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8" r:id="rId2"/>
    <p:sldId id="268" r:id="rId3"/>
    <p:sldId id="259" r:id="rId4"/>
    <p:sldId id="270" r:id="rId5"/>
    <p:sldId id="260" r:id="rId6"/>
    <p:sldId id="261" r:id="rId7"/>
    <p:sldId id="265" r:id="rId8"/>
    <p:sldId id="272" r:id="rId9"/>
    <p:sldId id="273" r:id="rId10"/>
    <p:sldId id="267" r:id="rId11"/>
    <p:sldId id="274" r:id="rId12"/>
    <p:sldId id="275" r:id="rId13"/>
    <p:sldId id="276" r:id="rId14"/>
    <p:sldId id="277" r:id="rId15"/>
    <p:sldId id="279" r:id="rId16"/>
    <p:sldId id="280" r:id="rId17"/>
    <p:sldId id="281" r:id="rId18"/>
    <p:sldId id="271" r:id="rId19"/>
    <p:sldId id="26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2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131240-0A7D-4C0A-9768-35B18E2276B1}" v="56" dt="2022-03-11T12:27:12.0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 autoAdjust="0"/>
    <p:restoredTop sz="94645" autoAdjust="0"/>
  </p:normalViewPr>
  <p:slideViewPr>
    <p:cSldViewPr snapToGrid="0">
      <p:cViewPr varScale="1">
        <p:scale>
          <a:sx n="66" d="100"/>
          <a:sy n="66" d="100"/>
        </p:scale>
        <p:origin x="57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ng, Hao [haozhang]" userId="24e64bb6-7a3b-4ace-8960-3339a8934562" providerId="ADAL" clId="{ED131240-0A7D-4C0A-9768-35B18E2276B1}"/>
    <pc:docChg chg="custSel addSld modSld">
      <pc:chgData name="Zhang, Hao [haozhang]" userId="24e64bb6-7a3b-4ace-8960-3339a8934562" providerId="ADAL" clId="{ED131240-0A7D-4C0A-9768-35B18E2276B1}" dt="2022-03-11T12:25:33.067" v="583"/>
      <pc:docMkLst>
        <pc:docMk/>
      </pc:docMkLst>
      <pc:sldChg chg="addSp modSp mod">
        <pc:chgData name="Zhang, Hao [haozhang]" userId="24e64bb6-7a3b-4ace-8960-3339a8934562" providerId="ADAL" clId="{ED131240-0A7D-4C0A-9768-35B18E2276B1}" dt="2022-03-11T11:59:40.733" v="81" actId="113"/>
        <pc:sldMkLst>
          <pc:docMk/>
          <pc:sldMk cId="1292963990" sldId="261"/>
        </pc:sldMkLst>
        <pc:spChg chg="add mod">
          <ac:chgData name="Zhang, Hao [haozhang]" userId="24e64bb6-7a3b-4ace-8960-3339a8934562" providerId="ADAL" clId="{ED131240-0A7D-4C0A-9768-35B18E2276B1}" dt="2022-03-11T11:59:37.448" v="79" actId="113"/>
          <ac:spMkLst>
            <pc:docMk/>
            <pc:sldMk cId="1292963990" sldId="261"/>
            <ac:spMk id="19" creationId="{F34ED3AE-59A1-492B-A88A-EDEEE1D8299B}"/>
          </ac:spMkLst>
        </pc:spChg>
        <pc:spChg chg="add mod">
          <ac:chgData name="Zhang, Hao [haozhang]" userId="24e64bb6-7a3b-4ace-8960-3339a8934562" providerId="ADAL" clId="{ED131240-0A7D-4C0A-9768-35B18E2276B1}" dt="2022-03-11T11:59:40.733" v="81" actId="113"/>
          <ac:spMkLst>
            <pc:docMk/>
            <pc:sldMk cId="1292963990" sldId="261"/>
            <ac:spMk id="20" creationId="{8C5F6AF4-2EFB-45DA-B01F-F75E47CFBCF4}"/>
          </ac:spMkLst>
        </pc:spChg>
      </pc:sldChg>
      <pc:sldChg chg="addSp modSp mod">
        <pc:chgData name="Zhang, Hao [haozhang]" userId="24e64bb6-7a3b-4ace-8960-3339a8934562" providerId="ADAL" clId="{ED131240-0A7D-4C0A-9768-35B18E2276B1}" dt="2022-03-11T12:00:44.445" v="104" actId="20577"/>
        <pc:sldMkLst>
          <pc:docMk/>
          <pc:sldMk cId="2873298522" sldId="265"/>
        </pc:sldMkLst>
        <pc:spChg chg="add mod">
          <ac:chgData name="Zhang, Hao [haozhang]" userId="24e64bb6-7a3b-4ace-8960-3339a8934562" providerId="ADAL" clId="{ED131240-0A7D-4C0A-9768-35B18E2276B1}" dt="2022-03-11T12:00:44.445" v="104" actId="20577"/>
          <ac:spMkLst>
            <pc:docMk/>
            <pc:sldMk cId="2873298522" sldId="265"/>
            <ac:spMk id="7" creationId="{050014C2-24E0-4F5C-98BC-8D51B26BEBD6}"/>
          </ac:spMkLst>
        </pc:spChg>
        <pc:spChg chg="add mod">
          <ac:chgData name="Zhang, Hao [haozhang]" userId="24e64bb6-7a3b-4ace-8960-3339a8934562" providerId="ADAL" clId="{ED131240-0A7D-4C0A-9768-35B18E2276B1}" dt="2022-03-11T12:00:21.402" v="82"/>
          <ac:spMkLst>
            <pc:docMk/>
            <pc:sldMk cId="2873298522" sldId="265"/>
            <ac:spMk id="8" creationId="{429E6EDF-1282-48C1-B9EB-210C5F839757}"/>
          </ac:spMkLst>
        </pc:spChg>
      </pc:sldChg>
      <pc:sldChg chg="addSp modSp mod">
        <pc:chgData name="Zhang, Hao [haozhang]" userId="24e64bb6-7a3b-4ace-8960-3339a8934562" providerId="ADAL" clId="{ED131240-0A7D-4C0A-9768-35B18E2276B1}" dt="2022-03-11T12:02:04.699" v="126"/>
        <pc:sldMkLst>
          <pc:docMk/>
          <pc:sldMk cId="2757814146" sldId="267"/>
        </pc:sldMkLst>
        <pc:spChg chg="mod">
          <ac:chgData name="Zhang, Hao [haozhang]" userId="24e64bb6-7a3b-4ace-8960-3339a8934562" providerId="ADAL" clId="{ED131240-0A7D-4C0A-9768-35B18E2276B1}" dt="2022-03-11T12:01:59.623" v="125" actId="207"/>
          <ac:spMkLst>
            <pc:docMk/>
            <pc:sldMk cId="2757814146" sldId="267"/>
            <ac:spMk id="7" creationId="{4DF0294B-CCB8-415A-BE09-1E253F40DAC1}"/>
          </ac:spMkLst>
        </pc:spChg>
        <pc:spChg chg="add mod">
          <ac:chgData name="Zhang, Hao [haozhang]" userId="24e64bb6-7a3b-4ace-8960-3339a8934562" providerId="ADAL" clId="{ED131240-0A7D-4C0A-9768-35B18E2276B1}" dt="2022-03-11T12:02:04.699" v="126"/>
          <ac:spMkLst>
            <pc:docMk/>
            <pc:sldMk cId="2757814146" sldId="267"/>
            <ac:spMk id="10" creationId="{2F983C35-0D23-4B10-A470-FA23F1C27A10}"/>
          </ac:spMkLst>
        </pc:spChg>
        <pc:spChg chg="add mod">
          <ac:chgData name="Zhang, Hao [haozhang]" userId="24e64bb6-7a3b-4ace-8960-3339a8934562" providerId="ADAL" clId="{ED131240-0A7D-4C0A-9768-35B18E2276B1}" dt="2022-03-11T12:02:04.699" v="126"/>
          <ac:spMkLst>
            <pc:docMk/>
            <pc:sldMk cId="2757814146" sldId="267"/>
            <ac:spMk id="11" creationId="{12AE5B45-417E-408B-8DFF-3A9B4C4FACDD}"/>
          </ac:spMkLst>
        </pc:spChg>
      </pc:sldChg>
      <pc:sldChg chg="modSp mod">
        <pc:chgData name="Zhang, Hao [haozhang]" userId="24e64bb6-7a3b-4ace-8960-3339a8934562" providerId="ADAL" clId="{ED131240-0A7D-4C0A-9768-35B18E2276B1}" dt="2022-03-11T12:14:19.546" v="451" actId="20577"/>
        <pc:sldMkLst>
          <pc:docMk/>
          <pc:sldMk cId="2837401374" sldId="269"/>
        </pc:sldMkLst>
        <pc:spChg chg="mod">
          <ac:chgData name="Zhang, Hao [haozhang]" userId="24e64bb6-7a3b-4ace-8960-3339a8934562" providerId="ADAL" clId="{ED131240-0A7D-4C0A-9768-35B18E2276B1}" dt="2022-03-11T12:14:19.546" v="451" actId="20577"/>
          <ac:spMkLst>
            <pc:docMk/>
            <pc:sldMk cId="2837401374" sldId="269"/>
            <ac:spMk id="3" creationId="{377C4F43-FE08-4B96-B7C6-574519D18854}"/>
          </ac:spMkLst>
        </pc:spChg>
      </pc:sldChg>
      <pc:sldChg chg="modSp mod">
        <pc:chgData name="Zhang, Hao [haozhang]" userId="24e64bb6-7a3b-4ace-8960-3339a8934562" providerId="ADAL" clId="{ED131240-0A7D-4C0A-9768-35B18E2276B1}" dt="2022-03-11T11:58:25.822" v="35" actId="20577"/>
        <pc:sldMkLst>
          <pc:docMk/>
          <pc:sldMk cId="3961058273" sldId="270"/>
        </pc:sldMkLst>
        <pc:spChg chg="mod">
          <ac:chgData name="Zhang, Hao [haozhang]" userId="24e64bb6-7a3b-4ace-8960-3339a8934562" providerId="ADAL" clId="{ED131240-0A7D-4C0A-9768-35B18E2276B1}" dt="2022-03-11T11:58:25.822" v="35" actId="20577"/>
          <ac:spMkLst>
            <pc:docMk/>
            <pc:sldMk cId="3961058273" sldId="270"/>
            <ac:spMk id="3" creationId="{3E0DC629-236B-4C88-8283-5B660943295A}"/>
          </ac:spMkLst>
        </pc:spChg>
      </pc:sldChg>
      <pc:sldChg chg="modSp mod">
        <pc:chgData name="Zhang, Hao [haozhang]" userId="24e64bb6-7a3b-4ace-8960-3339a8934562" providerId="ADAL" clId="{ED131240-0A7D-4C0A-9768-35B18E2276B1}" dt="2022-03-11T12:13:41.780" v="445" actId="20577"/>
        <pc:sldMkLst>
          <pc:docMk/>
          <pc:sldMk cId="2139902960" sldId="271"/>
        </pc:sldMkLst>
        <pc:spChg chg="mod">
          <ac:chgData name="Zhang, Hao [haozhang]" userId="24e64bb6-7a3b-4ace-8960-3339a8934562" providerId="ADAL" clId="{ED131240-0A7D-4C0A-9768-35B18E2276B1}" dt="2022-03-11T12:13:41.780" v="445" actId="20577"/>
          <ac:spMkLst>
            <pc:docMk/>
            <pc:sldMk cId="2139902960" sldId="271"/>
            <ac:spMk id="2" creationId="{A2EB8FCC-8FCC-4430-B717-2B53F5C575A1}"/>
          </ac:spMkLst>
        </pc:spChg>
        <pc:spChg chg="mod">
          <ac:chgData name="Zhang, Hao [haozhang]" userId="24e64bb6-7a3b-4ace-8960-3339a8934562" providerId="ADAL" clId="{ED131240-0A7D-4C0A-9768-35B18E2276B1}" dt="2022-03-11T12:13:28.596" v="423" actId="20577"/>
          <ac:spMkLst>
            <pc:docMk/>
            <pc:sldMk cId="2139902960" sldId="271"/>
            <ac:spMk id="3" creationId="{DF1B7F0A-1560-47F6-8DB9-C9C466E35622}"/>
          </ac:spMkLst>
        </pc:spChg>
      </pc:sldChg>
      <pc:sldChg chg="addSp modSp mod">
        <pc:chgData name="Zhang, Hao [haozhang]" userId="24e64bb6-7a3b-4ace-8960-3339a8934562" providerId="ADAL" clId="{ED131240-0A7D-4C0A-9768-35B18E2276B1}" dt="2022-03-11T12:01:41.220" v="120" actId="207"/>
        <pc:sldMkLst>
          <pc:docMk/>
          <pc:sldMk cId="361617946" sldId="272"/>
        </pc:sldMkLst>
        <pc:spChg chg="mod">
          <ac:chgData name="Zhang, Hao [haozhang]" userId="24e64bb6-7a3b-4ace-8960-3339a8934562" providerId="ADAL" clId="{ED131240-0A7D-4C0A-9768-35B18E2276B1}" dt="2022-03-11T12:01:41.220" v="120" actId="207"/>
          <ac:spMkLst>
            <pc:docMk/>
            <pc:sldMk cId="361617946" sldId="272"/>
            <ac:spMk id="9" creationId="{948BB078-2920-4F7D-A946-F7D334569CEA}"/>
          </ac:spMkLst>
        </pc:spChg>
        <pc:spChg chg="add mod">
          <ac:chgData name="Zhang, Hao [haozhang]" userId="24e64bb6-7a3b-4ace-8960-3339a8934562" providerId="ADAL" clId="{ED131240-0A7D-4C0A-9768-35B18E2276B1}" dt="2022-03-11T12:01:34.789" v="118" actId="1035"/>
          <ac:spMkLst>
            <pc:docMk/>
            <pc:sldMk cId="361617946" sldId="272"/>
            <ac:spMk id="11" creationId="{902F0F36-D147-4661-BC24-A405327E5CF5}"/>
          </ac:spMkLst>
        </pc:spChg>
        <pc:spChg chg="add mod">
          <ac:chgData name="Zhang, Hao [haozhang]" userId="24e64bb6-7a3b-4ace-8960-3339a8934562" providerId="ADAL" clId="{ED131240-0A7D-4C0A-9768-35B18E2276B1}" dt="2022-03-11T12:01:34.789" v="118" actId="1035"/>
          <ac:spMkLst>
            <pc:docMk/>
            <pc:sldMk cId="361617946" sldId="272"/>
            <ac:spMk id="12" creationId="{30824A5D-7797-427C-85EE-A92B71D005F1}"/>
          </ac:spMkLst>
        </pc:spChg>
      </pc:sldChg>
      <pc:sldChg chg="addSp modSp mod">
        <pc:chgData name="Zhang, Hao [haozhang]" userId="24e64bb6-7a3b-4ace-8960-3339a8934562" providerId="ADAL" clId="{ED131240-0A7D-4C0A-9768-35B18E2276B1}" dt="2022-03-11T12:01:54.178" v="123"/>
        <pc:sldMkLst>
          <pc:docMk/>
          <pc:sldMk cId="1922016399" sldId="273"/>
        </pc:sldMkLst>
        <pc:spChg chg="mod">
          <ac:chgData name="Zhang, Hao [haozhang]" userId="24e64bb6-7a3b-4ace-8960-3339a8934562" providerId="ADAL" clId="{ED131240-0A7D-4C0A-9768-35B18E2276B1}" dt="2022-03-11T12:01:49.073" v="122" actId="207"/>
          <ac:spMkLst>
            <pc:docMk/>
            <pc:sldMk cId="1922016399" sldId="273"/>
            <ac:spMk id="8" creationId="{719D0A47-DD81-4EA0-84D4-A279DA26CDF7}"/>
          </ac:spMkLst>
        </pc:spChg>
        <pc:spChg chg="add mod">
          <ac:chgData name="Zhang, Hao [haozhang]" userId="24e64bb6-7a3b-4ace-8960-3339a8934562" providerId="ADAL" clId="{ED131240-0A7D-4C0A-9768-35B18E2276B1}" dt="2022-03-11T12:01:54.178" v="123"/>
          <ac:spMkLst>
            <pc:docMk/>
            <pc:sldMk cId="1922016399" sldId="273"/>
            <ac:spMk id="9" creationId="{1015C4F0-C72F-43AA-AFDE-E9FC6C707B9A}"/>
          </ac:spMkLst>
        </pc:spChg>
        <pc:spChg chg="add mod">
          <ac:chgData name="Zhang, Hao [haozhang]" userId="24e64bb6-7a3b-4ace-8960-3339a8934562" providerId="ADAL" clId="{ED131240-0A7D-4C0A-9768-35B18E2276B1}" dt="2022-03-11T12:01:54.178" v="123"/>
          <ac:spMkLst>
            <pc:docMk/>
            <pc:sldMk cId="1922016399" sldId="273"/>
            <ac:spMk id="10" creationId="{54100B40-7C2D-4315-A894-F8712F6C883F}"/>
          </ac:spMkLst>
        </pc:spChg>
      </pc:sldChg>
      <pc:sldChg chg="addSp modSp mod">
        <pc:chgData name="Zhang, Hao [haozhang]" userId="24e64bb6-7a3b-4ace-8960-3339a8934562" providerId="ADAL" clId="{ED131240-0A7D-4C0A-9768-35B18E2276B1}" dt="2022-03-11T12:02:46.980" v="162" actId="14100"/>
        <pc:sldMkLst>
          <pc:docMk/>
          <pc:sldMk cId="2344004406" sldId="275"/>
        </pc:sldMkLst>
        <pc:spChg chg="add mod">
          <ac:chgData name="Zhang, Hao [haozhang]" userId="24e64bb6-7a3b-4ace-8960-3339a8934562" providerId="ADAL" clId="{ED131240-0A7D-4C0A-9768-35B18E2276B1}" dt="2022-03-11T12:02:46.980" v="162" actId="14100"/>
          <ac:spMkLst>
            <pc:docMk/>
            <pc:sldMk cId="2344004406" sldId="275"/>
            <ac:spMk id="12" creationId="{0D8DBBC2-CB0B-4AA7-B003-7A1D083CA1A0}"/>
          </ac:spMkLst>
        </pc:spChg>
        <pc:spChg chg="mod">
          <ac:chgData name="Zhang, Hao [haozhang]" userId="24e64bb6-7a3b-4ace-8960-3339a8934562" providerId="ADAL" clId="{ED131240-0A7D-4C0A-9768-35B18E2276B1}" dt="2022-03-11T12:02:27.954" v="129" actId="1076"/>
          <ac:spMkLst>
            <pc:docMk/>
            <pc:sldMk cId="2344004406" sldId="275"/>
            <ac:spMk id="13" creationId="{DF8CFB28-0F22-469D-A702-6FACA62D4108}"/>
          </ac:spMkLst>
        </pc:spChg>
        <pc:cxnChg chg="mod">
          <ac:chgData name="Zhang, Hao [haozhang]" userId="24e64bb6-7a3b-4ace-8960-3339a8934562" providerId="ADAL" clId="{ED131240-0A7D-4C0A-9768-35B18E2276B1}" dt="2022-03-11T12:02:34.573" v="131" actId="14100"/>
          <ac:cxnSpMkLst>
            <pc:docMk/>
            <pc:sldMk cId="2344004406" sldId="275"/>
            <ac:cxnSpMk id="15" creationId="{2CBF2965-1FD3-4166-8D11-61163CEC5290}"/>
          </ac:cxnSpMkLst>
        </pc:cxnChg>
      </pc:sldChg>
      <pc:sldChg chg="addSp modSp">
        <pc:chgData name="Zhang, Hao [haozhang]" userId="24e64bb6-7a3b-4ace-8960-3339a8934562" providerId="ADAL" clId="{ED131240-0A7D-4C0A-9768-35B18E2276B1}" dt="2022-03-11T12:02:51.722" v="163"/>
        <pc:sldMkLst>
          <pc:docMk/>
          <pc:sldMk cId="2146016018" sldId="276"/>
        </pc:sldMkLst>
        <pc:spChg chg="add mod">
          <ac:chgData name="Zhang, Hao [haozhang]" userId="24e64bb6-7a3b-4ace-8960-3339a8934562" providerId="ADAL" clId="{ED131240-0A7D-4C0A-9768-35B18E2276B1}" dt="2022-03-11T12:02:51.722" v="163"/>
          <ac:spMkLst>
            <pc:docMk/>
            <pc:sldMk cId="2146016018" sldId="276"/>
            <ac:spMk id="13" creationId="{9FE7DD22-3264-46BA-B2E7-2B27EA48F452}"/>
          </ac:spMkLst>
        </pc:spChg>
      </pc:sldChg>
      <pc:sldChg chg="addSp modSp mod">
        <pc:chgData name="Zhang, Hao [haozhang]" userId="24e64bb6-7a3b-4ace-8960-3339a8934562" providerId="ADAL" clId="{ED131240-0A7D-4C0A-9768-35B18E2276B1}" dt="2022-03-11T12:04:17.799" v="285" actId="14100"/>
        <pc:sldMkLst>
          <pc:docMk/>
          <pc:sldMk cId="3016017043" sldId="277"/>
        </pc:sldMkLst>
        <pc:spChg chg="mod">
          <ac:chgData name="Zhang, Hao [haozhang]" userId="24e64bb6-7a3b-4ace-8960-3339a8934562" providerId="ADAL" clId="{ED131240-0A7D-4C0A-9768-35B18E2276B1}" dt="2022-03-11T12:03:29.050" v="172" actId="207"/>
          <ac:spMkLst>
            <pc:docMk/>
            <pc:sldMk cId="3016017043" sldId="277"/>
            <ac:spMk id="10" creationId="{7BF27222-7809-4AB4-9CE0-2B7C2EE3BA6B}"/>
          </ac:spMkLst>
        </pc:spChg>
        <pc:spChg chg="add mod">
          <ac:chgData name="Zhang, Hao [haozhang]" userId="24e64bb6-7a3b-4ace-8960-3339a8934562" providerId="ADAL" clId="{ED131240-0A7D-4C0A-9768-35B18E2276B1}" dt="2022-03-11T12:03:32.626" v="173" actId="1076"/>
          <ac:spMkLst>
            <pc:docMk/>
            <pc:sldMk cId="3016017043" sldId="277"/>
            <ac:spMk id="13" creationId="{7EA7E64F-C050-4737-AF69-A72CD053E1C6}"/>
          </ac:spMkLst>
        </pc:spChg>
        <pc:spChg chg="add mod">
          <ac:chgData name="Zhang, Hao [haozhang]" userId="24e64bb6-7a3b-4ace-8960-3339a8934562" providerId="ADAL" clId="{ED131240-0A7D-4C0A-9768-35B18E2276B1}" dt="2022-03-11T12:04:17.799" v="285" actId="14100"/>
          <ac:spMkLst>
            <pc:docMk/>
            <pc:sldMk cId="3016017043" sldId="277"/>
            <ac:spMk id="16" creationId="{1338CD5A-2665-4AB0-B6F4-25042D5364FA}"/>
          </ac:spMkLst>
        </pc:spChg>
        <pc:cxnChg chg="mod">
          <ac:chgData name="Zhang, Hao [haozhang]" userId="24e64bb6-7a3b-4ace-8960-3339a8934562" providerId="ADAL" clId="{ED131240-0A7D-4C0A-9768-35B18E2276B1}" dt="2022-03-11T12:03:14.320" v="169" actId="14100"/>
          <ac:cxnSpMkLst>
            <pc:docMk/>
            <pc:sldMk cId="3016017043" sldId="277"/>
            <ac:cxnSpMk id="12" creationId="{4A10F153-1416-4E83-83AD-37E5910626AF}"/>
          </ac:cxnSpMkLst>
        </pc:cxnChg>
        <pc:cxnChg chg="mod">
          <ac:chgData name="Zhang, Hao [haozhang]" userId="24e64bb6-7a3b-4ace-8960-3339a8934562" providerId="ADAL" clId="{ED131240-0A7D-4C0A-9768-35B18E2276B1}" dt="2022-03-11T12:03:07.679" v="167" actId="14100"/>
          <ac:cxnSpMkLst>
            <pc:docMk/>
            <pc:sldMk cId="3016017043" sldId="277"/>
            <ac:cxnSpMk id="14" creationId="{1B388126-E25D-4BED-99E6-4809EE9D7A57}"/>
          </ac:cxnSpMkLst>
        </pc:cxnChg>
      </pc:sldChg>
      <pc:sldChg chg="addSp modSp mod">
        <pc:chgData name="Zhang, Hao [haozhang]" userId="24e64bb6-7a3b-4ace-8960-3339a8934562" providerId="ADAL" clId="{ED131240-0A7D-4C0A-9768-35B18E2276B1}" dt="2022-03-11T12:14:40.195" v="453" actId="1076"/>
        <pc:sldMkLst>
          <pc:docMk/>
          <pc:sldMk cId="3518262761" sldId="279"/>
        </pc:sldMkLst>
        <pc:spChg chg="add mod">
          <ac:chgData name="Zhang, Hao [haozhang]" userId="24e64bb6-7a3b-4ace-8960-3339a8934562" providerId="ADAL" clId="{ED131240-0A7D-4C0A-9768-35B18E2276B1}" dt="2022-03-11T12:14:40.195" v="453" actId="1076"/>
          <ac:spMkLst>
            <pc:docMk/>
            <pc:sldMk cId="3518262761" sldId="279"/>
            <ac:spMk id="12" creationId="{0694C76E-44CB-4C40-9596-048B3C20BB0B}"/>
          </ac:spMkLst>
        </pc:spChg>
      </pc:sldChg>
      <pc:sldChg chg="addSp delSp modSp new mod">
        <pc:chgData name="Zhang, Hao [haozhang]" userId="24e64bb6-7a3b-4ace-8960-3339a8934562" providerId="ADAL" clId="{ED131240-0A7D-4C0A-9768-35B18E2276B1}" dt="2022-03-11T12:22:31.635" v="561" actId="20577"/>
        <pc:sldMkLst>
          <pc:docMk/>
          <pc:sldMk cId="356451690" sldId="280"/>
        </pc:sldMkLst>
        <pc:spChg chg="mod">
          <ac:chgData name="Zhang, Hao [haozhang]" userId="24e64bb6-7a3b-4ace-8960-3339a8934562" providerId="ADAL" clId="{ED131240-0A7D-4C0A-9768-35B18E2276B1}" dt="2022-03-11T12:22:31.635" v="561" actId="20577"/>
          <ac:spMkLst>
            <pc:docMk/>
            <pc:sldMk cId="356451690" sldId="280"/>
            <ac:spMk id="2" creationId="{A3E64525-7291-45AA-A051-2C5836C8B32F}"/>
          </ac:spMkLst>
        </pc:spChg>
        <pc:spChg chg="del">
          <ac:chgData name="Zhang, Hao [haozhang]" userId="24e64bb6-7a3b-4ace-8960-3339a8934562" providerId="ADAL" clId="{ED131240-0A7D-4C0A-9768-35B18E2276B1}" dt="2022-03-11T12:15:21.422" v="482"/>
          <ac:spMkLst>
            <pc:docMk/>
            <pc:sldMk cId="356451690" sldId="280"/>
            <ac:spMk id="3" creationId="{A42BF0C1-2A53-435C-80EF-CFAC413C04A2}"/>
          </ac:spMkLst>
        </pc:spChg>
        <pc:spChg chg="add del mod">
          <ac:chgData name="Zhang, Hao [haozhang]" userId="24e64bb6-7a3b-4ace-8960-3339a8934562" providerId="ADAL" clId="{ED131240-0A7D-4C0A-9768-35B18E2276B1}" dt="2022-03-11T12:15:40.100" v="486" actId="478"/>
          <ac:spMkLst>
            <pc:docMk/>
            <pc:sldMk cId="356451690" sldId="280"/>
            <ac:spMk id="8" creationId="{41EB222C-CBF7-4126-8E75-D839D2C4BB5E}"/>
          </ac:spMkLst>
        </pc:spChg>
        <pc:spChg chg="add mod">
          <ac:chgData name="Zhang, Hao [haozhang]" userId="24e64bb6-7a3b-4ace-8960-3339a8934562" providerId="ADAL" clId="{ED131240-0A7D-4C0A-9768-35B18E2276B1}" dt="2022-03-11T12:19:35.771" v="499" actId="1076"/>
          <ac:spMkLst>
            <pc:docMk/>
            <pc:sldMk cId="356451690" sldId="280"/>
            <ac:spMk id="11" creationId="{C74989F1-9B7C-408E-980C-945040FEEB68}"/>
          </ac:spMkLst>
        </pc:spChg>
        <pc:spChg chg="add mod">
          <ac:chgData name="Zhang, Hao [haozhang]" userId="24e64bb6-7a3b-4ace-8960-3339a8934562" providerId="ADAL" clId="{ED131240-0A7D-4C0A-9768-35B18E2276B1}" dt="2022-03-11T12:19:45.116" v="520" actId="20577"/>
          <ac:spMkLst>
            <pc:docMk/>
            <pc:sldMk cId="356451690" sldId="280"/>
            <ac:spMk id="12" creationId="{398A2F45-0184-443E-AC53-4F04B12B07D1}"/>
          </ac:spMkLst>
        </pc:spChg>
        <pc:graphicFrameChg chg="add del mod">
          <ac:chgData name="Zhang, Hao [haozhang]" userId="24e64bb6-7a3b-4ace-8960-3339a8934562" providerId="ADAL" clId="{ED131240-0A7D-4C0A-9768-35B18E2276B1}" dt="2022-03-11T12:15:38.334" v="485" actId="478"/>
          <ac:graphicFrameMkLst>
            <pc:docMk/>
            <pc:sldMk cId="356451690" sldId="280"/>
            <ac:graphicFrameMk id="6" creationId="{0E926025-D56D-41F1-A519-EFFE9724E778}"/>
          </ac:graphicFrameMkLst>
        </pc:graphicFrameChg>
        <pc:graphicFrameChg chg="add mod">
          <ac:chgData name="Zhang, Hao [haozhang]" userId="24e64bb6-7a3b-4ace-8960-3339a8934562" providerId="ADAL" clId="{ED131240-0A7D-4C0A-9768-35B18E2276B1}" dt="2022-03-11T12:16:21.397" v="493" actId="1076"/>
          <ac:graphicFrameMkLst>
            <pc:docMk/>
            <pc:sldMk cId="356451690" sldId="280"/>
            <ac:graphicFrameMk id="9" creationId="{416150B9-0806-43B2-A1E9-E35248F495E4}"/>
          </ac:graphicFrameMkLst>
        </pc:graphicFrameChg>
        <pc:graphicFrameChg chg="add mod">
          <ac:chgData name="Zhang, Hao [haozhang]" userId="24e64bb6-7a3b-4ace-8960-3339a8934562" providerId="ADAL" clId="{ED131240-0A7D-4C0A-9768-35B18E2276B1}" dt="2022-03-11T12:16:31.233" v="496" actId="1076"/>
          <ac:graphicFrameMkLst>
            <pc:docMk/>
            <pc:sldMk cId="356451690" sldId="280"/>
            <ac:graphicFrameMk id="10" creationId="{EFE8FBE6-13BE-4CD8-97DE-E9272C27F655}"/>
          </ac:graphicFrameMkLst>
        </pc:graphicFrameChg>
      </pc:sldChg>
      <pc:sldChg chg="addSp delSp modSp new mod">
        <pc:chgData name="Zhang, Hao [haozhang]" userId="24e64bb6-7a3b-4ace-8960-3339a8934562" providerId="ADAL" clId="{ED131240-0A7D-4C0A-9768-35B18E2276B1}" dt="2022-03-11T12:25:33.067" v="583"/>
        <pc:sldMkLst>
          <pc:docMk/>
          <pc:sldMk cId="716070007" sldId="281"/>
        </pc:sldMkLst>
        <pc:spChg chg="del">
          <ac:chgData name="Zhang, Hao [haozhang]" userId="24e64bb6-7a3b-4ace-8960-3339a8934562" providerId="ADAL" clId="{ED131240-0A7D-4C0A-9768-35B18E2276B1}" dt="2022-03-11T12:21:50.014" v="549"/>
          <ac:spMkLst>
            <pc:docMk/>
            <pc:sldMk cId="716070007" sldId="281"/>
            <ac:spMk id="2" creationId="{9BA2D87B-16E6-4556-BC1E-6D5E8D64E0E2}"/>
          </ac:spMkLst>
        </pc:spChg>
        <pc:spChg chg="del">
          <ac:chgData name="Zhang, Hao [haozhang]" userId="24e64bb6-7a3b-4ace-8960-3339a8934562" providerId="ADAL" clId="{ED131240-0A7D-4C0A-9768-35B18E2276B1}" dt="2022-03-11T12:22:20.116" v="550" actId="478"/>
          <ac:spMkLst>
            <pc:docMk/>
            <pc:sldMk cId="716070007" sldId="281"/>
            <ac:spMk id="3" creationId="{19F097E1-DEE9-4283-87B9-18913EC1F3BA}"/>
          </ac:spMkLst>
        </pc:spChg>
        <pc:spChg chg="add mod">
          <ac:chgData name="Zhang, Hao [haozhang]" userId="24e64bb6-7a3b-4ace-8960-3339a8934562" providerId="ADAL" clId="{ED131240-0A7D-4C0A-9768-35B18E2276B1}" dt="2022-03-11T12:22:27.684" v="560" actId="20577"/>
          <ac:spMkLst>
            <pc:docMk/>
            <pc:sldMk cId="716070007" sldId="281"/>
            <ac:spMk id="6" creationId="{17D4A41A-7C33-4A16-9084-A48DB6D9250D}"/>
          </ac:spMkLst>
        </pc:spChg>
        <pc:spChg chg="add mod">
          <ac:chgData name="Zhang, Hao [haozhang]" userId="24e64bb6-7a3b-4ace-8960-3339a8934562" providerId="ADAL" clId="{ED131240-0A7D-4C0A-9768-35B18E2276B1}" dt="2022-03-11T12:23:14.645" v="567" actId="1076"/>
          <ac:spMkLst>
            <pc:docMk/>
            <pc:sldMk cId="716070007" sldId="281"/>
            <ac:spMk id="8" creationId="{6674EA25-F4A0-4E98-9853-827FDA0E0E98}"/>
          </ac:spMkLst>
        </pc:spChg>
        <pc:spChg chg="add mod">
          <ac:chgData name="Zhang, Hao [haozhang]" userId="24e64bb6-7a3b-4ace-8960-3339a8934562" providerId="ADAL" clId="{ED131240-0A7D-4C0A-9768-35B18E2276B1}" dt="2022-03-11T12:23:14.645" v="567" actId="1076"/>
          <ac:spMkLst>
            <pc:docMk/>
            <pc:sldMk cId="716070007" sldId="281"/>
            <ac:spMk id="9" creationId="{E8DCE3FE-AF92-4181-AE10-E60CA9CED8A4}"/>
          </ac:spMkLst>
        </pc:spChg>
        <pc:graphicFrameChg chg="add mod">
          <ac:chgData name="Zhang, Hao [haozhang]" userId="24e64bb6-7a3b-4ace-8960-3339a8934562" providerId="ADAL" clId="{ED131240-0A7D-4C0A-9768-35B18E2276B1}" dt="2022-03-11T12:25:33.067" v="583"/>
          <ac:graphicFrameMkLst>
            <pc:docMk/>
            <pc:sldMk cId="716070007" sldId="281"/>
            <ac:graphicFrameMk id="7" creationId="{CAD2CAEB-FA4F-4A09-A8E3-CA75657F3A0D}"/>
          </ac:graphicFrameMkLst>
        </pc:graphicFrameChg>
        <pc:graphicFrameChg chg="add mod">
          <ac:chgData name="Zhang, Hao [haozhang]" userId="24e64bb6-7a3b-4ace-8960-3339a8934562" providerId="ADAL" clId="{ED131240-0A7D-4C0A-9768-35B18E2276B1}" dt="2022-03-11T12:23:55.639" v="577" actId="1037"/>
          <ac:graphicFrameMkLst>
            <pc:docMk/>
            <pc:sldMk cId="716070007" sldId="281"/>
            <ac:graphicFrameMk id="10" creationId="{3406DEBD-ABDF-40C0-9C5E-8746FF5DA0EC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28%20NEG%20dump%200,7x9mm\pressure20220228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17%20NEG%20dump%200,3x9mm%20(Final)\20220217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304%20NEG%20Interaction%200,7x9mm\Pressure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304%20NEG%20Interaction%200,7x9mm\Pressure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304%20NEG%20Interaction%200,7x9mm\Pressure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304%20NEG%20Interaction%200,7x9mm\Pressure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304%20NEG%20Interaction%200,7x9mm\Pressure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304%20NEG%20Interaction%200,7x9mm\Pressure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28%20NEG%20dump%200,7x9mm\pressure20220228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304%20NEG%20Interaction%200,7x9mm\Pressure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304%20NEG%20Interaction%200,7x9mm\Pressure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17%20NEG%20dump%200,3x9mm%20(Final)\20220217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28%20NEG%20dump%200,7x9mm\pressure20220228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28%20NEG%20dump%200,7x9mm\pressure20220228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17%20NEG%20dump%200,3x9mm%20(Final)\20220217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28%20NEG%20dump%200,7x9mm\pressure20220228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17%20NEG%20dump%200,3x9mm%20(Final)\20220217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28%20NEG%20dump%200,7x9mm\pressure20220228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17%20NEG%20dump%200,3x9mm%20(Final)\20220217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string\Documents\CI%20PhD\Gas%20Jet%20Results\20220228%20NEG%20dump%200,7x9mm\pressure20220228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Dump chamber pressure(mbar) 0.7x9mm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Sheet2!$F$1</c:f>
              <c:strCache>
                <c:ptCount val="1"/>
                <c:pt idx="0">
                  <c:v>Dump chamber pressure(mbar)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Sheet2!$A$2:$A$5811</c:f>
              <c:numCache>
                <c:formatCode>m/d/yyyy\ h:mm</c:formatCode>
                <c:ptCount val="5810"/>
                <c:pt idx="0">
                  <c:v>44620.328703703701</c:v>
                </c:pt>
                <c:pt idx="1">
                  <c:v>44620.329421296294</c:v>
                </c:pt>
                <c:pt idx="2">
                  <c:v>44620.330150462964</c:v>
                </c:pt>
                <c:pt idx="3">
                  <c:v>44620.330891203703</c:v>
                </c:pt>
                <c:pt idx="4">
                  <c:v>44620.331608796296</c:v>
                </c:pt>
                <c:pt idx="5">
                  <c:v>44620.332337962966</c:v>
                </c:pt>
                <c:pt idx="6">
                  <c:v>44620.333067129628</c:v>
                </c:pt>
                <c:pt idx="7">
                  <c:v>44620.333784722221</c:v>
                </c:pt>
                <c:pt idx="8">
                  <c:v>44620.334513888891</c:v>
                </c:pt>
                <c:pt idx="9">
                  <c:v>44620.335289351853</c:v>
                </c:pt>
                <c:pt idx="10">
                  <c:v>44620.336018518516</c:v>
                </c:pt>
                <c:pt idx="11">
                  <c:v>44620.336747685185</c:v>
                </c:pt>
                <c:pt idx="12">
                  <c:v>44620.337465277778</c:v>
                </c:pt>
                <c:pt idx="13">
                  <c:v>44620.338194444441</c:v>
                </c:pt>
                <c:pt idx="14">
                  <c:v>44620.338923611111</c:v>
                </c:pt>
                <c:pt idx="15">
                  <c:v>44620.339699074073</c:v>
                </c:pt>
                <c:pt idx="16">
                  <c:v>44620.340416666666</c:v>
                </c:pt>
                <c:pt idx="17">
                  <c:v>44620.341145833336</c:v>
                </c:pt>
                <c:pt idx="18">
                  <c:v>44620.341874999998</c:v>
                </c:pt>
                <c:pt idx="19">
                  <c:v>44620.342592592591</c:v>
                </c:pt>
                <c:pt idx="20">
                  <c:v>44620.343321759261</c:v>
                </c:pt>
                <c:pt idx="21">
                  <c:v>44620.344097222223</c:v>
                </c:pt>
                <c:pt idx="22">
                  <c:v>44620.344826388886</c:v>
                </c:pt>
                <c:pt idx="23">
                  <c:v>44620.345543981479</c:v>
                </c:pt>
                <c:pt idx="24">
                  <c:v>44620.346273148149</c:v>
                </c:pt>
                <c:pt idx="25">
                  <c:v>44620.347002314818</c:v>
                </c:pt>
                <c:pt idx="26">
                  <c:v>44620.347719907404</c:v>
                </c:pt>
                <c:pt idx="27">
                  <c:v>44620.348495370374</c:v>
                </c:pt>
                <c:pt idx="28">
                  <c:v>44620.349224537036</c:v>
                </c:pt>
                <c:pt idx="29">
                  <c:v>44620.349953703706</c:v>
                </c:pt>
                <c:pt idx="30">
                  <c:v>44620.350671296299</c:v>
                </c:pt>
                <c:pt idx="31">
                  <c:v>44620.351400462961</c:v>
                </c:pt>
                <c:pt idx="32">
                  <c:v>44620.352129629631</c:v>
                </c:pt>
                <c:pt idx="33">
                  <c:v>44620.352905092594</c:v>
                </c:pt>
                <c:pt idx="34">
                  <c:v>44620.353622685187</c:v>
                </c:pt>
                <c:pt idx="35">
                  <c:v>44620.354351851849</c:v>
                </c:pt>
                <c:pt idx="36">
                  <c:v>44620.355081018519</c:v>
                </c:pt>
                <c:pt idx="37">
                  <c:v>44620.355798611112</c:v>
                </c:pt>
                <c:pt idx="38">
                  <c:v>44620.356527777774</c:v>
                </c:pt>
                <c:pt idx="39">
                  <c:v>44620.357303240744</c:v>
                </c:pt>
                <c:pt idx="40">
                  <c:v>44620.358032407406</c:v>
                </c:pt>
                <c:pt idx="41">
                  <c:v>44620.358749999999</c:v>
                </c:pt>
                <c:pt idx="42">
                  <c:v>44620.359479166669</c:v>
                </c:pt>
                <c:pt idx="43">
                  <c:v>44620.360208333332</c:v>
                </c:pt>
                <c:pt idx="44">
                  <c:v>44620.360925925925</c:v>
                </c:pt>
                <c:pt idx="45">
                  <c:v>44620.361701388887</c:v>
                </c:pt>
                <c:pt idx="46">
                  <c:v>44620.362430555557</c:v>
                </c:pt>
                <c:pt idx="47">
                  <c:v>44620.36314814815</c:v>
                </c:pt>
                <c:pt idx="48">
                  <c:v>44620.363877314812</c:v>
                </c:pt>
                <c:pt idx="49">
                  <c:v>44620.364606481482</c:v>
                </c:pt>
                <c:pt idx="50">
                  <c:v>44620.365324074075</c:v>
                </c:pt>
                <c:pt idx="51">
                  <c:v>44620.366053240738</c:v>
                </c:pt>
                <c:pt idx="52">
                  <c:v>44620.366782407407</c:v>
                </c:pt>
                <c:pt idx="53">
                  <c:v>44620.3675</c:v>
                </c:pt>
                <c:pt idx="54">
                  <c:v>44620.36822916667</c:v>
                </c:pt>
                <c:pt idx="55">
                  <c:v>44620.368958333333</c:v>
                </c:pt>
                <c:pt idx="56">
                  <c:v>44620.369733796295</c:v>
                </c:pt>
                <c:pt idx="57">
                  <c:v>44620.370462962965</c:v>
                </c:pt>
                <c:pt idx="58">
                  <c:v>44620.371180555558</c:v>
                </c:pt>
                <c:pt idx="59">
                  <c:v>44620.37190972222</c:v>
                </c:pt>
                <c:pt idx="60">
                  <c:v>44620.37263888889</c:v>
                </c:pt>
                <c:pt idx="61">
                  <c:v>44620.373356481483</c:v>
                </c:pt>
                <c:pt idx="62">
                  <c:v>44620.374131944445</c:v>
                </c:pt>
                <c:pt idx="63">
                  <c:v>44620.374861111108</c:v>
                </c:pt>
                <c:pt idx="64">
                  <c:v>44620.375578703701</c:v>
                </c:pt>
                <c:pt idx="65">
                  <c:v>44620.376307870371</c:v>
                </c:pt>
                <c:pt idx="66">
                  <c:v>44620.37703703704</c:v>
                </c:pt>
                <c:pt idx="67">
                  <c:v>44620.377754629626</c:v>
                </c:pt>
                <c:pt idx="68">
                  <c:v>44620.378530092596</c:v>
                </c:pt>
                <c:pt idx="69">
                  <c:v>44620.379259259258</c:v>
                </c:pt>
                <c:pt idx="70">
                  <c:v>44620.379988425928</c:v>
                </c:pt>
                <c:pt idx="71">
                  <c:v>44620.380706018521</c:v>
                </c:pt>
                <c:pt idx="72">
                  <c:v>44620.381435185183</c:v>
                </c:pt>
                <c:pt idx="73">
                  <c:v>44620.382164351853</c:v>
                </c:pt>
                <c:pt idx="74">
                  <c:v>44620.382881944446</c:v>
                </c:pt>
                <c:pt idx="75">
                  <c:v>44620.383611111109</c:v>
                </c:pt>
                <c:pt idx="76">
                  <c:v>44620.384340277778</c:v>
                </c:pt>
                <c:pt idx="77">
                  <c:v>44620.385057870371</c:v>
                </c:pt>
                <c:pt idx="78">
                  <c:v>44620.385787037034</c:v>
                </c:pt>
                <c:pt idx="79">
                  <c:v>44620.386562500003</c:v>
                </c:pt>
                <c:pt idx="80">
                  <c:v>44620.387280092589</c:v>
                </c:pt>
                <c:pt idx="81">
                  <c:v>44620.388009259259</c:v>
                </c:pt>
                <c:pt idx="82">
                  <c:v>44620.388738425929</c:v>
                </c:pt>
                <c:pt idx="83">
                  <c:v>44620.389456018522</c:v>
                </c:pt>
                <c:pt idx="84">
                  <c:v>44620.390185185184</c:v>
                </c:pt>
                <c:pt idx="85">
                  <c:v>44620.390960648147</c:v>
                </c:pt>
                <c:pt idx="86">
                  <c:v>44620.391689814816</c:v>
                </c:pt>
                <c:pt idx="87">
                  <c:v>44620.392407407409</c:v>
                </c:pt>
                <c:pt idx="88">
                  <c:v>44620.393136574072</c:v>
                </c:pt>
                <c:pt idx="89">
                  <c:v>44620.393865740742</c:v>
                </c:pt>
                <c:pt idx="90">
                  <c:v>44620.394583333335</c:v>
                </c:pt>
                <c:pt idx="91">
                  <c:v>44620.395312499997</c:v>
                </c:pt>
                <c:pt idx="92">
                  <c:v>44620.396041666667</c:v>
                </c:pt>
                <c:pt idx="93">
                  <c:v>44620.39675925926</c:v>
                </c:pt>
                <c:pt idx="94">
                  <c:v>44620.397488425922</c:v>
                </c:pt>
                <c:pt idx="95">
                  <c:v>44620.398217592592</c:v>
                </c:pt>
                <c:pt idx="96">
                  <c:v>44620.398993055554</c:v>
                </c:pt>
                <c:pt idx="97">
                  <c:v>44620.399710648147</c:v>
                </c:pt>
                <c:pt idx="98">
                  <c:v>44620.400439814817</c:v>
                </c:pt>
                <c:pt idx="99">
                  <c:v>44620.40116898148</c:v>
                </c:pt>
                <c:pt idx="100">
                  <c:v>44620.401886574073</c:v>
                </c:pt>
                <c:pt idx="101">
                  <c:v>44620.402615740742</c:v>
                </c:pt>
                <c:pt idx="102">
                  <c:v>44620.403391203705</c:v>
                </c:pt>
                <c:pt idx="103">
                  <c:v>44620.404120370367</c:v>
                </c:pt>
                <c:pt idx="104">
                  <c:v>44620.404849537037</c:v>
                </c:pt>
                <c:pt idx="105">
                  <c:v>44620.40556712963</c:v>
                </c:pt>
                <c:pt idx="106">
                  <c:v>44620.4062962963</c:v>
                </c:pt>
                <c:pt idx="107">
                  <c:v>44620.407025462962</c:v>
                </c:pt>
                <c:pt idx="108">
                  <c:v>44620.407800925925</c:v>
                </c:pt>
                <c:pt idx="109">
                  <c:v>44620.408518518518</c:v>
                </c:pt>
                <c:pt idx="110">
                  <c:v>44620.409247685187</c:v>
                </c:pt>
                <c:pt idx="111">
                  <c:v>44620.40997685185</c:v>
                </c:pt>
                <c:pt idx="112">
                  <c:v>44620.410694444443</c:v>
                </c:pt>
                <c:pt idx="113">
                  <c:v>44620.411423611113</c:v>
                </c:pt>
                <c:pt idx="114">
                  <c:v>44620.412199074075</c:v>
                </c:pt>
                <c:pt idx="115">
                  <c:v>44620.412928240738</c:v>
                </c:pt>
                <c:pt idx="116">
                  <c:v>44620.413657407407</c:v>
                </c:pt>
                <c:pt idx="117">
                  <c:v>44620.414375</c:v>
                </c:pt>
                <c:pt idx="118">
                  <c:v>44620.41510416667</c:v>
                </c:pt>
                <c:pt idx="119">
                  <c:v>44620.415821759256</c:v>
                </c:pt>
                <c:pt idx="120">
                  <c:v>44620.416550925926</c:v>
                </c:pt>
                <c:pt idx="121">
                  <c:v>44620.417280092595</c:v>
                </c:pt>
                <c:pt idx="122">
                  <c:v>44620.418009259258</c:v>
                </c:pt>
                <c:pt idx="123">
                  <c:v>44620.418726851851</c:v>
                </c:pt>
                <c:pt idx="124">
                  <c:v>44620.419456018521</c:v>
                </c:pt>
                <c:pt idx="125">
                  <c:v>44620.420185185183</c:v>
                </c:pt>
                <c:pt idx="126">
                  <c:v>44620.420902777776</c:v>
                </c:pt>
                <c:pt idx="127">
                  <c:v>44620.421631944446</c:v>
                </c:pt>
                <c:pt idx="128">
                  <c:v>44620.422361111108</c:v>
                </c:pt>
                <c:pt idx="129">
                  <c:v>44620.423078703701</c:v>
                </c:pt>
                <c:pt idx="130">
                  <c:v>44620.423854166664</c:v>
                </c:pt>
                <c:pt idx="131">
                  <c:v>44620.424583333333</c:v>
                </c:pt>
                <c:pt idx="132">
                  <c:v>44620.425300925926</c:v>
                </c:pt>
                <c:pt idx="133">
                  <c:v>44620.426030092596</c:v>
                </c:pt>
                <c:pt idx="134">
                  <c:v>44620.426759259259</c:v>
                </c:pt>
                <c:pt idx="135">
                  <c:v>44620.427476851852</c:v>
                </c:pt>
                <c:pt idx="136">
                  <c:v>44620.428252314814</c:v>
                </c:pt>
                <c:pt idx="137">
                  <c:v>44620.428981481484</c:v>
                </c:pt>
                <c:pt idx="138">
                  <c:v>44620.429710648146</c:v>
                </c:pt>
                <c:pt idx="139">
                  <c:v>44620.430439814816</c:v>
                </c:pt>
                <c:pt idx="140">
                  <c:v>44620.431157407409</c:v>
                </c:pt>
                <c:pt idx="141">
                  <c:v>44620.431886574072</c:v>
                </c:pt>
                <c:pt idx="142">
                  <c:v>44620.432662037034</c:v>
                </c:pt>
                <c:pt idx="143">
                  <c:v>44620.433391203704</c:v>
                </c:pt>
                <c:pt idx="144">
                  <c:v>44620.434108796297</c:v>
                </c:pt>
                <c:pt idx="145">
                  <c:v>44620.434837962966</c:v>
                </c:pt>
                <c:pt idx="146">
                  <c:v>44620.435567129629</c:v>
                </c:pt>
                <c:pt idx="147">
                  <c:v>44620.436284722222</c:v>
                </c:pt>
                <c:pt idx="148">
                  <c:v>44620.437060185184</c:v>
                </c:pt>
                <c:pt idx="149">
                  <c:v>44620.437789351854</c:v>
                </c:pt>
                <c:pt idx="150">
                  <c:v>44620.438506944447</c:v>
                </c:pt>
                <c:pt idx="151">
                  <c:v>44620.439236111109</c:v>
                </c:pt>
                <c:pt idx="152">
                  <c:v>44620.439965277779</c:v>
                </c:pt>
                <c:pt idx="153">
                  <c:v>44620.440682870372</c:v>
                </c:pt>
                <c:pt idx="154">
                  <c:v>44620.441458333335</c:v>
                </c:pt>
                <c:pt idx="155">
                  <c:v>44620.442187499997</c:v>
                </c:pt>
                <c:pt idx="156">
                  <c:v>44620.442916666667</c:v>
                </c:pt>
                <c:pt idx="157">
                  <c:v>44620.44363425926</c:v>
                </c:pt>
                <c:pt idx="158">
                  <c:v>44620.444363425922</c:v>
                </c:pt>
                <c:pt idx="159">
                  <c:v>44620.445092592592</c:v>
                </c:pt>
                <c:pt idx="160">
                  <c:v>44620.445810185185</c:v>
                </c:pt>
                <c:pt idx="161">
                  <c:v>44620.446539351855</c:v>
                </c:pt>
                <c:pt idx="162">
                  <c:v>44620.447268518517</c:v>
                </c:pt>
                <c:pt idx="163">
                  <c:v>44620.44798611111</c:v>
                </c:pt>
                <c:pt idx="164">
                  <c:v>44620.44871527778</c:v>
                </c:pt>
                <c:pt idx="165">
                  <c:v>44620.449444444443</c:v>
                </c:pt>
                <c:pt idx="166">
                  <c:v>44620.450162037036</c:v>
                </c:pt>
                <c:pt idx="167">
                  <c:v>44620.450891203705</c:v>
                </c:pt>
                <c:pt idx="168">
                  <c:v>44620.451620370368</c:v>
                </c:pt>
                <c:pt idx="169">
                  <c:v>44620.452337962961</c:v>
                </c:pt>
                <c:pt idx="170">
                  <c:v>44620.453067129631</c:v>
                </c:pt>
                <c:pt idx="171">
                  <c:v>44620.453796296293</c:v>
                </c:pt>
                <c:pt idx="172">
                  <c:v>44620.454513888886</c:v>
                </c:pt>
                <c:pt idx="173">
                  <c:v>44620.455243055556</c:v>
                </c:pt>
                <c:pt idx="174">
                  <c:v>44620.455972222226</c:v>
                </c:pt>
                <c:pt idx="175">
                  <c:v>44620.456689814811</c:v>
                </c:pt>
                <c:pt idx="176">
                  <c:v>44620.457418981481</c:v>
                </c:pt>
                <c:pt idx="177">
                  <c:v>44620.458148148151</c:v>
                </c:pt>
                <c:pt idx="178">
                  <c:v>44620.458865740744</c:v>
                </c:pt>
                <c:pt idx="179">
                  <c:v>44620.459594907406</c:v>
                </c:pt>
                <c:pt idx="180">
                  <c:v>44620.460370370369</c:v>
                </c:pt>
                <c:pt idx="181">
                  <c:v>44620.461099537039</c:v>
                </c:pt>
                <c:pt idx="182">
                  <c:v>44620.461828703701</c:v>
                </c:pt>
                <c:pt idx="183">
                  <c:v>44620.462546296294</c:v>
                </c:pt>
                <c:pt idx="184">
                  <c:v>44620.463275462964</c:v>
                </c:pt>
                <c:pt idx="185">
                  <c:v>44620.464004629626</c:v>
                </c:pt>
                <c:pt idx="186">
                  <c:v>44620.464722222219</c:v>
                </c:pt>
                <c:pt idx="187">
                  <c:v>44620.465451388889</c:v>
                </c:pt>
                <c:pt idx="188">
                  <c:v>44620.466180555559</c:v>
                </c:pt>
                <c:pt idx="189">
                  <c:v>44620.466898148145</c:v>
                </c:pt>
                <c:pt idx="190">
                  <c:v>44620.467627314814</c:v>
                </c:pt>
                <c:pt idx="191">
                  <c:v>44620.468402777777</c:v>
                </c:pt>
                <c:pt idx="192">
                  <c:v>44620.469131944446</c:v>
                </c:pt>
                <c:pt idx="193">
                  <c:v>44620.469849537039</c:v>
                </c:pt>
                <c:pt idx="194">
                  <c:v>44620.470578703702</c:v>
                </c:pt>
                <c:pt idx="195">
                  <c:v>44620.471307870372</c:v>
                </c:pt>
                <c:pt idx="196">
                  <c:v>44620.472025462965</c:v>
                </c:pt>
                <c:pt idx="197">
                  <c:v>44620.472754629627</c:v>
                </c:pt>
                <c:pt idx="198">
                  <c:v>44620.473483796297</c:v>
                </c:pt>
                <c:pt idx="199">
                  <c:v>44620.47420138889</c:v>
                </c:pt>
                <c:pt idx="200">
                  <c:v>44620.474930555552</c:v>
                </c:pt>
                <c:pt idx="201">
                  <c:v>44620.475659722222</c:v>
                </c:pt>
                <c:pt idx="202">
                  <c:v>44620.476423611108</c:v>
                </c:pt>
                <c:pt idx="203">
                  <c:v>44620.477152777778</c:v>
                </c:pt>
                <c:pt idx="204">
                  <c:v>44620.477881944447</c:v>
                </c:pt>
                <c:pt idx="205">
                  <c:v>44620.47859953704</c:v>
                </c:pt>
                <c:pt idx="206">
                  <c:v>44620.479328703703</c:v>
                </c:pt>
                <c:pt idx="207">
                  <c:v>44620.480057870373</c:v>
                </c:pt>
                <c:pt idx="208">
                  <c:v>44620.480833333335</c:v>
                </c:pt>
                <c:pt idx="209">
                  <c:v>44620.481550925928</c:v>
                </c:pt>
                <c:pt idx="210">
                  <c:v>44620.48228009259</c:v>
                </c:pt>
                <c:pt idx="211">
                  <c:v>44620.48300925926</c:v>
                </c:pt>
                <c:pt idx="212">
                  <c:v>44620.483726851853</c:v>
                </c:pt>
                <c:pt idx="213">
                  <c:v>44620.484456018516</c:v>
                </c:pt>
                <c:pt idx="214">
                  <c:v>44620.485173611109</c:v>
                </c:pt>
                <c:pt idx="215">
                  <c:v>44620.485902777778</c:v>
                </c:pt>
                <c:pt idx="216">
                  <c:v>44620.486631944441</c:v>
                </c:pt>
                <c:pt idx="217">
                  <c:v>44620.487349537034</c:v>
                </c:pt>
                <c:pt idx="218">
                  <c:v>44620.488078703704</c:v>
                </c:pt>
                <c:pt idx="219">
                  <c:v>44620.488854166666</c:v>
                </c:pt>
                <c:pt idx="220">
                  <c:v>44620.489583333336</c:v>
                </c:pt>
                <c:pt idx="221">
                  <c:v>44620.490300925929</c:v>
                </c:pt>
                <c:pt idx="222">
                  <c:v>44620.491030092591</c:v>
                </c:pt>
                <c:pt idx="223">
                  <c:v>44620.491759259261</c:v>
                </c:pt>
                <c:pt idx="224">
                  <c:v>44620.492488425924</c:v>
                </c:pt>
                <c:pt idx="225">
                  <c:v>44620.493263888886</c:v>
                </c:pt>
                <c:pt idx="226">
                  <c:v>44620.493981481479</c:v>
                </c:pt>
                <c:pt idx="227">
                  <c:v>44620.494710648149</c:v>
                </c:pt>
                <c:pt idx="228">
                  <c:v>44620.495439814818</c:v>
                </c:pt>
                <c:pt idx="229">
                  <c:v>44620.496157407404</c:v>
                </c:pt>
                <c:pt idx="230">
                  <c:v>44620.496886574074</c:v>
                </c:pt>
                <c:pt idx="231">
                  <c:v>44620.497615740744</c:v>
                </c:pt>
                <c:pt idx="232">
                  <c:v>44620.498333333337</c:v>
                </c:pt>
                <c:pt idx="233">
                  <c:v>44620.499062499999</c:v>
                </c:pt>
                <c:pt idx="234">
                  <c:v>44620.499791666669</c:v>
                </c:pt>
                <c:pt idx="235">
                  <c:v>44620.500509259262</c:v>
                </c:pt>
                <c:pt idx="236">
                  <c:v>44620.501238425924</c:v>
                </c:pt>
                <c:pt idx="237">
                  <c:v>44620.501967592594</c:v>
                </c:pt>
                <c:pt idx="238">
                  <c:v>44620.502685185187</c:v>
                </c:pt>
                <c:pt idx="239">
                  <c:v>44620.50341435185</c:v>
                </c:pt>
                <c:pt idx="240">
                  <c:v>44620.504143518519</c:v>
                </c:pt>
                <c:pt idx="241">
                  <c:v>44620.504918981482</c:v>
                </c:pt>
                <c:pt idx="242">
                  <c:v>44620.505636574075</c:v>
                </c:pt>
                <c:pt idx="243">
                  <c:v>44620.506365740737</c:v>
                </c:pt>
                <c:pt idx="244">
                  <c:v>44620.507094907407</c:v>
                </c:pt>
                <c:pt idx="245">
                  <c:v>44620.5078125</c:v>
                </c:pt>
                <c:pt idx="246">
                  <c:v>44620.50854166667</c:v>
                </c:pt>
                <c:pt idx="247">
                  <c:v>44620.509317129632</c:v>
                </c:pt>
                <c:pt idx="248">
                  <c:v>44620.510046296295</c:v>
                </c:pt>
                <c:pt idx="249">
                  <c:v>44620.510763888888</c:v>
                </c:pt>
                <c:pt idx="250">
                  <c:v>44620.511493055557</c:v>
                </c:pt>
                <c:pt idx="251">
                  <c:v>44620.51222222222</c:v>
                </c:pt>
                <c:pt idx="252">
                  <c:v>44620.512939814813</c:v>
                </c:pt>
                <c:pt idx="253">
                  <c:v>44620.513715277775</c:v>
                </c:pt>
                <c:pt idx="254">
                  <c:v>44620.514444444445</c:v>
                </c:pt>
                <c:pt idx="255">
                  <c:v>44620.515173611115</c:v>
                </c:pt>
                <c:pt idx="256">
                  <c:v>44620.5158912037</c:v>
                </c:pt>
                <c:pt idx="257">
                  <c:v>44620.51662037037</c:v>
                </c:pt>
                <c:pt idx="258">
                  <c:v>44620.517337962963</c:v>
                </c:pt>
                <c:pt idx="259">
                  <c:v>44620.518113425926</c:v>
                </c:pt>
                <c:pt idx="260">
                  <c:v>44620.518842592595</c:v>
                </c:pt>
                <c:pt idx="261">
                  <c:v>44620.519571759258</c:v>
                </c:pt>
                <c:pt idx="262">
                  <c:v>44620.520289351851</c:v>
                </c:pt>
                <c:pt idx="263">
                  <c:v>44620.521018518521</c:v>
                </c:pt>
                <c:pt idx="264">
                  <c:v>44620.521747685183</c:v>
                </c:pt>
                <c:pt idx="265">
                  <c:v>44620.522523148145</c:v>
                </c:pt>
                <c:pt idx="266">
                  <c:v>44620.523240740738</c:v>
                </c:pt>
                <c:pt idx="267">
                  <c:v>44620.523969907408</c:v>
                </c:pt>
                <c:pt idx="268">
                  <c:v>44620.524699074071</c:v>
                </c:pt>
                <c:pt idx="269">
                  <c:v>44620.525416666664</c:v>
                </c:pt>
                <c:pt idx="270">
                  <c:v>44620.526145833333</c:v>
                </c:pt>
                <c:pt idx="271">
                  <c:v>44620.526875000003</c:v>
                </c:pt>
                <c:pt idx="272">
                  <c:v>44620.527592592596</c:v>
                </c:pt>
                <c:pt idx="273">
                  <c:v>44620.528321759259</c:v>
                </c:pt>
                <c:pt idx="274">
                  <c:v>44620.529050925928</c:v>
                </c:pt>
                <c:pt idx="275">
                  <c:v>44620.529768518521</c:v>
                </c:pt>
                <c:pt idx="276">
                  <c:v>44620.530543981484</c:v>
                </c:pt>
                <c:pt idx="277">
                  <c:v>44620.531273148146</c:v>
                </c:pt>
                <c:pt idx="278">
                  <c:v>44620.532002314816</c:v>
                </c:pt>
                <c:pt idx="279">
                  <c:v>44620.532719907409</c:v>
                </c:pt>
                <c:pt idx="280">
                  <c:v>44620.533449074072</c:v>
                </c:pt>
                <c:pt idx="281">
                  <c:v>44620.534178240741</c:v>
                </c:pt>
                <c:pt idx="282">
                  <c:v>44620.534953703704</c:v>
                </c:pt>
                <c:pt idx="283">
                  <c:v>44620.535671296297</c:v>
                </c:pt>
                <c:pt idx="284">
                  <c:v>44620.536400462966</c:v>
                </c:pt>
                <c:pt idx="285">
                  <c:v>44620.537129629629</c:v>
                </c:pt>
                <c:pt idx="286">
                  <c:v>44620.537847222222</c:v>
                </c:pt>
                <c:pt idx="287">
                  <c:v>44620.538576388892</c:v>
                </c:pt>
                <c:pt idx="288">
                  <c:v>44620.539305555554</c:v>
                </c:pt>
                <c:pt idx="289">
                  <c:v>44620.540023148147</c:v>
                </c:pt>
                <c:pt idx="290">
                  <c:v>44620.540752314817</c:v>
                </c:pt>
                <c:pt idx="291">
                  <c:v>44620.541481481479</c:v>
                </c:pt>
                <c:pt idx="292">
                  <c:v>44620.542199074072</c:v>
                </c:pt>
                <c:pt idx="293">
                  <c:v>44620.542974537035</c:v>
                </c:pt>
                <c:pt idx="294">
                  <c:v>44620.543703703705</c:v>
                </c:pt>
                <c:pt idx="295">
                  <c:v>44620.544421296298</c:v>
                </c:pt>
                <c:pt idx="296">
                  <c:v>44620.54515046296</c:v>
                </c:pt>
                <c:pt idx="297">
                  <c:v>44620.54587962963</c:v>
                </c:pt>
                <c:pt idx="298">
                  <c:v>44620.5466087963</c:v>
                </c:pt>
                <c:pt idx="299">
                  <c:v>44620.547384259262</c:v>
                </c:pt>
                <c:pt idx="300">
                  <c:v>44620.548101851855</c:v>
                </c:pt>
                <c:pt idx="301">
                  <c:v>44620.548831018517</c:v>
                </c:pt>
                <c:pt idx="302">
                  <c:v>44620.549560185187</c:v>
                </c:pt>
                <c:pt idx="303">
                  <c:v>44620.55027777778</c:v>
                </c:pt>
                <c:pt idx="304">
                  <c:v>44620.551006944443</c:v>
                </c:pt>
                <c:pt idx="305">
                  <c:v>44620.551782407405</c:v>
                </c:pt>
                <c:pt idx="306">
                  <c:v>44620.552511574075</c:v>
                </c:pt>
                <c:pt idx="307">
                  <c:v>44620.553240740737</c:v>
                </c:pt>
                <c:pt idx="308">
                  <c:v>44620.55395833333</c:v>
                </c:pt>
                <c:pt idx="309">
                  <c:v>44620.5546875</c:v>
                </c:pt>
                <c:pt idx="310">
                  <c:v>44620.55541666667</c:v>
                </c:pt>
                <c:pt idx="311">
                  <c:v>44620.556192129632</c:v>
                </c:pt>
                <c:pt idx="312">
                  <c:v>44620.556909722225</c:v>
                </c:pt>
                <c:pt idx="313">
                  <c:v>44620.557638888888</c:v>
                </c:pt>
                <c:pt idx="314">
                  <c:v>44620.558368055557</c:v>
                </c:pt>
                <c:pt idx="315">
                  <c:v>44620.55909722222</c:v>
                </c:pt>
                <c:pt idx="316">
                  <c:v>44620.559814814813</c:v>
                </c:pt>
                <c:pt idx="317">
                  <c:v>44620.560590277775</c:v>
                </c:pt>
                <c:pt idx="318">
                  <c:v>44620.561319444445</c:v>
                </c:pt>
                <c:pt idx="319">
                  <c:v>44620.562048611115</c:v>
                </c:pt>
                <c:pt idx="320">
                  <c:v>44620.5627662037</c:v>
                </c:pt>
                <c:pt idx="321">
                  <c:v>44620.56349537037</c:v>
                </c:pt>
                <c:pt idx="322">
                  <c:v>44620.564212962963</c:v>
                </c:pt>
                <c:pt idx="323">
                  <c:v>44620.565000000002</c:v>
                </c:pt>
                <c:pt idx="324">
                  <c:v>44620.565717592595</c:v>
                </c:pt>
                <c:pt idx="325">
                  <c:v>44620.566446759258</c:v>
                </c:pt>
                <c:pt idx="326">
                  <c:v>44620.567175925928</c:v>
                </c:pt>
                <c:pt idx="327">
                  <c:v>44620.567893518521</c:v>
                </c:pt>
                <c:pt idx="328">
                  <c:v>44620.568622685183</c:v>
                </c:pt>
                <c:pt idx="329">
                  <c:v>44620.569340277776</c:v>
                </c:pt>
                <c:pt idx="330">
                  <c:v>44620.570069444446</c:v>
                </c:pt>
                <c:pt idx="331">
                  <c:v>44620.570798611108</c:v>
                </c:pt>
                <c:pt idx="332">
                  <c:v>44620.571527777778</c:v>
                </c:pt>
                <c:pt idx="333">
                  <c:v>44620.572245370371</c:v>
                </c:pt>
                <c:pt idx="334">
                  <c:v>44620.572974537034</c:v>
                </c:pt>
                <c:pt idx="335">
                  <c:v>44620.573703703703</c:v>
                </c:pt>
                <c:pt idx="336">
                  <c:v>44620.574421296296</c:v>
                </c:pt>
                <c:pt idx="337">
                  <c:v>44620.575150462966</c:v>
                </c:pt>
                <c:pt idx="338">
                  <c:v>44620.575879629629</c:v>
                </c:pt>
                <c:pt idx="339">
                  <c:v>44620.576655092591</c:v>
                </c:pt>
                <c:pt idx="340">
                  <c:v>44620.577384259261</c:v>
                </c:pt>
                <c:pt idx="341">
                  <c:v>44620.578101851854</c:v>
                </c:pt>
                <c:pt idx="342">
                  <c:v>44620.578831018516</c:v>
                </c:pt>
                <c:pt idx="343">
                  <c:v>44620.579560185186</c:v>
                </c:pt>
                <c:pt idx="344">
                  <c:v>44620.580277777779</c:v>
                </c:pt>
                <c:pt idx="345">
                  <c:v>44620.581006944441</c:v>
                </c:pt>
                <c:pt idx="346">
                  <c:v>44620.581736111111</c:v>
                </c:pt>
                <c:pt idx="347">
                  <c:v>44620.582453703704</c:v>
                </c:pt>
                <c:pt idx="348">
                  <c:v>44620.583182870374</c:v>
                </c:pt>
                <c:pt idx="349">
                  <c:v>44620.583912037036</c:v>
                </c:pt>
                <c:pt idx="350">
                  <c:v>44620.584687499999</c:v>
                </c:pt>
                <c:pt idx="351">
                  <c:v>44620.585405092592</c:v>
                </c:pt>
                <c:pt idx="352">
                  <c:v>44620.586134259262</c:v>
                </c:pt>
                <c:pt idx="353">
                  <c:v>44620.586863425924</c:v>
                </c:pt>
                <c:pt idx="354">
                  <c:v>44620.587581018517</c:v>
                </c:pt>
                <c:pt idx="355">
                  <c:v>44620.588310185187</c:v>
                </c:pt>
                <c:pt idx="356">
                  <c:v>44620.589085648149</c:v>
                </c:pt>
                <c:pt idx="357">
                  <c:v>44620.589814814812</c:v>
                </c:pt>
                <c:pt idx="358">
                  <c:v>44620.590543981481</c:v>
                </c:pt>
                <c:pt idx="359">
                  <c:v>44620.591261574074</c:v>
                </c:pt>
                <c:pt idx="360">
                  <c:v>44620.591990740744</c:v>
                </c:pt>
                <c:pt idx="361">
                  <c:v>44620.592719907407</c:v>
                </c:pt>
                <c:pt idx="362">
                  <c:v>44620.593495370369</c:v>
                </c:pt>
                <c:pt idx="363">
                  <c:v>44620.594212962962</c:v>
                </c:pt>
                <c:pt idx="364">
                  <c:v>44620.594942129632</c:v>
                </c:pt>
                <c:pt idx="365">
                  <c:v>44620.595671296294</c:v>
                </c:pt>
                <c:pt idx="366">
                  <c:v>44620.596388888887</c:v>
                </c:pt>
                <c:pt idx="367">
                  <c:v>44620.597118055557</c:v>
                </c:pt>
                <c:pt idx="368">
                  <c:v>44620.59784722222</c:v>
                </c:pt>
                <c:pt idx="369">
                  <c:v>44620.598564814813</c:v>
                </c:pt>
                <c:pt idx="370">
                  <c:v>44620.599293981482</c:v>
                </c:pt>
                <c:pt idx="371">
                  <c:v>44620.600023148145</c:v>
                </c:pt>
                <c:pt idx="372">
                  <c:v>44620.600740740738</c:v>
                </c:pt>
                <c:pt idx="373">
                  <c:v>44620.601469907408</c:v>
                </c:pt>
                <c:pt idx="374">
                  <c:v>44620.602199074077</c:v>
                </c:pt>
                <c:pt idx="375">
                  <c:v>44620.602916666663</c:v>
                </c:pt>
                <c:pt idx="376">
                  <c:v>44620.603645833333</c:v>
                </c:pt>
                <c:pt idx="377">
                  <c:v>44620.604375000003</c:v>
                </c:pt>
                <c:pt idx="378">
                  <c:v>44620.605150462965</c:v>
                </c:pt>
                <c:pt idx="379">
                  <c:v>44620.605868055558</c:v>
                </c:pt>
                <c:pt idx="380">
                  <c:v>44620.60659722222</c:v>
                </c:pt>
                <c:pt idx="381">
                  <c:v>44620.60732638889</c:v>
                </c:pt>
                <c:pt idx="382">
                  <c:v>44620.608043981483</c:v>
                </c:pt>
                <c:pt idx="383">
                  <c:v>44620.608773148146</c:v>
                </c:pt>
                <c:pt idx="384">
                  <c:v>44620.609548611108</c:v>
                </c:pt>
                <c:pt idx="385">
                  <c:v>44620.610277777778</c:v>
                </c:pt>
                <c:pt idx="386">
                  <c:v>44620.611006944448</c:v>
                </c:pt>
                <c:pt idx="387">
                  <c:v>44620.611724537041</c:v>
                </c:pt>
                <c:pt idx="388">
                  <c:v>44620.612453703703</c:v>
                </c:pt>
                <c:pt idx="389">
                  <c:v>44620.613182870373</c:v>
                </c:pt>
                <c:pt idx="390">
                  <c:v>44620.613958333335</c:v>
                </c:pt>
                <c:pt idx="391">
                  <c:v>44620.614675925928</c:v>
                </c:pt>
                <c:pt idx="392">
                  <c:v>44620.615405092591</c:v>
                </c:pt>
                <c:pt idx="393">
                  <c:v>44620.61613425926</c:v>
                </c:pt>
                <c:pt idx="394">
                  <c:v>44620.616851851853</c:v>
                </c:pt>
                <c:pt idx="395">
                  <c:v>44620.617581018516</c:v>
                </c:pt>
                <c:pt idx="396">
                  <c:v>44620.618310185186</c:v>
                </c:pt>
                <c:pt idx="397">
                  <c:v>44620.619027777779</c:v>
                </c:pt>
                <c:pt idx="398">
                  <c:v>44620.619756944441</c:v>
                </c:pt>
                <c:pt idx="399">
                  <c:v>44620.620486111111</c:v>
                </c:pt>
                <c:pt idx="400">
                  <c:v>44620.621203703704</c:v>
                </c:pt>
                <c:pt idx="401">
                  <c:v>44620.621979166666</c:v>
                </c:pt>
                <c:pt idx="402">
                  <c:v>44620.622708333336</c:v>
                </c:pt>
                <c:pt idx="403">
                  <c:v>44620.623437499999</c:v>
                </c:pt>
                <c:pt idx="404">
                  <c:v>44620.624155092592</c:v>
                </c:pt>
                <c:pt idx="405">
                  <c:v>44620.624884259261</c:v>
                </c:pt>
                <c:pt idx="406">
                  <c:v>44620.625613425924</c:v>
                </c:pt>
                <c:pt idx="407">
                  <c:v>44620.626388888886</c:v>
                </c:pt>
                <c:pt idx="408">
                  <c:v>44620.627106481479</c:v>
                </c:pt>
                <c:pt idx="409">
                  <c:v>44620.627835648149</c:v>
                </c:pt>
                <c:pt idx="410">
                  <c:v>44620.628564814811</c:v>
                </c:pt>
                <c:pt idx="411">
                  <c:v>44620.629282407404</c:v>
                </c:pt>
                <c:pt idx="412">
                  <c:v>44620.630011574074</c:v>
                </c:pt>
                <c:pt idx="413">
                  <c:v>44620.630740740744</c:v>
                </c:pt>
                <c:pt idx="414">
                  <c:v>44620.631458333337</c:v>
                </c:pt>
                <c:pt idx="415">
                  <c:v>44620.632187499999</c:v>
                </c:pt>
                <c:pt idx="416">
                  <c:v>44620.632916666669</c:v>
                </c:pt>
                <c:pt idx="417">
                  <c:v>44620.633634259262</c:v>
                </c:pt>
                <c:pt idx="418">
                  <c:v>44620.634409722225</c:v>
                </c:pt>
                <c:pt idx="419">
                  <c:v>44620.635138888887</c:v>
                </c:pt>
                <c:pt idx="420">
                  <c:v>44620.635868055557</c:v>
                </c:pt>
                <c:pt idx="421">
                  <c:v>44620.63658564815</c:v>
                </c:pt>
                <c:pt idx="422">
                  <c:v>44620.637314814812</c:v>
                </c:pt>
                <c:pt idx="423">
                  <c:v>44620.638043981482</c:v>
                </c:pt>
                <c:pt idx="424">
                  <c:v>44620.638761574075</c:v>
                </c:pt>
                <c:pt idx="425">
                  <c:v>44620.639490740738</c:v>
                </c:pt>
                <c:pt idx="426">
                  <c:v>44620.640208333331</c:v>
                </c:pt>
                <c:pt idx="427">
                  <c:v>44620.6409375</c:v>
                </c:pt>
                <c:pt idx="428">
                  <c:v>44620.64166666667</c:v>
                </c:pt>
                <c:pt idx="429">
                  <c:v>44620.642384259256</c:v>
                </c:pt>
                <c:pt idx="430">
                  <c:v>44620.643113425926</c:v>
                </c:pt>
                <c:pt idx="431">
                  <c:v>44620.643842592595</c:v>
                </c:pt>
                <c:pt idx="432">
                  <c:v>44620.644560185188</c:v>
                </c:pt>
                <c:pt idx="433">
                  <c:v>44620.645289351851</c:v>
                </c:pt>
                <c:pt idx="434">
                  <c:v>44620.646018518521</c:v>
                </c:pt>
                <c:pt idx="435">
                  <c:v>44620.646747685183</c:v>
                </c:pt>
                <c:pt idx="436">
                  <c:v>44620.647465277776</c:v>
                </c:pt>
                <c:pt idx="437">
                  <c:v>44620.648194444446</c:v>
                </c:pt>
                <c:pt idx="438">
                  <c:v>44620.648923611108</c:v>
                </c:pt>
                <c:pt idx="439">
                  <c:v>44620.649641203701</c:v>
                </c:pt>
                <c:pt idx="440">
                  <c:v>44620.650370370371</c:v>
                </c:pt>
                <c:pt idx="441">
                  <c:v>44620.651099537034</c:v>
                </c:pt>
                <c:pt idx="442">
                  <c:v>44620.651817129627</c:v>
                </c:pt>
                <c:pt idx="443">
                  <c:v>44620.652546296296</c:v>
                </c:pt>
                <c:pt idx="444">
                  <c:v>44620.653321759259</c:v>
                </c:pt>
                <c:pt idx="445">
                  <c:v>44620.654039351852</c:v>
                </c:pt>
                <c:pt idx="446">
                  <c:v>44620.654768518521</c:v>
                </c:pt>
                <c:pt idx="447">
                  <c:v>44620.655497685184</c:v>
                </c:pt>
                <c:pt idx="448">
                  <c:v>44620.656226851854</c:v>
                </c:pt>
                <c:pt idx="449">
                  <c:v>44620.656944444447</c:v>
                </c:pt>
                <c:pt idx="450">
                  <c:v>44620.657673611109</c:v>
                </c:pt>
                <c:pt idx="451">
                  <c:v>44620.658391203702</c:v>
                </c:pt>
                <c:pt idx="452">
                  <c:v>44620.659120370372</c:v>
                </c:pt>
                <c:pt idx="453">
                  <c:v>44620.659849537034</c:v>
                </c:pt>
                <c:pt idx="454">
                  <c:v>44620.660567129627</c:v>
                </c:pt>
                <c:pt idx="455">
                  <c:v>44620.661296296297</c:v>
                </c:pt>
                <c:pt idx="456">
                  <c:v>44620.66202546296</c:v>
                </c:pt>
                <c:pt idx="457">
                  <c:v>44620.662743055553</c:v>
                </c:pt>
                <c:pt idx="458">
                  <c:v>44620.663472222222</c:v>
                </c:pt>
                <c:pt idx="459">
                  <c:v>44620.664201388892</c:v>
                </c:pt>
                <c:pt idx="460">
                  <c:v>44620.664976851855</c:v>
                </c:pt>
                <c:pt idx="461">
                  <c:v>44620.665694444448</c:v>
                </c:pt>
                <c:pt idx="462">
                  <c:v>44620.66642361111</c:v>
                </c:pt>
                <c:pt idx="463">
                  <c:v>44620.66715277778</c:v>
                </c:pt>
                <c:pt idx="464">
                  <c:v>44620.667870370373</c:v>
                </c:pt>
                <c:pt idx="465">
                  <c:v>44620.668599537035</c:v>
                </c:pt>
                <c:pt idx="466">
                  <c:v>44620.669328703705</c:v>
                </c:pt>
                <c:pt idx="467">
                  <c:v>44620.670046296298</c:v>
                </c:pt>
                <c:pt idx="468">
                  <c:v>44620.670775462961</c:v>
                </c:pt>
                <c:pt idx="469">
                  <c:v>44620.67150462963</c:v>
                </c:pt>
                <c:pt idx="470">
                  <c:v>44620.672222222223</c:v>
                </c:pt>
                <c:pt idx="471">
                  <c:v>44620.672997685186</c:v>
                </c:pt>
                <c:pt idx="472">
                  <c:v>44620.673726851855</c:v>
                </c:pt>
                <c:pt idx="473">
                  <c:v>44620.674456018518</c:v>
                </c:pt>
                <c:pt idx="474">
                  <c:v>44620.675173611111</c:v>
                </c:pt>
                <c:pt idx="475">
                  <c:v>44620.675902777781</c:v>
                </c:pt>
                <c:pt idx="476">
                  <c:v>44620.676631944443</c:v>
                </c:pt>
                <c:pt idx="477">
                  <c:v>44620.677407407406</c:v>
                </c:pt>
                <c:pt idx="478">
                  <c:v>44620.678136574075</c:v>
                </c:pt>
                <c:pt idx="479">
                  <c:v>44620.678854166668</c:v>
                </c:pt>
                <c:pt idx="480">
                  <c:v>44620.679583333331</c:v>
                </c:pt>
                <c:pt idx="481">
                  <c:v>44620.680312500001</c:v>
                </c:pt>
                <c:pt idx="482">
                  <c:v>44620.681030092594</c:v>
                </c:pt>
                <c:pt idx="483">
                  <c:v>44620.681759259256</c:v>
                </c:pt>
                <c:pt idx="484">
                  <c:v>44620.682476851849</c:v>
                </c:pt>
                <c:pt idx="485">
                  <c:v>44620.683206018519</c:v>
                </c:pt>
                <c:pt idx="486">
                  <c:v>44620.683935185189</c:v>
                </c:pt>
                <c:pt idx="487">
                  <c:v>44620.684664351851</c:v>
                </c:pt>
                <c:pt idx="488">
                  <c:v>44620.685381944444</c:v>
                </c:pt>
                <c:pt idx="489">
                  <c:v>44620.686111111114</c:v>
                </c:pt>
                <c:pt idx="490">
                  <c:v>44620.686840277776</c:v>
                </c:pt>
                <c:pt idx="491">
                  <c:v>44620.687557870369</c:v>
                </c:pt>
                <c:pt idx="492">
                  <c:v>44620.688287037039</c:v>
                </c:pt>
                <c:pt idx="493">
                  <c:v>44620.689062500001</c:v>
                </c:pt>
                <c:pt idx="494">
                  <c:v>44620.689780092594</c:v>
                </c:pt>
                <c:pt idx="495">
                  <c:v>44620.690509259257</c:v>
                </c:pt>
                <c:pt idx="496">
                  <c:v>44620.691238425927</c:v>
                </c:pt>
                <c:pt idx="497">
                  <c:v>44620.691967592589</c:v>
                </c:pt>
                <c:pt idx="498">
                  <c:v>44620.692685185182</c:v>
                </c:pt>
                <c:pt idx="499">
                  <c:v>44620.693414351852</c:v>
                </c:pt>
                <c:pt idx="500">
                  <c:v>44620.694143518522</c:v>
                </c:pt>
                <c:pt idx="501">
                  <c:v>44620.694861111115</c:v>
                </c:pt>
                <c:pt idx="502">
                  <c:v>44620.695590277777</c:v>
                </c:pt>
                <c:pt idx="503">
                  <c:v>44620.696319444447</c:v>
                </c:pt>
                <c:pt idx="504">
                  <c:v>44620.69703703704</c:v>
                </c:pt>
                <c:pt idx="505">
                  <c:v>44620.697766203702</c:v>
                </c:pt>
                <c:pt idx="506">
                  <c:v>44620.698495370372</c:v>
                </c:pt>
                <c:pt idx="507">
                  <c:v>44620.699212962965</c:v>
                </c:pt>
                <c:pt idx="508">
                  <c:v>44620.699942129628</c:v>
                </c:pt>
                <c:pt idx="509">
                  <c:v>44620.700671296298</c:v>
                </c:pt>
                <c:pt idx="510">
                  <c:v>44620.701388888891</c:v>
                </c:pt>
                <c:pt idx="511">
                  <c:v>44620.702118055553</c:v>
                </c:pt>
                <c:pt idx="512">
                  <c:v>44620.702847222223</c:v>
                </c:pt>
                <c:pt idx="513">
                  <c:v>44620.703576388885</c:v>
                </c:pt>
                <c:pt idx="514">
                  <c:v>44620.704293981478</c:v>
                </c:pt>
                <c:pt idx="515">
                  <c:v>44620.705023148148</c:v>
                </c:pt>
                <c:pt idx="516">
                  <c:v>44620.705752314818</c:v>
                </c:pt>
                <c:pt idx="517">
                  <c:v>44620.706469907411</c:v>
                </c:pt>
                <c:pt idx="518">
                  <c:v>44620.707199074073</c:v>
                </c:pt>
                <c:pt idx="519">
                  <c:v>44620.707974537036</c:v>
                </c:pt>
                <c:pt idx="520">
                  <c:v>44620.708692129629</c:v>
                </c:pt>
                <c:pt idx="521">
                  <c:v>44620.709421296298</c:v>
                </c:pt>
                <c:pt idx="522">
                  <c:v>44620.710150462961</c:v>
                </c:pt>
                <c:pt idx="523">
                  <c:v>44620.710868055554</c:v>
                </c:pt>
                <c:pt idx="524">
                  <c:v>44620.711597222224</c:v>
                </c:pt>
                <c:pt idx="525">
                  <c:v>44620.712326388886</c:v>
                </c:pt>
                <c:pt idx="526">
                  <c:v>44620.713043981479</c:v>
                </c:pt>
                <c:pt idx="527">
                  <c:v>44620.713773148149</c:v>
                </c:pt>
                <c:pt idx="528">
                  <c:v>44620.714502314811</c:v>
                </c:pt>
                <c:pt idx="529">
                  <c:v>44620.715219907404</c:v>
                </c:pt>
                <c:pt idx="530">
                  <c:v>44620.716006944444</c:v>
                </c:pt>
                <c:pt idx="531">
                  <c:v>44620.716724537036</c:v>
                </c:pt>
                <c:pt idx="532">
                  <c:v>44620.717453703706</c:v>
                </c:pt>
                <c:pt idx="533">
                  <c:v>44620.718182870369</c:v>
                </c:pt>
                <c:pt idx="534">
                  <c:v>44620.718900462962</c:v>
                </c:pt>
                <c:pt idx="535">
                  <c:v>44620.719629629632</c:v>
                </c:pt>
                <c:pt idx="536">
                  <c:v>44620.720405092594</c:v>
                </c:pt>
                <c:pt idx="537">
                  <c:v>44620.721134259256</c:v>
                </c:pt>
                <c:pt idx="538">
                  <c:v>44620.721851851849</c:v>
                </c:pt>
                <c:pt idx="539">
                  <c:v>44620.722581018519</c:v>
                </c:pt>
                <c:pt idx="540">
                  <c:v>44620.723310185182</c:v>
                </c:pt>
                <c:pt idx="541">
                  <c:v>44620.724027777775</c:v>
                </c:pt>
                <c:pt idx="542">
                  <c:v>44620.724803240744</c:v>
                </c:pt>
                <c:pt idx="543">
                  <c:v>44620.725532407407</c:v>
                </c:pt>
                <c:pt idx="544">
                  <c:v>44620.726261574076</c:v>
                </c:pt>
                <c:pt idx="545">
                  <c:v>44620.726979166669</c:v>
                </c:pt>
                <c:pt idx="546">
                  <c:v>44620.727708333332</c:v>
                </c:pt>
                <c:pt idx="547">
                  <c:v>44620.728437500002</c:v>
                </c:pt>
                <c:pt idx="548">
                  <c:v>44620.729155092595</c:v>
                </c:pt>
                <c:pt idx="549">
                  <c:v>44620.729884259257</c:v>
                </c:pt>
                <c:pt idx="550">
                  <c:v>44620.730613425927</c:v>
                </c:pt>
                <c:pt idx="551">
                  <c:v>44620.73133101852</c:v>
                </c:pt>
                <c:pt idx="552">
                  <c:v>44620.732060185182</c:v>
                </c:pt>
                <c:pt idx="553">
                  <c:v>44620.732789351852</c:v>
                </c:pt>
                <c:pt idx="554">
                  <c:v>44620.733506944445</c:v>
                </c:pt>
                <c:pt idx="555">
                  <c:v>44620.734236111108</c:v>
                </c:pt>
                <c:pt idx="556">
                  <c:v>44620.734965277778</c:v>
                </c:pt>
                <c:pt idx="557">
                  <c:v>44620.735682870371</c:v>
                </c:pt>
                <c:pt idx="558">
                  <c:v>44620.73641203704</c:v>
                </c:pt>
                <c:pt idx="559">
                  <c:v>44620.737141203703</c:v>
                </c:pt>
                <c:pt idx="560">
                  <c:v>44620.737870370373</c:v>
                </c:pt>
                <c:pt idx="561">
                  <c:v>44620.738587962966</c:v>
                </c:pt>
                <c:pt idx="562">
                  <c:v>44620.739317129628</c:v>
                </c:pt>
                <c:pt idx="563">
                  <c:v>44620.74009259259</c:v>
                </c:pt>
                <c:pt idx="564">
                  <c:v>44620.74082175926</c:v>
                </c:pt>
                <c:pt idx="565">
                  <c:v>44620.741539351853</c:v>
                </c:pt>
                <c:pt idx="566">
                  <c:v>44620.742268518516</c:v>
                </c:pt>
                <c:pt idx="567">
                  <c:v>44620.742997685185</c:v>
                </c:pt>
                <c:pt idx="568">
                  <c:v>44620.743715277778</c:v>
                </c:pt>
                <c:pt idx="569">
                  <c:v>44620.744444444441</c:v>
                </c:pt>
                <c:pt idx="570">
                  <c:v>44620.745173611111</c:v>
                </c:pt>
                <c:pt idx="571">
                  <c:v>44620.745891203704</c:v>
                </c:pt>
                <c:pt idx="572">
                  <c:v>44620.746620370373</c:v>
                </c:pt>
                <c:pt idx="573">
                  <c:v>44620.747349537036</c:v>
                </c:pt>
                <c:pt idx="574">
                  <c:v>44620.748067129629</c:v>
                </c:pt>
                <c:pt idx="575">
                  <c:v>44620.748796296299</c:v>
                </c:pt>
                <c:pt idx="576">
                  <c:v>44620.749525462961</c:v>
                </c:pt>
                <c:pt idx="577">
                  <c:v>44620.750243055554</c:v>
                </c:pt>
                <c:pt idx="578">
                  <c:v>44620.750972222224</c:v>
                </c:pt>
                <c:pt idx="579">
                  <c:v>44620.751747685186</c:v>
                </c:pt>
                <c:pt idx="580">
                  <c:v>44620.752476851849</c:v>
                </c:pt>
                <c:pt idx="581">
                  <c:v>44620.753194444442</c:v>
                </c:pt>
                <c:pt idx="582">
                  <c:v>44620.753923611112</c:v>
                </c:pt>
                <c:pt idx="583">
                  <c:v>44620.754652777781</c:v>
                </c:pt>
                <c:pt idx="584">
                  <c:v>44620.755370370367</c:v>
                </c:pt>
                <c:pt idx="585">
                  <c:v>44620.756099537037</c:v>
                </c:pt>
                <c:pt idx="586">
                  <c:v>44620.756828703707</c:v>
                </c:pt>
                <c:pt idx="587">
                  <c:v>44620.7575462963</c:v>
                </c:pt>
                <c:pt idx="588">
                  <c:v>44620.758275462962</c:v>
                </c:pt>
                <c:pt idx="589">
                  <c:v>44620.759004629632</c:v>
                </c:pt>
                <c:pt idx="590">
                  <c:v>44620.759722222225</c:v>
                </c:pt>
                <c:pt idx="591">
                  <c:v>44620.760451388887</c:v>
                </c:pt>
                <c:pt idx="592">
                  <c:v>44620.761180555557</c:v>
                </c:pt>
                <c:pt idx="593">
                  <c:v>44620.76189814815</c:v>
                </c:pt>
                <c:pt idx="594">
                  <c:v>44620.762627314813</c:v>
                </c:pt>
                <c:pt idx="595">
                  <c:v>44620.763402777775</c:v>
                </c:pt>
                <c:pt idx="596">
                  <c:v>44620.764120370368</c:v>
                </c:pt>
                <c:pt idx="597">
                  <c:v>44620.764849537038</c:v>
                </c:pt>
                <c:pt idx="598">
                  <c:v>44620.7655787037</c:v>
                </c:pt>
                <c:pt idx="599">
                  <c:v>44620.76630787037</c:v>
                </c:pt>
                <c:pt idx="600">
                  <c:v>44620.767025462963</c:v>
                </c:pt>
                <c:pt idx="601">
                  <c:v>44620.767754629633</c:v>
                </c:pt>
                <c:pt idx="602">
                  <c:v>44620.768472222226</c:v>
                </c:pt>
                <c:pt idx="603">
                  <c:v>44620.769201388888</c:v>
                </c:pt>
                <c:pt idx="604">
                  <c:v>44620.769930555558</c:v>
                </c:pt>
                <c:pt idx="605">
                  <c:v>44620.770648148151</c:v>
                </c:pt>
                <c:pt idx="606">
                  <c:v>44620.771423611113</c:v>
                </c:pt>
                <c:pt idx="607">
                  <c:v>44620.772152777776</c:v>
                </c:pt>
                <c:pt idx="608">
                  <c:v>44620.772881944446</c:v>
                </c:pt>
                <c:pt idx="609">
                  <c:v>44620.773599537039</c:v>
                </c:pt>
                <c:pt idx="610">
                  <c:v>44620.774328703701</c:v>
                </c:pt>
                <c:pt idx="611">
                  <c:v>44620.775057870371</c:v>
                </c:pt>
                <c:pt idx="612">
                  <c:v>44620.775833333333</c:v>
                </c:pt>
                <c:pt idx="613">
                  <c:v>44620.776550925926</c:v>
                </c:pt>
                <c:pt idx="614">
                  <c:v>44620.777280092596</c:v>
                </c:pt>
                <c:pt idx="615">
                  <c:v>44620.778009259258</c:v>
                </c:pt>
                <c:pt idx="616">
                  <c:v>44620.778726851851</c:v>
                </c:pt>
                <c:pt idx="617">
                  <c:v>44620.779456018521</c:v>
                </c:pt>
                <c:pt idx="618">
                  <c:v>44620.780231481483</c:v>
                </c:pt>
                <c:pt idx="619">
                  <c:v>44620.780949074076</c:v>
                </c:pt>
                <c:pt idx="620">
                  <c:v>44620.781678240739</c:v>
                </c:pt>
                <c:pt idx="621">
                  <c:v>44620.782407407409</c:v>
                </c:pt>
                <c:pt idx="622">
                  <c:v>44620.783125000002</c:v>
                </c:pt>
                <c:pt idx="623">
                  <c:v>44620.783854166664</c:v>
                </c:pt>
                <c:pt idx="624">
                  <c:v>44620.784583333334</c:v>
                </c:pt>
                <c:pt idx="625">
                  <c:v>44620.785300925927</c:v>
                </c:pt>
                <c:pt idx="626">
                  <c:v>44620.786030092589</c:v>
                </c:pt>
                <c:pt idx="627">
                  <c:v>44620.786759259259</c:v>
                </c:pt>
                <c:pt idx="628">
                  <c:v>44620.787476851852</c:v>
                </c:pt>
                <c:pt idx="629">
                  <c:v>44620.788252314815</c:v>
                </c:pt>
                <c:pt idx="630">
                  <c:v>44620.788981481484</c:v>
                </c:pt>
                <c:pt idx="631">
                  <c:v>44620.789710648147</c:v>
                </c:pt>
                <c:pt idx="632">
                  <c:v>44620.79042824074</c:v>
                </c:pt>
                <c:pt idx="633">
                  <c:v>44620.79115740741</c:v>
                </c:pt>
                <c:pt idx="634">
                  <c:v>44620.791886574072</c:v>
                </c:pt>
                <c:pt idx="635">
                  <c:v>44620.792662037034</c:v>
                </c:pt>
                <c:pt idx="636">
                  <c:v>44620.793391203704</c:v>
                </c:pt>
                <c:pt idx="637">
                  <c:v>44620.794108796297</c:v>
                </c:pt>
                <c:pt idx="638">
                  <c:v>44620.79483796296</c:v>
                </c:pt>
                <c:pt idx="639">
                  <c:v>44620.795567129629</c:v>
                </c:pt>
                <c:pt idx="640">
                  <c:v>44620.796284722222</c:v>
                </c:pt>
                <c:pt idx="641">
                  <c:v>44620.797013888892</c:v>
                </c:pt>
                <c:pt idx="642">
                  <c:v>44620.797743055555</c:v>
                </c:pt>
                <c:pt idx="643">
                  <c:v>44620.798460648148</c:v>
                </c:pt>
                <c:pt idx="644">
                  <c:v>44620.799189814818</c:v>
                </c:pt>
                <c:pt idx="645">
                  <c:v>44620.799907407411</c:v>
                </c:pt>
                <c:pt idx="646">
                  <c:v>44620.800636574073</c:v>
                </c:pt>
                <c:pt idx="647">
                  <c:v>44620.801365740743</c:v>
                </c:pt>
                <c:pt idx="648">
                  <c:v>44620.802083333336</c:v>
                </c:pt>
                <c:pt idx="649">
                  <c:v>44620.802812499998</c:v>
                </c:pt>
                <c:pt idx="650">
                  <c:v>44620.803541666668</c:v>
                </c:pt>
                <c:pt idx="651">
                  <c:v>44620.80431712963</c:v>
                </c:pt>
                <c:pt idx="652">
                  <c:v>44620.805034722223</c:v>
                </c:pt>
                <c:pt idx="653">
                  <c:v>44620.805763888886</c:v>
                </c:pt>
                <c:pt idx="654">
                  <c:v>44620.806493055556</c:v>
                </c:pt>
                <c:pt idx="655">
                  <c:v>44620.807210648149</c:v>
                </c:pt>
                <c:pt idx="656">
                  <c:v>44620.807939814818</c:v>
                </c:pt>
                <c:pt idx="657">
                  <c:v>44620.808715277781</c:v>
                </c:pt>
                <c:pt idx="658">
                  <c:v>44620.809444444443</c:v>
                </c:pt>
                <c:pt idx="659">
                  <c:v>44620.810162037036</c:v>
                </c:pt>
                <c:pt idx="660">
                  <c:v>44620.810891203706</c:v>
                </c:pt>
                <c:pt idx="661">
                  <c:v>44620.811620370368</c:v>
                </c:pt>
                <c:pt idx="662">
                  <c:v>44620.812337962961</c:v>
                </c:pt>
                <c:pt idx="663">
                  <c:v>44620.813067129631</c:v>
                </c:pt>
                <c:pt idx="664">
                  <c:v>44620.813796296294</c:v>
                </c:pt>
                <c:pt idx="665">
                  <c:v>44620.814513888887</c:v>
                </c:pt>
                <c:pt idx="666">
                  <c:v>44620.815243055556</c:v>
                </c:pt>
                <c:pt idx="667">
                  <c:v>44620.815972222219</c:v>
                </c:pt>
                <c:pt idx="668">
                  <c:v>44620.816689814812</c:v>
                </c:pt>
                <c:pt idx="669">
                  <c:v>44620.817418981482</c:v>
                </c:pt>
                <c:pt idx="670">
                  <c:v>44620.818148148152</c:v>
                </c:pt>
                <c:pt idx="671">
                  <c:v>44620.818865740737</c:v>
                </c:pt>
                <c:pt idx="672">
                  <c:v>44620.819594907407</c:v>
                </c:pt>
                <c:pt idx="673">
                  <c:v>44620.820370370369</c:v>
                </c:pt>
                <c:pt idx="674">
                  <c:v>44620.821099537039</c:v>
                </c:pt>
                <c:pt idx="675">
                  <c:v>44620.821817129632</c:v>
                </c:pt>
                <c:pt idx="676">
                  <c:v>44620.822546296295</c:v>
                </c:pt>
                <c:pt idx="677">
                  <c:v>44620.823275462964</c:v>
                </c:pt>
                <c:pt idx="678">
                  <c:v>44620.823993055557</c:v>
                </c:pt>
                <c:pt idx="679">
                  <c:v>44620.82472222222</c:v>
                </c:pt>
                <c:pt idx="680">
                  <c:v>44620.82545138889</c:v>
                </c:pt>
                <c:pt idx="681">
                  <c:v>44620.826168981483</c:v>
                </c:pt>
                <c:pt idx="682">
                  <c:v>44620.826898148145</c:v>
                </c:pt>
                <c:pt idx="683">
                  <c:v>44620.827627314815</c:v>
                </c:pt>
                <c:pt idx="684">
                  <c:v>44620.8283912037</c:v>
                </c:pt>
                <c:pt idx="685">
                  <c:v>44620.82912037037</c:v>
                </c:pt>
                <c:pt idx="686">
                  <c:v>44620.82984953704</c:v>
                </c:pt>
                <c:pt idx="687">
                  <c:v>44620.830567129633</c:v>
                </c:pt>
                <c:pt idx="688">
                  <c:v>44620.831296296295</c:v>
                </c:pt>
                <c:pt idx="689">
                  <c:v>44620.832025462965</c:v>
                </c:pt>
                <c:pt idx="690">
                  <c:v>44620.832800925928</c:v>
                </c:pt>
                <c:pt idx="691">
                  <c:v>44620.833518518521</c:v>
                </c:pt>
                <c:pt idx="692">
                  <c:v>44620.834247685183</c:v>
                </c:pt>
                <c:pt idx="693">
                  <c:v>44620.834976851853</c:v>
                </c:pt>
                <c:pt idx="694">
                  <c:v>44620.835694444446</c:v>
                </c:pt>
                <c:pt idx="695">
                  <c:v>44620.836423611108</c:v>
                </c:pt>
                <c:pt idx="696">
                  <c:v>44620.837199074071</c:v>
                </c:pt>
                <c:pt idx="697">
                  <c:v>44620.83792824074</c:v>
                </c:pt>
                <c:pt idx="698">
                  <c:v>44620.838645833333</c:v>
                </c:pt>
                <c:pt idx="699">
                  <c:v>44620.839375000003</c:v>
                </c:pt>
                <c:pt idx="700">
                  <c:v>44620.840104166666</c:v>
                </c:pt>
                <c:pt idx="701">
                  <c:v>44620.840821759259</c:v>
                </c:pt>
                <c:pt idx="702">
                  <c:v>44620.841597222221</c:v>
                </c:pt>
                <c:pt idx="703">
                  <c:v>44620.842326388891</c:v>
                </c:pt>
                <c:pt idx="704">
                  <c:v>44620.843055555553</c:v>
                </c:pt>
                <c:pt idx="705">
                  <c:v>44620.843773148146</c:v>
                </c:pt>
                <c:pt idx="706">
                  <c:v>44620.844502314816</c:v>
                </c:pt>
                <c:pt idx="707">
                  <c:v>44620.845231481479</c:v>
                </c:pt>
                <c:pt idx="708">
                  <c:v>44620.845995370371</c:v>
                </c:pt>
                <c:pt idx="709">
                  <c:v>44620.846724537034</c:v>
                </c:pt>
                <c:pt idx="710">
                  <c:v>44620.847453703704</c:v>
                </c:pt>
                <c:pt idx="711">
                  <c:v>44620.848171296297</c:v>
                </c:pt>
                <c:pt idx="712">
                  <c:v>44620.848900462966</c:v>
                </c:pt>
                <c:pt idx="713">
                  <c:v>44620.849629629629</c:v>
                </c:pt>
                <c:pt idx="714">
                  <c:v>44620.850393518522</c:v>
                </c:pt>
                <c:pt idx="715">
                  <c:v>44620.851122685184</c:v>
                </c:pt>
                <c:pt idx="716">
                  <c:v>44620.851851851854</c:v>
                </c:pt>
                <c:pt idx="717">
                  <c:v>44620.852569444447</c:v>
                </c:pt>
                <c:pt idx="718">
                  <c:v>44620.853298611109</c:v>
                </c:pt>
                <c:pt idx="719">
                  <c:v>44620.854027777779</c:v>
                </c:pt>
                <c:pt idx="720">
                  <c:v>44620.854803240742</c:v>
                </c:pt>
                <c:pt idx="721">
                  <c:v>44620.855520833335</c:v>
                </c:pt>
                <c:pt idx="722">
                  <c:v>44620.856249999997</c:v>
                </c:pt>
                <c:pt idx="723">
                  <c:v>44620.856979166667</c:v>
                </c:pt>
                <c:pt idx="724">
                  <c:v>44620.85769675926</c:v>
                </c:pt>
                <c:pt idx="725">
                  <c:v>44620.858425925922</c:v>
                </c:pt>
                <c:pt idx="726">
                  <c:v>44620.859201388892</c:v>
                </c:pt>
                <c:pt idx="727">
                  <c:v>44620.859930555554</c:v>
                </c:pt>
                <c:pt idx="728">
                  <c:v>44620.860648148147</c:v>
                </c:pt>
                <c:pt idx="729">
                  <c:v>44620.861377314817</c:v>
                </c:pt>
                <c:pt idx="730">
                  <c:v>44620.86210648148</c:v>
                </c:pt>
                <c:pt idx="731">
                  <c:v>44620.862824074073</c:v>
                </c:pt>
                <c:pt idx="732">
                  <c:v>44620.863599537035</c:v>
                </c:pt>
                <c:pt idx="733">
                  <c:v>44620.864328703705</c:v>
                </c:pt>
                <c:pt idx="734">
                  <c:v>44620.865057870367</c:v>
                </c:pt>
                <c:pt idx="735">
                  <c:v>44620.86577546296</c:v>
                </c:pt>
                <c:pt idx="736">
                  <c:v>44620.86650462963</c:v>
                </c:pt>
                <c:pt idx="737">
                  <c:v>44620.8672337963</c:v>
                </c:pt>
                <c:pt idx="738">
                  <c:v>44620.867951388886</c:v>
                </c:pt>
                <c:pt idx="739">
                  <c:v>44620.868680555555</c:v>
                </c:pt>
                <c:pt idx="740">
                  <c:v>44620.869409722225</c:v>
                </c:pt>
                <c:pt idx="741">
                  <c:v>44620.870127314818</c:v>
                </c:pt>
                <c:pt idx="742">
                  <c:v>44620.870856481481</c:v>
                </c:pt>
                <c:pt idx="743">
                  <c:v>44620.87158564815</c:v>
                </c:pt>
                <c:pt idx="744">
                  <c:v>44620.872303240743</c:v>
                </c:pt>
                <c:pt idx="745">
                  <c:v>44620.873032407406</c:v>
                </c:pt>
                <c:pt idx="746">
                  <c:v>44620.873761574076</c:v>
                </c:pt>
                <c:pt idx="747">
                  <c:v>44620.874479166669</c:v>
                </c:pt>
                <c:pt idx="748">
                  <c:v>44620.875208333331</c:v>
                </c:pt>
                <c:pt idx="749">
                  <c:v>44620.875937500001</c:v>
                </c:pt>
                <c:pt idx="750">
                  <c:v>44620.876655092594</c:v>
                </c:pt>
                <c:pt idx="751">
                  <c:v>44620.877384259256</c:v>
                </c:pt>
                <c:pt idx="752">
                  <c:v>44620.878113425926</c:v>
                </c:pt>
                <c:pt idx="753">
                  <c:v>44620.878842592596</c:v>
                </c:pt>
                <c:pt idx="754">
                  <c:v>44620.879560185182</c:v>
                </c:pt>
                <c:pt idx="755">
                  <c:v>44620.880289351851</c:v>
                </c:pt>
                <c:pt idx="756">
                  <c:v>44620.881018518521</c:v>
                </c:pt>
                <c:pt idx="757">
                  <c:v>44620.881747685184</c:v>
                </c:pt>
                <c:pt idx="758">
                  <c:v>44620.882465277777</c:v>
                </c:pt>
                <c:pt idx="759">
                  <c:v>44620.883194444446</c:v>
                </c:pt>
                <c:pt idx="760">
                  <c:v>44620.883923611109</c:v>
                </c:pt>
                <c:pt idx="761">
                  <c:v>44620.884641203702</c:v>
                </c:pt>
                <c:pt idx="762">
                  <c:v>44620.885370370372</c:v>
                </c:pt>
                <c:pt idx="763">
                  <c:v>44620.886099537034</c:v>
                </c:pt>
                <c:pt idx="764">
                  <c:v>44620.886828703704</c:v>
                </c:pt>
                <c:pt idx="765">
                  <c:v>44620.887546296297</c:v>
                </c:pt>
                <c:pt idx="766">
                  <c:v>44620.888275462959</c:v>
                </c:pt>
                <c:pt idx="767">
                  <c:v>44620.889004629629</c:v>
                </c:pt>
                <c:pt idx="768">
                  <c:v>44620.889733796299</c:v>
                </c:pt>
                <c:pt idx="769">
                  <c:v>44620.890451388892</c:v>
                </c:pt>
                <c:pt idx="770">
                  <c:v>44620.891180555554</c:v>
                </c:pt>
                <c:pt idx="771">
                  <c:v>44620.891909722224</c:v>
                </c:pt>
                <c:pt idx="772">
                  <c:v>44620.892638888887</c:v>
                </c:pt>
                <c:pt idx="773">
                  <c:v>44620.89335648148</c:v>
                </c:pt>
                <c:pt idx="774">
                  <c:v>44620.894085648149</c:v>
                </c:pt>
                <c:pt idx="775">
                  <c:v>44620.894814814812</c:v>
                </c:pt>
                <c:pt idx="776">
                  <c:v>44620.895543981482</c:v>
                </c:pt>
                <c:pt idx="777">
                  <c:v>44620.896261574075</c:v>
                </c:pt>
                <c:pt idx="778">
                  <c:v>44620.896990740737</c:v>
                </c:pt>
                <c:pt idx="779">
                  <c:v>44620.897719907407</c:v>
                </c:pt>
                <c:pt idx="780">
                  <c:v>44620.898449074077</c:v>
                </c:pt>
                <c:pt idx="781">
                  <c:v>44620.89916666667</c:v>
                </c:pt>
                <c:pt idx="782">
                  <c:v>44620.899895833332</c:v>
                </c:pt>
                <c:pt idx="783">
                  <c:v>44620.900671296295</c:v>
                </c:pt>
                <c:pt idx="784">
                  <c:v>44620.901400462964</c:v>
                </c:pt>
                <c:pt idx="785">
                  <c:v>44620.902129629627</c:v>
                </c:pt>
                <c:pt idx="786">
                  <c:v>44620.90284722222</c:v>
                </c:pt>
                <c:pt idx="787">
                  <c:v>44620.90357638889</c:v>
                </c:pt>
                <c:pt idx="788">
                  <c:v>44620.904305555552</c:v>
                </c:pt>
                <c:pt idx="789">
                  <c:v>44620.905081018522</c:v>
                </c:pt>
                <c:pt idx="790">
                  <c:v>44620.905810185184</c:v>
                </c:pt>
                <c:pt idx="791">
                  <c:v>44620.906527777777</c:v>
                </c:pt>
                <c:pt idx="792">
                  <c:v>44620.907256944447</c:v>
                </c:pt>
                <c:pt idx="793">
                  <c:v>44620.907986111109</c:v>
                </c:pt>
                <c:pt idx="794">
                  <c:v>44620.908703703702</c:v>
                </c:pt>
                <c:pt idx="795">
                  <c:v>44620.909479166665</c:v>
                </c:pt>
                <c:pt idx="796">
                  <c:v>44620.910208333335</c:v>
                </c:pt>
                <c:pt idx="797">
                  <c:v>44620.910925925928</c:v>
                </c:pt>
                <c:pt idx="798">
                  <c:v>44620.91165509259</c:v>
                </c:pt>
                <c:pt idx="799">
                  <c:v>44620.91238425926</c:v>
                </c:pt>
                <c:pt idx="800">
                  <c:v>44620.913101851853</c:v>
                </c:pt>
                <c:pt idx="801">
                  <c:v>44620.913831018515</c:v>
                </c:pt>
                <c:pt idx="802">
                  <c:v>44620.914560185185</c:v>
                </c:pt>
                <c:pt idx="803">
                  <c:v>44620.915277777778</c:v>
                </c:pt>
                <c:pt idx="804">
                  <c:v>44620.916006944448</c:v>
                </c:pt>
                <c:pt idx="805">
                  <c:v>44620.91673611111</c:v>
                </c:pt>
                <c:pt idx="806">
                  <c:v>44620.917453703703</c:v>
                </c:pt>
                <c:pt idx="807">
                  <c:v>44620.918182870373</c:v>
                </c:pt>
                <c:pt idx="808">
                  <c:v>44620.918912037036</c:v>
                </c:pt>
                <c:pt idx="809">
                  <c:v>44620.919641203705</c:v>
                </c:pt>
                <c:pt idx="810">
                  <c:v>44620.920358796298</c:v>
                </c:pt>
                <c:pt idx="811">
                  <c:v>44620.921134259261</c:v>
                </c:pt>
                <c:pt idx="812">
                  <c:v>44620.921851851854</c:v>
                </c:pt>
                <c:pt idx="813">
                  <c:v>44620.922581018516</c:v>
                </c:pt>
                <c:pt idx="814">
                  <c:v>44620.923310185186</c:v>
                </c:pt>
                <c:pt idx="815">
                  <c:v>44620.924027777779</c:v>
                </c:pt>
                <c:pt idx="816">
                  <c:v>44620.924756944441</c:v>
                </c:pt>
                <c:pt idx="817">
                  <c:v>44620.925520833334</c:v>
                </c:pt>
                <c:pt idx="818">
                  <c:v>44620.926249999997</c:v>
                </c:pt>
                <c:pt idx="819">
                  <c:v>44620.926979166667</c:v>
                </c:pt>
                <c:pt idx="820">
                  <c:v>44620.92769675926</c:v>
                </c:pt>
                <c:pt idx="821">
                  <c:v>44620.928425925929</c:v>
                </c:pt>
                <c:pt idx="822">
                  <c:v>44620.929155092592</c:v>
                </c:pt>
                <c:pt idx="823">
                  <c:v>44620.929918981485</c:v>
                </c:pt>
                <c:pt idx="824">
                  <c:v>44620.930648148147</c:v>
                </c:pt>
                <c:pt idx="825">
                  <c:v>44620.931377314817</c:v>
                </c:pt>
                <c:pt idx="826">
                  <c:v>44620.93209490741</c:v>
                </c:pt>
                <c:pt idx="827">
                  <c:v>44620.932824074072</c:v>
                </c:pt>
                <c:pt idx="828">
                  <c:v>44620.933553240742</c:v>
                </c:pt>
                <c:pt idx="829">
                  <c:v>44620.934328703705</c:v>
                </c:pt>
                <c:pt idx="830">
                  <c:v>44620.935046296298</c:v>
                </c:pt>
                <c:pt idx="831">
                  <c:v>44620.93577546296</c:v>
                </c:pt>
                <c:pt idx="832">
                  <c:v>44620.93650462963</c:v>
                </c:pt>
                <c:pt idx="833">
                  <c:v>44620.937222222223</c:v>
                </c:pt>
                <c:pt idx="834">
                  <c:v>44620.937951388885</c:v>
                </c:pt>
                <c:pt idx="835">
                  <c:v>44620.938726851855</c:v>
                </c:pt>
                <c:pt idx="836">
                  <c:v>44620.939456018517</c:v>
                </c:pt>
                <c:pt idx="837">
                  <c:v>44620.94017361111</c:v>
                </c:pt>
                <c:pt idx="838">
                  <c:v>44620.94090277778</c:v>
                </c:pt>
                <c:pt idx="839">
                  <c:v>44620.941631944443</c:v>
                </c:pt>
                <c:pt idx="840">
                  <c:v>44620.942349537036</c:v>
                </c:pt>
                <c:pt idx="841">
                  <c:v>44620.943124999998</c:v>
                </c:pt>
                <c:pt idx="842">
                  <c:v>44620.943854166668</c:v>
                </c:pt>
                <c:pt idx="843">
                  <c:v>44620.944571759261</c:v>
                </c:pt>
                <c:pt idx="844">
                  <c:v>44620.945300925923</c:v>
                </c:pt>
                <c:pt idx="845">
                  <c:v>44620.946030092593</c:v>
                </c:pt>
                <c:pt idx="846">
                  <c:v>44620.946747685186</c:v>
                </c:pt>
                <c:pt idx="847">
                  <c:v>44620.947523148148</c:v>
                </c:pt>
                <c:pt idx="848">
                  <c:v>44620.948240740741</c:v>
                </c:pt>
                <c:pt idx="849">
                  <c:v>44620.948969907404</c:v>
                </c:pt>
                <c:pt idx="850">
                  <c:v>44620.949699074074</c:v>
                </c:pt>
                <c:pt idx="851">
                  <c:v>44620.950416666667</c:v>
                </c:pt>
                <c:pt idx="852">
                  <c:v>44620.951145833336</c:v>
                </c:pt>
                <c:pt idx="853">
                  <c:v>44620.951921296299</c:v>
                </c:pt>
                <c:pt idx="854">
                  <c:v>44620.952650462961</c:v>
                </c:pt>
                <c:pt idx="855">
                  <c:v>44620.953368055554</c:v>
                </c:pt>
                <c:pt idx="856">
                  <c:v>44620.954097222224</c:v>
                </c:pt>
                <c:pt idx="857">
                  <c:v>44620.954826388886</c:v>
                </c:pt>
                <c:pt idx="858">
                  <c:v>44620.955543981479</c:v>
                </c:pt>
                <c:pt idx="859">
                  <c:v>44620.956319444442</c:v>
                </c:pt>
                <c:pt idx="860">
                  <c:v>44620.957048611112</c:v>
                </c:pt>
                <c:pt idx="861">
                  <c:v>44620.957766203705</c:v>
                </c:pt>
                <c:pt idx="862">
                  <c:v>44620.958495370367</c:v>
                </c:pt>
                <c:pt idx="863">
                  <c:v>44620.959224537037</c:v>
                </c:pt>
                <c:pt idx="864">
                  <c:v>44620.95994212963</c:v>
                </c:pt>
                <c:pt idx="865">
                  <c:v>44620.960717592592</c:v>
                </c:pt>
                <c:pt idx="866">
                  <c:v>44620.961435185185</c:v>
                </c:pt>
                <c:pt idx="867">
                  <c:v>44620.962164351855</c:v>
                </c:pt>
                <c:pt idx="868">
                  <c:v>44620.962881944448</c:v>
                </c:pt>
                <c:pt idx="869">
                  <c:v>44620.96361111111</c:v>
                </c:pt>
                <c:pt idx="870">
                  <c:v>44620.96434027778</c:v>
                </c:pt>
                <c:pt idx="871">
                  <c:v>44620.965115740742</c:v>
                </c:pt>
                <c:pt idx="872">
                  <c:v>44620.965833333335</c:v>
                </c:pt>
                <c:pt idx="873">
                  <c:v>44620.966562499998</c:v>
                </c:pt>
                <c:pt idx="874">
                  <c:v>44620.967291666668</c:v>
                </c:pt>
                <c:pt idx="875">
                  <c:v>44620.968009259261</c:v>
                </c:pt>
                <c:pt idx="876">
                  <c:v>44620.968738425923</c:v>
                </c:pt>
                <c:pt idx="877">
                  <c:v>44620.969502314816</c:v>
                </c:pt>
                <c:pt idx="878">
                  <c:v>44620.970231481479</c:v>
                </c:pt>
                <c:pt idx="879">
                  <c:v>44620.970960648148</c:v>
                </c:pt>
                <c:pt idx="880">
                  <c:v>44620.971678240741</c:v>
                </c:pt>
                <c:pt idx="881">
                  <c:v>44620.972407407404</c:v>
                </c:pt>
                <c:pt idx="882">
                  <c:v>44620.973136574074</c:v>
                </c:pt>
                <c:pt idx="883">
                  <c:v>44620.973900462966</c:v>
                </c:pt>
                <c:pt idx="884">
                  <c:v>44620.974629629629</c:v>
                </c:pt>
                <c:pt idx="885">
                  <c:v>44620.975358796299</c:v>
                </c:pt>
                <c:pt idx="886">
                  <c:v>44620.976087962961</c:v>
                </c:pt>
                <c:pt idx="887">
                  <c:v>44620.976805555554</c:v>
                </c:pt>
                <c:pt idx="888">
                  <c:v>44620.977534722224</c:v>
                </c:pt>
                <c:pt idx="889">
                  <c:v>44620.978310185186</c:v>
                </c:pt>
                <c:pt idx="890">
                  <c:v>44620.979027777779</c:v>
                </c:pt>
                <c:pt idx="891">
                  <c:v>44620.979756944442</c:v>
                </c:pt>
                <c:pt idx="892">
                  <c:v>44620.980486111112</c:v>
                </c:pt>
                <c:pt idx="893">
                  <c:v>44620.981203703705</c:v>
                </c:pt>
                <c:pt idx="894">
                  <c:v>44620.981932870367</c:v>
                </c:pt>
                <c:pt idx="895">
                  <c:v>44620.982662037037</c:v>
                </c:pt>
                <c:pt idx="896">
                  <c:v>44620.98337962963</c:v>
                </c:pt>
                <c:pt idx="897">
                  <c:v>44620.9841087963</c:v>
                </c:pt>
                <c:pt idx="898">
                  <c:v>44620.984837962962</c:v>
                </c:pt>
                <c:pt idx="899">
                  <c:v>44620.985555555555</c:v>
                </c:pt>
                <c:pt idx="900">
                  <c:v>44620.986331018517</c:v>
                </c:pt>
                <c:pt idx="901">
                  <c:v>44620.987060185187</c:v>
                </c:pt>
                <c:pt idx="902">
                  <c:v>44620.98778935185</c:v>
                </c:pt>
                <c:pt idx="903">
                  <c:v>44620.988506944443</c:v>
                </c:pt>
                <c:pt idx="904">
                  <c:v>44620.989236111112</c:v>
                </c:pt>
                <c:pt idx="905">
                  <c:v>44620.989953703705</c:v>
                </c:pt>
                <c:pt idx="906">
                  <c:v>44620.990740740737</c:v>
                </c:pt>
                <c:pt idx="907">
                  <c:v>44620.99145833333</c:v>
                </c:pt>
                <c:pt idx="908">
                  <c:v>44620.9921875</c:v>
                </c:pt>
                <c:pt idx="909">
                  <c:v>44620.99291666667</c:v>
                </c:pt>
                <c:pt idx="910">
                  <c:v>44620.993634259263</c:v>
                </c:pt>
                <c:pt idx="911">
                  <c:v>44620.994363425925</c:v>
                </c:pt>
                <c:pt idx="912">
                  <c:v>44620.995138888888</c:v>
                </c:pt>
                <c:pt idx="913">
                  <c:v>44620.995856481481</c:v>
                </c:pt>
                <c:pt idx="914">
                  <c:v>44620.99658564815</c:v>
                </c:pt>
                <c:pt idx="915">
                  <c:v>44620.997314814813</c:v>
                </c:pt>
                <c:pt idx="916">
                  <c:v>44620.998032407406</c:v>
                </c:pt>
                <c:pt idx="917">
                  <c:v>44620.998761574076</c:v>
                </c:pt>
                <c:pt idx="918">
                  <c:v>44620.999537037038</c:v>
                </c:pt>
                <c:pt idx="919">
                  <c:v>44621.0002662037</c:v>
                </c:pt>
                <c:pt idx="920">
                  <c:v>44621.000983796293</c:v>
                </c:pt>
                <c:pt idx="921">
                  <c:v>44621.001712962963</c:v>
                </c:pt>
                <c:pt idx="922">
                  <c:v>44621.002442129633</c:v>
                </c:pt>
                <c:pt idx="923">
                  <c:v>44621.003159722219</c:v>
                </c:pt>
                <c:pt idx="924">
                  <c:v>44621.003935185188</c:v>
                </c:pt>
                <c:pt idx="925">
                  <c:v>44621.004664351851</c:v>
                </c:pt>
                <c:pt idx="926">
                  <c:v>44621.005381944444</c:v>
                </c:pt>
                <c:pt idx="927">
                  <c:v>44621.006111111114</c:v>
                </c:pt>
                <c:pt idx="928">
                  <c:v>44621.006840277776</c:v>
                </c:pt>
                <c:pt idx="929">
                  <c:v>44621.007557870369</c:v>
                </c:pt>
                <c:pt idx="930">
                  <c:v>44621.008287037039</c:v>
                </c:pt>
                <c:pt idx="931">
                  <c:v>44621.009016203701</c:v>
                </c:pt>
                <c:pt idx="932">
                  <c:v>44621.009733796294</c:v>
                </c:pt>
                <c:pt idx="933">
                  <c:v>44621.010462962964</c:v>
                </c:pt>
                <c:pt idx="934">
                  <c:v>44621.011180555557</c:v>
                </c:pt>
                <c:pt idx="935">
                  <c:v>44621.01190972222</c:v>
                </c:pt>
                <c:pt idx="936">
                  <c:v>44621.012638888889</c:v>
                </c:pt>
                <c:pt idx="937">
                  <c:v>44621.013356481482</c:v>
                </c:pt>
                <c:pt idx="938">
                  <c:v>44621.014085648145</c:v>
                </c:pt>
                <c:pt idx="939">
                  <c:v>44621.014814814815</c:v>
                </c:pt>
                <c:pt idx="940">
                  <c:v>44621.015590277777</c:v>
                </c:pt>
                <c:pt idx="941">
                  <c:v>44621.01630787037</c:v>
                </c:pt>
                <c:pt idx="942">
                  <c:v>44621.01703703704</c:v>
                </c:pt>
                <c:pt idx="943">
                  <c:v>44621.017766203702</c:v>
                </c:pt>
                <c:pt idx="944">
                  <c:v>44621.018483796295</c:v>
                </c:pt>
                <c:pt idx="945">
                  <c:v>44621.019212962965</c:v>
                </c:pt>
                <c:pt idx="946">
                  <c:v>44621.019942129627</c:v>
                </c:pt>
                <c:pt idx="947">
                  <c:v>44621.02065972222</c:v>
                </c:pt>
                <c:pt idx="948">
                  <c:v>44621.02138888889</c:v>
                </c:pt>
                <c:pt idx="949">
                  <c:v>44621.022106481483</c:v>
                </c:pt>
                <c:pt idx="950">
                  <c:v>44621.022835648146</c:v>
                </c:pt>
                <c:pt idx="951">
                  <c:v>44621.023611111108</c:v>
                </c:pt>
                <c:pt idx="952">
                  <c:v>44621.024340277778</c:v>
                </c:pt>
                <c:pt idx="953">
                  <c:v>44621.025057870371</c:v>
                </c:pt>
                <c:pt idx="954">
                  <c:v>44621.025787037041</c:v>
                </c:pt>
                <c:pt idx="955">
                  <c:v>44621.026516203703</c:v>
                </c:pt>
                <c:pt idx="956">
                  <c:v>44621.027233796296</c:v>
                </c:pt>
                <c:pt idx="957">
                  <c:v>44621.027962962966</c:v>
                </c:pt>
                <c:pt idx="958">
                  <c:v>44621.028692129628</c:v>
                </c:pt>
                <c:pt idx="959">
                  <c:v>44621.029409722221</c:v>
                </c:pt>
                <c:pt idx="960">
                  <c:v>44621.030138888891</c:v>
                </c:pt>
                <c:pt idx="961">
                  <c:v>44621.030868055554</c:v>
                </c:pt>
                <c:pt idx="962">
                  <c:v>44621.031643518516</c:v>
                </c:pt>
                <c:pt idx="963">
                  <c:v>44621.032361111109</c:v>
                </c:pt>
                <c:pt idx="964">
                  <c:v>44621.033090277779</c:v>
                </c:pt>
                <c:pt idx="965">
                  <c:v>44621.033819444441</c:v>
                </c:pt>
                <c:pt idx="966">
                  <c:v>44621.034537037034</c:v>
                </c:pt>
                <c:pt idx="967">
                  <c:v>44621.035266203704</c:v>
                </c:pt>
                <c:pt idx="968">
                  <c:v>44621.036041666666</c:v>
                </c:pt>
                <c:pt idx="969">
                  <c:v>44621.036770833336</c:v>
                </c:pt>
                <c:pt idx="970">
                  <c:v>44621.037488425929</c:v>
                </c:pt>
                <c:pt idx="971">
                  <c:v>44621.038217592592</c:v>
                </c:pt>
                <c:pt idx="972">
                  <c:v>44621.038946759261</c:v>
                </c:pt>
                <c:pt idx="973">
                  <c:v>44621.039664351854</c:v>
                </c:pt>
                <c:pt idx="974">
                  <c:v>44621.040439814817</c:v>
                </c:pt>
                <c:pt idx="975">
                  <c:v>44621.041168981479</c:v>
                </c:pt>
                <c:pt idx="976">
                  <c:v>44621.041898148149</c:v>
                </c:pt>
                <c:pt idx="977">
                  <c:v>44621.042615740742</c:v>
                </c:pt>
                <c:pt idx="978">
                  <c:v>44621.043344907404</c:v>
                </c:pt>
                <c:pt idx="979">
                  <c:v>44621.044074074074</c:v>
                </c:pt>
                <c:pt idx="980">
                  <c:v>44621.044791666667</c:v>
                </c:pt>
                <c:pt idx="981">
                  <c:v>44621.045520833337</c:v>
                </c:pt>
                <c:pt idx="982">
                  <c:v>44621.046238425923</c:v>
                </c:pt>
                <c:pt idx="983">
                  <c:v>44621.046967592592</c:v>
                </c:pt>
                <c:pt idx="984">
                  <c:v>44621.047696759262</c:v>
                </c:pt>
                <c:pt idx="985">
                  <c:v>44621.048472222225</c:v>
                </c:pt>
                <c:pt idx="986">
                  <c:v>44621.049189814818</c:v>
                </c:pt>
                <c:pt idx="987">
                  <c:v>44621.04991898148</c:v>
                </c:pt>
                <c:pt idx="988">
                  <c:v>44621.05064814815</c:v>
                </c:pt>
                <c:pt idx="989">
                  <c:v>44621.051365740743</c:v>
                </c:pt>
                <c:pt idx="990">
                  <c:v>44621.052094907405</c:v>
                </c:pt>
                <c:pt idx="991">
                  <c:v>44621.052870370368</c:v>
                </c:pt>
                <c:pt idx="992">
                  <c:v>44621.053599537037</c:v>
                </c:pt>
                <c:pt idx="993">
                  <c:v>44621.05431712963</c:v>
                </c:pt>
                <c:pt idx="994">
                  <c:v>44621.055046296293</c:v>
                </c:pt>
                <c:pt idx="995">
                  <c:v>44621.055775462963</c:v>
                </c:pt>
                <c:pt idx="996">
                  <c:v>44621.056493055556</c:v>
                </c:pt>
                <c:pt idx="997">
                  <c:v>44621.057268518518</c:v>
                </c:pt>
                <c:pt idx="998">
                  <c:v>44621.057997685188</c:v>
                </c:pt>
                <c:pt idx="999">
                  <c:v>44621.058715277781</c:v>
                </c:pt>
                <c:pt idx="1000">
                  <c:v>44621.059444444443</c:v>
                </c:pt>
                <c:pt idx="1001">
                  <c:v>44621.060173611113</c:v>
                </c:pt>
                <c:pt idx="1002">
                  <c:v>44621.060891203706</c:v>
                </c:pt>
                <c:pt idx="1003">
                  <c:v>44621.061666666668</c:v>
                </c:pt>
                <c:pt idx="1004">
                  <c:v>44621.062395833331</c:v>
                </c:pt>
                <c:pt idx="1005">
                  <c:v>44621.063125000001</c:v>
                </c:pt>
                <c:pt idx="1006">
                  <c:v>44621.063842592594</c:v>
                </c:pt>
                <c:pt idx="1007">
                  <c:v>44621.064571759256</c:v>
                </c:pt>
                <c:pt idx="1008">
                  <c:v>44621.065289351849</c:v>
                </c:pt>
                <c:pt idx="1009">
                  <c:v>44621.066018518519</c:v>
                </c:pt>
                <c:pt idx="1010">
                  <c:v>44621.066747685189</c:v>
                </c:pt>
                <c:pt idx="1011">
                  <c:v>44621.067465277774</c:v>
                </c:pt>
                <c:pt idx="1012">
                  <c:v>44621.068194444444</c:v>
                </c:pt>
                <c:pt idx="1013">
                  <c:v>44621.068923611114</c:v>
                </c:pt>
                <c:pt idx="1014">
                  <c:v>44621.069699074076</c:v>
                </c:pt>
                <c:pt idx="1015">
                  <c:v>44621.070416666669</c:v>
                </c:pt>
                <c:pt idx="1016">
                  <c:v>44621.071145833332</c:v>
                </c:pt>
                <c:pt idx="1017">
                  <c:v>44621.071875000001</c:v>
                </c:pt>
                <c:pt idx="1018">
                  <c:v>44621.072592592594</c:v>
                </c:pt>
                <c:pt idx="1019">
                  <c:v>44621.073321759257</c:v>
                </c:pt>
                <c:pt idx="1020">
                  <c:v>44621.074097222219</c:v>
                </c:pt>
                <c:pt idx="1021">
                  <c:v>44621.074826388889</c:v>
                </c:pt>
                <c:pt idx="1022">
                  <c:v>44621.075543981482</c:v>
                </c:pt>
                <c:pt idx="1023">
                  <c:v>44621.076273148145</c:v>
                </c:pt>
                <c:pt idx="1024">
                  <c:v>44621.077002314814</c:v>
                </c:pt>
                <c:pt idx="1025">
                  <c:v>44621.077719907407</c:v>
                </c:pt>
                <c:pt idx="1026">
                  <c:v>44621.07849537037</c:v>
                </c:pt>
                <c:pt idx="1027">
                  <c:v>44621.079224537039</c:v>
                </c:pt>
                <c:pt idx="1028">
                  <c:v>44621.079942129632</c:v>
                </c:pt>
                <c:pt idx="1029">
                  <c:v>44621.080671296295</c:v>
                </c:pt>
                <c:pt idx="1030">
                  <c:v>44621.081400462965</c:v>
                </c:pt>
                <c:pt idx="1031">
                  <c:v>44621.082118055558</c:v>
                </c:pt>
                <c:pt idx="1032">
                  <c:v>44621.08284722222</c:v>
                </c:pt>
                <c:pt idx="1033">
                  <c:v>44621.08357638889</c:v>
                </c:pt>
                <c:pt idx="1034">
                  <c:v>44621.084293981483</c:v>
                </c:pt>
                <c:pt idx="1035">
                  <c:v>44621.085023148145</c:v>
                </c:pt>
                <c:pt idx="1036">
                  <c:v>44621.085752314815</c:v>
                </c:pt>
                <c:pt idx="1037">
                  <c:v>44621.086527777778</c:v>
                </c:pt>
                <c:pt idx="1038">
                  <c:v>44621.087245370371</c:v>
                </c:pt>
                <c:pt idx="1039">
                  <c:v>44621.08797453704</c:v>
                </c:pt>
                <c:pt idx="1040">
                  <c:v>44621.088703703703</c:v>
                </c:pt>
                <c:pt idx="1041">
                  <c:v>44621.089421296296</c:v>
                </c:pt>
                <c:pt idx="1042">
                  <c:v>44621.090150462966</c:v>
                </c:pt>
                <c:pt idx="1043">
                  <c:v>44621.090925925928</c:v>
                </c:pt>
                <c:pt idx="1044">
                  <c:v>44621.09165509259</c:v>
                </c:pt>
                <c:pt idx="1045">
                  <c:v>44621.092372685183</c:v>
                </c:pt>
                <c:pt idx="1046">
                  <c:v>44621.093101851853</c:v>
                </c:pt>
                <c:pt idx="1047">
                  <c:v>44621.093831018516</c:v>
                </c:pt>
                <c:pt idx="1048">
                  <c:v>44621.094548611109</c:v>
                </c:pt>
                <c:pt idx="1049">
                  <c:v>44621.095324074071</c:v>
                </c:pt>
                <c:pt idx="1050">
                  <c:v>44621.096053240741</c:v>
                </c:pt>
                <c:pt idx="1051">
                  <c:v>44621.096782407411</c:v>
                </c:pt>
                <c:pt idx="1052">
                  <c:v>44621.097500000003</c:v>
                </c:pt>
                <c:pt idx="1053">
                  <c:v>44621.098229166666</c:v>
                </c:pt>
                <c:pt idx="1054">
                  <c:v>44621.098958333336</c:v>
                </c:pt>
                <c:pt idx="1055">
                  <c:v>44621.099675925929</c:v>
                </c:pt>
                <c:pt idx="1056">
                  <c:v>44621.100405092591</c:v>
                </c:pt>
                <c:pt idx="1057">
                  <c:v>44621.101122685184</c:v>
                </c:pt>
                <c:pt idx="1058">
                  <c:v>44621.101851851854</c:v>
                </c:pt>
                <c:pt idx="1059">
                  <c:v>44621.102581018517</c:v>
                </c:pt>
                <c:pt idx="1060">
                  <c:v>44621.103356481479</c:v>
                </c:pt>
                <c:pt idx="1061">
                  <c:v>44621.104085648149</c:v>
                </c:pt>
                <c:pt idx="1062">
                  <c:v>44621.104803240742</c:v>
                </c:pt>
                <c:pt idx="1063">
                  <c:v>44621.105532407404</c:v>
                </c:pt>
                <c:pt idx="1064">
                  <c:v>44621.106249999997</c:v>
                </c:pt>
                <c:pt idx="1065">
                  <c:v>44621.106979166667</c:v>
                </c:pt>
                <c:pt idx="1066">
                  <c:v>44621.107754629629</c:v>
                </c:pt>
                <c:pt idx="1067">
                  <c:v>44621.108483796299</c:v>
                </c:pt>
                <c:pt idx="1068">
                  <c:v>44621.109201388892</c:v>
                </c:pt>
                <c:pt idx="1069">
                  <c:v>44621.109930555554</c:v>
                </c:pt>
                <c:pt idx="1070">
                  <c:v>44621.110659722224</c:v>
                </c:pt>
                <c:pt idx="1071">
                  <c:v>44621.111377314817</c:v>
                </c:pt>
                <c:pt idx="1072">
                  <c:v>44621.11215277778</c:v>
                </c:pt>
                <c:pt idx="1073">
                  <c:v>44621.112881944442</c:v>
                </c:pt>
                <c:pt idx="1074">
                  <c:v>44621.113611111112</c:v>
                </c:pt>
                <c:pt idx="1075">
                  <c:v>44621.114328703705</c:v>
                </c:pt>
                <c:pt idx="1076">
                  <c:v>44621.115057870367</c:v>
                </c:pt>
                <c:pt idx="1077">
                  <c:v>44621.115787037037</c:v>
                </c:pt>
                <c:pt idx="1078">
                  <c:v>44621.116562499999</c:v>
                </c:pt>
                <c:pt idx="1079">
                  <c:v>44621.117291666669</c:v>
                </c:pt>
                <c:pt idx="1080">
                  <c:v>44621.118009259262</c:v>
                </c:pt>
                <c:pt idx="1081">
                  <c:v>44621.118738425925</c:v>
                </c:pt>
                <c:pt idx="1082">
                  <c:v>44621.119467592594</c:v>
                </c:pt>
                <c:pt idx="1083">
                  <c:v>44621.120185185187</c:v>
                </c:pt>
                <c:pt idx="1084">
                  <c:v>44621.12096064815</c:v>
                </c:pt>
                <c:pt idx="1085">
                  <c:v>44621.121689814812</c:v>
                </c:pt>
                <c:pt idx="1086">
                  <c:v>44621.122418981482</c:v>
                </c:pt>
                <c:pt idx="1087">
                  <c:v>44621.123136574075</c:v>
                </c:pt>
                <c:pt idx="1088">
                  <c:v>44621.123865740738</c:v>
                </c:pt>
                <c:pt idx="1089">
                  <c:v>44621.124594907407</c:v>
                </c:pt>
                <c:pt idx="1090">
                  <c:v>44621.12537037037</c:v>
                </c:pt>
                <c:pt idx="1091">
                  <c:v>44621.126087962963</c:v>
                </c:pt>
                <c:pt idx="1092">
                  <c:v>44621.126817129632</c:v>
                </c:pt>
                <c:pt idx="1093">
                  <c:v>44621.127546296295</c:v>
                </c:pt>
                <c:pt idx="1094">
                  <c:v>44621.128263888888</c:v>
                </c:pt>
                <c:pt idx="1095">
                  <c:v>44621.128993055558</c:v>
                </c:pt>
                <c:pt idx="1096">
                  <c:v>44621.12972222222</c:v>
                </c:pt>
                <c:pt idx="1097">
                  <c:v>44621.130439814813</c:v>
                </c:pt>
                <c:pt idx="1098">
                  <c:v>44621.131168981483</c:v>
                </c:pt>
                <c:pt idx="1099">
                  <c:v>44621.131898148145</c:v>
                </c:pt>
                <c:pt idx="1100">
                  <c:v>44621.132615740738</c:v>
                </c:pt>
                <c:pt idx="1101">
                  <c:v>44621.133391203701</c:v>
                </c:pt>
                <c:pt idx="1102">
                  <c:v>44621.134120370371</c:v>
                </c:pt>
                <c:pt idx="1103">
                  <c:v>44621.13484953704</c:v>
                </c:pt>
                <c:pt idx="1104">
                  <c:v>44621.135567129626</c:v>
                </c:pt>
                <c:pt idx="1105">
                  <c:v>44621.136296296296</c:v>
                </c:pt>
                <c:pt idx="1106">
                  <c:v>44621.137025462966</c:v>
                </c:pt>
                <c:pt idx="1107">
                  <c:v>44621.137743055559</c:v>
                </c:pt>
                <c:pt idx="1108">
                  <c:v>44621.138472222221</c:v>
                </c:pt>
                <c:pt idx="1109">
                  <c:v>44621.139201388891</c:v>
                </c:pt>
                <c:pt idx="1110">
                  <c:v>44621.139918981484</c:v>
                </c:pt>
                <c:pt idx="1111">
                  <c:v>44621.140648148146</c:v>
                </c:pt>
                <c:pt idx="1112">
                  <c:v>44621.141423611109</c:v>
                </c:pt>
                <c:pt idx="1113">
                  <c:v>44621.142141203702</c:v>
                </c:pt>
                <c:pt idx="1114">
                  <c:v>44621.142870370371</c:v>
                </c:pt>
                <c:pt idx="1115">
                  <c:v>44621.143599537034</c:v>
                </c:pt>
                <c:pt idx="1116">
                  <c:v>44621.144317129627</c:v>
                </c:pt>
                <c:pt idx="1117">
                  <c:v>44621.145046296297</c:v>
                </c:pt>
                <c:pt idx="1118">
                  <c:v>44621.145775462966</c:v>
                </c:pt>
                <c:pt idx="1119">
                  <c:v>44621.146493055552</c:v>
                </c:pt>
                <c:pt idx="1120">
                  <c:v>44621.147222222222</c:v>
                </c:pt>
                <c:pt idx="1121">
                  <c:v>44621.147951388892</c:v>
                </c:pt>
                <c:pt idx="1122">
                  <c:v>44621.148668981485</c:v>
                </c:pt>
                <c:pt idx="1123">
                  <c:v>44621.149444444447</c:v>
                </c:pt>
                <c:pt idx="1124">
                  <c:v>44621.150173611109</c:v>
                </c:pt>
                <c:pt idx="1125">
                  <c:v>44621.150902777779</c:v>
                </c:pt>
                <c:pt idx="1126">
                  <c:v>44621.151620370372</c:v>
                </c:pt>
                <c:pt idx="1127">
                  <c:v>44621.152349537035</c:v>
                </c:pt>
                <c:pt idx="1128">
                  <c:v>44621.153078703705</c:v>
                </c:pt>
                <c:pt idx="1129">
                  <c:v>44621.153796296298</c:v>
                </c:pt>
                <c:pt idx="1130">
                  <c:v>44621.15452546296</c:v>
                </c:pt>
                <c:pt idx="1131">
                  <c:v>44621.15525462963</c:v>
                </c:pt>
                <c:pt idx="1132">
                  <c:v>44621.155972222223</c:v>
                </c:pt>
                <c:pt idx="1133">
                  <c:v>44621.156701388885</c:v>
                </c:pt>
                <c:pt idx="1134">
                  <c:v>44621.157476851855</c:v>
                </c:pt>
                <c:pt idx="1135">
                  <c:v>44621.158206018517</c:v>
                </c:pt>
                <c:pt idx="1136">
                  <c:v>44621.15892361111</c:v>
                </c:pt>
                <c:pt idx="1137">
                  <c:v>44621.15965277778</c:v>
                </c:pt>
                <c:pt idx="1138">
                  <c:v>44621.160370370373</c:v>
                </c:pt>
                <c:pt idx="1139">
                  <c:v>44621.161099537036</c:v>
                </c:pt>
                <c:pt idx="1140">
                  <c:v>44621.161828703705</c:v>
                </c:pt>
                <c:pt idx="1141">
                  <c:v>44621.162546296298</c:v>
                </c:pt>
                <c:pt idx="1142">
                  <c:v>44621.163275462961</c:v>
                </c:pt>
                <c:pt idx="1143">
                  <c:v>44621.164004629631</c:v>
                </c:pt>
                <c:pt idx="1144">
                  <c:v>44621.164722222224</c:v>
                </c:pt>
                <c:pt idx="1145">
                  <c:v>44621.165497685186</c:v>
                </c:pt>
                <c:pt idx="1146">
                  <c:v>44621.166226851848</c:v>
                </c:pt>
                <c:pt idx="1147">
                  <c:v>44621.166956018518</c:v>
                </c:pt>
                <c:pt idx="1148">
                  <c:v>44621.167673611111</c:v>
                </c:pt>
                <c:pt idx="1149">
                  <c:v>44621.168402777781</c:v>
                </c:pt>
                <c:pt idx="1150">
                  <c:v>44621.169131944444</c:v>
                </c:pt>
                <c:pt idx="1151">
                  <c:v>44621.169849537036</c:v>
                </c:pt>
                <c:pt idx="1152">
                  <c:v>44621.170578703706</c:v>
                </c:pt>
                <c:pt idx="1153">
                  <c:v>44621.171307870369</c:v>
                </c:pt>
                <c:pt idx="1154">
                  <c:v>44621.172037037039</c:v>
                </c:pt>
                <c:pt idx="1155">
                  <c:v>44621.172754629632</c:v>
                </c:pt>
                <c:pt idx="1156">
                  <c:v>44621.173530092594</c:v>
                </c:pt>
                <c:pt idx="1157">
                  <c:v>44621.174259259256</c:v>
                </c:pt>
                <c:pt idx="1158">
                  <c:v>44621.174976851849</c:v>
                </c:pt>
                <c:pt idx="1159">
                  <c:v>44621.175706018519</c:v>
                </c:pt>
                <c:pt idx="1160">
                  <c:v>44621.176435185182</c:v>
                </c:pt>
                <c:pt idx="1161">
                  <c:v>44621.177152777775</c:v>
                </c:pt>
                <c:pt idx="1162">
                  <c:v>44621.177928240744</c:v>
                </c:pt>
                <c:pt idx="1163">
                  <c:v>44621.178657407407</c:v>
                </c:pt>
                <c:pt idx="1164">
                  <c:v>44621.179386574076</c:v>
                </c:pt>
                <c:pt idx="1165">
                  <c:v>44621.180104166669</c:v>
                </c:pt>
                <c:pt idx="1166">
                  <c:v>44621.180833333332</c:v>
                </c:pt>
                <c:pt idx="1167">
                  <c:v>44621.181562500002</c:v>
                </c:pt>
                <c:pt idx="1168">
                  <c:v>44621.182337962964</c:v>
                </c:pt>
                <c:pt idx="1169">
                  <c:v>44621.183055555557</c:v>
                </c:pt>
                <c:pt idx="1170">
                  <c:v>44621.18378472222</c:v>
                </c:pt>
                <c:pt idx="1171">
                  <c:v>44621.184513888889</c:v>
                </c:pt>
                <c:pt idx="1172">
                  <c:v>44621.185231481482</c:v>
                </c:pt>
                <c:pt idx="1173">
                  <c:v>44621.185960648145</c:v>
                </c:pt>
                <c:pt idx="1174">
                  <c:v>44621.186736111114</c:v>
                </c:pt>
                <c:pt idx="1175">
                  <c:v>44621.187465277777</c:v>
                </c:pt>
                <c:pt idx="1176">
                  <c:v>44621.18818287037</c:v>
                </c:pt>
                <c:pt idx="1177">
                  <c:v>44621.18891203704</c:v>
                </c:pt>
                <c:pt idx="1178">
                  <c:v>44621.189641203702</c:v>
                </c:pt>
                <c:pt idx="1179">
                  <c:v>44621.190358796295</c:v>
                </c:pt>
                <c:pt idx="1180">
                  <c:v>44621.191134259258</c:v>
                </c:pt>
                <c:pt idx="1181">
                  <c:v>44621.191863425927</c:v>
                </c:pt>
                <c:pt idx="1182">
                  <c:v>44621.19258101852</c:v>
                </c:pt>
                <c:pt idx="1183">
                  <c:v>44621.193310185183</c:v>
                </c:pt>
                <c:pt idx="1184">
                  <c:v>44621.194039351853</c:v>
                </c:pt>
                <c:pt idx="1185">
                  <c:v>44621.194756944446</c:v>
                </c:pt>
                <c:pt idx="1186">
                  <c:v>44621.195486111108</c:v>
                </c:pt>
                <c:pt idx="1187">
                  <c:v>44621.196215277778</c:v>
                </c:pt>
                <c:pt idx="1188">
                  <c:v>44621.196932870371</c:v>
                </c:pt>
                <c:pt idx="1189">
                  <c:v>44621.197662037041</c:v>
                </c:pt>
                <c:pt idx="1190">
                  <c:v>44621.198391203703</c:v>
                </c:pt>
                <c:pt idx="1191">
                  <c:v>44621.199155092596</c:v>
                </c:pt>
                <c:pt idx="1192">
                  <c:v>44621.199884259258</c:v>
                </c:pt>
                <c:pt idx="1193">
                  <c:v>44621.200613425928</c:v>
                </c:pt>
                <c:pt idx="1194">
                  <c:v>44621.201331018521</c:v>
                </c:pt>
                <c:pt idx="1195">
                  <c:v>44621.202060185184</c:v>
                </c:pt>
                <c:pt idx="1196">
                  <c:v>44621.202789351853</c:v>
                </c:pt>
                <c:pt idx="1197">
                  <c:v>44621.203564814816</c:v>
                </c:pt>
                <c:pt idx="1198">
                  <c:v>44621.204282407409</c:v>
                </c:pt>
                <c:pt idx="1199">
                  <c:v>44621.205011574071</c:v>
                </c:pt>
                <c:pt idx="1200">
                  <c:v>44621.205740740741</c:v>
                </c:pt>
                <c:pt idx="1201">
                  <c:v>44621.206458333334</c:v>
                </c:pt>
                <c:pt idx="1202">
                  <c:v>44621.207187499997</c:v>
                </c:pt>
                <c:pt idx="1203">
                  <c:v>44621.207962962966</c:v>
                </c:pt>
                <c:pt idx="1204">
                  <c:v>44621.208692129629</c:v>
                </c:pt>
                <c:pt idx="1205">
                  <c:v>44621.209409722222</c:v>
                </c:pt>
                <c:pt idx="1206">
                  <c:v>44621.210138888891</c:v>
                </c:pt>
                <c:pt idx="1207">
                  <c:v>44621.210856481484</c:v>
                </c:pt>
                <c:pt idx="1208">
                  <c:v>44621.211585648147</c:v>
                </c:pt>
                <c:pt idx="1209">
                  <c:v>44621.212314814817</c:v>
                </c:pt>
                <c:pt idx="1210">
                  <c:v>44621.21303240741</c:v>
                </c:pt>
                <c:pt idx="1211">
                  <c:v>44621.213761574072</c:v>
                </c:pt>
                <c:pt idx="1212">
                  <c:v>44621.214490740742</c:v>
                </c:pt>
                <c:pt idx="1213">
                  <c:v>44621.215208333335</c:v>
                </c:pt>
                <c:pt idx="1214">
                  <c:v>44621.215983796297</c:v>
                </c:pt>
                <c:pt idx="1215">
                  <c:v>44621.21671296296</c:v>
                </c:pt>
                <c:pt idx="1216">
                  <c:v>44621.217442129629</c:v>
                </c:pt>
                <c:pt idx="1217">
                  <c:v>44621.218159722222</c:v>
                </c:pt>
                <c:pt idx="1218">
                  <c:v>44621.218888888892</c:v>
                </c:pt>
                <c:pt idx="1219">
                  <c:v>44621.219618055555</c:v>
                </c:pt>
                <c:pt idx="1220">
                  <c:v>44621.220393518517</c:v>
                </c:pt>
                <c:pt idx="1221">
                  <c:v>44621.22111111111</c:v>
                </c:pt>
                <c:pt idx="1222">
                  <c:v>44621.22184027778</c:v>
                </c:pt>
                <c:pt idx="1223">
                  <c:v>44621.222569444442</c:v>
                </c:pt>
                <c:pt idx="1224">
                  <c:v>44621.223287037035</c:v>
                </c:pt>
                <c:pt idx="1225">
                  <c:v>44621.224016203705</c:v>
                </c:pt>
                <c:pt idx="1226">
                  <c:v>44621.224745370368</c:v>
                </c:pt>
                <c:pt idx="1227">
                  <c:v>44621.225462962961</c:v>
                </c:pt>
                <c:pt idx="1228">
                  <c:v>44621.22619212963</c:v>
                </c:pt>
                <c:pt idx="1229">
                  <c:v>44621.226921296293</c:v>
                </c:pt>
                <c:pt idx="1230">
                  <c:v>44621.227638888886</c:v>
                </c:pt>
                <c:pt idx="1231">
                  <c:v>44621.228414351855</c:v>
                </c:pt>
                <c:pt idx="1232">
                  <c:v>44621.229143518518</c:v>
                </c:pt>
                <c:pt idx="1233">
                  <c:v>44621.229872685188</c:v>
                </c:pt>
                <c:pt idx="1234">
                  <c:v>44621.230590277781</c:v>
                </c:pt>
                <c:pt idx="1235">
                  <c:v>44621.231319444443</c:v>
                </c:pt>
                <c:pt idx="1236">
                  <c:v>44621.232048611113</c:v>
                </c:pt>
                <c:pt idx="1237">
                  <c:v>44621.232812499999</c:v>
                </c:pt>
                <c:pt idx="1238">
                  <c:v>44621.233541666668</c:v>
                </c:pt>
                <c:pt idx="1239">
                  <c:v>44621.234270833331</c:v>
                </c:pt>
                <c:pt idx="1240">
                  <c:v>44621.234988425924</c:v>
                </c:pt>
                <c:pt idx="1241">
                  <c:v>44621.235717592594</c:v>
                </c:pt>
                <c:pt idx="1242">
                  <c:v>44621.236446759256</c:v>
                </c:pt>
                <c:pt idx="1243">
                  <c:v>44621.237164351849</c:v>
                </c:pt>
                <c:pt idx="1244">
                  <c:v>44621.237893518519</c:v>
                </c:pt>
                <c:pt idx="1245">
                  <c:v>44621.238622685189</c:v>
                </c:pt>
                <c:pt idx="1246">
                  <c:v>44621.239351851851</c:v>
                </c:pt>
                <c:pt idx="1247">
                  <c:v>44621.240069444444</c:v>
                </c:pt>
                <c:pt idx="1248">
                  <c:v>44621.240798611114</c:v>
                </c:pt>
                <c:pt idx="1249">
                  <c:v>44621.241516203707</c:v>
                </c:pt>
                <c:pt idx="1250">
                  <c:v>44621.242245370369</c:v>
                </c:pt>
                <c:pt idx="1251">
                  <c:v>44621.242974537039</c:v>
                </c:pt>
                <c:pt idx="1252">
                  <c:v>44621.243692129632</c:v>
                </c:pt>
                <c:pt idx="1253">
                  <c:v>44621.244467592594</c:v>
                </c:pt>
                <c:pt idx="1254">
                  <c:v>44621.245196759257</c:v>
                </c:pt>
                <c:pt idx="1255">
                  <c:v>44621.245925925927</c:v>
                </c:pt>
                <c:pt idx="1256">
                  <c:v>44621.24664351852</c:v>
                </c:pt>
                <c:pt idx="1257">
                  <c:v>44621.247372685182</c:v>
                </c:pt>
                <c:pt idx="1258">
                  <c:v>44621.248101851852</c:v>
                </c:pt>
                <c:pt idx="1259">
                  <c:v>44621.248877314814</c:v>
                </c:pt>
                <c:pt idx="1260">
                  <c:v>44621.249594907407</c:v>
                </c:pt>
                <c:pt idx="1261">
                  <c:v>44621.250324074077</c:v>
                </c:pt>
                <c:pt idx="1262">
                  <c:v>44621.25105324074</c:v>
                </c:pt>
                <c:pt idx="1263">
                  <c:v>44621.251770833333</c:v>
                </c:pt>
                <c:pt idx="1264">
                  <c:v>44621.252500000002</c:v>
                </c:pt>
                <c:pt idx="1265">
                  <c:v>44621.253275462965</c:v>
                </c:pt>
                <c:pt idx="1266">
                  <c:v>44621.254004629627</c:v>
                </c:pt>
                <c:pt idx="1267">
                  <c:v>44621.254733796297</c:v>
                </c:pt>
                <c:pt idx="1268">
                  <c:v>44621.25545138889</c:v>
                </c:pt>
                <c:pt idx="1269">
                  <c:v>44621.256180555552</c:v>
                </c:pt>
                <c:pt idx="1270">
                  <c:v>44621.256909722222</c:v>
                </c:pt>
                <c:pt idx="1271">
                  <c:v>44621.257673611108</c:v>
                </c:pt>
                <c:pt idx="1272">
                  <c:v>44621.258402777778</c:v>
                </c:pt>
                <c:pt idx="1273">
                  <c:v>44621.259131944447</c:v>
                </c:pt>
                <c:pt idx="1274">
                  <c:v>44621.25984953704</c:v>
                </c:pt>
                <c:pt idx="1275">
                  <c:v>44621.260578703703</c:v>
                </c:pt>
                <c:pt idx="1276">
                  <c:v>44621.261307870373</c:v>
                </c:pt>
                <c:pt idx="1277">
                  <c:v>44621.262083333335</c:v>
                </c:pt>
                <c:pt idx="1278">
                  <c:v>44621.262812499997</c:v>
                </c:pt>
                <c:pt idx="1279">
                  <c:v>44621.26353009259</c:v>
                </c:pt>
                <c:pt idx="1280">
                  <c:v>44621.26425925926</c:v>
                </c:pt>
                <c:pt idx="1281">
                  <c:v>44621.264988425923</c:v>
                </c:pt>
                <c:pt idx="1282">
                  <c:v>44621.265706018516</c:v>
                </c:pt>
                <c:pt idx="1283">
                  <c:v>44621.266481481478</c:v>
                </c:pt>
                <c:pt idx="1284">
                  <c:v>44621.267210648148</c:v>
                </c:pt>
                <c:pt idx="1285">
                  <c:v>44621.267928240741</c:v>
                </c:pt>
                <c:pt idx="1286">
                  <c:v>44621.268657407411</c:v>
                </c:pt>
                <c:pt idx="1287">
                  <c:v>44621.269386574073</c:v>
                </c:pt>
                <c:pt idx="1288">
                  <c:v>44621.270104166666</c:v>
                </c:pt>
                <c:pt idx="1289">
                  <c:v>44621.270833333336</c:v>
                </c:pt>
                <c:pt idx="1290">
                  <c:v>44621.271562499998</c:v>
                </c:pt>
                <c:pt idx="1291">
                  <c:v>44621.272280092591</c:v>
                </c:pt>
                <c:pt idx="1292">
                  <c:v>44621.273009259261</c:v>
                </c:pt>
                <c:pt idx="1293">
                  <c:v>44621.273738425924</c:v>
                </c:pt>
                <c:pt idx="1294">
                  <c:v>44621.274513888886</c:v>
                </c:pt>
                <c:pt idx="1295">
                  <c:v>44621.275231481479</c:v>
                </c:pt>
                <c:pt idx="1296">
                  <c:v>44621.275960648149</c:v>
                </c:pt>
                <c:pt idx="1297">
                  <c:v>44621.276689814818</c:v>
                </c:pt>
                <c:pt idx="1298">
                  <c:v>44621.277407407404</c:v>
                </c:pt>
                <c:pt idx="1299">
                  <c:v>44621.278136574074</c:v>
                </c:pt>
                <c:pt idx="1300">
                  <c:v>44621.278854166667</c:v>
                </c:pt>
                <c:pt idx="1301">
                  <c:v>44621.279583333337</c:v>
                </c:pt>
                <c:pt idx="1302">
                  <c:v>44621.280312499999</c:v>
                </c:pt>
                <c:pt idx="1303">
                  <c:v>44621.281041666669</c:v>
                </c:pt>
                <c:pt idx="1304">
                  <c:v>44621.281759259262</c:v>
                </c:pt>
                <c:pt idx="1305">
                  <c:v>44621.282534722224</c:v>
                </c:pt>
                <c:pt idx="1306">
                  <c:v>44621.283263888887</c:v>
                </c:pt>
                <c:pt idx="1307">
                  <c:v>44621.283993055556</c:v>
                </c:pt>
                <c:pt idx="1308">
                  <c:v>44621.284710648149</c:v>
                </c:pt>
                <c:pt idx="1309">
                  <c:v>44621.285439814812</c:v>
                </c:pt>
                <c:pt idx="1310">
                  <c:v>44621.286168981482</c:v>
                </c:pt>
                <c:pt idx="1311">
                  <c:v>44621.286944444444</c:v>
                </c:pt>
                <c:pt idx="1312">
                  <c:v>44621.287662037037</c:v>
                </c:pt>
                <c:pt idx="1313">
                  <c:v>44621.288391203707</c:v>
                </c:pt>
                <c:pt idx="1314">
                  <c:v>44621.289120370369</c:v>
                </c:pt>
                <c:pt idx="1315">
                  <c:v>44621.289837962962</c:v>
                </c:pt>
                <c:pt idx="1316">
                  <c:v>44621.290567129632</c:v>
                </c:pt>
                <c:pt idx="1317">
                  <c:v>44621.291342592594</c:v>
                </c:pt>
                <c:pt idx="1318">
                  <c:v>44621.292071759257</c:v>
                </c:pt>
                <c:pt idx="1319">
                  <c:v>44621.292800925927</c:v>
                </c:pt>
                <c:pt idx="1320">
                  <c:v>44621.29351851852</c:v>
                </c:pt>
                <c:pt idx="1321">
                  <c:v>44621.294247685182</c:v>
                </c:pt>
                <c:pt idx="1322">
                  <c:v>44621.294965277775</c:v>
                </c:pt>
                <c:pt idx="1323">
                  <c:v>44621.295752314814</c:v>
                </c:pt>
                <c:pt idx="1324">
                  <c:v>44621.296469907407</c:v>
                </c:pt>
                <c:pt idx="1325">
                  <c:v>44621.297199074077</c:v>
                </c:pt>
                <c:pt idx="1326">
                  <c:v>44621.29792824074</c:v>
                </c:pt>
                <c:pt idx="1327">
                  <c:v>44621.298645833333</c:v>
                </c:pt>
                <c:pt idx="1328">
                  <c:v>44621.299375000002</c:v>
                </c:pt>
                <c:pt idx="1329">
                  <c:v>44621.300150462965</c:v>
                </c:pt>
                <c:pt idx="1330">
                  <c:v>44621.300879629627</c:v>
                </c:pt>
                <c:pt idx="1331">
                  <c:v>44621.30159722222</c:v>
                </c:pt>
                <c:pt idx="1332">
                  <c:v>44621.30232638889</c:v>
                </c:pt>
                <c:pt idx="1333">
                  <c:v>44621.303055555552</c:v>
                </c:pt>
                <c:pt idx="1334">
                  <c:v>44621.303773148145</c:v>
                </c:pt>
                <c:pt idx="1335">
                  <c:v>44621.304548611108</c:v>
                </c:pt>
                <c:pt idx="1336">
                  <c:v>44621.305277777778</c:v>
                </c:pt>
                <c:pt idx="1337">
                  <c:v>44621.306006944447</c:v>
                </c:pt>
                <c:pt idx="1338">
                  <c:v>44621.30672453704</c:v>
                </c:pt>
                <c:pt idx="1339">
                  <c:v>44621.307453703703</c:v>
                </c:pt>
                <c:pt idx="1340">
                  <c:v>44621.308182870373</c:v>
                </c:pt>
                <c:pt idx="1341">
                  <c:v>44621.308958333335</c:v>
                </c:pt>
                <c:pt idx="1342">
                  <c:v>44621.309675925928</c:v>
                </c:pt>
                <c:pt idx="1343">
                  <c:v>44621.31040509259</c:v>
                </c:pt>
                <c:pt idx="1344">
                  <c:v>44621.31113425926</c:v>
                </c:pt>
                <c:pt idx="1345">
                  <c:v>44621.311851851853</c:v>
                </c:pt>
                <c:pt idx="1346">
                  <c:v>44621.312581018516</c:v>
                </c:pt>
                <c:pt idx="1347">
                  <c:v>44621.313356481478</c:v>
                </c:pt>
                <c:pt idx="1348">
                  <c:v>44621.314074074071</c:v>
                </c:pt>
                <c:pt idx="1349">
                  <c:v>44621.314803240741</c:v>
                </c:pt>
                <c:pt idx="1350">
                  <c:v>44621.315532407411</c:v>
                </c:pt>
                <c:pt idx="1351">
                  <c:v>44621.316250000003</c:v>
                </c:pt>
                <c:pt idx="1352">
                  <c:v>44621.316979166666</c:v>
                </c:pt>
                <c:pt idx="1353">
                  <c:v>44621.317754629628</c:v>
                </c:pt>
                <c:pt idx="1354">
                  <c:v>44621.318483796298</c:v>
                </c:pt>
                <c:pt idx="1355">
                  <c:v>44621.319212962961</c:v>
                </c:pt>
                <c:pt idx="1356">
                  <c:v>44621.319930555554</c:v>
                </c:pt>
                <c:pt idx="1357">
                  <c:v>44621.320659722223</c:v>
                </c:pt>
                <c:pt idx="1358">
                  <c:v>44621.321377314816</c:v>
                </c:pt>
                <c:pt idx="1359">
                  <c:v>44621.322152777779</c:v>
                </c:pt>
                <c:pt idx="1360">
                  <c:v>44621.322881944441</c:v>
                </c:pt>
                <c:pt idx="1361">
                  <c:v>44621.323611111111</c:v>
                </c:pt>
                <c:pt idx="1362">
                  <c:v>44621.324328703704</c:v>
                </c:pt>
                <c:pt idx="1363">
                  <c:v>44621.325057870374</c:v>
                </c:pt>
                <c:pt idx="1364">
                  <c:v>44621.325787037036</c:v>
                </c:pt>
                <c:pt idx="1365">
                  <c:v>44621.326562499999</c:v>
                </c:pt>
                <c:pt idx="1366">
                  <c:v>44621.327280092592</c:v>
                </c:pt>
                <c:pt idx="1367">
                  <c:v>44621.328009259261</c:v>
                </c:pt>
                <c:pt idx="1368">
                  <c:v>44621.328738425924</c:v>
                </c:pt>
                <c:pt idx="1369">
                  <c:v>44621.329456018517</c:v>
                </c:pt>
                <c:pt idx="1370">
                  <c:v>44621.330185185187</c:v>
                </c:pt>
                <c:pt idx="1371">
                  <c:v>44621.330960648149</c:v>
                </c:pt>
                <c:pt idx="1372">
                  <c:v>44621.331678240742</c:v>
                </c:pt>
                <c:pt idx="1373">
                  <c:v>44621.332407407404</c:v>
                </c:pt>
                <c:pt idx="1374">
                  <c:v>44621.333136574074</c:v>
                </c:pt>
                <c:pt idx="1375">
                  <c:v>44621.333854166667</c:v>
                </c:pt>
                <c:pt idx="1376">
                  <c:v>44621.334583333337</c:v>
                </c:pt>
                <c:pt idx="1377">
                  <c:v>44621.335358796299</c:v>
                </c:pt>
                <c:pt idx="1378">
                  <c:v>44621.336087962962</c:v>
                </c:pt>
                <c:pt idx="1379">
                  <c:v>44621.336817129632</c:v>
                </c:pt>
                <c:pt idx="1380">
                  <c:v>44621.337534722225</c:v>
                </c:pt>
                <c:pt idx="1381">
                  <c:v>44621.338263888887</c:v>
                </c:pt>
                <c:pt idx="1382">
                  <c:v>44621.338993055557</c:v>
                </c:pt>
                <c:pt idx="1383">
                  <c:v>44621.339768518519</c:v>
                </c:pt>
                <c:pt idx="1384">
                  <c:v>44621.340486111112</c:v>
                </c:pt>
                <c:pt idx="1385">
                  <c:v>44621.341215277775</c:v>
                </c:pt>
                <c:pt idx="1386">
                  <c:v>44621.341944444444</c:v>
                </c:pt>
                <c:pt idx="1387">
                  <c:v>44621.342662037037</c:v>
                </c:pt>
                <c:pt idx="1388">
                  <c:v>44621.343391203707</c:v>
                </c:pt>
                <c:pt idx="1389">
                  <c:v>44621.344166666669</c:v>
                </c:pt>
                <c:pt idx="1390">
                  <c:v>44621.344884259262</c:v>
                </c:pt>
                <c:pt idx="1391">
                  <c:v>44621.345613425925</c:v>
                </c:pt>
                <c:pt idx="1392">
                  <c:v>44621.346342592595</c:v>
                </c:pt>
                <c:pt idx="1393">
                  <c:v>44621.347060185188</c:v>
                </c:pt>
                <c:pt idx="1394">
                  <c:v>44621.34778935185</c:v>
                </c:pt>
                <c:pt idx="1395">
                  <c:v>44621.348506944443</c:v>
                </c:pt>
                <c:pt idx="1396">
                  <c:v>44621.349236111113</c:v>
                </c:pt>
                <c:pt idx="1397">
                  <c:v>44621.349965277775</c:v>
                </c:pt>
                <c:pt idx="1398">
                  <c:v>44621.350694444445</c:v>
                </c:pt>
                <c:pt idx="1399">
                  <c:v>44621.351412037038</c:v>
                </c:pt>
                <c:pt idx="1400">
                  <c:v>44621.352187500001</c:v>
                </c:pt>
                <c:pt idx="1401">
                  <c:v>44621.352916666663</c:v>
                </c:pt>
                <c:pt idx="1402">
                  <c:v>44621.353645833333</c:v>
                </c:pt>
                <c:pt idx="1403">
                  <c:v>44621.354363425926</c:v>
                </c:pt>
                <c:pt idx="1404">
                  <c:v>44621.355092592596</c:v>
                </c:pt>
                <c:pt idx="1405">
                  <c:v>44621.355810185189</c:v>
                </c:pt>
                <c:pt idx="1406">
                  <c:v>44621.356585648151</c:v>
                </c:pt>
                <c:pt idx="1407">
                  <c:v>44621.357314814813</c:v>
                </c:pt>
                <c:pt idx="1408">
                  <c:v>44621.358032407406</c:v>
                </c:pt>
                <c:pt idx="1409">
                  <c:v>44621.358761574076</c:v>
                </c:pt>
                <c:pt idx="1410">
                  <c:v>44621.359490740739</c:v>
                </c:pt>
                <c:pt idx="1411">
                  <c:v>44621.360208333332</c:v>
                </c:pt>
                <c:pt idx="1412">
                  <c:v>44621.360983796294</c:v>
                </c:pt>
                <c:pt idx="1413">
                  <c:v>44621.361712962964</c:v>
                </c:pt>
                <c:pt idx="1414">
                  <c:v>44621.362442129626</c:v>
                </c:pt>
                <c:pt idx="1415">
                  <c:v>44621.363159722219</c:v>
                </c:pt>
                <c:pt idx="1416">
                  <c:v>44621.363888888889</c:v>
                </c:pt>
                <c:pt idx="1417">
                  <c:v>44621.364618055559</c:v>
                </c:pt>
                <c:pt idx="1418">
                  <c:v>44621.365393518521</c:v>
                </c:pt>
                <c:pt idx="1419">
                  <c:v>44621.366122685184</c:v>
                </c:pt>
                <c:pt idx="1420">
                  <c:v>44621.366840277777</c:v>
                </c:pt>
                <c:pt idx="1421">
                  <c:v>44621.367569444446</c:v>
                </c:pt>
                <c:pt idx="1422">
                  <c:v>44621.368298611109</c:v>
                </c:pt>
                <c:pt idx="1423">
                  <c:v>44621.369016203702</c:v>
                </c:pt>
                <c:pt idx="1424">
                  <c:v>44621.369745370372</c:v>
                </c:pt>
                <c:pt idx="1425">
                  <c:v>44621.370462962965</c:v>
                </c:pt>
                <c:pt idx="1426">
                  <c:v>44621.371192129627</c:v>
                </c:pt>
                <c:pt idx="1427">
                  <c:v>44621.371921296297</c:v>
                </c:pt>
                <c:pt idx="1428">
                  <c:v>44621.37263888889</c:v>
                </c:pt>
                <c:pt idx="1429">
                  <c:v>44621.373368055552</c:v>
                </c:pt>
                <c:pt idx="1430">
                  <c:v>44621.374097222222</c:v>
                </c:pt>
                <c:pt idx="1431">
                  <c:v>44621.374814814815</c:v>
                </c:pt>
                <c:pt idx="1432">
                  <c:v>44621.375543981485</c:v>
                </c:pt>
                <c:pt idx="1433">
                  <c:v>44621.376273148147</c:v>
                </c:pt>
                <c:pt idx="1434">
                  <c:v>44621.37704861111</c:v>
                </c:pt>
                <c:pt idx="1435">
                  <c:v>44621.377766203703</c:v>
                </c:pt>
                <c:pt idx="1436">
                  <c:v>44621.378495370373</c:v>
                </c:pt>
                <c:pt idx="1437">
                  <c:v>44621.379224537035</c:v>
                </c:pt>
                <c:pt idx="1438">
                  <c:v>44621.379942129628</c:v>
                </c:pt>
                <c:pt idx="1439">
                  <c:v>44621.380671296298</c:v>
                </c:pt>
                <c:pt idx="1440">
                  <c:v>44621.38140046296</c:v>
                </c:pt>
                <c:pt idx="1441">
                  <c:v>44621.382118055553</c:v>
                </c:pt>
                <c:pt idx="1442">
                  <c:v>44621.382847222223</c:v>
                </c:pt>
                <c:pt idx="1443">
                  <c:v>44621.383576388886</c:v>
                </c:pt>
                <c:pt idx="1444">
                  <c:v>44621.384293981479</c:v>
                </c:pt>
                <c:pt idx="1445">
                  <c:v>44621.385081018518</c:v>
                </c:pt>
                <c:pt idx="1446">
                  <c:v>44621.385798611111</c:v>
                </c:pt>
                <c:pt idx="1447">
                  <c:v>44621.38652777778</c:v>
                </c:pt>
                <c:pt idx="1448">
                  <c:v>44621.387256944443</c:v>
                </c:pt>
                <c:pt idx="1449">
                  <c:v>44621.387974537036</c:v>
                </c:pt>
                <c:pt idx="1450">
                  <c:v>44621.388703703706</c:v>
                </c:pt>
                <c:pt idx="1451">
                  <c:v>44621.389479166668</c:v>
                </c:pt>
                <c:pt idx="1452">
                  <c:v>44621.390208333331</c:v>
                </c:pt>
                <c:pt idx="1453">
                  <c:v>44621.390925925924</c:v>
                </c:pt>
                <c:pt idx="1454">
                  <c:v>44621.391655092593</c:v>
                </c:pt>
                <c:pt idx="1455">
                  <c:v>44621.392384259256</c:v>
                </c:pt>
                <c:pt idx="1456">
                  <c:v>44621.393101851849</c:v>
                </c:pt>
                <c:pt idx="1457">
                  <c:v>44621.393877314818</c:v>
                </c:pt>
                <c:pt idx="1458">
                  <c:v>44621.394606481481</c:v>
                </c:pt>
                <c:pt idx="1459">
                  <c:v>44621.395335648151</c:v>
                </c:pt>
                <c:pt idx="1460">
                  <c:v>44621.396053240744</c:v>
                </c:pt>
                <c:pt idx="1461">
                  <c:v>44621.396782407406</c:v>
                </c:pt>
                <c:pt idx="1462">
                  <c:v>44621.397499999999</c:v>
                </c:pt>
                <c:pt idx="1463">
                  <c:v>44621.398275462961</c:v>
                </c:pt>
                <c:pt idx="1464">
                  <c:v>44621.399004629631</c:v>
                </c:pt>
                <c:pt idx="1465">
                  <c:v>44621.399722222224</c:v>
                </c:pt>
                <c:pt idx="1466">
                  <c:v>44621.400451388887</c:v>
                </c:pt>
                <c:pt idx="1467">
                  <c:v>44621.401180555556</c:v>
                </c:pt>
                <c:pt idx="1468">
                  <c:v>44621.401909722219</c:v>
                </c:pt>
                <c:pt idx="1469">
                  <c:v>44621.402673611112</c:v>
                </c:pt>
                <c:pt idx="1470">
                  <c:v>44621.403402777774</c:v>
                </c:pt>
                <c:pt idx="1471">
                  <c:v>44621.404131944444</c:v>
                </c:pt>
                <c:pt idx="1472">
                  <c:v>44621.404849537037</c:v>
                </c:pt>
                <c:pt idx="1473">
                  <c:v>44621.405578703707</c:v>
                </c:pt>
                <c:pt idx="1474">
                  <c:v>44621.406307870369</c:v>
                </c:pt>
                <c:pt idx="1475">
                  <c:v>44621.407083333332</c:v>
                </c:pt>
                <c:pt idx="1476">
                  <c:v>44621.407800925925</c:v>
                </c:pt>
                <c:pt idx="1477">
                  <c:v>44621.408530092594</c:v>
                </c:pt>
                <c:pt idx="1478">
                  <c:v>44621.409259259257</c:v>
                </c:pt>
                <c:pt idx="1479">
                  <c:v>44621.40997685185</c:v>
                </c:pt>
                <c:pt idx="1480">
                  <c:v>44621.41070601852</c:v>
                </c:pt>
                <c:pt idx="1481">
                  <c:v>44621.411481481482</c:v>
                </c:pt>
                <c:pt idx="1482">
                  <c:v>44621.412210648145</c:v>
                </c:pt>
                <c:pt idx="1483">
                  <c:v>44621.412928240738</c:v>
                </c:pt>
                <c:pt idx="1484">
                  <c:v>44621.413657407407</c:v>
                </c:pt>
                <c:pt idx="1485">
                  <c:v>44621.414375</c:v>
                </c:pt>
                <c:pt idx="1486">
                  <c:v>44621.41510416667</c:v>
                </c:pt>
                <c:pt idx="1487">
                  <c:v>44621.415833333333</c:v>
                </c:pt>
                <c:pt idx="1488">
                  <c:v>44621.416550925926</c:v>
                </c:pt>
                <c:pt idx="1489">
                  <c:v>44621.417280092595</c:v>
                </c:pt>
                <c:pt idx="1490">
                  <c:v>44621.418009259258</c:v>
                </c:pt>
                <c:pt idx="1491">
                  <c:v>44621.418726851851</c:v>
                </c:pt>
                <c:pt idx="1492">
                  <c:v>44621.419502314813</c:v>
                </c:pt>
                <c:pt idx="1493">
                  <c:v>44621.420231481483</c:v>
                </c:pt>
                <c:pt idx="1494">
                  <c:v>44621.420949074076</c:v>
                </c:pt>
                <c:pt idx="1495">
                  <c:v>44621.421678240738</c:v>
                </c:pt>
                <c:pt idx="1496">
                  <c:v>44621.422407407408</c:v>
                </c:pt>
                <c:pt idx="1497">
                  <c:v>44621.423125000001</c:v>
                </c:pt>
                <c:pt idx="1498">
                  <c:v>44621.42391203704</c:v>
                </c:pt>
                <c:pt idx="1499">
                  <c:v>44621.424629629626</c:v>
                </c:pt>
                <c:pt idx="1500">
                  <c:v>44621.425358796296</c:v>
                </c:pt>
                <c:pt idx="1501">
                  <c:v>44621.426076388889</c:v>
                </c:pt>
                <c:pt idx="1502">
                  <c:v>44621.426805555559</c:v>
                </c:pt>
                <c:pt idx="1503">
                  <c:v>44621.427534722221</c:v>
                </c:pt>
                <c:pt idx="1504">
                  <c:v>44621.428310185183</c:v>
                </c:pt>
                <c:pt idx="1505">
                  <c:v>44621.429027777776</c:v>
                </c:pt>
                <c:pt idx="1506">
                  <c:v>44621.429756944446</c:v>
                </c:pt>
                <c:pt idx="1507">
                  <c:v>44621.430486111109</c:v>
                </c:pt>
                <c:pt idx="1508">
                  <c:v>44621.431203703702</c:v>
                </c:pt>
                <c:pt idx="1509">
                  <c:v>44621.431932870371</c:v>
                </c:pt>
                <c:pt idx="1510">
                  <c:v>44621.432662037034</c:v>
                </c:pt>
                <c:pt idx="1511">
                  <c:v>44621.433379629627</c:v>
                </c:pt>
                <c:pt idx="1512">
                  <c:v>44621.434108796297</c:v>
                </c:pt>
                <c:pt idx="1513">
                  <c:v>44621.434837962966</c:v>
                </c:pt>
                <c:pt idx="1514">
                  <c:v>44621.435555555552</c:v>
                </c:pt>
                <c:pt idx="1515">
                  <c:v>44621.436331018522</c:v>
                </c:pt>
                <c:pt idx="1516">
                  <c:v>44621.437060185184</c:v>
                </c:pt>
                <c:pt idx="1517">
                  <c:v>44621.437789351854</c:v>
                </c:pt>
                <c:pt idx="1518">
                  <c:v>44621.438506944447</c:v>
                </c:pt>
                <c:pt idx="1519">
                  <c:v>44621.439236111109</c:v>
                </c:pt>
                <c:pt idx="1520">
                  <c:v>44621.439965277779</c:v>
                </c:pt>
                <c:pt idx="1521">
                  <c:v>44621.440682870372</c:v>
                </c:pt>
                <c:pt idx="1522">
                  <c:v>44621.441412037035</c:v>
                </c:pt>
                <c:pt idx="1523">
                  <c:v>44621.442129629628</c:v>
                </c:pt>
                <c:pt idx="1524">
                  <c:v>44621.442858796298</c:v>
                </c:pt>
                <c:pt idx="1525">
                  <c:v>44621.44358796296</c:v>
                </c:pt>
                <c:pt idx="1526">
                  <c:v>44621.444363425922</c:v>
                </c:pt>
                <c:pt idx="1527">
                  <c:v>44621.445081018515</c:v>
                </c:pt>
                <c:pt idx="1528">
                  <c:v>44621.445810185185</c:v>
                </c:pt>
                <c:pt idx="1529">
                  <c:v>44621.446539351855</c:v>
                </c:pt>
                <c:pt idx="1530">
                  <c:v>44621.447256944448</c:v>
                </c:pt>
                <c:pt idx="1531">
                  <c:v>44621.44798611111</c:v>
                </c:pt>
                <c:pt idx="1532">
                  <c:v>44621.448761574073</c:v>
                </c:pt>
                <c:pt idx="1533">
                  <c:v>44621.449490740742</c:v>
                </c:pt>
                <c:pt idx="1534">
                  <c:v>44621.450208333335</c:v>
                </c:pt>
                <c:pt idx="1535">
                  <c:v>44621.450937499998</c:v>
                </c:pt>
                <c:pt idx="1536">
                  <c:v>44621.451666666668</c:v>
                </c:pt>
                <c:pt idx="1537">
                  <c:v>44621.452384259261</c:v>
                </c:pt>
                <c:pt idx="1538">
                  <c:v>44621.453159722223</c:v>
                </c:pt>
                <c:pt idx="1539">
                  <c:v>44621.453888888886</c:v>
                </c:pt>
                <c:pt idx="1540">
                  <c:v>44621.454606481479</c:v>
                </c:pt>
                <c:pt idx="1541">
                  <c:v>44621.455335648148</c:v>
                </c:pt>
                <c:pt idx="1542">
                  <c:v>44621.456064814818</c:v>
                </c:pt>
                <c:pt idx="1543">
                  <c:v>44621.456782407404</c:v>
                </c:pt>
                <c:pt idx="1544">
                  <c:v>44621.457557870373</c:v>
                </c:pt>
                <c:pt idx="1545">
                  <c:v>44621.458287037036</c:v>
                </c:pt>
                <c:pt idx="1546">
                  <c:v>44621.459016203706</c:v>
                </c:pt>
                <c:pt idx="1547">
                  <c:v>44621.459733796299</c:v>
                </c:pt>
                <c:pt idx="1548">
                  <c:v>44621.460462962961</c:v>
                </c:pt>
                <c:pt idx="1549">
                  <c:v>44621.461192129631</c:v>
                </c:pt>
                <c:pt idx="1550">
                  <c:v>44621.461909722224</c:v>
                </c:pt>
                <c:pt idx="1551">
                  <c:v>44621.462638888886</c:v>
                </c:pt>
                <c:pt idx="1552">
                  <c:v>44621.463368055556</c:v>
                </c:pt>
                <c:pt idx="1553">
                  <c:v>44621.464085648149</c:v>
                </c:pt>
                <c:pt idx="1554">
                  <c:v>44621.464814814812</c:v>
                </c:pt>
                <c:pt idx="1555">
                  <c:v>44621.465590277781</c:v>
                </c:pt>
                <c:pt idx="1556">
                  <c:v>44621.466319444444</c:v>
                </c:pt>
                <c:pt idx="1557">
                  <c:v>44621.467037037037</c:v>
                </c:pt>
                <c:pt idx="1558">
                  <c:v>44621.467766203707</c:v>
                </c:pt>
                <c:pt idx="1559">
                  <c:v>44621.468495370369</c:v>
                </c:pt>
                <c:pt idx="1560">
                  <c:v>44621.469212962962</c:v>
                </c:pt>
                <c:pt idx="1561">
                  <c:v>44621.469988425924</c:v>
                </c:pt>
                <c:pt idx="1562">
                  <c:v>44621.470717592594</c:v>
                </c:pt>
                <c:pt idx="1563">
                  <c:v>44621.471446759257</c:v>
                </c:pt>
                <c:pt idx="1564">
                  <c:v>44621.47216435185</c:v>
                </c:pt>
                <c:pt idx="1565">
                  <c:v>44621.472893518519</c:v>
                </c:pt>
                <c:pt idx="1566">
                  <c:v>44621.473611111112</c:v>
                </c:pt>
                <c:pt idx="1567">
                  <c:v>44621.474398148152</c:v>
                </c:pt>
                <c:pt idx="1568">
                  <c:v>44621.475115740737</c:v>
                </c:pt>
                <c:pt idx="1569">
                  <c:v>44621.475844907407</c:v>
                </c:pt>
                <c:pt idx="1570">
                  <c:v>44621.476574074077</c:v>
                </c:pt>
                <c:pt idx="1571">
                  <c:v>44621.47729166667</c:v>
                </c:pt>
                <c:pt idx="1572">
                  <c:v>44621.478020833332</c:v>
                </c:pt>
                <c:pt idx="1573">
                  <c:v>44621.478796296295</c:v>
                </c:pt>
                <c:pt idx="1574">
                  <c:v>44621.479513888888</c:v>
                </c:pt>
                <c:pt idx="1575">
                  <c:v>44621.480243055557</c:v>
                </c:pt>
                <c:pt idx="1576">
                  <c:v>44621.48097222222</c:v>
                </c:pt>
                <c:pt idx="1577">
                  <c:v>44621.481689814813</c:v>
                </c:pt>
                <c:pt idx="1578">
                  <c:v>44621.482418981483</c:v>
                </c:pt>
                <c:pt idx="1579">
                  <c:v>44621.483148148145</c:v>
                </c:pt>
                <c:pt idx="1580">
                  <c:v>44621.483865740738</c:v>
                </c:pt>
                <c:pt idx="1581">
                  <c:v>44621.484594907408</c:v>
                </c:pt>
                <c:pt idx="1582">
                  <c:v>44621.485312500001</c:v>
                </c:pt>
                <c:pt idx="1583">
                  <c:v>44621.486041666663</c:v>
                </c:pt>
                <c:pt idx="1584">
                  <c:v>44621.486817129633</c:v>
                </c:pt>
                <c:pt idx="1585">
                  <c:v>44621.487546296295</c:v>
                </c:pt>
                <c:pt idx="1586">
                  <c:v>44621.488275462965</c:v>
                </c:pt>
                <c:pt idx="1587">
                  <c:v>44621.488993055558</c:v>
                </c:pt>
                <c:pt idx="1588">
                  <c:v>44621.489722222221</c:v>
                </c:pt>
                <c:pt idx="1589">
                  <c:v>44621.490451388891</c:v>
                </c:pt>
                <c:pt idx="1590">
                  <c:v>44621.491168981483</c:v>
                </c:pt>
                <c:pt idx="1591">
                  <c:v>44621.491898148146</c:v>
                </c:pt>
                <c:pt idx="1592">
                  <c:v>44621.492627314816</c:v>
                </c:pt>
                <c:pt idx="1593">
                  <c:v>44621.493344907409</c:v>
                </c:pt>
                <c:pt idx="1594">
                  <c:v>44621.494074074071</c:v>
                </c:pt>
                <c:pt idx="1595">
                  <c:v>44621.494849537034</c:v>
                </c:pt>
                <c:pt idx="1596">
                  <c:v>44621.495567129627</c:v>
                </c:pt>
                <c:pt idx="1597">
                  <c:v>44621.496296296296</c:v>
                </c:pt>
                <c:pt idx="1598">
                  <c:v>44621.497025462966</c:v>
                </c:pt>
                <c:pt idx="1599">
                  <c:v>44621.497743055559</c:v>
                </c:pt>
                <c:pt idx="1600">
                  <c:v>44621.498472222222</c:v>
                </c:pt>
                <c:pt idx="1601">
                  <c:v>44621.499247685184</c:v>
                </c:pt>
                <c:pt idx="1602">
                  <c:v>44621.499976851854</c:v>
                </c:pt>
                <c:pt idx="1603">
                  <c:v>44621.500694444447</c:v>
                </c:pt>
                <c:pt idx="1604">
                  <c:v>44621.501423611109</c:v>
                </c:pt>
                <c:pt idx="1605">
                  <c:v>44621.502152777779</c:v>
                </c:pt>
                <c:pt idx="1606">
                  <c:v>44621.502870370372</c:v>
                </c:pt>
                <c:pt idx="1607">
                  <c:v>44621.503645833334</c:v>
                </c:pt>
                <c:pt idx="1608">
                  <c:v>44621.504374999997</c:v>
                </c:pt>
                <c:pt idx="1609">
                  <c:v>44621.505104166667</c:v>
                </c:pt>
                <c:pt idx="1610">
                  <c:v>44621.50582175926</c:v>
                </c:pt>
                <c:pt idx="1611">
                  <c:v>44621.506550925929</c:v>
                </c:pt>
                <c:pt idx="1612">
                  <c:v>44621.507280092592</c:v>
                </c:pt>
                <c:pt idx="1613">
                  <c:v>44621.507997685185</c:v>
                </c:pt>
                <c:pt idx="1614">
                  <c:v>44621.508726851855</c:v>
                </c:pt>
                <c:pt idx="1615">
                  <c:v>44621.509456018517</c:v>
                </c:pt>
                <c:pt idx="1616">
                  <c:v>44621.51017361111</c:v>
                </c:pt>
                <c:pt idx="1617">
                  <c:v>44621.51090277778</c:v>
                </c:pt>
                <c:pt idx="1618">
                  <c:v>44621.511678240742</c:v>
                </c:pt>
                <c:pt idx="1619">
                  <c:v>44621.512395833335</c:v>
                </c:pt>
                <c:pt idx="1620">
                  <c:v>44621.513124999998</c:v>
                </c:pt>
                <c:pt idx="1621">
                  <c:v>44621.513854166667</c:v>
                </c:pt>
                <c:pt idx="1622">
                  <c:v>44621.51457175926</c:v>
                </c:pt>
                <c:pt idx="1623">
                  <c:v>44621.515300925923</c:v>
                </c:pt>
                <c:pt idx="1624">
                  <c:v>44621.516076388885</c:v>
                </c:pt>
                <c:pt idx="1625">
                  <c:v>44621.516805555555</c:v>
                </c:pt>
                <c:pt idx="1626">
                  <c:v>44621.517523148148</c:v>
                </c:pt>
                <c:pt idx="1627">
                  <c:v>44621.518252314818</c:v>
                </c:pt>
                <c:pt idx="1628">
                  <c:v>44621.51898148148</c:v>
                </c:pt>
                <c:pt idx="1629">
                  <c:v>44621.519699074073</c:v>
                </c:pt>
                <c:pt idx="1630">
                  <c:v>44621.520428240743</c:v>
                </c:pt>
                <c:pt idx="1631">
                  <c:v>44621.521145833336</c:v>
                </c:pt>
                <c:pt idx="1632">
                  <c:v>44621.521874999999</c:v>
                </c:pt>
                <c:pt idx="1633">
                  <c:v>44621.522604166668</c:v>
                </c:pt>
                <c:pt idx="1634">
                  <c:v>44621.523321759261</c:v>
                </c:pt>
                <c:pt idx="1635">
                  <c:v>44621.524108796293</c:v>
                </c:pt>
                <c:pt idx="1636">
                  <c:v>44621.524826388886</c:v>
                </c:pt>
                <c:pt idx="1637">
                  <c:v>44621.525555555556</c:v>
                </c:pt>
                <c:pt idx="1638">
                  <c:v>44621.526273148149</c:v>
                </c:pt>
                <c:pt idx="1639">
                  <c:v>44621.527002314811</c:v>
                </c:pt>
                <c:pt idx="1640">
                  <c:v>44621.527731481481</c:v>
                </c:pt>
                <c:pt idx="1641">
                  <c:v>44621.528506944444</c:v>
                </c:pt>
                <c:pt idx="1642">
                  <c:v>44621.529224537036</c:v>
                </c:pt>
                <c:pt idx="1643">
                  <c:v>44621.529953703706</c:v>
                </c:pt>
                <c:pt idx="1644">
                  <c:v>44621.530682870369</c:v>
                </c:pt>
                <c:pt idx="1645">
                  <c:v>44621.531400462962</c:v>
                </c:pt>
                <c:pt idx="1646">
                  <c:v>44621.532129629632</c:v>
                </c:pt>
                <c:pt idx="1647">
                  <c:v>44621.532858796294</c:v>
                </c:pt>
                <c:pt idx="1648">
                  <c:v>44621.533576388887</c:v>
                </c:pt>
                <c:pt idx="1649">
                  <c:v>44621.534305555557</c:v>
                </c:pt>
                <c:pt idx="1650">
                  <c:v>44621.535034722219</c:v>
                </c:pt>
                <c:pt idx="1651">
                  <c:v>44621.535752314812</c:v>
                </c:pt>
                <c:pt idx="1652">
                  <c:v>44621.536527777775</c:v>
                </c:pt>
                <c:pt idx="1653">
                  <c:v>44621.537256944444</c:v>
                </c:pt>
                <c:pt idx="1654">
                  <c:v>44621.537986111114</c:v>
                </c:pt>
                <c:pt idx="1655">
                  <c:v>44621.538703703707</c:v>
                </c:pt>
                <c:pt idx="1656">
                  <c:v>44621.53943287037</c:v>
                </c:pt>
                <c:pt idx="1657">
                  <c:v>44621.540162037039</c:v>
                </c:pt>
                <c:pt idx="1658">
                  <c:v>44621.540937500002</c:v>
                </c:pt>
                <c:pt idx="1659">
                  <c:v>44621.541655092595</c:v>
                </c:pt>
                <c:pt idx="1660">
                  <c:v>44621.542384259257</c:v>
                </c:pt>
                <c:pt idx="1661">
                  <c:v>44621.543113425927</c:v>
                </c:pt>
                <c:pt idx="1662">
                  <c:v>44621.54383101852</c:v>
                </c:pt>
                <c:pt idx="1663">
                  <c:v>44621.544560185182</c:v>
                </c:pt>
                <c:pt idx="1664">
                  <c:v>44621.545335648145</c:v>
                </c:pt>
                <c:pt idx="1665">
                  <c:v>44621.546064814815</c:v>
                </c:pt>
                <c:pt idx="1666">
                  <c:v>44621.546793981484</c:v>
                </c:pt>
                <c:pt idx="1667">
                  <c:v>44621.547511574077</c:v>
                </c:pt>
                <c:pt idx="1668">
                  <c:v>44621.54824074074</c:v>
                </c:pt>
                <c:pt idx="1669">
                  <c:v>44621.54896990741</c:v>
                </c:pt>
                <c:pt idx="1670">
                  <c:v>44621.549745370372</c:v>
                </c:pt>
                <c:pt idx="1671">
                  <c:v>44621.550462962965</c:v>
                </c:pt>
                <c:pt idx="1672">
                  <c:v>44621.551192129627</c:v>
                </c:pt>
                <c:pt idx="1673">
                  <c:v>44621.551921296297</c:v>
                </c:pt>
                <c:pt idx="1674">
                  <c:v>44621.55263888889</c:v>
                </c:pt>
                <c:pt idx="1675">
                  <c:v>44621.553368055553</c:v>
                </c:pt>
                <c:pt idx="1676">
                  <c:v>44621.554143518515</c:v>
                </c:pt>
                <c:pt idx="1677">
                  <c:v>44621.554872685185</c:v>
                </c:pt>
                <c:pt idx="1678">
                  <c:v>44621.555590277778</c:v>
                </c:pt>
                <c:pt idx="1679">
                  <c:v>44621.556319444448</c:v>
                </c:pt>
                <c:pt idx="1680">
                  <c:v>44621.55704861111</c:v>
                </c:pt>
                <c:pt idx="1681">
                  <c:v>44621.557766203703</c:v>
                </c:pt>
                <c:pt idx="1682">
                  <c:v>44621.558495370373</c:v>
                </c:pt>
                <c:pt idx="1683">
                  <c:v>44621.559224537035</c:v>
                </c:pt>
                <c:pt idx="1684">
                  <c:v>44621.559942129628</c:v>
                </c:pt>
                <c:pt idx="1685">
                  <c:v>44621.560671296298</c:v>
                </c:pt>
                <c:pt idx="1686">
                  <c:v>44621.561388888891</c:v>
                </c:pt>
                <c:pt idx="1687">
                  <c:v>44621.562175925923</c:v>
                </c:pt>
                <c:pt idx="1688">
                  <c:v>44621.562893518516</c:v>
                </c:pt>
                <c:pt idx="1689">
                  <c:v>44621.563622685186</c:v>
                </c:pt>
                <c:pt idx="1690">
                  <c:v>44621.564351851855</c:v>
                </c:pt>
                <c:pt idx="1691">
                  <c:v>44621.565069444441</c:v>
                </c:pt>
                <c:pt idx="1692">
                  <c:v>44621.565798611111</c:v>
                </c:pt>
                <c:pt idx="1693">
                  <c:v>44621.566574074073</c:v>
                </c:pt>
                <c:pt idx="1694">
                  <c:v>44621.567303240743</c:v>
                </c:pt>
                <c:pt idx="1695">
                  <c:v>44621.568020833336</c:v>
                </c:pt>
                <c:pt idx="1696">
                  <c:v>44621.568749999999</c:v>
                </c:pt>
                <c:pt idx="1697">
                  <c:v>44621.569479166668</c:v>
                </c:pt>
                <c:pt idx="1698">
                  <c:v>44621.570196759261</c:v>
                </c:pt>
                <c:pt idx="1699">
                  <c:v>44621.570925925924</c:v>
                </c:pt>
                <c:pt idx="1700">
                  <c:v>44621.571643518517</c:v>
                </c:pt>
                <c:pt idx="1701">
                  <c:v>44621.572372685187</c:v>
                </c:pt>
                <c:pt idx="1702">
                  <c:v>44621.573101851849</c:v>
                </c:pt>
                <c:pt idx="1703">
                  <c:v>44621.573819444442</c:v>
                </c:pt>
                <c:pt idx="1704">
                  <c:v>44621.574548611112</c:v>
                </c:pt>
                <c:pt idx="1705">
                  <c:v>44621.575277777774</c:v>
                </c:pt>
                <c:pt idx="1706">
                  <c:v>44621.575995370367</c:v>
                </c:pt>
                <c:pt idx="1707">
                  <c:v>44621.576724537037</c:v>
                </c:pt>
                <c:pt idx="1708">
                  <c:v>44621.577453703707</c:v>
                </c:pt>
                <c:pt idx="1709">
                  <c:v>44621.5781712963</c:v>
                </c:pt>
                <c:pt idx="1710">
                  <c:v>44621.578900462962</c:v>
                </c:pt>
                <c:pt idx="1711">
                  <c:v>44621.579629629632</c:v>
                </c:pt>
                <c:pt idx="1712">
                  <c:v>44621.580347222225</c:v>
                </c:pt>
                <c:pt idx="1713">
                  <c:v>44621.581076388888</c:v>
                </c:pt>
                <c:pt idx="1714">
                  <c:v>44621.581805555557</c:v>
                </c:pt>
                <c:pt idx="1715">
                  <c:v>44621.58252314815</c:v>
                </c:pt>
                <c:pt idx="1716">
                  <c:v>44621.583252314813</c:v>
                </c:pt>
                <c:pt idx="1717">
                  <c:v>44621.583981481483</c:v>
                </c:pt>
                <c:pt idx="1718">
                  <c:v>44621.584699074076</c:v>
                </c:pt>
                <c:pt idx="1719">
                  <c:v>44621.585474537038</c:v>
                </c:pt>
                <c:pt idx="1720">
                  <c:v>44621.5862037037</c:v>
                </c:pt>
                <c:pt idx="1721">
                  <c:v>44621.58693287037</c:v>
                </c:pt>
                <c:pt idx="1722">
                  <c:v>44621.587650462963</c:v>
                </c:pt>
                <c:pt idx="1723">
                  <c:v>44621.588379629633</c:v>
                </c:pt>
                <c:pt idx="1724">
                  <c:v>44621.589108796295</c:v>
                </c:pt>
                <c:pt idx="1725">
                  <c:v>44621.589884259258</c:v>
                </c:pt>
                <c:pt idx="1726">
                  <c:v>44621.590601851851</c:v>
                </c:pt>
                <c:pt idx="1727">
                  <c:v>44621.591331018521</c:v>
                </c:pt>
                <c:pt idx="1728">
                  <c:v>44621.592060185183</c:v>
                </c:pt>
                <c:pt idx="1729">
                  <c:v>44621.592777777776</c:v>
                </c:pt>
                <c:pt idx="1730">
                  <c:v>44621.593506944446</c:v>
                </c:pt>
                <c:pt idx="1731">
                  <c:v>44621.594282407408</c:v>
                </c:pt>
                <c:pt idx="1732">
                  <c:v>44621.595011574071</c:v>
                </c:pt>
                <c:pt idx="1733">
                  <c:v>44621.595729166664</c:v>
                </c:pt>
                <c:pt idx="1734">
                  <c:v>44621.596458333333</c:v>
                </c:pt>
                <c:pt idx="1735">
                  <c:v>44621.597187500003</c:v>
                </c:pt>
                <c:pt idx="1736">
                  <c:v>44621.597905092596</c:v>
                </c:pt>
                <c:pt idx="1737">
                  <c:v>44621.598680555559</c:v>
                </c:pt>
                <c:pt idx="1738">
                  <c:v>44621.599409722221</c:v>
                </c:pt>
                <c:pt idx="1739">
                  <c:v>44621.600138888891</c:v>
                </c:pt>
                <c:pt idx="1740">
                  <c:v>44621.600856481484</c:v>
                </c:pt>
                <c:pt idx="1741">
                  <c:v>44621.601585648146</c:v>
                </c:pt>
                <c:pt idx="1742">
                  <c:v>44621.602314814816</c:v>
                </c:pt>
                <c:pt idx="1743">
                  <c:v>44621.603090277778</c:v>
                </c:pt>
                <c:pt idx="1744">
                  <c:v>44621.603807870371</c:v>
                </c:pt>
                <c:pt idx="1745">
                  <c:v>44621.604537037034</c:v>
                </c:pt>
                <c:pt idx="1746">
                  <c:v>44621.605266203704</c:v>
                </c:pt>
                <c:pt idx="1747">
                  <c:v>44621.605983796297</c:v>
                </c:pt>
                <c:pt idx="1748">
                  <c:v>44621.606712962966</c:v>
                </c:pt>
                <c:pt idx="1749">
                  <c:v>44621.607442129629</c:v>
                </c:pt>
                <c:pt idx="1750">
                  <c:v>44621.608159722222</c:v>
                </c:pt>
                <c:pt idx="1751">
                  <c:v>44621.608888888892</c:v>
                </c:pt>
                <c:pt idx="1752">
                  <c:v>44621.609618055554</c:v>
                </c:pt>
                <c:pt idx="1753">
                  <c:v>44621.610335648147</c:v>
                </c:pt>
                <c:pt idx="1754">
                  <c:v>44621.611111111109</c:v>
                </c:pt>
                <c:pt idx="1755">
                  <c:v>44621.611840277779</c:v>
                </c:pt>
                <c:pt idx="1756">
                  <c:v>44621.612569444442</c:v>
                </c:pt>
                <c:pt idx="1757">
                  <c:v>44621.613287037035</c:v>
                </c:pt>
                <c:pt idx="1758">
                  <c:v>44621.614016203705</c:v>
                </c:pt>
                <c:pt idx="1759">
                  <c:v>44621.614745370367</c:v>
                </c:pt>
                <c:pt idx="1760">
                  <c:v>44621.61546296296</c:v>
                </c:pt>
                <c:pt idx="1761">
                  <c:v>44621.61619212963</c:v>
                </c:pt>
                <c:pt idx="1762">
                  <c:v>44621.6169212963</c:v>
                </c:pt>
                <c:pt idx="1763">
                  <c:v>44621.617638888885</c:v>
                </c:pt>
                <c:pt idx="1764">
                  <c:v>44621.618368055555</c:v>
                </c:pt>
                <c:pt idx="1765">
                  <c:v>44621.619085648148</c:v>
                </c:pt>
                <c:pt idx="1766">
                  <c:v>44621.619814814818</c:v>
                </c:pt>
                <c:pt idx="1767">
                  <c:v>44621.62054398148</c:v>
                </c:pt>
                <c:pt idx="1768">
                  <c:v>44621.62127314815</c:v>
                </c:pt>
                <c:pt idx="1769">
                  <c:v>44621.621990740743</c:v>
                </c:pt>
                <c:pt idx="1770">
                  <c:v>44621.622719907406</c:v>
                </c:pt>
                <c:pt idx="1771">
                  <c:v>44621.623449074075</c:v>
                </c:pt>
                <c:pt idx="1772">
                  <c:v>44621.624166666668</c:v>
                </c:pt>
                <c:pt idx="1773">
                  <c:v>44621.624895833331</c:v>
                </c:pt>
                <c:pt idx="1774">
                  <c:v>44621.625625000001</c:v>
                </c:pt>
                <c:pt idx="1775">
                  <c:v>44621.626400462963</c:v>
                </c:pt>
                <c:pt idx="1776">
                  <c:v>44621.627118055556</c:v>
                </c:pt>
                <c:pt idx="1777">
                  <c:v>44621.627847222226</c:v>
                </c:pt>
                <c:pt idx="1778">
                  <c:v>44621.628564814811</c:v>
                </c:pt>
                <c:pt idx="1779">
                  <c:v>44621.629293981481</c:v>
                </c:pt>
                <c:pt idx="1780">
                  <c:v>44621.630023148151</c:v>
                </c:pt>
                <c:pt idx="1781">
                  <c:v>44621.630798611113</c:v>
                </c:pt>
                <c:pt idx="1782">
                  <c:v>44621.631516203706</c:v>
                </c:pt>
                <c:pt idx="1783">
                  <c:v>44621.632245370369</c:v>
                </c:pt>
                <c:pt idx="1784">
                  <c:v>44621.632974537039</c:v>
                </c:pt>
                <c:pt idx="1785">
                  <c:v>44621.633703703701</c:v>
                </c:pt>
                <c:pt idx="1786">
                  <c:v>44621.634421296294</c:v>
                </c:pt>
                <c:pt idx="1787">
                  <c:v>44621.635196759256</c:v>
                </c:pt>
                <c:pt idx="1788">
                  <c:v>44621.635925925926</c:v>
                </c:pt>
                <c:pt idx="1789">
                  <c:v>44621.636655092596</c:v>
                </c:pt>
                <c:pt idx="1790">
                  <c:v>44621.637372685182</c:v>
                </c:pt>
                <c:pt idx="1791">
                  <c:v>44621.638101851851</c:v>
                </c:pt>
                <c:pt idx="1792">
                  <c:v>44621.638831018521</c:v>
                </c:pt>
                <c:pt idx="1793">
                  <c:v>44621.639606481483</c:v>
                </c:pt>
                <c:pt idx="1794">
                  <c:v>44621.640335648146</c:v>
                </c:pt>
                <c:pt idx="1795">
                  <c:v>44621.641053240739</c:v>
                </c:pt>
                <c:pt idx="1796">
                  <c:v>44621.641782407409</c:v>
                </c:pt>
                <c:pt idx="1797">
                  <c:v>44621.642500000002</c:v>
                </c:pt>
                <c:pt idx="1798">
                  <c:v>44621.643229166664</c:v>
                </c:pt>
                <c:pt idx="1799">
                  <c:v>44621.644004629627</c:v>
                </c:pt>
                <c:pt idx="1800">
                  <c:v>44621.644733796296</c:v>
                </c:pt>
                <c:pt idx="1801">
                  <c:v>44621.645462962966</c:v>
                </c:pt>
                <c:pt idx="1802">
                  <c:v>44621.646180555559</c:v>
                </c:pt>
                <c:pt idx="1803">
                  <c:v>44621.646909722222</c:v>
                </c:pt>
                <c:pt idx="1804">
                  <c:v>44621.647638888891</c:v>
                </c:pt>
                <c:pt idx="1805">
                  <c:v>44621.648414351854</c:v>
                </c:pt>
                <c:pt idx="1806">
                  <c:v>44621.649131944447</c:v>
                </c:pt>
                <c:pt idx="1807">
                  <c:v>44621.649861111109</c:v>
                </c:pt>
                <c:pt idx="1808">
                  <c:v>44621.650590277779</c:v>
                </c:pt>
                <c:pt idx="1809">
                  <c:v>44621.651307870372</c:v>
                </c:pt>
                <c:pt idx="1810">
                  <c:v>44621.652037037034</c:v>
                </c:pt>
                <c:pt idx="1811">
                  <c:v>44621.652812499997</c:v>
                </c:pt>
                <c:pt idx="1812">
                  <c:v>44621.653541666667</c:v>
                </c:pt>
                <c:pt idx="1813">
                  <c:v>44621.65425925926</c:v>
                </c:pt>
                <c:pt idx="1814">
                  <c:v>44621.654988425929</c:v>
                </c:pt>
                <c:pt idx="1815">
                  <c:v>44621.655717592592</c:v>
                </c:pt>
                <c:pt idx="1816">
                  <c:v>44621.656435185185</c:v>
                </c:pt>
                <c:pt idx="1817">
                  <c:v>44621.657222222224</c:v>
                </c:pt>
                <c:pt idx="1818">
                  <c:v>44621.657951388886</c:v>
                </c:pt>
                <c:pt idx="1819">
                  <c:v>44621.658668981479</c:v>
                </c:pt>
                <c:pt idx="1820">
                  <c:v>44621.659398148149</c:v>
                </c:pt>
                <c:pt idx="1821">
                  <c:v>44621.660127314812</c:v>
                </c:pt>
                <c:pt idx="1822">
                  <c:v>44621.660844907405</c:v>
                </c:pt>
                <c:pt idx="1823">
                  <c:v>44621.661574074074</c:v>
                </c:pt>
                <c:pt idx="1824">
                  <c:v>44621.662303240744</c:v>
                </c:pt>
                <c:pt idx="1825">
                  <c:v>44621.66302083333</c:v>
                </c:pt>
                <c:pt idx="1826">
                  <c:v>44621.66375</c:v>
                </c:pt>
                <c:pt idx="1827">
                  <c:v>44621.664479166669</c:v>
                </c:pt>
                <c:pt idx="1828">
                  <c:v>44621.665196759262</c:v>
                </c:pt>
                <c:pt idx="1829">
                  <c:v>44621.665925925925</c:v>
                </c:pt>
                <c:pt idx="1830">
                  <c:v>44621.666655092595</c:v>
                </c:pt>
                <c:pt idx="1831">
                  <c:v>44621.667372685188</c:v>
                </c:pt>
                <c:pt idx="1832">
                  <c:v>44621.66810185185</c:v>
                </c:pt>
                <c:pt idx="1833">
                  <c:v>44621.668877314813</c:v>
                </c:pt>
                <c:pt idx="1834">
                  <c:v>44621.669606481482</c:v>
                </c:pt>
                <c:pt idx="1835">
                  <c:v>44621.670324074075</c:v>
                </c:pt>
                <c:pt idx="1836">
                  <c:v>44621.671053240738</c:v>
                </c:pt>
                <c:pt idx="1837">
                  <c:v>44621.671770833331</c:v>
                </c:pt>
                <c:pt idx="1838">
                  <c:v>44621.672500000001</c:v>
                </c:pt>
                <c:pt idx="1839">
                  <c:v>44621.673275462963</c:v>
                </c:pt>
                <c:pt idx="1840">
                  <c:v>44621.674004629633</c:v>
                </c:pt>
                <c:pt idx="1841">
                  <c:v>44621.674722222226</c:v>
                </c:pt>
                <c:pt idx="1842">
                  <c:v>44621.675451388888</c:v>
                </c:pt>
                <c:pt idx="1843">
                  <c:v>44621.676180555558</c:v>
                </c:pt>
                <c:pt idx="1844">
                  <c:v>44621.676898148151</c:v>
                </c:pt>
                <c:pt idx="1845">
                  <c:v>44621.677685185183</c:v>
                </c:pt>
                <c:pt idx="1846">
                  <c:v>44621.678402777776</c:v>
                </c:pt>
                <c:pt idx="1847">
                  <c:v>44621.679131944446</c:v>
                </c:pt>
                <c:pt idx="1848">
                  <c:v>44621.679861111108</c:v>
                </c:pt>
                <c:pt idx="1849">
                  <c:v>44621.680578703701</c:v>
                </c:pt>
                <c:pt idx="1850">
                  <c:v>44621.681307870371</c:v>
                </c:pt>
                <c:pt idx="1851">
                  <c:v>44621.682083333333</c:v>
                </c:pt>
                <c:pt idx="1852">
                  <c:v>44621.682800925926</c:v>
                </c:pt>
                <c:pt idx="1853">
                  <c:v>44621.683530092596</c:v>
                </c:pt>
                <c:pt idx="1854">
                  <c:v>44621.684259259258</c:v>
                </c:pt>
                <c:pt idx="1855">
                  <c:v>44621.684976851851</c:v>
                </c:pt>
                <c:pt idx="1856">
                  <c:v>44621.685706018521</c:v>
                </c:pt>
                <c:pt idx="1857">
                  <c:v>44621.686481481483</c:v>
                </c:pt>
                <c:pt idx="1858">
                  <c:v>44621.687210648146</c:v>
                </c:pt>
                <c:pt idx="1859">
                  <c:v>44621.687939814816</c:v>
                </c:pt>
                <c:pt idx="1860">
                  <c:v>44621.688657407409</c:v>
                </c:pt>
                <c:pt idx="1861">
                  <c:v>44621.689386574071</c:v>
                </c:pt>
                <c:pt idx="1862">
                  <c:v>44621.690115740741</c:v>
                </c:pt>
                <c:pt idx="1863">
                  <c:v>44621.690891203703</c:v>
                </c:pt>
                <c:pt idx="1864">
                  <c:v>44621.691620370373</c:v>
                </c:pt>
                <c:pt idx="1865">
                  <c:v>44621.692337962966</c:v>
                </c:pt>
                <c:pt idx="1866">
                  <c:v>44621.693067129629</c:v>
                </c:pt>
                <c:pt idx="1867">
                  <c:v>44621.693796296298</c:v>
                </c:pt>
                <c:pt idx="1868">
                  <c:v>44621.694513888891</c:v>
                </c:pt>
                <c:pt idx="1869">
                  <c:v>44621.695243055554</c:v>
                </c:pt>
                <c:pt idx="1870">
                  <c:v>44621.695972222224</c:v>
                </c:pt>
                <c:pt idx="1871">
                  <c:v>44621.696689814817</c:v>
                </c:pt>
                <c:pt idx="1872">
                  <c:v>44621.697418981479</c:v>
                </c:pt>
                <c:pt idx="1873">
                  <c:v>44621.698148148149</c:v>
                </c:pt>
                <c:pt idx="1874">
                  <c:v>44621.698912037034</c:v>
                </c:pt>
                <c:pt idx="1875">
                  <c:v>44621.699641203704</c:v>
                </c:pt>
                <c:pt idx="1876">
                  <c:v>44621.700370370374</c:v>
                </c:pt>
                <c:pt idx="1877">
                  <c:v>44621.70108796296</c:v>
                </c:pt>
                <c:pt idx="1878">
                  <c:v>44621.701817129629</c:v>
                </c:pt>
                <c:pt idx="1879">
                  <c:v>44621.702546296299</c:v>
                </c:pt>
                <c:pt idx="1880">
                  <c:v>44621.703263888892</c:v>
                </c:pt>
                <c:pt idx="1881">
                  <c:v>44621.703993055555</c:v>
                </c:pt>
                <c:pt idx="1882">
                  <c:v>44621.704722222225</c:v>
                </c:pt>
                <c:pt idx="1883">
                  <c:v>44621.705439814818</c:v>
                </c:pt>
                <c:pt idx="1884">
                  <c:v>44621.70616898148</c:v>
                </c:pt>
                <c:pt idx="1885">
                  <c:v>44621.706944444442</c:v>
                </c:pt>
                <c:pt idx="1886">
                  <c:v>44621.707673611112</c:v>
                </c:pt>
                <c:pt idx="1887">
                  <c:v>44621.708391203705</c:v>
                </c:pt>
                <c:pt idx="1888">
                  <c:v>44621.709120370368</c:v>
                </c:pt>
                <c:pt idx="1889">
                  <c:v>44621.709849537037</c:v>
                </c:pt>
                <c:pt idx="1890">
                  <c:v>44621.71056712963</c:v>
                </c:pt>
                <c:pt idx="1891">
                  <c:v>44621.711354166669</c:v>
                </c:pt>
                <c:pt idx="1892">
                  <c:v>44621.712071759262</c:v>
                </c:pt>
                <c:pt idx="1893">
                  <c:v>44621.712800925925</c:v>
                </c:pt>
                <c:pt idx="1894">
                  <c:v>44621.713530092595</c:v>
                </c:pt>
                <c:pt idx="1895">
                  <c:v>44621.714247685188</c:v>
                </c:pt>
                <c:pt idx="1896">
                  <c:v>44621.71497685185</c:v>
                </c:pt>
                <c:pt idx="1897">
                  <c:v>44621.715752314813</c:v>
                </c:pt>
                <c:pt idx="1898">
                  <c:v>44621.716469907406</c:v>
                </c:pt>
                <c:pt idx="1899">
                  <c:v>44621.717199074075</c:v>
                </c:pt>
                <c:pt idx="1900">
                  <c:v>44621.717916666668</c:v>
                </c:pt>
                <c:pt idx="1901">
                  <c:v>44621.718645833331</c:v>
                </c:pt>
                <c:pt idx="1902">
                  <c:v>44621.719375000001</c:v>
                </c:pt>
                <c:pt idx="1903">
                  <c:v>44621.720092592594</c:v>
                </c:pt>
                <c:pt idx="1904">
                  <c:v>44621.720821759256</c:v>
                </c:pt>
                <c:pt idx="1905">
                  <c:v>44621.721550925926</c:v>
                </c:pt>
                <c:pt idx="1906">
                  <c:v>44621.722268518519</c:v>
                </c:pt>
                <c:pt idx="1907">
                  <c:v>44621.722997685189</c:v>
                </c:pt>
                <c:pt idx="1908">
                  <c:v>44621.723726851851</c:v>
                </c:pt>
                <c:pt idx="1909">
                  <c:v>44621.724456018521</c:v>
                </c:pt>
                <c:pt idx="1910">
                  <c:v>44621.725173611114</c:v>
                </c:pt>
                <c:pt idx="1911">
                  <c:v>44621.725902777776</c:v>
                </c:pt>
                <c:pt idx="1912">
                  <c:v>44621.726631944446</c:v>
                </c:pt>
                <c:pt idx="1913">
                  <c:v>44621.727407407408</c:v>
                </c:pt>
                <c:pt idx="1914">
                  <c:v>44621.728125000001</c:v>
                </c:pt>
                <c:pt idx="1915">
                  <c:v>44621.728854166664</c:v>
                </c:pt>
                <c:pt idx="1916">
                  <c:v>44621.729583333334</c:v>
                </c:pt>
                <c:pt idx="1917">
                  <c:v>44621.730300925927</c:v>
                </c:pt>
                <c:pt idx="1918">
                  <c:v>44621.731030092589</c:v>
                </c:pt>
                <c:pt idx="1919">
                  <c:v>44621.731805555559</c:v>
                </c:pt>
                <c:pt idx="1920">
                  <c:v>44621.732534722221</c:v>
                </c:pt>
                <c:pt idx="1921">
                  <c:v>44621.733252314814</c:v>
                </c:pt>
                <c:pt idx="1922">
                  <c:v>44621.733981481484</c:v>
                </c:pt>
                <c:pt idx="1923">
                  <c:v>44621.734710648147</c:v>
                </c:pt>
                <c:pt idx="1924">
                  <c:v>44621.73542824074</c:v>
                </c:pt>
                <c:pt idx="1925">
                  <c:v>44621.736203703702</c:v>
                </c:pt>
                <c:pt idx="1926">
                  <c:v>44621.736932870372</c:v>
                </c:pt>
                <c:pt idx="1927">
                  <c:v>44621.737662037034</c:v>
                </c:pt>
                <c:pt idx="1928">
                  <c:v>44621.738391203704</c:v>
                </c:pt>
                <c:pt idx="1929">
                  <c:v>44621.739108796297</c:v>
                </c:pt>
                <c:pt idx="1930">
                  <c:v>44621.739837962959</c:v>
                </c:pt>
                <c:pt idx="1931">
                  <c:v>44621.740555555552</c:v>
                </c:pt>
                <c:pt idx="1932">
                  <c:v>44621.741284722222</c:v>
                </c:pt>
                <c:pt idx="1933">
                  <c:v>44621.742013888892</c:v>
                </c:pt>
                <c:pt idx="1934">
                  <c:v>44621.742731481485</c:v>
                </c:pt>
                <c:pt idx="1935">
                  <c:v>44621.743460648147</c:v>
                </c:pt>
                <c:pt idx="1936">
                  <c:v>44621.74423611111</c:v>
                </c:pt>
                <c:pt idx="1937">
                  <c:v>44621.74496527778</c:v>
                </c:pt>
                <c:pt idx="1938">
                  <c:v>44621.745682870373</c:v>
                </c:pt>
                <c:pt idx="1939">
                  <c:v>44621.746412037035</c:v>
                </c:pt>
                <c:pt idx="1940">
                  <c:v>44621.747141203705</c:v>
                </c:pt>
                <c:pt idx="1941">
                  <c:v>44621.747858796298</c:v>
                </c:pt>
                <c:pt idx="1942">
                  <c:v>44621.74858796296</c:v>
                </c:pt>
                <c:pt idx="1943">
                  <c:v>44621.74931712963</c:v>
                </c:pt>
                <c:pt idx="1944">
                  <c:v>44621.750034722223</c:v>
                </c:pt>
                <c:pt idx="1945">
                  <c:v>44621.750763888886</c:v>
                </c:pt>
                <c:pt idx="1946">
                  <c:v>44621.751493055555</c:v>
                </c:pt>
                <c:pt idx="1947">
                  <c:v>44621.752268518518</c:v>
                </c:pt>
                <c:pt idx="1948">
                  <c:v>44621.752986111111</c:v>
                </c:pt>
                <c:pt idx="1949">
                  <c:v>44621.75371527778</c:v>
                </c:pt>
                <c:pt idx="1950">
                  <c:v>44621.754444444443</c:v>
                </c:pt>
                <c:pt idx="1951">
                  <c:v>44621.755162037036</c:v>
                </c:pt>
                <c:pt idx="1952">
                  <c:v>44621.755891203706</c:v>
                </c:pt>
                <c:pt idx="1953">
                  <c:v>44621.756620370368</c:v>
                </c:pt>
                <c:pt idx="1954">
                  <c:v>44621.757337962961</c:v>
                </c:pt>
                <c:pt idx="1955">
                  <c:v>44621.758067129631</c:v>
                </c:pt>
                <c:pt idx="1956">
                  <c:v>44621.758796296293</c:v>
                </c:pt>
                <c:pt idx="1957">
                  <c:v>44621.759513888886</c:v>
                </c:pt>
                <c:pt idx="1958">
                  <c:v>44621.760289351849</c:v>
                </c:pt>
                <c:pt idx="1959">
                  <c:v>44621.761018518519</c:v>
                </c:pt>
                <c:pt idx="1960">
                  <c:v>44621.761747685188</c:v>
                </c:pt>
                <c:pt idx="1961">
                  <c:v>44621.762465277781</c:v>
                </c:pt>
                <c:pt idx="1962">
                  <c:v>44621.763194444444</c:v>
                </c:pt>
                <c:pt idx="1963">
                  <c:v>44621.763923611114</c:v>
                </c:pt>
                <c:pt idx="1964">
                  <c:v>44621.764699074076</c:v>
                </c:pt>
                <c:pt idx="1965">
                  <c:v>44621.765428240738</c:v>
                </c:pt>
                <c:pt idx="1966">
                  <c:v>44621.766145833331</c:v>
                </c:pt>
                <c:pt idx="1967">
                  <c:v>44621.766875000001</c:v>
                </c:pt>
                <c:pt idx="1968">
                  <c:v>44621.767592592594</c:v>
                </c:pt>
                <c:pt idx="1969">
                  <c:v>44621.768321759257</c:v>
                </c:pt>
                <c:pt idx="1970">
                  <c:v>44621.769097222219</c:v>
                </c:pt>
                <c:pt idx="1971">
                  <c:v>44621.769826388889</c:v>
                </c:pt>
                <c:pt idx="1972">
                  <c:v>44621.770543981482</c:v>
                </c:pt>
                <c:pt idx="1973">
                  <c:v>44621.771273148152</c:v>
                </c:pt>
                <c:pt idx="1974">
                  <c:v>44621.772002314814</c:v>
                </c:pt>
                <c:pt idx="1975">
                  <c:v>44621.772719907407</c:v>
                </c:pt>
                <c:pt idx="1976">
                  <c:v>44621.773495370369</c:v>
                </c:pt>
                <c:pt idx="1977">
                  <c:v>44621.774224537039</c:v>
                </c:pt>
                <c:pt idx="1978">
                  <c:v>44621.774953703702</c:v>
                </c:pt>
                <c:pt idx="1979">
                  <c:v>44621.775671296295</c:v>
                </c:pt>
                <c:pt idx="1980">
                  <c:v>44621.776400462964</c:v>
                </c:pt>
                <c:pt idx="1981">
                  <c:v>44621.777129629627</c:v>
                </c:pt>
                <c:pt idx="1982">
                  <c:v>44621.77784722222</c:v>
                </c:pt>
                <c:pt idx="1983">
                  <c:v>44621.77857638889</c:v>
                </c:pt>
                <c:pt idx="1984">
                  <c:v>44621.779305555552</c:v>
                </c:pt>
                <c:pt idx="1985">
                  <c:v>44621.780023148145</c:v>
                </c:pt>
                <c:pt idx="1986">
                  <c:v>44621.780752314815</c:v>
                </c:pt>
                <c:pt idx="1987">
                  <c:v>44621.781481481485</c:v>
                </c:pt>
                <c:pt idx="1988">
                  <c:v>44621.782199074078</c:v>
                </c:pt>
                <c:pt idx="1989">
                  <c:v>44621.78292824074</c:v>
                </c:pt>
                <c:pt idx="1990">
                  <c:v>44621.78365740741</c:v>
                </c:pt>
                <c:pt idx="1991">
                  <c:v>44621.784375000003</c:v>
                </c:pt>
                <c:pt idx="1992">
                  <c:v>44621.785150462965</c:v>
                </c:pt>
                <c:pt idx="1993">
                  <c:v>44621.785879629628</c:v>
                </c:pt>
                <c:pt idx="1994">
                  <c:v>44621.786608796298</c:v>
                </c:pt>
                <c:pt idx="1995">
                  <c:v>44621.787326388891</c:v>
                </c:pt>
                <c:pt idx="1996">
                  <c:v>44621.788055555553</c:v>
                </c:pt>
                <c:pt idx="1997">
                  <c:v>44621.788784722223</c:v>
                </c:pt>
                <c:pt idx="1998">
                  <c:v>44621.789560185185</c:v>
                </c:pt>
                <c:pt idx="1999">
                  <c:v>44621.790289351855</c:v>
                </c:pt>
                <c:pt idx="2000">
                  <c:v>44621.791006944448</c:v>
                </c:pt>
                <c:pt idx="2001">
                  <c:v>44621.79173611111</c:v>
                </c:pt>
                <c:pt idx="2002">
                  <c:v>44621.79246527778</c:v>
                </c:pt>
                <c:pt idx="2003">
                  <c:v>44621.793182870373</c:v>
                </c:pt>
                <c:pt idx="2004">
                  <c:v>44621.793912037036</c:v>
                </c:pt>
                <c:pt idx="2005">
                  <c:v>44621.794641203705</c:v>
                </c:pt>
                <c:pt idx="2006">
                  <c:v>44621.795358796298</c:v>
                </c:pt>
                <c:pt idx="2007">
                  <c:v>44621.796087962961</c:v>
                </c:pt>
                <c:pt idx="2008">
                  <c:v>44621.796817129631</c:v>
                </c:pt>
                <c:pt idx="2009">
                  <c:v>44621.797534722224</c:v>
                </c:pt>
                <c:pt idx="2010">
                  <c:v>44621.798263888886</c:v>
                </c:pt>
                <c:pt idx="2011">
                  <c:v>44621.798993055556</c:v>
                </c:pt>
                <c:pt idx="2012">
                  <c:v>44621.799710648149</c:v>
                </c:pt>
                <c:pt idx="2013">
                  <c:v>44621.800439814811</c:v>
                </c:pt>
                <c:pt idx="2014">
                  <c:v>44621.801168981481</c:v>
                </c:pt>
                <c:pt idx="2015">
                  <c:v>44621.801886574074</c:v>
                </c:pt>
                <c:pt idx="2016">
                  <c:v>44621.802615740744</c:v>
                </c:pt>
                <c:pt idx="2017">
                  <c:v>44621.803344907406</c:v>
                </c:pt>
                <c:pt idx="2018">
                  <c:v>44621.804062499999</c:v>
                </c:pt>
                <c:pt idx="2019">
                  <c:v>44621.804791666669</c:v>
                </c:pt>
                <c:pt idx="2020">
                  <c:v>44621.805520833332</c:v>
                </c:pt>
                <c:pt idx="2021">
                  <c:v>44621.806238425925</c:v>
                </c:pt>
                <c:pt idx="2022">
                  <c:v>44621.806967592594</c:v>
                </c:pt>
                <c:pt idx="2023">
                  <c:v>44621.807696759257</c:v>
                </c:pt>
                <c:pt idx="2024">
                  <c:v>44621.80841435185</c:v>
                </c:pt>
                <c:pt idx="2025">
                  <c:v>44621.80914351852</c:v>
                </c:pt>
                <c:pt idx="2026">
                  <c:v>44621.809872685182</c:v>
                </c:pt>
                <c:pt idx="2027">
                  <c:v>44621.810590277775</c:v>
                </c:pt>
                <c:pt idx="2028">
                  <c:v>44621.811319444445</c:v>
                </c:pt>
                <c:pt idx="2029">
                  <c:v>44621.812094907407</c:v>
                </c:pt>
                <c:pt idx="2030">
                  <c:v>44621.812824074077</c:v>
                </c:pt>
                <c:pt idx="2031">
                  <c:v>44621.81354166667</c:v>
                </c:pt>
                <c:pt idx="2032">
                  <c:v>44621.814270833333</c:v>
                </c:pt>
                <c:pt idx="2033">
                  <c:v>44621.815000000002</c:v>
                </c:pt>
                <c:pt idx="2034">
                  <c:v>44621.815717592595</c:v>
                </c:pt>
                <c:pt idx="2035">
                  <c:v>44621.816493055558</c:v>
                </c:pt>
                <c:pt idx="2036">
                  <c:v>44621.81722222222</c:v>
                </c:pt>
                <c:pt idx="2037">
                  <c:v>44621.817939814813</c:v>
                </c:pt>
                <c:pt idx="2038">
                  <c:v>44621.818668981483</c:v>
                </c:pt>
                <c:pt idx="2039">
                  <c:v>44621.819398148145</c:v>
                </c:pt>
                <c:pt idx="2040">
                  <c:v>44621.820115740738</c:v>
                </c:pt>
                <c:pt idx="2041">
                  <c:v>44621.820902777778</c:v>
                </c:pt>
                <c:pt idx="2042">
                  <c:v>44621.821620370371</c:v>
                </c:pt>
                <c:pt idx="2043">
                  <c:v>44621.82234953704</c:v>
                </c:pt>
                <c:pt idx="2044">
                  <c:v>44621.823067129626</c:v>
                </c:pt>
                <c:pt idx="2045">
                  <c:v>44621.823796296296</c:v>
                </c:pt>
                <c:pt idx="2046">
                  <c:v>44621.824525462966</c:v>
                </c:pt>
                <c:pt idx="2047">
                  <c:v>44621.825300925928</c:v>
                </c:pt>
                <c:pt idx="2048">
                  <c:v>44621.82603009259</c:v>
                </c:pt>
                <c:pt idx="2049">
                  <c:v>44621.826747685183</c:v>
                </c:pt>
                <c:pt idx="2050">
                  <c:v>44621.827476851853</c:v>
                </c:pt>
                <c:pt idx="2051">
                  <c:v>44621.828206018516</c:v>
                </c:pt>
                <c:pt idx="2052">
                  <c:v>44621.828923611109</c:v>
                </c:pt>
                <c:pt idx="2053">
                  <c:v>44621.829652777778</c:v>
                </c:pt>
                <c:pt idx="2054">
                  <c:v>44621.830381944441</c:v>
                </c:pt>
                <c:pt idx="2055">
                  <c:v>44621.831099537034</c:v>
                </c:pt>
                <c:pt idx="2056">
                  <c:v>44621.831828703704</c:v>
                </c:pt>
                <c:pt idx="2057">
                  <c:v>44621.832557870373</c:v>
                </c:pt>
                <c:pt idx="2058">
                  <c:v>44621.833333333336</c:v>
                </c:pt>
                <c:pt idx="2059">
                  <c:v>44621.834050925929</c:v>
                </c:pt>
                <c:pt idx="2060">
                  <c:v>44621.834780092591</c:v>
                </c:pt>
                <c:pt idx="2061">
                  <c:v>44621.835509259261</c:v>
                </c:pt>
                <c:pt idx="2062">
                  <c:v>44621.836226851854</c:v>
                </c:pt>
                <c:pt idx="2063">
                  <c:v>44621.836956018517</c:v>
                </c:pt>
                <c:pt idx="2064">
                  <c:v>44621.837685185186</c:v>
                </c:pt>
                <c:pt idx="2065">
                  <c:v>44621.838402777779</c:v>
                </c:pt>
                <c:pt idx="2066">
                  <c:v>44621.839131944442</c:v>
                </c:pt>
                <c:pt idx="2067">
                  <c:v>44621.839849537035</c:v>
                </c:pt>
                <c:pt idx="2068">
                  <c:v>44621.840578703705</c:v>
                </c:pt>
                <c:pt idx="2069">
                  <c:v>44621.841354166667</c:v>
                </c:pt>
                <c:pt idx="2070">
                  <c:v>44621.842083333337</c:v>
                </c:pt>
                <c:pt idx="2071">
                  <c:v>44621.842812499999</c:v>
                </c:pt>
                <c:pt idx="2072">
                  <c:v>44621.843530092592</c:v>
                </c:pt>
                <c:pt idx="2073">
                  <c:v>44621.844259259262</c:v>
                </c:pt>
                <c:pt idx="2074">
                  <c:v>44621.844988425924</c:v>
                </c:pt>
                <c:pt idx="2075">
                  <c:v>44621.845763888887</c:v>
                </c:pt>
                <c:pt idx="2076">
                  <c:v>44621.84648148148</c:v>
                </c:pt>
                <c:pt idx="2077">
                  <c:v>44621.847210648149</c:v>
                </c:pt>
                <c:pt idx="2078">
                  <c:v>44621.847939814812</c:v>
                </c:pt>
                <c:pt idx="2079">
                  <c:v>44621.848668981482</c:v>
                </c:pt>
                <c:pt idx="2080">
                  <c:v>44621.849386574075</c:v>
                </c:pt>
                <c:pt idx="2081">
                  <c:v>44621.850162037037</c:v>
                </c:pt>
                <c:pt idx="2082">
                  <c:v>44621.850891203707</c:v>
                </c:pt>
                <c:pt idx="2083">
                  <c:v>44621.8516087963</c:v>
                </c:pt>
                <c:pt idx="2084">
                  <c:v>44621.852337962962</c:v>
                </c:pt>
                <c:pt idx="2085">
                  <c:v>44621.853067129632</c:v>
                </c:pt>
                <c:pt idx="2086">
                  <c:v>44621.853784722225</c:v>
                </c:pt>
                <c:pt idx="2087">
                  <c:v>44621.854560185187</c:v>
                </c:pt>
                <c:pt idx="2088">
                  <c:v>44621.85528935185</c:v>
                </c:pt>
                <c:pt idx="2089">
                  <c:v>44621.85601851852</c:v>
                </c:pt>
                <c:pt idx="2090">
                  <c:v>44621.856736111113</c:v>
                </c:pt>
                <c:pt idx="2091">
                  <c:v>44621.857465277775</c:v>
                </c:pt>
                <c:pt idx="2092">
                  <c:v>44621.858194444445</c:v>
                </c:pt>
                <c:pt idx="2093">
                  <c:v>44621.858969907407</c:v>
                </c:pt>
                <c:pt idx="2094">
                  <c:v>44621.8596875</c:v>
                </c:pt>
                <c:pt idx="2095">
                  <c:v>44621.86041666667</c:v>
                </c:pt>
                <c:pt idx="2096">
                  <c:v>44621.861145833333</c:v>
                </c:pt>
                <c:pt idx="2097">
                  <c:v>44621.861863425926</c:v>
                </c:pt>
                <c:pt idx="2098">
                  <c:v>44621.862592592595</c:v>
                </c:pt>
                <c:pt idx="2099">
                  <c:v>44621.863368055558</c:v>
                </c:pt>
                <c:pt idx="2100">
                  <c:v>44621.864085648151</c:v>
                </c:pt>
                <c:pt idx="2101">
                  <c:v>44621.864814814813</c:v>
                </c:pt>
                <c:pt idx="2102">
                  <c:v>44621.865543981483</c:v>
                </c:pt>
                <c:pt idx="2103">
                  <c:v>44621.866261574076</c:v>
                </c:pt>
                <c:pt idx="2104">
                  <c:v>44621.866990740738</c:v>
                </c:pt>
                <c:pt idx="2105">
                  <c:v>44621.867766203701</c:v>
                </c:pt>
                <c:pt idx="2106">
                  <c:v>44621.868495370371</c:v>
                </c:pt>
                <c:pt idx="2107">
                  <c:v>44621.869212962964</c:v>
                </c:pt>
                <c:pt idx="2108">
                  <c:v>44621.869942129626</c:v>
                </c:pt>
                <c:pt idx="2109">
                  <c:v>44621.870659722219</c:v>
                </c:pt>
                <c:pt idx="2110">
                  <c:v>44621.871388888889</c:v>
                </c:pt>
                <c:pt idx="2111">
                  <c:v>44621.872164351851</c:v>
                </c:pt>
                <c:pt idx="2112">
                  <c:v>44621.872893518521</c:v>
                </c:pt>
                <c:pt idx="2113">
                  <c:v>44621.873611111114</c:v>
                </c:pt>
                <c:pt idx="2114">
                  <c:v>44621.874340277776</c:v>
                </c:pt>
                <c:pt idx="2115">
                  <c:v>44621.875069444446</c:v>
                </c:pt>
                <c:pt idx="2116">
                  <c:v>44621.875787037039</c:v>
                </c:pt>
                <c:pt idx="2117">
                  <c:v>44621.876562500001</c:v>
                </c:pt>
                <c:pt idx="2118">
                  <c:v>44621.877291666664</c:v>
                </c:pt>
                <c:pt idx="2119">
                  <c:v>44621.878020833334</c:v>
                </c:pt>
                <c:pt idx="2120">
                  <c:v>44621.878738425927</c:v>
                </c:pt>
                <c:pt idx="2121">
                  <c:v>44621.879467592589</c:v>
                </c:pt>
                <c:pt idx="2122">
                  <c:v>44621.880196759259</c:v>
                </c:pt>
                <c:pt idx="2123">
                  <c:v>44621.880925925929</c:v>
                </c:pt>
                <c:pt idx="2124">
                  <c:v>44621.881643518522</c:v>
                </c:pt>
                <c:pt idx="2125">
                  <c:v>44621.882372685184</c:v>
                </c:pt>
                <c:pt idx="2126">
                  <c:v>44621.883101851854</c:v>
                </c:pt>
                <c:pt idx="2127">
                  <c:v>44621.883819444447</c:v>
                </c:pt>
                <c:pt idx="2128">
                  <c:v>44621.884548611109</c:v>
                </c:pt>
                <c:pt idx="2129">
                  <c:v>44621.885277777779</c:v>
                </c:pt>
                <c:pt idx="2130">
                  <c:v>44621.885995370372</c:v>
                </c:pt>
                <c:pt idx="2131">
                  <c:v>44621.886724537035</c:v>
                </c:pt>
                <c:pt idx="2132">
                  <c:v>44621.887453703705</c:v>
                </c:pt>
                <c:pt idx="2133">
                  <c:v>44621.888229166667</c:v>
                </c:pt>
                <c:pt idx="2134">
                  <c:v>44621.888958333337</c:v>
                </c:pt>
                <c:pt idx="2135">
                  <c:v>44621.889675925922</c:v>
                </c:pt>
                <c:pt idx="2136">
                  <c:v>44621.890405092592</c:v>
                </c:pt>
                <c:pt idx="2137">
                  <c:v>44621.891134259262</c:v>
                </c:pt>
                <c:pt idx="2138">
                  <c:v>44621.891851851855</c:v>
                </c:pt>
                <c:pt idx="2139">
                  <c:v>44621.892581018517</c:v>
                </c:pt>
                <c:pt idx="2140">
                  <c:v>44621.893310185187</c:v>
                </c:pt>
                <c:pt idx="2141">
                  <c:v>44621.89403935185</c:v>
                </c:pt>
                <c:pt idx="2142">
                  <c:v>44621.894756944443</c:v>
                </c:pt>
                <c:pt idx="2143">
                  <c:v>44621.895486111112</c:v>
                </c:pt>
                <c:pt idx="2144">
                  <c:v>44621.896215277775</c:v>
                </c:pt>
                <c:pt idx="2145">
                  <c:v>44621.896932870368</c:v>
                </c:pt>
                <c:pt idx="2146">
                  <c:v>44621.897662037038</c:v>
                </c:pt>
                <c:pt idx="2147">
                  <c:v>44621.8983912037</c:v>
                </c:pt>
                <c:pt idx="2148">
                  <c:v>44621.899108796293</c:v>
                </c:pt>
                <c:pt idx="2149">
                  <c:v>44621.899884259263</c:v>
                </c:pt>
                <c:pt idx="2150">
                  <c:v>44621.900613425925</c:v>
                </c:pt>
                <c:pt idx="2151">
                  <c:v>44621.901342592595</c:v>
                </c:pt>
                <c:pt idx="2152">
                  <c:v>44621.902060185188</c:v>
                </c:pt>
                <c:pt idx="2153">
                  <c:v>44621.902789351851</c:v>
                </c:pt>
                <c:pt idx="2154">
                  <c:v>44621.90351851852</c:v>
                </c:pt>
                <c:pt idx="2155">
                  <c:v>44621.904293981483</c:v>
                </c:pt>
                <c:pt idx="2156">
                  <c:v>44621.905011574076</c:v>
                </c:pt>
                <c:pt idx="2157">
                  <c:v>44621.905740740738</c:v>
                </c:pt>
                <c:pt idx="2158">
                  <c:v>44621.906469907408</c:v>
                </c:pt>
                <c:pt idx="2159">
                  <c:v>44621.907187500001</c:v>
                </c:pt>
                <c:pt idx="2160">
                  <c:v>44621.907916666663</c:v>
                </c:pt>
                <c:pt idx="2161">
                  <c:v>44621.908680555556</c:v>
                </c:pt>
                <c:pt idx="2162">
                  <c:v>44621.909409722219</c:v>
                </c:pt>
                <c:pt idx="2163">
                  <c:v>44621.910127314812</c:v>
                </c:pt>
                <c:pt idx="2164">
                  <c:v>44621.910856481481</c:v>
                </c:pt>
                <c:pt idx="2165">
                  <c:v>44621.911574074074</c:v>
                </c:pt>
                <c:pt idx="2166">
                  <c:v>44621.912303240744</c:v>
                </c:pt>
                <c:pt idx="2167">
                  <c:v>44621.913078703707</c:v>
                </c:pt>
                <c:pt idx="2168">
                  <c:v>44621.9137962963</c:v>
                </c:pt>
                <c:pt idx="2169">
                  <c:v>44621.914525462962</c:v>
                </c:pt>
                <c:pt idx="2170">
                  <c:v>44621.915254629632</c:v>
                </c:pt>
                <c:pt idx="2171">
                  <c:v>44621.915972222225</c:v>
                </c:pt>
                <c:pt idx="2172">
                  <c:v>44621.916701388887</c:v>
                </c:pt>
                <c:pt idx="2173">
                  <c:v>44621.91746527778</c:v>
                </c:pt>
                <c:pt idx="2174">
                  <c:v>44621.918194444443</c:v>
                </c:pt>
                <c:pt idx="2175">
                  <c:v>44621.918923611112</c:v>
                </c:pt>
                <c:pt idx="2176">
                  <c:v>44621.919641203705</c:v>
                </c:pt>
                <c:pt idx="2177">
                  <c:v>44621.920370370368</c:v>
                </c:pt>
                <c:pt idx="2178">
                  <c:v>44621.921099537038</c:v>
                </c:pt>
                <c:pt idx="2179">
                  <c:v>44621.921863425923</c:v>
                </c:pt>
                <c:pt idx="2180">
                  <c:v>44621.922592592593</c:v>
                </c:pt>
                <c:pt idx="2181">
                  <c:v>44621.923321759263</c:v>
                </c:pt>
                <c:pt idx="2182">
                  <c:v>44621.924039351848</c:v>
                </c:pt>
                <c:pt idx="2183">
                  <c:v>44621.924768518518</c:v>
                </c:pt>
                <c:pt idx="2184">
                  <c:v>44621.925486111111</c:v>
                </c:pt>
                <c:pt idx="2185">
                  <c:v>44621.926261574074</c:v>
                </c:pt>
                <c:pt idx="2186">
                  <c:v>44621.926979166667</c:v>
                </c:pt>
                <c:pt idx="2187">
                  <c:v>44621.927708333336</c:v>
                </c:pt>
                <c:pt idx="2188">
                  <c:v>44621.928437499999</c:v>
                </c:pt>
                <c:pt idx="2189">
                  <c:v>44621.929155092592</c:v>
                </c:pt>
                <c:pt idx="2190">
                  <c:v>44621.929884259262</c:v>
                </c:pt>
                <c:pt idx="2191">
                  <c:v>44621.930648148147</c:v>
                </c:pt>
                <c:pt idx="2192">
                  <c:v>44621.931377314817</c:v>
                </c:pt>
                <c:pt idx="2193">
                  <c:v>44621.93209490741</c:v>
                </c:pt>
                <c:pt idx="2194">
                  <c:v>44621.932824074072</c:v>
                </c:pt>
                <c:pt idx="2195">
                  <c:v>44621.933553240742</c:v>
                </c:pt>
                <c:pt idx="2196">
                  <c:v>44621.934270833335</c:v>
                </c:pt>
                <c:pt idx="2197">
                  <c:v>44621.935046296298</c:v>
                </c:pt>
                <c:pt idx="2198">
                  <c:v>44621.93577546296</c:v>
                </c:pt>
                <c:pt idx="2199">
                  <c:v>44621.936493055553</c:v>
                </c:pt>
                <c:pt idx="2200">
                  <c:v>44621.937222222223</c:v>
                </c:pt>
                <c:pt idx="2201">
                  <c:v>44621.937951388885</c:v>
                </c:pt>
                <c:pt idx="2202">
                  <c:v>44621.938668981478</c:v>
                </c:pt>
                <c:pt idx="2203">
                  <c:v>44621.939444444448</c:v>
                </c:pt>
                <c:pt idx="2204">
                  <c:v>44621.94017361111</c:v>
                </c:pt>
                <c:pt idx="2205">
                  <c:v>44621.94090277778</c:v>
                </c:pt>
                <c:pt idx="2206">
                  <c:v>44621.941620370373</c:v>
                </c:pt>
                <c:pt idx="2207">
                  <c:v>44621.942349537036</c:v>
                </c:pt>
                <c:pt idx="2208">
                  <c:v>44621.943078703705</c:v>
                </c:pt>
                <c:pt idx="2209">
                  <c:v>44621.943842592591</c:v>
                </c:pt>
                <c:pt idx="2210">
                  <c:v>44621.944571759261</c:v>
                </c:pt>
                <c:pt idx="2211">
                  <c:v>44621.945289351854</c:v>
                </c:pt>
                <c:pt idx="2212">
                  <c:v>44621.946018518516</c:v>
                </c:pt>
                <c:pt idx="2213">
                  <c:v>44621.946747685186</c:v>
                </c:pt>
                <c:pt idx="2214">
                  <c:v>44621.947465277779</c:v>
                </c:pt>
                <c:pt idx="2215">
                  <c:v>44621.948229166665</c:v>
                </c:pt>
                <c:pt idx="2216">
                  <c:v>44621.948958333334</c:v>
                </c:pt>
                <c:pt idx="2217">
                  <c:v>44621.949675925927</c:v>
                </c:pt>
                <c:pt idx="2218">
                  <c:v>44621.95040509259</c:v>
                </c:pt>
                <c:pt idx="2219">
                  <c:v>44621.95113425926</c:v>
                </c:pt>
                <c:pt idx="2220">
                  <c:v>44621.951851851853</c:v>
                </c:pt>
                <c:pt idx="2221">
                  <c:v>44621.952627314815</c:v>
                </c:pt>
                <c:pt idx="2222">
                  <c:v>44621.953356481485</c:v>
                </c:pt>
                <c:pt idx="2223">
                  <c:v>44621.954074074078</c:v>
                </c:pt>
                <c:pt idx="2224">
                  <c:v>44621.95480324074</c:v>
                </c:pt>
                <c:pt idx="2225">
                  <c:v>44621.95553240741</c:v>
                </c:pt>
                <c:pt idx="2226">
                  <c:v>44621.956250000003</c:v>
                </c:pt>
                <c:pt idx="2227">
                  <c:v>44621.957025462965</c:v>
                </c:pt>
                <c:pt idx="2228">
                  <c:v>44621.957754629628</c:v>
                </c:pt>
                <c:pt idx="2229">
                  <c:v>44621.958472222221</c:v>
                </c:pt>
                <c:pt idx="2230">
                  <c:v>44621.959201388891</c:v>
                </c:pt>
                <c:pt idx="2231">
                  <c:v>44621.959930555553</c:v>
                </c:pt>
                <c:pt idx="2232">
                  <c:v>44621.960648148146</c:v>
                </c:pt>
                <c:pt idx="2233">
                  <c:v>44621.961423611108</c:v>
                </c:pt>
                <c:pt idx="2234">
                  <c:v>44621.962152777778</c:v>
                </c:pt>
                <c:pt idx="2235">
                  <c:v>44621.962870370371</c:v>
                </c:pt>
                <c:pt idx="2236">
                  <c:v>44621.963599537034</c:v>
                </c:pt>
                <c:pt idx="2237">
                  <c:v>44621.964328703703</c:v>
                </c:pt>
                <c:pt idx="2238">
                  <c:v>44621.965046296296</c:v>
                </c:pt>
                <c:pt idx="2239">
                  <c:v>44621.965810185182</c:v>
                </c:pt>
                <c:pt idx="2240">
                  <c:v>44621.966539351852</c:v>
                </c:pt>
                <c:pt idx="2241">
                  <c:v>44621.967268518521</c:v>
                </c:pt>
                <c:pt idx="2242">
                  <c:v>44621.967986111114</c:v>
                </c:pt>
                <c:pt idx="2243">
                  <c:v>44621.968715277777</c:v>
                </c:pt>
                <c:pt idx="2244">
                  <c:v>44621.96943287037</c:v>
                </c:pt>
                <c:pt idx="2245">
                  <c:v>44621.970208333332</c:v>
                </c:pt>
                <c:pt idx="2246">
                  <c:v>44621.970937500002</c:v>
                </c:pt>
                <c:pt idx="2247">
                  <c:v>44621.971655092595</c:v>
                </c:pt>
                <c:pt idx="2248">
                  <c:v>44621.972384259258</c:v>
                </c:pt>
                <c:pt idx="2249">
                  <c:v>44621.973101851851</c:v>
                </c:pt>
                <c:pt idx="2250">
                  <c:v>44621.97383101852</c:v>
                </c:pt>
                <c:pt idx="2251">
                  <c:v>44621.974606481483</c:v>
                </c:pt>
                <c:pt idx="2252">
                  <c:v>44621.975324074076</c:v>
                </c:pt>
                <c:pt idx="2253">
                  <c:v>44621.976053240738</c:v>
                </c:pt>
                <c:pt idx="2254">
                  <c:v>44621.976770833331</c:v>
                </c:pt>
                <c:pt idx="2255">
                  <c:v>44621.977500000001</c:v>
                </c:pt>
                <c:pt idx="2256">
                  <c:v>44621.978229166663</c:v>
                </c:pt>
                <c:pt idx="2257">
                  <c:v>44621.978993055556</c:v>
                </c:pt>
                <c:pt idx="2258">
                  <c:v>44621.979722222219</c:v>
                </c:pt>
                <c:pt idx="2259">
                  <c:v>44621.980451388888</c:v>
                </c:pt>
                <c:pt idx="2260">
                  <c:v>44621.981168981481</c:v>
                </c:pt>
                <c:pt idx="2261">
                  <c:v>44621.981898148151</c:v>
                </c:pt>
                <c:pt idx="2262">
                  <c:v>44621.982627314814</c:v>
                </c:pt>
                <c:pt idx="2263">
                  <c:v>44621.983391203707</c:v>
                </c:pt>
                <c:pt idx="2264">
                  <c:v>44621.984120370369</c:v>
                </c:pt>
                <c:pt idx="2265">
                  <c:v>44621.984849537039</c:v>
                </c:pt>
                <c:pt idx="2266">
                  <c:v>44621.985567129632</c:v>
                </c:pt>
                <c:pt idx="2267">
                  <c:v>44621.986296296294</c:v>
                </c:pt>
                <c:pt idx="2268">
                  <c:v>44621.987025462964</c:v>
                </c:pt>
                <c:pt idx="2269">
                  <c:v>44621.987800925926</c:v>
                </c:pt>
                <c:pt idx="2270">
                  <c:v>44621.988518518519</c:v>
                </c:pt>
                <c:pt idx="2271">
                  <c:v>44621.989247685182</c:v>
                </c:pt>
                <c:pt idx="2272">
                  <c:v>44621.989976851852</c:v>
                </c:pt>
                <c:pt idx="2273">
                  <c:v>44621.990694444445</c:v>
                </c:pt>
                <c:pt idx="2274">
                  <c:v>44621.991423611114</c:v>
                </c:pt>
                <c:pt idx="2275">
                  <c:v>44621.992152777777</c:v>
                </c:pt>
                <c:pt idx="2276">
                  <c:v>44621.99287037037</c:v>
                </c:pt>
                <c:pt idx="2277">
                  <c:v>44621.99359953704</c:v>
                </c:pt>
                <c:pt idx="2278">
                  <c:v>44621.994328703702</c:v>
                </c:pt>
                <c:pt idx="2279">
                  <c:v>44621.995046296295</c:v>
                </c:pt>
                <c:pt idx="2280">
                  <c:v>44621.995775462965</c:v>
                </c:pt>
                <c:pt idx="2281">
                  <c:v>44621.996504629627</c:v>
                </c:pt>
                <c:pt idx="2282">
                  <c:v>44621.997233796297</c:v>
                </c:pt>
                <c:pt idx="2283">
                  <c:v>44621.99795138889</c:v>
                </c:pt>
                <c:pt idx="2284">
                  <c:v>44621.998680555553</c:v>
                </c:pt>
                <c:pt idx="2285">
                  <c:v>44621.999409722222</c:v>
                </c:pt>
                <c:pt idx="2286">
                  <c:v>44622.000127314815</c:v>
                </c:pt>
                <c:pt idx="2287">
                  <c:v>44622.000856481478</c:v>
                </c:pt>
                <c:pt idx="2288">
                  <c:v>44622.001585648148</c:v>
                </c:pt>
                <c:pt idx="2289">
                  <c:v>44622.002303240741</c:v>
                </c:pt>
                <c:pt idx="2290">
                  <c:v>44622.003032407411</c:v>
                </c:pt>
                <c:pt idx="2291">
                  <c:v>44622.003761574073</c:v>
                </c:pt>
                <c:pt idx="2292">
                  <c:v>44622.004479166666</c:v>
                </c:pt>
                <c:pt idx="2293">
                  <c:v>44622.005208333336</c:v>
                </c:pt>
                <c:pt idx="2294">
                  <c:v>44622.005937499998</c:v>
                </c:pt>
                <c:pt idx="2295">
                  <c:v>44622.006655092591</c:v>
                </c:pt>
                <c:pt idx="2296">
                  <c:v>44622.007384259261</c:v>
                </c:pt>
                <c:pt idx="2297">
                  <c:v>44622.008113425924</c:v>
                </c:pt>
                <c:pt idx="2298">
                  <c:v>44622.008842592593</c:v>
                </c:pt>
                <c:pt idx="2299">
                  <c:v>44622.009560185186</c:v>
                </c:pt>
                <c:pt idx="2300">
                  <c:v>44622.010289351849</c:v>
                </c:pt>
                <c:pt idx="2301">
                  <c:v>44622.011018518519</c:v>
                </c:pt>
                <c:pt idx="2302">
                  <c:v>44622.011736111112</c:v>
                </c:pt>
                <c:pt idx="2303">
                  <c:v>44622.012465277781</c:v>
                </c:pt>
                <c:pt idx="2304">
                  <c:v>44622.013194444444</c:v>
                </c:pt>
                <c:pt idx="2305">
                  <c:v>44622.013912037037</c:v>
                </c:pt>
                <c:pt idx="2306">
                  <c:v>44622.014641203707</c:v>
                </c:pt>
                <c:pt idx="2307">
                  <c:v>44622.015370370369</c:v>
                </c:pt>
                <c:pt idx="2308">
                  <c:v>44622.016087962962</c:v>
                </c:pt>
                <c:pt idx="2309">
                  <c:v>44622.016817129632</c:v>
                </c:pt>
                <c:pt idx="2310">
                  <c:v>44622.017592592594</c:v>
                </c:pt>
                <c:pt idx="2311">
                  <c:v>44622.018310185187</c:v>
                </c:pt>
                <c:pt idx="2312">
                  <c:v>44622.01903935185</c:v>
                </c:pt>
                <c:pt idx="2313">
                  <c:v>44622.019768518519</c:v>
                </c:pt>
                <c:pt idx="2314">
                  <c:v>44622.020486111112</c:v>
                </c:pt>
                <c:pt idx="2315">
                  <c:v>44622.021215277775</c:v>
                </c:pt>
                <c:pt idx="2316">
                  <c:v>44622.021990740737</c:v>
                </c:pt>
                <c:pt idx="2317">
                  <c:v>44622.022719907407</c:v>
                </c:pt>
                <c:pt idx="2318">
                  <c:v>44622.0234375</c:v>
                </c:pt>
                <c:pt idx="2319">
                  <c:v>44622.02416666667</c:v>
                </c:pt>
                <c:pt idx="2320">
                  <c:v>44622.024895833332</c:v>
                </c:pt>
                <c:pt idx="2321">
                  <c:v>44622.025613425925</c:v>
                </c:pt>
                <c:pt idx="2322">
                  <c:v>44622.026388888888</c:v>
                </c:pt>
                <c:pt idx="2323">
                  <c:v>44622.027118055557</c:v>
                </c:pt>
                <c:pt idx="2324">
                  <c:v>44622.02784722222</c:v>
                </c:pt>
                <c:pt idx="2325">
                  <c:v>44622.028564814813</c:v>
                </c:pt>
                <c:pt idx="2326">
                  <c:v>44622.029293981483</c:v>
                </c:pt>
                <c:pt idx="2327">
                  <c:v>44622.030023148145</c:v>
                </c:pt>
                <c:pt idx="2328">
                  <c:v>44622.030740740738</c:v>
                </c:pt>
                <c:pt idx="2329">
                  <c:v>44622.031469907408</c:v>
                </c:pt>
                <c:pt idx="2330">
                  <c:v>44622.032199074078</c:v>
                </c:pt>
                <c:pt idx="2331">
                  <c:v>44622.032916666663</c:v>
                </c:pt>
                <c:pt idx="2332">
                  <c:v>44622.033645833333</c:v>
                </c:pt>
                <c:pt idx="2333">
                  <c:v>44622.034375000003</c:v>
                </c:pt>
                <c:pt idx="2334">
                  <c:v>44622.035092592596</c:v>
                </c:pt>
                <c:pt idx="2335">
                  <c:v>44622.035821759258</c:v>
                </c:pt>
                <c:pt idx="2336">
                  <c:v>44622.036550925928</c:v>
                </c:pt>
                <c:pt idx="2337">
                  <c:v>44622.037268518521</c:v>
                </c:pt>
                <c:pt idx="2338">
                  <c:v>44622.037997685184</c:v>
                </c:pt>
                <c:pt idx="2339">
                  <c:v>44622.038726851853</c:v>
                </c:pt>
                <c:pt idx="2340">
                  <c:v>44622.039444444446</c:v>
                </c:pt>
                <c:pt idx="2341">
                  <c:v>44622.040173611109</c:v>
                </c:pt>
                <c:pt idx="2342">
                  <c:v>44622.040902777779</c:v>
                </c:pt>
                <c:pt idx="2343">
                  <c:v>44622.041620370372</c:v>
                </c:pt>
                <c:pt idx="2344">
                  <c:v>44622.042349537034</c:v>
                </c:pt>
                <c:pt idx="2345">
                  <c:v>44622.043078703704</c:v>
                </c:pt>
                <c:pt idx="2346">
                  <c:v>44622.043796296297</c:v>
                </c:pt>
                <c:pt idx="2347">
                  <c:v>44622.044525462959</c:v>
                </c:pt>
                <c:pt idx="2348">
                  <c:v>44622.045254629629</c:v>
                </c:pt>
                <c:pt idx="2349">
                  <c:v>44622.045972222222</c:v>
                </c:pt>
                <c:pt idx="2350">
                  <c:v>44622.046701388892</c:v>
                </c:pt>
                <c:pt idx="2351">
                  <c:v>44622.047430555554</c:v>
                </c:pt>
                <c:pt idx="2352">
                  <c:v>44622.048148148147</c:v>
                </c:pt>
                <c:pt idx="2353">
                  <c:v>44622.04892361111</c:v>
                </c:pt>
                <c:pt idx="2354">
                  <c:v>44622.04965277778</c:v>
                </c:pt>
                <c:pt idx="2355">
                  <c:v>44622.050381944442</c:v>
                </c:pt>
                <c:pt idx="2356">
                  <c:v>44622.051099537035</c:v>
                </c:pt>
                <c:pt idx="2357">
                  <c:v>44622.051828703705</c:v>
                </c:pt>
                <c:pt idx="2358">
                  <c:v>44622.052557870367</c:v>
                </c:pt>
                <c:pt idx="2359">
                  <c:v>44622.05327546296</c:v>
                </c:pt>
                <c:pt idx="2360">
                  <c:v>44622.05400462963</c:v>
                </c:pt>
                <c:pt idx="2361">
                  <c:v>44622.0547337963</c:v>
                </c:pt>
                <c:pt idx="2362">
                  <c:v>44622.055451388886</c:v>
                </c:pt>
                <c:pt idx="2363">
                  <c:v>44622.056180555555</c:v>
                </c:pt>
                <c:pt idx="2364">
                  <c:v>44622.056909722225</c:v>
                </c:pt>
                <c:pt idx="2365">
                  <c:v>44622.057627314818</c:v>
                </c:pt>
                <c:pt idx="2366">
                  <c:v>44622.058356481481</c:v>
                </c:pt>
                <c:pt idx="2367">
                  <c:v>44622.05908564815</c:v>
                </c:pt>
                <c:pt idx="2368">
                  <c:v>44622.059803240743</c:v>
                </c:pt>
                <c:pt idx="2369">
                  <c:v>44622.060532407406</c:v>
                </c:pt>
                <c:pt idx="2370">
                  <c:v>44622.061261574076</c:v>
                </c:pt>
                <c:pt idx="2371">
                  <c:v>44622.061979166669</c:v>
                </c:pt>
                <c:pt idx="2372">
                  <c:v>44622.062708333331</c:v>
                </c:pt>
                <c:pt idx="2373">
                  <c:v>44622.063437500001</c:v>
                </c:pt>
                <c:pt idx="2374">
                  <c:v>44622.064155092594</c:v>
                </c:pt>
                <c:pt idx="2375">
                  <c:v>44622.064884259256</c:v>
                </c:pt>
                <c:pt idx="2376">
                  <c:v>44622.065613425926</c:v>
                </c:pt>
                <c:pt idx="2377">
                  <c:v>44622.066331018519</c:v>
                </c:pt>
                <c:pt idx="2378">
                  <c:v>44622.067060185182</c:v>
                </c:pt>
                <c:pt idx="2379">
                  <c:v>44622.067835648151</c:v>
                </c:pt>
                <c:pt idx="2380">
                  <c:v>44622.068553240744</c:v>
                </c:pt>
                <c:pt idx="2381">
                  <c:v>44622.069282407407</c:v>
                </c:pt>
                <c:pt idx="2382">
                  <c:v>44622.070011574076</c:v>
                </c:pt>
                <c:pt idx="2383">
                  <c:v>44622.070729166669</c:v>
                </c:pt>
                <c:pt idx="2384">
                  <c:v>44622.071458333332</c:v>
                </c:pt>
                <c:pt idx="2385">
                  <c:v>44622.072187500002</c:v>
                </c:pt>
                <c:pt idx="2386">
                  <c:v>44622.072905092595</c:v>
                </c:pt>
                <c:pt idx="2387">
                  <c:v>44622.073634259257</c:v>
                </c:pt>
                <c:pt idx="2388">
                  <c:v>44622.074363425927</c:v>
                </c:pt>
                <c:pt idx="2389">
                  <c:v>44622.07508101852</c:v>
                </c:pt>
                <c:pt idx="2390">
                  <c:v>44622.075810185182</c:v>
                </c:pt>
                <c:pt idx="2391">
                  <c:v>44622.076539351852</c:v>
                </c:pt>
                <c:pt idx="2392">
                  <c:v>44622.077256944445</c:v>
                </c:pt>
                <c:pt idx="2393">
                  <c:v>44622.077986111108</c:v>
                </c:pt>
                <c:pt idx="2394">
                  <c:v>44622.078715277778</c:v>
                </c:pt>
                <c:pt idx="2395">
                  <c:v>44622.07949074074</c:v>
                </c:pt>
                <c:pt idx="2396">
                  <c:v>44622.08021990741</c:v>
                </c:pt>
                <c:pt idx="2397">
                  <c:v>44622.080937500003</c:v>
                </c:pt>
                <c:pt idx="2398">
                  <c:v>44622.081666666665</c:v>
                </c:pt>
                <c:pt idx="2399">
                  <c:v>44622.082395833335</c:v>
                </c:pt>
                <c:pt idx="2400">
                  <c:v>44622.083113425928</c:v>
                </c:pt>
                <c:pt idx="2401">
                  <c:v>44622.08384259259</c:v>
                </c:pt>
                <c:pt idx="2402">
                  <c:v>44622.08457175926</c:v>
                </c:pt>
                <c:pt idx="2403">
                  <c:v>44622.085289351853</c:v>
                </c:pt>
                <c:pt idx="2404">
                  <c:v>44622.086018518516</c:v>
                </c:pt>
                <c:pt idx="2405">
                  <c:v>44622.086736111109</c:v>
                </c:pt>
                <c:pt idx="2406">
                  <c:v>44622.087465277778</c:v>
                </c:pt>
                <c:pt idx="2407">
                  <c:v>44622.088194444441</c:v>
                </c:pt>
                <c:pt idx="2408">
                  <c:v>44622.088923611111</c:v>
                </c:pt>
                <c:pt idx="2409">
                  <c:v>44622.089641203704</c:v>
                </c:pt>
                <c:pt idx="2410">
                  <c:v>44622.090370370373</c:v>
                </c:pt>
                <c:pt idx="2411">
                  <c:v>44622.091145833336</c:v>
                </c:pt>
                <c:pt idx="2412">
                  <c:v>44622.091874999998</c:v>
                </c:pt>
                <c:pt idx="2413">
                  <c:v>44622.092592592591</c:v>
                </c:pt>
                <c:pt idx="2414">
                  <c:v>44622.093321759261</c:v>
                </c:pt>
                <c:pt idx="2415">
                  <c:v>44622.094050925924</c:v>
                </c:pt>
                <c:pt idx="2416">
                  <c:v>44622.094768518517</c:v>
                </c:pt>
                <c:pt idx="2417">
                  <c:v>44622.095555555556</c:v>
                </c:pt>
                <c:pt idx="2418">
                  <c:v>44622.096273148149</c:v>
                </c:pt>
                <c:pt idx="2419">
                  <c:v>44622.097002314818</c:v>
                </c:pt>
                <c:pt idx="2420">
                  <c:v>44622.097731481481</c:v>
                </c:pt>
                <c:pt idx="2421">
                  <c:v>44622.098449074074</c:v>
                </c:pt>
                <c:pt idx="2422">
                  <c:v>44622.099178240744</c:v>
                </c:pt>
                <c:pt idx="2423">
                  <c:v>44622.099907407406</c:v>
                </c:pt>
                <c:pt idx="2424">
                  <c:v>44622.100624999999</c:v>
                </c:pt>
                <c:pt idx="2425">
                  <c:v>44622.101354166669</c:v>
                </c:pt>
                <c:pt idx="2426">
                  <c:v>44622.102083333331</c:v>
                </c:pt>
                <c:pt idx="2427">
                  <c:v>44622.102800925924</c:v>
                </c:pt>
                <c:pt idx="2428">
                  <c:v>44622.103576388887</c:v>
                </c:pt>
                <c:pt idx="2429">
                  <c:v>44622.104305555556</c:v>
                </c:pt>
                <c:pt idx="2430">
                  <c:v>44622.105034722219</c:v>
                </c:pt>
                <c:pt idx="2431">
                  <c:v>44622.105752314812</c:v>
                </c:pt>
                <c:pt idx="2432">
                  <c:v>44622.106481481482</c:v>
                </c:pt>
                <c:pt idx="2433">
                  <c:v>44622.107210648152</c:v>
                </c:pt>
                <c:pt idx="2434">
                  <c:v>44622.107986111114</c:v>
                </c:pt>
                <c:pt idx="2435">
                  <c:v>44622.108703703707</c:v>
                </c:pt>
                <c:pt idx="2436">
                  <c:v>44622.109432870369</c:v>
                </c:pt>
                <c:pt idx="2437">
                  <c:v>44622.110162037039</c:v>
                </c:pt>
                <c:pt idx="2438">
                  <c:v>44622.110879629632</c:v>
                </c:pt>
                <c:pt idx="2439">
                  <c:v>44622.111608796295</c:v>
                </c:pt>
                <c:pt idx="2440">
                  <c:v>44622.112384259257</c:v>
                </c:pt>
                <c:pt idx="2441">
                  <c:v>44622.113113425927</c:v>
                </c:pt>
                <c:pt idx="2442">
                  <c:v>44622.11383101852</c:v>
                </c:pt>
                <c:pt idx="2443">
                  <c:v>44622.114560185182</c:v>
                </c:pt>
                <c:pt idx="2444">
                  <c:v>44622.115289351852</c:v>
                </c:pt>
                <c:pt idx="2445">
                  <c:v>44622.116018518522</c:v>
                </c:pt>
                <c:pt idx="2446">
                  <c:v>44622.116782407407</c:v>
                </c:pt>
                <c:pt idx="2447">
                  <c:v>44622.117511574077</c:v>
                </c:pt>
                <c:pt idx="2448">
                  <c:v>44622.11824074074</c:v>
                </c:pt>
                <c:pt idx="2449">
                  <c:v>44622.118958333333</c:v>
                </c:pt>
                <c:pt idx="2450">
                  <c:v>44622.119687500002</c:v>
                </c:pt>
                <c:pt idx="2451">
                  <c:v>44622.120416666665</c:v>
                </c:pt>
                <c:pt idx="2452">
                  <c:v>44622.121192129627</c:v>
                </c:pt>
                <c:pt idx="2453">
                  <c:v>44622.121921296297</c:v>
                </c:pt>
                <c:pt idx="2454">
                  <c:v>44622.12263888889</c:v>
                </c:pt>
                <c:pt idx="2455">
                  <c:v>44622.123368055552</c:v>
                </c:pt>
                <c:pt idx="2456">
                  <c:v>44622.124097222222</c:v>
                </c:pt>
                <c:pt idx="2457">
                  <c:v>44622.124814814815</c:v>
                </c:pt>
                <c:pt idx="2458">
                  <c:v>44622.125590277778</c:v>
                </c:pt>
                <c:pt idx="2459">
                  <c:v>44622.126319444447</c:v>
                </c:pt>
                <c:pt idx="2460">
                  <c:v>44622.12704861111</c:v>
                </c:pt>
                <c:pt idx="2461">
                  <c:v>44622.127766203703</c:v>
                </c:pt>
                <c:pt idx="2462">
                  <c:v>44622.128495370373</c:v>
                </c:pt>
                <c:pt idx="2463">
                  <c:v>44622.129224537035</c:v>
                </c:pt>
                <c:pt idx="2464">
                  <c:v>44622.13</c:v>
                </c:pt>
                <c:pt idx="2465">
                  <c:v>44622.13071759259</c:v>
                </c:pt>
                <c:pt idx="2466">
                  <c:v>44622.13144675926</c:v>
                </c:pt>
                <c:pt idx="2467">
                  <c:v>44622.132175925923</c:v>
                </c:pt>
                <c:pt idx="2468">
                  <c:v>44622.132893518516</c:v>
                </c:pt>
                <c:pt idx="2469">
                  <c:v>44622.133622685185</c:v>
                </c:pt>
                <c:pt idx="2470">
                  <c:v>44622.134351851855</c:v>
                </c:pt>
                <c:pt idx="2471">
                  <c:v>44622.135069444441</c:v>
                </c:pt>
                <c:pt idx="2472">
                  <c:v>44622.135798611111</c:v>
                </c:pt>
                <c:pt idx="2473">
                  <c:v>44622.13652777778</c:v>
                </c:pt>
                <c:pt idx="2474">
                  <c:v>44622.137245370373</c:v>
                </c:pt>
                <c:pt idx="2475">
                  <c:v>44622.137974537036</c:v>
                </c:pt>
                <c:pt idx="2476">
                  <c:v>44622.138703703706</c:v>
                </c:pt>
                <c:pt idx="2477">
                  <c:v>44622.139421296299</c:v>
                </c:pt>
                <c:pt idx="2478">
                  <c:v>44622.140150462961</c:v>
                </c:pt>
                <c:pt idx="2479">
                  <c:v>44622.140879629631</c:v>
                </c:pt>
                <c:pt idx="2480">
                  <c:v>44622.141597222224</c:v>
                </c:pt>
                <c:pt idx="2481">
                  <c:v>44622.142326388886</c:v>
                </c:pt>
                <c:pt idx="2482">
                  <c:v>44622.143055555556</c:v>
                </c:pt>
                <c:pt idx="2483">
                  <c:v>44622.143773148149</c:v>
                </c:pt>
                <c:pt idx="2484">
                  <c:v>44622.144502314812</c:v>
                </c:pt>
                <c:pt idx="2485">
                  <c:v>44622.145231481481</c:v>
                </c:pt>
                <c:pt idx="2486">
                  <c:v>44622.145949074074</c:v>
                </c:pt>
                <c:pt idx="2487">
                  <c:v>44622.146678240744</c:v>
                </c:pt>
                <c:pt idx="2488">
                  <c:v>44622.147407407407</c:v>
                </c:pt>
                <c:pt idx="2489">
                  <c:v>44622.148125</c:v>
                </c:pt>
                <c:pt idx="2490">
                  <c:v>44622.148900462962</c:v>
                </c:pt>
                <c:pt idx="2491">
                  <c:v>44622.149629629632</c:v>
                </c:pt>
                <c:pt idx="2492">
                  <c:v>44622.150347222225</c:v>
                </c:pt>
                <c:pt idx="2493">
                  <c:v>44622.151076388887</c:v>
                </c:pt>
                <c:pt idx="2494">
                  <c:v>44622.151805555557</c:v>
                </c:pt>
                <c:pt idx="2495">
                  <c:v>44622.15252314815</c:v>
                </c:pt>
                <c:pt idx="2496">
                  <c:v>44622.153298611112</c:v>
                </c:pt>
                <c:pt idx="2497">
                  <c:v>44622.154027777775</c:v>
                </c:pt>
                <c:pt idx="2498">
                  <c:v>44622.154756944445</c:v>
                </c:pt>
                <c:pt idx="2499">
                  <c:v>44622.155474537038</c:v>
                </c:pt>
                <c:pt idx="2500">
                  <c:v>44622.1562037037</c:v>
                </c:pt>
                <c:pt idx="2501">
                  <c:v>44622.15693287037</c:v>
                </c:pt>
                <c:pt idx="2502">
                  <c:v>44622.157708333332</c:v>
                </c:pt>
                <c:pt idx="2503">
                  <c:v>44622.158425925925</c:v>
                </c:pt>
                <c:pt idx="2504">
                  <c:v>44622.159155092595</c:v>
                </c:pt>
                <c:pt idx="2505">
                  <c:v>44622.159884259258</c:v>
                </c:pt>
                <c:pt idx="2506">
                  <c:v>44622.160601851851</c:v>
                </c:pt>
                <c:pt idx="2507">
                  <c:v>44622.16133101852</c:v>
                </c:pt>
                <c:pt idx="2508">
                  <c:v>44622.162060185183</c:v>
                </c:pt>
                <c:pt idx="2509">
                  <c:v>44622.162789351853</c:v>
                </c:pt>
                <c:pt idx="2510">
                  <c:v>44622.163506944446</c:v>
                </c:pt>
                <c:pt idx="2511">
                  <c:v>44622.164236111108</c:v>
                </c:pt>
                <c:pt idx="2512">
                  <c:v>44622.164965277778</c:v>
                </c:pt>
                <c:pt idx="2513">
                  <c:v>44622.165729166663</c:v>
                </c:pt>
                <c:pt idx="2514">
                  <c:v>44622.166458333333</c:v>
                </c:pt>
                <c:pt idx="2515">
                  <c:v>44622.167187500003</c:v>
                </c:pt>
                <c:pt idx="2516">
                  <c:v>44622.167905092596</c:v>
                </c:pt>
                <c:pt idx="2517">
                  <c:v>44622.168634259258</c:v>
                </c:pt>
                <c:pt idx="2518">
                  <c:v>44622.169363425928</c:v>
                </c:pt>
                <c:pt idx="2519">
                  <c:v>44622.170127314814</c:v>
                </c:pt>
                <c:pt idx="2520">
                  <c:v>44622.170856481483</c:v>
                </c:pt>
                <c:pt idx="2521">
                  <c:v>44622.171585648146</c:v>
                </c:pt>
                <c:pt idx="2522">
                  <c:v>44622.172303240739</c:v>
                </c:pt>
                <c:pt idx="2523">
                  <c:v>44622.173032407409</c:v>
                </c:pt>
                <c:pt idx="2524">
                  <c:v>44622.173761574071</c:v>
                </c:pt>
                <c:pt idx="2525">
                  <c:v>44622.174537037034</c:v>
                </c:pt>
                <c:pt idx="2526">
                  <c:v>44622.175254629627</c:v>
                </c:pt>
                <c:pt idx="2527">
                  <c:v>44622.175983796296</c:v>
                </c:pt>
                <c:pt idx="2528">
                  <c:v>44622.176712962966</c:v>
                </c:pt>
                <c:pt idx="2529">
                  <c:v>44622.177430555559</c:v>
                </c:pt>
                <c:pt idx="2530">
                  <c:v>44622.178159722222</c:v>
                </c:pt>
                <c:pt idx="2531">
                  <c:v>44622.178935185184</c:v>
                </c:pt>
                <c:pt idx="2532">
                  <c:v>44622.179664351854</c:v>
                </c:pt>
                <c:pt idx="2533">
                  <c:v>44622.180381944447</c:v>
                </c:pt>
                <c:pt idx="2534">
                  <c:v>44622.181111111109</c:v>
                </c:pt>
                <c:pt idx="2535">
                  <c:v>44622.181840277779</c:v>
                </c:pt>
                <c:pt idx="2536">
                  <c:v>44622.182557870372</c:v>
                </c:pt>
                <c:pt idx="2537">
                  <c:v>44622.183287037034</c:v>
                </c:pt>
                <c:pt idx="2538">
                  <c:v>44622.184016203704</c:v>
                </c:pt>
                <c:pt idx="2539">
                  <c:v>44622.184733796297</c:v>
                </c:pt>
                <c:pt idx="2540">
                  <c:v>44622.18546296296</c:v>
                </c:pt>
                <c:pt idx="2541">
                  <c:v>44622.186192129629</c:v>
                </c:pt>
                <c:pt idx="2542">
                  <c:v>44622.186909722222</c:v>
                </c:pt>
                <c:pt idx="2543">
                  <c:v>44622.187638888892</c:v>
                </c:pt>
                <c:pt idx="2544">
                  <c:v>44622.188368055555</c:v>
                </c:pt>
                <c:pt idx="2545">
                  <c:v>44622.189085648148</c:v>
                </c:pt>
                <c:pt idx="2546">
                  <c:v>44622.189814814818</c:v>
                </c:pt>
                <c:pt idx="2547">
                  <c:v>44622.19059027778</c:v>
                </c:pt>
                <c:pt idx="2548">
                  <c:v>44622.191319444442</c:v>
                </c:pt>
                <c:pt idx="2549">
                  <c:v>44622.192037037035</c:v>
                </c:pt>
                <c:pt idx="2550">
                  <c:v>44622.192766203705</c:v>
                </c:pt>
                <c:pt idx="2551">
                  <c:v>44622.193495370368</c:v>
                </c:pt>
                <c:pt idx="2552">
                  <c:v>44622.194224537037</c:v>
                </c:pt>
                <c:pt idx="2553">
                  <c:v>44622.194988425923</c:v>
                </c:pt>
                <c:pt idx="2554">
                  <c:v>44622.195717592593</c:v>
                </c:pt>
                <c:pt idx="2555">
                  <c:v>44622.196446759262</c:v>
                </c:pt>
                <c:pt idx="2556">
                  <c:v>44622.197175925925</c:v>
                </c:pt>
                <c:pt idx="2557">
                  <c:v>44622.197893518518</c:v>
                </c:pt>
                <c:pt idx="2558">
                  <c:v>44622.198622685188</c:v>
                </c:pt>
                <c:pt idx="2559">
                  <c:v>44622.19939814815</c:v>
                </c:pt>
                <c:pt idx="2560">
                  <c:v>44622.200127314813</c:v>
                </c:pt>
                <c:pt idx="2561">
                  <c:v>44622.200844907406</c:v>
                </c:pt>
                <c:pt idx="2562">
                  <c:v>44622.201574074075</c:v>
                </c:pt>
                <c:pt idx="2563">
                  <c:v>44622.202303240738</c:v>
                </c:pt>
                <c:pt idx="2564">
                  <c:v>44622.203020833331</c:v>
                </c:pt>
                <c:pt idx="2565">
                  <c:v>44622.203750000001</c:v>
                </c:pt>
                <c:pt idx="2566">
                  <c:v>44622.204479166663</c:v>
                </c:pt>
                <c:pt idx="2567">
                  <c:v>44622.205196759256</c:v>
                </c:pt>
                <c:pt idx="2568">
                  <c:v>44622.205925925926</c:v>
                </c:pt>
                <c:pt idx="2569">
                  <c:v>44622.206655092596</c:v>
                </c:pt>
                <c:pt idx="2570">
                  <c:v>44622.207430555558</c:v>
                </c:pt>
                <c:pt idx="2571">
                  <c:v>44622.208148148151</c:v>
                </c:pt>
                <c:pt idx="2572">
                  <c:v>44622.208877314813</c:v>
                </c:pt>
                <c:pt idx="2573">
                  <c:v>44622.209606481483</c:v>
                </c:pt>
                <c:pt idx="2574">
                  <c:v>44622.210335648146</c:v>
                </c:pt>
                <c:pt idx="2575">
                  <c:v>44622.211053240739</c:v>
                </c:pt>
                <c:pt idx="2576">
                  <c:v>44622.211828703701</c:v>
                </c:pt>
                <c:pt idx="2577">
                  <c:v>44622.212557870371</c:v>
                </c:pt>
                <c:pt idx="2578">
                  <c:v>44622.213275462964</c:v>
                </c:pt>
                <c:pt idx="2579">
                  <c:v>44622.214004629626</c:v>
                </c:pt>
                <c:pt idx="2580">
                  <c:v>44622.214733796296</c:v>
                </c:pt>
                <c:pt idx="2581">
                  <c:v>44622.215462962966</c:v>
                </c:pt>
                <c:pt idx="2582">
                  <c:v>44622.216226851851</c:v>
                </c:pt>
                <c:pt idx="2583">
                  <c:v>44622.216956018521</c:v>
                </c:pt>
                <c:pt idx="2584">
                  <c:v>44622.217685185184</c:v>
                </c:pt>
                <c:pt idx="2585">
                  <c:v>44622.218402777777</c:v>
                </c:pt>
                <c:pt idx="2586">
                  <c:v>44622.219131944446</c:v>
                </c:pt>
                <c:pt idx="2587">
                  <c:v>44622.219861111109</c:v>
                </c:pt>
                <c:pt idx="2588">
                  <c:v>44622.220578703702</c:v>
                </c:pt>
                <c:pt idx="2589">
                  <c:v>44622.221307870372</c:v>
                </c:pt>
                <c:pt idx="2590">
                  <c:v>44622.222037037034</c:v>
                </c:pt>
                <c:pt idx="2591">
                  <c:v>44622.222754629627</c:v>
                </c:pt>
                <c:pt idx="2592">
                  <c:v>44622.223483796297</c:v>
                </c:pt>
                <c:pt idx="2593">
                  <c:v>44622.224259259259</c:v>
                </c:pt>
                <c:pt idx="2594">
                  <c:v>44622.224988425929</c:v>
                </c:pt>
                <c:pt idx="2595">
                  <c:v>44622.225706018522</c:v>
                </c:pt>
                <c:pt idx="2596">
                  <c:v>44622.226435185185</c:v>
                </c:pt>
                <c:pt idx="2597">
                  <c:v>44622.227164351854</c:v>
                </c:pt>
                <c:pt idx="2598">
                  <c:v>44622.227881944447</c:v>
                </c:pt>
                <c:pt idx="2599">
                  <c:v>44622.22865740741</c:v>
                </c:pt>
                <c:pt idx="2600">
                  <c:v>44622.229386574072</c:v>
                </c:pt>
                <c:pt idx="2601">
                  <c:v>44622.230115740742</c:v>
                </c:pt>
                <c:pt idx="2602">
                  <c:v>44622.230833333335</c:v>
                </c:pt>
                <c:pt idx="2603">
                  <c:v>44622.231562499997</c:v>
                </c:pt>
                <c:pt idx="2604">
                  <c:v>44622.232291666667</c:v>
                </c:pt>
                <c:pt idx="2605">
                  <c:v>44622.23300925926</c:v>
                </c:pt>
                <c:pt idx="2606">
                  <c:v>44622.233738425923</c:v>
                </c:pt>
                <c:pt idx="2607">
                  <c:v>44622.234467592592</c:v>
                </c:pt>
                <c:pt idx="2608">
                  <c:v>44622.235185185185</c:v>
                </c:pt>
                <c:pt idx="2609">
                  <c:v>44622.235914351855</c:v>
                </c:pt>
                <c:pt idx="2610">
                  <c:v>44622.236643518518</c:v>
                </c:pt>
                <c:pt idx="2611">
                  <c:v>44622.237361111111</c:v>
                </c:pt>
                <c:pt idx="2612">
                  <c:v>44622.23809027778</c:v>
                </c:pt>
                <c:pt idx="2613">
                  <c:v>44622.238819444443</c:v>
                </c:pt>
                <c:pt idx="2614">
                  <c:v>44622.239537037036</c:v>
                </c:pt>
                <c:pt idx="2615">
                  <c:v>44622.240312499998</c:v>
                </c:pt>
                <c:pt idx="2616">
                  <c:v>44622.241041666668</c:v>
                </c:pt>
                <c:pt idx="2617">
                  <c:v>44622.241759259261</c:v>
                </c:pt>
                <c:pt idx="2618">
                  <c:v>44622.242488425924</c:v>
                </c:pt>
                <c:pt idx="2619">
                  <c:v>44622.243217592593</c:v>
                </c:pt>
                <c:pt idx="2620">
                  <c:v>44622.243935185186</c:v>
                </c:pt>
                <c:pt idx="2621">
                  <c:v>44622.244664351849</c:v>
                </c:pt>
                <c:pt idx="2622">
                  <c:v>44622.245393518519</c:v>
                </c:pt>
                <c:pt idx="2623">
                  <c:v>44622.246111111112</c:v>
                </c:pt>
                <c:pt idx="2624">
                  <c:v>44622.246840277781</c:v>
                </c:pt>
                <c:pt idx="2625">
                  <c:v>44622.247569444444</c:v>
                </c:pt>
                <c:pt idx="2626">
                  <c:v>44622.248344907406</c:v>
                </c:pt>
                <c:pt idx="2627">
                  <c:v>44622.249062499999</c:v>
                </c:pt>
                <c:pt idx="2628">
                  <c:v>44622.249791666669</c:v>
                </c:pt>
                <c:pt idx="2629">
                  <c:v>44622.250520833331</c:v>
                </c:pt>
                <c:pt idx="2630">
                  <c:v>44622.251238425924</c:v>
                </c:pt>
                <c:pt idx="2631">
                  <c:v>44622.251967592594</c:v>
                </c:pt>
                <c:pt idx="2632">
                  <c:v>44622.252743055556</c:v>
                </c:pt>
                <c:pt idx="2633">
                  <c:v>44622.253472222219</c:v>
                </c:pt>
                <c:pt idx="2634">
                  <c:v>44622.254189814812</c:v>
                </c:pt>
                <c:pt idx="2635">
                  <c:v>44622.254918981482</c:v>
                </c:pt>
                <c:pt idx="2636">
                  <c:v>44622.255648148152</c:v>
                </c:pt>
                <c:pt idx="2637">
                  <c:v>44622.256365740737</c:v>
                </c:pt>
                <c:pt idx="2638">
                  <c:v>44622.257094907407</c:v>
                </c:pt>
                <c:pt idx="2639">
                  <c:v>44622.257824074077</c:v>
                </c:pt>
                <c:pt idx="2640">
                  <c:v>44622.25854166667</c:v>
                </c:pt>
                <c:pt idx="2641">
                  <c:v>44622.259270833332</c:v>
                </c:pt>
                <c:pt idx="2642">
                  <c:v>44622.26</c:v>
                </c:pt>
                <c:pt idx="2643">
                  <c:v>44622.260775462964</c:v>
                </c:pt>
                <c:pt idx="2644">
                  <c:v>44622.261493055557</c:v>
                </c:pt>
                <c:pt idx="2645">
                  <c:v>44622.26222222222</c:v>
                </c:pt>
                <c:pt idx="2646">
                  <c:v>44622.26295138889</c:v>
                </c:pt>
                <c:pt idx="2647">
                  <c:v>44622.263668981483</c:v>
                </c:pt>
                <c:pt idx="2648">
                  <c:v>44622.264398148145</c:v>
                </c:pt>
                <c:pt idx="2649">
                  <c:v>44622.265173611115</c:v>
                </c:pt>
                <c:pt idx="2650">
                  <c:v>44622.265902777777</c:v>
                </c:pt>
                <c:pt idx="2651">
                  <c:v>44622.26662037037</c:v>
                </c:pt>
                <c:pt idx="2652">
                  <c:v>44622.26734953704</c:v>
                </c:pt>
                <c:pt idx="2653">
                  <c:v>44622.268078703702</c:v>
                </c:pt>
                <c:pt idx="2654">
                  <c:v>44622.268796296295</c:v>
                </c:pt>
                <c:pt idx="2655">
                  <c:v>44622.269571759258</c:v>
                </c:pt>
                <c:pt idx="2656">
                  <c:v>44622.270300925928</c:v>
                </c:pt>
                <c:pt idx="2657">
                  <c:v>44622.271018518521</c:v>
                </c:pt>
                <c:pt idx="2658">
                  <c:v>44622.271747685183</c:v>
                </c:pt>
                <c:pt idx="2659">
                  <c:v>44622.272476851853</c:v>
                </c:pt>
                <c:pt idx="2660">
                  <c:v>44622.273194444446</c:v>
                </c:pt>
                <c:pt idx="2661">
                  <c:v>44622.273969907408</c:v>
                </c:pt>
                <c:pt idx="2662">
                  <c:v>44622.274699074071</c:v>
                </c:pt>
                <c:pt idx="2663">
                  <c:v>44622.27542824074</c:v>
                </c:pt>
                <c:pt idx="2664">
                  <c:v>44622.276145833333</c:v>
                </c:pt>
                <c:pt idx="2665">
                  <c:v>44622.276875000003</c:v>
                </c:pt>
                <c:pt idx="2666">
                  <c:v>44622.277604166666</c:v>
                </c:pt>
                <c:pt idx="2667">
                  <c:v>44622.278321759259</c:v>
                </c:pt>
                <c:pt idx="2668">
                  <c:v>44622.279050925928</c:v>
                </c:pt>
                <c:pt idx="2669">
                  <c:v>44622.279768518521</c:v>
                </c:pt>
                <c:pt idx="2670">
                  <c:v>44622.280497685184</c:v>
                </c:pt>
                <c:pt idx="2671">
                  <c:v>44622.281226851854</c:v>
                </c:pt>
                <c:pt idx="2672">
                  <c:v>44622.282002314816</c:v>
                </c:pt>
                <c:pt idx="2673">
                  <c:v>44622.282719907409</c:v>
                </c:pt>
                <c:pt idx="2674">
                  <c:v>44622.283449074072</c:v>
                </c:pt>
                <c:pt idx="2675">
                  <c:v>44622.284178240741</c:v>
                </c:pt>
                <c:pt idx="2676">
                  <c:v>44622.284895833334</c:v>
                </c:pt>
                <c:pt idx="2677">
                  <c:v>44622.285624999997</c:v>
                </c:pt>
                <c:pt idx="2678">
                  <c:v>44622.286400462966</c:v>
                </c:pt>
                <c:pt idx="2679">
                  <c:v>44622.287129629629</c:v>
                </c:pt>
                <c:pt idx="2680">
                  <c:v>44622.287847222222</c:v>
                </c:pt>
                <c:pt idx="2681">
                  <c:v>44622.288576388892</c:v>
                </c:pt>
                <c:pt idx="2682">
                  <c:v>44622.289305555554</c:v>
                </c:pt>
                <c:pt idx="2683">
                  <c:v>44622.290023148147</c:v>
                </c:pt>
                <c:pt idx="2684">
                  <c:v>44622.290752314817</c:v>
                </c:pt>
                <c:pt idx="2685">
                  <c:v>44622.291481481479</c:v>
                </c:pt>
                <c:pt idx="2686">
                  <c:v>44622.292199074072</c:v>
                </c:pt>
                <c:pt idx="2687">
                  <c:v>44622.292928240742</c:v>
                </c:pt>
                <c:pt idx="2688">
                  <c:v>44622.293657407405</c:v>
                </c:pt>
                <c:pt idx="2689">
                  <c:v>44622.294432870367</c:v>
                </c:pt>
                <c:pt idx="2690">
                  <c:v>44622.29515046296</c:v>
                </c:pt>
                <c:pt idx="2691">
                  <c:v>44622.29587962963</c:v>
                </c:pt>
                <c:pt idx="2692">
                  <c:v>44622.2966087963</c:v>
                </c:pt>
                <c:pt idx="2693">
                  <c:v>44622.297326388885</c:v>
                </c:pt>
                <c:pt idx="2694">
                  <c:v>44622.298055555555</c:v>
                </c:pt>
                <c:pt idx="2695">
                  <c:v>44622.298773148148</c:v>
                </c:pt>
                <c:pt idx="2696">
                  <c:v>44622.299502314818</c:v>
                </c:pt>
                <c:pt idx="2697">
                  <c:v>44622.30023148148</c:v>
                </c:pt>
                <c:pt idx="2698">
                  <c:v>44622.300949074073</c:v>
                </c:pt>
                <c:pt idx="2699">
                  <c:v>44622.301678240743</c:v>
                </c:pt>
                <c:pt idx="2700">
                  <c:v>44622.302453703705</c:v>
                </c:pt>
                <c:pt idx="2701">
                  <c:v>44622.303182870368</c:v>
                </c:pt>
                <c:pt idx="2702">
                  <c:v>44622.303900462961</c:v>
                </c:pt>
                <c:pt idx="2703">
                  <c:v>44622.304629629631</c:v>
                </c:pt>
                <c:pt idx="2704">
                  <c:v>44622.305358796293</c:v>
                </c:pt>
                <c:pt idx="2705">
                  <c:v>44622.306076388886</c:v>
                </c:pt>
                <c:pt idx="2706">
                  <c:v>44622.306851851848</c:v>
                </c:pt>
                <c:pt idx="2707">
                  <c:v>44622.307581018518</c:v>
                </c:pt>
                <c:pt idx="2708">
                  <c:v>44622.308310185188</c:v>
                </c:pt>
                <c:pt idx="2709">
                  <c:v>44622.309027777781</c:v>
                </c:pt>
                <c:pt idx="2710">
                  <c:v>44622.309756944444</c:v>
                </c:pt>
                <c:pt idx="2711">
                  <c:v>44622.310486111113</c:v>
                </c:pt>
                <c:pt idx="2712">
                  <c:v>44622.311249999999</c:v>
                </c:pt>
                <c:pt idx="2713">
                  <c:v>44622.311979166669</c:v>
                </c:pt>
                <c:pt idx="2714">
                  <c:v>44622.312708333331</c:v>
                </c:pt>
                <c:pt idx="2715">
                  <c:v>44622.313425925924</c:v>
                </c:pt>
                <c:pt idx="2716">
                  <c:v>44622.314155092594</c:v>
                </c:pt>
                <c:pt idx="2717">
                  <c:v>44622.314884259256</c:v>
                </c:pt>
                <c:pt idx="2718">
                  <c:v>44622.315659722219</c:v>
                </c:pt>
                <c:pt idx="2719">
                  <c:v>44622.316377314812</c:v>
                </c:pt>
                <c:pt idx="2720">
                  <c:v>44622.317106481481</c:v>
                </c:pt>
                <c:pt idx="2721">
                  <c:v>44622.317835648151</c:v>
                </c:pt>
                <c:pt idx="2722">
                  <c:v>44622.318553240744</c:v>
                </c:pt>
                <c:pt idx="2723">
                  <c:v>44622.319282407407</c:v>
                </c:pt>
                <c:pt idx="2724">
                  <c:v>44622.320057870369</c:v>
                </c:pt>
                <c:pt idx="2725">
                  <c:v>44622.320775462962</c:v>
                </c:pt>
                <c:pt idx="2726">
                  <c:v>44622.321504629632</c:v>
                </c:pt>
                <c:pt idx="2727">
                  <c:v>44622.322233796294</c:v>
                </c:pt>
                <c:pt idx="2728">
                  <c:v>44622.322951388887</c:v>
                </c:pt>
                <c:pt idx="2729">
                  <c:v>44622.323680555557</c:v>
                </c:pt>
                <c:pt idx="2730">
                  <c:v>44622.32440972222</c:v>
                </c:pt>
                <c:pt idx="2731">
                  <c:v>44622.325127314813</c:v>
                </c:pt>
                <c:pt idx="2732">
                  <c:v>44622.325856481482</c:v>
                </c:pt>
                <c:pt idx="2733">
                  <c:v>44622.326585648145</c:v>
                </c:pt>
                <c:pt idx="2734">
                  <c:v>44622.327303240738</c:v>
                </c:pt>
                <c:pt idx="2735">
                  <c:v>44622.3280787037</c:v>
                </c:pt>
                <c:pt idx="2736">
                  <c:v>44622.32880787037</c:v>
                </c:pt>
                <c:pt idx="2737">
                  <c:v>44622.32953703704</c:v>
                </c:pt>
                <c:pt idx="2738">
                  <c:v>44622.330254629633</c:v>
                </c:pt>
                <c:pt idx="2739">
                  <c:v>44622.330983796295</c:v>
                </c:pt>
                <c:pt idx="2740">
                  <c:v>44622.331712962965</c:v>
                </c:pt>
                <c:pt idx="2741">
                  <c:v>44622.332488425927</c:v>
                </c:pt>
                <c:pt idx="2742">
                  <c:v>44622.33320601852</c:v>
                </c:pt>
                <c:pt idx="2743">
                  <c:v>44622.333935185183</c:v>
                </c:pt>
                <c:pt idx="2744">
                  <c:v>44622.334652777776</c:v>
                </c:pt>
                <c:pt idx="2745">
                  <c:v>44622.335381944446</c:v>
                </c:pt>
                <c:pt idx="2746">
                  <c:v>44622.336111111108</c:v>
                </c:pt>
                <c:pt idx="2747">
                  <c:v>44622.336828703701</c:v>
                </c:pt>
                <c:pt idx="2748">
                  <c:v>44622.337557870371</c:v>
                </c:pt>
                <c:pt idx="2749">
                  <c:v>44622.338287037041</c:v>
                </c:pt>
                <c:pt idx="2750">
                  <c:v>44622.339004629626</c:v>
                </c:pt>
                <c:pt idx="2751">
                  <c:v>44622.339733796296</c:v>
                </c:pt>
                <c:pt idx="2752">
                  <c:v>44622.340462962966</c:v>
                </c:pt>
                <c:pt idx="2753">
                  <c:v>44622.341180555559</c:v>
                </c:pt>
                <c:pt idx="2754">
                  <c:v>44622.341909722221</c:v>
                </c:pt>
                <c:pt idx="2755">
                  <c:v>44622.342638888891</c:v>
                </c:pt>
                <c:pt idx="2756">
                  <c:v>44622.343356481484</c:v>
                </c:pt>
                <c:pt idx="2757">
                  <c:v>44622.344131944446</c:v>
                </c:pt>
                <c:pt idx="2758">
                  <c:v>44622.344861111109</c:v>
                </c:pt>
                <c:pt idx="2759">
                  <c:v>44622.345590277779</c:v>
                </c:pt>
                <c:pt idx="2760">
                  <c:v>44622.346307870372</c:v>
                </c:pt>
                <c:pt idx="2761">
                  <c:v>44622.347037037034</c:v>
                </c:pt>
                <c:pt idx="2762">
                  <c:v>44622.347766203704</c:v>
                </c:pt>
                <c:pt idx="2763">
                  <c:v>44622.348541666666</c:v>
                </c:pt>
                <c:pt idx="2764">
                  <c:v>44622.349259259259</c:v>
                </c:pt>
                <c:pt idx="2765">
                  <c:v>44622.349988425929</c:v>
                </c:pt>
                <c:pt idx="2766">
                  <c:v>44622.350717592592</c:v>
                </c:pt>
                <c:pt idx="2767">
                  <c:v>44622.351435185185</c:v>
                </c:pt>
                <c:pt idx="2768">
                  <c:v>44622.352164351854</c:v>
                </c:pt>
                <c:pt idx="2769">
                  <c:v>44622.352939814817</c:v>
                </c:pt>
                <c:pt idx="2770">
                  <c:v>44622.353668981479</c:v>
                </c:pt>
                <c:pt idx="2771">
                  <c:v>44622.354386574072</c:v>
                </c:pt>
                <c:pt idx="2772">
                  <c:v>44622.355115740742</c:v>
                </c:pt>
                <c:pt idx="2773">
                  <c:v>44622.355844907404</c:v>
                </c:pt>
                <c:pt idx="2774">
                  <c:v>44622.356562499997</c:v>
                </c:pt>
                <c:pt idx="2775">
                  <c:v>44622.35733796296</c:v>
                </c:pt>
                <c:pt idx="2776">
                  <c:v>44622.358067129629</c:v>
                </c:pt>
                <c:pt idx="2777">
                  <c:v>44622.358784722222</c:v>
                </c:pt>
                <c:pt idx="2778">
                  <c:v>44622.359513888892</c:v>
                </c:pt>
                <c:pt idx="2779">
                  <c:v>44622.360243055555</c:v>
                </c:pt>
                <c:pt idx="2780">
                  <c:v>44622.360960648148</c:v>
                </c:pt>
                <c:pt idx="2781">
                  <c:v>44622.36173611111</c:v>
                </c:pt>
                <c:pt idx="2782">
                  <c:v>44622.36246527778</c:v>
                </c:pt>
                <c:pt idx="2783">
                  <c:v>44622.363182870373</c:v>
                </c:pt>
                <c:pt idx="2784">
                  <c:v>44622.363912037035</c:v>
                </c:pt>
                <c:pt idx="2785">
                  <c:v>44622.364641203705</c:v>
                </c:pt>
                <c:pt idx="2786">
                  <c:v>44622.365358796298</c:v>
                </c:pt>
                <c:pt idx="2787">
                  <c:v>44622.366087962961</c:v>
                </c:pt>
                <c:pt idx="2788">
                  <c:v>44622.36681712963</c:v>
                </c:pt>
                <c:pt idx="2789">
                  <c:v>44622.367534722223</c:v>
                </c:pt>
                <c:pt idx="2790">
                  <c:v>44622.368263888886</c:v>
                </c:pt>
                <c:pt idx="2791">
                  <c:v>44622.368993055556</c:v>
                </c:pt>
                <c:pt idx="2792">
                  <c:v>44622.369710648149</c:v>
                </c:pt>
                <c:pt idx="2793">
                  <c:v>44622.370439814818</c:v>
                </c:pt>
                <c:pt idx="2794">
                  <c:v>44622.371168981481</c:v>
                </c:pt>
                <c:pt idx="2795">
                  <c:v>44622.371886574074</c:v>
                </c:pt>
                <c:pt idx="2796">
                  <c:v>44622.372615740744</c:v>
                </c:pt>
                <c:pt idx="2797">
                  <c:v>44622.373391203706</c:v>
                </c:pt>
                <c:pt idx="2798">
                  <c:v>44622.374120370368</c:v>
                </c:pt>
                <c:pt idx="2799">
                  <c:v>44622.374849537038</c:v>
                </c:pt>
                <c:pt idx="2800">
                  <c:v>44622.375567129631</c:v>
                </c:pt>
                <c:pt idx="2801">
                  <c:v>44622.376296296294</c:v>
                </c:pt>
                <c:pt idx="2802">
                  <c:v>44622.377013888887</c:v>
                </c:pt>
                <c:pt idx="2803">
                  <c:v>44622.377743055556</c:v>
                </c:pt>
                <c:pt idx="2804">
                  <c:v>44622.378472222219</c:v>
                </c:pt>
                <c:pt idx="2805">
                  <c:v>44622.379189814812</c:v>
                </c:pt>
                <c:pt idx="2806">
                  <c:v>44622.379918981482</c:v>
                </c:pt>
                <c:pt idx="2807">
                  <c:v>44622.380648148152</c:v>
                </c:pt>
                <c:pt idx="2808">
                  <c:v>44622.381423611114</c:v>
                </c:pt>
                <c:pt idx="2809">
                  <c:v>44622.382141203707</c:v>
                </c:pt>
                <c:pt idx="2810">
                  <c:v>44622.382870370369</c:v>
                </c:pt>
                <c:pt idx="2811">
                  <c:v>44622.383599537039</c:v>
                </c:pt>
                <c:pt idx="2812">
                  <c:v>44622.384317129632</c:v>
                </c:pt>
                <c:pt idx="2813">
                  <c:v>44622.385046296295</c:v>
                </c:pt>
                <c:pt idx="2814">
                  <c:v>44622.385775462964</c:v>
                </c:pt>
                <c:pt idx="2815">
                  <c:v>44622.386493055557</c:v>
                </c:pt>
                <c:pt idx="2816">
                  <c:v>44622.38722222222</c:v>
                </c:pt>
                <c:pt idx="2817">
                  <c:v>44622.38795138889</c:v>
                </c:pt>
                <c:pt idx="2818">
                  <c:v>44622.388668981483</c:v>
                </c:pt>
                <c:pt idx="2819">
                  <c:v>44622.389398148145</c:v>
                </c:pt>
                <c:pt idx="2820">
                  <c:v>44622.390115740738</c:v>
                </c:pt>
                <c:pt idx="2821">
                  <c:v>44622.390844907408</c:v>
                </c:pt>
                <c:pt idx="2822">
                  <c:v>44622.391574074078</c:v>
                </c:pt>
                <c:pt idx="2823">
                  <c:v>44622.392291666663</c:v>
                </c:pt>
                <c:pt idx="2824">
                  <c:v>44622.393078703702</c:v>
                </c:pt>
                <c:pt idx="2825">
                  <c:v>44622.393796296295</c:v>
                </c:pt>
                <c:pt idx="2826">
                  <c:v>44622.394525462965</c:v>
                </c:pt>
                <c:pt idx="2827">
                  <c:v>44622.395243055558</c:v>
                </c:pt>
                <c:pt idx="2828">
                  <c:v>44622.395972222221</c:v>
                </c:pt>
                <c:pt idx="2829">
                  <c:v>44622.396701388891</c:v>
                </c:pt>
                <c:pt idx="2830">
                  <c:v>44622.397476851853</c:v>
                </c:pt>
                <c:pt idx="2831">
                  <c:v>44622.398194444446</c:v>
                </c:pt>
                <c:pt idx="2832">
                  <c:v>44622.398923611108</c:v>
                </c:pt>
                <c:pt idx="2833">
                  <c:v>44622.399652777778</c:v>
                </c:pt>
                <c:pt idx="2834">
                  <c:v>44622.400370370371</c:v>
                </c:pt>
                <c:pt idx="2835">
                  <c:v>44622.401099537034</c:v>
                </c:pt>
                <c:pt idx="2836">
                  <c:v>44622.401875000003</c:v>
                </c:pt>
                <c:pt idx="2837">
                  <c:v>44622.402604166666</c:v>
                </c:pt>
                <c:pt idx="2838">
                  <c:v>44622.403321759259</c:v>
                </c:pt>
                <c:pt idx="2839">
                  <c:v>44622.404050925928</c:v>
                </c:pt>
                <c:pt idx="2840">
                  <c:v>44622.404780092591</c:v>
                </c:pt>
                <c:pt idx="2841">
                  <c:v>44622.405497685184</c:v>
                </c:pt>
                <c:pt idx="2842">
                  <c:v>44622.406226851854</c:v>
                </c:pt>
                <c:pt idx="2843">
                  <c:v>44622.406956018516</c:v>
                </c:pt>
                <c:pt idx="2844">
                  <c:v>44622.407673611109</c:v>
                </c:pt>
                <c:pt idx="2845">
                  <c:v>44622.408402777779</c:v>
                </c:pt>
                <c:pt idx="2846">
                  <c:v>44622.409131944441</c:v>
                </c:pt>
                <c:pt idx="2847">
                  <c:v>44622.409907407404</c:v>
                </c:pt>
                <c:pt idx="2848">
                  <c:v>44622.410624999997</c:v>
                </c:pt>
                <c:pt idx="2849">
                  <c:v>44622.411354166667</c:v>
                </c:pt>
                <c:pt idx="2850">
                  <c:v>44622.412083333336</c:v>
                </c:pt>
                <c:pt idx="2851">
                  <c:v>44622.412800925929</c:v>
                </c:pt>
                <c:pt idx="2852">
                  <c:v>44622.413530092592</c:v>
                </c:pt>
                <c:pt idx="2853">
                  <c:v>44622.414259259262</c:v>
                </c:pt>
                <c:pt idx="2854">
                  <c:v>44622.414976851855</c:v>
                </c:pt>
                <c:pt idx="2855">
                  <c:v>44622.415706018517</c:v>
                </c:pt>
                <c:pt idx="2856">
                  <c:v>44622.416435185187</c:v>
                </c:pt>
                <c:pt idx="2857">
                  <c:v>44622.41715277778</c:v>
                </c:pt>
                <c:pt idx="2858">
                  <c:v>44622.417881944442</c:v>
                </c:pt>
                <c:pt idx="2859">
                  <c:v>44622.418611111112</c:v>
                </c:pt>
                <c:pt idx="2860">
                  <c:v>44622.419328703705</c:v>
                </c:pt>
                <c:pt idx="2861">
                  <c:v>44622.420057870368</c:v>
                </c:pt>
                <c:pt idx="2862">
                  <c:v>44622.420787037037</c:v>
                </c:pt>
                <c:pt idx="2863">
                  <c:v>44622.42150462963</c:v>
                </c:pt>
                <c:pt idx="2864">
                  <c:v>44622.422233796293</c:v>
                </c:pt>
                <c:pt idx="2865">
                  <c:v>44622.422962962963</c:v>
                </c:pt>
                <c:pt idx="2866">
                  <c:v>44622.423680555556</c:v>
                </c:pt>
                <c:pt idx="2867">
                  <c:v>44622.424409722225</c:v>
                </c:pt>
                <c:pt idx="2868">
                  <c:v>44622.425138888888</c:v>
                </c:pt>
                <c:pt idx="2869">
                  <c:v>44622.425856481481</c:v>
                </c:pt>
                <c:pt idx="2870">
                  <c:v>44622.426585648151</c:v>
                </c:pt>
                <c:pt idx="2871">
                  <c:v>44622.427303240744</c:v>
                </c:pt>
                <c:pt idx="2872">
                  <c:v>44622.428032407406</c:v>
                </c:pt>
                <c:pt idx="2873">
                  <c:v>44622.428761574076</c:v>
                </c:pt>
                <c:pt idx="2874">
                  <c:v>44622.429479166669</c:v>
                </c:pt>
                <c:pt idx="2875">
                  <c:v>44622.430208333331</c:v>
                </c:pt>
                <c:pt idx="2876">
                  <c:v>44622.430937500001</c:v>
                </c:pt>
                <c:pt idx="2877">
                  <c:v>44622.431655092594</c:v>
                </c:pt>
                <c:pt idx="2878">
                  <c:v>44622.432384259257</c:v>
                </c:pt>
                <c:pt idx="2879">
                  <c:v>44622.433113425926</c:v>
                </c:pt>
                <c:pt idx="2880">
                  <c:v>44622.433831018519</c:v>
                </c:pt>
                <c:pt idx="2881">
                  <c:v>44622.434560185182</c:v>
                </c:pt>
                <c:pt idx="2882">
                  <c:v>44622.435289351852</c:v>
                </c:pt>
                <c:pt idx="2883">
                  <c:v>44622.436006944445</c:v>
                </c:pt>
                <c:pt idx="2884">
                  <c:v>44622.436736111114</c:v>
                </c:pt>
                <c:pt idx="2885">
                  <c:v>44622.437465277777</c:v>
                </c:pt>
                <c:pt idx="2886">
                  <c:v>44622.43818287037</c:v>
                </c:pt>
                <c:pt idx="2887">
                  <c:v>44622.43891203704</c:v>
                </c:pt>
                <c:pt idx="2888">
                  <c:v>44622.439641203702</c:v>
                </c:pt>
                <c:pt idx="2889">
                  <c:v>44622.440370370372</c:v>
                </c:pt>
                <c:pt idx="2890">
                  <c:v>44622.441087962965</c:v>
                </c:pt>
                <c:pt idx="2891">
                  <c:v>44622.441817129627</c:v>
                </c:pt>
                <c:pt idx="2892">
                  <c:v>44622.442546296297</c:v>
                </c:pt>
                <c:pt idx="2893">
                  <c:v>44622.44332175926</c:v>
                </c:pt>
                <c:pt idx="2894">
                  <c:v>44622.444039351853</c:v>
                </c:pt>
                <c:pt idx="2895">
                  <c:v>44622.444768518515</c:v>
                </c:pt>
                <c:pt idx="2896">
                  <c:v>44622.445497685185</c:v>
                </c:pt>
                <c:pt idx="2897">
                  <c:v>44622.446215277778</c:v>
                </c:pt>
                <c:pt idx="2898">
                  <c:v>44622.446944444448</c:v>
                </c:pt>
                <c:pt idx="2899">
                  <c:v>44622.44767361111</c:v>
                </c:pt>
                <c:pt idx="2900">
                  <c:v>44622.448391203703</c:v>
                </c:pt>
                <c:pt idx="2901">
                  <c:v>44622.449120370373</c:v>
                </c:pt>
                <c:pt idx="2902">
                  <c:v>44622.449849537035</c:v>
                </c:pt>
                <c:pt idx="2903">
                  <c:v>44622.450567129628</c:v>
                </c:pt>
                <c:pt idx="2904">
                  <c:v>44622.451296296298</c:v>
                </c:pt>
                <c:pt idx="2905">
                  <c:v>44622.452025462961</c:v>
                </c:pt>
                <c:pt idx="2906">
                  <c:v>44622.452743055554</c:v>
                </c:pt>
                <c:pt idx="2907">
                  <c:v>44622.453472222223</c:v>
                </c:pt>
                <c:pt idx="2908">
                  <c:v>44622.454201388886</c:v>
                </c:pt>
                <c:pt idx="2909">
                  <c:v>44622.454918981479</c:v>
                </c:pt>
                <c:pt idx="2910">
                  <c:v>44622.455648148149</c:v>
                </c:pt>
                <c:pt idx="2911">
                  <c:v>44622.456377314818</c:v>
                </c:pt>
                <c:pt idx="2912">
                  <c:v>44622.457094907404</c:v>
                </c:pt>
                <c:pt idx="2913">
                  <c:v>44622.457824074074</c:v>
                </c:pt>
                <c:pt idx="2914">
                  <c:v>44622.458599537036</c:v>
                </c:pt>
                <c:pt idx="2915">
                  <c:v>44622.459328703706</c:v>
                </c:pt>
                <c:pt idx="2916">
                  <c:v>44622.460057870368</c:v>
                </c:pt>
                <c:pt idx="2917">
                  <c:v>44622.460775462961</c:v>
                </c:pt>
                <c:pt idx="2918">
                  <c:v>44622.461504629631</c:v>
                </c:pt>
                <c:pt idx="2919">
                  <c:v>44622.462233796294</c:v>
                </c:pt>
                <c:pt idx="2920">
                  <c:v>44622.462951388887</c:v>
                </c:pt>
                <c:pt idx="2921">
                  <c:v>44622.463680555556</c:v>
                </c:pt>
                <c:pt idx="2922">
                  <c:v>44622.464409722219</c:v>
                </c:pt>
                <c:pt idx="2923">
                  <c:v>44622.465127314812</c:v>
                </c:pt>
                <c:pt idx="2924">
                  <c:v>44622.465856481482</c:v>
                </c:pt>
                <c:pt idx="2925">
                  <c:v>44622.466631944444</c:v>
                </c:pt>
                <c:pt idx="2926">
                  <c:v>44622.467361111114</c:v>
                </c:pt>
                <c:pt idx="2927">
                  <c:v>44622.468078703707</c:v>
                </c:pt>
                <c:pt idx="2928">
                  <c:v>44622.468807870369</c:v>
                </c:pt>
                <c:pt idx="2929">
                  <c:v>44622.469537037039</c:v>
                </c:pt>
                <c:pt idx="2930">
                  <c:v>44622.470254629632</c:v>
                </c:pt>
                <c:pt idx="2931">
                  <c:v>44622.470983796295</c:v>
                </c:pt>
                <c:pt idx="2932">
                  <c:v>44622.471712962964</c:v>
                </c:pt>
                <c:pt idx="2933">
                  <c:v>44622.472430555557</c:v>
                </c:pt>
                <c:pt idx="2934">
                  <c:v>44622.47315972222</c:v>
                </c:pt>
                <c:pt idx="2935">
                  <c:v>44622.47388888889</c:v>
                </c:pt>
                <c:pt idx="2936">
                  <c:v>44622.474664351852</c:v>
                </c:pt>
                <c:pt idx="2937">
                  <c:v>44622.475393518522</c:v>
                </c:pt>
                <c:pt idx="2938">
                  <c:v>44622.476111111115</c:v>
                </c:pt>
                <c:pt idx="2939">
                  <c:v>44622.476840277777</c:v>
                </c:pt>
                <c:pt idx="2940">
                  <c:v>44622.477569444447</c:v>
                </c:pt>
                <c:pt idx="2941">
                  <c:v>44622.47828703704</c:v>
                </c:pt>
                <c:pt idx="2942">
                  <c:v>44622.479062500002</c:v>
                </c:pt>
                <c:pt idx="2943">
                  <c:v>44622.479791666665</c:v>
                </c:pt>
                <c:pt idx="2944">
                  <c:v>44622.480520833335</c:v>
                </c:pt>
                <c:pt idx="2945">
                  <c:v>44622.481238425928</c:v>
                </c:pt>
                <c:pt idx="2946">
                  <c:v>44622.48196759259</c:v>
                </c:pt>
                <c:pt idx="2947">
                  <c:v>44622.48269675926</c:v>
                </c:pt>
                <c:pt idx="2948">
                  <c:v>44622.483414351853</c:v>
                </c:pt>
                <c:pt idx="2949">
                  <c:v>44622.484143518515</c:v>
                </c:pt>
                <c:pt idx="2950">
                  <c:v>44622.484872685185</c:v>
                </c:pt>
                <c:pt idx="2951">
                  <c:v>44622.485590277778</c:v>
                </c:pt>
                <c:pt idx="2952">
                  <c:v>44622.486319444448</c:v>
                </c:pt>
                <c:pt idx="2953">
                  <c:v>44622.48704861111</c:v>
                </c:pt>
                <c:pt idx="2954">
                  <c:v>44622.487766203703</c:v>
                </c:pt>
                <c:pt idx="2955">
                  <c:v>44622.488495370373</c:v>
                </c:pt>
                <c:pt idx="2956">
                  <c:v>44622.489224537036</c:v>
                </c:pt>
                <c:pt idx="2957">
                  <c:v>44622.489942129629</c:v>
                </c:pt>
                <c:pt idx="2958">
                  <c:v>44622.490671296298</c:v>
                </c:pt>
                <c:pt idx="2959">
                  <c:v>44622.491400462961</c:v>
                </c:pt>
                <c:pt idx="2960">
                  <c:v>44622.492118055554</c:v>
                </c:pt>
                <c:pt idx="2961">
                  <c:v>44622.492847222224</c:v>
                </c:pt>
                <c:pt idx="2962">
                  <c:v>44622.493576388886</c:v>
                </c:pt>
                <c:pt idx="2963">
                  <c:v>44622.494351851848</c:v>
                </c:pt>
                <c:pt idx="2964">
                  <c:v>44622.495081018518</c:v>
                </c:pt>
                <c:pt idx="2965">
                  <c:v>44622.495798611111</c:v>
                </c:pt>
                <c:pt idx="2966">
                  <c:v>44622.496527777781</c:v>
                </c:pt>
                <c:pt idx="2967">
                  <c:v>44622.497256944444</c:v>
                </c:pt>
                <c:pt idx="2968">
                  <c:v>44622.497974537036</c:v>
                </c:pt>
                <c:pt idx="2969">
                  <c:v>44622.498703703706</c:v>
                </c:pt>
                <c:pt idx="2970">
                  <c:v>44622.499432870369</c:v>
                </c:pt>
                <c:pt idx="2971">
                  <c:v>44622.500150462962</c:v>
                </c:pt>
                <c:pt idx="2972">
                  <c:v>44622.500879629632</c:v>
                </c:pt>
                <c:pt idx="2973">
                  <c:v>44622.501608796294</c:v>
                </c:pt>
                <c:pt idx="2974">
                  <c:v>44622.502326388887</c:v>
                </c:pt>
                <c:pt idx="2975">
                  <c:v>44622.503055555557</c:v>
                </c:pt>
                <c:pt idx="2976">
                  <c:v>44622.50377314815</c:v>
                </c:pt>
                <c:pt idx="2977">
                  <c:v>44622.504502314812</c:v>
                </c:pt>
                <c:pt idx="2978">
                  <c:v>44622.505231481482</c:v>
                </c:pt>
                <c:pt idx="2979">
                  <c:v>44622.505960648145</c:v>
                </c:pt>
                <c:pt idx="2980">
                  <c:v>44622.506678240738</c:v>
                </c:pt>
                <c:pt idx="2981">
                  <c:v>44622.507407407407</c:v>
                </c:pt>
                <c:pt idx="2982">
                  <c:v>44622.508136574077</c:v>
                </c:pt>
                <c:pt idx="2983">
                  <c:v>44622.50885416667</c:v>
                </c:pt>
                <c:pt idx="2984">
                  <c:v>44622.509583333333</c:v>
                </c:pt>
                <c:pt idx="2985">
                  <c:v>44622.510312500002</c:v>
                </c:pt>
                <c:pt idx="2986">
                  <c:v>44622.511030092595</c:v>
                </c:pt>
                <c:pt idx="2987">
                  <c:v>44622.511759259258</c:v>
                </c:pt>
                <c:pt idx="2988">
                  <c:v>44622.512488425928</c:v>
                </c:pt>
                <c:pt idx="2989">
                  <c:v>44622.513206018521</c:v>
                </c:pt>
                <c:pt idx="2990">
                  <c:v>44622.513935185183</c:v>
                </c:pt>
                <c:pt idx="2991">
                  <c:v>44622.514664351853</c:v>
                </c:pt>
                <c:pt idx="2992">
                  <c:v>44622.515393518515</c:v>
                </c:pt>
                <c:pt idx="2993">
                  <c:v>44622.516111111108</c:v>
                </c:pt>
                <c:pt idx="2994">
                  <c:v>44622.516840277778</c:v>
                </c:pt>
                <c:pt idx="2995">
                  <c:v>44622.517569444448</c:v>
                </c:pt>
                <c:pt idx="2996">
                  <c:v>44622.518287037034</c:v>
                </c:pt>
                <c:pt idx="2997">
                  <c:v>44622.519016203703</c:v>
                </c:pt>
                <c:pt idx="2998">
                  <c:v>44622.519745370373</c:v>
                </c:pt>
                <c:pt idx="2999">
                  <c:v>44622.520462962966</c:v>
                </c:pt>
                <c:pt idx="3000">
                  <c:v>44622.521192129629</c:v>
                </c:pt>
                <c:pt idx="3001">
                  <c:v>44622.521909722222</c:v>
                </c:pt>
                <c:pt idx="3002">
                  <c:v>44622.522638888891</c:v>
                </c:pt>
                <c:pt idx="3003">
                  <c:v>44622.523368055554</c:v>
                </c:pt>
                <c:pt idx="3004">
                  <c:v>44622.524143518516</c:v>
                </c:pt>
                <c:pt idx="3005">
                  <c:v>44622.524872685186</c:v>
                </c:pt>
                <c:pt idx="3006">
                  <c:v>44622.525590277779</c:v>
                </c:pt>
                <c:pt idx="3007">
                  <c:v>44622.526319444441</c:v>
                </c:pt>
                <c:pt idx="3008">
                  <c:v>44622.527048611111</c:v>
                </c:pt>
                <c:pt idx="3009">
                  <c:v>44622.527766203704</c:v>
                </c:pt>
                <c:pt idx="3010">
                  <c:v>44622.528495370374</c:v>
                </c:pt>
                <c:pt idx="3011">
                  <c:v>44622.52921296296</c:v>
                </c:pt>
                <c:pt idx="3012">
                  <c:v>44622.529942129629</c:v>
                </c:pt>
                <c:pt idx="3013">
                  <c:v>44622.530671296299</c:v>
                </c:pt>
                <c:pt idx="3014">
                  <c:v>44622.531400462962</c:v>
                </c:pt>
                <c:pt idx="3015">
                  <c:v>44622.532175925924</c:v>
                </c:pt>
                <c:pt idx="3016">
                  <c:v>44622.532893518517</c:v>
                </c:pt>
                <c:pt idx="3017">
                  <c:v>44622.533622685187</c:v>
                </c:pt>
                <c:pt idx="3018">
                  <c:v>44622.534351851849</c:v>
                </c:pt>
                <c:pt idx="3019">
                  <c:v>44622.535069444442</c:v>
                </c:pt>
                <c:pt idx="3020">
                  <c:v>44622.535798611112</c:v>
                </c:pt>
                <c:pt idx="3021">
                  <c:v>44622.536527777775</c:v>
                </c:pt>
                <c:pt idx="3022">
                  <c:v>44622.537245370368</c:v>
                </c:pt>
                <c:pt idx="3023">
                  <c:v>44622.537974537037</c:v>
                </c:pt>
                <c:pt idx="3024">
                  <c:v>44622.538703703707</c:v>
                </c:pt>
                <c:pt idx="3025">
                  <c:v>44622.539421296293</c:v>
                </c:pt>
                <c:pt idx="3026">
                  <c:v>44622.540150462963</c:v>
                </c:pt>
                <c:pt idx="3027">
                  <c:v>44622.540879629632</c:v>
                </c:pt>
                <c:pt idx="3028">
                  <c:v>44622.541597222225</c:v>
                </c:pt>
                <c:pt idx="3029">
                  <c:v>44622.542326388888</c:v>
                </c:pt>
                <c:pt idx="3030">
                  <c:v>44622.543055555558</c:v>
                </c:pt>
                <c:pt idx="3031">
                  <c:v>44622.54378472222</c:v>
                </c:pt>
                <c:pt idx="3032">
                  <c:v>44622.544502314813</c:v>
                </c:pt>
                <c:pt idx="3033">
                  <c:v>44622.545231481483</c:v>
                </c:pt>
                <c:pt idx="3034">
                  <c:v>44622.545949074076</c:v>
                </c:pt>
                <c:pt idx="3035">
                  <c:v>44622.546678240738</c:v>
                </c:pt>
                <c:pt idx="3036">
                  <c:v>44622.547453703701</c:v>
                </c:pt>
                <c:pt idx="3037">
                  <c:v>44622.548171296294</c:v>
                </c:pt>
                <c:pt idx="3038">
                  <c:v>44622.548900462964</c:v>
                </c:pt>
                <c:pt idx="3039">
                  <c:v>44622.549629629626</c:v>
                </c:pt>
                <c:pt idx="3040">
                  <c:v>44622.550347222219</c:v>
                </c:pt>
                <c:pt idx="3041">
                  <c:v>44622.551076388889</c:v>
                </c:pt>
                <c:pt idx="3042">
                  <c:v>44622.551805555559</c:v>
                </c:pt>
                <c:pt idx="3043">
                  <c:v>44622.552534722221</c:v>
                </c:pt>
                <c:pt idx="3044">
                  <c:v>44622.553252314814</c:v>
                </c:pt>
                <c:pt idx="3045">
                  <c:v>44622.553993055553</c:v>
                </c:pt>
                <c:pt idx="3046">
                  <c:v>44622.5547337963</c:v>
                </c:pt>
                <c:pt idx="3047">
                  <c:v>44622.555462962962</c:v>
                </c:pt>
                <c:pt idx="3048">
                  <c:v>44622.556180555555</c:v>
                </c:pt>
                <c:pt idx="3049">
                  <c:v>44622.556909722225</c:v>
                </c:pt>
                <c:pt idx="3050">
                  <c:v>44622.557638888888</c:v>
                </c:pt>
                <c:pt idx="3051">
                  <c:v>44622.558356481481</c:v>
                </c:pt>
                <c:pt idx="3052">
                  <c:v>44622.55908564815</c:v>
                </c:pt>
                <c:pt idx="3053">
                  <c:v>44622.559814814813</c:v>
                </c:pt>
                <c:pt idx="3054">
                  <c:v>44622.560532407406</c:v>
                </c:pt>
                <c:pt idx="3055">
                  <c:v>44622.561261574076</c:v>
                </c:pt>
                <c:pt idx="3056">
                  <c:v>44622.561990740738</c:v>
                </c:pt>
                <c:pt idx="3057">
                  <c:v>44622.562708333331</c:v>
                </c:pt>
                <c:pt idx="3058">
                  <c:v>44622.563437500001</c:v>
                </c:pt>
                <c:pt idx="3059">
                  <c:v>44622.564166666663</c:v>
                </c:pt>
                <c:pt idx="3060">
                  <c:v>44622.564884259256</c:v>
                </c:pt>
                <c:pt idx="3061">
                  <c:v>44622.565613425926</c:v>
                </c:pt>
                <c:pt idx="3062">
                  <c:v>44622.566342592596</c:v>
                </c:pt>
                <c:pt idx="3063">
                  <c:v>44622.567060185182</c:v>
                </c:pt>
                <c:pt idx="3064">
                  <c:v>44622.567789351851</c:v>
                </c:pt>
                <c:pt idx="3065">
                  <c:v>44622.568518518521</c:v>
                </c:pt>
                <c:pt idx="3066">
                  <c:v>44622.569247685184</c:v>
                </c:pt>
                <c:pt idx="3067">
                  <c:v>44622.569965277777</c:v>
                </c:pt>
                <c:pt idx="3068">
                  <c:v>44622.570694444446</c:v>
                </c:pt>
                <c:pt idx="3069">
                  <c:v>44622.571423611109</c:v>
                </c:pt>
                <c:pt idx="3070">
                  <c:v>44622.572141203702</c:v>
                </c:pt>
                <c:pt idx="3071">
                  <c:v>44622.572870370372</c:v>
                </c:pt>
                <c:pt idx="3072">
                  <c:v>44622.573599537034</c:v>
                </c:pt>
                <c:pt idx="3073">
                  <c:v>44622.574317129627</c:v>
                </c:pt>
                <c:pt idx="3074">
                  <c:v>44622.575046296297</c:v>
                </c:pt>
                <c:pt idx="3075">
                  <c:v>44622.575775462959</c:v>
                </c:pt>
                <c:pt idx="3076">
                  <c:v>44622.576493055552</c:v>
                </c:pt>
                <c:pt idx="3077">
                  <c:v>44622.577222222222</c:v>
                </c:pt>
                <c:pt idx="3078">
                  <c:v>44622.577951388892</c:v>
                </c:pt>
                <c:pt idx="3079">
                  <c:v>44622.578668981485</c:v>
                </c:pt>
                <c:pt idx="3080">
                  <c:v>44622.579398148147</c:v>
                </c:pt>
                <c:pt idx="3081">
                  <c:v>44622.580127314817</c:v>
                </c:pt>
                <c:pt idx="3082">
                  <c:v>44622.58084490741</c:v>
                </c:pt>
                <c:pt idx="3083">
                  <c:v>44622.581574074073</c:v>
                </c:pt>
                <c:pt idx="3084">
                  <c:v>44622.582291666666</c:v>
                </c:pt>
                <c:pt idx="3085">
                  <c:v>44622.583020833335</c:v>
                </c:pt>
                <c:pt idx="3086">
                  <c:v>44622.583749999998</c:v>
                </c:pt>
                <c:pt idx="3087">
                  <c:v>44622.584479166668</c:v>
                </c:pt>
                <c:pt idx="3088">
                  <c:v>44622.585196759261</c:v>
                </c:pt>
                <c:pt idx="3089">
                  <c:v>44622.585925925923</c:v>
                </c:pt>
                <c:pt idx="3090">
                  <c:v>44622.586655092593</c:v>
                </c:pt>
                <c:pt idx="3091">
                  <c:v>44622.587372685186</c:v>
                </c:pt>
                <c:pt idx="3092">
                  <c:v>44622.588101851848</c:v>
                </c:pt>
                <c:pt idx="3093">
                  <c:v>44622.588831018518</c:v>
                </c:pt>
                <c:pt idx="3094">
                  <c:v>44622.589548611111</c:v>
                </c:pt>
                <c:pt idx="3095">
                  <c:v>44622.590277777781</c:v>
                </c:pt>
                <c:pt idx="3096">
                  <c:v>44622.591006944444</c:v>
                </c:pt>
                <c:pt idx="3097">
                  <c:v>44622.591782407406</c:v>
                </c:pt>
                <c:pt idx="3098">
                  <c:v>44622.592499999999</c:v>
                </c:pt>
                <c:pt idx="3099">
                  <c:v>44622.593229166669</c:v>
                </c:pt>
                <c:pt idx="3100">
                  <c:v>44622.593958333331</c:v>
                </c:pt>
                <c:pt idx="3101">
                  <c:v>44622.594675925924</c:v>
                </c:pt>
                <c:pt idx="3102">
                  <c:v>44622.595405092594</c:v>
                </c:pt>
                <c:pt idx="3103">
                  <c:v>44622.596134259256</c:v>
                </c:pt>
                <c:pt idx="3104">
                  <c:v>44622.596851851849</c:v>
                </c:pt>
                <c:pt idx="3105">
                  <c:v>44622.597581018519</c:v>
                </c:pt>
                <c:pt idx="3106">
                  <c:v>44622.598310185182</c:v>
                </c:pt>
                <c:pt idx="3107">
                  <c:v>44622.599027777775</c:v>
                </c:pt>
                <c:pt idx="3108">
                  <c:v>44622.599756944444</c:v>
                </c:pt>
                <c:pt idx="3109">
                  <c:v>44622.600486111114</c:v>
                </c:pt>
                <c:pt idx="3110">
                  <c:v>44622.601203703707</c:v>
                </c:pt>
                <c:pt idx="3111">
                  <c:v>44622.60193287037</c:v>
                </c:pt>
                <c:pt idx="3112">
                  <c:v>44622.602662037039</c:v>
                </c:pt>
                <c:pt idx="3113">
                  <c:v>44622.603379629632</c:v>
                </c:pt>
                <c:pt idx="3114">
                  <c:v>44622.604108796295</c:v>
                </c:pt>
                <c:pt idx="3115">
                  <c:v>44622.604837962965</c:v>
                </c:pt>
                <c:pt idx="3116">
                  <c:v>44622.605567129627</c:v>
                </c:pt>
                <c:pt idx="3117">
                  <c:v>44622.60628472222</c:v>
                </c:pt>
                <c:pt idx="3118">
                  <c:v>44622.60701388889</c:v>
                </c:pt>
                <c:pt idx="3119">
                  <c:v>44622.607731481483</c:v>
                </c:pt>
                <c:pt idx="3120">
                  <c:v>44622.608460648145</c:v>
                </c:pt>
                <c:pt idx="3121">
                  <c:v>44622.609189814815</c:v>
                </c:pt>
                <c:pt idx="3122">
                  <c:v>44622.609907407408</c:v>
                </c:pt>
                <c:pt idx="3123">
                  <c:v>44622.610636574071</c:v>
                </c:pt>
                <c:pt idx="3124">
                  <c:v>44622.61136574074</c:v>
                </c:pt>
                <c:pt idx="3125">
                  <c:v>44622.61209490741</c:v>
                </c:pt>
                <c:pt idx="3126">
                  <c:v>44622.612812500003</c:v>
                </c:pt>
                <c:pt idx="3127">
                  <c:v>44622.613541666666</c:v>
                </c:pt>
                <c:pt idx="3128">
                  <c:v>44622.614270833335</c:v>
                </c:pt>
                <c:pt idx="3129">
                  <c:v>44622.614988425928</c:v>
                </c:pt>
                <c:pt idx="3130">
                  <c:v>44622.615717592591</c:v>
                </c:pt>
                <c:pt idx="3131">
                  <c:v>44622.616446759261</c:v>
                </c:pt>
                <c:pt idx="3132">
                  <c:v>44622.617164351854</c:v>
                </c:pt>
                <c:pt idx="3133">
                  <c:v>44622.617893518516</c:v>
                </c:pt>
                <c:pt idx="3134">
                  <c:v>44622.618622685186</c:v>
                </c:pt>
                <c:pt idx="3135">
                  <c:v>44622.619340277779</c:v>
                </c:pt>
                <c:pt idx="3136">
                  <c:v>44622.620069444441</c:v>
                </c:pt>
                <c:pt idx="3137">
                  <c:v>44622.620798611111</c:v>
                </c:pt>
                <c:pt idx="3138">
                  <c:v>44622.621574074074</c:v>
                </c:pt>
                <c:pt idx="3139">
                  <c:v>44622.622291666667</c:v>
                </c:pt>
                <c:pt idx="3140">
                  <c:v>44622.623020833336</c:v>
                </c:pt>
                <c:pt idx="3141">
                  <c:v>44622.623749999999</c:v>
                </c:pt>
                <c:pt idx="3142">
                  <c:v>44622.624467592592</c:v>
                </c:pt>
                <c:pt idx="3143">
                  <c:v>44622.625196759262</c:v>
                </c:pt>
                <c:pt idx="3144">
                  <c:v>44622.625925925924</c:v>
                </c:pt>
                <c:pt idx="3145">
                  <c:v>44622.626643518517</c:v>
                </c:pt>
                <c:pt idx="3146">
                  <c:v>44622.627372685187</c:v>
                </c:pt>
                <c:pt idx="3147">
                  <c:v>44622.628101851849</c:v>
                </c:pt>
                <c:pt idx="3148">
                  <c:v>44622.628819444442</c:v>
                </c:pt>
                <c:pt idx="3149">
                  <c:v>44622.629606481481</c:v>
                </c:pt>
                <c:pt idx="3150">
                  <c:v>44622.630324074074</c:v>
                </c:pt>
                <c:pt idx="3151">
                  <c:v>44622.631053240744</c:v>
                </c:pt>
                <c:pt idx="3152">
                  <c:v>44622.631782407407</c:v>
                </c:pt>
                <c:pt idx="3153">
                  <c:v>44622.6325</c:v>
                </c:pt>
                <c:pt idx="3154">
                  <c:v>44622.633229166669</c:v>
                </c:pt>
                <c:pt idx="3155">
                  <c:v>44622.633946759262</c:v>
                </c:pt>
                <c:pt idx="3156">
                  <c:v>44622.634675925925</c:v>
                </c:pt>
                <c:pt idx="3157">
                  <c:v>44622.635405092595</c:v>
                </c:pt>
                <c:pt idx="3158">
                  <c:v>44622.636122685188</c:v>
                </c:pt>
                <c:pt idx="3159">
                  <c:v>44622.63685185185</c:v>
                </c:pt>
                <c:pt idx="3160">
                  <c:v>44622.63758101852</c:v>
                </c:pt>
                <c:pt idx="3161">
                  <c:v>44622.638298611113</c:v>
                </c:pt>
                <c:pt idx="3162">
                  <c:v>44622.639027777775</c:v>
                </c:pt>
                <c:pt idx="3163">
                  <c:v>44622.639756944445</c:v>
                </c:pt>
                <c:pt idx="3164">
                  <c:v>44622.640474537038</c:v>
                </c:pt>
                <c:pt idx="3165">
                  <c:v>44622.641261574077</c:v>
                </c:pt>
                <c:pt idx="3166">
                  <c:v>44622.641979166663</c:v>
                </c:pt>
                <c:pt idx="3167">
                  <c:v>44622.642708333333</c:v>
                </c:pt>
                <c:pt idx="3168">
                  <c:v>44622.643437500003</c:v>
                </c:pt>
                <c:pt idx="3169">
                  <c:v>44622.644155092596</c:v>
                </c:pt>
                <c:pt idx="3170">
                  <c:v>44622.644884259258</c:v>
                </c:pt>
                <c:pt idx="3171">
                  <c:v>44622.64565972222</c:v>
                </c:pt>
                <c:pt idx="3172">
                  <c:v>44622.64638888889</c:v>
                </c:pt>
                <c:pt idx="3173">
                  <c:v>44622.647106481483</c:v>
                </c:pt>
                <c:pt idx="3174">
                  <c:v>44622.647835648146</c:v>
                </c:pt>
                <c:pt idx="3175">
                  <c:v>44622.648564814815</c:v>
                </c:pt>
                <c:pt idx="3176">
                  <c:v>44622.649293981478</c:v>
                </c:pt>
                <c:pt idx="3177">
                  <c:v>44622.650011574071</c:v>
                </c:pt>
                <c:pt idx="3178">
                  <c:v>44622.650740740741</c:v>
                </c:pt>
                <c:pt idx="3179">
                  <c:v>44622.651458333334</c:v>
                </c:pt>
                <c:pt idx="3180">
                  <c:v>44622.652187500003</c:v>
                </c:pt>
                <c:pt idx="3181">
                  <c:v>44622.652916666666</c:v>
                </c:pt>
                <c:pt idx="3182">
                  <c:v>44622.653634259259</c:v>
                </c:pt>
                <c:pt idx="3183">
                  <c:v>44622.654363425929</c:v>
                </c:pt>
                <c:pt idx="3184">
                  <c:v>44622.655092592591</c:v>
                </c:pt>
                <c:pt idx="3185">
                  <c:v>44622.655810185184</c:v>
                </c:pt>
                <c:pt idx="3186">
                  <c:v>44622.656539351854</c:v>
                </c:pt>
                <c:pt idx="3187">
                  <c:v>44622.657268518517</c:v>
                </c:pt>
                <c:pt idx="3188">
                  <c:v>44622.657986111109</c:v>
                </c:pt>
                <c:pt idx="3189">
                  <c:v>44622.658715277779</c:v>
                </c:pt>
                <c:pt idx="3190">
                  <c:v>44622.659444444442</c:v>
                </c:pt>
                <c:pt idx="3191">
                  <c:v>44622.660162037035</c:v>
                </c:pt>
                <c:pt idx="3192">
                  <c:v>44622.660891203705</c:v>
                </c:pt>
                <c:pt idx="3193">
                  <c:v>44622.661620370367</c:v>
                </c:pt>
                <c:pt idx="3194">
                  <c:v>44622.66233796296</c:v>
                </c:pt>
                <c:pt idx="3195">
                  <c:v>44622.66306712963</c:v>
                </c:pt>
                <c:pt idx="3196">
                  <c:v>44622.6637962963</c:v>
                </c:pt>
                <c:pt idx="3197">
                  <c:v>44622.664571759262</c:v>
                </c:pt>
                <c:pt idx="3198">
                  <c:v>44622.665289351855</c:v>
                </c:pt>
                <c:pt idx="3199">
                  <c:v>44622.666018518517</c:v>
                </c:pt>
                <c:pt idx="3200">
                  <c:v>44622.666747685187</c:v>
                </c:pt>
                <c:pt idx="3201">
                  <c:v>44622.66746527778</c:v>
                </c:pt>
                <c:pt idx="3202">
                  <c:v>44622.668194444443</c:v>
                </c:pt>
                <c:pt idx="3203">
                  <c:v>44622.668923611112</c:v>
                </c:pt>
                <c:pt idx="3204">
                  <c:v>44622.669641203705</c:v>
                </c:pt>
                <c:pt idx="3205">
                  <c:v>44622.670370370368</c:v>
                </c:pt>
                <c:pt idx="3206">
                  <c:v>44622.671099537038</c:v>
                </c:pt>
                <c:pt idx="3207">
                  <c:v>44622.671817129631</c:v>
                </c:pt>
                <c:pt idx="3208">
                  <c:v>44622.672546296293</c:v>
                </c:pt>
                <c:pt idx="3209">
                  <c:v>44622.673275462963</c:v>
                </c:pt>
                <c:pt idx="3210">
                  <c:v>44622.673993055556</c:v>
                </c:pt>
                <c:pt idx="3211">
                  <c:v>44622.674722222226</c:v>
                </c:pt>
                <c:pt idx="3212">
                  <c:v>44622.675451388888</c:v>
                </c:pt>
                <c:pt idx="3213">
                  <c:v>44622.676168981481</c:v>
                </c:pt>
                <c:pt idx="3214">
                  <c:v>44622.676898148151</c:v>
                </c:pt>
                <c:pt idx="3215">
                  <c:v>44622.677627314813</c:v>
                </c:pt>
                <c:pt idx="3216">
                  <c:v>44622.678344907406</c:v>
                </c:pt>
                <c:pt idx="3217">
                  <c:v>44622.679074074076</c:v>
                </c:pt>
                <c:pt idx="3218">
                  <c:v>44622.679803240739</c:v>
                </c:pt>
                <c:pt idx="3219">
                  <c:v>44622.680520833332</c:v>
                </c:pt>
                <c:pt idx="3220">
                  <c:v>44622.681250000001</c:v>
                </c:pt>
                <c:pt idx="3221">
                  <c:v>44622.681979166664</c:v>
                </c:pt>
                <c:pt idx="3222">
                  <c:v>44622.682696759257</c:v>
                </c:pt>
                <c:pt idx="3223">
                  <c:v>44622.683425925927</c:v>
                </c:pt>
                <c:pt idx="3224">
                  <c:v>44622.684155092589</c:v>
                </c:pt>
                <c:pt idx="3225">
                  <c:v>44622.684872685182</c:v>
                </c:pt>
                <c:pt idx="3226">
                  <c:v>44622.685601851852</c:v>
                </c:pt>
                <c:pt idx="3227">
                  <c:v>44622.686331018522</c:v>
                </c:pt>
                <c:pt idx="3228">
                  <c:v>44622.687048611115</c:v>
                </c:pt>
                <c:pt idx="3229">
                  <c:v>44622.687777777777</c:v>
                </c:pt>
                <c:pt idx="3230">
                  <c:v>44622.68849537037</c:v>
                </c:pt>
                <c:pt idx="3231">
                  <c:v>44622.68922453704</c:v>
                </c:pt>
                <c:pt idx="3232">
                  <c:v>44622.689953703702</c:v>
                </c:pt>
                <c:pt idx="3233">
                  <c:v>44622.690671296295</c:v>
                </c:pt>
                <c:pt idx="3234">
                  <c:v>44622.691400462965</c:v>
                </c:pt>
                <c:pt idx="3235">
                  <c:v>44622.692129629628</c:v>
                </c:pt>
                <c:pt idx="3236">
                  <c:v>44622.692847222221</c:v>
                </c:pt>
                <c:pt idx="3237">
                  <c:v>44622.693576388891</c:v>
                </c:pt>
                <c:pt idx="3238">
                  <c:v>44622.694305555553</c:v>
                </c:pt>
                <c:pt idx="3239">
                  <c:v>44622.695023148146</c:v>
                </c:pt>
                <c:pt idx="3240">
                  <c:v>44622.695752314816</c:v>
                </c:pt>
                <c:pt idx="3241">
                  <c:v>44622.696481481478</c:v>
                </c:pt>
                <c:pt idx="3242">
                  <c:v>44622.697199074071</c:v>
                </c:pt>
                <c:pt idx="3243">
                  <c:v>44622.697928240741</c:v>
                </c:pt>
                <c:pt idx="3244">
                  <c:v>44622.698657407411</c:v>
                </c:pt>
                <c:pt idx="3245">
                  <c:v>44622.699374999997</c:v>
                </c:pt>
                <c:pt idx="3246">
                  <c:v>44622.700104166666</c:v>
                </c:pt>
                <c:pt idx="3247">
                  <c:v>44622.700833333336</c:v>
                </c:pt>
                <c:pt idx="3248">
                  <c:v>44622.701550925929</c:v>
                </c:pt>
                <c:pt idx="3249">
                  <c:v>44622.702280092592</c:v>
                </c:pt>
                <c:pt idx="3250">
                  <c:v>44622.703009259261</c:v>
                </c:pt>
                <c:pt idx="3251">
                  <c:v>44622.703726851854</c:v>
                </c:pt>
                <c:pt idx="3252">
                  <c:v>44622.704456018517</c:v>
                </c:pt>
                <c:pt idx="3253">
                  <c:v>44622.705185185187</c:v>
                </c:pt>
                <c:pt idx="3254">
                  <c:v>44622.70590277778</c:v>
                </c:pt>
                <c:pt idx="3255">
                  <c:v>44622.706631944442</c:v>
                </c:pt>
                <c:pt idx="3256">
                  <c:v>44622.707361111112</c:v>
                </c:pt>
                <c:pt idx="3257">
                  <c:v>44622.708078703705</c:v>
                </c:pt>
                <c:pt idx="3258">
                  <c:v>44622.708865740744</c:v>
                </c:pt>
                <c:pt idx="3259">
                  <c:v>44622.709594907406</c:v>
                </c:pt>
                <c:pt idx="3260">
                  <c:v>44622.710324074076</c:v>
                </c:pt>
                <c:pt idx="3261">
                  <c:v>44622.711041666669</c:v>
                </c:pt>
                <c:pt idx="3262">
                  <c:v>44622.711770833332</c:v>
                </c:pt>
                <c:pt idx="3263">
                  <c:v>44622.712488425925</c:v>
                </c:pt>
                <c:pt idx="3264">
                  <c:v>44622.713217592594</c:v>
                </c:pt>
                <c:pt idx="3265">
                  <c:v>44622.713946759257</c:v>
                </c:pt>
                <c:pt idx="3266">
                  <c:v>44622.71466435185</c:v>
                </c:pt>
                <c:pt idx="3267">
                  <c:v>44622.71539351852</c:v>
                </c:pt>
                <c:pt idx="3268">
                  <c:v>44622.716122685182</c:v>
                </c:pt>
                <c:pt idx="3269">
                  <c:v>44622.716898148145</c:v>
                </c:pt>
                <c:pt idx="3270">
                  <c:v>44622.717627314814</c:v>
                </c:pt>
                <c:pt idx="3271">
                  <c:v>44622.718344907407</c:v>
                </c:pt>
                <c:pt idx="3272">
                  <c:v>44622.719074074077</c:v>
                </c:pt>
                <c:pt idx="3273">
                  <c:v>44622.71980324074</c:v>
                </c:pt>
                <c:pt idx="3274">
                  <c:v>44622.720520833333</c:v>
                </c:pt>
                <c:pt idx="3275">
                  <c:v>44622.721250000002</c:v>
                </c:pt>
                <c:pt idx="3276">
                  <c:v>44622.721979166665</c:v>
                </c:pt>
                <c:pt idx="3277">
                  <c:v>44622.722696759258</c:v>
                </c:pt>
                <c:pt idx="3278">
                  <c:v>44622.723425925928</c:v>
                </c:pt>
                <c:pt idx="3279">
                  <c:v>44622.72415509259</c:v>
                </c:pt>
                <c:pt idx="3280">
                  <c:v>44622.724872685183</c:v>
                </c:pt>
                <c:pt idx="3281">
                  <c:v>44622.725601851853</c:v>
                </c:pt>
                <c:pt idx="3282">
                  <c:v>44622.726331018515</c:v>
                </c:pt>
                <c:pt idx="3283">
                  <c:v>44622.727048611108</c:v>
                </c:pt>
                <c:pt idx="3284">
                  <c:v>44622.727777777778</c:v>
                </c:pt>
                <c:pt idx="3285">
                  <c:v>44622.728506944448</c:v>
                </c:pt>
                <c:pt idx="3286">
                  <c:v>44622.729224537034</c:v>
                </c:pt>
                <c:pt idx="3287">
                  <c:v>44622.729953703703</c:v>
                </c:pt>
                <c:pt idx="3288">
                  <c:v>44622.730682870373</c:v>
                </c:pt>
                <c:pt idx="3289">
                  <c:v>44622.731400462966</c:v>
                </c:pt>
                <c:pt idx="3290">
                  <c:v>44622.732175925928</c:v>
                </c:pt>
                <c:pt idx="3291">
                  <c:v>44622.732905092591</c:v>
                </c:pt>
                <c:pt idx="3292">
                  <c:v>44622.733634259261</c:v>
                </c:pt>
                <c:pt idx="3293">
                  <c:v>44622.734351851854</c:v>
                </c:pt>
                <c:pt idx="3294">
                  <c:v>44622.735081018516</c:v>
                </c:pt>
                <c:pt idx="3295">
                  <c:v>44622.735810185186</c:v>
                </c:pt>
                <c:pt idx="3296">
                  <c:v>44622.736527777779</c:v>
                </c:pt>
                <c:pt idx="3297">
                  <c:v>44622.737256944441</c:v>
                </c:pt>
                <c:pt idx="3298">
                  <c:v>44622.737986111111</c:v>
                </c:pt>
                <c:pt idx="3299">
                  <c:v>44622.738703703704</c:v>
                </c:pt>
                <c:pt idx="3300">
                  <c:v>44622.739432870374</c:v>
                </c:pt>
                <c:pt idx="3301">
                  <c:v>44622.740162037036</c:v>
                </c:pt>
                <c:pt idx="3302">
                  <c:v>44622.740879629629</c:v>
                </c:pt>
                <c:pt idx="3303">
                  <c:v>44622.741608796299</c:v>
                </c:pt>
                <c:pt idx="3304">
                  <c:v>44622.742337962962</c:v>
                </c:pt>
                <c:pt idx="3305">
                  <c:v>44622.743055555555</c:v>
                </c:pt>
                <c:pt idx="3306">
                  <c:v>44622.743784722225</c:v>
                </c:pt>
                <c:pt idx="3307">
                  <c:v>44622.744513888887</c:v>
                </c:pt>
                <c:pt idx="3308">
                  <c:v>44622.74523148148</c:v>
                </c:pt>
                <c:pt idx="3309">
                  <c:v>44622.74596064815</c:v>
                </c:pt>
                <c:pt idx="3310">
                  <c:v>44622.746689814812</c:v>
                </c:pt>
                <c:pt idx="3311">
                  <c:v>44622.747407407405</c:v>
                </c:pt>
                <c:pt idx="3312">
                  <c:v>44622.748136574075</c:v>
                </c:pt>
                <c:pt idx="3313">
                  <c:v>44622.748865740738</c:v>
                </c:pt>
                <c:pt idx="3314">
                  <c:v>44622.749583333331</c:v>
                </c:pt>
                <c:pt idx="3315">
                  <c:v>44622.7503125</c:v>
                </c:pt>
                <c:pt idx="3316">
                  <c:v>44622.75104166667</c:v>
                </c:pt>
                <c:pt idx="3317">
                  <c:v>44622.751759259256</c:v>
                </c:pt>
                <c:pt idx="3318">
                  <c:v>44622.752488425926</c:v>
                </c:pt>
                <c:pt idx="3319">
                  <c:v>44622.753217592595</c:v>
                </c:pt>
                <c:pt idx="3320">
                  <c:v>44622.753935185188</c:v>
                </c:pt>
                <c:pt idx="3321">
                  <c:v>44622.754664351851</c:v>
                </c:pt>
                <c:pt idx="3322">
                  <c:v>44622.755393518521</c:v>
                </c:pt>
                <c:pt idx="3323">
                  <c:v>44622.756111111114</c:v>
                </c:pt>
                <c:pt idx="3324">
                  <c:v>44622.756840277776</c:v>
                </c:pt>
                <c:pt idx="3325">
                  <c:v>44622.757569444446</c:v>
                </c:pt>
                <c:pt idx="3326">
                  <c:v>44622.758287037039</c:v>
                </c:pt>
                <c:pt idx="3327">
                  <c:v>44622.759016203701</c:v>
                </c:pt>
                <c:pt idx="3328">
                  <c:v>44622.759745370371</c:v>
                </c:pt>
                <c:pt idx="3329">
                  <c:v>44622.760462962964</c:v>
                </c:pt>
                <c:pt idx="3330">
                  <c:v>44622.761192129627</c:v>
                </c:pt>
                <c:pt idx="3331">
                  <c:v>44622.761967592596</c:v>
                </c:pt>
                <c:pt idx="3332">
                  <c:v>44622.762696759259</c:v>
                </c:pt>
                <c:pt idx="3333">
                  <c:v>44622.763425925928</c:v>
                </c:pt>
                <c:pt idx="3334">
                  <c:v>44622.764143518521</c:v>
                </c:pt>
                <c:pt idx="3335">
                  <c:v>44622.764872685184</c:v>
                </c:pt>
                <c:pt idx="3336">
                  <c:v>44622.765601851854</c:v>
                </c:pt>
                <c:pt idx="3337">
                  <c:v>44622.766377314816</c:v>
                </c:pt>
                <c:pt idx="3338">
                  <c:v>44622.767106481479</c:v>
                </c:pt>
                <c:pt idx="3339">
                  <c:v>44622.767824074072</c:v>
                </c:pt>
                <c:pt idx="3340">
                  <c:v>44622.768553240741</c:v>
                </c:pt>
                <c:pt idx="3341">
                  <c:v>44622.769282407404</c:v>
                </c:pt>
                <c:pt idx="3342">
                  <c:v>44622.77</c:v>
                </c:pt>
                <c:pt idx="3343">
                  <c:v>44622.770775462966</c:v>
                </c:pt>
                <c:pt idx="3344">
                  <c:v>44622.771504629629</c:v>
                </c:pt>
                <c:pt idx="3345">
                  <c:v>44622.772233796299</c:v>
                </c:pt>
                <c:pt idx="3346">
                  <c:v>44622.772951388892</c:v>
                </c:pt>
                <c:pt idx="3347">
                  <c:v>44622.773680555554</c:v>
                </c:pt>
                <c:pt idx="3348">
                  <c:v>44622.774409722224</c:v>
                </c:pt>
                <c:pt idx="3349">
                  <c:v>44622.775127314817</c:v>
                </c:pt>
                <c:pt idx="3350">
                  <c:v>44622.775856481479</c:v>
                </c:pt>
                <c:pt idx="3351">
                  <c:v>44622.776585648149</c:v>
                </c:pt>
                <c:pt idx="3352">
                  <c:v>44622.777303240742</c:v>
                </c:pt>
                <c:pt idx="3353">
                  <c:v>44622.778032407405</c:v>
                </c:pt>
                <c:pt idx="3354">
                  <c:v>44622.778761574074</c:v>
                </c:pt>
                <c:pt idx="3355">
                  <c:v>44622.779479166667</c:v>
                </c:pt>
                <c:pt idx="3356">
                  <c:v>44622.78020833333</c:v>
                </c:pt>
                <c:pt idx="3357">
                  <c:v>44622.7809375</c:v>
                </c:pt>
                <c:pt idx="3358">
                  <c:v>44622.781655092593</c:v>
                </c:pt>
                <c:pt idx="3359">
                  <c:v>44622.782384259262</c:v>
                </c:pt>
                <c:pt idx="3360">
                  <c:v>44622.783113425925</c:v>
                </c:pt>
                <c:pt idx="3361">
                  <c:v>44622.783842592595</c:v>
                </c:pt>
                <c:pt idx="3362">
                  <c:v>44622.784560185188</c:v>
                </c:pt>
                <c:pt idx="3363">
                  <c:v>44622.78528935185</c:v>
                </c:pt>
                <c:pt idx="3364">
                  <c:v>44622.786064814813</c:v>
                </c:pt>
                <c:pt idx="3365">
                  <c:v>44622.786793981482</c:v>
                </c:pt>
                <c:pt idx="3366">
                  <c:v>44622.787511574075</c:v>
                </c:pt>
                <c:pt idx="3367">
                  <c:v>44622.788240740738</c:v>
                </c:pt>
                <c:pt idx="3368">
                  <c:v>44622.788969907408</c:v>
                </c:pt>
                <c:pt idx="3369">
                  <c:v>44622.789687500001</c:v>
                </c:pt>
                <c:pt idx="3370">
                  <c:v>44622.790416666663</c:v>
                </c:pt>
                <c:pt idx="3371">
                  <c:v>44622.791145833333</c:v>
                </c:pt>
                <c:pt idx="3372">
                  <c:v>44622.791863425926</c:v>
                </c:pt>
                <c:pt idx="3373">
                  <c:v>44622.792592592596</c:v>
                </c:pt>
                <c:pt idx="3374">
                  <c:v>44622.793321759258</c:v>
                </c:pt>
                <c:pt idx="3375">
                  <c:v>44622.794039351851</c:v>
                </c:pt>
                <c:pt idx="3376">
                  <c:v>44622.794768518521</c:v>
                </c:pt>
                <c:pt idx="3377">
                  <c:v>44622.795497685183</c:v>
                </c:pt>
                <c:pt idx="3378">
                  <c:v>44622.796215277776</c:v>
                </c:pt>
                <c:pt idx="3379">
                  <c:v>44622.796944444446</c:v>
                </c:pt>
                <c:pt idx="3380">
                  <c:v>44622.797673611109</c:v>
                </c:pt>
                <c:pt idx="3381">
                  <c:v>44622.798391203702</c:v>
                </c:pt>
                <c:pt idx="3382">
                  <c:v>44622.799120370371</c:v>
                </c:pt>
                <c:pt idx="3383">
                  <c:v>44622.799849537034</c:v>
                </c:pt>
                <c:pt idx="3384">
                  <c:v>44622.800567129627</c:v>
                </c:pt>
                <c:pt idx="3385">
                  <c:v>44622.801296296297</c:v>
                </c:pt>
                <c:pt idx="3386">
                  <c:v>44622.802025462966</c:v>
                </c:pt>
                <c:pt idx="3387">
                  <c:v>44622.802743055552</c:v>
                </c:pt>
                <c:pt idx="3388">
                  <c:v>44622.803472222222</c:v>
                </c:pt>
                <c:pt idx="3389">
                  <c:v>44622.804201388892</c:v>
                </c:pt>
                <c:pt idx="3390">
                  <c:v>44622.804930555554</c:v>
                </c:pt>
                <c:pt idx="3391">
                  <c:v>44622.805648148147</c:v>
                </c:pt>
                <c:pt idx="3392">
                  <c:v>44622.806377314817</c:v>
                </c:pt>
                <c:pt idx="3393">
                  <c:v>44622.807106481479</c:v>
                </c:pt>
                <c:pt idx="3394">
                  <c:v>44622.807824074072</c:v>
                </c:pt>
                <c:pt idx="3395">
                  <c:v>44622.808553240742</c:v>
                </c:pt>
                <c:pt idx="3396">
                  <c:v>44622.809282407405</c:v>
                </c:pt>
                <c:pt idx="3397">
                  <c:v>44622.81</c:v>
                </c:pt>
                <c:pt idx="3398">
                  <c:v>44622.810729166667</c:v>
                </c:pt>
                <c:pt idx="3399">
                  <c:v>44622.81145833333</c:v>
                </c:pt>
                <c:pt idx="3400">
                  <c:v>44622.812175925923</c:v>
                </c:pt>
                <c:pt idx="3401">
                  <c:v>44622.812905092593</c:v>
                </c:pt>
                <c:pt idx="3402">
                  <c:v>44622.813634259262</c:v>
                </c:pt>
                <c:pt idx="3403">
                  <c:v>44622.814351851855</c:v>
                </c:pt>
                <c:pt idx="3404">
                  <c:v>44622.815081018518</c:v>
                </c:pt>
                <c:pt idx="3405">
                  <c:v>44622.815810185188</c:v>
                </c:pt>
                <c:pt idx="3406">
                  <c:v>44622.816527777781</c:v>
                </c:pt>
                <c:pt idx="3407">
                  <c:v>44622.817256944443</c:v>
                </c:pt>
                <c:pt idx="3408">
                  <c:v>44622.817974537036</c:v>
                </c:pt>
                <c:pt idx="3409">
                  <c:v>44622.818703703706</c:v>
                </c:pt>
                <c:pt idx="3410">
                  <c:v>44622.819432870368</c:v>
                </c:pt>
                <c:pt idx="3411">
                  <c:v>44622.820162037038</c:v>
                </c:pt>
                <c:pt idx="3412">
                  <c:v>44622.820879629631</c:v>
                </c:pt>
                <c:pt idx="3413">
                  <c:v>44622.821608796294</c:v>
                </c:pt>
                <c:pt idx="3414">
                  <c:v>44622.822337962964</c:v>
                </c:pt>
                <c:pt idx="3415">
                  <c:v>44622.823055555556</c:v>
                </c:pt>
                <c:pt idx="3416">
                  <c:v>44622.823784722219</c:v>
                </c:pt>
                <c:pt idx="3417">
                  <c:v>44622.824513888889</c:v>
                </c:pt>
                <c:pt idx="3418">
                  <c:v>44622.825231481482</c:v>
                </c:pt>
                <c:pt idx="3419">
                  <c:v>44622.825960648152</c:v>
                </c:pt>
                <c:pt idx="3420">
                  <c:v>44622.826689814814</c:v>
                </c:pt>
                <c:pt idx="3421">
                  <c:v>44622.827407407407</c:v>
                </c:pt>
                <c:pt idx="3422">
                  <c:v>44622.828136574077</c:v>
                </c:pt>
                <c:pt idx="3423">
                  <c:v>44622.828865740739</c:v>
                </c:pt>
                <c:pt idx="3424">
                  <c:v>44622.829583333332</c:v>
                </c:pt>
                <c:pt idx="3425">
                  <c:v>44622.830358796295</c:v>
                </c:pt>
                <c:pt idx="3426">
                  <c:v>44622.831087962964</c:v>
                </c:pt>
                <c:pt idx="3427">
                  <c:v>44622.831817129627</c:v>
                </c:pt>
                <c:pt idx="3428">
                  <c:v>44622.83253472222</c:v>
                </c:pt>
                <c:pt idx="3429">
                  <c:v>44622.83326388889</c:v>
                </c:pt>
                <c:pt idx="3430">
                  <c:v>44622.833993055552</c:v>
                </c:pt>
                <c:pt idx="3431">
                  <c:v>44622.834768518522</c:v>
                </c:pt>
                <c:pt idx="3432">
                  <c:v>44622.835486111115</c:v>
                </c:pt>
                <c:pt idx="3433">
                  <c:v>44622.836215277777</c:v>
                </c:pt>
                <c:pt idx="3434">
                  <c:v>44622.836944444447</c:v>
                </c:pt>
                <c:pt idx="3435">
                  <c:v>44622.83766203704</c:v>
                </c:pt>
                <c:pt idx="3436">
                  <c:v>44622.838391203702</c:v>
                </c:pt>
                <c:pt idx="3437">
                  <c:v>44622.839166666665</c:v>
                </c:pt>
                <c:pt idx="3438">
                  <c:v>44622.839884259258</c:v>
                </c:pt>
                <c:pt idx="3439">
                  <c:v>44622.840613425928</c:v>
                </c:pt>
                <c:pt idx="3440">
                  <c:v>44622.84134259259</c:v>
                </c:pt>
                <c:pt idx="3441">
                  <c:v>44622.842060185183</c:v>
                </c:pt>
                <c:pt idx="3442">
                  <c:v>44622.842789351853</c:v>
                </c:pt>
                <c:pt idx="3443">
                  <c:v>44622.843564814815</c:v>
                </c:pt>
                <c:pt idx="3444">
                  <c:v>44622.844282407408</c:v>
                </c:pt>
                <c:pt idx="3445">
                  <c:v>44622.845011574071</c:v>
                </c:pt>
                <c:pt idx="3446">
                  <c:v>44622.84574074074</c:v>
                </c:pt>
                <c:pt idx="3447">
                  <c:v>44622.846458333333</c:v>
                </c:pt>
                <c:pt idx="3448">
                  <c:v>44622.847187500003</c:v>
                </c:pt>
                <c:pt idx="3449">
                  <c:v>44622.847962962966</c:v>
                </c:pt>
                <c:pt idx="3450">
                  <c:v>44622.848692129628</c:v>
                </c:pt>
                <c:pt idx="3451">
                  <c:v>44622.849421296298</c:v>
                </c:pt>
                <c:pt idx="3452">
                  <c:v>44622.850138888891</c:v>
                </c:pt>
                <c:pt idx="3453">
                  <c:v>44622.850868055553</c:v>
                </c:pt>
                <c:pt idx="3454">
                  <c:v>44622.851597222223</c:v>
                </c:pt>
                <c:pt idx="3455">
                  <c:v>44622.852314814816</c:v>
                </c:pt>
                <c:pt idx="3456">
                  <c:v>44622.853043981479</c:v>
                </c:pt>
                <c:pt idx="3457">
                  <c:v>44622.853773148148</c:v>
                </c:pt>
                <c:pt idx="3458">
                  <c:v>44622.854490740741</c:v>
                </c:pt>
                <c:pt idx="3459">
                  <c:v>44622.855219907404</c:v>
                </c:pt>
                <c:pt idx="3460">
                  <c:v>44622.855937499997</c:v>
                </c:pt>
                <c:pt idx="3461">
                  <c:v>44622.856666666667</c:v>
                </c:pt>
                <c:pt idx="3462">
                  <c:v>44622.857395833336</c:v>
                </c:pt>
                <c:pt idx="3463">
                  <c:v>44622.858113425929</c:v>
                </c:pt>
                <c:pt idx="3464">
                  <c:v>44622.858842592592</c:v>
                </c:pt>
                <c:pt idx="3465">
                  <c:v>44622.859618055554</c:v>
                </c:pt>
                <c:pt idx="3466">
                  <c:v>44622.860347222224</c:v>
                </c:pt>
                <c:pt idx="3467">
                  <c:v>44622.861076388886</c:v>
                </c:pt>
                <c:pt idx="3468">
                  <c:v>44622.861793981479</c:v>
                </c:pt>
                <c:pt idx="3469">
                  <c:v>44622.862523148149</c:v>
                </c:pt>
                <c:pt idx="3470">
                  <c:v>44622.863252314812</c:v>
                </c:pt>
                <c:pt idx="3471">
                  <c:v>44622.863969907405</c:v>
                </c:pt>
                <c:pt idx="3472">
                  <c:v>44622.864699074074</c:v>
                </c:pt>
                <c:pt idx="3473">
                  <c:v>44622.865428240744</c:v>
                </c:pt>
                <c:pt idx="3474">
                  <c:v>44622.86614583333</c:v>
                </c:pt>
                <c:pt idx="3475">
                  <c:v>44622.866875</c:v>
                </c:pt>
                <c:pt idx="3476">
                  <c:v>44622.867650462962</c:v>
                </c:pt>
                <c:pt idx="3477">
                  <c:v>44622.868379629632</c:v>
                </c:pt>
                <c:pt idx="3478">
                  <c:v>44622.869097222225</c:v>
                </c:pt>
                <c:pt idx="3479">
                  <c:v>44622.869826388887</c:v>
                </c:pt>
                <c:pt idx="3480">
                  <c:v>44622.870555555557</c:v>
                </c:pt>
                <c:pt idx="3481">
                  <c:v>44622.87127314815</c:v>
                </c:pt>
                <c:pt idx="3482">
                  <c:v>44622.872060185182</c:v>
                </c:pt>
                <c:pt idx="3483">
                  <c:v>44622.872777777775</c:v>
                </c:pt>
                <c:pt idx="3484">
                  <c:v>44622.873506944445</c:v>
                </c:pt>
                <c:pt idx="3485">
                  <c:v>44622.874236111114</c:v>
                </c:pt>
                <c:pt idx="3486">
                  <c:v>44622.8749537037</c:v>
                </c:pt>
                <c:pt idx="3487">
                  <c:v>44622.87568287037</c:v>
                </c:pt>
                <c:pt idx="3488">
                  <c:v>44622.876458333332</c:v>
                </c:pt>
                <c:pt idx="3489">
                  <c:v>44622.877187500002</c:v>
                </c:pt>
                <c:pt idx="3490">
                  <c:v>44622.877916666665</c:v>
                </c:pt>
                <c:pt idx="3491">
                  <c:v>44622.878634259258</c:v>
                </c:pt>
                <c:pt idx="3492">
                  <c:v>44622.879363425927</c:v>
                </c:pt>
                <c:pt idx="3493">
                  <c:v>44622.88009259259</c:v>
                </c:pt>
                <c:pt idx="3494">
                  <c:v>44622.880868055552</c:v>
                </c:pt>
                <c:pt idx="3495">
                  <c:v>44622.881585648145</c:v>
                </c:pt>
                <c:pt idx="3496">
                  <c:v>44622.882314814815</c:v>
                </c:pt>
                <c:pt idx="3497">
                  <c:v>44622.883043981485</c:v>
                </c:pt>
                <c:pt idx="3498">
                  <c:v>44622.883773148147</c:v>
                </c:pt>
                <c:pt idx="3499">
                  <c:v>44622.88449074074</c:v>
                </c:pt>
                <c:pt idx="3500">
                  <c:v>44622.88521990741</c:v>
                </c:pt>
                <c:pt idx="3501">
                  <c:v>44622.885949074072</c:v>
                </c:pt>
                <c:pt idx="3502">
                  <c:v>44622.886666666665</c:v>
                </c:pt>
                <c:pt idx="3503">
                  <c:v>44622.887395833335</c:v>
                </c:pt>
                <c:pt idx="3504">
                  <c:v>44622.888124999998</c:v>
                </c:pt>
                <c:pt idx="3505">
                  <c:v>44622.888854166667</c:v>
                </c:pt>
                <c:pt idx="3506">
                  <c:v>44622.88957175926</c:v>
                </c:pt>
                <c:pt idx="3507">
                  <c:v>44622.890300925923</c:v>
                </c:pt>
                <c:pt idx="3508">
                  <c:v>44622.891030092593</c:v>
                </c:pt>
                <c:pt idx="3509">
                  <c:v>44622.891759259262</c:v>
                </c:pt>
                <c:pt idx="3510">
                  <c:v>44622.892476851855</c:v>
                </c:pt>
                <c:pt idx="3511">
                  <c:v>44622.893206018518</c:v>
                </c:pt>
                <c:pt idx="3512">
                  <c:v>44622.893935185188</c:v>
                </c:pt>
                <c:pt idx="3513">
                  <c:v>44622.89466435185</c:v>
                </c:pt>
                <c:pt idx="3514">
                  <c:v>44622.895381944443</c:v>
                </c:pt>
                <c:pt idx="3515">
                  <c:v>44622.896111111113</c:v>
                </c:pt>
                <c:pt idx="3516">
                  <c:v>44622.896840277775</c:v>
                </c:pt>
                <c:pt idx="3517">
                  <c:v>44622.897569444445</c:v>
                </c:pt>
                <c:pt idx="3518">
                  <c:v>44622.898287037038</c:v>
                </c:pt>
                <c:pt idx="3519">
                  <c:v>44622.899016203701</c:v>
                </c:pt>
                <c:pt idx="3520">
                  <c:v>44622.899791666663</c:v>
                </c:pt>
                <c:pt idx="3521">
                  <c:v>44622.900520833333</c:v>
                </c:pt>
                <c:pt idx="3522">
                  <c:v>44622.901238425926</c:v>
                </c:pt>
                <c:pt idx="3523">
                  <c:v>44622.901967592596</c:v>
                </c:pt>
                <c:pt idx="3524">
                  <c:v>44622.902696759258</c:v>
                </c:pt>
                <c:pt idx="3525">
                  <c:v>44622.903425925928</c:v>
                </c:pt>
                <c:pt idx="3526">
                  <c:v>44622.90420138889</c:v>
                </c:pt>
                <c:pt idx="3527">
                  <c:v>44622.904918981483</c:v>
                </c:pt>
                <c:pt idx="3528">
                  <c:v>44622.905648148146</c:v>
                </c:pt>
                <c:pt idx="3529">
                  <c:v>44622.906377314815</c:v>
                </c:pt>
                <c:pt idx="3530">
                  <c:v>44622.907094907408</c:v>
                </c:pt>
                <c:pt idx="3531">
                  <c:v>44622.907824074071</c:v>
                </c:pt>
                <c:pt idx="3532">
                  <c:v>44622.908599537041</c:v>
                </c:pt>
                <c:pt idx="3533">
                  <c:v>44622.909317129626</c:v>
                </c:pt>
                <c:pt idx="3534">
                  <c:v>44622.910046296296</c:v>
                </c:pt>
                <c:pt idx="3535">
                  <c:v>44622.910775462966</c:v>
                </c:pt>
                <c:pt idx="3536">
                  <c:v>44622.911493055559</c:v>
                </c:pt>
                <c:pt idx="3537">
                  <c:v>44622.912222222221</c:v>
                </c:pt>
                <c:pt idx="3538">
                  <c:v>44622.912997685184</c:v>
                </c:pt>
                <c:pt idx="3539">
                  <c:v>44622.913715277777</c:v>
                </c:pt>
                <c:pt idx="3540">
                  <c:v>44622.914444444446</c:v>
                </c:pt>
                <c:pt idx="3541">
                  <c:v>44622.915173611109</c:v>
                </c:pt>
                <c:pt idx="3542">
                  <c:v>44622.915891203702</c:v>
                </c:pt>
                <c:pt idx="3543">
                  <c:v>44622.916620370372</c:v>
                </c:pt>
                <c:pt idx="3544">
                  <c:v>44622.917395833334</c:v>
                </c:pt>
                <c:pt idx="3545">
                  <c:v>44622.918124999997</c:v>
                </c:pt>
                <c:pt idx="3546">
                  <c:v>44622.918842592589</c:v>
                </c:pt>
                <c:pt idx="3547">
                  <c:v>44622.919571759259</c:v>
                </c:pt>
                <c:pt idx="3548">
                  <c:v>44622.920300925929</c:v>
                </c:pt>
                <c:pt idx="3549">
                  <c:v>44622.921018518522</c:v>
                </c:pt>
                <c:pt idx="3550">
                  <c:v>44622.921793981484</c:v>
                </c:pt>
                <c:pt idx="3551">
                  <c:v>44622.922511574077</c:v>
                </c:pt>
                <c:pt idx="3552">
                  <c:v>44622.92324074074</c:v>
                </c:pt>
                <c:pt idx="3553">
                  <c:v>44622.92396990741</c:v>
                </c:pt>
                <c:pt idx="3554">
                  <c:v>44622.924687500003</c:v>
                </c:pt>
                <c:pt idx="3555">
                  <c:v>44622.925416666665</c:v>
                </c:pt>
                <c:pt idx="3556">
                  <c:v>44622.926180555558</c:v>
                </c:pt>
                <c:pt idx="3557">
                  <c:v>44622.92690972222</c:v>
                </c:pt>
                <c:pt idx="3558">
                  <c:v>44622.927627314813</c:v>
                </c:pt>
                <c:pt idx="3559">
                  <c:v>44622.928356481483</c:v>
                </c:pt>
                <c:pt idx="3560">
                  <c:v>44622.929085648146</c:v>
                </c:pt>
                <c:pt idx="3561">
                  <c:v>44622.929803240739</c:v>
                </c:pt>
                <c:pt idx="3562">
                  <c:v>44622.930578703701</c:v>
                </c:pt>
                <c:pt idx="3563">
                  <c:v>44622.931296296294</c:v>
                </c:pt>
                <c:pt idx="3564">
                  <c:v>44622.932025462964</c:v>
                </c:pt>
                <c:pt idx="3565">
                  <c:v>44622.932754629626</c:v>
                </c:pt>
                <c:pt idx="3566">
                  <c:v>44622.933472222219</c:v>
                </c:pt>
                <c:pt idx="3567">
                  <c:v>44622.934201388889</c:v>
                </c:pt>
                <c:pt idx="3568">
                  <c:v>44622.934965277775</c:v>
                </c:pt>
                <c:pt idx="3569">
                  <c:v>44622.935694444444</c:v>
                </c:pt>
                <c:pt idx="3570">
                  <c:v>44622.936412037037</c:v>
                </c:pt>
                <c:pt idx="3571">
                  <c:v>44622.937141203707</c:v>
                </c:pt>
                <c:pt idx="3572">
                  <c:v>44622.93787037037</c:v>
                </c:pt>
                <c:pt idx="3573">
                  <c:v>44622.938587962963</c:v>
                </c:pt>
                <c:pt idx="3574">
                  <c:v>44622.939363425925</c:v>
                </c:pt>
                <c:pt idx="3575">
                  <c:v>44622.940092592595</c:v>
                </c:pt>
                <c:pt idx="3576">
                  <c:v>44622.940810185188</c:v>
                </c:pt>
                <c:pt idx="3577">
                  <c:v>44622.94153935185</c:v>
                </c:pt>
                <c:pt idx="3578">
                  <c:v>44622.94226851852</c:v>
                </c:pt>
                <c:pt idx="3579">
                  <c:v>44622.942986111113</c:v>
                </c:pt>
                <c:pt idx="3580">
                  <c:v>44622.943761574075</c:v>
                </c:pt>
                <c:pt idx="3581">
                  <c:v>44622.944479166668</c:v>
                </c:pt>
                <c:pt idx="3582">
                  <c:v>44622.945208333331</c:v>
                </c:pt>
                <c:pt idx="3583">
                  <c:v>44622.945937500001</c:v>
                </c:pt>
                <c:pt idx="3584">
                  <c:v>44622.946655092594</c:v>
                </c:pt>
                <c:pt idx="3585">
                  <c:v>44622.947384259256</c:v>
                </c:pt>
                <c:pt idx="3586">
                  <c:v>44622.948148148149</c:v>
                </c:pt>
                <c:pt idx="3587">
                  <c:v>44622.948877314811</c:v>
                </c:pt>
                <c:pt idx="3588">
                  <c:v>44622.949606481481</c:v>
                </c:pt>
                <c:pt idx="3589">
                  <c:v>44622.950324074074</c:v>
                </c:pt>
                <c:pt idx="3590">
                  <c:v>44622.951053240744</c:v>
                </c:pt>
                <c:pt idx="3591">
                  <c:v>44622.951782407406</c:v>
                </c:pt>
                <c:pt idx="3592">
                  <c:v>44622.952557870369</c:v>
                </c:pt>
                <c:pt idx="3593">
                  <c:v>44622.953275462962</c:v>
                </c:pt>
                <c:pt idx="3594">
                  <c:v>44622.954004629632</c:v>
                </c:pt>
                <c:pt idx="3595">
                  <c:v>44622.954733796294</c:v>
                </c:pt>
                <c:pt idx="3596">
                  <c:v>44622.955451388887</c:v>
                </c:pt>
                <c:pt idx="3597">
                  <c:v>44622.956180555557</c:v>
                </c:pt>
                <c:pt idx="3598">
                  <c:v>44622.956956018519</c:v>
                </c:pt>
                <c:pt idx="3599">
                  <c:v>44622.957673611112</c:v>
                </c:pt>
                <c:pt idx="3600">
                  <c:v>44622.958402777775</c:v>
                </c:pt>
                <c:pt idx="3601">
                  <c:v>44622.959131944444</c:v>
                </c:pt>
                <c:pt idx="3602">
                  <c:v>44622.959849537037</c:v>
                </c:pt>
                <c:pt idx="3603">
                  <c:v>44622.960578703707</c:v>
                </c:pt>
                <c:pt idx="3604">
                  <c:v>44622.961354166669</c:v>
                </c:pt>
                <c:pt idx="3605">
                  <c:v>44622.962071759262</c:v>
                </c:pt>
                <c:pt idx="3606">
                  <c:v>44622.962800925925</c:v>
                </c:pt>
                <c:pt idx="3607">
                  <c:v>44622.963518518518</c:v>
                </c:pt>
                <c:pt idx="3608">
                  <c:v>44622.964247685188</c:v>
                </c:pt>
                <c:pt idx="3609">
                  <c:v>44622.96497685185</c:v>
                </c:pt>
                <c:pt idx="3610">
                  <c:v>44622.965740740743</c:v>
                </c:pt>
                <c:pt idx="3611">
                  <c:v>44622.966469907406</c:v>
                </c:pt>
                <c:pt idx="3612">
                  <c:v>44622.967199074075</c:v>
                </c:pt>
                <c:pt idx="3613">
                  <c:v>44622.967916666668</c:v>
                </c:pt>
                <c:pt idx="3614">
                  <c:v>44622.968645833331</c:v>
                </c:pt>
                <c:pt idx="3615">
                  <c:v>44622.969375000001</c:v>
                </c:pt>
                <c:pt idx="3616">
                  <c:v>44622.970138888886</c:v>
                </c:pt>
                <c:pt idx="3617">
                  <c:v>44622.970868055556</c:v>
                </c:pt>
                <c:pt idx="3618">
                  <c:v>44622.971597222226</c:v>
                </c:pt>
                <c:pt idx="3619">
                  <c:v>44622.972326388888</c:v>
                </c:pt>
                <c:pt idx="3620">
                  <c:v>44622.973043981481</c:v>
                </c:pt>
                <c:pt idx="3621">
                  <c:v>44622.973773148151</c:v>
                </c:pt>
                <c:pt idx="3622">
                  <c:v>44622.974548611113</c:v>
                </c:pt>
                <c:pt idx="3623">
                  <c:v>44622.975266203706</c:v>
                </c:pt>
                <c:pt idx="3624">
                  <c:v>44622.975995370369</c:v>
                </c:pt>
                <c:pt idx="3625">
                  <c:v>44622.976724537039</c:v>
                </c:pt>
                <c:pt idx="3626">
                  <c:v>44622.977442129632</c:v>
                </c:pt>
                <c:pt idx="3627">
                  <c:v>44622.978171296294</c:v>
                </c:pt>
                <c:pt idx="3628">
                  <c:v>44622.978946759256</c:v>
                </c:pt>
                <c:pt idx="3629">
                  <c:v>44622.979675925926</c:v>
                </c:pt>
                <c:pt idx="3630">
                  <c:v>44622.980405092596</c:v>
                </c:pt>
                <c:pt idx="3631">
                  <c:v>44622.981122685182</c:v>
                </c:pt>
                <c:pt idx="3632">
                  <c:v>44622.981851851851</c:v>
                </c:pt>
                <c:pt idx="3633">
                  <c:v>44622.982581018521</c:v>
                </c:pt>
                <c:pt idx="3634">
                  <c:v>44622.983356481483</c:v>
                </c:pt>
                <c:pt idx="3635">
                  <c:v>44622.984074074076</c:v>
                </c:pt>
                <c:pt idx="3636">
                  <c:v>44622.984803240739</c:v>
                </c:pt>
                <c:pt idx="3637">
                  <c:v>44622.985532407409</c:v>
                </c:pt>
                <c:pt idx="3638">
                  <c:v>44622.986250000002</c:v>
                </c:pt>
                <c:pt idx="3639">
                  <c:v>44622.986979166664</c:v>
                </c:pt>
                <c:pt idx="3640">
                  <c:v>44622.987708333334</c:v>
                </c:pt>
                <c:pt idx="3641">
                  <c:v>44622.988425925927</c:v>
                </c:pt>
                <c:pt idx="3642">
                  <c:v>44622.989155092589</c:v>
                </c:pt>
                <c:pt idx="3643">
                  <c:v>44622.989884259259</c:v>
                </c:pt>
                <c:pt idx="3644">
                  <c:v>44622.990613425929</c:v>
                </c:pt>
                <c:pt idx="3645">
                  <c:v>44622.991331018522</c:v>
                </c:pt>
                <c:pt idx="3646">
                  <c:v>44622.992060185185</c:v>
                </c:pt>
                <c:pt idx="3647">
                  <c:v>44622.992789351854</c:v>
                </c:pt>
                <c:pt idx="3648">
                  <c:v>44622.993506944447</c:v>
                </c:pt>
                <c:pt idx="3649">
                  <c:v>44622.99423611111</c:v>
                </c:pt>
                <c:pt idx="3650">
                  <c:v>44622.99496527778</c:v>
                </c:pt>
                <c:pt idx="3651">
                  <c:v>44622.995682870373</c:v>
                </c:pt>
                <c:pt idx="3652">
                  <c:v>44622.996412037035</c:v>
                </c:pt>
                <c:pt idx="3653">
                  <c:v>44622.997141203705</c:v>
                </c:pt>
                <c:pt idx="3654">
                  <c:v>44622.997858796298</c:v>
                </c:pt>
                <c:pt idx="3655">
                  <c:v>44622.99858796296</c:v>
                </c:pt>
                <c:pt idx="3656">
                  <c:v>44622.99931712963</c:v>
                </c:pt>
                <c:pt idx="3657">
                  <c:v>44623.000034722223</c:v>
                </c:pt>
                <c:pt idx="3658">
                  <c:v>44623.000763888886</c:v>
                </c:pt>
                <c:pt idx="3659">
                  <c:v>44623.001493055555</c:v>
                </c:pt>
                <c:pt idx="3660">
                  <c:v>44623.002210648148</c:v>
                </c:pt>
                <c:pt idx="3661">
                  <c:v>44623.002939814818</c:v>
                </c:pt>
                <c:pt idx="3662">
                  <c:v>44623.003668981481</c:v>
                </c:pt>
                <c:pt idx="3663">
                  <c:v>44623.004386574074</c:v>
                </c:pt>
                <c:pt idx="3664">
                  <c:v>44623.005115740743</c:v>
                </c:pt>
                <c:pt idx="3665">
                  <c:v>44623.005844907406</c:v>
                </c:pt>
                <c:pt idx="3666">
                  <c:v>44623.006562499999</c:v>
                </c:pt>
                <c:pt idx="3667">
                  <c:v>44623.007291666669</c:v>
                </c:pt>
                <c:pt idx="3668">
                  <c:v>44623.008020833331</c:v>
                </c:pt>
                <c:pt idx="3669">
                  <c:v>44623.008738425924</c:v>
                </c:pt>
                <c:pt idx="3670">
                  <c:v>44623.009467592594</c:v>
                </c:pt>
                <c:pt idx="3671">
                  <c:v>44623.010196759256</c:v>
                </c:pt>
                <c:pt idx="3672">
                  <c:v>44623.010914351849</c:v>
                </c:pt>
                <c:pt idx="3673">
                  <c:v>44623.011643518519</c:v>
                </c:pt>
                <c:pt idx="3674">
                  <c:v>44623.012372685182</c:v>
                </c:pt>
                <c:pt idx="3675">
                  <c:v>44623.013148148151</c:v>
                </c:pt>
                <c:pt idx="3676">
                  <c:v>44623.013865740744</c:v>
                </c:pt>
                <c:pt idx="3677">
                  <c:v>44623.014594907407</c:v>
                </c:pt>
                <c:pt idx="3678">
                  <c:v>44623.015324074076</c:v>
                </c:pt>
                <c:pt idx="3679">
                  <c:v>44623.016041666669</c:v>
                </c:pt>
                <c:pt idx="3680">
                  <c:v>44623.016770833332</c:v>
                </c:pt>
                <c:pt idx="3681">
                  <c:v>44623.017534722225</c:v>
                </c:pt>
                <c:pt idx="3682">
                  <c:v>44623.018263888887</c:v>
                </c:pt>
                <c:pt idx="3683">
                  <c:v>44623.01898148148</c:v>
                </c:pt>
                <c:pt idx="3684">
                  <c:v>44623.01971064815</c:v>
                </c:pt>
                <c:pt idx="3685">
                  <c:v>44623.020428240743</c:v>
                </c:pt>
                <c:pt idx="3686">
                  <c:v>44623.021157407406</c:v>
                </c:pt>
                <c:pt idx="3687">
                  <c:v>44623.021886574075</c:v>
                </c:pt>
                <c:pt idx="3688">
                  <c:v>44623.022604166668</c:v>
                </c:pt>
                <c:pt idx="3689">
                  <c:v>44623.023333333331</c:v>
                </c:pt>
                <c:pt idx="3690">
                  <c:v>44623.024062500001</c:v>
                </c:pt>
                <c:pt idx="3691">
                  <c:v>44623.024780092594</c:v>
                </c:pt>
                <c:pt idx="3692">
                  <c:v>44623.025555555556</c:v>
                </c:pt>
                <c:pt idx="3693">
                  <c:v>44623.026284722226</c:v>
                </c:pt>
                <c:pt idx="3694">
                  <c:v>44623.027013888888</c:v>
                </c:pt>
                <c:pt idx="3695">
                  <c:v>44623.027731481481</c:v>
                </c:pt>
                <c:pt idx="3696">
                  <c:v>44623.028460648151</c:v>
                </c:pt>
                <c:pt idx="3697">
                  <c:v>44623.029189814813</c:v>
                </c:pt>
                <c:pt idx="3698">
                  <c:v>44623.029965277776</c:v>
                </c:pt>
                <c:pt idx="3699">
                  <c:v>44623.030694444446</c:v>
                </c:pt>
                <c:pt idx="3700">
                  <c:v>44623.031412037039</c:v>
                </c:pt>
                <c:pt idx="3701">
                  <c:v>44623.032141203701</c:v>
                </c:pt>
                <c:pt idx="3702">
                  <c:v>44623.032870370371</c:v>
                </c:pt>
                <c:pt idx="3703">
                  <c:v>44623.033587962964</c:v>
                </c:pt>
                <c:pt idx="3704">
                  <c:v>44623.034317129626</c:v>
                </c:pt>
                <c:pt idx="3705">
                  <c:v>44623.035046296296</c:v>
                </c:pt>
                <c:pt idx="3706">
                  <c:v>44623.035763888889</c:v>
                </c:pt>
                <c:pt idx="3707">
                  <c:v>44623.036493055559</c:v>
                </c:pt>
                <c:pt idx="3708">
                  <c:v>44623.037222222221</c:v>
                </c:pt>
                <c:pt idx="3709">
                  <c:v>44623.037939814814</c:v>
                </c:pt>
                <c:pt idx="3710">
                  <c:v>44623.038668981484</c:v>
                </c:pt>
                <c:pt idx="3711">
                  <c:v>44623.039386574077</c:v>
                </c:pt>
                <c:pt idx="3712">
                  <c:v>44623.04011574074</c:v>
                </c:pt>
                <c:pt idx="3713">
                  <c:v>44623.040844907409</c:v>
                </c:pt>
                <c:pt idx="3714">
                  <c:v>44623.041562500002</c:v>
                </c:pt>
                <c:pt idx="3715">
                  <c:v>44623.042291666665</c:v>
                </c:pt>
                <c:pt idx="3716">
                  <c:v>44623.043020833335</c:v>
                </c:pt>
                <c:pt idx="3717">
                  <c:v>44623.043738425928</c:v>
                </c:pt>
                <c:pt idx="3718">
                  <c:v>44623.04446759259</c:v>
                </c:pt>
                <c:pt idx="3719">
                  <c:v>44623.045243055552</c:v>
                </c:pt>
                <c:pt idx="3720">
                  <c:v>44623.045972222222</c:v>
                </c:pt>
                <c:pt idx="3721">
                  <c:v>44623.046689814815</c:v>
                </c:pt>
                <c:pt idx="3722">
                  <c:v>44623.047418981485</c:v>
                </c:pt>
                <c:pt idx="3723">
                  <c:v>44623.048148148147</c:v>
                </c:pt>
                <c:pt idx="3724">
                  <c:v>44623.04886574074</c:v>
                </c:pt>
                <c:pt idx="3725">
                  <c:v>44623.04959490741</c:v>
                </c:pt>
                <c:pt idx="3726">
                  <c:v>44623.050324074073</c:v>
                </c:pt>
                <c:pt idx="3727">
                  <c:v>44623.051041666666</c:v>
                </c:pt>
                <c:pt idx="3728">
                  <c:v>44623.051770833335</c:v>
                </c:pt>
                <c:pt idx="3729">
                  <c:v>44623.052499999998</c:v>
                </c:pt>
                <c:pt idx="3730">
                  <c:v>44623.053217592591</c:v>
                </c:pt>
                <c:pt idx="3731">
                  <c:v>44623.053946759261</c:v>
                </c:pt>
                <c:pt idx="3732">
                  <c:v>44623.054664351854</c:v>
                </c:pt>
                <c:pt idx="3733">
                  <c:v>44623.055393518516</c:v>
                </c:pt>
                <c:pt idx="3734">
                  <c:v>44623.056122685186</c:v>
                </c:pt>
                <c:pt idx="3735">
                  <c:v>44623.056898148148</c:v>
                </c:pt>
                <c:pt idx="3736">
                  <c:v>44623.057615740741</c:v>
                </c:pt>
                <c:pt idx="3737">
                  <c:v>44623.058344907404</c:v>
                </c:pt>
                <c:pt idx="3738">
                  <c:v>44623.059074074074</c:v>
                </c:pt>
                <c:pt idx="3739">
                  <c:v>44623.059791666667</c:v>
                </c:pt>
                <c:pt idx="3740">
                  <c:v>44623.060520833336</c:v>
                </c:pt>
                <c:pt idx="3741">
                  <c:v>44623.061249999999</c:v>
                </c:pt>
                <c:pt idx="3742">
                  <c:v>44623.061967592592</c:v>
                </c:pt>
                <c:pt idx="3743">
                  <c:v>44623.062696759262</c:v>
                </c:pt>
                <c:pt idx="3744">
                  <c:v>44623.063425925924</c:v>
                </c:pt>
                <c:pt idx="3745">
                  <c:v>44623.064143518517</c:v>
                </c:pt>
                <c:pt idx="3746">
                  <c:v>44623.064872685187</c:v>
                </c:pt>
                <c:pt idx="3747">
                  <c:v>44623.06559027778</c:v>
                </c:pt>
                <c:pt idx="3748">
                  <c:v>44623.066319444442</c:v>
                </c:pt>
                <c:pt idx="3749">
                  <c:v>44623.067048611112</c:v>
                </c:pt>
                <c:pt idx="3750">
                  <c:v>44623.067766203705</c:v>
                </c:pt>
                <c:pt idx="3751">
                  <c:v>44623.068541666667</c:v>
                </c:pt>
                <c:pt idx="3752">
                  <c:v>44623.06927083333</c:v>
                </c:pt>
                <c:pt idx="3753">
                  <c:v>44623.07</c:v>
                </c:pt>
                <c:pt idx="3754">
                  <c:v>44623.070729166669</c:v>
                </c:pt>
                <c:pt idx="3755">
                  <c:v>44623.071446759262</c:v>
                </c:pt>
                <c:pt idx="3756">
                  <c:v>44623.072175925925</c:v>
                </c:pt>
                <c:pt idx="3757">
                  <c:v>44623.072893518518</c:v>
                </c:pt>
                <c:pt idx="3758">
                  <c:v>44623.073622685188</c:v>
                </c:pt>
                <c:pt idx="3759">
                  <c:v>44623.07435185185</c:v>
                </c:pt>
                <c:pt idx="3760">
                  <c:v>44623.075069444443</c:v>
                </c:pt>
                <c:pt idx="3761">
                  <c:v>44623.075798611113</c:v>
                </c:pt>
                <c:pt idx="3762">
                  <c:v>44623.076527777775</c:v>
                </c:pt>
                <c:pt idx="3763">
                  <c:v>44623.077245370368</c:v>
                </c:pt>
                <c:pt idx="3764">
                  <c:v>44623.077974537038</c:v>
                </c:pt>
                <c:pt idx="3765">
                  <c:v>44623.078703703701</c:v>
                </c:pt>
                <c:pt idx="3766">
                  <c:v>44623.079421296294</c:v>
                </c:pt>
                <c:pt idx="3767">
                  <c:v>44623.080150462964</c:v>
                </c:pt>
                <c:pt idx="3768">
                  <c:v>44623.080879629626</c:v>
                </c:pt>
                <c:pt idx="3769">
                  <c:v>44623.081597222219</c:v>
                </c:pt>
                <c:pt idx="3770">
                  <c:v>44623.082326388889</c:v>
                </c:pt>
                <c:pt idx="3771">
                  <c:v>44623.083055555559</c:v>
                </c:pt>
                <c:pt idx="3772">
                  <c:v>44623.083773148152</c:v>
                </c:pt>
                <c:pt idx="3773">
                  <c:v>44623.084502314814</c:v>
                </c:pt>
                <c:pt idx="3774">
                  <c:v>44623.085231481484</c:v>
                </c:pt>
                <c:pt idx="3775">
                  <c:v>44623.085949074077</c:v>
                </c:pt>
                <c:pt idx="3776">
                  <c:v>44623.086678240739</c:v>
                </c:pt>
                <c:pt idx="3777">
                  <c:v>44623.087407407409</c:v>
                </c:pt>
                <c:pt idx="3778">
                  <c:v>44623.088125000002</c:v>
                </c:pt>
                <c:pt idx="3779">
                  <c:v>44623.088854166665</c:v>
                </c:pt>
                <c:pt idx="3780">
                  <c:v>44623.089571759258</c:v>
                </c:pt>
                <c:pt idx="3781">
                  <c:v>44623.090300925927</c:v>
                </c:pt>
                <c:pt idx="3782">
                  <c:v>44623.09103009259</c:v>
                </c:pt>
                <c:pt idx="3783">
                  <c:v>44623.09175925926</c:v>
                </c:pt>
                <c:pt idx="3784">
                  <c:v>44623.092476851853</c:v>
                </c:pt>
                <c:pt idx="3785">
                  <c:v>44623.093206018515</c:v>
                </c:pt>
                <c:pt idx="3786">
                  <c:v>44623.093923611108</c:v>
                </c:pt>
                <c:pt idx="3787">
                  <c:v>44623.094710648147</c:v>
                </c:pt>
                <c:pt idx="3788">
                  <c:v>44623.09542824074</c:v>
                </c:pt>
                <c:pt idx="3789">
                  <c:v>44623.09615740741</c:v>
                </c:pt>
                <c:pt idx="3790">
                  <c:v>44623.096886574072</c:v>
                </c:pt>
                <c:pt idx="3791">
                  <c:v>44623.097604166665</c:v>
                </c:pt>
                <c:pt idx="3792">
                  <c:v>44623.098333333335</c:v>
                </c:pt>
                <c:pt idx="3793">
                  <c:v>44623.099050925928</c:v>
                </c:pt>
                <c:pt idx="3794">
                  <c:v>44623.099780092591</c:v>
                </c:pt>
                <c:pt idx="3795">
                  <c:v>44623.10050925926</c:v>
                </c:pt>
                <c:pt idx="3796">
                  <c:v>44623.101226851853</c:v>
                </c:pt>
                <c:pt idx="3797">
                  <c:v>44623.101956018516</c:v>
                </c:pt>
                <c:pt idx="3798">
                  <c:v>44623.102685185186</c:v>
                </c:pt>
                <c:pt idx="3799">
                  <c:v>44623.103402777779</c:v>
                </c:pt>
                <c:pt idx="3800">
                  <c:v>44623.104131944441</c:v>
                </c:pt>
                <c:pt idx="3801">
                  <c:v>44623.104861111111</c:v>
                </c:pt>
                <c:pt idx="3802">
                  <c:v>44623.105578703704</c:v>
                </c:pt>
                <c:pt idx="3803">
                  <c:v>44623.106354166666</c:v>
                </c:pt>
                <c:pt idx="3804">
                  <c:v>44623.107083333336</c:v>
                </c:pt>
                <c:pt idx="3805">
                  <c:v>44623.107800925929</c:v>
                </c:pt>
                <c:pt idx="3806">
                  <c:v>44623.108530092592</c:v>
                </c:pt>
                <c:pt idx="3807">
                  <c:v>44623.109259259261</c:v>
                </c:pt>
                <c:pt idx="3808">
                  <c:v>44623.109976851854</c:v>
                </c:pt>
                <c:pt idx="3809">
                  <c:v>44623.110752314817</c:v>
                </c:pt>
                <c:pt idx="3810">
                  <c:v>44623.111481481479</c:v>
                </c:pt>
                <c:pt idx="3811">
                  <c:v>44623.112210648149</c:v>
                </c:pt>
                <c:pt idx="3812">
                  <c:v>44623.112928240742</c:v>
                </c:pt>
                <c:pt idx="3813">
                  <c:v>44623.113657407404</c:v>
                </c:pt>
                <c:pt idx="3814">
                  <c:v>44623.114386574074</c:v>
                </c:pt>
                <c:pt idx="3815">
                  <c:v>44623.115162037036</c:v>
                </c:pt>
                <c:pt idx="3816">
                  <c:v>44623.115879629629</c:v>
                </c:pt>
                <c:pt idx="3817">
                  <c:v>44623.116608796299</c:v>
                </c:pt>
                <c:pt idx="3818">
                  <c:v>44623.117326388892</c:v>
                </c:pt>
                <c:pt idx="3819">
                  <c:v>44623.118055555555</c:v>
                </c:pt>
                <c:pt idx="3820">
                  <c:v>44623.118784722225</c:v>
                </c:pt>
                <c:pt idx="3821">
                  <c:v>44623.119560185187</c:v>
                </c:pt>
                <c:pt idx="3822">
                  <c:v>44623.120289351849</c:v>
                </c:pt>
                <c:pt idx="3823">
                  <c:v>44623.121006944442</c:v>
                </c:pt>
                <c:pt idx="3824">
                  <c:v>44623.121736111112</c:v>
                </c:pt>
                <c:pt idx="3825">
                  <c:v>44623.122465277775</c:v>
                </c:pt>
                <c:pt idx="3826">
                  <c:v>44623.123182870368</c:v>
                </c:pt>
                <c:pt idx="3827">
                  <c:v>44623.123912037037</c:v>
                </c:pt>
                <c:pt idx="3828">
                  <c:v>44623.124641203707</c:v>
                </c:pt>
                <c:pt idx="3829">
                  <c:v>44623.125358796293</c:v>
                </c:pt>
                <c:pt idx="3830">
                  <c:v>44623.126087962963</c:v>
                </c:pt>
                <c:pt idx="3831">
                  <c:v>44623.126817129632</c:v>
                </c:pt>
                <c:pt idx="3832">
                  <c:v>44623.127592592595</c:v>
                </c:pt>
                <c:pt idx="3833">
                  <c:v>44623.128310185188</c:v>
                </c:pt>
                <c:pt idx="3834">
                  <c:v>44623.12903935185</c:v>
                </c:pt>
                <c:pt idx="3835">
                  <c:v>44623.12976851852</c:v>
                </c:pt>
                <c:pt idx="3836">
                  <c:v>44623.130486111113</c:v>
                </c:pt>
                <c:pt idx="3837">
                  <c:v>44623.131215277775</c:v>
                </c:pt>
                <c:pt idx="3838">
                  <c:v>44623.131932870368</c:v>
                </c:pt>
                <c:pt idx="3839">
                  <c:v>44623.132662037038</c:v>
                </c:pt>
                <c:pt idx="3840">
                  <c:v>44623.133391203701</c:v>
                </c:pt>
                <c:pt idx="3841">
                  <c:v>44623.134108796294</c:v>
                </c:pt>
                <c:pt idx="3842">
                  <c:v>44623.134837962964</c:v>
                </c:pt>
                <c:pt idx="3843">
                  <c:v>44623.135567129626</c:v>
                </c:pt>
                <c:pt idx="3844">
                  <c:v>44623.136284722219</c:v>
                </c:pt>
                <c:pt idx="3845">
                  <c:v>44623.137013888889</c:v>
                </c:pt>
                <c:pt idx="3846">
                  <c:v>44623.137743055559</c:v>
                </c:pt>
                <c:pt idx="3847">
                  <c:v>44623.138460648152</c:v>
                </c:pt>
                <c:pt idx="3848">
                  <c:v>44623.139189814814</c:v>
                </c:pt>
                <c:pt idx="3849">
                  <c:v>44623.139918981484</c:v>
                </c:pt>
                <c:pt idx="3850">
                  <c:v>44623.140636574077</c:v>
                </c:pt>
                <c:pt idx="3851">
                  <c:v>44623.141365740739</c:v>
                </c:pt>
                <c:pt idx="3852">
                  <c:v>44623.142094907409</c:v>
                </c:pt>
                <c:pt idx="3853">
                  <c:v>44623.142870370371</c:v>
                </c:pt>
                <c:pt idx="3854">
                  <c:v>44623.143587962964</c:v>
                </c:pt>
                <c:pt idx="3855">
                  <c:v>44623.144317129627</c:v>
                </c:pt>
                <c:pt idx="3856">
                  <c:v>44623.145046296297</c:v>
                </c:pt>
                <c:pt idx="3857">
                  <c:v>44623.14576388889</c:v>
                </c:pt>
                <c:pt idx="3858">
                  <c:v>44623.146493055552</c:v>
                </c:pt>
                <c:pt idx="3859">
                  <c:v>44623.147268518522</c:v>
                </c:pt>
                <c:pt idx="3860">
                  <c:v>44623.147997685184</c:v>
                </c:pt>
                <c:pt idx="3861">
                  <c:v>44623.148715277777</c:v>
                </c:pt>
                <c:pt idx="3862">
                  <c:v>44623.149444444447</c:v>
                </c:pt>
                <c:pt idx="3863">
                  <c:v>44623.150173611109</c:v>
                </c:pt>
                <c:pt idx="3864">
                  <c:v>44623.150891203702</c:v>
                </c:pt>
                <c:pt idx="3865">
                  <c:v>44623.151620370372</c:v>
                </c:pt>
                <c:pt idx="3866">
                  <c:v>44623.152349537035</c:v>
                </c:pt>
                <c:pt idx="3867">
                  <c:v>44623.153067129628</c:v>
                </c:pt>
                <c:pt idx="3868">
                  <c:v>44623.153796296298</c:v>
                </c:pt>
                <c:pt idx="3869">
                  <c:v>44623.154513888891</c:v>
                </c:pt>
                <c:pt idx="3870">
                  <c:v>44623.155300925922</c:v>
                </c:pt>
                <c:pt idx="3871">
                  <c:v>44623.156018518515</c:v>
                </c:pt>
                <c:pt idx="3872">
                  <c:v>44623.156747685185</c:v>
                </c:pt>
                <c:pt idx="3873">
                  <c:v>44623.157476851855</c:v>
                </c:pt>
                <c:pt idx="3874">
                  <c:v>44623.158194444448</c:v>
                </c:pt>
                <c:pt idx="3875">
                  <c:v>44623.15892361111</c:v>
                </c:pt>
                <c:pt idx="3876">
                  <c:v>44623.159699074073</c:v>
                </c:pt>
                <c:pt idx="3877">
                  <c:v>44623.160428240742</c:v>
                </c:pt>
                <c:pt idx="3878">
                  <c:v>44623.161145833335</c:v>
                </c:pt>
                <c:pt idx="3879">
                  <c:v>44623.161874999998</c:v>
                </c:pt>
                <c:pt idx="3880">
                  <c:v>44623.162604166668</c:v>
                </c:pt>
                <c:pt idx="3881">
                  <c:v>44623.163321759261</c:v>
                </c:pt>
                <c:pt idx="3882">
                  <c:v>44623.1641087963</c:v>
                </c:pt>
                <c:pt idx="3883">
                  <c:v>44623.164826388886</c:v>
                </c:pt>
                <c:pt idx="3884">
                  <c:v>44623.165555555555</c:v>
                </c:pt>
                <c:pt idx="3885">
                  <c:v>44623.166284722225</c:v>
                </c:pt>
                <c:pt idx="3886">
                  <c:v>44623.167002314818</c:v>
                </c:pt>
                <c:pt idx="3887">
                  <c:v>44623.167731481481</c:v>
                </c:pt>
                <c:pt idx="3888">
                  <c:v>44623.168449074074</c:v>
                </c:pt>
                <c:pt idx="3889">
                  <c:v>44623.169178240743</c:v>
                </c:pt>
                <c:pt idx="3890">
                  <c:v>44623.169907407406</c:v>
                </c:pt>
                <c:pt idx="3891">
                  <c:v>44623.170624999999</c:v>
                </c:pt>
                <c:pt idx="3892">
                  <c:v>44623.171354166669</c:v>
                </c:pt>
                <c:pt idx="3893">
                  <c:v>44623.172083333331</c:v>
                </c:pt>
                <c:pt idx="3894">
                  <c:v>44623.172800925924</c:v>
                </c:pt>
                <c:pt idx="3895">
                  <c:v>44623.173530092594</c:v>
                </c:pt>
                <c:pt idx="3896">
                  <c:v>44623.174259259256</c:v>
                </c:pt>
                <c:pt idx="3897">
                  <c:v>44623.174976851849</c:v>
                </c:pt>
                <c:pt idx="3898">
                  <c:v>44623.175706018519</c:v>
                </c:pt>
                <c:pt idx="3899">
                  <c:v>44623.176435185182</c:v>
                </c:pt>
                <c:pt idx="3900">
                  <c:v>44623.177152777775</c:v>
                </c:pt>
                <c:pt idx="3901">
                  <c:v>44623.177881944444</c:v>
                </c:pt>
                <c:pt idx="3902">
                  <c:v>44623.178611111114</c:v>
                </c:pt>
                <c:pt idx="3903">
                  <c:v>44623.179328703707</c:v>
                </c:pt>
                <c:pt idx="3904">
                  <c:v>44623.18005787037</c:v>
                </c:pt>
                <c:pt idx="3905">
                  <c:v>44623.180787037039</c:v>
                </c:pt>
                <c:pt idx="3906">
                  <c:v>44623.181504629632</c:v>
                </c:pt>
                <c:pt idx="3907">
                  <c:v>44623.182233796295</c:v>
                </c:pt>
                <c:pt idx="3908">
                  <c:v>44623.182962962965</c:v>
                </c:pt>
                <c:pt idx="3909">
                  <c:v>44623.183680555558</c:v>
                </c:pt>
                <c:pt idx="3910">
                  <c:v>44623.18440972222</c:v>
                </c:pt>
                <c:pt idx="3911">
                  <c:v>44623.18513888889</c:v>
                </c:pt>
                <c:pt idx="3912">
                  <c:v>44623.185856481483</c:v>
                </c:pt>
                <c:pt idx="3913">
                  <c:v>44623.186631944445</c:v>
                </c:pt>
                <c:pt idx="3914">
                  <c:v>44623.187361111108</c:v>
                </c:pt>
                <c:pt idx="3915">
                  <c:v>44623.188090277778</c:v>
                </c:pt>
                <c:pt idx="3916">
                  <c:v>44623.188807870371</c:v>
                </c:pt>
                <c:pt idx="3917">
                  <c:v>44623.18953703704</c:v>
                </c:pt>
                <c:pt idx="3918">
                  <c:v>44623.190266203703</c:v>
                </c:pt>
                <c:pt idx="3919">
                  <c:v>44623.191041666665</c:v>
                </c:pt>
                <c:pt idx="3920">
                  <c:v>44623.191759259258</c:v>
                </c:pt>
                <c:pt idx="3921">
                  <c:v>44623.192488425928</c:v>
                </c:pt>
                <c:pt idx="3922">
                  <c:v>44623.19321759259</c:v>
                </c:pt>
                <c:pt idx="3923">
                  <c:v>44623.19394675926</c:v>
                </c:pt>
                <c:pt idx="3924">
                  <c:v>44623.194675925923</c:v>
                </c:pt>
                <c:pt idx="3925">
                  <c:v>44623.195451388892</c:v>
                </c:pt>
                <c:pt idx="3926">
                  <c:v>44623.196168981478</c:v>
                </c:pt>
                <c:pt idx="3927">
                  <c:v>44623.196898148148</c:v>
                </c:pt>
                <c:pt idx="3928">
                  <c:v>44623.197627314818</c:v>
                </c:pt>
                <c:pt idx="3929">
                  <c:v>44623.198344907411</c:v>
                </c:pt>
                <c:pt idx="3930">
                  <c:v>44623.199074074073</c:v>
                </c:pt>
                <c:pt idx="3931">
                  <c:v>44623.199803240743</c:v>
                </c:pt>
                <c:pt idx="3932">
                  <c:v>44623.200520833336</c:v>
                </c:pt>
                <c:pt idx="3933">
                  <c:v>44623.201249999998</c:v>
                </c:pt>
                <c:pt idx="3934">
                  <c:v>44623.201979166668</c:v>
                </c:pt>
                <c:pt idx="3935">
                  <c:v>44623.202696759261</c:v>
                </c:pt>
                <c:pt idx="3936">
                  <c:v>44623.203425925924</c:v>
                </c:pt>
                <c:pt idx="3937">
                  <c:v>44623.204155092593</c:v>
                </c:pt>
                <c:pt idx="3938">
                  <c:v>44623.204872685186</c:v>
                </c:pt>
                <c:pt idx="3939">
                  <c:v>44623.205601851849</c:v>
                </c:pt>
                <c:pt idx="3940">
                  <c:v>44623.206331018519</c:v>
                </c:pt>
                <c:pt idx="3941">
                  <c:v>44623.207048611112</c:v>
                </c:pt>
                <c:pt idx="3942">
                  <c:v>44623.207777777781</c:v>
                </c:pt>
                <c:pt idx="3943">
                  <c:v>44623.208506944444</c:v>
                </c:pt>
                <c:pt idx="3944">
                  <c:v>44623.209224537037</c:v>
                </c:pt>
                <c:pt idx="3945">
                  <c:v>44623.209953703707</c:v>
                </c:pt>
                <c:pt idx="3946">
                  <c:v>44623.210682870369</c:v>
                </c:pt>
                <c:pt idx="3947">
                  <c:v>44623.211400462962</c:v>
                </c:pt>
                <c:pt idx="3948">
                  <c:v>44623.212129629632</c:v>
                </c:pt>
                <c:pt idx="3949">
                  <c:v>44623.212847222225</c:v>
                </c:pt>
                <c:pt idx="3950">
                  <c:v>44623.213576388887</c:v>
                </c:pt>
                <c:pt idx="3951">
                  <c:v>44623.214305555557</c:v>
                </c:pt>
                <c:pt idx="3952">
                  <c:v>44623.21502314815</c:v>
                </c:pt>
                <c:pt idx="3953">
                  <c:v>44623.215752314813</c:v>
                </c:pt>
                <c:pt idx="3954">
                  <c:v>44623.216481481482</c:v>
                </c:pt>
                <c:pt idx="3955">
                  <c:v>44623.217199074075</c:v>
                </c:pt>
                <c:pt idx="3956">
                  <c:v>44623.217928240738</c:v>
                </c:pt>
                <c:pt idx="3957">
                  <c:v>44623.218657407408</c:v>
                </c:pt>
                <c:pt idx="3958">
                  <c:v>44623.219375000001</c:v>
                </c:pt>
                <c:pt idx="3959">
                  <c:v>44623.220104166663</c:v>
                </c:pt>
                <c:pt idx="3960">
                  <c:v>44623.220833333333</c:v>
                </c:pt>
                <c:pt idx="3961">
                  <c:v>44623.221608796295</c:v>
                </c:pt>
                <c:pt idx="3962">
                  <c:v>44623.222326388888</c:v>
                </c:pt>
                <c:pt idx="3963">
                  <c:v>44623.223055555558</c:v>
                </c:pt>
                <c:pt idx="3964">
                  <c:v>44623.22378472222</c:v>
                </c:pt>
                <c:pt idx="3965">
                  <c:v>44623.224502314813</c:v>
                </c:pt>
                <c:pt idx="3966">
                  <c:v>44623.225231481483</c:v>
                </c:pt>
                <c:pt idx="3967">
                  <c:v>44623.225960648146</c:v>
                </c:pt>
                <c:pt idx="3968">
                  <c:v>44623.226678240739</c:v>
                </c:pt>
                <c:pt idx="3969">
                  <c:v>44623.227407407408</c:v>
                </c:pt>
                <c:pt idx="3970">
                  <c:v>44623.228136574071</c:v>
                </c:pt>
                <c:pt idx="3971">
                  <c:v>44623.228854166664</c:v>
                </c:pt>
                <c:pt idx="3972">
                  <c:v>44623.229583333334</c:v>
                </c:pt>
                <c:pt idx="3973">
                  <c:v>44623.230312500003</c:v>
                </c:pt>
                <c:pt idx="3974">
                  <c:v>44623.231030092589</c:v>
                </c:pt>
                <c:pt idx="3975">
                  <c:v>44623.231759259259</c:v>
                </c:pt>
                <c:pt idx="3976">
                  <c:v>44623.232488425929</c:v>
                </c:pt>
                <c:pt idx="3977">
                  <c:v>44623.233206018522</c:v>
                </c:pt>
                <c:pt idx="3978">
                  <c:v>44623.233935185184</c:v>
                </c:pt>
                <c:pt idx="3979">
                  <c:v>44623.234664351854</c:v>
                </c:pt>
                <c:pt idx="3980">
                  <c:v>44623.235381944447</c:v>
                </c:pt>
                <c:pt idx="3981">
                  <c:v>44623.236111111109</c:v>
                </c:pt>
                <c:pt idx="3982">
                  <c:v>44623.236840277779</c:v>
                </c:pt>
                <c:pt idx="3983">
                  <c:v>44623.237557870372</c:v>
                </c:pt>
                <c:pt idx="3984">
                  <c:v>44623.238287037035</c:v>
                </c:pt>
                <c:pt idx="3985">
                  <c:v>44623.239016203705</c:v>
                </c:pt>
                <c:pt idx="3986">
                  <c:v>44623.239733796298</c:v>
                </c:pt>
                <c:pt idx="3987">
                  <c:v>44623.24046296296</c:v>
                </c:pt>
                <c:pt idx="3988">
                  <c:v>44623.24119212963</c:v>
                </c:pt>
                <c:pt idx="3989">
                  <c:v>44623.241909722223</c:v>
                </c:pt>
                <c:pt idx="3990">
                  <c:v>44623.242638888885</c:v>
                </c:pt>
                <c:pt idx="3991">
                  <c:v>44623.243368055555</c:v>
                </c:pt>
                <c:pt idx="3992">
                  <c:v>44623.244143518517</c:v>
                </c:pt>
                <c:pt idx="3993">
                  <c:v>44623.24486111111</c:v>
                </c:pt>
                <c:pt idx="3994">
                  <c:v>44623.24559027778</c:v>
                </c:pt>
                <c:pt idx="3995">
                  <c:v>44623.246319444443</c:v>
                </c:pt>
                <c:pt idx="3996">
                  <c:v>44623.247037037036</c:v>
                </c:pt>
                <c:pt idx="3997">
                  <c:v>44623.247766203705</c:v>
                </c:pt>
                <c:pt idx="3998">
                  <c:v>44623.248495370368</c:v>
                </c:pt>
                <c:pt idx="3999">
                  <c:v>44623.249212962961</c:v>
                </c:pt>
                <c:pt idx="4000">
                  <c:v>44623.249942129631</c:v>
                </c:pt>
                <c:pt idx="4001">
                  <c:v>44623.250671296293</c:v>
                </c:pt>
                <c:pt idx="4002">
                  <c:v>44623.251388888886</c:v>
                </c:pt>
                <c:pt idx="4003">
                  <c:v>44623.252118055556</c:v>
                </c:pt>
                <c:pt idx="4004">
                  <c:v>44623.252847222226</c:v>
                </c:pt>
                <c:pt idx="4005">
                  <c:v>44623.253564814811</c:v>
                </c:pt>
                <c:pt idx="4006">
                  <c:v>44623.254293981481</c:v>
                </c:pt>
                <c:pt idx="4007">
                  <c:v>44623.255023148151</c:v>
                </c:pt>
                <c:pt idx="4008">
                  <c:v>44623.255740740744</c:v>
                </c:pt>
                <c:pt idx="4009">
                  <c:v>44623.256469907406</c:v>
                </c:pt>
                <c:pt idx="4010">
                  <c:v>44623.257199074076</c:v>
                </c:pt>
                <c:pt idx="4011">
                  <c:v>44623.257928240739</c:v>
                </c:pt>
                <c:pt idx="4012">
                  <c:v>44623.258645833332</c:v>
                </c:pt>
                <c:pt idx="4013">
                  <c:v>44623.259375000001</c:v>
                </c:pt>
                <c:pt idx="4014">
                  <c:v>44623.260104166664</c:v>
                </c:pt>
                <c:pt idx="4015">
                  <c:v>44623.260821759257</c:v>
                </c:pt>
                <c:pt idx="4016">
                  <c:v>44623.261550925927</c:v>
                </c:pt>
                <c:pt idx="4017">
                  <c:v>44623.262280092589</c:v>
                </c:pt>
                <c:pt idx="4018">
                  <c:v>44623.262997685182</c:v>
                </c:pt>
                <c:pt idx="4019">
                  <c:v>44623.263726851852</c:v>
                </c:pt>
                <c:pt idx="4020">
                  <c:v>44623.264444444445</c:v>
                </c:pt>
                <c:pt idx="4021">
                  <c:v>44623.265173611115</c:v>
                </c:pt>
                <c:pt idx="4022">
                  <c:v>44623.265902777777</c:v>
                </c:pt>
                <c:pt idx="4023">
                  <c:v>44623.26667824074</c:v>
                </c:pt>
                <c:pt idx="4024">
                  <c:v>44623.267395833333</c:v>
                </c:pt>
                <c:pt idx="4025">
                  <c:v>44623.268125000002</c:v>
                </c:pt>
                <c:pt idx="4026">
                  <c:v>44623.268854166665</c:v>
                </c:pt>
                <c:pt idx="4027">
                  <c:v>44623.269571759258</c:v>
                </c:pt>
                <c:pt idx="4028">
                  <c:v>44623.270300925928</c:v>
                </c:pt>
                <c:pt idx="4029">
                  <c:v>44623.27103009259</c:v>
                </c:pt>
                <c:pt idx="4030">
                  <c:v>44623.271747685183</c:v>
                </c:pt>
                <c:pt idx="4031">
                  <c:v>44623.272476851853</c:v>
                </c:pt>
                <c:pt idx="4032">
                  <c:v>44623.273206018515</c:v>
                </c:pt>
                <c:pt idx="4033">
                  <c:v>44623.273923611108</c:v>
                </c:pt>
                <c:pt idx="4034">
                  <c:v>44623.274652777778</c:v>
                </c:pt>
                <c:pt idx="4035">
                  <c:v>44623.275381944448</c:v>
                </c:pt>
                <c:pt idx="4036">
                  <c:v>44623.27611111111</c:v>
                </c:pt>
                <c:pt idx="4037">
                  <c:v>44623.276828703703</c:v>
                </c:pt>
                <c:pt idx="4038">
                  <c:v>44623.277557870373</c:v>
                </c:pt>
                <c:pt idx="4039">
                  <c:v>44623.278287037036</c:v>
                </c:pt>
                <c:pt idx="4040">
                  <c:v>44623.279016203705</c:v>
                </c:pt>
                <c:pt idx="4041">
                  <c:v>44623.279733796298</c:v>
                </c:pt>
                <c:pt idx="4042">
                  <c:v>44623.280462962961</c:v>
                </c:pt>
                <c:pt idx="4043">
                  <c:v>44623.281180555554</c:v>
                </c:pt>
                <c:pt idx="4044">
                  <c:v>44623.281909722224</c:v>
                </c:pt>
                <c:pt idx="4045">
                  <c:v>44623.282638888886</c:v>
                </c:pt>
                <c:pt idx="4046">
                  <c:v>44623.283356481479</c:v>
                </c:pt>
                <c:pt idx="4047">
                  <c:v>44623.284085648149</c:v>
                </c:pt>
                <c:pt idx="4048">
                  <c:v>44623.284814814811</c:v>
                </c:pt>
                <c:pt idx="4049">
                  <c:v>44623.285590277781</c:v>
                </c:pt>
                <c:pt idx="4050">
                  <c:v>44623.286307870374</c:v>
                </c:pt>
                <c:pt idx="4051">
                  <c:v>44623.287037037036</c:v>
                </c:pt>
                <c:pt idx="4052">
                  <c:v>44623.287766203706</c:v>
                </c:pt>
                <c:pt idx="4053">
                  <c:v>44623.288483796299</c:v>
                </c:pt>
                <c:pt idx="4054">
                  <c:v>44623.289212962962</c:v>
                </c:pt>
                <c:pt idx="4055">
                  <c:v>44623.289988425924</c:v>
                </c:pt>
                <c:pt idx="4056">
                  <c:v>44623.290717592594</c:v>
                </c:pt>
                <c:pt idx="4057">
                  <c:v>44623.291435185187</c:v>
                </c:pt>
                <c:pt idx="4058">
                  <c:v>44623.292164351849</c:v>
                </c:pt>
                <c:pt idx="4059">
                  <c:v>44623.292893518519</c:v>
                </c:pt>
                <c:pt idx="4060">
                  <c:v>44623.293611111112</c:v>
                </c:pt>
                <c:pt idx="4061">
                  <c:v>44623.294398148151</c:v>
                </c:pt>
                <c:pt idx="4062">
                  <c:v>44623.295115740744</c:v>
                </c:pt>
                <c:pt idx="4063">
                  <c:v>44623.295844907407</c:v>
                </c:pt>
                <c:pt idx="4064">
                  <c:v>44623.296574074076</c:v>
                </c:pt>
                <c:pt idx="4065">
                  <c:v>44623.297291666669</c:v>
                </c:pt>
                <c:pt idx="4066">
                  <c:v>44623.298020833332</c:v>
                </c:pt>
                <c:pt idx="4067">
                  <c:v>44623.298750000002</c:v>
                </c:pt>
                <c:pt idx="4068">
                  <c:v>44623.299467592595</c:v>
                </c:pt>
                <c:pt idx="4069">
                  <c:v>44623.300196759257</c:v>
                </c:pt>
                <c:pt idx="4070">
                  <c:v>44623.300925925927</c:v>
                </c:pt>
                <c:pt idx="4071">
                  <c:v>44623.30164351852</c:v>
                </c:pt>
                <c:pt idx="4072">
                  <c:v>44623.302418981482</c:v>
                </c:pt>
                <c:pt idx="4073">
                  <c:v>44623.303148148145</c:v>
                </c:pt>
                <c:pt idx="4074">
                  <c:v>44623.303877314815</c:v>
                </c:pt>
                <c:pt idx="4075">
                  <c:v>44623.304594907408</c:v>
                </c:pt>
                <c:pt idx="4076">
                  <c:v>44623.305324074077</c:v>
                </c:pt>
                <c:pt idx="4077">
                  <c:v>44623.30605324074</c:v>
                </c:pt>
                <c:pt idx="4078">
                  <c:v>44623.306770833333</c:v>
                </c:pt>
                <c:pt idx="4079">
                  <c:v>44623.307500000003</c:v>
                </c:pt>
                <c:pt idx="4080">
                  <c:v>44623.308229166665</c:v>
                </c:pt>
                <c:pt idx="4081">
                  <c:v>44623.308946759258</c:v>
                </c:pt>
                <c:pt idx="4082">
                  <c:v>44623.309675925928</c:v>
                </c:pt>
                <c:pt idx="4083">
                  <c:v>44623.31040509259</c:v>
                </c:pt>
                <c:pt idx="4084">
                  <c:v>44623.311122685183</c:v>
                </c:pt>
                <c:pt idx="4085">
                  <c:v>44623.311851851853</c:v>
                </c:pt>
                <c:pt idx="4086">
                  <c:v>44623.312581018516</c:v>
                </c:pt>
                <c:pt idx="4087">
                  <c:v>44623.313298611109</c:v>
                </c:pt>
                <c:pt idx="4088">
                  <c:v>44623.314085648148</c:v>
                </c:pt>
                <c:pt idx="4089">
                  <c:v>44623.314803240741</c:v>
                </c:pt>
                <c:pt idx="4090">
                  <c:v>44623.315532407411</c:v>
                </c:pt>
                <c:pt idx="4091">
                  <c:v>44623.316261574073</c:v>
                </c:pt>
                <c:pt idx="4092">
                  <c:v>44623.316979166666</c:v>
                </c:pt>
                <c:pt idx="4093">
                  <c:v>44623.317708333336</c:v>
                </c:pt>
                <c:pt idx="4094">
                  <c:v>44623.318483796298</c:v>
                </c:pt>
                <c:pt idx="4095">
                  <c:v>44623.319212962961</c:v>
                </c:pt>
                <c:pt idx="4096">
                  <c:v>44623.31994212963</c:v>
                </c:pt>
                <c:pt idx="4097">
                  <c:v>44623.320659722223</c:v>
                </c:pt>
                <c:pt idx="4098">
                  <c:v>44623.321388888886</c:v>
                </c:pt>
                <c:pt idx="4099">
                  <c:v>44623.322118055556</c:v>
                </c:pt>
                <c:pt idx="4100">
                  <c:v>44623.322835648149</c:v>
                </c:pt>
                <c:pt idx="4101">
                  <c:v>44623.323564814818</c:v>
                </c:pt>
                <c:pt idx="4102">
                  <c:v>44623.324293981481</c:v>
                </c:pt>
                <c:pt idx="4103">
                  <c:v>44623.325011574074</c:v>
                </c:pt>
                <c:pt idx="4104">
                  <c:v>44623.325740740744</c:v>
                </c:pt>
                <c:pt idx="4105">
                  <c:v>44623.326516203706</c:v>
                </c:pt>
                <c:pt idx="4106">
                  <c:v>44623.327245370368</c:v>
                </c:pt>
                <c:pt idx="4107">
                  <c:v>44623.327962962961</c:v>
                </c:pt>
                <c:pt idx="4108">
                  <c:v>44623.328692129631</c:v>
                </c:pt>
                <c:pt idx="4109">
                  <c:v>44623.329421296294</c:v>
                </c:pt>
                <c:pt idx="4110">
                  <c:v>44623.330138888887</c:v>
                </c:pt>
                <c:pt idx="4111">
                  <c:v>44623.330868055556</c:v>
                </c:pt>
                <c:pt idx="4112">
                  <c:v>44623.331597222219</c:v>
                </c:pt>
                <c:pt idx="4113">
                  <c:v>44623.332326388889</c:v>
                </c:pt>
                <c:pt idx="4114">
                  <c:v>44623.333043981482</c:v>
                </c:pt>
                <c:pt idx="4115">
                  <c:v>44623.333773148152</c:v>
                </c:pt>
                <c:pt idx="4116">
                  <c:v>44623.334548611114</c:v>
                </c:pt>
                <c:pt idx="4117">
                  <c:v>44623.335277777776</c:v>
                </c:pt>
                <c:pt idx="4118">
                  <c:v>44623.335995370369</c:v>
                </c:pt>
                <c:pt idx="4119">
                  <c:v>44623.336724537039</c:v>
                </c:pt>
                <c:pt idx="4120">
                  <c:v>44623.337453703702</c:v>
                </c:pt>
                <c:pt idx="4121">
                  <c:v>44623.338171296295</c:v>
                </c:pt>
                <c:pt idx="4122">
                  <c:v>44623.338900462964</c:v>
                </c:pt>
                <c:pt idx="4123">
                  <c:v>44623.339618055557</c:v>
                </c:pt>
                <c:pt idx="4124">
                  <c:v>44623.34034722222</c:v>
                </c:pt>
                <c:pt idx="4125">
                  <c:v>44623.34107638889</c:v>
                </c:pt>
                <c:pt idx="4126">
                  <c:v>44623.341805555552</c:v>
                </c:pt>
                <c:pt idx="4127">
                  <c:v>44623.342581018522</c:v>
                </c:pt>
                <c:pt idx="4128">
                  <c:v>44623.343310185184</c:v>
                </c:pt>
                <c:pt idx="4129">
                  <c:v>44623.344027777777</c:v>
                </c:pt>
                <c:pt idx="4130">
                  <c:v>44623.344756944447</c:v>
                </c:pt>
                <c:pt idx="4131">
                  <c:v>44623.345486111109</c:v>
                </c:pt>
                <c:pt idx="4132">
                  <c:v>44623.346203703702</c:v>
                </c:pt>
                <c:pt idx="4133">
                  <c:v>44623.346932870372</c:v>
                </c:pt>
                <c:pt idx="4134">
                  <c:v>44623.347662037035</c:v>
                </c:pt>
                <c:pt idx="4135">
                  <c:v>44623.348379629628</c:v>
                </c:pt>
                <c:pt idx="4136">
                  <c:v>44623.349108796298</c:v>
                </c:pt>
                <c:pt idx="4137">
                  <c:v>44623.34983796296</c:v>
                </c:pt>
                <c:pt idx="4138">
                  <c:v>44623.350555555553</c:v>
                </c:pt>
                <c:pt idx="4139">
                  <c:v>44623.351284722223</c:v>
                </c:pt>
                <c:pt idx="4140">
                  <c:v>44623.352013888885</c:v>
                </c:pt>
                <c:pt idx="4141">
                  <c:v>44623.352731481478</c:v>
                </c:pt>
                <c:pt idx="4142">
                  <c:v>44623.353460648148</c:v>
                </c:pt>
                <c:pt idx="4143">
                  <c:v>44623.354189814818</c:v>
                </c:pt>
                <c:pt idx="4144">
                  <c:v>44623.354907407411</c:v>
                </c:pt>
                <c:pt idx="4145">
                  <c:v>44623.355636574073</c:v>
                </c:pt>
                <c:pt idx="4146">
                  <c:v>44623.356365740743</c:v>
                </c:pt>
                <c:pt idx="4147">
                  <c:v>44623.357083333336</c:v>
                </c:pt>
                <c:pt idx="4148">
                  <c:v>44623.357812499999</c:v>
                </c:pt>
                <c:pt idx="4149">
                  <c:v>44623.358530092592</c:v>
                </c:pt>
                <c:pt idx="4150">
                  <c:v>44623.359259259261</c:v>
                </c:pt>
                <c:pt idx="4151">
                  <c:v>44623.359988425924</c:v>
                </c:pt>
                <c:pt idx="4152">
                  <c:v>44623.360706018517</c:v>
                </c:pt>
                <c:pt idx="4153">
                  <c:v>44623.361435185187</c:v>
                </c:pt>
                <c:pt idx="4154">
                  <c:v>44623.362164351849</c:v>
                </c:pt>
                <c:pt idx="4155">
                  <c:v>44623.362881944442</c:v>
                </c:pt>
                <c:pt idx="4156">
                  <c:v>44623.363611111112</c:v>
                </c:pt>
                <c:pt idx="4157">
                  <c:v>44623.364340277774</c:v>
                </c:pt>
                <c:pt idx="4158">
                  <c:v>44623.365115740744</c:v>
                </c:pt>
                <c:pt idx="4159">
                  <c:v>44623.365833333337</c:v>
                </c:pt>
                <c:pt idx="4160">
                  <c:v>44623.366562499999</c:v>
                </c:pt>
                <c:pt idx="4161">
                  <c:v>44623.367291666669</c:v>
                </c:pt>
                <c:pt idx="4162">
                  <c:v>44623.368020833332</c:v>
                </c:pt>
                <c:pt idx="4163">
                  <c:v>44623.368738425925</c:v>
                </c:pt>
                <c:pt idx="4164">
                  <c:v>44623.369467592594</c:v>
                </c:pt>
                <c:pt idx="4165">
                  <c:v>44623.370185185187</c:v>
                </c:pt>
                <c:pt idx="4166">
                  <c:v>44623.37091435185</c:v>
                </c:pt>
                <c:pt idx="4167">
                  <c:v>44623.37164351852</c:v>
                </c:pt>
                <c:pt idx="4168">
                  <c:v>44623.372361111113</c:v>
                </c:pt>
                <c:pt idx="4169">
                  <c:v>44623.373136574075</c:v>
                </c:pt>
                <c:pt idx="4170">
                  <c:v>44623.373865740738</c:v>
                </c:pt>
                <c:pt idx="4171">
                  <c:v>44623.374594907407</c:v>
                </c:pt>
                <c:pt idx="4172">
                  <c:v>44623.3753125</c:v>
                </c:pt>
                <c:pt idx="4173">
                  <c:v>44623.37604166667</c:v>
                </c:pt>
                <c:pt idx="4174">
                  <c:v>44623.376770833333</c:v>
                </c:pt>
                <c:pt idx="4175">
                  <c:v>44623.377546296295</c:v>
                </c:pt>
                <c:pt idx="4176">
                  <c:v>44623.378263888888</c:v>
                </c:pt>
                <c:pt idx="4177">
                  <c:v>44623.378993055558</c:v>
                </c:pt>
                <c:pt idx="4178">
                  <c:v>44623.37972222222</c:v>
                </c:pt>
                <c:pt idx="4179">
                  <c:v>44623.380439814813</c:v>
                </c:pt>
                <c:pt idx="4180">
                  <c:v>44623.381168981483</c:v>
                </c:pt>
                <c:pt idx="4181">
                  <c:v>44623.381944444445</c:v>
                </c:pt>
                <c:pt idx="4182">
                  <c:v>44623.382673611108</c:v>
                </c:pt>
                <c:pt idx="4183">
                  <c:v>44623.383391203701</c:v>
                </c:pt>
                <c:pt idx="4184">
                  <c:v>44623.384120370371</c:v>
                </c:pt>
                <c:pt idx="4185">
                  <c:v>44623.38484953704</c:v>
                </c:pt>
                <c:pt idx="4186">
                  <c:v>44623.385567129626</c:v>
                </c:pt>
                <c:pt idx="4187">
                  <c:v>44623.386296296296</c:v>
                </c:pt>
                <c:pt idx="4188">
                  <c:v>44623.387025462966</c:v>
                </c:pt>
                <c:pt idx="4189">
                  <c:v>44623.387754629628</c:v>
                </c:pt>
                <c:pt idx="4190">
                  <c:v>44623.388472222221</c:v>
                </c:pt>
                <c:pt idx="4191">
                  <c:v>44623.389201388891</c:v>
                </c:pt>
                <c:pt idx="4192">
                  <c:v>44623.389930555553</c:v>
                </c:pt>
                <c:pt idx="4193">
                  <c:v>44623.390648148146</c:v>
                </c:pt>
                <c:pt idx="4194">
                  <c:v>44623.391377314816</c:v>
                </c:pt>
                <c:pt idx="4195">
                  <c:v>44623.392094907409</c:v>
                </c:pt>
                <c:pt idx="4196">
                  <c:v>44623.392824074072</c:v>
                </c:pt>
                <c:pt idx="4197">
                  <c:v>44623.393553240741</c:v>
                </c:pt>
                <c:pt idx="4198">
                  <c:v>44623.394270833334</c:v>
                </c:pt>
                <c:pt idx="4199">
                  <c:v>44623.394999999997</c:v>
                </c:pt>
                <c:pt idx="4200">
                  <c:v>44623.395729166667</c:v>
                </c:pt>
                <c:pt idx="4201">
                  <c:v>44623.39644675926</c:v>
                </c:pt>
                <c:pt idx="4202">
                  <c:v>44623.397233796299</c:v>
                </c:pt>
                <c:pt idx="4203">
                  <c:v>44623.397951388892</c:v>
                </c:pt>
                <c:pt idx="4204">
                  <c:v>44623.398680555554</c:v>
                </c:pt>
                <c:pt idx="4205">
                  <c:v>44623.399409722224</c:v>
                </c:pt>
                <c:pt idx="4206">
                  <c:v>44623.400138888886</c:v>
                </c:pt>
                <c:pt idx="4207">
                  <c:v>44623.400856481479</c:v>
                </c:pt>
                <c:pt idx="4208">
                  <c:v>44623.401585648149</c:v>
                </c:pt>
                <c:pt idx="4209">
                  <c:v>44623.402314814812</c:v>
                </c:pt>
                <c:pt idx="4210">
                  <c:v>44623.403032407405</c:v>
                </c:pt>
                <c:pt idx="4211">
                  <c:v>44623.403761574074</c:v>
                </c:pt>
                <c:pt idx="4212">
                  <c:v>44623.404490740744</c:v>
                </c:pt>
                <c:pt idx="4213">
                  <c:v>44623.405266203707</c:v>
                </c:pt>
                <c:pt idx="4214">
                  <c:v>44623.4059837963</c:v>
                </c:pt>
                <c:pt idx="4215">
                  <c:v>44623.406712962962</c:v>
                </c:pt>
                <c:pt idx="4216">
                  <c:v>44623.407442129632</c:v>
                </c:pt>
                <c:pt idx="4217">
                  <c:v>44623.408159722225</c:v>
                </c:pt>
                <c:pt idx="4218">
                  <c:v>44623.408888888887</c:v>
                </c:pt>
                <c:pt idx="4219">
                  <c:v>44623.409618055557</c:v>
                </c:pt>
                <c:pt idx="4220">
                  <c:v>44623.41033564815</c:v>
                </c:pt>
                <c:pt idx="4221">
                  <c:v>44623.411064814813</c:v>
                </c:pt>
                <c:pt idx="4222">
                  <c:v>44623.411793981482</c:v>
                </c:pt>
                <c:pt idx="4223">
                  <c:v>44623.412511574075</c:v>
                </c:pt>
                <c:pt idx="4224">
                  <c:v>44623.413240740738</c:v>
                </c:pt>
                <c:pt idx="4225">
                  <c:v>44623.413969907408</c:v>
                </c:pt>
                <c:pt idx="4226">
                  <c:v>44623.414687500001</c:v>
                </c:pt>
                <c:pt idx="4227">
                  <c:v>44623.415416666663</c:v>
                </c:pt>
                <c:pt idx="4228">
                  <c:v>44623.416145833333</c:v>
                </c:pt>
                <c:pt idx="4229">
                  <c:v>44623.416921296295</c:v>
                </c:pt>
                <c:pt idx="4230">
                  <c:v>44623.417638888888</c:v>
                </c:pt>
                <c:pt idx="4231">
                  <c:v>44623.418368055558</c:v>
                </c:pt>
                <c:pt idx="4232">
                  <c:v>44623.41909722222</c:v>
                </c:pt>
                <c:pt idx="4233">
                  <c:v>44623.419814814813</c:v>
                </c:pt>
                <c:pt idx="4234">
                  <c:v>44623.420543981483</c:v>
                </c:pt>
                <c:pt idx="4235">
                  <c:v>44623.421319444446</c:v>
                </c:pt>
                <c:pt idx="4236">
                  <c:v>44623.422048611108</c:v>
                </c:pt>
                <c:pt idx="4237">
                  <c:v>44623.422766203701</c:v>
                </c:pt>
                <c:pt idx="4238">
                  <c:v>44623.423495370371</c:v>
                </c:pt>
                <c:pt idx="4239">
                  <c:v>44623.424224537041</c:v>
                </c:pt>
                <c:pt idx="4240">
                  <c:v>44623.424942129626</c:v>
                </c:pt>
                <c:pt idx="4241">
                  <c:v>44623.425671296296</c:v>
                </c:pt>
                <c:pt idx="4242">
                  <c:v>44623.426400462966</c:v>
                </c:pt>
                <c:pt idx="4243">
                  <c:v>44623.427118055559</c:v>
                </c:pt>
                <c:pt idx="4244">
                  <c:v>44623.427847222221</c:v>
                </c:pt>
                <c:pt idx="4245">
                  <c:v>44623.428576388891</c:v>
                </c:pt>
                <c:pt idx="4246">
                  <c:v>44623.429351851853</c:v>
                </c:pt>
                <c:pt idx="4247">
                  <c:v>44623.430069444446</c:v>
                </c:pt>
                <c:pt idx="4248">
                  <c:v>44623.430798611109</c:v>
                </c:pt>
                <c:pt idx="4249">
                  <c:v>44623.431527777779</c:v>
                </c:pt>
                <c:pt idx="4250">
                  <c:v>44623.432245370372</c:v>
                </c:pt>
                <c:pt idx="4251">
                  <c:v>44623.432974537034</c:v>
                </c:pt>
                <c:pt idx="4252">
                  <c:v>44623.433703703704</c:v>
                </c:pt>
                <c:pt idx="4253">
                  <c:v>44623.434421296297</c:v>
                </c:pt>
                <c:pt idx="4254">
                  <c:v>44623.435150462959</c:v>
                </c:pt>
                <c:pt idx="4255">
                  <c:v>44623.435879629629</c:v>
                </c:pt>
                <c:pt idx="4256">
                  <c:v>44623.436597222222</c:v>
                </c:pt>
                <c:pt idx="4257">
                  <c:v>44623.437326388892</c:v>
                </c:pt>
                <c:pt idx="4258">
                  <c:v>44623.438055555554</c:v>
                </c:pt>
                <c:pt idx="4259">
                  <c:v>44623.438773148147</c:v>
                </c:pt>
                <c:pt idx="4260">
                  <c:v>44623.439502314817</c:v>
                </c:pt>
                <c:pt idx="4261">
                  <c:v>44623.44023148148</c:v>
                </c:pt>
                <c:pt idx="4262">
                  <c:v>44623.440949074073</c:v>
                </c:pt>
                <c:pt idx="4263">
                  <c:v>44623.441678240742</c:v>
                </c:pt>
                <c:pt idx="4264">
                  <c:v>44623.442407407405</c:v>
                </c:pt>
                <c:pt idx="4265">
                  <c:v>44623.443124999998</c:v>
                </c:pt>
                <c:pt idx="4266">
                  <c:v>44623.443854166668</c:v>
                </c:pt>
                <c:pt idx="4267">
                  <c:v>44623.44458333333</c:v>
                </c:pt>
                <c:pt idx="4268">
                  <c:v>44623.445300925923</c:v>
                </c:pt>
                <c:pt idx="4269">
                  <c:v>44623.446030092593</c:v>
                </c:pt>
                <c:pt idx="4270">
                  <c:v>44623.446759259263</c:v>
                </c:pt>
                <c:pt idx="4271">
                  <c:v>44623.447476851848</c:v>
                </c:pt>
                <c:pt idx="4272">
                  <c:v>44623.448206018518</c:v>
                </c:pt>
                <c:pt idx="4273">
                  <c:v>44623.448935185188</c:v>
                </c:pt>
                <c:pt idx="4274">
                  <c:v>44623.449652777781</c:v>
                </c:pt>
                <c:pt idx="4275">
                  <c:v>44623.450381944444</c:v>
                </c:pt>
                <c:pt idx="4276">
                  <c:v>44623.451111111113</c:v>
                </c:pt>
                <c:pt idx="4277">
                  <c:v>44623.451874999999</c:v>
                </c:pt>
                <c:pt idx="4278">
                  <c:v>44623.452604166669</c:v>
                </c:pt>
                <c:pt idx="4279">
                  <c:v>44623.453333333331</c:v>
                </c:pt>
                <c:pt idx="4280">
                  <c:v>44623.454050925924</c:v>
                </c:pt>
                <c:pt idx="4281">
                  <c:v>44623.454780092594</c:v>
                </c:pt>
                <c:pt idx="4282">
                  <c:v>44623.455509259256</c:v>
                </c:pt>
                <c:pt idx="4283">
                  <c:v>44623.456226851849</c:v>
                </c:pt>
                <c:pt idx="4284">
                  <c:v>44623.456956018519</c:v>
                </c:pt>
                <c:pt idx="4285">
                  <c:v>44623.457685185182</c:v>
                </c:pt>
                <c:pt idx="4286">
                  <c:v>44623.458402777775</c:v>
                </c:pt>
                <c:pt idx="4287">
                  <c:v>44623.459131944444</c:v>
                </c:pt>
                <c:pt idx="4288">
                  <c:v>44623.459907407407</c:v>
                </c:pt>
                <c:pt idx="4289">
                  <c:v>44623.460636574076</c:v>
                </c:pt>
                <c:pt idx="4290">
                  <c:v>44623.461354166669</c:v>
                </c:pt>
                <c:pt idx="4291">
                  <c:v>44623.462083333332</c:v>
                </c:pt>
                <c:pt idx="4292">
                  <c:v>44623.462812500002</c:v>
                </c:pt>
                <c:pt idx="4293">
                  <c:v>44623.463530092595</c:v>
                </c:pt>
                <c:pt idx="4294">
                  <c:v>44623.464317129627</c:v>
                </c:pt>
                <c:pt idx="4295">
                  <c:v>44623.46503472222</c:v>
                </c:pt>
                <c:pt idx="4296">
                  <c:v>44623.465763888889</c:v>
                </c:pt>
                <c:pt idx="4297">
                  <c:v>44623.466481481482</c:v>
                </c:pt>
                <c:pt idx="4298">
                  <c:v>44623.467210648145</c:v>
                </c:pt>
                <c:pt idx="4299">
                  <c:v>44623.467939814815</c:v>
                </c:pt>
                <c:pt idx="4300">
                  <c:v>44623.468657407408</c:v>
                </c:pt>
                <c:pt idx="4301">
                  <c:v>44623.469386574077</c:v>
                </c:pt>
                <c:pt idx="4302">
                  <c:v>44623.47011574074</c:v>
                </c:pt>
                <c:pt idx="4303">
                  <c:v>44623.470833333333</c:v>
                </c:pt>
                <c:pt idx="4304">
                  <c:v>44623.471562500003</c:v>
                </c:pt>
                <c:pt idx="4305">
                  <c:v>44623.472291666665</c:v>
                </c:pt>
                <c:pt idx="4306">
                  <c:v>44623.473009259258</c:v>
                </c:pt>
                <c:pt idx="4307">
                  <c:v>44623.473738425928</c:v>
                </c:pt>
                <c:pt idx="4308">
                  <c:v>44623.47446759259</c:v>
                </c:pt>
                <c:pt idx="4309">
                  <c:v>44623.475185185183</c:v>
                </c:pt>
                <c:pt idx="4310">
                  <c:v>44623.475914351853</c:v>
                </c:pt>
                <c:pt idx="4311">
                  <c:v>44623.476643518516</c:v>
                </c:pt>
                <c:pt idx="4312">
                  <c:v>44623.477361111109</c:v>
                </c:pt>
                <c:pt idx="4313">
                  <c:v>44623.478090277778</c:v>
                </c:pt>
                <c:pt idx="4314">
                  <c:v>44623.478819444441</c:v>
                </c:pt>
                <c:pt idx="4315">
                  <c:v>44623.479583333334</c:v>
                </c:pt>
                <c:pt idx="4316">
                  <c:v>44623.480312500003</c:v>
                </c:pt>
                <c:pt idx="4317">
                  <c:v>44623.481041666666</c:v>
                </c:pt>
                <c:pt idx="4318">
                  <c:v>44623.481759259259</c:v>
                </c:pt>
                <c:pt idx="4319">
                  <c:v>44623.482488425929</c:v>
                </c:pt>
                <c:pt idx="4320">
                  <c:v>44623.483217592591</c:v>
                </c:pt>
                <c:pt idx="4321">
                  <c:v>44623.483935185184</c:v>
                </c:pt>
                <c:pt idx="4322">
                  <c:v>44623.484664351854</c:v>
                </c:pt>
                <c:pt idx="4323">
                  <c:v>44623.485393518517</c:v>
                </c:pt>
                <c:pt idx="4324">
                  <c:v>44623.486111111109</c:v>
                </c:pt>
                <c:pt idx="4325">
                  <c:v>44623.486840277779</c:v>
                </c:pt>
                <c:pt idx="4326">
                  <c:v>44623.487615740742</c:v>
                </c:pt>
                <c:pt idx="4327">
                  <c:v>44623.488344907404</c:v>
                </c:pt>
                <c:pt idx="4328">
                  <c:v>44623.489062499997</c:v>
                </c:pt>
                <c:pt idx="4329">
                  <c:v>44623.489791666667</c:v>
                </c:pt>
                <c:pt idx="4330">
                  <c:v>44623.490520833337</c:v>
                </c:pt>
                <c:pt idx="4331">
                  <c:v>44623.491238425922</c:v>
                </c:pt>
                <c:pt idx="4332">
                  <c:v>44623.491967592592</c:v>
                </c:pt>
                <c:pt idx="4333">
                  <c:v>44623.492685185185</c:v>
                </c:pt>
                <c:pt idx="4334">
                  <c:v>44623.493414351855</c:v>
                </c:pt>
                <c:pt idx="4335">
                  <c:v>44623.494143518517</c:v>
                </c:pt>
                <c:pt idx="4336">
                  <c:v>44623.494872685187</c:v>
                </c:pt>
                <c:pt idx="4337">
                  <c:v>44623.49559027778</c:v>
                </c:pt>
                <c:pt idx="4338">
                  <c:v>44623.496319444443</c:v>
                </c:pt>
                <c:pt idx="4339">
                  <c:v>44623.497037037036</c:v>
                </c:pt>
                <c:pt idx="4340">
                  <c:v>44623.497766203705</c:v>
                </c:pt>
                <c:pt idx="4341">
                  <c:v>44623.498495370368</c:v>
                </c:pt>
                <c:pt idx="4342">
                  <c:v>44623.499212962961</c:v>
                </c:pt>
                <c:pt idx="4343">
                  <c:v>44623.499942129631</c:v>
                </c:pt>
                <c:pt idx="4344">
                  <c:v>44623.500671296293</c:v>
                </c:pt>
                <c:pt idx="4345">
                  <c:v>44623.501388888886</c:v>
                </c:pt>
                <c:pt idx="4346">
                  <c:v>44623.502118055556</c:v>
                </c:pt>
                <c:pt idx="4347">
                  <c:v>44623.502847222226</c:v>
                </c:pt>
                <c:pt idx="4348">
                  <c:v>44623.503564814811</c:v>
                </c:pt>
                <c:pt idx="4349">
                  <c:v>44623.504293981481</c:v>
                </c:pt>
                <c:pt idx="4350">
                  <c:v>44623.505023148151</c:v>
                </c:pt>
                <c:pt idx="4351">
                  <c:v>44623.505740740744</c:v>
                </c:pt>
                <c:pt idx="4352">
                  <c:v>44623.506527777776</c:v>
                </c:pt>
                <c:pt idx="4353">
                  <c:v>44623.507245370369</c:v>
                </c:pt>
                <c:pt idx="4354">
                  <c:v>44623.507974537039</c:v>
                </c:pt>
                <c:pt idx="4355">
                  <c:v>44623.508703703701</c:v>
                </c:pt>
                <c:pt idx="4356">
                  <c:v>44623.509421296294</c:v>
                </c:pt>
                <c:pt idx="4357">
                  <c:v>44623.510150462964</c:v>
                </c:pt>
                <c:pt idx="4358">
                  <c:v>44623.510879629626</c:v>
                </c:pt>
                <c:pt idx="4359">
                  <c:v>44623.511597222219</c:v>
                </c:pt>
                <c:pt idx="4360">
                  <c:v>44623.512326388889</c:v>
                </c:pt>
                <c:pt idx="4361">
                  <c:v>44623.513055555559</c:v>
                </c:pt>
                <c:pt idx="4362">
                  <c:v>44623.513773148145</c:v>
                </c:pt>
                <c:pt idx="4363">
                  <c:v>44623.514548611114</c:v>
                </c:pt>
                <c:pt idx="4364">
                  <c:v>44623.515277777777</c:v>
                </c:pt>
                <c:pt idx="4365">
                  <c:v>44623.516006944446</c:v>
                </c:pt>
                <c:pt idx="4366">
                  <c:v>44623.516724537039</c:v>
                </c:pt>
                <c:pt idx="4367">
                  <c:v>44623.517453703702</c:v>
                </c:pt>
                <c:pt idx="4368">
                  <c:v>44623.518182870372</c:v>
                </c:pt>
                <c:pt idx="4369">
                  <c:v>44623.518900462965</c:v>
                </c:pt>
                <c:pt idx="4370">
                  <c:v>44623.519629629627</c:v>
                </c:pt>
                <c:pt idx="4371">
                  <c:v>44623.520358796297</c:v>
                </c:pt>
                <c:pt idx="4372">
                  <c:v>44623.52107638889</c:v>
                </c:pt>
                <c:pt idx="4373">
                  <c:v>44623.521805555552</c:v>
                </c:pt>
                <c:pt idx="4374">
                  <c:v>44623.522581018522</c:v>
                </c:pt>
                <c:pt idx="4375">
                  <c:v>44623.523310185185</c:v>
                </c:pt>
                <c:pt idx="4376">
                  <c:v>44623.524027777778</c:v>
                </c:pt>
                <c:pt idx="4377">
                  <c:v>44623.524756944447</c:v>
                </c:pt>
                <c:pt idx="4378">
                  <c:v>44623.52548611111</c:v>
                </c:pt>
                <c:pt idx="4379">
                  <c:v>44623.526203703703</c:v>
                </c:pt>
                <c:pt idx="4380">
                  <c:v>44623.526932870373</c:v>
                </c:pt>
                <c:pt idx="4381">
                  <c:v>44623.527662037035</c:v>
                </c:pt>
                <c:pt idx="4382">
                  <c:v>44623.528379629628</c:v>
                </c:pt>
                <c:pt idx="4383">
                  <c:v>44623.529108796298</c:v>
                </c:pt>
                <c:pt idx="4384">
                  <c:v>44623.52983796296</c:v>
                </c:pt>
                <c:pt idx="4385">
                  <c:v>44623.530555555553</c:v>
                </c:pt>
                <c:pt idx="4386">
                  <c:v>44623.531284722223</c:v>
                </c:pt>
                <c:pt idx="4387">
                  <c:v>44623.532013888886</c:v>
                </c:pt>
                <c:pt idx="4388">
                  <c:v>44623.532743055555</c:v>
                </c:pt>
                <c:pt idx="4389">
                  <c:v>44623.533460648148</c:v>
                </c:pt>
                <c:pt idx="4390">
                  <c:v>44623.534189814818</c:v>
                </c:pt>
                <c:pt idx="4391">
                  <c:v>44623.534918981481</c:v>
                </c:pt>
                <c:pt idx="4392">
                  <c:v>44623.535636574074</c:v>
                </c:pt>
                <c:pt idx="4393">
                  <c:v>44623.536365740743</c:v>
                </c:pt>
                <c:pt idx="4394">
                  <c:v>44623.537083333336</c:v>
                </c:pt>
                <c:pt idx="4395">
                  <c:v>44623.537812499999</c:v>
                </c:pt>
                <c:pt idx="4396">
                  <c:v>44623.538541666669</c:v>
                </c:pt>
                <c:pt idx="4397">
                  <c:v>44623.539259259262</c:v>
                </c:pt>
                <c:pt idx="4398">
                  <c:v>44623.539988425924</c:v>
                </c:pt>
                <c:pt idx="4399">
                  <c:v>44623.540717592594</c:v>
                </c:pt>
                <c:pt idx="4400">
                  <c:v>44623.541435185187</c:v>
                </c:pt>
                <c:pt idx="4401">
                  <c:v>44623.542164351849</c:v>
                </c:pt>
                <c:pt idx="4402">
                  <c:v>44623.542893518519</c:v>
                </c:pt>
                <c:pt idx="4403">
                  <c:v>44623.543611111112</c:v>
                </c:pt>
                <c:pt idx="4404">
                  <c:v>44623.544340277775</c:v>
                </c:pt>
                <c:pt idx="4405">
                  <c:v>44623.545069444444</c:v>
                </c:pt>
                <c:pt idx="4406">
                  <c:v>44623.545787037037</c:v>
                </c:pt>
                <c:pt idx="4407">
                  <c:v>44623.546516203707</c:v>
                </c:pt>
                <c:pt idx="4408">
                  <c:v>44623.54724537037</c:v>
                </c:pt>
                <c:pt idx="4409">
                  <c:v>44623.547962962963</c:v>
                </c:pt>
                <c:pt idx="4410">
                  <c:v>44623.548750000002</c:v>
                </c:pt>
                <c:pt idx="4411">
                  <c:v>44623.549467592595</c:v>
                </c:pt>
                <c:pt idx="4412">
                  <c:v>44623.550196759257</c:v>
                </c:pt>
                <c:pt idx="4413">
                  <c:v>44623.550925925927</c:v>
                </c:pt>
                <c:pt idx="4414">
                  <c:v>44623.55164351852</c:v>
                </c:pt>
                <c:pt idx="4415">
                  <c:v>44623.552372685182</c:v>
                </c:pt>
                <c:pt idx="4416">
                  <c:v>44623.553101851852</c:v>
                </c:pt>
                <c:pt idx="4417">
                  <c:v>44623.553819444445</c:v>
                </c:pt>
                <c:pt idx="4418">
                  <c:v>44623.554548611108</c:v>
                </c:pt>
                <c:pt idx="4419">
                  <c:v>44623.555277777778</c:v>
                </c:pt>
                <c:pt idx="4420">
                  <c:v>44623.555995370371</c:v>
                </c:pt>
                <c:pt idx="4421">
                  <c:v>44623.55672453704</c:v>
                </c:pt>
                <c:pt idx="4422">
                  <c:v>44623.557453703703</c:v>
                </c:pt>
                <c:pt idx="4423">
                  <c:v>44623.558171296296</c:v>
                </c:pt>
                <c:pt idx="4424">
                  <c:v>44623.558900462966</c:v>
                </c:pt>
                <c:pt idx="4425">
                  <c:v>44623.559629629628</c:v>
                </c:pt>
                <c:pt idx="4426">
                  <c:v>44623.560347222221</c:v>
                </c:pt>
                <c:pt idx="4427">
                  <c:v>44623.561076388891</c:v>
                </c:pt>
                <c:pt idx="4428">
                  <c:v>44623.561805555553</c:v>
                </c:pt>
                <c:pt idx="4429">
                  <c:v>44623.562523148146</c:v>
                </c:pt>
                <c:pt idx="4430">
                  <c:v>44623.563252314816</c:v>
                </c:pt>
                <c:pt idx="4431">
                  <c:v>44623.564027777778</c:v>
                </c:pt>
                <c:pt idx="4432">
                  <c:v>44623.564756944441</c:v>
                </c:pt>
                <c:pt idx="4433">
                  <c:v>44623.565486111111</c:v>
                </c:pt>
                <c:pt idx="4434">
                  <c:v>44623.566203703704</c:v>
                </c:pt>
                <c:pt idx="4435">
                  <c:v>44623.566932870373</c:v>
                </c:pt>
                <c:pt idx="4436">
                  <c:v>44623.567662037036</c:v>
                </c:pt>
                <c:pt idx="4437">
                  <c:v>44623.568437499998</c:v>
                </c:pt>
                <c:pt idx="4438">
                  <c:v>44623.569155092591</c:v>
                </c:pt>
                <c:pt idx="4439">
                  <c:v>44623.569884259261</c:v>
                </c:pt>
                <c:pt idx="4440">
                  <c:v>44623.570613425924</c:v>
                </c:pt>
                <c:pt idx="4441">
                  <c:v>44623.571342592593</c:v>
                </c:pt>
                <c:pt idx="4442">
                  <c:v>44623.572060185186</c:v>
                </c:pt>
                <c:pt idx="4443">
                  <c:v>44623.572789351849</c:v>
                </c:pt>
                <c:pt idx="4444">
                  <c:v>44623.573506944442</c:v>
                </c:pt>
                <c:pt idx="4445">
                  <c:v>44623.574236111112</c:v>
                </c:pt>
                <c:pt idx="4446">
                  <c:v>44623.574965277781</c:v>
                </c:pt>
                <c:pt idx="4447">
                  <c:v>44623.575694444444</c:v>
                </c:pt>
                <c:pt idx="4448">
                  <c:v>44623.576412037037</c:v>
                </c:pt>
                <c:pt idx="4449">
                  <c:v>44623.577141203707</c:v>
                </c:pt>
                <c:pt idx="4450">
                  <c:v>44623.5778587963</c:v>
                </c:pt>
                <c:pt idx="4451">
                  <c:v>44623.578587962962</c:v>
                </c:pt>
                <c:pt idx="4452">
                  <c:v>44623.579317129632</c:v>
                </c:pt>
                <c:pt idx="4453">
                  <c:v>44623.580046296294</c:v>
                </c:pt>
                <c:pt idx="4454">
                  <c:v>44623.580763888887</c:v>
                </c:pt>
                <c:pt idx="4455">
                  <c:v>44623.581493055557</c:v>
                </c:pt>
                <c:pt idx="4456">
                  <c:v>44623.58221064815</c:v>
                </c:pt>
                <c:pt idx="4457">
                  <c:v>44623.582939814813</c:v>
                </c:pt>
                <c:pt idx="4458">
                  <c:v>44623.583668981482</c:v>
                </c:pt>
                <c:pt idx="4459">
                  <c:v>44623.584386574075</c:v>
                </c:pt>
                <c:pt idx="4460">
                  <c:v>44623.585115740738</c:v>
                </c:pt>
                <c:pt idx="4461">
                  <c:v>44623.585844907408</c:v>
                </c:pt>
                <c:pt idx="4462">
                  <c:v>44623.586562500001</c:v>
                </c:pt>
                <c:pt idx="4463">
                  <c:v>44623.587291666663</c:v>
                </c:pt>
                <c:pt idx="4464">
                  <c:v>44623.588020833333</c:v>
                </c:pt>
                <c:pt idx="4465">
                  <c:v>44623.588738425926</c:v>
                </c:pt>
                <c:pt idx="4466">
                  <c:v>44623.589467592596</c:v>
                </c:pt>
                <c:pt idx="4467">
                  <c:v>44623.590196759258</c:v>
                </c:pt>
                <c:pt idx="4468">
                  <c:v>44623.590925925928</c:v>
                </c:pt>
                <c:pt idx="4469">
                  <c:v>44623.591643518521</c:v>
                </c:pt>
                <c:pt idx="4470">
                  <c:v>44623.592372685183</c:v>
                </c:pt>
                <c:pt idx="4471">
                  <c:v>44623.593090277776</c:v>
                </c:pt>
                <c:pt idx="4472">
                  <c:v>44623.593819444446</c:v>
                </c:pt>
                <c:pt idx="4473">
                  <c:v>44623.594548611109</c:v>
                </c:pt>
                <c:pt idx="4474">
                  <c:v>44623.595266203702</c:v>
                </c:pt>
                <c:pt idx="4475">
                  <c:v>44623.595995370371</c:v>
                </c:pt>
                <c:pt idx="4476">
                  <c:v>44623.596724537034</c:v>
                </c:pt>
                <c:pt idx="4477">
                  <c:v>44623.597442129627</c:v>
                </c:pt>
                <c:pt idx="4478">
                  <c:v>44623.598171296297</c:v>
                </c:pt>
                <c:pt idx="4479">
                  <c:v>44623.598900462966</c:v>
                </c:pt>
                <c:pt idx="4480">
                  <c:v>44623.599618055552</c:v>
                </c:pt>
                <c:pt idx="4481">
                  <c:v>44623.600347222222</c:v>
                </c:pt>
                <c:pt idx="4482">
                  <c:v>44623.601076388892</c:v>
                </c:pt>
                <c:pt idx="4483">
                  <c:v>44623.601851851854</c:v>
                </c:pt>
                <c:pt idx="4484">
                  <c:v>44623.602569444447</c:v>
                </c:pt>
                <c:pt idx="4485">
                  <c:v>44623.603298611109</c:v>
                </c:pt>
                <c:pt idx="4486">
                  <c:v>44623.604027777779</c:v>
                </c:pt>
                <c:pt idx="4487">
                  <c:v>44623.604745370372</c:v>
                </c:pt>
                <c:pt idx="4488">
                  <c:v>44623.605474537035</c:v>
                </c:pt>
                <c:pt idx="4489">
                  <c:v>44623.606249999997</c:v>
                </c:pt>
                <c:pt idx="4490">
                  <c:v>44623.606979166667</c:v>
                </c:pt>
                <c:pt idx="4491">
                  <c:v>44623.60769675926</c:v>
                </c:pt>
                <c:pt idx="4492">
                  <c:v>44623.608425925922</c:v>
                </c:pt>
                <c:pt idx="4493">
                  <c:v>44623.609155092592</c:v>
                </c:pt>
                <c:pt idx="4494">
                  <c:v>44623.609872685185</c:v>
                </c:pt>
                <c:pt idx="4495">
                  <c:v>44623.610659722224</c:v>
                </c:pt>
                <c:pt idx="4496">
                  <c:v>44623.611377314817</c:v>
                </c:pt>
                <c:pt idx="4497">
                  <c:v>44623.61210648148</c:v>
                </c:pt>
                <c:pt idx="4498">
                  <c:v>44623.612835648149</c:v>
                </c:pt>
                <c:pt idx="4499">
                  <c:v>44623.613553240742</c:v>
                </c:pt>
                <c:pt idx="4500">
                  <c:v>44623.614282407405</c:v>
                </c:pt>
                <c:pt idx="4501">
                  <c:v>44623.615011574075</c:v>
                </c:pt>
                <c:pt idx="4502">
                  <c:v>44623.615729166668</c:v>
                </c:pt>
                <c:pt idx="4503">
                  <c:v>44623.61645833333</c:v>
                </c:pt>
                <c:pt idx="4504">
                  <c:v>44623.6171875</c:v>
                </c:pt>
                <c:pt idx="4505">
                  <c:v>44623.617905092593</c:v>
                </c:pt>
                <c:pt idx="4506">
                  <c:v>44623.618634259263</c:v>
                </c:pt>
                <c:pt idx="4507">
                  <c:v>44623.619363425925</c:v>
                </c:pt>
                <c:pt idx="4508">
                  <c:v>44623.620081018518</c:v>
                </c:pt>
                <c:pt idx="4509">
                  <c:v>44623.620810185188</c:v>
                </c:pt>
                <c:pt idx="4510">
                  <c:v>44623.621539351851</c:v>
                </c:pt>
                <c:pt idx="4511">
                  <c:v>44623.622314814813</c:v>
                </c:pt>
                <c:pt idx="4512">
                  <c:v>44623.623032407406</c:v>
                </c:pt>
                <c:pt idx="4513">
                  <c:v>44623.623761574076</c:v>
                </c:pt>
                <c:pt idx="4514">
                  <c:v>44623.624490740738</c:v>
                </c:pt>
                <c:pt idx="4515">
                  <c:v>44623.625208333331</c:v>
                </c:pt>
                <c:pt idx="4516">
                  <c:v>44623.625937500001</c:v>
                </c:pt>
                <c:pt idx="4517">
                  <c:v>44623.626655092594</c:v>
                </c:pt>
                <c:pt idx="4518">
                  <c:v>44623.627384259256</c:v>
                </c:pt>
                <c:pt idx="4519">
                  <c:v>44623.628113425926</c:v>
                </c:pt>
                <c:pt idx="4520">
                  <c:v>44623.628842592596</c:v>
                </c:pt>
                <c:pt idx="4521">
                  <c:v>44623.629560185182</c:v>
                </c:pt>
                <c:pt idx="4522">
                  <c:v>44623.630335648151</c:v>
                </c:pt>
                <c:pt idx="4523">
                  <c:v>44623.631064814814</c:v>
                </c:pt>
                <c:pt idx="4524">
                  <c:v>44623.631793981483</c:v>
                </c:pt>
                <c:pt idx="4525">
                  <c:v>44623.632511574076</c:v>
                </c:pt>
                <c:pt idx="4526">
                  <c:v>44623.633240740739</c:v>
                </c:pt>
                <c:pt idx="4527">
                  <c:v>44623.633969907409</c:v>
                </c:pt>
                <c:pt idx="4528">
                  <c:v>44623.634745370371</c:v>
                </c:pt>
                <c:pt idx="4529">
                  <c:v>44623.635462962964</c:v>
                </c:pt>
                <c:pt idx="4530">
                  <c:v>44623.636192129627</c:v>
                </c:pt>
                <c:pt idx="4531">
                  <c:v>44623.636921296296</c:v>
                </c:pt>
                <c:pt idx="4532">
                  <c:v>44623.637638888889</c:v>
                </c:pt>
                <c:pt idx="4533">
                  <c:v>44623.638368055559</c:v>
                </c:pt>
                <c:pt idx="4534">
                  <c:v>44623.639097222222</c:v>
                </c:pt>
                <c:pt idx="4535">
                  <c:v>44623.639814814815</c:v>
                </c:pt>
                <c:pt idx="4536">
                  <c:v>44623.640543981484</c:v>
                </c:pt>
                <c:pt idx="4537">
                  <c:v>44623.641273148147</c:v>
                </c:pt>
                <c:pt idx="4538">
                  <c:v>44623.64199074074</c:v>
                </c:pt>
                <c:pt idx="4539">
                  <c:v>44623.64271990741</c:v>
                </c:pt>
                <c:pt idx="4540">
                  <c:v>44623.643449074072</c:v>
                </c:pt>
                <c:pt idx="4541">
                  <c:v>44623.644166666665</c:v>
                </c:pt>
                <c:pt idx="4542">
                  <c:v>44623.644895833335</c:v>
                </c:pt>
                <c:pt idx="4543">
                  <c:v>44623.645624999997</c:v>
                </c:pt>
                <c:pt idx="4544">
                  <c:v>44623.64640046296</c:v>
                </c:pt>
                <c:pt idx="4545">
                  <c:v>44623.647118055553</c:v>
                </c:pt>
                <c:pt idx="4546">
                  <c:v>44623.647847222222</c:v>
                </c:pt>
                <c:pt idx="4547">
                  <c:v>44623.648576388892</c:v>
                </c:pt>
                <c:pt idx="4548">
                  <c:v>44623.649293981478</c:v>
                </c:pt>
                <c:pt idx="4549">
                  <c:v>44623.650023148148</c:v>
                </c:pt>
                <c:pt idx="4550">
                  <c:v>44623.65079861111</c:v>
                </c:pt>
                <c:pt idx="4551">
                  <c:v>44623.65152777778</c:v>
                </c:pt>
                <c:pt idx="4552">
                  <c:v>44623.652245370373</c:v>
                </c:pt>
                <c:pt idx="4553">
                  <c:v>44623.652974537035</c:v>
                </c:pt>
                <c:pt idx="4554">
                  <c:v>44623.653703703705</c:v>
                </c:pt>
                <c:pt idx="4555">
                  <c:v>44623.654421296298</c:v>
                </c:pt>
                <c:pt idx="4556">
                  <c:v>44623.655150462961</c:v>
                </c:pt>
                <c:pt idx="4557">
                  <c:v>44623.65587962963</c:v>
                </c:pt>
                <c:pt idx="4558">
                  <c:v>44623.656597222223</c:v>
                </c:pt>
                <c:pt idx="4559">
                  <c:v>44623.657326388886</c:v>
                </c:pt>
                <c:pt idx="4560">
                  <c:v>44623.658055555556</c:v>
                </c:pt>
                <c:pt idx="4561">
                  <c:v>44623.658773148149</c:v>
                </c:pt>
                <c:pt idx="4562">
                  <c:v>44623.659502314818</c:v>
                </c:pt>
                <c:pt idx="4563">
                  <c:v>44623.660231481481</c:v>
                </c:pt>
                <c:pt idx="4564">
                  <c:v>44623.660949074074</c:v>
                </c:pt>
                <c:pt idx="4565">
                  <c:v>44623.661678240744</c:v>
                </c:pt>
                <c:pt idx="4566">
                  <c:v>44623.662407407406</c:v>
                </c:pt>
                <c:pt idx="4567">
                  <c:v>44623.663136574076</c:v>
                </c:pt>
                <c:pt idx="4568">
                  <c:v>44623.663854166669</c:v>
                </c:pt>
                <c:pt idx="4569">
                  <c:v>44623.664583333331</c:v>
                </c:pt>
                <c:pt idx="4570">
                  <c:v>44623.665312500001</c:v>
                </c:pt>
                <c:pt idx="4571">
                  <c:v>44623.666030092594</c:v>
                </c:pt>
                <c:pt idx="4572">
                  <c:v>44623.666759259257</c:v>
                </c:pt>
                <c:pt idx="4573">
                  <c:v>44623.667488425926</c:v>
                </c:pt>
                <c:pt idx="4574">
                  <c:v>44623.668206018519</c:v>
                </c:pt>
                <c:pt idx="4575">
                  <c:v>44623.668935185182</c:v>
                </c:pt>
                <c:pt idx="4576">
                  <c:v>44623.669652777775</c:v>
                </c:pt>
                <c:pt idx="4577">
                  <c:v>44623.670381944445</c:v>
                </c:pt>
                <c:pt idx="4578">
                  <c:v>44623.671111111114</c:v>
                </c:pt>
                <c:pt idx="4579">
                  <c:v>44623.671840277777</c:v>
                </c:pt>
                <c:pt idx="4580">
                  <c:v>44623.67255787037</c:v>
                </c:pt>
                <c:pt idx="4581">
                  <c:v>44623.67328703704</c:v>
                </c:pt>
                <c:pt idx="4582">
                  <c:v>44623.674016203702</c:v>
                </c:pt>
                <c:pt idx="4583">
                  <c:v>44623.674733796295</c:v>
                </c:pt>
                <c:pt idx="4584">
                  <c:v>44623.675462962965</c:v>
                </c:pt>
                <c:pt idx="4585">
                  <c:v>44623.676192129627</c:v>
                </c:pt>
                <c:pt idx="4586">
                  <c:v>44623.67690972222</c:v>
                </c:pt>
                <c:pt idx="4587">
                  <c:v>44623.67763888889</c:v>
                </c:pt>
                <c:pt idx="4588">
                  <c:v>44623.678356481483</c:v>
                </c:pt>
                <c:pt idx="4589">
                  <c:v>44623.679085648146</c:v>
                </c:pt>
                <c:pt idx="4590">
                  <c:v>44623.679814814815</c:v>
                </c:pt>
                <c:pt idx="4591">
                  <c:v>44623.680532407408</c:v>
                </c:pt>
                <c:pt idx="4592">
                  <c:v>44623.681261574071</c:v>
                </c:pt>
                <c:pt idx="4593">
                  <c:v>44623.681990740741</c:v>
                </c:pt>
                <c:pt idx="4594">
                  <c:v>44623.682708333334</c:v>
                </c:pt>
                <c:pt idx="4595">
                  <c:v>44623.683437500003</c:v>
                </c:pt>
                <c:pt idx="4596">
                  <c:v>44623.684212962966</c:v>
                </c:pt>
                <c:pt idx="4597">
                  <c:v>44623.684942129628</c:v>
                </c:pt>
                <c:pt idx="4598">
                  <c:v>44623.685671296298</c:v>
                </c:pt>
                <c:pt idx="4599">
                  <c:v>44623.686388888891</c:v>
                </c:pt>
                <c:pt idx="4600">
                  <c:v>44623.687118055554</c:v>
                </c:pt>
                <c:pt idx="4601">
                  <c:v>44623.687847222223</c:v>
                </c:pt>
                <c:pt idx="4602">
                  <c:v>44623.688576388886</c:v>
                </c:pt>
                <c:pt idx="4603">
                  <c:v>44623.689305555556</c:v>
                </c:pt>
                <c:pt idx="4604">
                  <c:v>44623.690023148149</c:v>
                </c:pt>
                <c:pt idx="4605">
                  <c:v>44623.690752314818</c:v>
                </c:pt>
                <c:pt idx="4606">
                  <c:v>44623.691481481481</c:v>
                </c:pt>
                <c:pt idx="4607">
                  <c:v>44623.692199074074</c:v>
                </c:pt>
                <c:pt idx="4608">
                  <c:v>44623.692928240744</c:v>
                </c:pt>
                <c:pt idx="4609">
                  <c:v>44623.693657407406</c:v>
                </c:pt>
                <c:pt idx="4610">
                  <c:v>44623.694374999999</c:v>
                </c:pt>
                <c:pt idx="4611">
                  <c:v>44623.695104166669</c:v>
                </c:pt>
                <c:pt idx="4612">
                  <c:v>44623.695833333331</c:v>
                </c:pt>
                <c:pt idx="4613">
                  <c:v>44623.696550925924</c:v>
                </c:pt>
                <c:pt idx="4614">
                  <c:v>44623.697280092594</c:v>
                </c:pt>
                <c:pt idx="4615">
                  <c:v>44623.698009259257</c:v>
                </c:pt>
                <c:pt idx="4616">
                  <c:v>44623.69872685185</c:v>
                </c:pt>
                <c:pt idx="4617">
                  <c:v>44623.699456018519</c:v>
                </c:pt>
                <c:pt idx="4618">
                  <c:v>44623.700185185182</c:v>
                </c:pt>
                <c:pt idx="4619">
                  <c:v>44623.700902777775</c:v>
                </c:pt>
                <c:pt idx="4620">
                  <c:v>44623.701631944445</c:v>
                </c:pt>
                <c:pt idx="4621">
                  <c:v>44623.702361111114</c:v>
                </c:pt>
                <c:pt idx="4622">
                  <c:v>44623.703136574077</c:v>
                </c:pt>
                <c:pt idx="4623">
                  <c:v>44623.703865740739</c:v>
                </c:pt>
                <c:pt idx="4624">
                  <c:v>44623.704583333332</c:v>
                </c:pt>
                <c:pt idx="4625">
                  <c:v>44623.705312500002</c:v>
                </c:pt>
                <c:pt idx="4626">
                  <c:v>44623.706041666665</c:v>
                </c:pt>
                <c:pt idx="4627">
                  <c:v>44623.706770833334</c:v>
                </c:pt>
                <c:pt idx="4628">
                  <c:v>44623.707488425927</c:v>
                </c:pt>
                <c:pt idx="4629">
                  <c:v>44623.70821759259</c:v>
                </c:pt>
                <c:pt idx="4630">
                  <c:v>44623.70894675926</c:v>
                </c:pt>
                <c:pt idx="4631">
                  <c:v>44623.709664351853</c:v>
                </c:pt>
                <c:pt idx="4632">
                  <c:v>44623.710393518515</c:v>
                </c:pt>
                <c:pt idx="4633">
                  <c:v>44623.711111111108</c:v>
                </c:pt>
                <c:pt idx="4634">
                  <c:v>44623.711840277778</c:v>
                </c:pt>
                <c:pt idx="4635">
                  <c:v>44623.712569444448</c:v>
                </c:pt>
                <c:pt idx="4636">
                  <c:v>44623.71329861111</c:v>
                </c:pt>
                <c:pt idx="4637">
                  <c:v>44623.714016203703</c:v>
                </c:pt>
                <c:pt idx="4638">
                  <c:v>44623.714791666665</c:v>
                </c:pt>
                <c:pt idx="4639">
                  <c:v>44623.715520833335</c:v>
                </c:pt>
                <c:pt idx="4640">
                  <c:v>44623.716249999998</c:v>
                </c:pt>
                <c:pt idx="4641">
                  <c:v>44623.716967592591</c:v>
                </c:pt>
                <c:pt idx="4642">
                  <c:v>44623.71769675926</c:v>
                </c:pt>
                <c:pt idx="4643">
                  <c:v>44623.718425925923</c:v>
                </c:pt>
                <c:pt idx="4644">
                  <c:v>44623.719201388885</c:v>
                </c:pt>
                <c:pt idx="4645">
                  <c:v>44623.719930555555</c:v>
                </c:pt>
                <c:pt idx="4646">
                  <c:v>44623.720659722225</c:v>
                </c:pt>
                <c:pt idx="4647">
                  <c:v>44623.721377314818</c:v>
                </c:pt>
                <c:pt idx="4648">
                  <c:v>44623.72210648148</c:v>
                </c:pt>
                <c:pt idx="4649">
                  <c:v>44623.722824074073</c:v>
                </c:pt>
                <c:pt idx="4650">
                  <c:v>44623.723553240743</c:v>
                </c:pt>
                <c:pt idx="4651">
                  <c:v>44623.724282407406</c:v>
                </c:pt>
                <c:pt idx="4652">
                  <c:v>44623.725011574075</c:v>
                </c:pt>
                <c:pt idx="4653">
                  <c:v>44623.725729166668</c:v>
                </c:pt>
                <c:pt idx="4654">
                  <c:v>44623.726458333331</c:v>
                </c:pt>
                <c:pt idx="4655">
                  <c:v>44623.727187500001</c:v>
                </c:pt>
                <c:pt idx="4656">
                  <c:v>44623.727905092594</c:v>
                </c:pt>
                <c:pt idx="4657">
                  <c:v>44623.728634259256</c:v>
                </c:pt>
                <c:pt idx="4658">
                  <c:v>44623.729351851849</c:v>
                </c:pt>
                <c:pt idx="4659">
                  <c:v>44623.730081018519</c:v>
                </c:pt>
                <c:pt idx="4660">
                  <c:v>44623.730856481481</c:v>
                </c:pt>
                <c:pt idx="4661">
                  <c:v>44623.731585648151</c:v>
                </c:pt>
                <c:pt idx="4662">
                  <c:v>44623.732314814813</c:v>
                </c:pt>
                <c:pt idx="4663">
                  <c:v>44623.733032407406</c:v>
                </c:pt>
                <c:pt idx="4664">
                  <c:v>44623.733761574076</c:v>
                </c:pt>
                <c:pt idx="4665">
                  <c:v>44623.734490740739</c:v>
                </c:pt>
                <c:pt idx="4666">
                  <c:v>44623.735208333332</c:v>
                </c:pt>
                <c:pt idx="4667">
                  <c:v>44623.735937500001</c:v>
                </c:pt>
                <c:pt idx="4668">
                  <c:v>44623.736666666664</c:v>
                </c:pt>
                <c:pt idx="4669">
                  <c:v>44623.737384259257</c:v>
                </c:pt>
                <c:pt idx="4670">
                  <c:v>44623.738113425927</c:v>
                </c:pt>
                <c:pt idx="4671">
                  <c:v>44623.738842592589</c:v>
                </c:pt>
                <c:pt idx="4672">
                  <c:v>44623.739560185182</c:v>
                </c:pt>
                <c:pt idx="4673">
                  <c:v>44623.740289351852</c:v>
                </c:pt>
                <c:pt idx="4674">
                  <c:v>44623.741018518522</c:v>
                </c:pt>
                <c:pt idx="4675">
                  <c:v>44623.741747685184</c:v>
                </c:pt>
                <c:pt idx="4676">
                  <c:v>44623.742523148147</c:v>
                </c:pt>
                <c:pt idx="4677">
                  <c:v>44623.74324074074</c:v>
                </c:pt>
                <c:pt idx="4678">
                  <c:v>44623.743969907409</c:v>
                </c:pt>
                <c:pt idx="4679">
                  <c:v>44623.744699074072</c:v>
                </c:pt>
                <c:pt idx="4680">
                  <c:v>44623.745416666665</c:v>
                </c:pt>
                <c:pt idx="4681">
                  <c:v>44623.746145833335</c:v>
                </c:pt>
                <c:pt idx="4682">
                  <c:v>44623.746874999997</c:v>
                </c:pt>
                <c:pt idx="4683">
                  <c:v>44623.74759259259</c:v>
                </c:pt>
                <c:pt idx="4684">
                  <c:v>44623.74832175926</c:v>
                </c:pt>
                <c:pt idx="4685">
                  <c:v>44623.749050925922</c:v>
                </c:pt>
                <c:pt idx="4686">
                  <c:v>44623.749768518515</c:v>
                </c:pt>
                <c:pt idx="4687">
                  <c:v>44623.750543981485</c:v>
                </c:pt>
                <c:pt idx="4688">
                  <c:v>44623.751273148147</c:v>
                </c:pt>
                <c:pt idx="4689">
                  <c:v>44623.752002314817</c:v>
                </c:pt>
                <c:pt idx="4690">
                  <c:v>44623.75271990741</c:v>
                </c:pt>
                <c:pt idx="4691">
                  <c:v>44623.753449074073</c:v>
                </c:pt>
                <c:pt idx="4692">
                  <c:v>44623.754178240742</c:v>
                </c:pt>
                <c:pt idx="4693">
                  <c:v>44623.754953703705</c:v>
                </c:pt>
                <c:pt idx="4694">
                  <c:v>44623.755682870367</c:v>
                </c:pt>
                <c:pt idx="4695">
                  <c:v>44623.75640046296</c:v>
                </c:pt>
                <c:pt idx="4696">
                  <c:v>44623.75712962963</c:v>
                </c:pt>
                <c:pt idx="4697">
                  <c:v>44623.7578587963</c:v>
                </c:pt>
                <c:pt idx="4698">
                  <c:v>44623.758576388886</c:v>
                </c:pt>
                <c:pt idx="4699">
                  <c:v>44623.759351851855</c:v>
                </c:pt>
                <c:pt idx="4700">
                  <c:v>44623.760081018518</c:v>
                </c:pt>
                <c:pt idx="4701">
                  <c:v>44623.760810185187</c:v>
                </c:pt>
                <c:pt idx="4702">
                  <c:v>44623.76152777778</c:v>
                </c:pt>
                <c:pt idx="4703">
                  <c:v>44623.762256944443</c:v>
                </c:pt>
                <c:pt idx="4704">
                  <c:v>44623.762986111113</c:v>
                </c:pt>
                <c:pt idx="4705">
                  <c:v>44623.763703703706</c:v>
                </c:pt>
                <c:pt idx="4706">
                  <c:v>44623.764432870368</c:v>
                </c:pt>
                <c:pt idx="4707">
                  <c:v>44623.765162037038</c:v>
                </c:pt>
                <c:pt idx="4708">
                  <c:v>44623.765879629631</c:v>
                </c:pt>
                <c:pt idx="4709">
                  <c:v>44623.766608796293</c:v>
                </c:pt>
                <c:pt idx="4710">
                  <c:v>44623.767337962963</c:v>
                </c:pt>
                <c:pt idx="4711">
                  <c:v>44623.768055555556</c:v>
                </c:pt>
                <c:pt idx="4712">
                  <c:v>44623.768784722219</c:v>
                </c:pt>
                <c:pt idx="4713">
                  <c:v>44623.769513888888</c:v>
                </c:pt>
                <c:pt idx="4714">
                  <c:v>44623.770231481481</c:v>
                </c:pt>
                <c:pt idx="4715">
                  <c:v>44623.771006944444</c:v>
                </c:pt>
                <c:pt idx="4716">
                  <c:v>44623.771736111114</c:v>
                </c:pt>
                <c:pt idx="4717">
                  <c:v>44623.772465277776</c:v>
                </c:pt>
                <c:pt idx="4718">
                  <c:v>44623.773182870369</c:v>
                </c:pt>
                <c:pt idx="4719">
                  <c:v>44623.773912037039</c:v>
                </c:pt>
                <c:pt idx="4720">
                  <c:v>44623.774641203701</c:v>
                </c:pt>
                <c:pt idx="4721">
                  <c:v>44623.775358796294</c:v>
                </c:pt>
                <c:pt idx="4722">
                  <c:v>44623.776087962964</c:v>
                </c:pt>
                <c:pt idx="4723">
                  <c:v>44623.776817129627</c:v>
                </c:pt>
                <c:pt idx="4724">
                  <c:v>44623.77753472222</c:v>
                </c:pt>
                <c:pt idx="4725">
                  <c:v>44623.778263888889</c:v>
                </c:pt>
                <c:pt idx="4726">
                  <c:v>44623.778993055559</c:v>
                </c:pt>
                <c:pt idx="4727">
                  <c:v>44623.779710648145</c:v>
                </c:pt>
                <c:pt idx="4728">
                  <c:v>44623.780439814815</c:v>
                </c:pt>
                <c:pt idx="4729">
                  <c:v>44623.781168981484</c:v>
                </c:pt>
                <c:pt idx="4730">
                  <c:v>44623.781898148147</c:v>
                </c:pt>
                <c:pt idx="4731">
                  <c:v>44623.78261574074</c:v>
                </c:pt>
                <c:pt idx="4732">
                  <c:v>44623.78334490741</c:v>
                </c:pt>
                <c:pt idx="4733">
                  <c:v>44623.784074074072</c:v>
                </c:pt>
                <c:pt idx="4734">
                  <c:v>44623.784791666665</c:v>
                </c:pt>
                <c:pt idx="4735">
                  <c:v>44623.785520833335</c:v>
                </c:pt>
                <c:pt idx="4736">
                  <c:v>44623.786249999997</c:v>
                </c:pt>
                <c:pt idx="4737">
                  <c:v>44623.78696759259</c:v>
                </c:pt>
                <c:pt idx="4738">
                  <c:v>44623.78769675926</c:v>
                </c:pt>
                <c:pt idx="4739">
                  <c:v>44623.788425925923</c:v>
                </c:pt>
                <c:pt idx="4740">
                  <c:v>44623.789143518516</c:v>
                </c:pt>
                <c:pt idx="4741">
                  <c:v>44623.789872685185</c:v>
                </c:pt>
                <c:pt idx="4742">
                  <c:v>44623.790601851855</c:v>
                </c:pt>
                <c:pt idx="4743">
                  <c:v>44623.791319444441</c:v>
                </c:pt>
                <c:pt idx="4744">
                  <c:v>44623.792048611111</c:v>
                </c:pt>
                <c:pt idx="4745">
                  <c:v>44623.79277777778</c:v>
                </c:pt>
                <c:pt idx="4746">
                  <c:v>44623.793495370373</c:v>
                </c:pt>
                <c:pt idx="4747">
                  <c:v>44623.794224537036</c:v>
                </c:pt>
                <c:pt idx="4748">
                  <c:v>44623.794953703706</c:v>
                </c:pt>
                <c:pt idx="4749">
                  <c:v>44623.795671296299</c:v>
                </c:pt>
                <c:pt idx="4750">
                  <c:v>44623.796400462961</c:v>
                </c:pt>
                <c:pt idx="4751">
                  <c:v>44623.797129629631</c:v>
                </c:pt>
                <c:pt idx="4752">
                  <c:v>44623.797847222224</c:v>
                </c:pt>
                <c:pt idx="4753">
                  <c:v>44623.798576388886</c:v>
                </c:pt>
                <c:pt idx="4754">
                  <c:v>44623.799305555556</c:v>
                </c:pt>
                <c:pt idx="4755">
                  <c:v>44623.800023148149</c:v>
                </c:pt>
                <c:pt idx="4756">
                  <c:v>44623.800752314812</c:v>
                </c:pt>
                <c:pt idx="4757">
                  <c:v>44623.801481481481</c:v>
                </c:pt>
                <c:pt idx="4758">
                  <c:v>44623.802199074074</c:v>
                </c:pt>
                <c:pt idx="4759">
                  <c:v>44623.802928240744</c:v>
                </c:pt>
                <c:pt idx="4760">
                  <c:v>44623.803657407407</c:v>
                </c:pt>
                <c:pt idx="4761">
                  <c:v>44623.804432870369</c:v>
                </c:pt>
                <c:pt idx="4762">
                  <c:v>44623.805162037039</c:v>
                </c:pt>
                <c:pt idx="4763">
                  <c:v>44623.805879629632</c:v>
                </c:pt>
                <c:pt idx="4764">
                  <c:v>44623.806608796294</c:v>
                </c:pt>
                <c:pt idx="4765">
                  <c:v>44623.807337962964</c:v>
                </c:pt>
                <c:pt idx="4766">
                  <c:v>44623.808055555557</c:v>
                </c:pt>
                <c:pt idx="4767">
                  <c:v>44623.80878472222</c:v>
                </c:pt>
                <c:pt idx="4768">
                  <c:v>44623.809513888889</c:v>
                </c:pt>
                <c:pt idx="4769">
                  <c:v>44623.810231481482</c:v>
                </c:pt>
                <c:pt idx="4770">
                  <c:v>44623.810960648145</c:v>
                </c:pt>
                <c:pt idx="4771">
                  <c:v>44623.811689814815</c:v>
                </c:pt>
                <c:pt idx="4772">
                  <c:v>44623.812465277777</c:v>
                </c:pt>
                <c:pt idx="4773">
                  <c:v>44623.813194444447</c:v>
                </c:pt>
                <c:pt idx="4774">
                  <c:v>44623.81391203704</c:v>
                </c:pt>
                <c:pt idx="4775">
                  <c:v>44623.814641203702</c:v>
                </c:pt>
                <c:pt idx="4776">
                  <c:v>44623.815370370372</c:v>
                </c:pt>
                <c:pt idx="4777">
                  <c:v>44623.816087962965</c:v>
                </c:pt>
                <c:pt idx="4778">
                  <c:v>44623.816817129627</c:v>
                </c:pt>
                <c:pt idx="4779">
                  <c:v>44623.817546296297</c:v>
                </c:pt>
                <c:pt idx="4780">
                  <c:v>44623.81826388889</c:v>
                </c:pt>
                <c:pt idx="4781">
                  <c:v>44623.818993055553</c:v>
                </c:pt>
                <c:pt idx="4782">
                  <c:v>44623.819722222222</c:v>
                </c:pt>
                <c:pt idx="4783">
                  <c:v>44623.820439814815</c:v>
                </c:pt>
                <c:pt idx="4784">
                  <c:v>44623.821168981478</c:v>
                </c:pt>
                <c:pt idx="4785">
                  <c:v>44623.821898148148</c:v>
                </c:pt>
                <c:pt idx="4786">
                  <c:v>44623.822627314818</c:v>
                </c:pt>
                <c:pt idx="4787">
                  <c:v>44623.823344907411</c:v>
                </c:pt>
                <c:pt idx="4788">
                  <c:v>44623.824074074073</c:v>
                </c:pt>
                <c:pt idx="4789">
                  <c:v>44623.824803240743</c:v>
                </c:pt>
                <c:pt idx="4790">
                  <c:v>44623.825520833336</c:v>
                </c:pt>
                <c:pt idx="4791">
                  <c:v>44623.826249999998</c:v>
                </c:pt>
                <c:pt idx="4792">
                  <c:v>44623.826967592591</c:v>
                </c:pt>
                <c:pt idx="4793">
                  <c:v>44623.827696759261</c:v>
                </c:pt>
                <c:pt idx="4794">
                  <c:v>44623.828425925924</c:v>
                </c:pt>
                <c:pt idx="4795">
                  <c:v>44623.829143518517</c:v>
                </c:pt>
                <c:pt idx="4796">
                  <c:v>44623.829872685186</c:v>
                </c:pt>
                <c:pt idx="4797">
                  <c:v>44623.830601851849</c:v>
                </c:pt>
                <c:pt idx="4798">
                  <c:v>44623.831319444442</c:v>
                </c:pt>
                <c:pt idx="4799">
                  <c:v>44623.832048611112</c:v>
                </c:pt>
                <c:pt idx="4800">
                  <c:v>44623.832777777781</c:v>
                </c:pt>
                <c:pt idx="4801">
                  <c:v>44623.833495370367</c:v>
                </c:pt>
                <c:pt idx="4802">
                  <c:v>44623.834224537037</c:v>
                </c:pt>
                <c:pt idx="4803">
                  <c:v>44623.834953703707</c:v>
                </c:pt>
                <c:pt idx="4804">
                  <c:v>44623.8356712963</c:v>
                </c:pt>
                <c:pt idx="4805">
                  <c:v>44623.836400462962</c:v>
                </c:pt>
                <c:pt idx="4806">
                  <c:v>44623.837129629632</c:v>
                </c:pt>
                <c:pt idx="4807">
                  <c:v>44623.837847222225</c:v>
                </c:pt>
                <c:pt idx="4808">
                  <c:v>44623.838634259257</c:v>
                </c:pt>
                <c:pt idx="4809">
                  <c:v>44623.83935185185</c:v>
                </c:pt>
                <c:pt idx="4810">
                  <c:v>44623.840081018519</c:v>
                </c:pt>
                <c:pt idx="4811">
                  <c:v>44623.840810185182</c:v>
                </c:pt>
                <c:pt idx="4812">
                  <c:v>44623.841527777775</c:v>
                </c:pt>
                <c:pt idx="4813">
                  <c:v>44623.842256944445</c:v>
                </c:pt>
                <c:pt idx="4814">
                  <c:v>44623.842974537038</c:v>
                </c:pt>
                <c:pt idx="4815">
                  <c:v>44623.8437037037</c:v>
                </c:pt>
                <c:pt idx="4816">
                  <c:v>44623.84443287037</c:v>
                </c:pt>
                <c:pt idx="4817">
                  <c:v>44623.845150462963</c:v>
                </c:pt>
                <c:pt idx="4818">
                  <c:v>44623.845879629633</c:v>
                </c:pt>
                <c:pt idx="4819">
                  <c:v>44623.846608796295</c:v>
                </c:pt>
                <c:pt idx="4820">
                  <c:v>44623.847337962965</c:v>
                </c:pt>
                <c:pt idx="4821">
                  <c:v>44623.848055555558</c:v>
                </c:pt>
                <c:pt idx="4822">
                  <c:v>44623.84878472222</c:v>
                </c:pt>
                <c:pt idx="4823">
                  <c:v>44623.84951388889</c:v>
                </c:pt>
                <c:pt idx="4824">
                  <c:v>44623.850231481483</c:v>
                </c:pt>
                <c:pt idx="4825">
                  <c:v>44623.850960648146</c:v>
                </c:pt>
                <c:pt idx="4826">
                  <c:v>44623.851689814815</c:v>
                </c:pt>
                <c:pt idx="4827">
                  <c:v>44623.852407407408</c:v>
                </c:pt>
                <c:pt idx="4828">
                  <c:v>44623.853136574071</c:v>
                </c:pt>
                <c:pt idx="4829">
                  <c:v>44623.853912037041</c:v>
                </c:pt>
                <c:pt idx="4830">
                  <c:v>44623.854629629626</c:v>
                </c:pt>
                <c:pt idx="4831">
                  <c:v>44623.855358796296</c:v>
                </c:pt>
                <c:pt idx="4832">
                  <c:v>44623.856087962966</c:v>
                </c:pt>
                <c:pt idx="4833">
                  <c:v>44623.856805555559</c:v>
                </c:pt>
                <c:pt idx="4834">
                  <c:v>44623.857534722221</c:v>
                </c:pt>
                <c:pt idx="4835">
                  <c:v>44623.858310185184</c:v>
                </c:pt>
                <c:pt idx="4836">
                  <c:v>44623.859039351853</c:v>
                </c:pt>
                <c:pt idx="4837">
                  <c:v>44623.859768518516</c:v>
                </c:pt>
                <c:pt idx="4838">
                  <c:v>44623.860486111109</c:v>
                </c:pt>
                <c:pt idx="4839">
                  <c:v>44623.861215277779</c:v>
                </c:pt>
                <c:pt idx="4840">
                  <c:v>44623.861944444441</c:v>
                </c:pt>
                <c:pt idx="4841">
                  <c:v>44623.862662037034</c:v>
                </c:pt>
                <c:pt idx="4842">
                  <c:v>44623.863391203704</c:v>
                </c:pt>
                <c:pt idx="4843">
                  <c:v>44623.864120370374</c:v>
                </c:pt>
                <c:pt idx="4844">
                  <c:v>44623.864837962959</c:v>
                </c:pt>
                <c:pt idx="4845">
                  <c:v>44623.865567129629</c:v>
                </c:pt>
                <c:pt idx="4846">
                  <c:v>44623.866342592592</c:v>
                </c:pt>
                <c:pt idx="4847">
                  <c:v>44623.867071759261</c:v>
                </c:pt>
                <c:pt idx="4848">
                  <c:v>44623.867789351854</c:v>
                </c:pt>
                <c:pt idx="4849">
                  <c:v>44623.868518518517</c:v>
                </c:pt>
                <c:pt idx="4850">
                  <c:v>44623.869247685187</c:v>
                </c:pt>
                <c:pt idx="4851">
                  <c:v>44623.86996527778</c:v>
                </c:pt>
                <c:pt idx="4852">
                  <c:v>44623.870694444442</c:v>
                </c:pt>
                <c:pt idx="4853">
                  <c:v>44623.871423611112</c:v>
                </c:pt>
                <c:pt idx="4854">
                  <c:v>44623.872141203705</c:v>
                </c:pt>
                <c:pt idx="4855">
                  <c:v>44623.872870370367</c:v>
                </c:pt>
                <c:pt idx="4856">
                  <c:v>44623.873599537037</c:v>
                </c:pt>
                <c:pt idx="4857">
                  <c:v>44623.87431712963</c:v>
                </c:pt>
                <c:pt idx="4858">
                  <c:v>44623.8750462963</c:v>
                </c:pt>
                <c:pt idx="4859">
                  <c:v>44623.875775462962</c:v>
                </c:pt>
                <c:pt idx="4860">
                  <c:v>44623.876493055555</c:v>
                </c:pt>
                <c:pt idx="4861">
                  <c:v>44623.877222222225</c:v>
                </c:pt>
                <c:pt idx="4862">
                  <c:v>44623.877951388888</c:v>
                </c:pt>
                <c:pt idx="4863">
                  <c:v>44623.878680555557</c:v>
                </c:pt>
                <c:pt idx="4864">
                  <c:v>44623.87939814815</c:v>
                </c:pt>
                <c:pt idx="4865">
                  <c:v>44623.880127314813</c:v>
                </c:pt>
                <c:pt idx="4866">
                  <c:v>44623.880856481483</c:v>
                </c:pt>
                <c:pt idx="4867">
                  <c:v>44623.881574074076</c:v>
                </c:pt>
                <c:pt idx="4868">
                  <c:v>44623.882303240738</c:v>
                </c:pt>
                <c:pt idx="4869">
                  <c:v>44623.883032407408</c:v>
                </c:pt>
                <c:pt idx="4870">
                  <c:v>44623.883750000001</c:v>
                </c:pt>
                <c:pt idx="4871">
                  <c:v>44623.884479166663</c:v>
                </c:pt>
                <c:pt idx="4872">
                  <c:v>44623.885208333333</c:v>
                </c:pt>
                <c:pt idx="4873">
                  <c:v>44623.885937500003</c:v>
                </c:pt>
                <c:pt idx="4874">
                  <c:v>44623.886655092596</c:v>
                </c:pt>
                <c:pt idx="4875">
                  <c:v>44623.887384259258</c:v>
                </c:pt>
                <c:pt idx="4876">
                  <c:v>44623.888113425928</c:v>
                </c:pt>
                <c:pt idx="4877">
                  <c:v>44623.888831018521</c:v>
                </c:pt>
                <c:pt idx="4878">
                  <c:v>44623.889560185184</c:v>
                </c:pt>
                <c:pt idx="4879">
                  <c:v>44623.890289351853</c:v>
                </c:pt>
                <c:pt idx="4880">
                  <c:v>44623.891018518516</c:v>
                </c:pt>
                <c:pt idx="4881">
                  <c:v>44623.891736111109</c:v>
                </c:pt>
                <c:pt idx="4882">
                  <c:v>44623.892465277779</c:v>
                </c:pt>
                <c:pt idx="4883">
                  <c:v>44623.893194444441</c:v>
                </c:pt>
                <c:pt idx="4884">
                  <c:v>44623.893912037034</c:v>
                </c:pt>
                <c:pt idx="4885">
                  <c:v>44623.894641203704</c:v>
                </c:pt>
                <c:pt idx="4886">
                  <c:v>44623.895370370374</c:v>
                </c:pt>
                <c:pt idx="4887">
                  <c:v>44623.896099537036</c:v>
                </c:pt>
                <c:pt idx="4888">
                  <c:v>44623.896817129629</c:v>
                </c:pt>
                <c:pt idx="4889">
                  <c:v>44623.897546296299</c:v>
                </c:pt>
                <c:pt idx="4890">
                  <c:v>44623.898275462961</c:v>
                </c:pt>
                <c:pt idx="4891">
                  <c:v>44623.898993055554</c:v>
                </c:pt>
                <c:pt idx="4892">
                  <c:v>44623.899722222224</c:v>
                </c:pt>
                <c:pt idx="4893">
                  <c:v>44623.900451388887</c:v>
                </c:pt>
                <c:pt idx="4894">
                  <c:v>44623.90116898148</c:v>
                </c:pt>
                <c:pt idx="4895">
                  <c:v>44623.901898148149</c:v>
                </c:pt>
                <c:pt idx="4896">
                  <c:v>44623.902627314812</c:v>
                </c:pt>
                <c:pt idx="4897">
                  <c:v>44623.903356481482</c:v>
                </c:pt>
                <c:pt idx="4898">
                  <c:v>44623.904074074075</c:v>
                </c:pt>
                <c:pt idx="4899">
                  <c:v>44623.904803240737</c:v>
                </c:pt>
                <c:pt idx="4900">
                  <c:v>44623.905532407407</c:v>
                </c:pt>
                <c:pt idx="4901">
                  <c:v>44623.90625</c:v>
                </c:pt>
                <c:pt idx="4902">
                  <c:v>44623.907025462962</c:v>
                </c:pt>
                <c:pt idx="4903">
                  <c:v>44623.907754629632</c:v>
                </c:pt>
                <c:pt idx="4904">
                  <c:v>44623.908472222225</c:v>
                </c:pt>
                <c:pt idx="4905">
                  <c:v>44623.909201388888</c:v>
                </c:pt>
                <c:pt idx="4906">
                  <c:v>44623.909930555557</c:v>
                </c:pt>
                <c:pt idx="4907">
                  <c:v>44623.91064814815</c:v>
                </c:pt>
                <c:pt idx="4908">
                  <c:v>44623.911423611113</c:v>
                </c:pt>
                <c:pt idx="4909">
                  <c:v>44623.912152777775</c:v>
                </c:pt>
                <c:pt idx="4910">
                  <c:v>44623.912870370368</c:v>
                </c:pt>
                <c:pt idx="4911">
                  <c:v>44623.913599537038</c:v>
                </c:pt>
                <c:pt idx="4912">
                  <c:v>44623.914317129631</c:v>
                </c:pt>
                <c:pt idx="4913">
                  <c:v>44623.915046296293</c:v>
                </c:pt>
                <c:pt idx="4914">
                  <c:v>44623.915821759256</c:v>
                </c:pt>
                <c:pt idx="4915">
                  <c:v>44623.916539351849</c:v>
                </c:pt>
                <c:pt idx="4916">
                  <c:v>44623.917268518519</c:v>
                </c:pt>
                <c:pt idx="4917">
                  <c:v>44623.917997685188</c:v>
                </c:pt>
                <c:pt idx="4918">
                  <c:v>44623.918715277781</c:v>
                </c:pt>
                <c:pt idx="4919">
                  <c:v>44623.919444444444</c:v>
                </c:pt>
                <c:pt idx="4920">
                  <c:v>44623.920219907406</c:v>
                </c:pt>
                <c:pt idx="4921">
                  <c:v>44623.920949074076</c:v>
                </c:pt>
                <c:pt idx="4922">
                  <c:v>44623.921666666669</c:v>
                </c:pt>
                <c:pt idx="4923">
                  <c:v>44623.922395833331</c:v>
                </c:pt>
                <c:pt idx="4924">
                  <c:v>44623.923125000001</c:v>
                </c:pt>
                <c:pt idx="4925">
                  <c:v>44623.923842592594</c:v>
                </c:pt>
                <c:pt idx="4926">
                  <c:v>44623.924571759257</c:v>
                </c:pt>
                <c:pt idx="4927">
                  <c:v>44623.925300925926</c:v>
                </c:pt>
                <c:pt idx="4928">
                  <c:v>44623.926018518519</c:v>
                </c:pt>
                <c:pt idx="4929">
                  <c:v>44623.926747685182</c:v>
                </c:pt>
                <c:pt idx="4930">
                  <c:v>44623.927465277775</c:v>
                </c:pt>
                <c:pt idx="4931">
                  <c:v>44623.928252314814</c:v>
                </c:pt>
                <c:pt idx="4932">
                  <c:v>44623.928969907407</c:v>
                </c:pt>
                <c:pt idx="4933">
                  <c:v>44623.929699074077</c:v>
                </c:pt>
                <c:pt idx="4934">
                  <c:v>44623.930428240739</c:v>
                </c:pt>
                <c:pt idx="4935">
                  <c:v>44623.931145833332</c:v>
                </c:pt>
                <c:pt idx="4936">
                  <c:v>44623.931875000002</c:v>
                </c:pt>
                <c:pt idx="4937">
                  <c:v>44623.932650462964</c:v>
                </c:pt>
                <c:pt idx="4938">
                  <c:v>44623.933368055557</c:v>
                </c:pt>
                <c:pt idx="4939">
                  <c:v>44623.93409722222</c:v>
                </c:pt>
                <c:pt idx="4940">
                  <c:v>44623.934814814813</c:v>
                </c:pt>
                <c:pt idx="4941">
                  <c:v>44623.935543981483</c:v>
                </c:pt>
                <c:pt idx="4942">
                  <c:v>44623.936273148145</c:v>
                </c:pt>
                <c:pt idx="4943">
                  <c:v>44623.937048611115</c:v>
                </c:pt>
                <c:pt idx="4944">
                  <c:v>44623.9377662037</c:v>
                </c:pt>
                <c:pt idx="4945">
                  <c:v>44623.93849537037</c:v>
                </c:pt>
                <c:pt idx="4946">
                  <c:v>44623.939212962963</c:v>
                </c:pt>
                <c:pt idx="4947">
                  <c:v>44623.939942129633</c:v>
                </c:pt>
                <c:pt idx="4948">
                  <c:v>44623.940671296295</c:v>
                </c:pt>
                <c:pt idx="4949">
                  <c:v>44623.941435185188</c:v>
                </c:pt>
                <c:pt idx="4950">
                  <c:v>44623.942164351851</c:v>
                </c:pt>
                <c:pt idx="4951">
                  <c:v>44623.942893518521</c:v>
                </c:pt>
                <c:pt idx="4952">
                  <c:v>44623.943611111114</c:v>
                </c:pt>
                <c:pt idx="4953">
                  <c:v>44623.944340277776</c:v>
                </c:pt>
                <c:pt idx="4954">
                  <c:v>44623.945069444446</c:v>
                </c:pt>
                <c:pt idx="4955">
                  <c:v>44623.945833333331</c:v>
                </c:pt>
                <c:pt idx="4956">
                  <c:v>44623.946562500001</c:v>
                </c:pt>
                <c:pt idx="4957">
                  <c:v>44623.947291666664</c:v>
                </c:pt>
                <c:pt idx="4958">
                  <c:v>44623.948009259257</c:v>
                </c:pt>
                <c:pt idx="4959">
                  <c:v>44623.948738425926</c:v>
                </c:pt>
                <c:pt idx="4960">
                  <c:v>44623.949467592596</c:v>
                </c:pt>
                <c:pt idx="4961">
                  <c:v>44623.950231481482</c:v>
                </c:pt>
                <c:pt idx="4962">
                  <c:v>44623.950960648152</c:v>
                </c:pt>
                <c:pt idx="4963">
                  <c:v>44623.951689814814</c:v>
                </c:pt>
                <c:pt idx="4964">
                  <c:v>44623.952418981484</c:v>
                </c:pt>
                <c:pt idx="4965">
                  <c:v>44623.953136574077</c:v>
                </c:pt>
                <c:pt idx="4966">
                  <c:v>44623.953865740739</c:v>
                </c:pt>
                <c:pt idx="4967">
                  <c:v>44623.954641203702</c:v>
                </c:pt>
                <c:pt idx="4968">
                  <c:v>44623.955358796295</c:v>
                </c:pt>
                <c:pt idx="4969">
                  <c:v>44623.956087962964</c:v>
                </c:pt>
                <c:pt idx="4970">
                  <c:v>44623.956817129627</c:v>
                </c:pt>
                <c:pt idx="4971">
                  <c:v>44623.95753472222</c:v>
                </c:pt>
                <c:pt idx="4972">
                  <c:v>44623.95826388889</c:v>
                </c:pt>
                <c:pt idx="4973">
                  <c:v>44623.959039351852</c:v>
                </c:pt>
                <c:pt idx="4974">
                  <c:v>44623.959768518522</c:v>
                </c:pt>
                <c:pt idx="4975">
                  <c:v>44623.960486111115</c:v>
                </c:pt>
                <c:pt idx="4976">
                  <c:v>44623.961215277777</c:v>
                </c:pt>
                <c:pt idx="4977">
                  <c:v>44623.961944444447</c:v>
                </c:pt>
                <c:pt idx="4978">
                  <c:v>44623.96266203704</c:v>
                </c:pt>
                <c:pt idx="4979">
                  <c:v>44623.963437500002</c:v>
                </c:pt>
                <c:pt idx="4980">
                  <c:v>44623.964166666665</c:v>
                </c:pt>
                <c:pt idx="4981">
                  <c:v>44623.964884259258</c:v>
                </c:pt>
                <c:pt idx="4982">
                  <c:v>44623.965613425928</c:v>
                </c:pt>
                <c:pt idx="4983">
                  <c:v>44623.96634259259</c:v>
                </c:pt>
                <c:pt idx="4984">
                  <c:v>44623.967060185183</c:v>
                </c:pt>
                <c:pt idx="4985">
                  <c:v>44623.967847222222</c:v>
                </c:pt>
                <c:pt idx="4986">
                  <c:v>44623.968564814815</c:v>
                </c:pt>
                <c:pt idx="4987">
                  <c:v>44623.969293981485</c:v>
                </c:pt>
                <c:pt idx="4988">
                  <c:v>44623.970023148147</c:v>
                </c:pt>
                <c:pt idx="4989">
                  <c:v>44623.97074074074</c:v>
                </c:pt>
                <c:pt idx="4990">
                  <c:v>44623.97146990741</c:v>
                </c:pt>
                <c:pt idx="4991">
                  <c:v>44623.972245370373</c:v>
                </c:pt>
                <c:pt idx="4992">
                  <c:v>44623.972974537035</c:v>
                </c:pt>
                <c:pt idx="4993">
                  <c:v>44623.973692129628</c:v>
                </c:pt>
                <c:pt idx="4994">
                  <c:v>44623.974421296298</c:v>
                </c:pt>
                <c:pt idx="4995">
                  <c:v>44623.975138888891</c:v>
                </c:pt>
                <c:pt idx="4996">
                  <c:v>44623.975868055553</c:v>
                </c:pt>
                <c:pt idx="4997">
                  <c:v>44623.976643518516</c:v>
                </c:pt>
                <c:pt idx="4998">
                  <c:v>44623.977361111109</c:v>
                </c:pt>
                <c:pt idx="4999">
                  <c:v>44623.978090277778</c:v>
                </c:pt>
                <c:pt idx="5000">
                  <c:v>44623.978819444441</c:v>
                </c:pt>
                <c:pt idx="5001">
                  <c:v>44623.979548611111</c:v>
                </c:pt>
                <c:pt idx="5002">
                  <c:v>44623.980266203704</c:v>
                </c:pt>
                <c:pt idx="5003">
                  <c:v>44623.981041666666</c:v>
                </c:pt>
                <c:pt idx="5004">
                  <c:v>44623.981770833336</c:v>
                </c:pt>
                <c:pt idx="5005">
                  <c:v>44623.982488425929</c:v>
                </c:pt>
                <c:pt idx="5006">
                  <c:v>44623.983217592591</c:v>
                </c:pt>
                <c:pt idx="5007">
                  <c:v>44623.983946759261</c:v>
                </c:pt>
                <c:pt idx="5008">
                  <c:v>44623.984664351854</c:v>
                </c:pt>
                <c:pt idx="5009">
                  <c:v>44623.985439814816</c:v>
                </c:pt>
                <c:pt idx="5010">
                  <c:v>44623.986168981479</c:v>
                </c:pt>
                <c:pt idx="5011">
                  <c:v>44623.986886574072</c:v>
                </c:pt>
                <c:pt idx="5012">
                  <c:v>44623.987615740742</c:v>
                </c:pt>
                <c:pt idx="5013">
                  <c:v>44623.988344907404</c:v>
                </c:pt>
                <c:pt idx="5014">
                  <c:v>44623.989062499997</c:v>
                </c:pt>
                <c:pt idx="5015">
                  <c:v>44623.989791666667</c:v>
                </c:pt>
                <c:pt idx="5016">
                  <c:v>44623.990520833337</c:v>
                </c:pt>
                <c:pt idx="5017">
                  <c:v>44623.991238425922</c:v>
                </c:pt>
                <c:pt idx="5018">
                  <c:v>44623.991967592592</c:v>
                </c:pt>
                <c:pt idx="5019">
                  <c:v>44623.992696759262</c:v>
                </c:pt>
                <c:pt idx="5020">
                  <c:v>44623.993414351855</c:v>
                </c:pt>
                <c:pt idx="5021">
                  <c:v>44623.994143518517</c:v>
                </c:pt>
                <c:pt idx="5022">
                  <c:v>44623.994872685187</c:v>
                </c:pt>
                <c:pt idx="5023">
                  <c:v>44623.99559027778</c:v>
                </c:pt>
                <c:pt idx="5024">
                  <c:v>44623.996319444443</c:v>
                </c:pt>
                <c:pt idx="5025">
                  <c:v>44623.997048611112</c:v>
                </c:pt>
                <c:pt idx="5026">
                  <c:v>44623.997766203705</c:v>
                </c:pt>
                <c:pt idx="5027">
                  <c:v>44623.998495370368</c:v>
                </c:pt>
                <c:pt idx="5028">
                  <c:v>44623.999224537038</c:v>
                </c:pt>
                <c:pt idx="5029">
                  <c:v>44623.9999537037</c:v>
                </c:pt>
                <c:pt idx="5030">
                  <c:v>44624.000671296293</c:v>
                </c:pt>
                <c:pt idx="5031">
                  <c:v>44624.001400462963</c:v>
                </c:pt>
                <c:pt idx="5032">
                  <c:v>44624.002129629633</c:v>
                </c:pt>
                <c:pt idx="5033">
                  <c:v>44624.002847222226</c:v>
                </c:pt>
                <c:pt idx="5034">
                  <c:v>44624.003576388888</c:v>
                </c:pt>
                <c:pt idx="5035">
                  <c:v>44624.004305555558</c:v>
                </c:pt>
                <c:pt idx="5036">
                  <c:v>44624.005023148151</c:v>
                </c:pt>
                <c:pt idx="5037">
                  <c:v>44624.005752314813</c:v>
                </c:pt>
                <c:pt idx="5038">
                  <c:v>44624.006481481483</c:v>
                </c:pt>
                <c:pt idx="5039">
                  <c:v>44624.007199074076</c:v>
                </c:pt>
                <c:pt idx="5040">
                  <c:v>44624.007928240739</c:v>
                </c:pt>
                <c:pt idx="5041">
                  <c:v>44624.008657407408</c:v>
                </c:pt>
                <c:pt idx="5042">
                  <c:v>44624.009386574071</c:v>
                </c:pt>
                <c:pt idx="5043">
                  <c:v>44624.010104166664</c:v>
                </c:pt>
                <c:pt idx="5044">
                  <c:v>44624.010833333334</c:v>
                </c:pt>
                <c:pt idx="5045">
                  <c:v>44624.011562500003</c:v>
                </c:pt>
                <c:pt idx="5046">
                  <c:v>44624.012291666666</c:v>
                </c:pt>
                <c:pt idx="5047">
                  <c:v>44624.013020833336</c:v>
                </c:pt>
                <c:pt idx="5048">
                  <c:v>44624.013738425929</c:v>
                </c:pt>
                <c:pt idx="5049">
                  <c:v>44624.014467592591</c:v>
                </c:pt>
                <c:pt idx="5050">
                  <c:v>44624.015196759261</c:v>
                </c:pt>
                <c:pt idx="5051">
                  <c:v>44624.015925925924</c:v>
                </c:pt>
                <c:pt idx="5052">
                  <c:v>44624.016643518517</c:v>
                </c:pt>
                <c:pt idx="5053">
                  <c:v>44624.017372685186</c:v>
                </c:pt>
                <c:pt idx="5054">
                  <c:v>44624.018101851849</c:v>
                </c:pt>
                <c:pt idx="5055">
                  <c:v>44624.018877314818</c:v>
                </c:pt>
                <c:pt idx="5056">
                  <c:v>44624.019594907404</c:v>
                </c:pt>
                <c:pt idx="5057">
                  <c:v>44624.020324074074</c:v>
                </c:pt>
                <c:pt idx="5058">
                  <c:v>44624.021053240744</c:v>
                </c:pt>
                <c:pt idx="5059">
                  <c:v>44624.021770833337</c:v>
                </c:pt>
                <c:pt idx="5060">
                  <c:v>44624.022499999999</c:v>
                </c:pt>
                <c:pt idx="5061">
                  <c:v>44624.023275462961</c:v>
                </c:pt>
                <c:pt idx="5062">
                  <c:v>44624.024004629631</c:v>
                </c:pt>
                <c:pt idx="5063">
                  <c:v>44624.024722222224</c:v>
                </c:pt>
                <c:pt idx="5064">
                  <c:v>44624.025451388887</c:v>
                </c:pt>
                <c:pt idx="5065">
                  <c:v>44624.026180555556</c:v>
                </c:pt>
                <c:pt idx="5066">
                  <c:v>44624.026898148149</c:v>
                </c:pt>
                <c:pt idx="5067">
                  <c:v>44624.027627314812</c:v>
                </c:pt>
                <c:pt idx="5068">
                  <c:v>44624.028356481482</c:v>
                </c:pt>
                <c:pt idx="5069">
                  <c:v>44624.029074074075</c:v>
                </c:pt>
                <c:pt idx="5070">
                  <c:v>44624.029803240737</c:v>
                </c:pt>
                <c:pt idx="5071">
                  <c:v>44624.030532407407</c:v>
                </c:pt>
                <c:pt idx="5072">
                  <c:v>44624.031307870369</c:v>
                </c:pt>
                <c:pt idx="5073">
                  <c:v>44624.032037037039</c:v>
                </c:pt>
                <c:pt idx="5074">
                  <c:v>44624.032754629632</c:v>
                </c:pt>
                <c:pt idx="5075">
                  <c:v>44624.033483796295</c:v>
                </c:pt>
                <c:pt idx="5076">
                  <c:v>44624.034212962964</c:v>
                </c:pt>
                <c:pt idx="5077">
                  <c:v>44624.034930555557</c:v>
                </c:pt>
                <c:pt idx="5078">
                  <c:v>44624.03565972222</c:v>
                </c:pt>
                <c:pt idx="5079">
                  <c:v>44624.03638888889</c:v>
                </c:pt>
                <c:pt idx="5080">
                  <c:v>44624.037106481483</c:v>
                </c:pt>
                <c:pt idx="5081">
                  <c:v>44624.037835648145</c:v>
                </c:pt>
                <c:pt idx="5082">
                  <c:v>44624.038564814815</c:v>
                </c:pt>
                <c:pt idx="5083">
                  <c:v>44624.039282407408</c:v>
                </c:pt>
                <c:pt idx="5084">
                  <c:v>44624.040011574078</c:v>
                </c:pt>
                <c:pt idx="5085">
                  <c:v>44624.04074074074</c:v>
                </c:pt>
                <c:pt idx="5086">
                  <c:v>44624.041458333333</c:v>
                </c:pt>
                <c:pt idx="5087">
                  <c:v>44624.042187500003</c:v>
                </c:pt>
                <c:pt idx="5088">
                  <c:v>44624.042916666665</c:v>
                </c:pt>
                <c:pt idx="5089">
                  <c:v>44624.043634259258</c:v>
                </c:pt>
                <c:pt idx="5090">
                  <c:v>44624.044363425928</c:v>
                </c:pt>
                <c:pt idx="5091">
                  <c:v>44624.045092592591</c:v>
                </c:pt>
                <c:pt idx="5092">
                  <c:v>44624.045810185184</c:v>
                </c:pt>
                <c:pt idx="5093">
                  <c:v>44624.046539351853</c:v>
                </c:pt>
                <c:pt idx="5094">
                  <c:v>44624.047268518516</c:v>
                </c:pt>
                <c:pt idx="5095">
                  <c:v>44624.047986111109</c:v>
                </c:pt>
                <c:pt idx="5096">
                  <c:v>44624.048715277779</c:v>
                </c:pt>
                <c:pt idx="5097">
                  <c:v>44624.049432870372</c:v>
                </c:pt>
                <c:pt idx="5098">
                  <c:v>44624.050162037034</c:v>
                </c:pt>
                <c:pt idx="5099">
                  <c:v>44624.050891203704</c:v>
                </c:pt>
                <c:pt idx="5100">
                  <c:v>44624.051608796297</c:v>
                </c:pt>
                <c:pt idx="5101">
                  <c:v>44624.052337962959</c:v>
                </c:pt>
                <c:pt idx="5102">
                  <c:v>44624.053067129629</c:v>
                </c:pt>
                <c:pt idx="5103">
                  <c:v>44624.053842592592</c:v>
                </c:pt>
                <c:pt idx="5104">
                  <c:v>44624.054571759261</c:v>
                </c:pt>
                <c:pt idx="5105">
                  <c:v>44624.055289351854</c:v>
                </c:pt>
                <c:pt idx="5106">
                  <c:v>44624.056018518517</c:v>
                </c:pt>
                <c:pt idx="5107">
                  <c:v>44624.056747685187</c:v>
                </c:pt>
                <c:pt idx="5108">
                  <c:v>44624.05746527778</c:v>
                </c:pt>
                <c:pt idx="5109">
                  <c:v>44624.058194444442</c:v>
                </c:pt>
                <c:pt idx="5110">
                  <c:v>44624.058923611112</c:v>
                </c:pt>
                <c:pt idx="5111">
                  <c:v>44624.059641203705</c:v>
                </c:pt>
                <c:pt idx="5112">
                  <c:v>44624.060370370367</c:v>
                </c:pt>
                <c:pt idx="5113">
                  <c:v>44624.061099537037</c:v>
                </c:pt>
                <c:pt idx="5114">
                  <c:v>44624.061874999999</c:v>
                </c:pt>
                <c:pt idx="5115">
                  <c:v>44624.062592592592</c:v>
                </c:pt>
                <c:pt idx="5116">
                  <c:v>44624.063321759262</c:v>
                </c:pt>
                <c:pt idx="5117">
                  <c:v>44624.064050925925</c:v>
                </c:pt>
                <c:pt idx="5118">
                  <c:v>44624.064768518518</c:v>
                </c:pt>
                <c:pt idx="5119">
                  <c:v>44624.065497685187</c:v>
                </c:pt>
                <c:pt idx="5120">
                  <c:v>44624.06622685185</c:v>
                </c:pt>
                <c:pt idx="5121">
                  <c:v>44624.066944444443</c:v>
                </c:pt>
                <c:pt idx="5122">
                  <c:v>44624.067673611113</c:v>
                </c:pt>
                <c:pt idx="5123">
                  <c:v>44624.068402777775</c:v>
                </c:pt>
                <c:pt idx="5124">
                  <c:v>44624.069120370368</c:v>
                </c:pt>
                <c:pt idx="5125">
                  <c:v>44624.069849537038</c:v>
                </c:pt>
                <c:pt idx="5126">
                  <c:v>44624.0705787037</c:v>
                </c:pt>
                <c:pt idx="5127">
                  <c:v>44624.071296296293</c:v>
                </c:pt>
                <c:pt idx="5128">
                  <c:v>44624.072025462963</c:v>
                </c:pt>
                <c:pt idx="5129">
                  <c:v>44624.072754629633</c:v>
                </c:pt>
                <c:pt idx="5130">
                  <c:v>44624.073530092595</c:v>
                </c:pt>
                <c:pt idx="5131">
                  <c:v>44624.074247685188</c:v>
                </c:pt>
                <c:pt idx="5132">
                  <c:v>44624.074976851851</c:v>
                </c:pt>
                <c:pt idx="5133">
                  <c:v>44624.075706018521</c:v>
                </c:pt>
                <c:pt idx="5134">
                  <c:v>44624.076423611114</c:v>
                </c:pt>
                <c:pt idx="5135">
                  <c:v>44624.077152777776</c:v>
                </c:pt>
                <c:pt idx="5136">
                  <c:v>44624.077881944446</c:v>
                </c:pt>
                <c:pt idx="5137">
                  <c:v>44624.078599537039</c:v>
                </c:pt>
                <c:pt idx="5138">
                  <c:v>44624.079328703701</c:v>
                </c:pt>
                <c:pt idx="5139">
                  <c:v>44624.080057870371</c:v>
                </c:pt>
                <c:pt idx="5140">
                  <c:v>44624.080775462964</c:v>
                </c:pt>
                <c:pt idx="5141">
                  <c:v>44624.081504629627</c:v>
                </c:pt>
                <c:pt idx="5142">
                  <c:v>44624.082233796296</c:v>
                </c:pt>
                <c:pt idx="5143">
                  <c:v>44624.082951388889</c:v>
                </c:pt>
                <c:pt idx="5144">
                  <c:v>44624.083680555559</c:v>
                </c:pt>
                <c:pt idx="5145">
                  <c:v>44624.084409722222</c:v>
                </c:pt>
                <c:pt idx="5146">
                  <c:v>44624.085127314815</c:v>
                </c:pt>
                <c:pt idx="5147">
                  <c:v>44624.085856481484</c:v>
                </c:pt>
                <c:pt idx="5148">
                  <c:v>44624.086585648147</c:v>
                </c:pt>
                <c:pt idx="5149">
                  <c:v>44624.08730324074</c:v>
                </c:pt>
                <c:pt idx="5150">
                  <c:v>44624.08803240741</c:v>
                </c:pt>
                <c:pt idx="5151">
                  <c:v>44624.088761574072</c:v>
                </c:pt>
                <c:pt idx="5152">
                  <c:v>44624.089479166665</c:v>
                </c:pt>
                <c:pt idx="5153">
                  <c:v>44624.090208333335</c:v>
                </c:pt>
                <c:pt idx="5154">
                  <c:v>44624.090937499997</c:v>
                </c:pt>
                <c:pt idx="5155">
                  <c:v>44624.09165509259</c:v>
                </c:pt>
                <c:pt idx="5156">
                  <c:v>44624.09238425926</c:v>
                </c:pt>
                <c:pt idx="5157">
                  <c:v>44624.093113425923</c:v>
                </c:pt>
                <c:pt idx="5158">
                  <c:v>44624.093831018516</c:v>
                </c:pt>
                <c:pt idx="5159">
                  <c:v>44624.094560185185</c:v>
                </c:pt>
                <c:pt idx="5160">
                  <c:v>44624.095277777778</c:v>
                </c:pt>
                <c:pt idx="5161">
                  <c:v>44624.096006944441</c:v>
                </c:pt>
                <c:pt idx="5162">
                  <c:v>44624.096736111111</c:v>
                </c:pt>
                <c:pt idx="5163">
                  <c:v>44624.09746527778</c:v>
                </c:pt>
                <c:pt idx="5164">
                  <c:v>44624.098182870373</c:v>
                </c:pt>
                <c:pt idx="5165">
                  <c:v>44624.098912037036</c:v>
                </c:pt>
                <c:pt idx="5166">
                  <c:v>44624.099629629629</c:v>
                </c:pt>
                <c:pt idx="5167">
                  <c:v>44624.100358796299</c:v>
                </c:pt>
                <c:pt idx="5168">
                  <c:v>44624.101087962961</c:v>
                </c:pt>
                <c:pt idx="5169">
                  <c:v>44624.101805555554</c:v>
                </c:pt>
                <c:pt idx="5170">
                  <c:v>44624.102534722224</c:v>
                </c:pt>
                <c:pt idx="5171">
                  <c:v>44624.103263888886</c:v>
                </c:pt>
                <c:pt idx="5172">
                  <c:v>44624.103981481479</c:v>
                </c:pt>
                <c:pt idx="5173">
                  <c:v>44624.104710648149</c:v>
                </c:pt>
                <c:pt idx="5174">
                  <c:v>44624.105439814812</c:v>
                </c:pt>
                <c:pt idx="5175">
                  <c:v>44624.106157407405</c:v>
                </c:pt>
                <c:pt idx="5176">
                  <c:v>44624.106886574074</c:v>
                </c:pt>
                <c:pt idx="5177">
                  <c:v>44624.107615740744</c:v>
                </c:pt>
                <c:pt idx="5178">
                  <c:v>44624.108344907407</c:v>
                </c:pt>
                <c:pt idx="5179">
                  <c:v>44624.1090625</c:v>
                </c:pt>
                <c:pt idx="5180">
                  <c:v>44624.109791666669</c:v>
                </c:pt>
                <c:pt idx="5181">
                  <c:v>44624.110567129632</c:v>
                </c:pt>
                <c:pt idx="5182">
                  <c:v>44624.111296296294</c:v>
                </c:pt>
                <c:pt idx="5183">
                  <c:v>44624.112013888887</c:v>
                </c:pt>
                <c:pt idx="5184">
                  <c:v>44624.112743055557</c:v>
                </c:pt>
                <c:pt idx="5185">
                  <c:v>44624.11347222222</c:v>
                </c:pt>
                <c:pt idx="5186">
                  <c:v>44624.114189814813</c:v>
                </c:pt>
                <c:pt idx="5187">
                  <c:v>44624.114965277775</c:v>
                </c:pt>
                <c:pt idx="5188">
                  <c:v>44624.115694444445</c:v>
                </c:pt>
                <c:pt idx="5189">
                  <c:v>44624.116423611114</c:v>
                </c:pt>
                <c:pt idx="5190">
                  <c:v>44624.1171412037</c:v>
                </c:pt>
                <c:pt idx="5191">
                  <c:v>44624.11787037037</c:v>
                </c:pt>
                <c:pt idx="5192">
                  <c:v>44624.11859953704</c:v>
                </c:pt>
                <c:pt idx="5193">
                  <c:v>44624.119317129633</c:v>
                </c:pt>
                <c:pt idx="5194">
                  <c:v>44624.120046296295</c:v>
                </c:pt>
                <c:pt idx="5195">
                  <c:v>44624.120775462965</c:v>
                </c:pt>
                <c:pt idx="5196">
                  <c:v>44624.121493055558</c:v>
                </c:pt>
                <c:pt idx="5197">
                  <c:v>44624.12222222222</c:v>
                </c:pt>
                <c:pt idx="5198">
                  <c:v>44624.12295138889</c:v>
                </c:pt>
                <c:pt idx="5199">
                  <c:v>44624.123668981483</c:v>
                </c:pt>
                <c:pt idx="5200">
                  <c:v>44624.124398148146</c:v>
                </c:pt>
                <c:pt idx="5201">
                  <c:v>44624.125127314815</c:v>
                </c:pt>
                <c:pt idx="5202">
                  <c:v>44624.125844907408</c:v>
                </c:pt>
                <c:pt idx="5203">
                  <c:v>44624.126620370371</c:v>
                </c:pt>
                <c:pt idx="5204">
                  <c:v>44624.127349537041</c:v>
                </c:pt>
                <c:pt idx="5205">
                  <c:v>44624.128078703703</c:v>
                </c:pt>
                <c:pt idx="5206">
                  <c:v>44624.128807870373</c:v>
                </c:pt>
                <c:pt idx="5207">
                  <c:v>44624.129525462966</c:v>
                </c:pt>
                <c:pt idx="5208">
                  <c:v>44624.130254629628</c:v>
                </c:pt>
                <c:pt idx="5209">
                  <c:v>44624.130983796298</c:v>
                </c:pt>
                <c:pt idx="5210">
                  <c:v>44624.131701388891</c:v>
                </c:pt>
                <c:pt idx="5211">
                  <c:v>44624.132430555554</c:v>
                </c:pt>
                <c:pt idx="5212">
                  <c:v>44624.133159722223</c:v>
                </c:pt>
                <c:pt idx="5213">
                  <c:v>44624.133877314816</c:v>
                </c:pt>
                <c:pt idx="5214">
                  <c:v>44624.134652777779</c:v>
                </c:pt>
                <c:pt idx="5215">
                  <c:v>44624.135381944441</c:v>
                </c:pt>
                <c:pt idx="5216">
                  <c:v>44624.136111111111</c:v>
                </c:pt>
                <c:pt idx="5217">
                  <c:v>44624.136828703704</c:v>
                </c:pt>
                <c:pt idx="5218">
                  <c:v>44624.137557870374</c:v>
                </c:pt>
                <c:pt idx="5219">
                  <c:v>44624.138287037036</c:v>
                </c:pt>
                <c:pt idx="5220">
                  <c:v>44624.139062499999</c:v>
                </c:pt>
                <c:pt idx="5221">
                  <c:v>44624.139791666668</c:v>
                </c:pt>
                <c:pt idx="5222">
                  <c:v>44624.140509259261</c:v>
                </c:pt>
                <c:pt idx="5223">
                  <c:v>44624.141238425924</c:v>
                </c:pt>
                <c:pt idx="5224">
                  <c:v>44624.141967592594</c:v>
                </c:pt>
                <c:pt idx="5225">
                  <c:v>44624.142685185187</c:v>
                </c:pt>
                <c:pt idx="5226">
                  <c:v>44624.143414351849</c:v>
                </c:pt>
                <c:pt idx="5227">
                  <c:v>44624.144143518519</c:v>
                </c:pt>
                <c:pt idx="5228">
                  <c:v>44624.144861111112</c:v>
                </c:pt>
                <c:pt idx="5229">
                  <c:v>44624.145590277774</c:v>
                </c:pt>
                <c:pt idx="5230">
                  <c:v>44624.146319444444</c:v>
                </c:pt>
                <c:pt idx="5231">
                  <c:v>44624.147094907406</c:v>
                </c:pt>
                <c:pt idx="5232">
                  <c:v>44624.147812499999</c:v>
                </c:pt>
                <c:pt idx="5233">
                  <c:v>44624.148541666669</c:v>
                </c:pt>
                <c:pt idx="5234">
                  <c:v>44624.149270833332</c:v>
                </c:pt>
                <c:pt idx="5235">
                  <c:v>44624.149988425925</c:v>
                </c:pt>
                <c:pt idx="5236">
                  <c:v>44624.150717592594</c:v>
                </c:pt>
                <c:pt idx="5237">
                  <c:v>44624.151446759257</c:v>
                </c:pt>
                <c:pt idx="5238">
                  <c:v>44624.15216435185</c:v>
                </c:pt>
                <c:pt idx="5239">
                  <c:v>44624.15289351852</c:v>
                </c:pt>
                <c:pt idx="5240">
                  <c:v>44624.153622685182</c:v>
                </c:pt>
                <c:pt idx="5241">
                  <c:v>44624.154340277775</c:v>
                </c:pt>
                <c:pt idx="5242">
                  <c:v>44624.155069444445</c:v>
                </c:pt>
                <c:pt idx="5243">
                  <c:v>44624.155798611115</c:v>
                </c:pt>
                <c:pt idx="5244">
                  <c:v>44624.1565162037</c:v>
                </c:pt>
                <c:pt idx="5245">
                  <c:v>44624.15724537037</c:v>
                </c:pt>
                <c:pt idx="5246">
                  <c:v>44624.15797453704</c:v>
                </c:pt>
                <c:pt idx="5247">
                  <c:v>44624.158692129633</c:v>
                </c:pt>
                <c:pt idx="5248">
                  <c:v>44624.159421296295</c:v>
                </c:pt>
                <c:pt idx="5249">
                  <c:v>44624.160150462965</c:v>
                </c:pt>
                <c:pt idx="5250">
                  <c:v>44624.160868055558</c:v>
                </c:pt>
                <c:pt idx="5251">
                  <c:v>44624.161597222221</c:v>
                </c:pt>
                <c:pt idx="5252">
                  <c:v>44624.162326388891</c:v>
                </c:pt>
                <c:pt idx="5253">
                  <c:v>44624.163043981483</c:v>
                </c:pt>
                <c:pt idx="5254">
                  <c:v>44624.163773148146</c:v>
                </c:pt>
                <c:pt idx="5255">
                  <c:v>44624.164490740739</c:v>
                </c:pt>
                <c:pt idx="5256">
                  <c:v>44624.165219907409</c:v>
                </c:pt>
                <c:pt idx="5257">
                  <c:v>44624.165949074071</c:v>
                </c:pt>
                <c:pt idx="5258">
                  <c:v>44624.166678240741</c:v>
                </c:pt>
                <c:pt idx="5259">
                  <c:v>44624.167395833334</c:v>
                </c:pt>
                <c:pt idx="5260">
                  <c:v>44624.168124999997</c:v>
                </c:pt>
                <c:pt idx="5261">
                  <c:v>44624.168854166666</c:v>
                </c:pt>
                <c:pt idx="5262">
                  <c:v>44624.169571759259</c:v>
                </c:pt>
                <c:pt idx="5263">
                  <c:v>44624.170300925929</c:v>
                </c:pt>
                <c:pt idx="5264">
                  <c:v>44624.171030092592</c:v>
                </c:pt>
                <c:pt idx="5265">
                  <c:v>44624.171747685185</c:v>
                </c:pt>
                <c:pt idx="5266">
                  <c:v>44624.172476851854</c:v>
                </c:pt>
                <c:pt idx="5267">
                  <c:v>44624.173206018517</c:v>
                </c:pt>
                <c:pt idx="5268">
                  <c:v>44624.17392361111</c:v>
                </c:pt>
                <c:pt idx="5269">
                  <c:v>44624.17465277778</c:v>
                </c:pt>
                <c:pt idx="5270">
                  <c:v>44624.175381944442</c:v>
                </c:pt>
                <c:pt idx="5271">
                  <c:v>44624.176099537035</c:v>
                </c:pt>
                <c:pt idx="5272">
                  <c:v>44624.176828703705</c:v>
                </c:pt>
                <c:pt idx="5273">
                  <c:v>44624.177546296298</c:v>
                </c:pt>
                <c:pt idx="5274">
                  <c:v>44624.17827546296</c:v>
                </c:pt>
                <c:pt idx="5275">
                  <c:v>44624.17900462963</c:v>
                </c:pt>
                <c:pt idx="5276">
                  <c:v>44624.179722222223</c:v>
                </c:pt>
                <c:pt idx="5277">
                  <c:v>44624.180451388886</c:v>
                </c:pt>
                <c:pt idx="5278">
                  <c:v>44624.181180555555</c:v>
                </c:pt>
                <c:pt idx="5279">
                  <c:v>44624.181909722225</c:v>
                </c:pt>
                <c:pt idx="5280">
                  <c:v>44624.182627314818</c:v>
                </c:pt>
                <c:pt idx="5281">
                  <c:v>44624.183356481481</c:v>
                </c:pt>
                <c:pt idx="5282">
                  <c:v>44624.18408564815</c:v>
                </c:pt>
                <c:pt idx="5283">
                  <c:v>44624.184803240743</c:v>
                </c:pt>
                <c:pt idx="5284">
                  <c:v>44624.185532407406</c:v>
                </c:pt>
                <c:pt idx="5285">
                  <c:v>44624.186261574076</c:v>
                </c:pt>
                <c:pt idx="5286">
                  <c:v>44624.186979166669</c:v>
                </c:pt>
                <c:pt idx="5287">
                  <c:v>44624.187708333331</c:v>
                </c:pt>
                <c:pt idx="5288">
                  <c:v>44624.188437500001</c:v>
                </c:pt>
                <c:pt idx="5289">
                  <c:v>44624.189155092594</c:v>
                </c:pt>
                <c:pt idx="5290">
                  <c:v>44624.189884259256</c:v>
                </c:pt>
                <c:pt idx="5291">
                  <c:v>44624.190601851849</c:v>
                </c:pt>
                <c:pt idx="5292">
                  <c:v>44624.191331018519</c:v>
                </c:pt>
                <c:pt idx="5293">
                  <c:v>44624.192060185182</c:v>
                </c:pt>
                <c:pt idx="5294">
                  <c:v>44624.192789351851</c:v>
                </c:pt>
                <c:pt idx="5295">
                  <c:v>44624.193506944444</c:v>
                </c:pt>
                <c:pt idx="5296">
                  <c:v>44624.194236111114</c:v>
                </c:pt>
                <c:pt idx="5297">
                  <c:v>44624.195011574076</c:v>
                </c:pt>
                <c:pt idx="5298">
                  <c:v>44624.195740740739</c:v>
                </c:pt>
                <c:pt idx="5299">
                  <c:v>44624.196458333332</c:v>
                </c:pt>
                <c:pt idx="5300">
                  <c:v>44624.197187500002</c:v>
                </c:pt>
                <c:pt idx="5301">
                  <c:v>44624.197916666664</c:v>
                </c:pt>
                <c:pt idx="5302">
                  <c:v>44624.198634259257</c:v>
                </c:pt>
                <c:pt idx="5303">
                  <c:v>44624.199363425927</c:v>
                </c:pt>
                <c:pt idx="5304">
                  <c:v>44624.200092592589</c:v>
                </c:pt>
                <c:pt idx="5305">
                  <c:v>44624.200810185182</c:v>
                </c:pt>
                <c:pt idx="5306">
                  <c:v>44624.201539351852</c:v>
                </c:pt>
                <c:pt idx="5307">
                  <c:v>44624.202256944445</c:v>
                </c:pt>
                <c:pt idx="5308">
                  <c:v>44624.203043981484</c:v>
                </c:pt>
                <c:pt idx="5309">
                  <c:v>44624.203761574077</c:v>
                </c:pt>
                <c:pt idx="5310">
                  <c:v>44624.20449074074</c:v>
                </c:pt>
                <c:pt idx="5311">
                  <c:v>44624.20521990741</c:v>
                </c:pt>
                <c:pt idx="5312">
                  <c:v>44624.205937500003</c:v>
                </c:pt>
                <c:pt idx="5313">
                  <c:v>44624.206666666665</c:v>
                </c:pt>
                <c:pt idx="5314">
                  <c:v>44624.207395833335</c:v>
                </c:pt>
                <c:pt idx="5315">
                  <c:v>44624.208113425928</c:v>
                </c:pt>
                <c:pt idx="5316">
                  <c:v>44624.20884259259</c:v>
                </c:pt>
                <c:pt idx="5317">
                  <c:v>44624.20957175926</c:v>
                </c:pt>
                <c:pt idx="5318">
                  <c:v>44624.210289351853</c:v>
                </c:pt>
                <c:pt idx="5319">
                  <c:v>44624.211064814815</c:v>
                </c:pt>
                <c:pt idx="5320">
                  <c:v>44624.211793981478</c:v>
                </c:pt>
                <c:pt idx="5321">
                  <c:v>44624.212523148148</c:v>
                </c:pt>
                <c:pt idx="5322">
                  <c:v>44624.213240740741</c:v>
                </c:pt>
                <c:pt idx="5323">
                  <c:v>44624.213969907411</c:v>
                </c:pt>
                <c:pt idx="5324">
                  <c:v>44624.214699074073</c:v>
                </c:pt>
                <c:pt idx="5325">
                  <c:v>44624.215416666666</c:v>
                </c:pt>
                <c:pt idx="5326">
                  <c:v>44624.216145833336</c:v>
                </c:pt>
                <c:pt idx="5327">
                  <c:v>44624.216874999998</c:v>
                </c:pt>
                <c:pt idx="5328">
                  <c:v>44624.217604166668</c:v>
                </c:pt>
                <c:pt idx="5329">
                  <c:v>44624.218321759261</c:v>
                </c:pt>
                <c:pt idx="5330">
                  <c:v>44624.219050925924</c:v>
                </c:pt>
                <c:pt idx="5331">
                  <c:v>44624.219780092593</c:v>
                </c:pt>
                <c:pt idx="5332">
                  <c:v>44624.220497685186</c:v>
                </c:pt>
                <c:pt idx="5333">
                  <c:v>44624.221226851849</c:v>
                </c:pt>
                <c:pt idx="5334">
                  <c:v>44624.221956018519</c:v>
                </c:pt>
                <c:pt idx="5335">
                  <c:v>44624.222673611112</c:v>
                </c:pt>
                <c:pt idx="5336">
                  <c:v>44624.223402777781</c:v>
                </c:pt>
                <c:pt idx="5337">
                  <c:v>44624.224131944444</c:v>
                </c:pt>
                <c:pt idx="5338">
                  <c:v>44624.224849537037</c:v>
                </c:pt>
                <c:pt idx="5339">
                  <c:v>44624.225578703707</c:v>
                </c:pt>
                <c:pt idx="5340">
                  <c:v>44624.226354166669</c:v>
                </c:pt>
                <c:pt idx="5341">
                  <c:v>44624.227083333331</c:v>
                </c:pt>
                <c:pt idx="5342">
                  <c:v>44624.227800925924</c:v>
                </c:pt>
                <c:pt idx="5343">
                  <c:v>44624.228530092594</c:v>
                </c:pt>
                <c:pt idx="5344">
                  <c:v>44624.229259259257</c:v>
                </c:pt>
                <c:pt idx="5345">
                  <c:v>44624.229988425926</c:v>
                </c:pt>
                <c:pt idx="5346">
                  <c:v>44624.230763888889</c:v>
                </c:pt>
                <c:pt idx="5347">
                  <c:v>44624.231481481482</c:v>
                </c:pt>
                <c:pt idx="5348">
                  <c:v>44624.232210648152</c:v>
                </c:pt>
                <c:pt idx="5349">
                  <c:v>44624.232939814814</c:v>
                </c:pt>
                <c:pt idx="5350">
                  <c:v>44624.233657407407</c:v>
                </c:pt>
                <c:pt idx="5351">
                  <c:v>44624.234386574077</c:v>
                </c:pt>
                <c:pt idx="5352">
                  <c:v>44624.235115740739</c:v>
                </c:pt>
                <c:pt idx="5353">
                  <c:v>44624.235833333332</c:v>
                </c:pt>
                <c:pt idx="5354">
                  <c:v>44624.236562500002</c:v>
                </c:pt>
                <c:pt idx="5355">
                  <c:v>44624.237291666665</c:v>
                </c:pt>
                <c:pt idx="5356">
                  <c:v>44624.238009259258</c:v>
                </c:pt>
                <c:pt idx="5357">
                  <c:v>44624.238738425927</c:v>
                </c:pt>
                <c:pt idx="5358">
                  <c:v>44624.23945601852</c:v>
                </c:pt>
                <c:pt idx="5359">
                  <c:v>44624.240185185183</c:v>
                </c:pt>
                <c:pt idx="5360">
                  <c:v>44624.240914351853</c:v>
                </c:pt>
                <c:pt idx="5361">
                  <c:v>44624.241631944446</c:v>
                </c:pt>
                <c:pt idx="5362">
                  <c:v>44624.242361111108</c:v>
                </c:pt>
                <c:pt idx="5363">
                  <c:v>44624.243090277778</c:v>
                </c:pt>
                <c:pt idx="5364">
                  <c:v>44624.243819444448</c:v>
                </c:pt>
                <c:pt idx="5365">
                  <c:v>44624.244537037041</c:v>
                </c:pt>
                <c:pt idx="5366">
                  <c:v>44624.245266203703</c:v>
                </c:pt>
                <c:pt idx="5367">
                  <c:v>44624.245995370373</c:v>
                </c:pt>
                <c:pt idx="5368">
                  <c:v>44624.246712962966</c:v>
                </c:pt>
                <c:pt idx="5369">
                  <c:v>44624.247442129628</c:v>
                </c:pt>
                <c:pt idx="5370">
                  <c:v>44624.248171296298</c:v>
                </c:pt>
                <c:pt idx="5371">
                  <c:v>44624.248888888891</c:v>
                </c:pt>
                <c:pt idx="5372">
                  <c:v>44624.249618055554</c:v>
                </c:pt>
                <c:pt idx="5373">
                  <c:v>44624.250347222223</c:v>
                </c:pt>
                <c:pt idx="5374">
                  <c:v>44624.251064814816</c:v>
                </c:pt>
                <c:pt idx="5375">
                  <c:v>44624.251793981479</c:v>
                </c:pt>
                <c:pt idx="5376">
                  <c:v>44624.252523148149</c:v>
                </c:pt>
                <c:pt idx="5377">
                  <c:v>44624.253240740742</c:v>
                </c:pt>
                <c:pt idx="5378">
                  <c:v>44624.253969907404</c:v>
                </c:pt>
                <c:pt idx="5379">
                  <c:v>44624.254699074074</c:v>
                </c:pt>
                <c:pt idx="5380">
                  <c:v>44624.255416666667</c:v>
                </c:pt>
                <c:pt idx="5381">
                  <c:v>44624.256145833337</c:v>
                </c:pt>
                <c:pt idx="5382">
                  <c:v>44624.256874999999</c:v>
                </c:pt>
                <c:pt idx="5383">
                  <c:v>44624.257592592592</c:v>
                </c:pt>
                <c:pt idx="5384">
                  <c:v>44624.258321759262</c:v>
                </c:pt>
                <c:pt idx="5385">
                  <c:v>44624.259050925924</c:v>
                </c:pt>
                <c:pt idx="5386">
                  <c:v>44624.259768518517</c:v>
                </c:pt>
                <c:pt idx="5387">
                  <c:v>44624.26054398148</c:v>
                </c:pt>
                <c:pt idx="5388">
                  <c:v>44624.261273148149</c:v>
                </c:pt>
                <c:pt idx="5389">
                  <c:v>44624.262002314812</c:v>
                </c:pt>
                <c:pt idx="5390">
                  <c:v>44624.262731481482</c:v>
                </c:pt>
                <c:pt idx="5391">
                  <c:v>44624.263449074075</c:v>
                </c:pt>
                <c:pt idx="5392">
                  <c:v>44624.264178240737</c:v>
                </c:pt>
                <c:pt idx="5393">
                  <c:v>44624.264953703707</c:v>
                </c:pt>
                <c:pt idx="5394">
                  <c:v>44624.265682870369</c:v>
                </c:pt>
                <c:pt idx="5395">
                  <c:v>44624.266400462962</c:v>
                </c:pt>
                <c:pt idx="5396">
                  <c:v>44624.267129629632</c:v>
                </c:pt>
                <c:pt idx="5397">
                  <c:v>44624.267858796295</c:v>
                </c:pt>
                <c:pt idx="5398">
                  <c:v>44624.268576388888</c:v>
                </c:pt>
                <c:pt idx="5399">
                  <c:v>44624.269305555557</c:v>
                </c:pt>
                <c:pt idx="5400">
                  <c:v>44624.27003472222</c:v>
                </c:pt>
                <c:pt idx="5401">
                  <c:v>44624.270752314813</c:v>
                </c:pt>
                <c:pt idx="5402">
                  <c:v>44624.271481481483</c:v>
                </c:pt>
                <c:pt idx="5403">
                  <c:v>44624.272210648145</c:v>
                </c:pt>
                <c:pt idx="5404">
                  <c:v>44624.272986111115</c:v>
                </c:pt>
                <c:pt idx="5405">
                  <c:v>44624.2737037037</c:v>
                </c:pt>
                <c:pt idx="5406">
                  <c:v>44624.27443287037</c:v>
                </c:pt>
                <c:pt idx="5407">
                  <c:v>44624.27516203704</c:v>
                </c:pt>
                <c:pt idx="5408">
                  <c:v>44624.275879629633</c:v>
                </c:pt>
                <c:pt idx="5409">
                  <c:v>44624.276608796295</c:v>
                </c:pt>
                <c:pt idx="5410">
                  <c:v>44624.277384259258</c:v>
                </c:pt>
                <c:pt idx="5411">
                  <c:v>44624.278113425928</c:v>
                </c:pt>
                <c:pt idx="5412">
                  <c:v>44624.27884259259</c:v>
                </c:pt>
                <c:pt idx="5413">
                  <c:v>44624.279560185183</c:v>
                </c:pt>
                <c:pt idx="5414">
                  <c:v>44624.280289351853</c:v>
                </c:pt>
                <c:pt idx="5415">
                  <c:v>44624.281006944446</c:v>
                </c:pt>
                <c:pt idx="5416">
                  <c:v>44624.281736111108</c:v>
                </c:pt>
                <c:pt idx="5417">
                  <c:v>44624.282465277778</c:v>
                </c:pt>
                <c:pt idx="5418">
                  <c:v>44624.283182870371</c:v>
                </c:pt>
                <c:pt idx="5419">
                  <c:v>44624.283912037034</c:v>
                </c:pt>
                <c:pt idx="5420">
                  <c:v>44624.284641203703</c:v>
                </c:pt>
                <c:pt idx="5421">
                  <c:v>44624.285358796296</c:v>
                </c:pt>
                <c:pt idx="5422">
                  <c:v>44624.286087962966</c:v>
                </c:pt>
                <c:pt idx="5423">
                  <c:v>44624.286817129629</c:v>
                </c:pt>
                <c:pt idx="5424">
                  <c:v>44624.287534722222</c:v>
                </c:pt>
                <c:pt idx="5425">
                  <c:v>44624.288263888891</c:v>
                </c:pt>
                <c:pt idx="5426">
                  <c:v>44624.288993055554</c:v>
                </c:pt>
                <c:pt idx="5427">
                  <c:v>44624.289710648147</c:v>
                </c:pt>
                <c:pt idx="5428">
                  <c:v>44624.290439814817</c:v>
                </c:pt>
                <c:pt idx="5429">
                  <c:v>44624.291168981479</c:v>
                </c:pt>
                <c:pt idx="5430">
                  <c:v>44624.291886574072</c:v>
                </c:pt>
                <c:pt idx="5431">
                  <c:v>44624.292615740742</c:v>
                </c:pt>
                <c:pt idx="5432">
                  <c:v>44624.293344907404</c:v>
                </c:pt>
                <c:pt idx="5433">
                  <c:v>44624.294062499997</c:v>
                </c:pt>
                <c:pt idx="5434">
                  <c:v>44624.294791666667</c:v>
                </c:pt>
                <c:pt idx="5435">
                  <c:v>44624.295520833337</c:v>
                </c:pt>
                <c:pt idx="5436">
                  <c:v>44624.296238425923</c:v>
                </c:pt>
                <c:pt idx="5437">
                  <c:v>44624.296967592592</c:v>
                </c:pt>
                <c:pt idx="5438">
                  <c:v>44624.297696759262</c:v>
                </c:pt>
                <c:pt idx="5439">
                  <c:v>44624.298414351855</c:v>
                </c:pt>
                <c:pt idx="5440">
                  <c:v>44624.299143518518</c:v>
                </c:pt>
                <c:pt idx="5441">
                  <c:v>44624.29991898148</c:v>
                </c:pt>
                <c:pt idx="5442">
                  <c:v>44624.30064814815</c:v>
                </c:pt>
                <c:pt idx="5443">
                  <c:v>44624.301377314812</c:v>
                </c:pt>
                <c:pt idx="5444">
                  <c:v>44624.302094907405</c:v>
                </c:pt>
                <c:pt idx="5445">
                  <c:v>44624.302824074075</c:v>
                </c:pt>
                <c:pt idx="5446">
                  <c:v>44624.303553240738</c:v>
                </c:pt>
                <c:pt idx="5447">
                  <c:v>44624.304270833331</c:v>
                </c:pt>
                <c:pt idx="5448">
                  <c:v>44624.305</c:v>
                </c:pt>
                <c:pt idx="5449">
                  <c:v>44624.30572916667</c:v>
                </c:pt>
                <c:pt idx="5450">
                  <c:v>44624.306446759256</c:v>
                </c:pt>
                <c:pt idx="5451">
                  <c:v>44624.307175925926</c:v>
                </c:pt>
                <c:pt idx="5452">
                  <c:v>44624.307905092595</c:v>
                </c:pt>
                <c:pt idx="5453">
                  <c:v>44624.308622685188</c:v>
                </c:pt>
                <c:pt idx="5454">
                  <c:v>44624.309351851851</c:v>
                </c:pt>
                <c:pt idx="5455">
                  <c:v>44624.310081018521</c:v>
                </c:pt>
                <c:pt idx="5456">
                  <c:v>44624.310798611114</c:v>
                </c:pt>
                <c:pt idx="5457">
                  <c:v>44624.311527777776</c:v>
                </c:pt>
                <c:pt idx="5458">
                  <c:v>44624.312256944446</c:v>
                </c:pt>
                <c:pt idx="5459">
                  <c:v>44624.312974537039</c:v>
                </c:pt>
                <c:pt idx="5460">
                  <c:v>44624.313703703701</c:v>
                </c:pt>
                <c:pt idx="5461">
                  <c:v>44624.314432870371</c:v>
                </c:pt>
                <c:pt idx="5462">
                  <c:v>44624.315150462964</c:v>
                </c:pt>
                <c:pt idx="5463">
                  <c:v>44624.315879629627</c:v>
                </c:pt>
                <c:pt idx="5464">
                  <c:v>44624.316608796296</c:v>
                </c:pt>
                <c:pt idx="5465">
                  <c:v>44624.317326388889</c:v>
                </c:pt>
                <c:pt idx="5466">
                  <c:v>44624.318055555559</c:v>
                </c:pt>
                <c:pt idx="5467">
                  <c:v>44624.318773148145</c:v>
                </c:pt>
                <c:pt idx="5468">
                  <c:v>44624.319502314815</c:v>
                </c:pt>
                <c:pt idx="5469">
                  <c:v>44624.320231481484</c:v>
                </c:pt>
                <c:pt idx="5470">
                  <c:v>44624.320960648147</c:v>
                </c:pt>
                <c:pt idx="5471">
                  <c:v>44624.32167824074</c:v>
                </c:pt>
                <c:pt idx="5472">
                  <c:v>44624.32240740741</c:v>
                </c:pt>
                <c:pt idx="5473">
                  <c:v>44624.323136574072</c:v>
                </c:pt>
                <c:pt idx="5474">
                  <c:v>44624.323854166665</c:v>
                </c:pt>
                <c:pt idx="5475">
                  <c:v>44624.324583333335</c:v>
                </c:pt>
                <c:pt idx="5476">
                  <c:v>44624.325312499997</c:v>
                </c:pt>
                <c:pt idx="5477">
                  <c:v>44624.32603009259</c:v>
                </c:pt>
                <c:pt idx="5478">
                  <c:v>44624.32675925926</c:v>
                </c:pt>
                <c:pt idx="5479">
                  <c:v>44624.327476851853</c:v>
                </c:pt>
                <c:pt idx="5480">
                  <c:v>44624.328206018516</c:v>
                </c:pt>
                <c:pt idx="5481">
                  <c:v>44624.328935185185</c:v>
                </c:pt>
                <c:pt idx="5482">
                  <c:v>44624.329652777778</c:v>
                </c:pt>
                <c:pt idx="5483">
                  <c:v>44624.330381944441</c:v>
                </c:pt>
                <c:pt idx="5484">
                  <c:v>44624.331111111111</c:v>
                </c:pt>
                <c:pt idx="5485">
                  <c:v>44624.331828703704</c:v>
                </c:pt>
                <c:pt idx="5486">
                  <c:v>44624.332557870373</c:v>
                </c:pt>
                <c:pt idx="5487">
                  <c:v>44624.333333333336</c:v>
                </c:pt>
                <c:pt idx="5488">
                  <c:v>44624.334062499998</c:v>
                </c:pt>
                <c:pt idx="5489">
                  <c:v>44624.334780092591</c:v>
                </c:pt>
                <c:pt idx="5490">
                  <c:v>44624.335509259261</c:v>
                </c:pt>
                <c:pt idx="5491">
                  <c:v>44624.336238425924</c:v>
                </c:pt>
                <c:pt idx="5492">
                  <c:v>44624.336956018517</c:v>
                </c:pt>
                <c:pt idx="5493">
                  <c:v>44624.337731481479</c:v>
                </c:pt>
                <c:pt idx="5494">
                  <c:v>44624.338460648149</c:v>
                </c:pt>
                <c:pt idx="5495">
                  <c:v>44624.339189814818</c:v>
                </c:pt>
                <c:pt idx="5496">
                  <c:v>44624.339907407404</c:v>
                </c:pt>
                <c:pt idx="5497">
                  <c:v>44624.340636574074</c:v>
                </c:pt>
                <c:pt idx="5498">
                  <c:v>44624.341354166667</c:v>
                </c:pt>
                <c:pt idx="5499">
                  <c:v>44624.342083333337</c:v>
                </c:pt>
                <c:pt idx="5500">
                  <c:v>44624.342812499999</c:v>
                </c:pt>
                <c:pt idx="5501">
                  <c:v>44624.343530092592</c:v>
                </c:pt>
                <c:pt idx="5502">
                  <c:v>44624.344259259262</c:v>
                </c:pt>
                <c:pt idx="5503">
                  <c:v>44624.344988425924</c:v>
                </c:pt>
                <c:pt idx="5504">
                  <c:v>44624.345706018517</c:v>
                </c:pt>
                <c:pt idx="5505">
                  <c:v>44624.346435185187</c:v>
                </c:pt>
                <c:pt idx="5506">
                  <c:v>44624.34716435185</c:v>
                </c:pt>
                <c:pt idx="5507">
                  <c:v>44624.347881944443</c:v>
                </c:pt>
                <c:pt idx="5508">
                  <c:v>44624.348611111112</c:v>
                </c:pt>
                <c:pt idx="5509">
                  <c:v>44624.349386574075</c:v>
                </c:pt>
                <c:pt idx="5510">
                  <c:v>44624.350115740737</c:v>
                </c:pt>
                <c:pt idx="5511">
                  <c:v>44624.35083333333</c:v>
                </c:pt>
                <c:pt idx="5512">
                  <c:v>44624.3515625</c:v>
                </c:pt>
                <c:pt idx="5513">
                  <c:v>44624.35229166667</c:v>
                </c:pt>
                <c:pt idx="5514">
                  <c:v>44624.353009259263</c:v>
                </c:pt>
                <c:pt idx="5515">
                  <c:v>44624.353796296295</c:v>
                </c:pt>
                <c:pt idx="5516">
                  <c:v>44624.354513888888</c:v>
                </c:pt>
                <c:pt idx="5517">
                  <c:v>44624.355243055557</c:v>
                </c:pt>
                <c:pt idx="5518">
                  <c:v>44624.35597222222</c:v>
                </c:pt>
                <c:pt idx="5519">
                  <c:v>44624.356689814813</c:v>
                </c:pt>
                <c:pt idx="5520">
                  <c:v>44624.357418981483</c:v>
                </c:pt>
                <c:pt idx="5521">
                  <c:v>44624.358136574076</c:v>
                </c:pt>
                <c:pt idx="5522">
                  <c:v>44624.358865740738</c:v>
                </c:pt>
                <c:pt idx="5523">
                  <c:v>44624.359594907408</c:v>
                </c:pt>
                <c:pt idx="5524">
                  <c:v>44624.360312500001</c:v>
                </c:pt>
                <c:pt idx="5525">
                  <c:v>44624.361041666663</c:v>
                </c:pt>
                <c:pt idx="5526">
                  <c:v>44624.361770833333</c:v>
                </c:pt>
                <c:pt idx="5527">
                  <c:v>44624.362488425926</c:v>
                </c:pt>
                <c:pt idx="5528">
                  <c:v>44624.363217592596</c:v>
                </c:pt>
                <c:pt idx="5529">
                  <c:v>44624.363946759258</c:v>
                </c:pt>
                <c:pt idx="5530">
                  <c:v>44624.364664351851</c:v>
                </c:pt>
                <c:pt idx="5531">
                  <c:v>44624.365393518521</c:v>
                </c:pt>
                <c:pt idx="5532">
                  <c:v>44624.366122685184</c:v>
                </c:pt>
                <c:pt idx="5533">
                  <c:v>44624.366840277777</c:v>
                </c:pt>
                <c:pt idx="5534">
                  <c:v>44624.367569444446</c:v>
                </c:pt>
                <c:pt idx="5535">
                  <c:v>44624.368298611109</c:v>
                </c:pt>
                <c:pt idx="5536">
                  <c:v>44624.369016203702</c:v>
                </c:pt>
                <c:pt idx="5537">
                  <c:v>44624.369745370372</c:v>
                </c:pt>
                <c:pt idx="5538">
                  <c:v>44624.370474537034</c:v>
                </c:pt>
                <c:pt idx="5539">
                  <c:v>44624.371192129627</c:v>
                </c:pt>
                <c:pt idx="5540">
                  <c:v>44624.371921296297</c:v>
                </c:pt>
                <c:pt idx="5541">
                  <c:v>44624.372650462959</c:v>
                </c:pt>
                <c:pt idx="5542">
                  <c:v>44624.373379629629</c:v>
                </c:pt>
                <c:pt idx="5543">
                  <c:v>44624.374097222222</c:v>
                </c:pt>
                <c:pt idx="5544">
                  <c:v>44624.374826388892</c:v>
                </c:pt>
                <c:pt idx="5545">
                  <c:v>44624.375555555554</c:v>
                </c:pt>
                <c:pt idx="5546">
                  <c:v>44624.376273148147</c:v>
                </c:pt>
                <c:pt idx="5547">
                  <c:v>44624.377002314817</c:v>
                </c:pt>
                <c:pt idx="5548">
                  <c:v>44624.37773148148</c:v>
                </c:pt>
                <c:pt idx="5549">
                  <c:v>44624.378449074073</c:v>
                </c:pt>
                <c:pt idx="5550">
                  <c:v>44624.379178240742</c:v>
                </c:pt>
                <c:pt idx="5551">
                  <c:v>44624.379907407405</c:v>
                </c:pt>
                <c:pt idx="5552">
                  <c:v>44624.380624999998</c:v>
                </c:pt>
                <c:pt idx="5553">
                  <c:v>44624.381354166668</c:v>
                </c:pt>
                <c:pt idx="5554">
                  <c:v>44624.38208333333</c:v>
                </c:pt>
                <c:pt idx="5555">
                  <c:v>44624.382800925923</c:v>
                </c:pt>
                <c:pt idx="5556">
                  <c:v>44624.383587962962</c:v>
                </c:pt>
                <c:pt idx="5557">
                  <c:v>44624.384305555555</c:v>
                </c:pt>
                <c:pt idx="5558">
                  <c:v>44624.385034722225</c:v>
                </c:pt>
                <c:pt idx="5559">
                  <c:v>44624.385763888888</c:v>
                </c:pt>
                <c:pt idx="5560">
                  <c:v>44624.386481481481</c:v>
                </c:pt>
                <c:pt idx="5561">
                  <c:v>44624.38721064815</c:v>
                </c:pt>
                <c:pt idx="5562">
                  <c:v>44624.387939814813</c:v>
                </c:pt>
                <c:pt idx="5563">
                  <c:v>44624.388657407406</c:v>
                </c:pt>
                <c:pt idx="5564">
                  <c:v>44624.389386574076</c:v>
                </c:pt>
                <c:pt idx="5565">
                  <c:v>44624.390115740738</c:v>
                </c:pt>
                <c:pt idx="5566">
                  <c:v>44624.390833333331</c:v>
                </c:pt>
                <c:pt idx="5567">
                  <c:v>44624.391562500001</c:v>
                </c:pt>
                <c:pt idx="5568">
                  <c:v>44624.392291666663</c:v>
                </c:pt>
                <c:pt idx="5569">
                  <c:v>44624.393009259256</c:v>
                </c:pt>
                <c:pt idx="5570">
                  <c:v>44624.393738425926</c:v>
                </c:pt>
                <c:pt idx="5571">
                  <c:v>44624.394467592596</c:v>
                </c:pt>
                <c:pt idx="5572">
                  <c:v>44624.395185185182</c:v>
                </c:pt>
                <c:pt idx="5573">
                  <c:v>44624.395914351851</c:v>
                </c:pt>
                <c:pt idx="5574">
                  <c:v>44624.396643518521</c:v>
                </c:pt>
                <c:pt idx="5575">
                  <c:v>44624.397361111114</c:v>
                </c:pt>
                <c:pt idx="5576">
                  <c:v>44624.398090277777</c:v>
                </c:pt>
                <c:pt idx="5577">
                  <c:v>44624.398865740739</c:v>
                </c:pt>
                <c:pt idx="5578">
                  <c:v>44624.399594907409</c:v>
                </c:pt>
                <c:pt idx="5579">
                  <c:v>44624.400324074071</c:v>
                </c:pt>
                <c:pt idx="5580">
                  <c:v>44624.401041666664</c:v>
                </c:pt>
                <c:pt idx="5581">
                  <c:v>44624.401770833334</c:v>
                </c:pt>
                <c:pt idx="5582">
                  <c:v>44624.402499999997</c:v>
                </c:pt>
                <c:pt idx="5583">
                  <c:v>44624.403217592589</c:v>
                </c:pt>
                <c:pt idx="5584">
                  <c:v>44624.403946759259</c:v>
                </c:pt>
                <c:pt idx="5585">
                  <c:v>44624.404664351852</c:v>
                </c:pt>
                <c:pt idx="5586">
                  <c:v>44624.405393518522</c:v>
                </c:pt>
                <c:pt idx="5587">
                  <c:v>44624.406122685185</c:v>
                </c:pt>
                <c:pt idx="5588">
                  <c:v>44624.406851851854</c:v>
                </c:pt>
                <c:pt idx="5589">
                  <c:v>44624.407569444447</c:v>
                </c:pt>
                <c:pt idx="5590">
                  <c:v>44624.40829861111</c:v>
                </c:pt>
                <c:pt idx="5591">
                  <c:v>44624.40902777778</c:v>
                </c:pt>
                <c:pt idx="5592">
                  <c:v>44624.409745370373</c:v>
                </c:pt>
                <c:pt idx="5593">
                  <c:v>44624.410474537035</c:v>
                </c:pt>
                <c:pt idx="5594">
                  <c:v>44624.411203703705</c:v>
                </c:pt>
                <c:pt idx="5595">
                  <c:v>44624.411921296298</c:v>
                </c:pt>
                <c:pt idx="5596">
                  <c:v>44624.41265046296</c:v>
                </c:pt>
                <c:pt idx="5597">
                  <c:v>44624.41337962963</c:v>
                </c:pt>
                <c:pt idx="5598">
                  <c:v>44624.4141087963</c:v>
                </c:pt>
                <c:pt idx="5599">
                  <c:v>44624.414826388886</c:v>
                </c:pt>
                <c:pt idx="5600">
                  <c:v>44624.415555555555</c:v>
                </c:pt>
                <c:pt idx="5601">
                  <c:v>44624.416284722225</c:v>
                </c:pt>
                <c:pt idx="5602">
                  <c:v>44624.417002314818</c:v>
                </c:pt>
                <c:pt idx="5603">
                  <c:v>44624.41778935185</c:v>
                </c:pt>
                <c:pt idx="5604">
                  <c:v>44624.418506944443</c:v>
                </c:pt>
                <c:pt idx="5605">
                  <c:v>44624.419236111113</c:v>
                </c:pt>
                <c:pt idx="5606">
                  <c:v>44624.419965277775</c:v>
                </c:pt>
                <c:pt idx="5607">
                  <c:v>44624.420682870368</c:v>
                </c:pt>
                <c:pt idx="5608">
                  <c:v>44624.421412037038</c:v>
                </c:pt>
                <c:pt idx="5609">
                  <c:v>44624.422129629631</c:v>
                </c:pt>
                <c:pt idx="5610">
                  <c:v>44624.422858796293</c:v>
                </c:pt>
                <c:pt idx="5611">
                  <c:v>44624.423587962963</c:v>
                </c:pt>
                <c:pt idx="5612">
                  <c:v>44624.424317129633</c:v>
                </c:pt>
                <c:pt idx="5613">
                  <c:v>44624.425034722219</c:v>
                </c:pt>
                <c:pt idx="5614">
                  <c:v>44624.425763888888</c:v>
                </c:pt>
                <c:pt idx="5615">
                  <c:v>44624.426493055558</c:v>
                </c:pt>
                <c:pt idx="5616">
                  <c:v>44624.427210648151</c:v>
                </c:pt>
                <c:pt idx="5617">
                  <c:v>44624.427939814814</c:v>
                </c:pt>
                <c:pt idx="5618">
                  <c:v>44624.428657407407</c:v>
                </c:pt>
                <c:pt idx="5619">
                  <c:v>44624.429444444446</c:v>
                </c:pt>
                <c:pt idx="5620">
                  <c:v>44624.430162037039</c:v>
                </c:pt>
                <c:pt idx="5621">
                  <c:v>44624.430891203701</c:v>
                </c:pt>
                <c:pt idx="5622">
                  <c:v>44624.431620370371</c:v>
                </c:pt>
                <c:pt idx="5623">
                  <c:v>44624.432337962964</c:v>
                </c:pt>
                <c:pt idx="5624">
                  <c:v>44624.433067129627</c:v>
                </c:pt>
                <c:pt idx="5625">
                  <c:v>44624.433842592596</c:v>
                </c:pt>
                <c:pt idx="5626">
                  <c:v>44624.434571759259</c:v>
                </c:pt>
                <c:pt idx="5627">
                  <c:v>44624.435289351852</c:v>
                </c:pt>
                <c:pt idx="5628">
                  <c:v>44624.436018518521</c:v>
                </c:pt>
                <c:pt idx="5629">
                  <c:v>44624.436747685184</c:v>
                </c:pt>
                <c:pt idx="5630">
                  <c:v>44624.437465277777</c:v>
                </c:pt>
                <c:pt idx="5631">
                  <c:v>44624.438194444447</c:v>
                </c:pt>
                <c:pt idx="5632">
                  <c:v>44624.438923611109</c:v>
                </c:pt>
                <c:pt idx="5633">
                  <c:v>44624.439641203702</c:v>
                </c:pt>
                <c:pt idx="5634">
                  <c:v>44624.440370370372</c:v>
                </c:pt>
                <c:pt idx="5635">
                  <c:v>44624.441099537034</c:v>
                </c:pt>
                <c:pt idx="5636">
                  <c:v>44624.441874999997</c:v>
                </c:pt>
                <c:pt idx="5637">
                  <c:v>44624.44259259259</c:v>
                </c:pt>
                <c:pt idx="5638">
                  <c:v>44624.44332175926</c:v>
                </c:pt>
                <c:pt idx="5639">
                  <c:v>44624.444050925929</c:v>
                </c:pt>
                <c:pt idx="5640">
                  <c:v>44624.444768518515</c:v>
                </c:pt>
                <c:pt idx="5641">
                  <c:v>44624.445497685185</c:v>
                </c:pt>
                <c:pt idx="5642">
                  <c:v>44624.446226851855</c:v>
                </c:pt>
                <c:pt idx="5643">
                  <c:v>44624.446944444448</c:v>
                </c:pt>
                <c:pt idx="5644">
                  <c:v>44624.44767361111</c:v>
                </c:pt>
                <c:pt idx="5645">
                  <c:v>44624.44840277778</c:v>
                </c:pt>
                <c:pt idx="5646">
                  <c:v>44624.449120370373</c:v>
                </c:pt>
                <c:pt idx="5647">
                  <c:v>44624.449849537035</c:v>
                </c:pt>
                <c:pt idx="5648">
                  <c:v>44624.450578703705</c:v>
                </c:pt>
                <c:pt idx="5649">
                  <c:v>44624.451296296298</c:v>
                </c:pt>
                <c:pt idx="5650">
                  <c:v>44624.452025462961</c:v>
                </c:pt>
                <c:pt idx="5651">
                  <c:v>44624.45275462963</c:v>
                </c:pt>
                <c:pt idx="5652">
                  <c:v>44624.453472222223</c:v>
                </c:pt>
                <c:pt idx="5653">
                  <c:v>44624.454201388886</c:v>
                </c:pt>
                <c:pt idx="5654">
                  <c:v>44624.454918981479</c:v>
                </c:pt>
                <c:pt idx="5655">
                  <c:v>44624.455648148149</c:v>
                </c:pt>
                <c:pt idx="5656">
                  <c:v>44624.456377314818</c:v>
                </c:pt>
                <c:pt idx="5657">
                  <c:v>44624.457094907404</c:v>
                </c:pt>
                <c:pt idx="5658">
                  <c:v>44624.457824074074</c:v>
                </c:pt>
                <c:pt idx="5659">
                  <c:v>44624.458553240744</c:v>
                </c:pt>
                <c:pt idx="5660">
                  <c:v>44624.459270833337</c:v>
                </c:pt>
                <c:pt idx="5661">
                  <c:v>44624.46</c:v>
                </c:pt>
                <c:pt idx="5662">
                  <c:v>44624.460775462961</c:v>
                </c:pt>
                <c:pt idx="5663">
                  <c:v>44624.461504629631</c:v>
                </c:pt>
                <c:pt idx="5664">
                  <c:v>44624.462233796294</c:v>
                </c:pt>
                <c:pt idx="5665">
                  <c:v>44624.462951388887</c:v>
                </c:pt>
                <c:pt idx="5666">
                  <c:v>44624.463680555556</c:v>
                </c:pt>
                <c:pt idx="5667">
                  <c:v>44624.464398148149</c:v>
                </c:pt>
                <c:pt idx="5668">
                  <c:v>44624.465127314812</c:v>
                </c:pt>
                <c:pt idx="5669">
                  <c:v>44624.465856481482</c:v>
                </c:pt>
                <c:pt idx="5670">
                  <c:v>44624.466585648152</c:v>
                </c:pt>
                <c:pt idx="5671">
                  <c:v>44624.467303240737</c:v>
                </c:pt>
                <c:pt idx="5672">
                  <c:v>44624.468032407407</c:v>
                </c:pt>
                <c:pt idx="5673">
                  <c:v>44624.46875</c:v>
                </c:pt>
                <c:pt idx="5674">
                  <c:v>44624.46947916667</c:v>
                </c:pt>
                <c:pt idx="5675">
                  <c:v>44624.470208333332</c:v>
                </c:pt>
                <c:pt idx="5676">
                  <c:v>44624.470925925925</c:v>
                </c:pt>
                <c:pt idx="5677">
                  <c:v>44624.471655092595</c:v>
                </c:pt>
                <c:pt idx="5678">
                  <c:v>44624.472430555557</c:v>
                </c:pt>
                <c:pt idx="5679">
                  <c:v>44624.47315972222</c:v>
                </c:pt>
                <c:pt idx="5680">
                  <c:v>44624.473877314813</c:v>
                </c:pt>
                <c:pt idx="5681">
                  <c:v>44624.474606481483</c:v>
                </c:pt>
                <c:pt idx="5682">
                  <c:v>44624.475335648145</c:v>
                </c:pt>
                <c:pt idx="5683">
                  <c:v>44624.476053240738</c:v>
                </c:pt>
                <c:pt idx="5684">
                  <c:v>44624.476782407408</c:v>
                </c:pt>
                <c:pt idx="5685">
                  <c:v>44624.477511574078</c:v>
                </c:pt>
                <c:pt idx="5686">
                  <c:v>44624.47824074074</c:v>
                </c:pt>
                <c:pt idx="5687">
                  <c:v>44624.478958333333</c:v>
                </c:pt>
                <c:pt idx="5688">
                  <c:v>44624.479687500003</c:v>
                </c:pt>
                <c:pt idx="5689">
                  <c:v>44624.480405092596</c:v>
                </c:pt>
                <c:pt idx="5690">
                  <c:v>44624.481134259258</c:v>
                </c:pt>
                <c:pt idx="5691">
                  <c:v>44624.481863425928</c:v>
                </c:pt>
                <c:pt idx="5692">
                  <c:v>44624.482592592591</c:v>
                </c:pt>
                <c:pt idx="5693">
                  <c:v>44624.483310185184</c:v>
                </c:pt>
                <c:pt idx="5694">
                  <c:v>44624.484039351853</c:v>
                </c:pt>
                <c:pt idx="5695">
                  <c:v>44624.484768518516</c:v>
                </c:pt>
                <c:pt idx="5696">
                  <c:v>44624.485486111109</c:v>
                </c:pt>
                <c:pt idx="5697">
                  <c:v>44624.486215277779</c:v>
                </c:pt>
                <c:pt idx="5698">
                  <c:v>44624.486944444441</c:v>
                </c:pt>
                <c:pt idx="5699">
                  <c:v>44624.487662037034</c:v>
                </c:pt>
                <c:pt idx="5700">
                  <c:v>44624.488391203704</c:v>
                </c:pt>
                <c:pt idx="5701">
                  <c:v>44624.489120370374</c:v>
                </c:pt>
                <c:pt idx="5702">
                  <c:v>44624.489837962959</c:v>
                </c:pt>
                <c:pt idx="5703">
                  <c:v>44624.490567129629</c:v>
                </c:pt>
                <c:pt idx="5704">
                  <c:v>44624.491296296299</c:v>
                </c:pt>
                <c:pt idx="5705">
                  <c:v>44624.492013888892</c:v>
                </c:pt>
                <c:pt idx="5706">
                  <c:v>44624.492743055554</c:v>
                </c:pt>
                <c:pt idx="5707">
                  <c:v>44624.493472222224</c:v>
                </c:pt>
                <c:pt idx="5708">
                  <c:v>44624.494189814817</c:v>
                </c:pt>
                <c:pt idx="5709">
                  <c:v>44624.49491898148</c:v>
                </c:pt>
                <c:pt idx="5710">
                  <c:v>44624.495648148149</c:v>
                </c:pt>
                <c:pt idx="5711">
                  <c:v>44624.496365740742</c:v>
                </c:pt>
                <c:pt idx="5712">
                  <c:v>44624.497094907405</c:v>
                </c:pt>
                <c:pt idx="5713">
                  <c:v>44624.497824074075</c:v>
                </c:pt>
                <c:pt idx="5714">
                  <c:v>44624.498541666668</c:v>
                </c:pt>
                <c:pt idx="5715">
                  <c:v>44624.49927083333</c:v>
                </c:pt>
                <c:pt idx="5716">
                  <c:v>44624.499988425923</c:v>
                </c:pt>
                <c:pt idx="5717">
                  <c:v>44624.500717592593</c:v>
                </c:pt>
                <c:pt idx="5718">
                  <c:v>44624.501446759263</c:v>
                </c:pt>
                <c:pt idx="5719">
                  <c:v>44624.502222222225</c:v>
                </c:pt>
                <c:pt idx="5720">
                  <c:v>44624.502951388888</c:v>
                </c:pt>
                <c:pt idx="5721">
                  <c:v>44624.503668981481</c:v>
                </c:pt>
                <c:pt idx="5722">
                  <c:v>44624.50439814815</c:v>
                </c:pt>
                <c:pt idx="5723">
                  <c:v>44624.505127314813</c:v>
                </c:pt>
                <c:pt idx="5724">
                  <c:v>44624.505844907406</c:v>
                </c:pt>
                <c:pt idx="5725">
                  <c:v>44624.506574074076</c:v>
                </c:pt>
                <c:pt idx="5726">
                  <c:v>44624.507303240738</c:v>
                </c:pt>
                <c:pt idx="5727">
                  <c:v>44624.508020833331</c:v>
                </c:pt>
                <c:pt idx="5728">
                  <c:v>44624.508750000001</c:v>
                </c:pt>
                <c:pt idx="5729">
                  <c:v>44624.509479166663</c:v>
                </c:pt>
                <c:pt idx="5730">
                  <c:v>44624.510254629633</c:v>
                </c:pt>
                <c:pt idx="5731">
                  <c:v>44624.510972222219</c:v>
                </c:pt>
                <c:pt idx="5732">
                  <c:v>44624.511701388888</c:v>
                </c:pt>
                <c:pt idx="5733">
                  <c:v>44624.512430555558</c:v>
                </c:pt>
                <c:pt idx="5734">
                  <c:v>44624.513148148151</c:v>
                </c:pt>
                <c:pt idx="5735">
                  <c:v>44624.513877314814</c:v>
                </c:pt>
                <c:pt idx="5736">
                  <c:v>44624.514606481483</c:v>
                </c:pt>
                <c:pt idx="5737">
                  <c:v>44624.515324074076</c:v>
                </c:pt>
                <c:pt idx="5738">
                  <c:v>44624.516053240739</c:v>
                </c:pt>
                <c:pt idx="5739">
                  <c:v>44624.516782407409</c:v>
                </c:pt>
                <c:pt idx="5740">
                  <c:v>44624.517500000002</c:v>
                </c:pt>
                <c:pt idx="5741">
                  <c:v>44624.518229166664</c:v>
                </c:pt>
                <c:pt idx="5742">
                  <c:v>44624.518958333334</c:v>
                </c:pt>
                <c:pt idx="5743">
                  <c:v>44624.519675925927</c:v>
                </c:pt>
                <c:pt idx="5744">
                  <c:v>44624.520405092589</c:v>
                </c:pt>
                <c:pt idx="5745">
                  <c:v>44624.521122685182</c:v>
                </c:pt>
                <c:pt idx="5746">
                  <c:v>44624.521851851852</c:v>
                </c:pt>
                <c:pt idx="5747">
                  <c:v>44624.522581018522</c:v>
                </c:pt>
                <c:pt idx="5748">
                  <c:v>44624.523298611108</c:v>
                </c:pt>
                <c:pt idx="5749">
                  <c:v>44624.524027777778</c:v>
                </c:pt>
                <c:pt idx="5750">
                  <c:v>44624.524745370371</c:v>
                </c:pt>
                <c:pt idx="5751">
                  <c:v>44624.525520833333</c:v>
                </c:pt>
                <c:pt idx="5752">
                  <c:v>44624.526250000003</c:v>
                </c:pt>
                <c:pt idx="5753">
                  <c:v>44624.526979166665</c:v>
                </c:pt>
                <c:pt idx="5754">
                  <c:v>44624.527696759258</c:v>
                </c:pt>
                <c:pt idx="5755">
                  <c:v>44624.528425925928</c:v>
                </c:pt>
                <c:pt idx="5756">
                  <c:v>44624.52915509259</c:v>
                </c:pt>
                <c:pt idx="5757">
                  <c:v>44624.529930555553</c:v>
                </c:pt>
                <c:pt idx="5758">
                  <c:v>44624.530648148146</c:v>
                </c:pt>
                <c:pt idx="5759">
                  <c:v>44624.531377314815</c:v>
                </c:pt>
                <c:pt idx="5760">
                  <c:v>44624.532094907408</c:v>
                </c:pt>
                <c:pt idx="5761">
                  <c:v>44624.532824074071</c:v>
                </c:pt>
                <c:pt idx="5762">
                  <c:v>44624.533553240741</c:v>
                </c:pt>
                <c:pt idx="5763">
                  <c:v>44624.534328703703</c:v>
                </c:pt>
                <c:pt idx="5764">
                  <c:v>44624.535046296296</c:v>
                </c:pt>
                <c:pt idx="5765">
                  <c:v>44624.535775462966</c:v>
                </c:pt>
                <c:pt idx="5766">
                  <c:v>44624.536504629628</c:v>
                </c:pt>
                <c:pt idx="5767">
                  <c:v>44624.537222222221</c:v>
                </c:pt>
                <c:pt idx="5768">
                  <c:v>44624.537951388891</c:v>
                </c:pt>
                <c:pt idx="5769">
                  <c:v>44624.538726851853</c:v>
                </c:pt>
                <c:pt idx="5770">
                  <c:v>44624.539444444446</c:v>
                </c:pt>
                <c:pt idx="5771">
                  <c:v>44624.540173611109</c:v>
                </c:pt>
                <c:pt idx="5772">
                  <c:v>44624.540891203702</c:v>
                </c:pt>
                <c:pt idx="5773">
                  <c:v>44624.541620370372</c:v>
                </c:pt>
                <c:pt idx="5774">
                  <c:v>44624.542349537034</c:v>
                </c:pt>
                <c:pt idx="5775">
                  <c:v>44624.543124999997</c:v>
                </c:pt>
                <c:pt idx="5776">
                  <c:v>44624.543842592589</c:v>
                </c:pt>
                <c:pt idx="5777">
                  <c:v>44624.544571759259</c:v>
                </c:pt>
                <c:pt idx="5778">
                  <c:v>44624.545300925929</c:v>
                </c:pt>
                <c:pt idx="5779">
                  <c:v>44624.546018518522</c:v>
                </c:pt>
                <c:pt idx="5780">
                  <c:v>44624.546747685185</c:v>
                </c:pt>
                <c:pt idx="5781">
                  <c:v>44624.547523148147</c:v>
                </c:pt>
                <c:pt idx="5782">
                  <c:v>44624.548252314817</c:v>
                </c:pt>
                <c:pt idx="5783">
                  <c:v>44624.54896990741</c:v>
                </c:pt>
                <c:pt idx="5784">
                  <c:v>44624.549699074072</c:v>
                </c:pt>
                <c:pt idx="5785">
                  <c:v>44624.550428240742</c:v>
                </c:pt>
                <c:pt idx="5786">
                  <c:v>44624.551145833335</c:v>
                </c:pt>
                <c:pt idx="5787">
                  <c:v>44624.551921296297</c:v>
                </c:pt>
                <c:pt idx="5788">
                  <c:v>44624.55265046296</c:v>
                </c:pt>
                <c:pt idx="5789">
                  <c:v>44624.553368055553</c:v>
                </c:pt>
                <c:pt idx="5790">
                  <c:v>44624.554097222222</c:v>
                </c:pt>
                <c:pt idx="5791">
                  <c:v>44624.554826388892</c:v>
                </c:pt>
                <c:pt idx="5792">
                  <c:v>44624.555543981478</c:v>
                </c:pt>
                <c:pt idx="5793">
                  <c:v>44624.556319444448</c:v>
                </c:pt>
                <c:pt idx="5794">
                  <c:v>44624.55704861111</c:v>
                </c:pt>
                <c:pt idx="5795">
                  <c:v>44624.557766203703</c:v>
                </c:pt>
                <c:pt idx="5796">
                  <c:v>44624.558495370373</c:v>
                </c:pt>
                <c:pt idx="5797">
                  <c:v>44624.559224537035</c:v>
                </c:pt>
                <c:pt idx="5798">
                  <c:v>44624.559942129628</c:v>
                </c:pt>
                <c:pt idx="5799">
                  <c:v>44624.560717592591</c:v>
                </c:pt>
                <c:pt idx="5800">
                  <c:v>44624.56144675926</c:v>
                </c:pt>
                <c:pt idx="5801">
                  <c:v>44624.562175925923</c:v>
                </c:pt>
                <c:pt idx="5802">
                  <c:v>44624.562893518516</c:v>
                </c:pt>
                <c:pt idx="5803">
                  <c:v>44624.563622685186</c:v>
                </c:pt>
                <c:pt idx="5804">
                  <c:v>44624.564340277779</c:v>
                </c:pt>
                <c:pt idx="5805">
                  <c:v>44624.565115740741</c:v>
                </c:pt>
                <c:pt idx="5806">
                  <c:v>44624.565844907411</c:v>
                </c:pt>
                <c:pt idx="5807">
                  <c:v>44624.566562499997</c:v>
                </c:pt>
                <c:pt idx="5808">
                  <c:v>44624.567291666666</c:v>
                </c:pt>
                <c:pt idx="5809">
                  <c:v>44624.568032407406</c:v>
                </c:pt>
              </c:numCache>
            </c:numRef>
          </c:xVal>
          <c:yVal>
            <c:numRef>
              <c:f>Sheet2!$F$2:$F$5811</c:f>
              <c:numCache>
                <c:formatCode>General</c:formatCode>
                <c:ptCount val="5810"/>
                <c:pt idx="0">
                  <c:v>1.295E-9</c:v>
                </c:pt>
                <c:pt idx="1">
                  <c:v>1.26E-9</c:v>
                </c:pt>
                <c:pt idx="2">
                  <c:v>1.2259999999999999E-9</c:v>
                </c:pt>
                <c:pt idx="3">
                  <c:v>1.179E-9</c:v>
                </c:pt>
                <c:pt idx="4">
                  <c:v>1.171E-9</c:v>
                </c:pt>
                <c:pt idx="5">
                  <c:v>9.76E-8</c:v>
                </c:pt>
                <c:pt idx="6">
                  <c:v>1.0050000000000001E-7</c:v>
                </c:pt>
                <c:pt idx="7">
                  <c:v>1.015E-7</c:v>
                </c:pt>
                <c:pt idx="8">
                  <c:v>1.022E-7</c:v>
                </c:pt>
                <c:pt idx="9">
                  <c:v>1.029E-7</c:v>
                </c:pt>
                <c:pt idx="10">
                  <c:v>1.034E-7</c:v>
                </c:pt>
                <c:pt idx="11">
                  <c:v>1.039E-7</c:v>
                </c:pt>
                <c:pt idx="12">
                  <c:v>1.041E-7</c:v>
                </c:pt>
                <c:pt idx="13">
                  <c:v>1.046E-7</c:v>
                </c:pt>
                <c:pt idx="14">
                  <c:v>1.048E-7</c:v>
                </c:pt>
                <c:pt idx="15">
                  <c:v>1.0509999999999999E-7</c:v>
                </c:pt>
                <c:pt idx="16">
                  <c:v>1.054E-7</c:v>
                </c:pt>
                <c:pt idx="17">
                  <c:v>1.057E-7</c:v>
                </c:pt>
                <c:pt idx="18">
                  <c:v>1.06E-7</c:v>
                </c:pt>
                <c:pt idx="19">
                  <c:v>1.061E-7</c:v>
                </c:pt>
                <c:pt idx="20">
                  <c:v>1.062E-7</c:v>
                </c:pt>
                <c:pt idx="21">
                  <c:v>1.066E-7</c:v>
                </c:pt>
                <c:pt idx="22">
                  <c:v>1.068E-7</c:v>
                </c:pt>
                <c:pt idx="23">
                  <c:v>1.069E-7</c:v>
                </c:pt>
                <c:pt idx="24">
                  <c:v>1.071E-7</c:v>
                </c:pt>
                <c:pt idx="25">
                  <c:v>1.0719999999999999E-7</c:v>
                </c:pt>
                <c:pt idx="26">
                  <c:v>1.075E-7</c:v>
                </c:pt>
                <c:pt idx="27">
                  <c:v>1.077E-7</c:v>
                </c:pt>
                <c:pt idx="28">
                  <c:v>1.0789999999999999E-7</c:v>
                </c:pt>
                <c:pt idx="29">
                  <c:v>1.078E-7</c:v>
                </c:pt>
                <c:pt idx="30">
                  <c:v>1.08E-7</c:v>
                </c:pt>
                <c:pt idx="31">
                  <c:v>1.082E-7</c:v>
                </c:pt>
                <c:pt idx="32">
                  <c:v>1.085E-7</c:v>
                </c:pt>
                <c:pt idx="33">
                  <c:v>1.083E-7</c:v>
                </c:pt>
                <c:pt idx="34">
                  <c:v>1.085E-7</c:v>
                </c:pt>
                <c:pt idx="35">
                  <c:v>1.085E-7</c:v>
                </c:pt>
                <c:pt idx="36">
                  <c:v>1.087E-7</c:v>
                </c:pt>
                <c:pt idx="37">
                  <c:v>1.089E-7</c:v>
                </c:pt>
                <c:pt idx="38">
                  <c:v>1.089E-7</c:v>
                </c:pt>
                <c:pt idx="39">
                  <c:v>1.092E-7</c:v>
                </c:pt>
                <c:pt idx="40">
                  <c:v>1.0949999999999999E-7</c:v>
                </c:pt>
                <c:pt idx="41">
                  <c:v>1.096E-7</c:v>
                </c:pt>
                <c:pt idx="42">
                  <c:v>1.094E-7</c:v>
                </c:pt>
                <c:pt idx="43">
                  <c:v>1.096E-7</c:v>
                </c:pt>
                <c:pt idx="44">
                  <c:v>1.098E-7</c:v>
                </c:pt>
                <c:pt idx="45">
                  <c:v>1.098E-7</c:v>
                </c:pt>
                <c:pt idx="46">
                  <c:v>1.1000000000000001E-7</c:v>
                </c:pt>
                <c:pt idx="47">
                  <c:v>1.103E-7</c:v>
                </c:pt>
                <c:pt idx="48">
                  <c:v>1.103E-7</c:v>
                </c:pt>
                <c:pt idx="49">
                  <c:v>1.105E-7</c:v>
                </c:pt>
                <c:pt idx="50">
                  <c:v>1.106E-7</c:v>
                </c:pt>
                <c:pt idx="51">
                  <c:v>1.1070000000000001E-7</c:v>
                </c:pt>
                <c:pt idx="52">
                  <c:v>1.1089999999999999E-7</c:v>
                </c:pt>
                <c:pt idx="53">
                  <c:v>1.11E-7</c:v>
                </c:pt>
                <c:pt idx="54">
                  <c:v>1.112E-7</c:v>
                </c:pt>
                <c:pt idx="55">
                  <c:v>1.113E-7</c:v>
                </c:pt>
                <c:pt idx="56">
                  <c:v>1.114E-7</c:v>
                </c:pt>
                <c:pt idx="57">
                  <c:v>1.114E-7</c:v>
                </c:pt>
                <c:pt idx="58">
                  <c:v>1.1159999999999999E-7</c:v>
                </c:pt>
                <c:pt idx="59">
                  <c:v>1.118E-7</c:v>
                </c:pt>
                <c:pt idx="60">
                  <c:v>1.119E-7</c:v>
                </c:pt>
                <c:pt idx="61">
                  <c:v>1.119E-7</c:v>
                </c:pt>
                <c:pt idx="62">
                  <c:v>1.121E-7</c:v>
                </c:pt>
                <c:pt idx="63">
                  <c:v>1.122E-7</c:v>
                </c:pt>
                <c:pt idx="64">
                  <c:v>1.1230000000000001E-7</c:v>
                </c:pt>
                <c:pt idx="65">
                  <c:v>1.124E-7</c:v>
                </c:pt>
                <c:pt idx="66">
                  <c:v>1.126E-7</c:v>
                </c:pt>
                <c:pt idx="67">
                  <c:v>1.129E-7</c:v>
                </c:pt>
                <c:pt idx="68">
                  <c:v>1.129E-7</c:v>
                </c:pt>
                <c:pt idx="69">
                  <c:v>1.129E-7</c:v>
                </c:pt>
                <c:pt idx="70">
                  <c:v>1.1300000000000001E-7</c:v>
                </c:pt>
                <c:pt idx="71">
                  <c:v>1.131E-7</c:v>
                </c:pt>
                <c:pt idx="72">
                  <c:v>1.1319999999999999E-7</c:v>
                </c:pt>
                <c:pt idx="73">
                  <c:v>1.133E-7</c:v>
                </c:pt>
                <c:pt idx="74">
                  <c:v>1.135E-7</c:v>
                </c:pt>
                <c:pt idx="75">
                  <c:v>1.134E-7</c:v>
                </c:pt>
                <c:pt idx="76">
                  <c:v>1.136E-7</c:v>
                </c:pt>
                <c:pt idx="77">
                  <c:v>1.1389999999999999E-7</c:v>
                </c:pt>
                <c:pt idx="78">
                  <c:v>1.1370000000000001E-7</c:v>
                </c:pt>
                <c:pt idx="79">
                  <c:v>1.1389999999999999E-7</c:v>
                </c:pt>
                <c:pt idx="80">
                  <c:v>1.14E-7</c:v>
                </c:pt>
                <c:pt idx="81">
                  <c:v>1.141E-7</c:v>
                </c:pt>
                <c:pt idx="82">
                  <c:v>1.14E-7</c:v>
                </c:pt>
                <c:pt idx="83">
                  <c:v>1.142E-7</c:v>
                </c:pt>
                <c:pt idx="84">
                  <c:v>1.142E-7</c:v>
                </c:pt>
                <c:pt idx="85">
                  <c:v>1.141E-7</c:v>
                </c:pt>
                <c:pt idx="86">
                  <c:v>1.1440000000000001E-7</c:v>
                </c:pt>
                <c:pt idx="87">
                  <c:v>1.1459999999999999E-7</c:v>
                </c:pt>
                <c:pt idx="88">
                  <c:v>1.145E-7</c:v>
                </c:pt>
                <c:pt idx="89">
                  <c:v>1.1459999999999999E-7</c:v>
                </c:pt>
                <c:pt idx="90">
                  <c:v>1.147E-7</c:v>
                </c:pt>
                <c:pt idx="91">
                  <c:v>1.148E-7</c:v>
                </c:pt>
                <c:pt idx="92">
                  <c:v>1.148E-7</c:v>
                </c:pt>
                <c:pt idx="93">
                  <c:v>1.149E-7</c:v>
                </c:pt>
                <c:pt idx="94">
                  <c:v>1.149E-7</c:v>
                </c:pt>
                <c:pt idx="95">
                  <c:v>1.1529999999999999E-7</c:v>
                </c:pt>
                <c:pt idx="96">
                  <c:v>1.1529999999999999E-7</c:v>
                </c:pt>
                <c:pt idx="97">
                  <c:v>1.151E-7</c:v>
                </c:pt>
                <c:pt idx="98">
                  <c:v>1.152E-7</c:v>
                </c:pt>
                <c:pt idx="99">
                  <c:v>1.1529999999999999E-7</c:v>
                </c:pt>
                <c:pt idx="100">
                  <c:v>1.154E-7</c:v>
                </c:pt>
                <c:pt idx="101">
                  <c:v>1.156E-7</c:v>
                </c:pt>
                <c:pt idx="102">
                  <c:v>1.154E-7</c:v>
                </c:pt>
                <c:pt idx="103">
                  <c:v>1.157E-7</c:v>
                </c:pt>
                <c:pt idx="104">
                  <c:v>1.158E-7</c:v>
                </c:pt>
                <c:pt idx="105">
                  <c:v>1.161E-7</c:v>
                </c:pt>
                <c:pt idx="106">
                  <c:v>1.161E-7</c:v>
                </c:pt>
                <c:pt idx="107">
                  <c:v>1.161E-7</c:v>
                </c:pt>
                <c:pt idx="108">
                  <c:v>1.1619999999999999E-7</c:v>
                </c:pt>
                <c:pt idx="109">
                  <c:v>1.1619999999999999E-7</c:v>
                </c:pt>
                <c:pt idx="110">
                  <c:v>1.1619999999999999E-7</c:v>
                </c:pt>
                <c:pt idx="111">
                  <c:v>1.164E-7</c:v>
                </c:pt>
                <c:pt idx="112">
                  <c:v>1.165E-7</c:v>
                </c:pt>
                <c:pt idx="113">
                  <c:v>1.164E-7</c:v>
                </c:pt>
                <c:pt idx="114">
                  <c:v>1.166E-7</c:v>
                </c:pt>
                <c:pt idx="115">
                  <c:v>1.166E-7</c:v>
                </c:pt>
                <c:pt idx="116">
                  <c:v>1.168E-7</c:v>
                </c:pt>
                <c:pt idx="117">
                  <c:v>1.1689999999999999E-7</c:v>
                </c:pt>
                <c:pt idx="118">
                  <c:v>1.1689999999999999E-7</c:v>
                </c:pt>
                <c:pt idx="119">
                  <c:v>1.17E-7</c:v>
                </c:pt>
                <c:pt idx="120">
                  <c:v>1.17E-7</c:v>
                </c:pt>
                <c:pt idx="121">
                  <c:v>1.171E-7</c:v>
                </c:pt>
                <c:pt idx="122">
                  <c:v>1.173E-7</c:v>
                </c:pt>
                <c:pt idx="123">
                  <c:v>1.173E-7</c:v>
                </c:pt>
                <c:pt idx="124">
                  <c:v>1.1740000000000001E-7</c:v>
                </c:pt>
                <c:pt idx="125">
                  <c:v>1.172E-7</c:v>
                </c:pt>
                <c:pt idx="126">
                  <c:v>1.173E-7</c:v>
                </c:pt>
                <c:pt idx="127">
                  <c:v>1.1740000000000001E-7</c:v>
                </c:pt>
                <c:pt idx="128">
                  <c:v>1.175E-7</c:v>
                </c:pt>
                <c:pt idx="129">
                  <c:v>1.177E-7</c:v>
                </c:pt>
                <c:pt idx="130">
                  <c:v>1.177E-7</c:v>
                </c:pt>
                <c:pt idx="131">
                  <c:v>1.178E-7</c:v>
                </c:pt>
                <c:pt idx="132">
                  <c:v>1.177E-7</c:v>
                </c:pt>
                <c:pt idx="133">
                  <c:v>1.178E-7</c:v>
                </c:pt>
                <c:pt idx="134">
                  <c:v>1.179E-7</c:v>
                </c:pt>
                <c:pt idx="135">
                  <c:v>1.179E-7</c:v>
                </c:pt>
                <c:pt idx="136">
                  <c:v>1.18E-7</c:v>
                </c:pt>
                <c:pt idx="137">
                  <c:v>1.18E-7</c:v>
                </c:pt>
                <c:pt idx="138">
                  <c:v>1.18E-7</c:v>
                </c:pt>
                <c:pt idx="139">
                  <c:v>1.1810000000000001E-7</c:v>
                </c:pt>
                <c:pt idx="140">
                  <c:v>1.1829999999999999E-7</c:v>
                </c:pt>
                <c:pt idx="141">
                  <c:v>1.1810000000000001E-7</c:v>
                </c:pt>
                <c:pt idx="142">
                  <c:v>1.186E-7</c:v>
                </c:pt>
                <c:pt idx="143">
                  <c:v>1.187E-7</c:v>
                </c:pt>
                <c:pt idx="144">
                  <c:v>1.184E-7</c:v>
                </c:pt>
                <c:pt idx="145">
                  <c:v>1.186E-7</c:v>
                </c:pt>
                <c:pt idx="146">
                  <c:v>1.187E-7</c:v>
                </c:pt>
                <c:pt idx="147">
                  <c:v>1.1880000000000001E-7</c:v>
                </c:pt>
                <c:pt idx="148">
                  <c:v>1.189E-7</c:v>
                </c:pt>
                <c:pt idx="149">
                  <c:v>1.189E-7</c:v>
                </c:pt>
                <c:pt idx="150">
                  <c:v>1.189E-7</c:v>
                </c:pt>
                <c:pt idx="151">
                  <c:v>1.1899999999999999E-7</c:v>
                </c:pt>
                <c:pt idx="152">
                  <c:v>1.192E-7</c:v>
                </c:pt>
                <c:pt idx="153">
                  <c:v>1.1929999999999999E-7</c:v>
                </c:pt>
                <c:pt idx="154">
                  <c:v>1.1929999999999999E-7</c:v>
                </c:pt>
                <c:pt idx="155">
                  <c:v>1.1960000000000001E-7</c:v>
                </c:pt>
                <c:pt idx="156">
                  <c:v>1.1960000000000001E-7</c:v>
                </c:pt>
                <c:pt idx="157">
                  <c:v>1.195E-7</c:v>
                </c:pt>
                <c:pt idx="158">
                  <c:v>1.1960000000000001E-7</c:v>
                </c:pt>
                <c:pt idx="159">
                  <c:v>1.1969999999999999E-7</c:v>
                </c:pt>
                <c:pt idx="160">
                  <c:v>1.1969999999999999E-7</c:v>
                </c:pt>
                <c:pt idx="161">
                  <c:v>1.1990000000000001E-7</c:v>
                </c:pt>
                <c:pt idx="162">
                  <c:v>1.1990000000000001E-7</c:v>
                </c:pt>
                <c:pt idx="163">
                  <c:v>1.1999999999999999E-7</c:v>
                </c:pt>
                <c:pt idx="164">
                  <c:v>1.201E-7</c:v>
                </c:pt>
                <c:pt idx="165">
                  <c:v>1.1999999999999999E-7</c:v>
                </c:pt>
                <c:pt idx="166">
                  <c:v>1.1999999999999999E-7</c:v>
                </c:pt>
                <c:pt idx="167">
                  <c:v>1.2030000000000001E-7</c:v>
                </c:pt>
                <c:pt idx="168">
                  <c:v>1.2030000000000001E-7</c:v>
                </c:pt>
                <c:pt idx="169">
                  <c:v>1.205E-7</c:v>
                </c:pt>
                <c:pt idx="170">
                  <c:v>1.205E-7</c:v>
                </c:pt>
                <c:pt idx="171">
                  <c:v>1.2060000000000001E-7</c:v>
                </c:pt>
                <c:pt idx="172">
                  <c:v>1.2069999999999999E-7</c:v>
                </c:pt>
                <c:pt idx="173">
                  <c:v>1.2060000000000001E-7</c:v>
                </c:pt>
                <c:pt idx="174">
                  <c:v>1.2060000000000001E-7</c:v>
                </c:pt>
                <c:pt idx="175">
                  <c:v>1.2060000000000001E-7</c:v>
                </c:pt>
                <c:pt idx="176">
                  <c:v>1.2069999999999999E-7</c:v>
                </c:pt>
                <c:pt idx="177">
                  <c:v>1.208E-7</c:v>
                </c:pt>
                <c:pt idx="178">
                  <c:v>1.209E-7</c:v>
                </c:pt>
                <c:pt idx="179">
                  <c:v>1.208E-7</c:v>
                </c:pt>
                <c:pt idx="180">
                  <c:v>1.2100000000000001E-7</c:v>
                </c:pt>
                <c:pt idx="181">
                  <c:v>1.2109999999999999E-7</c:v>
                </c:pt>
                <c:pt idx="182">
                  <c:v>1.212E-7</c:v>
                </c:pt>
                <c:pt idx="183">
                  <c:v>1.212E-7</c:v>
                </c:pt>
                <c:pt idx="184">
                  <c:v>1.2139999999999999E-7</c:v>
                </c:pt>
                <c:pt idx="185">
                  <c:v>1.2139999999999999E-7</c:v>
                </c:pt>
                <c:pt idx="186">
                  <c:v>1.2139999999999999E-7</c:v>
                </c:pt>
                <c:pt idx="187">
                  <c:v>1.215E-7</c:v>
                </c:pt>
                <c:pt idx="188">
                  <c:v>1.215E-7</c:v>
                </c:pt>
                <c:pt idx="189">
                  <c:v>1.215E-7</c:v>
                </c:pt>
                <c:pt idx="190">
                  <c:v>1.216E-7</c:v>
                </c:pt>
                <c:pt idx="191">
                  <c:v>1.2170000000000001E-7</c:v>
                </c:pt>
                <c:pt idx="192">
                  <c:v>1.2179999999999999E-7</c:v>
                </c:pt>
                <c:pt idx="193">
                  <c:v>1.2179999999999999E-7</c:v>
                </c:pt>
                <c:pt idx="194">
                  <c:v>1.2209999999999999E-7</c:v>
                </c:pt>
                <c:pt idx="195">
                  <c:v>1.2200000000000001E-7</c:v>
                </c:pt>
                <c:pt idx="196">
                  <c:v>1.2209999999999999E-7</c:v>
                </c:pt>
                <c:pt idx="197">
                  <c:v>1.2209999999999999E-7</c:v>
                </c:pt>
                <c:pt idx="198">
                  <c:v>1.223E-7</c:v>
                </c:pt>
                <c:pt idx="199">
                  <c:v>1.223E-7</c:v>
                </c:pt>
                <c:pt idx="200">
                  <c:v>1.223E-7</c:v>
                </c:pt>
                <c:pt idx="201">
                  <c:v>1.2240000000000001E-7</c:v>
                </c:pt>
                <c:pt idx="202">
                  <c:v>1.223E-7</c:v>
                </c:pt>
                <c:pt idx="203">
                  <c:v>1.2240000000000001E-7</c:v>
                </c:pt>
                <c:pt idx="204">
                  <c:v>1.2249999999999999E-7</c:v>
                </c:pt>
                <c:pt idx="205">
                  <c:v>1.2249999999999999E-7</c:v>
                </c:pt>
                <c:pt idx="206">
                  <c:v>1.2270000000000001E-7</c:v>
                </c:pt>
                <c:pt idx="207">
                  <c:v>1.226E-7</c:v>
                </c:pt>
                <c:pt idx="208">
                  <c:v>1.2270000000000001E-7</c:v>
                </c:pt>
                <c:pt idx="209">
                  <c:v>1.229E-7</c:v>
                </c:pt>
                <c:pt idx="210">
                  <c:v>1.229E-7</c:v>
                </c:pt>
                <c:pt idx="211">
                  <c:v>1.23E-7</c:v>
                </c:pt>
                <c:pt idx="212">
                  <c:v>1.2319999999999999E-7</c:v>
                </c:pt>
                <c:pt idx="213">
                  <c:v>1.2319999999999999E-7</c:v>
                </c:pt>
                <c:pt idx="214">
                  <c:v>1.229E-7</c:v>
                </c:pt>
                <c:pt idx="215">
                  <c:v>1.2319999999999999E-7</c:v>
                </c:pt>
                <c:pt idx="216">
                  <c:v>1.233E-7</c:v>
                </c:pt>
                <c:pt idx="217">
                  <c:v>1.233E-7</c:v>
                </c:pt>
                <c:pt idx="218">
                  <c:v>1.233E-7</c:v>
                </c:pt>
                <c:pt idx="219">
                  <c:v>1.2349999999999999E-7</c:v>
                </c:pt>
                <c:pt idx="220">
                  <c:v>1.2349999999999999E-7</c:v>
                </c:pt>
                <c:pt idx="221">
                  <c:v>1.2340000000000001E-7</c:v>
                </c:pt>
                <c:pt idx="222">
                  <c:v>1.236E-7</c:v>
                </c:pt>
                <c:pt idx="223">
                  <c:v>1.237E-7</c:v>
                </c:pt>
                <c:pt idx="224">
                  <c:v>1.2380000000000001E-7</c:v>
                </c:pt>
                <c:pt idx="225">
                  <c:v>1.237E-7</c:v>
                </c:pt>
                <c:pt idx="226">
                  <c:v>1.2380000000000001E-7</c:v>
                </c:pt>
                <c:pt idx="227">
                  <c:v>1.2389999999999999E-7</c:v>
                </c:pt>
                <c:pt idx="228">
                  <c:v>1.2389999999999999E-7</c:v>
                </c:pt>
                <c:pt idx="229">
                  <c:v>1.2410000000000001E-7</c:v>
                </c:pt>
                <c:pt idx="230">
                  <c:v>1.2419999999999999E-7</c:v>
                </c:pt>
                <c:pt idx="231">
                  <c:v>1.2410000000000001E-7</c:v>
                </c:pt>
                <c:pt idx="232">
                  <c:v>1.2419999999999999E-7</c:v>
                </c:pt>
                <c:pt idx="233">
                  <c:v>1.2429999999999999E-7</c:v>
                </c:pt>
                <c:pt idx="234">
                  <c:v>1.2410000000000001E-7</c:v>
                </c:pt>
                <c:pt idx="235">
                  <c:v>1.2419999999999999E-7</c:v>
                </c:pt>
                <c:pt idx="236">
                  <c:v>1.2450000000000001E-7</c:v>
                </c:pt>
                <c:pt idx="237">
                  <c:v>1.2459999999999999E-7</c:v>
                </c:pt>
                <c:pt idx="238">
                  <c:v>1.2450000000000001E-7</c:v>
                </c:pt>
                <c:pt idx="239">
                  <c:v>1.244E-7</c:v>
                </c:pt>
                <c:pt idx="240">
                  <c:v>1.2459999999999999E-7</c:v>
                </c:pt>
                <c:pt idx="241">
                  <c:v>1.2459999999999999E-7</c:v>
                </c:pt>
                <c:pt idx="242">
                  <c:v>1.2459999999999999E-7</c:v>
                </c:pt>
                <c:pt idx="243">
                  <c:v>1.247E-7</c:v>
                </c:pt>
                <c:pt idx="244">
                  <c:v>1.2480000000000001E-7</c:v>
                </c:pt>
                <c:pt idx="245">
                  <c:v>1.2480000000000001E-7</c:v>
                </c:pt>
                <c:pt idx="246">
                  <c:v>1.2480000000000001E-7</c:v>
                </c:pt>
                <c:pt idx="247">
                  <c:v>1.2499999999999999E-7</c:v>
                </c:pt>
                <c:pt idx="248">
                  <c:v>1.2480000000000001E-7</c:v>
                </c:pt>
                <c:pt idx="249">
                  <c:v>1.251E-7</c:v>
                </c:pt>
                <c:pt idx="250">
                  <c:v>1.251E-7</c:v>
                </c:pt>
                <c:pt idx="251">
                  <c:v>1.251E-7</c:v>
                </c:pt>
                <c:pt idx="252">
                  <c:v>1.251E-7</c:v>
                </c:pt>
                <c:pt idx="253">
                  <c:v>1.2520000000000001E-7</c:v>
                </c:pt>
                <c:pt idx="254">
                  <c:v>1.2520000000000001E-7</c:v>
                </c:pt>
                <c:pt idx="255">
                  <c:v>1.2529999999999999E-7</c:v>
                </c:pt>
                <c:pt idx="256">
                  <c:v>1.2520000000000001E-7</c:v>
                </c:pt>
                <c:pt idx="257">
                  <c:v>1.2520000000000001E-7</c:v>
                </c:pt>
                <c:pt idx="258">
                  <c:v>1.2560000000000001E-7</c:v>
                </c:pt>
                <c:pt idx="259">
                  <c:v>1.254E-7</c:v>
                </c:pt>
                <c:pt idx="260">
                  <c:v>1.254E-7</c:v>
                </c:pt>
                <c:pt idx="261">
                  <c:v>1.254E-7</c:v>
                </c:pt>
                <c:pt idx="262">
                  <c:v>1.254E-7</c:v>
                </c:pt>
                <c:pt idx="263">
                  <c:v>1.2560000000000001E-7</c:v>
                </c:pt>
                <c:pt idx="264">
                  <c:v>1.2560000000000001E-7</c:v>
                </c:pt>
                <c:pt idx="265">
                  <c:v>1.2560000000000001E-7</c:v>
                </c:pt>
                <c:pt idx="266">
                  <c:v>1.2569999999999999E-7</c:v>
                </c:pt>
                <c:pt idx="267">
                  <c:v>1.2560000000000001E-7</c:v>
                </c:pt>
                <c:pt idx="268">
                  <c:v>1.2590000000000001E-7</c:v>
                </c:pt>
                <c:pt idx="269">
                  <c:v>1.2569999999999999E-7</c:v>
                </c:pt>
                <c:pt idx="270">
                  <c:v>1.261E-7</c:v>
                </c:pt>
                <c:pt idx="271">
                  <c:v>1.2599999999999999E-7</c:v>
                </c:pt>
                <c:pt idx="272">
                  <c:v>1.261E-7</c:v>
                </c:pt>
                <c:pt idx="273">
                  <c:v>1.2599999999999999E-7</c:v>
                </c:pt>
                <c:pt idx="274">
                  <c:v>1.2620000000000001E-7</c:v>
                </c:pt>
                <c:pt idx="275">
                  <c:v>1.261E-7</c:v>
                </c:pt>
                <c:pt idx="276">
                  <c:v>1.265E-7</c:v>
                </c:pt>
                <c:pt idx="277">
                  <c:v>1.2639999999999999E-7</c:v>
                </c:pt>
                <c:pt idx="278">
                  <c:v>1.2639999999999999E-7</c:v>
                </c:pt>
                <c:pt idx="279">
                  <c:v>1.2660000000000001E-7</c:v>
                </c:pt>
                <c:pt idx="280">
                  <c:v>1.2660000000000001E-7</c:v>
                </c:pt>
                <c:pt idx="281">
                  <c:v>1.268E-7</c:v>
                </c:pt>
                <c:pt idx="282">
                  <c:v>1.268E-7</c:v>
                </c:pt>
                <c:pt idx="283">
                  <c:v>1.268E-7</c:v>
                </c:pt>
                <c:pt idx="284">
                  <c:v>1.268E-7</c:v>
                </c:pt>
                <c:pt idx="285">
                  <c:v>1.269E-7</c:v>
                </c:pt>
                <c:pt idx="286">
                  <c:v>1.268E-7</c:v>
                </c:pt>
                <c:pt idx="287">
                  <c:v>1.2700000000000001E-7</c:v>
                </c:pt>
                <c:pt idx="288">
                  <c:v>1.269E-7</c:v>
                </c:pt>
                <c:pt idx="289">
                  <c:v>1.2709999999999999E-7</c:v>
                </c:pt>
                <c:pt idx="290">
                  <c:v>1.2700000000000001E-7</c:v>
                </c:pt>
                <c:pt idx="291">
                  <c:v>1.272E-7</c:v>
                </c:pt>
                <c:pt idx="292">
                  <c:v>1.2730000000000001E-7</c:v>
                </c:pt>
                <c:pt idx="293">
                  <c:v>1.272E-7</c:v>
                </c:pt>
                <c:pt idx="294">
                  <c:v>1.2730000000000001E-7</c:v>
                </c:pt>
                <c:pt idx="295">
                  <c:v>1.2730000000000001E-7</c:v>
                </c:pt>
                <c:pt idx="296">
                  <c:v>1.2730000000000001E-7</c:v>
                </c:pt>
                <c:pt idx="297">
                  <c:v>1.2709999999999999E-7</c:v>
                </c:pt>
                <c:pt idx="298">
                  <c:v>1.2730000000000001E-7</c:v>
                </c:pt>
                <c:pt idx="299">
                  <c:v>1.2730000000000001E-7</c:v>
                </c:pt>
                <c:pt idx="300">
                  <c:v>1.2739999999999999E-7</c:v>
                </c:pt>
                <c:pt idx="301">
                  <c:v>1.2730000000000001E-7</c:v>
                </c:pt>
                <c:pt idx="302">
                  <c:v>1.2739999999999999E-7</c:v>
                </c:pt>
                <c:pt idx="303">
                  <c:v>1.275E-7</c:v>
                </c:pt>
                <c:pt idx="304">
                  <c:v>1.2739999999999999E-7</c:v>
                </c:pt>
                <c:pt idx="305">
                  <c:v>1.2739999999999999E-7</c:v>
                </c:pt>
                <c:pt idx="306">
                  <c:v>1.2770000000000001E-7</c:v>
                </c:pt>
                <c:pt idx="307">
                  <c:v>1.2770000000000001E-7</c:v>
                </c:pt>
                <c:pt idx="308">
                  <c:v>1.2770000000000001E-7</c:v>
                </c:pt>
                <c:pt idx="309">
                  <c:v>1.2770000000000001E-7</c:v>
                </c:pt>
                <c:pt idx="310">
                  <c:v>1.2779999999999999E-7</c:v>
                </c:pt>
                <c:pt idx="311">
                  <c:v>1.279E-7</c:v>
                </c:pt>
                <c:pt idx="312">
                  <c:v>1.279E-7</c:v>
                </c:pt>
                <c:pt idx="313">
                  <c:v>1.2779999999999999E-7</c:v>
                </c:pt>
                <c:pt idx="314">
                  <c:v>1.279E-7</c:v>
                </c:pt>
                <c:pt idx="315">
                  <c:v>1.2809999999999999E-7</c:v>
                </c:pt>
                <c:pt idx="316">
                  <c:v>1.279E-7</c:v>
                </c:pt>
                <c:pt idx="317">
                  <c:v>1.2800000000000001E-7</c:v>
                </c:pt>
                <c:pt idx="318">
                  <c:v>1.2800000000000001E-7</c:v>
                </c:pt>
                <c:pt idx="319">
                  <c:v>1.282E-7</c:v>
                </c:pt>
                <c:pt idx="320">
                  <c:v>1.2800000000000001E-7</c:v>
                </c:pt>
                <c:pt idx="321">
                  <c:v>1.283E-7</c:v>
                </c:pt>
                <c:pt idx="322">
                  <c:v>1.282E-7</c:v>
                </c:pt>
                <c:pt idx="323">
                  <c:v>1.2840000000000001E-7</c:v>
                </c:pt>
                <c:pt idx="324">
                  <c:v>1.282E-7</c:v>
                </c:pt>
                <c:pt idx="325">
                  <c:v>1.2840000000000001E-7</c:v>
                </c:pt>
                <c:pt idx="326">
                  <c:v>1.2840000000000001E-7</c:v>
                </c:pt>
                <c:pt idx="327">
                  <c:v>1.2840000000000001E-7</c:v>
                </c:pt>
                <c:pt idx="328">
                  <c:v>1.286E-7</c:v>
                </c:pt>
                <c:pt idx="329">
                  <c:v>1.286E-7</c:v>
                </c:pt>
                <c:pt idx="330">
                  <c:v>1.2870000000000001E-7</c:v>
                </c:pt>
                <c:pt idx="331">
                  <c:v>1.286E-7</c:v>
                </c:pt>
                <c:pt idx="332">
                  <c:v>1.289E-7</c:v>
                </c:pt>
                <c:pt idx="333">
                  <c:v>1.2870000000000001E-7</c:v>
                </c:pt>
                <c:pt idx="334">
                  <c:v>1.2870000000000001E-7</c:v>
                </c:pt>
                <c:pt idx="335">
                  <c:v>1.289E-7</c:v>
                </c:pt>
                <c:pt idx="336">
                  <c:v>1.289E-7</c:v>
                </c:pt>
                <c:pt idx="337">
                  <c:v>1.2910000000000001E-7</c:v>
                </c:pt>
                <c:pt idx="338">
                  <c:v>1.29E-7</c:v>
                </c:pt>
                <c:pt idx="339">
                  <c:v>1.29E-7</c:v>
                </c:pt>
                <c:pt idx="340">
                  <c:v>1.29E-7</c:v>
                </c:pt>
                <c:pt idx="341">
                  <c:v>1.2910000000000001E-7</c:v>
                </c:pt>
                <c:pt idx="342">
                  <c:v>1.293E-7</c:v>
                </c:pt>
                <c:pt idx="343">
                  <c:v>1.293E-7</c:v>
                </c:pt>
                <c:pt idx="344">
                  <c:v>1.293E-7</c:v>
                </c:pt>
                <c:pt idx="345">
                  <c:v>1.2919999999999999E-7</c:v>
                </c:pt>
                <c:pt idx="346">
                  <c:v>1.293E-7</c:v>
                </c:pt>
                <c:pt idx="347">
                  <c:v>1.293E-7</c:v>
                </c:pt>
                <c:pt idx="348">
                  <c:v>1.2919999999999999E-7</c:v>
                </c:pt>
                <c:pt idx="349">
                  <c:v>1.2949999999999999E-7</c:v>
                </c:pt>
                <c:pt idx="350">
                  <c:v>1.2949999999999999E-7</c:v>
                </c:pt>
                <c:pt idx="351">
                  <c:v>1.293E-7</c:v>
                </c:pt>
                <c:pt idx="352">
                  <c:v>1.296E-7</c:v>
                </c:pt>
                <c:pt idx="353">
                  <c:v>1.296E-7</c:v>
                </c:pt>
                <c:pt idx="354">
                  <c:v>1.297E-7</c:v>
                </c:pt>
                <c:pt idx="355">
                  <c:v>1.297E-7</c:v>
                </c:pt>
                <c:pt idx="356">
                  <c:v>1.2980000000000001E-7</c:v>
                </c:pt>
                <c:pt idx="357">
                  <c:v>1.297E-7</c:v>
                </c:pt>
                <c:pt idx="358">
                  <c:v>1.297E-7</c:v>
                </c:pt>
                <c:pt idx="359">
                  <c:v>1.2980000000000001E-7</c:v>
                </c:pt>
                <c:pt idx="360">
                  <c:v>1.2980000000000001E-7</c:v>
                </c:pt>
                <c:pt idx="361">
                  <c:v>1.2980000000000001E-7</c:v>
                </c:pt>
                <c:pt idx="362">
                  <c:v>1.3E-7</c:v>
                </c:pt>
                <c:pt idx="363">
                  <c:v>1.3E-7</c:v>
                </c:pt>
                <c:pt idx="364">
                  <c:v>1.2980000000000001E-7</c:v>
                </c:pt>
                <c:pt idx="365">
                  <c:v>1.3010000000000001E-7</c:v>
                </c:pt>
                <c:pt idx="366">
                  <c:v>1.3010000000000001E-7</c:v>
                </c:pt>
                <c:pt idx="367">
                  <c:v>1.303E-7</c:v>
                </c:pt>
                <c:pt idx="368">
                  <c:v>1.3010000000000001E-7</c:v>
                </c:pt>
                <c:pt idx="369">
                  <c:v>1.3010000000000001E-7</c:v>
                </c:pt>
                <c:pt idx="370">
                  <c:v>1.3010000000000001E-7</c:v>
                </c:pt>
                <c:pt idx="371">
                  <c:v>1.3010000000000001E-7</c:v>
                </c:pt>
                <c:pt idx="372">
                  <c:v>1.3010000000000001E-7</c:v>
                </c:pt>
                <c:pt idx="373">
                  <c:v>1.304E-7</c:v>
                </c:pt>
                <c:pt idx="374">
                  <c:v>1.303E-7</c:v>
                </c:pt>
                <c:pt idx="375">
                  <c:v>1.304E-7</c:v>
                </c:pt>
                <c:pt idx="376">
                  <c:v>1.304E-7</c:v>
                </c:pt>
                <c:pt idx="377">
                  <c:v>1.3050000000000001E-7</c:v>
                </c:pt>
                <c:pt idx="378">
                  <c:v>1.304E-7</c:v>
                </c:pt>
                <c:pt idx="379">
                  <c:v>1.3050000000000001E-7</c:v>
                </c:pt>
                <c:pt idx="380">
                  <c:v>1.3050000000000001E-7</c:v>
                </c:pt>
                <c:pt idx="381">
                  <c:v>1.3059999999999999E-7</c:v>
                </c:pt>
                <c:pt idx="382">
                  <c:v>1.3059999999999999E-7</c:v>
                </c:pt>
                <c:pt idx="383">
                  <c:v>1.3059999999999999E-7</c:v>
                </c:pt>
                <c:pt idx="384">
                  <c:v>1.3089999999999999E-7</c:v>
                </c:pt>
                <c:pt idx="385">
                  <c:v>1.3080000000000001E-7</c:v>
                </c:pt>
                <c:pt idx="386">
                  <c:v>1.3080000000000001E-7</c:v>
                </c:pt>
                <c:pt idx="387">
                  <c:v>1.3089999999999999E-7</c:v>
                </c:pt>
                <c:pt idx="388">
                  <c:v>1.31E-7</c:v>
                </c:pt>
                <c:pt idx="389">
                  <c:v>1.311E-7</c:v>
                </c:pt>
                <c:pt idx="390">
                  <c:v>1.311E-7</c:v>
                </c:pt>
                <c:pt idx="391">
                  <c:v>1.311E-7</c:v>
                </c:pt>
                <c:pt idx="392">
                  <c:v>1.31E-7</c:v>
                </c:pt>
                <c:pt idx="393">
                  <c:v>1.314E-7</c:v>
                </c:pt>
                <c:pt idx="394">
                  <c:v>1.314E-7</c:v>
                </c:pt>
                <c:pt idx="395">
                  <c:v>1.3150000000000001E-7</c:v>
                </c:pt>
                <c:pt idx="396">
                  <c:v>1.314E-7</c:v>
                </c:pt>
                <c:pt idx="397">
                  <c:v>1.314E-7</c:v>
                </c:pt>
                <c:pt idx="398">
                  <c:v>1.3150000000000001E-7</c:v>
                </c:pt>
                <c:pt idx="399">
                  <c:v>1.3159999999999999E-7</c:v>
                </c:pt>
                <c:pt idx="400">
                  <c:v>1.3150000000000001E-7</c:v>
                </c:pt>
                <c:pt idx="401">
                  <c:v>1.3169999999999999E-7</c:v>
                </c:pt>
                <c:pt idx="402">
                  <c:v>1.3159999999999999E-7</c:v>
                </c:pt>
                <c:pt idx="403">
                  <c:v>1.318E-7</c:v>
                </c:pt>
                <c:pt idx="404">
                  <c:v>1.321E-7</c:v>
                </c:pt>
                <c:pt idx="405">
                  <c:v>1.318E-7</c:v>
                </c:pt>
                <c:pt idx="406">
                  <c:v>1.3199999999999999E-7</c:v>
                </c:pt>
                <c:pt idx="407">
                  <c:v>1.3199999999999999E-7</c:v>
                </c:pt>
                <c:pt idx="408">
                  <c:v>1.3220000000000001E-7</c:v>
                </c:pt>
                <c:pt idx="409">
                  <c:v>1.3199999999999999E-7</c:v>
                </c:pt>
                <c:pt idx="410">
                  <c:v>1.3199999999999999E-7</c:v>
                </c:pt>
                <c:pt idx="411">
                  <c:v>1.3220000000000001E-7</c:v>
                </c:pt>
                <c:pt idx="412">
                  <c:v>1.321E-7</c:v>
                </c:pt>
                <c:pt idx="413">
                  <c:v>1.3229999999999999E-7</c:v>
                </c:pt>
                <c:pt idx="414">
                  <c:v>1.3229999999999999E-7</c:v>
                </c:pt>
                <c:pt idx="415">
                  <c:v>1.3229999999999999E-7</c:v>
                </c:pt>
                <c:pt idx="416">
                  <c:v>1.3220000000000001E-7</c:v>
                </c:pt>
                <c:pt idx="417">
                  <c:v>1.325E-7</c:v>
                </c:pt>
                <c:pt idx="418">
                  <c:v>1.3220000000000001E-7</c:v>
                </c:pt>
                <c:pt idx="419">
                  <c:v>1.3229999999999999E-7</c:v>
                </c:pt>
                <c:pt idx="420">
                  <c:v>1.3229999999999999E-7</c:v>
                </c:pt>
                <c:pt idx="421">
                  <c:v>1.3260000000000001E-7</c:v>
                </c:pt>
                <c:pt idx="422">
                  <c:v>1.3260000000000001E-7</c:v>
                </c:pt>
                <c:pt idx="423">
                  <c:v>1.3260000000000001E-7</c:v>
                </c:pt>
                <c:pt idx="424">
                  <c:v>1.3260000000000001E-7</c:v>
                </c:pt>
                <c:pt idx="425">
                  <c:v>1.328E-7</c:v>
                </c:pt>
                <c:pt idx="426">
                  <c:v>1.3269999999999999E-7</c:v>
                </c:pt>
                <c:pt idx="427">
                  <c:v>1.328E-7</c:v>
                </c:pt>
                <c:pt idx="428">
                  <c:v>1.3269999999999999E-7</c:v>
                </c:pt>
                <c:pt idx="429">
                  <c:v>1.328E-7</c:v>
                </c:pt>
                <c:pt idx="430">
                  <c:v>1.3290000000000001E-7</c:v>
                </c:pt>
                <c:pt idx="431">
                  <c:v>1.3290000000000001E-7</c:v>
                </c:pt>
                <c:pt idx="432">
                  <c:v>1.3309999999999999E-7</c:v>
                </c:pt>
                <c:pt idx="433">
                  <c:v>1.3290000000000001E-7</c:v>
                </c:pt>
                <c:pt idx="434">
                  <c:v>1.3309999999999999E-7</c:v>
                </c:pt>
                <c:pt idx="435">
                  <c:v>1.332E-7</c:v>
                </c:pt>
                <c:pt idx="436">
                  <c:v>1.3330000000000001E-7</c:v>
                </c:pt>
                <c:pt idx="437">
                  <c:v>1.332E-7</c:v>
                </c:pt>
                <c:pt idx="438">
                  <c:v>1.3330000000000001E-7</c:v>
                </c:pt>
                <c:pt idx="439">
                  <c:v>1.332E-7</c:v>
                </c:pt>
                <c:pt idx="440">
                  <c:v>1.332E-7</c:v>
                </c:pt>
                <c:pt idx="441">
                  <c:v>1.3339999999999999E-7</c:v>
                </c:pt>
                <c:pt idx="442">
                  <c:v>1.3330000000000001E-7</c:v>
                </c:pt>
                <c:pt idx="443">
                  <c:v>1.3330000000000001E-7</c:v>
                </c:pt>
                <c:pt idx="444">
                  <c:v>1.3339999999999999E-7</c:v>
                </c:pt>
                <c:pt idx="445">
                  <c:v>1.3339999999999999E-7</c:v>
                </c:pt>
                <c:pt idx="446">
                  <c:v>1.3339999999999999E-7</c:v>
                </c:pt>
                <c:pt idx="447">
                  <c:v>1.3339999999999999E-7</c:v>
                </c:pt>
                <c:pt idx="448">
                  <c:v>1.3360000000000001E-7</c:v>
                </c:pt>
                <c:pt idx="449">
                  <c:v>1.3360000000000001E-7</c:v>
                </c:pt>
                <c:pt idx="450">
                  <c:v>1.3360000000000001E-7</c:v>
                </c:pt>
                <c:pt idx="451">
                  <c:v>1.3379999999999999E-7</c:v>
                </c:pt>
                <c:pt idx="452">
                  <c:v>1.339E-7</c:v>
                </c:pt>
                <c:pt idx="453">
                  <c:v>1.3370000000000001E-7</c:v>
                </c:pt>
                <c:pt idx="454">
                  <c:v>1.3400000000000001E-7</c:v>
                </c:pt>
                <c:pt idx="455">
                  <c:v>1.3400000000000001E-7</c:v>
                </c:pt>
                <c:pt idx="456">
                  <c:v>1.339E-7</c:v>
                </c:pt>
                <c:pt idx="457">
                  <c:v>1.342E-7</c:v>
                </c:pt>
                <c:pt idx="458">
                  <c:v>1.342E-7</c:v>
                </c:pt>
                <c:pt idx="459">
                  <c:v>1.342E-7</c:v>
                </c:pt>
                <c:pt idx="460">
                  <c:v>1.343E-7</c:v>
                </c:pt>
                <c:pt idx="461">
                  <c:v>1.3440000000000001E-7</c:v>
                </c:pt>
                <c:pt idx="462">
                  <c:v>1.343E-7</c:v>
                </c:pt>
                <c:pt idx="463">
                  <c:v>1.3449999999999999E-7</c:v>
                </c:pt>
                <c:pt idx="464">
                  <c:v>1.3440000000000001E-7</c:v>
                </c:pt>
                <c:pt idx="465">
                  <c:v>1.3440000000000001E-7</c:v>
                </c:pt>
                <c:pt idx="466">
                  <c:v>1.3449999999999999E-7</c:v>
                </c:pt>
                <c:pt idx="467">
                  <c:v>1.346E-7</c:v>
                </c:pt>
                <c:pt idx="468">
                  <c:v>1.3440000000000001E-7</c:v>
                </c:pt>
                <c:pt idx="469">
                  <c:v>1.3440000000000001E-7</c:v>
                </c:pt>
                <c:pt idx="470">
                  <c:v>1.346E-7</c:v>
                </c:pt>
                <c:pt idx="471">
                  <c:v>1.3479999999999999E-7</c:v>
                </c:pt>
                <c:pt idx="472">
                  <c:v>1.3479999999999999E-7</c:v>
                </c:pt>
                <c:pt idx="473">
                  <c:v>1.3479999999999999E-7</c:v>
                </c:pt>
                <c:pt idx="474">
                  <c:v>1.3479999999999999E-7</c:v>
                </c:pt>
                <c:pt idx="475">
                  <c:v>1.35E-7</c:v>
                </c:pt>
                <c:pt idx="476">
                  <c:v>1.35E-7</c:v>
                </c:pt>
                <c:pt idx="477">
                  <c:v>1.35E-7</c:v>
                </c:pt>
                <c:pt idx="478">
                  <c:v>1.349E-7</c:v>
                </c:pt>
                <c:pt idx="479">
                  <c:v>1.3510000000000001E-7</c:v>
                </c:pt>
                <c:pt idx="480">
                  <c:v>1.353E-7</c:v>
                </c:pt>
                <c:pt idx="481">
                  <c:v>1.3540000000000001E-7</c:v>
                </c:pt>
                <c:pt idx="482">
                  <c:v>1.353E-7</c:v>
                </c:pt>
                <c:pt idx="483">
                  <c:v>1.353E-7</c:v>
                </c:pt>
                <c:pt idx="484">
                  <c:v>1.353E-7</c:v>
                </c:pt>
                <c:pt idx="485">
                  <c:v>1.353E-7</c:v>
                </c:pt>
                <c:pt idx="486">
                  <c:v>1.3549999999999999E-7</c:v>
                </c:pt>
                <c:pt idx="487">
                  <c:v>1.356E-7</c:v>
                </c:pt>
                <c:pt idx="488">
                  <c:v>1.3549999999999999E-7</c:v>
                </c:pt>
                <c:pt idx="489">
                  <c:v>1.3540000000000001E-7</c:v>
                </c:pt>
                <c:pt idx="490">
                  <c:v>1.3540000000000001E-7</c:v>
                </c:pt>
                <c:pt idx="491">
                  <c:v>1.356E-7</c:v>
                </c:pt>
                <c:pt idx="492">
                  <c:v>1.3549999999999999E-7</c:v>
                </c:pt>
                <c:pt idx="493">
                  <c:v>1.3540000000000001E-7</c:v>
                </c:pt>
                <c:pt idx="494">
                  <c:v>1.3549999999999999E-7</c:v>
                </c:pt>
                <c:pt idx="495">
                  <c:v>1.356E-7</c:v>
                </c:pt>
                <c:pt idx="496">
                  <c:v>1.3589999999999999E-7</c:v>
                </c:pt>
                <c:pt idx="497">
                  <c:v>1.357E-7</c:v>
                </c:pt>
                <c:pt idx="498">
                  <c:v>1.356E-7</c:v>
                </c:pt>
                <c:pt idx="499">
                  <c:v>1.3589999999999999E-7</c:v>
                </c:pt>
                <c:pt idx="500">
                  <c:v>1.3589999999999999E-7</c:v>
                </c:pt>
                <c:pt idx="501">
                  <c:v>1.36E-7</c:v>
                </c:pt>
                <c:pt idx="502">
                  <c:v>1.3589999999999999E-7</c:v>
                </c:pt>
                <c:pt idx="503">
                  <c:v>1.3589999999999999E-7</c:v>
                </c:pt>
                <c:pt idx="504">
                  <c:v>1.3589999999999999E-7</c:v>
                </c:pt>
                <c:pt idx="505">
                  <c:v>1.357E-7</c:v>
                </c:pt>
                <c:pt idx="506">
                  <c:v>1.36E-7</c:v>
                </c:pt>
                <c:pt idx="507">
                  <c:v>1.3610000000000001E-7</c:v>
                </c:pt>
                <c:pt idx="508">
                  <c:v>1.3610000000000001E-7</c:v>
                </c:pt>
                <c:pt idx="509">
                  <c:v>1.3610000000000001E-7</c:v>
                </c:pt>
                <c:pt idx="510">
                  <c:v>1.36E-7</c:v>
                </c:pt>
                <c:pt idx="511">
                  <c:v>1.36E-7</c:v>
                </c:pt>
                <c:pt idx="512">
                  <c:v>1.3619999999999999E-7</c:v>
                </c:pt>
                <c:pt idx="513">
                  <c:v>1.3610000000000001E-7</c:v>
                </c:pt>
                <c:pt idx="514">
                  <c:v>1.3610000000000001E-7</c:v>
                </c:pt>
                <c:pt idx="515">
                  <c:v>1.3610000000000001E-7</c:v>
                </c:pt>
                <c:pt idx="516">
                  <c:v>1.363E-7</c:v>
                </c:pt>
                <c:pt idx="517">
                  <c:v>1.363E-7</c:v>
                </c:pt>
                <c:pt idx="518">
                  <c:v>1.3650000000000001E-7</c:v>
                </c:pt>
                <c:pt idx="519">
                  <c:v>1.363E-7</c:v>
                </c:pt>
                <c:pt idx="520">
                  <c:v>1.3650000000000001E-7</c:v>
                </c:pt>
                <c:pt idx="521">
                  <c:v>1.363E-7</c:v>
                </c:pt>
                <c:pt idx="522">
                  <c:v>1.3659999999999999E-7</c:v>
                </c:pt>
                <c:pt idx="523">
                  <c:v>1.3650000000000001E-7</c:v>
                </c:pt>
                <c:pt idx="524">
                  <c:v>1.367E-7</c:v>
                </c:pt>
                <c:pt idx="525">
                  <c:v>1.367E-7</c:v>
                </c:pt>
                <c:pt idx="526">
                  <c:v>1.3680000000000001E-7</c:v>
                </c:pt>
                <c:pt idx="527">
                  <c:v>1.367E-7</c:v>
                </c:pt>
                <c:pt idx="528">
                  <c:v>1.371E-7</c:v>
                </c:pt>
                <c:pt idx="529">
                  <c:v>1.3680000000000001E-7</c:v>
                </c:pt>
                <c:pt idx="530">
                  <c:v>1.3680000000000001E-7</c:v>
                </c:pt>
                <c:pt idx="531">
                  <c:v>1.37E-7</c:v>
                </c:pt>
                <c:pt idx="532">
                  <c:v>1.371E-7</c:v>
                </c:pt>
                <c:pt idx="533">
                  <c:v>1.37E-7</c:v>
                </c:pt>
                <c:pt idx="534">
                  <c:v>1.371E-7</c:v>
                </c:pt>
                <c:pt idx="535">
                  <c:v>1.371E-7</c:v>
                </c:pt>
                <c:pt idx="536">
                  <c:v>1.3720000000000001E-7</c:v>
                </c:pt>
                <c:pt idx="537">
                  <c:v>1.3720000000000001E-7</c:v>
                </c:pt>
                <c:pt idx="538">
                  <c:v>1.3729999999999999E-7</c:v>
                </c:pt>
                <c:pt idx="539">
                  <c:v>1.3720000000000001E-7</c:v>
                </c:pt>
                <c:pt idx="540">
                  <c:v>1.3720000000000001E-7</c:v>
                </c:pt>
                <c:pt idx="541">
                  <c:v>1.374E-7</c:v>
                </c:pt>
                <c:pt idx="542">
                  <c:v>1.3720000000000001E-7</c:v>
                </c:pt>
                <c:pt idx="543">
                  <c:v>1.3729999999999999E-7</c:v>
                </c:pt>
                <c:pt idx="544">
                  <c:v>1.374E-7</c:v>
                </c:pt>
                <c:pt idx="545">
                  <c:v>1.374E-7</c:v>
                </c:pt>
                <c:pt idx="546">
                  <c:v>1.3720000000000001E-7</c:v>
                </c:pt>
                <c:pt idx="547">
                  <c:v>1.374E-7</c:v>
                </c:pt>
                <c:pt idx="548">
                  <c:v>1.3759999999999999E-7</c:v>
                </c:pt>
                <c:pt idx="549">
                  <c:v>1.378E-7</c:v>
                </c:pt>
                <c:pt idx="550">
                  <c:v>1.378E-7</c:v>
                </c:pt>
                <c:pt idx="551">
                  <c:v>1.3759999999999999E-7</c:v>
                </c:pt>
                <c:pt idx="552">
                  <c:v>1.3790000000000001E-7</c:v>
                </c:pt>
                <c:pt idx="553">
                  <c:v>1.378E-7</c:v>
                </c:pt>
                <c:pt idx="554">
                  <c:v>1.378E-7</c:v>
                </c:pt>
                <c:pt idx="555">
                  <c:v>1.3799999999999999E-7</c:v>
                </c:pt>
                <c:pt idx="556">
                  <c:v>1.3799999999999999E-7</c:v>
                </c:pt>
                <c:pt idx="557">
                  <c:v>1.3799999999999999E-7</c:v>
                </c:pt>
                <c:pt idx="558">
                  <c:v>1.3820000000000001E-7</c:v>
                </c:pt>
                <c:pt idx="559">
                  <c:v>1.3820000000000001E-7</c:v>
                </c:pt>
                <c:pt idx="560">
                  <c:v>1.3799999999999999E-7</c:v>
                </c:pt>
                <c:pt idx="561">
                  <c:v>1.3820000000000001E-7</c:v>
                </c:pt>
                <c:pt idx="562">
                  <c:v>1.3820000000000001E-7</c:v>
                </c:pt>
                <c:pt idx="563">
                  <c:v>1.3820000000000001E-7</c:v>
                </c:pt>
                <c:pt idx="564">
                  <c:v>1.384E-7</c:v>
                </c:pt>
                <c:pt idx="565">
                  <c:v>1.3799999999999999E-7</c:v>
                </c:pt>
                <c:pt idx="566">
                  <c:v>1.3829999999999999E-7</c:v>
                </c:pt>
                <c:pt idx="567">
                  <c:v>1.3829999999999999E-7</c:v>
                </c:pt>
                <c:pt idx="568">
                  <c:v>1.3820000000000001E-7</c:v>
                </c:pt>
                <c:pt idx="569">
                  <c:v>1.384E-7</c:v>
                </c:pt>
                <c:pt idx="570">
                  <c:v>1.3829999999999999E-7</c:v>
                </c:pt>
                <c:pt idx="571">
                  <c:v>1.3799999999999999E-7</c:v>
                </c:pt>
                <c:pt idx="572">
                  <c:v>1.384E-7</c:v>
                </c:pt>
                <c:pt idx="573">
                  <c:v>1.384E-7</c:v>
                </c:pt>
                <c:pt idx="574">
                  <c:v>1.3869999999999999E-7</c:v>
                </c:pt>
                <c:pt idx="575">
                  <c:v>1.385E-7</c:v>
                </c:pt>
                <c:pt idx="576">
                  <c:v>1.388E-7</c:v>
                </c:pt>
                <c:pt idx="577">
                  <c:v>1.388E-7</c:v>
                </c:pt>
                <c:pt idx="578">
                  <c:v>1.388E-7</c:v>
                </c:pt>
                <c:pt idx="579">
                  <c:v>1.3869999999999999E-7</c:v>
                </c:pt>
                <c:pt idx="580">
                  <c:v>1.3869999999999999E-7</c:v>
                </c:pt>
                <c:pt idx="581">
                  <c:v>1.388E-7</c:v>
                </c:pt>
                <c:pt idx="582">
                  <c:v>1.388E-7</c:v>
                </c:pt>
                <c:pt idx="583">
                  <c:v>1.3890000000000001E-7</c:v>
                </c:pt>
                <c:pt idx="584">
                  <c:v>1.3899999999999999E-7</c:v>
                </c:pt>
                <c:pt idx="585">
                  <c:v>1.3890000000000001E-7</c:v>
                </c:pt>
                <c:pt idx="586">
                  <c:v>1.3909999999999999E-7</c:v>
                </c:pt>
                <c:pt idx="587">
                  <c:v>1.3899999999999999E-7</c:v>
                </c:pt>
                <c:pt idx="588">
                  <c:v>1.3909999999999999E-7</c:v>
                </c:pt>
                <c:pt idx="589">
                  <c:v>1.3899999999999999E-7</c:v>
                </c:pt>
                <c:pt idx="590">
                  <c:v>1.3909999999999999E-7</c:v>
                </c:pt>
                <c:pt idx="591">
                  <c:v>1.3909999999999999E-7</c:v>
                </c:pt>
                <c:pt idx="592">
                  <c:v>1.3909999999999999E-7</c:v>
                </c:pt>
                <c:pt idx="593">
                  <c:v>1.3939999999999999E-7</c:v>
                </c:pt>
                <c:pt idx="594">
                  <c:v>1.3930000000000001E-7</c:v>
                </c:pt>
                <c:pt idx="595">
                  <c:v>1.3939999999999999E-7</c:v>
                </c:pt>
                <c:pt idx="596">
                  <c:v>1.3939999999999999E-7</c:v>
                </c:pt>
                <c:pt idx="597">
                  <c:v>1.3930000000000001E-7</c:v>
                </c:pt>
                <c:pt idx="598">
                  <c:v>1.3960000000000001E-7</c:v>
                </c:pt>
                <c:pt idx="599">
                  <c:v>1.395E-7</c:v>
                </c:pt>
                <c:pt idx="600">
                  <c:v>1.395E-7</c:v>
                </c:pt>
                <c:pt idx="601">
                  <c:v>1.3960000000000001E-7</c:v>
                </c:pt>
                <c:pt idx="602">
                  <c:v>1.399E-7</c:v>
                </c:pt>
                <c:pt idx="603">
                  <c:v>1.3930000000000001E-7</c:v>
                </c:pt>
                <c:pt idx="604">
                  <c:v>1.3960000000000001E-7</c:v>
                </c:pt>
                <c:pt idx="605">
                  <c:v>1.395E-7</c:v>
                </c:pt>
                <c:pt idx="606">
                  <c:v>1.3969999999999999E-7</c:v>
                </c:pt>
                <c:pt idx="607">
                  <c:v>1.3960000000000001E-7</c:v>
                </c:pt>
                <c:pt idx="608">
                  <c:v>1.3969999999999999E-7</c:v>
                </c:pt>
                <c:pt idx="609">
                  <c:v>1.399E-7</c:v>
                </c:pt>
                <c:pt idx="610">
                  <c:v>1.399E-7</c:v>
                </c:pt>
                <c:pt idx="611">
                  <c:v>1.3969999999999999E-7</c:v>
                </c:pt>
                <c:pt idx="612">
                  <c:v>1.4000000000000001E-7</c:v>
                </c:pt>
                <c:pt idx="613">
                  <c:v>1.4000000000000001E-7</c:v>
                </c:pt>
                <c:pt idx="614">
                  <c:v>1.4009999999999999E-7</c:v>
                </c:pt>
                <c:pt idx="615">
                  <c:v>1.4000000000000001E-7</c:v>
                </c:pt>
                <c:pt idx="616">
                  <c:v>1.4000000000000001E-7</c:v>
                </c:pt>
                <c:pt idx="617">
                  <c:v>1.4009999999999999E-7</c:v>
                </c:pt>
                <c:pt idx="618">
                  <c:v>1.4000000000000001E-7</c:v>
                </c:pt>
                <c:pt idx="619">
                  <c:v>1.4030000000000001E-7</c:v>
                </c:pt>
                <c:pt idx="620">
                  <c:v>1.4030000000000001E-7</c:v>
                </c:pt>
                <c:pt idx="621">
                  <c:v>1.4030000000000001E-7</c:v>
                </c:pt>
                <c:pt idx="622">
                  <c:v>1.4009999999999999E-7</c:v>
                </c:pt>
                <c:pt idx="623">
                  <c:v>1.4040000000000001E-7</c:v>
                </c:pt>
                <c:pt idx="624">
                  <c:v>1.4040000000000001E-7</c:v>
                </c:pt>
                <c:pt idx="625">
                  <c:v>1.406E-7</c:v>
                </c:pt>
                <c:pt idx="626">
                  <c:v>1.406E-7</c:v>
                </c:pt>
                <c:pt idx="627">
                  <c:v>1.4049999999999999E-7</c:v>
                </c:pt>
                <c:pt idx="628">
                  <c:v>1.4049999999999999E-7</c:v>
                </c:pt>
                <c:pt idx="629">
                  <c:v>1.4049999999999999E-7</c:v>
                </c:pt>
                <c:pt idx="630">
                  <c:v>1.4049999999999999E-7</c:v>
                </c:pt>
                <c:pt idx="631">
                  <c:v>1.406E-7</c:v>
                </c:pt>
                <c:pt idx="632">
                  <c:v>1.4049999999999999E-7</c:v>
                </c:pt>
                <c:pt idx="633">
                  <c:v>1.4049999999999999E-7</c:v>
                </c:pt>
                <c:pt idx="634">
                  <c:v>1.406E-7</c:v>
                </c:pt>
                <c:pt idx="635">
                  <c:v>1.4079999999999999E-7</c:v>
                </c:pt>
                <c:pt idx="636">
                  <c:v>1.409E-7</c:v>
                </c:pt>
                <c:pt idx="637">
                  <c:v>1.406E-7</c:v>
                </c:pt>
                <c:pt idx="638">
                  <c:v>1.4079999999999999E-7</c:v>
                </c:pt>
                <c:pt idx="639">
                  <c:v>1.406E-7</c:v>
                </c:pt>
                <c:pt idx="640">
                  <c:v>1.4079999999999999E-7</c:v>
                </c:pt>
                <c:pt idx="641">
                  <c:v>1.4100000000000001E-7</c:v>
                </c:pt>
                <c:pt idx="642">
                  <c:v>1.409E-7</c:v>
                </c:pt>
                <c:pt idx="643">
                  <c:v>1.409E-7</c:v>
                </c:pt>
                <c:pt idx="644">
                  <c:v>1.4100000000000001E-7</c:v>
                </c:pt>
                <c:pt idx="645">
                  <c:v>1.4100000000000001E-7</c:v>
                </c:pt>
                <c:pt idx="646">
                  <c:v>1.4100000000000001E-7</c:v>
                </c:pt>
                <c:pt idx="647">
                  <c:v>1.4100000000000001E-7</c:v>
                </c:pt>
                <c:pt idx="648">
                  <c:v>1.4119999999999999E-7</c:v>
                </c:pt>
                <c:pt idx="649">
                  <c:v>1.4100000000000001E-7</c:v>
                </c:pt>
                <c:pt idx="650">
                  <c:v>1.4119999999999999E-7</c:v>
                </c:pt>
                <c:pt idx="651">
                  <c:v>1.413E-7</c:v>
                </c:pt>
                <c:pt idx="652">
                  <c:v>1.4119999999999999E-7</c:v>
                </c:pt>
                <c:pt idx="653">
                  <c:v>1.4119999999999999E-7</c:v>
                </c:pt>
                <c:pt idx="654">
                  <c:v>1.413E-7</c:v>
                </c:pt>
                <c:pt idx="655">
                  <c:v>1.416E-7</c:v>
                </c:pt>
                <c:pt idx="656">
                  <c:v>1.416E-7</c:v>
                </c:pt>
                <c:pt idx="657">
                  <c:v>1.416E-7</c:v>
                </c:pt>
                <c:pt idx="658">
                  <c:v>1.416E-7</c:v>
                </c:pt>
                <c:pt idx="659">
                  <c:v>1.4140000000000001E-7</c:v>
                </c:pt>
                <c:pt idx="660">
                  <c:v>1.4140000000000001E-7</c:v>
                </c:pt>
                <c:pt idx="661">
                  <c:v>1.416E-7</c:v>
                </c:pt>
                <c:pt idx="662">
                  <c:v>1.4210000000000001E-7</c:v>
                </c:pt>
                <c:pt idx="663">
                  <c:v>1.4180000000000001E-7</c:v>
                </c:pt>
                <c:pt idx="664">
                  <c:v>1.4180000000000001E-7</c:v>
                </c:pt>
                <c:pt idx="665">
                  <c:v>1.4189999999999999E-7</c:v>
                </c:pt>
                <c:pt idx="666">
                  <c:v>1.4189999999999999E-7</c:v>
                </c:pt>
                <c:pt idx="667">
                  <c:v>1.4210000000000001E-7</c:v>
                </c:pt>
                <c:pt idx="668">
                  <c:v>1.4210000000000001E-7</c:v>
                </c:pt>
                <c:pt idx="669">
                  <c:v>1.4219999999999999E-7</c:v>
                </c:pt>
                <c:pt idx="670">
                  <c:v>1.4210000000000001E-7</c:v>
                </c:pt>
                <c:pt idx="671">
                  <c:v>1.4219999999999999E-7</c:v>
                </c:pt>
                <c:pt idx="672">
                  <c:v>1.4189999999999999E-7</c:v>
                </c:pt>
                <c:pt idx="673">
                  <c:v>1.4210000000000001E-7</c:v>
                </c:pt>
                <c:pt idx="674">
                  <c:v>1.4219999999999999E-7</c:v>
                </c:pt>
                <c:pt idx="675">
                  <c:v>1.423E-7</c:v>
                </c:pt>
                <c:pt idx="676">
                  <c:v>1.423E-7</c:v>
                </c:pt>
                <c:pt idx="677">
                  <c:v>1.4250000000000001E-7</c:v>
                </c:pt>
                <c:pt idx="678">
                  <c:v>1.4219999999999999E-7</c:v>
                </c:pt>
                <c:pt idx="679">
                  <c:v>1.423E-7</c:v>
                </c:pt>
                <c:pt idx="680">
                  <c:v>1.4259999999999999E-7</c:v>
                </c:pt>
                <c:pt idx="681">
                  <c:v>1.423E-7</c:v>
                </c:pt>
                <c:pt idx="682">
                  <c:v>1.427E-7</c:v>
                </c:pt>
                <c:pt idx="683">
                  <c:v>1.4259999999999999E-7</c:v>
                </c:pt>
                <c:pt idx="684">
                  <c:v>1.4259999999999999E-7</c:v>
                </c:pt>
                <c:pt idx="685">
                  <c:v>1.4259999999999999E-7</c:v>
                </c:pt>
                <c:pt idx="686">
                  <c:v>1.4259999999999999E-7</c:v>
                </c:pt>
                <c:pt idx="687">
                  <c:v>1.4259999999999999E-7</c:v>
                </c:pt>
                <c:pt idx="688">
                  <c:v>1.4289999999999999E-7</c:v>
                </c:pt>
                <c:pt idx="689">
                  <c:v>1.4250000000000001E-7</c:v>
                </c:pt>
                <c:pt idx="690">
                  <c:v>1.427E-7</c:v>
                </c:pt>
                <c:pt idx="691">
                  <c:v>1.4289999999999999E-7</c:v>
                </c:pt>
                <c:pt idx="692">
                  <c:v>1.43E-7</c:v>
                </c:pt>
                <c:pt idx="693">
                  <c:v>1.431E-7</c:v>
                </c:pt>
                <c:pt idx="694">
                  <c:v>1.43E-7</c:v>
                </c:pt>
                <c:pt idx="695">
                  <c:v>1.43E-7</c:v>
                </c:pt>
                <c:pt idx="696">
                  <c:v>1.43E-7</c:v>
                </c:pt>
                <c:pt idx="697">
                  <c:v>1.4289999999999999E-7</c:v>
                </c:pt>
                <c:pt idx="698">
                  <c:v>1.431E-7</c:v>
                </c:pt>
                <c:pt idx="699">
                  <c:v>1.43E-7</c:v>
                </c:pt>
                <c:pt idx="700">
                  <c:v>1.431E-7</c:v>
                </c:pt>
                <c:pt idx="701">
                  <c:v>1.43E-7</c:v>
                </c:pt>
                <c:pt idx="702">
                  <c:v>1.4329999999999999E-7</c:v>
                </c:pt>
                <c:pt idx="703">
                  <c:v>1.4329999999999999E-7</c:v>
                </c:pt>
                <c:pt idx="704">
                  <c:v>1.434E-7</c:v>
                </c:pt>
                <c:pt idx="705">
                  <c:v>1.434E-7</c:v>
                </c:pt>
                <c:pt idx="706">
                  <c:v>1.4329999999999999E-7</c:v>
                </c:pt>
                <c:pt idx="707">
                  <c:v>1.4329999999999999E-7</c:v>
                </c:pt>
                <c:pt idx="708">
                  <c:v>1.434E-7</c:v>
                </c:pt>
                <c:pt idx="709">
                  <c:v>1.4350000000000001E-7</c:v>
                </c:pt>
                <c:pt idx="710">
                  <c:v>1.4359999999999999E-7</c:v>
                </c:pt>
                <c:pt idx="711">
                  <c:v>1.4350000000000001E-7</c:v>
                </c:pt>
                <c:pt idx="712">
                  <c:v>1.4350000000000001E-7</c:v>
                </c:pt>
                <c:pt idx="713">
                  <c:v>1.434E-7</c:v>
                </c:pt>
                <c:pt idx="714">
                  <c:v>1.434E-7</c:v>
                </c:pt>
                <c:pt idx="715">
                  <c:v>1.4350000000000001E-7</c:v>
                </c:pt>
                <c:pt idx="716">
                  <c:v>1.4359999999999999E-7</c:v>
                </c:pt>
                <c:pt idx="717">
                  <c:v>1.4359999999999999E-7</c:v>
                </c:pt>
                <c:pt idx="718">
                  <c:v>1.4359999999999999E-7</c:v>
                </c:pt>
                <c:pt idx="719">
                  <c:v>1.4350000000000001E-7</c:v>
                </c:pt>
                <c:pt idx="720">
                  <c:v>1.4390000000000001E-7</c:v>
                </c:pt>
                <c:pt idx="721">
                  <c:v>1.438E-7</c:v>
                </c:pt>
                <c:pt idx="722">
                  <c:v>1.438E-7</c:v>
                </c:pt>
                <c:pt idx="723">
                  <c:v>1.438E-7</c:v>
                </c:pt>
                <c:pt idx="724">
                  <c:v>1.438E-7</c:v>
                </c:pt>
                <c:pt idx="725">
                  <c:v>1.4399999999999999E-7</c:v>
                </c:pt>
                <c:pt idx="726">
                  <c:v>1.4399999999999999E-7</c:v>
                </c:pt>
                <c:pt idx="727">
                  <c:v>1.4390000000000001E-7</c:v>
                </c:pt>
                <c:pt idx="728">
                  <c:v>1.4420000000000001E-7</c:v>
                </c:pt>
                <c:pt idx="729">
                  <c:v>1.4390000000000001E-7</c:v>
                </c:pt>
                <c:pt idx="730">
                  <c:v>1.4420000000000001E-7</c:v>
                </c:pt>
                <c:pt idx="731">
                  <c:v>1.4399999999999999E-7</c:v>
                </c:pt>
                <c:pt idx="732">
                  <c:v>1.4399999999999999E-7</c:v>
                </c:pt>
                <c:pt idx="733">
                  <c:v>1.4420000000000001E-7</c:v>
                </c:pt>
                <c:pt idx="734">
                  <c:v>1.4399999999999999E-7</c:v>
                </c:pt>
                <c:pt idx="735">
                  <c:v>1.444E-7</c:v>
                </c:pt>
                <c:pt idx="736">
                  <c:v>1.4420000000000001E-7</c:v>
                </c:pt>
                <c:pt idx="737">
                  <c:v>1.4420000000000001E-7</c:v>
                </c:pt>
                <c:pt idx="738">
                  <c:v>1.4429999999999999E-7</c:v>
                </c:pt>
                <c:pt idx="739">
                  <c:v>1.4429999999999999E-7</c:v>
                </c:pt>
                <c:pt idx="740">
                  <c:v>1.4429999999999999E-7</c:v>
                </c:pt>
                <c:pt idx="741">
                  <c:v>1.444E-7</c:v>
                </c:pt>
                <c:pt idx="742">
                  <c:v>1.4429999999999999E-7</c:v>
                </c:pt>
                <c:pt idx="743">
                  <c:v>1.444E-7</c:v>
                </c:pt>
                <c:pt idx="744">
                  <c:v>1.444E-7</c:v>
                </c:pt>
                <c:pt idx="745">
                  <c:v>1.444E-7</c:v>
                </c:pt>
                <c:pt idx="746">
                  <c:v>1.444E-7</c:v>
                </c:pt>
                <c:pt idx="747">
                  <c:v>1.4469999999999999E-7</c:v>
                </c:pt>
                <c:pt idx="748">
                  <c:v>1.4460000000000001E-7</c:v>
                </c:pt>
                <c:pt idx="749">
                  <c:v>1.4429999999999999E-7</c:v>
                </c:pt>
                <c:pt idx="750">
                  <c:v>1.4469999999999999E-7</c:v>
                </c:pt>
                <c:pt idx="751">
                  <c:v>1.4460000000000001E-7</c:v>
                </c:pt>
                <c:pt idx="752">
                  <c:v>1.4469999999999999E-7</c:v>
                </c:pt>
                <c:pt idx="753">
                  <c:v>1.4460000000000001E-7</c:v>
                </c:pt>
                <c:pt idx="754">
                  <c:v>1.4469999999999999E-7</c:v>
                </c:pt>
                <c:pt idx="755">
                  <c:v>1.4460000000000001E-7</c:v>
                </c:pt>
                <c:pt idx="756">
                  <c:v>1.4499999999999999E-7</c:v>
                </c:pt>
                <c:pt idx="757">
                  <c:v>1.4469999999999999E-7</c:v>
                </c:pt>
                <c:pt idx="758">
                  <c:v>1.4469999999999999E-7</c:v>
                </c:pt>
                <c:pt idx="759">
                  <c:v>1.4499999999999999E-7</c:v>
                </c:pt>
                <c:pt idx="760">
                  <c:v>1.4499999999999999E-7</c:v>
                </c:pt>
                <c:pt idx="761">
                  <c:v>1.451E-7</c:v>
                </c:pt>
                <c:pt idx="762">
                  <c:v>1.4499999999999999E-7</c:v>
                </c:pt>
                <c:pt idx="763">
                  <c:v>1.4499999999999999E-7</c:v>
                </c:pt>
                <c:pt idx="764">
                  <c:v>1.452E-7</c:v>
                </c:pt>
                <c:pt idx="765">
                  <c:v>1.452E-7</c:v>
                </c:pt>
                <c:pt idx="766">
                  <c:v>1.452E-7</c:v>
                </c:pt>
                <c:pt idx="767">
                  <c:v>1.452E-7</c:v>
                </c:pt>
                <c:pt idx="768">
                  <c:v>1.452E-7</c:v>
                </c:pt>
                <c:pt idx="769">
                  <c:v>1.452E-7</c:v>
                </c:pt>
                <c:pt idx="770">
                  <c:v>1.4530000000000001E-7</c:v>
                </c:pt>
                <c:pt idx="771">
                  <c:v>1.455E-7</c:v>
                </c:pt>
                <c:pt idx="772">
                  <c:v>1.452E-7</c:v>
                </c:pt>
                <c:pt idx="773">
                  <c:v>1.455E-7</c:v>
                </c:pt>
                <c:pt idx="774">
                  <c:v>1.455E-7</c:v>
                </c:pt>
                <c:pt idx="775">
                  <c:v>1.452E-7</c:v>
                </c:pt>
                <c:pt idx="776">
                  <c:v>1.4530000000000001E-7</c:v>
                </c:pt>
                <c:pt idx="777">
                  <c:v>1.455E-7</c:v>
                </c:pt>
                <c:pt idx="778">
                  <c:v>1.455E-7</c:v>
                </c:pt>
                <c:pt idx="779">
                  <c:v>1.4560000000000001E-7</c:v>
                </c:pt>
                <c:pt idx="780">
                  <c:v>1.455E-7</c:v>
                </c:pt>
                <c:pt idx="781">
                  <c:v>1.4560000000000001E-7</c:v>
                </c:pt>
                <c:pt idx="782">
                  <c:v>1.4560000000000001E-7</c:v>
                </c:pt>
                <c:pt idx="783">
                  <c:v>1.4560000000000001E-7</c:v>
                </c:pt>
                <c:pt idx="784">
                  <c:v>1.4560000000000001E-7</c:v>
                </c:pt>
                <c:pt idx="785">
                  <c:v>1.4560000000000001E-7</c:v>
                </c:pt>
                <c:pt idx="786">
                  <c:v>1.4569999999999999E-7</c:v>
                </c:pt>
                <c:pt idx="787">
                  <c:v>1.459E-7</c:v>
                </c:pt>
                <c:pt idx="788">
                  <c:v>1.4569999999999999E-7</c:v>
                </c:pt>
                <c:pt idx="789">
                  <c:v>1.4560000000000001E-7</c:v>
                </c:pt>
                <c:pt idx="790">
                  <c:v>1.4569999999999999E-7</c:v>
                </c:pt>
                <c:pt idx="791">
                  <c:v>1.4569999999999999E-7</c:v>
                </c:pt>
                <c:pt idx="792">
                  <c:v>1.4600000000000001E-7</c:v>
                </c:pt>
                <c:pt idx="793">
                  <c:v>1.459E-7</c:v>
                </c:pt>
                <c:pt idx="794">
                  <c:v>1.4630000000000001E-7</c:v>
                </c:pt>
                <c:pt idx="795">
                  <c:v>1.459E-7</c:v>
                </c:pt>
                <c:pt idx="796">
                  <c:v>1.4609999999999999E-7</c:v>
                </c:pt>
                <c:pt idx="797">
                  <c:v>1.4609999999999999E-7</c:v>
                </c:pt>
                <c:pt idx="798">
                  <c:v>1.4600000000000001E-7</c:v>
                </c:pt>
                <c:pt idx="799">
                  <c:v>1.4630000000000001E-7</c:v>
                </c:pt>
                <c:pt idx="800">
                  <c:v>1.4609999999999999E-7</c:v>
                </c:pt>
                <c:pt idx="801">
                  <c:v>1.4630000000000001E-7</c:v>
                </c:pt>
                <c:pt idx="802">
                  <c:v>1.4609999999999999E-7</c:v>
                </c:pt>
                <c:pt idx="803">
                  <c:v>1.4609999999999999E-7</c:v>
                </c:pt>
                <c:pt idx="804">
                  <c:v>1.4639999999999999E-7</c:v>
                </c:pt>
                <c:pt idx="805">
                  <c:v>1.4639999999999999E-7</c:v>
                </c:pt>
                <c:pt idx="806">
                  <c:v>1.4639999999999999E-7</c:v>
                </c:pt>
                <c:pt idx="807">
                  <c:v>1.4639999999999999E-7</c:v>
                </c:pt>
                <c:pt idx="808">
                  <c:v>1.4639999999999999E-7</c:v>
                </c:pt>
                <c:pt idx="809">
                  <c:v>1.4649999999999999E-7</c:v>
                </c:pt>
                <c:pt idx="810">
                  <c:v>1.4649999999999999E-7</c:v>
                </c:pt>
                <c:pt idx="811">
                  <c:v>1.4639999999999999E-7</c:v>
                </c:pt>
                <c:pt idx="812">
                  <c:v>1.4670000000000001E-7</c:v>
                </c:pt>
                <c:pt idx="813">
                  <c:v>1.4649999999999999E-7</c:v>
                </c:pt>
                <c:pt idx="814">
                  <c:v>1.4670000000000001E-7</c:v>
                </c:pt>
                <c:pt idx="815">
                  <c:v>1.4679999999999999E-7</c:v>
                </c:pt>
                <c:pt idx="816">
                  <c:v>1.4649999999999999E-7</c:v>
                </c:pt>
                <c:pt idx="817">
                  <c:v>1.4670000000000001E-7</c:v>
                </c:pt>
                <c:pt idx="818">
                  <c:v>1.4670000000000001E-7</c:v>
                </c:pt>
                <c:pt idx="819">
                  <c:v>1.4649999999999999E-7</c:v>
                </c:pt>
                <c:pt idx="820">
                  <c:v>1.4670000000000001E-7</c:v>
                </c:pt>
                <c:pt idx="821">
                  <c:v>1.4679999999999999E-7</c:v>
                </c:pt>
                <c:pt idx="822">
                  <c:v>1.4670000000000001E-7</c:v>
                </c:pt>
                <c:pt idx="823">
                  <c:v>1.4700000000000001E-7</c:v>
                </c:pt>
                <c:pt idx="824">
                  <c:v>1.469E-7</c:v>
                </c:pt>
                <c:pt idx="825">
                  <c:v>1.469E-7</c:v>
                </c:pt>
                <c:pt idx="826">
                  <c:v>1.4700000000000001E-7</c:v>
                </c:pt>
                <c:pt idx="827">
                  <c:v>1.4700000000000001E-7</c:v>
                </c:pt>
                <c:pt idx="828">
                  <c:v>1.4719999999999999E-7</c:v>
                </c:pt>
                <c:pt idx="829">
                  <c:v>1.469E-7</c:v>
                </c:pt>
                <c:pt idx="830">
                  <c:v>1.473E-7</c:v>
                </c:pt>
                <c:pt idx="831">
                  <c:v>1.469E-7</c:v>
                </c:pt>
                <c:pt idx="832">
                  <c:v>1.4719999999999999E-7</c:v>
                </c:pt>
                <c:pt idx="833">
                  <c:v>1.476E-7</c:v>
                </c:pt>
                <c:pt idx="834">
                  <c:v>1.4740000000000001E-7</c:v>
                </c:pt>
                <c:pt idx="835">
                  <c:v>1.4770000000000001E-7</c:v>
                </c:pt>
                <c:pt idx="836">
                  <c:v>1.476E-7</c:v>
                </c:pt>
                <c:pt idx="837">
                  <c:v>1.4740000000000001E-7</c:v>
                </c:pt>
                <c:pt idx="838">
                  <c:v>1.4740000000000001E-7</c:v>
                </c:pt>
                <c:pt idx="839">
                  <c:v>1.4740000000000001E-7</c:v>
                </c:pt>
                <c:pt idx="840">
                  <c:v>1.476E-7</c:v>
                </c:pt>
                <c:pt idx="841">
                  <c:v>1.476E-7</c:v>
                </c:pt>
                <c:pt idx="842">
                  <c:v>1.4770000000000001E-7</c:v>
                </c:pt>
                <c:pt idx="843">
                  <c:v>1.4770000000000001E-7</c:v>
                </c:pt>
                <c:pt idx="844">
                  <c:v>1.476E-7</c:v>
                </c:pt>
                <c:pt idx="845">
                  <c:v>1.4770000000000001E-7</c:v>
                </c:pt>
                <c:pt idx="846">
                  <c:v>1.4780000000000001E-7</c:v>
                </c:pt>
                <c:pt idx="847">
                  <c:v>1.4770000000000001E-7</c:v>
                </c:pt>
                <c:pt idx="848">
                  <c:v>1.4780000000000001E-7</c:v>
                </c:pt>
                <c:pt idx="849">
                  <c:v>1.4770000000000001E-7</c:v>
                </c:pt>
                <c:pt idx="850">
                  <c:v>1.48E-7</c:v>
                </c:pt>
                <c:pt idx="851">
                  <c:v>1.4770000000000001E-7</c:v>
                </c:pt>
                <c:pt idx="852">
                  <c:v>1.48E-7</c:v>
                </c:pt>
                <c:pt idx="853">
                  <c:v>1.48E-7</c:v>
                </c:pt>
                <c:pt idx="854">
                  <c:v>1.4780000000000001E-7</c:v>
                </c:pt>
                <c:pt idx="855">
                  <c:v>1.4819999999999999E-7</c:v>
                </c:pt>
                <c:pt idx="856">
                  <c:v>1.4819999999999999E-7</c:v>
                </c:pt>
                <c:pt idx="857">
                  <c:v>1.483E-7</c:v>
                </c:pt>
                <c:pt idx="858">
                  <c:v>1.4819999999999999E-7</c:v>
                </c:pt>
                <c:pt idx="859">
                  <c:v>1.483E-7</c:v>
                </c:pt>
                <c:pt idx="860">
                  <c:v>1.483E-7</c:v>
                </c:pt>
                <c:pt idx="861">
                  <c:v>1.483E-7</c:v>
                </c:pt>
                <c:pt idx="862">
                  <c:v>1.4819999999999999E-7</c:v>
                </c:pt>
                <c:pt idx="863">
                  <c:v>1.483E-7</c:v>
                </c:pt>
                <c:pt idx="864">
                  <c:v>1.4850000000000001E-7</c:v>
                </c:pt>
                <c:pt idx="865">
                  <c:v>1.4819999999999999E-7</c:v>
                </c:pt>
                <c:pt idx="866">
                  <c:v>1.487E-7</c:v>
                </c:pt>
                <c:pt idx="867">
                  <c:v>1.4850000000000001E-7</c:v>
                </c:pt>
                <c:pt idx="868">
                  <c:v>1.4850000000000001E-7</c:v>
                </c:pt>
                <c:pt idx="869">
                  <c:v>1.4850000000000001E-7</c:v>
                </c:pt>
                <c:pt idx="870">
                  <c:v>1.4850000000000001E-7</c:v>
                </c:pt>
                <c:pt idx="871">
                  <c:v>1.487E-7</c:v>
                </c:pt>
                <c:pt idx="872">
                  <c:v>1.487E-7</c:v>
                </c:pt>
                <c:pt idx="873">
                  <c:v>1.4859999999999999E-7</c:v>
                </c:pt>
                <c:pt idx="874">
                  <c:v>1.487E-7</c:v>
                </c:pt>
                <c:pt idx="875">
                  <c:v>1.49E-7</c:v>
                </c:pt>
                <c:pt idx="876">
                  <c:v>1.487E-7</c:v>
                </c:pt>
                <c:pt idx="877">
                  <c:v>1.4889999999999999E-7</c:v>
                </c:pt>
                <c:pt idx="878">
                  <c:v>1.4889999999999999E-7</c:v>
                </c:pt>
                <c:pt idx="879">
                  <c:v>1.4910000000000001E-7</c:v>
                </c:pt>
                <c:pt idx="880">
                  <c:v>1.4859999999999999E-7</c:v>
                </c:pt>
                <c:pt idx="881">
                  <c:v>1.487E-7</c:v>
                </c:pt>
                <c:pt idx="882">
                  <c:v>1.49E-7</c:v>
                </c:pt>
                <c:pt idx="883">
                  <c:v>1.4889999999999999E-7</c:v>
                </c:pt>
                <c:pt idx="884">
                  <c:v>1.4929999999999999E-7</c:v>
                </c:pt>
                <c:pt idx="885">
                  <c:v>1.4929999999999999E-7</c:v>
                </c:pt>
                <c:pt idx="886">
                  <c:v>1.494E-7</c:v>
                </c:pt>
                <c:pt idx="887">
                  <c:v>1.4929999999999999E-7</c:v>
                </c:pt>
                <c:pt idx="888">
                  <c:v>1.4929999999999999E-7</c:v>
                </c:pt>
                <c:pt idx="889">
                  <c:v>1.4929999999999999E-7</c:v>
                </c:pt>
                <c:pt idx="890">
                  <c:v>1.4910000000000001E-7</c:v>
                </c:pt>
                <c:pt idx="891">
                  <c:v>1.4929999999999999E-7</c:v>
                </c:pt>
                <c:pt idx="892">
                  <c:v>1.494E-7</c:v>
                </c:pt>
                <c:pt idx="893">
                  <c:v>1.4929999999999999E-7</c:v>
                </c:pt>
                <c:pt idx="894">
                  <c:v>1.494E-7</c:v>
                </c:pt>
                <c:pt idx="895">
                  <c:v>1.494E-7</c:v>
                </c:pt>
                <c:pt idx="896">
                  <c:v>1.494E-7</c:v>
                </c:pt>
                <c:pt idx="897">
                  <c:v>1.4950000000000001E-7</c:v>
                </c:pt>
                <c:pt idx="898">
                  <c:v>1.4929999999999999E-7</c:v>
                </c:pt>
                <c:pt idx="899">
                  <c:v>1.4950000000000001E-7</c:v>
                </c:pt>
                <c:pt idx="900">
                  <c:v>1.4950000000000001E-7</c:v>
                </c:pt>
                <c:pt idx="901">
                  <c:v>1.498E-7</c:v>
                </c:pt>
                <c:pt idx="902">
                  <c:v>1.497E-7</c:v>
                </c:pt>
                <c:pt idx="903">
                  <c:v>1.497E-7</c:v>
                </c:pt>
                <c:pt idx="904">
                  <c:v>1.497E-7</c:v>
                </c:pt>
                <c:pt idx="905">
                  <c:v>1.4950000000000001E-7</c:v>
                </c:pt>
                <c:pt idx="906">
                  <c:v>1.497E-7</c:v>
                </c:pt>
                <c:pt idx="907">
                  <c:v>1.498E-7</c:v>
                </c:pt>
                <c:pt idx="908">
                  <c:v>1.501E-7</c:v>
                </c:pt>
                <c:pt idx="909">
                  <c:v>1.498E-7</c:v>
                </c:pt>
                <c:pt idx="910">
                  <c:v>1.4990000000000001E-7</c:v>
                </c:pt>
                <c:pt idx="911">
                  <c:v>1.4990000000000001E-7</c:v>
                </c:pt>
                <c:pt idx="912">
                  <c:v>1.501E-7</c:v>
                </c:pt>
                <c:pt idx="913">
                  <c:v>1.5020000000000001E-7</c:v>
                </c:pt>
                <c:pt idx="914">
                  <c:v>1.4990000000000001E-7</c:v>
                </c:pt>
                <c:pt idx="915">
                  <c:v>1.5029999999999999E-7</c:v>
                </c:pt>
                <c:pt idx="916">
                  <c:v>1.5020000000000001E-7</c:v>
                </c:pt>
                <c:pt idx="917">
                  <c:v>1.5029999999999999E-7</c:v>
                </c:pt>
                <c:pt idx="918">
                  <c:v>1.5029999999999999E-7</c:v>
                </c:pt>
                <c:pt idx="919">
                  <c:v>1.505E-7</c:v>
                </c:pt>
                <c:pt idx="920">
                  <c:v>1.505E-7</c:v>
                </c:pt>
                <c:pt idx="921">
                  <c:v>1.5029999999999999E-7</c:v>
                </c:pt>
                <c:pt idx="922">
                  <c:v>1.5060000000000001E-7</c:v>
                </c:pt>
                <c:pt idx="923">
                  <c:v>1.5060000000000001E-7</c:v>
                </c:pt>
                <c:pt idx="924">
                  <c:v>1.5060000000000001E-7</c:v>
                </c:pt>
                <c:pt idx="925">
                  <c:v>1.5069999999999999E-7</c:v>
                </c:pt>
                <c:pt idx="926">
                  <c:v>1.5060000000000001E-7</c:v>
                </c:pt>
                <c:pt idx="927">
                  <c:v>1.5060000000000001E-7</c:v>
                </c:pt>
                <c:pt idx="928">
                  <c:v>1.5069999999999999E-7</c:v>
                </c:pt>
                <c:pt idx="929">
                  <c:v>1.5069999999999999E-7</c:v>
                </c:pt>
                <c:pt idx="930">
                  <c:v>1.5069999999999999E-7</c:v>
                </c:pt>
                <c:pt idx="931">
                  <c:v>1.5069999999999999E-7</c:v>
                </c:pt>
                <c:pt idx="932">
                  <c:v>1.5069999999999999E-7</c:v>
                </c:pt>
                <c:pt idx="933">
                  <c:v>1.5099999999999999E-7</c:v>
                </c:pt>
                <c:pt idx="934">
                  <c:v>1.5130000000000001E-7</c:v>
                </c:pt>
                <c:pt idx="935">
                  <c:v>1.5099999999999999E-7</c:v>
                </c:pt>
                <c:pt idx="936">
                  <c:v>1.5099999999999999E-7</c:v>
                </c:pt>
                <c:pt idx="937">
                  <c:v>1.512E-7</c:v>
                </c:pt>
                <c:pt idx="938">
                  <c:v>1.5139999999999999E-7</c:v>
                </c:pt>
                <c:pt idx="939">
                  <c:v>1.512E-7</c:v>
                </c:pt>
                <c:pt idx="940">
                  <c:v>1.5130000000000001E-7</c:v>
                </c:pt>
                <c:pt idx="941">
                  <c:v>1.5130000000000001E-7</c:v>
                </c:pt>
                <c:pt idx="942">
                  <c:v>1.5139999999999999E-7</c:v>
                </c:pt>
                <c:pt idx="943">
                  <c:v>1.5130000000000001E-7</c:v>
                </c:pt>
                <c:pt idx="944">
                  <c:v>1.512E-7</c:v>
                </c:pt>
                <c:pt idx="945">
                  <c:v>1.5139999999999999E-7</c:v>
                </c:pt>
                <c:pt idx="946">
                  <c:v>1.5160000000000001E-7</c:v>
                </c:pt>
                <c:pt idx="947">
                  <c:v>1.5160000000000001E-7</c:v>
                </c:pt>
                <c:pt idx="948">
                  <c:v>1.5160000000000001E-7</c:v>
                </c:pt>
                <c:pt idx="949">
                  <c:v>1.5160000000000001E-7</c:v>
                </c:pt>
                <c:pt idx="950">
                  <c:v>1.5169999999999999E-7</c:v>
                </c:pt>
                <c:pt idx="951">
                  <c:v>1.5160000000000001E-7</c:v>
                </c:pt>
                <c:pt idx="952">
                  <c:v>1.519E-7</c:v>
                </c:pt>
                <c:pt idx="953">
                  <c:v>1.5160000000000001E-7</c:v>
                </c:pt>
                <c:pt idx="954">
                  <c:v>1.5169999999999999E-7</c:v>
                </c:pt>
                <c:pt idx="955">
                  <c:v>1.5160000000000001E-7</c:v>
                </c:pt>
                <c:pt idx="956">
                  <c:v>1.5139999999999999E-7</c:v>
                </c:pt>
                <c:pt idx="957">
                  <c:v>1.5160000000000001E-7</c:v>
                </c:pt>
                <c:pt idx="958">
                  <c:v>1.5169999999999999E-7</c:v>
                </c:pt>
                <c:pt idx="959">
                  <c:v>1.5169999999999999E-7</c:v>
                </c:pt>
                <c:pt idx="960">
                  <c:v>1.519E-7</c:v>
                </c:pt>
                <c:pt idx="961">
                  <c:v>1.519E-7</c:v>
                </c:pt>
                <c:pt idx="962">
                  <c:v>1.5200000000000001E-7</c:v>
                </c:pt>
                <c:pt idx="963">
                  <c:v>1.5200000000000001E-7</c:v>
                </c:pt>
                <c:pt idx="964">
                  <c:v>1.5200000000000001E-7</c:v>
                </c:pt>
                <c:pt idx="965">
                  <c:v>1.519E-7</c:v>
                </c:pt>
                <c:pt idx="966">
                  <c:v>1.5209999999999999E-7</c:v>
                </c:pt>
                <c:pt idx="967">
                  <c:v>1.5200000000000001E-7</c:v>
                </c:pt>
                <c:pt idx="968">
                  <c:v>1.5230000000000001E-7</c:v>
                </c:pt>
                <c:pt idx="969">
                  <c:v>1.5230000000000001E-7</c:v>
                </c:pt>
                <c:pt idx="970">
                  <c:v>1.5209999999999999E-7</c:v>
                </c:pt>
                <c:pt idx="971">
                  <c:v>1.5239999999999999E-7</c:v>
                </c:pt>
                <c:pt idx="972">
                  <c:v>1.5209999999999999E-7</c:v>
                </c:pt>
                <c:pt idx="973">
                  <c:v>1.5239999999999999E-7</c:v>
                </c:pt>
                <c:pt idx="974">
                  <c:v>1.5239999999999999E-7</c:v>
                </c:pt>
                <c:pt idx="975">
                  <c:v>1.5209999999999999E-7</c:v>
                </c:pt>
                <c:pt idx="976">
                  <c:v>1.5230000000000001E-7</c:v>
                </c:pt>
                <c:pt idx="977">
                  <c:v>1.5239999999999999E-7</c:v>
                </c:pt>
                <c:pt idx="978">
                  <c:v>1.526E-7</c:v>
                </c:pt>
                <c:pt idx="979">
                  <c:v>1.5230000000000001E-7</c:v>
                </c:pt>
                <c:pt idx="980">
                  <c:v>1.526E-7</c:v>
                </c:pt>
                <c:pt idx="981">
                  <c:v>1.5239999999999999E-7</c:v>
                </c:pt>
                <c:pt idx="982">
                  <c:v>1.526E-7</c:v>
                </c:pt>
                <c:pt idx="983">
                  <c:v>1.5239999999999999E-7</c:v>
                </c:pt>
                <c:pt idx="984">
                  <c:v>1.526E-7</c:v>
                </c:pt>
                <c:pt idx="985">
                  <c:v>1.5270000000000001E-7</c:v>
                </c:pt>
                <c:pt idx="986">
                  <c:v>1.526E-7</c:v>
                </c:pt>
                <c:pt idx="987">
                  <c:v>1.526E-7</c:v>
                </c:pt>
                <c:pt idx="988">
                  <c:v>1.5270000000000001E-7</c:v>
                </c:pt>
                <c:pt idx="989">
                  <c:v>1.526E-7</c:v>
                </c:pt>
                <c:pt idx="990">
                  <c:v>1.526E-7</c:v>
                </c:pt>
                <c:pt idx="991">
                  <c:v>1.5270000000000001E-7</c:v>
                </c:pt>
                <c:pt idx="992">
                  <c:v>1.5270000000000001E-7</c:v>
                </c:pt>
                <c:pt idx="993">
                  <c:v>1.5270000000000001E-7</c:v>
                </c:pt>
                <c:pt idx="994">
                  <c:v>1.5279999999999999E-7</c:v>
                </c:pt>
                <c:pt idx="995">
                  <c:v>1.5300000000000001E-7</c:v>
                </c:pt>
                <c:pt idx="996">
                  <c:v>1.5300000000000001E-7</c:v>
                </c:pt>
                <c:pt idx="997">
                  <c:v>1.5300000000000001E-7</c:v>
                </c:pt>
                <c:pt idx="998">
                  <c:v>1.5279999999999999E-7</c:v>
                </c:pt>
                <c:pt idx="999">
                  <c:v>1.533E-7</c:v>
                </c:pt>
                <c:pt idx="1000">
                  <c:v>1.5279999999999999E-7</c:v>
                </c:pt>
                <c:pt idx="1001">
                  <c:v>1.5300000000000001E-7</c:v>
                </c:pt>
                <c:pt idx="1002">
                  <c:v>1.5309999999999999E-7</c:v>
                </c:pt>
                <c:pt idx="1003">
                  <c:v>1.5309999999999999E-7</c:v>
                </c:pt>
                <c:pt idx="1004">
                  <c:v>1.5309999999999999E-7</c:v>
                </c:pt>
                <c:pt idx="1005">
                  <c:v>1.5340000000000001E-7</c:v>
                </c:pt>
                <c:pt idx="1006">
                  <c:v>1.5309999999999999E-7</c:v>
                </c:pt>
                <c:pt idx="1007">
                  <c:v>1.5340000000000001E-7</c:v>
                </c:pt>
                <c:pt idx="1008">
                  <c:v>1.5349999999999999E-7</c:v>
                </c:pt>
                <c:pt idx="1009">
                  <c:v>1.533E-7</c:v>
                </c:pt>
                <c:pt idx="1010">
                  <c:v>1.5349999999999999E-7</c:v>
                </c:pt>
                <c:pt idx="1011">
                  <c:v>1.533E-7</c:v>
                </c:pt>
                <c:pt idx="1012">
                  <c:v>1.5340000000000001E-7</c:v>
                </c:pt>
                <c:pt idx="1013">
                  <c:v>1.5370000000000001E-7</c:v>
                </c:pt>
                <c:pt idx="1014">
                  <c:v>1.5340000000000001E-7</c:v>
                </c:pt>
                <c:pt idx="1015">
                  <c:v>1.5349999999999999E-7</c:v>
                </c:pt>
                <c:pt idx="1016">
                  <c:v>1.5340000000000001E-7</c:v>
                </c:pt>
                <c:pt idx="1017">
                  <c:v>1.5379999999999999E-7</c:v>
                </c:pt>
                <c:pt idx="1018">
                  <c:v>1.5379999999999999E-7</c:v>
                </c:pt>
                <c:pt idx="1019">
                  <c:v>1.5349999999999999E-7</c:v>
                </c:pt>
                <c:pt idx="1020">
                  <c:v>1.5370000000000001E-7</c:v>
                </c:pt>
                <c:pt idx="1021">
                  <c:v>1.54E-7</c:v>
                </c:pt>
                <c:pt idx="1022">
                  <c:v>1.5379999999999999E-7</c:v>
                </c:pt>
                <c:pt idx="1023">
                  <c:v>1.5379999999999999E-7</c:v>
                </c:pt>
                <c:pt idx="1024">
                  <c:v>1.5379999999999999E-7</c:v>
                </c:pt>
                <c:pt idx="1025">
                  <c:v>1.5379999999999999E-7</c:v>
                </c:pt>
                <c:pt idx="1026">
                  <c:v>1.5379999999999999E-7</c:v>
                </c:pt>
                <c:pt idx="1027">
                  <c:v>1.5410000000000001E-7</c:v>
                </c:pt>
                <c:pt idx="1028">
                  <c:v>1.5410000000000001E-7</c:v>
                </c:pt>
                <c:pt idx="1029">
                  <c:v>1.5419999999999999E-7</c:v>
                </c:pt>
                <c:pt idx="1030">
                  <c:v>1.5410000000000001E-7</c:v>
                </c:pt>
                <c:pt idx="1031">
                  <c:v>1.54E-7</c:v>
                </c:pt>
                <c:pt idx="1032">
                  <c:v>1.5410000000000001E-7</c:v>
                </c:pt>
                <c:pt idx="1033">
                  <c:v>1.5410000000000001E-7</c:v>
                </c:pt>
                <c:pt idx="1034">
                  <c:v>1.5410000000000001E-7</c:v>
                </c:pt>
                <c:pt idx="1035">
                  <c:v>1.54E-7</c:v>
                </c:pt>
                <c:pt idx="1036">
                  <c:v>1.5410000000000001E-7</c:v>
                </c:pt>
                <c:pt idx="1037">
                  <c:v>1.5419999999999999E-7</c:v>
                </c:pt>
                <c:pt idx="1038">
                  <c:v>1.5410000000000001E-7</c:v>
                </c:pt>
                <c:pt idx="1039">
                  <c:v>1.5440000000000001E-7</c:v>
                </c:pt>
                <c:pt idx="1040">
                  <c:v>1.5419999999999999E-7</c:v>
                </c:pt>
                <c:pt idx="1041">
                  <c:v>1.5480000000000001E-7</c:v>
                </c:pt>
                <c:pt idx="1042">
                  <c:v>1.547E-7</c:v>
                </c:pt>
                <c:pt idx="1043">
                  <c:v>1.5489999999999999E-7</c:v>
                </c:pt>
                <c:pt idx="1044">
                  <c:v>1.5480000000000001E-7</c:v>
                </c:pt>
                <c:pt idx="1045">
                  <c:v>1.5449999999999999E-7</c:v>
                </c:pt>
                <c:pt idx="1046">
                  <c:v>1.547E-7</c:v>
                </c:pt>
                <c:pt idx="1047">
                  <c:v>1.5480000000000001E-7</c:v>
                </c:pt>
                <c:pt idx="1048">
                  <c:v>1.5489999999999999E-7</c:v>
                </c:pt>
                <c:pt idx="1049">
                  <c:v>1.5480000000000001E-7</c:v>
                </c:pt>
                <c:pt idx="1050">
                  <c:v>1.5489999999999999E-7</c:v>
                </c:pt>
                <c:pt idx="1051">
                  <c:v>1.5510000000000001E-7</c:v>
                </c:pt>
                <c:pt idx="1052">
                  <c:v>1.5510000000000001E-7</c:v>
                </c:pt>
                <c:pt idx="1053">
                  <c:v>1.5489999999999999E-7</c:v>
                </c:pt>
                <c:pt idx="1054">
                  <c:v>1.5480000000000001E-7</c:v>
                </c:pt>
                <c:pt idx="1055">
                  <c:v>1.5510000000000001E-7</c:v>
                </c:pt>
                <c:pt idx="1056">
                  <c:v>1.5510000000000001E-7</c:v>
                </c:pt>
                <c:pt idx="1057">
                  <c:v>1.5510000000000001E-7</c:v>
                </c:pt>
                <c:pt idx="1058">
                  <c:v>1.5519999999999999E-7</c:v>
                </c:pt>
                <c:pt idx="1059">
                  <c:v>1.5510000000000001E-7</c:v>
                </c:pt>
                <c:pt idx="1060">
                  <c:v>1.5519999999999999E-7</c:v>
                </c:pt>
                <c:pt idx="1061">
                  <c:v>1.5510000000000001E-7</c:v>
                </c:pt>
                <c:pt idx="1062">
                  <c:v>1.5510000000000001E-7</c:v>
                </c:pt>
                <c:pt idx="1063">
                  <c:v>1.5519999999999999E-7</c:v>
                </c:pt>
                <c:pt idx="1064">
                  <c:v>1.5519999999999999E-7</c:v>
                </c:pt>
                <c:pt idx="1065">
                  <c:v>1.554E-7</c:v>
                </c:pt>
                <c:pt idx="1066">
                  <c:v>1.5559999999999999E-7</c:v>
                </c:pt>
                <c:pt idx="1067">
                  <c:v>1.554E-7</c:v>
                </c:pt>
                <c:pt idx="1068">
                  <c:v>1.5550000000000001E-7</c:v>
                </c:pt>
                <c:pt idx="1069">
                  <c:v>1.5550000000000001E-7</c:v>
                </c:pt>
                <c:pt idx="1070">
                  <c:v>1.5550000000000001E-7</c:v>
                </c:pt>
                <c:pt idx="1071">
                  <c:v>1.5550000000000001E-7</c:v>
                </c:pt>
                <c:pt idx="1072">
                  <c:v>1.5580000000000001E-7</c:v>
                </c:pt>
                <c:pt idx="1073">
                  <c:v>1.5550000000000001E-7</c:v>
                </c:pt>
                <c:pt idx="1074">
                  <c:v>1.5590000000000001E-7</c:v>
                </c:pt>
                <c:pt idx="1075">
                  <c:v>1.5580000000000001E-7</c:v>
                </c:pt>
                <c:pt idx="1076">
                  <c:v>1.5590000000000001E-7</c:v>
                </c:pt>
                <c:pt idx="1077">
                  <c:v>1.5580000000000001E-7</c:v>
                </c:pt>
                <c:pt idx="1078">
                  <c:v>1.5559999999999999E-7</c:v>
                </c:pt>
                <c:pt idx="1079">
                  <c:v>1.5580000000000001E-7</c:v>
                </c:pt>
                <c:pt idx="1080">
                  <c:v>1.5599999999999999E-7</c:v>
                </c:pt>
                <c:pt idx="1081">
                  <c:v>1.5599999999999999E-7</c:v>
                </c:pt>
                <c:pt idx="1082">
                  <c:v>1.5599999999999999E-7</c:v>
                </c:pt>
                <c:pt idx="1083">
                  <c:v>1.5620000000000001E-7</c:v>
                </c:pt>
                <c:pt idx="1084">
                  <c:v>1.5599999999999999E-7</c:v>
                </c:pt>
                <c:pt idx="1085">
                  <c:v>1.5599999999999999E-7</c:v>
                </c:pt>
                <c:pt idx="1086">
                  <c:v>1.5599999999999999E-7</c:v>
                </c:pt>
                <c:pt idx="1087">
                  <c:v>1.5629999999999999E-7</c:v>
                </c:pt>
                <c:pt idx="1088">
                  <c:v>1.5629999999999999E-7</c:v>
                </c:pt>
                <c:pt idx="1089">
                  <c:v>1.5650000000000001E-7</c:v>
                </c:pt>
                <c:pt idx="1090">
                  <c:v>1.5620000000000001E-7</c:v>
                </c:pt>
                <c:pt idx="1091">
                  <c:v>1.5629999999999999E-7</c:v>
                </c:pt>
                <c:pt idx="1092">
                  <c:v>1.5629999999999999E-7</c:v>
                </c:pt>
                <c:pt idx="1093">
                  <c:v>1.5629999999999999E-7</c:v>
                </c:pt>
                <c:pt idx="1094">
                  <c:v>1.5629999999999999E-7</c:v>
                </c:pt>
                <c:pt idx="1095">
                  <c:v>1.5650000000000001E-7</c:v>
                </c:pt>
                <c:pt idx="1096">
                  <c:v>1.5629999999999999E-7</c:v>
                </c:pt>
                <c:pt idx="1097">
                  <c:v>1.5629999999999999E-7</c:v>
                </c:pt>
                <c:pt idx="1098">
                  <c:v>1.5660000000000001E-7</c:v>
                </c:pt>
                <c:pt idx="1099">
                  <c:v>1.5660000000000001E-7</c:v>
                </c:pt>
                <c:pt idx="1100">
                  <c:v>1.5629999999999999E-7</c:v>
                </c:pt>
                <c:pt idx="1101">
                  <c:v>1.5650000000000001E-7</c:v>
                </c:pt>
                <c:pt idx="1102">
                  <c:v>1.5660000000000001E-7</c:v>
                </c:pt>
                <c:pt idx="1103">
                  <c:v>1.5629999999999999E-7</c:v>
                </c:pt>
                <c:pt idx="1104">
                  <c:v>1.5650000000000001E-7</c:v>
                </c:pt>
                <c:pt idx="1105">
                  <c:v>1.5669999999999999E-7</c:v>
                </c:pt>
                <c:pt idx="1106">
                  <c:v>1.5660000000000001E-7</c:v>
                </c:pt>
                <c:pt idx="1107">
                  <c:v>1.5660000000000001E-7</c:v>
                </c:pt>
                <c:pt idx="1108">
                  <c:v>1.5669999999999999E-7</c:v>
                </c:pt>
                <c:pt idx="1109">
                  <c:v>1.5690000000000001E-7</c:v>
                </c:pt>
                <c:pt idx="1110">
                  <c:v>1.5690000000000001E-7</c:v>
                </c:pt>
                <c:pt idx="1111">
                  <c:v>1.5690000000000001E-7</c:v>
                </c:pt>
                <c:pt idx="1112">
                  <c:v>1.572E-7</c:v>
                </c:pt>
                <c:pt idx="1113">
                  <c:v>1.5699999999999999E-7</c:v>
                </c:pt>
                <c:pt idx="1114">
                  <c:v>1.572E-7</c:v>
                </c:pt>
                <c:pt idx="1115">
                  <c:v>1.5699999999999999E-7</c:v>
                </c:pt>
                <c:pt idx="1116">
                  <c:v>1.572E-7</c:v>
                </c:pt>
                <c:pt idx="1117">
                  <c:v>1.5730000000000001E-7</c:v>
                </c:pt>
                <c:pt idx="1118">
                  <c:v>1.5699999999999999E-7</c:v>
                </c:pt>
                <c:pt idx="1119">
                  <c:v>1.572E-7</c:v>
                </c:pt>
                <c:pt idx="1120">
                  <c:v>1.5730000000000001E-7</c:v>
                </c:pt>
                <c:pt idx="1121">
                  <c:v>1.5730000000000001E-7</c:v>
                </c:pt>
                <c:pt idx="1122">
                  <c:v>1.5739999999999999E-7</c:v>
                </c:pt>
                <c:pt idx="1123">
                  <c:v>1.5739999999999999E-7</c:v>
                </c:pt>
                <c:pt idx="1124">
                  <c:v>1.5730000000000001E-7</c:v>
                </c:pt>
                <c:pt idx="1125">
                  <c:v>1.5739999999999999E-7</c:v>
                </c:pt>
                <c:pt idx="1126">
                  <c:v>1.5730000000000001E-7</c:v>
                </c:pt>
                <c:pt idx="1127">
                  <c:v>1.5730000000000001E-7</c:v>
                </c:pt>
                <c:pt idx="1128">
                  <c:v>1.5769999999999999E-7</c:v>
                </c:pt>
                <c:pt idx="1129">
                  <c:v>1.5739999999999999E-7</c:v>
                </c:pt>
                <c:pt idx="1130">
                  <c:v>1.5769999999999999E-7</c:v>
                </c:pt>
                <c:pt idx="1131">
                  <c:v>1.5730000000000001E-7</c:v>
                </c:pt>
                <c:pt idx="1132">
                  <c:v>1.5760000000000001E-7</c:v>
                </c:pt>
                <c:pt idx="1133">
                  <c:v>1.5769999999999999E-7</c:v>
                </c:pt>
                <c:pt idx="1134">
                  <c:v>1.5739999999999999E-7</c:v>
                </c:pt>
                <c:pt idx="1135">
                  <c:v>1.5739999999999999E-7</c:v>
                </c:pt>
                <c:pt idx="1136">
                  <c:v>1.5739999999999999E-7</c:v>
                </c:pt>
                <c:pt idx="1137">
                  <c:v>1.5760000000000001E-7</c:v>
                </c:pt>
                <c:pt idx="1138">
                  <c:v>1.5769999999999999E-7</c:v>
                </c:pt>
                <c:pt idx="1139">
                  <c:v>1.5760000000000001E-7</c:v>
                </c:pt>
                <c:pt idx="1140">
                  <c:v>1.5760000000000001E-7</c:v>
                </c:pt>
                <c:pt idx="1141">
                  <c:v>1.5739999999999999E-7</c:v>
                </c:pt>
                <c:pt idx="1142">
                  <c:v>1.5760000000000001E-7</c:v>
                </c:pt>
                <c:pt idx="1143">
                  <c:v>1.5760000000000001E-7</c:v>
                </c:pt>
                <c:pt idx="1144">
                  <c:v>1.5760000000000001E-7</c:v>
                </c:pt>
                <c:pt idx="1145">
                  <c:v>1.5769999999999999E-7</c:v>
                </c:pt>
                <c:pt idx="1146">
                  <c:v>1.5769999999999999E-7</c:v>
                </c:pt>
                <c:pt idx="1147">
                  <c:v>1.579E-7</c:v>
                </c:pt>
                <c:pt idx="1148">
                  <c:v>1.5809999999999999E-7</c:v>
                </c:pt>
                <c:pt idx="1149">
                  <c:v>1.5800000000000001E-7</c:v>
                </c:pt>
                <c:pt idx="1150">
                  <c:v>1.5800000000000001E-7</c:v>
                </c:pt>
                <c:pt idx="1151">
                  <c:v>1.5809999999999999E-7</c:v>
                </c:pt>
                <c:pt idx="1152">
                  <c:v>1.579E-7</c:v>
                </c:pt>
                <c:pt idx="1153">
                  <c:v>1.5800000000000001E-7</c:v>
                </c:pt>
                <c:pt idx="1154">
                  <c:v>1.5800000000000001E-7</c:v>
                </c:pt>
                <c:pt idx="1155">
                  <c:v>1.5809999999999999E-7</c:v>
                </c:pt>
                <c:pt idx="1156">
                  <c:v>1.5830000000000001E-7</c:v>
                </c:pt>
                <c:pt idx="1157">
                  <c:v>1.5809999999999999E-7</c:v>
                </c:pt>
                <c:pt idx="1158">
                  <c:v>1.5830000000000001E-7</c:v>
                </c:pt>
                <c:pt idx="1159">
                  <c:v>1.5830000000000001E-7</c:v>
                </c:pt>
                <c:pt idx="1160">
                  <c:v>1.5830000000000001E-7</c:v>
                </c:pt>
                <c:pt idx="1161">
                  <c:v>1.5839999999999999E-7</c:v>
                </c:pt>
                <c:pt idx="1162">
                  <c:v>1.5839999999999999E-7</c:v>
                </c:pt>
                <c:pt idx="1163">
                  <c:v>1.5830000000000001E-7</c:v>
                </c:pt>
                <c:pt idx="1164">
                  <c:v>1.5839999999999999E-7</c:v>
                </c:pt>
                <c:pt idx="1165">
                  <c:v>1.586E-7</c:v>
                </c:pt>
                <c:pt idx="1166">
                  <c:v>1.5839999999999999E-7</c:v>
                </c:pt>
                <c:pt idx="1167">
                  <c:v>1.586E-7</c:v>
                </c:pt>
                <c:pt idx="1168">
                  <c:v>1.5870000000000001E-7</c:v>
                </c:pt>
                <c:pt idx="1169">
                  <c:v>1.5839999999999999E-7</c:v>
                </c:pt>
                <c:pt idx="1170">
                  <c:v>1.5870000000000001E-7</c:v>
                </c:pt>
                <c:pt idx="1171">
                  <c:v>1.5870000000000001E-7</c:v>
                </c:pt>
                <c:pt idx="1172">
                  <c:v>1.586E-7</c:v>
                </c:pt>
                <c:pt idx="1173">
                  <c:v>1.5879999999999999E-7</c:v>
                </c:pt>
                <c:pt idx="1174">
                  <c:v>1.5879999999999999E-7</c:v>
                </c:pt>
                <c:pt idx="1175">
                  <c:v>1.586E-7</c:v>
                </c:pt>
                <c:pt idx="1176">
                  <c:v>1.5870000000000001E-7</c:v>
                </c:pt>
                <c:pt idx="1177">
                  <c:v>1.5900000000000001E-7</c:v>
                </c:pt>
                <c:pt idx="1178">
                  <c:v>1.5870000000000001E-7</c:v>
                </c:pt>
                <c:pt idx="1179">
                  <c:v>1.5909999999999999E-7</c:v>
                </c:pt>
                <c:pt idx="1180">
                  <c:v>1.5879999999999999E-7</c:v>
                </c:pt>
                <c:pt idx="1181">
                  <c:v>1.5900000000000001E-7</c:v>
                </c:pt>
                <c:pt idx="1182">
                  <c:v>1.5900000000000001E-7</c:v>
                </c:pt>
                <c:pt idx="1183">
                  <c:v>1.593E-7</c:v>
                </c:pt>
                <c:pt idx="1184">
                  <c:v>1.5900000000000001E-7</c:v>
                </c:pt>
                <c:pt idx="1185">
                  <c:v>1.5900000000000001E-7</c:v>
                </c:pt>
                <c:pt idx="1186">
                  <c:v>1.5900000000000001E-7</c:v>
                </c:pt>
                <c:pt idx="1187">
                  <c:v>1.5909999999999999E-7</c:v>
                </c:pt>
                <c:pt idx="1188">
                  <c:v>1.593E-7</c:v>
                </c:pt>
                <c:pt idx="1189">
                  <c:v>1.5909999999999999E-7</c:v>
                </c:pt>
                <c:pt idx="1190">
                  <c:v>1.593E-7</c:v>
                </c:pt>
                <c:pt idx="1191">
                  <c:v>1.5900000000000001E-7</c:v>
                </c:pt>
                <c:pt idx="1192">
                  <c:v>1.5940000000000001E-7</c:v>
                </c:pt>
                <c:pt idx="1193">
                  <c:v>1.593E-7</c:v>
                </c:pt>
                <c:pt idx="1194">
                  <c:v>1.593E-7</c:v>
                </c:pt>
                <c:pt idx="1195">
                  <c:v>1.5949999999999999E-7</c:v>
                </c:pt>
                <c:pt idx="1196">
                  <c:v>1.5940000000000001E-7</c:v>
                </c:pt>
                <c:pt idx="1197">
                  <c:v>1.5940000000000001E-7</c:v>
                </c:pt>
                <c:pt idx="1198">
                  <c:v>1.5949999999999999E-7</c:v>
                </c:pt>
                <c:pt idx="1199">
                  <c:v>1.5979999999999999E-7</c:v>
                </c:pt>
                <c:pt idx="1200">
                  <c:v>1.5940000000000001E-7</c:v>
                </c:pt>
                <c:pt idx="1201">
                  <c:v>1.5970000000000001E-7</c:v>
                </c:pt>
                <c:pt idx="1202">
                  <c:v>1.5949999999999999E-7</c:v>
                </c:pt>
                <c:pt idx="1203">
                  <c:v>1.5970000000000001E-7</c:v>
                </c:pt>
                <c:pt idx="1204">
                  <c:v>1.5979999999999999E-7</c:v>
                </c:pt>
                <c:pt idx="1205">
                  <c:v>1.5979999999999999E-7</c:v>
                </c:pt>
                <c:pt idx="1206">
                  <c:v>1.5979999999999999E-7</c:v>
                </c:pt>
                <c:pt idx="1207">
                  <c:v>1.5979999999999999E-7</c:v>
                </c:pt>
                <c:pt idx="1208">
                  <c:v>1.5979999999999999E-7</c:v>
                </c:pt>
                <c:pt idx="1209">
                  <c:v>1.6E-7</c:v>
                </c:pt>
                <c:pt idx="1210">
                  <c:v>1.6E-7</c:v>
                </c:pt>
                <c:pt idx="1211">
                  <c:v>1.6040000000000001E-7</c:v>
                </c:pt>
                <c:pt idx="1212">
                  <c:v>1.603E-7</c:v>
                </c:pt>
                <c:pt idx="1213">
                  <c:v>1.6E-7</c:v>
                </c:pt>
                <c:pt idx="1214">
                  <c:v>1.603E-7</c:v>
                </c:pt>
                <c:pt idx="1215">
                  <c:v>1.606E-7</c:v>
                </c:pt>
                <c:pt idx="1216">
                  <c:v>1.603E-7</c:v>
                </c:pt>
                <c:pt idx="1217">
                  <c:v>1.606E-7</c:v>
                </c:pt>
                <c:pt idx="1218">
                  <c:v>1.606E-7</c:v>
                </c:pt>
                <c:pt idx="1219">
                  <c:v>1.6040000000000001E-7</c:v>
                </c:pt>
                <c:pt idx="1220">
                  <c:v>1.607E-7</c:v>
                </c:pt>
                <c:pt idx="1221">
                  <c:v>1.606E-7</c:v>
                </c:pt>
                <c:pt idx="1222">
                  <c:v>1.607E-7</c:v>
                </c:pt>
                <c:pt idx="1223">
                  <c:v>1.6080000000000001E-7</c:v>
                </c:pt>
                <c:pt idx="1224">
                  <c:v>1.607E-7</c:v>
                </c:pt>
                <c:pt idx="1225">
                  <c:v>1.607E-7</c:v>
                </c:pt>
                <c:pt idx="1226">
                  <c:v>1.6080000000000001E-7</c:v>
                </c:pt>
                <c:pt idx="1227">
                  <c:v>1.6080000000000001E-7</c:v>
                </c:pt>
                <c:pt idx="1228">
                  <c:v>1.607E-7</c:v>
                </c:pt>
                <c:pt idx="1229">
                  <c:v>1.61E-7</c:v>
                </c:pt>
                <c:pt idx="1230">
                  <c:v>1.607E-7</c:v>
                </c:pt>
                <c:pt idx="1231">
                  <c:v>1.6080000000000001E-7</c:v>
                </c:pt>
                <c:pt idx="1232">
                  <c:v>1.6080000000000001E-7</c:v>
                </c:pt>
                <c:pt idx="1233">
                  <c:v>1.6080000000000001E-7</c:v>
                </c:pt>
                <c:pt idx="1234">
                  <c:v>1.61E-7</c:v>
                </c:pt>
                <c:pt idx="1235">
                  <c:v>1.61E-7</c:v>
                </c:pt>
                <c:pt idx="1236">
                  <c:v>1.61E-7</c:v>
                </c:pt>
                <c:pt idx="1237">
                  <c:v>1.61E-7</c:v>
                </c:pt>
                <c:pt idx="1238">
                  <c:v>1.61E-7</c:v>
                </c:pt>
                <c:pt idx="1239">
                  <c:v>1.613E-7</c:v>
                </c:pt>
                <c:pt idx="1240">
                  <c:v>1.6110000000000001E-7</c:v>
                </c:pt>
                <c:pt idx="1241">
                  <c:v>1.613E-7</c:v>
                </c:pt>
                <c:pt idx="1242">
                  <c:v>1.614E-7</c:v>
                </c:pt>
                <c:pt idx="1243">
                  <c:v>1.6110000000000001E-7</c:v>
                </c:pt>
                <c:pt idx="1244">
                  <c:v>1.6159999999999999E-7</c:v>
                </c:pt>
                <c:pt idx="1245">
                  <c:v>1.614E-7</c:v>
                </c:pt>
                <c:pt idx="1246">
                  <c:v>1.614E-7</c:v>
                </c:pt>
                <c:pt idx="1247">
                  <c:v>1.613E-7</c:v>
                </c:pt>
                <c:pt idx="1248">
                  <c:v>1.614E-7</c:v>
                </c:pt>
                <c:pt idx="1249">
                  <c:v>1.617E-7</c:v>
                </c:pt>
                <c:pt idx="1250">
                  <c:v>1.6159999999999999E-7</c:v>
                </c:pt>
                <c:pt idx="1251">
                  <c:v>1.614E-7</c:v>
                </c:pt>
                <c:pt idx="1252">
                  <c:v>1.6159999999999999E-7</c:v>
                </c:pt>
                <c:pt idx="1253">
                  <c:v>1.6159999999999999E-7</c:v>
                </c:pt>
                <c:pt idx="1254">
                  <c:v>1.617E-7</c:v>
                </c:pt>
                <c:pt idx="1255">
                  <c:v>1.6159999999999999E-7</c:v>
                </c:pt>
                <c:pt idx="1256">
                  <c:v>1.617E-7</c:v>
                </c:pt>
                <c:pt idx="1257">
                  <c:v>1.6189999999999999E-7</c:v>
                </c:pt>
                <c:pt idx="1258">
                  <c:v>1.6199999999999999E-7</c:v>
                </c:pt>
                <c:pt idx="1259">
                  <c:v>1.6199999999999999E-7</c:v>
                </c:pt>
                <c:pt idx="1260">
                  <c:v>1.6189999999999999E-7</c:v>
                </c:pt>
                <c:pt idx="1261">
                  <c:v>1.6199999999999999E-7</c:v>
                </c:pt>
                <c:pt idx="1262">
                  <c:v>1.6220000000000001E-7</c:v>
                </c:pt>
                <c:pt idx="1263">
                  <c:v>1.6220000000000001E-7</c:v>
                </c:pt>
                <c:pt idx="1264">
                  <c:v>1.6220000000000001E-7</c:v>
                </c:pt>
                <c:pt idx="1265">
                  <c:v>1.6199999999999999E-7</c:v>
                </c:pt>
                <c:pt idx="1266">
                  <c:v>1.6199999999999999E-7</c:v>
                </c:pt>
                <c:pt idx="1267">
                  <c:v>1.6199999999999999E-7</c:v>
                </c:pt>
                <c:pt idx="1268">
                  <c:v>1.6220000000000001E-7</c:v>
                </c:pt>
                <c:pt idx="1269">
                  <c:v>1.6229999999999999E-7</c:v>
                </c:pt>
                <c:pt idx="1270">
                  <c:v>1.6220000000000001E-7</c:v>
                </c:pt>
                <c:pt idx="1271">
                  <c:v>1.6229999999999999E-7</c:v>
                </c:pt>
                <c:pt idx="1272">
                  <c:v>1.6229999999999999E-7</c:v>
                </c:pt>
                <c:pt idx="1273">
                  <c:v>1.6250000000000001E-7</c:v>
                </c:pt>
                <c:pt idx="1274">
                  <c:v>1.6250000000000001E-7</c:v>
                </c:pt>
                <c:pt idx="1275">
                  <c:v>1.6250000000000001E-7</c:v>
                </c:pt>
                <c:pt idx="1276">
                  <c:v>1.6250000000000001E-7</c:v>
                </c:pt>
                <c:pt idx="1277">
                  <c:v>1.6229999999999999E-7</c:v>
                </c:pt>
                <c:pt idx="1278">
                  <c:v>1.6229999999999999E-7</c:v>
                </c:pt>
                <c:pt idx="1279">
                  <c:v>1.6229999999999999E-7</c:v>
                </c:pt>
                <c:pt idx="1280">
                  <c:v>1.6250000000000001E-7</c:v>
                </c:pt>
                <c:pt idx="1281">
                  <c:v>1.6290000000000001E-7</c:v>
                </c:pt>
                <c:pt idx="1282">
                  <c:v>1.628E-7</c:v>
                </c:pt>
                <c:pt idx="1283">
                  <c:v>1.6259999999999999E-7</c:v>
                </c:pt>
                <c:pt idx="1284">
                  <c:v>1.6259999999999999E-7</c:v>
                </c:pt>
                <c:pt idx="1285">
                  <c:v>1.628E-7</c:v>
                </c:pt>
                <c:pt idx="1286">
                  <c:v>1.631E-7</c:v>
                </c:pt>
                <c:pt idx="1287">
                  <c:v>1.628E-7</c:v>
                </c:pt>
                <c:pt idx="1288">
                  <c:v>1.6290000000000001E-7</c:v>
                </c:pt>
                <c:pt idx="1289">
                  <c:v>1.631E-7</c:v>
                </c:pt>
                <c:pt idx="1290">
                  <c:v>1.631E-7</c:v>
                </c:pt>
                <c:pt idx="1291">
                  <c:v>1.631E-7</c:v>
                </c:pt>
                <c:pt idx="1292">
                  <c:v>1.6290000000000001E-7</c:v>
                </c:pt>
                <c:pt idx="1293">
                  <c:v>1.631E-7</c:v>
                </c:pt>
                <c:pt idx="1294">
                  <c:v>1.6320000000000001E-7</c:v>
                </c:pt>
                <c:pt idx="1295">
                  <c:v>1.631E-7</c:v>
                </c:pt>
                <c:pt idx="1296">
                  <c:v>1.631E-7</c:v>
                </c:pt>
                <c:pt idx="1297">
                  <c:v>1.631E-7</c:v>
                </c:pt>
                <c:pt idx="1298">
                  <c:v>1.6320000000000001E-7</c:v>
                </c:pt>
                <c:pt idx="1299">
                  <c:v>1.6320000000000001E-7</c:v>
                </c:pt>
                <c:pt idx="1300">
                  <c:v>1.6320000000000001E-7</c:v>
                </c:pt>
                <c:pt idx="1301">
                  <c:v>1.6320000000000001E-7</c:v>
                </c:pt>
                <c:pt idx="1302">
                  <c:v>1.6339999999999999E-7</c:v>
                </c:pt>
                <c:pt idx="1303">
                  <c:v>1.6339999999999999E-7</c:v>
                </c:pt>
                <c:pt idx="1304">
                  <c:v>1.6369999999999999E-7</c:v>
                </c:pt>
                <c:pt idx="1305">
                  <c:v>1.635E-7</c:v>
                </c:pt>
                <c:pt idx="1306">
                  <c:v>1.6369999999999999E-7</c:v>
                </c:pt>
                <c:pt idx="1307">
                  <c:v>1.635E-7</c:v>
                </c:pt>
                <c:pt idx="1308">
                  <c:v>1.6369999999999999E-7</c:v>
                </c:pt>
                <c:pt idx="1309">
                  <c:v>1.6369999999999999E-7</c:v>
                </c:pt>
                <c:pt idx="1310">
                  <c:v>1.6369999999999999E-7</c:v>
                </c:pt>
                <c:pt idx="1311">
                  <c:v>1.6369999999999999E-7</c:v>
                </c:pt>
                <c:pt idx="1312">
                  <c:v>1.6369999999999999E-7</c:v>
                </c:pt>
                <c:pt idx="1313">
                  <c:v>1.6369999999999999E-7</c:v>
                </c:pt>
                <c:pt idx="1314">
                  <c:v>1.638E-7</c:v>
                </c:pt>
                <c:pt idx="1315">
                  <c:v>1.638E-7</c:v>
                </c:pt>
                <c:pt idx="1316">
                  <c:v>1.6409999999999999E-7</c:v>
                </c:pt>
                <c:pt idx="1317">
                  <c:v>1.6409999999999999E-7</c:v>
                </c:pt>
                <c:pt idx="1318">
                  <c:v>1.6400000000000001E-7</c:v>
                </c:pt>
                <c:pt idx="1319">
                  <c:v>1.6400000000000001E-7</c:v>
                </c:pt>
                <c:pt idx="1320">
                  <c:v>1.6430000000000001E-7</c:v>
                </c:pt>
                <c:pt idx="1321">
                  <c:v>1.6409999999999999E-7</c:v>
                </c:pt>
                <c:pt idx="1322">
                  <c:v>1.6409999999999999E-7</c:v>
                </c:pt>
                <c:pt idx="1323">
                  <c:v>1.6439999999999999E-7</c:v>
                </c:pt>
                <c:pt idx="1324">
                  <c:v>1.6409999999999999E-7</c:v>
                </c:pt>
                <c:pt idx="1325">
                  <c:v>1.6430000000000001E-7</c:v>
                </c:pt>
                <c:pt idx="1326">
                  <c:v>1.6400000000000001E-7</c:v>
                </c:pt>
                <c:pt idx="1327">
                  <c:v>1.6430000000000001E-7</c:v>
                </c:pt>
                <c:pt idx="1328">
                  <c:v>1.6430000000000001E-7</c:v>
                </c:pt>
                <c:pt idx="1329">
                  <c:v>1.6430000000000001E-7</c:v>
                </c:pt>
                <c:pt idx="1330">
                  <c:v>1.6430000000000001E-7</c:v>
                </c:pt>
                <c:pt idx="1331">
                  <c:v>1.6430000000000001E-7</c:v>
                </c:pt>
                <c:pt idx="1332">
                  <c:v>1.6430000000000001E-7</c:v>
                </c:pt>
                <c:pt idx="1333">
                  <c:v>1.6470000000000001E-7</c:v>
                </c:pt>
                <c:pt idx="1334">
                  <c:v>1.6439999999999999E-7</c:v>
                </c:pt>
                <c:pt idx="1335">
                  <c:v>1.6439999999999999E-7</c:v>
                </c:pt>
                <c:pt idx="1336">
                  <c:v>1.646E-7</c:v>
                </c:pt>
                <c:pt idx="1337">
                  <c:v>1.646E-7</c:v>
                </c:pt>
                <c:pt idx="1338">
                  <c:v>1.6439999999999999E-7</c:v>
                </c:pt>
                <c:pt idx="1339">
                  <c:v>1.6470000000000001E-7</c:v>
                </c:pt>
                <c:pt idx="1340">
                  <c:v>1.646E-7</c:v>
                </c:pt>
                <c:pt idx="1341">
                  <c:v>1.649E-7</c:v>
                </c:pt>
                <c:pt idx="1342">
                  <c:v>1.6500000000000001E-7</c:v>
                </c:pt>
                <c:pt idx="1343">
                  <c:v>1.652E-7</c:v>
                </c:pt>
                <c:pt idx="1344">
                  <c:v>1.649E-7</c:v>
                </c:pt>
                <c:pt idx="1345">
                  <c:v>1.649E-7</c:v>
                </c:pt>
                <c:pt idx="1346">
                  <c:v>1.6470000000000001E-7</c:v>
                </c:pt>
                <c:pt idx="1347">
                  <c:v>1.6500000000000001E-7</c:v>
                </c:pt>
                <c:pt idx="1348">
                  <c:v>1.6500000000000001E-7</c:v>
                </c:pt>
                <c:pt idx="1349">
                  <c:v>1.652E-7</c:v>
                </c:pt>
                <c:pt idx="1350">
                  <c:v>1.652E-7</c:v>
                </c:pt>
                <c:pt idx="1351">
                  <c:v>1.652E-7</c:v>
                </c:pt>
                <c:pt idx="1352">
                  <c:v>1.652E-7</c:v>
                </c:pt>
                <c:pt idx="1353">
                  <c:v>1.652E-7</c:v>
                </c:pt>
                <c:pt idx="1354">
                  <c:v>1.653E-7</c:v>
                </c:pt>
                <c:pt idx="1355">
                  <c:v>1.653E-7</c:v>
                </c:pt>
                <c:pt idx="1356">
                  <c:v>1.6549999999999999E-7</c:v>
                </c:pt>
                <c:pt idx="1357">
                  <c:v>1.6549999999999999E-7</c:v>
                </c:pt>
                <c:pt idx="1358">
                  <c:v>1.653E-7</c:v>
                </c:pt>
                <c:pt idx="1359">
                  <c:v>1.6549999999999999E-7</c:v>
                </c:pt>
                <c:pt idx="1360">
                  <c:v>1.656E-7</c:v>
                </c:pt>
                <c:pt idx="1361">
                  <c:v>1.6549999999999999E-7</c:v>
                </c:pt>
                <c:pt idx="1362">
                  <c:v>1.656E-7</c:v>
                </c:pt>
                <c:pt idx="1363">
                  <c:v>1.6570000000000001E-7</c:v>
                </c:pt>
                <c:pt idx="1364">
                  <c:v>1.6549999999999999E-7</c:v>
                </c:pt>
                <c:pt idx="1365">
                  <c:v>1.659E-7</c:v>
                </c:pt>
                <c:pt idx="1366">
                  <c:v>1.6570000000000001E-7</c:v>
                </c:pt>
                <c:pt idx="1367">
                  <c:v>1.6570000000000001E-7</c:v>
                </c:pt>
                <c:pt idx="1368">
                  <c:v>1.656E-7</c:v>
                </c:pt>
                <c:pt idx="1369">
                  <c:v>1.6570000000000001E-7</c:v>
                </c:pt>
                <c:pt idx="1370">
                  <c:v>1.6570000000000001E-7</c:v>
                </c:pt>
                <c:pt idx="1371">
                  <c:v>1.6570000000000001E-7</c:v>
                </c:pt>
                <c:pt idx="1372">
                  <c:v>1.6570000000000001E-7</c:v>
                </c:pt>
                <c:pt idx="1373">
                  <c:v>1.6570000000000001E-7</c:v>
                </c:pt>
                <c:pt idx="1374">
                  <c:v>1.66E-7</c:v>
                </c:pt>
                <c:pt idx="1375">
                  <c:v>1.6619999999999999E-7</c:v>
                </c:pt>
                <c:pt idx="1376">
                  <c:v>1.66E-7</c:v>
                </c:pt>
                <c:pt idx="1377">
                  <c:v>1.6619999999999999E-7</c:v>
                </c:pt>
                <c:pt idx="1378">
                  <c:v>1.659E-7</c:v>
                </c:pt>
                <c:pt idx="1379">
                  <c:v>1.659E-7</c:v>
                </c:pt>
                <c:pt idx="1380">
                  <c:v>1.66E-7</c:v>
                </c:pt>
                <c:pt idx="1381">
                  <c:v>1.663E-7</c:v>
                </c:pt>
                <c:pt idx="1382">
                  <c:v>1.6619999999999999E-7</c:v>
                </c:pt>
                <c:pt idx="1383">
                  <c:v>1.6649999999999999E-7</c:v>
                </c:pt>
                <c:pt idx="1384">
                  <c:v>1.6649999999999999E-7</c:v>
                </c:pt>
                <c:pt idx="1385">
                  <c:v>1.6649999999999999E-7</c:v>
                </c:pt>
                <c:pt idx="1386">
                  <c:v>1.6649999999999999E-7</c:v>
                </c:pt>
                <c:pt idx="1387">
                  <c:v>1.6649999999999999E-7</c:v>
                </c:pt>
                <c:pt idx="1388">
                  <c:v>1.666E-7</c:v>
                </c:pt>
                <c:pt idx="1389">
                  <c:v>1.6649999999999999E-7</c:v>
                </c:pt>
                <c:pt idx="1390">
                  <c:v>1.6680000000000001E-7</c:v>
                </c:pt>
                <c:pt idx="1391">
                  <c:v>1.666E-7</c:v>
                </c:pt>
                <c:pt idx="1392">
                  <c:v>1.666E-7</c:v>
                </c:pt>
                <c:pt idx="1393">
                  <c:v>1.6680000000000001E-7</c:v>
                </c:pt>
                <c:pt idx="1394">
                  <c:v>1.6689999999999999E-7</c:v>
                </c:pt>
                <c:pt idx="1395">
                  <c:v>1.666E-7</c:v>
                </c:pt>
                <c:pt idx="1396">
                  <c:v>1.6680000000000001E-7</c:v>
                </c:pt>
                <c:pt idx="1397">
                  <c:v>1.6680000000000001E-7</c:v>
                </c:pt>
                <c:pt idx="1398">
                  <c:v>1.6680000000000001E-7</c:v>
                </c:pt>
                <c:pt idx="1399">
                  <c:v>1.6689999999999999E-7</c:v>
                </c:pt>
                <c:pt idx="1400">
                  <c:v>1.666E-7</c:v>
                </c:pt>
                <c:pt idx="1401">
                  <c:v>1.6689999999999999E-7</c:v>
                </c:pt>
                <c:pt idx="1402">
                  <c:v>1.6689999999999999E-7</c:v>
                </c:pt>
                <c:pt idx="1403">
                  <c:v>1.6710000000000001E-7</c:v>
                </c:pt>
                <c:pt idx="1404">
                  <c:v>1.6710000000000001E-7</c:v>
                </c:pt>
                <c:pt idx="1405">
                  <c:v>1.6689999999999999E-7</c:v>
                </c:pt>
                <c:pt idx="1406">
                  <c:v>1.6710000000000001E-7</c:v>
                </c:pt>
                <c:pt idx="1407">
                  <c:v>1.6710000000000001E-7</c:v>
                </c:pt>
                <c:pt idx="1408">
                  <c:v>1.6710000000000001E-7</c:v>
                </c:pt>
                <c:pt idx="1409">
                  <c:v>1.6719999999999999E-7</c:v>
                </c:pt>
                <c:pt idx="1410">
                  <c:v>1.6750000000000001E-7</c:v>
                </c:pt>
                <c:pt idx="1411">
                  <c:v>1.677E-7</c:v>
                </c:pt>
                <c:pt idx="1412">
                  <c:v>1.674E-7</c:v>
                </c:pt>
                <c:pt idx="1413">
                  <c:v>1.674E-7</c:v>
                </c:pt>
                <c:pt idx="1414">
                  <c:v>1.6750000000000001E-7</c:v>
                </c:pt>
                <c:pt idx="1415">
                  <c:v>1.677E-7</c:v>
                </c:pt>
                <c:pt idx="1416">
                  <c:v>1.6750000000000001E-7</c:v>
                </c:pt>
                <c:pt idx="1417">
                  <c:v>1.6750000000000001E-7</c:v>
                </c:pt>
                <c:pt idx="1418">
                  <c:v>1.6750000000000001E-7</c:v>
                </c:pt>
                <c:pt idx="1419">
                  <c:v>1.6780000000000001E-7</c:v>
                </c:pt>
                <c:pt idx="1420">
                  <c:v>1.677E-7</c:v>
                </c:pt>
                <c:pt idx="1421">
                  <c:v>1.6780000000000001E-7</c:v>
                </c:pt>
                <c:pt idx="1422">
                  <c:v>1.6780000000000001E-7</c:v>
                </c:pt>
                <c:pt idx="1423">
                  <c:v>1.677E-7</c:v>
                </c:pt>
                <c:pt idx="1424">
                  <c:v>1.6780000000000001E-7</c:v>
                </c:pt>
                <c:pt idx="1425">
                  <c:v>1.681E-7</c:v>
                </c:pt>
                <c:pt idx="1426">
                  <c:v>1.6829999999999999E-7</c:v>
                </c:pt>
                <c:pt idx="1427">
                  <c:v>1.681E-7</c:v>
                </c:pt>
                <c:pt idx="1428">
                  <c:v>1.68E-7</c:v>
                </c:pt>
                <c:pt idx="1429">
                  <c:v>1.6780000000000001E-7</c:v>
                </c:pt>
                <c:pt idx="1430">
                  <c:v>1.6829999999999999E-7</c:v>
                </c:pt>
                <c:pt idx="1431">
                  <c:v>1.681E-7</c:v>
                </c:pt>
                <c:pt idx="1432">
                  <c:v>1.681E-7</c:v>
                </c:pt>
                <c:pt idx="1433">
                  <c:v>1.687E-7</c:v>
                </c:pt>
                <c:pt idx="1434">
                  <c:v>1.684E-7</c:v>
                </c:pt>
                <c:pt idx="1435">
                  <c:v>1.6829999999999999E-7</c:v>
                </c:pt>
                <c:pt idx="1436">
                  <c:v>1.6829999999999999E-7</c:v>
                </c:pt>
                <c:pt idx="1437">
                  <c:v>1.687E-7</c:v>
                </c:pt>
                <c:pt idx="1438">
                  <c:v>1.687E-7</c:v>
                </c:pt>
                <c:pt idx="1439">
                  <c:v>1.687E-7</c:v>
                </c:pt>
                <c:pt idx="1440">
                  <c:v>1.687E-7</c:v>
                </c:pt>
                <c:pt idx="1441">
                  <c:v>1.6859999999999999E-7</c:v>
                </c:pt>
                <c:pt idx="1442">
                  <c:v>1.6859999999999999E-7</c:v>
                </c:pt>
                <c:pt idx="1443">
                  <c:v>1.684E-7</c:v>
                </c:pt>
                <c:pt idx="1444">
                  <c:v>1.6859999999999999E-7</c:v>
                </c:pt>
                <c:pt idx="1445">
                  <c:v>1.6890000000000001E-7</c:v>
                </c:pt>
                <c:pt idx="1446">
                  <c:v>1.687E-7</c:v>
                </c:pt>
                <c:pt idx="1447">
                  <c:v>1.6890000000000001E-7</c:v>
                </c:pt>
                <c:pt idx="1448">
                  <c:v>1.6890000000000001E-7</c:v>
                </c:pt>
                <c:pt idx="1449">
                  <c:v>1.6890000000000001E-7</c:v>
                </c:pt>
                <c:pt idx="1450">
                  <c:v>1.687E-7</c:v>
                </c:pt>
                <c:pt idx="1451">
                  <c:v>1.6899999999999999E-7</c:v>
                </c:pt>
                <c:pt idx="1452">
                  <c:v>1.6890000000000001E-7</c:v>
                </c:pt>
                <c:pt idx="1453">
                  <c:v>1.6899999999999999E-7</c:v>
                </c:pt>
                <c:pt idx="1454">
                  <c:v>1.6929999999999999E-7</c:v>
                </c:pt>
                <c:pt idx="1455">
                  <c:v>1.6920000000000001E-7</c:v>
                </c:pt>
                <c:pt idx="1456">
                  <c:v>1.6920000000000001E-7</c:v>
                </c:pt>
                <c:pt idx="1457">
                  <c:v>1.6920000000000001E-7</c:v>
                </c:pt>
                <c:pt idx="1458">
                  <c:v>1.6920000000000001E-7</c:v>
                </c:pt>
                <c:pt idx="1459">
                  <c:v>1.6899999999999999E-7</c:v>
                </c:pt>
                <c:pt idx="1460">
                  <c:v>1.6929999999999999E-7</c:v>
                </c:pt>
                <c:pt idx="1461">
                  <c:v>1.695E-7</c:v>
                </c:pt>
                <c:pt idx="1462">
                  <c:v>1.695E-7</c:v>
                </c:pt>
                <c:pt idx="1463">
                  <c:v>1.695E-7</c:v>
                </c:pt>
                <c:pt idx="1464">
                  <c:v>1.6920000000000001E-7</c:v>
                </c:pt>
                <c:pt idx="1465">
                  <c:v>1.695E-7</c:v>
                </c:pt>
                <c:pt idx="1466">
                  <c:v>1.695E-7</c:v>
                </c:pt>
                <c:pt idx="1467">
                  <c:v>1.6960000000000001E-7</c:v>
                </c:pt>
                <c:pt idx="1468">
                  <c:v>1.695E-7</c:v>
                </c:pt>
                <c:pt idx="1469">
                  <c:v>1.698E-7</c:v>
                </c:pt>
                <c:pt idx="1470">
                  <c:v>1.6990000000000001E-7</c:v>
                </c:pt>
                <c:pt idx="1471">
                  <c:v>1.6960000000000001E-7</c:v>
                </c:pt>
                <c:pt idx="1472">
                  <c:v>1.698E-7</c:v>
                </c:pt>
                <c:pt idx="1473">
                  <c:v>1.6990000000000001E-7</c:v>
                </c:pt>
                <c:pt idx="1474">
                  <c:v>1.698E-7</c:v>
                </c:pt>
                <c:pt idx="1475">
                  <c:v>1.6990000000000001E-7</c:v>
                </c:pt>
                <c:pt idx="1476">
                  <c:v>1.6990000000000001E-7</c:v>
                </c:pt>
                <c:pt idx="1477">
                  <c:v>1.702E-7</c:v>
                </c:pt>
                <c:pt idx="1478">
                  <c:v>1.702E-7</c:v>
                </c:pt>
                <c:pt idx="1479">
                  <c:v>1.7009999999999999E-7</c:v>
                </c:pt>
                <c:pt idx="1480">
                  <c:v>1.702E-7</c:v>
                </c:pt>
                <c:pt idx="1481">
                  <c:v>1.7009999999999999E-7</c:v>
                </c:pt>
                <c:pt idx="1482">
                  <c:v>1.702E-7</c:v>
                </c:pt>
                <c:pt idx="1483">
                  <c:v>1.702E-7</c:v>
                </c:pt>
                <c:pt idx="1484">
                  <c:v>1.7039999999999999E-7</c:v>
                </c:pt>
                <c:pt idx="1485">
                  <c:v>1.702E-7</c:v>
                </c:pt>
                <c:pt idx="1486">
                  <c:v>1.702E-7</c:v>
                </c:pt>
                <c:pt idx="1487">
                  <c:v>1.7070000000000001E-7</c:v>
                </c:pt>
                <c:pt idx="1488">
                  <c:v>1.7039999999999999E-7</c:v>
                </c:pt>
                <c:pt idx="1489">
                  <c:v>1.705E-7</c:v>
                </c:pt>
                <c:pt idx="1490">
                  <c:v>1.7039999999999999E-7</c:v>
                </c:pt>
                <c:pt idx="1491">
                  <c:v>1.705E-7</c:v>
                </c:pt>
                <c:pt idx="1492">
                  <c:v>1.7039999999999999E-7</c:v>
                </c:pt>
                <c:pt idx="1493">
                  <c:v>1.7070000000000001E-7</c:v>
                </c:pt>
                <c:pt idx="1494">
                  <c:v>1.7070000000000001E-7</c:v>
                </c:pt>
                <c:pt idx="1495">
                  <c:v>1.709E-7</c:v>
                </c:pt>
                <c:pt idx="1496">
                  <c:v>1.705E-7</c:v>
                </c:pt>
                <c:pt idx="1497">
                  <c:v>1.7070000000000001E-7</c:v>
                </c:pt>
                <c:pt idx="1498">
                  <c:v>1.7070000000000001E-7</c:v>
                </c:pt>
                <c:pt idx="1499">
                  <c:v>1.7070000000000001E-7</c:v>
                </c:pt>
                <c:pt idx="1500">
                  <c:v>1.7070000000000001E-7</c:v>
                </c:pt>
                <c:pt idx="1501">
                  <c:v>1.7100000000000001E-7</c:v>
                </c:pt>
                <c:pt idx="1502">
                  <c:v>1.709E-7</c:v>
                </c:pt>
                <c:pt idx="1503">
                  <c:v>1.712E-7</c:v>
                </c:pt>
                <c:pt idx="1504">
                  <c:v>1.7100000000000001E-7</c:v>
                </c:pt>
                <c:pt idx="1505">
                  <c:v>1.709E-7</c:v>
                </c:pt>
                <c:pt idx="1506">
                  <c:v>1.709E-7</c:v>
                </c:pt>
                <c:pt idx="1507">
                  <c:v>1.7100000000000001E-7</c:v>
                </c:pt>
                <c:pt idx="1508">
                  <c:v>1.7130000000000001E-7</c:v>
                </c:pt>
                <c:pt idx="1509">
                  <c:v>1.712E-7</c:v>
                </c:pt>
                <c:pt idx="1510">
                  <c:v>1.716E-7</c:v>
                </c:pt>
                <c:pt idx="1511">
                  <c:v>1.712E-7</c:v>
                </c:pt>
                <c:pt idx="1512">
                  <c:v>1.7149999999999999E-7</c:v>
                </c:pt>
                <c:pt idx="1513">
                  <c:v>1.7149999999999999E-7</c:v>
                </c:pt>
                <c:pt idx="1514">
                  <c:v>1.7130000000000001E-7</c:v>
                </c:pt>
                <c:pt idx="1515">
                  <c:v>1.7149999999999999E-7</c:v>
                </c:pt>
                <c:pt idx="1516">
                  <c:v>1.7179999999999999E-7</c:v>
                </c:pt>
                <c:pt idx="1517">
                  <c:v>1.7179999999999999E-7</c:v>
                </c:pt>
                <c:pt idx="1518">
                  <c:v>1.72E-7</c:v>
                </c:pt>
                <c:pt idx="1519">
                  <c:v>1.7149999999999999E-7</c:v>
                </c:pt>
                <c:pt idx="1520">
                  <c:v>1.7179999999999999E-7</c:v>
                </c:pt>
                <c:pt idx="1521">
                  <c:v>1.716E-7</c:v>
                </c:pt>
                <c:pt idx="1522">
                  <c:v>1.7179999999999999E-7</c:v>
                </c:pt>
                <c:pt idx="1523">
                  <c:v>1.7179999999999999E-7</c:v>
                </c:pt>
                <c:pt idx="1524">
                  <c:v>1.72E-7</c:v>
                </c:pt>
                <c:pt idx="1525">
                  <c:v>1.72E-7</c:v>
                </c:pt>
                <c:pt idx="1526">
                  <c:v>1.72E-7</c:v>
                </c:pt>
                <c:pt idx="1527">
                  <c:v>1.72E-7</c:v>
                </c:pt>
                <c:pt idx="1528">
                  <c:v>1.723E-7</c:v>
                </c:pt>
                <c:pt idx="1529">
                  <c:v>1.723E-7</c:v>
                </c:pt>
                <c:pt idx="1530">
                  <c:v>1.7240000000000001E-7</c:v>
                </c:pt>
                <c:pt idx="1531">
                  <c:v>1.723E-7</c:v>
                </c:pt>
                <c:pt idx="1532">
                  <c:v>1.7240000000000001E-7</c:v>
                </c:pt>
                <c:pt idx="1533">
                  <c:v>1.723E-7</c:v>
                </c:pt>
                <c:pt idx="1534">
                  <c:v>1.7240000000000001E-7</c:v>
                </c:pt>
                <c:pt idx="1535">
                  <c:v>1.7240000000000001E-7</c:v>
                </c:pt>
                <c:pt idx="1536">
                  <c:v>1.7240000000000001E-7</c:v>
                </c:pt>
                <c:pt idx="1537">
                  <c:v>1.727E-7</c:v>
                </c:pt>
                <c:pt idx="1538">
                  <c:v>1.727E-7</c:v>
                </c:pt>
                <c:pt idx="1539">
                  <c:v>1.7240000000000001E-7</c:v>
                </c:pt>
                <c:pt idx="1540">
                  <c:v>1.726E-7</c:v>
                </c:pt>
                <c:pt idx="1541">
                  <c:v>1.726E-7</c:v>
                </c:pt>
                <c:pt idx="1542">
                  <c:v>1.726E-7</c:v>
                </c:pt>
                <c:pt idx="1543">
                  <c:v>1.726E-7</c:v>
                </c:pt>
                <c:pt idx="1544">
                  <c:v>1.727E-7</c:v>
                </c:pt>
                <c:pt idx="1545">
                  <c:v>1.7289999999999999E-7</c:v>
                </c:pt>
                <c:pt idx="1546">
                  <c:v>1.7289999999999999E-7</c:v>
                </c:pt>
                <c:pt idx="1547">
                  <c:v>1.727E-7</c:v>
                </c:pt>
                <c:pt idx="1548">
                  <c:v>1.7289999999999999E-7</c:v>
                </c:pt>
                <c:pt idx="1549">
                  <c:v>1.734E-7</c:v>
                </c:pt>
                <c:pt idx="1550">
                  <c:v>1.7289999999999999E-7</c:v>
                </c:pt>
                <c:pt idx="1551">
                  <c:v>1.7310000000000001E-7</c:v>
                </c:pt>
                <c:pt idx="1552">
                  <c:v>1.7310000000000001E-7</c:v>
                </c:pt>
                <c:pt idx="1553">
                  <c:v>1.7319999999999999E-7</c:v>
                </c:pt>
                <c:pt idx="1554">
                  <c:v>1.7310000000000001E-7</c:v>
                </c:pt>
                <c:pt idx="1555">
                  <c:v>1.7310000000000001E-7</c:v>
                </c:pt>
                <c:pt idx="1556">
                  <c:v>1.737E-7</c:v>
                </c:pt>
                <c:pt idx="1557">
                  <c:v>1.737E-7</c:v>
                </c:pt>
                <c:pt idx="1558">
                  <c:v>1.7350000000000001E-7</c:v>
                </c:pt>
                <c:pt idx="1559">
                  <c:v>1.737E-7</c:v>
                </c:pt>
                <c:pt idx="1560">
                  <c:v>1.7380000000000001E-7</c:v>
                </c:pt>
                <c:pt idx="1561">
                  <c:v>1.7380000000000001E-7</c:v>
                </c:pt>
                <c:pt idx="1562">
                  <c:v>1.737E-7</c:v>
                </c:pt>
                <c:pt idx="1563">
                  <c:v>1.74E-7</c:v>
                </c:pt>
                <c:pt idx="1564">
                  <c:v>1.7380000000000001E-7</c:v>
                </c:pt>
                <c:pt idx="1565">
                  <c:v>1.7420000000000001E-7</c:v>
                </c:pt>
                <c:pt idx="1566">
                  <c:v>1.7420000000000001E-7</c:v>
                </c:pt>
                <c:pt idx="1567">
                  <c:v>1.74E-7</c:v>
                </c:pt>
                <c:pt idx="1568">
                  <c:v>1.74E-7</c:v>
                </c:pt>
                <c:pt idx="1569">
                  <c:v>1.7420000000000001E-7</c:v>
                </c:pt>
                <c:pt idx="1570">
                  <c:v>1.7450000000000001E-7</c:v>
                </c:pt>
                <c:pt idx="1571">
                  <c:v>1.7420000000000001E-7</c:v>
                </c:pt>
                <c:pt idx="1572">
                  <c:v>1.7420000000000001E-7</c:v>
                </c:pt>
                <c:pt idx="1573">
                  <c:v>1.74E-7</c:v>
                </c:pt>
                <c:pt idx="1574">
                  <c:v>1.7429999999999999E-7</c:v>
                </c:pt>
                <c:pt idx="1575">
                  <c:v>1.7429999999999999E-7</c:v>
                </c:pt>
                <c:pt idx="1576">
                  <c:v>1.748E-7</c:v>
                </c:pt>
                <c:pt idx="1577">
                  <c:v>1.7459999999999999E-7</c:v>
                </c:pt>
                <c:pt idx="1578">
                  <c:v>1.748E-7</c:v>
                </c:pt>
                <c:pt idx="1579">
                  <c:v>1.7459999999999999E-7</c:v>
                </c:pt>
                <c:pt idx="1580">
                  <c:v>1.7499999999999999E-7</c:v>
                </c:pt>
                <c:pt idx="1581">
                  <c:v>1.748E-7</c:v>
                </c:pt>
                <c:pt idx="1582">
                  <c:v>1.748E-7</c:v>
                </c:pt>
                <c:pt idx="1583">
                  <c:v>1.7499999999999999E-7</c:v>
                </c:pt>
                <c:pt idx="1584">
                  <c:v>1.7499999999999999E-7</c:v>
                </c:pt>
                <c:pt idx="1585">
                  <c:v>1.7499999999999999E-7</c:v>
                </c:pt>
                <c:pt idx="1586">
                  <c:v>1.7529999999999999E-7</c:v>
                </c:pt>
                <c:pt idx="1587">
                  <c:v>1.7529999999999999E-7</c:v>
                </c:pt>
                <c:pt idx="1588">
                  <c:v>1.7529999999999999E-7</c:v>
                </c:pt>
                <c:pt idx="1589">
                  <c:v>1.754E-7</c:v>
                </c:pt>
                <c:pt idx="1590">
                  <c:v>1.7529999999999999E-7</c:v>
                </c:pt>
                <c:pt idx="1591">
                  <c:v>1.7529999999999999E-7</c:v>
                </c:pt>
                <c:pt idx="1592">
                  <c:v>1.7560000000000001E-7</c:v>
                </c:pt>
                <c:pt idx="1593">
                  <c:v>1.754E-7</c:v>
                </c:pt>
                <c:pt idx="1594">
                  <c:v>1.7560000000000001E-7</c:v>
                </c:pt>
                <c:pt idx="1595">
                  <c:v>1.754E-7</c:v>
                </c:pt>
                <c:pt idx="1596">
                  <c:v>1.7569999999999999E-7</c:v>
                </c:pt>
                <c:pt idx="1597">
                  <c:v>1.7569999999999999E-7</c:v>
                </c:pt>
                <c:pt idx="1598">
                  <c:v>1.754E-7</c:v>
                </c:pt>
                <c:pt idx="1599">
                  <c:v>1.7569999999999999E-7</c:v>
                </c:pt>
                <c:pt idx="1600">
                  <c:v>1.7590000000000001E-7</c:v>
                </c:pt>
                <c:pt idx="1601">
                  <c:v>1.761E-7</c:v>
                </c:pt>
                <c:pt idx="1602">
                  <c:v>1.761E-7</c:v>
                </c:pt>
                <c:pt idx="1603">
                  <c:v>1.761E-7</c:v>
                </c:pt>
                <c:pt idx="1604">
                  <c:v>1.761E-7</c:v>
                </c:pt>
                <c:pt idx="1605">
                  <c:v>1.761E-7</c:v>
                </c:pt>
                <c:pt idx="1606">
                  <c:v>1.7569999999999999E-7</c:v>
                </c:pt>
                <c:pt idx="1607">
                  <c:v>1.7639999999999999E-7</c:v>
                </c:pt>
                <c:pt idx="1608">
                  <c:v>1.761E-7</c:v>
                </c:pt>
                <c:pt idx="1609">
                  <c:v>1.7639999999999999E-7</c:v>
                </c:pt>
                <c:pt idx="1610">
                  <c:v>1.762E-7</c:v>
                </c:pt>
                <c:pt idx="1611">
                  <c:v>1.7639999999999999E-7</c:v>
                </c:pt>
                <c:pt idx="1612">
                  <c:v>1.765E-7</c:v>
                </c:pt>
                <c:pt idx="1613">
                  <c:v>1.7639999999999999E-7</c:v>
                </c:pt>
                <c:pt idx="1614">
                  <c:v>1.765E-7</c:v>
                </c:pt>
                <c:pt idx="1615">
                  <c:v>1.7669999999999999E-7</c:v>
                </c:pt>
                <c:pt idx="1616">
                  <c:v>1.7669999999999999E-7</c:v>
                </c:pt>
                <c:pt idx="1617">
                  <c:v>1.7669999999999999E-7</c:v>
                </c:pt>
                <c:pt idx="1618">
                  <c:v>1.765E-7</c:v>
                </c:pt>
                <c:pt idx="1619">
                  <c:v>1.7669999999999999E-7</c:v>
                </c:pt>
                <c:pt idx="1620">
                  <c:v>1.7669999999999999E-7</c:v>
                </c:pt>
                <c:pt idx="1621">
                  <c:v>1.7679999999999999E-7</c:v>
                </c:pt>
                <c:pt idx="1622">
                  <c:v>1.7700000000000001E-7</c:v>
                </c:pt>
                <c:pt idx="1623">
                  <c:v>1.7679999999999999E-7</c:v>
                </c:pt>
                <c:pt idx="1624">
                  <c:v>1.7679999999999999E-7</c:v>
                </c:pt>
                <c:pt idx="1625">
                  <c:v>1.772E-7</c:v>
                </c:pt>
                <c:pt idx="1626">
                  <c:v>1.7700000000000001E-7</c:v>
                </c:pt>
                <c:pt idx="1627">
                  <c:v>1.7749999999999999E-7</c:v>
                </c:pt>
                <c:pt idx="1628">
                  <c:v>1.772E-7</c:v>
                </c:pt>
                <c:pt idx="1629">
                  <c:v>1.7700000000000001E-7</c:v>
                </c:pt>
                <c:pt idx="1630">
                  <c:v>1.7749999999999999E-7</c:v>
                </c:pt>
                <c:pt idx="1631">
                  <c:v>1.7749999999999999E-7</c:v>
                </c:pt>
                <c:pt idx="1632">
                  <c:v>1.7749999999999999E-7</c:v>
                </c:pt>
                <c:pt idx="1633">
                  <c:v>1.7749999999999999E-7</c:v>
                </c:pt>
                <c:pt idx="1634">
                  <c:v>1.776E-7</c:v>
                </c:pt>
                <c:pt idx="1635">
                  <c:v>1.7779999999999999E-7</c:v>
                </c:pt>
                <c:pt idx="1636">
                  <c:v>1.7779999999999999E-7</c:v>
                </c:pt>
                <c:pt idx="1637">
                  <c:v>1.7779999999999999E-7</c:v>
                </c:pt>
                <c:pt idx="1638">
                  <c:v>1.779E-7</c:v>
                </c:pt>
                <c:pt idx="1639">
                  <c:v>1.779E-7</c:v>
                </c:pt>
                <c:pt idx="1640">
                  <c:v>1.779E-7</c:v>
                </c:pt>
                <c:pt idx="1641">
                  <c:v>1.7779999999999999E-7</c:v>
                </c:pt>
                <c:pt idx="1642">
                  <c:v>1.779E-7</c:v>
                </c:pt>
                <c:pt idx="1643">
                  <c:v>1.7810000000000001E-7</c:v>
                </c:pt>
                <c:pt idx="1644">
                  <c:v>1.783E-7</c:v>
                </c:pt>
                <c:pt idx="1645">
                  <c:v>1.783E-7</c:v>
                </c:pt>
                <c:pt idx="1646">
                  <c:v>1.783E-7</c:v>
                </c:pt>
                <c:pt idx="1647">
                  <c:v>1.786E-7</c:v>
                </c:pt>
                <c:pt idx="1648">
                  <c:v>1.783E-7</c:v>
                </c:pt>
                <c:pt idx="1649">
                  <c:v>1.7840000000000001E-7</c:v>
                </c:pt>
                <c:pt idx="1650">
                  <c:v>1.7840000000000001E-7</c:v>
                </c:pt>
                <c:pt idx="1651">
                  <c:v>1.786E-7</c:v>
                </c:pt>
                <c:pt idx="1652">
                  <c:v>1.786E-7</c:v>
                </c:pt>
                <c:pt idx="1653">
                  <c:v>1.7870000000000001E-7</c:v>
                </c:pt>
                <c:pt idx="1654">
                  <c:v>1.7889999999999999E-7</c:v>
                </c:pt>
                <c:pt idx="1655">
                  <c:v>1.7889999999999999E-7</c:v>
                </c:pt>
                <c:pt idx="1656">
                  <c:v>1.7870000000000001E-7</c:v>
                </c:pt>
                <c:pt idx="1657">
                  <c:v>1.7889999999999999E-7</c:v>
                </c:pt>
                <c:pt idx="1658">
                  <c:v>1.7870000000000001E-7</c:v>
                </c:pt>
                <c:pt idx="1659">
                  <c:v>1.7870000000000001E-7</c:v>
                </c:pt>
                <c:pt idx="1660">
                  <c:v>1.7889999999999999E-7</c:v>
                </c:pt>
                <c:pt idx="1661">
                  <c:v>1.79E-7</c:v>
                </c:pt>
                <c:pt idx="1662">
                  <c:v>1.79E-7</c:v>
                </c:pt>
                <c:pt idx="1663">
                  <c:v>1.79E-7</c:v>
                </c:pt>
                <c:pt idx="1664">
                  <c:v>1.79E-7</c:v>
                </c:pt>
                <c:pt idx="1665">
                  <c:v>1.79E-7</c:v>
                </c:pt>
                <c:pt idx="1666">
                  <c:v>1.7919999999999999E-7</c:v>
                </c:pt>
                <c:pt idx="1667">
                  <c:v>1.7919999999999999E-7</c:v>
                </c:pt>
                <c:pt idx="1668">
                  <c:v>1.79E-7</c:v>
                </c:pt>
                <c:pt idx="1669">
                  <c:v>1.7919999999999999E-7</c:v>
                </c:pt>
                <c:pt idx="1670">
                  <c:v>1.7919999999999999E-7</c:v>
                </c:pt>
                <c:pt idx="1671">
                  <c:v>1.7919999999999999E-7</c:v>
                </c:pt>
                <c:pt idx="1672">
                  <c:v>1.7940000000000001E-7</c:v>
                </c:pt>
                <c:pt idx="1673">
                  <c:v>1.7940000000000001E-7</c:v>
                </c:pt>
                <c:pt idx="1674">
                  <c:v>1.7940000000000001E-7</c:v>
                </c:pt>
                <c:pt idx="1675">
                  <c:v>1.7950000000000001E-7</c:v>
                </c:pt>
                <c:pt idx="1676">
                  <c:v>1.7950000000000001E-7</c:v>
                </c:pt>
                <c:pt idx="1677">
                  <c:v>1.7980000000000001E-7</c:v>
                </c:pt>
                <c:pt idx="1678">
                  <c:v>1.797E-7</c:v>
                </c:pt>
                <c:pt idx="1679">
                  <c:v>1.7980000000000001E-7</c:v>
                </c:pt>
                <c:pt idx="1680">
                  <c:v>1.8E-7</c:v>
                </c:pt>
                <c:pt idx="1681">
                  <c:v>1.8020000000000001E-7</c:v>
                </c:pt>
                <c:pt idx="1682">
                  <c:v>1.8E-7</c:v>
                </c:pt>
                <c:pt idx="1683">
                  <c:v>1.7980000000000001E-7</c:v>
                </c:pt>
                <c:pt idx="1684">
                  <c:v>1.8020000000000001E-7</c:v>
                </c:pt>
                <c:pt idx="1685">
                  <c:v>1.8050000000000001E-7</c:v>
                </c:pt>
                <c:pt idx="1686">
                  <c:v>1.8020000000000001E-7</c:v>
                </c:pt>
                <c:pt idx="1687">
                  <c:v>1.8050000000000001E-7</c:v>
                </c:pt>
                <c:pt idx="1688">
                  <c:v>1.8029999999999999E-7</c:v>
                </c:pt>
                <c:pt idx="1689">
                  <c:v>1.8029999999999999E-7</c:v>
                </c:pt>
                <c:pt idx="1690">
                  <c:v>1.8029999999999999E-7</c:v>
                </c:pt>
                <c:pt idx="1691">
                  <c:v>1.8050000000000001E-7</c:v>
                </c:pt>
                <c:pt idx="1692">
                  <c:v>1.808E-7</c:v>
                </c:pt>
                <c:pt idx="1693">
                  <c:v>1.8050000000000001E-7</c:v>
                </c:pt>
                <c:pt idx="1694">
                  <c:v>1.808E-7</c:v>
                </c:pt>
                <c:pt idx="1695">
                  <c:v>1.808E-7</c:v>
                </c:pt>
                <c:pt idx="1696">
                  <c:v>1.808E-7</c:v>
                </c:pt>
                <c:pt idx="1697">
                  <c:v>1.8099999999999999E-7</c:v>
                </c:pt>
                <c:pt idx="1698">
                  <c:v>1.808E-7</c:v>
                </c:pt>
                <c:pt idx="1699">
                  <c:v>1.8129999999999999E-7</c:v>
                </c:pt>
                <c:pt idx="1700">
                  <c:v>1.8120000000000001E-7</c:v>
                </c:pt>
                <c:pt idx="1701">
                  <c:v>1.8120000000000001E-7</c:v>
                </c:pt>
                <c:pt idx="1702">
                  <c:v>1.8099999999999999E-7</c:v>
                </c:pt>
                <c:pt idx="1703">
                  <c:v>1.8120000000000001E-7</c:v>
                </c:pt>
                <c:pt idx="1704">
                  <c:v>1.8129999999999999E-7</c:v>
                </c:pt>
                <c:pt idx="1705">
                  <c:v>1.8129999999999999E-7</c:v>
                </c:pt>
                <c:pt idx="1706">
                  <c:v>1.815E-7</c:v>
                </c:pt>
                <c:pt idx="1707">
                  <c:v>1.815E-7</c:v>
                </c:pt>
                <c:pt idx="1708">
                  <c:v>1.8169999999999999E-7</c:v>
                </c:pt>
                <c:pt idx="1709">
                  <c:v>1.8169999999999999E-7</c:v>
                </c:pt>
                <c:pt idx="1710">
                  <c:v>1.8169999999999999E-7</c:v>
                </c:pt>
                <c:pt idx="1711">
                  <c:v>1.818E-7</c:v>
                </c:pt>
                <c:pt idx="1712">
                  <c:v>1.818E-7</c:v>
                </c:pt>
                <c:pt idx="1713">
                  <c:v>1.822E-7</c:v>
                </c:pt>
                <c:pt idx="1714">
                  <c:v>1.8169999999999999E-7</c:v>
                </c:pt>
                <c:pt idx="1715">
                  <c:v>1.818E-7</c:v>
                </c:pt>
                <c:pt idx="1716">
                  <c:v>1.8199999999999999E-7</c:v>
                </c:pt>
                <c:pt idx="1717">
                  <c:v>1.8199999999999999E-7</c:v>
                </c:pt>
                <c:pt idx="1718">
                  <c:v>1.825E-7</c:v>
                </c:pt>
                <c:pt idx="1719">
                  <c:v>1.822E-7</c:v>
                </c:pt>
                <c:pt idx="1720">
                  <c:v>1.822E-7</c:v>
                </c:pt>
                <c:pt idx="1721">
                  <c:v>1.8269999999999999E-7</c:v>
                </c:pt>
                <c:pt idx="1722">
                  <c:v>1.8269999999999999E-7</c:v>
                </c:pt>
                <c:pt idx="1723">
                  <c:v>1.8230000000000001E-7</c:v>
                </c:pt>
                <c:pt idx="1724">
                  <c:v>1.8269999999999999E-7</c:v>
                </c:pt>
                <c:pt idx="1725">
                  <c:v>1.8269999999999999E-7</c:v>
                </c:pt>
                <c:pt idx="1726">
                  <c:v>1.828E-7</c:v>
                </c:pt>
                <c:pt idx="1727">
                  <c:v>1.828E-7</c:v>
                </c:pt>
                <c:pt idx="1728">
                  <c:v>1.8300000000000001E-7</c:v>
                </c:pt>
                <c:pt idx="1729">
                  <c:v>1.828E-7</c:v>
                </c:pt>
                <c:pt idx="1730">
                  <c:v>1.8300000000000001E-7</c:v>
                </c:pt>
                <c:pt idx="1731">
                  <c:v>1.828E-7</c:v>
                </c:pt>
                <c:pt idx="1732">
                  <c:v>1.828E-7</c:v>
                </c:pt>
                <c:pt idx="1733">
                  <c:v>1.828E-7</c:v>
                </c:pt>
                <c:pt idx="1734">
                  <c:v>1.8300000000000001E-7</c:v>
                </c:pt>
                <c:pt idx="1735">
                  <c:v>1.832E-7</c:v>
                </c:pt>
                <c:pt idx="1736">
                  <c:v>1.8300000000000001E-7</c:v>
                </c:pt>
                <c:pt idx="1737">
                  <c:v>1.8330000000000001E-7</c:v>
                </c:pt>
                <c:pt idx="1738">
                  <c:v>1.832E-7</c:v>
                </c:pt>
                <c:pt idx="1739">
                  <c:v>1.832E-7</c:v>
                </c:pt>
                <c:pt idx="1740">
                  <c:v>1.8370000000000001E-7</c:v>
                </c:pt>
                <c:pt idx="1741">
                  <c:v>1.8330000000000001E-7</c:v>
                </c:pt>
                <c:pt idx="1742">
                  <c:v>1.8330000000000001E-7</c:v>
                </c:pt>
                <c:pt idx="1743">
                  <c:v>1.835E-7</c:v>
                </c:pt>
                <c:pt idx="1744">
                  <c:v>1.835E-7</c:v>
                </c:pt>
                <c:pt idx="1745">
                  <c:v>1.8379999999999999E-7</c:v>
                </c:pt>
                <c:pt idx="1746">
                  <c:v>1.8370000000000001E-7</c:v>
                </c:pt>
                <c:pt idx="1747">
                  <c:v>1.8400000000000001E-7</c:v>
                </c:pt>
                <c:pt idx="1748">
                  <c:v>1.842E-7</c:v>
                </c:pt>
                <c:pt idx="1749">
                  <c:v>1.8400000000000001E-7</c:v>
                </c:pt>
                <c:pt idx="1750">
                  <c:v>1.842E-7</c:v>
                </c:pt>
                <c:pt idx="1751">
                  <c:v>1.8400000000000001E-7</c:v>
                </c:pt>
                <c:pt idx="1752">
                  <c:v>1.842E-7</c:v>
                </c:pt>
                <c:pt idx="1753">
                  <c:v>1.842E-7</c:v>
                </c:pt>
                <c:pt idx="1754">
                  <c:v>1.843E-7</c:v>
                </c:pt>
                <c:pt idx="1755">
                  <c:v>1.8470000000000001E-7</c:v>
                </c:pt>
                <c:pt idx="1756">
                  <c:v>1.843E-7</c:v>
                </c:pt>
                <c:pt idx="1757">
                  <c:v>1.8449999999999999E-7</c:v>
                </c:pt>
                <c:pt idx="1758">
                  <c:v>1.8479999999999999E-7</c:v>
                </c:pt>
                <c:pt idx="1759">
                  <c:v>1.8470000000000001E-7</c:v>
                </c:pt>
                <c:pt idx="1760">
                  <c:v>1.8470000000000001E-7</c:v>
                </c:pt>
                <c:pt idx="1761">
                  <c:v>1.8470000000000001E-7</c:v>
                </c:pt>
                <c:pt idx="1762">
                  <c:v>1.8479999999999999E-7</c:v>
                </c:pt>
                <c:pt idx="1763">
                  <c:v>1.8470000000000001E-7</c:v>
                </c:pt>
                <c:pt idx="1764">
                  <c:v>1.85E-7</c:v>
                </c:pt>
                <c:pt idx="1765">
                  <c:v>1.85E-7</c:v>
                </c:pt>
                <c:pt idx="1766">
                  <c:v>1.8479999999999999E-7</c:v>
                </c:pt>
                <c:pt idx="1767">
                  <c:v>1.853E-7</c:v>
                </c:pt>
                <c:pt idx="1768">
                  <c:v>1.853E-7</c:v>
                </c:pt>
                <c:pt idx="1769">
                  <c:v>1.857E-7</c:v>
                </c:pt>
                <c:pt idx="1770">
                  <c:v>1.8519999999999999E-7</c:v>
                </c:pt>
                <c:pt idx="1771">
                  <c:v>1.853E-7</c:v>
                </c:pt>
                <c:pt idx="1772">
                  <c:v>1.857E-7</c:v>
                </c:pt>
                <c:pt idx="1773">
                  <c:v>1.8549999999999999E-7</c:v>
                </c:pt>
                <c:pt idx="1774">
                  <c:v>1.8549999999999999E-7</c:v>
                </c:pt>
                <c:pt idx="1775">
                  <c:v>1.857E-7</c:v>
                </c:pt>
                <c:pt idx="1776">
                  <c:v>1.86E-7</c:v>
                </c:pt>
                <c:pt idx="1777">
                  <c:v>1.8580000000000001E-7</c:v>
                </c:pt>
                <c:pt idx="1778">
                  <c:v>1.8580000000000001E-7</c:v>
                </c:pt>
                <c:pt idx="1779">
                  <c:v>1.8620000000000001E-7</c:v>
                </c:pt>
                <c:pt idx="1780">
                  <c:v>1.86E-7</c:v>
                </c:pt>
                <c:pt idx="1781">
                  <c:v>1.8650000000000001E-7</c:v>
                </c:pt>
                <c:pt idx="1782">
                  <c:v>1.8620000000000001E-7</c:v>
                </c:pt>
                <c:pt idx="1783">
                  <c:v>1.8620000000000001E-7</c:v>
                </c:pt>
                <c:pt idx="1784">
                  <c:v>1.8620000000000001E-7</c:v>
                </c:pt>
                <c:pt idx="1785">
                  <c:v>1.8620000000000001E-7</c:v>
                </c:pt>
                <c:pt idx="1786">
                  <c:v>1.8629999999999999E-7</c:v>
                </c:pt>
                <c:pt idx="1787">
                  <c:v>1.867E-7</c:v>
                </c:pt>
                <c:pt idx="1788">
                  <c:v>1.867E-7</c:v>
                </c:pt>
                <c:pt idx="1789">
                  <c:v>1.8699999999999999E-7</c:v>
                </c:pt>
                <c:pt idx="1790">
                  <c:v>1.8680000000000001E-7</c:v>
                </c:pt>
                <c:pt idx="1791">
                  <c:v>1.8680000000000001E-7</c:v>
                </c:pt>
                <c:pt idx="1792">
                  <c:v>1.8680000000000001E-7</c:v>
                </c:pt>
                <c:pt idx="1793">
                  <c:v>1.8699999999999999E-7</c:v>
                </c:pt>
                <c:pt idx="1794">
                  <c:v>1.8699999999999999E-7</c:v>
                </c:pt>
                <c:pt idx="1795">
                  <c:v>1.8680000000000001E-7</c:v>
                </c:pt>
                <c:pt idx="1796">
                  <c:v>1.8699999999999999E-7</c:v>
                </c:pt>
                <c:pt idx="1797">
                  <c:v>1.8720000000000001E-7</c:v>
                </c:pt>
                <c:pt idx="1798">
                  <c:v>1.8720000000000001E-7</c:v>
                </c:pt>
                <c:pt idx="1799">
                  <c:v>1.8720000000000001E-7</c:v>
                </c:pt>
                <c:pt idx="1800">
                  <c:v>1.8729999999999999E-7</c:v>
                </c:pt>
                <c:pt idx="1801">
                  <c:v>1.8729999999999999E-7</c:v>
                </c:pt>
                <c:pt idx="1802">
                  <c:v>1.8729999999999999E-7</c:v>
                </c:pt>
                <c:pt idx="1803">
                  <c:v>1.8729999999999999E-7</c:v>
                </c:pt>
                <c:pt idx="1804">
                  <c:v>1.8769999999999999E-7</c:v>
                </c:pt>
                <c:pt idx="1805">
                  <c:v>1.8769999999999999E-7</c:v>
                </c:pt>
                <c:pt idx="1806">
                  <c:v>1.8769999999999999E-7</c:v>
                </c:pt>
                <c:pt idx="1807">
                  <c:v>1.878E-7</c:v>
                </c:pt>
                <c:pt idx="1808">
                  <c:v>1.878E-7</c:v>
                </c:pt>
                <c:pt idx="1809">
                  <c:v>1.8799999999999999E-7</c:v>
                </c:pt>
                <c:pt idx="1810">
                  <c:v>1.882E-7</c:v>
                </c:pt>
                <c:pt idx="1811">
                  <c:v>1.8830000000000001E-7</c:v>
                </c:pt>
                <c:pt idx="1812">
                  <c:v>1.8830000000000001E-7</c:v>
                </c:pt>
                <c:pt idx="1813">
                  <c:v>1.8830000000000001E-7</c:v>
                </c:pt>
                <c:pt idx="1814">
                  <c:v>1.8830000000000001E-7</c:v>
                </c:pt>
                <c:pt idx="1815">
                  <c:v>1.8830000000000001E-7</c:v>
                </c:pt>
                <c:pt idx="1816">
                  <c:v>1.885E-7</c:v>
                </c:pt>
                <c:pt idx="1817">
                  <c:v>1.8900000000000001E-7</c:v>
                </c:pt>
                <c:pt idx="1818">
                  <c:v>1.885E-7</c:v>
                </c:pt>
                <c:pt idx="1819">
                  <c:v>1.885E-7</c:v>
                </c:pt>
                <c:pt idx="1820">
                  <c:v>1.888E-7</c:v>
                </c:pt>
                <c:pt idx="1821">
                  <c:v>1.8869999999999999E-7</c:v>
                </c:pt>
                <c:pt idx="1822">
                  <c:v>1.888E-7</c:v>
                </c:pt>
                <c:pt idx="1823">
                  <c:v>1.8869999999999999E-7</c:v>
                </c:pt>
                <c:pt idx="1824">
                  <c:v>1.888E-7</c:v>
                </c:pt>
                <c:pt idx="1825">
                  <c:v>1.8930000000000001E-7</c:v>
                </c:pt>
                <c:pt idx="1826">
                  <c:v>1.892E-7</c:v>
                </c:pt>
                <c:pt idx="1827">
                  <c:v>1.892E-7</c:v>
                </c:pt>
                <c:pt idx="1828">
                  <c:v>1.8930000000000001E-7</c:v>
                </c:pt>
                <c:pt idx="1829">
                  <c:v>1.8930000000000001E-7</c:v>
                </c:pt>
                <c:pt idx="1830">
                  <c:v>1.895E-7</c:v>
                </c:pt>
                <c:pt idx="1831">
                  <c:v>1.8930000000000001E-7</c:v>
                </c:pt>
                <c:pt idx="1832">
                  <c:v>1.895E-7</c:v>
                </c:pt>
                <c:pt idx="1833">
                  <c:v>1.895E-7</c:v>
                </c:pt>
                <c:pt idx="1834">
                  <c:v>1.8979999999999999E-7</c:v>
                </c:pt>
                <c:pt idx="1835">
                  <c:v>1.8979999999999999E-7</c:v>
                </c:pt>
                <c:pt idx="1836">
                  <c:v>1.9000000000000001E-7</c:v>
                </c:pt>
                <c:pt idx="1837">
                  <c:v>1.8979999999999999E-7</c:v>
                </c:pt>
                <c:pt idx="1838">
                  <c:v>1.9000000000000001E-7</c:v>
                </c:pt>
                <c:pt idx="1839">
                  <c:v>1.903E-7</c:v>
                </c:pt>
                <c:pt idx="1840">
                  <c:v>1.902E-7</c:v>
                </c:pt>
                <c:pt idx="1841">
                  <c:v>1.903E-7</c:v>
                </c:pt>
                <c:pt idx="1842">
                  <c:v>1.9070000000000001E-7</c:v>
                </c:pt>
                <c:pt idx="1843">
                  <c:v>1.9049999999999999E-7</c:v>
                </c:pt>
                <c:pt idx="1844">
                  <c:v>1.9070000000000001E-7</c:v>
                </c:pt>
                <c:pt idx="1845">
                  <c:v>1.909E-7</c:v>
                </c:pt>
                <c:pt idx="1846">
                  <c:v>1.91E-7</c:v>
                </c:pt>
                <c:pt idx="1847">
                  <c:v>1.91E-7</c:v>
                </c:pt>
                <c:pt idx="1848">
                  <c:v>1.9070000000000001E-7</c:v>
                </c:pt>
                <c:pt idx="1849">
                  <c:v>1.909E-7</c:v>
                </c:pt>
                <c:pt idx="1850">
                  <c:v>1.9119999999999999E-7</c:v>
                </c:pt>
                <c:pt idx="1851">
                  <c:v>1.9119999999999999E-7</c:v>
                </c:pt>
                <c:pt idx="1852">
                  <c:v>1.9119999999999999E-7</c:v>
                </c:pt>
                <c:pt idx="1853">
                  <c:v>1.916E-7</c:v>
                </c:pt>
                <c:pt idx="1854">
                  <c:v>1.9119999999999999E-7</c:v>
                </c:pt>
                <c:pt idx="1855">
                  <c:v>1.9140000000000001E-7</c:v>
                </c:pt>
                <c:pt idx="1856">
                  <c:v>1.9140000000000001E-7</c:v>
                </c:pt>
                <c:pt idx="1857">
                  <c:v>1.916E-7</c:v>
                </c:pt>
                <c:pt idx="1858">
                  <c:v>1.917E-7</c:v>
                </c:pt>
                <c:pt idx="1859">
                  <c:v>1.9189999999999999E-7</c:v>
                </c:pt>
                <c:pt idx="1860">
                  <c:v>1.9189999999999999E-7</c:v>
                </c:pt>
                <c:pt idx="1861">
                  <c:v>1.917E-7</c:v>
                </c:pt>
                <c:pt idx="1862">
                  <c:v>1.917E-7</c:v>
                </c:pt>
                <c:pt idx="1863">
                  <c:v>1.9210000000000001E-7</c:v>
                </c:pt>
                <c:pt idx="1864">
                  <c:v>1.9189999999999999E-7</c:v>
                </c:pt>
                <c:pt idx="1865">
                  <c:v>1.9229999999999999E-7</c:v>
                </c:pt>
                <c:pt idx="1866">
                  <c:v>1.9210000000000001E-7</c:v>
                </c:pt>
                <c:pt idx="1867">
                  <c:v>1.924E-7</c:v>
                </c:pt>
                <c:pt idx="1868">
                  <c:v>1.9229999999999999E-7</c:v>
                </c:pt>
                <c:pt idx="1869">
                  <c:v>1.9229999999999999E-7</c:v>
                </c:pt>
                <c:pt idx="1870">
                  <c:v>1.924E-7</c:v>
                </c:pt>
                <c:pt idx="1871">
                  <c:v>1.9259999999999999E-7</c:v>
                </c:pt>
                <c:pt idx="1872">
                  <c:v>1.924E-7</c:v>
                </c:pt>
                <c:pt idx="1873">
                  <c:v>1.9229999999999999E-7</c:v>
                </c:pt>
                <c:pt idx="1874">
                  <c:v>1.9259999999999999E-7</c:v>
                </c:pt>
                <c:pt idx="1875">
                  <c:v>1.924E-7</c:v>
                </c:pt>
                <c:pt idx="1876">
                  <c:v>1.9280000000000001E-7</c:v>
                </c:pt>
                <c:pt idx="1877">
                  <c:v>1.9259999999999999E-7</c:v>
                </c:pt>
                <c:pt idx="1878">
                  <c:v>1.9280000000000001E-7</c:v>
                </c:pt>
                <c:pt idx="1879">
                  <c:v>1.9329999999999999E-7</c:v>
                </c:pt>
                <c:pt idx="1880">
                  <c:v>1.9320000000000001E-7</c:v>
                </c:pt>
                <c:pt idx="1881">
                  <c:v>1.9320000000000001E-7</c:v>
                </c:pt>
                <c:pt idx="1882">
                  <c:v>1.9299999999999999E-7</c:v>
                </c:pt>
                <c:pt idx="1883">
                  <c:v>1.9299999999999999E-7</c:v>
                </c:pt>
                <c:pt idx="1884">
                  <c:v>1.9320000000000001E-7</c:v>
                </c:pt>
                <c:pt idx="1885">
                  <c:v>1.9369999999999999E-7</c:v>
                </c:pt>
                <c:pt idx="1886">
                  <c:v>1.9369999999999999E-7</c:v>
                </c:pt>
                <c:pt idx="1887">
                  <c:v>1.9350000000000001E-7</c:v>
                </c:pt>
                <c:pt idx="1888">
                  <c:v>1.9369999999999999E-7</c:v>
                </c:pt>
                <c:pt idx="1889">
                  <c:v>1.9350000000000001E-7</c:v>
                </c:pt>
                <c:pt idx="1890">
                  <c:v>1.9369999999999999E-7</c:v>
                </c:pt>
                <c:pt idx="1891">
                  <c:v>1.9369999999999999E-7</c:v>
                </c:pt>
                <c:pt idx="1892">
                  <c:v>1.9390000000000001E-7</c:v>
                </c:pt>
                <c:pt idx="1893">
                  <c:v>1.9390000000000001E-7</c:v>
                </c:pt>
                <c:pt idx="1894">
                  <c:v>1.9369999999999999E-7</c:v>
                </c:pt>
                <c:pt idx="1895">
                  <c:v>1.9399999999999999E-7</c:v>
                </c:pt>
                <c:pt idx="1896">
                  <c:v>1.9399999999999999E-7</c:v>
                </c:pt>
                <c:pt idx="1897">
                  <c:v>1.9420000000000001E-7</c:v>
                </c:pt>
                <c:pt idx="1898">
                  <c:v>1.9420000000000001E-7</c:v>
                </c:pt>
                <c:pt idx="1899">
                  <c:v>1.9399999999999999E-7</c:v>
                </c:pt>
                <c:pt idx="1900">
                  <c:v>1.9420000000000001E-7</c:v>
                </c:pt>
                <c:pt idx="1901">
                  <c:v>1.9469999999999999E-7</c:v>
                </c:pt>
                <c:pt idx="1902">
                  <c:v>1.9439999999999999E-7</c:v>
                </c:pt>
                <c:pt idx="1903">
                  <c:v>1.9469999999999999E-7</c:v>
                </c:pt>
                <c:pt idx="1904">
                  <c:v>1.9439999999999999E-7</c:v>
                </c:pt>
                <c:pt idx="1905">
                  <c:v>1.9469999999999999E-7</c:v>
                </c:pt>
                <c:pt idx="1906">
                  <c:v>1.9469999999999999E-7</c:v>
                </c:pt>
                <c:pt idx="1907">
                  <c:v>1.949E-7</c:v>
                </c:pt>
                <c:pt idx="1908">
                  <c:v>1.9460000000000001E-7</c:v>
                </c:pt>
                <c:pt idx="1909">
                  <c:v>1.9509999999999999E-7</c:v>
                </c:pt>
                <c:pt idx="1910">
                  <c:v>1.9509999999999999E-7</c:v>
                </c:pt>
                <c:pt idx="1911">
                  <c:v>1.9530000000000001E-7</c:v>
                </c:pt>
                <c:pt idx="1912">
                  <c:v>1.9530000000000001E-7</c:v>
                </c:pt>
                <c:pt idx="1913">
                  <c:v>1.9530000000000001E-7</c:v>
                </c:pt>
                <c:pt idx="1914">
                  <c:v>1.9539999999999999E-7</c:v>
                </c:pt>
                <c:pt idx="1915">
                  <c:v>1.956E-7</c:v>
                </c:pt>
                <c:pt idx="1916">
                  <c:v>1.9539999999999999E-7</c:v>
                </c:pt>
                <c:pt idx="1917">
                  <c:v>1.9539999999999999E-7</c:v>
                </c:pt>
                <c:pt idx="1918">
                  <c:v>1.956E-7</c:v>
                </c:pt>
                <c:pt idx="1919">
                  <c:v>1.956E-7</c:v>
                </c:pt>
                <c:pt idx="1920">
                  <c:v>1.9579999999999999E-7</c:v>
                </c:pt>
                <c:pt idx="1921">
                  <c:v>1.9579999999999999E-7</c:v>
                </c:pt>
                <c:pt idx="1922">
                  <c:v>1.9600000000000001E-7</c:v>
                </c:pt>
                <c:pt idx="1923">
                  <c:v>1.9609999999999999E-7</c:v>
                </c:pt>
                <c:pt idx="1924">
                  <c:v>1.9609999999999999E-7</c:v>
                </c:pt>
                <c:pt idx="1925">
                  <c:v>1.963E-7</c:v>
                </c:pt>
                <c:pt idx="1926">
                  <c:v>1.963E-7</c:v>
                </c:pt>
                <c:pt idx="1927">
                  <c:v>1.963E-7</c:v>
                </c:pt>
                <c:pt idx="1928">
                  <c:v>1.9679999999999999E-7</c:v>
                </c:pt>
                <c:pt idx="1929">
                  <c:v>1.9679999999999999E-7</c:v>
                </c:pt>
                <c:pt idx="1930">
                  <c:v>1.9670000000000001E-7</c:v>
                </c:pt>
                <c:pt idx="1931">
                  <c:v>1.9679999999999999E-7</c:v>
                </c:pt>
                <c:pt idx="1932">
                  <c:v>1.97E-7</c:v>
                </c:pt>
                <c:pt idx="1933">
                  <c:v>1.9679999999999999E-7</c:v>
                </c:pt>
                <c:pt idx="1934">
                  <c:v>1.9719999999999999E-7</c:v>
                </c:pt>
                <c:pt idx="1935">
                  <c:v>1.97E-7</c:v>
                </c:pt>
                <c:pt idx="1936">
                  <c:v>1.97E-7</c:v>
                </c:pt>
                <c:pt idx="1937">
                  <c:v>1.9740000000000001E-7</c:v>
                </c:pt>
                <c:pt idx="1938">
                  <c:v>1.9749999999999999E-7</c:v>
                </c:pt>
                <c:pt idx="1939">
                  <c:v>1.9740000000000001E-7</c:v>
                </c:pt>
                <c:pt idx="1940">
                  <c:v>1.9749999999999999E-7</c:v>
                </c:pt>
                <c:pt idx="1941">
                  <c:v>1.9789999999999999E-7</c:v>
                </c:pt>
                <c:pt idx="1942">
                  <c:v>1.9749999999999999E-7</c:v>
                </c:pt>
                <c:pt idx="1943">
                  <c:v>1.9749999999999999E-7</c:v>
                </c:pt>
                <c:pt idx="1944">
                  <c:v>1.9749999999999999E-7</c:v>
                </c:pt>
                <c:pt idx="1945">
                  <c:v>1.9789999999999999E-7</c:v>
                </c:pt>
                <c:pt idx="1946">
                  <c:v>1.9819999999999999E-7</c:v>
                </c:pt>
                <c:pt idx="1947">
                  <c:v>1.9819999999999999E-7</c:v>
                </c:pt>
                <c:pt idx="1948">
                  <c:v>1.9819999999999999E-7</c:v>
                </c:pt>
                <c:pt idx="1949">
                  <c:v>1.984E-7</c:v>
                </c:pt>
                <c:pt idx="1950">
                  <c:v>1.984E-7</c:v>
                </c:pt>
                <c:pt idx="1951">
                  <c:v>1.9880000000000001E-7</c:v>
                </c:pt>
                <c:pt idx="1952">
                  <c:v>1.984E-7</c:v>
                </c:pt>
                <c:pt idx="1953">
                  <c:v>1.9859999999999999E-7</c:v>
                </c:pt>
                <c:pt idx="1954">
                  <c:v>1.9859999999999999E-7</c:v>
                </c:pt>
                <c:pt idx="1955">
                  <c:v>1.991E-7</c:v>
                </c:pt>
                <c:pt idx="1956">
                  <c:v>1.991E-7</c:v>
                </c:pt>
                <c:pt idx="1957">
                  <c:v>1.9889999999999999E-7</c:v>
                </c:pt>
                <c:pt idx="1958">
                  <c:v>1.9929999999999999E-7</c:v>
                </c:pt>
                <c:pt idx="1959">
                  <c:v>1.9950000000000001E-7</c:v>
                </c:pt>
                <c:pt idx="1960">
                  <c:v>1.991E-7</c:v>
                </c:pt>
                <c:pt idx="1961">
                  <c:v>1.9929999999999999E-7</c:v>
                </c:pt>
                <c:pt idx="1962">
                  <c:v>1.9929999999999999E-7</c:v>
                </c:pt>
                <c:pt idx="1963">
                  <c:v>1.9929999999999999E-7</c:v>
                </c:pt>
                <c:pt idx="1964">
                  <c:v>1.9950000000000001E-7</c:v>
                </c:pt>
                <c:pt idx="1965">
                  <c:v>1.998E-7</c:v>
                </c:pt>
                <c:pt idx="1966">
                  <c:v>1.9959999999999999E-7</c:v>
                </c:pt>
                <c:pt idx="1967">
                  <c:v>1.998E-7</c:v>
                </c:pt>
                <c:pt idx="1968">
                  <c:v>1.9950000000000001E-7</c:v>
                </c:pt>
                <c:pt idx="1969">
                  <c:v>1.998E-7</c:v>
                </c:pt>
                <c:pt idx="1970">
                  <c:v>1.998E-7</c:v>
                </c:pt>
                <c:pt idx="1971">
                  <c:v>2.005E-7</c:v>
                </c:pt>
                <c:pt idx="1972">
                  <c:v>2.005E-7</c:v>
                </c:pt>
                <c:pt idx="1973">
                  <c:v>2.0020000000000001E-7</c:v>
                </c:pt>
                <c:pt idx="1974">
                  <c:v>2.0039999999999999E-7</c:v>
                </c:pt>
                <c:pt idx="1975">
                  <c:v>2.005E-7</c:v>
                </c:pt>
                <c:pt idx="1976">
                  <c:v>2.0090000000000001E-7</c:v>
                </c:pt>
                <c:pt idx="1977">
                  <c:v>2.0069999999999999E-7</c:v>
                </c:pt>
                <c:pt idx="1978">
                  <c:v>2.0069999999999999E-7</c:v>
                </c:pt>
                <c:pt idx="1979">
                  <c:v>2.0090000000000001E-7</c:v>
                </c:pt>
                <c:pt idx="1980">
                  <c:v>2.0069999999999999E-7</c:v>
                </c:pt>
                <c:pt idx="1981">
                  <c:v>2.0090000000000001E-7</c:v>
                </c:pt>
                <c:pt idx="1982">
                  <c:v>2.0109999999999999E-7</c:v>
                </c:pt>
                <c:pt idx="1983">
                  <c:v>2.0109999999999999E-7</c:v>
                </c:pt>
                <c:pt idx="1984">
                  <c:v>2.0130000000000001E-7</c:v>
                </c:pt>
                <c:pt idx="1985">
                  <c:v>2.015E-7</c:v>
                </c:pt>
                <c:pt idx="1986">
                  <c:v>2.0130000000000001E-7</c:v>
                </c:pt>
                <c:pt idx="1987">
                  <c:v>2.0170000000000001E-7</c:v>
                </c:pt>
                <c:pt idx="1988">
                  <c:v>2.015E-7</c:v>
                </c:pt>
                <c:pt idx="1989">
                  <c:v>2.0200000000000001E-7</c:v>
                </c:pt>
                <c:pt idx="1990">
                  <c:v>2.0200000000000001E-7</c:v>
                </c:pt>
                <c:pt idx="1991">
                  <c:v>2.0200000000000001E-7</c:v>
                </c:pt>
                <c:pt idx="1992">
                  <c:v>2.0170000000000001E-7</c:v>
                </c:pt>
                <c:pt idx="1993">
                  <c:v>2.022E-7</c:v>
                </c:pt>
                <c:pt idx="1994">
                  <c:v>2.0200000000000001E-7</c:v>
                </c:pt>
                <c:pt idx="1995">
                  <c:v>2.026E-7</c:v>
                </c:pt>
                <c:pt idx="1996">
                  <c:v>2.0240000000000001E-7</c:v>
                </c:pt>
                <c:pt idx="1997">
                  <c:v>2.0240000000000001E-7</c:v>
                </c:pt>
                <c:pt idx="1998">
                  <c:v>2.0240000000000001E-7</c:v>
                </c:pt>
                <c:pt idx="1999">
                  <c:v>2.026E-7</c:v>
                </c:pt>
                <c:pt idx="2000">
                  <c:v>2.0279999999999999E-7</c:v>
                </c:pt>
                <c:pt idx="2001">
                  <c:v>2.0240000000000001E-7</c:v>
                </c:pt>
                <c:pt idx="2002">
                  <c:v>2.029E-7</c:v>
                </c:pt>
                <c:pt idx="2003">
                  <c:v>2.0310000000000001E-7</c:v>
                </c:pt>
                <c:pt idx="2004">
                  <c:v>2.0310000000000001E-7</c:v>
                </c:pt>
                <c:pt idx="2005">
                  <c:v>2.0279999999999999E-7</c:v>
                </c:pt>
                <c:pt idx="2006">
                  <c:v>2.037E-7</c:v>
                </c:pt>
                <c:pt idx="2007">
                  <c:v>2.0349999999999999E-7</c:v>
                </c:pt>
                <c:pt idx="2008">
                  <c:v>2.033E-7</c:v>
                </c:pt>
                <c:pt idx="2009">
                  <c:v>2.0349999999999999E-7</c:v>
                </c:pt>
                <c:pt idx="2010">
                  <c:v>2.037E-7</c:v>
                </c:pt>
                <c:pt idx="2011">
                  <c:v>2.0349999999999999E-7</c:v>
                </c:pt>
                <c:pt idx="2012">
                  <c:v>2.0389999999999999E-7</c:v>
                </c:pt>
                <c:pt idx="2013">
                  <c:v>2.0389999999999999E-7</c:v>
                </c:pt>
                <c:pt idx="2014">
                  <c:v>2.0389999999999999E-7</c:v>
                </c:pt>
                <c:pt idx="2015">
                  <c:v>2.0389999999999999E-7</c:v>
                </c:pt>
                <c:pt idx="2016">
                  <c:v>2.0410000000000001E-7</c:v>
                </c:pt>
                <c:pt idx="2017">
                  <c:v>2.0419999999999999E-7</c:v>
                </c:pt>
                <c:pt idx="2018">
                  <c:v>2.0410000000000001E-7</c:v>
                </c:pt>
                <c:pt idx="2019">
                  <c:v>2.0419999999999999E-7</c:v>
                </c:pt>
                <c:pt idx="2020">
                  <c:v>2.0419999999999999E-7</c:v>
                </c:pt>
                <c:pt idx="2021">
                  <c:v>2.044E-7</c:v>
                </c:pt>
                <c:pt idx="2022">
                  <c:v>2.0419999999999999E-7</c:v>
                </c:pt>
                <c:pt idx="2023">
                  <c:v>2.0459999999999999E-7</c:v>
                </c:pt>
                <c:pt idx="2024">
                  <c:v>2.05E-7</c:v>
                </c:pt>
                <c:pt idx="2025">
                  <c:v>2.05E-7</c:v>
                </c:pt>
                <c:pt idx="2026">
                  <c:v>2.0520000000000001E-7</c:v>
                </c:pt>
                <c:pt idx="2027">
                  <c:v>2.05E-7</c:v>
                </c:pt>
                <c:pt idx="2028">
                  <c:v>2.0529999999999999E-7</c:v>
                </c:pt>
                <c:pt idx="2029">
                  <c:v>2.0520000000000001E-7</c:v>
                </c:pt>
                <c:pt idx="2030">
                  <c:v>2.0550000000000001E-7</c:v>
                </c:pt>
                <c:pt idx="2031">
                  <c:v>2.0550000000000001E-7</c:v>
                </c:pt>
                <c:pt idx="2032">
                  <c:v>2.0529999999999999E-7</c:v>
                </c:pt>
                <c:pt idx="2033">
                  <c:v>2.057E-7</c:v>
                </c:pt>
                <c:pt idx="2034">
                  <c:v>2.0590000000000001E-7</c:v>
                </c:pt>
                <c:pt idx="2035">
                  <c:v>2.057E-7</c:v>
                </c:pt>
                <c:pt idx="2036">
                  <c:v>2.057E-7</c:v>
                </c:pt>
                <c:pt idx="2037">
                  <c:v>2.0590000000000001E-7</c:v>
                </c:pt>
                <c:pt idx="2038">
                  <c:v>2.0590000000000001E-7</c:v>
                </c:pt>
                <c:pt idx="2039">
                  <c:v>2.0590000000000001E-7</c:v>
                </c:pt>
                <c:pt idx="2040">
                  <c:v>2.0629999999999999E-7</c:v>
                </c:pt>
                <c:pt idx="2041">
                  <c:v>2.0629999999999999E-7</c:v>
                </c:pt>
                <c:pt idx="2042">
                  <c:v>2.061E-7</c:v>
                </c:pt>
                <c:pt idx="2043">
                  <c:v>2.061E-7</c:v>
                </c:pt>
                <c:pt idx="2044">
                  <c:v>2.0629999999999999E-7</c:v>
                </c:pt>
                <c:pt idx="2045">
                  <c:v>2.065E-7</c:v>
                </c:pt>
                <c:pt idx="2046">
                  <c:v>2.0660000000000001E-7</c:v>
                </c:pt>
                <c:pt idx="2047">
                  <c:v>2.065E-7</c:v>
                </c:pt>
                <c:pt idx="2048">
                  <c:v>2.0660000000000001E-7</c:v>
                </c:pt>
                <c:pt idx="2049">
                  <c:v>2.068E-7</c:v>
                </c:pt>
                <c:pt idx="2050">
                  <c:v>2.0660000000000001E-7</c:v>
                </c:pt>
                <c:pt idx="2051">
                  <c:v>2.068E-7</c:v>
                </c:pt>
                <c:pt idx="2052">
                  <c:v>2.068E-7</c:v>
                </c:pt>
                <c:pt idx="2053">
                  <c:v>2.0699999999999999E-7</c:v>
                </c:pt>
                <c:pt idx="2054">
                  <c:v>2.072E-7</c:v>
                </c:pt>
                <c:pt idx="2055">
                  <c:v>2.0739999999999999E-7</c:v>
                </c:pt>
                <c:pt idx="2056">
                  <c:v>2.0699999999999999E-7</c:v>
                </c:pt>
                <c:pt idx="2057">
                  <c:v>2.0769999999999999E-7</c:v>
                </c:pt>
                <c:pt idx="2058">
                  <c:v>2.0769999999999999E-7</c:v>
                </c:pt>
                <c:pt idx="2059">
                  <c:v>2.0760000000000001E-7</c:v>
                </c:pt>
                <c:pt idx="2060">
                  <c:v>2.0849999999999999E-7</c:v>
                </c:pt>
                <c:pt idx="2061">
                  <c:v>2.0769999999999999E-7</c:v>
                </c:pt>
                <c:pt idx="2062">
                  <c:v>2.079E-7</c:v>
                </c:pt>
                <c:pt idx="2063">
                  <c:v>2.079E-7</c:v>
                </c:pt>
                <c:pt idx="2064">
                  <c:v>2.0809999999999999E-7</c:v>
                </c:pt>
                <c:pt idx="2065">
                  <c:v>2.0830000000000001E-7</c:v>
                </c:pt>
                <c:pt idx="2066">
                  <c:v>2.0830000000000001E-7</c:v>
                </c:pt>
                <c:pt idx="2067">
                  <c:v>2.0849999999999999E-7</c:v>
                </c:pt>
                <c:pt idx="2068">
                  <c:v>2.0870000000000001E-7</c:v>
                </c:pt>
                <c:pt idx="2069">
                  <c:v>2.0980000000000001E-7</c:v>
                </c:pt>
                <c:pt idx="2070">
                  <c:v>2.089E-7</c:v>
                </c:pt>
                <c:pt idx="2071">
                  <c:v>2.0919999999999999E-7</c:v>
                </c:pt>
                <c:pt idx="2072">
                  <c:v>2.0900000000000001E-7</c:v>
                </c:pt>
                <c:pt idx="2073">
                  <c:v>2.0900000000000001E-7</c:v>
                </c:pt>
                <c:pt idx="2074">
                  <c:v>2.0919999999999999E-7</c:v>
                </c:pt>
                <c:pt idx="2075">
                  <c:v>2.0919999999999999E-7</c:v>
                </c:pt>
                <c:pt idx="2076">
                  <c:v>2.0940000000000001E-7</c:v>
                </c:pt>
                <c:pt idx="2077">
                  <c:v>2.0919999999999999E-7</c:v>
                </c:pt>
                <c:pt idx="2078">
                  <c:v>2.0940000000000001E-7</c:v>
                </c:pt>
                <c:pt idx="2079">
                  <c:v>2.0940000000000001E-7</c:v>
                </c:pt>
                <c:pt idx="2080">
                  <c:v>2.096E-7</c:v>
                </c:pt>
                <c:pt idx="2081">
                  <c:v>2.1E-7</c:v>
                </c:pt>
                <c:pt idx="2082">
                  <c:v>2.0980000000000001E-7</c:v>
                </c:pt>
                <c:pt idx="2083">
                  <c:v>2.1E-7</c:v>
                </c:pt>
                <c:pt idx="2084">
                  <c:v>2.1E-7</c:v>
                </c:pt>
                <c:pt idx="2085">
                  <c:v>2.1019999999999999E-7</c:v>
                </c:pt>
                <c:pt idx="2086">
                  <c:v>2.1019999999999999E-7</c:v>
                </c:pt>
                <c:pt idx="2087">
                  <c:v>2.104E-7</c:v>
                </c:pt>
                <c:pt idx="2088">
                  <c:v>2.104E-7</c:v>
                </c:pt>
                <c:pt idx="2089">
                  <c:v>2.107E-7</c:v>
                </c:pt>
                <c:pt idx="2090">
                  <c:v>2.107E-7</c:v>
                </c:pt>
                <c:pt idx="2091">
                  <c:v>2.1059999999999999E-7</c:v>
                </c:pt>
                <c:pt idx="2092">
                  <c:v>2.111E-7</c:v>
                </c:pt>
                <c:pt idx="2093">
                  <c:v>2.111E-7</c:v>
                </c:pt>
                <c:pt idx="2094">
                  <c:v>2.1129999999999999E-7</c:v>
                </c:pt>
                <c:pt idx="2095">
                  <c:v>2.1150000000000001E-7</c:v>
                </c:pt>
                <c:pt idx="2096">
                  <c:v>2.1129999999999999E-7</c:v>
                </c:pt>
                <c:pt idx="2097">
                  <c:v>2.1150000000000001E-7</c:v>
                </c:pt>
                <c:pt idx="2098">
                  <c:v>2.1150000000000001E-7</c:v>
                </c:pt>
                <c:pt idx="2099">
                  <c:v>2.117E-7</c:v>
                </c:pt>
                <c:pt idx="2100">
                  <c:v>2.1190000000000001E-7</c:v>
                </c:pt>
                <c:pt idx="2101">
                  <c:v>2.1190000000000001E-7</c:v>
                </c:pt>
                <c:pt idx="2102">
                  <c:v>2.1229999999999999E-7</c:v>
                </c:pt>
                <c:pt idx="2103">
                  <c:v>2.125E-7</c:v>
                </c:pt>
                <c:pt idx="2104">
                  <c:v>2.1290000000000001E-7</c:v>
                </c:pt>
                <c:pt idx="2105">
                  <c:v>2.1269999999999999E-7</c:v>
                </c:pt>
                <c:pt idx="2106">
                  <c:v>2.1290000000000001E-7</c:v>
                </c:pt>
                <c:pt idx="2107">
                  <c:v>2.131E-7</c:v>
                </c:pt>
                <c:pt idx="2108">
                  <c:v>2.131E-7</c:v>
                </c:pt>
                <c:pt idx="2109">
                  <c:v>2.1290000000000001E-7</c:v>
                </c:pt>
                <c:pt idx="2110">
                  <c:v>2.1330000000000001E-7</c:v>
                </c:pt>
                <c:pt idx="2111">
                  <c:v>2.1330000000000001E-7</c:v>
                </c:pt>
                <c:pt idx="2112">
                  <c:v>2.135E-7</c:v>
                </c:pt>
                <c:pt idx="2113">
                  <c:v>2.1400000000000001E-7</c:v>
                </c:pt>
                <c:pt idx="2114">
                  <c:v>2.1360000000000001E-7</c:v>
                </c:pt>
                <c:pt idx="2115">
                  <c:v>2.1360000000000001E-7</c:v>
                </c:pt>
                <c:pt idx="2116">
                  <c:v>2.142E-7</c:v>
                </c:pt>
                <c:pt idx="2117">
                  <c:v>2.1439999999999999E-7</c:v>
                </c:pt>
                <c:pt idx="2118">
                  <c:v>2.1439999999999999E-7</c:v>
                </c:pt>
                <c:pt idx="2119">
                  <c:v>2.142E-7</c:v>
                </c:pt>
                <c:pt idx="2120">
                  <c:v>2.1439999999999999E-7</c:v>
                </c:pt>
                <c:pt idx="2121">
                  <c:v>2.146E-7</c:v>
                </c:pt>
                <c:pt idx="2122">
                  <c:v>2.146E-7</c:v>
                </c:pt>
                <c:pt idx="2123">
                  <c:v>2.1439999999999999E-7</c:v>
                </c:pt>
                <c:pt idx="2124">
                  <c:v>2.146E-7</c:v>
                </c:pt>
                <c:pt idx="2125">
                  <c:v>2.146E-7</c:v>
                </c:pt>
                <c:pt idx="2126">
                  <c:v>2.1500000000000001E-7</c:v>
                </c:pt>
                <c:pt idx="2127">
                  <c:v>2.1500000000000001E-7</c:v>
                </c:pt>
                <c:pt idx="2128">
                  <c:v>2.1519999999999999E-7</c:v>
                </c:pt>
                <c:pt idx="2129">
                  <c:v>2.1500000000000001E-7</c:v>
                </c:pt>
                <c:pt idx="2130">
                  <c:v>2.156E-7</c:v>
                </c:pt>
                <c:pt idx="2131">
                  <c:v>2.1579999999999999E-7</c:v>
                </c:pt>
                <c:pt idx="2132">
                  <c:v>2.1540000000000001E-7</c:v>
                </c:pt>
                <c:pt idx="2133">
                  <c:v>2.156E-7</c:v>
                </c:pt>
                <c:pt idx="2134">
                  <c:v>2.1579999999999999E-7</c:v>
                </c:pt>
                <c:pt idx="2135">
                  <c:v>2.156E-7</c:v>
                </c:pt>
                <c:pt idx="2136">
                  <c:v>2.16E-7</c:v>
                </c:pt>
                <c:pt idx="2137">
                  <c:v>2.1619999999999999E-7</c:v>
                </c:pt>
                <c:pt idx="2138">
                  <c:v>2.1619999999999999E-7</c:v>
                </c:pt>
                <c:pt idx="2139">
                  <c:v>2.1640000000000001E-7</c:v>
                </c:pt>
                <c:pt idx="2140">
                  <c:v>2.167E-7</c:v>
                </c:pt>
                <c:pt idx="2141">
                  <c:v>2.1619999999999999E-7</c:v>
                </c:pt>
                <c:pt idx="2142">
                  <c:v>2.1640000000000001E-7</c:v>
                </c:pt>
                <c:pt idx="2143">
                  <c:v>2.1659999999999999E-7</c:v>
                </c:pt>
                <c:pt idx="2144">
                  <c:v>2.1640000000000001E-7</c:v>
                </c:pt>
                <c:pt idx="2145">
                  <c:v>2.167E-7</c:v>
                </c:pt>
                <c:pt idx="2146">
                  <c:v>2.1640000000000001E-7</c:v>
                </c:pt>
                <c:pt idx="2147">
                  <c:v>2.1710000000000001E-7</c:v>
                </c:pt>
                <c:pt idx="2148">
                  <c:v>2.1710000000000001E-7</c:v>
                </c:pt>
                <c:pt idx="2149">
                  <c:v>2.1729999999999999E-7</c:v>
                </c:pt>
                <c:pt idx="2150">
                  <c:v>2.1710000000000001E-7</c:v>
                </c:pt>
                <c:pt idx="2151">
                  <c:v>2.1750000000000001E-7</c:v>
                </c:pt>
                <c:pt idx="2152">
                  <c:v>2.1750000000000001E-7</c:v>
                </c:pt>
                <c:pt idx="2153">
                  <c:v>2.1750000000000001E-7</c:v>
                </c:pt>
                <c:pt idx="2154">
                  <c:v>2.1729999999999999E-7</c:v>
                </c:pt>
                <c:pt idx="2155">
                  <c:v>2.177E-7</c:v>
                </c:pt>
                <c:pt idx="2156">
                  <c:v>2.1750000000000001E-7</c:v>
                </c:pt>
                <c:pt idx="2157">
                  <c:v>2.181E-7</c:v>
                </c:pt>
                <c:pt idx="2158">
                  <c:v>2.1790000000000001E-7</c:v>
                </c:pt>
                <c:pt idx="2159">
                  <c:v>2.1829999999999999E-7</c:v>
                </c:pt>
                <c:pt idx="2160">
                  <c:v>2.181E-7</c:v>
                </c:pt>
                <c:pt idx="2161">
                  <c:v>2.181E-7</c:v>
                </c:pt>
                <c:pt idx="2162">
                  <c:v>2.177E-7</c:v>
                </c:pt>
                <c:pt idx="2163">
                  <c:v>2.1869999999999999E-7</c:v>
                </c:pt>
                <c:pt idx="2164">
                  <c:v>2.1869999999999999E-7</c:v>
                </c:pt>
                <c:pt idx="2165">
                  <c:v>2.1869999999999999E-7</c:v>
                </c:pt>
                <c:pt idx="2166">
                  <c:v>2.1869999999999999E-7</c:v>
                </c:pt>
                <c:pt idx="2167">
                  <c:v>2.1890000000000001E-7</c:v>
                </c:pt>
                <c:pt idx="2168">
                  <c:v>2.191E-7</c:v>
                </c:pt>
                <c:pt idx="2169">
                  <c:v>2.191E-7</c:v>
                </c:pt>
                <c:pt idx="2170">
                  <c:v>2.191E-7</c:v>
                </c:pt>
                <c:pt idx="2171">
                  <c:v>2.1930000000000001E-7</c:v>
                </c:pt>
                <c:pt idx="2172">
                  <c:v>2.1930000000000001E-7</c:v>
                </c:pt>
                <c:pt idx="2173">
                  <c:v>2.191E-7</c:v>
                </c:pt>
                <c:pt idx="2174">
                  <c:v>2.1930000000000001E-7</c:v>
                </c:pt>
                <c:pt idx="2175">
                  <c:v>2.2000000000000001E-7</c:v>
                </c:pt>
                <c:pt idx="2176">
                  <c:v>2.198E-7</c:v>
                </c:pt>
                <c:pt idx="2177">
                  <c:v>2.2000000000000001E-7</c:v>
                </c:pt>
                <c:pt idx="2178">
                  <c:v>2.2039999999999999E-7</c:v>
                </c:pt>
                <c:pt idx="2179">
                  <c:v>2.2000000000000001E-7</c:v>
                </c:pt>
                <c:pt idx="2180">
                  <c:v>2.2000000000000001E-7</c:v>
                </c:pt>
                <c:pt idx="2181">
                  <c:v>2.2039999999999999E-7</c:v>
                </c:pt>
                <c:pt idx="2182">
                  <c:v>2.2039999999999999E-7</c:v>
                </c:pt>
                <c:pt idx="2183">
                  <c:v>2.2039999999999999E-7</c:v>
                </c:pt>
                <c:pt idx="2184">
                  <c:v>2.206E-7</c:v>
                </c:pt>
                <c:pt idx="2185">
                  <c:v>2.2079999999999999E-7</c:v>
                </c:pt>
                <c:pt idx="2186">
                  <c:v>2.2109999999999999E-7</c:v>
                </c:pt>
                <c:pt idx="2187">
                  <c:v>2.2079999999999999E-7</c:v>
                </c:pt>
                <c:pt idx="2188">
                  <c:v>2.213E-7</c:v>
                </c:pt>
                <c:pt idx="2189">
                  <c:v>2.213E-7</c:v>
                </c:pt>
                <c:pt idx="2190">
                  <c:v>2.2149999999999999E-7</c:v>
                </c:pt>
                <c:pt idx="2191">
                  <c:v>2.219E-7</c:v>
                </c:pt>
                <c:pt idx="2192">
                  <c:v>2.2170000000000001E-7</c:v>
                </c:pt>
                <c:pt idx="2193">
                  <c:v>2.219E-7</c:v>
                </c:pt>
                <c:pt idx="2194">
                  <c:v>2.2210000000000001E-7</c:v>
                </c:pt>
                <c:pt idx="2195">
                  <c:v>2.2210000000000001E-7</c:v>
                </c:pt>
                <c:pt idx="2196">
                  <c:v>2.2249999999999999E-7</c:v>
                </c:pt>
                <c:pt idx="2197">
                  <c:v>2.223E-7</c:v>
                </c:pt>
                <c:pt idx="2198">
                  <c:v>2.227E-7</c:v>
                </c:pt>
                <c:pt idx="2199">
                  <c:v>2.227E-7</c:v>
                </c:pt>
                <c:pt idx="2200">
                  <c:v>2.2310000000000001E-7</c:v>
                </c:pt>
                <c:pt idx="2201">
                  <c:v>2.2289999999999999E-7</c:v>
                </c:pt>
                <c:pt idx="2202">
                  <c:v>2.2289999999999999E-7</c:v>
                </c:pt>
                <c:pt idx="2203">
                  <c:v>2.2329999999999999E-7</c:v>
                </c:pt>
                <c:pt idx="2204">
                  <c:v>2.2350000000000001E-7</c:v>
                </c:pt>
                <c:pt idx="2205">
                  <c:v>2.237E-7</c:v>
                </c:pt>
                <c:pt idx="2206">
                  <c:v>2.2350000000000001E-7</c:v>
                </c:pt>
                <c:pt idx="2207">
                  <c:v>2.2390000000000001E-7</c:v>
                </c:pt>
                <c:pt idx="2208">
                  <c:v>2.2329999999999999E-7</c:v>
                </c:pt>
                <c:pt idx="2209">
                  <c:v>2.2390000000000001E-7</c:v>
                </c:pt>
                <c:pt idx="2210">
                  <c:v>2.2390000000000001E-7</c:v>
                </c:pt>
                <c:pt idx="2211">
                  <c:v>2.241E-7</c:v>
                </c:pt>
                <c:pt idx="2212">
                  <c:v>2.241E-7</c:v>
                </c:pt>
                <c:pt idx="2213">
                  <c:v>2.241E-7</c:v>
                </c:pt>
                <c:pt idx="2214">
                  <c:v>2.2429999999999999E-7</c:v>
                </c:pt>
                <c:pt idx="2215">
                  <c:v>2.2450000000000001E-7</c:v>
                </c:pt>
                <c:pt idx="2216">
                  <c:v>2.241E-7</c:v>
                </c:pt>
                <c:pt idx="2217">
                  <c:v>2.2450000000000001E-7</c:v>
                </c:pt>
                <c:pt idx="2218">
                  <c:v>2.2469999999999999E-7</c:v>
                </c:pt>
                <c:pt idx="2219">
                  <c:v>2.251E-7</c:v>
                </c:pt>
                <c:pt idx="2220">
                  <c:v>2.251E-7</c:v>
                </c:pt>
                <c:pt idx="2221">
                  <c:v>2.251E-7</c:v>
                </c:pt>
                <c:pt idx="2222">
                  <c:v>2.255E-7</c:v>
                </c:pt>
                <c:pt idx="2223">
                  <c:v>2.2530000000000001E-7</c:v>
                </c:pt>
                <c:pt idx="2224">
                  <c:v>2.255E-7</c:v>
                </c:pt>
                <c:pt idx="2225">
                  <c:v>2.2569999999999999E-7</c:v>
                </c:pt>
                <c:pt idx="2226">
                  <c:v>2.2569999999999999E-7</c:v>
                </c:pt>
                <c:pt idx="2227">
                  <c:v>2.2609999999999999E-7</c:v>
                </c:pt>
                <c:pt idx="2228">
                  <c:v>2.259E-7</c:v>
                </c:pt>
                <c:pt idx="2229">
                  <c:v>2.2609999999999999E-7</c:v>
                </c:pt>
                <c:pt idx="2230">
                  <c:v>2.259E-7</c:v>
                </c:pt>
                <c:pt idx="2231">
                  <c:v>2.265E-7</c:v>
                </c:pt>
                <c:pt idx="2232">
                  <c:v>2.265E-7</c:v>
                </c:pt>
                <c:pt idx="2233">
                  <c:v>2.265E-7</c:v>
                </c:pt>
                <c:pt idx="2234">
                  <c:v>2.265E-7</c:v>
                </c:pt>
                <c:pt idx="2235">
                  <c:v>2.269E-7</c:v>
                </c:pt>
                <c:pt idx="2236">
                  <c:v>2.2670000000000001E-7</c:v>
                </c:pt>
                <c:pt idx="2237">
                  <c:v>2.2670000000000001E-7</c:v>
                </c:pt>
                <c:pt idx="2238">
                  <c:v>2.2709999999999999E-7</c:v>
                </c:pt>
                <c:pt idx="2239">
                  <c:v>2.2709999999999999E-7</c:v>
                </c:pt>
                <c:pt idx="2240">
                  <c:v>2.273E-7</c:v>
                </c:pt>
                <c:pt idx="2241">
                  <c:v>2.273E-7</c:v>
                </c:pt>
                <c:pt idx="2242">
                  <c:v>2.2749999999999999E-7</c:v>
                </c:pt>
                <c:pt idx="2243">
                  <c:v>2.279E-7</c:v>
                </c:pt>
                <c:pt idx="2244">
                  <c:v>2.279E-7</c:v>
                </c:pt>
                <c:pt idx="2245">
                  <c:v>2.279E-7</c:v>
                </c:pt>
                <c:pt idx="2246">
                  <c:v>2.279E-7</c:v>
                </c:pt>
                <c:pt idx="2247">
                  <c:v>2.279E-7</c:v>
                </c:pt>
                <c:pt idx="2248">
                  <c:v>2.283E-7</c:v>
                </c:pt>
                <c:pt idx="2249">
                  <c:v>2.283E-7</c:v>
                </c:pt>
                <c:pt idx="2250">
                  <c:v>2.2810000000000001E-7</c:v>
                </c:pt>
                <c:pt idx="2251">
                  <c:v>2.2880000000000001E-7</c:v>
                </c:pt>
                <c:pt idx="2252">
                  <c:v>2.2880000000000001E-7</c:v>
                </c:pt>
                <c:pt idx="2253">
                  <c:v>2.2880000000000001E-7</c:v>
                </c:pt>
                <c:pt idx="2254">
                  <c:v>2.29E-7</c:v>
                </c:pt>
                <c:pt idx="2255">
                  <c:v>2.2880000000000001E-7</c:v>
                </c:pt>
                <c:pt idx="2256">
                  <c:v>2.29E-7</c:v>
                </c:pt>
                <c:pt idx="2257">
                  <c:v>2.29E-7</c:v>
                </c:pt>
                <c:pt idx="2258">
                  <c:v>2.2919999999999999E-7</c:v>
                </c:pt>
                <c:pt idx="2259">
                  <c:v>2.294E-7</c:v>
                </c:pt>
                <c:pt idx="2260">
                  <c:v>2.294E-7</c:v>
                </c:pt>
                <c:pt idx="2261">
                  <c:v>2.2980000000000001E-7</c:v>
                </c:pt>
                <c:pt idx="2262">
                  <c:v>2.2999999999999999E-7</c:v>
                </c:pt>
                <c:pt idx="2263">
                  <c:v>2.2959999999999999E-7</c:v>
                </c:pt>
                <c:pt idx="2264">
                  <c:v>2.2999999999999999E-7</c:v>
                </c:pt>
                <c:pt idx="2265">
                  <c:v>2.3020000000000001E-7</c:v>
                </c:pt>
                <c:pt idx="2266">
                  <c:v>2.304E-7</c:v>
                </c:pt>
                <c:pt idx="2267">
                  <c:v>2.304E-7</c:v>
                </c:pt>
                <c:pt idx="2268">
                  <c:v>2.304E-7</c:v>
                </c:pt>
                <c:pt idx="2269">
                  <c:v>2.304E-7</c:v>
                </c:pt>
                <c:pt idx="2270">
                  <c:v>2.304E-7</c:v>
                </c:pt>
                <c:pt idx="2271">
                  <c:v>2.3099999999999999E-7</c:v>
                </c:pt>
                <c:pt idx="2272">
                  <c:v>2.308E-7</c:v>
                </c:pt>
                <c:pt idx="2273">
                  <c:v>2.3099999999999999E-7</c:v>
                </c:pt>
                <c:pt idx="2274">
                  <c:v>2.308E-7</c:v>
                </c:pt>
                <c:pt idx="2275">
                  <c:v>2.3139999999999999E-7</c:v>
                </c:pt>
                <c:pt idx="2276">
                  <c:v>2.3139999999999999E-7</c:v>
                </c:pt>
                <c:pt idx="2277">
                  <c:v>2.3169999999999999E-7</c:v>
                </c:pt>
                <c:pt idx="2278">
                  <c:v>2.3139999999999999E-7</c:v>
                </c:pt>
                <c:pt idx="2279">
                  <c:v>2.3190000000000001E-7</c:v>
                </c:pt>
                <c:pt idx="2280">
                  <c:v>2.3190000000000001E-7</c:v>
                </c:pt>
                <c:pt idx="2281">
                  <c:v>2.3190000000000001E-7</c:v>
                </c:pt>
                <c:pt idx="2282">
                  <c:v>2.3169999999999999E-7</c:v>
                </c:pt>
                <c:pt idx="2283">
                  <c:v>2.3209999999999999E-7</c:v>
                </c:pt>
                <c:pt idx="2284">
                  <c:v>2.3209999999999999E-7</c:v>
                </c:pt>
                <c:pt idx="2285">
                  <c:v>2.3209999999999999E-7</c:v>
                </c:pt>
                <c:pt idx="2286">
                  <c:v>2.325E-7</c:v>
                </c:pt>
                <c:pt idx="2287">
                  <c:v>2.3230000000000001E-7</c:v>
                </c:pt>
                <c:pt idx="2288">
                  <c:v>2.325E-7</c:v>
                </c:pt>
                <c:pt idx="2289">
                  <c:v>2.325E-7</c:v>
                </c:pt>
                <c:pt idx="2290">
                  <c:v>2.3270000000000001E-7</c:v>
                </c:pt>
                <c:pt idx="2291">
                  <c:v>2.3309999999999999E-7</c:v>
                </c:pt>
                <c:pt idx="2292">
                  <c:v>2.3340000000000001E-7</c:v>
                </c:pt>
                <c:pt idx="2293">
                  <c:v>2.3309999999999999E-7</c:v>
                </c:pt>
                <c:pt idx="2294">
                  <c:v>2.336E-7</c:v>
                </c:pt>
                <c:pt idx="2295">
                  <c:v>2.336E-7</c:v>
                </c:pt>
                <c:pt idx="2296">
                  <c:v>2.3379999999999999E-7</c:v>
                </c:pt>
                <c:pt idx="2297">
                  <c:v>2.34E-7</c:v>
                </c:pt>
                <c:pt idx="2298">
                  <c:v>2.3419999999999999E-7</c:v>
                </c:pt>
                <c:pt idx="2299">
                  <c:v>2.34E-7</c:v>
                </c:pt>
                <c:pt idx="2300">
                  <c:v>2.3419999999999999E-7</c:v>
                </c:pt>
                <c:pt idx="2301">
                  <c:v>2.3440000000000001E-7</c:v>
                </c:pt>
                <c:pt idx="2302">
                  <c:v>2.3440000000000001E-7</c:v>
                </c:pt>
                <c:pt idx="2303">
                  <c:v>2.3440000000000001E-7</c:v>
                </c:pt>
                <c:pt idx="2304">
                  <c:v>2.346E-7</c:v>
                </c:pt>
                <c:pt idx="2305">
                  <c:v>2.35E-7</c:v>
                </c:pt>
                <c:pt idx="2306">
                  <c:v>2.35E-7</c:v>
                </c:pt>
                <c:pt idx="2307">
                  <c:v>2.353E-7</c:v>
                </c:pt>
                <c:pt idx="2308">
                  <c:v>2.3550000000000001E-7</c:v>
                </c:pt>
                <c:pt idx="2309">
                  <c:v>2.357E-7</c:v>
                </c:pt>
                <c:pt idx="2310">
                  <c:v>2.357E-7</c:v>
                </c:pt>
                <c:pt idx="2311">
                  <c:v>2.357E-7</c:v>
                </c:pt>
                <c:pt idx="2312">
                  <c:v>2.3589999999999999E-7</c:v>
                </c:pt>
                <c:pt idx="2313">
                  <c:v>2.3589999999999999E-7</c:v>
                </c:pt>
                <c:pt idx="2314">
                  <c:v>2.361E-7</c:v>
                </c:pt>
                <c:pt idx="2315">
                  <c:v>2.3629999999999999E-7</c:v>
                </c:pt>
                <c:pt idx="2316">
                  <c:v>2.3629999999999999E-7</c:v>
                </c:pt>
                <c:pt idx="2317">
                  <c:v>2.367E-7</c:v>
                </c:pt>
                <c:pt idx="2318">
                  <c:v>2.3650000000000001E-7</c:v>
                </c:pt>
                <c:pt idx="2319">
                  <c:v>2.3690000000000001E-7</c:v>
                </c:pt>
                <c:pt idx="2320">
                  <c:v>2.367E-7</c:v>
                </c:pt>
                <c:pt idx="2321">
                  <c:v>2.3690000000000001E-7</c:v>
                </c:pt>
                <c:pt idx="2322">
                  <c:v>2.3720000000000001E-7</c:v>
                </c:pt>
                <c:pt idx="2323">
                  <c:v>2.3720000000000001E-7</c:v>
                </c:pt>
                <c:pt idx="2324">
                  <c:v>2.3739999999999999E-7</c:v>
                </c:pt>
                <c:pt idx="2325">
                  <c:v>2.3739999999999999E-7</c:v>
                </c:pt>
                <c:pt idx="2326">
                  <c:v>2.3739999999999999E-7</c:v>
                </c:pt>
                <c:pt idx="2327">
                  <c:v>2.3760000000000001E-7</c:v>
                </c:pt>
                <c:pt idx="2328">
                  <c:v>2.3799999999999999E-7</c:v>
                </c:pt>
                <c:pt idx="2329">
                  <c:v>2.378E-7</c:v>
                </c:pt>
                <c:pt idx="2330">
                  <c:v>2.382E-7</c:v>
                </c:pt>
                <c:pt idx="2331">
                  <c:v>2.389E-7</c:v>
                </c:pt>
                <c:pt idx="2332">
                  <c:v>2.3859999999999998E-7</c:v>
                </c:pt>
                <c:pt idx="2333">
                  <c:v>2.389E-7</c:v>
                </c:pt>
                <c:pt idx="2334">
                  <c:v>2.3859999999999998E-7</c:v>
                </c:pt>
                <c:pt idx="2335">
                  <c:v>2.389E-7</c:v>
                </c:pt>
                <c:pt idx="2336">
                  <c:v>2.3929999999999998E-7</c:v>
                </c:pt>
                <c:pt idx="2337">
                  <c:v>2.3910000000000002E-7</c:v>
                </c:pt>
                <c:pt idx="2338">
                  <c:v>2.389E-7</c:v>
                </c:pt>
                <c:pt idx="2339">
                  <c:v>2.3949999999999999E-7</c:v>
                </c:pt>
                <c:pt idx="2340">
                  <c:v>2.3949999999999999E-7</c:v>
                </c:pt>
                <c:pt idx="2341">
                  <c:v>2.3929999999999998E-7</c:v>
                </c:pt>
                <c:pt idx="2342">
                  <c:v>2.4009999999999999E-7</c:v>
                </c:pt>
                <c:pt idx="2343">
                  <c:v>2.403E-7</c:v>
                </c:pt>
                <c:pt idx="2344">
                  <c:v>2.4009999999999999E-7</c:v>
                </c:pt>
                <c:pt idx="2345">
                  <c:v>2.4060000000000002E-7</c:v>
                </c:pt>
                <c:pt idx="2346">
                  <c:v>2.403E-7</c:v>
                </c:pt>
                <c:pt idx="2347">
                  <c:v>2.4060000000000002E-7</c:v>
                </c:pt>
                <c:pt idx="2348">
                  <c:v>2.41E-7</c:v>
                </c:pt>
                <c:pt idx="2349">
                  <c:v>2.41E-7</c:v>
                </c:pt>
                <c:pt idx="2350">
                  <c:v>2.4079999999999999E-7</c:v>
                </c:pt>
                <c:pt idx="2351">
                  <c:v>2.4139999999999998E-7</c:v>
                </c:pt>
                <c:pt idx="2352">
                  <c:v>2.4120000000000002E-7</c:v>
                </c:pt>
                <c:pt idx="2353">
                  <c:v>2.4120000000000002E-7</c:v>
                </c:pt>
                <c:pt idx="2354">
                  <c:v>2.4139999999999998E-7</c:v>
                </c:pt>
                <c:pt idx="2355">
                  <c:v>2.4190000000000002E-7</c:v>
                </c:pt>
                <c:pt idx="2356">
                  <c:v>2.4209999999999998E-7</c:v>
                </c:pt>
                <c:pt idx="2357">
                  <c:v>2.4209999999999998E-7</c:v>
                </c:pt>
                <c:pt idx="2358">
                  <c:v>2.4209999999999998E-7</c:v>
                </c:pt>
                <c:pt idx="2359">
                  <c:v>2.4260000000000002E-7</c:v>
                </c:pt>
                <c:pt idx="2360">
                  <c:v>2.4260000000000002E-7</c:v>
                </c:pt>
                <c:pt idx="2361">
                  <c:v>2.4279999999999998E-7</c:v>
                </c:pt>
                <c:pt idx="2362">
                  <c:v>2.4260000000000002E-7</c:v>
                </c:pt>
                <c:pt idx="2363">
                  <c:v>2.4299999999999999E-7</c:v>
                </c:pt>
                <c:pt idx="2364">
                  <c:v>2.4320000000000001E-7</c:v>
                </c:pt>
                <c:pt idx="2365">
                  <c:v>2.4320000000000001E-7</c:v>
                </c:pt>
                <c:pt idx="2366">
                  <c:v>2.4299999999999999E-7</c:v>
                </c:pt>
                <c:pt idx="2367">
                  <c:v>2.4340000000000002E-7</c:v>
                </c:pt>
                <c:pt idx="2368">
                  <c:v>2.4340000000000002E-7</c:v>
                </c:pt>
                <c:pt idx="2369">
                  <c:v>2.4390000000000001E-7</c:v>
                </c:pt>
                <c:pt idx="2370">
                  <c:v>2.4410000000000002E-7</c:v>
                </c:pt>
                <c:pt idx="2371">
                  <c:v>2.4390000000000001E-7</c:v>
                </c:pt>
                <c:pt idx="2372">
                  <c:v>2.4429999999999998E-7</c:v>
                </c:pt>
                <c:pt idx="2373">
                  <c:v>2.4410000000000002E-7</c:v>
                </c:pt>
                <c:pt idx="2374">
                  <c:v>2.4429999999999998E-7</c:v>
                </c:pt>
                <c:pt idx="2375">
                  <c:v>2.445E-7</c:v>
                </c:pt>
                <c:pt idx="2376">
                  <c:v>2.4429999999999998E-7</c:v>
                </c:pt>
                <c:pt idx="2377">
                  <c:v>2.4480000000000002E-7</c:v>
                </c:pt>
                <c:pt idx="2378">
                  <c:v>2.4480000000000002E-7</c:v>
                </c:pt>
                <c:pt idx="2379">
                  <c:v>2.4499999999999998E-7</c:v>
                </c:pt>
                <c:pt idx="2380">
                  <c:v>2.4540000000000001E-7</c:v>
                </c:pt>
                <c:pt idx="2381">
                  <c:v>2.4540000000000001E-7</c:v>
                </c:pt>
                <c:pt idx="2382">
                  <c:v>2.4540000000000001E-7</c:v>
                </c:pt>
                <c:pt idx="2383">
                  <c:v>2.459E-7</c:v>
                </c:pt>
                <c:pt idx="2384">
                  <c:v>2.4540000000000001E-7</c:v>
                </c:pt>
                <c:pt idx="2385">
                  <c:v>2.4559999999999998E-7</c:v>
                </c:pt>
                <c:pt idx="2386">
                  <c:v>2.459E-7</c:v>
                </c:pt>
                <c:pt idx="2387">
                  <c:v>2.4610000000000001E-7</c:v>
                </c:pt>
                <c:pt idx="2388">
                  <c:v>2.4610000000000001E-7</c:v>
                </c:pt>
                <c:pt idx="2389">
                  <c:v>2.4629999999999998E-7</c:v>
                </c:pt>
                <c:pt idx="2390">
                  <c:v>2.4649999999999999E-7</c:v>
                </c:pt>
                <c:pt idx="2391">
                  <c:v>2.4629999999999998E-7</c:v>
                </c:pt>
                <c:pt idx="2392">
                  <c:v>2.4719999999999999E-7</c:v>
                </c:pt>
                <c:pt idx="2393">
                  <c:v>2.4670000000000001E-7</c:v>
                </c:pt>
                <c:pt idx="2394">
                  <c:v>2.4740000000000001E-7</c:v>
                </c:pt>
                <c:pt idx="2395">
                  <c:v>2.4740000000000001E-7</c:v>
                </c:pt>
                <c:pt idx="2396">
                  <c:v>2.4760000000000002E-7</c:v>
                </c:pt>
                <c:pt idx="2397">
                  <c:v>2.4760000000000002E-7</c:v>
                </c:pt>
                <c:pt idx="2398">
                  <c:v>2.4760000000000002E-7</c:v>
                </c:pt>
                <c:pt idx="2399">
                  <c:v>2.4779999999999998E-7</c:v>
                </c:pt>
                <c:pt idx="2400">
                  <c:v>2.4779999999999998E-7</c:v>
                </c:pt>
                <c:pt idx="2401">
                  <c:v>2.4830000000000002E-7</c:v>
                </c:pt>
                <c:pt idx="2402">
                  <c:v>2.487E-7</c:v>
                </c:pt>
                <c:pt idx="2403">
                  <c:v>2.487E-7</c:v>
                </c:pt>
                <c:pt idx="2404">
                  <c:v>2.487E-7</c:v>
                </c:pt>
                <c:pt idx="2405">
                  <c:v>2.4919999999999998E-7</c:v>
                </c:pt>
                <c:pt idx="2406">
                  <c:v>2.4919999999999998E-7</c:v>
                </c:pt>
                <c:pt idx="2407">
                  <c:v>2.4919999999999998E-7</c:v>
                </c:pt>
                <c:pt idx="2408">
                  <c:v>2.494E-7</c:v>
                </c:pt>
                <c:pt idx="2409">
                  <c:v>2.4960000000000001E-7</c:v>
                </c:pt>
                <c:pt idx="2410">
                  <c:v>2.4979999999999997E-7</c:v>
                </c:pt>
                <c:pt idx="2411">
                  <c:v>2.4979999999999997E-7</c:v>
                </c:pt>
                <c:pt idx="2412">
                  <c:v>2.501E-7</c:v>
                </c:pt>
                <c:pt idx="2413">
                  <c:v>2.4960000000000001E-7</c:v>
                </c:pt>
                <c:pt idx="2414">
                  <c:v>2.5100000000000001E-7</c:v>
                </c:pt>
                <c:pt idx="2415">
                  <c:v>2.5050000000000003E-7</c:v>
                </c:pt>
                <c:pt idx="2416">
                  <c:v>2.5050000000000003E-7</c:v>
                </c:pt>
                <c:pt idx="2417">
                  <c:v>2.5030000000000001E-7</c:v>
                </c:pt>
                <c:pt idx="2418">
                  <c:v>2.5120000000000003E-7</c:v>
                </c:pt>
                <c:pt idx="2419">
                  <c:v>2.5100000000000001E-7</c:v>
                </c:pt>
                <c:pt idx="2420">
                  <c:v>2.5050000000000003E-7</c:v>
                </c:pt>
                <c:pt idx="2421">
                  <c:v>2.5139999999999999E-7</c:v>
                </c:pt>
                <c:pt idx="2422">
                  <c:v>2.5120000000000003E-7</c:v>
                </c:pt>
                <c:pt idx="2423">
                  <c:v>2.5100000000000001E-7</c:v>
                </c:pt>
                <c:pt idx="2424">
                  <c:v>2.5139999999999999E-7</c:v>
                </c:pt>
                <c:pt idx="2425">
                  <c:v>2.5139999999999999E-7</c:v>
                </c:pt>
                <c:pt idx="2426">
                  <c:v>2.5170000000000001E-7</c:v>
                </c:pt>
                <c:pt idx="2427">
                  <c:v>2.5170000000000001E-7</c:v>
                </c:pt>
                <c:pt idx="2428">
                  <c:v>2.5260000000000003E-7</c:v>
                </c:pt>
                <c:pt idx="2429">
                  <c:v>2.5279999999999999E-7</c:v>
                </c:pt>
                <c:pt idx="2430">
                  <c:v>2.5240000000000001E-7</c:v>
                </c:pt>
                <c:pt idx="2431">
                  <c:v>2.53E-7</c:v>
                </c:pt>
                <c:pt idx="2432">
                  <c:v>2.5260000000000003E-7</c:v>
                </c:pt>
                <c:pt idx="2433">
                  <c:v>2.53E-7</c:v>
                </c:pt>
                <c:pt idx="2434">
                  <c:v>2.5279999999999999E-7</c:v>
                </c:pt>
                <c:pt idx="2435">
                  <c:v>2.5330000000000002E-7</c:v>
                </c:pt>
                <c:pt idx="2436">
                  <c:v>2.5330000000000002E-7</c:v>
                </c:pt>
                <c:pt idx="2437">
                  <c:v>2.5330000000000002E-7</c:v>
                </c:pt>
                <c:pt idx="2438">
                  <c:v>2.537E-7</c:v>
                </c:pt>
                <c:pt idx="2439">
                  <c:v>2.5349999999999999E-7</c:v>
                </c:pt>
                <c:pt idx="2440">
                  <c:v>2.537E-7</c:v>
                </c:pt>
                <c:pt idx="2441">
                  <c:v>2.544E-7</c:v>
                </c:pt>
                <c:pt idx="2442">
                  <c:v>2.5470000000000002E-7</c:v>
                </c:pt>
                <c:pt idx="2443">
                  <c:v>2.544E-7</c:v>
                </c:pt>
                <c:pt idx="2444">
                  <c:v>2.5489999999999999E-7</c:v>
                </c:pt>
                <c:pt idx="2445">
                  <c:v>2.5470000000000002E-7</c:v>
                </c:pt>
                <c:pt idx="2446">
                  <c:v>2.551E-7</c:v>
                </c:pt>
                <c:pt idx="2447">
                  <c:v>2.5489999999999999E-7</c:v>
                </c:pt>
                <c:pt idx="2448">
                  <c:v>2.5530000000000002E-7</c:v>
                </c:pt>
                <c:pt idx="2449">
                  <c:v>2.5530000000000002E-7</c:v>
                </c:pt>
                <c:pt idx="2450">
                  <c:v>2.5559999999999999E-7</c:v>
                </c:pt>
                <c:pt idx="2451">
                  <c:v>2.5530000000000002E-7</c:v>
                </c:pt>
                <c:pt idx="2452">
                  <c:v>2.558E-7</c:v>
                </c:pt>
                <c:pt idx="2453">
                  <c:v>2.5600000000000002E-7</c:v>
                </c:pt>
                <c:pt idx="2454">
                  <c:v>2.5629999999999999E-7</c:v>
                </c:pt>
                <c:pt idx="2455">
                  <c:v>2.565E-7</c:v>
                </c:pt>
                <c:pt idx="2456">
                  <c:v>2.565E-7</c:v>
                </c:pt>
                <c:pt idx="2457">
                  <c:v>2.565E-7</c:v>
                </c:pt>
                <c:pt idx="2458">
                  <c:v>2.5670000000000002E-7</c:v>
                </c:pt>
                <c:pt idx="2459">
                  <c:v>2.5689999999999998E-7</c:v>
                </c:pt>
                <c:pt idx="2460">
                  <c:v>2.572E-7</c:v>
                </c:pt>
                <c:pt idx="2461">
                  <c:v>2.572E-7</c:v>
                </c:pt>
                <c:pt idx="2462">
                  <c:v>2.5740000000000002E-7</c:v>
                </c:pt>
                <c:pt idx="2463">
                  <c:v>2.5740000000000002E-7</c:v>
                </c:pt>
                <c:pt idx="2464">
                  <c:v>2.5759999999999998E-7</c:v>
                </c:pt>
                <c:pt idx="2465">
                  <c:v>2.5740000000000002E-7</c:v>
                </c:pt>
                <c:pt idx="2466">
                  <c:v>2.579E-7</c:v>
                </c:pt>
                <c:pt idx="2467">
                  <c:v>2.5810000000000001E-7</c:v>
                </c:pt>
                <c:pt idx="2468">
                  <c:v>2.5810000000000001E-7</c:v>
                </c:pt>
                <c:pt idx="2469">
                  <c:v>2.5829999999999998E-7</c:v>
                </c:pt>
                <c:pt idx="2470">
                  <c:v>2.5829999999999998E-7</c:v>
                </c:pt>
                <c:pt idx="2471">
                  <c:v>2.586E-7</c:v>
                </c:pt>
                <c:pt idx="2472">
                  <c:v>2.586E-7</c:v>
                </c:pt>
                <c:pt idx="2473">
                  <c:v>2.5880000000000001E-7</c:v>
                </c:pt>
                <c:pt idx="2474">
                  <c:v>2.5880000000000001E-7</c:v>
                </c:pt>
                <c:pt idx="2475">
                  <c:v>2.5899999999999998E-7</c:v>
                </c:pt>
                <c:pt idx="2476">
                  <c:v>2.5919999999999999E-7</c:v>
                </c:pt>
                <c:pt idx="2477">
                  <c:v>2.5950000000000001E-7</c:v>
                </c:pt>
                <c:pt idx="2478">
                  <c:v>2.5989999999999999E-7</c:v>
                </c:pt>
                <c:pt idx="2479">
                  <c:v>2.5919999999999999E-7</c:v>
                </c:pt>
                <c:pt idx="2480">
                  <c:v>2.5989999999999999E-7</c:v>
                </c:pt>
                <c:pt idx="2481">
                  <c:v>2.6020000000000001E-7</c:v>
                </c:pt>
                <c:pt idx="2482">
                  <c:v>2.6020000000000001E-7</c:v>
                </c:pt>
                <c:pt idx="2483">
                  <c:v>2.6059999999999999E-7</c:v>
                </c:pt>
                <c:pt idx="2484">
                  <c:v>2.6039999999999998E-7</c:v>
                </c:pt>
                <c:pt idx="2485">
                  <c:v>2.6109999999999998E-7</c:v>
                </c:pt>
                <c:pt idx="2486">
                  <c:v>2.6059999999999999E-7</c:v>
                </c:pt>
                <c:pt idx="2487">
                  <c:v>2.6090000000000001E-7</c:v>
                </c:pt>
                <c:pt idx="2488">
                  <c:v>2.6109999999999998E-7</c:v>
                </c:pt>
                <c:pt idx="2489">
                  <c:v>2.614E-7</c:v>
                </c:pt>
                <c:pt idx="2490">
                  <c:v>2.614E-7</c:v>
                </c:pt>
                <c:pt idx="2491">
                  <c:v>2.6179999999999998E-7</c:v>
                </c:pt>
                <c:pt idx="2492">
                  <c:v>2.621E-7</c:v>
                </c:pt>
                <c:pt idx="2493">
                  <c:v>2.6160000000000001E-7</c:v>
                </c:pt>
                <c:pt idx="2494">
                  <c:v>2.6230000000000001E-7</c:v>
                </c:pt>
                <c:pt idx="2495">
                  <c:v>2.6230000000000001E-7</c:v>
                </c:pt>
                <c:pt idx="2496">
                  <c:v>2.6230000000000001E-7</c:v>
                </c:pt>
                <c:pt idx="2497">
                  <c:v>2.6259999999999998E-7</c:v>
                </c:pt>
                <c:pt idx="2498">
                  <c:v>2.6259999999999998E-7</c:v>
                </c:pt>
                <c:pt idx="2499">
                  <c:v>2.628E-7</c:v>
                </c:pt>
                <c:pt idx="2500">
                  <c:v>2.6300000000000001E-7</c:v>
                </c:pt>
                <c:pt idx="2501">
                  <c:v>2.6329999999999998E-7</c:v>
                </c:pt>
                <c:pt idx="2502">
                  <c:v>2.6399999999999998E-7</c:v>
                </c:pt>
                <c:pt idx="2503">
                  <c:v>2.635E-7</c:v>
                </c:pt>
                <c:pt idx="2504">
                  <c:v>2.6370000000000001E-7</c:v>
                </c:pt>
                <c:pt idx="2505">
                  <c:v>2.6370000000000001E-7</c:v>
                </c:pt>
                <c:pt idx="2506">
                  <c:v>2.6370000000000001E-7</c:v>
                </c:pt>
                <c:pt idx="2507">
                  <c:v>2.642E-7</c:v>
                </c:pt>
                <c:pt idx="2508">
                  <c:v>2.642E-7</c:v>
                </c:pt>
                <c:pt idx="2509">
                  <c:v>2.6450000000000002E-7</c:v>
                </c:pt>
                <c:pt idx="2510">
                  <c:v>2.642E-7</c:v>
                </c:pt>
                <c:pt idx="2511">
                  <c:v>2.642E-7</c:v>
                </c:pt>
                <c:pt idx="2512">
                  <c:v>2.649E-7</c:v>
                </c:pt>
                <c:pt idx="2513">
                  <c:v>2.6520000000000002E-7</c:v>
                </c:pt>
                <c:pt idx="2514">
                  <c:v>2.6469999999999998E-7</c:v>
                </c:pt>
                <c:pt idx="2515">
                  <c:v>2.6520000000000002E-7</c:v>
                </c:pt>
                <c:pt idx="2516">
                  <c:v>2.6539999999999998E-7</c:v>
                </c:pt>
                <c:pt idx="2517">
                  <c:v>2.657E-7</c:v>
                </c:pt>
                <c:pt idx="2518">
                  <c:v>2.657E-7</c:v>
                </c:pt>
                <c:pt idx="2519">
                  <c:v>2.6609999999999998E-7</c:v>
                </c:pt>
                <c:pt idx="2520">
                  <c:v>2.664E-7</c:v>
                </c:pt>
                <c:pt idx="2521">
                  <c:v>2.6609999999999998E-7</c:v>
                </c:pt>
                <c:pt idx="2522">
                  <c:v>2.664E-7</c:v>
                </c:pt>
                <c:pt idx="2523">
                  <c:v>2.6679999999999998E-7</c:v>
                </c:pt>
                <c:pt idx="2524">
                  <c:v>2.6679999999999998E-7</c:v>
                </c:pt>
                <c:pt idx="2525">
                  <c:v>2.6679999999999998E-7</c:v>
                </c:pt>
                <c:pt idx="2526">
                  <c:v>2.6679999999999998E-7</c:v>
                </c:pt>
                <c:pt idx="2527">
                  <c:v>2.6679999999999998E-7</c:v>
                </c:pt>
                <c:pt idx="2528">
                  <c:v>2.6730000000000002E-7</c:v>
                </c:pt>
                <c:pt idx="2529">
                  <c:v>2.6759999999999999E-7</c:v>
                </c:pt>
                <c:pt idx="2530">
                  <c:v>2.6730000000000002E-7</c:v>
                </c:pt>
                <c:pt idx="2531">
                  <c:v>2.6759999999999999E-7</c:v>
                </c:pt>
                <c:pt idx="2532">
                  <c:v>2.6800000000000002E-7</c:v>
                </c:pt>
                <c:pt idx="2533">
                  <c:v>2.6800000000000002E-7</c:v>
                </c:pt>
                <c:pt idx="2534">
                  <c:v>2.6829999999999999E-7</c:v>
                </c:pt>
                <c:pt idx="2535">
                  <c:v>2.6829999999999999E-7</c:v>
                </c:pt>
                <c:pt idx="2536">
                  <c:v>2.685E-7</c:v>
                </c:pt>
                <c:pt idx="2537">
                  <c:v>2.6880000000000002E-7</c:v>
                </c:pt>
                <c:pt idx="2538">
                  <c:v>2.6880000000000002E-7</c:v>
                </c:pt>
                <c:pt idx="2539">
                  <c:v>2.6899999999999999E-7</c:v>
                </c:pt>
                <c:pt idx="2540">
                  <c:v>2.692E-7</c:v>
                </c:pt>
                <c:pt idx="2541">
                  <c:v>2.692E-7</c:v>
                </c:pt>
                <c:pt idx="2542">
                  <c:v>2.6969999999999999E-7</c:v>
                </c:pt>
                <c:pt idx="2543">
                  <c:v>2.6969999999999999E-7</c:v>
                </c:pt>
                <c:pt idx="2544">
                  <c:v>2.7000000000000001E-7</c:v>
                </c:pt>
                <c:pt idx="2545">
                  <c:v>2.6969999999999999E-7</c:v>
                </c:pt>
                <c:pt idx="2546">
                  <c:v>2.7020000000000002E-7</c:v>
                </c:pt>
                <c:pt idx="2547">
                  <c:v>2.7070000000000001E-7</c:v>
                </c:pt>
                <c:pt idx="2548">
                  <c:v>2.7020000000000002E-7</c:v>
                </c:pt>
                <c:pt idx="2549">
                  <c:v>2.7020000000000002E-7</c:v>
                </c:pt>
                <c:pt idx="2550">
                  <c:v>2.7070000000000001E-7</c:v>
                </c:pt>
                <c:pt idx="2551">
                  <c:v>2.7119999999999999E-7</c:v>
                </c:pt>
                <c:pt idx="2552">
                  <c:v>2.7070000000000001E-7</c:v>
                </c:pt>
                <c:pt idx="2553">
                  <c:v>2.7169999999999998E-7</c:v>
                </c:pt>
                <c:pt idx="2554">
                  <c:v>2.7189999999999999E-7</c:v>
                </c:pt>
                <c:pt idx="2555">
                  <c:v>2.7189999999999999E-7</c:v>
                </c:pt>
                <c:pt idx="2556">
                  <c:v>2.7169999999999998E-7</c:v>
                </c:pt>
                <c:pt idx="2557">
                  <c:v>2.7189999999999999E-7</c:v>
                </c:pt>
                <c:pt idx="2558">
                  <c:v>2.7220000000000002E-7</c:v>
                </c:pt>
                <c:pt idx="2559">
                  <c:v>2.7239999999999998E-7</c:v>
                </c:pt>
                <c:pt idx="2560">
                  <c:v>2.7239999999999998E-7</c:v>
                </c:pt>
                <c:pt idx="2561">
                  <c:v>2.7239999999999998E-7</c:v>
                </c:pt>
                <c:pt idx="2562">
                  <c:v>2.727E-7</c:v>
                </c:pt>
                <c:pt idx="2563">
                  <c:v>2.727E-7</c:v>
                </c:pt>
                <c:pt idx="2564">
                  <c:v>2.7319999999999998E-7</c:v>
                </c:pt>
                <c:pt idx="2565">
                  <c:v>2.734E-7</c:v>
                </c:pt>
                <c:pt idx="2566">
                  <c:v>2.734E-7</c:v>
                </c:pt>
                <c:pt idx="2567">
                  <c:v>2.7370000000000002E-7</c:v>
                </c:pt>
                <c:pt idx="2568">
                  <c:v>2.7389999999999998E-7</c:v>
                </c:pt>
                <c:pt idx="2569">
                  <c:v>2.7389999999999998E-7</c:v>
                </c:pt>
                <c:pt idx="2570">
                  <c:v>2.7420000000000001E-7</c:v>
                </c:pt>
                <c:pt idx="2571">
                  <c:v>2.7420000000000001E-7</c:v>
                </c:pt>
                <c:pt idx="2572">
                  <c:v>2.7440000000000002E-7</c:v>
                </c:pt>
                <c:pt idx="2573">
                  <c:v>2.7490000000000001E-7</c:v>
                </c:pt>
                <c:pt idx="2574">
                  <c:v>2.7469999999999999E-7</c:v>
                </c:pt>
                <c:pt idx="2575">
                  <c:v>2.7490000000000001E-7</c:v>
                </c:pt>
                <c:pt idx="2576">
                  <c:v>2.7560000000000001E-7</c:v>
                </c:pt>
                <c:pt idx="2577">
                  <c:v>2.7519999999999998E-7</c:v>
                </c:pt>
                <c:pt idx="2578">
                  <c:v>2.7539999999999999E-7</c:v>
                </c:pt>
                <c:pt idx="2579">
                  <c:v>2.7589999999999998E-7</c:v>
                </c:pt>
                <c:pt idx="2580">
                  <c:v>2.7589999999999998E-7</c:v>
                </c:pt>
                <c:pt idx="2581">
                  <c:v>2.7609999999999999E-7</c:v>
                </c:pt>
                <c:pt idx="2582">
                  <c:v>2.7659999999999998E-7</c:v>
                </c:pt>
                <c:pt idx="2583">
                  <c:v>2.7640000000000001E-7</c:v>
                </c:pt>
                <c:pt idx="2584">
                  <c:v>2.7659999999999998E-7</c:v>
                </c:pt>
                <c:pt idx="2585">
                  <c:v>2.7659999999999998E-7</c:v>
                </c:pt>
                <c:pt idx="2586">
                  <c:v>2.7710000000000001E-7</c:v>
                </c:pt>
                <c:pt idx="2587">
                  <c:v>2.776E-7</c:v>
                </c:pt>
                <c:pt idx="2588">
                  <c:v>2.769E-7</c:v>
                </c:pt>
                <c:pt idx="2589">
                  <c:v>2.7739999999999998E-7</c:v>
                </c:pt>
                <c:pt idx="2590">
                  <c:v>2.776E-7</c:v>
                </c:pt>
                <c:pt idx="2591">
                  <c:v>2.776E-7</c:v>
                </c:pt>
                <c:pt idx="2592">
                  <c:v>2.7790000000000002E-7</c:v>
                </c:pt>
                <c:pt idx="2593">
                  <c:v>2.7790000000000002E-7</c:v>
                </c:pt>
                <c:pt idx="2594">
                  <c:v>2.7809999999999998E-7</c:v>
                </c:pt>
                <c:pt idx="2595">
                  <c:v>2.784E-7</c:v>
                </c:pt>
                <c:pt idx="2596">
                  <c:v>2.7809999999999998E-7</c:v>
                </c:pt>
                <c:pt idx="2597">
                  <c:v>2.7860000000000002E-7</c:v>
                </c:pt>
                <c:pt idx="2598">
                  <c:v>2.784E-7</c:v>
                </c:pt>
                <c:pt idx="2599">
                  <c:v>2.7889999999999999E-7</c:v>
                </c:pt>
                <c:pt idx="2600">
                  <c:v>2.791E-7</c:v>
                </c:pt>
                <c:pt idx="2601">
                  <c:v>2.791E-7</c:v>
                </c:pt>
                <c:pt idx="2602">
                  <c:v>2.791E-7</c:v>
                </c:pt>
                <c:pt idx="2603">
                  <c:v>2.7959999999999999E-7</c:v>
                </c:pt>
                <c:pt idx="2604">
                  <c:v>2.7939999999999997E-7</c:v>
                </c:pt>
                <c:pt idx="2605">
                  <c:v>2.8009999999999997E-7</c:v>
                </c:pt>
                <c:pt idx="2606">
                  <c:v>2.8009999999999997E-7</c:v>
                </c:pt>
                <c:pt idx="2607">
                  <c:v>2.8009999999999997E-7</c:v>
                </c:pt>
                <c:pt idx="2608">
                  <c:v>2.804E-7</c:v>
                </c:pt>
                <c:pt idx="2609">
                  <c:v>2.8009999999999997E-7</c:v>
                </c:pt>
                <c:pt idx="2610">
                  <c:v>2.804E-7</c:v>
                </c:pt>
                <c:pt idx="2611">
                  <c:v>2.811E-7</c:v>
                </c:pt>
                <c:pt idx="2612">
                  <c:v>2.811E-7</c:v>
                </c:pt>
                <c:pt idx="2613">
                  <c:v>2.811E-7</c:v>
                </c:pt>
                <c:pt idx="2614">
                  <c:v>2.811E-7</c:v>
                </c:pt>
                <c:pt idx="2615">
                  <c:v>2.811E-7</c:v>
                </c:pt>
                <c:pt idx="2616">
                  <c:v>2.819E-7</c:v>
                </c:pt>
                <c:pt idx="2617">
                  <c:v>2.819E-7</c:v>
                </c:pt>
                <c:pt idx="2618">
                  <c:v>2.8220000000000003E-7</c:v>
                </c:pt>
                <c:pt idx="2619">
                  <c:v>2.8220000000000003E-7</c:v>
                </c:pt>
                <c:pt idx="2620">
                  <c:v>2.8239999999999999E-7</c:v>
                </c:pt>
                <c:pt idx="2621">
                  <c:v>2.8290000000000003E-7</c:v>
                </c:pt>
                <c:pt idx="2622">
                  <c:v>2.8319999999999999E-7</c:v>
                </c:pt>
                <c:pt idx="2623">
                  <c:v>2.8290000000000003E-7</c:v>
                </c:pt>
                <c:pt idx="2624">
                  <c:v>2.8340000000000001E-7</c:v>
                </c:pt>
                <c:pt idx="2625">
                  <c:v>2.8340000000000001E-7</c:v>
                </c:pt>
                <c:pt idx="2626">
                  <c:v>2.8369999999999998E-7</c:v>
                </c:pt>
                <c:pt idx="2627">
                  <c:v>2.8369999999999998E-7</c:v>
                </c:pt>
                <c:pt idx="2628">
                  <c:v>2.84E-7</c:v>
                </c:pt>
                <c:pt idx="2629">
                  <c:v>2.84E-7</c:v>
                </c:pt>
                <c:pt idx="2630">
                  <c:v>2.84E-7</c:v>
                </c:pt>
                <c:pt idx="2631">
                  <c:v>2.8420000000000002E-7</c:v>
                </c:pt>
                <c:pt idx="2632">
                  <c:v>2.8449999999999999E-7</c:v>
                </c:pt>
                <c:pt idx="2633">
                  <c:v>2.847E-7</c:v>
                </c:pt>
                <c:pt idx="2634">
                  <c:v>2.8500000000000002E-7</c:v>
                </c:pt>
                <c:pt idx="2635">
                  <c:v>2.847E-7</c:v>
                </c:pt>
                <c:pt idx="2636">
                  <c:v>2.8550000000000001E-7</c:v>
                </c:pt>
                <c:pt idx="2637">
                  <c:v>2.8519999999999999E-7</c:v>
                </c:pt>
                <c:pt idx="2638">
                  <c:v>2.8550000000000001E-7</c:v>
                </c:pt>
                <c:pt idx="2639">
                  <c:v>2.8550000000000001E-7</c:v>
                </c:pt>
                <c:pt idx="2640">
                  <c:v>2.8579999999999998E-7</c:v>
                </c:pt>
                <c:pt idx="2641">
                  <c:v>2.8579999999999998E-7</c:v>
                </c:pt>
                <c:pt idx="2642">
                  <c:v>2.8579999999999998E-7</c:v>
                </c:pt>
                <c:pt idx="2643">
                  <c:v>2.8599999999999999E-7</c:v>
                </c:pt>
                <c:pt idx="2644">
                  <c:v>2.8630000000000002E-7</c:v>
                </c:pt>
                <c:pt idx="2645">
                  <c:v>2.8630000000000002E-7</c:v>
                </c:pt>
                <c:pt idx="2646">
                  <c:v>2.868E-7</c:v>
                </c:pt>
                <c:pt idx="2647">
                  <c:v>2.8649999999999998E-7</c:v>
                </c:pt>
                <c:pt idx="2648">
                  <c:v>2.8729999999999999E-7</c:v>
                </c:pt>
                <c:pt idx="2649">
                  <c:v>2.8700000000000002E-7</c:v>
                </c:pt>
                <c:pt idx="2650">
                  <c:v>2.868E-7</c:v>
                </c:pt>
                <c:pt idx="2651">
                  <c:v>2.8780000000000002E-7</c:v>
                </c:pt>
                <c:pt idx="2652">
                  <c:v>2.8780000000000002E-7</c:v>
                </c:pt>
                <c:pt idx="2653">
                  <c:v>2.8760000000000001E-7</c:v>
                </c:pt>
                <c:pt idx="2654">
                  <c:v>2.8780000000000002E-7</c:v>
                </c:pt>
                <c:pt idx="2655">
                  <c:v>2.8809999999999999E-7</c:v>
                </c:pt>
                <c:pt idx="2656">
                  <c:v>2.8830000000000001E-7</c:v>
                </c:pt>
                <c:pt idx="2657">
                  <c:v>2.8879999999999999E-7</c:v>
                </c:pt>
                <c:pt idx="2658">
                  <c:v>2.8830000000000001E-7</c:v>
                </c:pt>
                <c:pt idx="2659">
                  <c:v>2.8830000000000001E-7</c:v>
                </c:pt>
                <c:pt idx="2660">
                  <c:v>2.8830000000000001E-7</c:v>
                </c:pt>
                <c:pt idx="2661">
                  <c:v>2.8929999999999998E-7</c:v>
                </c:pt>
                <c:pt idx="2662">
                  <c:v>2.8879999999999999E-7</c:v>
                </c:pt>
                <c:pt idx="2663">
                  <c:v>2.8929999999999998E-7</c:v>
                </c:pt>
                <c:pt idx="2664">
                  <c:v>2.8929999999999998E-7</c:v>
                </c:pt>
                <c:pt idx="2665">
                  <c:v>2.8929999999999998E-7</c:v>
                </c:pt>
                <c:pt idx="2666">
                  <c:v>2.8910000000000001E-7</c:v>
                </c:pt>
                <c:pt idx="2667">
                  <c:v>2.8990000000000002E-7</c:v>
                </c:pt>
                <c:pt idx="2668">
                  <c:v>2.8929999999999998E-7</c:v>
                </c:pt>
                <c:pt idx="2669">
                  <c:v>2.8990000000000002E-7</c:v>
                </c:pt>
                <c:pt idx="2670">
                  <c:v>2.8929999999999998E-7</c:v>
                </c:pt>
                <c:pt idx="2671">
                  <c:v>2.8990000000000002E-7</c:v>
                </c:pt>
                <c:pt idx="2672">
                  <c:v>2.9009999999999998E-7</c:v>
                </c:pt>
                <c:pt idx="2673">
                  <c:v>2.9009999999999998E-7</c:v>
                </c:pt>
                <c:pt idx="2674">
                  <c:v>2.9009999999999998E-7</c:v>
                </c:pt>
                <c:pt idx="2675">
                  <c:v>2.9009999999999998E-7</c:v>
                </c:pt>
                <c:pt idx="2676">
                  <c:v>2.9089999999999999E-7</c:v>
                </c:pt>
                <c:pt idx="2677">
                  <c:v>2.9069999999999998E-7</c:v>
                </c:pt>
                <c:pt idx="2678">
                  <c:v>2.9120000000000001E-7</c:v>
                </c:pt>
                <c:pt idx="2679">
                  <c:v>2.9139999999999998E-7</c:v>
                </c:pt>
                <c:pt idx="2680">
                  <c:v>2.917E-7</c:v>
                </c:pt>
                <c:pt idx="2681">
                  <c:v>2.917E-7</c:v>
                </c:pt>
                <c:pt idx="2682">
                  <c:v>2.9200000000000002E-7</c:v>
                </c:pt>
                <c:pt idx="2683">
                  <c:v>2.917E-7</c:v>
                </c:pt>
                <c:pt idx="2684">
                  <c:v>2.9200000000000002E-7</c:v>
                </c:pt>
                <c:pt idx="2685">
                  <c:v>2.9219999999999998E-7</c:v>
                </c:pt>
                <c:pt idx="2686">
                  <c:v>2.9219999999999998E-7</c:v>
                </c:pt>
                <c:pt idx="2687">
                  <c:v>2.9250000000000001E-7</c:v>
                </c:pt>
                <c:pt idx="2688">
                  <c:v>2.9250000000000001E-7</c:v>
                </c:pt>
                <c:pt idx="2689">
                  <c:v>2.9250000000000001E-7</c:v>
                </c:pt>
                <c:pt idx="2690">
                  <c:v>2.9250000000000001E-7</c:v>
                </c:pt>
                <c:pt idx="2691">
                  <c:v>2.9330000000000001E-7</c:v>
                </c:pt>
                <c:pt idx="2692">
                  <c:v>2.9330000000000001E-7</c:v>
                </c:pt>
                <c:pt idx="2693">
                  <c:v>2.9359999999999998E-7</c:v>
                </c:pt>
                <c:pt idx="2694">
                  <c:v>2.9359999999999998E-7</c:v>
                </c:pt>
                <c:pt idx="2695">
                  <c:v>2.938E-7</c:v>
                </c:pt>
                <c:pt idx="2696">
                  <c:v>2.9410000000000002E-7</c:v>
                </c:pt>
                <c:pt idx="2697">
                  <c:v>2.9410000000000002E-7</c:v>
                </c:pt>
                <c:pt idx="2698">
                  <c:v>2.946E-7</c:v>
                </c:pt>
                <c:pt idx="2699">
                  <c:v>2.9489999999999997E-7</c:v>
                </c:pt>
                <c:pt idx="2700">
                  <c:v>2.9439999999999999E-7</c:v>
                </c:pt>
                <c:pt idx="2701">
                  <c:v>2.9540000000000001E-7</c:v>
                </c:pt>
                <c:pt idx="2702">
                  <c:v>2.9489999999999997E-7</c:v>
                </c:pt>
                <c:pt idx="2703">
                  <c:v>2.952E-7</c:v>
                </c:pt>
                <c:pt idx="2704">
                  <c:v>2.9540000000000001E-7</c:v>
                </c:pt>
                <c:pt idx="2705">
                  <c:v>2.96E-7</c:v>
                </c:pt>
                <c:pt idx="2706">
                  <c:v>2.96E-7</c:v>
                </c:pt>
                <c:pt idx="2707">
                  <c:v>2.96E-7</c:v>
                </c:pt>
                <c:pt idx="2708">
                  <c:v>2.96E-7</c:v>
                </c:pt>
                <c:pt idx="2709">
                  <c:v>2.9620000000000002E-7</c:v>
                </c:pt>
                <c:pt idx="2710">
                  <c:v>2.9649999999999999E-7</c:v>
                </c:pt>
                <c:pt idx="2711">
                  <c:v>2.9649999999999999E-7</c:v>
                </c:pt>
                <c:pt idx="2712">
                  <c:v>2.9700000000000003E-7</c:v>
                </c:pt>
                <c:pt idx="2713">
                  <c:v>2.9680000000000001E-7</c:v>
                </c:pt>
                <c:pt idx="2714">
                  <c:v>2.9700000000000003E-7</c:v>
                </c:pt>
                <c:pt idx="2715">
                  <c:v>2.9779999999999998E-7</c:v>
                </c:pt>
                <c:pt idx="2716">
                  <c:v>2.9779999999999998E-7</c:v>
                </c:pt>
                <c:pt idx="2717">
                  <c:v>2.9779999999999998E-7</c:v>
                </c:pt>
                <c:pt idx="2718">
                  <c:v>2.981E-7</c:v>
                </c:pt>
                <c:pt idx="2719">
                  <c:v>2.9779999999999998E-7</c:v>
                </c:pt>
                <c:pt idx="2720">
                  <c:v>2.981E-7</c:v>
                </c:pt>
                <c:pt idx="2721">
                  <c:v>2.9840000000000003E-7</c:v>
                </c:pt>
                <c:pt idx="2722">
                  <c:v>2.9859999999999999E-7</c:v>
                </c:pt>
                <c:pt idx="2723">
                  <c:v>2.9859999999999999E-7</c:v>
                </c:pt>
                <c:pt idx="2724">
                  <c:v>2.9859999999999999E-7</c:v>
                </c:pt>
                <c:pt idx="2725">
                  <c:v>2.9890000000000001E-7</c:v>
                </c:pt>
                <c:pt idx="2726">
                  <c:v>2.9939999999999999E-7</c:v>
                </c:pt>
                <c:pt idx="2727">
                  <c:v>2.9999999999999999E-7</c:v>
                </c:pt>
                <c:pt idx="2728">
                  <c:v>2.9999999999999999E-7</c:v>
                </c:pt>
                <c:pt idx="2729">
                  <c:v>2.9970000000000002E-7</c:v>
                </c:pt>
                <c:pt idx="2730">
                  <c:v>2.9970000000000002E-7</c:v>
                </c:pt>
                <c:pt idx="2731">
                  <c:v>2.9999999999999999E-7</c:v>
                </c:pt>
                <c:pt idx="2732">
                  <c:v>3.0050000000000002E-7</c:v>
                </c:pt>
                <c:pt idx="2733">
                  <c:v>3.0050000000000002E-7</c:v>
                </c:pt>
                <c:pt idx="2734">
                  <c:v>3.0079999999999999E-7</c:v>
                </c:pt>
                <c:pt idx="2735">
                  <c:v>3.0079999999999999E-7</c:v>
                </c:pt>
                <c:pt idx="2736">
                  <c:v>3.0079999999999999E-7</c:v>
                </c:pt>
                <c:pt idx="2737">
                  <c:v>3.0100000000000001E-7</c:v>
                </c:pt>
                <c:pt idx="2738">
                  <c:v>3.0129999999999998E-7</c:v>
                </c:pt>
                <c:pt idx="2739">
                  <c:v>3.0129999999999998E-7</c:v>
                </c:pt>
                <c:pt idx="2740">
                  <c:v>3.0190000000000002E-7</c:v>
                </c:pt>
                <c:pt idx="2741">
                  <c:v>3.0190000000000002E-7</c:v>
                </c:pt>
                <c:pt idx="2742">
                  <c:v>3.0240000000000001E-7</c:v>
                </c:pt>
                <c:pt idx="2743">
                  <c:v>3.016E-7</c:v>
                </c:pt>
                <c:pt idx="2744">
                  <c:v>3.0240000000000001E-7</c:v>
                </c:pt>
                <c:pt idx="2745">
                  <c:v>3.0269999999999998E-7</c:v>
                </c:pt>
                <c:pt idx="2746">
                  <c:v>3.03E-7</c:v>
                </c:pt>
                <c:pt idx="2747">
                  <c:v>3.03E-7</c:v>
                </c:pt>
                <c:pt idx="2748">
                  <c:v>3.0349999999999998E-7</c:v>
                </c:pt>
                <c:pt idx="2749">
                  <c:v>3.03E-7</c:v>
                </c:pt>
                <c:pt idx="2750">
                  <c:v>3.0330000000000002E-7</c:v>
                </c:pt>
                <c:pt idx="2751">
                  <c:v>3.0349999999999998E-7</c:v>
                </c:pt>
                <c:pt idx="2752">
                  <c:v>3.0330000000000002E-7</c:v>
                </c:pt>
                <c:pt idx="2753">
                  <c:v>3.0349999999999998E-7</c:v>
                </c:pt>
                <c:pt idx="2754">
                  <c:v>3.0330000000000002E-7</c:v>
                </c:pt>
                <c:pt idx="2755">
                  <c:v>3.0380000000000001E-7</c:v>
                </c:pt>
                <c:pt idx="2756">
                  <c:v>3.044E-7</c:v>
                </c:pt>
                <c:pt idx="2757">
                  <c:v>3.0409999999999998E-7</c:v>
                </c:pt>
                <c:pt idx="2758">
                  <c:v>3.044E-7</c:v>
                </c:pt>
                <c:pt idx="2759">
                  <c:v>3.0460000000000001E-7</c:v>
                </c:pt>
                <c:pt idx="2760">
                  <c:v>3.0520000000000001E-7</c:v>
                </c:pt>
                <c:pt idx="2761">
                  <c:v>3.0489999999999998E-7</c:v>
                </c:pt>
                <c:pt idx="2762">
                  <c:v>3.0540000000000002E-7</c:v>
                </c:pt>
                <c:pt idx="2763">
                  <c:v>3.0600000000000001E-7</c:v>
                </c:pt>
                <c:pt idx="2764">
                  <c:v>3.0540000000000002E-7</c:v>
                </c:pt>
                <c:pt idx="2765">
                  <c:v>3.0569999999999999E-7</c:v>
                </c:pt>
                <c:pt idx="2766">
                  <c:v>3.0569999999999999E-7</c:v>
                </c:pt>
                <c:pt idx="2767">
                  <c:v>3.0569999999999999E-7</c:v>
                </c:pt>
                <c:pt idx="2768">
                  <c:v>3.0629999999999998E-7</c:v>
                </c:pt>
                <c:pt idx="2769">
                  <c:v>3.0600000000000001E-7</c:v>
                </c:pt>
                <c:pt idx="2770">
                  <c:v>3.065E-7</c:v>
                </c:pt>
                <c:pt idx="2771">
                  <c:v>3.065E-7</c:v>
                </c:pt>
                <c:pt idx="2772">
                  <c:v>3.065E-7</c:v>
                </c:pt>
                <c:pt idx="2773">
                  <c:v>3.0709999999999999E-7</c:v>
                </c:pt>
                <c:pt idx="2774">
                  <c:v>3.0709999999999999E-7</c:v>
                </c:pt>
                <c:pt idx="2775">
                  <c:v>3.0740000000000001E-7</c:v>
                </c:pt>
                <c:pt idx="2776">
                  <c:v>3.0759999999999998E-7</c:v>
                </c:pt>
                <c:pt idx="2777">
                  <c:v>3.0759999999999998E-7</c:v>
                </c:pt>
                <c:pt idx="2778">
                  <c:v>3.0759999999999998E-7</c:v>
                </c:pt>
                <c:pt idx="2779">
                  <c:v>3.0759999999999998E-7</c:v>
                </c:pt>
                <c:pt idx="2780">
                  <c:v>3.079E-7</c:v>
                </c:pt>
                <c:pt idx="2781">
                  <c:v>3.0820000000000002E-7</c:v>
                </c:pt>
                <c:pt idx="2782">
                  <c:v>3.0820000000000002E-7</c:v>
                </c:pt>
                <c:pt idx="2783">
                  <c:v>3.087E-7</c:v>
                </c:pt>
                <c:pt idx="2784">
                  <c:v>3.079E-7</c:v>
                </c:pt>
                <c:pt idx="2785">
                  <c:v>3.087E-7</c:v>
                </c:pt>
                <c:pt idx="2786">
                  <c:v>3.0899999999999997E-7</c:v>
                </c:pt>
                <c:pt idx="2787">
                  <c:v>3.0899999999999997E-7</c:v>
                </c:pt>
                <c:pt idx="2788">
                  <c:v>3.0899999999999997E-7</c:v>
                </c:pt>
                <c:pt idx="2789">
                  <c:v>3.0960000000000002E-7</c:v>
                </c:pt>
                <c:pt idx="2790">
                  <c:v>3.093E-7</c:v>
                </c:pt>
                <c:pt idx="2791">
                  <c:v>3.0979999999999998E-7</c:v>
                </c:pt>
                <c:pt idx="2792">
                  <c:v>3.0979999999999998E-7</c:v>
                </c:pt>
                <c:pt idx="2793">
                  <c:v>3.1039999999999997E-7</c:v>
                </c:pt>
                <c:pt idx="2794">
                  <c:v>3.101E-7</c:v>
                </c:pt>
                <c:pt idx="2795">
                  <c:v>3.1039999999999997E-7</c:v>
                </c:pt>
                <c:pt idx="2796">
                  <c:v>3.107E-7</c:v>
                </c:pt>
                <c:pt idx="2797">
                  <c:v>3.107E-7</c:v>
                </c:pt>
                <c:pt idx="2798">
                  <c:v>3.1100000000000002E-7</c:v>
                </c:pt>
                <c:pt idx="2799">
                  <c:v>3.1100000000000002E-7</c:v>
                </c:pt>
                <c:pt idx="2800">
                  <c:v>3.1100000000000002E-7</c:v>
                </c:pt>
                <c:pt idx="2801">
                  <c:v>3.1129999999999999E-7</c:v>
                </c:pt>
                <c:pt idx="2802">
                  <c:v>3.1180000000000003E-7</c:v>
                </c:pt>
                <c:pt idx="2803">
                  <c:v>3.115E-7</c:v>
                </c:pt>
                <c:pt idx="2804">
                  <c:v>3.1180000000000003E-7</c:v>
                </c:pt>
                <c:pt idx="2805">
                  <c:v>3.115E-7</c:v>
                </c:pt>
                <c:pt idx="2806">
                  <c:v>3.1240000000000002E-7</c:v>
                </c:pt>
                <c:pt idx="2807">
                  <c:v>3.1180000000000003E-7</c:v>
                </c:pt>
                <c:pt idx="2808">
                  <c:v>3.1240000000000002E-7</c:v>
                </c:pt>
                <c:pt idx="2809">
                  <c:v>3.1269999999999999E-7</c:v>
                </c:pt>
                <c:pt idx="2810">
                  <c:v>3.1320000000000003E-7</c:v>
                </c:pt>
                <c:pt idx="2811">
                  <c:v>3.1269999999999999E-7</c:v>
                </c:pt>
                <c:pt idx="2812">
                  <c:v>3.1349999999999999E-7</c:v>
                </c:pt>
                <c:pt idx="2813">
                  <c:v>3.1320000000000003E-7</c:v>
                </c:pt>
                <c:pt idx="2814">
                  <c:v>3.1349999999999999E-7</c:v>
                </c:pt>
                <c:pt idx="2815">
                  <c:v>3.1320000000000003E-7</c:v>
                </c:pt>
                <c:pt idx="2816">
                  <c:v>3.1380000000000002E-7</c:v>
                </c:pt>
                <c:pt idx="2817">
                  <c:v>3.1409999999999999E-7</c:v>
                </c:pt>
                <c:pt idx="2818">
                  <c:v>3.1409999999999999E-7</c:v>
                </c:pt>
                <c:pt idx="2819">
                  <c:v>3.1440000000000001E-7</c:v>
                </c:pt>
                <c:pt idx="2820">
                  <c:v>3.1469999999999998E-7</c:v>
                </c:pt>
                <c:pt idx="2821">
                  <c:v>3.1440000000000001E-7</c:v>
                </c:pt>
                <c:pt idx="2822">
                  <c:v>3.1489999999999999E-7</c:v>
                </c:pt>
                <c:pt idx="2823">
                  <c:v>3.1489999999999999E-7</c:v>
                </c:pt>
                <c:pt idx="2824">
                  <c:v>3.1549999999999999E-7</c:v>
                </c:pt>
                <c:pt idx="2825">
                  <c:v>3.1549999999999999E-7</c:v>
                </c:pt>
                <c:pt idx="2826">
                  <c:v>3.1549999999999999E-7</c:v>
                </c:pt>
                <c:pt idx="2827">
                  <c:v>3.1580000000000001E-7</c:v>
                </c:pt>
                <c:pt idx="2828">
                  <c:v>3.1609999999999998E-7</c:v>
                </c:pt>
                <c:pt idx="2829">
                  <c:v>3.1609999999999998E-7</c:v>
                </c:pt>
                <c:pt idx="2830">
                  <c:v>3.164E-7</c:v>
                </c:pt>
                <c:pt idx="2831">
                  <c:v>3.1660000000000002E-7</c:v>
                </c:pt>
                <c:pt idx="2832">
                  <c:v>3.1660000000000002E-7</c:v>
                </c:pt>
                <c:pt idx="2833">
                  <c:v>3.1720000000000001E-7</c:v>
                </c:pt>
                <c:pt idx="2834">
                  <c:v>3.1689999999999999E-7</c:v>
                </c:pt>
                <c:pt idx="2835">
                  <c:v>3.1749999999999998E-7</c:v>
                </c:pt>
                <c:pt idx="2836">
                  <c:v>3.1749999999999998E-7</c:v>
                </c:pt>
                <c:pt idx="2837">
                  <c:v>3.1749999999999998E-7</c:v>
                </c:pt>
                <c:pt idx="2838">
                  <c:v>3.1810000000000002E-7</c:v>
                </c:pt>
                <c:pt idx="2839">
                  <c:v>3.1810000000000002E-7</c:v>
                </c:pt>
                <c:pt idx="2840">
                  <c:v>3.1829999999999998E-7</c:v>
                </c:pt>
                <c:pt idx="2841">
                  <c:v>3.1829999999999998E-7</c:v>
                </c:pt>
                <c:pt idx="2842">
                  <c:v>3.1889999999999998E-7</c:v>
                </c:pt>
                <c:pt idx="2843">
                  <c:v>3.1860000000000001E-7</c:v>
                </c:pt>
                <c:pt idx="2844">
                  <c:v>3.1860000000000001E-7</c:v>
                </c:pt>
                <c:pt idx="2845">
                  <c:v>3.1860000000000001E-7</c:v>
                </c:pt>
                <c:pt idx="2846">
                  <c:v>3.1860000000000001E-7</c:v>
                </c:pt>
                <c:pt idx="2847">
                  <c:v>3.192E-7</c:v>
                </c:pt>
                <c:pt idx="2848">
                  <c:v>3.1979999999999999E-7</c:v>
                </c:pt>
                <c:pt idx="2849">
                  <c:v>3.1950000000000002E-7</c:v>
                </c:pt>
                <c:pt idx="2850">
                  <c:v>3.1979999999999999E-7</c:v>
                </c:pt>
                <c:pt idx="2851">
                  <c:v>3.1979999999999999E-7</c:v>
                </c:pt>
                <c:pt idx="2852">
                  <c:v>3.1950000000000002E-7</c:v>
                </c:pt>
                <c:pt idx="2853">
                  <c:v>3.2029999999999998E-7</c:v>
                </c:pt>
                <c:pt idx="2854">
                  <c:v>3.2010000000000001E-7</c:v>
                </c:pt>
                <c:pt idx="2855">
                  <c:v>3.2029999999999998E-7</c:v>
                </c:pt>
                <c:pt idx="2856">
                  <c:v>3.2029999999999998E-7</c:v>
                </c:pt>
                <c:pt idx="2857">
                  <c:v>3.206E-7</c:v>
                </c:pt>
                <c:pt idx="2858">
                  <c:v>3.2090000000000002E-7</c:v>
                </c:pt>
                <c:pt idx="2859">
                  <c:v>3.2090000000000002E-7</c:v>
                </c:pt>
                <c:pt idx="2860">
                  <c:v>3.2090000000000002E-7</c:v>
                </c:pt>
                <c:pt idx="2861">
                  <c:v>3.2150000000000001E-7</c:v>
                </c:pt>
                <c:pt idx="2862">
                  <c:v>3.2119999999999999E-7</c:v>
                </c:pt>
                <c:pt idx="2863">
                  <c:v>3.2090000000000002E-7</c:v>
                </c:pt>
                <c:pt idx="2864">
                  <c:v>3.2119999999999999E-7</c:v>
                </c:pt>
                <c:pt idx="2865">
                  <c:v>3.2179999999999998E-7</c:v>
                </c:pt>
                <c:pt idx="2866">
                  <c:v>3.2210000000000001E-7</c:v>
                </c:pt>
                <c:pt idx="2867">
                  <c:v>3.2210000000000001E-7</c:v>
                </c:pt>
                <c:pt idx="2868">
                  <c:v>3.2239999999999998E-7</c:v>
                </c:pt>
                <c:pt idx="2869">
                  <c:v>3.2210000000000001E-7</c:v>
                </c:pt>
                <c:pt idx="2870">
                  <c:v>3.2210000000000001E-7</c:v>
                </c:pt>
                <c:pt idx="2871">
                  <c:v>3.2239999999999998E-7</c:v>
                </c:pt>
                <c:pt idx="2872">
                  <c:v>3.2300000000000002E-7</c:v>
                </c:pt>
                <c:pt idx="2873">
                  <c:v>3.227E-7</c:v>
                </c:pt>
                <c:pt idx="2874">
                  <c:v>3.2300000000000002E-7</c:v>
                </c:pt>
                <c:pt idx="2875">
                  <c:v>3.2300000000000002E-7</c:v>
                </c:pt>
                <c:pt idx="2876">
                  <c:v>3.2329999999999999E-7</c:v>
                </c:pt>
                <c:pt idx="2877">
                  <c:v>3.2360000000000001E-7</c:v>
                </c:pt>
                <c:pt idx="2878">
                  <c:v>3.2360000000000001E-7</c:v>
                </c:pt>
                <c:pt idx="2879">
                  <c:v>3.2329999999999999E-7</c:v>
                </c:pt>
                <c:pt idx="2880">
                  <c:v>3.2360000000000001E-7</c:v>
                </c:pt>
                <c:pt idx="2881">
                  <c:v>3.2360000000000001E-7</c:v>
                </c:pt>
                <c:pt idx="2882">
                  <c:v>3.2389999999999998E-7</c:v>
                </c:pt>
                <c:pt idx="2883">
                  <c:v>3.2440000000000002E-7</c:v>
                </c:pt>
                <c:pt idx="2884">
                  <c:v>3.241E-7</c:v>
                </c:pt>
                <c:pt idx="2885">
                  <c:v>3.241E-7</c:v>
                </c:pt>
                <c:pt idx="2886">
                  <c:v>3.2469999999999999E-7</c:v>
                </c:pt>
                <c:pt idx="2887">
                  <c:v>3.2469999999999999E-7</c:v>
                </c:pt>
                <c:pt idx="2888">
                  <c:v>3.2469999999999999E-7</c:v>
                </c:pt>
                <c:pt idx="2889">
                  <c:v>3.2500000000000001E-7</c:v>
                </c:pt>
                <c:pt idx="2890">
                  <c:v>3.2500000000000001E-7</c:v>
                </c:pt>
                <c:pt idx="2891">
                  <c:v>3.2500000000000001E-7</c:v>
                </c:pt>
                <c:pt idx="2892">
                  <c:v>3.256E-7</c:v>
                </c:pt>
                <c:pt idx="2893">
                  <c:v>3.256E-7</c:v>
                </c:pt>
                <c:pt idx="2894">
                  <c:v>3.2529999999999998E-7</c:v>
                </c:pt>
                <c:pt idx="2895">
                  <c:v>3.256E-7</c:v>
                </c:pt>
                <c:pt idx="2896">
                  <c:v>3.2590000000000003E-7</c:v>
                </c:pt>
                <c:pt idx="2897">
                  <c:v>3.2650000000000002E-7</c:v>
                </c:pt>
                <c:pt idx="2898">
                  <c:v>3.262E-7</c:v>
                </c:pt>
                <c:pt idx="2899">
                  <c:v>3.2650000000000002E-7</c:v>
                </c:pt>
                <c:pt idx="2900">
                  <c:v>3.262E-7</c:v>
                </c:pt>
                <c:pt idx="2901">
                  <c:v>3.2679999999999999E-7</c:v>
                </c:pt>
                <c:pt idx="2902">
                  <c:v>3.2710000000000001E-7</c:v>
                </c:pt>
                <c:pt idx="2903">
                  <c:v>3.2739999999999998E-7</c:v>
                </c:pt>
                <c:pt idx="2904">
                  <c:v>3.277E-7</c:v>
                </c:pt>
                <c:pt idx="2905">
                  <c:v>3.277E-7</c:v>
                </c:pt>
                <c:pt idx="2906">
                  <c:v>3.2800000000000003E-7</c:v>
                </c:pt>
                <c:pt idx="2907">
                  <c:v>3.2800000000000003E-7</c:v>
                </c:pt>
                <c:pt idx="2908">
                  <c:v>3.2800000000000003E-7</c:v>
                </c:pt>
                <c:pt idx="2909">
                  <c:v>3.2800000000000003E-7</c:v>
                </c:pt>
                <c:pt idx="2910">
                  <c:v>3.2819999999999999E-7</c:v>
                </c:pt>
                <c:pt idx="2911">
                  <c:v>3.2850000000000001E-7</c:v>
                </c:pt>
                <c:pt idx="2912">
                  <c:v>3.2850000000000001E-7</c:v>
                </c:pt>
                <c:pt idx="2913">
                  <c:v>3.2879999999999998E-7</c:v>
                </c:pt>
                <c:pt idx="2914">
                  <c:v>3.2879999999999998E-7</c:v>
                </c:pt>
                <c:pt idx="2915">
                  <c:v>3.2879999999999998E-7</c:v>
                </c:pt>
                <c:pt idx="2916">
                  <c:v>3.2940000000000002E-7</c:v>
                </c:pt>
                <c:pt idx="2917">
                  <c:v>3.291E-7</c:v>
                </c:pt>
                <c:pt idx="2918">
                  <c:v>3.2969999999999999E-7</c:v>
                </c:pt>
                <c:pt idx="2919">
                  <c:v>3.2969999999999999E-7</c:v>
                </c:pt>
                <c:pt idx="2920">
                  <c:v>3.3029999999999999E-7</c:v>
                </c:pt>
                <c:pt idx="2921">
                  <c:v>3.3029999999999999E-7</c:v>
                </c:pt>
                <c:pt idx="2922">
                  <c:v>3.3029999999999999E-7</c:v>
                </c:pt>
                <c:pt idx="2923">
                  <c:v>3.3000000000000002E-7</c:v>
                </c:pt>
                <c:pt idx="2924">
                  <c:v>3.3029999999999999E-7</c:v>
                </c:pt>
                <c:pt idx="2925">
                  <c:v>3.3029999999999999E-7</c:v>
                </c:pt>
                <c:pt idx="2926">
                  <c:v>3.3089999999999998E-7</c:v>
                </c:pt>
                <c:pt idx="2927">
                  <c:v>3.312E-7</c:v>
                </c:pt>
                <c:pt idx="2928">
                  <c:v>3.3150000000000002E-7</c:v>
                </c:pt>
                <c:pt idx="2929">
                  <c:v>3.312E-7</c:v>
                </c:pt>
                <c:pt idx="2930">
                  <c:v>3.3179999999999999E-7</c:v>
                </c:pt>
                <c:pt idx="2931">
                  <c:v>3.3150000000000002E-7</c:v>
                </c:pt>
                <c:pt idx="2932">
                  <c:v>3.3239999999999999E-7</c:v>
                </c:pt>
                <c:pt idx="2933">
                  <c:v>3.3210000000000002E-7</c:v>
                </c:pt>
                <c:pt idx="2934">
                  <c:v>3.3270000000000001E-7</c:v>
                </c:pt>
                <c:pt idx="2935">
                  <c:v>3.3270000000000001E-7</c:v>
                </c:pt>
                <c:pt idx="2936">
                  <c:v>3.3299999999999998E-7</c:v>
                </c:pt>
                <c:pt idx="2937">
                  <c:v>3.3299999999999998E-7</c:v>
                </c:pt>
                <c:pt idx="2938">
                  <c:v>3.3299999999999998E-7</c:v>
                </c:pt>
                <c:pt idx="2939">
                  <c:v>3.3299999999999998E-7</c:v>
                </c:pt>
                <c:pt idx="2940">
                  <c:v>3.3299999999999998E-7</c:v>
                </c:pt>
                <c:pt idx="2941">
                  <c:v>3.3299999999999998E-7</c:v>
                </c:pt>
                <c:pt idx="2942">
                  <c:v>3.3420000000000001E-7</c:v>
                </c:pt>
                <c:pt idx="2943">
                  <c:v>3.3389999999999999E-7</c:v>
                </c:pt>
                <c:pt idx="2944">
                  <c:v>3.3449999999999998E-7</c:v>
                </c:pt>
                <c:pt idx="2945">
                  <c:v>3.3389999999999999E-7</c:v>
                </c:pt>
                <c:pt idx="2946">
                  <c:v>3.3480000000000001E-7</c:v>
                </c:pt>
                <c:pt idx="2947">
                  <c:v>3.3480000000000001E-7</c:v>
                </c:pt>
                <c:pt idx="2948">
                  <c:v>3.3449999999999998E-7</c:v>
                </c:pt>
                <c:pt idx="2949">
                  <c:v>3.3509999999999998E-7</c:v>
                </c:pt>
                <c:pt idx="2950">
                  <c:v>3.3480000000000001E-7</c:v>
                </c:pt>
                <c:pt idx="2951">
                  <c:v>3.354E-7</c:v>
                </c:pt>
                <c:pt idx="2952">
                  <c:v>3.3570000000000002E-7</c:v>
                </c:pt>
                <c:pt idx="2953">
                  <c:v>3.354E-7</c:v>
                </c:pt>
                <c:pt idx="2954">
                  <c:v>3.354E-7</c:v>
                </c:pt>
                <c:pt idx="2955">
                  <c:v>3.3599999999999999E-7</c:v>
                </c:pt>
                <c:pt idx="2956">
                  <c:v>3.3570000000000002E-7</c:v>
                </c:pt>
                <c:pt idx="2957">
                  <c:v>3.3659999999999998E-7</c:v>
                </c:pt>
                <c:pt idx="2958">
                  <c:v>3.3659999999999998E-7</c:v>
                </c:pt>
                <c:pt idx="2959">
                  <c:v>3.3659999999999998E-7</c:v>
                </c:pt>
                <c:pt idx="2960">
                  <c:v>3.3690000000000001E-7</c:v>
                </c:pt>
                <c:pt idx="2961">
                  <c:v>3.3780000000000002E-7</c:v>
                </c:pt>
                <c:pt idx="2962">
                  <c:v>3.375E-7</c:v>
                </c:pt>
                <c:pt idx="2963">
                  <c:v>3.3719999999999998E-7</c:v>
                </c:pt>
                <c:pt idx="2964">
                  <c:v>3.3809999999999999E-7</c:v>
                </c:pt>
                <c:pt idx="2965">
                  <c:v>3.3780000000000002E-7</c:v>
                </c:pt>
                <c:pt idx="2966">
                  <c:v>3.3840000000000001E-7</c:v>
                </c:pt>
                <c:pt idx="2967">
                  <c:v>3.3809999999999999E-7</c:v>
                </c:pt>
                <c:pt idx="2968">
                  <c:v>3.3809999999999999E-7</c:v>
                </c:pt>
                <c:pt idx="2969">
                  <c:v>3.3869999999999998E-7</c:v>
                </c:pt>
                <c:pt idx="2970">
                  <c:v>3.3869999999999998E-7</c:v>
                </c:pt>
                <c:pt idx="2971">
                  <c:v>3.39E-7</c:v>
                </c:pt>
                <c:pt idx="2972">
                  <c:v>3.3869999999999998E-7</c:v>
                </c:pt>
                <c:pt idx="2973">
                  <c:v>3.39E-7</c:v>
                </c:pt>
                <c:pt idx="2974">
                  <c:v>3.3929999999999997E-7</c:v>
                </c:pt>
                <c:pt idx="2975">
                  <c:v>3.3999999999999997E-7</c:v>
                </c:pt>
                <c:pt idx="2976">
                  <c:v>3.3999999999999997E-7</c:v>
                </c:pt>
                <c:pt idx="2977">
                  <c:v>3.4060000000000002E-7</c:v>
                </c:pt>
                <c:pt idx="2978">
                  <c:v>3.4060000000000002E-7</c:v>
                </c:pt>
                <c:pt idx="2979">
                  <c:v>3.4060000000000002E-7</c:v>
                </c:pt>
                <c:pt idx="2980">
                  <c:v>3.4060000000000002E-7</c:v>
                </c:pt>
                <c:pt idx="2981">
                  <c:v>3.4060000000000002E-7</c:v>
                </c:pt>
                <c:pt idx="2982">
                  <c:v>3.4060000000000002E-7</c:v>
                </c:pt>
                <c:pt idx="2983">
                  <c:v>3.4149999999999998E-7</c:v>
                </c:pt>
                <c:pt idx="2984">
                  <c:v>3.4149999999999998E-7</c:v>
                </c:pt>
                <c:pt idx="2985">
                  <c:v>3.4210000000000003E-7</c:v>
                </c:pt>
                <c:pt idx="2986">
                  <c:v>3.4210000000000003E-7</c:v>
                </c:pt>
                <c:pt idx="2987">
                  <c:v>3.4210000000000003E-7</c:v>
                </c:pt>
                <c:pt idx="2988">
                  <c:v>3.4210000000000003E-7</c:v>
                </c:pt>
                <c:pt idx="2989">
                  <c:v>3.424E-7</c:v>
                </c:pt>
                <c:pt idx="2990">
                  <c:v>3.431E-7</c:v>
                </c:pt>
                <c:pt idx="2991">
                  <c:v>3.424E-7</c:v>
                </c:pt>
                <c:pt idx="2992">
                  <c:v>3.424E-7</c:v>
                </c:pt>
                <c:pt idx="2993">
                  <c:v>3.431E-7</c:v>
                </c:pt>
                <c:pt idx="2994">
                  <c:v>3.431E-7</c:v>
                </c:pt>
                <c:pt idx="2995">
                  <c:v>3.431E-7</c:v>
                </c:pt>
                <c:pt idx="2996">
                  <c:v>3.4270000000000002E-7</c:v>
                </c:pt>
                <c:pt idx="2997">
                  <c:v>3.4340000000000002E-7</c:v>
                </c:pt>
                <c:pt idx="2998">
                  <c:v>3.4340000000000002E-7</c:v>
                </c:pt>
                <c:pt idx="2999">
                  <c:v>3.4429999999999998E-7</c:v>
                </c:pt>
                <c:pt idx="3000">
                  <c:v>3.446E-7</c:v>
                </c:pt>
                <c:pt idx="3001">
                  <c:v>3.4400000000000001E-7</c:v>
                </c:pt>
                <c:pt idx="3002">
                  <c:v>3.4429999999999998E-7</c:v>
                </c:pt>
                <c:pt idx="3003">
                  <c:v>3.446E-7</c:v>
                </c:pt>
                <c:pt idx="3004">
                  <c:v>3.446E-7</c:v>
                </c:pt>
                <c:pt idx="3005">
                  <c:v>3.446E-7</c:v>
                </c:pt>
                <c:pt idx="3006">
                  <c:v>3.4490000000000002E-7</c:v>
                </c:pt>
                <c:pt idx="3007">
                  <c:v>3.4519999999999999E-7</c:v>
                </c:pt>
                <c:pt idx="3008">
                  <c:v>3.4550000000000002E-7</c:v>
                </c:pt>
                <c:pt idx="3009">
                  <c:v>3.4519999999999999E-7</c:v>
                </c:pt>
                <c:pt idx="3010">
                  <c:v>3.4519999999999999E-7</c:v>
                </c:pt>
                <c:pt idx="3011">
                  <c:v>3.4589999999999999E-7</c:v>
                </c:pt>
                <c:pt idx="3012">
                  <c:v>3.4550000000000002E-7</c:v>
                </c:pt>
                <c:pt idx="3013">
                  <c:v>3.4519999999999999E-7</c:v>
                </c:pt>
                <c:pt idx="3014">
                  <c:v>3.4589999999999999E-7</c:v>
                </c:pt>
                <c:pt idx="3015">
                  <c:v>3.4620000000000002E-7</c:v>
                </c:pt>
                <c:pt idx="3016">
                  <c:v>3.4620000000000002E-7</c:v>
                </c:pt>
                <c:pt idx="3017">
                  <c:v>3.4620000000000002E-7</c:v>
                </c:pt>
                <c:pt idx="3018">
                  <c:v>3.4649999999999999E-7</c:v>
                </c:pt>
                <c:pt idx="3019">
                  <c:v>3.4680000000000001E-7</c:v>
                </c:pt>
                <c:pt idx="3020">
                  <c:v>3.474E-7</c:v>
                </c:pt>
                <c:pt idx="3021">
                  <c:v>3.4680000000000001E-7</c:v>
                </c:pt>
                <c:pt idx="3022">
                  <c:v>3.4770000000000002E-7</c:v>
                </c:pt>
                <c:pt idx="3023">
                  <c:v>3.474E-7</c:v>
                </c:pt>
                <c:pt idx="3024">
                  <c:v>3.474E-7</c:v>
                </c:pt>
                <c:pt idx="3025">
                  <c:v>3.474E-7</c:v>
                </c:pt>
                <c:pt idx="3026">
                  <c:v>3.4770000000000002E-7</c:v>
                </c:pt>
                <c:pt idx="3027">
                  <c:v>3.4799999999999999E-7</c:v>
                </c:pt>
                <c:pt idx="3028">
                  <c:v>3.4770000000000002E-7</c:v>
                </c:pt>
                <c:pt idx="3029">
                  <c:v>3.4830000000000002E-7</c:v>
                </c:pt>
                <c:pt idx="3030">
                  <c:v>3.4900000000000001E-7</c:v>
                </c:pt>
                <c:pt idx="3031">
                  <c:v>3.4859999999999998E-7</c:v>
                </c:pt>
                <c:pt idx="3032">
                  <c:v>3.4830000000000002E-7</c:v>
                </c:pt>
                <c:pt idx="3033">
                  <c:v>3.4900000000000001E-7</c:v>
                </c:pt>
                <c:pt idx="3034">
                  <c:v>3.4900000000000001E-7</c:v>
                </c:pt>
                <c:pt idx="3035">
                  <c:v>3.4900000000000001E-7</c:v>
                </c:pt>
                <c:pt idx="3036">
                  <c:v>3.4929999999999998E-7</c:v>
                </c:pt>
                <c:pt idx="3037">
                  <c:v>3.4960000000000001E-7</c:v>
                </c:pt>
                <c:pt idx="3038">
                  <c:v>3.4989999999999998E-7</c:v>
                </c:pt>
                <c:pt idx="3039">
                  <c:v>3.5050000000000002E-7</c:v>
                </c:pt>
                <c:pt idx="3040">
                  <c:v>3.502E-7</c:v>
                </c:pt>
                <c:pt idx="3041">
                  <c:v>3.502E-7</c:v>
                </c:pt>
                <c:pt idx="3042">
                  <c:v>3.502E-7</c:v>
                </c:pt>
                <c:pt idx="3043">
                  <c:v>3.5050000000000002E-7</c:v>
                </c:pt>
                <c:pt idx="3044">
                  <c:v>3.5079999999999999E-7</c:v>
                </c:pt>
                <c:pt idx="3045">
                  <c:v>3.5050000000000002E-7</c:v>
                </c:pt>
                <c:pt idx="3046">
                  <c:v>3.5180000000000001E-7</c:v>
                </c:pt>
                <c:pt idx="3047">
                  <c:v>3.5149999999999999E-7</c:v>
                </c:pt>
                <c:pt idx="3048">
                  <c:v>3.5120000000000002E-7</c:v>
                </c:pt>
                <c:pt idx="3049">
                  <c:v>3.5149999999999999E-7</c:v>
                </c:pt>
                <c:pt idx="3050">
                  <c:v>3.5149999999999999E-7</c:v>
                </c:pt>
                <c:pt idx="3051">
                  <c:v>3.5180000000000001E-7</c:v>
                </c:pt>
                <c:pt idx="3052">
                  <c:v>3.5209999999999998E-7</c:v>
                </c:pt>
                <c:pt idx="3053">
                  <c:v>3.5279999999999998E-7</c:v>
                </c:pt>
                <c:pt idx="3054">
                  <c:v>3.5279999999999998E-7</c:v>
                </c:pt>
                <c:pt idx="3055">
                  <c:v>3.5240000000000001E-7</c:v>
                </c:pt>
                <c:pt idx="3056">
                  <c:v>3.5240000000000001E-7</c:v>
                </c:pt>
                <c:pt idx="3057">
                  <c:v>3.5279999999999998E-7</c:v>
                </c:pt>
                <c:pt idx="3058">
                  <c:v>3.537E-7</c:v>
                </c:pt>
                <c:pt idx="3059">
                  <c:v>3.5339999999999997E-7</c:v>
                </c:pt>
                <c:pt idx="3060">
                  <c:v>3.5339999999999997E-7</c:v>
                </c:pt>
                <c:pt idx="3061">
                  <c:v>3.5339999999999997E-7</c:v>
                </c:pt>
                <c:pt idx="3062">
                  <c:v>3.5339999999999997E-7</c:v>
                </c:pt>
                <c:pt idx="3063">
                  <c:v>3.544E-7</c:v>
                </c:pt>
                <c:pt idx="3064">
                  <c:v>3.5400000000000002E-7</c:v>
                </c:pt>
                <c:pt idx="3065">
                  <c:v>3.5470000000000002E-7</c:v>
                </c:pt>
                <c:pt idx="3066">
                  <c:v>3.5499999999999999E-7</c:v>
                </c:pt>
                <c:pt idx="3067">
                  <c:v>3.5470000000000002E-7</c:v>
                </c:pt>
                <c:pt idx="3068">
                  <c:v>3.544E-7</c:v>
                </c:pt>
                <c:pt idx="3069">
                  <c:v>3.5499999999999999E-7</c:v>
                </c:pt>
                <c:pt idx="3070">
                  <c:v>3.5499999999999999E-7</c:v>
                </c:pt>
                <c:pt idx="3071">
                  <c:v>3.5530000000000001E-7</c:v>
                </c:pt>
                <c:pt idx="3072">
                  <c:v>3.5499999999999999E-7</c:v>
                </c:pt>
                <c:pt idx="3073">
                  <c:v>3.5530000000000001E-7</c:v>
                </c:pt>
                <c:pt idx="3074">
                  <c:v>3.5559999999999998E-7</c:v>
                </c:pt>
                <c:pt idx="3075">
                  <c:v>3.5600000000000001E-7</c:v>
                </c:pt>
                <c:pt idx="3076">
                  <c:v>3.5690000000000003E-7</c:v>
                </c:pt>
                <c:pt idx="3077">
                  <c:v>3.5600000000000001E-7</c:v>
                </c:pt>
                <c:pt idx="3078">
                  <c:v>3.566E-7</c:v>
                </c:pt>
                <c:pt idx="3079">
                  <c:v>3.5690000000000003E-7</c:v>
                </c:pt>
                <c:pt idx="3080">
                  <c:v>3.572E-7</c:v>
                </c:pt>
                <c:pt idx="3081">
                  <c:v>3.5760000000000003E-7</c:v>
                </c:pt>
                <c:pt idx="3082">
                  <c:v>3.5760000000000003E-7</c:v>
                </c:pt>
                <c:pt idx="3083">
                  <c:v>3.5760000000000003E-7</c:v>
                </c:pt>
                <c:pt idx="3084">
                  <c:v>3.5760000000000003E-7</c:v>
                </c:pt>
                <c:pt idx="3085">
                  <c:v>3.579E-7</c:v>
                </c:pt>
                <c:pt idx="3086">
                  <c:v>3.5760000000000003E-7</c:v>
                </c:pt>
                <c:pt idx="3087">
                  <c:v>3.5760000000000003E-7</c:v>
                </c:pt>
                <c:pt idx="3088">
                  <c:v>3.579E-7</c:v>
                </c:pt>
                <c:pt idx="3089">
                  <c:v>3.5760000000000003E-7</c:v>
                </c:pt>
                <c:pt idx="3090">
                  <c:v>3.5849999999999999E-7</c:v>
                </c:pt>
                <c:pt idx="3091">
                  <c:v>3.5820000000000002E-7</c:v>
                </c:pt>
                <c:pt idx="3092">
                  <c:v>3.5849999999999999E-7</c:v>
                </c:pt>
                <c:pt idx="3093">
                  <c:v>3.5919999999999999E-7</c:v>
                </c:pt>
                <c:pt idx="3094">
                  <c:v>3.5919999999999999E-7</c:v>
                </c:pt>
                <c:pt idx="3095">
                  <c:v>3.5950000000000001E-7</c:v>
                </c:pt>
                <c:pt idx="3096">
                  <c:v>3.5950000000000001E-7</c:v>
                </c:pt>
                <c:pt idx="3097">
                  <c:v>3.5979999999999998E-7</c:v>
                </c:pt>
                <c:pt idx="3098">
                  <c:v>3.5979999999999998E-7</c:v>
                </c:pt>
                <c:pt idx="3099">
                  <c:v>3.601E-7</c:v>
                </c:pt>
                <c:pt idx="3100">
                  <c:v>3.601E-7</c:v>
                </c:pt>
                <c:pt idx="3101">
                  <c:v>3.601E-7</c:v>
                </c:pt>
                <c:pt idx="3102">
                  <c:v>3.601E-7</c:v>
                </c:pt>
                <c:pt idx="3103">
                  <c:v>3.601E-7</c:v>
                </c:pt>
                <c:pt idx="3104">
                  <c:v>3.6040000000000002E-7</c:v>
                </c:pt>
                <c:pt idx="3105">
                  <c:v>3.608E-7</c:v>
                </c:pt>
                <c:pt idx="3106">
                  <c:v>3.6110000000000002E-7</c:v>
                </c:pt>
                <c:pt idx="3107">
                  <c:v>3.6110000000000002E-7</c:v>
                </c:pt>
                <c:pt idx="3108">
                  <c:v>3.6139999999999999E-7</c:v>
                </c:pt>
                <c:pt idx="3109">
                  <c:v>3.6139999999999999E-7</c:v>
                </c:pt>
                <c:pt idx="3110">
                  <c:v>3.6209999999999999E-7</c:v>
                </c:pt>
                <c:pt idx="3111">
                  <c:v>3.6180000000000002E-7</c:v>
                </c:pt>
                <c:pt idx="3112">
                  <c:v>3.6180000000000002E-7</c:v>
                </c:pt>
                <c:pt idx="3113">
                  <c:v>3.6209999999999999E-7</c:v>
                </c:pt>
                <c:pt idx="3114">
                  <c:v>3.6240000000000002E-7</c:v>
                </c:pt>
                <c:pt idx="3115">
                  <c:v>3.6209999999999999E-7</c:v>
                </c:pt>
                <c:pt idx="3116">
                  <c:v>3.6240000000000002E-7</c:v>
                </c:pt>
                <c:pt idx="3117">
                  <c:v>3.6269999999999999E-7</c:v>
                </c:pt>
                <c:pt idx="3118">
                  <c:v>3.6269999999999999E-7</c:v>
                </c:pt>
                <c:pt idx="3119">
                  <c:v>3.6339999999999999E-7</c:v>
                </c:pt>
                <c:pt idx="3120">
                  <c:v>3.6269999999999999E-7</c:v>
                </c:pt>
                <c:pt idx="3121">
                  <c:v>3.6310000000000002E-7</c:v>
                </c:pt>
                <c:pt idx="3122">
                  <c:v>3.6310000000000002E-7</c:v>
                </c:pt>
                <c:pt idx="3123">
                  <c:v>3.6370000000000001E-7</c:v>
                </c:pt>
                <c:pt idx="3124">
                  <c:v>3.6409999999999998E-7</c:v>
                </c:pt>
                <c:pt idx="3125">
                  <c:v>3.6409999999999998E-7</c:v>
                </c:pt>
                <c:pt idx="3126">
                  <c:v>3.6440000000000001E-7</c:v>
                </c:pt>
                <c:pt idx="3127">
                  <c:v>3.6409999999999998E-7</c:v>
                </c:pt>
                <c:pt idx="3128">
                  <c:v>3.6409999999999998E-7</c:v>
                </c:pt>
                <c:pt idx="3129">
                  <c:v>3.6440000000000001E-7</c:v>
                </c:pt>
                <c:pt idx="3130">
                  <c:v>3.6469999999999998E-7</c:v>
                </c:pt>
                <c:pt idx="3131">
                  <c:v>3.6510000000000001E-7</c:v>
                </c:pt>
                <c:pt idx="3132">
                  <c:v>3.6510000000000001E-7</c:v>
                </c:pt>
                <c:pt idx="3133">
                  <c:v>3.6539999999999998E-7</c:v>
                </c:pt>
                <c:pt idx="3134">
                  <c:v>3.6539999999999998E-7</c:v>
                </c:pt>
                <c:pt idx="3135">
                  <c:v>3.6539999999999998E-7</c:v>
                </c:pt>
                <c:pt idx="3136">
                  <c:v>3.657E-7</c:v>
                </c:pt>
                <c:pt idx="3137">
                  <c:v>3.657E-7</c:v>
                </c:pt>
                <c:pt idx="3138">
                  <c:v>3.657E-7</c:v>
                </c:pt>
                <c:pt idx="3139">
                  <c:v>3.6600000000000002E-7</c:v>
                </c:pt>
                <c:pt idx="3140">
                  <c:v>3.6600000000000002E-7</c:v>
                </c:pt>
                <c:pt idx="3141">
                  <c:v>3.6600000000000002E-7</c:v>
                </c:pt>
                <c:pt idx="3142">
                  <c:v>3.664E-7</c:v>
                </c:pt>
                <c:pt idx="3143">
                  <c:v>3.6600000000000002E-7</c:v>
                </c:pt>
                <c:pt idx="3144">
                  <c:v>3.6670000000000002E-7</c:v>
                </c:pt>
                <c:pt idx="3145">
                  <c:v>3.6740000000000002E-7</c:v>
                </c:pt>
                <c:pt idx="3146">
                  <c:v>3.6699999999999999E-7</c:v>
                </c:pt>
                <c:pt idx="3147">
                  <c:v>3.6740000000000002E-7</c:v>
                </c:pt>
                <c:pt idx="3148">
                  <c:v>3.6769999999999999E-7</c:v>
                </c:pt>
                <c:pt idx="3149">
                  <c:v>3.6769999999999999E-7</c:v>
                </c:pt>
                <c:pt idx="3150">
                  <c:v>3.6769999999999999E-7</c:v>
                </c:pt>
                <c:pt idx="3151">
                  <c:v>3.6769999999999999E-7</c:v>
                </c:pt>
                <c:pt idx="3152">
                  <c:v>3.6800000000000001E-7</c:v>
                </c:pt>
                <c:pt idx="3153">
                  <c:v>3.6769999999999999E-7</c:v>
                </c:pt>
                <c:pt idx="3154">
                  <c:v>3.6829999999999998E-7</c:v>
                </c:pt>
                <c:pt idx="3155">
                  <c:v>3.6829999999999998E-7</c:v>
                </c:pt>
                <c:pt idx="3156">
                  <c:v>3.6800000000000001E-7</c:v>
                </c:pt>
                <c:pt idx="3157">
                  <c:v>3.6829999999999998E-7</c:v>
                </c:pt>
                <c:pt idx="3158">
                  <c:v>3.6870000000000001E-7</c:v>
                </c:pt>
                <c:pt idx="3159">
                  <c:v>3.693E-7</c:v>
                </c:pt>
                <c:pt idx="3160">
                  <c:v>3.693E-7</c:v>
                </c:pt>
                <c:pt idx="3161">
                  <c:v>3.693E-7</c:v>
                </c:pt>
                <c:pt idx="3162">
                  <c:v>3.6969999999999998E-7</c:v>
                </c:pt>
                <c:pt idx="3163">
                  <c:v>3.6969999999999998E-7</c:v>
                </c:pt>
                <c:pt idx="3164">
                  <c:v>3.7029999999999997E-7</c:v>
                </c:pt>
                <c:pt idx="3165">
                  <c:v>3.6969999999999998E-7</c:v>
                </c:pt>
                <c:pt idx="3166">
                  <c:v>3.707E-7</c:v>
                </c:pt>
                <c:pt idx="3167">
                  <c:v>3.7029999999999997E-7</c:v>
                </c:pt>
                <c:pt idx="3168">
                  <c:v>3.7029999999999997E-7</c:v>
                </c:pt>
                <c:pt idx="3169">
                  <c:v>3.7099999999999997E-7</c:v>
                </c:pt>
                <c:pt idx="3170">
                  <c:v>3.7099999999999997E-7</c:v>
                </c:pt>
                <c:pt idx="3171">
                  <c:v>3.713E-7</c:v>
                </c:pt>
                <c:pt idx="3172">
                  <c:v>3.7099999999999997E-7</c:v>
                </c:pt>
                <c:pt idx="3173">
                  <c:v>3.713E-7</c:v>
                </c:pt>
                <c:pt idx="3174">
                  <c:v>3.7099999999999997E-7</c:v>
                </c:pt>
                <c:pt idx="3175">
                  <c:v>3.713E-7</c:v>
                </c:pt>
                <c:pt idx="3176">
                  <c:v>3.7170000000000003E-7</c:v>
                </c:pt>
                <c:pt idx="3177">
                  <c:v>3.7170000000000003E-7</c:v>
                </c:pt>
                <c:pt idx="3178">
                  <c:v>3.7240000000000003E-7</c:v>
                </c:pt>
                <c:pt idx="3179">
                  <c:v>3.727E-7</c:v>
                </c:pt>
                <c:pt idx="3180">
                  <c:v>3.72E-7</c:v>
                </c:pt>
                <c:pt idx="3181">
                  <c:v>3.7240000000000003E-7</c:v>
                </c:pt>
                <c:pt idx="3182">
                  <c:v>3.7240000000000003E-7</c:v>
                </c:pt>
                <c:pt idx="3183">
                  <c:v>3.7240000000000003E-7</c:v>
                </c:pt>
                <c:pt idx="3184">
                  <c:v>3.7240000000000003E-7</c:v>
                </c:pt>
                <c:pt idx="3185">
                  <c:v>3.7300000000000002E-7</c:v>
                </c:pt>
                <c:pt idx="3186">
                  <c:v>3.7300000000000002E-7</c:v>
                </c:pt>
                <c:pt idx="3187">
                  <c:v>3.7370000000000002E-7</c:v>
                </c:pt>
                <c:pt idx="3188">
                  <c:v>3.7370000000000002E-7</c:v>
                </c:pt>
                <c:pt idx="3189">
                  <c:v>3.734E-7</c:v>
                </c:pt>
                <c:pt idx="3190">
                  <c:v>3.7370000000000002E-7</c:v>
                </c:pt>
                <c:pt idx="3191">
                  <c:v>3.7399999999999999E-7</c:v>
                </c:pt>
                <c:pt idx="3192">
                  <c:v>3.7370000000000002E-7</c:v>
                </c:pt>
                <c:pt idx="3193">
                  <c:v>3.7440000000000002E-7</c:v>
                </c:pt>
                <c:pt idx="3194">
                  <c:v>3.7440000000000002E-7</c:v>
                </c:pt>
                <c:pt idx="3195">
                  <c:v>3.7399999999999999E-7</c:v>
                </c:pt>
                <c:pt idx="3196">
                  <c:v>3.7469999999999999E-7</c:v>
                </c:pt>
                <c:pt idx="3197">
                  <c:v>3.7469999999999999E-7</c:v>
                </c:pt>
                <c:pt idx="3198">
                  <c:v>3.7469999999999999E-7</c:v>
                </c:pt>
                <c:pt idx="3199">
                  <c:v>3.7539999999999999E-7</c:v>
                </c:pt>
                <c:pt idx="3200">
                  <c:v>3.7510000000000002E-7</c:v>
                </c:pt>
                <c:pt idx="3201">
                  <c:v>3.7510000000000002E-7</c:v>
                </c:pt>
                <c:pt idx="3202">
                  <c:v>3.7570000000000001E-7</c:v>
                </c:pt>
                <c:pt idx="3203">
                  <c:v>3.7570000000000001E-7</c:v>
                </c:pt>
                <c:pt idx="3204">
                  <c:v>3.7570000000000001E-7</c:v>
                </c:pt>
                <c:pt idx="3205">
                  <c:v>3.7640000000000001E-7</c:v>
                </c:pt>
                <c:pt idx="3206">
                  <c:v>3.7609999999999999E-7</c:v>
                </c:pt>
                <c:pt idx="3207">
                  <c:v>3.7640000000000001E-7</c:v>
                </c:pt>
                <c:pt idx="3208">
                  <c:v>3.7609999999999999E-7</c:v>
                </c:pt>
                <c:pt idx="3209">
                  <c:v>3.7640000000000001E-7</c:v>
                </c:pt>
                <c:pt idx="3210">
                  <c:v>3.7640000000000001E-7</c:v>
                </c:pt>
                <c:pt idx="3211">
                  <c:v>3.7710000000000001E-7</c:v>
                </c:pt>
                <c:pt idx="3212">
                  <c:v>3.7669999999999998E-7</c:v>
                </c:pt>
                <c:pt idx="3213">
                  <c:v>3.7710000000000001E-7</c:v>
                </c:pt>
                <c:pt idx="3214">
                  <c:v>3.7710000000000001E-7</c:v>
                </c:pt>
                <c:pt idx="3215">
                  <c:v>3.7739999999999998E-7</c:v>
                </c:pt>
                <c:pt idx="3216">
                  <c:v>3.7780000000000001E-7</c:v>
                </c:pt>
                <c:pt idx="3217">
                  <c:v>3.7809999999999998E-7</c:v>
                </c:pt>
                <c:pt idx="3218">
                  <c:v>3.7739999999999998E-7</c:v>
                </c:pt>
                <c:pt idx="3219">
                  <c:v>3.784E-7</c:v>
                </c:pt>
                <c:pt idx="3220">
                  <c:v>3.7809999999999998E-7</c:v>
                </c:pt>
                <c:pt idx="3221">
                  <c:v>3.7809999999999998E-7</c:v>
                </c:pt>
                <c:pt idx="3222">
                  <c:v>3.784E-7</c:v>
                </c:pt>
                <c:pt idx="3223">
                  <c:v>3.7879999999999998E-7</c:v>
                </c:pt>
                <c:pt idx="3224">
                  <c:v>3.791E-7</c:v>
                </c:pt>
                <c:pt idx="3225">
                  <c:v>3.7879999999999998E-7</c:v>
                </c:pt>
                <c:pt idx="3226">
                  <c:v>3.791E-7</c:v>
                </c:pt>
                <c:pt idx="3227">
                  <c:v>3.791E-7</c:v>
                </c:pt>
                <c:pt idx="3228">
                  <c:v>3.805E-7</c:v>
                </c:pt>
                <c:pt idx="3229">
                  <c:v>3.798E-7</c:v>
                </c:pt>
                <c:pt idx="3230">
                  <c:v>3.798E-7</c:v>
                </c:pt>
                <c:pt idx="3231">
                  <c:v>3.7949999999999998E-7</c:v>
                </c:pt>
                <c:pt idx="3232">
                  <c:v>3.8080000000000002E-7</c:v>
                </c:pt>
                <c:pt idx="3233">
                  <c:v>3.805E-7</c:v>
                </c:pt>
                <c:pt idx="3234">
                  <c:v>3.8010000000000002E-7</c:v>
                </c:pt>
                <c:pt idx="3235">
                  <c:v>3.8150000000000002E-7</c:v>
                </c:pt>
                <c:pt idx="3236">
                  <c:v>3.8150000000000002E-7</c:v>
                </c:pt>
                <c:pt idx="3237">
                  <c:v>3.805E-7</c:v>
                </c:pt>
                <c:pt idx="3238">
                  <c:v>3.8080000000000002E-7</c:v>
                </c:pt>
                <c:pt idx="3239">
                  <c:v>3.8150000000000002E-7</c:v>
                </c:pt>
                <c:pt idx="3240">
                  <c:v>3.812E-7</c:v>
                </c:pt>
                <c:pt idx="3241">
                  <c:v>3.8150000000000002E-7</c:v>
                </c:pt>
                <c:pt idx="3242">
                  <c:v>3.8150000000000002E-7</c:v>
                </c:pt>
                <c:pt idx="3243">
                  <c:v>3.8220000000000002E-7</c:v>
                </c:pt>
                <c:pt idx="3244">
                  <c:v>3.819E-7</c:v>
                </c:pt>
                <c:pt idx="3245">
                  <c:v>3.8150000000000002E-7</c:v>
                </c:pt>
                <c:pt idx="3246">
                  <c:v>3.8150000000000002E-7</c:v>
                </c:pt>
                <c:pt idx="3247">
                  <c:v>3.819E-7</c:v>
                </c:pt>
                <c:pt idx="3248">
                  <c:v>3.819E-7</c:v>
                </c:pt>
                <c:pt idx="3249">
                  <c:v>3.8220000000000002E-7</c:v>
                </c:pt>
                <c:pt idx="3250">
                  <c:v>3.8290000000000002E-7</c:v>
                </c:pt>
                <c:pt idx="3251">
                  <c:v>3.826E-7</c:v>
                </c:pt>
                <c:pt idx="3252">
                  <c:v>3.8290000000000002E-7</c:v>
                </c:pt>
                <c:pt idx="3253">
                  <c:v>3.8360000000000002E-7</c:v>
                </c:pt>
                <c:pt idx="3254">
                  <c:v>3.833E-7</c:v>
                </c:pt>
                <c:pt idx="3255">
                  <c:v>3.8290000000000002E-7</c:v>
                </c:pt>
                <c:pt idx="3256">
                  <c:v>3.8360000000000002E-7</c:v>
                </c:pt>
                <c:pt idx="3257">
                  <c:v>3.8360000000000002E-7</c:v>
                </c:pt>
                <c:pt idx="3258">
                  <c:v>3.8430000000000002E-7</c:v>
                </c:pt>
                <c:pt idx="3259">
                  <c:v>3.8389999999999999E-7</c:v>
                </c:pt>
                <c:pt idx="3260">
                  <c:v>3.8360000000000002E-7</c:v>
                </c:pt>
                <c:pt idx="3261">
                  <c:v>3.8430000000000002E-7</c:v>
                </c:pt>
                <c:pt idx="3262">
                  <c:v>3.8389999999999999E-7</c:v>
                </c:pt>
                <c:pt idx="3263">
                  <c:v>3.8430000000000002E-7</c:v>
                </c:pt>
                <c:pt idx="3264">
                  <c:v>3.8459999999999999E-7</c:v>
                </c:pt>
                <c:pt idx="3265">
                  <c:v>3.8459999999999999E-7</c:v>
                </c:pt>
                <c:pt idx="3266">
                  <c:v>3.8459999999999999E-7</c:v>
                </c:pt>
                <c:pt idx="3267">
                  <c:v>3.8459999999999999E-7</c:v>
                </c:pt>
                <c:pt idx="3268">
                  <c:v>3.8500000000000002E-7</c:v>
                </c:pt>
                <c:pt idx="3269">
                  <c:v>3.8500000000000002E-7</c:v>
                </c:pt>
                <c:pt idx="3270">
                  <c:v>3.8529999999999999E-7</c:v>
                </c:pt>
                <c:pt idx="3271">
                  <c:v>3.8599999999999999E-7</c:v>
                </c:pt>
                <c:pt idx="3272">
                  <c:v>3.8640000000000002E-7</c:v>
                </c:pt>
                <c:pt idx="3273">
                  <c:v>3.8599999999999999E-7</c:v>
                </c:pt>
                <c:pt idx="3274">
                  <c:v>3.8599999999999999E-7</c:v>
                </c:pt>
                <c:pt idx="3275">
                  <c:v>3.8599999999999999E-7</c:v>
                </c:pt>
                <c:pt idx="3276">
                  <c:v>3.8599999999999999E-7</c:v>
                </c:pt>
                <c:pt idx="3277">
                  <c:v>3.8669999999999999E-7</c:v>
                </c:pt>
                <c:pt idx="3278">
                  <c:v>3.8570000000000002E-7</c:v>
                </c:pt>
                <c:pt idx="3279">
                  <c:v>3.8669999999999999E-7</c:v>
                </c:pt>
                <c:pt idx="3280">
                  <c:v>3.8710000000000002E-7</c:v>
                </c:pt>
                <c:pt idx="3281">
                  <c:v>3.8669999999999999E-7</c:v>
                </c:pt>
                <c:pt idx="3282">
                  <c:v>3.8710000000000002E-7</c:v>
                </c:pt>
                <c:pt idx="3283">
                  <c:v>3.8739999999999999E-7</c:v>
                </c:pt>
                <c:pt idx="3284">
                  <c:v>3.8710000000000002E-7</c:v>
                </c:pt>
                <c:pt idx="3285">
                  <c:v>3.8710000000000002E-7</c:v>
                </c:pt>
                <c:pt idx="3286">
                  <c:v>3.8710000000000002E-7</c:v>
                </c:pt>
                <c:pt idx="3287">
                  <c:v>3.8780000000000002E-7</c:v>
                </c:pt>
                <c:pt idx="3288">
                  <c:v>3.8780000000000002E-7</c:v>
                </c:pt>
                <c:pt idx="3289">
                  <c:v>3.8739999999999999E-7</c:v>
                </c:pt>
                <c:pt idx="3290">
                  <c:v>3.8809999999999999E-7</c:v>
                </c:pt>
                <c:pt idx="3291">
                  <c:v>3.8809999999999999E-7</c:v>
                </c:pt>
                <c:pt idx="3292">
                  <c:v>3.8780000000000002E-7</c:v>
                </c:pt>
                <c:pt idx="3293">
                  <c:v>3.8879999999999999E-7</c:v>
                </c:pt>
                <c:pt idx="3294">
                  <c:v>3.8780000000000002E-7</c:v>
                </c:pt>
                <c:pt idx="3295">
                  <c:v>3.8910000000000001E-7</c:v>
                </c:pt>
                <c:pt idx="3296">
                  <c:v>3.8780000000000002E-7</c:v>
                </c:pt>
                <c:pt idx="3297">
                  <c:v>3.8850000000000002E-7</c:v>
                </c:pt>
                <c:pt idx="3298">
                  <c:v>3.8910000000000001E-7</c:v>
                </c:pt>
                <c:pt idx="3299">
                  <c:v>3.8910000000000001E-7</c:v>
                </c:pt>
                <c:pt idx="3300">
                  <c:v>3.8910000000000001E-7</c:v>
                </c:pt>
                <c:pt idx="3301">
                  <c:v>3.8910000000000001E-7</c:v>
                </c:pt>
                <c:pt idx="3302">
                  <c:v>3.8980000000000001E-7</c:v>
                </c:pt>
                <c:pt idx="3303">
                  <c:v>3.8949999999999999E-7</c:v>
                </c:pt>
                <c:pt idx="3304">
                  <c:v>3.8949999999999999E-7</c:v>
                </c:pt>
                <c:pt idx="3305">
                  <c:v>3.8949999999999999E-7</c:v>
                </c:pt>
                <c:pt idx="3306">
                  <c:v>3.8980000000000001E-7</c:v>
                </c:pt>
                <c:pt idx="3307">
                  <c:v>3.9019999999999999E-7</c:v>
                </c:pt>
                <c:pt idx="3308">
                  <c:v>3.9050000000000001E-7</c:v>
                </c:pt>
                <c:pt idx="3309">
                  <c:v>3.9019999999999999E-7</c:v>
                </c:pt>
                <c:pt idx="3310">
                  <c:v>3.9130000000000002E-7</c:v>
                </c:pt>
                <c:pt idx="3311">
                  <c:v>3.9089999999999999E-7</c:v>
                </c:pt>
                <c:pt idx="3312">
                  <c:v>3.9050000000000001E-7</c:v>
                </c:pt>
                <c:pt idx="3313">
                  <c:v>3.9089999999999999E-7</c:v>
                </c:pt>
                <c:pt idx="3314">
                  <c:v>3.9130000000000002E-7</c:v>
                </c:pt>
                <c:pt idx="3315">
                  <c:v>3.9130000000000002E-7</c:v>
                </c:pt>
                <c:pt idx="3316">
                  <c:v>3.9200000000000002E-7</c:v>
                </c:pt>
                <c:pt idx="3317">
                  <c:v>3.9200000000000002E-7</c:v>
                </c:pt>
                <c:pt idx="3318">
                  <c:v>3.9159999999999999E-7</c:v>
                </c:pt>
                <c:pt idx="3319">
                  <c:v>3.9200000000000002E-7</c:v>
                </c:pt>
                <c:pt idx="3320">
                  <c:v>3.9159999999999999E-7</c:v>
                </c:pt>
                <c:pt idx="3321">
                  <c:v>3.9270000000000002E-7</c:v>
                </c:pt>
                <c:pt idx="3322">
                  <c:v>3.9270000000000002E-7</c:v>
                </c:pt>
                <c:pt idx="3323">
                  <c:v>3.9299999999999999E-7</c:v>
                </c:pt>
                <c:pt idx="3324">
                  <c:v>3.9299999999999999E-7</c:v>
                </c:pt>
                <c:pt idx="3325">
                  <c:v>3.9299999999999999E-7</c:v>
                </c:pt>
                <c:pt idx="3326">
                  <c:v>3.9270000000000002E-7</c:v>
                </c:pt>
                <c:pt idx="3327">
                  <c:v>3.9299999999999999E-7</c:v>
                </c:pt>
                <c:pt idx="3328">
                  <c:v>3.9340000000000002E-7</c:v>
                </c:pt>
                <c:pt idx="3329">
                  <c:v>3.9340000000000002E-7</c:v>
                </c:pt>
                <c:pt idx="3330">
                  <c:v>3.9369999999999999E-7</c:v>
                </c:pt>
                <c:pt idx="3331">
                  <c:v>3.9340000000000002E-7</c:v>
                </c:pt>
                <c:pt idx="3332">
                  <c:v>3.9369999999999999E-7</c:v>
                </c:pt>
                <c:pt idx="3333">
                  <c:v>3.9369999999999999E-7</c:v>
                </c:pt>
                <c:pt idx="3334">
                  <c:v>3.9299999999999999E-7</c:v>
                </c:pt>
                <c:pt idx="3335">
                  <c:v>3.9369999999999999E-7</c:v>
                </c:pt>
                <c:pt idx="3336">
                  <c:v>3.9480000000000001E-7</c:v>
                </c:pt>
                <c:pt idx="3337">
                  <c:v>3.9480000000000001E-7</c:v>
                </c:pt>
                <c:pt idx="3338">
                  <c:v>3.9449999999999999E-7</c:v>
                </c:pt>
                <c:pt idx="3339">
                  <c:v>3.9449999999999999E-7</c:v>
                </c:pt>
                <c:pt idx="3340">
                  <c:v>3.9480000000000001E-7</c:v>
                </c:pt>
                <c:pt idx="3341">
                  <c:v>3.9519999999999999E-7</c:v>
                </c:pt>
                <c:pt idx="3342">
                  <c:v>3.9589999999999999E-7</c:v>
                </c:pt>
                <c:pt idx="3343">
                  <c:v>3.9550000000000001E-7</c:v>
                </c:pt>
                <c:pt idx="3344">
                  <c:v>3.9550000000000001E-7</c:v>
                </c:pt>
                <c:pt idx="3345">
                  <c:v>3.9519999999999999E-7</c:v>
                </c:pt>
                <c:pt idx="3346">
                  <c:v>3.9550000000000001E-7</c:v>
                </c:pt>
                <c:pt idx="3347">
                  <c:v>3.9589999999999999E-7</c:v>
                </c:pt>
                <c:pt idx="3348">
                  <c:v>3.9589999999999999E-7</c:v>
                </c:pt>
                <c:pt idx="3349">
                  <c:v>3.9620000000000001E-7</c:v>
                </c:pt>
                <c:pt idx="3350">
                  <c:v>3.9589999999999999E-7</c:v>
                </c:pt>
                <c:pt idx="3351">
                  <c:v>3.9589999999999999E-7</c:v>
                </c:pt>
                <c:pt idx="3352">
                  <c:v>3.9690000000000001E-7</c:v>
                </c:pt>
                <c:pt idx="3353">
                  <c:v>3.9659999999999999E-7</c:v>
                </c:pt>
                <c:pt idx="3354">
                  <c:v>3.9659999999999999E-7</c:v>
                </c:pt>
                <c:pt idx="3355">
                  <c:v>3.9659999999999999E-7</c:v>
                </c:pt>
                <c:pt idx="3356">
                  <c:v>3.9729999999999999E-7</c:v>
                </c:pt>
                <c:pt idx="3357">
                  <c:v>3.9690000000000001E-7</c:v>
                </c:pt>
                <c:pt idx="3358">
                  <c:v>3.9729999999999999E-7</c:v>
                </c:pt>
                <c:pt idx="3359">
                  <c:v>3.9799999999999999E-7</c:v>
                </c:pt>
                <c:pt idx="3360">
                  <c:v>3.9770000000000002E-7</c:v>
                </c:pt>
                <c:pt idx="3361">
                  <c:v>3.9799999999999999E-7</c:v>
                </c:pt>
                <c:pt idx="3362">
                  <c:v>3.9770000000000002E-7</c:v>
                </c:pt>
                <c:pt idx="3363">
                  <c:v>3.9770000000000002E-7</c:v>
                </c:pt>
                <c:pt idx="3364">
                  <c:v>3.9799999999999999E-7</c:v>
                </c:pt>
                <c:pt idx="3365">
                  <c:v>3.9799999999999999E-7</c:v>
                </c:pt>
                <c:pt idx="3366">
                  <c:v>3.9799999999999999E-7</c:v>
                </c:pt>
                <c:pt idx="3367">
                  <c:v>3.9869999999999999E-7</c:v>
                </c:pt>
                <c:pt idx="3368">
                  <c:v>3.9910000000000002E-7</c:v>
                </c:pt>
                <c:pt idx="3369">
                  <c:v>3.9910000000000002E-7</c:v>
                </c:pt>
                <c:pt idx="3370">
                  <c:v>3.9840000000000002E-7</c:v>
                </c:pt>
                <c:pt idx="3371">
                  <c:v>3.9910000000000002E-7</c:v>
                </c:pt>
                <c:pt idx="3372">
                  <c:v>3.9869999999999999E-7</c:v>
                </c:pt>
                <c:pt idx="3373">
                  <c:v>3.9910000000000002E-7</c:v>
                </c:pt>
                <c:pt idx="3374">
                  <c:v>3.9939999999999999E-7</c:v>
                </c:pt>
                <c:pt idx="3375">
                  <c:v>3.9980000000000002E-7</c:v>
                </c:pt>
                <c:pt idx="3376">
                  <c:v>3.9939999999999999E-7</c:v>
                </c:pt>
                <c:pt idx="3377">
                  <c:v>4.0050000000000002E-7</c:v>
                </c:pt>
                <c:pt idx="3378">
                  <c:v>4.009E-7</c:v>
                </c:pt>
                <c:pt idx="3379">
                  <c:v>4.002E-7</c:v>
                </c:pt>
                <c:pt idx="3380">
                  <c:v>4.0050000000000002E-7</c:v>
                </c:pt>
                <c:pt idx="3381">
                  <c:v>4.009E-7</c:v>
                </c:pt>
                <c:pt idx="3382">
                  <c:v>4.009E-7</c:v>
                </c:pt>
                <c:pt idx="3383">
                  <c:v>4.009E-7</c:v>
                </c:pt>
                <c:pt idx="3384">
                  <c:v>4.009E-7</c:v>
                </c:pt>
                <c:pt idx="3385">
                  <c:v>4.009E-7</c:v>
                </c:pt>
                <c:pt idx="3386">
                  <c:v>4.0120000000000002E-7</c:v>
                </c:pt>
                <c:pt idx="3387">
                  <c:v>4.0120000000000002E-7</c:v>
                </c:pt>
                <c:pt idx="3388">
                  <c:v>4.0120000000000002E-7</c:v>
                </c:pt>
                <c:pt idx="3389">
                  <c:v>4.009E-7</c:v>
                </c:pt>
                <c:pt idx="3390">
                  <c:v>4.016E-7</c:v>
                </c:pt>
                <c:pt idx="3391">
                  <c:v>4.0200000000000003E-7</c:v>
                </c:pt>
                <c:pt idx="3392">
                  <c:v>4.016E-7</c:v>
                </c:pt>
                <c:pt idx="3393">
                  <c:v>4.0200000000000003E-7</c:v>
                </c:pt>
                <c:pt idx="3394">
                  <c:v>4.0200000000000003E-7</c:v>
                </c:pt>
                <c:pt idx="3395">
                  <c:v>4.0200000000000003E-7</c:v>
                </c:pt>
                <c:pt idx="3396">
                  <c:v>4.016E-7</c:v>
                </c:pt>
                <c:pt idx="3397">
                  <c:v>4.023E-7</c:v>
                </c:pt>
                <c:pt idx="3398">
                  <c:v>4.0270000000000003E-7</c:v>
                </c:pt>
                <c:pt idx="3399">
                  <c:v>4.023E-7</c:v>
                </c:pt>
                <c:pt idx="3400">
                  <c:v>4.0270000000000003E-7</c:v>
                </c:pt>
                <c:pt idx="3401">
                  <c:v>4.0270000000000003E-7</c:v>
                </c:pt>
                <c:pt idx="3402">
                  <c:v>4.0340000000000003E-7</c:v>
                </c:pt>
                <c:pt idx="3403">
                  <c:v>4.031E-7</c:v>
                </c:pt>
                <c:pt idx="3404">
                  <c:v>4.031E-7</c:v>
                </c:pt>
                <c:pt idx="3405">
                  <c:v>4.038E-7</c:v>
                </c:pt>
                <c:pt idx="3406">
                  <c:v>4.0340000000000003E-7</c:v>
                </c:pt>
                <c:pt idx="3407">
                  <c:v>4.0340000000000003E-7</c:v>
                </c:pt>
                <c:pt idx="3408">
                  <c:v>4.038E-7</c:v>
                </c:pt>
                <c:pt idx="3409">
                  <c:v>4.0419999999999998E-7</c:v>
                </c:pt>
                <c:pt idx="3410">
                  <c:v>4.0419999999999998E-7</c:v>
                </c:pt>
                <c:pt idx="3411">
                  <c:v>4.038E-7</c:v>
                </c:pt>
                <c:pt idx="3412">
                  <c:v>4.0419999999999998E-7</c:v>
                </c:pt>
                <c:pt idx="3413">
                  <c:v>4.0419999999999998E-7</c:v>
                </c:pt>
                <c:pt idx="3414">
                  <c:v>4.0419999999999998E-7</c:v>
                </c:pt>
                <c:pt idx="3415">
                  <c:v>4.0419999999999998E-7</c:v>
                </c:pt>
                <c:pt idx="3416">
                  <c:v>4.045E-7</c:v>
                </c:pt>
                <c:pt idx="3417">
                  <c:v>4.0489999999999998E-7</c:v>
                </c:pt>
                <c:pt idx="3418">
                  <c:v>4.045E-7</c:v>
                </c:pt>
                <c:pt idx="3419">
                  <c:v>4.0489999999999998E-7</c:v>
                </c:pt>
                <c:pt idx="3420">
                  <c:v>4.0489999999999998E-7</c:v>
                </c:pt>
                <c:pt idx="3421">
                  <c:v>4.0530000000000001E-7</c:v>
                </c:pt>
                <c:pt idx="3422">
                  <c:v>4.0600000000000001E-7</c:v>
                </c:pt>
                <c:pt idx="3423">
                  <c:v>4.0559999999999998E-7</c:v>
                </c:pt>
                <c:pt idx="3424">
                  <c:v>4.0559999999999998E-7</c:v>
                </c:pt>
                <c:pt idx="3425">
                  <c:v>4.0600000000000001E-7</c:v>
                </c:pt>
                <c:pt idx="3426">
                  <c:v>4.0670000000000001E-7</c:v>
                </c:pt>
                <c:pt idx="3427">
                  <c:v>4.0629999999999998E-7</c:v>
                </c:pt>
                <c:pt idx="3428">
                  <c:v>4.0629999999999998E-7</c:v>
                </c:pt>
                <c:pt idx="3429">
                  <c:v>4.0629999999999998E-7</c:v>
                </c:pt>
                <c:pt idx="3430">
                  <c:v>4.0629999999999998E-7</c:v>
                </c:pt>
                <c:pt idx="3431">
                  <c:v>4.0709999999999999E-7</c:v>
                </c:pt>
                <c:pt idx="3432">
                  <c:v>4.0629999999999998E-7</c:v>
                </c:pt>
                <c:pt idx="3433">
                  <c:v>4.0670000000000001E-7</c:v>
                </c:pt>
                <c:pt idx="3434">
                  <c:v>4.0709999999999999E-7</c:v>
                </c:pt>
                <c:pt idx="3435">
                  <c:v>4.0629999999999998E-7</c:v>
                </c:pt>
                <c:pt idx="3436">
                  <c:v>4.0670000000000001E-7</c:v>
                </c:pt>
                <c:pt idx="3437">
                  <c:v>4.0779999999999999E-7</c:v>
                </c:pt>
                <c:pt idx="3438">
                  <c:v>4.0709999999999999E-7</c:v>
                </c:pt>
                <c:pt idx="3439">
                  <c:v>4.0740000000000001E-7</c:v>
                </c:pt>
                <c:pt idx="3440">
                  <c:v>4.0779999999999999E-7</c:v>
                </c:pt>
                <c:pt idx="3441">
                  <c:v>4.0779999999999999E-7</c:v>
                </c:pt>
                <c:pt idx="3442">
                  <c:v>4.0779999999999999E-7</c:v>
                </c:pt>
                <c:pt idx="3443">
                  <c:v>4.0820000000000002E-7</c:v>
                </c:pt>
                <c:pt idx="3444">
                  <c:v>4.0779999999999999E-7</c:v>
                </c:pt>
                <c:pt idx="3445">
                  <c:v>4.0820000000000002E-7</c:v>
                </c:pt>
                <c:pt idx="3446">
                  <c:v>4.0890000000000002E-7</c:v>
                </c:pt>
                <c:pt idx="3447">
                  <c:v>4.0820000000000002E-7</c:v>
                </c:pt>
                <c:pt idx="3448">
                  <c:v>4.0890000000000002E-7</c:v>
                </c:pt>
                <c:pt idx="3449">
                  <c:v>4.0849999999999999E-7</c:v>
                </c:pt>
                <c:pt idx="3450">
                  <c:v>4.0890000000000002E-7</c:v>
                </c:pt>
                <c:pt idx="3451">
                  <c:v>4.0929999999999999E-7</c:v>
                </c:pt>
                <c:pt idx="3452">
                  <c:v>4.0890000000000002E-7</c:v>
                </c:pt>
                <c:pt idx="3453">
                  <c:v>4.0929999999999999E-7</c:v>
                </c:pt>
                <c:pt idx="3454">
                  <c:v>4.0999999999999999E-7</c:v>
                </c:pt>
                <c:pt idx="3455">
                  <c:v>4.0999999999999999E-7</c:v>
                </c:pt>
                <c:pt idx="3456">
                  <c:v>4.0999999999999999E-7</c:v>
                </c:pt>
                <c:pt idx="3457">
                  <c:v>4.0960000000000001E-7</c:v>
                </c:pt>
                <c:pt idx="3458">
                  <c:v>4.0960000000000001E-7</c:v>
                </c:pt>
                <c:pt idx="3459">
                  <c:v>4.0999999999999999E-7</c:v>
                </c:pt>
                <c:pt idx="3460">
                  <c:v>4.0999999999999999E-7</c:v>
                </c:pt>
                <c:pt idx="3461">
                  <c:v>4.1040000000000002E-7</c:v>
                </c:pt>
                <c:pt idx="3462">
                  <c:v>4.0999999999999999E-7</c:v>
                </c:pt>
                <c:pt idx="3463">
                  <c:v>4.1040000000000002E-7</c:v>
                </c:pt>
                <c:pt idx="3464">
                  <c:v>4.0999999999999999E-7</c:v>
                </c:pt>
                <c:pt idx="3465">
                  <c:v>4.1040000000000002E-7</c:v>
                </c:pt>
                <c:pt idx="3466">
                  <c:v>4.1040000000000002E-7</c:v>
                </c:pt>
                <c:pt idx="3467">
                  <c:v>4.1040000000000002E-7</c:v>
                </c:pt>
                <c:pt idx="3468">
                  <c:v>4.1069999999999999E-7</c:v>
                </c:pt>
                <c:pt idx="3469">
                  <c:v>4.1110000000000002E-7</c:v>
                </c:pt>
                <c:pt idx="3470">
                  <c:v>4.1069999999999999E-7</c:v>
                </c:pt>
                <c:pt idx="3471">
                  <c:v>4.115E-7</c:v>
                </c:pt>
                <c:pt idx="3472">
                  <c:v>4.1110000000000002E-7</c:v>
                </c:pt>
                <c:pt idx="3473">
                  <c:v>4.122E-7</c:v>
                </c:pt>
                <c:pt idx="3474">
                  <c:v>4.115E-7</c:v>
                </c:pt>
                <c:pt idx="3475">
                  <c:v>4.1189999999999998E-7</c:v>
                </c:pt>
                <c:pt idx="3476">
                  <c:v>4.1189999999999998E-7</c:v>
                </c:pt>
                <c:pt idx="3477">
                  <c:v>4.1259999999999998E-7</c:v>
                </c:pt>
                <c:pt idx="3478">
                  <c:v>4.122E-7</c:v>
                </c:pt>
                <c:pt idx="3479">
                  <c:v>4.122E-7</c:v>
                </c:pt>
                <c:pt idx="3480">
                  <c:v>4.122E-7</c:v>
                </c:pt>
                <c:pt idx="3481">
                  <c:v>4.1259999999999998E-7</c:v>
                </c:pt>
                <c:pt idx="3482">
                  <c:v>4.1300000000000001E-7</c:v>
                </c:pt>
                <c:pt idx="3483">
                  <c:v>4.1300000000000001E-7</c:v>
                </c:pt>
                <c:pt idx="3484">
                  <c:v>4.1300000000000001E-7</c:v>
                </c:pt>
                <c:pt idx="3485">
                  <c:v>4.1300000000000001E-7</c:v>
                </c:pt>
                <c:pt idx="3486">
                  <c:v>4.1339999999999998E-7</c:v>
                </c:pt>
                <c:pt idx="3487">
                  <c:v>4.1339999999999998E-7</c:v>
                </c:pt>
                <c:pt idx="3488">
                  <c:v>4.1339999999999998E-7</c:v>
                </c:pt>
                <c:pt idx="3489">
                  <c:v>4.1339999999999998E-7</c:v>
                </c:pt>
                <c:pt idx="3490">
                  <c:v>4.1339999999999998E-7</c:v>
                </c:pt>
                <c:pt idx="3491">
                  <c:v>4.1409999999999998E-7</c:v>
                </c:pt>
                <c:pt idx="3492">
                  <c:v>4.1339999999999998E-7</c:v>
                </c:pt>
                <c:pt idx="3493">
                  <c:v>4.1409999999999998E-7</c:v>
                </c:pt>
                <c:pt idx="3494">
                  <c:v>4.1450000000000001E-7</c:v>
                </c:pt>
                <c:pt idx="3495">
                  <c:v>4.1489999999999999E-7</c:v>
                </c:pt>
                <c:pt idx="3496">
                  <c:v>4.1409999999999998E-7</c:v>
                </c:pt>
                <c:pt idx="3497">
                  <c:v>4.1450000000000001E-7</c:v>
                </c:pt>
                <c:pt idx="3498">
                  <c:v>4.1489999999999999E-7</c:v>
                </c:pt>
                <c:pt idx="3499">
                  <c:v>4.1520000000000001E-7</c:v>
                </c:pt>
                <c:pt idx="3500">
                  <c:v>4.1520000000000001E-7</c:v>
                </c:pt>
                <c:pt idx="3501">
                  <c:v>4.1520000000000001E-7</c:v>
                </c:pt>
                <c:pt idx="3502">
                  <c:v>4.1559999999999999E-7</c:v>
                </c:pt>
                <c:pt idx="3503">
                  <c:v>4.1559999999999999E-7</c:v>
                </c:pt>
                <c:pt idx="3504">
                  <c:v>4.1600000000000002E-7</c:v>
                </c:pt>
                <c:pt idx="3505">
                  <c:v>4.1600000000000002E-7</c:v>
                </c:pt>
                <c:pt idx="3506">
                  <c:v>4.1600000000000002E-7</c:v>
                </c:pt>
                <c:pt idx="3507">
                  <c:v>4.1559999999999999E-7</c:v>
                </c:pt>
                <c:pt idx="3508">
                  <c:v>4.1600000000000002E-7</c:v>
                </c:pt>
                <c:pt idx="3509">
                  <c:v>4.1600000000000002E-7</c:v>
                </c:pt>
                <c:pt idx="3510">
                  <c:v>4.1600000000000002E-7</c:v>
                </c:pt>
                <c:pt idx="3511">
                  <c:v>4.1670000000000002E-7</c:v>
                </c:pt>
                <c:pt idx="3512">
                  <c:v>4.1670000000000002E-7</c:v>
                </c:pt>
                <c:pt idx="3513">
                  <c:v>4.1670000000000002E-7</c:v>
                </c:pt>
                <c:pt idx="3514">
                  <c:v>4.171E-7</c:v>
                </c:pt>
                <c:pt idx="3515">
                  <c:v>4.1750000000000003E-7</c:v>
                </c:pt>
                <c:pt idx="3516">
                  <c:v>4.171E-7</c:v>
                </c:pt>
                <c:pt idx="3517">
                  <c:v>4.171E-7</c:v>
                </c:pt>
                <c:pt idx="3518">
                  <c:v>4.178E-7</c:v>
                </c:pt>
                <c:pt idx="3519">
                  <c:v>4.1750000000000003E-7</c:v>
                </c:pt>
                <c:pt idx="3520">
                  <c:v>4.186E-7</c:v>
                </c:pt>
                <c:pt idx="3521">
                  <c:v>4.178E-7</c:v>
                </c:pt>
                <c:pt idx="3522">
                  <c:v>4.186E-7</c:v>
                </c:pt>
                <c:pt idx="3523">
                  <c:v>4.178E-7</c:v>
                </c:pt>
                <c:pt idx="3524">
                  <c:v>4.178E-7</c:v>
                </c:pt>
                <c:pt idx="3525">
                  <c:v>4.1820000000000003E-7</c:v>
                </c:pt>
                <c:pt idx="3526">
                  <c:v>4.186E-7</c:v>
                </c:pt>
                <c:pt idx="3527">
                  <c:v>4.186E-7</c:v>
                </c:pt>
                <c:pt idx="3528">
                  <c:v>4.186E-7</c:v>
                </c:pt>
                <c:pt idx="3529">
                  <c:v>4.186E-7</c:v>
                </c:pt>
                <c:pt idx="3530">
                  <c:v>4.1820000000000003E-7</c:v>
                </c:pt>
                <c:pt idx="3531">
                  <c:v>4.193E-7</c:v>
                </c:pt>
                <c:pt idx="3532">
                  <c:v>4.1899999999999998E-7</c:v>
                </c:pt>
                <c:pt idx="3533">
                  <c:v>4.1899999999999998E-7</c:v>
                </c:pt>
                <c:pt idx="3534">
                  <c:v>4.193E-7</c:v>
                </c:pt>
                <c:pt idx="3535">
                  <c:v>4.193E-7</c:v>
                </c:pt>
                <c:pt idx="3536">
                  <c:v>4.193E-7</c:v>
                </c:pt>
                <c:pt idx="3537">
                  <c:v>4.193E-7</c:v>
                </c:pt>
                <c:pt idx="3538">
                  <c:v>4.2010000000000001E-7</c:v>
                </c:pt>
                <c:pt idx="3539">
                  <c:v>4.193E-7</c:v>
                </c:pt>
                <c:pt idx="3540">
                  <c:v>4.1969999999999998E-7</c:v>
                </c:pt>
                <c:pt idx="3541">
                  <c:v>4.1899999999999998E-7</c:v>
                </c:pt>
                <c:pt idx="3542">
                  <c:v>4.2010000000000001E-7</c:v>
                </c:pt>
                <c:pt idx="3543">
                  <c:v>4.2049999999999999E-7</c:v>
                </c:pt>
                <c:pt idx="3544">
                  <c:v>4.2049999999999999E-7</c:v>
                </c:pt>
                <c:pt idx="3545">
                  <c:v>4.2090000000000002E-7</c:v>
                </c:pt>
                <c:pt idx="3546">
                  <c:v>4.2090000000000002E-7</c:v>
                </c:pt>
                <c:pt idx="3547">
                  <c:v>4.2119999999999999E-7</c:v>
                </c:pt>
                <c:pt idx="3548">
                  <c:v>4.2010000000000001E-7</c:v>
                </c:pt>
                <c:pt idx="3549">
                  <c:v>4.2119999999999999E-7</c:v>
                </c:pt>
                <c:pt idx="3550">
                  <c:v>4.2049999999999999E-7</c:v>
                </c:pt>
                <c:pt idx="3551">
                  <c:v>4.2119999999999999E-7</c:v>
                </c:pt>
                <c:pt idx="3552">
                  <c:v>4.2119999999999999E-7</c:v>
                </c:pt>
                <c:pt idx="3553">
                  <c:v>4.2119999999999999E-7</c:v>
                </c:pt>
                <c:pt idx="3554">
                  <c:v>4.2119999999999999E-7</c:v>
                </c:pt>
                <c:pt idx="3555">
                  <c:v>4.2240000000000002E-7</c:v>
                </c:pt>
                <c:pt idx="3556">
                  <c:v>4.2160000000000002E-7</c:v>
                </c:pt>
                <c:pt idx="3557">
                  <c:v>4.2199999999999999E-7</c:v>
                </c:pt>
                <c:pt idx="3558">
                  <c:v>4.2199999999999999E-7</c:v>
                </c:pt>
                <c:pt idx="3559">
                  <c:v>4.2199999999999999E-7</c:v>
                </c:pt>
                <c:pt idx="3560">
                  <c:v>4.2199999999999999E-7</c:v>
                </c:pt>
                <c:pt idx="3561">
                  <c:v>4.2240000000000002E-7</c:v>
                </c:pt>
                <c:pt idx="3562">
                  <c:v>4.2240000000000002E-7</c:v>
                </c:pt>
                <c:pt idx="3563">
                  <c:v>4.235E-7</c:v>
                </c:pt>
                <c:pt idx="3564">
                  <c:v>4.2319999999999998E-7</c:v>
                </c:pt>
                <c:pt idx="3565">
                  <c:v>4.235E-7</c:v>
                </c:pt>
                <c:pt idx="3566">
                  <c:v>4.2319999999999998E-7</c:v>
                </c:pt>
                <c:pt idx="3567">
                  <c:v>4.2389999999999998E-7</c:v>
                </c:pt>
                <c:pt idx="3568">
                  <c:v>4.235E-7</c:v>
                </c:pt>
                <c:pt idx="3569">
                  <c:v>4.2430000000000001E-7</c:v>
                </c:pt>
                <c:pt idx="3570">
                  <c:v>4.2430000000000001E-7</c:v>
                </c:pt>
                <c:pt idx="3571">
                  <c:v>4.2389999999999998E-7</c:v>
                </c:pt>
                <c:pt idx="3572">
                  <c:v>4.2389999999999998E-7</c:v>
                </c:pt>
                <c:pt idx="3573">
                  <c:v>4.2430000000000001E-7</c:v>
                </c:pt>
                <c:pt idx="3574">
                  <c:v>4.2430000000000001E-7</c:v>
                </c:pt>
                <c:pt idx="3575">
                  <c:v>4.2469999999999998E-7</c:v>
                </c:pt>
                <c:pt idx="3576">
                  <c:v>4.2469999999999998E-7</c:v>
                </c:pt>
                <c:pt idx="3577">
                  <c:v>4.2469999999999998E-7</c:v>
                </c:pt>
                <c:pt idx="3578">
                  <c:v>4.2469999999999998E-7</c:v>
                </c:pt>
                <c:pt idx="3579">
                  <c:v>4.2469999999999998E-7</c:v>
                </c:pt>
                <c:pt idx="3580">
                  <c:v>4.2510000000000001E-7</c:v>
                </c:pt>
                <c:pt idx="3581">
                  <c:v>4.2510000000000001E-7</c:v>
                </c:pt>
                <c:pt idx="3582">
                  <c:v>4.2539999999999998E-7</c:v>
                </c:pt>
                <c:pt idx="3583">
                  <c:v>4.2539999999999998E-7</c:v>
                </c:pt>
                <c:pt idx="3584">
                  <c:v>4.2580000000000001E-7</c:v>
                </c:pt>
                <c:pt idx="3585">
                  <c:v>4.2539999999999998E-7</c:v>
                </c:pt>
                <c:pt idx="3586">
                  <c:v>4.2539999999999998E-7</c:v>
                </c:pt>
                <c:pt idx="3587">
                  <c:v>4.2539999999999998E-7</c:v>
                </c:pt>
                <c:pt idx="3588">
                  <c:v>4.2619999999999999E-7</c:v>
                </c:pt>
                <c:pt idx="3589">
                  <c:v>4.2619999999999999E-7</c:v>
                </c:pt>
                <c:pt idx="3590">
                  <c:v>4.2619999999999999E-7</c:v>
                </c:pt>
                <c:pt idx="3591">
                  <c:v>4.27E-7</c:v>
                </c:pt>
                <c:pt idx="3592">
                  <c:v>4.2619999999999999E-7</c:v>
                </c:pt>
                <c:pt idx="3593">
                  <c:v>4.27E-7</c:v>
                </c:pt>
                <c:pt idx="3594">
                  <c:v>4.27E-7</c:v>
                </c:pt>
                <c:pt idx="3595">
                  <c:v>4.27E-7</c:v>
                </c:pt>
                <c:pt idx="3596">
                  <c:v>4.277E-7</c:v>
                </c:pt>
                <c:pt idx="3597">
                  <c:v>4.2739999999999998E-7</c:v>
                </c:pt>
                <c:pt idx="3598">
                  <c:v>4.277E-7</c:v>
                </c:pt>
                <c:pt idx="3599">
                  <c:v>4.2739999999999998E-7</c:v>
                </c:pt>
                <c:pt idx="3600">
                  <c:v>4.277E-7</c:v>
                </c:pt>
                <c:pt idx="3601">
                  <c:v>4.277E-7</c:v>
                </c:pt>
                <c:pt idx="3602">
                  <c:v>4.277E-7</c:v>
                </c:pt>
                <c:pt idx="3603">
                  <c:v>4.2889999999999998E-7</c:v>
                </c:pt>
                <c:pt idx="3604">
                  <c:v>4.277E-7</c:v>
                </c:pt>
                <c:pt idx="3605">
                  <c:v>4.2809999999999998E-7</c:v>
                </c:pt>
                <c:pt idx="3606">
                  <c:v>4.2850000000000001E-7</c:v>
                </c:pt>
                <c:pt idx="3607">
                  <c:v>4.2889999999999998E-7</c:v>
                </c:pt>
                <c:pt idx="3608">
                  <c:v>4.2889999999999998E-7</c:v>
                </c:pt>
                <c:pt idx="3609">
                  <c:v>4.2889999999999998E-7</c:v>
                </c:pt>
                <c:pt idx="3610">
                  <c:v>4.2889999999999998E-7</c:v>
                </c:pt>
                <c:pt idx="3611">
                  <c:v>4.2930000000000001E-7</c:v>
                </c:pt>
                <c:pt idx="3612">
                  <c:v>4.2930000000000001E-7</c:v>
                </c:pt>
                <c:pt idx="3613">
                  <c:v>4.2930000000000001E-7</c:v>
                </c:pt>
                <c:pt idx="3614">
                  <c:v>4.2930000000000001E-7</c:v>
                </c:pt>
                <c:pt idx="3615">
                  <c:v>4.2969999999999999E-7</c:v>
                </c:pt>
                <c:pt idx="3616">
                  <c:v>4.3039999999999999E-7</c:v>
                </c:pt>
                <c:pt idx="3617">
                  <c:v>4.3039999999999999E-7</c:v>
                </c:pt>
                <c:pt idx="3618">
                  <c:v>4.3039999999999999E-7</c:v>
                </c:pt>
                <c:pt idx="3619">
                  <c:v>4.3039999999999999E-7</c:v>
                </c:pt>
                <c:pt idx="3620">
                  <c:v>4.3000000000000001E-7</c:v>
                </c:pt>
                <c:pt idx="3621">
                  <c:v>4.3000000000000001E-7</c:v>
                </c:pt>
                <c:pt idx="3622">
                  <c:v>4.3039999999999999E-7</c:v>
                </c:pt>
                <c:pt idx="3623">
                  <c:v>4.312E-7</c:v>
                </c:pt>
                <c:pt idx="3624">
                  <c:v>4.3080000000000002E-7</c:v>
                </c:pt>
                <c:pt idx="3625">
                  <c:v>4.3080000000000002E-7</c:v>
                </c:pt>
                <c:pt idx="3626">
                  <c:v>4.3080000000000002E-7</c:v>
                </c:pt>
                <c:pt idx="3627">
                  <c:v>4.3159999999999997E-7</c:v>
                </c:pt>
                <c:pt idx="3628">
                  <c:v>4.3080000000000002E-7</c:v>
                </c:pt>
                <c:pt idx="3629">
                  <c:v>4.312E-7</c:v>
                </c:pt>
                <c:pt idx="3630">
                  <c:v>4.312E-7</c:v>
                </c:pt>
                <c:pt idx="3631">
                  <c:v>4.32E-7</c:v>
                </c:pt>
                <c:pt idx="3632">
                  <c:v>4.3159999999999997E-7</c:v>
                </c:pt>
                <c:pt idx="3633">
                  <c:v>4.32E-7</c:v>
                </c:pt>
                <c:pt idx="3634">
                  <c:v>4.32E-7</c:v>
                </c:pt>
                <c:pt idx="3635">
                  <c:v>4.3280000000000001E-7</c:v>
                </c:pt>
                <c:pt idx="3636">
                  <c:v>4.32E-7</c:v>
                </c:pt>
                <c:pt idx="3637">
                  <c:v>4.3239999999999998E-7</c:v>
                </c:pt>
                <c:pt idx="3638">
                  <c:v>4.3239999999999998E-7</c:v>
                </c:pt>
                <c:pt idx="3639">
                  <c:v>4.3319999999999999E-7</c:v>
                </c:pt>
                <c:pt idx="3640">
                  <c:v>4.3280000000000001E-7</c:v>
                </c:pt>
                <c:pt idx="3641">
                  <c:v>4.3319999999999999E-7</c:v>
                </c:pt>
                <c:pt idx="3642">
                  <c:v>4.3319999999999999E-7</c:v>
                </c:pt>
                <c:pt idx="3643">
                  <c:v>4.3280000000000001E-7</c:v>
                </c:pt>
                <c:pt idx="3644">
                  <c:v>4.3360000000000002E-7</c:v>
                </c:pt>
                <c:pt idx="3645">
                  <c:v>4.3430000000000002E-7</c:v>
                </c:pt>
                <c:pt idx="3646">
                  <c:v>4.34E-7</c:v>
                </c:pt>
                <c:pt idx="3647">
                  <c:v>4.3430000000000002E-7</c:v>
                </c:pt>
                <c:pt idx="3648">
                  <c:v>4.34E-7</c:v>
                </c:pt>
                <c:pt idx="3649">
                  <c:v>4.3430000000000002E-7</c:v>
                </c:pt>
                <c:pt idx="3650">
                  <c:v>4.3430000000000002E-7</c:v>
                </c:pt>
                <c:pt idx="3651">
                  <c:v>4.3430000000000002E-7</c:v>
                </c:pt>
                <c:pt idx="3652">
                  <c:v>4.3469999999999999E-7</c:v>
                </c:pt>
                <c:pt idx="3653">
                  <c:v>4.3510000000000002E-7</c:v>
                </c:pt>
                <c:pt idx="3654">
                  <c:v>4.3510000000000002E-7</c:v>
                </c:pt>
                <c:pt idx="3655">
                  <c:v>4.3430000000000002E-7</c:v>
                </c:pt>
                <c:pt idx="3656">
                  <c:v>4.355E-7</c:v>
                </c:pt>
                <c:pt idx="3657">
                  <c:v>4.3589999999999998E-7</c:v>
                </c:pt>
                <c:pt idx="3658">
                  <c:v>4.3589999999999998E-7</c:v>
                </c:pt>
                <c:pt idx="3659">
                  <c:v>4.3669999999999999E-7</c:v>
                </c:pt>
                <c:pt idx="3660">
                  <c:v>4.3589999999999998E-7</c:v>
                </c:pt>
                <c:pt idx="3661">
                  <c:v>4.3669999999999999E-7</c:v>
                </c:pt>
                <c:pt idx="3662">
                  <c:v>4.3630000000000001E-7</c:v>
                </c:pt>
                <c:pt idx="3663">
                  <c:v>4.3669999999999999E-7</c:v>
                </c:pt>
                <c:pt idx="3664">
                  <c:v>4.3630000000000001E-7</c:v>
                </c:pt>
                <c:pt idx="3665">
                  <c:v>4.3669999999999999E-7</c:v>
                </c:pt>
                <c:pt idx="3666">
                  <c:v>4.3749999999999999E-7</c:v>
                </c:pt>
                <c:pt idx="3667">
                  <c:v>4.3749999999999999E-7</c:v>
                </c:pt>
                <c:pt idx="3668">
                  <c:v>4.3749999999999999E-7</c:v>
                </c:pt>
                <c:pt idx="3669">
                  <c:v>4.3749999999999999E-7</c:v>
                </c:pt>
                <c:pt idx="3670">
                  <c:v>4.3790000000000002E-7</c:v>
                </c:pt>
                <c:pt idx="3671">
                  <c:v>4.383E-7</c:v>
                </c:pt>
                <c:pt idx="3672">
                  <c:v>4.3749999999999999E-7</c:v>
                </c:pt>
                <c:pt idx="3673">
                  <c:v>4.3790000000000002E-7</c:v>
                </c:pt>
                <c:pt idx="3674">
                  <c:v>4.383E-7</c:v>
                </c:pt>
                <c:pt idx="3675">
                  <c:v>4.383E-7</c:v>
                </c:pt>
                <c:pt idx="3676">
                  <c:v>4.3869999999999998E-7</c:v>
                </c:pt>
                <c:pt idx="3677">
                  <c:v>4.3939999999999998E-7</c:v>
                </c:pt>
                <c:pt idx="3678">
                  <c:v>4.3910000000000001E-7</c:v>
                </c:pt>
                <c:pt idx="3679">
                  <c:v>4.3939999999999998E-7</c:v>
                </c:pt>
                <c:pt idx="3680">
                  <c:v>4.3910000000000001E-7</c:v>
                </c:pt>
                <c:pt idx="3681">
                  <c:v>4.3980000000000001E-7</c:v>
                </c:pt>
                <c:pt idx="3682">
                  <c:v>4.3939999999999998E-7</c:v>
                </c:pt>
                <c:pt idx="3683">
                  <c:v>4.4019999999999998E-7</c:v>
                </c:pt>
                <c:pt idx="3684">
                  <c:v>4.3910000000000001E-7</c:v>
                </c:pt>
                <c:pt idx="3685">
                  <c:v>4.3939999999999998E-7</c:v>
                </c:pt>
                <c:pt idx="3686">
                  <c:v>4.3980000000000001E-7</c:v>
                </c:pt>
                <c:pt idx="3687">
                  <c:v>4.3910000000000001E-7</c:v>
                </c:pt>
                <c:pt idx="3688">
                  <c:v>4.3939999999999998E-7</c:v>
                </c:pt>
                <c:pt idx="3689">
                  <c:v>4.3980000000000001E-7</c:v>
                </c:pt>
                <c:pt idx="3690">
                  <c:v>4.3980000000000001E-7</c:v>
                </c:pt>
                <c:pt idx="3691">
                  <c:v>4.4060000000000001E-7</c:v>
                </c:pt>
                <c:pt idx="3692">
                  <c:v>4.3980000000000001E-7</c:v>
                </c:pt>
                <c:pt idx="3693">
                  <c:v>4.4099999999999999E-7</c:v>
                </c:pt>
                <c:pt idx="3694">
                  <c:v>4.4060000000000001E-7</c:v>
                </c:pt>
                <c:pt idx="3695">
                  <c:v>4.4019999999999998E-7</c:v>
                </c:pt>
                <c:pt idx="3696">
                  <c:v>4.4060000000000001E-7</c:v>
                </c:pt>
                <c:pt idx="3697">
                  <c:v>4.4060000000000001E-7</c:v>
                </c:pt>
                <c:pt idx="3698">
                  <c:v>4.4099999999999999E-7</c:v>
                </c:pt>
                <c:pt idx="3699">
                  <c:v>4.4140000000000002E-7</c:v>
                </c:pt>
                <c:pt idx="3700">
                  <c:v>4.4099999999999999E-7</c:v>
                </c:pt>
                <c:pt idx="3701">
                  <c:v>4.418E-7</c:v>
                </c:pt>
                <c:pt idx="3702">
                  <c:v>4.4140000000000002E-7</c:v>
                </c:pt>
                <c:pt idx="3703">
                  <c:v>4.418E-7</c:v>
                </c:pt>
                <c:pt idx="3704">
                  <c:v>4.4219999999999998E-7</c:v>
                </c:pt>
                <c:pt idx="3705">
                  <c:v>4.4219999999999998E-7</c:v>
                </c:pt>
                <c:pt idx="3706">
                  <c:v>4.4260000000000001E-7</c:v>
                </c:pt>
                <c:pt idx="3707">
                  <c:v>4.4219999999999998E-7</c:v>
                </c:pt>
                <c:pt idx="3708">
                  <c:v>4.4219999999999998E-7</c:v>
                </c:pt>
                <c:pt idx="3709">
                  <c:v>4.4299999999999998E-7</c:v>
                </c:pt>
                <c:pt idx="3710">
                  <c:v>4.4260000000000001E-7</c:v>
                </c:pt>
                <c:pt idx="3711">
                  <c:v>4.4340000000000001E-7</c:v>
                </c:pt>
                <c:pt idx="3712">
                  <c:v>4.4299999999999998E-7</c:v>
                </c:pt>
                <c:pt idx="3713">
                  <c:v>4.4299999999999998E-7</c:v>
                </c:pt>
                <c:pt idx="3714">
                  <c:v>4.4260000000000001E-7</c:v>
                </c:pt>
                <c:pt idx="3715">
                  <c:v>4.4420000000000002E-7</c:v>
                </c:pt>
                <c:pt idx="3716">
                  <c:v>4.4340000000000001E-7</c:v>
                </c:pt>
                <c:pt idx="3717">
                  <c:v>4.4379999999999999E-7</c:v>
                </c:pt>
                <c:pt idx="3718">
                  <c:v>4.4299999999999998E-7</c:v>
                </c:pt>
                <c:pt idx="3719">
                  <c:v>4.4420000000000002E-7</c:v>
                </c:pt>
                <c:pt idx="3720">
                  <c:v>4.4379999999999999E-7</c:v>
                </c:pt>
                <c:pt idx="3721">
                  <c:v>4.4420000000000002E-7</c:v>
                </c:pt>
                <c:pt idx="3722">
                  <c:v>4.446E-7</c:v>
                </c:pt>
                <c:pt idx="3723">
                  <c:v>4.446E-7</c:v>
                </c:pt>
                <c:pt idx="3724">
                  <c:v>4.446E-7</c:v>
                </c:pt>
                <c:pt idx="3725">
                  <c:v>4.446E-7</c:v>
                </c:pt>
                <c:pt idx="3726">
                  <c:v>4.4499999999999997E-7</c:v>
                </c:pt>
                <c:pt idx="3727">
                  <c:v>4.446E-7</c:v>
                </c:pt>
                <c:pt idx="3728">
                  <c:v>4.446E-7</c:v>
                </c:pt>
                <c:pt idx="3729">
                  <c:v>4.4499999999999997E-7</c:v>
                </c:pt>
                <c:pt idx="3730">
                  <c:v>4.4579999999999998E-7</c:v>
                </c:pt>
                <c:pt idx="3731">
                  <c:v>4.454E-7</c:v>
                </c:pt>
                <c:pt idx="3732">
                  <c:v>4.4620000000000001E-7</c:v>
                </c:pt>
                <c:pt idx="3733">
                  <c:v>4.4620000000000001E-7</c:v>
                </c:pt>
                <c:pt idx="3734">
                  <c:v>4.4579999999999998E-7</c:v>
                </c:pt>
                <c:pt idx="3735">
                  <c:v>4.4579999999999998E-7</c:v>
                </c:pt>
                <c:pt idx="3736">
                  <c:v>4.4620000000000001E-7</c:v>
                </c:pt>
                <c:pt idx="3737">
                  <c:v>4.4620000000000001E-7</c:v>
                </c:pt>
                <c:pt idx="3738">
                  <c:v>4.4620000000000001E-7</c:v>
                </c:pt>
                <c:pt idx="3739">
                  <c:v>4.4659999999999999E-7</c:v>
                </c:pt>
                <c:pt idx="3740">
                  <c:v>4.4659999999999999E-7</c:v>
                </c:pt>
                <c:pt idx="3741">
                  <c:v>4.4620000000000001E-7</c:v>
                </c:pt>
                <c:pt idx="3742">
                  <c:v>4.4659999999999999E-7</c:v>
                </c:pt>
                <c:pt idx="3743">
                  <c:v>4.4700000000000002E-7</c:v>
                </c:pt>
                <c:pt idx="3744">
                  <c:v>4.4659999999999999E-7</c:v>
                </c:pt>
                <c:pt idx="3745">
                  <c:v>4.4659999999999999E-7</c:v>
                </c:pt>
                <c:pt idx="3746">
                  <c:v>4.4659999999999999E-7</c:v>
                </c:pt>
                <c:pt idx="3747">
                  <c:v>4.4700000000000002E-7</c:v>
                </c:pt>
                <c:pt idx="3748">
                  <c:v>4.4700000000000002E-7</c:v>
                </c:pt>
                <c:pt idx="3749">
                  <c:v>4.475E-7</c:v>
                </c:pt>
                <c:pt idx="3750">
                  <c:v>4.4659999999999999E-7</c:v>
                </c:pt>
                <c:pt idx="3751">
                  <c:v>4.4700000000000002E-7</c:v>
                </c:pt>
                <c:pt idx="3752">
                  <c:v>4.4789999999999998E-7</c:v>
                </c:pt>
                <c:pt idx="3753">
                  <c:v>4.475E-7</c:v>
                </c:pt>
                <c:pt idx="3754">
                  <c:v>4.4700000000000002E-7</c:v>
                </c:pt>
                <c:pt idx="3755">
                  <c:v>4.4789999999999998E-7</c:v>
                </c:pt>
                <c:pt idx="3756">
                  <c:v>4.475E-7</c:v>
                </c:pt>
                <c:pt idx="3757">
                  <c:v>4.475E-7</c:v>
                </c:pt>
                <c:pt idx="3758">
                  <c:v>4.475E-7</c:v>
                </c:pt>
                <c:pt idx="3759">
                  <c:v>4.4869999999999999E-7</c:v>
                </c:pt>
                <c:pt idx="3760">
                  <c:v>4.475E-7</c:v>
                </c:pt>
                <c:pt idx="3761">
                  <c:v>4.4869999999999999E-7</c:v>
                </c:pt>
                <c:pt idx="3762">
                  <c:v>4.4789999999999998E-7</c:v>
                </c:pt>
                <c:pt idx="3763">
                  <c:v>4.475E-7</c:v>
                </c:pt>
                <c:pt idx="3764">
                  <c:v>4.4700000000000002E-7</c:v>
                </c:pt>
                <c:pt idx="3765">
                  <c:v>4.4910000000000002E-7</c:v>
                </c:pt>
                <c:pt idx="3766">
                  <c:v>4.4869999999999999E-7</c:v>
                </c:pt>
                <c:pt idx="3767">
                  <c:v>4.4869999999999999E-7</c:v>
                </c:pt>
                <c:pt idx="3768">
                  <c:v>4.4830000000000001E-7</c:v>
                </c:pt>
                <c:pt idx="3769">
                  <c:v>4.4869999999999999E-7</c:v>
                </c:pt>
                <c:pt idx="3770">
                  <c:v>4.495E-7</c:v>
                </c:pt>
                <c:pt idx="3771">
                  <c:v>4.495E-7</c:v>
                </c:pt>
                <c:pt idx="3772">
                  <c:v>4.4990000000000003E-7</c:v>
                </c:pt>
                <c:pt idx="3773">
                  <c:v>4.495E-7</c:v>
                </c:pt>
                <c:pt idx="3774">
                  <c:v>4.495E-7</c:v>
                </c:pt>
                <c:pt idx="3775">
                  <c:v>4.495E-7</c:v>
                </c:pt>
                <c:pt idx="3776">
                  <c:v>4.4990000000000003E-7</c:v>
                </c:pt>
                <c:pt idx="3777">
                  <c:v>4.503E-7</c:v>
                </c:pt>
                <c:pt idx="3778">
                  <c:v>4.4990000000000003E-7</c:v>
                </c:pt>
                <c:pt idx="3779">
                  <c:v>4.4990000000000003E-7</c:v>
                </c:pt>
                <c:pt idx="3780">
                  <c:v>4.4990000000000003E-7</c:v>
                </c:pt>
                <c:pt idx="3781">
                  <c:v>4.4990000000000003E-7</c:v>
                </c:pt>
                <c:pt idx="3782">
                  <c:v>4.4990000000000003E-7</c:v>
                </c:pt>
                <c:pt idx="3783">
                  <c:v>4.4990000000000003E-7</c:v>
                </c:pt>
                <c:pt idx="3784">
                  <c:v>4.503E-7</c:v>
                </c:pt>
                <c:pt idx="3785">
                  <c:v>4.503E-7</c:v>
                </c:pt>
                <c:pt idx="3786">
                  <c:v>4.503E-7</c:v>
                </c:pt>
                <c:pt idx="3787">
                  <c:v>4.503E-7</c:v>
                </c:pt>
                <c:pt idx="3788">
                  <c:v>4.503E-7</c:v>
                </c:pt>
                <c:pt idx="3789">
                  <c:v>4.4990000000000003E-7</c:v>
                </c:pt>
                <c:pt idx="3790">
                  <c:v>4.503E-7</c:v>
                </c:pt>
                <c:pt idx="3791">
                  <c:v>4.503E-7</c:v>
                </c:pt>
                <c:pt idx="3792">
                  <c:v>4.5069999999999998E-7</c:v>
                </c:pt>
                <c:pt idx="3793">
                  <c:v>4.503E-7</c:v>
                </c:pt>
                <c:pt idx="3794">
                  <c:v>4.5149999999999999E-7</c:v>
                </c:pt>
                <c:pt idx="3795">
                  <c:v>4.5110000000000001E-7</c:v>
                </c:pt>
                <c:pt idx="3796">
                  <c:v>4.5110000000000001E-7</c:v>
                </c:pt>
                <c:pt idx="3797">
                  <c:v>4.5069999999999998E-7</c:v>
                </c:pt>
                <c:pt idx="3798">
                  <c:v>4.5149999999999999E-7</c:v>
                </c:pt>
                <c:pt idx="3799">
                  <c:v>4.5190000000000002E-7</c:v>
                </c:pt>
                <c:pt idx="3800">
                  <c:v>4.5069999999999998E-7</c:v>
                </c:pt>
                <c:pt idx="3801">
                  <c:v>4.5069999999999998E-7</c:v>
                </c:pt>
                <c:pt idx="3802">
                  <c:v>4.5069999999999998E-7</c:v>
                </c:pt>
                <c:pt idx="3803">
                  <c:v>4.5229999999999999E-7</c:v>
                </c:pt>
                <c:pt idx="3804">
                  <c:v>4.5190000000000002E-7</c:v>
                </c:pt>
                <c:pt idx="3805">
                  <c:v>4.5229999999999999E-7</c:v>
                </c:pt>
                <c:pt idx="3806">
                  <c:v>4.5270000000000002E-7</c:v>
                </c:pt>
                <c:pt idx="3807">
                  <c:v>4.5229999999999999E-7</c:v>
                </c:pt>
                <c:pt idx="3808">
                  <c:v>4.5270000000000002E-7</c:v>
                </c:pt>
                <c:pt idx="3809">
                  <c:v>4.5190000000000002E-7</c:v>
                </c:pt>
                <c:pt idx="3810">
                  <c:v>4.5270000000000002E-7</c:v>
                </c:pt>
                <c:pt idx="3811">
                  <c:v>4.5270000000000002E-7</c:v>
                </c:pt>
                <c:pt idx="3812">
                  <c:v>4.531E-7</c:v>
                </c:pt>
                <c:pt idx="3813">
                  <c:v>4.5270000000000002E-7</c:v>
                </c:pt>
                <c:pt idx="3814">
                  <c:v>4.5270000000000002E-7</c:v>
                </c:pt>
                <c:pt idx="3815">
                  <c:v>4.531E-7</c:v>
                </c:pt>
                <c:pt idx="3816">
                  <c:v>4.5349999999999998E-7</c:v>
                </c:pt>
                <c:pt idx="3817">
                  <c:v>4.5349999999999998E-7</c:v>
                </c:pt>
                <c:pt idx="3818">
                  <c:v>4.5349999999999998E-7</c:v>
                </c:pt>
                <c:pt idx="3819">
                  <c:v>4.5349999999999998E-7</c:v>
                </c:pt>
                <c:pt idx="3820">
                  <c:v>4.5349999999999998E-7</c:v>
                </c:pt>
                <c:pt idx="3821">
                  <c:v>4.531E-7</c:v>
                </c:pt>
                <c:pt idx="3822">
                  <c:v>4.5349999999999998E-7</c:v>
                </c:pt>
                <c:pt idx="3823">
                  <c:v>4.5349999999999998E-7</c:v>
                </c:pt>
                <c:pt idx="3824">
                  <c:v>4.5349999999999998E-7</c:v>
                </c:pt>
                <c:pt idx="3825">
                  <c:v>4.5349999999999998E-7</c:v>
                </c:pt>
                <c:pt idx="3826">
                  <c:v>4.531E-7</c:v>
                </c:pt>
                <c:pt idx="3827">
                  <c:v>4.5400000000000002E-7</c:v>
                </c:pt>
                <c:pt idx="3828">
                  <c:v>4.5400000000000002E-7</c:v>
                </c:pt>
                <c:pt idx="3829">
                  <c:v>4.5400000000000002E-7</c:v>
                </c:pt>
                <c:pt idx="3830">
                  <c:v>4.5439999999999999E-7</c:v>
                </c:pt>
                <c:pt idx="3831">
                  <c:v>4.5349999999999998E-7</c:v>
                </c:pt>
                <c:pt idx="3832">
                  <c:v>4.5400000000000002E-7</c:v>
                </c:pt>
                <c:pt idx="3833">
                  <c:v>4.5439999999999999E-7</c:v>
                </c:pt>
                <c:pt idx="3834">
                  <c:v>4.5439999999999999E-7</c:v>
                </c:pt>
                <c:pt idx="3835">
                  <c:v>4.5480000000000002E-7</c:v>
                </c:pt>
                <c:pt idx="3836">
                  <c:v>4.5480000000000002E-7</c:v>
                </c:pt>
                <c:pt idx="3837">
                  <c:v>4.5439999999999999E-7</c:v>
                </c:pt>
                <c:pt idx="3838">
                  <c:v>4.5480000000000002E-7</c:v>
                </c:pt>
                <c:pt idx="3839">
                  <c:v>4.5480000000000002E-7</c:v>
                </c:pt>
                <c:pt idx="3840">
                  <c:v>4.552E-7</c:v>
                </c:pt>
                <c:pt idx="3841">
                  <c:v>4.5559999999999998E-7</c:v>
                </c:pt>
                <c:pt idx="3842">
                  <c:v>4.552E-7</c:v>
                </c:pt>
                <c:pt idx="3843">
                  <c:v>4.5559999999999998E-7</c:v>
                </c:pt>
                <c:pt idx="3844">
                  <c:v>4.5559999999999998E-7</c:v>
                </c:pt>
                <c:pt idx="3845">
                  <c:v>4.5600000000000001E-7</c:v>
                </c:pt>
                <c:pt idx="3846">
                  <c:v>4.5600000000000001E-7</c:v>
                </c:pt>
                <c:pt idx="3847">
                  <c:v>4.5600000000000001E-7</c:v>
                </c:pt>
                <c:pt idx="3848">
                  <c:v>4.5559999999999998E-7</c:v>
                </c:pt>
                <c:pt idx="3849">
                  <c:v>4.5600000000000001E-7</c:v>
                </c:pt>
                <c:pt idx="3850">
                  <c:v>4.5600000000000001E-7</c:v>
                </c:pt>
                <c:pt idx="3851">
                  <c:v>4.5639999999999998E-7</c:v>
                </c:pt>
                <c:pt idx="3852">
                  <c:v>4.5639999999999998E-7</c:v>
                </c:pt>
                <c:pt idx="3853">
                  <c:v>4.5600000000000001E-7</c:v>
                </c:pt>
                <c:pt idx="3854">
                  <c:v>4.5639999999999998E-7</c:v>
                </c:pt>
                <c:pt idx="3855">
                  <c:v>4.5680000000000001E-7</c:v>
                </c:pt>
                <c:pt idx="3856">
                  <c:v>4.5600000000000001E-7</c:v>
                </c:pt>
                <c:pt idx="3857">
                  <c:v>4.5639999999999998E-7</c:v>
                </c:pt>
                <c:pt idx="3858">
                  <c:v>4.5680000000000001E-7</c:v>
                </c:pt>
                <c:pt idx="3859">
                  <c:v>4.5680000000000001E-7</c:v>
                </c:pt>
                <c:pt idx="3860">
                  <c:v>4.5680000000000001E-7</c:v>
                </c:pt>
                <c:pt idx="3861">
                  <c:v>4.5639999999999998E-7</c:v>
                </c:pt>
                <c:pt idx="3862">
                  <c:v>4.5680000000000001E-7</c:v>
                </c:pt>
                <c:pt idx="3863">
                  <c:v>4.5719999999999999E-7</c:v>
                </c:pt>
                <c:pt idx="3864">
                  <c:v>4.5719999999999999E-7</c:v>
                </c:pt>
                <c:pt idx="3865">
                  <c:v>4.5680000000000001E-7</c:v>
                </c:pt>
                <c:pt idx="3866">
                  <c:v>4.5719999999999999E-7</c:v>
                </c:pt>
                <c:pt idx="3867">
                  <c:v>4.5719999999999999E-7</c:v>
                </c:pt>
                <c:pt idx="3868">
                  <c:v>4.5719999999999999E-7</c:v>
                </c:pt>
                <c:pt idx="3869">
                  <c:v>4.5719999999999999E-7</c:v>
                </c:pt>
                <c:pt idx="3870">
                  <c:v>4.5760000000000002E-7</c:v>
                </c:pt>
                <c:pt idx="3871">
                  <c:v>4.5760000000000002E-7</c:v>
                </c:pt>
                <c:pt idx="3872">
                  <c:v>4.5719999999999999E-7</c:v>
                </c:pt>
                <c:pt idx="3873">
                  <c:v>4.5760000000000002E-7</c:v>
                </c:pt>
                <c:pt idx="3874">
                  <c:v>4.5719999999999999E-7</c:v>
                </c:pt>
                <c:pt idx="3875">
                  <c:v>4.5760000000000002E-7</c:v>
                </c:pt>
                <c:pt idx="3876">
                  <c:v>4.58E-7</c:v>
                </c:pt>
                <c:pt idx="3877">
                  <c:v>4.58E-7</c:v>
                </c:pt>
                <c:pt idx="3878">
                  <c:v>4.58E-7</c:v>
                </c:pt>
                <c:pt idx="3879">
                  <c:v>4.5760000000000002E-7</c:v>
                </c:pt>
                <c:pt idx="3880">
                  <c:v>4.5849999999999998E-7</c:v>
                </c:pt>
                <c:pt idx="3881">
                  <c:v>4.58E-7</c:v>
                </c:pt>
                <c:pt idx="3882">
                  <c:v>4.58E-7</c:v>
                </c:pt>
                <c:pt idx="3883">
                  <c:v>4.58E-7</c:v>
                </c:pt>
                <c:pt idx="3884">
                  <c:v>4.5890000000000001E-7</c:v>
                </c:pt>
                <c:pt idx="3885">
                  <c:v>4.5890000000000001E-7</c:v>
                </c:pt>
                <c:pt idx="3886">
                  <c:v>4.5890000000000001E-7</c:v>
                </c:pt>
                <c:pt idx="3887">
                  <c:v>4.5929999999999999E-7</c:v>
                </c:pt>
                <c:pt idx="3888">
                  <c:v>4.5929999999999999E-7</c:v>
                </c:pt>
                <c:pt idx="3889">
                  <c:v>4.601E-7</c:v>
                </c:pt>
                <c:pt idx="3890">
                  <c:v>4.5929999999999999E-7</c:v>
                </c:pt>
                <c:pt idx="3891">
                  <c:v>4.5890000000000001E-7</c:v>
                </c:pt>
                <c:pt idx="3892">
                  <c:v>4.5890000000000001E-7</c:v>
                </c:pt>
                <c:pt idx="3893">
                  <c:v>4.601E-7</c:v>
                </c:pt>
                <c:pt idx="3894">
                  <c:v>4.5970000000000002E-7</c:v>
                </c:pt>
                <c:pt idx="3895">
                  <c:v>4.5970000000000002E-7</c:v>
                </c:pt>
                <c:pt idx="3896">
                  <c:v>4.5970000000000002E-7</c:v>
                </c:pt>
                <c:pt idx="3897">
                  <c:v>4.5970000000000002E-7</c:v>
                </c:pt>
                <c:pt idx="3898">
                  <c:v>4.6049999999999997E-7</c:v>
                </c:pt>
                <c:pt idx="3899">
                  <c:v>4.601E-7</c:v>
                </c:pt>
                <c:pt idx="3900">
                  <c:v>4.601E-7</c:v>
                </c:pt>
                <c:pt idx="3901">
                  <c:v>4.6049999999999997E-7</c:v>
                </c:pt>
                <c:pt idx="3902">
                  <c:v>4.601E-7</c:v>
                </c:pt>
                <c:pt idx="3903">
                  <c:v>4.601E-7</c:v>
                </c:pt>
                <c:pt idx="3904">
                  <c:v>4.6049999999999997E-7</c:v>
                </c:pt>
                <c:pt idx="3905">
                  <c:v>4.601E-7</c:v>
                </c:pt>
                <c:pt idx="3906">
                  <c:v>4.601E-7</c:v>
                </c:pt>
                <c:pt idx="3907">
                  <c:v>4.609E-7</c:v>
                </c:pt>
                <c:pt idx="3908">
                  <c:v>4.6049999999999997E-7</c:v>
                </c:pt>
                <c:pt idx="3909">
                  <c:v>4.609E-7</c:v>
                </c:pt>
                <c:pt idx="3910">
                  <c:v>4.609E-7</c:v>
                </c:pt>
                <c:pt idx="3911">
                  <c:v>4.6139999999999999E-7</c:v>
                </c:pt>
                <c:pt idx="3912">
                  <c:v>4.609E-7</c:v>
                </c:pt>
                <c:pt idx="3913">
                  <c:v>4.6049999999999997E-7</c:v>
                </c:pt>
                <c:pt idx="3914">
                  <c:v>4.6139999999999999E-7</c:v>
                </c:pt>
                <c:pt idx="3915">
                  <c:v>4.6180000000000002E-7</c:v>
                </c:pt>
                <c:pt idx="3916">
                  <c:v>4.6139999999999999E-7</c:v>
                </c:pt>
                <c:pt idx="3917">
                  <c:v>4.609E-7</c:v>
                </c:pt>
                <c:pt idx="3918">
                  <c:v>4.6139999999999999E-7</c:v>
                </c:pt>
                <c:pt idx="3919">
                  <c:v>4.6139999999999999E-7</c:v>
                </c:pt>
                <c:pt idx="3920">
                  <c:v>4.622E-7</c:v>
                </c:pt>
                <c:pt idx="3921">
                  <c:v>4.6139999999999999E-7</c:v>
                </c:pt>
                <c:pt idx="3922">
                  <c:v>4.6260000000000003E-7</c:v>
                </c:pt>
                <c:pt idx="3923">
                  <c:v>4.63E-7</c:v>
                </c:pt>
                <c:pt idx="3924">
                  <c:v>4.6260000000000003E-7</c:v>
                </c:pt>
                <c:pt idx="3925">
                  <c:v>4.6260000000000003E-7</c:v>
                </c:pt>
                <c:pt idx="3926">
                  <c:v>4.63E-7</c:v>
                </c:pt>
                <c:pt idx="3927">
                  <c:v>4.6260000000000003E-7</c:v>
                </c:pt>
                <c:pt idx="3928">
                  <c:v>4.63E-7</c:v>
                </c:pt>
                <c:pt idx="3929">
                  <c:v>4.6260000000000003E-7</c:v>
                </c:pt>
                <c:pt idx="3930">
                  <c:v>4.63E-7</c:v>
                </c:pt>
                <c:pt idx="3931">
                  <c:v>4.63E-7</c:v>
                </c:pt>
                <c:pt idx="3932">
                  <c:v>4.6260000000000003E-7</c:v>
                </c:pt>
                <c:pt idx="3933">
                  <c:v>4.6349999999999999E-7</c:v>
                </c:pt>
                <c:pt idx="3934">
                  <c:v>4.6349999999999999E-7</c:v>
                </c:pt>
                <c:pt idx="3935">
                  <c:v>4.6349999999999999E-7</c:v>
                </c:pt>
                <c:pt idx="3936">
                  <c:v>4.63E-7</c:v>
                </c:pt>
                <c:pt idx="3937">
                  <c:v>4.6349999999999999E-7</c:v>
                </c:pt>
                <c:pt idx="3938">
                  <c:v>4.63E-7</c:v>
                </c:pt>
                <c:pt idx="3939">
                  <c:v>4.6349999999999999E-7</c:v>
                </c:pt>
                <c:pt idx="3940">
                  <c:v>4.6390000000000002E-7</c:v>
                </c:pt>
                <c:pt idx="3941">
                  <c:v>4.6390000000000002E-7</c:v>
                </c:pt>
                <c:pt idx="3942">
                  <c:v>4.6349999999999999E-7</c:v>
                </c:pt>
                <c:pt idx="3943">
                  <c:v>4.643E-7</c:v>
                </c:pt>
                <c:pt idx="3944">
                  <c:v>4.643E-7</c:v>
                </c:pt>
                <c:pt idx="3945">
                  <c:v>4.643E-7</c:v>
                </c:pt>
                <c:pt idx="3946">
                  <c:v>4.643E-7</c:v>
                </c:pt>
                <c:pt idx="3947">
                  <c:v>4.6470000000000003E-7</c:v>
                </c:pt>
                <c:pt idx="3948">
                  <c:v>4.6470000000000003E-7</c:v>
                </c:pt>
                <c:pt idx="3949">
                  <c:v>4.6470000000000003E-7</c:v>
                </c:pt>
                <c:pt idx="3950">
                  <c:v>4.651E-7</c:v>
                </c:pt>
                <c:pt idx="3951">
                  <c:v>4.6470000000000003E-7</c:v>
                </c:pt>
                <c:pt idx="3952">
                  <c:v>4.651E-7</c:v>
                </c:pt>
                <c:pt idx="3953">
                  <c:v>4.6549999999999998E-7</c:v>
                </c:pt>
                <c:pt idx="3954">
                  <c:v>4.651E-7</c:v>
                </c:pt>
                <c:pt idx="3955">
                  <c:v>4.6470000000000003E-7</c:v>
                </c:pt>
                <c:pt idx="3956">
                  <c:v>4.651E-7</c:v>
                </c:pt>
                <c:pt idx="3957">
                  <c:v>4.651E-7</c:v>
                </c:pt>
                <c:pt idx="3958">
                  <c:v>4.651E-7</c:v>
                </c:pt>
                <c:pt idx="3959">
                  <c:v>4.6549999999999998E-7</c:v>
                </c:pt>
                <c:pt idx="3960">
                  <c:v>4.6639999999999999E-7</c:v>
                </c:pt>
                <c:pt idx="3961">
                  <c:v>4.6549999999999998E-7</c:v>
                </c:pt>
                <c:pt idx="3962">
                  <c:v>4.6639999999999999E-7</c:v>
                </c:pt>
                <c:pt idx="3963">
                  <c:v>4.6639999999999999E-7</c:v>
                </c:pt>
                <c:pt idx="3964">
                  <c:v>4.6639999999999999E-7</c:v>
                </c:pt>
                <c:pt idx="3965">
                  <c:v>4.6639999999999999E-7</c:v>
                </c:pt>
                <c:pt idx="3966">
                  <c:v>4.6639999999999999E-7</c:v>
                </c:pt>
                <c:pt idx="3967">
                  <c:v>4.6639999999999999E-7</c:v>
                </c:pt>
                <c:pt idx="3968">
                  <c:v>4.6600000000000002E-7</c:v>
                </c:pt>
                <c:pt idx="3969">
                  <c:v>4.6680000000000002E-7</c:v>
                </c:pt>
                <c:pt idx="3970">
                  <c:v>4.6680000000000002E-7</c:v>
                </c:pt>
                <c:pt idx="3971">
                  <c:v>4.6680000000000002E-7</c:v>
                </c:pt>
                <c:pt idx="3972">
                  <c:v>4.672E-7</c:v>
                </c:pt>
                <c:pt idx="3973">
                  <c:v>4.6639999999999999E-7</c:v>
                </c:pt>
                <c:pt idx="3974">
                  <c:v>4.672E-7</c:v>
                </c:pt>
                <c:pt idx="3975">
                  <c:v>4.672E-7</c:v>
                </c:pt>
                <c:pt idx="3976">
                  <c:v>4.6680000000000002E-7</c:v>
                </c:pt>
                <c:pt idx="3977">
                  <c:v>4.672E-7</c:v>
                </c:pt>
                <c:pt idx="3978">
                  <c:v>4.672E-7</c:v>
                </c:pt>
                <c:pt idx="3979">
                  <c:v>4.6759999999999998E-7</c:v>
                </c:pt>
                <c:pt idx="3980">
                  <c:v>4.6759999999999998E-7</c:v>
                </c:pt>
                <c:pt idx="3981">
                  <c:v>4.6759999999999998E-7</c:v>
                </c:pt>
                <c:pt idx="3982">
                  <c:v>4.6810000000000002E-7</c:v>
                </c:pt>
                <c:pt idx="3983">
                  <c:v>4.6759999999999998E-7</c:v>
                </c:pt>
                <c:pt idx="3984">
                  <c:v>4.6810000000000002E-7</c:v>
                </c:pt>
                <c:pt idx="3985">
                  <c:v>4.6759999999999998E-7</c:v>
                </c:pt>
                <c:pt idx="3986">
                  <c:v>4.6759999999999998E-7</c:v>
                </c:pt>
                <c:pt idx="3987">
                  <c:v>4.6810000000000002E-7</c:v>
                </c:pt>
                <c:pt idx="3988">
                  <c:v>4.6810000000000002E-7</c:v>
                </c:pt>
                <c:pt idx="3989">
                  <c:v>4.6810000000000002E-7</c:v>
                </c:pt>
                <c:pt idx="3990">
                  <c:v>4.6849999999999999E-7</c:v>
                </c:pt>
                <c:pt idx="3991">
                  <c:v>4.6810000000000002E-7</c:v>
                </c:pt>
                <c:pt idx="3992">
                  <c:v>4.6849999999999999E-7</c:v>
                </c:pt>
                <c:pt idx="3993">
                  <c:v>4.6890000000000002E-7</c:v>
                </c:pt>
                <c:pt idx="3994">
                  <c:v>4.6810000000000002E-7</c:v>
                </c:pt>
                <c:pt idx="3995">
                  <c:v>4.693E-7</c:v>
                </c:pt>
                <c:pt idx="3996">
                  <c:v>4.6890000000000002E-7</c:v>
                </c:pt>
                <c:pt idx="3997">
                  <c:v>4.6890000000000002E-7</c:v>
                </c:pt>
                <c:pt idx="3998">
                  <c:v>4.693E-7</c:v>
                </c:pt>
                <c:pt idx="3999">
                  <c:v>4.6969999999999998E-7</c:v>
                </c:pt>
                <c:pt idx="4000">
                  <c:v>4.6969999999999998E-7</c:v>
                </c:pt>
                <c:pt idx="4001">
                  <c:v>4.693E-7</c:v>
                </c:pt>
                <c:pt idx="4002">
                  <c:v>4.6969999999999998E-7</c:v>
                </c:pt>
                <c:pt idx="4003">
                  <c:v>4.6969999999999998E-7</c:v>
                </c:pt>
                <c:pt idx="4004">
                  <c:v>4.6969999999999998E-7</c:v>
                </c:pt>
                <c:pt idx="4005">
                  <c:v>4.7059999999999999E-7</c:v>
                </c:pt>
                <c:pt idx="4006">
                  <c:v>4.693E-7</c:v>
                </c:pt>
                <c:pt idx="4007">
                  <c:v>4.7020000000000001E-7</c:v>
                </c:pt>
                <c:pt idx="4008">
                  <c:v>4.6969999999999998E-7</c:v>
                </c:pt>
                <c:pt idx="4009">
                  <c:v>4.6969999999999998E-7</c:v>
                </c:pt>
                <c:pt idx="4010">
                  <c:v>4.6969999999999998E-7</c:v>
                </c:pt>
                <c:pt idx="4011">
                  <c:v>4.6969999999999998E-7</c:v>
                </c:pt>
                <c:pt idx="4012">
                  <c:v>4.6969999999999998E-7</c:v>
                </c:pt>
                <c:pt idx="4013">
                  <c:v>4.7020000000000001E-7</c:v>
                </c:pt>
                <c:pt idx="4014">
                  <c:v>4.693E-7</c:v>
                </c:pt>
                <c:pt idx="4015">
                  <c:v>4.7020000000000001E-7</c:v>
                </c:pt>
                <c:pt idx="4016">
                  <c:v>4.7059999999999999E-7</c:v>
                </c:pt>
                <c:pt idx="4017">
                  <c:v>4.6969999999999998E-7</c:v>
                </c:pt>
                <c:pt idx="4018">
                  <c:v>4.7059999999999999E-7</c:v>
                </c:pt>
                <c:pt idx="4019">
                  <c:v>4.7059999999999999E-7</c:v>
                </c:pt>
                <c:pt idx="4020">
                  <c:v>4.7059999999999999E-7</c:v>
                </c:pt>
                <c:pt idx="4021">
                  <c:v>4.7059999999999999E-7</c:v>
                </c:pt>
                <c:pt idx="4022">
                  <c:v>4.7100000000000002E-7</c:v>
                </c:pt>
                <c:pt idx="4023">
                  <c:v>4.7100000000000002E-7</c:v>
                </c:pt>
                <c:pt idx="4024">
                  <c:v>4.7100000000000002E-7</c:v>
                </c:pt>
                <c:pt idx="4025">
                  <c:v>4.7100000000000002E-7</c:v>
                </c:pt>
                <c:pt idx="4026">
                  <c:v>4.7100000000000002E-7</c:v>
                </c:pt>
                <c:pt idx="4027">
                  <c:v>4.714E-7</c:v>
                </c:pt>
                <c:pt idx="4028">
                  <c:v>4.714E-7</c:v>
                </c:pt>
                <c:pt idx="4029">
                  <c:v>4.7230000000000001E-7</c:v>
                </c:pt>
                <c:pt idx="4030">
                  <c:v>4.7189999999999998E-7</c:v>
                </c:pt>
                <c:pt idx="4031">
                  <c:v>4.7269999999999999E-7</c:v>
                </c:pt>
                <c:pt idx="4032">
                  <c:v>4.7230000000000001E-7</c:v>
                </c:pt>
                <c:pt idx="4033">
                  <c:v>4.7310000000000002E-7</c:v>
                </c:pt>
                <c:pt idx="4034">
                  <c:v>4.7269999999999999E-7</c:v>
                </c:pt>
                <c:pt idx="4035">
                  <c:v>4.7269999999999999E-7</c:v>
                </c:pt>
                <c:pt idx="4036">
                  <c:v>4.7269999999999999E-7</c:v>
                </c:pt>
                <c:pt idx="4037">
                  <c:v>4.7269999999999999E-7</c:v>
                </c:pt>
                <c:pt idx="4038">
                  <c:v>4.7310000000000002E-7</c:v>
                </c:pt>
                <c:pt idx="4039">
                  <c:v>4.7269999999999999E-7</c:v>
                </c:pt>
                <c:pt idx="4040">
                  <c:v>4.7269999999999999E-7</c:v>
                </c:pt>
                <c:pt idx="4041">
                  <c:v>4.7269999999999999E-7</c:v>
                </c:pt>
                <c:pt idx="4042">
                  <c:v>4.7360000000000001E-7</c:v>
                </c:pt>
                <c:pt idx="4043">
                  <c:v>4.7310000000000002E-7</c:v>
                </c:pt>
                <c:pt idx="4044">
                  <c:v>4.7269999999999999E-7</c:v>
                </c:pt>
                <c:pt idx="4045">
                  <c:v>4.7360000000000001E-7</c:v>
                </c:pt>
                <c:pt idx="4046">
                  <c:v>4.7360000000000001E-7</c:v>
                </c:pt>
                <c:pt idx="4047">
                  <c:v>4.7360000000000001E-7</c:v>
                </c:pt>
                <c:pt idx="4048">
                  <c:v>4.7310000000000002E-7</c:v>
                </c:pt>
                <c:pt idx="4049">
                  <c:v>4.7360000000000001E-7</c:v>
                </c:pt>
                <c:pt idx="4050">
                  <c:v>4.7310000000000002E-7</c:v>
                </c:pt>
                <c:pt idx="4051">
                  <c:v>4.7360000000000001E-7</c:v>
                </c:pt>
                <c:pt idx="4052">
                  <c:v>4.7440000000000001E-7</c:v>
                </c:pt>
                <c:pt idx="4053">
                  <c:v>4.7360000000000001E-7</c:v>
                </c:pt>
                <c:pt idx="4054">
                  <c:v>4.7399999999999998E-7</c:v>
                </c:pt>
                <c:pt idx="4055">
                  <c:v>4.7440000000000001E-7</c:v>
                </c:pt>
                <c:pt idx="4056">
                  <c:v>4.7440000000000001E-7</c:v>
                </c:pt>
                <c:pt idx="4057">
                  <c:v>4.7399999999999998E-7</c:v>
                </c:pt>
                <c:pt idx="4058">
                  <c:v>4.7399999999999998E-7</c:v>
                </c:pt>
                <c:pt idx="4059">
                  <c:v>4.7440000000000001E-7</c:v>
                </c:pt>
                <c:pt idx="4060">
                  <c:v>4.749E-7</c:v>
                </c:pt>
                <c:pt idx="4061">
                  <c:v>4.7399999999999998E-7</c:v>
                </c:pt>
                <c:pt idx="4062">
                  <c:v>4.7399999999999998E-7</c:v>
                </c:pt>
                <c:pt idx="4063">
                  <c:v>4.7440000000000001E-7</c:v>
                </c:pt>
                <c:pt idx="4064">
                  <c:v>4.7440000000000001E-7</c:v>
                </c:pt>
                <c:pt idx="4065">
                  <c:v>4.7529999999999997E-7</c:v>
                </c:pt>
                <c:pt idx="4066">
                  <c:v>4.749E-7</c:v>
                </c:pt>
                <c:pt idx="4067">
                  <c:v>4.7609999999999998E-7</c:v>
                </c:pt>
                <c:pt idx="4068">
                  <c:v>4.757E-7</c:v>
                </c:pt>
                <c:pt idx="4069">
                  <c:v>4.7609999999999998E-7</c:v>
                </c:pt>
                <c:pt idx="4070">
                  <c:v>4.7660000000000002E-7</c:v>
                </c:pt>
                <c:pt idx="4071">
                  <c:v>4.757E-7</c:v>
                </c:pt>
                <c:pt idx="4072">
                  <c:v>4.7609999999999998E-7</c:v>
                </c:pt>
                <c:pt idx="4073">
                  <c:v>4.7609999999999998E-7</c:v>
                </c:pt>
                <c:pt idx="4074">
                  <c:v>4.7609999999999998E-7</c:v>
                </c:pt>
                <c:pt idx="4075">
                  <c:v>4.7660000000000002E-7</c:v>
                </c:pt>
                <c:pt idx="4076">
                  <c:v>4.7609999999999998E-7</c:v>
                </c:pt>
                <c:pt idx="4077">
                  <c:v>4.7660000000000002E-7</c:v>
                </c:pt>
                <c:pt idx="4078">
                  <c:v>4.7660000000000002E-7</c:v>
                </c:pt>
                <c:pt idx="4079">
                  <c:v>4.7660000000000002E-7</c:v>
                </c:pt>
                <c:pt idx="4080">
                  <c:v>4.7700000000000005E-7</c:v>
                </c:pt>
                <c:pt idx="4081">
                  <c:v>4.7700000000000005E-7</c:v>
                </c:pt>
                <c:pt idx="4082">
                  <c:v>4.7700000000000005E-7</c:v>
                </c:pt>
                <c:pt idx="4083">
                  <c:v>4.7700000000000005E-7</c:v>
                </c:pt>
                <c:pt idx="4084">
                  <c:v>4.7700000000000005E-7</c:v>
                </c:pt>
                <c:pt idx="4085">
                  <c:v>4.7739999999999997E-7</c:v>
                </c:pt>
                <c:pt idx="4086">
                  <c:v>4.7700000000000005E-7</c:v>
                </c:pt>
                <c:pt idx="4087">
                  <c:v>4.7739999999999997E-7</c:v>
                </c:pt>
                <c:pt idx="4088">
                  <c:v>4.778E-7</c:v>
                </c:pt>
                <c:pt idx="4089">
                  <c:v>4.778E-7</c:v>
                </c:pt>
                <c:pt idx="4090">
                  <c:v>4.778E-7</c:v>
                </c:pt>
                <c:pt idx="4091">
                  <c:v>4.778E-7</c:v>
                </c:pt>
                <c:pt idx="4092">
                  <c:v>4.7739999999999997E-7</c:v>
                </c:pt>
                <c:pt idx="4093">
                  <c:v>4.778E-7</c:v>
                </c:pt>
                <c:pt idx="4094">
                  <c:v>4.7739999999999997E-7</c:v>
                </c:pt>
                <c:pt idx="4095">
                  <c:v>4.7830000000000004E-7</c:v>
                </c:pt>
                <c:pt idx="4096">
                  <c:v>4.778E-7</c:v>
                </c:pt>
                <c:pt idx="4097">
                  <c:v>4.7869999999999997E-7</c:v>
                </c:pt>
                <c:pt idx="4098">
                  <c:v>4.7869999999999997E-7</c:v>
                </c:pt>
                <c:pt idx="4099">
                  <c:v>4.7830000000000004E-7</c:v>
                </c:pt>
                <c:pt idx="4100">
                  <c:v>4.7830000000000004E-7</c:v>
                </c:pt>
                <c:pt idx="4101">
                  <c:v>4.791E-7</c:v>
                </c:pt>
                <c:pt idx="4102">
                  <c:v>4.7830000000000004E-7</c:v>
                </c:pt>
                <c:pt idx="4103">
                  <c:v>4.7830000000000004E-7</c:v>
                </c:pt>
                <c:pt idx="4104">
                  <c:v>4.7960000000000003E-7</c:v>
                </c:pt>
                <c:pt idx="4105">
                  <c:v>4.791E-7</c:v>
                </c:pt>
                <c:pt idx="4106">
                  <c:v>4.7960000000000003E-7</c:v>
                </c:pt>
                <c:pt idx="4107">
                  <c:v>4.791E-7</c:v>
                </c:pt>
                <c:pt idx="4108">
                  <c:v>4.791E-7</c:v>
                </c:pt>
                <c:pt idx="4109">
                  <c:v>4.7960000000000003E-7</c:v>
                </c:pt>
                <c:pt idx="4110">
                  <c:v>4.791E-7</c:v>
                </c:pt>
                <c:pt idx="4111">
                  <c:v>4.7960000000000003E-7</c:v>
                </c:pt>
                <c:pt idx="4112">
                  <c:v>4.791E-7</c:v>
                </c:pt>
                <c:pt idx="4113">
                  <c:v>4.7999999999999996E-7</c:v>
                </c:pt>
                <c:pt idx="4114">
                  <c:v>4.7960000000000003E-7</c:v>
                </c:pt>
                <c:pt idx="4115">
                  <c:v>4.7999999999999996E-7</c:v>
                </c:pt>
                <c:pt idx="4116">
                  <c:v>4.7999999999999996E-7</c:v>
                </c:pt>
                <c:pt idx="4117">
                  <c:v>4.7999999999999996E-7</c:v>
                </c:pt>
                <c:pt idx="4118">
                  <c:v>4.8039999999999999E-7</c:v>
                </c:pt>
                <c:pt idx="4119">
                  <c:v>4.8039999999999999E-7</c:v>
                </c:pt>
                <c:pt idx="4120">
                  <c:v>4.7999999999999996E-7</c:v>
                </c:pt>
                <c:pt idx="4121">
                  <c:v>4.7999999999999996E-7</c:v>
                </c:pt>
                <c:pt idx="4122">
                  <c:v>4.7999999999999996E-7</c:v>
                </c:pt>
                <c:pt idx="4123">
                  <c:v>4.8090000000000002E-7</c:v>
                </c:pt>
                <c:pt idx="4124">
                  <c:v>4.8090000000000002E-7</c:v>
                </c:pt>
                <c:pt idx="4125">
                  <c:v>4.8129999999999995E-7</c:v>
                </c:pt>
                <c:pt idx="4126">
                  <c:v>4.8129999999999995E-7</c:v>
                </c:pt>
                <c:pt idx="4127">
                  <c:v>4.8129999999999995E-7</c:v>
                </c:pt>
                <c:pt idx="4128">
                  <c:v>4.8090000000000002E-7</c:v>
                </c:pt>
                <c:pt idx="4129">
                  <c:v>4.8090000000000002E-7</c:v>
                </c:pt>
                <c:pt idx="4130">
                  <c:v>4.8129999999999995E-7</c:v>
                </c:pt>
                <c:pt idx="4131">
                  <c:v>4.8090000000000002E-7</c:v>
                </c:pt>
                <c:pt idx="4132">
                  <c:v>4.8129999999999995E-7</c:v>
                </c:pt>
                <c:pt idx="4133">
                  <c:v>4.8129999999999995E-7</c:v>
                </c:pt>
                <c:pt idx="4134">
                  <c:v>4.8129999999999995E-7</c:v>
                </c:pt>
                <c:pt idx="4135">
                  <c:v>4.8169999999999998E-7</c:v>
                </c:pt>
                <c:pt idx="4136">
                  <c:v>4.8220000000000002E-7</c:v>
                </c:pt>
                <c:pt idx="4137">
                  <c:v>4.8169999999999998E-7</c:v>
                </c:pt>
                <c:pt idx="4138">
                  <c:v>4.8169999999999998E-7</c:v>
                </c:pt>
                <c:pt idx="4139">
                  <c:v>4.8169999999999998E-7</c:v>
                </c:pt>
                <c:pt idx="4140">
                  <c:v>4.8169999999999998E-7</c:v>
                </c:pt>
                <c:pt idx="4141">
                  <c:v>4.8169999999999998E-7</c:v>
                </c:pt>
                <c:pt idx="4142">
                  <c:v>4.8220000000000002E-7</c:v>
                </c:pt>
                <c:pt idx="4143">
                  <c:v>4.8169999999999998E-7</c:v>
                </c:pt>
                <c:pt idx="4144">
                  <c:v>4.8260000000000005E-7</c:v>
                </c:pt>
                <c:pt idx="4145">
                  <c:v>4.8220000000000002E-7</c:v>
                </c:pt>
                <c:pt idx="4146">
                  <c:v>4.8260000000000005E-7</c:v>
                </c:pt>
                <c:pt idx="4147">
                  <c:v>4.8220000000000002E-7</c:v>
                </c:pt>
                <c:pt idx="4148">
                  <c:v>4.8220000000000002E-7</c:v>
                </c:pt>
                <c:pt idx="4149">
                  <c:v>4.8260000000000005E-7</c:v>
                </c:pt>
                <c:pt idx="4150">
                  <c:v>4.8260000000000005E-7</c:v>
                </c:pt>
                <c:pt idx="4151">
                  <c:v>4.8299999999999997E-7</c:v>
                </c:pt>
                <c:pt idx="4152">
                  <c:v>4.8350000000000001E-7</c:v>
                </c:pt>
                <c:pt idx="4153">
                  <c:v>4.8299999999999997E-7</c:v>
                </c:pt>
                <c:pt idx="4154">
                  <c:v>4.8350000000000001E-7</c:v>
                </c:pt>
                <c:pt idx="4155">
                  <c:v>4.8350000000000001E-7</c:v>
                </c:pt>
                <c:pt idx="4156">
                  <c:v>4.8299999999999997E-7</c:v>
                </c:pt>
                <c:pt idx="4157">
                  <c:v>4.8299999999999997E-7</c:v>
                </c:pt>
                <c:pt idx="4158">
                  <c:v>4.8350000000000001E-7</c:v>
                </c:pt>
                <c:pt idx="4159">
                  <c:v>4.8299999999999997E-7</c:v>
                </c:pt>
                <c:pt idx="4160">
                  <c:v>4.8350000000000001E-7</c:v>
                </c:pt>
                <c:pt idx="4161">
                  <c:v>4.8350000000000001E-7</c:v>
                </c:pt>
                <c:pt idx="4162">
                  <c:v>4.8350000000000001E-7</c:v>
                </c:pt>
                <c:pt idx="4163">
                  <c:v>4.8350000000000001E-7</c:v>
                </c:pt>
                <c:pt idx="4164">
                  <c:v>4.8350000000000001E-7</c:v>
                </c:pt>
                <c:pt idx="4165">
                  <c:v>4.8390000000000004E-7</c:v>
                </c:pt>
                <c:pt idx="4166">
                  <c:v>4.8350000000000001E-7</c:v>
                </c:pt>
                <c:pt idx="4167">
                  <c:v>4.8439999999999997E-7</c:v>
                </c:pt>
                <c:pt idx="4168">
                  <c:v>4.8350000000000001E-7</c:v>
                </c:pt>
                <c:pt idx="4169">
                  <c:v>4.8390000000000004E-7</c:v>
                </c:pt>
                <c:pt idx="4170">
                  <c:v>4.8439999999999997E-7</c:v>
                </c:pt>
                <c:pt idx="4171">
                  <c:v>4.8390000000000004E-7</c:v>
                </c:pt>
                <c:pt idx="4172">
                  <c:v>4.848E-7</c:v>
                </c:pt>
                <c:pt idx="4173">
                  <c:v>4.8439999999999997E-7</c:v>
                </c:pt>
                <c:pt idx="4174">
                  <c:v>4.8439999999999997E-7</c:v>
                </c:pt>
                <c:pt idx="4175">
                  <c:v>4.8520000000000003E-7</c:v>
                </c:pt>
                <c:pt idx="4176">
                  <c:v>4.8520000000000003E-7</c:v>
                </c:pt>
                <c:pt idx="4177">
                  <c:v>4.8520000000000003E-7</c:v>
                </c:pt>
                <c:pt idx="4178">
                  <c:v>4.848E-7</c:v>
                </c:pt>
                <c:pt idx="4179">
                  <c:v>4.8569999999999996E-7</c:v>
                </c:pt>
                <c:pt idx="4180">
                  <c:v>4.8439999999999997E-7</c:v>
                </c:pt>
                <c:pt idx="4181">
                  <c:v>4.8569999999999996E-7</c:v>
                </c:pt>
                <c:pt idx="4182">
                  <c:v>4.848E-7</c:v>
                </c:pt>
                <c:pt idx="4183">
                  <c:v>4.8569999999999996E-7</c:v>
                </c:pt>
                <c:pt idx="4184">
                  <c:v>4.8569999999999996E-7</c:v>
                </c:pt>
                <c:pt idx="4185">
                  <c:v>4.8609999999999999E-7</c:v>
                </c:pt>
                <c:pt idx="4186">
                  <c:v>4.8609999999999999E-7</c:v>
                </c:pt>
                <c:pt idx="4187">
                  <c:v>4.8569999999999996E-7</c:v>
                </c:pt>
                <c:pt idx="4188">
                  <c:v>4.8569999999999996E-7</c:v>
                </c:pt>
                <c:pt idx="4189">
                  <c:v>4.8650000000000002E-7</c:v>
                </c:pt>
                <c:pt idx="4190">
                  <c:v>4.8650000000000002E-7</c:v>
                </c:pt>
                <c:pt idx="4191">
                  <c:v>4.8609999999999999E-7</c:v>
                </c:pt>
                <c:pt idx="4192">
                  <c:v>4.8609999999999999E-7</c:v>
                </c:pt>
                <c:pt idx="4193">
                  <c:v>4.8650000000000002E-7</c:v>
                </c:pt>
                <c:pt idx="4194">
                  <c:v>4.8699999999999995E-7</c:v>
                </c:pt>
                <c:pt idx="4195">
                  <c:v>4.8650000000000002E-7</c:v>
                </c:pt>
                <c:pt idx="4196">
                  <c:v>4.8650000000000002E-7</c:v>
                </c:pt>
                <c:pt idx="4197">
                  <c:v>4.8699999999999995E-7</c:v>
                </c:pt>
                <c:pt idx="4198">
                  <c:v>4.8650000000000002E-7</c:v>
                </c:pt>
                <c:pt idx="4199">
                  <c:v>4.8699999999999995E-7</c:v>
                </c:pt>
                <c:pt idx="4200">
                  <c:v>4.8699999999999995E-7</c:v>
                </c:pt>
                <c:pt idx="4201">
                  <c:v>4.8699999999999995E-7</c:v>
                </c:pt>
                <c:pt idx="4202">
                  <c:v>4.8699999999999995E-7</c:v>
                </c:pt>
                <c:pt idx="4203">
                  <c:v>4.8739999999999998E-7</c:v>
                </c:pt>
                <c:pt idx="4204">
                  <c:v>4.8739999999999998E-7</c:v>
                </c:pt>
                <c:pt idx="4205">
                  <c:v>4.8790000000000002E-7</c:v>
                </c:pt>
                <c:pt idx="4206">
                  <c:v>4.8790000000000002E-7</c:v>
                </c:pt>
                <c:pt idx="4207">
                  <c:v>4.8739999999999998E-7</c:v>
                </c:pt>
                <c:pt idx="4208">
                  <c:v>4.8830000000000005E-7</c:v>
                </c:pt>
                <c:pt idx="4209">
                  <c:v>4.8830000000000005E-7</c:v>
                </c:pt>
                <c:pt idx="4210">
                  <c:v>4.8830000000000005E-7</c:v>
                </c:pt>
                <c:pt idx="4211">
                  <c:v>4.8790000000000002E-7</c:v>
                </c:pt>
                <c:pt idx="4212">
                  <c:v>4.8790000000000002E-7</c:v>
                </c:pt>
                <c:pt idx="4213">
                  <c:v>4.8830000000000005E-7</c:v>
                </c:pt>
                <c:pt idx="4214">
                  <c:v>4.8790000000000002E-7</c:v>
                </c:pt>
                <c:pt idx="4215">
                  <c:v>4.8869999999999998E-7</c:v>
                </c:pt>
                <c:pt idx="4216">
                  <c:v>4.8830000000000005E-7</c:v>
                </c:pt>
                <c:pt idx="4217">
                  <c:v>4.8830000000000005E-7</c:v>
                </c:pt>
                <c:pt idx="4218">
                  <c:v>4.8830000000000005E-7</c:v>
                </c:pt>
                <c:pt idx="4219">
                  <c:v>4.8960000000000004E-7</c:v>
                </c:pt>
                <c:pt idx="4220">
                  <c:v>4.8830000000000005E-7</c:v>
                </c:pt>
                <c:pt idx="4221">
                  <c:v>4.8920000000000001E-7</c:v>
                </c:pt>
                <c:pt idx="4222">
                  <c:v>4.8869999999999998E-7</c:v>
                </c:pt>
                <c:pt idx="4223">
                  <c:v>4.8920000000000001E-7</c:v>
                </c:pt>
                <c:pt idx="4224">
                  <c:v>4.8960000000000004E-7</c:v>
                </c:pt>
                <c:pt idx="4225">
                  <c:v>4.8830000000000005E-7</c:v>
                </c:pt>
                <c:pt idx="4226">
                  <c:v>4.8960000000000004E-7</c:v>
                </c:pt>
                <c:pt idx="4227">
                  <c:v>4.8920000000000001E-7</c:v>
                </c:pt>
                <c:pt idx="4228">
                  <c:v>4.8960000000000004E-7</c:v>
                </c:pt>
                <c:pt idx="4229">
                  <c:v>4.8960000000000004E-7</c:v>
                </c:pt>
                <c:pt idx="4230">
                  <c:v>4.8960000000000004E-7</c:v>
                </c:pt>
                <c:pt idx="4231">
                  <c:v>4.8960000000000004E-7</c:v>
                </c:pt>
                <c:pt idx="4232">
                  <c:v>4.8999999999999997E-7</c:v>
                </c:pt>
                <c:pt idx="4233">
                  <c:v>4.8999999999999997E-7</c:v>
                </c:pt>
                <c:pt idx="4234">
                  <c:v>4.8999999999999997E-7</c:v>
                </c:pt>
                <c:pt idx="4235">
                  <c:v>4.8999999999999997E-7</c:v>
                </c:pt>
                <c:pt idx="4236">
                  <c:v>4.8999999999999997E-7</c:v>
                </c:pt>
                <c:pt idx="4237">
                  <c:v>4.905E-7</c:v>
                </c:pt>
                <c:pt idx="4238">
                  <c:v>4.905E-7</c:v>
                </c:pt>
                <c:pt idx="4239">
                  <c:v>4.8999999999999997E-7</c:v>
                </c:pt>
                <c:pt idx="4240">
                  <c:v>4.905E-7</c:v>
                </c:pt>
                <c:pt idx="4241">
                  <c:v>4.9090000000000003E-7</c:v>
                </c:pt>
                <c:pt idx="4242">
                  <c:v>4.905E-7</c:v>
                </c:pt>
                <c:pt idx="4243">
                  <c:v>4.9090000000000003E-7</c:v>
                </c:pt>
                <c:pt idx="4244">
                  <c:v>4.9090000000000003E-7</c:v>
                </c:pt>
                <c:pt idx="4245">
                  <c:v>4.905E-7</c:v>
                </c:pt>
                <c:pt idx="4246">
                  <c:v>4.905E-7</c:v>
                </c:pt>
                <c:pt idx="4247">
                  <c:v>4.9139999999999997E-7</c:v>
                </c:pt>
                <c:pt idx="4248">
                  <c:v>4.9139999999999997E-7</c:v>
                </c:pt>
                <c:pt idx="4249">
                  <c:v>4.9090000000000003E-7</c:v>
                </c:pt>
                <c:pt idx="4250">
                  <c:v>4.9090000000000003E-7</c:v>
                </c:pt>
                <c:pt idx="4251">
                  <c:v>4.9090000000000003E-7</c:v>
                </c:pt>
                <c:pt idx="4252">
                  <c:v>4.9139999999999997E-7</c:v>
                </c:pt>
                <c:pt idx="4253">
                  <c:v>4.9139999999999997E-7</c:v>
                </c:pt>
                <c:pt idx="4254">
                  <c:v>4.9139999999999997E-7</c:v>
                </c:pt>
                <c:pt idx="4255">
                  <c:v>4.9139999999999997E-7</c:v>
                </c:pt>
                <c:pt idx="4256">
                  <c:v>4.9139999999999997E-7</c:v>
                </c:pt>
                <c:pt idx="4257">
                  <c:v>4.918E-7</c:v>
                </c:pt>
                <c:pt idx="4258">
                  <c:v>4.9139999999999997E-7</c:v>
                </c:pt>
                <c:pt idx="4259">
                  <c:v>4.9230000000000003E-7</c:v>
                </c:pt>
                <c:pt idx="4260">
                  <c:v>4.918E-7</c:v>
                </c:pt>
                <c:pt idx="4261">
                  <c:v>4.9230000000000003E-7</c:v>
                </c:pt>
                <c:pt idx="4262">
                  <c:v>4.9230000000000003E-7</c:v>
                </c:pt>
                <c:pt idx="4263">
                  <c:v>4.9269999999999996E-7</c:v>
                </c:pt>
                <c:pt idx="4264">
                  <c:v>4.9230000000000003E-7</c:v>
                </c:pt>
                <c:pt idx="4265">
                  <c:v>4.918E-7</c:v>
                </c:pt>
                <c:pt idx="4266">
                  <c:v>4.9230000000000003E-7</c:v>
                </c:pt>
                <c:pt idx="4267">
                  <c:v>4.932E-7</c:v>
                </c:pt>
                <c:pt idx="4268">
                  <c:v>4.9230000000000003E-7</c:v>
                </c:pt>
                <c:pt idx="4269">
                  <c:v>4.9269999999999996E-7</c:v>
                </c:pt>
                <c:pt idx="4270">
                  <c:v>4.932E-7</c:v>
                </c:pt>
                <c:pt idx="4271">
                  <c:v>4.9269999999999996E-7</c:v>
                </c:pt>
                <c:pt idx="4272">
                  <c:v>4.9269999999999996E-7</c:v>
                </c:pt>
                <c:pt idx="4273">
                  <c:v>4.932E-7</c:v>
                </c:pt>
                <c:pt idx="4274">
                  <c:v>4.932E-7</c:v>
                </c:pt>
                <c:pt idx="4275">
                  <c:v>4.932E-7</c:v>
                </c:pt>
                <c:pt idx="4276">
                  <c:v>4.9360000000000003E-7</c:v>
                </c:pt>
                <c:pt idx="4277">
                  <c:v>4.9269999999999996E-7</c:v>
                </c:pt>
                <c:pt idx="4278">
                  <c:v>4.932E-7</c:v>
                </c:pt>
                <c:pt idx="4279">
                  <c:v>4.9360000000000003E-7</c:v>
                </c:pt>
                <c:pt idx="4280">
                  <c:v>4.9399999999999995E-7</c:v>
                </c:pt>
                <c:pt idx="4281">
                  <c:v>4.9360000000000003E-7</c:v>
                </c:pt>
                <c:pt idx="4282">
                  <c:v>4.9269999999999996E-7</c:v>
                </c:pt>
                <c:pt idx="4283">
                  <c:v>4.9399999999999995E-7</c:v>
                </c:pt>
                <c:pt idx="4284">
                  <c:v>4.9269999999999996E-7</c:v>
                </c:pt>
                <c:pt idx="4285">
                  <c:v>4.9360000000000003E-7</c:v>
                </c:pt>
                <c:pt idx="4286">
                  <c:v>4.932E-7</c:v>
                </c:pt>
                <c:pt idx="4287">
                  <c:v>4.9360000000000003E-7</c:v>
                </c:pt>
                <c:pt idx="4288">
                  <c:v>4.932E-7</c:v>
                </c:pt>
                <c:pt idx="4289">
                  <c:v>4.9360000000000003E-7</c:v>
                </c:pt>
                <c:pt idx="4290">
                  <c:v>4.9399999999999995E-7</c:v>
                </c:pt>
                <c:pt idx="4291">
                  <c:v>4.9399999999999995E-7</c:v>
                </c:pt>
                <c:pt idx="4292">
                  <c:v>4.9399999999999995E-7</c:v>
                </c:pt>
                <c:pt idx="4293">
                  <c:v>4.9399999999999995E-7</c:v>
                </c:pt>
                <c:pt idx="4294">
                  <c:v>4.9490000000000002E-7</c:v>
                </c:pt>
                <c:pt idx="4295">
                  <c:v>4.9490000000000002E-7</c:v>
                </c:pt>
                <c:pt idx="4296">
                  <c:v>4.9399999999999995E-7</c:v>
                </c:pt>
                <c:pt idx="4297">
                  <c:v>4.9449999999999999E-7</c:v>
                </c:pt>
                <c:pt idx="4298">
                  <c:v>4.9449999999999999E-7</c:v>
                </c:pt>
                <c:pt idx="4299">
                  <c:v>4.9490000000000002E-7</c:v>
                </c:pt>
                <c:pt idx="4300">
                  <c:v>4.9449999999999999E-7</c:v>
                </c:pt>
                <c:pt idx="4301">
                  <c:v>4.9490000000000002E-7</c:v>
                </c:pt>
                <c:pt idx="4302">
                  <c:v>4.9449999999999999E-7</c:v>
                </c:pt>
                <c:pt idx="4303">
                  <c:v>4.9449999999999999E-7</c:v>
                </c:pt>
                <c:pt idx="4304">
                  <c:v>4.9490000000000002E-7</c:v>
                </c:pt>
                <c:pt idx="4305">
                  <c:v>4.9490000000000002E-7</c:v>
                </c:pt>
                <c:pt idx="4306">
                  <c:v>4.9539999999999995E-7</c:v>
                </c:pt>
                <c:pt idx="4307">
                  <c:v>4.9630000000000002E-7</c:v>
                </c:pt>
                <c:pt idx="4308">
                  <c:v>4.9579999999999998E-7</c:v>
                </c:pt>
                <c:pt idx="4309">
                  <c:v>4.9490000000000002E-7</c:v>
                </c:pt>
                <c:pt idx="4310">
                  <c:v>4.9539999999999995E-7</c:v>
                </c:pt>
                <c:pt idx="4311">
                  <c:v>4.9539999999999995E-7</c:v>
                </c:pt>
                <c:pt idx="4312">
                  <c:v>4.9579999999999998E-7</c:v>
                </c:pt>
                <c:pt idx="4313">
                  <c:v>4.9630000000000002E-7</c:v>
                </c:pt>
                <c:pt idx="4314">
                  <c:v>4.9630000000000002E-7</c:v>
                </c:pt>
                <c:pt idx="4315">
                  <c:v>4.9670000000000005E-7</c:v>
                </c:pt>
                <c:pt idx="4316">
                  <c:v>4.9579999999999998E-7</c:v>
                </c:pt>
                <c:pt idx="4317">
                  <c:v>4.9670000000000005E-7</c:v>
                </c:pt>
                <c:pt idx="4318">
                  <c:v>4.9670000000000005E-7</c:v>
                </c:pt>
                <c:pt idx="4319">
                  <c:v>4.9630000000000002E-7</c:v>
                </c:pt>
                <c:pt idx="4320">
                  <c:v>4.9670000000000005E-7</c:v>
                </c:pt>
                <c:pt idx="4321">
                  <c:v>4.9630000000000002E-7</c:v>
                </c:pt>
                <c:pt idx="4322">
                  <c:v>4.9670000000000005E-7</c:v>
                </c:pt>
                <c:pt idx="4323">
                  <c:v>4.9630000000000002E-7</c:v>
                </c:pt>
                <c:pt idx="4324">
                  <c:v>4.9719999999999998E-7</c:v>
                </c:pt>
                <c:pt idx="4325">
                  <c:v>4.9719999999999998E-7</c:v>
                </c:pt>
                <c:pt idx="4326">
                  <c:v>4.9719999999999998E-7</c:v>
                </c:pt>
                <c:pt idx="4327">
                  <c:v>4.9719999999999998E-7</c:v>
                </c:pt>
                <c:pt idx="4328">
                  <c:v>4.9760000000000001E-7</c:v>
                </c:pt>
                <c:pt idx="4329">
                  <c:v>4.9760000000000001E-7</c:v>
                </c:pt>
                <c:pt idx="4330">
                  <c:v>4.9810000000000005E-7</c:v>
                </c:pt>
                <c:pt idx="4331">
                  <c:v>4.9760000000000001E-7</c:v>
                </c:pt>
                <c:pt idx="4332">
                  <c:v>4.9760000000000001E-7</c:v>
                </c:pt>
                <c:pt idx="4333">
                  <c:v>4.9719999999999998E-7</c:v>
                </c:pt>
                <c:pt idx="4334">
                  <c:v>4.9760000000000001E-7</c:v>
                </c:pt>
                <c:pt idx="4335">
                  <c:v>4.9760000000000001E-7</c:v>
                </c:pt>
                <c:pt idx="4336">
                  <c:v>4.9810000000000005E-7</c:v>
                </c:pt>
                <c:pt idx="4337">
                  <c:v>4.9810000000000005E-7</c:v>
                </c:pt>
                <c:pt idx="4338">
                  <c:v>4.9760000000000001E-7</c:v>
                </c:pt>
                <c:pt idx="4339">
                  <c:v>4.9849999999999997E-7</c:v>
                </c:pt>
                <c:pt idx="4340">
                  <c:v>4.9810000000000005E-7</c:v>
                </c:pt>
                <c:pt idx="4341">
                  <c:v>4.9810000000000005E-7</c:v>
                </c:pt>
                <c:pt idx="4342">
                  <c:v>4.9810000000000005E-7</c:v>
                </c:pt>
                <c:pt idx="4343">
                  <c:v>4.9810000000000005E-7</c:v>
                </c:pt>
                <c:pt idx="4344">
                  <c:v>4.9849999999999997E-7</c:v>
                </c:pt>
                <c:pt idx="4345">
                  <c:v>4.9849999999999997E-7</c:v>
                </c:pt>
                <c:pt idx="4346">
                  <c:v>4.9849999999999997E-7</c:v>
                </c:pt>
                <c:pt idx="4347">
                  <c:v>4.9849999999999997E-7</c:v>
                </c:pt>
                <c:pt idx="4348">
                  <c:v>4.9849999999999997E-7</c:v>
                </c:pt>
                <c:pt idx="4349">
                  <c:v>4.9900000000000001E-7</c:v>
                </c:pt>
                <c:pt idx="4350">
                  <c:v>4.9849999999999997E-7</c:v>
                </c:pt>
                <c:pt idx="4351">
                  <c:v>4.9900000000000001E-7</c:v>
                </c:pt>
                <c:pt idx="4352">
                  <c:v>4.9849999999999997E-7</c:v>
                </c:pt>
                <c:pt idx="4353">
                  <c:v>4.9979999999999996E-7</c:v>
                </c:pt>
                <c:pt idx="4354">
                  <c:v>4.9900000000000001E-7</c:v>
                </c:pt>
                <c:pt idx="4355">
                  <c:v>4.9940000000000004E-7</c:v>
                </c:pt>
                <c:pt idx="4356">
                  <c:v>5.003E-7</c:v>
                </c:pt>
                <c:pt idx="4357">
                  <c:v>4.9979999999999996E-7</c:v>
                </c:pt>
                <c:pt idx="4358">
                  <c:v>5.003E-7</c:v>
                </c:pt>
                <c:pt idx="4359">
                  <c:v>4.9940000000000004E-7</c:v>
                </c:pt>
                <c:pt idx="4360">
                  <c:v>4.9940000000000004E-7</c:v>
                </c:pt>
                <c:pt idx="4361">
                  <c:v>4.9979999999999996E-7</c:v>
                </c:pt>
                <c:pt idx="4362">
                  <c:v>4.9900000000000001E-7</c:v>
                </c:pt>
                <c:pt idx="4363">
                  <c:v>5.003E-7</c:v>
                </c:pt>
                <c:pt idx="4364">
                  <c:v>5.003E-7</c:v>
                </c:pt>
                <c:pt idx="4365">
                  <c:v>5.003E-7</c:v>
                </c:pt>
                <c:pt idx="4366">
                  <c:v>4.9940000000000004E-7</c:v>
                </c:pt>
                <c:pt idx="4367">
                  <c:v>4.9979999999999996E-7</c:v>
                </c:pt>
                <c:pt idx="4368">
                  <c:v>5.0080000000000004E-7</c:v>
                </c:pt>
                <c:pt idx="4369">
                  <c:v>5.0080000000000004E-7</c:v>
                </c:pt>
                <c:pt idx="4370">
                  <c:v>5.003E-7</c:v>
                </c:pt>
                <c:pt idx="4371">
                  <c:v>5.0119999999999996E-7</c:v>
                </c:pt>
                <c:pt idx="4372">
                  <c:v>5.0080000000000004E-7</c:v>
                </c:pt>
                <c:pt idx="4373">
                  <c:v>5.0119999999999996E-7</c:v>
                </c:pt>
                <c:pt idx="4374">
                  <c:v>5.0080000000000004E-7</c:v>
                </c:pt>
                <c:pt idx="4375">
                  <c:v>5.0080000000000004E-7</c:v>
                </c:pt>
                <c:pt idx="4376">
                  <c:v>5.0080000000000004E-7</c:v>
                </c:pt>
                <c:pt idx="4377">
                  <c:v>5.0119999999999996E-7</c:v>
                </c:pt>
                <c:pt idx="4378">
                  <c:v>5.0080000000000004E-7</c:v>
                </c:pt>
                <c:pt idx="4379">
                  <c:v>5.0119999999999996E-7</c:v>
                </c:pt>
                <c:pt idx="4380">
                  <c:v>5.0119999999999996E-7</c:v>
                </c:pt>
                <c:pt idx="4381">
                  <c:v>5.017E-7</c:v>
                </c:pt>
                <c:pt idx="4382">
                  <c:v>5.0210000000000003E-7</c:v>
                </c:pt>
                <c:pt idx="4383">
                  <c:v>5.017E-7</c:v>
                </c:pt>
                <c:pt idx="4384">
                  <c:v>5.0119999999999996E-7</c:v>
                </c:pt>
                <c:pt idx="4385">
                  <c:v>5.017E-7</c:v>
                </c:pt>
                <c:pt idx="4386">
                  <c:v>5.0119999999999996E-7</c:v>
                </c:pt>
                <c:pt idx="4387">
                  <c:v>5.0119999999999996E-7</c:v>
                </c:pt>
                <c:pt idx="4388">
                  <c:v>5.017E-7</c:v>
                </c:pt>
                <c:pt idx="4389">
                  <c:v>5.017E-7</c:v>
                </c:pt>
                <c:pt idx="4390">
                  <c:v>5.0210000000000003E-7</c:v>
                </c:pt>
                <c:pt idx="4391">
                  <c:v>5.0210000000000003E-7</c:v>
                </c:pt>
                <c:pt idx="4392">
                  <c:v>5.017E-7</c:v>
                </c:pt>
                <c:pt idx="4393">
                  <c:v>5.017E-7</c:v>
                </c:pt>
                <c:pt idx="4394">
                  <c:v>5.0210000000000003E-7</c:v>
                </c:pt>
                <c:pt idx="4395">
                  <c:v>5.017E-7</c:v>
                </c:pt>
                <c:pt idx="4396">
                  <c:v>5.017E-7</c:v>
                </c:pt>
                <c:pt idx="4397">
                  <c:v>5.0210000000000003E-7</c:v>
                </c:pt>
                <c:pt idx="4398">
                  <c:v>5.0259999999999996E-7</c:v>
                </c:pt>
                <c:pt idx="4399">
                  <c:v>5.0210000000000003E-7</c:v>
                </c:pt>
                <c:pt idx="4400">
                  <c:v>5.0259999999999996E-7</c:v>
                </c:pt>
                <c:pt idx="4401">
                  <c:v>5.0259999999999996E-7</c:v>
                </c:pt>
                <c:pt idx="4402">
                  <c:v>5.0210000000000003E-7</c:v>
                </c:pt>
                <c:pt idx="4403">
                  <c:v>5.0259999999999996E-7</c:v>
                </c:pt>
                <c:pt idx="4404">
                  <c:v>5.0259999999999996E-7</c:v>
                </c:pt>
                <c:pt idx="4405">
                  <c:v>5.0259999999999996E-7</c:v>
                </c:pt>
                <c:pt idx="4406">
                  <c:v>5.017E-7</c:v>
                </c:pt>
                <c:pt idx="4407">
                  <c:v>5.0299999999999999E-7</c:v>
                </c:pt>
                <c:pt idx="4408">
                  <c:v>5.0299999999999999E-7</c:v>
                </c:pt>
                <c:pt idx="4409">
                  <c:v>5.0259999999999996E-7</c:v>
                </c:pt>
                <c:pt idx="4410">
                  <c:v>5.0299999999999999E-7</c:v>
                </c:pt>
                <c:pt idx="4411">
                  <c:v>5.0259999999999996E-7</c:v>
                </c:pt>
                <c:pt idx="4412">
                  <c:v>5.0259999999999996E-7</c:v>
                </c:pt>
                <c:pt idx="4413">
                  <c:v>5.0350000000000003E-7</c:v>
                </c:pt>
                <c:pt idx="4414">
                  <c:v>5.0389999999999995E-7</c:v>
                </c:pt>
                <c:pt idx="4415">
                  <c:v>5.0350000000000003E-7</c:v>
                </c:pt>
                <c:pt idx="4416">
                  <c:v>5.0350000000000003E-7</c:v>
                </c:pt>
                <c:pt idx="4417">
                  <c:v>5.0389999999999995E-7</c:v>
                </c:pt>
                <c:pt idx="4418">
                  <c:v>5.0259999999999996E-7</c:v>
                </c:pt>
                <c:pt idx="4419">
                  <c:v>5.0389999999999995E-7</c:v>
                </c:pt>
                <c:pt idx="4420">
                  <c:v>5.0439999999999999E-7</c:v>
                </c:pt>
                <c:pt idx="4421">
                  <c:v>5.0389999999999995E-7</c:v>
                </c:pt>
                <c:pt idx="4422">
                  <c:v>5.0439999999999999E-7</c:v>
                </c:pt>
                <c:pt idx="4423">
                  <c:v>5.0480000000000002E-7</c:v>
                </c:pt>
                <c:pt idx="4424">
                  <c:v>5.0439999999999999E-7</c:v>
                </c:pt>
                <c:pt idx="4425">
                  <c:v>5.0480000000000002E-7</c:v>
                </c:pt>
                <c:pt idx="4426">
                  <c:v>5.0439999999999999E-7</c:v>
                </c:pt>
                <c:pt idx="4427">
                  <c:v>5.0529999999999995E-7</c:v>
                </c:pt>
                <c:pt idx="4428">
                  <c:v>5.0529999999999995E-7</c:v>
                </c:pt>
                <c:pt idx="4429">
                  <c:v>5.0529999999999995E-7</c:v>
                </c:pt>
                <c:pt idx="4430">
                  <c:v>5.0529999999999995E-7</c:v>
                </c:pt>
                <c:pt idx="4431">
                  <c:v>5.0529999999999995E-7</c:v>
                </c:pt>
                <c:pt idx="4432">
                  <c:v>5.0529999999999995E-7</c:v>
                </c:pt>
                <c:pt idx="4433">
                  <c:v>5.0529999999999995E-7</c:v>
                </c:pt>
                <c:pt idx="4434">
                  <c:v>5.0529999999999995E-7</c:v>
                </c:pt>
                <c:pt idx="4435">
                  <c:v>5.0529999999999995E-7</c:v>
                </c:pt>
                <c:pt idx="4436">
                  <c:v>5.0579999999999999E-7</c:v>
                </c:pt>
                <c:pt idx="4437">
                  <c:v>5.0579999999999999E-7</c:v>
                </c:pt>
                <c:pt idx="4438">
                  <c:v>5.0529999999999995E-7</c:v>
                </c:pt>
                <c:pt idx="4439">
                  <c:v>5.0529999999999995E-7</c:v>
                </c:pt>
                <c:pt idx="4440">
                  <c:v>5.0579999999999999E-7</c:v>
                </c:pt>
                <c:pt idx="4441">
                  <c:v>5.0529999999999995E-7</c:v>
                </c:pt>
                <c:pt idx="4442">
                  <c:v>5.0579999999999999E-7</c:v>
                </c:pt>
                <c:pt idx="4443">
                  <c:v>5.0579999999999999E-7</c:v>
                </c:pt>
                <c:pt idx="4444">
                  <c:v>5.0579999999999999E-7</c:v>
                </c:pt>
                <c:pt idx="4445">
                  <c:v>5.0579999999999999E-7</c:v>
                </c:pt>
                <c:pt idx="4446">
                  <c:v>5.0620000000000002E-7</c:v>
                </c:pt>
                <c:pt idx="4447">
                  <c:v>5.0669999999999995E-7</c:v>
                </c:pt>
                <c:pt idx="4448">
                  <c:v>5.0620000000000002E-7</c:v>
                </c:pt>
                <c:pt idx="4449">
                  <c:v>5.0620000000000002E-7</c:v>
                </c:pt>
                <c:pt idx="4450">
                  <c:v>5.0620000000000002E-7</c:v>
                </c:pt>
                <c:pt idx="4451">
                  <c:v>5.0620000000000002E-7</c:v>
                </c:pt>
                <c:pt idx="4452">
                  <c:v>5.0669999999999995E-7</c:v>
                </c:pt>
                <c:pt idx="4453">
                  <c:v>5.0669999999999995E-7</c:v>
                </c:pt>
                <c:pt idx="4454">
                  <c:v>5.0709999999999998E-7</c:v>
                </c:pt>
                <c:pt idx="4455">
                  <c:v>5.0760000000000002E-7</c:v>
                </c:pt>
                <c:pt idx="4456">
                  <c:v>5.0669999999999995E-7</c:v>
                </c:pt>
                <c:pt idx="4457">
                  <c:v>5.0579999999999999E-7</c:v>
                </c:pt>
                <c:pt idx="4458">
                  <c:v>5.0709999999999998E-7</c:v>
                </c:pt>
                <c:pt idx="4459">
                  <c:v>5.0709999999999998E-7</c:v>
                </c:pt>
                <c:pt idx="4460">
                  <c:v>5.0760000000000002E-7</c:v>
                </c:pt>
                <c:pt idx="4461">
                  <c:v>5.0709999999999998E-7</c:v>
                </c:pt>
                <c:pt idx="4462">
                  <c:v>5.0669999999999995E-7</c:v>
                </c:pt>
                <c:pt idx="4463">
                  <c:v>5.0709999999999998E-7</c:v>
                </c:pt>
                <c:pt idx="4464">
                  <c:v>5.0800000000000005E-7</c:v>
                </c:pt>
                <c:pt idx="4465">
                  <c:v>5.0800000000000005E-7</c:v>
                </c:pt>
                <c:pt idx="4466">
                  <c:v>5.0800000000000005E-7</c:v>
                </c:pt>
                <c:pt idx="4467">
                  <c:v>5.0800000000000005E-7</c:v>
                </c:pt>
                <c:pt idx="4468">
                  <c:v>5.0800000000000005E-7</c:v>
                </c:pt>
                <c:pt idx="4469">
                  <c:v>5.0800000000000005E-7</c:v>
                </c:pt>
                <c:pt idx="4470">
                  <c:v>5.0800000000000005E-7</c:v>
                </c:pt>
                <c:pt idx="4471">
                  <c:v>5.0890000000000001E-7</c:v>
                </c:pt>
                <c:pt idx="4472">
                  <c:v>5.0849999999999998E-7</c:v>
                </c:pt>
                <c:pt idx="4473">
                  <c:v>5.0849999999999998E-7</c:v>
                </c:pt>
                <c:pt idx="4474">
                  <c:v>5.0890000000000001E-7</c:v>
                </c:pt>
                <c:pt idx="4475">
                  <c:v>5.0849999999999998E-7</c:v>
                </c:pt>
                <c:pt idx="4476">
                  <c:v>5.0849999999999998E-7</c:v>
                </c:pt>
                <c:pt idx="4477">
                  <c:v>5.0890000000000001E-7</c:v>
                </c:pt>
                <c:pt idx="4478">
                  <c:v>5.0890000000000001E-7</c:v>
                </c:pt>
                <c:pt idx="4479">
                  <c:v>5.0849999999999998E-7</c:v>
                </c:pt>
                <c:pt idx="4480">
                  <c:v>5.0849999999999998E-7</c:v>
                </c:pt>
                <c:pt idx="4481">
                  <c:v>5.0849999999999998E-7</c:v>
                </c:pt>
                <c:pt idx="4482">
                  <c:v>5.0890000000000001E-7</c:v>
                </c:pt>
                <c:pt idx="4483">
                  <c:v>5.0849999999999998E-7</c:v>
                </c:pt>
                <c:pt idx="4484">
                  <c:v>5.0940000000000005E-7</c:v>
                </c:pt>
                <c:pt idx="4485">
                  <c:v>5.0940000000000005E-7</c:v>
                </c:pt>
                <c:pt idx="4486">
                  <c:v>5.0849999999999998E-7</c:v>
                </c:pt>
                <c:pt idx="4487">
                  <c:v>5.0979999999999997E-7</c:v>
                </c:pt>
                <c:pt idx="4488">
                  <c:v>5.0890000000000001E-7</c:v>
                </c:pt>
                <c:pt idx="4489">
                  <c:v>5.0940000000000005E-7</c:v>
                </c:pt>
                <c:pt idx="4490">
                  <c:v>5.0979999999999997E-7</c:v>
                </c:pt>
                <c:pt idx="4491">
                  <c:v>5.0940000000000005E-7</c:v>
                </c:pt>
                <c:pt idx="4492">
                  <c:v>5.0940000000000005E-7</c:v>
                </c:pt>
                <c:pt idx="4493">
                  <c:v>5.0890000000000001E-7</c:v>
                </c:pt>
                <c:pt idx="4494">
                  <c:v>5.0940000000000005E-7</c:v>
                </c:pt>
                <c:pt idx="4495">
                  <c:v>5.0940000000000005E-7</c:v>
                </c:pt>
                <c:pt idx="4496">
                  <c:v>5.0940000000000005E-7</c:v>
                </c:pt>
                <c:pt idx="4497">
                  <c:v>5.0940000000000005E-7</c:v>
                </c:pt>
                <c:pt idx="4498">
                  <c:v>5.0979999999999997E-7</c:v>
                </c:pt>
                <c:pt idx="4499">
                  <c:v>5.1080000000000005E-7</c:v>
                </c:pt>
                <c:pt idx="4500">
                  <c:v>5.0979999999999997E-7</c:v>
                </c:pt>
                <c:pt idx="4501">
                  <c:v>5.0979999999999997E-7</c:v>
                </c:pt>
                <c:pt idx="4502">
                  <c:v>5.1030000000000001E-7</c:v>
                </c:pt>
                <c:pt idx="4503">
                  <c:v>5.0979999999999997E-7</c:v>
                </c:pt>
                <c:pt idx="4504">
                  <c:v>5.1030000000000001E-7</c:v>
                </c:pt>
                <c:pt idx="4505">
                  <c:v>5.1080000000000005E-7</c:v>
                </c:pt>
                <c:pt idx="4506">
                  <c:v>5.1119999999999997E-7</c:v>
                </c:pt>
                <c:pt idx="4507">
                  <c:v>5.1030000000000001E-7</c:v>
                </c:pt>
                <c:pt idx="4508">
                  <c:v>5.1080000000000005E-7</c:v>
                </c:pt>
                <c:pt idx="4509">
                  <c:v>5.0979999999999997E-7</c:v>
                </c:pt>
                <c:pt idx="4510">
                  <c:v>5.1080000000000005E-7</c:v>
                </c:pt>
                <c:pt idx="4511">
                  <c:v>5.1030000000000001E-7</c:v>
                </c:pt>
                <c:pt idx="4512">
                  <c:v>5.1170000000000001E-7</c:v>
                </c:pt>
                <c:pt idx="4513">
                  <c:v>5.1080000000000005E-7</c:v>
                </c:pt>
                <c:pt idx="4514">
                  <c:v>5.1119999999999997E-7</c:v>
                </c:pt>
                <c:pt idx="4515">
                  <c:v>5.1080000000000005E-7</c:v>
                </c:pt>
                <c:pt idx="4516">
                  <c:v>5.1119999999999997E-7</c:v>
                </c:pt>
                <c:pt idx="4517">
                  <c:v>5.1080000000000005E-7</c:v>
                </c:pt>
                <c:pt idx="4518">
                  <c:v>5.1119999999999997E-7</c:v>
                </c:pt>
                <c:pt idx="4519">
                  <c:v>5.1080000000000005E-7</c:v>
                </c:pt>
                <c:pt idx="4520">
                  <c:v>5.1119999999999997E-7</c:v>
                </c:pt>
                <c:pt idx="4521">
                  <c:v>5.1080000000000005E-7</c:v>
                </c:pt>
                <c:pt idx="4522">
                  <c:v>5.1119999999999997E-7</c:v>
                </c:pt>
                <c:pt idx="4523">
                  <c:v>5.1119999999999997E-7</c:v>
                </c:pt>
                <c:pt idx="4524">
                  <c:v>5.1080000000000005E-7</c:v>
                </c:pt>
                <c:pt idx="4525">
                  <c:v>5.1170000000000001E-7</c:v>
                </c:pt>
                <c:pt idx="4526">
                  <c:v>5.1030000000000001E-7</c:v>
                </c:pt>
                <c:pt idx="4527">
                  <c:v>5.1119999999999997E-7</c:v>
                </c:pt>
                <c:pt idx="4528">
                  <c:v>5.1119999999999997E-7</c:v>
                </c:pt>
                <c:pt idx="4529">
                  <c:v>5.1119999999999997E-7</c:v>
                </c:pt>
                <c:pt idx="4530">
                  <c:v>5.1170000000000001E-7</c:v>
                </c:pt>
                <c:pt idx="4531">
                  <c:v>5.1170000000000001E-7</c:v>
                </c:pt>
                <c:pt idx="4532">
                  <c:v>5.1170000000000001E-7</c:v>
                </c:pt>
                <c:pt idx="4533">
                  <c:v>5.1220000000000005E-7</c:v>
                </c:pt>
                <c:pt idx="4534">
                  <c:v>5.1220000000000005E-7</c:v>
                </c:pt>
                <c:pt idx="4535">
                  <c:v>5.1220000000000005E-7</c:v>
                </c:pt>
                <c:pt idx="4536">
                  <c:v>5.1259999999999997E-7</c:v>
                </c:pt>
                <c:pt idx="4537">
                  <c:v>5.1220000000000005E-7</c:v>
                </c:pt>
                <c:pt idx="4538">
                  <c:v>5.1259999999999997E-7</c:v>
                </c:pt>
                <c:pt idx="4539">
                  <c:v>5.1259999999999997E-7</c:v>
                </c:pt>
                <c:pt idx="4540">
                  <c:v>5.1220000000000005E-7</c:v>
                </c:pt>
                <c:pt idx="4541">
                  <c:v>5.1310000000000001E-7</c:v>
                </c:pt>
                <c:pt idx="4542">
                  <c:v>5.1259999999999997E-7</c:v>
                </c:pt>
                <c:pt idx="4543">
                  <c:v>5.1310000000000001E-7</c:v>
                </c:pt>
                <c:pt idx="4544">
                  <c:v>5.1259999999999997E-7</c:v>
                </c:pt>
                <c:pt idx="4545">
                  <c:v>5.1310000000000001E-7</c:v>
                </c:pt>
                <c:pt idx="4546">
                  <c:v>5.1350000000000004E-7</c:v>
                </c:pt>
                <c:pt idx="4547">
                  <c:v>5.1310000000000001E-7</c:v>
                </c:pt>
                <c:pt idx="4548">
                  <c:v>5.1259999999999997E-7</c:v>
                </c:pt>
                <c:pt idx="4549">
                  <c:v>5.1259999999999997E-7</c:v>
                </c:pt>
                <c:pt idx="4550">
                  <c:v>5.1350000000000004E-7</c:v>
                </c:pt>
                <c:pt idx="4551">
                  <c:v>5.1350000000000004E-7</c:v>
                </c:pt>
                <c:pt idx="4552">
                  <c:v>5.1350000000000004E-7</c:v>
                </c:pt>
                <c:pt idx="4553">
                  <c:v>5.1350000000000004E-7</c:v>
                </c:pt>
                <c:pt idx="4554">
                  <c:v>5.1399999999999997E-7</c:v>
                </c:pt>
                <c:pt idx="4555">
                  <c:v>5.1450000000000001E-7</c:v>
                </c:pt>
                <c:pt idx="4556">
                  <c:v>5.1350000000000004E-7</c:v>
                </c:pt>
                <c:pt idx="4557">
                  <c:v>5.1399999999999997E-7</c:v>
                </c:pt>
                <c:pt idx="4558">
                  <c:v>5.1399999999999997E-7</c:v>
                </c:pt>
                <c:pt idx="4559">
                  <c:v>5.1399999999999997E-7</c:v>
                </c:pt>
                <c:pt idx="4560">
                  <c:v>5.1450000000000001E-7</c:v>
                </c:pt>
                <c:pt idx="4561">
                  <c:v>5.1450000000000001E-7</c:v>
                </c:pt>
                <c:pt idx="4562">
                  <c:v>5.1490000000000004E-7</c:v>
                </c:pt>
                <c:pt idx="4563">
                  <c:v>5.1399999999999997E-7</c:v>
                </c:pt>
                <c:pt idx="4564">
                  <c:v>5.1350000000000004E-7</c:v>
                </c:pt>
                <c:pt idx="4565">
                  <c:v>5.1450000000000001E-7</c:v>
                </c:pt>
                <c:pt idx="4566">
                  <c:v>5.1490000000000004E-7</c:v>
                </c:pt>
                <c:pt idx="4567">
                  <c:v>5.1539999999999997E-7</c:v>
                </c:pt>
                <c:pt idx="4568">
                  <c:v>5.1450000000000001E-7</c:v>
                </c:pt>
                <c:pt idx="4569">
                  <c:v>5.1539999999999997E-7</c:v>
                </c:pt>
                <c:pt idx="4570">
                  <c:v>5.1539999999999997E-7</c:v>
                </c:pt>
                <c:pt idx="4571">
                  <c:v>5.1590000000000001E-7</c:v>
                </c:pt>
                <c:pt idx="4572">
                  <c:v>5.1590000000000001E-7</c:v>
                </c:pt>
                <c:pt idx="4573">
                  <c:v>5.1590000000000001E-7</c:v>
                </c:pt>
                <c:pt idx="4574">
                  <c:v>5.1490000000000004E-7</c:v>
                </c:pt>
                <c:pt idx="4575">
                  <c:v>5.1539999999999997E-7</c:v>
                </c:pt>
                <c:pt idx="4576">
                  <c:v>5.1539999999999997E-7</c:v>
                </c:pt>
                <c:pt idx="4577">
                  <c:v>5.1539999999999997E-7</c:v>
                </c:pt>
                <c:pt idx="4578">
                  <c:v>5.1539999999999997E-7</c:v>
                </c:pt>
                <c:pt idx="4579">
                  <c:v>5.1590000000000001E-7</c:v>
                </c:pt>
                <c:pt idx="4580">
                  <c:v>5.1590000000000001E-7</c:v>
                </c:pt>
                <c:pt idx="4581">
                  <c:v>5.1590000000000001E-7</c:v>
                </c:pt>
                <c:pt idx="4582">
                  <c:v>5.1630000000000004E-7</c:v>
                </c:pt>
                <c:pt idx="4583">
                  <c:v>5.1590000000000001E-7</c:v>
                </c:pt>
                <c:pt idx="4584">
                  <c:v>5.1539999999999997E-7</c:v>
                </c:pt>
                <c:pt idx="4585">
                  <c:v>5.1630000000000004E-7</c:v>
                </c:pt>
                <c:pt idx="4586">
                  <c:v>5.1590000000000001E-7</c:v>
                </c:pt>
                <c:pt idx="4587">
                  <c:v>5.1590000000000001E-7</c:v>
                </c:pt>
                <c:pt idx="4588">
                  <c:v>5.1630000000000004E-7</c:v>
                </c:pt>
                <c:pt idx="4589">
                  <c:v>5.1630000000000004E-7</c:v>
                </c:pt>
                <c:pt idx="4590">
                  <c:v>5.1590000000000001E-7</c:v>
                </c:pt>
                <c:pt idx="4591">
                  <c:v>5.1590000000000001E-7</c:v>
                </c:pt>
                <c:pt idx="4592">
                  <c:v>5.1730000000000001E-7</c:v>
                </c:pt>
                <c:pt idx="4593">
                  <c:v>5.1630000000000004E-7</c:v>
                </c:pt>
                <c:pt idx="4594">
                  <c:v>5.1630000000000004E-7</c:v>
                </c:pt>
                <c:pt idx="4595">
                  <c:v>5.1679999999999997E-7</c:v>
                </c:pt>
                <c:pt idx="4596">
                  <c:v>5.1630000000000004E-7</c:v>
                </c:pt>
                <c:pt idx="4597">
                  <c:v>5.1679999999999997E-7</c:v>
                </c:pt>
                <c:pt idx="4598">
                  <c:v>5.1679999999999997E-7</c:v>
                </c:pt>
                <c:pt idx="4599">
                  <c:v>5.1730000000000001E-7</c:v>
                </c:pt>
                <c:pt idx="4600">
                  <c:v>5.1679999999999997E-7</c:v>
                </c:pt>
                <c:pt idx="4601">
                  <c:v>5.1630000000000004E-7</c:v>
                </c:pt>
                <c:pt idx="4602">
                  <c:v>5.1679999999999997E-7</c:v>
                </c:pt>
                <c:pt idx="4603">
                  <c:v>5.1630000000000004E-7</c:v>
                </c:pt>
                <c:pt idx="4604">
                  <c:v>5.1679999999999997E-7</c:v>
                </c:pt>
                <c:pt idx="4605">
                  <c:v>5.1679999999999997E-7</c:v>
                </c:pt>
                <c:pt idx="4606">
                  <c:v>5.1730000000000001E-7</c:v>
                </c:pt>
                <c:pt idx="4607">
                  <c:v>5.1679999999999997E-7</c:v>
                </c:pt>
                <c:pt idx="4608">
                  <c:v>5.1730000000000001E-7</c:v>
                </c:pt>
                <c:pt idx="4609">
                  <c:v>5.1730000000000001E-7</c:v>
                </c:pt>
                <c:pt idx="4610">
                  <c:v>5.1679999999999997E-7</c:v>
                </c:pt>
                <c:pt idx="4611">
                  <c:v>5.1770000000000004E-7</c:v>
                </c:pt>
                <c:pt idx="4612">
                  <c:v>5.1770000000000004E-7</c:v>
                </c:pt>
                <c:pt idx="4613">
                  <c:v>5.1770000000000004E-7</c:v>
                </c:pt>
                <c:pt idx="4614">
                  <c:v>5.1770000000000004E-7</c:v>
                </c:pt>
                <c:pt idx="4615">
                  <c:v>5.1870000000000001E-7</c:v>
                </c:pt>
                <c:pt idx="4616">
                  <c:v>5.1730000000000001E-7</c:v>
                </c:pt>
                <c:pt idx="4617">
                  <c:v>5.1770000000000004E-7</c:v>
                </c:pt>
                <c:pt idx="4618">
                  <c:v>5.1730000000000001E-7</c:v>
                </c:pt>
                <c:pt idx="4619">
                  <c:v>5.1770000000000004E-7</c:v>
                </c:pt>
                <c:pt idx="4620">
                  <c:v>5.1770000000000004E-7</c:v>
                </c:pt>
                <c:pt idx="4621">
                  <c:v>5.1819999999999997E-7</c:v>
                </c:pt>
                <c:pt idx="4622">
                  <c:v>5.1770000000000004E-7</c:v>
                </c:pt>
                <c:pt idx="4623">
                  <c:v>5.1770000000000004E-7</c:v>
                </c:pt>
                <c:pt idx="4624">
                  <c:v>5.1770000000000004E-7</c:v>
                </c:pt>
                <c:pt idx="4625">
                  <c:v>5.1819999999999997E-7</c:v>
                </c:pt>
                <c:pt idx="4626">
                  <c:v>5.1819999999999997E-7</c:v>
                </c:pt>
                <c:pt idx="4627">
                  <c:v>5.1730000000000001E-7</c:v>
                </c:pt>
                <c:pt idx="4628">
                  <c:v>5.1730000000000001E-7</c:v>
                </c:pt>
                <c:pt idx="4629">
                  <c:v>5.1819999999999997E-7</c:v>
                </c:pt>
                <c:pt idx="4630">
                  <c:v>5.1819999999999997E-7</c:v>
                </c:pt>
                <c:pt idx="4631">
                  <c:v>5.1730000000000001E-7</c:v>
                </c:pt>
                <c:pt idx="4632">
                  <c:v>5.1910000000000004E-7</c:v>
                </c:pt>
                <c:pt idx="4633">
                  <c:v>5.1819999999999997E-7</c:v>
                </c:pt>
                <c:pt idx="4634">
                  <c:v>5.1870000000000001E-7</c:v>
                </c:pt>
                <c:pt idx="4635">
                  <c:v>5.1910000000000004E-7</c:v>
                </c:pt>
                <c:pt idx="4636">
                  <c:v>5.1870000000000001E-7</c:v>
                </c:pt>
                <c:pt idx="4637">
                  <c:v>5.1910000000000004E-7</c:v>
                </c:pt>
                <c:pt idx="4638">
                  <c:v>5.1870000000000001E-7</c:v>
                </c:pt>
                <c:pt idx="4639">
                  <c:v>5.1910000000000004E-7</c:v>
                </c:pt>
                <c:pt idx="4640">
                  <c:v>5.1870000000000001E-7</c:v>
                </c:pt>
                <c:pt idx="4641">
                  <c:v>5.1910000000000004E-7</c:v>
                </c:pt>
                <c:pt idx="4642">
                  <c:v>5.1959999999999997E-7</c:v>
                </c:pt>
                <c:pt idx="4643">
                  <c:v>5.1959999999999997E-7</c:v>
                </c:pt>
                <c:pt idx="4644">
                  <c:v>5.2E-7</c:v>
                </c:pt>
                <c:pt idx="4645">
                  <c:v>5.1959999999999997E-7</c:v>
                </c:pt>
                <c:pt idx="4646">
                  <c:v>5.1910000000000004E-7</c:v>
                </c:pt>
                <c:pt idx="4647">
                  <c:v>5.1959999999999997E-7</c:v>
                </c:pt>
                <c:pt idx="4648">
                  <c:v>5.1870000000000001E-7</c:v>
                </c:pt>
                <c:pt idx="4649">
                  <c:v>5.1959999999999997E-7</c:v>
                </c:pt>
                <c:pt idx="4650">
                  <c:v>5.1959999999999997E-7</c:v>
                </c:pt>
                <c:pt idx="4651">
                  <c:v>5.2E-7</c:v>
                </c:pt>
                <c:pt idx="4652">
                  <c:v>5.2E-7</c:v>
                </c:pt>
                <c:pt idx="4653">
                  <c:v>5.2E-7</c:v>
                </c:pt>
                <c:pt idx="4654">
                  <c:v>5.2E-7</c:v>
                </c:pt>
                <c:pt idx="4655">
                  <c:v>5.1910000000000004E-7</c:v>
                </c:pt>
                <c:pt idx="4656">
                  <c:v>5.2050000000000004E-7</c:v>
                </c:pt>
                <c:pt idx="4657">
                  <c:v>5.2050000000000004E-7</c:v>
                </c:pt>
                <c:pt idx="4658">
                  <c:v>5.2099999999999997E-7</c:v>
                </c:pt>
                <c:pt idx="4659">
                  <c:v>5.2099999999999997E-7</c:v>
                </c:pt>
                <c:pt idx="4660">
                  <c:v>5.2050000000000004E-7</c:v>
                </c:pt>
                <c:pt idx="4661">
                  <c:v>5.2050000000000004E-7</c:v>
                </c:pt>
                <c:pt idx="4662">
                  <c:v>5.2099999999999997E-7</c:v>
                </c:pt>
                <c:pt idx="4663">
                  <c:v>5.2099999999999997E-7</c:v>
                </c:pt>
                <c:pt idx="4664">
                  <c:v>5.215E-7</c:v>
                </c:pt>
                <c:pt idx="4665">
                  <c:v>5.215E-7</c:v>
                </c:pt>
                <c:pt idx="4666">
                  <c:v>5.2099999999999997E-7</c:v>
                </c:pt>
                <c:pt idx="4667">
                  <c:v>5.2050000000000004E-7</c:v>
                </c:pt>
                <c:pt idx="4668">
                  <c:v>5.215E-7</c:v>
                </c:pt>
                <c:pt idx="4669">
                  <c:v>5.2099999999999997E-7</c:v>
                </c:pt>
                <c:pt idx="4670">
                  <c:v>5.215E-7</c:v>
                </c:pt>
                <c:pt idx="4671">
                  <c:v>5.215E-7</c:v>
                </c:pt>
                <c:pt idx="4672">
                  <c:v>5.215E-7</c:v>
                </c:pt>
                <c:pt idx="4673">
                  <c:v>5.2099999999999997E-7</c:v>
                </c:pt>
                <c:pt idx="4674">
                  <c:v>5.215E-7</c:v>
                </c:pt>
                <c:pt idx="4675">
                  <c:v>5.215E-7</c:v>
                </c:pt>
                <c:pt idx="4676">
                  <c:v>5.2190000000000003E-7</c:v>
                </c:pt>
                <c:pt idx="4677">
                  <c:v>5.2239999999999997E-7</c:v>
                </c:pt>
                <c:pt idx="4678">
                  <c:v>5.2190000000000003E-7</c:v>
                </c:pt>
                <c:pt idx="4679">
                  <c:v>5.215E-7</c:v>
                </c:pt>
                <c:pt idx="4680">
                  <c:v>5.215E-7</c:v>
                </c:pt>
                <c:pt idx="4681">
                  <c:v>5.2239999999999997E-7</c:v>
                </c:pt>
                <c:pt idx="4682">
                  <c:v>5.215E-7</c:v>
                </c:pt>
                <c:pt idx="4683">
                  <c:v>5.215E-7</c:v>
                </c:pt>
                <c:pt idx="4684">
                  <c:v>5.2239999999999997E-7</c:v>
                </c:pt>
                <c:pt idx="4685">
                  <c:v>5.2190000000000003E-7</c:v>
                </c:pt>
                <c:pt idx="4686">
                  <c:v>5.2239999999999997E-7</c:v>
                </c:pt>
                <c:pt idx="4687">
                  <c:v>5.2190000000000003E-7</c:v>
                </c:pt>
                <c:pt idx="4688">
                  <c:v>5.229E-7</c:v>
                </c:pt>
                <c:pt idx="4689">
                  <c:v>5.2190000000000003E-7</c:v>
                </c:pt>
                <c:pt idx="4690">
                  <c:v>5.229E-7</c:v>
                </c:pt>
                <c:pt idx="4691">
                  <c:v>5.2239999999999997E-7</c:v>
                </c:pt>
                <c:pt idx="4692">
                  <c:v>5.2239999999999997E-7</c:v>
                </c:pt>
                <c:pt idx="4693">
                  <c:v>5.2239999999999997E-7</c:v>
                </c:pt>
                <c:pt idx="4694">
                  <c:v>5.2340000000000004E-7</c:v>
                </c:pt>
                <c:pt idx="4695">
                  <c:v>5.229E-7</c:v>
                </c:pt>
                <c:pt idx="4696">
                  <c:v>5.2340000000000004E-7</c:v>
                </c:pt>
                <c:pt idx="4697">
                  <c:v>5.2340000000000004E-7</c:v>
                </c:pt>
                <c:pt idx="4698">
                  <c:v>5.2340000000000004E-7</c:v>
                </c:pt>
                <c:pt idx="4699">
                  <c:v>5.2340000000000004E-7</c:v>
                </c:pt>
                <c:pt idx="4700">
                  <c:v>5.2340000000000004E-7</c:v>
                </c:pt>
                <c:pt idx="4701">
                  <c:v>5.2340000000000004E-7</c:v>
                </c:pt>
                <c:pt idx="4702">
                  <c:v>5.2379999999999997E-7</c:v>
                </c:pt>
                <c:pt idx="4703">
                  <c:v>5.2379999999999997E-7</c:v>
                </c:pt>
                <c:pt idx="4704">
                  <c:v>5.2340000000000004E-7</c:v>
                </c:pt>
                <c:pt idx="4705">
                  <c:v>5.243E-7</c:v>
                </c:pt>
                <c:pt idx="4706">
                  <c:v>5.2340000000000004E-7</c:v>
                </c:pt>
                <c:pt idx="4707">
                  <c:v>5.2379999999999997E-7</c:v>
                </c:pt>
                <c:pt idx="4708">
                  <c:v>5.243E-7</c:v>
                </c:pt>
                <c:pt idx="4709">
                  <c:v>5.243E-7</c:v>
                </c:pt>
                <c:pt idx="4710">
                  <c:v>5.243E-7</c:v>
                </c:pt>
                <c:pt idx="4711">
                  <c:v>5.243E-7</c:v>
                </c:pt>
                <c:pt idx="4712">
                  <c:v>5.2379999999999997E-7</c:v>
                </c:pt>
                <c:pt idx="4713">
                  <c:v>5.243E-7</c:v>
                </c:pt>
                <c:pt idx="4714">
                  <c:v>5.243E-7</c:v>
                </c:pt>
                <c:pt idx="4715">
                  <c:v>5.243E-7</c:v>
                </c:pt>
                <c:pt idx="4716">
                  <c:v>5.243E-7</c:v>
                </c:pt>
                <c:pt idx="4717">
                  <c:v>5.2480000000000004E-7</c:v>
                </c:pt>
                <c:pt idx="4718">
                  <c:v>5.243E-7</c:v>
                </c:pt>
                <c:pt idx="4719">
                  <c:v>5.2480000000000004E-7</c:v>
                </c:pt>
                <c:pt idx="4720">
                  <c:v>5.2519999999999996E-7</c:v>
                </c:pt>
                <c:pt idx="4721">
                  <c:v>5.2480000000000004E-7</c:v>
                </c:pt>
                <c:pt idx="4722">
                  <c:v>5.2519999999999996E-7</c:v>
                </c:pt>
                <c:pt idx="4723">
                  <c:v>5.2480000000000004E-7</c:v>
                </c:pt>
                <c:pt idx="4724">
                  <c:v>5.2480000000000004E-7</c:v>
                </c:pt>
                <c:pt idx="4725">
                  <c:v>5.2519999999999996E-7</c:v>
                </c:pt>
                <c:pt idx="4726">
                  <c:v>5.257E-7</c:v>
                </c:pt>
                <c:pt idx="4727">
                  <c:v>5.257E-7</c:v>
                </c:pt>
                <c:pt idx="4728">
                  <c:v>5.2519999999999996E-7</c:v>
                </c:pt>
                <c:pt idx="4729">
                  <c:v>5.2519999999999996E-7</c:v>
                </c:pt>
                <c:pt idx="4730">
                  <c:v>5.2620000000000004E-7</c:v>
                </c:pt>
                <c:pt idx="4731">
                  <c:v>5.2669999999999997E-7</c:v>
                </c:pt>
                <c:pt idx="4732">
                  <c:v>5.257E-7</c:v>
                </c:pt>
                <c:pt idx="4733">
                  <c:v>5.257E-7</c:v>
                </c:pt>
                <c:pt idx="4734">
                  <c:v>5.257E-7</c:v>
                </c:pt>
                <c:pt idx="4735">
                  <c:v>5.2519999999999996E-7</c:v>
                </c:pt>
                <c:pt idx="4736">
                  <c:v>5.2620000000000004E-7</c:v>
                </c:pt>
                <c:pt idx="4737">
                  <c:v>5.2620000000000004E-7</c:v>
                </c:pt>
                <c:pt idx="4738">
                  <c:v>5.2519999999999996E-7</c:v>
                </c:pt>
                <c:pt idx="4739">
                  <c:v>5.257E-7</c:v>
                </c:pt>
                <c:pt idx="4740">
                  <c:v>5.257E-7</c:v>
                </c:pt>
                <c:pt idx="4741">
                  <c:v>5.2620000000000004E-7</c:v>
                </c:pt>
                <c:pt idx="4742">
                  <c:v>5.2620000000000004E-7</c:v>
                </c:pt>
                <c:pt idx="4743">
                  <c:v>5.2669999999999997E-7</c:v>
                </c:pt>
                <c:pt idx="4744">
                  <c:v>5.2669999999999997E-7</c:v>
                </c:pt>
                <c:pt idx="4745">
                  <c:v>5.2720000000000001E-7</c:v>
                </c:pt>
                <c:pt idx="4746">
                  <c:v>5.2669999999999997E-7</c:v>
                </c:pt>
                <c:pt idx="4747">
                  <c:v>5.2620000000000004E-7</c:v>
                </c:pt>
                <c:pt idx="4748">
                  <c:v>5.2669999999999997E-7</c:v>
                </c:pt>
                <c:pt idx="4749">
                  <c:v>5.2720000000000001E-7</c:v>
                </c:pt>
                <c:pt idx="4750">
                  <c:v>5.2720000000000001E-7</c:v>
                </c:pt>
                <c:pt idx="4751">
                  <c:v>5.2669999999999997E-7</c:v>
                </c:pt>
                <c:pt idx="4752">
                  <c:v>5.2760000000000004E-7</c:v>
                </c:pt>
                <c:pt idx="4753">
                  <c:v>5.2720000000000001E-7</c:v>
                </c:pt>
                <c:pt idx="4754">
                  <c:v>5.2720000000000001E-7</c:v>
                </c:pt>
                <c:pt idx="4755">
                  <c:v>5.2760000000000004E-7</c:v>
                </c:pt>
                <c:pt idx="4756">
                  <c:v>5.2720000000000001E-7</c:v>
                </c:pt>
                <c:pt idx="4757">
                  <c:v>5.2720000000000001E-7</c:v>
                </c:pt>
                <c:pt idx="4758">
                  <c:v>5.2720000000000001E-7</c:v>
                </c:pt>
                <c:pt idx="4759">
                  <c:v>5.2720000000000001E-7</c:v>
                </c:pt>
                <c:pt idx="4760">
                  <c:v>5.2760000000000004E-7</c:v>
                </c:pt>
                <c:pt idx="4761">
                  <c:v>5.2760000000000004E-7</c:v>
                </c:pt>
                <c:pt idx="4762">
                  <c:v>5.2760000000000004E-7</c:v>
                </c:pt>
                <c:pt idx="4763">
                  <c:v>5.2760000000000004E-7</c:v>
                </c:pt>
                <c:pt idx="4764">
                  <c:v>5.2809999999999997E-7</c:v>
                </c:pt>
                <c:pt idx="4765">
                  <c:v>5.2760000000000004E-7</c:v>
                </c:pt>
                <c:pt idx="4766">
                  <c:v>5.2809999999999997E-7</c:v>
                </c:pt>
                <c:pt idx="4767">
                  <c:v>5.2760000000000004E-7</c:v>
                </c:pt>
                <c:pt idx="4768">
                  <c:v>5.2720000000000001E-7</c:v>
                </c:pt>
                <c:pt idx="4769">
                  <c:v>5.2760000000000004E-7</c:v>
                </c:pt>
                <c:pt idx="4770">
                  <c:v>5.2760000000000004E-7</c:v>
                </c:pt>
                <c:pt idx="4771">
                  <c:v>5.2860000000000001E-7</c:v>
                </c:pt>
                <c:pt idx="4772">
                  <c:v>5.2809999999999997E-7</c:v>
                </c:pt>
                <c:pt idx="4773">
                  <c:v>5.2809999999999997E-7</c:v>
                </c:pt>
                <c:pt idx="4774">
                  <c:v>5.2860000000000001E-7</c:v>
                </c:pt>
                <c:pt idx="4775">
                  <c:v>5.2809999999999997E-7</c:v>
                </c:pt>
                <c:pt idx="4776">
                  <c:v>5.2809999999999997E-7</c:v>
                </c:pt>
                <c:pt idx="4777">
                  <c:v>5.2760000000000004E-7</c:v>
                </c:pt>
                <c:pt idx="4778">
                  <c:v>5.2860000000000001E-7</c:v>
                </c:pt>
                <c:pt idx="4779">
                  <c:v>5.2809999999999997E-7</c:v>
                </c:pt>
                <c:pt idx="4780">
                  <c:v>5.2860000000000001E-7</c:v>
                </c:pt>
                <c:pt idx="4781">
                  <c:v>5.2900000000000004E-7</c:v>
                </c:pt>
                <c:pt idx="4782">
                  <c:v>5.2860000000000001E-7</c:v>
                </c:pt>
                <c:pt idx="4783">
                  <c:v>5.2900000000000004E-7</c:v>
                </c:pt>
                <c:pt idx="4784">
                  <c:v>5.3000000000000001E-7</c:v>
                </c:pt>
                <c:pt idx="4785">
                  <c:v>5.2860000000000001E-7</c:v>
                </c:pt>
                <c:pt idx="4786">
                  <c:v>5.2900000000000004E-7</c:v>
                </c:pt>
                <c:pt idx="4787">
                  <c:v>5.2900000000000004E-7</c:v>
                </c:pt>
                <c:pt idx="4788">
                  <c:v>5.2860000000000001E-7</c:v>
                </c:pt>
                <c:pt idx="4789">
                  <c:v>5.2949999999999997E-7</c:v>
                </c:pt>
                <c:pt idx="4790">
                  <c:v>5.2949999999999997E-7</c:v>
                </c:pt>
                <c:pt idx="4791">
                  <c:v>5.3000000000000001E-7</c:v>
                </c:pt>
                <c:pt idx="4792">
                  <c:v>5.2900000000000004E-7</c:v>
                </c:pt>
                <c:pt idx="4793">
                  <c:v>5.3000000000000001E-7</c:v>
                </c:pt>
                <c:pt idx="4794">
                  <c:v>5.2949999999999997E-7</c:v>
                </c:pt>
                <c:pt idx="4795">
                  <c:v>5.3000000000000001E-7</c:v>
                </c:pt>
                <c:pt idx="4796">
                  <c:v>5.2949999999999997E-7</c:v>
                </c:pt>
                <c:pt idx="4797">
                  <c:v>5.2949999999999997E-7</c:v>
                </c:pt>
                <c:pt idx="4798">
                  <c:v>5.3050000000000005E-7</c:v>
                </c:pt>
                <c:pt idx="4799">
                  <c:v>5.3050000000000005E-7</c:v>
                </c:pt>
                <c:pt idx="4800">
                  <c:v>5.3050000000000005E-7</c:v>
                </c:pt>
                <c:pt idx="4801">
                  <c:v>5.3000000000000001E-7</c:v>
                </c:pt>
                <c:pt idx="4802">
                  <c:v>5.3050000000000005E-7</c:v>
                </c:pt>
                <c:pt idx="4803">
                  <c:v>5.3050000000000005E-7</c:v>
                </c:pt>
                <c:pt idx="4804">
                  <c:v>5.3099999999999998E-7</c:v>
                </c:pt>
                <c:pt idx="4805">
                  <c:v>5.3099999999999998E-7</c:v>
                </c:pt>
                <c:pt idx="4806">
                  <c:v>5.3099999999999998E-7</c:v>
                </c:pt>
                <c:pt idx="4807">
                  <c:v>5.3050000000000005E-7</c:v>
                </c:pt>
                <c:pt idx="4808">
                  <c:v>5.3140000000000001E-7</c:v>
                </c:pt>
                <c:pt idx="4809">
                  <c:v>5.3099999999999998E-7</c:v>
                </c:pt>
                <c:pt idx="4810">
                  <c:v>5.3099999999999998E-7</c:v>
                </c:pt>
                <c:pt idx="4811">
                  <c:v>5.3140000000000001E-7</c:v>
                </c:pt>
                <c:pt idx="4812">
                  <c:v>5.3099999999999998E-7</c:v>
                </c:pt>
                <c:pt idx="4813">
                  <c:v>5.3140000000000001E-7</c:v>
                </c:pt>
                <c:pt idx="4814">
                  <c:v>5.3099999999999998E-7</c:v>
                </c:pt>
                <c:pt idx="4815">
                  <c:v>5.3099999999999998E-7</c:v>
                </c:pt>
                <c:pt idx="4816">
                  <c:v>5.3099999999999998E-7</c:v>
                </c:pt>
                <c:pt idx="4817">
                  <c:v>5.3140000000000001E-7</c:v>
                </c:pt>
                <c:pt idx="4818">
                  <c:v>5.3140000000000001E-7</c:v>
                </c:pt>
                <c:pt idx="4819">
                  <c:v>5.3190000000000004E-7</c:v>
                </c:pt>
                <c:pt idx="4820">
                  <c:v>5.3190000000000004E-7</c:v>
                </c:pt>
                <c:pt idx="4821">
                  <c:v>5.3190000000000004E-7</c:v>
                </c:pt>
                <c:pt idx="4822">
                  <c:v>5.3140000000000001E-7</c:v>
                </c:pt>
                <c:pt idx="4823">
                  <c:v>5.3190000000000004E-7</c:v>
                </c:pt>
                <c:pt idx="4824">
                  <c:v>5.3099999999999998E-7</c:v>
                </c:pt>
                <c:pt idx="4825">
                  <c:v>5.3190000000000004E-7</c:v>
                </c:pt>
                <c:pt idx="4826">
                  <c:v>5.3140000000000001E-7</c:v>
                </c:pt>
                <c:pt idx="4827">
                  <c:v>5.3190000000000004E-7</c:v>
                </c:pt>
                <c:pt idx="4828">
                  <c:v>5.3290000000000001E-7</c:v>
                </c:pt>
                <c:pt idx="4829">
                  <c:v>5.3190000000000004E-7</c:v>
                </c:pt>
                <c:pt idx="4830">
                  <c:v>5.3190000000000004E-7</c:v>
                </c:pt>
                <c:pt idx="4831">
                  <c:v>5.3140000000000001E-7</c:v>
                </c:pt>
                <c:pt idx="4832">
                  <c:v>5.3239999999999998E-7</c:v>
                </c:pt>
                <c:pt idx="4833">
                  <c:v>5.3290000000000001E-7</c:v>
                </c:pt>
                <c:pt idx="4834">
                  <c:v>5.3290000000000001E-7</c:v>
                </c:pt>
                <c:pt idx="4835">
                  <c:v>5.3190000000000004E-7</c:v>
                </c:pt>
                <c:pt idx="4836">
                  <c:v>5.3239999999999998E-7</c:v>
                </c:pt>
                <c:pt idx="4837">
                  <c:v>5.3290000000000001E-7</c:v>
                </c:pt>
                <c:pt idx="4838">
                  <c:v>5.3239999999999998E-7</c:v>
                </c:pt>
                <c:pt idx="4839">
                  <c:v>5.3290000000000001E-7</c:v>
                </c:pt>
                <c:pt idx="4840">
                  <c:v>5.3379999999999998E-7</c:v>
                </c:pt>
                <c:pt idx="4841">
                  <c:v>5.3340000000000005E-7</c:v>
                </c:pt>
                <c:pt idx="4842">
                  <c:v>5.3379999999999998E-7</c:v>
                </c:pt>
                <c:pt idx="4843">
                  <c:v>5.3340000000000005E-7</c:v>
                </c:pt>
                <c:pt idx="4844">
                  <c:v>5.3379999999999998E-7</c:v>
                </c:pt>
                <c:pt idx="4845">
                  <c:v>5.3430000000000001E-7</c:v>
                </c:pt>
                <c:pt idx="4846">
                  <c:v>5.3379999999999998E-7</c:v>
                </c:pt>
                <c:pt idx="4847">
                  <c:v>5.3379999999999998E-7</c:v>
                </c:pt>
                <c:pt idx="4848">
                  <c:v>5.3480000000000005E-7</c:v>
                </c:pt>
                <c:pt idx="4849">
                  <c:v>5.3379999999999998E-7</c:v>
                </c:pt>
                <c:pt idx="4850">
                  <c:v>5.3430000000000001E-7</c:v>
                </c:pt>
                <c:pt idx="4851">
                  <c:v>5.3480000000000005E-7</c:v>
                </c:pt>
                <c:pt idx="4852">
                  <c:v>5.3430000000000001E-7</c:v>
                </c:pt>
                <c:pt idx="4853">
                  <c:v>5.3379999999999998E-7</c:v>
                </c:pt>
                <c:pt idx="4854">
                  <c:v>5.3480000000000005E-7</c:v>
                </c:pt>
                <c:pt idx="4855">
                  <c:v>5.3430000000000001E-7</c:v>
                </c:pt>
                <c:pt idx="4856">
                  <c:v>5.3480000000000005E-7</c:v>
                </c:pt>
                <c:pt idx="4857">
                  <c:v>5.3480000000000005E-7</c:v>
                </c:pt>
                <c:pt idx="4858">
                  <c:v>5.3430000000000001E-7</c:v>
                </c:pt>
                <c:pt idx="4859">
                  <c:v>5.3480000000000005E-7</c:v>
                </c:pt>
                <c:pt idx="4860">
                  <c:v>5.3430000000000001E-7</c:v>
                </c:pt>
                <c:pt idx="4861">
                  <c:v>5.3480000000000005E-7</c:v>
                </c:pt>
                <c:pt idx="4862">
                  <c:v>5.3480000000000005E-7</c:v>
                </c:pt>
                <c:pt idx="4863">
                  <c:v>5.3430000000000001E-7</c:v>
                </c:pt>
                <c:pt idx="4864">
                  <c:v>5.3529999999999998E-7</c:v>
                </c:pt>
                <c:pt idx="4865">
                  <c:v>5.3480000000000005E-7</c:v>
                </c:pt>
                <c:pt idx="4866">
                  <c:v>5.3430000000000001E-7</c:v>
                </c:pt>
                <c:pt idx="4867">
                  <c:v>5.3529999999999998E-7</c:v>
                </c:pt>
                <c:pt idx="4868">
                  <c:v>5.3529999999999998E-7</c:v>
                </c:pt>
                <c:pt idx="4869">
                  <c:v>5.3480000000000005E-7</c:v>
                </c:pt>
                <c:pt idx="4870">
                  <c:v>5.3529999999999998E-7</c:v>
                </c:pt>
                <c:pt idx="4871">
                  <c:v>5.3529999999999998E-7</c:v>
                </c:pt>
                <c:pt idx="4872">
                  <c:v>5.3480000000000005E-7</c:v>
                </c:pt>
                <c:pt idx="4873">
                  <c:v>5.3529999999999998E-7</c:v>
                </c:pt>
                <c:pt idx="4874">
                  <c:v>5.3529999999999998E-7</c:v>
                </c:pt>
                <c:pt idx="4875">
                  <c:v>5.3580000000000002E-7</c:v>
                </c:pt>
                <c:pt idx="4876">
                  <c:v>5.3529999999999998E-7</c:v>
                </c:pt>
                <c:pt idx="4877">
                  <c:v>5.3529999999999998E-7</c:v>
                </c:pt>
                <c:pt idx="4878">
                  <c:v>5.3529999999999998E-7</c:v>
                </c:pt>
                <c:pt idx="4879">
                  <c:v>5.3480000000000005E-7</c:v>
                </c:pt>
                <c:pt idx="4880">
                  <c:v>5.3580000000000002E-7</c:v>
                </c:pt>
                <c:pt idx="4881">
                  <c:v>5.3529999999999998E-7</c:v>
                </c:pt>
                <c:pt idx="4882">
                  <c:v>5.3580000000000002E-7</c:v>
                </c:pt>
                <c:pt idx="4883">
                  <c:v>5.3529999999999998E-7</c:v>
                </c:pt>
                <c:pt idx="4884">
                  <c:v>5.3669999999999998E-7</c:v>
                </c:pt>
                <c:pt idx="4885">
                  <c:v>5.3580000000000002E-7</c:v>
                </c:pt>
                <c:pt idx="4886">
                  <c:v>5.3669999999999998E-7</c:v>
                </c:pt>
                <c:pt idx="4887">
                  <c:v>5.3580000000000002E-7</c:v>
                </c:pt>
                <c:pt idx="4888">
                  <c:v>5.3629999999999995E-7</c:v>
                </c:pt>
                <c:pt idx="4889">
                  <c:v>5.3629999999999995E-7</c:v>
                </c:pt>
                <c:pt idx="4890">
                  <c:v>5.3669999999999998E-7</c:v>
                </c:pt>
                <c:pt idx="4891">
                  <c:v>5.3669999999999998E-7</c:v>
                </c:pt>
                <c:pt idx="4892">
                  <c:v>5.3629999999999995E-7</c:v>
                </c:pt>
                <c:pt idx="4893">
                  <c:v>5.3580000000000002E-7</c:v>
                </c:pt>
                <c:pt idx="4894">
                  <c:v>5.3629999999999995E-7</c:v>
                </c:pt>
                <c:pt idx="4895">
                  <c:v>5.3629999999999995E-7</c:v>
                </c:pt>
                <c:pt idx="4896">
                  <c:v>5.3629999999999995E-7</c:v>
                </c:pt>
                <c:pt idx="4897">
                  <c:v>5.3629999999999995E-7</c:v>
                </c:pt>
                <c:pt idx="4898">
                  <c:v>5.3669999999999998E-7</c:v>
                </c:pt>
                <c:pt idx="4899">
                  <c:v>5.3629999999999995E-7</c:v>
                </c:pt>
                <c:pt idx="4900">
                  <c:v>5.3720000000000002E-7</c:v>
                </c:pt>
                <c:pt idx="4901">
                  <c:v>5.3669999999999998E-7</c:v>
                </c:pt>
                <c:pt idx="4902">
                  <c:v>5.3669999999999998E-7</c:v>
                </c:pt>
                <c:pt idx="4903">
                  <c:v>5.3720000000000002E-7</c:v>
                </c:pt>
                <c:pt idx="4904">
                  <c:v>5.3629999999999995E-7</c:v>
                </c:pt>
                <c:pt idx="4905">
                  <c:v>5.3669999999999998E-7</c:v>
                </c:pt>
                <c:pt idx="4906">
                  <c:v>5.3669999999999998E-7</c:v>
                </c:pt>
                <c:pt idx="4907">
                  <c:v>5.3669999999999998E-7</c:v>
                </c:pt>
                <c:pt idx="4908">
                  <c:v>5.3669999999999998E-7</c:v>
                </c:pt>
                <c:pt idx="4909">
                  <c:v>5.3769999999999995E-7</c:v>
                </c:pt>
                <c:pt idx="4910">
                  <c:v>5.3720000000000002E-7</c:v>
                </c:pt>
                <c:pt idx="4911">
                  <c:v>5.3769999999999995E-7</c:v>
                </c:pt>
                <c:pt idx="4912">
                  <c:v>5.3769999999999995E-7</c:v>
                </c:pt>
                <c:pt idx="4913">
                  <c:v>5.3769999999999995E-7</c:v>
                </c:pt>
                <c:pt idx="4914">
                  <c:v>5.3819999999999999E-7</c:v>
                </c:pt>
                <c:pt idx="4915">
                  <c:v>5.3819999999999999E-7</c:v>
                </c:pt>
                <c:pt idx="4916">
                  <c:v>5.3909999999999995E-7</c:v>
                </c:pt>
                <c:pt idx="4917">
                  <c:v>5.3870000000000003E-7</c:v>
                </c:pt>
                <c:pt idx="4918">
                  <c:v>5.3909999999999995E-7</c:v>
                </c:pt>
                <c:pt idx="4919">
                  <c:v>5.3769999999999995E-7</c:v>
                </c:pt>
                <c:pt idx="4920">
                  <c:v>5.3870000000000003E-7</c:v>
                </c:pt>
                <c:pt idx="4921">
                  <c:v>5.3870000000000003E-7</c:v>
                </c:pt>
                <c:pt idx="4922">
                  <c:v>5.3870000000000003E-7</c:v>
                </c:pt>
                <c:pt idx="4923">
                  <c:v>5.3819999999999999E-7</c:v>
                </c:pt>
                <c:pt idx="4924">
                  <c:v>5.3870000000000003E-7</c:v>
                </c:pt>
                <c:pt idx="4925">
                  <c:v>5.3819999999999999E-7</c:v>
                </c:pt>
                <c:pt idx="4926">
                  <c:v>5.3870000000000003E-7</c:v>
                </c:pt>
                <c:pt idx="4927">
                  <c:v>5.3819999999999999E-7</c:v>
                </c:pt>
                <c:pt idx="4928">
                  <c:v>5.3909999999999995E-7</c:v>
                </c:pt>
                <c:pt idx="4929">
                  <c:v>5.3909999999999995E-7</c:v>
                </c:pt>
                <c:pt idx="4930">
                  <c:v>5.3959999999999999E-7</c:v>
                </c:pt>
                <c:pt idx="4931">
                  <c:v>5.3909999999999995E-7</c:v>
                </c:pt>
                <c:pt idx="4932">
                  <c:v>5.3909999999999995E-7</c:v>
                </c:pt>
                <c:pt idx="4933">
                  <c:v>5.3909999999999995E-7</c:v>
                </c:pt>
                <c:pt idx="4934">
                  <c:v>5.3909999999999995E-7</c:v>
                </c:pt>
                <c:pt idx="4935">
                  <c:v>5.3909999999999995E-7</c:v>
                </c:pt>
                <c:pt idx="4936">
                  <c:v>5.3909999999999995E-7</c:v>
                </c:pt>
                <c:pt idx="4937">
                  <c:v>5.3959999999999999E-7</c:v>
                </c:pt>
                <c:pt idx="4938">
                  <c:v>5.3959999999999999E-7</c:v>
                </c:pt>
                <c:pt idx="4939">
                  <c:v>5.3959999999999999E-7</c:v>
                </c:pt>
                <c:pt idx="4940">
                  <c:v>5.4010000000000003E-7</c:v>
                </c:pt>
                <c:pt idx="4941">
                  <c:v>5.3959999999999999E-7</c:v>
                </c:pt>
                <c:pt idx="4942">
                  <c:v>5.3959999999999999E-7</c:v>
                </c:pt>
                <c:pt idx="4943">
                  <c:v>5.3959999999999999E-7</c:v>
                </c:pt>
                <c:pt idx="4944">
                  <c:v>5.3909999999999995E-7</c:v>
                </c:pt>
                <c:pt idx="4945">
                  <c:v>5.4010000000000003E-7</c:v>
                </c:pt>
                <c:pt idx="4946">
                  <c:v>5.4010000000000003E-7</c:v>
                </c:pt>
                <c:pt idx="4947">
                  <c:v>5.3909999999999995E-7</c:v>
                </c:pt>
                <c:pt idx="4948">
                  <c:v>5.3959999999999999E-7</c:v>
                </c:pt>
                <c:pt idx="4949">
                  <c:v>5.4010000000000003E-7</c:v>
                </c:pt>
                <c:pt idx="4950">
                  <c:v>5.3959999999999999E-7</c:v>
                </c:pt>
                <c:pt idx="4951">
                  <c:v>5.4059999999999996E-7</c:v>
                </c:pt>
                <c:pt idx="4952">
                  <c:v>5.3959999999999999E-7</c:v>
                </c:pt>
                <c:pt idx="4953">
                  <c:v>5.3959999999999999E-7</c:v>
                </c:pt>
                <c:pt idx="4954">
                  <c:v>5.3959999999999999E-7</c:v>
                </c:pt>
                <c:pt idx="4955">
                  <c:v>5.4059999999999996E-7</c:v>
                </c:pt>
                <c:pt idx="4956">
                  <c:v>5.3959999999999999E-7</c:v>
                </c:pt>
                <c:pt idx="4957">
                  <c:v>5.4109999999999999E-7</c:v>
                </c:pt>
                <c:pt idx="4958">
                  <c:v>5.4010000000000003E-7</c:v>
                </c:pt>
                <c:pt idx="4959">
                  <c:v>5.4010000000000003E-7</c:v>
                </c:pt>
                <c:pt idx="4960">
                  <c:v>5.4059999999999996E-7</c:v>
                </c:pt>
                <c:pt idx="4961">
                  <c:v>5.4059999999999996E-7</c:v>
                </c:pt>
                <c:pt idx="4962">
                  <c:v>5.4160000000000003E-7</c:v>
                </c:pt>
                <c:pt idx="4963">
                  <c:v>5.4059999999999996E-7</c:v>
                </c:pt>
                <c:pt idx="4964">
                  <c:v>5.4059999999999996E-7</c:v>
                </c:pt>
                <c:pt idx="4965">
                  <c:v>5.4059999999999996E-7</c:v>
                </c:pt>
                <c:pt idx="4966">
                  <c:v>5.4059999999999996E-7</c:v>
                </c:pt>
                <c:pt idx="4967">
                  <c:v>5.4160000000000003E-7</c:v>
                </c:pt>
                <c:pt idx="4968">
                  <c:v>5.4059999999999996E-7</c:v>
                </c:pt>
                <c:pt idx="4969">
                  <c:v>5.4209999999999996E-7</c:v>
                </c:pt>
                <c:pt idx="4970">
                  <c:v>5.4209999999999996E-7</c:v>
                </c:pt>
                <c:pt idx="4971">
                  <c:v>5.4160000000000003E-7</c:v>
                </c:pt>
                <c:pt idx="4972">
                  <c:v>5.4209999999999996E-7</c:v>
                </c:pt>
                <c:pt idx="4973">
                  <c:v>5.4109999999999999E-7</c:v>
                </c:pt>
                <c:pt idx="4974">
                  <c:v>5.4160000000000003E-7</c:v>
                </c:pt>
                <c:pt idx="4975">
                  <c:v>5.4160000000000003E-7</c:v>
                </c:pt>
                <c:pt idx="4976">
                  <c:v>5.4160000000000003E-7</c:v>
                </c:pt>
                <c:pt idx="4977">
                  <c:v>5.4209999999999996E-7</c:v>
                </c:pt>
                <c:pt idx="4978">
                  <c:v>5.4109999999999999E-7</c:v>
                </c:pt>
                <c:pt idx="4979">
                  <c:v>5.4160000000000003E-7</c:v>
                </c:pt>
                <c:pt idx="4980">
                  <c:v>5.4109999999999999E-7</c:v>
                </c:pt>
                <c:pt idx="4981">
                  <c:v>5.4160000000000003E-7</c:v>
                </c:pt>
                <c:pt idx="4982">
                  <c:v>5.4109999999999999E-7</c:v>
                </c:pt>
                <c:pt idx="4983">
                  <c:v>5.4160000000000003E-7</c:v>
                </c:pt>
                <c:pt idx="4984">
                  <c:v>5.4109999999999999E-7</c:v>
                </c:pt>
                <c:pt idx="4985">
                  <c:v>5.4209999999999996E-7</c:v>
                </c:pt>
                <c:pt idx="4986">
                  <c:v>5.4109999999999999E-7</c:v>
                </c:pt>
                <c:pt idx="4987">
                  <c:v>5.426E-7</c:v>
                </c:pt>
                <c:pt idx="4988">
                  <c:v>5.426E-7</c:v>
                </c:pt>
                <c:pt idx="4989">
                  <c:v>5.4209999999999996E-7</c:v>
                </c:pt>
                <c:pt idx="4990">
                  <c:v>5.426E-7</c:v>
                </c:pt>
                <c:pt idx="4991">
                  <c:v>5.4160000000000003E-7</c:v>
                </c:pt>
                <c:pt idx="4992">
                  <c:v>5.4160000000000003E-7</c:v>
                </c:pt>
                <c:pt idx="4993">
                  <c:v>5.4160000000000003E-7</c:v>
                </c:pt>
                <c:pt idx="4994">
                  <c:v>5.426E-7</c:v>
                </c:pt>
                <c:pt idx="4995">
                  <c:v>5.4209999999999996E-7</c:v>
                </c:pt>
                <c:pt idx="4996">
                  <c:v>5.4160000000000003E-7</c:v>
                </c:pt>
                <c:pt idx="4997">
                  <c:v>5.4209999999999996E-7</c:v>
                </c:pt>
                <c:pt idx="4998">
                  <c:v>5.4160000000000003E-7</c:v>
                </c:pt>
                <c:pt idx="4999">
                  <c:v>5.4209999999999996E-7</c:v>
                </c:pt>
                <c:pt idx="5000">
                  <c:v>5.4160000000000003E-7</c:v>
                </c:pt>
                <c:pt idx="5001">
                  <c:v>5.426E-7</c:v>
                </c:pt>
                <c:pt idx="5002">
                  <c:v>5.426E-7</c:v>
                </c:pt>
                <c:pt idx="5003">
                  <c:v>5.4160000000000003E-7</c:v>
                </c:pt>
                <c:pt idx="5004">
                  <c:v>5.4300000000000003E-7</c:v>
                </c:pt>
                <c:pt idx="5005">
                  <c:v>5.4300000000000003E-7</c:v>
                </c:pt>
                <c:pt idx="5006">
                  <c:v>5.4209999999999996E-7</c:v>
                </c:pt>
                <c:pt idx="5007">
                  <c:v>5.4209999999999996E-7</c:v>
                </c:pt>
                <c:pt idx="5008">
                  <c:v>5.4300000000000003E-7</c:v>
                </c:pt>
                <c:pt idx="5009">
                  <c:v>5.4300000000000003E-7</c:v>
                </c:pt>
                <c:pt idx="5010">
                  <c:v>5.4300000000000003E-7</c:v>
                </c:pt>
                <c:pt idx="5011">
                  <c:v>5.4300000000000003E-7</c:v>
                </c:pt>
                <c:pt idx="5012">
                  <c:v>5.4349999999999996E-7</c:v>
                </c:pt>
                <c:pt idx="5013">
                  <c:v>5.4300000000000003E-7</c:v>
                </c:pt>
                <c:pt idx="5014">
                  <c:v>5.4300000000000003E-7</c:v>
                </c:pt>
                <c:pt idx="5015">
                  <c:v>5.4300000000000003E-7</c:v>
                </c:pt>
                <c:pt idx="5016">
                  <c:v>5.44E-7</c:v>
                </c:pt>
                <c:pt idx="5017">
                  <c:v>5.44E-7</c:v>
                </c:pt>
                <c:pt idx="5018">
                  <c:v>5.4349999999999996E-7</c:v>
                </c:pt>
                <c:pt idx="5019">
                  <c:v>5.4349999999999996E-7</c:v>
                </c:pt>
                <c:pt idx="5020">
                  <c:v>5.4349999999999996E-7</c:v>
                </c:pt>
                <c:pt idx="5021">
                  <c:v>5.4349999999999996E-7</c:v>
                </c:pt>
                <c:pt idx="5022">
                  <c:v>5.4349999999999996E-7</c:v>
                </c:pt>
                <c:pt idx="5023">
                  <c:v>5.4349999999999996E-7</c:v>
                </c:pt>
                <c:pt idx="5024">
                  <c:v>5.4349999999999996E-7</c:v>
                </c:pt>
                <c:pt idx="5025">
                  <c:v>5.44E-7</c:v>
                </c:pt>
                <c:pt idx="5026">
                  <c:v>5.4499999999999997E-7</c:v>
                </c:pt>
                <c:pt idx="5027">
                  <c:v>5.4450000000000004E-7</c:v>
                </c:pt>
                <c:pt idx="5028">
                  <c:v>5.4450000000000004E-7</c:v>
                </c:pt>
                <c:pt idx="5029">
                  <c:v>5.4450000000000004E-7</c:v>
                </c:pt>
                <c:pt idx="5030">
                  <c:v>5.4499999999999997E-7</c:v>
                </c:pt>
                <c:pt idx="5031">
                  <c:v>5.4450000000000004E-7</c:v>
                </c:pt>
                <c:pt idx="5032">
                  <c:v>5.44E-7</c:v>
                </c:pt>
                <c:pt idx="5033">
                  <c:v>5.4349999999999996E-7</c:v>
                </c:pt>
                <c:pt idx="5034">
                  <c:v>5.44E-7</c:v>
                </c:pt>
                <c:pt idx="5035">
                  <c:v>5.4349999999999996E-7</c:v>
                </c:pt>
                <c:pt idx="5036">
                  <c:v>5.4450000000000004E-7</c:v>
                </c:pt>
                <c:pt idx="5037">
                  <c:v>5.4450000000000004E-7</c:v>
                </c:pt>
                <c:pt idx="5038">
                  <c:v>5.4450000000000004E-7</c:v>
                </c:pt>
                <c:pt idx="5039">
                  <c:v>5.4499999999999997E-7</c:v>
                </c:pt>
                <c:pt idx="5040">
                  <c:v>5.4450000000000004E-7</c:v>
                </c:pt>
                <c:pt idx="5041">
                  <c:v>5.4450000000000004E-7</c:v>
                </c:pt>
                <c:pt idx="5042">
                  <c:v>5.4499999999999997E-7</c:v>
                </c:pt>
                <c:pt idx="5043">
                  <c:v>5.4450000000000004E-7</c:v>
                </c:pt>
                <c:pt idx="5044">
                  <c:v>5.4450000000000004E-7</c:v>
                </c:pt>
                <c:pt idx="5045">
                  <c:v>5.4450000000000004E-7</c:v>
                </c:pt>
                <c:pt idx="5046">
                  <c:v>5.4499999999999997E-7</c:v>
                </c:pt>
                <c:pt idx="5047">
                  <c:v>5.4450000000000004E-7</c:v>
                </c:pt>
                <c:pt idx="5048">
                  <c:v>5.4499999999999997E-7</c:v>
                </c:pt>
                <c:pt idx="5049">
                  <c:v>5.4499999999999997E-7</c:v>
                </c:pt>
                <c:pt idx="5050">
                  <c:v>5.4550000000000001E-7</c:v>
                </c:pt>
                <c:pt idx="5051">
                  <c:v>5.4499999999999997E-7</c:v>
                </c:pt>
                <c:pt idx="5052">
                  <c:v>5.4600000000000005E-7</c:v>
                </c:pt>
                <c:pt idx="5053">
                  <c:v>5.4499999999999997E-7</c:v>
                </c:pt>
                <c:pt idx="5054">
                  <c:v>5.4550000000000001E-7</c:v>
                </c:pt>
                <c:pt idx="5055">
                  <c:v>5.4550000000000001E-7</c:v>
                </c:pt>
                <c:pt idx="5056">
                  <c:v>5.4600000000000005E-7</c:v>
                </c:pt>
                <c:pt idx="5057">
                  <c:v>5.4550000000000001E-7</c:v>
                </c:pt>
                <c:pt idx="5058">
                  <c:v>5.4600000000000005E-7</c:v>
                </c:pt>
                <c:pt idx="5059">
                  <c:v>5.4600000000000005E-7</c:v>
                </c:pt>
                <c:pt idx="5060">
                  <c:v>5.4649999999999998E-7</c:v>
                </c:pt>
                <c:pt idx="5061">
                  <c:v>5.4600000000000005E-7</c:v>
                </c:pt>
                <c:pt idx="5062">
                  <c:v>5.4649999999999998E-7</c:v>
                </c:pt>
                <c:pt idx="5063">
                  <c:v>5.4649999999999998E-7</c:v>
                </c:pt>
                <c:pt idx="5064">
                  <c:v>5.4600000000000005E-7</c:v>
                </c:pt>
                <c:pt idx="5065">
                  <c:v>5.4600000000000005E-7</c:v>
                </c:pt>
                <c:pt idx="5066">
                  <c:v>5.4600000000000005E-7</c:v>
                </c:pt>
                <c:pt idx="5067">
                  <c:v>5.4750000000000005E-7</c:v>
                </c:pt>
                <c:pt idx="5068">
                  <c:v>5.4700000000000001E-7</c:v>
                </c:pt>
                <c:pt idx="5069">
                  <c:v>5.4600000000000005E-7</c:v>
                </c:pt>
                <c:pt idx="5070">
                  <c:v>5.4649999999999998E-7</c:v>
                </c:pt>
                <c:pt idx="5071">
                  <c:v>5.4649999999999998E-7</c:v>
                </c:pt>
                <c:pt idx="5072">
                  <c:v>5.4700000000000001E-7</c:v>
                </c:pt>
                <c:pt idx="5073">
                  <c:v>5.4649999999999998E-7</c:v>
                </c:pt>
                <c:pt idx="5074">
                  <c:v>5.4700000000000001E-7</c:v>
                </c:pt>
                <c:pt idx="5075">
                  <c:v>5.4700000000000001E-7</c:v>
                </c:pt>
                <c:pt idx="5076">
                  <c:v>5.4700000000000001E-7</c:v>
                </c:pt>
                <c:pt idx="5077">
                  <c:v>5.4649999999999998E-7</c:v>
                </c:pt>
                <c:pt idx="5078">
                  <c:v>5.4750000000000005E-7</c:v>
                </c:pt>
                <c:pt idx="5079">
                  <c:v>5.4700000000000001E-7</c:v>
                </c:pt>
                <c:pt idx="5080">
                  <c:v>5.4649999999999998E-7</c:v>
                </c:pt>
                <c:pt idx="5081">
                  <c:v>5.4750000000000005E-7</c:v>
                </c:pt>
                <c:pt idx="5082">
                  <c:v>5.4750000000000005E-7</c:v>
                </c:pt>
                <c:pt idx="5083">
                  <c:v>5.4799999999999998E-7</c:v>
                </c:pt>
                <c:pt idx="5084">
                  <c:v>5.4750000000000005E-7</c:v>
                </c:pt>
                <c:pt idx="5085">
                  <c:v>5.4750000000000005E-7</c:v>
                </c:pt>
                <c:pt idx="5086">
                  <c:v>5.4750000000000005E-7</c:v>
                </c:pt>
                <c:pt idx="5087">
                  <c:v>5.4750000000000005E-7</c:v>
                </c:pt>
                <c:pt idx="5088">
                  <c:v>5.4750000000000005E-7</c:v>
                </c:pt>
                <c:pt idx="5089">
                  <c:v>5.4700000000000001E-7</c:v>
                </c:pt>
                <c:pt idx="5090">
                  <c:v>5.4799999999999998E-7</c:v>
                </c:pt>
                <c:pt idx="5091">
                  <c:v>5.4799999999999998E-7</c:v>
                </c:pt>
                <c:pt idx="5092">
                  <c:v>5.4799999999999998E-7</c:v>
                </c:pt>
                <c:pt idx="5093">
                  <c:v>5.4799999999999998E-7</c:v>
                </c:pt>
                <c:pt idx="5094">
                  <c:v>5.4799999999999998E-7</c:v>
                </c:pt>
                <c:pt idx="5095">
                  <c:v>5.4799999999999998E-7</c:v>
                </c:pt>
                <c:pt idx="5096">
                  <c:v>5.4840000000000001E-7</c:v>
                </c:pt>
                <c:pt idx="5097">
                  <c:v>5.4799999999999998E-7</c:v>
                </c:pt>
                <c:pt idx="5098">
                  <c:v>5.4840000000000001E-7</c:v>
                </c:pt>
                <c:pt idx="5099">
                  <c:v>5.4750000000000005E-7</c:v>
                </c:pt>
                <c:pt idx="5100">
                  <c:v>5.4840000000000001E-7</c:v>
                </c:pt>
                <c:pt idx="5101">
                  <c:v>5.4799999999999998E-7</c:v>
                </c:pt>
                <c:pt idx="5102">
                  <c:v>5.4750000000000005E-7</c:v>
                </c:pt>
                <c:pt idx="5103">
                  <c:v>5.4799999999999998E-7</c:v>
                </c:pt>
                <c:pt idx="5104">
                  <c:v>5.4799999999999998E-7</c:v>
                </c:pt>
                <c:pt idx="5105">
                  <c:v>5.4750000000000005E-7</c:v>
                </c:pt>
                <c:pt idx="5106">
                  <c:v>5.4799999999999998E-7</c:v>
                </c:pt>
                <c:pt idx="5107">
                  <c:v>5.4750000000000005E-7</c:v>
                </c:pt>
                <c:pt idx="5108">
                  <c:v>5.4750000000000005E-7</c:v>
                </c:pt>
                <c:pt idx="5109">
                  <c:v>5.4799999999999998E-7</c:v>
                </c:pt>
                <c:pt idx="5110">
                  <c:v>5.4750000000000005E-7</c:v>
                </c:pt>
                <c:pt idx="5111">
                  <c:v>5.4799999999999998E-7</c:v>
                </c:pt>
                <c:pt idx="5112">
                  <c:v>5.4700000000000001E-7</c:v>
                </c:pt>
                <c:pt idx="5113">
                  <c:v>5.4799999999999998E-7</c:v>
                </c:pt>
                <c:pt idx="5114">
                  <c:v>5.4700000000000001E-7</c:v>
                </c:pt>
                <c:pt idx="5115">
                  <c:v>5.4840000000000001E-7</c:v>
                </c:pt>
                <c:pt idx="5116">
                  <c:v>5.4799999999999998E-7</c:v>
                </c:pt>
                <c:pt idx="5117">
                  <c:v>5.4890000000000005E-7</c:v>
                </c:pt>
                <c:pt idx="5118">
                  <c:v>5.4890000000000005E-7</c:v>
                </c:pt>
                <c:pt idx="5119">
                  <c:v>5.4890000000000005E-7</c:v>
                </c:pt>
                <c:pt idx="5120">
                  <c:v>5.4890000000000005E-7</c:v>
                </c:pt>
                <c:pt idx="5121">
                  <c:v>5.4939999999999998E-7</c:v>
                </c:pt>
                <c:pt idx="5122">
                  <c:v>5.4890000000000005E-7</c:v>
                </c:pt>
                <c:pt idx="5123">
                  <c:v>5.4939999999999998E-7</c:v>
                </c:pt>
                <c:pt idx="5124">
                  <c:v>5.4890000000000005E-7</c:v>
                </c:pt>
                <c:pt idx="5125">
                  <c:v>5.4990000000000002E-7</c:v>
                </c:pt>
                <c:pt idx="5126">
                  <c:v>5.4799999999999998E-7</c:v>
                </c:pt>
                <c:pt idx="5127">
                  <c:v>5.4990000000000002E-7</c:v>
                </c:pt>
                <c:pt idx="5128">
                  <c:v>5.4890000000000005E-7</c:v>
                </c:pt>
                <c:pt idx="5129">
                  <c:v>5.5039999999999995E-7</c:v>
                </c:pt>
                <c:pt idx="5130">
                  <c:v>5.4939999999999998E-7</c:v>
                </c:pt>
                <c:pt idx="5131">
                  <c:v>5.5039999999999995E-7</c:v>
                </c:pt>
                <c:pt idx="5132">
                  <c:v>5.4939999999999998E-7</c:v>
                </c:pt>
                <c:pt idx="5133">
                  <c:v>5.4990000000000002E-7</c:v>
                </c:pt>
                <c:pt idx="5134">
                  <c:v>5.4990000000000002E-7</c:v>
                </c:pt>
                <c:pt idx="5135">
                  <c:v>5.4990000000000002E-7</c:v>
                </c:pt>
                <c:pt idx="5136">
                  <c:v>5.4990000000000002E-7</c:v>
                </c:pt>
                <c:pt idx="5137">
                  <c:v>5.4990000000000002E-7</c:v>
                </c:pt>
                <c:pt idx="5138">
                  <c:v>5.4990000000000002E-7</c:v>
                </c:pt>
                <c:pt idx="5139">
                  <c:v>5.5039999999999995E-7</c:v>
                </c:pt>
                <c:pt idx="5140">
                  <c:v>5.5039999999999995E-7</c:v>
                </c:pt>
                <c:pt idx="5141">
                  <c:v>5.4990000000000002E-7</c:v>
                </c:pt>
                <c:pt idx="5142">
                  <c:v>5.5039999999999995E-7</c:v>
                </c:pt>
                <c:pt idx="5143">
                  <c:v>5.5039999999999995E-7</c:v>
                </c:pt>
                <c:pt idx="5144">
                  <c:v>5.5039999999999995E-7</c:v>
                </c:pt>
                <c:pt idx="5145">
                  <c:v>5.4990000000000002E-7</c:v>
                </c:pt>
                <c:pt idx="5146">
                  <c:v>5.5039999999999995E-7</c:v>
                </c:pt>
                <c:pt idx="5147">
                  <c:v>5.5039999999999995E-7</c:v>
                </c:pt>
                <c:pt idx="5148">
                  <c:v>5.5039999999999995E-7</c:v>
                </c:pt>
                <c:pt idx="5149">
                  <c:v>5.5089999999999999E-7</c:v>
                </c:pt>
                <c:pt idx="5150">
                  <c:v>5.5039999999999995E-7</c:v>
                </c:pt>
                <c:pt idx="5151">
                  <c:v>5.5039999999999995E-7</c:v>
                </c:pt>
                <c:pt idx="5152">
                  <c:v>5.5089999999999999E-7</c:v>
                </c:pt>
                <c:pt idx="5153">
                  <c:v>5.5089999999999999E-7</c:v>
                </c:pt>
                <c:pt idx="5154">
                  <c:v>5.5039999999999995E-7</c:v>
                </c:pt>
                <c:pt idx="5155">
                  <c:v>5.5039999999999995E-7</c:v>
                </c:pt>
                <c:pt idx="5156">
                  <c:v>5.5039999999999995E-7</c:v>
                </c:pt>
                <c:pt idx="5157">
                  <c:v>5.5089999999999999E-7</c:v>
                </c:pt>
                <c:pt idx="5158">
                  <c:v>5.5089999999999999E-7</c:v>
                </c:pt>
                <c:pt idx="5159">
                  <c:v>5.5089999999999999E-7</c:v>
                </c:pt>
                <c:pt idx="5160">
                  <c:v>5.5140000000000003E-7</c:v>
                </c:pt>
                <c:pt idx="5161">
                  <c:v>5.5089999999999999E-7</c:v>
                </c:pt>
                <c:pt idx="5162">
                  <c:v>5.5089999999999999E-7</c:v>
                </c:pt>
                <c:pt idx="5163">
                  <c:v>5.5089999999999999E-7</c:v>
                </c:pt>
                <c:pt idx="5164">
                  <c:v>5.5089999999999999E-7</c:v>
                </c:pt>
                <c:pt idx="5165">
                  <c:v>5.5189999999999996E-7</c:v>
                </c:pt>
                <c:pt idx="5166">
                  <c:v>5.5089999999999999E-7</c:v>
                </c:pt>
                <c:pt idx="5167">
                  <c:v>5.5089999999999999E-7</c:v>
                </c:pt>
                <c:pt idx="5168">
                  <c:v>5.5189999999999996E-7</c:v>
                </c:pt>
                <c:pt idx="5169">
                  <c:v>5.524E-7</c:v>
                </c:pt>
                <c:pt idx="5170">
                  <c:v>5.5189999999999996E-7</c:v>
                </c:pt>
                <c:pt idx="5171">
                  <c:v>5.5140000000000003E-7</c:v>
                </c:pt>
                <c:pt idx="5172">
                  <c:v>5.524E-7</c:v>
                </c:pt>
                <c:pt idx="5173">
                  <c:v>5.5140000000000003E-7</c:v>
                </c:pt>
                <c:pt idx="5174">
                  <c:v>5.524E-7</c:v>
                </c:pt>
                <c:pt idx="5175">
                  <c:v>5.5339999999999997E-7</c:v>
                </c:pt>
                <c:pt idx="5176">
                  <c:v>5.524E-7</c:v>
                </c:pt>
                <c:pt idx="5177">
                  <c:v>5.524E-7</c:v>
                </c:pt>
                <c:pt idx="5178">
                  <c:v>5.524E-7</c:v>
                </c:pt>
                <c:pt idx="5179">
                  <c:v>5.524E-7</c:v>
                </c:pt>
                <c:pt idx="5180">
                  <c:v>5.5339999999999997E-7</c:v>
                </c:pt>
                <c:pt idx="5181">
                  <c:v>5.5290000000000003E-7</c:v>
                </c:pt>
                <c:pt idx="5182">
                  <c:v>5.5290000000000003E-7</c:v>
                </c:pt>
                <c:pt idx="5183">
                  <c:v>5.5339999999999997E-7</c:v>
                </c:pt>
                <c:pt idx="5184">
                  <c:v>5.5290000000000003E-7</c:v>
                </c:pt>
                <c:pt idx="5185">
                  <c:v>5.5339999999999997E-7</c:v>
                </c:pt>
                <c:pt idx="5186">
                  <c:v>5.539E-7</c:v>
                </c:pt>
                <c:pt idx="5187">
                  <c:v>5.539E-7</c:v>
                </c:pt>
                <c:pt idx="5188">
                  <c:v>5.5339999999999997E-7</c:v>
                </c:pt>
                <c:pt idx="5189">
                  <c:v>5.5290000000000003E-7</c:v>
                </c:pt>
                <c:pt idx="5190">
                  <c:v>5.5339999999999997E-7</c:v>
                </c:pt>
                <c:pt idx="5191">
                  <c:v>5.5440000000000004E-7</c:v>
                </c:pt>
                <c:pt idx="5192">
                  <c:v>5.539E-7</c:v>
                </c:pt>
                <c:pt idx="5193">
                  <c:v>5.5339999999999997E-7</c:v>
                </c:pt>
                <c:pt idx="5194">
                  <c:v>5.5440000000000004E-7</c:v>
                </c:pt>
                <c:pt idx="5195">
                  <c:v>5.5339999999999997E-7</c:v>
                </c:pt>
                <c:pt idx="5196">
                  <c:v>5.539E-7</c:v>
                </c:pt>
                <c:pt idx="5197">
                  <c:v>5.539E-7</c:v>
                </c:pt>
                <c:pt idx="5198">
                  <c:v>5.5440000000000004E-7</c:v>
                </c:pt>
                <c:pt idx="5199">
                  <c:v>5.539E-7</c:v>
                </c:pt>
                <c:pt idx="5200">
                  <c:v>5.5440000000000004E-7</c:v>
                </c:pt>
                <c:pt idx="5201">
                  <c:v>5.5440000000000004E-7</c:v>
                </c:pt>
                <c:pt idx="5202">
                  <c:v>5.5290000000000003E-7</c:v>
                </c:pt>
                <c:pt idx="5203">
                  <c:v>5.5440000000000004E-7</c:v>
                </c:pt>
                <c:pt idx="5204">
                  <c:v>5.5440000000000004E-7</c:v>
                </c:pt>
                <c:pt idx="5205">
                  <c:v>5.5440000000000004E-7</c:v>
                </c:pt>
                <c:pt idx="5206">
                  <c:v>5.539E-7</c:v>
                </c:pt>
                <c:pt idx="5207">
                  <c:v>5.539E-7</c:v>
                </c:pt>
                <c:pt idx="5208">
                  <c:v>5.539E-7</c:v>
                </c:pt>
                <c:pt idx="5209">
                  <c:v>5.5339999999999997E-7</c:v>
                </c:pt>
                <c:pt idx="5210">
                  <c:v>5.5339999999999997E-7</c:v>
                </c:pt>
                <c:pt idx="5211">
                  <c:v>5.539E-7</c:v>
                </c:pt>
                <c:pt idx="5212">
                  <c:v>5.5339999999999997E-7</c:v>
                </c:pt>
                <c:pt idx="5213">
                  <c:v>5.5440000000000004E-7</c:v>
                </c:pt>
                <c:pt idx="5214">
                  <c:v>5.5440000000000004E-7</c:v>
                </c:pt>
                <c:pt idx="5215">
                  <c:v>5.5489999999999997E-7</c:v>
                </c:pt>
                <c:pt idx="5216">
                  <c:v>5.5440000000000004E-7</c:v>
                </c:pt>
                <c:pt idx="5217">
                  <c:v>5.5489999999999997E-7</c:v>
                </c:pt>
                <c:pt idx="5218">
                  <c:v>5.5489999999999997E-7</c:v>
                </c:pt>
                <c:pt idx="5219">
                  <c:v>5.5440000000000004E-7</c:v>
                </c:pt>
                <c:pt idx="5220">
                  <c:v>5.5489999999999997E-7</c:v>
                </c:pt>
                <c:pt idx="5221">
                  <c:v>5.5489999999999997E-7</c:v>
                </c:pt>
                <c:pt idx="5222">
                  <c:v>5.5540000000000001E-7</c:v>
                </c:pt>
                <c:pt idx="5223">
                  <c:v>5.5489999999999997E-7</c:v>
                </c:pt>
                <c:pt idx="5224">
                  <c:v>5.5489999999999997E-7</c:v>
                </c:pt>
                <c:pt idx="5225">
                  <c:v>5.5489999999999997E-7</c:v>
                </c:pt>
                <c:pt idx="5226">
                  <c:v>5.5540000000000001E-7</c:v>
                </c:pt>
                <c:pt idx="5227">
                  <c:v>5.5590000000000005E-7</c:v>
                </c:pt>
                <c:pt idx="5228">
                  <c:v>5.5590000000000005E-7</c:v>
                </c:pt>
                <c:pt idx="5229">
                  <c:v>5.5540000000000001E-7</c:v>
                </c:pt>
                <c:pt idx="5230">
                  <c:v>5.5590000000000005E-7</c:v>
                </c:pt>
                <c:pt idx="5231">
                  <c:v>5.5590000000000005E-7</c:v>
                </c:pt>
                <c:pt idx="5232">
                  <c:v>5.5590000000000005E-7</c:v>
                </c:pt>
                <c:pt idx="5233">
                  <c:v>5.5540000000000001E-7</c:v>
                </c:pt>
                <c:pt idx="5234">
                  <c:v>5.5639999999999998E-7</c:v>
                </c:pt>
                <c:pt idx="5235">
                  <c:v>5.5590000000000005E-7</c:v>
                </c:pt>
                <c:pt idx="5236">
                  <c:v>5.5540000000000001E-7</c:v>
                </c:pt>
                <c:pt idx="5237">
                  <c:v>5.5590000000000005E-7</c:v>
                </c:pt>
                <c:pt idx="5238">
                  <c:v>5.5590000000000005E-7</c:v>
                </c:pt>
                <c:pt idx="5239">
                  <c:v>5.5590000000000005E-7</c:v>
                </c:pt>
                <c:pt idx="5240">
                  <c:v>5.5590000000000005E-7</c:v>
                </c:pt>
                <c:pt idx="5241">
                  <c:v>5.5639999999999998E-7</c:v>
                </c:pt>
                <c:pt idx="5242">
                  <c:v>5.5639999999999998E-7</c:v>
                </c:pt>
                <c:pt idx="5243">
                  <c:v>5.5590000000000005E-7</c:v>
                </c:pt>
                <c:pt idx="5244">
                  <c:v>5.5590000000000005E-7</c:v>
                </c:pt>
                <c:pt idx="5245">
                  <c:v>5.5540000000000001E-7</c:v>
                </c:pt>
                <c:pt idx="5246">
                  <c:v>5.5639999999999998E-7</c:v>
                </c:pt>
                <c:pt idx="5247">
                  <c:v>5.5690000000000002E-7</c:v>
                </c:pt>
                <c:pt idx="5248">
                  <c:v>5.5639999999999998E-7</c:v>
                </c:pt>
                <c:pt idx="5249">
                  <c:v>5.5690000000000002E-7</c:v>
                </c:pt>
                <c:pt idx="5250">
                  <c:v>5.5690000000000002E-7</c:v>
                </c:pt>
                <c:pt idx="5251">
                  <c:v>5.5690000000000002E-7</c:v>
                </c:pt>
                <c:pt idx="5252">
                  <c:v>5.5739999999999995E-7</c:v>
                </c:pt>
                <c:pt idx="5253">
                  <c:v>5.5690000000000002E-7</c:v>
                </c:pt>
                <c:pt idx="5254">
                  <c:v>5.5690000000000002E-7</c:v>
                </c:pt>
                <c:pt idx="5255">
                  <c:v>5.5690000000000002E-7</c:v>
                </c:pt>
                <c:pt idx="5256">
                  <c:v>5.5690000000000002E-7</c:v>
                </c:pt>
                <c:pt idx="5257">
                  <c:v>5.5739999999999995E-7</c:v>
                </c:pt>
                <c:pt idx="5258">
                  <c:v>5.5739999999999995E-7</c:v>
                </c:pt>
                <c:pt idx="5259">
                  <c:v>5.5739999999999995E-7</c:v>
                </c:pt>
                <c:pt idx="5260">
                  <c:v>5.5789999999999999E-7</c:v>
                </c:pt>
                <c:pt idx="5261">
                  <c:v>5.5789999999999999E-7</c:v>
                </c:pt>
                <c:pt idx="5262">
                  <c:v>5.5690000000000002E-7</c:v>
                </c:pt>
                <c:pt idx="5263">
                  <c:v>5.5789999999999999E-7</c:v>
                </c:pt>
                <c:pt idx="5264">
                  <c:v>5.5639999999999998E-7</c:v>
                </c:pt>
                <c:pt idx="5265">
                  <c:v>5.5840000000000002E-7</c:v>
                </c:pt>
                <c:pt idx="5266">
                  <c:v>5.5789999999999999E-7</c:v>
                </c:pt>
                <c:pt idx="5267">
                  <c:v>5.5789999999999999E-7</c:v>
                </c:pt>
                <c:pt idx="5268">
                  <c:v>5.5739999999999995E-7</c:v>
                </c:pt>
                <c:pt idx="5269">
                  <c:v>5.5789999999999999E-7</c:v>
                </c:pt>
                <c:pt idx="5270">
                  <c:v>5.5789999999999999E-7</c:v>
                </c:pt>
                <c:pt idx="5271">
                  <c:v>5.5789999999999999E-7</c:v>
                </c:pt>
                <c:pt idx="5272">
                  <c:v>5.5789999999999999E-7</c:v>
                </c:pt>
                <c:pt idx="5273">
                  <c:v>5.5789999999999999E-7</c:v>
                </c:pt>
                <c:pt idx="5274">
                  <c:v>5.5789999999999999E-7</c:v>
                </c:pt>
                <c:pt idx="5275">
                  <c:v>5.5739999999999995E-7</c:v>
                </c:pt>
                <c:pt idx="5276">
                  <c:v>5.5789999999999999E-7</c:v>
                </c:pt>
                <c:pt idx="5277">
                  <c:v>5.5739999999999995E-7</c:v>
                </c:pt>
                <c:pt idx="5278">
                  <c:v>5.5840000000000002E-7</c:v>
                </c:pt>
                <c:pt idx="5279">
                  <c:v>5.5840000000000002E-7</c:v>
                </c:pt>
                <c:pt idx="5280">
                  <c:v>5.5789999999999999E-7</c:v>
                </c:pt>
                <c:pt idx="5281">
                  <c:v>5.5789999999999999E-7</c:v>
                </c:pt>
                <c:pt idx="5282">
                  <c:v>5.5840000000000002E-7</c:v>
                </c:pt>
                <c:pt idx="5283">
                  <c:v>5.5739999999999995E-7</c:v>
                </c:pt>
                <c:pt idx="5284">
                  <c:v>5.5789999999999999E-7</c:v>
                </c:pt>
                <c:pt idx="5285">
                  <c:v>5.5739999999999995E-7</c:v>
                </c:pt>
                <c:pt idx="5286">
                  <c:v>5.5840000000000002E-7</c:v>
                </c:pt>
                <c:pt idx="5287">
                  <c:v>5.5840000000000002E-7</c:v>
                </c:pt>
                <c:pt idx="5288">
                  <c:v>5.5889999999999996E-7</c:v>
                </c:pt>
                <c:pt idx="5289">
                  <c:v>5.5889999999999996E-7</c:v>
                </c:pt>
                <c:pt idx="5290">
                  <c:v>5.5789999999999999E-7</c:v>
                </c:pt>
                <c:pt idx="5291">
                  <c:v>5.5889999999999996E-7</c:v>
                </c:pt>
                <c:pt idx="5292">
                  <c:v>5.5889999999999996E-7</c:v>
                </c:pt>
                <c:pt idx="5293">
                  <c:v>5.5939999999999999E-7</c:v>
                </c:pt>
                <c:pt idx="5294">
                  <c:v>5.5889999999999996E-7</c:v>
                </c:pt>
                <c:pt idx="5295">
                  <c:v>5.5889999999999996E-7</c:v>
                </c:pt>
                <c:pt idx="5296">
                  <c:v>5.5889999999999996E-7</c:v>
                </c:pt>
                <c:pt idx="5297">
                  <c:v>5.5840000000000002E-7</c:v>
                </c:pt>
                <c:pt idx="5298">
                  <c:v>5.5889999999999996E-7</c:v>
                </c:pt>
                <c:pt idx="5299">
                  <c:v>5.5939999999999999E-7</c:v>
                </c:pt>
                <c:pt idx="5300">
                  <c:v>5.5939999999999999E-7</c:v>
                </c:pt>
                <c:pt idx="5301">
                  <c:v>5.5939999999999999E-7</c:v>
                </c:pt>
                <c:pt idx="5302">
                  <c:v>5.5939999999999999E-7</c:v>
                </c:pt>
                <c:pt idx="5303">
                  <c:v>5.5889999999999996E-7</c:v>
                </c:pt>
                <c:pt idx="5304">
                  <c:v>5.5939999999999999E-7</c:v>
                </c:pt>
                <c:pt idx="5305">
                  <c:v>5.5939999999999999E-7</c:v>
                </c:pt>
                <c:pt idx="5306">
                  <c:v>5.5990000000000003E-7</c:v>
                </c:pt>
                <c:pt idx="5307">
                  <c:v>5.5939999999999999E-7</c:v>
                </c:pt>
                <c:pt idx="5308">
                  <c:v>5.5889999999999996E-7</c:v>
                </c:pt>
                <c:pt idx="5309">
                  <c:v>5.5889999999999996E-7</c:v>
                </c:pt>
                <c:pt idx="5310">
                  <c:v>5.5990000000000003E-7</c:v>
                </c:pt>
                <c:pt idx="5311">
                  <c:v>5.5939999999999999E-7</c:v>
                </c:pt>
                <c:pt idx="5312">
                  <c:v>5.5889999999999996E-7</c:v>
                </c:pt>
                <c:pt idx="5313">
                  <c:v>5.5889999999999996E-7</c:v>
                </c:pt>
                <c:pt idx="5314">
                  <c:v>5.5990000000000003E-7</c:v>
                </c:pt>
                <c:pt idx="5315">
                  <c:v>5.6039999999999996E-7</c:v>
                </c:pt>
                <c:pt idx="5316">
                  <c:v>5.5889999999999996E-7</c:v>
                </c:pt>
                <c:pt idx="5317">
                  <c:v>5.5939999999999999E-7</c:v>
                </c:pt>
                <c:pt idx="5318">
                  <c:v>5.5939999999999999E-7</c:v>
                </c:pt>
                <c:pt idx="5319">
                  <c:v>5.5939999999999999E-7</c:v>
                </c:pt>
                <c:pt idx="5320">
                  <c:v>5.5889999999999996E-7</c:v>
                </c:pt>
                <c:pt idx="5321">
                  <c:v>5.5939999999999999E-7</c:v>
                </c:pt>
                <c:pt idx="5322">
                  <c:v>5.5939999999999999E-7</c:v>
                </c:pt>
                <c:pt idx="5323">
                  <c:v>5.5889999999999996E-7</c:v>
                </c:pt>
                <c:pt idx="5324">
                  <c:v>5.5990000000000003E-7</c:v>
                </c:pt>
                <c:pt idx="5325">
                  <c:v>5.5990000000000003E-7</c:v>
                </c:pt>
                <c:pt idx="5326">
                  <c:v>5.6039999999999996E-7</c:v>
                </c:pt>
                <c:pt idx="5327">
                  <c:v>5.5990000000000003E-7</c:v>
                </c:pt>
                <c:pt idx="5328">
                  <c:v>5.6039999999999996E-7</c:v>
                </c:pt>
                <c:pt idx="5329">
                  <c:v>5.5990000000000003E-7</c:v>
                </c:pt>
                <c:pt idx="5330">
                  <c:v>5.6039999999999996E-7</c:v>
                </c:pt>
                <c:pt idx="5331">
                  <c:v>5.5939999999999999E-7</c:v>
                </c:pt>
                <c:pt idx="5332">
                  <c:v>5.5990000000000003E-7</c:v>
                </c:pt>
                <c:pt idx="5333">
                  <c:v>5.5939999999999999E-7</c:v>
                </c:pt>
                <c:pt idx="5334">
                  <c:v>5.609E-7</c:v>
                </c:pt>
                <c:pt idx="5335">
                  <c:v>5.6039999999999996E-7</c:v>
                </c:pt>
                <c:pt idx="5336">
                  <c:v>5.5990000000000003E-7</c:v>
                </c:pt>
                <c:pt idx="5337">
                  <c:v>5.5990000000000003E-7</c:v>
                </c:pt>
                <c:pt idx="5338">
                  <c:v>5.6039999999999996E-7</c:v>
                </c:pt>
                <c:pt idx="5339">
                  <c:v>5.609E-7</c:v>
                </c:pt>
                <c:pt idx="5340">
                  <c:v>5.6039999999999996E-7</c:v>
                </c:pt>
                <c:pt idx="5341">
                  <c:v>5.6039999999999996E-7</c:v>
                </c:pt>
                <c:pt idx="5342">
                  <c:v>5.6140000000000004E-7</c:v>
                </c:pt>
                <c:pt idx="5343">
                  <c:v>5.609E-7</c:v>
                </c:pt>
                <c:pt idx="5344">
                  <c:v>5.6140000000000004E-7</c:v>
                </c:pt>
                <c:pt idx="5345">
                  <c:v>5.6140000000000004E-7</c:v>
                </c:pt>
                <c:pt idx="5346">
                  <c:v>5.6039999999999996E-7</c:v>
                </c:pt>
                <c:pt idx="5347">
                  <c:v>5.6140000000000004E-7</c:v>
                </c:pt>
                <c:pt idx="5348">
                  <c:v>5.6140000000000004E-7</c:v>
                </c:pt>
                <c:pt idx="5349">
                  <c:v>5.6250000000000001E-7</c:v>
                </c:pt>
                <c:pt idx="5350">
                  <c:v>5.6140000000000004E-7</c:v>
                </c:pt>
                <c:pt idx="5351">
                  <c:v>5.6140000000000004E-7</c:v>
                </c:pt>
                <c:pt idx="5352">
                  <c:v>5.609E-7</c:v>
                </c:pt>
                <c:pt idx="5353">
                  <c:v>5.6039999999999996E-7</c:v>
                </c:pt>
                <c:pt idx="5354">
                  <c:v>5.6140000000000004E-7</c:v>
                </c:pt>
                <c:pt idx="5355">
                  <c:v>5.6189999999999997E-7</c:v>
                </c:pt>
                <c:pt idx="5356">
                  <c:v>5.6189999999999997E-7</c:v>
                </c:pt>
                <c:pt idx="5357">
                  <c:v>5.609E-7</c:v>
                </c:pt>
                <c:pt idx="5358">
                  <c:v>5.609E-7</c:v>
                </c:pt>
                <c:pt idx="5359">
                  <c:v>5.6140000000000004E-7</c:v>
                </c:pt>
                <c:pt idx="5360">
                  <c:v>5.6189999999999997E-7</c:v>
                </c:pt>
                <c:pt idx="5361">
                  <c:v>5.6189999999999997E-7</c:v>
                </c:pt>
                <c:pt idx="5362">
                  <c:v>5.6189999999999997E-7</c:v>
                </c:pt>
                <c:pt idx="5363">
                  <c:v>5.6250000000000001E-7</c:v>
                </c:pt>
                <c:pt idx="5364">
                  <c:v>5.6189999999999997E-7</c:v>
                </c:pt>
                <c:pt idx="5365">
                  <c:v>5.609E-7</c:v>
                </c:pt>
                <c:pt idx="5366">
                  <c:v>5.6140000000000004E-7</c:v>
                </c:pt>
                <c:pt idx="5367">
                  <c:v>5.6140000000000004E-7</c:v>
                </c:pt>
                <c:pt idx="5368">
                  <c:v>5.6189999999999997E-7</c:v>
                </c:pt>
                <c:pt idx="5369">
                  <c:v>5.6189999999999997E-7</c:v>
                </c:pt>
                <c:pt idx="5370">
                  <c:v>5.6189999999999997E-7</c:v>
                </c:pt>
                <c:pt idx="5371">
                  <c:v>5.6189999999999997E-7</c:v>
                </c:pt>
                <c:pt idx="5372">
                  <c:v>5.6189999999999997E-7</c:v>
                </c:pt>
                <c:pt idx="5373">
                  <c:v>5.6189999999999997E-7</c:v>
                </c:pt>
                <c:pt idx="5374">
                  <c:v>5.6140000000000004E-7</c:v>
                </c:pt>
                <c:pt idx="5375">
                  <c:v>5.6250000000000001E-7</c:v>
                </c:pt>
                <c:pt idx="5376">
                  <c:v>5.6189999999999997E-7</c:v>
                </c:pt>
                <c:pt idx="5377">
                  <c:v>5.6189999999999997E-7</c:v>
                </c:pt>
                <c:pt idx="5378">
                  <c:v>5.6300000000000005E-7</c:v>
                </c:pt>
                <c:pt idx="5379">
                  <c:v>5.6250000000000001E-7</c:v>
                </c:pt>
                <c:pt idx="5380">
                  <c:v>5.6189999999999997E-7</c:v>
                </c:pt>
                <c:pt idx="5381">
                  <c:v>5.6300000000000005E-7</c:v>
                </c:pt>
                <c:pt idx="5382">
                  <c:v>5.6250000000000001E-7</c:v>
                </c:pt>
                <c:pt idx="5383">
                  <c:v>5.6189999999999997E-7</c:v>
                </c:pt>
                <c:pt idx="5384">
                  <c:v>5.6300000000000005E-7</c:v>
                </c:pt>
                <c:pt idx="5385">
                  <c:v>5.6300000000000005E-7</c:v>
                </c:pt>
                <c:pt idx="5386">
                  <c:v>5.6300000000000005E-7</c:v>
                </c:pt>
                <c:pt idx="5387">
                  <c:v>5.6189999999999997E-7</c:v>
                </c:pt>
                <c:pt idx="5388">
                  <c:v>5.6250000000000001E-7</c:v>
                </c:pt>
                <c:pt idx="5389">
                  <c:v>5.6250000000000001E-7</c:v>
                </c:pt>
                <c:pt idx="5390">
                  <c:v>5.6250000000000001E-7</c:v>
                </c:pt>
                <c:pt idx="5391">
                  <c:v>5.6250000000000001E-7</c:v>
                </c:pt>
                <c:pt idx="5392">
                  <c:v>5.6300000000000005E-7</c:v>
                </c:pt>
                <c:pt idx="5393">
                  <c:v>5.6300000000000005E-7</c:v>
                </c:pt>
                <c:pt idx="5394">
                  <c:v>5.6349999999999998E-7</c:v>
                </c:pt>
                <c:pt idx="5395">
                  <c:v>5.6349999999999998E-7</c:v>
                </c:pt>
                <c:pt idx="5396">
                  <c:v>5.6349999999999998E-7</c:v>
                </c:pt>
                <c:pt idx="5397">
                  <c:v>5.6300000000000005E-7</c:v>
                </c:pt>
                <c:pt idx="5398">
                  <c:v>5.6349999999999998E-7</c:v>
                </c:pt>
                <c:pt idx="5399">
                  <c:v>5.6300000000000005E-7</c:v>
                </c:pt>
                <c:pt idx="5400">
                  <c:v>5.6250000000000001E-7</c:v>
                </c:pt>
                <c:pt idx="5401">
                  <c:v>5.6250000000000001E-7</c:v>
                </c:pt>
                <c:pt idx="5402">
                  <c:v>5.6300000000000005E-7</c:v>
                </c:pt>
                <c:pt idx="5403">
                  <c:v>5.6349999999999998E-7</c:v>
                </c:pt>
                <c:pt idx="5404">
                  <c:v>5.6400000000000002E-7</c:v>
                </c:pt>
                <c:pt idx="5405">
                  <c:v>5.6300000000000005E-7</c:v>
                </c:pt>
                <c:pt idx="5406">
                  <c:v>5.6400000000000002E-7</c:v>
                </c:pt>
                <c:pt idx="5407">
                  <c:v>5.6349999999999998E-7</c:v>
                </c:pt>
                <c:pt idx="5408">
                  <c:v>5.6300000000000005E-7</c:v>
                </c:pt>
                <c:pt idx="5409">
                  <c:v>5.6349999999999998E-7</c:v>
                </c:pt>
                <c:pt idx="5410">
                  <c:v>5.6349999999999998E-7</c:v>
                </c:pt>
                <c:pt idx="5411">
                  <c:v>5.6349999999999998E-7</c:v>
                </c:pt>
                <c:pt idx="5412">
                  <c:v>5.6449999999999995E-7</c:v>
                </c:pt>
                <c:pt idx="5413">
                  <c:v>5.6400000000000002E-7</c:v>
                </c:pt>
                <c:pt idx="5414">
                  <c:v>5.6300000000000005E-7</c:v>
                </c:pt>
                <c:pt idx="5415">
                  <c:v>5.6300000000000005E-7</c:v>
                </c:pt>
                <c:pt idx="5416">
                  <c:v>5.6349999999999998E-7</c:v>
                </c:pt>
                <c:pt idx="5417">
                  <c:v>5.6349999999999998E-7</c:v>
                </c:pt>
                <c:pt idx="5418">
                  <c:v>5.6499999999999999E-7</c:v>
                </c:pt>
                <c:pt idx="5419">
                  <c:v>5.6400000000000002E-7</c:v>
                </c:pt>
                <c:pt idx="5420">
                  <c:v>5.6349999999999998E-7</c:v>
                </c:pt>
                <c:pt idx="5421">
                  <c:v>5.6349999999999998E-7</c:v>
                </c:pt>
                <c:pt idx="5422">
                  <c:v>5.6449999999999995E-7</c:v>
                </c:pt>
                <c:pt idx="5423">
                  <c:v>5.6400000000000002E-7</c:v>
                </c:pt>
                <c:pt idx="5424">
                  <c:v>5.6349999999999998E-7</c:v>
                </c:pt>
                <c:pt idx="5425">
                  <c:v>5.6400000000000002E-7</c:v>
                </c:pt>
                <c:pt idx="5426">
                  <c:v>5.6400000000000002E-7</c:v>
                </c:pt>
                <c:pt idx="5427">
                  <c:v>5.6400000000000002E-7</c:v>
                </c:pt>
                <c:pt idx="5428">
                  <c:v>5.6400000000000002E-7</c:v>
                </c:pt>
                <c:pt idx="5429">
                  <c:v>5.6499999999999999E-7</c:v>
                </c:pt>
                <c:pt idx="5430">
                  <c:v>5.6400000000000002E-7</c:v>
                </c:pt>
                <c:pt idx="5431">
                  <c:v>5.6449999999999995E-7</c:v>
                </c:pt>
                <c:pt idx="5432">
                  <c:v>5.6499999999999999E-7</c:v>
                </c:pt>
                <c:pt idx="5433">
                  <c:v>5.6499999999999999E-7</c:v>
                </c:pt>
                <c:pt idx="5434">
                  <c:v>5.6449999999999995E-7</c:v>
                </c:pt>
                <c:pt idx="5435">
                  <c:v>5.6449999999999995E-7</c:v>
                </c:pt>
                <c:pt idx="5436">
                  <c:v>5.6599999999999996E-7</c:v>
                </c:pt>
                <c:pt idx="5437">
                  <c:v>5.6499999999999999E-7</c:v>
                </c:pt>
                <c:pt idx="5438">
                  <c:v>5.6550000000000003E-7</c:v>
                </c:pt>
                <c:pt idx="5439">
                  <c:v>5.665E-7</c:v>
                </c:pt>
                <c:pt idx="5440">
                  <c:v>5.6499999999999999E-7</c:v>
                </c:pt>
                <c:pt idx="5441">
                  <c:v>5.6599999999999996E-7</c:v>
                </c:pt>
                <c:pt idx="5442">
                  <c:v>5.6599999999999996E-7</c:v>
                </c:pt>
                <c:pt idx="5443">
                  <c:v>5.6550000000000003E-7</c:v>
                </c:pt>
                <c:pt idx="5444">
                  <c:v>5.6550000000000003E-7</c:v>
                </c:pt>
                <c:pt idx="5445">
                  <c:v>5.6449999999999995E-7</c:v>
                </c:pt>
                <c:pt idx="5446">
                  <c:v>5.6599999999999996E-7</c:v>
                </c:pt>
                <c:pt idx="5447">
                  <c:v>5.6499999999999999E-7</c:v>
                </c:pt>
                <c:pt idx="5448">
                  <c:v>5.665E-7</c:v>
                </c:pt>
                <c:pt idx="5449">
                  <c:v>5.6599999999999996E-7</c:v>
                </c:pt>
                <c:pt idx="5450">
                  <c:v>5.6550000000000003E-7</c:v>
                </c:pt>
                <c:pt idx="5451">
                  <c:v>5.6550000000000003E-7</c:v>
                </c:pt>
                <c:pt idx="5452">
                  <c:v>5.6599999999999996E-7</c:v>
                </c:pt>
                <c:pt idx="5453">
                  <c:v>5.6700000000000003E-7</c:v>
                </c:pt>
                <c:pt idx="5454">
                  <c:v>5.665E-7</c:v>
                </c:pt>
                <c:pt idx="5455">
                  <c:v>5.6550000000000003E-7</c:v>
                </c:pt>
                <c:pt idx="5456">
                  <c:v>5.6599999999999996E-7</c:v>
                </c:pt>
                <c:pt idx="5457">
                  <c:v>5.6599999999999996E-7</c:v>
                </c:pt>
                <c:pt idx="5458">
                  <c:v>5.6499999999999999E-7</c:v>
                </c:pt>
                <c:pt idx="5459">
                  <c:v>5.6599999999999996E-7</c:v>
                </c:pt>
                <c:pt idx="5460">
                  <c:v>5.665E-7</c:v>
                </c:pt>
                <c:pt idx="5461">
                  <c:v>5.665E-7</c:v>
                </c:pt>
                <c:pt idx="5462">
                  <c:v>5.6599999999999996E-7</c:v>
                </c:pt>
                <c:pt idx="5463">
                  <c:v>5.6599999999999996E-7</c:v>
                </c:pt>
                <c:pt idx="5464">
                  <c:v>5.6599999999999996E-7</c:v>
                </c:pt>
                <c:pt idx="5465">
                  <c:v>5.6550000000000003E-7</c:v>
                </c:pt>
                <c:pt idx="5466">
                  <c:v>5.6599999999999996E-7</c:v>
                </c:pt>
                <c:pt idx="5467">
                  <c:v>5.665E-7</c:v>
                </c:pt>
                <c:pt idx="5468">
                  <c:v>5.6599999999999996E-7</c:v>
                </c:pt>
                <c:pt idx="5469">
                  <c:v>5.6599999999999996E-7</c:v>
                </c:pt>
                <c:pt idx="5470">
                  <c:v>5.6700000000000003E-7</c:v>
                </c:pt>
                <c:pt idx="5471">
                  <c:v>5.665E-7</c:v>
                </c:pt>
                <c:pt idx="5472">
                  <c:v>5.665E-7</c:v>
                </c:pt>
                <c:pt idx="5473">
                  <c:v>5.665E-7</c:v>
                </c:pt>
                <c:pt idx="5474">
                  <c:v>5.665E-7</c:v>
                </c:pt>
                <c:pt idx="5475">
                  <c:v>5.6550000000000003E-7</c:v>
                </c:pt>
                <c:pt idx="5476">
                  <c:v>5.6599999999999996E-7</c:v>
                </c:pt>
                <c:pt idx="5477">
                  <c:v>5.665E-7</c:v>
                </c:pt>
                <c:pt idx="5478">
                  <c:v>5.665E-7</c:v>
                </c:pt>
                <c:pt idx="5479">
                  <c:v>5.6700000000000003E-7</c:v>
                </c:pt>
                <c:pt idx="5480">
                  <c:v>5.665E-7</c:v>
                </c:pt>
                <c:pt idx="5481">
                  <c:v>5.665E-7</c:v>
                </c:pt>
                <c:pt idx="5482">
                  <c:v>5.665E-7</c:v>
                </c:pt>
                <c:pt idx="5483">
                  <c:v>5.665E-7</c:v>
                </c:pt>
                <c:pt idx="5484">
                  <c:v>5.665E-7</c:v>
                </c:pt>
                <c:pt idx="5485">
                  <c:v>5.6700000000000003E-7</c:v>
                </c:pt>
                <c:pt idx="5486">
                  <c:v>5.6700000000000003E-7</c:v>
                </c:pt>
                <c:pt idx="5487">
                  <c:v>5.6749999999999997E-7</c:v>
                </c:pt>
                <c:pt idx="5488">
                  <c:v>5.665E-7</c:v>
                </c:pt>
                <c:pt idx="5489">
                  <c:v>5.6749999999999997E-7</c:v>
                </c:pt>
                <c:pt idx="5490">
                  <c:v>5.6749999999999997E-7</c:v>
                </c:pt>
                <c:pt idx="5491">
                  <c:v>5.6700000000000003E-7</c:v>
                </c:pt>
                <c:pt idx="5492">
                  <c:v>5.6749999999999997E-7</c:v>
                </c:pt>
                <c:pt idx="5493">
                  <c:v>5.6700000000000003E-7</c:v>
                </c:pt>
                <c:pt idx="5494">
                  <c:v>5.6700000000000003E-7</c:v>
                </c:pt>
                <c:pt idx="5495">
                  <c:v>5.6749999999999997E-7</c:v>
                </c:pt>
                <c:pt idx="5496">
                  <c:v>5.6749999999999997E-7</c:v>
                </c:pt>
                <c:pt idx="5497">
                  <c:v>5.6700000000000003E-7</c:v>
                </c:pt>
                <c:pt idx="5498">
                  <c:v>5.6700000000000003E-7</c:v>
                </c:pt>
                <c:pt idx="5499">
                  <c:v>5.6749999999999997E-7</c:v>
                </c:pt>
                <c:pt idx="5500">
                  <c:v>5.6749999999999997E-7</c:v>
                </c:pt>
                <c:pt idx="5501">
                  <c:v>5.6749999999999997E-7</c:v>
                </c:pt>
                <c:pt idx="5502">
                  <c:v>5.6700000000000003E-7</c:v>
                </c:pt>
                <c:pt idx="5503">
                  <c:v>5.6749999999999997E-7</c:v>
                </c:pt>
                <c:pt idx="5504">
                  <c:v>5.6749999999999997E-7</c:v>
                </c:pt>
                <c:pt idx="5505">
                  <c:v>5.6749999999999997E-7</c:v>
                </c:pt>
                <c:pt idx="5506">
                  <c:v>5.6749999999999997E-7</c:v>
                </c:pt>
                <c:pt idx="5507">
                  <c:v>5.68E-7</c:v>
                </c:pt>
                <c:pt idx="5508">
                  <c:v>5.6749999999999997E-7</c:v>
                </c:pt>
                <c:pt idx="5509">
                  <c:v>5.68E-7</c:v>
                </c:pt>
                <c:pt idx="5510">
                  <c:v>5.6749999999999997E-7</c:v>
                </c:pt>
                <c:pt idx="5511">
                  <c:v>5.6749999999999997E-7</c:v>
                </c:pt>
                <c:pt idx="5512">
                  <c:v>5.68E-7</c:v>
                </c:pt>
                <c:pt idx="5513">
                  <c:v>5.6850000000000004E-7</c:v>
                </c:pt>
                <c:pt idx="5514">
                  <c:v>5.6850000000000004E-7</c:v>
                </c:pt>
                <c:pt idx="5515">
                  <c:v>5.68E-7</c:v>
                </c:pt>
                <c:pt idx="5516">
                  <c:v>5.6749999999999997E-7</c:v>
                </c:pt>
                <c:pt idx="5517">
                  <c:v>5.6749999999999997E-7</c:v>
                </c:pt>
                <c:pt idx="5518">
                  <c:v>5.6749999999999997E-7</c:v>
                </c:pt>
                <c:pt idx="5519">
                  <c:v>5.68E-7</c:v>
                </c:pt>
                <c:pt idx="5520">
                  <c:v>5.6749999999999997E-7</c:v>
                </c:pt>
                <c:pt idx="5521">
                  <c:v>5.6909999999999998E-7</c:v>
                </c:pt>
                <c:pt idx="5522">
                  <c:v>5.6850000000000004E-7</c:v>
                </c:pt>
                <c:pt idx="5523">
                  <c:v>5.6850000000000004E-7</c:v>
                </c:pt>
                <c:pt idx="5524">
                  <c:v>5.68E-7</c:v>
                </c:pt>
                <c:pt idx="5525">
                  <c:v>5.68E-7</c:v>
                </c:pt>
                <c:pt idx="5526">
                  <c:v>5.68E-7</c:v>
                </c:pt>
                <c:pt idx="5527">
                  <c:v>5.6909999999999998E-7</c:v>
                </c:pt>
                <c:pt idx="5528">
                  <c:v>5.68E-7</c:v>
                </c:pt>
                <c:pt idx="5529">
                  <c:v>5.6749999999999997E-7</c:v>
                </c:pt>
                <c:pt idx="5530">
                  <c:v>5.6909999999999998E-7</c:v>
                </c:pt>
                <c:pt idx="5531">
                  <c:v>5.6909999999999998E-7</c:v>
                </c:pt>
                <c:pt idx="5532">
                  <c:v>5.68E-7</c:v>
                </c:pt>
                <c:pt idx="5533">
                  <c:v>5.6850000000000004E-7</c:v>
                </c:pt>
                <c:pt idx="5534">
                  <c:v>5.6850000000000004E-7</c:v>
                </c:pt>
                <c:pt idx="5535">
                  <c:v>5.6850000000000004E-7</c:v>
                </c:pt>
                <c:pt idx="5536">
                  <c:v>5.6850000000000004E-7</c:v>
                </c:pt>
                <c:pt idx="5537">
                  <c:v>5.6850000000000004E-7</c:v>
                </c:pt>
                <c:pt idx="5538">
                  <c:v>5.6850000000000004E-7</c:v>
                </c:pt>
                <c:pt idx="5539">
                  <c:v>5.6850000000000004E-7</c:v>
                </c:pt>
                <c:pt idx="5540">
                  <c:v>5.6850000000000004E-7</c:v>
                </c:pt>
                <c:pt idx="5541">
                  <c:v>5.6960000000000002E-7</c:v>
                </c:pt>
                <c:pt idx="5542">
                  <c:v>5.68E-7</c:v>
                </c:pt>
                <c:pt idx="5543">
                  <c:v>5.6909999999999998E-7</c:v>
                </c:pt>
                <c:pt idx="5544">
                  <c:v>5.6960000000000002E-7</c:v>
                </c:pt>
                <c:pt idx="5545">
                  <c:v>5.6909999999999998E-7</c:v>
                </c:pt>
                <c:pt idx="5546">
                  <c:v>5.6960000000000002E-7</c:v>
                </c:pt>
                <c:pt idx="5547">
                  <c:v>5.6960000000000002E-7</c:v>
                </c:pt>
                <c:pt idx="5548">
                  <c:v>5.6850000000000004E-7</c:v>
                </c:pt>
                <c:pt idx="5549">
                  <c:v>5.6960000000000002E-7</c:v>
                </c:pt>
                <c:pt idx="5550">
                  <c:v>5.6850000000000004E-7</c:v>
                </c:pt>
                <c:pt idx="5551">
                  <c:v>5.6960000000000002E-7</c:v>
                </c:pt>
                <c:pt idx="5552">
                  <c:v>5.7009999999999995E-7</c:v>
                </c:pt>
                <c:pt idx="5553">
                  <c:v>5.6960000000000002E-7</c:v>
                </c:pt>
                <c:pt idx="5554">
                  <c:v>5.7009999999999995E-7</c:v>
                </c:pt>
                <c:pt idx="5555">
                  <c:v>5.6850000000000004E-7</c:v>
                </c:pt>
                <c:pt idx="5556">
                  <c:v>5.6960000000000002E-7</c:v>
                </c:pt>
                <c:pt idx="5557">
                  <c:v>5.6909999999999998E-7</c:v>
                </c:pt>
                <c:pt idx="5558">
                  <c:v>5.6909999999999998E-7</c:v>
                </c:pt>
                <c:pt idx="5559">
                  <c:v>5.7009999999999995E-7</c:v>
                </c:pt>
                <c:pt idx="5560">
                  <c:v>5.6909999999999998E-7</c:v>
                </c:pt>
                <c:pt idx="5561">
                  <c:v>5.7009999999999995E-7</c:v>
                </c:pt>
                <c:pt idx="5562">
                  <c:v>5.6909999999999998E-7</c:v>
                </c:pt>
                <c:pt idx="5563">
                  <c:v>5.6960000000000002E-7</c:v>
                </c:pt>
                <c:pt idx="5564">
                  <c:v>5.6960000000000002E-7</c:v>
                </c:pt>
                <c:pt idx="5565">
                  <c:v>5.7009999999999995E-7</c:v>
                </c:pt>
                <c:pt idx="5566">
                  <c:v>5.7009999999999995E-7</c:v>
                </c:pt>
                <c:pt idx="5567">
                  <c:v>5.6960000000000002E-7</c:v>
                </c:pt>
                <c:pt idx="5568">
                  <c:v>5.7059999999999999E-7</c:v>
                </c:pt>
                <c:pt idx="5569">
                  <c:v>5.7009999999999995E-7</c:v>
                </c:pt>
                <c:pt idx="5570">
                  <c:v>5.7059999999999999E-7</c:v>
                </c:pt>
                <c:pt idx="5571">
                  <c:v>5.7009999999999995E-7</c:v>
                </c:pt>
                <c:pt idx="5572">
                  <c:v>5.7059999999999999E-7</c:v>
                </c:pt>
                <c:pt idx="5573">
                  <c:v>5.7009999999999995E-7</c:v>
                </c:pt>
                <c:pt idx="5574">
                  <c:v>5.7110000000000003E-7</c:v>
                </c:pt>
                <c:pt idx="5575">
                  <c:v>5.7059999999999999E-7</c:v>
                </c:pt>
                <c:pt idx="5576">
                  <c:v>5.7059999999999999E-7</c:v>
                </c:pt>
                <c:pt idx="5577">
                  <c:v>5.7110000000000003E-7</c:v>
                </c:pt>
                <c:pt idx="5578">
                  <c:v>5.7159999999999996E-7</c:v>
                </c:pt>
                <c:pt idx="5579">
                  <c:v>5.7110000000000003E-7</c:v>
                </c:pt>
                <c:pt idx="5580">
                  <c:v>5.7110000000000003E-7</c:v>
                </c:pt>
                <c:pt idx="5581">
                  <c:v>5.7110000000000003E-7</c:v>
                </c:pt>
                <c:pt idx="5582">
                  <c:v>5.7110000000000003E-7</c:v>
                </c:pt>
                <c:pt idx="5583">
                  <c:v>5.7110000000000003E-7</c:v>
                </c:pt>
                <c:pt idx="5584">
                  <c:v>5.7159999999999996E-7</c:v>
                </c:pt>
                <c:pt idx="5585">
                  <c:v>5.7110000000000003E-7</c:v>
                </c:pt>
                <c:pt idx="5586">
                  <c:v>5.7110000000000003E-7</c:v>
                </c:pt>
                <c:pt idx="5587">
                  <c:v>5.7110000000000003E-7</c:v>
                </c:pt>
                <c:pt idx="5588">
                  <c:v>5.7159999999999996E-7</c:v>
                </c:pt>
                <c:pt idx="5589">
                  <c:v>5.7209999999999999E-7</c:v>
                </c:pt>
                <c:pt idx="5590">
                  <c:v>5.7110000000000003E-7</c:v>
                </c:pt>
                <c:pt idx="5591">
                  <c:v>5.7110000000000003E-7</c:v>
                </c:pt>
                <c:pt idx="5592">
                  <c:v>5.7159999999999996E-7</c:v>
                </c:pt>
                <c:pt idx="5593">
                  <c:v>5.7159999999999996E-7</c:v>
                </c:pt>
                <c:pt idx="5594">
                  <c:v>5.7059999999999999E-7</c:v>
                </c:pt>
                <c:pt idx="5595">
                  <c:v>5.7110000000000003E-7</c:v>
                </c:pt>
                <c:pt idx="5596">
                  <c:v>5.7159999999999996E-7</c:v>
                </c:pt>
                <c:pt idx="5597">
                  <c:v>5.7159999999999996E-7</c:v>
                </c:pt>
                <c:pt idx="5598">
                  <c:v>5.7159999999999996E-7</c:v>
                </c:pt>
                <c:pt idx="5599">
                  <c:v>5.7159999999999996E-7</c:v>
                </c:pt>
                <c:pt idx="5600">
                  <c:v>5.7159999999999996E-7</c:v>
                </c:pt>
                <c:pt idx="5601">
                  <c:v>5.7159999999999996E-7</c:v>
                </c:pt>
                <c:pt idx="5602">
                  <c:v>5.7159999999999996E-7</c:v>
                </c:pt>
                <c:pt idx="5603">
                  <c:v>5.7159999999999996E-7</c:v>
                </c:pt>
                <c:pt idx="5604">
                  <c:v>5.7159999999999996E-7</c:v>
                </c:pt>
                <c:pt idx="5605">
                  <c:v>5.7209999999999999E-7</c:v>
                </c:pt>
                <c:pt idx="5606">
                  <c:v>5.7159999999999996E-7</c:v>
                </c:pt>
                <c:pt idx="5607">
                  <c:v>5.7159999999999996E-7</c:v>
                </c:pt>
                <c:pt idx="5608">
                  <c:v>5.7159999999999996E-7</c:v>
                </c:pt>
                <c:pt idx="5609">
                  <c:v>5.7209999999999999E-7</c:v>
                </c:pt>
                <c:pt idx="5610">
                  <c:v>5.7159999999999996E-7</c:v>
                </c:pt>
                <c:pt idx="5611">
                  <c:v>5.7270000000000004E-7</c:v>
                </c:pt>
                <c:pt idx="5612">
                  <c:v>5.7209999999999999E-7</c:v>
                </c:pt>
                <c:pt idx="5613">
                  <c:v>5.7270000000000004E-7</c:v>
                </c:pt>
                <c:pt idx="5614">
                  <c:v>5.7209999999999999E-7</c:v>
                </c:pt>
                <c:pt idx="5615">
                  <c:v>5.7209999999999999E-7</c:v>
                </c:pt>
                <c:pt idx="5616">
                  <c:v>5.7159999999999996E-7</c:v>
                </c:pt>
                <c:pt idx="5617">
                  <c:v>5.7209999999999999E-7</c:v>
                </c:pt>
                <c:pt idx="5618">
                  <c:v>5.7209999999999999E-7</c:v>
                </c:pt>
                <c:pt idx="5619">
                  <c:v>5.7159999999999996E-7</c:v>
                </c:pt>
                <c:pt idx="5620">
                  <c:v>5.7209999999999999E-7</c:v>
                </c:pt>
                <c:pt idx="5621">
                  <c:v>5.7270000000000004E-7</c:v>
                </c:pt>
                <c:pt idx="5622">
                  <c:v>5.7159999999999996E-7</c:v>
                </c:pt>
                <c:pt idx="5623">
                  <c:v>5.7159999999999996E-7</c:v>
                </c:pt>
                <c:pt idx="5624">
                  <c:v>5.7270000000000004E-7</c:v>
                </c:pt>
                <c:pt idx="5625">
                  <c:v>5.7209999999999999E-7</c:v>
                </c:pt>
                <c:pt idx="5626">
                  <c:v>5.7209999999999999E-7</c:v>
                </c:pt>
                <c:pt idx="5627">
                  <c:v>5.7370000000000001E-7</c:v>
                </c:pt>
                <c:pt idx="5628">
                  <c:v>5.7319999999999997E-7</c:v>
                </c:pt>
                <c:pt idx="5629">
                  <c:v>5.7270000000000004E-7</c:v>
                </c:pt>
                <c:pt idx="5630">
                  <c:v>5.7270000000000004E-7</c:v>
                </c:pt>
                <c:pt idx="5631">
                  <c:v>5.7270000000000004E-7</c:v>
                </c:pt>
                <c:pt idx="5632">
                  <c:v>5.7319999999999997E-7</c:v>
                </c:pt>
                <c:pt idx="5633">
                  <c:v>5.7270000000000004E-7</c:v>
                </c:pt>
                <c:pt idx="5634">
                  <c:v>5.7209999999999999E-7</c:v>
                </c:pt>
                <c:pt idx="5635">
                  <c:v>5.7319999999999997E-7</c:v>
                </c:pt>
                <c:pt idx="5636">
                  <c:v>5.7270000000000004E-7</c:v>
                </c:pt>
                <c:pt idx="5637">
                  <c:v>5.7270000000000004E-7</c:v>
                </c:pt>
                <c:pt idx="5638">
                  <c:v>5.7319999999999997E-7</c:v>
                </c:pt>
                <c:pt idx="5639">
                  <c:v>5.7370000000000001E-7</c:v>
                </c:pt>
                <c:pt idx="5640">
                  <c:v>5.7270000000000004E-7</c:v>
                </c:pt>
                <c:pt idx="5641">
                  <c:v>5.7319999999999997E-7</c:v>
                </c:pt>
                <c:pt idx="5642">
                  <c:v>5.7270000000000004E-7</c:v>
                </c:pt>
                <c:pt idx="5643">
                  <c:v>5.7469999999999998E-7</c:v>
                </c:pt>
                <c:pt idx="5644">
                  <c:v>5.7420000000000005E-7</c:v>
                </c:pt>
                <c:pt idx="5645">
                  <c:v>5.7370000000000001E-7</c:v>
                </c:pt>
                <c:pt idx="5646">
                  <c:v>5.7319999999999997E-7</c:v>
                </c:pt>
                <c:pt idx="5647">
                  <c:v>5.7270000000000004E-7</c:v>
                </c:pt>
                <c:pt idx="5648">
                  <c:v>5.7370000000000001E-7</c:v>
                </c:pt>
                <c:pt idx="5649">
                  <c:v>5.7420000000000005E-7</c:v>
                </c:pt>
                <c:pt idx="5650">
                  <c:v>5.7270000000000004E-7</c:v>
                </c:pt>
                <c:pt idx="5651">
                  <c:v>5.7420000000000005E-7</c:v>
                </c:pt>
                <c:pt idx="5652">
                  <c:v>5.7159999999999996E-7</c:v>
                </c:pt>
                <c:pt idx="5653">
                  <c:v>3.9130000000000002E-7</c:v>
                </c:pt>
                <c:pt idx="5654">
                  <c:v>8.1880000000000003E-8</c:v>
                </c:pt>
                <c:pt idx="5655">
                  <c:v>4.9450000000000003E-8</c:v>
                </c:pt>
                <c:pt idx="5656">
                  <c:v>3.6010000000000003E-8</c:v>
                </c:pt>
                <c:pt idx="5657">
                  <c:v>2.8290000000000001E-8</c:v>
                </c:pt>
                <c:pt idx="5658">
                  <c:v>2.3400000000000001E-8</c:v>
                </c:pt>
                <c:pt idx="5659">
                  <c:v>2.044E-8</c:v>
                </c:pt>
                <c:pt idx="5660">
                  <c:v>1.8299999999999998E-8</c:v>
                </c:pt>
                <c:pt idx="5661">
                  <c:v>1.6680000000000001E-8</c:v>
                </c:pt>
                <c:pt idx="5662">
                  <c:v>1.5160000000000001E-8</c:v>
                </c:pt>
                <c:pt idx="5663">
                  <c:v>1.393E-8</c:v>
                </c:pt>
                <c:pt idx="5664">
                  <c:v>1.2909999999999999E-8</c:v>
                </c:pt>
                <c:pt idx="5665">
                  <c:v>1.192E-8</c:v>
                </c:pt>
                <c:pt idx="5666">
                  <c:v>1.109E-8</c:v>
                </c:pt>
                <c:pt idx="5667">
                  <c:v>1.027E-8</c:v>
                </c:pt>
                <c:pt idx="5668">
                  <c:v>9.5939999999999998E-9</c:v>
                </c:pt>
                <c:pt idx="5669">
                  <c:v>8.9839999999999996E-9</c:v>
                </c:pt>
                <c:pt idx="5670">
                  <c:v>8.4420000000000004E-9</c:v>
                </c:pt>
                <c:pt idx="5671">
                  <c:v>7.9479999999999994E-9</c:v>
                </c:pt>
                <c:pt idx="5672">
                  <c:v>7.4690000000000006E-9</c:v>
                </c:pt>
                <c:pt idx="5673">
                  <c:v>7.095E-9</c:v>
                </c:pt>
                <c:pt idx="5674">
                  <c:v>6.7219999999999997E-9</c:v>
                </c:pt>
                <c:pt idx="5675">
                  <c:v>6.3799999999999999E-9</c:v>
                </c:pt>
                <c:pt idx="5676">
                  <c:v>6.0719999999999997E-9</c:v>
                </c:pt>
                <c:pt idx="5677">
                  <c:v>5.7839999999999999E-9</c:v>
                </c:pt>
                <c:pt idx="5678">
                  <c:v>5.5139999999999998E-9</c:v>
                </c:pt>
                <c:pt idx="5679">
                  <c:v>5.2620000000000002E-9</c:v>
                </c:pt>
                <c:pt idx="5680">
                  <c:v>5.0350000000000001E-9</c:v>
                </c:pt>
                <c:pt idx="5681">
                  <c:v>4.8259999999999997E-9</c:v>
                </c:pt>
                <c:pt idx="5682">
                  <c:v>6.3460000000000002E-9</c:v>
                </c:pt>
                <c:pt idx="5683">
                  <c:v>6.2769999999999997E-9</c:v>
                </c:pt>
                <c:pt idx="5684">
                  <c:v>6.154E-9</c:v>
                </c:pt>
                <c:pt idx="5685">
                  <c:v>6.0280000000000003E-9</c:v>
                </c:pt>
                <c:pt idx="5686">
                  <c:v>5.8829999999999996E-9</c:v>
                </c:pt>
                <c:pt idx="5687">
                  <c:v>5.7580000000000002E-9</c:v>
                </c:pt>
                <c:pt idx="5688">
                  <c:v>5.6249999999999999E-9</c:v>
                </c:pt>
                <c:pt idx="5689">
                  <c:v>5.4800000000000001E-9</c:v>
                </c:pt>
                <c:pt idx="5690">
                  <c:v>5.3579999999999999E-9</c:v>
                </c:pt>
                <c:pt idx="5691">
                  <c:v>5.2190000000000003E-9</c:v>
                </c:pt>
                <c:pt idx="5692">
                  <c:v>5.094E-9</c:v>
                </c:pt>
                <c:pt idx="5693">
                  <c:v>4.9630000000000003E-9</c:v>
                </c:pt>
                <c:pt idx="5694">
                  <c:v>4.8390000000000004E-9</c:v>
                </c:pt>
                <c:pt idx="5695">
                  <c:v>4.7230000000000003E-9</c:v>
                </c:pt>
                <c:pt idx="5696">
                  <c:v>4.6049999999999997E-9</c:v>
                </c:pt>
                <c:pt idx="5697">
                  <c:v>4.5029999999999999E-9</c:v>
                </c:pt>
                <c:pt idx="5698">
                  <c:v>4.4020000000000003E-9</c:v>
                </c:pt>
                <c:pt idx="5699">
                  <c:v>4.2890000000000004E-9</c:v>
                </c:pt>
                <c:pt idx="5700">
                  <c:v>4.1819999999999998E-9</c:v>
                </c:pt>
                <c:pt idx="5701">
                  <c:v>4.0849999999999999E-9</c:v>
                </c:pt>
                <c:pt idx="5702">
                  <c:v>3.991E-9</c:v>
                </c:pt>
                <c:pt idx="5703">
                  <c:v>3.9050000000000001E-9</c:v>
                </c:pt>
                <c:pt idx="5704">
                  <c:v>3.8220000000000002E-9</c:v>
                </c:pt>
                <c:pt idx="5705">
                  <c:v>3.7270000000000001E-9</c:v>
                </c:pt>
                <c:pt idx="5706">
                  <c:v>3.6439999999999998E-9</c:v>
                </c:pt>
                <c:pt idx="5707">
                  <c:v>3.5720000000000001E-9</c:v>
                </c:pt>
                <c:pt idx="5708">
                  <c:v>3.4900000000000001E-9</c:v>
                </c:pt>
                <c:pt idx="5709">
                  <c:v>3.4210000000000001E-9</c:v>
                </c:pt>
                <c:pt idx="5710">
                  <c:v>3.348E-9</c:v>
                </c:pt>
                <c:pt idx="5711">
                  <c:v>3.2770000000000002E-9</c:v>
                </c:pt>
                <c:pt idx="5712">
                  <c:v>3.2150000000000002E-9</c:v>
                </c:pt>
                <c:pt idx="5713">
                  <c:v>3.1490000000000002E-9</c:v>
                </c:pt>
                <c:pt idx="5714">
                  <c:v>3.093E-9</c:v>
                </c:pt>
                <c:pt idx="5715">
                  <c:v>3.0330000000000002E-9</c:v>
                </c:pt>
                <c:pt idx="5716">
                  <c:v>2.973E-9</c:v>
                </c:pt>
                <c:pt idx="5717">
                  <c:v>2.9199999999999998E-9</c:v>
                </c:pt>
                <c:pt idx="5718">
                  <c:v>2.868E-9</c:v>
                </c:pt>
                <c:pt idx="5719">
                  <c:v>2.814E-9</c:v>
                </c:pt>
                <c:pt idx="5720">
                  <c:v>2.7590000000000001E-9</c:v>
                </c:pt>
                <c:pt idx="5721">
                  <c:v>2.7090000000000001E-9</c:v>
                </c:pt>
                <c:pt idx="5722">
                  <c:v>2.6639999999999999E-9</c:v>
                </c:pt>
                <c:pt idx="5723">
                  <c:v>2.6209999999999999E-9</c:v>
                </c:pt>
                <c:pt idx="5724">
                  <c:v>2.574E-9</c:v>
                </c:pt>
                <c:pt idx="5725">
                  <c:v>2.5369999999999998E-9</c:v>
                </c:pt>
                <c:pt idx="5726">
                  <c:v>2.4939999999999999E-9</c:v>
                </c:pt>
                <c:pt idx="5727">
                  <c:v>2.4560000000000002E-9</c:v>
                </c:pt>
                <c:pt idx="5728">
                  <c:v>2.4140000000000001E-9</c:v>
                </c:pt>
                <c:pt idx="5729">
                  <c:v>2.3819999999999998E-9</c:v>
                </c:pt>
                <c:pt idx="5730">
                  <c:v>2.3440000000000002E-9</c:v>
                </c:pt>
                <c:pt idx="5731">
                  <c:v>2.3039999999999999E-9</c:v>
                </c:pt>
                <c:pt idx="5732">
                  <c:v>2.2710000000000001E-9</c:v>
                </c:pt>
                <c:pt idx="5733">
                  <c:v>2.2389999999999998E-9</c:v>
                </c:pt>
                <c:pt idx="5734">
                  <c:v>2.202E-9</c:v>
                </c:pt>
                <c:pt idx="5735">
                  <c:v>2.175E-9</c:v>
                </c:pt>
                <c:pt idx="5736">
                  <c:v>2.144E-9</c:v>
                </c:pt>
                <c:pt idx="5737">
                  <c:v>2.1149999999999998E-9</c:v>
                </c:pt>
                <c:pt idx="5738">
                  <c:v>2.0829999999999999E-9</c:v>
                </c:pt>
                <c:pt idx="5739">
                  <c:v>2.0569999999999998E-9</c:v>
                </c:pt>
                <c:pt idx="5740">
                  <c:v>2.0310000000000001E-9</c:v>
                </c:pt>
                <c:pt idx="5741">
                  <c:v>2.005E-9</c:v>
                </c:pt>
                <c:pt idx="5742">
                  <c:v>1.9789999999999999E-9</c:v>
                </c:pt>
                <c:pt idx="5743">
                  <c:v>1.9540000000000001E-9</c:v>
                </c:pt>
                <c:pt idx="5744">
                  <c:v>1.9300000000000002E-9</c:v>
                </c:pt>
                <c:pt idx="5745">
                  <c:v>1.9019999999999998E-9</c:v>
                </c:pt>
                <c:pt idx="5746">
                  <c:v>1.8819999999999999E-9</c:v>
                </c:pt>
                <c:pt idx="5747">
                  <c:v>1.8570000000000001E-9</c:v>
                </c:pt>
                <c:pt idx="5748">
                  <c:v>1.837E-9</c:v>
                </c:pt>
                <c:pt idx="5749">
                  <c:v>1.8179999999999999E-9</c:v>
                </c:pt>
                <c:pt idx="5750">
                  <c:v>1.7949999999999999E-9</c:v>
                </c:pt>
                <c:pt idx="5751">
                  <c:v>1.7780000000000001E-9</c:v>
                </c:pt>
                <c:pt idx="5752">
                  <c:v>1.7559999999999999E-9</c:v>
                </c:pt>
                <c:pt idx="5753">
                  <c:v>1.7349999999999999E-9</c:v>
                </c:pt>
                <c:pt idx="5754">
                  <c:v>1.715E-9</c:v>
                </c:pt>
                <c:pt idx="5755">
                  <c:v>1.6979999999999999E-9</c:v>
                </c:pt>
                <c:pt idx="5756">
                  <c:v>1.6810000000000001E-9</c:v>
                </c:pt>
                <c:pt idx="5757">
                  <c:v>1.6629999999999999E-9</c:v>
                </c:pt>
                <c:pt idx="5758">
                  <c:v>1.647E-9</c:v>
                </c:pt>
                <c:pt idx="5759">
                  <c:v>1.6310000000000001E-9</c:v>
                </c:pt>
                <c:pt idx="5760">
                  <c:v>1.6109999999999999E-9</c:v>
                </c:pt>
                <c:pt idx="5761">
                  <c:v>1.5980000000000001E-9</c:v>
                </c:pt>
                <c:pt idx="5762">
                  <c:v>1.5839999999999999E-9</c:v>
                </c:pt>
                <c:pt idx="5763">
                  <c:v>1.5670000000000001E-9</c:v>
                </c:pt>
                <c:pt idx="5764">
                  <c:v>1.5549999999999999E-9</c:v>
                </c:pt>
                <c:pt idx="5765">
                  <c:v>1.541E-9</c:v>
                </c:pt>
                <c:pt idx="5766">
                  <c:v>1.527E-9</c:v>
                </c:pt>
                <c:pt idx="5767">
                  <c:v>1.513E-9</c:v>
                </c:pt>
                <c:pt idx="5768">
                  <c:v>1.5010000000000001E-9</c:v>
                </c:pt>
                <c:pt idx="5769">
                  <c:v>1.4889999999999999E-9</c:v>
                </c:pt>
                <c:pt idx="5770">
                  <c:v>1.4760000000000001E-9</c:v>
                </c:pt>
                <c:pt idx="5771">
                  <c:v>1.461E-9</c:v>
                </c:pt>
                <c:pt idx="5772">
                  <c:v>1.4519999999999999E-9</c:v>
                </c:pt>
                <c:pt idx="5773">
                  <c:v>1.436E-9</c:v>
                </c:pt>
                <c:pt idx="5774">
                  <c:v>1.4269999999999999E-9</c:v>
                </c:pt>
                <c:pt idx="5775">
                  <c:v>1.4160000000000001E-9</c:v>
                </c:pt>
                <c:pt idx="5776">
                  <c:v>1.4039999999999999E-9</c:v>
                </c:pt>
                <c:pt idx="5777">
                  <c:v>1.393E-9</c:v>
                </c:pt>
                <c:pt idx="5778">
                  <c:v>1.382E-9</c:v>
                </c:pt>
                <c:pt idx="5779">
                  <c:v>1.368E-9</c:v>
                </c:pt>
                <c:pt idx="5780">
                  <c:v>1.3629999999999999E-9</c:v>
                </c:pt>
                <c:pt idx="5781">
                  <c:v>1.351E-9</c:v>
                </c:pt>
                <c:pt idx="5782">
                  <c:v>1.3439999999999999E-9</c:v>
                </c:pt>
                <c:pt idx="5783">
                  <c:v>1.3359999999999999E-9</c:v>
                </c:pt>
                <c:pt idx="5784">
                  <c:v>1.326E-9</c:v>
                </c:pt>
                <c:pt idx="5785">
                  <c:v>1.3169999999999999E-9</c:v>
                </c:pt>
                <c:pt idx="5786">
                  <c:v>1.3089999999999999E-9</c:v>
                </c:pt>
                <c:pt idx="5787">
                  <c:v>1.3000000000000001E-9</c:v>
                </c:pt>
                <c:pt idx="5788">
                  <c:v>1.2900000000000001E-9</c:v>
                </c:pt>
                <c:pt idx="5789">
                  <c:v>1.2839999999999999E-9</c:v>
                </c:pt>
                <c:pt idx="5790">
                  <c:v>1.279E-9</c:v>
                </c:pt>
                <c:pt idx="5791">
                  <c:v>1.27E-9</c:v>
                </c:pt>
                <c:pt idx="5792">
                  <c:v>1.262E-9</c:v>
                </c:pt>
                <c:pt idx="5793">
                  <c:v>1.256E-9</c:v>
                </c:pt>
                <c:pt idx="5794">
                  <c:v>1.25E-9</c:v>
                </c:pt>
                <c:pt idx="5795">
                  <c:v>1.2429999999999999E-9</c:v>
                </c:pt>
                <c:pt idx="5796">
                  <c:v>1.235E-9</c:v>
                </c:pt>
                <c:pt idx="5797">
                  <c:v>1.227E-9</c:v>
                </c:pt>
                <c:pt idx="5798">
                  <c:v>1.2239999999999999E-9</c:v>
                </c:pt>
                <c:pt idx="5799">
                  <c:v>1.2159999999999999E-9</c:v>
                </c:pt>
                <c:pt idx="5800">
                  <c:v>1.2090000000000001E-9</c:v>
                </c:pt>
                <c:pt idx="5801">
                  <c:v>1.202E-9</c:v>
                </c:pt>
                <c:pt idx="5802">
                  <c:v>1.1969999999999999E-9</c:v>
                </c:pt>
                <c:pt idx="5803">
                  <c:v>1.1909999999999999E-9</c:v>
                </c:pt>
                <c:pt idx="5804">
                  <c:v>1.188E-9</c:v>
                </c:pt>
                <c:pt idx="5805">
                  <c:v>1.1780000000000001E-9</c:v>
                </c:pt>
                <c:pt idx="5806">
                  <c:v>1.1740000000000001E-9</c:v>
                </c:pt>
                <c:pt idx="5807">
                  <c:v>1.167E-9</c:v>
                </c:pt>
                <c:pt idx="5808">
                  <c:v>1.1619999999999999E-9</c:v>
                </c:pt>
                <c:pt idx="5809">
                  <c:v>1.157E-9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B70-44A3-9F84-EC8D8B9697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2532095"/>
        <c:axId val="967568335"/>
      </c:scatterChart>
      <c:valAx>
        <c:axId val="200253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7568335"/>
        <c:crosses val="autoZero"/>
        <c:crossBetween val="midCat"/>
        <c:majorUnit val="1.2"/>
      </c:valAx>
      <c:valAx>
        <c:axId val="967568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253209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Nozzle chamber pressure(mbar) 0.3x9mm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277537182852145"/>
          <c:y val="0.19486111111111112"/>
          <c:w val="0.72873162729658791"/>
          <c:h val="0.7208876494604841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Nozzle chamber pressure(mbar)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Sheet2!$A$2:$A$7380</c:f>
              <c:numCache>
                <c:formatCode>m/d/yyyy\ h:mm</c:formatCode>
                <c:ptCount val="7379"/>
                <c:pt idx="0">
                  <c:v>44609.499363425923</c:v>
                </c:pt>
                <c:pt idx="1">
                  <c:v>44609.500092592592</c:v>
                </c:pt>
                <c:pt idx="2">
                  <c:v>44609.500821759262</c:v>
                </c:pt>
                <c:pt idx="3">
                  <c:v>44609.501539351855</c:v>
                </c:pt>
                <c:pt idx="4">
                  <c:v>44609.502280092594</c:v>
                </c:pt>
                <c:pt idx="5">
                  <c:v>44609.503009259257</c:v>
                </c:pt>
                <c:pt idx="6">
                  <c:v>44609.50372685185</c:v>
                </c:pt>
                <c:pt idx="7">
                  <c:v>44609.50445601852</c:v>
                </c:pt>
                <c:pt idx="8">
                  <c:v>44609.505185185182</c:v>
                </c:pt>
                <c:pt idx="9">
                  <c:v>44609.505902777775</c:v>
                </c:pt>
                <c:pt idx="10">
                  <c:v>44609.506631944445</c:v>
                </c:pt>
                <c:pt idx="11">
                  <c:v>44609.507361111115</c:v>
                </c:pt>
                <c:pt idx="12">
                  <c:v>44609.5080787037</c:v>
                </c:pt>
                <c:pt idx="13">
                  <c:v>44609.50880787037</c:v>
                </c:pt>
                <c:pt idx="14">
                  <c:v>44609.50953703704</c:v>
                </c:pt>
                <c:pt idx="15">
                  <c:v>44609.510266203702</c:v>
                </c:pt>
                <c:pt idx="16">
                  <c:v>44609.510983796295</c:v>
                </c:pt>
                <c:pt idx="17">
                  <c:v>44609.511712962965</c:v>
                </c:pt>
                <c:pt idx="18">
                  <c:v>44609.512442129628</c:v>
                </c:pt>
                <c:pt idx="19">
                  <c:v>44609.513159722221</c:v>
                </c:pt>
                <c:pt idx="20">
                  <c:v>44609.513888888891</c:v>
                </c:pt>
                <c:pt idx="21">
                  <c:v>44609.514618055553</c:v>
                </c:pt>
                <c:pt idx="22">
                  <c:v>44609.515335648146</c:v>
                </c:pt>
                <c:pt idx="23">
                  <c:v>44609.516064814816</c:v>
                </c:pt>
                <c:pt idx="24">
                  <c:v>44609.516793981478</c:v>
                </c:pt>
                <c:pt idx="25">
                  <c:v>44609.517511574071</c:v>
                </c:pt>
                <c:pt idx="26">
                  <c:v>44609.518240740741</c:v>
                </c:pt>
                <c:pt idx="27">
                  <c:v>44609.518969907411</c:v>
                </c:pt>
                <c:pt idx="28">
                  <c:v>44609.519687499997</c:v>
                </c:pt>
                <c:pt idx="29">
                  <c:v>44609.520428240743</c:v>
                </c:pt>
                <c:pt idx="30">
                  <c:v>44609.521203703705</c:v>
                </c:pt>
                <c:pt idx="31">
                  <c:v>44609.521921296298</c:v>
                </c:pt>
                <c:pt idx="32">
                  <c:v>44609.522650462961</c:v>
                </c:pt>
                <c:pt idx="33">
                  <c:v>44609.523379629631</c:v>
                </c:pt>
                <c:pt idx="34">
                  <c:v>44609.524097222224</c:v>
                </c:pt>
                <c:pt idx="35">
                  <c:v>44609.524826388886</c:v>
                </c:pt>
                <c:pt idx="36">
                  <c:v>44609.525555555556</c:v>
                </c:pt>
                <c:pt idx="37">
                  <c:v>44609.526273148149</c:v>
                </c:pt>
                <c:pt idx="38">
                  <c:v>44609.527002314811</c:v>
                </c:pt>
                <c:pt idx="39">
                  <c:v>44609.527731481481</c:v>
                </c:pt>
                <c:pt idx="40">
                  <c:v>44609.528449074074</c:v>
                </c:pt>
                <c:pt idx="41">
                  <c:v>44609.529178240744</c:v>
                </c:pt>
                <c:pt idx="42">
                  <c:v>44609.529907407406</c:v>
                </c:pt>
                <c:pt idx="43">
                  <c:v>44609.530624999999</c:v>
                </c:pt>
                <c:pt idx="44">
                  <c:v>44609.531354166669</c:v>
                </c:pt>
                <c:pt idx="45">
                  <c:v>44609.532083333332</c:v>
                </c:pt>
                <c:pt idx="46">
                  <c:v>44609.532800925925</c:v>
                </c:pt>
                <c:pt idx="47">
                  <c:v>44609.533530092594</c:v>
                </c:pt>
                <c:pt idx="48">
                  <c:v>44609.534247685187</c:v>
                </c:pt>
                <c:pt idx="49">
                  <c:v>44609.53497685185</c:v>
                </c:pt>
                <c:pt idx="50">
                  <c:v>44609.53570601852</c:v>
                </c:pt>
                <c:pt idx="51">
                  <c:v>44609.536423611113</c:v>
                </c:pt>
                <c:pt idx="52">
                  <c:v>44609.537152777775</c:v>
                </c:pt>
                <c:pt idx="53">
                  <c:v>44609.537881944445</c:v>
                </c:pt>
                <c:pt idx="54">
                  <c:v>44609.538599537038</c:v>
                </c:pt>
                <c:pt idx="55">
                  <c:v>44609.5393287037</c:v>
                </c:pt>
                <c:pt idx="56">
                  <c:v>44609.54005787037</c:v>
                </c:pt>
                <c:pt idx="57">
                  <c:v>44609.54078703704</c:v>
                </c:pt>
                <c:pt idx="58">
                  <c:v>44609.541504629633</c:v>
                </c:pt>
                <c:pt idx="59">
                  <c:v>44609.542233796295</c:v>
                </c:pt>
                <c:pt idx="60">
                  <c:v>44609.542962962965</c:v>
                </c:pt>
                <c:pt idx="61">
                  <c:v>44609.543680555558</c:v>
                </c:pt>
                <c:pt idx="62">
                  <c:v>44609.544409722221</c:v>
                </c:pt>
                <c:pt idx="63">
                  <c:v>44609.545138888891</c:v>
                </c:pt>
                <c:pt idx="64">
                  <c:v>44609.545856481483</c:v>
                </c:pt>
                <c:pt idx="65">
                  <c:v>44609.546585648146</c:v>
                </c:pt>
                <c:pt idx="66">
                  <c:v>44609.547314814816</c:v>
                </c:pt>
                <c:pt idx="67">
                  <c:v>44609.548032407409</c:v>
                </c:pt>
                <c:pt idx="68">
                  <c:v>44609.548761574071</c:v>
                </c:pt>
                <c:pt idx="69">
                  <c:v>44609.549490740741</c:v>
                </c:pt>
                <c:pt idx="70">
                  <c:v>44609.550208333334</c:v>
                </c:pt>
                <c:pt idx="71">
                  <c:v>44609.550937499997</c:v>
                </c:pt>
                <c:pt idx="72">
                  <c:v>44609.551666666666</c:v>
                </c:pt>
                <c:pt idx="73">
                  <c:v>44609.552384259259</c:v>
                </c:pt>
                <c:pt idx="74">
                  <c:v>44609.553113425929</c:v>
                </c:pt>
                <c:pt idx="75">
                  <c:v>44609.553842592592</c:v>
                </c:pt>
                <c:pt idx="76">
                  <c:v>44609.554571759261</c:v>
                </c:pt>
                <c:pt idx="77">
                  <c:v>44609.555289351854</c:v>
                </c:pt>
                <c:pt idx="78">
                  <c:v>44609.556018518517</c:v>
                </c:pt>
                <c:pt idx="79">
                  <c:v>44609.556747685187</c:v>
                </c:pt>
                <c:pt idx="80">
                  <c:v>44609.55746527778</c:v>
                </c:pt>
                <c:pt idx="81">
                  <c:v>44609.558240740742</c:v>
                </c:pt>
                <c:pt idx="82">
                  <c:v>44609.558969907404</c:v>
                </c:pt>
                <c:pt idx="83">
                  <c:v>44609.559699074074</c:v>
                </c:pt>
                <c:pt idx="84">
                  <c:v>44609.560416666667</c:v>
                </c:pt>
                <c:pt idx="85">
                  <c:v>44609.561145833337</c:v>
                </c:pt>
                <c:pt idx="86">
                  <c:v>44609.561874999999</c:v>
                </c:pt>
                <c:pt idx="87">
                  <c:v>44609.562592592592</c:v>
                </c:pt>
                <c:pt idx="88">
                  <c:v>44609.563321759262</c:v>
                </c:pt>
                <c:pt idx="89">
                  <c:v>44609.564050925925</c:v>
                </c:pt>
                <c:pt idx="90">
                  <c:v>44609.564768518518</c:v>
                </c:pt>
                <c:pt idx="91">
                  <c:v>44609.565497685187</c:v>
                </c:pt>
                <c:pt idx="92">
                  <c:v>44609.56622685185</c:v>
                </c:pt>
                <c:pt idx="93">
                  <c:v>44609.566944444443</c:v>
                </c:pt>
                <c:pt idx="94">
                  <c:v>44609.567673611113</c:v>
                </c:pt>
                <c:pt idx="95">
                  <c:v>44609.568402777775</c:v>
                </c:pt>
                <c:pt idx="96">
                  <c:v>44609.569120370368</c:v>
                </c:pt>
                <c:pt idx="97">
                  <c:v>44609.569849537038</c:v>
                </c:pt>
                <c:pt idx="98">
                  <c:v>44609.570567129631</c:v>
                </c:pt>
                <c:pt idx="99">
                  <c:v>44609.571296296293</c:v>
                </c:pt>
                <c:pt idx="100">
                  <c:v>44609.572025462963</c:v>
                </c:pt>
                <c:pt idx="101">
                  <c:v>44609.572743055556</c:v>
                </c:pt>
                <c:pt idx="102">
                  <c:v>44609.573472222219</c:v>
                </c:pt>
                <c:pt idx="103">
                  <c:v>44609.574201388888</c:v>
                </c:pt>
                <c:pt idx="104">
                  <c:v>44609.574918981481</c:v>
                </c:pt>
                <c:pt idx="105">
                  <c:v>44609.575648148151</c:v>
                </c:pt>
                <c:pt idx="106">
                  <c:v>44609.576377314814</c:v>
                </c:pt>
                <c:pt idx="107">
                  <c:v>44609.577094907407</c:v>
                </c:pt>
                <c:pt idx="108">
                  <c:v>44609.577824074076</c:v>
                </c:pt>
                <c:pt idx="109">
                  <c:v>44609.578553240739</c:v>
                </c:pt>
                <c:pt idx="110">
                  <c:v>44609.579270833332</c:v>
                </c:pt>
                <c:pt idx="111">
                  <c:v>44609.58</c:v>
                </c:pt>
                <c:pt idx="112">
                  <c:v>44609.580775462964</c:v>
                </c:pt>
                <c:pt idx="113">
                  <c:v>44609.581504629627</c:v>
                </c:pt>
                <c:pt idx="114">
                  <c:v>44609.582233796296</c:v>
                </c:pt>
                <c:pt idx="115">
                  <c:v>44609.582962962966</c:v>
                </c:pt>
                <c:pt idx="116">
                  <c:v>44609.583680555559</c:v>
                </c:pt>
                <c:pt idx="117">
                  <c:v>44609.584409722222</c:v>
                </c:pt>
                <c:pt idx="118">
                  <c:v>44609.585127314815</c:v>
                </c:pt>
                <c:pt idx="119">
                  <c:v>44609.585856481484</c:v>
                </c:pt>
                <c:pt idx="120">
                  <c:v>44609.586585648147</c:v>
                </c:pt>
                <c:pt idx="121">
                  <c:v>44609.58730324074</c:v>
                </c:pt>
                <c:pt idx="122">
                  <c:v>44609.58803240741</c:v>
                </c:pt>
                <c:pt idx="123">
                  <c:v>44609.588761574072</c:v>
                </c:pt>
                <c:pt idx="124">
                  <c:v>44609.589490740742</c:v>
                </c:pt>
                <c:pt idx="125">
                  <c:v>44609.590208333335</c:v>
                </c:pt>
                <c:pt idx="126">
                  <c:v>44609.590937499997</c:v>
                </c:pt>
                <c:pt idx="127">
                  <c:v>44609.59165509259</c:v>
                </c:pt>
                <c:pt idx="128">
                  <c:v>44609.59238425926</c:v>
                </c:pt>
                <c:pt idx="129">
                  <c:v>44609.593113425923</c:v>
                </c:pt>
                <c:pt idx="130">
                  <c:v>44609.593842592592</c:v>
                </c:pt>
                <c:pt idx="131">
                  <c:v>44609.594560185185</c:v>
                </c:pt>
                <c:pt idx="132">
                  <c:v>44609.595289351855</c:v>
                </c:pt>
                <c:pt idx="133">
                  <c:v>44609.596018518518</c:v>
                </c:pt>
                <c:pt idx="134">
                  <c:v>44609.596736111111</c:v>
                </c:pt>
                <c:pt idx="135">
                  <c:v>44609.59746527778</c:v>
                </c:pt>
                <c:pt idx="136">
                  <c:v>44609.598194444443</c:v>
                </c:pt>
                <c:pt idx="137">
                  <c:v>44609.598912037036</c:v>
                </c:pt>
                <c:pt idx="138">
                  <c:v>44609.599641203706</c:v>
                </c:pt>
                <c:pt idx="139">
                  <c:v>44609.600370370368</c:v>
                </c:pt>
                <c:pt idx="140">
                  <c:v>44609.601099537038</c:v>
                </c:pt>
                <c:pt idx="141">
                  <c:v>44609.601817129631</c:v>
                </c:pt>
                <c:pt idx="142">
                  <c:v>44609.602546296293</c:v>
                </c:pt>
                <c:pt idx="143">
                  <c:v>44609.603275462963</c:v>
                </c:pt>
                <c:pt idx="144">
                  <c:v>44609.603993055556</c:v>
                </c:pt>
                <c:pt idx="145">
                  <c:v>44609.604722222219</c:v>
                </c:pt>
                <c:pt idx="146">
                  <c:v>44609.605451388888</c:v>
                </c:pt>
                <c:pt idx="147">
                  <c:v>44609.606168981481</c:v>
                </c:pt>
                <c:pt idx="148">
                  <c:v>44609.606898148151</c:v>
                </c:pt>
                <c:pt idx="149">
                  <c:v>44609.607615740744</c:v>
                </c:pt>
                <c:pt idx="150">
                  <c:v>44609.608344907407</c:v>
                </c:pt>
                <c:pt idx="151">
                  <c:v>44609.609074074076</c:v>
                </c:pt>
                <c:pt idx="152">
                  <c:v>44609.609803240739</c:v>
                </c:pt>
                <c:pt idx="153">
                  <c:v>44609.610520833332</c:v>
                </c:pt>
                <c:pt idx="154">
                  <c:v>44609.611250000002</c:v>
                </c:pt>
                <c:pt idx="155">
                  <c:v>44609.611979166664</c:v>
                </c:pt>
                <c:pt idx="156">
                  <c:v>44609.612708333334</c:v>
                </c:pt>
                <c:pt idx="157">
                  <c:v>44609.613425925927</c:v>
                </c:pt>
                <c:pt idx="158">
                  <c:v>44609.614201388889</c:v>
                </c:pt>
                <c:pt idx="159">
                  <c:v>44609.614930555559</c:v>
                </c:pt>
                <c:pt idx="160">
                  <c:v>44609.615659722222</c:v>
                </c:pt>
                <c:pt idx="161">
                  <c:v>44609.616388888891</c:v>
                </c:pt>
                <c:pt idx="162">
                  <c:v>44609.617106481484</c:v>
                </c:pt>
                <c:pt idx="163">
                  <c:v>44609.617835648147</c:v>
                </c:pt>
                <c:pt idx="164">
                  <c:v>44609.618564814817</c:v>
                </c:pt>
                <c:pt idx="165">
                  <c:v>44609.61928240741</c:v>
                </c:pt>
                <c:pt idx="166">
                  <c:v>44609.620011574072</c:v>
                </c:pt>
                <c:pt idx="167">
                  <c:v>44609.620740740742</c:v>
                </c:pt>
                <c:pt idx="168">
                  <c:v>44609.621458333335</c:v>
                </c:pt>
                <c:pt idx="169">
                  <c:v>44609.622187499997</c:v>
                </c:pt>
                <c:pt idx="170">
                  <c:v>44609.622916666667</c:v>
                </c:pt>
                <c:pt idx="171">
                  <c:v>44609.623645833337</c:v>
                </c:pt>
                <c:pt idx="172">
                  <c:v>44609.624363425923</c:v>
                </c:pt>
                <c:pt idx="173">
                  <c:v>44609.625092592592</c:v>
                </c:pt>
                <c:pt idx="174">
                  <c:v>44609.625821759262</c:v>
                </c:pt>
                <c:pt idx="175">
                  <c:v>44609.626539351855</c:v>
                </c:pt>
                <c:pt idx="176">
                  <c:v>44609.627268518518</c:v>
                </c:pt>
                <c:pt idx="177">
                  <c:v>44609.627997685187</c:v>
                </c:pt>
                <c:pt idx="178">
                  <c:v>44609.62872685185</c:v>
                </c:pt>
                <c:pt idx="179">
                  <c:v>44609.629444444443</c:v>
                </c:pt>
                <c:pt idx="180">
                  <c:v>44609.630173611113</c:v>
                </c:pt>
                <c:pt idx="181">
                  <c:v>44609.630902777775</c:v>
                </c:pt>
                <c:pt idx="182">
                  <c:v>44609.631620370368</c:v>
                </c:pt>
                <c:pt idx="183">
                  <c:v>44609.632349537038</c:v>
                </c:pt>
                <c:pt idx="184">
                  <c:v>44609.633125</c:v>
                </c:pt>
                <c:pt idx="185">
                  <c:v>44609.63385416667</c:v>
                </c:pt>
                <c:pt idx="186">
                  <c:v>44609.634571759256</c:v>
                </c:pt>
                <c:pt idx="187">
                  <c:v>44609.635300925926</c:v>
                </c:pt>
                <c:pt idx="188">
                  <c:v>44609.636030092595</c:v>
                </c:pt>
                <c:pt idx="189">
                  <c:v>44609.636747685188</c:v>
                </c:pt>
                <c:pt idx="190">
                  <c:v>44609.637476851851</c:v>
                </c:pt>
                <c:pt idx="191">
                  <c:v>44609.638206018521</c:v>
                </c:pt>
                <c:pt idx="192">
                  <c:v>44609.638935185183</c:v>
                </c:pt>
                <c:pt idx="193">
                  <c:v>44609.639652777776</c:v>
                </c:pt>
                <c:pt idx="194">
                  <c:v>44609.640381944446</c:v>
                </c:pt>
                <c:pt idx="195">
                  <c:v>44609.641157407408</c:v>
                </c:pt>
                <c:pt idx="196">
                  <c:v>44609.641886574071</c:v>
                </c:pt>
                <c:pt idx="197">
                  <c:v>44609.642604166664</c:v>
                </c:pt>
                <c:pt idx="198">
                  <c:v>44609.643333333333</c:v>
                </c:pt>
                <c:pt idx="199">
                  <c:v>44609.644062500003</c:v>
                </c:pt>
                <c:pt idx="200">
                  <c:v>44609.644780092596</c:v>
                </c:pt>
                <c:pt idx="201">
                  <c:v>44609.645555555559</c:v>
                </c:pt>
                <c:pt idx="202">
                  <c:v>44609.646284722221</c:v>
                </c:pt>
                <c:pt idx="203">
                  <c:v>44609.647013888891</c:v>
                </c:pt>
                <c:pt idx="204">
                  <c:v>44609.647731481484</c:v>
                </c:pt>
                <c:pt idx="205">
                  <c:v>44609.648460648146</c:v>
                </c:pt>
                <c:pt idx="206">
                  <c:v>44609.649189814816</c:v>
                </c:pt>
                <c:pt idx="207">
                  <c:v>44609.649907407409</c:v>
                </c:pt>
                <c:pt idx="208">
                  <c:v>44609.650636574072</c:v>
                </c:pt>
                <c:pt idx="209">
                  <c:v>44609.651365740741</c:v>
                </c:pt>
                <c:pt idx="210">
                  <c:v>44609.652083333334</c:v>
                </c:pt>
                <c:pt idx="211">
                  <c:v>44609.652812499997</c:v>
                </c:pt>
                <c:pt idx="212">
                  <c:v>44609.653587962966</c:v>
                </c:pt>
                <c:pt idx="213">
                  <c:v>44609.654317129629</c:v>
                </c:pt>
                <c:pt idx="214">
                  <c:v>44609.655046296299</c:v>
                </c:pt>
                <c:pt idx="215">
                  <c:v>44609.655763888892</c:v>
                </c:pt>
                <c:pt idx="216">
                  <c:v>44609.656493055554</c:v>
                </c:pt>
                <c:pt idx="217">
                  <c:v>44609.657222222224</c:v>
                </c:pt>
                <c:pt idx="218">
                  <c:v>44609.657939814817</c:v>
                </c:pt>
                <c:pt idx="219">
                  <c:v>44609.658668981479</c:v>
                </c:pt>
                <c:pt idx="220">
                  <c:v>44609.659398148149</c:v>
                </c:pt>
                <c:pt idx="221">
                  <c:v>44609.660115740742</c:v>
                </c:pt>
                <c:pt idx="222">
                  <c:v>44609.660844907405</c:v>
                </c:pt>
                <c:pt idx="223">
                  <c:v>44609.661574074074</c:v>
                </c:pt>
                <c:pt idx="224">
                  <c:v>44609.662291666667</c:v>
                </c:pt>
                <c:pt idx="225">
                  <c:v>44609.66302083333</c:v>
                </c:pt>
                <c:pt idx="226">
                  <c:v>44609.66375</c:v>
                </c:pt>
                <c:pt idx="227">
                  <c:v>44609.664467592593</c:v>
                </c:pt>
                <c:pt idx="228">
                  <c:v>44609.665196759262</c:v>
                </c:pt>
                <c:pt idx="229">
                  <c:v>44609.665925925925</c:v>
                </c:pt>
                <c:pt idx="230">
                  <c:v>44609.666643518518</c:v>
                </c:pt>
                <c:pt idx="231">
                  <c:v>44609.667372685188</c:v>
                </c:pt>
                <c:pt idx="232">
                  <c:v>44609.66810185185</c:v>
                </c:pt>
                <c:pt idx="233">
                  <c:v>44609.668819444443</c:v>
                </c:pt>
                <c:pt idx="234">
                  <c:v>44609.669548611113</c:v>
                </c:pt>
                <c:pt idx="235">
                  <c:v>44609.670277777775</c:v>
                </c:pt>
                <c:pt idx="236">
                  <c:v>44609.670995370368</c:v>
                </c:pt>
                <c:pt idx="237">
                  <c:v>44609.671724537038</c:v>
                </c:pt>
                <c:pt idx="238">
                  <c:v>44609.672500000001</c:v>
                </c:pt>
                <c:pt idx="239">
                  <c:v>44609.673229166663</c:v>
                </c:pt>
                <c:pt idx="240">
                  <c:v>44609.673946759256</c:v>
                </c:pt>
                <c:pt idx="241">
                  <c:v>44609.674675925926</c:v>
                </c:pt>
                <c:pt idx="242">
                  <c:v>44609.675405092596</c:v>
                </c:pt>
                <c:pt idx="243">
                  <c:v>44609.676122685189</c:v>
                </c:pt>
                <c:pt idx="244">
                  <c:v>44609.676851851851</c:v>
                </c:pt>
                <c:pt idx="245">
                  <c:v>44609.677581018521</c:v>
                </c:pt>
                <c:pt idx="246">
                  <c:v>44609.678298611114</c:v>
                </c:pt>
                <c:pt idx="247">
                  <c:v>44609.679027777776</c:v>
                </c:pt>
                <c:pt idx="248">
                  <c:v>44609.679756944446</c:v>
                </c:pt>
                <c:pt idx="249">
                  <c:v>44609.680474537039</c:v>
                </c:pt>
                <c:pt idx="250">
                  <c:v>44609.681203703702</c:v>
                </c:pt>
                <c:pt idx="251">
                  <c:v>44609.681932870371</c:v>
                </c:pt>
                <c:pt idx="252">
                  <c:v>44609.682650462964</c:v>
                </c:pt>
                <c:pt idx="253">
                  <c:v>44609.683379629627</c:v>
                </c:pt>
                <c:pt idx="254">
                  <c:v>44609.684155092589</c:v>
                </c:pt>
                <c:pt idx="255">
                  <c:v>44609.684884259259</c:v>
                </c:pt>
                <c:pt idx="256">
                  <c:v>44609.685601851852</c:v>
                </c:pt>
                <c:pt idx="257">
                  <c:v>44609.686331018522</c:v>
                </c:pt>
                <c:pt idx="258">
                  <c:v>44609.687060185184</c:v>
                </c:pt>
                <c:pt idx="259">
                  <c:v>44609.687777777777</c:v>
                </c:pt>
                <c:pt idx="260">
                  <c:v>44609.688506944447</c:v>
                </c:pt>
                <c:pt idx="261">
                  <c:v>44609.689236111109</c:v>
                </c:pt>
                <c:pt idx="262">
                  <c:v>44609.689953703702</c:v>
                </c:pt>
                <c:pt idx="263">
                  <c:v>44609.690682870372</c:v>
                </c:pt>
                <c:pt idx="264">
                  <c:v>44609.691412037035</c:v>
                </c:pt>
                <c:pt idx="265">
                  <c:v>44609.692187499997</c:v>
                </c:pt>
                <c:pt idx="266">
                  <c:v>44609.69290509259</c:v>
                </c:pt>
                <c:pt idx="267">
                  <c:v>44609.69363425926</c:v>
                </c:pt>
                <c:pt idx="268">
                  <c:v>44609.694363425922</c:v>
                </c:pt>
                <c:pt idx="269">
                  <c:v>44609.695081018515</c:v>
                </c:pt>
                <c:pt idx="270">
                  <c:v>44609.695810185185</c:v>
                </c:pt>
                <c:pt idx="271">
                  <c:v>44609.696539351855</c:v>
                </c:pt>
                <c:pt idx="272">
                  <c:v>44609.697256944448</c:v>
                </c:pt>
                <c:pt idx="273">
                  <c:v>44609.69798611111</c:v>
                </c:pt>
                <c:pt idx="274">
                  <c:v>44609.69871527778</c:v>
                </c:pt>
                <c:pt idx="275">
                  <c:v>44609.699432870373</c:v>
                </c:pt>
                <c:pt idx="276">
                  <c:v>44609.700162037036</c:v>
                </c:pt>
                <c:pt idx="277">
                  <c:v>44609.700891203705</c:v>
                </c:pt>
                <c:pt idx="278">
                  <c:v>44609.701608796298</c:v>
                </c:pt>
                <c:pt idx="279">
                  <c:v>44609.702337962961</c:v>
                </c:pt>
                <c:pt idx="280">
                  <c:v>44609.703067129631</c:v>
                </c:pt>
                <c:pt idx="281">
                  <c:v>44609.703842592593</c:v>
                </c:pt>
                <c:pt idx="282">
                  <c:v>44609.704560185186</c:v>
                </c:pt>
                <c:pt idx="283">
                  <c:v>44609.705289351848</c:v>
                </c:pt>
                <c:pt idx="284">
                  <c:v>44609.706018518518</c:v>
                </c:pt>
                <c:pt idx="285">
                  <c:v>44609.706736111111</c:v>
                </c:pt>
                <c:pt idx="286">
                  <c:v>44609.707465277781</c:v>
                </c:pt>
                <c:pt idx="287">
                  <c:v>44609.708182870374</c:v>
                </c:pt>
                <c:pt idx="288">
                  <c:v>44609.708912037036</c:v>
                </c:pt>
                <c:pt idx="289">
                  <c:v>44609.709641203706</c:v>
                </c:pt>
                <c:pt idx="290">
                  <c:v>44609.710358796299</c:v>
                </c:pt>
                <c:pt idx="291">
                  <c:v>44609.711087962962</c:v>
                </c:pt>
                <c:pt idx="292">
                  <c:v>44609.711817129632</c:v>
                </c:pt>
                <c:pt idx="293">
                  <c:v>44609.712534722225</c:v>
                </c:pt>
                <c:pt idx="294">
                  <c:v>44609.713263888887</c:v>
                </c:pt>
                <c:pt idx="295">
                  <c:v>44609.713993055557</c:v>
                </c:pt>
                <c:pt idx="296">
                  <c:v>44609.71471064815</c:v>
                </c:pt>
                <c:pt idx="297">
                  <c:v>44609.715439814812</c:v>
                </c:pt>
                <c:pt idx="298">
                  <c:v>44609.716168981482</c:v>
                </c:pt>
                <c:pt idx="299">
                  <c:v>44609.716886574075</c:v>
                </c:pt>
                <c:pt idx="300">
                  <c:v>44609.717615740738</c:v>
                </c:pt>
                <c:pt idx="301">
                  <c:v>44609.718344907407</c:v>
                </c:pt>
                <c:pt idx="302">
                  <c:v>44609.7190625</c:v>
                </c:pt>
                <c:pt idx="303">
                  <c:v>44609.71979166667</c:v>
                </c:pt>
                <c:pt idx="304">
                  <c:v>44609.720520833333</c:v>
                </c:pt>
                <c:pt idx="305">
                  <c:v>44609.721238425926</c:v>
                </c:pt>
                <c:pt idx="306">
                  <c:v>44609.721967592595</c:v>
                </c:pt>
                <c:pt idx="307">
                  <c:v>44609.722743055558</c:v>
                </c:pt>
                <c:pt idx="308">
                  <c:v>44609.72347222222</c:v>
                </c:pt>
                <c:pt idx="309">
                  <c:v>44609.724189814813</c:v>
                </c:pt>
                <c:pt idx="310">
                  <c:v>44609.724918981483</c:v>
                </c:pt>
                <c:pt idx="311">
                  <c:v>44609.725648148145</c:v>
                </c:pt>
                <c:pt idx="312">
                  <c:v>44609.726377314815</c:v>
                </c:pt>
                <c:pt idx="313">
                  <c:v>44609.727152777778</c:v>
                </c:pt>
                <c:pt idx="314">
                  <c:v>44609.727870370371</c:v>
                </c:pt>
                <c:pt idx="315">
                  <c:v>44609.72859953704</c:v>
                </c:pt>
                <c:pt idx="316">
                  <c:v>44609.729328703703</c:v>
                </c:pt>
                <c:pt idx="317">
                  <c:v>44609.730046296296</c:v>
                </c:pt>
                <c:pt idx="318">
                  <c:v>44609.730775462966</c:v>
                </c:pt>
                <c:pt idx="319">
                  <c:v>44609.731504629628</c:v>
                </c:pt>
                <c:pt idx="320">
                  <c:v>44609.732222222221</c:v>
                </c:pt>
                <c:pt idx="321">
                  <c:v>44609.732951388891</c:v>
                </c:pt>
                <c:pt idx="322">
                  <c:v>44609.733680555553</c:v>
                </c:pt>
                <c:pt idx="323">
                  <c:v>44609.734398148146</c:v>
                </c:pt>
                <c:pt idx="324">
                  <c:v>44609.735127314816</c:v>
                </c:pt>
                <c:pt idx="325">
                  <c:v>44609.735856481479</c:v>
                </c:pt>
                <c:pt idx="326">
                  <c:v>44609.736574074072</c:v>
                </c:pt>
                <c:pt idx="327">
                  <c:v>44609.737303240741</c:v>
                </c:pt>
                <c:pt idx="328">
                  <c:v>44609.738032407404</c:v>
                </c:pt>
                <c:pt idx="329">
                  <c:v>44609.738761574074</c:v>
                </c:pt>
                <c:pt idx="330">
                  <c:v>44609.739479166667</c:v>
                </c:pt>
                <c:pt idx="331">
                  <c:v>44609.740208333336</c:v>
                </c:pt>
                <c:pt idx="332">
                  <c:v>44609.740937499999</c:v>
                </c:pt>
                <c:pt idx="333">
                  <c:v>44609.741655092592</c:v>
                </c:pt>
                <c:pt idx="334">
                  <c:v>44609.742384259262</c:v>
                </c:pt>
                <c:pt idx="335">
                  <c:v>44609.743113425924</c:v>
                </c:pt>
                <c:pt idx="336">
                  <c:v>44609.743831018517</c:v>
                </c:pt>
                <c:pt idx="337">
                  <c:v>44609.744560185187</c:v>
                </c:pt>
                <c:pt idx="338">
                  <c:v>44609.745289351849</c:v>
                </c:pt>
                <c:pt idx="339">
                  <c:v>44609.746006944442</c:v>
                </c:pt>
                <c:pt idx="340">
                  <c:v>44609.746736111112</c:v>
                </c:pt>
                <c:pt idx="341">
                  <c:v>44609.747465277775</c:v>
                </c:pt>
                <c:pt idx="342">
                  <c:v>44609.748182870368</c:v>
                </c:pt>
                <c:pt idx="343">
                  <c:v>44609.748912037037</c:v>
                </c:pt>
                <c:pt idx="344">
                  <c:v>44609.7496875</c:v>
                </c:pt>
                <c:pt idx="345">
                  <c:v>44609.750416666669</c:v>
                </c:pt>
                <c:pt idx="346">
                  <c:v>44609.751145833332</c:v>
                </c:pt>
                <c:pt idx="347">
                  <c:v>44609.751863425925</c:v>
                </c:pt>
                <c:pt idx="348">
                  <c:v>44609.752592592595</c:v>
                </c:pt>
                <c:pt idx="349">
                  <c:v>44609.753321759257</c:v>
                </c:pt>
                <c:pt idx="350">
                  <c:v>44609.75403935185</c:v>
                </c:pt>
                <c:pt idx="351">
                  <c:v>44609.75476851852</c:v>
                </c:pt>
                <c:pt idx="352">
                  <c:v>44609.755497685182</c:v>
                </c:pt>
                <c:pt idx="353">
                  <c:v>44609.756226851852</c:v>
                </c:pt>
                <c:pt idx="354">
                  <c:v>44609.756944444445</c:v>
                </c:pt>
                <c:pt idx="355">
                  <c:v>44609.757673611108</c:v>
                </c:pt>
                <c:pt idx="356">
                  <c:v>44609.758402777778</c:v>
                </c:pt>
                <c:pt idx="357">
                  <c:v>44609.759120370371</c:v>
                </c:pt>
                <c:pt idx="358">
                  <c:v>44609.75984953704</c:v>
                </c:pt>
                <c:pt idx="359">
                  <c:v>44609.760578703703</c:v>
                </c:pt>
                <c:pt idx="360">
                  <c:v>44609.761296296296</c:v>
                </c:pt>
                <c:pt idx="361">
                  <c:v>44609.762025462966</c:v>
                </c:pt>
                <c:pt idx="362">
                  <c:v>44609.762754629628</c:v>
                </c:pt>
                <c:pt idx="363">
                  <c:v>44609.763472222221</c:v>
                </c:pt>
                <c:pt idx="364">
                  <c:v>44609.764201388891</c:v>
                </c:pt>
                <c:pt idx="365">
                  <c:v>44609.764930555553</c:v>
                </c:pt>
                <c:pt idx="366">
                  <c:v>44609.765648148146</c:v>
                </c:pt>
                <c:pt idx="367">
                  <c:v>44609.766377314816</c:v>
                </c:pt>
                <c:pt idx="368">
                  <c:v>44609.767106481479</c:v>
                </c:pt>
                <c:pt idx="369">
                  <c:v>44609.767824074072</c:v>
                </c:pt>
                <c:pt idx="370">
                  <c:v>44609.768553240741</c:v>
                </c:pt>
                <c:pt idx="371">
                  <c:v>44609.769282407404</c:v>
                </c:pt>
                <c:pt idx="372">
                  <c:v>44609.77</c:v>
                </c:pt>
                <c:pt idx="373">
                  <c:v>44609.770729166667</c:v>
                </c:pt>
                <c:pt idx="374">
                  <c:v>44609.771458333336</c:v>
                </c:pt>
                <c:pt idx="375">
                  <c:v>44609.772233796299</c:v>
                </c:pt>
                <c:pt idx="376">
                  <c:v>44609.772951388892</c:v>
                </c:pt>
                <c:pt idx="377">
                  <c:v>44609.773680555554</c:v>
                </c:pt>
                <c:pt idx="378">
                  <c:v>44609.774409722224</c:v>
                </c:pt>
                <c:pt idx="379">
                  <c:v>44609.775127314817</c:v>
                </c:pt>
                <c:pt idx="380">
                  <c:v>44609.775856481479</c:v>
                </c:pt>
                <c:pt idx="381">
                  <c:v>44609.776574074072</c:v>
                </c:pt>
                <c:pt idx="382">
                  <c:v>44609.777303240742</c:v>
                </c:pt>
                <c:pt idx="383">
                  <c:v>44609.778032407405</c:v>
                </c:pt>
                <c:pt idx="384">
                  <c:v>44609.778761574074</c:v>
                </c:pt>
                <c:pt idx="385">
                  <c:v>44609.77952546296</c:v>
                </c:pt>
                <c:pt idx="386">
                  <c:v>44609.78025462963</c:v>
                </c:pt>
                <c:pt idx="387">
                  <c:v>44609.780972222223</c:v>
                </c:pt>
                <c:pt idx="388">
                  <c:v>44609.781701388885</c:v>
                </c:pt>
                <c:pt idx="389">
                  <c:v>44609.782430555555</c:v>
                </c:pt>
                <c:pt idx="390">
                  <c:v>44609.783159722225</c:v>
                </c:pt>
                <c:pt idx="391">
                  <c:v>44609.783888888887</c:v>
                </c:pt>
                <c:pt idx="392">
                  <c:v>44609.78460648148</c:v>
                </c:pt>
                <c:pt idx="393">
                  <c:v>44609.78533564815</c:v>
                </c:pt>
                <c:pt idx="394">
                  <c:v>44609.786064814813</c:v>
                </c:pt>
                <c:pt idx="395">
                  <c:v>44609.786782407406</c:v>
                </c:pt>
                <c:pt idx="396">
                  <c:v>44609.787511574075</c:v>
                </c:pt>
                <c:pt idx="397">
                  <c:v>44609.788240740738</c:v>
                </c:pt>
                <c:pt idx="398">
                  <c:v>44609.788969907408</c:v>
                </c:pt>
                <c:pt idx="399">
                  <c:v>44609.789699074077</c:v>
                </c:pt>
                <c:pt idx="400">
                  <c:v>44609.790439814817</c:v>
                </c:pt>
                <c:pt idx="401">
                  <c:v>44609.79115740741</c:v>
                </c:pt>
                <c:pt idx="402">
                  <c:v>44609.791886574072</c:v>
                </c:pt>
                <c:pt idx="403">
                  <c:v>44609.792615740742</c:v>
                </c:pt>
                <c:pt idx="404">
                  <c:v>44609.793333333335</c:v>
                </c:pt>
                <c:pt idx="405">
                  <c:v>44609.794074074074</c:v>
                </c:pt>
                <c:pt idx="406">
                  <c:v>44609.794791666667</c:v>
                </c:pt>
                <c:pt idx="407">
                  <c:v>44609.795520833337</c:v>
                </c:pt>
                <c:pt idx="408">
                  <c:v>44609.796249999999</c:v>
                </c:pt>
                <c:pt idx="409">
                  <c:v>44609.796967592592</c:v>
                </c:pt>
                <c:pt idx="410">
                  <c:v>44609.797708333332</c:v>
                </c:pt>
                <c:pt idx="411">
                  <c:v>44609.798425925925</c:v>
                </c:pt>
                <c:pt idx="412">
                  <c:v>44609.799155092594</c:v>
                </c:pt>
                <c:pt idx="413">
                  <c:v>44609.799884259257</c:v>
                </c:pt>
                <c:pt idx="414">
                  <c:v>44609.80060185185</c:v>
                </c:pt>
                <c:pt idx="415">
                  <c:v>44609.80133101852</c:v>
                </c:pt>
                <c:pt idx="416">
                  <c:v>44609.802060185182</c:v>
                </c:pt>
                <c:pt idx="417">
                  <c:v>44609.802777777775</c:v>
                </c:pt>
                <c:pt idx="418">
                  <c:v>44609.803506944445</c:v>
                </c:pt>
                <c:pt idx="419">
                  <c:v>44609.804236111115</c:v>
                </c:pt>
                <c:pt idx="420">
                  <c:v>44609.8049537037</c:v>
                </c:pt>
                <c:pt idx="421">
                  <c:v>44609.80568287037</c:v>
                </c:pt>
                <c:pt idx="422">
                  <c:v>44609.80641203704</c:v>
                </c:pt>
                <c:pt idx="423">
                  <c:v>44609.807129629633</c:v>
                </c:pt>
                <c:pt idx="424">
                  <c:v>44609.807858796295</c:v>
                </c:pt>
                <c:pt idx="425">
                  <c:v>44609.808587962965</c:v>
                </c:pt>
                <c:pt idx="426">
                  <c:v>44609.809305555558</c:v>
                </c:pt>
                <c:pt idx="427">
                  <c:v>44609.810034722221</c:v>
                </c:pt>
                <c:pt idx="428">
                  <c:v>44609.810763888891</c:v>
                </c:pt>
                <c:pt idx="429">
                  <c:v>44609.811481481483</c:v>
                </c:pt>
                <c:pt idx="430">
                  <c:v>44609.812210648146</c:v>
                </c:pt>
                <c:pt idx="431">
                  <c:v>44609.812939814816</c:v>
                </c:pt>
                <c:pt idx="432">
                  <c:v>44609.813657407409</c:v>
                </c:pt>
                <c:pt idx="433">
                  <c:v>44609.814386574071</c:v>
                </c:pt>
                <c:pt idx="434">
                  <c:v>44609.815115740741</c:v>
                </c:pt>
                <c:pt idx="435">
                  <c:v>44609.815844907411</c:v>
                </c:pt>
                <c:pt idx="436">
                  <c:v>44609.816562499997</c:v>
                </c:pt>
                <c:pt idx="437">
                  <c:v>44609.817291666666</c:v>
                </c:pt>
                <c:pt idx="438">
                  <c:v>44609.818020833336</c:v>
                </c:pt>
                <c:pt idx="439">
                  <c:v>44609.818738425929</c:v>
                </c:pt>
                <c:pt idx="440">
                  <c:v>44609.819467592592</c:v>
                </c:pt>
                <c:pt idx="441">
                  <c:v>44609.820196759261</c:v>
                </c:pt>
                <c:pt idx="442">
                  <c:v>44609.820914351854</c:v>
                </c:pt>
                <c:pt idx="443">
                  <c:v>44609.821643518517</c:v>
                </c:pt>
                <c:pt idx="444">
                  <c:v>44609.822372685187</c:v>
                </c:pt>
                <c:pt idx="445">
                  <c:v>44609.82309027778</c:v>
                </c:pt>
                <c:pt idx="446">
                  <c:v>44609.823819444442</c:v>
                </c:pt>
                <c:pt idx="447">
                  <c:v>44609.824548611112</c:v>
                </c:pt>
                <c:pt idx="448">
                  <c:v>44609.825266203705</c:v>
                </c:pt>
                <c:pt idx="449">
                  <c:v>44609.825995370367</c:v>
                </c:pt>
                <c:pt idx="450">
                  <c:v>44609.826724537037</c:v>
                </c:pt>
                <c:pt idx="451">
                  <c:v>44609.82744212963</c:v>
                </c:pt>
                <c:pt idx="452">
                  <c:v>44609.8281712963</c:v>
                </c:pt>
                <c:pt idx="453">
                  <c:v>44609.828900462962</c:v>
                </c:pt>
                <c:pt idx="454">
                  <c:v>44609.829618055555</c:v>
                </c:pt>
                <c:pt idx="455">
                  <c:v>44609.830347222225</c:v>
                </c:pt>
                <c:pt idx="456">
                  <c:v>44609.831076388888</c:v>
                </c:pt>
                <c:pt idx="457">
                  <c:v>44609.831805555557</c:v>
                </c:pt>
                <c:pt idx="458">
                  <c:v>44609.83252314815</c:v>
                </c:pt>
                <c:pt idx="459">
                  <c:v>44609.833252314813</c:v>
                </c:pt>
                <c:pt idx="460">
                  <c:v>44609.833981481483</c:v>
                </c:pt>
                <c:pt idx="461">
                  <c:v>44609.834699074076</c:v>
                </c:pt>
                <c:pt idx="462">
                  <c:v>44609.835428240738</c:v>
                </c:pt>
                <c:pt idx="463">
                  <c:v>44609.836157407408</c:v>
                </c:pt>
                <c:pt idx="464">
                  <c:v>44609.836875000001</c:v>
                </c:pt>
                <c:pt idx="465">
                  <c:v>44609.837604166663</c:v>
                </c:pt>
                <c:pt idx="466">
                  <c:v>44609.838333333333</c:v>
                </c:pt>
                <c:pt idx="467">
                  <c:v>44609.839050925926</c:v>
                </c:pt>
                <c:pt idx="468">
                  <c:v>44609.839780092596</c:v>
                </c:pt>
                <c:pt idx="469">
                  <c:v>44609.840509259258</c:v>
                </c:pt>
                <c:pt idx="470">
                  <c:v>44609.841226851851</c:v>
                </c:pt>
                <c:pt idx="471">
                  <c:v>44609.842002314814</c:v>
                </c:pt>
                <c:pt idx="472">
                  <c:v>44609.842731481483</c:v>
                </c:pt>
                <c:pt idx="473">
                  <c:v>44609.843460648146</c:v>
                </c:pt>
                <c:pt idx="474">
                  <c:v>44609.844178240739</c:v>
                </c:pt>
                <c:pt idx="475">
                  <c:v>44609.844907407409</c:v>
                </c:pt>
                <c:pt idx="476">
                  <c:v>44609.845636574071</c:v>
                </c:pt>
                <c:pt idx="477">
                  <c:v>44609.846365740741</c:v>
                </c:pt>
                <c:pt idx="478">
                  <c:v>44609.847083333334</c:v>
                </c:pt>
                <c:pt idx="479">
                  <c:v>44609.847812499997</c:v>
                </c:pt>
                <c:pt idx="480">
                  <c:v>44609.848541666666</c:v>
                </c:pt>
                <c:pt idx="481">
                  <c:v>44609.849259259259</c:v>
                </c:pt>
                <c:pt idx="482">
                  <c:v>44609.849988425929</c:v>
                </c:pt>
                <c:pt idx="483">
                  <c:v>44609.850717592592</c:v>
                </c:pt>
                <c:pt idx="484">
                  <c:v>44609.851435185185</c:v>
                </c:pt>
                <c:pt idx="485">
                  <c:v>44609.852164351854</c:v>
                </c:pt>
                <c:pt idx="486">
                  <c:v>44609.852893518517</c:v>
                </c:pt>
                <c:pt idx="487">
                  <c:v>44609.85361111111</c:v>
                </c:pt>
                <c:pt idx="488">
                  <c:v>44609.85434027778</c:v>
                </c:pt>
                <c:pt idx="489">
                  <c:v>44609.855069444442</c:v>
                </c:pt>
                <c:pt idx="490">
                  <c:v>44609.855787037035</c:v>
                </c:pt>
                <c:pt idx="491">
                  <c:v>44609.856516203705</c:v>
                </c:pt>
                <c:pt idx="492">
                  <c:v>44609.857245370367</c:v>
                </c:pt>
                <c:pt idx="493">
                  <c:v>44609.85796296296</c:v>
                </c:pt>
                <c:pt idx="494">
                  <c:v>44609.85869212963</c:v>
                </c:pt>
                <c:pt idx="495">
                  <c:v>44609.8594212963</c:v>
                </c:pt>
                <c:pt idx="496">
                  <c:v>44609.860138888886</c:v>
                </c:pt>
                <c:pt idx="497">
                  <c:v>44609.860868055555</c:v>
                </c:pt>
                <c:pt idx="498">
                  <c:v>44609.861597222225</c:v>
                </c:pt>
                <c:pt idx="499">
                  <c:v>44609.862314814818</c:v>
                </c:pt>
                <c:pt idx="500">
                  <c:v>44609.863043981481</c:v>
                </c:pt>
                <c:pt idx="501">
                  <c:v>44609.86377314815</c:v>
                </c:pt>
                <c:pt idx="502">
                  <c:v>44609.864490740743</c:v>
                </c:pt>
                <c:pt idx="503">
                  <c:v>44609.865219907406</c:v>
                </c:pt>
                <c:pt idx="504">
                  <c:v>44609.865949074076</c:v>
                </c:pt>
                <c:pt idx="505">
                  <c:v>44609.866678240738</c:v>
                </c:pt>
                <c:pt idx="506">
                  <c:v>44609.867395833331</c:v>
                </c:pt>
                <c:pt idx="507">
                  <c:v>44609.868125000001</c:v>
                </c:pt>
                <c:pt idx="508">
                  <c:v>44609.868854166663</c:v>
                </c:pt>
                <c:pt idx="509">
                  <c:v>44609.869571759256</c:v>
                </c:pt>
                <c:pt idx="510">
                  <c:v>44609.870300925926</c:v>
                </c:pt>
                <c:pt idx="511">
                  <c:v>44609.871030092596</c:v>
                </c:pt>
                <c:pt idx="512">
                  <c:v>44609.871747685182</c:v>
                </c:pt>
                <c:pt idx="513">
                  <c:v>44609.872476851851</c:v>
                </c:pt>
                <c:pt idx="514">
                  <c:v>44609.873206018521</c:v>
                </c:pt>
                <c:pt idx="515">
                  <c:v>44609.873923611114</c:v>
                </c:pt>
                <c:pt idx="516">
                  <c:v>44609.874652777777</c:v>
                </c:pt>
                <c:pt idx="517">
                  <c:v>44609.875439814816</c:v>
                </c:pt>
                <c:pt idx="518">
                  <c:v>44609.876157407409</c:v>
                </c:pt>
                <c:pt idx="519">
                  <c:v>44609.876886574071</c:v>
                </c:pt>
                <c:pt idx="520">
                  <c:v>44609.877615740741</c:v>
                </c:pt>
                <c:pt idx="521">
                  <c:v>44609.878344907411</c:v>
                </c:pt>
                <c:pt idx="522">
                  <c:v>44609.879062499997</c:v>
                </c:pt>
                <c:pt idx="523">
                  <c:v>44609.879791666666</c:v>
                </c:pt>
                <c:pt idx="524">
                  <c:v>44609.880520833336</c:v>
                </c:pt>
                <c:pt idx="525">
                  <c:v>44609.881238425929</c:v>
                </c:pt>
                <c:pt idx="526">
                  <c:v>44609.881967592592</c:v>
                </c:pt>
                <c:pt idx="527">
                  <c:v>44609.882696759261</c:v>
                </c:pt>
                <c:pt idx="528">
                  <c:v>44609.883425925924</c:v>
                </c:pt>
                <c:pt idx="529">
                  <c:v>44609.884143518517</c:v>
                </c:pt>
                <c:pt idx="530">
                  <c:v>44609.884872685187</c:v>
                </c:pt>
                <c:pt idx="531">
                  <c:v>44609.885601851849</c:v>
                </c:pt>
                <c:pt idx="532">
                  <c:v>44609.886331018519</c:v>
                </c:pt>
                <c:pt idx="533">
                  <c:v>44609.887048611112</c:v>
                </c:pt>
                <c:pt idx="534">
                  <c:v>44609.887777777774</c:v>
                </c:pt>
                <c:pt idx="535">
                  <c:v>44609.888506944444</c:v>
                </c:pt>
                <c:pt idx="536">
                  <c:v>44609.889224537037</c:v>
                </c:pt>
                <c:pt idx="537">
                  <c:v>44609.889953703707</c:v>
                </c:pt>
                <c:pt idx="538">
                  <c:v>44609.890740740739</c:v>
                </c:pt>
                <c:pt idx="539">
                  <c:v>44609.891458333332</c:v>
                </c:pt>
                <c:pt idx="540">
                  <c:v>44609.892187500001</c:v>
                </c:pt>
                <c:pt idx="541">
                  <c:v>44609.892916666664</c:v>
                </c:pt>
                <c:pt idx="542">
                  <c:v>44609.893645833334</c:v>
                </c:pt>
                <c:pt idx="543">
                  <c:v>44609.894363425927</c:v>
                </c:pt>
                <c:pt idx="544">
                  <c:v>44609.895092592589</c:v>
                </c:pt>
                <c:pt idx="545">
                  <c:v>44609.895821759259</c:v>
                </c:pt>
                <c:pt idx="546">
                  <c:v>44609.896550925929</c:v>
                </c:pt>
                <c:pt idx="547">
                  <c:v>44609.897268518522</c:v>
                </c:pt>
                <c:pt idx="548">
                  <c:v>44609.897997685184</c:v>
                </c:pt>
                <c:pt idx="549">
                  <c:v>44609.898726851854</c:v>
                </c:pt>
                <c:pt idx="550">
                  <c:v>44609.899444444447</c:v>
                </c:pt>
                <c:pt idx="551">
                  <c:v>44609.900173611109</c:v>
                </c:pt>
                <c:pt idx="552">
                  <c:v>44609.900902777779</c:v>
                </c:pt>
                <c:pt idx="553">
                  <c:v>44609.901620370372</c:v>
                </c:pt>
                <c:pt idx="554">
                  <c:v>44609.902349537035</c:v>
                </c:pt>
                <c:pt idx="555">
                  <c:v>44609.903078703705</c:v>
                </c:pt>
                <c:pt idx="556">
                  <c:v>44609.903807870367</c:v>
                </c:pt>
                <c:pt idx="557">
                  <c:v>44609.90452546296</c:v>
                </c:pt>
                <c:pt idx="558">
                  <c:v>44609.90525462963</c:v>
                </c:pt>
                <c:pt idx="559">
                  <c:v>44609.906030092592</c:v>
                </c:pt>
                <c:pt idx="560">
                  <c:v>44609.906759259262</c:v>
                </c:pt>
                <c:pt idx="561">
                  <c:v>44609.907476851855</c:v>
                </c:pt>
                <c:pt idx="562">
                  <c:v>44609.908206018517</c:v>
                </c:pt>
                <c:pt idx="563">
                  <c:v>44609.908935185187</c:v>
                </c:pt>
                <c:pt idx="564">
                  <c:v>44609.90965277778</c:v>
                </c:pt>
                <c:pt idx="565">
                  <c:v>44609.910428240742</c:v>
                </c:pt>
                <c:pt idx="566">
                  <c:v>44609.911157407405</c:v>
                </c:pt>
                <c:pt idx="567">
                  <c:v>44609.911874999998</c:v>
                </c:pt>
                <c:pt idx="568">
                  <c:v>44609.912604166668</c:v>
                </c:pt>
                <c:pt idx="569">
                  <c:v>44609.91333333333</c:v>
                </c:pt>
                <c:pt idx="570">
                  <c:v>44609.914050925923</c:v>
                </c:pt>
                <c:pt idx="571">
                  <c:v>44609.914826388886</c:v>
                </c:pt>
                <c:pt idx="572">
                  <c:v>44609.915555555555</c:v>
                </c:pt>
                <c:pt idx="573">
                  <c:v>44609.916273148148</c:v>
                </c:pt>
                <c:pt idx="574">
                  <c:v>44609.917002314818</c:v>
                </c:pt>
                <c:pt idx="575">
                  <c:v>44609.917731481481</c:v>
                </c:pt>
                <c:pt idx="576">
                  <c:v>44609.918449074074</c:v>
                </c:pt>
                <c:pt idx="577">
                  <c:v>44609.919178240743</c:v>
                </c:pt>
                <c:pt idx="578">
                  <c:v>44609.919907407406</c:v>
                </c:pt>
                <c:pt idx="579">
                  <c:v>44609.920624999999</c:v>
                </c:pt>
                <c:pt idx="580">
                  <c:v>44609.921354166669</c:v>
                </c:pt>
                <c:pt idx="581">
                  <c:v>44609.922083333331</c:v>
                </c:pt>
                <c:pt idx="582">
                  <c:v>44609.922858796293</c:v>
                </c:pt>
                <c:pt idx="583">
                  <c:v>44609.923576388886</c:v>
                </c:pt>
                <c:pt idx="584">
                  <c:v>44609.924305555556</c:v>
                </c:pt>
                <c:pt idx="585">
                  <c:v>44609.925023148149</c:v>
                </c:pt>
                <c:pt idx="586">
                  <c:v>44609.925752314812</c:v>
                </c:pt>
                <c:pt idx="587">
                  <c:v>44609.926481481481</c:v>
                </c:pt>
                <c:pt idx="588">
                  <c:v>44609.927256944444</c:v>
                </c:pt>
                <c:pt idx="589">
                  <c:v>44609.927974537037</c:v>
                </c:pt>
                <c:pt idx="590">
                  <c:v>44609.928703703707</c:v>
                </c:pt>
                <c:pt idx="591">
                  <c:v>44609.929432870369</c:v>
                </c:pt>
                <c:pt idx="592">
                  <c:v>44609.930150462962</c:v>
                </c:pt>
                <c:pt idx="593">
                  <c:v>44609.930879629632</c:v>
                </c:pt>
                <c:pt idx="594">
                  <c:v>44609.931655092594</c:v>
                </c:pt>
                <c:pt idx="595">
                  <c:v>44609.932372685187</c:v>
                </c:pt>
                <c:pt idx="596">
                  <c:v>44609.93310185185</c:v>
                </c:pt>
                <c:pt idx="597">
                  <c:v>44609.933831018519</c:v>
                </c:pt>
                <c:pt idx="598">
                  <c:v>44609.934548611112</c:v>
                </c:pt>
                <c:pt idx="599">
                  <c:v>44609.935277777775</c:v>
                </c:pt>
                <c:pt idx="600">
                  <c:v>44609.936041666668</c:v>
                </c:pt>
                <c:pt idx="601">
                  <c:v>44609.93677083333</c:v>
                </c:pt>
                <c:pt idx="602">
                  <c:v>44609.9375</c:v>
                </c:pt>
                <c:pt idx="603">
                  <c:v>44609.938217592593</c:v>
                </c:pt>
                <c:pt idx="604">
                  <c:v>44609.938946759263</c:v>
                </c:pt>
                <c:pt idx="605">
                  <c:v>44609.939675925925</c:v>
                </c:pt>
                <c:pt idx="606">
                  <c:v>44609.940439814818</c:v>
                </c:pt>
                <c:pt idx="607">
                  <c:v>44609.941168981481</c:v>
                </c:pt>
                <c:pt idx="608">
                  <c:v>44609.941886574074</c:v>
                </c:pt>
                <c:pt idx="609">
                  <c:v>44609.942615740743</c:v>
                </c:pt>
                <c:pt idx="610">
                  <c:v>44609.943344907406</c:v>
                </c:pt>
                <c:pt idx="611">
                  <c:v>44609.944062499999</c:v>
                </c:pt>
                <c:pt idx="612">
                  <c:v>44609.944837962961</c:v>
                </c:pt>
                <c:pt idx="613">
                  <c:v>44609.945567129631</c:v>
                </c:pt>
                <c:pt idx="614">
                  <c:v>44609.946284722224</c:v>
                </c:pt>
                <c:pt idx="615">
                  <c:v>44609.947013888886</c:v>
                </c:pt>
                <c:pt idx="616">
                  <c:v>44609.947731481479</c:v>
                </c:pt>
                <c:pt idx="617">
                  <c:v>44609.948460648149</c:v>
                </c:pt>
                <c:pt idx="618">
                  <c:v>44609.949236111112</c:v>
                </c:pt>
                <c:pt idx="619">
                  <c:v>44609.949953703705</c:v>
                </c:pt>
                <c:pt idx="620">
                  <c:v>44609.950682870367</c:v>
                </c:pt>
                <c:pt idx="621">
                  <c:v>44609.951412037037</c:v>
                </c:pt>
                <c:pt idx="622">
                  <c:v>44609.95212962963</c:v>
                </c:pt>
                <c:pt idx="623">
                  <c:v>44609.9528587963</c:v>
                </c:pt>
                <c:pt idx="624">
                  <c:v>44609.953634259262</c:v>
                </c:pt>
                <c:pt idx="625">
                  <c:v>44609.954351851855</c:v>
                </c:pt>
                <c:pt idx="626">
                  <c:v>44609.955081018517</c:v>
                </c:pt>
                <c:pt idx="627">
                  <c:v>44609.95579861111</c:v>
                </c:pt>
                <c:pt idx="628">
                  <c:v>44609.95652777778</c:v>
                </c:pt>
                <c:pt idx="629">
                  <c:v>44609.957256944443</c:v>
                </c:pt>
                <c:pt idx="630">
                  <c:v>44609.958032407405</c:v>
                </c:pt>
                <c:pt idx="631">
                  <c:v>44609.958761574075</c:v>
                </c:pt>
                <c:pt idx="632">
                  <c:v>44609.959479166668</c:v>
                </c:pt>
                <c:pt idx="633">
                  <c:v>44609.96020833333</c:v>
                </c:pt>
                <c:pt idx="634">
                  <c:v>44609.9609375</c:v>
                </c:pt>
                <c:pt idx="635">
                  <c:v>44609.961655092593</c:v>
                </c:pt>
                <c:pt idx="636">
                  <c:v>44609.962430555555</c:v>
                </c:pt>
                <c:pt idx="637">
                  <c:v>44609.963159722225</c:v>
                </c:pt>
                <c:pt idx="638">
                  <c:v>44609.963888888888</c:v>
                </c:pt>
                <c:pt idx="639">
                  <c:v>44609.964606481481</c:v>
                </c:pt>
                <c:pt idx="640">
                  <c:v>44609.96533564815</c:v>
                </c:pt>
                <c:pt idx="641">
                  <c:v>44609.966064814813</c:v>
                </c:pt>
                <c:pt idx="642">
                  <c:v>44609.966840277775</c:v>
                </c:pt>
                <c:pt idx="643">
                  <c:v>44609.967569444445</c:v>
                </c:pt>
                <c:pt idx="644">
                  <c:v>44609.968287037038</c:v>
                </c:pt>
                <c:pt idx="645">
                  <c:v>44609.9690162037</c:v>
                </c:pt>
                <c:pt idx="646">
                  <c:v>44609.969733796293</c:v>
                </c:pt>
                <c:pt idx="647">
                  <c:v>44609.970462962963</c:v>
                </c:pt>
                <c:pt idx="648">
                  <c:v>44609.971238425926</c:v>
                </c:pt>
                <c:pt idx="649">
                  <c:v>44609.971956018519</c:v>
                </c:pt>
                <c:pt idx="650">
                  <c:v>44609.972685185188</c:v>
                </c:pt>
                <c:pt idx="651">
                  <c:v>44609.973414351851</c:v>
                </c:pt>
                <c:pt idx="652">
                  <c:v>44609.974131944444</c:v>
                </c:pt>
                <c:pt idx="653">
                  <c:v>44609.974861111114</c:v>
                </c:pt>
                <c:pt idx="654">
                  <c:v>44609.975636574076</c:v>
                </c:pt>
                <c:pt idx="655">
                  <c:v>44609.976354166669</c:v>
                </c:pt>
                <c:pt idx="656">
                  <c:v>44609.977083333331</c:v>
                </c:pt>
                <c:pt idx="657">
                  <c:v>44609.977812500001</c:v>
                </c:pt>
                <c:pt idx="658">
                  <c:v>44609.978530092594</c:v>
                </c:pt>
                <c:pt idx="659">
                  <c:v>44609.979259259257</c:v>
                </c:pt>
                <c:pt idx="660">
                  <c:v>44609.979988425926</c:v>
                </c:pt>
                <c:pt idx="661">
                  <c:v>44609.980706018519</c:v>
                </c:pt>
                <c:pt idx="662">
                  <c:v>44609.981435185182</c:v>
                </c:pt>
                <c:pt idx="663">
                  <c:v>44609.982164351852</c:v>
                </c:pt>
                <c:pt idx="664">
                  <c:v>44609.982881944445</c:v>
                </c:pt>
                <c:pt idx="665">
                  <c:v>44609.983611111114</c:v>
                </c:pt>
                <c:pt idx="666">
                  <c:v>44609.984340277777</c:v>
                </c:pt>
                <c:pt idx="667">
                  <c:v>44609.98505787037</c:v>
                </c:pt>
                <c:pt idx="668">
                  <c:v>44609.98578703704</c:v>
                </c:pt>
                <c:pt idx="669">
                  <c:v>44609.986516203702</c:v>
                </c:pt>
                <c:pt idx="670">
                  <c:v>44609.987233796295</c:v>
                </c:pt>
                <c:pt idx="671">
                  <c:v>44609.987962962965</c:v>
                </c:pt>
                <c:pt idx="672">
                  <c:v>44609.988692129627</c:v>
                </c:pt>
                <c:pt idx="673">
                  <c:v>44609.98940972222</c:v>
                </c:pt>
                <c:pt idx="674">
                  <c:v>44609.99013888889</c:v>
                </c:pt>
                <c:pt idx="675">
                  <c:v>44609.990856481483</c:v>
                </c:pt>
                <c:pt idx="676">
                  <c:v>44609.991585648146</c:v>
                </c:pt>
                <c:pt idx="677">
                  <c:v>44609.992314814815</c:v>
                </c:pt>
                <c:pt idx="678">
                  <c:v>44609.993032407408</c:v>
                </c:pt>
                <c:pt idx="679">
                  <c:v>44609.993761574071</c:v>
                </c:pt>
                <c:pt idx="680">
                  <c:v>44609.994490740741</c:v>
                </c:pt>
                <c:pt idx="681">
                  <c:v>44609.995219907411</c:v>
                </c:pt>
                <c:pt idx="682">
                  <c:v>44609.995937500003</c:v>
                </c:pt>
                <c:pt idx="683">
                  <c:v>44609.996666666666</c:v>
                </c:pt>
                <c:pt idx="684">
                  <c:v>44609.997395833336</c:v>
                </c:pt>
                <c:pt idx="685">
                  <c:v>44609.998113425929</c:v>
                </c:pt>
                <c:pt idx="686">
                  <c:v>44609.998842592591</c:v>
                </c:pt>
                <c:pt idx="687">
                  <c:v>44609.999571759261</c:v>
                </c:pt>
                <c:pt idx="688">
                  <c:v>44610.000289351854</c:v>
                </c:pt>
                <c:pt idx="689">
                  <c:v>44610.001018518517</c:v>
                </c:pt>
                <c:pt idx="690">
                  <c:v>44610.001747685186</c:v>
                </c:pt>
                <c:pt idx="691">
                  <c:v>44610.002476851849</c:v>
                </c:pt>
                <c:pt idx="692">
                  <c:v>44610.003194444442</c:v>
                </c:pt>
                <c:pt idx="693">
                  <c:v>44610.003923611112</c:v>
                </c:pt>
                <c:pt idx="694">
                  <c:v>44610.004652777781</c:v>
                </c:pt>
                <c:pt idx="695">
                  <c:v>44610.005370370367</c:v>
                </c:pt>
                <c:pt idx="696">
                  <c:v>44610.006099537037</c:v>
                </c:pt>
                <c:pt idx="697">
                  <c:v>44610.006828703707</c:v>
                </c:pt>
                <c:pt idx="698">
                  <c:v>44610.0075462963</c:v>
                </c:pt>
                <c:pt idx="699">
                  <c:v>44610.008275462962</c:v>
                </c:pt>
                <c:pt idx="700">
                  <c:v>44610.009004629632</c:v>
                </c:pt>
                <c:pt idx="701">
                  <c:v>44610.009722222225</c:v>
                </c:pt>
                <c:pt idx="702">
                  <c:v>44610.010451388887</c:v>
                </c:pt>
                <c:pt idx="703">
                  <c:v>44610.011180555557</c:v>
                </c:pt>
                <c:pt idx="704">
                  <c:v>44610.01190972222</c:v>
                </c:pt>
                <c:pt idx="705">
                  <c:v>44610.012627314813</c:v>
                </c:pt>
                <c:pt idx="706">
                  <c:v>44610.013356481482</c:v>
                </c:pt>
                <c:pt idx="707">
                  <c:v>44610.014085648145</c:v>
                </c:pt>
                <c:pt idx="708">
                  <c:v>44610.014803240738</c:v>
                </c:pt>
                <c:pt idx="709">
                  <c:v>44610.015532407408</c:v>
                </c:pt>
                <c:pt idx="710">
                  <c:v>44610.016261574077</c:v>
                </c:pt>
                <c:pt idx="711">
                  <c:v>44610.016979166663</c:v>
                </c:pt>
                <c:pt idx="712">
                  <c:v>44610.017708333333</c:v>
                </c:pt>
                <c:pt idx="713">
                  <c:v>44610.018437500003</c:v>
                </c:pt>
                <c:pt idx="714">
                  <c:v>44610.019155092596</c:v>
                </c:pt>
                <c:pt idx="715">
                  <c:v>44610.019884259258</c:v>
                </c:pt>
                <c:pt idx="716">
                  <c:v>44610.020613425928</c:v>
                </c:pt>
                <c:pt idx="717">
                  <c:v>44610.021331018521</c:v>
                </c:pt>
                <c:pt idx="718">
                  <c:v>44610.022060185183</c:v>
                </c:pt>
                <c:pt idx="719">
                  <c:v>44610.022789351853</c:v>
                </c:pt>
                <c:pt idx="720">
                  <c:v>44610.023506944446</c:v>
                </c:pt>
                <c:pt idx="721">
                  <c:v>44610.024236111109</c:v>
                </c:pt>
                <c:pt idx="722">
                  <c:v>44610.024965277778</c:v>
                </c:pt>
                <c:pt idx="723">
                  <c:v>44610.025682870371</c:v>
                </c:pt>
                <c:pt idx="724">
                  <c:v>44610.026412037034</c:v>
                </c:pt>
                <c:pt idx="725">
                  <c:v>44610.027141203704</c:v>
                </c:pt>
                <c:pt idx="726">
                  <c:v>44610.027858796297</c:v>
                </c:pt>
                <c:pt idx="727">
                  <c:v>44610.028587962966</c:v>
                </c:pt>
                <c:pt idx="728">
                  <c:v>44610.029317129629</c:v>
                </c:pt>
                <c:pt idx="729">
                  <c:v>44610.030034722222</c:v>
                </c:pt>
                <c:pt idx="730">
                  <c:v>44610.030763888892</c:v>
                </c:pt>
                <c:pt idx="731">
                  <c:v>44610.031493055554</c:v>
                </c:pt>
                <c:pt idx="732">
                  <c:v>44610.032210648147</c:v>
                </c:pt>
                <c:pt idx="733">
                  <c:v>44610.032939814817</c:v>
                </c:pt>
                <c:pt idx="734">
                  <c:v>44610.033668981479</c:v>
                </c:pt>
                <c:pt idx="735">
                  <c:v>44610.034444444442</c:v>
                </c:pt>
                <c:pt idx="736">
                  <c:v>44610.035173611112</c:v>
                </c:pt>
                <c:pt idx="737">
                  <c:v>44610.035891203705</c:v>
                </c:pt>
                <c:pt idx="738">
                  <c:v>44610.036620370367</c:v>
                </c:pt>
                <c:pt idx="739">
                  <c:v>44610.037349537037</c:v>
                </c:pt>
                <c:pt idx="740">
                  <c:v>44610.03806712963</c:v>
                </c:pt>
                <c:pt idx="741">
                  <c:v>44610.038842592592</c:v>
                </c:pt>
                <c:pt idx="742">
                  <c:v>44610.039571759262</c:v>
                </c:pt>
                <c:pt idx="743">
                  <c:v>44610.040300925924</c:v>
                </c:pt>
                <c:pt idx="744">
                  <c:v>44610.041030092594</c:v>
                </c:pt>
                <c:pt idx="745">
                  <c:v>44610.041747685187</c:v>
                </c:pt>
                <c:pt idx="746">
                  <c:v>44610.04247685185</c:v>
                </c:pt>
                <c:pt idx="747">
                  <c:v>44610.043206018519</c:v>
                </c:pt>
                <c:pt idx="748">
                  <c:v>44610.043923611112</c:v>
                </c:pt>
                <c:pt idx="749">
                  <c:v>44610.044652777775</c:v>
                </c:pt>
                <c:pt idx="750">
                  <c:v>44610.045381944445</c:v>
                </c:pt>
                <c:pt idx="751">
                  <c:v>44610.046099537038</c:v>
                </c:pt>
                <c:pt idx="752">
                  <c:v>44610.0468287037</c:v>
                </c:pt>
                <c:pt idx="753">
                  <c:v>44610.04755787037</c:v>
                </c:pt>
                <c:pt idx="754">
                  <c:v>44610.048275462963</c:v>
                </c:pt>
                <c:pt idx="755">
                  <c:v>44610.049004629633</c:v>
                </c:pt>
                <c:pt idx="756">
                  <c:v>44610.049733796295</c:v>
                </c:pt>
                <c:pt idx="757">
                  <c:v>44610.050451388888</c:v>
                </c:pt>
                <c:pt idx="758">
                  <c:v>44610.051180555558</c:v>
                </c:pt>
                <c:pt idx="759">
                  <c:v>44610.05190972222</c:v>
                </c:pt>
                <c:pt idx="760">
                  <c:v>44610.052627314813</c:v>
                </c:pt>
                <c:pt idx="761">
                  <c:v>44610.053356481483</c:v>
                </c:pt>
                <c:pt idx="762">
                  <c:v>44610.054131944446</c:v>
                </c:pt>
                <c:pt idx="763">
                  <c:v>44610.054861111108</c:v>
                </c:pt>
                <c:pt idx="764">
                  <c:v>44610.055578703701</c:v>
                </c:pt>
                <c:pt idx="765">
                  <c:v>44610.056307870371</c:v>
                </c:pt>
                <c:pt idx="766">
                  <c:v>44610.057037037041</c:v>
                </c:pt>
                <c:pt idx="767">
                  <c:v>44610.057754629626</c:v>
                </c:pt>
                <c:pt idx="768">
                  <c:v>44610.058530092596</c:v>
                </c:pt>
                <c:pt idx="769">
                  <c:v>44610.059259259258</c:v>
                </c:pt>
                <c:pt idx="770">
                  <c:v>44610.059988425928</c:v>
                </c:pt>
                <c:pt idx="771">
                  <c:v>44610.060706018521</c:v>
                </c:pt>
                <c:pt idx="772">
                  <c:v>44610.061435185184</c:v>
                </c:pt>
                <c:pt idx="773">
                  <c:v>44610.062164351853</c:v>
                </c:pt>
                <c:pt idx="774">
                  <c:v>44610.062881944446</c:v>
                </c:pt>
                <c:pt idx="775">
                  <c:v>44610.063611111109</c:v>
                </c:pt>
                <c:pt idx="776">
                  <c:v>44610.064340277779</c:v>
                </c:pt>
                <c:pt idx="777">
                  <c:v>44610.065057870372</c:v>
                </c:pt>
                <c:pt idx="778">
                  <c:v>44610.065787037034</c:v>
                </c:pt>
                <c:pt idx="779">
                  <c:v>44610.066516203704</c:v>
                </c:pt>
                <c:pt idx="780">
                  <c:v>44610.067233796297</c:v>
                </c:pt>
                <c:pt idx="781">
                  <c:v>44610.067962962959</c:v>
                </c:pt>
                <c:pt idx="782">
                  <c:v>44610.068692129629</c:v>
                </c:pt>
                <c:pt idx="783">
                  <c:v>44610.069409722222</c:v>
                </c:pt>
                <c:pt idx="784">
                  <c:v>44610.070138888892</c:v>
                </c:pt>
                <c:pt idx="785">
                  <c:v>44610.070868055554</c:v>
                </c:pt>
                <c:pt idx="786">
                  <c:v>44610.071585648147</c:v>
                </c:pt>
                <c:pt idx="787">
                  <c:v>44610.072314814817</c:v>
                </c:pt>
                <c:pt idx="788">
                  <c:v>44610.07304398148</c:v>
                </c:pt>
                <c:pt idx="789">
                  <c:v>44610.073819444442</c:v>
                </c:pt>
                <c:pt idx="790">
                  <c:v>44610.074548611112</c:v>
                </c:pt>
                <c:pt idx="791">
                  <c:v>44610.075266203705</c:v>
                </c:pt>
                <c:pt idx="792">
                  <c:v>44610.075995370367</c:v>
                </c:pt>
                <c:pt idx="793">
                  <c:v>44610.07671296296</c:v>
                </c:pt>
                <c:pt idx="794">
                  <c:v>44610.07744212963</c:v>
                </c:pt>
                <c:pt idx="795">
                  <c:v>44610.0781712963</c:v>
                </c:pt>
                <c:pt idx="796">
                  <c:v>44610.078900462962</c:v>
                </c:pt>
                <c:pt idx="797">
                  <c:v>44610.079618055555</c:v>
                </c:pt>
                <c:pt idx="798">
                  <c:v>44610.080347222225</c:v>
                </c:pt>
                <c:pt idx="799">
                  <c:v>44610.081076388888</c:v>
                </c:pt>
                <c:pt idx="800">
                  <c:v>44610.081793981481</c:v>
                </c:pt>
                <c:pt idx="801">
                  <c:v>44610.08252314815</c:v>
                </c:pt>
                <c:pt idx="802">
                  <c:v>44610.083252314813</c:v>
                </c:pt>
                <c:pt idx="803">
                  <c:v>44610.083969907406</c:v>
                </c:pt>
                <c:pt idx="804">
                  <c:v>44610.084699074076</c:v>
                </c:pt>
                <c:pt idx="805">
                  <c:v>44610.085428240738</c:v>
                </c:pt>
                <c:pt idx="806">
                  <c:v>44610.086145833331</c:v>
                </c:pt>
                <c:pt idx="807">
                  <c:v>44610.086875000001</c:v>
                </c:pt>
                <c:pt idx="808">
                  <c:v>44610.087604166663</c:v>
                </c:pt>
                <c:pt idx="809">
                  <c:v>44610.088321759256</c:v>
                </c:pt>
                <c:pt idx="810">
                  <c:v>44610.089050925926</c:v>
                </c:pt>
                <c:pt idx="811">
                  <c:v>44610.089780092596</c:v>
                </c:pt>
                <c:pt idx="812">
                  <c:v>44610.090497685182</c:v>
                </c:pt>
                <c:pt idx="813">
                  <c:v>44610.091226851851</c:v>
                </c:pt>
                <c:pt idx="814">
                  <c:v>44610.091944444444</c:v>
                </c:pt>
                <c:pt idx="815">
                  <c:v>44610.092673611114</c:v>
                </c:pt>
                <c:pt idx="816">
                  <c:v>44610.093402777777</c:v>
                </c:pt>
                <c:pt idx="817">
                  <c:v>44610.094131944446</c:v>
                </c:pt>
                <c:pt idx="818">
                  <c:v>44610.094849537039</c:v>
                </c:pt>
                <c:pt idx="819">
                  <c:v>44610.095578703702</c:v>
                </c:pt>
                <c:pt idx="820">
                  <c:v>44610.096296296295</c:v>
                </c:pt>
                <c:pt idx="821">
                  <c:v>44610.097025462965</c:v>
                </c:pt>
                <c:pt idx="822">
                  <c:v>44610.097754629627</c:v>
                </c:pt>
                <c:pt idx="823">
                  <c:v>44610.098483796297</c:v>
                </c:pt>
                <c:pt idx="824">
                  <c:v>44610.09920138889</c:v>
                </c:pt>
                <c:pt idx="825">
                  <c:v>44610.099976851852</c:v>
                </c:pt>
                <c:pt idx="826">
                  <c:v>44610.100706018522</c:v>
                </c:pt>
                <c:pt idx="827">
                  <c:v>44610.101435185185</c:v>
                </c:pt>
                <c:pt idx="828">
                  <c:v>44610.102152777778</c:v>
                </c:pt>
                <c:pt idx="829">
                  <c:v>44610.102881944447</c:v>
                </c:pt>
                <c:pt idx="830">
                  <c:v>44610.10361111111</c:v>
                </c:pt>
                <c:pt idx="831">
                  <c:v>44610.104328703703</c:v>
                </c:pt>
                <c:pt idx="832">
                  <c:v>44610.105057870373</c:v>
                </c:pt>
                <c:pt idx="833">
                  <c:v>44610.105787037035</c:v>
                </c:pt>
                <c:pt idx="834">
                  <c:v>44610.106504629628</c:v>
                </c:pt>
                <c:pt idx="835">
                  <c:v>44610.107233796298</c:v>
                </c:pt>
                <c:pt idx="836">
                  <c:v>44610.10796296296</c:v>
                </c:pt>
                <c:pt idx="837">
                  <c:v>44610.108680555553</c:v>
                </c:pt>
                <c:pt idx="838">
                  <c:v>44610.109409722223</c:v>
                </c:pt>
                <c:pt idx="839">
                  <c:v>44610.110138888886</c:v>
                </c:pt>
                <c:pt idx="840">
                  <c:v>44610.110856481479</c:v>
                </c:pt>
                <c:pt idx="841">
                  <c:v>44610.111585648148</c:v>
                </c:pt>
                <c:pt idx="842">
                  <c:v>44610.112314814818</c:v>
                </c:pt>
                <c:pt idx="843">
                  <c:v>44610.113032407404</c:v>
                </c:pt>
                <c:pt idx="844">
                  <c:v>44610.113761574074</c:v>
                </c:pt>
                <c:pt idx="845">
                  <c:v>44610.114490740743</c:v>
                </c:pt>
                <c:pt idx="846">
                  <c:v>44610.115208333336</c:v>
                </c:pt>
                <c:pt idx="847">
                  <c:v>44610.115937499999</c:v>
                </c:pt>
                <c:pt idx="848">
                  <c:v>44610.116666666669</c:v>
                </c:pt>
                <c:pt idx="849">
                  <c:v>44610.117384259262</c:v>
                </c:pt>
                <c:pt idx="850">
                  <c:v>44610.118113425924</c:v>
                </c:pt>
                <c:pt idx="851">
                  <c:v>44610.118842592594</c:v>
                </c:pt>
                <c:pt idx="852">
                  <c:v>44610.119560185187</c:v>
                </c:pt>
                <c:pt idx="853">
                  <c:v>44610.120289351849</c:v>
                </c:pt>
                <c:pt idx="854">
                  <c:v>44610.121018518519</c:v>
                </c:pt>
                <c:pt idx="855">
                  <c:v>44610.121736111112</c:v>
                </c:pt>
                <c:pt idx="856">
                  <c:v>44610.122465277775</c:v>
                </c:pt>
                <c:pt idx="857">
                  <c:v>44610.123194444444</c:v>
                </c:pt>
                <c:pt idx="858">
                  <c:v>44610.123912037037</c:v>
                </c:pt>
                <c:pt idx="859">
                  <c:v>44610.124641203707</c:v>
                </c:pt>
                <c:pt idx="860">
                  <c:v>44610.12537037037</c:v>
                </c:pt>
                <c:pt idx="861">
                  <c:v>44610.126087962963</c:v>
                </c:pt>
                <c:pt idx="862">
                  <c:v>44610.126817129632</c:v>
                </c:pt>
                <c:pt idx="863">
                  <c:v>44610.127546296295</c:v>
                </c:pt>
                <c:pt idx="864">
                  <c:v>44610.128263888888</c:v>
                </c:pt>
                <c:pt idx="865">
                  <c:v>44610.128993055558</c:v>
                </c:pt>
                <c:pt idx="866">
                  <c:v>44610.12972222222</c:v>
                </c:pt>
                <c:pt idx="867">
                  <c:v>44610.130439814813</c:v>
                </c:pt>
                <c:pt idx="868">
                  <c:v>44610.131168981483</c:v>
                </c:pt>
                <c:pt idx="869">
                  <c:v>44610.131898148145</c:v>
                </c:pt>
                <c:pt idx="870">
                  <c:v>44610.132615740738</c:v>
                </c:pt>
                <c:pt idx="871">
                  <c:v>44610.133344907408</c:v>
                </c:pt>
                <c:pt idx="872">
                  <c:v>44610.134074074071</c:v>
                </c:pt>
                <c:pt idx="873">
                  <c:v>44610.134791666664</c:v>
                </c:pt>
                <c:pt idx="874">
                  <c:v>44610.135520833333</c:v>
                </c:pt>
                <c:pt idx="875">
                  <c:v>44610.136250000003</c:v>
                </c:pt>
                <c:pt idx="876">
                  <c:v>44610.136967592596</c:v>
                </c:pt>
                <c:pt idx="877">
                  <c:v>44610.137696759259</c:v>
                </c:pt>
                <c:pt idx="878">
                  <c:v>44610.138425925928</c:v>
                </c:pt>
                <c:pt idx="879">
                  <c:v>44610.139143518521</c:v>
                </c:pt>
                <c:pt idx="880">
                  <c:v>44610.139872685184</c:v>
                </c:pt>
                <c:pt idx="881">
                  <c:v>44610.140601851854</c:v>
                </c:pt>
                <c:pt idx="882">
                  <c:v>44610.141319444447</c:v>
                </c:pt>
                <c:pt idx="883">
                  <c:v>44610.142048611109</c:v>
                </c:pt>
                <c:pt idx="884">
                  <c:v>44610.142777777779</c:v>
                </c:pt>
                <c:pt idx="885">
                  <c:v>44610.143495370372</c:v>
                </c:pt>
                <c:pt idx="886">
                  <c:v>44610.144224537034</c:v>
                </c:pt>
                <c:pt idx="887">
                  <c:v>44610.144953703704</c:v>
                </c:pt>
                <c:pt idx="888">
                  <c:v>44610.145671296297</c:v>
                </c:pt>
                <c:pt idx="889">
                  <c:v>44610.14640046296</c:v>
                </c:pt>
                <c:pt idx="890">
                  <c:v>44610.147129629629</c:v>
                </c:pt>
                <c:pt idx="891">
                  <c:v>44610.147858796299</c:v>
                </c:pt>
                <c:pt idx="892">
                  <c:v>44610.148576388892</c:v>
                </c:pt>
                <c:pt idx="893">
                  <c:v>44610.149305555555</c:v>
                </c:pt>
                <c:pt idx="894">
                  <c:v>44610.150023148148</c:v>
                </c:pt>
                <c:pt idx="895">
                  <c:v>44610.150752314818</c:v>
                </c:pt>
                <c:pt idx="896">
                  <c:v>44610.15148148148</c:v>
                </c:pt>
                <c:pt idx="897">
                  <c:v>44610.152199074073</c:v>
                </c:pt>
                <c:pt idx="898">
                  <c:v>44610.152928240743</c:v>
                </c:pt>
                <c:pt idx="899">
                  <c:v>44610.153657407405</c:v>
                </c:pt>
                <c:pt idx="900">
                  <c:v>44610.154386574075</c:v>
                </c:pt>
                <c:pt idx="901">
                  <c:v>44610.155150462961</c:v>
                </c:pt>
                <c:pt idx="902">
                  <c:v>44610.15587962963</c:v>
                </c:pt>
                <c:pt idx="903">
                  <c:v>44610.156608796293</c:v>
                </c:pt>
                <c:pt idx="904">
                  <c:v>44610.157337962963</c:v>
                </c:pt>
                <c:pt idx="905">
                  <c:v>44610.158055555556</c:v>
                </c:pt>
                <c:pt idx="906">
                  <c:v>44610.158784722225</c:v>
                </c:pt>
                <c:pt idx="907">
                  <c:v>44610.159560185188</c:v>
                </c:pt>
                <c:pt idx="908">
                  <c:v>44610.16028935185</c:v>
                </c:pt>
                <c:pt idx="909">
                  <c:v>44610.161006944443</c:v>
                </c:pt>
                <c:pt idx="910">
                  <c:v>44610.161736111113</c:v>
                </c:pt>
                <c:pt idx="911">
                  <c:v>44610.162465277775</c:v>
                </c:pt>
                <c:pt idx="912">
                  <c:v>44610.163182870368</c:v>
                </c:pt>
                <c:pt idx="913">
                  <c:v>44610.163912037038</c:v>
                </c:pt>
                <c:pt idx="914">
                  <c:v>44610.164641203701</c:v>
                </c:pt>
                <c:pt idx="915">
                  <c:v>44610.165358796294</c:v>
                </c:pt>
                <c:pt idx="916">
                  <c:v>44610.166087962964</c:v>
                </c:pt>
                <c:pt idx="917">
                  <c:v>44610.166817129626</c:v>
                </c:pt>
                <c:pt idx="918">
                  <c:v>44610.167592592596</c:v>
                </c:pt>
                <c:pt idx="919">
                  <c:v>44610.168321759258</c:v>
                </c:pt>
                <c:pt idx="920">
                  <c:v>44610.169039351851</c:v>
                </c:pt>
                <c:pt idx="921">
                  <c:v>44610.169768518521</c:v>
                </c:pt>
                <c:pt idx="922">
                  <c:v>44610.170497685183</c:v>
                </c:pt>
                <c:pt idx="923">
                  <c:v>44610.171215277776</c:v>
                </c:pt>
                <c:pt idx="924">
                  <c:v>44610.171944444446</c:v>
                </c:pt>
                <c:pt idx="925">
                  <c:v>44610.172673611109</c:v>
                </c:pt>
                <c:pt idx="926">
                  <c:v>44610.173391203702</c:v>
                </c:pt>
                <c:pt idx="927">
                  <c:v>44610.174120370371</c:v>
                </c:pt>
                <c:pt idx="928">
                  <c:v>44610.174849537034</c:v>
                </c:pt>
                <c:pt idx="929">
                  <c:v>44610.175567129627</c:v>
                </c:pt>
                <c:pt idx="930">
                  <c:v>44610.176296296297</c:v>
                </c:pt>
                <c:pt idx="931">
                  <c:v>44610.177025462966</c:v>
                </c:pt>
                <c:pt idx="932">
                  <c:v>44610.177743055552</c:v>
                </c:pt>
                <c:pt idx="933">
                  <c:v>44610.178472222222</c:v>
                </c:pt>
                <c:pt idx="934">
                  <c:v>44610.179201388892</c:v>
                </c:pt>
                <c:pt idx="935">
                  <c:v>44610.179918981485</c:v>
                </c:pt>
                <c:pt idx="936">
                  <c:v>44610.180648148147</c:v>
                </c:pt>
                <c:pt idx="937">
                  <c:v>44610.181377314817</c:v>
                </c:pt>
                <c:pt idx="938">
                  <c:v>44610.18209490741</c:v>
                </c:pt>
                <c:pt idx="939">
                  <c:v>44610.182824074072</c:v>
                </c:pt>
                <c:pt idx="940">
                  <c:v>44610.183553240742</c:v>
                </c:pt>
                <c:pt idx="941">
                  <c:v>44610.184270833335</c:v>
                </c:pt>
                <c:pt idx="942">
                  <c:v>44610.184999999998</c:v>
                </c:pt>
                <c:pt idx="943">
                  <c:v>44610.185717592591</c:v>
                </c:pt>
                <c:pt idx="944">
                  <c:v>44610.18644675926</c:v>
                </c:pt>
                <c:pt idx="945">
                  <c:v>44610.187175925923</c:v>
                </c:pt>
                <c:pt idx="946">
                  <c:v>44610.187893518516</c:v>
                </c:pt>
                <c:pt idx="947">
                  <c:v>44610.188622685186</c:v>
                </c:pt>
                <c:pt idx="948">
                  <c:v>44610.189351851855</c:v>
                </c:pt>
                <c:pt idx="949">
                  <c:v>44610.190069444441</c:v>
                </c:pt>
                <c:pt idx="950">
                  <c:v>44610.190798611111</c:v>
                </c:pt>
                <c:pt idx="951">
                  <c:v>44610.191527777781</c:v>
                </c:pt>
                <c:pt idx="952">
                  <c:v>44610.192245370374</c:v>
                </c:pt>
                <c:pt idx="953">
                  <c:v>44610.192974537036</c:v>
                </c:pt>
                <c:pt idx="954">
                  <c:v>44610.193703703706</c:v>
                </c:pt>
                <c:pt idx="955">
                  <c:v>44610.194421296299</c:v>
                </c:pt>
                <c:pt idx="956">
                  <c:v>44610.195150462961</c:v>
                </c:pt>
                <c:pt idx="957">
                  <c:v>44610.195879629631</c:v>
                </c:pt>
                <c:pt idx="958">
                  <c:v>44610.196597222224</c:v>
                </c:pt>
                <c:pt idx="959">
                  <c:v>44610.197326388887</c:v>
                </c:pt>
                <c:pt idx="960">
                  <c:v>44610.198055555556</c:v>
                </c:pt>
                <c:pt idx="961">
                  <c:v>44610.198784722219</c:v>
                </c:pt>
                <c:pt idx="962">
                  <c:v>44610.199502314812</c:v>
                </c:pt>
                <c:pt idx="963">
                  <c:v>44610.200231481482</c:v>
                </c:pt>
                <c:pt idx="964">
                  <c:v>44610.201006944444</c:v>
                </c:pt>
                <c:pt idx="965">
                  <c:v>44610.201736111114</c:v>
                </c:pt>
                <c:pt idx="966">
                  <c:v>44610.202453703707</c:v>
                </c:pt>
                <c:pt idx="967">
                  <c:v>44610.203182870369</c:v>
                </c:pt>
                <c:pt idx="968">
                  <c:v>44610.203912037039</c:v>
                </c:pt>
                <c:pt idx="969">
                  <c:v>44610.204629629632</c:v>
                </c:pt>
                <c:pt idx="970">
                  <c:v>44610.205358796295</c:v>
                </c:pt>
                <c:pt idx="971">
                  <c:v>44610.206087962964</c:v>
                </c:pt>
                <c:pt idx="972">
                  <c:v>44610.206805555557</c:v>
                </c:pt>
                <c:pt idx="973">
                  <c:v>44610.20753472222</c:v>
                </c:pt>
                <c:pt idx="974">
                  <c:v>44610.20826388889</c:v>
                </c:pt>
                <c:pt idx="975">
                  <c:v>44610.208981481483</c:v>
                </c:pt>
                <c:pt idx="976">
                  <c:v>44610.209710648145</c:v>
                </c:pt>
                <c:pt idx="977">
                  <c:v>44610.210439814815</c:v>
                </c:pt>
                <c:pt idx="978">
                  <c:v>44610.211157407408</c:v>
                </c:pt>
                <c:pt idx="979">
                  <c:v>44610.211886574078</c:v>
                </c:pt>
                <c:pt idx="980">
                  <c:v>44610.21261574074</c:v>
                </c:pt>
                <c:pt idx="981">
                  <c:v>44610.213333333333</c:v>
                </c:pt>
                <c:pt idx="982">
                  <c:v>44610.214062500003</c:v>
                </c:pt>
                <c:pt idx="983">
                  <c:v>44610.214791666665</c:v>
                </c:pt>
                <c:pt idx="984">
                  <c:v>44610.215509259258</c:v>
                </c:pt>
                <c:pt idx="985">
                  <c:v>44610.216238425928</c:v>
                </c:pt>
                <c:pt idx="986">
                  <c:v>44610.216967592591</c:v>
                </c:pt>
                <c:pt idx="987">
                  <c:v>44610.217685185184</c:v>
                </c:pt>
                <c:pt idx="988">
                  <c:v>44610.218414351853</c:v>
                </c:pt>
                <c:pt idx="989">
                  <c:v>44610.219143518516</c:v>
                </c:pt>
                <c:pt idx="990">
                  <c:v>44610.219861111109</c:v>
                </c:pt>
                <c:pt idx="991">
                  <c:v>44610.220590277779</c:v>
                </c:pt>
                <c:pt idx="992">
                  <c:v>44610.221319444441</c:v>
                </c:pt>
                <c:pt idx="993">
                  <c:v>44610.222037037034</c:v>
                </c:pt>
                <c:pt idx="994">
                  <c:v>44610.222766203704</c:v>
                </c:pt>
                <c:pt idx="995">
                  <c:v>44610.223541666666</c:v>
                </c:pt>
                <c:pt idx="996">
                  <c:v>44610.224270833336</c:v>
                </c:pt>
                <c:pt idx="997">
                  <c:v>44610.224988425929</c:v>
                </c:pt>
                <c:pt idx="998">
                  <c:v>44610.225717592592</c:v>
                </c:pt>
                <c:pt idx="999">
                  <c:v>44610.226446759261</c:v>
                </c:pt>
                <c:pt idx="1000">
                  <c:v>44610.227164351854</c:v>
                </c:pt>
                <c:pt idx="1001">
                  <c:v>44610.227893518517</c:v>
                </c:pt>
                <c:pt idx="1002">
                  <c:v>44610.228622685187</c:v>
                </c:pt>
                <c:pt idx="1003">
                  <c:v>44610.22934027778</c:v>
                </c:pt>
                <c:pt idx="1004">
                  <c:v>44610.230069444442</c:v>
                </c:pt>
                <c:pt idx="1005">
                  <c:v>44610.230798611112</c:v>
                </c:pt>
                <c:pt idx="1006">
                  <c:v>44610.231516203705</c:v>
                </c:pt>
                <c:pt idx="1007">
                  <c:v>44610.232245370367</c:v>
                </c:pt>
                <c:pt idx="1008">
                  <c:v>44610.232974537037</c:v>
                </c:pt>
                <c:pt idx="1009">
                  <c:v>44610.23369212963</c:v>
                </c:pt>
                <c:pt idx="1010">
                  <c:v>44610.2344212963</c:v>
                </c:pt>
                <c:pt idx="1011">
                  <c:v>44610.235150462962</c:v>
                </c:pt>
                <c:pt idx="1012">
                  <c:v>44610.235868055555</c:v>
                </c:pt>
                <c:pt idx="1013">
                  <c:v>44610.236597222225</c:v>
                </c:pt>
                <c:pt idx="1014">
                  <c:v>44610.237326388888</c:v>
                </c:pt>
                <c:pt idx="1015">
                  <c:v>44610.238043981481</c:v>
                </c:pt>
                <c:pt idx="1016">
                  <c:v>44610.23877314815</c:v>
                </c:pt>
                <c:pt idx="1017">
                  <c:v>44610.239502314813</c:v>
                </c:pt>
                <c:pt idx="1018">
                  <c:v>44610.240219907406</c:v>
                </c:pt>
                <c:pt idx="1019">
                  <c:v>44610.240949074076</c:v>
                </c:pt>
                <c:pt idx="1020">
                  <c:v>44610.241678240738</c:v>
                </c:pt>
                <c:pt idx="1021">
                  <c:v>44610.242395833331</c:v>
                </c:pt>
                <c:pt idx="1022">
                  <c:v>44610.243125000001</c:v>
                </c:pt>
                <c:pt idx="1023">
                  <c:v>44610.243854166663</c:v>
                </c:pt>
                <c:pt idx="1024">
                  <c:v>44610.244571759256</c:v>
                </c:pt>
                <c:pt idx="1025">
                  <c:v>44610.245300925926</c:v>
                </c:pt>
                <c:pt idx="1026">
                  <c:v>44610.246030092596</c:v>
                </c:pt>
                <c:pt idx="1027">
                  <c:v>44610.246747685182</c:v>
                </c:pt>
                <c:pt idx="1028">
                  <c:v>44610.247476851851</c:v>
                </c:pt>
                <c:pt idx="1029">
                  <c:v>44610.248206018521</c:v>
                </c:pt>
                <c:pt idx="1030">
                  <c:v>44610.248923611114</c:v>
                </c:pt>
                <c:pt idx="1031">
                  <c:v>44610.249652777777</c:v>
                </c:pt>
                <c:pt idx="1032">
                  <c:v>44610.250381944446</c:v>
                </c:pt>
                <c:pt idx="1033">
                  <c:v>44610.251111111109</c:v>
                </c:pt>
                <c:pt idx="1034">
                  <c:v>44610.251828703702</c:v>
                </c:pt>
                <c:pt idx="1035">
                  <c:v>44610.252557870372</c:v>
                </c:pt>
                <c:pt idx="1036">
                  <c:v>44610.253287037034</c:v>
                </c:pt>
                <c:pt idx="1037">
                  <c:v>44610.254004629627</c:v>
                </c:pt>
                <c:pt idx="1038">
                  <c:v>44610.254733796297</c:v>
                </c:pt>
                <c:pt idx="1039">
                  <c:v>44610.255462962959</c:v>
                </c:pt>
                <c:pt idx="1040">
                  <c:v>44610.256180555552</c:v>
                </c:pt>
                <c:pt idx="1041">
                  <c:v>44610.256909722222</c:v>
                </c:pt>
                <c:pt idx="1042">
                  <c:v>44610.257638888892</c:v>
                </c:pt>
                <c:pt idx="1043">
                  <c:v>44610.258356481485</c:v>
                </c:pt>
                <c:pt idx="1044">
                  <c:v>44610.259085648147</c:v>
                </c:pt>
                <c:pt idx="1045">
                  <c:v>44610.259814814817</c:v>
                </c:pt>
                <c:pt idx="1046">
                  <c:v>44610.26053240741</c:v>
                </c:pt>
                <c:pt idx="1047">
                  <c:v>44610.261261574073</c:v>
                </c:pt>
                <c:pt idx="1048">
                  <c:v>44610.261990740742</c:v>
                </c:pt>
                <c:pt idx="1049">
                  <c:v>44610.262708333335</c:v>
                </c:pt>
                <c:pt idx="1050">
                  <c:v>44610.263437499998</c:v>
                </c:pt>
                <c:pt idx="1051">
                  <c:v>44610.264166666668</c:v>
                </c:pt>
                <c:pt idx="1052">
                  <c:v>44610.264884259261</c:v>
                </c:pt>
                <c:pt idx="1053">
                  <c:v>44610.265613425923</c:v>
                </c:pt>
                <c:pt idx="1054">
                  <c:v>44610.266342592593</c:v>
                </c:pt>
                <c:pt idx="1055">
                  <c:v>44610.267060185186</c:v>
                </c:pt>
                <c:pt idx="1056">
                  <c:v>44610.267789351848</c:v>
                </c:pt>
                <c:pt idx="1057">
                  <c:v>44610.268518518518</c:v>
                </c:pt>
                <c:pt idx="1058">
                  <c:v>44610.269236111111</c:v>
                </c:pt>
                <c:pt idx="1059">
                  <c:v>44610.269965277781</c:v>
                </c:pt>
                <c:pt idx="1060">
                  <c:v>44610.270694444444</c:v>
                </c:pt>
                <c:pt idx="1061">
                  <c:v>44610.271412037036</c:v>
                </c:pt>
                <c:pt idx="1062">
                  <c:v>44610.272141203706</c:v>
                </c:pt>
                <c:pt idx="1063">
                  <c:v>44610.272870370369</c:v>
                </c:pt>
                <c:pt idx="1064">
                  <c:v>44610.273587962962</c:v>
                </c:pt>
                <c:pt idx="1065">
                  <c:v>44610.274317129632</c:v>
                </c:pt>
                <c:pt idx="1066">
                  <c:v>44610.275046296294</c:v>
                </c:pt>
                <c:pt idx="1067">
                  <c:v>44610.275775462964</c:v>
                </c:pt>
                <c:pt idx="1068">
                  <c:v>44610.276493055557</c:v>
                </c:pt>
                <c:pt idx="1069">
                  <c:v>44610.277222222219</c:v>
                </c:pt>
                <c:pt idx="1070">
                  <c:v>44610.277951388889</c:v>
                </c:pt>
                <c:pt idx="1071">
                  <c:v>44610.278668981482</c:v>
                </c:pt>
                <c:pt idx="1072">
                  <c:v>44610.279398148145</c:v>
                </c:pt>
                <c:pt idx="1073">
                  <c:v>44610.280127314814</c:v>
                </c:pt>
                <c:pt idx="1074">
                  <c:v>44610.280844907407</c:v>
                </c:pt>
                <c:pt idx="1075">
                  <c:v>44610.281574074077</c:v>
                </c:pt>
                <c:pt idx="1076">
                  <c:v>44610.28230324074</c:v>
                </c:pt>
                <c:pt idx="1077">
                  <c:v>44610.283020833333</c:v>
                </c:pt>
                <c:pt idx="1078">
                  <c:v>44610.283750000002</c:v>
                </c:pt>
                <c:pt idx="1079">
                  <c:v>44610.284479166665</c:v>
                </c:pt>
                <c:pt idx="1080">
                  <c:v>44610.285196759258</c:v>
                </c:pt>
                <c:pt idx="1081">
                  <c:v>44610.285925925928</c:v>
                </c:pt>
                <c:pt idx="1082">
                  <c:v>44610.28665509259</c:v>
                </c:pt>
                <c:pt idx="1083">
                  <c:v>44610.287372685183</c:v>
                </c:pt>
                <c:pt idx="1084">
                  <c:v>44610.288101851853</c:v>
                </c:pt>
                <c:pt idx="1085">
                  <c:v>44610.288831018515</c:v>
                </c:pt>
                <c:pt idx="1086">
                  <c:v>44610.289548611108</c:v>
                </c:pt>
                <c:pt idx="1087">
                  <c:v>44610.290277777778</c:v>
                </c:pt>
                <c:pt idx="1088">
                  <c:v>44610.291006944448</c:v>
                </c:pt>
                <c:pt idx="1089">
                  <c:v>44610.291724537034</c:v>
                </c:pt>
                <c:pt idx="1090">
                  <c:v>44610.292453703703</c:v>
                </c:pt>
                <c:pt idx="1091">
                  <c:v>44610.293182870373</c:v>
                </c:pt>
                <c:pt idx="1092">
                  <c:v>44610.293900462966</c:v>
                </c:pt>
                <c:pt idx="1093">
                  <c:v>44610.294629629629</c:v>
                </c:pt>
                <c:pt idx="1094">
                  <c:v>44610.295358796298</c:v>
                </c:pt>
                <c:pt idx="1095">
                  <c:v>44610.296076388891</c:v>
                </c:pt>
                <c:pt idx="1096">
                  <c:v>44610.296805555554</c:v>
                </c:pt>
                <c:pt idx="1097">
                  <c:v>44610.297534722224</c:v>
                </c:pt>
                <c:pt idx="1098">
                  <c:v>44610.298252314817</c:v>
                </c:pt>
                <c:pt idx="1099">
                  <c:v>44610.298981481479</c:v>
                </c:pt>
                <c:pt idx="1100">
                  <c:v>44610.299710648149</c:v>
                </c:pt>
                <c:pt idx="1101">
                  <c:v>44610.300428240742</c:v>
                </c:pt>
                <c:pt idx="1102">
                  <c:v>44610.301157407404</c:v>
                </c:pt>
                <c:pt idx="1103">
                  <c:v>44610.301886574074</c:v>
                </c:pt>
                <c:pt idx="1104">
                  <c:v>44610.302604166667</c:v>
                </c:pt>
                <c:pt idx="1105">
                  <c:v>44610.303333333337</c:v>
                </c:pt>
                <c:pt idx="1106">
                  <c:v>44610.304062499999</c:v>
                </c:pt>
                <c:pt idx="1107">
                  <c:v>44610.304780092592</c:v>
                </c:pt>
                <c:pt idx="1108">
                  <c:v>44610.305509259262</c:v>
                </c:pt>
                <c:pt idx="1109">
                  <c:v>44610.306238425925</c:v>
                </c:pt>
                <c:pt idx="1110">
                  <c:v>44610.306956018518</c:v>
                </c:pt>
                <c:pt idx="1111">
                  <c:v>44610.307685185187</c:v>
                </c:pt>
                <c:pt idx="1112">
                  <c:v>44610.30841435185</c:v>
                </c:pt>
                <c:pt idx="1113">
                  <c:v>44610.309131944443</c:v>
                </c:pt>
                <c:pt idx="1114">
                  <c:v>44610.309861111113</c:v>
                </c:pt>
                <c:pt idx="1115">
                  <c:v>44610.310590277775</c:v>
                </c:pt>
                <c:pt idx="1116">
                  <c:v>44610.311307870368</c:v>
                </c:pt>
                <c:pt idx="1117">
                  <c:v>44610.312037037038</c:v>
                </c:pt>
                <c:pt idx="1118">
                  <c:v>44610.3127662037</c:v>
                </c:pt>
                <c:pt idx="1119">
                  <c:v>44610.313483796293</c:v>
                </c:pt>
                <c:pt idx="1120">
                  <c:v>44610.314212962963</c:v>
                </c:pt>
                <c:pt idx="1121">
                  <c:v>44610.314942129633</c:v>
                </c:pt>
                <c:pt idx="1122">
                  <c:v>44610.315671296295</c:v>
                </c:pt>
                <c:pt idx="1123">
                  <c:v>44610.316388888888</c:v>
                </c:pt>
                <c:pt idx="1124">
                  <c:v>44610.317118055558</c:v>
                </c:pt>
                <c:pt idx="1125">
                  <c:v>44610.317835648151</c:v>
                </c:pt>
                <c:pt idx="1126">
                  <c:v>44610.318564814814</c:v>
                </c:pt>
                <c:pt idx="1127">
                  <c:v>44610.319293981483</c:v>
                </c:pt>
                <c:pt idx="1128">
                  <c:v>44610.320011574076</c:v>
                </c:pt>
                <c:pt idx="1129">
                  <c:v>44610.320740740739</c:v>
                </c:pt>
                <c:pt idx="1130">
                  <c:v>44610.321469907409</c:v>
                </c:pt>
                <c:pt idx="1131">
                  <c:v>44610.322199074071</c:v>
                </c:pt>
                <c:pt idx="1132">
                  <c:v>44610.322916666664</c:v>
                </c:pt>
                <c:pt idx="1133">
                  <c:v>44610.323645833334</c:v>
                </c:pt>
                <c:pt idx="1134">
                  <c:v>44610.324374999997</c:v>
                </c:pt>
                <c:pt idx="1135">
                  <c:v>44610.325092592589</c:v>
                </c:pt>
                <c:pt idx="1136">
                  <c:v>44610.325821759259</c:v>
                </c:pt>
                <c:pt idx="1137">
                  <c:v>44610.326550925929</c:v>
                </c:pt>
                <c:pt idx="1138">
                  <c:v>44610.327268518522</c:v>
                </c:pt>
                <c:pt idx="1139">
                  <c:v>44610.327997685185</c:v>
                </c:pt>
                <c:pt idx="1140">
                  <c:v>44610.328726851854</c:v>
                </c:pt>
                <c:pt idx="1141">
                  <c:v>44610.329444444447</c:v>
                </c:pt>
                <c:pt idx="1142">
                  <c:v>44610.33017361111</c:v>
                </c:pt>
                <c:pt idx="1143">
                  <c:v>44610.33090277778</c:v>
                </c:pt>
                <c:pt idx="1144">
                  <c:v>44610.331620370373</c:v>
                </c:pt>
                <c:pt idx="1145">
                  <c:v>44610.332349537035</c:v>
                </c:pt>
                <c:pt idx="1146">
                  <c:v>44610.333078703705</c:v>
                </c:pt>
                <c:pt idx="1147">
                  <c:v>44610.333796296298</c:v>
                </c:pt>
                <c:pt idx="1148">
                  <c:v>44610.33452546296</c:v>
                </c:pt>
                <c:pt idx="1149">
                  <c:v>44610.33525462963</c:v>
                </c:pt>
                <c:pt idx="1150">
                  <c:v>44610.335972222223</c:v>
                </c:pt>
                <c:pt idx="1151">
                  <c:v>44610.336701388886</c:v>
                </c:pt>
                <c:pt idx="1152">
                  <c:v>44610.337430555555</c:v>
                </c:pt>
                <c:pt idx="1153">
                  <c:v>44610.338148148148</c:v>
                </c:pt>
                <c:pt idx="1154">
                  <c:v>44610.338877314818</c:v>
                </c:pt>
                <c:pt idx="1155">
                  <c:v>44610.339606481481</c:v>
                </c:pt>
                <c:pt idx="1156">
                  <c:v>44610.340324074074</c:v>
                </c:pt>
                <c:pt idx="1157">
                  <c:v>44610.341053240743</c:v>
                </c:pt>
                <c:pt idx="1158">
                  <c:v>44610.341782407406</c:v>
                </c:pt>
                <c:pt idx="1159">
                  <c:v>44610.342499999999</c:v>
                </c:pt>
                <c:pt idx="1160">
                  <c:v>44610.343229166669</c:v>
                </c:pt>
                <c:pt idx="1161">
                  <c:v>44610.343958333331</c:v>
                </c:pt>
                <c:pt idx="1162">
                  <c:v>44610.344675925924</c:v>
                </c:pt>
                <c:pt idx="1163">
                  <c:v>44610.345405092594</c:v>
                </c:pt>
                <c:pt idx="1164">
                  <c:v>44610.346134259256</c:v>
                </c:pt>
                <c:pt idx="1165">
                  <c:v>44610.346851851849</c:v>
                </c:pt>
                <c:pt idx="1166">
                  <c:v>44610.347581018519</c:v>
                </c:pt>
                <c:pt idx="1167">
                  <c:v>44610.348310185182</c:v>
                </c:pt>
                <c:pt idx="1168">
                  <c:v>44610.349027777775</c:v>
                </c:pt>
                <c:pt idx="1169">
                  <c:v>44610.349756944444</c:v>
                </c:pt>
                <c:pt idx="1170">
                  <c:v>44610.350486111114</c:v>
                </c:pt>
                <c:pt idx="1171">
                  <c:v>44610.351203703707</c:v>
                </c:pt>
                <c:pt idx="1172">
                  <c:v>44610.35193287037</c:v>
                </c:pt>
                <c:pt idx="1173">
                  <c:v>44610.352662037039</c:v>
                </c:pt>
                <c:pt idx="1174">
                  <c:v>44610.353379629632</c:v>
                </c:pt>
                <c:pt idx="1175">
                  <c:v>44610.354108796295</c:v>
                </c:pt>
                <c:pt idx="1176">
                  <c:v>44610.354884259257</c:v>
                </c:pt>
                <c:pt idx="1177">
                  <c:v>44610.355613425927</c:v>
                </c:pt>
                <c:pt idx="1178">
                  <c:v>44610.35633101852</c:v>
                </c:pt>
                <c:pt idx="1179">
                  <c:v>44610.357060185182</c:v>
                </c:pt>
                <c:pt idx="1180">
                  <c:v>44610.357789351852</c:v>
                </c:pt>
                <c:pt idx="1181">
                  <c:v>44610.358506944445</c:v>
                </c:pt>
                <c:pt idx="1182">
                  <c:v>44610.359236111108</c:v>
                </c:pt>
                <c:pt idx="1183">
                  <c:v>44610.359965277778</c:v>
                </c:pt>
                <c:pt idx="1184">
                  <c:v>44610.360682870371</c:v>
                </c:pt>
                <c:pt idx="1185">
                  <c:v>44610.36141203704</c:v>
                </c:pt>
                <c:pt idx="1186">
                  <c:v>44610.362141203703</c:v>
                </c:pt>
                <c:pt idx="1187">
                  <c:v>44610.362858796296</c:v>
                </c:pt>
                <c:pt idx="1188">
                  <c:v>44610.363587962966</c:v>
                </c:pt>
                <c:pt idx="1189">
                  <c:v>44610.364317129628</c:v>
                </c:pt>
                <c:pt idx="1190">
                  <c:v>44610.365034722221</c:v>
                </c:pt>
                <c:pt idx="1191">
                  <c:v>44610.365763888891</c:v>
                </c:pt>
                <c:pt idx="1192">
                  <c:v>44610.366493055553</c:v>
                </c:pt>
                <c:pt idx="1193">
                  <c:v>44610.367210648146</c:v>
                </c:pt>
                <c:pt idx="1194">
                  <c:v>44610.367939814816</c:v>
                </c:pt>
                <c:pt idx="1195">
                  <c:v>44610.368668981479</c:v>
                </c:pt>
                <c:pt idx="1196">
                  <c:v>44610.369386574072</c:v>
                </c:pt>
                <c:pt idx="1197">
                  <c:v>44610.370115740741</c:v>
                </c:pt>
                <c:pt idx="1198">
                  <c:v>44610.370844907404</c:v>
                </c:pt>
                <c:pt idx="1199">
                  <c:v>44610.371562499997</c:v>
                </c:pt>
                <c:pt idx="1200">
                  <c:v>44610.372291666667</c:v>
                </c:pt>
                <c:pt idx="1201">
                  <c:v>44610.373020833336</c:v>
                </c:pt>
                <c:pt idx="1202">
                  <c:v>44610.373738425929</c:v>
                </c:pt>
                <c:pt idx="1203">
                  <c:v>44610.374467592592</c:v>
                </c:pt>
                <c:pt idx="1204">
                  <c:v>44610.375196759262</c:v>
                </c:pt>
                <c:pt idx="1205">
                  <c:v>44610.375914351855</c:v>
                </c:pt>
                <c:pt idx="1206">
                  <c:v>44610.376643518517</c:v>
                </c:pt>
                <c:pt idx="1207">
                  <c:v>44610.377372685187</c:v>
                </c:pt>
                <c:pt idx="1208">
                  <c:v>44610.37809027778</c:v>
                </c:pt>
                <c:pt idx="1209">
                  <c:v>44610.378819444442</c:v>
                </c:pt>
                <c:pt idx="1210">
                  <c:v>44610.379548611112</c:v>
                </c:pt>
                <c:pt idx="1211">
                  <c:v>44610.380266203705</c:v>
                </c:pt>
                <c:pt idx="1212">
                  <c:v>44610.381053240744</c:v>
                </c:pt>
                <c:pt idx="1213">
                  <c:v>44610.38177083333</c:v>
                </c:pt>
                <c:pt idx="1214">
                  <c:v>44610.3825</c:v>
                </c:pt>
                <c:pt idx="1215">
                  <c:v>44610.383229166669</c:v>
                </c:pt>
                <c:pt idx="1216">
                  <c:v>44610.383946759262</c:v>
                </c:pt>
                <c:pt idx="1217">
                  <c:v>44610.384675925925</c:v>
                </c:pt>
                <c:pt idx="1218">
                  <c:v>44610.385405092595</c:v>
                </c:pt>
                <c:pt idx="1219">
                  <c:v>44610.386134259257</c:v>
                </c:pt>
                <c:pt idx="1220">
                  <c:v>44610.38685185185</c:v>
                </c:pt>
                <c:pt idx="1221">
                  <c:v>44610.38758101852</c:v>
                </c:pt>
                <c:pt idx="1222">
                  <c:v>44610.388310185182</c:v>
                </c:pt>
                <c:pt idx="1223">
                  <c:v>44610.389027777775</c:v>
                </c:pt>
                <c:pt idx="1224">
                  <c:v>44610.389756944445</c:v>
                </c:pt>
                <c:pt idx="1225">
                  <c:v>44610.390486111108</c:v>
                </c:pt>
                <c:pt idx="1226">
                  <c:v>44610.391203703701</c:v>
                </c:pt>
                <c:pt idx="1227">
                  <c:v>44610.391932870371</c:v>
                </c:pt>
                <c:pt idx="1228">
                  <c:v>44610.39266203704</c:v>
                </c:pt>
                <c:pt idx="1229">
                  <c:v>44610.393379629626</c:v>
                </c:pt>
                <c:pt idx="1230">
                  <c:v>44610.394108796296</c:v>
                </c:pt>
                <c:pt idx="1231">
                  <c:v>44610.394826388889</c:v>
                </c:pt>
                <c:pt idx="1232">
                  <c:v>44610.395555555559</c:v>
                </c:pt>
                <c:pt idx="1233">
                  <c:v>44610.396284722221</c:v>
                </c:pt>
                <c:pt idx="1234">
                  <c:v>44610.397002314814</c:v>
                </c:pt>
                <c:pt idx="1235">
                  <c:v>44610.397731481484</c:v>
                </c:pt>
                <c:pt idx="1236">
                  <c:v>44610.398460648146</c:v>
                </c:pt>
                <c:pt idx="1237">
                  <c:v>44610.399178240739</c:v>
                </c:pt>
                <c:pt idx="1238">
                  <c:v>44610.399965277778</c:v>
                </c:pt>
                <c:pt idx="1239">
                  <c:v>44610.400682870371</c:v>
                </c:pt>
                <c:pt idx="1240">
                  <c:v>44610.401412037034</c:v>
                </c:pt>
                <c:pt idx="1241">
                  <c:v>44610.402141203704</c:v>
                </c:pt>
                <c:pt idx="1242">
                  <c:v>44610.402858796297</c:v>
                </c:pt>
                <c:pt idx="1243">
                  <c:v>44610.403587962966</c:v>
                </c:pt>
                <c:pt idx="1244">
                  <c:v>44610.404317129629</c:v>
                </c:pt>
                <c:pt idx="1245">
                  <c:v>44610.405034722222</c:v>
                </c:pt>
                <c:pt idx="1246">
                  <c:v>44610.405763888892</c:v>
                </c:pt>
                <c:pt idx="1247">
                  <c:v>44610.406493055554</c:v>
                </c:pt>
                <c:pt idx="1248">
                  <c:v>44610.407210648147</c:v>
                </c:pt>
                <c:pt idx="1249">
                  <c:v>44610.407939814817</c:v>
                </c:pt>
                <c:pt idx="1250">
                  <c:v>44610.408668981479</c:v>
                </c:pt>
                <c:pt idx="1251">
                  <c:v>44610.409386574072</c:v>
                </c:pt>
                <c:pt idx="1252">
                  <c:v>44610.410115740742</c:v>
                </c:pt>
                <c:pt idx="1253">
                  <c:v>44610.410844907405</c:v>
                </c:pt>
                <c:pt idx="1254">
                  <c:v>44610.411562499998</c:v>
                </c:pt>
                <c:pt idx="1255">
                  <c:v>44610.412291666667</c:v>
                </c:pt>
                <c:pt idx="1256">
                  <c:v>44610.41302083333</c:v>
                </c:pt>
                <c:pt idx="1257">
                  <c:v>44610.413738425923</c:v>
                </c:pt>
                <c:pt idx="1258">
                  <c:v>44610.414467592593</c:v>
                </c:pt>
                <c:pt idx="1259">
                  <c:v>44610.415196759262</c:v>
                </c:pt>
                <c:pt idx="1260">
                  <c:v>44610.415914351855</c:v>
                </c:pt>
                <c:pt idx="1261">
                  <c:v>44610.416643518518</c:v>
                </c:pt>
                <c:pt idx="1262">
                  <c:v>44610.417372685188</c:v>
                </c:pt>
                <c:pt idx="1263">
                  <c:v>44610.418090277781</c:v>
                </c:pt>
                <c:pt idx="1264">
                  <c:v>44610.418819444443</c:v>
                </c:pt>
                <c:pt idx="1265">
                  <c:v>44610.419548611113</c:v>
                </c:pt>
                <c:pt idx="1266">
                  <c:v>44610.420266203706</c:v>
                </c:pt>
                <c:pt idx="1267">
                  <c:v>44610.420995370368</c:v>
                </c:pt>
                <c:pt idx="1268">
                  <c:v>44610.421724537038</c:v>
                </c:pt>
                <c:pt idx="1269">
                  <c:v>44610.422453703701</c:v>
                </c:pt>
                <c:pt idx="1270">
                  <c:v>44610.423171296294</c:v>
                </c:pt>
                <c:pt idx="1271">
                  <c:v>44610.423900462964</c:v>
                </c:pt>
                <c:pt idx="1272">
                  <c:v>44610.424618055556</c:v>
                </c:pt>
                <c:pt idx="1273">
                  <c:v>44610.425347222219</c:v>
                </c:pt>
                <c:pt idx="1274">
                  <c:v>44610.426076388889</c:v>
                </c:pt>
                <c:pt idx="1275">
                  <c:v>44610.426805555559</c:v>
                </c:pt>
                <c:pt idx="1276">
                  <c:v>44610.427523148152</c:v>
                </c:pt>
                <c:pt idx="1277">
                  <c:v>44610.428252314814</c:v>
                </c:pt>
                <c:pt idx="1278">
                  <c:v>44610.428981481484</c:v>
                </c:pt>
                <c:pt idx="1279">
                  <c:v>44610.429699074077</c:v>
                </c:pt>
                <c:pt idx="1280">
                  <c:v>44610.430428240739</c:v>
                </c:pt>
                <c:pt idx="1281">
                  <c:v>44610.431157407409</c:v>
                </c:pt>
                <c:pt idx="1282">
                  <c:v>44610.431875000002</c:v>
                </c:pt>
                <c:pt idx="1283">
                  <c:v>44610.432604166665</c:v>
                </c:pt>
                <c:pt idx="1284">
                  <c:v>44610.433333333334</c:v>
                </c:pt>
                <c:pt idx="1285">
                  <c:v>44610.434050925927</c:v>
                </c:pt>
                <c:pt idx="1286">
                  <c:v>44610.43478009259</c:v>
                </c:pt>
                <c:pt idx="1287">
                  <c:v>44610.43550925926</c:v>
                </c:pt>
                <c:pt idx="1288">
                  <c:v>44610.436226851853</c:v>
                </c:pt>
                <c:pt idx="1289">
                  <c:v>44610.436956018515</c:v>
                </c:pt>
                <c:pt idx="1290">
                  <c:v>44610.437685185185</c:v>
                </c:pt>
                <c:pt idx="1291">
                  <c:v>44610.438402777778</c:v>
                </c:pt>
                <c:pt idx="1292">
                  <c:v>44610.439131944448</c:v>
                </c:pt>
                <c:pt idx="1293">
                  <c:v>44610.43986111111</c:v>
                </c:pt>
                <c:pt idx="1294">
                  <c:v>44610.440578703703</c:v>
                </c:pt>
                <c:pt idx="1295">
                  <c:v>44610.441307870373</c:v>
                </c:pt>
                <c:pt idx="1296">
                  <c:v>44610.442037037035</c:v>
                </c:pt>
                <c:pt idx="1297">
                  <c:v>44610.442754629628</c:v>
                </c:pt>
                <c:pt idx="1298">
                  <c:v>44610.443483796298</c:v>
                </c:pt>
                <c:pt idx="1299">
                  <c:v>44610.444212962961</c:v>
                </c:pt>
                <c:pt idx="1300">
                  <c:v>44610.44494212963</c:v>
                </c:pt>
                <c:pt idx="1301">
                  <c:v>44610.445659722223</c:v>
                </c:pt>
                <c:pt idx="1302">
                  <c:v>44610.446388888886</c:v>
                </c:pt>
                <c:pt idx="1303">
                  <c:v>44610.447118055556</c:v>
                </c:pt>
                <c:pt idx="1304">
                  <c:v>44610.447835648149</c:v>
                </c:pt>
                <c:pt idx="1305">
                  <c:v>44610.448564814818</c:v>
                </c:pt>
                <c:pt idx="1306">
                  <c:v>44610.449293981481</c:v>
                </c:pt>
                <c:pt idx="1307">
                  <c:v>44610.450011574074</c:v>
                </c:pt>
                <c:pt idx="1308">
                  <c:v>44610.450740740744</c:v>
                </c:pt>
                <c:pt idx="1309">
                  <c:v>44610.451469907406</c:v>
                </c:pt>
                <c:pt idx="1310">
                  <c:v>44610.452187499999</c:v>
                </c:pt>
                <c:pt idx="1311">
                  <c:v>44610.452916666669</c:v>
                </c:pt>
                <c:pt idx="1312">
                  <c:v>44610.453645833331</c:v>
                </c:pt>
                <c:pt idx="1313">
                  <c:v>44610.454363425924</c:v>
                </c:pt>
                <c:pt idx="1314">
                  <c:v>44610.455092592594</c:v>
                </c:pt>
                <c:pt idx="1315">
                  <c:v>44610.455821759257</c:v>
                </c:pt>
                <c:pt idx="1316">
                  <c:v>44610.45653935185</c:v>
                </c:pt>
                <c:pt idx="1317">
                  <c:v>44610.457268518519</c:v>
                </c:pt>
                <c:pt idx="1318">
                  <c:v>44610.457997685182</c:v>
                </c:pt>
                <c:pt idx="1319">
                  <c:v>44610.458715277775</c:v>
                </c:pt>
                <c:pt idx="1320">
                  <c:v>44610.459444444445</c:v>
                </c:pt>
                <c:pt idx="1321">
                  <c:v>44610.460173611114</c:v>
                </c:pt>
                <c:pt idx="1322">
                  <c:v>44610.4608912037</c:v>
                </c:pt>
                <c:pt idx="1323">
                  <c:v>44610.46162037037</c:v>
                </c:pt>
                <c:pt idx="1324">
                  <c:v>44610.46234953704</c:v>
                </c:pt>
                <c:pt idx="1325">
                  <c:v>44610.463067129633</c:v>
                </c:pt>
                <c:pt idx="1326">
                  <c:v>44610.463796296295</c:v>
                </c:pt>
                <c:pt idx="1327">
                  <c:v>44610.464525462965</c:v>
                </c:pt>
                <c:pt idx="1328">
                  <c:v>44610.465243055558</c:v>
                </c:pt>
                <c:pt idx="1329">
                  <c:v>44610.46603009259</c:v>
                </c:pt>
                <c:pt idx="1330">
                  <c:v>44610.46675925926</c:v>
                </c:pt>
                <c:pt idx="1331">
                  <c:v>44610.467476851853</c:v>
                </c:pt>
                <c:pt idx="1332">
                  <c:v>44610.468206018515</c:v>
                </c:pt>
                <c:pt idx="1333">
                  <c:v>44610.468923611108</c:v>
                </c:pt>
                <c:pt idx="1334">
                  <c:v>44610.469652777778</c:v>
                </c:pt>
                <c:pt idx="1335">
                  <c:v>44610.47042824074</c:v>
                </c:pt>
                <c:pt idx="1336">
                  <c:v>44610.47115740741</c:v>
                </c:pt>
                <c:pt idx="1337">
                  <c:v>44610.471886574072</c:v>
                </c:pt>
                <c:pt idx="1338">
                  <c:v>44610.472604166665</c:v>
                </c:pt>
                <c:pt idx="1339">
                  <c:v>44610.473333333335</c:v>
                </c:pt>
                <c:pt idx="1340">
                  <c:v>44610.474062499998</c:v>
                </c:pt>
                <c:pt idx="1341">
                  <c:v>44610.474780092591</c:v>
                </c:pt>
                <c:pt idx="1342">
                  <c:v>44610.47550925926</c:v>
                </c:pt>
                <c:pt idx="1343">
                  <c:v>44610.476238425923</c:v>
                </c:pt>
                <c:pt idx="1344">
                  <c:v>44610.476956018516</c:v>
                </c:pt>
                <c:pt idx="1345">
                  <c:v>44610.477685185186</c:v>
                </c:pt>
                <c:pt idx="1346">
                  <c:v>44610.478414351855</c:v>
                </c:pt>
                <c:pt idx="1347">
                  <c:v>44610.479143518518</c:v>
                </c:pt>
                <c:pt idx="1348">
                  <c:v>44610.479861111111</c:v>
                </c:pt>
                <c:pt idx="1349">
                  <c:v>44610.480590277781</c:v>
                </c:pt>
                <c:pt idx="1350">
                  <c:v>44610.481319444443</c:v>
                </c:pt>
                <c:pt idx="1351">
                  <c:v>44610.482037037036</c:v>
                </c:pt>
                <c:pt idx="1352">
                  <c:v>44610.482766203706</c:v>
                </c:pt>
                <c:pt idx="1353">
                  <c:v>44610.483495370368</c:v>
                </c:pt>
                <c:pt idx="1354">
                  <c:v>44610.484212962961</c:v>
                </c:pt>
                <c:pt idx="1355">
                  <c:v>44610.484942129631</c:v>
                </c:pt>
                <c:pt idx="1356">
                  <c:v>44610.485671296294</c:v>
                </c:pt>
                <c:pt idx="1357">
                  <c:v>44610.486388888887</c:v>
                </c:pt>
                <c:pt idx="1358">
                  <c:v>44610.487118055556</c:v>
                </c:pt>
                <c:pt idx="1359">
                  <c:v>44610.487847222219</c:v>
                </c:pt>
                <c:pt idx="1360">
                  <c:v>44610.488564814812</c:v>
                </c:pt>
                <c:pt idx="1361">
                  <c:v>44610.489340277774</c:v>
                </c:pt>
                <c:pt idx="1362">
                  <c:v>44610.490069444444</c:v>
                </c:pt>
                <c:pt idx="1363">
                  <c:v>44610.490798611114</c:v>
                </c:pt>
                <c:pt idx="1364">
                  <c:v>44610.491516203707</c:v>
                </c:pt>
                <c:pt idx="1365">
                  <c:v>44610.492245370369</c:v>
                </c:pt>
                <c:pt idx="1366">
                  <c:v>44610.492974537039</c:v>
                </c:pt>
                <c:pt idx="1367">
                  <c:v>44610.493692129632</c:v>
                </c:pt>
                <c:pt idx="1368">
                  <c:v>44610.494421296295</c:v>
                </c:pt>
                <c:pt idx="1369">
                  <c:v>44610.495138888888</c:v>
                </c:pt>
                <c:pt idx="1370">
                  <c:v>44610.495868055557</c:v>
                </c:pt>
                <c:pt idx="1371">
                  <c:v>44610.49659722222</c:v>
                </c:pt>
                <c:pt idx="1372">
                  <c:v>44610.497314814813</c:v>
                </c:pt>
                <c:pt idx="1373">
                  <c:v>44610.498043981483</c:v>
                </c:pt>
                <c:pt idx="1374">
                  <c:v>44610.498773148145</c:v>
                </c:pt>
                <c:pt idx="1375">
                  <c:v>44610.499490740738</c:v>
                </c:pt>
                <c:pt idx="1376">
                  <c:v>44610.500219907408</c:v>
                </c:pt>
                <c:pt idx="1377">
                  <c:v>44610.500949074078</c:v>
                </c:pt>
                <c:pt idx="1378">
                  <c:v>44610.501666666663</c:v>
                </c:pt>
                <c:pt idx="1379">
                  <c:v>44610.502395833333</c:v>
                </c:pt>
                <c:pt idx="1380">
                  <c:v>44610.503125000003</c:v>
                </c:pt>
                <c:pt idx="1381">
                  <c:v>44610.503854166665</c:v>
                </c:pt>
                <c:pt idx="1382">
                  <c:v>44610.504571759258</c:v>
                </c:pt>
                <c:pt idx="1383">
                  <c:v>44610.505300925928</c:v>
                </c:pt>
                <c:pt idx="1384">
                  <c:v>44610.506030092591</c:v>
                </c:pt>
                <c:pt idx="1385">
                  <c:v>44610.506747685184</c:v>
                </c:pt>
                <c:pt idx="1386">
                  <c:v>44610.507476851853</c:v>
                </c:pt>
                <c:pt idx="1387">
                  <c:v>44610.508206018516</c:v>
                </c:pt>
                <c:pt idx="1388">
                  <c:v>44610.508923611109</c:v>
                </c:pt>
                <c:pt idx="1389">
                  <c:v>44610.509652777779</c:v>
                </c:pt>
                <c:pt idx="1390">
                  <c:v>44610.510381944441</c:v>
                </c:pt>
                <c:pt idx="1391">
                  <c:v>44610.511099537034</c:v>
                </c:pt>
                <c:pt idx="1392">
                  <c:v>44610.511828703704</c:v>
                </c:pt>
                <c:pt idx="1393">
                  <c:v>44610.512557870374</c:v>
                </c:pt>
                <c:pt idx="1394">
                  <c:v>44610.513275462959</c:v>
                </c:pt>
                <c:pt idx="1395">
                  <c:v>44610.514004629629</c:v>
                </c:pt>
                <c:pt idx="1396">
                  <c:v>44610.514722222222</c:v>
                </c:pt>
                <c:pt idx="1397">
                  <c:v>44610.515451388892</c:v>
                </c:pt>
                <c:pt idx="1398">
                  <c:v>44610.516180555554</c:v>
                </c:pt>
                <c:pt idx="1399">
                  <c:v>44610.516909722224</c:v>
                </c:pt>
                <c:pt idx="1400">
                  <c:v>44610.517627314817</c:v>
                </c:pt>
                <c:pt idx="1401">
                  <c:v>44610.51835648148</c:v>
                </c:pt>
                <c:pt idx="1402">
                  <c:v>44610.519085648149</c:v>
                </c:pt>
                <c:pt idx="1403">
                  <c:v>44610.519803240742</c:v>
                </c:pt>
                <c:pt idx="1404">
                  <c:v>44610.520532407405</c:v>
                </c:pt>
                <c:pt idx="1405">
                  <c:v>44610.521249999998</c:v>
                </c:pt>
                <c:pt idx="1406">
                  <c:v>44610.521979166668</c:v>
                </c:pt>
                <c:pt idx="1407">
                  <c:v>44610.52270833333</c:v>
                </c:pt>
                <c:pt idx="1408">
                  <c:v>44610.5234375</c:v>
                </c:pt>
                <c:pt idx="1409">
                  <c:v>44610.524155092593</c:v>
                </c:pt>
                <c:pt idx="1410">
                  <c:v>44610.524884259263</c:v>
                </c:pt>
                <c:pt idx="1411">
                  <c:v>44610.525613425925</c:v>
                </c:pt>
                <c:pt idx="1412">
                  <c:v>44610.526331018518</c:v>
                </c:pt>
                <c:pt idx="1413">
                  <c:v>44610.527060185188</c:v>
                </c:pt>
                <c:pt idx="1414">
                  <c:v>44610.527789351851</c:v>
                </c:pt>
                <c:pt idx="1415">
                  <c:v>44610.528506944444</c:v>
                </c:pt>
                <c:pt idx="1416">
                  <c:v>44610.529236111113</c:v>
                </c:pt>
                <c:pt idx="1417">
                  <c:v>44610.529965277776</c:v>
                </c:pt>
                <c:pt idx="1418">
                  <c:v>44610.530682870369</c:v>
                </c:pt>
                <c:pt idx="1419">
                  <c:v>44610.531412037039</c:v>
                </c:pt>
                <c:pt idx="1420">
                  <c:v>44610.532141203701</c:v>
                </c:pt>
                <c:pt idx="1421">
                  <c:v>44610.532858796294</c:v>
                </c:pt>
                <c:pt idx="1422">
                  <c:v>44610.533587962964</c:v>
                </c:pt>
                <c:pt idx="1423">
                  <c:v>44610.534317129626</c:v>
                </c:pt>
                <c:pt idx="1424">
                  <c:v>44610.535034722219</c:v>
                </c:pt>
                <c:pt idx="1425">
                  <c:v>44610.535763888889</c:v>
                </c:pt>
                <c:pt idx="1426">
                  <c:v>44610.536493055559</c:v>
                </c:pt>
                <c:pt idx="1427">
                  <c:v>44610.537210648145</c:v>
                </c:pt>
                <c:pt idx="1428">
                  <c:v>44610.537939814814</c:v>
                </c:pt>
                <c:pt idx="1429">
                  <c:v>44610.538668981484</c:v>
                </c:pt>
                <c:pt idx="1430">
                  <c:v>44610.539386574077</c:v>
                </c:pt>
                <c:pt idx="1431">
                  <c:v>44610.54011574074</c:v>
                </c:pt>
                <c:pt idx="1432">
                  <c:v>44610.540844907409</c:v>
                </c:pt>
                <c:pt idx="1433">
                  <c:v>44610.541562500002</c:v>
                </c:pt>
                <c:pt idx="1434">
                  <c:v>44610.542291666665</c:v>
                </c:pt>
                <c:pt idx="1435">
                  <c:v>44610.543020833335</c:v>
                </c:pt>
                <c:pt idx="1436">
                  <c:v>44610.543738425928</c:v>
                </c:pt>
                <c:pt idx="1437">
                  <c:v>44610.54446759259</c:v>
                </c:pt>
                <c:pt idx="1438">
                  <c:v>44610.54519675926</c:v>
                </c:pt>
                <c:pt idx="1439">
                  <c:v>44610.545914351853</c:v>
                </c:pt>
                <c:pt idx="1440">
                  <c:v>44610.546643518515</c:v>
                </c:pt>
                <c:pt idx="1441">
                  <c:v>44610.547372685185</c:v>
                </c:pt>
                <c:pt idx="1442">
                  <c:v>44610.548090277778</c:v>
                </c:pt>
                <c:pt idx="1443">
                  <c:v>44610.548819444448</c:v>
                </c:pt>
                <c:pt idx="1444">
                  <c:v>44610.54954861111</c:v>
                </c:pt>
                <c:pt idx="1445">
                  <c:v>44610.550266203703</c:v>
                </c:pt>
                <c:pt idx="1446">
                  <c:v>44610.550995370373</c:v>
                </c:pt>
                <c:pt idx="1447">
                  <c:v>44610.551724537036</c:v>
                </c:pt>
                <c:pt idx="1448">
                  <c:v>44610.552442129629</c:v>
                </c:pt>
                <c:pt idx="1449">
                  <c:v>44610.553171296298</c:v>
                </c:pt>
                <c:pt idx="1450">
                  <c:v>44610.553900462961</c:v>
                </c:pt>
                <c:pt idx="1451">
                  <c:v>44610.554618055554</c:v>
                </c:pt>
                <c:pt idx="1452">
                  <c:v>44610.555347222224</c:v>
                </c:pt>
                <c:pt idx="1453">
                  <c:v>44610.556076388886</c:v>
                </c:pt>
                <c:pt idx="1454">
                  <c:v>44610.556793981479</c:v>
                </c:pt>
                <c:pt idx="1455">
                  <c:v>44610.557523148149</c:v>
                </c:pt>
                <c:pt idx="1456">
                  <c:v>44610.558252314811</c:v>
                </c:pt>
                <c:pt idx="1457">
                  <c:v>44610.558969907404</c:v>
                </c:pt>
                <c:pt idx="1458">
                  <c:v>44610.559699074074</c:v>
                </c:pt>
                <c:pt idx="1459">
                  <c:v>44610.560428240744</c:v>
                </c:pt>
                <c:pt idx="1460">
                  <c:v>44610.561145833337</c:v>
                </c:pt>
                <c:pt idx="1461">
                  <c:v>44610.561874999999</c:v>
                </c:pt>
                <c:pt idx="1462">
                  <c:v>44610.562604166669</c:v>
                </c:pt>
                <c:pt idx="1463">
                  <c:v>44610.563321759262</c:v>
                </c:pt>
                <c:pt idx="1464">
                  <c:v>44610.564050925925</c:v>
                </c:pt>
                <c:pt idx="1465">
                  <c:v>44610.564780092594</c:v>
                </c:pt>
                <c:pt idx="1466">
                  <c:v>44610.565497685187</c:v>
                </c:pt>
                <c:pt idx="1467">
                  <c:v>44610.56622685185</c:v>
                </c:pt>
                <c:pt idx="1468">
                  <c:v>44610.56695601852</c:v>
                </c:pt>
                <c:pt idx="1469">
                  <c:v>44610.567673611113</c:v>
                </c:pt>
                <c:pt idx="1470">
                  <c:v>44610.568402777775</c:v>
                </c:pt>
                <c:pt idx="1471">
                  <c:v>44610.569131944445</c:v>
                </c:pt>
                <c:pt idx="1472">
                  <c:v>44610.569849537038</c:v>
                </c:pt>
                <c:pt idx="1473">
                  <c:v>44610.5705787037</c:v>
                </c:pt>
                <c:pt idx="1474">
                  <c:v>44610.57130787037</c:v>
                </c:pt>
                <c:pt idx="1475">
                  <c:v>44610.572025462963</c:v>
                </c:pt>
                <c:pt idx="1476">
                  <c:v>44610.572754629633</c:v>
                </c:pt>
                <c:pt idx="1477">
                  <c:v>44610.573530092595</c:v>
                </c:pt>
                <c:pt idx="1478">
                  <c:v>44610.574259259258</c:v>
                </c:pt>
                <c:pt idx="1479">
                  <c:v>44610.574988425928</c:v>
                </c:pt>
                <c:pt idx="1480">
                  <c:v>44610.575706018521</c:v>
                </c:pt>
                <c:pt idx="1481">
                  <c:v>44610.576435185183</c:v>
                </c:pt>
                <c:pt idx="1482">
                  <c:v>44610.577164351853</c:v>
                </c:pt>
                <c:pt idx="1483">
                  <c:v>44610.577881944446</c:v>
                </c:pt>
                <c:pt idx="1484">
                  <c:v>44610.578611111108</c:v>
                </c:pt>
                <c:pt idx="1485">
                  <c:v>44610.579340277778</c:v>
                </c:pt>
                <c:pt idx="1486">
                  <c:v>44610.580069444448</c:v>
                </c:pt>
                <c:pt idx="1487">
                  <c:v>44610.580787037034</c:v>
                </c:pt>
                <c:pt idx="1488">
                  <c:v>44610.581516203703</c:v>
                </c:pt>
                <c:pt idx="1489">
                  <c:v>44610.582245370373</c:v>
                </c:pt>
                <c:pt idx="1490">
                  <c:v>44610.582962962966</c:v>
                </c:pt>
                <c:pt idx="1491">
                  <c:v>44610.583692129629</c:v>
                </c:pt>
                <c:pt idx="1492">
                  <c:v>44610.584421296298</c:v>
                </c:pt>
                <c:pt idx="1493">
                  <c:v>44610.585138888891</c:v>
                </c:pt>
                <c:pt idx="1494">
                  <c:v>44610.585868055554</c:v>
                </c:pt>
                <c:pt idx="1495">
                  <c:v>44610.586597222224</c:v>
                </c:pt>
                <c:pt idx="1496">
                  <c:v>44610.587314814817</c:v>
                </c:pt>
                <c:pt idx="1497">
                  <c:v>44610.588043981479</c:v>
                </c:pt>
                <c:pt idx="1498">
                  <c:v>44610.588773148149</c:v>
                </c:pt>
                <c:pt idx="1499">
                  <c:v>44610.589490740742</c:v>
                </c:pt>
                <c:pt idx="1500">
                  <c:v>44610.590219907404</c:v>
                </c:pt>
                <c:pt idx="1501">
                  <c:v>44610.590949074074</c:v>
                </c:pt>
                <c:pt idx="1502">
                  <c:v>44610.591666666667</c:v>
                </c:pt>
                <c:pt idx="1503">
                  <c:v>44610.592395833337</c:v>
                </c:pt>
                <c:pt idx="1504">
                  <c:v>44610.593124999999</c:v>
                </c:pt>
                <c:pt idx="1505">
                  <c:v>44610.593842592592</c:v>
                </c:pt>
                <c:pt idx="1506">
                  <c:v>44610.594571759262</c:v>
                </c:pt>
                <c:pt idx="1507">
                  <c:v>44610.595300925925</c:v>
                </c:pt>
                <c:pt idx="1508">
                  <c:v>44610.596018518518</c:v>
                </c:pt>
                <c:pt idx="1509">
                  <c:v>44610.596747685187</c:v>
                </c:pt>
                <c:pt idx="1510">
                  <c:v>44610.59747685185</c:v>
                </c:pt>
                <c:pt idx="1511">
                  <c:v>44610.598194444443</c:v>
                </c:pt>
                <c:pt idx="1512">
                  <c:v>44610.598923611113</c:v>
                </c:pt>
                <c:pt idx="1513">
                  <c:v>44610.599652777775</c:v>
                </c:pt>
                <c:pt idx="1514">
                  <c:v>44610.600381944445</c:v>
                </c:pt>
                <c:pt idx="1515">
                  <c:v>44610.601099537038</c:v>
                </c:pt>
                <c:pt idx="1516">
                  <c:v>44610.6018287037</c:v>
                </c:pt>
                <c:pt idx="1517">
                  <c:v>44610.60255787037</c:v>
                </c:pt>
                <c:pt idx="1518">
                  <c:v>44610.603275462963</c:v>
                </c:pt>
                <c:pt idx="1519">
                  <c:v>44610.604004629633</c:v>
                </c:pt>
                <c:pt idx="1520">
                  <c:v>44610.604733796295</c:v>
                </c:pt>
                <c:pt idx="1521">
                  <c:v>44610.605451388888</c:v>
                </c:pt>
                <c:pt idx="1522">
                  <c:v>44610.606180555558</c:v>
                </c:pt>
                <c:pt idx="1523">
                  <c:v>44610.606909722221</c:v>
                </c:pt>
                <c:pt idx="1524">
                  <c:v>44610.607627314814</c:v>
                </c:pt>
                <c:pt idx="1525">
                  <c:v>44610.608356481483</c:v>
                </c:pt>
                <c:pt idx="1526">
                  <c:v>44610.609085648146</c:v>
                </c:pt>
                <c:pt idx="1527">
                  <c:v>44610.609803240739</c:v>
                </c:pt>
                <c:pt idx="1528">
                  <c:v>44610.610532407409</c:v>
                </c:pt>
                <c:pt idx="1529">
                  <c:v>44610.611261574071</c:v>
                </c:pt>
                <c:pt idx="1530">
                  <c:v>44610.611979166664</c:v>
                </c:pt>
                <c:pt idx="1531">
                  <c:v>44610.612708333334</c:v>
                </c:pt>
                <c:pt idx="1532">
                  <c:v>44610.613437499997</c:v>
                </c:pt>
                <c:pt idx="1533">
                  <c:v>44610.614155092589</c:v>
                </c:pt>
                <c:pt idx="1534">
                  <c:v>44610.614884259259</c:v>
                </c:pt>
                <c:pt idx="1535">
                  <c:v>44610.615613425929</c:v>
                </c:pt>
                <c:pt idx="1536">
                  <c:v>44610.616331018522</c:v>
                </c:pt>
                <c:pt idx="1537">
                  <c:v>44610.617060185185</c:v>
                </c:pt>
                <c:pt idx="1538">
                  <c:v>44610.617789351854</c:v>
                </c:pt>
                <c:pt idx="1539">
                  <c:v>44610.618506944447</c:v>
                </c:pt>
                <c:pt idx="1540">
                  <c:v>44610.61923611111</c:v>
                </c:pt>
                <c:pt idx="1541">
                  <c:v>44610.61996527778</c:v>
                </c:pt>
                <c:pt idx="1542">
                  <c:v>44610.620694444442</c:v>
                </c:pt>
                <c:pt idx="1543">
                  <c:v>44610.621412037035</c:v>
                </c:pt>
                <c:pt idx="1544">
                  <c:v>44610.622141203705</c:v>
                </c:pt>
                <c:pt idx="1545">
                  <c:v>44610.622858796298</c:v>
                </c:pt>
                <c:pt idx="1546">
                  <c:v>44610.62358796296</c:v>
                </c:pt>
                <c:pt idx="1547">
                  <c:v>44610.62431712963</c:v>
                </c:pt>
                <c:pt idx="1548">
                  <c:v>44610.625034722223</c:v>
                </c:pt>
                <c:pt idx="1549">
                  <c:v>44610.625763888886</c:v>
                </c:pt>
                <c:pt idx="1550">
                  <c:v>44610.626493055555</c:v>
                </c:pt>
                <c:pt idx="1551">
                  <c:v>44610.627210648148</c:v>
                </c:pt>
                <c:pt idx="1552">
                  <c:v>44610.627939814818</c:v>
                </c:pt>
                <c:pt idx="1553">
                  <c:v>44610.628668981481</c:v>
                </c:pt>
                <c:pt idx="1554">
                  <c:v>44610.629386574074</c:v>
                </c:pt>
                <c:pt idx="1555">
                  <c:v>44610.630115740743</c:v>
                </c:pt>
                <c:pt idx="1556">
                  <c:v>44610.630844907406</c:v>
                </c:pt>
                <c:pt idx="1557">
                  <c:v>44610.631562499999</c:v>
                </c:pt>
                <c:pt idx="1558">
                  <c:v>44610.632291666669</c:v>
                </c:pt>
                <c:pt idx="1559">
                  <c:v>44610.633020833331</c:v>
                </c:pt>
                <c:pt idx="1560">
                  <c:v>44610.633738425924</c:v>
                </c:pt>
                <c:pt idx="1561">
                  <c:v>44610.634467592594</c:v>
                </c:pt>
                <c:pt idx="1562">
                  <c:v>44610.635196759256</c:v>
                </c:pt>
                <c:pt idx="1563">
                  <c:v>44610.635914351849</c:v>
                </c:pt>
                <c:pt idx="1564">
                  <c:v>44610.636643518519</c:v>
                </c:pt>
                <c:pt idx="1565">
                  <c:v>44610.637372685182</c:v>
                </c:pt>
                <c:pt idx="1566">
                  <c:v>44610.638090277775</c:v>
                </c:pt>
                <c:pt idx="1567">
                  <c:v>44610.638819444444</c:v>
                </c:pt>
                <c:pt idx="1568">
                  <c:v>44610.639548611114</c:v>
                </c:pt>
                <c:pt idx="1569">
                  <c:v>44610.640266203707</c:v>
                </c:pt>
                <c:pt idx="1570">
                  <c:v>44610.64099537037</c:v>
                </c:pt>
                <c:pt idx="1571">
                  <c:v>44610.641712962963</c:v>
                </c:pt>
                <c:pt idx="1572">
                  <c:v>44610.642442129632</c:v>
                </c:pt>
                <c:pt idx="1573">
                  <c:v>44610.643171296295</c:v>
                </c:pt>
                <c:pt idx="1574">
                  <c:v>44610.643888888888</c:v>
                </c:pt>
                <c:pt idx="1575">
                  <c:v>44610.644618055558</c:v>
                </c:pt>
                <c:pt idx="1576">
                  <c:v>44610.64534722222</c:v>
                </c:pt>
                <c:pt idx="1577">
                  <c:v>44610.646064814813</c:v>
                </c:pt>
                <c:pt idx="1578">
                  <c:v>44610.646793981483</c:v>
                </c:pt>
                <c:pt idx="1579">
                  <c:v>44610.647523148145</c:v>
                </c:pt>
                <c:pt idx="1580">
                  <c:v>44610.648240740738</c:v>
                </c:pt>
                <c:pt idx="1581">
                  <c:v>44610.648969907408</c:v>
                </c:pt>
                <c:pt idx="1582">
                  <c:v>44610.649699074071</c:v>
                </c:pt>
                <c:pt idx="1583">
                  <c:v>44610.65042824074</c:v>
                </c:pt>
                <c:pt idx="1584">
                  <c:v>44610.651145833333</c:v>
                </c:pt>
                <c:pt idx="1585">
                  <c:v>44610.651875000003</c:v>
                </c:pt>
                <c:pt idx="1586">
                  <c:v>44610.652604166666</c:v>
                </c:pt>
                <c:pt idx="1587">
                  <c:v>44610.653321759259</c:v>
                </c:pt>
                <c:pt idx="1588">
                  <c:v>44610.654050925928</c:v>
                </c:pt>
                <c:pt idx="1589">
                  <c:v>44610.654780092591</c:v>
                </c:pt>
                <c:pt idx="1590">
                  <c:v>44610.655497685184</c:v>
                </c:pt>
                <c:pt idx="1591">
                  <c:v>44610.656226851854</c:v>
                </c:pt>
                <c:pt idx="1592">
                  <c:v>44610.656956018516</c:v>
                </c:pt>
                <c:pt idx="1593">
                  <c:v>44610.657673611109</c:v>
                </c:pt>
                <c:pt idx="1594">
                  <c:v>44610.658402777779</c:v>
                </c:pt>
                <c:pt idx="1595">
                  <c:v>44610.659131944441</c:v>
                </c:pt>
                <c:pt idx="1596">
                  <c:v>44610.659849537034</c:v>
                </c:pt>
                <c:pt idx="1597">
                  <c:v>44610.660578703704</c:v>
                </c:pt>
                <c:pt idx="1598">
                  <c:v>44610.661296296297</c:v>
                </c:pt>
                <c:pt idx="1599">
                  <c:v>44610.66202546296</c:v>
                </c:pt>
                <c:pt idx="1600">
                  <c:v>44610.662754629629</c:v>
                </c:pt>
                <c:pt idx="1601">
                  <c:v>44610.663483796299</c:v>
                </c:pt>
                <c:pt idx="1602">
                  <c:v>44610.664201388892</c:v>
                </c:pt>
                <c:pt idx="1603">
                  <c:v>44610.664930555555</c:v>
                </c:pt>
                <c:pt idx="1604">
                  <c:v>44610.665659722225</c:v>
                </c:pt>
                <c:pt idx="1605">
                  <c:v>44610.666377314818</c:v>
                </c:pt>
                <c:pt idx="1606">
                  <c:v>44610.66710648148</c:v>
                </c:pt>
                <c:pt idx="1607">
                  <c:v>44610.66783564815</c:v>
                </c:pt>
                <c:pt idx="1608">
                  <c:v>44610.668553240743</c:v>
                </c:pt>
                <c:pt idx="1609">
                  <c:v>44610.669282407405</c:v>
                </c:pt>
                <c:pt idx="1610">
                  <c:v>44610.670011574075</c:v>
                </c:pt>
                <c:pt idx="1611">
                  <c:v>44610.670729166668</c:v>
                </c:pt>
                <c:pt idx="1612">
                  <c:v>44610.671458333331</c:v>
                </c:pt>
                <c:pt idx="1613">
                  <c:v>44610.6721875</c:v>
                </c:pt>
                <c:pt idx="1614">
                  <c:v>44610.672905092593</c:v>
                </c:pt>
                <c:pt idx="1615">
                  <c:v>44610.673634259256</c:v>
                </c:pt>
                <c:pt idx="1616">
                  <c:v>44610.674363425926</c:v>
                </c:pt>
                <c:pt idx="1617">
                  <c:v>44610.675081018519</c:v>
                </c:pt>
                <c:pt idx="1618">
                  <c:v>44610.675810185188</c:v>
                </c:pt>
                <c:pt idx="1619">
                  <c:v>44610.676539351851</c:v>
                </c:pt>
                <c:pt idx="1620">
                  <c:v>44610.677256944444</c:v>
                </c:pt>
                <c:pt idx="1621">
                  <c:v>44610.677986111114</c:v>
                </c:pt>
                <c:pt idx="1622">
                  <c:v>44610.678715277776</c:v>
                </c:pt>
                <c:pt idx="1623">
                  <c:v>44610.679432870369</c:v>
                </c:pt>
                <c:pt idx="1624">
                  <c:v>44610.680162037039</c:v>
                </c:pt>
                <c:pt idx="1625">
                  <c:v>44610.680891203701</c:v>
                </c:pt>
                <c:pt idx="1626">
                  <c:v>44610.681608796294</c:v>
                </c:pt>
                <c:pt idx="1627">
                  <c:v>44610.682337962964</c:v>
                </c:pt>
                <c:pt idx="1628">
                  <c:v>44610.683067129627</c:v>
                </c:pt>
                <c:pt idx="1629">
                  <c:v>44610.68378472222</c:v>
                </c:pt>
                <c:pt idx="1630">
                  <c:v>44610.684513888889</c:v>
                </c:pt>
                <c:pt idx="1631">
                  <c:v>44610.685243055559</c:v>
                </c:pt>
                <c:pt idx="1632">
                  <c:v>44610.685960648145</c:v>
                </c:pt>
                <c:pt idx="1633">
                  <c:v>44610.686736111114</c:v>
                </c:pt>
                <c:pt idx="1634">
                  <c:v>44610.687465277777</c:v>
                </c:pt>
                <c:pt idx="1635">
                  <c:v>44610.688194444447</c:v>
                </c:pt>
                <c:pt idx="1636">
                  <c:v>44610.688923611109</c:v>
                </c:pt>
                <c:pt idx="1637">
                  <c:v>44610.689641203702</c:v>
                </c:pt>
                <c:pt idx="1638">
                  <c:v>44610.690370370372</c:v>
                </c:pt>
                <c:pt idx="1639">
                  <c:v>44610.691099537034</c:v>
                </c:pt>
                <c:pt idx="1640">
                  <c:v>44610.691817129627</c:v>
                </c:pt>
                <c:pt idx="1641">
                  <c:v>44610.692546296297</c:v>
                </c:pt>
                <c:pt idx="1642">
                  <c:v>44610.69327546296</c:v>
                </c:pt>
                <c:pt idx="1643">
                  <c:v>44610.693993055553</c:v>
                </c:pt>
                <c:pt idx="1644">
                  <c:v>44610.694722222222</c:v>
                </c:pt>
                <c:pt idx="1645">
                  <c:v>44610.695451388892</c:v>
                </c:pt>
                <c:pt idx="1646">
                  <c:v>44610.696168981478</c:v>
                </c:pt>
                <c:pt idx="1647">
                  <c:v>44610.696898148148</c:v>
                </c:pt>
                <c:pt idx="1648">
                  <c:v>44610.697627314818</c:v>
                </c:pt>
                <c:pt idx="1649">
                  <c:v>44610.698344907411</c:v>
                </c:pt>
                <c:pt idx="1650">
                  <c:v>44610.699074074073</c:v>
                </c:pt>
                <c:pt idx="1651">
                  <c:v>44610.699803240743</c:v>
                </c:pt>
                <c:pt idx="1652">
                  <c:v>44610.700520833336</c:v>
                </c:pt>
                <c:pt idx="1653">
                  <c:v>44610.701249999998</c:v>
                </c:pt>
                <c:pt idx="1654">
                  <c:v>44610.701979166668</c:v>
                </c:pt>
                <c:pt idx="1655">
                  <c:v>44610.702696759261</c:v>
                </c:pt>
                <c:pt idx="1656">
                  <c:v>44610.703425925924</c:v>
                </c:pt>
                <c:pt idx="1657">
                  <c:v>44610.704155092593</c:v>
                </c:pt>
                <c:pt idx="1658">
                  <c:v>44610.704872685186</c:v>
                </c:pt>
                <c:pt idx="1659">
                  <c:v>44610.705601851849</c:v>
                </c:pt>
                <c:pt idx="1660">
                  <c:v>44610.706331018519</c:v>
                </c:pt>
                <c:pt idx="1661">
                  <c:v>44610.707048611112</c:v>
                </c:pt>
                <c:pt idx="1662">
                  <c:v>44610.707777777781</c:v>
                </c:pt>
                <c:pt idx="1663">
                  <c:v>44610.708506944444</c:v>
                </c:pt>
                <c:pt idx="1664">
                  <c:v>44610.709236111114</c:v>
                </c:pt>
                <c:pt idx="1665">
                  <c:v>44610.709953703707</c:v>
                </c:pt>
                <c:pt idx="1666">
                  <c:v>44610.710682870369</c:v>
                </c:pt>
                <c:pt idx="1667">
                  <c:v>44610.711412037039</c:v>
                </c:pt>
                <c:pt idx="1668">
                  <c:v>44610.712129629632</c:v>
                </c:pt>
                <c:pt idx="1669">
                  <c:v>44610.712858796294</c:v>
                </c:pt>
                <c:pt idx="1670">
                  <c:v>44610.713587962964</c:v>
                </c:pt>
                <c:pt idx="1671">
                  <c:v>44610.714305555557</c:v>
                </c:pt>
                <c:pt idx="1672">
                  <c:v>44610.71503472222</c:v>
                </c:pt>
                <c:pt idx="1673">
                  <c:v>44610.715763888889</c:v>
                </c:pt>
                <c:pt idx="1674">
                  <c:v>44610.716481481482</c:v>
                </c:pt>
                <c:pt idx="1675">
                  <c:v>44610.717210648145</c:v>
                </c:pt>
                <c:pt idx="1676">
                  <c:v>44610.717939814815</c:v>
                </c:pt>
                <c:pt idx="1677">
                  <c:v>44610.718657407408</c:v>
                </c:pt>
                <c:pt idx="1678">
                  <c:v>44610.719386574077</c:v>
                </c:pt>
                <c:pt idx="1679">
                  <c:v>44610.72011574074</c:v>
                </c:pt>
                <c:pt idx="1680">
                  <c:v>44610.720833333333</c:v>
                </c:pt>
                <c:pt idx="1681">
                  <c:v>44610.721562500003</c:v>
                </c:pt>
                <c:pt idx="1682">
                  <c:v>44610.722291666665</c:v>
                </c:pt>
                <c:pt idx="1683">
                  <c:v>44610.723009259258</c:v>
                </c:pt>
                <c:pt idx="1684">
                  <c:v>44610.723738425928</c:v>
                </c:pt>
                <c:pt idx="1685">
                  <c:v>44610.72446759259</c:v>
                </c:pt>
                <c:pt idx="1686">
                  <c:v>44610.725185185183</c:v>
                </c:pt>
                <c:pt idx="1687">
                  <c:v>44610.725914351853</c:v>
                </c:pt>
                <c:pt idx="1688">
                  <c:v>44610.726643518516</c:v>
                </c:pt>
                <c:pt idx="1689">
                  <c:v>44610.727361111109</c:v>
                </c:pt>
                <c:pt idx="1690">
                  <c:v>44610.728090277778</c:v>
                </c:pt>
                <c:pt idx="1691">
                  <c:v>44610.728819444441</c:v>
                </c:pt>
                <c:pt idx="1692">
                  <c:v>44610.729537037034</c:v>
                </c:pt>
                <c:pt idx="1693">
                  <c:v>44610.730266203704</c:v>
                </c:pt>
                <c:pt idx="1694">
                  <c:v>44610.730995370373</c:v>
                </c:pt>
                <c:pt idx="1695">
                  <c:v>44610.731712962966</c:v>
                </c:pt>
                <c:pt idx="1696">
                  <c:v>44610.732442129629</c:v>
                </c:pt>
                <c:pt idx="1697">
                  <c:v>44610.733171296299</c:v>
                </c:pt>
                <c:pt idx="1698">
                  <c:v>44610.733888888892</c:v>
                </c:pt>
                <c:pt idx="1699">
                  <c:v>44610.734618055554</c:v>
                </c:pt>
                <c:pt idx="1700">
                  <c:v>44610.735347222224</c:v>
                </c:pt>
                <c:pt idx="1701">
                  <c:v>44610.736064814817</c:v>
                </c:pt>
                <c:pt idx="1702">
                  <c:v>44610.736793981479</c:v>
                </c:pt>
                <c:pt idx="1703">
                  <c:v>44610.737523148149</c:v>
                </c:pt>
                <c:pt idx="1704">
                  <c:v>44610.738252314812</c:v>
                </c:pt>
                <c:pt idx="1705">
                  <c:v>44610.738969907405</c:v>
                </c:pt>
                <c:pt idx="1706">
                  <c:v>44610.739699074074</c:v>
                </c:pt>
                <c:pt idx="1707">
                  <c:v>44610.740428240744</c:v>
                </c:pt>
                <c:pt idx="1708">
                  <c:v>44610.74114583333</c:v>
                </c:pt>
                <c:pt idx="1709">
                  <c:v>44610.741875</c:v>
                </c:pt>
                <c:pt idx="1710">
                  <c:v>44610.742604166669</c:v>
                </c:pt>
                <c:pt idx="1711">
                  <c:v>44610.743321759262</c:v>
                </c:pt>
                <c:pt idx="1712">
                  <c:v>44610.744050925925</c:v>
                </c:pt>
                <c:pt idx="1713">
                  <c:v>44610.744780092595</c:v>
                </c:pt>
                <c:pt idx="1714">
                  <c:v>44610.745497685188</c:v>
                </c:pt>
                <c:pt idx="1715">
                  <c:v>44610.74622685185</c:v>
                </c:pt>
                <c:pt idx="1716">
                  <c:v>44610.74695601852</c:v>
                </c:pt>
                <c:pt idx="1717">
                  <c:v>44610.747673611113</c:v>
                </c:pt>
                <c:pt idx="1718">
                  <c:v>44610.748402777775</c:v>
                </c:pt>
                <c:pt idx="1719">
                  <c:v>44610.749131944445</c:v>
                </c:pt>
                <c:pt idx="1720">
                  <c:v>44610.749849537038</c:v>
                </c:pt>
                <c:pt idx="1721">
                  <c:v>44610.750578703701</c:v>
                </c:pt>
                <c:pt idx="1722">
                  <c:v>44610.751307870371</c:v>
                </c:pt>
                <c:pt idx="1723">
                  <c:v>44610.752025462964</c:v>
                </c:pt>
                <c:pt idx="1724">
                  <c:v>44610.752812500003</c:v>
                </c:pt>
                <c:pt idx="1725">
                  <c:v>44610.753530092596</c:v>
                </c:pt>
                <c:pt idx="1726">
                  <c:v>44610.754259259258</c:v>
                </c:pt>
                <c:pt idx="1727">
                  <c:v>44610.754988425928</c:v>
                </c:pt>
                <c:pt idx="1728">
                  <c:v>44610.755706018521</c:v>
                </c:pt>
                <c:pt idx="1729">
                  <c:v>44610.756435185183</c:v>
                </c:pt>
                <c:pt idx="1730">
                  <c:v>44610.757164351853</c:v>
                </c:pt>
                <c:pt idx="1731">
                  <c:v>44610.757881944446</c:v>
                </c:pt>
                <c:pt idx="1732">
                  <c:v>44610.758611111109</c:v>
                </c:pt>
                <c:pt idx="1733">
                  <c:v>44610.759328703702</c:v>
                </c:pt>
                <c:pt idx="1734">
                  <c:v>44610.760057870371</c:v>
                </c:pt>
                <c:pt idx="1735">
                  <c:v>44610.760787037034</c:v>
                </c:pt>
                <c:pt idx="1736">
                  <c:v>44610.761504629627</c:v>
                </c:pt>
                <c:pt idx="1737">
                  <c:v>44610.762233796297</c:v>
                </c:pt>
                <c:pt idx="1738">
                  <c:v>44610.762962962966</c:v>
                </c:pt>
                <c:pt idx="1739">
                  <c:v>44610.763692129629</c:v>
                </c:pt>
                <c:pt idx="1740">
                  <c:v>44610.764409722222</c:v>
                </c:pt>
                <c:pt idx="1741">
                  <c:v>44610.765138888892</c:v>
                </c:pt>
                <c:pt idx="1742">
                  <c:v>44610.765856481485</c:v>
                </c:pt>
                <c:pt idx="1743">
                  <c:v>44610.766585648147</c:v>
                </c:pt>
                <c:pt idx="1744">
                  <c:v>44610.767314814817</c:v>
                </c:pt>
                <c:pt idx="1745">
                  <c:v>44610.76803240741</c:v>
                </c:pt>
                <c:pt idx="1746">
                  <c:v>44610.768761574072</c:v>
                </c:pt>
                <c:pt idx="1747">
                  <c:v>44610.769490740742</c:v>
                </c:pt>
                <c:pt idx="1748">
                  <c:v>44610.770219907405</c:v>
                </c:pt>
                <c:pt idx="1749">
                  <c:v>44610.770937499998</c:v>
                </c:pt>
                <c:pt idx="1750">
                  <c:v>44610.771666666667</c:v>
                </c:pt>
                <c:pt idx="1751">
                  <c:v>44610.77239583333</c:v>
                </c:pt>
                <c:pt idx="1752">
                  <c:v>44610.773113425923</c:v>
                </c:pt>
                <c:pt idx="1753">
                  <c:v>44610.773842592593</c:v>
                </c:pt>
                <c:pt idx="1754">
                  <c:v>44610.774571759262</c:v>
                </c:pt>
                <c:pt idx="1755">
                  <c:v>44610.775289351855</c:v>
                </c:pt>
                <c:pt idx="1756">
                  <c:v>44610.776018518518</c:v>
                </c:pt>
                <c:pt idx="1757">
                  <c:v>44610.776747685188</c:v>
                </c:pt>
                <c:pt idx="1758">
                  <c:v>44610.777465277781</c:v>
                </c:pt>
                <c:pt idx="1759">
                  <c:v>44610.778194444443</c:v>
                </c:pt>
                <c:pt idx="1760">
                  <c:v>44610.778923611113</c:v>
                </c:pt>
                <c:pt idx="1761">
                  <c:v>44610.779641203706</c:v>
                </c:pt>
                <c:pt idx="1762">
                  <c:v>44610.780370370368</c:v>
                </c:pt>
                <c:pt idx="1763">
                  <c:v>44610.781099537038</c:v>
                </c:pt>
                <c:pt idx="1764">
                  <c:v>44610.781817129631</c:v>
                </c:pt>
                <c:pt idx="1765">
                  <c:v>44610.782604166663</c:v>
                </c:pt>
                <c:pt idx="1766">
                  <c:v>44610.783321759256</c:v>
                </c:pt>
                <c:pt idx="1767">
                  <c:v>44610.784050925926</c:v>
                </c:pt>
                <c:pt idx="1768">
                  <c:v>44610.784780092596</c:v>
                </c:pt>
                <c:pt idx="1769">
                  <c:v>44610.785497685189</c:v>
                </c:pt>
                <c:pt idx="1770">
                  <c:v>44610.786226851851</c:v>
                </c:pt>
                <c:pt idx="1771">
                  <c:v>44610.786956018521</c:v>
                </c:pt>
                <c:pt idx="1772">
                  <c:v>44610.787673611114</c:v>
                </c:pt>
                <c:pt idx="1773">
                  <c:v>44610.788402777776</c:v>
                </c:pt>
                <c:pt idx="1774">
                  <c:v>44610.789131944446</c:v>
                </c:pt>
                <c:pt idx="1775">
                  <c:v>44610.789861111109</c:v>
                </c:pt>
                <c:pt idx="1776">
                  <c:v>44610.790578703702</c:v>
                </c:pt>
                <c:pt idx="1777">
                  <c:v>44610.791307870371</c:v>
                </c:pt>
                <c:pt idx="1778">
                  <c:v>44610.792037037034</c:v>
                </c:pt>
                <c:pt idx="1779">
                  <c:v>44610.792754629627</c:v>
                </c:pt>
                <c:pt idx="1780">
                  <c:v>44610.793483796297</c:v>
                </c:pt>
                <c:pt idx="1781">
                  <c:v>44610.794212962966</c:v>
                </c:pt>
                <c:pt idx="1782">
                  <c:v>44610.794930555552</c:v>
                </c:pt>
                <c:pt idx="1783">
                  <c:v>44610.795659722222</c:v>
                </c:pt>
                <c:pt idx="1784">
                  <c:v>44610.796388888892</c:v>
                </c:pt>
                <c:pt idx="1785">
                  <c:v>44610.797106481485</c:v>
                </c:pt>
                <c:pt idx="1786">
                  <c:v>44610.797835648147</c:v>
                </c:pt>
                <c:pt idx="1787">
                  <c:v>44610.798564814817</c:v>
                </c:pt>
                <c:pt idx="1788">
                  <c:v>44610.79928240741</c:v>
                </c:pt>
                <c:pt idx="1789">
                  <c:v>44610.800011574072</c:v>
                </c:pt>
                <c:pt idx="1790">
                  <c:v>44610.800740740742</c:v>
                </c:pt>
                <c:pt idx="1791">
                  <c:v>44610.801458333335</c:v>
                </c:pt>
                <c:pt idx="1792">
                  <c:v>44610.802187499998</c:v>
                </c:pt>
                <c:pt idx="1793">
                  <c:v>44610.802916666667</c:v>
                </c:pt>
                <c:pt idx="1794">
                  <c:v>44610.80363425926</c:v>
                </c:pt>
                <c:pt idx="1795">
                  <c:v>44610.804363425923</c:v>
                </c:pt>
                <c:pt idx="1796">
                  <c:v>44610.805092592593</c:v>
                </c:pt>
                <c:pt idx="1797">
                  <c:v>44610.805810185186</c:v>
                </c:pt>
                <c:pt idx="1798">
                  <c:v>44610.806539351855</c:v>
                </c:pt>
                <c:pt idx="1799">
                  <c:v>44610.807268518518</c:v>
                </c:pt>
                <c:pt idx="1800">
                  <c:v>44610.807986111111</c:v>
                </c:pt>
                <c:pt idx="1801">
                  <c:v>44610.808715277781</c:v>
                </c:pt>
                <c:pt idx="1802">
                  <c:v>44610.809444444443</c:v>
                </c:pt>
                <c:pt idx="1803">
                  <c:v>44610.810162037036</c:v>
                </c:pt>
                <c:pt idx="1804">
                  <c:v>44610.810891203706</c:v>
                </c:pt>
                <c:pt idx="1805">
                  <c:v>44610.811620370368</c:v>
                </c:pt>
                <c:pt idx="1806">
                  <c:v>44610.812337962961</c:v>
                </c:pt>
                <c:pt idx="1807">
                  <c:v>44610.813067129631</c:v>
                </c:pt>
                <c:pt idx="1808">
                  <c:v>44610.813796296294</c:v>
                </c:pt>
                <c:pt idx="1809">
                  <c:v>44610.814513888887</c:v>
                </c:pt>
                <c:pt idx="1810">
                  <c:v>44610.815243055556</c:v>
                </c:pt>
                <c:pt idx="1811">
                  <c:v>44610.815972222219</c:v>
                </c:pt>
                <c:pt idx="1812">
                  <c:v>44610.816689814812</c:v>
                </c:pt>
                <c:pt idx="1813">
                  <c:v>44610.817418981482</c:v>
                </c:pt>
                <c:pt idx="1814">
                  <c:v>44610.818148148152</c:v>
                </c:pt>
                <c:pt idx="1815">
                  <c:v>44610.818865740737</c:v>
                </c:pt>
                <c:pt idx="1816">
                  <c:v>44610.819594907407</c:v>
                </c:pt>
                <c:pt idx="1817">
                  <c:v>44610.820324074077</c:v>
                </c:pt>
                <c:pt idx="1818">
                  <c:v>44610.82104166667</c:v>
                </c:pt>
                <c:pt idx="1819">
                  <c:v>44610.821770833332</c:v>
                </c:pt>
                <c:pt idx="1820">
                  <c:v>44610.822500000002</c:v>
                </c:pt>
                <c:pt idx="1821">
                  <c:v>44610.823217592595</c:v>
                </c:pt>
                <c:pt idx="1822">
                  <c:v>44610.823946759258</c:v>
                </c:pt>
                <c:pt idx="1823">
                  <c:v>44610.824675925927</c:v>
                </c:pt>
                <c:pt idx="1824">
                  <c:v>44610.82539351852</c:v>
                </c:pt>
                <c:pt idx="1825">
                  <c:v>44610.826122685183</c:v>
                </c:pt>
                <c:pt idx="1826">
                  <c:v>44610.826851851853</c:v>
                </c:pt>
                <c:pt idx="1827">
                  <c:v>44610.827569444446</c:v>
                </c:pt>
                <c:pt idx="1828">
                  <c:v>44610.828298611108</c:v>
                </c:pt>
                <c:pt idx="1829">
                  <c:v>44610.829027777778</c:v>
                </c:pt>
                <c:pt idx="1830">
                  <c:v>44610.829745370371</c:v>
                </c:pt>
                <c:pt idx="1831">
                  <c:v>44610.830474537041</c:v>
                </c:pt>
                <c:pt idx="1832">
                  <c:v>44610.831203703703</c:v>
                </c:pt>
                <c:pt idx="1833">
                  <c:v>44610.831921296296</c:v>
                </c:pt>
                <c:pt idx="1834">
                  <c:v>44610.832650462966</c:v>
                </c:pt>
                <c:pt idx="1835">
                  <c:v>44610.833379629628</c:v>
                </c:pt>
                <c:pt idx="1836">
                  <c:v>44610.834097222221</c:v>
                </c:pt>
                <c:pt idx="1837">
                  <c:v>44610.834826388891</c:v>
                </c:pt>
                <c:pt idx="1838">
                  <c:v>44610.835555555554</c:v>
                </c:pt>
                <c:pt idx="1839">
                  <c:v>44610.836273148147</c:v>
                </c:pt>
                <c:pt idx="1840">
                  <c:v>44610.837002314816</c:v>
                </c:pt>
                <c:pt idx="1841">
                  <c:v>44610.837731481479</c:v>
                </c:pt>
                <c:pt idx="1842">
                  <c:v>44610.838460648149</c:v>
                </c:pt>
                <c:pt idx="1843">
                  <c:v>44610.839178240742</c:v>
                </c:pt>
                <c:pt idx="1844">
                  <c:v>44610.839907407404</c:v>
                </c:pt>
                <c:pt idx="1845">
                  <c:v>44610.840636574074</c:v>
                </c:pt>
                <c:pt idx="1846">
                  <c:v>44610.841354166667</c:v>
                </c:pt>
                <c:pt idx="1847">
                  <c:v>44610.842083333337</c:v>
                </c:pt>
                <c:pt idx="1848">
                  <c:v>44610.842812499999</c:v>
                </c:pt>
                <c:pt idx="1849">
                  <c:v>44610.843530092592</c:v>
                </c:pt>
                <c:pt idx="1850">
                  <c:v>44610.844259259262</c:v>
                </c:pt>
                <c:pt idx="1851">
                  <c:v>44610.844988425924</c:v>
                </c:pt>
                <c:pt idx="1852">
                  <c:v>44610.845706018517</c:v>
                </c:pt>
                <c:pt idx="1853">
                  <c:v>44610.846435185187</c:v>
                </c:pt>
                <c:pt idx="1854">
                  <c:v>44610.84716435185</c:v>
                </c:pt>
                <c:pt idx="1855">
                  <c:v>44610.847881944443</c:v>
                </c:pt>
                <c:pt idx="1856">
                  <c:v>44610.848611111112</c:v>
                </c:pt>
                <c:pt idx="1857">
                  <c:v>44610.849340277775</c:v>
                </c:pt>
                <c:pt idx="1858">
                  <c:v>44610.850069444445</c:v>
                </c:pt>
                <c:pt idx="1859">
                  <c:v>44610.850787037038</c:v>
                </c:pt>
                <c:pt idx="1860">
                  <c:v>44610.8515162037</c:v>
                </c:pt>
                <c:pt idx="1861">
                  <c:v>44610.85224537037</c:v>
                </c:pt>
                <c:pt idx="1862">
                  <c:v>44610.852962962963</c:v>
                </c:pt>
                <c:pt idx="1863">
                  <c:v>44610.853692129633</c:v>
                </c:pt>
                <c:pt idx="1864">
                  <c:v>44610.854421296295</c:v>
                </c:pt>
                <c:pt idx="1865">
                  <c:v>44610.855138888888</c:v>
                </c:pt>
                <c:pt idx="1866">
                  <c:v>44610.855868055558</c:v>
                </c:pt>
                <c:pt idx="1867">
                  <c:v>44610.85659722222</c:v>
                </c:pt>
                <c:pt idx="1868">
                  <c:v>44610.85732638889</c:v>
                </c:pt>
                <c:pt idx="1869">
                  <c:v>44610.858043981483</c:v>
                </c:pt>
                <c:pt idx="1870">
                  <c:v>44610.858773148146</c:v>
                </c:pt>
                <c:pt idx="1871">
                  <c:v>44610.859548611108</c:v>
                </c:pt>
                <c:pt idx="1872">
                  <c:v>44610.860277777778</c:v>
                </c:pt>
                <c:pt idx="1873">
                  <c:v>44610.860995370371</c:v>
                </c:pt>
                <c:pt idx="1874">
                  <c:v>44610.861724537041</c:v>
                </c:pt>
                <c:pt idx="1875">
                  <c:v>44610.862453703703</c:v>
                </c:pt>
                <c:pt idx="1876">
                  <c:v>44610.863171296296</c:v>
                </c:pt>
                <c:pt idx="1877">
                  <c:v>44610.863900462966</c:v>
                </c:pt>
                <c:pt idx="1878">
                  <c:v>44610.864629629628</c:v>
                </c:pt>
                <c:pt idx="1879">
                  <c:v>44610.865347222221</c:v>
                </c:pt>
                <c:pt idx="1880">
                  <c:v>44610.866076388891</c:v>
                </c:pt>
                <c:pt idx="1881">
                  <c:v>44610.866805555554</c:v>
                </c:pt>
                <c:pt idx="1882">
                  <c:v>44610.867523148147</c:v>
                </c:pt>
                <c:pt idx="1883">
                  <c:v>44610.868252314816</c:v>
                </c:pt>
                <c:pt idx="1884">
                  <c:v>44610.868981481479</c:v>
                </c:pt>
                <c:pt idx="1885">
                  <c:v>44610.869710648149</c:v>
                </c:pt>
                <c:pt idx="1886">
                  <c:v>44610.870428240742</c:v>
                </c:pt>
                <c:pt idx="1887">
                  <c:v>44610.871157407404</c:v>
                </c:pt>
                <c:pt idx="1888">
                  <c:v>44610.871886574074</c:v>
                </c:pt>
                <c:pt idx="1889">
                  <c:v>44610.872604166667</c:v>
                </c:pt>
                <c:pt idx="1890">
                  <c:v>44610.873333333337</c:v>
                </c:pt>
                <c:pt idx="1891">
                  <c:v>44610.874062499999</c:v>
                </c:pt>
                <c:pt idx="1892">
                  <c:v>44610.874780092592</c:v>
                </c:pt>
                <c:pt idx="1893">
                  <c:v>44610.875509259262</c:v>
                </c:pt>
                <c:pt idx="1894">
                  <c:v>44610.876238425924</c:v>
                </c:pt>
                <c:pt idx="1895">
                  <c:v>44610.876956018517</c:v>
                </c:pt>
                <c:pt idx="1896">
                  <c:v>44610.877685185187</c:v>
                </c:pt>
                <c:pt idx="1897">
                  <c:v>44610.87841435185</c:v>
                </c:pt>
                <c:pt idx="1898">
                  <c:v>44610.879143518519</c:v>
                </c:pt>
                <c:pt idx="1899">
                  <c:v>44610.879861111112</c:v>
                </c:pt>
                <c:pt idx="1900">
                  <c:v>44610.880590277775</c:v>
                </c:pt>
                <c:pt idx="1901">
                  <c:v>44610.881319444445</c:v>
                </c:pt>
                <c:pt idx="1902">
                  <c:v>44610.882048611114</c:v>
                </c:pt>
                <c:pt idx="1903">
                  <c:v>44610.8827662037</c:v>
                </c:pt>
                <c:pt idx="1904">
                  <c:v>44610.88349537037</c:v>
                </c:pt>
                <c:pt idx="1905">
                  <c:v>44610.88422453704</c:v>
                </c:pt>
                <c:pt idx="1906">
                  <c:v>44610.884953703702</c:v>
                </c:pt>
                <c:pt idx="1907">
                  <c:v>44610.885671296295</c:v>
                </c:pt>
                <c:pt idx="1908">
                  <c:v>44610.886400462965</c:v>
                </c:pt>
                <c:pt idx="1909">
                  <c:v>44610.887129629627</c:v>
                </c:pt>
                <c:pt idx="1910">
                  <c:v>44610.887858796297</c:v>
                </c:pt>
                <c:pt idx="1911">
                  <c:v>44610.88857638889</c:v>
                </c:pt>
                <c:pt idx="1912">
                  <c:v>44610.889305555553</c:v>
                </c:pt>
                <c:pt idx="1913">
                  <c:v>44610.890034722222</c:v>
                </c:pt>
                <c:pt idx="1914">
                  <c:v>44610.890752314815</c:v>
                </c:pt>
                <c:pt idx="1915">
                  <c:v>44610.891481481478</c:v>
                </c:pt>
                <c:pt idx="1916">
                  <c:v>44610.892210648148</c:v>
                </c:pt>
                <c:pt idx="1917">
                  <c:v>44610.892939814818</c:v>
                </c:pt>
                <c:pt idx="1918">
                  <c:v>44610.893657407411</c:v>
                </c:pt>
                <c:pt idx="1919">
                  <c:v>44610.894386574073</c:v>
                </c:pt>
                <c:pt idx="1920">
                  <c:v>44610.895115740743</c:v>
                </c:pt>
                <c:pt idx="1921">
                  <c:v>44610.895833333336</c:v>
                </c:pt>
                <c:pt idx="1922">
                  <c:v>44610.896562499998</c:v>
                </c:pt>
                <c:pt idx="1923">
                  <c:v>44610.897291666668</c:v>
                </c:pt>
                <c:pt idx="1924">
                  <c:v>44610.898020833331</c:v>
                </c:pt>
                <c:pt idx="1925">
                  <c:v>44610.898738425924</c:v>
                </c:pt>
                <c:pt idx="1926">
                  <c:v>44610.899467592593</c:v>
                </c:pt>
                <c:pt idx="1927">
                  <c:v>44610.900196759256</c:v>
                </c:pt>
                <c:pt idx="1928">
                  <c:v>44610.900914351849</c:v>
                </c:pt>
                <c:pt idx="1929">
                  <c:v>44610.901643518519</c:v>
                </c:pt>
                <c:pt idx="1930">
                  <c:v>44610.902372685188</c:v>
                </c:pt>
                <c:pt idx="1931">
                  <c:v>44610.903090277781</c:v>
                </c:pt>
                <c:pt idx="1932">
                  <c:v>44610.903819444444</c:v>
                </c:pt>
                <c:pt idx="1933">
                  <c:v>44610.904548611114</c:v>
                </c:pt>
                <c:pt idx="1934">
                  <c:v>44610.905266203707</c:v>
                </c:pt>
                <c:pt idx="1935">
                  <c:v>44610.905995370369</c:v>
                </c:pt>
                <c:pt idx="1936">
                  <c:v>44610.906724537039</c:v>
                </c:pt>
                <c:pt idx="1937">
                  <c:v>44610.907442129632</c:v>
                </c:pt>
                <c:pt idx="1938">
                  <c:v>44610.908171296294</c:v>
                </c:pt>
                <c:pt idx="1939">
                  <c:v>44610.908900462964</c:v>
                </c:pt>
                <c:pt idx="1940">
                  <c:v>44610.909618055557</c:v>
                </c:pt>
                <c:pt idx="1941">
                  <c:v>44610.91034722222</c:v>
                </c:pt>
                <c:pt idx="1942">
                  <c:v>44610.911122685182</c:v>
                </c:pt>
                <c:pt idx="1943">
                  <c:v>44610.911851851852</c:v>
                </c:pt>
                <c:pt idx="1944">
                  <c:v>44610.912569444445</c:v>
                </c:pt>
                <c:pt idx="1945">
                  <c:v>44610.913298611114</c:v>
                </c:pt>
                <c:pt idx="1946">
                  <c:v>44610.914027777777</c:v>
                </c:pt>
                <c:pt idx="1947">
                  <c:v>44610.91474537037</c:v>
                </c:pt>
                <c:pt idx="1948">
                  <c:v>44610.915532407409</c:v>
                </c:pt>
                <c:pt idx="1949">
                  <c:v>44610.916250000002</c:v>
                </c:pt>
                <c:pt idx="1950">
                  <c:v>44610.916979166665</c:v>
                </c:pt>
                <c:pt idx="1951">
                  <c:v>44610.917708333334</c:v>
                </c:pt>
                <c:pt idx="1952">
                  <c:v>44610.918425925927</c:v>
                </c:pt>
                <c:pt idx="1953">
                  <c:v>44610.91915509259</c:v>
                </c:pt>
                <c:pt idx="1954">
                  <c:v>44610.919872685183</c:v>
                </c:pt>
                <c:pt idx="1955">
                  <c:v>44610.920601851853</c:v>
                </c:pt>
                <c:pt idx="1956">
                  <c:v>44610.921331018515</c:v>
                </c:pt>
                <c:pt idx="1957">
                  <c:v>44610.922048611108</c:v>
                </c:pt>
                <c:pt idx="1958">
                  <c:v>44610.922777777778</c:v>
                </c:pt>
                <c:pt idx="1959">
                  <c:v>44610.92355324074</c:v>
                </c:pt>
                <c:pt idx="1960">
                  <c:v>44610.92428240741</c:v>
                </c:pt>
                <c:pt idx="1961">
                  <c:v>44610.925000000003</c:v>
                </c:pt>
                <c:pt idx="1962">
                  <c:v>44610.925729166665</c:v>
                </c:pt>
                <c:pt idx="1963">
                  <c:v>44610.926458333335</c:v>
                </c:pt>
                <c:pt idx="1964">
                  <c:v>44610.927175925928</c:v>
                </c:pt>
                <c:pt idx="1965">
                  <c:v>44610.927951388891</c:v>
                </c:pt>
                <c:pt idx="1966">
                  <c:v>44610.928680555553</c:v>
                </c:pt>
                <c:pt idx="1967">
                  <c:v>44610.929409722223</c:v>
                </c:pt>
                <c:pt idx="1968">
                  <c:v>44610.930127314816</c:v>
                </c:pt>
                <c:pt idx="1969">
                  <c:v>44610.930856481478</c:v>
                </c:pt>
                <c:pt idx="1970">
                  <c:v>44610.931585648148</c:v>
                </c:pt>
                <c:pt idx="1971">
                  <c:v>44610.932303240741</c:v>
                </c:pt>
                <c:pt idx="1972">
                  <c:v>44610.933032407411</c:v>
                </c:pt>
                <c:pt idx="1973">
                  <c:v>44610.933761574073</c:v>
                </c:pt>
                <c:pt idx="1974">
                  <c:v>44610.934479166666</c:v>
                </c:pt>
                <c:pt idx="1975">
                  <c:v>44610.935208333336</c:v>
                </c:pt>
                <c:pt idx="1976">
                  <c:v>44610.935925925929</c:v>
                </c:pt>
                <c:pt idx="1977">
                  <c:v>44610.936655092592</c:v>
                </c:pt>
                <c:pt idx="1978">
                  <c:v>44610.937384259261</c:v>
                </c:pt>
                <c:pt idx="1979">
                  <c:v>44610.938113425924</c:v>
                </c:pt>
                <c:pt idx="1980">
                  <c:v>44610.938831018517</c:v>
                </c:pt>
                <c:pt idx="1981">
                  <c:v>44610.939606481479</c:v>
                </c:pt>
                <c:pt idx="1982">
                  <c:v>44610.940335648149</c:v>
                </c:pt>
                <c:pt idx="1983">
                  <c:v>44610.941064814811</c:v>
                </c:pt>
                <c:pt idx="1984">
                  <c:v>44610.941782407404</c:v>
                </c:pt>
                <c:pt idx="1985">
                  <c:v>44610.942511574074</c:v>
                </c:pt>
                <c:pt idx="1986">
                  <c:v>44610.943240740744</c:v>
                </c:pt>
                <c:pt idx="1987">
                  <c:v>44610.944016203706</c:v>
                </c:pt>
                <c:pt idx="1988">
                  <c:v>44610.944733796299</c:v>
                </c:pt>
                <c:pt idx="1989">
                  <c:v>44610.945462962962</c:v>
                </c:pt>
                <c:pt idx="1990">
                  <c:v>44610.946192129632</c:v>
                </c:pt>
                <c:pt idx="1991">
                  <c:v>44610.946909722225</c:v>
                </c:pt>
                <c:pt idx="1992">
                  <c:v>44610.947638888887</c:v>
                </c:pt>
                <c:pt idx="1993">
                  <c:v>44610.948414351849</c:v>
                </c:pt>
                <c:pt idx="1994">
                  <c:v>44610.949143518519</c:v>
                </c:pt>
                <c:pt idx="1995">
                  <c:v>44610.949861111112</c:v>
                </c:pt>
                <c:pt idx="1996">
                  <c:v>44610.950590277775</c:v>
                </c:pt>
                <c:pt idx="1997">
                  <c:v>44610.951319444444</c:v>
                </c:pt>
                <c:pt idx="1998">
                  <c:v>44610.952037037037</c:v>
                </c:pt>
                <c:pt idx="1999">
                  <c:v>44613.469456018516</c:v>
                </c:pt>
                <c:pt idx="2000">
                  <c:v>44613.470185185186</c:v>
                </c:pt>
                <c:pt idx="2001">
                  <c:v>44613.470914351848</c:v>
                </c:pt>
                <c:pt idx="2002">
                  <c:v>44613.471643518518</c:v>
                </c:pt>
                <c:pt idx="2003">
                  <c:v>44613.472372685188</c:v>
                </c:pt>
                <c:pt idx="2004">
                  <c:v>44613.473101851851</c:v>
                </c:pt>
                <c:pt idx="2005">
                  <c:v>44613.473854166667</c:v>
                </c:pt>
                <c:pt idx="2006">
                  <c:v>44613.474583333336</c:v>
                </c:pt>
                <c:pt idx="2007">
                  <c:v>44613.475312499999</c:v>
                </c:pt>
                <c:pt idx="2008">
                  <c:v>44613.476030092592</c:v>
                </c:pt>
                <c:pt idx="2009">
                  <c:v>44613.476759259262</c:v>
                </c:pt>
                <c:pt idx="2010">
                  <c:v>44613.477488425924</c:v>
                </c:pt>
                <c:pt idx="2011">
                  <c:v>44613.478206018517</c:v>
                </c:pt>
                <c:pt idx="2012">
                  <c:v>44613.478935185187</c:v>
                </c:pt>
                <c:pt idx="2013">
                  <c:v>44613.479664351849</c:v>
                </c:pt>
                <c:pt idx="2014">
                  <c:v>44613.480381944442</c:v>
                </c:pt>
                <c:pt idx="2015">
                  <c:v>44613.481111111112</c:v>
                </c:pt>
                <c:pt idx="2016">
                  <c:v>44613.481840277775</c:v>
                </c:pt>
                <c:pt idx="2017">
                  <c:v>44613.482557870368</c:v>
                </c:pt>
                <c:pt idx="2018">
                  <c:v>44613.483287037037</c:v>
                </c:pt>
                <c:pt idx="2019">
                  <c:v>44613.484016203707</c:v>
                </c:pt>
                <c:pt idx="2020">
                  <c:v>44613.484733796293</c:v>
                </c:pt>
                <c:pt idx="2021">
                  <c:v>44613.485462962963</c:v>
                </c:pt>
                <c:pt idx="2022">
                  <c:v>44613.486192129632</c:v>
                </c:pt>
                <c:pt idx="2023">
                  <c:v>44613.486909722225</c:v>
                </c:pt>
                <c:pt idx="2024">
                  <c:v>44613.487638888888</c:v>
                </c:pt>
                <c:pt idx="2025">
                  <c:v>44613.488368055558</c:v>
                </c:pt>
                <c:pt idx="2026">
                  <c:v>44613.48909722222</c:v>
                </c:pt>
                <c:pt idx="2027">
                  <c:v>44613.489814814813</c:v>
                </c:pt>
                <c:pt idx="2028">
                  <c:v>44613.490543981483</c:v>
                </c:pt>
                <c:pt idx="2029">
                  <c:v>44613.491261574076</c:v>
                </c:pt>
                <c:pt idx="2030">
                  <c:v>44613.491990740738</c:v>
                </c:pt>
                <c:pt idx="2031">
                  <c:v>44613.492766203701</c:v>
                </c:pt>
                <c:pt idx="2032">
                  <c:v>44613.493495370371</c:v>
                </c:pt>
                <c:pt idx="2033">
                  <c:v>44613.49422453704</c:v>
                </c:pt>
                <c:pt idx="2034">
                  <c:v>44613.494942129626</c:v>
                </c:pt>
                <c:pt idx="2035">
                  <c:v>44613.495671296296</c:v>
                </c:pt>
                <c:pt idx="2036">
                  <c:v>44613.496400462966</c:v>
                </c:pt>
                <c:pt idx="2037">
                  <c:v>44613.497175925928</c:v>
                </c:pt>
                <c:pt idx="2038">
                  <c:v>44613.49790509259</c:v>
                </c:pt>
                <c:pt idx="2039">
                  <c:v>44613.498622685183</c:v>
                </c:pt>
                <c:pt idx="2040">
                  <c:v>44613.499351851853</c:v>
                </c:pt>
                <c:pt idx="2041">
                  <c:v>44613.500081018516</c:v>
                </c:pt>
                <c:pt idx="2042">
                  <c:v>44613.500798611109</c:v>
                </c:pt>
                <c:pt idx="2043">
                  <c:v>44613.501527777778</c:v>
                </c:pt>
                <c:pt idx="2044">
                  <c:v>44613.502256944441</c:v>
                </c:pt>
                <c:pt idx="2045">
                  <c:v>44613.502974537034</c:v>
                </c:pt>
                <c:pt idx="2046">
                  <c:v>44613.503703703704</c:v>
                </c:pt>
                <c:pt idx="2047">
                  <c:v>44613.504432870373</c:v>
                </c:pt>
                <c:pt idx="2048">
                  <c:v>44613.505208333336</c:v>
                </c:pt>
                <c:pt idx="2049">
                  <c:v>44613.505937499998</c:v>
                </c:pt>
                <c:pt idx="2050">
                  <c:v>44613.506655092591</c:v>
                </c:pt>
                <c:pt idx="2051">
                  <c:v>44613.507384259261</c:v>
                </c:pt>
                <c:pt idx="2052">
                  <c:v>44613.508113425924</c:v>
                </c:pt>
                <c:pt idx="2053">
                  <c:v>44613.508831018517</c:v>
                </c:pt>
                <c:pt idx="2054">
                  <c:v>44613.509560185186</c:v>
                </c:pt>
                <c:pt idx="2055">
                  <c:v>44613.510289351849</c:v>
                </c:pt>
                <c:pt idx="2056">
                  <c:v>44613.511006944442</c:v>
                </c:pt>
                <c:pt idx="2057">
                  <c:v>44613.511736111112</c:v>
                </c:pt>
                <c:pt idx="2058">
                  <c:v>44613.512465277781</c:v>
                </c:pt>
                <c:pt idx="2059">
                  <c:v>44613.513182870367</c:v>
                </c:pt>
                <c:pt idx="2060">
                  <c:v>44613.513912037037</c:v>
                </c:pt>
                <c:pt idx="2061">
                  <c:v>44613.514641203707</c:v>
                </c:pt>
                <c:pt idx="2062">
                  <c:v>44613.5153587963</c:v>
                </c:pt>
                <c:pt idx="2063">
                  <c:v>44613.516087962962</c:v>
                </c:pt>
                <c:pt idx="2064">
                  <c:v>44613.516817129632</c:v>
                </c:pt>
                <c:pt idx="2065">
                  <c:v>44613.517534722225</c:v>
                </c:pt>
                <c:pt idx="2066">
                  <c:v>44613.518263888887</c:v>
                </c:pt>
                <c:pt idx="2067">
                  <c:v>44613.518993055557</c:v>
                </c:pt>
                <c:pt idx="2068">
                  <c:v>44613.51972222222</c:v>
                </c:pt>
                <c:pt idx="2069">
                  <c:v>44613.520439814813</c:v>
                </c:pt>
                <c:pt idx="2070">
                  <c:v>44613.521168981482</c:v>
                </c:pt>
                <c:pt idx="2071">
                  <c:v>44613.521886574075</c:v>
                </c:pt>
                <c:pt idx="2072">
                  <c:v>44613.522615740738</c:v>
                </c:pt>
                <c:pt idx="2073">
                  <c:v>44613.523344907408</c:v>
                </c:pt>
                <c:pt idx="2074">
                  <c:v>44613.524074074077</c:v>
                </c:pt>
                <c:pt idx="2075">
                  <c:v>44613.524791666663</c:v>
                </c:pt>
                <c:pt idx="2076">
                  <c:v>44613.525520833333</c:v>
                </c:pt>
                <c:pt idx="2077">
                  <c:v>44613.526250000003</c:v>
                </c:pt>
                <c:pt idx="2078">
                  <c:v>44613.526967592596</c:v>
                </c:pt>
                <c:pt idx="2079">
                  <c:v>44613.527743055558</c:v>
                </c:pt>
                <c:pt idx="2080">
                  <c:v>44613.52847222222</c:v>
                </c:pt>
                <c:pt idx="2081">
                  <c:v>44613.52920138889</c:v>
                </c:pt>
                <c:pt idx="2082">
                  <c:v>44613.529918981483</c:v>
                </c:pt>
                <c:pt idx="2083">
                  <c:v>44613.530648148146</c:v>
                </c:pt>
                <c:pt idx="2084">
                  <c:v>44613.531377314815</c:v>
                </c:pt>
                <c:pt idx="2085">
                  <c:v>44613.532094907408</c:v>
                </c:pt>
                <c:pt idx="2086">
                  <c:v>44613.532824074071</c:v>
                </c:pt>
                <c:pt idx="2087">
                  <c:v>44613.533553240741</c:v>
                </c:pt>
                <c:pt idx="2088">
                  <c:v>44613.534270833334</c:v>
                </c:pt>
                <c:pt idx="2089">
                  <c:v>44613.535000000003</c:v>
                </c:pt>
                <c:pt idx="2090">
                  <c:v>44613.535729166666</c:v>
                </c:pt>
                <c:pt idx="2091">
                  <c:v>44613.536446759259</c:v>
                </c:pt>
                <c:pt idx="2092">
                  <c:v>44613.537175925929</c:v>
                </c:pt>
                <c:pt idx="2093">
                  <c:v>44613.537905092591</c:v>
                </c:pt>
                <c:pt idx="2094">
                  <c:v>44613.538622685184</c:v>
                </c:pt>
                <c:pt idx="2095">
                  <c:v>44613.539351851854</c:v>
                </c:pt>
                <c:pt idx="2096">
                  <c:v>44613.540081018517</c:v>
                </c:pt>
                <c:pt idx="2097">
                  <c:v>44613.540798611109</c:v>
                </c:pt>
                <c:pt idx="2098">
                  <c:v>44613.541527777779</c:v>
                </c:pt>
                <c:pt idx="2099">
                  <c:v>44613.542256944442</c:v>
                </c:pt>
                <c:pt idx="2100">
                  <c:v>44613.542986111112</c:v>
                </c:pt>
                <c:pt idx="2101">
                  <c:v>44613.543703703705</c:v>
                </c:pt>
                <c:pt idx="2102">
                  <c:v>44613.544432870367</c:v>
                </c:pt>
                <c:pt idx="2103">
                  <c:v>44613.545162037037</c:v>
                </c:pt>
                <c:pt idx="2104">
                  <c:v>44613.54587962963</c:v>
                </c:pt>
                <c:pt idx="2105">
                  <c:v>44613.5466087963</c:v>
                </c:pt>
                <c:pt idx="2106">
                  <c:v>44613.547337962962</c:v>
                </c:pt>
                <c:pt idx="2107">
                  <c:v>44613.548055555555</c:v>
                </c:pt>
                <c:pt idx="2108">
                  <c:v>44613.548784722225</c:v>
                </c:pt>
                <c:pt idx="2109">
                  <c:v>44613.549513888887</c:v>
                </c:pt>
                <c:pt idx="2110">
                  <c:v>44613.55023148148</c:v>
                </c:pt>
                <c:pt idx="2111">
                  <c:v>44613.55096064815</c:v>
                </c:pt>
                <c:pt idx="2112">
                  <c:v>44613.551689814813</c:v>
                </c:pt>
                <c:pt idx="2113">
                  <c:v>44613.552407407406</c:v>
                </c:pt>
                <c:pt idx="2114">
                  <c:v>44613.553136574075</c:v>
                </c:pt>
                <c:pt idx="2115">
                  <c:v>44613.553865740738</c:v>
                </c:pt>
                <c:pt idx="2116">
                  <c:v>44613.554583333331</c:v>
                </c:pt>
                <c:pt idx="2117">
                  <c:v>44613.555312500001</c:v>
                </c:pt>
                <c:pt idx="2118">
                  <c:v>44613.556041666663</c:v>
                </c:pt>
                <c:pt idx="2119">
                  <c:v>44613.556759259256</c:v>
                </c:pt>
                <c:pt idx="2120">
                  <c:v>44613.557488425926</c:v>
                </c:pt>
                <c:pt idx="2121">
                  <c:v>44613.558217592596</c:v>
                </c:pt>
                <c:pt idx="2122">
                  <c:v>44613.558946759258</c:v>
                </c:pt>
                <c:pt idx="2123">
                  <c:v>44613.559664351851</c:v>
                </c:pt>
                <c:pt idx="2124">
                  <c:v>44613.560393518521</c:v>
                </c:pt>
                <c:pt idx="2125">
                  <c:v>44613.561111111114</c:v>
                </c:pt>
                <c:pt idx="2126">
                  <c:v>44613.561840277776</c:v>
                </c:pt>
                <c:pt idx="2127">
                  <c:v>44613.562569444446</c:v>
                </c:pt>
                <c:pt idx="2128">
                  <c:v>44613.563287037039</c:v>
                </c:pt>
                <c:pt idx="2129">
                  <c:v>44613.564016203702</c:v>
                </c:pt>
                <c:pt idx="2130">
                  <c:v>44613.564745370371</c:v>
                </c:pt>
                <c:pt idx="2131">
                  <c:v>44613.565462962964</c:v>
                </c:pt>
                <c:pt idx="2132">
                  <c:v>44613.566192129627</c:v>
                </c:pt>
                <c:pt idx="2133">
                  <c:v>44613.566921296297</c:v>
                </c:pt>
                <c:pt idx="2134">
                  <c:v>44613.56763888889</c:v>
                </c:pt>
                <c:pt idx="2135">
                  <c:v>44613.568368055552</c:v>
                </c:pt>
                <c:pt idx="2136">
                  <c:v>44613.569097222222</c:v>
                </c:pt>
                <c:pt idx="2137">
                  <c:v>44613.569826388892</c:v>
                </c:pt>
                <c:pt idx="2138">
                  <c:v>44613.570543981485</c:v>
                </c:pt>
                <c:pt idx="2139">
                  <c:v>44613.571273148147</c:v>
                </c:pt>
                <c:pt idx="2140">
                  <c:v>44613.57199074074</c:v>
                </c:pt>
                <c:pt idx="2141">
                  <c:v>44613.57271990741</c:v>
                </c:pt>
                <c:pt idx="2142">
                  <c:v>44613.573449074072</c:v>
                </c:pt>
                <c:pt idx="2143">
                  <c:v>44613.574178240742</c:v>
                </c:pt>
                <c:pt idx="2144">
                  <c:v>44613.574895833335</c:v>
                </c:pt>
                <c:pt idx="2145">
                  <c:v>44613.575624999998</c:v>
                </c:pt>
                <c:pt idx="2146">
                  <c:v>44613.576354166667</c:v>
                </c:pt>
                <c:pt idx="2147">
                  <c:v>44613.57707175926</c:v>
                </c:pt>
                <c:pt idx="2148">
                  <c:v>44613.577800925923</c:v>
                </c:pt>
                <c:pt idx="2149">
                  <c:v>44613.578530092593</c:v>
                </c:pt>
                <c:pt idx="2150">
                  <c:v>44613.579305555555</c:v>
                </c:pt>
                <c:pt idx="2151">
                  <c:v>44613.580023148148</c:v>
                </c:pt>
                <c:pt idx="2152">
                  <c:v>44613.580752314818</c:v>
                </c:pt>
                <c:pt idx="2153">
                  <c:v>44613.58148148148</c:v>
                </c:pt>
                <c:pt idx="2154">
                  <c:v>44613.582199074073</c:v>
                </c:pt>
                <c:pt idx="2155">
                  <c:v>44613.582928240743</c:v>
                </c:pt>
                <c:pt idx="2156">
                  <c:v>44613.583657407406</c:v>
                </c:pt>
                <c:pt idx="2157">
                  <c:v>44613.584374999999</c:v>
                </c:pt>
                <c:pt idx="2158">
                  <c:v>44613.585104166668</c:v>
                </c:pt>
                <c:pt idx="2159">
                  <c:v>44613.585833333331</c:v>
                </c:pt>
                <c:pt idx="2160">
                  <c:v>44613.586562500001</c:v>
                </c:pt>
                <c:pt idx="2161">
                  <c:v>44613.587337962963</c:v>
                </c:pt>
                <c:pt idx="2162">
                  <c:v>44613.588055555556</c:v>
                </c:pt>
                <c:pt idx="2163">
                  <c:v>44613.588784722226</c:v>
                </c:pt>
                <c:pt idx="2164">
                  <c:v>44613.589513888888</c:v>
                </c:pt>
                <c:pt idx="2165">
                  <c:v>44613.590231481481</c:v>
                </c:pt>
                <c:pt idx="2166">
                  <c:v>44613.590960648151</c:v>
                </c:pt>
                <c:pt idx="2167">
                  <c:v>44613.591689814813</c:v>
                </c:pt>
                <c:pt idx="2168">
                  <c:v>44613.592407407406</c:v>
                </c:pt>
                <c:pt idx="2169">
                  <c:v>44613.593136574076</c:v>
                </c:pt>
                <c:pt idx="2170">
                  <c:v>44613.593865740739</c:v>
                </c:pt>
                <c:pt idx="2171">
                  <c:v>44613.594583333332</c:v>
                </c:pt>
                <c:pt idx="2172">
                  <c:v>44613.595312500001</c:v>
                </c:pt>
                <c:pt idx="2173">
                  <c:v>44613.596041666664</c:v>
                </c:pt>
                <c:pt idx="2174">
                  <c:v>44613.596759259257</c:v>
                </c:pt>
                <c:pt idx="2175">
                  <c:v>44613.597488425927</c:v>
                </c:pt>
                <c:pt idx="2176">
                  <c:v>44613.598217592589</c:v>
                </c:pt>
                <c:pt idx="2177">
                  <c:v>44613.598993055559</c:v>
                </c:pt>
                <c:pt idx="2178">
                  <c:v>44613.599722222221</c:v>
                </c:pt>
                <c:pt idx="2179">
                  <c:v>44613.600439814814</c:v>
                </c:pt>
                <c:pt idx="2180">
                  <c:v>44613.601168981484</c:v>
                </c:pt>
                <c:pt idx="2181">
                  <c:v>44613.601898148147</c:v>
                </c:pt>
                <c:pt idx="2182">
                  <c:v>44613.60261574074</c:v>
                </c:pt>
                <c:pt idx="2183">
                  <c:v>44613.603344907409</c:v>
                </c:pt>
                <c:pt idx="2184">
                  <c:v>44613.604074074072</c:v>
                </c:pt>
                <c:pt idx="2185">
                  <c:v>44613.604791666665</c:v>
                </c:pt>
                <c:pt idx="2186">
                  <c:v>44613.605520833335</c:v>
                </c:pt>
                <c:pt idx="2187">
                  <c:v>44613.606249999997</c:v>
                </c:pt>
                <c:pt idx="2188">
                  <c:v>44613.60696759259</c:v>
                </c:pt>
                <c:pt idx="2189">
                  <c:v>44613.60769675926</c:v>
                </c:pt>
                <c:pt idx="2190">
                  <c:v>44613.608425925922</c:v>
                </c:pt>
                <c:pt idx="2191">
                  <c:v>44613.609143518515</c:v>
                </c:pt>
                <c:pt idx="2192">
                  <c:v>44613.609872685185</c:v>
                </c:pt>
                <c:pt idx="2193">
                  <c:v>44613.610648148147</c:v>
                </c:pt>
                <c:pt idx="2194">
                  <c:v>44613.611377314817</c:v>
                </c:pt>
                <c:pt idx="2195">
                  <c:v>44613.61210648148</c:v>
                </c:pt>
                <c:pt idx="2196">
                  <c:v>44613.612824074073</c:v>
                </c:pt>
                <c:pt idx="2197">
                  <c:v>44613.613553240742</c:v>
                </c:pt>
                <c:pt idx="2198">
                  <c:v>44613.614270833335</c:v>
                </c:pt>
                <c:pt idx="2199">
                  <c:v>44613.614999999998</c:v>
                </c:pt>
                <c:pt idx="2200">
                  <c:v>44613.615729166668</c:v>
                </c:pt>
                <c:pt idx="2201">
                  <c:v>44613.61645833333</c:v>
                </c:pt>
                <c:pt idx="2202">
                  <c:v>44613.617175925923</c:v>
                </c:pt>
                <c:pt idx="2203">
                  <c:v>44613.617905092593</c:v>
                </c:pt>
                <c:pt idx="2204">
                  <c:v>44613.618634259263</c:v>
                </c:pt>
                <c:pt idx="2205">
                  <c:v>44613.619351851848</c:v>
                </c:pt>
                <c:pt idx="2206">
                  <c:v>44613.620081018518</c:v>
                </c:pt>
                <c:pt idx="2207">
                  <c:v>44613.620810185188</c:v>
                </c:pt>
                <c:pt idx="2208">
                  <c:v>44613.621527777781</c:v>
                </c:pt>
                <c:pt idx="2209">
                  <c:v>44613.622303240743</c:v>
                </c:pt>
                <c:pt idx="2210">
                  <c:v>44613.623032407406</c:v>
                </c:pt>
                <c:pt idx="2211">
                  <c:v>44613.623761574076</c:v>
                </c:pt>
                <c:pt idx="2212">
                  <c:v>44613.624479166669</c:v>
                </c:pt>
                <c:pt idx="2213">
                  <c:v>44613.625208333331</c:v>
                </c:pt>
                <c:pt idx="2214">
                  <c:v>44613.625937500001</c:v>
                </c:pt>
                <c:pt idx="2215">
                  <c:v>44613.626712962963</c:v>
                </c:pt>
                <c:pt idx="2216">
                  <c:v>44613.627442129633</c:v>
                </c:pt>
                <c:pt idx="2217">
                  <c:v>44613.628159722219</c:v>
                </c:pt>
                <c:pt idx="2218">
                  <c:v>44613.628888888888</c:v>
                </c:pt>
                <c:pt idx="2219">
                  <c:v>44613.629618055558</c:v>
                </c:pt>
                <c:pt idx="2220">
                  <c:v>44613.630335648151</c:v>
                </c:pt>
                <c:pt idx="2221">
                  <c:v>44613.631064814814</c:v>
                </c:pt>
                <c:pt idx="2222">
                  <c:v>44613.631793981483</c:v>
                </c:pt>
                <c:pt idx="2223">
                  <c:v>44613.632511574076</c:v>
                </c:pt>
                <c:pt idx="2224">
                  <c:v>44613.633240740739</c:v>
                </c:pt>
                <c:pt idx="2225">
                  <c:v>44613.633969907409</c:v>
                </c:pt>
                <c:pt idx="2226">
                  <c:v>44613.634687500002</c:v>
                </c:pt>
                <c:pt idx="2227">
                  <c:v>44613.635416666664</c:v>
                </c:pt>
                <c:pt idx="2228">
                  <c:v>44613.636145833334</c:v>
                </c:pt>
                <c:pt idx="2229">
                  <c:v>44613.636863425927</c:v>
                </c:pt>
                <c:pt idx="2230">
                  <c:v>44613.637592592589</c:v>
                </c:pt>
                <c:pt idx="2231">
                  <c:v>44613.638321759259</c:v>
                </c:pt>
                <c:pt idx="2232">
                  <c:v>44613.639039351852</c:v>
                </c:pt>
                <c:pt idx="2233">
                  <c:v>44613.639768518522</c:v>
                </c:pt>
                <c:pt idx="2234">
                  <c:v>44613.640497685185</c:v>
                </c:pt>
                <c:pt idx="2235">
                  <c:v>44613.641215277778</c:v>
                </c:pt>
                <c:pt idx="2236">
                  <c:v>44613.64199074074</c:v>
                </c:pt>
                <c:pt idx="2237">
                  <c:v>44613.64271990741</c:v>
                </c:pt>
                <c:pt idx="2238">
                  <c:v>44613.643449074072</c:v>
                </c:pt>
                <c:pt idx="2239">
                  <c:v>44613.644166666665</c:v>
                </c:pt>
                <c:pt idx="2240">
                  <c:v>44613.644895833335</c:v>
                </c:pt>
                <c:pt idx="2241">
                  <c:v>44613.645624999997</c:v>
                </c:pt>
                <c:pt idx="2242">
                  <c:v>44613.64640046296</c:v>
                </c:pt>
                <c:pt idx="2243">
                  <c:v>44613.647118055553</c:v>
                </c:pt>
                <c:pt idx="2244">
                  <c:v>44613.647847222222</c:v>
                </c:pt>
                <c:pt idx="2245">
                  <c:v>44613.648576388892</c:v>
                </c:pt>
                <c:pt idx="2246">
                  <c:v>44613.649293981478</c:v>
                </c:pt>
                <c:pt idx="2247">
                  <c:v>44613.650023148148</c:v>
                </c:pt>
                <c:pt idx="2248">
                  <c:v>44613.65079861111</c:v>
                </c:pt>
                <c:pt idx="2249">
                  <c:v>44613.651516203703</c:v>
                </c:pt>
                <c:pt idx="2250">
                  <c:v>44613.652245370373</c:v>
                </c:pt>
                <c:pt idx="2251">
                  <c:v>44613.652974537035</c:v>
                </c:pt>
                <c:pt idx="2252">
                  <c:v>44613.653692129628</c:v>
                </c:pt>
                <c:pt idx="2253">
                  <c:v>44613.654421296298</c:v>
                </c:pt>
                <c:pt idx="2254">
                  <c:v>44613.655150462961</c:v>
                </c:pt>
                <c:pt idx="2255">
                  <c:v>44613.655868055554</c:v>
                </c:pt>
                <c:pt idx="2256">
                  <c:v>44613.656597222223</c:v>
                </c:pt>
                <c:pt idx="2257">
                  <c:v>44613.657326388886</c:v>
                </c:pt>
                <c:pt idx="2258">
                  <c:v>44613.658043981479</c:v>
                </c:pt>
                <c:pt idx="2259">
                  <c:v>44613.658773148149</c:v>
                </c:pt>
                <c:pt idx="2260">
                  <c:v>44613.659502314818</c:v>
                </c:pt>
                <c:pt idx="2261">
                  <c:v>44613.660231481481</c:v>
                </c:pt>
                <c:pt idx="2262">
                  <c:v>44613.660949074074</c:v>
                </c:pt>
                <c:pt idx="2263">
                  <c:v>44613.661678240744</c:v>
                </c:pt>
                <c:pt idx="2264">
                  <c:v>44613.662407407406</c:v>
                </c:pt>
                <c:pt idx="2265">
                  <c:v>44613.663124999999</c:v>
                </c:pt>
                <c:pt idx="2266">
                  <c:v>44613.663854166669</c:v>
                </c:pt>
                <c:pt idx="2267">
                  <c:v>44613.664571759262</c:v>
                </c:pt>
                <c:pt idx="2268">
                  <c:v>44613.665300925924</c:v>
                </c:pt>
                <c:pt idx="2269">
                  <c:v>44613.666076388887</c:v>
                </c:pt>
                <c:pt idx="2270">
                  <c:v>44613.666805555556</c:v>
                </c:pt>
                <c:pt idx="2271">
                  <c:v>44613.667534722219</c:v>
                </c:pt>
                <c:pt idx="2272">
                  <c:v>44613.668252314812</c:v>
                </c:pt>
                <c:pt idx="2273">
                  <c:v>44613.668981481482</c:v>
                </c:pt>
                <c:pt idx="2274">
                  <c:v>44613.669710648152</c:v>
                </c:pt>
                <c:pt idx="2275">
                  <c:v>44613.670486111114</c:v>
                </c:pt>
                <c:pt idx="2276">
                  <c:v>44613.671203703707</c:v>
                </c:pt>
                <c:pt idx="2277">
                  <c:v>44613.671932870369</c:v>
                </c:pt>
                <c:pt idx="2278">
                  <c:v>44613.672662037039</c:v>
                </c:pt>
                <c:pt idx="2279">
                  <c:v>44613.673379629632</c:v>
                </c:pt>
                <c:pt idx="2280">
                  <c:v>44613.674108796295</c:v>
                </c:pt>
                <c:pt idx="2281">
                  <c:v>44613.674884259257</c:v>
                </c:pt>
                <c:pt idx="2282">
                  <c:v>44613.675613425927</c:v>
                </c:pt>
                <c:pt idx="2283">
                  <c:v>44613.676342592589</c:v>
                </c:pt>
                <c:pt idx="2284">
                  <c:v>44613.677060185182</c:v>
                </c:pt>
                <c:pt idx="2285">
                  <c:v>44613.677789351852</c:v>
                </c:pt>
                <c:pt idx="2286">
                  <c:v>44613.678518518522</c:v>
                </c:pt>
                <c:pt idx="2287">
                  <c:v>44613.679282407407</c:v>
                </c:pt>
                <c:pt idx="2288">
                  <c:v>44613.680011574077</c:v>
                </c:pt>
                <c:pt idx="2289">
                  <c:v>44613.68074074074</c:v>
                </c:pt>
                <c:pt idx="2290">
                  <c:v>44613.681458333333</c:v>
                </c:pt>
                <c:pt idx="2291">
                  <c:v>44613.682187500002</c:v>
                </c:pt>
                <c:pt idx="2292">
                  <c:v>44613.682916666665</c:v>
                </c:pt>
                <c:pt idx="2293">
                  <c:v>44613.683692129627</c:v>
                </c:pt>
                <c:pt idx="2294">
                  <c:v>44613.684421296297</c:v>
                </c:pt>
                <c:pt idx="2295">
                  <c:v>44613.68513888889</c:v>
                </c:pt>
                <c:pt idx="2296">
                  <c:v>44613.685868055552</c:v>
                </c:pt>
                <c:pt idx="2297">
                  <c:v>44613.686597222222</c:v>
                </c:pt>
                <c:pt idx="2298">
                  <c:v>44613.687314814815</c:v>
                </c:pt>
                <c:pt idx="2299">
                  <c:v>44613.688090277778</c:v>
                </c:pt>
                <c:pt idx="2300">
                  <c:v>44613.688819444447</c:v>
                </c:pt>
                <c:pt idx="2301">
                  <c:v>44613.68954861111</c:v>
                </c:pt>
                <c:pt idx="2302">
                  <c:v>44613.690266203703</c:v>
                </c:pt>
                <c:pt idx="2303">
                  <c:v>44613.690995370373</c:v>
                </c:pt>
                <c:pt idx="2304">
                  <c:v>44613.691724537035</c:v>
                </c:pt>
                <c:pt idx="2305">
                  <c:v>44613.692499999997</c:v>
                </c:pt>
                <c:pt idx="2306">
                  <c:v>44613.69321759259</c:v>
                </c:pt>
                <c:pt idx="2307">
                  <c:v>44613.69394675926</c:v>
                </c:pt>
                <c:pt idx="2308">
                  <c:v>44613.694675925923</c:v>
                </c:pt>
                <c:pt idx="2309">
                  <c:v>44613.695393518516</c:v>
                </c:pt>
                <c:pt idx="2310">
                  <c:v>44613.696122685185</c:v>
                </c:pt>
                <c:pt idx="2311">
                  <c:v>44613.696863425925</c:v>
                </c:pt>
                <c:pt idx="2312">
                  <c:v>44613.697581018518</c:v>
                </c:pt>
                <c:pt idx="2313">
                  <c:v>44613.698310185187</c:v>
                </c:pt>
                <c:pt idx="2314">
                  <c:v>44613.69903935185</c:v>
                </c:pt>
                <c:pt idx="2315">
                  <c:v>44613.699756944443</c:v>
                </c:pt>
                <c:pt idx="2316">
                  <c:v>44613.700486111113</c:v>
                </c:pt>
                <c:pt idx="2317">
                  <c:v>44613.701215277775</c:v>
                </c:pt>
                <c:pt idx="2318">
                  <c:v>44613.701944444445</c:v>
                </c:pt>
                <c:pt idx="2319">
                  <c:v>44613.702662037038</c:v>
                </c:pt>
                <c:pt idx="2320">
                  <c:v>44613.7033912037</c:v>
                </c:pt>
                <c:pt idx="2321">
                  <c:v>44613.70412037037</c:v>
                </c:pt>
                <c:pt idx="2322">
                  <c:v>44613.704837962963</c:v>
                </c:pt>
                <c:pt idx="2323">
                  <c:v>44613.705567129633</c:v>
                </c:pt>
                <c:pt idx="2324">
                  <c:v>44613.706296296295</c:v>
                </c:pt>
                <c:pt idx="2325">
                  <c:v>44613.707013888888</c:v>
                </c:pt>
                <c:pt idx="2326">
                  <c:v>44613.707789351851</c:v>
                </c:pt>
                <c:pt idx="2327">
                  <c:v>44613.708518518521</c:v>
                </c:pt>
                <c:pt idx="2328">
                  <c:v>44613.709247685183</c:v>
                </c:pt>
                <c:pt idx="2329">
                  <c:v>44613.709965277776</c:v>
                </c:pt>
                <c:pt idx="2330">
                  <c:v>44613.710694444446</c:v>
                </c:pt>
                <c:pt idx="2331">
                  <c:v>44613.711423611108</c:v>
                </c:pt>
                <c:pt idx="2332">
                  <c:v>44613.712141203701</c:v>
                </c:pt>
                <c:pt idx="2333">
                  <c:v>44613.712870370371</c:v>
                </c:pt>
                <c:pt idx="2334">
                  <c:v>44613.713599537034</c:v>
                </c:pt>
                <c:pt idx="2335">
                  <c:v>44613.714317129627</c:v>
                </c:pt>
                <c:pt idx="2336">
                  <c:v>44613.715046296296</c:v>
                </c:pt>
                <c:pt idx="2337">
                  <c:v>44613.715775462966</c:v>
                </c:pt>
                <c:pt idx="2338">
                  <c:v>44613.716504629629</c:v>
                </c:pt>
                <c:pt idx="2339">
                  <c:v>44613.717222222222</c:v>
                </c:pt>
                <c:pt idx="2340">
                  <c:v>44613.717951388891</c:v>
                </c:pt>
                <c:pt idx="2341">
                  <c:v>44613.718680555554</c:v>
                </c:pt>
                <c:pt idx="2342">
                  <c:v>44613.719398148147</c:v>
                </c:pt>
                <c:pt idx="2343">
                  <c:v>44613.720127314817</c:v>
                </c:pt>
                <c:pt idx="2344">
                  <c:v>44613.720856481479</c:v>
                </c:pt>
                <c:pt idx="2345">
                  <c:v>44613.721574074072</c:v>
                </c:pt>
                <c:pt idx="2346">
                  <c:v>44613.722303240742</c:v>
                </c:pt>
                <c:pt idx="2347">
                  <c:v>44613.723032407404</c:v>
                </c:pt>
                <c:pt idx="2348">
                  <c:v>44613.723749999997</c:v>
                </c:pt>
                <c:pt idx="2349">
                  <c:v>44613.724479166667</c:v>
                </c:pt>
                <c:pt idx="2350">
                  <c:v>44613.725208333337</c:v>
                </c:pt>
                <c:pt idx="2351">
                  <c:v>44613.725925925923</c:v>
                </c:pt>
                <c:pt idx="2352">
                  <c:v>44613.726655092592</c:v>
                </c:pt>
                <c:pt idx="2353">
                  <c:v>44613.727384259262</c:v>
                </c:pt>
                <c:pt idx="2354">
                  <c:v>44613.728101851855</c:v>
                </c:pt>
                <c:pt idx="2355">
                  <c:v>44613.728831018518</c:v>
                </c:pt>
                <c:pt idx="2356">
                  <c:v>44613.729560185187</c:v>
                </c:pt>
                <c:pt idx="2357">
                  <c:v>44613.73027777778</c:v>
                </c:pt>
                <c:pt idx="2358">
                  <c:v>44613.731006944443</c:v>
                </c:pt>
                <c:pt idx="2359">
                  <c:v>44613.731724537036</c:v>
                </c:pt>
                <c:pt idx="2360">
                  <c:v>44613.732453703706</c:v>
                </c:pt>
                <c:pt idx="2361">
                  <c:v>44613.733182870368</c:v>
                </c:pt>
                <c:pt idx="2362">
                  <c:v>44613.733912037038</c:v>
                </c:pt>
                <c:pt idx="2363">
                  <c:v>44613.734629629631</c:v>
                </c:pt>
                <c:pt idx="2364">
                  <c:v>44613.735358796293</c:v>
                </c:pt>
                <c:pt idx="2365">
                  <c:v>44613.736087962963</c:v>
                </c:pt>
                <c:pt idx="2366">
                  <c:v>44613.736805555556</c:v>
                </c:pt>
                <c:pt idx="2367">
                  <c:v>44613.737581018519</c:v>
                </c:pt>
                <c:pt idx="2368">
                  <c:v>44613.738310185188</c:v>
                </c:pt>
                <c:pt idx="2369">
                  <c:v>44613.739039351851</c:v>
                </c:pt>
                <c:pt idx="2370">
                  <c:v>44613.739756944444</c:v>
                </c:pt>
                <c:pt idx="2371">
                  <c:v>44613.740486111114</c:v>
                </c:pt>
                <c:pt idx="2372">
                  <c:v>44613.741215277776</c:v>
                </c:pt>
                <c:pt idx="2373">
                  <c:v>44613.741932870369</c:v>
                </c:pt>
                <c:pt idx="2374">
                  <c:v>44613.742662037039</c:v>
                </c:pt>
                <c:pt idx="2375">
                  <c:v>44613.743391203701</c:v>
                </c:pt>
                <c:pt idx="2376">
                  <c:v>44613.744108796294</c:v>
                </c:pt>
                <c:pt idx="2377">
                  <c:v>44613.744837962964</c:v>
                </c:pt>
                <c:pt idx="2378">
                  <c:v>44613.745567129627</c:v>
                </c:pt>
                <c:pt idx="2379">
                  <c:v>44613.746296296296</c:v>
                </c:pt>
                <c:pt idx="2380">
                  <c:v>44613.747013888889</c:v>
                </c:pt>
                <c:pt idx="2381">
                  <c:v>44613.747743055559</c:v>
                </c:pt>
                <c:pt idx="2382">
                  <c:v>44613.748472222222</c:v>
                </c:pt>
                <c:pt idx="2383">
                  <c:v>44613.749189814815</c:v>
                </c:pt>
                <c:pt idx="2384">
                  <c:v>44613.749918981484</c:v>
                </c:pt>
                <c:pt idx="2385">
                  <c:v>44613.750648148147</c:v>
                </c:pt>
                <c:pt idx="2386">
                  <c:v>44613.75136574074</c:v>
                </c:pt>
                <c:pt idx="2387">
                  <c:v>44613.75209490741</c:v>
                </c:pt>
                <c:pt idx="2388">
                  <c:v>44613.752824074072</c:v>
                </c:pt>
                <c:pt idx="2389">
                  <c:v>44613.753541666665</c:v>
                </c:pt>
                <c:pt idx="2390">
                  <c:v>44613.754270833335</c:v>
                </c:pt>
                <c:pt idx="2391">
                  <c:v>44613.754999999997</c:v>
                </c:pt>
                <c:pt idx="2392">
                  <c:v>44613.75571759259</c:v>
                </c:pt>
                <c:pt idx="2393">
                  <c:v>44613.75644675926</c:v>
                </c:pt>
                <c:pt idx="2394">
                  <c:v>44613.757175925923</c:v>
                </c:pt>
                <c:pt idx="2395">
                  <c:v>44613.757893518516</c:v>
                </c:pt>
                <c:pt idx="2396">
                  <c:v>44613.758622685185</c:v>
                </c:pt>
                <c:pt idx="2397">
                  <c:v>44613.759351851855</c:v>
                </c:pt>
                <c:pt idx="2398">
                  <c:v>44613.760069444441</c:v>
                </c:pt>
                <c:pt idx="2399">
                  <c:v>44613.760798611111</c:v>
                </c:pt>
                <c:pt idx="2400">
                  <c:v>44613.76152777778</c:v>
                </c:pt>
                <c:pt idx="2401">
                  <c:v>44613.762245370373</c:v>
                </c:pt>
                <c:pt idx="2402">
                  <c:v>44613.762974537036</c:v>
                </c:pt>
                <c:pt idx="2403">
                  <c:v>44613.763703703706</c:v>
                </c:pt>
                <c:pt idx="2404">
                  <c:v>44613.764432870368</c:v>
                </c:pt>
                <c:pt idx="2405">
                  <c:v>44613.765150462961</c:v>
                </c:pt>
                <c:pt idx="2406">
                  <c:v>44613.765879629631</c:v>
                </c:pt>
                <c:pt idx="2407">
                  <c:v>44613.766597222224</c:v>
                </c:pt>
                <c:pt idx="2408">
                  <c:v>44613.767326388886</c:v>
                </c:pt>
                <c:pt idx="2409">
                  <c:v>44613.768055555556</c:v>
                </c:pt>
                <c:pt idx="2410">
                  <c:v>44613.768784722219</c:v>
                </c:pt>
                <c:pt idx="2411">
                  <c:v>44613.769502314812</c:v>
                </c:pt>
                <c:pt idx="2412">
                  <c:v>44613.770231481481</c:v>
                </c:pt>
                <c:pt idx="2413">
                  <c:v>44613.770960648151</c:v>
                </c:pt>
                <c:pt idx="2414">
                  <c:v>44613.771678240744</c:v>
                </c:pt>
                <c:pt idx="2415">
                  <c:v>44613.772407407407</c:v>
                </c:pt>
                <c:pt idx="2416">
                  <c:v>44613.773136574076</c:v>
                </c:pt>
                <c:pt idx="2417">
                  <c:v>44613.773854166669</c:v>
                </c:pt>
                <c:pt idx="2418">
                  <c:v>44613.774583333332</c:v>
                </c:pt>
                <c:pt idx="2419">
                  <c:v>44613.775312500002</c:v>
                </c:pt>
                <c:pt idx="2420">
                  <c:v>44613.776030092595</c:v>
                </c:pt>
                <c:pt idx="2421">
                  <c:v>44613.776759259257</c:v>
                </c:pt>
                <c:pt idx="2422">
                  <c:v>44613.777488425927</c:v>
                </c:pt>
                <c:pt idx="2423">
                  <c:v>44613.77820601852</c:v>
                </c:pt>
                <c:pt idx="2424">
                  <c:v>44613.778935185182</c:v>
                </c:pt>
                <c:pt idx="2425">
                  <c:v>44613.779664351852</c:v>
                </c:pt>
                <c:pt idx="2426">
                  <c:v>44613.780393518522</c:v>
                </c:pt>
                <c:pt idx="2427">
                  <c:v>44613.781111111108</c:v>
                </c:pt>
                <c:pt idx="2428">
                  <c:v>44613.781840277778</c:v>
                </c:pt>
                <c:pt idx="2429">
                  <c:v>44613.782569444447</c:v>
                </c:pt>
                <c:pt idx="2430">
                  <c:v>44613.78328703704</c:v>
                </c:pt>
                <c:pt idx="2431">
                  <c:v>44613.784016203703</c:v>
                </c:pt>
                <c:pt idx="2432">
                  <c:v>44613.784745370373</c:v>
                </c:pt>
                <c:pt idx="2433">
                  <c:v>44613.785462962966</c:v>
                </c:pt>
                <c:pt idx="2434">
                  <c:v>44613.786192129628</c:v>
                </c:pt>
                <c:pt idx="2435">
                  <c:v>44613.786921296298</c:v>
                </c:pt>
                <c:pt idx="2436">
                  <c:v>44613.78765046296</c:v>
                </c:pt>
                <c:pt idx="2437">
                  <c:v>44613.788368055553</c:v>
                </c:pt>
                <c:pt idx="2438">
                  <c:v>44613.789143518516</c:v>
                </c:pt>
                <c:pt idx="2439">
                  <c:v>44613.789872685185</c:v>
                </c:pt>
                <c:pt idx="2440">
                  <c:v>44613.790601851855</c:v>
                </c:pt>
                <c:pt idx="2441">
                  <c:v>44613.791331018518</c:v>
                </c:pt>
                <c:pt idx="2442">
                  <c:v>44613.792048611111</c:v>
                </c:pt>
                <c:pt idx="2443">
                  <c:v>44613.79277777778</c:v>
                </c:pt>
                <c:pt idx="2444">
                  <c:v>44613.793506944443</c:v>
                </c:pt>
                <c:pt idx="2445">
                  <c:v>44613.794224537036</c:v>
                </c:pt>
                <c:pt idx="2446">
                  <c:v>44613.794953703706</c:v>
                </c:pt>
                <c:pt idx="2447">
                  <c:v>44613.795682870368</c:v>
                </c:pt>
                <c:pt idx="2448">
                  <c:v>44613.796400462961</c:v>
                </c:pt>
                <c:pt idx="2449">
                  <c:v>44613.797175925924</c:v>
                </c:pt>
                <c:pt idx="2450">
                  <c:v>44613.797905092593</c:v>
                </c:pt>
                <c:pt idx="2451">
                  <c:v>44613.798634259256</c:v>
                </c:pt>
                <c:pt idx="2452">
                  <c:v>44613.799363425926</c:v>
                </c:pt>
                <c:pt idx="2453">
                  <c:v>44613.800081018519</c:v>
                </c:pt>
                <c:pt idx="2454">
                  <c:v>44613.800810185188</c:v>
                </c:pt>
                <c:pt idx="2455">
                  <c:v>44613.801539351851</c:v>
                </c:pt>
                <c:pt idx="2456">
                  <c:v>44613.802256944444</c:v>
                </c:pt>
                <c:pt idx="2457">
                  <c:v>44613.802986111114</c:v>
                </c:pt>
                <c:pt idx="2458">
                  <c:v>44613.803715277776</c:v>
                </c:pt>
                <c:pt idx="2459">
                  <c:v>44613.804432870369</c:v>
                </c:pt>
                <c:pt idx="2460">
                  <c:v>44613.805162037039</c:v>
                </c:pt>
                <c:pt idx="2461">
                  <c:v>44613.805891203701</c:v>
                </c:pt>
                <c:pt idx="2462">
                  <c:v>44613.806608796294</c:v>
                </c:pt>
                <c:pt idx="2463">
                  <c:v>44613.807337962964</c:v>
                </c:pt>
                <c:pt idx="2464">
                  <c:v>44613.808067129627</c:v>
                </c:pt>
                <c:pt idx="2465">
                  <c:v>44613.80878472222</c:v>
                </c:pt>
                <c:pt idx="2466">
                  <c:v>44613.809513888889</c:v>
                </c:pt>
                <c:pt idx="2467">
                  <c:v>44613.810243055559</c:v>
                </c:pt>
                <c:pt idx="2468">
                  <c:v>44613.810960648145</c:v>
                </c:pt>
                <c:pt idx="2469">
                  <c:v>44613.811689814815</c:v>
                </c:pt>
                <c:pt idx="2470">
                  <c:v>44613.812418981484</c:v>
                </c:pt>
                <c:pt idx="2471">
                  <c:v>44613.813136574077</c:v>
                </c:pt>
                <c:pt idx="2472">
                  <c:v>44613.81386574074</c:v>
                </c:pt>
                <c:pt idx="2473">
                  <c:v>44613.81459490741</c:v>
                </c:pt>
                <c:pt idx="2474">
                  <c:v>44613.815312500003</c:v>
                </c:pt>
                <c:pt idx="2475">
                  <c:v>44613.816041666665</c:v>
                </c:pt>
                <c:pt idx="2476">
                  <c:v>44613.816770833335</c:v>
                </c:pt>
                <c:pt idx="2477">
                  <c:v>44613.817488425928</c:v>
                </c:pt>
                <c:pt idx="2478">
                  <c:v>44613.81821759259</c:v>
                </c:pt>
                <c:pt idx="2479">
                  <c:v>44613.81894675926</c:v>
                </c:pt>
                <c:pt idx="2480">
                  <c:v>44613.819664351853</c:v>
                </c:pt>
                <c:pt idx="2481">
                  <c:v>44613.820393518516</c:v>
                </c:pt>
                <c:pt idx="2482">
                  <c:v>44613.821122685185</c:v>
                </c:pt>
                <c:pt idx="2483">
                  <c:v>44613.821840277778</c:v>
                </c:pt>
                <c:pt idx="2484">
                  <c:v>44613.822569444441</c:v>
                </c:pt>
                <c:pt idx="2485">
                  <c:v>44613.823298611111</c:v>
                </c:pt>
                <c:pt idx="2486">
                  <c:v>44613.824016203704</c:v>
                </c:pt>
                <c:pt idx="2487">
                  <c:v>44613.824745370373</c:v>
                </c:pt>
                <c:pt idx="2488">
                  <c:v>44613.825474537036</c:v>
                </c:pt>
                <c:pt idx="2489">
                  <c:v>44613.826192129629</c:v>
                </c:pt>
                <c:pt idx="2490">
                  <c:v>44613.826921296299</c:v>
                </c:pt>
                <c:pt idx="2491">
                  <c:v>44613.827650462961</c:v>
                </c:pt>
                <c:pt idx="2492">
                  <c:v>44613.828368055554</c:v>
                </c:pt>
                <c:pt idx="2493">
                  <c:v>44613.829097222224</c:v>
                </c:pt>
                <c:pt idx="2494">
                  <c:v>44613.829826388886</c:v>
                </c:pt>
                <c:pt idx="2495">
                  <c:v>44613.830543981479</c:v>
                </c:pt>
                <c:pt idx="2496">
                  <c:v>44613.831273148149</c:v>
                </c:pt>
                <c:pt idx="2497">
                  <c:v>44613.832002314812</c:v>
                </c:pt>
                <c:pt idx="2498">
                  <c:v>44613.832719907405</c:v>
                </c:pt>
                <c:pt idx="2499">
                  <c:v>44613.833449074074</c:v>
                </c:pt>
                <c:pt idx="2500">
                  <c:v>44613.834224537037</c:v>
                </c:pt>
                <c:pt idx="2501">
                  <c:v>44613.834953703707</c:v>
                </c:pt>
                <c:pt idx="2502">
                  <c:v>44613.835682870369</c:v>
                </c:pt>
                <c:pt idx="2503">
                  <c:v>44613.836412037039</c:v>
                </c:pt>
                <c:pt idx="2504">
                  <c:v>44613.837129629632</c:v>
                </c:pt>
                <c:pt idx="2505">
                  <c:v>44613.837858796294</c:v>
                </c:pt>
                <c:pt idx="2506">
                  <c:v>44613.838634259257</c:v>
                </c:pt>
                <c:pt idx="2507">
                  <c:v>44613.839363425926</c:v>
                </c:pt>
                <c:pt idx="2508">
                  <c:v>44613.840081018519</c:v>
                </c:pt>
                <c:pt idx="2509">
                  <c:v>44613.840810185182</c:v>
                </c:pt>
                <c:pt idx="2510">
                  <c:v>44613.841539351852</c:v>
                </c:pt>
                <c:pt idx="2511">
                  <c:v>44613.842256944445</c:v>
                </c:pt>
                <c:pt idx="2512">
                  <c:v>44613.842986111114</c:v>
                </c:pt>
                <c:pt idx="2513">
                  <c:v>44613.843715277777</c:v>
                </c:pt>
                <c:pt idx="2514">
                  <c:v>44613.84443287037</c:v>
                </c:pt>
                <c:pt idx="2515">
                  <c:v>44613.84516203704</c:v>
                </c:pt>
                <c:pt idx="2516">
                  <c:v>44613.845891203702</c:v>
                </c:pt>
                <c:pt idx="2517">
                  <c:v>44613.846608796295</c:v>
                </c:pt>
                <c:pt idx="2518">
                  <c:v>44613.847337962965</c:v>
                </c:pt>
                <c:pt idx="2519">
                  <c:v>44613.848067129627</c:v>
                </c:pt>
                <c:pt idx="2520">
                  <c:v>44613.84878472222</c:v>
                </c:pt>
                <c:pt idx="2521">
                  <c:v>44613.84951388889</c:v>
                </c:pt>
                <c:pt idx="2522">
                  <c:v>44613.850289351853</c:v>
                </c:pt>
                <c:pt idx="2523">
                  <c:v>44613.851018518515</c:v>
                </c:pt>
                <c:pt idx="2524">
                  <c:v>44613.851736111108</c:v>
                </c:pt>
                <c:pt idx="2525">
                  <c:v>44613.852465277778</c:v>
                </c:pt>
                <c:pt idx="2526">
                  <c:v>44613.853194444448</c:v>
                </c:pt>
                <c:pt idx="2527">
                  <c:v>44613.853912037041</c:v>
                </c:pt>
                <c:pt idx="2528">
                  <c:v>44613.854687500003</c:v>
                </c:pt>
                <c:pt idx="2529">
                  <c:v>44613.855416666665</c:v>
                </c:pt>
                <c:pt idx="2530">
                  <c:v>44613.856134259258</c:v>
                </c:pt>
                <c:pt idx="2531">
                  <c:v>44613.856863425928</c:v>
                </c:pt>
                <c:pt idx="2532">
                  <c:v>44613.857592592591</c:v>
                </c:pt>
                <c:pt idx="2533">
                  <c:v>44613.858310185184</c:v>
                </c:pt>
                <c:pt idx="2534">
                  <c:v>44613.859085648146</c:v>
                </c:pt>
                <c:pt idx="2535">
                  <c:v>44613.859814814816</c:v>
                </c:pt>
                <c:pt idx="2536">
                  <c:v>44613.860532407409</c:v>
                </c:pt>
                <c:pt idx="2537">
                  <c:v>44613.861261574071</c:v>
                </c:pt>
                <c:pt idx="2538">
                  <c:v>44613.861990740741</c:v>
                </c:pt>
                <c:pt idx="2539">
                  <c:v>44613.862708333334</c:v>
                </c:pt>
                <c:pt idx="2540">
                  <c:v>44613.863483796296</c:v>
                </c:pt>
                <c:pt idx="2541">
                  <c:v>44613.864212962966</c:v>
                </c:pt>
                <c:pt idx="2542">
                  <c:v>44613.864930555559</c:v>
                </c:pt>
                <c:pt idx="2543">
                  <c:v>44613.865659722222</c:v>
                </c:pt>
                <c:pt idx="2544">
                  <c:v>44613.866388888891</c:v>
                </c:pt>
                <c:pt idx="2545">
                  <c:v>44613.867106481484</c:v>
                </c:pt>
                <c:pt idx="2546">
                  <c:v>44613.867835648147</c:v>
                </c:pt>
                <c:pt idx="2547">
                  <c:v>44613.86855324074</c:v>
                </c:pt>
                <c:pt idx="2548">
                  <c:v>44613.86928240741</c:v>
                </c:pt>
                <c:pt idx="2549">
                  <c:v>44613.870011574072</c:v>
                </c:pt>
                <c:pt idx="2550">
                  <c:v>44613.870729166665</c:v>
                </c:pt>
                <c:pt idx="2551">
                  <c:v>44613.871516203704</c:v>
                </c:pt>
                <c:pt idx="2552">
                  <c:v>44613.872233796297</c:v>
                </c:pt>
                <c:pt idx="2553">
                  <c:v>44613.87296296296</c:v>
                </c:pt>
                <c:pt idx="2554">
                  <c:v>44613.873692129629</c:v>
                </c:pt>
                <c:pt idx="2555">
                  <c:v>44613.874409722222</c:v>
                </c:pt>
                <c:pt idx="2556">
                  <c:v>44613.875138888892</c:v>
                </c:pt>
                <c:pt idx="2557">
                  <c:v>44613.875868055555</c:v>
                </c:pt>
                <c:pt idx="2558">
                  <c:v>44613.876585648148</c:v>
                </c:pt>
                <c:pt idx="2559">
                  <c:v>44613.877314814818</c:v>
                </c:pt>
                <c:pt idx="2560">
                  <c:v>44613.87804398148</c:v>
                </c:pt>
                <c:pt idx="2561">
                  <c:v>44613.878761574073</c:v>
                </c:pt>
                <c:pt idx="2562">
                  <c:v>44613.879490740743</c:v>
                </c:pt>
                <c:pt idx="2563">
                  <c:v>44613.880219907405</c:v>
                </c:pt>
                <c:pt idx="2564">
                  <c:v>44613.880949074075</c:v>
                </c:pt>
                <c:pt idx="2565">
                  <c:v>44613.881666666668</c:v>
                </c:pt>
                <c:pt idx="2566">
                  <c:v>44613.882395833331</c:v>
                </c:pt>
                <c:pt idx="2567">
                  <c:v>44613.883125</c:v>
                </c:pt>
                <c:pt idx="2568">
                  <c:v>44613.883842592593</c:v>
                </c:pt>
                <c:pt idx="2569">
                  <c:v>44613.884571759256</c:v>
                </c:pt>
                <c:pt idx="2570">
                  <c:v>44613.885300925926</c:v>
                </c:pt>
                <c:pt idx="2571">
                  <c:v>44613.886018518519</c:v>
                </c:pt>
                <c:pt idx="2572">
                  <c:v>44613.886805555558</c:v>
                </c:pt>
                <c:pt idx="2573">
                  <c:v>44613.887523148151</c:v>
                </c:pt>
                <c:pt idx="2574">
                  <c:v>44613.888252314813</c:v>
                </c:pt>
                <c:pt idx="2575">
                  <c:v>44613.888981481483</c:v>
                </c:pt>
                <c:pt idx="2576">
                  <c:v>44613.889699074076</c:v>
                </c:pt>
                <c:pt idx="2577">
                  <c:v>44613.890428240738</c:v>
                </c:pt>
                <c:pt idx="2578">
                  <c:v>44613.891157407408</c:v>
                </c:pt>
                <c:pt idx="2579">
                  <c:v>44613.891886574071</c:v>
                </c:pt>
                <c:pt idx="2580">
                  <c:v>44613.892604166664</c:v>
                </c:pt>
                <c:pt idx="2581">
                  <c:v>44613.893333333333</c:v>
                </c:pt>
                <c:pt idx="2582">
                  <c:v>44613.894062500003</c:v>
                </c:pt>
                <c:pt idx="2583">
                  <c:v>44613.894780092596</c:v>
                </c:pt>
                <c:pt idx="2584">
                  <c:v>44613.895509259259</c:v>
                </c:pt>
                <c:pt idx="2585">
                  <c:v>44613.896238425928</c:v>
                </c:pt>
                <c:pt idx="2586">
                  <c:v>44613.896967592591</c:v>
                </c:pt>
                <c:pt idx="2587">
                  <c:v>44613.897685185184</c:v>
                </c:pt>
                <c:pt idx="2588">
                  <c:v>44613.898414351854</c:v>
                </c:pt>
                <c:pt idx="2589">
                  <c:v>44613.899143518516</c:v>
                </c:pt>
                <c:pt idx="2590">
                  <c:v>44613.899861111109</c:v>
                </c:pt>
                <c:pt idx="2591">
                  <c:v>44613.900590277779</c:v>
                </c:pt>
                <c:pt idx="2592">
                  <c:v>44613.901319444441</c:v>
                </c:pt>
                <c:pt idx="2593">
                  <c:v>44613.902094907404</c:v>
                </c:pt>
                <c:pt idx="2594">
                  <c:v>44613.902812499997</c:v>
                </c:pt>
                <c:pt idx="2595">
                  <c:v>44613.903541666667</c:v>
                </c:pt>
                <c:pt idx="2596">
                  <c:v>44613.904270833336</c:v>
                </c:pt>
                <c:pt idx="2597">
                  <c:v>44613.904999999999</c:v>
                </c:pt>
                <c:pt idx="2598">
                  <c:v>44613.905729166669</c:v>
                </c:pt>
                <c:pt idx="2599">
                  <c:v>44613.906493055554</c:v>
                </c:pt>
                <c:pt idx="2600">
                  <c:v>44613.907222222224</c:v>
                </c:pt>
                <c:pt idx="2601">
                  <c:v>44613.907939814817</c:v>
                </c:pt>
                <c:pt idx="2602">
                  <c:v>44613.908668981479</c:v>
                </c:pt>
                <c:pt idx="2603">
                  <c:v>44613.909398148149</c:v>
                </c:pt>
                <c:pt idx="2604">
                  <c:v>44613.910115740742</c:v>
                </c:pt>
                <c:pt idx="2605">
                  <c:v>44613.910891203705</c:v>
                </c:pt>
                <c:pt idx="2606">
                  <c:v>44613.911620370367</c:v>
                </c:pt>
                <c:pt idx="2607">
                  <c:v>44613.91233796296</c:v>
                </c:pt>
                <c:pt idx="2608">
                  <c:v>44613.91306712963</c:v>
                </c:pt>
                <c:pt idx="2609">
                  <c:v>44613.9137962963</c:v>
                </c:pt>
                <c:pt idx="2610">
                  <c:v>44613.914513888885</c:v>
                </c:pt>
                <c:pt idx="2611">
                  <c:v>44613.915300925924</c:v>
                </c:pt>
                <c:pt idx="2612">
                  <c:v>44613.916018518517</c:v>
                </c:pt>
                <c:pt idx="2613">
                  <c:v>44613.916747685187</c:v>
                </c:pt>
                <c:pt idx="2614">
                  <c:v>44613.91747685185</c:v>
                </c:pt>
                <c:pt idx="2615">
                  <c:v>44613.918194444443</c:v>
                </c:pt>
                <c:pt idx="2616">
                  <c:v>44613.918923611112</c:v>
                </c:pt>
                <c:pt idx="2617">
                  <c:v>44613.919699074075</c:v>
                </c:pt>
                <c:pt idx="2618">
                  <c:v>44613.920416666668</c:v>
                </c:pt>
                <c:pt idx="2619">
                  <c:v>44613.92114583333</c:v>
                </c:pt>
                <c:pt idx="2620">
                  <c:v>44613.921875</c:v>
                </c:pt>
                <c:pt idx="2621">
                  <c:v>44613.922592592593</c:v>
                </c:pt>
                <c:pt idx="2622">
                  <c:v>44613.923321759263</c:v>
                </c:pt>
                <c:pt idx="2623">
                  <c:v>44613.924097222225</c:v>
                </c:pt>
                <c:pt idx="2624">
                  <c:v>44613.924814814818</c:v>
                </c:pt>
                <c:pt idx="2625">
                  <c:v>44613.925543981481</c:v>
                </c:pt>
                <c:pt idx="2626">
                  <c:v>44613.92627314815</c:v>
                </c:pt>
                <c:pt idx="2627">
                  <c:v>44613.926990740743</c:v>
                </c:pt>
                <c:pt idx="2628">
                  <c:v>44613.927719907406</c:v>
                </c:pt>
                <c:pt idx="2629">
                  <c:v>44613.928495370368</c:v>
                </c:pt>
                <c:pt idx="2630">
                  <c:v>44613.929212962961</c:v>
                </c:pt>
                <c:pt idx="2631">
                  <c:v>44613.929942129631</c:v>
                </c:pt>
                <c:pt idx="2632">
                  <c:v>44613.930671296293</c:v>
                </c:pt>
                <c:pt idx="2633">
                  <c:v>44613.931388888886</c:v>
                </c:pt>
                <c:pt idx="2634">
                  <c:v>44613.932118055556</c:v>
                </c:pt>
                <c:pt idx="2635">
                  <c:v>44613.932893518519</c:v>
                </c:pt>
                <c:pt idx="2636">
                  <c:v>44613.933611111112</c:v>
                </c:pt>
                <c:pt idx="2637">
                  <c:v>44613.934340277781</c:v>
                </c:pt>
                <c:pt idx="2638">
                  <c:v>44613.935069444444</c:v>
                </c:pt>
                <c:pt idx="2639">
                  <c:v>44613.935787037037</c:v>
                </c:pt>
                <c:pt idx="2640">
                  <c:v>44613.936516203707</c:v>
                </c:pt>
                <c:pt idx="2641">
                  <c:v>44613.937291666669</c:v>
                </c:pt>
                <c:pt idx="2642">
                  <c:v>44613.938009259262</c:v>
                </c:pt>
                <c:pt idx="2643">
                  <c:v>44613.938738425924</c:v>
                </c:pt>
                <c:pt idx="2644">
                  <c:v>44613.939467592594</c:v>
                </c:pt>
                <c:pt idx="2645">
                  <c:v>44613.940185185187</c:v>
                </c:pt>
                <c:pt idx="2646">
                  <c:v>44613.94091435185</c:v>
                </c:pt>
                <c:pt idx="2647">
                  <c:v>44613.941689814812</c:v>
                </c:pt>
                <c:pt idx="2648">
                  <c:v>44613.942407407405</c:v>
                </c:pt>
                <c:pt idx="2649">
                  <c:v>44613.943136574075</c:v>
                </c:pt>
                <c:pt idx="2650">
                  <c:v>44613.943865740737</c:v>
                </c:pt>
                <c:pt idx="2651">
                  <c:v>44613.94458333333</c:v>
                </c:pt>
                <c:pt idx="2652">
                  <c:v>44613.9453125</c:v>
                </c:pt>
                <c:pt idx="2653">
                  <c:v>44613.946087962962</c:v>
                </c:pt>
                <c:pt idx="2654">
                  <c:v>44613.946817129632</c:v>
                </c:pt>
                <c:pt idx="2655">
                  <c:v>44613.947534722225</c:v>
                </c:pt>
                <c:pt idx="2656">
                  <c:v>44613.948263888888</c:v>
                </c:pt>
                <c:pt idx="2657">
                  <c:v>44613.948993055557</c:v>
                </c:pt>
                <c:pt idx="2658">
                  <c:v>44613.94971064815</c:v>
                </c:pt>
                <c:pt idx="2659">
                  <c:v>44613.950486111113</c:v>
                </c:pt>
                <c:pt idx="2660">
                  <c:v>44613.951215277775</c:v>
                </c:pt>
                <c:pt idx="2661">
                  <c:v>44613.951944444445</c:v>
                </c:pt>
                <c:pt idx="2662">
                  <c:v>44613.952662037038</c:v>
                </c:pt>
                <c:pt idx="2663">
                  <c:v>44613.9533912037</c:v>
                </c:pt>
                <c:pt idx="2664">
                  <c:v>44613.95412037037</c:v>
                </c:pt>
                <c:pt idx="2665">
                  <c:v>44613.954895833333</c:v>
                </c:pt>
                <c:pt idx="2666">
                  <c:v>44613.955613425926</c:v>
                </c:pt>
                <c:pt idx="2667">
                  <c:v>44613.956342592595</c:v>
                </c:pt>
                <c:pt idx="2668">
                  <c:v>44613.957071759258</c:v>
                </c:pt>
                <c:pt idx="2669">
                  <c:v>44613.957789351851</c:v>
                </c:pt>
                <c:pt idx="2670">
                  <c:v>44613.958518518521</c:v>
                </c:pt>
                <c:pt idx="2671">
                  <c:v>44613.959282407406</c:v>
                </c:pt>
                <c:pt idx="2672">
                  <c:v>44613.960011574076</c:v>
                </c:pt>
                <c:pt idx="2673">
                  <c:v>44613.960740740738</c:v>
                </c:pt>
                <c:pt idx="2674">
                  <c:v>44613.961458333331</c:v>
                </c:pt>
                <c:pt idx="2675">
                  <c:v>44613.962187500001</c:v>
                </c:pt>
                <c:pt idx="2676">
                  <c:v>44613.962916666664</c:v>
                </c:pt>
                <c:pt idx="2677">
                  <c:v>44613.963680555556</c:v>
                </c:pt>
                <c:pt idx="2678">
                  <c:v>44613.964409722219</c:v>
                </c:pt>
                <c:pt idx="2679">
                  <c:v>44613.965138888889</c:v>
                </c:pt>
                <c:pt idx="2680">
                  <c:v>44613.965856481482</c:v>
                </c:pt>
                <c:pt idx="2681">
                  <c:v>44613.966585648152</c:v>
                </c:pt>
                <c:pt idx="2682">
                  <c:v>44613.967303240737</c:v>
                </c:pt>
                <c:pt idx="2683">
                  <c:v>44613.968078703707</c:v>
                </c:pt>
                <c:pt idx="2684">
                  <c:v>44613.968807870369</c:v>
                </c:pt>
                <c:pt idx="2685">
                  <c:v>44613.969537037039</c:v>
                </c:pt>
                <c:pt idx="2686">
                  <c:v>44613.970254629632</c:v>
                </c:pt>
                <c:pt idx="2687">
                  <c:v>44613.970983796295</c:v>
                </c:pt>
                <c:pt idx="2688">
                  <c:v>44613.971712962964</c:v>
                </c:pt>
                <c:pt idx="2689">
                  <c:v>44613.972488425927</c:v>
                </c:pt>
                <c:pt idx="2690">
                  <c:v>44613.97320601852</c:v>
                </c:pt>
                <c:pt idx="2691">
                  <c:v>44613.973935185182</c:v>
                </c:pt>
                <c:pt idx="2692">
                  <c:v>44613.974664351852</c:v>
                </c:pt>
                <c:pt idx="2693">
                  <c:v>44613.975381944445</c:v>
                </c:pt>
                <c:pt idx="2694">
                  <c:v>44613.976111111115</c:v>
                </c:pt>
                <c:pt idx="2695">
                  <c:v>44613.976886574077</c:v>
                </c:pt>
                <c:pt idx="2696">
                  <c:v>44613.97760416667</c:v>
                </c:pt>
                <c:pt idx="2697">
                  <c:v>44613.978333333333</c:v>
                </c:pt>
                <c:pt idx="2698">
                  <c:v>44613.979062500002</c:v>
                </c:pt>
                <c:pt idx="2699">
                  <c:v>44613.979780092595</c:v>
                </c:pt>
                <c:pt idx="2700">
                  <c:v>44613.980509259258</c:v>
                </c:pt>
                <c:pt idx="2701">
                  <c:v>44613.98128472222</c:v>
                </c:pt>
                <c:pt idx="2702">
                  <c:v>44613.98201388889</c:v>
                </c:pt>
                <c:pt idx="2703">
                  <c:v>44613.982731481483</c:v>
                </c:pt>
                <c:pt idx="2704">
                  <c:v>44613.983460648145</c:v>
                </c:pt>
                <c:pt idx="2705">
                  <c:v>44613.984189814815</c:v>
                </c:pt>
                <c:pt idx="2706">
                  <c:v>44613.984918981485</c:v>
                </c:pt>
                <c:pt idx="2707">
                  <c:v>44613.985636574071</c:v>
                </c:pt>
                <c:pt idx="2708">
                  <c:v>44613.98636574074</c:v>
                </c:pt>
                <c:pt idx="2709">
                  <c:v>44613.98709490741</c:v>
                </c:pt>
                <c:pt idx="2710">
                  <c:v>44613.987812500003</c:v>
                </c:pt>
                <c:pt idx="2711">
                  <c:v>44613.988541666666</c:v>
                </c:pt>
                <c:pt idx="2712">
                  <c:v>44613.989259259259</c:v>
                </c:pt>
                <c:pt idx="2713">
                  <c:v>44613.989988425928</c:v>
                </c:pt>
                <c:pt idx="2714">
                  <c:v>44613.990717592591</c:v>
                </c:pt>
                <c:pt idx="2715">
                  <c:v>44613.991435185184</c:v>
                </c:pt>
                <c:pt idx="2716">
                  <c:v>44613.992164351854</c:v>
                </c:pt>
                <c:pt idx="2717">
                  <c:v>44613.992893518516</c:v>
                </c:pt>
                <c:pt idx="2718">
                  <c:v>44613.993611111109</c:v>
                </c:pt>
                <c:pt idx="2719">
                  <c:v>44613.994340277779</c:v>
                </c:pt>
                <c:pt idx="2720">
                  <c:v>44613.995069444441</c:v>
                </c:pt>
                <c:pt idx="2721">
                  <c:v>44613.995798611111</c:v>
                </c:pt>
                <c:pt idx="2722">
                  <c:v>44613.996516203704</c:v>
                </c:pt>
                <c:pt idx="2723">
                  <c:v>44613.997245370374</c:v>
                </c:pt>
                <c:pt idx="2724">
                  <c:v>44613.99796296296</c:v>
                </c:pt>
                <c:pt idx="2725">
                  <c:v>44613.998692129629</c:v>
                </c:pt>
                <c:pt idx="2726">
                  <c:v>44613.999421296299</c:v>
                </c:pt>
                <c:pt idx="2727">
                  <c:v>44614.000138888892</c:v>
                </c:pt>
                <c:pt idx="2728">
                  <c:v>44614.000868055555</c:v>
                </c:pt>
                <c:pt idx="2729">
                  <c:v>44614.001597222225</c:v>
                </c:pt>
                <c:pt idx="2730">
                  <c:v>44614.002326388887</c:v>
                </c:pt>
                <c:pt idx="2731">
                  <c:v>44614.00304398148</c:v>
                </c:pt>
                <c:pt idx="2732">
                  <c:v>44614.00377314815</c:v>
                </c:pt>
                <c:pt idx="2733">
                  <c:v>44614.004502314812</c:v>
                </c:pt>
                <c:pt idx="2734">
                  <c:v>44614.005219907405</c:v>
                </c:pt>
                <c:pt idx="2735">
                  <c:v>44614.005949074075</c:v>
                </c:pt>
                <c:pt idx="2736">
                  <c:v>44614.006678240738</c:v>
                </c:pt>
                <c:pt idx="2737">
                  <c:v>44614.007395833331</c:v>
                </c:pt>
                <c:pt idx="2738">
                  <c:v>44614.008125</c:v>
                </c:pt>
                <c:pt idx="2739">
                  <c:v>44614.00885416667</c:v>
                </c:pt>
                <c:pt idx="2740">
                  <c:v>44614.009571759256</c:v>
                </c:pt>
                <c:pt idx="2741">
                  <c:v>44614.010300925926</c:v>
                </c:pt>
                <c:pt idx="2742">
                  <c:v>44614.011030092595</c:v>
                </c:pt>
                <c:pt idx="2743">
                  <c:v>44614.011747685188</c:v>
                </c:pt>
                <c:pt idx="2744">
                  <c:v>44614.012476851851</c:v>
                </c:pt>
                <c:pt idx="2745">
                  <c:v>44614.013206018521</c:v>
                </c:pt>
                <c:pt idx="2746">
                  <c:v>44614.013923611114</c:v>
                </c:pt>
                <c:pt idx="2747">
                  <c:v>44614.014699074076</c:v>
                </c:pt>
                <c:pt idx="2748">
                  <c:v>44614.015428240738</c:v>
                </c:pt>
                <c:pt idx="2749">
                  <c:v>44614.016157407408</c:v>
                </c:pt>
                <c:pt idx="2750">
                  <c:v>44614.016875000001</c:v>
                </c:pt>
                <c:pt idx="2751">
                  <c:v>44614.017604166664</c:v>
                </c:pt>
                <c:pt idx="2752">
                  <c:v>44614.018333333333</c:v>
                </c:pt>
                <c:pt idx="2753">
                  <c:v>44614.019050925926</c:v>
                </c:pt>
                <c:pt idx="2754">
                  <c:v>44614.019780092596</c:v>
                </c:pt>
                <c:pt idx="2755">
                  <c:v>44614.020509259259</c:v>
                </c:pt>
                <c:pt idx="2756">
                  <c:v>44614.021226851852</c:v>
                </c:pt>
                <c:pt idx="2757">
                  <c:v>44614.021956018521</c:v>
                </c:pt>
                <c:pt idx="2758">
                  <c:v>44614.022673611114</c:v>
                </c:pt>
                <c:pt idx="2759">
                  <c:v>44614.023402777777</c:v>
                </c:pt>
                <c:pt idx="2760">
                  <c:v>44614.024131944447</c:v>
                </c:pt>
                <c:pt idx="2761">
                  <c:v>44614.02484953704</c:v>
                </c:pt>
                <c:pt idx="2762">
                  <c:v>44614.025578703702</c:v>
                </c:pt>
                <c:pt idx="2763">
                  <c:v>44614.026354166665</c:v>
                </c:pt>
                <c:pt idx="2764">
                  <c:v>44614.027071759258</c:v>
                </c:pt>
                <c:pt idx="2765">
                  <c:v>44614.027800925927</c:v>
                </c:pt>
                <c:pt idx="2766">
                  <c:v>44614.02853009259</c:v>
                </c:pt>
                <c:pt idx="2767">
                  <c:v>44614.029247685183</c:v>
                </c:pt>
                <c:pt idx="2768">
                  <c:v>44614.029976851853</c:v>
                </c:pt>
                <c:pt idx="2769">
                  <c:v>44614.030752314815</c:v>
                </c:pt>
                <c:pt idx="2770">
                  <c:v>44614.031481481485</c:v>
                </c:pt>
                <c:pt idx="2771">
                  <c:v>44614.032199074078</c:v>
                </c:pt>
                <c:pt idx="2772">
                  <c:v>44614.03292824074</c:v>
                </c:pt>
                <c:pt idx="2773">
                  <c:v>44614.03365740741</c:v>
                </c:pt>
                <c:pt idx="2774">
                  <c:v>44614.034375000003</c:v>
                </c:pt>
                <c:pt idx="2775">
                  <c:v>44614.035150462965</c:v>
                </c:pt>
                <c:pt idx="2776">
                  <c:v>44614.035879629628</c:v>
                </c:pt>
                <c:pt idx="2777">
                  <c:v>44614.036597222221</c:v>
                </c:pt>
                <c:pt idx="2778">
                  <c:v>44614.037326388891</c:v>
                </c:pt>
                <c:pt idx="2779">
                  <c:v>44614.038055555553</c:v>
                </c:pt>
                <c:pt idx="2780">
                  <c:v>44614.038773148146</c:v>
                </c:pt>
                <c:pt idx="2781">
                  <c:v>44614.039548611108</c:v>
                </c:pt>
                <c:pt idx="2782">
                  <c:v>44614.040277777778</c:v>
                </c:pt>
                <c:pt idx="2783">
                  <c:v>44614.041006944448</c:v>
                </c:pt>
                <c:pt idx="2784">
                  <c:v>44614.041724537034</c:v>
                </c:pt>
                <c:pt idx="2785">
                  <c:v>44614.042453703703</c:v>
                </c:pt>
                <c:pt idx="2786">
                  <c:v>44614.043182870373</c:v>
                </c:pt>
                <c:pt idx="2787">
                  <c:v>44614.043958333335</c:v>
                </c:pt>
                <c:pt idx="2788">
                  <c:v>44614.044675925928</c:v>
                </c:pt>
                <c:pt idx="2789">
                  <c:v>44614.045405092591</c:v>
                </c:pt>
                <c:pt idx="2790">
                  <c:v>44614.046134259261</c:v>
                </c:pt>
                <c:pt idx="2791">
                  <c:v>44614.046863425923</c:v>
                </c:pt>
                <c:pt idx="2792">
                  <c:v>44614.047581018516</c:v>
                </c:pt>
                <c:pt idx="2793">
                  <c:v>44614.048310185186</c:v>
                </c:pt>
                <c:pt idx="2794">
                  <c:v>44614.049027777779</c:v>
                </c:pt>
                <c:pt idx="2795">
                  <c:v>44614.049756944441</c:v>
                </c:pt>
                <c:pt idx="2796">
                  <c:v>44614.050486111111</c:v>
                </c:pt>
                <c:pt idx="2797">
                  <c:v>44614.051203703704</c:v>
                </c:pt>
                <c:pt idx="2798">
                  <c:v>44614.051979166667</c:v>
                </c:pt>
                <c:pt idx="2799">
                  <c:v>44614.052708333336</c:v>
                </c:pt>
                <c:pt idx="2800">
                  <c:v>44614.053437499999</c:v>
                </c:pt>
                <c:pt idx="2801">
                  <c:v>44614.054155092592</c:v>
                </c:pt>
                <c:pt idx="2802">
                  <c:v>44614.054884259262</c:v>
                </c:pt>
                <c:pt idx="2803">
                  <c:v>44614.055613425924</c:v>
                </c:pt>
                <c:pt idx="2804">
                  <c:v>44614.056388888886</c:v>
                </c:pt>
                <c:pt idx="2805">
                  <c:v>44614.057106481479</c:v>
                </c:pt>
                <c:pt idx="2806">
                  <c:v>44614.057835648149</c:v>
                </c:pt>
                <c:pt idx="2807">
                  <c:v>44614.058564814812</c:v>
                </c:pt>
                <c:pt idx="2808">
                  <c:v>44614.059293981481</c:v>
                </c:pt>
                <c:pt idx="2809">
                  <c:v>44614.060011574074</c:v>
                </c:pt>
                <c:pt idx="2810">
                  <c:v>44614.060740740744</c:v>
                </c:pt>
                <c:pt idx="2811">
                  <c:v>44614.061469907407</c:v>
                </c:pt>
                <c:pt idx="2812">
                  <c:v>44614.0621875</c:v>
                </c:pt>
                <c:pt idx="2813">
                  <c:v>44614.062916666669</c:v>
                </c:pt>
                <c:pt idx="2814">
                  <c:v>44614.063645833332</c:v>
                </c:pt>
                <c:pt idx="2815">
                  <c:v>44614.064409722225</c:v>
                </c:pt>
                <c:pt idx="2816">
                  <c:v>44614.065138888887</c:v>
                </c:pt>
                <c:pt idx="2817">
                  <c:v>44614.065868055557</c:v>
                </c:pt>
                <c:pt idx="2818">
                  <c:v>44614.06658564815</c:v>
                </c:pt>
                <c:pt idx="2819">
                  <c:v>44614.067314814813</c:v>
                </c:pt>
                <c:pt idx="2820">
                  <c:v>44614.068043981482</c:v>
                </c:pt>
                <c:pt idx="2821">
                  <c:v>44614.068819444445</c:v>
                </c:pt>
                <c:pt idx="2822">
                  <c:v>44614.069537037038</c:v>
                </c:pt>
                <c:pt idx="2823">
                  <c:v>44614.0702662037</c:v>
                </c:pt>
                <c:pt idx="2824">
                  <c:v>44614.07099537037</c:v>
                </c:pt>
                <c:pt idx="2825">
                  <c:v>44614.071712962963</c:v>
                </c:pt>
                <c:pt idx="2826">
                  <c:v>44614.072442129633</c:v>
                </c:pt>
                <c:pt idx="2827">
                  <c:v>44614.073217592595</c:v>
                </c:pt>
                <c:pt idx="2828">
                  <c:v>44614.073946759258</c:v>
                </c:pt>
                <c:pt idx="2829">
                  <c:v>44614.074664351851</c:v>
                </c:pt>
                <c:pt idx="2830">
                  <c:v>44614.07539351852</c:v>
                </c:pt>
                <c:pt idx="2831">
                  <c:v>44614.076122685183</c:v>
                </c:pt>
                <c:pt idx="2832">
                  <c:v>44614.076840277776</c:v>
                </c:pt>
                <c:pt idx="2833">
                  <c:v>44614.077569444446</c:v>
                </c:pt>
                <c:pt idx="2834">
                  <c:v>44614.078298611108</c:v>
                </c:pt>
                <c:pt idx="2835">
                  <c:v>44614.079016203701</c:v>
                </c:pt>
                <c:pt idx="2836">
                  <c:v>44614.079745370371</c:v>
                </c:pt>
                <c:pt idx="2837">
                  <c:v>44614.080462962964</c:v>
                </c:pt>
                <c:pt idx="2838">
                  <c:v>44614.081192129626</c:v>
                </c:pt>
                <c:pt idx="2839">
                  <c:v>44614.081921296296</c:v>
                </c:pt>
                <c:pt idx="2840">
                  <c:v>44614.082650462966</c:v>
                </c:pt>
                <c:pt idx="2841">
                  <c:v>44614.083368055559</c:v>
                </c:pt>
                <c:pt idx="2842">
                  <c:v>44614.084097222221</c:v>
                </c:pt>
                <c:pt idx="2843">
                  <c:v>44614.084814814814</c:v>
                </c:pt>
                <c:pt idx="2844">
                  <c:v>44614.085543981484</c:v>
                </c:pt>
                <c:pt idx="2845">
                  <c:v>44614.086273148147</c:v>
                </c:pt>
                <c:pt idx="2846">
                  <c:v>44614.08699074074</c:v>
                </c:pt>
                <c:pt idx="2847">
                  <c:v>44614.087719907409</c:v>
                </c:pt>
                <c:pt idx="2848">
                  <c:v>44614.088449074072</c:v>
                </c:pt>
                <c:pt idx="2849">
                  <c:v>44614.089166666665</c:v>
                </c:pt>
                <c:pt idx="2850">
                  <c:v>44614.089895833335</c:v>
                </c:pt>
                <c:pt idx="2851">
                  <c:v>44614.090624999997</c:v>
                </c:pt>
                <c:pt idx="2852">
                  <c:v>44614.09134259259</c:v>
                </c:pt>
                <c:pt idx="2853">
                  <c:v>44614.092118055552</c:v>
                </c:pt>
                <c:pt idx="2854">
                  <c:v>44614.092847222222</c:v>
                </c:pt>
                <c:pt idx="2855">
                  <c:v>44614.093576388892</c:v>
                </c:pt>
                <c:pt idx="2856">
                  <c:v>44614.094293981485</c:v>
                </c:pt>
                <c:pt idx="2857">
                  <c:v>44614.095023148147</c:v>
                </c:pt>
                <c:pt idx="2858">
                  <c:v>44614.095752314817</c:v>
                </c:pt>
                <c:pt idx="2859">
                  <c:v>44614.096516203703</c:v>
                </c:pt>
                <c:pt idx="2860">
                  <c:v>44614.097245370373</c:v>
                </c:pt>
                <c:pt idx="2861">
                  <c:v>44614.097974537035</c:v>
                </c:pt>
                <c:pt idx="2862">
                  <c:v>44614.098692129628</c:v>
                </c:pt>
                <c:pt idx="2863">
                  <c:v>44614.099421296298</c:v>
                </c:pt>
                <c:pt idx="2864">
                  <c:v>44614.10015046296</c:v>
                </c:pt>
                <c:pt idx="2865">
                  <c:v>44614.100925925923</c:v>
                </c:pt>
                <c:pt idx="2866">
                  <c:v>44614.101643518516</c:v>
                </c:pt>
                <c:pt idx="2867">
                  <c:v>44614.102372685185</c:v>
                </c:pt>
                <c:pt idx="2868">
                  <c:v>44614.103101851855</c:v>
                </c:pt>
                <c:pt idx="2869">
                  <c:v>44614.103819444441</c:v>
                </c:pt>
                <c:pt idx="2870">
                  <c:v>44614.104548611111</c:v>
                </c:pt>
                <c:pt idx="2871">
                  <c:v>44614.105324074073</c:v>
                </c:pt>
                <c:pt idx="2872">
                  <c:v>44614.106053240743</c:v>
                </c:pt>
                <c:pt idx="2873">
                  <c:v>44614.106770833336</c:v>
                </c:pt>
                <c:pt idx="2874">
                  <c:v>44614.107499999998</c:v>
                </c:pt>
                <c:pt idx="2875">
                  <c:v>44614.108229166668</c:v>
                </c:pt>
                <c:pt idx="2876">
                  <c:v>44614.108946759261</c:v>
                </c:pt>
                <c:pt idx="2877">
                  <c:v>44614.109675925924</c:v>
                </c:pt>
                <c:pt idx="2878">
                  <c:v>44614.110405092593</c:v>
                </c:pt>
                <c:pt idx="2879">
                  <c:v>44614.111122685186</c:v>
                </c:pt>
                <c:pt idx="2880">
                  <c:v>44614.111851851849</c:v>
                </c:pt>
                <c:pt idx="2881">
                  <c:v>44614.112581018519</c:v>
                </c:pt>
                <c:pt idx="2882">
                  <c:v>44614.113344907404</c:v>
                </c:pt>
                <c:pt idx="2883">
                  <c:v>44614.114074074074</c:v>
                </c:pt>
                <c:pt idx="2884">
                  <c:v>44614.114803240744</c:v>
                </c:pt>
                <c:pt idx="2885">
                  <c:v>44614.115520833337</c:v>
                </c:pt>
                <c:pt idx="2886">
                  <c:v>44614.116249999999</c:v>
                </c:pt>
                <c:pt idx="2887">
                  <c:v>44614.116979166669</c:v>
                </c:pt>
                <c:pt idx="2888">
                  <c:v>44614.117754629631</c:v>
                </c:pt>
                <c:pt idx="2889">
                  <c:v>44614.118472222224</c:v>
                </c:pt>
                <c:pt idx="2890">
                  <c:v>44614.119201388887</c:v>
                </c:pt>
                <c:pt idx="2891">
                  <c:v>44614.119930555556</c:v>
                </c:pt>
                <c:pt idx="2892">
                  <c:v>44614.120648148149</c:v>
                </c:pt>
                <c:pt idx="2893">
                  <c:v>44614.121377314812</c:v>
                </c:pt>
                <c:pt idx="2894">
                  <c:v>44614.122152777774</c:v>
                </c:pt>
                <c:pt idx="2895">
                  <c:v>44614.122881944444</c:v>
                </c:pt>
                <c:pt idx="2896">
                  <c:v>44614.123599537037</c:v>
                </c:pt>
                <c:pt idx="2897">
                  <c:v>44614.124328703707</c:v>
                </c:pt>
                <c:pt idx="2898">
                  <c:v>44614.125057870369</c:v>
                </c:pt>
                <c:pt idx="2899">
                  <c:v>44614.125775462962</c:v>
                </c:pt>
                <c:pt idx="2900">
                  <c:v>44614.126550925925</c:v>
                </c:pt>
                <c:pt idx="2901">
                  <c:v>44614.127280092594</c:v>
                </c:pt>
                <c:pt idx="2902">
                  <c:v>44614.128009259257</c:v>
                </c:pt>
                <c:pt idx="2903">
                  <c:v>44614.12872685185</c:v>
                </c:pt>
                <c:pt idx="2904">
                  <c:v>44614.12945601852</c:v>
                </c:pt>
                <c:pt idx="2905">
                  <c:v>44614.130185185182</c:v>
                </c:pt>
                <c:pt idx="2906">
                  <c:v>44614.130902777775</c:v>
                </c:pt>
                <c:pt idx="2907">
                  <c:v>44614.131631944445</c:v>
                </c:pt>
                <c:pt idx="2908">
                  <c:v>44614.132361111115</c:v>
                </c:pt>
                <c:pt idx="2909">
                  <c:v>44614.1330787037</c:v>
                </c:pt>
                <c:pt idx="2910">
                  <c:v>44614.13380787037</c:v>
                </c:pt>
                <c:pt idx="2911">
                  <c:v>44614.134583333333</c:v>
                </c:pt>
                <c:pt idx="2912">
                  <c:v>44614.135312500002</c:v>
                </c:pt>
                <c:pt idx="2913">
                  <c:v>44614.136030092595</c:v>
                </c:pt>
                <c:pt idx="2914">
                  <c:v>44614.136759259258</c:v>
                </c:pt>
                <c:pt idx="2915">
                  <c:v>44614.137488425928</c:v>
                </c:pt>
                <c:pt idx="2916">
                  <c:v>44614.138206018521</c:v>
                </c:pt>
                <c:pt idx="2917">
                  <c:v>44614.138981481483</c:v>
                </c:pt>
                <c:pt idx="2918">
                  <c:v>44614.139710648145</c:v>
                </c:pt>
                <c:pt idx="2919">
                  <c:v>44614.140439814815</c:v>
                </c:pt>
                <c:pt idx="2920">
                  <c:v>44614.141157407408</c:v>
                </c:pt>
                <c:pt idx="2921">
                  <c:v>44614.141886574071</c:v>
                </c:pt>
                <c:pt idx="2922">
                  <c:v>44614.14261574074</c:v>
                </c:pt>
                <c:pt idx="2923">
                  <c:v>44614.143391203703</c:v>
                </c:pt>
                <c:pt idx="2924">
                  <c:v>44614.144108796296</c:v>
                </c:pt>
                <c:pt idx="2925">
                  <c:v>44614.144837962966</c:v>
                </c:pt>
                <c:pt idx="2926">
                  <c:v>44614.145555555559</c:v>
                </c:pt>
                <c:pt idx="2927">
                  <c:v>44614.146284722221</c:v>
                </c:pt>
                <c:pt idx="2928">
                  <c:v>44614.147013888891</c:v>
                </c:pt>
                <c:pt idx="2929">
                  <c:v>44614.147777777776</c:v>
                </c:pt>
                <c:pt idx="2930">
                  <c:v>44614.148506944446</c:v>
                </c:pt>
                <c:pt idx="2931">
                  <c:v>44614.149236111109</c:v>
                </c:pt>
                <c:pt idx="2932">
                  <c:v>44614.149953703702</c:v>
                </c:pt>
                <c:pt idx="2933">
                  <c:v>44614.150682870371</c:v>
                </c:pt>
                <c:pt idx="2934">
                  <c:v>44614.151412037034</c:v>
                </c:pt>
                <c:pt idx="2935">
                  <c:v>44614.152129629627</c:v>
                </c:pt>
                <c:pt idx="2936">
                  <c:v>44614.152858796297</c:v>
                </c:pt>
                <c:pt idx="2937">
                  <c:v>44614.153587962966</c:v>
                </c:pt>
                <c:pt idx="2938">
                  <c:v>44614.154305555552</c:v>
                </c:pt>
                <c:pt idx="2939">
                  <c:v>44614.155034722222</c:v>
                </c:pt>
                <c:pt idx="2940">
                  <c:v>44614.155810185184</c:v>
                </c:pt>
                <c:pt idx="2941">
                  <c:v>44614.156539351854</c:v>
                </c:pt>
                <c:pt idx="2942">
                  <c:v>44614.157256944447</c:v>
                </c:pt>
                <c:pt idx="2943">
                  <c:v>44614.157986111109</c:v>
                </c:pt>
                <c:pt idx="2944">
                  <c:v>44614.158715277779</c:v>
                </c:pt>
                <c:pt idx="2945">
                  <c:v>44614.159432870372</c:v>
                </c:pt>
                <c:pt idx="2946">
                  <c:v>44614.160162037035</c:v>
                </c:pt>
                <c:pt idx="2947">
                  <c:v>44614.160879629628</c:v>
                </c:pt>
                <c:pt idx="2948">
                  <c:v>44614.161608796298</c:v>
                </c:pt>
                <c:pt idx="2949">
                  <c:v>44614.16233796296</c:v>
                </c:pt>
                <c:pt idx="2950">
                  <c:v>44614.16306712963</c:v>
                </c:pt>
                <c:pt idx="2951">
                  <c:v>44614.163831018515</c:v>
                </c:pt>
                <c:pt idx="2952">
                  <c:v>44614.164560185185</c:v>
                </c:pt>
                <c:pt idx="2953">
                  <c:v>44614.165289351855</c:v>
                </c:pt>
                <c:pt idx="2954">
                  <c:v>44614.166006944448</c:v>
                </c:pt>
                <c:pt idx="2955">
                  <c:v>44614.16673611111</c:v>
                </c:pt>
                <c:pt idx="2956">
                  <c:v>44614.16746527778</c:v>
                </c:pt>
                <c:pt idx="2957">
                  <c:v>44614.168182870373</c:v>
                </c:pt>
                <c:pt idx="2958">
                  <c:v>44614.168912037036</c:v>
                </c:pt>
                <c:pt idx="2959">
                  <c:v>44614.169641203705</c:v>
                </c:pt>
                <c:pt idx="2960">
                  <c:v>44614.170358796298</c:v>
                </c:pt>
                <c:pt idx="2961">
                  <c:v>44614.171087962961</c:v>
                </c:pt>
                <c:pt idx="2962">
                  <c:v>44614.171817129631</c:v>
                </c:pt>
                <c:pt idx="2963">
                  <c:v>44614.172534722224</c:v>
                </c:pt>
                <c:pt idx="2964">
                  <c:v>44614.173263888886</c:v>
                </c:pt>
                <c:pt idx="2965">
                  <c:v>44614.173993055556</c:v>
                </c:pt>
                <c:pt idx="2966">
                  <c:v>44614.174710648149</c:v>
                </c:pt>
                <c:pt idx="2967">
                  <c:v>44614.175486111111</c:v>
                </c:pt>
                <c:pt idx="2968">
                  <c:v>44614.176215277781</c:v>
                </c:pt>
                <c:pt idx="2969">
                  <c:v>44614.176944444444</c:v>
                </c:pt>
                <c:pt idx="2970">
                  <c:v>44614.177673611113</c:v>
                </c:pt>
                <c:pt idx="2971">
                  <c:v>44614.178391203706</c:v>
                </c:pt>
                <c:pt idx="2972">
                  <c:v>44614.179120370369</c:v>
                </c:pt>
                <c:pt idx="2973">
                  <c:v>44614.179895833331</c:v>
                </c:pt>
                <c:pt idx="2974">
                  <c:v>44614.180613425924</c:v>
                </c:pt>
                <c:pt idx="2975">
                  <c:v>44614.181342592594</c:v>
                </c:pt>
                <c:pt idx="2976">
                  <c:v>44614.182071759256</c:v>
                </c:pt>
                <c:pt idx="2977">
                  <c:v>44614.182789351849</c:v>
                </c:pt>
                <c:pt idx="2978">
                  <c:v>44614.183518518519</c:v>
                </c:pt>
                <c:pt idx="2979">
                  <c:v>44614.184293981481</c:v>
                </c:pt>
                <c:pt idx="2980">
                  <c:v>44614.185023148151</c:v>
                </c:pt>
                <c:pt idx="2981">
                  <c:v>44614.185740740744</c:v>
                </c:pt>
                <c:pt idx="2982">
                  <c:v>44614.186469907407</c:v>
                </c:pt>
                <c:pt idx="2983">
                  <c:v>44614.187199074076</c:v>
                </c:pt>
                <c:pt idx="2984">
                  <c:v>44614.187916666669</c:v>
                </c:pt>
                <c:pt idx="2985">
                  <c:v>44614.188645833332</c:v>
                </c:pt>
                <c:pt idx="2986">
                  <c:v>44614.189375000002</c:v>
                </c:pt>
                <c:pt idx="2987">
                  <c:v>44614.190092592595</c:v>
                </c:pt>
                <c:pt idx="2988">
                  <c:v>44614.190821759257</c:v>
                </c:pt>
                <c:pt idx="2989">
                  <c:v>44614.191550925927</c:v>
                </c:pt>
                <c:pt idx="2990">
                  <c:v>44614.19226851852</c:v>
                </c:pt>
                <c:pt idx="2991">
                  <c:v>44614.192997685182</c:v>
                </c:pt>
                <c:pt idx="2992">
                  <c:v>44614.193726851852</c:v>
                </c:pt>
                <c:pt idx="2993">
                  <c:v>44614.194444444445</c:v>
                </c:pt>
                <c:pt idx="2994">
                  <c:v>44614.195173611108</c:v>
                </c:pt>
                <c:pt idx="2995">
                  <c:v>44614.195949074077</c:v>
                </c:pt>
                <c:pt idx="2996">
                  <c:v>44614.19667824074</c:v>
                </c:pt>
                <c:pt idx="2997">
                  <c:v>44614.197395833333</c:v>
                </c:pt>
                <c:pt idx="2998">
                  <c:v>44614.198125000003</c:v>
                </c:pt>
                <c:pt idx="2999">
                  <c:v>44614.198854166665</c:v>
                </c:pt>
                <c:pt idx="3000">
                  <c:v>44614.199583333335</c:v>
                </c:pt>
                <c:pt idx="3001">
                  <c:v>44614.20034722222</c:v>
                </c:pt>
                <c:pt idx="3002">
                  <c:v>44614.20107638889</c:v>
                </c:pt>
                <c:pt idx="3003">
                  <c:v>44614.201805555553</c:v>
                </c:pt>
                <c:pt idx="3004">
                  <c:v>44614.202523148146</c:v>
                </c:pt>
                <c:pt idx="3005">
                  <c:v>44614.203252314815</c:v>
                </c:pt>
                <c:pt idx="3006">
                  <c:v>44614.203981481478</c:v>
                </c:pt>
                <c:pt idx="3007">
                  <c:v>44614.204756944448</c:v>
                </c:pt>
                <c:pt idx="3008">
                  <c:v>44614.205474537041</c:v>
                </c:pt>
                <c:pt idx="3009">
                  <c:v>44614.206203703703</c:v>
                </c:pt>
                <c:pt idx="3010">
                  <c:v>44614.206921296296</c:v>
                </c:pt>
                <c:pt idx="3011">
                  <c:v>44614.207650462966</c:v>
                </c:pt>
                <c:pt idx="3012">
                  <c:v>44614.208379629628</c:v>
                </c:pt>
                <c:pt idx="3013">
                  <c:v>44614.209097222221</c:v>
                </c:pt>
                <c:pt idx="3014">
                  <c:v>44614.209826388891</c:v>
                </c:pt>
                <c:pt idx="3015">
                  <c:v>44614.210555555554</c:v>
                </c:pt>
                <c:pt idx="3016">
                  <c:v>44614.211284722223</c:v>
                </c:pt>
                <c:pt idx="3017">
                  <c:v>44614.212002314816</c:v>
                </c:pt>
                <c:pt idx="3018">
                  <c:v>44614.212777777779</c:v>
                </c:pt>
                <c:pt idx="3019">
                  <c:v>44614.213506944441</c:v>
                </c:pt>
                <c:pt idx="3020">
                  <c:v>44614.214236111111</c:v>
                </c:pt>
                <c:pt idx="3021">
                  <c:v>44614.214953703704</c:v>
                </c:pt>
                <c:pt idx="3022">
                  <c:v>44614.215682870374</c:v>
                </c:pt>
                <c:pt idx="3023">
                  <c:v>44614.216412037036</c:v>
                </c:pt>
                <c:pt idx="3024">
                  <c:v>44614.217187499999</c:v>
                </c:pt>
                <c:pt idx="3025">
                  <c:v>44614.217905092592</c:v>
                </c:pt>
                <c:pt idx="3026">
                  <c:v>44614.218634259261</c:v>
                </c:pt>
                <c:pt idx="3027">
                  <c:v>44614.219363425924</c:v>
                </c:pt>
                <c:pt idx="3028">
                  <c:v>44614.220081018517</c:v>
                </c:pt>
                <c:pt idx="3029">
                  <c:v>44614.220810185187</c:v>
                </c:pt>
                <c:pt idx="3030">
                  <c:v>44614.221585648149</c:v>
                </c:pt>
                <c:pt idx="3031">
                  <c:v>44614.222314814811</c:v>
                </c:pt>
                <c:pt idx="3032">
                  <c:v>44614.223043981481</c:v>
                </c:pt>
                <c:pt idx="3033">
                  <c:v>44614.223761574074</c:v>
                </c:pt>
                <c:pt idx="3034">
                  <c:v>44614.224490740744</c:v>
                </c:pt>
                <c:pt idx="3035">
                  <c:v>44614.225219907406</c:v>
                </c:pt>
                <c:pt idx="3036">
                  <c:v>44614.225995370369</c:v>
                </c:pt>
                <c:pt idx="3037">
                  <c:v>44614.226712962962</c:v>
                </c:pt>
                <c:pt idx="3038">
                  <c:v>44614.227442129632</c:v>
                </c:pt>
                <c:pt idx="3039">
                  <c:v>44614.228171296294</c:v>
                </c:pt>
                <c:pt idx="3040">
                  <c:v>44614.228888888887</c:v>
                </c:pt>
                <c:pt idx="3041">
                  <c:v>44614.229618055557</c:v>
                </c:pt>
                <c:pt idx="3042">
                  <c:v>44614.230393518519</c:v>
                </c:pt>
                <c:pt idx="3043">
                  <c:v>44614.231122685182</c:v>
                </c:pt>
                <c:pt idx="3044">
                  <c:v>44614.231840277775</c:v>
                </c:pt>
                <c:pt idx="3045">
                  <c:v>44614.232569444444</c:v>
                </c:pt>
                <c:pt idx="3046">
                  <c:v>44614.233298611114</c:v>
                </c:pt>
                <c:pt idx="3047">
                  <c:v>44614.234016203707</c:v>
                </c:pt>
                <c:pt idx="3048">
                  <c:v>44614.23474537037</c:v>
                </c:pt>
                <c:pt idx="3049">
                  <c:v>44614.235474537039</c:v>
                </c:pt>
                <c:pt idx="3050">
                  <c:v>44614.236192129632</c:v>
                </c:pt>
                <c:pt idx="3051">
                  <c:v>44614.236921296295</c:v>
                </c:pt>
                <c:pt idx="3052">
                  <c:v>44614.237650462965</c:v>
                </c:pt>
                <c:pt idx="3053">
                  <c:v>44614.238368055558</c:v>
                </c:pt>
                <c:pt idx="3054">
                  <c:v>44614.23909722222</c:v>
                </c:pt>
                <c:pt idx="3055">
                  <c:v>44614.23982638889</c:v>
                </c:pt>
                <c:pt idx="3056">
                  <c:v>44614.240543981483</c:v>
                </c:pt>
                <c:pt idx="3057">
                  <c:v>44614.241273148145</c:v>
                </c:pt>
                <c:pt idx="3058">
                  <c:v>44614.242002314815</c:v>
                </c:pt>
                <c:pt idx="3059">
                  <c:v>44614.242719907408</c:v>
                </c:pt>
                <c:pt idx="3060">
                  <c:v>44614.243449074071</c:v>
                </c:pt>
                <c:pt idx="3061">
                  <c:v>44614.24417824074</c:v>
                </c:pt>
                <c:pt idx="3062">
                  <c:v>44614.244895833333</c:v>
                </c:pt>
                <c:pt idx="3063">
                  <c:v>44614.245671296296</c:v>
                </c:pt>
                <c:pt idx="3064">
                  <c:v>44614.246400462966</c:v>
                </c:pt>
                <c:pt idx="3065">
                  <c:v>44614.247118055559</c:v>
                </c:pt>
                <c:pt idx="3066">
                  <c:v>44614.247847222221</c:v>
                </c:pt>
                <c:pt idx="3067">
                  <c:v>44614.248576388891</c:v>
                </c:pt>
                <c:pt idx="3068">
                  <c:v>44614.249293981484</c:v>
                </c:pt>
                <c:pt idx="3069">
                  <c:v>44614.250023148146</c:v>
                </c:pt>
                <c:pt idx="3070">
                  <c:v>44614.250752314816</c:v>
                </c:pt>
                <c:pt idx="3071">
                  <c:v>44614.251469907409</c:v>
                </c:pt>
                <c:pt idx="3072">
                  <c:v>44614.252199074072</c:v>
                </c:pt>
                <c:pt idx="3073">
                  <c:v>44614.252928240741</c:v>
                </c:pt>
                <c:pt idx="3074">
                  <c:v>44614.253645833334</c:v>
                </c:pt>
                <c:pt idx="3075">
                  <c:v>44614.254374999997</c:v>
                </c:pt>
                <c:pt idx="3076">
                  <c:v>44614.255104166667</c:v>
                </c:pt>
                <c:pt idx="3077">
                  <c:v>44614.255833333336</c:v>
                </c:pt>
                <c:pt idx="3078">
                  <c:v>44614.256550925929</c:v>
                </c:pt>
                <c:pt idx="3079">
                  <c:v>44614.257280092592</c:v>
                </c:pt>
                <c:pt idx="3080">
                  <c:v>44614.257997685185</c:v>
                </c:pt>
                <c:pt idx="3081">
                  <c:v>44614.258726851855</c:v>
                </c:pt>
                <c:pt idx="3082">
                  <c:v>44614.259456018517</c:v>
                </c:pt>
                <c:pt idx="3083">
                  <c:v>44614.26017361111</c:v>
                </c:pt>
                <c:pt idx="3084">
                  <c:v>44614.260949074072</c:v>
                </c:pt>
                <c:pt idx="3085">
                  <c:v>44614.261678240742</c:v>
                </c:pt>
                <c:pt idx="3086">
                  <c:v>44614.262407407405</c:v>
                </c:pt>
                <c:pt idx="3087">
                  <c:v>44614.263124999998</c:v>
                </c:pt>
                <c:pt idx="3088">
                  <c:v>44614.263854166667</c:v>
                </c:pt>
                <c:pt idx="3089">
                  <c:v>44614.26458333333</c:v>
                </c:pt>
                <c:pt idx="3090">
                  <c:v>44614.265300925923</c:v>
                </c:pt>
                <c:pt idx="3091">
                  <c:v>44614.266030092593</c:v>
                </c:pt>
                <c:pt idx="3092">
                  <c:v>44614.266759259262</c:v>
                </c:pt>
                <c:pt idx="3093">
                  <c:v>44614.267476851855</c:v>
                </c:pt>
                <c:pt idx="3094">
                  <c:v>44614.268206018518</c:v>
                </c:pt>
                <c:pt idx="3095">
                  <c:v>44614.26898148148</c:v>
                </c:pt>
                <c:pt idx="3096">
                  <c:v>44614.26971064815</c:v>
                </c:pt>
                <c:pt idx="3097">
                  <c:v>44614.270428240743</c:v>
                </c:pt>
                <c:pt idx="3098">
                  <c:v>44614.271157407406</c:v>
                </c:pt>
                <c:pt idx="3099">
                  <c:v>44614.271886574075</c:v>
                </c:pt>
                <c:pt idx="3100">
                  <c:v>44614.272604166668</c:v>
                </c:pt>
                <c:pt idx="3101">
                  <c:v>44614.273379629631</c:v>
                </c:pt>
                <c:pt idx="3102">
                  <c:v>44614.274108796293</c:v>
                </c:pt>
                <c:pt idx="3103">
                  <c:v>44614.274826388886</c:v>
                </c:pt>
                <c:pt idx="3104">
                  <c:v>44614.275555555556</c:v>
                </c:pt>
                <c:pt idx="3105">
                  <c:v>44614.276284722226</c:v>
                </c:pt>
                <c:pt idx="3106">
                  <c:v>44614.277002314811</c:v>
                </c:pt>
                <c:pt idx="3107">
                  <c:v>44614.277777777781</c:v>
                </c:pt>
                <c:pt idx="3108">
                  <c:v>44614.278506944444</c:v>
                </c:pt>
                <c:pt idx="3109">
                  <c:v>44614.279224537036</c:v>
                </c:pt>
                <c:pt idx="3110">
                  <c:v>44614.279953703706</c:v>
                </c:pt>
                <c:pt idx="3111">
                  <c:v>44614.280682870369</c:v>
                </c:pt>
                <c:pt idx="3112">
                  <c:v>44614.281400462962</c:v>
                </c:pt>
                <c:pt idx="3113">
                  <c:v>44614.282129629632</c:v>
                </c:pt>
                <c:pt idx="3114">
                  <c:v>44614.282858796294</c:v>
                </c:pt>
                <c:pt idx="3115">
                  <c:v>44614.283576388887</c:v>
                </c:pt>
                <c:pt idx="3116">
                  <c:v>44614.284305555557</c:v>
                </c:pt>
                <c:pt idx="3117">
                  <c:v>44614.285034722219</c:v>
                </c:pt>
                <c:pt idx="3118">
                  <c:v>44614.285810185182</c:v>
                </c:pt>
                <c:pt idx="3119">
                  <c:v>44614.286527777775</c:v>
                </c:pt>
                <c:pt idx="3120">
                  <c:v>44614.287256944444</c:v>
                </c:pt>
                <c:pt idx="3121">
                  <c:v>44614.287986111114</c:v>
                </c:pt>
                <c:pt idx="3122">
                  <c:v>44614.288703703707</c:v>
                </c:pt>
                <c:pt idx="3123">
                  <c:v>44614.28943287037</c:v>
                </c:pt>
                <c:pt idx="3124">
                  <c:v>44614.290208333332</c:v>
                </c:pt>
                <c:pt idx="3125">
                  <c:v>44614.290937500002</c:v>
                </c:pt>
                <c:pt idx="3126">
                  <c:v>44614.291655092595</c:v>
                </c:pt>
                <c:pt idx="3127">
                  <c:v>44614.292384259257</c:v>
                </c:pt>
                <c:pt idx="3128">
                  <c:v>44614.293113425927</c:v>
                </c:pt>
                <c:pt idx="3129">
                  <c:v>44614.29383101852</c:v>
                </c:pt>
                <c:pt idx="3130">
                  <c:v>44614.294560185182</c:v>
                </c:pt>
                <c:pt idx="3131">
                  <c:v>44614.295289351852</c:v>
                </c:pt>
                <c:pt idx="3132">
                  <c:v>44614.296006944445</c:v>
                </c:pt>
                <c:pt idx="3133">
                  <c:v>44614.296736111108</c:v>
                </c:pt>
                <c:pt idx="3134">
                  <c:v>44614.297465277778</c:v>
                </c:pt>
                <c:pt idx="3135">
                  <c:v>44614.298182870371</c:v>
                </c:pt>
                <c:pt idx="3136">
                  <c:v>44614.29891203704</c:v>
                </c:pt>
                <c:pt idx="3137">
                  <c:v>44614.299641203703</c:v>
                </c:pt>
                <c:pt idx="3138">
                  <c:v>44614.300358796296</c:v>
                </c:pt>
                <c:pt idx="3139">
                  <c:v>44614.301087962966</c:v>
                </c:pt>
                <c:pt idx="3140">
                  <c:v>44614.301817129628</c:v>
                </c:pt>
                <c:pt idx="3141">
                  <c:v>44614.302534722221</c:v>
                </c:pt>
                <c:pt idx="3142">
                  <c:v>44614.303263888891</c:v>
                </c:pt>
                <c:pt idx="3143">
                  <c:v>44614.303993055553</c:v>
                </c:pt>
                <c:pt idx="3144">
                  <c:v>44614.304710648146</c:v>
                </c:pt>
                <c:pt idx="3145">
                  <c:v>44614.305439814816</c:v>
                </c:pt>
                <c:pt idx="3146">
                  <c:v>44614.306168981479</c:v>
                </c:pt>
                <c:pt idx="3147">
                  <c:v>44614.306886574072</c:v>
                </c:pt>
                <c:pt idx="3148">
                  <c:v>44614.307615740741</c:v>
                </c:pt>
                <c:pt idx="3149">
                  <c:v>44614.308344907404</c:v>
                </c:pt>
                <c:pt idx="3150">
                  <c:v>44614.309108796297</c:v>
                </c:pt>
                <c:pt idx="3151">
                  <c:v>44614.309837962966</c:v>
                </c:pt>
                <c:pt idx="3152">
                  <c:v>44614.310567129629</c:v>
                </c:pt>
                <c:pt idx="3153">
                  <c:v>44614.311296296299</c:v>
                </c:pt>
                <c:pt idx="3154">
                  <c:v>44614.312013888892</c:v>
                </c:pt>
                <c:pt idx="3155">
                  <c:v>44614.312743055554</c:v>
                </c:pt>
                <c:pt idx="3156">
                  <c:v>44614.313506944447</c:v>
                </c:pt>
                <c:pt idx="3157">
                  <c:v>44614.314236111109</c:v>
                </c:pt>
                <c:pt idx="3158">
                  <c:v>44614.314965277779</c:v>
                </c:pt>
                <c:pt idx="3159">
                  <c:v>44614.315682870372</c:v>
                </c:pt>
                <c:pt idx="3160">
                  <c:v>44614.316412037035</c:v>
                </c:pt>
                <c:pt idx="3161">
                  <c:v>44614.317141203705</c:v>
                </c:pt>
                <c:pt idx="3162">
                  <c:v>44614.317916666667</c:v>
                </c:pt>
                <c:pt idx="3163">
                  <c:v>44614.31863425926</c:v>
                </c:pt>
                <c:pt idx="3164">
                  <c:v>44614.319363425922</c:v>
                </c:pt>
                <c:pt idx="3165">
                  <c:v>44614.320092592592</c:v>
                </c:pt>
                <c:pt idx="3166">
                  <c:v>44614.320810185185</c:v>
                </c:pt>
                <c:pt idx="3167">
                  <c:v>44614.321539351855</c:v>
                </c:pt>
                <c:pt idx="3168">
                  <c:v>44614.322314814817</c:v>
                </c:pt>
                <c:pt idx="3169">
                  <c:v>44614.32304398148</c:v>
                </c:pt>
                <c:pt idx="3170">
                  <c:v>44614.323761574073</c:v>
                </c:pt>
                <c:pt idx="3171">
                  <c:v>44614.324490740742</c:v>
                </c:pt>
                <c:pt idx="3172">
                  <c:v>44614.325219907405</c:v>
                </c:pt>
                <c:pt idx="3173">
                  <c:v>44614.325949074075</c:v>
                </c:pt>
                <c:pt idx="3174">
                  <c:v>44614.326724537037</c:v>
                </c:pt>
                <c:pt idx="3175">
                  <c:v>44614.32744212963</c:v>
                </c:pt>
                <c:pt idx="3176">
                  <c:v>44614.3281712963</c:v>
                </c:pt>
                <c:pt idx="3177">
                  <c:v>44614.328900462962</c:v>
                </c:pt>
                <c:pt idx="3178">
                  <c:v>44614.329618055555</c:v>
                </c:pt>
                <c:pt idx="3179">
                  <c:v>44614.330347222225</c:v>
                </c:pt>
                <c:pt idx="3180">
                  <c:v>44614.331076388888</c:v>
                </c:pt>
                <c:pt idx="3181">
                  <c:v>44614.331793981481</c:v>
                </c:pt>
                <c:pt idx="3182">
                  <c:v>44614.33252314815</c:v>
                </c:pt>
                <c:pt idx="3183">
                  <c:v>44614.333252314813</c:v>
                </c:pt>
                <c:pt idx="3184">
                  <c:v>44614.333969907406</c:v>
                </c:pt>
                <c:pt idx="3185">
                  <c:v>44614.334745370368</c:v>
                </c:pt>
                <c:pt idx="3186">
                  <c:v>44614.335474537038</c:v>
                </c:pt>
                <c:pt idx="3187">
                  <c:v>44614.3362037037</c:v>
                </c:pt>
                <c:pt idx="3188">
                  <c:v>44614.336921296293</c:v>
                </c:pt>
                <c:pt idx="3189">
                  <c:v>44614.337650462963</c:v>
                </c:pt>
                <c:pt idx="3190">
                  <c:v>44614.338379629633</c:v>
                </c:pt>
                <c:pt idx="3191">
                  <c:v>44614.339097222219</c:v>
                </c:pt>
                <c:pt idx="3192">
                  <c:v>44614.339826388888</c:v>
                </c:pt>
                <c:pt idx="3193">
                  <c:v>44614.340555555558</c:v>
                </c:pt>
                <c:pt idx="3194">
                  <c:v>44614.341284722221</c:v>
                </c:pt>
                <c:pt idx="3195">
                  <c:v>44614.342002314814</c:v>
                </c:pt>
                <c:pt idx="3196">
                  <c:v>44614.342731481483</c:v>
                </c:pt>
                <c:pt idx="3197">
                  <c:v>44614.343460648146</c:v>
                </c:pt>
                <c:pt idx="3198">
                  <c:v>44614.344178240739</c:v>
                </c:pt>
                <c:pt idx="3199">
                  <c:v>44614.344907407409</c:v>
                </c:pt>
                <c:pt idx="3200">
                  <c:v>44614.345636574071</c:v>
                </c:pt>
                <c:pt idx="3201">
                  <c:v>44614.346354166664</c:v>
                </c:pt>
                <c:pt idx="3202">
                  <c:v>44614.347083333334</c:v>
                </c:pt>
                <c:pt idx="3203">
                  <c:v>44614.347812499997</c:v>
                </c:pt>
                <c:pt idx="3204">
                  <c:v>44614.348530092589</c:v>
                </c:pt>
                <c:pt idx="3205">
                  <c:v>44614.349259259259</c:v>
                </c:pt>
                <c:pt idx="3206">
                  <c:v>44614.350034722222</c:v>
                </c:pt>
                <c:pt idx="3207">
                  <c:v>44614.350763888891</c:v>
                </c:pt>
                <c:pt idx="3208">
                  <c:v>44614.351481481484</c:v>
                </c:pt>
                <c:pt idx="3209">
                  <c:v>44614.352210648147</c:v>
                </c:pt>
                <c:pt idx="3210">
                  <c:v>44614.352939814817</c:v>
                </c:pt>
                <c:pt idx="3211">
                  <c:v>44614.353668981479</c:v>
                </c:pt>
                <c:pt idx="3212">
                  <c:v>44614.354432870372</c:v>
                </c:pt>
                <c:pt idx="3213">
                  <c:v>44614.355162037034</c:v>
                </c:pt>
                <c:pt idx="3214">
                  <c:v>44614.355891203704</c:v>
                </c:pt>
                <c:pt idx="3215">
                  <c:v>44614.356608796297</c:v>
                </c:pt>
                <c:pt idx="3216">
                  <c:v>44614.35733796296</c:v>
                </c:pt>
                <c:pt idx="3217">
                  <c:v>44614.358067129629</c:v>
                </c:pt>
                <c:pt idx="3218">
                  <c:v>44614.358842592592</c:v>
                </c:pt>
                <c:pt idx="3219">
                  <c:v>44614.359560185185</c:v>
                </c:pt>
                <c:pt idx="3220">
                  <c:v>44614.360289351855</c:v>
                </c:pt>
                <c:pt idx="3221">
                  <c:v>44614.361018518517</c:v>
                </c:pt>
                <c:pt idx="3222">
                  <c:v>44614.36173611111</c:v>
                </c:pt>
                <c:pt idx="3223">
                  <c:v>44614.36246527778</c:v>
                </c:pt>
                <c:pt idx="3224">
                  <c:v>44614.363240740742</c:v>
                </c:pt>
                <c:pt idx="3225">
                  <c:v>44614.363958333335</c:v>
                </c:pt>
                <c:pt idx="3226">
                  <c:v>44614.364687499998</c:v>
                </c:pt>
                <c:pt idx="3227">
                  <c:v>44614.365416666667</c:v>
                </c:pt>
                <c:pt idx="3228">
                  <c:v>44614.36613425926</c:v>
                </c:pt>
                <c:pt idx="3229">
                  <c:v>44614.366863425923</c:v>
                </c:pt>
                <c:pt idx="3230">
                  <c:v>44614.367638888885</c:v>
                </c:pt>
                <c:pt idx="3231">
                  <c:v>44614.368368055555</c:v>
                </c:pt>
                <c:pt idx="3232">
                  <c:v>44614.369085648148</c:v>
                </c:pt>
                <c:pt idx="3233">
                  <c:v>44614.369814814818</c:v>
                </c:pt>
                <c:pt idx="3234">
                  <c:v>44614.37054398148</c:v>
                </c:pt>
                <c:pt idx="3235">
                  <c:v>44614.371261574073</c:v>
                </c:pt>
                <c:pt idx="3236">
                  <c:v>44614.371990740743</c:v>
                </c:pt>
                <c:pt idx="3237">
                  <c:v>44614.372719907406</c:v>
                </c:pt>
                <c:pt idx="3238">
                  <c:v>44614.373437499999</c:v>
                </c:pt>
                <c:pt idx="3239">
                  <c:v>44614.374166666668</c:v>
                </c:pt>
                <c:pt idx="3240">
                  <c:v>44614.374895833331</c:v>
                </c:pt>
                <c:pt idx="3241">
                  <c:v>44614.375671296293</c:v>
                </c:pt>
                <c:pt idx="3242">
                  <c:v>44614.376388888886</c:v>
                </c:pt>
                <c:pt idx="3243">
                  <c:v>44614.377118055556</c:v>
                </c:pt>
                <c:pt idx="3244">
                  <c:v>44614.377847222226</c:v>
                </c:pt>
                <c:pt idx="3245">
                  <c:v>44614.378564814811</c:v>
                </c:pt>
                <c:pt idx="3246">
                  <c:v>44614.379293981481</c:v>
                </c:pt>
                <c:pt idx="3247">
                  <c:v>44614.380023148151</c:v>
                </c:pt>
                <c:pt idx="3248">
                  <c:v>44614.380740740744</c:v>
                </c:pt>
                <c:pt idx="3249">
                  <c:v>44614.381469907406</c:v>
                </c:pt>
                <c:pt idx="3250">
                  <c:v>44614.382199074076</c:v>
                </c:pt>
                <c:pt idx="3251">
                  <c:v>44614.382928240739</c:v>
                </c:pt>
                <c:pt idx="3252">
                  <c:v>44614.383703703701</c:v>
                </c:pt>
                <c:pt idx="3253">
                  <c:v>44614.384421296294</c:v>
                </c:pt>
                <c:pt idx="3254">
                  <c:v>44614.385150462964</c:v>
                </c:pt>
                <c:pt idx="3255">
                  <c:v>44614.385879629626</c:v>
                </c:pt>
                <c:pt idx="3256">
                  <c:v>44614.386597222219</c:v>
                </c:pt>
                <c:pt idx="3257">
                  <c:v>44614.387326388889</c:v>
                </c:pt>
                <c:pt idx="3258">
                  <c:v>44614.388101851851</c:v>
                </c:pt>
                <c:pt idx="3259">
                  <c:v>44614.388831018521</c:v>
                </c:pt>
                <c:pt idx="3260">
                  <c:v>44614.389560185184</c:v>
                </c:pt>
                <c:pt idx="3261">
                  <c:v>44614.390277777777</c:v>
                </c:pt>
                <c:pt idx="3262">
                  <c:v>44614.391006944446</c:v>
                </c:pt>
                <c:pt idx="3263">
                  <c:v>44614.391736111109</c:v>
                </c:pt>
                <c:pt idx="3264">
                  <c:v>44614.392453703702</c:v>
                </c:pt>
                <c:pt idx="3265">
                  <c:v>44614.393182870372</c:v>
                </c:pt>
                <c:pt idx="3266">
                  <c:v>44614.393900462965</c:v>
                </c:pt>
                <c:pt idx="3267">
                  <c:v>44614.394629629627</c:v>
                </c:pt>
                <c:pt idx="3268">
                  <c:v>44614.395358796297</c:v>
                </c:pt>
                <c:pt idx="3269">
                  <c:v>44614.39607638889</c:v>
                </c:pt>
                <c:pt idx="3270">
                  <c:v>44614.396805555552</c:v>
                </c:pt>
                <c:pt idx="3271">
                  <c:v>44614.397534722222</c:v>
                </c:pt>
                <c:pt idx="3272">
                  <c:v>44614.398252314815</c:v>
                </c:pt>
                <c:pt idx="3273">
                  <c:v>44614.398981481485</c:v>
                </c:pt>
                <c:pt idx="3274">
                  <c:v>44614.399756944447</c:v>
                </c:pt>
                <c:pt idx="3275">
                  <c:v>44614.40048611111</c:v>
                </c:pt>
                <c:pt idx="3276">
                  <c:v>44614.40121527778</c:v>
                </c:pt>
                <c:pt idx="3277">
                  <c:v>44614.401932870373</c:v>
                </c:pt>
                <c:pt idx="3278">
                  <c:v>44614.402662037035</c:v>
                </c:pt>
                <c:pt idx="3279">
                  <c:v>44614.403391203705</c:v>
                </c:pt>
                <c:pt idx="3280">
                  <c:v>44614.404166666667</c:v>
                </c:pt>
                <c:pt idx="3281">
                  <c:v>44614.40488425926</c:v>
                </c:pt>
                <c:pt idx="3282">
                  <c:v>44614.405613425923</c:v>
                </c:pt>
                <c:pt idx="3283">
                  <c:v>44614.406342592592</c:v>
                </c:pt>
                <c:pt idx="3284">
                  <c:v>44614.407060185185</c:v>
                </c:pt>
                <c:pt idx="3285">
                  <c:v>44614.407789351855</c:v>
                </c:pt>
                <c:pt idx="3286">
                  <c:v>44614.408564814818</c:v>
                </c:pt>
                <c:pt idx="3287">
                  <c:v>44614.40929398148</c:v>
                </c:pt>
                <c:pt idx="3288">
                  <c:v>44614.410011574073</c:v>
                </c:pt>
                <c:pt idx="3289">
                  <c:v>44614.410740740743</c:v>
                </c:pt>
                <c:pt idx="3290">
                  <c:v>44614.411469907405</c:v>
                </c:pt>
                <c:pt idx="3291">
                  <c:v>44614.412187499998</c:v>
                </c:pt>
                <c:pt idx="3292">
                  <c:v>44614.412916666668</c:v>
                </c:pt>
                <c:pt idx="3293">
                  <c:v>44614.413645833331</c:v>
                </c:pt>
                <c:pt idx="3294">
                  <c:v>44614.414363425924</c:v>
                </c:pt>
                <c:pt idx="3295">
                  <c:v>44614.415092592593</c:v>
                </c:pt>
                <c:pt idx="3296">
                  <c:v>44614.415821759256</c:v>
                </c:pt>
                <c:pt idx="3297">
                  <c:v>44614.416539351849</c:v>
                </c:pt>
                <c:pt idx="3298">
                  <c:v>44614.417268518519</c:v>
                </c:pt>
                <c:pt idx="3299">
                  <c:v>44614.417997685188</c:v>
                </c:pt>
                <c:pt idx="3300">
                  <c:v>44614.418715277781</c:v>
                </c:pt>
                <c:pt idx="3301">
                  <c:v>44614.419444444444</c:v>
                </c:pt>
                <c:pt idx="3302">
                  <c:v>44614.420173611114</c:v>
                </c:pt>
                <c:pt idx="3303">
                  <c:v>44614.420891203707</c:v>
                </c:pt>
                <c:pt idx="3304">
                  <c:v>44614.421620370369</c:v>
                </c:pt>
                <c:pt idx="3305">
                  <c:v>44614.422349537039</c:v>
                </c:pt>
                <c:pt idx="3306">
                  <c:v>44614.423067129632</c:v>
                </c:pt>
                <c:pt idx="3307">
                  <c:v>44614.423854166664</c:v>
                </c:pt>
                <c:pt idx="3308">
                  <c:v>44614.424571759257</c:v>
                </c:pt>
                <c:pt idx="3309">
                  <c:v>44614.425300925926</c:v>
                </c:pt>
                <c:pt idx="3310">
                  <c:v>44614.426018518519</c:v>
                </c:pt>
                <c:pt idx="3311">
                  <c:v>44614.426747685182</c:v>
                </c:pt>
                <c:pt idx="3312">
                  <c:v>44614.427476851852</c:v>
                </c:pt>
                <c:pt idx="3313">
                  <c:v>44614.428206018521</c:v>
                </c:pt>
                <c:pt idx="3314">
                  <c:v>44614.428923611114</c:v>
                </c:pt>
                <c:pt idx="3315">
                  <c:v>44614.429652777777</c:v>
                </c:pt>
                <c:pt idx="3316">
                  <c:v>44614.430381944447</c:v>
                </c:pt>
                <c:pt idx="3317">
                  <c:v>44614.43109953704</c:v>
                </c:pt>
                <c:pt idx="3318">
                  <c:v>44614.431828703702</c:v>
                </c:pt>
                <c:pt idx="3319">
                  <c:v>44614.432557870372</c:v>
                </c:pt>
                <c:pt idx="3320">
                  <c:v>44614.433275462965</c:v>
                </c:pt>
                <c:pt idx="3321">
                  <c:v>44614.434004629627</c:v>
                </c:pt>
                <c:pt idx="3322">
                  <c:v>44614.434733796297</c:v>
                </c:pt>
                <c:pt idx="3323">
                  <c:v>44614.43545138889</c:v>
                </c:pt>
                <c:pt idx="3324">
                  <c:v>44614.436180555553</c:v>
                </c:pt>
                <c:pt idx="3325">
                  <c:v>44614.436909722222</c:v>
                </c:pt>
                <c:pt idx="3326">
                  <c:v>44614.437627314815</c:v>
                </c:pt>
                <c:pt idx="3327">
                  <c:v>44614.438356481478</c:v>
                </c:pt>
                <c:pt idx="3328">
                  <c:v>44614.439085648148</c:v>
                </c:pt>
                <c:pt idx="3329">
                  <c:v>44614.439803240741</c:v>
                </c:pt>
                <c:pt idx="3330">
                  <c:v>44614.440532407411</c:v>
                </c:pt>
                <c:pt idx="3331">
                  <c:v>44614.441261574073</c:v>
                </c:pt>
                <c:pt idx="3332">
                  <c:v>44614.441979166666</c:v>
                </c:pt>
                <c:pt idx="3333">
                  <c:v>44614.442754629628</c:v>
                </c:pt>
                <c:pt idx="3334">
                  <c:v>44614.443483796298</c:v>
                </c:pt>
                <c:pt idx="3335">
                  <c:v>44614.444212962961</c:v>
                </c:pt>
                <c:pt idx="3336">
                  <c:v>44614.444930555554</c:v>
                </c:pt>
                <c:pt idx="3337">
                  <c:v>44614.445659722223</c:v>
                </c:pt>
                <c:pt idx="3338">
                  <c:v>44614.446388888886</c:v>
                </c:pt>
                <c:pt idx="3339">
                  <c:v>44614.447164351855</c:v>
                </c:pt>
                <c:pt idx="3340">
                  <c:v>44614.447881944441</c:v>
                </c:pt>
                <c:pt idx="3341">
                  <c:v>44614.448611111111</c:v>
                </c:pt>
                <c:pt idx="3342">
                  <c:v>44614.449340277781</c:v>
                </c:pt>
                <c:pt idx="3343">
                  <c:v>44614.450057870374</c:v>
                </c:pt>
                <c:pt idx="3344">
                  <c:v>44614.450787037036</c:v>
                </c:pt>
                <c:pt idx="3345">
                  <c:v>44614.451562499999</c:v>
                </c:pt>
                <c:pt idx="3346">
                  <c:v>44614.452291666668</c:v>
                </c:pt>
                <c:pt idx="3347">
                  <c:v>44614.453020833331</c:v>
                </c:pt>
                <c:pt idx="3348">
                  <c:v>44614.453738425924</c:v>
                </c:pt>
                <c:pt idx="3349">
                  <c:v>44614.454467592594</c:v>
                </c:pt>
                <c:pt idx="3350">
                  <c:v>44614.455196759256</c:v>
                </c:pt>
                <c:pt idx="3351">
                  <c:v>44614.455972222226</c:v>
                </c:pt>
                <c:pt idx="3352">
                  <c:v>44614.456689814811</c:v>
                </c:pt>
                <c:pt idx="3353">
                  <c:v>44614.457418981481</c:v>
                </c:pt>
                <c:pt idx="3354">
                  <c:v>44614.458148148151</c:v>
                </c:pt>
                <c:pt idx="3355">
                  <c:v>44614.458865740744</c:v>
                </c:pt>
                <c:pt idx="3356">
                  <c:v>44614.459594907406</c:v>
                </c:pt>
                <c:pt idx="3357">
                  <c:v>44614.460324074076</c:v>
                </c:pt>
                <c:pt idx="3358">
                  <c:v>44614.461041666669</c:v>
                </c:pt>
                <c:pt idx="3359">
                  <c:v>44614.461770833332</c:v>
                </c:pt>
                <c:pt idx="3360">
                  <c:v>44614.462500000001</c:v>
                </c:pt>
                <c:pt idx="3361">
                  <c:v>44614.463217592594</c:v>
                </c:pt>
                <c:pt idx="3362">
                  <c:v>44614.463946759257</c:v>
                </c:pt>
                <c:pt idx="3363">
                  <c:v>44614.464675925927</c:v>
                </c:pt>
                <c:pt idx="3364">
                  <c:v>44614.46539351852</c:v>
                </c:pt>
                <c:pt idx="3365">
                  <c:v>44614.466122685182</c:v>
                </c:pt>
                <c:pt idx="3366">
                  <c:v>44614.466851851852</c:v>
                </c:pt>
                <c:pt idx="3367">
                  <c:v>44614.467569444445</c:v>
                </c:pt>
                <c:pt idx="3368">
                  <c:v>44614.468298611115</c:v>
                </c:pt>
                <c:pt idx="3369">
                  <c:v>44614.469027777777</c:v>
                </c:pt>
                <c:pt idx="3370">
                  <c:v>44614.469756944447</c:v>
                </c:pt>
                <c:pt idx="3371">
                  <c:v>44614.47047453704</c:v>
                </c:pt>
                <c:pt idx="3372">
                  <c:v>44614.471203703702</c:v>
                </c:pt>
                <c:pt idx="3373">
                  <c:v>44614.471932870372</c:v>
                </c:pt>
                <c:pt idx="3374">
                  <c:v>44614.472650462965</c:v>
                </c:pt>
                <c:pt idx="3375">
                  <c:v>44614.473379629628</c:v>
                </c:pt>
                <c:pt idx="3376">
                  <c:v>44614.474097222221</c:v>
                </c:pt>
                <c:pt idx="3377">
                  <c:v>44614.474826388891</c:v>
                </c:pt>
                <c:pt idx="3378">
                  <c:v>44614.475555555553</c:v>
                </c:pt>
                <c:pt idx="3379">
                  <c:v>44614.476284722223</c:v>
                </c:pt>
                <c:pt idx="3380">
                  <c:v>44614.477002314816</c:v>
                </c:pt>
                <c:pt idx="3381">
                  <c:v>44614.477731481478</c:v>
                </c:pt>
                <c:pt idx="3382">
                  <c:v>44614.478460648148</c:v>
                </c:pt>
                <c:pt idx="3383">
                  <c:v>44614.479178240741</c:v>
                </c:pt>
                <c:pt idx="3384">
                  <c:v>44614.479907407411</c:v>
                </c:pt>
                <c:pt idx="3385">
                  <c:v>44614.480624999997</c:v>
                </c:pt>
                <c:pt idx="3386">
                  <c:v>44614.481354166666</c:v>
                </c:pt>
                <c:pt idx="3387">
                  <c:v>44614.482129629629</c:v>
                </c:pt>
                <c:pt idx="3388">
                  <c:v>44614.482858796298</c:v>
                </c:pt>
                <c:pt idx="3389">
                  <c:v>44614.483587962961</c:v>
                </c:pt>
                <c:pt idx="3390">
                  <c:v>44614.484305555554</c:v>
                </c:pt>
                <c:pt idx="3391">
                  <c:v>44614.485034722224</c:v>
                </c:pt>
                <c:pt idx="3392">
                  <c:v>44614.485763888886</c:v>
                </c:pt>
                <c:pt idx="3393">
                  <c:v>44614.486481481479</c:v>
                </c:pt>
                <c:pt idx="3394">
                  <c:v>44614.487210648149</c:v>
                </c:pt>
                <c:pt idx="3395">
                  <c:v>44614.487939814811</c:v>
                </c:pt>
                <c:pt idx="3396">
                  <c:v>44614.488668981481</c:v>
                </c:pt>
                <c:pt idx="3397">
                  <c:v>44614.489386574074</c:v>
                </c:pt>
                <c:pt idx="3398">
                  <c:v>44614.490115740744</c:v>
                </c:pt>
                <c:pt idx="3399">
                  <c:v>44614.490833333337</c:v>
                </c:pt>
                <c:pt idx="3400">
                  <c:v>44614.491562499999</c:v>
                </c:pt>
                <c:pt idx="3401">
                  <c:v>44614.492291666669</c:v>
                </c:pt>
                <c:pt idx="3402">
                  <c:v>44614.493009259262</c:v>
                </c:pt>
                <c:pt idx="3403">
                  <c:v>44614.493796296294</c:v>
                </c:pt>
                <c:pt idx="3404">
                  <c:v>44614.494513888887</c:v>
                </c:pt>
                <c:pt idx="3405">
                  <c:v>44614.495243055557</c:v>
                </c:pt>
                <c:pt idx="3406">
                  <c:v>44614.495972222219</c:v>
                </c:pt>
                <c:pt idx="3407">
                  <c:v>44614.496689814812</c:v>
                </c:pt>
                <c:pt idx="3408">
                  <c:v>44614.497418981482</c:v>
                </c:pt>
                <c:pt idx="3409">
                  <c:v>44614.498148148145</c:v>
                </c:pt>
                <c:pt idx="3410">
                  <c:v>44614.498865740738</c:v>
                </c:pt>
                <c:pt idx="3411">
                  <c:v>44614.499594907407</c:v>
                </c:pt>
                <c:pt idx="3412">
                  <c:v>44614.500324074077</c:v>
                </c:pt>
                <c:pt idx="3413">
                  <c:v>44614.50104166667</c:v>
                </c:pt>
                <c:pt idx="3414">
                  <c:v>44614.501770833333</c:v>
                </c:pt>
                <c:pt idx="3415">
                  <c:v>44614.502500000002</c:v>
                </c:pt>
                <c:pt idx="3416">
                  <c:v>44614.503217592595</c:v>
                </c:pt>
                <c:pt idx="3417">
                  <c:v>44614.503946759258</c:v>
                </c:pt>
                <c:pt idx="3418">
                  <c:v>44614.504664351851</c:v>
                </c:pt>
                <c:pt idx="3419">
                  <c:v>44614.505393518521</c:v>
                </c:pt>
                <c:pt idx="3420">
                  <c:v>44614.506122685183</c:v>
                </c:pt>
                <c:pt idx="3421">
                  <c:v>44614.506851851853</c:v>
                </c:pt>
                <c:pt idx="3422">
                  <c:v>44614.507569444446</c:v>
                </c:pt>
                <c:pt idx="3423">
                  <c:v>44614.508298611108</c:v>
                </c:pt>
                <c:pt idx="3424">
                  <c:v>44614.509016203701</c:v>
                </c:pt>
                <c:pt idx="3425">
                  <c:v>44614.509745370371</c:v>
                </c:pt>
                <c:pt idx="3426">
                  <c:v>44614.510474537034</c:v>
                </c:pt>
                <c:pt idx="3427">
                  <c:v>44614.511203703703</c:v>
                </c:pt>
                <c:pt idx="3428">
                  <c:v>44614.511921296296</c:v>
                </c:pt>
                <c:pt idx="3429">
                  <c:v>44614.512650462966</c:v>
                </c:pt>
                <c:pt idx="3430">
                  <c:v>44614.513379629629</c:v>
                </c:pt>
                <c:pt idx="3431">
                  <c:v>44614.514097222222</c:v>
                </c:pt>
                <c:pt idx="3432">
                  <c:v>44614.514826388891</c:v>
                </c:pt>
                <c:pt idx="3433">
                  <c:v>44614.515555555554</c:v>
                </c:pt>
                <c:pt idx="3434">
                  <c:v>44614.516273148147</c:v>
                </c:pt>
                <c:pt idx="3435">
                  <c:v>44614.517002314817</c:v>
                </c:pt>
                <c:pt idx="3436">
                  <c:v>44614.517731481479</c:v>
                </c:pt>
                <c:pt idx="3437">
                  <c:v>44614.518449074072</c:v>
                </c:pt>
                <c:pt idx="3438">
                  <c:v>44614.519178240742</c:v>
                </c:pt>
                <c:pt idx="3439">
                  <c:v>44614.519907407404</c:v>
                </c:pt>
                <c:pt idx="3440">
                  <c:v>44614.520624999997</c:v>
                </c:pt>
                <c:pt idx="3441">
                  <c:v>44614.521354166667</c:v>
                </c:pt>
                <c:pt idx="3442">
                  <c:v>44614.522083333337</c:v>
                </c:pt>
                <c:pt idx="3443">
                  <c:v>44614.522800925923</c:v>
                </c:pt>
                <c:pt idx="3444">
                  <c:v>44614.523576388892</c:v>
                </c:pt>
                <c:pt idx="3445">
                  <c:v>44614.524305555555</c:v>
                </c:pt>
                <c:pt idx="3446">
                  <c:v>44614.525034722225</c:v>
                </c:pt>
                <c:pt idx="3447">
                  <c:v>44614.525752314818</c:v>
                </c:pt>
                <c:pt idx="3448">
                  <c:v>44614.52648148148</c:v>
                </c:pt>
                <c:pt idx="3449">
                  <c:v>44614.52721064815</c:v>
                </c:pt>
                <c:pt idx="3450">
                  <c:v>44614.527928240743</c:v>
                </c:pt>
                <c:pt idx="3451">
                  <c:v>44614.528657407405</c:v>
                </c:pt>
                <c:pt idx="3452">
                  <c:v>44614.529386574075</c:v>
                </c:pt>
                <c:pt idx="3453">
                  <c:v>44614.530115740738</c:v>
                </c:pt>
                <c:pt idx="3454">
                  <c:v>44614.530833333331</c:v>
                </c:pt>
                <c:pt idx="3455">
                  <c:v>44614.5315625</c:v>
                </c:pt>
                <c:pt idx="3456">
                  <c:v>44614.53229166667</c:v>
                </c:pt>
                <c:pt idx="3457">
                  <c:v>44614.533009259256</c:v>
                </c:pt>
                <c:pt idx="3458">
                  <c:v>44614.533738425926</c:v>
                </c:pt>
                <c:pt idx="3459">
                  <c:v>44614.534467592595</c:v>
                </c:pt>
                <c:pt idx="3460">
                  <c:v>44614.535185185188</c:v>
                </c:pt>
                <c:pt idx="3461">
                  <c:v>44614.535914351851</c:v>
                </c:pt>
                <c:pt idx="3462">
                  <c:v>44614.536643518521</c:v>
                </c:pt>
                <c:pt idx="3463">
                  <c:v>44614.537361111114</c:v>
                </c:pt>
                <c:pt idx="3464">
                  <c:v>44614.538090277776</c:v>
                </c:pt>
                <c:pt idx="3465">
                  <c:v>44614.538819444446</c:v>
                </c:pt>
                <c:pt idx="3466">
                  <c:v>44614.539537037039</c:v>
                </c:pt>
                <c:pt idx="3467">
                  <c:v>44614.540266203701</c:v>
                </c:pt>
                <c:pt idx="3468">
                  <c:v>44614.540995370371</c:v>
                </c:pt>
                <c:pt idx="3469">
                  <c:v>44614.541712962964</c:v>
                </c:pt>
                <c:pt idx="3470">
                  <c:v>44614.542442129627</c:v>
                </c:pt>
                <c:pt idx="3471">
                  <c:v>44614.543171296296</c:v>
                </c:pt>
                <c:pt idx="3472">
                  <c:v>44614.543888888889</c:v>
                </c:pt>
                <c:pt idx="3473">
                  <c:v>44614.544618055559</c:v>
                </c:pt>
                <c:pt idx="3474">
                  <c:v>44614.545347222222</c:v>
                </c:pt>
                <c:pt idx="3475">
                  <c:v>44614.546064814815</c:v>
                </c:pt>
                <c:pt idx="3476">
                  <c:v>44614.546793981484</c:v>
                </c:pt>
                <c:pt idx="3477">
                  <c:v>44614.547523148147</c:v>
                </c:pt>
                <c:pt idx="3478">
                  <c:v>44614.54824074074</c:v>
                </c:pt>
                <c:pt idx="3479">
                  <c:v>44614.54896990741</c:v>
                </c:pt>
                <c:pt idx="3480">
                  <c:v>44614.549699074072</c:v>
                </c:pt>
                <c:pt idx="3481">
                  <c:v>44614.550416666665</c:v>
                </c:pt>
                <c:pt idx="3482">
                  <c:v>44614.551145833335</c:v>
                </c:pt>
                <c:pt idx="3483">
                  <c:v>44614.551874999997</c:v>
                </c:pt>
                <c:pt idx="3484">
                  <c:v>44614.55259259259</c:v>
                </c:pt>
                <c:pt idx="3485">
                  <c:v>44614.55332175926</c:v>
                </c:pt>
                <c:pt idx="3486">
                  <c:v>44614.554050925923</c:v>
                </c:pt>
                <c:pt idx="3487">
                  <c:v>44614.554768518516</c:v>
                </c:pt>
                <c:pt idx="3488">
                  <c:v>44614.555497685185</c:v>
                </c:pt>
                <c:pt idx="3489">
                  <c:v>44614.556226851855</c:v>
                </c:pt>
                <c:pt idx="3490">
                  <c:v>44614.556944444441</c:v>
                </c:pt>
                <c:pt idx="3491">
                  <c:v>44614.557673611111</c:v>
                </c:pt>
                <c:pt idx="3492">
                  <c:v>44614.55840277778</c:v>
                </c:pt>
                <c:pt idx="3493">
                  <c:v>44614.559120370373</c:v>
                </c:pt>
                <c:pt idx="3494">
                  <c:v>44614.559849537036</c:v>
                </c:pt>
                <c:pt idx="3495">
                  <c:v>44614.560578703706</c:v>
                </c:pt>
                <c:pt idx="3496">
                  <c:v>44614.561296296299</c:v>
                </c:pt>
                <c:pt idx="3497">
                  <c:v>44614.562025462961</c:v>
                </c:pt>
                <c:pt idx="3498">
                  <c:v>44614.562754629631</c:v>
                </c:pt>
                <c:pt idx="3499">
                  <c:v>44614.563472222224</c:v>
                </c:pt>
                <c:pt idx="3500">
                  <c:v>44614.564201388886</c:v>
                </c:pt>
                <c:pt idx="3501">
                  <c:v>44614.564918981479</c:v>
                </c:pt>
                <c:pt idx="3502">
                  <c:v>44614.565648148149</c:v>
                </c:pt>
                <c:pt idx="3503">
                  <c:v>44614.566377314812</c:v>
                </c:pt>
                <c:pt idx="3504">
                  <c:v>44614.567106481481</c:v>
                </c:pt>
                <c:pt idx="3505">
                  <c:v>44614.567824074074</c:v>
                </c:pt>
                <c:pt idx="3506">
                  <c:v>44614.568553240744</c:v>
                </c:pt>
                <c:pt idx="3507">
                  <c:v>44614.569282407407</c:v>
                </c:pt>
                <c:pt idx="3508">
                  <c:v>44614.57</c:v>
                </c:pt>
                <c:pt idx="3509">
                  <c:v>44614.570729166669</c:v>
                </c:pt>
                <c:pt idx="3510">
                  <c:v>44614.571458333332</c:v>
                </c:pt>
                <c:pt idx="3511">
                  <c:v>44614.572175925925</c:v>
                </c:pt>
                <c:pt idx="3512">
                  <c:v>44614.572905092595</c:v>
                </c:pt>
                <c:pt idx="3513">
                  <c:v>44614.573634259257</c:v>
                </c:pt>
                <c:pt idx="3514">
                  <c:v>44614.57435185185</c:v>
                </c:pt>
                <c:pt idx="3515">
                  <c:v>44614.575127314813</c:v>
                </c:pt>
                <c:pt idx="3516">
                  <c:v>44614.575856481482</c:v>
                </c:pt>
                <c:pt idx="3517">
                  <c:v>44614.576585648145</c:v>
                </c:pt>
                <c:pt idx="3518">
                  <c:v>44614.577303240738</c:v>
                </c:pt>
                <c:pt idx="3519">
                  <c:v>44614.578032407408</c:v>
                </c:pt>
                <c:pt idx="3520">
                  <c:v>44614.578761574077</c:v>
                </c:pt>
                <c:pt idx="3521">
                  <c:v>44614.57953703704</c:v>
                </c:pt>
                <c:pt idx="3522">
                  <c:v>44614.580254629633</c:v>
                </c:pt>
                <c:pt idx="3523">
                  <c:v>44614.580983796295</c:v>
                </c:pt>
                <c:pt idx="3524">
                  <c:v>44614.581712962965</c:v>
                </c:pt>
                <c:pt idx="3525">
                  <c:v>44614.582430555558</c:v>
                </c:pt>
                <c:pt idx="3526">
                  <c:v>44614.58315972222</c:v>
                </c:pt>
                <c:pt idx="3527">
                  <c:v>44614.58388888889</c:v>
                </c:pt>
                <c:pt idx="3528">
                  <c:v>44614.584606481483</c:v>
                </c:pt>
                <c:pt idx="3529">
                  <c:v>44614.585335648146</c:v>
                </c:pt>
                <c:pt idx="3530">
                  <c:v>44614.586064814815</c:v>
                </c:pt>
                <c:pt idx="3531">
                  <c:v>44614.586782407408</c:v>
                </c:pt>
                <c:pt idx="3532">
                  <c:v>44614.587557870371</c:v>
                </c:pt>
                <c:pt idx="3533">
                  <c:v>44614.588287037041</c:v>
                </c:pt>
                <c:pt idx="3534">
                  <c:v>44614.589016203703</c:v>
                </c:pt>
                <c:pt idx="3535">
                  <c:v>44614.589733796296</c:v>
                </c:pt>
                <c:pt idx="3536">
                  <c:v>44614.590462962966</c:v>
                </c:pt>
                <c:pt idx="3537">
                  <c:v>44614.591192129628</c:v>
                </c:pt>
                <c:pt idx="3538">
                  <c:v>44614.591967592591</c:v>
                </c:pt>
                <c:pt idx="3539">
                  <c:v>44614.59269675926</c:v>
                </c:pt>
                <c:pt idx="3540">
                  <c:v>44614.593414351853</c:v>
                </c:pt>
                <c:pt idx="3541">
                  <c:v>44614.594143518516</c:v>
                </c:pt>
                <c:pt idx="3542">
                  <c:v>44614.594872685186</c:v>
                </c:pt>
                <c:pt idx="3543">
                  <c:v>44614.595590277779</c:v>
                </c:pt>
                <c:pt idx="3544">
                  <c:v>44614.596319444441</c:v>
                </c:pt>
                <c:pt idx="3545">
                  <c:v>44614.597048611111</c:v>
                </c:pt>
                <c:pt idx="3546">
                  <c:v>44614.597766203704</c:v>
                </c:pt>
                <c:pt idx="3547">
                  <c:v>44614.598495370374</c:v>
                </c:pt>
                <c:pt idx="3548">
                  <c:v>44614.599224537036</c:v>
                </c:pt>
                <c:pt idx="3549">
                  <c:v>44614.599942129629</c:v>
                </c:pt>
                <c:pt idx="3550">
                  <c:v>44614.600671296299</c:v>
                </c:pt>
                <c:pt idx="3551">
                  <c:v>44614.601400462961</c:v>
                </c:pt>
                <c:pt idx="3552">
                  <c:v>44614.602118055554</c:v>
                </c:pt>
                <c:pt idx="3553">
                  <c:v>44614.602847222224</c:v>
                </c:pt>
                <c:pt idx="3554">
                  <c:v>44614.603622685187</c:v>
                </c:pt>
                <c:pt idx="3555">
                  <c:v>44614.604351851849</c:v>
                </c:pt>
                <c:pt idx="3556">
                  <c:v>44614.605069444442</c:v>
                </c:pt>
                <c:pt idx="3557">
                  <c:v>44614.605798611112</c:v>
                </c:pt>
                <c:pt idx="3558">
                  <c:v>44614.606527777774</c:v>
                </c:pt>
                <c:pt idx="3559">
                  <c:v>44614.607245370367</c:v>
                </c:pt>
                <c:pt idx="3560">
                  <c:v>44614.607974537037</c:v>
                </c:pt>
                <c:pt idx="3561">
                  <c:v>44614.60869212963</c:v>
                </c:pt>
                <c:pt idx="3562">
                  <c:v>44614.6094212963</c:v>
                </c:pt>
                <c:pt idx="3563">
                  <c:v>44614.610150462962</c:v>
                </c:pt>
                <c:pt idx="3564">
                  <c:v>44614.610868055555</c:v>
                </c:pt>
                <c:pt idx="3565">
                  <c:v>44614.611597222225</c:v>
                </c:pt>
                <c:pt idx="3566">
                  <c:v>44614.612326388888</c:v>
                </c:pt>
                <c:pt idx="3567">
                  <c:v>44614.613043981481</c:v>
                </c:pt>
                <c:pt idx="3568">
                  <c:v>44614.61377314815</c:v>
                </c:pt>
                <c:pt idx="3569">
                  <c:v>44614.614502314813</c:v>
                </c:pt>
                <c:pt idx="3570">
                  <c:v>44614.615219907406</c:v>
                </c:pt>
                <c:pt idx="3571">
                  <c:v>44614.615949074076</c:v>
                </c:pt>
                <c:pt idx="3572">
                  <c:v>44614.616678240738</c:v>
                </c:pt>
                <c:pt idx="3573">
                  <c:v>44614.617395833331</c:v>
                </c:pt>
                <c:pt idx="3574">
                  <c:v>44614.618125000001</c:v>
                </c:pt>
                <c:pt idx="3575">
                  <c:v>44614.618854166663</c:v>
                </c:pt>
                <c:pt idx="3576">
                  <c:v>44614.619571759256</c:v>
                </c:pt>
                <c:pt idx="3577">
                  <c:v>44614.620300925926</c:v>
                </c:pt>
                <c:pt idx="3578">
                  <c:v>44614.621030092596</c:v>
                </c:pt>
                <c:pt idx="3579">
                  <c:v>44614.621747685182</c:v>
                </c:pt>
                <c:pt idx="3580">
                  <c:v>44614.622476851851</c:v>
                </c:pt>
                <c:pt idx="3581">
                  <c:v>44614.623206018521</c:v>
                </c:pt>
                <c:pt idx="3582">
                  <c:v>44614.623923611114</c:v>
                </c:pt>
                <c:pt idx="3583">
                  <c:v>44614.624652777777</c:v>
                </c:pt>
                <c:pt idx="3584">
                  <c:v>44614.625381944446</c:v>
                </c:pt>
                <c:pt idx="3585">
                  <c:v>44614.626157407409</c:v>
                </c:pt>
                <c:pt idx="3586">
                  <c:v>44614.626886574071</c:v>
                </c:pt>
                <c:pt idx="3587">
                  <c:v>44614.627604166664</c:v>
                </c:pt>
                <c:pt idx="3588">
                  <c:v>44614.628333333334</c:v>
                </c:pt>
                <c:pt idx="3589">
                  <c:v>44614.629062499997</c:v>
                </c:pt>
                <c:pt idx="3590">
                  <c:v>44614.629780092589</c:v>
                </c:pt>
                <c:pt idx="3591">
                  <c:v>44614.630555555559</c:v>
                </c:pt>
                <c:pt idx="3592">
                  <c:v>44614.631284722222</c:v>
                </c:pt>
                <c:pt idx="3593">
                  <c:v>44614.632013888891</c:v>
                </c:pt>
                <c:pt idx="3594">
                  <c:v>44614.632731481484</c:v>
                </c:pt>
                <c:pt idx="3595">
                  <c:v>44614.633460648147</c:v>
                </c:pt>
                <c:pt idx="3596">
                  <c:v>44614.634189814817</c:v>
                </c:pt>
                <c:pt idx="3597">
                  <c:v>44614.63490740741</c:v>
                </c:pt>
                <c:pt idx="3598">
                  <c:v>44614.635636574072</c:v>
                </c:pt>
                <c:pt idx="3599">
                  <c:v>44614.636365740742</c:v>
                </c:pt>
                <c:pt idx="3600">
                  <c:v>44614.637083333335</c:v>
                </c:pt>
                <c:pt idx="3601">
                  <c:v>44614.637812499997</c:v>
                </c:pt>
                <c:pt idx="3602">
                  <c:v>44614.638541666667</c:v>
                </c:pt>
                <c:pt idx="3603">
                  <c:v>44614.63925925926</c:v>
                </c:pt>
                <c:pt idx="3604">
                  <c:v>44614.639988425923</c:v>
                </c:pt>
                <c:pt idx="3605">
                  <c:v>44614.640717592592</c:v>
                </c:pt>
                <c:pt idx="3606">
                  <c:v>44614.641435185185</c:v>
                </c:pt>
                <c:pt idx="3607">
                  <c:v>44614.642164351855</c:v>
                </c:pt>
                <c:pt idx="3608">
                  <c:v>44614.642893518518</c:v>
                </c:pt>
                <c:pt idx="3609">
                  <c:v>44614.643611111111</c:v>
                </c:pt>
                <c:pt idx="3610">
                  <c:v>44614.64434027778</c:v>
                </c:pt>
                <c:pt idx="3611">
                  <c:v>44614.645069444443</c:v>
                </c:pt>
                <c:pt idx="3612">
                  <c:v>44614.645787037036</c:v>
                </c:pt>
                <c:pt idx="3613">
                  <c:v>44614.646516203706</c:v>
                </c:pt>
                <c:pt idx="3614">
                  <c:v>44614.647245370368</c:v>
                </c:pt>
                <c:pt idx="3615">
                  <c:v>44614.647962962961</c:v>
                </c:pt>
                <c:pt idx="3616">
                  <c:v>44614.648692129631</c:v>
                </c:pt>
                <c:pt idx="3617">
                  <c:v>44614.649421296293</c:v>
                </c:pt>
                <c:pt idx="3618">
                  <c:v>44614.650138888886</c:v>
                </c:pt>
                <c:pt idx="3619">
                  <c:v>44614.650868055556</c:v>
                </c:pt>
                <c:pt idx="3620">
                  <c:v>44614.651597222219</c:v>
                </c:pt>
                <c:pt idx="3621">
                  <c:v>44614.652314814812</c:v>
                </c:pt>
                <c:pt idx="3622">
                  <c:v>44614.653043981481</c:v>
                </c:pt>
                <c:pt idx="3623">
                  <c:v>44614.653773148151</c:v>
                </c:pt>
                <c:pt idx="3624">
                  <c:v>44614.654490740744</c:v>
                </c:pt>
                <c:pt idx="3625">
                  <c:v>44614.655219907407</c:v>
                </c:pt>
                <c:pt idx="3626">
                  <c:v>44614.655949074076</c:v>
                </c:pt>
                <c:pt idx="3627">
                  <c:v>44614.656666666669</c:v>
                </c:pt>
                <c:pt idx="3628">
                  <c:v>44614.657395833332</c:v>
                </c:pt>
                <c:pt idx="3629">
                  <c:v>44614.658125000002</c:v>
                </c:pt>
                <c:pt idx="3630">
                  <c:v>44614.658842592595</c:v>
                </c:pt>
                <c:pt idx="3631">
                  <c:v>44614.659571759257</c:v>
                </c:pt>
                <c:pt idx="3632">
                  <c:v>44614.660300925927</c:v>
                </c:pt>
                <c:pt idx="3633">
                  <c:v>44614.66101851852</c:v>
                </c:pt>
                <c:pt idx="3634">
                  <c:v>44614.661747685182</c:v>
                </c:pt>
                <c:pt idx="3635">
                  <c:v>44614.662476851852</c:v>
                </c:pt>
                <c:pt idx="3636">
                  <c:v>44614.663194444445</c:v>
                </c:pt>
                <c:pt idx="3637">
                  <c:v>44614.663923611108</c:v>
                </c:pt>
                <c:pt idx="3638">
                  <c:v>44614.664652777778</c:v>
                </c:pt>
                <c:pt idx="3639">
                  <c:v>44614.665370370371</c:v>
                </c:pt>
                <c:pt idx="3640">
                  <c:v>44614.66609953704</c:v>
                </c:pt>
                <c:pt idx="3641">
                  <c:v>44614.666817129626</c:v>
                </c:pt>
                <c:pt idx="3642">
                  <c:v>44614.667546296296</c:v>
                </c:pt>
                <c:pt idx="3643">
                  <c:v>44614.668275462966</c:v>
                </c:pt>
                <c:pt idx="3644">
                  <c:v>44614.668993055559</c:v>
                </c:pt>
                <c:pt idx="3645">
                  <c:v>44614.669722222221</c:v>
                </c:pt>
                <c:pt idx="3646">
                  <c:v>44614.670451388891</c:v>
                </c:pt>
                <c:pt idx="3647">
                  <c:v>44614.671226851853</c:v>
                </c:pt>
                <c:pt idx="3648">
                  <c:v>44614.671956018516</c:v>
                </c:pt>
                <c:pt idx="3649">
                  <c:v>44614.672673611109</c:v>
                </c:pt>
                <c:pt idx="3650">
                  <c:v>44614.673402777778</c:v>
                </c:pt>
                <c:pt idx="3651">
                  <c:v>44614.674131944441</c:v>
                </c:pt>
                <c:pt idx="3652">
                  <c:v>44614.674849537034</c:v>
                </c:pt>
                <c:pt idx="3653">
                  <c:v>44614.675578703704</c:v>
                </c:pt>
                <c:pt idx="3654">
                  <c:v>44614.676296296297</c:v>
                </c:pt>
                <c:pt idx="3655">
                  <c:v>44614.677025462966</c:v>
                </c:pt>
                <c:pt idx="3656">
                  <c:v>44614.677754629629</c:v>
                </c:pt>
                <c:pt idx="3657">
                  <c:v>44614.678472222222</c:v>
                </c:pt>
                <c:pt idx="3658">
                  <c:v>44614.679201388892</c:v>
                </c:pt>
                <c:pt idx="3659">
                  <c:v>44614.679930555554</c:v>
                </c:pt>
                <c:pt idx="3660">
                  <c:v>44614.680648148147</c:v>
                </c:pt>
                <c:pt idx="3661">
                  <c:v>44614.681377314817</c:v>
                </c:pt>
                <c:pt idx="3662">
                  <c:v>44614.682106481479</c:v>
                </c:pt>
                <c:pt idx="3663">
                  <c:v>44614.682835648149</c:v>
                </c:pt>
                <c:pt idx="3664">
                  <c:v>44614.683553240742</c:v>
                </c:pt>
                <c:pt idx="3665">
                  <c:v>44614.684282407405</c:v>
                </c:pt>
                <c:pt idx="3666">
                  <c:v>44614.684999999998</c:v>
                </c:pt>
                <c:pt idx="3667">
                  <c:v>44614.685729166667</c:v>
                </c:pt>
                <c:pt idx="3668">
                  <c:v>44614.68645833333</c:v>
                </c:pt>
                <c:pt idx="3669">
                  <c:v>44614.687175925923</c:v>
                </c:pt>
                <c:pt idx="3670">
                  <c:v>44614.687905092593</c:v>
                </c:pt>
                <c:pt idx="3671">
                  <c:v>44614.688634259262</c:v>
                </c:pt>
                <c:pt idx="3672">
                  <c:v>44614.689351851855</c:v>
                </c:pt>
                <c:pt idx="3673">
                  <c:v>44614.690081018518</c:v>
                </c:pt>
                <c:pt idx="3674">
                  <c:v>44614.690810185188</c:v>
                </c:pt>
                <c:pt idx="3675">
                  <c:v>44614.691527777781</c:v>
                </c:pt>
                <c:pt idx="3676">
                  <c:v>44614.692256944443</c:v>
                </c:pt>
                <c:pt idx="3677">
                  <c:v>44614.692986111113</c:v>
                </c:pt>
                <c:pt idx="3678">
                  <c:v>44614.693703703706</c:v>
                </c:pt>
                <c:pt idx="3679">
                  <c:v>44614.694432870368</c:v>
                </c:pt>
                <c:pt idx="3680">
                  <c:v>44614.695162037038</c:v>
                </c:pt>
                <c:pt idx="3681">
                  <c:v>44614.695879629631</c:v>
                </c:pt>
                <c:pt idx="3682">
                  <c:v>44614.696608796294</c:v>
                </c:pt>
                <c:pt idx="3683">
                  <c:v>44614.697337962964</c:v>
                </c:pt>
                <c:pt idx="3684">
                  <c:v>44614.698055555556</c:v>
                </c:pt>
                <c:pt idx="3685">
                  <c:v>44614.698784722219</c:v>
                </c:pt>
                <c:pt idx="3686">
                  <c:v>44614.699513888889</c:v>
                </c:pt>
                <c:pt idx="3687">
                  <c:v>44614.700231481482</c:v>
                </c:pt>
                <c:pt idx="3688">
                  <c:v>44614.700960648152</c:v>
                </c:pt>
                <c:pt idx="3689">
                  <c:v>44614.701678240737</c:v>
                </c:pt>
                <c:pt idx="3690">
                  <c:v>44614.702407407407</c:v>
                </c:pt>
                <c:pt idx="3691">
                  <c:v>44614.703136574077</c:v>
                </c:pt>
                <c:pt idx="3692">
                  <c:v>44614.703865740739</c:v>
                </c:pt>
                <c:pt idx="3693">
                  <c:v>44614.704583333332</c:v>
                </c:pt>
                <c:pt idx="3694">
                  <c:v>44614.705312500002</c:v>
                </c:pt>
                <c:pt idx="3695">
                  <c:v>44614.706041666665</c:v>
                </c:pt>
                <c:pt idx="3696">
                  <c:v>44614.706759259258</c:v>
                </c:pt>
                <c:pt idx="3697">
                  <c:v>44614.707488425927</c:v>
                </c:pt>
                <c:pt idx="3698">
                  <c:v>44614.70821759259</c:v>
                </c:pt>
                <c:pt idx="3699">
                  <c:v>44614.708935185183</c:v>
                </c:pt>
                <c:pt idx="3700">
                  <c:v>44614.709664351853</c:v>
                </c:pt>
                <c:pt idx="3701">
                  <c:v>44614.710393518515</c:v>
                </c:pt>
                <c:pt idx="3702">
                  <c:v>44614.711122685185</c:v>
                </c:pt>
                <c:pt idx="3703">
                  <c:v>44614.711898148147</c:v>
                </c:pt>
                <c:pt idx="3704">
                  <c:v>44614.71261574074</c:v>
                </c:pt>
                <c:pt idx="3705">
                  <c:v>44614.71334490741</c:v>
                </c:pt>
                <c:pt idx="3706">
                  <c:v>44614.714074074072</c:v>
                </c:pt>
                <c:pt idx="3707">
                  <c:v>44614.714791666665</c:v>
                </c:pt>
                <c:pt idx="3708">
                  <c:v>44614.715520833335</c:v>
                </c:pt>
                <c:pt idx="3709">
                  <c:v>44614.716249999998</c:v>
                </c:pt>
                <c:pt idx="3710">
                  <c:v>44614.716967592591</c:v>
                </c:pt>
                <c:pt idx="3711">
                  <c:v>44614.71769675926</c:v>
                </c:pt>
                <c:pt idx="3712">
                  <c:v>44614.718425925923</c:v>
                </c:pt>
                <c:pt idx="3713">
                  <c:v>44614.719155092593</c:v>
                </c:pt>
                <c:pt idx="3714">
                  <c:v>44614.719872685186</c:v>
                </c:pt>
                <c:pt idx="3715">
                  <c:v>44614.720601851855</c:v>
                </c:pt>
                <c:pt idx="3716">
                  <c:v>44614.721331018518</c:v>
                </c:pt>
                <c:pt idx="3717">
                  <c:v>44614.722048611111</c:v>
                </c:pt>
                <c:pt idx="3718">
                  <c:v>44614.722777777781</c:v>
                </c:pt>
                <c:pt idx="3719">
                  <c:v>44614.723553240743</c:v>
                </c:pt>
                <c:pt idx="3720">
                  <c:v>44614.724270833336</c:v>
                </c:pt>
                <c:pt idx="3721">
                  <c:v>44614.724999999999</c:v>
                </c:pt>
                <c:pt idx="3722">
                  <c:v>44614.725729166668</c:v>
                </c:pt>
                <c:pt idx="3723">
                  <c:v>44614.726458333331</c:v>
                </c:pt>
                <c:pt idx="3724">
                  <c:v>44614.727175925924</c:v>
                </c:pt>
                <c:pt idx="3725">
                  <c:v>44614.727951388886</c:v>
                </c:pt>
                <c:pt idx="3726">
                  <c:v>44614.728680555556</c:v>
                </c:pt>
                <c:pt idx="3727">
                  <c:v>44614.729409722226</c:v>
                </c:pt>
                <c:pt idx="3728">
                  <c:v>44614.730127314811</c:v>
                </c:pt>
                <c:pt idx="3729">
                  <c:v>44614.730856481481</c:v>
                </c:pt>
                <c:pt idx="3730">
                  <c:v>44614.731585648151</c:v>
                </c:pt>
                <c:pt idx="3731">
                  <c:v>44614.732303240744</c:v>
                </c:pt>
                <c:pt idx="3732">
                  <c:v>44614.733032407406</c:v>
                </c:pt>
                <c:pt idx="3733">
                  <c:v>44614.733761574076</c:v>
                </c:pt>
                <c:pt idx="3734">
                  <c:v>44614.734479166669</c:v>
                </c:pt>
                <c:pt idx="3735">
                  <c:v>44614.735208333332</c:v>
                </c:pt>
                <c:pt idx="3736">
                  <c:v>44614.735937500001</c:v>
                </c:pt>
                <c:pt idx="3737">
                  <c:v>44614.736655092594</c:v>
                </c:pt>
                <c:pt idx="3738">
                  <c:v>44614.737384259257</c:v>
                </c:pt>
                <c:pt idx="3739">
                  <c:v>44614.738113425927</c:v>
                </c:pt>
                <c:pt idx="3740">
                  <c:v>44614.73883101852</c:v>
                </c:pt>
                <c:pt idx="3741">
                  <c:v>44614.739560185182</c:v>
                </c:pt>
                <c:pt idx="3742">
                  <c:v>44614.740289351852</c:v>
                </c:pt>
                <c:pt idx="3743">
                  <c:v>44614.741006944445</c:v>
                </c:pt>
                <c:pt idx="3744">
                  <c:v>44614.741736111115</c:v>
                </c:pt>
                <c:pt idx="3745">
                  <c:v>44614.742465277777</c:v>
                </c:pt>
                <c:pt idx="3746">
                  <c:v>44614.74318287037</c:v>
                </c:pt>
                <c:pt idx="3747">
                  <c:v>44614.74391203704</c:v>
                </c:pt>
                <c:pt idx="3748">
                  <c:v>44614.744641203702</c:v>
                </c:pt>
                <c:pt idx="3749">
                  <c:v>44614.745358796295</c:v>
                </c:pt>
                <c:pt idx="3750">
                  <c:v>44614.746087962965</c:v>
                </c:pt>
                <c:pt idx="3751">
                  <c:v>44614.746863425928</c:v>
                </c:pt>
                <c:pt idx="3752">
                  <c:v>44614.74759259259</c:v>
                </c:pt>
                <c:pt idx="3753">
                  <c:v>44614.748310185183</c:v>
                </c:pt>
                <c:pt idx="3754">
                  <c:v>44614.749039351853</c:v>
                </c:pt>
                <c:pt idx="3755">
                  <c:v>44614.749768518515</c:v>
                </c:pt>
                <c:pt idx="3756">
                  <c:v>44614.750486111108</c:v>
                </c:pt>
                <c:pt idx="3757">
                  <c:v>44614.751215277778</c:v>
                </c:pt>
                <c:pt idx="3758">
                  <c:v>44614.751944444448</c:v>
                </c:pt>
                <c:pt idx="3759">
                  <c:v>44614.752662037034</c:v>
                </c:pt>
                <c:pt idx="3760">
                  <c:v>44614.753391203703</c:v>
                </c:pt>
                <c:pt idx="3761">
                  <c:v>44614.754120370373</c:v>
                </c:pt>
                <c:pt idx="3762">
                  <c:v>44614.754837962966</c:v>
                </c:pt>
                <c:pt idx="3763">
                  <c:v>44614.755567129629</c:v>
                </c:pt>
                <c:pt idx="3764">
                  <c:v>44614.756296296298</c:v>
                </c:pt>
                <c:pt idx="3765">
                  <c:v>44614.757013888891</c:v>
                </c:pt>
                <c:pt idx="3766">
                  <c:v>44614.757743055554</c:v>
                </c:pt>
                <c:pt idx="3767">
                  <c:v>44614.758472222224</c:v>
                </c:pt>
                <c:pt idx="3768">
                  <c:v>44614.759189814817</c:v>
                </c:pt>
                <c:pt idx="3769">
                  <c:v>44614.759918981479</c:v>
                </c:pt>
                <c:pt idx="3770">
                  <c:v>44614.760648148149</c:v>
                </c:pt>
                <c:pt idx="3771">
                  <c:v>44614.761377314811</c:v>
                </c:pt>
                <c:pt idx="3772">
                  <c:v>44614.762094907404</c:v>
                </c:pt>
                <c:pt idx="3773">
                  <c:v>44614.762824074074</c:v>
                </c:pt>
                <c:pt idx="3774">
                  <c:v>44614.763541666667</c:v>
                </c:pt>
                <c:pt idx="3775">
                  <c:v>44614.764270833337</c:v>
                </c:pt>
                <c:pt idx="3776">
                  <c:v>44614.764999999999</c:v>
                </c:pt>
                <c:pt idx="3777">
                  <c:v>44614.765717592592</c:v>
                </c:pt>
                <c:pt idx="3778">
                  <c:v>44614.766446759262</c:v>
                </c:pt>
                <c:pt idx="3779">
                  <c:v>44614.767175925925</c:v>
                </c:pt>
                <c:pt idx="3780">
                  <c:v>44614.767893518518</c:v>
                </c:pt>
                <c:pt idx="3781">
                  <c:v>44614.768622685187</c:v>
                </c:pt>
                <c:pt idx="3782">
                  <c:v>44614.76935185185</c:v>
                </c:pt>
                <c:pt idx="3783">
                  <c:v>44614.770069444443</c:v>
                </c:pt>
                <c:pt idx="3784">
                  <c:v>44614.770798611113</c:v>
                </c:pt>
                <c:pt idx="3785">
                  <c:v>44614.771527777775</c:v>
                </c:pt>
                <c:pt idx="3786">
                  <c:v>44614.772245370368</c:v>
                </c:pt>
                <c:pt idx="3787">
                  <c:v>44614.773020833331</c:v>
                </c:pt>
                <c:pt idx="3788">
                  <c:v>44614.77375</c:v>
                </c:pt>
                <c:pt idx="3789">
                  <c:v>44614.77447916667</c:v>
                </c:pt>
                <c:pt idx="3790">
                  <c:v>44614.775196759256</c:v>
                </c:pt>
                <c:pt idx="3791">
                  <c:v>44614.775925925926</c:v>
                </c:pt>
                <c:pt idx="3792">
                  <c:v>44614.776655092595</c:v>
                </c:pt>
                <c:pt idx="3793">
                  <c:v>44614.777372685188</c:v>
                </c:pt>
                <c:pt idx="3794">
                  <c:v>44614.778101851851</c:v>
                </c:pt>
                <c:pt idx="3795">
                  <c:v>44614.778831018521</c:v>
                </c:pt>
                <c:pt idx="3796">
                  <c:v>44614.779548611114</c:v>
                </c:pt>
                <c:pt idx="3797">
                  <c:v>44614.780277777776</c:v>
                </c:pt>
                <c:pt idx="3798">
                  <c:v>44614.781006944446</c:v>
                </c:pt>
                <c:pt idx="3799">
                  <c:v>44614.781724537039</c:v>
                </c:pt>
                <c:pt idx="3800">
                  <c:v>44614.782453703701</c:v>
                </c:pt>
                <c:pt idx="3801">
                  <c:v>44614.783171296294</c:v>
                </c:pt>
                <c:pt idx="3802">
                  <c:v>44614.783900462964</c:v>
                </c:pt>
                <c:pt idx="3803">
                  <c:v>44614.784629629627</c:v>
                </c:pt>
                <c:pt idx="3804">
                  <c:v>44614.78534722222</c:v>
                </c:pt>
                <c:pt idx="3805">
                  <c:v>44614.786076388889</c:v>
                </c:pt>
                <c:pt idx="3806">
                  <c:v>44614.786805555559</c:v>
                </c:pt>
                <c:pt idx="3807">
                  <c:v>44614.787523148145</c:v>
                </c:pt>
                <c:pt idx="3808">
                  <c:v>44614.788252314815</c:v>
                </c:pt>
                <c:pt idx="3809">
                  <c:v>44614.788981481484</c:v>
                </c:pt>
                <c:pt idx="3810">
                  <c:v>44614.789699074077</c:v>
                </c:pt>
                <c:pt idx="3811">
                  <c:v>44614.79042824074</c:v>
                </c:pt>
                <c:pt idx="3812">
                  <c:v>44614.79115740741</c:v>
                </c:pt>
                <c:pt idx="3813">
                  <c:v>44614.791932870372</c:v>
                </c:pt>
                <c:pt idx="3814">
                  <c:v>44614.792662037034</c:v>
                </c:pt>
                <c:pt idx="3815">
                  <c:v>44614.793379629627</c:v>
                </c:pt>
                <c:pt idx="3816">
                  <c:v>44614.794108796297</c:v>
                </c:pt>
                <c:pt idx="3817">
                  <c:v>44614.79483796296</c:v>
                </c:pt>
                <c:pt idx="3818">
                  <c:v>44614.795555555553</c:v>
                </c:pt>
                <c:pt idx="3819">
                  <c:v>44614.796331018515</c:v>
                </c:pt>
                <c:pt idx="3820">
                  <c:v>44614.797060185185</c:v>
                </c:pt>
                <c:pt idx="3821">
                  <c:v>44614.797789351855</c:v>
                </c:pt>
                <c:pt idx="3822">
                  <c:v>44614.798506944448</c:v>
                </c:pt>
                <c:pt idx="3823">
                  <c:v>44614.79923611111</c:v>
                </c:pt>
                <c:pt idx="3824">
                  <c:v>44614.79996527778</c:v>
                </c:pt>
                <c:pt idx="3825">
                  <c:v>44614.800682870373</c:v>
                </c:pt>
                <c:pt idx="3826">
                  <c:v>44614.801412037035</c:v>
                </c:pt>
                <c:pt idx="3827">
                  <c:v>44614.802141203705</c:v>
                </c:pt>
                <c:pt idx="3828">
                  <c:v>44614.802858796298</c:v>
                </c:pt>
                <c:pt idx="3829">
                  <c:v>44614.803587962961</c:v>
                </c:pt>
                <c:pt idx="3830">
                  <c:v>44614.804363425923</c:v>
                </c:pt>
                <c:pt idx="3831">
                  <c:v>44614.805092592593</c:v>
                </c:pt>
                <c:pt idx="3832">
                  <c:v>44614.805821759262</c:v>
                </c:pt>
                <c:pt idx="3833">
                  <c:v>44614.806539351855</c:v>
                </c:pt>
                <c:pt idx="3834">
                  <c:v>44614.807268518518</c:v>
                </c:pt>
                <c:pt idx="3835">
                  <c:v>44614.807997685188</c:v>
                </c:pt>
                <c:pt idx="3836">
                  <c:v>44614.808761574073</c:v>
                </c:pt>
                <c:pt idx="3837">
                  <c:v>44614.809490740743</c:v>
                </c:pt>
                <c:pt idx="3838">
                  <c:v>44614.810219907406</c:v>
                </c:pt>
                <c:pt idx="3839">
                  <c:v>44614.810949074075</c:v>
                </c:pt>
                <c:pt idx="3840">
                  <c:v>44614.811666666668</c:v>
                </c:pt>
                <c:pt idx="3841">
                  <c:v>44614.812395833331</c:v>
                </c:pt>
                <c:pt idx="3842">
                  <c:v>44614.813171296293</c:v>
                </c:pt>
                <c:pt idx="3843">
                  <c:v>44614.813900462963</c:v>
                </c:pt>
                <c:pt idx="3844">
                  <c:v>44614.814618055556</c:v>
                </c:pt>
                <c:pt idx="3845">
                  <c:v>44614.815347222226</c:v>
                </c:pt>
                <c:pt idx="3846">
                  <c:v>44614.816076388888</c:v>
                </c:pt>
                <c:pt idx="3847">
                  <c:v>44614.816793981481</c:v>
                </c:pt>
                <c:pt idx="3848">
                  <c:v>44614.817523148151</c:v>
                </c:pt>
                <c:pt idx="3849">
                  <c:v>44614.818252314813</c:v>
                </c:pt>
                <c:pt idx="3850">
                  <c:v>44614.818969907406</c:v>
                </c:pt>
                <c:pt idx="3851">
                  <c:v>44614.819699074076</c:v>
                </c:pt>
                <c:pt idx="3852">
                  <c:v>44614.820428240739</c:v>
                </c:pt>
                <c:pt idx="3853">
                  <c:v>44614.821145833332</c:v>
                </c:pt>
                <c:pt idx="3854">
                  <c:v>44614.821875000001</c:v>
                </c:pt>
                <c:pt idx="3855">
                  <c:v>44614.822604166664</c:v>
                </c:pt>
                <c:pt idx="3856">
                  <c:v>44614.823321759257</c:v>
                </c:pt>
                <c:pt idx="3857">
                  <c:v>44614.824050925927</c:v>
                </c:pt>
                <c:pt idx="3858">
                  <c:v>44614.824826388889</c:v>
                </c:pt>
                <c:pt idx="3859">
                  <c:v>44614.825555555559</c:v>
                </c:pt>
                <c:pt idx="3860">
                  <c:v>44614.826284722221</c:v>
                </c:pt>
                <c:pt idx="3861">
                  <c:v>44614.827002314814</c:v>
                </c:pt>
                <c:pt idx="3862">
                  <c:v>44614.827731481484</c:v>
                </c:pt>
                <c:pt idx="3863">
                  <c:v>44614.828460648147</c:v>
                </c:pt>
                <c:pt idx="3864">
                  <c:v>44614.829224537039</c:v>
                </c:pt>
                <c:pt idx="3865">
                  <c:v>44614.829953703702</c:v>
                </c:pt>
                <c:pt idx="3866">
                  <c:v>44614.830682870372</c:v>
                </c:pt>
                <c:pt idx="3867">
                  <c:v>44614.831412037034</c:v>
                </c:pt>
                <c:pt idx="3868">
                  <c:v>44614.832129629627</c:v>
                </c:pt>
                <c:pt idx="3869">
                  <c:v>44614.832858796297</c:v>
                </c:pt>
                <c:pt idx="3870">
                  <c:v>44614.833634259259</c:v>
                </c:pt>
                <c:pt idx="3871">
                  <c:v>44614.834363425929</c:v>
                </c:pt>
                <c:pt idx="3872">
                  <c:v>44614.835081018522</c:v>
                </c:pt>
                <c:pt idx="3873">
                  <c:v>44614.835810185185</c:v>
                </c:pt>
                <c:pt idx="3874">
                  <c:v>44614.836539351854</c:v>
                </c:pt>
                <c:pt idx="3875">
                  <c:v>44614.837256944447</c:v>
                </c:pt>
                <c:pt idx="3876">
                  <c:v>44614.83798611111</c:v>
                </c:pt>
                <c:pt idx="3877">
                  <c:v>44614.83871527778</c:v>
                </c:pt>
                <c:pt idx="3878">
                  <c:v>44614.839444444442</c:v>
                </c:pt>
                <c:pt idx="3879">
                  <c:v>44614.840162037035</c:v>
                </c:pt>
                <c:pt idx="3880">
                  <c:v>44614.840891203705</c:v>
                </c:pt>
                <c:pt idx="3881">
                  <c:v>44614.841608796298</c:v>
                </c:pt>
                <c:pt idx="3882">
                  <c:v>44614.84233796296</c:v>
                </c:pt>
                <c:pt idx="3883">
                  <c:v>44614.84306712963</c:v>
                </c:pt>
                <c:pt idx="3884">
                  <c:v>44614.843784722223</c:v>
                </c:pt>
                <c:pt idx="3885">
                  <c:v>44614.844513888886</c:v>
                </c:pt>
                <c:pt idx="3886">
                  <c:v>44614.845289351855</c:v>
                </c:pt>
                <c:pt idx="3887">
                  <c:v>44614.846018518518</c:v>
                </c:pt>
                <c:pt idx="3888">
                  <c:v>44614.846736111111</c:v>
                </c:pt>
                <c:pt idx="3889">
                  <c:v>44614.84746527778</c:v>
                </c:pt>
                <c:pt idx="3890">
                  <c:v>44614.848194444443</c:v>
                </c:pt>
                <c:pt idx="3891">
                  <c:v>44614.848912037036</c:v>
                </c:pt>
                <c:pt idx="3892">
                  <c:v>44614.849687499998</c:v>
                </c:pt>
                <c:pt idx="3893">
                  <c:v>44614.850416666668</c:v>
                </c:pt>
                <c:pt idx="3894">
                  <c:v>44614.851145833331</c:v>
                </c:pt>
                <c:pt idx="3895">
                  <c:v>44614.851863425924</c:v>
                </c:pt>
                <c:pt idx="3896">
                  <c:v>44614.852592592593</c:v>
                </c:pt>
                <c:pt idx="3897">
                  <c:v>44614.853321759256</c:v>
                </c:pt>
                <c:pt idx="3898">
                  <c:v>44614.854039351849</c:v>
                </c:pt>
                <c:pt idx="3899">
                  <c:v>44614.854768518519</c:v>
                </c:pt>
                <c:pt idx="3900">
                  <c:v>44614.855497685188</c:v>
                </c:pt>
                <c:pt idx="3901">
                  <c:v>44614.856215277781</c:v>
                </c:pt>
                <c:pt idx="3902">
                  <c:v>44614.856944444444</c:v>
                </c:pt>
                <c:pt idx="3903">
                  <c:v>44614.857719907406</c:v>
                </c:pt>
                <c:pt idx="3904">
                  <c:v>44614.858449074076</c:v>
                </c:pt>
                <c:pt idx="3905">
                  <c:v>44614.859166666669</c:v>
                </c:pt>
                <c:pt idx="3906">
                  <c:v>44614.859895833331</c:v>
                </c:pt>
                <c:pt idx="3907">
                  <c:v>44614.860625000001</c:v>
                </c:pt>
                <c:pt idx="3908">
                  <c:v>44614.861342592594</c:v>
                </c:pt>
                <c:pt idx="3909">
                  <c:v>44614.862118055556</c:v>
                </c:pt>
                <c:pt idx="3910">
                  <c:v>44614.862847222219</c:v>
                </c:pt>
                <c:pt idx="3911">
                  <c:v>44614.863576388889</c:v>
                </c:pt>
                <c:pt idx="3912">
                  <c:v>44614.864293981482</c:v>
                </c:pt>
                <c:pt idx="3913">
                  <c:v>44614.865023148152</c:v>
                </c:pt>
                <c:pt idx="3914">
                  <c:v>44614.865752314814</c:v>
                </c:pt>
                <c:pt idx="3915">
                  <c:v>44614.866469907407</c:v>
                </c:pt>
                <c:pt idx="3916">
                  <c:v>44614.867199074077</c:v>
                </c:pt>
                <c:pt idx="3917">
                  <c:v>44614.867928240739</c:v>
                </c:pt>
                <c:pt idx="3918">
                  <c:v>44614.868657407409</c:v>
                </c:pt>
                <c:pt idx="3919">
                  <c:v>44614.869375000002</c:v>
                </c:pt>
                <c:pt idx="3920">
                  <c:v>44614.870104166665</c:v>
                </c:pt>
                <c:pt idx="3921">
                  <c:v>44614.870821759258</c:v>
                </c:pt>
                <c:pt idx="3922">
                  <c:v>44614.871550925927</c:v>
                </c:pt>
                <c:pt idx="3923">
                  <c:v>44614.87228009259</c:v>
                </c:pt>
                <c:pt idx="3924">
                  <c:v>44614.872997685183</c:v>
                </c:pt>
                <c:pt idx="3925">
                  <c:v>44614.873784722222</c:v>
                </c:pt>
                <c:pt idx="3926">
                  <c:v>44614.874502314815</c:v>
                </c:pt>
                <c:pt idx="3927">
                  <c:v>44614.875231481485</c:v>
                </c:pt>
                <c:pt idx="3928">
                  <c:v>44614.875960648147</c:v>
                </c:pt>
                <c:pt idx="3929">
                  <c:v>44614.87667824074</c:v>
                </c:pt>
                <c:pt idx="3930">
                  <c:v>44614.87740740741</c:v>
                </c:pt>
                <c:pt idx="3931">
                  <c:v>44614.878136574072</c:v>
                </c:pt>
                <c:pt idx="3932">
                  <c:v>44614.878865740742</c:v>
                </c:pt>
                <c:pt idx="3933">
                  <c:v>44614.879583333335</c:v>
                </c:pt>
                <c:pt idx="3934">
                  <c:v>44614.880312499998</c:v>
                </c:pt>
                <c:pt idx="3935">
                  <c:v>44614.881041666667</c:v>
                </c:pt>
                <c:pt idx="3936">
                  <c:v>44614.88177083333</c:v>
                </c:pt>
                <c:pt idx="3937">
                  <c:v>44614.882488425923</c:v>
                </c:pt>
                <c:pt idx="3938">
                  <c:v>44614.883217592593</c:v>
                </c:pt>
                <c:pt idx="3939">
                  <c:v>44614.883946759262</c:v>
                </c:pt>
                <c:pt idx="3940">
                  <c:v>44614.884675925925</c:v>
                </c:pt>
                <c:pt idx="3941">
                  <c:v>44614.885451388887</c:v>
                </c:pt>
                <c:pt idx="3942">
                  <c:v>44614.886180555557</c:v>
                </c:pt>
                <c:pt idx="3943">
                  <c:v>44614.88689814815</c:v>
                </c:pt>
                <c:pt idx="3944">
                  <c:v>44614.887627314813</c:v>
                </c:pt>
                <c:pt idx="3945">
                  <c:v>44614.888356481482</c:v>
                </c:pt>
                <c:pt idx="3946">
                  <c:v>44614.889085648145</c:v>
                </c:pt>
                <c:pt idx="3947">
                  <c:v>44614.889803240738</c:v>
                </c:pt>
                <c:pt idx="3948">
                  <c:v>44614.890532407408</c:v>
                </c:pt>
                <c:pt idx="3949">
                  <c:v>44614.891261574077</c:v>
                </c:pt>
                <c:pt idx="3950">
                  <c:v>44614.891979166663</c:v>
                </c:pt>
                <c:pt idx="3951">
                  <c:v>44614.892708333333</c:v>
                </c:pt>
                <c:pt idx="3952">
                  <c:v>44614.893437500003</c:v>
                </c:pt>
                <c:pt idx="3953">
                  <c:v>44614.894166666665</c:v>
                </c:pt>
                <c:pt idx="3954">
                  <c:v>44614.894884259258</c:v>
                </c:pt>
                <c:pt idx="3955">
                  <c:v>44614.895613425928</c:v>
                </c:pt>
                <c:pt idx="3956">
                  <c:v>44614.89634259259</c:v>
                </c:pt>
                <c:pt idx="3957">
                  <c:v>44614.89707175926</c:v>
                </c:pt>
                <c:pt idx="3958">
                  <c:v>44614.897789351853</c:v>
                </c:pt>
                <c:pt idx="3959">
                  <c:v>44614.898518518516</c:v>
                </c:pt>
                <c:pt idx="3960">
                  <c:v>44614.899247685185</c:v>
                </c:pt>
                <c:pt idx="3961">
                  <c:v>44614.899976851855</c:v>
                </c:pt>
                <c:pt idx="3962">
                  <c:v>44614.900694444441</c:v>
                </c:pt>
                <c:pt idx="3963">
                  <c:v>44614.901423611111</c:v>
                </c:pt>
                <c:pt idx="3964">
                  <c:v>44614.90215277778</c:v>
                </c:pt>
                <c:pt idx="3965">
                  <c:v>44614.902870370373</c:v>
                </c:pt>
                <c:pt idx="3966">
                  <c:v>44614.903599537036</c:v>
                </c:pt>
                <c:pt idx="3967">
                  <c:v>44614.904328703706</c:v>
                </c:pt>
                <c:pt idx="3968">
                  <c:v>44614.905046296299</c:v>
                </c:pt>
                <c:pt idx="3969">
                  <c:v>44614.905775462961</c:v>
                </c:pt>
                <c:pt idx="3970">
                  <c:v>44614.906504629631</c:v>
                </c:pt>
                <c:pt idx="3971">
                  <c:v>44614.907222222224</c:v>
                </c:pt>
                <c:pt idx="3972">
                  <c:v>44614.907997685186</c:v>
                </c:pt>
                <c:pt idx="3973">
                  <c:v>44614.908726851849</c:v>
                </c:pt>
                <c:pt idx="3974">
                  <c:v>44614.909444444442</c:v>
                </c:pt>
                <c:pt idx="3975">
                  <c:v>44614.910173611112</c:v>
                </c:pt>
                <c:pt idx="3976">
                  <c:v>44614.910902777781</c:v>
                </c:pt>
                <c:pt idx="3977">
                  <c:v>44614.911620370367</c:v>
                </c:pt>
                <c:pt idx="3978">
                  <c:v>44614.912395833337</c:v>
                </c:pt>
                <c:pt idx="3979">
                  <c:v>44614.913124999999</c:v>
                </c:pt>
                <c:pt idx="3980">
                  <c:v>44614.913842592592</c:v>
                </c:pt>
                <c:pt idx="3981">
                  <c:v>44614.914571759262</c:v>
                </c:pt>
                <c:pt idx="3982">
                  <c:v>44614.915300925924</c:v>
                </c:pt>
                <c:pt idx="3983">
                  <c:v>44614.916018518517</c:v>
                </c:pt>
                <c:pt idx="3984">
                  <c:v>44614.91679398148</c:v>
                </c:pt>
                <c:pt idx="3985">
                  <c:v>44614.917523148149</c:v>
                </c:pt>
                <c:pt idx="3986">
                  <c:v>44614.918240740742</c:v>
                </c:pt>
                <c:pt idx="3987">
                  <c:v>44614.918969907405</c:v>
                </c:pt>
                <c:pt idx="3988">
                  <c:v>44614.919699074075</c:v>
                </c:pt>
                <c:pt idx="3989">
                  <c:v>44614.920416666668</c:v>
                </c:pt>
                <c:pt idx="3990">
                  <c:v>44614.92119212963</c:v>
                </c:pt>
                <c:pt idx="3991">
                  <c:v>44614.9219212963</c:v>
                </c:pt>
                <c:pt idx="3992">
                  <c:v>44614.922638888886</c:v>
                </c:pt>
                <c:pt idx="3993">
                  <c:v>44614.923368055555</c:v>
                </c:pt>
                <c:pt idx="3994">
                  <c:v>44614.924097222225</c:v>
                </c:pt>
                <c:pt idx="3995">
                  <c:v>44614.924814814818</c:v>
                </c:pt>
                <c:pt idx="3996">
                  <c:v>44614.92559027778</c:v>
                </c:pt>
                <c:pt idx="3997">
                  <c:v>44614.926307870373</c:v>
                </c:pt>
                <c:pt idx="3998">
                  <c:v>44614.927037037036</c:v>
                </c:pt>
                <c:pt idx="3999">
                  <c:v>44614.927766203706</c:v>
                </c:pt>
                <c:pt idx="4000">
                  <c:v>44614.928483796299</c:v>
                </c:pt>
                <c:pt idx="4001">
                  <c:v>44614.929212962961</c:v>
                </c:pt>
                <c:pt idx="4002">
                  <c:v>44614.929988425924</c:v>
                </c:pt>
                <c:pt idx="4003">
                  <c:v>44614.930706018517</c:v>
                </c:pt>
                <c:pt idx="4004">
                  <c:v>44614.931435185186</c:v>
                </c:pt>
                <c:pt idx="4005">
                  <c:v>44614.932164351849</c:v>
                </c:pt>
                <c:pt idx="4006">
                  <c:v>44614.932881944442</c:v>
                </c:pt>
                <c:pt idx="4007">
                  <c:v>44614.933611111112</c:v>
                </c:pt>
                <c:pt idx="4008">
                  <c:v>44614.934386574074</c:v>
                </c:pt>
                <c:pt idx="4009">
                  <c:v>44614.935104166667</c:v>
                </c:pt>
                <c:pt idx="4010">
                  <c:v>44614.935833333337</c:v>
                </c:pt>
                <c:pt idx="4011">
                  <c:v>44614.936550925922</c:v>
                </c:pt>
                <c:pt idx="4012">
                  <c:v>44614.937280092592</c:v>
                </c:pt>
                <c:pt idx="4013">
                  <c:v>44614.938009259262</c:v>
                </c:pt>
                <c:pt idx="4014">
                  <c:v>44614.938784722224</c:v>
                </c:pt>
                <c:pt idx="4015">
                  <c:v>44614.939502314817</c:v>
                </c:pt>
                <c:pt idx="4016">
                  <c:v>44614.94023148148</c:v>
                </c:pt>
                <c:pt idx="4017">
                  <c:v>44614.940960648149</c:v>
                </c:pt>
                <c:pt idx="4018">
                  <c:v>44614.941678240742</c:v>
                </c:pt>
                <c:pt idx="4019">
                  <c:v>44614.942407407405</c:v>
                </c:pt>
                <c:pt idx="4020">
                  <c:v>44614.943182870367</c:v>
                </c:pt>
                <c:pt idx="4021">
                  <c:v>44614.94390046296</c:v>
                </c:pt>
                <c:pt idx="4022">
                  <c:v>44614.94462962963</c:v>
                </c:pt>
                <c:pt idx="4023">
                  <c:v>44614.9453587963</c:v>
                </c:pt>
                <c:pt idx="4024">
                  <c:v>44614.946076388886</c:v>
                </c:pt>
                <c:pt idx="4025">
                  <c:v>44614.946805555555</c:v>
                </c:pt>
                <c:pt idx="4026">
                  <c:v>44614.947569444441</c:v>
                </c:pt>
                <c:pt idx="4027">
                  <c:v>44614.948298611111</c:v>
                </c:pt>
                <c:pt idx="4028">
                  <c:v>44614.94902777778</c:v>
                </c:pt>
                <c:pt idx="4029">
                  <c:v>44614.949745370373</c:v>
                </c:pt>
                <c:pt idx="4030">
                  <c:v>44614.950474537036</c:v>
                </c:pt>
                <c:pt idx="4031">
                  <c:v>44614.951203703706</c:v>
                </c:pt>
                <c:pt idx="4032">
                  <c:v>44614.951967592591</c:v>
                </c:pt>
                <c:pt idx="4033">
                  <c:v>44614.952696759261</c:v>
                </c:pt>
                <c:pt idx="4034">
                  <c:v>44614.953425925924</c:v>
                </c:pt>
                <c:pt idx="4035">
                  <c:v>44614.954143518517</c:v>
                </c:pt>
                <c:pt idx="4036">
                  <c:v>44614.954872685186</c:v>
                </c:pt>
                <c:pt idx="4037">
                  <c:v>44614.955601851849</c:v>
                </c:pt>
                <c:pt idx="4038">
                  <c:v>44614.956365740742</c:v>
                </c:pt>
                <c:pt idx="4039">
                  <c:v>44614.957094907404</c:v>
                </c:pt>
                <c:pt idx="4040">
                  <c:v>44614.957824074074</c:v>
                </c:pt>
                <c:pt idx="4041">
                  <c:v>44614.958541666667</c:v>
                </c:pt>
                <c:pt idx="4042">
                  <c:v>44614.959270833337</c:v>
                </c:pt>
                <c:pt idx="4043">
                  <c:v>44614.96</c:v>
                </c:pt>
                <c:pt idx="4044">
                  <c:v>44614.960775462961</c:v>
                </c:pt>
                <c:pt idx="4045">
                  <c:v>44614.961493055554</c:v>
                </c:pt>
                <c:pt idx="4046">
                  <c:v>44614.962222222224</c:v>
                </c:pt>
                <c:pt idx="4047">
                  <c:v>44614.962939814817</c:v>
                </c:pt>
                <c:pt idx="4048">
                  <c:v>44614.96366898148</c:v>
                </c:pt>
                <c:pt idx="4049">
                  <c:v>44614.964398148149</c:v>
                </c:pt>
                <c:pt idx="4050">
                  <c:v>44614.965162037035</c:v>
                </c:pt>
                <c:pt idx="4051">
                  <c:v>44614.965891203705</c:v>
                </c:pt>
                <c:pt idx="4052">
                  <c:v>44614.966608796298</c:v>
                </c:pt>
                <c:pt idx="4053">
                  <c:v>44614.96733796296</c:v>
                </c:pt>
                <c:pt idx="4054">
                  <c:v>44614.96806712963</c:v>
                </c:pt>
                <c:pt idx="4055">
                  <c:v>44614.968784722223</c:v>
                </c:pt>
                <c:pt idx="4056">
                  <c:v>44614.969560185185</c:v>
                </c:pt>
                <c:pt idx="4057">
                  <c:v>44614.970277777778</c:v>
                </c:pt>
                <c:pt idx="4058">
                  <c:v>44614.971006944441</c:v>
                </c:pt>
                <c:pt idx="4059">
                  <c:v>44614.971724537034</c:v>
                </c:pt>
                <c:pt idx="4060">
                  <c:v>44614.972453703704</c:v>
                </c:pt>
                <c:pt idx="4061">
                  <c:v>44614.973182870373</c:v>
                </c:pt>
                <c:pt idx="4062">
                  <c:v>44614.973946759259</c:v>
                </c:pt>
                <c:pt idx="4063">
                  <c:v>44614.974675925929</c:v>
                </c:pt>
                <c:pt idx="4064">
                  <c:v>44614.975393518522</c:v>
                </c:pt>
                <c:pt idx="4065">
                  <c:v>44614.976122685184</c:v>
                </c:pt>
                <c:pt idx="4066">
                  <c:v>44614.976840277777</c:v>
                </c:pt>
                <c:pt idx="4067">
                  <c:v>44614.977569444447</c:v>
                </c:pt>
                <c:pt idx="4068">
                  <c:v>44614.978333333333</c:v>
                </c:pt>
                <c:pt idx="4069">
                  <c:v>44614.979062500002</c:v>
                </c:pt>
                <c:pt idx="4070">
                  <c:v>44614.979791666665</c:v>
                </c:pt>
                <c:pt idx="4071">
                  <c:v>44614.980509259258</c:v>
                </c:pt>
                <c:pt idx="4072">
                  <c:v>44614.981238425928</c:v>
                </c:pt>
                <c:pt idx="4073">
                  <c:v>44614.98196759259</c:v>
                </c:pt>
                <c:pt idx="4074">
                  <c:v>44614.982743055552</c:v>
                </c:pt>
                <c:pt idx="4075">
                  <c:v>44614.983460648145</c:v>
                </c:pt>
                <c:pt idx="4076">
                  <c:v>44614.984189814815</c:v>
                </c:pt>
                <c:pt idx="4077">
                  <c:v>44614.984918981485</c:v>
                </c:pt>
                <c:pt idx="4078">
                  <c:v>44614.985636574071</c:v>
                </c:pt>
                <c:pt idx="4079">
                  <c:v>44614.98636574074</c:v>
                </c:pt>
                <c:pt idx="4080">
                  <c:v>44614.987141203703</c:v>
                </c:pt>
                <c:pt idx="4081">
                  <c:v>44614.987870370373</c:v>
                </c:pt>
                <c:pt idx="4082">
                  <c:v>44614.988587962966</c:v>
                </c:pt>
                <c:pt idx="4083">
                  <c:v>44614.989317129628</c:v>
                </c:pt>
                <c:pt idx="4084">
                  <c:v>44614.990046296298</c:v>
                </c:pt>
                <c:pt idx="4085">
                  <c:v>44614.990763888891</c:v>
                </c:pt>
                <c:pt idx="4086">
                  <c:v>44614.991493055553</c:v>
                </c:pt>
                <c:pt idx="4087">
                  <c:v>44614.992222222223</c:v>
                </c:pt>
                <c:pt idx="4088">
                  <c:v>44614.992951388886</c:v>
                </c:pt>
                <c:pt idx="4089">
                  <c:v>44614.993668981479</c:v>
                </c:pt>
                <c:pt idx="4090">
                  <c:v>44614.994398148148</c:v>
                </c:pt>
                <c:pt idx="4091">
                  <c:v>44614.995127314818</c:v>
                </c:pt>
                <c:pt idx="4092">
                  <c:v>44614.995844907404</c:v>
                </c:pt>
                <c:pt idx="4093">
                  <c:v>44614.996574074074</c:v>
                </c:pt>
                <c:pt idx="4094">
                  <c:v>44614.997303240743</c:v>
                </c:pt>
                <c:pt idx="4095">
                  <c:v>44614.998020833336</c:v>
                </c:pt>
                <c:pt idx="4096">
                  <c:v>44614.998749999999</c:v>
                </c:pt>
                <c:pt idx="4097">
                  <c:v>44614.999479166669</c:v>
                </c:pt>
                <c:pt idx="4098">
                  <c:v>44615.000196759262</c:v>
                </c:pt>
                <c:pt idx="4099">
                  <c:v>44615.000925925924</c:v>
                </c:pt>
                <c:pt idx="4100">
                  <c:v>44615.001655092594</c:v>
                </c:pt>
                <c:pt idx="4101">
                  <c:v>44615.002384259256</c:v>
                </c:pt>
                <c:pt idx="4102">
                  <c:v>44615.003101851849</c:v>
                </c:pt>
                <c:pt idx="4103">
                  <c:v>44615.003831018519</c:v>
                </c:pt>
                <c:pt idx="4104">
                  <c:v>44615.004560185182</c:v>
                </c:pt>
                <c:pt idx="4105">
                  <c:v>44615.005277777775</c:v>
                </c:pt>
                <c:pt idx="4106">
                  <c:v>44615.006006944444</c:v>
                </c:pt>
                <c:pt idx="4107">
                  <c:v>44615.006736111114</c:v>
                </c:pt>
                <c:pt idx="4108">
                  <c:v>44615.007465277777</c:v>
                </c:pt>
                <c:pt idx="4109">
                  <c:v>44615.00818287037</c:v>
                </c:pt>
                <c:pt idx="4110">
                  <c:v>44615.008912037039</c:v>
                </c:pt>
                <c:pt idx="4111">
                  <c:v>44615.009641203702</c:v>
                </c:pt>
                <c:pt idx="4112">
                  <c:v>44615.010358796295</c:v>
                </c:pt>
                <c:pt idx="4113">
                  <c:v>44615.011087962965</c:v>
                </c:pt>
                <c:pt idx="4114">
                  <c:v>44615.011817129627</c:v>
                </c:pt>
                <c:pt idx="4115">
                  <c:v>44615.012546296297</c:v>
                </c:pt>
                <c:pt idx="4116">
                  <c:v>44615.01326388889</c:v>
                </c:pt>
                <c:pt idx="4117">
                  <c:v>44615.013993055552</c:v>
                </c:pt>
                <c:pt idx="4118">
                  <c:v>44615.014710648145</c:v>
                </c:pt>
                <c:pt idx="4119">
                  <c:v>44615.015439814815</c:v>
                </c:pt>
                <c:pt idx="4120">
                  <c:v>44615.016168981485</c:v>
                </c:pt>
                <c:pt idx="4121">
                  <c:v>44615.016944444447</c:v>
                </c:pt>
                <c:pt idx="4122">
                  <c:v>44615.01766203704</c:v>
                </c:pt>
                <c:pt idx="4123">
                  <c:v>44615.018391203703</c:v>
                </c:pt>
                <c:pt idx="4124">
                  <c:v>44615.019108796296</c:v>
                </c:pt>
                <c:pt idx="4125">
                  <c:v>44615.019837962966</c:v>
                </c:pt>
                <c:pt idx="4126">
                  <c:v>44615.020567129628</c:v>
                </c:pt>
                <c:pt idx="4127">
                  <c:v>44615.02134259259</c:v>
                </c:pt>
                <c:pt idx="4128">
                  <c:v>44615.022060185183</c:v>
                </c:pt>
                <c:pt idx="4129">
                  <c:v>44615.022789351853</c:v>
                </c:pt>
                <c:pt idx="4130">
                  <c:v>44615.023518518516</c:v>
                </c:pt>
                <c:pt idx="4131">
                  <c:v>44615.024236111109</c:v>
                </c:pt>
                <c:pt idx="4132">
                  <c:v>44615.024965277778</c:v>
                </c:pt>
                <c:pt idx="4133">
                  <c:v>44615.025740740741</c:v>
                </c:pt>
                <c:pt idx="4134">
                  <c:v>44615.026469907411</c:v>
                </c:pt>
                <c:pt idx="4135">
                  <c:v>44615.027187500003</c:v>
                </c:pt>
                <c:pt idx="4136">
                  <c:v>44615.027916666666</c:v>
                </c:pt>
                <c:pt idx="4137">
                  <c:v>44615.028645833336</c:v>
                </c:pt>
                <c:pt idx="4138">
                  <c:v>44615.029363425929</c:v>
                </c:pt>
                <c:pt idx="4139">
                  <c:v>44615.030138888891</c:v>
                </c:pt>
                <c:pt idx="4140">
                  <c:v>44615.030868055554</c:v>
                </c:pt>
                <c:pt idx="4141">
                  <c:v>44615.031585648147</c:v>
                </c:pt>
                <c:pt idx="4142">
                  <c:v>44615.032314814816</c:v>
                </c:pt>
                <c:pt idx="4143">
                  <c:v>44615.033043981479</c:v>
                </c:pt>
                <c:pt idx="4144">
                  <c:v>44615.033761574072</c:v>
                </c:pt>
                <c:pt idx="4145">
                  <c:v>44615.034537037034</c:v>
                </c:pt>
                <c:pt idx="4146">
                  <c:v>44615.035266203704</c:v>
                </c:pt>
                <c:pt idx="4147">
                  <c:v>44615.035995370374</c:v>
                </c:pt>
                <c:pt idx="4148">
                  <c:v>44615.036712962959</c:v>
                </c:pt>
                <c:pt idx="4149">
                  <c:v>44615.037442129629</c:v>
                </c:pt>
                <c:pt idx="4150">
                  <c:v>44615.038171296299</c:v>
                </c:pt>
                <c:pt idx="4151">
                  <c:v>44615.038946759261</c:v>
                </c:pt>
                <c:pt idx="4152">
                  <c:v>44615.039664351854</c:v>
                </c:pt>
                <c:pt idx="4153">
                  <c:v>44615.040393518517</c:v>
                </c:pt>
                <c:pt idx="4154">
                  <c:v>44615.041122685187</c:v>
                </c:pt>
                <c:pt idx="4155">
                  <c:v>44615.04184027778</c:v>
                </c:pt>
                <c:pt idx="4156">
                  <c:v>44615.042569444442</c:v>
                </c:pt>
                <c:pt idx="4157">
                  <c:v>44615.043298611112</c:v>
                </c:pt>
                <c:pt idx="4158">
                  <c:v>44615.044016203705</c:v>
                </c:pt>
                <c:pt idx="4159">
                  <c:v>44615.044745370367</c:v>
                </c:pt>
                <c:pt idx="4160">
                  <c:v>44615.045474537037</c:v>
                </c:pt>
                <c:pt idx="4161">
                  <c:v>44615.04619212963</c:v>
                </c:pt>
                <c:pt idx="4162">
                  <c:v>44615.0469212963</c:v>
                </c:pt>
                <c:pt idx="4163">
                  <c:v>44615.047650462962</c:v>
                </c:pt>
                <c:pt idx="4164">
                  <c:v>44615.048368055555</c:v>
                </c:pt>
                <c:pt idx="4165">
                  <c:v>44615.049097222225</c:v>
                </c:pt>
                <c:pt idx="4166">
                  <c:v>44615.049826388888</c:v>
                </c:pt>
                <c:pt idx="4167">
                  <c:v>44615.05060185185</c:v>
                </c:pt>
                <c:pt idx="4168">
                  <c:v>44615.051319444443</c:v>
                </c:pt>
                <c:pt idx="4169">
                  <c:v>44615.052048611113</c:v>
                </c:pt>
                <c:pt idx="4170">
                  <c:v>44615.052777777775</c:v>
                </c:pt>
                <c:pt idx="4171">
                  <c:v>44615.053495370368</c:v>
                </c:pt>
                <c:pt idx="4172">
                  <c:v>44615.054224537038</c:v>
                </c:pt>
                <c:pt idx="4173">
                  <c:v>44615.055</c:v>
                </c:pt>
                <c:pt idx="4174">
                  <c:v>44615.05572916667</c:v>
                </c:pt>
                <c:pt idx="4175">
                  <c:v>44615.056446759256</c:v>
                </c:pt>
                <c:pt idx="4176">
                  <c:v>44615.057175925926</c:v>
                </c:pt>
                <c:pt idx="4177">
                  <c:v>44615.057893518519</c:v>
                </c:pt>
                <c:pt idx="4178">
                  <c:v>44615.058622685188</c:v>
                </c:pt>
                <c:pt idx="4179">
                  <c:v>44615.059398148151</c:v>
                </c:pt>
                <c:pt idx="4180">
                  <c:v>44615.060127314813</c:v>
                </c:pt>
                <c:pt idx="4181">
                  <c:v>44615.060856481483</c:v>
                </c:pt>
                <c:pt idx="4182">
                  <c:v>44615.061574074076</c:v>
                </c:pt>
                <c:pt idx="4183">
                  <c:v>44615.062303240738</c:v>
                </c:pt>
                <c:pt idx="4184">
                  <c:v>44615.063032407408</c:v>
                </c:pt>
                <c:pt idx="4185">
                  <c:v>44615.063796296294</c:v>
                </c:pt>
                <c:pt idx="4186">
                  <c:v>44615.064525462964</c:v>
                </c:pt>
                <c:pt idx="4187">
                  <c:v>44615.065254629626</c:v>
                </c:pt>
                <c:pt idx="4188">
                  <c:v>44615.065972222219</c:v>
                </c:pt>
                <c:pt idx="4189">
                  <c:v>44615.066701388889</c:v>
                </c:pt>
                <c:pt idx="4190">
                  <c:v>44615.067430555559</c:v>
                </c:pt>
                <c:pt idx="4191">
                  <c:v>44615.068206018521</c:v>
                </c:pt>
                <c:pt idx="4192">
                  <c:v>44615.068923611114</c:v>
                </c:pt>
                <c:pt idx="4193">
                  <c:v>44615.069652777776</c:v>
                </c:pt>
                <c:pt idx="4194">
                  <c:v>44615.070370370369</c:v>
                </c:pt>
                <c:pt idx="4195">
                  <c:v>44615.071099537039</c:v>
                </c:pt>
                <c:pt idx="4196">
                  <c:v>44615.071828703702</c:v>
                </c:pt>
                <c:pt idx="4197">
                  <c:v>44615.072604166664</c:v>
                </c:pt>
                <c:pt idx="4198">
                  <c:v>44615.073321759257</c:v>
                </c:pt>
                <c:pt idx="4199">
                  <c:v>44615.074050925927</c:v>
                </c:pt>
                <c:pt idx="4200">
                  <c:v>44615.074780092589</c:v>
                </c:pt>
                <c:pt idx="4201">
                  <c:v>44615.075497685182</c:v>
                </c:pt>
                <c:pt idx="4202">
                  <c:v>44615.076226851852</c:v>
                </c:pt>
                <c:pt idx="4203">
                  <c:v>44615.077002314814</c:v>
                </c:pt>
                <c:pt idx="4204">
                  <c:v>44615.077731481484</c:v>
                </c:pt>
                <c:pt idx="4205">
                  <c:v>44615.078449074077</c:v>
                </c:pt>
                <c:pt idx="4206">
                  <c:v>44615.07917824074</c:v>
                </c:pt>
                <c:pt idx="4207">
                  <c:v>44615.079907407409</c:v>
                </c:pt>
                <c:pt idx="4208">
                  <c:v>44615.080625000002</c:v>
                </c:pt>
                <c:pt idx="4209">
                  <c:v>44615.081354166665</c:v>
                </c:pt>
                <c:pt idx="4210">
                  <c:v>44615.082083333335</c:v>
                </c:pt>
                <c:pt idx="4211">
                  <c:v>44615.082800925928</c:v>
                </c:pt>
                <c:pt idx="4212">
                  <c:v>44615.08353009259</c:v>
                </c:pt>
                <c:pt idx="4213">
                  <c:v>44615.08425925926</c:v>
                </c:pt>
                <c:pt idx="4214">
                  <c:v>44615.085034722222</c:v>
                </c:pt>
                <c:pt idx="4215">
                  <c:v>44615.085763888892</c:v>
                </c:pt>
                <c:pt idx="4216">
                  <c:v>44615.086481481485</c:v>
                </c:pt>
                <c:pt idx="4217">
                  <c:v>44615.087210648147</c:v>
                </c:pt>
                <c:pt idx="4218">
                  <c:v>44615.08792824074</c:v>
                </c:pt>
                <c:pt idx="4219">
                  <c:v>44615.08865740741</c:v>
                </c:pt>
                <c:pt idx="4220">
                  <c:v>44615.089432870373</c:v>
                </c:pt>
                <c:pt idx="4221">
                  <c:v>44615.090162037035</c:v>
                </c:pt>
                <c:pt idx="4222">
                  <c:v>44615.090879629628</c:v>
                </c:pt>
                <c:pt idx="4223">
                  <c:v>44615.091608796298</c:v>
                </c:pt>
                <c:pt idx="4224">
                  <c:v>44615.09233796296</c:v>
                </c:pt>
                <c:pt idx="4225">
                  <c:v>44615.093055555553</c:v>
                </c:pt>
                <c:pt idx="4226">
                  <c:v>44615.093831018516</c:v>
                </c:pt>
                <c:pt idx="4227">
                  <c:v>44615.094560185185</c:v>
                </c:pt>
                <c:pt idx="4228">
                  <c:v>44615.095289351855</c:v>
                </c:pt>
                <c:pt idx="4229">
                  <c:v>44615.096006944441</c:v>
                </c:pt>
                <c:pt idx="4230">
                  <c:v>44615.096736111111</c:v>
                </c:pt>
                <c:pt idx="4231">
                  <c:v>44615.09746527778</c:v>
                </c:pt>
                <c:pt idx="4232">
                  <c:v>44615.098182870373</c:v>
                </c:pt>
                <c:pt idx="4233">
                  <c:v>44615.098912037036</c:v>
                </c:pt>
                <c:pt idx="4234">
                  <c:v>44615.099629629629</c:v>
                </c:pt>
                <c:pt idx="4235">
                  <c:v>44615.100358796299</c:v>
                </c:pt>
                <c:pt idx="4236">
                  <c:v>44615.101087962961</c:v>
                </c:pt>
                <c:pt idx="4237">
                  <c:v>44615.101863425924</c:v>
                </c:pt>
                <c:pt idx="4238">
                  <c:v>44615.102592592593</c:v>
                </c:pt>
                <c:pt idx="4239">
                  <c:v>44615.103310185186</c:v>
                </c:pt>
                <c:pt idx="4240">
                  <c:v>44615.104039351849</c:v>
                </c:pt>
                <c:pt idx="4241">
                  <c:v>44615.104768518519</c:v>
                </c:pt>
                <c:pt idx="4242">
                  <c:v>44615.105486111112</c:v>
                </c:pt>
                <c:pt idx="4243">
                  <c:v>44615.106261574074</c:v>
                </c:pt>
                <c:pt idx="4244">
                  <c:v>44615.106990740744</c:v>
                </c:pt>
                <c:pt idx="4245">
                  <c:v>44615.107719907406</c:v>
                </c:pt>
                <c:pt idx="4246">
                  <c:v>44615.108437499999</c:v>
                </c:pt>
                <c:pt idx="4247">
                  <c:v>44615.109166666669</c:v>
                </c:pt>
                <c:pt idx="4248">
                  <c:v>44615.109895833331</c:v>
                </c:pt>
                <c:pt idx="4249">
                  <c:v>44615.110659722224</c:v>
                </c:pt>
                <c:pt idx="4250">
                  <c:v>44615.111388888887</c:v>
                </c:pt>
                <c:pt idx="4251">
                  <c:v>44615.112118055556</c:v>
                </c:pt>
                <c:pt idx="4252">
                  <c:v>44615.112835648149</c:v>
                </c:pt>
                <c:pt idx="4253">
                  <c:v>44615.113564814812</c:v>
                </c:pt>
                <c:pt idx="4254">
                  <c:v>44615.114293981482</c:v>
                </c:pt>
                <c:pt idx="4255">
                  <c:v>44615.115069444444</c:v>
                </c:pt>
                <c:pt idx="4256">
                  <c:v>44615.115787037037</c:v>
                </c:pt>
                <c:pt idx="4257">
                  <c:v>44615.116516203707</c:v>
                </c:pt>
                <c:pt idx="4258">
                  <c:v>44615.117245370369</c:v>
                </c:pt>
                <c:pt idx="4259">
                  <c:v>44615.117962962962</c:v>
                </c:pt>
                <c:pt idx="4260">
                  <c:v>44615.118692129632</c:v>
                </c:pt>
                <c:pt idx="4261">
                  <c:v>44615.119421296295</c:v>
                </c:pt>
                <c:pt idx="4262">
                  <c:v>44615.120138888888</c:v>
                </c:pt>
                <c:pt idx="4263">
                  <c:v>44615.120868055557</c:v>
                </c:pt>
                <c:pt idx="4264">
                  <c:v>44615.12159722222</c:v>
                </c:pt>
                <c:pt idx="4265">
                  <c:v>44615.12232638889</c:v>
                </c:pt>
                <c:pt idx="4266">
                  <c:v>44615.123090277775</c:v>
                </c:pt>
                <c:pt idx="4267">
                  <c:v>44615.123819444445</c:v>
                </c:pt>
                <c:pt idx="4268">
                  <c:v>44615.124548611115</c:v>
                </c:pt>
                <c:pt idx="4269">
                  <c:v>44615.1252662037</c:v>
                </c:pt>
                <c:pt idx="4270">
                  <c:v>44615.12599537037</c:v>
                </c:pt>
                <c:pt idx="4271">
                  <c:v>44615.12672453704</c:v>
                </c:pt>
                <c:pt idx="4272">
                  <c:v>44615.127488425926</c:v>
                </c:pt>
                <c:pt idx="4273">
                  <c:v>44615.128217592595</c:v>
                </c:pt>
                <c:pt idx="4274">
                  <c:v>44615.128946759258</c:v>
                </c:pt>
                <c:pt idx="4275">
                  <c:v>44615.129664351851</c:v>
                </c:pt>
                <c:pt idx="4276">
                  <c:v>44615.130393518521</c:v>
                </c:pt>
                <c:pt idx="4277">
                  <c:v>44615.131122685183</c:v>
                </c:pt>
                <c:pt idx="4278">
                  <c:v>44615.131898148145</c:v>
                </c:pt>
                <c:pt idx="4279">
                  <c:v>44615.132615740738</c:v>
                </c:pt>
                <c:pt idx="4280">
                  <c:v>44615.133344907408</c:v>
                </c:pt>
                <c:pt idx="4281">
                  <c:v>44615.134074074071</c:v>
                </c:pt>
                <c:pt idx="4282">
                  <c:v>44615.134791666664</c:v>
                </c:pt>
                <c:pt idx="4283">
                  <c:v>44615.135520833333</c:v>
                </c:pt>
                <c:pt idx="4284">
                  <c:v>44615.136250000003</c:v>
                </c:pt>
                <c:pt idx="4285">
                  <c:v>44615.136979166666</c:v>
                </c:pt>
                <c:pt idx="4286">
                  <c:v>44615.137696759259</c:v>
                </c:pt>
                <c:pt idx="4287">
                  <c:v>44615.138425925928</c:v>
                </c:pt>
                <c:pt idx="4288">
                  <c:v>44615.139155092591</c:v>
                </c:pt>
                <c:pt idx="4289">
                  <c:v>44615.139918981484</c:v>
                </c:pt>
                <c:pt idx="4290">
                  <c:v>44615.140648148146</c:v>
                </c:pt>
                <c:pt idx="4291">
                  <c:v>44615.141377314816</c:v>
                </c:pt>
                <c:pt idx="4292">
                  <c:v>44615.142106481479</c:v>
                </c:pt>
                <c:pt idx="4293">
                  <c:v>44615.142824074072</c:v>
                </c:pt>
                <c:pt idx="4294">
                  <c:v>44615.143553240741</c:v>
                </c:pt>
                <c:pt idx="4295">
                  <c:v>44615.144328703704</c:v>
                </c:pt>
                <c:pt idx="4296">
                  <c:v>44615.145057870373</c:v>
                </c:pt>
                <c:pt idx="4297">
                  <c:v>44615.145775462966</c:v>
                </c:pt>
                <c:pt idx="4298">
                  <c:v>44615.146504629629</c:v>
                </c:pt>
                <c:pt idx="4299">
                  <c:v>44615.147222222222</c:v>
                </c:pt>
                <c:pt idx="4300">
                  <c:v>44615.147951388892</c:v>
                </c:pt>
                <c:pt idx="4301">
                  <c:v>44615.148726851854</c:v>
                </c:pt>
                <c:pt idx="4302">
                  <c:v>44615.149456018517</c:v>
                </c:pt>
                <c:pt idx="4303">
                  <c:v>44615.150173611109</c:v>
                </c:pt>
                <c:pt idx="4304">
                  <c:v>44615.150902777779</c:v>
                </c:pt>
                <c:pt idx="4305">
                  <c:v>44615.151631944442</c:v>
                </c:pt>
                <c:pt idx="4306">
                  <c:v>44615.152349537035</c:v>
                </c:pt>
                <c:pt idx="4307">
                  <c:v>44615.153078703705</c:v>
                </c:pt>
                <c:pt idx="4308">
                  <c:v>44615.153807870367</c:v>
                </c:pt>
                <c:pt idx="4309">
                  <c:v>44615.15452546296</c:v>
                </c:pt>
                <c:pt idx="4310">
                  <c:v>44615.15525462963</c:v>
                </c:pt>
                <c:pt idx="4311">
                  <c:v>44615.1559837963</c:v>
                </c:pt>
                <c:pt idx="4312">
                  <c:v>44615.156747685185</c:v>
                </c:pt>
                <c:pt idx="4313">
                  <c:v>44615.157476851855</c:v>
                </c:pt>
                <c:pt idx="4314">
                  <c:v>44615.158206018517</c:v>
                </c:pt>
                <c:pt idx="4315">
                  <c:v>44615.15892361111</c:v>
                </c:pt>
                <c:pt idx="4316">
                  <c:v>44615.15965277778</c:v>
                </c:pt>
                <c:pt idx="4317">
                  <c:v>44615.160381944443</c:v>
                </c:pt>
                <c:pt idx="4318">
                  <c:v>44615.161145833335</c:v>
                </c:pt>
                <c:pt idx="4319">
                  <c:v>44615.161874999998</c:v>
                </c:pt>
                <c:pt idx="4320">
                  <c:v>44615.162604166668</c:v>
                </c:pt>
                <c:pt idx="4321">
                  <c:v>44615.163321759261</c:v>
                </c:pt>
                <c:pt idx="4322">
                  <c:v>44615.164050925923</c:v>
                </c:pt>
                <c:pt idx="4323">
                  <c:v>44615.164780092593</c:v>
                </c:pt>
                <c:pt idx="4324">
                  <c:v>44615.165497685186</c:v>
                </c:pt>
                <c:pt idx="4325">
                  <c:v>44615.166226851848</c:v>
                </c:pt>
                <c:pt idx="4326">
                  <c:v>44615.166956018518</c:v>
                </c:pt>
                <c:pt idx="4327">
                  <c:v>44615.167673611111</c:v>
                </c:pt>
                <c:pt idx="4328">
                  <c:v>44615.168402777781</c:v>
                </c:pt>
                <c:pt idx="4329">
                  <c:v>44615.169131944444</c:v>
                </c:pt>
                <c:pt idx="4330">
                  <c:v>44615.169849537036</c:v>
                </c:pt>
                <c:pt idx="4331">
                  <c:v>44615.170578703706</c:v>
                </c:pt>
                <c:pt idx="4332">
                  <c:v>44615.171296296299</c:v>
                </c:pt>
                <c:pt idx="4333">
                  <c:v>44615.172025462962</c:v>
                </c:pt>
                <c:pt idx="4334">
                  <c:v>44615.172754629632</c:v>
                </c:pt>
                <c:pt idx="4335">
                  <c:v>44615.173483796294</c:v>
                </c:pt>
                <c:pt idx="4336">
                  <c:v>44615.174201388887</c:v>
                </c:pt>
                <c:pt idx="4337">
                  <c:v>44615.174930555557</c:v>
                </c:pt>
                <c:pt idx="4338">
                  <c:v>44615.175659722219</c:v>
                </c:pt>
                <c:pt idx="4339">
                  <c:v>44615.176423611112</c:v>
                </c:pt>
                <c:pt idx="4340">
                  <c:v>44615.177152777775</c:v>
                </c:pt>
                <c:pt idx="4341">
                  <c:v>44615.177881944444</c:v>
                </c:pt>
                <c:pt idx="4342">
                  <c:v>44615.178599537037</c:v>
                </c:pt>
                <c:pt idx="4343">
                  <c:v>44615.179328703707</c:v>
                </c:pt>
                <c:pt idx="4344">
                  <c:v>44615.18005787037</c:v>
                </c:pt>
                <c:pt idx="4345">
                  <c:v>44615.180833333332</c:v>
                </c:pt>
                <c:pt idx="4346">
                  <c:v>44615.181550925925</c:v>
                </c:pt>
                <c:pt idx="4347">
                  <c:v>44615.182280092595</c:v>
                </c:pt>
                <c:pt idx="4348">
                  <c:v>44615.183009259257</c:v>
                </c:pt>
                <c:pt idx="4349">
                  <c:v>44615.18372685185</c:v>
                </c:pt>
                <c:pt idx="4350">
                  <c:v>44615.18445601852</c:v>
                </c:pt>
                <c:pt idx="4351">
                  <c:v>44615.185231481482</c:v>
                </c:pt>
                <c:pt idx="4352">
                  <c:v>44615.185960648145</c:v>
                </c:pt>
                <c:pt idx="4353">
                  <c:v>44615.186678240738</c:v>
                </c:pt>
                <c:pt idx="4354">
                  <c:v>44615.187407407408</c:v>
                </c:pt>
                <c:pt idx="4355">
                  <c:v>44615.188136574077</c:v>
                </c:pt>
                <c:pt idx="4356">
                  <c:v>44615.188854166663</c:v>
                </c:pt>
                <c:pt idx="4357">
                  <c:v>44615.189641203702</c:v>
                </c:pt>
                <c:pt idx="4358">
                  <c:v>44615.190358796295</c:v>
                </c:pt>
                <c:pt idx="4359">
                  <c:v>44615.191087962965</c:v>
                </c:pt>
                <c:pt idx="4360">
                  <c:v>44615.191817129627</c:v>
                </c:pt>
                <c:pt idx="4361">
                  <c:v>44615.19253472222</c:v>
                </c:pt>
                <c:pt idx="4362">
                  <c:v>44615.19326388889</c:v>
                </c:pt>
                <c:pt idx="4363">
                  <c:v>44615.194039351853</c:v>
                </c:pt>
                <c:pt idx="4364">
                  <c:v>44615.194768518515</c:v>
                </c:pt>
                <c:pt idx="4365">
                  <c:v>44615.195486111108</c:v>
                </c:pt>
                <c:pt idx="4366">
                  <c:v>44615.196215277778</c:v>
                </c:pt>
                <c:pt idx="4367">
                  <c:v>44615.196944444448</c:v>
                </c:pt>
                <c:pt idx="4368">
                  <c:v>44615.197662037041</c:v>
                </c:pt>
                <c:pt idx="4369">
                  <c:v>44615.198437500003</c:v>
                </c:pt>
                <c:pt idx="4370">
                  <c:v>44615.199166666665</c:v>
                </c:pt>
                <c:pt idx="4371">
                  <c:v>44615.199895833335</c:v>
                </c:pt>
                <c:pt idx="4372">
                  <c:v>44615.200613425928</c:v>
                </c:pt>
                <c:pt idx="4373">
                  <c:v>44615.201342592591</c:v>
                </c:pt>
                <c:pt idx="4374">
                  <c:v>44615.20207175926</c:v>
                </c:pt>
                <c:pt idx="4375">
                  <c:v>44615.202847222223</c:v>
                </c:pt>
                <c:pt idx="4376">
                  <c:v>44615.203564814816</c:v>
                </c:pt>
                <c:pt idx="4377">
                  <c:v>44615.204293981478</c:v>
                </c:pt>
                <c:pt idx="4378">
                  <c:v>44615.205023148148</c:v>
                </c:pt>
                <c:pt idx="4379">
                  <c:v>44615.205740740741</c:v>
                </c:pt>
                <c:pt idx="4380">
                  <c:v>44615.206469907411</c:v>
                </c:pt>
                <c:pt idx="4381">
                  <c:v>44615.207245370373</c:v>
                </c:pt>
                <c:pt idx="4382">
                  <c:v>44615.207974537036</c:v>
                </c:pt>
                <c:pt idx="4383">
                  <c:v>44615.208692129629</c:v>
                </c:pt>
                <c:pt idx="4384">
                  <c:v>44615.209421296298</c:v>
                </c:pt>
                <c:pt idx="4385">
                  <c:v>44615.210150462961</c:v>
                </c:pt>
                <c:pt idx="4386">
                  <c:v>44615.210868055554</c:v>
                </c:pt>
                <c:pt idx="4387">
                  <c:v>44615.211643518516</c:v>
                </c:pt>
                <c:pt idx="4388">
                  <c:v>44615.212372685186</c:v>
                </c:pt>
                <c:pt idx="4389">
                  <c:v>44615.213101851848</c:v>
                </c:pt>
                <c:pt idx="4390">
                  <c:v>44615.213819444441</c:v>
                </c:pt>
                <c:pt idx="4391">
                  <c:v>44615.214548611111</c:v>
                </c:pt>
                <c:pt idx="4392">
                  <c:v>44615.215277777781</c:v>
                </c:pt>
                <c:pt idx="4393">
                  <c:v>44615.216053240743</c:v>
                </c:pt>
                <c:pt idx="4394">
                  <c:v>44615.216770833336</c:v>
                </c:pt>
                <c:pt idx="4395">
                  <c:v>44615.217499999999</c:v>
                </c:pt>
                <c:pt idx="4396">
                  <c:v>44615.218229166669</c:v>
                </c:pt>
                <c:pt idx="4397">
                  <c:v>44615.218946759262</c:v>
                </c:pt>
                <c:pt idx="4398">
                  <c:v>44615.219675925924</c:v>
                </c:pt>
                <c:pt idx="4399">
                  <c:v>44615.220451388886</c:v>
                </c:pt>
                <c:pt idx="4400">
                  <c:v>44615.221180555556</c:v>
                </c:pt>
                <c:pt idx="4401">
                  <c:v>44615.221898148149</c:v>
                </c:pt>
                <c:pt idx="4402">
                  <c:v>44615.222627314812</c:v>
                </c:pt>
                <c:pt idx="4403">
                  <c:v>44615.223356481481</c:v>
                </c:pt>
                <c:pt idx="4404">
                  <c:v>44615.224074074074</c:v>
                </c:pt>
                <c:pt idx="4405">
                  <c:v>44615.224849537037</c:v>
                </c:pt>
                <c:pt idx="4406">
                  <c:v>44615.225578703707</c:v>
                </c:pt>
                <c:pt idx="4407">
                  <c:v>44615.2262962963</c:v>
                </c:pt>
                <c:pt idx="4408">
                  <c:v>44615.227025462962</c:v>
                </c:pt>
                <c:pt idx="4409">
                  <c:v>44615.227754629632</c:v>
                </c:pt>
                <c:pt idx="4410">
                  <c:v>44615.228472222225</c:v>
                </c:pt>
                <c:pt idx="4411">
                  <c:v>44615.229201388887</c:v>
                </c:pt>
                <c:pt idx="4412">
                  <c:v>44615.229930555557</c:v>
                </c:pt>
                <c:pt idx="4413">
                  <c:v>44615.23064814815</c:v>
                </c:pt>
                <c:pt idx="4414">
                  <c:v>44615.231377314813</c:v>
                </c:pt>
                <c:pt idx="4415">
                  <c:v>44615.232106481482</c:v>
                </c:pt>
                <c:pt idx="4416">
                  <c:v>44615.232881944445</c:v>
                </c:pt>
                <c:pt idx="4417">
                  <c:v>44615.233599537038</c:v>
                </c:pt>
                <c:pt idx="4418">
                  <c:v>44615.2343287037</c:v>
                </c:pt>
                <c:pt idx="4419">
                  <c:v>44615.235046296293</c:v>
                </c:pt>
                <c:pt idx="4420">
                  <c:v>44615.235775462963</c:v>
                </c:pt>
                <c:pt idx="4421">
                  <c:v>44615.236504629633</c:v>
                </c:pt>
                <c:pt idx="4422">
                  <c:v>44615.237280092595</c:v>
                </c:pt>
                <c:pt idx="4423">
                  <c:v>44615.237997685188</c:v>
                </c:pt>
                <c:pt idx="4424">
                  <c:v>44615.238726851851</c:v>
                </c:pt>
                <c:pt idx="4425">
                  <c:v>44615.23945601852</c:v>
                </c:pt>
                <c:pt idx="4426">
                  <c:v>44615.240173611113</c:v>
                </c:pt>
                <c:pt idx="4427">
                  <c:v>44615.240902777776</c:v>
                </c:pt>
                <c:pt idx="4428">
                  <c:v>44615.241678240738</c:v>
                </c:pt>
                <c:pt idx="4429">
                  <c:v>44615.242407407408</c:v>
                </c:pt>
                <c:pt idx="4430">
                  <c:v>44615.243125000001</c:v>
                </c:pt>
                <c:pt idx="4431">
                  <c:v>44615.243854166663</c:v>
                </c:pt>
                <c:pt idx="4432">
                  <c:v>44615.244583333333</c:v>
                </c:pt>
                <c:pt idx="4433">
                  <c:v>44615.245300925926</c:v>
                </c:pt>
                <c:pt idx="4434">
                  <c:v>44615.246076388888</c:v>
                </c:pt>
                <c:pt idx="4435">
                  <c:v>44615.246805555558</c:v>
                </c:pt>
                <c:pt idx="4436">
                  <c:v>44615.247523148151</c:v>
                </c:pt>
                <c:pt idx="4437">
                  <c:v>44615.248252314814</c:v>
                </c:pt>
                <c:pt idx="4438">
                  <c:v>44615.248981481483</c:v>
                </c:pt>
                <c:pt idx="4439">
                  <c:v>44615.249699074076</c:v>
                </c:pt>
                <c:pt idx="4440">
                  <c:v>44615.250428240739</c:v>
                </c:pt>
                <c:pt idx="4441">
                  <c:v>44615.251157407409</c:v>
                </c:pt>
                <c:pt idx="4442">
                  <c:v>44615.251875000002</c:v>
                </c:pt>
                <c:pt idx="4443">
                  <c:v>44615.252604166664</c:v>
                </c:pt>
                <c:pt idx="4444">
                  <c:v>44615.253333333334</c:v>
                </c:pt>
                <c:pt idx="4445">
                  <c:v>44615.254050925927</c:v>
                </c:pt>
                <c:pt idx="4446">
                  <c:v>44615.254780092589</c:v>
                </c:pt>
                <c:pt idx="4447">
                  <c:v>44615.255509259259</c:v>
                </c:pt>
                <c:pt idx="4448">
                  <c:v>44615.256226851852</c:v>
                </c:pt>
                <c:pt idx="4449">
                  <c:v>44615.256956018522</c:v>
                </c:pt>
                <c:pt idx="4450">
                  <c:v>44615.257685185185</c:v>
                </c:pt>
                <c:pt idx="4451">
                  <c:v>44615.258402777778</c:v>
                </c:pt>
                <c:pt idx="4452">
                  <c:v>44615.259131944447</c:v>
                </c:pt>
                <c:pt idx="4453">
                  <c:v>44615.25986111111</c:v>
                </c:pt>
                <c:pt idx="4454">
                  <c:v>44615.260578703703</c:v>
                </c:pt>
                <c:pt idx="4455">
                  <c:v>44615.261354166665</c:v>
                </c:pt>
                <c:pt idx="4456">
                  <c:v>44615.262083333335</c:v>
                </c:pt>
                <c:pt idx="4457">
                  <c:v>44615.262812499997</c:v>
                </c:pt>
                <c:pt idx="4458">
                  <c:v>44615.26353009259</c:v>
                </c:pt>
                <c:pt idx="4459">
                  <c:v>44615.26425925926</c:v>
                </c:pt>
                <c:pt idx="4460">
                  <c:v>44615.264988425923</c:v>
                </c:pt>
                <c:pt idx="4461">
                  <c:v>44615.265763888892</c:v>
                </c:pt>
                <c:pt idx="4462">
                  <c:v>44615.266481481478</c:v>
                </c:pt>
                <c:pt idx="4463">
                  <c:v>44615.267210648148</c:v>
                </c:pt>
                <c:pt idx="4464">
                  <c:v>44615.267939814818</c:v>
                </c:pt>
                <c:pt idx="4465">
                  <c:v>44615.268657407411</c:v>
                </c:pt>
                <c:pt idx="4466">
                  <c:v>44615.269386574073</c:v>
                </c:pt>
                <c:pt idx="4467">
                  <c:v>44615.270162037035</c:v>
                </c:pt>
                <c:pt idx="4468">
                  <c:v>44615.270891203705</c:v>
                </c:pt>
                <c:pt idx="4469">
                  <c:v>44615.271608796298</c:v>
                </c:pt>
                <c:pt idx="4470">
                  <c:v>44615.272337962961</c:v>
                </c:pt>
                <c:pt idx="4471">
                  <c:v>44615.27306712963</c:v>
                </c:pt>
                <c:pt idx="4472">
                  <c:v>44615.273784722223</c:v>
                </c:pt>
                <c:pt idx="4473">
                  <c:v>44615.274560185186</c:v>
                </c:pt>
                <c:pt idx="4474">
                  <c:v>44615.275289351855</c:v>
                </c:pt>
                <c:pt idx="4475">
                  <c:v>44615.276018518518</c:v>
                </c:pt>
                <c:pt idx="4476">
                  <c:v>44615.276736111111</c:v>
                </c:pt>
                <c:pt idx="4477">
                  <c:v>44615.277465277781</c:v>
                </c:pt>
                <c:pt idx="4478">
                  <c:v>44615.278194444443</c:v>
                </c:pt>
                <c:pt idx="4479">
                  <c:v>44615.278969907406</c:v>
                </c:pt>
                <c:pt idx="4480">
                  <c:v>44615.279687499999</c:v>
                </c:pt>
                <c:pt idx="4481">
                  <c:v>44615.280416666668</c:v>
                </c:pt>
                <c:pt idx="4482">
                  <c:v>44615.281145833331</c:v>
                </c:pt>
                <c:pt idx="4483">
                  <c:v>44615.281863425924</c:v>
                </c:pt>
                <c:pt idx="4484">
                  <c:v>44615.282592592594</c:v>
                </c:pt>
                <c:pt idx="4485">
                  <c:v>44615.283368055556</c:v>
                </c:pt>
                <c:pt idx="4486">
                  <c:v>44615.284097222226</c:v>
                </c:pt>
                <c:pt idx="4487">
                  <c:v>44615.284814814811</c:v>
                </c:pt>
                <c:pt idx="4488">
                  <c:v>44615.285543981481</c:v>
                </c:pt>
                <c:pt idx="4489">
                  <c:v>44615.286261574074</c:v>
                </c:pt>
                <c:pt idx="4490">
                  <c:v>44615.286990740744</c:v>
                </c:pt>
                <c:pt idx="4491">
                  <c:v>44615.287766203706</c:v>
                </c:pt>
                <c:pt idx="4492">
                  <c:v>44615.288495370369</c:v>
                </c:pt>
                <c:pt idx="4493">
                  <c:v>44615.289212962962</c:v>
                </c:pt>
                <c:pt idx="4494">
                  <c:v>44615.289942129632</c:v>
                </c:pt>
                <c:pt idx="4495">
                  <c:v>44615.290671296294</c:v>
                </c:pt>
                <c:pt idx="4496">
                  <c:v>44615.291388888887</c:v>
                </c:pt>
                <c:pt idx="4497">
                  <c:v>44615.292164351849</c:v>
                </c:pt>
                <c:pt idx="4498">
                  <c:v>44615.292893518519</c:v>
                </c:pt>
                <c:pt idx="4499">
                  <c:v>44615.293622685182</c:v>
                </c:pt>
                <c:pt idx="4500">
                  <c:v>44615.294340277775</c:v>
                </c:pt>
                <c:pt idx="4501">
                  <c:v>44615.295069444444</c:v>
                </c:pt>
                <c:pt idx="4502">
                  <c:v>44615.295798611114</c:v>
                </c:pt>
                <c:pt idx="4503">
                  <c:v>44615.296574074076</c:v>
                </c:pt>
                <c:pt idx="4504">
                  <c:v>44615.297291666669</c:v>
                </c:pt>
                <c:pt idx="4505">
                  <c:v>44615.298020833332</c:v>
                </c:pt>
                <c:pt idx="4506">
                  <c:v>44615.298750000002</c:v>
                </c:pt>
                <c:pt idx="4507">
                  <c:v>44615.299467592595</c:v>
                </c:pt>
                <c:pt idx="4508">
                  <c:v>44615.300196759257</c:v>
                </c:pt>
                <c:pt idx="4509">
                  <c:v>44615.30097222222</c:v>
                </c:pt>
                <c:pt idx="4510">
                  <c:v>44615.301701388889</c:v>
                </c:pt>
                <c:pt idx="4511">
                  <c:v>44615.302418981482</c:v>
                </c:pt>
                <c:pt idx="4512">
                  <c:v>44615.303148148145</c:v>
                </c:pt>
                <c:pt idx="4513">
                  <c:v>44615.303865740738</c:v>
                </c:pt>
                <c:pt idx="4514">
                  <c:v>44615.304594907408</c:v>
                </c:pt>
                <c:pt idx="4515">
                  <c:v>44615.30537037037</c:v>
                </c:pt>
                <c:pt idx="4516">
                  <c:v>44615.30609953704</c:v>
                </c:pt>
                <c:pt idx="4517">
                  <c:v>44615.306828703702</c:v>
                </c:pt>
                <c:pt idx="4518">
                  <c:v>44615.307546296295</c:v>
                </c:pt>
                <c:pt idx="4519">
                  <c:v>44615.308275462965</c:v>
                </c:pt>
                <c:pt idx="4520">
                  <c:v>44615.309004629627</c:v>
                </c:pt>
                <c:pt idx="4521">
                  <c:v>44615.30972222222</c:v>
                </c:pt>
                <c:pt idx="4522">
                  <c:v>44615.31045138889</c:v>
                </c:pt>
                <c:pt idx="4523">
                  <c:v>44615.311180555553</c:v>
                </c:pt>
                <c:pt idx="4524">
                  <c:v>44615.311898148146</c:v>
                </c:pt>
                <c:pt idx="4525">
                  <c:v>44615.312627314815</c:v>
                </c:pt>
                <c:pt idx="4526">
                  <c:v>44615.313402777778</c:v>
                </c:pt>
                <c:pt idx="4527">
                  <c:v>44615.314131944448</c:v>
                </c:pt>
                <c:pt idx="4528">
                  <c:v>44615.314849537041</c:v>
                </c:pt>
                <c:pt idx="4529">
                  <c:v>44615.315578703703</c:v>
                </c:pt>
                <c:pt idx="4530">
                  <c:v>44615.316296296296</c:v>
                </c:pt>
                <c:pt idx="4531">
                  <c:v>44615.317025462966</c:v>
                </c:pt>
                <c:pt idx="4532">
                  <c:v>44615.317800925928</c:v>
                </c:pt>
                <c:pt idx="4533">
                  <c:v>44615.318530092591</c:v>
                </c:pt>
                <c:pt idx="4534">
                  <c:v>44615.319247685184</c:v>
                </c:pt>
                <c:pt idx="4535">
                  <c:v>44615.319976851853</c:v>
                </c:pt>
                <c:pt idx="4536">
                  <c:v>44615.320706018516</c:v>
                </c:pt>
                <c:pt idx="4537">
                  <c:v>44615.321423611109</c:v>
                </c:pt>
                <c:pt idx="4538">
                  <c:v>44615.322210648148</c:v>
                </c:pt>
                <c:pt idx="4539">
                  <c:v>44615.322928240741</c:v>
                </c:pt>
                <c:pt idx="4540">
                  <c:v>44615.323657407411</c:v>
                </c:pt>
                <c:pt idx="4541">
                  <c:v>44615.324374999997</c:v>
                </c:pt>
                <c:pt idx="4542">
                  <c:v>44615.325104166666</c:v>
                </c:pt>
                <c:pt idx="4543">
                  <c:v>44615.325833333336</c:v>
                </c:pt>
                <c:pt idx="4544">
                  <c:v>44615.326608796298</c:v>
                </c:pt>
                <c:pt idx="4545">
                  <c:v>44615.327337962961</c:v>
                </c:pt>
                <c:pt idx="4546">
                  <c:v>44615.328055555554</c:v>
                </c:pt>
                <c:pt idx="4547">
                  <c:v>44615.328784722224</c:v>
                </c:pt>
                <c:pt idx="4548">
                  <c:v>44615.329513888886</c:v>
                </c:pt>
                <c:pt idx="4549">
                  <c:v>44615.330231481479</c:v>
                </c:pt>
                <c:pt idx="4550">
                  <c:v>44615.330960648149</c:v>
                </c:pt>
                <c:pt idx="4551">
                  <c:v>44615.331678240742</c:v>
                </c:pt>
                <c:pt idx="4552">
                  <c:v>44615.332407407404</c:v>
                </c:pt>
                <c:pt idx="4553">
                  <c:v>44615.333136574074</c:v>
                </c:pt>
                <c:pt idx="4554">
                  <c:v>44615.333854166667</c:v>
                </c:pt>
                <c:pt idx="4555">
                  <c:v>44615.334629629629</c:v>
                </c:pt>
                <c:pt idx="4556">
                  <c:v>44615.335358796299</c:v>
                </c:pt>
                <c:pt idx="4557">
                  <c:v>44615.336087962962</c:v>
                </c:pt>
                <c:pt idx="4558">
                  <c:v>44615.336805555555</c:v>
                </c:pt>
                <c:pt idx="4559">
                  <c:v>44615.337534722225</c:v>
                </c:pt>
                <c:pt idx="4560">
                  <c:v>44615.338263888887</c:v>
                </c:pt>
                <c:pt idx="4561">
                  <c:v>44615.33898148148</c:v>
                </c:pt>
                <c:pt idx="4562">
                  <c:v>44615.33971064815</c:v>
                </c:pt>
                <c:pt idx="4563">
                  <c:v>44615.340439814812</c:v>
                </c:pt>
                <c:pt idx="4564">
                  <c:v>44615.341157407405</c:v>
                </c:pt>
                <c:pt idx="4565">
                  <c:v>44615.341886574075</c:v>
                </c:pt>
                <c:pt idx="4566">
                  <c:v>44615.342662037037</c:v>
                </c:pt>
                <c:pt idx="4567">
                  <c:v>44615.34337962963</c:v>
                </c:pt>
                <c:pt idx="4568">
                  <c:v>44615.344108796293</c:v>
                </c:pt>
                <c:pt idx="4569">
                  <c:v>44615.344837962963</c:v>
                </c:pt>
                <c:pt idx="4570">
                  <c:v>44615.345555555556</c:v>
                </c:pt>
                <c:pt idx="4571">
                  <c:v>44615.346284722225</c:v>
                </c:pt>
                <c:pt idx="4572">
                  <c:v>44615.347060185188</c:v>
                </c:pt>
                <c:pt idx="4573">
                  <c:v>44615.34778935185</c:v>
                </c:pt>
                <c:pt idx="4574">
                  <c:v>44615.348506944443</c:v>
                </c:pt>
                <c:pt idx="4575">
                  <c:v>44615.349236111113</c:v>
                </c:pt>
                <c:pt idx="4576">
                  <c:v>44615.349965277775</c:v>
                </c:pt>
                <c:pt idx="4577">
                  <c:v>44615.350682870368</c:v>
                </c:pt>
                <c:pt idx="4578">
                  <c:v>44615.351458333331</c:v>
                </c:pt>
                <c:pt idx="4579">
                  <c:v>44615.352187500001</c:v>
                </c:pt>
                <c:pt idx="4580">
                  <c:v>44615.352905092594</c:v>
                </c:pt>
                <c:pt idx="4581">
                  <c:v>44615.353634259256</c:v>
                </c:pt>
                <c:pt idx="4582">
                  <c:v>44615.354363425926</c:v>
                </c:pt>
                <c:pt idx="4583">
                  <c:v>44615.355081018519</c:v>
                </c:pt>
                <c:pt idx="4584">
                  <c:v>44615.355856481481</c:v>
                </c:pt>
                <c:pt idx="4585">
                  <c:v>44615.356585648151</c:v>
                </c:pt>
                <c:pt idx="4586">
                  <c:v>44615.357314814813</c:v>
                </c:pt>
                <c:pt idx="4587">
                  <c:v>44615.358032407406</c:v>
                </c:pt>
                <c:pt idx="4588">
                  <c:v>44615.358761574076</c:v>
                </c:pt>
                <c:pt idx="4589">
                  <c:v>44615.359490740739</c:v>
                </c:pt>
                <c:pt idx="4590">
                  <c:v>44615.360266203701</c:v>
                </c:pt>
                <c:pt idx="4591">
                  <c:v>44615.360983796294</c:v>
                </c:pt>
                <c:pt idx="4592">
                  <c:v>44615.361712962964</c:v>
                </c:pt>
                <c:pt idx="4593">
                  <c:v>44615.362430555557</c:v>
                </c:pt>
                <c:pt idx="4594">
                  <c:v>44615.363159722219</c:v>
                </c:pt>
                <c:pt idx="4595">
                  <c:v>44615.363888888889</c:v>
                </c:pt>
                <c:pt idx="4596">
                  <c:v>44615.364664351851</c:v>
                </c:pt>
                <c:pt idx="4597">
                  <c:v>44615.365381944444</c:v>
                </c:pt>
                <c:pt idx="4598">
                  <c:v>44615.366111111114</c:v>
                </c:pt>
                <c:pt idx="4599">
                  <c:v>44615.366840277777</c:v>
                </c:pt>
                <c:pt idx="4600">
                  <c:v>44615.36755787037</c:v>
                </c:pt>
                <c:pt idx="4601">
                  <c:v>44615.368287037039</c:v>
                </c:pt>
                <c:pt idx="4602">
                  <c:v>44615.369016203702</c:v>
                </c:pt>
                <c:pt idx="4603">
                  <c:v>44615.369733796295</c:v>
                </c:pt>
                <c:pt idx="4604">
                  <c:v>44615.370462962965</c:v>
                </c:pt>
                <c:pt idx="4605">
                  <c:v>44615.371192129627</c:v>
                </c:pt>
                <c:pt idx="4606">
                  <c:v>44615.37190972222</c:v>
                </c:pt>
                <c:pt idx="4607">
                  <c:v>44615.372685185182</c:v>
                </c:pt>
                <c:pt idx="4608">
                  <c:v>44615.373414351852</c:v>
                </c:pt>
                <c:pt idx="4609">
                  <c:v>44615.374143518522</c:v>
                </c:pt>
                <c:pt idx="4610">
                  <c:v>44615.374861111108</c:v>
                </c:pt>
                <c:pt idx="4611">
                  <c:v>44615.375590277778</c:v>
                </c:pt>
                <c:pt idx="4612">
                  <c:v>44615.376319444447</c:v>
                </c:pt>
                <c:pt idx="4613">
                  <c:v>44615.37709490741</c:v>
                </c:pt>
                <c:pt idx="4614">
                  <c:v>44615.377812500003</c:v>
                </c:pt>
                <c:pt idx="4615">
                  <c:v>44615.378541666665</c:v>
                </c:pt>
                <c:pt idx="4616">
                  <c:v>44615.379259259258</c:v>
                </c:pt>
                <c:pt idx="4617">
                  <c:v>44615.379988425928</c:v>
                </c:pt>
                <c:pt idx="4618">
                  <c:v>44615.38071759259</c:v>
                </c:pt>
                <c:pt idx="4619">
                  <c:v>44615.381435185183</c:v>
                </c:pt>
                <c:pt idx="4620">
                  <c:v>44615.382164351853</c:v>
                </c:pt>
                <c:pt idx="4621">
                  <c:v>44615.382893518516</c:v>
                </c:pt>
                <c:pt idx="4622">
                  <c:v>44615.383611111109</c:v>
                </c:pt>
                <c:pt idx="4623">
                  <c:v>44615.384340277778</c:v>
                </c:pt>
                <c:pt idx="4624">
                  <c:v>44615.385115740741</c:v>
                </c:pt>
                <c:pt idx="4625">
                  <c:v>44615.385844907411</c:v>
                </c:pt>
                <c:pt idx="4626">
                  <c:v>44615.386562500003</c:v>
                </c:pt>
                <c:pt idx="4627">
                  <c:v>44615.387291666666</c:v>
                </c:pt>
                <c:pt idx="4628">
                  <c:v>44615.388009259259</c:v>
                </c:pt>
                <c:pt idx="4629">
                  <c:v>44615.388738425929</c:v>
                </c:pt>
                <c:pt idx="4630">
                  <c:v>44615.389513888891</c:v>
                </c:pt>
                <c:pt idx="4631">
                  <c:v>44615.390243055554</c:v>
                </c:pt>
                <c:pt idx="4632">
                  <c:v>44615.390972222223</c:v>
                </c:pt>
                <c:pt idx="4633">
                  <c:v>44615.391689814816</c:v>
                </c:pt>
                <c:pt idx="4634">
                  <c:v>44615.392418981479</c:v>
                </c:pt>
                <c:pt idx="4635">
                  <c:v>44615.393148148149</c:v>
                </c:pt>
                <c:pt idx="4636">
                  <c:v>44615.393865740742</c:v>
                </c:pt>
                <c:pt idx="4637">
                  <c:v>44615.394594907404</c:v>
                </c:pt>
                <c:pt idx="4638">
                  <c:v>44615.395324074074</c:v>
                </c:pt>
                <c:pt idx="4639">
                  <c:v>44615.396041666667</c:v>
                </c:pt>
                <c:pt idx="4640">
                  <c:v>44615.396770833337</c:v>
                </c:pt>
                <c:pt idx="4641">
                  <c:v>44615.397546296299</c:v>
                </c:pt>
                <c:pt idx="4642">
                  <c:v>44615.398263888892</c:v>
                </c:pt>
                <c:pt idx="4643">
                  <c:v>44615.398993055554</c:v>
                </c:pt>
                <c:pt idx="4644">
                  <c:v>44615.399722222224</c:v>
                </c:pt>
                <c:pt idx="4645">
                  <c:v>44615.400439814817</c:v>
                </c:pt>
                <c:pt idx="4646">
                  <c:v>44615.40116898148</c:v>
                </c:pt>
                <c:pt idx="4647">
                  <c:v>44615.401944444442</c:v>
                </c:pt>
                <c:pt idx="4648">
                  <c:v>44615.402673611112</c:v>
                </c:pt>
                <c:pt idx="4649">
                  <c:v>44615.403391203705</c:v>
                </c:pt>
                <c:pt idx="4650">
                  <c:v>44615.404120370367</c:v>
                </c:pt>
                <c:pt idx="4651">
                  <c:v>44615.404849537037</c:v>
                </c:pt>
                <c:pt idx="4652">
                  <c:v>44615.40556712963</c:v>
                </c:pt>
                <c:pt idx="4653">
                  <c:v>44615.406342592592</c:v>
                </c:pt>
                <c:pt idx="4654">
                  <c:v>44615.407071759262</c:v>
                </c:pt>
                <c:pt idx="4655">
                  <c:v>44615.407789351855</c:v>
                </c:pt>
                <c:pt idx="4656">
                  <c:v>44615.408518518518</c:v>
                </c:pt>
                <c:pt idx="4657">
                  <c:v>44615.409247685187</c:v>
                </c:pt>
                <c:pt idx="4658">
                  <c:v>44615.40996527778</c:v>
                </c:pt>
                <c:pt idx="4659">
                  <c:v>44615.410752314812</c:v>
                </c:pt>
                <c:pt idx="4660">
                  <c:v>44615.411469907405</c:v>
                </c:pt>
                <c:pt idx="4661">
                  <c:v>44615.412199074075</c:v>
                </c:pt>
                <c:pt idx="4662">
                  <c:v>44615.412916666668</c:v>
                </c:pt>
                <c:pt idx="4663">
                  <c:v>44615.413645833331</c:v>
                </c:pt>
                <c:pt idx="4664">
                  <c:v>44615.414375</c:v>
                </c:pt>
                <c:pt idx="4665">
                  <c:v>44615.415092592593</c:v>
                </c:pt>
                <c:pt idx="4666">
                  <c:v>44615.415821759256</c:v>
                </c:pt>
                <c:pt idx="4667">
                  <c:v>44615.416550925926</c:v>
                </c:pt>
                <c:pt idx="4668">
                  <c:v>44615.417280092595</c:v>
                </c:pt>
                <c:pt idx="4669">
                  <c:v>44615.417997685188</c:v>
                </c:pt>
                <c:pt idx="4670">
                  <c:v>44615.418773148151</c:v>
                </c:pt>
                <c:pt idx="4671">
                  <c:v>44615.419502314813</c:v>
                </c:pt>
                <c:pt idx="4672">
                  <c:v>44615.420219907406</c:v>
                </c:pt>
                <c:pt idx="4673">
                  <c:v>44615.420949074076</c:v>
                </c:pt>
                <c:pt idx="4674">
                  <c:v>44615.421678240738</c:v>
                </c:pt>
                <c:pt idx="4675">
                  <c:v>44615.422395833331</c:v>
                </c:pt>
                <c:pt idx="4676">
                  <c:v>44615.423171296294</c:v>
                </c:pt>
                <c:pt idx="4677">
                  <c:v>44615.423900462964</c:v>
                </c:pt>
                <c:pt idx="4678">
                  <c:v>44615.424618055556</c:v>
                </c:pt>
                <c:pt idx="4679">
                  <c:v>44615.425347222219</c:v>
                </c:pt>
                <c:pt idx="4680">
                  <c:v>44615.426076388889</c:v>
                </c:pt>
                <c:pt idx="4681">
                  <c:v>44615.426793981482</c:v>
                </c:pt>
                <c:pt idx="4682">
                  <c:v>44615.427581018521</c:v>
                </c:pt>
                <c:pt idx="4683">
                  <c:v>44615.428298611114</c:v>
                </c:pt>
                <c:pt idx="4684">
                  <c:v>44615.429027777776</c:v>
                </c:pt>
                <c:pt idx="4685">
                  <c:v>44615.429756944446</c:v>
                </c:pt>
                <c:pt idx="4686">
                  <c:v>44615.430474537039</c:v>
                </c:pt>
                <c:pt idx="4687">
                  <c:v>44615.431203703702</c:v>
                </c:pt>
                <c:pt idx="4688">
                  <c:v>44615.431979166664</c:v>
                </c:pt>
                <c:pt idx="4689">
                  <c:v>44615.432696759257</c:v>
                </c:pt>
                <c:pt idx="4690">
                  <c:v>44615.433425925927</c:v>
                </c:pt>
                <c:pt idx="4691">
                  <c:v>44615.434155092589</c:v>
                </c:pt>
                <c:pt idx="4692">
                  <c:v>44615.434872685182</c:v>
                </c:pt>
                <c:pt idx="4693">
                  <c:v>44615.435601851852</c:v>
                </c:pt>
                <c:pt idx="4694">
                  <c:v>44615.436377314814</c:v>
                </c:pt>
                <c:pt idx="4695">
                  <c:v>44615.437106481484</c:v>
                </c:pt>
                <c:pt idx="4696">
                  <c:v>44615.437835648147</c:v>
                </c:pt>
                <c:pt idx="4697">
                  <c:v>44615.43855324074</c:v>
                </c:pt>
                <c:pt idx="4698">
                  <c:v>44615.439282407409</c:v>
                </c:pt>
                <c:pt idx="4699">
                  <c:v>44615.440011574072</c:v>
                </c:pt>
                <c:pt idx="4700">
                  <c:v>44615.440729166665</c:v>
                </c:pt>
                <c:pt idx="4701">
                  <c:v>44615.441458333335</c:v>
                </c:pt>
                <c:pt idx="4702">
                  <c:v>44615.442187499997</c:v>
                </c:pt>
                <c:pt idx="4703">
                  <c:v>44615.44290509259</c:v>
                </c:pt>
                <c:pt idx="4704">
                  <c:v>44615.44363425926</c:v>
                </c:pt>
                <c:pt idx="4705">
                  <c:v>44615.444409722222</c:v>
                </c:pt>
                <c:pt idx="4706">
                  <c:v>44615.445138888892</c:v>
                </c:pt>
                <c:pt idx="4707">
                  <c:v>44615.445856481485</c:v>
                </c:pt>
                <c:pt idx="4708">
                  <c:v>44615.446585648147</c:v>
                </c:pt>
                <c:pt idx="4709">
                  <c:v>44615.447314814817</c:v>
                </c:pt>
                <c:pt idx="4710">
                  <c:v>44615.44803240741</c:v>
                </c:pt>
                <c:pt idx="4711">
                  <c:v>44615.448807870373</c:v>
                </c:pt>
                <c:pt idx="4712">
                  <c:v>44615.449537037035</c:v>
                </c:pt>
                <c:pt idx="4713">
                  <c:v>44615.450266203705</c:v>
                </c:pt>
                <c:pt idx="4714">
                  <c:v>44615.450983796298</c:v>
                </c:pt>
                <c:pt idx="4715">
                  <c:v>44615.45171296296</c:v>
                </c:pt>
                <c:pt idx="4716">
                  <c:v>44615.45244212963</c:v>
                </c:pt>
                <c:pt idx="4717">
                  <c:v>44615.453159722223</c:v>
                </c:pt>
                <c:pt idx="4718">
                  <c:v>44615.453888888886</c:v>
                </c:pt>
                <c:pt idx="4719">
                  <c:v>44615.454618055555</c:v>
                </c:pt>
                <c:pt idx="4720">
                  <c:v>44615.455335648148</c:v>
                </c:pt>
                <c:pt idx="4721">
                  <c:v>44615.456064814818</c:v>
                </c:pt>
                <c:pt idx="4722">
                  <c:v>44615.456793981481</c:v>
                </c:pt>
                <c:pt idx="4723">
                  <c:v>44615.457511574074</c:v>
                </c:pt>
                <c:pt idx="4724">
                  <c:v>44615.458240740743</c:v>
                </c:pt>
                <c:pt idx="4725">
                  <c:v>44615.458969907406</c:v>
                </c:pt>
                <c:pt idx="4726">
                  <c:v>44615.459687499999</c:v>
                </c:pt>
                <c:pt idx="4727">
                  <c:v>44615.460462962961</c:v>
                </c:pt>
                <c:pt idx="4728">
                  <c:v>44615.461192129631</c:v>
                </c:pt>
                <c:pt idx="4729">
                  <c:v>44615.461921296293</c:v>
                </c:pt>
                <c:pt idx="4730">
                  <c:v>44615.462638888886</c:v>
                </c:pt>
                <c:pt idx="4731">
                  <c:v>44615.463368055556</c:v>
                </c:pt>
                <c:pt idx="4732">
                  <c:v>44615.464097222219</c:v>
                </c:pt>
                <c:pt idx="4733">
                  <c:v>44615.464826388888</c:v>
                </c:pt>
                <c:pt idx="4734">
                  <c:v>44615.465543981481</c:v>
                </c:pt>
                <c:pt idx="4735">
                  <c:v>44615.466273148151</c:v>
                </c:pt>
                <c:pt idx="4736">
                  <c:v>44615.467002314814</c:v>
                </c:pt>
                <c:pt idx="4737">
                  <c:v>44615.467719907407</c:v>
                </c:pt>
                <c:pt idx="4738">
                  <c:v>44615.468449074076</c:v>
                </c:pt>
                <c:pt idx="4739">
                  <c:v>44615.469178240739</c:v>
                </c:pt>
                <c:pt idx="4740">
                  <c:v>44615.469895833332</c:v>
                </c:pt>
                <c:pt idx="4741">
                  <c:v>44615.470625000002</c:v>
                </c:pt>
                <c:pt idx="4742">
                  <c:v>44615.471354166664</c:v>
                </c:pt>
                <c:pt idx="4743">
                  <c:v>44615.472071759257</c:v>
                </c:pt>
                <c:pt idx="4744">
                  <c:v>44615.472800925927</c:v>
                </c:pt>
                <c:pt idx="4745">
                  <c:v>44615.473530092589</c:v>
                </c:pt>
                <c:pt idx="4746">
                  <c:v>44615.474247685182</c:v>
                </c:pt>
                <c:pt idx="4747">
                  <c:v>44615.474976851852</c:v>
                </c:pt>
                <c:pt idx="4748">
                  <c:v>44615.475752314815</c:v>
                </c:pt>
                <c:pt idx="4749">
                  <c:v>44615.476481481484</c:v>
                </c:pt>
                <c:pt idx="4750">
                  <c:v>44615.477199074077</c:v>
                </c:pt>
                <c:pt idx="4751">
                  <c:v>44615.47792824074</c:v>
                </c:pt>
                <c:pt idx="4752">
                  <c:v>44615.47865740741</c:v>
                </c:pt>
                <c:pt idx="4753">
                  <c:v>44615.479375000003</c:v>
                </c:pt>
                <c:pt idx="4754">
                  <c:v>44615.480150462965</c:v>
                </c:pt>
                <c:pt idx="4755">
                  <c:v>44615.480879629627</c:v>
                </c:pt>
                <c:pt idx="4756">
                  <c:v>44615.481608796297</c:v>
                </c:pt>
                <c:pt idx="4757">
                  <c:v>44615.48232638889</c:v>
                </c:pt>
                <c:pt idx="4758">
                  <c:v>44615.483055555553</c:v>
                </c:pt>
                <c:pt idx="4759">
                  <c:v>44615.483784722222</c:v>
                </c:pt>
                <c:pt idx="4760">
                  <c:v>44615.484548611108</c:v>
                </c:pt>
                <c:pt idx="4761">
                  <c:v>44615.485277777778</c:v>
                </c:pt>
                <c:pt idx="4762">
                  <c:v>44615.486006944448</c:v>
                </c:pt>
                <c:pt idx="4763">
                  <c:v>44615.486724537041</c:v>
                </c:pt>
                <c:pt idx="4764">
                  <c:v>44615.487453703703</c:v>
                </c:pt>
                <c:pt idx="4765">
                  <c:v>44615.488182870373</c:v>
                </c:pt>
                <c:pt idx="4766">
                  <c:v>44615.488900462966</c:v>
                </c:pt>
                <c:pt idx="4767">
                  <c:v>44615.489629629628</c:v>
                </c:pt>
                <c:pt idx="4768">
                  <c:v>44615.490358796298</c:v>
                </c:pt>
                <c:pt idx="4769">
                  <c:v>44615.491076388891</c:v>
                </c:pt>
                <c:pt idx="4770">
                  <c:v>44615.491805555554</c:v>
                </c:pt>
                <c:pt idx="4771">
                  <c:v>44615.492581018516</c:v>
                </c:pt>
                <c:pt idx="4772">
                  <c:v>44615.493310185186</c:v>
                </c:pt>
                <c:pt idx="4773">
                  <c:v>44615.494027777779</c:v>
                </c:pt>
                <c:pt idx="4774">
                  <c:v>44615.494756944441</c:v>
                </c:pt>
                <c:pt idx="4775">
                  <c:v>44615.495486111111</c:v>
                </c:pt>
                <c:pt idx="4776">
                  <c:v>44615.496203703704</c:v>
                </c:pt>
                <c:pt idx="4777">
                  <c:v>44615.496990740743</c:v>
                </c:pt>
                <c:pt idx="4778">
                  <c:v>44615.497708333336</c:v>
                </c:pt>
                <c:pt idx="4779">
                  <c:v>44615.498437499999</c:v>
                </c:pt>
                <c:pt idx="4780">
                  <c:v>44615.499166666668</c:v>
                </c:pt>
                <c:pt idx="4781">
                  <c:v>44615.499884259261</c:v>
                </c:pt>
                <c:pt idx="4782">
                  <c:v>44615.500613425924</c:v>
                </c:pt>
                <c:pt idx="4783">
                  <c:v>44615.501388888886</c:v>
                </c:pt>
                <c:pt idx="4784">
                  <c:v>44615.502118055556</c:v>
                </c:pt>
                <c:pt idx="4785">
                  <c:v>44615.502835648149</c:v>
                </c:pt>
                <c:pt idx="4786">
                  <c:v>44615.503564814811</c:v>
                </c:pt>
                <c:pt idx="4787">
                  <c:v>44615.504293981481</c:v>
                </c:pt>
                <c:pt idx="4788">
                  <c:v>44615.505011574074</c:v>
                </c:pt>
                <c:pt idx="4789">
                  <c:v>44615.505740740744</c:v>
                </c:pt>
                <c:pt idx="4790">
                  <c:v>44615.506469907406</c:v>
                </c:pt>
                <c:pt idx="4791">
                  <c:v>44615.507187499999</c:v>
                </c:pt>
                <c:pt idx="4792">
                  <c:v>44615.507916666669</c:v>
                </c:pt>
                <c:pt idx="4793">
                  <c:v>44615.508645833332</c:v>
                </c:pt>
                <c:pt idx="4794">
                  <c:v>44615.509421296294</c:v>
                </c:pt>
                <c:pt idx="4795">
                  <c:v>44615.510138888887</c:v>
                </c:pt>
                <c:pt idx="4796">
                  <c:v>44615.510868055557</c:v>
                </c:pt>
                <c:pt idx="4797">
                  <c:v>44615.511597222219</c:v>
                </c:pt>
                <c:pt idx="4798">
                  <c:v>44615.512314814812</c:v>
                </c:pt>
                <c:pt idx="4799">
                  <c:v>44615.513043981482</c:v>
                </c:pt>
                <c:pt idx="4800">
                  <c:v>44615.513773148145</c:v>
                </c:pt>
                <c:pt idx="4801">
                  <c:v>44615.514490740738</c:v>
                </c:pt>
                <c:pt idx="4802">
                  <c:v>44615.515219907407</c:v>
                </c:pt>
                <c:pt idx="4803">
                  <c:v>44615.515949074077</c:v>
                </c:pt>
                <c:pt idx="4804">
                  <c:v>44615.51666666667</c:v>
                </c:pt>
                <c:pt idx="4805">
                  <c:v>44615.517395833333</c:v>
                </c:pt>
                <c:pt idx="4806">
                  <c:v>44615.518125000002</c:v>
                </c:pt>
                <c:pt idx="4807">
                  <c:v>44615.518842592595</c:v>
                </c:pt>
                <c:pt idx="4808">
                  <c:v>44615.519571759258</c:v>
                </c:pt>
                <c:pt idx="4809">
                  <c:v>44615.520300925928</c:v>
                </c:pt>
                <c:pt idx="4810">
                  <c:v>44615.52107638889</c:v>
                </c:pt>
                <c:pt idx="4811">
                  <c:v>44615.521793981483</c:v>
                </c:pt>
                <c:pt idx="4812">
                  <c:v>44615.522523148145</c:v>
                </c:pt>
                <c:pt idx="4813">
                  <c:v>44615.523252314815</c:v>
                </c:pt>
                <c:pt idx="4814">
                  <c:v>44615.523969907408</c:v>
                </c:pt>
                <c:pt idx="4815">
                  <c:v>44615.524699074071</c:v>
                </c:pt>
                <c:pt idx="4816">
                  <c:v>44615.52547453704</c:v>
                </c:pt>
                <c:pt idx="4817">
                  <c:v>44615.526203703703</c:v>
                </c:pt>
                <c:pt idx="4818">
                  <c:v>44615.526921296296</c:v>
                </c:pt>
                <c:pt idx="4819">
                  <c:v>44615.527650462966</c:v>
                </c:pt>
                <c:pt idx="4820">
                  <c:v>44615.528379629628</c:v>
                </c:pt>
                <c:pt idx="4821">
                  <c:v>44615.529097222221</c:v>
                </c:pt>
                <c:pt idx="4822">
                  <c:v>44615.529826388891</c:v>
                </c:pt>
                <c:pt idx="4823">
                  <c:v>44615.530555555553</c:v>
                </c:pt>
                <c:pt idx="4824">
                  <c:v>44615.531273148146</c:v>
                </c:pt>
                <c:pt idx="4825">
                  <c:v>44615.532002314816</c:v>
                </c:pt>
                <c:pt idx="4826">
                  <c:v>44615.532731481479</c:v>
                </c:pt>
                <c:pt idx="4827">
                  <c:v>44615.533449074072</c:v>
                </c:pt>
                <c:pt idx="4828">
                  <c:v>44615.534178240741</c:v>
                </c:pt>
                <c:pt idx="4829">
                  <c:v>44615.534907407404</c:v>
                </c:pt>
                <c:pt idx="4830">
                  <c:v>44615.535624999997</c:v>
                </c:pt>
                <c:pt idx="4831">
                  <c:v>44615.536354166667</c:v>
                </c:pt>
                <c:pt idx="4832">
                  <c:v>44615.537129629629</c:v>
                </c:pt>
                <c:pt idx="4833">
                  <c:v>44615.537858796299</c:v>
                </c:pt>
                <c:pt idx="4834">
                  <c:v>44615.538587962961</c:v>
                </c:pt>
                <c:pt idx="4835">
                  <c:v>44615.539305555554</c:v>
                </c:pt>
                <c:pt idx="4836">
                  <c:v>44615.540034722224</c:v>
                </c:pt>
                <c:pt idx="4837">
                  <c:v>44615.540763888886</c:v>
                </c:pt>
                <c:pt idx="4838">
                  <c:v>44615.541539351849</c:v>
                </c:pt>
                <c:pt idx="4839">
                  <c:v>44615.542256944442</c:v>
                </c:pt>
                <c:pt idx="4840">
                  <c:v>44615.542986111112</c:v>
                </c:pt>
                <c:pt idx="4841">
                  <c:v>44615.543715277781</c:v>
                </c:pt>
                <c:pt idx="4842">
                  <c:v>44615.544444444444</c:v>
                </c:pt>
                <c:pt idx="4843">
                  <c:v>44615.545162037037</c:v>
                </c:pt>
                <c:pt idx="4844">
                  <c:v>44615.545937499999</c:v>
                </c:pt>
                <c:pt idx="4845">
                  <c:v>44615.546655092592</c:v>
                </c:pt>
                <c:pt idx="4846">
                  <c:v>44615.547384259262</c:v>
                </c:pt>
                <c:pt idx="4847">
                  <c:v>44615.548113425924</c:v>
                </c:pt>
                <c:pt idx="4848">
                  <c:v>44615.548831018517</c:v>
                </c:pt>
                <c:pt idx="4849">
                  <c:v>44615.549560185187</c:v>
                </c:pt>
                <c:pt idx="4850">
                  <c:v>44615.550335648149</c:v>
                </c:pt>
                <c:pt idx="4851">
                  <c:v>44615.551064814812</c:v>
                </c:pt>
                <c:pt idx="4852">
                  <c:v>44615.551782407405</c:v>
                </c:pt>
                <c:pt idx="4853">
                  <c:v>44615.552511574075</c:v>
                </c:pt>
                <c:pt idx="4854">
                  <c:v>44615.553240740737</c:v>
                </c:pt>
                <c:pt idx="4855">
                  <c:v>44615.553969907407</c:v>
                </c:pt>
                <c:pt idx="4856">
                  <c:v>44615.554699074077</c:v>
                </c:pt>
                <c:pt idx="4857">
                  <c:v>44615.55541666667</c:v>
                </c:pt>
                <c:pt idx="4858">
                  <c:v>44615.556145833332</c:v>
                </c:pt>
                <c:pt idx="4859">
                  <c:v>44615.556875000002</c:v>
                </c:pt>
                <c:pt idx="4860">
                  <c:v>44615.557604166665</c:v>
                </c:pt>
                <c:pt idx="4861">
                  <c:v>44615.558368055557</c:v>
                </c:pt>
                <c:pt idx="4862">
                  <c:v>44615.55909722222</c:v>
                </c:pt>
                <c:pt idx="4863">
                  <c:v>44615.55982638889</c:v>
                </c:pt>
                <c:pt idx="4864">
                  <c:v>44615.560543981483</c:v>
                </c:pt>
                <c:pt idx="4865">
                  <c:v>44615.561273148145</c:v>
                </c:pt>
                <c:pt idx="4866">
                  <c:v>44615.562002314815</c:v>
                </c:pt>
                <c:pt idx="4867">
                  <c:v>44615.562719907408</c:v>
                </c:pt>
                <c:pt idx="4868">
                  <c:v>44615.563449074078</c:v>
                </c:pt>
                <c:pt idx="4869">
                  <c:v>44615.56417824074</c:v>
                </c:pt>
                <c:pt idx="4870">
                  <c:v>44615.564895833333</c:v>
                </c:pt>
                <c:pt idx="4871">
                  <c:v>44615.565625000003</c:v>
                </c:pt>
                <c:pt idx="4872">
                  <c:v>44615.566400462965</c:v>
                </c:pt>
                <c:pt idx="4873">
                  <c:v>44615.567129629628</c:v>
                </c:pt>
                <c:pt idx="4874">
                  <c:v>44615.567847222221</c:v>
                </c:pt>
                <c:pt idx="4875">
                  <c:v>44615.568576388891</c:v>
                </c:pt>
                <c:pt idx="4876">
                  <c:v>44615.569305555553</c:v>
                </c:pt>
                <c:pt idx="4877">
                  <c:v>44615.570023148146</c:v>
                </c:pt>
                <c:pt idx="4878">
                  <c:v>44615.570810185185</c:v>
                </c:pt>
                <c:pt idx="4879">
                  <c:v>44615.571527777778</c:v>
                </c:pt>
                <c:pt idx="4880">
                  <c:v>44615.572256944448</c:v>
                </c:pt>
                <c:pt idx="4881">
                  <c:v>44615.572974537034</c:v>
                </c:pt>
                <c:pt idx="4882">
                  <c:v>44615.573703703703</c:v>
                </c:pt>
                <c:pt idx="4883">
                  <c:v>44615.574432870373</c:v>
                </c:pt>
                <c:pt idx="4884">
                  <c:v>44615.575150462966</c:v>
                </c:pt>
                <c:pt idx="4885">
                  <c:v>44615.575879629629</c:v>
                </c:pt>
                <c:pt idx="4886">
                  <c:v>44615.576608796298</c:v>
                </c:pt>
                <c:pt idx="4887">
                  <c:v>44615.577326388891</c:v>
                </c:pt>
                <c:pt idx="4888">
                  <c:v>44615.578055555554</c:v>
                </c:pt>
                <c:pt idx="4889">
                  <c:v>44615.578784722224</c:v>
                </c:pt>
                <c:pt idx="4890">
                  <c:v>44615.579502314817</c:v>
                </c:pt>
                <c:pt idx="4891">
                  <c:v>44615.580231481479</c:v>
                </c:pt>
                <c:pt idx="4892">
                  <c:v>44615.580960648149</c:v>
                </c:pt>
                <c:pt idx="4893">
                  <c:v>44615.581689814811</c:v>
                </c:pt>
                <c:pt idx="4894">
                  <c:v>44615.582465277781</c:v>
                </c:pt>
                <c:pt idx="4895">
                  <c:v>44615.583182870374</c:v>
                </c:pt>
                <c:pt idx="4896">
                  <c:v>44615.583912037036</c:v>
                </c:pt>
                <c:pt idx="4897">
                  <c:v>44615.584641203706</c:v>
                </c:pt>
                <c:pt idx="4898">
                  <c:v>44615.585370370369</c:v>
                </c:pt>
                <c:pt idx="4899">
                  <c:v>44615.586087962962</c:v>
                </c:pt>
                <c:pt idx="4900">
                  <c:v>44615.586863425924</c:v>
                </c:pt>
                <c:pt idx="4901">
                  <c:v>44615.587592592594</c:v>
                </c:pt>
                <c:pt idx="4902">
                  <c:v>44615.588310185187</c:v>
                </c:pt>
                <c:pt idx="4903">
                  <c:v>44615.589039351849</c:v>
                </c:pt>
                <c:pt idx="4904">
                  <c:v>44615.589768518519</c:v>
                </c:pt>
                <c:pt idx="4905">
                  <c:v>44615.590486111112</c:v>
                </c:pt>
                <c:pt idx="4906">
                  <c:v>44615.591261574074</c:v>
                </c:pt>
                <c:pt idx="4907">
                  <c:v>44615.591990740744</c:v>
                </c:pt>
                <c:pt idx="4908">
                  <c:v>44615.592719907407</c:v>
                </c:pt>
                <c:pt idx="4909">
                  <c:v>44615.5934375</c:v>
                </c:pt>
                <c:pt idx="4910">
                  <c:v>44615.594166666669</c:v>
                </c:pt>
                <c:pt idx="4911">
                  <c:v>44615.594895833332</c:v>
                </c:pt>
                <c:pt idx="4912">
                  <c:v>44615.595613425925</c:v>
                </c:pt>
                <c:pt idx="4913">
                  <c:v>44615.596342592595</c:v>
                </c:pt>
                <c:pt idx="4914">
                  <c:v>44615.597071759257</c:v>
                </c:pt>
                <c:pt idx="4915">
                  <c:v>44615.59778935185</c:v>
                </c:pt>
                <c:pt idx="4916">
                  <c:v>44615.59851851852</c:v>
                </c:pt>
                <c:pt idx="4917">
                  <c:v>44615.599236111113</c:v>
                </c:pt>
                <c:pt idx="4918">
                  <c:v>44615.599965277775</c:v>
                </c:pt>
                <c:pt idx="4919">
                  <c:v>44615.600694444445</c:v>
                </c:pt>
                <c:pt idx="4920">
                  <c:v>44615.601423611108</c:v>
                </c:pt>
                <c:pt idx="4921">
                  <c:v>44615.602141203701</c:v>
                </c:pt>
                <c:pt idx="4922">
                  <c:v>44615.602916666663</c:v>
                </c:pt>
                <c:pt idx="4923">
                  <c:v>44615.603645833333</c:v>
                </c:pt>
                <c:pt idx="4924">
                  <c:v>44615.604363425926</c:v>
                </c:pt>
                <c:pt idx="4925">
                  <c:v>44615.605092592596</c:v>
                </c:pt>
                <c:pt idx="4926">
                  <c:v>44615.605821759258</c:v>
                </c:pt>
                <c:pt idx="4927">
                  <c:v>44615.606539351851</c:v>
                </c:pt>
                <c:pt idx="4928">
                  <c:v>44615.60732638889</c:v>
                </c:pt>
                <c:pt idx="4929">
                  <c:v>44615.608043981483</c:v>
                </c:pt>
                <c:pt idx="4930">
                  <c:v>44615.608773148146</c:v>
                </c:pt>
                <c:pt idx="4931">
                  <c:v>44615.609502314815</c:v>
                </c:pt>
                <c:pt idx="4932">
                  <c:v>44615.610219907408</c:v>
                </c:pt>
                <c:pt idx="4933">
                  <c:v>44615.610949074071</c:v>
                </c:pt>
                <c:pt idx="4934">
                  <c:v>44615.611678240741</c:v>
                </c:pt>
                <c:pt idx="4935">
                  <c:v>44615.612395833334</c:v>
                </c:pt>
                <c:pt idx="4936">
                  <c:v>44615.613125000003</c:v>
                </c:pt>
                <c:pt idx="4937">
                  <c:v>44615.613854166666</c:v>
                </c:pt>
                <c:pt idx="4938">
                  <c:v>44615.614571759259</c:v>
                </c:pt>
                <c:pt idx="4939">
                  <c:v>44615.615347222221</c:v>
                </c:pt>
                <c:pt idx="4940">
                  <c:v>44615.616076388891</c:v>
                </c:pt>
                <c:pt idx="4941">
                  <c:v>44615.616805555554</c:v>
                </c:pt>
                <c:pt idx="4942">
                  <c:v>44615.617534722223</c:v>
                </c:pt>
                <c:pt idx="4943">
                  <c:v>44615.618252314816</c:v>
                </c:pt>
                <c:pt idx="4944">
                  <c:v>44615.618981481479</c:v>
                </c:pt>
                <c:pt idx="4945">
                  <c:v>44615.619710648149</c:v>
                </c:pt>
                <c:pt idx="4946">
                  <c:v>44615.620428240742</c:v>
                </c:pt>
                <c:pt idx="4947">
                  <c:v>44615.621157407404</c:v>
                </c:pt>
                <c:pt idx="4948">
                  <c:v>44615.621886574074</c:v>
                </c:pt>
                <c:pt idx="4949">
                  <c:v>44615.622604166667</c:v>
                </c:pt>
                <c:pt idx="4950">
                  <c:v>44615.623333333337</c:v>
                </c:pt>
                <c:pt idx="4951">
                  <c:v>44615.624062499999</c:v>
                </c:pt>
                <c:pt idx="4952">
                  <c:v>44615.624780092592</c:v>
                </c:pt>
                <c:pt idx="4953">
                  <c:v>44615.625509259262</c:v>
                </c:pt>
                <c:pt idx="4954">
                  <c:v>44615.626238425924</c:v>
                </c:pt>
                <c:pt idx="4955">
                  <c:v>44615.626956018517</c:v>
                </c:pt>
                <c:pt idx="4956">
                  <c:v>44615.627685185187</c:v>
                </c:pt>
                <c:pt idx="4957">
                  <c:v>44615.62841435185</c:v>
                </c:pt>
                <c:pt idx="4958">
                  <c:v>44615.629131944443</c:v>
                </c:pt>
                <c:pt idx="4959">
                  <c:v>44615.629861111112</c:v>
                </c:pt>
                <c:pt idx="4960">
                  <c:v>44615.630590277775</c:v>
                </c:pt>
                <c:pt idx="4961">
                  <c:v>44615.631307870368</c:v>
                </c:pt>
                <c:pt idx="4962">
                  <c:v>44615.632037037038</c:v>
                </c:pt>
                <c:pt idx="4963">
                  <c:v>44615.6327662037</c:v>
                </c:pt>
                <c:pt idx="4964">
                  <c:v>44615.633483796293</c:v>
                </c:pt>
                <c:pt idx="4965">
                  <c:v>44615.634212962963</c:v>
                </c:pt>
                <c:pt idx="4966">
                  <c:v>44615.634942129633</c:v>
                </c:pt>
                <c:pt idx="4967">
                  <c:v>44615.635659722226</c:v>
                </c:pt>
                <c:pt idx="4968">
                  <c:v>44615.636388888888</c:v>
                </c:pt>
                <c:pt idx="4969">
                  <c:v>44615.637118055558</c:v>
                </c:pt>
                <c:pt idx="4970">
                  <c:v>44615.63789351852</c:v>
                </c:pt>
                <c:pt idx="4971">
                  <c:v>44615.638622685183</c:v>
                </c:pt>
                <c:pt idx="4972">
                  <c:v>44615.639340277776</c:v>
                </c:pt>
                <c:pt idx="4973">
                  <c:v>44615.640069444446</c:v>
                </c:pt>
                <c:pt idx="4974">
                  <c:v>44615.640798611108</c:v>
                </c:pt>
                <c:pt idx="4975">
                  <c:v>44615.641516203701</c:v>
                </c:pt>
                <c:pt idx="4976">
                  <c:v>44615.642245370371</c:v>
                </c:pt>
                <c:pt idx="4977">
                  <c:v>44615.642974537041</c:v>
                </c:pt>
                <c:pt idx="4978">
                  <c:v>44615.643692129626</c:v>
                </c:pt>
                <c:pt idx="4979">
                  <c:v>44615.644421296296</c:v>
                </c:pt>
                <c:pt idx="4980">
                  <c:v>44615.645150462966</c:v>
                </c:pt>
                <c:pt idx="4981">
                  <c:v>44615.645925925928</c:v>
                </c:pt>
                <c:pt idx="4982">
                  <c:v>44615.646643518521</c:v>
                </c:pt>
                <c:pt idx="4983">
                  <c:v>44615.647372685184</c:v>
                </c:pt>
                <c:pt idx="4984">
                  <c:v>44615.648101851853</c:v>
                </c:pt>
                <c:pt idx="4985">
                  <c:v>44615.648819444446</c:v>
                </c:pt>
                <c:pt idx="4986">
                  <c:v>44615.649548611109</c:v>
                </c:pt>
                <c:pt idx="4987">
                  <c:v>44615.650277777779</c:v>
                </c:pt>
                <c:pt idx="4988">
                  <c:v>44615.650995370372</c:v>
                </c:pt>
                <c:pt idx="4989">
                  <c:v>44615.651724537034</c:v>
                </c:pt>
                <c:pt idx="4990">
                  <c:v>44615.652453703704</c:v>
                </c:pt>
                <c:pt idx="4991">
                  <c:v>44615.653171296297</c:v>
                </c:pt>
                <c:pt idx="4992">
                  <c:v>44615.653900462959</c:v>
                </c:pt>
                <c:pt idx="4993">
                  <c:v>44615.654629629629</c:v>
                </c:pt>
                <c:pt idx="4994">
                  <c:v>44615.655347222222</c:v>
                </c:pt>
                <c:pt idx="4995">
                  <c:v>44615.656076388892</c:v>
                </c:pt>
                <c:pt idx="4996">
                  <c:v>44615.656805555554</c:v>
                </c:pt>
                <c:pt idx="4997">
                  <c:v>44615.657523148147</c:v>
                </c:pt>
                <c:pt idx="4998">
                  <c:v>44615.658252314817</c:v>
                </c:pt>
                <c:pt idx="4999">
                  <c:v>44615.65898148148</c:v>
                </c:pt>
                <c:pt idx="5000">
                  <c:v>44615.659699074073</c:v>
                </c:pt>
                <c:pt idx="5001">
                  <c:v>44615.660428240742</c:v>
                </c:pt>
                <c:pt idx="5002">
                  <c:v>44615.661157407405</c:v>
                </c:pt>
                <c:pt idx="5003">
                  <c:v>44615.661874999998</c:v>
                </c:pt>
                <c:pt idx="5004">
                  <c:v>44615.662604166668</c:v>
                </c:pt>
                <c:pt idx="5005">
                  <c:v>44615.66333333333</c:v>
                </c:pt>
                <c:pt idx="5006">
                  <c:v>44615.664050925923</c:v>
                </c:pt>
                <c:pt idx="5007">
                  <c:v>44615.664780092593</c:v>
                </c:pt>
                <c:pt idx="5008">
                  <c:v>44615.665509259263</c:v>
                </c:pt>
                <c:pt idx="5009">
                  <c:v>44615.666226851848</c:v>
                </c:pt>
                <c:pt idx="5010">
                  <c:v>44615.666956018518</c:v>
                </c:pt>
                <c:pt idx="5011">
                  <c:v>44615.667685185188</c:v>
                </c:pt>
                <c:pt idx="5012">
                  <c:v>44615.668414351851</c:v>
                </c:pt>
                <c:pt idx="5013">
                  <c:v>44615.669131944444</c:v>
                </c:pt>
                <c:pt idx="5014">
                  <c:v>44615.669861111113</c:v>
                </c:pt>
                <c:pt idx="5015">
                  <c:v>44615.670590277776</c:v>
                </c:pt>
                <c:pt idx="5016">
                  <c:v>44615.671307870369</c:v>
                </c:pt>
                <c:pt idx="5017">
                  <c:v>44615.672037037039</c:v>
                </c:pt>
                <c:pt idx="5018">
                  <c:v>44615.672766203701</c:v>
                </c:pt>
                <c:pt idx="5019">
                  <c:v>44615.673483796294</c:v>
                </c:pt>
                <c:pt idx="5020">
                  <c:v>44615.674212962964</c:v>
                </c:pt>
                <c:pt idx="5021">
                  <c:v>44615.674942129626</c:v>
                </c:pt>
                <c:pt idx="5022">
                  <c:v>44615.675717592596</c:v>
                </c:pt>
                <c:pt idx="5023">
                  <c:v>44615.676435185182</c:v>
                </c:pt>
                <c:pt idx="5024">
                  <c:v>44615.677164351851</c:v>
                </c:pt>
                <c:pt idx="5025">
                  <c:v>44615.677893518521</c:v>
                </c:pt>
                <c:pt idx="5026">
                  <c:v>44615.678622685184</c:v>
                </c:pt>
                <c:pt idx="5027">
                  <c:v>44615.679340277777</c:v>
                </c:pt>
                <c:pt idx="5028">
                  <c:v>44615.680115740739</c:v>
                </c:pt>
                <c:pt idx="5029">
                  <c:v>44615.680844907409</c:v>
                </c:pt>
                <c:pt idx="5030">
                  <c:v>44615.681574074071</c:v>
                </c:pt>
                <c:pt idx="5031">
                  <c:v>44615.682291666664</c:v>
                </c:pt>
                <c:pt idx="5032">
                  <c:v>44615.683020833334</c:v>
                </c:pt>
                <c:pt idx="5033">
                  <c:v>44615.683749999997</c:v>
                </c:pt>
                <c:pt idx="5034">
                  <c:v>44615.684467592589</c:v>
                </c:pt>
                <c:pt idx="5035">
                  <c:v>44615.685196759259</c:v>
                </c:pt>
                <c:pt idx="5036">
                  <c:v>44615.685925925929</c:v>
                </c:pt>
                <c:pt idx="5037">
                  <c:v>44615.686655092592</c:v>
                </c:pt>
                <c:pt idx="5038">
                  <c:v>44615.687372685185</c:v>
                </c:pt>
                <c:pt idx="5039">
                  <c:v>44615.688148148147</c:v>
                </c:pt>
                <c:pt idx="5040">
                  <c:v>44615.688877314817</c:v>
                </c:pt>
                <c:pt idx="5041">
                  <c:v>44615.689606481479</c:v>
                </c:pt>
                <c:pt idx="5042">
                  <c:v>44615.690324074072</c:v>
                </c:pt>
                <c:pt idx="5043">
                  <c:v>44615.691053240742</c:v>
                </c:pt>
                <c:pt idx="5044">
                  <c:v>44615.691782407404</c:v>
                </c:pt>
                <c:pt idx="5045">
                  <c:v>44615.692499999997</c:v>
                </c:pt>
                <c:pt idx="5046">
                  <c:v>44615.693229166667</c:v>
                </c:pt>
                <c:pt idx="5047">
                  <c:v>44615.693958333337</c:v>
                </c:pt>
                <c:pt idx="5048">
                  <c:v>44615.694675925923</c:v>
                </c:pt>
                <c:pt idx="5049">
                  <c:v>44615.695405092592</c:v>
                </c:pt>
                <c:pt idx="5050">
                  <c:v>44615.696180555555</c:v>
                </c:pt>
                <c:pt idx="5051">
                  <c:v>44615.696909722225</c:v>
                </c:pt>
                <c:pt idx="5052">
                  <c:v>44615.697638888887</c:v>
                </c:pt>
                <c:pt idx="5053">
                  <c:v>44615.69835648148</c:v>
                </c:pt>
                <c:pt idx="5054">
                  <c:v>44615.69908564815</c:v>
                </c:pt>
                <c:pt idx="5055">
                  <c:v>44615.699814814812</c:v>
                </c:pt>
                <c:pt idx="5056">
                  <c:v>44615.700590277775</c:v>
                </c:pt>
                <c:pt idx="5057">
                  <c:v>44615.701307870368</c:v>
                </c:pt>
                <c:pt idx="5058">
                  <c:v>44615.702037037037</c:v>
                </c:pt>
                <c:pt idx="5059">
                  <c:v>44615.702766203707</c:v>
                </c:pt>
                <c:pt idx="5060">
                  <c:v>44615.703483796293</c:v>
                </c:pt>
                <c:pt idx="5061">
                  <c:v>44615.704212962963</c:v>
                </c:pt>
                <c:pt idx="5062">
                  <c:v>44615.704942129632</c:v>
                </c:pt>
                <c:pt idx="5063">
                  <c:v>44615.705659722225</c:v>
                </c:pt>
                <c:pt idx="5064">
                  <c:v>44615.706388888888</c:v>
                </c:pt>
                <c:pt idx="5065">
                  <c:v>44615.707118055558</c:v>
                </c:pt>
                <c:pt idx="5066">
                  <c:v>44615.707835648151</c:v>
                </c:pt>
                <c:pt idx="5067">
                  <c:v>44615.708564814813</c:v>
                </c:pt>
                <c:pt idx="5068">
                  <c:v>44615.709293981483</c:v>
                </c:pt>
                <c:pt idx="5069">
                  <c:v>44615.710011574076</c:v>
                </c:pt>
                <c:pt idx="5070">
                  <c:v>44615.710740740738</c:v>
                </c:pt>
                <c:pt idx="5071">
                  <c:v>44615.711469907408</c:v>
                </c:pt>
                <c:pt idx="5072">
                  <c:v>44615.712187500001</c:v>
                </c:pt>
                <c:pt idx="5073">
                  <c:v>44615.712916666664</c:v>
                </c:pt>
                <c:pt idx="5074">
                  <c:v>44615.713645833333</c:v>
                </c:pt>
                <c:pt idx="5075">
                  <c:v>44615.714375000003</c:v>
                </c:pt>
                <c:pt idx="5076">
                  <c:v>44615.715092592596</c:v>
                </c:pt>
                <c:pt idx="5077">
                  <c:v>44615.715821759259</c:v>
                </c:pt>
                <c:pt idx="5078">
                  <c:v>44615.716539351852</c:v>
                </c:pt>
                <c:pt idx="5079">
                  <c:v>44615.717268518521</c:v>
                </c:pt>
                <c:pt idx="5080">
                  <c:v>44615.717997685184</c:v>
                </c:pt>
                <c:pt idx="5081">
                  <c:v>44615.718726851854</c:v>
                </c:pt>
                <c:pt idx="5082">
                  <c:v>44615.719444444447</c:v>
                </c:pt>
                <c:pt idx="5083">
                  <c:v>44615.720173611109</c:v>
                </c:pt>
                <c:pt idx="5084">
                  <c:v>44615.720902777779</c:v>
                </c:pt>
                <c:pt idx="5085">
                  <c:v>44615.721620370372</c:v>
                </c:pt>
                <c:pt idx="5086">
                  <c:v>44615.722349537034</c:v>
                </c:pt>
                <c:pt idx="5087">
                  <c:v>44615.723078703704</c:v>
                </c:pt>
                <c:pt idx="5088">
                  <c:v>44615.723796296297</c:v>
                </c:pt>
                <c:pt idx="5089">
                  <c:v>44615.72452546296</c:v>
                </c:pt>
                <c:pt idx="5090">
                  <c:v>44615.725243055553</c:v>
                </c:pt>
                <c:pt idx="5091">
                  <c:v>44615.725972222222</c:v>
                </c:pt>
                <c:pt idx="5092">
                  <c:v>44615.726701388892</c:v>
                </c:pt>
                <c:pt idx="5093">
                  <c:v>44615.727418981478</c:v>
                </c:pt>
                <c:pt idx="5094">
                  <c:v>44615.728148148148</c:v>
                </c:pt>
                <c:pt idx="5095">
                  <c:v>44615.728877314818</c:v>
                </c:pt>
                <c:pt idx="5096">
                  <c:v>44615.729594907411</c:v>
                </c:pt>
                <c:pt idx="5097">
                  <c:v>44615.730324074073</c:v>
                </c:pt>
                <c:pt idx="5098">
                  <c:v>44615.731053240743</c:v>
                </c:pt>
                <c:pt idx="5099">
                  <c:v>44615.731782407405</c:v>
                </c:pt>
                <c:pt idx="5100">
                  <c:v>44615.732499999998</c:v>
                </c:pt>
                <c:pt idx="5101">
                  <c:v>44615.733229166668</c:v>
                </c:pt>
                <c:pt idx="5102">
                  <c:v>44615.73400462963</c:v>
                </c:pt>
                <c:pt idx="5103">
                  <c:v>44615.734733796293</c:v>
                </c:pt>
                <c:pt idx="5104">
                  <c:v>44615.735451388886</c:v>
                </c:pt>
                <c:pt idx="5105">
                  <c:v>44615.736180555556</c:v>
                </c:pt>
                <c:pt idx="5106">
                  <c:v>44615.736909722225</c:v>
                </c:pt>
                <c:pt idx="5107">
                  <c:v>44615.737627314818</c:v>
                </c:pt>
                <c:pt idx="5108">
                  <c:v>44615.738356481481</c:v>
                </c:pt>
                <c:pt idx="5109">
                  <c:v>44615.739085648151</c:v>
                </c:pt>
                <c:pt idx="5110">
                  <c:v>44615.739803240744</c:v>
                </c:pt>
                <c:pt idx="5111">
                  <c:v>44615.740532407406</c:v>
                </c:pt>
                <c:pt idx="5112">
                  <c:v>44615.741261574076</c:v>
                </c:pt>
                <c:pt idx="5113">
                  <c:v>44615.742037037038</c:v>
                </c:pt>
                <c:pt idx="5114">
                  <c:v>44615.742754629631</c:v>
                </c:pt>
                <c:pt idx="5115">
                  <c:v>44615.743483796294</c:v>
                </c:pt>
                <c:pt idx="5116">
                  <c:v>44615.744212962964</c:v>
                </c:pt>
                <c:pt idx="5117">
                  <c:v>44615.744930555556</c:v>
                </c:pt>
                <c:pt idx="5118">
                  <c:v>44615.745659722219</c:v>
                </c:pt>
                <c:pt idx="5119">
                  <c:v>44615.746388888889</c:v>
                </c:pt>
                <c:pt idx="5120">
                  <c:v>44615.747106481482</c:v>
                </c:pt>
                <c:pt idx="5121">
                  <c:v>44615.747835648152</c:v>
                </c:pt>
                <c:pt idx="5122">
                  <c:v>44615.748564814814</c:v>
                </c:pt>
                <c:pt idx="5123">
                  <c:v>44615.749282407407</c:v>
                </c:pt>
                <c:pt idx="5124">
                  <c:v>44615.750011574077</c:v>
                </c:pt>
                <c:pt idx="5125">
                  <c:v>44615.750740740739</c:v>
                </c:pt>
                <c:pt idx="5126">
                  <c:v>44615.751458333332</c:v>
                </c:pt>
                <c:pt idx="5127">
                  <c:v>44615.752187500002</c:v>
                </c:pt>
                <c:pt idx="5128">
                  <c:v>44615.752916666665</c:v>
                </c:pt>
                <c:pt idx="5129">
                  <c:v>44615.753692129627</c:v>
                </c:pt>
                <c:pt idx="5130">
                  <c:v>44615.75440972222</c:v>
                </c:pt>
                <c:pt idx="5131">
                  <c:v>44615.75513888889</c:v>
                </c:pt>
                <c:pt idx="5132">
                  <c:v>44615.755868055552</c:v>
                </c:pt>
                <c:pt idx="5133">
                  <c:v>44615.756585648145</c:v>
                </c:pt>
                <c:pt idx="5134">
                  <c:v>44615.757314814815</c:v>
                </c:pt>
                <c:pt idx="5135">
                  <c:v>44615.758090277777</c:v>
                </c:pt>
                <c:pt idx="5136">
                  <c:v>44615.758819444447</c:v>
                </c:pt>
                <c:pt idx="5137">
                  <c:v>44615.759548611109</c:v>
                </c:pt>
                <c:pt idx="5138">
                  <c:v>44615.760266203702</c:v>
                </c:pt>
                <c:pt idx="5139">
                  <c:v>44615.760995370372</c:v>
                </c:pt>
                <c:pt idx="5140">
                  <c:v>44615.761712962965</c:v>
                </c:pt>
                <c:pt idx="5141">
                  <c:v>44615.762442129628</c:v>
                </c:pt>
                <c:pt idx="5142">
                  <c:v>44615.763171296298</c:v>
                </c:pt>
                <c:pt idx="5143">
                  <c:v>44615.763888888891</c:v>
                </c:pt>
                <c:pt idx="5144">
                  <c:v>44615.764618055553</c:v>
                </c:pt>
                <c:pt idx="5145">
                  <c:v>44615.765347222223</c:v>
                </c:pt>
                <c:pt idx="5146">
                  <c:v>44615.766122685185</c:v>
                </c:pt>
                <c:pt idx="5147">
                  <c:v>44615.766851851855</c:v>
                </c:pt>
                <c:pt idx="5148">
                  <c:v>44615.767569444448</c:v>
                </c:pt>
                <c:pt idx="5149">
                  <c:v>44615.76829861111</c:v>
                </c:pt>
                <c:pt idx="5150">
                  <c:v>44615.76902777778</c:v>
                </c:pt>
                <c:pt idx="5151">
                  <c:v>44615.769745370373</c:v>
                </c:pt>
                <c:pt idx="5152">
                  <c:v>44615.770520833335</c:v>
                </c:pt>
                <c:pt idx="5153">
                  <c:v>44615.771249999998</c:v>
                </c:pt>
                <c:pt idx="5154">
                  <c:v>44615.771967592591</c:v>
                </c:pt>
                <c:pt idx="5155">
                  <c:v>44615.772696759261</c:v>
                </c:pt>
                <c:pt idx="5156">
                  <c:v>44615.773425925923</c:v>
                </c:pt>
                <c:pt idx="5157">
                  <c:v>44615.774155092593</c:v>
                </c:pt>
                <c:pt idx="5158">
                  <c:v>44615.774930555555</c:v>
                </c:pt>
                <c:pt idx="5159">
                  <c:v>44615.775648148148</c:v>
                </c:pt>
                <c:pt idx="5160">
                  <c:v>44615.776377314818</c:v>
                </c:pt>
                <c:pt idx="5161">
                  <c:v>44615.777106481481</c:v>
                </c:pt>
                <c:pt idx="5162">
                  <c:v>44615.777824074074</c:v>
                </c:pt>
                <c:pt idx="5163">
                  <c:v>44615.778553240743</c:v>
                </c:pt>
                <c:pt idx="5164">
                  <c:v>44615.779328703706</c:v>
                </c:pt>
                <c:pt idx="5165">
                  <c:v>44615.780057870368</c:v>
                </c:pt>
                <c:pt idx="5166">
                  <c:v>44615.780775462961</c:v>
                </c:pt>
                <c:pt idx="5167">
                  <c:v>44615.781504629631</c:v>
                </c:pt>
                <c:pt idx="5168">
                  <c:v>44615.782233796293</c:v>
                </c:pt>
                <c:pt idx="5169">
                  <c:v>44615.782951388886</c:v>
                </c:pt>
                <c:pt idx="5170">
                  <c:v>44615.783726851849</c:v>
                </c:pt>
                <c:pt idx="5171">
                  <c:v>44615.784456018519</c:v>
                </c:pt>
                <c:pt idx="5172">
                  <c:v>44615.785185185188</c:v>
                </c:pt>
                <c:pt idx="5173">
                  <c:v>44615.785902777781</c:v>
                </c:pt>
                <c:pt idx="5174">
                  <c:v>44615.786631944444</c:v>
                </c:pt>
                <c:pt idx="5175">
                  <c:v>44615.787361111114</c:v>
                </c:pt>
                <c:pt idx="5176">
                  <c:v>44615.788136574076</c:v>
                </c:pt>
                <c:pt idx="5177">
                  <c:v>44615.788865740738</c:v>
                </c:pt>
                <c:pt idx="5178">
                  <c:v>44615.789583333331</c:v>
                </c:pt>
                <c:pt idx="5179">
                  <c:v>44615.790312500001</c:v>
                </c:pt>
                <c:pt idx="5180">
                  <c:v>44615.791041666664</c:v>
                </c:pt>
                <c:pt idx="5181">
                  <c:v>44615.791759259257</c:v>
                </c:pt>
                <c:pt idx="5182">
                  <c:v>44615.792488425926</c:v>
                </c:pt>
                <c:pt idx="5183">
                  <c:v>44615.793217592596</c:v>
                </c:pt>
                <c:pt idx="5184">
                  <c:v>44615.793935185182</c:v>
                </c:pt>
                <c:pt idx="5185">
                  <c:v>44615.794664351852</c:v>
                </c:pt>
                <c:pt idx="5186">
                  <c:v>44615.795393518521</c:v>
                </c:pt>
                <c:pt idx="5187">
                  <c:v>44615.796111111114</c:v>
                </c:pt>
                <c:pt idx="5188">
                  <c:v>44615.796840277777</c:v>
                </c:pt>
                <c:pt idx="5189">
                  <c:v>44615.797569444447</c:v>
                </c:pt>
                <c:pt idx="5190">
                  <c:v>44615.79828703704</c:v>
                </c:pt>
                <c:pt idx="5191">
                  <c:v>44615.799016203702</c:v>
                </c:pt>
                <c:pt idx="5192">
                  <c:v>44615.799791666665</c:v>
                </c:pt>
                <c:pt idx="5193">
                  <c:v>44615.800509259258</c:v>
                </c:pt>
                <c:pt idx="5194">
                  <c:v>44615.801238425927</c:v>
                </c:pt>
                <c:pt idx="5195">
                  <c:v>44615.80196759259</c:v>
                </c:pt>
                <c:pt idx="5196">
                  <c:v>44615.80269675926</c:v>
                </c:pt>
                <c:pt idx="5197">
                  <c:v>44615.803414351853</c:v>
                </c:pt>
                <c:pt idx="5198">
                  <c:v>44615.804189814815</c:v>
                </c:pt>
                <c:pt idx="5199">
                  <c:v>44615.804918981485</c:v>
                </c:pt>
                <c:pt idx="5200">
                  <c:v>44615.805648148147</c:v>
                </c:pt>
                <c:pt idx="5201">
                  <c:v>44615.80636574074</c:v>
                </c:pt>
                <c:pt idx="5202">
                  <c:v>44615.80709490741</c:v>
                </c:pt>
                <c:pt idx="5203">
                  <c:v>44615.807824074072</c:v>
                </c:pt>
                <c:pt idx="5204">
                  <c:v>44615.808599537035</c:v>
                </c:pt>
                <c:pt idx="5205">
                  <c:v>44615.809317129628</c:v>
                </c:pt>
                <c:pt idx="5206">
                  <c:v>44615.810046296298</c:v>
                </c:pt>
                <c:pt idx="5207">
                  <c:v>44615.81077546296</c:v>
                </c:pt>
                <c:pt idx="5208">
                  <c:v>44615.811493055553</c:v>
                </c:pt>
                <c:pt idx="5209">
                  <c:v>44615.812222222223</c:v>
                </c:pt>
                <c:pt idx="5210">
                  <c:v>44615.812951388885</c:v>
                </c:pt>
                <c:pt idx="5211">
                  <c:v>44615.813680555555</c:v>
                </c:pt>
                <c:pt idx="5212">
                  <c:v>44615.814398148148</c:v>
                </c:pt>
                <c:pt idx="5213">
                  <c:v>44615.815127314818</c:v>
                </c:pt>
                <c:pt idx="5214">
                  <c:v>44615.815844907411</c:v>
                </c:pt>
                <c:pt idx="5215">
                  <c:v>44615.816620370373</c:v>
                </c:pt>
                <c:pt idx="5216">
                  <c:v>44615.817349537036</c:v>
                </c:pt>
                <c:pt idx="5217">
                  <c:v>44615.818067129629</c:v>
                </c:pt>
                <c:pt idx="5218">
                  <c:v>44615.818796296298</c:v>
                </c:pt>
                <c:pt idx="5219">
                  <c:v>44615.819525462961</c:v>
                </c:pt>
                <c:pt idx="5220">
                  <c:v>44615.820243055554</c:v>
                </c:pt>
                <c:pt idx="5221">
                  <c:v>44615.820972222224</c:v>
                </c:pt>
                <c:pt idx="5222">
                  <c:v>44615.821689814817</c:v>
                </c:pt>
                <c:pt idx="5223">
                  <c:v>44615.822418981479</c:v>
                </c:pt>
                <c:pt idx="5224">
                  <c:v>44615.823148148149</c:v>
                </c:pt>
                <c:pt idx="5225">
                  <c:v>44615.823865740742</c:v>
                </c:pt>
                <c:pt idx="5226">
                  <c:v>44615.824641203704</c:v>
                </c:pt>
                <c:pt idx="5227">
                  <c:v>44615.825370370374</c:v>
                </c:pt>
                <c:pt idx="5228">
                  <c:v>44615.826099537036</c:v>
                </c:pt>
                <c:pt idx="5229">
                  <c:v>44615.826817129629</c:v>
                </c:pt>
                <c:pt idx="5230">
                  <c:v>44615.827546296299</c:v>
                </c:pt>
                <c:pt idx="5231">
                  <c:v>44615.828275462962</c:v>
                </c:pt>
                <c:pt idx="5232">
                  <c:v>44615.828993055555</c:v>
                </c:pt>
                <c:pt idx="5233">
                  <c:v>44615.829722222225</c:v>
                </c:pt>
                <c:pt idx="5234">
                  <c:v>44615.830451388887</c:v>
                </c:pt>
                <c:pt idx="5235">
                  <c:v>44615.83116898148</c:v>
                </c:pt>
                <c:pt idx="5236">
                  <c:v>44615.83189814815</c:v>
                </c:pt>
                <c:pt idx="5237">
                  <c:v>44615.832673611112</c:v>
                </c:pt>
                <c:pt idx="5238">
                  <c:v>44615.833402777775</c:v>
                </c:pt>
                <c:pt idx="5239">
                  <c:v>44615.834120370368</c:v>
                </c:pt>
                <c:pt idx="5240">
                  <c:v>44615.834849537037</c:v>
                </c:pt>
                <c:pt idx="5241">
                  <c:v>44615.835578703707</c:v>
                </c:pt>
                <c:pt idx="5242">
                  <c:v>44615.836296296293</c:v>
                </c:pt>
                <c:pt idx="5243">
                  <c:v>44615.837025462963</c:v>
                </c:pt>
                <c:pt idx="5244">
                  <c:v>44615.837754629632</c:v>
                </c:pt>
                <c:pt idx="5245">
                  <c:v>44615.838483796295</c:v>
                </c:pt>
                <c:pt idx="5246">
                  <c:v>44615.839201388888</c:v>
                </c:pt>
                <c:pt idx="5247">
                  <c:v>44615.839930555558</c:v>
                </c:pt>
                <c:pt idx="5248">
                  <c:v>44615.84065972222</c:v>
                </c:pt>
                <c:pt idx="5249">
                  <c:v>44615.841377314813</c:v>
                </c:pt>
                <c:pt idx="5250">
                  <c:v>44615.842106481483</c:v>
                </c:pt>
                <c:pt idx="5251">
                  <c:v>44615.842835648145</c:v>
                </c:pt>
                <c:pt idx="5252">
                  <c:v>44615.843553240738</c:v>
                </c:pt>
                <c:pt idx="5253">
                  <c:v>44615.844328703701</c:v>
                </c:pt>
                <c:pt idx="5254">
                  <c:v>44615.845057870371</c:v>
                </c:pt>
                <c:pt idx="5255">
                  <c:v>44615.84578703704</c:v>
                </c:pt>
                <c:pt idx="5256">
                  <c:v>44615.846504629626</c:v>
                </c:pt>
                <c:pt idx="5257">
                  <c:v>44615.847233796296</c:v>
                </c:pt>
                <c:pt idx="5258">
                  <c:v>44615.847962962966</c:v>
                </c:pt>
                <c:pt idx="5259">
                  <c:v>44615.848738425928</c:v>
                </c:pt>
                <c:pt idx="5260">
                  <c:v>44615.84946759259</c:v>
                </c:pt>
                <c:pt idx="5261">
                  <c:v>44615.850185185183</c:v>
                </c:pt>
                <c:pt idx="5262">
                  <c:v>44615.850914351853</c:v>
                </c:pt>
                <c:pt idx="5263">
                  <c:v>44615.851643518516</c:v>
                </c:pt>
                <c:pt idx="5264">
                  <c:v>44615.852361111109</c:v>
                </c:pt>
                <c:pt idx="5265">
                  <c:v>44615.853090277778</c:v>
                </c:pt>
                <c:pt idx="5266">
                  <c:v>44615.853819444441</c:v>
                </c:pt>
                <c:pt idx="5267">
                  <c:v>44615.854537037034</c:v>
                </c:pt>
                <c:pt idx="5268">
                  <c:v>44615.855266203704</c:v>
                </c:pt>
                <c:pt idx="5269">
                  <c:v>44615.855995370373</c:v>
                </c:pt>
                <c:pt idx="5270">
                  <c:v>44615.856759259259</c:v>
                </c:pt>
                <c:pt idx="5271">
                  <c:v>44615.857488425929</c:v>
                </c:pt>
                <c:pt idx="5272">
                  <c:v>44615.858217592591</c:v>
                </c:pt>
                <c:pt idx="5273">
                  <c:v>44615.858935185184</c:v>
                </c:pt>
                <c:pt idx="5274">
                  <c:v>44615.859664351854</c:v>
                </c:pt>
                <c:pt idx="5275">
                  <c:v>44615.860393518517</c:v>
                </c:pt>
                <c:pt idx="5276">
                  <c:v>44615.861168981479</c:v>
                </c:pt>
                <c:pt idx="5277">
                  <c:v>44615.861898148149</c:v>
                </c:pt>
                <c:pt idx="5278">
                  <c:v>44615.862615740742</c:v>
                </c:pt>
                <c:pt idx="5279">
                  <c:v>44615.863344907404</c:v>
                </c:pt>
                <c:pt idx="5280">
                  <c:v>44615.864062499997</c:v>
                </c:pt>
                <c:pt idx="5281">
                  <c:v>44615.864791666667</c:v>
                </c:pt>
                <c:pt idx="5282">
                  <c:v>44615.865520833337</c:v>
                </c:pt>
                <c:pt idx="5283">
                  <c:v>44615.866249999999</c:v>
                </c:pt>
                <c:pt idx="5284">
                  <c:v>44615.866967592592</c:v>
                </c:pt>
                <c:pt idx="5285">
                  <c:v>44615.867696759262</c:v>
                </c:pt>
                <c:pt idx="5286">
                  <c:v>44615.868425925924</c:v>
                </c:pt>
                <c:pt idx="5287">
                  <c:v>44615.869189814817</c:v>
                </c:pt>
                <c:pt idx="5288">
                  <c:v>44615.86991898148</c:v>
                </c:pt>
                <c:pt idx="5289">
                  <c:v>44615.870648148149</c:v>
                </c:pt>
                <c:pt idx="5290">
                  <c:v>44615.871365740742</c:v>
                </c:pt>
                <c:pt idx="5291">
                  <c:v>44615.872094907405</c:v>
                </c:pt>
                <c:pt idx="5292">
                  <c:v>44615.872824074075</c:v>
                </c:pt>
                <c:pt idx="5293">
                  <c:v>44615.873599537037</c:v>
                </c:pt>
                <c:pt idx="5294">
                  <c:v>44615.874328703707</c:v>
                </c:pt>
                <c:pt idx="5295">
                  <c:v>44615.8750462963</c:v>
                </c:pt>
                <c:pt idx="5296">
                  <c:v>44615.875775462962</c:v>
                </c:pt>
                <c:pt idx="5297">
                  <c:v>44615.876504629632</c:v>
                </c:pt>
                <c:pt idx="5298">
                  <c:v>44615.877222222225</c:v>
                </c:pt>
                <c:pt idx="5299">
                  <c:v>44615.877951388888</c:v>
                </c:pt>
                <c:pt idx="5300">
                  <c:v>44615.878680555557</c:v>
                </c:pt>
                <c:pt idx="5301">
                  <c:v>44615.87940972222</c:v>
                </c:pt>
                <c:pt idx="5302">
                  <c:v>44615.880127314813</c:v>
                </c:pt>
                <c:pt idx="5303">
                  <c:v>44615.880856481483</c:v>
                </c:pt>
                <c:pt idx="5304">
                  <c:v>44615.881585648145</c:v>
                </c:pt>
                <c:pt idx="5305">
                  <c:v>44615.882314814815</c:v>
                </c:pt>
                <c:pt idx="5306">
                  <c:v>44615.883032407408</c:v>
                </c:pt>
                <c:pt idx="5307">
                  <c:v>44615.883761574078</c:v>
                </c:pt>
                <c:pt idx="5308">
                  <c:v>44615.88449074074</c:v>
                </c:pt>
                <c:pt idx="5309">
                  <c:v>44615.885208333333</c:v>
                </c:pt>
                <c:pt idx="5310">
                  <c:v>44615.885937500003</c:v>
                </c:pt>
                <c:pt idx="5311">
                  <c:v>44615.886666666665</c:v>
                </c:pt>
                <c:pt idx="5312">
                  <c:v>44615.887384259258</c:v>
                </c:pt>
                <c:pt idx="5313">
                  <c:v>44615.888113425928</c:v>
                </c:pt>
                <c:pt idx="5314">
                  <c:v>44615.888842592591</c:v>
                </c:pt>
                <c:pt idx="5315">
                  <c:v>44615.88957175926</c:v>
                </c:pt>
                <c:pt idx="5316">
                  <c:v>44615.890289351853</c:v>
                </c:pt>
                <c:pt idx="5317">
                  <c:v>44615.891018518516</c:v>
                </c:pt>
                <c:pt idx="5318">
                  <c:v>44615.891747685186</c:v>
                </c:pt>
                <c:pt idx="5319">
                  <c:v>44615.892465277779</c:v>
                </c:pt>
                <c:pt idx="5320">
                  <c:v>44615.893194444441</c:v>
                </c:pt>
                <c:pt idx="5321">
                  <c:v>44615.893923611111</c:v>
                </c:pt>
                <c:pt idx="5322">
                  <c:v>44615.894652777781</c:v>
                </c:pt>
                <c:pt idx="5323">
                  <c:v>44615.895370370374</c:v>
                </c:pt>
                <c:pt idx="5324">
                  <c:v>44615.896099537036</c:v>
                </c:pt>
                <c:pt idx="5325">
                  <c:v>44615.896828703706</c:v>
                </c:pt>
                <c:pt idx="5326">
                  <c:v>44615.897557870368</c:v>
                </c:pt>
                <c:pt idx="5327">
                  <c:v>44615.898275462961</c:v>
                </c:pt>
                <c:pt idx="5328">
                  <c:v>44615.899004629631</c:v>
                </c:pt>
                <c:pt idx="5329">
                  <c:v>44615.899733796294</c:v>
                </c:pt>
                <c:pt idx="5330">
                  <c:v>44615.900451388887</c:v>
                </c:pt>
                <c:pt idx="5331">
                  <c:v>44615.901180555556</c:v>
                </c:pt>
                <c:pt idx="5332">
                  <c:v>44615.901909722219</c:v>
                </c:pt>
                <c:pt idx="5333">
                  <c:v>44615.902627314812</c:v>
                </c:pt>
                <c:pt idx="5334">
                  <c:v>44615.903402777774</c:v>
                </c:pt>
                <c:pt idx="5335">
                  <c:v>44615.904131944444</c:v>
                </c:pt>
                <c:pt idx="5336">
                  <c:v>44615.904861111114</c:v>
                </c:pt>
                <c:pt idx="5337">
                  <c:v>44615.905578703707</c:v>
                </c:pt>
                <c:pt idx="5338">
                  <c:v>44615.906307870369</c:v>
                </c:pt>
                <c:pt idx="5339">
                  <c:v>44615.907037037039</c:v>
                </c:pt>
                <c:pt idx="5340">
                  <c:v>44615.907800925925</c:v>
                </c:pt>
                <c:pt idx="5341">
                  <c:v>44615.908530092594</c:v>
                </c:pt>
                <c:pt idx="5342">
                  <c:v>44615.909247685187</c:v>
                </c:pt>
                <c:pt idx="5343">
                  <c:v>44615.90997685185</c:v>
                </c:pt>
                <c:pt idx="5344">
                  <c:v>44615.91070601852</c:v>
                </c:pt>
                <c:pt idx="5345">
                  <c:v>44615.911423611113</c:v>
                </c:pt>
                <c:pt idx="5346">
                  <c:v>44615.912199074075</c:v>
                </c:pt>
                <c:pt idx="5347">
                  <c:v>44615.912928240738</c:v>
                </c:pt>
                <c:pt idx="5348">
                  <c:v>44615.913645833331</c:v>
                </c:pt>
                <c:pt idx="5349">
                  <c:v>44615.914375</c:v>
                </c:pt>
                <c:pt idx="5350">
                  <c:v>44615.91510416667</c:v>
                </c:pt>
                <c:pt idx="5351">
                  <c:v>44615.915821759256</c:v>
                </c:pt>
                <c:pt idx="5352">
                  <c:v>44615.916608796295</c:v>
                </c:pt>
                <c:pt idx="5353">
                  <c:v>44615.917326388888</c:v>
                </c:pt>
                <c:pt idx="5354">
                  <c:v>44615.918055555558</c:v>
                </c:pt>
                <c:pt idx="5355">
                  <c:v>44615.91878472222</c:v>
                </c:pt>
                <c:pt idx="5356">
                  <c:v>44615.919502314813</c:v>
                </c:pt>
                <c:pt idx="5357">
                  <c:v>44615.920231481483</c:v>
                </c:pt>
                <c:pt idx="5358">
                  <c:v>44615.920960648145</c:v>
                </c:pt>
                <c:pt idx="5359">
                  <c:v>44615.921678240738</c:v>
                </c:pt>
                <c:pt idx="5360">
                  <c:v>44615.922407407408</c:v>
                </c:pt>
                <c:pt idx="5361">
                  <c:v>44615.923125000001</c:v>
                </c:pt>
                <c:pt idx="5362">
                  <c:v>44615.923854166664</c:v>
                </c:pt>
                <c:pt idx="5363">
                  <c:v>44615.924629629626</c:v>
                </c:pt>
                <c:pt idx="5364">
                  <c:v>44615.925347222219</c:v>
                </c:pt>
                <c:pt idx="5365">
                  <c:v>44615.926076388889</c:v>
                </c:pt>
                <c:pt idx="5366">
                  <c:v>44615.926805555559</c:v>
                </c:pt>
                <c:pt idx="5367">
                  <c:v>44615.927523148152</c:v>
                </c:pt>
                <c:pt idx="5368">
                  <c:v>44615.928252314814</c:v>
                </c:pt>
                <c:pt idx="5369">
                  <c:v>44615.929016203707</c:v>
                </c:pt>
                <c:pt idx="5370">
                  <c:v>44615.929745370369</c:v>
                </c:pt>
                <c:pt idx="5371">
                  <c:v>44615.930474537039</c:v>
                </c:pt>
                <c:pt idx="5372">
                  <c:v>44615.931192129632</c:v>
                </c:pt>
                <c:pt idx="5373">
                  <c:v>44615.931921296295</c:v>
                </c:pt>
                <c:pt idx="5374">
                  <c:v>44615.932638888888</c:v>
                </c:pt>
                <c:pt idx="5375">
                  <c:v>44615.93341435185</c:v>
                </c:pt>
                <c:pt idx="5376">
                  <c:v>44615.93414351852</c:v>
                </c:pt>
                <c:pt idx="5377">
                  <c:v>44615.934861111113</c:v>
                </c:pt>
                <c:pt idx="5378">
                  <c:v>44615.935590277775</c:v>
                </c:pt>
                <c:pt idx="5379">
                  <c:v>44615.936319444445</c:v>
                </c:pt>
                <c:pt idx="5380">
                  <c:v>44615.937037037038</c:v>
                </c:pt>
                <c:pt idx="5381">
                  <c:v>44615.9378125</c:v>
                </c:pt>
                <c:pt idx="5382">
                  <c:v>44615.93854166667</c:v>
                </c:pt>
                <c:pt idx="5383">
                  <c:v>44615.939259259256</c:v>
                </c:pt>
                <c:pt idx="5384">
                  <c:v>44615.939988425926</c:v>
                </c:pt>
                <c:pt idx="5385">
                  <c:v>44615.940706018519</c:v>
                </c:pt>
                <c:pt idx="5386">
                  <c:v>44615.941435185188</c:v>
                </c:pt>
                <c:pt idx="5387">
                  <c:v>44615.942199074074</c:v>
                </c:pt>
                <c:pt idx="5388">
                  <c:v>44615.942928240744</c:v>
                </c:pt>
                <c:pt idx="5389">
                  <c:v>44615.943657407406</c:v>
                </c:pt>
                <c:pt idx="5390">
                  <c:v>44615.944374999999</c:v>
                </c:pt>
                <c:pt idx="5391">
                  <c:v>44615.945104166669</c:v>
                </c:pt>
                <c:pt idx="5392">
                  <c:v>44615.945833333331</c:v>
                </c:pt>
                <c:pt idx="5393">
                  <c:v>44615.946597222224</c:v>
                </c:pt>
                <c:pt idx="5394">
                  <c:v>44615.947326388887</c:v>
                </c:pt>
                <c:pt idx="5395">
                  <c:v>44615.94804398148</c:v>
                </c:pt>
                <c:pt idx="5396">
                  <c:v>44615.948773148149</c:v>
                </c:pt>
                <c:pt idx="5397">
                  <c:v>44615.949502314812</c:v>
                </c:pt>
                <c:pt idx="5398">
                  <c:v>44615.950219907405</c:v>
                </c:pt>
                <c:pt idx="5399">
                  <c:v>44615.950995370367</c:v>
                </c:pt>
                <c:pt idx="5400">
                  <c:v>44615.95171296296</c:v>
                </c:pt>
                <c:pt idx="5401">
                  <c:v>44615.95244212963</c:v>
                </c:pt>
                <c:pt idx="5402">
                  <c:v>44615.9531712963</c:v>
                </c:pt>
                <c:pt idx="5403">
                  <c:v>44615.953900462962</c:v>
                </c:pt>
                <c:pt idx="5404">
                  <c:v>44615.954618055555</c:v>
                </c:pt>
                <c:pt idx="5405">
                  <c:v>44615.955393518518</c:v>
                </c:pt>
                <c:pt idx="5406">
                  <c:v>44615.956122685187</c:v>
                </c:pt>
                <c:pt idx="5407">
                  <c:v>44615.95684027778</c:v>
                </c:pt>
                <c:pt idx="5408">
                  <c:v>44615.957569444443</c:v>
                </c:pt>
                <c:pt idx="5409">
                  <c:v>44615.958298611113</c:v>
                </c:pt>
                <c:pt idx="5410">
                  <c:v>44615.959016203706</c:v>
                </c:pt>
                <c:pt idx="5411">
                  <c:v>44615.959791666668</c:v>
                </c:pt>
                <c:pt idx="5412">
                  <c:v>44615.960509259261</c:v>
                </c:pt>
                <c:pt idx="5413">
                  <c:v>44615.961238425924</c:v>
                </c:pt>
                <c:pt idx="5414">
                  <c:v>44615.961967592593</c:v>
                </c:pt>
                <c:pt idx="5415">
                  <c:v>44615.962685185186</c:v>
                </c:pt>
                <c:pt idx="5416">
                  <c:v>44615.963414351849</c:v>
                </c:pt>
                <c:pt idx="5417">
                  <c:v>44615.964189814818</c:v>
                </c:pt>
                <c:pt idx="5418">
                  <c:v>44615.964907407404</c:v>
                </c:pt>
                <c:pt idx="5419">
                  <c:v>44615.965636574074</c:v>
                </c:pt>
                <c:pt idx="5420">
                  <c:v>44615.966354166667</c:v>
                </c:pt>
                <c:pt idx="5421">
                  <c:v>44615.967083333337</c:v>
                </c:pt>
                <c:pt idx="5422">
                  <c:v>44615.967812499999</c:v>
                </c:pt>
                <c:pt idx="5423">
                  <c:v>44615.968576388892</c:v>
                </c:pt>
                <c:pt idx="5424">
                  <c:v>44615.969305555554</c:v>
                </c:pt>
                <c:pt idx="5425">
                  <c:v>44615.970034722224</c:v>
                </c:pt>
                <c:pt idx="5426">
                  <c:v>44615.970752314817</c:v>
                </c:pt>
                <c:pt idx="5427">
                  <c:v>44615.97148148148</c:v>
                </c:pt>
                <c:pt idx="5428">
                  <c:v>44615.972210648149</c:v>
                </c:pt>
                <c:pt idx="5429">
                  <c:v>44615.972974537035</c:v>
                </c:pt>
                <c:pt idx="5430">
                  <c:v>44615.973703703705</c:v>
                </c:pt>
                <c:pt idx="5431">
                  <c:v>44615.974432870367</c:v>
                </c:pt>
                <c:pt idx="5432">
                  <c:v>44615.97515046296</c:v>
                </c:pt>
                <c:pt idx="5433">
                  <c:v>44615.97587962963</c:v>
                </c:pt>
                <c:pt idx="5434">
                  <c:v>44615.9766087963</c:v>
                </c:pt>
                <c:pt idx="5435">
                  <c:v>44615.977372685185</c:v>
                </c:pt>
                <c:pt idx="5436">
                  <c:v>44615.978101851855</c:v>
                </c:pt>
                <c:pt idx="5437">
                  <c:v>44615.978831018518</c:v>
                </c:pt>
                <c:pt idx="5438">
                  <c:v>44615.979548611111</c:v>
                </c:pt>
                <c:pt idx="5439">
                  <c:v>44615.98027777778</c:v>
                </c:pt>
                <c:pt idx="5440">
                  <c:v>44615.981006944443</c:v>
                </c:pt>
                <c:pt idx="5441">
                  <c:v>44615.981782407405</c:v>
                </c:pt>
                <c:pt idx="5442">
                  <c:v>44615.982511574075</c:v>
                </c:pt>
                <c:pt idx="5443">
                  <c:v>44615.983229166668</c:v>
                </c:pt>
                <c:pt idx="5444">
                  <c:v>44615.983958333331</c:v>
                </c:pt>
                <c:pt idx="5445">
                  <c:v>44615.984675925924</c:v>
                </c:pt>
                <c:pt idx="5446">
                  <c:v>44615.985405092593</c:v>
                </c:pt>
                <c:pt idx="5447">
                  <c:v>44615.986180555556</c:v>
                </c:pt>
                <c:pt idx="5448">
                  <c:v>44615.986909722225</c:v>
                </c:pt>
                <c:pt idx="5449">
                  <c:v>44615.987638888888</c:v>
                </c:pt>
                <c:pt idx="5450">
                  <c:v>44615.988356481481</c:v>
                </c:pt>
                <c:pt idx="5451">
                  <c:v>44615.989085648151</c:v>
                </c:pt>
                <c:pt idx="5452">
                  <c:v>44615.989814814813</c:v>
                </c:pt>
                <c:pt idx="5453">
                  <c:v>44615.990590277775</c:v>
                </c:pt>
                <c:pt idx="5454">
                  <c:v>44615.991319444445</c:v>
                </c:pt>
                <c:pt idx="5455">
                  <c:v>44615.992037037038</c:v>
                </c:pt>
                <c:pt idx="5456">
                  <c:v>44615.992766203701</c:v>
                </c:pt>
                <c:pt idx="5457">
                  <c:v>44615.993495370371</c:v>
                </c:pt>
                <c:pt idx="5458">
                  <c:v>44615.994212962964</c:v>
                </c:pt>
                <c:pt idx="5459">
                  <c:v>44615.994988425926</c:v>
                </c:pt>
                <c:pt idx="5460">
                  <c:v>44615.995717592596</c:v>
                </c:pt>
                <c:pt idx="5461">
                  <c:v>44615.996446759258</c:v>
                </c:pt>
                <c:pt idx="5462">
                  <c:v>44615.997175925928</c:v>
                </c:pt>
                <c:pt idx="5463">
                  <c:v>44615.997893518521</c:v>
                </c:pt>
                <c:pt idx="5464">
                  <c:v>44615.998622685183</c:v>
                </c:pt>
                <c:pt idx="5465">
                  <c:v>44615.999351851853</c:v>
                </c:pt>
                <c:pt idx="5466">
                  <c:v>44616.000069444446</c:v>
                </c:pt>
                <c:pt idx="5467">
                  <c:v>44616.000798611109</c:v>
                </c:pt>
                <c:pt idx="5468">
                  <c:v>44616.001516203702</c:v>
                </c:pt>
                <c:pt idx="5469">
                  <c:v>44616.002245370371</c:v>
                </c:pt>
                <c:pt idx="5470">
                  <c:v>44616.002974537034</c:v>
                </c:pt>
                <c:pt idx="5471">
                  <c:v>44616.003703703704</c:v>
                </c:pt>
                <c:pt idx="5472">
                  <c:v>44616.004421296297</c:v>
                </c:pt>
                <c:pt idx="5473">
                  <c:v>44616.005150462966</c:v>
                </c:pt>
                <c:pt idx="5474">
                  <c:v>44616.005879629629</c:v>
                </c:pt>
                <c:pt idx="5475">
                  <c:v>44616.006655092591</c:v>
                </c:pt>
                <c:pt idx="5476">
                  <c:v>44616.007372685184</c:v>
                </c:pt>
                <c:pt idx="5477">
                  <c:v>44616.008101851854</c:v>
                </c:pt>
                <c:pt idx="5478">
                  <c:v>44616.008831018517</c:v>
                </c:pt>
                <c:pt idx="5479">
                  <c:v>44616.009548611109</c:v>
                </c:pt>
                <c:pt idx="5480">
                  <c:v>44616.010277777779</c:v>
                </c:pt>
                <c:pt idx="5481">
                  <c:v>44616.011053240742</c:v>
                </c:pt>
                <c:pt idx="5482">
                  <c:v>44616.011782407404</c:v>
                </c:pt>
                <c:pt idx="5483">
                  <c:v>44616.012499999997</c:v>
                </c:pt>
                <c:pt idx="5484">
                  <c:v>44616.013229166667</c:v>
                </c:pt>
                <c:pt idx="5485">
                  <c:v>44616.013958333337</c:v>
                </c:pt>
                <c:pt idx="5486">
                  <c:v>44616.014675925922</c:v>
                </c:pt>
                <c:pt idx="5487">
                  <c:v>44616.015451388892</c:v>
                </c:pt>
                <c:pt idx="5488">
                  <c:v>44616.016168981485</c:v>
                </c:pt>
                <c:pt idx="5489">
                  <c:v>44616.016898148147</c:v>
                </c:pt>
                <c:pt idx="5490">
                  <c:v>44616.01761574074</c:v>
                </c:pt>
                <c:pt idx="5491">
                  <c:v>44616.01834490741</c:v>
                </c:pt>
                <c:pt idx="5492">
                  <c:v>44616.019074074073</c:v>
                </c:pt>
                <c:pt idx="5493">
                  <c:v>44616.019837962966</c:v>
                </c:pt>
                <c:pt idx="5494">
                  <c:v>44616.020567129628</c:v>
                </c:pt>
                <c:pt idx="5495">
                  <c:v>44616.021284722221</c:v>
                </c:pt>
                <c:pt idx="5496">
                  <c:v>44616.022013888891</c:v>
                </c:pt>
                <c:pt idx="5497">
                  <c:v>44616.022743055553</c:v>
                </c:pt>
                <c:pt idx="5498">
                  <c:v>44616.023472222223</c:v>
                </c:pt>
                <c:pt idx="5499">
                  <c:v>44616.024236111109</c:v>
                </c:pt>
                <c:pt idx="5500">
                  <c:v>44616.024965277778</c:v>
                </c:pt>
                <c:pt idx="5501">
                  <c:v>44616.025694444441</c:v>
                </c:pt>
                <c:pt idx="5502">
                  <c:v>44616.026412037034</c:v>
                </c:pt>
                <c:pt idx="5503">
                  <c:v>44616.027141203704</c:v>
                </c:pt>
                <c:pt idx="5504">
                  <c:v>44616.027870370373</c:v>
                </c:pt>
                <c:pt idx="5505">
                  <c:v>44616.028645833336</c:v>
                </c:pt>
                <c:pt idx="5506">
                  <c:v>44616.029363425929</c:v>
                </c:pt>
                <c:pt idx="5507">
                  <c:v>44616.030092592591</c:v>
                </c:pt>
                <c:pt idx="5508">
                  <c:v>44616.030810185184</c:v>
                </c:pt>
                <c:pt idx="5509">
                  <c:v>44616.031539351854</c:v>
                </c:pt>
                <c:pt idx="5510">
                  <c:v>44616.032268518517</c:v>
                </c:pt>
                <c:pt idx="5511">
                  <c:v>44616.033043981479</c:v>
                </c:pt>
                <c:pt idx="5512">
                  <c:v>44616.033761574072</c:v>
                </c:pt>
                <c:pt idx="5513">
                  <c:v>44616.034490740742</c:v>
                </c:pt>
                <c:pt idx="5514">
                  <c:v>44616.035219907404</c:v>
                </c:pt>
                <c:pt idx="5515">
                  <c:v>44616.035937499997</c:v>
                </c:pt>
                <c:pt idx="5516">
                  <c:v>44616.036666666667</c:v>
                </c:pt>
                <c:pt idx="5517">
                  <c:v>44616.037442129629</c:v>
                </c:pt>
                <c:pt idx="5518">
                  <c:v>44616.038171296299</c:v>
                </c:pt>
                <c:pt idx="5519">
                  <c:v>44616.038888888892</c:v>
                </c:pt>
                <c:pt idx="5520">
                  <c:v>44616.039618055554</c:v>
                </c:pt>
                <c:pt idx="5521">
                  <c:v>44616.040347222224</c:v>
                </c:pt>
                <c:pt idx="5522">
                  <c:v>44616.041064814817</c:v>
                </c:pt>
                <c:pt idx="5523">
                  <c:v>44616.04179398148</c:v>
                </c:pt>
                <c:pt idx="5524">
                  <c:v>44616.042523148149</c:v>
                </c:pt>
                <c:pt idx="5525">
                  <c:v>44616.043240740742</c:v>
                </c:pt>
                <c:pt idx="5526">
                  <c:v>44616.043969907405</c:v>
                </c:pt>
                <c:pt idx="5527">
                  <c:v>44616.044699074075</c:v>
                </c:pt>
                <c:pt idx="5528">
                  <c:v>44616.04546296296</c:v>
                </c:pt>
                <c:pt idx="5529">
                  <c:v>44616.04619212963</c:v>
                </c:pt>
                <c:pt idx="5530">
                  <c:v>44616.0469212963</c:v>
                </c:pt>
                <c:pt idx="5531">
                  <c:v>44616.047638888886</c:v>
                </c:pt>
                <c:pt idx="5532">
                  <c:v>44616.048368055555</c:v>
                </c:pt>
                <c:pt idx="5533">
                  <c:v>44616.049097222225</c:v>
                </c:pt>
                <c:pt idx="5534">
                  <c:v>44616.049872685187</c:v>
                </c:pt>
                <c:pt idx="5535">
                  <c:v>44616.05059027778</c:v>
                </c:pt>
                <c:pt idx="5536">
                  <c:v>44616.051319444443</c:v>
                </c:pt>
                <c:pt idx="5537">
                  <c:v>44616.052048611113</c:v>
                </c:pt>
                <c:pt idx="5538">
                  <c:v>44616.052766203706</c:v>
                </c:pt>
                <c:pt idx="5539">
                  <c:v>44616.053495370368</c:v>
                </c:pt>
                <c:pt idx="5540">
                  <c:v>44616.054270833331</c:v>
                </c:pt>
                <c:pt idx="5541">
                  <c:v>44616.055</c:v>
                </c:pt>
                <c:pt idx="5542">
                  <c:v>44616.055717592593</c:v>
                </c:pt>
                <c:pt idx="5543">
                  <c:v>44616.056446759256</c:v>
                </c:pt>
                <c:pt idx="5544">
                  <c:v>44616.057175925926</c:v>
                </c:pt>
                <c:pt idx="5545">
                  <c:v>44616.057893518519</c:v>
                </c:pt>
                <c:pt idx="5546">
                  <c:v>44616.058668981481</c:v>
                </c:pt>
                <c:pt idx="5547">
                  <c:v>44616.059398148151</c:v>
                </c:pt>
                <c:pt idx="5548">
                  <c:v>44616.060127314813</c:v>
                </c:pt>
                <c:pt idx="5549">
                  <c:v>44616.060844907406</c:v>
                </c:pt>
                <c:pt idx="5550">
                  <c:v>44616.061574074076</c:v>
                </c:pt>
                <c:pt idx="5551">
                  <c:v>44616.062291666669</c:v>
                </c:pt>
                <c:pt idx="5552">
                  <c:v>44616.063078703701</c:v>
                </c:pt>
                <c:pt idx="5553">
                  <c:v>44616.063796296294</c:v>
                </c:pt>
                <c:pt idx="5554">
                  <c:v>44616.064525462964</c:v>
                </c:pt>
                <c:pt idx="5555">
                  <c:v>44616.065243055556</c:v>
                </c:pt>
                <c:pt idx="5556">
                  <c:v>44616.065972222219</c:v>
                </c:pt>
                <c:pt idx="5557">
                  <c:v>44616.066701388889</c:v>
                </c:pt>
                <c:pt idx="5558">
                  <c:v>44616.067476851851</c:v>
                </c:pt>
                <c:pt idx="5559">
                  <c:v>44616.068194444444</c:v>
                </c:pt>
                <c:pt idx="5560">
                  <c:v>44616.068923611114</c:v>
                </c:pt>
                <c:pt idx="5561">
                  <c:v>44616.069652777776</c:v>
                </c:pt>
                <c:pt idx="5562">
                  <c:v>44616.070370370369</c:v>
                </c:pt>
                <c:pt idx="5563">
                  <c:v>44616.071099537039</c:v>
                </c:pt>
                <c:pt idx="5564">
                  <c:v>44616.071875000001</c:v>
                </c:pt>
                <c:pt idx="5565">
                  <c:v>44616.072604166664</c:v>
                </c:pt>
                <c:pt idx="5566">
                  <c:v>44616.073321759257</c:v>
                </c:pt>
                <c:pt idx="5567">
                  <c:v>44616.074050925927</c:v>
                </c:pt>
                <c:pt idx="5568">
                  <c:v>44616.07476851852</c:v>
                </c:pt>
                <c:pt idx="5569">
                  <c:v>44616.075497685182</c:v>
                </c:pt>
                <c:pt idx="5570">
                  <c:v>44616.076273148145</c:v>
                </c:pt>
                <c:pt idx="5571">
                  <c:v>44616.077002314814</c:v>
                </c:pt>
                <c:pt idx="5572">
                  <c:v>44616.077731481484</c:v>
                </c:pt>
                <c:pt idx="5573">
                  <c:v>44616.078449074077</c:v>
                </c:pt>
                <c:pt idx="5574">
                  <c:v>44616.07917824074</c:v>
                </c:pt>
                <c:pt idx="5575">
                  <c:v>44616.079907407409</c:v>
                </c:pt>
                <c:pt idx="5576">
                  <c:v>44616.080625000002</c:v>
                </c:pt>
                <c:pt idx="5577">
                  <c:v>44616.081354166665</c:v>
                </c:pt>
                <c:pt idx="5578">
                  <c:v>44616.082083333335</c:v>
                </c:pt>
                <c:pt idx="5579">
                  <c:v>44616.082800925928</c:v>
                </c:pt>
                <c:pt idx="5580">
                  <c:v>44616.08353009259</c:v>
                </c:pt>
                <c:pt idx="5581">
                  <c:v>44616.084247685183</c:v>
                </c:pt>
                <c:pt idx="5582">
                  <c:v>44616.084976851853</c:v>
                </c:pt>
                <c:pt idx="5583">
                  <c:v>44616.085706018515</c:v>
                </c:pt>
                <c:pt idx="5584">
                  <c:v>44616.086423611108</c:v>
                </c:pt>
                <c:pt idx="5585">
                  <c:v>44616.087152777778</c:v>
                </c:pt>
                <c:pt idx="5586">
                  <c:v>44616.08792824074</c:v>
                </c:pt>
                <c:pt idx="5587">
                  <c:v>44616.08865740741</c:v>
                </c:pt>
                <c:pt idx="5588">
                  <c:v>44616.089375000003</c:v>
                </c:pt>
                <c:pt idx="5589">
                  <c:v>44616.090104166666</c:v>
                </c:pt>
                <c:pt idx="5590">
                  <c:v>44616.090833333335</c:v>
                </c:pt>
                <c:pt idx="5591">
                  <c:v>44616.091550925928</c:v>
                </c:pt>
                <c:pt idx="5592">
                  <c:v>44616.092280092591</c:v>
                </c:pt>
                <c:pt idx="5593">
                  <c:v>44616.093009259261</c:v>
                </c:pt>
                <c:pt idx="5594">
                  <c:v>44616.093726851854</c:v>
                </c:pt>
                <c:pt idx="5595">
                  <c:v>44616.094456018516</c:v>
                </c:pt>
                <c:pt idx="5596">
                  <c:v>44616.095185185186</c:v>
                </c:pt>
                <c:pt idx="5597">
                  <c:v>44616.095960648148</c:v>
                </c:pt>
                <c:pt idx="5598">
                  <c:v>44616.096678240741</c:v>
                </c:pt>
                <c:pt idx="5599">
                  <c:v>44616.097407407404</c:v>
                </c:pt>
                <c:pt idx="5600">
                  <c:v>44616.098136574074</c:v>
                </c:pt>
                <c:pt idx="5601">
                  <c:v>44616.098854166667</c:v>
                </c:pt>
                <c:pt idx="5602">
                  <c:v>44616.099583333336</c:v>
                </c:pt>
                <c:pt idx="5603">
                  <c:v>44616.100358796299</c:v>
                </c:pt>
                <c:pt idx="5604">
                  <c:v>44616.101076388892</c:v>
                </c:pt>
                <c:pt idx="5605">
                  <c:v>44616.101805555554</c:v>
                </c:pt>
                <c:pt idx="5606">
                  <c:v>44616.102534722224</c:v>
                </c:pt>
                <c:pt idx="5607">
                  <c:v>44616.103252314817</c:v>
                </c:pt>
                <c:pt idx="5608">
                  <c:v>44616.103981481479</c:v>
                </c:pt>
                <c:pt idx="5609">
                  <c:v>44616.104756944442</c:v>
                </c:pt>
                <c:pt idx="5610">
                  <c:v>44616.105486111112</c:v>
                </c:pt>
                <c:pt idx="5611">
                  <c:v>44616.106203703705</c:v>
                </c:pt>
                <c:pt idx="5612">
                  <c:v>44616.106932870367</c:v>
                </c:pt>
                <c:pt idx="5613">
                  <c:v>44616.107662037037</c:v>
                </c:pt>
                <c:pt idx="5614">
                  <c:v>44616.10837962963</c:v>
                </c:pt>
                <c:pt idx="5615">
                  <c:v>44616.1091087963</c:v>
                </c:pt>
                <c:pt idx="5616">
                  <c:v>44616.109837962962</c:v>
                </c:pt>
                <c:pt idx="5617">
                  <c:v>44616.110555555555</c:v>
                </c:pt>
                <c:pt idx="5618">
                  <c:v>44616.111284722225</c:v>
                </c:pt>
                <c:pt idx="5619">
                  <c:v>44616.112013888887</c:v>
                </c:pt>
                <c:pt idx="5620">
                  <c:v>44616.11278935185</c:v>
                </c:pt>
                <c:pt idx="5621">
                  <c:v>44616.113506944443</c:v>
                </c:pt>
                <c:pt idx="5622">
                  <c:v>44616.114236111112</c:v>
                </c:pt>
                <c:pt idx="5623">
                  <c:v>44616.114965277775</c:v>
                </c:pt>
                <c:pt idx="5624">
                  <c:v>44616.115682870368</c:v>
                </c:pt>
                <c:pt idx="5625">
                  <c:v>44616.116412037038</c:v>
                </c:pt>
                <c:pt idx="5626">
                  <c:v>44616.1171875</c:v>
                </c:pt>
                <c:pt idx="5627">
                  <c:v>44616.11791666667</c:v>
                </c:pt>
                <c:pt idx="5628">
                  <c:v>44616.118634259263</c:v>
                </c:pt>
                <c:pt idx="5629">
                  <c:v>44616.119363425925</c:v>
                </c:pt>
                <c:pt idx="5630">
                  <c:v>44616.120092592595</c:v>
                </c:pt>
                <c:pt idx="5631">
                  <c:v>44616.120810185188</c:v>
                </c:pt>
                <c:pt idx="5632">
                  <c:v>44616.12158564815</c:v>
                </c:pt>
                <c:pt idx="5633">
                  <c:v>44616.122314814813</c:v>
                </c:pt>
                <c:pt idx="5634">
                  <c:v>44616.123043981483</c:v>
                </c:pt>
                <c:pt idx="5635">
                  <c:v>44616.123761574076</c:v>
                </c:pt>
                <c:pt idx="5636">
                  <c:v>44616.124490740738</c:v>
                </c:pt>
                <c:pt idx="5637">
                  <c:v>44616.125219907408</c:v>
                </c:pt>
                <c:pt idx="5638">
                  <c:v>44616.125949074078</c:v>
                </c:pt>
                <c:pt idx="5639">
                  <c:v>44616.126666666663</c:v>
                </c:pt>
                <c:pt idx="5640">
                  <c:v>44616.127395833333</c:v>
                </c:pt>
                <c:pt idx="5641">
                  <c:v>44616.128125000003</c:v>
                </c:pt>
                <c:pt idx="5642">
                  <c:v>44616.128842592596</c:v>
                </c:pt>
                <c:pt idx="5643">
                  <c:v>44616.129629629628</c:v>
                </c:pt>
                <c:pt idx="5644">
                  <c:v>44616.130347222221</c:v>
                </c:pt>
                <c:pt idx="5645">
                  <c:v>44616.131076388891</c:v>
                </c:pt>
                <c:pt idx="5646">
                  <c:v>44616.131805555553</c:v>
                </c:pt>
                <c:pt idx="5647">
                  <c:v>44616.132523148146</c:v>
                </c:pt>
                <c:pt idx="5648">
                  <c:v>44616.133252314816</c:v>
                </c:pt>
                <c:pt idx="5649">
                  <c:v>44616.133981481478</c:v>
                </c:pt>
                <c:pt idx="5650">
                  <c:v>44616.134699074071</c:v>
                </c:pt>
                <c:pt idx="5651">
                  <c:v>44616.135428240741</c:v>
                </c:pt>
                <c:pt idx="5652">
                  <c:v>44616.136157407411</c:v>
                </c:pt>
                <c:pt idx="5653">
                  <c:v>44616.136874999997</c:v>
                </c:pt>
                <c:pt idx="5654">
                  <c:v>44616.137650462966</c:v>
                </c:pt>
                <c:pt idx="5655">
                  <c:v>44616.138379629629</c:v>
                </c:pt>
                <c:pt idx="5656">
                  <c:v>44616.139108796298</c:v>
                </c:pt>
                <c:pt idx="5657">
                  <c:v>44616.139837962961</c:v>
                </c:pt>
                <c:pt idx="5658">
                  <c:v>44616.140555555554</c:v>
                </c:pt>
                <c:pt idx="5659">
                  <c:v>44616.141284722224</c:v>
                </c:pt>
                <c:pt idx="5660">
                  <c:v>44616.142060185186</c:v>
                </c:pt>
                <c:pt idx="5661">
                  <c:v>44616.142777777779</c:v>
                </c:pt>
                <c:pt idx="5662">
                  <c:v>44616.143506944441</c:v>
                </c:pt>
                <c:pt idx="5663">
                  <c:v>44616.144236111111</c:v>
                </c:pt>
                <c:pt idx="5664">
                  <c:v>44616.144953703704</c:v>
                </c:pt>
                <c:pt idx="5665">
                  <c:v>44616.145682870374</c:v>
                </c:pt>
                <c:pt idx="5666">
                  <c:v>44616.146412037036</c:v>
                </c:pt>
                <c:pt idx="5667">
                  <c:v>44616.147129629629</c:v>
                </c:pt>
                <c:pt idx="5668">
                  <c:v>44616.147858796299</c:v>
                </c:pt>
                <c:pt idx="5669">
                  <c:v>44616.148587962962</c:v>
                </c:pt>
                <c:pt idx="5670">
                  <c:v>44616.149305555555</c:v>
                </c:pt>
                <c:pt idx="5671">
                  <c:v>44616.150034722225</c:v>
                </c:pt>
                <c:pt idx="5672">
                  <c:v>44616.150763888887</c:v>
                </c:pt>
                <c:pt idx="5673">
                  <c:v>44616.15148148148</c:v>
                </c:pt>
                <c:pt idx="5674">
                  <c:v>44616.15221064815</c:v>
                </c:pt>
                <c:pt idx="5675">
                  <c:v>44616.152939814812</c:v>
                </c:pt>
                <c:pt idx="5676">
                  <c:v>44616.153715277775</c:v>
                </c:pt>
                <c:pt idx="5677">
                  <c:v>44616.154432870368</c:v>
                </c:pt>
                <c:pt idx="5678">
                  <c:v>44616.155162037037</c:v>
                </c:pt>
                <c:pt idx="5679">
                  <c:v>44616.155891203707</c:v>
                </c:pt>
                <c:pt idx="5680">
                  <c:v>44616.156608796293</c:v>
                </c:pt>
                <c:pt idx="5681">
                  <c:v>44616.157337962963</c:v>
                </c:pt>
                <c:pt idx="5682">
                  <c:v>44616.158113425925</c:v>
                </c:pt>
                <c:pt idx="5683">
                  <c:v>44616.158842592595</c:v>
                </c:pt>
                <c:pt idx="5684">
                  <c:v>44616.159560185188</c:v>
                </c:pt>
                <c:pt idx="5685">
                  <c:v>44616.16028935185</c:v>
                </c:pt>
                <c:pt idx="5686">
                  <c:v>44616.16101851852</c:v>
                </c:pt>
                <c:pt idx="5687">
                  <c:v>44616.161736111113</c:v>
                </c:pt>
                <c:pt idx="5688">
                  <c:v>44616.162523148145</c:v>
                </c:pt>
                <c:pt idx="5689">
                  <c:v>44616.163240740738</c:v>
                </c:pt>
                <c:pt idx="5690">
                  <c:v>44616.163969907408</c:v>
                </c:pt>
                <c:pt idx="5691">
                  <c:v>44616.164699074077</c:v>
                </c:pt>
                <c:pt idx="5692">
                  <c:v>44616.165416666663</c:v>
                </c:pt>
                <c:pt idx="5693">
                  <c:v>44616.166145833333</c:v>
                </c:pt>
                <c:pt idx="5694">
                  <c:v>44616.166875000003</c:v>
                </c:pt>
                <c:pt idx="5695">
                  <c:v>44616.167592592596</c:v>
                </c:pt>
                <c:pt idx="5696">
                  <c:v>44616.168321759258</c:v>
                </c:pt>
                <c:pt idx="5697">
                  <c:v>44616.169039351851</c:v>
                </c:pt>
                <c:pt idx="5698">
                  <c:v>44616.169768518521</c:v>
                </c:pt>
                <c:pt idx="5699">
                  <c:v>44616.170543981483</c:v>
                </c:pt>
                <c:pt idx="5700">
                  <c:v>44616.171273148146</c:v>
                </c:pt>
                <c:pt idx="5701">
                  <c:v>44616.171990740739</c:v>
                </c:pt>
                <c:pt idx="5702">
                  <c:v>44616.172719907408</c:v>
                </c:pt>
                <c:pt idx="5703">
                  <c:v>44616.173449074071</c:v>
                </c:pt>
                <c:pt idx="5704">
                  <c:v>44616.174166666664</c:v>
                </c:pt>
                <c:pt idx="5705">
                  <c:v>44616.174895833334</c:v>
                </c:pt>
                <c:pt idx="5706">
                  <c:v>44616.175625000003</c:v>
                </c:pt>
                <c:pt idx="5707">
                  <c:v>44616.176342592589</c:v>
                </c:pt>
                <c:pt idx="5708">
                  <c:v>44616.177071759259</c:v>
                </c:pt>
                <c:pt idx="5709">
                  <c:v>44616.177800925929</c:v>
                </c:pt>
                <c:pt idx="5710">
                  <c:v>44616.178576388891</c:v>
                </c:pt>
                <c:pt idx="5711">
                  <c:v>44616.179293981484</c:v>
                </c:pt>
                <c:pt idx="5712">
                  <c:v>44616.180023148147</c:v>
                </c:pt>
                <c:pt idx="5713">
                  <c:v>44616.180752314816</c:v>
                </c:pt>
                <c:pt idx="5714">
                  <c:v>44616.181469907409</c:v>
                </c:pt>
                <c:pt idx="5715">
                  <c:v>44616.182199074072</c:v>
                </c:pt>
                <c:pt idx="5716">
                  <c:v>44616.182974537034</c:v>
                </c:pt>
                <c:pt idx="5717">
                  <c:v>44616.183703703704</c:v>
                </c:pt>
                <c:pt idx="5718">
                  <c:v>44616.184421296297</c:v>
                </c:pt>
                <c:pt idx="5719">
                  <c:v>44616.185150462959</c:v>
                </c:pt>
                <c:pt idx="5720">
                  <c:v>44616.185879629629</c:v>
                </c:pt>
                <c:pt idx="5721">
                  <c:v>44616.186597222222</c:v>
                </c:pt>
                <c:pt idx="5722">
                  <c:v>44616.187372685185</c:v>
                </c:pt>
                <c:pt idx="5723">
                  <c:v>44616.188101851854</c:v>
                </c:pt>
                <c:pt idx="5724">
                  <c:v>44616.188819444447</c:v>
                </c:pt>
                <c:pt idx="5725">
                  <c:v>44616.18954861111</c:v>
                </c:pt>
                <c:pt idx="5726">
                  <c:v>44616.19027777778</c:v>
                </c:pt>
                <c:pt idx="5727">
                  <c:v>44616.190995370373</c:v>
                </c:pt>
                <c:pt idx="5728">
                  <c:v>44616.191770833335</c:v>
                </c:pt>
                <c:pt idx="5729">
                  <c:v>44616.192499999997</c:v>
                </c:pt>
                <c:pt idx="5730">
                  <c:v>44616.193229166667</c:v>
                </c:pt>
                <c:pt idx="5731">
                  <c:v>44616.19394675926</c:v>
                </c:pt>
                <c:pt idx="5732">
                  <c:v>44616.194675925923</c:v>
                </c:pt>
                <c:pt idx="5733">
                  <c:v>44616.195405092592</c:v>
                </c:pt>
                <c:pt idx="5734">
                  <c:v>44616.196180555555</c:v>
                </c:pt>
                <c:pt idx="5735">
                  <c:v>44616.196898148148</c:v>
                </c:pt>
                <c:pt idx="5736">
                  <c:v>44616.197627314818</c:v>
                </c:pt>
                <c:pt idx="5737">
                  <c:v>44616.19835648148</c:v>
                </c:pt>
                <c:pt idx="5738">
                  <c:v>44616.199074074073</c:v>
                </c:pt>
                <c:pt idx="5739">
                  <c:v>44616.199803240743</c:v>
                </c:pt>
                <c:pt idx="5740">
                  <c:v>44616.200578703705</c:v>
                </c:pt>
                <c:pt idx="5741">
                  <c:v>44616.201296296298</c:v>
                </c:pt>
                <c:pt idx="5742">
                  <c:v>44616.202025462961</c:v>
                </c:pt>
                <c:pt idx="5743">
                  <c:v>44616.20275462963</c:v>
                </c:pt>
                <c:pt idx="5744">
                  <c:v>44616.203472222223</c:v>
                </c:pt>
                <c:pt idx="5745">
                  <c:v>44616.204201388886</c:v>
                </c:pt>
                <c:pt idx="5746">
                  <c:v>44616.204930555556</c:v>
                </c:pt>
                <c:pt idx="5747">
                  <c:v>44616.205648148149</c:v>
                </c:pt>
                <c:pt idx="5748">
                  <c:v>44616.206377314818</c:v>
                </c:pt>
                <c:pt idx="5749">
                  <c:v>44616.207106481481</c:v>
                </c:pt>
                <c:pt idx="5750">
                  <c:v>44616.207824074074</c:v>
                </c:pt>
                <c:pt idx="5751">
                  <c:v>44616.208553240744</c:v>
                </c:pt>
                <c:pt idx="5752">
                  <c:v>44616.209282407406</c:v>
                </c:pt>
                <c:pt idx="5753">
                  <c:v>44616.21</c:v>
                </c:pt>
                <c:pt idx="5754">
                  <c:v>44616.210729166669</c:v>
                </c:pt>
                <c:pt idx="5755">
                  <c:v>44616.211458333331</c:v>
                </c:pt>
                <c:pt idx="5756">
                  <c:v>44616.212175925924</c:v>
                </c:pt>
                <c:pt idx="5757">
                  <c:v>44616.212905092594</c:v>
                </c:pt>
                <c:pt idx="5758">
                  <c:v>44616.213634259257</c:v>
                </c:pt>
                <c:pt idx="5759">
                  <c:v>44616.21435185185</c:v>
                </c:pt>
                <c:pt idx="5760">
                  <c:v>44616.215081018519</c:v>
                </c:pt>
                <c:pt idx="5761">
                  <c:v>44616.215856481482</c:v>
                </c:pt>
                <c:pt idx="5762">
                  <c:v>44616.216574074075</c:v>
                </c:pt>
                <c:pt idx="5763">
                  <c:v>44616.217303240737</c:v>
                </c:pt>
                <c:pt idx="5764">
                  <c:v>44616.218032407407</c:v>
                </c:pt>
                <c:pt idx="5765">
                  <c:v>44616.21875</c:v>
                </c:pt>
                <c:pt idx="5766">
                  <c:v>44616.21947916667</c:v>
                </c:pt>
                <c:pt idx="5767">
                  <c:v>44616.220208333332</c:v>
                </c:pt>
                <c:pt idx="5768">
                  <c:v>44616.220925925925</c:v>
                </c:pt>
                <c:pt idx="5769">
                  <c:v>44616.221655092595</c:v>
                </c:pt>
                <c:pt idx="5770">
                  <c:v>44616.222384259258</c:v>
                </c:pt>
                <c:pt idx="5771">
                  <c:v>44616.223101851851</c:v>
                </c:pt>
                <c:pt idx="5772">
                  <c:v>44616.223877314813</c:v>
                </c:pt>
                <c:pt idx="5773">
                  <c:v>44616.224606481483</c:v>
                </c:pt>
                <c:pt idx="5774">
                  <c:v>44616.225335648145</c:v>
                </c:pt>
                <c:pt idx="5775">
                  <c:v>44616.226053240738</c:v>
                </c:pt>
                <c:pt idx="5776">
                  <c:v>44616.226782407408</c:v>
                </c:pt>
                <c:pt idx="5777">
                  <c:v>44616.227511574078</c:v>
                </c:pt>
                <c:pt idx="5778">
                  <c:v>44616.228275462963</c:v>
                </c:pt>
                <c:pt idx="5779">
                  <c:v>44616.229004629633</c:v>
                </c:pt>
                <c:pt idx="5780">
                  <c:v>44616.229733796295</c:v>
                </c:pt>
                <c:pt idx="5781">
                  <c:v>44616.230451388888</c:v>
                </c:pt>
                <c:pt idx="5782">
                  <c:v>44616.231180555558</c:v>
                </c:pt>
                <c:pt idx="5783">
                  <c:v>44616.231909722221</c:v>
                </c:pt>
                <c:pt idx="5784">
                  <c:v>44616.232673611114</c:v>
                </c:pt>
                <c:pt idx="5785">
                  <c:v>44616.233402777776</c:v>
                </c:pt>
                <c:pt idx="5786">
                  <c:v>44616.234131944446</c:v>
                </c:pt>
                <c:pt idx="5787">
                  <c:v>44616.234849537039</c:v>
                </c:pt>
                <c:pt idx="5788">
                  <c:v>44616.235578703701</c:v>
                </c:pt>
                <c:pt idx="5789">
                  <c:v>44616.236296296294</c:v>
                </c:pt>
                <c:pt idx="5790">
                  <c:v>44616.237025462964</c:v>
                </c:pt>
                <c:pt idx="5791">
                  <c:v>44616.237754629627</c:v>
                </c:pt>
                <c:pt idx="5792">
                  <c:v>44616.23847222222</c:v>
                </c:pt>
                <c:pt idx="5793">
                  <c:v>44616.239201388889</c:v>
                </c:pt>
                <c:pt idx="5794">
                  <c:v>44616.239930555559</c:v>
                </c:pt>
                <c:pt idx="5795">
                  <c:v>44616.240706018521</c:v>
                </c:pt>
                <c:pt idx="5796">
                  <c:v>44616.241423611114</c:v>
                </c:pt>
                <c:pt idx="5797">
                  <c:v>44616.242152777777</c:v>
                </c:pt>
                <c:pt idx="5798">
                  <c:v>44616.242881944447</c:v>
                </c:pt>
                <c:pt idx="5799">
                  <c:v>44616.24359953704</c:v>
                </c:pt>
                <c:pt idx="5800">
                  <c:v>44616.244328703702</c:v>
                </c:pt>
                <c:pt idx="5801">
                  <c:v>44616.245104166665</c:v>
                </c:pt>
                <c:pt idx="5802">
                  <c:v>44616.245833333334</c:v>
                </c:pt>
                <c:pt idx="5803">
                  <c:v>44616.246550925927</c:v>
                </c:pt>
                <c:pt idx="5804">
                  <c:v>44616.24728009259</c:v>
                </c:pt>
                <c:pt idx="5805">
                  <c:v>44616.24800925926</c:v>
                </c:pt>
                <c:pt idx="5806">
                  <c:v>44616.248726851853</c:v>
                </c:pt>
                <c:pt idx="5807">
                  <c:v>44616.249502314815</c:v>
                </c:pt>
                <c:pt idx="5808">
                  <c:v>44616.250231481485</c:v>
                </c:pt>
                <c:pt idx="5809">
                  <c:v>44616.250960648147</c:v>
                </c:pt>
                <c:pt idx="5810">
                  <c:v>44616.25167824074</c:v>
                </c:pt>
                <c:pt idx="5811">
                  <c:v>44616.25240740741</c:v>
                </c:pt>
                <c:pt idx="5812">
                  <c:v>44616.253136574072</c:v>
                </c:pt>
                <c:pt idx="5813">
                  <c:v>44616.253854166665</c:v>
                </c:pt>
                <c:pt idx="5814">
                  <c:v>44616.254583333335</c:v>
                </c:pt>
                <c:pt idx="5815">
                  <c:v>44616.255312499998</c:v>
                </c:pt>
                <c:pt idx="5816">
                  <c:v>44616.256030092591</c:v>
                </c:pt>
                <c:pt idx="5817">
                  <c:v>44616.25675925926</c:v>
                </c:pt>
                <c:pt idx="5818">
                  <c:v>44616.257488425923</c:v>
                </c:pt>
                <c:pt idx="5819">
                  <c:v>44616.258206018516</c:v>
                </c:pt>
                <c:pt idx="5820">
                  <c:v>44616.258935185186</c:v>
                </c:pt>
                <c:pt idx="5821">
                  <c:v>44616.259664351855</c:v>
                </c:pt>
                <c:pt idx="5822">
                  <c:v>44616.260381944441</c:v>
                </c:pt>
                <c:pt idx="5823">
                  <c:v>44616.261157407411</c:v>
                </c:pt>
                <c:pt idx="5824">
                  <c:v>44616.261886574073</c:v>
                </c:pt>
                <c:pt idx="5825">
                  <c:v>44616.262615740743</c:v>
                </c:pt>
                <c:pt idx="5826">
                  <c:v>44616.263333333336</c:v>
                </c:pt>
                <c:pt idx="5827">
                  <c:v>44616.264062499999</c:v>
                </c:pt>
                <c:pt idx="5828">
                  <c:v>44616.264791666668</c:v>
                </c:pt>
                <c:pt idx="5829">
                  <c:v>44616.265567129631</c:v>
                </c:pt>
                <c:pt idx="5830">
                  <c:v>44616.266284722224</c:v>
                </c:pt>
                <c:pt idx="5831">
                  <c:v>44616.267013888886</c:v>
                </c:pt>
                <c:pt idx="5832">
                  <c:v>44616.267743055556</c:v>
                </c:pt>
                <c:pt idx="5833">
                  <c:v>44616.268460648149</c:v>
                </c:pt>
                <c:pt idx="5834">
                  <c:v>44616.269189814811</c:v>
                </c:pt>
                <c:pt idx="5835">
                  <c:v>44616.269918981481</c:v>
                </c:pt>
                <c:pt idx="5836">
                  <c:v>44616.270636574074</c:v>
                </c:pt>
                <c:pt idx="5837">
                  <c:v>44616.271365740744</c:v>
                </c:pt>
                <c:pt idx="5838">
                  <c:v>44616.272094907406</c:v>
                </c:pt>
                <c:pt idx="5839">
                  <c:v>44616.272812499999</c:v>
                </c:pt>
                <c:pt idx="5840">
                  <c:v>44616.273541666669</c:v>
                </c:pt>
                <c:pt idx="5841">
                  <c:v>44616.274259259262</c:v>
                </c:pt>
                <c:pt idx="5842">
                  <c:v>44616.274988425925</c:v>
                </c:pt>
                <c:pt idx="5843">
                  <c:v>44616.275717592594</c:v>
                </c:pt>
                <c:pt idx="5844">
                  <c:v>44616.276446759257</c:v>
                </c:pt>
                <c:pt idx="5845">
                  <c:v>44616.27721064815</c:v>
                </c:pt>
                <c:pt idx="5846">
                  <c:v>44616.277939814812</c:v>
                </c:pt>
                <c:pt idx="5847">
                  <c:v>44616.278668981482</c:v>
                </c:pt>
                <c:pt idx="5848">
                  <c:v>44616.279386574075</c:v>
                </c:pt>
                <c:pt idx="5849">
                  <c:v>44616.280115740738</c:v>
                </c:pt>
                <c:pt idx="5850">
                  <c:v>44616.280844907407</c:v>
                </c:pt>
                <c:pt idx="5851">
                  <c:v>44616.28162037037</c:v>
                </c:pt>
                <c:pt idx="5852">
                  <c:v>44616.282349537039</c:v>
                </c:pt>
                <c:pt idx="5853">
                  <c:v>44616.283067129632</c:v>
                </c:pt>
                <c:pt idx="5854">
                  <c:v>44616.283796296295</c:v>
                </c:pt>
                <c:pt idx="5855">
                  <c:v>44616.284525462965</c:v>
                </c:pt>
                <c:pt idx="5856">
                  <c:v>44616.285254629627</c:v>
                </c:pt>
                <c:pt idx="5857">
                  <c:v>44616.286030092589</c:v>
                </c:pt>
                <c:pt idx="5858">
                  <c:v>44616.286747685182</c:v>
                </c:pt>
                <c:pt idx="5859">
                  <c:v>44616.287476851852</c:v>
                </c:pt>
                <c:pt idx="5860">
                  <c:v>44616.288206018522</c:v>
                </c:pt>
                <c:pt idx="5861">
                  <c:v>44616.288923611108</c:v>
                </c:pt>
                <c:pt idx="5862">
                  <c:v>44616.289652777778</c:v>
                </c:pt>
                <c:pt idx="5863">
                  <c:v>44616.29042824074</c:v>
                </c:pt>
                <c:pt idx="5864">
                  <c:v>44616.29115740741</c:v>
                </c:pt>
                <c:pt idx="5865">
                  <c:v>44616.291875000003</c:v>
                </c:pt>
                <c:pt idx="5866">
                  <c:v>44616.292604166665</c:v>
                </c:pt>
                <c:pt idx="5867">
                  <c:v>44616.293333333335</c:v>
                </c:pt>
                <c:pt idx="5868">
                  <c:v>44616.294050925928</c:v>
                </c:pt>
                <c:pt idx="5869">
                  <c:v>44616.29478009259</c:v>
                </c:pt>
                <c:pt idx="5870">
                  <c:v>44616.29550925926</c:v>
                </c:pt>
                <c:pt idx="5871">
                  <c:v>44616.296226851853</c:v>
                </c:pt>
                <c:pt idx="5872">
                  <c:v>44616.296956018516</c:v>
                </c:pt>
                <c:pt idx="5873">
                  <c:v>44616.297685185185</c:v>
                </c:pt>
                <c:pt idx="5874">
                  <c:v>44616.298402777778</c:v>
                </c:pt>
                <c:pt idx="5875">
                  <c:v>44616.299131944441</c:v>
                </c:pt>
                <c:pt idx="5876">
                  <c:v>44616.299861111111</c:v>
                </c:pt>
                <c:pt idx="5877">
                  <c:v>44616.300578703704</c:v>
                </c:pt>
                <c:pt idx="5878">
                  <c:v>44616.301307870373</c:v>
                </c:pt>
                <c:pt idx="5879">
                  <c:v>44616.302083333336</c:v>
                </c:pt>
                <c:pt idx="5880">
                  <c:v>44616.302812499998</c:v>
                </c:pt>
                <c:pt idx="5881">
                  <c:v>44616.303530092591</c:v>
                </c:pt>
                <c:pt idx="5882">
                  <c:v>44616.304259259261</c:v>
                </c:pt>
                <c:pt idx="5883">
                  <c:v>44616.304976851854</c:v>
                </c:pt>
                <c:pt idx="5884">
                  <c:v>44616.305706018517</c:v>
                </c:pt>
                <c:pt idx="5885">
                  <c:v>44616.306435185186</c:v>
                </c:pt>
                <c:pt idx="5886">
                  <c:v>44616.307152777779</c:v>
                </c:pt>
                <c:pt idx="5887">
                  <c:v>44616.307881944442</c:v>
                </c:pt>
                <c:pt idx="5888">
                  <c:v>44616.308611111112</c:v>
                </c:pt>
                <c:pt idx="5889">
                  <c:v>44616.309328703705</c:v>
                </c:pt>
                <c:pt idx="5890">
                  <c:v>44616.310057870367</c:v>
                </c:pt>
                <c:pt idx="5891">
                  <c:v>44616.310787037037</c:v>
                </c:pt>
                <c:pt idx="5892">
                  <c:v>44616.311516203707</c:v>
                </c:pt>
                <c:pt idx="5893">
                  <c:v>44616.3122337963</c:v>
                </c:pt>
                <c:pt idx="5894">
                  <c:v>44616.312962962962</c:v>
                </c:pt>
                <c:pt idx="5895">
                  <c:v>44616.313738425924</c:v>
                </c:pt>
                <c:pt idx="5896">
                  <c:v>44616.314467592594</c:v>
                </c:pt>
                <c:pt idx="5897">
                  <c:v>44616.315185185187</c:v>
                </c:pt>
                <c:pt idx="5898">
                  <c:v>44616.31591435185</c:v>
                </c:pt>
                <c:pt idx="5899">
                  <c:v>44616.316643518519</c:v>
                </c:pt>
                <c:pt idx="5900">
                  <c:v>44616.317361111112</c:v>
                </c:pt>
                <c:pt idx="5901">
                  <c:v>44616.318090277775</c:v>
                </c:pt>
                <c:pt idx="5902">
                  <c:v>44616.318819444445</c:v>
                </c:pt>
                <c:pt idx="5903">
                  <c:v>44616.319537037038</c:v>
                </c:pt>
                <c:pt idx="5904">
                  <c:v>44616.3202662037</c:v>
                </c:pt>
                <c:pt idx="5905">
                  <c:v>44616.32099537037</c:v>
                </c:pt>
                <c:pt idx="5906">
                  <c:v>44616.321759259263</c:v>
                </c:pt>
                <c:pt idx="5907">
                  <c:v>44616.322488425925</c:v>
                </c:pt>
                <c:pt idx="5908">
                  <c:v>44616.323217592595</c:v>
                </c:pt>
                <c:pt idx="5909">
                  <c:v>44616.323935185188</c:v>
                </c:pt>
                <c:pt idx="5910">
                  <c:v>44616.324664351851</c:v>
                </c:pt>
                <c:pt idx="5911">
                  <c:v>44616.32539351852</c:v>
                </c:pt>
                <c:pt idx="5912">
                  <c:v>44616.326168981483</c:v>
                </c:pt>
                <c:pt idx="5913">
                  <c:v>44616.326886574076</c:v>
                </c:pt>
                <c:pt idx="5914">
                  <c:v>44616.327615740738</c:v>
                </c:pt>
                <c:pt idx="5915">
                  <c:v>44616.328344907408</c:v>
                </c:pt>
                <c:pt idx="5916">
                  <c:v>44616.329062500001</c:v>
                </c:pt>
                <c:pt idx="5917">
                  <c:v>44616.329791666663</c:v>
                </c:pt>
                <c:pt idx="5918">
                  <c:v>44616.330520833333</c:v>
                </c:pt>
                <c:pt idx="5919">
                  <c:v>44616.331238425926</c:v>
                </c:pt>
                <c:pt idx="5920">
                  <c:v>44616.331967592596</c:v>
                </c:pt>
                <c:pt idx="5921">
                  <c:v>44616.332685185182</c:v>
                </c:pt>
                <c:pt idx="5922">
                  <c:v>44616.333414351851</c:v>
                </c:pt>
                <c:pt idx="5923">
                  <c:v>44616.334189814814</c:v>
                </c:pt>
                <c:pt idx="5924">
                  <c:v>44616.334918981483</c:v>
                </c:pt>
                <c:pt idx="5925">
                  <c:v>44616.335648148146</c:v>
                </c:pt>
                <c:pt idx="5926">
                  <c:v>44616.336365740739</c:v>
                </c:pt>
                <c:pt idx="5927">
                  <c:v>44616.337094907409</c:v>
                </c:pt>
                <c:pt idx="5928">
                  <c:v>44616.337824074071</c:v>
                </c:pt>
                <c:pt idx="5929">
                  <c:v>44616.338599537034</c:v>
                </c:pt>
                <c:pt idx="5930">
                  <c:v>44616.339317129627</c:v>
                </c:pt>
                <c:pt idx="5931">
                  <c:v>44616.340046296296</c:v>
                </c:pt>
                <c:pt idx="5932">
                  <c:v>44616.340763888889</c:v>
                </c:pt>
                <c:pt idx="5933">
                  <c:v>44616.341493055559</c:v>
                </c:pt>
                <c:pt idx="5934">
                  <c:v>44616.342222222222</c:v>
                </c:pt>
                <c:pt idx="5935">
                  <c:v>44616.342939814815</c:v>
                </c:pt>
                <c:pt idx="5936">
                  <c:v>44616.343668981484</c:v>
                </c:pt>
                <c:pt idx="5937">
                  <c:v>44616.344398148147</c:v>
                </c:pt>
                <c:pt idx="5938">
                  <c:v>44616.34511574074</c:v>
                </c:pt>
                <c:pt idx="5939">
                  <c:v>44616.34584490741</c:v>
                </c:pt>
                <c:pt idx="5940">
                  <c:v>44616.346574074072</c:v>
                </c:pt>
                <c:pt idx="5941">
                  <c:v>44616.347291666665</c:v>
                </c:pt>
                <c:pt idx="5942">
                  <c:v>44616.348020833335</c:v>
                </c:pt>
                <c:pt idx="5943">
                  <c:v>44616.348749999997</c:v>
                </c:pt>
                <c:pt idx="5944">
                  <c:v>44616.34946759259</c:v>
                </c:pt>
                <c:pt idx="5945">
                  <c:v>44616.35019675926</c:v>
                </c:pt>
                <c:pt idx="5946">
                  <c:v>44616.350925925923</c:v>
                </c:pt>
                <c:pt idx="5947">
                  <c:v>44616.351643518516</c:v>
                </c:pt>
                <c:pt idx="5948">
                  <c:v>44616.352372685185</c:v>
                </c:pt>
                <c:pt idx="5949">
                  <c:v>44616.353101851855</c:v>
                </c:pt>
                <c:pt idx="5950">
                  <c:v>44616.353865740741</c:v>
                </c:pt>
                <c:pt idx="5951">
                  <c:v>44616.354594907411</c:v>
                </c:pt>
                <c:pt idx="5952">
                  <c:v>44616.355324074073</c:v>
                </c:pt>
                <c:pt idx="5953">
                  <c:v>44616.356041666666</c:v>
                </c:pt>
                <c:pt idx="5954">
                  <c:v>44616.356770833336</c:v>
                </c:pt>
                <c:pt idx="5955">
                  <c:v>44616.357499999998</c:v>
                </c:pt>
                <c:pt idx="5956">
                  <c:v>44616.358263888891</c:v>
                </c:pt>
                <c:pt idx="5957">
                  <c:v>44616.358993055554</c:v>
                </c:pt>
                <c:pt idx="5958">
                  <c:v>44616.359722222223</c:v>
                </c:pt>
                <c:pt idx="5959">
                  <c:v>44616.360439814816</c:v>
                </c:pt>
                <c:pt idx="5960">
                  <c:v>44616.361168981479</c:v>
                </c:pt>
                <c:pt idx="5961">
                  <c:v>44616.361898148149</c:v>
                </c:pt>
                <c:pt idx="5962">
                  <c:v>44616.362673611111</c:v>
                </c:pt>
                <c:pt idx="5963">
                  <c:v>44616.363391203704</c:v>
                </c:pt>
                <c:pt idx="5964">
                  <c:v>44616.364120370374</c:v>
                </c:pt>
                <c:pt idx="5965">
                  <c:v>44616.364849537036</c:v>
                </c:pt>
                <c:pt idx="5966">
                  <c:v>44616.365578703706</c:v>
                </c:pt>
                <c:pt idx="5967">
                  <c:v>44616.366296296299</c:v>
                </c:pt>
                <c:pt idx="5968">
                  <c:v>44616.367071759261</c:v>
                </c:pt>
                <c:pt idx="5969">
                  <c:v>44616.367800925924</c:v>
                </c:pt>
                <c:pt idx="5970">
                  <c:v>44616.368530092594</c:v>
                </c:pt>
                <c:pt idx="5971">
                  <c:v>44616.369247685187</c:v>
                </c:pt>
                <c:pt idx="5972">
                  <c:v>44616.369976851849</c:v>
                </c:pt>
                <c:pt idx="5973">
                  <c:v>44616.370706018519</c:v>
                </c:pt>
                <c:pt idx="5974">
                  <c:v>44616.371423611112</c:v>
                </c:pt>
                <c:pt idx="5975">
                  <c:v>44616.372152777774</c:v>
                </c:pt>
                <c:pt idx="5976">
                  <c:v>44616.372881944444</c:v>
                </c:pt>
                <c:pt idx="5977">
                  <c:v>44616.373599537037</c:v>
                </c:pt>
                <c:pt idx="5978">
                  <c:v>44616.374328703707</c:v>
                </c:pt>
                <c:pt idx="5979">
                  <c:v>44616.375104166669</c:v>
                </c:pt>
                <c:pt idx="5980">
                  <c:v>44616.375833333332</c:v>
                </c:pt>
                <c:pt idx="5981">
                  <c:v>44616.376550925925</c:v>
                </c:pt>
                <c:pt idx="5982">
                  <c:v>44616.377280092594</c:v>
                </c:pt>
                <c:pt idx="5983">
                  <c:v>44616.378009259257</c:v>
                </c:pt>
                <c:pt idx="5984">
                  <c:v>44616.37872685185</c:v>
                </c:pt>
                <c:pt idx="5985">
                  <c:v>44616.379502314812</c:v>
                </c:pt>
                <c:pt idx="5986">
                  <c:v>44616.380231481482</c:v>
                </c:pt>
                <c:pt idx="5987">
                  <c:v>44616.380960648145</c:v>
                </c:pt>
                <c:pt idx="5988">
                  <c:v>44616.381678240738</c:v>
                </c:pt>
                <c:pt idx="5989">
                  <c:v>44616.382407407407</c:v>
                </c:pt>
                <c:pt idx="5990">
                  <c:v>44616.383136574077</c:v>
                </c:pt>
                <c:pt idx="5991">
                  <c:v>44616.383912037039</c:v>
                </c:pt>
                <c:pt idx="5992">
                  <c:v>44616.384629629632</c:v>
                </c:pt>
                <c:pt idx="5993">
                  <c:v>44616.385358796295</c:v>
                </c:pt>
                <c:pt idx="5994">
                  <c:v>44616.386087962965</c:v>
                </c:pt>
                <c:pt idx="5995">
                  <c:v>44616.386805555558</c:v>
                </c:pt>
                <c:pt idx="5996">
                  <c:v>44616.38753472222</c:v>
                </c:pt>
                <c:pt idx="5997">
                  <c:v>44616.388310185182</c:v>
                </c:pt>
                <c:pt idx="5998">
                  <c:v>44616.389039351852</c:v>
                </c:pt>
                <c:pt idx="5999">
                  <c:v>44616.389756944445</c:v>
                </c:pt>
                <c:pt idx="6000">
                  <c:v>44616.390486111108</c:v>
                </c:pt>
                <c:pt idx="6001">
                  <c:v>44616.391215277778</c:v>
                </c:pt>
                <c:pt idx="6002">
                  <c:v>44616.391932870371</c:v>
                </c:pt>
                <c:pt idx="6003">
                  <c:v>44616.392708333333</c:v>
                </c:pt>
                <c:pt idx="6004">
                  <c:v>44616.393437500003</c:v>
                </c:pt>
                <c:pt idx="6005">
                  <c:v>44616.394166666665</c:v>
                </c:pt>
                <c:pt idx="6006">
                  <c:v>44616.394884259258</c:v>
                </c:pt>
                <c:pt idx="6007">
                  <c:v>44616.395613425928</c:v>
                </c:pt>
                <c:pt idx="6008">
                  <c:v>44616.39634259259</c:v>
                </c:pt>
                <c:pt idx="6009">
                  <c:v>44616.397106481483</c:v>
                </c:pt>
                <c:pt idx="6010">
                  <c:v>44616.397835648146</c:v>
                </c:pt>
                <c:pt idx="6011">
                  <c:v>44616.398564814815</c:v>
                </c:pt>
                <c:pt idx="6012">
                  <c:v>44616.399282407408</c:v>
                </c:pt>
                <c:pt idx="6013">
                  <c:v>44616.400011574071</c:v>
                </c:pt>
                <c:pt idx="6014">
                  <c:v>44616.400740740741</c:v>
                </c:pt>
                <c:pt idx="6015">
                  <c:v>44616.401458333334</c:v>
                </c:pt>
                <c:pt idx="6016">
                  <c:v>44616.402187500003</c:v>
                </c:pt>
                <c:pt idx="6017">
                  <c:v>44616.402916666666</c:v>
                </c:pt>
                <c:pt idx="6018">
                  <c:v>44616.403634259259</c:v>
                </c:pt>
                <c:pt idx="6019">
                  <c:v>44616.404363425929</c:v>
                </c:pt>
                <c:pt idx="6020">
                  <c:v>44616.405138888891</c:v>
                </c:pt>
                <c:pt idx="6021">
                  <c:v>44616.405868055554</c:v>
                </c:pt>
                <c:pt idx="6022">
                  <c:v>44616.406597222223</c:v>
                </c:pt>
                <c:pt idx="6023">
                  <c:v>44616.407314814816</c:v>
                </c:pt>
                <c:pt idx="6024">
                  <c:v>44616.408043981479</c:v>
                </c:pt>
                <c:pt idx="6025">
                  <c:v>44616.408773148149</c:v>
                </c:pt>
                <c:pt idx="6026">
                  <c:v>44616.409537037034</c:v>
                </c:pt>
                <c:pt idx="6027">
                  <c:v>44616.410266203704</c:v>
                </c:pt>
                <c:pt idx="6028">
                  <c:v>44616.410995370374</c:v>
                </c:pt>
                <c:pt idx="6029">
                  <c:v>44616.411712962959</c:v>
                </c:pt>
                <c:pt idx="6030">
                  <c:v>44616.412442129629</c:v>
                </c:pt>
                <c:pt idx="6031">
                  <c:v>44616.413171296299</c:v>
                </c:pt>
                <c:pt idx="6032">
                  <c:v>44616.413946759261</c:v>
                </c:pt>
                <c:pt idx="6033">
                  <c:v>44616.414664351854</c:v>
                </c:pt>
                <c:pt idx="6034">
                  <c:v>44616.415393518517</c:v>
                </c:pt>
                <c:pt idx="6035">
                  <c:v>44616.416122685187</c:v>
                </c:pt>
                <c:pt idx="6036">
                  <c:v>44616.41684027778</c:v>
                </c:pt>
                <c:pt idx="6037">
                  <c:v>44616.417569444442</c:v>
                </c:pt>
                <c:pt idx="6038">
                  <c:v>44616.418344907404</c:v>
                </c:pt>
                <c:pt idx="6039">
                  <c:v>44616.419074074074</c:v>
                </c:pt>
                <c:pt idx="6040">
                  <c:v>44616.419791666667</c:v>
                </c:pt>
                <c:pt idx="6041">
                  <c:v>44616.420520833337</c:v>
                </c:pt>
                <c:pt idx="6042">
                  <c:v>44616.421249999999</c:v>
                </c:pt>
                <c:pt idx="6043">
                  <c:v>44616.421967592592</c:v>
                </c:pt>
                <c:pt idx="6044">
                  <c:v>44616.422743055555</c:v>
                </c:pt>
                <c:pt idx="6045">
                  <c:v>44616.423472222225</c:v>
                </c:pt>
                <c:pt idx="6046">
                  <c:v>44616.424201388887</c:v>
                </c:pt>
                <c:pt idx="6047">
                  <c:v>44616.42491898148</c:v>
                </c:pt>
                <c:pt idx="6048">
                  <c:v>44616.42564814815</c:v>
                </c:pt>
                <c:pt idx="6049">
                  <c:v>44616.426377314812</c:v>
                </c:pt>
                <c:pt idx="6050">
                  <c:v>44616.427152777775</c:v>
                </c:pt>
                <c:pt idx="6051">
                  <c:v>44616.427881944444</c:v>
                </c:pt>
                <c:pt idx="6052">
                  <c:v>44616.428599537037</c:v>
                </c:pt>
                <c:pt idx="6053">
                  <c:v>44616.429328703707</c:v>
                </c:pt>
                <c:pt idx="6054">
                  <c:v>44616.43005787037</c:v>
                </c:pt>
                <c:pt idx="6055">
                  <c:v>44616.430775462963</c:v>
                </c:pt>
                <c:pt idx="6056">
                  <c:v>44616.431504629632</c:v>
                </c:pt>
                <c:pt idx="6057">
                  <c:v>44616.432222222225</c:v>
                </c:pt>
                <c:pt idx="6058">
                  <c:v>44616.432951388888</c:v>
                </c:pt>
                <c:pt idx="6059">
                  <c:v>44616.433680555558</c:v>
                </c:pt>
                <c:pt idx="6060">
                  <c:v>44616.434398148151</c:v>
                </c:pt>
                <c:pt idx="6061">
                  <c:v>44616.435173611113</c:v>
                </c:pt>
                <c:pt idx="6062">
                  <c:v>44616.435902777775</c:v>
                </c:pt>
                <c:pt idx="6063">
                  <c:v>44616.436631944445</c:v>
                </c:pt>
                <c:pt idx="6064">
                  <c:v>44616.437349537038</c:v>
                </c:pt>
                <c:pt idx="6065">
                  <c:v>44616.438078703701</c:v>
                </c:pt>
                <c:pt idx="6066">
                  <c:v>44616.438807870371</c:v>
                </c:pt>
                <c:pt idx="6067">
                  <c:v>44616.439583333333</c:v>
                </c:pt>
                <c:pt idx="6068">
                  <c:v>44616.440300925926</c:v>
                </c:pt>
                <c:pt idx="6069">
                  <c:v>44616.441030092596</c:v>
                </c:pt>
                <c:pt idx="6070">
                  <c:v>44616.441759259258</c:v>
                </c:pt>
                <c:pt idx="6071">
                  <c:v>44616.442476851851</c:v>
                </c:pt>
                <c:pt idx="6072">
                  <c:v>44616.443206018521</c:v>
                </c:pt>
                <c:pt idx="6073">
                  <c:v>44616.443981481483</c:v>
                </c:pt>
                <c:pt idx="6074">
                  <c:v>44616.444710648146</c:v>
                </c:pt>
                <c:pt idx="6075">
                  <c:v>44616.445428240739</c:v>
                </c:pt>
                <c:pt idx="6076">
                  <c:v>44616.446157407408</c:v>
                </c:pt>
                <c:pt idx="6077">
                  <c:v>44616.446886574071</c:v>
                </c:pt>
                <c:pt idx="6078">
                  <c:v>44616.447604166664</c:v>
                </c:pt>
                <c:pt idx="6079">
                  <c:v>44616.448333333334</c:v>
                </c:pt>
                <c:pt idx="6080">
                  <c:v>44616.449062500003</c:v>
                </c:pt>
                <c:pt idx="6081">
                  <c:v>44616.449780092589</c:v>
                </c:pt>
                <c:pt idx="6082">
                  <c:v>44616.450509259259</c:v>
                </c:pt>
                <c:pt idx="6083">
                  <c:v>44616.451238425929</c:v>
                </c:pt>
                <c:pt idx="6084">
                  <c:v>44616.452002314814</c:v>
                </c:pt>
                <c:pt idx="6085">
                  <c:v>44616.452731481484</c:v>
                </c:pt>
                <c:pt idx="6086">
                  <c:v>44616.453460648147</c:v>
                </c:pt>
                <c:pt idx="6087">
                  <c:v>44616.454189814816</c:v>
                </c:pt>
                <c:pt idx="6088">
                  <c:v>44616.454907407409</c:v>
                </c:pt>
                <c:pt idx="6089">
                  <c:v>44616.455636574072</c:v>
                </c:pt>
                <c:pt idx="6090">
                  <c:v>44616.456412037034</c:v>
                </c:pt>
                <c:pt idx="6091">
                  <c:v>44616.457129629627</c:v>
                </c:pt>
                <c:pt idx="6092">
                  <c:v>44616.457858796297</c:v>
                </c:pt>
                <c:pt idx="6093">
                  <c:v>44616.458587962959</c:v>
                </c:pt>
                <c:pt idx="6094">
                  <c:v>44616.459305555552</c:v>
                </c:pt>
                <c:pt idx="6095">
                  <c:v>44616.460034722222</c:v>
                </c:pt>
                <c:pt idx="6096">
                  <c:v>44616.460810185185</c:v>
                </c:pt>
                <c:pt idx="6097">
                  <c:v>44616.461539351854</c:v>
                </c:pt>
                <c:pt idx="6098">
                  <c:v>44616.462256944447</c:v>
                </c:pt>
                <c:pt idx="6099">
                  <c:v>44616.46298611111</c:v>
                </c:pt>
                <c:pt idx="6100">
                  <c:v>44616.463703703703</c:v>
                </c:pt>
                <c:pt idx="6101">
                  <c:v>44616.464432870373</c:v>
                </c:pt>
                <c:pt idx="6102">
                  <c:v>44616.465208333335</c:v>
                </c:pt>
                <c:pt idx="6103">
                  <c:v>44616.465937499997</c:v>
                </c:pt>
                <c:pt idx="6104">
                  <c:v>44616.466666666667</c:v>
                </c:pt>
                <c:pt idx="6105">
                  <c:v>44616.46738425926</c:v>
                </c:pt>
                <c:pt idx="6106">
                  <c:v>44616.468113425923</c:v>
                </c:pt>
                <c:pt idx="6107">
                  <c:v>44616.468842592592</c:v>
                </c:pt>
                <c:pt idx="6108">
                  <c:v>44616.469618055555</c:v>
                </c:pt>
                <c:pt idx="6109">
                  <c:v>44616.470335648148</c:v>
                </c:pt>
                <c:pt idx="6110">
                  <c:v>44616.471064814818</c:v>
                </c:pt>
                <c:pt idx="6111">
                  <c:v>44616.471782407411</c:v>
                </c:pt>
                <c:pt idx="6112">
                  <c:v>44616.472511574073</c:v>
                </c:pt>
                <c:pt idx="6113">
                  <c:v>44616.473240740743</c:v>
                </c:pt>
                <c:pt idx="6114">
                  <c:v>44616.473958333336</c:v>
                </c:pt>
                <c:pt idx="6115">
                  <c:v>44616.474687499998</c:v>
                </c:pt>
                <c:pt idx="6116">
                  <c:v>44616.475416666668</c:v>
                </c:pt>
                <c:pt idx="6117">
                  <c:v>44616.476134259261</c:v>
                </c:pt>
                <c:pt idx="6118">
                  <c:v>44616.476863425924</c:v>
                </c:pt>
                <c:pt idx="6119">
                  <c:v>44616.477638888886</c:v>
                </c:pt>
                <c:pt idx="6120">
                  <c:v>44616.478368055556</c:v>
                </c:pt>
                <c:pt idx="6121">
                  <c:v>44616.479085648149</c:v>
                </c:pt>
                <c:pt idx="6122">
                  <c:v>44616.479814814818</c:v>
                </c:pt>
                <c:pt idx="6123">
                  <c:v>44616.480532407404</c:v>
                </c:pt>
                <c:pt idx="6124">
                  <c:v>44616.481261574074</c:v>
                </c:pt>
                <c:pt idx="6125">
                  <c:v>44616.482037037036</c:v>
                </c:pt>
                <c:pt idx="6126">
                  <c:v>44616.482766203706</c:v>
                </c:pt>
                <c:pt idx="6127">
                  <c:v>44616.483483796299</c:v>
                </c:pt>
                <c:pt idx="6128">
                  <c:v>44616.484212962961</c:v>
                </c:pt>
                <c:pt idx="6129">
                  <c:v>44616.484942129631</c:v>
                </c:pt>
                <c:pt idx="6130">
                  <c:v>44616.485659722224</c:v>
                </c:pt>
                <c:pt idx="6131">
                  <c:v>44616.486388888887</c:v>
                </c:pt>
                <c:pt idx="6132">
                  <c:v>44616.487118055556</c:v>
                </c:pt>
                <c:pt idx="6133">
                  <c:v>44616.487835648149</c:v>
                </c:pt>
                <c:pt idx="6134">
                  <c:v>44616.488564814812</c:v>
                </c:pt>
                <c:pt idx="6135">
                  <c:v>44616.489293981482</c:v>
                </c:pt>
                <c:pt idx="6136">
                  <c:v>44616.490069444444</c:v>
                </c:pt>
                <c:pt idx="6137">
                  <c:v>44616.490787037037</c:v>
                </c:pt>
                <c:pt idx="6138">
                  <c:v>44616.491516203707</c:v>
                </c:pt>
                <c:pt idx="6139">
                  <c:v>44616.492245370369</c:v>
                </c:pt>
                <c:pt idx="6140">
                  <c:v>44616.492962962962</c:v>
                </c:pt>
                <c:pt idx="6141">
                  <c:v>44616.493692129632</c:v>
                </c:pt>
                <c:pt idx="6142">
                  <c:v>44616.494467592594</c:v>
                </c:pt>
                <c:pt idx="6143">
                  <c:v>44616.495196759257</c:v>
                </c:pt>
                <c:pt idx="6144">
                  <c:v>44616.49591435185</c:v>
                </c:pt>
                <c:pt idx="6145">
                  <c:v>44616.49664351852</c:v>
                </c:pt>
                <c:pt idx="6146">
                  <c:v>44616.497372685182</c:v>
                </c:pt>
                <c:pt idx="6147">
                  <c:v>44616.498090277775</c:v>
                </c:pt>
                <c:pt idx="6148">
                  <c:v>44616.498819444445</c:v>
                </c:pt>
                <c:pt idx="6149">
                  <c:v>44616.499548611115</c:v>
                </c:pt>
                <c:pt idx="6150">
                  <c:v>44616.5002662037</c:v>
                </c:pt>
                <c:pt idx="6151">
                  <c:v>44616.50099537037</c:v>
                </c:pt>
                <c:pt idx="6152">
                  <c:v>44616.50172453704</c:v>
                </c:pt>
                <c:pt idx="6153">
                  <c:v>44616.502500000002</c:v>
                </c:pt>
                <c:pt idx="6154">
                  <c:v>44616.503217592595</c:v>
                </c:pt>
                <c:pt idx="6155">
                  <c:v>44616.503946759258</c:v>
                </c:pt>
                <c:pt idx="6156">
                  <c:v>44616.504675925928</c:v>
                </c:pt>
                <c:pt idx="6157">
                  <c:v>44616.505393518521</c:v>
                </c:pt>
                <c:pt idx="6158">
                  <c:v>44616.506122685183</c:v>
                </c:pt>
                <c:pt idx="6159">
                  <c:v>44616.506851851853</c:v>
                </c:pt>
                <c:pt idx="6160">
                  <c:v>44616.507569444446</c:v>
                </c:pt>
                <c:pt idx="6161">
                  <c:v>44616.508298611108</c:v>
                </c:pt>
                <c:pt idx="6162">
                  <c:v>44616.509027777778</c:v>
                </c:pt>
                <c:pt idx="6163">
                  <c:v>44616.509745370371</c:v>
                </c:pt>
                <c:pt idx="6164">
                  <c:v>44616.510520833333</c:v>
                </c:pt>
                <c:pt idx="6165">
                  <c:v>44616.511250000003</c:v>
                </c:pt>
                <c:pt idx="6166">
                  <c:v>44616.511979166666</c:v>
                </c:pt>
                <c:pt idx="6167">
                  <c:v>44616.512696759259</c:v>
                </c:pt>
                <c:pt idx="6168">
                  <c:v>44616.513425925928</c:v>
                </c:pt>
                <c:pt idx="6169">
                  <c:v>44616.514155092591</c:v>
                </c:pt>
                <c:pt idx="6170">
                  <c:v>44616.514918981484</c:v>
                </c:pt>
                <c:pt idx="6171">
                  <c:v>44616.515648148146</c:v>
                </c:pt>
                <c:pt idx="6172">
                  <c:v>44616.516377314816</c:v>
                </c:pt>
                <c:pt idx="6173">
                  <c:v>44616.517094907409</c:v>
                </c:pt>
                <c:pt idx="6174">
                  <c:v>44616.517824074072</c:v>
                </c:pt>
                <c:pt idx="6175">
                  <c:v>44616.518553240741</c:v>
                </c:pt>
                <c:pt idx="6176">
                  <c:v>44616.519328703704</c:v>
                </c:pt>
                <c:pt idx="6177">
                  <c:v>44616.520057870373</c:v>
                </c:pt>
                <c:pt idx="6178">
                  <c:v>44616.520775462966</c:v>
                </c:pt>
                <c:pt idx="6179">
                  <c:v>44616.521504629629</c:v>
                </c:pt>
                <c:pt idx="6180">
                  <c:v>44616.522233796299</c:v>
                </c:pt>
                <c:pt idx="6181">
                  <c:v>44616.522951388892</c:v>
                </c:pt>
                <c:pt idx="6182">
                  <c:v>44616.523726851854</c:v>
                </c:pt>
                <c:pt idx="6183">
                  <c:v>44616.524456018517</c:v>
                </c:pt>
                <c:pt idx="6184">
                  <c:v>44616.525173611109</c:v>
                </c:pt>
                <c:pt idx="6185">
                  <c:v>44616.525902777779</c:v>
                </c:pt>
                <c:pt idx="6186">
                  <c:v>44616.526631944442</c:v>
                </c:pt>
                <c:pt idx="6187">
                  <c:v>44616.527349537035</c:v>
                </c:pt>
                <c:pt idx="6188">
                  <c:v>44616.528124999997</c:v>
                </c:pt>
                <c:pt idx="6189">
                  <c:v>44616.528854166667</c:v>
                </c:pt>
                <c:pt idx="6190">
                  <c:v>44616.529583333337</c:v>
                </c:pt>
                <c:pt idx="6191">
                  <c:v>44616.530300925922</c:v>
                </c:pt>
                <c:pt idx="6192">
                  <c:v>44616.531030092592</c:v>
                </c:pt>
                <c:pt idx="6193">
                  <c:v>44616.531759259262</c:v>
                </c:pt>
                <c:pt idx="6194">
                  <c:v>44616.532534722224</c:v>
                </c:pt>
                <c:pt idx="6195">
                  <c:v>44616.533252314817</c:v>
                </c:pt>
                <c:pt idx="6196">
                  <c:v>44616.53398148148</c:v>
                </c:pt>
                <c:pt idx="6197">
                  <c:v>44616.534710648149</c:v>
                </c:pt>
                <c:pt idx="6198">
                  <c:v>44616.535428240742</c:v>
                </c:pt>
                <c:pt idx="6199">
                  <c:v>44616.536157407405</c:v>
                </c:pt>
                <c:pt idx="6200">
                  <c:v>44616.536932870367</c:v>
                </c:pt>
                <c:pt idx="6201">
                  <c:v>44616.537662037037</c:v>
                </c:pt>
                <c:pt idx="6202">
                  <c:v>44616.53837962963</c:v>
                </c:pt>
                <c:pt idx="6203">
                  <c:v>44616.5391087963</c:v>
                </c:pt>
                <c:pt idx="6204">
                  <c:v>44616.539837962962</c:v>
                </c:pt>
                <c:pt idx="6205">
                  <c:v>44616.540567129632</c:v>
                </c:pt>
                <c:pt idx="6206">
                  <c:v>44616.541342592594</c:v>
                </c:pt>
                <c:pt idx="6207">
                  <c:v>44616.542060185187</c:v>
                </c:pt>
                <c:pt idx="6208">
                  <c:v>44616.54278935185</c:v>
                </c:pt>
                <c:pt idx="6209">
                  <c:v>44616.54351851852</c:v>
                </c:pt>
                <c:pt idx="6210">
                  <c:v>44616.544236111113</c:v>
                </c:pt>
                <c:pt idx="6211">
                  <c:v>44616.544965277775</c:v>
                </c:pt>
                <c:pt idx="6212">
                  <c:v>44616.545694444445</c:v>
                </c:pt>
                <c:pt idx="6213">
                  <c:v>44616.546412037038</c:v>
                </c:pt>
                <c:pt idx="6214">
                  <c:v>44616.5471412037</c:v>
                </c:pt>
                <c:pt idx="6215">
                  <c:v>44616.547858796293</c:v>
                </c:pt>
                <c:pt idx="6216">
                  <c:v>44616.548587962963</c:v>
                </c:pt>
                <c:pt idx="6217">
                  <c:v>44616.549363425926</c:v>
                </c:pt>
                <c:pt idx="6218">
                  <c:v>44616.550092592595</c:v>
                </c:pt>
                <c:pt idx="6219">
                  <c:v>44616.550821759258</c:v>
                </c:pt>
                <c:pt idx="6220">
                  <c:v>44616.551539351851</c:v>
                </c:pt>
                <c:pt idx="6221">
                  <c:v>44616.552268518521</c:v>
                </c:pt>
                <c:pt idx="6222">
                  <c:v>44616.552997685183</c:v>
                </c:pt>
                <c:pt idx="6223">
                  <c:v>44616.553773148145</c:v>
                </c:pt>
                <c:pt idx="6224">
                  <c:v>44616.554502314815</c:v>
                </c:pt>
                <c:pt idx="6225">
                  <c:v>44616.555219907408</c:v>
                </c:pt>
                <c:pt idx="6226">
                  <c:v>44616.555949074071</c:v>
                </c:pt>
                <c:pt idx="6227">
                  <c:v>44616.556666666664</c:v>
                </c:pt>
                <c:pt idx="6228">
                  <c:v>44616.557395833333</c:v>
                </c:pt>
                <c:pt idx="6229">
                  <c:v>44616.558171296296</c:v>
                </c:pt>
                <c:pt idx="6230">
                  <c:v>44616.558900462966</c:v>
                </c:pt>
                <c:pt idx="6231">
                  <c:v>44616.559618055559</c:v>
                </c:pt>
                <c:pt idx="6232">
                  <c:v>44616.560347222221</c:v>
                </c:pt>
                <c:pt idx="6233">
                  <c:v>44616.561076388891</c:v>
                </c:pt>
                <c:pt idx="6234">
                  <c:v>44616.561793981484</c:v>
                </c:pt>
                <c:pt idx="6235">
                  <c:v>44616.562581018516</c:v>
                </c:pt>
                <c:pt idx="6236">
                  <c:v>44616.563298611109</c:v>
                </c:pt>
                <c:pt idx="6237">
                  <c:v>44616.564027777778</c:v>
                </c:pt>
                <c:pt idx="6238">
                  <c:v>44616.564756944441</c:v>
                </c:pt>
                <c:pt idx="6239">
                  <c:v>44616.565474537034</c:v>
                </c:pt>
                <c:pt idx="6240">
                  <c:v>44616.566203703704</c:v>
                </c:pt>
                <c:pt idx="6241">
                  <c:v>44616.566979166666</c:v>
                </c:pt>
                <c:pt idx="6242">
                  <c:v>44616.567696759259</c:v>
                </c:pt>
                <c:pt idx="6243">
                  <c:v>44616.568425925929</c:v>
                </c:pt>
                <c:pt idx="6244">
                  <c:v>44616.569155092591</c:v>
                </c:pt>
                <c:pt idx="6245">
                  <c:v>44616.569872685184</c:v>
                </c:pt>
                <c:pt idx="6246">
                  <c:v>44616.570601851854</c:v>
                </c:pt>
                <c:pt idx="6247">
                  <c:v>44616.571377314816</c:v>
                </c:pt>
                <c:pt idx="6248">
                  <c:v>44616.572106481479</c:v>
                </c:pt>
                <c:pt idx="6249">
                  <c:v>44616.572824074072</c:v>
                </c:pt>
                <c:pt idx="6250">
                  <c:v>44616.573553240742</c:v>
                </c:pt>
                <c:pt idx="6251">
                  <c:v>44616.574282407404</c:v>
                </c:pt>
                <c:pt idx="6252">
                  <c:v>44616.574999999997</c:v>
                </c:pt>
                <c:pt idx="6253">
                  <c:v>44616.575775462959</c:v>
                </c:pt>
                <c:pt idx="6254">
                  <c:v>44616.576504629629</c:v>
                </c:pt>
                <c:pt idx="6255">
                  <c:v>44616.577233796299</c:v>
                </c:pt>
                <c:pt idx="6256">
                  <c:v>44616.577951388892</c:v>
                </c:pt>
                <c:pt idx="6257">
                  <c:v>44616.578680555554</c:v>
                </c:pt>
                <c:pt idx="6258">
                  <c:v>44616.579409722224</c:v>
                </c:pt>
                <c:pt idx="6259">
                  <c:v>44616.58017361111</c:v>
                </c:pt>
                <c:pt idx="6260">
                  <c:v>44616.58090277778</c:v>
                </c:pt>
                <c:pt idx="6261">
                  <c:v>44616.581631944442</c:v>
                </c:pt>
                <c:pt idx="6262">
                  <c:v>44616.582349537035</c:v>
                </c:pt>
                <c:pt idx="6263">
                  <c:v>44616.583078703705</c:v>
                </c:pt>
                <c:pt idx="6264">
                  <c:v>44616.583807870367</c:v>
                </c:pt>
                <c:pt idx="6265">
                  <c:v>44616.584583333337</c:v>
                </c:pt>
                <c:pt idx="6266">
                  <c:v>44616.585300925923</c:v>
                </c:pt>
                <c:pt idx="6267">
                  <c:v>44616.586030092592</c:v>
                </c:pt>
                <c:pt idx="6268">
                  <c:v>44616.586759259262</c:v>
                </c:pt>
                <c:pt idx="6269">
                  <c:v>44616.587476851855</c:v>
                </c:pt>
                <c:pt idx="6270">
                  <c:v>44616.588206018518</c:v>
                </c:pt>
                <c:pt idx="6271">
                  <c:v>44616.58898148148</c:v>
                </c:pt>
                <c:pt idx="6272">
                  <c:v>44616.58971064815</c:v>
                </c:pt>
                <c:pt idx="6273">
                  <c:v>44616.590439814812</c:v>
                </c:pt>
                <c:pt idx="6274">
                  <c:v>44616.591157407405</c:v>
                </c:pt>
                <c:pt idx="6275">
                  <c:v>44616.591886574075</c:v>
                </c:pt>
                <c:pt idx="6276">
                  <c:v>44616.592615740738</c:v>
                </c:pt>
                <c:pt idx="6277">
                  <c:v>44616.593391203707</c:v>
                </c:pt>
                <c:pt idx="6278">
                  <c:v>44616.594108796293</c:v>
                </c:pt>
                <c:pt idx="6279">
                  <c:v>44616.594837962963</c:v>
                </c:pt>
                <c:pt idx="6280">
                  <c:v>44616.595567129632</c:v>
                </c:pt>
                <c:pt idx="6281">
                  <c:v>44616.596284722225</c:v>
                </c:pt>
                <c:pt idx="6282">
                  <c:v>44616.597013888888</c:v>
                </c:pt>
                <c:pt idx="6283">
                  <c:v>44616.59778935185</c:v>
                </c:pt>
                <c:pt idx="6284">
                  <c:v>44616.598506944443</c:v>
                </c:pt>
                <c:pt idx="6285">
                  <c:v>44616.599236111113</c:v>
                </c:pt>
                <c:pt idx="6286">
                  <c:v>44616.599965277775</c:v>
                </c:pt>
                <c:pt idx="6287">
                  <c:v>44616.600682870368</c:v>
                </c:pt>
                <c:pt idx="6288">
                  <c:v>44616.601412037038</c:v>
                </c:pt>
                <c:pt idx="6289">
                  <c:v>44616.602187500001</c:v>
                </c:pt>
                <c:pt idx="6290">
                  <c:v>44616.602916666663</c:v>
                </c:pt>
                <c:pt idx="6291">
                  <c:v>44616.603634259256</c:v>
                </c:pt>
                <c:pt idx="6292">
                  <c:v>44616.604363425926</c:v>
                </c:pt>
                <c:pt idx="6293">
                  <c:v>44616.605092592596</c:v>
                </c:pt>
                <c:pt idx="6294">
                  <c:v>44616.605810185189</c:v>
                </c:pt>
                <c:pt idx="6295">
                  <c:v>44616.606585648151</c:v>
                </c:pt>
                <c:pt idx="6296">
                  <c:v>44616.607314814813</c:v>
                </c:pt>
                <c:pt idx="6297">
                  <c:v>44616.608043981483</c:v>
                </c:pt>
                <c:pt idx="6298">
                  <c:v>44616.608761574076</c:v>
                </c:pt>
                <c:pt idx="6299">
                  <c:v>44616.609490740739</c:v>
                </c:pt>
                <c:pt idx="6300">
                  <c:v>44616.610219907408</c:v>
                </c:pt>
                <c:pt idx="6301">
                  <c:v>44616.610995370371</c:v>
                </c:pt>
                <c:pt idx="6302">
                  <c:v>44616.611724537041</c:v>
                </c:pt>
                <c:pt idx="6303">
                  <c:v>44616.612453703703</c:v>
                </c:pt>
                <c:pt idx="6304">
                  <c:v>44616.613171296296</c:v>
                </c:pt>
                <c:pt idx="6305">
                  <c:v>44616.613900462966</c:v>
                </c:pt>
                <c:pt idx="6306">
                  <c:v>44616.614629629628</c:v>
                </c:pt>
                <c:pt idx="6307">
                  <c:v>44616.615347222221</c:v>
                </c:pt>
                <c:pt idx="6308">
                  <c:v>44616.616076388891</c:v>
                </c:pt>
                <c:pt idx="6309">
                  <c:v>44616.616805555554</c:v>
                </c:pt>
                <c:pt idx="6310">
                  <c:v>44616.617523148147</c:v>
                </c:pt>
                <c:pt idx="6311">
                  <c:v>44616.618252314816</c:v>
                </c:pt>
                <c:pt idx="6312">
                  <c:v>44616.619027777779</c:v>
                </c:pt>
                <c:pt idx="6313">
                  <c:v>44616.619756944441</c:v>
                </c:pt>
                <c:pt idx="6314">
                  <c:v>44616.620474537034</c:v>
                </c:pt>
                <c:pt idx="6315">
                  <c:v>44616.621203703704</c:v>
                </c:pt>
                <c:pt idx="6316">
                  <c:v>44616.621932870374</c:v>
                </c:pt>
                <c:pt idx="6317">
                  <c:v>44616.622650462959</c:v>
                </c:pt>
                <c:pt idx="6318">
                  <c:v>44616.623379629629</c:v>
                </c:pt>
                <c:pt idx="6319">
                  <c:v>44616.624108796299</c:v>
                </c:pt>
                <c:pt idx="6320">
                  <c:v>44616.624826388892</c:v>
                </c:pt>
                <c:pt idx="6321">
                  <c:v>44616.625555555554</c:v>
                </c:pt>
                <c:pt idx="6322">
                  <c:v>44616.626284722224</c:v>
                </c:pt>
                <c:pt idx="6323">
                  <c:v>44616.627002314817</c:v>
                </c:pt>
                <c:pt idx="6324">
                  <c:v>44616.62773148148</c:v>
                </c:pt>
                <c:pt idx="6325">
                  <c:v>44616.628460648149</c:v>
                </c:pt>
                <c:pt idx="6326">
                  <c:v>44616.629178240742</c:v>
                </c:pt>
                <c:pt idx="6327">
                  <c:v>44616.629907407405</c:v>
                </c:pt>
                <c:pt idx="6328">
                  <c:v>44616.630682870367</c:v>
                </c:pt>
                <c:pt idx="6329">
                  <c:v>44616.631412037037</c:v>
                </c:pt>
                <c:pt idx="6330">
                  <c:v>44616.63212962963</c:v>
                </c:pt>
                <c:pt idx="6331">
                  <c:v>44616.6328587963</c:v>
                </c:pt>
                <c:pt idx="6332">
                  <c:v>44616.633587962962</c:v>
                </c:pt>
                <c:pt idx="6333">
                  <c:v>44616.634305555555</c:v>
                </c:pt>
                <c:pt idx="6334">
                  <c:v>44616.635034722225</c:v>
                </c:pt>
                <c:pt idx="6335">
                  <c:v>44616.635763888888</c:v>
                </c:pt>
                <c:pt idx="6336">
                  <c:v>44616.636481481481</c:v>
                </c:pt>
                <c:pt idx="6337">
                  <c:v>44616.63721064815</c:v>
                </c:pt>
                <c:pt idx="6338">
                  <c:v>44616.637939814813</c:v>
                </c:pt>
                <c:pt idx="6339">
                  <c:v>44616.638715277775</c:v>
                </c:pt>
                <c:pt idx="6340">
                  <c:v>44616.639444444445</c:v>
                </c:pt>
                <c:pt idx="6341">
                  <c:v>44616.640162037038</c:v>
                </c:pt>
                <c:pt idx="6342">
                  <c:v>44616.6408912037</c:v>
                </c:pt>
                <c:pt idx="6343">
                  <c:v>44616.64162037037</c:v>
                </c:pt>
                <c:pt idx="6344">
                  <c:v>44616.642337962963</c:v>
                </c:pt>
                <c:pt idx="6345">
                  <c:v>44616.643125000002</c:v>
                </c:pt>
                <c:pt idx="6346">
                  <c:v>44616.643842592595</c:v>
                </c:pt>
                <c:pt idx="6347">
                  <c:v>44616.644571759258</c:v>
                </c:pt>
                <c:pt idx="6348">
                  <c:v>44616.645300925928</c:v>
                </c:pt>
                <c:pt idx="6349">
                  <c:v>44616.646018518521</c:v>
                </c:pt>
                <c:pt idx="6350">
                  <c:v>44616.646747685183</c:v>
                </c:pt>
                <c:pt idx="6351">
                  <c:v>44616.647523148145</c:v>
                </c:pt>
                <c:pt idx="6352">
                  <c:v>44616.648252314815</c:v>
                </c:pt>
                <c:pt idx="6353">
                  <c:v>44616.648981481485</c:v>
                </c:pt>
                <c:pt idx="6354">
                  <c:v>44616.649699074071</c:v>
                </c:pt>
                <c:pt idx="6355">
                  <c:v>44616.65042824074</c:v>
                </c:pt>
                <c:pt idx="6356">
                  <c:v>44616.65115740741</c:v>
                </c:pt>
                <c:pt idx="6357">
                  <c:v>44616.651932870373</c:v>
                </c:pt>
                <c:pt idx="6358">
                  <c:v>44616.652650462966</c:v>
                </c:pt>
                <c:pt idx="6359">
                  <c:v>44616.653379629628</c:v>
                </c:pt>
                <c:pt idx="6360">
                  <c:v>44616.654108796298</c:v>
                </c:pt>
                <c:pt idx="6361">
                  <c:v>44616.654826388891</c:v>
                </c:pt>
                <c:pt idx="6362">
                  <c:v>44616.655555555553</c:v>
                </c:pt>
                <c:pt idx="6363">
                  <c:v>44616.656331018516</c:v>
                </c:pt>
                <c:pt idx="6364">
                  <c:v>44616.657060185185</c:v>
                </c:pt>
                <c:pt idx="6365">
                  <c:v>44616.657789351855</c:v>
                </c:pt>
                <c:pt idx="6366">
                  <c:v>44616.658506944441</c:v>
                </c:pt>
                <c:pt idx="6367">
                  <c:v>44616.659236111111</c:v>
                </c:pt>
                <c:pt idx="6368">
                  <c:v>44616.65996527778</c:v>
                </c:pt>
                <c:pt idx="6369">
                  <c:v>44616.660740740743</c:v>
                </c:pt>
                <c:pt idx="6370">
                  <c:v>44616.661458333336</c:v>
                </c:pt>
                <c:pt idx="6371">
                  <c:v>44616.662187499998</c:v>
                </c:pt>
                <c:pt idx="6372">
                  <c:v>44616.662916666668</c:v>
                </c:pt>
                <c:pt idx="6373">
                  <c:v>44616.663634259261</c:v>
                </c:pt>
                <c:pt idx="6374">
                  <c:v>44616.664363425924</c:v>
                </c:pt>
                <c:pt idx="6375">
                  <c:v>44616.665092592593</c:v>
                </c:pt>
                <c:pt idx="6376">
                  <c:v>44616.665810185186</c:v>
                </c:pt>
                <c:pt idx="6377">
                  <c:v>44616.666539351849</c:v>
                </c:pt>
                <c:pt idx="6378">
                  <c:v>44616.667268518519</c:v>
                </c:pt>
                <c:pt idx="6379">
                  <c:v>44616.667997685188</c:v>
                </c:pt>
                <c:pt idx="6380">
                  <c:v>44616.668761574074</c:v>
                </c:pt>
                <c:pt idx="6381">
                  <c:v>44616.669490740744</c:v>
                </c:pt>
                <c:pt idx="6382">
                  <c:v>44616.670219907406</c:v>
                </c:pt>
                <c:pt idx="6383">
                  <c:v>44616.670937499999</c:v>
                </c:pt>
                <c:pt idx="6384">
                  <c:v>44616.671666666669</c:v>
                </c:pt>
                <c:pt idx="6385">
                  <c:v>44616.672395833331</c:v>
                </c:pt>
                <c:pt idx="6386">
                  <c:v>44616.673171296294</c:v>
                </c:pt>
                <c:pt idx="6387">
                  <c:v>44616.673888888887</c:v>
                </c:pt>
                <c:pt idx="6388">
                  <c:v>44616.674618055556</c:v>
                </c:pt>
                <c:pt idx="6389">
                  <c:v>44616.675347222219</c:v>
                </c:pt>
                <c:pt idx="6390">
                  <c:v>44616.676064814812</c:v>
                </c:pt>
                <c:pt idx="6391">
                  <c:v>44616.676793981482</c:v>
                </c:pt>
                <c:pt idx="6392">
                  <c:v>44616.677569444444</c:v>
                </c:pt>
                <c:pt idx="6393">
                  <c:v>44616.678298611114</c:v>
                </c:pt>
                <c:pt idx="6394">
                  <c:v>44616.679016203707</c:v>
                </c:pt>
                <c:pt idx="6395">
                  <c:v>44616.679745370369</c:v>
                </c:pt>
                <c:pt idx="6396">
                  <c:v>44616.680474537039</c:v>
                </c:pt>
                <c:pt idx="6397">
                  <c:v>44616.681192129632</c:v>
                </c:pt>
                <c:pt idx="6398">
                  <c:v>44616.681921296295</c:v>
                </c:pt>
                <c:pt idx="6399">
                  <c:v>44616.682650462964</c:v>
                </c:pt>
                <c:pt idx="6400">
                  <c:v>44616.683368055557</c:v>
                </c:pt>
                <c:pt idx="6401">
                  <c:v>44616.68409722222</c:v>
                </c:pt>
                <c:pt idx="6402">
                  <c:v>44616.684814814813</c:v>
                </c:pt>
                <c:pt idx="6403">
                  <c:v>44616.685590277775</c:v>
                </c:pt>
                <c:pt idx="6404">
                  <c:v>44616.686319444445</c:v>
                </c:pt>
                <c:pt idx="6405">
                  <c:v>44616.687048611115</c:v>
                </c:pt>
                <c:pt idx="6406">
                  <c:v>44616.6877662037</c:v>
                </c:pt>
                <c:pt idx="6407">
                  <c:v>44616.68849537037</c:v>
                </c:pt>
                <c:pt idx="6408">
                  <c:v>44616.68922453704</c:v>
                </c:pt>
                <c:pt idx="6409">
                  <c:v>44616.69</c:v>
                </c:pt>
                <c:pt idx="6410">
                  <c:v>44616.690717592595</c:v>
                </c:pt>
                <c:pt idx="6411">
                  <c:v>44616.691446759258</c:v>
                </c:pt>
                <c:pt idx="6412">
                  <c:v>44616.692175925928</c:v>
                </c:pt>
                <c:pt idx="6413">
                  <c:v>44616.692893518521</c:v>
                </c:pt>
                <c:pt idx="6414">
                  <c:v>44616.693622685183</c:v>
                </c:pt>
                <c:pt idx="6415">
                  <c:v>44616.694398148145</c:v>
                </c:pt>
                <c:pt idx="6416">
                  <c:v>44616.695127314815</c:v>
                </c:pt>
                <c:pt idx="6417">
                  <c:v>44616.695844907408</c:v>
                </c:pt>
                <c:pt idx="6418">
                  <c:v>44616.696574074071</c:v>
                </c:pt>
                <c:pt idx="6419">
                  <c:v>44616.69730324074</c:v>
                </c:pt>
                <c:pt idx="6420">
                  <c:v>44616.698020833333</c:v>
                </c:pt>
                <c:pt idx="6421">
                  <c:v>44616.698796296296</c:v>
                </c:pt>
                <c:pt idx="6422">
                  <c:v>44616.699525462966</c:v>
                </c:pt>
                <c:pt idx="6423">
                  <c:v>44616.700254629628</c:v>
                </c:pt>
                <c:pt idx="6424">
                  <c:v>44616.700972222221</c:v>
                </c:pt>
                <c:pt idx="6425">
                  <c:v>44616.701701388891</c:v>
                </c:pt>
                <c:pt idx="6426">
                  <c:v>44616.702430555553</c:v>
                </c:pt>
                <c:pt idx="6427">
                  <c:v>44616.703194444446</c:v>
                </c:pt>
                <c:pt idx="6428">
                  <c:v>44616.703923611109</c:v>
                </c:pt>
                <c:pt idx="6429">
                  <c:v>44616.704652777778</c:v>
                </c:pt>
                <c:pt idx="6430">
                  <c:v>44616.705370370371</c:v>
                </c:pt>
                <c:pt idx="6431">
                  <c:v>44616.706099537034</c:v>
                </c:pt>
                <c:pt idx="6432">
                  <c:v>44616.706828703704</c:v>
                </c:pt>
                <c:pt idx="6433">
                  <c:v>44616.707604166666</c:v>
                </c:pt>
                <c:pt idx="6434">
                  <c:v>44616.708321759259</c:v>
                </c:pt>
                <c:pt idx="6435">
                  <c:v>44616.709050925929</c:v>
                </c:pt>
                <c:pt idx="6436">
                  <c:v>44616.709780092591</c:v>
                </c:pt>
                <c:pt idx="6437">
                  <c:v>44616.710497685184</c:v>
                </c:pt>
                <c:pt idx="6438">
                  <c:v>44616.711226851854</c:v>
                </c:pt>
                <c:pt idx="6439">
                  <c:v>44616.712002314816</c:v>
                </c:pt>
                <c:pt idx="6440">
                  <c:v>44616.712731481479</c:v>
                </c:pt>
                <c:pt idx="6441">
                  <c:v>44616.713449074072</c:v>
                </c:pt>
                <c:pt idx="6442">
                  <c:v>44616.714178240742</c:v>
                </c:pt>
                <c:pt idx="6443">
                  <c:v>44616.714907407404</c:v>
                </c:pt>
                <c:pt idx="6444">
                  <c:v>44616.715624999997</c:v>
                </c:pt>
                <c:pt idx="6445">
                  <c:v>44616.716354166667</c:v>
                </c:pt>
                <c:pt idx="6446">
                  <c:v>44616.717083333337</c:v>
                </c:pt>
                <c:pt idx="6447">
                  <c:v>44616.717800925922</c:v>
                </c:pt>
                <c:pt idx="6448">
                  <c:v>44616.718530092592</c:v>
                </c:pt>
                <c:pt idx="6449">
                  <c:v>44616.719259259262</c:v>
                </c:pt>
                <c:pt idx="6450">
                  <c:v>44616.719976851855</c:v>
                </c:pt>
                <c:pt idx="6451">
                  <c:v>44616.720706018517</c:v>
                </c:pt>
                <c:pt idx="6452">
                  <c:v>44616.721435185187</c:v>
                </c:pt>
                <c:pt idx="6453">
                  <c:v>44616.72215277778</c:v>
                </c:pt>
                <c:pt idx="6454">
                  <c:v>44616.722881944443</c:v>
                </c:pt>
                <c:pt idx="6455">
                  <c:v>44616.723611111112</c:v>
                </c:pt>
                <c:pt idx="6456">
                  <c:v>44616.724328703705</c:v>
                </c:pt>
                <c:pt idx="6457">
                  <c:v>44616.725057870368</c:v>
                </c:pt>
                <c:pt idx="6458">
                  <c:v>44616.725787037038</c:v>
                </c:pt>
                <c:pt idx="6459">
                  <c:v>44616.726504629631</c:v>
                </c:pt>
                <c:pt idx="6460">
                  <c:v>44616.727233796293</c:v>
                </c:pt>
                <c:pt idx="6461">
                  <c:v>44616.727962962963</c:v>
                </c:pt>
                <c:pt idx="6462">
                  <c:v>44616.728680555556</c:v>
                </c:pt>
                <c:pt idx="6463">
                  <c:v>44616.729409722226</c:v>
                </c:pt>
                <c:pt idx="6464">
                  <c:v>44616.730138888888</c:v>
                </c:pt>
                <c:pt idx="6465">
                  <c:v>44616.730856481481</c:v>
                </c:pt>
                <c:pt idx="6466">
                  <c:v>44616.731585648151</c:v>
                </c:pt>
                <c:pt idx="6467">
                  <c:v>44616.732314814813</c:v>
                </c:pt>
                <c:pt idx="6468">
                  <c:v>44616.733032407406</c:v>
                </c:pt>
                <c:pt idx="6469">
                  <c:v>44616.733761574076</c:v>
                </c:pt>
                <c:pt idx="6470">
                  <c:v>44616.734490740739</c:v>
                </c:pt>
                <c:pt idx="6471">
                  <c:v>44616.735208333332</c:v>
                </c:pt>
                <c:pt idx="6472">
                  <c:v>44616.735937500001</c:v>
                </c:pt>
                <c:pt idx="6473">
                  <c:v>44616.736666666664</c:v>
                </c:pt>
                <c:pt idx="6474">
                  <c:v>44616.737384259257</c:v>
                </c:pt>
                <c:pt idx="6475">
                  <c:v>44616.738113425927</c:v>
                </c:pt>
                <c:pt idx="6476">
                  <c:v>44616.738842592589</c:v>
                </c:pt>
                <c:pt idx="6477">
                  <c:v>44616.739560185182</c:v>
                </c:pt>
                <c:pt idx="6478">
                  <c:v>44616.740289351852</c:v>
                </c:pt>
                <c:pt idx="6479">
                  <c:v>44616.741018518522</c:v>
                </c:pt>
                <c:pt idx="6480">
                  <c:v>44616.741793981484</c:v>
                </c:pt>
                <c:pt idx="6481">
                  <c:v>44616.742511574077</c:v>
                </c:pt>
                <c:pt idx="6482">
                  <c:v>44616.74324074074</c:v>
                </c:pt>
                <c:pt idx="6483">
                  <c:v>44616.743969907409</c:v>
                </c:pt>
                <c:pt idx="6484">
                  <c:v>44616.744687500002</c:v>
                </c:pt>
                <c:pt idx="6485">
                  <c:v>44616.745416666665</c:v>
                </c:pt>
                <c:pt idx="6486">
                  <c:v>44616.746145833335</c:v>
                </c:pt>
                <c:pt idx="6487">
                  <c:v>44616.746863425928</c:v>
                </c:pt>
                <c:pt idx="6488">
                  <c:v>44616.74759259259</c:v>
                </c:pt>
                <c:pt idx="6489">
                  <c:v>44616.74832175926</c:v>
                </c:pt>
                <c:pt idx="6490">
                  <c:v>44616.749039351853</c:v>
                </c:pt>
                <c:pt idx="6491">
                  <c:v>44616.749768518515</c:v>
                </c:pt>
                <c:pt idx="6492">
                  <c:v>44616.750497685185</c:v>
                </c:pt>
                <c:pt idx="6493">
                  <c:v>44616.751215277778</c:v>
                </c:pt>
                <c:pt idx="6494">
                  <c:v>44616.751944444448</c:v>
                </c:pt>
                <c:pt idx="6495">
                  <c:v>44616.75267361111</c:v>
                </c:pt>
                <c:pt idx="6496">
                  <c:v>44616.753391203703</c:v>
                </c:pt>
                <c:pt idx="6497">
                  <c:v>44616.754120370373</c:v>
                </c:pt>
                <c:pt idx="6498">
                  <c:v>44616.754849537036</c:v>
                </c:pt>
                <c:pt idx="6499">
                  <c:v>44616.755567129629</c:v>
                </c:pt>
                <c:pt idx="6500">
                  <c:v>44616.756296296298</c:v>
                </c:pt>
                <c:pt idx="6501">
                  <c:v>44616.757071759261</c:v>
                </c:pt>
                <c:pt idx="6502">
                  <c:v>44616.757800925923</c:v>
                </c:pt>
                <c:pt idx="6503">
                  <c:v>44616.758518518516</c:v>
                </c:pt>
                <c:pt idx="6504">
                  <c:v>44616.759247685186</c:v>
                </c:pt>
                <c:pt idx="6505">
                  <c:v>44616.759976851848</c:v>
                </c:pt>
                <c:pt idx="6506">
                  <c:v>44616.760706018518</c:v>
                </c:pt>
                <c:pt idx="6507">
                  <c:v>44616.761469907404</c:v>
                </c:pt>
                <c:pt idx="6508">
                  <c:v>44616.762199074074</c:v>
                </c:pt>
                <c:pt idx="6509">
                  <c:v>44616.762928240743</c:v>
                </c:pt>
                <c:pt idx="6510">
                  <c:v>44616.763645833336</c:v>
                </c:pt>
                <c:pt idx="6511">
                  <c:v>44616.764374999999</c:v>
                </c:pt>
                <c:pt idx="6512">
                  <c:v>44616.765104166669</c:v>
                </c:pt>
                <c:pt idx="6513">
                  <c:v>44616.765821759262</c:v>
                </c:pt>
                <c:pt idx="6514">
                  <c:v>44616.766550925924</c:v>
                </c:pt>
                <c:pt idx="6515">
                  <c:v>44616.767280092594</c:v>
                </c:pt>
                <c:pt idx="6516">
                  <c:v>44616.767997685187</c:v>
                </c:pt>
                <c:pt idx="6517">
                  <c:v>44616.768726851849</c:v>
                </c:pt>
                <c:pt idx="6518">
                  <c:v>44616.769502314812</c:v>
                </c:pt>
                <c:pt idx="6519">
                  <c:v>44616.770231481481</c:v>
                </c:pt>
                <c:pt idx="6520">
                  <c:v>44616.770949074074</c:v>
                </c:pt>
                <c:pt idx="6521">
                  <c:v>44616.771678240744</c:v>
                </c:pt>
                <c:pt idx="6522">
                  <c:v>44616.772407407407</c:v>
                </c:pt>
                <c:pt idx="6523">
                  <c:v>44616.773125</c:v>
                </c:pt>
                <c:pt idx="6524">
                  <c:v>44616.773900462962</c:v>
                </c:pt>
                <c:pt idx="6525">
                  <c:v>44616.774629629632</c:v>
                </c:pt>
                <c:pt idx="6526">
                  <c:v>44616.775358796294</c:v>
                </c:pt>
                <c:pt idx="6527">
                  <c:v>44616.776076388887</c:v>
                </c:pt>
                <c:pt idx="6528">
                  <c:v>44616.776805555557</c:v>
                </c:pt>
                <c:pt idx="6529">
                  <c:v>44616.77753472222</c:v>
                </c:pt>
                <c:pt idx="6530">
                  <c:v>44616.778310185182</c:v>
                </c:pt>
                <c:pt idx="6531">
                  <c:v>44616.779027777775</c:v>
                </c:pt>
                <c:pt idx="6532">
                  <c:v>44616.779756944445</c:v>
                </c:pt>
                <c:pt idx="6533">
                  <c:v>44616.780486111114</c:v>
                </c:pt>
                <c:pt idx="6534">
                  <c:v>44616.7812037037</c:v>
                </c:pt>
                <c:pt idx="6535">
                  <c:v>44616.78193287037</c:v>
                </c:pt>
                <c:pt idx="6536">
                  <c:v>44616.782708333332</c:v>
                </c:pt>
                <c:pt idx="6537">
                  <c:v>44616.783437500002</c:v>
                </c:pt>
                <c:pt idx="6538">
                  <c:v>44616.784166666665</c:v>
                </c:pt>
                <c:pt idx="6539">
                  <c:v>44616.784884259258</c:v>
                </c:pt>
                <c:pt idx="6540">
                  <c:v>44616.785613425927</c:v>
                </c:pt>
                <c:pt idx="6541">
                  <c:v>44616.78634259259</c:v>
                </c:pt>
                <c:pt idx="6542">
                  <c:v>44616.787060185183</c:v>
                </c:pt>
                <c:pt idx="6543">
                  <c:v>44616.787789351853</c:v>
                </c:pt>
                <c:pt idx="6544">
                  <c:v>44616.788506944446</c:v>
                </c:pt>
                <c:pt idx="6545">
                  <c:v>44616.789236111108</c:v>
                </c:pt>
                <c:pt idx="6546">
                  <c:v>44616.789965277778</c:v>
                </c:pt>
                <c:pt idx="6547">
                  <c:v>44616.790682870371</c:v>
                </c:pt>
                <c:pt idx="6548">
                  <c:v>44616.791412037041</c:v>
                </c:pt>
                <c:pt idx="6549">
                  <c:v>44616.792141203703</c:v>
                </c:pt>
                <c:pt idx="6550">
                  <c:v>44616.792858796296</c:v>
                </c:pt>
                <c:pt idx="6551">
                  <c:v>44616.793587962966</c:v>
                </c:pt>
                <c:pt idx="6552">
                  <c:v>44616.794363425928</c:v>
                </c:pt>
                <c:pt idx="6553">
                  <c:v>44616.795092592591</c:v>
                </c:pt>
                <c:pt idx="6554">
                  <c:v>44616.795810185184</c:v>
                </c:pt>
                <c:pt idx="6555">
                  <c:v>44616.796539351853</c:v>
                </c:pt>
                <c:pt idx="6556">
                  <c:v>44616.797256944446</c:v>
                </c:pt>
                <c:pt idx="6557">
                  <c:v>44616.797986111109</c:v>
                </c:pt>
                <c:pt idx="6558">
                  <c:v>44616.798715277779</c:v>
                </c:pt>
                <c:pt idx="6559">
                  <c:v>44616.799432870372</c:v>
                </c:pt>
                <c:pt idx="6560">
                  <c:v>44616.800162037034</c:v>
                </c:pt>
                <c:pt idx="6561">
                  <c:v>44616.800891203704</c:v>
                </c:pt>
                <c:pt idx="6562">
                  <c:v>44616.801608796297</c:v>
                </c:pt>
                <c:pt idx="6563">
                  <c:v>44616.802395833336</c:v>
                </c:pt>
                <c:pt idx="6564">
                  <c:v>44616.803113425929</c:v>
                </c:pt>
                <c:pt idx="6565">
                  <c:v>44616.803842592592</c:v>
                </c:pt>
                <c:pt idx="6566">
                  <c:v>44616.804560185185</c:v>
                </c:pt>
                <c:pt idx="6567">
                  <c:v>44616.805289351854</c:v>
                </c:pt>
                <c:pt idx="6568">
                  <c:v>44616.806018518517</c:v>
                </c:pt>
                <c:pt idx="6569">
                  <c:v>44616.80673611111</c:v>
                </c:pt>
                <c:pt idx="6570">
                  <c:v>44616.80746527778</c:v>
                </c:pt>
                <c:pt idx="6571">
                  <c:v>44616.808194444442</c:v>
                </c:pt>
                <c:pt idx="6572">
                  <c:v>44616.808912037035</c:v>
                </c:pt>
                <c:pt idx="6573">
                  <c:v>44616.809641203705</c:v>
                </c:pt>
                <c:pt idx="6574">
                  <c:v>44616.810416666667</c:v>
                </c:pt>
                <c:pt idx="6575">
                  <c:v>44616.811145833337</c:v>
                </c:pt>
                <c:pt idx="6576">
                  <c:v>44616.811863425923</c:v>
                </c:pt>
                <c:pt idx="6577">
                  <c:v>44616.812592592592</c:v>
                </c:pt>
                <c:pt idx="6578">
                  <c:v>44616.813321759262</c:v>
                </c:pt>
                <c:pt idx="6579">
                  <c:v>44616.814039351855</c:v>
                </c:pt>
                <c:pt idx="6580">
                  <c:v>44616.814814814818</c:v>
                </c:pt>
                <c:pt idx="6581">
                  <c:v>44616.81554398148</c:v>
                </c:pt>
                <c:pt idx="6582">
                  <c:v>44616.81627314815</c:v>
                </c:pt>
                <c:pt idx="6583">
                  <c:v>44616.816990740743</c:v>
                </c:pt>
                <c:pt idx="6584">
                  <c:v>44616.817719907405</c:v>
                </c:pt>
                <c:pt idx="6585">
                  <c:v>44616.818449074075</c:v>
                </c:pt>
                <c:pt idx="6586">
                  <c:v>44616.819224537037</c:v>
                </c:pt>
                <c:pt idx="6587">
                  <c:v>44616.819953703707</c:v>
                </c:pt>
                <c:pt idx="6588">
                  <c:v>44616.820671296293</c:v>
                </c:pt>
                <c:pt idx="6589">
                  <c:v>44616.821400462963</c:v>
                </c:pt>
                <c:pt idx="6590">
                  <c:v>44616.822129629632</c:v>
                </c:pt>
                <c:pt idx="6591">
                  <c:v>44616.822847222225</c:v>
                </c:pt>
                <c:pt idx="6592">
                  <c:v>44616.823576388888</c:v>
                </c:pt>
                <c:pt idx="6593">
                  <c:v>44616.824305555558</c:v>
                </c:pt>
                <c:pt idx="6594">
                  <c:v>44616.825023148151</c:v>
                </c:pt>
                <c:pt idx="6595">
                  <c:v>44616.825752314813</c:v>
                </c:pt>
                <c:pt idx="6596">
                  <c:v>44616.826481481483</c:v>
                </c:pt>
                <c:pt idx="6597">
                  <c:v>44616.827256944445</c:v>
                </c:pt>
                <c:pt idx="6598">
                  <c:v>44616.827974537038</c:v>
                </c:pt>
                <c:pt idx="6599">
                  <c:v>44616.828703703701</c:v>
                </c:pt>
                <c:pt idx="6600">
                  <c:v>44616.829432870371</c:v>
                </c:pt>
                <c:pt idx="6601">
                  <c:v>44616.830150462964</c:v>
                </c:pt>
                <c:pt idx="6602">
                  <c:v>44616.830879629626</c:v>
                </c:pt>
                <c:pt idx="6603">
                  <c:v>44616.831655092596</c:v>
                </c:pt>
                <c:pt idx="6604">
                  <c:v>44616.832384259258</c:v>
                </c:pt>
                <c:pt idx="6605">
                  <c:v>44616.833101851851</c:v>
                </c:pt>
                <c:pt idx="6606">
                  <c:v>44616.833831018521</c:v>
                </c:pt>
                <c:pt idx="6607">
                  <c:v>44616.834560185183</c:v>
                </c:pt>
                <c:pt idx="6608">
                  <c:v>44616.835289351853</c:v>
                </c:pt>
                <c:pt idx="6609">
                  <c:v>44616.836006944446</c:v>
                </c:pt>
                <c:pt idx="6610">
                  <c:v>44616.836736111109</c:v>
                </c:pt>
                <c:pt idx="6611">
                  <c:v>44616.837453703702</c:v>
                </c:pt>
                <c:pt idx="6612">
                  <c:v>44616.838182870371</c:v>
                </c:pt>
                <c:pt idx="6613">
                  <c:v>44616.838912037034</c:v>
                </c:pt>
                <c:pt idx="6614">
                  <c:v>44616.839687500003</c:v>
                </c:pt>
                <c:pt idx="6615">
                  <c:v>44616.840405092589</c:v>
                </c:pt>
                <c:pt idx="6616">
                  <c:v>44616.841134259259</c:v>
                </c:pt>
                <c:pt idx="6617">
                  <c:v>44616.841863425929</c:v>
                </c:pt>
                <c:pt idx="6618">
                  <c:v>44616.842581018522</c:v>
                </c:pt>
                <c:pt idx="6619">
                  <c:v>44616.843310185184</c:v>
                </c:pt>
                <c:pt idx="6620">
                  <c:v>44616.844085648147</c:v>
                </c:pt>
                <c:pt idx="6621">
                  <c:v>44616.844814814816</c:v>
                </c:pt>
                <c:pt idx="6622">
                  <c:v>44616.845532407409</c:v>
                </c:pt>
                <c:pt idx="6623">
                  <c:v>44616.846261574072</c:v>
                </c:pt>
                <c:pt idx="6624">
                  <c:v>44616.846990740742</c:v>
                </c:pt>
                <c:pt idx="6625">
                  <c:v>44616.847708333335</c:v>
                </c:pt>
                <c:pt idx="6626">
                  <c:v>44616.848495370374</c:v>
                </c:pt>
                <c:pt idx="6627">
                  <c:v>44616.849212962959</c:v>
                </c:pt>
                <c:pt idx="6628">
                  <c:v>44616.849942129629</c:v>
                </c:pt>
                <c:pt idx="6629">
                  <c:v>44616.850671296299</c:v>
                </c:pt>
                <c:pt idx="6630">
                  <c:v>44616.851388888892</c:v>
                </c:pt>
                <c:pt idx="6631">
                  <c:v>44616.852118055554</c:v>
                </c:pt>
                <c:pt idx="6632">
                  <c:v>44616.852893518517</c:v>
                </c:pt>
                <c:pt idx="6633">
                  <c:v>44616.853622685187</c:v>
                </c:pt>
                <c:pt idx="6634">
                  <c:v>44616.85434027778</c:v>
                </c:pt>
                <c:pt idx="6635">
                  <c:v>44616.855069444442</c:v>
                </c:pt>
                <c:pt idx="6636">
                  <c:v>44616.855798611112</c:v>
                </c:pt>
                <c:pt idx="6637">
                  <c:v>44616.856516203705</c:v>
                </c:pt>
                <c:pt idx="6638">
                  <c:v>44616.857245370367</c:v>
                </c:pt>
                <c:pt idx="6639">
                  <c:v>44616.857974537037</c:v>
                </c:pt>
                <c:pt idx="6640">
                  <c:v>44616.85869212963</c:v>
                </c:pt>
                <c:pt idx="6641">
                  <c:v>44616.8594212963</c:v>
                </c:pt>
                <c:pt idx="6642">
                  <c:v>44616.860138888886</c:v>
                </c:pt>
                <c:pt idx="6643">
                  <c:v>44616.860925925925</c:v>
                </c:pt>
                <c:pt idx="6644">
                  <c:v>44616.861643518518</c:v>
                </c:pt>
                <c:pt idx="6645">
                  <c:v>44616.862372685187</c:v>
                </c:pt>
                <c:pt idx="6646">
                  <c:v>44616.86310185185</c:v>
                </c:pt>
                <c:pt idx="6647">
                  <c:v>44616.863819444443</c:v>
                </c:pt>
                <c:pt idx="6648">
                  <c:v>44616.864548611113</c:v>
                </c:pt>
                <c:pt idx="6649">
                  <c:v>44616.865266203706</c:v>
                </c:pt>
                <c:pt idx="6650">
                  <c:v>44616.865995370368</c:v>
                </c:pt>
                <c:pt idx="6651">
                  <c:v>44616.866724537038</c:v>
                </c:pt>
                <c:pt idx="6652">
                  <c:v>44616.8674537037</c:v>
                </c:pt>
                <c:pt idx="6653">
                  <c:v>44616.868171296293</c:v>
                </c:pt>
                <c:pt idx="6654">
                  <c:v>44616.868946759256</c:v>
                </c:pt>
                <c:pt idx="6655">
                  <c:v>44616.869675925926</c:v>
                </c:pt>
                <c:pt idx="6656">
                  <c:v>44616.870405092595</c:v>
                </c:pt>
                <c:pt idx="6657">
                  <c:v>44616.871122685188</c:v>
                </c:pt>
                <c:pt idx="6658">
                  <c:v>44616.871851851851</c:v>
                </c:pt>
                <c:pt idx="6659">
                  <c:v>44616.872581018521</c:v>
                </c:pt>
                <c:pt idx="6660">
                  <c:v>44616.873298611114</c:v>
                </c:pt>
                <c:pt idx="6661">
                  <c:v>44616.874027777776</c:v>
                </c:pt>
                <c:pt idx="6662">
                  <c:v>44616.874756944446</c:v>
                </c:pt>
                <c:pt idx="6663">
                  <c:v>44616.875474537039</c:v>
                </c:pt>
                <c:pt idx="6664">
                  <c:v>44616.876203703701</c:v>
                </c:pt>
                <c:pt idx="6665">
                  <c:v>44616.87699074074</c:v>
                </c:pt>
                <c:pt idx="6666">
                  <c:v>44616.877708333333</c:v>
                </c:pt>
                <c:pt idx="6667">
                  <c:v>44616.878437500003</c:v>
                </c:pt>
                <c:pt idx="6668">
                  <c:v>44616.879166666666</c:v>
                </c:pt>
                <c:pt idx="6669">
                  <c:v>44616.879884259259</c:v>
                </c:pt>
                <c:pt idx="6670">
                  <c:v>44616.880613425928</c:v>
                </c:pt>
                <c:pt idx="6671">
                  <c:v>44616.881388888891</c:v>
                </c:pt>
                <c:pt idx="6672">
                  <c:v>44616.882118055553</c:v>
                </c:pt>
                <c:pt idx="6673">
                  <c:v>44616.882847222223</c:v>
                </c:pt>
                <c:pt idx="6674">
                  <c:v>44616.883576388886</c:v>
                </c:pt>
                <c:pt idx="6675">
                  <c:v>44616.884293981479</c:v>
                </c:pt>
                <c:pt idx="6676">
                  <c:v>44616.885023148148</c:v>
                </c:pt>
                <c:pt idx="6677">
                  <c:v>44616.885752314818</c:v>
                </c:pt>
                <c:pt idx="6678">
                  <c:v>44616.886469907404</c:v>
                </c:pt>
                <c:pt idx="6679">
                  <c:v>44616.887199074074</c:v>
                </c:pt>
                <c:pt idx="6680">
                  <c:v>44616.887928240743</c:v>
                </c:pt>
                <c:pt idx="6681">
                  <c:v>44616.888645833336</c:v>
                </c:pt>
                <c:pt idx="6682">
                  <c:v>44616.889432870368</c:v>
                </c:pt>
                <c:pt idx="6683">
                  <c:v>44616.890150462961</c:v>
                </c:pt>
                <c:pt idx="6684">
                  <c:v>44616.890879629631</c:v>
                </c:pt>
                <c:pt idx="6685">
                  <c:v>44616.891608796293</c:v>
                </c:pt>
                <c:pt idx="6686">
                  <c:v>44616.892326388886</c:v>
                </c:pt>
                <c:pt idx="6687">
                  <c:v>44616.893055555556</c:v>
                </c:pt>
                <c:pt idx="6688">
                  <c:v>44616.893784722219</c:v>
                </c:pt>
                <c:pt idx="6689">
                  <c:v>44616.894513888888</c:v>
                </c:pt>
                <c:pt idx="6690">
                  <c:v>44616.895231481481</c:v>
                </c:pt>
                <c:pt idx="6691">
                  <c:v>44616.895960648151</c:v>
                </c:pt>
                <c:pt idx="6692">
                  <c:v>44616.896689814814</c:v>
                </c:pt>
                <c:pt idx="6693">
                  <c:v>44616.897418981483</c:v>
                </c:pt>
                <c:pt idx="6694">
                  <c:v>44616.898136574076</c:v>
                </c:pt>
                <c:pt idx="6695">
                  <c:v>44616.898865740739</c:v>
                </c:pt>
                <c:pt idx="6696">
                  <c:v>44616.899594907409</c:v>
                </c:pt>
                <c:pt idx="6697">
                  <c:v>44616.900324074071</c:v>
                </c:pt>
                <c:pt idx="6698">
                  <c:v>44616.901099537034</c:v>
                </c:pt>
                <c:pt idx="6699">
                  <c:v>44616.901817129627</c:v>
                </c:pt>
                <c:pt idx="6700">
                  <c:v>44616.902546296296</c:v>
                </c:pt>
                <c:pt idx="6701">
                  <c:v>44616.903275462966</c:v>
                </c:pt>
                <c:pt idx="6702">
                  <c:v>44616.903993055559</c:v>
                </c:pt>
                <c:pt idx="6703">
                  <c:v>44616.904722222222</c:v>
                </c:pt>
                <c:pt idx="6704">
                  <c:v>44616.905497685184</c:v>
                </c:pt>
                <c:pt idx="6705">
                  <c:v>44616.906215277777</c:v>
                </c:pt>
                <c:pt idx="6706">
                  <c:v>44616.906944444447</c:v>
                </c:pt>
                <c:pt idx="6707">
                  <c:v>44616.907673611109</c:v>
                </c:pt>
                <c:pt idx="6708">
                  <c:v>44616.908391203702</c:v>
                </c:pt>
                <c:pt idx="6709">
                  <c:v>44616.909120370372</c:v>
                </c:pt>
                <c:pt idx="6710">
                  <c:v>44616.909884259258</c:v>
                </c:pt>
                <c:pt idx="6711">
                  <c:v>44616.910613425927</c:v>
                </c:pt>
                <c:pt idx="6712">
                  <c:v>44616.91133101852</c:v>
                </c:pt>
                <c:pt idx="6713">
                  <c:v>44616.912060185183</c:v>
                </c:pt>
                <c:pt idx="6714">
                  <c:v>44616.912789351853</c:v>
                </c:pt>
                <c:pt idx="6715">
                  <c:v>44616.913506944446</c:v>
                </c:pt>
                <c:pt idx="6716">
                  <c:v>44616.914282407408</c:v>
                </c:pt>
                <c:pt idx="6717">
                  <c:v>44616.915011574078</c:v>
                </c:pt>
                <c:pt idx="6718">
                  <c:v>44616.915729166663</c:v>
                </c:pt>
                <c:pt idx="6719">
                  <c:v>44616.916458333333</c:v>
                </c:pt>
                <c:pt idx="6720">
                  <c:v>44616.917187500003</c:v>
                </c:pt>
                <c:pt idx="6721">
                  <c:v>44616.917905092596</c:v>
                </c:pt>
                <c:pt idx="6722">
                  <c:v>44616.918680555558</c:v>
                </c:pt>
                <c:pt idx="6723">
                  <c:v>44616.919409722221</c:v>
                </c:pt>
                <c:pt idx="6724">
                  <c:v>44616.920127314814</c:v>
                </c:pt>
                <c:pt idx="6725">
                  <c:v>44616.920856481483</c:v>
                </c:pt>
                <c:pt idx="6726">
                  <c:v>44616.921585648146</c:v>
                </c:pt>
                <c:pt idx="6727">
                  <c:v>44616.922303240739</c:v>
                </c:pt>
                <c:pt idx="6728">
                  <c:v>44616.923078703701</c:v>
                </c:pt>
                <c:pt idx="6729">
                  <c:v>44616.923807870371</c:v>
                </c:pt>
                <c:pt idx="6730">
                  <c:v>44616.924525462964</c:v>
                </c:pt>
                <c:pt idx="6731">
                  <c:v>44616.925254629627</c:v>
                </c:pt>
                <c:pt idx="6732">
                  <c:v>44616.92597222222</c:v>
                </c:pt>
                <c:pt idx="6733">
                  <c:v>44616.926701388889</c:v>
                </c:pt>
                <c:pt idx="6734">
                  <c:v>44616.927476851852</c:v>
                </c:pt>
                <c:pt idx="6735">
                  <c:v>44616.928206018521</c:v>
                </c:pt>
                <c:pt idx="6736">
                  <c:v>44616.928923611114</c:v>
                </c:pt>
                <c:pt idx="6737">
                  <c:v>44616.929652777777</c:v>
                </c:pt>
                <c:pt idx="6738">
                  <c:v>44616.93037037037</c:v>
                </c:pt>
                <c:pt idx="6739">
                  <c:v>44616.93109953704</c:v>
                </c:pt>
                <c:pt idx="6740">
                  <c:v>44616.931875000002</c:v>
                </c:pt>
                <c:pt idx="6741">
                  <c:v>44616.932592592595</c:v>
                </c:pt>
                <c:pt idx="6742">
                  <c:v>44616.933321759258</c:v>
                </c:pt>
                <c:pt idx="6743">
                  <c:v>44616.934050925927</c:v>
                </c:pt>
                <c:pt idx="6744">
                  <c:v>44616.93476851852</c:v>
                </c:pt>
                <c:pt idx="6745">
                  <c:v>44616.935497685183</c:v>
                </c:pt>
                <c:pt idx="6746">
                  <c:v>44616.936261574076</c:v>
                </c:pt>
                <c:pt idx="6747">
                  <c:v>44616.936990740738</c:v>
                </c:pt>
                <c:pt idx="6748">
                  <c:v>44616.937708333331</c:v>
                </c:pt>
                <c:pt idx="6749">
                  <c:v>44616.938437500001</c:v>
                </c:pt>
                <c:pt idx="6750">
                  <c:v>44616.939166666663</c:v>
                </c:pt>
                <c:pt idx="6751">
                  <c:v>44616.939884259256</c:v>
                </c:pt>
                <c:pt idx="6752">
                  <c:v>44616.940659722219</c:v>
                </c:pt>
                <c:pt idx="6753">
                  <c:v>44616.941377314812</c:v>
                </c:pt>
                <c:pt idx="6754">
                  <c:v>44616.942106481481</c:v>
                </c:pt>
                <c:pt idx="6755">
                  <c:v>44616.942835648151</c:v>
                </c:pt>
                <c:pt idx="6756">
                  <c:v>44616.943553240744</c:v>
                </c:pt>
                <c:pt idx="6757">
                  <c:v>44616.944282407407</c:v>
                </c:pt>
                <c:pt idx="6758">
                  <c:v>44616.9450462963</c:v>
                </c:pt>
                <c:pt idx="6759">
                  <c:v>44616.945775462962</c:v>
                </c:pt>
                <c:pt idx="6760">
                  <c:v>44616.946504629632</c:v>
                </c:pt>
                <c:pt idx="6761">
                  <c:v>44616.947222222225</c:v>
                </c:pt>
                <c:pt idx="6762">
                  <c:v>44616.947951388887</c:v>
                </c:pt>
                <c:pt idx="6763">
                  <c:v>44616.94866898148</c:v>
                </c:pt>
                <c:pt idx="6764">
                  <c:v>44616.949444444443</c:v>
                </c:pt>
                <c:pt idx="6765">
                  <c:v>44616.950173611112</c:v>
                </c:pt>
                <c:pt idx="6766">
                  <c:v>44616.950891203705</c:v>
                </c:pt>
                <c:pt idx="6767">
                  <c:v>44616.951620370368</c:v>
                </c:pt>
                <c:pt idx="6768">
                  <c:v>44616.952337962961</c:v>
                </c:pt>
                <c:pt idx="6769">
                  <c:v>44616.953067129631</c:v>
                </c:pt>
                <c:pt idx="6770">
                  <c:v>44616.953842592593</c:v>
                </c:pt>
                <c:pt idx="6771">
                  <c:v>44616.954560185186</c:v>
                </c:pt>
                <c:pt idx="6772">
                  <c:v>44616.955289351848</c:v>
                </c:pt>
                <c:pt idx="6773">
                  <c:v>44616.956018518518</c:v>
                </c:pt>
                <c:pt idx="6774">
                  <c:v>44616.956736111111</c:v>
                </c:pt>
                <c:pt idx="6775">
                  <c:v>44616.957465277781</c:v>
                </c:pt>
                <c:pt idx="6776">
                  <c:v>44616.958240740743</c:v>
                </c:pt>
                <c:pt idx="6777">
                  <c:v>44616.958969907406</c:v>
                </c:pt>
                <c:pt idx="6778">
                  <c:v>44616.959687499999</c:v>
                </c:pt>
                <c:pt idx="6779">
                  <c:v>44616.960416666669</c:v>
                </c:pt>
                <c:pt idx="6780">
                  <c:v>44616.961145833331</c:v>
                </c:pt>
                <c:pt idx="6781">
                  <c:v>44616.961863425924</c:v>
                </c:pt>
                <c:pt idx="6782">
                  <c:v>44616.962627314817</c:v>
                </c:pt>
                <c:pt idx="6783">
                  <c:v>44616.963356481479</c:v>
                </c:pt>
                <c:pt idx="6784">
                  <c:v>44616.964085648149</c:v>
                </c:pt>
                <c:pt idx="6785">
                  <c:v>44616.964803240742</c:v>
                </c:pt>
                <c:pt idx="6786">
                  <c:v>44616.965532407405</c:v>
                </c:pt>
                <c:pt idx="6787">
                  <c:v>44616.966261574074</c:v>
                </c:pt>
                <c:pt idx="6788">
                  <c:v>44616.96702546296</c:v>
                </c:pt>
                <c:pt idx="6789">
                  <c:v>44616.967743055553</c:v>
                </c:pt>
                <c:pt idx="6790">
                  <c:v>44616.968472222223</c:v>
                </c:pt>
                <c:pt idx="6791">
                  <c:v>44616.969201388885</c:v>
                </c:pt>
                <c:pt idx="6792">
                  <c:v>44616.969918981478</c:v>
                </c:pt>
                <c:pt idx="6793">
                  <c:v>44616.970648148148</c:v>
                </c:pt>
                <c:pt idx="6794">
                  <c:v>44616.971377314818</c:v>
                </c:pt>
                <c:pt idx="6795">
                  <c:v>44616.97210648148</c:v>
                </c:pt>
                <c:pt idx="6796">
                  <c:v>44616.97283564815</c:v>
                </c:pt>
                <c:pt idx="6797">
                  <c:v>44616.973553240743</c:v>
                </c:pt>
                <c:pt idx="6798">
                  <c:v>44616.974282407406</c:v>
                </c:pt>
                <c:pt idx="6799">
                  <c:v>44616.975046296298</c:v>
                </c:pt>
                <c:pt idx="6800">
                  <c:v>44616.975775462961</c:v>
                </c:pt>
                <c:pt idx="6801">
                  <c:v>44616.976504629631</c:v>
                </c:pt>
                <c:pt idx="6802">
                  <c:v>44616.977222222224</c:v>
                </c:pt>
                <c:pt idx="6803">
                  <c:v>44616.977951388886</c:v>
                </c:pt>
                <c:pt idx="6804">
                  <c:v>44616.978680555556</c:v>
                </c:pt>
                <c:pt idx="6805">
                  <c:v>44616.979398148149</c:v>
                </c:pt>
                <c:pt idx="6806">
                  <c:v>44616.980127314811</c:v>
                </c:pt>
                <c:pt idx="6807">
                  <c:v>44616.980856481481</c:v>
                </c:pt>
                <c:pt idx="6808">
                  <c:v>44616.981574074074</c:v>
                </c:pt>
                <c:pt idx="6809">
                  <c:v>44616.982303240744</c:v>
                </c:pt>
                <c:pt idx="6810">
                  <c:v>44616.983078703706</c:v>
                </c:pt>
                <c:pt idx="6811">
                  <c:v>44616.983796296299</c:v>
                </c:pt>
                <c:pt idx="6812">
                  <c:v>44616.984525462962</c:v>
                </c:pt>
                <c:pt idx="6813">
                  <c:v>44616.985254629632</c:v>
                </c:pt>
                <c:pt idx="6814">
                  <c:v>44616.985972222225</c:v>
                </c:pt>
                <c:pt idx="6815">
                  <c:v>44616.986701388887</c:v>
                </c:pt>
                <c:pt idx="6816">
                  <c:v>44616.987430555557</c:v>
                </c:pt>
                <c:pt idx="6817">
                  <c:v>44616.988159722219</c:v>
                </c:pt>
                <c:pt idx="6818">
                  <c:v>44616.988877314812</c:v>
                </c:pt>
                <c:pt idx="6819">
                  <c:v>44616.989606481482</c:v>
                </c:pt>
                <c:pt idx="6820">
                  <c:v>44616.990324074075</c:v>
                </c:pt>
                <c:pt idx="6821">
                  <c:v>44616.991053240738</c:v>
                </c:pt>
                <c:pt idx="6822">
                  <c:v>44616.991782407407</c:v>
                </c:pt>
                <c:pt idx="6823">
                  <c:v>44616.9925</c:v>
                </c:pt>
                <c:pt idx="6824">
                  <c:v>44616.99322916667</c:v>
                </c:pt>
                <c:pt idx="6825">
                  <c:v>44616.993958333333</c:v>
                </c:pt>
                <c:pt idx="6826">
                  <c:v>44616.994733796295</c:v>
                </c:pt>
                <c:pt idx="6827">
                  <c:v>44616.995462962965</c:v>
                </c:pt>
                <c:pt idx="6828">
                  <c:v>44616.996180555558</c:v>
                </c:pt>
                <c:pt idx="6829">
                  <c:v>44616.99690972222</c:v>
                </c:pt>
                <c:pt idx="6830">
                  <c:v>44616.99763888889</c:v>
                </c:pt>
                <c:pt idx="6831">
                  <c:v>44616.998368055552</c:v>
                </c:pt>
                <c:pt idx="6832">
                  <c:v>44616.999143518522</c:v>
                </c:pt>
                <c:pt idx="6833">
                  <c:v>44616.999872685185</c:v>
                </c:pt>
                <c:pt idx="6834">
                  <c:v>44617.000590277778</c:v>
                </c:pt>
                <c:pt idx="6835">
                  <c:v>44617.001319444447</c:v>
                </c:pt>
                <c:pt idx="6836">
                  <c:v>44617.00204861111</c:v>
                </c:pt>
                <c:pt idx="6837">
                  <c:v>44617.00277777778</c:v>
                </c:pt>
                <c:pt idx="6838">
                  <c:v>44617.003495370373</c:v>
                </c:pt>
                <c:pt idx="6839">
                  <c:v>44617.004224537035</c:v>
                </c:pt>
                <c:pt idx="6840">
                  <c:v>44617.004953703705</c:v>
                </c:pt>
                <c:pt idx="6841">
                  <c:v>44617.005671296298</c:v>
                </c:pt>
                <c:pt idx="6842">
                  <c:v>44617.00640046296</c:v>
                </c:pt>
                <c:pt idx="6843">
                  <c:v>44617.00712962963</c:v>
                </c:pt>
                <c:pt idx="6844">
                  <c:v>44617.007847222223</c:v>
                </c:pt>
                <c:pt idx="6845">
                  <c:v>44617.008576388886</c:v>
                </c:pt>
                <c:pt idx="6846">
                  <c:v>44617.009305555555</c:v>
                </c:pt>
                <c:pt idx="6847">
                  <c:v>44617.010023148148</c:v>
                </c:pt>
                <c:pt idx="6848">
                  <c:v>44617.010752314818</c:v>
                </c:pt>
                <c:pt idx="6849">
                  <c:v>44617.011481481481</c:v>
                </c:pt>
                <c:pt idx="6850">
                  <c:v>44617.012199074074</c:v>
                </c:pt>
                <c:pt idx="6851">
                  <c:v>44617.012928240743</c:v>
                </c:pt>
                <c:pt idx="6852">
                  <c:v>44617.013657407406</c:v>
                </c:pt>
                <c:pt idx="6853">
                  <c:v>44617.014374999999</c:v>
                </c:pt>
                <c:pt idx="6854">
                  <c:v>44617.015104166669</c:v>
                </c:pt>
                <c:pt idx="6855">
                  <c:v>44617.015833333331</c:v>
                </c:pt>
                <c:pt idx="6856">
                  <c:v>44617.016550925924</c:v>
                </c:pt>
                <c:pt idx="6857">
                  <c:v>44617.017280092594</c:v>
                </c:pt>
                <c:pt idx="6858">
                  <c:v>44617.018055555556</c:v>
                </c:pt>
                <c:pt idx="6859">
                  <c:v>44617.018773148149</c:v>
                </c:pt>
                <c:pt idx="6860">
                  <c:v>44617.019502314812</c:v>
                </c:pt>
                <c:pt idx="6861">
                  <c:v>44617.020231481481</c:v>
                </c:pt>
                <c:pt idx="6862">
                  <c:v>44617.020949074074</c:v>
                </c:pt>
                <c:pt idx="6863">
                  <c:v>44617.021678240744</c:v>
                </c:pt>
                <c:pt idx="6864">
                  <c:v>44617.022453703707</c:v>
                </c:pt>
                <c:pt idx="6865">
                  <c:v>44617.0231712963</c:v>
                </c:pt>
                <c:pt idx="6866">
                  <c:v>44617.023900462962</c:v>
                </c:pt>
                <c:pt idx="6867">
                  <c:v>44617.024629629632</c:v>
                </c:pt>
                <c:pt idx="6868">
                  <c:v>44617.025347222225</c:v>
                </c:pt>
                <c:pt idx="6869">
                  <c:v>44617.026076388887</c:v>
                </c:pt>
                <c:pt idx="6870">
                  <c:v>44617.02685185185</c:v>
                </c:pt>
                <c:pt idx="6871">
                  <c:v>44617.027581018519</c:v>
                </c:pt>
                <c:pt idx="6872">
                  <c:v>44617.028298611112</c:v>
                </c:pt>
                <c:pt idx="6873">
                  <c:v>44617.029027777775</c:v>
                </c:pt>
                <c:pt idx="6874">
                  <c:v>44617.029756944445</c:v>
                </c:pt>
                <c:pt idx="6875">
                  <c:v>44617.030474537038</c:v>
                </c:pt>
                <c:pt idx="6876">
                  <c:v>44617.0312037037</c:v>
                </c:pt>
                <c:pt idx="6877">
                  <c:v>44617.03193287037</c:v>
                </c:pt>
                <c:pt idx="6878">
                  <c:v>44617.032650462963</c:v>
                </c:pt>
                <c:pt idx="6879">
                  <c:v>44617.033379629633</c:v>
                </c:pt>
                <c:pt idx="6880">
                  <c:v>44617.034108796295</c:v>
                </c:pt>
                <c:pt idx="6881">
                  <c:v>44617.034872685188</c:v>
                </c:pt>
                <c:pt idx="6882">
                  <c:v>44617.035601851851</c:v>
                </c:pt>
                <c:pt idx="6883">
                  <c:v>44617.03633101852</c:v>
                </c:pt>
                <c:pt idx="6884">
                  <c:v>44617.037048611113</c:v>
                </c:pt>
                <c:pt idx="6885">
                  <c:v>44617.037777777776</c:v>
                </c:pt>
                <c:pt idx="6886">
                  <c:v>44617.038506944446</c:v>
                </c:pt>
                <c:pt idx="6887">
                  <c:v>44617.039282407408</c:v>
                </c:pt>
                <c:pt idx="6888">
                  <c:v>44617.04</c:v>
                </c:pt>
                <c:pt idx="6889">
                  <c:v>44617.040729166663</c:v>
                </c:pt>
                <c:pt idx="6890">
                  <c:v>44617.041458333333</c:v>
                </c:pt>
                <c:pt idx="6891">
                  <c:v>44617.042175925926</c:v>
                </c:pt>
                <c:pt idx="6892">
                  <c:v>44617.042905092596</c:v>
                </c:pt>
                <c:pt idx="6893">
                  <c:v>44617.043680555558</c:v>
                </c:pt>
                <c:pt idx="6894">
                  <c:v>44617.044409722221</c:v>
                </c:pt>
                <c:pt idx="6895">
                  <c:v>44617.045127314814</c:v>
                </c:pt>
                <c:pt idx="6896">
                  <c:v>44617.045856481483</c:v>
                </c:pt>
                <c:pt idx="6897">
                  <c:v>44617.046585648146</c:v>
                </c:pt>
                <c:pt idx="6898">
                  <c:v>44617.047303240739</c:v>
                </c:pt>
                <c:pt idx="6899">
                  <c:v>44617.048078703701</c:v>
                </c:pt>
                <c:pt idx="6900">
                  <c:v>44617.048807870371</c:v>
                </c:pt>
                <c:pt idx="6901">
                  <c:v>44617.049537037034</c:v>
                </c:pt>
                <c:pt idx="6902">
                  <c:v>44617.050254629627</c:v>
                </c:pt>
                <c:pt idx="6903">
                  <c:v>44617.050983796296</c:v>
                </c:pt>
                <c:pt idx="6904">
                  <c:v>44617.051712962966</c:v>
                </c:pt>
                <c:pt idx="6905">
                  <c:v>44617.052488425928</c:v>
                </c:pt>
                <c:pt idx="6906">
                  <c:v>44617.053206018521</c:v>
                </c:pt>
                <c:pt idx="6907">
                  <c:v>44617.053935185184</c:v>
                </c:pt>
                <c:pt idx="6908">
                  <c:v>44617.054664351854</c:v>
                </c:pt>
                <c:pt idx="6909">
                  <c:v>44617.055381944447</c:v>
                </c:pt>
                <c:pt idx="6910">
                  <c:v>44617.056111111109</c:v>
                </c:pt>
                <c:pt idx="6911">
                  <c:v>44617.056886574072</c:v>
                </c:pt>
                <c:pt idx="6912">
                  <c:v>44617.057615740741</c:v>
                </c:pt>
                <c:pt idx="6913">
                  <c:v>44617.058344907404</c:v>
                </c:pt>
                <c:pt idx="6914">
                  <c:v>44617.059062499997</c:v>
                </c:pt>
                <c:pt idx="6915">
                  <c:v>44617.059791666667</c:v>
                </c:pt>
                <c:pt idx="6916">
                  <c:v>44617.060520833336</c:v>
                </c:pt>
                <c:pt idx="6917">
                  <c:v>44617.061296296299</c:v>
                </c:pt>
                <c:pt idx="6918">
                  <c:v>44617.062013888892</c:v>
                </c:pt>
                <c:pt idx="6919">
                  <c:v>44617.062743055554</c:v>
                </c:pt>
                <c:pt idx="6920">
                  <c:v>44617.063472222224</c:v>
                </c:pt>
                <c:pt idx="6921">
                  <c:v>44617.064189814817</c:v>
                </c:pt>
                <c:pt idx="6922">
                  <c:v>44617.064918981479</c:v>
                </c:pt>
                <c:pt idx="6923">
                  <c:v>44617.065694444442</c:v>
                </c:pt>
                <c:pt idx="6924">
                  <c:v>44617.066423611112</c:v>
                </c:pt>
                <c:pt idx="6925">
                  <c:v>44617.067141203705</c:v>
                </c:pt>
                <c:pt idx="6926">
                  <c:v>44617.067870370367</c:v>
                </c:pt>
                <c:pt idx="6927">
                  <c:v>44617.068599537037</c:v>
                </c:pt>
                <c:pt idx="6928">
                  <c:v>44617.06931712963</c:v>
                </c:pt>
                <c:pt idx="6929">
                  <c:v>44617.070092592592</c:v>
                </c:pt>
                <c:pt idx="6930">
                  <c:v>44617.070821759262</c:v>
                </c:pt>
                <c:pt idx="6931">
                  <c:v>44617.071550925924</c:v>
                </c:pt>
                <c:pt idx="6932">
                  <c:v>44617.072268518517</c:v>
                </c:pt>
                <c:pt idx="6933">
                  <c:v>44617.072997685187</c:v>
                </c:pt>
                <c:pt idx="6934">
                  <c:v>44617.07372685185</c:v>
                </c:pt>
                <c:pt idx="6935">
                  <c:v>44617.074490740742</c:v>
                </c:pt>
                <c:pt idx="6936">
                  <c:v>44617.075219907405</c:v>
                </c:pt>
                <c:pt idx="6937">
                  <c:v>44617.075949074075</c:v>
                </c:pt>
                <c:pt idx="6938">
                  <c:v>44617.076666666668</c:v>
                </c:pt>
                <c:pt idx="6939">
                  <c:v>44617.07739583333</c:v>
                </c:pt>
                <c:pt idx="6940">
                  <c:v>44617.078125</c:v>
                </c:pt>
                <c:pt idx="6941">
                  <c:v>44617.078900462962</c:v>
                </c:pt>
                <c:pt idx="6942">
                  <c:v>44617.079618055555</c:v>
                </c:pt>
                <c:pt idx="6943">
                  <c:v>44617.080347222225</c:v>
                </c:pt>
                <c:pt idx="6944">
                  <c:v>44617.081076388888</c:v>
                </c:pt>
                <c:pt idx="6945">
                  <c:v>44617.081793981481</c:v>
                </c:pt>
                <c:pt idx="6946">
                  <c:v>44617.08252314815</c:v>
                </c:pt>
                <c:pt idx="6947">
                  <c:v>44617.083298611113</c:v>
                </c:pt>
                <c:pt idx="6948">
                  <c:v>44617.084016203706</c:v>
                </c:pt>
                <c:pt idx="6949">
                  <c:v>44617.084745370368</c:v>
                </c:pt>
                <c:pt idx="6950">
                  <c:v>44617.085474537038</c:v>
                </c:pt>
                <c:pt idx="6951">
                  <c:v>44617.086192129631</c:v>
                </c:pt>
                <c:pt idx="6952">
                  <c:v>44617.086921296293</c:v>
                </c:pt>
                <c:pt idx="6953">
                  <c:v>44617.087696759256</c:v>
                </c:pt>
                <c:pt idx="6954">
                  <c:v>44617.088414351849</c:v>
                </c:pt>
                <c:pt idx="6955">
                  <c:v>44617.089143518519</c:v>
                </c:pt>
                <c:pt idx="6956">
                  <c:v>44617.089872685188</c:v>
                </c:pt>
                <c:pt idx="6957">
                  <c:v>44617.090590277781</c:v>
                </c:pt>
                <c:pt idx="6958">
                  <c:v>44617.091319444444</c:v>
                </c:pt>
                <c:pt idx="6959">
                  <c:v>44617.092048611114</c:v>
                </c:pt>
                <c:pt idx="6960">
                  <c:v>44617.092766203707</c:v>
                </c:pt>
                <c:pt idx="6961">
                  <c:v>44617.093495370369</c:v>
                </c:pt>
                <c:pt idx="6962">
                  <c:v>44617.094224537039</c:v>
                </c:pt>
                <c:pt idx="6963">
                  <c:v>44617.094942129632</c:v>
                </c:pt>
                <c:pt idx="6964">
                  <c:v>44617.095717592594</c:v>
                </c:pt>
                <c:pt idx="6965">
                  <c:v>44617.096446759257</c:v>
                </c:pt>
                <c:pt idx="6966">
                  <c:v>44617.09716435185</c:v>
                </c:pt>
                <c:pt idx="6967">
                  <c:v>44617.097893518519</c:v>
                </c:pt>
                <c:pt idx="6968">
                  <c:v>44617.098622685182</c:v>
                </c:pt>
                <c:pt idx="6969">
                  <c:v>44617.099340277775</c:v>
                </c:pt>
                <c:pt idx="6970">
                  <c:v>44617.100115740737</c:v>
                </c:pt>
                <c:pt idx="6971">
                  <c:v>44617.100844907407</c:v>
                </c:pt>
                <c:pt idx="6972">
                  <c:v>44617.101574074077</c:v>
                </c:pt>
                <c:pt idx="6973">
                  <c:v>44617.10229166667</c:v>
                </c:pt>
                <c:pt idx="6974">
                  <c:v>44617.103020833332</c:v>
                </c:pt>
                <c:pt idx="6975">
                  <c:v>44617.103750000002</c:v>
                </c:pt>
                <c:pt idx="6976">
                  <c:v>44617.104513888888</c:v>
                </c:pt>
                <c:pt idx="6977">
                  <c:v>44617.105243055557</c:v>
                </c:pt>
                <c:pt idx="6978">
                  <c:v>44617.10597222222</c:v>
                </c:pt>
                <c:pt idx="6979">
                  <c:v>44617.106689814813</c:v>
                </c:pt>
                <c:pt idx="6980">
                  <c:v>44617.107418981483</c:v>
                </c:pt>
                <c:pt idx="6981">
                  <c:v>44617.108148148145</c:v>
                </c:pt>
                <c:pt idx="6982">
                  <c:v>44617.108923611115</c:v>
                </c:pt>
                <c:pt idx="6983">
                  <c:v>44617.1096412037</c:v>
                </c:pt>
                <c:pt idx="6984">
                  <c:v>44617.11037037037</c:v>
                </c:pt>
                <c:pt idx="6985">
                  <c:v>44617.11109953704</c:v>
                </c:pt>
                <c:pt idx="6986">
                  <c:v>44617.111817129633</c:v>
                </c:pt>
                <c:pt idx="6987">
                  <c:v>44617.112546296295</c:v>
                </c:pt>
                <c:pt idx="6988">
                  <c:v>44617.113321759258</c:v>
                </c:pt>
                <c:pt idx="6989">
                  <c:v>44617.114050925928</c:v>
                </c:pt>
                <c:pt idx="6990">
                  <c:v>44617.114768518521</c:v>
                </c:pt>
                <c:pt idx="6991">
                  <c:v>44617.115497685183</c:v>
                </c:pt>
                <c:pt idx="6992">
                  <c:v>44617.116215277776</c:v>
                </c:pt>
                <c:pt idx="6993">
                  <c:v>44617.116944444446</c:v>
                </c:pt>
                <c:pt idx="6994">
                  <c:v>44617.117719907408</c:v>
                </c:pt>
                <c:pt idx="6995">
                  <c:v>44617.118449074071</c:v>
                </c:pt>
                <c:pt idx="6996">
                  <c:v>44617.11917824074</c:v>
                </c:pt>
                <c:pt idx="6997">
                  <c:v>44617.119895833333</c:v>
                </c:pt>
                <c:pt idx="6998">
                  <c:v>44617.120625000003</c:v>
                </c:pt>
                <c:pt idx="6999">
                  <c:v>44617.121342592596</c:v>
                </c:pt>
                <c:pt idx="7000">
                  <c:v>44617.122071759259</c:v>
                </c:pt>
                <c:pt idx="7001">
                  <c:v>44617.122800925928</c:v>
                </c:pt>
                <c:pt idx="7002">
                  <c:v>44617.123518518521</c:v>
                </c:pt>
                <c:pt idx="7003">
                  <c:v>44617.124247685184</c:v>
                </c:pt>
                <c:pt idx="7004">
                  <c:v>44617.124976851854</c:v>
                </c:pt>
                <c:pt idx="7005">
                  <c:v>44617.125694444447</c:v>
                </c:pt>
                <c:pt idx="7006">
                  <c:v>44617.126423611109</c:v>
                </c:pt>
                <c:pt idx="7007">
                  <c:v>44617.127152777779</c:v>
                </c:pt>
                <c:pt idx="7008">
                  <c:v>44617.127870370372</c:v>
                </c:pt>
                <c:pt idx="7009">
                  <c:v>44617.128599537034</c:v>
                </c:pt>
                <c:pt idx="7010">
                  <c:v>44617.129374999997</c:v>
                </c:pt>
                <c:pt idx="7011">
                  <c:v>44617.13009259259</c:v>
                </c:pt>
                <c:pt idx="7012">
                  <c:v>44617.13082175926</c:v>
                </c:pt>
                <c:pt idx="7013">
                  <c:v>44617.131550925929</c:v>
                </c:pt>
                <c:pt idx="7014">
                  <c:v>44617.132268518515</c:v>
                </c:pt>
                <c:pt idx="7015">
                  <c:v>44617.132997685185</c:v>
                </c:pt>
                <c:pt idx="7016">
                  <c:v>44617.133726851855</c:v>
                </c:pt>
                <c:pt idx="7017">
                  <c:v>44617.134444444448</c:v>
                </c:pt>
                <c:pt idx="7018">
                  <c:v>44617.13517361111</c:v>
                </c:pt>
                <c:pt idx="7019">
                  <c:v>44617.13590277778</c:v>
                </c:pt>
                <c:pt idx="7020">
                  <c:v>44617.136620370373</c:v>
                </c:pt>
                <c:pt idx="7021">
                  <c:v>44617.137395833335</c:v>
                </c:pt>
                <c:pt idx="7022">
                  <c:v>44617.138124999998</c:v>
                </c:pt>
                <c:pt idx="7023">
                  <c:v>44617.138854166667</c:v>
                </c:pt>
                <c:pt idx="7024">
                  <c:v>44617.13957175926</c:v>
                </c:pt>
                <c:pt idx="7025">
                  <c:v>44617.140300925923</c:v>
                </c:pt>
                <c:pt idx="7026">
                  <c:v>44617.141030092593</c:v>
                </c:pt>
                <c:pt idx="7027">
                  <c:v>44617.141805555555</c:v>
                </c:pt>
                <c:pt idx="7028">
                  <c:v>44617.142523148148</c:v>
                </c:pt>
                <c:pt idx="7029">
                  <c:v>44617.143252314818</c:v>
                </c:pt>
                <c:pt idx="7030">
                  <c:v>44617.14398148148</c:v>
                </c:pt>
                <c:pt idx="7031">
                  <c:v>44617.144699074073</c:v>
                </c:pt>
                <c:pt idx="7032">
                  <c:v>44617.145428240743</c:v>
                </c:pt>
                <c:pt idx="7033">
                  <c:v>44617.146203703705</c:v>
                </c:pt>
                <c:pt idx="7034">
                  <c:v>44617.146932870368</c:v>
                </c:pt>
                <c:pt idx="7035">
                  <c:v>44617.147662037038</c:v>
                </c:pt>
                <c:pt idx="7036">
                  <c:v>44617.148379629631</c:v>
                </c:pt>
                <c:pt idx="7037">
                  <c:v>44617.149108796293</c:v>
                </c:pt>
                <c:pt idx="7038">
                  <c:v>44617.149837962963</c:v>
                </c:pt>
                <c:pt idx="7039">
                  <c:v>44617.150613425925</c:v>
                </c:pt>
                <c:pt idx="7040">
                  <c:v>44617.151331018518</c:v>
                </c:pt>
                <c:pt idx="7041">
                  <c:v>44617.152060185188</c:v>
                </c:pt>
                <c:pt idx="7042">
                  <c:v>44617.152789351851</c:v>
                </c:pt>
                <c:pt idx="7043">
                  <c:v>44617.153506944444</c:v>
                </c:pt>
                <c:pt idx="7044">
                  <c:v>44617.154236111113</c:v>
                </c:pt>
                <c:pt idx="7045">
                  <c:v>44617.155011574076</c:v>
                </c:pt>
                <c:pt idx="7046">
                  <c:v>44617.155729166669</c:v>
                </c:pt>
                <c:pt idx="7047">
                  <c:v>44617.156458333331</c:v>
                </c:pt>
                <c:pt idx="7048">
                  <c:v>44617.157187500001</c:v>
                </c:pt>
                <c:pt idx="7049">
                  <c:v>44617.157905092594</c:v>
                </c:pt>
                <c:pt idx="7050">
                  <c:v>44617.158634259256</c:v>
                </c:pt>
                <c:pt idx="7051">
                  <c:v>44617.159409722219</c:v>
                </c:pt>
                <c:pt idx="7052">
                  <c:v>44617.160138888888</c:v>
                </c:pt>
                <c:pt idx="7053">
                  <c:v>44617.160868055558</c:v>
                </c:pt>
                <c:pt idx="7054">
                  <c:v>44617.161585648151</c:v>
                </c:pt>
                <c:pt idx="7055">
                  <c:v>44617.162314814814</c:v>
                </c:pt>
                <c:pt idx="7056">
                  <c:v>44617.163043981483</c:v>
                </c:pt>
                <c:pt idx="7057">
                  <c:v>44617.163761574076</c:v>
                </c:pt>
                <c:pt idx="7058">
                  <c:v>44617.164490740739</c:v>
                </c:pt>
                <c:pt idx="7059">
                  <c:v>44617.165208333332</c:v>
                </c:pt>
                <c:pt idx="7060">
                  <c:v>44617.165937500002</c:v>
                </c:pt>
                <c:pt idx="7061">
                  <c:v>44617.166666666664</c:v>
                </c:pt>
                <c:pt idx="7062">
                  <c:v>44617.167442129627</c:v>
                </c:pt>
                <c:pt idx="7063">
                  <c:v>44617.168171296296</c:v>
                </c:pt>
                <c:pt idx="7064">
                  <c:v>44617.168888888889</c:v>
                </c:pt>
                <c:pt idx="7065">
                  <c:v>44617.169618055559</c:v>
                </c:pt>
                <c:pt idx="7066">
                  <c:v>44617.170347222222</c:v>
                </c:pt>
                <c:pt idx="7067">
                  <c:v>44617.171064814815</c:v>
                </c:pt>
                <c:pt idx="7068">
                  <c:v>44617.171840277777</c:v>
                </c:pt>
                <c:pt idx="7069">
                  <c:v>44617.172569444447</c:v>
                </c:pt>
                <c:pt idx="7070">
                  <c:v>44617.173298611109</c:v>
                </c:pt>
                <c:pt idx="7071">
                  <c:v>44617.174016203702</c:v>
                </c:pt>
                <c:pt idx="7072">
                  <c:v>44617.174745370372</c:v>
                </c:pt>
                <c:pt idx="7073">
                  <c:v>44617.175474537034</c:v>
                </c:pt>
                <c:pt idx="7074">
                  <c:v>44617.176249999997</c:v>
                </c:pt>
                <c:pt idx="7075">
                  <c:v>44617.17696759259</c:v>
                </c:pt>
                <c:pt idx="7076">
                  <c:v>44617.17769675926</c:v>
                </c:pt>
                <c:pt idx="7077">
                  <c:v>44617.178425925929</c:v>
                </c:pt>
                <c:pt idx="7078">
                  <c:v>44617.179143518515</c:v>
                </c:pt>
                <c:pt idx="7079">
                  <c:v>44617.179872685185</c:v>
                </c:pt>
                <c:pt idx="7080">
                  <c:v>44617.180648148147</c:v>
                </c:pt>
                <c:pt idx="7081">
                  <c:v>44617.18136574074</c:v>
                </c:pt>
                <c:pt idx="7082">
                  <c:v>44617.18209490741</c:v>
                </c:pt>
                <c:pt idx="7083">
                  <c:v>44617.182824074072</c:v>
                </c:pt>
                <c:pt idx="7084">
                  <c:v>44617.183541666665</c:v>
                </c:pt>
                <c:pt idx="7085">
                  <c:v>44617.184270833335</c:v>
                </c:pt>
                <c:pt idx="7086">
                  <c:v>44617.185046296298</c:v>
                </c:pt>
                <c:pt idx="7087">
                  <c:v>44617.185763888891</c:v>
                </c:pt>
                <c:pt idx="7088">
                  <c:v>44617.186493055553</c:v>
                </c:pt>
                <c:pt idx="7089">
                  <c:v>44617.187222222223</c:v>
                </c:pt>
                <c:pt idx="7090">
                  <c:v>44617.187939814816</c:v>
                </c:pt>
                <c:pt idx="7091">
                  <c:v>44617.188668981478</c:v>
                </c:pt>
                <c:pt idx="7092">
                  <c:v>44617.189444444448</c:v>
                </c:pt>
                <c:pt idx="7093">
                  <c:v>44617.190162037034</c:v>
                </c:pt>
                <c:pt idx="7094">
                  <c:v>44617.190891203703</c:v>
                </c:pt>
                <c:pt idx="7095">
                  <c:v>44617.191620370373</c:v>
                </c:pt>
                <c:pt idx="7096">
                  <c:v>44617.192337962966</c:v>
                </c:pt>
                <c:pt idx="7097">
                  <c:v>44617.193067129629</c:v>
                </c:pt>
                <c:pt idx="7098">
                  <c:v>44617.193842592591</c:v>
                </c:pt>
                <c:pt idx="7099">
                  <c:v>44617.194571759261</c:v>
                </c:pt>
                <c:pt idx="7100">
                  <c:v>44617.195289351854</c:v>
                </c:pt>
                <c:pt idx="7101">
                  <c:v>44617.196018518516</c:v>
                </c:pt>
                <c:pt idx="7102">
                  <c:v>44617.196747685186</c:v>
                </c:pt>
                <c:pt idx="7103">
                  <c:v>44617.197465277779</c:v>
                </c:pt>
                <c:pt idx="7104">
                  <c:v>44617.198240740741</c:v>
                </c:pt>
                <c:pt idx="7105">
                  <c:v>44617.198969907404</c:v>
                </c:pt>
                <c:pt idx="7106">
                  <c:v>44617.199699074074</c:v>
                </c:pt>
                <c:pt idx="7107">
                  <c:v>44617.200416666667</c:v>
                </c:pt>
                <c:pt idx="7108">
                  <c:v>44617.201145833336</c:v>
                </c:pt>
                <c:pt idx="7109">
                  <c:v>44617.201874999999</c:v>
                </c:pt>
                <c:pt idx="7110">
                  <c:v>44617.202638888892</c:v>
                </c:pt>
                <c:pt idx="7111">
                  <c:v>44617.203368055554</c:v>
                </c:pt>
                <c:pt idx="7112">
                  <c:v>44617.204097222224</c:v>
                </c:pt>
                <c:pt idx="7113">
                  <c:v>44617.204814814817</c:v>
                </c:pt>
                <c:pt idx="7114">
                  <c:v>44617.205543981479</c:v>
                </c:pt>
                <c:pt idx="7115">
                  <c:v>44617.206273148149</c:v>
                </c:pt>
                <c:pt idx="7116">
                  <c:v>44617.207048611112</c:v>
                </c:pt>
                <c:pt idx="7117">
                  <c:v>44617.207766203705</c:v>
                </c:pt>
                <c:pt idx="7118">
                  <c:v>44617.208495370367</c:v>
                </c:pt>
                <c:pt idx="7119">
                  <c:v>44617.209224537037</c:v>
                </c:pt>
                <c:pt idx="7120">
                  <c:v>44617.209953703707</c:v>
                </c:pt>
                <c:pt idx="7121">
                  <c:v>44617.2106712963</c:v>
                </c:pt>
                <c:pt idx="7122">
                  <c:v>44617.211446759262</c:v>
                </c:pt>
                <c:pt idx="7123">
                  <c:v>44617.212175925924</c:v>
                </c:pt>
                <c:pt idx="7124">
                  <c:v>44617.212905092594</c:v>
                </c:pt>
                <c:pt idx="7125">
                  <c:v>44617.213622685187</c:v>
                </c:pt>
                <c:pt idx="7126">
                  <c:v>44617.21435185185</c:v>
                </c:pt>
                <c:pt idx="7127">
                  <c:v>44617.215081018519</c:v>
                </c:pt>
                <c:pt idx="7128">
                  <c:v>44617.215856481482</c:v>
                </c:pt>
                <c:pt idx="7129">
                  <c:v>44617.216585648152</c:v>
                </c:pt>
                <c:pt idx="7130">
                  <c:v>44617.217303240737</c:v>
                </c:pt>
                <c:pt idx="7131">
                  <c:v>44617.218032407407</c:v>
                </c:pt>
                <c:pt idx="7132">
                  <c:v>44617.218761574077</c:v>
                </c:pt>
                <c:pt idx="7133">
                  <c:v>44617.21947916667</c:v>
                </c:pt>
                <c:pt idx="7134">
                  <c:v>44617.220254629632</c:v>
                </c:pt>
                <c:pt idx="7135">
                  <c:v>44617.220983796295</c:v>
                </c:pt>
                <c:pt idx="7136">
                  <c:v>44617.221712962964</c:v>
                </c:pt>
                <c:pt idx="7137">
                  <c:v>44617.222430555557</c:v>
                </c:pt>
                <c:pt idx="7138">
                  <c:v>44617.22315972222</c:v>
                </c:pt>
                <c:pt idx="7139">
                  <c:v>44617.22388888889</c:v>
                </c:pt>
                <c:pt idx="7140">
                  <c:v>44617.224606481483</c:v>
                </c:pt>
                <c:pt idx="7141">
                  <c:v>44617.225335648145</c:v>
                </c:pt>
                <c:pt idx="7142">
                  <c:v>44617.226064814815</c:v>
                </c:pt>
                <c:pt idx="7143">
                  <c:v>44617.226782407408</c:v>
                </c:pt>
                <c:pt idx="7144">
                  <c:v>44617.227511574078</c:v>
                </c:pt>
                <c:pt idx="7145">
                  <c:v>44617.22828703704</c:v>
                </c:pt>
                <c:pt idx="7146">
                  <c:v>44617.229016203702</c:v>
                </c:pt>
                <c:pt idx="7147">
                  <c:v>44617.229733796295</c:v>
                </c:pt>
                <c:pt idx="7148">
                  <c:v>44617.230462962965</c:v>
                </c:pt>
                <c:pt idx="7149">
                  <c:v>44617.231180555558</c:v>
                </c:pt>
                <c:pt idx="7150">
                  <c:v>44617.231909722221</c:v>
                </c:pt>
                <c:pt idx="7151">
                  <c:v>44617.232638888891</c:v>
                </c:pt>
                <c:pt idx="7152">
                  <c:v>44617.233356481483</c:v>
                </c:pt>
                <c:pt idx="7153">
                  <c:v>44617.234085648146</c:v>
                </c:pt>
                <c:pt idx="7154">
                  <c:v>44617.234814814816</c:v>
                </c:pt>
                <c:pt idx="7155">
                  <c:v>44617.235532407409</c:v>
                </c:pt>
                <c:pt idx="7156">
                  <c:v>44617.236319444448</c:v>
                </c:pt>
                <c:pt idx="7157">
                  <c:v>44617.237037037034</c:v>
                </c:pt>
                <c:pt idx="7158">
                  <c:v>44617.237766203703</c:v>
                </c:pt>
                <c:pt idx="7159">
                  <c:v>44617.238495370373</c:v>
                </c:pt>
                <c:pt idx="7160">
                  <c:v>44617.239212962966</c:v>
                </c:pt>
                <c:pt idx="7161">
                  <c:v>44617.239942129629</c:v>
                </c:pt>
                <c:pt idx="7162">
                  <c:v>44617.240671296298</c:v>
                </c:pt>
                <c:pt idx="7163">
                  <c:v>44617.241388888891</c:v>
                </c:pt>
                <c:pt idx="7164">
                  <c:v>44617.242118055554</c:v>
                </c:pt>
                <c:pt idx="7165">
                  <c:v>44617.242835648147</c:v>
                </c:pt>
                <c:pt idx="7166">
                  <c:v>44617.243564814817</c:v>
                </c:pt>
                <c:pt idx="7167">
                  <c:v>44617.244340277779</c:v>
                </c:pt>
                <c:pt idx="7168">
                  <c:v>44617.245069444441</c:v>
                </c:pt>
                <c:pt idx="7169">
                  <c:v>44617.245798611111</c:v>
                </c:pt>
                <c:pt idx="7170">
                  <c:v>44617.246516203704</c:v>
                </c:pt>
                <c:pt idx="7171">
                  <c:v>44617.247245370374</c:v>
                </c:pt>
                <c:pt idx="7172">
                  <c:v>44617.247974537036</c:v>
                </c:pt>
                <c:pt idx="7173">
                  <c:v>44617.248738425929</c:v>
                </c:pt>
                <c:pt idx="7174">
                  <c:v>44617.249467592592</c:v>
                </c:pt>
                <c:pt idx="7175">
                  <c:v>44617.250196759262</c:v>
                </c:pt>
                <c:pt idx="7176">
                  <c:v>44617.250914351855</c:v>
                </c:pt>
                <c:pt idx="7177">
                  <c:v>44617.251643518517</c:v>
                </c:pt>
                <c:pt idx="7178">
                  <c:v>44617.252372685187</c:v>
                </c:pt>
                <c:pt idx="7179">
                  <c:v>44617.253148148149</c:v>
                </c:pt>
                <c:pt idx="7180">
                  <c:v>44617.253865740742</c:v>
                </c:pt>
                <c:pt idx="7181">
                  <c:v>44617.254594907405</c:v>
                </c:pt>
                <c:pt idx="7182">
                  <c:v>44617.255324074074</c:v>
                </c:pt>
                <c:pt idx="7183">
                  <c:v>44617.256041666667</c:v>
                </c:pt>
                <c:pt idx="7184">
                  <c:v>44617.25677083333</c:v>
                </c:pt>
                <c:pt idx="7185">
                  <c:v>44617.2575</c:v>
                </c:pt>
                <c:pt idx="7186">
                  <c:v>44617.258217592593</c:v>
                </c:pt>
                <c:pt idx="7187">
                  <c:v>44617.258946759262</c:v>
                </c:pt>
                <c:pt idx="7188">
                  <c:v>44617.259675925925</c:v>
                </c:pt>
                <c:pt idx="7189">
                  <c:v>44617.260393518518</c:v>
                </c:pt>
                <c:pt idx="7190">
                  <c:v>44617.261122685188</c:v>
                </c:pt>
                <c:pt idx="7191">
                  <c:v>44617.26185185185</c:v>
                </c:pt>
                <c:pt idx="7192">
                  <c:v>44617.262569444443</c:v>
                </c:pt>
                <c:pt idx="7193">
                  <c:v>44617.263298611113</c:v>
                </c:pt>
                <c:pt idx="7194">
                  <c:v>44617.264027777775</c:v>
                </c:pt>
                <c:pt idx="7195">
                  <c:v>44617.264745370368</c:v>
                </c:pt>
                <c:pt idx="7196">
                  <c:v>44617.265474537038</c:v>
                </c:pt>
                <c:pt idx="7197">
                  <c:v>44617.266192129631</c:v>
                </c:pt>
                <c:pt idx="7198">
                  <c:v>44617.266921296294</c:v>
                </c:pt>
                <c:pt idx="7199">
                  <c:v>44617.267650462964</c:v>
                </c:pt>
                <c:pt idx="7200">
                  <c:v>44617.268425925926</c:v>
                </c:pt>
                <c:pt idx="7201">
                  <c:v>44617.269155092596</c:v>
                </c:pt>
                <c:pt idx="7202">
                  <c:v>44617.269872685189</c:v>
                </c:pt>
                <c:pt idx="7203">
                  <c:v>44617.270601851851</c:v>
                </c:pt>
                <c:pt idx="7204">
                  <c:v>44617.271331018521</c:v>
                </c:pt>
                <c:pt idx="7205">
                  <c:v>44617.272048611114</c:v>
                </c:pt>
                <c:pt idx="7206">
                  <c:v>44617.272824074076</c:v>
                </c:pt>
                <c:pt idx="7207">
                  <c:v>44617.273541666669</c:v>
                </c:pt>
                <c:pt idx="7208">
                  <c:v>44617.274270833332</c:v>
                </c:pt>
                <c:pt idx="7209">
                  <c:v>44617.275000000001</c:v>
                </c:pt>
                <c:pt idx="7210">
                  <c:v>44617.275717592594</c:v>
                </c:pt>
                <c:pt idx="7211">
                  <c:v>44617.276446759257</c:v>
                </c:pt>
                <c:pt idx="7212">
                  <c:v>44617.277222222219</c:v>
                </c:pt>
                <c:pt idx="7213">
                  <c:v>44617.277951388889</c:v>
                </c:pt>
                <c:pt idx="7214">
                  <c:v>44617.278668981482</c:v>
                </c:pt>
                <c:pt idx="7215">
                  <c:v>44617.279398148145</c:v>
                </c:pt>
                <c:pt idx="7216">
                  <c:v>44617.280127314814</c:v>
                </c:pt>
                <c:pt idx="7217">
                  <c:v>44617.280844907407</c:v>
                </c:pt>
                <c:pt idx="7218">
                  <c:v>44617.281574074077</c:v>
                </c:pt>
                <c:pt idx="7219">
                  <c:v>44617.28229166667</c:v>
                </c:pt>
                <c:pt idx="7220">
                  <c:v>44617.283020833333</c:v>
                </c:pt>
                <c:pt idx="7221">
                  <c:v>44617.283750000002</c:v>
                </c:pt>
                <c:pt idx="7222">
                  <c:v>44617.284467592595</c:v>
                </c:pt>
                <c:pt idx="7223">
                  <c:v>44617.285243055558</c:v>
                </c:pt>
                <c:pt idx="7224">
                  <c:v>44617.28597222222</c:v>
                </c:pt>
                <c:pt idx="7225">
                  <c:v>44617.28670138889</c:v>
                </c:pt>
                <c:pt idx="7226">
                  <c:v>44617.287418981483</c:v>
                </c:pt>
                <c:pt idx="7227">
                  <c:v>44617.288148148145</c:v>
                </c:pt>
                <c:pt idx="7228">
                  <c:v>44617.288877314815</c:v>
                </c:pt>
                <c:pt idx="7229">
                  <c:v>44617.289594907408</c:v>
                </c:pt>
                <c:pt idx="7230">
                  <c:v>44617.290324074071</c:v>
                </c:pt>
                <c:pt idx="7231">
                  <c:v>44617.29105324074</c:v>
                </c:pt>
                <c:pt idx="7232">
                  <c:v>44617.291770833333</c:v>
                </c:pt>
                <c:pt idx="7233">
                  <c:v>44617.292500000003</c:v>
                </c:pt>
                <c:pt idx="7234">
                  <c:v>44617.293275462966</c:v>
                </c:pt>
                <c:pt idx="7235">
                  <c:v>44617.294004629628</c:v>
                </c:pt>
                <c:pt idx="7236">
                  <c:v>44617.294722222221</c:v>
                </c:pt>
                <c:pt idx="7237">
                  <c:v>44617.295451388891</c:v>
                </c:pt>
                <c:pt idx="7238">
                  <c:v>44617.296180555553</c:v>
                </c:pt>
                <c:pt idx="7239">
                  <c:v>44617.296898148146</c:v>
                </c:pt>
                <c:pt idx="7240">
                  <c:v>44617.297627314816</c:v>
                </c:pt>
                <c:pt idx="7241">
                  <c:v>44617.298356481479</c:v>
                </c:pt>
                <c:pt idx="7242">
                  <c:v>44617.299074074072</c:v>
                </c:pt>
                <c:pt idx="7243">
                  <c:v>44617.299803240741</c:v>
                </c:pt>
                <c:pt idx="7244">
                  <c:v>44617.300532407404</c:v>
                </c:pt>
                <c:pt idx="7245">
                  <c:v>44617.301307870373</c:v>
                </c:pt>
                <c:pt idx="7246">
                  <c:v>44617.302025462966</c:v>
                </c:pt>
                <c:pt idx="7247">
                  <c:v>44617.302754629629</c:v>
                </c:pt>
                <c:pt idx="7248">
                  <c:v>44617.303483796299</c:v>
                </c:pt>
                <c:pt idx="7249">
                  <c:v>44617.304201388892</c:v>
                </c:pt>
                <c:pt idx="7250">
                  <c:v>44617.304930555554</c:v>
                </c:pt>
                <c:pt idx="7251">
                  <c:v>44617.305706018517</c:v>
                </c:pt>
                <c:pt idx="7252">
                  <c:v>44617.306435185186</c:v>
                </c:pt>
                <c:pt idx="7253">
                  <c:v>44617.307152777779</c:v>
                </c:pt>
                <c:pt idx="7254">
                  <c:v>44617.307881944442</c:v>
                </c:pt>
                <c:pt idx="7255">
                  <c:v>44617.308611111112</c:v>
                </c:pt>
                <c:pt idx="7256">
                  <c:v>44617.309328703705</c:v>
                </c:pt>
                <c:pt idx="7257">
                  <c:v>44617.310057870367</c:v>
                </c:pt>
                <c:pt idx="7258">
                  <c:v>44617.310787037037</c:v>
                </c:pt>
                <c:pt idx="7259">
                  <c:v>44617.31150462963</c:v>
                </c:pt>
                <c:pt idx="7260">
                  <c:v>44617.3122337963</c:v>
                </c:pt>
                <c:pt idx="7261">
                  <c:v>44617.312962962962</c:v>
                </c:pt>
                <c:pt idx="7262">
                  <c:v>44617.313726851855</c:v>
                </c:pt>
                <c:pt idx="7263">
                  <c:v>44617.314456018517</c:v>
                </c:pt>
                <c:pt idx="7264">
                  <c:v>44617.315185185187</c:v>
                </c:pt>
                <c:pt idx="7265">
                  <c:v>44617.31590277778</c:v>
                </c:pt>
                <c:pt idx="7266">
                  <c:v>44617.316631944443</c:v>
                </c:pt>
                <c:pt idx="7267">
                  <c:v>44617.317361111112</c:v>
                </c:pt>
                <c:pt idx="7268">
                  <c:v>44617.318136574075</c:v>
                </c:pt>
                <c:pt idx="7269">
                  <c:v>44617.318854166668</c:v>
                </c:pt>
                <c:pt idx="7270">
                  <c:v>44617.31958333333</c:v>
                </c:pt>
                <c:pt idx="7271">
                  <c:v>44617.3203125</c:v>
                </c:pt>
                <c:pt idx="7272">
                  <c:v>44617.321030092593</c:v>
                </c:pt>
                <c:pt idx="7273">
                  <c:v>44617.321759259263</c:v>
                </c:pt>
                <c:pt idx="7274">
                  <c:v>44617.322534722225</c:v>
                </c:pt>
                <c:pt idx="7275">
                  <c:v>44617.323263888888</c:v>
                </c:pt>
                <c:pt idx="7276">
                  <c:v>44617.323981481481</c:v>
                </c:pt>
                <c:pt idx="7277">
                  <c:v>44617.32471064815</c:v>
                </c:pt>
                <c:pt idx="7278">
                  <c:v>44617.325439814813</c:v>
                </c:pt>
                <c:pt idx="7279">
                  <c:v>44617.326157407406</c:v>
                </c:pt>
                <c:pt idx="7280">
                  <c:v>44617.326932870368</c:v>
                </c:pt>
                <c:pt idx="7281">
                  <c:v>44617.327662037038</c:v>
                </c:pt>
                <c:pt idx="7282">
                  <c:v>44617.328379629631</c:v>
                </c:pt>
                <c:pt idx="7283">
                  <c:v>44617.329108796293</c:v>
                </c:pt>
                <c:pt idx="7284">
                  <c:v>44617.329837962963</c:v>
                </c:pt>
                <c:pt idx="7285">
                  <c:v>44617.330555555556</c:v>
                </c:pt>
                <c:pt idx="7286">
                  <c:v>44617.331331018519</c:v>
                </c:pt>
                <c:pt idx="7287">
                  <c:v>44617.332060185188</c:v>
                </c:pt>
                <c:pt idx="7288">
                  <c:v>44617.332777777781</c:v>
                </c:pt>
                <c:pt idx="7289">
                  <c:v>44617.333506944444</c:v>
                </c:pt>
                <c:pt idx="7290">
                  <c:v>44617.334236111114</c:v>
                </c:pt>
                <c:pt idx="7291">
                  <c:v>44617.334953703707</c:v>
                </c:pt>
                <c:pt idx="7292">
                  <c:v>44617.335729166669</c:v>
                </c:pt>
                <c:pt idx="7293">
                  <c:v>44617.336458333331</c:v>
                </c:pt>
                <c:pt idx="7294">
                  <c:v>44617.337187500001</c:v>
                </c:pt>
                <c:pt idx="7295">
                  <c:v>44617.337905092594</c:v>
                </c:pt>
                <c:pt idx="7296">
                  <c:v>44617.338634259257</c:v>
                </c:pt>
                <c:pt idx="7297">
                  <c:v>44617.339363425926</c:v>
                </c:pt>
                <c:pt idx="7298">
                  <c:v>44617.340127314812</c:v>
                </c:pt>
                <c:pt idx="7299">
                  <c:v>44617.340856481482</c:v>
                </c:pt>
                <c:pt idx="7300">
                  <c:v>44617.341585648152</c:v>
                </c:pt>
                <c:pt idx="7301">
                  <c:v>44617.342303240737</c:v>
                </c:pt>
                <c:pt idx="7302">
                  <c:v>44617.343032407407</c:v>
                </c:pt>
                <c:pt idx="7303">
                  <c:v>44617.343761574077</c:v>
                </c:pt>
                <c:pt idx="7304">
                  <c:v>44617.344537037039</c:v>
                </c:pt>
                <c:pt idx="7305">
                  <c:v>44617.345254629632</c:v>
                </c:pt>
                <c:pt idx="7306">
                  <c:v>44617.345983796295</c:v>
                </c:pt>
                <c:pt idx="7307">
                  <c:v>44617.346712962964</c:v>
                </c:pt>
                <c:pt idx="7308">
                  <c:v>44617.347430555557</c:v>
                </c:pt>
                <c:pt idx="7309">
                  <c:v>44617.34815972222</c:v>
                </c:pt>
                <c:pt idx="7310">
                  <c:v>44617.348935185182</c:v>
                </c:pt>
                <c:pt idx="7311">
                  <c:v>44617.349652777775</c:v>
                </c:pt>
                <c:pt idx="7312">
                  <c:v>44617.350381944445</c:v>
                </c:pt>
                <c:pt idx="7313">
                  <c:v>44617.351111111115</c:v>
                </c:pt>
                <c:pt idx="7314">
                  <c:v>44617.3518287037</c:v>
                </c:pt>
                <c:pt idx="7315">
                  <c:v>44617.35255787037</c:v>
                </c:pt>
                <c:pt idx="7316">
                  <c:v>44617.353333333333</c:v>
                </c:pt>
                <c:pt idx="7317">
                  <c:v>44617.354050925926</c:v>
                </c:pt>
                <c:pt idx="7318">
                  <c:v>44617.354780092595</c:v>
                </c:pt>
                <c:pt idx="7319">
                  <c:v>44617.355509259258</c:v>
                </c:pt>
                <c:pt idx="7320">
                  <c:v>44617.356226851851</c:v>
                </c:pt>
                <c:pt idx="7321">
                  <c:v>44617.356956018521</c:v>
                </c:pt>
                <c:pt idx="7322">
                  <c:v>44617.357731481483</c:v>
                </c:pt>
                <c:pt idx="7323">
                  <c:v>44617.358460648145</c:v>
                </c:pt>
                <c:pt idx="7324">
                  <c:v>44617.359178240738</c:v>
                </c:pt>
                <c:pt idx="7325">
                  <c:v>44617.359907407408</c:v>
                </c:pt>
                <c:pt idx="7326">
                  <c:v>44617.360636574071</c:v>
                </c:pt>
                <c:pt idx="7327">
                  <c:v>44617.361354166664</c:v>
                </c:pt>
                <c:pt idx="7328">
                  <c:v>44617.362129629626</c:v>
                </c:pt>
                <c:pt idx="7329">
                  <c:v>44617.362858796296</c:v>
                </c:pt>
                <c:pt idx="7330">
                  <c:v>44617.363587962966</c:v>
                </c:pt>
                <c:pt idx="7331">
                  <c:v>44617.364305555559</c:v>
                </c:pt>
                <c:pt idx="7332">
                  <c:v>44617.365034722221</c:v>
                </c:pt>
                <c:pt idx="7333">
                  <c:v>44617.365763888891</c:v>
                </c:pt>
                <c:pt idx="7334">
                  <c:v>44617.366481481484</c:v>
                </c:pt>
                <c:pt idx="7335">
                  <c:v>44617.367210648146</c:v>
                </c:pt>
                <c:pt idx="7336">
                  <c:v>44617.367939814816</c:v>
                </c:pt>
                <c:pt idx="7337">
                  <c:v>44617.368657407409</c:v>
                </c:pt>
                <c:pt idx="7338">
                  <c:v>44617.369386574072</c:v>
                </c:pt>
                <c:pt idx="7339">
                  <c:v>44617.370162037034</c:v>
                </c:pt>
                <c:pt idx="7340">
                  <c:v>44617.370879629627</c:v>
                </c:pt>
                <c:pt idx="7341">
                  <c:v>44617.371608796297</c:v>
                </c:pt>
                <c:pt idx="7342">
                  <c:v>44617.372337962966</c:v>
                </c:pt>
                <c:pt idx="7343">
                  <c:v>44617.373055555552</c:v>
                </c:pt>
                <c:pt idx="7344">
                  <c:v>44617.373784722222</c:v>
                </c:pt>
                <c:pt idx="7345">
                  <c:v>44617.374560185184</c:v>
                </c:pt>
                <c:pt idx="7346">
                  <c:v>44617.375289351854</c:v>
                </c:pt>
                <c:pt idx="7347">
                  <c:v>44617.376006944447</c:v>
                </c:pt>
                <c:pt idx="7348">
                  <c:v>44617.376736111109</c:v>
                </c:pt>
                <c:pt idx="7349">
                  <c:v>44617.377465277779</c:v>
                </c:pt>
                <c:pt idx="7350">
                  <c:v>44617.378182870372</c:v>
                </c:pt>
                <c:pt idx="7351">
                  <c:v>44617.378958333335</c:v>
                </c:pt>
                <c:pt idx="7352">
                  <c:v>44617.379687499997</c:v>
                </c:pt>
                <c:pt idx="7353">
                  <c:v>44617.380416666667</c:v>
                </c:pt>
                <c:pt idx="7354">
                  <c:v>44617.38113425926</c:v>
                </c:pt>
                <c:pt idx="7355">
                  <c:v>44617.381863425922</c:v>
                </c:pt>
                <c:pt idx="7356">
                  <c:v>44617.382592592592</c:v>
                </c:pt>
                <c:pt idx="7357">
                  <c:v>44617.383368055554</c:v>
                </c:pt>
                <c:pt idx="7358">
                  <c:v>44617.384085648147</c:v>
                </c:pt>
                <c:pt idx="7359">
                  <c:v>44617.384814814817</c:v>
                </c:pt>
                <c:pt idx="7360">
                  <c:v>44617.38554398148</c:v>
                </c:pt>
                <c:pt idx="7361">
                  <c:v>44617.386273148149</c:v>
                </c:pt>
                <c:pt idx="7362">
                  <c:v>44617.386990740742</c:v>
                </c:pt>
                <c:pt idx="7363">
                  <c:v>44617.387719907405</c:v>
                </c:pt>
                <c:pt idx="7364">
                  <c:v>44617.388449074075</c:v>
                </c:pt>
                <c:pt idx="7365">
                  <c:v>44617.389166666668</c:v>
                </c:pt>
                <c:pt idx="7366">
                  <c:v>44617.38989583333</c:v>
                </c:pt>
                <c:pt idx="7367">
                  <c:v>44617.390625</c:v>
                </c:pt>
                <c:pt idx="7368">
                  <c:v>44617.391342592593</c:v>
                </c:pt>
                <c:pt idx="7369">
                  <c:v>44617.392071759263</c:v>
                </c:pt>
                <c:pt idx="7370">
                  <c:v>44617.392800925925</c:v>
                </c:pt>
                <c:pt idx="7371">
                  <c:v>44617.393518518518</c:v>
                </c:pt>
                <c:pt idx="7372">
                  <c:v>44617.394247685188</c:v>
                </c:pt>
                <c:pt idx="7373">
                  <c:v>44617.394976851851</c:v>
                </c:pt>
                <c:pt idx="7374">
                  <c:v>44617.395694444444</c:v>
                </c:pt>
                <c:pt idx="7375">
                  <c:v>44617.396423611113</c:v>
                </c:pt>
                <c:pt idx="7376">
                  <c:v>44617.397141203706</c:v>
                </c:pt>
                <c:pt idx="7377">
                  <c:v>44617.397870370369</c:v>
                </c:pt>
                <c:pt idx="7378">
                  <c:v>44617.398645833331</c:v>
                </c:pt>
              </c:numCache>
            </c:numRef>
          </c:xVal>
          <c:yVal>
            <c:numRef>
              <c:f>Sheet2!$B:$B</c:f>
              <c:numCache>
                <c:formatCode>General</c:formatCode>
                <c:ptCount val="1048576"/>
                <c:pt idx="0">
                  <c:v>0</c:v>
                </c:pt>
                <c:pt idx="1">
                  <c:v>4.9959999999999997E-9</c:v>
                </c:pt>
                <c:pt idx="2">
                  <c:v>4.9959999999999997E-9</c:v>
                </c:pt>
                <c:pt idx="3">
                  <c:v>4.9959999999999997E-9</c:v>
                </c:pt>
                <c:pt idx="4">
                  <c:v>4.9959999999999997E-9</c:v>
                </c:pt>
                <c:pt idx="5">
                  <c:v>5.4270000000000004E-3</c:v>
                </c:pt>
                <c:pt idx="6">
                  <c:v>5.3819999999999996E-3</c:v>
                </c:pt>
                <c:pt idx="7">
                  <c:v>5.3559999999999997E-3</c:v>
                </c:pt>
                <c:pt idx="8">
                  <c:v>5.3629999999999997E-3</c:v>
                </c:pt>
                <c:pt idx="9">
                  <c:v>5.3309999999999998E-3</c:v>
                </c:pt>
                <c:pt idx="10">
                  <c:v>5.3559999999999997E-3</c:v>
                </c:pt>
                <c:pt idx="11">
                  <c:v>5.3689999999999996E-3</c:v>
                </c:pt>
                <c:pt idx="12">
                  <c:v>5.3499999999999997E-3</c:v>
                </c:pt>
                <c:pt idx="13">
                  <c:v>5.3369999999999997E-3</c:v>
                </c:pt>
                <c:pt idx="14">
                  <c:v>5.3239999999999997E-3</c:v>
                </c:pt>
                <c:pt idx="15">
                  <c:v>5.3049999999999998E-3</c:v>
                </c:pt>
                <c:pt idx="16">
                  <c:v>5.2859999999999999E-3</c:v>
                </c:pt>
                <c:pt idx="17">
                  <c:v>5.2919999999999998E-3</c:v>
                </c:pt>
                <c:pt idx="18">
                  <c:v>5.2610000000000001E-3</c:v>
                </c:pt>
                <c:pt idx="19">
                  <c:v>5.2919999999999998E-3</c:v>
                </c:pt>
                <c:pt idx="20">
                  <c:v>5.2729999999999999E-3</c:v>
                </c:pt>
                <c:pt idx="21">
                  <c:v>5.2610000000000001E-3</c:v>
                </c:pt>
                <c:pt idx="22">
                  <c:v>5.2729999999999999E-3</c:v>
                </c:pt>
                <c:pt idx="23">
                  <c:v>5.2420000000000001E-3</c:v>
                </c:pt>
                <c:pt idx="24">
                  <c:v>5.254E-3</c:v>
                </c:pt>
                <c:pt idx="25">
                  <c:v>5.2480000000000001E-3</c:v>
                </c:pt>
                <c:pt idx="26">
                  <c:v>5.2420000000000001E-3</c:v>
                </c:pt>
                <c:pt idx="27">
                  <c:v>5.2420000000000001E-3</c:v>
                </c:pt>
                <c:pt idx="28">
                  <c:v>5.2170000000000003E-3</c:v>
                </c:pt>
                <c:pt idx="29">
                  <c:v>5.2290000000000001E-3</c:v>
                </c:pt>
                <c:pt idx="30">
                  <c:v>5.2040000000000003E-3</c:v>
                </c:pt>
                <c:pt idx="31">
                  <c:v>5.1980000000000004E-3</c:v>
                </c:pt>
                <c:pt idx="32">
                  <c:v>5.2040000000000003E-3</c:v>
                </c:pt>
                <c:pt idx="33">
                  <c:v>5.1669999999999997E-3</c:v>
                </c:pt>
                <c:pt idx="34">
                  <c:v>5.1980000000000004E-3</c:v>
                </c:pt>
                <c:pt idx="35">
                  <c:v>5.1850000000000004E-3</c:v>
                </c:pt>
                <c:pt idx="36">
                  <c:v>5.1850000000000004E-3</c:v>
                </c:pt>
                <c:pt idx="37">
                  <c:v>5.1669999999999997E-3</c:v>
                </c:pt>
                <c:pt idx="38">
                  <c:v>5.1479999999999998E-3</c:v>
                </c:pt>
                <c:pt idx="39">
                  <c:v>5.1479999999999998E-3</c:v>
                </c:pt>
                <c:pt idx="40">
                  <c:v>5.1669999999999997E-3</c:v>
                </c:pt>
                <c:pt idx="41">
                  <c:v>5.1609999999999998E-3</c:v>
                </c:pt>
                <c:pt idx="42">
                  <c:v>5.1419999999999999E-3</c:v>
                </c:pt>
                <c:pt idx="43">
                  <c:v>5.1479999999999998E-3</c:v>
                </c:pt>
                <c:pt idx="44">
                  <c:v>5.1479999999999998E-3</c:v>
                </c:pt>
                <c:pt idx="45">
                  <c:v>5.1539999999999997E-3</c:v>
                </c:pt>
                <c:pt idx="46">
                  <c:v>5.1479999999999998E-3</c:v>
                </c:pt>
                <c:pt idx="47">
                  <c:v>5.1359999999999999E-3</c:v>
                </c:pt>
                <c:pt idx="48">
                  <c:v>5.1419999999999999E-3</c:v>
                </c:pt>
                <c:pt idx="49">
                  <c:v>5.1359999999999999E-3</c:v>
                </c:pt>
                <c:pt idx="50">
                  <c:v>5.13E-3</c:v>
                </c:pt>
                <c:pt idx="51">
                  <c:v>5.13E-3</c:v>
                </c:pt>
                <c:pt idx="52">
                  <c:v>5.1479999999999998E-3</c:v>
                </c:pt>
                <c:pt idx="53">
                  <c:v>5.1479999999999998E-3</c:v>
                </c:pt>
                <c:pt idx="54">
                  <c:v>5.1359999999999999E-3</c:v>
                </c:pt>
                <c:pt idx="55">
                  <c:v>5.1359999999999999E-3</c:v>
                </c:pt>
                <c:pt idx="56">
                  <c:v>5.13E-3</c:v>
                </c:pt>
                <c:pt idx="57">
                  <c:v>5.117E-3</c:v>
                </c:pt>
                <c:pt idx="58">
                  <c:v>5.0990000000000002E-3</c:v>
                </c:pt>
                <c:pt idx="59">
                  <c:v>5.13E-3</c:v>
                </c:pt>
                <c:pt idx="60">
                  <c:v>5.1050000000000002E-3</c:v>
                </c:pt>
                <c:pt idx="61">
                  <c:v>5.1359999999999999E-3</c:v>
                </c:pt>
                <c:pt idx="62">
                  <c:v>5.1229999999999999E-3</c:v>
                </c:pt>
                <c:pt idx="63">
                  <c:v>5.117E-3</c:v>
                </c:pt>
                <c:pt idx="64">
                  <c:v>5.1110000000000001E-3</c:v>
                </c:pt>
                <c:pt idx="65">
                  <c:v>5.117E-3</c:v>
                </c:pt>
                <c:pt idx="66">
                  <c:v>5.117E-3</c:v>
                </c:pt>
                <c:pt idx="67">
                  <c:v>5.0990000000000002E-3</c:v>
                </c:pt>
                <c:pt idx="68">
                  <c:v>5.1050000000000002E-3</c:v>
                </c:pt>
                <c:pt idx="69">
                  <c:v>5.0990000000000002E-3</c:v>
                </c:pt>
                <c:pt idx="70">
                  <c:v>5.1050000000000002E-3</c:v>
                </c:pt>
                <c:pt idx="71">
                  <c:v>5.1050000000000002E-3</c:v>
                </c:pt>
                <c:pt idx="72">
                  <c:v>5.1110000000000001E-3</c:v>
                </c:pt>
                <c:pt idx="73">
                  <c:v>5.13E-3</c:v>
                </c:pt>
                <c:pt idx="74">
                  <c:v>5.1110000000000001E-3</c:v>
                </c:pt>
                <c:pt idx="75">
                  <c:v>5.1050000000000002E-3</c:v>
                </c:pt>
                <c:pt idx="76">
                  <c:v>5.1050000000000002E-3</c:v>
                </c:pt>
                <c:pt idx="77">
                  <c:v>5.0990000000000002E-3</c:v>
                </c:pt>
                <c:pt idx="78">
                  <c:v>5.1050000000000002E-3</c:v>
                </c:pt>
                <c:pt idx="79">
                  <c:v>5.0749999999999997E-3</c:v>
                </c:pt>
                <c:pt idx="80">
                  <c:v>5.0990000000000002E-3</c:v>
                </c:pt>
                <c:pt idx="81">
                  <c:v>5.0930000000000003E-3</c:v>
                </c:pt>
                <c:pt idx="82">
                  <c:v>5.0930000000000003E-3</c:v>
                </c:pt>
                <c:pt idx="83">
                  <c:v>5.0990000000000002E-3</c:v>
                </c:pt>
                <c:pt idx="84">
                  <c:v>5.0749999999999997E-3</c:v>
                </c:pt>
                <c:pt idx="85">
                  <c:v>5.1050000000000002E-3</c:v>
                </c:pt>
                <c:pt idx="86">
                  <c:v>5.1050000000000002E-3</c:v>
                </c:pt>
                <c:pt idx="87">
                  <c:v>5.1050000000000002E-3</c:v>
                </c:pt>
                <c:pt idx="88">
                  <c:v>5.1050000000000002E-3</c:v>
                </c:pt>
                <c:pt idx="89">
                  <c:v>5.0809999999999996E-3</c:v>
                </c:pt>
                <c:pt idx="90">
                  <c:v>5.0809999999999996E-3</c:v>
                </c:pt>
                <c:pt idx="91">
                  <c:v>5.0749999999999997E-3</c:v>
                </c:pt>
                <c:pt idx="92">
                  <c:v>5.0619999999999997E-3</c:v>
                </c:pt>
                <c:pt idx="93">
                  <c:v>5.0559999999999997E-3</c:v>
                </c:pt>
                <c:pt idx="94">
                  <c:v>5.0809999999999996E-3</c:v>
                </c:pt>
                <c:pt idx="95">
                  <c:v>5.0619999999999997E-3</c:v>
                </c:pt>
                <c:pt idx="96">
                  <c:v>5.0870000000000004E-3</c:v>
                </c:pt>
                <c:pt idx="97">
                  <c:v>5.0619999999999997E-3</c:v>
                </c:pt>
                <c:pt idx="98">
                  <c:v>5.0439999999999999E-3</c:v>
                </c:pt>
                <c:pt idx="99">
                  <c:v>5.0870000000000004E-3</c:v>
                </c:pt>
                <c:pt idx="100">
                  <c:v>5.0749999999999997E-3</c:v>
                </c:pt>
                <c:pt idx="101">
                  <c:v>5.0990000000000002E-3</c:v>
                </c:pt>
                <c:pt idx="102">
                  <c:v>5.0559999999999997E-3</c:v>
                </c:pt>
                <c:pt idx="103">
                  <c:v>5.0930000000000003E-3</c:v>
                </c:pt>
                <c:pt idx="104">
                  <c:v>5.0499999999999998E-3</c:v>
                </c:pt>
                <c:pt idx="105">
                  <c:v>5.0499999999999998E-3</c:v>
                </c:pt>
                <c:pt idx="106">
                  <c:v>5.0930000000000003E-3</c:v>
                </c:pt>
                <c:pt idx="107">
                  <c:v>5.0499999999999998E-3</c:v>
                </c:pt>
                <c:pt idx="108">
                  <c:v>5.0749999999999997E-3</c:v>
                </c:pt>
                <c:pt idx="109">
                  <c:v>5.0559999999999997E-3</c:v>
                </c:pt>
                <c:pt idx="110">
                  <c:v>5.0749999999999997E-3</c:v>
                </c:pt>
                <c:pt idx="111">
                  <c:v>5.0619999999999997E-3</c:v>
                </c:pt>
                <c:pt idx="112">
                  <c:v>5.0499999999999998E-3</c:v>
                </c:pt>
                <c:pt idx="113">
                  <c:v>5.0679999999999996E-3</c:v>
                </c:pt>
                <c:pt idx="114">
                  <c:v>5.0809999999999996E-3</c:v>
                </c:pt>
                <c:pt idx="115">
                  <c:v>5.0559999999999997E-3</c:v>
                </c:pt>
                <c:pt idx="116">
                  <c:v>5.0559999999999997E-3</c:v>
                </c:pt>
                <c:pt idx="117">
                  <c:v>5.0749999999999997E-3</c:v>
                </c:pt>
                <c:pt idx="118">
                  <c:v>5.0499999999999998E-3</c:v>
                </c:pt>
                <c:pt idx="119">
                  <c:v>5.0619999999999997E-3</c:v>
                </c:pt>
                <c:pt idx="120">
                  <c:v>5.0559999999999997E-3</c:v>
                </c:pt>
                <c:pt idx="121">
                  <c:v>5.0559999999999997E-3</c:v>
                </c:pt>
                <c:pt idx="122">
                  <c:v>5.0499999999999998E-3</c:v>
                </c:pt>
                <c:pt idx="123">
                  <c:v>5.0559999999999997E-3</c:v>
                </c:pt>
                <c:pt idx="124">
                  <c:v>5.0499999999999998E-3</c:v>
                </c:pt>
                <c:pt idx="125">
                  <c:v>5.0499999999999998E-3</c:v>
                </c:pt>
                <c:pt idx="126">
                  <c:v>5.0619999999999997E-3</c:v>
                </c:pt>
                <c:pt idx="127">
                  <c:v>5.0809999999999996E-3</c:v>
                </c:pt>
                <c:pt idx="128">
                  <c:v>5.0559999999999997E-3</c:v>
                </c:pt>
                <c:pt idx="129">
                  <c:v>5.0619999999999997E-3</c:v>
                </c:pt>
                <c:pt idx="130">
                  <c:v>5.0679999999999996E-3</c:v>
                </c:pt>
                <c:pt idx="131">
                  <c:v>5.0559999999999997E-3</c:v>
                </c:pt>
                <c:pt idx="132">
                  <c:v>5.0619999999999997E-3</c:v>
                </c:pt>
                <c:pt idx="133">
                  <c:v>5.0679999999999996E-3</c:v>
                </c:pt>
                <c:pt idx="134">
                  <c:v>5.0499999999999998E-3</c:v>
                </c:pt>
                <c:pt idx="135">
                  <c:v>5.0619999999999997E-3</c:v>
                </c:pt>
                <c:pt idx="136">
                  <c:v>5.0679999999999996E-3</c:v>
                </c:pt>
                <c:pt idx="137">
                  <c:v>5.0679999999999996E-3</c:v>
                </c:pt>
                <c:pt idx="138">
                  <c:v>5.0559999999999997E-3</c:v>
                </c:pt>
                <c:pt idx="139">
                  <c:v>5.0679999999999996E-3</c:v>
                </c:pt>
                <c:pt idx="140">
                  <c:v>5.0930000000000003E-3</c:v>
                </c:pt>
                <c:pt idx="141">
                  <c:v>5.0679999999999996E-3</c:v>
                </c:pt>
                <c:pt idx="142">
                  <c:v>5.0749999999999997E-3</c:v>
                </c:pt>
                <c:pt idx="143">
                  <c:v>5.0930000000000003E-3</c:v>
                </c:pt>
                <c:pt idx="144">
                  <c:v>5.0679999999999996E-3</c:v>
                </c:pt>
                <c:pt idx="145">
                  <c:v>5.0870000000000004E-3</c:v>
                </c:pt>
                <c:pt idx="146">
                  <c:v>5.0499999999999998E-3</c:v>
                </c:pt>
                <c:pt idx="147">
                  <c:v>5.0559999999999997E-3</c:v>
                </c:pt>
                <c:pt idx="148">
                  <c:v>5.0559999999999997E-3</c:v>
                </c:pt>
                <c:pt idx="149">
                  <c:v>5.0439999999999999E-3</c:v>
                </c:pt>
                <c:pt idx="150">
                  <c:v>5.0749999999999997E-3</c:v>
                </c:pt>
                <c:pt idx="151">
                  <c:v>5.0499999999999998E-3</c:v>
                </c:pt>
                <c:pt idx="152">
                  <c:v>5.0809999999999996E-3</c:v>
                </c:pt>
                <c:pt idx="153">
                  <c:v>5.0930000000000003E-3</c:v>
                </c:pt>
                <c:pt idx="154">
                  <c:v>5.0499999999999998E-3</c:v>
                </c:pt>
                <c:pt idx="155">
                  <c:v>5.0619999999999997E-3</c:v>
                </c:pt>
                <c:pt idx="156">
                  <c:v>5.0870000000000004E-3</c:v>
                </c:pt>
                <c:pt idx="157">
                  <c:v>5.0679999999999996E-3</c:v>
                </c:pt>
                <c:pt idx="158">
                  <c:v>5.0499999999999998E-3</c:v>
                </c:pt>
                <c:pt idx="159">
                  <c:v>5.0679999999999996E-3</c:v>
                </c:pt>
                <c:pt idx="160">
                  <c:v>5.0499999999999998E-3</c:v>
                </c:pt>
                <c:pt idx="161">
                  <c:v>5.0559999999999997E-3</c:v>
                </c:pt>
                <c:pt idx="162">
                  <c:v>5.0679999999999996E-3</c:v>
                </c:pt>
                <c:pt idx="163">
                  <c:v>5.0619999999999997E-3</c:v>
                </c:pt>
                <c:pt idx="164">
                  <c:v>5.0619999999999997E-3</c:v>
                </c:pt>
                <c:pt idx="165">
                  <c:v>5.0499999999999998E-3</c:v>
                </c:pt>
                <c:pt idx="166">
                  <c:v>5.0619999999999997E-3</c:v>
                </c:pt>
                <c:pt idx="167">
                  <c:v>5.0619999999999997E-3</c:v>
                </c:pt>
                <c:pt idx="168">
                  <c:v>5.0499999999999998E-3</c:v>
                </c:pt>
                <c:pt idx="169">
                  <c:v>5.0499999999999998E-3</c:v>
                </c:pt>
                <c:pt idx="170">
                  <c:v>5.0499999999999998E-3</c:v>
                </c:pt>
                <c:pt idx="171">
                  <c:v>5.0499999999999998E-3</c:v>
                </c:pt>
                <c:pt idx="172">
                  <c:v>5.0559999999999997E-3</c:v>
                </c:pt>
                <c:pt idx="173">
                  <c:v>5.0870000000000004E-3</c:v>
                </c:pt>
                <c:pt idx="174">
                  <c:v>5.0559999999999997E-3</c:v>
                </c:pt>
                <c:pt idx="175">
                  <c:v>5.0499999999999998E-3</c:v>
                </c:pt>
                <c:pt idx="176">
                  <c:v>5.0559999999999997E-3</c:v>
                </c:pt>
                <c:pt idx="177">
                  <c:v>5.0679999999999996E-3</c:v>
                </c:pt>
                <c:pt idx="178">
                  <c:v>5.0559999999999997E-3</c:v>
                </c:pt>
                <c:pt idx="179">
                  <c:v>5.0559999999999997E-3</c:v>
                </c:pt>
                <c:pt idx="180">
                  <c:v>5.0439999999999999E-3</c:v>
                </c:pt>
                <c:pt idx="181">
                  <c:v>5.0559999999999997E-3</c:v>
                </c:pt>
                <c:pt idx="182">
                  <c:v>5.0499999999999998E-3</c:v>
                </c:pt>
                <c:pt idx="183">
                  <c:v>5.0499999999999998E-3</c:v>
                </c:pt>
                <c:pt idx="184">
                  <c:v>5.0499999999999998E-3</c:v>
                </c:pt>
                <c:pt idx="185">
                  <c:v>5.0439999999999999E-3</c:v>
                </c:pt>
                <c:pt idx="186">
                  <c:v>5.0499999999999998E-3</c:v>
                </c:pt>
                <c:pt idx="187">
                  <c:v>5.0499999999999998E-3</c:v>
                </c:pt>
                <c:pt idx="188">
                  <c:v>5.0619999999999997E-3</c:v>
                </c:pt>
                <c:pt idx="189">
                  <c:v>5.0559999999999997E-3</c:v>
                </c:pt>
                <c:pt idx="190">
                  <c:v>5.0559999999999997E-3</c:v>
                </c:pt>
                <c:pt idx="191">
                  <c:v>5.0559999999999997E-3</c:v>
                </c:pt>
                <c:pt idx="192">
                  <c:v>5.0619999999999997E-3</c:v>
                </c:pt>
                <c:pt idx="193">
                  <c:v>5.0559999999999997E-3</c:v>
                </c:pt>
                <c:pt idx="194">
                  <c:v>5.0379999999999999E-3</c:v>
                </c:pt>
                <c:pt idx="195">
                  <c:v>5.0499999999999998E-3</c:v>
                </c:pt>
                <c:pt idx="196">
                  <c:v>5.0499999999999998E-3</c:v>
                </c:pt>
                <c:pt idx="197">
                  <c:v>5.0499999999999998E-3</c:v>
                </c:pt>
                <c:pt idx="198">
                  <c:v>5.0499999999999998E-3</c:v>
                </c:pt>
                <c:pt idx="199">
                  <c:v>5.0439999999999999E-3</c:v>
                </c:pt>
                <c:pt idx="200">
                  <c:v>5.0619999999999997E-3</c:v>
                </c:pt>
                <c:pt idx="201">
                  <c:v>5.0499999999999998E-3</c:v>
                </c:pt>
                <c:pt idx="202">
                  <c:v>5.0619999999999997E-3</c:v>
                </c:pt>
                <c:pt idx="203">
                  <c:v>5.0679999999999996E-3</c:v>
                </c:pt>
                <c:pt idx="204">
                  <c:v>5.0379999999999999E-3</c:v>
                </c:pt>
                <c:pt idx="205">
                  <c:v>5.0679999999999996E-3</c:v>
                </c:pt>
                <c:pt idx="206">
                  <c:v>5.0439999999999999E-3</c:v>
                </c:pt>
                <c:pt idx="207">
                  <c:v>5.0559999999999997E-3</c:v>
                </c:pt>
                <c:pt idx="208">
                  <c:v>5.0559999999999997E-3</c:v>
                </c:pt>
                <c:pt idx="209">
                  <c:v>5.0439999999999999E-3</c:v>
                </c:pt>
                <c:pt idx="210">
                  <c:v>5.0679999999999996E-3</c:v>
                </c:pt>
                <c:pt idx="211">
                  <c:v>5.0619999999999997E-3</c:v>
                </c:pt>
                <c:pt idx="212">
                  <c:v>5.0439999999999999E-3</c:v>
                </c:pt>
                <c:pt idx="213">
                  <c:v>5.0439999999999999E-3</c:v>
                </c:pt>
                <c:pt idx="214">
                  <c:v>5.0499999999999998E-3</c:v>
                </c:pt>
                <c:pt idx="215">
                  <c:v>5.0499999999999998E-3</c:v>
                </c:pt>
                <c:pt idx="216">
                  <c:v>5.0439999999999999E-3</c:v>
                </c:pt>
                <c:pt idx="217">
                  <c:v>5.0499999999999998E-3</c:v>
                </c:pt>
                <c:pt idx="218">
                  <c:v>5.0499999999999998E-3</c:v>
                </c:pt>
                <c:pt idx="219">
                  <c:v>5.0439999999999999E-3</c:v>
                </c:pt>
                <c:pt idx="220">
                  <c:v>5.0200000000000002E-3</c:v>
                </c:pt>
                <c:pt idx="221">
                  <c:v>5.0749999999999997E-3</c:v>
                </c:pt>
                <c:pt idx="222">
                  <c:v>5.0749999999999997E-3</c:v>
                </c:pt>
                <c:pt idx="223">
                  <c:v>5.0559999999999997E-3</c:v>
                </c:pt>
                <c:pt idx="224">
                  <c:v>5.0439999999999999E-3</c:v>
                </c:pt>
                <c:pt idx="225">
                  <c:v>5.0809999999999996E-3</c:v>
                </c:pt>
                <c:pt idx="226">
                  <c:v>5.0499999999999998E-3</c:v>
                </c:pt>
                <c:pt idx="227">
                  <c:v>5.0559999999999997E-3</c:v>
                </c:pt>
                <c:pt idx="228">
                  <c:v>5.0749999999999997E-3</c:v>
                </c:pt>
                <c:pt idx="229">
                  <c:v>5.0559999999999997E-3</c:v>
                </c:pt>
                <c:pt idx="230">
                  <c:v>5.0619999999999997E-3</c:v>
                </c:pt>
                <c:pt idx="231">
                  <c:v>5.0559999999999997E-3</c:v>
                </c:pt>
                <c:pt idx="232">
                  <c:v>5.0559999999999997E-3</c:v>
                </c:pt>
                <c:pt idx="233">
                  <c:v>5.0559999999999997E-3</c:v>
                </c:pt>
                <c:pt idx="234">
                  <c:v>5.0559999999999997E-3</c:v>
                </c:pt>
                <c:pt idx="235">
                  <c:v>5.0439999999999999E-3</c:v>
                </c:pt>
                <c:pt idx="236">
                  <c:v>5.0499999999999998E-3</c:v>
                </c:pt>
                <c:pt idx="237">
                  <c:v>5.0499999999999998E-3</c:v>
                </c:pt>
                <c:pt idx="238">
                  <c:v>5.0379999999999999E-3</c:v>
                </c:pt>
                <c:pt idx="239">
                  <c:v>5.0619999999999997E-3</c:v>
                </c:pt>
                <c:pt idx="240">
                  <c:v>5.0619999999999997E-3</c:v>
                </c:pt>
                <c:pt idx="241">
                  <c:v>5.0559999999999997E-3</c:v>
                </c:pt>
                <c:pt idx="242">
                  <c:v>5.0499999999999998E-3</c:v>
                </c:pt>
                <c:pt idx="243">
                  <c:v>5.0379999999999999E-3</c:v>
                </c:pt>
                <c:pt idx="244">
                  <c:v>5.032E-3</c:v>
                </c:pt>
                <c:pt idx="245">
                  <c:v>5.0559999999999997E-3</c:v>
                </c:pt>
                <c:pt idx="246">
                  <c:v>5.0379999999999999E-3</c:v>
                </c:pt>
                <c:pt idx="247">
                  <c:v>5.032E-3</c:v>
                </c:pt>
                <c:pt idx="248">
                  <c:v>5.0559999999999997E-3</c:v>
                </c:pt>
                <c:pt idx="249">
                  <c:v>5.0559999999999997E-3</c:v>
                </c:pt>
                <c:pt idx="250">
                  <c:v>5.0559999999999997E-3</c:v>
                </c:pt>
                <c:pt idx="251">
                  <c:v>5.0379999999999999E-3</c:v>
                </c:pt>
                <c:pt idx="252">
                  <c:v>5.0379999999999999E-3</c:v>
                </c:pt>
                <c:pt idx="253">
                  <c:v>5.0260000000000001E-3</c:v>
                </c:pt>
                <c:pt idx="254">
                  <c:v>5.0379999999999999E-3</c:v>
                </c:pt>
                <c:pt idx="255">
                  <c:v>5.0499999999999998E-3</c:v>
                </c:pt>
                <c:pt idx="256">
                  <c:v>5.0379999999999999E-3</c:v>
                </c:pt>
                <c:pt idx="257">
                  <c:v>5.0379999999999999E-3</c:v>
                </c:pt>
                <c:pt idx="258">
                  <c:v>5.0499999999999998E-3</c:v>
                </c:pt>
                <c:pt idx="259">
                  <c:v>4.9719999999999999E-3</c:v>
                </c:pt>
                <c:pt idx="260">
                  <c:v>4.9839999999999997E-3</c:v>
                </c:pt>
                <c:pt idx="261">
                  <c:v>4.9540000000000001E-3</c:v>
                </c:pt>
                <c:pt idx="262">
                  <c:v>4.9540000000000001E-3</c:v>
                </c:pt>
                <c:pt idx="263">
                  <c:v>4.9540000000000001E-3</c:v>
                </c:pt>
                <c:pt idx="264">
                  <c:v>4.9779999999999998E-3</c:v>
                </c:pt>
                <c:pt idx="265">
                  <c:v>4.9839999999999997E-3</c:v>
                </c:pt>
                <c:pt idx="266">
                  <c:v>4.9480000000000001E-3</c:v>
                </c:pt>
                <c:pt idx="267">
                  <c:v>4.9719999999999999E-3</c:v>
                </c:pt>
                <c:pt idx="268">
                  <c:v>4.96E-3</c:v>
                </c:pt>
                <c:pt idx="269">
                  <c:v>4.96E-3</c:v>
                </c:pt>
                <c:pt idx="270">
                  <c:v>4.9659999999999999E-3</c:v>
                </c:pt>
                <c:pt idx="271">
                  <c:v>4.9540000000000001E-3</c:v>
                </c:pt>
                <c:pt idx="272">
                  <c:v>4.9899999999999996E-3</c:v>
                </c:pt>
                <c:pt idx="273">
                  <c:v>4.96E-3</c:v>
                </c:pt>
                <c:pt idx="274">
                  <c:v>4.9719999999999999E-3</c:v>
                </c:pt>
                <c:pt idx="275">
                  <c:v>4.9959999999999996E-3</c:v>
                </c:pt>
                <c:pt idx="276">
                  <c:v>4.96E-3</c:v>
                </c:pt>
                <c:pt idx="277">
                  <c:v>4.9540000000000001E-3</c:v>
                </c:pt>
                <c:pt idx="278">
                  <c:v>4.96E-3</c:v>
                </c:pt>
                <c:pt idx="279">
                  <c:v>4.9540000000000001E-3</c:v>
                </c:pt>
                <c:pt idx="280">
                  <c:v>4.9779999999999998E-3</c:v>
                </c:pt>
                <c:pt idx="281">
                  <c:v>4.96E-3</c:v>
                </c:pt>
                <c:pt idx="282">
                  <c:v>4.96E-3</c:v>
                </c:pt>
                <c:pt idx="283">
                  <c:v>4.9540000000000001E-3</c:v>
                </c:pt>
                <c:pt idx="284">
                  <c:v>4.96E-3</c:v>
                </c:pt>
                <c:pt idx="285">
                  <c:v>4.9839999999999997E-3</c:v>
                </c:pt>
                <c:pt idx="286">
                  <c:v>4.96E-3</c:v>
                </c:pt>
                <c:pt idx="287">
                  <c:v>4.9719999999999999E-3</c:v>
                </c:pt>
                <c:pt idx="288">
                  <c:v>4.9659999999999999E-3</c:v>
                </c:pt>
                <c:pt idx="289">
                  <c:v>4.96E-3</c:v>
                </c:pt>
                <c:pt idx="290">
                  <c:v>4.9540000000000001E-3</c:v>
                </c:pt>
                <c:pt idx="291">
                  <c:v>4.9540000000000001E-3</c:v>
                </c:pt>
                <c:pt idx="292">
                  <c:v>4.96E-3</c:v>
                </c:pt>
                <c:pt idx="293">
                  <c:v>4.9659999999999999E-3</c:v>
                </c:pt>
                <c:pt idx="294">
                  <c:v>4.9540000000000001E-3</c:v>
                </c:pt>
                <c:pt idx="295">
                  <c:v>4.96E-3</c:v>
                </c:pt>
                <c:pt idx="296">
                  <c:v>4.96E-3</c:v>
                </c:pt>
                <c:pt idx="297">
                  <c:v>4.9779999999999998E-3</c:v>
                </c:pt>
                <c:pt idx="298">
                  <c:v>4.9659999999999999E-3</c:v>
                </c:pt>
                <c:pt idx="299">
                  <c:v>4.9659999999999999E-3</c:v>
                </c:pt>
                <c:pt idx="300">
                  <c:v>4.9540000000000001E-3</c:v>
                </c:pt>
                <c:pt idx="301">
                  <c:v>4.9899999999999996E-3</c:v>
                </c:pt>
                <c:pt idx="302">
                  <c:v>4.9779999999999998E-3</c:v>
                </c:pt>
                <c:pt idx="303">
                  <c:v>4.9839999999999997E-3</c:v>
                </c:pt>
                <c:pt idx="304">
                  <c:v>4.9659999999999999E-3</c:v>
                </c:pt>
                <c:pt idx="305">
                  <c:v>4.9719999999999999E-3</c:v>
                </c:pt>
                <c:pt idx="306">
                  <c:v>4.9779999999999998E-3</c:v>
                </c:pt>
                <c:pt idx="307">
                  <c:v>4.9719999999999999E-3</c:v>
                </c:pt>
                <c:pt idx="308">
                  <c:v>4.9719999999999999E-3</c:v>
                </c:pt>
                <c:pt idx="309">
                  <c:v>4.96E-3</c:v>
                </c:pt>
                <c:pt idx="310">
                  <c:v>4.9540000000000001E-3</c:v>
                </c:pt>
                <c:pt idx="311">
                  <c:v>4.9480000000000001E-3</c:v>
                </c:pt>
                <c:pt idx="312">
                  <c:v>4.9719999999999999E-3</c:v>
                </c:pt>
                <c:pt idx="313">
                  <c:v>4.9540000000000001E-3</c:v>
                </c:pt>
                <c:pt idx="314">
                  <c:v>4.9540000000000001E-3</c:v>
                </c:pt>
                <c:pt idx="315">
                  <c:v>4.96E-3</c:v>
                </c:pt>
                <c:pt idx="316">
                  <c:v>4.9480000000000001E-3</c:v>
                </c:pt>
                <c:pt idx="317">
                  <c:v>4.9779999999999998E-3</c:v>
                </c:pt>
                <c:pt idx="318">
                  <c:v>4.96E-3</c:v>
                </c:pt>
                <c:pt idx="319">
                  <c:v>4.9719999999999999E-3</c:v>
                </c:pt>
                <c:pt idx="320">
                  <c:v>4.96E-3</c:v>
                </c:pt>
                <c:pt idx="321">
                  <c:v>4.9540000000000001E-3</c:v>
                </c:pt>
                <c:pt idx="322">
                  <c:v>4.9540000000000001E-3</c:v>
                </c:pt>
                <c:pt idx="323">
                  <c:v>4.9420000000000002E-3</c:v>
                </c:pt>
                <c:pt idx="324">
                  <c:v>4.9719999999999999E-3</c:v>
                </c:pt>
                <c:pt idx="325">
                  <c:v>4.96E-3</c:v>
                </c:pt>
                <c:pt idx="326">
                  <c:v>4.9480000000000001E-3</c:v>
                </c:pt>
                <c:pt idx="327">
                  <c:v>4.96E-3</c:v>
                </c:pt>
                <c:pt idx="328">
                  <c:v>4.9480000000000001E-3</c:v>
                </c:pt>
                <c:pt idx="329">
                  <c:v>4.9659999999999999E-3</c:v>
                </c:pt>
                <c:pt idx="330">
                  <c:v>4.96E-3</c:v>
                </c:pt>
                <c:pt idx="331">
                  <c:v>4.9420000000000002E-3</c:v>
                </c:pt>
                <c:pt idx="332">
                  <c:v>4.9480000000000001E-3</c:v>
                </c:pt>
                <c:pt idx="333">
                  <c:v>4.9309999999999996E-3</c:v>
                </c:pt>
                <c:pt idx="334">
                  <c:v>4.9480000000000001E-3</c:v>
                </c:pt>
                <c:pt idx="335">
                  <c:v>4.9540000000000001E-3</c:v>
                </c:pt>
                <c:pt idx="336">
                  <c:v>4.9540000000000001E-3</c:v>
                </c:pt>
                <c:pt idx="337">
                  <c:v>4.9540000000000001E-3</c:v>
                </c:pt>
                <c:pt idx="338">
                  <c:v>4.9480000000000001E-3</c:v>
                </c:pt>
                <c:pt idx="339">
                  <c:v>4.9659999999999999E-3</c:v>
                </c:pt>
                <c:pt idx="340">
                  <c:v>4.9659999999999999E-3</c:v>
                </c:pt>
                <c:pt idx="341">
                  <c:v>4.9540000000000001E-3</c:v>
                </c:pt>
                <c:pt idx="342">
                  <c:v>4.9420000000000002E-3</c:v>
                </c:pt>
                <c:pt idx="343">
                  <c:v>4.9659999999999999E-3</c:v>
                </c:pt>
                <c:pt idx="344">
                  <c:v>4.9659999999999999E-3</c:v>
                </c:pt>
                <c:pt idx="345">
                  <c:v>4.96E-3</c:v>
                </c:pt>
                <c:pt idx="346">
                  <c:v>4.9540000000000001E-3</c:v>
                </c:pt>
                <c:pt idx="347">
                  <c:v>4.9659999999999999E-3</c:v>
                </c:pt>
                <c:pt idx="348">
                  <c:v>4.9480000000000001E-3</c:v>
                </c:pt>
                <c:pt idx="349">
                  <c:v>4.9480000000000001E-3</c:v>
                </c:pt>
                <c:pt idx="350">
                  <c:v>4.9480000000000001E-3</c:v>
                </c:pt>
                <c:pt idx="351">
                  <c:v>4.9540000000000001E-3</c:v>
                </c:pt>
                <c:pt idx="352">
                  <c:v>4.9659999999999999E-3</c:v>
                </c:pt>
                <c:pt idx="353">
                  <c:v>4.9719999999999999E-3</c:v>
                </c:pt>
                <c:pt idx="354">
                  <c:v>4.9779999999999998E-3</c:v>
                </c:pt>
                <c:pt idx="355">
                  <c:v>4.9659999999999999E-3</c:v>
                </c:pt>
                <c:pt idx="356">
                  <c:v>4.96E-3</c:v>
                </c:pt>
                <c:pt idx="357">
                  <c:v>4.9540000000000001E-3</c:v>
                </c:pt>
                <c:pt idx="358">
                  <c:v>4.9420000000000002E-3</c:v>
                </c:pt>
                <c:pt idx="359">
                  <c:v>4.9360000000000003E-3</c:v>
                </c:pt>
                <c:pt idx="360">
                  <c:v>4.9480000000000001E-3</c:v>
                </c:pt>
                <c:pt idx="361">
                  <c:v>4.9480000000000001E-3</c:v>
                </c:pt>
                <c:pt idx="362">
                  <c:v>4.9420000000000002E-3</c:v>
                </c:pt>
                <c:pt idx="363">
                  <c:v>4.9779999999999998E-3</c:v>
                </c:pt>
                <c:pt idx="364">
                  <c:v>4.96E-3</c:v>
                </c:pt>
                <c:pt idx="365">
                  <c:v>4.9480000000000001E-3</c:v>
                </c:pt>
                <c:pt idx="366">
                  <c:v>4.96E-3</c:v>
                </c:pt>
                <c:pt idx="367">
                  <c:v>4.9420000000000002E-3</c:v>
                </c:pt>
                <c:pt idx="368">
                  <c:v>4.9540000000000001E-3</c:v>
                </c:pt>
                <c:pt idx="369">
                  <c:v>4.9719999999999999E-3</c:v>
                </c:pt>
                <c:pt idx="370">
                  <c:v>4.9480000000000001E-3</c:v>
                </c:pt>
                <c:pt idx="371">
                  <c:v>4.9659999999999999E-3</c:v>
                </c:pt>
                <c:pt idx="372">
                  <c:v>4.96E-3</c:v>
                </c:pt>
                <c:pt idx="373">
                  <c:v>4.9480000000000001E-3</c:v>
                </c:pt>
                <c:pt idx="374">
                  <c:v>4.9659999999999999E-3</c:v>
                </c:pt>
                <c:pt idx="375">
                  <c:v>4.9659999999999999E-3</c:v>
                </c:pt>
                <c:pt idx="376">
                  <c:v>4.96E-3</c:v>
                </c:pt>
                <c:pt idx="377">
                  <c:v>4.96E-3</c:v>
                </c:pt>
                <c:pt idx="378">
                  <c:v>4.9659999999999999E-3</c:v>
                </c:pt>
                <c:pt idx="379">
                  <c:v>4.9540000000000001E-3</c:v>
                </c:pt>
                <c:pt idx="380">
                  <c:v>4.96E-3</c:v>
                </c:pt>
                <c:pt idx="381">
                  <c:v>4.9480000000000001E-3</c:v>
                </c:pt>
                <c:pt idx="382">
                  <c:v>4.9659999999999999E-3</c:v>
                </c:pt>
                <c:pt idx="383">
                  <c:v>4.96E-3</c:v>
                </c:pt>
                <c:pt idx="384">
                  <c:v>4.9659999999999999E-3</c:v>
                </c:pt>
                <c:pt idx="385">
                  <c:v>4.96E-3</c:v>
                </c:pt>
                <c:pt idx="386">
                  <c:v>4.9540000000000001E-3</c:v>
                </c:pt>
                <c:pt idx="387">
                  <c:v>4.9420000000000002E-3</c:v>
                </c:pt>
                <c:pt idx="388">
                  <c:v>4.9420000000000002E-3</c:v>
                </c:pt>
                <c:pt idx="389">
                  <c:v>4.9480000000000001E-3</c:v>
                </c:pt>
                <c:pt idx="390">
                  <c:v>4.9540000000000001E-3</c:v>
                </c:pt>
                <c:pt idx="391">
                  <c:v>4.9719999999999999E-3</c:v>
                </c:pt>
                <c:pt idx="392">
                  <c:v>4.9420000000000002E-3</c:v>
                </c:pt>
                <c:pt idx="393">
                  <c:v>4.9480000000000001E-3</c:v>
                </c:pt>
                <c:pt idx="394">
                  <c:v>4.9659999999999999E-3</c:v>
                </c:pt>
                <c:pt idx="395">
                  <c:v>4.9540000000000001E-3</c:v>
                </c:pt>
                <c:pt idx="396">
                  <c:v>4.9480000000000001E-3</c:v>
                </c:pt>
                <c:pt idx="397">
                  <c:v>4.9360000000000003E-3</c:v>
                </c:pt>
                <c:pt idx="398">
                  <c:v>4.9540000000000001E-3</c:v>
                </c:pt>
                <c:pt idx="399">
                  <c:v>4.96E-3</c:v>
                </c:pt>
                <c:pt idx="400">
                  <c:v>4.96E-3</c:v>
                </c:pt>
                <c:pt idx="401">
                  <c:v>4.9420000000000002E-3</c:v>
                </c:pt>
                <c:pt idx="402">
                  <c:v>4.96E-3</c:v>
                </c:pt>
                <c:pt idx="403">
                  <c:v>4.9480000000000001E-3</c:v>
                </c:pt>
                <c:pt idx="404">
                  <c:v>4.9540000000000001E-3</c:v>
                </c:pt>
                <c:pt idx="405">
                  <c:v>4.96E-3</c:v>
                </c:pt>
                <c:pt idx="406">
                  <c:v>4.9480000000000001E-3</c:v>
                </c:pt>
                <c:pt idx="407">
                  <c:v>4.9420000000000002E-3</c:v>
                </c:pt>
                <c:pt idx="408">
                  <c:v>4.9480000000000001E-3</c:v>
                </c:pt>
                <c:pt idx="409">
                  <c:v>4.9480000000000001E-3</c:v>
                </c:pt>
                <c:pt idx="410">
                  <c:v>4.9659999999999999E-3</c:v>
                </c:pt>
                <c:pt idx="411">
                  <c:v>4.9480000000000001E-3</c:v>
                </c:pt>
                <c:pt idx="412">
                  <c:v>4.9360000000000003E-3</c:v>
                </c:pt>
                <c:pt idx="413">
                  <c:v>4.9480000000000001E-3</c:v>
                </c:pt>
                <c:pt idx="414">
                  <c:v>4.9540000000000001E-3</c:v>
                </c:pt>
                <c:pt idx="415">
                  <c:v>4.9659999999999999E-3</c:v>
                </c:pt>
                <c:pt idx="416">
                  <c:v>4.9420000000000002E-3</c:v>
                </c:pt>
                <c:pt idx="417">
                  <c:v>4.96E-3</c:v>
                </c:pt>
                <c:pt idx="418">
                  <c:v>4.9540000000000001E-3</c:v>
                </c:pt>
                <c:pt idx="419">
                  <c:v>4.9480000000000001E-3</c:v>
                </c:pt>
                <c:pt idx="420">
                  <c:v>4.9540000000000001E-3</c:v>
                </c:pt>
                <c:pt idx="421">
                  <c:v>4.96E-3</c:v>
                </c:pt>
                <c:pt idx="422">
                  <c:v>4.96E-3</c:v>
                </c:pt>
                <c:pt idx="423">
                  <c:v>4.9480000000000001E-3</c:v>
                </c:pt>
                <c:pt idx="424">
                  <c:v>4.9420000000000002E-3</c:v>
                </c:pt>
                <c:pt idx="425">
                  <c:v>4.9420000000000002E-3</c:v>
                </c:pt>
                <c:pt idx="426">
                  <c:v>4.9480000000000001E-3</c:v>
                </c:pt>
                <c:pt idx="427">
                  <c:v>4.9540000000000001E-3</c:v>
                </c:pt>
                <c:pt idx="428">
                  <c:v>4.9659999999999999E-3</c:v>
                </c:pt>
                <c:pt idx="429">
                  <c:v>4.96E-3</c:v>
                </c:pt>
                <c:pt idx="430">
                  <c:v>4.9480000000000001E-3</c:v>
                </c:pt>
                <c:pt idx="431">
                  <c:v>4.9420000000000002E-3</c:v>
                </c:pt>
                <c:pt idx="432">
                  <c:v>4.9540000000000001E-3</c:v>
                </c:pt>
                <c:pt idx="433">
                  <c:v>4.9360000000000003E-3</c:v>
                </c:pt>
                <c:pt idx="434">
                  <c:v>4.9540000000000001E-3</c:v>
                </c:pt>
                <c:pt idx="435">
                  <c:v>4.9540000000000001E-3</c:v>
                </c:pt>
                <c:pt idx="436">
                  <c:v>4.9420000000000002E-3</c:v>
                </c:pt>
                <c:pt idx="437">
                  <c:v>4.9480000000000001E-3</c:v>
                </c:pt>
                <c:pt idx="438">
                  <c:v>4.9420000000000002E-3</c:v>
                </c:pt>
                <c:pt idx="439">
                  <c:v>4.9480000000000001E-3</c:v>
                </c:pt>
                <c:pt idx="440">
                  <c:v>4.9420000000000002E-3</c:v>
                </c:pt>
                <c:pt idx="441">
                  <c:v>4.96E-3</c:v>
                </c:pt>
                <c:pt idx="442">
                  <c:v>4.9420000000000002E-3</c:v>
                </c:pt>
                <c:pt idx="443">
                  <c:v>4.9420000000000002E-3</c:v>
                </c:pt>
                <c:pt idx="444">
                  <c:v>4.96E-3</c:v>
                </c:pt>
                <c:pt idx="445">
                  <c:v>4.9309999999999996E-3</c:v>
                </c:pt>
                <c:pt idx="446">
                  <c:v>4.9420000000000002E-3</c:v>
                </c:pt>
                <c:pt idx="447">
                  <c:v>4.9540000000000001E-3</c:v>
                </c:pt>
                <c:pt idx="448">
                  <c:v>4.9360000000000003E-3</c:v>
                </c:pt>
                <c:pt idx="449">
                  <c:v>4.9420000000000002E-3</c:v>
                </c:pt>
                <c:pt idx="450">
                  <c:v>4.9420000000000002E-3</c:v>
                </c:pt>
                <c:pt idx="451">
                  <c:v>4.9360000000000003E-3</c:v>
                </c:pt>
                <c:pt idx="452">
                  <c:v>4.9420000000000002E-3</c:v>
                </c:pt>
                <c:pt idx="453">
                  <c:v>4.9420000000000002E-3</c:v>
                </c:pt>
                <c:pt idx="454">
                  <c:v>4.9360000000000003E-3</c:v>
                </c:pt>
                <c:pt idx="455">
                  <c:v>4.96E-3</c:v>
                </c:pt>
                <c:pt idx="456">
                  <c:v>4.9719999999999999E-3</c:v>
                </c:pt>
                <c:pt idx="457">
                  <c:v>4.9480000000000001E-3</c:v>
                </c:pt>
                <c:pt idx="458">
                  <c:v>4.9480000000000001E-3</c:v>
                </c:pt>
                <c:pt idx="459">
                  <c:v>4.9540000000000001E-3</c:v>
                </c:pt>
                <c:pt idx="460">
                  <c:v>4.9480000000000001E-3</c:v>
                </c:pt>
                <c:pt idx="461">
                  <c:v>4.9420000000000002E-3</c:v>
                </c:pt>
                <c:pt idx="462">
                  <c:v>4.9480000000000001E-3</c:v>
                </c:pt>
                <c:pt idx="463">
                  <c:v>4.9480000000000001E-3</c:v>
                </c:pt>
                <c:pt idx="464">
                  <c:v>4.9420000000000002E-3</c:v>
                </c:pt>
                <c:pt idx="465">
                  <c:v>4.9360000000000003E-3</c:v>
                </c:pt>
                <c:pt idx="466">
                  <c:v>4.9480000000000001E-3</c:v>
                </c:pt>
                <c:pt idx="467">
                  <c:v>4.9309999999999996E-3</c:v>
                </c:pt>
                <c:pt idx="468">
                  <c:v>4.9360000000000003E-3</c:v>
                </c:pt>
                <c:pt idx="469">
                  <c:v>4.96E-3</c:v>
                </c:pt>
                <c:pt idx="470">
                  <c:v>4.9480000000000001E-3</c:v>
                </c:pt>
                <c:pt idx="471">
                  <c:v>4.9480000000000001E-3</c:v>
                </c:pt>
                <c:pt idx="472">
                  <c:v>4.9420000000000002E-3</c:v>
                </c:pt>
                <c:pt idx="473">
                  <c:v>4.9540000000000001E-3</c:v>
                </c:pt>
                <c:pt idx="474">
                  <c:v>4.9420000000000002E-3</c:v>
                </c:pt>
                <c:pt idx="475">
                  <c:v>4.9420000000000002E-3</c:v>
                </c:pt>
                <c:pt idx="476">
                  <c:v>4.9659999999999999E-3</c:v>
                </c:pt>
                <c:pt idx="477">
                  <c:v>4.9659999999999999E-3</c:v>
                </c:pt>
                <c:pt idx="478">
                  <c:v>4.9719999999999999E-3</c:v>
                </c:pt>
                <c:pt idx="479">
                  <c:v>4.9420000000000002E-3</c:v>
                </c:pt>
                <c:pt idx="480">
                  <c:v>4.9719999999999999E-3</c:v>
                </c:pt>
                <c:pt idx="481">
                  <c:v>4.96E-3</c:v>
                </c:pt>
                <c:pt idx="482">
                  <c:v>4.9420000000000002E-3</c:v>
                </c:pt>
                <c:pt idx="483">
                  <c:v>4.96E-3</c:v>
                </c:pt>
                <c:pt idx="484">
                  <c:v>4.9360000000000003E-3</c:v>
                </c:pt>
                <c:pt idx="485">
                  <c:v>4.9659999999999999E-3</c:v>
                </c:pt>
                <c:pt idx="486">
                  <c:v>4.9480000000000001E-3</c:v>
                </c:pt>
                <c:pt idx="487">
                  <c:v>4.96E-3</c:v>
                </c:pt>
                <c:pt idx="488">
                  <c:v>4.9540000000000001E-3</c:v>
                </c:pt>
                <c:pt idx="489">
                  <c:v>4.9540000000000001E-3</c:v>
                </c:pt>
                <c:pt idx="490">
                  <c:v>4.9360000000000003E-3</c:v>
                </c:pt>
                <c:pt idx="491">
                  <c:v>4.9540000000000001E-3</c:v>
                </c:pt>
                <c:pt idx="492">
                  <c:v>4.9540000000000001E-3</c:v>
                </c:pt>
                <c:pt idx="493">
                  <c:v>4.9540000000000001E-3</c:v>
                </c:pt>
                <c:pt idx="494">
                  <c:v>4.9719999999999999E-3</c:v>
                </c:pt>
                <c:pt idx="495">
                  <c:v>4.96E-3</c:v>
                </c:pt>
                <c:pt idx="496">
                  <c:v>4.96E-3</c:v>
                </c:pt>
                <c:pt idx="497">
                  <c:v>4.9659999999999999E-3</c:v>
                </c:pt>
                <c:pt idx="498">
                  <c:v>4.9540000000000001E-3</c:v>
                </c:pt>
                <c:pt idx="499">
                  <c:v>4.96E-3</c:v>
                </c:pt>
                <c:pt idx="500">
                  <c:v>4.9420000000000002E-3</c:v>
                </c:pt>
                <c:pt idx="501">
                  <c:v>4.9540000000000001E-3</c:v>
                </c:pt>
                <c:pt idx="502">
                  <c:v>4.9540000000000001E-3</c:v>
                </c:pt>
                <c:pt idx="503">
                  <c:v>4.9420000000000002E-3</c:v>
                </c:pt>
                <c:pt idx="504">
                  <c:v>4.9779999999999998E-3</c:v>
                </c:pt>
                <c:pt idx="505">
                  <c:v>4.96E-3</c:v>
                </c:pt>
                <c:pt idx="506">
                  <c:v>4.9480000000000001E-3</c:v>
                </c:pt>
                <c:pt idx="507">
                  <c:v>4.96E-3</c:v>
                </c:pt>
                <c:pt idx="508">
                  <c:v>4.9540000000000001E-3</c:v>
                </c:pt>
                <c:pt idx="509">
                  <c:v>4.9480000000000001E-3</c:v>
                </c:pt>
                <c:pt idx="510">
                  <c:v>4.9480000000000001E-3</c:v>
                </c:pt>
                <c:pt idx="511">
                  <c:v>4.9420000000000002E-3</c:v>
                </c:pt>
                <c:pt idx="512">
                  <c:v>4.9420000000000002E-3</c:v>
                </c:pt>
                <c:pt idx="513">
                  <c:v>4.96E-3</c:v>
                </c:pt>
                <c:pt idx="514">
                  <c:v>4.9480000000000001E-3</c:v>
                </c:pt>
                <c:pt idx="515">
                  <c:v>4.9659999999999999E-3</c:v>
                </c:pt>
                <c:pt idx="516">
                  <c:v>4.9480000000000001E-3</c:v>
                </c:pt>
                <c:pt idx="517">
                  <c:v>4.9659999999999999E-3</c:v>
                </c:pt>
                <c:pt idx="518">
                  <c:v>4.9480000000000001E-3</c:v>
                </c:pt>
                <c:pt idx="519">
                  <c:v>4.9480000000000001E-3</c:v>
                </c:pt>
                <c:pt idx="520">
                  <c:v>4.9719999999999999E-3</c:v>
                </c:pt>
                <c:pt idx="521">
                  <c:v>4.9839999999999997E-3</c:v>
                </c:pt>
                <c:pt idx="522">
                  <c:v>4.96E-3</c:v>
                </c:pt>
                <c:pt idx="523">
                  <c:v>4.9540000000000001E-3</c:v>
                </c:pt>
                <c:pt idx="524">
                  <c:v>4.9659999999999999E-3</c:v>
                </c:pt>
                <c:pt idx="525">
                  <c:v>4.9480000000000001E-3</c:v>
                </c:pt>
                <c:pt idx="526">
                  <c:v>4.96E-3</c:v>
                </c:pt>
                <c:pt idx="527">
                  <c:v>4.9480000000000001E-3</c:v>
                </c:pt>
                <c:pt idx="528">
                  <c:v>4.96E-3</c:v>
                </c:pt>
                <c:pt idx="529">
                  <c:v>4.9779999999999998E-3</c:v>
                </c:pt>
                <c:pt idx="530">
                  <c:v>4.9659999999999999E-3</c:v>
                </c:pt>
                <c:pt idx="531">
                  <c:v>4.96E-3</c:v>
                </c:pt>
                <c:pt idx="532">
                  <c:v>4.9659999999999999E-3</c:v>
                </c:pt>
                <c:pt idx="533">
                  <c:v>4.96E-3</c:v>
                </c:pt>
                <c:pt idx="534">
                  <c:v>4.96E-3</c:v>
                </c:pt>
                <c:pt idx="535">
                  <c:v>4.9540000000000001E-3</c:v>
                </c:pt>
                <c:pt idx="536">
                  <c:v>4.9540000000000001E-3</c:v>
                </c:pt>
                <c:pt idx="537">
                  <c:v>4.9659999999999999E-3</c:v>
                </c:pt>
                <c:pt idx="538">
                  <c:v>4.9540000000000001E-3</c:v>
                </c:pt>
                <c:pt idx="539">
                  <c:v>4.9779999999999998E-3</c:v>
                </c:pt>
                <c:pt idx="540">
                  <c:v>4.96E-3</c:v>
                </c:pt>
                <c:pt idx="541">
                  <c:v>4.9480000000000001E-3</c:v>
                </c:pt>
                <c:pt idx="542">
                  <c:v>4.96E-3</c:v>
                </c:pt>
                <c:pt idx="543">
                  <c:v>4.9719999999999999E-3</c:v>
                </c:pt>
                <c:pt idx="544">
                  <c:v>4.9659999999999999E-3</c:v>
                </c:pt>
                <c:pt idx="545">
                  <c:v>4.9540000000000001E-3</c:v>
                </c:pt>
                <c:pt idx="546">
                  <c:v>4.9540000000000001E-3</c:v>
                </c:pt>
                <c:pt idx="547">
                  <c:v>4.9719999999999999E-3</c:v>
                </c:pt>
                <c:pt idx="548">
                  <c:v>4.96E-3</c:v>
                </c:pt>
                <c:pt idx="549">
                  <c:v>4.9480000000000001E-3</c:v>
                </c:pt>
                <c:pt idx="550">
                  <c:v>4.96E-3</c:v>
                </c:pt>
                <c:pt idx="551">
                  <c:v>4.9420000000000002E-3</c:v>
                </c:pt>
                <c:pt idx="552">
                  <c:v>4.9480000000000001E-3</c:v>
                </c:pt>
                <c:pt idx="553">
                  <c:v>4.9540000000000001E-3</c:v>
                </c:pt>
                <c:pt idx="554">
                  <c:v>4.96E-3</c:v>
                </c:pt>
                <c:pt idx="555">
                  <c:v>4.9659999999999999E-3</c:v>
                </c:pt>
                <c:pt idx="556">
                  <c:v>4.9480000000000001E-3</c:v>
                </c:pt>
                <c:pt idx="557">
                  <c:v>4.9480000000000001E-3</c:v>
                </c:pt>
                <c:pt idx="558">
                  <c:v>4.9480000000000001E-3</c:v>
                </c:pt>
                <c:pt idx="559">
                  <c:v>4.9719999999999999E-3</c:v>
                </c:pt>
                <c:pt idx="560">
                  <c:v>4.96E-3</c:v>
                </c:pt>
                <c:pt idx="561">
                  <c:v>4.9540000000000001E-3</c:v>
                </c:pt>
                <c:pt idx="562">
                  <c:v>4.9659999999999999E-3</c:v>
                </c:pt>
                <c:pt idx="563">
                  <c:v>4.9540000000000001E-3</c:v>
                </c:pt>
                <c:pt idx="564">
                  <c:v>4.9659999999999999E-3</c:v>
                </c:pt>
                <c:pt idx="565">
                  <c:v>4.9480000000000001E-3</c:v>
                </c:pt>
                <c:pt idx="566">
                  <c:v>4.9480000000000001E-3</c:v>
                </c:pt>
                <c:pt idx="567">
                  <c:v>4.9420000000000002E-3</c:v>
                </c:pt>
                <c:pt idx="568">
                  <c:v>4.9540000000000001E-3</c:v>
                </c:pt>
                <c:pt idx="569">
                  <c:v>4.9540000000000001E-3</c:v>
                </c:pt>
                <c:pt idx="570">
                  <c:v>4.96E-3</c:v>
                </c:pt>
                <c:pt idx="571">
                  <c:v>4.9540000000000001E-3</c:v>
                </c:pt>
                <c:pt idx="572">
                  <c:v>4.9420000000000002E-3</c:v>
                </c:pt>
                <c:pt idx="573">
                  <c:v>4.9480000000000001E-3</c:v>
                </c:pt>
                <c:pt idx="574">
                  <c:v>4.9240000000000004E-3</c:v>
                </c:pt>
                <c:pt idx="575">
                  <c:v>4.9480000000000001E-3</c:v>
                </c:pt>
                <c:pt idx="576">
                  <c:v>4.9309999999999996E-3</c:v>
                </c:pt>
                <c:pt idx="577">
                  <c:v>4.9540000000000001E-3</c:v>
                </c:pt>
                <c:pt idx="578">
                  <c:v>4.9540000000000001E-3</c:v>
                </c:pt>
                <c:pt idx="579">
                  <c:v>4.9360000000000003E-3</c:v>
                </c:pt>
                <c:pt idx="580">
                  <c:v>4.9540000000000001E-3</c:v>
                </c:pt>
                <c:pt idx="581">
                  <c:v>4.96E-3</c:v>
                </c:pt>
                <c:pt idx="582">
                  <c:v>4.9420000000000002E-3</c:v>
                </c:pt>
                <c:pt idx="583">
                  <c:v>4.9540000000000001E-3</c:v>
                </c:pt>
                <c:pt idx="584">
                  <c:v>4.9480000000000001E-3</c:v>
                </c:pt>
                <c:pt idx="585">
                  <c:v>4.9540000000000001E-3</c:v>
                </c:pt>
                <c:pt idx="586">
                  <c:v>4.9480000000000001E-3</c:v>
                </c:pt>
                <c:pt idx="587">
                  <c:v>4.9480000000000001E-3</c:v>
                </c:pt>
                <c:pt idx="588">
                  <c:v>4.96E-3</c:v>
                </c:pt>
                <c:pt idx="589">
                  <c:v>4.9480000000000001E-3</c:v>
                </c:pt>
                <c:pt idx="590">
                  <c:v>4.9480000000000001E-3</c:v>
                </c:pt>
                <c:pt idx="591">
                  <c:v>4.9540000000000001E-3</c:v>
                </c:pt>
                <c:pt idx="592">
                  <c:v>4.9420000000000002E-3</c:v>
                </c:pt>
                <c:pt idx="593">
                  <c:v>4.9240000000000004E-3</c:v>
                </c:pt>
                <c:pt idx="594">
                  <c:v>4.9719999999999999E-3</c:v>
                </c:pt>
                <c:pt idx="595">
                  <c:v>4.9360000000000003E-3</c:v>
                </c:pt>
                <c:pt idx="596">
                  <c:v>4.9360000000000003E-3</c:v>
                </c:pt>
                <c:pt idx="597">
                  <c:v>4.9540000000000001E-3</c:v>
                </c:pt>
                <c:pt idx="598">
                  <c:v>4.9480000000000001E-3</c:v>
                </c:pt>
                <c:pt idx="599">
                  <c:v>4.96E-3</c:v>
                </c:pt>
                <c:pt idx="600">
                  <c:v>4.9480000000000001E-3</c:v>
                </c:pt>
                <c:pt idx="601">
                  <c:v>4.9480000000000001E-3</c:v>
                </c:pt>
                <c:pt idx="602">
                  <c:v>4.9360000000000003E-3</c:v>
                </c:pt>
                <c:pt idx="603">
                  <c:v>4.9540000000000001E-3</c:v>
                </c:pt>
                <c:pt idx="604">
                  <c:v>4.9540000000000001E-3</c:v>
                </c:pt>
                <c:pt idx="605">
                  <c:v>4.9540000000000001E-3</c:v>
                </c:pt>
                <c:pt idx="606">
                  <c:v>4.9420000000000002E-3</c:v>
                </c:pt>
                <c:pt idx="607">
                  <c:v>4.9659999999999999E-3</c:v>
                </c:pt>
                <c:pt idx="608">
                  <c:v>4.9360000000000003E-3</c:v>
                </c:pt>
                <c:pt idx="609">
                  <c:v>4.9540000000000001E-3</c:v>
                </c:pt>
                <c:pt idx="610">
                  <c:v>4.9420000000000002E-3</c:v>
                </c:pt>
                <c:pt idx="611">
                  <c:v>4.9309999999999996E-3</c:v>
                </c:pt>
                <c:pt idx="612">
                  <c:v>4.9540000000000001E-3</c:v>
                </c:pt>
                <c:pt idx="613">
                  <c:v>4.9420000000000002E-3</c:v>
                </c:pt>
                <c:pt idx="614">
                  <c:v>4.9360000000000003E-3</c:v>
                </c:pt>
                <c:pt idx="615">
                  <c:v>4.9540000000000001E-3</c:v>
                </c:pt>
                <c:pt idx="616">
                  <c:v>4.9420000000000002E-3</c:v>
                </c:pt>
                <c:pt idx="617">
                  <c:v>4.9480000000000001E-3</c:v>
                </c:pt>
                <c:pt idx="618">
                  <c:v>4.9420000000000002E-3</c:v>
                </c:pt>
                <c:pt idx="619">
                  <c:v>4.9480000000000001E-3</c:v>
                </c:pt>
                <c:pt idx="620">
                  <c:v>4.9540000000000001E-3</c:v>
                </c:pt>
                <c:pt idx="621">
                  <c:v>4.9480000000000001E-3</c:v>
                </c:pt>
                <c:pt idx="622">
                  <c:v>4.9480000000000001E-3</c:v>
                </c:pt>
                <c:pt idx="623">
                  <c:v>4.9480000000000001E-3</c:v>
                </c:pt>
                <c:pt idx="624">
                  <c:v>4.9480000000000001E-3</c:v>
                </c:pt>
                <c:pt idx="625">
                  <c:v>4.9480000000000001E-3</c:v>
                </c:pt>
                <c:pt idx="626">
                  <c:v>4.9540000000000001E-3</c:v>
                </c:pt>
                <c:pt idx="627">
                  <c:v>4.9420000000000002E-3</c:v>
                </c:pt>
                <c:pt idx="628">
                  <c:v>4.9420000000000002E-3</c:v>
                </c:pt>
                <c:pt idx="629">
                  <c:v>4.9480000000000001E-3</c:v>
                </c:pt>
                <c:pt idx="630">
                  <c:v>4.9309999999999996E-3</c:v>
                </c:pt>
                <c:pt idx="631">
                  <c:v>4.9240000000000004E-3</c:v>
                </c:pt>
                <c:pt idx="632">
                  <c:v>4.9420000000000002E-3</c:v>
                </c:pt>
                <c:pt idx="633">
                  <c:v>4.9360000000000003E-3</c:v>
                </c:pt>
                <c:pt idx="634">
                  <c:v>4.9189999999999998E-3</c:v>
                </c:pt>
                <c:pt idx="635">
                  <c:v>4.9420000000000002E-3</c:v>
                </c:pt>
                <c:pt idx="636">
                  <c:v>4.9659999999999999E-3</c:v>
                </c:pt>
                <c:pt idx="637">
                  <c:v>4.9540000000000001E-3</c:v>
                </c:pt>
                <c:pt idx="638">
                  <c:v>4.9540000000000001E-3</c:v>
                </c:pt>
                <c:pt idx="639">
                  <c:v>4.9480000000000001E-3</c:v>
                </c:pt>
                <c:pt idx="640">
                  <c:v>4.9420000000000002E-3</c:v>
                </c:pt>
                <c:pt idx="641">
                  <c:v>4.9480000000000001E-3</c:v>
                </c:pt>
                <c:pt idx="642">
                  <c:v>4.9480000000000001E-3</c:v>
                </c:pt>
                <c:pt idx="643">
                  <c:v>4.9420000000000002E-3</c:v>
                </c:pt>
                <c:pt idx="644">
                  <c:v>4.96E-3</c:v>
                </c:pt>
                <c:pt idx="645">
                  <c:v>4.9540000000000001E-3</c:v>
                </c:pt>
                <c:pt idx="646">
                  <c:v>4.9360000000000003E-3</c:v>
                </c:pt>
                <c:pt idx="647">
                  <c:v>4.9420000000000002E-3</c:v>
                </c:pt>
                <c:pt idx="648">
                  <c:v>4.9360000000000003E-3</c:v>
                </c:pt>
                <c:pt idx="649">
                  <c:v>4.9360000000000003E-3</c:v>
                </c:pt>
                <c:pt idx="650">
                  <c:v>4.9420000000000002E-3</c:v>
                </c:pt>
                <c:pt idx="651">
                  <c:v>4.9540000000000001E-3</c:v>
                </c:pt>
                <c:pt idx="652">
                  <c:v>4.9420000000000002E-3</c:v>
                </c:pt>
                <c:pt idx="653">
                  <c:v>4.9540000000000001E-3</c:v>
                </c:pt>
                <c:pt idx="654">
                  <c:v>4.9360000000000003E-3</c:v>
                </c:pt>
                <c:pt idx="655">
                  <c:v>4.9420000000000002E-3</c:v>
                </c:pt>
                <c:pt idx="656">
                  <c:v>4.9540000000000001E-3</c:v>
                </c:pt>
                <c:pt idx="657">
                  <c:v>4.9240000000000004E-3</c:v>
                </c:pt>
                <c:pt idx="658">
                  <c:v>4.9540000000000001E-3</c:v>
                </c:pt>
                <c:pt idx="659">
                  <c:v>4.9540000000000001E-3</c:v>
                </c:pt>
                <c:pt idx="660">
                  <c:v>4.9360000000000003E-3</c:v>
                </c:pt>
                <c:pt idx="661">
                  <c:v>4.9420000000000002E-3</c:v>
                </c:pt>
                <c:pt idx="662">
                  <c:v>4.9540000000000001E-3</c:v>
                </c:pt>
                <c:pt idx="663">
                  <c:v>4.96E-3</c:v>
                </c:pt>
                <c:pt idx="664">
                  <c:v>4.9480000000000001E-3</c:v>
                </c:pt>
                <c:pt idx="665">
                  <c:v>4.9309999999999996E-3</c:v>
                </c:pt>
                <c:pt idx="666">
                  <c:v>4.9360000000000003E-3</c:v>
                </c:pt>
                <c:pt idx="667">
                  <c:v>4.9420000000000002E-3</c:v>
                </c:pt>
                <c:pt idx="668">
                  <c:v>4.96E-3</c:v>
                </c:pt>
                <c:pt idx="669">
                  <c:v>4.9540000000000001E-3</c:v>
                </c:pt>
                <c:pt idx="670">
                  <c:v>4.9480000000000001E-3</c:v>
                </c:pt>
                <c:pt idx="671">
                  <c:v>4.9420000000000002E-3</c:v>
                </c:pt>
                <c:pt idx="672">
                  <c:v>4.9540000000000001E-3</c:v>
                </c:pt>
                <c:pt idx="673">
                  <c:v>4.9360000000000003E-3</c:v>
                </c:pt>
                <c:pt idx="674">
                  <c:v>4.96E-3</c:v>
                </c:pt>
                <c:pt idx="675">
                  <c:v>4.9360000000000003E-3</c:v>
                </c:pt>
                <c:pt idx="676">
                  <c:v>4.9309999999999996E-3</c:v>
                </c:pt>
                <c:pt idx="677">
                  <c:v>4.9360000000000003E-3</c:v>
                </c:pt>
                <c:pt idx="678">
                  <c:v>4.9480000000000001E-3</c:v>
                </c:pt>
                <c:pt idx="679">
                  <c:v>4.9309999999999996E-3</c:v>
                </c:pt>
                <c:pt idx="680">
                  <c:v>4.9360000000000003E-3</c:v>
                </c:pt>
                <c:pt idx="681">
                  <c:v>4.9189999999999998E-3</c:v>
                </c:pt>
                <c:pt idx="682">
                  <c:v>4.9309999999999996E-3</c:v>
                </c:pt>
                <c:pt idx="683">
                  <c:v>4.9309999999999996E-3</c:v>
                </c:pt>
                <c:pt idx="684">
                  <c:v>4.9360000000000003E-3</c:v>
                </c:pt>
                <c:pt idx="685">
                  <c:v>4.9240000000000004E-3</c:v>
                </c:pt>
                <c:pt idx="686">
                  <c:v>4.9480000000000001E-3</c:v>
                </c:pt>
                <c:pt idx="687">
                  <c:v>4.9480000000000001E-3</c:v>
                </c:pt>
                <c:pt idx="688">
                  <c:v>4.9420000000000002E-3</c:v>
                </c:pt>
                <c:pt idx="689">
                  <c:v>4.9240000000000004E-3</c:v>
                </c:pt>
                <c:pt idx="690">
                  <c:v>4.9480000000000001E-3</c:v>
                </c:pt>
                <c:pt idx="691">
                  <c:v>4.9360000000000003E-3</c:v>
                </c:pt>
                <c:pt idx="692">
                  <c:v>4.9309999999999996E-3</c:v>
                </c:pt>
                <c:pt idx="693">
                  <c:v>4.9360000000000003E-3</c:v>
                </c:pt>
                <c:pt idx="694">
                  <c:v>4.9360000000000003E-3</c:v>
                </c:pt>
                <c:pt idx="695">
                  <c:v>4.9189999999999998E-3</c:v>
                </c:pt>
                <c:pt idx="696">
                  <c:v>4.9189999999999998E-3</c:v>
                </c:pt>
                <c:pt idx="697">
                  <c:v>4.9420000000000002E-3</c:v>
                </c:pt>
                <c:pt idx="698">
                  <c:v>4.9360000000000003E-3</c:v>
                </c:pt>
                <c:pt idx="699">
                  <c:v>4.9360000000000003E-3</c:v>
                </c:pt>
                <c:pt idx="700">
                  <c:v>4.9309999999999996E-3</c:v>
                </c:pt>
                <c:pt idx="701">
                  <c:v>4.9189999999999998E-3</c:v>
                </c:pt>
                <c:pt idx="702">
                  <c:v>4.9420000000000002E-3</c:v>
                </c:pt>
                <c:pt idx="703">
                  <c:v>4.9189999999999998E-3</c:v>
                </c:pt>
                <c:pt idx="704">
                  <c:v>4.9420000000000002E-3</c:v>
                </c:pt>
                <c:pt idx="705">
                  <c:v>4.9420000000000002E-3</c:v>
                </c:pt>
                <c:pt idx="706">
                  <c:v>4.9480000000000001E-3</c:v>
                </c:pt>
                <c:pt idx="707">
                  <c:v>4.9480000000000001E-3</c:v>
                </c:pt>
                <c:pt idx="708">
                  <c:v>4.9540000000000001E-3</c:v>
                </c:pt>
                <c:pt idx="709">
                  <c:v>4.9309999999999996E-3</c:v>
                </c:pt>
                <c:pt idx="710">
                  <c:v>4.9360000000000003E-3</c:v>
                </c:pt>
                <c:pt idx="711">
                  <c:v>4.9420000000000002E-3</c:v>
                </c:pt>
                <c:pt idx="712">
                  <c:v>4.9240000000000004E-3</c:v>
                </c:pt>
                <c:pt idx="713">
                  <c:v>4.9480000000000001E-3</c:v>
                </c:pt>
                <c:pt idx="714">
                  <c:v>4.9240000000000004E-3</c:v>
                </c:pt>
                <c:pt idx="715">
                  <c:v>4.9360000000000003E-3</c:v>
                </c:pt>
                <c:pt idx="716">
                  <c:v>4.9420000000000002E-3</c:v>
                </c:pt>
                <c:pt idx="717">
                  <c:v>4.9420000000000002E-3</c:v>
                </c:pt>
                <c:pt idx="718">
                  <c:v>4.9420000000000002E-3</c:v>
                </c:pt>
                <c:pt idx="719">
                  <c:v>4.9360000000000003E-3</c:v>
                </c:pt>
                <c:pt idx="720">
                  <c:v>4.9240000000000004E-3</c:v>
                </c:pt>
                <c:pt idx="721">
                  <c:v>4.9420000000000002E-3</c:v>
                </c:pt>
                <c:pt idx="722">
                  <c:v>4.9420000000000002E-3</c:v>
                </c:pt>
                <c:pt idx="723">
                  <c:v>4.9360000000000003E-3</c:v>
                </c:pt>
                <c:pt idx="724">
                  <c:v>4.9480000000000001E-3</c:v>
                </c:pt>
                <c:pt idx="725">
                  <c:v>4.9309999999999996E-3</c:v>
                </c:pt>
                <c:pt idx="726">
                  <c:v>4.9309999999999996E-3</c:v>
                </c:pt>
                <c:pt idx="727">
                  <c:v>4.9360000000000003E-3</c:v>
                </c:pt>
                <c:pt idx="728">
                  <c:v>4.9360000000000003E-3</c:v>
                </c:pt>
                <c:pt idx="729">
                  <c:v>4.9240000000000004E-3</c:v>
                </c:pt>
                <c:pt idx="730">
                  <c:v>4.9309999999999996E-3</c:v>
                </c:pt>
                <c:pt idx="731">
                  <c:v>4.9189999999999998E-3</c:v>
                </c:pt>
                <c:pt idx="732">
                  <c:v>4.9309999999999996E-3</c:v>
                </c:pt>
                <c:pt idx="733">
                  <c:v>4.9309999999999996E-3</c:v>
                </c:pt>
                <c:pt idx="734">
                  <c:v>4.9240000000000004E-3</c:v>
                </c:pt>
                <c:pt idx="735">
                  <c:v>4.9420000000000002E-3</c:v>
                </c:pt>
                <c:pt idx="736">
                  <c:v>4.9360000000000003E-3</c:v>
                </c:pt>
                <c:pt idx="737">
                  <c:v>4.9240000000000004E-3</c:v>
                </c:pt>
                <c:pt idx="738">
                  <c:v>4.9360000000000003E-3</c:v>
                </c:pt>
                <c:pt idx="739">
                  <c:v>4.9360000000000003E-3</c:v>
                </c:pt>
                <c:pt idx="740">
                  <c:v>4.9309999999999996E-3</c:v>
                </c:pt>
                <c:pt idx="741">
                  <c:v>4.9240000000000004E-3</c:v>
                </c:pt>
                <c:pt idx="742">
                  <c:v>4.9420000000000002E-3</c:v>
                </c:pt>
                <c:pt idx="743">
                  <c:v>4.9309999999999996E-3</c:v>
                </c:pt>
                <c:pt idx="744">
                  <c:v>4.9240000000000004E-3</c:v>
                </c:pt>
                <c:pt idx="745">
                  <c:v>4.9240000000000004E-3</c:v>
                </c:pt>
                <c:pt idx="746">
                  <c:v>4.9129999999999998E-3</c:v>
                </c:pt>
                <c:pt idx="747">
                  <c:v>4.9360000000000003E-3</c:v>
                </c:pt>
                <c:pt idx="748">
                  <c:v>4.9240000000000004E-3</c:v>
                </c:pt>
                <c:pt idx="749">
                  <c:v>4.9360000000000003E-3</c:v>
                </c:pt>
                <c:pt idx="750">
                  <c:v>4.9420000000000002E-3</c:v>
                </c:pt>
                <c:pt idx="751">
                  <c:v>4.9240000000000004E-3</c:v>
                </c:pt>
                <c:pt idx="752">
                  <c:v>4.9240000000000004E-3</c:v>
                </c:pt>
                <c:pt idx="753">
                  <c:v>4.9240000000000004E-3</c:v>
                </c:pt>
                <c:pt idx="754">
                  <c:v>4.9480000000000001E-3</c:v>
                </c:pt>
                <c:pt idx="755">
                  <c:v>4.9240000000000004E-3</c:v>
                </c:pt>
                <c:pt idx="756">
                  <c:v>4.9309999999999996E-3</c:v>
                </c:pt>
                <c:pt idx="757">
                  <c:v>4.9189999999999998E-3</c:v>
                </c:pt>
                <c:pt idx="758">
                  <c:v>4.9129999999999998E-3</c:v>
                </c:pt>
                <c:pt idx="759">
                  <c:v>4.9360000000000003E-3</c:v>
                </c:pt>
                <c:pt idx="760">
                  <c:v>4.9360000000000003E-3</c:v>
                </c:pt>
                <c:pt idx="761">
                  <c:v>4.9420000000000002E-3</c:v>
                </c:pt>
                <c:pt idx="762">
                  <c:v>4.9360000000000003E-3</c:v>
                </c:pt>
                <c:pt idx="763">
                  <c:v>4.9240000000000004E-3</c:v>
                </c:pt>
                <c:pt idx="764">
                  <c:v>4.9360000000000003E-3</c:v>
                </c:pt>
                <c:pt idx="765">
                  <c:v>4.9309999999999996E-3</c:v>
                </c:pt>
                <c:pt idx="766">
                  <c:v>4.9240000000000004E-3</c:v>
                </c:pt>
                <c:pt idx="767">
                  <c:v>4.9420000000000002E-3</c:v>
                </c:pt>
                <c:pt idx="768">
                  <c:v>4.96E-3</c:v>
                </c:pt>
                <c:pt idx="769">
                  <c:v>4.9309999999999996E-3</c:v>
                </c:pt>
                <c:pt idx="770">
                  <c:v>4.9360000000000003E-3</c:v>
                </c:pt>
                <c:pt idx="771">
                  <c:v>4.9309999999999996E-3</c:v>
                </c:pt>
                <c:pt idx="772">
                  <c:v>4.9480000000000001E-3</c:v>
                </c:pt>
                <c:pt idx="773">
                  <c:v>4.9360000000000003E-3</c:v>
                </c:pt>
                <c:pt idx="774">
                  <c:v>4.9420000000000002E-3</c:v>
                </c:pt>
                <c:pt idx="775">
                  <c:v>4.9420000000000002E-3</c:v>
                </c:pt>
                <c:pt idx="776">
                  <c:v>4.9240000000000004E-3</c:v>
                </c:pt>
                <c:pt idx="777">
                  <c:v>4.9309999999999996E-3</c:v>
                </c:pt>
                <c:pt idx="778">
                  <c:v>4.9240000000000004E-3</c:v>
                </c:pt>
                <c:pt idx="779">
                  <c:v>4.9309999999999996E-3</c:v>
                </c:pt>
                <c:pt idx="780">
                  <c:v>4.9480000000000001E-3</c:v>
                </c:pt>
                <c:pt idx="781">
                  <c:v>4.9360000000000003E-3</c:v>
                </c:pt>
                <c:pt idx="782">
                  <c:v>4.9309999999999996E-3</c:v>
                </c:pt>
                <c:pt idx="783">
                  <c:v>4.9480000000000001E-3</c:v>
                </c:pt>
                <c:pt idx="784">
                  <c:v>4.9240000000000004E-3</c:v>
                </c:pt>
                <c:pt idx="785">
                  <c:v>4.9309999999999996E-3</c:v>
                </c:pt>
                <c:pt idx="786">
                  <c:v>4.9309999999999996E-3</c:v>
                </c:pt>
                <c:pt idx="787">
                  <c:v>4.9360000000000003E-3</c:v>
                </c:pt>
                <c:pt idx="788">
                  <c:v>4.9309999999999996E-3</c:v>
                </c:pt>
                <c:pt idx="789">
                  <c:v>4.9309999999999996E-3</c:v>
                </c:pt>
                <c:pt idx="790">
                  <c:v>4.9309999999999996E-3</c:v>
                </c:pt>
                <c:pt idx="791">
                  <c:v>4.9420000000000002E-3</c:v>
                </c:pt>
                <c:pt idx="792">
                  <c:v>4.9420000000000002E-3</c:v>
                </c:pt>
                <c:pt idx="793">
                  <c:v>4.9420000000000002E-3</c:v>
                </c:pt>
                <c:pt idx="794">
                  <c:v>4.9309999999999996E-3</c:v>
                </c:pt>
                <c:pt idx="795">
                  <c:v>4.9420000000000002E-3</c:v>
                </c:pt>
                <c:pt idx="796">
                  <c:v>4.9240000000000004E-3</c:v>
                </c:pt>
                <c:pt idx="797">
                  <c:v>4.9480000000000001E-3</c:v>
                </c:pt>
                <c:pt idx="798">
                  <c:v>4.9420000000000002E-3</c:v>
                </c:pt>
                <c:pt idx="799">
                  <c:v>4.9309999999999996E-3</c:v>
                </c:pt>
                <c:pt idx="800">
                  <c:v>4.9240000000000004E-3</c:v>
                </c:pt>
                <c:pt idx="801">
                  <c:v>4.9360000000000003E-3</c:v>
                </c:pt>
                <c:pt idx="802">
                  <c:v>4.9189999999999998E-3</c:v>
                </c:pt>
                <c:pt idx="803">
                  <c:v>4.9309999999999996E-3</c:v>
                </c:pt>
                <c:pt idx="804">
                  <c:v>4.9240000000000004E-3</c:v>
                </c:pt>
                <c:pt idx="805">
                  <c:v>4.9309999999999996E-3</c:v>
                </c:pt>
                <c:pt idx="806">
                  <c:v>4.9420000000000002E-3</c:v>
                </c:pt>
                <c:pt idx="807">
                  <c:v>4.9420000000000002E-3</c:v>
                </c:pt>
                <c:pt idx="808">
                  <c:v>4.9129999999999998E-3</c:v>
                </c:pt>
                <c:pt idx="809">
                  <c:v>4.9189999999999998E-3</c:v>
                </c:pt>
                <c:pt idx="810">
                  <c:v>4.9240000000000004E-3</c:v>
                </c:pt>
                <c:pt idx="811">
                  <c:v>4.9129999999999998E-3</c:v>
                </c:pt>
                <c:pt idx="812">
                  <c:v>4.9069999999999999E-3</c:v>
                </c:pt>
                <c:pt idx="813">
                  <c:v>4.9240000000000004E-3</c:v>
                </c:pt>
                <c:pt idx="814">
                  <c:v>4.9189999999999998E-3</c:v>
                </c:pt>
                <c:pt idx="815">
                  <c:v>4.9129999999999998E-3</c:v>
                </c:pt>
                <c:pt idx="816">
                  <c:v>4.9129999999999998E-3</c:v>
                </c:pt>
                <c:pt idx="817">
                  <c:v>4.9240000000000004E-3</c:v>
                </c:pt>
                <c:pt idx="818">
                  <c:v>4.9189999999999998E-3</c:v>
                </c:pt>
                <c:pt idx="819">
                  <c:v>4.9189999999999998E-3</c:v>
                </c:pt>
                <c:pt idx="820">
                  <c:v>4.9129999999999998E-3</c:v>
                </c:pt>
                <c:pt idx="821">
                  <c:v>4.9240000000000004E-3</c:v>
                </c:pt>
                <c:pt idx="822">
                  <c:v>4.9129999999999998E-3</c:v>
                </c:pt>
                <c:pt idx="823">
                  <c:v>4.9129999999999998E-3</c:v>
                </c:pt>
                <c:pt idx="824">
                  <c:v>4.9129999999999998E-3</c:v>
                </c:pt>
                <c:pt idx="825">
                  <c:v>4.9189999999999998E-3</c:v>
                </c:pt>
                <c:pt idx="826">
                  <c:v>4.9069999999999999E-3</c:v>
                </c:pt>
                <c:pt idx="827">
                  <c:v>4.9189999999999998E-3</c:v>
                </c:pt>
                <c:pt idx="828">
                  <c:v>4.9360000000000003E-3</c:v>
                </c:pt>
                <c:pt idx="829">
                  <c:v>4.9129999999999998E-3</c:v>
                </c:pt>
                <c:pt idx="830">
                  <c:v>4.9309999999999996E-3</c:v>
                </c:pt>
                <c:pt idx="831">
                  <c:v>4.9129999999999998E-3</c:v>
                </c:pt>
                <c:pt idx="832">
                  <c:v>4.9129999999999998E-3</c:v>
                </c:pt>
                <c:pt idx="833">
                  <c:v>4.9129999999999998E-3</c:v>
                </c:pt>
                <c:pt idx="834">
                  <c:v>4.9129999999999998E-3</c:v>
                </c:pt>
                <c:pt idx="835">
                  <c:v>4.9129999999999998E-3</c:v>
                </c:pt>
                <c:pt idx="836">
                  <c:v>4.9240000000000004E-3</c:v>
                </c:pt>
                <c:pt idx="837">
                  <c:v>4.9189999999999998E-3</c:v>
                </c:pt>
                <c:pt idx="838">
                  <c:v>4.9129999999999998E-3</c:v>
                </c:pt>
                <c:pt idx="839">
                  <c:v>4.9129999999999998E-3</c:v>
                </c:pt>
                <c:pt idx="840">
                  <c:v>4.9069999999999999E-3</c:v>
                </c:pt>
                <c:pt idx="841">
                  <c:v>4.9189999999999998E-3</c:v>
                </c:pt>
                <c:pt idx="842">
                  <c:v>4.9129999999999998E-3</c:v>
                </c:pt>
                <c:pt idx="843">
                  <c:v>4.9129999999999998E-3</c:v>
                </c:pt>
                <c:pt idx="844">
                  <c:v>4.9360000000000003E-3</c:v>
                </c:pt>
                <c:pt idx="845">
                  <c:v>4.9189999999999998E-3</c:v>
                </c:pt>
                <c:pt idx="846">
                  <c:v>4.9129999999999998E-3</c:v>
                </c:pt>
                <c:pt idx="847">
                  <c:v>4.9189999999999998E-3</c:v>
                </c:pt>
                <c:pt idx="848">
                  <c:v>4.9309999999999996E-3</c:v>
                </c:pt>
                <c:pt idx="849">
                  <c:v>4.9129999999999998E-3</c:v>
                </c:pt>
                <c:pt idx="850">
                  <c:v>4.9189999999999998E-3</c:v>
                </c:pt>
                <c:pt idx="851">
                  <c:v>4.9420000000000002E-3</c:v>
                </c:pt>
                <c:pt idx="852">
                  <c:v>4.9309999999999996E-3</c:v>
                </c:pt>
                <c:pt idx="853">
                  <c:v>4.9420000000000002E-3</c:v>
                </c:pt>
                <c:pt idx="854">
                  <c:v>4.9309999999999996E-3</c:v>
                </c:pt>
                <c:pt idx="855">
                  <c:v>4.9240000000000004E-3</c:v>
                </c:pt>
                <c:pt idx="856">
                  <c:v>4.9240000000000004E-3</c:v>
                </c:pt>
                <c:pt idx="857">
                  <c:v>4.9189999999999998E-3</c:v>
                </c:pt>
                <c:pt idx="858">
                  <c:v>4.9069999999999999E-3</c:v>
                </c:pt>
                <c:pt idx="859">
                  <c:v>4.9309999999999996E-3</c:v>
                </c:pt>
                <c:pt idx="860">
                  <c:v>4.9189999999999998E-3</c:v>
                </c:pt>
                <c:pt idx="861">
                  <c:v>4.9189999999999998E-3</c:v>
                </c:pt>
                <c:pt idx="862">
                  <c:v>4.9129999999999998E-3</c:v>
                </c:pt>
                <c:pt idx="863">
                  <c:v>4.9189999999999998E-3</c:v>
                </c:pt>
                <c:pt idx="864">
                  <c:v>4.9189999999999998E-3</c:v>
                </c:pt>
                <c:pt idx="865">
                  <c:v>4.901E-3</c:v>
                </c:pt>
                <c:pt idx="866">
                  <c:v>4.9069999999999999E-3</c:v>
                </c:pt>
                <c:pt idx="867">
                  <c:v>4.9129999999999998E-3</c:v>
                </c:pt>
                <c:pt idx="868">
                  <c:v>4.9069999999999999E-3</c:v>
                </c:pt>
                <c:pt idx="869">
                  <c:v>4.9129999999999998E-3</c:v>
                </c:pt>
                <c:pt idx="870">
                  <c:v>4.9129999999999998E-3</c:v>
                </c:pt>
                <c:pt idx="871">
                  <c:v>4.9240000000000004E-3</c:v>
                </c:pt>
                <c:pt idx="872">
                  <c:v>4.9129999999999998E-3</c:v>
                </c:pt>
                <c:pt idx="873">
                  <c:v>4.9129999999999998E-3</c:v>
                </c:pt>
                <c:pt idx="874">
                  <c:v>4.9309999999999996E-3</c:v>
                </c:pt>
                <c:pt idx="875">
                  <c:v>4.9189999999999998E-3</c:v>
                </c:pt>
                <c:pt idx="876">
                  <c:v>4.9189999999999998E-3</c:v>
                </c:pt>
                <c:pt idx="877">
                  <c:v>4.9129999999999998E-3</c:v>
                </c:pt>
                <c:pt idx="878">
                  <c:v>4.9189999999999998E-3</c:v>
                </c:pt>
                <c:pt idx="879">
                  <c:v>4.9189999999999998E-3</c:v>
                </c:pt>
                <c:pt idx="880">
                  <c:v>4.9129999999999998E-3</c:v>
                </c:pt>
                <c:pt idx="881">
                  <c:v>4.9189999999999998E-3</c:v>
                </c:pt>
                <c:pt idx="882">
                  <c:v>4.901E-3</c:v>
                </c:pt>
                <c:pt idx="883">
                  <c:v>4.9240000000000004E-3</c:v>
                </c:pt>
                <c:pt idx="884">
                  <c:v>4.9240000000000004E-3</c:v>
                </c:pt>
                <c:pt idx="885">
                  <c:v>4.9240000000000004E-3</c:v>
                </c:pt>
                <c:pt idx="886">
                  <c:v>4.9069999999999999E-3</c:v>
                </c:pt>
                <c:pt idx="887">
                  <c:v>4.9129999999999998E-3</c:v>
                </c:pt>
                <c:pt idx="888">
                  <c:v>4.9189999999999998E-3</c:v>
                </c:pt>
                <c:pt idx="889">
                  <c:v>4.9069999999999999E-3</c:v>
                </c:pt>
                <c:pt idx="890">
                  <c:v>4.9129999999999998E-3</c:v>
                </c:pt>
                <c:pt idx="891">
                  <c:v>4.9129999999999998E-3</c:v>
                </c:pt>
                <c:pt idx="892">
                  <c:v>4.9189999999999998E-3</c:v>
                </c:pt>
                <c:pt idx="893">
                  <c:v>4.9360000000000003E-3</c:v>
                </c:pt>
                <c:pt idx="894">
                  <c:v>4.9240000000000004E-3</c:v>
                </c:pt>
                <c:pt idx="895">
                  <c:v>4.9240000000000004E-3</c:v>
                </c:pt>
                <c:pt idx="896">
                  <c:v>4.9129999999999998E-3</c:v>
                </c:pt>
                <c:pt idx="897">
                  <c:v>4.9069999999999999E-3</c:v>
                </c:pt>
                <c:pt idx="898">
                  <c:v>4.9129999999999998E-3</c:v>
                </c:pt>
                <c:pt idx="899">
                  <c:v>4.901E-3</c:v>
                </c:pt>
                <c:pt idx="900">
                  <c:v>4.9129999999999998E-3</c:v>
                </c:pt>
                <c:pt idx="901">
                  <c:v>4.9129999999999998E-3</c:v>
                </c:pt>
                <c:pt idx="902">
                  <c:v>4.9129999999999998E-3</c:v>
                </c:pt>
                <c:pt idx="903">
                  <c:v>4.9189999999999998E-3</c:v>
                </c:pt>
                <c:pt idx="904">
                  <c:v>4.9129999999999998E-3</c:v>
                </c:pt>
                <c:pt idx="905">
                  <c:v>4.9189999999999998E-3</c:v>
                </c:pt>
                <c:pt idx="906">
                  <c:v>4.9069999999999999E-3</c:v>
                </c:pt>
                <c:pt idx="907">
                  <c:v>4.9129999999999998E-3</c:v>
                </c:pt>
                <c:pt idx="908">
                  <c:v>4.9129999999999998E-3</c:v>
                </c:pt>
                <c:pt idx="909">
                  <c:v>4.9129999999999998E-3</c:v>
                </c:pt>
                <c:pt idx="910">
                  <c:v>4.9129999999999998E-3</c:v>
                </c:pt>
                <c:pt idx="911">
                  <c:v>4.9360000000000003E-3</c:v>
                </c:pt>
                <c:pt idx="912">
                  <c:v>4.9129999999999998E-3</c:v>
                </c:pt>
                <c:pt idx="913">
                  <c:v>4.9069999999999999E-3</c:v>
                </c:pt>
                <c:pt idx="914">
                  <c:v>4.9240000000000004E-3</c:v>
                </c:pt>
                <c:pt idx="915">
                  <c:v>4.9129999999999998E-3</c:v>
                </c:pt>
                <c:pt idx="916">
                  <c:v>4.9309999999999996E-3</c:v>
                </c:pt>
                <c:pt idx="917">
                  <c:v>4.9189999999999998E-3</c:v>
                </c:pt>
                <c:pt idx="918">
                  <c:v>4.9309999999999996E-3</c:v>
                </c:pt>
                <c:pt idx="919">
                  <c:v>4.9069999999999999E-3</c:v>
                </c:pt>
                <c:pt idx="920">
                  <c:v>4.9240000000000004E-3</c:v>
                </c:pt>
                <c:pt idx="921">
                  <c:v>4.9240000000000004E-3</c:v>
                </c:pt>
                <c:pt idx="922">
                  <c:v>4.9189999999999998E-3</c:v>
                </c:pt>
                <c:pt idx="923">
                  <c:v>4.9129999999999998E-3</c:v>
                </c:pt>
                <c:pt idx="924">
                  <c:v>4.9129999999999998E-3</c:v>
                </c:pt>
                <c:pt idx="925">
                  <c:v>4.9189999999999998E-3</c:v>
                </c:pt>
                <c:pt idx="926">
                  <c:v>4.9129999999999998E-3</c:v>
                </c:pt>
                <c:pt idx="927">
                  <c:v>4.9240000000000004E-3</c:v>
                </c:pt>
                <c:pt idx="928">
                  <c:v>4.9189999999999998E-3</c:v>
                </c:pt>
                <c:pt idx="929">
                  <c:v>4.9360000000000003E-3</c:v>
                </c:pt>
                <c:pt idx="930">
                  <c:v>4.9240000000000004E-3</c:v>
                </c:pt>
                <c:pt idx="931">
                  <c:v>4.9129999999999998E-3</c:v>
                </c:pt>
                <c:pt idx="932">
                  <c:v>4.9069999999999999E-3</c:v>
                </c:pt>
                <c:pt idx="933">
                  <c:v>4.9240000000000004E-3</c:v>
                </c:pt>
                <c:pt idx="934">
                  <c:v>4.9129999999999998E-3</c:v>
                </c:pt>
                <c:pt idx="935">
                  <c:v>4.9240000000000004E-3</c:v>
                </c:pt>
                <c:pt idx="936">
                  <c:v>4.9129999999999998E-3</c:v>
                </c:pt>
                <c:pt idx="937">
                  <c:v>4.9129999999999998E-3</c:v>
                </c:pt>
                <c:pt idx="938">
                  <c:v>4.9129999999999998E-3</c:v>
                </c:pt>
                <c:pt idx="939">
                  <c:v>4.9309999999999996E-3</c:v>
                </c:pt>
                <c:pt idx="940">
                  <c:v>4.9069999999999999E-3</c:v>
                </c:pt>
                <c:pt idx="941">
                  <c:v>4.9069999999999999E-3</c:v>
                </c:pt>
                <c:pt idx="942">
                  <c:v>4.9069999999999999E-3</c:v>
                </c:pt>
                <c:pt idx="943">
                  <c:v>4.9129999999999998E-3</c:v>
                </c:pt>
                <c:pt idx="944">
                  <c:v>4.9069999999999999E-3</c:v>
                </c:pt>
                <c:pt idx="945">
                  <c:v>4.9129999999999998E-3</c:v>
                </c:pt>
                <c:pt idx="946">
                  <c:v>4.9240000000000004E-3</c:v>
                </c:pt>
                <c:pt idx="947">
                  <c:v>4.9069999999999999E-3</c:v>
                </c:pt>
                <c:pt idx="948">
                  <c:v>4.901E-3</c:v>
                </c:pt>
                <c:pt idx="949">
                  <c:v>4.895E-3</c:v>
                </c:pt>
                <c:pt idx="950">
                  <c:v>4.9129999999999998E-3</c:v>
                </c:pt>
                <c:pt idx="951">
                  <c:v>4.901E-3</c:v>
                </c:pt>
                <c:pt idx="952">
                  <c:v>4.9240000000000004E-3</c:v>
                </c:pt>
                <c:pt idx="953">
                  <c:v>4.9129999999999998E-3</c:v>
                </c:pt>
                <c:pt idx="954">
                  <c:v>4.9069999999999999E-3</c:v>
                </c:pt>
                <c:pt idx="955">
                  <c:v>4.9129999999999998E-3</c:v>
                </c:pt>
                <c:pt idx="956">
                  <c:v>4.9069999999999999E-3</c:v>
                </c:pt>
                <c:pt idx="957">
                  <c:v>4.9069999999999999E-3</c:v>
                </c:pt>
                <c:pt idx="958">
                  <c:v>4.901E-3</c:v>
                </c:pt>
                <c:pt idx="959">
                  <c:v>4.9069999999999999E-3</c:v>
                </c:pt>
                <c:pt idx="960">
                  <c:v>4.9069999999999999E-3</c:v>
                </c:pt>
                <c:pt idx="961">
                  <c:v>4.9129999999999998E-3</c:v>
                </c:pt>
                <c:pt idx="962">
                  <c:v>4.9069999999999999E-3</c:v>
                </c:pt>
                <c:pt idx="963">
                  <c:v>4.895E-3</c:v>
                </c:pt>
                <c:pt idx="964">
                  <c:v>4.9069999999999999E-3</c:v>
                </c:pt>
                <c:pt idx="965">
                  <c:v>4.9129999999999998E-3</c:v>
                </c:pt>
                <c:pt idx="966">
                  <c:v>4.9069999999999999E-3</c:v>
                </c:pt>
                <c:pt idx="967">
                  <c:v>4.9069999999999999E-3</c:v>
                </c:pt>
                <c:pt idx="968">
                  <c:v>4.9189999999999998E-3</c:v>
                </c:pt>
                <c:pt idx="969">
                  <c:v>4.9069999999999999E-3</c:v>
                </c:pt>
                <c:pt idx="970">
                  <c:v>4.9069999999999999E-3</c:v>
                </c:pt>
                <c:pt idx="971">
                  <c:v>4.901E-3</c:v>
                </c:pt>
                <c:pt idx="972">
                  <c:v>4.9129999999999998E-3</c:v>
                </c:pt>
                <c:pt idx="973">
                  <c:v>4.901E-3</c:v>
                </c:pt>
                <c:pt idx="974">
                  <c:v>4.9240000000000004E-3</c:v>
                </c:pt>
                <c:pt idx="975">
                  <c:v>4.9360000000000003E-3</c:v>
                </c:pt>
                <c:pt idx="976">
                  <c:v>4.9189999999999998E-3</c:v>
                </c:pt>
                <c:pt idx="977">
                  <c:v>4.901E-3</c:v>
                </c:pt>
                <c:pt idx="978">
                  <c:v>4.9129999999999998E-3</c:v>
                </c:pt>
                <c:pt idx="979">
                  <c:v>4.9069999999999999E-3</c:v>
                </c:pt>
                <c:pt idx="980">
                  <c:v>4.9129999999999998E-3</c:v>
                </c:pt>
                <c:pt idx="981">
                  <c:v>4.9189999999999998E-3</c:v>
                </c:pt>
                <c:pt idx="982">
                  <c:v>4.9240000000000004E-3</c:v>
                </c:pt>
                <c:pt idx="983">
                  <c:v>4.9240000000000004E-3</c:v>
                </c:pt>
                <c:pt idx="984">
                  <c:v>4.9240000000000004E-3</c:v>
                </c:pt>
                <c:pt idx="985">
                  <c:v>4.9240000000000004E-3</c:v>
                </c:pt>
                <c:pt idx="986">
                  <c:v>4.9309999999999996E-3</c:v>
                </c:pt>
                <c:pt idx="987">
                  <c:v>4.9189999999999998E-3</c:v>
                </c:pt>
                <c:pt idx="988">
                  <c:v>4.9129999999999998E-3</c:v>
                </c:pt>
                <c:pt idx="989">
                  <c:v>4.9129999999999998E-3</c:v>
                </c:pt>
                <c:pt idx="990">
                  <c:v>4.9189999999999998E-3</c:v>
                </c:pt>
                <c:pt idx="991">
                  <c:v>4.9129999999999998E-3</c:v>
                </c:pt>
                <c:pt idx="992">
                  <c:v>4.9129999999999998E-3</c:v>
                </c:pt>
                <c:pt idx="993">
                  <c:v>4.9129999999999998E-3</c:v>
                </c:pt>
                <c:pt idx="994">
                  <c:v>4.9240000000000004E-3</c:v>
                </c:pt>
                <c:pt idx="995">
                  <c:v>4.9129999999999998E-3</c:v>
                </c:pt>
                <c:pt idx="996">
                  <c:v>4.9069999999999999E-3</c:v>
                </c:pt>
                <c:pt idx="997">
                  <c:v>4.9129999999999998E-3</c:v>
                </c:pt>
                <c:pt idx="998">
                  <c:v>4.9069999999999999E-3</c:v>
                </c:pt>
                <c:pt idx="999">
                  <c:v>4.901E-3</c:v>
                </c:pt>
                <c:pt idx="1000">
                  <c:v>4.901E-3</c:v>
                </c:pt>
                <c:pt idx="1001">
                  <c:v>4.9069999999999999E-3</c:v>
                </c:pt>
                <c:pt idx="1002">
                  <c:v>4.9189999999999998E-3</c:v>
                </c:pt>
                <c:pt idx="1003">
                  <c:v>4.9189999999999998E-3</c:v>
                </c:pt>
                <c:pt idx="1004">
                  <c:v>4.9069999999999999E-3</c:v>
                </c:pt>
                <c:pt idx="1005">
                  <c:v>4.901E-3</c:v>
                </c:pt>
                <c:pt idx="1006">
                  <c:v>4.9069999999999999E-3</c:v>
                </c:pt>
                <c:pt idx="1007">
                  <c:v>4.9189999999999998E-3</c:v>
                </c:pt>
                <c:pt idx="1008">
                  <c:v>4.9069999999999999E-3</c:v>
                </c:pt>
                <c:pt idx="1009">
                  <c:v>4.9069999999999999E-3</c:v>
                </c:pt>
                <c:pt idx="1010">
                  <c:v>4.9069999999999999E-3</c:v>
                </c:pt>
                <c:pt idx="1011">
                  <c:v>4.9069999999999999E-3</c:v>
                </c:pt>
                <c:pt idx="1012">
                  <c:v>4.901E-3</c:v>
                </c:pt>
                <c:pt idx="1013">
                  <c:v>4.901E-3</c:v>
                </c:pt>
                <c:pt idx="1014">
                  <c:v>4.9129999999999998E-3</c:v>
                </c:pt>
                <c:pt idx="1015">
                  <c:v>4.901E-3</c:v>
                </c:pt>
                <c:pt idx="1016">
                  <c:v>4.901E-3</c:v>
                </c:pt>
                <c:pt idx="1017">
                  <c:v>4.9069999999999999E-3</c:v>
                </c:pt>
                <c:pt idx="1018">
                  <c:v>4.901E-3</c:v>
                </c:pt>
                <c:pt idx="1019">
                  <c:v>4.9129999999999998E-3</c:v>
                </c:pt>
                <c:pt idx="1020">
                  <c:v>4.9129999999999998E-3</c:v>
                </c:pt>
                <c:pt idx="1021">
                  <c:v>4.9069999999999999E-3</c:v>
                </c:pt>
                <c:pt idx="1022">
                  <c:v>4.9069999999999999E-3</c:v>
                </c:pt>
                <c:pt idx="1023">
                  <c:v>4.9069999999999999E-3</c:v>
                </c:pt>
                <c:pt idx="1024">
                  <c:v>4.9069999999999999E-3</c:v>
                </c:pt>
                <c:pt idx="1025">
                  <c:v>4.9189999999999998E-3</c:v>
                </c:pt>
                <c:pt idx="1026">
                  <c:v>4.895E-3</c:v>
                </c:pt>
                <c:pt idx="1027">
                  <c:v>4.9129999999999998E-3</c:v>
                </c:pt>
                <c:pt idx="1028">
                  <c:v>4.901E-3</c:v>
                </c:pt>
                <c:pt idx="1029">
                  <c:v>4.9129999999999998E-3</c:v>
                </c:pt>
                <c:pt idx="1030">
                  <c:v>4.9189999999999998E-3</c:v>
                </c:pt>
                <c:pt idx="1031">
                  <c:v>4.9129999999999998E-3</c:v>
                </c:pt>
                <c:pt idx="1032">
                  <c:v>4.9309999999999996E-3</c:v>
                </c:pt>
                <c:pt idx="1033">
                  <c:v>4.901E-3</c:v>
                </c:pt>
                <c:pt idx="1034">
                  <c:v>4.9129999999999998E-3</c:v>
                </c:pt>
                <c:pt idx="1035">
                  <c:v>4.9129999999999998E-3</c:v>
                </c:pt>
                <c:pt idx="1036">
                  <c:v>4.901E-3</c:v>
                </c:pt>
                <c:pt idx="1037">
                  <c:v>4.9069999999999999E-3</c:v>
                </c:pt>
                <c:pt idx="1038">
                  <c:v>4.9129999999999998E-3</c:v>
                </c:pt>
                <c:pt idx="1039">
                  <c:v>4.9129999999999998E-3</c:v>
                </c:pt>
                <c:pt idx="1040">
                  <c:v>4.9069999999999999E-3</c:v>
                </c:pt>
                <c:pt idx="1041">
                  <c:v>4.9129999999999998E-3</c:v>
                </c:pt>
                <c:pt idx="1042">
                  <c:v>4.901E-3</c:v>
                </c:pt>
                <c:pt idx="1043">
                  <c:v>4.895E-3</c:v>
                </c:pt>
                <c:pt idx="1044">
                  <c:v>4.9129999999999998E-3</c:v>
                </c:pt>
                <c:pt idx="1045">
                  <c:v>4.9189999999999998E-3</c:v>
                </c:pt>
                <c:pt idx="1046">
                  <c:v>4.9189999999999998E-3</c:v>
                </c:pt>
                <c:pt idx="1047">
                  <c:v>4.9069999999999999E-3</c:v>
                </c:pt>
                <c:pt idx="1048">
                  <c:v>4.9069999999999999E-3</c:v>
                </c:pt>
                <c:pt idx="1049">
                  <c:v>4.901E-3</c:v>
                </c:pt>
                <c:pt idx="1050">
                  <c:v>4.901E-3</c:v>
                </c:pt>
                <c:pt idx="1051">
                  <c:v>4.9129999999999998E-3</c:v>
                </c:pt>
                <c:pt idx="1052">
                  <c:v>4.895E-3</c:v>
                </c:pt>
                <c:pt idx="1053">
                  <c:v>4.901E-3</c:v>
                </c:pt>
                <c:pt idx="1054">
                  <c:v>4.9189999999999998E-3</c:v>
                </c:pt>
                <c:pt idx="1055">
                  <c:v>4.901E-3</c:v>
                </c:pt>
                <c:pt idx="1056">
                  <c:v>4.9129999999999998E-3</c:v>
                </c:pt>
                <c:pt idx="1057">
                  <c:v>4.9129999999999998E-3</c:v>
                </c:pt>
                <c:pt idx="1058">
                  <c:v>4.9189999999999998E-3</c:v>
                </c:pt>
                <c:pt idx="1059">
                  <c:v>4.901E-3</c:v>
                </c:pt>
                <c:pt idx="1060">
                  <c:v>4.9129999999999998E-3</c:v>
                </c:pt>
                <c:pt idx="1061">
                  <c:v>4.901E-3</c:v>
                </c:pt>
                <c:pt idx="1062">
                  <c:v>4.9129999999999998E-3</c:v>
                </c:pt>
                <c:pt idx="1063">
                  <c:v>4.9189999999999998E-3</c:v>
                </c:pt>
                <c:pt idx="1064">
                  <c:v>4.9069999999999999E-3</c:v>
                </c:pt>
                <c:pt idx="1065">
                  <c:v>4.9189999999999998E-3</c:v>
                </c:pt>
                <c:pt idx="1066">
                  <c:v>4.9129999999999998E-3</c:v>
                </c:pt>
                <c:pt idx="1067">
                  <c:v>4.9129999999999998E-3</c:v>
                </c:pt>
                <c:pt idx="1068">
                  <c:v>4.9189999999999998E-3</c:v>
                </c:pt>
                <c:pt idx="1069">
                  <c:v>4.901E-3</c:v>
                </c:pt>
                <c:pt idx="1070">
                  <c:v>4.9129999999999998E-3</c:v>
                </c:pt>
                <c:pt idx="1071">
                  <c:v>4.9189999999999998E-3</c:v>
                </c:pt>
                <c:pt idx="1072">
                  <c:v>4.9069999999999999E-3</c:v>
                </c:pt>
                <c:pt idx="1073">
                  <c:v>4.9069999999999999E-3</c:v>
                </c:pt>
                <c:pt idx="1074">
                  <c:v>4.9129999999999998E-3</c:v>
                </c:pt>
                <c:pt idx="1075">
                  <c:v>4.895E-3</c:v>
                </c:pt>
                <c:pt idx="1076">
                  <c:v>4.9129999999999998E-3</c:v>
                </c:pt>
                <c:pt idx="1077">
                  <c:v>4.9069999999999999E-3</c:v>
                </c:pt>
                <c:pt idx="1078">
                  <c:v>4.9069999999999999E-3</c:v>
                </c:pt>
                <c:pt idx="1079">
                  <c:v>4.901E-3</c:v>
                </c:pt>
                <c:pt idx="1080">
                  <c:v>4.9069999999999999E-3</c:v>
                </c:pt>
                <c:pt idx="1081">
                  <c:v>4.895E-3</c:v>
                </c:pt>
                <c:pt idx="1082">
                  <c:v>4.9129999999999998E-3</c:v>
                </c:pt>
                <c:pt idx="1083">
                  <c:v>4.901E-3</c:v>
                </c:pt>
                <c:pt idx="1084">
                  <c:v>4.9069999999999999E-3</c:v>
                </c:pt>
                <c:pt idx="1085">
                  <c:v>4.901E-3</c:v>
                </c:pt>
                <c:pt idx="1086">
                  <c:v>4.895E-3</c:v>
                </c:pt>
                <c:pt idx="1087">
                  <c:v>4.9069999999999999E-3</c:v>
                </c:pt>
                <c:pt idx="1088">
                  <c:v>4.9069999999999999E-3</c:v>
                </c:pt>
                <c:pt idx="1089">
                  <c:v>4.9129999999999998E-3</c:v>
                </c:pt>
                <c:pt idx="1090">
                  <c:v>4.901E-3</c:v>
                </c:pt>
                <c:pt idx="1091">
                  <c:v>4.901E-3</c:v>
                </c:pt>
                <c:pt idx="1092">
                  <c:v>4.901E-3</c:v>
                </c:pt>
                <c:pt idx="1093">
                  <c:v>4.8890000000000001E-3</c:v>
                </c:pt>
                <c:pt idx="1094">
                  <c:v>4.9069999999999999E-3</c:v>
                </c:pt>
                <c:pt idx="1095">
                  <c:v>4.9069999999999999E-3</c:v>
                </c:pt>
                <c:pt idx="1096">
                  <c:v>4.9189999999999998E-3</c:v>
                </c:pt>
                <c:pt idx="1097">
                  <c:v>4.9129999999999998E-3</c:v>
                </c:pt>
                <c:pt idx="1098">
                  <c:v>4.901E-3</c:v>
                </c:pt>
                <c:pt idx="1099">
                  <c:v>4.901E-3</c:v>
                </c:pt>
                <c:pt idx="1100">
                  <c:v>4.901E-3</c:v>
                </c:pt>
                <c:pt idx="1101">
                  <c:v>4.901E-3</c:v>
                </c:pt>
                <c:pt idx="1102">
                  <c:v>4.895E-3</c:v>
                </c:pt>
                <c:pt idx="1103">
                  <c:v>4.9129999999999998E-3</c:v>
                </c:pt>
                <c:pt idx="1104">
                  <c:v>4.9069999999999999E-3</c:v>
                </c:pt>
                <c:pt idx="1105">
                  <c:v>4.9129999999999998E-3</c:v>
                </c:pt>
                <c:pt idx="1106">
                  <c:v>4.901E-3</c:v>
                </c:pt>
                <c:pt idx="1107">
                  <c:v>4.895E-3</c:v>
                </c:pt>
                <c:pt idx="1108">
                  <c:v>4.9240000000000004E-3</c:v>
                </c:pt>
                <c:pt idx="1109">
                  <c:v>4.901E-3</c:v>
                </c:pt>
                <c:pt idx="1110">
                  <c:v>4.9069999999999999E-3</c:v>
                </c:pt>
                <c:pt idx="1111">
                  <c:v>4.8890000000000001E-3</c:v>
                </c:pt>
                <c:pt idx="1112">
                  <c:v>4.9069999999999999E-3</c:v>
                </c:pt>
                <c:pt idx="1113">
                  <c:v>4.901E-3</c:v>
                </c:pt>
                <c:pt idx="1114">
                  <c:v>4.9069999999999999E-3</c:v>
                </c:pt>
                <c:pt idx="1115">
                  <c:v>4.9129999999999998E-3</c:v>
                </c:pt>
                <c:pt idx="1116">
                  <c:v>4.9069999999999999E-3</c:v>
                </c:pt>
                <c:pt idx="1117">
                  <c:v>4.9069999999999999E-3</c:v>
                </c:pt>
                <c:pt idx="1118">
                  <c:v>4.895E-3</c:v>
                </c:pt>
                <c:pt idx="1119">
                  <c:v>4.9069999999999999E-3</c:v>
                </c:pt>
                <c:pt idx="1120">
                  <c:v>4.901E-3</c:v>
                </c:pt>
                <c:pt idx="1121">
                  <c:v>4.9129999999999998E-3</c:v>
                </c:pt>
                <c:pt idx="1122">
                  <c:v>4.9240000000000004E-3</c:v>
                </c:pt>
                <c:pt idx="1123">
                  <c:v>4.9189999999999998E-3</c:v>
                </c:pt>
                <c:pt idx="1124">
                  <c:v>4.9189999999999998E-3</c:v>
                </c:pt>
                <c:pt idx="1125">
                  <c:v>4.9069999999999999E-3</c:v>
                </c:pt>
                <c:pt idx="1126">
                  <c:v>4.9069999999999999E-3</c:v>
                </c:pt>
                <c:pt idx="1127">
                  <c:v>4.9129999999999998E-3</c:v>
                </c:pt>
                <c:pt idx="1128">
                  <c:v>4.901E-3</c:v>
                </c:pt>
                <c:pt idx="1129">
                  <c:v>4.901E-3</c:v>
                </c:pt>
                <c:pt idx="1130">
                  <c:v>4.895E-3</c:v>
                </c:pt>
                <c:pt idx="1131">
                  <c:v>4.9069999999999999E-3</c:v>
                </c:pt>
                <c:pt idx="1132">
                  <c:v>4.901E-3</c:v>
                </c:pt>
                <c:pt idx="1133">
                  <c:v>4.8890000000000001E-3</c:v>
                </c:pt>
                <c:pt idx="1134">
                  <c:v>4.901E-3</c:v>
                </c:pt>
                <c:pt idx="1135">
                  <c:v>4.901E-3</c:v>
                </c:pt>
                <c:pt idx="1136">
                  <c:v>4.8890000000000001E-3</c:v>
                </c:pt>
                <c:pt idx="1137">
                  <c:v>4.8890000000000001E-3</c:v>
                </c:pt>
                <c:pt idx="1138">
                  <c:v>4.895E-3</c:v>
                </c:pt>
                <c:pt idx="1139">
                  <c:v>4.9069999999999999E-3</c:v>
                </c:pt>
                <c:pt idx="1140">
                  <c:v>4.901E-3</c:v>
                </c:pt>
                <c:pt idx="1141">
                  <c:v>4.9069999999999999E-3</c:v>
                </c:pt>
                <c:pt idx="1142">
                  <c:v>4.901E-3</c:v>
                </c:pt>
                <c:pt idx="1143">
                  <c:v>4.8719999999999996E-3</c:v>
                </c:pt>
                <c:pt idx="1144">
                  <c:v>4.8770000000000003E-3</c:v>
                </c:pt>
                <c:pt idx="1145">
                  <c:v>4.895E-3</c:v>
                </c:pt>
                <c:pt idx="1146">
                  <c:v>4.9069999999999999E-3</c:v>
                </c:pt>
                <c:pt idx="1147">
                  <c:v>4.9069999999999999E-3</c:v>
                </c:pt>
                <c:pt idx="1148">
                  <c:v>4.9069999999999999E-3</c:v>
                </c:pt>
                <c:pt idx="1149">
                  <c:v>4.9069999999999999E-3</c:v>
                </c:pt>
                <c:pt idx="1150">
                  <c:v>4.901E-3</c:v>
                </c:pt>
                <c:pt idx="1151">
                  <c:v>4.8770000000000003E-3</c:v>
                </c:pt>
                <c:pt idx="1152">
                  <c:v>4.8890000000000001E-3</c:v>
                </c:pt>
                <c:pt idx="1153">
                  <c:v>4.9240000000000004E-3</c:v>
                </c:pt>
                <c:pt idx="1154">
                  <c:v>4.9069999999999999E-3</c:v>
                </c:pt>
                <c:pt idx="1155">
                  <c:v>4.9129999999999998E-3</c:v>
                </c:pt>
                <c:pt idx="1156">
                  <c:v>4.8890000000000001E-3</c:v>
                </c:pt>
                <c:pt idx="1157">
                  <c:v>4.901E-3</c:v>
                </c:pt>
                <c:pt idx="1158">
                  <c:v>4.901E-3</c:v>
                </c:pt>
                <c:pt idx="1159">
                  <c:v>4.8890000000000001E-3</c:v>
                </c:pt>
                <c:pt idx="1160">
                  <c:v>4.901E-3</c:v>
                </c:pt>
                <c:pt idx="1161">
                  <c:v>4.895E-3</c:v>
                </c:pt>
                <c:pt idx="1162">
                  <c:v>4.9189999999999998E-3</c:v>
                </c:pt>
                <c:pt idx="1163">
                  <c:v>4.8770000000000003E-3</c:v>
                </c:pt>
                <c:pt idx="1164">
                  <c:v>4.8890000000000001E-3</c:v>
                </c:pt>
                <c:pt idx="1165">
                  <c:v>4.895E-3</c:v>
                </c:pt>
                <c:pt idx="1166">
                  <c:v>4.895E-3</c:v>
                </c:pt>
                <c:pt idx="1167">
                  <c:v>4.8890000000000001E-3</c:v>
                </c:pt>
                <c:pt idx="1168">
                  <c:v>4.901E-3</c:v>
                </c:pt>
                <c:pt idx="1169">
                  <c:v>4.8890000000000001E-3</c:v>
                </c:pt>
                <c:pt idx="1170">
                  <c:v>4.8890000000000001E-3</c:v>
                </c:pt>
                <c:pt idx="1171">
                  <c:v>4.895E-3</c:v>
                </c:pt>
                <c:pt idx="1172">
                  <c:v>4.901E-3</c:v>
                </c:pt>
                <c:pt idx="1173">
                  <c:v>4.895E-3</c:v>
                </c:pt>
                <c:pt idx="1174">
                  <c:v>4.8890000000000001E-3</c:v>
                </c:pt>
                <c:pt idx="1175">
                  <c:v>4.895E-3</c:v>
                </c:pt>
                <c:pt idx="1176">
                  <c:v>4.901E-3</c:v>
                </c:pt>
                <c:pt idx="1177">
                  <c:v>4.8890000000000001E-3</c:v>
                </c:pt>
                <c:pt idx="1178">
                  <c:v>4.895E-3</c:v>
                </c:pt>
                <c:pt idx="1179">
                  <c:v>4.9069999999999999E-3</c:v>
                </c:pt>
                <c:pt idx="1180">
                  <c:v>4.9069999999999999E-3</c:v>
                </c:pt>
                <c:pt idx="1181">
                  <c:v>4.8890000000000001E-3</c:v>
                </c:pt>
                <c:pt idx="1182">
                  <c:v>4.8719999999999996E-3</c:v>
                </c:pt>
                <c:pt idx="1183">
                  <c:v>4.895E-3</c:v>
                </c:pt>
                <c:pt idx="1184">
                  <c:v>4.8890000000000001E-3</c:v>
                </c:pt>
                <c:pt idx="1185">
                  <c:v>4.895E-3</c:v>
                </c:pt>
                <c:pt idx="1186">
                  <c:v>4.901E-3</c:v>
                </c:pt>
                <c:pt idx="1187">
                  <c:v>4.895E-3</c:v>
                </c:pt>
                <c:pt idx="1188">
                  <c:v>4.8830000000000002E-3</c:v>
                </c:pt>
                <c:pt idx="1189">
                  <c:v>4.895E-3</c:v>
                </c:pt>
                <c:pt idx="1190">
                  <c:v>4.901E-3</c:v>
                </c:pt>
                <c:pt idx="1191">
                  <c:v>4.901E-3</c:v>
                </c:pt>
                <c:pt idx="1192">
                  <c:v>4.8830000000000002E-3</c:v>
                </c:pt>
                <c:pt idx="1193">
                  <c:v>4.8890000000000001E-3</c:v>
                </c:pt>
                <c:pt idx="1194">
                  <c:v>4.8830000000000002E-3</c:v>
                </c:pt>
                <c:pt idx="1195">
                  <c:v>4.8890000000000001E-3</c:v>
                </c:pt>
                <c:pt idx="1196">
                  <c:v>4.8830000000000002E-3</c:v>
                </c:pt>
                <c:pt idx="1197">
                  <c:v>4.901E-3</c:v>
                </c:pt>
                <c:pt idx="1198">
                  <c:v>4.895E-3</c:v>
                </c:pt>
                <c:pt idx="1199">
                  <c:v>4.895E-3</c:v>
                </c:pt>
                <c:pt idx="1200">
                  <c:v>4.8890000000000001E-3</c:v>
                </c:pt>
                <c:pt idx="1201">
                  <c:v>4.9069999999999999E-3</c:v>
                </c:pt>
                <c:pt idx="1202">
                  <c:v>4.895E-3</c:v>
                </c:pt>
                <c:pt idx="1203">
                  <c:v>4.895E-3</c:v>
                </c:pt>
                <c:pt idx="1204">
                  <c:v>4.895E-3</c:v>
                </c:pt>
                <c:pt idx="1205">
                  <c:v>4.895E-3</c:v>
                </c:pt>
                <c:pt idx="1206">
                  <c:v>4.895E-3</c:v>
                </c:pt>
                <c:pt idx="1207">
                  <c:v>4.895E-3</c:v>
                </c:pt>
                <c:pt idx="1208">
                  <c:v>4.895E-3</c:v>
                </c:pt>
                <c:pt idx="1209">
                  <c:v>4.895E-3</c:v>
                </c:pt>
                <c:pt idx="1210">
                  <c:v>4.8890000000000001E-3</c:v>
                </c:pt>
                <c:pt idx="1211">
                  <c:v>4.8890000000000001E-3</c:v>
                </c:pt>
                <c:pt idx="1212">
                  <c:v>4.895E-3</c:v>
                </c:pt>
                <c:pt idx="1213">
                  <c:v>4.901E-3</c:v>
                </c:pt>
                <c:pt idx="1214">
                  <c:v>4.895E-3</c:v>
                </c:pt>
                <c:pt idx="1215">
                  <c:v>4.8770000000000003E-3</c:v>
                </c:pt>
                <c:pt idx="1216">
                  <c:v>4.8890000000000001E-3</c:v>
                </c:pt>
                <c:pt idx="1217">
                  <c:v>4.8719999999999996E-3</c:v>
                </c:pt>
                <c:pt idx="1218">
                  <c:v>4.9069999999999999E-3</c:v>
                </c:pt>
                <c:pt idx="1219">
                  <c:v>4.8830000000000002E-3</c:v>
                </c:pt>
                <c:pt idx="1220">
                  <c:v>4.8719999999999996E-3</c:v>
                </c:pt>
                <c:pt idx="1221">
                  <c:v>4.8830000000000002E-3</c:v>
                </c:pt>
                <c:pt idx="1222">
                  <c:v>4.8770000000000003E-3</c:v>
                </c:pt>
                <c:pt idx="1223">
                  <c:v>4.8890000000000001E-3</c:v>
                </c:pt>
                <c:pt idx="1224">
                  <c:v>4.8830000000000002E-3</c:v>
                </c:pt>
                <c:pt idx="1225">
                  <c:v>4.8890000000000001E-3</c:v>
                </c:pt>
                <c:pt idx="1226">
                  <c:v>4.8830000000000002E-3</c:v>
                </c:pt>
                <c:pt idx="1227">
                  <c:v>4.8830000000000002E-3</c:v>
                </c:pt>
                <c:pt idx="1228">
                  <c:v>4.8890000000000001E-3</c:v>
                </c:pt>
                <c:pt idx="1229">
                  <c:v>4.8719999999999996E-3</c:v>
                </c:pt>
                <c:pt idx="1230">
                  <c:v>4.901E-3</c:v>
                </c:pt>
                <c:pt idx="1231">
                  <c:v>4.8830000000000002E-3</c:v>
                </c:pt>
                <c:pt idx="1232">
                  <c:v>4.901E-3</c:v>
                </c:pt>
                <c:pt idx="1233">
                  <c:v>4.895E-3</c:v>
                </c:pt>
                <c:pt idx="1234">
                  <c:v>4.895E-3</c:v>
                </c:pt>
                <c:pt idx="1235">
                  <c:v>4.901E-3</c:v>
                </c:pt>
                <c:pt idx="1236">
                  <c:v>4.8890000000000001E-3</c:v>
                </c:pt>
                <c:pt idx="1237">
                  <c:v>4.8830000000000002E-3</c:v>
                </c:pt>
                <c:pt idx="1238">
                  <c:v>4.8770000000000003E-3</c:v>
                </c:pt>
                <c:pt idx="1239">
                  <c:v>4.8890000000000001E-3</c:v>
                </c:pt>
                <c:pt idx="1240">
                  <c:v>4.8830000000000002E-3</c:v>
                </c:pt>
                <c:pt idx="1241">
                  <c:v>4.8890000000000001E-3</c:v>
                </c:pt>
                <c:pt idx="1242">
                  <c:v>4.901E-3</c:v>
                </c:pt>
                <c:pt idx="1243">
                  <c:v>4.8890000000000001E-3</c:v>
                </c:pt>
                <c:pt idx="1244">
                  <c:v>4.8770000000000003E-3</c:v>
                </c:pt>
                <c:pt idx="1245">
                  <c:v>4.8890000000000001E-3</c:v>
                </c:pt>
                <c:pt idx="1246">
                  <c:v>4.8890000000000001E-3</c:v>
                </c:pt>
                <c:pt idx="1247">
                  <c:v>4.8830000000000002E-3</c:v>
                </c:pt>
                <c:pt idx="1248">
                  <c:v>4.9069999999999999E-3</c:v>
                </c:pt>
                <c:pt idx="1249">
                  <c:v>4.8890000000000001E-3</c:v>
                </c:pt>
                <c:pt idx="1250">
                  <c:v>4.895E-3</c:v>
                </c:pt>
                <c:pt idx="1251">
                  <c:v>4.8830000000000002E-3</c:v>
                </c:pt>
                <c:pt idx="1252">
                  <c:v>4.8770000000000003E-3</c:v>
                </c:pt>
                <c:pt idx="1253">
                  <c:v>4.8719999999999996E-3</c:v>
                </c:pt>
                <c:pt idx="1254">
                  <c:v>4.895E-3</c:v>
                </c:pt>
                <c:pt idx="1255">
                  <c:v>4.8890000000000001E-3</c:v>
                </c:pt>
                <c:pt idx="1256">
                  <c:v>4.8890000000000001E-3</c:v>
                </c:pt>
                <c:pt idx="1257">
                  <c:v>4.901E-3</c:v>
                </c:pt>
                <c:pt idx="1258">
                  <c:v>4.901E-3</c:v>
                </c:pt>
                <c:pt idx="1259">
                  <c:v>4.895E-3</c:v>
                </c:pt>
                <c:pt idx="1260">
                  <c:v>4.901E-3</c:v>
                </c:pt>
                <c:pt idx="1261">
                  <c:v>4.901E-3</c:v>
                </c:pt>
                <c:pt idx="1262">
                  <c:v>4.901E-3</c:v>
                </c:pt>
                <c:pt idx="1263">
                  <c:v>4.901E-3</c:v>
                </c:pt>
                <c:pt idx="1264">
                  <c:v>4.901E-3</c:v>
                </c:pt>
                <c:pt idx="1265">
                  <c:v>4.9069999999999999E-3</c:v>
                </c:pt>
                <c:pt idx="1266">
                  <c:v>4.901E-3</c:v>
                </c:pt>
                <c:pt idx="1267">
                  <c:v>4.901E-3</c:v>
                </c:pt>
                <c:pt idx="1268">
                  <c:v>4.895E-3</c:v>
                </c:pt>
                <c:pt idx="1269">
                  <c:v>4.9069999999999999E-3</c:v>
                </c:pt>
                <c:pt idx="1270">
                  <c:v>4.9069999999999999E-3</c:v>
                </c:pt>
                <c:pt idx="1271">
                  <c:v>4.901E-3</c:v>
                </c:pt>
                <c:pt idx="1272">
                  <c:v>4.901E-3</c:v>
                </c:pt>
                <c:pt idx="1273">
                  <c:v>4.895E-3</c:v>
                </c:pt>
                <c:pt idx="1274">
                  <c:v>4.895E-3</c:v>
                </c:pt>
                <c:pt idx="1275">
                  <c:v>4.895E-3</c:v>
                </c:pt>
                <c:pt idx="1276">
                  <c:v>4.895E-3</c:v>
                </c:pt>
                <c:pt idx="1277">
                  <c:v>4.901E-3</c:v>
                </c:pt>
                <c:pt idx="1278">
                  <c:v>4.895E-3</c:v>
                </c:pt>
                <c:pt idx="1279">
                  <c:v>4.895E-3</c:v>
                </c:pt>
                <c:pt idx="1280">
                  <c:v>4.9069999999999999E-3</c:v>
                </c:pt>
                <c:pt idx="1281">
                  <c:v>4.8890000000000001E-3</c:v>
                </c:pt>
                <c:pt idx="1282">
                  <c:v>4.9069999999999999E-3</c:v>
                </c:pt>
                <c:pt idx="1283">
                  <c:v>4.9189999999999998E-3</c:v>
                </c:pt>
                <c:pt idx="1284">
                  <c:v>4.9069999999999999E-3</c:v>
                </c:pt>
                <c:pt idx="1285">
                  <c:v>4.9069999999999999E-3</c:v>
                </c:pt>
                <c:pt idx="1286">
                  <c:v>4.8890000000000001E-3</c:v>
                </c:pt>
                <c:pt idx="1287">
                  <c:v>4.9069999999999999E-3</c:v>
                </c:pt>
                <c:pt idx="1288">
                  <c:v>4.901E-3</c:v>
                </c:pt>
                <c:pt idx="1289">
                  <c:v>4.9069999999999999E-3</c:v>
                </c:pt>
                <c:pt idx="1290">
                  <c:v>4.9129999999999998E-3</c:v>
                </c:pt>
                <c:pt idx="1291">
                  <c:v>4.9069999999999999E-3</c:v>
                </c:pt>
                <c:pt idx="1292">
                  <c:v>4.9309999999999996E-3</c:v>
                </c:pt>
                <c:pt idx="1293">
                  <c:v>4.9069999999999999E-3</c:v>
                </c:pt>
                <c:pt idx="1294">
                  <c:v>4.901E-3</c:v>
                </c:pt>
                <c:pt idx="1295">
                  <c:v>4.895E-3</c:v>
                </c:pt>
                <c:pt idx="1296">
                  <c:v>4.9129999999999998E-3</c:v>
                </c:pt>
                <c:pt idx="1297">
                  <c:v>4.901E-3</c:v>
                </c:pt>
                <c:pt idx="1298">
                  <c:v>4.9069999999999999E-3</c:v>
                </c:pt>
                <c:pt idx="1299">
                  <c:v>4.9189999999999998E-3</c:v>
                </c:pt>
                <c:pt idx="1300">
                  <c:v>4.9189999999999998E-3</c:v>
                </c:pt>
                <c:pt idx="1301">
                  <c:v>4.9420000000000002E-3</c:v>
                </c:pt>
                <c:pt idx="1302">
                  <c:v>4.9129999999999998E-3</c:v>
                </c:pt>
                <c:pt idx="1303">
                  <c:v>4.9240000000000004E-3</c:v>
                </c:pt>
                <c:pt idx="1304">
                  <c:v>4.9069999999999999E-3</c:v>
                </c:pt>
                <c:pt idx="1305">
                  <c:v>4.901E-3</c:v>
                </c:pt>
                <c:pt idx="1306">
                  <c:v>4.9129999999999998E-3</c:v>
                </c:pt>
                <c:pt idx="1307">
                  <c:v>4.9129999999999998E-3</c:v>
                </c:pt>
                <c:pt idx="1308">
                  <c:v>4.901E-3</c:v>
                </c:pt>
                <c:pt idx="1309">
                  <c:v>4.9069999999999999E-3</c:v>
                </c:pt>
                <c:pt idx="1310">
                  <c:v>4.901E-3</c:v>
                </c:pt>
                <c:pt idx="1311">
                  <c:v>4.9069999999999999E-3</c:v>
                </c:pt>
                <c:pt idx="1312">
                  <c:v>4.9240000000000004E-3</c:v>
                </c:pt>
                <c:pt idx="1313">
                  <c:v>4.9129999999999998E-3</c:v>
                </c:pt>
                <c:pt idx="1314">
                  <c:v>4.895E-3</c:v>
                </c:pt>
                <c:pt idx="1315">
                  <c:v>4.9069999999999999E-3</c:v>
                </c:pt>
                <c:pt idx="1316">
                  <c:v>4.9069999999999999E-3</c:v>
                </c:pt>
                <c:pt idx="1317">
                  <c:v>4.901E-3</c:v>
                </c:pt>
                <c:pt idx="1318">
                  <c:v>4.9069999999999999E-3</c:v>
                </c:pt>
                <c:pt idx="1319">
                  <c:v>4.9069999999999999E-3</c:v>
                </c:pt>
                <c:pt idx="1320">
                  <c:v>4.9069999999999999E-3</c:v>
                </c:pt>
                <c:pt idx="1321">
                  <c:v>4.9129999999999998E-3</c:v>
                </c:pt>
                <c:pt idx="1322">
                  <c:v>4.9129999999999998E-3</c:v>
                </c:pt>
                <c:pt idx="1323">
                  <c:v>4.9069999999999999E-3</c:v>
                </c:pt>
                <c:pt idx="1324">
                  <c:v>4.901E-3</c:v>
                </c:pt>
                <c:pt idx="1325">
                  <c:v>4.9069999999999999E-3</c:v>
                </c:pt>
                <c:pt idx="1326">
                  <c:v>4.901E-3</c:v>
                </c:pt>
                <c:pt idx="1327">
                  <c:v>4.895E-3</c:v>
                </c:pt>
                <c:pt idx="1328">
                  <c:v>4.9069999999999999E-3</c:v>
                </c:pt>
                <c:pt idx="1329">
                  <c:v>4.9069999999999999E-3</c:v>
                </c:pt>
                <c:pt idx="1330">
                  <c:v>4.9189999999999998E-3</c:v>
                </c:pt>
                <c:pt idx="1331">
                  <c:v>4.9129999999999998E-3</c:v>
                </c:pt>
                <c:pt idx="1332">
                  <c:v>4.9069999999999999E-3</c:v>
                </c:pt>
                <c:pt idx="1333">
                  <c:v>4.9189999999999998E-3</c:v>
                </c:pt>
                <c:pt idx="1334">
                  <c:v>4.9129999999999998E-3</c:v>
                </c:pt>
                <c:pt idx="1335">
                  <c:v>4.9069999999999999E-3</c:v>
                </c:pt>
                <c:pt idx="1336">
                  <c:v>4.9069999999999999E-3</c:v>
                </c:pt>
                <c:pt idx="1337">
                  <c:v>4.9069999999999999E-3</c:v>
                </c:pt>
                <c:pt idx="1338">
                  <c:v>4.9129999999999998E-3</c:v>
                </c:pt>
                <c:pt idx="1339">
                  <c:v>4.901E-3</c:v>
                </c:pt>
                <c:pt idx="1340">
                  <c:v>4.901E-3</c:v>
                </c:pt>
                <c:pt idx="1341">
                  <c:v>4.9129999999999998E-3</c:v>
                </c:pt>
                <c:pt idx="1342">
                  <c:v>4.9240000000000004E-3</c:v>
                </c:pt>
                <c:pt idx="1343">
                  <c:v>4.9189999999999998E-3</c:v>
                </c:pt>
                <c:pt idx="1344">
                  <c:v>4.9129999999999998E-3</c:v>
                </c:pt>
                <c:pt idx="1345">
                  <c:v>4.895E-3</c:v>
                </c:pt>
                <c:pt idx="1346">
                  <c:v>4.9129999999999998E-3</c:v>
                </c:pt>
                <c:pt idx="1347">
                  <c:v>4.9129999999999998E-3</c:v>
                </c:pt>
                <c:pt idx="1348">
                  <c:v>4.9069999999999999E-3</c:v>
                </c:pt>
                <c:pt idx="1349">
                  <c:v>4.9240000000000004E-3</c:v>
                </c:pt>
                <c:pt idx="1350">
                  <c:v>4.9360000000000003E-3</c:v>
                </c:pt>
                <c:pt idx="1351">
                  <c:v>4.9069999999999999E-3</c:v>
                </c:pt>
                <c:pt idx="1352">
                  <c:v>4.9240000000000004E-3</c:v>
                </c:pt>
                <c:pt idx="1353">
                  <c:v>4.8890000000000001E-3</c:v>
                </c:pt>
                <c:pt idx="1354">
                  <c:v>4.901E-3</c:v>
                </c:pt>
                <c:pt idx="1355">
                  <c:v>4.9069999999999999E-3</c:v>
                </c:pt>
                <c:pt idx="1356">
                  <c:v>4.9069999999999999E-3</c:v>
                </c:pt>
                <c:pt idx="1357">
                  <c:v>4.9069999999999999E-3</c:v>
                </c:pt>
                <c:pt idx="1358">
                  <c:v>4.9129999999999998E-3</c:v>
                </c:pt>
                <c:pt idx="1359">
                  <c:v>4.9129999999999998E-3</c:v>
                </c:pt>
                <c:pt idx="1360">
                  <c:v>4.9069999999999999E-3</c:v>
                </c:pt>
                <c:pt idx="1361">
                  <c:v>4.9129999999999998E-3</c:v>
                </c:pt>
                <c:pt idx="1362">
                  <c:v>4.9069999999999999E-3</c:v>
                </c:pt>
                <c:pt idx="1363">
                  <c:v>4.9069999999999999E-3</c:v>
                </c:pt>
                <c:pt idx="1364">
                  <c:v>4.9069999999999999E-3</c:v>
                </c:pt>
                <c:pt idx="1365">
                  <c:v>4.8890000000000001E-3</c:v>
                </c:pt>
                <c:pt idx="1366">
                  <c:v>4.9069999999999999E-3</c:v>
                </c:pt>
                <c:pt idx="1367">
                  <c:v>4.8890000000000001E-3</c:v>
                </c:pt>
                <c:pt idx="1368">
                  <c:v>4.901E-3</c:v>
                </c:pt>
                <c:pt idx="1369">
                  <c:v>4.895E-3</c:v>
                </c:pt>
                <c:pt idx="1370">
                  <c:v>4.901E-3</c:v>
                </c:pt>
                <c:pt idx="1371">
                  <c:v>4.901E-3</c:v>
                </c:pt>
                <c:pt idx="1372">
                  <c:v>4.9189999999999998E-3</c:v>
                </c:pt>
                <c:pt idx="1373">
                  <c:v>4.9069999999999999E-3</c:v>
                </c:pt>
                <c:pt idx="1374">
                  <c:v>4.895E-3</c:v>
                </c:pt>
                <c:pt idx="1375">
                  <c:v>4.8770000000000003E-3</c:v>
                </c:pt>
                <c:pt idx="1376">
                  <c:v>4.8890000000000001E-3</c:v>
                </c:pt>
                <c:pt idx="1377">
                  <c:v>4.8830000000000002E-3</c:v>
                </c:pt>
                <c:pt idx="1378">
                  <c:v>4.901E-3</c:v>
                </c:pt>
                <c:pt idx="1379">
                  <c:v>4.8770000000000003E-3</c:v>
                </c:pt>
                <c:pt idx="1380">
                  <c:v>4.8719999999999996E-3</c:v>
                </c:pt>
                <c:pt idx="1381">
                  <c:v>4.8830000000000002E-3</c:v>
                </c:pt>
                <c:pt idx="1382">
                  <c:v>4.9069999999999999E-3</c:v>
                </c:pt>
                <c:pt idx="1383">
                  <c:v>4.8599999999999997E-3</c:v>
                </c:pt>
                <c:pt idx="1384">
                  <c:v>4.895E-3</c:v>
                </c:pt>
                <c:pt idx="1385">
                  <c:v>4.8719999999999996E-3</c:v>
                </c:pt>
                <c:pt idx="1386">
                  <c:v>4.8719999999999996E-3</c:v>
                </c:pt>
                <c:pt idx="1387">
                  <c:v>4.8830000000000002E-3</c:v>
                </c:pt>
                <c:pt idx="1388">
                  <c:v>4.8719999999999996E-3</c:v>
                </c:pt>
                <c:pt idx="1389">
                  <c:v>4.9069999999999999E-3</c:v>
                </c:pt>
                <c:pt idx="1390">
                  <c:v>4.895E-3</c:v>
                </c:pt>
                <c:pt idx="1391">
                  <c:v>4.895E-3</c:v>
                </c:pt>
                <c:pt idx="1392">
                  <c:v>4.8719999999999996E-3</c:v>
                </c:pt>
                <c:pt idx="1393">
                  <c:v>4.8830000000000002E-3</c:v>
                </c:pt>
                <c:pt idx="1394">
                  <c:v>4.895E-3</c:v>
                </c:pt>
                <c:pt idx="1395">
                  <c:v>4.8890000000000001E-3</c:v>
                </c:pt>
                <c:pt idx="1396">
                  <c:v>4.8890000000000001E-3</c:v>
                </c:pt>
                <c:pt idx="1397">
                  <c:v>4.8770000000000003E-3</c:v>
                </c:pt>
                <c:pt idx="1398">
                  <c:v>4.895E-3</c:v>
                </c:pt>
                <c:pt idx="1399">
                  <c:v>4.8719999999999996E-3</c:v>
                </c:pt>
                <c:pt idx="1400">
                  <c:v>4.8890000000000001E-3</c:v>
                </c:pt>
                <c:pt idx="1401">
                  <c:v>4.8890000000000001E-3</c:v>
                </c:pt>
                <c:pt idx="1402">
                  <c:v>4.895E-3</c:v>
                </c:pt>
                <c:pt idx="1403">
                  <c:v>4.901E-3</c:v>
                </c:pt>
                <c:pt idx="1404">
                  <c:v>4.895E-3</c:v>
                </c:pt>
                <c:pt idx="1405">
                  <c:v>4.895E-3</c:v>
                </c:pt>
                <c:pt idx="1406">
                  <c:v>4.895E-3</c:v>
                </c:pt>
                <c:pt idx="1407">
                  <c:v>4.8830000000000002E-3</c:v>
                </c:pt>
                <c:pt idx="1408">
                  <c:v>4.8770000000000003E-3</c:v>
                </c:pt>
                <c:pt idx="1409">
                  <c:v>4.895E-3</c:v>
                </c:pt>
                <c:pt idx="1410">
                  <c:v>4.895E-3</c:v>
                </c:pt>
                <c:pt idx="1411">
                  <c:v>4.8719999999999996E-3</c:v>
                </c:pt>
                <c:pt idx="1412">
                  <c:v>4.8659999999999997E-3</c:v>
                </c:pt>
                <c:pt idx="1413">
                  <c:v>4.9069999999999999E-3</c:v>
                </c:pt>
                <c:pt idx="1414">
                  <c:v>4.8719999999999996E-3</c:v>
                </c:pt>
                <c:pt idx="1415">
                  <c:v>4.895E-3</c:v>
                </c:pt>
                <c:pt idx="1416">
                  <c:v>4.8770000000000003E-3</c:v>
                </c:pt>
                <c:pt idx="1417">
                  <c:v>4.901E-3</c:v>
                </c:pt>
                <c:pt idx="1418">
                  <c:v>4.9069999999999999E-3</c:v>
                </c:pt>
                <c:pt idx="1419">
                  <c:v>4.9069999999999999E-3</c:v>
                </c:pt>
                <c:pt idx="1420">
                  <c:v>4.9069999999999999E-3</c:v>
                </c:pt>
                <c:pt idx="1421">
                  <c:v>4.9069999999999999E-3</c:v>
                </c:pt>
                <c:pt idx="1422">
                  <c:v>4.895E-3</c:v>
                </c:pt>
                <c:pt idx="1423">
                  <c:v>4.901E-3</c:v>
                </c:pt>
                <c:pt idx="1424">
                  <c:v>4.901E-3</c:v>
                </c:pt>
                <c:pt idx="1425">
                  <c:v>4.8830000000000002E-3</c:v>
                </c:pt>
                <c:pt idx="1426">
                  <c:v>4.8890000000000001E-3</c:v>
                </c:pt>
                <c:pt idx="1427">
                  <c:v>4.8830000000000002E-3</c:v>
                </c:pt>
                <c:pt idx="1428">
                  <c:v>4.8770000000000003E-3</c:v>
                </c:pt>
                <c:pt idx="1429">
                  <c:v>4.8659999999999997E-3</c:v>
                </c:pt>
                <c:pt idx="1430">
                  <c:v>4.8719999999999996E-3</c:v>
                </c:pt>
                <c:pt idx="1431">
                  <c:v>4.895E-3</c:v>
                </c:pt>
                <c:pt idx="1432">
                  <c:v>4.895E-3</c:v>
                </c:pt>
                <c:pt idx="1433">
                  <c:v>4.901E-3</c:v>
                </c:pt>
                <c:pt idx="1434">
                  <c:v>4.8659999999999997E-3</c:v>
                </c:pt>
                <c:pt idx="1435">
                  <c:v>4.901E-3</c:v>
                </c:pt>
                <c:pt idx="1436">
                  <c:v>4.901E-3</c:v>
                </c:pt>
                <c:pt idx="1437">
                  <c:v>4.8830000000000002E-3</c:v>
                </c:pt>
                <c:pt idx="1438">
                  <c:v>4.8719999999999996E-3</c:v>
                </c:pt>
                <c:pt idx="1439">
                  <c:v>4.8659999999999997E-3</c:v>
                </c:pt>
                <c:pt idx="1440">
                  <c:v>4.895E-3</c:v>
                </c:pt>
                <c:pt idx="1441">
                  <c:v>4.8890000000000001E-3</c:v>
                </c:pt>
                <c:pt idx="1442">
                  <c:v>4.8770000000000003E-3</c:v>
                </c:pt>
                <c:pt idx="1443">
                  <c:v>4.901E-3</c:v>
                </c:pt>
                <c:pt idx="1444">
                  <c:v>4.8890000000000001E-3</c:v>
                </c:pt>
                <c:pt idx="1445">
                  <c:v>4.9129999999999998E-3</c:v>
                </c:pt>
                <c:pt idx="1446">
                  <c:v>4.8770000000000003E-3</c:v>
                </c:pt>
                <c:pt idx="1447">
                  <c:v>4.8830000000000002E-3</c:v>
                </c:pt>
                <c:pt idx="1448">
                  <c:v>4.8890000000000001E-3</c:v>
                </c:pt>
                <c:pt idx="1449">
                  <c:v>4.8890000000000001E-3</c:v>
                </c:pt>
                <c:pt idx="1450">
                  <c:v>4.8830000000000002E-3</c:v>
                </c:pt>
                <c:pt idx="1451">
                  <c:v>4.8890000000000001E-3</c:v>
                </c:pt>
                <c:pt idx="1452">
                  <c:v>4.8890000000000001E-3</c:v>
                </c:pt>
                <c:pt idx="1453">
                  <c:v>4.9069999999999999E-3</c:v>
                </c:pt>
                <c:pt idx="1454">
                  <c:v>4.9069999999999999E-3</c:v>
                </c:pt>
                <c:pt idx="1455">
                  <c:v>4.9189999999999998E-3</c:v>
                </c:pt>
                <c:pt idx="1456">
                  <c:v>4.9069999999999999E-3</c:v>
                </c:pt>
                <c:pt idx="1457">
                  <c:v>4.901E-3</c:v>
                </c:pt>
                <c:pt idx="1458">
                  <c:v>4.9069999999999999E-3</c:v>
                </c:pt>
                <c:pt idx="1459">
                  <c:v>4.9069999999999999E-3</c:v>
                </c:pt>
                <c:pt idx="1460">
                  <c:v>4.9069999999999999E-3</c:v>
                </c:pt>
                <c:pt idx="1461">
                  <c:v>4.901E-3</c:v>
                </c:pt>
                <c:pt idx="1462">
                  <c:v>4.901E-3</c:v>
                </c:pt>
                <c:pt idx="1463">
                  <c:v>4.901E-3</c:v>
                </c:pt>
                <c:pt idx="1464">
                  <c:v>4.8890000000000001E-3</c:v>
                </c:pt>
                <c:pt idx="1465">
                  <c:v>4.9069999999999999E-3</c:v>
                </c:pt>
                <c:pt idx="1466">
                  <c:v>4.9129999999999998E-3</c:v>
                </c:pt>
                <c:pt idx="1467">
                  <c:v>4.901E-3</c:v>
                </c:pt>
                <c:pt idx="1468">
                  <c:v>4.9069999999999999E-3</c:v>
                </c:pt>
                <c:pt idx="1469">
                  <c:v>4.8890000000000001E-3</c:v>
                </c:pt>
                <c:pt idx="1470">
                  <c:v>4.895E-3</c:v>
                </c:pt>
                <c:pt idx="1471">
                  <c:v>4.895E-3</c:v>
                </c:pt>
                <c:pt idx="1472">
                  <c:v>4.8890000000000001E-3</c:v>
                </c:pt>
                <c:pt idx="1473">
                  <c:v>4.9069999999999999E-3</c:v>
                </c:pt>
                <c:pt idx="1474">
                  <c:v>4.8890000000000001E-3</c:v>
                </c:pt>
                <c:pt idx="1475">
                  <c:v>4.9129999999999998E-3</c:v>
                </c:pt>
                <c:pt idx="1476">
                  <c:v>4.8830000000000002E-3</c:v>
                </c:pt>
                <c:pt idx="1477">
                  <c:v>4.8770000000000003E-3</c:v>
                </c:pt>
                <c:pt idx="1478">
                  <c:v>4.895E-3</c:v>
                </c:pt>
                <c:pt idx="1479">
                  <c:v>4.9069999999999999E-3</c:v>
                </c:pt>
                <c:pt idx="1480">
                  <c:v>4.901E-3</c:v>
                </c:pt>
                <c:pt idx="1481">
                  <c:v>4.9129999999999998E-3</c:v>
                </c:pt>
                <c:pt idx="1482">
                  <c:v>4.9069999999999999E-3</c:v>
                </c:pt>
                <c:pt idx="1483">
                  <c:v>4.9129999999999998E-3</c:v>
                </c:pt>
                <c:pt idx="1484">
                  <c:v>4.901E-3</c:v>
                </c:pt>
                <c:pt idx="1485">
                  <c:v>4.9069999999999999E-3</c:v>
                </c:pt>
                <c:pt idx="1486">
                  <c:v>4.895E-3</c:v>
                </c:pt>
                <c:pt idx="1487">
                  <c:v>4.901E-3</c:v>
                </c:pt>
                <c:pt idx="1488">
                  <c:v>4.901E-3</c:v>
                </c:pt>
                <c:pt idx="1489">
                  <c:v>4.895E-3</c:v>
                </c:pt>
                <c:pt idx="1490">
                  <c:v>4.895E-3</c:v>
                </c:pt>
                <c:pt idx="1491">
                  <c:v>4.901E-3</c:v>
                </c:pt>
                <c:pt idx="1492">
                  <c:v>4.8830000000000002E-3</c:v>
                </c:pt>
                <c:pt idx="1493">
                  <c:v>4.895E-3</c:v>
                </c:pt>
                <c:pt idx="1494">
                  <c:v>4.9069999999999999E-3</c:v>
                </c:pt>
                <c:pt idx="1495">
                  <c:v>4.901E-3</c:v>
                </c:pt>
                <c:pt idx="1496">
                  <c:v>4.9069999999999999E-3</c:v>
                </c:pt>
                <c:pt idx="1497">
                  <c:v>4.9129999999999998E-3</c:v>
                </c:pt>
                <c:pt idx="1498">
                  <c:v>4.895E-3</c:v>
                </c:pt>
                <c:pt idx="1499">
                  <c:v>4.895E-3</c:v>
                </c:pt>
                <c:pt idx="1500">
                  <c:v>4.9069999999999999E-3</c:v>
                </c:pt>
                <c:pt idx="1501">
                  <c:v>4.9129999999999998E-3</c:v>
                </c:pt>
                <c:pt idx="1502">
                  <c:v>4.9069999999999999E-3</c:v>
                </c:pt>
                <c:pt idx="1503">
                  <c:v>4.8830000000000002E-3</c:v>
                </c:pt>
                <c:pt idx="1504">
                  <c:v>4.895E-3</c:v>
                </c:pt>
                <c:pt idx="1505">
                  <c:v>4.901E-3</c:v>
                </c:pt>
                <c:pt idx="1506">
                  <c:v>4.901E-3</c:v>
                </c:pt>
                <c:pt idx="1507">
                  <c:v>4.9129999999999998E-3</c:v>
                </c:pt>
                <c:pt idx="1508">
                  <c:v>4.9189999999999998E-3</c:v>
                </c:pt>
                <c:pt idx="1509">
                  <c:v>4.9069999999999999E-3</c:v>
                </c:pt>
                <c:pt idx="1510">
                  <c:v>4.9069999999999999E-3</c:v>
                </c:pt>
                <c:pt idx="1511">
                  <c:v>4.901E-3</c:v>
                </c:pt>
                <c:pt idx="1512">
                  <c:v>4.895E-3</c:v>
                </c:pt>
                <c:pt idx="1513">
                  <c:v>4.895E-3</c:v>
                </c:pt>
                <c:pt idx="1514">
                  <c:v>4.9069999999999999E-3</c:v>
                </c:pt>
                <c:pt idx="1515">
                  <c:v>4.895E-3</c:v>
                </c:pt>
                <c:pt idx="1516">
                  <c:v>4.901E-3</c:v>
                </c:pt>
                <c:pt idx="1517">
                  <c:v>4.8830000000000002E-3</c:v>
                </c:pt>
                <c:pt idx="1518">
                  <c:v>4.901E-3</c:v>
                </c:pt>
                <c:pt idx="1519">
                  <c:v>4.895E-3</c:v>
                </c:pt>
                <c:pt idx="1520">
                  <c:v>4.901E-3</c:v>
                </c:pt>
                <c:pt idx="1521">
                  <c:v>4.901E-3</c:v>
                </c:pt>
                <c:pt idx="1522">
                  <c:v>4.8770000000000003E-3</c:v>
                </c:pt>
                <c:pt idx="1523">
                  <c:v>4.8770000000000003E-3</c:v>
                </c:pt>
                <c:pt idx="1524">
                  <c:v>4.901E-3</c:v>
                </c:pt>
                <c:pt idx="1525">
                  <c:v>4.8890000000000001E-3</c:v>
                </c:pt>
                <c:pt idx="1526">
                  <c:v>4.9069999999999999E-3</c:v>
                </c:pt>
                <c:pt idx="1527">
                  <c:v>4.8830000000000002E-3</c:v>
                </c:pt>
                <c:pt idx="1528">
                  <c:v>4.8830000000000002E-3</c:v>
                </c:pt>
                <c:pt idx="1529">
                  <c:v>4.9069999999999999E-3</c:v>
                </c:pt>
                <c:pt idx="1530">
                  <c:v>4.895E-3</c:v>
                </c:pt>
                <c:pt idx="1531">
                  <c:v>4.9129999999999998E-3</c:v>
                </c:pt>
                <c:pt idx="1532">
                  <c:v>4.895E-3</c:v>
                </c:pt>
                <c:pt idx="1533">
                  <c:v>4.901E-3</c:v>
                </c:pt>
                <c:pt idx="1534">
                  <c:v>4.9069999999999999E-3</c:v>
                </c:pt>
                <c:pt idx="1535">
                  <c:v>4.9129999999999998E-3</c:v>
                </c:pt>
                <c:pt idx="1536">
                  <c:v>4.9069999999999999E-3</c:v>
                </c:pt>
                <c:pt idx="1537">
                  <c:v>4.9069999999999999E-3</c:v>
                </c:pt>
                <c:pt idx="1538">
                  <c:v>4.9069999999999999E-3</c:v>
                </c:pt>
                <c:pt idx="1539">
                  <c:v>4.901E-3</c:v>
                </c:pt>
                <c:pt idx="1540">
                  <c:v>4.9129999999999998E-3</c:v>
                </c:pt>
                <c:pt idx="1541">
                  <c:v>4.901E-3</c:v>
                </c:pt>
                <c:pt idx="1542">
                  <c:v>4.895E-3</c:v>
                </c:pt>
                <c:pt idx="1543">
                  <c:v>4.9129999999999998E-3</c:v>
                </c:pt>
                <c:pt idx="1544">
                  <c:v>4.9129999999999998E-3</c:v>
                </c:pt>
                <c:pt idx="1545">
                  <c:v>4.9189999999999998E-3</c:v>
                </c:pt>
                <c:pt idx="1546">
                  <c:v>4.9129999999999998E-3</c:v>
                </c:pt>
                <c:pt idx="1547">
                  <c:v>4.9309999999999996E-3</c:v>
                </c:pt>
                <c:pt idx="1548">
                  <c:v>4.9129999999999998E-3</c:v>
                </c:pt>
                <c:pt idx="1549">
                  <c:v>4.9129999999999998E-3</c:v>
                </c:pt>
                <c:pt idx="1550">
                  <c:v>4.901E-3</c:v>
                </c:pt>
                <c:pt idx="1551">
                  <c:v>4.9069999999999999E-3</c:v>
                </c:pt>
                <c:pt idx="1552">
                  <c:v>4.901E-3</c:v>
                </c:pt>
                <c:pt idx="1553">
                  <c:v>4.8830000000000002E-3</c:v>
                </c:pt>
                <c:pt idx="1554">
                  <c:v>4.901E-3</c:v>
                </c:pt>
                <c:pt idx="1555">
                  <c:v>4.9069999999999999E-3</c:v>
                </c:pt>
                <c:pt idx="1556">
                  <c:v>4.9069999999999999E-3</c:v>
                </c:pt>
                <c:pt idx="1557">
                  <c:v>4.901E-3</c:v>
                </c:pt>
                <c:pt idx="1558">
                  <c:v>4.9069999999999999E-3</c:v>
                </c:pt>
                <c:pt idx="1559">
                  <c:v>4.901E-3</c:v>
                </c:pt>
                <c:pt idx="1560">
                  <c:v>4.9069999999999999E-3</c:v>
                </c:pt>
                <c:pt idx="1561">
                  <c:v>4.901E-3</c:v>
                </c:pt>
                <c:pt idx="1562">
                  <c:v>4.8830000000000002E-3</c:v>
                </c:pt>
                <c:pt idx="1563">
                  <c:v>4.8890000000000001E-3</c:v>
                </c:pt>
                <c:pt idx="1564">
                  <c:v>4.901E-3</c:v>
                </c:pt>
                <c:pt idx="1565">
                  <c:v>4.9189999999999998E-3</c:v>
                </c:pt>
                <c:pt idx="1566">
                  <c:v>4.9069999999999999E-3</c:v>
                </c:pt>
                <c:pt idx="1567">
                  <c:v>4.901E-3</c:v>
                </c:pt>
                <c:pt idx="1568">
                  <c:v>4.901E-3</c:v>
                </c:pt>
                <c:pt idx="1569">
                  <c:v>4.901E-3</c:v>
                </c:pt>
                <c:pt idx="1570">
                  <c:v>4.9240000000000004E-3</c:v>
                </c:pt>
                <c:pt idx="1571">
                  <c:v>4.9069999999999999E-3</c:v>
                </c:pt>
                <c:pt idx="1572">
                  <c:v>4.9129999999999998E-3</c:v>
                </c:pt>
                <c:pt idx="1573">
                  <c:v>4.9129999999999998E-3</c:v>
                </c:pt>
                <c:pt idx="1574">
                  <c:v>4.9240000000000004E-3</c:v>
                </c:pt>
                <c:pt idx="1575">
                  <c:v>4.9189999999999998E-3</c:v>
                </c:pt>
                <c:pt idx="1576">
                  <c:v>4.9069999999999999E-3</c:v>
                </c:pt>
                <c:pt idx="1577">
                  <c:v>4.901E-3</c:v>
                </c:pt>
                <c:pt idx="1578">
                  <c:v>4.9240000000000004E-3</c:v>
                </c:pt>
                <c:pt idx="1579">
                  <c:v>4.9069999999999999E-3</c:v>
                </c:pt>
                <c:pt idx="1580">
                  <c:v>4.901E-3</c:v>
                </c:pt>
                <c:pt idx="1581">
                  <c:v>4.9240000000000004E-3</c:v>
                </c:pt>
                <c:pt idx="1582">
                  <c:v>4.901E-3</c:v>
                </c:pt>
                <c:pt idx="1583">
                  <c:v>4.895E-3</c:v>
                </c:pt>
                <c:pt idx="1584">
                  <c:v>4.9069999999999999E-3</c:v>
                </c:pt>
                <c:pt idx="1585">
                  <c:v>4.9069999999999999E-3</c:v>
                </c:pt>
                <c:pt idx="1586">
                  <c:v>4.9189999999999998E-3</c:v>
                </c:pt>
                <c:pt idx="1587">
                  <c:v>4.9360000000000003E-3</c:v>
                </c:pt>
                <c:pt idx="1588">
                  <c:v>4.9069999999999999E-3</c:v>
                </c:pt>
                <c:pt idx="1589">
                  <c:v>4.9240000000000004E-3</c:v>
                </c:pt>
                <c:pt idx="1590">
                  <c:v>4.9240000000000004E-3</c:v>
                </c:pt>
                <c:pt idx="1591">
                  <c:v>4.9129999999999998E-3</c:v>
                </c:pt>
                <c:pt idx="1592">
                  <c:v>4.9129999999999998E-3</c:v>
                </c:pt>
                <c:pt idx="1593">
                  <c:v>4.9069999999999999E-3</c:v>
                </c:pt>
                <c:pt idx="1594">
                  <c:v>4.9069999999999999E-3</c:v>
                </c:pt>
                <c:pt idx="1595">
                  <c:v>4.9129999999999998E-3</c:v>
                </c:pt>
                <c:pt idx="1596">
                  <c:v>4.9069999999999999E-3</c:v>
                </c:pt>
                <c:pt idx="1597">
                  <c:v>4.9069999999999999E-3</c:v>
                </c:pt>
                <c:pt idx="1598">
                  <c:v>4.895E-3</c:v>
                </c:pt>
                <c:pt idx="1599">
                  <c:v>4.901E-3</c:v>
                </c:pt>
                <c:pt idx="1600">
                  <c:v>4.901E-3</c:v>
                </c:pt>
                <c:pt idx="1601">
                  <c:v>4.895E-3</c:v>
                </c:pt>
                <c:pt idx="1602">
                  <c:v>4.9129999999999998E-3</c:v>
                </c:pt>
                <c:pt idx="1603">
                  <c:v>4.9129999999999998E-3</c:v>
                </c:pt>
                <c:pt idx="1604">
                  <c:v>4.9129999999999998E-3</c:v>
                </c:pt>
                <c:pt idx="1605">
                  <c:v>4.9069999999999999E-3</c:v>
                </c:pt>
                <c:pt idx="1606">
                  <c:v>4.9069999999999999E-3</c:v>
                </c:pt>
                <c:pt idx="1607">
                  <c:v>4.9129999999999998E-3</c:v>
                </c:pt>
                <c:pt idx="1608">
                  <c:v>4.8830000000000002E-3</c:v>
                </c:pt>
                <c:pt idx="1609">
                  <c:v>4.895E-3</c:v>
                </c:pt>
                <c:pt idx="1610">
                  <c:v>4.895E-3</c:v>
                </c:pt>
                <c:pt idx="1611">
                  <c:v>4.901E-3</c:v>
                </c:pt>
                <c:pt idx="1612">
                  <c:v>4.9069999999999999E-3</c:v>
                </c:pt>
                <c:pt idx="1613">
                  <c:v>4.8770000000000003E-3</c:v>
                </c:pt>
                <c:pt idx="1614">
                  <c:v>4.8890000000000001E-3</c:v>
                </c:pt>
                <c:pt idx="1615">
                  <c:v>4.895E-3</c:v>
                </c:pt>
                <c:pt idx="1616">
                  <c:v>4.9069999999999999E-3</c:v>
                </c:pt>
                <c:pt idx="1617">
                  <c:v>4.8830000000000002E-3</c:v>
                </c:pt>
                <c:pt idx="1618">
                  <c:v>4.8770000000000003E-3</c:v>
                </c:pt>
                <c:pt idx="1619">
                  <c:v>4.8890000000000001E-3</c:v>
                </c:pt>
                <c:pt idx="1620">
                  <c:v>4.895E-3</c:v>
                </c:pt>
                <c:pt idx="1621">
                  <c:v>4.9069999999999999E-3</c:v>
                </c:pt>
                <c:pt idx="1622">
                  <c:v>4.901E-3</c:v>
                </c:pt>
                <c:pt idx="1623">
                  <c:v>4.8890000000000001E-3</c:v>
                </c:pt>
                <c:pt idx="1624">
                  <c:v>4.8890000000000001E-3</c:v>
                </c:pt>
                <c:pt idx="1625">
                  <c:v>4.8830000000000002E-3</c:v>
                </c:pt>
                <c:pt idx="1626">
                  <c:v>4.9069999999999999E-3</c:v>
                </c:pt>
                <c:pt idx="1627">
                  <c:v>4.895E-3</c:v>
                </c:pt>
                <c:pt idx="1628">
                  <c:v>4.901E-3</c:v>
                </c:pt>
                <c:pt idx="1629">
                  <c:v>4.9129999999999998E-3</c:v>
                </c:pt>
                <c:pt idx="1630">
                  <c:v>4.9069999999999999E-3</c:v>
                </c:pt>
                <c:pt idx="1631">
                  <c:v>4.9069999999999999E-3</c:v>
                </c:pt>
                <c:pt idx="1632">
                  <c:v>4.895E-3</c:v>
                </c:pt>
                <c:pt idx="1633">
                  <c:v>4.9129999999999998E-3</c:v>
                </c:pt>
                <c:pt idx="1634">
                  <c:v>4.9069999999999999E-3</c:v>
                </c:pt>
                <c:pt idx="1635">
                  <c:v>4.9129999999999998E-3</c:v>
                </c:pt>
                <c:pt idx="1636">
                  <c:v>4.9069999999999999E-3</c:v>
                </c:pt>
                <c:pt idx="1637">
                  <c:v>4.9069999999999999E-3</c:v>
                </c:pt>
                <c:pt idx="1638">
                  <c:v>4.901E-3</c:v>
                </c:pt>
                <c:pt idx="1639">
                  <c:v>4.895E-3</c:v>
                </c:pt>
                <c:pt idx="1640">
                  <c:v>4.9069999999999999E-3</c:v>
                </c:pt>
                <c:pt idx="1641">
                  <c:v>4.9129999999999998E-3</c:v>
                </c:pt>
                <c:pt idx="1642">
                  <c:v>4.901E-3</c:v>
                </c:pt>
                <c:pt idx="1643">
                  <c:v>4.901E-3</c:v>
                </c:pt>
                <c:pt idx="1644">
                  <c:v>4.9129999999999998E-3</c:v>
                </c:pt>
                <c:pt idx="1645">
                  <c:v>4.9069999999999999E-3</c:v>
                </c:pt>
                <c:pt idx="1646">
                  <c:v>4.895E-3</c:v>
                </c:pt>
                <c:pt idx="1647">
                  <c:v>4.9129999999999998E-3</c:v>
                </c:pt>
                <c:pt idx="1648">
                  <c:v>4.901E-3</c:v>
                </c:pt>
                <c:pt idx="1649">
                  <c:v>4.9189999999999998E-3</c:v>
                </c:pt>
                <c:pt idx="1650">
                  <c:v>4.9129999999999998E-3</c:v>
                </c:pt>
                <c:pt idx="1651">
                  <c:v>4.9189999999999998E-3</c:v>
                </c:pt>
                <c:pt idx="1652">
                  <c:v>4.9129999999999998E-3</c:v>
                </c:pt>
                <c:pt idx="1653">
                  <c:v>4.9069999999999999E-3</c:v>
                </c:pt>
                <c:pt idx="1654">
                  <c:v>4.9189999999999998E-3</c:v>
                </c:pt>
                <c:pt idx="1655">
                  <c:v>4.9309999999999996E-3</c:v>
                </c:pt>
                <c:pt idx="1656">
                  <c:v>4.901E-3</c:v>
                </c:pt>
                <c:pt idx="1657">
                  <c:v>4.9129999999999998E-3</c:v>
                </c:pt>
                <c:pt idx="1658">
                  <c:v>4.9189999999999998E-3</c:v>
                </c:pt>
                <c:pt idx="1659">
                  <c:v>4.895E-3</c:v>
                </c:pt>
                <c:pt idx="1660">
                  <c:v>4.9129999999999998E-3</c:v>
                </c:pt>
                <c:pt idx="1661">
                  <c:v>4.9189999999999998E-3</c:v>
                </c:pt>
                <c:pt idx="1662">
                  <c:v>4.9069999999999999E-3</c:v>
                </c:pt>
                <c:pt idx="1663">
                  <c:v>4.9069999999999999E-3</c:v>
                </c:pt>
                <c:pt idx="1664">
                  <c:v>4.895E-3</c:v>
                </c:pt>
                <c:pt idx="1665">
                  <c:v>4.9309999999999996E-3</c:v>
                </c:pt>
                <c:pt idx="1666">
                  <c:v>4.9069999999999999E-3</c:v>
                </c:pt>
                <c:pt idx="1667">
                  <c:v>4.895E-3</c:v>
                </c:pt>
                <c:pt idx="1668">
                  <c:v>4.901E-3</c:v>
                </c:pt>
                <c:pt idx="1669">
                  <c:v>4.9069999999999999E-3</c:v>
                </c:pt>
                <c:pt idx="1670">
                  <c:v>4.9069999999999999E-3</c:v>
                </c:pt>
                <c:pt idx="1671">
                  <c:v>4.895E-3</c:v>
                </c:pt>
                <c:pt idx="1672">
                  <c:v>4.895E-3</c:v>
                </c:pt>
                <c:pt idx="1673">
                  <c:v>4.8830000000000002E-3</c:v>
                </c:pt>
                <c:pt idx="1674">
                  <c:v>4.901E-3</c:v>
                </c:pt>
                <c:pt idx="1675">
                  <c:v>4.8770000000000003E-3</c:v>
                </c:pt>
                <c:pt idx="1676">
                  <c:v>4.901E-3</c:v>
                </c:pt>
                <c:pt idx="1677">
                  <c:v>4.8890000000000001E-3</c:v>
                </c:pt>
                <c:pt idx="1678">
                  <c:v>4.901E-3</c:v>
                </c:pt>
                <c:pt idx="1679">
                  <c:v>4.8770000000000003E-3</c:v>
                </c:pt>
                <c:pt idx="1680">
                  <c:v>4.8719999999999996E-3</c:v>
                </c:pt>
                <c:pt idx="1681">
                  <c:v>4.895E-3</c:v>
                </c:pt>
                <c:pt idx="1682">
                  <c:v>4.8770000000000003E-3</c:v>
                </c:pt>
                <c:pt idx="1683">
                  <c:v>4.901E-3</c:v>
                </c:pt>
                <c:pt idx="1684">
                  <c:v>4.8770000000000003E-3</c:v>
                </c:pt>
                <c:pt idx="1685">
                  <c:v>4.8599999999999997E-3</c:v>
                </c:pt>
                <c:pt idx="1686">
                  <c:v>4.8830000000000002E-3</c:v>
                </c:pt>
                <c:pt idx="1687">
                  <c:v>4.8830000000000002E-3</c:v>
                </c:pt>
                <c:pt idx="1688">
                  <c:v>4.8770000000000003E-3</c:v>
                </c:pt>
                <c:pt idx="1689">
                  <c:v>4.8599999999999997E-3</c:v>
                </c:pt>
                <c:pt idx="1690">
                  <c:v>4.8599999999999997E-3</c:v>
                </c:pt>
                <c:pt idx="1691">
                  <c:v>4.8539999999999998E-3</c:v>
                </c:pt>
                <c:pt idx="1692">
                  <c:v>4.8659999999999997E-3</c:v>
                </c:pt>
                <c:pt idx="1693">
                  <c:v>4.8479999999999999E-3</c:v>
                </c:pt>
                <c:pt idx="1694">
                  <c:v>4.8539999999999998E-3</c:v>
                </c:pt>
                <c:pt idx="1695">
                  <c:v>4.8659999999999997E-3</c:v>
                </c:pt>
                <c:pt idx="1696">
                  <c:v>4.8599999999999997E-3</c:v>
                </c:pt>
                <c:pt idx="1697">
                  <c:v>4.8599999999999997E-3</c:v>
                </c:pt>
                <c:pt idx="1698">
                  <c:v>4.8539999999999998E-3</c:v>
                </c:pt>
                <c:pt idx="1699">
                  <c:v>4.8599999999999997E-3</c:v>
                </c:pt>
                <c:pt idx="1700">
                  <c:v>4.8599999999999997E-3</c:v>
                </c:pt>
                <c:pt idx="1701">
                  <c:v>4.8539999999999998E-3</c:v>
                </c:pt>
                <c:pt idx="1702">
                  <c:v>4.8539999999999998E-3</c:v>
                </c:pt>
                <c:pt idx="1703">
                  <c:v>4.8659999999999997E-3</c:v>
                </c:pt>
                <c:pt idx="1704">
                  <c:v>4.8599999999999997E-3</c:v>
                </c:pt>
                <c:pt idx="1705">
                  <c:v>4.8599999999999997E-3</c:v>
                </c:pt>
                <c:pt idx="1706">
                  <c:v>4.8539999999999998E-3</c:v>
                </c:pt>
                <c:pt idx="1707">
                  <c:v>4.8719999999999996E-3</c:v>
                </c:pt>
                <c:pt idx="1708">
                  <c:v>4.8659999999999997E-3</c:v>
                </c:pt>
                <c:pt idx="1709">
                  <c:v>4.8659999999999997E-3</c:v>
                </c:pt>
                <c:pt idx="1710">
                  <c:v>4.8599999999999997E-3</c:v>
                </c:pt>
                <c:pt idx="1711">
                  <c:v>4.8599999999999997E-3</c:v>
                </c:pt>
                <c:pt idx="1712">
                  <c:v>4.8539999999999998E-3</c:v>
                </c:pt>
                <c:pt idx="1713">
                  <c:v>4.8599999999999997E-3</c:v>
                </c:pt>
                <c:pt idx="1714">
                  <c:v>4.8599999999999997E-3</c:v>
                </c:pt>
                <c:pt idx="1715">
                  <c:v>4.8599999999999997E-3</c:v>
                </c:pt>
                <c:pt idx="1716">
                  <c:v>4.8770000000000003E-3</c:v>
                </c:pt>
                <c:pt idx="1717">
                  <c:v>4.8599999999999997E-3</c:v>
                </c:pt>
                <c:pt idx="1718">
                  <c:v>4.8599999999999997E-3</c:v>
                </c:pt>
                <c:pt idx="1719">
                  <c:v>4.8599999999999997E-3</c:v>
                </c:pt>
                <c:pt idx="1720">
                  <c:v>4.8539999999999998E-3</c:v>
                </c:pt>
                <c:pt idx="1721">
                  <c:v>4.8719999999999996E-3</c:v>
                </c:pt>
                <c:pt idx="1722">
                  <c:v>4.8599999999999997E-3</c:v>
                </c:pt>
                <c:pt idx="1723">
                  <c:v>4.8659999999999997E-3</c:v>
                </c:pt>
                <c:pt idx="1724">
                  <c:v>4.9069999999999999E-3</c:v>
                </c:pt>
                <c:pt idx="1725">
                  <c:v>4.8770000000000003E-3</c:v>
                </c:pt>
                <c:pt idx="1726">
                  <c:v>4.895E-3</c:v>
                </c:pt>
                <c:pt idx="1727">
                  <c:v>4.8719999999999996E-3</c:v>
                </c:pt>
                <c:pt idx="1728">
                  <c:v>4.8770000000000003E-3</c:v>
                </c:pt>
                <c:pt idx="1729">
                  <c:v>4.8599999999999997E-3</c:v>
                </c:pt>
                <c:pt idx="1730">
                  <c:v>4.8599999999999997E-3</c:v>
                </c:pt>
                <c:pt idx="1731">
                  <c:v>4.8830000000000002E-3</c:v>
                </c:pt>
                <c:pt idx="1732">
                  <c:v>4.8599999999999997E-3</c:v>
                </c:pt>
                <c:pt idx="1733">
                  <c:v>4.8659999999999997E-3</c:v>
                </c:pt>
                <c:pt idx="1734">
                  <c:v>4.895E-3</c:v>
                </c:pt>
                <c:pt idx="1735">
                  <c:v>4.8770000000000003E-3</c:v>
                </c:pt>
                <c:pt idx="1736">
                  <c:v>4.895E-3</c:v>
                </c:pt>
                <c:pt idx="1737">
                  <c:v>4.901E-3</c:v>
                </c:pt>
                <c:pt idx="1738">
                  <c:v>4.8599999999999997E-3</c:v>
                </c:pt>
                <c:pt idx="1739">
                  <c:v>4.8599999999999997E-3</c:v>
                </c:pt>
                <c:pt idx="1740">
                  <c:v>4.8890000000000001E-3</c:v>
                </c:pt>
                <c:pt idx="1741">
                  <c:v>4.8830000000000002E-3</c:v>
                </c:pt>
                <c:pt idx="1742">
                  <c:v>4.8719999999999996E-3</c:v>
                </c:pt>
                <c:pt idx="1743">
                  <c:v>4.8539999999999998E-3</c:v>
                </c:pt>
                <c:pt idx="1744">
                  <c:v>4.8770000000000003E-3</c:v>
                </c:pt>
                <c:pt idx="1745">
                  <c:v>4.8830000000000002E-3</c:v>
                </c:pt>
                <c:pt idx="1746">
                  <c:v>4.8890000000000001E-3</c:v>
                </c:pt>
                <c:pt idx="1747">
                  <c:v>4.8719999999999996E-3</c:v>
                </c:pt>
                <c:pt idx="1748">
                  <c:v>4.8770000000000003E-3</c:v>
                </c:pt>
                <c:pt idx="1749">
                  <c:v>4.8659999999999997E-3</c:v>
                </c:pt>
                <c:pt idx="1750">
                  <c:v>4.8770000000000003E-3</c:v>
                </c:pt>
                <c:pt idx="1751">
                  <c:v>4.8539999999999998E-3</c:v>
                </c:pt>
                <c:pt idx="1752">
                  <c:v>4.8719999999999996E-3</c:v>
                </c:pt>
                <c:pt idx="1753">
                  <c:v>4.8659999999999997E-3</c:v>
                </c:pt>
                <c:pt idx="1754">
                  <c:v>4.8719999999999996E-3</c:v>
                </c:pt>
                <c:pt idx="1755">
                  <c:v>4.8599999999999997E-3</c:v>
                </c:pt>
                <c:pt idx="1756">
                  <c:v>4.8659999999999997E-3</c:v>
                </c:pt>
                <c:pt idx="1757">
                  <c:v>4.8599999999999997E-3</c:v>
                </c:pt>
                <c:pt idx="1758">
                  <c:v>4.8599999999999997E-3</c:v>
                </c:pt>
                <c:pt idx="1759">
                  <c:v>4.8659999999999997E-3</c:v>
                </c:pt>
                <c:pt idx="1760">
                  <c:v>4.8719999999999996E-3</c:v>
                </c:pt>
                <c:pt idx="1761">
                  <c:v>4.8770000000000003E-3</c:v>
                </c:pt>
                <c:pt idx="1762">
                  <c:v>4.8659999999999997E-3</c:v>
                </c:pt>
                <c:pt idx="1763">
                  <c:v>4.8599999999999997E-3</c:v>
                </c:pt>
                <c:pt idx="1764">
                  <c:v>4.8659999999999997E-3</c:v>
                </c:pt>
                <c:pt idx="1765">
                  <c:v>4.8719999999999996E-3</c:v>
                </c:pt>
                <c:pt idx="1766">
                  <c:v>4.8659999999999997E-3</c:v>
                </c:pt>
                <c:pt idx="1767">
                  <c:v>4.8770000000000003E-3</c:v>
                </c:pt>
                <c:pt idx="1768">
                  <c:v>4.8599999999999997E-3</c:v>
                </c:pt>
                <c:pt idx="1769">
                  <c:v>4.8719999999999996E-3</c:v>
                </c:pt>
                <c:pt idx="1770">
                  <c:v>4.8659999999999997E-3</c:v>
                </c:pt>
                <c:pt idx="1771">
                  <c:v>4.8659999999999997E-3</c:v>
                </c:pt>
                <c:pt idx="1772">
                  <c:v>4.8659999999999997E-3</c:v>
                </c:pt>
                <c:pt idx="1773">
                  <c:v>4.8659999999999997E-3</c:v>
                </c:pt>
                <c:pt idx="1774">
                  <c:v>4.8659999999999997E-3</c:v>
                </c:pt>
                <c:pt idx="1775">
                  <c:v>4.8830000000000002E-3</c:v>
                </c:pt>
                <c:pt idx="1776">
                  <c:v>4.8890000000000001E-3</c:v>
                </c:pt>
                <c:pt idx="1777">
                  <c:v>4.895E-3</c:v>
                </c:pt>
                <c:pt idx="1778">
                  <c:v>4.901E-3</c:v>
                </c:pt>
                <c:pt idx="1779">
                  <c:v>4.9129999999999998E-3</c:v>
                </c:pt>
                <c:pt idx="1780">
                  <c:v>4.9129999999999998E-3</c:v>
                </c:pt>
                <c:pt idx="1781">
                  <c:v>4.9129999999999998E-3</c:v>
                </c:pt>
                <c:pt idx="1782">
                  <c:v>4.9240000000000004E-3</c:v>
                </c:pt>
                <c:pt idx="1783">
                  <c:v>4.9240000000000004E-3</c:v>
                </c:pt>
                <c:pt idx="1784">
                  <c:v>4.9189999999999998E-3</c:v>
                </c:pt>
                <c:pt idx="1785">
                  <c:v>4.895E-3</c:v>
                </c:pt>
                <c:pt idx="1786">
                  <c:v>4.895E-3</c:v>
                </c:pt>
                <c:pt idx="1787">
                  <c:v>4.9129999999999998E-3</c:v>
                </c:pt>
                <c:pt idx="1788">
                  <c:v>4.9129999999999998E-3</c:v>
                </c:pt>
                <c:pt idx="1789">
                  <c:v>4.9069999999999999E-3</c:v>
                </c:pt>
                <c:pt idx="1790">
                  <c:v>4.9069999999999999E-3</c:v>
                </c:pt>
                <c:pt idx="1791">
                  <c:v>4.895E-3</c:v>
                </c:pt>
                <c:pt idx="1792">
                  <c:v>4.901E-3</c:v>
                </c:pt>
                <c:pt idx="1793">
                  <c:v>4.8770000000000003E-3</c:v>
                </c:pt>
                <c:pt idx="1794">
                  <c:v>4.8890000000000001E-3</c:v>
                </c:pt>
                <c:pt idx="1795">
                  <c:v>4.901E-3</c:v>
                </c:pt>
                <c:pt idx="1796">
                  <c:v>4.9129999999999998E-3</c:v>
                </c:pt>
                <c:pt idx="1797">
                  <c:v>4.9069999999999999E-3</c:v>
                </c:pt>
                <c:pt idx="1798">
                  <c:v>4.901E-3</c:v>
                </c:pt>
                <c:pt idx="1799">
                  <c:v>4.901E-3</c:v>
                </c:pt>
                <c:pt idx="1800">
                  <c:v>4.8830000000000002E-3</c:v>
                </c:pt>
                <c:pt idx="1801">
                  <c:v>4.895E-3</c:v>
                </c:pt>
                <c:pt idx="1802">
                  <c:v>4.895E-3</c:v>
                </c:pt>
                <c:pt idx="1803">
                  <c:v>4.895E-3</c:v>
                </c:pt>
                <c:pt idx="1804">
                  <c:v>4.8830000000000002E-3</c:v>
                </c:pt>
                <c:pt idx="1805">
                  <c:v>4.901E-3</c:v>
                </c:pt>
                <c:pt idx="1806">
                  <c:v>4.9069999999999999E-3</c:v>
                </c:pt>
                <c:pt idx="1807">
                  <c:v>4.9129999999999998E-3</c:v>
                </c:pt>
                <c:pt idx="1808">
                  <c:v>4.895E-3</c:v>
                </c:pt>
                <c:pt idx="1809">
                  <c:v>4.9069999999999999E-3</c:v>
                </c:pt>
                <c:pt idx="1810">
                  <c:v>4.9129999999999998E-3</c:v>
                </c:pt>
                <c:pt idx="1811">
                  <c:v>4.901E-3</c:v>
                </c:pt>
                <c:pt idx="1812">
                  <c:v>4.8890000000000001E-3</c:v>
                </c:pt>
                <c:pt idx="1813">
                  <c:v>4.895E-3</c:v>
                </c:pt>
                <c:pt idx="1814">
                  <c:v>4.9069999999999999E-3</c:v>
                </c:pt>
                <c:pt idx="1815">
                  <c:v>4.9069999999999999E-3</c:v>
                </c:pt>
                <c:pt idx="1816">
                  <c:v>4.9309999999999996E-3</c:v>
                </c:pt>
                <c:pt idx="1817">
                  <c:v>4.901E-3</c:v>
                </c:pt>
                <c:pt idx="1818">
                  <c:v>4.9240000000000004E-3</c:v>
                </c:pt>
                <c:pt idx="1819">
                  <c:v>4.9069999999999999E-3</c:v>
                </c:pt>
                <c:pt idx="1820">
                  <c:v>4.895E-3</c:v>
                </c:pt>
                <c:pt idx="1821">
                  <c:v>4.8770000000000003E-3</c:v>
                </c:pt>
                <c:pt idx="1822">
                  <c:v>4.8659999999999997E-3</c:v>
                </c:pt>
                <c:pt idx="1823">
                  <c:v>4.8770000000000003E-3</c:v>
                </c:pt>
                <c:pt idx="1824">
                  <c:v>4.895E-3</c:v>
                </c:pt>
                <c:pt idx="1825">
                  <c:v>4.895E-3</c:v>
                </c:pt>
                <c:pt idx="1826">
                  <c:v>4.895E-3</c:v>
                </c:pt>
                <c:pt idx="1827">
                  <c:v>4.895E-3</c:v>
                </c:pt>
                <c:pt idx="1828">
                  <c:v>4.901E-3</c:v>
                </c:pt>
                <c:pt idx="1829">
                  <c:v>4.9129999999999998E-3</c:v>
                </c:pt>
                <c:pt idx="1830">
                  <c:v>4.9129999999999998E-3</c:v>
                </c:pt>
                <c:pt idx="1831">
                  <c:v>4.901E-3</c:v>
                </c:pt>
                <c:pt idx="1832">
                  <c:v>4.8830000000000002E-3</c:v>
                </c:pt>
                <c:pt idx="1833">
                  <c:v>4.901E-3</c:v>
                </c:pt>
                <c:pt idx="1834">
                  <c:v>4.9069999999999999E-3</c:v>
                </c:pt>
                <c:pt idx="1835">
                  <c:v>4.895E-3</c:v>
                </c:pt>
                <c:pt idx="1836">
                  <c:v>4.895E-3</c:v>
                </c:pt>
                <c:pt idx="1837">
                  <c:v>4.8890000000000001E-3</c:v>
                </c:pt>
                <c:pt idx="1838">
                  <c:v>4.8890000000000001E-3</c:v>
                </c:pt>
                <c:pt idx="1839">
                  <c:v>4.8659999999999997E-3</c:v>
                </c:pt>
                <c:pt idx="1840">
                  <c:v>4.8719999999999996E-3</c:v>
                </c:pt>
                <c:pt idx="1841">
                  <c:v>4.895E-3</c:v>
                </c:pt>
                <c:pt idx="1842">
                  <c:v>4.9069999999999999E-3</c:v>
                </c:pt>
                <c:pt idx="1843">
                  <c:v>4.895E-3</c:v>
                </c:pt>
                <c:pt idx="1844">
                  <c:v>4.8719999999999996E-3</c:v>
                </c:pt>
                <c:pt idx="1845">
                  <c:v>4.895E-3</c:v>
                </c:pt>
                <c:pt idx="1846">
                  <c:v>4.8659999999999997E-3</c:v>
                </c:pt>
                <c:pt idx="1847">
                  <c:v>4.895E-3</c:v>
                </c:pt>
                <c:pt idx="1848">
                  <c:v>4.901E-3</c:v>
                </c:pt>
                <c:pt idx="1849">
                  <c:v>4.8770000000000003E-3</c:v>
                </c:pt>
                <c:pt idx="1850">
                  <c:v>4.8890000000000001E-3</c:v>
                </c:pt>
                <c:pt idx="1851">
                  <c:v>4.895E-3</c:v>
                </c:pt>
                <c:pt idx="1852">
                  <c:v>4.895E-3</c:v>
                </c:pt>
                <c:pt idx="1853">
                  <c:v>4.8830000000000002E-3</c:v>
                </c:pt>
                <c:pt idx="1854">
                  <c:v>4.8890000000000001E-3</c:v>
                </c:pt>
                <c:pt idx="1855">
                  <c:v>4.9129999999999998E-3</c:v>
                </c:pt>
                <c:pt idx="1856">
                  <c:v>4.8890000000000001E-3</c:v>
                </c:pt>
                <c:pt idx="1857">
                  <c:v>4.9069999999999999E-3</c:v>
                </c:pt>
                <c:pt idx="1858">
                  <c:v>4.9129999999999998E-3</c:v>
                </c:pt>
                <c:pt idx="1859">
                  <c:v>4.9129999999999998E-3</c:v>
                </c:pt>
                <c:pt idx="1860">
                  <c:v>4.895E-3</c:v>
                </c:pt>
                <c:pt idx="1861">
                  <c:v>4.8890000000000001E-3</c:v>
                </c:pt>
                <c:pt idx="1862">
                  <c:v>4.9069999999999999E-3</c:v>
                </c:pt>
                <c:pt idx="1863">
                  <c:v>4.901E-3</c:v>
                </c:pt>
                <c:pt idx="1864">
                  <c:v>4.895E-3</c:v>
                </c:pt>
                <c:pt idx="1865">
                  <c:v>4.9069999999999999E-3</c:v>
                </c:pt>
                <c:pt idx="1866">
                  <c:v>4.8830000000000002E-3</c:v>
                </c:pt>
                <c:pt idx="1867">
                  <c:v>4.9069999999999999E-3</c:v>
                </c:pt>
                <c:pt idx="1868">
                  <c:v>4.8770000000000003E-3</c:v>
                </c:pt>
                <c:pt idx="1869">
                  <c:v>4.8659999999999997E-3</c:v>
                </c:pt>
                <c:pt idx="1870">
                  <c:v>4.9129999999999998E-3</c:v>
                </c:pt>
                <c:pt idx="1871">
                  <c:v>4.901E-3</c:v>
                </c:pt>
                <c:pt idx="1872">
                  <c:v>4.8830000000000002E-3</c:v>
                </c:pt>
                <c:pt idx="1873">
                  <c:v>4.901E-3</c:v>
                </c:pt>
                <c:pt idx="1874">
                  <c:v>4.901E-3</c:v>
                </c:pt>
                <c:pt idx="1875">
                  <c:v>4.8830000000000002E-3</c:v>
                </c:pt>
                <c:pt idx="1876">
                  <c:v>4.901E-3</c:v>
                </c:pt>
                <c:pt idx="1877">
                  <c:v>4.9129999999999998E-3</c:v>
                </c:pt>
                <c:pt idx="1878">
                  <c:v>4.8719999999999996E-3</c:v>
                </c:pt>
                <c:pt idx="1879">
                  <c:v>4.8890000000000001E-3</c:v>
                </c:pt>
                <c:pt idx="1880">
                  <c:v>4.895E-3</c:v>
                </c:pt>
                <c:pt idx="1881">
                  <c:v>4.8659999999999997E-3</c:v>
                </c:pt>
                <c:pt idx="1882">
                  <c:v>4.8890000000000001E-3</c:v>
                </c:pt>
                <c:pt idx="1883">
                  <c:v>4.895E-3</c:v>
                </c:pt>
                <c:pt idx="1884">
                  <c:v>4.8719999999999996E-3</c:v>
                </c:pt>
                <c:pt idx="1885">
                  <c:v>4.8719999999999996E-3</c:v>
                </c:pt>
                <c:pt idx="1886">
                  <c:v>4.901E-3</c:v>
                </c:pt>
                <c:pt idx="1887">
                  <c:v>4.8830000000000002E-3</c:v>
                </c:pt>
                <c:pt idx="1888">
                  <c:v>4.8719999999999996E-3</c:v>
                </c:pt>
                <c:pt idx="1889">
                  <c:v>4.8830000000000002E-3</c:v>
                </c:pt>
                <c:pt idx="1890">
                  <c:v>4.901E-3</c:v>
                </c:pt>
                <c:pt idx="1891">
                  <c:v>4.8719999999999996E-3</c:v>
                </c:pt>
                <c:pt idx="1892">
                  <c:v>4.8770000000000003E-3</c:v>
                </c:pt>
                <c:pt idx="1893">
                  <c:v>4.8719999999999996E-3</c:v>
                </c:pt>
                <c:pt idx="1894">
                  <c:v>4.8770000000000003E-3</c:v>
                </c:pt>
                <c:pt idx="1895">
                  <c:v>4.8719999999999996E-3</c:v>
                </c:pt>
                <c:pt idx="1896">
                  <c:v>4.8830000000000002E-3</c:v>
                </c:pt>
                <c:pt idx="1897">
                  <c:v>4.901E-3</c:v>
                </c:pt>
                <c:pt idx="1898">
                  <c:v>4.895E-3</c:v>
                </c:pt>
                <c:pt idx="1899">
                  <c:v>4.895E-3</c:v>
                </c:pt>
                <c:pt idx="1900">
                  <c:v>4.895E-3</c:v>
                </c:pt>
                <c:pt idx="1901">
                  <c:v>4.8770000000000003E-3</c:v>
                </c:pt>
                <c:pt idx="1902">
                  <c:v>4.8659999999999997E-3</c:v>
                </c:pt>
                <c:pt idx="1903">
                  <c:v>4.8890000000000001E-3</c:v>
                </c:pt>
                <c:pt idx="1904">
                  <c:v>4.895E-3</c:v>
                </c:pt>
                <c:pt idx="1905">
                  <c:v>4.895E-3</c:v>
                </c:pt>
                <c:pt idx="1906">
                  <c:v>4.8890000000000001E-3</c:v>
                </c:pt>
                <c:pt idx="1907">
                  <c:v>4.8719999999999996E-3</c:v>
                </c:pt>
                <c:pt idx="1908">
                  <c:v>4.8830000000000002E-3</c:v>
                </c:pt>
                <c:pt idx="1909">
                  <c:v>4.8659999999999997E-3</c:v>
                </c:pt>
                <c:pt idx="1910">
                  <c:v>4.8770000000000003E-3</c:v>
                </c:pt>
                <c:pt idx="1911">
                  <c:v>4.8830000000000002E-3</c:v>
                </c:pt>
                <c:pt idx="1912">
                  <c:v>4.8890000000000001E-3</c:v>
                </c:pt>
                <c:pt idx="1913">
                  <c:v>4.8659999999999997E-3</c:v>
                </c:pt>
                <c:pt idx="1914">
                  <c:v>4.8599999999999997E-3</c:v>
                </c:pt>
                <c:pt idx="1915">
                  <c:v>4.901E-3</c:v>
                </c:pt>
                <c:pt idx="1916">
                  <c:v>4.8890000000000001E-3</c:v>
                </c:pt>
                <c:pt idx="1917">
                  <c:v>4.8770000000000003E-3</c:v>
                </c:pt>
                <c:pt idx="1918">
                  <c:v>4.8830000000000002E-3</c:v>
                </c:pt>
                <c:pt idx="1919">
                  <c:v>4.895E-3</c:v>
                </c:pt>
                <c:pt idx="1920">
                  <c:v>4.8890000000000001E-3</c:v>
                </c:pt>
                <c:pt idx="1921">
                  <c:v>4.901E-3</c:v>
                </c:pt>
                <c:pt idx="1922">
                  <c:v>4.8890000000000001E-3</c:v>
                </c:pt>
                <c:pt idx="1923">
                  <c:v>4.901E-3</c:v>
                </c:pt>
                <c:pt idx="1924">
                  <c:v>4.895E-3</c:v>
                </c:pt>
                <c:pt idx="1925">
                  <c:v>4.8599999999999997E-3</c:v>
                </c:pt>
                <c:pt idx="1926">
                  <c:v>4.8890000000000001E-3</c:v>
                </c:pt>
                <c:pt idx="1927">
                  <c:v>4.8599999999999997E-3</c:v>
                </c:pt>
                <c:pt idx="1928">
                  <c:v>4.8770000000000003E-3</c:v>
                </c:pt>
                <c:pt idx="1929">
                  <c:v>4.8659999999999997E-3</c:v>
                </c:pt>
                <c:pt idx="1930">
                  <c:v>4.8890000000000001E-3</c:v>
                </c:pt>
                <c:pt idx="1931">
                  <c:v>4.8890000000000001E-3</c:v>
                </c:pt>
                <c:pt idx="1932">
                  <c:v>4.8890000000000001E-3</c:v>
                </c:pt>
                <c:pt idx="1933">
                  <c:v>4.8659999999999997E-3</c:v>
                </c:pt>
                <c:pt idx="1934">
                  <c:v>4.8659999999999997E-3</c:v>
                </c:pt>
                <c:pt idx="1935">
                  <c:v>4.895E-3</c:v>
                </c:pt>
                <c:pt idx="1936">
                  <c:v>4.8719999999999996E-3</c:v>
                </c:pt>
                <c:pt idx="1937">
                  <c:v>4.8890000000000001E-3</c:v>
                </c:pt>
                <c:pt idx="1938">
                  <c:v>4.8719999999999996E-3</c:v>
                </c:pt>
                <c:pt idx="1939">
                  <c:v>4.8830000000000002E-3</c:v>
                </c:pt>
                <c:pt idx="1940">
                  <c:v>4.8719999999999996E-3</c:v>
                </c:pt>
                <c:pt idx="1941">
                  <c:v>4.895E-3</c:v>
                </c:pt>
                <c:pt idx="1942">
                  <c:v>4.901E-3</c:v>
                </c:pt>
                <c:pt idx="1943">
                  <c:v>4.8770000000000003E-3</c:v>
                </c:pt>
                <c:pt idx="1944">
                  <c:v>4.8770000000000003E-3</c:v>
                </c:pt>
                <c:pt idx="1945">
                  <c:v>4.8599999999999997E-3</c:v>
                </c:pt>
                <c:pt idx="1946">
                  <c:v>4.8599999999999997E-3</c:v>
                </c:pt>
                <c:pt idx="1947">
                  <c:v>4.8659999999999997E-3</c:v>
                </c:pt>
                <c:pt idx="1948">
                  <c:v>4.8599999999999997E-3</c:v>
                </c:pt>
                <c:pt idx="1949">
                  <c:v>4.8890000000000001E-3</c:v>
                </c:pt>
                <c:pt idx="1950">
                  <c:v>4.8539999999999998E-3</c:v>
                </c:pt>
                <c:pt idx="1951">
                  <c:v>4.8770000000000003E-3</c:v>
                </c:pt>
                <c:pt idx="1952">
                  <c:v>4.8599999999999997E-3</c:v>
                </c:pt>
                <c:pt idx="1953">
                  <c:v>4.8719999999999996E-3</c:v>
                </c:pt>
                <c:pt idx="1954">
                  <c:v>4.8659999999999997E-3</c:v>
                </c:pt>
                <c:pt idx="1955">
                  <c:v>4.8599999999999997E-3</c:v>
                </c:pt>
                <c:pt idx="1956">
                  <c:v>4.8719999999999996E-3</c:v>
                </c:pt>
                <c:pt idx="1957">
                  <c:v>4.8830000000000002E-3</c:v>
                </c:pt>
                <c:pt idx="1958">
                  <c:v>4.8719999999999996E-3</c:v>
                </c:pt>
                <c:pt idx="1959">
                  <c:v>4.8770000000000003E-3</c:v>
                </c:pt>
                <c:pt idx="1960">
                  <c:v>4.8659999999999997E-3</c:v>
                </c:pt>
                <c:pt idx="1961">
                  <c:v>4.8830000000000002E-3</c:v>
                </c:pt>
                <c:pt idx="1962">
                  <c:v>4.8830000000000002E-3</c:v>
                </c:pt>
                <c:pt idx="1963">
                  <c:v>4.8770000000000003E-3</c:v>
                </c:pt>
                <c:pt idx="1964">
                  <c:v>4.8770000000000003E-3</c:v>
                </c:pt>
                <c:pt idx="1965">
                  <c:v>4.8659999999999997E-3</c:v>
                </c:pt>
                <c:pt idx="1966">
                  <c:v>4.8719999999999996E-3</c:v>
                </c:pt>
                <c:pt idx="1967">
                  <c:v>4.8659999999999997E-3</c:v>
                </c:pt>
                <c:pt idx="1968">
                  <c:v>4.8599999999999997E-3</c:v>
                </c:pt>
                <c:pt idx="1969">
                  <c:v>4.8770000000000003E-3</c:v>
                </c:pt>
                <c:pt idx="1970">
                  <c:v>4.8479999999999999E-3</c:v>
                </c:pt>
                <c:pt idx="1971">
                  <c:v>4.8479999999999999E-3</c:v>
                </c:pt>
                <c:pt idx="1972">
                  <c:v>4.8599999999999997E-3</c:v>
                </c:pt>
                <c:pt idx="1973">
                  <c:v>4.8659999999999997E-3</c:v>
                </c:pt>
                <c:pt idx="1974">
                  <c:v>4.8599999999999997E-3</c:v>
                </c:pt>
                <c:pt idx="1975">
                  <c:v>4.8659999999999997E-3</c:v>
                </c:pt>
                <c:pt idx="1976">
                  <c:v>4.8430000000000001E-3</c:v>
                </c:pt>
                <c:pt idx="1977">
                  <c:v>4.8659999999999997E-3</c:v>
                </c:pt>
                <c:pt idx="1978">
                  <c:v>4.8599999999999997E-3</c:v>
                </c:pt>
                <c:pt idx="1979">
                  <c:v>4.8599999999999997E-3</c:v>
                </c:pt>
                <c:pt idx="1980">
                  <c:v>4.8599999999999997E-3</c:v>
                </c:pt>
                <c:pt idx="1981">
                  <c:v>4.8430000000000001E-3</c:v>
                </c:pt>
                <c:pt idx="1982">
                  <c:v>4.8539999999999998E-3</c:v>
                </c:pt>
                <c:pt idx="1983">
                  <c:v>4.8539999999999998E-3</c:v>
                </c:pt>
                <c:pt idx="1984">
                  <c:v>4.8599999999999997E-3</c:v>
                </c:pt>
                <c:pt idx="1985">
                  <c:v>4.8539999999999998E-3</c:v>
                </c:pt>
                <c:pt idx="1986">
                  <c:v>4.8659999999999997E-3</c:v>
                </c:pt>
                <c:pt idx="1987">
                  <c:v>4.8599999999999997E-3</c:v>
                </c:pt>
                <c:pt idx="1988">
                  <c:v>4.8479999999999999E-3</c:v>
                </c:pt>
                <c:pt idx="1989">
                  <c:v>4.8539999999999998E-3</c:v>
                </c:pt>
                <c:pt idx="1990">
                  <c:v>4.8599999999999997E-3</c:v>
                </c:pt>
                <c:pt idx="1991">
                  <c:v>4.8539999999999998E-3</c:v>
                </c:pt>
                <c:pt idx="1992">
                  <c:v>4.8539999999999998E-3</c:v>
                </c:pt>
                <c:pt idx="1993">
                  <c:v>4.8370000000000002E-3</c:v>
                </c:pt>
                <c:pt idx="1994">
                  <c:v>4.8659999999999997E-3</c:v>
                </c:pt>
                <c:pt idx="1995">
                  <c:v>4.8539999999999998E-3</c:v>
                </c:pt>
                <c:pt idx="1996">
                  <c:v>4.8479999999999999E-3</c:v>
                </c:pt>
                <c:pt idx="1997">
                  <c:v>4.8539999999999998E-3</c:v>
                </c:pt>
                <c:pt idx="1998">
                  <c:v>4.8370000000000002E-3</c:v>
                </c:pt>
                <c:pt idx="1999">
                  <c:v>4.8599999999999997E-3</c:v>
                </c:pt>
                <c:pt idx="2000">
                  <c:v>4.1330000000000004E-3</c:v>
                </c:pt>
                <c:pt idx="2001">
                  <c:v>4.1330000000000004E-3</c:v>
                </c:pt>
                <c:pt idx="2002">
                  <c:v>4.1180000000000001E-3</c:v>
                </c:pt>
                <c:pt idx="2003">
                  <c:v>4.1130000000000003E-3</c:v>
                </c:pt>
                <c:pt idx="2004">
                  <c:v>4.1229999999999999E-3</c:v>
                </c:pt>
                <c:pt idx="2005">
                  <c:v>4.1180000000000001E-3</c:v>
                </c:pt>
                <c:pt idx="2006">
                  <c:v>4.1279999999999997E-3</c:v>
                </c:pt>
                <c:pt idx="2007">
                  <c:v>4.1279999999999997E-3</c:v>
                </c:pt>
                <c:pt idx="2008">
                  <c:v>4.1279999999999997E-3</c:v>
                </c:pt>
                <c:pt idx="2009">
                  <c:v>4.1229999999999999E-3</c:v>
                </c:pt>
                <c:pt idx="2010">
                  <c:v>4.1180000000000001E-3</c:v>
                </c:pt>
                <c:pt idx="2011">
                  <c:v>4.1330000000000004E-3</c:v>
                </c:pt>
                <c:pt idx="2012">
                  <c:v>4.1229999999999999E-3</c:v>
                </c:pt>
                <c:pt idx="2013">
                  <c:v>4.1279999999999997E-3</c:v>
                </c:pt>
                <c:pt idx="2014">
                  <c:v>4.1130000000000003E-3</c:v>
                </c:pt>
                <c:pt idx="2015">
                  <c:v>4.1279999999999997E-3</c:v>
                </c:pt>
                <c:pt idx="2016">
                  <c:v>4.1079999999999997E-3</c:v>
                </c:pt>
                <c:pt idx="2017">
                  <c:v>4.1029999999999999E-3</c:v>
                </c:pt>
                <c:pt idx="2018">
                  <c:v>4.1180000000000001E-3</c:v>
                </c:pt>
                <c:pt idx="2019">
                  <c:v>4.1180000000000001E-3</c:v>
                </c:pt>
                <c:pt idx="2020">
                  <c:v>4.1279999999999997E-3</c:v>
                </c:pt>
                <c:pt idx="2021">
                  <c:v>4.1229999999999999E-3</c:v>
                </c:pt>
                <c:pt idx="2022">
                  <c:v>4.0249999999999999E-3</c:v>
                </c:pt>
                <c:pt idx="2023">
                  <c:v>4.0489999999999996E-3</c:v>
                </c:pt>
                <c:pt idx="2024">
                  <c:v>4.0249999999999999E-3</c:v>
                </c:pt>
                <c:pt idx="2025">
                  <c:v>4.0350000000000004E-3</c:v>
                </c:pt>
                <c:pt idx="2026">
                  <c:v>4.006E-3</c:v>
                </c:pt>
                <c:pt idx="2027">
                  <c:v>4.006E-3</c:v>
                </c:pt>
                <c:pt idx="2028">
                  <c:v>4.0200000000000001E-3</c:v>
                </c:pt>
                <c:pt idx="2029">
                  <c:v>4.0010000000000002E-3</c:v>
                </c:pt>
                <c:pt idx="2030">
                  <c:v>4.006E-3</c:v>
                </c:pt>
                <c:pt idx="2031">
                  <c:v>4.0150000000000003E-3</c:v>
                </c:pt>
                <c:pt idx="2032">
                  <c:v>4.0099999999999997E-3</c:v>
                </c:pt>
                <c:pt idx="2033">
                  <c:v>4.0099999999999997E-3</c:v>
                </c:pt>
                <c:pt idx="2034">
                  <c:v>3.9960000000000004E-3</c:v>
                </c:pt>
                <c:pt idx="2035">
                  <c:v>4.0099999999999997E-3</c:v>
                </c:pt>
                <c:pt idx="2036">
                  <c:v>4.006E-3</c:v>
                </c:pt>
                <c:pt idx="2037">
                  <c:v>4.0150000000000003E-3</c:v>
                </c:pt>
                <c:pt idx="2038">
                  <c:v>4.0099999999999997E-3</c:v>
                </c:pt>
                <c:pt idx="2039">
                  <c:v>4.0150000000000003E-3</c:v>
                </c:pt>
                <c:pt idx="2040">
                  <c:v>4.0249999999999999E-3</c:v>
                </c:pt>
                <c:pt idx="2041">
                  <c:v>4.0010000000000002E-3</c:v>
                </c:pt>
                <c:pt idx="2042">
                  <c:v>4.0099999999999997E-3</c:v>
                </c:pt>
                <c:pt idx="2043">
                  <c:v>3.9960000000000004E-3</c:v>
                </c:pt>
                <c:pt idx="2044">
                  <c:v>4.0010000000000002E-3</c:v>
                </c:pt>
                <c:pt idx="2045">
                  <c:v>4.0150000000000003E-3</c:v>
                </c:pt>
                <c:pt idx="2046">
                  <c:v>4.006E-3</c:v>
                </c:pt>
                <c:pt idx="2047">
                  <c:v>4.0200000000000001E-3</c:v>
                </c:pt>
                <c:pt idx="2048">
                  <c:v>4.0400000000000002E-3</c:v>
                </c:pt>
                <c:pt idx="2049">
                  <c:v>4.0150000000000003E-3</c:v>
                </c:pt>
                <c:pt idx="2050">
                  <c:v>4.006E-3</c:v>
                </c:pt>
                <c:pt idx="2051">
                  <c:v>4.0099999999999997E-3</c:v>
                </c:pt>
                <c:pt idx="2052">
                  <c:v>4.006E-3</c:v>
                </c:pt>
                <c:pt idx="2053">
                  <c:v>4.0200000000000001E-3</c:v>
                </c:pt>
                <c:pt idx="2054">
                  <c:v>4.0150000000000003E-3</c:v>
                </c:pt>
                <c:pt idx="2055">
                  <c:v>4.006E-3</c:v>
                </c:pt>
                <c:pt idx="2056">
                  <c:v>4.0010000000000002E-3</c:v>
                </c:pt>
                <c:pt idx="2057">
                  <c:v>4.0099999999999997E-3</c:v>
                </c:pt>
                <c:pt idx="2058">
                  <c:v>4.006E-3</c:v>
                </c:pt>
                <c:pt idx="2059">
                  <c:v>4.006E-3</c:v>
                </c:pt>
                <c:pt idx="2060">
                  <c:v>3.9960000000000004E-3</c:v>
                </c:pt>
                <c:pt idx="2061">
                  <c:v>4.0099999999999997E-3</c:v>
                </c:pt>
                <c:pt idx="2062">
                  <c:v>4.0150000000000003E-3</c:v>
                </c:pt>
                <c:pt idx="2063">
                  <c:v>4.143E-3</c:v>
                </c:pt>
                <c:pt idx="2064">
                  <c:v>4.1479999999999998E-3</c:v>
                </c:pt>
                <c:pt idx="2065">
                  <c:v>4.1529999999999996E-3</c:v>
                </c:pt>
                <c:pt idx="2066">
                  <c:v>4.1679999999999998E-3</c:v>
                </c:pt>
                <c:pt idx="2067">
                  <c:v>4.1729999999999996E-3</c:v>
                </c:pt>
                <c:pt idx="2068">
                  <c:v>4.1729999999999996E-3</c:v>
                </c:pt>
                <c:pt idx="2069">
                  <c:v>4.1729999999999996E-3</c:v>
                </c:pt>
                <c:pt idx="2070">
                  <c:v>4.1479999999999998E-3</c:v>
                </c:pt>
                <c:pt idx="2071">
                  <c:v>4.2030000000000001E-3</c:v>
                </c:pt>
                <c:pt idx="2072">
                  <c:v>4.1679999999999998E-3</c:v>
                </c:pt>
                <c:pt idx="2073">
                  <c:v>4.1830000000000001E-3</c:v>
                </c:pt>
                <c:pt idx="2074">
                  <c:v>4.1879999999999999E-3</c:v>
                </c:pt>
                <c:pt idx="2075">
                  <c:v>4.1780000000000003E-3</c:v>
                </c:pt>
                <c:pt idx="2076">
                  <c:v>4.1830000000000001E-3</c:v>
                </c:pt>
                <c:pt idx="2077">
                  <c:v>4.1830000000000001E-3</c:v>
                </c:pt>
                <c:pt idx="2078">
                  <c:v>4.1980000000000003E-3</c:v>
                </c:pt>
                <c:pt idx="2079">
                  <c:v>4.1879999999999999E-3</c:v>
                </c:pt>
                <c:pt idx="2080">
                  <c:v>4.1879999999999999E-3</c:v>
                </c:pt>
                <c:pt idx="2081">
                  <c:v>4.1879999999999999E-3</c:v>
                </c:pt>
                <c:pt idx="2082">
                  <c:v>4.1679999999999998E-3</c:v>
                </c:pt>
                <c:pt idx="2083">
                  <c:v>4.1729999999999996E-3</c:v>
                </c:pt>
                <c:pt idx="2084">
                  <c:v>4.163E-3</c:v>
                </c:pt>
                <c:pt idx="2085">
                  <c:v>4.1679999999999998E-3</c:v>
                </c:pt>
                <c:pt idx="2086">
                  <c:v>4.1780000000000003E-3</c:v>
                </c:pt>
                <c:pt idx="2087">
                  <c:v>4.1830000000000001E-3</c:v>
                </c:pt>
                <c:pt idx="2088">
                  <c:v>4.1679999999999998E-3</c:v>
                </c:pt>
                <c:pt idx="2089">
                  <c:v>4.1780000000000003E-3</c:v>
                </c:pt>
                <c:pt idx="2090">
                  <c:v>4.1879999999999999E-3</c:v>
                </c:pt>
                <c:pt idx="2091">
                  <c:v>4.1729999999999996E-3</c:v>
                </c:pt>
                <c:pt idx="2092">
                  <c:v>4.1729999999999996E-3</c:v>
                </c:pt>
                <c:pt idx="2093">
                  <c:v>4.1729999999999996E-3</c:v>
                </c:pt>
                <c:pt idx="2094">
                  <c:v>4.1879999999999999E-3</c:v>
                </c:pt>
                <c:pt idx="2095">
                  <c:v>4.1879999999999999E-3</c:v>
                </c:pt>
                <c:pt idx="2096">
                  <c:v>4.1729999999999996E-3</c:v>
                </c:pt>
                <c:pt idx="2097">
                  <c:v>4.2079999999999999E-3</c:v>
                </c:pt>
                <c:pt idx="2098">
                  <c:v>4.1879999999999999E-3</c:v>
                </c:pt>
                <c:pt idx="2099">
                  <c:v>4.1920000000000004E-3</c:v>
                </c:pt>
                <c:pt idx="2100">
                  <c:v>4.2030000000000001E-3</c:v>
                </c:pt>
                <c:pt idx="2101">
                  <c:v>4.1920000000000004E-3</c:v>
                </c:pt>
                <c:pt idx="2102">
                  <c:v>4.1780000000000003E-3</c:v>
                </c:pt>
                <c:pt idx="2103">
                  <c:v>4.2079999999999999E-3</c:v>
                </c:pt>
                <c:pt idx="2104">
                  <c:v>4.1980000000000003E-3</c:v>
                </c:pt>
                <c:pt idx="2105">
                  <c:v>4.1879999999999999E-3</c:v>
                </c:pt>
                <c:pt idx="2106">
                  <c:v>4.1879999999999999E-3</c:v>
                </c:pt>
                <c:pt idx="2107">
                  <c:v>4.1729999999999996E-3</c:v>
                </c:pt>
                <c:pt idx="2108">
                  <c:v>4.2079999999999999E-3</c:v>
                </c:pt>
                <c:pt idx="2109">
                  <c:v>4.1729999999999996E-3</c:v>
                </c:pt>
                <c:pt idx="2110">
                  <c:v>4.1830000000000001E-3</c:v>
                </c:pt>
                <c:pt idx="2111">
                  <c:v>4.1879999999999999E-3</c:v>
                </c:pt>
                <c:pt idx="2112">
                  <c:v>4.1729999999999996E-3</c:v>
                </c:pt>
                <c:pt idx="2113">
                  <c:v>4.1780000000000003E-3</c:v>
                </c:pt>
                <c:pt idx="2114">
                  <c:v>4.1729999999999996E-3</c:v>
                </c:pt>
                <c:pt idx="2115">
                  <c:v>4.2079999999999999E-3</c:v>
                </c:pt>
                <c:pt idx="2116">
                  <c:v>4.1980000000000003E-3</c:v>
                </c:pt>
                <c:pt idx="2117">
                  <c:v>4.1729999999999996E-3</c:v>
                </c:pt>
                <c:pt idx="2118">
                  <c:v>4.1679999999999998E-3</c:v>
                </c:pt>
                <c:pt idx="2119">
                  <c:v>4.1679999999999998E-3</c:v>
                </c:pt>
                <c:pt idx="2120">
                  <c:v>4.1729999999999996E-3</c:v>
                </c:pt>
                <c:pt idx="2121">
                  <c:v>4.2079999999999999E-3</c:v>
                </c:pt>
                <c:pt idx="2122">
                  <c:v>4.1780000000000003E-3</c:v>
                </c:pt>
                <c:pt idx="2123">
                  <c:v>4.1980000000000003E-3</c:v>
                </c:pt>
                <c:pt idx="2124">
                  <c:v>4.1879999999999999E-3</c:v>
                </c:pt>
                <c:pt idx="2125">
                  <c:v>4.1679999999999998E-3</c:v>
                </c:pt>
                <c:pt idx="2126">
                  <c:v>4.1920000000000004E-3</c:v>
                </c:pt>
                <c:pt idx="2127">
                  <c:v>4.2129999999999997E-3</c:v>
                </c:pt>
                <c:pt idx="2128">
                  <c:v>4.1729999999999996E-3</c:v>
                </c:pt>
                <c:pt idx="2129">
                  <c:v>4.1729999999999996E-3</c:v>
                </c:pt>
                <c:pt idx="2130">
                  <c:v>4.1729999999999996E-3</c:v>
                </c:pt>
                <c:pt idx="2131">
                  <c:v>4.1679999999999998E-3</c:v>
                </c:pt>
                <c:pt idx="2132">
                  <c:v>4.1879999999999999E-3</c:v>
                </c:pt>
                <c:pt idx="2133">
                  <c:v>4.1679999999999998E-3</c:v>
                </c:pt>
                <c:pt idx="2134">
                  <c:v>4.1729999999999996E-3</c:v>
                </c:pt>
                <c:pt idx="2135">
                  <c:v>4.1729999999999996E-3</c:v>
                </c:pt>
                <c:pt idx="2136">
                  <c:v>4.1830000000000001E-3</c:v>
                </c:pt>
                <c:pt idx="2137">
                  <c:v>4.1780000000000003E-3</c:v>
                </c:pt>
                <c:pt idx="2138">
                  <c:v>4.1729999999999996E-3</c:v>
                </c:pt>
                <c:pt idx="2139">
                  <c:v>4.1830000000000001E-3</c:v>
                </c:pt>
                <c:pt idx="2140">
                  <c:v>4.1920000000000004E-3</c:v>
                </c:pt>
                <c:pt idx="2141">
                  <c:v>4.1980000000000003E-3</c:v>
                </c:pt>
                <c:pt idx="2142">
                  <c:v>4.1920000000000004E-3</c:v>
                </c:pt>
                <c:pt idx="2143">
                  <c:v>4.1780000000000003E-3</c:v>
                </c:pt>
                <c:pt idx="2144">
                  <c:v>4.1729999999999996E-3</c:v>
                </c:pt>
                <c:pt idx="2145">
                  <c:v>4.1830000000000001E-3</c:v>
                </c:pt>
                <c:pt idx="2146">
                  <c:v>4.1830000000000001E-3</c:v>
                </c:pt>
                <c:pt idx="2147">
                  <c:v>4.1830000000000001E-3</c:v>
                </c:pt>
                <c:pt idx="2148">
                  <c:v>4.1780000000000003E-3</c:v>
                </c:pt>
                <c:pt idx="2149">
                  <c:v>4.1980000000000003E-3</c:v>
                </c:pt>
                <c:pt idx="2150">
                  <c:v>4.2030000000000001E-3</c:v>
                </c:pt>
                <c:pt idx="2151">
                  <c:v>4.1980000000000003E-3</c:v>
                </c:pt>
                <c:pt idx="2152">
                  <c:v>4.1920000000000004E-3</c:v>
                </c:pt>
                <c:pt idx="2153">
                  <c:v>4.2030000000000001E-3</c:v>
                </c:pt>
                <c:pt idx="2154">
                  <c:v>4.1980000000000003E-3</c:v>
                </c:pt>
                <c:pt idx="2155">
                  <c:v>4.1879999999999999E-3</c:v>
                </c:pt>
                <c:pt idx="2156">
                  <c:v>4.1780000000000003E-3</c:v>
                </c:pt>
                <c:pt idx="2157">
                  <c:v>4.1729999999999996E-3</c:v>
                </c:pt>
                <c:pt idx="2158">
                  <c:v>4.1729999999999996E-3</c:v>
                </c:pt>
                <c:pt idx="2159">
                  <c:v>4.1729999999999996E-3</c:v>
                </c:pt>
                <c:pt idx="2160">
                  <c:v>4.2030000000000001E-3</c:v>
                </c:pt>
                <c:pt idx="2161">
                  <c:v>4.2030000000000001E-3</c:v>
                </c:pt>
                <c:pt idx="2162">
                  <c:v>4.1980000000000003E-3</c:v>
                </c:pt>
                <c:pt idx="2163">
                  <c:v>4.1830000000000001E-3</c:v>
                </c:pt>
                <c:pt idx="2164">
                  <c:v>4.2030000000000001E-3</c:v>
                </c:pt>
                <c:pt idx="2165">
                  <c:v>4.1780000000000003E-3</c:v>
                </c:pt>
                <c:pt idx="2166">
                  <c:v>4.1780000000000003E-3</c:v>
                </c:pt>
                <c:pt idx="2167">
                  <c:v>4.1980000000000003E-3</c:v>
                </c:pt>
                <c:pt idx="2168">
                  <c:v>4.1729999999999996E-3</c:v>
                </c:pt>
                <c:pt idx="2169">
                  <c:v>4.1679999999999998E-3</c:v>
                </c:pt>
                <c:pt idx="2170">
                  <c:v>4.1879999999999999E-3</c:v>
                </c:pt>
                <c:pt idx="2171">
                  <c:v>4.1879999999999999E-3</c:v>
                </c:pt>
                <c:pt idx="2172">
                  <c:v>4.1980000000000003E-3</c:v>
                </c:pt>
                <c:pt idx="2173">
                  <c:v>4.1729999999999996E-3</c:v>
                </c:pt>
                <c:pt idx="2174">
                  <c:v>4.1729999999999996E-3</c:v>
                </c:pt>
                <c:pt idx="2175">
                  <c:v>4.1980000000000003E-3</c:v>
                </c:pt>
                <c:pt idx="2176">
                  <c:v>4.1729999999999996E-3</c:v>
                </c:pt>
                <c:pt idx="2177">
                  <c:v>4.1980000000000003E-3</c:v>
                </c:pt>
                <c:pt idx="2178">
                  <c:v>4.2079999999999999E-3</c:v>
                </c:pt>
                <c:pt idx="2179">
                  <c:v>4.1729999999999996E-3</c:v>
                </c:pt>
                <c:pt idx="2180">
                  <c:v>4.2129999999999997E-3</c:v>
                </c:pt>
                <c:pt idx="2181">
                  <c:v>4.2180000000000004E-3</c:v>
                </c:pt>
                <c:pt idx="2182">
                  <c:v>4.1879999999999999E-3</c:v>
                </c:pt>
                <c:pt idx="2183">
                  <c:v>4.1830000000000001E-3</c:v>
                </c:pt>
                <c:pt idx="2184">
                  <c:v>4.1780000000000003E-3</c:v>
                </c:pt>
                <c:pt idx="2185">
                  <c:v>4.1679999999999998E-3</c:v>
                </c:pt>
                <c:pt idx="2186">
                  <c:v>4.1729999999999996E-3</c:v>
                </c:pt>
                <c:pt idx="2187">
                  <c:v>4.1920000000000004E-3</c:v>
                </c:pt>
                <c:pt idx="2188">
                  <c:v>4.1729999999999996E-3</c:v>
                </c:pt>
                <c:pt idx="2189">
                  <c:v>4.1780000000000003E-3</c:v>
                </c:pt>
                <c:pt idx="2190">
                  <c:v>4.1780000000000003E-3</c:v>
                </c:pt>
                <c:pt idx="2191">
                  <c:v>4.163E-3</c:v>
                </c:pt>
                <c:pt idx="2192">
                  <c:v>4.143E-3</c:v>
                </c:pt>
                <c:pt idx="2193">
                  <c:v>4.1479999999999998E-3</c:v>
                </c:pt>
                <c:pt idx="2194">
                  <c:v>4.1529999999999996E-3</c:v>
                </c:pt>
                <c:pt idx="2195">
                  <c:v>4.1380000000000002E-3</c:v>
                </c:pt>
                <c:pt idx="2196">
                  <c:v>4.163E-3</c:v>
                </c:pt>
                <c:pt idx="2197">
                  <c:v>4.1679999999999998E-3</c:v>
                </c:pt>
                <c:pt idx="2198">
                  <c:v>4.1580000000000002E-3</c:v>
                </c:pt>
                <c:pt idx="2199">
                  <c:v>4.163E-3</c:v>
                </c:pt>
                <c:pt idx="2200">
                  <c:v>4.1679999999999998E-3</c:v>
                </c:pt>
                <c:pt idx="2201">
                  <c:v>4.1580000000000002E-3</c:v>
                </c:pt>
                <c:pt idx="2202">
                  <c:v>4.143E-3</c:v>
                </c:pt>
                <c:pt idx="2203">
                  <c:v>4.163E-3</c:v>
                </c:pt>
                <c:pt idx="2204">
                  <c:v>4.163E-3</c:v>
                </c:pt>
                <c:pt idx="2205">
                  <c:v>4.163E-3</c:v>
                </c:pt>
                <c:pt idx="2206">
                  <c:v>4.163E-3</c:v>
                </c:pt>
                <c:pt idx="2207">
                  <c:v>4.163E-3</c:v>
                </c:pt>
                <c:pt idx="2208">
                  <c:v>4.1679999999999998E-3</c:v>
                </c:pt>
                <c:pt idx="2209">
                  <c:v>4.1879999999999999E-3</c:v>
                </c:pt>
                <c:pt idx="2210">
                  <c:v>4.163E-3</c:v>
                </c:pt>
                <c:pt idx="2211">
                  <c:v>4.1580000000000002E-3</c:v>
                </c:pt>
                <c:pt idx="2212">
                  <c:v>4.1580000000000002E-3</c:v>
                </c:pt>
                <c:pt idx="2213">
                  <c:v>4.1729999999999996E-3</c:v>
                </c:pt>
                <c:pt idx="2214">
                  <c:v>4.1729999999999996E-3</c:v>
                </c:pt>
                <c:pt idx="2215">
                  <c:v>4.1780000000000003E-3</c:v>
                </c:pt>
                <c:pt idx="2216">
                  <c:v>4.1780000000000003E-3</c:v>
                </c:pt>
                <c:pt idx="2217">
                  <c:v>4.1529999999999996E-3</c:v>
                </c:pt>
                <c:pt idx="2218">
                  <c:v>4.143E-3</c:v>
                </c:pt>
                <c:pt idx="2219">
                  <c:v>4.163E-3</c:v>
                </c:pt>
                <c:pt idx="2220">
                  <c:v>4.1580000000000002E-3</c:v>
                </c:pt>
                <c:pt idx="2221">
                  <c:v>4.1529999999999996E-3</c:v>
                </c:pt>
                <c:pt idx="2222">
                  <c:v>4.163E-3</c:v>
                </c:pt>
                <c:pt idx="2223">
                  <c:v>4.1729999999999996E-3</c:v>
                </c:pt>
                <c:pt idx="2224">
                  <c:v>4.1679999999999998E-3</c:v>
                </c:pt>
                <c:pt idx="2225">
                  <c:v>4.1729999999999996E-3</c:v>
                </c:pt>
                <c:pt idx="2226">
                  <c:v>4.1729999999999996E-3</c:v>
                </c:pt>
                <c:pt idx="2227">
                  <c:v>4.1279999999999997E-3</c:v>
                </c:pt>
                <c:pt idx="2228">
                  <c:v>4.1529999999999996E-3</c:v>
                </c:pt>
                <c:pt idx="2229">
                  <c:v>4.163E-3</c:v>
                </c:pt>
                <c:pt idx="2230">
                  <c:v>4.1679999999999998E-3</c:v>
                </c:pt>
                <c:pt idx="2231">
                  <c:v>4.1729999999999996E-3</c:v>
                </c:pt>
                <c:pt idx="2232">
                  <c:v>4.1729999999999996E-3</c:v>
                </c:pt>
                <c:pt idx="2233">
                  <c:v>4.1780000000000003E-3</c:v>
                </c:pt>
                <c:pt idx="2234">
                  <c:v>4.1580000000000002E-3</c:v>
                </c:pt>
                <c:pt idx="2235">
                  <c:v>4.1729999999999996E-3</c:v>
                </c:pt>
                <c:pt idx="2236">
                  <c:v>4.1479999999999998E-3</c:v>
                </c:pt>
                <c:pt idx="2237">
                  <c:v>4.1479999999999998E-3</c:v>
                </c:pt>
                <c:pt idx="2238">
                  <c:v>4.1879999999999999E-3</c:v>
                </c:pt>
                <c:pt idx="2239">
                  <c:v>4.1920000000000004E-3</c:v>
                </c:pt>
                <c:pt idx="2240">
                  <c:v>4.2030000000000001E-3</c:v>
                </c:pt>
                <c:pt idx="2241">
                  <c:v>4.1679999999999998E-3</c:v>
                </c:pt>
                <c:pt idx="2242">
                  <c:v>4.1980000000000003E-3</c:v>
                </c:pt>
                <c:pt idx="2243">
                  <c:v>4.1830000000000001E-3</c:v>
                </c:pt>
                <c:pt idx="2244">
                  <c:v>4.1920000000000004E-3</c:v>
                </c:pt>
                <c:pt idx="2245">
                  <c:v>4.2030000000000001E-3</c:v>
                </c:pt>
                <c:pt idx="2246">
                  <c:v>4.1920000000000004E-3</c:v>
                </c:pt>
                <c:pt idx="2247">
                  <c:v>4.1729999999999996E-3</c:v>
                </c:pt>
                <c:pt idx="2248">
                  <c:v>4.1980000000000003E-3</c:v>
                </c:pt>
                <c:pt idx="2249">
                  <c:v>4.1879999999999999E-3</c:v>
                </c:pt>
                <c:pt idx="2250">
                  <c:v>4.2030000000000001E-3</c:v>
                </c:pt>
                <c:pt idx="2251">
                  <c:v>4.1830000000000001E-3</c:v>
                </c:pt>
                <c:pt idx="2252">
                  <c:v>4.1980000000000003E-3</c:v>
                </c:pt>
                <c:pt idx="2253">
                  <c:v>4.1920000000000004E-3</c:v>
                </c:pt>
                <c:pt idx="2254">
                  <c:v>4.2079999999999999E-3</c:v>
                </c:pt>
                <c:pt idx="2255">
                  <c:v>4.2030000000000001E-3</c:v>
                </c:pt>
                <c:pt idx="2256">
                  <c:v>4.1879999999999999E-3</c:v>
                </c:pt>
                <c:pt idx="2257">
                  <c:v>4.1920000000000004E-3</c:v>
                </c:pt>
                <c:pt idx="2258">
                  <c:v>4.2079999999999999E-3</c:v>
                </c:pt>
                <c:pt idx="2259">
                  <c:v>4.1879999999999999E-3</c:v>
                </c:pt>
                <c:pt idx="2260">
                  <c:v>4.1830000000000001E-3</c:v>
                </c:pt>
                <c:pt idx="2261">
                  <c:v>4.1780000000000003E-3</c:v>
                </c:pt>
                <c:pt idx="2262">
                  <c:v>4.1780000000000003E-3</c:v>
                </c:pt>
                <c:pt idx="2263">
                  <c:v>4.1920000000000004E-3</c:v>
                </c:pt>
                <c:pt idx="2264">
                  <c:v>4.1830000000000001E-3</c:v>
                </c:pt>
                <c:pt idx="2265">
                  <c:v>4.163E-3</c:v>
                </c:pt>
                <c:pt idx="2266">
                  <c:v>4.1679999999999998E-3</c:v>
                </c:pt>
                <c:pt idx="2267">
                  <c:v>4.1879999999999999E-3</c:v>
                </c:pt>
                <c:pt idx="2268">
                  <c:v>4.1830000000000001E-3</c:v>
                </c:pt>
                <c:pt idx="2269">
                  <c:v>4.1580000000000002E-3</c:v>
                </c:pt>
                <c:pt idx="2270">
                  <c:v>4.1920000000000004E-3</c:v>
                </c:pt>
                <c:pt idx="2271">
                  <c:v>4.1729999999999996E-3</c:v>
                </c:pt>
                <c:pt idx="2272">
                  <c:v>4.1780000000000003E-3</c:v>
                </c:pt>
                <c:pt idx="2273">
                  <c:v>4.1729999999999996E-3</c:v>
                </c:pt>
                <c:pt idx="2274">
                  <c:v>4.1879999999999999E-3</c:v>
                </c:pt>
                <c:pt idx="2275">
                  <c:v>4.1879999999999999E-3</c:v>
                </c:pt>
                <c:pt idx="2276">
                  <c:v>4.2030000000000001E-3</c:v>
                </c:pt>
                <c:pt idx="2277">
                  <c:v>4.1679999999999998E-3</c:v>
                </c:pt>
                <c:pt idx="2278">
                  <c:v>4.1729999999999996E-3</c:v>
                </c:pt>
                <c:pt idx="2279">
                  <c:v>4.1679999999999998E-3</c:v>
                </c:pt>
                <c:pt idx="2280">
                  <c:v>4.1679999999999998E-3</c:v>
                </c:pt>
                <c:pt idx="2281">
                  <c:v>4.1679999999999998E-3</c:v>
                </c:pt>
                <c:pt idx="2282">
                  <c:v>4.1679999999999998E-3</c:v>
                </c:pt>
                <c:pt idx="2283">
                  <c:v>4.1580000000000002E-3</c:v>
                </c:pt>
                <c:pt idx="2284">
                  <c:v>4.1780000000000003E-3</c:v>
                </c:pt>
                <c:pt idx="2285">
                  <c:v>4.163E-3</c:v>
                </c:pt>
                <c:pt idx="2286">
                  <c:v>4.1729999999999996E-3</c:v>
                </c:pt>
                <c:pt idx="2287">
                  <c:v>4.1679999999999998E-3</c:v>
                </c:pt>
                <c:pt idx="2288">
                  <c:v>4.1580000000000002E-3</c:v>
                </c:pt>
                <c:pt idx="2289">
                  <c:v>4.1580000000000002E-3</c:v>
                </c:pt>
                <c:pt idx="2290">
                  <c:v>4.1529999999999996E-3</c:v>
                </c:pt>
                <c:pt idx="2291">
                  <c:v>4.143E-3</c:v>
                </c:pt>
                <c:pt idx="2292">
                  <c:v>4.1580000000000002E-3</c:v>
                </c:pt>
                <c:pt idx="2293">
                  <c:v>4.1679999999999998E-3</c:v>
                </c:pt>
                <c:pt idx="2294">
                  <c:v>4.163E-3</c:v>
                </c:pt>
                <c:pt idx="2295">
                  <c:v>4.163E-3</c:v>
                </c:pt>
                <c:pt idx="2296">
                  <c:v>4.1729999999999996E-3</c:v>
                </c:pt>
                <c:pt idx="2297">
                  <c:v>4.163E-3</c:v>
                </c:pt>
                <c:pt idx="2298">
                  <c:v>4.1679999999999998E-3</c:v>
                </c:pt>
                <c:pt idx="2299">
                  <c:v>4.163E-3</c:v>
                </c:pt>
                <c:pt idx="2300">
                  <c:v>4.1529999999999996E-3</c:v>
                </c:pt>
                <c:pt idx="2301">
                  <c:v>4.163E-3</c:v>
                </c:pt>
                <c:pt idx="2302">
                  <c:v>4.163E-3</c:v>
                </c:pt>
                <c:pt idx="2303">
                  <c:v>4.1380000000000002E-3</c:v>
                </c:pt>
                <c:pt idx="2304">
                  <c:v>4.0540000000000003E-3</c:v>
                </c:pt>
                <c:pt idx="2305">
                  <c:v>4.0439999999999999E-3</c:v>
                </c:pt>
                <c:pt idx="2306">
                  <c:v>4.0540000000000003E-3</c:v>
                </c:pt>
                <c:pt idx="2307">
                  <c:v>4.0439999999999999E-3</c:v>
                </c:pt>
                <c:pt idx="2308">
                  <c:v>4.0200000000000001E-3</c:v>
                </c:pt>
                <c:pt idx="2309">
                  <c:v>4.0400000000000002E-3</c:v>
                </c:pt>
                <c:pt idx="2310">
                  <c:v>4.0350000000000004E-3</c:v>
                </c:pt>
                <c:pt idx="2311">
                  <c:v>4.0350000000000004E-3</c:v>
                </c:pt>
                <c:pt idx="2312">
                  <c:v>4.0540000000000003E-3</c:v>
                </c:pt>
                <c:pt idx="2313">
                  <c:v>4.0489999999999996E-3</c:v>
                </c:pt>
                <c:pt idx="2314">
                  <c:v>4.0400000000000002E-3</c:v>
                </c:pt>
                <c:pt idx="2315">
                  <c:v>4.0400000000000002E-3</c:v>
                </c:pt>
                <c:pt idx="2316">
                  <c:v>4.0350000000000004E-3</c:v>
                </c:pt>
                <c:pt idx="2317">
                  <c:v>4.0489999999999996E-3</c:v>
                </c:pt>
                <c:pt idx="2318">
                  <c:v>4.0299999999999997E-3</c:v>
                </c:pt>
                <c:pt idx="2319">
                  <c:v>4.0350000000000004E-3</c:v>
                </c:pt>
                <c:pt idx="2320">
                  <c:v>4.0489999999999996E-3</c:v>
                </c:pt>
                <c:pt idx="2321">
                  <c:v>4.0439999999999999E-3</c:v>
                </c:pt>
                <c:pt idx="2322">
                  <c:v>4.0249999999999999E-3</c:v>
                </c:pt>
                <c:pt idx="2323">
                  <c:v>4.0400000000000002E-3</c:v>
                </c:pt>
                <c:pt idx="2324">
                  <c:v>4.0249999999999999E-3</c:v>
                </c:pt>
                <c:pt idx="2325">
                  <c:v>4.0400000000000002E-3</c:v>
                </c:pt>
                <c:pt idx="2326">
                  <c:v>4.0150000000000003E-3</c:v>
                </c:pt>
                <c:pt idx="2327">
                  <c:v>4.0350000000000004E-3</c:v>
                </c:pt>
                <c:pt idx="2328">
                  <c:v>4.0439999999999999E-3</c:v>
                </c:pt>
                <c:pt idx="2329">
                  <c:v>4.0400000000000002E-3</c:v>
                </c:pt>
                <c:pt idx="2330">
                  <c:v>4.0299999999999997E-3</c:v>
                </c:pt>
                <c:pt idx="2331">
                  <c:v>4.0299999999999997E-3</c:v>
                </c:pt>
                <c:pt idx="2332">
                  <c:v>4.0010000000000002E-3</c:v>
                </c:pt>
                <c:pt idx="2333">
                  <c:v>4.006E-3</c:v>
                </c:pt>
                <c:pt idx="2334">
                  <c:v>4.006E-3</c:v>
                </c:pt>
                <c:pt idx="2335">
                  <c:v>3.986E-3</c:v>
                </c:pt>
                <c:pt idx="2336">
                  <c:v>3.9630000000000004E-3</c:v>
                </c:pt>
                <c:pt idx="2337">
                  <c:v>3.9769999999999996E-3</c:v>
                </c:pt>
                <c:pt idx="2338">
                  <c:v>3.967E-3</c:v>
                </c:pt>
                <c:pt idx="2339">
                  <c:v>3.9719999999999998E-3</c:v>
                </c:pt>
                <c:pt idx="2340">
                  <c:v>3.967E-3</c:v>
                </c:pt>
                <c:pt idx="2341">
                  <c:v>3.9719999999999998E-3</c:v>
                </c:pt>
                <c:pt idx="2342">
                  <c:v>3.967E-3</c:v>
                </c:pt>
                <c:pt idx="2343">
                  <c:v>3.9719999999999998E-3</c:v>
                </c:pt>
                <c:pt idx="2344">
                  <c:v>3.9719999999999998E-3</c:v>
                </c:pt>
                <c:pt idx="2345">
                  <c:v>3.9769999999999996E-3</c:v>
                </c:pt>
                <c:pt idx="2346">
                  <c:v>3.986E-3</c:v>
                </c:pt>
                <c:pt idx="2347">
                  <c:v>3.9820000000000003E-3</c:v>
                </c:pt>
                <c:pt idx="2348">
                  <c:v>3.9769999999999996E-3</c:v>
                </c:pt>
                <c:pt idx="2349">
                  <c:v>3.9820000000000003E-3</c:v>
                </c:pt>
                <c:pt idx="2350">
                  <c:v>3.9769999999999996E-3</c:v>
                </c:pt>
                <c:pt idx="2351">
                  <c:v>3.9719999999999998E-3</c:v>
                </c:pt>
                <c:pt idx="2352">
                  <c:v>3.9820000000000003E-3</c:v>
                </c:pt>
                <c:pt idx="2353">
                  <c:v>3.986E-3</c:v>
                </c:pt>
                <c:pt idx="2354">
                  <c:v>3.967E-3</c:v>
                </c:pt>
                <c:pt idx="2355">
                  <c:v>3.9719999999999998E-3</c:v>
                </c:pt>
                <c:pt idx="2356">
                  <c:v>3.9719999999999998E-3</c:v>
                </c:pt>
                <c:pt idx="2357">
                  <c:v>3.967E-3</c:v>
                </c:pt>
                <c:pt idx="2358">
                  <c:v>3.9719999999999998E-3</c:v>
                </c:pt>
                <c:pt idx="2359">
                  <c:v>3.967E-3</c:v>
                </c:pt>
                <c:pt idx="2360">
                  <c:v>3.9820000000000003E-3</c:v>
                </c:pt>
                <c:pt idx="2361">
                  <c:v>3.9719999999999998E-3</c:v>
                </c:pt>
                <c:pt idx="2362">
                  <c:v>3.9719999999999998E-3</c:v>
                </c:pt>
                <c:pt idx="2363">
                  <c:v>3.9630000000000004E-3</c:v>
                </c:pt>
                <c:pt idx="2364">
                  <c:v>3.9630000000000004E-3</c:v>
                </c:pt>
                <c:pt idx="2365">
                  <c:v>3.9529999999999999E-3</c:v>
                </c:pt>
                <c:pt idx="2366">
                  <c:v>3.9630000000000004E-3</c:v>
                </c:pt>
                <c:pt idx="2367">
                  <c:v>3.9719999999999998E-3</c:v>
                </c:pt>
                <c:pt idx="2368">
                  <c:v>3.9769999999999996E-3</c:v>
                </c:pt>
                <c:pt idx="2369">
                  <c:v>3.9579999999999997E-3</c:v>
                </c:pt>
                <c:pt idx="2370">
                  <c:v>3.967E-3</c:v>
                </c:pt>
                <c:pt idx="2371">
                  <c:v>3.9719999999999998E-3</c:v>
                </c:pt>
                <c:pt idx="2372">
                  <c:v>3.986E-3</c:v>
                </c:pt>
                <c:pt idx="2373">
                  <c:v>3.9960000000000004E-3</c:v>
                </c:pt>
                <c:pt idx="2374">
                  <c:v>3.9820000000000003E-3</c:v>
                </c:pt>
                <c:pt idx="2375">
                  <c:v>3.9719999999999998E-3</c:v>
                </c:pt>
                <c:pt idx="2376">
                  <c:v>3.986E-3</c:v>
                </c:pt>
                <c:pt idx="2377">
                  <c:v>3.967E-3</c:v>
                </c:pt>
                <c:pt idx="2378">
                  <c:v>3.9769999999999996E-3</c:v>
                </c:pt>
                <c:pt idx="2379">
                  <c:v>3.9820000000000003E-3</c:v>
                </c:pt>
                <c:pt idx="2380">
                  <c:v>3.9769999999999996E-3</c:v>
                </c:pt>
                <c:pt idx="2381">
                  <c:v>3.986E-3</c:v>
                </c:pt>
                <c:pt idx="2382">
                  <c:v>3.9769999999999996E-3</c:v>
                </c:pt>
                <c:pt idx="2383">
                  <c:v>3.9820000000000003E-3</c:v>
                </c:pt>
                <c:pt idx="2384">
                  <c:v>3.9719999999999998E-3</c:v>
                </c:pt>
                <c:pt idx="2385">
                  <c:v>4.0099999999999997E-3</c:v>
                </c:pt>
                <c:pt idx="2386">
                  <c:v>4.0010000000000002E-3</c:v>
                </c:pt>
                <c:pt idx="2387">
                  <c:v>3.9820000000000003E-3</c:v>
                </c:pt>
                <c:pt idx="2388">
                  <c:v>3.9769999999999996E-3</c:v>
                </c:pt>
                <c:pt idx="2389">
                  <c:v>4.006E-3</c:v>
                </c:pt>
                <c:pt idx="2390">
                  <c:v>3.986E-3</c:v>
                </c:pt>
                <c:pt idx="2391">
                  <c:v>3.9820000000000003E-3</c:v>
                </c:pt>
                <c:pt idx="2392">
                  <c:v>3.9769999999999996E-3</c:v>
                </c:pt>
                <c:pt idx="2393">
                  <c:v>3.9769999999999996E-3</c:v>
                </c:pt>
                <c:pt idx="2394">
                  <c:v>3.9820000000000003E-3</c:v>
                </c:pt>
                <c:pt idx="2395">
                  <c:v>3.9960000000000004E-3</c:v>
                </c:pt>
                <c:pt idx="2396">
                  <c:v>3.9769999999999996E-3</c:v>
                </c:pt>
                <c:pt idx="2397">
                  <c:v>3.9769999999999996E-3</c:v>
                </c:pt>
                <c:pt idx="2398">
                  <c:v>3.986E-3</c:v>
                </c:pt>
                <c:pt idx="2399">
                  <c:v>3.9960000000000004E-3</c:v>
                </c:pt>
                <c:pt idx="2400">
                  <c:v>3.9769999999999996E-3</c:v>
                </c:pt>
                <c:pt idx="2401">
                  <c:v>3.9719999999999998E-3</c:v>
                </c:pt>
                <c:pt idx="2402">
                  <c:v>3.986E-3</c:v>
                </c:pt>
                <c:pt idx="2403">
                  <c:v>3.9820000000000003E-3</c:v>
                </c:pt>
                <c:pt idx="2404">
                  <c:v>3.9769999999999996E-3</c:v>
                </c:pt>
                <c:pt idx="2405">
                  <c:v>3.9820000000000003E-3</c:v>
                </c:pt>
                <c:pt idx="2406">
                  <c:v>3.9909999999999998E-3</c:v>
                </c:pt>
                <c:pt idx="2407">
                  <c:v>3.9719999999999998E-3</c:v>
                </c:pt>
                <c:pt idx="2408">
                  <c:v>3.9719999999999998E-3</c:v>
                </c:pt>
                <c:pt idx="2409">
                  <c:v>3.9769999999999996E-3</c:v>
                </c:pt>
                <c:pt idx="2410">
                  <c:v>3.9630000000000004E-3</c:v>
                </c:pt>
                <c:pt idx="2411">
                  <c:v>3.9909999999999998E-3</c:v>
                </c:pt>
                <c:pt idx="2412">
                  <c:v>3.9960000000000004E-3</c:v>
                </c:pt>
                <c:pt idx="2413">
                  <c:v>3.9820000000000003E-3</c:v>
                </c:pt>
                <c:pt idx="2414">
                  <c:v>4.0200000000000001E-3</c:v>
                </c:pt>
                <c:pt idx="2415">
                  <c:v>4.006E-3</c:v>
                </c:pt>
                <c:pt idx="2416">
                  <c:v>4.0150000000000003E-3</c:v>
                </c:pt>
                <c:pt idx="2417">
                  <c:v>4.0099999999999997E-3</c:v>
                </c:pt>
                <c:pt idx="2418">
                  <c:v>4.006E-3</c:v>
                </c:pt>
                <c:pt idx="2419">
                  <c:v>4.006E-3</c:v>
                </c:pt>
                <c:pt idx="2420">
                  <c:v>4.0150000000000003E-3</c:v>
                </c:pt>
                <c:pt idx="2421">
                  <c:v>4.0150000000000003E-3</c:v>
                </c:pt>
                <c:pt idx="2422">
                  <c:v>4.0099999999999997E-3</c:v>
                </c:pt>
                <c:pt idx="2423">
                  <c:v>4.0150000000000003E-3</c:v>
                </c:pt>
                <c:pt idx="2424">
                  <c:v>4.0099999999999997E-3</c:v>
                </c:pt>
                <c:pt idx="2425">
                  <c:v>4.0150000000000003E-3</c:v>
                </c:pt>
                <c:pt idx="2426">
                  <c:v>4.0400000000000002E-3</c:v>
                </c:pt>
                <c:pt idx="2427">
                  <c:v>4.0150000000000003E-3</c:v>
                </c:pt>
                <c:pt idx="2428">
                  <c:v>4.0099999999999997E-3</c:v>
                </c:pt>
                <c:pt idx="2429">
                  <c:v>4.0010000000000002E-3</c:v>
                </c:pt>
                <c:pt idx="2430">
                  <c:v>3.9909999999999998E-3</c:v>
                </c:pt>
                <c:pt idx="2431">
                  <c:v>3.9960000000000004E-3</c:v>
                </c:pt>
                <c:pt idx="2432">
                  <c:v>3.9719999999999998E-3</c:v>
                </c:pt>
                <c:pt idx="2433">
                  <c:v>4.0010000000000002E-3</c:v>
                </c:pt>
                <c:pt idx="2434">
                  <c:v>3.986E-3</c:v>
                </c:pt>
                <c:pt idx="2435">
                  <c:v>3.9820000000000003E-3</c:v>
                </c:pt>
                <c:pt idx="2436">
                  <c:v>3.986E-3</c:v>
                </c:pt>
                <c:pt idx="2437">
                  <c:v>3.9960000000000004E-3</c:v>
                </c:pt>
                <c:pt idx="2438">
                  <c:v>3.9820000000000003E-3</c:v>
                </c:pt>
                <c:pt idx="2439">
                  <c:v>4.006E-3</c:v>
                </c:pt>
                <c:pt idx="2440">
                  <c:v>4.0150000000000003E-3</c:v>
                </c:pt>
                <c:pt idx="2441">
                  <c:v>4.0010000000000002E-3</c:v>
                </c:pt>
                <c:pt idx="2442">
                  <c:v>3.9960000000000004E-3</c:v>
                </c:pt>
                <c:pt idx="2443">
                  <c:v>4.0010000000000002E-3</c:v>
                </c:pt>
                <c:pt idx="2444">
                  <c:v>3.9909999999999998E-3</c:v>
                </c:pt>
                <c:pt idx="2445">
                  <c:v>4.0010000000000002E-3</c:v>
                </c:pt>
                <c:pt idx="2446">
                  <c:v>4.0010000000000002E-3</c:v>
                </c:pt>
                <c:pt idx="2447">
                  <c:v>3.986E-3</c:v>
                </c:pt>
                <c:pt idx="2448">
                  <c:v>4.006E-3</c:v>
                </c:pt>
                <c:pt idx="2449">
                  <c:v>4.006E-3</c:v>
                </c:pt>
                <c:pt idx="2450">
                  <c:v>4.006E-3</c:v>
                </c:pt>
                <c:pt idx="2451">
                  <c:v>4.006E-3</c:v>
                </c:pt>
                <c:pt idx="2452">
                  <c:v>4.0010000000000002E-3</c:v>
                </c:pt>
                <c:pt idx="2453">
                  <c:v>4.0010000000000002E-3</c:v>
                </c:pt>
                <c:pt idx="2454">
                  <c:v>4.006E-3</c:v>
                </c:pt>
                <c:pt idx="2455">
                  <c:v>4.006E-3</c:v>
                </c:pt>
                <c:pt idx="2456">
                  <c:v>4.006E-3</c:v>
                </c:pt>
                <c:pt idx="2457">
                  <c:v>4.0010000000000002E-3</c:v>
                </c:pt>
                <c:pt idx="2458">
                  <c:v>4.0099999999999997E-3</c:v>
                </c:pt>
                <c:pt idx="2459">
                  <c:v>4.006E-3</c:v>
                </c:pt>
                <c:pt idx="2460">
                  <c:v>4.006E-3</c:v>
                </c:pt>
                <c:pt idx="2461">
                  <c:v>4.006E-3</c:v>
                </c:pt>
                <c:pt idx="2462">
                  <c:v>4.0150000000000003E-3</c:v>
                </c:pt>
                <c:pt idx="2463">
                  <c:v>4.0150000000000003E-3</c:v>
                </c:pt>
                <c:pt idx="2464">
                  <c:v>4.0350000000000004E-3</c:v>
                </c:pt>
                <c:pt idx="2465">
                  <c:v>4.0200000000000001E-3</c:v>
                </c:pt>
                <c:pt idx="2466">
                  <c:v>4.0350000000000004E-3</c:v>
                </c:pt>
                <c:pt idx="2467">
                  <c:v>4.0200000000000001E-3</c:v>
                </c:pt>
                <c:pt idx="2468">
                  <c:v>4.0099999999999997E-3</c:v>
                </c:pt>
                <c:pt idx="2469">
                  <c:v>4.0200000000000001E-3</c:v>
                </c:pt>
                <c:pt idx="2470">
                  <c:v>4.0200000000000001E-3</c:v>
                </c:pt>
                <c:pt idx="2471">
                  <c:v>4.0400000000000002E-3</c:v>
                </c:pt>
                <c:pt idx="2472">
                  <c:v>4.0249999999999999E-3</c:v>
                </c:pt>
                <c:pt idx="2473">
                  <c:v>4.0299999999999997E-3</c:v>
                </c:pt>
                <c:pt idx="2474">
                  <c:v>4.0299999999999997E-3</c:v>
                </c:pt>
                <c:pt idx="2475">
                  <c:v>4.0299999999999997E-3</c:v>
                </c:pt>
                <c:pt idx="2476">
                  <c:v>4.0350000000000004E-3</c:v>
                </c:pt>
                <c:pt idx="2477">
                  <c:v>4.0400000000000002E-3</c:v>
                </c:pt>
                <c:pt idx="2478">
                  <c:v>4.0200000000000001E-3</c:v>
                </c:pt>
                <c:pt idx="2479">
                  <c:v>4.0400000000000002E-3</c:v>
                </c:pt>
                <c:pt idx="2480">
                  <c:v>4.0350000000000004E-3</c:v>
                </c:pt>
                <c:pt idx="2481">
                  <c:v>4.0400000000000002E-3</c:v>
                </c:pt>
                <c:pt idx="2482">
                  <c:v>4.0400000000000002E-3</c:v>
                </c:pt>
                <c:pt idx="2483">
                  <c:v>4.0439999999999999E-3</c:v>
                </c:pt>
                <c:pt idx="2484">
                  <c:v>4.0489999999999996E-3</c:v>
                </c:pt>
                <c:pt idx="2485">
                  <c:v>4.0400000000000002E-3</c:v>
                </c:pt>
                <c:pt idx="2486">
                  <c:v>4.0489999999999996E-3</c:v>
                </c:pt>
                <c:pt idx="2487">
                  <c:v>4.0400000000000002E-3</c:v>
                </c:pt>
                <c:pt idx="2488">
                  <c:v>4.0350000000000004E-3</c:v>
                </c:pt>
                <c:pt idx="2489">
                  <c:v>4.0249999999999999E-3</c:v>
                </c:pt>
                <c:pt idx="2490">
                  <c:v>4.0540000000000003E-3</c:v>
                </c:pt>
                <c:pt idx="2491">
                  <c:v>4.0489999999999996E-3</c:v>
                </c:pt>
                <c:pt idx="2492">
                  <c:v>4.0540000000000003E-3</c:v>
                </c:pt>
                <c:pt idx="2493">
                  <c:v>4.0540000000000003E-3</c:v>
                </c:pt>
                <c:pt idx="2494">
                  <c:v>4.0489999999999996E-3</c:v>
                </c:pt>
                <c:pt idx="2495">
                  <c:v>4.0439999999999999E-3</c:v>
                </c:pt>
                <c:pt idx="2496">
                  <c:v>4.0400000000000002E-3</c:v>
                </c:pt>
                <c:pt idx="2497">
                  <c:v>4.0439999999999999E-3</c:v>
                </c:pt>
                <c:pt idx="2498">
                  <c:v>4.0400000000000002E-3</c:v>
                </c:pt>
                <c:pt idx="2499">
                  <c:v>4.0299999999999997E-3</c:v>
                </c:pt>
                <c:pt idx="2500">
                  <c:v>4.0689999999999997E-3</c:v>
                </c:pt>
                <c:pt idx="2501">
                  <c:v>4.0639999999999999E-3</c:v>
                </c:pt>
                <c:pt idx="2502">
                  <c:v>4.0439999999999999E-3</c:v>
                </c:pt>
                <c:pt idx="2503">
                  <c:v>4.0489999999999996E-3</c:v>
                </c:pt>
                <c:pt idx="2504">
                  <c:v>4.0540000000000003E-3</c:v>
                </c:pt>
                <c:pt idx="2505">
                  <c:v>4.0639999999999999E-3</c:v>
                </c:pt>
                <c:pt idx="2506">
                  <c:v>4.0540000000000003E-3</c:v>
                </c:pt>
                <c:pt idx="2507">
                  <c:v>4.0590000000000001E-3</c:v>
                </c:pt>
                <c:pt idx="2508">
                  <c:v>4.0590000000000001E-3</c:v>
                </c:pt>
                <c:pt idx="2509">
                  <c:v>4.0439999999999999E-3</c:v>
                </c:pt>
                <c:pt idx="2510">
                  <c:v>4.0590000000000001E-3</c:v>
                </c:pt>
                <c:pt idx="2511">
                  <c:v>4.0489999999999996E-3</c:v>
                </c:pt>
                <c:pt idx="2512">
                  <c:v>4.0590000000000001E-3</c:v>
                </c:pt>
                <c:pt idx="2513">
                  <c:v>4.0540000000000003E-3</c:v>
                </c:pt>
                <c:pt idx="2514">
                  <c:v>4.0489999999999996E-3</c:v>
                </c:pt>
                <c:pt idx="2515">
                  <c:v>4.0540000000000003E-3</c:v>
                </c:pt>
                <c:pt idx="2516">
                  <c:v>4.0489999999999996E-3</c:v>
                </c:pt>
                <c:pt idx="2517">
                  <c:v>4.0540000000000003E-3</c:v>
                </c:pt>
                <c:pt idx="2518">
                  <c:v>4.0489999999999996E-3</c:v>
                </c:pt>
                <c:pt idx="2519">
                  <c:v>4.0540000000000003E-3</c:v>
                </c:pt>
                <c:pt idx="2520">
                  <c:v>4.0489999999999996E-3</c:v>
                </c:pt>
                <c:pt idx="2521">
                  <c:v>4.0540000000000003E-3</c:v>
                </c:pt>
                <c:pt idx="2522">
                  <c:v>4.0590000000000001E-3</c:v>
                </c:pt>
                <c:pt idx="2523">
                  <c:v>4.0489999999999996E-3</c:v>
                </c:pt>
                <c:pt idx="2524">
                  <c:v>4.0489999999999996E-3</c:v>
                </c:pt>
                <c:pt idx="2525">
                  <c:v>4.0639999999999999E-3</c:v>
                </c:pt>
                <c:pt idx="2526">
                  <c:v>4.0540000000000003E-3</c:v>
                </c:pt>
                <c:pt idx="2527">
                  <c:v>4.0489999999999996E-3</c:v>
                </c:pt>
                <c:pt idx="2528">
                  <c:v>4.0639999999999999E-3</c:v>
                </c:pt>
                <c:pt idx="2529">
                  <c:v>4.0540000000000003E-3</c:v>
                </c:pt>
                <c:pt idx="2530">
                  <c:v>4.0489999999999996E-3</c:v>
                </c:pt>
                <c:pt idx="2531">
                  <c:v>4.0400000000000002E-3</c:v>
                </c:pt>
                <c:pt idx="2532">
                  <c:v>4.0540000000000003E-3</c:v>
                </c:pt>
                <c:pt idx="2533">
                  <c:v>4.0590000000000001E-3</c:v>
                </c:pt>
                <c:pt idx="2534">
                  <c:v>4.0540000000000003E-3</c:v>
                </c:pt>
                <c:pt idx="2535">
                  <c:v>4.0639999999999999E-3</c:v>
                </c:pt>
                <c:pt idx="2536">
                  <c:v>4.0540000000000003E-3</c:v>
                </c:pt>
                <c:pt idx="2537">
                  <c:v>4.0489999999999996E-3</c:v>
                </c:pt>
                <c:pt idx="2538">
                  <c:v>4.0639999999999999E-3</c:v>
                </c:pt>
                <c:pt idx="2539">
                  <c:v>4.0590000000000001E-3</c:v>
                </c:pt>
                <c:pt idx="2540">
                  <c:v>4.0639999999999999E-3</c:v>
                </c:pt>
                <c:pt idx="2541">
                  <c:v>4.0590000000000001E-3</c:v>
                </c:pt>
                <c:pt idx="2542">
                  <c:v>4.0540000000000003E-3</c:v>
                </c:pt>
                <c:pt idx="2543">
                  <c:v>4.0689999999999997E-3</c:v>
                </c:pt>
                <c:pt idx="2544">
                  <c:v>4.0590000000000001E-3</c:v>
                </c:pt>
                <c:pt idx="2545">
                  <c:v>4.0489999999999996E-3</c:v>
                </c:pt>
                <c:pt idx="2546">
                  <c:v>4.0590000000000001E-3</c:v>
                </c:pt>
                <c:pt idx="2547">
                  <c:v>4.0689999999999997E-3</c:v>
                </c:pt>
                <c:pt idx="2548">
                  <c:v>4.0790000000000002E-3</c:v>
                </c:pt>
                <c:pt idx="2549">
                  <c:v>4.0689999999999997E-3</c:v>
                </c:pt>
                <c:pt idx="2550">
                  <c:v>4.0689999999999997E-3</c:v>
                </c:pt>
                <c:pt idx="2551">
                  <c:v>4.0439999999999999E-3</c:v>
                </c:pt>
                <c:pt idx="2552">
                  <c:v>4.0540000000000003E-3</c:v>
                </c:pt>
                <c:pt idx="2553">
                  <c:v>4.0489999999999996E-3</c:v>
                </c:pt>
                <c:pt idx="2554">
                  <c:v>4.0740000000000004E-3</c:v>
                </c:pt>
                <c:pt idx="2555">
                  <c:v>4.0639999999999999E-3</c:v>
                </c:pt>
                <c:pt idx="2556">
                  <c:v>4.0590000000000001E-3</c:v>
                </c:pt>
                <c:pt idx="2557">
                  <c:v>4.0639999999999999E-3</c:v>
                </c:pt>
                <c:pt idx="2558">
                  <c:v>4.0790000000000002E-3</c:v>
                </c:pt>
                <c:pt idx="2559">
                  <c:v>4.0639999999999999E-3</c:v>
                </c:pt>
                <c:pt idx="2560">
                  <c:v>4.0689999999999997E-3</c:v>
                </c:pt>
                <c:pt idx="2561">
                  <c:v>4.0689999999999997E-3</c:v>
                </c:pt>
                <c:pt idx="2562">
                  <c:v>4.0689999999999997E-3</c:v>
                </c:pt>
                <c:pt idx="2563">
                  <c:v>4.0790000000000002E-3</c:v>
                </c:pt>
                <c:pt idx="2564">
                  <c:v>4.0740000000000004E-3</c:v>
                </c:pt>
                <c:pt idx="2565">
                  <c:v>4.0829999999999998E-3</c:v>
                </c:pt>
                <c:pt idx="2566">
                  <c:v>4.0829999999999998E-3</c:v>
                </c:pt>
                <c:pt idx="2567">
                  <c:v>4.0829999999999998E-3</c:v>
                </c:pt>
                <c:pt idx="2568">
                  <c:v>4.0790000000000002E-3</c:v>
                </c:pt>
                <c:pt idx="2569">
                  <c:v>4.0790000000000002E-3</c:v>
                </c:pt>
                <c:pt idx="2570">
                  <c:v>4.0829999999999998E-3</c:v>
                </c:pt>
                <c:pt idx="2571">
                  <c:v>4.0740000000000004E-3</c:v>
                </c:pt>
                <c:pt idx="2572">
                  <c:v>4.0689999999999997E-3</c:v>
                </c:pt>
                <c:pt idx="2573">
                  <c:v>4.0639999999999999E-3</c:v>
                </c:pt>
                <c:pt idx="2574">
                  <c:v>4.0639999999999999E-3</c:v>
                </c:pt>
                <c:pt idx="2575">
                  <c:v>4.0689999999999997E-3</c:v>
                </c:pt>
                <c:pt idx="2576">
                  <c:v>4.0540000000000003E-3</c:v>
                </c:pt>
                <c:pt idx="2577">
                  <c:v>4.0590000000000001E-3</c:v>
                </c:pt>
                <c:pt idx="2578">
                  <c:v>4.0790000000000002E-3</c:v>
                </c:pt>
                <c:pt idx="2579">
                  <c:v>4.0829999999999998E-3</c:v>
                </c:pt>
                <c:pt idx="2580">
                  <c:v>4.0790000000000002E-3</c:v>
                </c:pt>
                <c:pt idx="2581">
                  <c:v>4.0790000000000002E-3</c:v>
                </c:pt>
                <c:pt idx="2582">
                  <c:v>4.0790000000000002E-3</c:v>
                </c:pt>
                <c:pt idx="2583">
                  <c:v>4.0639999999999999E-3</c:v>
                </c:pt>
                <c:pt idx="2584">
                  <c:v>4.0829999999999998E-3</c:v>
                </c:pt>
                <c:pt idx="2585">
                  <c:v>4.0689999999999997E-3</c:v>
                </c:pt>
                <c:pt idx="2586">
                  <c:v>4.0689999999999997E-3</c:v>
                </c:pt>
                <c:pt idx="2587">
                  <c:v>4.0689999999999997E-3</c:v>
                </c:pt>
                <c:pt idx="2588">
                  <c:v>4.0689999999999997E-3</c:v>
                </c:pt>
                <c:pt idx="2589">
                  <c:v>4.0639999999999999E-3</c:v>
                </c:pt>
                <c:pt idx="2590">
                  <c:v>4.0639999999999999E-3</c:v>
                </c:pt>
                <c:pt idx="2591">
                  <c:v>4.0740000000000004E-3</c:v>
                </c:pt>
                <c:pt idx="2592">
                  <c:v>4.0689999999999997E-3</c:v>
                </c:pt>
                <c:pt idx="2593">
                  <c:v>4.0689999999999997E-3</c:v>
                </c:pt>
                <c:pt idx="2594">
                  <c:v>4.0689999999999997E-3</c:v>
                </c:pt>
                <c:pt idx="2595">
                  <c:v>4.0879999999999996E-3</c:v>
                </c:pt>
                <c:pt idx="2596">
                  <c:v>4.0879999999999996E-3</c:v>
                </c:pt>
                <c:pt idx="2597">
                  <c:v>4.0829999999999998E-3</c:v>
                </c:pt>
                <c:pt idx="2598">
                  <c:v>4.0829999999999998E-3</c:v>
                </c:pt>
                <c:pt idx="2599">
                  <c:v>4.0740000000000004E-3</c:v>
                </c:pt>
                <c:pt idx="2600">
                  <c:v>4.0689999999999997E-3</c:v>
                </c:pt>
                <c:pt idx="2601">
                  <c:v>4.0689999999999997E-3</c:v>
                </c:pt>
                <c:pt idx="2602">
                  <c:v>4.0740000000000004E-3</c:v>
                </c:pt>
                <c:pt idx="2603">
                  <c:v>4.0689999999999997E-3</c:v>
                </c:pt>
                <c:pt idx="2604">
                  <c:v>4.0790000000000002E-3</c:v>
                </c:pt>
                <c:pt idx="2605">
                  <c:v>4.0590000000000001E-3</c:v>
                </c:pt>
                <c:pt idx="2606">
                  <c:v>4.0590000000000001E-3</c:v>
                </c:pt>
                <c:pt idx="2607">
                  <c:v>4.0689999999999997E-3</c:v>
                </c:pt>
                <c:pt idx="2608">
                  <c:v>4.0740000000000004E-3</c:v>
                </c:pt>
                <c:pt idx="2609">
                  <c:v>4.0689999999999997E-3</c:v>
                </c:pt>
                <c:pt idx="2610">
                  <c:v>4.0540000000000003E-3</c:v>
                </c:pt>
                <c:pt idx="2611">
                  <c:v>4.0790000000000002E-3</c:v>
                </c:pt>
                <c:pt idx="2612">
                  <c:v>4.0689999999999997E-3</c:v>
                </c:pt>
                <c:pt idx="2613">
                  <c:v>4.0689999999999997E-3</c:v>
                </c:pt>
                <c:pt idx="2614">
                  <c:v>4.0790000000000002E-3</c:v>
                </c:pt>
                <c:pt idx="2615">
                  <c:v>4.0689999999999997E-3</c:v>
                </c:pt>
                <c:pt idx="2616">
                  <c:v>4.0689999999999997E-3</c:v>
                </c:pt>
                <c:pt idx="2617">
                  <c:v>4.0740000000000004E-3</c:v>
                </c:pt>
                <c:pt idx="2618">
                  <c:v>4.0740000000000004E-3</c:v>
                </c:pt>
                <c:pt idx="2619">
                  <c:v>4.0740000000000004E-3</c:v>
                </c:pt>
                <c:pt idx="2620">
                  <c:v>4.0790000000000002E-3</c:v>
                </c:pt>
                <c:pt idx="2621">
                  <c:v>4.0689999999999997E-3</c:v>
                </c:pt>
                <c:pt idx="2622">
                  <c:v>4.0740000000000004E-3</c:v>
                </c:pt>
                <c:pt idx="2623">
                  <c:v>4.0639999999999999E-3</c:v>
                </c:pt>
                <c:pt idx="2624">
                  <c:v>4.0689999999999997E-3</c:v>
                </c:pt>
                <c:pt idx="2625">
                  <c:v>4.0689999999999997E-3</c:v>
                </c:pt>
                <c:pt idx="2626">
                  <c:v>4.0689999999999997E-3</c:v>
                </c:pt>
                <c:pt idx="2627">
                  <c:v>4.0639999999999999E-3</c:v>
                </c:pt>
                <c:pt idx="2628">
                  <c:v>4.0829999999999998E-3</c:v>
                </c:pt>
                <c:pt idx="2629">
                  <c:v>4.0740000000000004E-3</c:v>
                </c:pt>
                <c:pt idx="2630">
                  <c:v>4.0689999999999997E-3</c:v>
                </c:pt>
                <c:pt idx="2631">
                  <c:v>4.0590000000000001E-3</c:v>
                </c:pt>
                <c:pt idx="2632">
                  <c:v>4.0790000000000002E-3</c:v>
                </c:pt>
                <c:pt idx="2633">
                  <c:v>4.0639999999999999E-3</c:v>
                </c:pt>
                <c:pt idx="2634">
                  <c:v>4.0590000000000001E-3</c:v>
                </c:pt>
                <c:pt idx="2635">
                  <c:v>4.0790000000000002E-3</c:v>
                </c:pt>
                <c:pt idx="2636">
                  <c:v>4.0790000000000002E-3</c:v>
                </c:pt>
                <c:pt idx="2637">
                  <c:v>4.0790000000000002E-3</c:v>
                </c:pt>
                <c:pt idx="2638">
                  <c:v>4.0540000000000003E-3</c:v>
                </c:pt>
                <c:pt idx="2639">
                  <c:v>4.0489999999999996E-3</c:v>
                </c:pt>
                <c:pt idx="2640">
                  <c:v>4.0540000000000003E-3</c:v>
                </c:pt>
                <c:pt idx="2641">
                  <c:v>4.0439999999999999E-3</c:v>
                </c:pt>
                <c:pt idx="2642">
                  <c:v>4.0590000000000001E-3</c:v>
                </c:pt>
                <c:pt idx="2643">
                  <c:v>4.0489999999999996E-3</c:v>
                </c:pt>
                <c:pt idx="2644">
                  <c:v>4.0540000000000003E-3</c:v>
                </c:pt>
                <c:pt idx="2645">
                  <c:v>4.0439999999999999E-3</c:v>
                </c:pt>
                <c:pt idx="2646">
                  <c:v>4.0439999999999999E-3</c:v>
                </c:pt>
                <c:pt idx="2647">
                  <c:v>4.0489999999999996E-3</c:v>
                </c:pt>
                <c:pt idx="2648">
                  <c:v>4.0540000000000003E-3</c:v>
                </c:pt>
                <c:pt idx="2649">
                  <c:v>4.0590000000000001E-3</c:v>
                </c:pt>
                <c:pt idx="2650">
                  <c:v>4.0590000000000001E-3</c:v>
                </c:pt>
                <c:pt idx="2651">
                  <c:v>4.0489999999999996E-3</c:v>
                </c:pt>
                <c:pt idx="2652">
                  <c:v>4.0489999999999996E-3</c:v>
                </c:pt>
                <c:pt idx="2653">
                  <c:v>4.0590000000000001E-3</c:v>
                </c:pt>
                <c:pt idx="2654">
                  <c:v>4.0590000000000001E-3</c:v>
                </c:pt>
                <c:pt idx="2655">
                  <c:v>4.0489999999999996E-3</c:v>
                </c:pt>
                <c:pt idx="2656">
                  <c:v>4.0489999999999996E-3</c:v>
                </c:pt>
                <c:pt idx="2657">
                  <c:v>4.0489999999999996E-3</c:v>
                </c:pt>
                <c:pt idx="2658">
                  <c:v>4.0590000000000001E-3</c:v>
                </c:pt>
                <c:pt idx="2659">
                  <c:v>4.0540000000000003E-3</c:v>
                </c:pt>
                <c:pt idx="2660">
                  <c:v>4.0540000000000003E-3</c:v>
                </c:pt>
                <c:pt idx="2661">
                  <c:v>4.0540000000000003E-3</c:v>
                </c:pt>
                <c:pt idx="2662">
                  <c:v>4.0639999999999999E-3</c:v>
                </c:pt>
                <c:pt idx="2663">
                  <c:v>4.0639999999999999E-3</c:v>
                </c:pt>
                <c:pt idx="2664">
                  <c:v>4.0540000000000003E-3</c:v>
                </c:pt>
                <c:pt idx="2665">
                  <c:v>4.0540000000000003E-3</c:v>
                </c:pt>
                <c:pt idx="2666">
                  <c:v>3.836E-3</c:v>
                </c:pt>
                <c:pt idx="2667">
                  <c:v>3.8500000000000001E-3</c:v>
                </c:pt>
                <c:pt idx="2668">
                  <c:v>3.8549999999999999E-3</c:v>
                </c:pt>
                <c:pt idx="2669">
                  <c:v>3.8500000000000001E-3</c:v>
                </c:pt>
                <c:pt idx="2670">
                  <c:v>3.8500000000000001E-3</c:v>
                </c:pt>
                <c:pt idx="2671">
                  <c:v>3.869E-3</c:v>
                </c:pt>
                <c:pt idx="2672">
                  <c:v>3.859E-3</c:v>
                </c:pt>
                <c:pt idx="2673">
                  <c:v>3.846E-3</c:v>
                </c:pt>
                <c:pt idx="2674">
                  <c:v>3.869E-3</c:v>
                </c:pt>
                <c:pt idx="2675">
                  <c:v>3.8549999999999999E-3</c:v>
                </c:pt>
                <c:pt idx="2676">
                  <c:v>3.869E-3</c:v>
                </c:pt>
                <c:pt idx="2677">
                  <c:v>3.859E-3</c:v>
                </c:pt>
                <c:pt idx="2678">
                  <c:v>3.859E-3</c:v>
                </c:pt>
                <c:pt idx="2679">
                  <c:v>3.8779999999999999E-3</c:v>
                </c:pt>
                <c:pt idx="2680">
                  <c:v>3.8730000000000001E-3</c:v>
                </c:pt>
                <c:pt idx="2681">
                  <c:v>3.869E-3</c:v>
                </c:pt>
                <c:pt idx="2682">
                  <c:v>3.8639999999999998E-3</c:v>
                </c:pt>
                <c:pt idx="2683">
                  <c:v>3.8830000000000002E-3</c:v>
                </c:pt>
                <c:pt idx="2684">
                  <c:v>3.8639999999999998E-3</c:v>
                </c:pt>
                <c:pt idx="2685">
                  <c:v>3.869E-3</c:v>
                </c:pt>
                <c:pt idx="2686">
                  <c:v>3.869E-3</c:v>
                </c:pt>
                <c:pt idx="2687">
                  <c:v>3.8830000000000002E-3</c:v>
                </c:pt>
                <c:pt idx="2688">
                  <c:v>3.8830000000000002E-3</c:v>
                </c:pt>
                <c:pt idx="2689">
                  <c:v>3.8639999999999998E-3</c:v>
                </c:pt>
                <c:pt idx="2690">
                  <c:v>3.8639999999999998E-3</c:v>
                </c:pt>
                <c:pt idx="2691">
                  <c:v>3.8869999999999998E-3</c:v>
                </c:pt>
                <c:pt idx="2692">
                  <c:v>3.8639999999999998E-3</c:v>
                </c:pt>
                <c:pt idx="2693">
                  <c:v>3.8730000000000001E-3</c:v>
                </c:pt>
                <c:pt idx="2694">
                  <c:v>3.8730000000000001E-3</c:v>
                </c:pt>
                <c:pt idx="2695">
                  <c:v>3.8639999999999998E-3</c:v>
                </c:pt>
                <c:pt idx="2696">
                  <c:v>3.859E-3</c:v>
                </c:pt>
                <c:pt idx="2697">
                  <c:v>3.869E-3</c:v>
                </c:pt>
                <c:pt idx="2698">
                  <c:v>3.859E-3</c:v>
                </c:pt>
                <c:pt idx="2699">
                  <c:v>3.859E-3</c:v>
                </c:pt>
                <c:pt idx="2700">
                  <c:v>3.8730000000000001E-3</c:v>
                </c:pt>
                <c:pt idx="2701">
                  <c:v>3.8730000000000001E-3</c:v>
                </c:pt>
                <c:pt idx="2702">
                  <c:v>3.8830000000000002E-3</c:v>
                </c:pt>
                <c:pt idx="2703">
                  <c:v>3.869E-3</c:v>
                </c:pt>
                <c:pt idx="2704">
                  <c:v>3.869E-3</c:v>
                </c:pt>
                <c:pt idx="2705">
                  <c:v>3.8730000000000001E-3</c:v>
                </c:pt>
                <c:pt idx="2706">
                  <c:v>3.8830000000000002E-3</c:v>
                </c:pt>
                <c:pt idx="2707">
                  <c:v>3.8639999999999998E-3</c:v>
                </c:pt>
                <c:pt idx="2708">
                  <c:v>3.8730000000000001E-3</c:v>
                </c:pt>
                <c:pt idx="2709">
                  <c:v>3.8830000000000002E-3</c:v>
                </c:pt>
                <c:pt idx="2710">
                  <c:v>3.8779999999999999E-3</c:v>
                </c:pt>
                <c:pt idx="2711">
                  <c:v>3.869E-3</c:v>
                </c:pt>
                <c:pt idx="2712">
                  <c:v>3.8639999999999998E-3</c:v>
                </c:pt>
                <c:pt idx="2713">
                  <c:v>3.869E-3</c:v>
                </c:pt>
                <c:pt idx="2714">
                  <c:v>3.8779999999999999E-3</c:v>
                </c:pt>
                <c:pt idx="2715">
                  <c:v>3.8830000000000002E-3</c:v>
                </c:pt>
                <c:pt idx="2716">
                  <c:v>3.5140000000000002E-3</c:v>
                </c:pt>
                <c:pt idx="2717">
                  <c:v>3.5439999999999998E-3</c:v>
                </c:pt>
                <c:pt idx="2718">
                  <c:v>3.6080000000000001E-3</c:v>
                </c:pt>
                <c:pt idx="2719">
                  <c:v>3.617E-3</c:v>
                </c:pt>
                <c:pt idx="2720">
                  <c:v>3.6210000000000001E-3</c:v>
                </c:pt>
                <c:pt idx="2721">
                  <c:v>3.6129999999999999E-3</c:v>
                </c:pt>
                <c:pt idx="2722">
                  <c:v>3.6129999999999999E-3</c:v>
                </c:pt>
                <c:pt idx="2723">
                  <c:v>3.617E-3</c:v>
                </c:pt>
                <c:pt idx="2724">
                  <c:v>3.6350000000000002E-3</c:v>
                </c:pt>
                <c:pt idx="2725">
                  <c:v>3.5999999999999999E-3</c:v>
                </c:pt>
                <c:pt idx="2726">
                  <c:v>3.617E-3</c:v>
                </c:pt>
                <c:pt idx="2727">
                  <c:v>3.617E-3</c:v>
                </c:pt>
                <c:pt idx="2728">
                  <c:v>3.604E-3</c:v>
                </c:pt>
                <c:pt idx="2729">
                  <c:v>3.63E-3</c:v>
                </c:pt>
                <c:pt idx="2730">
                  <c:v>3.6080000000000001E-3</c:v>
                </c:pt>
                <c:pt idx="2731">
                  <c:v>3.6080000000000001E-3</c:v>
                </c:pt>
                <c:pt idx="2732">
                  <c:v>3.591E-3</c:v>
                </c:pt>
                <c:pt idx="2733">
                  <c:v>3.5950000000000001E-3</c:v>
                </c:pt>
                <c:pt idx="2734">
                  <c:v>3.5999999999999999E-3</c:v>
                </c:pt>
                <c:pt idx="2735">
                  <c:v>3.591E-3</c:v>
                </c:pt>
                <c:pt idx="2736">
                  <c:v>3.5950000000000001E-3</c:v>
                </c:pt>
                <c:pt idx="2737">
                  <c:v>3.604E-3</c:v>
                </c:pt>
                <c:pt idx="2738">
                  <c:v>3.591E-3</c:v>
                </c:pt>
                <c:pt idx="2739">
                  <c:v>3.5820000000000001E-3</c:v>
                </c:pt>
                <c:pt idx="2740">
                  <c:v>3.5820000000000001E-3</c:v>
                </c:pt>
                <c:pt idx="2741">
                  <c:v>3.578E-3</c:v>
                </c:pt>
                <c:pt idx="2742">
                  <c:v>3.5950000000000001E-3</c:v>
                </c:pt>
                <c:pt idx="2743">
                  <c:v>3.591E-3</c:v>
                </c:pt>
                <c:pt idx="2744">
                  <c:v>3.5869999999999999E-3</c:v>
                </c:pt>
                <c:pt idx="2745">
                  <c:v>3.5820000000000001E-3</c:v>
                </c:pt>
                <c:pt idx="2746">
                  <c:v>3.5820000000000001E-3</c:v>
                </c:pt>
                <c:pt idx="2747">
                  <c:v>3.5999999999999999E-3</c:v>
                </c:pt>
                <c:pt idx="2748">
                  <c:v>3.5869999999999999E-3</c:v>
                </c:pt>
                <c:pt idx="2749">
                  <c:v>3.5820000000000001E-3</c:v>
                </c:pt>
                <c:pt idx="2750">
                  <c:v>3.6129999999999999E-3</c:v>
                </c:pt>
                <c:pt idx="2751">
                  <c:v>3.604E-3</c:v>
                </c:pt>
                <c:pt idx="2752">
                  <c:v>3.6080000000000001E-3</c:v>
                </c:pt>
                <c:pt idx="2753">
                  <c:v>3.5999999999999999E-3</c:v>
                </c:pt>
                <c:pt idx="2754">
                  <c:v>3.6129999999999999E-3</c:v>
                </c:pt>
                <c:pt idx="2755">
                  <c:v>3.617E-3</c:v>
                </c:pt>
                <c:pt idx="2756">
                  <c:v>3.604E-3</c:v>
                </c:pt>
                <c:pt idx="2757">
                  <c:v>3.617E-3</c:v>
                </c:pt>
                <c:pt idx="2758">
                  <c:v>3.6210000000000001E-3</c:v>
                </c:pt>
                <c:pt idx="2759">
                  <c:v>3.6129999999999999E-3</c:v>
                </c:pt>
                <c:pt idx="2760">
                  <c:v>3.6129999999999999E-3</c:v>
                </c:pt>
                <c:pt idx="2761">
                  <c:v>3.6210000000000001E-3</c:v>
                </c:pt>
                <c:pt idx="2762">
                  <c:v>3.6259999999999999E-3</c:v>
                </c:pt>
                <c:pt idx="2763">
                  <c:v>3.63E-3</c:v>
                </c:pt>
                <c:pt idx="2764">
                  <c:v>3.6259999999999999E-3</c:v>
                </c:pt>
                <c:pt idx="2765">
                  <c:v>3.6519999999999999E-3</c:v>
                </c:pt>
                <c:pt idx="2766">
                  <c:v>3.6389999999999999E-3</c:v>
                </c:pt>
                <c:pt idx="2767">
                  <c:v>3.6350000000000002E-3</c:v>
                </c:pt>
                <c:pt idx="2768">
                  <c:v>3.6480000000000002E-3</c:v>
                </c:pt>
                <c:pt idx="2769">
                  <c:v>3.6210000000000001E-3</c:v>
                </c:pt>
                <c:pt idx="2770">
                  <c:v>3.6389999999999999E-3</c:v>
                </c:pt>
                <c:pt idx="2771">
                  <c:v>3.6350000000000002E-3</c:v>
                </c:pt>
                <c:pt idx="2772">
                  <c:v>3.643E-3</c:v>
                </c:pt>
                <c:pt idx="2773">
                  <c:v>3.643E-3</c:v>
                </c:pt>
                <c:pt idx="2774">
                  <c:v>3.6389999999999999E-3</c:v>
                </c:pt>
                <c:pt idx="2775">
                  <c:v>3.6480000000000002E-3</c:v>
                </c:pt>
                <c:pt idx="2776">
                  <c:v>3.656E-3</c:v>
                </c:pt>
                <c:pt idx="2777">
                  <c:v>3.6389999999999999E-3</c:v>
                </c:pt>
                <c:pt idx="2778">
                  <c:v>3.6610000000000002E-3</c:v>
                </c:pt>
                <c:pt idx="2779">
                  <c:v>3.6480000000000002E-3</c:v>
                </c:pt>
                <c:pt idx="2780">
                  <c:v>3.6700000000000001E-3</c:v>
                </c:pt>
                <c:pt idx="2781">
                  <c:v>3.6700000000000001E-3</c:v>
                </c:pt>
                <c:pt idx="2782">
                  <c:v>3.6700000000000001E-3</c:v>
                </c:pt>
                <c:pt idx="2783">
                  <c:v>3.6480000000000002E-3</c:v>
                </c:pt>
                <c:pt idx="2784">
                  <c:v>3.6740000000000002E-3</c:v>
                </c:pt>
                <c:pt idx="2785">
                  <c:v>3.6740000000000002E-3</c:v>
                </c:pt>
                <c:pt idx="2786">
                  <c:v>3.6779999999999998E-3</c:v>
                </c:pt>
                <c:pt idx="2787">
                  <c:v>3.6779999999999998E-3</c:v>
                </c:pt>
                <c:pt idx="2788">
                  <c:v>3.6779999999999998E-3</c:v>
                </c:pt>
                <c:pt idx="2789">
                  <c:v>3.6870000000000002E-3</c:v>
                </c:pt>
                <c:pt idx="2790">
                  <c:v>3.6779999999999998E-3</c:v>
                </c:pt>
                <c:pt idx="2791">
                  <c:v>3.6870000000000002E-3</c:v>
                </c:pt>
                <c:pt idx="2792">
                  <c:v>3.6870000000000002E-3</c:v>
                </c:pt>
                <c:pt idx="2793">
                  <c:v>3.6779999999999998E-3</c:v>
                </c:pt>
                <c:pt idx="2794">
                  <c:v>3.6870000000000002E-3</c:v>
                </c:pt>
                <c:pt idx="2795">
                  <c:v>3.6779999999999998E-3</c:v>
                </c:pt>
                <c:pt idx="2796">
                  <c:v>3.6779999999999998E-3</c:v>
                </c:pt>
                <c:pt idx="2797">
                  <c:v>3.6870000000000002E-3</c:v>
                </c:pt>
                <c:pt idx="2798">
                  <c:v>3.6870000000000002E-3</c:v>
                </c:pt>
                <c:pt idx="2799">
                  <c:v>3.6740000000000002E-3</c:v>
                </c:pt>
                <c:pt idx="2800">
                  <c:v>3.6779999999999998E-3</c:v>
                </c:pt>
                <c:pt idx="2801">
                  <c:v>3.6830000000000001E-3</c:v>
                </c:pt>
                <c:pt idx="2802">
                  <c:v>3.6830000000000001E-3</c:v>
                </c:pt>
                <c:pt idx="2803">
                  <c:v>3.6870000000000002E-3</c:v>
                </c:pt>
                <c:pt idx="2804">
                  <c:v>3.6779999999999998E-3</c:v>
                </c:pt>
                <c:pt idx="2805">
                  <c:v>3.6830000000000001E-3</c:v>
                </c:pt>
                <c:pt idx="2806">
                  <c:v>3.6830000000000001E-3</c:v>
                </c:pt>
                <c:pt idx="2807">
                  <c:v>3.6960000000000001E-3</c:v>
                </c:pt>
                <c:pt idx="2808">
                  <c:v>3.6960000000000001E-3</c:v>
                </c:pt>
                <c:pt idx="2809">
                  <c:v>3.6960000000000001E-3</c:v>
                </c:pt>
                <c:pt idx="2810">
                  <c:v>3.6909999999999998E-3</c:v>
                </c:pt>
                <c:pt idx="2811">
                  <c:v>3.6870000000000002E-3</c:v>
                </c:pt>
                <c:pt idx="2812">
                  <c:v>3.7000000000000002E-3</c:v>
                </c:pt>
                <c:pt idx="2813">
                  <c:v>3.705E-3</c:v>
                </c:pt>
                <c:pt idx="2814">
                  <c:v>3.7000000000000002E-3</c:v>
                </c:pt>
                <c:pt idx="2815">
                  <c:v>3.7000000000000002E-3</c:v>
                </c:pt>
                <c:pt idx="2816">
                  <c:v>3.6909999999999998E-3</c:v>
                </c:pt>
                <c:pt idx="2817">
                  <c:v>3.7000000000000002E-3</c:v>
                </c:pt>
                <c:pt idx="2818">
                  <c:v>3.6830000000000001E-3</c:v>
                </c:pt>
                <c:pt idx="2819">
                  <c:v>3.6909999999999998E-3</c:v>
                </c:pt>
                <c:pt idx="2820">
                  <c:v>3.6480000000000002E-3</c:v>
                </c:pt>
                <c:pt idx="2821">
                  <c:v>3.656E-3</c:v>
                </c:pt>
                <c:pt idx="2822">
                  <c:v>3.5820000000000001E-3</c:v>
                </c:pt>
                <c:pt idx="2823">
                  <c:v>3.591E-3</c:v>
                </c:pt>
                <c:pt idx="2824">
                  <c:v>3.5950000000000001E-3</c:v>
                </c:pt>
                <c:pt idx="2825">
                  <c:v>3.6080000000000001E-3</c:v>
                </c:pt>
                <c:pt idx="2826">
                  <c:v>3.604E-3</c:v>
                </c:pt>
                <c:pt idx="2827">
                  <c:v>3.6080000000000001E-3</c:v>
                </c:pt>
                <c:pt idx="2828">
                  <c:v>3.6080000000000001E-3</c:v>
                </c:pt>
                <c:pt idx="2829">
                  <c:v>3.6129999999999999E-3</c:v>
                </c:pt>
                <c:pt idx="2830">
                  <c:v>3.6080000000000001E-3</c:v>
                </c:pt>
                <c:pt idx="2831">
                  <c:v>3.5999999999999999E-3</c:v>
                </c:pt>
                <c:pt idx="2832">
                  <c:v>3.6210000000000001E-3</c:v>
                </c:pt>
                <c:pt idx="2833">
                  <c:v>3.6129999999999999E-3</c:v>
                </c:pt>
                <c:pt idx="2834">
                  <c:v>3.604E-3</c:v>
                </c:pt>
                <c:pt idx="2835">
                  <c:v>3.6080000000000001E-3</c:v>
                </c:pt>
                <c:pt idx="2836">
                  <c:v>3.604E-3</c:v>
                </c:pt>
                <c:pt idx="2837">
                  <c:v>3.604E-3</c:v>
                </c:pt>
                <c:pt idx="2838">
                  <c:v>3.6080000000000001E-3</c:v>
                </c:pt>
                <c:pt idx="2839">
                  <c:v>3.6080000000000001E-3</c:v>
                </c:pt>
                <c:pt idx="2840">
                  <c:v>3.617E-3</c:v>
                </c:pt>
                <c:pt idx="2841">
                  <c:v>3.6129999999999999E-3</c:v>
                </c:pt>
                <c:pt idx="2842">
                  <c:v>3.604E-3</c:v>
                </c:pt>
                <c:pt idx="2843">
                  <c:v>3.5950000000000001E-3</c:v>
                </c:pt>
                <c:pt idx="2844">
                  <c:v>3.604E-3</c:v>
                </c:pt>
                <c:pt idx="2845">
                  <c:v>3.6080000000000001E-3</c:v>
                </c:pt>
                <c:pt idx="2846">
                  <c:v>3.604E-3</c:v>
                </c:pt>
                <c:pt idx="2847">
                  <c:v>3.5999999999999999E-3</c:v>
                </c:pt>
                <c:pt idx="2848">
                  <c:v>3.5999999999999999E-3</c:v>
                </c:pt>
                <c:pt idx="2849">
                  <c:v>3.5950000000000001E-3</c:v>
                </c:pt>
                <c:pt idx="2850">
                  <c:v>3.5739999999999999E-3</c:v>
                </c:pt>
                <c:pt idx="2851">
                  <c:v>3.5739999999999999E-3</c:v>
                </c:pt>
                <c:pt idx="2852">
                  <c:v>3.5739999999999999E-3</c:v>
                </c:pt>
                <c:pt idx="2853">
                  <c:v>3.565E-3</c:v>
                </c:pt>
                <c:pt idx="2854">
                  <c:v>3.578E-3</c:v>
                </c:pt>
                <c:pt idx="2855">
                  <c:v>3.578E-3</c:v>
                </c:pt>
                <c:pt idx="2856">
                  <c:v>3.5869999999999999E-3</c:v>
                </c:pt>
                <c:pt idx="2857">
                  <c:v>3.5739999999999999E-3</c:v>
                </c:pt>
                <c:pt idx="2858">
                  <c:v>3.5739999999999999E-3</c:v>
                </c:pt>
                <c:pt idx="2859">
                  <c:v>3.5869999999999999E-3</c:v>
                </c:pt>
                <c:pt idx="2860">
                  <c:v>3.578E-3</c:v>
                </c:pt>
                <c:pt idx="2861">
                  <c:v>3.5820000000000001E-3</c:v>
                </c:pt>
                <c:pt idx="2862">
                  <c:v>3.5739999999999999E-3</c:v>
                </c:pt>
                <c:pt idx="2863">
                  <c:v>3.578E-3</c:v>
                </c:pt>
                <c:pt idx="2864">
                  <c:v>3.578E-3</c:v>
                </c:pt>
                <c:pt idx="2865">
                  <c:v>3.5739999999999999E-3</c:v>
                </c:pt>
                <c:pt idx="2866">
                  <c:v>3.5739999999999999E-3</c:v>
                </c:pt>
                <c:pt idx="2867">
                  <c:v>3.578E-3</c:v>
                </c:pt>
                <c:pt idx="2868">
                  <c:v>3.5869999999999999E-3</c:v>
                </c:pt>
                <c:pt idx="2869">
                  <c:v>3.5820000000000001E-3</c:v>
                </c:pt>
                <c:pt idx="2870">
                  <c:v>3.5820000000000001E-3</c:v>
                </c:pt>
                <c:pt idx="2871">
                  <c:v>3.5999999999999999E-3</c:v>
                </c:pt>
                <c:pt idx="2872">
                  <c:v>3.617E-3</c:v>
                </c:pt>
                <c:pt idx="2873">
                  <c:v>3.617E-3</c:v>
                </c:pt>
                <c:pt idx="2874">
                  <c:v>3.6129999999999999E-3</c:v>
                </c:pt>
                <c:pt idx="2875">
                  <c:v>3.6080000000000001E-3</c:v>
                </c:pt>
                <c:pt idx="2876">
                  <c:v>3.6129999999999999E-3</c:v>
                </c:pt>
                <c:pt idx="2877">
                  <c:v>3.63E-3</c:v>
                </c:pt>
                <c:pt idx="2878">
                  <c:v>3.6210000000000001E-3</c:v>
                </c:pt>
                <c:pt idx="2879">
                  <c:v>3.617E-3</c:v>
                </c:pt>
                <c:pt idx="2880">
                  <c:v>3.6210000000000001E-3</c:v>
                </c:pt>
                <c:pt idx="2881">
                  <c:v>3.63E-3</c:v>
                </c:pt>
                <c:pt idx="2882">
                  <c:v>3.6350000000000002E-3</c:v>
                </c:pt>
                <c:pt idx="2883">
                  <c:v>3.63E-3</c:v>
                </c:pt>
                <c:pt idx="2884">
                  <c:v>3.6389999999999999E-3</c:v>
                </c:pt>
                <c:pt idx="2885">
                  <c:v>3.6350000000000002E-3</c:v>
                </c:pt>
                <c:pt idx="2886">
                  <c:v>3.6259999999999999E-3</c:v>
                </c:pt>
                <c:pt idx="2887">
                  <c:v>3.6350000000000002E-3</c:v>
                </c:pt>
                <c:pt idx="2888">
                  <c:v>3.6389999999999999E-3</c:v>
                </c:pt>
                <c:pt idx="2889">
                  <c:v>3.643E-3</c:v>
                </c:pt>
                <c:pt idx="2890">
                  <c:v>3.6389999999999999E-3</c:v>
                </c:pt>
                <c:pt idx="2891">
                  <c:v>3.6389999999999999E-3</c:v>
                </c:pt>
                <c:pt idx="2892">
                  <c:v>3.63E-3</c:v>
                </c:pt>
                <c:pt idx="2893">
                  <c:v>3.6350000000000002E-3</c:v>
                </c:pt>
                <c:pt idx="2894">
                  <c:v>3.63E-3</c:v>
                </c:pt>
                <c:pt idx="2895">
                  <c:v>3.643E-3</c:v>
                </c:pt>
                <c:pt idx="2896">
                  <c:v>3.643E-3</c:v>
                </c:pt>
                <c:pt idx="2897">
                  <c:v>3.846E-3</c:v>
                </c:pt>
                <c:pt idx="2898">
                  <c:v>3.859E-3</c:v>
                </c:pt>
                <c:pt idx="2899">
                  <c:v>3.8639999999999998E-3</c:v>
                </c:pt>
                <c:pt idx="2900">
                  <c:v>3.8730000000000001E-3</c:v>
                </c:pt>
                <c:pt idx="2901">
                  <c:v>3.8639999999999998E-3</c:v>
                </c:pt>
                <c:pt idx="2902">
                  <c:v>3.8639999999999998E-3</c:v>
                </c:pt>
                <c:pt idx="2903">
                  <c:v>3.8779999999999999E-3</c:v>
                </c:pt>
                <c:pt idx="2904">
                  <c:v>3.8730000000000001E-3</c:v>
                </c:pt>
                <c:pt idx="2905">
                  <c:v>3.8920000000000001E-3</c:v>
                </c:pt>
                <c:pt idx="2906">
                  <c:v>3.8830000000000002E-3</c:v>
                </c:pt>
                <c:pt idx="2907">
                  <c:v>3.8869999999999998E-3</c:v>
                </c:pt>
                <c:pt idx="2908">
                  <c:v>3.8730000000000001E-3</c:v>
                </c:pt>
                <c:pt idx="2909">
                  <c:v>3.8730000000000001E-3</c:v>
                </c:pt>
                <c:pt idx="2910">
                  <c:v>3.8830000000000002E-3</c:v>
                </c:pt>
                <c:pt idx="2911">
                  <c:v>3.8869999999999998E-3</c:v>
                </c:pt>
                <c:pt idx="2912">
                  <c:v>3.8779999999999999E-3</c:v>
                </c:pt>
                <c:pt idx="2913">
                  <c:v>3.8830000000000002E-3</c:v>
                </c:pt>
                <c:pt idx="2914">
                  <c:v>3.8869999999999998E-3</c:v>
                </c:pt>
                <c:pt idx="2915">
                  <c:v>3.8920000000000001E-3</c:v>
                </c:pt>
                <c:pt idx="2916">
                  <c:v>3.8920000000000001E-3</c:v>
                </c:pt>
                <c:pt idx="2917">
                  <c:v>3.8920000000000001E-3</c:v>
                </c:pt>
                <c:pt idx="2918">
                  <c:v>3.8869999999999998E-3</c:v>
                </c:pt>
                <c:pt idx="2919">
                  <c:v>3.8869999999999998E-3</c:v>
                </c:pt>
                <c:pt idx="2920">
                  <c:v>3.8830000000000002E-3</c:v>
                </c:pt>
                <c:pt idx="2921">
                  <c:v>3.8830000000000002E-3</c:v>
                </c:pt>
                <c:pt idx="2922">
                  <c:v>3.8869999999999998E-3</c:v>
                </c:pt>
                <c:pt idx="2923">
                  <c:v>3.8869999999999998E-3</c:v>
                </c:pt>
                <c:pt idx="2924">
                  <c:v>3.8869999999999998E-3</c:v>
                </c:pt>
                <c:pt idx="2925">
                  <c:v>3.8920000000000001E-3</c:v>
                </c:pt>
                <c:pt idx="2926">
                  <c:v>3.8920000000000001E-3</c:v>
                </c:pt>
                <c:pt idx="2927">
                  <c:v>3.8830000000000002E-3</c:v>
                </c:pt>
                <c:pt idx="2928">
                  <c:v>3.8920000000000001E-3</c:v>
                </c:pt>
                <c:pt idx="2929">
                  <c:v>3.8830000000000002E-3</c:v>
                </c:pt>
                <c:pt idx="2930">
                  <c:v>3.8960000000000002E-3</c:v>
                </c:pt>
                <c:pt idx="2931">
                  <c:v>3.869E-3</c:v>
                </c:pt>
                <c:pt idx="2932">
                  <c:v>3.8779999999999999E-3</c:v>
                </c:pt>
                <c:pt idx="2933">
                  <c:v>3.8960000000000002E-3</c:v>
                </c:pt>
                <c:pt idx="2934">
                  <c:v>3.8830000000000002E-3</c:v>
                </c:pt>
                <c:pt idx="2935">
                  <c:v>3.8779999999999999E-3</c:v>
                </c:pt>
                <c:pt idx="2936">
                  <c:v>3.8920000000000001E-3</c:v>
                </c:pt>
                <c:pt idx="2937">
                  <c:v>3.8920000000000001E-3</c:v>
                </c:pt>
                <c:pt idx="2938">
                  <c:v>3.8779999999999999E-3</c:v>
                </c:pt>
                <c:pt idx="2939">
                  <c:v>3.8830000000000002E-3</c:v>
                </c:pt>
                <c:pt idx="2940">
                  <c:v>3.8869999999999998E-3</c:v>
                </c:pt>
                <c:pt idx="2941">
                  <c:v>3.8960000000000002E-3</c:v>
                </c:pt>
                <c:pt idx="2942">
                  <c:v>3.8730000000000001E-3</c:v>
                </c:pt>
                <c:pt idx="2943">
                  <c:v>3.8960000000000002E-3</c:v>
                </c:pt>
                <c:pt idx="2944">
                  <c:v>3.8920000000000001E-3</c:v>
                </c:pt>
                <c:pt idx="2945">
                  <c:v>3.901E-3</c:v>
                </c:pt>
                <c:pt idx="2946">
                  <c:v>3.8869999999999998E-3</c:v>
                </c:pt>
                <c:pt idx="2947">
                  <c:v>3.8869999999999998E-3</c:v>
                </c:pt>
                <c:pt idx="2948">
                  <c:v>3.901E-3</c:v>
                </c:pt>
                <c:pt idx="2949">
                  <c:v>3.8920000000000001E-3</c:v>
                </c:pt>
                <c:pt idx="2950">
                  <c:v>3.8960000000000002E-3</c:v>
                </c:pt>
                <c:pt idx="2951">
                  <c:v>3.8830000000000002E-3</c:v>
                </c:pt>
                <c:pt idx="2952">
                  <c:v>3.8730000000000001E-3</c:v>
                </c:pt>
                <c:pt idx="2953">
                  <c:v>3.8869999999999998E-3</c:v>
                </c:pt>
                <c:pt idx="2954">
                  <c:v>3.8869999999999998E-3</c:v>
                </c:pt>
                <c:pt idx="2955">
                  <c:v>3.8869999999999998E-3</c:v>
                </c:pt>
                <c:pt idx="2956">
                  <c:v>3.8869999999999998E-3</c:v>
                </c:pt>
                <c:pt idx="2957">
                  <c:v>3.869E-3</c:v>
                </c:pt>
                <c:pt idx="2958">
                  <c:v>3.8779999999999999E-3</c:v>
                </c:pt>
                <c:pt idx="2959">
                  <c:v>3.8779999999999999E-3</c:v>
                </c:pt>
                <c:pt idx="2960">
                  <c:v>3.8730000000000001E-3</c:v>
                </c:pt>
                <c:pt idx="2961">
                  <c:v>3.8830000000000002E-3</c:v>
                </c:pt>
                <c:pt idx="2962">
                  <c:v>3.8730000000000001E-3</c:v>
                </c:pt>
                <c:pt idx="2963">
                  <c:v>3.8869999999999998E-3</c:v>
                </c:pt>
                <c:pt idx="2964">
                  <c:v>3.8920000000000001E-3</c:v>
                </c:pt>
                <c:pt idx="2965">
                  <c:v>3.8869999999999998E-3</c:v>
                </c:pt>
                <c:pt idx="2966">
                  <c:v>3.8730000000000001E-3</c:v>
                </c:pt>
                <c:pt idx="2967">
                  <c:v>3.8869999999999998E-3</c:v>
                </c:pt>
                <c:pt idx="2968">
                  <c:v>3.8920000000000001E-3</c:v>
                </c:pt>
                <c:pt idx="2969">
                  <c:v>3.8779999999999999E-3</c:v>
                </c:pt>
                <c:pt idx="2970">
                  <c:v>3.8779999999999999E-3</c:v>
                </c:pt>
                <c:pt idx="2971">
                  <c:v>3.8830000000000002E-3</c:v>
                </c:pt>
                <c:pt idx="2972">
                  <c:v>3.8920000000000001E-3</c:v>
                </c:pt>
                <c:pt idx="2973">
                  <c:v>3.8960000000000002E-3</c:v>
                </c:pt>
                <c:pt idx="2974">
                  <c:v>3.8730000000000001E-3</c:v>
                </c:pt>
                <c:pt idx="2975">
                  <c:v>3.8830000000000002E-3</c:v>
                </c:pt>
                <c:pt idx="2976">
                  <c:v>3.8830000000000002E-3</c:v>
                </c:pt>
                <c:pt idx="2977">
                  <c:v>3.869E-3</c:v>
                </c:pt>
                <c:pt idx="2978">
                  <c:v>3.8779999999999999E-3</c:v>
                </c:pt>
                <c:pt idx="2979">
                  <c:v>3.8639999999999998E-3</c:v>
                </c:pt>
                <c:pt idx="2980">
                  <c:v>3.8730000000000001E-3</c:v>
                </c:pt>
                <c:pt idx="2981">
                  <c:v>3.8779999999999999E-3</c:v>
                </c:pt>
                <c:pt idx="2982">
                  <c:v>3.8960000000000002E-3</c:v>
                </c:pt>
                <c:pt idx="2983">
                  <c:v>3.8830000000000002E-3</c:v>
                </c:pt>
                <c:pt idx="2984">
                  <c:v>3.8830000000000002E-3</c:v>
                </c:pt>
                <c:pt idx="2985">
                  <c:v>3.8830000000000002E-3</c:v>
                </c:pt>
                <c:pt idx="2986">
                  <c:v>3.8920000000000001E-3</c:v>
                </c:pt>
                <c:pt idx="2987">
                  <c:v>3.8869999999999998E-3</c:v>
                </c:pt>
                <c:pt idx="2988">
                  <c:v>3.8920000000000001E-3</c:v>
                </c:pt>
                <c:pt idx="2989">
                  <c:v>3.8920000000000001E-3</c:v>
                </c:pt>
                <c:pt idx="2990">
                  <c:v>3.8830000000000002E-3</c:v>
                </c:pt>
                <c:pt idx="2991">
                  <c:v>3.8779999999999999E-3</c:v>
                </c:pt>
                <c:pt idx="2992">
                  <c:v>3.8779999999999999E-3</c:v>
                </c:pt>
                <c:pt idx="2993">
                  <c:v>3.8639999999999998E-3</c:v>
                </c:pt>
                <c:pt idx="2994">
                  <c:v>3.869E-3</c:v>
                </c:pt>
                <c:pt idx="2995">
                  <c:v>3.8730000000000001E-3</c:v>
                </c:pt>
                <c:pt idx="2996">
                  <c:v>3.8830000000000002E-3</c:v>
                </c:pt>
                <c:pt idx="2997">
                  <c:v>3.8779999999999999E-3</c:v>
                </c:pt>
                <c:pt idx="2998">
                  <c:v>3.8779999999999999E-3</c:v>
                </c:pt>
                <c:pt idx="2999">
                  <c:v>3.8730000000000001E-3</c:v>
                </c:pt>
                <c:pt idx="3000">
                  <c:v>3.8639999999999998E-3</c:v>
                </c:pt>
                <c:pt idx="3001">
                  <c:v>3.8639999999999998E-3</c:v>
                </c:pt>
                <c:pt idx="3002">
                  <c:v>3.8830000000000002E-3</c:v>
                </c:pt>
                <c:pt idx="3003">
                  <c:v>3.8639999999999998E-3</c:v>
                </c:pt>
                <c:pt idx="3004">
                  <c:v>3.869E-3</c:v>
                </c:pt>
                <c:pt idx="3005">
                  <c:v>3.8779999999999999E-3</c:v>
                </c:pt>
                <c:pt idx="3006">
                  <c:v>3.8639999999999998E-3</c:v>
                </c:pt>
                <c:pt idx="3007">
                  <c:v>3.8730000000000001E-3</c:v>
                </c:pt>
                <c:pt idx="3008">
                  <c:v>3.869E-3</c:v>
                </c:pt>
                <c:pt idx="3009">
                  <c:v>3.8639999999999998E-3</c:v>
                </c:pt>
                <c:pt idx="3010">
                  <c:v>3.869E-3</c:v>
                </c:pt>
                <c:pt idx="3011">
                  <c:v>3.859E-3</c:v>
                </c:pt>
                <c:pt idx="3012">
                  <c:v>3.859E-3</c:v>
                </c:pt>
                <c:pt idx="3013">
                  <c:v>3.8869999999999998E-3</c:v>
                </c:pt>
                <c:pt idx="3014">
                  <c:v>3.8730000000000001E-3</c:v>
                </c:pt>
                <c:pt idx="3015">
                  <c:v>3.8920000000000001E-3</c:v>
                </c:pt>
                <c:pt idx="3016">
                  <c:v>3.8779999999999999E-3</c:v>
                </c:pt>
                <c:pt idx="3017">
                  <c:v>3.869E-3</c:v>
                </c:pt>
                <c:pt idx="3018">
                  <c:v>3.869E-3</c:v>
                </c:pt>
                <c:pt idx="3019">
                  <c:v>3.8730000000000001E-3</c:v>
                </c:pt>
                <c:pt idx="3020">
                  <c:v>3.869E-3</c:v>
                </c:pt>
                <c:pt idx="3021">
                  <c:v>3.8639999999999998E-3</c:v>
                </c:pt>
                <c:pt idx="3022">
                  <c:v>3.869E-3</c:v>
                </c:pt>
                <c:pt idx="3023">
                  <c:v>3.869E-3</c:v>
                </c:pt>
                <c:pt idx="3024">
                  <c:v>3.8639999999999998E-3</c:v>
                </c:pt>
                <c:pt idx="3025">
                  <c:v>3.859E-3</c:v>
                </c:pt>
                <c:pt idx="3026">
                  <c:v>3.8869999999999998E-3</c:v>
                </c:pt>
                <c:pt idx="3027">
                  <c:v>3.8639999999999998E-3</c:v>
                </c:pt>
                <c:pt idx="3028">
                  <c:v>3.8779999999999999E-3</c:v>
                </c:pt>
                <c:pt idx="3029">
                  <c:v>3.859E-3</c:v>
                </c:pt>
                <c:pt idx="3030">
                  <c:v>3.869E-3</c:v>
                </c:pt>
                <c:pt idx="3031">
                  <c:v>3.859E-3</c:v>
                </c:pt>
                <c:pt idx="3032">
                  <c:v>3.859E-3</c:v>
                </c:pt>
                <c:pt idx="3033">
                  <c:v>3.8639999999999998E-3</c:v>
                </c:pt>
                <c:pt idx="3034">
                  <c:v>3.8869999999999998E-3</c:v>
                </c:pt>
                <c:pt idx="3035">
                  <c:v>3.8730000000000001E-3</c:v>
                </c:pt>
                <c:pt idx="3036">
                  <c:v>3.869E-3</c:v>
                </c:pt>
                <c:pt idx="3037">
                  <c:v>3.8730000000000001E-3</c:v>
                </c:pt>
                <c:pt idx="3038">
                  <c:v>3.859E-3</c:v>
                </c:pt>
                <c:pt idx="3039">
                  <c:v>3.859E-3</c:v>
                </c:pt>
                <c:pt idx="3040">
                  <c:v>3.8730000000000001E-3</c:v>
                </c:pt>
                <c:pt idx="3041">
                  <c:v>3.8639999999999998E-3</c:v>
                </c:pt>
                <c:pt idx="3042">
                  <c:v>3.8730000000000001E-3</c:v>
                </c:pt>
                <c:pt idx="3043">
                  <c:v>3.8639999999999998E-3</c:v>
                </c:pt>
                <c:pt idx="3044">
                  <c:v>3.869E-3</c:v>
                </c:pt>
                <c:pt idx="3045">
                  <c:v>3.8639999999999998E-3</c:v>
                </c:pt>
                <c:pt idx="3046">
                  <c:v>3.859E-3</c:v>
                </c:pt>
                <c:pt idx="3047">
                  <c:v>3.859E-3</c:v>
                </c:pt>
                <c:pt idx="3048">
                  <c:v>3.869E-3</c:v>
                </c:pt>
                <c:pt idx="3049">
                  <c:v>3.8639999999999998E-3</c:v>
                </c:pt>
                <c:pt idx="3050">
                  <c:v>3.869E-3</c:v>
                </c:pt>
                <c:pt idx="3051">
                  <c:v>3.869E-3</c:v>
                </c:pt>
                <c:pt idx="3052">
                  <c:v>3.8869999999999998E-3</c:v>
                </c:pt>
                <c:pt idx="3053">
                  <c:v>3.8639999999999998E-3</c:v>
                </c:pt>
                <c:pt idx="3054">
                  <c:v>3.869E-3</c:v>
                </c:pt>
                <c:pt idx="3055">
                  <c:v>3.869E-3</c:v>
                </c:pt>
                <c:pt idx="3056">
                  <c:v>3.8730000000000001E-3</c:v>
                </c:pt>
                <c:pt idx="3057">
                  <c:v>3.8639999999999998E-3</c:v>
                </c:pt>
                <c:pt idx="3058">
                  <c:v>3.8639999999999998E-3</c:v>
                </c:pt>
                <c:pt idx="3059">
                  <c:v>3.859E-3</c:v>
                </c:pt>
                <c:pt idx="3060">
                  <c:v>3.8639999999999998E-3</c:v>
                </c:pt>
                <c:pt idx="3061">
                  <c:v>3.8549999999999999E-3</c:v>
                </c:pt>
                <c:pt idx="3062">
                  <c:v>3.869E-3</c:v>
                </c:pt>
                <c:pt idx="3063">
                  <c:v>3.869E-3</c:v>
                </c:pt>
                <c:pt idx="3064">
                  <c:v>3.8869999999999998E-3</c:v>
                </c:pt>
                <c:pt idx="3065">
                  <c:v>3.8920000000000001E-3</c:v>
                </c:pt>
                <c:pt idx="3066">
                  <c:v>3.869E-3</c:v>
                </c:pt>
                <c:pt idx="3067">
                  <c:v>3.8639999999999998E-3</c:v>
                </c:pt>
                <c:pt idx="3068">
                  <c:v>3.8639999999999998E-3</c:v>
                </c:pt>
                <c:pt idx="3069">
                  <c:v>3.8869999999999998E-3</c:v>
                </c:pt>
                <c:pt idx="3070">
                  <c:v>3.859E-3</c:v>
                </c:pt>
                <c:pt idx="3071">
                  <c:v>3.8730000000000001E-3</c:v>
                </c:pt>
                <c:pt idx="3072">
                  <c:v>3.8869999999999998E-3</c:v>
                </c:pt>
                <c:pt idx="3073">
                  <c:v>3.869E-3</c:v>
                </c:pt>
                <c:pt idx="3074">
                  <c:v>3.8639999999999998E-3</c:v>
                </c:pt>
                <c:pt idx="3075">
                  <c:v>3.8920000000000001E-3</c:v>
                </c:pt>
                <c:pt idx="3076">
                  <c:v>3.8549999999999999E-3</c:v>
                </c:pt>
                <c:pt idx="3077">
                  <c:v>3.8639999999999998E-3</c:v>
                </c:pt>
                <c:pt idx="3078">
                  <c:v>3.8319999999999999E-3</c:v>
                </c:pt>
                <c:pt idx="3079">
                  <c:v>3.8319999999999999E-3</c:v>
                </c:pt>
                <c:pt idx="3080">
                  <c:v>3.8549999999999999E-3</c:v>
                </c:pt>
                <c:pt idx="3081">
                  <c:v>3.8409999999999998E-3</c:v>
                </c:pt>
                <c:pt idx="3082">
                  <c:v>3.846E-3</c:v>
                </c:pt>
                <c:pt idx="3083">
                  <c:v>3.836E-3</c:v>
                </c:pt>
                <c:pt idx="3084">
                  <c:v>3.8549999999999999E-3</c:v>
                </c:pt>
                <c:pt idx="3085">
                  <c:v>3.8319999999999999E-3</c:v>
                </c:pt>
                <c:pt idx="3086">
                  <c:v>3.846E-3</c:v>
                </c:pt>
                <c:pt idx="3087">
                  <c:v>3.8319999999999999E-3</c:v>
                </c:pt>
                <c:pt idx="3088">
                  <c:v>3.836E-3</c:v>
                </c:pt>
                <c:pt idx="3089">
                  <c:v>3.836E-3</c:v>
                </c:pt>
                <c:pt idx="3090">
                  <c:v>3.8409999999999998E-3</c:v>
                </c:pt>
                <c:pt idx="3091">
                  <c:v>3.8639999999999998E-3</c:v>
                </c:pt>
                <c:pt idx="3092">
                  <c:v>3.8549999999999999E-3</c:v>
                </c:pt>
                <c:pt idx="3093">
                  <c:v>3.846E-3</c:v>
                </c:pt>
                <c:pt idx="3094">
                  <c:v>3.836E-3</c:v>
                </c:pt>
                <c:pt idx="3095">
                  <c:v>3.8500000000000001E-3</c:v>
                </c:pt>
                <c:pt idx="3096">
                  <c:v>3.836E-3</c:v>
                </c:pt>
                <c:pt idx="3097">
                  <c:v>3.8319999999999999E-3</c:v>
                </c:pt>
                <c:pt idx="3098">
                  <c:v>3.8500000000000001E-3</c:v>
                </c:pt>
                <c:pt idx="3099">
                  <c:v>3.836E-3</c:v>
                </c:pt>
                <c:pt idx="3100">
                  <c:v>3.8409999999999998E-3</c:v>
                </c:pt>
                <c:pt idx="3101">
                  <c:v>3.8409999999999998E-3</c:v>
                </c:pt>
                <c:pt idx="3102">
                  <c:v>3.8639999999999998E-3</c:v>
                </c:pt>
                <c:pt idx="3103">
                  <c:v>3.8500000000000001E-3</c:v>
                </c:pt>
                <c:pt idx="3104">
                  <c:v>3.859E-3</c:v>
                </c:pt>
                <c:pt idx="3105">
                  <c:v>3.859E-3</c:v>
                </c:pt>
                <c:pt idx="3106">
                  <c:v>3.8409999999999998E-3</c:v>
                </c:pt>
                <c:pt idx="3107">
                  <c:v>3.846E-3</c:v>
                </c:pt>
                <c:pt idx="3108">
                  <c:v>3.846E-3</c:v>
                </c:pt>
                <c:pt idx="3109">
                  <c:v>3.8319999999999999E-3</c:v>
                </c:pt>
                <c:pt idx="3110">
                  <c:v>3.8549999999999999E-3</c:v>
                </c:pt>
                <c:pt idx="3111">
                  <c:v>3.8549999999999999E-3</c:v>
                </c:pt>
                <c:pt idx="3112">
                  <c:v>3.846E-3</c:v>
                </c:pt>
                <c:pt idx="3113">
                  <c:v>3.8549999999999999E-3</c:v>
                </c:pt>
                <c:pt idx="3114">
                  <c:v>3.8409999999999998E-3</c:v>
                </c:pt>
                <c:pt idx="3115">
                  <c:v>3.859E-3</c:v>
                </c:pt>
                <c:pt idx="3116">
                  <c:v>3.8549999999999999E-3</c:v>
                </c:pt>
                <c:pt idx="3117">
                  <c:v>3.8500000000000001E-3</c:v>
                </c:pt>
                <c:pt idx="3118">
                  <c:v>3.8409999999999998E-3</c:v>
                </c:pt>
                <c:pt idx="3119">
                  <c:v>3.8270000000000001E-3</c:v>
                </c:pt>
                <c:pt idx="3120">
                  <c:v>3.8409999999999998E-3</c:v>
                </c:pt>
                <c:pt idx="3121">
                  <c:v>3.8549999999999999E-3</c:v>
                </c:pt>
                <c:pt idx="3122">
                  <c:v>3.846E-3</c:v>
                </c:pt>
                <c:pt idx="3123">
                  <c:v>3.8549999999999999E-3</c:v>
                </c:pt>
                <c:pt idx="3124">
                  <c:v>3.8409999999999998E-3</c:v>
                </c:pt>
                <c:pt idx="3125">
                  <c:v>3.8409999999999998E-3</c:v>
                </c:pt>
                <c:pt idx="3126">
                  <c:v>3.8319999999999999E-3</c:v>
                </c:pt>
                <c:pt idx="3127">
                  <c:v>3.859E-3</c:v>
                </c:pt>
                <c:pt idx="3128">
                  <c:v>3.8500000000000001E-3</c:v>
                </c:pt>
                <c:pt idx="3129">
                  <c:v>3.8500000000000001E-3</c:v>
                </c:pt>
                <c:pt idx="3130">
                  <c:v>3.8500000000000001E-3</c:v>
                </c:pt>
                <c:pt idx="3131">
                  <c:v>3.8549999999999999E-3</c:v>
                </c:pt>
                <c:pt idx="3132">
                  <c:v>3.8409999999999998E-3</c:v>
                </c:pt>
                <c:pt idx="3133">
                  <c:v>3.8549999999999999E-3</c:v>
                </c:pt>
                <c:pt idx="3134">
                  <c:v>3.846E-3</c:v>
                </c:pt>
                <c:pt idx="3135">
                  <c:v>3.8500000000000001E-3</c:v>
                </c:pt>
                <c:pt idx="3136">
                  <c:v>3.859E-3</c:v>
                </c:pt>
                <c:pt idx="3137">
                  <c:v>3.8500000000000001E-3</c:v>
                </c:pt>
                <c:pt idx="3138">
                  <c:v>3.8549999999999999E-3</c:v>
                </c:pt>
                <c:pt idx="3139">
                  <c:v>3.859E-3</c:v>
                </c:pt>
                <c:pt idx="3140">
                  <c:v>3.8500000000000001E-3</c:v>
                </c:pt>
                <c:pt idx="3141">
                  <c:v>3.8549999999999999E-3</c:v>
                </c:pt>
                <c:pt idx="3142">
                  <c:v>3.846E-3</c:v>
                </c:pt>
                <c:pt idx="3143">
                  <c:v>3.8549999999999999E-3</c:v>
                </c:pt>
                <c:pt idx="3144">
                  <c:v>3.8500000000000001E-3</c:v>
                </c:pt>
                <c:pt idx="3145">
                  <c:v>3.8549999999999999E-3</c:v>
                </c:pt>
                <c:pt idx="3146">
                  <c:v>3.8500000000000001E-3</c:v>
                </c:pt>
                <c:pt idx="3147">
                  <c:v>3.846E-3</c:v>
                </c:pt>
                <c:pt idx="3148">
                  <c:v>3.869E-3</c:v>
                </c:pt>
                <c:pt idx="3149">
                  <c:v>3.8500000000000001E-3</c:v>
                </c:pt>
                <c:pt idx="3150">
                  <c:v>3.8549999999999999E-3</c:v>
                </c:pt>
                <c:pt idx="3151">
                  <c:v>3.8549999999999999E-3</c:v>
                </c:pt>
                <c:pt idx="3152">
                  <c:v>3.8549999999999999E-3</c:v>
                </c:pt>
                <c:pt idx="3153">
                  <c:v>3.846E-3</c:v>
                </c:pt>
                <c:pt idx="3154">
                  <c:v>3.8500000000000001E-3</c:v>
                </c:pt>
                <c:pt idx="3155">
                  <c:v>3.8549999999999999E-3</c:v>
                </c:pt>
                <c:pt idx="3156">
                  <c:v>3.846E-3</c:v>
                </c:pt>
                <c:pt idx="3157">
                  <c:v>3.859E-3</c:v>
                </c:pt>
                <c:pt idx="3158">
                  <c:v>3.859E-3</c:v>
                </c:pt>
                <c:pt idx="3159">
                  <c:v>3.8500000000000001E-3</c:v>
                </c:pt>
                <c:pt idx="3160">
                  <c:v>3.8549999999999999E-3</c:v>
                </c:pt>
                <c:pt idx="3161">
                  <c:v>3.8500000000000001E-3</c:v>
                </c:pt>
                <c:pt idx="3162">
                  <c:v>3.846E-3</c:v>
                </c:pt>
                <c:pt idx="3163">
                  <c:v>3.8549999999999999E-3</c:v>
                </c:pt>
                <c:pt idx="3164">
                  <c:v>3.8549999999999999E-3</c:v>
                </c:pt>
                <c:pt idx="3165">
                  <c:v>3.846E-3</c:v>
                </c:pt>
                <c:pt idx="3166">
                  <c:v>3.8639999999999998E-3</c:v>
                </c:pt>
                <c:pt idx="3167">
                  <c:v>3.8549999999999999E-3</c:v>
                </c:pt>
                <c:pt idx="3168">
                  <c:v>3.859E-3</c:v>
                </c:pt>
                <c:pt idx="3169">
                  <c:v>3.8549999999999999E-3</c:v>
                </c:pt>
                <c:pt idx="3170">
                  <c:v>3.8500000000000001E-3</c:v>
                </c:pt>
                <c:pt idx="3171">
                  <c:v>3.846E-3</c:v>
                </c:pt>
                <c:pt idx="3172">
                  <c:v>3.8500000000000001E-3</c:v>
                </c:pt>
                <c:pt idx="3173">
                  <c:v>3.8549999999999999E-3</c:v>
                </c:pt>
                <c:pt idx="3174">
                  <c:v>3.8549999999999999E-3</c:v>
                </c:pt>
                <c:pt idx="3175">
                  <c:v>3.8549999999999999E-3</c:v>
                </c:pt>
                <c:pt idx="3176">
                  <c:v>3.8549999999999999E-3</c:v>
                </c:pt>
                <c:pt idx="3177">
                  <c:v>3.8549999999999999E-3</c:v>
                </c:pt>
                <c:pt idx="3178">
                  <c:v>3.8779999999999999E-3</c:v>
                </c:pt>
                <c:pt idx="3179">
                  <c:v>3.8549999999999999E-3</c:v>
                </c:pt>
                <c:pt idx="3180">
                  <c:v>3.859E-3</c:v>
                </c:pt>
                <c:pt idx="3181">
                  <c:v>3.869E-3</c:v>
                </c:pt>
                <c:pt idx="3182">
                  <c:v>3.869E-3</c:v>
                </c:pt>
                <c:pt idx="3183">
                  <c:v>3.8549999999999999E-3</c:v>
                </c:pt>
                <c:pt idx="3184">
                  <c:v>3.859E-3</c:v>
                </c:pt>
                <c:pt idx="3185">
                  <c:v>3.8549999999999999E-3</c:v>
                </c:pt>
                <c:pt idx="3186">
                  <c:v>3.859E-3</c:v>
                </c:pt>
                <c:pt idx="3187">
                  <c:v>3.869E-3</c:v>
                </c:pt>
                <c:pt idx="3188">
                  <c:v>3.8549999999999999E-3</c:v>
                </c:pt>
                <c:pt idx="3189">
                  <c:v>3.8639999999999998E-3</c:v>
                </c:pt>
                <c:pt idx="3190">
                  <c:v>3.8639999999999998E-3</c:v>
                </c:pt>
                <c:pt idx="3191">
                  <c:v>3.859E-3</c:v>
                </c:pt>
                <c:pt idx="3192">
                  <c:v>3.8270000000000001E-3</c:v>
                </c:pt>
                <c:pt idx="3193">
                  <c:v>3.823E-3</c:v>
                </c:pt>
                <c:pt idx="3194">
                  <c:v>3.8270000000000001E-3</c:v>
                </c:pt>
                <c:pt idx="3195">
                  <c:v>3.8180000000000002E-3</c:v>
                </c:pt>
                <c:pt idx="3196">
                  <c:v>3.8180000000000002E-3</c:v>
                </c:pt>
                <c:pt idx="3197">
                  <c:v>3.8319999999999999E-3</c:v>
                </c:pt>
                <c:pt idx="3198">
                  <c:v>3.823E-3</c:v>
                </c:pt>
                <c:pt idx="3199">
                  <c:v>3.823E-3</c:v>
                </c:pt>
                <c:pt idx="3200">
                  <c:v>3.8270000000000001E-3</c:v>
                </c:pt>
                <c:pt idx="3201">
                  <c:v>3.8319999999999999E-3</c:v>
                </c:pt>
                <c:pt idx="3202">
                  <c:v>3.8270000000000001E-3</c:v>
                </c:pt>
                <c:pt idx="3203">
                  <c:v>3.8319999999999999E-3</c:v>
                </c:pt>
                <c:pt idx="3204">
                  <c:v>3.8270000000000001E-3</c:v>
                </c:pt>
                <c:pt idx="3205">
                  <c:v>3.836E-3</c:v>
                </c:pt>
                <c:pt idx="3206">
                  <c:v>3.8319999999999999E-3</c:v>
                </c:pt>
                <c:pt idx="3207">
                  <c:v>3.813E-3</c:v>
                </c:pt>
                <c:pt idx="3208">
                  <c:v>3.8319999999999999E-3</c:v>
                </c:pt>
                <c:pt idx="3209">
                  <c:v>3.823E-3</c:v>
                </c:pt>
                <c:pt idx="3210">
                  <c:v>3.823E-3</c:v>
                </c:pt>
                <c:pt idx="3211">
                  <c:v>3.836E-3</c:v>
                </c:pt>
                <c:pt idx="3212">
                  <c:v>3.7989999999999999E-3</c:v>
                </c:pt>
                <c:pt idx="3213">
                  <c:v>3.7950000000000002E-3</c:v>
                </c:pt>
                <c:pt idx="3214">
                  <c:v>3.813E-3</c:v>
                </c:pt>
                <c:pt idx="3215">
                  <c:v>3.8089999999999999E-3</c:v>
                </c:pt>
                <c:pt idx="3216">
                  <c:v>3.8180000000000002E-3</c:v>
                </c:pt>
                <c:pt idx="3217">
                  <c:v>3.813E-3</c:v>
                </c:pt>
                <c:pt idx="3218">
                  <c:v>3.8409999999999998E-3</c:v>
                </c:pt>
                <c:pt idx="3219">
                  <c:v>3.836E-3</c:v>
                </c:pt>
                <c:pt idx="3220">
                  <c:v>3.8270000000000001E-3</c:v>
                </c:pt>
                <c:pt idx="3221">
                  <c:v>3.8319999999999999E-3</c:v>
                </c:pt>
                <c:pt idx="3222">
                  <c:v>3.836E-3</c:v>
                </c:pt>
                <c:pt idx="3223">
                  <c:v>3.836E-3</c:v>
                </c:pt>
                <c:pt idx="3224">
                  <c:v>3.836E-3</c:v>
                </c:pt>
                <c:pt idx="3225">
                  <c:v>3.8409999999999998E-3</c:v>
                </c:pt>
                <c:pt idx="3226">
                  <c:v>3.8270000000000001E-3</c:v>
                </c:pt>
                <c:pt idx="3227">
                  <c:v>3.8270000000000001E-3</c:v>
                </c:pt>
                <c:pt idx="3228">
                  <c:v>3.823E-3</c:v>
                </c:pt>
                <c:pt idx="3229">
                  <c:v>3.8500000000000001E-3</c:v>
                </c:pt>
                <c:pt idx="3230">
                  <c:v>3.8270000000000001E-3</c:v>
                </c:pt>
                <c:pt idx="3231">
                  <c:v>3.8270000000000001E-3</c:v>
                </c:pt>
                <c:pt idx="3232">
                  <c:v>3.8319999999999999E-3</c:v>
                </c:pt>
                <c:pt idx="3233">
                  <c:v>3.836E-3</c:v>
                </c:pt>
                <c:pt idx="3234">
                  <c:v>3.823E-3</c:v>
                </c:pt>
                <c:pt idx="3235">
                  <c:v>3.8270000000000001E-3</c:v>
                </c:pt>
                <c:pt idx="3236">
                  <c:v>3.8319999999999999E-3</c:v>
                </c:pt>
                <c:pt idx="3237">
                  <c:v>3.8319999999999999E-3</c:v>
                </c:pt>
                <c:pt idx="3238">
                  <c:v>3.823E-3</c:v>
                </c:pt>
                <c:pt idx="3239">
                  <c:v>3.8319999999999999E-3</c:v>
                </c:pt>
                <c:pt idx="3240">
                  <c:v>3.823E-3</c:v>
                </c:pt>
                <c:pt idx="3241">
                  <c:v>3.846E-3</c:v>
                </c:pt>
                <c:pt idx="3242">
                  <c:v>3.823E-3</c:v>
                </c:pt>
                <c:pt idx="3243">
                  <c:v>3.8270000000000001E-3</c:v>
                </c:pt>
                <c:pt idx="3244">
                  <c:v>3.8319999999999999E-3</c:v>
                </c:pt>
                <c:pt idx="3245">
                  <c:v>3.846E-3</c:v>
                </c:pt>
                <c:pt idx="3246">
                  <c:v>3.836E-3</c:v>
                </c:pt>
                <c:pt idx="3247">
                  <c:v>3.8409999999999998E-3</c:v>
                </c:pt>
                <c:pt idx="3248">
                  <c:v>3.836E-3</c:v>
                </c:pt>
                <c:pt idx="3249">
                  <c:v>3.836E-3</c:v>
                </c:pt>
                <c:pt idx="3250">
                  <c:v>3.8319999999999999E-3</c:v>
                </c:pt>
                <c:pt idx="3251">
                  <c:v>3.8270000000000001E-3</c:v>
                </c:pt>
                <c:pt idx="3252">
                  <c:v>3.8270000000000001E-3</c:v>
                </c:pt>
                <c:pt idx="3253">
                  <c:v>3.8270000000000001E-3</c:v>
                </c:pt>
                <c:pt idx="3254">
                  <c:v>3.836E-3</c:v>
                </c:pt>
                <c:pt idx="3255">
                  <c:v>3.8270000000000001E-3</c:v>
                </c:pt>
                <c:pt idx="3256">
                  <c:v>3.8319999999999999E-3</c:v>
                </c:pt>
                <c:pt idx="3257">
                  <c:v>3.8319999999999999E-3</c:v>
                </c:pt>
                <c:pt idx="3258">
                  <c:v>3.8270000000000001E-3</c:v>
                </c:pt>
                <c:pt idx="3259">
                  <c:v>3.823E-3</c:v>
                </c:pt>
                <c:pt idx="3260">
                  <c:v>3.8270000000000001E-3</c:v>
                </c:pt>
                <c:pt idx="3261">
                  <c:v>3.8409999999999998E-3</c:v>
                </c:pt>
                <c:pt idx="3262">
                  <c:v>3.823E-3</c:v>
                </c:pt>
                <c:pt idx="3263">
                  <c:v>3.846E-3</c:v>
                </c:pt>
                <c:pt idx="3264">
                  <c:v>3.8270000000000001E-3</c:v>
                </c:pt>
                <c:pt idx="3265">
                  <c:v>3.8319999999999999E-3</c:v>
                </c:pt>
                <c:pt idx="3266">
                  <c:v>3.823E-3</c:v>
                </c:pt>
                <c:pt idx="3267">
                  <c:v>3.8270000000000001E-3</c:v>
                </c:pt>
                <c:pt idx="3268">
                  <c:v>3.8319999999999999E-3</c:v>
                </c:pt>
                <c:pt idx="3269">
                  <c:v>3.836E-3</c:v>
                </c:pt>
                <c:pt idx="3270">
                  <c:v>3.859E-3</c:v>
                </c:pt>
                <c:pt idx="3271">
                  <c:v>3.846E-3</c:v>
                </c:pt>
                <c:pt idx="3272">
                  <c:v>3.8549999999999999E-3</c:v>
                </c:pt>
                <c:pt idx="3273">
                  <c:v>3.8319999999999999E-3</c:v>
                </c:pt>
                <c:pt idx="3274">
                  <c:v>3.859E-3</c:v>
                </c:pt>
                <c:pt idx="3275">
                  <c:v>3.846E-3</c:v>
                </c:pt>
                <c:pt idx="3276">
                  <c:v>3.846E-3</c:v>
                </c:pt>
                <c:pt idx="3277">
                  <c:v>3.8319999999999999E-3</c:v>
                </c:pt>
                <c:pt idx="3278">
                  <c:v>3.8409999999999998E-3</c:v>
                </c:pt>
                <c:pt idx="3279">
                  <c:v>3.8409999999999998E-3</c:v>
                </c:pt>
                <c:pt idx="3280">
                  <c:v>3.846E-3</c:v>
                </c:pt>
                <c:pt idx="3281">
                  <c:v>3.836E-3</c:v>
                </c:pt>
                <c:pt idx="3282">
                  <c:v>3.8409999999999998E-3</c:v>
                </c:pt>
                <c:pt idx="3283">
                  <c:v>3.8500000000000001E-3</c:v>
                </c:pt>
                <c:pt idx="3284">
                  <c:v>3.8500000000000001E-3</c:v>
                </c:pt>
                <c:pt idx="3285">
                  <c:v>3.8409999999999998E-3</c:v>
                </c:pt>
                <c:pt idx="3286">
                  <c:v>3.846E-3</c:v>
                </c:pt>
                <c:pt idx="3287">
                  <c:v>3.8319999999999999E-3</c:v>
                </c:pt>
                <c:pt idx="3288">
                  <c:v>3.8319999999999999E-3</c:v>
                </c:pt>
                <c:pt idx="3289">
                  <c:v>3.8409999999999998E-3</c:v>
                </c:pt>
                <c:pt idx="3290">
                  <c:v>3.836E-3</c:v>
                </c:pt>
                <c:pt idx="3291">
                  <c:v>3.836E-3</c:v>
                </c:pt>
                <c:pt idx="3292">
                  <c:v>3.823E-3</c:v>
                </c:pt>
                <c:pt idx="3293">
                  <c:v>3.8270000000000001E-3</c:v>
                </c:pt>
                <c:pt idx="3294">
                  <c:v>3.8270000000000001E-3</c:v>
                </c:pt>
                <c:pt idx="3295">
                  <c:v>3.777E-3</c:v>
                </c:pt>
                <c:pt idx="3296">
                  <c:v>3.7720000000000002E-3</c:v>
                </c:pt>
                <c:pt idx="3297">
                  <c:v>3.7629999999999999E-3</c:v>
                </c:pt>
                <c:pt idx="3298">
                  <c:v>3.7680000000000001E-3</c:v>
                </c:pt>
                <c:pt idx="3299">
                  <c:v>3.7720000000000002E-3</c:v>
                </c:pt>
                <c:pt idx="3300">
                  <c:v>3.7590000000000002E-3</c:v>
                </c:pt>
                <c:pt idx="3301">
                  <c:v>3.777E-3</c:v>
                </c:pt>
                <c:pt idx="3302">
                  <c:v>3.7680000000000001E-3</c:v>
                </c:pt>
                <c:pt idx="3303">
                  <c:v>3.7810000000000001E-3</c:v>
                </c:pt>
                <c:pt idx="3304">
                  <c:v>3.7859999999999999E-3</c:v>
                </c:pt>
                <c:pt idx="3305">
                  <c:v>3.7629999999999999E-3</c:v>
                </c:pt>
                <c:pt idx="3306">
                  <c:v>3.7629999999999999E-3</c:v>
                </c:pt>
                <c:pt idx="3307">
                  <c:v>3.7629999999999999E-3</c:v>
                </c:pt>
                <c:pt idx="3308">
                  <c:v>3.7629999999999999E-3</c:v>
                </c:pt>
                <c:pt idx="3309">
                  <c:v>3.7629999999999999E-3</c:v>
                </c:pt>
                <c:pt idx="3310">
                  <c:v>3.7629999999999999E-3</c:v>
                </c:pt>
                <c:pt idx="3311">
                  <c:v>3.7590000000000002E-3</c:v>
                </c:pt>
                <c:pt idx="3312">
                  <c:v>3.7590000000000002E-3</c:v>
                </c:pt>
                <c:pt idx="3313">
                  <c:v>3.7680000000000001E-3</c:v>
                </c:pt>
                <c:pt idx="3314">
                  <c:v>3.7629999999999999E-3</c:v>
                </c:pt>
                <c:pt idx="3315">
                  <c:v>3.7590000000000002E-3</c:v>
                </c:pt>
                <c:pt idx="3316">
                  <c:v>3.7590000000000002E-3</c:v>
                </c:pt>
                <c:pt idx="3317">
                  <c:v>3.7499999999999999E-3</c:v>
                </c:pt>
                <c:pt idx="3318">
                  <c:v>3.7590000000000002E-3</c:v>
                </c:pt>
                <c:pt idx="3319">
                  <c:v>3.7590000000000002E-3</c:v>
                </c:pt>
                <c:pt idx="3320">
                  <c:v>3.7590000000000002E-3</c:v>
                </c:pt>
                <c:pt idx="3321">
                  <c:v>3.7629999999999999E-3</c:v>
                </c:pt>
                <c:pt idx="3322">
                  <c:v>3.7590000000000002E-3</c:v>
                </c:pt>
                <c:pt idx="3323">
                  <c:v>3.7629999999999999E-3</c:v>
                </c:pt>
                <c:pt idx="3324">
                  <c:v>3.5360000000000001E-3</c:v>
                </c:pt>
                <c:pt idx="3325">
                  <c:v>3.5270000000000002E-3</c:v>
                </c:pt>
                <c:pt idx="3326">
                  <c:v>3.5309999999999999E-3</c:v>
                </c:pt>
                <c:pt idx="3327">
                  <c:v>3.5270000000000002E-3</c:v>
                </c:pt>
                <c:pt idx="3328">
                  <c:v>3.5309999999999999E-3</c:v>
                </c:pt>
                <c:pt idx="3329">
                  <c:v>3.5400000000000002E-3</c:v>
                </c:pt>
                <c:pt idx="3330">
                  <c:v>3.5400000000000002E-3</c:v>
                </c:pt>
                <c:pt idx="3331">
                  <c:v>3.5400000000000002E-3</c:v>
                </c:pt>
                <c:pt idx="3332">
                  <c:v>3.5400000000000002E-3</c:v>
                </c:pt>
                <c:pt idx="3333">
                  <c:v>3.5360000000000001E-3</c:v>
                </c:pt>
                <c:pt idx="3334">
                  <c:v>3.5439999999999998E-3</c:v>
                </c:pt>
                <c:pt idx="3335">
                  <c:v>3.5439999999999998E-3</c:v>
                </c:pt>
                <c:pt idx="3336">
                  <c:v>3.578E-3</c:v>
                </c:pt>
                <c:pt idx="3337">
                  <c:v>3.578E-3</c:v>
                </c:pt>
                <c:pt idx="3338">
                  <c:v>3.5950000000000001E-3</c:v>
                </c:pt>
                <c:pt idx="3339">
                  <c:v>3.591E-3</c:v>
                </c:pt>
                <c:pt idx="3340">
                  <c:v>3.604E-3</c:v>
                </c:pt>
                <c:pt idx="3341">
                  <c:v>3.604E-3</c:v>
                </c:pt>
                <c:pt idx="3342">
                  <c:v>3.604E-3</c:v>
                </c:pt>
                <c:pt idx="3343">
                  <c:v>3.5999999999999999E-3</c:v>
                </c:pt>
                <c:pt idx="3344">
                  <c:v>3.6129999999999999E-3</c:v>
                </c:pt>
                <c:pt idx="3345">
                  <c:v>3.6080000000000001E-3</c:v>
                </c:pt>
                <c:pt idx="3346">
                  <c:v>3.6129999999999999E-3</c:v>
                </c:pt>
                <c:pt idx="3347">
                  <c:v>3.6210000000000001E-3</c:v>
                </c:pt>
                <c:pt idx="3348">
                  <c:v>3.617E-3</c:v>
                </c:pt>
                <c:pt idx="3349">
                  <c:v>3.6210000000000001E-3</c:v>
                </c:pt>
                <c:pt idx="3350">
                  <c:v>3.6210000000000001E-3</c:v>
                </c:pt>
                <c:pt idx="3351">
                  <c:v>3.6350000000000002E-3</c:v>
                </c:pt>
                <c:pt idx="3352">
                  <c:v>3.6350000000000002E-3</c:v>
                </c:pt>
                <c:pt idx="3353">
                  <c:v>3.6210000000000001E-3</c:v>
                </c:pt>
                <c:pt idx="3354">
                  <c:v>3.6389999999999999E-3</c:v>
                </c:pt>
                <c:pt idx="3355">
                  <c:v>3.6389999999999999E-3</c:v>
                </c:pt>
                <c:pt idx="3356">
                  <c:v>3.63E-3</c:v>
                </c:pt>
                <c:pt idx="3357">
                  <c:v>3.6350000000000002E-3</c:v>
                </c:pt>
                <c:pt idx="3358">
                  <c:v>3.6350000000000002E-3</c:v>
                </c:pt>
                <c:pt idx="3359">
                  <c:v>3.6350000000000002E-3</c:v>
                </c:pt>
                <c:pt idx="3360">
                  <c:v>3.6389999999999999E-3</c:v>
                </c:pt>
                <c:pt idx="3361">
                  <c:v>3.63E-3</c:v>
                </c:pt>
                <c:pt idx="3362">
                  <c:v>3.63E-3</c:v>
                </c:pt>
                <c:pt idx="3363">
                  <c:v>3.6389999999999999E-3</c:v>
                </c:pt>
                <c:pt idx="3364">
                  <c:v>3.6350000000000002E-3</c:v>
                </c:pt>
                <c:pt idx="3365">
                  <c:v>3.6389999999999999E-3</c:v>
                </c:pt>
                <c:pt idx="3366">
                  <c:v>3.6610000000000002E-3</c:v>
                </c:pt>
                <c:pt idx="3367">
                  <c:v>3.656E-3</c:v>
                </c:pt>
                <c:pt idx="3368">
                  <c:v>3.6649999999999999E-3</c:v>
                </c:pt>
                <c:pt idx="3369">
                  <c:v>3.6610000000000002E-3</c:v>
                </c:pt>
                <c:pt idx="3370">
                  <c:v>3.6649999999999999E-3</c:v>
                </c:pt>
                <c:pt idx="3371">
                  <c:v>3.6740000000000002E-3</c:v>
                </c:pt>
                <c:pt idx="3372">
                  <c:v>3.6779999999999998E-3</c:v>
                </c:pt>
                <c:pt idx="3373">
                  <c:v>3.6779999999999998E-3</c:v>
                </c:pt>
                <c:pt idx="3374">
                  <c:v>3.6740000000000002E-3</c:v>
                </c:pt>
                <c:pt idx="3375">
                  <c:v>3.6779999999999998E-3</c:v>
                </c:pt>
                <c:pt idx="3376">
                  <c:v>3.6830000000000001E-3</c:v>
                </c:pt>
                <c:pt idx="3377">
                  <c:v>3.6779999999999998E-3</c:v>
                </c:pt>
                <c:pt idx="3378">
                  <c:v>3.6830000000000001E-3</c:v>
                </c:pt>
                <c:pt idx="3379">
                  <c:v>3.6779999999999998E-3</c:v>
                </c:pt>
                <c:pt idx="3380">
                  <c:v>3.6830000000000001E-3</c:v>
                </c:pt>
                <c:pt idx="3381">
                  <c:v>3.6779999999999998E-3</c:v>
                </c:pt>
                <c:pt idx="3382">
                  <c:v>3.6649999999999999E-3</c:v>
                </c:pt>
                <c:pt idx="3383">
                  <c:v>3.6779999999999998E-3</c:v>
                </c:pt>
                <c:pt idx="3384">
                  <c:v>3.6830000000000001E-3</c:v>
                </c:pt>
                <c:pt idx="3385">
                  <c:v>3.6740000000000002E-3</c:v>
                </c:pt>
                <c:pt idx="3386">
                  <c:v>3.6649999999999999E-3</c:v>
                </c:pt>
                <c:pt idx="3387">
                  <c:v>3.6700000000000001E-3</c:v>
                </c:pt>
                <c:pt idx="3388">
                  <c:v>3.6740000000000002E-3</c:v>
                </c:pt>
                <c:pt idx="3389">
                  <c:v>3.6779999999999998E-3</c:v>
                </c:pt>
                <c:pt idx="3390">
                  <c:v>3.6740000000000002E-3</c:v>
                </c:pt>
                <c:pt idx="3391">
                  <c:v>3.6779999999999998E-3</c:v>
                </c:pt>
                <c:pt idx="3392">
                  <c:v>3.6779999999999998E-3</c:v>
                </c:pt>
                <c:pt idx="3393">
                  <c:v>3.6740000000000002E-3</c:v>
                </c:pt>
                <c:pt idx="3394">
                  <c:v>3.6779999999999998E-3</c:v>
                </c:pt>
                <c:pt idx="3395">
                  <c:v>3.6870000000000002E-3</c:v>
                </c:pt>
                <c:pt idx="3396">
                  <c:v>3.6960000000000001E-3</c:v>
                </c:pt>
                <c:pt idx="3397">
                  <c:v>3.6960000000000001E-3</c:v>
                </c:pt>
                <c:pt idx="3398">
                  <c:v>3.6779999999999998E-3</c:v>
                </c:pt>
                <c:pt idx="3399">
                  <c:v>3.6870000000000002E-3</c:v>
                </c:pt>
                <c:pt idx="3400">
                  <c:v>3.6740000000000002E-3</c:v>
                </c:pt>
                <c:pt idx="3401">
                  <c:v>3.6779999999999998E-3</c:v>
                </c:pt>
                <c:pt idx="3402">
                  <c:v>3.6700000000000001E-3</c:v>
                </c:pt>
                <c:pt idx="3403">
                  <c:v>3.6779999999999998E-3</c:v>
                </c:pt>
                <c:pt idx="3404">
                  <c:v>3.7090000000000001E-3</c:v>
                </c:pt>
                <c:pt idx="3405">
                  <c:v>3.6870000000000002E-3</c:v>
                </c:pt>
                <c:pt idx="3406">
                  <c:v>3.6870000000000002E-3</c:v>
                </c:pt>
                <c:pt idx="3407">
                  <c:v>3.6779999999999998E-3</c:v>
                </c:pt>
                <c:pt idx="3408">
                  <c:v>3.6740000000000002E-3</c:v>
                </c:pt>
                <c:pt idx="3409">
                  <c:v>3.6830000000000001E-3</c:v>
                </c:pt>
                <c:pt idx="3410">
                  <c:v>3.6740000000000002E-3</c:v>
                </c:pt>
                <c:pt idx="3411">
                  <c:v>3.6830000000000001E-3</c:v>
                </c:pt>
                <c:pt idx="3412">
                  <c:v>3.6740000000000002E-3</c:v>
                </c:pt>
                <c:pt idx="3413">
                  <c:v>3.6830000000000001E-3</c:v>
                </c:pt>
                <c:pt idx="3414">
                  <c:v>3.6779999999999998E-3</c:v>
                </c:pt>
                <c:pt idx="3415">
                  <c:v>3.6870000000000002E-3</c:v>
                </c:pt>
                <c:pt idx="3416">
                  <c:v>3.6779999999999998E-3</c:v>
                </c:pt>
                <c:pt idx="3417">
                  <c:v>3.6779999999999998E-3</c:v>
                </c:pt>
                <c:pt idx="3418">
                  <c:v>3.6830000000000001E-3</c:v>
                </c:pt>
                <c:pt idx="3419">
                  <c:v>3.6830000000000001E-3</c:v>
                </c:pt>
                <c:pt idx="3420">
                  <c:v>3.6909999999999998E-3</c:v>
                </c:pt>
                <c:pt idx="3421">
                  <c:v>3.6779999999999998E-3</c:v>
                </c:pt>
                <c:pt idx="3422">
                  <c:v>3.6870000000000002E-3</c:v>
                </c:pt>
                <c:pt idx="3423">
                  <c:v>3.6740000000000002E-3</c:v>
                </c:pt>
                <c:pt idx="3424">
                  <c:v>3.6870000000000002E-3</c:v>
                </c:pt>
                <c:pt idx="3425">
                  <c:v>3.6870000000000002E-3</c:v>
                </c:pt>
                <c:pt idx="3426">
                  <c:v>3.6909999999999998E-3</c:v>
                </c:pt>
                <c:pt idx="3427">
                  <c:v>3.7000000000000002E-3</c:v>
                </c:pt>
                <c:pt idx="3428">
                  <c:v>3.6960000000000001E-3</c:v>
                </c:pt>
                <c:pt idx="3429">
                  <c:v>3.7000000000000002E-3</c:v>
                </c:pt>
                <c:pt idx="3430">
                  <c:v>3.6870000000000002E-3</c:v>
                </c:pt>
                <c:pt idx="3431">
                  <c:v>3.6830000000000001E-3</c:v>
                </c:pt>
                <c:pt idx="3432">
                  <c:v>3.6779999999999998E-3</c:v>
                </c:pt>
                <c:pt idx="3433">
                  <c:v>3.6830000000000001E-3</c:v>
                </c:pt>
                <c:pt idx="3434">
                  <c:v>3.6960000000000001E-3</c:v>
                </c:pt>
                <c:pt idx="3435">
                  <c:v>3.6870000000000002E-3</c:v>
                </c:pt>
                <c:pt idx="3436">
                  <c:v>3.6909999999999998E-3</c:v>
                </c:pt>
                <c:pt idx="3437">
                  <c:v>3.6909999999999998E-3</c:v>
                </c:pt>
                <c:pt idx="3438">
                  <c:v>3.705E-3</c:v>
                </c:pt>
                <c:pt idx="3439">
                  <c:v>3.705E-3</c:v>
                </c:pt>
                <c:pt idx="3440">
                  <c:v>3.6960000000000001E-3</c:v>
                </c:pt>
                <c:pt idx="3441">
                  <c:v>3.7000000000000002E-3</c:v>
                </c:pt>
                <c:pt idx="3442">
                  <c:v>3.7000000000000002E-3</c:v>
                </c:pt>
                <c:pt idx="3443">
                  <c:v>3.7090000000000001E-3</c:v>
                </c:pt>
                <c:pt idx="3444">
                  <c:v>3.6960000000000001E-3</c:v>
                </c:pt>
                <c:pt idx="3445">
                  <c:v>3.7139999999999999E-3</c:v>
                </c:pt>
                <c:pt idx="3446">
                  <c:v>3.7000000000000002E-3</c:v>
                </c:pt>
                <c:pt idx="3447">
                  <c:v>3.6960000000000001E-3</c:v>
                </c:pt>
                <c:pt idx="3448">
                  <c:v>3.7000000000000002E-3</c:v>
                </c:pt>
                <c:pt idx="3449">
                  <c:v>3.7000000000000002E-3</c:v>
                </c:pt>
                <c:pt idx="3450">
                  <c:v>3.7000000000000002E-3</c:v>
                </c:pt>
                <c:pt idx="3451">
                  <c:v>3.7000000000000002E-3</c:v>
                </c:pt>
                <c:pt idx="3452">
                  <c:v>3.7000000000000002E-3</c:v>
                </c:pt>
                <c:pt idx="3453">
                  <c:v>3.705E-3</c:v>
                </c:pt>
                <c:pt idx="3454">
                  <c:v>3.705E-3</c:v>
                </c:pt>
                <c:pt idx="3455">
                  <c:v>3.705E-3</c:v>
                </c:pt>
                <c:pt idx="3456">
                  <c:v>3.705E-3</c:v>
                </c:pt>
                <c:pt idx="3457">
                  <c:v>3.7000000000000002E-3</c:v>
                </c:pt>
                <c:pt idx="3458">
                  <c:v>3.6909999999999998E-3</c:v>
                </c:pt>
                <c:pt idx="3459">
                  <c:v>3.7000000000000002E-3</c:v>
                </c:pt>
                <c:pt idx="3460">
                  <c:v>3.705E-3</c:v>
                </c:pt>
                <c:pt idx="3461">
                  <c:v>3.7090000000000001E-3</c:v>
                </c:pt>
                <c:pt idx="3462">
                  <c:v>3.705E-3</c:v>
                </c:pt>
                <c:pt idx="3463">
                  <c:v>3.7139999999999999E-3</c:v>
                </c:pt>
                <c:pt idx="3464">
                  <c:v>3.6960000000000001E-3</c:v>
                </c:pt>
                <c:pt idx="3465">
                  <c:v>3.7139999999999999E-3</c:v>
                </c:pt>
                <c:pt idx="3466">
                  <c:v>3.7139999999999999E-3</c:v>
                </c:pt>
                <c:pt idx="3467">
                  <c:v>3.718E-3</c:v>
                </c:pt>
                <c:pt idx="3468">
                  <c:v>3.7139999999999999E-3</c:v>
                </c:pt>
                <c:pt idx="3469">
                  <c:v>3.705E-3</c:v>
                </c:pt>
                <c:pt idx="3470">
                  <c:v>3.718E-3</c:v>
                </c:pt>
                <c:pt idx="3471">
                  <c:v>3.7090000000000001E-3</c:v>
                </c:pt>
                <c:pt idx="3472">
                  <c:v>3.7090000000000001E-3</c:v>
                </c:pt>
                <c:pt idx="3473">
                  <c:v>3.7090000000000001E-3</c:v>
                </c:pt>
                <c:pt idx="3474">
                  <c:v>3.7139999999999999E-3</c:v>
                </c:pt>
                <c:pt idx="3475">
                  <c:v>3.7090000000000001E-3</c:v>
                </c:pt>
                <c:pt idx="3476">
                  <c:v>3.7090000000000001E-3</c:v>
                </c:pt>
                <c:pt idx="3477">
                  <c:v>3.7139999999999999E-3</c:v>
                </c:pt>
                <c:pt idx="3478">
                  <c:v>3.7139999999999999E-3</c:v>
                </c:pt>
                <c:pt idx="3479">
                  <c:v>3.7090000000000001E-3</c:v>
                </c:pt>
                <c:pt idx="3480">
                  <c:v>3.7139999999999999E-3</c:v>
                </c:pt>
                <c:pt idx="3481">
                  <c:v>3.7090000000000001E-3</c:v>
                </c:pt>
                <c:pt idx="3482">
                  <c:v>3.7000000000000002E-3</c:v>
                </c:pt>
                <c:pt idx="3483">
                  <c:v>3.7139999999999999E-3</c:v>
                </c:pt>
                <c:pt idx="3484">
                  <c:v>3.705E-3</c:v>
                </c:pt>
                <c:pt idx="3485">
                  <c:v>3.705E-3</c:v>
                </c:pt>
                <c:pt idx="3486">
                  <c:v>3.7139999999999999E-3</c:v>
                </c:pt>
                <c:pt idx="3487">
                  <c:v>3.7090000000000001E-3</c:v>
                </c:pt>
                <c:pt idx="3488">
                  <c:v>3.705E-3</c:v>
                </c:pt>
                <c:pt idx="3489">
                  <c:v>3.718E-3</c:v>
                </c:pt>
                <c:pt idx="3490">
                  <c:v>3.7090000000000001E-3</c:v>
                </c:pt>
                <c:pt idx="3491">
                  <c:v>3.7090000000000001E-3</c:v>
                </c:pt>
                <c:pt idx="3492">
                  <c:v>3.7139999999999999E-3</c:v>
                </c:pt>
                <c:pt idx="3493">
                  <c:v>3.718E-3</c:v>
                </c:pt>
                <c:pt idx="3494">
                  <c:v>3.7139999999999999E-3</c:v>
                </c:pt>
                <c:pt idx="3495">
                  <c:v>3.7000000000000002E-3</c:v>
                </c:pt>
                <c:pt idx="3496">
                  <c:v>3.718E-3</c:v>
                </c:pt>
                <c:pt idx="3497">
                  <c:v>3.7360000000000002E-3</c:v>
                </c:pt>
                <c:pt idx="3498">
                  <c:v>3.718E-3</c:v>
                </c:pt>
                <c:pt idx="3499">
                  <c:v>3.7320000000000001E-3</c:v>
                </c:pt>
                <c:pt idx="3500">
                  <c:v>3.7230000000000002E-3</c:v>
                </c:pt>
                <c:pt idx="3501">
                  <c:v>3.718E-3</c:v>
                </c:pt>
                <c:pt idx="3502">
                  <c:v>3.718E-3</c:v>
                </c:pt>
                <c:pt idx="3503">
                  <c:v>3.718E-3</c:v>
                </c:pt>
                <c:pt idx="3504">
                  <c:v>3.7360000000000002E-3</c:v>
                </c:pt>
                <c:pt idx="3505">
                  <c:v>3.718E-3</c:v>
                </c:pt>
                <c:pt idx="3506">
                  <c:v>3.7230000000000002E-3</c:v>
                </c:pt>
                <c:pt idx="3507">
                  <c:v>3.7320000000000001E-3</c:v>
                </c:pt>
                <c:pt idx="3508">
                  <c:v>3.7139999999999999E-3</c:v>
                </c:pt>
                <c:pt idx="3509">
                  <c:v>3.718E-3</c:v>
                </c:pt>
                <c:pt idx="3510">
                  <c:v>3.705E-3</c:v>
                </c:pt>
                <c:pt idx="3511">
                  <c:v>3.7139999999999999E-3</c:v>
                </c:pt>
                <c:pt idx="3512">
                  <c:v>3.7090000000000001E-3</c:v>
                </c:pt>
                <c:pt idx="3513">
                  <c:v>3.7360000000000002E-3</c:v>
                </c:pt>
                <c:pt idx="3514">
                  <c:v>3.7090000000000001E-3</c:v>
                </c:pt>
                <c:pt idx="3515">
                  <c:v>3.7139999999999999E-3</c:v>
                </c:pt>
                <c:pt idx="3516">
                  <c:v>3.7139999999999999E-3</c:v>
                </c:pt>
                <c:pt idx="3517">
                  <c:v>3.705E-3</c:v>
                </c:pt>
                <c:pt idx="3518">
                  <c:v>3.7139999999999999E-3</c:v>
                </c:pt>
                <c:pt idx="3519">
                  <c:v>3.705E-3</c:v>
                </c:pt>
                <c:pt idx="3520">
                  <c:v>3.718E-3</c:v>
                </c:pt>
                <c:pt idx="3521">
                  <c:v>3.7230000000000002E-3</c:v>
                </c:pt>
                <c:pt idx="3522">
                  <c:v>3.718E-3</c:v>
                </c:pt>
                <c:pt idx="3523">
                  <c:v>3.7139999999999999E-3</c:v>
                </c:pt>
                <c:pt idx="3524">
                  <c:v>3.718E-3</c:v>
                </c:pt>
                <c:pt idx="3525">
                  <c:v>3.718E-3</c:v>
                </c:pt>
                <c:pt idx="3526">
                  <c:v>3.6960000000000001E-3</c:v>
                </c:pt>
                <c:pt idx="3527">
                  <c:v>3.6740000000000002E-3</c:v>
                </c:pt>
                <c:pt idx="3528">
                  <c:v>3.5230000000000001E-3</c:v>
                </c:pt>
                <c:pt idx="3529">
                  <c:v>3.5230000000000001E-3</c:v>
                </c:pt>
                <c:pt idx="3530">
                  <c:v>3.5270000000000002E-3</c:v>
                </c:pt>
                <c:pt idx="3531">
                  <c:v>3.5230000000000001E-3</c:v>
                </c:pt>
                <c:pt idx="3532">
                  <c:v>3.5309999999999999E-3</c:v>
                </c:pt>
                <c:pt idx="3533">
                  <c:v>3.5270000000000002E-3</c:v>
                </c:pt>
                <c:pt idx="3534">
                  <c:v>3.5309999999999999E-3</c:v>
                </c:pt>
                <c:pt idx="3535">
                  <c:v>3.5360000000000001E-3</c:v>
                </c:pt>
                <c:pt idx="3536">
                  <c:v>3.5309999999999999E-3</c:v>
                </c:pt>
                <c:pt idx="3537">
                  <c:v>3.5309999999999999E-3</c:v>
                </c:pt>
                <c:pt idx="3538">
                  <c:v>3.5309999999999999E-3</c:v>
                </c:pt>
                <c:pt idx="3539">
                  <c:v>3.5400000000000002E-3</c:v>
                </c:pt>
                <c:pt idx="3540">
                  <c:v>3.5400000000000002E-3</c:v>
                </c:pt>
                <c:pt idx="3541">
                  <c:v>3.5230000000000001E-3</c:v>
                </c:pt>
                <c:pt idx="3542">
                  <c:v>3.5230000000000001E-3</c:v>
                </c:pt>
                <c:pt idx="3543">
                  <c:v>3.5360000000000001E-3</c:v>
                </c:pt>
                <c:pt idx="3544">
                  <c:v>3.5439999999999998E-3</c:v>
                </c:pt>
                <c:pt idx="3545">
                  <c:v>3.5400000000000002E-3</c:v>
                </c:pt>
                <c:pt idx="3546">
                  <c:v>3.5309999999999999E-3</c:v>
                </c:pt>
                <c:pt idx="3547">
                  <c:v>3.5360000000000001E-3</c:v>
                </c:pt>
                <c:pt idx="3548">
                  <c:v>3.5360000000000001E-3</c:v>
                </c:pt>
                <c:pt idx="3549">
                  <c:v>3.5270000000000002E-3</c:v>
                </c:pt>
                <c:pt idx="3550">
                  <c:v>3.5360000000000001E-3</c:v>
                </c:pt>
                <c:pt idx="3551">
                  <c:v>3.5439999999999998E-3</c:v>
                </c:pt>
                <c:pt idx="3552">
                  <c:v>3.5309999999999999E-3</c:v>
                </c:pt>
                <c:pt idx="3553">
                  <c:v>3.5309999999999999E-3</c:v>
                </c:pt>
                <c:pt idx="3554">
                  <c:v>3.5360000000000001E-3</c:v>
                </c:pt>
                <c:pt idx="3555">
                  <c:v>3.5309999999999999E-3</c:v>
                </c:pt>
                <c:pt idx="3556">
                  <c:v>3.5230000000000001E-3</c:v>
                </c:pt>
                <c:pt idx="3557">
                  <c:v>3.5309999999999999E-3</c:v>
                </c:pt>
                <c:pt idx="3558">
                  <c:v>3.5400000000000002E-3</c:v>
                </c:pt>
                <c:pt idx="3559">
                  <c:v>3.5400000000000002E-3</c:v>
                </c:pt>
                <c:pt idx="3560">
                  <c:v>3.5309999999999999E-3</c:v>
                </c:pt>
                <c:pt idx="3561">
                  <c:v>3.519E-3</c:v>
                </c:pt>
                <c:pt idx="3562">
                  <c:v>3.5270000000000002E-3</c:v>
                </c:pt>
                <c:pt idx="3563">
                  <c:v>3.5400000000000002E-3</c:v>
                </c:pt>
                <c:pt idx="3564">
                  <c:v>3.5270000000000002E-3</c:v>
                </c:pt>
                <c:pt idx="3565">
                  <c:v>3.5360000000000001E-3</c:v>
                </c:pt>
                <c:pt idx="3566">
                  <c:v>3.5230000000000001E-3</c:v>
                </c:pt>
                <c:pt idx="3567">
                  <c:v>3.5400000000000002E-3</c:v>
                </c:pt>
                <c:pt idx="3568">
                  <c:v>3.5309999999999999E-3</c:v>
                </c:pt>
                <c:pt idx="3569">
                  <c:v>3.5439999999999998E-3</c:v>
                </c:pt>
                <c:pt idx="3570">
                  <c:v>3.5360000000000001E-3</c:v>
                </c:pt>
                <c:pt idx="3571">
                  <c:v>3.5609999999999999E-3</c:v>
                </c:pt>
                <c:pt idx="3572">
                  <c:v>3.4810000000000002E-3</c:v>
                </c:pt>
                <c:pt idx="3573">
                  <c:v>3.4680000000000002E-3</c:v>
                </c:pt>
                <c:pt idx="3574">
                  <c:v>3.4810000000000002E-3</c:v>
                </c:pt>
                <c:pt idx="3575">
                  <c:v>3.4810000000000002E-3</c:v>
                </c:pt>
                <c:pt idx="3576">
                  <c:v>3.4770000000000001E-3</c:v>
                </c:pt>
                <c:pt idx="3577">
                  <c:v>3.4770000000000001E-3</c:v>
                </c:pt>
                <c:pt idx="3578">
                  <c:v>3.4719999999999998E-3</c:v>
                </c:pt>
                <c:pt idx="3579">
                  <c:v>3.4810000000000002E-3</c:v>
                </c:pt>
                <c:pt idx="3580">
                  <c:v>3.4810000000000002E-3</c:v>
                </c:pt>
                <c:pt idx="3581">
                  <c:v>3.4810000000000002E-3</c:v>
                </c:pt>
                <c:pt idx="3582">
                  <c:v>3.4849999999999998E-3</c:v>
                </c:pt>
                <c:pt idx="3583">
                  <c:v>3.493E-3</c:v>
                </c:pt>
                <c:pt idx="3584">
                  <c:v>3.5010000000000002E-3</c:v>
                </c:pt>
                <c:pt idx="3585">
                  <c:v>3.4889999999999999E-3</c:v>
                </c:pt>
                <c:pt idx="3586">
                  <c:v>3.506E-3</c:v>
                </c:pt>
                <c:pt idx="3587">
                  <c:v>3.506E-3</c:v>
                </c:pt>
                <c:pt idx="3588">
                  <c:v>3.519E-3</c:v>
                </c:pt>
                <c:pt idx="3589">
                  <c:v>3.506E-3</c:v>
                </c:pt>
                <c:pt idx="3590">
                  <c:v>3.5100000000000001E-3</c:v>
                </c:pt>
                <c:pt idx="3591">
                  <c:v>3.5360000000000001E-3</c:v>
                </c:pt>
                <c:pt idx="3592">
                  <c:v>3.5230000000000001E-3</c:v>
                </c:pt>
                <c:pt idx="3593">
                  <c:v>3.5100000000000001E-3</c:v>
                </c:pt>
                <c:pt idx="3594">
                  <c:v>3.5140000000000002E-3</c:v>
                </c:pt>
                <c:pt idx="3595">
                  <c:v>3.519E-3</c:v>
                </c:pt>
                <c:pt idx="3596">
                  <c:v>3.506E-3</c:v>
                </c:pt>
                <c:pt idx="3597">
                  <c:v>3.5140000000000002E-3</c:v>
                </c:pt>
                <c:pt idx="3598">
                  <c:v>3.519E-3</c:v>
                </c:pt>
                <c:pt idx="3599">
                  <c:v>3.519E-3</c:v>
                </c:pt>
                <c:pt idx="3600">
                  <c:v>3.5140000000000002E-3</c:v>
                </c:pt>
                <c:pt idx="3601">
                  <c:v>3.5140000000000002E-3</c:v>
                </c:pt>
                <c:pt idx="3602">
                  <c:v>3.5360000000000001E-3</c:v>
                </c:pt>
                <c:pt idx="3603">
                  <c:v>3.5439999999999998E-3</c:v>
                </c:pt>
                <c:pt idx="3604">
                  <c:v>3.5270000000000002E-3</c:v>
                </c:pt>
                <c:pt idx="3605">
                  <c:v>3.5400000000000002E-3</c:v>
                </c:pt>
                <c:pt idx="3606">
                  <c:v>3.5360000000000001E-3</c:v>
                </c:pt>
                <c:pt idx="3607">
                  <c:v>3.5309999999999999E-3</c:v>
                </c:pt>
                <c:pt idx="3608">
                  <c:v>3.5439999999999998E-3</c:v>
                </c:pt>
                <c:pt idx="3609">
                  <c:v>3.5400000000000002E-3</c:v>
                </c:pt>
                <c:pt idx="3610">
                  <c:v>3.5530000000000002E-3</c:v>
                </c:pt>
                <c:pt idx="3611">
                  <c:v>3.5479999999999999E-3</c:v>
                </c:pt>
                <c:pt idx="3612">
                  <c:v>3.5439999999999998E-3</c:v>
                </c:pt>
                <c:pt idx="3613">
                  <c:v>3.5479999999999999E-3</c:v>
                </c:pt>
                <c:pt idx="3614">
                  <c:v>3.5479999999999999E-3</c:v>
                </c:pt>
                <c:pt idx="3615">
                  <c:v>3.5439999999999998E-3</c:v>
                </c:pt>
                <c:pt idx="3616">
                  <c:v>3.5530000000000002E-3</c:v>
                </c:pt>
                <c:pt idx="3617">
                  <c:v>3.5400000000000002E-3</c:v>
                </c:pt>
                <c:pt idx="3618">
                  <c:v>3.5439999999999998E-3</c:v>
                </c:pt>
                <c:pt idx="3619">
                  <c:v>3.5400000000000002E-3</c:v>
                </c:pt>
                <c:pt idx="3620">
                  <c:v>3.5569999999999998E-3</c:v>
                </c:pt>
                <c:pt idx="3621">
                  <c:v>3.5479999999999999E-3</c:v>
                </c:pt>
                <c:pt idx="3622">
                  <c:v>3.5479999999999999E-3</c:v>
                </c:pt>
                <c:pt idx="3623">
                  <c:v>3.565E-3</c:v>
                </c:pt>
                <c:pt idx="3624">
                  <c:v>3.5439999999999998E-3</c:v>
                </c:pt>
                <c:pt idx="3625">
                  <c:v>3.578E-3</c:v>
                </c:pt>
                <c:pt idx="3626">
                  <c:v>3.565E-3</c:v>
                </c:pt>
                <c:pt idx="3627">
                  <c:v>3.565E-3</c:v>
                </c:pt>
                <c:pt idx="3628">
                  <c:v>3.565E-3</c:v>
                </c:pt>
                <c:pt idx="3629">
                  <c:v>3.5530000000000002E-3</c:v>
                </c:pt>
                <c:pt idx="3630">
                  <c:v>3.5609999999999999E-3</c:v>
                </c:pt>
                <c:pt idx="3631">
                  <c:v>3.5439999999999998E-3</c:v>
                </c:pt>
                <c:pt idx="3632">
                  <c:v>3.5699999999999998E-3</c:v>
                </c:pt>
                <c:pt idx="3633">
                  <c:v>3.5479999999999999E-3</c:v>
                </c:pt>
                <c:pt idx="3634">
                  <c:v>3.5479999999999999E-3</c:v>
                </c:pt>
                <c:pt idx="3635">
                  <c:v>3.5439999999999998E-3</c:v>
                </c:pt>
                <c:pt idx="3636">
                  <c:v>3.5739999999999999E-3</c:v>
                </c:pt>
                <c:pt idx="3637">
                  <c:v>3.5530000000000002E-3</c:v>
                </c:pt>
                <c:pt idx="3638">
                  <c:v>3.5530000000000002E-3</c:v>
                </c:pt>
                <c:pt idx="3639">
                  <c:v>3.5609999999999999E-3</c:v>
                </c:pt>
                <c:pt idx="3640">
                  <c:v>3.5530000000000002E-3</c:v>
                </c:pt>
                <c:pt idx="3641">
                  <c:v>3.5530000000000002E-3</c:v>
                </c:pt>
                <c:pt idx="3642">
                  <c:v>3.5609999999999999E-3</c:v>
                </c:pt>
                <c:pt idx="3643">
                  <c:v>3.565E-3</c:v>
                </c:pt>
                <c:pt idx="3644">
                  <c:v>3.5699999999999998E-3</c:v>
                </c:pt>
                <c:pt idx="3645">
                  <c:v>3.5699999999999998E-3</c:v>
                </c:pt>
                <c:pt idx="3646">
                  <c:v>3.5699999999999998E-3</c:v>
                </c:pt>
                <c:pt idx="3647">
                  <c:v>3.5739999999999999E-3</c:v>
                </c:pt>
                <c:pt idx="3648">
                  <c:v>3.578E-3</c:v>
                </c:pt>
                <c:pt idx="3649">
                  <c:v>3.5739999999999999E-3</c:v>
                </c:pt>
                <c:pt idx="3650">
                  <c:v>3.5609999999999999E-3</c:v>
                </c:pt>
                <c:pt idx="3651">
                  <c:v>3.565E-3</c:v>
                </c:pt>
                <c:pt idx="3652">
                  <c:v>3.5699999999999998E-3</c:v>
                </c:pt>
                <c:pt idx="3653">
                  <c:v>3.5699999999999998E-3</c:v>
                </c:pt>
                <c:pt idx="3654">
                  <c:v>3.5739999999999999E-3</c:v>
                </c:pt>
                <c:pt idx="3655">
                  <c:v>3.5530000000000002E-3</c:v>
                </c:pt>
                <c:pt idx="3656">
                  <c:v>3.565E-3</c:v>
                </c:pt>
                <c:pt idx="3657">
                  <c:v>3.5739999999999999E-3</c:v>
                </c:pt>
                <c:pt idx="3658">
                  <c:v>3.5699999999999998E-3</c:v>
                </c:pt>
                <c:pt idx="3659">
                  <c:v>3.5739999999999999E-3</c:v>
                </c:pt>
                <c:pt idx="3660">
                  <c:v>3.5820000000000001E-3</c:v>
                </c:pt>
                <c:pt idx="3661">
                  <c:v>3.578E-3</c:v>
                </c:pt>
                <c:pt idx="3662">
                  <c:v>3.565E-3</c:v>
                </c:pt>
                <c:pt idx="3663">
                  <c:v>3.5739999999999999E-3</c:v>
                </c:pt>
                <c:pt idx="3664">
                  <c:v>3.5739999999999999E-3</c:v>
                </c:pt>
                <c:pt idx="3665">
                  <c:v>3.5739999999999999E-3</c:v>
                </c:pt>
                <c:pt idx="3666">
                  <c:v>3.5739999999999999E-3</c:v>
                </c:pt>
                <c:pt idx="3667">
                  <c:v>3.565E-3</c:v>
                </c:pt>
                <c:pt idx="3668">
                  <c:v>3.5820000000000001E-3</c:v>
                </c:pt>
                <c:pt idx="3669">
                  <c:v>3.578E-3</c:v>
                </c:pt>
                <c:pt idx="3670">
                  <c:v>3.5699999999999998E-3</c:v>
                </c:pt>
                <c:pt idx="3671">
                  <c:v>3.578E-3</c:v>
                </c:pt>
                <c:pt idx="3672">
                  <c:v>3.578E-3</c:v>
                </c:pt>
                <c:pt idx="3673">
                  <c:v>3.578E-3</c:v>
                </c:pt>
                <c:pt idx="3674">
                  <c:v>3.565E-3</c:v>
                </c:pt>
                <c:pt idx="3675">
                  <c:v>3.5739999999999999E-3</c:v>
                </c:pt>
                <c:pt idx="3676">
                  <c:v>3.5609999999999999E-3</c:v>
                </c:pt>
                <c:pt idx="3677">
                  <c:v>3.578E-3</c:v>
                </c:pt>
                <c:pt idx="3678">
                  <c:v>3.5739999999999999E-3</c:v>
                </c:pt>
                <c:pt idx="3679">
                  <c:v>3.5739999999999999E-3</c:v>
                </c:pt>
                <c:pt idx="3680">
                  <c:v>3.5699999999999998E-3</c:v>
                </c:pt>
                <c:pt idx="3681">
                  <c:v>3.578E-3</c:v>
                </c:pt>
                <c:pt idx="3682">
                  <c:v>3.5739999999999999E-3</c:v>
                </c:pt>
                <c:pt idx="3683">
                  <c:v>3.565E-3</c:v>
                </c:pt>
                <c:pt idx="3684">
                  <c:v>3.5739999999999999E-3</c:v>
                </c:pt>
                <c:pt idx="3685">
                  <c:v>3.565E-3</c:v>
                </c:pt>
                <c:pt idx="3686">
                  <c:v>3.5360000000000001E-3</c:v>
                </c:pt>
                <c:pt idx="3687">
                  <c:v>3.5439999999999998E-3</c:v>
                </c:pt>
                <c:pt idx="3688">
                  <c:v>3.5530000000000002E-3</c:v>
                </c:pt>
                <c:pt idx="3689">
                  <c:v>3.5479999999999999E-3</c:v>
                </c:pt>
                <c:pt idx="3690">
                  <c:v>3.5439999999999998E-3</c:v>
                </c:pt>
                <c:pt idx="3691">
                  <c:v>3.565E-3</c:v>
                </c:pt>
                <c:pt idx="3692">
                  <c:v>3.5439999999999998E-3</c:v>
                </c:pt>
                <c:pt idx="3693">
                  <c:v>3.5439999999999998E-3</c:v>
                </c:pt>
                <c:pt idx="3694">
                  <c:v>3.5439999999999998E-3</c:v>
                </c:pt>
                <c:pt idx="3695">
                  <c:v>3.5739999999999999E-3</c:v>
                </c:pt>
                <c:pt idx="3696">
                  <c:v>3.5739999999999999E-3</c:v>
                </c:pt>
                <c:pt idx="3697">
                  <c:v>3.565E-3</c:v>
                </c:pt>
                <c:pt idx="3698">
                  <c:v>3.5699999999999998E-3</c:v>
                </c:pt>
                <c:pt idx="3699">
                  <c:v>3.578E-3</c:v>
                </c:pt>
                <c:pt idx="3700">
                  <c:v>3.5739999999999999E-3</c:v>
                </c:pt>
                <c:pt idx="3701">
                  <c:v>3.5869999999999999E-3</c:v>
                </c:pt>
                <c:pt idx="3702">
                  <c:v>3.5739999999999999E-3</c:v>
                </c:pt>
                <c:pt idx="3703">
                  <c:v>3.5820000000000001E-3</c:v>
                </c:pt>
                <c:pt idx="3704">
                  <c:v>3.565E-3</c:v>
                </c:pt>
                <c:pt idx="3705">
                  <c:v>3.5699999999999998E-3</c:v>
                </c:pt>
                <c:pt idx="3706">
                  <c:v>3.5739999999999999E-3</c:v>
                </c:pt>
                <c:pt idx="3707">
                  <c:v>3.5699999999999998E-3</c:v>
                </c:pt>
                <c:pt idx="3708">
                  <c:v>3.5820000000000001E-3</c:v>
                </c:pt>
                <c:pt idx="3709">
                  <c:v>3.5699999999999998E-3</c:v>
                </c:pt>
                <c:pt idx="3710">
                  <c:v>3.5739999999999999E-3</c:v>
                </c:pt>
                <c:pt idx="3711">
                  <c:v>3.5820000000000001E-3</c:v>
                </c:pt>
                <c:pt idx="3712">
                  <c:v>3.5820000000000001E-3</c:v>
                </c:pt>
                <c:pt idx="3713">
                  <c:v>3.5739999999999999E-3</c:v>
                </c:pt>
                <c:pt idx="3714">
                  <c:v>3.5699999999999998E-3</c:v>
                </c:pt>
                <c:pt idx="3715">
                  <c:v>3.565E-3</c:v>
                </c:pt>
                <c:pt idx="3716">
                  <c:v>3.578E-3</c:v>
                </c:pt>
                <c:pt idx="3717">
                  <c:v>3.5699999999999998E-3</c:v>
                </c:pt>
                <c:pt idx="3718">
                  <c:v>3.5739999999999999E-3</c:v>
                </c:pt>
                <c:pt idx="3719">
                  <c:v>3.565E-3</c:v>
                </c:pt>
                <c:pt idx="3720">
                  <c:v>3.565E-3</c:v>
                </c:pt>
                <c:pt idx="3721">
                  <c:v>3.5609999999999999E-3</c:v>
                </c:pt>
                <c:pt idx="3722">
                  <c:v>3.5530000000000002E-3</c:v>
                </c:pt>
                <c:pt idx="3723">
                  <c:v>3.5609999999999999E-3</c:v>
                </c:pt>
                <c:pt idx="3724">
                  <c:v>3.5609999999999999E-3</c:v>
                </c:pt>
                <c:pt idx="3725">
                  <c:v>3.565E-3</c:v>
                </c:pt>
                <c:pt idx="3726">
                  <c:v>3.4810000000000002E-3</c:v>
                </c:pt>
                <c:pt idx="3727">
                  <c:v>3.4770000000000001E-3</c:v>
                </c:pt>
                <c:pt idx="3728">
                  <c:v>3.4810000000000002E-3</c:v>
                </c:pt>
                <c:pt idx="3729">
                  <c:v>3.4810000000000002E-3</c:v>
                </c:pt>
                <c:pt idx="3730">
                  <c:v>3.4770000000000001E-3</c:v>
                </c:pt>
                <c:pt idx="3731">
                  <c:v>3.4810000000000002E-3</c:v>
                </c:pt>
                <c:pt idx="3732">
                  <c:v>3.4770000000000001E-3</c:v>
                </c:pt>
                <c:pt idx="3733">
                  <c:v>3.4719999999999998E-3</c:v>
                </c:pt>
                <c:pt idx="3734">
                  <c:v>3.4770000000000001E-3</c:v>
                </c:pt>
                <c:pt idx="3735">
                  <c:v>3.4680000000000002E-3</c:v>
                </c:pt>
                <c:pt idx="3736">
                  <c:v>3.4719999999999998E-3</c:v>
                </c:pt>
                <c:pt idx="3737">
                  <c:v>3.4719999999999998E-3</c:v>
                </c:pt>
                <c:pt idx="3738">
                  <c:v>3.4680000000000002E-3</c:v>
                </c:pt>
                <c:pt idx="3739">
                  <c:v>3.4770000000000001E-3</c:v>
                </c:pt>
                <c:pt idx="3740">
                  <c:v>3.4770000000000001E-3</c:v>
                </c:pt>
                <c:pt idx="3741">
                  <c:v>3.4719999999999998E-3</c:v>
                </c:pt>
                <c:pt idx="3742">
                  <c:v>3.4810000000000002E-3</c:v>
                </c:pt>
                <c:pt idx="3743">
                  <c:v>3.4770000000000001E-3</c:v>
                </c:pt>
                <c:pt idx="3744">
                  <c:v>3.4680000000000002E-3</c:v>
                </c:pt>
                <c:pt idx="3745">
                  <c:v>3.4770000000000001E-3</c:v>
                </c:pt>
                <c:pt idx="3746">
                  <c:v>3.4719999999999998E-3</c:v>
                </c:pt>
                <c:pt idx="3747">
                  <c:v>3.4680000000000002E-3</c:v>
                </c:pt>
                <c:pt idx="3748">
                  <c:v>3.4680000000000002E-3</c:v>
                </c:pt>
                <c:pt idx="3749">
                  <c:v>3.4680000000000002E-3</c:v>
                </c:pt>
                <c:pt idx="3750">
                  <c:v>3.4719999999999998E-3</c:v>
                </c:pt>
                <c:pt idx="3751">
                  <c:v>3.4719999999999998E-3</c:v>
                </c:pt>
                <c:pt idx="3752">
                  <c:v>3.4680000000000002E-3</c:v>
                </c:pt>
                <c:pt idx="3753">
                  <c:v>3.4719999999999998E-3</c:v>
                </c:pt>
                <c:pt idx="3754">
                  <c:v>3.4770000000000001E-3</c:v>
                </c:pt>
                <c:pt idx="3755">
                  <c:v>3.4719999999999998E-3</c:v>
                </c:pt>
                <c:pt idx="3756">
                  <c:v>3.4770000000000001E-3</c:v>
                </c:pt>
                <c:pt idx="3757">
                  <c:v>3.4770000000000001E-3</c:v>
                </c:pt>
                <c:pt idx="3758">
                  <c:v>3.4770000000000001E-3</c:v>
                </c:pt>
                <c:pt idx="3759">
                  <c:v>3.4770000000000001E-3</c:v>
                </c:pt>
                <c:pt idx="3760">
                  <c:v>3.4640000000000001E-3</c:v>
                </c:pt>
                <c:pt idx="3761">
                  <c:v>3.4640000000000001E-3</c:v>
                </c:pt>
                <c:pt idx="3762">
                  <c:v>3.4770000000000001E-3</c:v>
                </c:pt>
                <c:pt idx="3763">
                  <c:v>3.4770000000000001E-3</c:v>
                </c:pt>
                <c:pt idx="3764">
                  <c:v>3.4770000000000001E-3</c:v>
                </c:pt>
                <c:pt idx="3765">
                  <c:v>3.4770000000000001E-3</c:v>
                </c:pt>
                <c:pt idx="3766">
                  <c:v>3.4810000000000002E-3</c:v>
                </c:pt>
                <c:pt idx="3767">
                  <c:v>3.493E-3</c:v>
                </c:pt>
                <c:pt idx="3768">
                  <c:v>3.4810000000000002E-3</c:v>
                </c:pt>
                <c:pt idx="3769">
                  <c:v>3.4770000000000001E-3</c:v>
                </c:pt>
                <c:pt idx="3770">
                  <c:v>3.4849999999999998E-3</c:v>
                </c:pt>
                <c:pt idx="3771">
                  <c:v>3.4719999999999998E-3</c:v>
                </c:pt>
                <c:pt idx="3772">
                  <c:v>3.4810000000000002E-3</c:v>
                </c:pt>
                <c:pt idx="3773">
                  <c:v>3.4770000000000001E-3</c:v>
                </c:pt>
                <c:pt idx="3774">
                  <c:v>3.4810000000000002E-3</c:v>
                </c:pt>
                <c:pt idx="3775">
                  <c:v>3.4810000000000002E-3</c:v>
                </c:pt>
                <c:pt idx="3776">
                  <c:v>3.4770000000000001E-3</c:v>
                </c:pt>
                <c:pt idx="3777">
                  <c:v>3.4810000000000002E-3</c:v>
                </c:pt>
                <c:pt idx="3778">
                  <c:v>3.4810000000000002E-3</c:v>
                </c:pt>
                <c:pt idx="3779">
                  <c:v>3.4849999999999998E-3</c:v>
                </c:pt>
                <c:pt idx="3780">
                  <c:v>3.4849999999999998E-3</c:v>
                </c:pt>
                <c:pt idx="3781">
                  <c:v>3.4810000000000002E-3</c:v>
                </c:pt>
                <c:pt idx="3782">
                  <c:v>3.4849999999999998E-3</c:v>
                </c:pt>
                <c:pt idx="3783">
                  <c:v>3.4810000000000002E-3</c:v>
                </c:pt>
                <c:pt idx="3784">
                  <c:v>3.4810000000000002E-3</c:v>
                </c:pt>
                <c:pt idx="3785">
                  <c:v>3.4770000000000001E-3</c:v>
                </c:pt>
                <c:pt idx="3786">
                  <c:v>3.4849999999999998E-3</c:v>
                </c:pt>
                <c:pt idx="3787">
                  <c:v>3.3170000000000001E-3</c:v>
                </c:pt>
                <c:pt idx="3788">
                  <c:v>3.346E-3</c:v>
                </c:pt>
                <c:pt idx="3789">
                  <c:v>3.3379999999999998E-3</c:v>
                </c:pt>
                <c:pt idx="3790">
                  <c:v>3.346E-3</c:v>
                </c:pt>
                <c:pt idx="3791">
                  <c:v>3.346E-3</c:v>
                </c:pt>
                <c:pt idx="3792">
                  <c:v>3.3500000000000001E-3</c:v>
                </c:pt>
                <c:pt idx="3793">
                  <c:v>3.346E-3</c:v>
                </c:pt>
                <c:pt idx="3794">
                  <c:v>3.346E-3</c:v>
                </c:pt>
                <c:pt idx="3795">
                  <c:v>3.3500000000000001E-3</c:v>
                </c:pt>
                <c:pt idx="3796">
                  <c:v>3.3500000000000001E-3</c:v>
                </c:pt>
                <c:pt idx="3797">
                  <c:v>3.3500000000000001E-3</c:v>
                </c:pt>
                <c:pt idx="3798">
                  <c:v>3.3419999999999999E-3</c:v>
                </c:pt>
                <c:pt idx="3799">
                  <c:v>3.3500000000000001E-3</c:v>
                </c:pt>
                <c:pt idx="3800">
                  <c:v>3.3500000000000001E-3</c:v>
                </c:pt>
                <c:pt idx="3801">
                  <c:v>3.3579999999999999E-3</c:v>
                </c:pt>
                <c:pt idx="3802">
                  <c:v>3.346E-3</c:v>
                </c:pt>
                <c:pt idx="3803">
                  <c:v>3.3500000000000001E-3</c:v>
                </c:pt>
                <c:pt idx="3804">
                  <c:v>3.3540000000000002E-3</c:v>
                </c:pt>
                <c:pt idx="3805">
                  <c:v>3.362E-3</c:v>
                </c:pt>
                <c:pt idx="3806">
                  <c:v>3.3540000000000002E-3</c:v>
                </c:pt>
                <c:pt idx="3807">
                  <c:v>3.3540000000000002E-3</c:v>
                </c:pt>
                <c:pt idx="3808">
                  <c:v>3.3700000000000002E-3</c:v>
                </c:pt>
                <c:pt idx="3809">
                  <c:v>3.362E-3</c:v>
                </c:pt>
                <c:pt idx="3810">
                  <c:v>3.3700000000000002E-3</c:v>
                </c:pt>
                <c:pt idx="3811">
                  <c:v>3.3700000000000002E-3</c:v>
                </c:pt>
                <c:pt idx="3812">
                  <c:v>3.362E-3</c:v>
                </c:pt>
                <c:pt idx="3813">
                  <c:v>3.3700000000000002E-3</c:v>
                </c:pt>
                <c:pt idx="3814">
                  <c:v>3.3579999999999999E-3</c:v>
                </c:pt>
                <c:pt idx="3815">
                  <c:v>3.3660000000000001E-3</c:v>
                </c:pt>
                <c:pt idx="3816">
                  <c:v>3.3660000000000001E-3</c:v>
                </c:pt>
                <c:pt idx="3817">
                  <c:v>3.3660000000000001E-3</c:v>
                </c:pt>
                <c:pt idx="3818">
                  <c:v>3.3739999999999998E-3</c:v>
                </c:pt>
                <c:pt idx="3819">
                  <c:v>3.3700000000000002E-3</c:v>
                </c:pt>
                <c:pt idx="3820">
                  <c:v>3.3779999999999999E-3</c:v>
                </c:pt>
                <c:pt idx="3821">
                  <c:v>3.3739999999999998E-3</c:v>
                </c:pt>
                <c:pt idx="3822">
                  <c:v>3.3779999999999999E-3</c:v>
                </c:pt>
                <c:pt idx="3823">
                  <c:v>3.3739999999999998E-3</c:v>
                </c:pt>
                <c:pt idx="3824">
                  <c:v>3.382E-3</c:v>
                </c:pt>
                <c:pt idx="3825">
                  <c:v>3.3779999999999999E-3</c:v>
                </c:pt>
                <c:pt idx="3826">
                  <c:v>3.3739999999999998E-3</c:v>
                </c:pt>
                <c:pt idx="3827">
                  <c:v>3.3739999999999998E-3</c:v>
                </c:pt>
                <c:pt idx="3828">
                  <c:v>3.3739999999999998E-3</c:v>
                </c:pt>
                <c:pt idx="3829">
                  <c:v>3.3660000000000001E-3</c:v>
                </c:pt>
                <c:pt idx="3830">
                  <c:v>3.346E-3</c:v>
                </c:pt>
                <c:pt idx="3831">
                  <c:v>3.346E-3</c:v>
                </c:pt>
                <c:pt idx="3832">
                  <c:v>3.3500000000000001E-3</c:v>
                </c:pt>
                <c:pt idx="3833">
                  <c:v>3.3540000000000002E-3</c:v>
                </c:pt>
                <c:pt idx="3834">
                  <c:v>3.3540000000000002E-3</c:v>
                </c:pt>
                <c:pt idx="3835">
                  <c:v>3.3540000000000002E-3</c:v>
                </c:pt>
                <c:pt idx="3836">
                  <c:v>3.124E-3</c:v>
                </c:pt>
                <c:pt idx="3837">
                  <c:v>3.1089999999999998E-3</c:v>
                </c:pt>
                <c:pt idx="3838">
                  <c:v>3.117E-3</c:v>
                </c:pt>
                <c:pt idx="3839">
                  <c:v>3.117E-3</c:v>
                </c:pt>
                <c:pt idx="3840">
                  <c:v>3.1089999999999998E-3</c:v>
                </c:pt>
                <c:pt idx="3841">
                  <c:v>3.1020000000000002E-3</c:v>
                </c:pt>
                <c:pt idx="3842">
                  <c:v>3.1129999999999999E-3</c:v>
                </c:pt>
                <c:pt idx="3843">
                  <c:v>3.1199999999999999E-3</c:v>
                </c:pt>
                <c:pt idx="3844">
                  <c:v>3.1199999999999999E-3</c:v>
                </c:pt>
                <c:pt idx="3845">
                  <c:v>3.117E-3</c:v>
                </c:pt>
                <c:pt idx="3846">
                  <c:v>3.0539999999999999E-3</c:v>
                </c:pt>
                <c:pt idx="3847">
                  <c:v>3.094E-3</c:v>
                </c:pt>
                <c:pt idx="3848">
                  <c:v>3.0869999999999999E-3</c:v>
                </c:pt>
                <c:pt idx="3849">
                  <c:v>3.1089999999999998E-3</c:v>
                </c:pt>
                <c:pt idx="3850">
                  <c:v>3.1129999999999999E-3</c:v>
                </c:pt>
                <c:pt idx="3851">
                  <c:v>3.1089999999999998E-3</c:v>
                </c:pt>
                <c:pt idx="3852">
                  <c:v>3.117E-3</c:v>
                </c:pt>
                <c:pt idx="3853">
                  <c:v>3.1089999999999998E-3</c:v>
                </c:pt>
                <c:pt idx="3854">
                  <c:v>3.1089999999999998E-3</c:v>
                </c:pt>
                <c:pt idx="3855">
                  <c:v>3.0980000000000001E-3</c:v>
                </c:pt>
                <c:pt idx="3856">
                  <c:v>3.1129999999999999E-3</c:v>
                </c:pt>
                <c:pt idx="3857">
                  <c:v>3.1129999999999999E-3</c:v>
                </c:pt>
                <c:pt idx="3858">
                  <c:v>3.117E-3</c:v>
                </c:pt>
                <c:pt idx="3859">
                  <c:v>3.124E-3</c:v>
                </c:pt>
                <c:pt idx="3860">
                  <c:v>3.1199999999999999E-3</c:v>
                </c:pt>
                <c:pt idx="3861">
                  <c:v>3.1199999999999999E-3</c:v>
                </c:pt>
                <c:pt idx="3862">
                  <c:v>3.124E-3</c:v>
                </c:pt>
                <c:pt idx="3863">
                  <c:v>3.1199999999999999E-3</c:v>
                </c:pt>
                <c:pt idx="3864">
                  <c:v>3.117E-3</c:v>
                </c:pt>
                <c:pt idx="3865">
                  <c:v>3.1199999999999999E-3</c:v>
                </c:pt>
                <c:pt idx="3866">
                  <c:v>3.124E-3</c:v>
                </c:pt>
                <c:pt idx="3867">
                  <c:v>3.1199999999999999E-3</c:v>
                </c:pt>
                <c:pt idx="3868">
                  <c:v>3.1199999999999999E-3</c:v>
                </c:pt>
                <c:pt idx="3869">
                  <c:v>3.124E-3</c:v>
                </c:pt>
                <c:pt idx="3870">
                  <c:v>3.124E-3</c:v>
                </c:pt>
                <c:pt idx="3871">
                  <c:v>3.1280000000000001E-3</c:v>
                </c:pt>
                <c:pt idx="3872">
                  <c:v>3.1280000000000001E-3</c:v>
                </c:pt>
                <c:pt idx="3873">
                  <c:v>3.1280000000000001E-3</c:v>
                </c:pt>
                <c:pt idx="3874">
                  <c:v>3.1280000000000001E-3</c:v>
                </c:pt>
                <c:pt idx="3875">
                  <c:v>3.124E-3</c:v>
                </c:pt>
                <c:pt idx="3876">
                  <c:v>3.1280000000000001E-3</c:v>
                </c:pt>
                <c:pt idx="3877">
                  <c:v>3.1280000000000001E-3</c:v>
                </c:pt>
                <c:pt idx="3878">
                  <c:v>3.124E-3</c:v>
                </c:pt>
                <c:pt idx="3879">
                  <c:v>3.124E-3</c:v>
                </c:pt>
                <c:pt idx="3880">
                  <c:v>3.1389999999999999E-3</c:v>
                </c:pt>
                <c:pt idx="3881">
                  <c:v>3.1280000000000001E-3</c:v>
                </c:pt>
                <c:pt idx="3882">
                  <c:v>3.0609999999999999E-3</c:v>
                </c:pt>
                <c:pt idx="3883">
                  <c:v>3.0690000000000001E-3</c:v>
                </c:pt>
                <c:pt idx="3884">
                  <c:v>3.065E-3</c:v>
                </c:pt>
                <c:pt idx="3885">
                  <c:v>3.0539999999999999E-3</c:v>
                </c:pt>
                <c:pt idx="3886">
                  <c:v>3.0690000000000001E-3</c:v>
                </c:pt>
                <c:pt idx="3887">
                  <c:v>3.065E-3</c:v>
                </c:pt>
                <c:pt idx="3888">
                  <c:v>3.065E-3</c:v>
                </c:pt>
                <c:pt idx="3889">
                  <c:v>3.0609999999999999E-3</c:v>
                </c:pt>
                <c:pt idx="3890">
                  <c:v>3.065E-3</c:v>
                </c:pt>
                <c:pt idx="3891">
                  <c:v>3.065E-3</c:v>
                </c:pt>
                <c:pt idx="3892">
                  <c:v>3.065E-3</c:v>
                </c:pt>
                <c:pt idx="3893">
                  <c:v>3.065E-3</c:v>
                </c:pt>
                <c:pt idx="3894">
                  <c:v>3.065E-3</c:v>
                </c:pt>
                <c:pt idx="3895">
                  <c:v>3.0690000000000001E-3</c:v>
                </c:pt>
                <c:pt idx="3896">
                  <c:v>3.0869999999999999E-3</c:v>
                </c:pt>
                <c:pt idx="3897">
                  <c:v>3.0690000000000001E-3</c:v>
                </c:pt>
                <c:pt idx="3898">
                  <c:v>3.065E-3</c:v>
                </c:pt>
                <c:pt idx="3899">
                  <c:v>3.0690000000000001E-3</c:v>
                </c:pt>
                <c:pt idx="3900">
                  <c:v>3.0720000000000001E-3</c:v>
                </c:pt>
                <c:pt idx="3901">
                  <c:v>3.0760000000000002E-3</c:v>
                </c:pt>
                <c:pt idx="3902">
                  <c:v>3.0799999999999998E-3</c:v>
                </c:pt>
                <c:pt idx="3903">
                  <c:v>3.0869999999999999E-3</c:v>
                </c:pt>
                <c:pt idx="3904">
                  <c:v>3.0899999999999999E-3</c:v>
                </c:pt>
                <c:pt idx="3905">
                  <c:v>3.0869999999999999E-3</c:v>
                </c:pt>
                <c:pt idx="3906">
                  <c:v>3.0899999999999999E-3</c:v>
                </c:pt>
                <c:pt idx="3907">
                  <c:v>3.094E-3</c:v>
                </c:pt>
                <c:pt idx="3908">
                  <c:v>3.0980000000000001E-3</c:v>
                </c:pt>
                <c:pt idx="3909">
                  <c:v>3.0829999999999998E-3</c:v>
                </c:pt>
                <c:pt idx="3910">
                  <c:v>3.1020000000000002E-3</c:v>
                </c:pt>
                <c:pt idx="3911">
                  <c:v>3.1050000000000001E-3</c:v>
                </c:pt>
                <c:pt idx="3912">
                  <c:v>3.1020000000000002E-3</c:v>
                </c:pt>
                <c:pt idx="3913">
                  <c:v>3.1199999999999999E-3</c:v>
                </c:pt>
                <c:pt idx="3914">
                  <c:v>3.1199999999999999E-3</c:v>
                </c:pt>
                <c:pt idx="3915">
                  <c:v>3.117E-3</c:v>
                </c:pt>
                <c:pt idx="3916">
                  <c:v>3.1280000000000001E-3</c:v>
                </c:pt>
                <c:pt idx="3917">
                  <c:v>3.1280000000000001E-3</c:v>
                </c:pt>
                <c:pt idx="3918">
                  <c:v>3.1359999999999999E-3</c:v>
                </c:pt>
                <c:pt idx="3919">
                  <c:v>3.1470000000000001E-3</c:v>
                </c:pt>
                <c:pt idx="3920">
                  <c:v>3.1510000000000002E-3</c:v>
                </c:pt>
                <c:pt idx="3921">
                  <c:v>3.1580000000000002E-3</c:v>
                </c:pt>
                <c:pt idx="3922">
                  <c:v>3.1809999999999998E-3</c:v>
                </c:pt>
                <c:pt idx="3923">
                  <c:v>3.1619999999999999E-3</c:v>
                </c:pt>
                <c:pt idx="3924">
                  <c:v>3.1849999999999999E-3</c:v>
                </c:pt>
                <c:pt idx="3925">
                  <c:v>3.1809999999999998E-3</c:v>
                </c:pt>
                <c:pt idx="3926">
                  <c:v>3.1960000000000001E-3</c:v>
                </c:pt>
                <c:pt idx="3927">
                  <c:v>3.1809999999999998E-3</c:v>
                </c:pt>
                <c:pt idx="3928">
                  <c:v>3.189E-3</c:v>
                </c:pt>
                <c:pt idx="3929">
                  <c:v>3.189E-3</c:v>
                </c:pt>
                <c:pt idx="3930">
                  <c:v>3.1809999999999998E-3</c:v>
                </c:pt>
                <c:pt idx="3931">
                  <c:v>3.189E-3</c:v>
                </c:pt>
                <c:pt idx="3932">
                  <c:v>3.1849999999999999E-3</c:v>
                </c:pt>
                <c:pt idx="3933">
                  <c:v>3.189E-3</c:v>
                </c:pt>
                <c:pt idx="3934">
                  <c:v>3.189E-3</c:v>
                </c:pt>
                <c:pt idx="3935">
                  <c:v>3.192E-3</c:v>
                </c:pt>
                <c:pt idx="3936">
                  <c:v>3.189E-3</c:v>
                </c:pt>
                <c:pt idx="3937">
                  <c:v>3.192E-3</c:v>
                </c:pt>
                <c:pt idx="3938">
                  <c:v>3.192E-3</c:v>
                </c:pt>
                <c:pt idx="3939">
                  <c:v>3.1960000000000001E-3</c:v>
                </c:pt>
                <c:pt idx="3940">
                  <c:v>3.192E-3</c:v>
                </c:pt>
                <c:pt idx="3941">
                  <c:v>3.1960000000000001E-3</c:v>
                </c:pt>
                <c:pt idx="3942">
                  <c:v>3.1960000000000001E-3</c:v>
                </c:pt>
                <c:pt idx="3943">
                  <c:v>3.2039999999999998E-3</c:v>
                </c:pt>
                <c:pt idx="3944">
                  <c:v>3.2000000000000002E-3</c:v>
                </c:pt>
                <c:pt idx="3945">
                  <c:v>3.1960000000000001E-3</c:v>
                </c:pt>
                <c:pt idx="3946">
                  <c:v>3.192E-3</c:v>
                </c:pt>
                <c:pt idx="3947">
                  <c:v>3.1849999999999999E-3</c:v>
                </c:pt>
                <c:pt idx="3948">
                  <c:v>3.1770000000000001E-3</c:v>
                </c:pt>
                <c:pt idx="3949">
                  <c:v>3.189E-3</c:v>
                </c:pt>
                <c:pt idx="3950">
                  <c:v>3.189E-3</c:v>
                </c:pt>
                <c:pt idx="3951">
                  <c:v>3.1770000000000001E-3</c:v>
                </c:pt>
                <c:pt idx="3952">
                  <c:v>3.1809999999999998E-3</c:v>
                </c:pt>
                <c:pt idx="3953">
                  <c:v>3.1849999999999999E-3</c:v>
                </c:pt>
                <c:pt idx="3954">
                  <c:v>3.1849999999999999E-3</c:v>
                </c:pt>
                <c:pt idx="3955">
                  <c:v>3.1849999999999999E-3</c:v>
                </c:pt>
                <c:pt idx="3956">
                  <c:v>3.189E-3</c:v>
                </c:pt>
                <c:pt idx="3957">
                  <c:v>3.189E-3</c:v>
                </c:pt>
                <c:pt idx="3958">
                  <c:v>3.1770000000000001E-3</c:v>
                </c:pt>
                <c:pt idx="3959">
                  <c:v>3.189E-3</c:v>
                </c:pt>
                <c:pt idx="3960">
                  <c:v>3.1849999999999999E-3</c:v>
                </c:pt>
                <c:pt idx="3961">
                  <c:v>3.1809999999999998E-3</c:v>
                </c:pt>
                <c:pt idx="3962">
                  <c:v>3.1849999999999999E-3</c:v>
                </c:pt>
                <c:pt idx="3963">
                  <c:v>3.1809999999999998E-3</c:v>
                </c:pt>
                <c:pt idx="3964">
                  <c:v>3.189E-3</c:v>
                </c:pt>
                <c:pt idx="3965">
                  <c:v>3.192E-3</c:v>
                </c:pt>
                <c:pt idx="3966">
                  <c:v>3.189E-3</c:v>
                </c:pt>
                <c:pt idx="3967">
                  <c:v>3.189E-3</c:v>
                </c:pt>
                <c:pt idx="3968">
                  <c:v>3.1849999999999999E-3</c:v>
                </c:pt>
                <c:pt idx="3969">
                  <c:v>3.1809999999999998E-3</c:v>
                </c:pt>
                <c:pt idx="3970">
                  <c:v>3.189E-3</c:v>
                </c:pt>
                <c:pt idx="3971">
                  <c:v>3.2000000000000002E-3</c:v>
                </c:pt>
                <c:pt idx="3972">
                  <c:v>3.2160000000000001E-3</c:v>
                </c:pt>
                <c:pt idx="3973">
                  <c:v>3.212E-3</c:v>
                </c:pt>
                <c:pt idx="3974">
                  <c:v>3.2200000000000002E-3</c:v>
                </c:pt>
                <c:pt idx="3975">
                  <c:v>3.2160000000000001E-3</c:v>
                </c:pt>
                <c:pt idx="3976">
                  <c:v>3.2039999999999998E-3</c:v>
                </c:pt>
                <c:pt idx="3977">
                  <c:v>3.2160000000000001E-3</c:v>
                </c:pt>
                <c:pt idx="3978">
                  <c:v>3.2079999999999999E-3</c:v>
                </c:pt>
                <c:pt idx="3979">
                  <c:v>3.2000000000000002E-3</c:v>
                </c:pt>
                <c:pt idx="3980">
                  <c:v>3.1199999999999999E-3</c:v>
                </c:pt>
                <c:pt idx="3981">
                  <c:v>3.0980000000000001E-3</c:v>
                </c:pt>
                <c:pt idx="3982">
                  <c:v>3.0980000000000001E-3</c:v>
                </c:pt>
                <c:pt idx="3983">
                  <c:v>3.094E-3</c:v>
                </c:pt>
                <c:pt idx="3984">
                  <c:v>3.0980000000000001E-3</c:v>
                </c:pt>
                <c:pt idx="3985">
                  <c:v>3.0980000000000001E-3</c:v>
                </c:pt>
                <c:pt idx="3986">
                  <c:v>3.1020000000000002E-3</c:v>
                </c:pt>
                <c:pt idx="3987">
                  <c:v>3.1050000000000001E-3</c:v>
                </c:pt>
                <c:pt idx="3988">
                  <c:v>3.1020000000000002E-3</c:v>
                </c:pt>
                <c:pt idx="3989">
                  <c:v>3.0980000000000001E-3</c:v>
                </c:pt>
                <c:pt idx="3990">
                  <c:v>3.1020000000000002E-3</c:v>
                </c:pt>
                <c:pt idx="3991">
                  <c:v>3.1089999999999998E-3</c:v>
                </c:pt>
                <c:pt idx="3992">
                  <c:v>3.1050000000000001E-3</c:v>
                </c:pt>
                <c:pt idx="3993">
                  <c:v>3.1089999999999998E-3</c:v>
                </c:pt>
                <c:pt idx="3994">
                  <c:v>3.0980000000000001E-3</c:v>
                </c:pt>
                <c:pt idx="3995">
                  <c:v>3.0980000000000001E-3</c:v>
                </c:pt>
                <c:pt idx="3996">
                  <c:v>3.0980000000000001E-3</c:v>
                </c:pt>
                <c:pt idx="3997">
                  <c:v>3.1020000000000002E-3</c:v>
                </c:pt>
                <c:pt idx="3998">
                  <c:v>3.1050000000000001E-3</c:v>
                </c:pt>
                <c:pt idx="3999">
                  <c:v>3.1020000000000002E-3</c:v>
                </c:pt>
                <c:pt idx="4000">
                  <c:v>3.1129999999999999E-3</c:v>
                </c:pt>
                <c:pt idx="4001">
                  <c:v>3.1050000000000001E-3</c:v>
                </c:pt>
                <c:pt idx="4002">
                  <c:v>3.1050000000000001E-3</c:v>
                </c:pt>
                <c:pt idx="4003">
                  <c:v>3.1050000000000001E-3</c:v>
                </c:pt>
                <c:pt idx="4004">
                  <c:v>3.1089999999999998E-3</c:v>
                </c:pt>
                <c:pt idx="4005">
                  <c:v>3.1050000000000001E-3</c:v>
                </c:pt>
                <c:pt idx="4006">
                  <c:v>3.1089999999999998E-3</c:v>
                </c:pt>
                <c:pt idx="4007">
                  <c:v>3.1129999999999999E-3</c:v>
                </c:pt>
                <c:pt idx="4008">
                  <c:v>3.1089999999999998E-3</c:v>
                </c:pt>
                <c:pt idx="4009">
                  <c:v>3.1050000000000001E-3</c:v>
                </c:pt>
                <c:pt idx="4010">
                  <c:v>3.1050000000000001E-3</c:v>
                </c:pt>
                <c:pt idx="4011">
                  <c:v>3.1050000000000001E-3</c:v>
                </c:pt>
                <c:pt idx="4012">
                  <c:v>3.0980000000000001E-3</c:v>
                </c:pt>
                <c:pt idx="4013">
                  <c:v>3.1050000000000001E-3</c:v>
                </c:pt>
                <c:pt idx="4014">
                  <c:v>3.1129999999999999E-3</c:v>
                </c:pt>
                <c:pt idx="4015">
                  <c:v>3.1020000000000002E-3</c:v>
                </c:pt>
                <c:pt idx="4016">
                  <c:v>3.1129999999999999E-3</c:v>
                </c:pt>
                <c:pt idx="4017">
                  <c:v>3.1089999999999998E-3</c:v>
                </c:pt>
                <c:pt idx="4018">
                  <c:v>3.1089999999999998E-3</c:v>
                </c:pt>
                <c:pt idx="4019">
                  <c:v>3.1020000000000002E-3</c:v>
                </c:pt>
                <c:pt idx="4020">
                  <c:v>3.1050000000000001E-3</c:v>
                </c:pt>
                <c:pt idx="4021">
                  <c:v>3.1089999999999998E-3</c:v>
                </c:pt>
                <c:pt idx="4022">
                  <c:v>3.1050000000000001E-3</c:v>
                </c:pt>
                <c:pt idx="4023">
                  <c:v>3.0980000000000001E-3</c:v>
                </c:pt>
                <c:pt idx="4024">
                  <c:v>3.1050000000000001E-3</c:v>
                </c:pt>
                <c:pt idx="4025">
                  <c:v>3.1089999999999998E-3</c:v>
                </c:pt>
                <c:pt idx="4026">
                  <c:v>3.1089999999999998E-3</c:v>
                </c:pt>
                <c:pt idx="4027">
                  <c:v>3.117E-3</c:v>
                </c:pt>
                <c:pt idx="4028">
                  <c:v>3.117E-3</c:v>
                </c:pt>
                <c:pt idx="4029">
                  <c:v>3.1129999999999999E-3</c:v>
                </c:pt>
                <c:pt idx="4030">
                  <c:v>3.1199999999999999E-3</c:v>
                </c:pt>
                <c:pt idx="4031">
                  <c:v>3.1050000000000001E-3</c:v>
                </c:pt>
                <c:pt idx="4032">
                  <c:v>3.1199999999999999E-3</c:v>
                </c:pt>
                <c:pt idx="4033">
                  <c:v>3.117E-3</c:v>
                </c:pt>
                <c:pt idx="4034">
                  <c:v>3.1020000000000002E-3</c:v>
                </c:pt>
                <c:pt idx="4035">
                  <c:v>3.1129999999999999E-3</c:v>
                </c:pt>
                <c:pt idx="4036">
                  <c:v>3.1129999999999999E-3</c:v>
                </c:pt>
                <c:pt idx="4037">
                  <c:v>3.0980000000000001E-3</c:v>
                </c:pt>
                <c:pt idx="4038">
                  <c:v>3.1050000000000001E-3</c:v>
                </c:pt>
                <c:pt idx="4039">
                  <c:v>3.1050000000000001E-3</c:v>
                </c:pt>
                <c:pt idx="4040">
                  <c:v>3.1050000000000001E-3</c:v>
                </c:pt>
                <c:pt idx="4041">
                  <c:v>3.1089999999999998E-3</c:v>
                </c:pt>
                <c:pt idx="4042">
                  <c:v>3.1050000000000001E-3</c:v>
                </c:pt>
                <c:pt idx="4043">
                  <c:v>3.117E-3</c:v>
                </c:pt>
                <c:pt idx="4044">
                  <c:v>3.1050000000000001E-3</c:v>
                </c:pt>
                <c:pt idx="4045">
                  <c:v>3.1089999999999998E-3</c:v>
                </c:pt>
                <c:pt idx="4046">
                  <c:v>3.1129999999999999E-3</c:v>
                </c:pt>
                <c:pt idx="4047">
                  <c:v>3.1050000000000001E-3</c:v>
                </c:pt>
                <c:pt idx="4048">
                  <c:v>3.1129999999999999E-3</c:v>
                </c:pt>
                <c:pt idx="4049">
                  <c:v>3.1129999999999999E-3</c:v>
                </c:pt>
                <c:pt idx="4050">
                  <c:v>3.1050000000000001E-3</c:v>
                </c:pt>
                <c:pt idx="4051">
                  <c:v>3.1129999999999999E-3</c:v>
                </c:pt>
                <c:pt idx="4052">
                  <c:v>3.1020000000000002E-3</c:v>
                </c:pt>
                <c:pt idx="4053">
                  <c:v>3.1199999999999999E-3</c:v>
                </c:pt>
                <c:pt idx="4054">
                  <c:v>3.1089999999999998E-3</c:v>
                </c:pt>
                <c:pt idx="4055">
                  <c:v>3.124E-3</c:v>
                </c:pt>
                <c:pt idx="4056">
                  <c:v>3.1050000000000001E-3</c:v>
                </c:pt>
                <c:pt idx="4057">
                  <c:v>3.1020000000000002E-3</c:v>
                </c:pt>
                <c:pt idx="4058">
                  <c:v>3.1020000000000002E-3</c:v>
                </c:pt>
                <c:pt idx="4059">
                  <c:v>3.0899999999999999E-3</c:v>
                </c:pt>
                <c:pt idx="4060">
                  <c:v>3.094E-3</c:v>
                </c:pt>
                <c:pt idx="4061">
                  <c:v>3.0980000000000001E-3</c:v>
                </c:pt>
                <c:pt idx="4062">
                  <c:v>3.0899999999999999E-3</c:v>
                </c:pt>
                <c:pt idx="4063">
                  <c:v>3.0980000000000001E-3</c:v>
                </c:pt>
                <c:pt idx="4064">
                  <c:v>3.094E-3</c:v>
                </c:pt>
                <c:pt idx="4065">
                  <c:v>3.1020000000000002E-3</c:v>
                </c:pt>
                <c:pt idx="4066">
                  <c:v>3.094E-3</c:v>
                </c:pt>
                <c:pt idx="4067">
                  <c:v>3.1050000000000001E-3</c:v>
                </c:pt>
                <c:pt idx="4068">
                  <c:v>3.0980000000000001E-3</c:v>
                </c:pt>
                <c:pt idx="4069">
                  <c:v>3.0869999999999999E-3</c:v>
                </c:pt>
                <c:pt idx="4070">
                  <c:v>3.0899999999999999E-3</c:v>
                </c:pt>
                <c:pt idx="4071">
                  <c:v>3.1020000000000002E-3</c:v>
                </c:pt>
                <c:pt idx="4072">
                  <c:v>3.094E-3</c:v>
                </c:pt>
                <c:pt idx="4073">
                  <c:v>3.0980000000000001E-3</c:v>
                </c:pt>
                <c:pt idx="4074">
                  <c:v>3.0980000000000001E-3</c:v>
                </c:pt>
                <c:pt idx="4075">
                  <c:v>3.0899999999999999E-3</c:v>
                </c:pt>
                <c:pt idx="4076">
                  <c:v>3.1020000000000002E-3</c:v>
                </c:pt>
                <c:pt idx="4077">
                  <c:v>3.0980000000000001E-3</c:v>
                </c:pt>
                <c:pt idx="4078">
                  <c:v>3.0899999999999999E-3</c:v>
                </c:pt>
                <c:pt idx="4079">
                  <c:v>3.1020000000000002E-3</c:v>
                </c:pt>
                <c:pt idx="4080">
                  <c:v>3.1050000000000001E-3</c:v>
                </c:pt>
                <c:pt idx="4081">
                  <c:v>3.0980000000000001E-3</c:v>
                </c:pt>
                <c:pt idx="4082">
                  <c:v>3.1050000000000001E-3</c:v>
                </c:pt>
                <c:pt idx="4083">
                  <c:v>3.0980000000000001E-3</c:v>
                </c:pt>
                <c:pt idx="4084">
                  <c:v>3.094E-3</c:v>
                </c:pt>
                <c:pt idx="4085">
                  <c:v>3.094E-3</c:v>
                </c:pt>
                <c:pt idx="4086">
                  <c:v>3.0899999999999999E-3</c:v>
                </c:pt>
                <c:pt idx="4087">
                  <c:v>3.0980000000000001E-3</c:v>
                </c:pt>
                <c:pt idx="4088">
                  <c:v>3.1020000000000002E-3</c:v>
                </c:pt>
                <c:pt idx="4089">
                  <c:v>3.1020000000000002E-3</c:v>
                </c:pt>
                <c:pt idx="4090">
                  <c:v>3.1050000000000001E-3</c:v>
                </c:pt>
                <c:pt idx="4091">
                  <c:v>3.0980000000000001E-3</c:v>
                </c:pt>
                <c:pt idx="4092">
                  <c:v>3.0980000000000001E-3</c:v>
                </c:pt>
                <c:pt idx="4093">
                  <c:v>3.1020000000000002E-3</c:v>
                </c:pt>
                <c:pt idx="4094">
                  <c:v>3.0980000000000001E-3</c:v>
                </c:pt>
                <c:pt idx="4095">
                  <c:v>3.0980000000000001E-3</c:v>
                </c:pt>
                <c:pt idx="4096">
                  <c:v>3.0980000000000001E-3</c:v>
                </c:pt>
                <c:pt idx="4097">
                  <c:v>3.1020000000000002E-3</c:v>
                </c:pt>
                <c:pt idx="4098">
                  <c:v>3.0980000000000001E-3</c:v>
                </c:pt>
                <c:pt idx="4099">
                  <c:v>3.1050000000000001E-3</c:v>
                </c:pt>
                <c:pt idx="4100">
                  <c:v>3.1020000000000002E-3</c:v>
                </c:pt>
                <c:pt idx="4101">
                  <c:v>3.0980000000000001E-3</c:v>
                </c:pt>
                <c:pt idx="4102">
                  <c:v>3.1050000000000001E-3</c:v>
                </c:pt>
                <c:pt idx="4103">
                  <c:v>3.0980000000000001E-3</c:v>
                </c:pt>
                <c:pt idx="4104">
                  <c:v>3.1089999999999998E-3</c:v>
                </c:pt>
                <c:pt idx="4105">
                  <c:v>3.1089999999999998E-3</c:v>
                </c:pt>
                <c:pt idx="4106">
                  <c:v>3.1020000000000002E-3</c:v>
                </c:pt>
                <c:pt idx="4107">
                  <c:v>3.1050000000000001E-3</c:v>
                </c:pt>
                <c:pt idx="4108">
                  <c:v>3.1129999999999999E-3</c:v>
                </c:pt>
                <c:pt idx="4109">
                  <c:v>3.0980000000000001E-3</c:v>
                </c:pt>
                <c:pt idx="4110">
                  <c:v>3.0980000000000001E-3</c:v>
                </c:pt>
                <c:pt idx="4111">
                  <c:v>3.1050000000000001E-3</c:v>
                </c:pt>
                <c:pt idx="4112">
                  <c:v>3.1020000000000002E-3</c:v>
                </c:pt>
                <c:pt idx="4113">
                  <c:v>3.1020000000000002E-3</c:v>
                </c:pt>
                <c:pt idx="4114">
                  <c:v>3.0980000000000001E-3</c:v>
                </c:pt>
                <c:pt idx="4115">
                  <c:v>3.1020000000000002E-3</c:v>
                </c:pt>
                <c:pt idx="4116">
                  <c:v>3.1050000000000001E-3</c:v>
                </c:pt>
                <c:pt idx="4117">
                  <c:v>3.094E-3</c:v>
                </c:pt>
                <c:pt idx="4118">
                  <c:v>3.1089999999999998E-3</c:v>
                </c:pt>
                <c:pt idx="4119">
                  <c:v>3.1020000000000002E-3</c:v>
                </c:pt>
                <c:pt idx="4120">
                  <c:v>3.0980000000000001E-3</c:v>
                </c:pt>
                <c:pt idx="4121">
                  <c:v>3.1020000000000002E-3</c:v>
                </c:pt>
                <c:pt idx="4122">
                  <c:v>3.1020000000000002E-3</c:v>
                </c:pt>
                <c:pt idx="4123">
                  <c:v>3.1089999999999998E-3</c:v>
                </c:pt>
                <c:pt idx="4124">
                  <c:v>3.0980000000000001E-3</c:v>
                </c:pt>
                <c:pt idx="4125">
                  <c:v>3.1020000000000002E-3</c:v>
                </c:pt>
                <c:pt idx="4126">
                  <c:v>3.1020000000000002E-3</c:v>
                </c:pt>
                <c:pt idx="4127">
                  <c:v>3.1050000000000001E-3</c:v>
                </c:pt>
                <c:pt idx="4128">
                  <c:v>3.1020000000000002E-3</c:v>
                </c:pt>
                <c:pt idx="4129">
                  <c:v>3.1089999999999998E-3</c:v>
                </c:pt>
                <c:pt idx="4130">
                  <c:v>3.1020000000000002E-3</c:v>
                </c:pt>
                <c:pt idx="4131">
                  <c:v>3.1050000000000001E-3</c:v>
                </c:pt>
                <c:pt idx="4132">
                  <c:v>3.1050000000000001E-3</c:v>
                </c:pt>
                <c:pt idx="4133">
                  <c:v>3.1020000000000002E-3</c:v>
                </c:pt>
                <c:pt idx="4134">
                  <c:v>3.1089999999999998E-3</c:v>
                </c:pt>
                <c:pt idx="4135">
                  <c:v>3.1129999999999999E-3</c:v>
                </c:pt>
                <c:pt idx="4136">
                  <c:v>3.1050000000000001E-3</c:v>
                </c:pt>
                <c:pt idx="4137">
                  <c:v>3.094E-3</c:v>
                </c:pt>
                <c:pt idx="4138">
                  <c:v>3.0980000000000001E-3</c:v>
                </c:pt>
                <c:pt idx="4139">
                  <c:v>3.0980000000000001E-3</c:v>
                </c:pt>
                <c:pt idx="4140">
                  <c:v>3.1089999999999998E-3</c:v>
                </c:pt>
                <c:pt idx="4141">
                  <c:v>3.1089999999999998E-3</c:v>
                </c:pt>
                <c:pt idx="4142">
                  <c:v>3.1089999999999998E-3</c:v>
                </c:pt>
                <c:pt idx="4143">
                  <c:v>3.1020000000000002E-3</c:v>
                </c:pt>
                <c:pt idx="4144">
                  <c:v>3.1050000000000001E-3</c:v>
                </c:pt>
                <c:pt idx="4145">
                  <c:v>3.1050000000000001E-3</c:v>
                </c:pt>
                <c:pt idx="4146">
                  <c:v>3.094E-3</c:v>
                </c:pt>
                <c:pt idx="4147">
                  <c:v>3.1050000000000001E-3</c:v>
                </c:pt>
                <c:pt idx="4148">
                  <c:v>3.0980000000000001E-3</c:v>
                </c:pt>
                <c:pt idx="4149">
                  <c:v>3.1050000000000001E-3</c:v>
                </c:pt>
                <c:pt idx="4150">
                  <c:v>3.1020000000000002E-3</c:v>
                </c:pt>
                <c:pt idx="4151">
                  <c:v>3.1050000000000001E-3</c:v>
                </c:pt>
                <c:pt idx="4152">
                  <c:v>3.1129999999999999E-3</c:v>
                </c:pt>
                <c:pt idx="4153">
                  <c:v>3.1129999999999999E-3</c:v>
                </c:pt>
                <c:pt idx="4154">
                  <c:v>3.1089999999999998E-3</c:v>
                </c:pt>
                <c:pt idx="4155">
                  <c:v>3.1050000000000001E-3</c:v>
                </c:pt>
                <c:pt idx="4156">
                  <c:v>3.0980000000000001E-3</c:v>
                </c:pt>
                <c:pt idx="4157">
                  <c:v>3.0980000000000001E-3</c:v>
                </c:pt>
                <c:pt idx="4158">
                  <c:v>3.1020000000000002E-3</c:v>
                </c:pt>
                <c:pt idx="4159">
                  <c:v>3.1020000000000002E-3</c:v>
                </c:pt>
                <c:pt idx="4160">
                  <c:v>3.094E-3</c:v>
                </c:pt>
                <c:pt idx="4161">
                  <c:v>3.094E-3</c:v>
                </c:pt>
                <c:pt idx="4162">
                  <c:v>3.1020000000000002E-3</c:v>
                </c:pt>
                <c:pt idx="4163">
                  <c:v>3.0980000000000001E-3</c:v>
                </c:pt>
                <c:pt idx="4164">
                  <c:v>3.1020000000000002E-3</c:v>
                </c:pt>
                <c:pt idx="4165">
                  <c:v>3.1020000000000002E-3</c:v>
                </c:pt>
                <c:pt idx="4166">
                  <c:v>3.0980000000000001E-3</c:v>
                </c:pt>
                <c:pt idx="4167">
                  <c:v>3.0980000000000001E-3</c:v>
                </c:pt>
                <c:pt idx="4168">
                  <c:v>3.0170000000000002E-3</c:v>
                </c:pt>
                <c:pt idx="4169">
                  <c:v>3.0279999999999999E-3</c:v>
                </c:pt>
                <c:pt idx="4170">
                  <c:v>3.0279999999999999E-3</c:v>
                </c:pt>
                <c:pt idx="4171">
                  <c:v>3.032E-3</c:v>
                </c:pt>
                <c:pt idx="4172">
                  <c:v>3.0360000000000001E-3</c:v>
                </c:pt>
                <c:pt idx="4173">
                  <c:v>3.0279999999999999E-3</c:v>
                </c:pt>
                <c:pt idx="4174">
                  <c:v>3.032E-3</c:v>
                </c:pt>
                <c:pt idx="4175">
                  <c:v>3.0360000000000001E-3</c:v>
                </c:pt>
                <c:pt idx="4176">
                  <c:v>3.0360000000000001E-3</c:v>
                </c:pt>
                <c:pt idx="4177">
                  <c:v>3.039E-3</c:v>
                </c:pt>
                <c:pt idx="4178">
                  <c:v>3.0360000000000001E-3</c:v>
                </c:pt>
                <c:pt idx="4179">
                  <c:v>3.039E-3</c:v>
                </c:pt>
                <c:pt idx="4180">
                  <c:v>3.0360000000000001E-3</c:v>
                </c:pt>
                <c:pt idx="4181">
                  <c:v>3.0360000000000001E-3</c:v>
                </c:pt>
                <c:pt idx="4182">
                  <c:v>3.039E-3</c:v>
                </c:pt>
                <c:pt idx="4183">
                  <c:v>3.032E-3</c:v>
                </c:pt>
                <c:pt idx="4184">
                  <c:v>3.0279999999999999E-3</c:v>
                </c:pt>
                <c:pt idx="4185">
                  <c:v>3.0360000000000001E-3</c:v>
                </c:pt>
                <c:pt idx="4186">
                  <c:v>3.039E-3</c:v>
                </c:pt>
                <c:pt idx="4187">
                  <c:v>3.0430000000000001E-3</c:v>
                </c:pt>
                <c:pt idx="4188">
                  <c:v>3.039E-3</c:v>
                </c:pt>
                <c:pt idx="4189">
                  <c:v>3.0360000000000001E-3</c:v>
                </c:pt>
                <c:pt idx="4190">
                  <c:v>3.039E-3</c:v>
                </c:pt>
                <c:pt idx="4191">
                  <c:v>3.0360000000000001E-3</c:v>
                </c:pt>
                <c:pt idx="4192">
                  <c:v>3.039E-3</c:v>
                </c:pt>
                <c:pt idx="4193">
                  <c:v>3.0279999999999999E-3</c:v>
                </c:pt>
                <c:pt idx="4194">
                  <c:v>3.0430000000000001E-3</c:v>
                </c:pt>
                <c:pt idx="4195">
                  <c:v>3.0249999999999999E-3</c:v>
                </c:pt>
                <c:pt idx="4196">
                  <c:v>3.032E-3</c:v>
                </c:pt>
                <c:pt idx="4197">
                  <c:v>3.032E-3</c:v>
                </c:pt>
                <c:pt idx="4198">
                  <c:v>3.0360000000000001E-3</c:v>
                </c:pt>
                <c:pt idx="4199">
                  <c:v>3.0360000000000001E-3</c:v>
                </c:pt>
                <c:pt idx="4200">
                  <c:v>3.0360000000000001E-3</c:v>
                </c:pt>
                <c:pt idx="4201">
                  <c:v>3.032E-3</c:v>
                </c:pt>
                <c:pt idx="4202">
                  <c:v>3.039E-3</c:v>
                </c:pt>
                <c:pt idx="4203">
                  <c:v>3.0430000000000001E-3</c:v>
                </c:pt>
                <c:pt idx="4204">
                  <c:v>3.0360000000000001E-3</c:v>
                </c:pt>
                <c:pt idx="4205">
                  <c:v>3.039E-3</c:v>
                </c:pt>
                <c:pt idx="4206">
                  <c:v>3.032E-3</c:v>
                </c:pt>
                <c:pt idx="4207">
                  <c:v>3.0360000000000001E-3</c:v>
                </c:pt>
                <c:pt idx="4208">
                  <c:v>3.032E-3</c:v>
                </c:pt>
                <c:pt idx="4209">
                  <c:v>3.0360000000000001E-3</c:v>
                </c:pt>
                <c:pt idx="4210">
                  <c:v>3.0279999999999999E-3</c:v>
                </c:pt>
                <c:pt idx="4211">
                  <c:v>3.0279999999999999E-3</c:v>
                </c:pt>
                <c:pt idx="4212">
                  <c:v>3.032E-3</c:v>
                </c:pt>
                <c:pt idx="4213">
                  <c:v>3.0360000000000001E-3</c:v>
                </c:pt>
                <c:pt idx="4214">
                  <c:v>3.0360000000000001E-3</c:v>
                </c:pt>
                <c:pt idx="4215">
                  <c:v>3.0279999999999999E-3</c:v>
                </c:pt>
                <c:pt idx="4216">
                  <c:v>3.032E-3</c:v>
                </c:pt>
                <c:pt idx="4217">
                  <c:v>3.039E-3</c:v>
                </c:pt>
                <c:pt idx="4218">
                  <c:v>3.032E-3</c:v>
                </c:pt>
                <c:pt idx="4219">
                  <c:v>3.0279999999999999E-3</c:v>
                </c:pt>
                <c:pt idx="4220">
                  <c:v>3.0360000000000001E-3</c:v>
                </c:pt>
                <c:pt idx="4221">
                  <c:v>3.032E-3</c:v>
                </c:pt>
                <c:pt idx="4222">
                  <c:v>3.0360000000000001E-3</c:v>
                </c:pt>
                <c:pt idx="4223">
                  <c:v>3.039E-3</c:v>
                </c:pt>
                <c:pt idx="4224">
                  <c:v>3.0430000000000001E-3</c:v>
                </c:pt>
                <c:pt idx="4225">
                  <c:v>3.0430000000000001E-3</c:v>
                </c:pt>
                <c:pt idx="4226">
                  <c:v>3.039E-3</c:v>
                </c:pt>
                <c:pt idx="4227">
                  <c:v>3.0360000000000001E-3</c:v>
                </c:pt>
                <c:pt idx="4228">
                  <c:v>3.039E-3</c:v>
                </c:pt>
                <c:pt idx="4229">
                  <c:v>3.039E-3</c:v>
                </c:pt>
                <c:pt idx="4230">
                  <c:v>3.0360000000000001E-3</c:v>
                </c:pt>
                <c:pt idx="4231">
                  <c:v>3.0469999999999998E-3</c:v>
                </c:pt>
                <c:pt idx="4232">
                  <c:v>3.0469999999999998E-3</c:v>
                </c:pt>
                <c:pt idx="4233">
                  <c:v>3.0500000000000002E-3</c:v>
                </c:pt>
                <c:pt idx="4234">
                  <c:v>3.0469999999999998E-3</c:v>
                </c:pt>
                <c:pt idx="4235">
                  <c:v>3.0469999999999998E-3</c:v>
                </c:pt>
                <c:pt idx="4236">
                  <c:v>3.0500000000000002E-3</c:v>
                </c:pt>
                <c:pt idx="4237">
                  <c:v>3.0430000000000001E-3</c:v>
                </c:pt>
                <c:pt idx="4238">
                  <c:v>3.0430000000000001E-3</c:v>
                </c:pt>
                <c:pt idx="4239">
                  <c:v>3.0500000000000002E-3</c:v>
                </c:pt>
                <c:pt idx="4240">
                  <c:v>3.0430000000000001E-3</c:v>
                </c:pt>
                <c:pt idx="4241">
                  <c:v>3.0469999999999998E-3</c:v>
                </c:pt>
                <c:pt idx="4242">
                  <c:v>3.0360000000000001E-3</c:v>
                </c:pt>
                <c:pt idx="4243">
                  <c:v>3.0430000000000001E-3</c:v>
                </c:pt>
                <c:pt idx="4244">
                  <c:v>3.039E-3</c:v>
                </c:pt>
                <c:pt idx="4245">
                  <c:v>3.039E-3</c:v>
                </c:pt>
                <c:pt idx="4246">
                  <c:v>3.039E-3</c:v>
                </c:pt>
                <c:pt idx="4247">
                  <c:v>3.0430000000000001E-3</c:v>
                </c:pt>
                <c:pt idx="4248">
                  <c:v>3.039E-3</c:v>
                </c:pt>
                <c:pt idx="4249">
                  <c:v>3.0469999999999998E-3</c:v>
                </c:pt>
                <c:pt idx="4250">
                  <c:v>3.0360000000000001E-3</c:v>
                </c:pt>
                <c:pt idx="4251">
                  <c:v>3.0360000000000001E-3</c:v>
                </c:pt>
                <c:pt idx="4252">
                  <c:v>3.039E-3</c:v>
                </c:pt>
                <c:pt idx="4253">
                  <c:v>3.0430000000000001E-3</c:v>
                </c:pt>
                <c:pt idx="4254">
                  <c:v>3.039E-3</c:v>
                </c:pt>
                <c:pt idx="4255">
                  <c:v>3.0500000000000002E-3</c:v>
                </c:pt>
                <c:pt idx="4256">
                  <c:v>3.039E-3</c:v>
                </c:pt>
                <c:pt idx="4257">
                  <c:v>3.039E-3</c:v>
                </c:pt>
                <c:pt idx="4258">
                  <c:v>3.0100000000000001E-3</c:v>
                </c:pt>
                <c:pt idx="4259">
                  <c:v>3.003E-3</c:v>
                </c:pt>
                <c:pt idx="4260">
                  <c:v>2.9989999999999999E-3</c:v>
                </c:pt>
                <c:pt idx="4261">
                  <c:v>3.0100000000000001E-3</c:v>
                </c:pt>
                <c:pt idx="4262">
                  <c:v>2.9989999999999999E-3</c:v>
                </c:pt>
                <c:pt idx="4263">
                  <c:v>3.003E-3</c:v>
                </c:pt>
                <c:pt idx="4264">
                  <c:v>3.006E-3</c:v>
                </c:pt>
                <c:pt idx="4265">
                  <c:v>3.006E-3</c:v>
                </c:pt>
                <c:pt idx="4266">
                  <c:v>3.0100000000000001E-3</c:v>
                </c:pt>
                <c:pt idx="4267">
                  <c:v>3.003E-3</c:v>
                </c:pt>
                <c:pt idx="4268">
                  <c:v>3.003E-3</c:v>
                </c:pt>
                <c:pt idx="4269">
                  <c:v>2.9989999999999999E-3</c:v>
                </c:pt>
                <c:pt idx="4270">
                  <c:v>2.996E-3</c:v>
                </c:pt>
                <c:pt idx="4271">
                  <c:v>2.9989999999999999E-3</c:v>
                </c:pt>
                <c:pt idx="4272">
                  <c:v>2.9989999999999999E-3</c:v>
                </c:pt>
                <c:pt idx="4273">
                  <c:v>2.9919999999999999E-3</c:v>
                </c:pt>
                <c:pt idx="4274">
                  <c:v>3.003E-3</c:v>
                </c:pt>
                <c:pt idx="4275">
                  <c:v>2.9880000000000002E-3</c:v>
                </c:pt>
                <c:pt idx="4276">
                  <c:v>3.006E-3</c:v>
                </c:pt>
                <c:pt idx="4277">
                  <c:v>2.996E-3</c:v>
                </c:pt>
                <c:pt idx="4278">
                  <c:v>2.996E-3</c:v>
                </c:pt>
                <c:pt idx="4279">
                  <c:v>3.006E-3</c:v>
                </c:pt>
                <c:pt idx="4280">
                  <c:v>3.003E-3</c:v>
                </c:pt>
                <c:pt idx="4281">
                  <c:v>3.0100000000000001E-3</c:v>
                </c:pt>
                <c:pt idx="4282">
                  <c:v>2.996E-3</c:v>
                </c:pt>
                <c:pt idx="4283">
                  <c:v>2.9989999999999999E-3</c:v>
                </c:pt>
                <c:pt idx="4284">
                  <c:v>3.0100000000000001E-3</c:v>
                </c:pt>
                <c:pt idx="4285">
                  <c:v>3.003E-3</c:v>
                </c:pt>
                <c:pt idx="4286">
                  <c:v>3.003E-3</c:v>
                </c:pt>
                <c:pt idx="4287">
                  <c:v>3.003E-3</c:v>
                </c:pt>
                <c:pt idx="4288">
                  <c:v>3.003E-3</c:v>
                </c:pt>
                <c:pt idx="4289">
                  <c:v>2.996E-3</c:v>
                </c:pt>
                <c:pt idx="4290">
                  <c:v>3.006E-3</c:v>
                </c:pt>
                <c:pt idx="4291">
                  <c:v>3.003E-3</c:v>
                </c:pt>
                <c:pt idx="4292">
                  <c:v>3.003E-3</c:v>
                </c:pt>
                <c:pt idx="4293">
                  <c:v>3.003E-3</c:v>
                </c:pt>
                <c:pt idx="4294">
                  <c:v>3.003E-3</c:v>
                </c:pt>
                <c:pt idx="4295">
                  <c:v>3.0100000000000001E-3</c:v>
                </c:pt>
                <c:pt idx="4296">
                  <c:v>3.006E-3</c:v>
                </c:pt>
                <c:pt idx="4297">
                  <c:v>2.996E-3</c:v>
                </c:pt>
                <c:pt idx="4298">
                  <c:v>3.006E-3</c:v>
                </c:pt>
                <c:pt idx="4299">
                  <c:v>3.006E-3</c:v>
                </c:pt>
                <c:pt idx="4300">
                  <c:v>3.006E-3</c:v>
                </c:pt>
                <c:pt idx="4301">
                  <c:v>3.006E-3</c:v>
                </c:pt>
                <c:pt idx="4302">
                  <c:v>3.006E-3</c:v>
                </c:pt>
                <c:pt idx="4303">
                  <c:v>3.003E-3</c:v>
                </c:pt>
                <c:pt idx="4304">
                  <c:v>3.003E-3</c:v>
                </c:pt>
                <c:pt idx="4305">
                  <c:v>3.003E-3</c:v>
                </c:pt>
                <c:pt idx="4306">
                  <c:v>3.003E-3</c:v>
                </c:pt>
                <c:pt idx="4307">
                  <c:v>3.003E-3</c:v>
                </c:pt>
                <c:pt idx="4308">
                  <c:v>3.003E-3</c:v>
                </c:pt>
                <c:pt idx="4309">
                  <c:v>3.006E-3</c:v>
                </c:pt>
                <c:pt idx="4310">
                  <c:v>3.003E-3</c:v>
                </c:pt>
                <c:pt idx="4311">
                  <c:v>2.996E-3</c:v>
                </c:pt>
                <c:pt idx="4312">
                  <c:v>2.996E-3</c:v>
                </c:pt>
                <c:pt idx="4313">
                  <c:v>3.006E-3</c:v>
                </c:pt>
                <c:pt idx="4314">
                  <c:v>3.003E-3</c:v>
                </c:pt>
                <c:pt idx="4315">
                  <c:v>3.003E-3</c:v>
                </c:pt>
                <c:pt idx="4316">
                  <c:v>3.0100000000000001E-3</c:v>
                </c:pt>
                <c:pt idx="4317">
                  <c:v>3.006E-3</c:v>
                </c:pt>
                <c:pt idx="4318">
                  <c:v>3.006E-3</c:v>
                </c:pt>
                <c:pt idx="4319">
                  <c:v>3.003E-3</c:v>
                </c:pt>
                <c:pt idx="4320">
                  <c:v>3.0100000000000001E-3</c:v>
                </c:pt>
                <c:pt idx="4321">
                  <c:v>3.0100000000000001E-3</c:v>
                </c:pt>
                <c:pt idx="4322">
                  <c:v>3.0140000000000002E-3</c:v>
                </c:pt>
                <c:pt idx="4323">
                  <c:v>3.006E-3</c:v>
                </c:pt>
                <c:pt idx="4324">
                  <c:v>3.0100000000000001E-3</c:v>
                </c:pt>
                <c:pt idx="4325">
                  <c:v>3.0100000000000001E-3</c:v>
                </c:pt>
                <c:pt idx="4326">
                  <c:v>3.0100000000000001E-3</c:v>
                </c:pt>
                <c:pt idx="4327">
                  <c:v>3.0170000000000002E-3</c:v>
                </c:pt>
                <c:pt idx="4328">
                  <c:v>3.006E-3</c:v>
                </c:pt>
                <c:pt idx="4329">
                  <c:v>3.006E-3</c:v>
                </c:pt>
                <c:pt idx="4330">
                  <c:v>3.0170000000000002E-3</c:v>
                </c:pt>
                <c:pt idx="4331">
                  <c:v>3.0249999999999999E-3</c:v>
                </c:pt>
                <c:pt idx="4332">
                  <c:v>3.0140000000000002E-3</c:v>
                </c:pt>
                <c:pt idx="4333">
                  <c:v>3.0140000000000002E-3</c:v>
                </c:pt>
                <c:pt idx="4334">
                  <c:v>3.0140000000000002E-3</c:v>
                </c:pt>
                <c:pt idx="4335">
                  <c:v>2.9489999999999998E-3</c:v>
                </c:pt>
                <c:pt idx="4336">
                  <c:v>2.96E-3</c:v>
                </c:pt>
                <c:pt idx="4337">
                  <c:v>2.9529999999999999E-3</c:v>
                </c:pt>
                <c:pt idx="4338">
                  <c:v>2.967E-3</c:v>
                </c:pt>
                <c:pt idx="4339">
                  <c:v>2.96E-3</c:v>
                </c:pt>
                <c:pt idx="4340">
                  <c:v>2.96E-3</c:v>
                </c:pt>
                <c:pt idx="4341">
                  <c:v>2.96E-3</c:v>
                </c:pt>
                <c:pt idx="4342">
                  <c:v>3.2000000000000002E-3</c:v>
                </c:pt>
                <c:pt idx="4343">
                  <c:v>3.2200000000000002E-3</c:v>
                </c:pt>
                <c:pt idx="4344">
                  <c:v>3.2309999999999999E-3</c:v>
                </c:pt>
                <c:pt idx="4345">
                  <c:v>3.3050000000000002E-3</c:v>
                </c:pt>
                <c:pt idx="4346">
                  <c:v>3.313E-3</c:v>
                </c:pt>
                <c:pt idx="4347">
                  <c:v>3.313E-3</c:v>
                </c:pt>
                <c:pt idx="4348">
                  <c:v>3.3210000000000002E-3</c:v>
                </c:pt>
                <c:pt idx="4349">
                  <c:v>3.313E-3</c:v>
                </c:pt>
                <c:pt idx="4350">
                  <c:v>3.3210000000000002E-3</c:v>
                </c:pt>
                <c:pt idx="4351">
                  <c:v>3.313E-3</c:v>
                </c:pt>
                <c:pt idx="4352">
                  <c:v>3.313E-3</c:v>
                </c:pt>
                <c:pt idx="4353">
                  <c:v>3.326E-3</c:v>
                </c:pt>
                <c:pt idx="4354">
                  <c:v>3.326E-3</c:v>
                </c:pt>
                <c:pt idx="4355">
                  <c:v>3.326E-3</c:v>
                </c:pt>
                <c:pt idx="4356">
                  <c:v>3.3170000000000001E-3</c:v>
                </c:pt>
                <c:pt idx="4357">
                  <c:v>3.3210000000000002E-3</c:v>
                </c:pt>
                <c:pt idx="4358">
                  <c:v>3.3300000000000001E-3</c:v>
                </c:pt>
                <c:pt idx="4359">
                  <c:v>3.3340000000000002E-3</c:v>
                </c:pt>
                <c:pt idx="4360">
                  <c:v>3.3379999999999998E-3</c:v>
                </c:pt>
                <c:pt idx="4361">
                  <c:v>3.3340000000000002E-3</c:v>
                </c:pt>
                <c:pt idx="4362">
                  <c:v>3.3300000000000001E-3</c:v>
                </c:pt>
                <c:pt idx="4363">
                  <c:v>3.3300000000000001E-3</c:v>
                </c:pt>
                <c:pt idx="4364">
                  <c:v>3.3379999999999998E-3</c:v>
                </c:pt>
                <c:pt idx="4365">
                  <c:v>3.326E-3</c:v>
                </c:pt>
                <c:pt idx="4366">
                  <c:v>3.3340000000000002E-3</c:v>
                </c:pt>
                <c:pt idx="4367">
                  <c:v>3.3300000000000001E-3</c:v>
                </c:pt>
                <c:pt idx="4368">
                  <c:v>3.3419999999999999E-3</c:v>
                </c:pt>
                <c:pt idx="4369">
                  <c:v>3.3340000000000002E-3</c:v>
                </c:pt>
                <c:pt idx="4370">
                  <c:v>3.3340000000000002E-3</c:v>
                </c:pt>
                <c:pt idx="4371">
                  <c:v>3.2940000000000001E-3</c:v>
                </c:pt>
                <c:pt idx="4372">
                  <c:v>3.2659999999999998E-3</c:v>
                </c:pt>
                <c:pt idx="4373">
                  <c:v>3.2699999999999999E-3</c:v>
                </c:pt>
                <c:pt idx="4374">
                  <c:v>3.274E-3</c:v>
                </c:pt>
                <c:pt idx="4375">
                  <c:v>3.2699999999999999E-3</c:v>
                </c:pt>
                <c:pt idx="4376">
                  <c:v>3.2620000000000001E-3</c:v>
                </c:pt>
                <c:pt idx="4377">
                  <c:v>3.251E-3</c:v>
                </c:pt>
                <c:pt idx="4378">
                  <c:v>3.2469999999999999E-3</c:v>
                </c:pt>
                <c:pt idx="4379">
                  <c:v>3.251E-3</c:v>
                </c:pt>
                <c:pt idx="4380">
                  <c:v>3.2429999999999998E-3</c:v>
                </c:pt>
                <c:pt idx="4381">
                  <c:v>3.2469999999999999E-3</c:v>
                </c:pt>
                <c:pt idx="4382">
                  <c:v>3.2390000000000001E-3</c:v>
                </c:pt>
                <c:pt idx="4383">
                  <c:v>3.2429999999999998E-3</c:v>
                </c:pt>
                <c:pt idx="4384">
                  <c:v>3.235E-3</c:v>
                </c:pt>
                <c:pt idx="4385">
                  <c:v>3.2269999999999998E-3</c:v>
                </c:pt>
                <c:pt idx="4386">
                  <c:v>3.235E-3</c:v>
                </c:pt>
                <c:pt idx="4387">
                  <c:v>3.235E-3</c:v>
                </c:pt>
                <c:pt idx="4388">
                  <c:v>3.2230000000000002E-3</c:v>
                </c:pt>
                <c:pt idx="4389">
                  <c:v>3.2309999999999999E-3</c:v>
                </c:pt>
                <c:pt idx="4390">
                  <c:v>3.2269999999999998E-3</c:v>
                </c:pt>
                <c:pt idx="4391">
                  <c:v>3.2309999999999999E-3</c:v>
                </c:pt>
                <c:pt idx="4392">
                  <c:v>3.2390000000000001E-3</c:v>
                </c:pt>
                <c:pt idx="4393">
                  <c:v>3.2390000000000001E-3</c:v>
                </c:pt>
                <c:pt idx="4394">
                  <c:v>3.2269999999999998E-3</c:v>
                </c:pt>
                <c:pt idx="4395">
                  <c:v>3.2230000000000002E-3</c:v>
                </c:pt>
                <c:pt idx="4396">
                  <c:v>3.2269999999999998E-3</c:v>
                </c:pt>
                <c:pt idx="4397">
                  <c:v>3.2269999999999998E-3</c:v>
                </c:pt>
                <c:pt idx="4398">
                  <c:v>3.2230000000000002E-3</c:v>
                </c:pt>
                <c:pt idx="4399">
                  <c:v>3.2230000000000002E-3</c:v>
                </c:pt>
                <c:pt idx="4400">
                  <c:v>3.2390000000000001E-3</c:v>
                </c:pt>
                <c:pt idx="4401">
                  <c:v>3.2429999999999998E-3</c:v>
                </c:pt>
                <c:pt idx="4402">
                  <c:v>3.251E-3</c:v>
                </c:pt>
                <c:pt idx="4403">
                  <c:v>3.2390000000000001E-3</c:v>
                </c:pt>
                <c:pt idx="4404">
                  <c:v>3.2429999999999998E-3</c:v>
                </c:pt>
                <c:pt idx="4405">
                  <c:v>3.235E-3</c:v>
                </c:pt>
                <c:pt idx="4406">
                  <c:v>3.2429999999999998E-3</c:v>
                </c:pt>
                <c:pt idx="4407">
                  <c:v>3.2269999999999998E-3</c:v>
                </c:pt>
                <c:pt idx="4408">
                  <c:v>3.2230000000000002E-3</c:v>
                </c:pt>
                <c:pt idx="4409">
                  <c:v>3.2269999999999998E-3</c:v>
                </c:pt>
                <c:pt idx="4410">
                  <c:v>3.2269999999999998E-3</c:v>
                </c:pt>
                <c:pt idx="4411">
                  <c:v>3.2230000000000002E-3</c:v>
                </c:pt>
                <c:pt idx="4412">
                  <c:v>3.2230000000000002E-3</c:v>
                </c:pt>
                <c:pt idx="4413">
                  <c:v>3.2230000000000002E-3</c:v>
                </c:pt>
                <c:pt idx="4414">
                  <c:v>3.2230000000000002E-3</c:v>
                </c:pt>
                <c:pt idx="4415">
                  <c:v>3.2230000000000002E-3</c:v>
                </c:pt>
                <c:pt idx="4416">
                  <c:v>3.2200000000000002E-3</c:v>
                </c:pt>
                <c:pt idx="4417">
                  <c:v>3.2309999999999999E-3</c:v>
                </c:pt>
                <c:pt idx="4418">
                  <c:v>3.2269999999999998E-3</c:v>
                </c:pt>
                <c:pt idx="4419">
                  <c:v>3.2230000000000002E-3</c:v>
                </c:pt>
                <c:pt idx="4420">
                  <c:v>3.2200000000000002E-3</c:v>
                </c:pt>
                <c:pt idx="4421">
                  <c:v>3.2200000000000002E-3</c:v>
                </c:pt>
                <c:pt idx="4422">
                  <c:v>3.2230000000000002E-3</c:v>
                </c:pt>
                <c:pt idx="4423">
                  <c:v>3.2079999999999999E-3</c:v>
                </c:pt>
                <c:pt idx="4424">
                  <c:v>3.2269999999999998E-3</c:v>
                </c:pt>
                <c:pt idx="4425">
                  <c:v>3.2160000000000001E-3</c:v>
                </c:pt>
                <c:pt idx="4426">
                  <c:v>3.2160000000000001E-3</c:v>
                </c:pt>
                <c:pt idx="4427">
                  <c:v>3.251E-3</c:v>
                </c:pt>
                <c:pt idx="4428">
                  <c:v>3.2429999999999998E-3</c:v>
                </c:pt>
                <c:pt idx="4429">
                  <c:v>3.2429999999999998E-3</c:v>
                </c:pt>
                <c:pt idx="4430">
                  <c:v>3.2469999999999999E-3</c:v>
                </c:pt>
                <c:pt idx="4431">
                  <c:v>3.235E-3</c:v>
                </c:pt>
                <c:pt idx="4432">
                  <c:v>3.2309999999999999E-3</c:v>
                </c:pt>
                <c:pt idx="4433">
                  <c:v>3.2390000000000001E-3</c:v>
                </c:pt>
                <c:pt idx="4434">
                  <c:v>3.2429999999999998E-3</c:v>
                </c:pt>
                <c:pt idx="4435">
                  <c:v>3.2309999999999999E-3</c:v>
                </c:pt>
                <c:pt idx="4436">
                  <c:v>3.2469999999999999E-3</c:v>
                </c:pt>
                <c:pt idx="4437">
                  <c:v>3.2390000000000001E-3</c:v>
                </c:pt>
                <c:pt idx="4438">
                  <c:v>3.2469999999999999E-3</c:v>
                </c:pt>
                <c:pt idx="4439">
                  <c:v>3.2390000000000001E-3</c:v>
                </c:pt>
                <c:pt idx="4440">
                  <c:v>3.2309999999999999E-3</c:v>
                </c:pt>
                <c:pt idx="4441">
                  <c:v>3.235E-3</c:v>
                </c:pt>
                <c:pt idx="4442">
                  <c:v>3.2269999999999998E-3</c:v>
                </c:pt>
                <c:pt idx="4443">
                  <c:v>3.235E-3</c:v>
                </c:pt>
                <c:pt idx="4444">
                  <c:v>3.235E-3</c:v>
                </c:pt>
                <c:pt idx="4445">
                  <c:v>3.2390000000000001E-3</c:v>
                </c:pt>
                <c:pt idx="4446">
                  <c:v>3.2230000000000002E-3</c:v>
                </c:pt>
                <c:pt idx="4447">
                  <c:v>3.2269999999999998E-3</c:v>
                </c:pt>
                <c:pt idx="4448">
                  <c:v>3.2269999999999998E-3</c:v>
                </c:pt>
                <c:pt idx="4449">
                  <c:v>3.2230000000000002E-3</c:v>
                </c:pt>
                <c:pt idx="4450">
                  <c:v>3.235E-3</c:v>
                </c:pt>
                <c:pt idx="4451">
                  <c:v>3.2269999999999998E-3</c:v>
                </c:pt>
                <c:pt idx="4452">
                  <c:v>3.235E-3</c:v>
                </c:pt>
                <c:pt idx="4453">
                  <c:v>3.235E-3</c:v>
                </c:pt>
                <c:pt idx="4454">
                  <c:v>3.2309999999999999E-3</c:v>
                </c:pt>
                <c:pt idx="4455">
                  <c:v>3.2309999999999999E-3</c:v>
                </c:pt>
                <c:pt idx="4456">
                  <c:v>3.2269999999999998E-3</c:v>
                </c:pt>
                <c:pt idx="4457">
                  <c:v>3.235E-3</c:v>
                </c:pt>
                <c:pt idx="4458">
                  <c:v>3.2200000000000002E-3</c:v>
                </c:pt>
                <c:pt idx="4459">
                  <c:v>3.235E-3</c:v>
                </c:pt>
                <c:pt idx="4460">
                  <c:v>3.2230000000000002E-3</c:v>
                </c:pt>
                <c:pt idx="4461">
                  <c:v>3.2269999999999998E-3</c:v>
                </c:pt>
                <c:pt idx="4462">
                  <c:v>3.2309999999999999E-3</c:v>
                </c:pt>
                <c:pt idx="4463">
                  <c:v>3.2390000000000001E-3</c:v>
                </c:pt>
                <c:pt idx="4464">
                  <c:v>3.2269999999999998E-3</c:v>
                </c:pt>
                <c:pt idx="4465">
                  <c:v>3.2200000000000002E-3</c:v>
                </c:pt>
                <c:pt idx="4466">
                  <c:v>3.2230000000000002E-3</c:v>
                </c:pt>
                <c:pt idx="4467">
                  <c:v>3.2230000000000002E-3</c:v>
                </c:pt>
                <c:pt idx="4468">
                  <c:v>3.2230000000000002E-3</c:v>
                </c:pt>
                <c:pt idx="4469">
                  <c:v>3.2269999999999998E-3</c:v>
                </c:pt>
                <c:pt idx="4470">
                  <c:v>3.2309999999999999E-3</c:v>
                </c:pt>
                <c:pt idx="4471">
                  <c:v>3.2269999999999998E-3</c:v>
                </c:pt>
                <c:pt idx="4472">
                  <c:v>3.2230000000000002E-3</c:v>
                </c:pt>
                <c:pt idx="4473">
                  <c:v>3.2200000000000002E-3</c:v>
                </c:pt>
                <c:pt idx="4474">
                  <c:v>3.2269999999999998E-3</c:v>
                </c:pt>
                <c:pt idx="4475">
                  <c:v>3.2230000000000002E-3</c:v>
                </c:pt>
                <c:pt idx="4476">
                  <c:v>3.2200000000000002E-3</c:v>
                </c:pt>
                <c:pt idx="4477">
                  <c:v>3.143E-3</c:v>
                </c:pt>
                <c:pt idx="4478">
                  <c:v>3.1470000000000001E-3</c:v>
                </c:pt>
                <c:pt idx="4479">
                  <c:v>3.1510000000000002E-3</c:v>
                </c:pt>
                <c:pt idx="4480">
                  <c:v>3.1510000000000002E-3</c:v>
                </c:pt>
                <c:pt idx="4481">
                  <c:v>3.1470000000000001E-3</c:v>
                </c:pt>
                <c:pt idx="4482">
                  <c:v>3.1510000000000002E-3</c:v>
                </c:pt>
                <c:pt idx="4483">
                  <c:v>3.143E-3</c:v>
                </c:pt>
                <c:pt idx="4484">
                  <c:v>3.1510000000000002E-3</c:v>
                </c:pt>
                <c:pt idx="4485">
                  <c:v>3.1510000000000002E-3</c:v>
                </c:pt>
                <c:pt idx="4486">
                  <c:v>3.1470000000000001E-3</c:v>
                </c:pt>
                <c:pt idx="4487">
                  <c:v>3.1359999999999999E-3</c:v>
                </c:pt>
                <c:pt idx="4488">
                  <c:v>3.143E-3</c:v>
                </c:pt>
                <c:pt idx="4489">
                  <c:v>3.1359999999999999E-3</c:v>
                </c:pt>
                <c:pt idx="4490">
                  <c:v>3.1319999999999998E-3</c:v>
                </c:pt>
                <c:pt idx="4491">
                  <c:v>3.1470000000000001E-3</c:v>
                </c:pt>
                <c:pt idx="4492">
                  <c:v>3.1389999999999999E-3</c:v>
                </c:pt>
                <c:pt idx="4493">
                  <c:v>3.1319999999999998E-3</c:v>
                </c:pt>
                <c:pt idx="4494">
                  <c:v>3.143E-3</c:v>
                </c:pt>
                <c:pt idx="4495">
                  <c:v>3.1389999999999999E-3</c:v>
                </c:pt>
                <c:pt idx="4496">
                  <c:v>3.1359999999999999E-3</c:v>
                </c:pt>
                <c:pt idx="4497">
                  <c:v>3.143E-3</c:v>
                </c:pt>
                <c:pt idx="4498">
                  <c:v>3.1359999999999999E-3</c:v>
                </c:pt>
                <c:pt idx="4499">
                  <c:v>3.1389999999999999E-3</c:v>
                </c:pt>
                <c:pt idx="4500">
                  <c:v>3.143E-3</c:v>
                </c:pt>
                <c:pt idx="4501">
                  <c:v>3.143E-3</c:v>
                </c:pt>
                <c:pt idx="4502">
                  <c:v>3.1359999999999999E-3</c:v>
                </c:pt>
                <c:pt idx="4503">
                  <c:v>3.1319999999999998E-3</c:v>
                </c:pt>
                <c:pt idx="4504">
                  <c:v>3.1510000000000002E-3</c:v>
                </c:pt>
                <c:pt idx="4505">
                  <c:v>3.143E-3</c:v>
                </c:pt>
                <c:pt idx="4506">
                  <c:v>3.1359999999999999E-3</c:v>
                </c:pt>
                <c:pt idx="4507">
                  <c:v>3.1389999999999999E-3</c:v>
                </c:pt>
                <c:pt idx="4508">
                  <c:v>3.1389999999999999E-3</c:v>
                </c:pt>
                <c:pt idx="4509">
                  <c:v>3.1389999999999999E-3</c:v>
                </c:pt>
                <c:pt idx="4510">
                  <c:v>3.143E-3</c:v>
                </c:pt>
                <c:pt idx="4511">
                  <c:v>3.1359999999999999E-3</c:v>
                </c:pt>
                <c:pt idx="4512">
                  <c:v>3.143E-3</c:v>
                </c:pt>
                <c:pt idx="4513">
                  <c:v>3.1359999999999999E-3</c:v>
                </c:pt>
                <c:pt idx="4514">
                  <c:v>3.1359999999999999E-3</c:v>
                </c:pt>
                <c:pt idx="4515">
                  <c:v>3.1510000000000002E-3</c:v>
                </c:pt>
                <c:pt idx="4516">
                  <c:v>3.1359999999999999E-3</c:v>
                </c:pt>
                <c:pt idx="4517">
                  <c:v>3.1470000000000001E-3</c:v>
                </c:pt>
                <c:pt idx="4518">
                  <c:v>3.1389999999999999E-3</c:v>
                </c:pt>
                <c:pt idx="4519">
                  <c:v>3.1389999999999999E-3</c:v>
                </c:pt>
                <c:pt idx="4520">
                  <c:v>3.1470000000000001E-3</c:v>
                </c:pt>
                <c:pt idx="4521">
                  <c:v>3.0980000000000001E-3</c:v>
                </c:pt>
                <c:pt idx="4522">
                  <c:v>3.1020000000000002E-3</c:v>
                </c:pt>
                <c:pt idx="4523">
                  <c:v>3.1020000000000002E-3</c:v>
                </c:pt>
                <c:pt idx="4524">
                  <c:v>3.0980000000000001E-3</c:v>
                </c:pt>
                <c:pt idx="4525">
                  <c:v>3.1020000000000002E-3</c:v>
                </c:pt>
                <c:pt idx="4526">
                  <c:v>3.1020000000000002E-3</c:v>
                </c:pt>
                <c:pt idx="4527">
                  <c:v>3.1050000000000001E-3</c:v>
                </c:pt>
                <c:pt idx="4528">
                  <c:v>3.1020000000000002E-3</c:v>
                </c:pt>
                <c:pt idx="4529">
                  <c:v>3.1050000000000001E-3</c:v>
                </c:pt>
                <c:pt idx="4530">
                  <c:v>3.1089999999999998E-3</c:v>
                </c:pt>
                <c:pt idx="4531">
                  <c:v>3.1129999999999999E-3</c:v>
                </c:pt>
                <c:pt idx="4532">
                  <c:v>3.1050000000000001E-3</c:v>
                </c:pt>
                <c:pt idx="4533">
                  <c:v>3.1020000000000002E-3</c:v>
                </c:pt>
                <c:pt idx="4534">
                  <c:v>3.1050000000000001E-3</c:v>
                </c:pt>
                <c:pt idx="4535">
                  <c:v>3.1089999999999998E-3</c:v>
                </c:pt>
                <c:pt idx="4536">
                  <c:v>3.1089999999999998E-3</c:v>
                </c:pt>
                <c:pt idx="4537">
                  <c:v>3.1089999999999998E-3</c:v>
                </c:pt>
                <c:pt idx="4538">
                  <c:v>3.1089999999999998E-3</c:v>
                </c:pt>
                <c:pt idx="4539">
                  <c:v>3.1020000000000002E-3</c:v>
                </c:pt>
                <c:pt idx="4540">
                  <c:v>3.1089999999999998E-3</c:v>
                </c:pt>
                <c:pt idx="4541">
                  <c:v>3.117E-3</c:v>
                </c:pt>
                <c:pt idx="4542">
                  <c:v>3.1199999999999999E-3</c:v>
                </c:pt>
                <c:pt idx="4543">
                  <c:v>3.1129999999999999E-3</c:v>
                </c:pt>
                <c:pt idx="4544">
                  <c:v>3.117E-3</c:v>
                </c:pt>
                <c:pt idx="4545">
                  <c:v>3.0899999999999999E-3</c:v>
                </c:pt>
                <c:pt idx="4546">
                  <c:v>3.0899999999999999E-3</c:v>
                </c:pt>
                <c:pt idx="4547">
                  <c:v>3.0899999999999999E-3</c:v>
                </c:pt>
                <c:pt idx="4548">
                  <c:v>3.094E-3</c:v>
                </c:pt>
                <c:pt idx="4549">
                  <c:v>3.0829999999999998E-3</c:v>
                </c:pt>
                <c:pt idx="4550">
                  <c:v>3.0899999999999999E-3</c:v>
                </c:pt>
                <c:pt idx="4551">
                  <c:v>3.0760000000000002E-3</c:v>
                </c:pt>
                <c:pt idx="4552">
                  <c:v>3.0980000000000001E-3</c:v>
                </c:pt>
                <c:pt idx="4553">
                  <c:v>3.0980000000000001E-3</c:v>
                </c:pt>
                <c:pt idx="4554">
                  <c:v>3.1020000000000002E-3</c:v>
                </c:pt>
                <c:pt idx="4555">
                  <c:v>3.094E-3</c:v>
                </c:pt>
                <c:pt idx="4556">
                  <c:v>3.0980000000000001E-3</c:v>
                </c:pt>
                <c:pt idx="4557">
                  <c:v>3.0899999999999999E-3</c:v>
                </c:pt>
                <c:pt idx="4558">
                  <c:v>3.094E-3</c:v>
                </c:pt>
                <c:pt idx="4559">
                  <c:v>3.0869999999999999E-3</c:v>
                </c:pt>
                <c:pt idx="4560">
                  <c:v>3.0899999999999999E-3</c:v>
                </c:pt>
                <c:pt idx="4561">
                  <c:v>3.0899999999999999E-3</c:v>
                </c:pt>
                <c:pt idx="4562">
                  <c:v>3.0869999999999999E-3</c:v>
                </c:pt>
                <c:pt idx="4563">
                  <c:v>3.094E-3</c:v>
                </c:pt>
                <c:pt idx="4564">
                  <c:v>3.0799999999999998E-3</c:v>
                </c:pt>
                <c:pt idx="4565">
                  <c:v>3.0899999999999999E-3</c:v>
                </c:pt>
                <c:pt idx="4566">
                  <c:v>3.0760000000000002E-3</c:v>
                </c:pt>
                <c:pt idx="4567">
                  <c:v>3.0899999999999999E-3</c:v>
                </c:pt>
                <c:pt idx="4568">
                  <c:v>3.0829999999999998E-3</c:v>
                </c:pt>
                <c:pt idx="4569">
                  <c:v>3.0869999999999999E-3</c:v>
                </c:pt>
                <c:pt idx="4570">
                  <c:v>3.0869999999999999E-3</c:v>
                </c:pt>
                <c:pt idx="4571">
                  <c:v>3.0980000000000001E-3</c:v>
                </c:pt>
                <c:pt idx="4572">
                  <c:v>3.0899999999999999E-3</c:v>
                </c:pt>
                <c:pt idx="4573">
                  <c:v>3.0899999999999999E-3</c:v>
                </c:pt>
                <c:pt idx="4574">
                  <c:v>3.0899999999999999E-3</c:v>
                </c:pt>
                <c:pt idx="4575">
                  <c:v>3.0539999999999999E-3</c:v>
                </c:pt>
                <c:pt idx="4576">
                  <c:v>3.0609999999999999E-3</c:v>
                </c:pt>
                <c:pt idx="4577">
                  <c:v>3.0720000000000001E-3</c:v>
                </c:pt>
                <c:pt idx="4578">
                  <c:v>3.065E-3</c:v>
                </c:pt>
                <c:pt idx="4579">
                  <c:v>3.065E-3</c:v>
                </c:pt>
                <c:pt idx="4580">
                  <c:v>3.065E-3</c:v>
                </c:pt>
                <c:pt idx="4581">
                  <c:v>3.0609999999999999E-3</c:v>
                </c:pt>
                <c:pt idx="4582">
                  <c:v>3.0609999999999999E-3</c:v>
                </c:pt>
                <c:pt idx="4583">
                  <c:v>3.0609999999999999E-3</c:v>
                </c:pt>
                <c:pt idx="4584">
                  <c:v>3.0609999999999999E-3</c:v>
                </c:pt>
                <c:pt idx="4585">
                  <c:v>3.0690000000000001E-3</c:v>
                </c:pt>
                <c:pt idx="4586">
                  <c:v>3.065E-3</c:v>
                </c:pt>
                <c:pt idx="4587">
                  <c:v>3.065E-3</c:v>
                </c:pt>
                <c:pt idx="4588">
                  <c:v>3.0690000000000001E-3</c:v>
                </c:pt>
                <c:pt idx="4589">
                  <c:v>3.065E-3</c:v>
                </c:pt>
                <c:pt idx="4590">
                  <c:v>3.0690000000000001E-3</c:v>
                </c:pt>
                <c:pt idx="4591">
                  <c:v>3.0690000000000001E-3</c:v>
                </c:pt>
                <c:pt idx="4592">
                  <c:v>3.0760000000000002E-3</c:v>
                </c:pt>
                <c:pt idx="4593">
                  <c:v>3.0720000000000001E-3</c:v>
                </c:pt>
                <c:pt idx="4594">
                  <c:v>3.0609999999999999E-3</c:v>
                </c:pt>
                <c:pt idx="4595">
                  <c:v>3.065E-3</c:v>
                </c:pt>
                <c:pt idx="4596">
                  <c:v>3.0690000000000001E-3</c:v>
                </c:pt>
                <c:pt idx="4597">
                  <c:v>3.0690000000000001E-3</c:v>
                </c:pt>
                <c:pt idx="4598">
                  <c:v>3.0720000000000001E-3</c:v>
                </c:pt>
                <c:pt idx="4599">
                  <c:v>3.065E-3</c:v>
                </c:pt>
                <c:pt idx="4600">
                  <c:v>3.0690000000000001E-3</c:v>
                </c:pt>
                <c:pt idx="4601">
                  <c:v>3.065E-3</c:v>
                </c:pt>
                <c:pt idx="4602">
                  <c:v>3.0799999999999998E-3</c:v>
                </c:pt>
                <c:pt idx="4603">
                  <c:v>3.0760000000000002E-3</c:v>
                </c:pt>
                <c:pt idx="4604">
                  <c:v>3.0799999999999998E-3</c:v>
                </c:pt>
                <c:pt idx="4605">
                  <c:v>3.0799999999999998E-3</c:v>
                </c:pt>
                <c:pt idx="4606">
                  <c:v>3.0899999999999999E-3</c:v>
                </c:pt>
                <c:pt idx="4607">
                  <c:v>3.0899999999999999E-3</c:v>
                </c:pt>
                <c:pt idx="4608">
                  <c:v>3.0869999999999999E-3</c:v>
                </c:pt>
                <c:pt idx="4609">
                  <c:v>3.094E-3</c:v>
                </c:pt>
                <c:pt idx="4610">
                  <c:v>3.0899999999999999E-3</c:v>
                </c:pt>
                <c:pt idx="4611">
                  <c:v>3.0869999999999999E-3</c:v>
                </c:pt>
                <c:pt idx="4612">
                  <c:v>3.094E-3</c:v>
                </c:pt>
                <c:pt idx="4613">
                  <c:v>3.094E-3</c:v>
                </c:pt>
                <c:pt idx="4614">
                  <c:v>3.124E-3</c:v>
                </c:pt>
                <c:pt idx="4615">
                  <c:v>3.1280000000000001E-3</c:v>
                </c:pt>
                <c:pt idx="4616">
                  <c:v>3.1199999999999999E-3</c:v>
                </c:pt>
                <c:pt idx="4617">
                  <c:v>3.1280000000000001E-3</c:v>
                </c:pt>
                <c:pt idx="4618">
                  <c:v>3.1319999999999998E-3</c:v>
                </c:pt>
                <c:pt idx="4619">
                  <c:v>3.1199999999999999E-3</c:v>
                </c:pt>
                <c:pt idx="4620">
                  <c:v>3.124E-3</c:v>
                </c:pt>
                <c:pt idx="4621">
                  <c:v>3.1280000000000001E-3</c:v>
                </c:pt>
                <c:pt idx="4622">
                  <c:v>3.1280000000000001E-3</c:v>
                </c:pt>
                <c:pt idx="4623">
                  <c:v>3.1319999999999998E-3</c:v>
                </c:pt>
                <c:pt idx="4624">
                  <c:v>3.1280000000000001E-3</c:v>
                </c:pt>
                <c:pt idx="4625">
                  <c:v>3.1319999999999998E-3</c:v>
                </c:pt>
                <c:pt idx="4626">
                  <c:v>3.1319999999999998E-3</c:v>
                </c:pt>
                <c:pt idx="4627">
                  <c:v>3.1280000000000001E-3</c:v>
                </c:pt>
                <c:pt idx="4628">
                  <c:v>3.143E-3</c:v>
                </c:pt>
                <c:pt idx="4629">
                  <c:v>3.1359999999999999E-3</c:v>
                </c:pt>
                <c:pt idx="4630">
                  <c:v>3.1549999999999998E-3</c:v>
                </c:pt>
                <c:pt idx="4631">
                  <c:v>3.1389999999999999E-3</c:v>
                </c:pt>
                <c:pt idx="4632">
                  <c:v>3.1549999999999998E-3</c:v>
                </c:pt>
                <c:pt idx="4633">
                  <c:v>3.143E-3</c:v>
                </c:pt>
                <c:pt idx="4634">
                  <c:v>3.143E-3</c:v>
                </c:pt>
                <c:pt idx="4635">
                  <c:v>3.1389999999999999E-3</c:v>
                </c:pt>
                <c:pt idx="4636">
                  <c:v>3.1389999999999999E-3</c:v>
                </c:pt>
                <c:pt idx="4637">
                  <c:v>3.1510000000000002E-3</c:v>
                </c:pt>
                <c:pt idx="4638">
                  <c:v>3.1510000000000002E-3</c:v>
                </c:pt>
                <c:pt idx="4639">
                  <c:v>3.143E-3</c:v>
                </c:pt>
                <c:pt idx="4640">
                  <c:v>3.1470000000000001E-3</c:v>
                </c:pt>
                <c:pt idx="4641">
                  <c:v>3.1510000000000002E-3</c:v>
                </c:pt>
                <c:pt idx="4642">
                  <c:v>3.1510000000000002E-3</c:v>
                </c:pt>
                <c:pt idx="4643">
                  <c:v>3.1510000000000002E-3</c:v>
                </c:pt>
                <c:pt idx="4644">
                  <c:v>3.1470000000000001E-3</c:v>
                </c:pt>
                <c:pt idx="4645">
                  <c:v>3.1510000000000002E-3</c:v>
                </c:pt>
                <c:pt idx="4646">
                  <c:v>3.1510000000000002E-3</c:v>
                </c:pt>
                <c:pt idx="4647">
                  <c:v>3.1510000000000002E-3</c:v>
                </c:pt>
                <c:pt idx="4648">
                  <c:v>3.1549999999999998E-3</c:v>
                </c:pt>
                <c:pt idx="4649">
                  <c:v>3.1580000000000002E-3</c:v>
                </c:pt>
                <c:pt idx="4650">
                  <c:v>3.1549999999999998E-3</c:v>
                </c:pt>
                <c:pt idx="4651">
                  <c:v>3.1549999999999998E-3</c:v>
                </c:pt>
                <c:pt idx="4652">
                  <c:v>3.1510000000000002E-3</c:v>
                </c:pt>
                <c:pt idx="4653">
                  <c:v>3.1580000000000002E-3</c:v>
                </c:pt>
                <c:pt idx="4654">
                  <c:v>3.1549999999999998E-3</c:v>
                </c:pt>
                <c:pt idx="4655">
                  <c:v>3.1470000000000001E-3</c:v>
                </c:pt>
                <c:pt idx="4656">
                  <c:v>3.1549999999999998E-3</c:v>
                </c:pt>
                <c:pt idx="4657">
                  <c:v>3.1549999999999998E-3</c:v>
                </c:pt>
                <c:pt idx="4658">
                  <c:v>3.1580000000000002E-3</c:v>
                </c:pt>
                <c:pt idx="4659">
                  <c:v>3.1470000000000001E-3</c:v>
                </c:pt>
                <c:pt idx="4660">
                  <c:v>3.1580000000000002E-3</c:v>
                </c:pt>
                <c:pt idx="4661">
                  <c:v>3.1580000000000002E-3</c:v>
                </c:pt>
                <c:pt idx="4662">
                  <c:v>3.1510000000000002E-3</c:v>
                </c:pt>
                <c:pt idx="4663">
                  <c:v>3.1580000000000002E-3</c:v>
                </c:pt>
                <c:pt idx="4664">
                  <c:v>3.1580000000000002E-3</c:v>
                </c:pt>
                <c:pt idx="4665">
                  <c:v>3.1510000000000002E-3</c:v>
                </c:pt>
                <c:pt idx="4666">
                  <c:v>3.1549999999999998E-3</c:v>
                </c:pt>
                <c:pt idx="4667">
                  <c:v>3.1619999999999999E-3</c:v>
                </c:pt>
                <c:pt idx="4668">
                  <c:v>3.1580000000000002E-3</c:v>
                </c:pt>
                <c:pt idx="4669">
                  <c:v>3.1549999999999998E-3</c:v>
                </c:pt>
                <c:pt idx="4670">
                  <c:v>3.1510000000000002E-3</c:v>
                </c:pt>
                <c:pt idx="4671">
                  <c:v>3.1549999999999998E-3</c:v>
                </c:pt>
                <c:pt idx="4672">
                  <c:v>3.1470000000000001E-3</c:v>
                </c:pt>
                <c:pt idx="4673">
                  <c:v>3.1470000000000001E-3</c:v>
                </c:pt>
                <c:pt idx="4674">
                  <c:v>3.1510000000000002E-3</c:v>
                </c:pt>
                <c:pt idx="4675">
                  <c:v>3.1549999999999998E-3</c:v>
                </c:pt>
                <c:pt idx="4676">
                  <c:v>3.1020000000000002E-3</c:v>
                </c:pt>
                <c:pt idx="4677">
                  <c:v>3.1129999999999999E-3</c:v>
                </c:pt>
                <c:pt idx="4678">
                  <c:v>3.1199999999999999E-3</c:v>
                </c:pt>
                <c:pt idx="4679">
                  <c:v>3.1619999999999999E-3</c:v>
                </c:pt>
                <c:pt idx="4680">
                  <c:v>3.1580000000000002E-3</c:v>
                </c:pt>
                <c:pt idx="4681">
                  <c:v>3.1580000000000002E-3</c:v>
                </c:pt>
                <c:pt idx="4682">
                  <c:v>3.166E-3</c:v>
                </c:pt>
                <c:pt idx="4683">
                  <c:v>3.166E-3</c:v>
                </c:pt>
                <c:pt idx="4684">
                  <c:v>3.1580000000000002E-3</c:v>
                </c:pt>
                <c:pt idx="4685">
                  <c:v>3.1619999999999999E-3</c:v>
                </c:pt>
                <c:pt idx="4686">
                  <c:v>3.1619999999999999E-3</c:v>
                </c:pt>
                <c:pt idx="4687">
                  <c:v>3.1770000000000001E-3</c:v>
                </c:pt>
                <c:pt idx="4688">
                  <c:v>3.1619999999999999E-3</c:v>
                </c:pt>
                <c:pt idx="4689">
                  <c:v>3.1580000000000002E-3</c:v>
                </c:pt>
                <c:pt idx="4690">
                  <c:v>3.1740000000000002E-3</c:v>
                </c:pt>
                <c:pt idx="4691">
                  <c:v>3.1580000000000002E-3</c:v>
                </c:pt>
                <c:pt idx="4692">
                  <c:v>3.1549999999999998E-3</c:v>
                </c:pt>
                <c:pt idx="4693">
                  <c:v>3.1770000000000001E-3</c:v>
                </c:pt>
                <c:pt idx="4694">
                  <c:v>3.1619999999999999E-3</c:v>
                </c:pt>
                <c:pt idx="4695">
                  <c:v>3.1740000000000002E-3</c:v>
                </c:pt>
                <c:pt idx="4696">
                  <c:v>3.2390000000000001E-3</c:v>
                </c:pt>
                <c:pt idx="4697">
                  <c:v>3.2230000000000002E-3</c:v>
                </c:pt>
                <c:pt idx="4698">
                  <c:v>3.2230000000000002E-3</c:v>
                </c:pt>
                <c:pt idx="4699">
                  <c:v>3.2160000000000001E-3</c:v>
                </c:pt>
                <c:pt idx="4700">
                  <c:v>3.2230000000000002E-3</c:v>
                </c:pt>
                <c:pt idx="4701">
                  <c:v>3.2230000000000002E-3</c:v>
                </c:pt>
                <c:pt idx="4702">
                  <c:v>3.2200000000000002E-3</c:v>
                </c:pt>
                <c:pt idx="4703">
                  <c:v>3.212E-3</c:v>
                </c:pt>
                <c:pt idx="4704">
                  <c:v>3.212E-3</c:v>
                </c:pt>
                <c:pt idx="4705">
                  <c:v>3.2269999999999998E-3</c:v>
                </c:pt>
                <c:pt idx="4706">
                  <c:v>3.2160000000000001E-3</c:v>
                </c:pt>
                <c:pt idx="4707">
                  <c:v>3.2200000000000002E-3</c:v>
                </c:pt>
                <c:pt idx="4708">
                  <c:v>3.2200000000000002E-3</c:v>
                </c:pt>
                <c:pt idx="4709">
                  <c:v>3.235E-3</c:v>
                </c:pt>
                <c:pt idx="4710">
                  <c:v>3.2230000000000002E-3</c:v>
                </c:pt>
                <c:pt idx="4711">
                  <c:v>3.2269999999999998E-3</c:v>
                </c:pt>
                <c:pt idx="4712">
                  <c:v>3.2269999999999998E-3</c:v>
                </c:pt>
                <c:pt idx="4713">
                  <c:v>3.2200000000000002E-3</c:v>
                </c:pt>
                <c:pt idx="4714">
                  <c:v>3.2230000000000002E-3</c:v>
                </c:pt>
                <c:pt idx="4715">
                  <c:v>3.2269999999999998E-3</c:v>
                </c:pt>
                <c:pt idx="4716">
                  <c:v>3.2200000000000002E-3</c:v>
                </c:pt>
                <c:pt idx="4717">
                  <c:v>3.2269999999999998E-3</c:v>
                </c:pt>
                <c:pt idx="4718">
                  <c:v>3.235E-3</c:v>
                </c:pt>
                <c:pt idx="4719">
                  <c:v>3.2200000000000002E-3</c:v>
                </c:pt>
                <c:pt idx="4720">
                  <c:v>3.2390000000000001E-3</c:v>
                </c:pt>
                <c:pt idx="4721">
                  <c:v>3.2269999999999998E-3</c:v>
                </c:pt>
                <c:pt idx="4722">
                  <c:v>3.2230000000000002E-3</c:v>
                </c:pt>
                <c:pt idx="4723">
                  <c:v>3.2269999999999998E-3</c:v>
                </c:pt>
                <c:pt idx="4724">
                  <c:v>3.235E-3</c:v>
                </c:pt>
                <c:pt idx="4725">
                  <c:v>3.2230000000000002E-3</c:v>
                </c:pt>
                <c:pt idx="4726">
                  <c:v>3.2160000000000001E-3</c:v>
                </c:pt>
                <c:pt idx="4727">
                  <c:v>3.2230000000000002E-3</c:v>
                </c:pt>
                <c:pt idx="4728">
                  <c:v>3.2269999999999998E-3</c:v>
                </c:pt>
                <c:pt idx="4729">
                  <c:v>3.2269999999999998E-3</c:v>
                </c:pt>
                <c:pt idx="4730">
                  <c:v>3.2269999999999998E-3</c:v>
                </c:pt>
                <c:pt idx="4731">
                  <c:v>3.2309999999999999E-3</c:v>
                </c:pt>
                <c:pt idx="4732">
                  <c:v>3.235E-3</c:v>
                </c:pt>
                <c:pt idx="4733">
                  <c:v>3.235E-3</c:v>
                </c:pt>
                <c:pt idx="4734">
                  <c:v>3.2160000000000001E-3</c:v>
                </c:pt>
                <c:pt idx="4735">
                  <c:v>3.235E-3</c:v>
                </c:pt>
                <c:pt idx="4736">
                  <c:v>3.2200000000000002E-3</c:v>
                </c:pt>
                <c:pt idx="4737">
                  <c:v>3.2269999999999998E-3</c:v>
                </c:pt>
                <c:pt idx="4738">
                  <c:v>3.2230000000000002E-3</c:v>
                </c:pt>
                <c:pt idx="4739">
                  <c:v>3.2230000000000002E-3</c:v>
                </c:pt>
                <c:pt idx="4740">
                  <c:v>3.2390000000000001E-3</c:v>
                </c:pt>
                <c:pt idx="4741">
                  <c:v>3.2429999999999998E-3</c:v>
                </c:pt>
                <c:pt idx="4742">
                  <c:v>3.2230000000000002E-3</c:v>
                </c:pt>
                <c:pt idx="4743">
                  <c:v>3.2200000000000002E-3</c:v>
                </c:pt>
                <c:pt idx="4744">
                  <c:v>3.2429999999999998E-3</c:v>
                </c:pt>
                <c:pt idx="4745">
                  <c:v>3.1280000000000001E-3</c:v>
                </c:pt>
                <c:pt idx="4746">
                  <c:v>3.1319999999999998E-3</c:v>
                </c:pt>
                <c:pt idx="4747">
                  <c:v>3.1280000000000001E-3</c:v>
                </c:pt>
                <c:pt idx="4748">
                  <c:v>3.1359999999999999E-3</c:v>
                </c:pt>
                <c:pt idx="4749">
                  <c:v>3.1359999999999999E-3</c:v>
                </c:pt>
                <c:pt idx="4750">
                  <c:v>3.1359999999999999E-3</c:v>
                </c:pt>
                <c:pt idx="4751">
                  <c:v>3.1389999999999999E-3</c:v>
                </c:pt>
                <c:pt idx="4752">
                  <c:v>3.1470000000000001E-3</c:v>
                </c:pt>
                <c:pt idx="4753">
                  <c:v>3.1470000000000001E-3</c:v>
                </c:pt>
                <c:pt idx="4754">
                  <c:v>3.1359999999999999E-3</c:v>
                </c:pt>
                <c:pt idx="4755">
                  <c:v>3.1389999999999999E-3</c:v>
                </c:pt>
                <c:pt idx="4756">
                  <c:v>3.143E-3</c:v>
                </c:pt>
                <c:pt idx="4757">
                  <c:v>3.1549999999999998E-3</c:v>
                </c:pt>
                <c:pt idx="4758">
                  <c:v>3.1470000000000001E-3</c:v>
                </c:pt>
                <c:pt idx="4759">
                  <c:v>3.1549999999999998E-3</c:v>
                </c:pt>
                <c:pt idx="4760">
                  <c:v>3.1389999999999999E-3</c:v>
                </c:pt>
                <c:pt idx="4761">
                  <c:v>3.1580000000000002E-3</c:v>
                </c:pt>
                <c:pt idx="4762">
                  <c:v>3.143E-3</c:v>
                </c:pt>
                <c:pt idx="4763">
                  <c:v>3.1510000000000002E-3</c:v>
                </c:pt>
                <c:pt idx="4764">
                  <c:v>3.1510000000000002E-3</c:v>
                </c:pt>
                <c:pt idx="4765">
                  <c:v>3.143E-3</c:v>
                </c:pt>
                <c:pt idx="4766">
                  <c:v>3.143E-3</c:v>
                </c:pt>
                <c:pt idx="4767">
                  <c:v>3.1389999999999999E-3</c:v>
                </c:pt>
                <c:pt idx="4768">
                  <c:v>3.1470000000000001E-3</c:v>
                </c:pt>
                <c:pt idx="4769">
                  <c:v>3.143E-3</c:v>
                </c:pt>
                <c:pt idx="4770">
                  <c:v>3.143E-3</c:v>
                </c:pt>
                <c:pt idx="4771">
                  <c:v>3.1510000000000002E-3</c:v>
                </c:pt>
                <c:pt idx="4772">
                  <c:v>3.1510000000000002E-3</c:v>
                </c:pt>
                <c:pt idx="4773">
                  <c:v>3.1549999999999998E-3</c:v>
                </c:pt>
                <c:pt idx="4774">
                  <c:v>3.1619999999999999E-3</c:v>
                </c:pt>
                <c:pt idx="4775">
                  <c:v>3.143E-3</c:v>
                </c:pt>
                <c:pt idx="4776">
                  <c:v>3.1470000000000001E-3</c:v>
                </c:pt>
                <c:pt idx="4777">
                  <c:v>3.143E-3</c:v>
                </c:pt>
                <c:pt idx="4778">
                  <c:v>3.1470000000000001E-3</c:v>
                </c:pt>
                <c:pt idx="4779">
                  <c:v>2.9390000000000002E-3</c:v>
                </c:pt>
                <c:pt idx="4780">
                  <c:v>2.921E-3</c:v>
                </c:pt>
                <c:pt idx="4781">
                  <c:v>2.911E-3</c:v>
                </c:pt>
                <c:pt idx="4782">
                  <c:v>2.8999999999999998E-3</c:v>
                </c:pt>
                <c:pt idx="4783">
                  <c:v>2.8999999999999998E-3</c:v>
                </c:pt>
                <c:pt idx="4784">
                  <c:v>2.8960000000000001E-3</c:v>
                </c:pt>
                <c:pt idx="4785">
                  <c:v>2.9069999999999999E-3</c:v>
                </c:pt>
                <c:pt idx="4786">
                  <c:v>2.8999999999999998E-3</c:v>
                </c:pt>
                <c:pt idx="4787">
                  <c:v>2.9069999999999999E-3</c:v>
                </c:pt>
                <c:pt idx="4788">
                  <c:v>2.9030000000000002E-3</c:v>
                </c:pt>
                <c:pt idx="4789">
                  <c:v>2.911E-3</c:v>
                </c:pt>
                <c:pt idx="4790">
                  <c:v>2.9250000000000001E-3</c:v>
                </c:pt>
                <c:pt idx="4791">
                  <c:v>2.9350000000000001E-3</c:v>
                </c:pt>
                <c:pt idx="4792">
                  <c:v>2.9350000000000001E-3</c:v>
                </c:pt>
                <c:pt idx="4793">
                  <c:v>2.9350000000000001E-3</c:v>
                </c:pt>
                <c:pt idx="4794">
                  <c:v>2.9459999999999998E-3</c:v>
                </c:pt>
                <c:pt idx="4795">
                  <c:v>2.9390000000000002E-3</c:v>
                </c:pt>
                <c:pt idx="4796">
                  <c:v>2.9529999999999999E-3</c:v>
                </c:pt>
                <c:pt idx="4797">
                  <c:v>2.9529999999999999E-3</c:v>
                </c:pt>
                <c:pt idx="4798">
                  <c:v>2.9489999999999998E-3</c:v>
                </c:pt>
                <c:pt idx="4799">
                  <c:v>2.9459999999999998E-3</c:v>
                </c:pt>
                <c:pt idx="4800">
                  <c:v>2.9489999999999998E-3</c:v>
                </c:pt>
                <c:pt idx="4801">
                  <c:v>2.9489999999999998E-3</c:v>
                </c:pt>
                <c:pt idx="4802">
                  <c:v>2.9390000000000002E-3</c:v>
                </c:pt>
                <c:pt idx="4803">
                  <c:v>2.9459999999999998E-3</c:v>
                </c:pt>
                <c:pt idx="4804">
                  <c:v>2.9390000000000002E-3</c:v>
                </c:pt>
                <c:pt idx="4805">
                  <c:v>2.9489999999999998E-3</c:v>
                </c:pt>
                <c:pt idx="4806">
                  <c:v>2.9489999999999998E-3</c:v>
                </c:pt>
                <c:pt idx="4807">
                  <c:v>2.9489999999999998E-3</c:v>
                </c:pt>
                <c:pt idx="4808">
                  <c:v>2.9529999999999999E-3</c:v>
                </c:pt>
                <c:pt idx="4809">
                  <c:v>2.9529999999999999E-3</c:v>
                </c:pt>
                <c:pt idx="4810">
                  <c:v>2.9529999999999999E-3</c:v>
                </c:pt>
                <c:pt idx="4811">
                  <c:v>2.9489999999999998E-3</c:v>
                </c:pt>
                <c:pt idx="4812">
                  <c:v>2.9489999999999998E-3</c:v>
                </c:pt>
                <c:pt idx="4813">
                  <c:v>2.9529999999999999E-3</c:v>
                </c:pt>
                <c:pt idx="4814">
                  <c:v>2.9489999999999998E-3</c:v>
                </c:pt>
                <c:pt idx="4815">
                  <c:v>2.9529999999999999E-3</c:v>
                </c:pt>
                <c:pt idx="4816">
                  <c:v>3.003E-3</c:v>
                </c:pt>
                <c:pt idx="4817">
                  <c:v>3.003E-3</c:v>
                </c:pt>
                <c:pt idx="4818">
                  <c:v>3.003E-3</c:v>
                </c:pt>
                <c:pt idx="4819">
                  <c:v>2.9989999999999999E-3</c:v>
                </c:pt>
                <c:pt idx="4820">
                  <c:v>3.003E-3</c:v>
                </c:pt>
                <c:pt idx="4821">
                  <c:v>3.003E-3</c:v>
                </c:pt>
                <c:pt idx="4822">
                  <c:v>3.003E-3</c:v>
                </c:pt>
                <c:pt idx="4823">
                  <c:v>2.9989999999999999E-3</c:v>
                </c:pt>
                <c:pt idx="4824">
                  <c:v>3.006E-3</c:v>
                </c:pt>
                <c:pt idx="4825">
                  <c:v>2.9989999999999999E-3</c:v>
                </c:pt>
                <c:pt idx="4826">
                  <c:v>2.996E-3</c:v>
                </c:pt>
                <c:pt idx="4827">
                  <c:v>3.003E-3</c:v>
                </c:pt>
                <c:pt idx="4828">
                  <c:v>3.003E-3</c:v>
                </c:pt>
                <c:pt idx="4829">
                  <c:v>3.0100000000000001E-3</c:v>
                </c:pt>
                <c:pt idx="4830">
                  <c:v>3.006E-3</c:v>
                </c:pt>
                <c:pt idx="4831">
                  <c:v>3.003E-3</c:v>
                </c:pt>
                <c:pt idx="4832">
                  <c:v>2.758E-3</c:v>
                </c:pt>
                <c:pt idx="4833">
                  <c:v>2.7880000000000001E-3</c:v>
                </c:pt>
                <c:pt idx="4834">
                  <c:v>2.8010000000000001E-3</c:v>
                </c:pt>
                <c:pt idx="4835">
                  <c:v>2.8080000000000002E-3</c:v>
                </c:pt>
                <c:pt idx="4836">
                  <c:v>2.8110000000000001E-3</c:v>
                </c:pt>
                <c:pt idx="4837">
                  <c:v>2.8040000000000001E-3</c:v>
                </c:pt>
                <c:pt idx="4838">
                  <c:v>2.8110000000000001E-3</c:v>
                </c:pt>
                <c:pt idx="4839">
                  <c:v>2.8040000000000001E-3</c:v>
                </c:pt>
                <c:pt idx="4840">
                  <c:v>2.8140000000000001E-3</c:v>
                </c:pt>
                <c:pt idx="4841">
                  <c:v>2.8110000000000001E-3</c:v>
                </c:pt>
                <c:pt idx="4842">
                  <c:v>2.8110000000000001E-3</c:v>
                </c:pt>
                <c:pt idx="4843">
                  <c:v>2.8210000000000002E-3</c:v>
                </c:pt>
                <c:pt idx="4844">
                  <c:v>2.8180000000000002E-3</c:v>
                </c:pt>
                <c:pt idx="4845">
                  <c:v>2.8279999999999998E-3</c:v>
                </c:pt>
                <c:pt idx="4846">
                  <c:v>2.8249999999999998E-3</c:v>
                </c:pt>
                <c:pt idx="4847">
                  <c:v>2.8249999999999998E-3</c:v>
                </c:pt>
                <c:pt idx="4848">
                  <c:v>2.8180000000000002E-3</c:v>
                </c:pt>
                <c:pt idx="4849">
                  <c:v>2.8180000000000002E-3</c:v>
                </c:pt>
                <c:pt idx="4850">
                  <c:v>2.8249999999999998E-3</c:v>
                </c:pt>
                <c:pt idx="4851">
                  <c:v>2.8210000000000002E-3</c:v>
                </c:pt>
                <c:pt idx="4852">
                  <c:v>2.8210000000000002E-3</c:v>
                </c:pt>
                <c:pt idx="4853">
                  <c:v>2.8349999999999998E-3</c:v>
                </c:pt>
                <c:pt idx="4854">
                  <c:v>2.8319999999999999E-3</c:v>
                </c:pt>
                <c:pt idx="4855">
                  <c:v>2.8349999999999998E-3</c:v>
                </c:pt>
                <c:pt idx="4856">
                  <c:v>2.8349999999999998E-3</c:v>
                </c:pt>
                <c:pt idx="4857">
                  <c:v>2.8279999999999998E-3</c:v>
                </c:pt>
                <c:pt idx="4858">
                  <c:v>2.8379999999999998E-3</c:v>
                </c:pt>
                <c:pt idx="4859">
                  <c:v>2.8279999999999998E-3</c:v>
                </c:pt>
                <c:pt idx="4860">
                  <c:v>2.8249999999999998E-3</c:v>
                </c:pt>
                <c:pt idx="4861">
                  <c:v>2.8279999999999998E-3</c:v>
                </c:pt>
                <c:pt idx="4862">
                  <c:v>2.8319999999999999E-3</c:v>
                </c:pt>
                <c:pt idx="4863">
                  <c:v>2.8349999999999998E-3</c:v>
                </c:pt>
                <c:pt idx="4864">
                  <c:v>2.8249999999999998E-3</c:v>
                </c:pt>
                <c:pt idx="4865">
                  <c:v>2.8419999999999999E-3</c:v>
                </c:pt>
                <c:pt idx="4866">
                  <c:v>2.8379999999999998E-3</c:v>
                </c:pt>
                <c:pt idx="4867">
                  <c:v>2.8449999999999999E-3</c:v>
                </c:pt>
                <c:pt idx="4868">
                  <c:v>2.8449999999999999E-3</c:v>
                </c:pt>
                <c:pt idx="4869">
                  <c:v>2.8449999999999999E-3</c:v>
                </c:pt>
                <c:pt idx="4870">
                  <c:v>2.8549999999999999E-3</c:v>
                </c:pt>
                <c:pt idx="4871">
                  <c:v>2.8419999999999999E-3</c:v>
                </c:pt>
                <c:pt idx="4872">
                  <c:v>2.8449999999999999E-3</c:v>
                </c:pt>
                <c:pt idx="4873">
                  <c:v>2.8549999999999999E-3</c:v>
                </c:pt>
                <c:pt idx="4874">
                  <c:v>2.8419999999999999E-3</c:v>
                </c:pt>
                <c:pt idx="4875">
                  <c:v>2.8349999999999998E-3</c:v>
                </c:pt>
                <c:pt idx="4876">
                  <c:v>2.8379999999999998E-3</c:v>
                </c:pt>
                <c:pt idx="4877">
                  <c:v>2.8419999999999999E-3</c:v>
                </c:pt>
                <c:pt idx="4878">
                  <c:v>2.8449999999999999E-3</c:v>
                </c:pt>
                <c:pt idx="4879">
                  <c:v>2.8419999999999999E-3</c:v>
                </c:pt>
                <c:pt idx="4880">
                  <c:v>2.8449999999999999E-3</c:v>
                </c:pt>
                <c:pt idx="4881">
                  <c:v>2.849E-3</c:v>
                </c:pt>
                <c:pt idx="4882">
                  <c:v>2.8419999999999999E-3</c:v>
                </c:pt>
                <c:pt idx="4883">
                  <c:v>2.8379999999999998E-3</c:v>
                </c:pt>
                <c:pt idx="4884">
                  <c:v>2.8549999999999999E-3</c:v>
                </c:pt>
                <c:pt idx="4885">
                  <c:v>2.8519999999999999E-3</c:v>
                </c:pt>
                <c:pt idx="4886">
                  <c:v>2.8449999999999999E-3</c:v>
                </c:pt>
                <c:pt idx="4887">
                  <c:v>2.859E-3</c:v>
                </c:pt>
                <c:pt idx="4888">
                  <c:v>2.849E-3</c:v>
                </c:pt>
                <c:pt idx="4889">
                  <c:v>2.849E-3</c:v>
                </c:pt>
                <c:pt idx="4890">
                  <c:v>2.849E-3</c:v>
                </c:pt>
                <c:pt idx="4891">
                  <c:v>2.8549999999999999E-3</c:v>
                </c:pt>
                <c:pt idx="4892">
                  <c:v>2.862E-3</c:v>
                </c:pt>
                <c:pt idx="4893">
                  <c:v>2.8549999999999999E-3</c:v>
                </c:pt>
                <c:pt idx="4894">
                  <c:v>2.8549999999999999E-3</c:v>
                </c:pt>
                <c:pt idx="4895">
                  <c:v>2.8519999999999999E-3</c:v>
                </c:pt>
                <c:pt idx="4896">
                  <c:v>2.862E-3</c:v>
                </c:pt>
                <c:pt idx="4897">
                  <c:v>2.8519999999999999E-3</c:v>
                </c:pt>
                <c:pt idx="4898">
                  <c:v>2.862E-3</c:v>
                </c:pt>
                <c:pt idx="4899">
                  <c:v>2.8519999999999999E-3</c:v>
                </c:pt>
                <c:pt idx="4900">
                  <c:v>2.849E-3</c:v>
                </c:pt>
                <c:pt idx="4901">
                  <c:v>2.862E-3</c:v>
                </c:pt>
                <c:pt idx="4902">
                  <c:v>2.8660000000000001E-3</c:v>
                </c:pt>
                <c:pt idx="4903">
                  <c:v>2.8449999999999999E-3</c:v>
                </c:pt>
                <c:pt idx="4904">
                  <c:v>2.8349999999999998E-3</c:v>
                </c:pt>
                <c:pt idx="4905">
                  <c:v>2.8379999999999998E-3</c:v>
                </c:pt>
                <c:pt idx="4906">
                  <c:v>2.8419999999999999E-3</c:v>
                </c:pt>
                <c:pt idx="4907">
                  <c:v>2.8379999999999998E-3</c:v>
                </c:pt>
                <c:pt idx="4908">
                  <c:v>2.8419999999999999E-3</c:v>
                </c:pt>
                <c:pt idx="4909">
                  <c:v>2.8379999999999998E-3</c:v>
                </c:pt>
                <c:pt idx="4910">
                  <c:v>2.8419999999999999E-3</c:v>
                </c:pt>
                <c:pt idx="4911">
                  <c:v>2.8419999999999999E-3</c:v>
                </c:pt>
                <c:pt idx="4912">
                  <c:v>2.8419999999999999E-3</c:v>
                </c:pt>
                <c:pt idx="4913">
                  <c:v>2.8419999999999999E-3</c:v>
                </c:pt>
                <c:pt idx="4914">
                  <c:v>2.8419999999999999E-3</c:v>
                </c:pt>
                <c:pt idx="4915">
                  <c:v>2.8419999999999999E-3</c:v>
                </c:pt>
                <c:pt idx="4916">
                  <c:v>2.849E-3</c:v>
                </c:pt>
                <c:pt idx="4917">
                  <c:v>2.8449999999999999E-3</c:v>
                </c:pt>
                <c:pt idx="4918">
                  <c:v>2.8449999999999999E-3</c:v>
                </c:pt>
                <c:pt idx="4919">
                  <c:v>2.8449999999999999E-3</c:v>
                </c:pt>
                <c:pt idx="4920">
                  <c:v>2.8419999999999999E-3</c:v>
                </c:pt>
                <c:pt idx="4921">
                  <c:v>2.8449999999999999E-3</c:v>
                </c:pt>
                <c:pt idx="4922">
                  <c:v>2.849E-3</c:v>
                </c:pt>
                <c:pt idx="4923">
                  <c:v>2.8419999999999999E-3</c:v>
                </c:pt>
                <c:pt idx="4924">
                  <c:v>2.8379999999999998E-3</c:v>
                </c:pt>
                <c:pt idx="4925">
                  <c:v>2.8379999999999998E-3</c:v>
                </c:pt>
                <c:pt idx="4926">
                  <c:v>2.8379999999999998E-3</c:v>
                </c:pt>
                <c:pt idx="4927">
                  <c:v>2.8379999999999998E-3</c:v>
                </c:pt>
                <c:pt idx="4928">
                  <c:v>2.8349999999999998E-3</c:v>
                </c:pt>
                <c:pt idx="4929">
                  <c:v>2.8449999999999999E-3</c:v>
                </c:pt>
                <c:pt idx="4930">
                  <c:v>2.8449999999999999E-3</c:v>
                </c:pt>
                <c:pt idx="4931">
                  <c:v>2.8419999999999999E-3</c:v>
                </c:pt>
                <c:pt idx="4932">
                  <c:v>2.8349999999999998E-3</c:v>
                </c:pt>
                <c:pt idx="4933">
                  <c:v>2.8349999999999998E-3</c:v>
                </c:pt>
                <c:pt idx="4934">
                  <c:v>2.8210000000000002E-3</c:v>
                </c:pt>
                <c:pt idx="4935">
                  <c:v>2.8379999999999998E-3</c:v>
                </c:pt>
                <c:pt idx="4936">
                  <c:v>2.8419999999999999E-3</c:v>
                </c:pt>
                <c:pt idx="4937">
                  <c:v>2.8349999999999998E-3</c:v>
                </c:pt>
                <c:pt idx="4938">
                  <c:v>2.8419999999999999E-3</c:v>
                </c:pt>
                <c:pt idx="4939">
                  <c:v>2.8180000000000002E-3</c:v>
                </c:pt>
                <c:pt idx="4940">
                  <c:v>2.8180000000000002E-3</c:v>
                </c:pt>
                <c:pt idx="4941">
                  <c:v>2.8140000000000001E-3</c:v>
                </c:pt>
                <c:pt idx="4942">
                  <c:v>2.8140000000000001E-3</c:v>
                </c:pt>
                <c:pt idx="4943">
                  <c:v>2.8140000000000001E-3</c:v>
                </c:pt>
                <c:pt idx="4944">
                  <c:v>2.8210000000000002E-3</c:v>
                </c:pt>
                <c:pt idx="4945">
                  <c:v>2.8110000000000001E-3</c:v>
                </c:pt>
                <c:pt idx="4946">
                  <c:v>2.8140000000000001E-3</c:v>
                </c:pt>
                <c:pt idx="4947">
                  <c:v>2.8110000000000001E-3</c:v>
                </c:pt>
                <c:pt idx="4948">
                  <c:v>2.8180000000000002E-3</c:v>
                </c:pt>
                <c:pt idx="4949">
                  <c:v>2.8140000000000001E-3</c:v>
                </c:pt>
                <c:pt idx="4950">
                  <c:v>2.8249999999999998E-3</c:v>
                </c:pt>
                <c:pt idx="4951">
                  <c:v>2.8180000000000002E-3</c:v>
                </c:pt>
                <c:pt idx="4952">
                  <c:v>2.8180000000000002E-3</c:v>
                </c:pt>
                <c:pt idx="4953">
                  <c:v>2.8140000000000001E-3</c:v>
                </c:pt>
                <c:pt idx="4954">
                  <c:v>2.8279999999999998E-3</c:v>
                </c:pt>
                <c:pt idx="4955">
                  <c:v>2.8180000000000002E-3</c:v>
                </c:pt>
                <c:pt idx="4956">
                  <c:v>2.8080000000000002E-3</c:v>
                </c:pt>
                <c:pt idx="4957">
                  <c:v>2.8210000000000002E-3</c:v>
                </c:pt>
                <c:pt idx="4958">
                  <c:v>2.8140000000000001E-3</c:v>
                </c:pt>
                <c:pt idx="4959">
                  <c:v>2.8110000000000001E-3</c:v>
                </c:pt>
                <c:pt idx="4960">
                  <c:v>2.8210000000000002E-3</c:v>
                </c:pt>
                <c:pt idx="4961">
                  <c:v>2.8180000000000002E-3</c:v>
                </c:pt>
                <c:pt idx="4962">
                  <c:v>2.8210000000000002E-3</c:v>
                </c:pt>
                <c:pt idx="4963">
                  <c:v>2.8140000000000001E-3</c:v>
                </c:pt>
                <c:pt idx="4964">
                  <c:v>2.8110000000000001E-3</c:v>
                </c:pt>
                <c:pt idx="4965">
                  <c:v>2.8210000000000002E-3</c:v>
                </c:pt>
                <c:pt idx="4966">
                  <c:v>2.8110000000000001E-3</c:v>
                </c:pt>
                <c:pt idx="4967">
                  <c:v>2.8279999999999998E-3</c:v>
                </c:pt>
                <c:pt idx="4968">
                  <c:v>2.8180000000000002E-3</c:v>
                </c:pt>
                <c:pt idx="4969">
                  <c:v>2.8249999999999998E-3</c:v>
                </c:pt>
                <c:pt idx="4970">
                  <c:v>2.8140000000000001E-3</c:v>
                </c:pt>
                <c:pt idx="4971">
                  <c:v>2.8140000000000001E-3</c:v>
                </c:pt>
                <c:pt idx="4972">
                  <c:v>2.8180000000000002E-3</c:v>
                </c:pt>
                <c:pt idx="4973">
                  <c:v>2.8140000000000001E-3</c:v>
                </c:pt>
                <c:pt idx="4974">
                  <c:v>2.8110000000000001E-3</c:v>
                </c:pt>
                <c:pt idx="4975">
                  <c:v>2.8110000000000001E-3</c:v>
                </c:pt>
                <c:pt idx="4976">
                  <c:v>2.8249999999999998E-3</c:v>
                </c:pt>
                <c:pt idx="4977">
                  <c:v>2.8140000000000001E-3</c:v>
                </c:pt>
                <c:pt idx="4978">
                  <c:v>2.8249999999999998E-3</c:v>
                </c:pt>
                <c:pt idx="4979">
                  <c:v>2.8180000000000002E-3</c:v>
                </c:pt>
                <c:pt idx="4980">
                  <c:v>2.8180000000000002E-3</c:v>
                </c:pt>
                <c:pt idx="4981">
                  <c:v>2.8210000000000002E-3</c:v>
                </c:pt>
                <c:pt idx="4982">
                  <c:v>2.8319999999999999E-3</c:v>
                </c:pt>
                <c:pt idx="4983">
                  <c:v>2.8249999999999998E-3</c:v>
                </c:pt>
                <c:pt idx="4984">
                  <c:v>2.8140000000000001E-3</c:v>
                </c:pt>
                <c:pt idx="4985">
                  <c:v>2.8249999999999998E-3</c:v>
                </c:pt>
                <c:pt idx="4986">
                  <c:v>2.8110000000000001E-3</c:v>
                </c:pt>
                <c:pt idx="4987">
                  <c:v>2.8110000000000001E-3</c:v>
                </c:pt>
                <c:pt idx="4988">
                  <c:v>2.8040000000000001E-3</c:v>
                </c:pt>
                <c:pt idx="4989">
                  <c:v>2.8140000000000001E-3</c:v>
                </c:pt>
                <c:pt idx="4990">
                  <c:v>2.8180000000000002E-3</c:v>
                </c:pt>
                <c:pt idx="4991">
                  <c:v>2.8210000000000002E-3</c:v>
                </c:pt>
                <c:pt idx="4992">
                  <c:v>2.8210000000000002E-3</c:v>
                </c:pt>
                <c:pt idx="4993">
                  <c:v>2.8279999999999998E-3</c:v>
                </c:pt>
                <c:pt idx="4994">
                  <c:v>2.8180000000000002E-3</c:v>
                </c:pt>
                <c:pt idx="4995">
                  <c:v>2.8110000000000001E-3</c:v>
                </c:pt>
                <c:pt idx="4996">
                  <c:v>2.8210000000000002E-3</c:v>
                </c:pt>
                <c:pt idx="4997">
                  <c:v>2.8249999999999998E-3</c:v>
                </c:pt>
                <c:pt idx="4998">
                  <c:v>2.8140000000000001E-3</c:v>
                </c:pt>
                <c:pt idx="4999">
                  <c:v>2.8180000000000002E-3</c:v>
                </c:pt>
                <c:pt idx="5000">
                  <c:v>2.8140000000000001E-3</c:v>
                </c:pt>
                <c:pt idx="5001">
                  <c:v>2.8319999999999999E-3</c:v>
                </c:pt>
                <c:pt idx="5002">
                  <c:v>2.8249999999999998E-3</c:v>
                </c:pt>
                <c:pt idx="5003">
                  <c:v>2.8140000000000001E-3</c:v>
                </c:pt>
                <c:pt idx="5004">
                  <c:v>2.8110000000000001E-3</c:v>
                </c:pt>
                <c:pt idx="5005">
                  <c:v>2.8140000000000001E-3</c:v>
                </c:pt>
                <c:pt idx="5006">
                  <c:v>2.8210000000000002E-3</c:v>
                </c:pt>
                <c:pt idx="5007">
                  <c:v>2.8180000000000002E-3</c:v>
                </c:pt>
                <c:pt idx="5008">
                  <c:v>2.8279999999999998E-3</c:v>
                </c:pt>
                <c:pt idx="5009">
                  <c:v>2.8180000000000002E-3</c:v>
                </c:pt>
                <c:pt idx="5010">
                  <c:v>2.8110000000000001E-3</c:v>
                </c:pt>
                <c:pt idx="5011">
                  <c:v>2.8110000000000001E-3</c:v>
                </c:pt>
                <c:pt idx="5012">
                  <c:v>2.8080000000000002E-3</c:v>
                </c:pt>
                <c:pt idx="5013">
                  <c:v>2.8249999999999998E-3</c:v>
                </c:pt>
                <c:pt idx="5014">
                  <c:v>2.8210000000000002E-3</c:v>
                </c:pt>
                <c:pt idx="5015">
                  <c:v>2.8140000000000001E-3</c:v>
                </c:pt>
                <c:pt idx="5016">
                  <c:v>2.8140000000000001E-3</c:v>
                </c:pt>
                <c:pt idx="5017">
                  <c:v>2.8210000000000002E-3</c:v>
                </c:pt>
                <c:pt idx="5018">
                  <c:v>2.8210000000000002E-3</c:v>
                </c:pt>
                <c:pt idx="5019">
                  <c:v>2.8140000000000001E-3</c:v>
                </c:pt>
                <c:pt idx="5020">
                  <c:v>2.8140000000000001E-3</c:v>
                </c:pt>
                <c:pt idx="5021">
                  <c:v>2.8180000000000002E-3</c:v>
                </c:pt>
                <c:pt idx="5022">
                  <c:v>2.8080000000000002E-3</c:v>
                </c:pt>
                <c:pt idx="5023">
                  <c:v>2.8279999999999998E-3</c:v>
                </c:pt>
                <c:pt idx="5024">
                  <c:v>2.8140000000000001E-3</c:v>
                </c:pt>
                <c:pt idx="5025">
                  <c:v>2.8110000000000001E-3</c:v>
                </c:pt>
                <c:pt idx="5026">
                  <c:v>2.8180000000000002E-3</c:v>
                </c:pt>
                <c:pt idx="5027">
                  <c:v>2.8180000000000002E-3</c:v>
                </c:pt>
                <c:pt idx="5028">
                  <c:v>2.8319999999999999E-3</c:v>
                </c:pt>
                <c:pt idx="5029">
                  <c:v>2.8110000000000001E-3</c:v>
                </c:pt>
                <c:pt idx="5030">
                  <c:v>2.8140000000000001E-3</c:v>
                </c:pt>
                <c:pt idx="5031">
                  <c:v>2.8180000000000002E-3</c:v>
                </c:pt>
                <c:pt idx="5032">
                  <c:v>2.8319999999999999E-3</c:v>
                </c:pt>
                <c:pt idx="5033">
                  <c:v>2.8140000000000001E-3</c:v>
                </c:pt>
                <c:pt idx="5034">
                  <c:v>2.8319999999999999E-3</c:v>
                </c:pt>
                <c:pt idx="5035">
                  <c:v>2.8110000000000001E-3</c:v>
                </c:pt>
                <c:pt idx="5036">
                  <c:v>2.8180000000000002E-3</c:v>
                </c:pt>
                <c:pt idx="5037">
                  <c:v>2.8210000000000002E-3</c:v>
                </c:pt>
                <c:pt idx="5038">
                  <c:v>2.8279999999999998E-3</c:v>
                </c:pt>
                <c:pt idx="5039">
                  <c:v>2.8279999999999998E-3</c:v>
                </c:pt>
                <c:pt idx="5040">
                  <c:v>2.8180000000000002E-3</c:v>
                </c:pt>
                <c:pt idx="5041">
                  <c:v>2.8140000000000001E-3</c:v>
                </c:pt>
                <c:pt idx="5042">
                  <c:v>2.8110000000000001E-3</c:v>
                </c:pt>
                <c:pt idx="5043">
                  <c:v>2.8140000000000001E-3</c:v>
                </c:pt>
                <c:pt idx="5044">
                  <c:v>2.8210000000000002E-3</c:v>
                </c:pt>
                <c:pt idx="5045">
                  <c:v>2.8279999999999998E-3</c:v>
                </c:pt>
                <c:pt idx="5046">
                  <c:v>2.8140000000000001E-3</c:v>
                </c:pt>
                <c:pt idx="5047">
                  <c:v>2.8140000000000001E-3</c:v>
                </c:pt>
                <c:pt idx="5048">
                  <c:v>2.8140000000000001E-3</c:v>
                </c:pt>
                <c:pt idx="5049">
                  <c:v>2.8249999999999998E-3</c:v>
                </c:pt>
                <c:pt idx="5050">
                  <c:v>2.8110000000000001E-3</c:v>
                </c:pt>
                <c:pt idx="5051">
                  <c:v>2.8319999999999999E-3</c:v>
                </c:pt>
                <c:pt idx="5052">
                  <c:v>2.8210000000000002E-3</c:v>
                </c:pt>
                <c:pt idx="5053">
                  <c:v>2.8180000000000002E-3</c:v>
                </c:pt>
                <c:pt idx="5054">
                  <c:v>2.8249999999999998E-3</c:v>
                </c:pt>
                <c:pt idx="5055">
                  <c:v>2.8319999999999999E-3</c:v>
                </c:pt>
                <c:pt idx="5056">
                  <c:v>2.8349999999999998E-3</c:v>
                </c:pt>
                <c:pt idx="5057">
                  <c:v>2.8210000000000002E-3</c:v>
                </c:pt>
                <c:pt idx="5058">
                  <c:v>2.8279999999999998E-3</c:v>
                </c:pt>
                <c:pt idx="5059">
                  <c:v>2.8379999999999998E-3</c:v>
                </c:pt>
                <c:pt idx="5060">
                  <c:v>2.8279999999999998E-3</c:v>
                </c:pt>
                <c:pt idx="5061">
                  <c:v>2.8249999999999998E-3</c:v>
                </c:pt>
                <c:pt idx="5062">
                  <c:v>2.8279999999999998E-3</c:v>
                </c:pt>
                <c:pt idx="5063">
                  <c:v>2.849E-3</c:v>
                </c:pt>
                <c:pt idx="5064">
                  <c:v>2.8379999999999998E-3</c:v>
                </c:pt>
                <c:pt idx="5065">
                  <c:v>2.8379999999999998E-3</c:v>
                </c:pt>
                <c:pt idx="5066">
                  <c:v>2.8319999999999999E-3</c:v>
                </c:pt>
                <c:pt idx="5067">
                  <c:v>2.8349999999999998E-3</c:v>
                </c:pt>
                <c:pt idx="5068">
                  <c:v>2.8349999999999998E-3</c:v>
                </c:pt>
                <c:pt idx="5069">
                  <c:v>2.8419999999999999E-3</c:v>
                </c:pt>
                <c:pt idx="5070">
                  <c:v>2.8379999999999998E-3</c:v>
                </c:pt>
                <c:pt idx="5071">
                  <c:v>2.8379999999999998E-3</c:v>
                </c:pt>
                <c:pt idx="5072">
                  <c:v>2.8249999999999998E-3</c:v>
                </c:pt>
                <c:pt idx="5073">
                  <c:v>2.8279999999999998E-3</c:v>
                </c:pt>
                <c:pt idx="5074">
                  <c:v>2.8379999999999998E-3</c:v>
                </c:pt>
                <c:pt idx="5075">
                  <c:v>2.8349999999999998E-3</c:v>
                </c:pt>
                <c:pt idx="5076">
                  <c:v>2.8379999999999998E-3</c:v>
                </c:pt>
                <c:pt idx="5077">
                  <c:v>2.8379999999999998E-3</c:v>
                </c:pt>
                <c:pt idx="5078">
                  <c:v>2.8180000000000002E-3</c:v>
                </c:pt>
                <c:pt idx="5079">
                  <c:v>2.8379999999999998E-3</c:v>
                </c:pt>
                <c:pt idx="5080">
                  <c:v>2.8210000000000002E-3</c:v>
                </c:pt>
                <c:pt idx="5081">
                  <c:v>2.8379999999999998E-3</c:v>
                </c:pt>
                <c:pt idx="5082">
                  <c:v>2.8419999999999999E-3</c:v>
                </c:pt>
                <c:pt idx="5083">
                  <c:v>2.8349999999999998E-3</c:v>
                </c:pt>
                <c:pt idx="5084">
                  <c:v>2.8349999999999998E-3</c:v>
                </c:pt>
                <c:pt idx="5085">
                  <c:v>2.8349999999999998E-3</c:v>
                </c:pt>
                <c:pt idx="5086">
                  <c:v>2.8419999999999999E-3</c:v>
                </c:pt>
                <c:pt idx="5087">
                  <c:v>2.8379999999999998E-3</c:v>
                </c:pt>
                <c:pt idx="5088">
                  <c:v>2.8349999999999998E-3</c:v>
                </c:pt>
                <c:pt idx="5089">
                  <c:v>2.8349999999999998E-3</c:v>
                </c:pt>
                <c:pt idx="5090">
                  <c:v>2.8419999999999999E-3</c:v>
                </c:pt>
                <c:pt idx="5091">
                  <c:v>2.8419999999999999E-3</c:v>
                </c:pt>
                <c:pt idx="5092">
                  <c:v>2.8349999999999998E-3</c:v>
                </c:pt>
                <c:pt idx="5093">
                  <c:v>2.8419999999999999E-3</c:v>
                </c:pt>
                <c:pt idx="5094">
                  <c:v>2.8419999999999999E-3</c:v>
                </c:pt>
                <c:pt idx="5095">
                  <c:v>2.849E-3</c:v>
                </c:pt>
                <c:pt idx="5096">
                  <c:v>2.8349999999999998E-3</c:v>
                </c:pt>
                <c:pt idx="5097">
                  <c:v>2.8519999999999999E-3</c:v>
                </c:pt>
                <c:pt idx="5098">
                  <c:v>2.849E-3</c:v>
                </c:pt>
                <c:pt idx="5099">
                  <c:v>2.8349999999999998E-3</c:v>
                </c:pt>
                <c:pt idx="5100">
                  <c:v>2.8379999999999998E-3</c:v>
                </c:pt>
                <c:pt idx="5101">
                  <c:v>2.8319999999999999E-3</c:v>
                </c:pt>
                <c:pt idx="5102">
                  <c:v>2.8449999999999999E-3</c:v>
                </c:pt>
                <c:pt idx="5103">
                  <c:v>2.869E-3</c:v>
                </c:pt>
                <c:pt idx="5104">
                  <c:v>2.8660000000000001E-3</c:v>
                </c:pt>
                <c:pt idx="5105">
                  <c:v>2.8760000000000001E-3</c:v>
                </c:pt>
                <c:pt idx="5106">
                  <c:v>2.8860000000000001E-3</c:v>
                </c:pt>
                <c:pt idx="5107">
                  <c:v>2.8999999999999998E-3</c:v>
                </c:pt>
                <c:pt idx="5108">
                  <c:v>2.921E-3</c:v>
                </c:pt>
                <c:pt idx="5109">
                  <c:v>2.9250000000000001E-3</c:v>
                </c:pt>
                <c:pt idx="5110">
                  <c:v>2.9139999999999999E-3</c:v>
                </c:pt>
                <c:pt idx="5111">
                  <c:v>2.918E-3</c:v>
                </c:pt>
                <c:pt idx="5112">
                  <c:v>2.921E-3</c:v>
                </c:pt>
                <c:pt idx="5113">
                  <c:v>2.911E-3</c:v>
                </c:pt>
                <c:pt idx="5114">
                  <c:v>2.921E-3</c:v>
                </c:pt>
                <c:pt idx="5115">
                  <c:v>2.918E-3</c:v>
                </c:pt>
                <c:pt idx="5116">
                  <c:v>2.918E-3</c:v>
                </c:pt>
                <c:pt idx="5117">
                  <c:v>2.9069999999999999E-3</c:v>
                </c:pt>
                <c:pt idx="5118">
                  <c:v>2.9030000000000002E-3</c:v>
                </c:pt>
                <c:pt idx="5119">
                  <c:v>2.921E-3</c:v>
                </c:pt>
                <c:pt idx="5120">
                  <c:v>2.918E-3</c:v>
                </c:pt>
                <c:pt idx="5121">
                  <c:v>2.918E-3</c:v>
                </c:pt>
                <c:pt idx="5122">
                  <c:v>2.928E-3</c:v>
                </c:pt>
                <c:pt idx="5123">
                  <c:v>2.918E-3</c:v>
                </c:pt>
                <c:pt idx="5124">
                  <c:v>2.918E-3</c:v>
                </c:pt>
                <c:pt idx="5125">
                  <c:v>2.921E-3</c:v>
                </c:pt>
                <c:pt idx="5126">
                  <c:v>2.918E-3</c:v>
                </c:pt>
                <c:pt idx="5127">
                  <c:v>2.9139999999999999E-3</c:v>
                </c:pt>
                <c:pt idx="5128">
                  <c:v>2.911E-3</c:v>
                </c:pt>
                <c:pt idx="5129">
                  <c:v>2.9069999999999999E-3</c:v>
                </c:pt>
                <c:pt idx="5130">
                  <c:v>2.9139999999999999E-3</c:v>
                </c:pt>
                <c:pt idx="5131">
                  <c:v>2.911E-3</c:v>
                </c:pt>
                <c:pt idx="5132">
                  <c:v>2.9030000000000002E-3</c:v>
                </c:pt>
                <c:pt idx="5133">
                  <c:v>2.921E-3</c:v>
                </c:pt>
                <c:pt idx="5134">
                  <c:v>2.918E-3</c:v>
                </c:pt>
                <c:pt idx="5135">
                  <c:v>2.9139999999999999E-3</c:v>
                </c:pt>
                <c:pt idx="5136">
                  <c:v>2.9030000000000002E-3</c:v>
                </c:pt>
                <c:pt idx="5137">
                  <c:v>2.918E-3</c:v>
                </c:pt>
                <c:pt idx="5138">
                  <c:v>2.9069999999999999E-3</c:v>
                </c:pt>
                <c:pt idx="5139">
                  <c:v>2.918E-3</c:v>
                </c:pt>
                <c:pt idx="5140">
                  <c:v>2.921E-3</c:v>
                </c:pt>
                <c:pt idx="5141">
                  <c:v>2.9250000000000001E-3</c:v>
                </c:pt>
                <c:pt idx="5142">
                  <c:v>2.911E-3</c:v>
                </c:pt>
                <c:pt idx="5143">
                  <c:v>2.9139999999999999E-3</c:v>
                </c:pt>
                <c:pt idx="5144">
                  <c:v>2.9250000000000001E-3</c:v>
                </c:pt>
                <c:pt idx="5145">
                  <c:v>2.921E-3</c:v>
                </c:pt>
                <c:pt idx="5146">
                  <c:v>2.9069999999999999E-3</c:v>
                </c:pt>
                <c:pt idx="5147">
                  <c:v>2.9250000000000001E-3</c:v>
                </c:pt>
                <c:pt idx="5148">
                  <c:v>2.9250000000000001E-3</c:v>
                </c:pt>
                <c:pt idx="5149">
                  <c:v>2.918E-3</c:v>
                </c:pt>
                <c:pt idx="5150">
                  <c:v>2.9250000000000001E-3</c:v>
                </c:pt>
                <c:pt idx="5151">
                  <c:v>2.921E-3</c:v>
                </c:pt>
                <c:pt idx="5152">
                  <c:v>2.918E-3</c:v>
                </c:pt>
                <c:pt idx="5153">
                  <c:v>2.921E-3</c:v>
                </c:pt>
                <c:pt idx="5154">
                  <c:v>2.9250000000000001E-3</c:v>
                </c:pt>
                <c:pt idx="5155">
                  <c:v>2.9139999999999999E-3</c:v>
                </c:pt>
                <c:pt idx="5156">
                  <c:v>2.9250000000000001E-3</c:v>
                </c:pt>
                <c:pt idx="5157">
                  <c:v>2.9139999999999999E-3</c:v>
                </c:pt>
                <c:pt idx="5158">
                  <c:v>2.9320000000000001E-3</c:v>
                </c:pt>
                <c:pt idx="5159">
                  <c:v>2.918E-3</c:v>
                </c:pt>
                <c:pt idx="5160">
                  <c:v>2.918E-3</c:v>
                </c:pt>
                <c:pt idx="5161">
                  <c:v>2.921E-3</c:v>
                </c:pt>
                <c:pt idx="5162">
                  <c:v>2.921E-3</c:v>
                </c:pt>
                <c:pt idx="5163">
                  <c:v>2.921E-3</c:v>
                </c:pt>
                <c:pt idx="5164">
                  <c:v>2.921E-3</c:v>
                </c:pt>
                <c:pt idx="5165">
                  <c:v>2.921E-3</c:v>
                </c:pt>
                <c:pt idx="5166">
                  <c:v>2.9250000000000001E-3</c:v>
                </c:pt>
                <c:pt idx="5167">
                  <c:v>2.921E-3</c:v>
                </c:pt>
                <c:pt idx="5168">
                  <c:v>2.918E-3</c:v>
                </c:pt>
                <c:pt idx="5169">
                  <c:v>2.9139999999999999E-3</c:v>
                </c:pt>
                <c:pt idx="5170">
                  <c:v>2.928E-3</c:v>
                </c:pt>
                <c:pt idx="5171">
                  <c:v>2.918E-3</c:v>
                </c:pt>
                <c:pt idx="5172">
                  <c:v>2.918E-3</c:v>
                </c:pt>
                <c:pt idx="5173">
                  <c:v>2.9350000000000001E-3</c:v>
                </c:pt>
                <c:pt idx="5174">
                  <c:v>2.918E-3</c:v>
                </c:pt>
                <c:pt idx="5175">
                  <c:v>2.9250000000000001E-3</c:v>
                </c:pt>
                <c:pt idx="5176">
                  <c:v>2.921E-3</c:v>
                </c:pt>
                <c:pt idx="5177">
                  <c:v>2.9250000000000001E-3</c:v>
                </c:pt>
                <c:pt idx="5178">
                  <c:v>2.8040000000000001E-3</c:v>
                </c:pt>
                <c:pt idx="5179">
                  <c:v>2.761E-3</c:v>
                </c:pt>
                <c:pt idx="5180">
                  <c:v>2.771E-3</c:v>
                </c:pt>
                <c:pt idx="5181">
                  <c:v>2.7680000000000001E-3</c:v>
                </c:pt>
                <c:pt idx="5182">
                  <c:v>2.764E-3</c:v>
                </c:pt>
                <c:pt idx="5183">
                  <c:v>2.7680000000000001E-3</c:v>
                </c:pt>
                <c:pt idx="5184">
                  <c:v>2.774E-3</c:v>
                </c:pt>
                <c:pt idx="5185">
                  <c:v>2.7810000000000001E-3</c:v>
                </c:pt>
                <c:pt idx="5186">
                  <c:v>2.7680000000000001E-3</c:v>
                </c:pt>
                <c:pt idx="5187">
                  <c:v>2.771E-3</c:v>
                </c:pt>
                <c:pt idx="5188">
                  <c:v>2.771E-3</c:v>
                </c:pt>
                <c:pt idx="5189">
                  <c:v>2.7780000000000001E-3</c:v>
                </c:pt>
                <c:pt idx="5190">
                  <c:v>2.784E-3</c:v>
                </c:pt>
                <c:pt idx="5191">
                  <c:v>2.7880000000000001E-3</c:v>
                </c:pt>
                <c:pt idx="5192">
                  <c:v>2.784E-3</c:v>
                </c:pt>
                <c:pt idx="5193">
                  <c:v>2.797E-3</c:v>
                </c:pt>
                <c:pt idx="5194">
                  <c:v>2.7910000000000001E-3</c:v>
                </c:pt>
                <c:pt idx="5195">
                  <c:v>2.794E-3</c:v>
                </c:pt>
                <c:pt idx="5196">
                  <c:v>2.8010000000000001E-3</c:v>
                </c:pt>
                <c:pt idx="5197">
                  <c:v>2.797E-3</c:v>
                </c:pt>
                <c:pt idx="5198">
                  <c:v>2.794E-3</c:v>
                </c:pt>
                <c:pt idx="5199">
                  <c:v>2.8080000000000002E-3</c:v>
                </c:pt>
                <c:pt idx="5200">
                  <c:v>2.7880000000000001E-3</c:v>
                </c:pt>
                <c:pt idx="5201">
                  <c:v>2.8010000000000001E-3</c:v>
                </c:pt>
                <c:pt idx="5202">
                  <c:v>2.7910000000000001E-3</c:v>
                </c:pt>
                <c:pt idx="5203">
                  <c:v>2.7880000000000001E-3</c:v>
                </c:pt>
                <c:pt idx="5204">
                  <c:v>2.8010000000000001E-3</c:v>
                </c:pt>
                <c:pt idx="5205">
                  <c:v>2.784E-3</c:v>
                </c:pt>
                <c:pt idx="5206">
                  <c:v>2.784E-3</c:v>
                </c:pt>
                <c:pt idx="5207">
                  <c:v>2.784E-3</c:v>
                </c:pt>
                <c:pt idx="5208">
                  <c:v>2.7910000000000001E-3</c:v>
                </c:pt>
                <c:pt idx="5209">
                  <c:v>2.784E-3</c:v>
                </c:pt>
                <c:pt idx="5210">
                  <c:v>2.784E-3</c:v>
                </c:pt>
                <c:pt idx="5211">
                  <c:v>2.7880000000000001E-3</c:v>
                </c:pt>
                <c:pt idx="5212">
                  <c:v>2.7910000000000001E-3</c:v>
                </c:pt>
                <c:pt idx="5213">
                  <c:v>2.764E-3</c:v>
                </c:pt>
                <c:pt idx="5214">
                  <c:v>2.764E-3</c:v>
                </c:pt>
                <c:pt idx="5215">
                  <c:v>2.764E-3</c:v>
                </c:pt>
                <c:pt idx="5216">
                  <c:v>2.7680000000000001E-3</c:v>
                </c:pt>
                <c:pt idx="5217">
                  <c:v>2.771E-3</c:v>
                </c:pt>
                <c:pt idx="5218">
                  <c:v>2.758E-3</c:v>
                </c:pt>
                <c:pt idx="5219">
                  <c:v>2.764E-3</c:v>
                </c:pt>
                <c:pt idx="5220">
                  <c:v>2.764E-3</c:v>
                </c:pt>
                <c:pt idx="5221">
                  <c:v>2.771E-3</c:v>
                </c:pt>
                <c:pt idx="5222">
                  <c:v>2.7810000000000001E-3</c:v>
                </c:pt>
                <c:pt idx="5223">
                  <c:v>2.771E-3</c:v>
                </c:pt>
                <c:pt idx="5224">
                  <c:v>2.7810000000000001E-3</c:v>
                </c:pt>
                <c:pt idx="5225">
                  <c:v>2.771E-3</c:v>
                </c:pt>
                <c:pt idx="5226">
                  <c:v>2.7880000000000001E-3</c:v>
                </c:pt>
                <c:pt idx="5227">
                  <c:v>2.7880000000000001E-3</c:v>
                </c:pt>
                <c:pt idx="5228">
                  <c:v>2.7880000000000001E-3</c:v>
                </c:pt>
                <c:pt idx="5229">
                  <c:v>2.794E-3</c:v>
                </c:pt>
                <c:pt idx="5230">
                  <c:v>2.7910000000000001E-3</c:v>
                </c:pt>
                <c:pt idx="5231">
                  <c:v>2.794E-3</c:v>
                </c:pt>
                <c:pt idx="5232">
                  <c:v>2.8080000000000002E-3</c:v>
                </c:pt>
                <c:pt idx="5233">
                  <c:v>2.7910000000000001E-3</c:v>
                </c:pt>
                <c:pt idx="5234">
                  <c:v>2.797E-3</c:v>
                </c:pt>
                <c:pt idx="5235">
                  <c:v>2.794E-3</c:v>
                </c:pt>
                <c:pt idx="5236">
                  <c:v>2.728E-3</c:v>
                </c:pt>
                <c:pt idx="5237">
                  <c:v>2.735E-3</c:v>
                </c:pt>
                <c:pt idx="5238">
                  <c:v>2.738E-3</c:v>
                </c:pt>
                <c:pt idx="5239">
                  <c:v>2.735E-3</c:v>
                </c:pt>
                <c:pt idx="5240">
                  <c:v>2.725E-3</c:v>
                </c:pt>
                <c:pt idx="5241">
                  <c:v>2.7409999999999999E-3</c:v>
                </c:pt>
                <c:pt idx="5242">
                  <c:v>2.735E-3</c:v>
                </c:pt>
                <c:pt idx="5243">
                  <c:v>2.735E-3</c:v>
                </c:pt>
                <c:pt idx="5244">
                  <c:v>2.7439999999999999E-3</c:v>
                </c:pt>
                <c:pt idx="5245">
                  <c:v>2.735E-3</c:v>
                </c:pt>
                <c:pt idx="5246">
                  <c:v>2.738E-3</c:v>
                </c:pt>
                <c:pt idx="5247">
                  <c:v>2.748E-3</c:v>
                </c:pt>
                <c:pt idx="5248">
                  <c:v>2.7439999999999999E-3</c:v>
                </c:pt>
                <c:pt idx="5249">
                  <c:v>2.7439999999999999E-3</c:v>
                </c:pt>
                <c:pt idx="5250">
                  <c:v>2.7439999999999999E-3</c:v>
                </c:pt>
                <c:pt idx="5251">
                  <c:v>2.748E-3</c:v>
                </c:pt>
                <c:pt idx="5252">
                  <c:v>2.7439999999999999E-3</c:v>
                </c:pt>
                <c:pt idx="5253">
                  <c:v>2.748E-3</c:v>
                </c:pt>
                <c:pt idx="5254">
                  <c:v>2.738E-3</c:v>
                </c:pt>
                <c:pt idx="5255">
                  <c:v>2.751E-3</c:v>
                </c:pt>
                <c:pt idx="5256">
                  <c:v>2.748E-3</c:v>
                </c:pt>
                <c:pt idx="5257">
                  <c:v>2.6700000000000001E-3</c:v>
                </c:pt>
                <c:pt idx="5258">
                  <c:v>2.673E-3</c:v>
                </c:pt>
                <c:pt idx="5259">
                  <c:v>2.666E-3</c:v>
                </c:pt>
                <c:pt idx="5260">
                  <c:v>2.6700000000000001E-3</c:v>
                </c:pt>
                <c:pt idx="5261">
                  <c:v>2.676E-3</c:v>
                </c:pt>
                <c:pt idx="5262">
                  <c:v>2.666E-3</c:v>
                </c:pt>
                <c:pt idx="5263">
                  <c:v>2.6700000000000001E-3</c:v>
                </c:pt>
                <c:pt idx="5264">
                  <c:v>2.676E-3</c:v>
                </c:pt>
                <c:pt idx="5265">
                  <c:v>2.6819999999999999E-3</c:v>
                </c:pt>
                <c:pt idx="5266">
                  <c:v>2.6819999999999999E-3</c:v>
                </c:pt>
                <c:pt idx="5267">
                  <c:v>2.6819999999999999E-3</c:v>
                </c:pt>
                <c:pt idx="5268">
                  <c:v>2.6700000000000001E-3</c:v>
                </c:pt>
                <c:pt idx="5269">
                  <c:v>2.676E-3</c:v>
                </c:pt>
                <c:pt idx="5270">
                  <c:v>2.686E-3</c:v>
                </c:pt>
                <c:pt idx="5271">
                  <c:v>2.679E-3</c:v>
                </c:pt>
                <c:pt idx="5272">
                  <c:v>2.679E-3</c:v>
                </c:pt>
                <c:pt idx="5273">
                  <c:v>2.679E-3</c:v>
                </c:pt>
                <c:pt idx="5274">
                  <c:v>2.686E-3</c:v>
                </c:pt>
                <c:pt idx="5275">
                  <c:v>2.6819999999999999E-3</c:v>
                </c:pt>
                <c:pt idx="5276">
                  <c:v>2.673E-3</c:v>
                </c:pt>
                <c:pt idx="5277">
                  <c:v>2.686E-3</c:v>
                </c:pt>
                <c:pt idx="5278">
                  <c:v>2.676E-3</c:v>
                </c:pt>
                <c:pt idx="5279">
                  <c:v>2.6819999999999999E-3</c:v>
                </c:pt>
                <c:pt idx="5280">
                  <c:v>2.686E-3</c:v>
                </c:pt>
                <c:pt idx="5281">
                  <c:v>2.686E-3</c:v>
                </c:pt>
                <c:pt idx="5282">
                  <c:v>2.6819999999999999E-3</c:v>
                </c:pt>
                <c:pt idx="5283">
                  <c:v>2.6819999999999999E-3</c:v>
                </c:pt>
                <c:pt idx="5284">
                  <c:v>2.6819999999999999E-3</c:v>
                </c:pt>
                <c:pt idx="5285">
                  <c:v>2.6919999999999999E-3</c:v>
                </c:pt>
                <c:pt idx="5286">
                  <c:v>2.676E-3</c:v>
                </c:pt>
                <c:pt idx="5287">
                  <c:v>2.689E-3</c:v>
                </c:pt>
                <c:pt idx="5288">
                  <c:v>2.748E-3</c:v>
                </c:pt>
                <c:pt idx="5289">
                  <c:v>2.764E-3</c:v>
                </c:pt>
                <c:pt idx="5290">
                  <c:v>2.761E-3</c:v>
                </c:pt>
                <c:pt idx="5291">
                  <c:v>2.774E-3</c:v>
                </c:pt>
                <c:pt idx="5292">
                  <c:v>2.758E-3</c:v>
                </c:pt>
                <c:pt idx="5293">
                  <c:v>2.758E-3</c:v>
                </c:pt>
                <c:pt idx="5294">
                  <c:v>2.774E-3</c:v>
                </c:pt>
                <c:pt idx="5295">
                  <c:v>2.7680000000000001E-3</c:v>
                </c:pt>
                <c:pt idx="5296">
                  <c:v>2.761E-3</c:v>
                </c:pt>
                <c:pt idx="5297">
                  <c:v>2.761E-3</c:v>
                </c:pt>
                <c:pt idx="5298">
                  <c:v>2.764E-3</c:v>
                </c:pt>
                <c:pt idx="5299">
                  <c:v>2.771E-3</c:v>
                </c:pt>
                <c:pt idx="5300">
                  <c:v>2.7680000000000001E-3</c:v>
                </c:pt>
                <c:pt idx="5301">
                  <c:v>2.7780000000000001E-3</c:v>
                </c:pt>
                <c:pt idx="5302">
                  <c:v>2.771E-3</c:v>
                </c:pt>
                <c:pt idx="5303">
                  <c:v>2.774E-3</c:v>
                </c:pt>
                <c:pt idx="5304">
                  <c:v>2.774E-3</c:v>
                </c:pt>
                <c:pt idx="5305">
                  <c:v>2.7780000000000001E-3</c:v>
                </c:pt>
                <c:pt idx="5306">
                  <c:v>2.774E-3</c:v>
                </c:pt>
                <c:pt idx="5307">
                  <c:v>2.7780000000000001E-3</c:v>
                </c:pt>
                <c:pt idx="5308">
                  <c:v>2.774E-3</c:v>
                </c:pt>
                <c:pt idx="5309">
                  <c:v>2.784E-3</c:v>
                </c:pt>
                <c:pt idx="5310">
                  <c:v>2.7810000000000001E-3</c:v>
                </c:pt>
                <c:pt idx="5311">
                  <c:v>2.7810000000000001E-3</c:v>
                </c:pt>
                <c:pt idx="5312">
                  <c:v>2.784E-3</c:v>
                </c:pt>
                <c:pt idx="5313">
                  <c:v>2.774E-3</c:v>
                </c:pt>
                <c:pt idx="5314">
                  <c:v>2.774E-3</c:v>
                </c:pt>
                <c:pt idx="5315">
                  <c:v>2.771E-3</c:v>
                </c:pt>
                <c:pt idx="5316">
                  <c:v>2.774E-3</c:v>
                </c:pt>
                <c:pt idx="5317">
                  <c:v>2.784E-3</c:v>
                </c:pt>
                <c:pt idx="5318">
                  <c:v>2.7810000000000001E-3</c:v>
                </c:pt>
                <c:pt idx="5319">
                  <c:v>2.7810000000000001E-3</c:v>
                </c:pt>
                <c:pt idx="5320">
                  <c:v>2.784E-3</c:v>
                </c:pt>
                <c:pt idx="5321">
                  <c:v>2.7810000000000001E-3</c:v>
                </c:pt>
                <c:pt idx="5322">
                  <c:v>2.7780000000000001E-3</c:v>
                </c:pt>
                <c:pt idx="5323">
                  <c:v>2.784E-3</c:v>
                </c:pt>
                <c:pt idx="5324">
                  <c:v>2.7780000000000001E-3</c:v>
                </c:pt>
                <c:pt idx="5325">
                  <c:v>2.7810000000000001E-3</c:v>
                </c:pt>
                <c:pt idx="5326">
                  <c:v>2.7780000000000001E-3</c:v>
                </c:pt>
                <c:pt idx="5327">
                  <c:v>2.7780000000000001E-3</c:v>
                </c:pt>
                <c:pt idx="5328">
                  <c:v>2.7810000000000001E-3</c:v>
                </c:pt>
                <c:pt idx="5329">
                  <c:v>2.764E-3</c:v>
                </c:pt>
                <c:pt idx="5330">
                  <c:v>2.7539999999999999E-3</c:v>
                </c:pt>
                <c:pt idx="5331">
                  <c:v>2.7539999999999999E-3</c:v>
                </c:pt>
                <c:pt idx="5332">
                  <c:v>2.7539999999999999E-3</c:v>
                </c:pt>
                <c:pt idx="5333">
                  <c:v>2.764E-3</c:v>
                </c:pt>
                <c:pt idx="5334">
                  <c:v>2.761E-3</c:v>
                </c:pt>
                <c:pt idx="5335">
                  <c:v>2.7439999999999999E-3</c:v>
                </c:pt>
                <c:pt idx="5336">
                  <c:v>2.748E-3</c:v>
                </c:pt>
                <c:pt idx="5337">
                  <c:v>2.748E-3</c:v>
                </c:pt>
                <c:pt idx="5338">
                  <c:v>2.7539999999999999E-3</c:v>
                </c:pt>
                <c:pt idx="5339">
                  <c:v>2.7539999999999999E-3</c:v>
                </c:pt>
                <c:pt idx="5340">
                  <c:v>2.758E-3</c:v>
                </c:pt>
                <c:pt idx="5341">
                  <c:v>2.758E-3</c:v>
                </c:pt>
                <c:pt idx="5342">
                  <c:v>2.7539999999999999E-3</c:v>
                </c:pt>
                <c:pt idx="5343">
                  <c:v>2.7680000000000001E-3</c:v>
                </c:pt>
                <c:pt idx="5344">
                  <c:v>2.7780000000000001E-3</c:v>
                </c:pt>
                <c:pt idx="5345">
                  <c:v>2.784E-3</c:v>
                </c:pt>
                <c:pt idx="5346">
                  <c:v>2.784E-3</c:v>
                </c:pt>
                <c:pt idx="5347">
                  <c:v>2.7780000000000001E-3</c:v>
                </c:pt>
                <c:pt idx="5348">
                  <c:v>2.784E-3</c:v>
                </c:pt>
                <c:pt idx="5349">
                  <c:v>2.7910000000000001E-3</c:v>
                </c:pt>
                <c:pt idx="5350">
                  <c:v>2.7880000000000001E-3</c:v>
                </c:pt>
                <c:pt idx="5351">
                  <c:v>2.7910000000000001E-3</c:v>
                </c:pt>
                <c:pt idx="5352">
                  <c:v>2.7910000000000001E-3</c:v>
                </c:pt>
                <c:pt idx="5353">
                  <c:v>2.8040000000000001E-3</c:v>
                </c:pt>
                <c:pt idx="5354">
                  <c:v>2.8040000000000001E-3</c:v>
                </c:pt>
                <c:pt idx="5355">
                  <c:v>2.8040000000000001E-3</c:v>
                </c:pt>
                <c:pt idx="5356">
                  <c:v>2.8040000000000001E-3</c:v>
                </c:pt>
                <c:pt idx="5357">
                  <c:v>2.8080000000000002E-3</c:v>
                </c:pt>
                <c:pt idx="5358">
                  <c:v>2.8110000000000001E-3</c:v>
                </c:pt>
                <c:pt idx="5359">
                  <c:v>2.8110000000000001E-3</c:v>
                </c:pt>
                <c:pt idx="5360">
                  <c:v>2.8080000000000002E-3</c:v>
                </c:pt>
                <c:pt idx="5361">
                  <c:v>2.8110000000000001E-3</c:v>
                </c:pt>
                <c:pt idx="5362">
                  <c:v>2.8040000000000001E-3</c:v>
                </c:pt>
                <c:pt idx="5363">
                  <c:v>2.8040000000000001E-3</c:v>
                </c:pt>
                <c:pt idx="5364">
                  <c:v>2.8110000000000001E-3</c:v>
                </c:pt>
                <c:pt idx="5365">
                  <c:v>2.8140000000000001E-3</c:v>
                </c:pt>
                <c:pt idx="5366">
                  <c:v>2.8110000000000001E-3</c:v>
                </c:pt>
                <c:pt idx="5367">
                  <c:v>2.8140000000000001E-3</c:v>
                </c:pt>
                <c:pt idx="5368">
                  <c:v>2.784E-3</c:v>
                </c:pt>
                <c:pt idx="5369">
                  <c:v>2.771E-3</c:v>
                </c:pt>
                <c:pt idx="5370">
                  <c:v>2.771E-3</c:v>
                </c:pt>
                <c:pt idx="5371">
                  <c:v>2.7680000000000001E-3</c:v>
                </c:pt>
                <c:pt idx="5372">
                  <c:v>2.774E-3</c:v>
                </c:pt>
                <c:pt idx="5373">
                  <c:v>2.764E-3</c:v>
                </c:pt>
                <c:pt idx="5374">
                  <c:v>2.7680000000000001E-3</c:v>
                </c:pt>
                <c:pt idx="5375">
                  <c:v>2.7680000000000001E-3</c:v>
                </c:pt>
                <c:pt idx="5376">
                  <c:v>2.771E-3</c:v>
                </c:pt>
                <c:pt idx="5377">
                  <c:v>2.7780000000000001E-3</c:v>
                </c:pt>
                <c:pt idx="5378">
                  <c:v>2.7680000000000001E-3</c:v>
                </c:pt>
                <c:pt idx="5379">
                  <c:v>2.7680000000000001E-3</c:v>
                </c:pt>
                <c:pt idx="5380">
                  <c:v>2.774E-3</c:v>
                </c:pt>
                <c:pt idx="5381">
                  <c:v>2.761E-3</c:v>
                </c:pt>
                <c:pt idx="5382">
                  <c:v>2.761E-3</c:v>
                </c:pt>
                <c:pt idx="5383">
                  <c:v>2.7539999999999999E-3</c:v>
                </c:pt>
                <c:pt idx="5384">
                  <c:v>2.761E-3</c:v>
                </c:pt>
                <c:pt idx="5385">
                  <c:v>2.761E-3</c:v>
                </c:pt>
                <c:pt idx="5386">
                  <c:v>2.7680000000000001E-3</c:v>
                </c:pt>
                <c:pt idx="5387">
                  <c:v>2.774E-3</c:v>
                </c:pt>
                <c:pt idx="5388">
                  <c:v>2.751E-3</c:v>
                </c:pt>
                <c:pt idx="5389">
                  <c:v>2.761E-3</c:v>
                </c:pt>
                <c:pt idx="5390">
                  <c:v>2.7539999999999999E-3</c:v>
                </c:pt>
                <c:pt idx="5391">
                  <c:v>2.758E-3</c:v>
                </c:pt>
                <c:pt idx="5392">
                  <c:v>2.7539999999999999E-3</c:v>
                </c:pt>
                <c:pt idx="5393">
                  <c:v>2.758E-3</c:v>
                </c:pt>
                <c:pt idx="5394">
                  <c:v>2.7539999999999999E-3</c:v>
                </c:pt>
                <c:pt idx="5395">
                  <c:v>2.738E-3</c:v>
                </c:pt>
                <c:pt idx="5396">
                  <c:v>2.738E-3</c:v>
                </c:pt>
                <c:pt idx="5397">
                  <c:v>2.7439999999999999E-3</c:v>
                </c:pt>
                <c:pt idx="5398">
                  <c:v>2.738E-3</c:v>
                </c:pt>
                <c:pt idx="5399">
                  <c:v>2.738E-3</c:v>
                </c:pt>
                <c:pt idx="5400">
                  <c:v>2.738E-3</c:v>
                </c:pt>
                <c:pt idx="5401">
                  <c:v>2.728E-3</c:v>
                </c:pt>
                <c:pt idx="5402">
                  <c:v>2.725E-3</c:v>
                </c:pt>
                <c:pt idx="5403">
                  <c:v>2.715E-3</c:v>
                </c:pt>
                <c:pt idx="5404">
                  <c:v>2.7209999999999999E-3</c:v>
                </c:pt>
                <c:pt idx="5405">
                  <c:v>2.7209999999999999E-3</c:v>
                </c:pt>
                <c:pt idx="5406">
                  <c:v>2.7209999999999999E-3</c:v>
                </c:pt>
                <c:pt idx="5407">
                  <c:v>2.7179999999999999E-3</c:v>
                </c:pt>
                <c:pt idx="5408">
                  <c:v>2.735E-3</c:v>
                </c:pt>
                <c:pt idx="5409">
                  <c:v>2.7209999999999999E-3</c:v>
                </c:pt>
                <c:pt idx="5410">
                  <c:v>2.7209999999999999E-3</c:v>
                </c:pt>
                <c:pt idx="5411">
                  <c:v>2.7109999999999999E-3</c:v>
                </c:pt>
                <c:pt idx="5412">
                  <c:v>2.7179999999999999E-3</c:v>
                </c:pt>
                <c:pt idx="5413">
                  <c:v>2.7179999999999999E-3</c:v>
                </c:pt>
                <c:pt idx="5414">
                  <c:v>2.7309999999999999E-3</c:v>
                </c:pt>
                <c:pt idx="5415">
                  <c:v>2.725E-3</c:v>
                </c:pt>
                <c:pt idx="5416">
                  <c:v>2.7209999999999999E-3</c:v>
                </c:pt>
                <c:pt idx="5417">
                  <c:v>2.7209999999999999E-3</c:v>
                </c:pt>
                <c:pt idx="5418">
                  <c:v>2.735E-3</c:v>
                </c:pt>
                <c:pt idx="5419">
                  <c:v>2.728E-3</c:v>
                </c:pt>
                <c:pt idx="5420">
                  <c:v>2.7209999999999999E-3</c:v>
                </c:pt>
                <c:pt idx="5421">
                  <c:v>2.725E-3</c:v>
                </c:pt>
                <c:pt idx="5422">
                  <c:v>2.7109999999999999E-3</c:v>
                </c:pt>
                <c:pt idx="5423">
                  <c:v>2.7109999999999999E-3</c:v>
                </c:pt>
                <c:pt idx="5424">
                  <c:v>2.7049999999999999E-3</c:v>
                </c:pt>
                <c:pt idx="5425">
                  <c:v>2.728E-3</c:v>
                </c:pt>
                <c:pt idx="5426">
                  <c:v>2.7179999999999999E-3</c:v>
                </c:pt>
                <c:pt idx="5427">
                  <c:v>2.728E-3</c:v>
                </c:pt>
                <c:pt idx="5428">
                  <c:v>2.7309999999999999E-3</c:v>
                </c:pt>
                <c:pt idx="5429">
                  <c:v>2.728E-3</c:v>
                </c:pt>
                <c:pt idx="5430">
                  <c:v>2.715E-3</c:v>
                </c:pt>
                <c:pt idx="5431">
                  <c:v>2.7079999999999999E-3</c:v>
                </c:pt>
                <c:pt idx="5432">
                  <c:v>2.728E-3</c:v>
                </c:pt>
                <c:pt idx="5433">
                  <c:v>2.7079999999999999E-3</c:v>
                </c:pt>
                <c:pt idx="5434">
                  <c:v>2.7209999999999999E-3</c:v>
                </c:pt>
                <c:pt idx="5435">
                  <c:v>2.728E-3</c:v>
                </c:pt>
                <c:pt idx="5436">
                  <c:v>2.8110000000000001E-3</c:v>
                </c:pt>
                <c:pt idx="5437">
                  <c:v>2.8110000000000001E-3</c:v>
                </c:pt>
                <c:pt idx="5438">
                  <c:v>2.8110000000000001E-3</c:v>
                </c:pt>
                <c:pt idx="5439">
                  <c:v>2.8140000000000001E-3</c:v>
                </c:pt>
                <c:pt idx="5440">
                  <c:v>2.8080000000000002E-3</c:v>
                </c:pt>
                <c:pt idx="5441">
                  <c:v>2.8080000000000002E-3</c:v>
                </c:pt>
                <c:pt idx="5442">
                  <c:v>2.8180000000000002E-3</c:v>
                </c:pt>
                <c:pt idx="5443">
                  <c:v>2.8080000000000002E-3</c:v>
                </c:pt>
                <c:pt idx="5444">
                  <c:v>2.8110000000000001E-3</c:v>
                </c:pt>
                <c:pt idx="5445">
                  <c:v>2.8110000000000001E-3</c:v>
                </c:pt>
                <c:pt idx="5446">
                  <c:v>2.8080000000000002E-3</c:v>
                </c:pt>
                <c:pt idx="5447">
                  <c:v>2.8110000000000001E-3</c:v>
                </c:pt>
                <c:pt idx="5448">
                  <c:v>2.7910000000000001E-3</c:v>
                </c:pt>
                <c:pt idx="5449">
                  <c:v>2.8040000000000001E-3</c:v>
                </c:pt>
                <c:pt idx="5450">
                  <c:v>2.8010000000000001E-3</c:v>
                </c:pt>
                <c:pt idx="5451">
                  <c:v>2.7910000000000001E-3</c:v>
                </c:pt>
                <c:pt idx="5452">
                  <c:v>2.8010000000000001E-3</c:v>
                </c:pt>
                <c:pt idx="5453">
                  <c:v>2.8010000000000001E-3</c:v>
                </c:pt>
                <c:pt idx="5454">
                  <c:v>2.8110000000000001E-3</c:v>
                </c:pt>
                <c:pt idx="5455">
                  <c:v>2.8080000000000002E-3</c:v>
                </c:pt>
                <c:pt idx="5456">
                  <c:v>2.8010000000000001E-3</c:v>
                </c:pt>
                <c:pt idx="5457">
                  <c:v>2.8040000000000001E-3</c:v>
                </c:pt>
                <c:pt idx="5458">
                  <c:v>2.797E-3</c:v>
                </c:pt>
                <c:pt idx="5459">
                  <c:v>2.8080000000000002E-3</c:v>
                </c:pt>
                <c:pt idx="5460">
                  <c:v>2.8010000000000001E-3</c:v>
                </c:pt>
                <c:pt idx="5461">
                  <c:v>2.7910000000000001E-3</c:v>
                </c:pt>
                <c:pt idx="5462">
                  <c:v>2.8010000000000001E-3</c:v>
                </c:pt>
                <c:pt idx="5463">
                  <c:v>2.8080000000000002E-3</c:v>
                </c:pt>
                <c:pt idx="5464">
                  <c:v>2.8010000000000001E-3</c:v>
                </c:pt>
                <c:pt idx="5465">
                  <c:v>2.8040000000000001E-3</c:v>
                </c:pt>
                <c:pt idx="5466">
                  <c:v>2.8040000000000001E-3</c:v>
                </c:pt>
                <c:pt idx="5467">
                  <c:v>2.8080000000000002E-3</c:v>
                </c:pt>
                <c:pt idx="5468">
                  <c:v>2.8110000000000001E-3</c:v>
                </c:pt>
                <c:pt idx="5469">
                  <c:v>2.8080000000000002E-3</c:v>
                </c:pt>
                <c:pt idx="5470">
                  <c:v>2.8080000000000002E-3</c:v>
                </c:pt>
                <c:pt idx="5471">
                  <c:v>2.8080000000000002E-3</c:v>
                </c:pt>
                <c:pt idx="5472">
                  <c:v>2.8080000000000002E-3</c:v>
                </c:pt>
                <c:pt idx="5473">
                  <c:v>2.8040000000000001E-3</c:v>
                </c:pt>
                <c:pt idx="5474">
                  <c:v>2.8010000000000001E-3</c:v>
                </c:pt>
                <c:pt idx="5475">
                  <c:v>2.8040000000000001E-3</c:v>
                </c:pt>
                <c:pt idx="5476">
                  <c:v>2.8080000000000002E-3</c:v>
                </c:pt>
                <c:pt idx="5477">
                  <c:v>2.8080000000000002E-3</c:v>
                </c:pt>
                <c:pt idx="5478">
                  <c:v>2.8140000000000001E-3</c:v>
                </c:pt>
                <c:pt idx="5479">
                  <c:v>2.8080000000000002E-3</c:v>
                </c:pt>
                <c:pt idx="5480">
                  <c:v>2.8110000000000001E-3</c:v>
                </c:pt>
                <c:pt idx="5481">
                  <c:v>2.7880000000000001E-3</c:v>
                </c:pt>
                <c:pt idx="5482">
                  <c:v>2.794E-3</c:v>
                </c:pt>
                <c:pt idx="5483">
                  <c:v>2.8040000000000001E-3</c:v>
                </c:pt>
                <c:pt idx="5484">
                  <c:v>2.794E-3</c:v>
                </c:pt>
                <c:pt idx="5485">
                  <c:v>2.794E-3</c:v>
                </c:pt>
                <c:pt idx="5486">
                  <c:v>2.8110000000000001E-3</c:v>
                </c:pt>
                <c:pt idx="5487">
                  <c:v>2.8180000000000002E-3</c:v>
                </c:pt>
                <c:pt idx="5488">
                  <c:v>2.8180000000000002E-3</c:v>
                </c:pt>
                <c:pt idx="5489">
                  <c:v>2.8110000000000001E-3</c:v>
                </c:pt>
                <c:pt idx="5490">
                  <c:v>2.8140000000000001E-3</c:v>
                </c:pt>
                <c:pt idx="5491">
                  <c:v>2.8110000000000001E-3</c:v>
                </c:pt>
                <c:pt idx="5492">
                  <c:v>2.8110000000000001E-3</c:v>
                </c:pt>
                <c:pt idx="5493">
                  <c:v>2.8110000000000001E-3</c:v>
                </c:pt>
                <c:pt idx="5494">
                  <c:v>2.8249999999999998E-3</c:v>
                </c:pt>
                <c:pt idx="5495">
                  <c:v>2.8140000000000001E-3</c:v>
                </c:pt>
                <c:pt idx="5496">
                  <c:v>2.8140000000000001E-3</c:v>
                </c:pt>
                <c:pt idx="5497">
                  <c:v>2.8140000000000001E-3</c:v>
                </c:pt>
                <c:pt idx="5498">
                  <c:v>2.8140000000000001E-3</c:v>
                </c:pt>
                <c:pt idx="5499">
                  <c:v>2.8180000000000002E-3</c:v>
                </c:pt>
                <c:pt idx="5500">
                  <c:v>2.8140000000000001E-3</c:v>
                </c:pt>
                <c:pt idx="5501">
                  <c:v>2.8080000000000002E-3</c:v>
                </c:pt>
                <c:pt idx="5502">
                  <c:v>2.8040000000000001E-3</c:v>
                </c:pt>
                <c:pt idx="5503">
                  <c:v>2.8140000000000001E-3</c:v>
                </c:pt>
                <c:pt idx="5504">
                  <c:v>2.8140000000000001E-3</c:v>
                </c:pt>
                <c:pt idx="5505">
                  <c:v>2.8180000000000002E-3</c:v>
                </c:pt>
                <c:pt idx="5506">
                  <c:v>2.8210000000000002E-3</c:v>
                </c:pt>
                <c:pt idx="5507">
                  <c:v>2.8110000000000001E-3</c:v>
                </c:pt>
                <c:pt idx="5508">
                  <c:v>2.8140000000000001E-3</c:v>
                </c:pt>
                <c:pt idx="5509">
                  <c:v>2.8180000000000002E-3</c:v>
                </c:pt>
                <c:pt idx="5510">
                  <c:v>2.8110000000000001E-3</c:v>
                </c:pt>
                <c:pt idx="5511">
                  <c:v>2.673E-3</c:v>
                </c:pt>
                <c:pt idx="5512">
                  <c:v>2.66E-3</c:v>
                </c:pt>
                <c:pt idx="5513">
                  <c:v>2.6540000000000001E-3</c:v>
                </c:pt>
                <c:pt idx="5514">
                  <c:v>2.679E-3</c:v>
                </c:pt>
                <c:pt idx="5515">
                  <c:v>2.673E-3</c:v>
                </c:pt>
                <c:pt idx="5516">
                  <c:v>2.6979999999999999E-3</c:v>
                </c:pt>
                <c:pt idx="5517">
                  <c:v>2.725E-3</c:v>
                </c:pt>
                <c:pt idx="5518">
                  <c:v>2.751E-3</c:v>
                </c:pt>
                <c:pt idx="5519">
                  <c:v>2.7409999999999999E-3</c:v>
                </c:pt>
                <c:pt idx="5520">
                  <c:v>2.758E-3</c:v>
                </c:pt>
                <c:pt idx="5521">
                  <c:v>2.764E-3</c:v>
                </c:pt>
                <c:pt idx="5522">
                  <c:v>2.761E-3</c:v>
                </c:pt>
                <c:pt idx="5523">
                  <c:v>2.7810000000000001E-3</c:v>
                </c:pt>
                <c:pt idx="5524">
                  <c:v>2.784E-3</c:v>
                </c:pt>
                <c:pt idx="5525">
                  <c:v>2.761E-3</c:v>
                </c:pt>
                <c:pt idx="5526">
                  <c:v>2.7780000000000001E-3</c:v>
                </c:pt>
                <c:pt idx="5527">
                  <c:v>2.7880000000000001E-3</c:v>
                </c:pt>
                <c:pt idx="5528">
                  <c:v>2.7880000000000001E-3</c:v>
                </c:pt>
                <c:pt idx="5529">
                  <c:v>2.7880000000000001E-3</c:v>
                </c:pt>
                <c:pt idx="5530">
                  <c:v>2.784E-3</c:v>
                </c:pt>
                <c:pt idx="5531">
                  <c:v>2.7880000000000001E-3</c:v>
                </c:pt>
                <c:pt idx="5532">
                  <c:v>2.7880000000000001E-3</c:v>
                </c:pt>
                <c:pt idx="5533">
                  <c:v>2.784E-3</c:v>
                </c:pt>
                <c:pt idx="5534">
                  <c:v>2.7880000000000001E-3</c:v>
                </c:pt>
                <c:pt idx="5535">
                  <c:v>2.7880000000000001E-3</c:v>
                </c:pt>
                <c:pt idx="5536">
                  <c:v>2.7880000000000001E-3</c:v>
                </c:pt>
                <c:pt idx="5537">
                  <c:v>2.794E-3</c:v>
                </c:pt>
                <c:pt idx="5538">
                  <c:v>2.784E-3</c:v>
                </c:pt>
                <c:pt idx="5539">
                  <c:v>2.7810000000000001E-3</c:v>
                </c:pt>
                <c:pt idx="5540">
                  <c:v>2.7880000000000001E-3</c:v>
                </c:pt>
                <c:pt idx="5541">
                  <c:v>2.7880000000000001E-3</c:v>
                </c:pt>
                <c:pt idx="5542">
                  <c:v>2.797E-3</c:v>
                </c:pt>
                <c:pt idx="5543">
                  <c:v>2.7880000000000001E-3</c:v>
                </c:pt>
                <c:pt idx="5544">
                  <c:v>2.784E-3</c:v>
                </c:pt>
                <c:pt idx="5545">
                  <c:v>2.7880000000000001E-3</c:v>
                </c:pt>
                <c:pt idx="5546">
                  <c:v>2.7880000000000001E-3</c:v>
                </c:pt>
                <c:pt idx="5547">
                  <c:v>2.7880000000000001E-3</c:v>
                </c:pt>
                <c:pt idx="5548">
                  <c:v>2.7910000000000001E-3</c:v>
                </c:pt>
                <c:pt idx="5549">
                  <c:v>2.7880000000000001E-3</c:v>
                </c:pt>
                <c:pt idx="5550">
                  <c:v>2.7880000000000001E-3</c:v>
                </c:pt>
                <c:pt idx="5551">
                  <c:v>2.7910000000000001E-3</c:v>
                </c:pt>
                <c:pt idx="5552">
                  <c:v>2.797E-3</c:v>
                </c:pt>
                <c:pt idx="5553">
                  <c:v>2.8010000000000001E-3</c:v>
                </c:pt>
                <c:pt idx="5554">
                  <c:v>2.794E-3</c:v>
                </c:pt>
                <c:pt idx="5555">
                  <c:v>2.8010000000000001E-3</c:v>
                </c:pt>
                <c:pt idx="5556">
                  <c:v>2.797E-3</c:v>
                </c:pt>
                <c:pt idx="5557">
                  <c:v>2.797E-3</c:v>
                </c:pt>
                <c:pt idx="5558">
                  <c:v>2.797E-3</c:v>
                </c:pt>
                <c:pt idx="5559">
                  <c:v>2.797E-3</c:v>
                </c:pt>
                <c:pt idx="5560">
                  <c:v>2.7880000000000001E-3</c:v>
                </c:pt>
                <c:pt idx="5561">
                  <c:v>2.8080000000000002E-3</c:v>
                </c:pt>
                <c:pt idx="5562">
                  <c:v>2.8010000000000001E-3</c:v>
                </c:pt>
                <c:pt idx="5563">
                  <c:v>2.797E-3</c:v>
                </c:pt>
                <c:pt idx="5564">
                  <c:v>2.794E-3</c:v>
                </c:pt>
                <c:pt idx="5565">
                  <c:v>2.7880000000000001E-3</c:v>
                </c:pt>
                <c:pt idx="5566">
                  <c:v>2.794E-3</c:v>
                </c:pt>
                <c:pt idx="5567">
                  <c:v>2.8040000000000001E-3</c:v>
                </c:pt>
                <c:pt idx="5568">
                  <c:v>2.797E-3</c:v>
                </c:pt>
                <c:pt idx="5569">
                  <c:v>2.784E-3</c:v>
                </c:pt>
                <c:pt idx="5570">
                  <c:v>2.7910000000000001E-3</c:v>
                </c:pt>
                <c:pt idx="5571">
                  <c:v>2.797E-3</c:v>
                </c:pt>
                <c:pt idx="5572">
                  <c:v>2.8040000000000001E-3</c:v>
                </c:pt>
                <c:pt idx="5573">
                  <c:v>2.7910000000000001E-3</c:v>
                </c:pt>
                <c:pt idx="5574">
                  <c:v>2.8010000000000001E-3</c:v>
                </c:pt>
                <c:pt idx="5575">
                  <c:v>2.784E-3</c:v>
                </c:pt>
                <c:pt idx="5576">
                  <c:v>2.784E-3</c:v>
                </c:pt>
                <c:pt idx="5577">
                  <c:v>2.7780000000000001E-3</c:v>
                </c:pt>
                <c:pt idx="5578">
                  <c:v>2.7880000000000001E-3</c:v>
                </c:pt>
                <c:pt idx="5579">
                  <c:v>2.7910000000000001E-3</c:v>
                </c:pt>
                <c:pt idx="5580">
                  <c:v>2.784E-3</c:v>
                </c:pt>
                <c:pt idx="5581">
                  <c:v>2.7880000000000001E-3</c:v>
                </c:pt>
                <c:pt idx="5582">
                  <c:v>2.7680000000000001E-3</c:v>
                </c:pt>
                <c:pt idx="5583">
                  <c:v>2.771E-3</c:v>
                </c:pt>
                <c:pt idx="5584">
                  <c:v>2.7780000000000001E-3</c:v>
                </c:pt>
                <c:pt idx="5585">
                  <c:v>2.7880000000000001E-3</c:v>
                </c:pt>
                <c:pt idx="5586">
                  <c:v>2.784E-3</c:v>
                </c:pt>
                <c:pt idx="5587">
                  <c:v>2.7880000000000001E-3</c:v>
                </c:pt>
                <c:pt idx="5588">
                  <c:v>2.784E-3</c:v>
                </c:pt>
                <c:pt idx="5589">
                  <c:v>2.771E-3</c:v>
                </c:pt>
                <c:pt idx="5590">
                  <c:v>2.784E-3</c:v>
                </c:pt>
                <c:pt idx="5591">
                  <c:v>2.7780000000000001E-3</c:v>
                </c:pt>
                <c:pt idx="5592">
                  <c:v>2.764E-3</c:v>
                </c:pt>
                <c:pt idx="5593">
                  <c:v>2.764E-3</c:v>
                </c:pt>
                <c:pt idx="5594">
                  <c:v>2.784E-3</c:v>
                </c:pt>
                <c:pt idx="5595">
                  <c:v>2.7780000000000001E-3</c:v>
                </c:pt>
                <c:pt idx="5596">
                  <c:v>2.7810000000000001E-3</c:v>
                </c:pt>
                <c:pt idx="5597">
                  <c:v>2.784E-3</c:v>
                </c:pt>
                <c:pt idx="5598">
                  <c:v>2.7780000000000001E-3</c:v>
                </c:pt>
                <c:pt idx="5599">
                  <c:v>2.7680000000000001E-3</c:v>
                </c:pt>
                <c:pt idx="5600">
                  <c:v>2.784E-3</c:v>
                </c:pt>
                <c:pt idx="5601">
                  <c:v>2.7910000000000001E-3</c:v>
                </c:pt>
                <c:pt idx="5602">
                  <c:v>2.7810000000000001E-3</c:v>
                </c:pt>
                <c:pt idx="5603">
                  <c:v>2.761E-3</c:v>
                </c:pt>
                <c:pt idx="5604">
                  <c:v>2.784E-3</c:v>
                </c:pt>
                <c:pt idx="5605">
                  <c:v>2.7780000000000001E-3</c:v>
                </c:pt>
                <c:pt idx="5606">
                  <c:v>2.7880000000000001E-3</c:v>
                </c:pt>
                <c:pt idx="5607">
                  <c:v>2.794E-3</c:v>
                </c:pt>
                <c:pt idx="5608">
                  <c:v>2.784E-3</c:v>
                </c:pt>
                <c:pt idx="5609">
                  <c:v>2.7880000000000001E-3</c:v>
                </c:pt>
                <c:pt idx="5610">
                  <c:v>2.7780000000000001E-3</c:v>
                </c:pt>
                <c:pt idx="5611">
                  <c:v>2.7810000000000001E-3</c:v>
                </c:pt>
                <c:pt idx="5612">
                  <c:v>2.774E-3</c:v>
                </c:pt>
                <c:pt idx="5613">
                  <c:v>2.758E-3</c:v>
                </c:pt>
                <c:pt idx="5614">
                  <c:v>2.761E-3</c:v>
                </c:pt>
                <c:pt idx="5615">
                  <c:v>2.764E-3</c:v>
                </c:pt>
                <c:pt idx="5616">
                  <c:v>2.784E-3</c:v>
                </c:pt>
                <c:pt idx="5617">
                  <c:v>2.784E-3</c:v>
                </c:pt>
                <c:pt idx="5618">
                  <c:v>2.7880000000000001E-3</c:v>
                </c:pt>
                <c:pt idx="5619">
                  <c:v>2.794E-3</c:v>
                </c:pt>
                <c:pt idx="5620">
                  <c:v>2.797E-3</c:v>
                </c:pt>
                <c:pt idx="5621">
                  <c:v>2.797E-3</c:v>
                </c:pt>
                <c:pt idx="5622">
                  <c:v>2.8140000000000001E-3</c:v>
                </c:pt>
                <c:pt idx="5623">
                  <c:v>2.8319999999999999E-3</c:v>
                </c:pt>
                <c:pt idx="5624">
                  <c:v>2.8210000000000002E-3</c:v>
                </c:pt>
                <c:pt idx="5625">
                  <c:v>2.8110000000000001E-3</c:v>
                </c:pt>
                <c:pt idx="5626">
                  <c:v>2.771E-3</c:v>
                </c:pt>
                <c:pt idx="5627">
                  <c:v>2.758E-3</c:v>
                </c:pt>
                <c:pt idx="5628">
                  <c:v>2.7680000000000001E-3</c:v>
                </c:pt>
                <c:pt idx="5629">
                  <c:v>2.725E-3</c:v>
                </c:pt>
                <c:pt idx="5630">
                  <c:v>2.7079999999999999E-3</c:v>
                </c:pt>
                <c:pt idx="5631">
                  <c:v>2.6949999999999999E-3</c:v>
                </c:pt>
                <c:pt idx="5632">
                  <c:v>2.6979999999999999E-3</c:v>
                </c:pt>
                <c:pt idx="5633">
                  <c:v>2.702E-3</c:v>
                </c:pt>
                <c:pt idx="5634">
                  <c:v>2.7680000000000001E-3</c:v>
                </c:pt>
                <c:pt idx="5635">
                  <c:v>2.774E-3</c:v>
                </c:pt>
                <c:pt idx="5636">
                  <c:v>2.774E-3</c:v>
                </c:pt>
                <c:pt idx="5637">
                  <c:v>2.771E-3</c:v>
                </c:pt>
                <c:pt idx="5638">
                  <c:v>2.7680000000000001E-3</c:v>
                </c:pt>
                <c:pt idx="5639">
                  <c:v>2.7780000000000001E-3</c:v>
                </c:pt>
                <c:pt idx="5640">
                  <c:v>2.7680000000000001E-3</c:v>
                </c:pt>
                <c:pt idx="5641">
                  <c:v>2.771E-3</c:v>
                </c:pt>
                <c:pt idx="5642">
                  <c:v>2.7780000000000001E-3</c:v>
                </c:pt>
                <c:pt idx="5643">
                  <c:v>2.7810000000000001E-3</c:v>
                </c:pt>
                <c:pt idx="5644">
                  <c:v>2.771E-3</c:v>
                </c:pt>
                <c:pt idx="5645">
                  <c:v>2.774E-3</c:v>
                </c:pt>
                <c:pt idx="5646">
                  <c:v>2.7780000000000001E-3</c:v>
                </c:pt>
                <c:pt idx="5647">
                  <c:v>2.7680000000000001E-3</c:v>
                </c:pt>
                <c:pt idx="5648">
                  <c:v>2.764E-3</c:v>
                </c:pt>
                <c:pt idx="5649">
                  <c:v>2.7680000000000001E-3</c:v>
                </c:pt>
                <c:pt idx="5650">
                  <c:v>2.7680000000000001E-3</c:v>
                </c:pt>
                <c:pt idx="5651">
                  <c:v>2.761E-3</c:v>
                </c:pt>
                <c:pt idx="5652">
                  <c:v>2.774E-3</c:v>
                </c:pt>
                <c:pt idx="5653">
                  <c:v>2.7539999999999999E-3</c:v>
                </c:pt>
                <c:pt idx="5654">
                  <c:v>2.7680000000000001E-3</c:v>
                </c:pt>
                <c:pt idx="5655">
                  <c:v>2.764E-3</c:v>
                </c:pt>
                <c:pt idx="5656">
                  <c:v>2.7810000000000001E-3</c:v>
                </c:pt>
                <c:pt idx="5657">
                  <c:v>2.764E-3</c:v>
                </c:pt>
                <c:pt idx="5658">
                  <c:v>2.7680000000000001E-3</c:v>
                </c:pt>
                <c:pt idx="5659">
                  <c:v>2.771E-3</c:v>
                </c:pt>
                <c:pt idx="5660">
                  <c:v>2.771E-3</c:v>
                </c:pt>
                <c:pt idx="5661">
                  <c:v>2.7680000000000001E-3</c:v>
                </c:pt>
                <c:pt idx="5662">
                  <c:v>2.764E-3</c:v>
                </c:pt>
                <c:pt idx="5663">
                  <c:v>2.761E-3</c:v>
                </c:pt>
                <c:pt idx="5664">
                  <c:v>2.725E-3</c:v>
                </c:pt>
                <c:pt idx="5665">
                  <c:v>2.7179999999999999E-3</c:v>
                </c:pt>
                <c:pt idx="5666">
                  <c:v>2.715E-3</c:v>
                </c:pt>
                <c:pt idx="5667">
                  <c:v>2.7179999999999999E-3</c:v>
                </c:pt>
                <c:pt idx="5668">
                  <c:v>2.7209999999999999E-3</c:v>
                </c:pt>
                <c:pt idx="5669">
                  <c:v>2.725E-3</c:v>
                </c:pt>
                <c:pt idx="5670">
                  <c:v>2.6979999999999999E-3</c:v>
                </c:pt>
                <c:pt idx="5671">
                  <c:v>2.7109999999999999E-3</c:v>
                </c:pt>
                <c:pt idx="5672">
                  <c:v>2.7109999999999999E-3</c:v>
                </c:pt>
                <c:pt idx="5673">
                  <c:v>2.7209999999999999E-3</c:v>
                </c:pt>
                <c:pt idx="5674">
                  <c:v>2.7179999999999999E-3</c:v>
                </c:pt>
                <c:pt idx="5675">
                  <c:v>2.715E-3</c:v>
                </c:pt>
                <c:pt idx="5676">
                  <c:v>2.7179999999999999E-3</c:v>
                </c:pt>
                <c:pt idx="5677">
                  <c:v>2.702E-3</c:v>
                </c:pt>
                <c:pt idx="5678">
                  <c:v>2.7309999999999999E-3</c:v>
                </c:pt>
                <c:pt idx="5679">
                  <c:v>2.7209999999999999E-3</c:v>
                </c:pt>
                <c:pt idx="5680">
                  <c:v>2.728E-3</c:v>
                </c:pt>
                <c:pt idx="5681">
                  <c:v>2.728E-3</c:v>
                </c:pt>
                <c:pt idx="5682">
                  <c:v>2.7209999999999999E-3</c:v>
                </c:pt>
                <c:pt idx="5683">
                  <c:v>2.7309999999999999E-3</c:v>
                </c:pt>
                <c:pt idx="5684">
                  <c:v>2.7309999999999999E-3</c:v>
                </c:pt>
                <c:pt idx="5685">
                  <c:v>2.725E-3</c:v>
                </c:pt>
                <c:pt idx="5686">
                  <c:v>2.735E-3</c:v>
                </c:pt>
                <c:pt idx="5687">
                  <c:v>2.725E-3</c:v>
                </c:pt>
                <c:pt idx="5688">
                  <c:v>2.725E-3</c:v>
                </c:pt>
                <c:pt idx="5689">
                  <c:v>2.7209999999999999E-3</c:v>
                </c:pt>
                <c:pt idx="5690">
                  <c:v>2.715E-3</c:v>
                </c:pt>
                <c:pt idx="5691">
                  <c:v>2.725E-3</c:v>
                </c:pt>
                <c:pt idx="5692">
                  <c:v>2.728E-3</c:v>
                </c:pt>
                <c:pt idx="5693">
                  <c:v>2.735E-3</c:v>
                </c:pt>
                <c:pt idx="5694">
                  <c:v>2.7409999999999999E-3</c:v>
                </c:pt>
                <c:pt idx="5695">
                  <c:v>2.738E-3</c:v>
                </c:pt>
                <c:pt idx="5696">
                  <c:v>2.735E-3</c:v>
                </c:pt>
                <c:pt idx="5697">
                  <c:v>2.728E-3</c:v>
                </c:pt>
                <c:pt idx="5698">
                  <c:v>2.735E-3</c:v>
                </c:pt>
                <c:pt idx="5699">
                  <c:v>2.7309999999999999E-3</c:v>
                </c:pt>
                <c:pt idx="5700">
                  <c:v>2.735E-3</c:v>
                </c:pt>
                <c:pt idx="5701">
                  <c:v>2.738E-3</c:v>
                </c:pt>
                <c:pt idx="5702">
                  <c:v>2.735E-3</c:v>
                </c:pt>
                <c:pt idx="5703">
                  <c:v>2.738E-3</c:v>
                </c:pt>
                <c:pt idx="5704">
                  <c:v>2.7309999999999999E-3</c:v>
                </c:pt>
                <c:pt idx="5705">
                  <c:v>2.738E-3</c:v>
                </c:pt>
                <c:pt idx="5706">
                  <c:v>2.7309999999999999E-3</c:v>
                </c:pt>
                <c:pt idx="5707">
                  <c:v>2.7309999999999999E-3</c:v>
                </c:pt>
                <c:pt idx="5708">
                  <c:v>2.725E-3</c:v>
                </c:pt>
                <c:pt idx="5709">
                  <c:v>2.7179999999999999E-3</c:v>
                </c:pt>
                <c:pt idx="5710">
                  <c:v>2.7179999999999999E-3</c:v>
                </c:pt>
                <c:pt idx="5711">
                  <c:v>2.715E-3</c:v>
                </c:pt>
                <c:pt idx="5712">
                  <c:v>2.7209999999999999E-3</c:v>
                </c:pt>
                <c:pt idx="5713">
                  <c:v>2.725E-3</c:v>
                </c:pt>
                <c:pt idx="5714">
                  <c:v>2.702E-3</c:v>
                </c:pt>
                <c:pt idx="5715">
                  <c:v>2.728E-3</c:v>
                </c:pt>
                <c:pt idx="5716">
                  <c:v>2.728E-3</c:v>
                </c:pt>
                <c:pt idx="5717">
                  <c:v>2.7179999999999999E-3</c:v>
                </c:pt>
                <c:pt idx="5718">
                  <c:v>2.7179999999999999E-3</c:v>
                </c:pt>
                <c:pt idx="5719">
                  <c:v>2.7179999999999999E-3</c:v>
                </c:pt>
                <c:pt idx="5720">
                  <c:v>2.7079999999999999E-3</c:v>
                </c:pt>
                <c:pt idx="5721">
                  <c:v>2.7049999999999999E-3</c:v>
                </c:pt>
                <c:pt idx="5722">
                  <c:v>2.725E-3</c:v>
                </c:pt>
                <c:pt idx="5723">
                  <c:v>2.7309999999999999E-3</c:v>
                </c:pt>
                <c:pt idx="5724">
                  <c:v>2.7209999999999999E-3</c:v>
                </c:pt>
                <c:pt idx="5725">
                  <c:v>2.715E-3</c:v>
                </c:pt>
                <c:pt idx="5726">
                  <c:v>2.735E-3</c:v>
                </c:pt>
                <c:pt idx="5727">
                  <c:v>2.7109999999999999E-3</c:v>
                </c:pt>
                <c:pt idx="5728">
                  <c:v>2.7179999999999999E-3</c:v>
                </c:pt>
                <c:pt idx="5729">
                  <c:v>2.725E-3</c:v>
                </c:pt>
                <c:pt idx="5730">
                  <c:v>2.7079999999999999E-3</c:v>
                </c:pt>
                <c:pt idx="5731">
                  <c:v>2.728E-3</c:v>
                </c:pt>
                <c:pt idx="5732">
                  <c:v>2.7309999999999999E-3</c:v>
                </c:pt>
                <c:pt idx="5733">
                  <c:v>2.7079999999999999E-3</c:v>
                </c:pt>
                <c:pt idx="5734">
                  <c:v>2.7309999999999999E-3</c:v>
                </c:pt>
                <c:pt idx="5735">
                  <c:v>2.7179999999999999E-3</c:v>
                </c:pt>
                <c:pt idx="5736">
                  <c:v>2.702E-3</c:v>
                </c:pt>
                <c:pt idx="5737">
                  <c:v>2.725E-3</c:v>
                </c:pt>
                <c:pt idx="5738">
                  <c:v>2.7209999999999999E-3</c:v>
                </c:pt>
                <c:pt idx="5739">
                  <c:v>2.725E-3</c:v>
                </c:pt>
                <c:pt idx="5740">
                  <c:v>2.7309999999999999E-3</c:v>
                </c:pt>
                <c:pt idx="5741">
                  <c:v>2.7309999999999999E-3</c:v>
                </c:pt>
                <c:pt idx="5742">
                  <c:v>2.728E-3</c:v>
                </c:pt>
                <c:pt idx="5743">
                  <c:v>2.725E-3</c:v>
                </c:pt>
                <c:pt idx="5744">
                  <c:v>2.725E-3</c:v>
                </c:pt>
                <c:pt idx="5745">
                  <c:v>2.725E-3</c:v>
                </c:pt>
                <c:pt idx="5746">
                  <c:v>2.7309999999999999E-3</c:v>
                </c:pt>
                <c:pt idx="5747">
                  <c:v>2.7309999999999999E-3</c:v>
                </c:pt>
                <c:pt idx="5748">
                  <c:v>2.725E-3</c:v>
                </c:pt>
                <c:pt idx="5749">
                  <c:v>2.7309999999999999E-3</c:v>
                </c:pt>
                <c:pt idx="5750">
                  <c:v>2.735E-3</c:v>
                </c:pt>
                <c:pt idx="5751">
                  <c:v>2.7179999999999999E-3</c:v>
                </c:pt>
                <c:pt idx="5752">
                  <c:v>2.7309999999999999E-3</c:v>
                </c:pt>
                <c:pt idx="5753">
                  <c:v>2.728E-3</c:v>
                </c:pt>
                <c:pt idx="5754">
                  <c:v>2.725E-3</c:v>
                </c:pt>
                <c:pt idx="5755">
                  <c:v>2.715E-3</c:v>
                </c:pt>
                <c:pt idx="5756">
                  <c:v>2.725E-3</c:v>
                </c:pt>
                <c:pt idx="5757">
                  <c:v>2.725E-3</c:v>
                </c:pt>
                <c:pt idx="5758">
                  <c:v>2.735E-3</c:v>
                </c:pt>
                <c:pt idx="5759">
                  <c:v>2.7439999999999999E-3</c:v>
                </c:pt>
                <c:pt idx="5760">
                  <c:v>2.735E-3</c:v>
                </c:pt>
                <c:pt idx="5761">
                  <c:v>2.7309999999999999E-3</c:v>
                </c:pt>
                <c:pt idx="5762">
                  <c:v>2.725E-3</c:v>
                </c:pt>
                <c:pt idx="5763">
                  <c:v>2.728E-3</c:v>
                </c:pt>
                <c:pt idx="5764">
                  <c:v>2.7309999999999999E-3</c:v>
                </c:pt>
                <c:pt idx="5765">
                  <c:v>2.7309999999999999E-3</c:v>
                </c:pt>
                <c:pt idx="5766">
                  <c:v>2.728E-3</c:v>
                </c:pt>
                <c:pt idx="5767">
                  <c:v>2.7179999999999999E-3</c:v>
                </c:pt>
                <c:pt idx="5768">
                  <c:v>2.7309999999999999E-3</c:v>
                </c:pt>
                <c:pt idx="5769">
                  <c:v>2.7309999999999999E-3</c:v>
                </c:pt>
                <c:pt idx="5770">
                  <c:v>2.7209999999999999E-3</c:v>
                </c:pt>
                <c:pt idx="5771">
                  <c:v>2.728E-3</c:v>
                </c:pt>
                <c:pt idx="5772">
                  <c:v>2.7309999999999999E-3</c:v>
                </c:pt>
                <c:pt idx="5773">
                  <c:v>2.7309999999999999E-3</c:v>
                </c:pt>
                <c:pt idx="5774">
                  <c:v>2.7209999999999999E-3</c:v>
                </c:pt>
                <c:pt idx="5775">
                  <c:v>2.7109999999999999E-3</c:v>
                </c:pt>
                <c:pt idx="5776">
                  <c:v>2.725E-3</c:v>
                </c:pt>
                <c:pt idx="5777">
                  <c:v>2.728E-3</c:v>
                </c:pt>
                <c:pt idx="5778">
                  <c:v>2.735E-3</c:v>
                </c:pt>
                <c:pt idx="5779">
                  <c:v>2.715E-3</c:v>
                </c:pt>
                <c:pt idx="5780">
                  <c:v>2.728E-3</c:v>
                </c:pt>
                <c:pt idx="5781">
                  <c:v>2.7309999999999999E-3</c:v>
                </c:pt>
                <c:pt idx="5782">
                  <c:v>2.7309999999999999E-3</c:v>
                </c:pt>
                <c:pt idx="5783">
                  <c:v>2.728E-3</c:v>
                </c:pt>
                <c:pt idx="5784">
                  <c:v>2.7309999999999999E-3</c:v>
                </c:pt>
                <c:pt idx="5785">
                  <c:v>2.7049999999999999E-3</c:v>
                </c:pt>
                <c:pt idx="5786">
                  <c:v>2.728E-3</c:v>
                </c:pt>
                <c:pt idx="5787">
                  <c:v>2.728E-3</c:v>
                </c:pt>
                <c:pt idx="5788">
                  <c:v>2.7179999999999999E-3</c:v>
                </c:pt>
                <c:pt idx="5789">
                  <c:v>2.728E-3</c:v>
                </c:pt>
                <c:pt idx="5790">
                  <c:v>2.7179999999999999E-3</c:v>
                </c:pt>
                <c:pt idx="5791">
                  <c:v>2.7309999999999999E-3</c:v>
                </c:pt>
                <c:pt idx="5792">
                  <c:v>2.7309999999999999E-3</c:v>
                </c:pt>
                <c:pt idx="5793">
                  <c:v>2.728E-3</c:v>
                </c:pt>
                <c:pt idx="5794">
                  <c:v>2.728E-3</c:v>
                </c:pt>
                <c:pt idx="5795">
                  <c:v>2.7309999999999999E-3</c:v>
                </c:pt>
                <c:pt idx="5796">
                  <c:v>2.7179999999999999E-3</c:v>
                </c:pt>
                <c:pt idx="5797">
                  <c:v>2.7209999999999999E-3</c:v>
                </c:pt>
                <c:pt idx="5798">
                  <c:v>2.7079999999999999E-3</c:v>
                </c:pt>
                <c:pt idx="5799">
                  <c:v>2.725E-3</c:v>
                </c:pt>
                <c:pt idx="5800">
                  <c:v>2.728E-3</c:v>
                </c:pt>
                <c:pt idx="5801">
                  <c:v>2.735E-3</c:v>
                </c:pt>
                <c:pt idx="5802">
                  <c:v>2.735E-3</c:v>
                </c:pt>
                <c:pt idx="5803">
                  <c:v>2.728E-3</c:v>
                </c:pt>
                <c:pt idx="5804">
                  <c:v>2.7309999999999999E-3</c:v>
                </c:pt>
                <c:pt idx="5805">
                  <c:v>2.7309999999999999E-3</c:v>
                </c:pt>
                <c:pt idx="5806">
                  <c:v>2.728E-3</c:v>
                </c:pt>
                <c:pt idx="5807">
                  <c:v>2.7309999999999999E-3</c:v>
                </c:pt>
                <c:pt idx="5808">
                  <c:v>2.728E-3</c:v>
                </c:pt>
                <c:pt idx="5809">
                  <c:v>2.7439999999999999E-3</c:v>
                </c:pt>
                <c:pt idx="5810">
                  <c:v>2.728E-3</c:v>
                </c:pt>
                <c:pt idx="5811">
                  <c:v>2.738E-3</c:v>
                </c:pt>
                <c:pt idx="5812">
                  <c:v>2.7309999999999999E-3</c:v>
                </c:pt>
                <c:pt idx="5813">
                  <c:v>2.735E-3</c:v>
                </c:pt>
                <c:pt idx="5814">
                  <c:v>2.7409999999999999E-3</c:v>
                </c:pt>
                <c:pt idx="5815">
                  <c:v>2.715E-3</c:v>
                </c:pt>
                <c:pt idx="5816">
                  <c:v>2.735E-3</c:v>
                </c:pt>
                <c:pt idx="5817">
                  <c:v>2.738E-3</c:v>
                </c:pt>
                <c:pt idx="5818">
                  <c:v>2.735E-3</c:v>
                </c:pt>
                <c:pt idx="5819">
                  <c:v>2.748E-3</c:v>
                </c:pt>
                <c:pt idx="5820">
                  <c:v>2.7409999999999999E-3</c:v>
                </c:pt>
                <c:pt idx="5821">
                  <c:v>2.738E-3</c:v>
                </c:pt>
                <c:pt idx="5822">
                  <c:v>2.735E-3</c:v>
                </c:pt>
                <c:pt idx="5823">
                  <c:v>2.738E-3</c:v>
                </c:pt>
                <c:pt idx="5824">
                  <c:v>2.735E-3</c:v>
                </c:pt>
                <c:pt idx="5825">
                  <c:v>2.7309999999999999E-3</c:v>
                </c:pt>
                <c:pt idx="5826">
                  <c:v>2.725E-3</c:v>
                </c:pt>
                <c:pt idx="5827">
                  <c:v>2.735E-3</c:v>
                </c:pt>
                <c:pt idx="5828">
                  <c:v>2.7209999999999999E-3</c:v>
                </c:pt>
                <c:pt idx="5829">
                  <c:v>2.7209999999999999E-3</c:v>
                </c:pt>
                <c:pt idx="5830">
                  <c:v>2.735E-3</c:v>
                </c:pt>
                <c:pt idx="5831">
                  <c:v>2.7209999999999999E-3</c:v>
                </c:pt>
                <c:pt idx="5832">
                  <c:v>2.7309999999999999E-3</c:v>
                </c:pt>
                <c:pt idx="5833">
                  <c:v>2.7309999999999999E-3</c:v>
                </c:pt>
                <c:pt idx="5834">
                  <c:v>2.738E-3</c:v>
                </c:pt>
                <c:pt idx="5835">
                  <c:v>2.738E-3</c:v>
                </c:pt>
                <c:pt idx="5836">
                  <c:v>2.738E-3</c:v>
                </c:pt>
                <c:pt idx="5837">
                  <c:v>2.738E-3</c:v>
                </c:pt>
                <c:pt idx="5838">
                  <c:v>2.738E-3</c:v>
                </c:pt>
                <c:pt idx="5839">
                  <c:v>2.751E-3</c:v>
                </c:pt>
                <c:pt idx="5840">
                  <c:v>2.751E-3</c:v>
                </c:pt>
                <c:pt idx="5841">
                  <c:v>2.748E-3</c:v>
                </c:pt>
                <c:pt idx="5842">
                  <c:v>2.758E-3</c:v>
                </c:pt>
                <c:pt idx="5843">
                  <c:v>2.751E-3</c:v>
                </c:pt>
                <c:pt idx="5844">
                  <c:v>2.751E-3</c:v>
                </c:pt>
                <c:pt idx="5845">
                  <c:v>2.7539999999999999E-3</c:v>
                </c:pt>
                <c:pt idx="5846">
                  <c:v>2.738E-3</c:v>
                </c:pt>
                <c:pt idx="5847">
                  <c:v>2.758E-3</c:v>
                </c:pt>
                <c:pt idx="5848">
                  <c:v>2.735E-3</c:v>
                </c:pt>
                <c:pt idx="5849">
                  <c:v>2.7539999999999999E-3</c:v>
                </c:pt>
                <c:pt idx="5850">
                  <c:v>2.7439999999999999E-3</c:v>
                </c:pt>
                <c:pt idx="5851">
                  <c:v>2.748E-3</c:v>
                </c:pt>
                <c:pt idx="5852">
                  <c:v>2.7539999999999999E-3</c:v>
                </c:pt>
                <c:pt idx="5853">
                  <c:v>2.751E-3</c:v>
                </c:pt>
                <c:pt idx="5854">
                  <c:v>2.7409999999999999E-3</c:v>
                </c:pt>
                <c:pt idx="5855">
                  <c:v>2.7439999999999999E-3</c:v>
                </c:pt>
                <c:pt idx="5856">
                  <c:v>2.748E-3</c:v>
                </c:pt>
                <c:pt idx="5857">
                  <c:v>2.751E-3</c:v>
                </c:pt>
                <c:pt idx="5858">
                  <c:v>2.7439999999999999E-3</c:v>
                </c:pt>
                <c:pt idx="5859">
                  <c:v>2.758E-3</c:v>
                </c:pt>
                <c:pt idx="5860">
                  <c:v>2.7439999999999999E-3</c:v>
                </c:pt>
                <c:pt idx="5861">
                  <c:v>2.748E-3</c:v>
                </c:pt>
                <c:pt idx="5862">
                  <c:v>2.758E-3</c:v>
                </c:pt>
                <c:pt idx="5863">
                  <c:v>2.758E-3</c:v>
                </c:pt>
                <c:pt idx="5864">
                  <c:v>2.761E-3</c:v>
                </c:pt>
                <c:pt idx="5865">
                  <c:v>2.751E-3</c:v>
                </c:pt>
                <c:pt idx="5866">
                  <c:v>2.751E-3</c:v>
                </c:pt>
                <c:pt idx="5867">
                  <c:v>2.7539999999999999E-3</c:v>
                </c:pt>
                <c:pt idx="5868">
                  <c:v>2.7539999999999999E-3</c:v>
                </c:pt>
                <c:pt idx="5869">
                  <c:v>2.751E-3</c:v>
                </c:pt>
                <c:pt idx="5870">
                  <c:v>2.758E-3</c:v>
                </c:pt>
                <c:pt idx="5871">
                  <c:v>2.764E-3</c:v>
                </c:pt>
                <c:pt idx="5872">
                  <c:v>2.758E-3</c:v>
                </c:pt>
                <c:pt idx="5873">
                  <c:v>2.758E-3</c:v>
                </c:pt>
                <c:pt idx="5874">
                  <c:v>2.751E-3</c:v>
                </c:pt>
                <c:pt idx="5875">
                  <c:v>2.758E-3</c:v>
                </c:pt>
                <c:pt idx="5876">
                  <c:v>2.7539999999999999E-3</c:v>
                </c:pt>
                <c:pt idx="5877">
                  <c:v>2.758E-3</c:v>
                </c:pt>
                <c:pt idx="5878">
                  <c:v>2.758E-3</c:v>
                </c:pt>
                <c:pt idx="5879">
                  <c:v>2.758E-3</c:v>
                </c:pt>
                <c:pt idx="5880">
                  <c:v>2.761E-3</c:v>
                </c:pt>
                <c:pt idx="5881">
                  <c:v>2.7680000000000001E-3</c:v>
                </c:pt>
                <c:pt idx="5882">
                  <c:v>2.7539999999999999E-3</c:v>
                </c:pt>
                <c:pt idx="5883">
                  <c:v>2.7539999999999999E-3</c:v>
                </c:pt>
                <c:pt idx="5884">
                  <c:v>2.7439999999999999E-3</c:v>
                </c:pt>
                <c:pt idx="5885">
                  <c:v>2.761E-3</c:v>
                </c:pt>
                <c:pt idx="5886">
                  <c:v>2.761E-3</c:v>
                </c:pt>
                <c:pt idx="5887">
                  <c:v>2.771E-3</c:v>
                </c:pt>
                <c:pt idx="5888">
                  <c:v>2.761E-3</c:v>
                </c:pt>
                <c:pt idx="5889">
                  <c:v>2.758E-3</c:v>
                </c:pt>
                <c:pt idx="5890">
                  <c:v>2.764E-3</c:v>
                </c:pt>
                <c:pt idx="5891">
                  <c:v>2.758E-3</c:v>
                </c:pt>
                <c:pt idx="5892">
                  <c:v>2.761E-3</c:v>
                </c:pt>
                <c:pt idx="5893">
                  <c:v>2.761E-3</c:v>
                </c:pt>
                <c:pt idx="5894">
                  <c:v>2.758E-3</c:v>
                </c:pt>
                <c:pt idx="5895">
                  <c:v>2.758E-3</c:v>
                </c:pt>
                <c:pt idx="5896">
                  <c:v>2.758E-3</c:v>
                </c:pt>
                <c:pt idx="5897">
                  <c:v>2.748E-3</c:v>
                </c:pt>
                <c:pt idx="5898">
                  <c:v>2.7539999999999999E-3</c:v>
                </c:pt>
                <c:pt idx="5899">
                  <c:v>2.758E-3</c:v>
                </c:pt>
                <c:pt idx="5900">
                  <c:v>2.761E-3</c:v>
                </c:pt>
                <c:pt idx="5901">
                  <c:v>2.748E-3</c:v>
                </c:pt>
                <c:pt idx="5902">
                  <c:v>2.751E-3</c:v>
                </c:pt>
                <c:pt idx="5903">
                  <c:v>2.7539999999999999E-3</c:v>
                </c:pt>
                <c:pt idx="5904">
                  <c:v>2.7539999999999999E-3</c:v>
                </c:pt>
                <c:pt idx="5905">
                  <c:v>2.7539999999999999E-3</c:v>
                </c:pt>
                <c:pt idx="5906">
                  <c:v>2.7539999999999999E-3</c:v>
                </c:pt>
                <c:pt idx="5907">
                  <c:v>2.7539999999999999E-3</c:v>
                </c:pt>
                <c:pt idx="5908">
                  <c:v>2.735E-3</c:v>
                </c:pt>
                <c:pt idx="5909">
                  <c:v>2.751E-3</c:v>
                </c:pt>
                <c:pt idx="5910">
                  <c:v>2.738E-3</c:v>
                </c:pt>
                <c:pt idx="5911">
                  <c:v>2.728E-3</c:v>
                </c:pt>
                <c:pt idx="5912">
                  <c:v>2.7309999999999999E-3</c:v>
                </c:pt>
                <c:pt idx="5913">
                  <c:v>2.7439999999999999E-3</c:v>
                </c:pt>
                <c:pt idx="5914">
                  <c:v>2.7409999999999999E-3</c:v>
                </c:pt>
                <c:pt idx="5915">
                  <c:v>2.7309999999999999E-3</c:v>
                </c:pt>
                <c:pt idx="5916">
                  <c:v>2.735E-3</c:v>
                </c:pt>
                <c:pt idx="5917">
                  <c:v>2.748E-3</c:v>
                </c:pt>
                <c:pt idx="5918">
                  <c:v>2.7409999999999999E-3</c:v>
                </c:pt>
                <c:pt idx="5919">
                  <c:v>2.7409999999999999E-3</c:v>
                </c:pt>
                <c:pt idx="5920">
                  <c:v>2.758E-3</c:v>
                </c:pt>
                <c:pt idx="5921">
                  <c:v>2.738E-3</c:v>
                </c:pt>
                <c:pt idx="5922">
                  <c:v>2.7439999999999999E-3</c:v>
                </c:pt>
                <c:pt idx="5923">
                  <c:v>2.7539999999999999E-3</c:v>
                </c:pt>
                <c:pt idx="5924">
                  <c:v>2.758E-3</c:v>
                </c:pt>
                <c:pt idx="5925">
                  <c:v>2.738E-3</c:v>
                </c:pt>
                <c:pt idx="5926">
                  <c:v>2.7409999999999999E-3</c:v>
                </c:pt>
                <c:pt idx="5927">
                  <c:v>2.728E-3</c:v>
                </c:pt>
                <c:pt idx="5928">
                  <c:v>2.7309999999999999E-3</c:v>
                </c:pt>
                <c:pt idx="5929">
                  <c:v>2.7409999999999999E-3</c:v>
                </c:pt>
                <c:pt idx="5930">
                  <c:v>2.738E-3</c:v>
                </c:pt>
                <c:pt idx="5931">
                  <c:v>2.728E-3</c:v>
                </c:pt>
                <c:pt idx="5932">
                  <c:v>2.735E-3</c:v>
                </c:pt>
                <c:pt idx="5933">
                  <c:v>2.738E-3</c:v>
                </c:pt>
                <c:pt idx="5934">
                  <c:v>2.7179999999999999E-3</c:v>
                </c:pt>
                <c:pt idx="5935">
                  <c:v>2.7409999999999999E-3</c:v>
                </c:pt>
                <c:pt idx="5936">
                  <c:v>2.7309999999999999E-3</c:v>
                </c:pt>
                <c:pt idx="5937">
                  <c:v>2.7439999999999999E-3</c:v>
                </c:pt>
                <c:pt idx="5938">
                  <c:v>2.7309999999999999E-3</c:v>
                </c:pt>
                <c:pt idx="5939">
                  <c:v>2.7309999999999999E-3</c:v>
                </c:pt>
                <c:pt idx="5940">
                  <c:v>2.7309999999999999E-3</c:v>
                </c:pt>
                <c:pt idx="5941">
                  <c:v>2.738E-3</c:v>
                </c:pt>
                <c:pt idx="5942">
                  <c:v>2.7209999999999999E-3</c:v>
                </c:pt>
                <c:pt idx="5943">
                  <c:v>2.728E-3</c:v>
                </c:pt>
                <c:pt idx="5944">
                  <c:v>2.7209999999999999E-3</c:v>
                </c:pt>
                <c:pt idx="5945">
                  <c:v>2.7209999999999999E-3</c:v>
                </c:pt>
                <c:pt idx="5946">
                  <c:v>2.7309999999999999E-3</c:v>
                </c:pt>
                <c:pt idx="5947">
                  <c:v>2.7079999999999999E-3</c:v>
                </c:pt>
                <c:pt idx="5948">
                  <c:v>2.7209999999999999E-3</c:v>
                </c:pt>
                <c:pt idx="5949">
                  <c:v>2.7109999999999999E-3</c:v>
                </c:pt>
                <c:pt idx="5950">
                  <c:v>2.735E-3</c:v>
                </c:pt>
                <c:pt idx="5951">
                  <c:v>2.7049999999999999E-3</c:v>
                </c:pt>
                <c:pt idx="5952">
                  <c:v>2.7109999999999999E-3</c:v>
                </c:pt>
                <c:pt idx="5953">
                  <c:v>2.728E-3</c:v>
                </c:pt>
                <c:pt idx="5954">
                  <c:v>2.7209999999999999E-3</c:v>
                </c:pt>
                <c:pt idx="5955">
                  <c:v>2.7079999999999999E-3</c:v>
                </c:pt>
                <c:pt idx="5956">
                  <c:v>2.7209999999999999E-3</c:v>
                </c:pt>
                <c:pt idx="5957">
                  <c:v>2.715E-3</c:v>
                </c:pt>
                <c:pt idx="5958">
                  <c:v>2.7109999999999999E-3</c:v>
                </c:pt>
                <c:pt idx="5959">
                  <c:v>2.6979999999999999E-3</c:v>
                </c:pt>
                <c:pt idx="5960">
                  <c:v>2.7079999999999999E-3</c:v>
                </c:pt>
                <c:pt idx="5961">
                  <c:v>2.7049999999999999E-3</c:v>
                </c:pt>
                <c:pt idx="5962">
                  <c:v>2.715E-3</c:v>
                </c:pt>
                <c:pt idx="5963">
                  <c:v>2.7109999999999999E-3</c:v>
                </c:pt>
                <c:pt idx="5964">
                  <c:v>2.728E-3</c:v>
                </c:pt>
                <c:pt idx="5965">
                  <c:v>2.7309999999999999E-3</c:v>
                </c:pt>
                <c:pt idx="5966">
                  <c:v>2.715E-3</c:v>
                </c:pt>
                <c:pt idx="5967">
                  <c:v>2.7109999999999999E-3</c:v>
                </c:pt>
                <c:pt idx="5968">
                  <c:v>2.7209999999999999E-3</c:v>
                </c:pt>
                <c:pt idx="5969">
                  <c:v>2.7049999999999999E-3</c:v>
                </c:pt>
                <c:pt idx="5970">
                  <c:v>2.7079999999999999E-3</c:v>
                </c:pt>
                <c:pt idx="5971">
                  <c:v>2.715E-3</c:v>
                </c:pt>
                <c:pt idx="5972">
                  <c:v>2.7109999999999999E-3</c:v>
                </c:pt>
                <c:pt idx="5973">
                  <c:v>2.715E-3</c:v>
                </c:pt>
                <c:pt idx="5974">
                  <c:v>2.7179999999999999E-3</c:v>
                </c:pt>
                <c:pt idx="5975">
                  <c:v>2.7079999999999999E-3</c:v>
                </c:pt>
                <c:pt idx="5976">
                  <c:v>2.7079999999999999E-3</c:v>
                </c:pt>
                <c:pt idx="5977">
                  <c:v>2.7109999999999999E-3</c:v>
                </c:pt>
                <c:pt idx="5978">
                  <c:v>2.702E-3</c:v>
                </c:pt>
                <c:pt idx="5979">
                  <c:v>2.679E-3</c:v>
                </c:pt>
                <c:pt idx="5980">
                  <c:v>2.6819999999999999E-3</c:v>
                </c:pt>
                <c:pt idx="5981">
                  <c:v>2.7049999999999999E-3</c:v>
                </c:pt>
                <c:pt idx="5982">
                  <c:v>2.715E-3</c:v>
                </c:pt>
                <c:pt idx="5983">
                  <c:v>2.7079999999999999E-3</c:v>
                </c:pt>
                <c:pt idx="5984">
                  <c:v>2.7049999999999999E-3</c:v>
                </c:pt>
                <c:pt idx="5985">
                  <c:v>2.6949999999999999E-3</c:v>
                </c:pt>
                <c:pt idx="5986">
                  <c:v>2.7109999999999999E-3</c:v>
                </c:pt>
                <c:pt idx="5987">
                  <c:v>2.7109999999999999E-3</c:v>
                </c:pt>
                <c:pt idx="5988">
                  <c:v>2.8080000000000002E-3</c:v>
                </c:pt>
                <c:pt idx="5989">
                  <c:v>2.794E-3</c:v>
                </c:pt>
                <c:pt idx="5990">
                  <c:v>2.8040000000000001E-3</c:v>
                </c:pt>
                <c:pt idx="5991">
                  <c:v>2.797E-3</c:v>
                </c:pt>
                <c:pt idx="5992">
                  <c:v>2.8110000000000001E-3</c:v>
                </c:pt>
                <c:pt idx="5993">
                  <c:v>2.8110000000000001E-3</c:v>
                </c:pt>
                <c:pt idx="5994">
                  <c:v>2.8180000000000002E-3</c:v>
                </c:pt>
                <c:pt idx="5995">
                  <c:v>2.8180000000000002E-3</c:v>
                </c:pt>
                <c:pt idx="5996">
                  <c:v>2.9250000000000001E-3</c:v>
                </c:pt>
                <c:pt idx="5997">
                  <c:v>2.9139999999999999E-3</c:v>
                </c:pt>
                <c:pt idx="5998">
                  <c:v>2.9390000000000002E-3</c:v>
                </c:pt>
                <c:pt idx="5999">
                  <c:v>2.928E-3</c:v>
                </c:pt>
                <c:pt idx="6000">
                  <c:v>2.9420000000000002E-3</c:v>
                </c:pt>
                <c:pt idx="6001">
                  <c:v>2.9420000000000002E-3</c:v>
                </c:pt>
                <c:pt idx="6002">
                  <c:v>2.9250000000000001E-3</c:v>
                </c:pt>
                <c:pt idx="6003">
                  <c:v>2.928E-3</c:v>
                </c:pt>
                <c:pt idx="6004">
                  <c:v>2.921E-3</c:v>
                </c:pt>
                <c:pt idx="6005">
                  <c:v>2.9459999999999998E-3</c:v>
                </c:pt>
                <c:pt idx="6006">
                  <c:v>2.9420000000000002E-3</c:v>
                </c:pt>
                <c:pt idx="6007">
                  <c:v>2.9390000000000002E-3</c:v>
                </c:pt>
                <c:pt idx="6008">
                  <c:v>2.9420000000000002E-3</c:v>
                </c:pt>
                <c:pt idx="6009">
                  <c:v>2.9489999999999998E-3</c:v>
                </c:pt>
                <c:pt idx="6010">
                  <c:v>2.957E-3</c:v>
                </c:pt>
                <c:pt idx="6011">
                  <c:v>2.9529999999999999E-3</c:v>
                </c:pt>
                <c:pt idx="6012">
                  <c:v>2.957E-3</c:v>
                </c:pt>
                <c:pt idx="6013">
                  <c:v>2.9459999999999998E-3</c:v>
                </c:pt>
                <c:pt idx="6014">
                  <c:v>2.928E-3</c:v>
                </c:pt>
                <c:pt idx="6015">
                  <c:v>2.911E-3</c:v>
                </c:pt>
                <c:pt idx="6016">
                  <c:v>2.911E-3</c:v>
                </c:pt>
                <c:pt idx="6017">
                  <c:v>2.9139999999999999E-3</c:v>
                </c:pt>
                <c:pt idx="6018">
                  <c:v>2.918E-3</c:v>
                </c:pt>
                <c:pt idx="6019">
                  <c:v>2.918E-3</c:v>
                </c:pt>
                <c:pt idx="6020">
                  <c:v>2.921E-3</c:v>
                </c:pt>
                <c:pt idx="6021">
                  <c:v>2.918E-3</c:v>
                </c:pt>
                <c:pt idx="6022">
                  <c:v>2.918E-3</c:v>
                </c:pt>
                <c:pt idx="6023">
                  <c:v>2.9139999999999999E-3</c:v>
                </c:pt>
                <c:pt idx="6024">
                  <c:v>2.911E-3</c:v>
                </c:pt>
                <c:pt idx="6025">
                  <c:v>2.702E-3</c:v>
                </c:pt>
                <c:pt idx="6026">
                  <c:v>2.797E-3</c:v>
                </c:pt>
                <c:pt idx="6027">
                  <c:v>2.8040000000000001E-3</c:v>
                </c:pt>
                <c:pt idx="6028">
                  <c:v>2.8080000000000002E-3</c:v>
                </c:pt>
                <c:pt idx="6029">
                  <c:v>2.8040000000000001E-3</c:v>
                </c:pt>
                <c:pt idx="6030">
                  <c:v>2.8140000000000001E-3</c:v>
                </c:pt>
                <c:pt idx="6031">
                  <c:v>2.8110000000000001E-3</c:v>
                </c:pt>
                <c:pt idx="6032">
                  <c:v>2.8110000000000001E-3</c:v>
                </c:pt>
                <c:pt idx="6033">
                  <c:v>2.8210000000000002E-3</c:v>
                </c:pt>
                <c:pt idx="6034">
                  <c:v>2.8140000000000001E-3</c:v>
                </c:pt>
                <c:pt idx="6035">
                  <c:v>2.8140000000000001E-3</c:v>
                </c:pt>
                <c:pt idx="6036">
                  <c:v>2.8180000000000002E-3</c:v>
                </c:pt>
                <c:pt idx="6037">
                  <c:v>2.8210000000000002E-3</c:v>
                </c:pt>
                <c:pt idx="6038">
                  <c:v>2.8319999999999999E-3</c:v>
                </c:pt>
                <c:pt idx="6039">
                  <c:v>2.8319999999999999E-3</c:v>
                </c:pt>
                <c:pt idx="6040">
                  <c:v>2.8349999999999998E-3</c:v>
                </c:pt>
                <c:pt idx="6041">
                  <c:v>2.8319999999999999E-3</c:v>
                </c:pt>
                <c:pt idx="6042">
                  <c:v>2.8210000000000002E-3</c:v>
                </c:pt>
                <c:pt idx="6043">
                  <c:v>2.8249999999999998E-3</c:v>
                </c:pt>
                <c:pt idx="6044">
                  <c:v>2.8319999999999999E-3</c:v>
                </c:pt>
                <c:pt idx="6045">
                  <c:v>2.8349999999999998E-3</c:v>
                </c:pt>
                <c:pt idx="6046">
                  <c:v>2.8379999999999998E-3</c:v>
                </c:pt>
                <c:pt idx="6047">
                  <c:v>2.8449999999999999E-3</c:v>
                </c:pt>
                <c:pt idx="6048">
                  <c:v>2.8419999999999999E-3</c:v>
                </c:pt>
                <c:pt idx="6049">
                  <c:v>2.8379999999999998E-3</c:v>
                </c:pt>
                <c:pt idx="6050">
                  <c:v>2.764E-3</c:v>
                </c:pt>
                <c:pt idx="6051">
                  <c:v>2.758E-3</c:v>
                </c:pt>
                <c:pt idx="6052">
                  <c:v>2.761E-3</c:v>
                </c:pt>
                <c:pt idx="6053">
                  <c:v>2.758E-3</c:v>
                </c:pt>
                <c:pt idx="6054">
                  <c:v>2.7539999999999999E-3</c:v>
                </c:pt>
                <c:pt idx="6055">
                  <c:v>2.761E-3</c:v>
                </c:pt>
                <c:pt idx="6056">
                  <c:v>2.761E-3</c:v>
                </c:pt>
                <c:pt idx="6057">
                  <c:v>2.7539999999999999E-3</c:v>
                </c:pt>
                <c:pt idx="6058">
                  <c:v>2.7539999999999999E-3</c:v>
                </c:pt>
                <c:pt idx="6059">
                  <c:v>2.758E-3</c:v>
                </c:pt>
                <c:pt idx="6060">
                  <c:v>2.758E-3</c:v>
                </c:pt>
                <c:pt idx="6061">
                  <c:v>2.758E-3</c:v>
                </c:pt>
                <c:pt idx="6062">
                  <c:v>2.7539999999999999E-3</c:v>
                </c:pt>
                <c:pt idx="6063">
                  <c:v>2.7539999999999999E-3</c:v>
                </c:pt>
                <c:pt idx="6064">
                  <c:v>2.758E-3</c:v>
                </c:pt>
                <c:pt idx="6065">
                  <c:v>2.758E-3</c:v>
                </c:pt>
                <c:pt idx="6066">
                  <c:v>2.7539999999999999E-3</c:v>
                </c:pt>
                <c:pt idx="6067">
                  <c:v>2.758E-3</c:v>
                </c:pt>
                <c:pt idx="6068">
                  <c:v>2.761E-3</c:v>
                </c:pt>
                <c:pt idx="6069">
                  <c:v>2.7539999999999999E-3</c:v>
                </c:pt>
                <c:pt idx="6070">
                  <c:v>2.7539999999999999E-3</c:v>
                </c:pt>
                <c:pt idx="6071">
                  <c:v>2.758E-3</c:v>
                </c:pt>
                <c:pt idx="6072">
                  <c:v>2.751E-3</c:v>
                </c:pt>
                <c:pt idx="6073">
                  <c:v>2.7539999999999999E-3</c:v>
                </c:pt>
                <c:pt idx="6074">
                  <c:v>2.751E-3</c:v>
                </c:pt>
                <c:pt idx="6075">
                  <c:v>2.7680000000000001E-3</c:v>
                </c:pt>
                <c:pt idx="6076">
                  <c:v>2.7539999999999999E-3</c:v>
                </c:pt>
                <c:pt idx="6077">
                  <c:v>2.7680000000000001E-3</c:v>
                </c:pt>
                <c:pt idx="6078">
                  <c:v>2.761E-3</c:v>
                </c:pt>
                <c:pt idx="6079">
                  <c:v>2.7539999999999999E-3</c:v>
                </c:pt>
                <c:pt idx="6080">
                  <c:v>2.7409999999999999E-3</c:v>
                </c:pt>
                <c:pt idx="6081">
                  <c:v>2.764E-3</c:v>
                </c:pt>
                <c:pt idx="6082">
                  <c:v>2.751E-3</c:v>
                </c:pt>
                <c:pt idx="6083">
                  <c:v>2.764E-3</c:v>
                </c:pt>
                <c:pt idx="6084">
                  <c:v>2.761E-3</c:v>
                </c:pt>
                <c:pt idx="6085">
                  <c:v>2.764E-3</c:v>
                </c:pt>
                <c:pt idx="6086">
                  <c:v>2.758E-3</c:v>
                </c:pt>
                <c:pt idx="6087">
                  <c:v>2.758E-3</c:v>
                </c:pt>
                <c:pt idx="6088">
                  <c:v>2.7680000000000001E-3</c:v>
                </c:pt>
                <c:pt idx="6089">
                  <c:v>2.7680000000000001E-3</c:v>
                </c:pt>
                <c:pt idx="6090">
                  <c:v>2.7780000000000001E-3</c:v>
                </c:pt>
                <c:pt idx="6091">
                  <c:v>2.761E-3</c:v>
                </c:pt>
                <c:pt idx="6092">
                  <c:v>2.7780000000000001E-3</c:v>
                </c:pt>
                <c:pt idx="6093">
                  <c:v>2.771E-3</c:v>
                </c:pt>
                <c:pt idx="6094">
                  <c:v>2.774E-3</c:v>
                </c:pt>
                <c:pt idx="6095">
                  <c:v>2.764E-3</c:v>
                </c:pt>
                <c:pt idx="6096">
                  <c:v>2.771E-3</c:v>
                </c:pt>
                <c:pt idx="6097">
                  <c:v>2.774E-3</c:v>
                </c:pt>
                <c:pt idx="6098">
                  <c:v>2.7680000000000001E-3</c:v>
                </c:pt>
                <c:pt idx="6099">
                  <c:v>2.7680000000000001E-3</c:v>
                </c:pt>
                <c:pt idx="6100">
                  <c:v>2.7680000000000001E-3</c:v>
                </c:pt>
                <c:pt idx="6101">
                  <c:v>2.735E-3</c:v>
                </c:pt>
                <c:pt idx="6102">
                  <c:v>2.738E-3</c:v>
                </c:pt>
                <c:pt idx="6103">
                  <c:v>2.7309999999999999E-3</c:v>
                </c:pt>
                <c:pt idx="6104">
                  <c:v>2.7309999999999999E-3</c:v>
                </c:pt>
                <c:pt idx="6105">
                  <c:v>2.738E-3</c:v>
                </c:pt>
                <c:pt idx="6106">
                  <c:v>2.735E-3</c:v>
                </c:pt>
                <c:pt idx="6107">
                  <c:v>2.7309999999999999E-3</c:v>
                </c:pt>
                <c:pt idx="6108">
                  <c:v>2.7309999999999999E-3</c:v>
                </c:pt>
                <c:pt idx="6109">
                  <c:v>2.738E-3</c:v>
                </c:pt>
                <c:pt idx="6110">
                  <c:v>2.748E-3</c:v>
                </c:pt>
                <c:pt idx="6111">
                  <c:v>2.735E-3</c:v>
                </c:pt>
                <c:pt idx="6112">
                  <c:v>2.738E-3</c:v>
                </c:pt>
                <c:pt idx="6113">
                  <c:v>2.594E-3</c:v>
                </c:pt>
                <c:pt idx="6114">
                  <c:v>2.6090000000000002E-3</c:v>
                </c:pt>
                <c:pt idx="6115">
                  <c:v>2.6220000000000002E-3</c:v>
                </c:pt>
                <c:pt idx="6116">
                  <c:v>2.6059999999999998E-3</c:v>
                </c:pt>
                <c:pt idx="6117">
                  <c:v>2.6059999999999998E-3</c:v>
                </c:pt>
                <c:pt idx="6118">
                  <c:v>2.5839999999999999E-3</c:v>
                </c:pt>
                <c:pt idx="6119">
                  <c:v>2.5839999999999999E-3</c:v>
                </c:pt>
                <c:pt idx="6120">
                  <c:v>2.5839999999999999E-3</c:v>
                </c:pt>
                <c:pt idx="6121">
                  <c:v>2.5839999999999999E-3</c:v>
                </c:pt>
                <c:pt idx="6122">
                  <c:v>2.5839999999999999E-3</c:v>
                </c:pt>
                <c:pt idx="6123">
                  <c:v>2.5839999999999999E-3</c:v>
                </c:pt>
                <c:pt idx="6124">
                  <c:v>2.5720000000000001E-3</c:v>
                </c:pt>
                <c:pt idx="6125">
                  <c:v>2.5839999999999999E-3</c:v>
                </c:pt>
                <c:pt idx="6126">
                  <c:v>2.5839999999999999E-3</c:v>
                </c:pt>
                <c:pt idx="6127">
                  <c:v>2.578E-3</c:v>
                </c:pt>
                <c:pt idx="6128">
                  <c:v>2.5839999999999999E-3</c:v>
                </c:pt>
                <c:pt idx="6129">
                  <c:v>2.578E-3</c:v>
                </c:pt>
                <c:pt idx="6130">
                  <c:v>2.575E-3</c:v>
                </c:pt>
                <c:pt idx="6131">
                  <c:v>2.578E-3</c:v>
                </c:pt>
                <c:pt idx="6132">
                  <c:v>2.581E-3</c:v>
                </c:pt>
                <c:pt idx="6133">
                  <c:v>2.578E-3</c:v>
                </c:pt>
                <c:pt idx="6134">
                  <c:v>2.5720000000000001E-3</c:v>
                </c:pt>
                <c:pt idx="6135">
                  <c:v>2.5839999999999999E-3</c:v>
                </c:pt>
                <c:pt idx="6136">
                  <c:v>2.591E-3</c:v>
                </c:pt>
                <c:pt idx="6137">
                  <c:v>2.594E-3</c:v>
                </c:pt>
                <c:pt idx="6138">
                  <c:v>2.591E-3</c:v>
                </c:pt>
                <c:pt idx="6139">
                  <c:v>2.578E-3</c:v>
                </c:pt>
                <c:pt idx="6140">
                  <c:v>2.5999999999999999E-3</c:v>
                </c:pt>
                <c:pt idx="6141">
                  <c:v>2.578E-3</c:v>
                </c:pt>
                <c:pt idx="6142">
                  <c:v>2.5869999999999999E-3</c:v>
                </c:pt>
                <c:pt idx="6143">
                  <c:v>2.578E-3</c:v>
                </c:pt>
                <c:pt idx="6144">
                  <c:v>2.578E-3</c:v>
                </c:pt>
                <c:pt idx="6145">
                  <c:v>2.575E-3</c:v>
                </c:pt>
                <c:pt idx="6146">
                  <c:v>2.581E-3</c:v>
                </c:pt>
                <c:pt idx="6147">
                  <c:v>2.581E-3</c:v>
                </c:pt>
                <c:pt idx="6148">
                  <c:v>2.591E-3</c:v>
                </c:pt>
                <c:pt idx="6149">
                  <c:v>2.594E-3</c:v>
                </c:pt>
                <c:pt idx="6150">
                  <c:v>2.5969999999999999E-3</c:v>
                </c:pt>
                <c:pt idx="6151">
                  <c:v>2.5869999999999999E-3</c:v>
                </c:pt>
                <c:pt idx="6152">
                  <c:v>2.5869999999999999E-3</c:v>
                </c:pt>
                <c:pt idx="6153">
                  <c:v>2.6029999999999998E-3</c:v>
                </c:pt>
                <c:pt idx="6154">
                  <c:v>2.5999999999999999E-3</c:v>
                </c:pt>
                <c:pt idx="6155">
                  <c:v>2.5999999999999999E-3</c:v>
                </c:pt>
                <c:pt idx="6156">
                  <c:v>2.6029999999999998E-3</c:v>
                </c:pt>
                <c:pt idx="6157">
                  <c:v>2.647E-3</c:v>
                </c:pt>
                <c:pt idx="6158">
                  <c:v>2.6540000000000001E-3</c:v>
                </c:pt>
                <c:pt idx="6159">
                  <c:v>2.6570000000000001E-3</c:v>
                </c:pt>
                <c:pt idx="6160">
                  <c:v>2.663E-3</c:v>
                </c:pt>
                <c:pt idx="6161">
                  <c:v>2.6570000000000001E-3</c:v>
                </c:pt>
                <c:pt idx="6162">
                  <c:v>2.663E-3</c:v>
                </c:pt>
                <c:pt idx="6163">
                  <c:v>2.676E-3</c:v>
                </c:pt>
                <c:pt idx="6164">
                  <c:v>2.679E-3</c:v>
                </c:pt>
                <c:pt idx="6165">
                  <c:v>2.6819999999999999E-3</c:v>
                </c:pt>
                <c:pt idx="6166">
                  <c:v>2.679E-3</c:v>
                </c:pt>
                <c:pt idx="6167">
                  <c:v>2.666E-3</c:v>
                </c:pt>
                <c:pt idx="6168">
                  <c:v>2.679E-3</c:v>
                </c:pt>
                <c:pt idx="6169">
                  <c:v>2.6819999999999999E-3</c:v>
                </c:pt>
                <c:pt idx="6170">
                  <c:v>2.6819999999999999E-3</c:v>
                </c:pt>
                <c:pt idx="6171">
                  <c:v>2.686E-3</c:v>
                </c:pt>
                <c:pt idx="6172">
                  <c:v>2.6979999999999999E-3</c:v>
                </c:pt>
                <c:pt idx="6173">
                  <c:v>2.679E-3</c:v>
                </c:pt>
                <c:pt idx="6174">
                  <c:v>2.6700000000000001E-3</c:v>
                </c:pt>
                <c:pt idx="6175">
                  <c:v>2.679E-3</c:v>
                </c:pt>
                <c:pt idx="6176">
                  <c:v>2.6700000000000001E-3</c:v>
                </c:pt>
                <c:pt idx="6177">
                  <c:v>2.679E-3</c:v>
                </c:pt>
                <c:pt idx="6178">
                  <c:v>2.6919999999999999E-3</c:v>
                </c:pt>
                <c:pt idx="6179">
                  <c:v>2.6979999999999999E-3</c:v>
                </c:pt>
                <c:pt idx="6180">
                  <c:v>2.686E-3</c:v>
                </c:pt>
                <c:pt idx="6181">
                  <c:v>2.6949999999999999E-3</c:v>
                </c:pt>
                <c:pt idx="6182">
                  <c:v>2.6919999999999999E-3</c:v>
                </c:pt>
                <c:pt idx="6183">
                  <c:v>2.6979999999999999E-3</c:v>
                </c:pt>
                <c:pt idx="6184">
                  <c:v>2.689E-3</c:v>
                </c:pt>
                <c:pt idx="6185">
                  <c:v>2.6949999999999999E-3</c:v>
                </c:pt>
                <c:pt idx="6186">
                  <c:v>2.689E-3</c:v>
                </c:pt>
                <c:pt idx="6187">
                  <c:v>2.7049999999999999E-3</c:v>
                </c:pt>
                <c:pt idx="6188">
                  <c:v>2.6979999999999999E-3</c:v>
                </c:pt>
                <c:pt idx="6189">
                  <c:v>2.7049999999999999E-3</c:v>
                </c:pt>
                <c:pt idx="6190">
                  <c:v>2.7049999999999999E-3</c:v>
                </c:pt>
                <c:pt idx="6191">
                  <c:v>2.702E-3</c:v>
                </c:pt>
                <c:pt idx="6192">
                  <c:v>2.7109999999999999E-3</c:v>
                </c:pt>
                <c:pt idx="6193">
                  <c:v>2.7209999999999999E-3</c:v>
                </c:pt>
                <c:pt idx="6194">
                  <c:v>2.725E-3</c:v>
                </c:pt>
                <c:pt idx="6195">
                  <c:v>2.725E-3</c:v>
                </c:pt>
                <c:pt idx="6196">
                  <c:v>2.725E-3</c:v>
                </c:pt>
                <c:pt idx="6197">
                  <c:v>2.725E-3</c:v>
                </c:pt>
                <c:pt idx="6198">
                  <c:v>2.725E-3</c:v>
                </c:pt>
                <c:pt idx="6199">
                  <c:v>2.8830000000000001E-3</c:v>
                </c:pt>
                <c:pt idx="6200">
                  <c:v>2.862E-3</c:v>
                </c:pt>
                <c:pt idx="6201">
                  <c:v>2.8660000000000001E-3</c:v>
                </c:pt>
                <c:pt idx="6202">
                  <c:v>2.8660000000000001E-3</c:v>
                </c:pt>
                <c:pt idx="6203">
                  <c:v>2.8660000000000001E-3</c:v>
                </c:pt>
                <c:pt idx="6204">
                  <c:v>2.879E-3</c:v>
                </c:pt>
                <c:pt idx="6205">
                  <c:v>2.879E-3</c:v>
                </c:pt>
                <c:pt idx="6206">
                  <c:v>2.862E-3</c:v>
                </c:pt>
                <c:pt idx="6207">
                  <c:v>2.8860000000000001E-3</c:v>
                </c:pt>
                <c:pt idx="6208">
                  <c:v>2.879E-3</c:v>
                </c:pt>
                <c:pt idx="6209">
                  <c:v>2.8830000000000001E-3</c:v>
                </c:pt>
                <c:pt idx="6210">
                  <c:v>2.8830000000000001E-3</c:v>
                </c:pt>
                <c:pt idx="6211">
                  <c:v>2.8930000000000002E-3</c:v>
                </c:pt>
                <c:pt idx="6212">
                  <c:v>2.8830000000000001E-3</c:v>
                </c:pt>
                <c:pt idx="6213">
                  <c:v>2.879E-3</c:v>
                </c:pt>
                <c:pt idx="6214">
                  <c:v>2.8960000000000001E-3</c:v>
                </c:pt>
                <c:pt idx="6215">
                  <c:v>2.8930000000000002E-3</c:v>
                </c:pt>
                <c:pt idx="6216">
                  <c:v>2.9139999999999999E-3</c:v>
                </c:pt>
                <c:pt idx="6217">
                  <c:v>2.9139999999999999E-3</c:v>
                </c:pt>
                <c:pt idx="6218">
                  <c:v>2.918E-3</c:v>
                </c:pt>
                <c:pt idx="6219">
                  <c:v>2.911E-3</c:v>
                </c:pt>
                <c:pt idx="6220">
                  <c:v>2.911E-3</c:v>
                </c:pt>
                <c:pt idx="6221">
                  <c:v>2.9139999999999999E-3</c:v>
                </c:pt>
                <c:pt idx="6222">
                  <c:v>2.918E-3</c:v>
                </c:pt>
                <c:pt idx="6223">
                  <c:v>2.918E-3</c:v>
                </c:pt>
                <c:pt idx="6224">
                  <c:v>2.921E-3</c:v>
                </c:pt>
                <c:pt idx="6225">
                  <c:v>2.9139999999999999E-3</c:v>
                </c:pt>
                <c:pt idx="6226">
                  <c:v>2.918E-3</c:v>
                </c:pt>
                <c:pt idx="6227">
                  <c:v>2.921E-3</c:v>
                </c:pt>
                <c:pt idx="6228">
                  <c:v>2.9250000000000001E-3</c:v>
                </c:pt>
                <c:pt idx="6229">
                  <c:v>2.9350000000000001E-3</c:v>
                </c:pt>
                <c:pt idx="6230">
                  <c:v>2.921E-3</c:v>
                </c:pt>
                <c:pt idx="6231">
                  <c:v>2.921E-3</c:v>
                </c:pt>
                <c:pt idx="6232">
                  <c:v>2.9250000000000001E-3</c:v>
                </c:pt>
                <c:pt idx="6233">
                  <c:v>2.918E-3</c:v>
                </c:pt>
                <c:pt idx="6234">
                  <c:v>2.921E-3</c:v>
                </c:pt>
                <c:pt idx="6235">
                  <c:v>2.9139999999999999E-3</c:v>
                </c:pt>
                <c:pt idx="6236">
                  <c:v>2.918E-3</c:v>
                </c:pt>
                <c:pt idx="6237">
                  <c:v>2.918E-3</c:v>
                </c:pt>
                <c:pt idx="6238">
                  <c:v>2.921E-3</c:v>
                </c:pt>
                <c:pt idx="6239">
                  <c:v>2.921E-3</c:v>
                </c:pt>
                <c:pt idx="6240">
                  <c:v>2.928E-3</c:v>
                </c:pt>
                <c:pt idx="6241">
                  <c:v>2.921E-3</c:v>
                </c:pt>
                <c:pt idx="6242">
                  <c:v>2.9250000000000001E-3</c:v>
                </c:pt>
                <c:pt idx="6243">
                  <c:v>2.9250000000000001E-3</c:v>
                </c:pt>
                <c:pt idx="6244">
                  <c:v>2.9320000000000001E-3</c:v>
                </c:pt>
                <c:pt idx="6245">
                  <c:v>2.928E-3</c:v>
                </c:pt>
                <c:pt idx="6246">
                  <c:v>2.9320000000000001E-3</c:v>
                </c:pt>
                <c:pt idx="6247">
                  <c:v>2.921E-3</c:v>
                </c:pt>
                <c:pt idx="6248">
                  <c:v>2.921E-3</c:v>
                </c:pt>
                <c:pt idx="6249">
                  <c:v>2.9250000000000001E-3</c:v>
                </c:pt>
                <c:pt idx="6250">
                  <c:v>2.9420000000000002E-3</c:v>
                </c:pt>
                <c:pt idx="6251">
                  <c:v>2.928E-3</c:v>
                </c:pt>
                <c:pt idx="6252">
                  <c:v>2.928E-3</c:v>
                </c:pt>
                <c:pt idx="6253">
                  <c:v>2.9390000000000002E-3</c:v>
                </c:pt>
                <c:pt idx="6254">
                  <c:v>2.9350000000000001E-3</c:v>
                </c:pt>
                <c:pt idx="6255">
                  <c:v>2.9459999999999998E-3</c:v>
                </c:pt>
                <c:pt idx="6256">
                  <c:v>2.921E-3</c:v>
                </c:pt>
                <c:pt idx="6257">
                  <c:v>2.9320000000000001E-3</c:v>
                </c:pt>
                <c:pt idx="6258">
                  <c:v>2.9250000000000001E-3</c:v>
                </c:pt>
                <c:pt idx="6259">
                  <c:v>2.9139999999999999E-3</c:v>
                </c:pt>
                <c:pt idx="6260">
                  <c:v>2.928E-3</c:v>
                </c:pt>
                <c:pt idx="6261">
                  <c:v>2.9250000000000001E-3</c:v>
                </c:pt>
                <c:pt idx="6262">
                  <c:v>2.921E-3</c:v>
                </c:pt>
                <c:pt idx="6263">
                  <c:v>2.921E-3</c:v>
                </c:pt>
                <c:pt idx="6264">
                  <c:v>2.9250000000000001E-3</c:v>
                </c:pt>
                <c:pt idx="6265">
                  <c:v>2.928E-3</c:v>
                </c:pt>
                <c:pt idx="6266">
                  <c:v>2.918E-3</c:v>
                </c:pt>
                <c:pt idx="6267">
                  <c:v>2.921E-3</c:v>
                </c:pt>
                <c:pt idx="6268">
                  <c:v>2.9250000000000001E-3</c:v>
                </c:pt>
                <c:pt idx="6269">
                  <c:v>2.9250000000000001E-3</c:v>
                </c:pt>
                <c:pt idx="6270">
                  <c:v>2.9350000000000001E-3</c:v>
                </c:pt>
                <c:pt idx="6271">
                  <c:v>2.9350000000000001E-3</c:v>
                </c:pt>
                <c:pt idx="6272">
                  <c:v>2.921E-3</c:v>
                </c:pt>
                <c:pt idx="6273">
                  <c:v>2.921E-3</c:v>
                </c:pt>
                <c:pt idx="6274">
                  <c:v>2.921E-3</c:v>
                </c:pt>
                <c:pt idx="6275">
                  <c:v>2.928E-3</c:v>
                </c:pt>
                <c:pt idx="6276">
                  <c:v>2.921E-3</c:v>
                </c:pt>
                <c:pt idx="6277">
                  <c:v>2.9250000000000001E-3</c:v>
                </c:pt>
                <c:pt idx="6278">
                  <c:v>2.921E-3</c:v>
                </c:pt>
                <c:pt idx="6279">
                  <c:v>2.928E-3</c:v>
                </c:pt>
                <c:pt idx="6280">
                  <c:v>2.9250000000000001E-3</c:v>
                </c:pt>
                <c:pt idx="6281">
                  <c:v>2.921E-3</c:v>
                </c:pt>
                <c:pt idx="6282">
                  <c:v>2.9250000000000001E-3</c:v>
                </c:pt>
                <c:pt idx="6283">
                  <c:v>2.918E-3</c:v>
                </c:pt>
                <c:pt idx="6284">
                  <c:v>2.918E-3</c:v>
                </c:pt>
                <c:pt idx="6285">
                  <c:v>2.918E-3</c:v>
                </c:pt>
                <c:pt idx="6286">
                  <c:v>2.921E-3</c:v>
                </c:pt>
                <c:pt idx="6287">
                  <c:v>2.921E-3</c:v>
                </c:pt>
                <c:pt idx="6288">
                  <c:v>2.9250000000000001E-3</c:v>
                </c:pt>
                <c:pt idx="6289">
                  <c:v>2.9250000000000001E-3</c:v>
                </c:pt>
                <c:pt idx="6290">
                  <c:v>2.9250000000000001E-3</c:v>
                </c:pt>
                <c:pt idx="6291">
                  <c:v>2.9250000000000001E-3</c:v>
                </c:pt>
                <c:pt idx="6292">
                  <c:v>2.9250000000000001E-3</c:v>
                </c:pt>
                <c:pt idx="6293">
                  <c:v>2.9250000000000001E-3</c:v>
                </c:pt>
                <c:pt idx="6294">
                  <c:v>2.911E-3</c:v>
                </c:pt>
                <c:pt idx="6295">
                  <c:v>2.9250000000000001E-3</c:v>
                </c:pt>
                <c:pt idx="6296">
                  <c:v>2.9139999999999999E-3</c:v>
                </c:pt>
                <c:pt idx="6297">
                  <c:v>2.928E-3</c:v>
                </c:pt>
                <c:pt idx="6298">
                  <c:v>2.928E-3</c:v>
                </c:pt>
                <c:pt idx="6299">
                  <c:v>2.928E-3</c:v>
                </c:pt>
                <c:pt idx="6300">
                  <c:v>2.9250000000000001E-3</c:v>
                </c:pt>
                <c:pt idx="6301">
                  <c:v>2.9350000000000001E-3</c:v>
                </c:pt>
                <c:pt idx="6302">
                  <c:v>2.9390000000000002E-3</c:v>
                </c:pt>
                <c:pt idx="6303">
                  <c:v>2.9320000000000001E-3</c:v>
                </c:pt>
                <c:pt idx="6304">
                  <c:v>2.9390000000000002E-3</c:v>
                </c:pt>
                <c:pt idx="6305">
                  <c:v>2.921E-3</c:v>
                </c:pt>
                <c:pt idx="6306">
                  <c:v>2.9420000000000002E-3</c:v>
                </c:pt>
                <c:pt idx="6307">
                  <c:v>2.9320000000000001E-3</c:v>
                </c:pt>
                <c:pt idx="6308">
                  <c:v>2.9250000000000001E-3</c:v>
                </c:pt>
                <c:pt idx="6309">
                  <c:v>2.9250000000000001E-3</c:v>
                </c:pt>
                <c:pt idx="6310">
                  <c:v>2.9390000000000002E-3</c:v>
                </c:pt>
                <c:pt idx="6311">
                  <c:v>2.9250000000000001E-3</c:v>
                </c:pt>
                <c:pt idx="6312">
                  <c:v>2.9320000000000001E-3</c:v>
                </c:pt>
                <c:pt idx="6313">
                  <c:v>2.9390000000000002E-3</c:v>
                </c:pt>
                <c:pt idx="6314">
                  <c:v>2.9350000000000001E-3</c:v>
                </c:pt>
                <c:pt idx="6315">
                  <c:v>2.9250000000000001E-3</c:v>
                </c:pt>
                <c:pt idx="6316">
                  <c:v>2.9250000000000001E-3</c:v>
                </c:pt>
                <c:pt idx="6317">
                  <c:v>2.9350000000000001E-3</c:v>
                </c:pt>
                <c:pt idx="6318">
                  <c:v>2.9459999999999998E-3</c:v>
                </c:pt>
                <c:pt idx="6319">
                  <c:v>2.9320000000000001E-3</c:v>
                </c:pt>
                <c:pt idx="6320">
                  <c:v>2.928E-3</c:v>
                </c:pt>
                <c:pt idx="6321">
                  <c:v>2.9250000000000001E-3</c:v>
                </c:pt>
                <c:pt idx="6322">
                  <c:v>2.9390000000000002E-3</c:v>
                </c:pt>
                <c:pt idx="6323">
                  <c:v>2.9350000000000001E-3</c:v>
                </c:pt>
                <c:pt idx="6324">
                  <c:v>2.9459999999999998E-3</c:v>
                </c:pt>
                <c:pt idx="6325">
                  <c:v>2.9489999999999998E-3</c:v>
                </c:pt>
                <c:pt idx="6326">
                  <c:v>2.9529999999999999E-3</c:v>
                </c:pt>
                <c:pt idx="6327">
                  <c:v>2.9390000000000002E-3</c:v>
                </c:pt>
                <c:pt idx="6328">
                  <c:v>2.9420000000000002E-3</c:v>
                </c:pt>
                <c:pt idx="6329">
                  <c:v>2.9420000000000002E-3</c:v>
                </c:pt>
                <c:pt idx="6330">
                  <c:v>2.9390000000000002E-3</c:v>
                </c:pt>
                <c:pt idx="6331">
                  <c:v>2.9459999999999998E-3</c:v>
                </c:pt>
                <c:pt idx="6332">
                  <c:v>2.9390000000000002E-3</c:v>
                </c:pt>
                <c:pt idx="6333">
                  <c:v>2.9420000000000002E-3</c:v>
                </c:pt>
                <c:pt idx="6334">
                  <c:v>2.9459999999999998E-3</c:v>
                </c:pt>
                <c:pt idx="6335">
                  <c:v>2.9459999999999998E-3</c:v>
                </c:pt>
                <c:pt idx="6336">
                  <c:v>2.9459999999999998E-3</c:v>
                </c:pt>
                <c:pt idx="6337">
                  <c:v>2.9489999999999998E-3</c:v>
                </c:pt>
                <c:pt idx="6338">
                  <c:v>2.9489999999999998E-3</c:v>
                </c:pt>
                <c:pt idx="6339">
                  <c:v>2.9420000000000002E-3</c:v>
                </c:pt>
                <c:pt idx="6340">
                  <c:v>2.9489999999999998E-3</c:v>
                </c:pt>
                <c:pt idx="6341">
                  <c:v>2.9489999999999998E-3</c:v>
                </c:pt>
                <c:pt idx="6342">
                  <c:v>2.9489999999999998E-3</c:v>
                </c:pt>
                <c:pt idx="6343">
                  <c:v>2.957E-3</c:v>
                </c:pt>
                <c:pt idx="6344">
                  <c:v>2.96E-3</c:v>
                </c:pt>
                <c:pt idx="6345">
                  <c:v>2.8999999999999998E-3</c:v>
                </c:pt>
                <c:pt idx="6346">
                  <c:v>2.8999999999999998E-3</c:v>
                </c:pt>
                <c:pt idx="6347">
                  <c:v>2.8960000000000001E-3</c:v>
                </c:pt>
                <c:pt idx="6348">
                  <c:v>2.8930000000000002E-3</c:v>
                </c:pt>
                <c:pt idx="6349">
                  <c:v>2.8960000000000001E-3</c:v>
                </c:pt>
                <c:pt idx="6350">
                  <c:v>2.9030000000000002E-3</c:v>
                </c:pt>
                <c:pt idx="6351">
                  <c:v>2.8960000000000001E-3</c:v>
                </c:pt>
                <c:pt idx="6352">
                  <c:v>2.8960000000000001E-3</c:v>
                </c:pt>
                <c:pt idx="6353">
                  <c:v>2.8930000000000002E-3</c:v>
                </c:pt>
                <c:pt idx="6354">
                  <c:v>2.8960000000000001E-3</c:v>
                </c:pt>
                <c:pt idx="6355">
                  <c:v>2.8960000000000001E-3</c:v>
                </c:pt>
                <c:pt idx="6356">
                  <c:v>2.8930000000000002E-3</c:v>
                </c:pt>
                <c:pt idx="6357">
                  <c:v>2.911E-3</c:v>
                </c:pt>
                <c:pt idx="6358">
                  <c:v>2.8999999999999998E-3</c:v>
                </c:pt>
                <c:pt idx="6359">
                  <c:v>2.8960000000000001E-3</c:v>
                </c:pt>
                <c:pt idx="6360">
                  <c:v>2.8930000000000002E-3</c:v>
                </c:pt>
                <c:pt idx="6361">
                  <c:v>2.8860000000000001E-3</c:v>
                </c:pt>
                <c:pt idx="6362">
                  <c:v>2.8930000000000002E-3</c:v>
                </c:pt>
                <c:pt idx="6363">
                  <c:v>2.8860000000000001E-3</c:v>
                </c:pt>
                <c:pt idx="6364">
                  <c:v>2.8860000000000001E-3</c:v>
                </c:pt>
                <c:pt idx="6365">
                  <c:v>2.9030000000000002E-3</c:v>
                </c:pt>
                <c:pt idx="6366">
                  <c:v>2.8999999999999998E-3</c:v>
                </c:pt>
                <c:pt idx="6367">
                  <c:v>2.8860000000000001E-3</c:v>
                </c:pt>
                <c:pt idx="6368">
                  <c:v>2.8900000000000002E-3</c:v>
                </c:pt>
                <c:pt idx="6369">
                  <c:v>2.8999999999999998E-3</c:v>
                </c:pt>
                <c:pt idx="6370">
                  <c:v>2.9030000000000002E-3</c:v>
                </c:pt>
                <c:pt idx="6371">
                  <c:v>2.8999999999999998E-3</c:v>
                </c:pt>
                <c:pt idx="6372">
                  <c:v>2.9030000000000002E-3</c:v>
                </c:pt>
                <c:pt idx="6373">
                  <c:v>2.9069999999999999E-3</c:v>
                </c:pt>
                <c:pt idx="6374">
                  <c:v>2.9069999999999999E-3</c:v>
                </c:pt>
                <c:pt idx="6375">
                  <c:v>2.911E-3</c:v>
                </c:pt>
                <c:pt idx="6376">
                  <c:v>2.911E-3</c:v>
                </c:pt>
                <c:pt idx="6377">
                  <c:v>2.9030000000000002E-3</c:v>
                </c:pt>
                <c:pt idx="6378">
                  <c:v>2.9030000000000002E-3</c:v>
                </c:pt>
                <c:pt idx="6379">
                  <c:v>2.8930000000000002E-3</c:v>
                </c:pt>
                <c:pt idx="6380">
                  <c:v>2.8900000000000002E-3</c:v>
                </c:pt>
                <c:pt idx="6381">
                  <c:v>2.8900000000000002E-3</c:v>
                </c:pt>
                <c:pt idx="6382">
                  <c:v>2.8930000000000002E-3</c:v>
                </c:pt>
                <c:pt idx="6383">
                  <c:v>2.8960000000000001E-3</c:v>
                </c:pt>
                <c:pt idx="6384">
                  <c:v>2.8960000000000001E-3</c:v>
                </c:pt>
                <c:pt idx="6385">
                  <c:v>2.8900000000000002E-3</c:v>
                </c:pt>
                <c:pt idx="6386">
                  <c:v>2.8860000000000001E-3</c:v>
                </c:pt>
                <c:pt idx="6387">
                  <c:v>2.8999999999999998E-3</c:v>
                </c:pt>
                <c:pt idx="6388">
                  <c:v>2.8999999999999998E-3</c:v>
                </c:pt>
                <c:pt idx="6389">
                  <c:v>2.8960000000000001E-3</c:v>
                </c:pt>
                <c:pt idx="6390">
                  <c:v>2.8930000000000002E-3</c:v>
                </c:pt>
                <c:pt idx="6391">
                  <c:v>2.8930000000000002E-3</c:v>
                </c:pt>
                <c:pt idx="6392">
                  <c:v>2.8930000000000002E-3</c:v>
                </c:pt>
                <c:pt idx="6393">
                  <c:v>2.8960000000000001E-3</c:v>
                </c:pt>
                <c:pt idx="6394">
                  <c:v>2.8930000000000002E-3</c:v>
                </c:pt>
                <c:pt idx="6395">
                  <c:v>2.8900000000000002E-3</c:v>
                </c:pt>
                <c:pt idx="6396">
                  <c:v>2.8960000000000001E-3</c:v>
                </c:pt>
                <c:pt idx="6397">
                  <c:v>2.8930000000000002E-3</c:v>
                </c:pt>
                <c:pt idx="6398">
                  <c:v>2.8960000000000001E-3</c:v>
                </c:pt>
                <c:pt idx="6399">
                  <c:v>2.8960000000000001E-3</c:v>
                </c:pt>
                <c:pt idx="6400">
                  <c:v>2.8860000000000001E-3</c:v>
                </c:pt>
                <c:pt idx="6401">
                  <c:v>2.8549999999999999E-3</c:v>
                </c:pt>
                <c:pt idx="6402">
                  <c:v>2.8660000000000001E-3</c:v>
                </c:pt>
                <c:pt idx="6403">
                  <c:v>2.8660000000000001E-3</c:v>
                </c:pt>
                <c:pt idx="6404">
                  <c:v>2.862E-3</c:v>
                </c:pt>
                <c:pt idx="6405">
                  <c:v>2.869E-3</c:v>
                </c:pt>
                <c:pt idx="6406">
                  <c:v>2.8660000000000001E-3</c:v>
                </c:pt>
                <c:pt idx="6407">
                  <c:v>2.869E-3</c:v>
                </c:pt>
                <c:pt idx="6408">
                  <c:v>2.8449999999999999E-3</c:v>
                </c:pt>
                <c:pt idx="6409">
                  <c:v>2.862E-3</c:v>
                </c:pt>
                <c:pt idx="6410">
                  <c:v>2.8349999999999998E-3</c:v>
                </c:pt>
                <c:pt idx="6411">
                  <c:v>2.8249999999999998E-3</c:v>
                </c:pt>
                <c:pt idx="6412">
                  <c:v>2.8249999999999998E-3</c:v>
                </c:pt>
                <c:pt idx="6413">
                  <c:v>2.8249999999999998E-3</c:v>
                </c:pt>
                <c:pt idx="6414">
                  <c:v>2.8319999999999999E-3</c:v>
                </c:pt>
                <c:pt idx="6415">
                  <c:v>2.8210000000000002E-3</c:v>
                </c:pt>
                <c:pt idx="6416">
                  <c:v>2.8279999999999998E-3</c:v>
                </c:pt>
                <c:pt idx="6417">
                  <c:v>2.8249999999999998E-3</c:v>
                </c:pt>
                <c:pt idx="6418">
                  <c:v>2.8319999999999999E-3</c:v>
                </c:pt>
                <c:pt idx="6419">
                  <c:v>2.8140000000000001E-3</c:v>
                </c:pt>
                <c:pt idx="6420">
                  <c:v>2.8249999999999998E-3</c:v>
                </c:pt>
                <c:pt idx="6421">
                  <c:v>2.8319999999999999E-3</c:v>
                </c:pt>
                <c:pt idx="6422">
                  <c:v>2.8210000000000002E-3</c:v>
                </c:pt>
                <c:pt idx="6423">
                  <c:v>2.8349999999999998E-3</c:v>
                </c:pt>
                <c:pt idx="6424">
                  <c:v>2.8249999999999998E-3</c:v>
                </c:pt>
                <c:pt idx="6425">
                  <c:v>2.8349999999999998E-3</c:v>
                </c:pt>
                <c:pt idx="6426">
                  <c:v>2.8249999999999998E-3</c:v>
                </c:pt>
                <c:pt idx="6427">
                  <c:v>2.8319999999999999E-3</c:v>
                </c:pt>
                <c:pt idx="6428">
                  <c:v>2.8180000000000002E-3</c:v>
                </c:pt>
                <c:pt idx="6429">
                  <c:v>2.8110000000000001E-3</c:v>
                </c:pt>
                <c:pt idx="6430">
                  <c:v>2.8249999999999998E-3</c:v>
                </c:pt>
                <c:pt idx="6431">
                  <c:v>2.8279999999999998E-3</c:v>
                </c:pt>
                <c:pt idx="6432">
                  <c:v>2.8319999999999999E-3</c:v>
                </c:pt>
                <c:pt idx="6433">
                  <c:v>2.8349999999999998E-3</c:v>
                </c:pt>
                <c:pt idx="6434">
                  <c:v>2.8349999999999998E-3</c:v>
                </c:pt>
                <c:pt idx="6435">
                  <c:v>2.8249999999999998E-3</c:v>
                </c:pt>
                <c:pt idx="6436">
                  <c:v>2.8140000000000001E-3</c:v>
                </c:pt>
                <c:pt idx="6437">
                  <c:v>2.8140000000000001E-3</c:v>
                </c:pt>
                <c:pt idx="6438">
                  <c:v>2.8249999999999998E-3</c:v>
                </c:pt>
                <c:pt idx="6439">
                  <c:v>2.8319999999999999E-3</c:v>
                </c:pt>
                <c:pt idx="6440">
                  <c:v>2.8319999999999999E-3</c:v>
                </c:pt>
                <c:pt idx="6441">
                  <c:v>2.8180000000000002E-3</c:v>
                </c:pt>
                <c:pt idx="6442">
                  <c:v>2.8379999999999998E-3</c:v>
                </c:pt>
                <c:pt idx="6443">
                  <c:v>2.8210000000000002E-3</c:v>
                </c:pt>
                <c:pt idx="6444">
                  <c:v>2.8279999999999998E-3</c:v>
                </c:pt>
                <c:pt idx="6445">
                  <c:v>2.8379999999999998E-3</c:v>
                </c:pt>
                <c:pt idx="6446">
                  <c:v>2.8210000000000002E-3</c:v>
                </c:pt>
                <c:pt idx="6447">
                  <c:v>2.8349999999999998E-3</c:v>
                </c:pt>
                <c:pt idx="6448">
                  <c:v>2.8180000000000002E-3</c:v>
                </c:pt>
                <c:pt idx="6449">
                  <c:v>2.8249999999999998E-3</c:v>
                </c:pt>
                <c:pt idx="6450">
                  <c:v>2.8319999999999999E-3</c:v>
                </c:pt>
                <c:pt idx="6451">
                  <c:v>2.8140000000000001E-3</c:v>
                </c:pt>
                <c:pt idx="6452">
                  <c:v>2.8349999999999998E-3</c:v>
                </c:pt>
                <c:pt idx="6453">
                  <c:v>2.8319999999999999E-3</c:v>
                </c:pt>
                <c:pt idx="6454">
                  <c:v>2.8379999999999998E-3</c:v>
                </c:pt>
                <c:pt idx="6455">
                  <c:v>2.8379999999999998E-3</c:v>
                </c:pt>
                <c:pt idx="6456">
                  <c:v>2.8379999999999998E-3</c:v>
                </c:pt>
                <c:pt idx="6457">
                  <c:v>2.8180000000000002E-3</c:v>
                </c:pt>
                <c:pt idx="6458">
                  <c:v>2.8210000000000002E-3</c:v>
                </c:pt>
                <c:pt idx="6459">
                  <c:v>2.8210000000000002E-3</c:v>
                </c:pt>
                <c:pt idx="6460">
                  <c:v>2.8319999999999999E-3</c:v>
                </c:pt>
                <c:pt idx="6461">
                  <c:v>2.8349999999999998E-3</c:v>
                </c:pt>
                <c:pt idx="6462">
                  <c:v>2.8319999999999999E-3</c:v>
                </c:pt>
                <c:pt idx="6463">
                  <c:v>2.8349999999999998E-3</c:v>
                </c:pt>
                <c:pt idx="6464">
                  <c:v>2.8210000000000002E-3</c:v>
                </c:pt>
                <c:pt idx="6465">
                  <c:v>2.8419999999999999E-3</c:v>
                </c:pt>
                <c:pt idx="6466">
                  <c:v>2.8279999999999998E-3</c:v>
                </c:pt>
                <c:pt idx="6467">
                  <c:v>2.8249999999999998E-3</c:v>
                </c:pt>
                <c:pt idx="6468">
                  <c:v>2.8249999999999998E-3</c:v>
                </c:pt>
                <c:pt idx="6469">
                  <c:v>2.8249999999999998E-3</c:v>
                </c:pt>
                <c:pt idx="6470">
                  <c:v>2.8180000000000002E-3</c:v>
                </c:pt>
                <c:pt idx="6471">
                  <c:v>2.8379999999999998E-3</c:v>
                </c:pt>
                <c:pt idx="6472">
                  <c:v>2.8379999999999998E-3</c:v>
                </c:pt>
                <c:pt idx="6473">
                  <c:v>2.8349999999999998E-3</c:v>
                </c:pt>
                <c:pt idx="6474">
                  <c:v>2.8419999999999999E-3</c:v>
                </c:pt>
                <c:pt idx="6475">
                  <c:v>2.8379999999999998E-3</c:v>
                </c:pt>
                <c:pt idx="6476">
                  <c:v>2.8210000000000002E-3</c:v>
                </c:pt>
                <c:pt idx="6477">
                  <c:v>2.8379999999999998E-3</c:v>
                </c:pt>
                <c:pt idx="6478">
                  <c:v>2.8379999999999998E-3</c:v>
                </c:pt>
                <c:pt idx="6479">
                  <c:v>2.8419999999999999E-3</c:v>
                </c:pt>
                <c:pt idx="6480">
                  <c:v>2.8379999999999998E-3</c:v>
                </c:pt>
                <c:pt idx="6481">
                  <c:v>2.8419999999999999E-3</c:v>
                </c:pt>
                <c:pt idx="6482">
                  <c:v>2.8379999999999998E-3</c:v>
                </c:pt>
                <c:pt idx="6483">
                  <c:v>2.8379999999999998E-3</c:v>
                </c:pt>
                <c:pt idx="6484">
                  <c:v>2.8349999999999998E-3</c:v>
                </c:pt>
                <c:pt idx="6485">
                  <c:v>2.8319999999999999E-3</c:v>
                </c:pt>
                <c:pt idx="6486">
                  <c:v>2.8379999999999998E-3</c:v>
                </c:pt>
                <c:pt idx="6487">
                  <c:v>2.8349999999999998E-3</c:v>
                </c:pt>
                <c:pt idx="6488">
                  <c:v>2.8349999999999998E-3</c:v>
                </c:pt>
                <c:pt idx="6489">
                  <c:v>2.8379999999999998E-3</c:v>
                </c:pt>
                <c:pt idx="6490">
                  <c:v>2.8449999999999999E-3</c:v>
                </c:pt>
                <c:pt idx="6491">
                  <c:v>2.8349999999999998E-3</c:v>
                </c:pt>
                <c:pt idx="6492">
                  <c:v>2.8319999999999999E-3</c:v>
                </c:pt>
                <c:pt idx="6493">
                  <c:v>2.8419999999999999E-3</c:v>
                </c:pt>
                <c:pt idx="6494">
                  <c:v>2.8349999999999998E-3</c:v>
                </c:pt>
                <c:pt idx="6495">
                  <c:v>2.8379999999999998E-3</c:v>
                </c:pt>
                <c:pt idx="6496">
                  <c:v>2.8379999999999998E-3</c:v>
                </c:pt>
                <c:pt idx="6497">
                  <c:v>2.8349999999999998E-3</c:v>
                </c:pt>
                <c:pt idx="6498">
                  <c:v>2.8419999999999999E-3</c:v>
                </c:pt>
                <c:pt idx="6499">
                  <c:v>2.8349999999999998E-3</c:v>
                </c:pt>
                <c:pt idx="6500">
                  <c:v>2.8319999999999999E-3</c:v>
                </c:pt>
                <c:pt idx="6501">
                  <c:v>2.8319999999999999E-3</c:v>
                </c:pt>
                <c:pt idx="6502">
                  <c:v>2.8319999999999999E-3</c:v>
                </c:pt>
                <c:pt idx="6503">
                  <c:v>2.8419999999999999E-3</c:v>
                </c:pt>
                <c:pt idx="6504">
                  <c:v>2.8419999999999999E-3</c:v>
                </c:pt>
                <c:pt idx="6505">
                  <c:v>2.849E-3</c:v>
                </c:pt>
                <c:pt idx="6506">
                  <c:v>2.8519999999999999E-3</c:v>
                </c:pt>
                <c:pt idx="6507">
                  <c:v>2.8419999999999999E-3</c:v>
                </c:pt>
                <c:pt idx="6508">
                  <c:v>2.849E-3</c:v>
                </c:pt>
                <c:pt idx="6509">
                  <c:v>2.8519999999999999E-3</c:v>
                </c:pt>
                <c:pt idx="6510">
                  <c:v>2.8549999999999999E-3</c:v>
                </c:pt>
                <c:pt idx="6511">
                  <c:v>2.8419999999999999E-3</c:v>
                </c:pt>
                <c:pt idx="6512">
                  <c:v>2.8419999999999999E-3</c:v>
                </c:pt>
                <c:pt idx="6513">
                  <c:v>2.8419999999999999E-3</c:v>
                </c:pt>
                <c:pt idx="6514">
                  <c:v>2.8349999999999998E-3</c:v>
                </c:pt>
                <c:pt idx="6515">
                  <c:v>2.849E-3</c:v>
                </c:pt>
                <c:pt idx="6516">
                  <c:v>2.8349999999999998E-3</c:v>
                </c:pt>
                <c:pt idx="6517">
                  <c:v>2.8349999999999998E-3</c:v>
                </c:pt>
                <c:pt idx="6518">
                  <c:v>2.8249999999999998E-3</c:v>
                </c:pt>
                <c:pt idx="6519">
                  <c:v>2.8379999999999998E-3</c:v>
                </c:pt>
                <c:pt idx="6520">
                  <c:v>2.8319999999999999E-3</c:v>
                </c:pt>
                <c:pt idx="6521">
                  <c:v>2.8379999999999998E-3</c:v>
                </c:pt>
                <c:pt idx="6522">
                  <c:v>2.8379999999999998E-3</c:v>
                </c:pt>
                <c:pt idx="6523">
                  <c:v>2.8549999999999999E-3</c:v>
                </c:pt>
                <c:pt idx="6524">
                  <c:v>2.8379999999999998E-3</c:v>
                </c:pt>
                <c:pt idx="6525">
                  <c:v>2.8349999999999998E-3</c:v>
                </c:pt>
                <c:pt idx="6526">
                  <c:v>2.8419999999999999E-3</c:v>
                </c:pt>
                <c:pt idx="6527">
                  <c:v>2.8449999999999999E-3</c:v>
                </c:pt>
                <c:pt idx="6528">
                  <c:v>2.8379999999999998E-3</c:v>
                </c:pt>
                <c:pt idx="6529">
                  <c:v>2.8379999999999998E-3</c:v>
                </c:pt>
                <c:pt idx="6530">
                  <c:v>2.8349999999999998E-3</c:v>
                </c:pt>
                <c:pt idx="6531">
                  <c:v>2.8349999999999998E-3</c:v>
                </c:pt>
                <c:pt idx="6532">
                  <c:v>2.8349999999999998E-3</c:v>
                </c:pt>
                <c:pt idx="6533">
                  <c:v>2.8419999999999999E-3</c:v>
                </c:pt>
                <c:pt idx="6534">
                  <c:v>2.8419999999999999E-3</c:v>
                </c:pt>
                <c:pt idx="6535">
                  <c:v>2.8379999999999998E-3</c:v>
                </c:pt>
                <c:pt idx="6536">
                  <c:v>2.8419999999999999E-3</c:v>
                </c:pt>
                <c:pt idx="6537">
                  <c:v>2.8349999999999998E-3</c:v>
                </c:pt>
                <c:pt idx="6538">
                  <c:v>2.8349999999999998E-3</c:v>
                </c:pt>
                <c:pt idx="6539">
                  <c:v>2.8419999999999999E-3</c:v>
                </c:pt>
                <c:pt idx="6540">
                  <c:v>2.8379999999999998E-3</c:v>
                </c:pt>
                <c:pt idx="6541">
                  <c:v>2.8449999999999999E-3</c:v>
                </c:pt>
                <c:pt idx="6542">
                  <c:v>2.8449999999999999E-3</c:v>
                </c:pt>
                <c:pt idx="6543">
                  <c:v>2.8419999999999999E-3</c:v>
                </c:pt>
                <c:pt idx="6544">
                  <c:v>2.8349999999999998E-3</c:v>
                </c:pt>
                <c:pt idx="6545">
                  <c:v>2.8379999999999998E-3</c:v>
                </c:pt>
                <c:pt idx="6546">
                  <c:v>2.8449999999999999E-3</c:v>
                </c:pt>
                <c:pt idx="6547">
                  <c:v>2.8379999999999998E-3</c:v>
                </c:pt>
                <c:pt idx="6548">
                  <c:v>2.8449999999999999E-3</c:v>
                </c:pt>
                <c:pt idx="6549">
                  <c:v>2.8379999999999998E-3</c:v>
                </c:pt>
                <c:pt idx="6550">
                  <c:v>2.862E-3</c:v>
                </c:pt>
                <c:pt idx="6551">
                  <c:v>2.869E-3</c:v>
                </c:pt>
                <c:pt idx="6552">
                  <c:v>2.8449999999999999E-3</c:v>
                </c:pt>
                <c:pt idx="6553">
                  <c:v>2.8549999999999999E-3</c:v>
                </c:pt>
                <c:pt idx="6554">
                  <c:v>2.8549999999999999E-3</c:v>
                </c:pt>
                <c:pt idx="6555">
                  <c:v>2.8549999999999999E-3</c:v>
                </c:pt>
                <c:pt idx="6556">
                  <c:v>2.8660000000000001E-3</c:v>
                </c:pt>
                <c:pt idx="6557">
                  <c:v>2.8660000000000001E-3</c:v>
                </c:pt>
                <c:pt idx="6558">
                  <c:v>2.8660000000000001E-3</c:v>
                </c:pt>
                <c:pt idx="6559">
                  <c:v>2.8549999999999999E-3</c:v>
                </c:pt>
                <c:pt idx="6560">
                  <c:v>2.8660000000000001E-3</c:v>
                </c:pt>
                <c:pt idx="6561">
                  <c:v>2.859E-3</c:v>
                </c:pt>
                <c:pt idx="6562">
                  <c:v>2.859E-3</c:v>
                </c:pt>
                <c:pt idx="6563">
                  <c:v>2.8549999999999999E-3</c:v>
                </c:pt>
                <c:pt idx="6564">
                  <c:v>2.862E-3</c:v>
                </c:pt>
                <c:pt idx="6565">
                  <c:v>2.849E-3</c:v>
                </c:pt>
                <c:pt idx="6566">
                  <c:v>2.862E-3</c:v>
                </c:pt>
                <c:pt idx="6567">
                  <c:v>2.8549999999999999E-3</c:v>
                </c:pt>
                <c:pt idx="6568">
                  <c:v>2.8549999999999999E-3</c:v>
                </c:pt>
                <c:pt idx="6569">
                  <c:v>2.8449999999999999E-3</c:v>
                </c:pt>
                <c:pt idx="6570">
                  <c:v>2.8449999999999999E-3</c:v>
                </c:pt>
                <c:pt idx="6571">
                  <c:v>2.862E-3</c:v>
                </c:pt>
                <c:pt idx="6572">
                  <c:v>2.8660000000000001E-3</c:v>
                </c:pt>
                <c:pt idx="6573">
                  <c:v>2.862E-3</c:v>
                </c:pt>
                <c:pt idx="6574">
                  <c:v>2.8419999999999999E-3</c:v>
                </c:pt>
                <c:pt idx="6575">
                  <c:v>2.8519999999999999E-3</c:v>
                </c:pt>
                <c:pt idx="6576">
                  <c:v>2.862E-3</c:v>
                </c:pt>
                <c:pt idx="6577">
                  <c:v>2.8519999999999999E-3</c:v>
                </c:pt>
                <c:pt idx="6578">
                  <c:v>2.8660000000000001E-3</c:v>
                </c:pt>
                <c:pt idx="6579">
                  <c:v>2.8519999999999999E-3</c:v>
                </c:pt>
                <c:pt idx="6580">
                  <c:v>2.869E-3</c:v>
                </c:pt>
                <c:pt idx="6581">
                  <c:v>2.862E-3</c:v>
                </c:pt>
                <c:pt idx="6582">
                  <c:v>2.859E-3</c:v>
                </c:pt>
                <c:pt idx="6583">
                  <c:v>2.862E-3</c:v>
                </c:pt>
                <c:pt idx="6584">
                  <c:v>2.862E-3</c:v>
                </c:pt>
                <c:pt idx="6585">
                  <c:v>2.849E-3</c:v>
                </c:pt>
                <c:pt idx="6586">
                  <c:v>2.8660000000000001E-3</c:v>
                </c:pt>
                <c:pt idx="6587">
                  <c:v>2.862E-3</c:v>
                </c:pt>
                <c:pt idx="6588">
                  <c:v>2.862E-3</c:v>
                </c:pt>
                <c:pt idx="6589">
                  <c:v>2.8660000000000001E-3</c:v>
                </c:pt>
                <c:pt idx="6590">
                  <c:v>2.8549999999999999E-3</c:v>
                </c:pt>
                <c:pt idx="6591">
                  <c:v>2.8660000000000001E-3</c:v>
                </c:pt>
                <c:pt idx="6592">
                  <c:v>2.859E-3</c:v>
                </c:pt>
                <c:pt idx="6593">
                  <c:v>2.8549999999999999E-3</c:v>
                </c:pt>
                <c:pt idx="6594">
                  <c:v>2.862E-3</c:v>
                </c:pt>
                <c:pt idx="6595">
                  <c:v>2.879E-3</c:v>
                </c:pt>
                <c:pt idx="6596">
                  <c:v>2.8660000000000001E-3</c:v>
                </c:pt>
                <c:pt idx="6597">
                  <c:v>2.859E-3</c:v>
                </c:pt>
                <c:pt idx="6598">
                  <c:v>2.869E-3</c:v>
                </c:pt>
                <c:pt idx="6599">
                  <c:v>2.8760000000000001E-3</c:v>
                </c:pt>
                <c:pt idx="6600">
                  <c:v>2.8660000000000001E-3</c:v>
                </c:pt>
                <c:pt idx="6601">
                  <c:v>2.8660000000000001E-3</c:v>
                </c:pt>
                <c:pt idx="6602">
                  <c:v>2.869E-3</c:v>
                </c:pt>
                <c:pt idx="6603">
                  <c:v>2.8660000000000001E-3</c:v>
                </c:pt>
                <c:pt idx="6604">
                  <c:v>2.8660000000000001E-3</c:v>
                </c:pt>
                <c:pt idx="6605">
                  <c:v>2.859E-3</c:v>
                </c:pt>
                <c:pt idx="6606">
                  <c:v>2.859E-3</c:v>
                </c:pt>
                <c:pt idx="6607">
                  <c:v>2.862E-3</c:v>
                </c:pt>
                <c:pt idx="6608">
                  <c:v>2.8660000000000001E-3</c:v>
                </c:pt>
                <c:pt idx="6609">
                  <c:v>2.8419999999999999E-3</c:v>
                </c:pt>
                <c:pt idx="6610">
                  <c:v>2.8449999999999999E-3</c:v>
                </c:pt>
                <c:pt idx="6611">
                  <c:v>2.849E-3</c:v>
                </c:pt>
                <c:pt idx="6612">
                  <c:v>2.8449999999999999E-3</c:v>
                </c:pt>
                <c:pt idx="6613">
                  <c:v>2.849E-3</c:v>
                </c:pt>
                <c:pt idx="6614">
                  <c:v>2.849E-3</c:v>
                </c:pt>
                <c:pt idx="6615">
                  <c:v>2.859E-3</c:v>
                </c:pt>
                <c:pt idx="6616">
                  <c:v>2.8519999999999999E-3</c:v>
                </c:pt>
                <c:pt idx="6617">
                  <c:v>2.869E-3</c:v>
                </c:pt>
                <c:pt idx="6618">
                  <c:v>2.8760000000000001E-3</c:v>
                </c:pt>
                <c:pt idx="6619">
                  <c:v>2.8660000000000001E-3</c:v>
                </c:pt>
                <c:pt idx="6620">
                  <c:v>2.8449999999999999E-3</c:v>
                </c:pt>
                <c:pt idx="6621">
                  <c:v>2.8660000000000001E-3</c:v>
                </c:pt>
                <c:pt idx="6622">
                  <c:v>2.8660000000000001E-3</c:v>
                </c:pt>
                <c:pt idx="6623">
                  <c:v>2.869E-3</c:v>
                </c:pt>
                <c:pt idx="6624">
                  <c:v>2.859E-3</c:v>
                </c:pt>
                <c:pt idx="6625">
                  <c:v>2.8660000000000001E-3</c:v>
                </c:pt>
                <c:pt idx="6626">
                  <c:v>2.8549999999999999E-3</c:v>
                </c:pt>
                <c:pt idx="6627">
                  <c:v>2.859E-3</c:v>
                </c:pt>
                <c:pt idx="6628">
                  <c:v>2.8449999999999999E-3</c:v>
                </c:pt>
                <c:pt idx="6629">
                  <c:v>2.8519999999999999E-3</c:v>
                </c:pt>
                <c:pt idx="6630">
                  <c:v>2.862E-3</c:v>
                </c:pt>
                <c:pt idx="6631">
                  <c:v>2.8549999999999999E-3</c:v>
                </c:pt>
                <c:pt idx="6632">
                  <c:v>2.849E-3</c:v>
                </c:pt>
                <c:pt idx="6633">
                  <c:v>2.8660000000000001E-3</c:v>
                </c:pt>
                <c:pt idx="6634">
                  <c:v>2.8660000000000001E-3</c:v>
                </c:pt>
                <c:pt idx="6635">
                  <c:v>2.8660000000000001E-3</c:v>
                </c:pt>
                <c:pt idx="6636">
                  <c:v>2.869E-3</c:v>
                </c:pt>
                <c:pt idx="6637">
                  <c:v>2.8660000000000001E-3</c:v>
                </c:pt>
                <c:pt idx="6638">
                  <c:v>2.869E-3</c:v>
                </c:pt>
                <c:pt idx="6639">
                  <c:v>2.8660000000000001E-3</c:v>
                </c:pt>
                <c:pt idx="6640">
                  <c:v>2.8660000000000001E-3</c:v>
                </c:pt>
                <c:pt idx="6641">
                  <c:v>2.8549999999999999E-3</c:v>
                </c:pt>
                <c:pt idx="6642">
                  <c:v>2.859E-3</c:v>
                </c:pt>
                <c:pt idx="6643">
                  <c:v>2.8519999999999999E-3</c:v>
                </c:pt>
                <c:pt idx="6644">
                  <c:v>2.869E-3</c:v>
                </c:pt>
                <c:pt idx="6645">
                  <c:v>2.862E-3</c:v>
                </c:pt>
                <c:pt idx="6646">
                  <c:v>2.8660000000000001E-3</c:v>
                </c:pt>
                <c:pt idx="6647">
                  <c:v>2.862E-3</c:v>
                </c:pt>
                <c:pt idx="6648">
                  <c:v>2.8730000000000001E-3</c:v>
                </c:pt>
                <c:pt idx="6649">
                  <c:v>2.869E-3</c:v>
                </c:pt>
                <c:pt idx="6650">
                  <c:v>2.859E-3</c:v>
                </c:pt>
                <c:pt idx="6651">
                  <c:v>2.862E-3</c:v>
                </c:pt>
                <c:pt idx="6652">
                  <c:v>2.9069999999999999E-3</c:v>
                </c:pt>
                <c:pt idx="6653">
                  <c:v>2.9069999999999999E-3</c:v>
                </c:pt>
                <c:pt idx="6654">
                  <c:v>2.9069999999999999E-3</c:v>
                </c:pt>
                <c:pt idx="6655">
                  <c:v>2.911E-3</c:v>
                </c:pt>
                <c:pt idx="6656">
                  <c:v>2.9030000000000002E-3</c:v>
                </c:pt>
                <c:pt idx="6657">
                  <c:v>2.911E-3</c:v>
                </c:pt>
                <c:pt idx="6658">
                  <c:v>2.918E-3</c:v>
                </c:pt>
                <c:pt idx="6659">
                  <c:v>2.9250000000000001E-3</c:v>
                </c:pt>
                <c:pt idx="6660">
                  <c:v>2.9250000000000001E-3</c:v>
                </c:pt>
                <c:pt idx="6661">
                  <c:v>2.921E-3</c:v>
                </c:pt>
                <c:pt idx="6662">
                  <c:v>2.9420000000000002E-3</c:v>
                </c:pt>
                <c:pt idx="6663">
                  <c:v>2.9350000000000001E-3</c:v>
                </c:pt>
                <c:pt idx="6664">
                  <c:v>2.928E-3</c:v>
                </c:pt>
                <c:pt idx="6665">
                  <c:v>2.9320000000000001E-3</c:v>
                </c:pt>
                <c:pt idx="6666">
                  <c:v>2.9250000000000001E-3</c:v>
                </c:pt>
                <c:pt idx="6667">
                  <c:v>2.9390000000000002E-3</c:v>
                </c:pt>
                <c:pt idx="6668">
                  <c:v>2.9420000000000002E-3</c:v>
                </c:pt>
                <c:pt idx="6669">
                  <c:v>2.9320000000000001E-3</c:v>
                </c:pt>
                <c:pt idx="6670">
                  <c:v>2.9390000000000002E-3</c:v>
                </c:pt>
                <c:pt idx="6671">
                  <c:v>2.921E-3</c:v>
                </c:pt>
                <c:pt idx="6672">
                  <c:v>2.9320000000000001E-3</c:v>
                </c:pt>
                <c:pt idx="6673">
                  <c:v>2.9459999999999998E-3</c:v>
                </c:pt>
                <c:pt idx="6674">
                  <c:v>2.9420000000000002E-3</c:v>
                </c:pt>
                <c:pt idx="6675">
                  <c:v>2.9420000000000002E-3</c:v>
                </c:pt>
                <c:pt idx="6676">
                  <c:v>2.9420000000000002E-3</c:v>
                </c:pt>
                <c:pt idx="6677">
                  <c:v>2.9459999999999998E-3</c:v>
                </c:pt>
                <c:pt idx="6678">
                  <c:v>2.9320000000000001E-3</c:v>
                </c:pt>
                <c:pt idx="6679">
                  <c:v>2.9489999999999998E-3</c:v>
                </c:pt>
                <c:pt idx="6680">
                  <c:v>2.9459999999999998E-3</c:v>
                </c:pt>
                <c:pt idx="6681">
                  <c:v>2.9320000000000001E-3</c:v>
                </c:pt>
                <c:pt idx="6682">
                  <c:v>2.9390000000000002E-3</c:v>
                </c:pt>
                <c:pt idx="6683">
                  <c:v>2.9420000000000002E-3</c:v>
                </c:pt>
                <c:pt idx="6684">
                  <c:v>2.9250000000000001E-3</c:v>
                </c:pt>
                <c:pt idx="6685">
                  <c:v>2.9390000000000002E-3</c:v>
                </c:pt>
                <c:pt idx="6686">
                  <c:v>2.9350000000000001E-3</c:v>
                </c:pt>
                <c:pt idx="6687">
                  <c:v>2.9459999999999998E-3</c:v>
                </c:pt>
                <c:pt idx="6688">
                  <c:v>2.9420000000000002E-3</c:v>
                </c:pt>
                <c:pt idx="6689">
                  <c:v>2.9529999999999999E-3</c:v>
                </c:pt>
                <c:pt idx="6690">
                  <c:v>2.9529999999999999E-3</c:v>
                </c:pt>
                <c:pt idx="6691">
                  <c:v>2.9489999999999998E-3</c:v>
                </c:pt>
                <c:pt idx="6692">
                  <c:v>2.957E-3</c:v>
                </c:pt>
                <c:pt idx="6693">
                  <c:v>2.9529999999999999E-3</c:v>
                </c:pt>
                <c:pt idx="6694">
                  <c:v>2.957E-3</c:v>
                </c:pt>
                <c:pt idx="6695">
                  <c:v>2.9640000000000001E-3</c:v>
                </c:pt>
                <c:pt idx="6696">
                  <c:v>2.9529999999999999E-3</c:v>
                </c:pt>
                <c:pt idx="6697">
                  <c:v>2.957E-3</c:v>
                </c:pt>
                <c:pt idx="6698">
                  <c:v>2.9529999999999999E-3</c:v>
                </c:pt>
                <c:pt idx="6699">
                  <c:v>2.9740000000000001E-3</c:v>
                </c:pt>
                <c:pt idx="6700">
                  <c:v>2.9529999999999999E-3</c:v>
                </c:pt>
                <c:pt idx="6701">
                  <c:v>2.9710000000000001E-3</c:v>
                </c:pt>
                <c:pt idx="6702">
                  <c:v>2.9640000000000001E-3</c:v>
                </c:pt>
                <c:pt idx="6703">
                  <c:v>2.9529999999999999E-3</c:v>
                </c:pt>
                <c:pt idx="6704">
                  <c:v>2.967E-3</c:v>
                </c:pt>
                <c:pt idx="6705">
                  <c:v>2.9529999999999999E-3</c:v>
                </c:pt>
                <c:pt idx="6706">
                  <c:v>2.957E-3</c:v>
                </c:pt>
                <c:pt idx="6707">
                  <c:v>2.957E-3</c:v>
                </c:pt>
                <c:pt idx="6708">
                  <c:v>2.96E-3</c:v>
                </c:pt>
                <c:pt idx="6709">
                  <c:v>2.957E-3</c:v>
                </c:pt>
                <c:pt idx="6710">
                  <c:v>2.96E-3</c:v>
                </c:pt>
                <c:pt idx="6711">
                  <c:v>2.967E-3</c:v>
                </c:pt>
                <c:pt idx="6712">
                  <c:v>2.96E-3</c:v>
                </c:pt>
                <c:pt idx="6713">
                  <c:v>2.9529999999999999E-3</c:v>
                </c:pt>
                <c:pt idx="6714">
                  <c:v>2.9459999999999998E-3</c:v>
                </c:pt>
                <c:pt idx="6715">
                  <c:v>2.9489999999999998E-3</c:v>
                </c:pt>
                <c:pt idx="6716">
                  <c:v>2.957E-3</c:v>
                </c:pt>
                <c:pt idx="6717">
                  <c:v>2.9529999999999999E-3</c:v>
                </c:pt>
                <c:pt idx="6718">
                  <c:v>2.9529999999999999E-3</c:v>
                </c:pt>
                <c:pt idx="6719">
                  <c:v>2.96E-3</c:v>
                </c:pt>
                <c:pt idx="6720">
                  <c:v>2.9489999999999998E-3</c:v>
                </c:pt>
                <c:pt idx="6721">
                  <c:v>2.957E-3</c:v>
                </c:pt>
                <c:pt idx="6722">
                  <c:v>2.9740000000000001E-3</c:v>
                </c:pt>
                <c:pt idx="6723">
                  <c:v>2.9640000000000001E-3</c:v>
                </c:pt>
                <c:pt idx="6724">
                  <c:v>2.9919999999999999E-3</c:v>
                </c:pt>
                <c:pt idx="6725">
                  <c:v>3.032E-3</c:v>
                </c:pt>
                <c:pt idx="6726">
                  <c:v>3.0249999999999999E-3</c:v>
                </c:pt>
                <c:pt idx="6727">
                  <c:v>3.0209999999999998E-3</c:v>
                </c:pt>
                <c:pt idx="6728">
                  <c:v>3.0360000000000001E-3</c:v>
                </c:pt>
                <c:pt idx="6729">
                  <c:v>3.0279999999999999E-3</c:v>
                </c:pt>
                <c:pt idx="6730">
                  <c:v>3.032E-3</c:v>
                </c:pt>
                <c:pt idx="6731">
                  <c:v>3.0279999999999999E-3</c:v>
                </c:pt>
                <c:pt idx="6732">
                  <c:v>3.0360000000000001E-3</c:v>
                </c:pt>
                <c:pt idx="6733">
                  <c:v>3.0360000000000001E-3</c:v>
                </c:pt>
                <c:pt idx="6734">
                  <c:v>3.0279999999999999E-3</c:v>
                </c:pt>
                <c:pt idx="6735">
                  <c:v>3.032E-3</c:v>
                </c:pt>
                <c:pt idx="6736">
                  <c:v>3.032E-3</c:v>
                </c:pt>
                <c:pt idx="6737">
                  <c:v>3.032E-3</c:v>
                </c:pt>
                <c:pt idx="6738">
                  <c:v>3.039E-3</c:v>
                </c:pt>
                <c:pt idx="6739">
                  <c:v>3.039E-3</c:v>
                </c:pt>
                <c:pt idx="6740">
                  <c:v>3.039E-3</c:v>
                </c:pt>
                <c:pt idx="6741">
                  <c:v>3.0360000000000001E-3</c:v>
                </c:pt>
                <c:pt idx="6742">
                  <c:v>3.0360000000000001E-3</c:v>
                </c:pt>
                <c:pt idx="6743">
                  <c:v>3.0430000000000001E-3</c:v>
                </c:pt>
                <c:pt idx="6744">
                  <c:v>3.0279999999999999E-3</c:v>
                </c:pt>
                <c:pt idx="6745">
                  <c:v>3.032E-3</c:v>
                </c:pt>
                <c:pt idx="6746">
                  <c:v>3.0279999999999999E-3</c:v>
                </c:pt>
                <c:pt idx="6747">
                  <c:v>3.0209999999999998E-3</c:v>
                </c:pt>
                <c:pt idx="6748">
                  <c:v>3.0279999999999999E-3</c:v>
                </c:pt>
                <c:pt idx="6749">
                  <c:v>3.0209999999999998E-3</c:v>
                </c:pt>
                <c:pt idx="6750">
                  <c:v>3.0209999999999998E-3</c:v>
                </c:pt>
                <c:pt idx="6751">
                  <c:v>3.0249999999999999E-3</c:v>
                </c:pt>
                <c:pt idx="6752">
                  <c:v>3.0279999999999999E-3</c:v>
                </c:pt>
                <c:pt idx="6753">
                  <c:v>3.0279999999999999E-3</c:v>
                </c:pt>
                <c:pt idx="6754">
                  <c:v>3.0170000000000002E-3</c:v>
                </c:pt>
                <c:pt idx="6755">
                  <c:v>3.0170000000000002E-3</c:v>
                </c:pt>
                <c:pt idx="6756">
                  <c:v>3.0209999999999998E-3</c:v>
                </c:pt>
                <c:pt idx="6757">
                  <c:v>3.0100000000000001E-3</c:v>
                </c:pt>
                <c:pt idx="6758">
                  <c:v>3.0140000000000002E-3</c:v>
                </c:pt>
                <c:pt idx="6759">
                  <c:v>3.0170000000000002E-3</c:v>
                </c:pt>
                <c:pt idx="6760">
                  <c:v>3.0209999999999998E-3</c:v>
                </c:pt>
                <c:pt idx="6761">
                  <c:v>3.032E-3</c:v>
                </c:pt>
                <c:pt idx="6762">
                  <c:v>3.0279999999999999E-3</c:v>
                </c:pt>
                <c:pt idx="6763">
                  <c:v>3.0279999999999999E-3</c:v>
                </c:pt>
                <c:pt idx="6764">
                  <c:v>2.8860000000000001E-3</c:v>
                </c:pt>
                <c:pt idx="6765">
                  <c:v>2.8830000000000001E-3</c:v>
                </c:pt>
                <c:pt idx="6766">
                  <c:v>2.8960000000000001E-3</c:v>
                </c:pt>
                <c:pt idx="6767">
                  <c:v>2.8900000000000002E-3</c:v>
                </c:pt>
                <c:pt idx="6768">
                  <c:v>2.9069999999999999E-3</c:v>
                </c:pt>
                <c:pt idx="6769">
                  <c:v>2.9030000000000002E-3</c:v>
                </c:pt>
                <c:pt idx="6770">
                  <c:v>2.8960000000000001E-3</c:v>
                </c:pt>
                <c:pt idx="6771">
                  <c:v>2.911E-3</c:v>
                </c:pt>
                <c:pt idx="6772">
                  <c:v>2.8860000000000001E-3</c:v>
                </c:pt>
                <c:pt idx="6773">
                  <c:v>2.879E-3</c:v>
                </c:pt>
                <c:pt idx="6774">
                  <c:v>2.8760000000000001E-3</c:v>
                </c:pt>
                <c:pt idx="6775">
                  <c:v>2.8930000000000002E-3</c:v>
                </c:pt>
                <c:pt idx="6776">
                  <c:v>2.8860000000000001E-3</c:v>
                </c:pt>
                <c:pt idx="6777">
                  <c:v>2.8830000000000001E-3</c:v>
                </c:pt>
                <c:pt idx="6778">
                  <c:v>2.8900000000000002E-3</c:v>
                </c:pt>
                <c:pt idx="6779">
                  <c:v>2.8930000000000002E-3</c:v>
                </c:pt>
                <c:pt idx="6780">
                  <c:v>2.8830000000000001E-3</c:v>
                </c:pt>
                <c:pt idx="6781">
                  <c:v>2.8900000000000002E-3</c:v>
                </c:pt>
                <c:pt idx="6782">
                  <c:v>2.8830000000000001E-3</c:v>
                </c:pt>
                <c:pt idx="6783">
                  <c:v>2.8960000000000001E-3</c:v>
                </c:pt>
                <c:pt idx="6784">
                  <c:v>2.8960000000000001E-3</c:v>
                </c:pt>
                <c:pt idx="6785">
                  <c:v>2.8999999999999998E-3</c:v>
                </c:pt>
                <c:pt idx="6786">
                  <c:v>2.8960000000000001E-3</c:v>
                </c:pt>
                <c:pt idx="6787">
                  <c:v>2.9069999999999999E-3</c:v>
                </c:pt>
                <c:pt idx="6788">
                  <c:v>2.8930000000000002E-3</c:v>
                </c:pt>
                <c:pt idx="6789">
                  <c:v>2.8960000000000001E-3</c:v>
                </c:pt>
                <c:pt idx="6790">
                  <c:v>2.8900000000000002E-3</c:v>
                </c:pt>
                <c:pt idx="6791">
                  <c:v>2.8999999999999998E-3</c:v>
                </c:pt>
                <c:pt idx="6792">
                  <c:v>2.8900000000000002E-3</c:v>
                </c:pt>
                <c:pt idx="6793">
                  <c:v>2.8999999999999998E-3</c:v>
                </c:pt>
                <c:pt idx="6794">
                  <c:v>2.9139999999999999E-3</c:v>
                </c:pt>
                <c:pt idx="6795">
                  <c:v>2.911E-3</c:v>
                </c:pt>
                <c:pt idx="6796">
                  <c:v>2.9139999999999999E-3</c:v>
                </c:pt>
                <c:pt idx="6797">
                  <c:v>2.9069999999999999E-3</c:v>
                </c:pt>
                <c:pt idx="6798">
                  <c:v>2.8999999999999998E-3</c:v>
                </c:pt>
                <c:pt idx="6799">
                  <c:v>2.9030000000000002E-3</c:v>
                </c:pt>
                <c:pt idx="6800">
                  <c:v>2.911E-3</c:v>
                </c:pt>
                <c:pt idx="6801">
                  <c:v>2.8960000000000001E-3</c:v>
                </c:pt>
                <c:pt idx="6802">
                  <c:v>2.8960000000000001E-3</c:v>
                </c:pt>
                <c:pt idx="6803">
                  <c:v>2.8860000000000001E-3</c:v>
                </c:pt>
                <c:pt idx="6804">
                  <c:v>2.8860000000000001E-3</c:v>
                </c:pt>
                <c:pt idx="6805">
                  <c:v>2.8860000000000001E-3</c:v>
                </c:pt>
                <c:pt idx="6806">
                  <c:v>2.8860000000000001E-3</c:v>
                </c:pt>
                <c:pt idx="6807">
                  <c:v>2.8830000000000001E-3</c:v>
                </c:pt>
                <c:pt idx="6808">
                  <c:v>2.8960000000000001E-3</c:v>
                </c:pt>
                <c:pt idx="6809">
                  <c:v>2.8900000000000002E-3</c:v>
                </c:pt>
                <c:pt idx="6810">
                  <c:v>2.8930000000000002E-3</c:v>
                </c:pt>
                <c:pt idx="6811">
                  <c:v>2.8999999999999998E-3</c:v>
                </c:pt>
                <c:pt idx="6812">
                  <c:v>2.8960000000000001E-3</c:v>
                </c:pt>
                <c:pt idx="6813">
                  <c:v>2.8999999999999998E-3</c:v>
                </c:pt>
                <c:pt idx="6814">
                  <c:v>2.8960000000000001E-3</c:v>
                </c:pt>
                <c:pt idx="6815">
                  <c:v>2.8960000000000001E-3</c:v>
                </c:pt>
                <c:pt idx="6816">
                  <c:v>2.9030000000000002E-3</c:v>
                </c:pt>
                <c:pt idx="6817">
                  <c:v>2.8960000000000001E-3</c:v>
                </c:pt>
                <c:pt idx="6818">
                  <c:v>2.8930000000000002E-3</c:v>
                </c:pt>
                <c:pt idx="6819">
                  <c:v>2.8860000000000001E-3</c:v>
                </c:pt>
                <c:pt idx="6820">
                  <c:v>2.8830000000000001E-3</c:v>
                </c:pt>
                <c:pt idx="6821">
                  <c:v>2.8930000000000002E-3</c:v>
                </c:pt>
                <c:pt idx="6822">
                  <c:v>2.8900000000000002E-3</c:v>
                </c:pt>
                <c:pt idx="6823">
                  <c:v>2.8930000000000002E-3</c:v>
                </c:pt>
                <c:pt idx="6824">
                  <c:v>2.9030000000000002E-3</c:v>
                </c:pt>
                <c:pt idx="6825">
                  <c:v>2.8960000000000001E-3</c:v>
                </c:pt>
                <c:pt idx="6826">
                  <c:v>2.8960000000000001E-3</c:v>
                </c:pt>
                <c:pt idx="6827">
                  <c:v>2.8960000000000001E-3</c:v>
                </c:pt>
                <c:pt idx="6828">
                  <c:v>2.8930000000000002E-3</c:v>
                </c:pt>
                <c:pt idx="6829">
                  <c:v>2.9069999999999999E-3</c:v>
                </c:pt>
                <c:pt idx="6830">
                  <c:v>2.8960000000000001E-3</c:v>
                </c:pt>
                <c:pt idx="6831">
                  <c:v>2.8930000000000002E-3</c:v>
                </c:pt>
                <c:pt idx="6832">
                  <c:v>2.8930000000000002E-3</c:v>
                </c:pt>
                <c:pt idx="6833">
                  <c:v>2.8760000000000001E-3</c:v>
                </c:pt>
                <c:pt idx="6834">
                  <c:v>2.8930000000000002E-3</c:v>
                </c:pt>
                <c:pt idx="6835">
                  <c:v>2.8960000000000001E-3</c:v>
                </c:pt>
                <c:pt idx="6836">
                  <c:v>2.8930000000000002E-3</c:v>
                </c:pt>
                <c:pt idx="6837">
                  <c:v>2.8900000000000002E-3</c:v>
                </c:pt>
                <c:pt idx="6838">
                  <c:v>2.8930000000000002E-3</c:v>
                </c:pt>
                <c:pt idx="6839">
                  <c:v>2.9069999999999999E-3</c:v>
                </c:pt>
                <c:pt idx="6840">
                  <c:v>2.911E-3</c:v>
                </c:pt>
                <c:pt idx="6841">
                  <c:v>2.9030000000000002E-3</c:v>
                </c:pt>
                <c:pt idx="6842">
                  <c:v>2.8960000000000001E-3</c:v>
                </c:pt>
                <c:pt idx="6843">
                  <c:v>2.8999999999999998E-3</c:v>
                </c:pt>
                <c:pt idx="6844">
                  <c:v>2.8999999999999998E-3</c:v>
                </c:pt>
                <c:pt idx="6845">
                  <c:v>2.8999999999999998E-3</c:v>
                </c:pt>
                <c:pt idx="6846">
                  <c:v>2.8930000000000002E-3</c:v>
                </c:pt>
                <c:pt idx="6847">
                  <c:v>2.8999999999999998E-3</c:v>
                </c:pt>
                <c:pt idx="6848">
                  <c:v>2.8999999999999998E-3</c:v>
                </c:pt>
                <c:pt idx="6849">
                  <c:v>2.8999999999999998E-3</c:v>
                </c:pt>
                <c:pt idx="6850">
                  <c:v>2.8960000000000001E-3</c:v>
                </c:pt>
                <c:pt idx="6851">
                  <c:v>2.9030000000000002E-3</c:v>
                </c:pt>
                <c:pt idx="6852">
                  <c:v>2.8900000000000002E-3</c:v>
                </c:pt>
                <c:pt idx="6853">
                  <c:v>2.9030000000000002E-3</c:v>
                </c:pt>
                <c:pt idx="6854">
                  <c:v>2.8999999999999998E-3</c:v>
                </c:pt>
                <c:pt idx="6855">
                  <c:v>2.8960000000000001E-3</c:v>
                </c:pt>
                <c:pt idx="6856">
                  <c:v>2.9030000000000002E-3</c:v>
                </c:pt>
                <c:pt idx="6857">
                  <c:v>2.8999999999999998E-3</c:v>
                </c:pt>
                <c:pt idx="6858">
                  <c:v>2.9139999999999999E-3</c:v>
                </c:pt>
                <c:pt idx="6859">
                  <c:v>2.8999999999999998E-3</c:v>
                </c:pt>
                <c:pt idx="6860">
                  <c:v>2.8960000000000001E-3</c:v>
                </c:pt>
                <c:pt idx="6861">
                  <c:v>2.8960000000000001E-3</c:v>
                </c:pt>
                <c:pt idx="6862">
                  <c:v>2.9139999999999999E-3</c:v>
                </c:pt>
                <c:pt idx="6863">
                  <c:v>2.9030000000000002E-3</c:v>
                </c:pt>
                <c:pt idx="6864">
                  <c:v>2.9069999999999999E-3</c:v>
                </c:pt>
                <c:pt idx="6865">
                  <c:v>2.8960000000000001E-3</c:v>
                </c:pt>
                <c:pt idx="6866">
                  <c:v>2.8999999999999998E-3</c:v>
                </c:pt>
                <c:pt idx="6867">
                  <c:v>2.8999999999999998E-3</c:v>
                </c:pt>
                <c:pt idx="6868">
                  <c:v>2.8960000000000001E-3</c:v>
                </c:pt>
                <c:pt idx="6869">
                  <c:v>2.9139999999999999E-3</c:v>
                </c:pt>
                <c:pt idx="6870">
                  <c:v>2.9030000000000002E-3</c:v>
                </c:pt>
                <c:pt idx="6871">
                  <c:v>2.8999999999999998E-3</c:v>
                </c:pt>
                <c:pt idx="6872">
                  <c:v>2.9030000000000002E-3</c:v>
                </c:pt>
                <c:pt idx="6873">
                  <c:v>2.8900000000000002E-3</c:v>
                </c:pt>
                <c:pt idx="6874">
                  <c:v>2.8960000000000001E-3</c:v>
                </c:pt>
                <c:pt idx="6875">
                  <c:v>2.8999999999999998E-3</c:v>
                </c:pt>
                <c:pt idx="6876">
                  <c:v>2.9139999999999999E-3</c:v>
                </c:pt>
                <c:pt idx="6877">
                  <c:v>2.911E-3</c:v>
                </c:pt>
                <c:pt idx="6878">
                  <c:v>2.9139999999999999E-3</c:v>
                </c:pt>
                <c:pt idx="6879">
                  <c:v>2.9030000000000002E-3</c:v>
                </c:pt>
                <c:pt idx="6880">
                  <c:v>2.9030000000000002E-3</c:v>
                </c:pt>
                <c:pt idx="6881">
                  <c:v>2.9030000000000002E-3</c:v>
                </c:pt>
                <c:pt idx="6882">
                  <c:v>2.9069999999999999E-3</c:v>
                </c:pt>
                <c:pt idx="6883">
                  <c:v>2.8999999999999998E-3</c:v>
                </c:pt>
                <c:pt idx="6884">
                  <c:v>2.8960000000000001E-3</c:v>
                </c:pt>
                <c:pt idx="6885">
                  <c:v>2.7680000000000001E-3</c:v>
                </c:pt>
                <c:pt idx="6886">
                  <c:v>2.761E-3</c:v>
                </c:pt>
                <c:pt idx="6887">
                  <c:v>2.761E-3</c:v>
                </c:pt>
                <c:pt idx="6888">
                  <c:v>2.761E-3</c:v>
                </c:pt>
                <c:pt idx="6889">
                  <c:v>2.774E-3</c:v>
                </c:pt>
                <c:pt idx="6890">
                  <c:v>2.771E-3</c:v>
                </c:pt>
                <c:pt idx="6891">
                  <c:v>2.7780000000000001E-3</c:v>
                </c:pt>
                <c:pt idx="6892">
                  <c:v>2.764E-3</c:v>
                </c:pt>
                <c:pt idx="6893">
                  <c:v>2.761E-3</c:v>
                </c:pt>
                <c:pt idx="6894">
                  <c:v>2.764E-3</c:v>
                </c:pt>
                <c:pt idx="6895">
                  <c:v>2.7680000000000001E-3</c:v>
                </c:pt>
                <c:pt idx="6896">
                  <c:v>2.7780000000000001E-3</c:v>
                </c:pt>
                <c:pt idx="6897">
                  <c:v>2.758E-3</c:v>
                </c:pt>
                <c:pt idx="6898">
                  <c:v>2.7780000000000001E-3</c:v>
                </c:pt>
                <c:pt idx="6899">
                  <c:v>2.764E-3</c:v>
                </c:pt>
                <c:pt idx="6900">
                  <c:v>2.7780000000000001E-3</c:v>
                </c:pt>
                <c:pt idx="6901">
                  <c:v>2.764E-3</c:v>
                </c:pt>
                <c:pt idx="6902">
                  <c:v>2.784E-3</c:v>
                </c:pt>
                <c:pt idx="6903">
                  <c:v>2.771E-3</c:v>
                </c:pt>
                <c:pt idx="6904">
                  <c:v>2.771E-3</c:v>
                </c:pt>
                <c:pt idx="6905">
                  <c:v>2.7780000000000001E-3</c:v>
                </c:pt>
                <c:pt idx="6906">
                  <c:v>2.764E-3</c:v>
                </c:pt>
                <c:pt idx="6907">
                  <c:v>2.774E-3</c:v>
                </c:pt>
                <c:pt idx="6908">
                  <c:v>2.774E-3</c:v>
                </c:pt>
                <c:pt idx="6909">
                  <c:v>2.764E-3</c:v>
                </c:pt>
                <c:pt idx="6910">
                  <c:v>2.7680000000000001E-3</c:v>
                </c:pt>
                <c:pt idx="6911">
                  <c:v>2.774E-3</c:v>
                </c:pt>
                <c:pt idx="6912">
                  <c:v>2.7680000000000001E-3</c:v>
                </c:pt>
                <c:pt idx="6913">
                  <c:v>2.771E-3</c:v>
                </c:pt>
                <c:pt idx="6914">
                  <c:v>2.764E-3</c:v>
                </c:pt>
                <c:pt idx="6915">
                  <c:v>2.676E-3</c:v>
                </c:pt>
                <c:pt idx="6916">
                  <c:v>2.676E-3</c:v>
                </c:pt>
                <c:pt idx="6917">
                  <c:v>2.666E-3</c:v>
                </c:pt>
                <c:pt idx="6918">
                  <c:v>2.676E-3</c:v>
                </c:pt>
                <c:pt idx="6919">
                  <c:v>2.679E-3</c:v>
                </c:pt>
                <c:pt idx="6920">
                  <c:v>2.6819999999999999E-3</c:v>
                </c:pt>
                <c:pt idx="6921">
                  <c:v>2.679E-3</c:v>
                </c:pt>
                <c:pt idx="6922">
                  <c:v>2.686E-3</c:v>
                </c:pt>
                <c:pt idx="6923">
                  <c:v>2.6949999999999999E-3</c:v>
                </c:pt>
                <c:pt idx="6924">
                  <c:v>2.689E-3</c:v>
                </c:pt>
                <c:pt idx="6925">
                  <c:v>2.679E-3</c:v>
                </c:pt>
                <c:pt idx="6926">
                  <c:v>2.6819999999999999E-3</c:v>
                </c:pt>
                <c:pt idx="6927">
                  <c:v>2.6819999999999999E-3</c:v>
                </c:pt>
                <c:pt idx="6928">
                  <c:v>2.689E-3</c:v>
                </c:pt>
                <c:pt idx="6929">
                  <c:v>2.6919999999999999E-3</c:v>
                </c:pt>
                <c:pt idx="6930">
                  <c:v>2.6819999999999999E-3</c:v>
                </c:pt>
                <c:pt idx="6931">
                  <c:v>2.689E-3</c:v>
                </c:pt>
                <c:pt idx="6932">
                  <c:v>2.6979999999999999E-3</c:v>
                </c:pt>
                <c:pt idx="6933">
                  <c:v>2.6819999999999999E-3</c:v>
                </c:pt>
                <c:pt idx="6934">
                  <c:v>2.7049999999999999E-3</c:v>
                </c:pt>
                <c:pt idx="6935">
                  <c:v>2.7049999999999999E-3</c:v>
                </c:pt>
                <c:pt idx="6936">
                  <c:v>2.702E-3</c:v>
                </c:pt>
                <c:pt idx="6937">
                  <c:v>2.6819999999999999E-3</c:v>
                </c:pt>
                <c:pt idx="6938">
                  <c:v>2.7049999999999999E-3</c:v>
                </c:pt>
                <c:pt idx="6939">
                  <c:v>2.686E-3</c:v>
                </c:pt>
                <c:pt idx="6940">
                  <c:v>2.686E-3</c:v>
                </c:pt>
                <c:pt idx="6941">
                  <c:v>2.6819999999999999E-3</c:v>
                </c:pt>
                <c:pt idx="6942">
                  <c:v>2.6919999999999999E-3</c:v>
                </c:pt>
                <c:pt idx="6943">
                  <c:v>2.679E-3</c:v>
                </c:pt>
                <c:pt idx="6944">
                  <c:v>3.0360000000000001E-3</c:v>
                </c:pt>
                <c:pt idx="6945">
                  <c:v>3.0249999999999999E-3</c:v>
                </c:pt>
                <c:pt idx="6946">
                  <c:v>3.039E-3</c:v>
                </c:pt>
                <c:pt idx="6947">
                  <c:v>3.0360000000000001E-3</c:v>
                </c:pt>
                <c:pt idx="6948">
                  <c:v>3.039E-3</c:v>
                </c:pt>
                <c:pt idx="6949">
                  <c:v>3.039E-3</c:v>
                </c:pt>
                <c:pt idx="6950">
                  <c:v>3.039E-3</c:v>
                </c:pt>
                <c:pt idx="6951">
                  <c:v>3.039E-3</c:v>
                </c:pt>
                <c:pt idx="6952">
                  <c:v>3.0430000000000001E-3</c:v>
                </c:pt>
                <c:pt idx="6953">
                  <c:v>3.0360000000000001E-3</c:v>
                </c:pt>
                <c:pt idx="6954">
                  <c:v>3.032E-3</c:v>
                </c:pt>
                <c:pt idx="6955">
                  <c:v>3.032E-3</c:v>
                </c:pt>
                <c:pt idx="6956">
                  <c:v>3.0360000000000001E-3</c:v>
                </c:pt>
                <c:pt idx="6957">
                  <c:v>3.0360000000000001E-3</c:v>
                </c:pt>
                <c:pt idx="6958">
                  <c:v>3.0360000000000001E-3</c:v>
                </c:pt>
                <c:pt idx="6959">
                  <c:v>3.0249999999999999E-3</c:v>
                </c:pt>
                <c:pt idx="6960">
                  <c:v>3.0430000000000001E-3</c:v>
                </c:pt>
                <c:pt idx="6961">
                  <c:v>3.039E-3</c:v>
                </c:pt>
                <c:pt idx="6962">
                  <c:v>3.032E-3</c:v>
                </c:pt>
                <c:pt idx="6963">
                  <c:v>3.0360000000000001E-3</c:v>
                </c:pt>
                <c:pt idx="6964">
                  <c:v>3.0430000000000001E-3</c:v>
                </c:pt>
                <c:pt idx="6965">
                  <c:v>3.0539999999999999E-3</c:v>
                </c:pt>
                <c:pt idx="6966">
                  <c:v>3.039E-3</c:v>
                </c:pt>
                <c:pt idx="6967">
                  <c:v>3.0430000000000001E-3</c:v>
                </c:pt>
                <c:pt idx="6968">
                  <c:v>3.0539999999999999E-3</c:v>
                </c:pt>
                <c:pt idx="6969">
                  <c:v>3.0360000000000001E-3</c:v>
                </c:pt>
                <c:pt idx="6970">
                  <c:v>3.0430000000000001E-3</c:v>
                </c:pt>
                <c:pt idx="6971">
                  <c:v>3.039E-3</c:v>
                </c:pt>
                <c:pt idx="6972">
                  <c:v>3.0539999999999999E-3</c:v>
                </c:pt>
                <c:pt idx="6973">
                  <c:v>3.0430000000000001E-3</c:v>
                </c:pt>
                <c:pt idx="6974">
                  <c:v>3.039E-3</c:v>
                </c:pt>
                <c:pt idx="6975">
                  <c:v>3.0500000000000002E-3</c:v>
                </c:pt>
                <c:pt idx="6976">
                  <c:v>3.0500000000000002E-3</c:v>
                </c:pt>
                <c:pt idx="6977">
                  <c:v>3.0469999999999998E-3</c:v>
                </c:pt>
                <c:pt idx="6978">
                  <c:v>3.0430000000000001E-3</c:v>
                </c:pt>
                <c:pt idx="6979">
                  <c:v>3.039E-3</c:v>
                </c:pt>
                <c:pt idx="6980">
                  <c:v>3.0469999999999998E-3</c:v>
                </c:pt>
                <c:pt idx="6981">
                  <c:v>3.0430000000000001E-3</c:v>
                </c:pt>
                <c:pt idx="6982">
                  <c:v>3.0500000000000002E-3</c:v>
                </c:pt>
                <c:pt idx="6983">
                  <c:v>3.0500000000000002E-3</c:v>
                </c:pt>
                <c:pt idx="6984">
                  <c:v>3.0469999999999998E-3</c:v>
                </c:pt>
                <c:pt idx="6985">
                  <c:v>3.0360000000000001E-3</c:v>
                </c:pt>
                <c:pt idx="6986">
                  <c:v>3.058E-3</c:v>
                </c:pt>
                <c:pt idx="6987">
                  <c:v>3.0430000000000001E-3</c:v>
                </c:pt>
                <c:pt idx="6988">
                  <c:v>3.039E-3</c:v>
                </c:pt>
                <c:pt idx="6989">
                  <c:v>3.039E-3</c:v>
                </c:pt>
                <c:pt idx="6990">
                  <c:v>3.0539999999999999E-3</c:v>
                </c:pt>
                <c:pt idx="6991">
                  <c:v>3.0500000000000002E-3</c:v>
                </c:pt>
                <c:pt idx="6992">
                  <c:v>3.0500000000000002E-3</c:v>
                </c:pt>
                <c:pt idx="6993">
                  <c:v>3.058E-3</c:v>
                </c:pt>
                <c:pt idx="6994">
                  <c:v>3.0539999999999999E-3</c:v>
                </c:pt>
                <c:pt idx="6995">
                  <c:v>3.039E-3</c:v>
                </c:pt>
                <c:pt idx="6996">
                  <c:v>3.0609999999999999E-3</c:v>
                </c:pt>
                <c:pt idx="6997">
                  <c:v>3.0500000000000002E-3</c:v>
                </c:pt>
                <c:pt idx="6998">
                  <c:v>3.065E-3</c:v>
                </c:pt>
                <c:pt idx="6999">
                  <c:v>3.0609999999999999E-3</c:v>
                </c:pt>
                <c:pt idx="7000">
                  <c:v>3.065E-3</c:v>
                </c:pt>
                <c:pt idx="7001">
                  <c:v>3.065E-3</c:v>
                </c:pt>
                <c:pt idx="7002">
                  <c:v>3.065E-3</c:v>
                </c:pt>
                <c:pt idx="7003">
                  <c:v>3.0609999999999999E-3</c:v>
                </c:pt>
                <c:pt idx="7004">
                  <c:v>3.0690000000000001E-3</c:v>
                </c:pt>
                <c:pt idx="7005">
                  <c:v>3.0720000000000001E-3</c:v>
                </c:pt>
                <c:pt idx="7006">
                  <c:v>3.065E-3</c:v>
                </c:pt>
                <c:pt idx="7007">
                  <c:v>3.0690000000000001E-3</c:v>
                </c:pt>
                <c:pt idx="7008">
                  <c:v>3.0609999999999999E-3</c:v>
                </c:pt>
                <c:pt idx="7009">
                  <c:v>3.0690000000000001E-3</c:v>
                </c:pt>
                <c:pt idx="7010">
                  <c:v>3.0609999999999999E-3</c:v>
                </c:pt>
                <c:pt idx="7011">
                  <c:v>3.058E-3</c:v>
                </c:pt>
                <c:pt idx="7012">
                  <c:v>3.058E-3</c:v>
                </c:pt>
                <c:pt idx="7013">
                  <c:v>3.0609999999999999E-3</c:v>
                </c:pt>
                <c:pt idx="7014">
                  <c:v>3.065E-3</c:v>
                </c:pt>
                <c:pt idx="7015">
                  <c:v>3.0760000000000002E-3</c:v>
                </c:pt>
                <c:pt idx="7016">
                  <c:v>3.065E-3</c:v>
                </c:pt>
                <c:pt idx="7017">
                  <c:v>3.0609999999999999E-3</c:v>
                </c:pt>
                <c:pt idx="7018">
                  <c:v>3.0720000000000001E-3</c:v>
                </c:pt>
                <c:pt idx="7019">
                  <c:v>3.0720000000000001E-3</c:v>
                </c:pt>
                <c:pt idx="7020">
                  <c:v>3.0690000000000001E-3</c:v>
                </c:pt>
                <c:pt idx="7021">
                  <c:v>3.0609999999999999E-3</c:v>
                </c:pt>
                <c:pt idx="7022">
                  <c:v>3.0829999999999998E-3</c:v>
                </c:pt>
                <c:pt idx="7023">
                  <c:v>3.065E-3</c:v>
                </c:pt>
                <c:pt idx="7024">
                  <c:v>3.0829999999999998E-3</c:v>
                </c:pt>
                <c:pt idx="7025">
                  <c:v>3.0720000000000001E-3</c:v>
                </c:pt>
                <c:pt idx="7026">
                  <c:v>3.0829999999999998E-3</c:v>
                </c:pt>
                <c:pt idx="7027">
                  <c:v>3.0690000000000001E-3</c:v>
                </c:pt>
                <c:pt idx="7028">
                  <c:v>3.0760000000000002E-3</c:v>
                </c:pt>
                <c:pt idx="7029">
                  <c:v>3.0799999999999998E-3</c:v>
                </c:pt>
                <c:pt idx="7030">
                  <c:v>3.0869999999999999E-3</c:v>
                </c:pt>
                <c:pt idx="7031">
                  <c:v>3.094E-3</c:v>
                </c:pt>
                <c:pt idx="7032">
                  <c:v>3.0829999999999998E-3</c:v>
                </c:pt>
                <c:pt idx="7033">
                  <c:v>3.094E-3</c:v>
                </c:pt>
                <c:pt idx="7034">
                  <c:v>3.0869999999999999E-3</c:v>
                </c:pt>
                <c:pt idx="7035">
                  <c:v>3.094E-3</c:v>
                </c:pt>
                <c:pt idx="7036">
                  <c:v>3.0869999999999999E-3</c:v>
                </c:pt>
                <c:pt idx="7037">
                  <c:v>3.094E-3</c:v>
                </c:pt>
                <c:pt idx="7038">
                  <c:v>3.0869999999999999E-3</c:v>
                </c:pt>
                <c:pt idx="7039">
                  <c:v>3.0799999999999998E-3</c:v>
                </c:pt>
                <c:pt idx="7040">
                  <c:v>3.0829999999999998E-3</c:v>
                </c:pt>
                <c:pt idx="7041">
                  <c:v>3.0799999999999998E-3</c:v>
                </c:pt>
                <c:pt idx="7042">
                  <c:v>3.0869999999999999E-3</c:v>
                </c:pt>
                <c:pt idx="7043">
                  <c:v>3.0720000000000001E-3</c:v>
                </c:pt>
                <c:pt idx="7044">
                  <c:v>3.0609999999999999E-3</c:v>
                </c:pt>
                <c:pt idx="7045">
                  <c:v>3.0760000000000002E-3</c:v>
                </c:pt>
                <c:pt idx="7046">
                  <c:v>3.0690000000000001E-3</c:v>
                </c:pt>
                <c:pt idx="7047">
                  <c:v>3.0899999999999999E-3</c:v>
                </c:pt>
                <c:pt idx="7048">
                  <c:v>3.0799999999999998E-3</c:v>
                </c:pt>
                <c:pt idx="7049">
                  <c:v>3.0799999999999998E-3</c:v>
                </c:pt>
                <c:pt idx="7050">
                  <c:v>3.0720000000000001E-3</c:v>
                </c:pt>
                <c:pt idx="7051">
                  <c:v>3.0869999999999999E-3</c:v>
                </c:pt>
                <c:pt idx="7052">
                  <c:v>3.0760000000000002E-3</c:v>
                </c:pt>
                <c:pt idx="7053">
                  <c:v>3.0799999999999998E-3</c:v>
                </c:pt>
                <c:pt idx="7054">
                  <c:v>3.0760000000000002E-3</c:v>
                </c:pt>
                <c:pt idx="7055">
                  <c:v>3.0829999999999998E-3</c:v>
                </c:pt>
                <c:pt idx="7056">
                  <c:v>3.0869999999999999E-3</c:v>
                </c:pt>
                <c:pt idx="7057">
                  <c:v>3.094E-3</c:v>
                </c:pt>
                <c:pt idx="7058">
                  <c:v>3.0829999999999998E-3</c:v>
                </c:pt>
                <c:pt idx="7059">
                  <c:v>3.0869999999999999E-3</c:v>
                </c:pt>
                <c:pt idx="7060">
                  <c:v>3.0869999999999999E-3</c:v>
                </c:pt>
                <c:pt idx="7061">
                  <c:v>3.0899999999999999E-3</c:v>
                </c:pt>
                <c:pt idx="7062">
                  <c:v>3.0869999999999999E-3</c:v>
                </c:pt>
                <c:pt idx="7063">
                  <c:v>3.0869999999999999E-3</c:v>
                </c:pt>
                <c:pt idx="7064">
                  <c:v>3.0720000000000001E-3</c:v>
                </c:pt>
                <c:pt idx="7065">
                  <c:v>3.0899999999999999E-3</c:v>
                </c:pt>
                <c:pt idx="7066">
                  <c:v>3.0720000000000001E-3</c:v>
                </c:pt>
                <c:pt idx="7067">
                  <c:v>3.0720000000000001E-3</c:v>
                </c:pt>
                <c:pt idx="7068">
                  <c:v>3.0760000000000002E-3</c:v>
                </c:pt>
                <c:pt idx="7069">
                  <c:v>3.0799999999999998E-3</c:v>
                </c:pt>
                <c:pt idx="7070">
                  <c:v>3.0760000000000002E-3</c:v>
                </c:pt>
                <c:pt idx="7071">
                  <c:v>3.0799999999999998E-3</c:v>
                </c:pt>
                <c:pt idx="7072">
                  <c:v>3.0799999999999998E-3</c:v>
                </c:pt>
                <c:pt idx="7073">
                  <c:v>3.0690000000000001E-3</c:v>
                </c:pt>
                <c:pt idx="7074">
                  <c:v>3.0869999999999999E-3</c:v>
                </c:pt>
                <c:pt idx="7075">
                  <c:v>3.0869999999999999E-3</c:v>
                </c:pt>
                <c:pt idx="7076">
                  <c:v>3.0720000000000001E-3</c:v>
                </c:pt>
                <c:pt idx="7077">
                  <c:v>3.0760000000000002E-3</c:v>
                </c:pt>
                <c:pt idx="7078">
                  <c:v>3.0760000000000002E-3</c:v>
                </c:pt>
                <c:pt idx="7079">
                  <c:v>3.0760000000000002E-3</c:v>
                </c:pt>
                <c:pt idx="7080">
                  <c:v>3.0799999999999998E-3</c:v>
                </c:pt>
                <c:pt idx="7081">
                  <c:v>3.0829999999999998E-3</c:v>
                </c:pt>
                <c:pt idx="7082">
                  <c:v>3.0829999999999998E-3</c:v>
                </c:pt>
                <c:pt idx="7083">
                  <c:v>3.0829999999999998E-3</c:v>
                </c:pt>
                <c:pt idx="7084">
                  <c:v>3.0799999999999998E-3</c:v>
                </c:pt>
                <c:pt idx="7085">
                  <c:v>3.0690000000000001E-3</c:v>
                </c:pt>
                <c:pt idx="7086">
                  <c:v>3.0720000000000001E-3</c:v>
                </c:pt>
                <c:pt idx="7087">
                  <c:v>3.0799999999999998E-3</c:v>
                </c:pt>
                <c:pt idx="7088">
                  <c:v>3.0760000000000002E-3</c:v>
                </c:pt>
                <c:pt idx="7089">
                  <c:v>3.0869999999999999E-3</c:v>
                </c:pt>
                <c:pt idx="7090">
                  <c:v>3.1020000000000002E-3</c:v>
                </c:pt>
                <c:pt idx="7091">
                  <c:v>3.0829999999999998E-3</c:v>
                </c:pt>
                <c:pt idx="7092">
                  <c:v>3.0799999999999998E-3</c:v>
                </c:pt>
                <c:pt idx="7093">
                  <c:v>3.0869999999999999E-3</c:v>
                </c:pt>
                <c:pt idx="7094">
                  <c:v>3.0799999999999998E-3</c:v>
                </c:pt>
                <c:pt idx="7095">
                  <c:v>3.0829999999999998E-3</c:v>
                </c:pt>
                <c:pt idx="7096">
                  <c:v>3.0760000000000002E-3</c:v>
                </c:pt>
                <c:pt idx="7097">
                  <c:v>3.0760000000000002E-3</c:v>
                </c:pt>
                <c:pt idx="7098">
                  <c:v>3.0720000000000001E-3</c:v>
                </c:pt>
                <c:pt idx="7099">
                  <c:v>3.0829999999999998E-3</c:v>
                </c:pt>
                <c:pt idx="7100">
                  <c:v>3.0720000000000001E-3</c:v>
                </c:pt>
                <c:pt idx="7101">
                  <c:v>3.0899999999999999E-3</c:v>
                </c:pt>
                <c:pt idx="7102">
                  <c:v>3.0720000000000001E-3</c:v>
                </c:pt>
                <c:pt idx="7103">
                  <c:v>3.0869999999999999E-3</c:v>
                </c:pt>
                <c:pt idx="7104">
                  <c:v>3.0899999999999999E-3</c:v>
                </c:pt>
                <c:pt idx="7105">
                  <c:v>3.0869999999999999E-3</c:v>
                </c:pt>
                <c:pt idx="7106">
                  <c:v>3.0829999999999998E-3</c:v>
                </c:pt>
                <c:pt idx="7107">
                  <c:v>3.0869999999999999E-3</c:v>
                </c:pt>
                <c:pt idx="7108">
                  <c:v>3.0899999999999999E-3</c:v>
                </c:pt>
                <c:pt idx="7109">
                  <c:v>3.0899999999999999E-3</c:v>
                </c:pt>
                <c:pt idx="7110">
                  <c:v>3.0829999999999998E-3</c:v>
                </c:pt>
                <c:pt idx="7111">
                  <c:v>3.0869999999999999E-3</c:v>
                </c:pt>
                <c:pt idx="7112">
                  <c:v>3.0720000000000001E-3</c:v>
                </c:pt>
                <c:pt idx="7113">
                  <c:v>2.9529999999999999E-3</c:v>
                </c:pt>
                <c:pt idx="7114">
                  <c:v>2.9250000000000001E-3</c:v>
                </c:pt>
                <c:pt idx="7115">
                  <c:v>2.911E-3</c:v>
                </c:pt>
                <c:pt idx="7116">
                  <c:v>2.928E-3</c:v>
                </c:pt>
                <c:pt idx="7117">
                  <c:v>2.9320000000000001E-3</c:v>
                </c:pt>
                <c:pt idx="7118">
                  <c:v>2.928E-3</c:v>
                </c:pt>
                <c:pt idx="7119">
                  <c:v>2.928E-3</c:v>
                </c:pt>
                <c:pt idx="7120">
                  <c:v>2.9250000000000001E-3</c:v>
                </c:pt>
                <c:pt idx="7121">
                  <c:v>2.9350000000000001E-3</c:v>
                </c:pt>
                <c:pt idx="7122">
                  <c:v>2.9250000000000001E-3</c:v>
                </c:pt>
                <c:pt idx="7123">
                  <c:v>2.918E-3</c:v>
                </c:pt>
                <c:pt idx="7124">
                  <c:v>2.928E-3</c:v>
                </c:pt>
                <c:pt idx="7125">
                  <c:v>2.9320000000000001E-3</c:v>
                </c:pt>
                <c:pt idx="7126">
                  <c:v>2.928E-3</c:v>
                </c:pt>
                <c:pt idx="7127">
                  <c:v>2.9250000000000001E-3</c:v>
                </c:pt>
                <c:pt idx="7128">
                  <c:v>2.928E-3</c:v>
                </c:pt>
                <c:pt idx="7129">
                  <c:v>2.9250000000000001E-3</c:v>
                </c:pt>
                <c:pt idx="7130">
                  <c:v>2.928E-3</c:v>
                </c:pt>
                <c:pt idx="7131">
                  <c:v>2.9320000000000001E-3</c:v>
                </c:pt>
                <c:pt idx="7132">
                  <c:v>2.9420000000000002E-3</c:v>
                </c:pt>
                <c:pt idx="7133">
                  <c:v>2.9420000000000002E-3</c:v>
                </c:pt>
                <c:pt idx="7134">
                  <c:v>2.9420000000000002E-3</c:v>
                </c:pt>
                <c:pt idx="7135">
                  <c:v>2.9390000000000002E-3</c:v>
                </c:pt>
                <c:pt idx="7136">
                  <c:v>2.9390000000000002E-3</c:v>
                </c:pt>
                <c:pt idx="7137">
                  <c:v>2.9489999999999998E-3</c:v>
                </c:pt>
                <c:pt idx="7138">
                  <c:v>2.9320000000000001E-3</c:v>
                </c:pt>
                <c:pt idx="7139">
                  <c:v>2.9350000000000001E-3</c:v>
                </c:pt>
                <c:pt idx="7140">
                  <c:v>2.9420000000000002E-3</c:v>
                </c:pt>
                <c:pt idx="7141">
                  <c:v>2.9459999999999998E-3</c:v>
                </c:pt>
                <c:pt idx="7142">
                  <c:v>2.928E-3</c:v>
                </c:pt>
                <c:pt idx="7143">
                  <c:v>2.9420000000000002E-3</c:v>
                </c:pt>
                <c:pt idx="7144">
                  <c:v>2.9390000000000002E-3</c:v>
                </c:pt>
                <c:pt idx="7145">
                  <c:v>2.9320000000000001E-3</c:v>
                </c:pt>
                <c:pt idx="7146">
                  <c:v>2.9320000000000001E-3</c:v>
                </c:pt>
                <c:pt idx="7147">
                  <c:v>2.9390000000000002E-3</c:v>
                </c:pt>
                <c:pt idx="7148">
                  <c:v>2.9390000000000002E-3</c:v>
                </c:pt>
                <c:pt idx="7149">
                  <c:v>2.9420000000000002E-3</c:v>
                </c:pt>
                <c:pt idx="7150">
                  <c:v>2.9459999999999998E-3</c:v>
                </c:pt>
                <c:pt idx="7151">
                  <c:v>2.9320000000000001E-3</c:v>
                </c:pt>
                <c:pt idx="7152">
                  <c:v>2.9459999999999998E-3</c:v>
                </c:pt>
                <c:pt idx="7153">
                  <c:v>2.9420000000000002E-3</c:v>
                </c:pt>
                <c:pt idx="7154">
                  <c:v>2.9420000000000002E-3</c:v>
                </c:pt>
                <c:pt idx="7155">
                  <c:v>2.9459999999999998E-3</c:v>
                </c:pt>
                <c:pt idx="7156">
                  <c:v>2.9459999999999998E-3</c:v>
                </c:pt>
                <c:pt idx="7157">
                  <c:v>2.9459999999999998E-3</c:v>
                </c:pt>
                <c:pt idx="7158">
                  <c:v>2.9420000000000002E-3</c:v>
                </c:pt>
                <c:pt idx="7159">
                  <c:v>2.9420000000000002E-3</c:v>
                </c:pt>
                <c:pt idx="7160">
                  <c:v>2.8930000000000002E-3</c:v>
                </c:pt>
                <c:pt idx="7161">
                  <c:v>2.8040000000000001E-3</c:v>
                </c:pt>
                <c:pt idx="7162">
                  <c:v>2.8080000000000002E-3</c:v>
                </c:pt>
                <c:pt idx="7163">
                  <c:v>2.8040000000000001E-3</c:v>
                </c:pt>
                <c:pt idx="7164">
                  <c:v>2.8080000000000002E-3</c:v>
                </c:pt>
                <c:pt idx="7165">
                  <c:v>2.8080000000000002E-3</c:v>
                </c:pt>
                <c:pt idx="7166">
                  <c:v>2.8040000000000001E-3</c:v>
                </c:pt>
                <c:pt idx="7167">
                  <c:v>2.8080000000000002E-3</c:v>
                </c:pt>
                <c:pt idx="7168">
                  <c:v>2.8010000000000001E-3</c:v>
                </c:pt>
                <c:pt idx="7169">
                  <c:v>2.8040000000000001E-3</c:v>
                </c:pt>
                <c:pt idx="7170">
                  <c:v>2.8040000000000001E-3</c:v>
                </c:pt>
                <c:pt idx="7171">
                  <c:v>2.8040000000000001E-3</c:v>
                </c:pt>
                <c:pt idx="7172">
                  <c:v>2.8080000000000002E-3</c:v>
                </c:pt>
                <c:pt idx="7173">
                  <c:v>2.8040000000000001E-3</c:v>
                </c:pt>
                <c:pt idx="7174">
                  <c:v>2.8140000000000001E-3</c:v>
                </c:pt>
                <c:pt idx="7175">
                  <c:v>2.8110000000000001E-3</c:v>
                </c:pt>
                <c:pt idx="7176">
                  <c:v>2.8110000000000001E-3</c:v>
                </c:pt>
                <c:pt idx="7177">
                  <c:v>2.8110000000000001E-3</c:v>
                </c:pt>
                <c:pt idx="7178">
                  <c:v>2.8110000000000001E-3</c:v>
                </c:pt>
                <c:pt idx="7179">
                  <c:v>2.797E-3</c:v>
                </c:pt>
                <c:pt idx="7180">
                  <c:v>2.8180000000000002E-3</c:v>
                </c:pt>
                <c:pt idx="7181">
                  <c:v>2.8140000000000001E-3</c:v>
                </c:pt>
                <c:pt idx="7182">
                  <c:v>2.8180000000000002E-3</c:v>
                </c:pt>
                <c:pt idx="7183">
                  <c:v>2.8110000000000001E-3</c:v>
                </c:pt>
                <c:pt idx="7184">
                  <c:v>2.8110000000000001E-3</c:v>
                </c:pt>
                <c:pt idx="7185">
                  <c:v>2.8110000000000001E-3</c:v>
                </c:pt>
                <c:pt idx="7186">
                  <c:v>2.8110000000000001E-3</c:v>
                </c:pt>
                <c:pt idx="7187">
                  <c:v>2.8040000000000001E-3</c:v>
                </c:pt>
                <c:pt idx="7188">
                  <c:v>2.8080000000000002E-3</c:v>
                </c:pt>
                <c:pt idx="7189">
                  <c:v>2.8110000000000001E-3</c:v>
                </c:pt>
                <c:pt idx="7190">
                  <c:v>2.8080000000000002E-3</c:v>
                </c:pt>
                <c:pt idx="7191">
                  <c:v>2.8140000000000001E-3</c:v>
                </c:pt>
                <c:pt idx="7192">
                  <c:v>2.8010000000000001E-3</c:v>
                </c:pt>
                <c:pt idx="7193">
                  <c:v>2.8110000000000001E-3</c:v>
                </c:pt>
                <c:pt idx="7194">
                  <c:v>2.8040000000000001E-3</c:v>
                </c:pt>
                <c:pt idx="7195">
                  <c:v>2.797E-3</c:v>
                </c:pt>
                <c:pt idx="7196">
                  <c:v>2.8080000000000002E-3</c:v>
                </c:pt>
                <c:pt idx="7197">
                  <c:v>2.8080000000000002E-3</c:v>
                </c:pt>
                <c:pt idx="7198">
                  <c:v>2.8080000000000002E-3</c:v>
                </c:pt>
                <c:pt idx="7199">
                  <c:v>2.8040000000000001E-3</c:v>
                </c:pt>
                <c:pt idx="7200">
                  <c:v>2.8080000000000002E-3</c:v>
                </c:pt>
                <c:pt idx="7201">
                  <c:v>2.8080000000000002E-3</c:v>
                </c:pt>
                <c:pt idx="7202">
                  <c:v>2.8180000000000002E-3</c:v>
                </c:pt>
                <c:pt idx="7203">
                  <c:v>2.8110000000000001E-3</c:v>
                </c:pt>
                <c:pt idx="7204">
                  <c:v>2.8080000000000002E-3</c:v>
                </c:pt>
                <c:pt idx="7205">
                  <c:v>2.8010000000000001E-3</c:v>
                </c:pt>
                <c:pt idx="7206">
                  <c:v>2.8080000000000002E-3</c:v>
                </c:pt>
                <c:pt idx="7207">
                  <c:v>2.8080000000000002E-3</c:v>
                </c:pt>
                <c:pt idx="7208">
                  <c:v>2.8080000000000002E-3</c:v>
                </c:pt>
                <c:pt idx="7209">
                  <c:v>2.8110000000000001E-3</c:v>
                </c:pt>
                <c:pt idx="7210">
                  <c:v>2.8080000000000002E-3</c:v>
                </c:pt>
                <c:pt idx="7211">
                  <c:v>2.8110000000000001E-3</c:v>
                </c:pt>
                <c:pt idx="7212">
                  <c:v>2.8010000000000001E-3</c:v>
                </c:pt>
                <c:pt idx="7213">
                  <c:v>2.8110000000000001E-3</c:v>
                </c:pt>
                <c:pt idx="7214">
                  <c:v>2.8140000000000001E-3</c:v>
                </c:pt>
                <c:pt idx="7215">
                  <c:v>2.8140000000000001E-3</c:v>
                </c:pt>
                <c:pt idx="7216">
                  <c:v>2.8110000000000001E-3</c:v>
                </c:pt>
                <c:pt idx="7217">
                  <c:v>2.8210000000000002E-3</c:v>
                </c:pt>
                <c:pt idx="7218">
                  <c:v>2.8140000000000001E-3</c:v>
                </c:pt>
                <c:pt idx="7219">
                  <c:v>2.8140000000000001E-3</c:v>
                </c:pt>
                <c:pt idx="7220">
                  <c:v>2.8319999999999999E-3</c:v>
                </c:pt>
                <c:pt idx="7221">
                  <c:v>2.8419999999999999E-3</c:v>
                </c:pt>
                <c:pt idx="7222">
                  <c:v>2.8379999999999998E-3</c:v>
                </c:pt>
                <c:pt idx="7223">
                  <c:v>2.8519999999999999E-3</c:v>
                </c:pt>
                <c:pt idx="7224">
                  <c:v>2.8449999999999999E-3</c:v>
                </c:pt>
                <c:pt idx="7225">
                  <c:v>2.8449999999999999E-3</c:v>
                </c:pt>
                <c:pt idx="7226">
                  <c:v>2.859E-3</c:v>
                </c:pt>
                <c:pt idx="7227">
                  <c:v>2.8080000000000002E-3</c:v>
                </c:pt>
                <c:pt idx="7228">
                  <c:v>2.8010000000000001E-3</c:v>
                </c:pt>
                <c:pt idx="7229">
                  <c:v>2.8040000000000001E-3</c:v>
                </c:pt>
                <c:pt idx="7230">
                  <c:v>2.8080000000000002E-3</c:v>
                </c:pt>
                <c:pt idx="7231">
                  <c:v>2.8040000000000001E-3</c:v>
                </c:pt>
                <c:pt idx="7232">
                  <c:v>2.7810000000000001E-3</c:v>
                </c:pt>
                <c:pt idx="7233">
                  <c:v>2.7810000000000001E-3</c:v>
                </c:pt>
                <c:pt idx="7234">
                  <c:v>2.7810000000000001E-3</c:v>
                </c:pt>
                <c:pt idx="7235">
                  <c:v>2.784E-3</c:v>
                </c:pt>
                <c:pt idx="7236">
                  <c:v>2.7780000000000001E-3</c:v>
                </c:pt>
                <c:pt idx="7237">
                  <c:v>2.7680000000000001E-3</c:v>
                </c:pt>
                <c:pt idx="7238">
                  <c:v>2.7780000000000001E-3</c:v>
                </c:pt>
                <c:pt idx="7239">
                  <c:v>2.774E-3</c:v>
                </c:pt>
                <c:pt idx="7240">
                  <c:v>2.764E-3</c:v>
                </c:pt>
                <c:pt idx="7241">
                  <c:v>2.7680000000000001E-3</c:v>
                </c:pt>
                <c:pt idx="7242">
                  <c:v>2.764E-3</c:v>
                </c:pt>
                <c:pt idx="7243">
                  <c:v>2.764E-3</c:v>
                </c:pt>
                <c:pt idx="7244">
                  <c:v>2.761E-3</c:v>
                </c:pt>
                <c:pt idx="7245">
                  <c:v>2.774E-3</c:v>
                </c:pt>
                <c:pt idx="7246">
                  <c:v>2.774E-3</c:v>
                </c:pt>
                <c:pt idx="7247">
                  <c:v>2.7680000000000001E-3</c:v>
                </c:pt>
                <c:pt idx="7248">
                  <c:v>2.7780000000000001E-3</c:v>
                </c:pt>
                <c:pt idx="7249">
                  <c:v>2.7780000000000001E-3</c:v>
                </c:pt>
                <c:pt idx="7250">
                  <c:v>2.774E-3</c:v>
                </c:pt>
                <c:pt idx="7251">
                  <c:v>2.771E-3</c:v>
                </c:pt>
                <c:pt idx="7252">
                  <c:v>2.771E-3</c:v>
                </c:pt>
                <c:pt idx="7253">
                  <c:v>2.7810000000000001E-3</c:v>
                </c:pt>
                <c:pt idx="7254">
                  <c:v>2.784E-3</c:v>
                </c:pt>
                <c:pt idx="7255">
                  <c:v>2.7780000000000001E-3</c:v>
                </c:pt>
                <c:pt idx="7256">
                  <c:v>2.774E-3</c:v>
                </c:pt>
                <c:pt idx="7257">
                  <c:v>2.7780000000000001E-3</c:v>
                </c:pt>
                <c:pt idx="7258">
                  <c:v>2.774E-3</c:v>
                </c:pt>
                <c:pt idx="7259">
                  <c:v>2.7780000000000001E-3</c:v>
                </c:pt>
                <c:pt idx="7260">
                  <c:v>2.7880000000000001E-3</c:v>
                </c:pt>
                <c:pt idx="7261">
                  <c:v>2.784E-3</c:v>
                </c:pt>
                <c:pt idx="7262">
                  <c:v>2.7780000000000001E-3</c:v>
                </c:pt>
                <c:pt idx="7263">
                  <c:v>2.774E-3</c:v>
                </c:pt>
                <c:pt idx="7264">
                  <c:v>2.7810000000000001E-3</c:v>
                </c:pt>
                <c:pt idx="7265">
                  <c:v>2.774E-3</c:v>
                </c:pt>
                <c:pt idx="7266">
                  <c:v>2.7780000000000001E-3</c:v>
                </c:pt>
                <c:pt idx="7267">
                  <c:v>2.7810000000000001E-3</c:v>
                </c:pt>
                <c:pt idx="7268">
                  <c:v>2.784E-3</c:v>
                </c:pt>
                <c:pt idx="7269">
                  <c:v>2.8379999999999998E-3</c:v>
                </c:pt>
                <c:pt idx="7270">
                  <c:v>2.8419999999999999E-3</c:v>
                </c:pt>
                <c:pt idx="7271">
                  <c:v>2.8379999999999998E-3</c:v>
                </c:pt>
                <c:pt idx="7272">
                  <c:v>2.8449999999999999E-3</c:v>
                </c:pt>
                <c:pt idx="7273">
                  <c:v>2.8379999999999998E-3</c:v>
                </c:pt>
                <c:pt idx="7274">
                  <c:v>2.8419999999999999E-3</c:v>
                </c:pt>
                <c:pt idx="7275">
                  <c:v>2.8379999999999998E-3</c:v>
                </c:pt>
                <c:pt idx="7276">
                  <c:v>2.8379999999999998E-3</c:v>
                </c:pt>
                <c:pt idx="7277">
                  <c:v>2.8419999999999999E-3</c:v>
                </c:pt>
                <c:pt idx="7278">
                  <c:v>2.8449999999999999E-3</c:v>
                </c:pt>
                <c:pt idx="7279">
                  <c:v>2.8449999999999999E-3</c:v>
                </c:pt>
                <c:pt idx="7280">
                  <c:v>2.8379999999999998E-3</c:v>
                </c:pt>
                <c:pt idx="7281">
                  <c:v>2.8349999999999998E-3</c:v>
                </c:pt>
                <c:pt idx="7282">
                  <c:v>2.8349999999999998E-3</c:v>
                </c:pt>
                <c:pt idx="7283">
                  <c:v>2.8379999999999998E-3</c:v>
                </c:pt>
                <c:pt idx="7284">
                  <c:v>2.8379999999999998E-3</c:v>
                </c:pt>
                <c:pt idx="7285">
                  <c:v>2.8349999999999998E-3</c:v>
                </c:pt>
                <c:pt idx="7286">
                  <c:v>2.8419999999999999E-3</c:v>
                </c:pt>
                <c:pt idx="7287">
                  <c:v>2.8419999999999999E-3</c:v>
                </c:pt>
                <c:pt idx="7288">
                  <c:v>2.8419999999999999E-3</c:v>
                </c:pt>
                <c:pt idx="7289">
                  <c:v>2.8379999999999998E-3</c:v>
                </c:pt>
                <c:pt idx="7290">
                  <c:v>2.8379999999999998E-3</c:v>
                </c:pt>
                <c:pt idx="7291">
                  <c:v>2.967E-3</c:v>
                </c:pt>
                <c:pt idx="7292">
                  <c:v>2.957E-3</c:v>
                </c:pt>
                <c:pt idx="7293">
                  <c:v>2.96E-3</c:v>
                </c:pt>
                <c:pt idx="7294">
                  <c:v>2.967E-3</c:v>
                </c:pt>
                <c:pt idx="7295">
                  <c:v>2.9640000000000001E-3</c:v>
                </c:pt>
                <c:pt idx="7296">
                  <c:v>3.0249999999999999E-3</c:v>
                </c:pt>
                <c:pt idx="7297">
                  <c:v>3.0100000000000001E-3</c:v>
                </c:pt>
                <c:pt idx="7298">
                  <c:v>3.0100000000000001E-3</c:v>
                </c:pt>
                <c:pt idx="7299">
                  <c:v>3.0100000000000001E-3</c:v>
                </c:pt>
                <c:pt idx="7300">
                  <c:v>3.006E-3</c:v>
                </c:pt>
                <c:pt idx="7301">
                  <c:v>3.006E-3</c:v>
                </c:pt>
                <c:pt idx="7302">
                  <c:v>2.996E-3</c:v>
                </c:pt>
                <c:pt idx="7303">
                  <c:v>3.003E-3</c:v>
                </c:pt>
                <c:pt idx="7304">
                  <c:v>2.9989999999999999E-3</c:v>
                </c:pt>
                <c:pt idx="7305">
                  <c:v>2.9489999999999998E-3</c:v>
                </c:pt>
                <c:pt idx="7306">
                  <c:v>2.9390000000000002E-3</c:v>
                </c:pt>
                <c:pt idx="7307">
                  <c:v>2.9489999999999998E-3</c:v>
                </c:pt>
                <c:pt idx="7308">
                  <c:v>2.8960000000000001E-3</c:v>
                </c:pt>
                <c:pt idx="7309">
                  <c:v>2.8960000000000001E-3</c:v>
                </c:pt>
                <c:pt idx="7310">
                  <c:v>2.8830000000000001E-3</c:v>
                </c:pt>
                <c:pt idx="7311">
                  <c:v>2.8930000000000002E-3</c:v>
                </c:pt>
                <c:pt idx="7312">
                  <c:v>2.8830000000000001E-3</c:v>
                </c:pt>
                <c:pt idx="7313">
                  <c:v>2.8900000000000002E-3</c:v>
                </c:pt>
                <c:pt idx="7314">
                  <c:v>2.8830000000000001E-3</c:v>
                </c:pt>
                <c:pt idx="7315">
                  <c:v>2.8860000000000001E-3</c:v>
                </c:pt>
                <c:pt idx="7316">
                  <c:v>2.8930000000000002E-3</c:v>
                </c:pt>
                <c:pt idx="7317">
                  <c:v>2.8860000000000001E-3</c:v>
                </c:pt>
                <c:pt idx="7318">
                  <c:v>2.8760000000000001E-3</c:v>
                </c:pt>
                <c:pt idx="7319">
                  <c:v>2.8760000000000001E-3</c:v>
                </c:pt>
                <c:pt idx="7320">
                  <c:v>2.8860000000000001E-3</c:v>
                </c:pt>
                <c:pt idx="7321">
                  <c:v>2.879E-3</c:v>
                </c:pt>
                <c:pt idx="7322">
                  <c:v>2.8830000000000001E-3</c:v>
                </c:pt>
                <c:pt idx="7323">
                  <c:v>2.879E-3</c:v>
                </c:pt>
                <c:pt idx="7324">
                  <c:v>2.7079999999999999E-3</c:v>
                </c:pt>
                <c:pt idx="7325">
                  <c:v>2.7109999999999999E-3</c:v>
                </c:pt>
                <c:pt idx="7326">
                  <c:v>2.7109999999999999E-3</c:v>
                </c:pt>
                <c:pt idx="7327">
                  <c:v>2.7079999999999999E-3</c:v>
                </c:pt>
                <c:pt idx="7328">
                  <c:v>2.7209999999999999E-3</c:v>
                </c:pt>
                <c:pt idx="7329">
                  <c:v>2.7049999999999999E-3</c:v>
                </c:pt>
                <c:pt idx="7330">
                  <c:v>2.702E-3</c:v>
                </c:pt>
                <c:pt idx="7331">
                  <c:v>2.7049999999999999E-3</c:v>
                </c:pt>
                <c:pt idx="7332">
                  <c:v>2.7049999999999999E-3</c:v>
                </c:pt>
                <c:pt idx="7333">
                  <c:v>2.702E-3</c:v>
                </c:pt>
                <c:pt idx="7334">
                  <c:v>2.6949999999999999E-3</c:v>
                </c:pt>
                <c:pt idx="7335">
                  <c:v>2.702E-3</c:v>
                </c:pt>
                <c:pt idx="7336">
                  <c:v>2.7079999999999999E-3</c:v>
                </c:pt>
                <c:pt idx="7337">
                  <c:v>2.7049999999999999E-3</c:v>
                </c:pt>
                <c:pt idx="7338">
                  <c:v>2.7049999999999999E-3</c:v>
                </c:pt>
                <c:pt idx="7339">
                  <c:v>2.7079999999999999E-3</c:v>
                </c:pt>
                <c:pt idx="7340">
                  <c:v>2.7049999999999999E-3</c:v>
                </c:pt>
                <c:pt idx="7341">
                  <c:v>2.66E-3</c:v>
                </c:pt>
                <c:pt idx="7342">
                  <c:v>2.663E-3</c:v>
                </c:pt>
                <c:pt idx="7343">
                  <c:v>2.673E-3</c:v>
                </c:pt>
                <c:pt idx="7344">
                  <c:v>2.728E-3</c:v>
                </c:pt>
                <c:pt idx="7345">
                  <c:v>2.7309999999999999E-3</c:v>
                </c:pt>
                <c:pt idx="7346">
                  <c:v>2.7309999999999999E-3</c:v>
                </c:pt>
                <c:pt idx="7347">
                  <c:v>2.7409999999999999E-3</c:v>
                </c:pt>
                <c:pt idx="7348">
                  <c:v>2.7439999999999999E-3</c:v>
                </c:pt>
                <c:pt idx="7349">
                  <c:v>2.7409999999999999E-3</c:v>
                </c:pt>
                <c:pt idx="7350">
                  <c:v>2.735E-3</c:v>
                </c:pt>
                <c:pt idx="7351">
                  <c:v>2.748E-3</c:v>
                </c:pt>
                <c:pt idx="7352">
                  <c:v>2.7409999999999999E-3</c:v>
                </c:pt>
                <c:pt idx="7353">
                  <c:v>2.7439999999999999E-3</c:v>
                </c:pt>
                <c:pt idx="7354">
                  <c:v>2.738E-3</c:v>
                </c:pt>
                <c:pt idx="7355">
                  <c:v>2.7539999999999999E-3</c:v>
                </c:pt>
                <c:pt idx="7356">
                  <c:v>2.7539999999999999E-3</c:v>
                </c:pt>
                <c:pt idx="7357">
                  <c:v>2.751E-3</c:v>
                </c:pt>
                <c:pt idx="7358">
                  <c:v>2.758E-3</c:v>
                </c:pt>
                <c:pt idx="7359">
                  <c:v>2.7539999999999999E-3</c:v>
                </c:pt>
                <c:pt idx="7360">
                  <c:v>2.758E-3</c:v>
                </c:pt>
                <c:pt idx="7361">
                  <c:v>2.758E-3</c:v>
                </c:pt>
                <c:pt idx="7362">
                  <c:v>2.764E-3</c:v>
                </c:pt>
                <c:pt idx="7363">
                  <c:v>2.758E-3</c:v>
                </c:pt>
                <c:pt idx="7364">
                  <c:v>2.764E-3</c:v>
                </c:pt>
                <c:pt idx="7365">
                  <c:v>2.761E-3</c:v>
                </c:pt>
                <c:pt idx="7366">
                  <c:v>2.761E-3</c:v>
                </c:pt>
                <c:pt idx="7367">
                  <c:v>2.7539999999999999E-3</c:v>
                </c:pt>
                <c:pt idx="7368">
                  <c:v>2.7539999999999999E-3</c:v>
                </c:pt>
                <c:pt idx="7369">
                  <c:v>2.764E-3</c:v>
                </c:pt>
                <c:pt idx="7370">
                  <c:v>2.774E-3</c:v>
                </c:pt>
                <c:pt idx="7371">
                  <c:v>2.774E-3</c:v>
                </c:pt>
                <c:pt idx="7372">
                  <c:v>2.774E-3</c:v>
                </c:pt>
                <c:pt idx="7373">
                  <c:v>2.784E-3</c:v>
                </c:pt>
                <c:pt idx="7374">
                  <c:v>2.7810000000000001E-3</c:v>
                </c:pt>
                <c:pt idx="7375">
                  <c:v>2.797E-3</c:v>
                </c:pt>
                <c:pt idx="7376">
                  <c:v>2.8010000000000001E-3</c:v>
                </c:pt>
                <c:pt idx="7377">
                  <c:v>2.8040000000000001E-3</c:v>
                </c:pt>
                <c:pt idx="7378">
                  <c:v>2.8140000000000001E-3</c:v>
                </c:pt>
                <c:pt idx="7379">
                  <c:v>2.8140000000000001E-3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198-49BE-8C22-37C0097CC1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1358479"/>
        <c:axId val="1002818111"/>
      </c:scatterChart>
      <c:valAx>
        <c:axId val="38135847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2818111"/>
        <c:crosses val="autoZero"/>
        <c:crossBetween val="midCat"/>
        <c:majorUnit val="2"/>
        <c:minorUnit val="0.5"/>
      </c:valAx>
      <c:valAx>
        <c:axId val="10028181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35847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Dump Chamber pressure(mbar)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Sheet3!$F$1</c:f>
              <c:strCache>
                <c:ptCount val="1"/>
                <c:pt idx="0">
                  <c:v>Dump chamber pressure(mbar)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Sheet3!$A$3600:$A$7932</c:f>
              <c:numCache>
                <c:formatCode>m/d/yyyy\ h:mm</c:formatCode>
                <c:ptCount val="4333"/>
                <c:pt idx="0">
                  <c:v>44627.334120370368</c:v>
                </c:pt>
                <c:pt idx="1">
                  <c:v>44627.33489583333</c:v>
                </c:pt>
                <c:pt idx="2">
                  <c:v>44627.335625</c:v>
                </c:pt>
                <c:pt idx="3">
                  <c:v>44627.336342592593</c:v>
                </c:pt>
                <c:pt idx="4">
                  <c:v>44627.337071759262</c:v>
                </c:pt>
                <c:pt idx="5">
                  <c:v>44627.337789351855</c:v>
                </c:pt>
                <c:pt idx="6">
                  <c:v>44627.338518518518</c:v>
                </c:pt>
                <c:pt idx="7">
                  <c:v>44627.339247685188</c:v>
                </c:pt>
                <c:pt idx="8">
                  <c:v>44627.339965277781</c:v>
                </c:pt>
                <c:pt idx="9">
                  <c:v>44627.340694444443</c:v>
                </c:pt>
                <c:pt idx="10">
                  <c:v>44627.341423611113</c:v>
                </c:pt>
                <c:pt idx="11">
                  <c:v>44627.342141203706</c:v>
                </c:pt>
                <c:pt idx="12">
                  <c:v>44627.342870370368</c:v>
                </c:pt>
                <c:pt idx="13">
                  <c:v>44627.343599537038</c:v>
                </c:pt>
                <c:pt idx="14">
                  <c:v>44627.344317129631</c:v>
                </c:pt>
                <c:pt idx="15">
                  <c:v>44627.345046296294</c:v>
                </c:pt>
                <c:pt idx="16">
                  <c:v>44627.345775462964</c:v>
                </c:pt>
                <c:pt idx="17">
                  <c:v>44627.346493055556</c:v>
                </c:pt>
                <c:pt idx="18">
                  <c:v>44627.347222222219</c:v>
                </c:pt>
                <c:pt idx="19">
                  <c:v>44627.347951388889</c:v>
                </c:pt>
                <c:pt idx="20">
                  <c:v>44627.348668981482</c:v>
                </c:pt>
                <c:pt idx="21">
                  <c:v>44627.349398148152</c:v>
                </c:pt>
                <c:pt idx="22">
                  <c:v>44627.350127314814</c:v>
                </c:pt>
                <c:pt idx="23">
                  <c:v>44627.350844907407</c:v>
                </c:pt>
                <c:pt idx="24">
                  <c:v>44627.351574074077</c:v>
                </c:pt>
                <c:pt idx="25">
                  <c:v>44627.352303240739</c:v>
                </c:pt>
                <c:pt idx="26">
                  <c:v>44627.353020833332</c:v>
                </c:pt>
                <c:pt idx="27">
                  <c:v>44627.353750000002</c:v>
                </c:pt>
                <c:pt idx="28">
                  <c:v>44627.354467592595</c:v>
                </c:pt>
                <c:pt idx="29">
                  <c:v>44627.355196759258</c:v>
                </c:pt>
                <c:pt idx="30">
                  <c:v>44627.355925925927</c:v>
                </c:pt>
                <c:pt idx="31">
                  <c:v>44627.35664351852</c:v>
                </c:pt>
                <c:pt idx="32">
                  <c:v>44627.357372685183</c:v>
                </c:pt>
                <c:pt idx="33">
                  <c:v>44627.358101851853</c:v>
                </c:pt>
                <c:pt idx="34">
                  <c:v>44627.358819444446</c:v>
                </c:pt>
                <c:pt idx="35">
                  <c:v>44627.359548611108</c:v>
                </c:pt>
                <c:pt idx="36">
                  <c:v>44627.360277777778</c:v>
                </c:pt>
                <c:pt idx="37">
                  <c:v>44627.36105324074</c:v>
                </c:pt>
                <c:pt idx="38">
                  <c:v>44627.361770833333</c:v>
                </c:pt>
                <c:pt idx="39">
                  <c:v>44627.362500000003</c:v>
                </c:pt>
                <c:pt idx="40">
                  <c:v>44627.363217592596</c:v>
                </c:pt>
                <c:pt idx="41">
                  <c:v>44627.363946759258</c:v>
                </c:pt>
                <c:pt idx="42">
                  <c:v>44627.364675925928</c:v>
                </c:pt>
                <c:pt idx="43">
                  <c:v>44627.365451388891</c:v>
                </c:pt>
                <c:pt idx="44">
                  <c:v>44627.366168981483</c:v>
                </c:pt>
                <c:pt idx="45">
                  <c:v>44627.366898148146</c:v>
                </c:pt>
                <c:pt idx="46">
                  <c:v>44627.367627314816</c:v>
                </c:pt>
                <c:pt idx="47">
                  <c:v>44627.368344907409</c:v>
                </c:pt>
                <c:pt idx="48">
                  <c:v>44627.369074074071</c:v>
                </c:pt>
                <c:pt idx="49">
                  <c:v>44627.369849537034</c:v>
                </c:pt>
                <c:pt idx="50">
                  <c:v>44627.370578703703</c:v>
                </c:pt>
                <c:pt idx="51">
                  <c:v>44627.371296296296</c:v>
                </c:pt>
                <c:pt idx="52">
                  <c:v>44627.372025462966</c:v>
                </c:pt>
                <c:pt idx="53">
                  <c:v>44627.372754629629</c:v>
                </c:pt>
                <c:pt idx="54">
                  <c:v>44627.373472222222</c:v>
                </c:pt>
                <c:pt idx="55">
                  <c:v>44627.374247685184</c:v>
                </c:pt>
                <c:pt idx="56">
                  <c:v>44627.374976851854</c:v>
                </c:pt>
                <c:pt idx="57">
                  <c:v>44627.375706018516</c:v>
                </c:pt>
                <c:pt idx="58">
                  <c:v>44627.376423611109</c:v>
                </c:pt>
                <c:pt idx="59">
                  <c:v>44627.377152777779</c:v>
                </c:pt>
                <c:pt idx="60">
                  <c:v>44627.377881944441</c:v>
                </c:pt>
                <c:pt idx="61">
                  <c:v>44627.378657407404</c:v>
                </c:pt>
                <c:pt idx="62">
                  <c:v>44627.379374999997</c:v>
                </c:pt>
                <c:pt idx="63">
                  <c:v>44627.380104166667</c:v>
                </c:pt>
                <c:pt idx="64">
                  <c:v>44627.380833333336</c:v>
                </c:pt>
                <c:pt idx="65">
                  <c:v>44627.381550925929</c:v>
                </c:pt>
                <c:pt idx="66">
                  <c:v>44627.382280092592</c:v>
                </c:pt>
                <c:pt idx="67">
                  <c:v>44627.383009259262</c:v>
                </c:pt>
                <c:pt idx="68">
                  <c:v>44627.383726851855</c:v>
                </c:pt>
                <c:pt idx="69">
                  <c:v>44627.384456018517</c:v>
                </c:pt>
                <c:pt idx="70">
                  <c:v>44627.385185185187</c:v>
                </c:pt>
                <c:pt idx="71">
                  <c:v>44627.38590277778</c:v>
                </c:pt>
                <c:pt idx="72">
                  <c:v>44627.386678240742</c:v>
                </c:pt>
                <c:pt idx="73">
                  <c:v>44627.387407407405</c:v>
                </c:pt>
                <c:pt idx="74">
                  <c:v>44627.388136574074</c:v>
                </c:pt>
                <c:pt idx="75">
                  <c:v>44627.388854166667</c:v>
                </c:pt>
                <c:pt idx="76">
                  <c:v>44627.38958333333</c:v>
                </c:pt>
                <c:pt idx="77">
                  <c:v>44627.390300925923</c:v>
                </c:pt>
                <c:pt idx="78">
                  <c:v>44627.391087962962</c:v>
                </c:pt>
                <c:pt idx="79">
                  <c:v>44627.391805555555</c:v>
                </c:pt>
                <c:pt idx="80">
                  <c:v>44627.392534722225</c:v>
                </c:pt>
                <c:pt idx="81">
                  <c:v>44627.393263888887</c:v>
                </c:pt>
                <c:pt idx="82">
                  <c:v>44627.39398148148</c:v>
                </c:pt>
                <c:pt idx="83">
                  <c:v>44627.39471064815</c:v>
                </c:pt>
                <c:pt idx="84">
                  <c:v>44627.395486111112</c:v>
                </c:pt>
                <c:pt idx="85">
                  <c:v>44627.396203703705</c:v>
                </c:pt>
                <c:pt idx="86">
                  <c:v>44627.396932870368</c:v>
                </c:pt>
                <c:pt idx="87">
                  <c:v>44627.397662037038</c:v>
                </c:pt>
                <c:pt idx="88">
                  <c:v>44627.3983912037</c:v>
                </c:pt>
                <c:pt idx="89">
                  <c:v>44627.399108796293</c:v>
                </c:pt>
                <c:pt idx="90">
                  <c:v>44627.399884259263</c:v>
                </c:pt>
                <c:pt idx="91">
                  <c:v>44627.400613425925</c:v>
                </c:pt>
                <c:pt idx="92">
                  <c:v>44627.401331018518</c:v>
                </c:pt>
                <c:pt idx="93">
                  <c:v>44627.402060185188</c:v>
                </c:pt>
                <c:pt idx="94">
                  <c:v>44627.402789351851</c:v>
                </c:pt>
                <c:pt idx="95">
                  <c:v>44627.403506944444</c:v>
                </c:pt>
                <c:pt idx="96">
                  <c:v>44627.404282407406</c:v>
                </c:pt>
                <c:pt idx="97">
                  <c:v>44627.405011574076</c:v>
                </c:pt>
                <c:pt idx="98">
                  <c:v>44627.405740740738</c:v>
                </c:pt>
                <c:pt idx="99">
                  <c:v>44627.406458333331</c:v>
                </c:pt>
                <c:pt idx="100">
                  <c:v>44627.407187500001</c:v>
                </c:pt>
                <c:pt idx="101">
                  <c:v>44627.407916666663</c:v>
                </c:pt>
                <c:pt idx="102">
                  <c:v>44627.408680555556</c:v>
                </c:pt>
                <c:pt idx="103">
                  <c:v>44627.409409722219</c:v>
                </c:pt>
                <c:pt idx="104">
                  <c:v>44627.410138888888</c:v>
                </c:pt>
                <c:pt idx="105">
                  <c:v>44627.410856481481</c:v>
                </c:pt>
                <c:pt idx="106">
                  <c:v>44627.411585648151</c:v>
                </c:pt>
                <c:pt idx="107">
                  <c:v>44627.412314814814</c:v>
                </c:pt>
                <c:pt idx="108">
                  <c:v>44627.413090277776</c:v>
                </c:pt>
                <c:pt idx="109">
                  <c:v>44627.413807870369</c:v>
                </c:pt>
                <c:pt idx="110">
                  <c:v>44627.414537037039</c:v>
                </c:pt>
                <c:pt idx="111">
                  <c:v>44627.415266203701</c:v>
                </c:pt>
                <c:pt idx="112">
                  <c:v>44627.415995370371</c:v>
                </c:pt>
                <c:pt idx="113">
                  <c:v>44627.416712962964</c:v>
                </c:pt>
                <c:pt idx="114">
                  <c:v>44627.417442129627</c:v>
                </c:pt>
                <c:pt idx="115">
                  <c:v>44627.418171296296</c:v>
                </c:pt>
                <c:pt idx="116">
                  <c:v>44627.418888888889</c:v>
                </c:pt>
                <c:pt idx="117">
                  <c:v>44627.419618055559</c:v>
                </c:pt>
                <c:pt idx="118">
                  <c:v>44627.420347222222</c:v>
                </c:pt>
                <c:pt idx="119">
                  <c:v>44627.421064814815</c:v>
                </c:pt>
                <c:pt idx="120">
                  <c:v>44627.421793981484</c:v>
                </c:pt>
                <c:pt idx="121">
                  <c:v>44627.422511574077</c:v>
                </c:pt>
                <c:pt idx="122">
                  <c:v>44627.42324074074</c:v>
                </c:pt>
                <c:pt idx="123">
                  <c:v>44627.42396990741</c:v>
                </c:pt>
                <c:pt idx="124">
                  <c:v>44627.424687500003</c:v>
                </c:pt>
                <c:pt idx="125">
                  <c:v>44627.425416666665</c:v>
                </c:pt>
                <c:pt idx="126">
                  <c:v>44627.426134259258</c:v>
                </c:pt>
                <c:pt idx="127">
                  <c:v>44627.426863425928</c:v>
                </c:pt>
                <c:pt idx="128">
                  <c:v>44627.42759259259</c:v>
                </c:pt>
                <c:pt idx="129">
                  <c:v>44627.428368055553</c:v>
                </c:pt>
                <c:pt idx="130">
                  <c:v>44627.429085648146</c:v>
                </c:pt>
                <c:pt idx="131">
                  <c:v>44627.429814814815</c:v>
                </c:pt>
                <c:pt idx="132">
                  <c:v>44627.430543981478</c:v>
                </c:pt>
                <c:pt idx="133">
                  <c:v>44627.431261574071</c:v>
                </c:pt>
                <c:pt idx="134">
                  <c:v>44627.431990740741</c:v>
                </c:pt>
                <c:pt idx="135">
                  <c:v>44627.432708333334</c:v>
                </c:pt>
                <c:pt idx="136">
                  <c:v>44627.433437500003</c:v>
                </c:pt>
                <c:pt idx="137">
                  <c:v>44627.434166666666</c:v>
                </c:pt>
                <c:pt idx="138">
                  <c:v>44627.434895833336</c:v>
                </c:pt>
                <c:pt idx="139">
                  <c:v>44627.435613425929</c:v>
                </c:pt>
                <c:pt idx="140">
                  <c:v>44627.436342592591</c:v>
                </c:pt>
                <c:pt idx="141">
                  <c:v>44627.437060185184</c:v>
                </c:pt>
                <c:pt idx="142">
                  <c:v>44627.437789351854</c:v>
                </c:pt>
                <c:pt idx="143">
                  <c:v>44627.438518518517</c:v>
                </c:pt>
                <c:pt idx="144">
                  <c:v>44627.439236111109</c:v>
                </c:pt>
                <c:pt idx="145">
                  <c:v>44627.440011574072</c:v>
                </c:pt>
                <c:pt idx="146">
                  <c:v>44627.440740740742</c:v>
                </c:pt>
                <c:pt idx="147">
                  <c:v>44627.441469907404</c:v>
                </c:pt>
                <c:pt idx="148">
                  <c:v>44627.442187499997</c:v>
                </c:pt>
                <c:pt idx="149">
                  <c:v>44627.442916666667</c:v>
                </c:pt>
                <c:pt idx="150">
                  <c:v>44627.443645833337</c:v>
                </c:pt>
                <c:pt idx="151">
                  <c:v>44627.444421296299</c:v>
                </c:pt>
                <c:pt idx="152">
                  <c:v>44627.445138888892</c:v>
                </c:pt>
                <c:pt idx="153">
                  <c:v>44627.445868055554</c:v>
                </c:pt>
                <c:pt idx="154">
                  <c:v>44627.446597222224</c:v>
                </c:pt>
                <c:pt idx="155">
                  <c:v>44627.447314814817</c:v>
                </c:pt>
                <c:pt idx="156">
                  <c:v>44627.44804398148</c:v>
                </c:pt>
                <c:pt idx="157">
                  <c:v>44627.448773148149</c:v>
                </c:pt>
                <c:pt idx="158">
                  <c:v>44627.449490740742</c:v>
                </c:pt>
                <c:pt idx="159">
                  <c:v>44627.450219907405</c:v>
                </c:pt>
                <c:pt idx="160">
                  <c:v>44627.450949074075</c:v>
                </c:pt>
                <c:pt idx="161">
                  <c:v>44627.451666666668</c:v>
                </c:pt>
                <c:pt idx="162">
                  <c:v>44627.45244212963</c:v>
                </c:pt>
                <c:pt idx="163">
                  <c:v>44627.4531712963</c:v>
                </c:pt>
                <c:pt idx="164">
                  <c:v>44627.453900462962</c:v>
                </c:pt>
                <c:pt idx="165">
                  <c:v>44627.454618055555</c:v>
                </c:pt>
                <c:pt idx="166">
                  <c:v>44627.455347222225</c:v>
                </c:pt>
                <c:pt idx="167">
                  <c:v>44627.456076388888</c:v>
                </c:pt>
                <c:pt idx="168">
                  <c:v>44627.45685185185</c:v>
                </c:pt>
                <c:pt idx="169">
                  <c:v>44627.457569444443</c:v>
                </c:pt>
                <c:pt idx="170">
                  <c:v>44627.458298611113</c:v>
                </c:pt>
                <c:pt idx="171">
                  <c:v>44627.459027777775</c:v>
                </c:pt>
                <c:pt idx="172">
                  <c:v>44627.459745370368</c:v>
                </c:pt>
                <c:pt idx="173">
                  <c:v>44627.460474537038</c:v>
                </c:pt>
                <c:pt idx="174">
                  <c:v>44627.461192129631</c:v>
                </c:pt>
                <c:pt idx="175">
                  <c:v>44627.461921296293</c:v>
                </c:pt>
                <c:pt idx="176">
                  <c:v>44627.462650462963</c:v>
                </c:pt>
                <c:pt idx="177">
                  <c:v>44627.463368055556</c:v>
                </c:pt>
                <c:pt idx="178">
                  <c:v>44627.464097222219</c:v>
                </c:pt>
                <c:pt idx="179">
                  <c:v>44627.464826388888</c:v>
                </c:pt>
                <c:pt idx="180">
                  <c:v>44627.465543981481</c:v>
                </c:pt>
                <c:pt idx="181">
                  <c:v>44627.466273148151</c:v>
                </c:pt>
                <c:pt idx="182">
                  <c:v>44627.467002314814</c:v>
                </c:pt>
                <c:pt idx="183">
                  <c:v>44627.467719907407</c:v>
                </c:pt>
                <c:pt idx="184">
                  <c:v>44627.468449074076</c:v>
                </c:pt>
                <c:pt idx="185">
                  <c:v>44627.469166666669</c:v>
                </c:pt>
                <c:pt idx="186">
                  <c:v>44627.469895833332</c:v>
                </c:pt>
                <c:pt idx="187">
                  <c:v>44627.470625000002</c:v>
                </c:pt>
                <c:pt idx="188">
                  <c:v>44627.471354166664</c:v>
                </c:pt>
                <c:pt idx="189">
                  <c:v>44627.472118055557</c:v>
                </c:pt>
                <c:pt idx="190">
                  <c:v>44627.47284722222</c:v>
                </c:pt>
                <c:pt idx="191">
                  <c:v>44627.473576388889</c:v>
                </c:pt>
                <c:pt idx="192">
                  <c:v>44627.474293981482</c:v>
                </c:pt>
                <c:pt idx="193">
                  <c:v>44627.475023148145</c:v>
                </c:pt>
                <c:pt idx="194">
                  <c:v>44627.475752314815</c:v>
                </c:pt>
                <c:pt idx="195">
                  <c:v>44627.476469907408</c:v>
                </c:pt>
                <c:pt idx="196">
                  <c:v>44627.477199074077</c:v>
                </c:pt>
                <c:pt idx="197">
                  <c:v>44627.47792824074</c:v>
                </c:pt>
                <c:pt idx="198">
                  <c:v>44627.478645833333</c:v>
                </c:pt>
                <c:pt idx="199">
                  <c:v>44627.479375000003</c:v>
                </c:pt>
                <c:pt idx="200">
                  <c:v>44627.480104166665</c:v>
                </c:pt>
                <c:pt idx="201">
                  <c:v>44627.480821759258</c:v>
                </c:pt>
                <c:pt idx="202">
                  <c:v>44627.481550925928</c:v>
                </c:pt>
                <c:pt idx="203">
                  <c:v>44627.482268518521</c:v>
                </c:pt>
                <c:pt idx="204">
                  <c:v>44627.482997685183</c:v>
                </c:pt>
                <c:pt idx="205">
                  <c:v>44627.483726851853</c:v>
                </c:pt>
                <c:pt idx="206">
                  <c:v>44627.484444444446</c:v>
                </c:pt>
                <c:pt idx="207">
                  <c:v>44627.485173611109</c:v>
                </c:pt>
                <c:pt idx="208">
                  <c:v>44627.485902777778</c:v>
                </c:pt>
                <c:pt idx="209">
                  <c:v>44627.486620370371</c:v>
                </c:pt>
                <c:pt idx="210">
                  <c:v>44627.487349537034</c:v>
                </c:pt>
                <c:pt idx="211">
                  <c:v>44627.488078703704</c:v>
                </c:pt>
                <c:pt idx="212">
                  <c:v>44627.488796296297</c:v>
                </c:pt>
                <c:pt idx="213">
                  <c:v>44627.489525462966</c:v>
                </c:pt>
                <c:pt idx="214">
                  <c:v>44627.490254629629</c:v>
                </c:pt>
                <c:pt idx="215">
                  <c:v>44627.490972222222</c:v>
                </c:pt>
                <c:pt idx="216">
                  <c:v>44627.491701388892</c:v>
                </c:pt>
                <c:pt idx="217">
                  <c:v>44627.492418981485</c:v>
                </c:pt>
                <c:pt idx="218">
                  <c:v>44627.493148148147</c:v>
                </c:pt>
                <c:pt idx="219">
                  <c:v>44627.493877314817</c:v>
                </c:pt>
                <c:pt idx="220">
                  <c:v>44627.49459490741</c:v>
                </c:pt>
                <c:pt idx="221">
                  <c:v>44627.495324074072</c:v>
                </c:pt>
                <c:pt idx="222">
                  <c:v>44627.496053240742</c:v>
                </c:pt>
                <c:pt idx="223">
                  <c:v>44627.496770833335</c:v>
                </c:pt>
                <c:pt idx="224">
                  <c:v>44627.497499999998</c:v>
                </c:pt>
                <c:pt idx="225">
                  <c:v>44627.498229166667</c:v>
                </c:pt>
                <c:pt idx="226">
                  <c:v>44627.49894675926</c:v>
                </c:pt>
                <c:pt idx="227">
                  <c:v>44627.499675925923</c:v>
                </c:pt>
                <c:pt idx="228">
                  <c:v>44627.500405092593</c:v>
                </c:pt>
                <c:pt idx="229">
                  <c:v>44627.501122685186</c:v>
                </c:pt>
                <c:pt idx="230">
                  <c:v>44627.501851851855</c:v>
                </c:pt>
                <c:pt idx="231">
                  <c:v>44627.502581018518</c:v>
                </c:pt>
                <c:pt idx="232">
                  <c:v>44627.503298611111</c:v>
                </c:pt>
                <c:pt idx="233">
                  <c:v>44627.504027777781</c:v>
                </c:pt>
                <c:pt idx="234">
                  <c:v>44627.504756944443</c:v>
                </c:pt>
                <c:pt idx="235">
                  <c:v>44627.505474537036</c:v>
                </c:pt>
                <c:pt idx="236">
                  <c:v>44627.506203703706</c:v>
                </c:pt>
                <c:pt idx="237">
                  <c:v>44627.506921296299</c:v>
                </c:pt>
                <c:pt idx="238">
                  <c:v>44627.507650462961</c:v>
                </c:pt>
                <c:pt idx="239">
                  <c:v>44627.508379629631</c:v>
                </c:pt>
                <c:pt idx="240">
                  <c:v>44627.509097222224</c:v>
                </c:pt>
                <c:pt idx="241">
                  <c:v>44627.509826388887</c:v>
                </c:pt>
                <c:pt idx="242">
                  <c:v>44627.510555555556</c:v>
                </c:pt>
                <c:pt idx="243">
                  <c:v>44627.511273148149</c:v>
                </c:pt>
                <c:pt idx="244">
                  <c:v>44627.512002314812</c:v>
                </c:pt>
                <c:pt idx="245">
                  <c:v>44627.512731481482</c:v>
                </c:pt>
                <c:pt idx="246">
                  <c:v>44627.513449074075</c:v>
                </c:pt>
                <c:pt idx="247">
                  <c:v>44627.514178240737</c:v>
                </c:pt>
                <c:pt idx="248">
                  <c:v>44627.514907407407</c:v>
                </c:pt>
                <c:pt idx="249">
                  <c:v>44627.515625</c:v>
                </c:pt>
                <c:pt idx="250">
                  <c:v>44627.51635416667</c:v>
                </c:pt>
                <c:pt idx="251">
                  <c:v>44627.517083333332</c:v>
                </c:pt>
                <c:pt idx="252">
                  <c:v>44627.517800925925</c:v>
                </c:pt>
                <c:pt idx="253">
                  <c:v>44627.518530092595</c:v>
                </c:pt>
                <c:pt idx="254">
                  <c:v>44627.519247685188</c:v>
                </c:pt>
                <c:pt idx="255">
                  <c:v>44627.52003472222</c:v>
                </c:pt>
                <c:pt idx="256">
                  <c:v>44627.520752314813</c:v>
                </c:pt>
                <c:pt idx="257">
                  <c:v>44627.521481481483</c:v>
                </c:pt>
                <c:pt idx="258">
                  <c:v>44627.522210648145</c:v>
                </c:pt>
                <c:pt idx="259">
                  <c:v>44627.522928240738</c:v>
                </c:pt>
                <c:pt idx="260">
                  <c:v>44627.523657407408</c:v>
                </c:pt>
                <c:pt idx="261">
                  <c:v>44627.524375000001</c:v>
                </c:pt>
                <c:pt idx="262">
                  <c:v>44627.525104166663</c:v>
                </c:pt>
                <c:pt idx="263">
                  <c:v>44627.525833333333</c:v>
                </c:pt>
                <c:pt idx="264">
                  <c:v>44627.526550925926</c:v>
                </c:pt>
                <c:pt idx="265">
                  <c:v>44627.527280092596</c:v>
                </c:pt>
                <c:pt idx="266">
                  <c:v>44627.528009259258</c:v>
                </c:pt>
                <c:pt idx="267">
                  <c:v>44627.528726851851</c:v>
                </c:pt>
                <c:pt idx="268">
                  <c:v>44627.529456018521</c:v>
                </c:pt>
                <c:pt idx="269">
                  <c:v>44627.530185185184</c:v>
                </c:pt>
                <c:pt idx="270">
                  <c:v>44627.530902777777</c:v>
                </c:pt>
                <c:pt idx="271">
                  <c:v>44627.531631944446</c:v>
                </c:pt>
                <c:pt idx="272">
                  <c:v>44627.532361111109</c:v>
                </c:pt>
                <c:pt idx="273">
                  <c:v>44627.533078703702</c:v>
                </c:pt>
                <c:pt idx="274">
                  <c:v>44627.533807870372</c:v>
                </c:pt>
                <c:pt idx="275">
                  <c:v>44627.534537037034</c:v>
                </c:pt>
                <c:pt idx="276">
                  <c:v>44627.535254629627</c:v>
                </c:pt>
                <c:pt idx="277">
                  <c:v>44627.535983796297</c:v>
                </c:pt>
                <c:pt idx="278">
                  <c:v>44627.53670138889</c:v>
                </c:pt>
                <c:pt idx="279">
                  <c:v>44627.537430555552</c:v>
                </c:pt>
                <c:pt idx="280">
                  <c:v>44627.538159722222</c:v>
                </c:pt>
                <c:pt idx="281">
                  <c:v>44627.538877314815</c:v>
                </c:pt>
                <c:pt idx="282">
                  <c:v>44627.539606481485</c:v>
                </c:pt>
                <c:pt idx="283">
                  <c:v>44627.540335648147</c:v>
                </c:pt>
                <c:pt idx="284">
                  <c:v>44627.54105324074</c:v>
                </c:pt>
                <c:pt idx="285">
                  <c:v>44627.54178240741</c:v>
                </c:pt>
                <c:pt idx="286">
                  <c:v>44627.542511574073</c:v>
                </c:pt>
                <c:pt idx="287">
                  <c:v>44627.543229166666</c:v>
                </c:pt>
                <c:pt idx="288">
                  <c:v>44627.543958333335</c:v>
                </c:pt>
                <c:pt idx="289">
                  <c:v>44627.544675925928</c:v>
                </c:pt>
                <c:pt idx="290">
                  <c:v>44627.545405092591</c:v>
                </c:pt>
                <c:pt idx="291">
                  <c:v>44627.546134259261</c:v>
                </c:pt>
                <c:pt idx="292">
                  <c:v>44627.546851851854</c:v>
                </c:pt>
                <c:pt idx="293">
                  <c:v>44627.547581018516</c:v>
                </c:pt>
                <c:pt idx="294">
                  <c:v>44627.548310185186</c:v>
                </c:pt>
                <c:pt idx="295">
                  <c:v>44627.549027777779</c:v>
                </c:pt>
                <c:pt idx="296">
                  <c:v>44627.549756944441</c:v>
                </c:pt>
                <c:pt idx="297">
                  <c:v>44627.550486111111</c:v>
                </c:pt>
                <c:pt idx="298">
                  <c:v>44627.551203703704</c:v>
                </c:pt>
                <c:pt idx="299">
                  <c:v>44627.551932870374</c:v>
                </c:pt>
                <c:pt idx="300">
                  <c:v>44627.55265046296</c:v>
                </c:pt>
                <c:pt idx="301">
                  <c:v>44627.553437499999</c:v>
                </c:pt>
                <c:pt idx="302">
                  <c:v>44627.554155092592</c:v>
                </c:pt>
                <c:pt idx="303">
                  <c:v>44627.554884259262</c:v>
                </c:pt>
                <c:pt idx="304">
                  <c:v>44627.555601851855</c:v>
                </c:pt>
                <c:pt idx="305">
                  <c:v>44627.556331018517</c:v>
                </c:pt>
                <c:pt idx="306">
                  <c:v>44627.557060185187</c:v>
                </c:pt>
                <c:pt idx="307">
                  <c:v>44627.55777777778</c:v>
                </c:pt>
                <c:pt idx="308">
                  <c:v>44627.558506944442</c:v>
                </c:pt>
                <c:pt idx="309">
                  <c:v>44627.559236111112</c:v>
                </c:pt>
                <c:pt idx="310">
                  <c:v>44627.559953703705</c:v>
                </c:pt>
                <c:pt idx="311">
                  <c:v>44627.560682870368</c:v>
                </c:pt>
                <c:pt idx="312">
                  <c:v>44627.561412037037</c:v>
                </c:pt>
                <c:pt idx="313">
                  <c:v>44627.56212962963</c:v>
                </c:pt>
                <c:pt idx="314">
                  <c:v>44627.562858796293</c:v>
                </c:pt>
                <c:pt idx="315">
                  <c:v>44627.563576388886</c:v>
                </c:pt>
                <c:pt idx="316">
                  <c:v>44627.564305555556</c:v>
                </c:pt>
                <c:pt idx="317">
                  <c:v>44627.565034722225</c:v>
                </c:pt>
                <c:pt idx="318">
                  <c:v>44627.565752314818</c:v>
                </c:pt>
                <c:pt idx="319">
                  <c:v>44627.566481481481</c:v>
                </c:pt>
                <c:pt idx="320">
                  <c:v>44627.567210648151</c:v>
                </c:pt>
                <c:pt idx="321">
                  <c:v>44627.567928240744</c:v>
                </c:pt>
                <c:pt idx="322">
                  <c:v>44627.568657407406</c:v>
                </c:pt>
                <c:pt idx="323">
                  <c:v>44627.569374999999</c:v>
                </c:pt>
                <c:pt idx="324">
                  <c:v>44627.570104166669</c:v>
                </c:pt>
                <c:pt idx="325">
                  <c:v>44627.570833333331</c:v>
                </c:pt>
                <c:pt idx="326">
                  <c:v>44627.571550925924</c:v>
                </c:pt>
                <c:pt idx="327">
                  <c:v>44627.572280092594</c:v>
                </c:pt>
                <c:pt idx="328">
                  <c:v>44627.573009259257</c:v>
                </c:pt>
                <c:pt idx="329">
                  <c:v>44627.57372685185</c:v>
                </c:pt>
                <c:pt idx="330">
                  <c:v>44627.574456018519</c:v>
                </c:pt>
                <c:pt idx="331">
                  <c:v>44627.575185185182</c:v>
                </c:pt>
                <c:pt idx="332">
                  <c:v>44627.575902777775</c:v>
                </c:pt>
                <c:pt idx="333">
                  <c:v>44627.576631944445</c:v>
                </c:pt>
                <c:pt idx="334">
                  <c:v>44627.577361111114</c:v>
                </c:pt>
                <c:pt idx="335">
                  <c:v>44627.5780787037</c:v>
                </c:pt>
                <c:pt idx="336">
                  <c:v>44627.57880787037</c:v>
                </c:pt>
                <c:pt idx="337">
                  <c:v>44627.579525462963</c:v>
                </c:pt>
                <c:pt idx="338">
                  <c:v>44627.580254629633</c:v>
                </c:pt>
                <c:pt idx="339">
                  <c:v>44627.580983796295</c:v>
                </c:pt>
                <c:pt idx="340">
                  <c:v>44627.581701388888</c:v>
                </c:pt>
                <c:pt idx="341">
                  <c:v>44627.582430555558</c:v>
                </c:pt>
                <c:pt idx="342">
                  <c:v>44627.58315972222</c:v>
                </c:pt>
                <c:pt idx="343">
                  <c:v>44627.583877314813</c:v>
                </c:pt>
                <c:pt idx="344">
                  <c:v>44627.584606481483</c:v>
                </c:pt>
                <c:pt idx="345">
                  <c:v>44627.585335648146</c:v>
                </c:pt>
                <c:pt idx="346">
                  <c:v>44627.586053240739</c:v>
                </c:pt>
                <c:pt idx="347">
                  <c:v>44627.586782407408</c:v>
                </c:pt>
                <c:pt idx="348">
                  <c:v>44627.587500000001</c:v>
                </c:pt>
                <c:pt idx="349">
                  <c:v>44627.588229166664</c:v>
                </c:pt>
                <c:pt idx="350">
                  <c:v>44627.588958333334</c:v>
                </c:pt>
                <c:pt idx="351">
                  <c:v>44627.589675925927</c:v>
                </c:pt>
                <c:pt idx="352">
                  <c:v>44627.590405092589</c:v>
                </c:pt>
                <c:pt idx="353">
                  <c:v>44627.591122685182</c:v>
                </c:pt>
                <c:pt idx="354">
                  <c:v>44627.591851851852</c:v>
                </c:pt>
                <c:pt idx="355">
                  <c:v>44627.592581018522</c:v>
                </c:pt>
                <c:pt idx="356">
                  <c:v>44627.593298611115</c:v>
                </c:pt>
                <c:pt idx="357">
                  <c:v>44627.594085648147</c:v>
                </c:pt>
                <c:pt idx="358">
                  <c:v>44627.59480324074</c:v>
                </c:pt>
                <c:pt idx="359">
                  <c:v>44627.595532407409</c:v>
                </c:pt>
                <c:pt idx="360">
                  <c:v>44627.596261574072</c:v>
                </c:pt>
                <c:pt idx="361">
                  <c:v>44627.596979166665</c:v>
                </c:pt>
                <c:pt idx="362">
                  <c:v>44627.597708333335</c:v>
                </c:pt>
                <c:pt idx="363">
                  <c:v>44627.598425925928</c:v>
                </c:pt>
                <c:pt idx="364">
                  <c:v>44627.59915509259</c:v>
                </c:pt>
                <c:pt idx="365">
                  <c:v>44627.59988425926</c:v>
                </c:pt>
                <c:pt idx="366">
                  <c:v>44627.600601851853</c:v>
                </c:pt>
                <c:pt idx="367">
                  <c:v>44627.601331018515</c:v>
                </c:pt>
                <c:pt idx="368">
                  <c:v>44627.602060185185</c:v>
                </c:pt>
                <c:pt idx="369">
                  <c:v>44627.602777777778</c:v>
                </c:pt>
                <c:pt idx="370">
                  <c:v>44627.603506944448</c:v>
                </c:pt>
                <c:pt idx="371">
                  <c:v>44627.604224537034</c:v>
                </c:pt>
                <c:pt idx="372">
                  <c:v>44627.604953703703</c:v>
                </c:pt>
                <c:pt idx="373">
                  <c:v>44627.605682870373</c:v>
                </c:pt>
                <c:pt idx="374">
                  <c:v>44627.606400462966</c:v>
                </c:pt>
                <c:pt idx="375">
                  <c:v>44627.607129629629</c:v>
                </c:pt>
                <c:pt idx="376">
                  <c:v>44627.607858796298</c:v>
                </c:pt>
                <c:pt idx="377">
                  <c:v>44627.608576388891</c:v>
                </c:pt>
                <c:pt idx="378">
                  <c:v>44627.609305555554</c:v>
                </c:pt>
                <c:pt idx="379">
                  <c:v>44627.610034722224</c:v>
                </c:pt>
                <c:pt idx="380">
                  <c:v>44627.610752314817</c:v>
                </c:pt>
                <c:pt idx="381">
                  <c:v>44627.611481481479</c:v>
                </c:pt>
                <c:pt idx="382">
                  <c:v>44627.612210648149</c:v>
                </c:pt>
                <c:pt idx="383">
                  <c:v>44627.612928240742</c:v>
                </c:pt>
                <c:pt idx="384">
                  <c:v>44627.613657407404</c:v>
                </c:pt>
                <c:pt idx="385">
                  <c:v>44627.614386574074</c:v>
                </c:pt>
                <c:pt idx="386">
                  <c:v>44627.615104166667</c:v>
                </c:pt>
                <c:pt idx="387">
                  <c:v>44627.615833333337</c:v>
                </c:pt>
                <c:pt idx="388">
                  <c:v>44627.616562499999</c:v>
                </c:pt>
                <c:pt idx="389">
                  <c:v>44627.617280092592</c:v>
                </c:pt>
                <c:pt idx="390">
                  <c:v>44627.618009259262</c:v>
                </c:pt>
                <c:pt idx="391">
                  <c:v>44627.618738425925</c:v>
                </c:pt>
                <c:pt idx="392">
                  <c:v>44627.619456018518</c:v>
                </c:pt>
                <c:pt idx="393">
                  <c:v>44627.620185185187</c:v>
                </c:pt>
                <c:pt idx="394">
                  <c:v>44627.62091435185</c:v>
                </c:pt>
                <c:pt idx="395">
                  <c:v>44627.621631944443</c:v>
                </c:pt>
                <c:pt idx="396">
                  <c:v>44627.622361111113</c:v>
                </c:pt>
                <c:pt idx="397">
                  <c:v>44627.623078703706</c:v>
                </c:pt>
                <c:pt idx="398">
                  <c:v>44627.623807870368</c:v>
                </c:pt>
                <c:pt idx="399">
                  <c:v>44627.624537037038</c:v>
                </c:pt>
                <c:pt idx="400">
                  <c:v>44627.625254629631</c:v>
                </c:pt>
                <c:pt idx="401">
                  <c:v>44627.625983796293</c:v>
                </c:pt>
                <c:pt idx="402">
                  <c:v>44627.626712962963</c:v>
                </c:pt>
                <c:pt idx="403">
                  <c:v>44627.627430555556</c:v>
                </c:pt>
                <c:pt idx="404">
                  <c:v>44627.628159722219</c:v>
                </c:pt>
                <c:pt idx="405">
                  <c:v>44627.628888888888</c:v>
                </c:pt>
                <c:pt idx="406">
                  <c:v>44627.629606481481</c:v>
                </c:pt>
                <c:pt idx="407">
                  <c:v>44627.630335648151</c:v>
                </c:pt>
                <c:pt idx="408">
                  <c:v>44627.631064814814</c:v>
                </c:pt>
                <c:pt idx="409">
                  <c:v>44627.631782407407</c:v>
                </c:pt>
                <c:pt idx="410">
                  <c:v>44627.632511574076</c:v>
                </c:pt>
                <c:pt idx="411">
                  <c:v>44627.633229166669</c:v>
                </c:pt>
                <c:pt idx="412">
                  <c:v>44627.633958333332</c:v>
                </c:pt>
                <c:pt idx="413">
                  <c:v>44627.634687500002</c:v>
                </c:pt>
                <c:pt idx="414">
                  <c:v>44627.635405092595</c:v>
                </c:pt>
                <c:pt idx="415">
                  <c:v>44627.636134259257</c:v>
                </c:pt>
                <c:pt idx="416">
                  <c:v>44627.636863425927</c:v>
                </c:pt>
                <c:pt idx="417">
                  <c:v>44627.63758101852</c:v>
                </c:pt>
                <c:pt idx="418">
                  <c:v>44627.638356481482</c:v>
                </c:pt>
                <c:pt idx="419">
                  <c:v>44627.639085648145</c:v>
                </c:pt>
                <c:pt idx="420">
                  <c:v>44627.639814814815</c:v>
                </c:pt>
                <c:pt idx="421">
                  <c:v>44627.640532407408</c:v>
                </c:pt>
                <c:pt idx="422">
                  <c:v>44627.641261574077</c:v>
                </c:pt>
                <c:pt idx="423">
                  <c:v>44627.64199074074</c:v>
                </c:pt>
                <c:pt idx="424">
                  <c:v>44627.642708333333</c:v>
                </c:pt>
                <c:pt idx="425">
                  <c:v>44627.643437500003</c:v>
                </c:pt>
                <c:pt idx="426">
                  <c:v>44627.644166666665</c:v>
                </c:pt>
                <c:pt idx="427">
                  <c:v>44627.644884259258</c:v>
                </c:pt>
                <c:pt idx="428">
                  <c:v>44627.645613425928</c:v>
                </c:pt>
                <c:pt idx="429">
                  <c:v>44627.64634259259</c:v>
                </c:pt>
                <c:pt idx="430">
                  <c:v>44627.647060185183</c:v>
                </c:pt>
                <c:pt idx="431">
                  <c:v>44627.647789351853</c:v>
                </c:pt>
                <c:pt idx="432">
                  <c:v>44627.648506944446</c:v>
                </c:pt>
                <c:pt idx="433">
                  <c:v>44627.649236111109</c:v>
                </c:pt>
                <c:pt idx="434">
                  <c:v>44627.649965277778</c:v>
                </c:pt>
                <c:pt idx="435">
                  <c:v>44627.650682870371</c:v>
                </c:pt>
                <c:pt idx="436">
                  <c:v>44627.651412037034</c:v>
                </c:pt>
                <c:pt idx="437">
                  <c:v>44627.652141203704</c:v>
                </c:pt>
                <c:pt idx="438">
                  <c:v>44627.652858796297</c:v>
                </c:pt>
                <c:pt idx="439">
                  <c:v>44627.653587962966</c:v>
                </c:pt>
                <c:pt idx="440">
                  <c:v>44627.654317129629</c:v>
                </c:pt>
                <c:pt idx="441">
                  <c:v>44627.655034722222</c:v>
                </c:pt>
                <c:pt idx="442">
                  <c:v>44627.655763888892</c:v>
                </c:pt>
                <c:pt idx="443">
                  <c:v>44627.656481481485</c:v>
                </c:pt>
                <c:pt idx="444">
                  <c:v>44627.657210648147</c:v>
                </c:pt>
                <c:pt idx="445">
                  <c:v>44627.657939814817</c:v>
                </c:pt>
                <c:pt idx="446">
                  <c:v>44627.65865740741</c:v>
                </c:pt>
                <c:pt idx="447">
                  <c:v>44627.659386574072</c:v>
                </c:pt>
                <c:pt idx="448">
                  <c:v>44627.660115740742</c:v>
                </c:pt>
                <c:pt idx="449">
                  <c:v>44627.660844907405</c:v>
                </c:pt>
                <c:pt idx="450">
                  <c:v>44627.661562499998</c:v>
                </c:pt>
                <c:pt idx="451">
                  <c:v>44627.662291666667</c:v>
                </c:pt>
                <c:pt idx="452">
                  <c:v>44627.66302083333</c:v>
                </c:pt>
                <c:pt idx="453">
                  <c:v>44627.663738425923</c:v>
                </c:pt>
                <c:pt idx="454">
                  <c:v>44627.664467592593</c:v>
                </c:pt>
                <c:pt idx="455">
                  <c:v>44627.665196759262</c:v>
                </c:pt>
                <c:pt idx="456">
                  <c:v>44627.665914351855</c:v>
                </c:pt>
                <c:pt idx="457">
                  <c:v>44627.666643518518</c:v>
                </c:pt>
                <c:pt idx="458">
                  <c:v>44627.667361111111</c:v>
                </c:pt>
                <c:pt idx="459">
                  <c:v>44627.668090277781</c:v>
                </c:pt>
                <c:pt idx="460">
                  <c:v>44627.668819444443</c:v>
                </c:pt>
                <c:pt idx="461">
                  <c:v>44627.669537037036</c:v>
                </c:pt>
                <c:pt idx="462">
                  <c:v>44627.670266203706</c:v>
                </c:pt>
                <c:pt idx="463">
                  <c:v>44627.670995370368</c:v>
                </c:pt>
                <c:pt idx="464">
                  <c:v>44627.671712962961</c:v>
                </c:pt>
                <c:pt idx="465">
                  <c:v>44627.672442129631</c:v>
                </c:pt>
                <c:pt idx="466">
                  <c:v>44627.673171296294</c:v>
                </c:pt>
                <c:pt idx="467">
                  <c:v>44627.673888888887</c:v>
                </c:pt>
                <c:pt idx="468">
                  <c:v>44627.674618055556</c:v>
                </c:pt>
                <c:pt idx="469">
                  <c:v>44627.675347222219</c:v>
                </c:pt>
                <c:pt idx="470">
                  <c:v>44627.676064814812</c:v>
                </c:pt>
                <c:pt idx="471">
                  <c:v>44627.676793981482</c:v>
                </c:pt>
                <c:pt idx="472">
                  <c:v>44627.677523148152</c:v>
                </c:pt>
                <c:pt idx="473">
                  <c:v>44627.678240740737</c:v>
                </c:pt>
                <c:pt idx="474">
                  <c:v>44627.678969907407</c:v>
                </c:pt>
                <c:pt idx="475">
                  <c:v>44627.679699074077</c:v>
                </c:pt>
                <c:pt idx="476">
                  <c:v>44627.680428240739</c:v>
                </c:pt>
                <c:pt idx="477">
                  <c:v>44627.681145833332</c:v>
                </c:pt>
                <c:pt idx="478">
                  <c:v>44627.681875000002</c:v>
                </c:pt>
                <c:pt idx="479">
                  <c:v>44627.682592592595</c:v>
                </c:pt>
                <c:pt idx="480">
                  <c:v>44627.683321759258</c:v>
                </c:pt>
                <c:pt idx="481">
                  <c:v>44627.684050925927</c:v>
                </c:pt>
                <c:pt idx="482">
                  <c:v>44627.68476851852</c:v>
                </c:pt>
                <c:pt idx="483">
                  <c:v>44627.685497685183</c:v>
                </c:pt>
                <c:pt idx="484">
                  <c:v>44627.686226851853</c:v>
                </c:pt>
                <c:pt idx="485">
                  <c:v>44627.686944444446</c:v>
                </c:pt>
                <c:pt idx="486">
                  <c:v>44627.687673611108</c:v>
                </c:pt>
                <c:pt idx="487">
                  <c:v>44627.688402777778</c:v>
                </c:pt>
                <c:pt idx="488">
                  <c:v>44627.689120370371</c:v>
                </c:pt>
                <c:pt idx="489">
                  <c:v>44627.689849537041</c:v>
                </c:pt>
                <c:pt idx="490">
                  <c:v>44627.690578703703</c:v>
                </c:pt>
                <c:pt idx="491">
                  <c:v>44627.691296296296</c:v>
                </c:pt>
                <c:pt idx="492">
                  <c:v>44627.692025462966</c:v>
                </c:pt>
                <c:pt idx="493">
                  <c:v>44627.692754629628</c:v>
                </c:pt>
                <c:pt idx="494">
                  <c:v>44627.693530092591</c:v>
                </c:pt>
                <c:pt idx="495">
                  <c:v>44627.694247685184</c:v>
                </c:pt>
                <c:pt idx="496">
                  <c:v>44627.694976851853</c:v>
                </c:pt>
                <c:pt idx="497">
                  <c:v>44627.695706018516</c:v>
                </c:pt>
                <c:pt idx="498">
                  <c:v>44627.696435185186</c:v>
                </c:pt>
                <c:pt idx="499">
                  <c:v>44627.697152777779</c:v>
                </c:pt>
                <c:pt idx="500">
                  <c:v>44627.697881944441</c:v>
                </c:pt>
                <c:pt idx="501">
                  <c:v>44627.698599537034</c:v>
                </c:pt>
                <c:pt idx="502">
                  <c:v>44627.699328703704</c:v>
                </c:pt>
                <c:pt idx="503">
                  <c:v>44627.700057870374</c:v>
                </c:pt>
                <c:pt idx="504">
                  <c:v>44627.700775462959</c:v>
                </c:pt>
                <c:pt idx="505">
                  <c:v>44627.701504629629</c:v>
                </c:pt>
                <c:pt idx="506">
                  <c:v>44627.702233796299</c:v>
                </c:pt>
                <c:pt idx="507">
                  <c:v>44627.702951388892</c:v>
                </c:pt>
                <c:pt idx="508">
                  <c:v>44627.703680555554</c:v>
                </c:pt>
                <c:pt idx="509">
                  <c:v>44627.704409722224</c:v>
                </c:pt>
                <c:pt idx="510">
                  <c:v>44627.705127314817</c:v>
                </c:pt>
                <c:pt idx="511">
                  <c:v>44627.70585648148</c:v>
                </c:pt>
                <c:pt idx="512">
                  <c:v>44627.706585648149</c:v>
                </c:pt>
                <c:pt idx="513">
                  <c:v>44627.707314814812</c:v>
                </c:pt>
                <c:pt idx="514">
                  <c:v>44627.708032407405</c:v>
                </c:pt>
                <c:pt idx="515">
                  <c:v>44627.708761574075</c:v>
                </c:pt>
                <c:pt idx="516">
                  <c:v>44627.709479166668</c:v>
                </c:pt>
                <c:pt idx="517">
                  <c:v>44627.71020833333</c:v>
                </c:pt>
                <c:pt idx="518">
                  <c:v>44627.7109375</c:v>
                </c:pt>
                <c:pt idx="519">
                  <c:v>44627.711655092593</c:v>
                </c:pt>
                <c:pt idx="520">
                  <c:v>44627.712384259263</c:v>
                </c:pt>
                <c:pt idx="521">
                  <c:v>44627.713113425925</c:v>
                </c:pt>
                <c:pt idx="522">
                  <c:v>44627.713831018518</c:v>
                </c:pt>
                <c:pt idx="523">
                  <c:v>44627.714560185188</c:v>
                </c:pt>
                <c:pt idx="524">
                  <c:v>44627.715277777781</c:v>
                </c:pt>
                <c:pt idx="525">
                  <c:v>44627.716006944444</c:v>
                </c:pt>
                <c:pt idx="526">
                  <c:v>44627.716736111113</c:v>
                </c:pt>
                <c:pt idx="527">
                  <c:v>44627.717465277776</c:v>
                </c:pt>
                <c:pt idx="528">
                  <c:v>44627.718182870369</c:v>
                </c:pt>
                <c:pt idx="529">
                  <c:v>44627.718912037039</c:v>
                </c:pt>
                <c:pt idx="530">
                  <c:v>44627.719641203701</c:v>
                </c:pt>
                <c:pt idx="531">
                  <c:v>44627.720358796294</c:v>
                </c:pt>
                <c:pt idx="532">
                  <c:v>44627.721087962964</c:v>
                </c:pt>
                <c:pt idx="533">
                  <c:v>44627.721805555557</c:v>
                </c:pt>
                <c:pt idx="534">
                  <c:v>44627.722534722219</c:v>
                </c:pt>
                <c:pt idx="535">
                  <c:v>44627.723263888889</c:v>
                </c:pt>
                <c:pt idx="536">
                  <c:v>44627.723981481482</c:v>
                </c:pt>
                <c:pt idx="537">
                  <c:v>44627.724710648145</c:v>
                </c:pt>
                <c:pt idx="538">
                  <c:v>44627.725439814814</c:v>
                </c:pt>
                <c:pt idx="539">
                  <c:v>44627.726157407407</c:v>
                </c:pt>
                <c:pt idx="540">
                  <c:v>44627.726886574077</c:v>
                </c:pt>
                <c:pt idx="541">
                  <c:v>44627.72761574074</c:v>
                </c:pt>
                <c:pt idx="542">
                  <c:v>44627.728333333333</c:v>
                </c:pt>
                <c:pt idx="543">
                  <c:v>44627.729062500002</c:v>
                </c:pt>
                <c:pt idx="544">
                  <c:v>44627.729791666665</c:v>
                </c:pt>
                <c:pt idx="545">
                  <c:v>44627.730509259258</c:v>
                </c:pt>
                <c:pt idx="546">
                  <c:v>44627.731238425928</c:v>
                </c:pt>
                <c:pt idx="547">
                  <c:v>44627.73196759259</c:v>
                </c:pt>
                <c:pt idx="548">
                  <c:v>44627.732685185183</c:v>
                </c:pt>
                <c:pt idx="549">
                  <c:v>44627.733414351853</c:v>
                </c:pt>
                <c:pt idx="550">
                  <c:v>44627.734131944446</c:v>
                </c:pt>
                <c:pt idx="551">
                  <c:v>44627.734861111108</c:v>
                </c:pt>
                <c:pt idx="552">
                  <c:v>44627.735590277778</c:v>
                </c:pt>
                <c:pt idx="553">
                  <c:v>44627.736307870371</c:v>
                </c:pt>
                <c:pt idx="554">
                  <c:v>44627.737037037034</c:v>
                </c:pt>
                <c:pt idx="555">
                  <c:v>44627.737766203703</c:v>
                </c:pt>
                <c:pt idx="556">
                  <c:v>44627.738483796296</c:v>
                </c:pt>
                <c:pt idx="557">
                  <c:v>44627.739212962966</c:v>
                </c:pt>
                <c:pt idx="558">
                  <c:v>44627.739942129629</c:v>
                </c:pt>
                <c:pt idx="559">
                  <c:v>44627.740659722222</c:v>
                </c:pt>
                <c:pt idx="560">
                  <c:v>44627.741388888891</c:v>
                </c:pt>
                <c:pt idx="561">
                  <c:v>44627.742118055554</c:v>
                </c:pt>
                <c:pt idx="562">
                  <c:v>44627.742835648147</c:v>
                </c:pt>
                <c:pt idx="563">
                  <c:v>44627.743564814817</c:v>
                </c:pt>
                <c:pt idx="564">
                  <c:v>44627.744293981479</c:v>
                </c:pt>
                <c:pt idx="565">
                  <c:v>44627.745011574072</c:v>
                </c:pt>
                <c:pt idx="566">
                  <c:v>44627.745740740742</c:v>
                </c:pt>
                <c:pt idx="567">
                  <c:v>44627.746469907404</c:v>
                </c:pt>
                <c:pt idx="568">
                  <c:v>44627.747187499997</c:v>
                </c:pt>
                <c:pt idx="569">
                  <c:v>44627.747916666667</c:v>
                </c:pt>
                <c:pt idx="570">
                  <c:v>44627.748645833337</c:v>
                </c:pt>
                <c:pt idx="571">
                  <c:v>44627.749363425923</c:v>
                </c:pt>
                <c:pt idx="572">
                  <c:v>44627.750092592592</c:v>
                </c:pt>
                <c:pt idx="573">
                  <c:v>44627.750821759262</c:v>
                </c:pt>
                <c:pt idx="574">
                  <c:v>44627.751539351855</c:v>
                </c:pt>
                <c:pt idx="575">
                  <c:v>44627.752268518518</c:v>
                </c:pt>
                <c:pt idx="576">
                  <c:v>44627.752997685187</c:v>
                </c:pt>
                <c:pt idx="577">
                  <c:v>44627.75371527778</c:v>
                </c:pt>
                <c:pt idx="578">
                  <c:v>44627.754444444443</c:v>
                </c:pt>
                <c:pt idx="579">
                  <c:v>44627.755173611113</c:v>
                </c:pt>
                <c:pt idx="580">
                  <c:v>44627.755891203706</c:v>
                </c:pt>
                <c:pt idx="581">
                  <c:v>44627.756620370368</c:v>
                </c:pt>
                <c:pt idx="582">
                  <c:v>44627.757349537038</c:v>
                </c:pt>
                <c:pt idx="583">
                  <c:v>44627.758067129631</c:v>
                </c:pt>
                <c:pt idx="584">
                  <c:v>44627.758796296293</c:v>
                </c:pt>
                <c:pt idx="585">
                  <c:v>44627.759525462963</c:v>
                </c:pt>
                <c:pt idx="586">
                  <c:v>44627.760243055556</c:v>
                </c:pt>
                <c:pt idx="587">
                  <c:v>44627.760972222219</c:v>
                </c:pt>
                <c:pt idx="588">
                  <c:v>44627.761689814812</c:v>
                </c:pt>
                <c:pt idx="589">
                  <c:v>44627.762418981481</c:v>
                </c:pt>
                <c:pt idx="590">
                  <c:v>44627.763148148151</c:v>
                </c:pt>
                <c:pt idx="591">
                  <c:v>44627.763865740744</c:v>
                </c:pt>
                <c:pt idx="592">
                  <c:v>44627.764594907407</c:v>
                </c:pt>
                <c:pt idx="593">
                  <c:v>44627.765324074076</c:v>
                </c:pt>
                <c:pt idx="594">
                  <c:v>44627.766041666669</c:v>
                </c:pt>
                <c:pt idx="595">
                  <c:v>44627.766770833332</c:v>
                </c:pt>
                <c:pt idx="596">
                  <c:v>44627.767500000002</c:v>
                </c:pt>
                <c:pt idx="597">
                  <c:v>44627.768217592595</c:v>
                </c:pt>
                <c:pt idx="598">
                  <c:v>44627.768946759257</c:v>
                </c:pt>
                <c:pt idx="599">
                  <c:v>44627.76966435185</c:v>
                </c:pt>
                <c:pt idx="600">
                  <c:v>44627.77039351852</c:v>
                </c:pt>
                <c:pt idx="601">
                  <c:v>44627.771122685182</c:v>
                </c:pt>
                <c:pt idx="602">
                  <c:v>44627.771851851852</c:v>
                </c:pt>
                <c:pt idx="603">
                  <c:v>44627.772569444445</c:v>
                </c:pt>
                <c:pt idx="604">
                  <c:v>44627.773298611108</c:v>
                </c:pt>
                <c:pt idx="605">
                  <c:v>44627.774027777778</c:v>
                </c:pt>
                <c:pt idx="606">
                  <c:v>44627.774745370371</c:v>
                </c:pt>
                <c:pt idx="607">
                  <c:v>44627.77547453704</c:v>
                </c:pt>
                <c:pt idx="608">
                  <c:v>44627.776203703703</c:v>
                </c:pt>
                <c:pt idx="609">
                  <c:v>44627.776921296296</c:v>
                </c:pt>
                <c:pt idx="610">
                  <c:v>44627.777650462966</c:v>
                </c:pt>
                <c:pt idx="611">
                  <c:v>44627.778379629628</c:v>
                </c:pt>
                <c:pt idx="612">
                  <c:v>44627.779097222221</c:v>
                </c:pt>
                <c:pt idx="613">
                  <c:v>44627.779826388891</c:v>
                </c:pt>
                <c:pt idx="614">
                  <c:v>44627.780555555553</c:v>
                </c:pt>
                <c:pt idx="615">
                  <c:v>44627.781273148146</c:v>
                </c:pt>
                <c:pt idx="616">
                  <c:v>44627.782002314816</c:v>
                </c:pt>
                <c:pt idx="617">
                  <c:v>44627.782731481479</c:v>
                </c:pt>
                <c:pt idx="618">
                  <c:v>44627.783449074072</c:v>
                </c:pt>
                <c:pt idx="619">
                  <c:v>44627.784178240741</c:v>
                </c:pt>
                <c:pt idx="620">
                  <c:v>44627.784895833334</c:v>
                </c:pt>
                <c:pt idx="621">
                  <c:v>44627.785624999997</c:v>
                </c:pt>
                <c:pt idx="622">
                  <c:v>44627.786354166667</c:v>
                </c:pt>
                <c:pt idx="623">
                  <c:v>44627.78707175926</c:v>
                </c:pt>
                <c:pt idx="624">
                  <c:v>44627.787800925929</c:v>
                </c:pt>
                <c:pt idx="625">
                  <c:v>44627.788530092592</c:v>
                </c:pt>
                <c:pt idx="626">
                  <c:v>44627.789247685185</c:v>
                </c:pt>
                <c:pt idx="627">
                  <c:v>44627.789976851855</c:v>
                </c:pt>
                <c:pt idx="628">
                  <c:v>44627.790706018517</c:v>
                </c:pt>
                <c:pt idx="629">
                  <c:v>44627.79142361111</c:v>
                </c:pt>
                <c:pt idx="630">
                  <c:v>44627.79215277778</c:v>
                </c:pt>
                <c:pt idx="631">
                  <c:v>44627.792870370373</c:v>
                </c:pt>
                <c:pt idx="632">
                  <c:v>44627.793599537035</c:v>
                </c:pt>
                <c:pt idx="633">
                  <c:v>44627.794328703705</c:v>
                </c:pt>
                <c:pt idx="634">
                  <c:v>44627.795046296298</c:v>
                </c:pt>
                <c:pt idx="635">
                  <c:v>44627.795775462961</c:v>
                </c:pt>
                <c:pt idx="636">
                  <c:v>44627.79650462963</c:v>
                </c:pt>
                <c:pt idx="637">
                  <c:v>44627.797222222223</c:v>
                </c:pt>
                <c:pt idx="638">
                  <c:v>44627.797951388886</c:v>
                </c:pt>
                <c:pt idx="639">
                  <c:v>44627.798680555556</c:v>
                </c:pt>
                <c:pt idx="640">
                  <c:v>44627.799398148149</c:v>
                </c:pt>
                <c:pt idx="641">
                  <c:v>44627.800127314818</c:v>
                </c:pt>
                <c:pt idx="642">
                  <c:v>44627.800856481481</c:v>
                </c:pt>
                <c:pt idx="643">
                  <c:v>44627.801574074074</c:v>
                </c:pt>
                <c:pt idx="644">
                  <c:v>44627.802303240744</c:v>
                </c:pt>
                <c:pt idx="645">
                  <c:v>44627.803020833337</c:v>
                </c:pt>
                <c:pt idx="646">
                  <c:v>44627.803749999999</c:v>
                </c:pt>
                <c:pt idx="647">
                  <c:v>44627.804479166669</c:v>
                </c:pt>
                <c:pt idx="648">
                  <c:v>44627.805196759262</c:v>
                </c:pt>
                <c:pt idx="649">
                  <c:v>44627.805925925924</c:v>
                </c:pt>
                <c:pt idx="650">
                  <c:v>44627.806655092594</c:v>
                </c:pt>
                <c:pt idx="651">
                  <c:v>44627.807372685187</c:v>
                </c:pt>
                <c:pt idx="652">
                  <c:v>44627.80810185185</c:v>
                </c:pt>
                <c:pt idx="653">
                  <c:v>44627.808819444443</c:v>
                </c:pt>
                <c:pt idx="654">
                  <c:v>44627.809548611112</c:v>
                </c:pt>
                <c:pt idx="655">
                  <c:v>44627.810277777775</c:v>
                </c:pt>
                <c:pt idx="656">
                  <c:v>44627.810995370368</c:v>
                </c:pt>
                <c:pt idx="657">
                  <c:v>44627.811724537038</c:v>
                </c:pt>
                <c:pt idx="658">
                  <c:v>44627.8124537037</c:v>
                </c:pt>
                <c:pt idx="659">
                  <c:v>44627.813171296293</c:v>
                </c:pt>
                <c:pt idx="660">
                  <c:v>44627.813900462963</c:v>
                </c:pt>
                <c:pt idx="661">
                  <c:v>44627.814629629633</c:v>
                </c:pt>
                <c:pt idx="662">
                  <c:v>44627.815347222226</c:v>
                </c:pt>
                <c:pt idx="663">
                  <c:v>44627.816076388888</c:v>
                </c:pt>
                <c:pt idx="664">
                  <c:v>44627.816805555558</c:v>
                </c:pt>
                <c:pt idx="665">
                  <c:v>44627.817523148151</c:v>
                </c:pt>
                <c:pt idx="666">
                  <c:v>44627.818252314813</c:v>
                </c:pt>
                <c:pt idx="667">
                  <c:v>44627.818969907406</c:v>
                </c:pt>
                <c:pt idx="668">
                  <c:v>44627.819699074076</c:v>
                </c:pt>
                <c:pt idx="669">
                  <c:v>44627.820428240739</c:v>
                </c:pt>
                <c:pt idx="670">
                  <c:v>44627.821203703701</c:v>
                </c:pt>
                <c:pt idx="671">
                  <c:v>44627.821932870371</c:v>
                </c:pt>
                <c:pt idx="672">
                  <c:v>44627.822650462964</c:v>
                </c:pt>
                <c:pt idx="673">
                  <c:v>44627.823379629626</c:v>
                </c:pt>
                <c:pt idx="674">
                  <c:v>44627.824097222219</c:v>
                </c:pt>
                <c:pt idx="675">
                  <c:v>44627.824826388889</c:v>
                </c:pt>
                <c:pt idx="676">
                  <c:v>44627.825555555559</c:v>
                </c:pt>
                <c:pt idx="677">
                  <c:v>44627.826273148145</c:v>
                </c:pt>
                <c:pt idx="678">
                  <c:v>44627.827002314814</c:v>
                </c:pt>
                <c:pt idx="679">
                  <c:v>44627.827731481484</c:v>
                </c:pt>
                <c:pt idx="680">
                  <c:v>44627.828449074077</c:v>
                </c:pt>
                <c:pt idx="681">
                  <c:v>44627.82917824074</c:v>
                </c:pt>
                <c:pt idx="682">
                  <c:v>44627.829895833333</c:v>
                </c:pt>
                <c:pt idx="683">
                  <c:v>44627.830625000002</c:v>
                </c:pt>
                <c:pt idx="684">
                  <c:v>44627.831354166665</c:v>
                </c:pt>
                <c:pt idx="685">
                  <c:v>44627.832071759258</c:v>
                </c:pt>
                <c:pt idx="686">
                  <c:v>44627.832800925928</c:v>
                </c:pt>
                <c:pt idx="687">
                  <c:v>44627.83353009259</c:v>
                </c:pt>
                <c:pt idx="688">
                  <c:v>44627.834247685183</c:v>
                </c:pt>
                <c:pt idx="689">
                  <c:v>44627.834976851853</c:v>
                </c:pt>
                <c:pt idx="690">
                  <c:v>44627.835706018515</c:v>
                </c:pt>
                <c:pt idx="691">
                  <c:v>44627.836423611108</c:v>
                </c:pt>
                <c:pt idx="692">
                  <c:v>44627.837152777778</c:v>
                </c:pt>
                <c:pt idx="693">
                  <c:v>44627.837881944448</c:v>
                </c:pt>
                <c:pt idx="694">
                  <c:v>44627.838599537034</c:v>
                </c:pt>
                <c:pt idx="695">
                  <c:v>44627.839328703703</c:v>
                </c:pt>
                <c:pt idx="696">
                  <c:v>44627.840046296296</c:v>
                </c:pt>
                <c:pt idx="697">
                  <c:v>44627.840775462966</c:v>
                </c:pt>
                <c:pt idx="698">
                  <c:v>44627.841504629629</c:v>
                </c:pt>
                <c:pt idx="699">
                  <c:v>44627.842233796298</c:v>
                </c:pt>
                <c:pt idx="700">
                  <c:v>44627.842951388891</c:v>
                </c:pt>
                <c:pt idx="701">
                  <c:v>44627.843680555554</c:v>
                </c:pt>
                <c:pt idx="702">
                  <c:v>44627.844409722224</c:v>
                </c:pt>
                <c:pt idx="703">
                  <c:v>44627.845127314817</c:v>
                </c:pt>
                <c:pt idx="704">
                  <c:v>44627.845856481479</c:v>
                </c:pt>
                <c:pt idx="705">
                  <c:v>44627.846574074072</c:v>
                </c:pt>
                <c:pt idx="706">
                  <c:v>44627.847303240742</c:v>
                </c:pt>
                <c:pt idx="707">
                  <c:v>44627.848032407404</c:v>
                </c:pt>
                <c:pt idx="708">
                  <c:v>44627.848749999997</c:v>
                </c:pt>
                <c:pt idx="709">
                  <c:v>44627.849479166667</c:v>
                </c:pt>
                <c:pt idx="710">
                  <c:v>44627.850208333337</c:v>
                </c:pt>
                <c:pt idx="711">
                  <c:v>44627.850925925923</c:v>
                </c:pt>
                <c:pt idx="712">
                  <c:v>44627.851655092592</c:v>
                </c:pt>
                <c:pt idx="713">
                  <c:v>44627.852372685185</c:v>
                </c:pt>
                <c:pt idx="714">
                  <c:v>44627.853101851855</c:v>
                </c:pt>
                <c:pt idx="715">
                  <c:v>44627.853831018518</c:v>
                </c:pt>
                <c:pt idx="716">
                  <c:v>44627.854548611111</c:v>
                </c:pt>
                <c:pt idx="717">
                  <c:v>44627.85527777778</c:v>
                </c:pt>
                <c:pt idx="718">
                  <c:v>44627.856006944443</c:v>
                </c:pt>
                <c:pt idx="719">
                  <c:v>44627.856724537036</c:v>
                </c:pt>
                <c:pt idx="720">
                  <c:v>44627.857453703706</c:v>
                </c:pt>
                <c:pt idx="721">
                  <c:v>44627.858229166668</c:v>
                </c:pt>
                <c:pt idx="722">
                  <c:v>44627.858958333331</c:v>
                </c:pt>
                <c:pt idx="723">
                  <c:v>44627.8596875</c:v>
                </c:pt>
                <c:pt idx="724">
                  <c:v>44627.860405092593</c:v>
                </c:pt>
                <c:pt idx="725">
                  <c:v>44627.861134259256</c:v>
                </c:pt>
                <c:pt idx="726">
                  <c:v>44627.861863425926</c:v>
                </c:pt>
                <c:pt idx="727">
                  <c:v>44627.862581018519</c:v>
                </c:pt>
                <c:pt idx="728">
                  <c:v>44627.863310185188</c:v>
                </c:pt>
                <c:pt idx="729">
                  <c:v>44627.864039351851</c:v>
                </c:pt>
                <c:pt idx="730">
                  <c:v>44627.864756944444</c:v>
                </c:pt>
                <c:pt idx="731">
                  <c:v>44627.865486111114</c:v>
                </c:pt>
                <c:pt idx="732">
                  <c:v>44627.866215277776</c:v>
                </c:pt>
                <c:pt idx="733">
                  <c:v>44627.866932870369</c:v>
                </c:pt>
                <c:pt idx="734">
                  <c:v>44627.867662037039</c:v>
                </c:pt>
                <c:pt idx="735">
                  <c:v>44627.868391203701</c:v>
                </c:pt>
                <c:pt idx="736">
                  <c:v>44627.869108796294</c:v>
                </c:pt>
                <c:pt idx="737">
                  <c:v>44627.869837962964</c:v>
                </c:pt>
                <c:pt idx="738">
                  <c:v>44627.870567129627</c:v>
                </c:pt>
                <c:pt idx="739">
                  <c:v>44627.87128472222</c:v>
                </c:pt>
                <c:pt idx="740">
                  <c:v>44627.872013888889</c:v>
                </c:pt>
                <c:pt idx="741">
                  <c:v>44627.872743055559</c:v>
                </c:pt>
                <c:pt idx="742">
                  <c:v>44627.873460648145</c:v>
                </c:pt>
                <c:pt idx="743">
                  <c:v>44627.874189814815</c:v>
                </c:pt>
                <c:pt idx="744">
                  <c:v>44627.874907407408</c:v>
                </c:pt>
                <c:pt idx="745">
                  <c:v>44627.875636574077</c:v>
                </c:pt>
                <c:pt idx="746">
                  <c:v>44627.87636574074</c:v>
                </c:pt>
                <c:pt idx="747">
                  <c:v>44627.87709490741</c:v>
                </c:pt>
                <c:pt idx="748">
                  <c:v>44627.877812500003</c:v>
                </c:pt>
                <c:pt idx="749">
                  <c:v>44627.878541666665</c:v>
                </c:pt>
                <c:pt idx="750">
                  <c:v>44627.879270833335</c:v>
                </c:pt>
                <c:pt idx="751">
                  <c:v>44627.879988425928</c:v>
                </c:pt>
                <c:pt idx="752">
                  <c:v>44627.88071759259</c:v>
                </c:pt>
                <c:pt idx="753">
                  <c:v>44627.88144675926</c:v>
                </c:pt>
                <c:pt idx="754">
                  <c:v>44627.882164351853</c:v>
                </c:pt>
                <c:pt idx="755">
                  <c:v>44627.882893518516</c:v>
                </c:pt>
                <c:pt idx="756">
                  <c:v>44627.883622685185</c:v>
                </c:pt>
                <c:pt idx="757">
                  <c:v>44627.884351851855</c:v>
                </c:pt>
                <c:pt idx="758">
                  <c:v>44627.885069444441</c:v>
                </c:pt>
                <c:pt idx="759">
                  <c:v>44627.885798611111</c:v>
                </c:pt>
                <c:pt idx="760">
                  <c:v>44627.88652777778</c:v>
                </c:pt>
                <c:pt idx="761">
                  <c:v>44627.887256944443</c:v>
                </c:pt>
                <c:pt idx="762">
                  <c:v>44627.887974537036</c:v>
                </c:pt>
                <c:pt idx="763">
                  <c:v>44627.888703703706</c:v>
                </c:pt>
                <c:pt idx="764">
                  <c:v>44627.889432870368</c:v>
                </c:pt>
                <c:pt idx="765">
                  <c:v>44627.890150462961</c:v>
                </c:pt>
                <c:pt idx="766">
                  <c:v>44627.890879629631</c:v>
                </c:pt>
                <c:pt idx="767">
                  <c:v>44627.891608796293</c:v>
                </c:pt>
                <c:pt idx="768">
                  <c:v>44627.892337962963</c:v>
                </c:pt>
                <c:pt idx="769">
                  <c:v>44627.893055555556</c:v>
                </c:pt>
                <c:pt idx="770">
                  <c:v>44627.893784722219</c:v>
                </c:pt>
                <c:pt idx="771">
                  <c:v>44627.894513888888</c:v>
                </c:pt>
                <c:pt idx="772">
                  <c:v>44627.895243055558</c:v>
                </c:pt>
                <c:pt idx="773">
                  <c:v>44627.895960648151</c:v>
                </c:pt>
                <c:pt idx="774">
                  <c:v>44627.896689814814</c:v>
                </c:pt>
                <c:pt idx="775">
                  <c:v>44627.897418981483</c:v>
                </c:pt>
                <c:pt idx="776">
                  <c:v>44627.898136574076</c:v>
                </c:pt>
                <c:pt idx="777">
                  <c:v>44627.898865740739</c:v>
                </c:pt>
                <c:pt idx="778">
                  <c:v>44627.899594907409</c:v>
                </c:pt>
                <c:pt idx="779">
                  <c:v>44627.900312500002</c:v>
                </c:pt>
                <c:pt idx="780">
                  <c:v>44627.901041666664</c:v>
                </c:pt>
                <c:pt idx="781">
                  <c:v>44627.901770833334</c:v>
                </c:pt>
                <c:pt idx="782">
                  <c:v>44627.902488425927</c:v>
                </c:pt>
                <c:pt idx="783">
                  <c:v>44627.903217592589</c:v>
                </c:pt>
                <c:pt idx="784">
                  <c:v>44627.903946759259</c:v>
                </c:pt>
                <c:pt idx="785">
                  <c:v>44627.904664351852</c:v>
                </c:pt>
                <c:pt idx="786">
                  <c:v>44627.905393518522</c:v>
                </c:pt>
                <c:pt idx="787">
                  <c:v>44627.906168981484</c:v>
                </c:pt>
                <c:pt idx="788">
                  <c:v>44627.906898148147</c:v>
                </c:pt>
                <c:pt idx="789">
                  <c:v>44627.90761574074</c:v>
                </c:pt>
                <c:pt idx="790">
                  <c:v>44627.90834490741</c:v>
                </c:pt>
                <c:pt idx="791">
                  <c:v>44627.909074074072</c:v>
                </c:pt>
                <c:pt idx="792">
                  <c:v>44627.909791666665</c:v>
                </c:pt>
                <c:pt idx="793">
                  <c:v>44627.910567129627</c:v>
                </c:pt>
                <c:pt idx="794">
                  <c:v>44627.911296296297</c:v>
                </c:pt>
                <c:pt idx="795">
                  <c:v>44627.91201388889</c:v>
                </c:pt>
                <c:pt idx="796">
                  <c:v>44627.912743055553</c:v>
                </c:pt>
                <c:pt idx="797">
                  <c:v>44627.913460648146</c:v>
                </c:pt>
                <c:pt idx="798">
                  <c:v>44627.914189814815</c:v>
                </c:pt>
                <c:pt idx="799">
                  <c:v>44627.914965277778</c:v>
                </c:pt>
                <c:pt idx="800">
                  <c:v>44627.915682870371</c:v>
                </c:pt>
                <c:pt idx="801">
                  <c:v>44627.916412037041</c:v>
                </c:pt>
                <c:pt idx="802">
                  <c:v>44627.917141203703</c:v>
                </c:pt>
                <c:pt idx="803">
                  <c:v>44627.917858796296</c:v>
                </c:pt>
                <c:pt idx="804">
                  <c:v>44627.918587962966</c:v>
                </c:pt>
                <c:pt idx="805">
                  <c:v>44627.919363425928</c:v>
                </c:pt>
                <c:pt idx="806">
                  <c:v>44627.920081018521</c:v>
                </c:pt>
                <c:pt idx="807">
                  <c:v>44627.920810185184</c:v>
                </c:pt>
                <c:pt idx="808">
                  <c:v>44627.921539351853</c:v>
                </c:pt>
                <c:pt idx="809">
                  <c:v>44627.922256944446</c:v>
                </c:pt>
                <c:pt idx="810">
                  <c:v>44627.922986111109</c:v>
                </c:pt>
                <c:pt idx="811">
                  <c:v>44627.923715277779</c:v>
                </c:pt>
                <c:pt idx="812">
                  <c:v>44627.924432870372</c:v>
                </c:pt>
                <c:pt idx="813">
                  <c:v>44627.925162037034</c:v>
                </c:pt>
                <c:pt idx="814">
                  <c:v>44627.925879629627</c:v>
                </c:pt>
                <c:pt idx="815">
                  <c:v>44627.926608796297</c:v>
                </c:pt>
                <c:pt idx="816">
                  <c:v>44627.927384259259</c:v>
                </c:pt>
                <c:pt idx="817">
                  <c:v>44627.928113425929</c:v>
                </c:pt>
                <c:pt idx="818">
                  <c:v>44627.928831018522</c:v>
                </c:pt>
                <c:pt idx="819">
                  <c:v>44627.929560185185</c:v>
                </c:pt>
                <c:pt idx="820">
                  <c:v>44627.930289351854</c:v>
                </c:pt>
                <c:pt idx="821">
                  <c:v>44627.931006944447</c:v>
                </c:pt>
                <c:pt idx="822">
                  <c:v>44627.93178240741</c:v>
                </c:pt>
                <c:pt idx="823">
                  <c:v>44627.932500000003</c:v>
                </c:pt>
                <c:pt idx="824">
                  <c:v>44627.933229166665</c:v>
                </c:pt>
                <c:pt idx="825">
                  <c:v>44627.933958333335</c:v>
                </c:pt>
                <c:pt idx="826">
                  <c:v>44627.934675925928</c:v>
                </c:pt>
                <c:pt idx="827">
                  <c:v>44627.93540509259</c:v>
                </c:pt>
                <c:pt idx="828">
                  <c:v>44627.936168981483</c:v>
                </c:pt>
                <c:pt idx="829">
                  <c:v>44627.936898148146</c:v>
                </c:pt>
                <c:pt idx="830">
                  <c:v>44627.937627314815</c:v>
                </c:pt>
                <c:pt idx="831">
                  <c:v>44627.938344907408</c:v>
                </c:pt>
                <c:pt idx="832">
                  <c:v>44627.939074074071</c:v>
                </c:pt>
                <c:pt idx="833">
                  <c:v>44627.939803240741</c:v>
                </c:pt>
                <c:pt idx="834">
                  <c:v>44627.940520833334</c:v>
                </c:pt>
                <c:pt idx="835">
                  <c:v>44627.941250000003</c:v>
                </c:pt>
                <c:pt idx="836">
                  <c:v>44627.941979166666</c:v>
                </c:pt>
                <c:pt idx="837">
                  <c:v>44627.942696759259</c:v>
                </c:pt>
                <c:pt idx="838">
                  <c:v>44627.943425925929</c:v>
                </c:pt>
                <c:pt idx="839">
                  <c:v>44627.944201388891</c:v>
                </c:pt>
                <c:pt idx="840">
                  <c:v>44627.944918981484</c:v>
                </c:pt>
                <c:pt idx="841">
                  <c:v>44627.945648148147</c:v>
                </c:pt>
                <c:pt idx="842">
                  <c:v>44627.946377314816</c:v>
                </c:pt>
                <c:pt idx="843">
                  <c:v>44627.947094907409</c:v>
                </c:pt>
                <c:pt idx="844">
                  <c:v>44627.947824074072</c:v>
                </c:pt>
                <c:pt idx="845">
                  <c:v>44627.948599537034</c:v>
                </c:pt>
                <c:pt idx="846">
                  <c:v>44627.949317129627</c:v>
                </c:pt>
                <c:pt idx="847">
                  <c:v>44627.950046296297</c:v>
                </c:pt>
                <c:pt idx="848">
                  <c:v>44627.950775462959</c:v>
                </c:pt>
                <c:pt idx="849">
                  <c:v>44627.951493055552</c:v>
                </c:pt>
                <c:pt idx="850">
                  <c:v>44627.952222222222</c:v>
                </c:pt>
                <c:pt idx="851">
                  <c:v>44627.952997685185</c:v>
                </c:pt>
                <c:pt idx="852">
                  <c:v>44627.953726851854</c:v>
                </c:pt>
                <c:pt idx="853">
                  <c:v>44627.954444444447</c:v>
                </c:pt>
                <c:pt idx="854">
                  <c:v>44627.95517361111</c:v>
                </c:pt>
                <c:pt idx="855">
                  <c:v>44627.95590277778</c:v>
                </c:pt>
                <c:pt idx="856">
                  <c:v>44627.956620370373</c:v>
                </c:pt>
                <c:pt idx="857">
                  <c:v>44627.957349537035</c:v>
                </c:pt>
                <c:pt idx="858">
                  <c:v>44627.958078703705</c:v>
                </c:pt>
                <c:pt idx="859">
                  <c:v>44627.958796296298</c:v>
                </c:pt>
                <c:pt idx="860">
                  <c:v>44627.95952546296</c:v>
                </c:pt>
                <c:pt idx="861">
                  <c:v>44627.96025462963</c:v>
                </c:pt>
                <c:pt idx="862">
                  <c:v>44627.961030092592</c:v>
                </c:pt>
                <c:pt idx="863">
                  <c:v>44627.961747685185</c:v>
                </c:pt>
                <c:pt idx="864">
                  <c:v>44627.962476851855</c:v>
                </c:pt>
                <c:pt idx="865">
                  <c:v>44627.963194444441</c:v>
                </c:pt>
                <c:pt idx="866">
                  <c:v>44627.963923611111</c:v>
                </c:pt>
                <c:pt idx="867">
                  <c:v>44627.96465277778</c:v>
                </c:pt>
                <c:pt idx="868">
                  <c:v>44627.965416666666</c:v>
                </c:pt>
                <c:pt idx="869">
                  <c:v>44627.966145833336</c:v>
                </c:pt>
                <c:pt idx="870">
                  <c:v>44627.966863425929</c:v>
                </c:pt>
                <c:pt idx="871">
                  <c:v>44627.967592592591</c:v>
                </c:pt>
                <c:pt idx="872">
                  <c:v>44627.968321759261</c:v>
                </c:pt>
                <c:pt idx="873">
                  <c:v>44627.969039351854</c:v>
                </c:pt>
                <c:pt idx="874">
                  <c:v>44627.969814814816</c:v>
                </c:pt>
                <c:pt idx="875">
                  <c:v>44627.970532407409</c:v>
                </c:pt>
                <c:pt idx="876">
                  <c:v>44627.971261574072</c:v>
                </c:pt>
                <c:pt idx="877">
                  <c:v>44627.971990740742</c:v>
                </c:pt>
                <c:pt idx="878">
                  <c:v>44627.972708333335</c:v>
                </c:pt>
                <c:pt idx="879">
                  <c:v>44627.973437499997</c:v>
                </c:pt>
                <c:pt idx="880">
                  <c:v>44627.974212962959</c:v>
                </c:pt>
                <c:pt idx="881">
                  <c:v>44627.974942129629</c:v>
                </c:pt>
                <c:pt idx="882">
                  <c:v>44627.975659722222</c:v>
                </c:pt>
                <c:pt idx="883">
                  <c:v>44627.976388888892</c:v>
                </c:pt>
                <c:pt idx="884">
                  <c:v>44627.977106481485</c:v>
                </c:pt>
                <c:pt idx="885">
                  <c:v>44627.977835648147</c:v>
                </c:pt>
                <c:pt idx="886">
                  <c:v>44627.978564814817</c:v>
                </c:pt>
                <c:pt idx="887">
                  <c:v>44627.97929398148</c:v>
                </c:pt>
                <c:pt idx="888">
                  <c:v>44627.980011574073</c:v>
                </c:pt>
                <c:pt idx="889">
                  <c:v>44627.980740740742</c:v>
                </c:pt>
                <c:pt idx="890">
                  <c:v>44627.981469907405</c:v>
                </c:pt>
                <c:pt idx="891">
                  <c:v>44627.982187499998</c:v>
                </c:pt>
                <c:pt idx="892">
                  <c:v>44627.982916666668</c:v>
                </c:pt>
                <c:pt idx="893">
                  <c:v>44627.983634259261</c:v>
                </c:pt>
                <c:pt idx="894">
                  <c:v>44627.984363425923</c:v>
                </c:pt>
                <c:pt idx="895">
                  <c:v>44627.985092592593</c:v>
                </c:pt>
                <c:pt idx="896">
                  <c:v>44627.985810185186</c:v>
                </c:pt>
                <c:pt idx="897">
                  <c:v>44627.986539351848</c:v>
                </c:pt>
                <c:pt idx="898">
                  <c:v>44627.987268518518</c:v>
                </c:pt>
                <c:pt idx="899">
                  <c:v>44627.987986111111</c:v>
                </c:pt>
                <c:pt idx="900">
                  <c:v>44627.988715277781</c:v>
                </c:pt>
                <c:pt idx="901">
                  <c:v>44627.989444444444</c:v>
                </c:pt>
                <c:pt idx="902">
                  <c:v>44627.990162037036</c:v>
                </c:pt>
                <c:pt idx="903">
                  <c:v>44627.990891203706</c:v>
                </c:pt>
                <c:pt idx="904">
                  <c:v>44627.991620370369</c:v>
                </c:pt>
                <c:pt idx="905">
                  <c:v>44627.992337962962</c:v>
                </c:pt>
                <c:pt idx="906">
                  <c:v>44627.993067129632</c:v>
                </c:pt>
                <c:pt idx="907">
                  <c:v>44627.993796296294</c:v>
                </c:pt>
                <c:pt idx="908">
                  <c:v>44627.994513888887</c:v>
                </c:pt>
                <c:pt idx="909">
                  <c:v>44627.995243055557</c:v>
                </c:pt>
                <c:pt idx="910">
                  <c:v>44627.995972222219</c:v>
                </c:pt>
                <c:pt idx="911">
                  <c:v>44627.996689814812</c:v>
                </c:pt>
                <c:pt idx="912">
                  <c:v>44627.997418981482</c:v>
                </c:pt>
                <c:pt idx="913">
                  <c:v>44627.998148148145</c:v>
                </c:pt>
                <c:pt idx="914">
                  <c:v>44627.998865740738</c:v>
                </c:pt>
                <c:pt idx="915">
                  <c:v>44627.999594907407</c:v>
                </c:pt>
                <c:pt idx="916">
                  <c:v>44628.000324074077</c:v>
                </c:pt>
                <c:pt idx="917">
                  <c:v>44628.00104166667</c:v>
                </c:pt>
                <c:pt idx="918">
                  <c:v>44628.001770833333</c:v>
                </c:pt>
                <c:pt idx="919">
                  <c:v>44628.002500000002</c:v>
                </c:pt>
                <c:pt idx="920">
                  <c:v>44628.003217592595</c:v>
                </c:pt>
                <c:pt idx="921">
                  <c:v>44628.003946759258</c:v>
                </c:pt>
                <c:pt idx="922">
                  <c:v>44628.004675925928</c:v>
                </c:pt>
                <c:pt idx="923">
                  <c:v>44628.005393518521</c:v>
                </c:pt>
                <c:pt idx="924">
                  <c:v>44628.006122685183</c:v>
                </c:pt>
                <c:pt idx="925">
                  <c:v>44628.006851851853</c:v>
                </c:pt>
                <c:pt idx="926">
                  <c:v>44628.007569444446</c:v>
                </c:pt>
                <c:pt idx="927">
                  <c:v>44628.008298611108</c:v>
                </c:pt>
                <c:pt idx="928">
                  <c:v>44628.009027777778</c:v>
                </c:pt>
                <c:pt idx="929">
                  <c:v>44628.009745370371</c:v>
                </c:pt>
                <c:pt idx="930">
                  <c:v>44628.010474537034</c:v>
                </c:pt>
                <c:pt idx="931">
                  <c:v>44628.011203703703</c:v>
                </c:pt>
                <c:pt idx="932">
                  <c:v>44628.011921296296</c:v>
                </c:pt>
                <c:pt idx="933">
                  <c:v>44628.012650462966</c:v>
                </c:pt>
                <c:pt idx="934">
                  <c:v>44628.013379629629</c:v>
                </c:pt>
                <c:pt idx="935">
                  <c:v>44628.014097222222</c:v>
                </c:pt>
                <c:pt idx="936">
                  <c:v>44628.014826388891</c:v>
                </c:pt>
                <c:pt idx="937">
                  <c:v>44628.015555555554</c:v>
                </c:pt>
                <c:pt idx="938">
                  <c:v>44628.016273148147</c:v>
                </c:pt>
                <c:pt idx="939">
                  <c:v>44628.017002314817</c:v>
                </c:pt>
                <c:pt idx="940">
                  <c:v>44628.01771990741</c:v>
                </c:pt>
                <c:pt idx="941">
                  <c:v>44628.018449074072</c:v>
                </c:pt>
                <c:pt idx="942">
                  <c:v>44628.019178240742</c:v>
                </c:pt>
                <c:pt idx="943">
                  <c:v>44628.019895833335</c:v>
                </c:pt>
                <c:pt idx="944">
                  <c:v>44628.020624999997</c:v>
                </c:pt>
                <c:pt idx="945">
                  <c:v>44628.021354166667</c:v>
                </c:pt>
                <c:pt idx="946">
                  <c:v>44628.02207175926</c:v>
                </c:pt>
                <c:pt idx="947">
                  <c:v>44628.022800925923</c:v>
                </c:pt>
                <c:pt idx="948">
                  <c:v>44628.023530092592</c:v>
                </c:pt>
                <c:pt idx="949">
                  <c:v>44628.024247685185</c:v>
                </c:pt>
                <c:pt idx="950">
                  <c:v>44628.024976851855</c:v>
                </c:pt>
                <c:pt idx="951">
                  <c:v>44628.025752314818</c:v>
                </c:pt>
                <c:pt idx="952">
                  <c:v>44628.02648148148</c:v>
                </c:pt>
                <c:pt idx="953">
                  <c:v>44628.027199074073</c:v>
                </c:pt>
                <c:pt idx="954">
                  <c:v>44628.027928240743</c:v>
                </c:pt>
                <c:pt idx="955">
                  <c:v>44628.028645833336</c:v>
                </c:pt>
                <c:pt idx="956">
                  <c:v>44628.029374999998</c:v>
                </c:pt>
                <c:pt idx="957">
                  <c:v>44628.030104166668</c:v>
                </c:pt>
                <c:pt idx="958">
                  <c:v>44628.030821759261</c:v>
                </c:pt>
                <c:pt idx="959">
                  <c:v>44628.031550925924</c:v>
                </c:pt>
                <c:pt idx="960">
                  <c:v>44628.032280092593</c:v>
                </c:pt>
                <c:pt idx="961">
                  <c:v>44628.032997685186</c:v>
                </c:pt>
                <c:pt idx="962">
                  <c:v>44628.033784722225</c:v>
                </c:pt>
                <c:pt idx="963">
                  <c:v>44628.034502314818</c:v>
                </c:pt>
                <c:pt idx="964">
                  <c:v>44628.035231481481</c:v>
                </c:pt>
                <c:pt idx="965">
                  <c:v>44628.035949074074</c:v>
                </c:pt>
                <c:pt idx="966">
                  <c:v>44628.036678240744</c:v>
                </c:pt>
                <c:pt idx="967">
                  <c:v>44628.037407407406</c:v>
                </c:pt>
                <c:pt idx="968">
                  <c:v>44628.038124999999</c:v>
                </c:pt>
                <c:pt idx="969">
                  <c:v>44628.038854166669</c:v>
                </c:pt>
                <c:pt idx="970">
                  <c:v>44628.039583333331</c:v>
                </c:pt>
                <c:pt idx="971">
                  <c:v>44628.040300925924</c:v>
                </c:pt>
                <c:pt idx="972">
                  <c:v>44628.041030092594</c:v>
                </c:pt>
                <c:pt idx="973">
                  <c:v>44628.041759259257</c:v>
                </c:pt>
                <c:pt idx="974">
                  <c:v>44628.04247685185</c:v>
                </c:pt>
                <c:pt idx="975">
                  <c:v>44628.043206018519</c:v>
                </c:pt>
                <c:pt idx="976">
                  <c:v>44628.043923611112</c:v>
                </c:pt>
                <c:pt idx="977">
                  <c:v>44628.044652777775</c:v>
                </c:pt>
                <c:pt idx="978">
                  <c:v>44628.045381944445</c:v>
                </c:pt>
                <c:pt idx="979">
                  <c:v>44628.046111111114</c:v>
                </c:pt>
                <c:pt idx="980">
                  <c:v>44628.0468287037</c:v>
                </c:pt>
                <c:pt idx="981">
                  <c:v>44628.04755787037</c:v>
                </c:pt>
                <c:pt idx="982">
                  <c:v>44628.048275462963</c:v>
                </c:pt>
                <c:pt idx="983">
                  <c:v>44628.049004629633</c:v>
                </c:pt>
                <c:pt idx="984">
                  <c:v>44628.049733796295</c:v>
                </c:pt>
                <c:pt idx="985">
                  <c:v>44628.050451388888</c:v>
                </c:pt>
                <c:pt idx="986">
                  <c:v>44628.051180555558</c:v>
                </c:pt>
                <c:pt idx="987">
                  <c:v>44628.05190972222</c:v>
                </c:pt>
                <c:pt idx="988">
                  <c:v>44628.052627314813</c:v>
                </c:pt>
                <c:pt idx="989">
                  <c:v>44628.053356481483</c:v>
                </c:pt>
                <c:pt idx="990">
                  <c:v>44628.054085648146</c:v>
                </c:pt>
                <c:pt idx="991">
                  <c:v>44628.054803240739</c:v>
                </c:pt>
                <c:pt idx="992">
                  <c:v>44628.055532407408</c:v>
                </c:pt>
                <c:pt idx="993">
                  <c:v>44628.056261574071</c:v>
                </c:pt>
                <c:pt idx="994">
                  <c:v>44628.056979166664</c:v>
                </c:pt>
                <c:pt idx="995">
                  <c:v>44628.057708333334</c:v>
                </c:pt>
                <c:pt idx="996">
                  <c:v>44628.058437500003</c:v>
                </c:pt>
                <c:pt idx="997">
                  <c:v>44628.059155092589</c:v>
                </c:pt>
                <c:pt idx="998">
                  <c:v>44628.059884259259</c:v>
                </c:pt>
                <c:pt idx="999">
                  <c:v>44628.060601851852</c:v>
                </c:pt>
                <c:pt idx="1000">
                  <c:v>44628.061331018522</c:v>
                </c:pt>
                <c:pt idx="1001">
                  <c:v>44628.062060185184</c:v>
                </c:pt>
                <c:pt idx="1002">
                  <c:v>44628.062777777777</c:v>
                </c:pt>
                <c:pt idx="1003">
                  <c:v>44628.063506944447</c:v>
                </c:pt>
                <c:pt idx="1004">
                  <c:v>44628.064236111109</c:v>
                </c:pt>
                <c:pt idx="1005">
                  <c:v>44628.064953703702</c:v>
                </c:pt>
                <c:pt idx="1006">
                  <c:v>44628.065682870372</c:v>
                </c:pt>
                <c:pt idx="1007">
                  <c:v>44628.066412037035</c:v>
                </c:pt>
                <c:pt idx="1008">
                  <c:v>44628.067129629628</c:v>
                </c:pt>
                <c:pt idx="1009">
                  <c:v>44628.067858796298</c:v>
                </c:pt>
                <c:pt idx="1010">
                  <c:v>44628.068576388891</c:v>
                </c:pt>
                <c:pt idx="1011">
                  <c:v>44628.069305555553</c:v>
                </c:pt>
                <c:pt idx="1012">
                  <c:v>44628.070034722223</c:v>
                </c:pt>
                <c:pt idx="1013">
                  <c:v>44628.070752314816</c:v>
                </c:pt>
                <c:pt idx="1014">
                  <c:v>44628.071481481478</c:v>
                </c:pt>
                <c:pt idx="1015">
                  <c:v>44628.072210648148</c:v>
                </c:pt>
                <c:pt idx="1016">
                  <c:v>44628.072928240741</c:v>
                </c:pt>
                <c:pt idx="1017">
                  <c:v>44628.073657407411</c:v>
                </c:pt>
                <c:pt idx="1018">
                  <c:v>44628.074386574073</c:v>
                </c:pt>
                <c:pt idx="1019">
                  <c:v>44628.075104166666</c:v>
                </c:pt>
                <c:pt idx="1020">
                  <c:v>44628.075833333336</c:v>
                </c:pt>
                <c:pt idx="1021">
                  <c:v>44628.076562499999</c:v>
                </c:pt>
                <c:pt idx="1022">
                  <c:v>44628.077280092592</c:v>
                </c:pt>
                <c:pt idx="1023">
                  <c:v>44628.078009259261</c:v>
                </c:pt>
                <c:pt idx="1024">
                  <c:v>44628.078726851854</c:v>
                </c:pt>
                <c:pt idx="1025">
                  <c:v>44628.079456018517</c:v>
                </c:pt>
                <c:pt idx="1026">
                  <c:v>44628.080185185187</c:v>
                </c:pt>
                <c:pt idx="1027">
                  <c:v>44628.08090277778</c:v>
                </c:pt>
                <c:pt idx="1028">
                  <c:v>44628.081631944442</c:v>
                </c:pt>
                <c:pt idx="1029">
                  <c:v>44628.082361111112</c:v>
                </c:pt>
                <c:pt idx="1030">
                  <c:v>44628.083078703705</c:v>
                </c:pt>
                <c:pt idx="1031">
                  <c:v>44628.083807870367</c:v>
                </c:pt>
                <c:pt idx="1032">
                  <c:v>44628.084537037037</c:v>
                </c:pt>
                <c:pt idx="1033">
                  <c:v>44628.08525462963</c:v>
                </c:pt>
                <c:pt idx="1034">
                  <c:v>44628.0859837963</c:v>
                </c:pt>
                <c:pt idx="1035">
                  <c:v>44628.086701388886</c:v>
                </c:pt>
                <c:pt idx="1036">
                  <c:v>44628.087430555555</c:v>
                </c:pt>
                <c:pt idx="1037">
                  <c:v>44628.088159722225</c:v>
                </c:pt>
                <c:pt idx="1038">
                  <c:v>44628.088877314818</c:v>
                </c:pt>
                <c:pt idx="1039">
                  <c:v>44628.089606481481</c:v>
                </c:pt>
                <c:pt idx="1040">
                  <c:v>44628.09033564815</c:v>
                </c:pt>
                <c:pt idx="1041">
                  <c:v>44628.091053240743</c:v>
                </c:pt>
                <c:pt idx="1042">
                  <c:v>44628.091782407406</c:v>
                </c:pt>
                <c:pt idx="1043">
                  <c:v>44628.092511574076</c:v>
                </c:pt>
                <c:pt idx="1044">
                  <c:v>44628.093229166669</c:v>
                </c:pt>
                <c:pt idx="1045">
                  <c:v>44628.093958333331</c:v>
                </c:pt>
                <c:pt idx="1046">
                  <c:v>44628.094687500001</c:v>
                </c:pt>
                <c:pt idx="1047">
                  <c:v>44628.095405092594</c:v>
                </c:pt>
                <c:pt idx="1048">
                  <c:v>44628.096134259256</c:v>
                </c:pt>
                <c:pt idx="1049">
                  <c:v>44628.096851851849</c:v>
                </c:pt>
                <c:pt idx="1050">
                  <c:v>44628.097581018519</c:v>
                </c:pt>
                <c:pt idx="1051">
                  <c:v>44628.098310185182</c:v>
                </c:pt>
                <c:pt idx="1052">
                  <c:v>44628.099027777775</c:v>
                </c:pt>
                <c:pt idx="1053">
                  <c:v>44628.099756944444</c:v>
                </c:pt>
                <c:pt idx="1054">
                  <c:v>44628.100486111114</c:v>
                </c:pt>
                <c:pt idx="1055">
                  <c:v>44628.101203703707</c:v>
                </c:pt>
                <c:pt idx="1056">
                  <c:v>44628.10193287037</c:v>
                </c:pt>
                <c:pt idx="1057">
                  <c:v>44628.102662037039</c:v>
                </c:pt>
                <c:pt idx="1058">
                  <c:v>44628.103379629632</c:v>
                </c:pt>
                <c:pt idx="1059">
                  <c:v>44628.104108796295</c:v>
                </c:pt>
                <c:pt idx="1060">
                  <c:v>44628.104837962965</c:v>
                </c:pt>
                <c:pt idx="1061">
                  <c:v>44628.105555555558</c:v>
                </c:pt>
                <c:pt idx="1062">
                  <c:v>44628.10628472222</c:v>
                </c:pt>
                <c:pt idx="1063">
                  <c:v>44628.10701388889</c:v>
                </c:pt>
                <c:pt idx="1064">
                  <c:v>44628.107731481483</c:v>
                </c:pt>
                <c:pt idx="1065">
                  <c:v>44628.108460648145</c:v>
                </c:pt>
                <c:pt idx="1066">
                  <c:v>44628.109178240738</c:v>
                </c:pt>
                <c:pt idx="1067">
                  <c:v>44628.109907407408</c:v>
                </c:pt>
                <c:pt idx="1068">
                  <c:v>44628.110636574071</c:v>
                </c:pt>
                <c:pt idx="1069">
                  <c:v>44628.111354166664</c:v>
                </c:pt>
                <c:pt idx="1070">
                  <c:v>44628.112083333333</c:v>
                </c:pt>
                <c:pt idx="1071">
                  <c:v>44628.112812500003</c:v>
                </c:pt>
                <c:pt idx="1072">
                  <c:v>44628.113530092596</c:v>
                </c:pt>
                <c:pt idx="1073">
                  <c:v>44628.114259259259</c:v>
                </c:pt>
                <c:pt idx="1074">
                  <c:v>44628.114988425928</c:v>
                </c:pt>
                <c:pt idx="1075">
                  <c:v>44628.115706018521</c:v>
                </c:pt>
                <c:pt idx="1076">
                  <c:v>44628.116435185184</c:v>
                </c:pt>
                <c:pt idx="1077">
                  <c:v>44628.117164351854</c:v>
                </c:pt>
                <c:pt idx="1078">
                  <c:v>44628.117939814816</c:v>
                </c:pt>
                <c:pt idx="1079">
                  <c:v>44628.118657407409</c:v>
                </c:pt>
                <c:pt idx="1080">
                  <c:v>44628.119386574072</c:v>
                </c:pt>
                <c:pt idx="1081">
                  <c:v>44628.120115740741</c:v>
                </c:pt>
                <c:pt idx="1082">
                  <c:v>44628.120833333334</c:v>
                </c:pt>
                <c:pt idx="1083">
                  <c:v>44628.121562499997</c:v>
                </c:pt>
                <c:pt idx="1084">
                  <c:v>44628.122291666667</c:v>
                </c:pt>
                <c:pt idx="1085">
                  <c:v>44628.12300925926</c:v>
                </c:pt>
                <c:pt idx="1086">
                  <c:v>44628.123738425929</c:v>
                </c:pt>
                <c:pt idx="1087">
                  <c:v>44628.124467592592</c:v>
                </c:pt>
                <c:pt idx="1088">
                  <c:v>44628.125185185185</c:v>
                </c:pt>
                <c:pt idx="1089">
                  <c:v>44628.125914351855</c:v>
                </c:pt>
                <c:pt idx="1090">
                  <c:v>44628.126631944448</c:v>
                </c:pt>
                <c:pt idx="1091">
                  <c:v>44628.12736111111</c:v>
                </c:pt>
                <c:pt idx="1092">
                  <c:v>44628.12809027778</c:v>
                </c:pt>
                <c:pt idx="1093">
                  <c:v>44628.128807870373</c:v>
                </c:pt>
                <c:pt idx="1094">
                  <c:v>44628.129537037035</c:v>
                </c:pt>
                <c:pt idx="1095">
                  <c:v>44628.130266203705</c:v>
                </c:pt>
                <c:pt idx="1096">
                  <c:v>44628.130983796298</c:v>
                </c:pt>
                <c:pt idx="1097">
                  <c:v>44628.131712962961</c:v>
                </c:pt>
                <c:pt idx="1098">
                  <c:v>44628.13244212963</c:v>
                </c:pt>
                <c:pt idx="1099">
                  <c:v>44628.133159722223</c:v>
                </c:pt>
                <c:pt idx="1100">
                  <c:v>44628.133888888886</c:v>
                </c:pt>
                <c:pt idx="1101">
                  <c:v>44628.134618055556</c:v>
                </c:pt>
                <c:pt idx="1102">
                  <c:v>44628.135335648149</c:v>
                </c:pt>
                <c:pt idx="1103">
                  <c:v>44628.136064814818</c:v>
                </c:pt>
                <c:pt idx="1104">
                  <c:v>44628.136782407404</c:v>
                </c:pt>
                <c:pt idx="1105">
                  <c:v>44628.137511574074</c:v>
                </c:pt>
                <c:pt idx="1106">
                  <c:v>44628.138240740744</c:v>
                </c:pt>
                <c:pt idx="1107">
                  <c:v>44628.138958333337</c:v>
                </c:pt>
                <c:pt idx="1108">
                  <c:v>44628.139687499999</c:v>
                </c:pt>
                <c:pt idx="1109">
                  <c:v>44628.140416666669</c:v>
                </c:pt>
                <c:pt idx="1110">
                  <c:v>44628.141134259262</c:v>
                </c:pt>
                <c:pt idx="1111">
                  <c:v>44628.141863425924</c:v>
                </c:pt>
                <c:pt idx="1112">
                  <c:v>44628.142592592594</c:v>
                </c:pt>
                <c:pt idx="1113">
                  <c:v>44628.143310185187</c:v>
                </c:pt>
                <c:pt idx="1114">
                  <c:v>44628.14403935185</c:v>
                </c:pt>
                <c:pt idx="1115">
                  <c:v>44628.144756944443</c:v>
                </c:pt>
                <c:pt idx="1116">
                  <c:v>44628.145486111112</c:v>
                </c:pt>
                <c:pt idx="1117">
                  <c:v>44628.146215277775</c:v>
                </c:pt>
                <c:pt idx="1118">
                  <c:v>44628.146932870368</c:v>
                </c:pt>
                <c:pt idx="1119">
                  <c:v>44628.14770833333</c:v>
                </c:pt>
                <c:pt idx="1120">
                  <c:v>44628.1484375</c:v>
                </c:pt>
                <c:pt idx="1121">
                  <c:v>44628.14916666667</c:v>
                </c:pt>
                <c:pt idx="1122">
                  <c:v>44628.149884259263</c:v>
                </c:pt>
                <c:pt idx="1123">
                  <c:v>44628.150613425925</c:v>
                </c:pt>
                <c:pt idx="1124">
                  <c:v>44628.151342592595</c:v>
                </c:pt>
                <c:pt idx="1125">
                  <c:v>44628.152060185188</c:v>
                </c:pt>
                <c:pt idx="1126">
                  <c:v>44628.152789351851</c:v>
                </c:pt>
                <c:pt idx="1127">
                  <c:v>44628.153506944444</c:v>
                </c:pt>
                <c:pt idx="1128">
                  <c:v>44628.154236111113</c:v>
                </c:pt>
                <c:pt idx="1129">
                  <c:v>44628.154965277776</c:v>
                </c:pt>
                <c:pt idx="1130">
                  <c:v>44628.155740740738</c:v>
                </c:pt>
                <c:pt idx="1131">
                  <c:v>44628.156458333331</c:v>
                </c:pt>
                <c:pt idx="1132">
                  <c:v>44628.157187500001</c:v>
                </c:pt>
                <c:pt idx="1133">
                  <c:v>44628.157916666663</c:v>
                </c:pt>
                <c:pt idx="1134">
                  <c:v>44628.158634259256</c:v>
                </c:pt>
                <c:pt idx="1135">
                  <c:v>44628.159363425926</c:v>
                </c:pt>
                <c:pt idx="1136">
                  <c:v>44628.160092592596</c:v>
                </c:pt>
                <c:pt idx="1137">
                  <c:v>44628.160810185182</c:v>
                </c:pt>
                <c:pt idx="1138">
                  <c:v>44628.161539351851</c:v>
                </c:pt>
                <c:pt idx="1139">
                  <c:v>44628.162256944444</c:v>
                </c:pt>
                <c:pt idx="1140">
                  <c:v>44628.162986111114</c:v>
                </c:pt>
                <c:pt idx="1141">
                  <c:v>44628.163761574076</c:v>
                </c:pt>
                <c:pt idx="1142">
                  <c:v>44628.164490740739</c:v>
                </c:pt>
                <c:pt idx="1143">
                  <c:v>44628.165208333332</c:v>
                </c:pt>
                <c:pt idx="1144">
                  <c:v>44628.165937500002</c:v>
                </c:pt>
                <c:pt idx="1145">
                  <c:v>44628.166666666664</c:v>
                </c:pt>
                <c:pt idx="1146">
                  <c:v>44628.167384259257</c:v>
                </c:pt>
                <c:pt idx="1147">
                  <c:v>44628.168113425927</c:v>
                </c:pt>
                <c:pt idx="1148">
                  <c:v>44628.16883101852</c:v>
                </c:pt>
                <c:pt idx="1149">
                  <c:v>44628.169560185182</c:v>
                </c:pt>
                <c:pt idx="1150">
                  <c:v>44628.170289351852</c:v>
                </c:pt>
                <c:pt idx="1151">
                  <c:v>44628.171006944445</c:v>
                </c:pt>
                <c:pt idx="1152">
                  <c:v>44628.171736111108</c:v>
                </c:pt>
                <c:pt idx="1153">
                  <c:v>44628.172453703701</c:v>
                </c:pt>
                <c:pt idx="1154">
                  <c:v>44628.173182870371</c:v>
                </c:pt>
                <c:pt idx="1155">
                  <c:v>44628.17391203704</c:v>
                </c:pt>
                <c:pt idx="1156">
                  <c:v>44628.174629629626</c:v>
                </c:pt>
                <c:pt idx="1157">
                  <c:v>44628.175358796296</c:v>
                </c:pt>
                <c:pt idx="1158">
                  <c:v>44628.176087962966</c:v>
                </c:pt>
                <c:pt idx="1159">
                  <c:v>44628.176805555559</c:v>
                </c:pt>
                <c:pt idx="1160">
                  <c:v>44628.177534722221</c:v>
                </c:pt>
                <c:pt idx="1161">
                  <c:v>44628.178252314814</c:v>
                </c:pt>
                <c:pt idx="1162">
                  <c:v>44628.178981481484</c:v>
                </c:pt>
                <c:pt idx="1163">
                  <c:v>44628.179710648146</c:v>
                </c:pt>
                <c:pt idx="1164">
                  <c:v>44628.180428240739</c:v>
                </c:pt>
                <c:pt idx="1165">
                  <c:v>44628.181157407409</c:v>
                </c:pt>
                <c:pt idx="1166">
                  <c:v>44628.181886574072</c:v>
                </c:pt>
                <c:pt idx="1167">
                  <c:v>44628.182662037034</c:v>
                </c:pt>
                <c:pt idx="1168">
                  <c:v>44628.183379629627</c:v>
                </c:pt>
                <c:pt idx="1169">
                  <c:v>44628.184108796297</c:v>
                </c:pt>
                <c:pt idx="1170">
                  <c:v>44628.184837962966</c:v>
                </c:pt>
                <c:pt idx="1171">
                  <c:v>44628.185555555552</c:v>
                </c:pt>
                <c:pt idx="1172">
                  <c:v>44628.186284722222</c:v>
                </c:pt>
                <c:pt idx="1173">
                  <c:v>44628.187013888892</c:v>
                </c:pt>
                <c:pt idx="1174">
                  <c:v>44628.187731481485</c:v>
                </c:pt>
                <c:pt idx="1175">
                  <c:v>44628.188460648147</c:v>
                </c:pt>
                <c:pt idx="1176">
                  <c:v>44628.18917824074</c:v>
                </c:pt>
                <c:pt idx="1177">
                  <c:v>44628.18990740741</c:v>
                </c:pt>
                <c:pt idx="1178">
                  <c:v>44628.190636574072</c:v>
                </c:pt>
                <c:pt idx="1179">
                  <c:v>44628.191354166665</c:v>
                </c:pt>
                <c:pt idx="1180">
                  <c:v>44628.192083333335</c:v>
                </c:pt>
                <c:pt idx="1181">
                  <c:v>44628.192812499998</c:v>
                </c:pt>
                <c:pt idx="1182">
                  <c:v>44628.193530092591</c:v>
                </c:pt>
                <c:pt idx="1183">
                  <c:v>44628.19425925926</c:v>
                </c:pt>
                <c:pt idx="1184">
                  <c:v>44628.194976851853</c:v>
                </c:pt>
                <c:pt idx="1185">
                  <c:v>44628.195706018516</c:v>
                </c:pt>
                <c:pt idx="1186">
                  <c:v>44628.196435185186</c:v>
                </c:pt>
                <c:pt idx="1187">
                  <c:v>44628.197152777779</c:v>
                </c:pt>
                <c:pt idx="1188">
                  <c:v>44628.197881944441</c:v>
                </c:pt>
                <c:pt idx="1189">
                  <c:v>44628.198611111111</c:v>
                </c:pt>
                <c:pt idx="1190">
                  <c:v>44628.199328703704</c:v>
                </c:pt>
                <c:pt idx="1191">
                  <c:v>44628.200057870374</c:v>
                </c:pt>
                <c:pt idx="1192">
                  <c:v>44628.200787037036</c:v>
                </c:pt>
                <c:pt idx="1193">
                  <c:v>44628.201562499999</c:v>
                </c:pt>
                <c:pt idx="1194">
                  <c:v>44628.202291666668</c:v>
                </c:pt>
                <c:pt idx="1195">
                  <c:v>44628.203009259261</c:v>
                </c:pt>
                <c:pt idx="1196">
                  <c:v>44628.203738425924</c:v>
                </c:pt>
                <c:pt idx="1197">
                  <c:v>44628.204467592594</c:v>
                </c:pt>
                <c:pt idx="1198">
                  <c:v>44628.205185185187</c:v>
                </c:pt>
                <c:pt idx="1199">
                  <c:v>44628.205914351849</c:v>
                </c:pt>
                <c:pt idx="1200">
                  <c:v>44628.206631944442</c:v>
                </c:pt>
                <c:pt idx="1201">
                  <c:v>44628.207361111112</c:v>
                </c:pt>
                <c:pt idx="1202">
                  <c:v>44628.208090277774</c:v>
                </c:pt>
                <c:pt idx="1203">
                  <c:v>44628.208807870367</c:v>
                </c:pt>
                <c:pt idx="1204">
                  <c:v>44628.209537037037</c:v>
                </c:pt>
                <c:pt idx="1205">
                  <c:v>44628.210266203707</c:v>
                </c:pt>
                <c:pt idx="1206">
                  <c:v>44628.2109837963</c:v>
                </c:pt>
                <c:pt idx="1207">
                  <c:v>44628.211712962962</c:v>
                </c:pt>
                <c:pt idx="1208">
                  <c:v>44628.212442129632</c:v>
                </c:pt>
                <c:pt idx="1209">
                  <c:v>44628.213159722225</c:v>
                </c:pt>
                <c:pt idx="1210">
                  <c:v>44628.213888888888</c:v>
                </c:pt>
                <c:pt idx="1211">
                  <c:v>44628.214618055557</c:v>
                </c:pt>
                <c:pt idx="1212">
                  <c:v>44628.21533564815</c:v>
                </c:pt>
                <c:pt idx="1213">
                  <c:v>44628.216064814813</c:v>
                </c:pt>
                <c:pt idx="1214">
                  <c:v>44628.216840277775</c:v>
                </c:pt>
                <c:pt idx="1215">
                  <c:v>44628.217569444445</c:v>
                </c:pt>
                <c:pt idx="1216">
                  <c:v>44628.218287037038</c:v>
                </c:pt>
                <c:pt idx="1217">
                  <c:v>44628.2190162037</c:v>
                </c:pt>
                <c:pt idx="1218">
                  <c:v>44628.21974537037</c:v>
                </c:pt>
                <c:pt idx="1219">
                  <c:v>44628.22047453704</c:v>
                </c:pt>
                <c:pt idx="1220">
                  <c:v>44628.221192129633</c:v>
                </c:pt>
                <c:pt idx="1221">
                  <c:v>44628.221921296295</c:v>
                </c:pt>
                <c:pt idx="1222">
                  <c:v>44628.222638888888</c:v>
                </c:pt>
                <c:pt idx="1223">
                  <c:v>44628.223368055558</c:v>
                </c:pt>
                <c:pt idx="1224">
                  <c:v>44628.224097222221</c:v>
                </c:pt>
                <c:pt idx="1225">
                  <c:v>44628.224814814814</c:v>
                </c:pt>
                <c:pt idx="1226">
                  <c:v>44628.225543981483</c:v>
                </c:pt>
                <c:pt idx="1227">
                  <c:v>44628.226273148146</c:v>
                </c:pt>
                <c:pt idx="1228">
                  <c:v>44628.226990740739</c:v>
                </c:pt>
                <c:pt idx="1229">
                  <c:v>44628.227719907409</c:v>
                </c:pt>
                <c:pt idx="1230">
                  <c:v>44628.228449074071</c:v>
                </c:pt>
                <c:pt idx="1231">
                  <c:v>44628.229166666664</c:v>
                </c:pt>
                <c:pt idx="1232">
                  <c:v>44628.229895833334</c:v>
                </c:pt>
                <c:pt idx="1233">
                  <c:v>44628.230613425927</c:v>
                </c:pt>
                <c:pt idx="1234">
                  <c:v>44628.231342592589</c:v>
                </c:pt>
                <c:pt idx="1235">
                  <c:v>44628.232071759259</c:v>
                </c:pt>
                <c:pt idx="1236">
                  <c:v>44628.232789351852</c:v>
                </c:pt>
                <c:pt idx="1237">
                  <c:v>44628.233518518522</c:v>
                </c:pt>
                <c:pt idx="1238">
                  <c:v>44628.234247685185</c:v>
                </c:pt>
                <c:pt idx="1239">
                  <c:v>44628.234965277778</c:v>
                </c:pt>
                <c:pt idx="1240">
                  <c:v>44628.235694444447</c:v>
                </c:pt>
                <c:pt idx="1241">
                  <c:v>44628.23642361111</c:v>
                </c:pt>
                <c:pt idx="1242">
                  <c:v>44628.237141203703</c:v>
                </c:pt>
                <c:pt idx="1243">
                  <c:v>44628.237870370373</c:v>
                </c:pt>
                <c:pt idx="1244">
                  <c:v>44628.238587962966</c:v>
                </c:pt>
                <c:pt idx="1245">
                  <c:v>44628.239317129628</c:v>
                </c:pt>
                <c:pt idx="1246">
                  <c:v>44628.240046296298</c:v>
                </c:pt>
                <c:pt idx="1247">
                  <c:v>44628.240763888891</c:v>
                </c:pt>
                <c:pt idx="1248">
                  <c:v>44628.241493055553</c:v>
                </c:pt>
                <c:pt idx="1249">
                  <c:v>44628.242222222223</c:v>
                </c:pt>
                <c:pt idx="1250">
                  <c:v>44628.242939814816</c:v>
                </c:pt>
                <c:pt idx="1251">
                  <c:v>44628.243668981479</c:v>
                </c:pt>
                <c:pt idx="1252">
                  <c:v>44628.244398148148</c:v>
                </c:pt>
                <c:pt idx="1253">
                  <c:v>44628.245115740741</c:v>
                </c:pt>
                <c:pt idx="1254">
                  <c:v>44628.245844907404</c:v>
                </c:pt>
                <c:pt idx="1255">
                  <c:v>44628.246574074074</c:v>
                </c:pt>
                <c:pt idx="1256">
                  <c:v>44628.247291666667</c:v>
                </c:pt>
                <c:pt idx="1257">
                  <c:v>44628.248020833336</c:v>
                </c:pt>
                <c:pt idx="1258">
                  <c:v>44628.248749999999</c:v>
                </c:pt>
                <c:pt idx="1259">
                  <c:v>44628.249467592592</c:v>
                </c:pt>
                <c:pt idx="1260">
                  <c:v>44628.250196759262</c:v>
                </c:pt>
                <c:pt idx="1261">
                  <c:v>44628.250914351855</c:v>
                </c:pt>
                <c:pt idx="1262">
                  <c:v>44628.251643518517</c:v>
                </c:pt>
                <c:pt idx="1263">
                  <c:v>44628.252372685187</c:v>
                </c:pt>
                <c:pt idx="1264">
                  <c:v>44628.25309027778</c:v>
                </c:pt>
                <c:pt idx="1265">
                  <c:v>44628.253819444442</c:v>
                </c:pt>
                <c:pt idx="1266">
                  <c:v>44628.254548611112</c:v>
                </c:pt>
                <c:pt idx="1267">
                  <c:v>44628.255266203705</c:v>
                </c:pt>
                <c:pt idx="1268">
                  <c:v>44628.255995370368</c:v>
                </c:pt>
                <c:pt idx="1269">
                  <c:v>44628.256724537037</c:v>
                </c:pt>
                <c:pt idx="1270">
                  <c:v>44628.25744212963</c:v>
                </c:pt>
                <c:pt idx="1271">
                  <c:v>44628.258171296293</c:v>
                </c:pt>
                <c:pt idx="1272">
                  <c:v>44628.258900462963</c:v>
                </c:pt>
                <c:pt idx="1273">
                  <c:v>44628.259618055556</c:v>
                </c:pt>
                <c:pt idx="1274">
                  <c:v>44628.260347222225</c:v>
                </c:pt>
                <c:pt idx="1275">
                  <c:v>44628.261076388888</c:v>
                </c:pt>
                <c:pt idx="1276">
                  <c:v>44628.261793981481</c:v>
                </c:pt>
                <c:pt idx="1277">
                  <c:v>44628.262523148151</c:v>
                </c:pt>
                <c:pt idx="1278">
                  <c:v>44628.263252314813</c:v>
                </c:pt>
                <c:pt idx="1279">
                  <c:v>44628.263969907406</c:v>
                </c:pt>
                <c:pt idx="1280">
                  <c:v>44628.264699074076</c:v>
                </c:pt>
                <c:pt idx="1281">
                  <c:v>44628.265428240738</c:v>
                </c:pt>
                <c:pt idx="1282">
                  <c:v>44628.266145833331</c:v>
                </c:pt>
                <c:pt idx="1283">
                  <c:v>44628.266875000001</c:v>
                </c:pt>
                <c:pt idx="1284">
                  <c:v>44628.267604166664</c:v>
                </c:pt>
                <c:pt idx="1285">
                  <c:v>44628.268321759257</c:v>
                </c:pt>
                <c:pt idx="1286">
                  <c:v>44628.269050925926</c:v>
                </c:pt>
                <c:pt idx="1287">
                  <c:v>44628.269768518519</c:v>
                </c:pt>
                <c:pt idx="1288">
                  <c:v>44628.270497685182</c:v>
                </c:pt>
                <c:pt idx="1289">
                  <c:v>44628.271226851852</c:v>
                </c:pt>
                <c:pt idx="1290">
                  <c:v>44628.271944444445</c:v>
                </c:pt>
                <c:pt idx="1291">
                  <c:v>44628.272673611114</c:v>
                </c:pt>
                <c:pt idx="1292">
                  <c:v>44628.273402777777</c:v>
                </c:pt>
                <c:pt idx="1293">
                  <c:v>44628.27412037037</c:v>
                </c:pt>
                <c:pt idx="1294">
                  <c:v>44628.27484953704</c:v>
                </c:pt>
                <c:pt idx="1295">
                  <c:v>44628.275578703702</c:v>
                </c:pt>
                <c:pt idx="1296">
                  <c:v>44628.276296296295</c:v>
                </c:pt>
                <c:pt idx="1297">
                  <c:v>44628.277025462965</c:v>
                </c:pt>
                <c:pt idx="1298">
                  <c:v>44628.277754629627</c:v>
                </c:pt>
                <c:pt idx="1299">
                  <c:v>44628.27847222222</c:v>
                </c:pt>
                <c:pt idx="1300">
                  <c:v>44628.27920138889</c:v>
                </c:pt>
                <c:pt idx="1301">
                  <c:v>44628.279930555553</c:v>
                </c:pt>
                <c:pt idx="1302">
                  <c:v>44628.280648148146</c:v>
                </c:pt>
                <c:pt idx="1303">
                  <c:v>44628.281377314815</c:v>
                </c:pt>
                <c:pt idx="1304">
                  <c:v>44628.282106481478</c:v>
                </c:pt>
                <c:pt idx="1305">
                  <c:v>44628.282824074071</c:v>
                </c:pt>
                <c:pt idx="1306">
                  <c:v>44628.283553240741</c:v>
                </c:pt>
                <c:pt idx="1307">
                  <c:v>44628.284270833334</c:v>
                </c:pt>
                <c:pt idx="1308">
                  <c:v>44628.285000000003</c:v>
                </c:pt>
                <c:pt idx="1309">
                  <c:v>44628.285729166666</c:v>
                </c:pt>
                <c:pt idx="1310">
                  <c:v>44628.286446759259</c:v>
                </c:pt>
                <c:pt idx="1311">
                  <c:v>44628.287175925929</c:v>
                </c:pt>
                <c:pt idx="1312">
                  <c:v>44628.287905092591</c:v>
                </c:pt>
                <c:pt idx="1313">
                  <c:v>44628.288622685184</c:v>
                </c:pt>
                <c:pt idx="1314">
                  <c:v>44628.289351851854</c:v>
                </c:pt>
                <c:pt idx="1315">
                  <c:v>44628.290081018517</c:v>
                </c:pt>
                <c:pt idx="1316">
                  <c:v>44628.290798611109</c:v>
                </c:pt>
                <c:pt idx="1317">
                  <c:v>44628.291527777779</c:v>
                </c:pt>
                <c:pt idx="1318">
                  <c:v>44628.292256944442</c:v>
                </c:pt>
                <c:pt idx="1319">
                  <c:v>44628.292974537035</c:v>
                </c:pt>
                <c:pt idx="1320">
                  <c:v>44628.293703703705</c:v>
                </c:pt>
                <c:pt idx="1321">
                  <c:v>44628.294421296298</c:v>
                </c:pt>
                <c:pt idx="1322">
                  <c:v>44628.29515046296</c:v>
                </c:pt>
                <c:pt idx="1323">
                  <c:v>44628.29587962963</c:v>
                </c:pt>
                <c:pt idx="1324">
                  <c:v>44628.296597222223</c:v>
                </c:pt>
                <c:pt idx="1325">
                  <c:v>44628.297326388885</c:v>
                </c:pt>
                <c:pt idx="1326">
                  <c:v>44628.298055555555</c:v>
                </c:pt>
                <c:pt idx="1327">
                  <c:v>44628.298773148148</c:v>
                </c:pt>
                <c:pt idx="1328">
                  <c:v>44628.299502314818</c:v>
                </c:pt>
                <c:pt idx="1329">
                  <c:v>44628.30023148148</c:v>
                </c:pt>
                <c:pt idx="1330">
                  <c:v>44628.300949074073</c:v>
                </c:pt>
                <c:pt idx="1331">
                  <c:v>44628.301678240743</c:v>
                </c:pt>
                <c:pt idx="1332">
                  <c:v>44628.302407407406</c:v>
                </c:pt>
                <c:pt idx="1333">
                  <c:v>44628.303124999999</c:v>
                </c:pt>
                <c:pt idx="1334">
                  <c:v>44628.303854166668</c:v>
                </c:pt>
                <c:pt idx="1335">
                  <c:v>44628.304571759261</c:v>
                </c:pt>
                <c:pt idx="1336">
                  <c:v>44628.305300925924</c:v>
                </c:pt>
                <c:pt idx="1337">
                  <c:v>44628.306030092594</c:v>
                </c:pt>
                <c:pt idx="1338">
                  <c:v>44628.306747685187</c:v>
                </c:pt>
                <c:pt idx="1339">
                  <c:v>44628.307476851849</c:v>
                </c:pt>
                <c:pt idx="1340">
                  <c:v>44628.308206018519</c:v>
                </c:pt>
                <c:pt idx="1341">
                  <c:v>44628.308923611112</c:v>
                </c:pt>
                <c:pt idx="1342">
                  <c:v>44628.309652777774</c:v>
                </c:pt>
                <c:pt idx="1343">
                  <c:v>44628.310381944444</c:v>
                </c:pt>
                <c:pt idx="1344">
                  <c:v>44628.311099537037</c:v>
                </c:pt>
                <c:pt idx="1345">
                  <c:v>44628.311828703707</c:v>
                </c:pt>
                <c:pt idx="1346">
                  <c:v>44628.3125462963</c:v>
                </c:pt>
                <c:pt idx="1347">
                  <c:v>44628.313275462962</c:v>
                </c:pt>
                <c:pt idx="1348">
                  <c:v>44628.314004629632</c:v>
                </c:pt>
                <c:pt idx="1349">
                  <c:v>44628.314722222225</c:v>
                </c:pt>
                <c:pt idx="1350">
                  <c:v>44628.315451388888</c:v>
                </c:pt>
                <c:pt idx="1351">
                  <c:v>44628.316180555557</c:v>
                </c:pt>
                <c:pt idx="1352">
                  <c:v>44628.31689814815</c:v>
                </c:pt>
                <c:pt idx="1353">
                  <c:v>44628.317627314813</c:v>
                </c:pt>
                <c:pt idx="1354">
                  <c:v>44628.318356481483</c:v>
                </c:pt>
                <c:pt idx="1355">
                  <c:v>44628.319074074076</c:v>
                </c:pt>
                <c:pt idx="1356">
                  <c:v>44628.319803240738</c:v>
                </c:pt>
                <c:pt idx="1357">
                  <c:v>44628.320532407408</c:v>
                </c:pt>
                <c:pt idx="1358">
                  <c:v>44628.321250000001</c:v>
                </c:pt>
                <c:pt idx="1359">
                  <c:v>44628.321979166663</c:v>
                </c:pt>
                <c:pt idx="1360">
                  <c:v>44628.322708333333</c:v>
                </c:pt>
                <c:pt idx="1361">
                  <c:v>44628.323425925926</c:v>
                </c:pt>
                <c:pt idx="1362">
                  <c:v>44628.324155092596</c:v>
                </c:pt>
                <c:pt idx="1363">
                  <c:v>44628.324872685182</c:v>
                </c:pt>
                <c:pt idx="1364">
                  <c:v>44628.325601851851</c:v>
                </c:pt>
                <c:pt idx="1365">
                  <c:v>44628.326377314814</c:v>
                </c:pt>
                <c:pt idx="1366">
                  <c:v>44628.327106481483</c:v>
                </c:pt>
                <c:pt idx="1367">
                  <c:v>44628.327824074076</c:v>
                </c:pt>
                <c:pt idx="1368">
                  <c:v>44628.328553240739</c:v>
                </c:pt>
                <c:pt idx="1369">
                  <c:v>44628.329282407409</c:v>
                </c:pt>
                <c:pt idx="1370">
                  <c:v>44628.33</c:v>
                </c:pt>
                <c:pt idx="1371">
                  <c:v>44628.330729166664</c:v>
                </c:pt>
                <c:pt idx="1372">
                  <c:v>44628.331458333334</c:v>
                </c:pt>
                <c:pt idx="1373">
                  <c:v>44628.332175925927</c:v>
                </c:pt>
                <c:pt idx="1374">
                  <c:v>44628.332905092589</c:v>
                </c:pt>
                <c:pt idx="1375">
                  <c:v>44628.333634259259</c:v>
                </c:pt>
                <c:pt idx="1376">
                  <c:v>44628.334351851852</c:v>
                </c:pt>
                <c:pt idx="1377">
                  <c:v>44628.335081018522</c:v>
                </c:pt>
                <c:pt idx="1378">
                  <c:v>44628.335810185185</c:v>
                </c:pt>
                <c:pt idx="1379">
                  <c:v>44628.336527777778</c:v>
                </c:pt>
                <c:pt idx="1380">
                  <c:v>44628.337256944447</c:v>
                </c:pt>
                <c:pt idx="1381">
                  <c:v>44628.33797453704</c:v>
                </c:pt>
                <c:pt idx="1382">
                  <c:v>44628.338703703703</c:v>
                </c:pt>
                <c:pt idx="1383">
                  <c:v>44628.339432870373</c:v>
                </c:pt>
                <c:pt idx="1384">
                  <c:v>44628.340162037035</c:v>
                </c:pt>
                <c:pt idx="1385">
                  <c:v>44628.340879629628</c:v>
                </c:pt>
                <c:pt idx="1386">
                  <c:v>44628.341608796298</c:v>
                </c:pt>
                <c:pt idx="1387">
                  <c:v>44628.342326388891</c:v>
                </c:pt>
                <c:pt idx="1388">
                  <c:v>44628.343055555553</c:v>
                </c:pt>
                <c:pt idx="1389">
                  <c:v>44628.343784722223</c:v>
                </c:pt>
                <c:pt idx="1390">
                  <c:v>44628.344502314816</c:v>
                </c:pt>
                <c:pt idx="1391">
                  <c:v>44628.345231481479</c:v>
                </c:pt>
                <c:pt idx="1392">
                  <c:v>44628.345960648148</c:v>
                </c:pt>
                <c:pt idx="1393">
                  <c:v>44628.346678240741</c:v>
                </c:pt>
                <c:pt idx="1394">
                  <c:v>44628.347407407404</c:v>
                </c:pt>
                <c:pt idx="1395">
                  <c:v>44628.348136574074</c:v>
                </c:pt>
                <c:pt idx="1396">
                  <c:v>44628.348854166667</c:v>
                </c:pt>
                <c:pt idx="1397">
                  <c:v>44628.349583333336</c:v>
                </c:pt>
                <c:pt idx="1398">
                  <c:v>44628.350312499999</c:v>
                </c:pt>
                <c:pt idx="1399">
                  <c:v>44628.351030092592</c:v>
                </c:pt>
                <c:pt idx="1400">
                  <c:v>44628.351759259262</c:v>
                </c:pt>
                <c:pt idx="1401">
                  <c:v>44628.352488425924</c:v>
                </c:pt>
                <c:pt idx="1402">
                  <c:v>44628.353206018517</c:v>
                </c:pt>
                <c:pt idx="1403">
                  <c:v>44628.353935185187</c:v>
                </c:pt>
                <c:pt idx="1404">
                  <c:v>44628.354664351849</c:v>
                </c:pt>
                <c:pt idx="1405">
                  <c:v>44628.355381944442</c:v>
                </c:pt>
                <c:pt idx="1406">
                  <c:v>44628.356111111112</c:v>
                </c:pt>
                <c:pt idx="1407">
                  <c:v>44628.356840277775</c:v>
                </c:pt>
                <c:pt idx="1408">
                  <c:v>44628.357557870368</c:v>
                </c:pt>
                <c:pt idx="1409">
                  <c:v>44628.358287037037</c:v>
                </c:pt>
                <c:pt idx="1410">
                  <c:v>44628.35900462963</c:v>
                </c:pt>
                <c:pt idx="1411">
                  <c:v>44628.359733796293</c:v>
                </c:pt>
                <c:pt idx="1412">
                  <c:v>44628.360462962963</c:v>
                </c:pt>
                <c:pt idx="1413">
                  <c:v>44628.361192129632</c:v>
                </c:pt>
                <c:pt idx="1414">
                  <c:v>44628.361909722225</c:v>
                </c:pt>
                <c:pt idx="1415">
                  <c:v>44628.362638888888</c:v>
                </c:pt>
                <c:pt idx="1416">
                  <c:v>44628.363368055558</c:v>
                </c:pt>
                <c:pt idx="1417">
                  <c:v>44628.364085648151</c:v>
                </c:pt>
                <c:pt idx="1418">
                  <c:v>44628.364814814813</c:v>
                </c:pt>
                <c:pt idx="1419">
                  <c:v>44628.365532407406</c:v>
                </c:pt>
                <c:pt idx="1420">
                  <c:v>44628.366261574076</c:v>
                </c:pt>
                <c:pt idx="1421">
                  <c:v>44628.366990740738</c:v>
                </c:pt>
                <c:pt idx="1422">
                  <c:v>44628.367708333331</c:v>
                </c:pt>
                <c:pt idx="1423">
                  <c:v>44628.368437500001</c:v>
                </c:pt>
                <c:pt idx="1424">
                  <c:v>44628.369166666664</c:v>
                </c:pt>
                <c:pt idx="1425">
                  <c:v>44628.369884259257</c:v>
                </c:pt>
                <c:pt idx="1426">
                  <c:v>44628.370613425926</c:v>
                </c:pt>
                <c:pt idx="1427">
                  <c:v>44628.371342592596</c:v>
                </c:pt>
                <c:pt idx="1428">
                  <c:v>44628.372060185182</c:v>
                </c:pt>
                <c:pt idx="1429">
                  <c:v>44628.372789351852</c:v>
                </c:pt>
                <c:pt idx="1430">
                  <c:v>44628.373506944445</c:v>
                </c:pt>
                <c:pt idx="1431">
                  <c:v>44628.374293981484</c:v>
                </c:pt>
                <c:pt idx="1432">
                  <c:v>44628.375011574077</c:v>
                </c:pt>
                <c:pt idx="1433">
                  <c:v>44628.375740740739</c:v>
                </c:pt>
                <c:pt idx="1434">
                  <c:v>44628.376469907409</c:v>
                </c:pt>
                <c:pt idx="1435">
                  <c:v>44628.377187500002</c:v>
                </c:pt>
                <c:pt idx="1436">
                  <c:v>44628.377916666665</c:v>
                </c:pt>
                <c:pt idx="1437">
                  <c:v>44628.378645833334</c:v>
                </c:pt>
                <c:pt idx="1438">
                  <c:v>44628.379374999997</c:v>
                </c:pt>
                <c:pt idx="1439">
                  <c:v>44628.38009259259</c:v>
                </c:pt>
                <c:pt idx="1440">
                  <c:v>44628.38082175926</c:v>
                </c:pt>
                <c:pt idx="1441">
                  <c:v>44628.381550925929</c:v>
                </c:pt>
                <c:pt idx="1442">
                  <c:v>44628.382268518515</c:v>
                </c:pt>
                <c:pt idx="1443">
                  <c:v>44628.382997685185</c:v>
                </c:pt>
                <c:pt idx="1444">
                  <c:v>44628.383715277778</c:v>
                </c:pt>
                <c:pt idx="1445">
                  <c:v>44628.384444444448</c:v>
                </c:pt>
                <c:pt idx="1446">
                  <c:v>44628.38517361111</c:v>
                </c:pt>
                <c:pt idx="1447">
                  <c:v>44628.385891203703</c:v>
                </c:pt>
                <c:pt idx="1448">
                  <c:v>44628.386620370373</c:v>
                </c:pt>
                <c:pt idx="1449">
                  <c:v>44628.387349537035</c:v>
                </c:pt>
                <c:pt idx="1450">
                  <c:v>44628.388078703705</c:v>
                </c:pt>
                <c:pt idx="1451">
                  <c:v>44628.388796296298</c:v>
                </c:pt>
                <c:pt idx="1452">
                  <c:v>44628.38957175926</c:v>
                </c:pt>
                <c:pt idx="1453">
                  <c:v>44628.390300925923</c:v>
                </c:pt>
                <c:pt idx="1454">
                  <c:v>44628.391018518516</c:v>
                </c:pt>
                <c:pt idx="1455">
                  <c:v>44628.391747685186</c:v>
                </c:pt>
                <c:pt idx="1456">
                  <c:v>44628.392476851855</c:v>
                </c:pt>
                <c:pt idx="1457">
                  <c:v>44628.393194444441</c:v>
                </c:pt>
                <c:pt idx="1458">
                  <c:v>44628.393923611111</c:v>
                </c:pt>
                <c:pt idx="1459">
                  <c:v>44628.394652777781</c:v>
                </c:pt>
                <c:pt idx="1460">
                  <c:v>44628.395370370374</c:v>
                </c:pt>
                <c:pt idx="1461">
                  <c:v>44628.396099537036</c:v>
                </c:pt>
                <c:pt idx="1462">
                  <c:v>44628.396828703706</c:v>
                </c:pt>
                <c:pt idx="1463">
                  <c:v>44628.397604166668</c:v>
                </c:pt>
                <c:pt idx="1464">
                  <c:v>44628.398333333331</c:v>
                </c:pt>
                <c:pt idx="1465">
                  <c:v>44628.399050925924</c:v>
                </c:pt>
                <c:pt idx="1466">
                  <c:v>44628.399780092594</c:v>
                </c:pt>
                <c:pt idx="1467">
                  <c:v>44628.400509259256</c:v>
                </c:pt>
                <c:pt idx="1468">
                  <c:v>44628.401226851849</c:v>
                </c:pt>
                <c:pt idx="1469">
                  <c:v>44628.402002314811</c:v>
                </c:pt>
                <c:pt idx="1470">
                  <c:v>44628.402731481481</c:v>
                </c:pt>
                <c:pt idx="1471">
                  <c:v>44628.403460648151</c:v>
                </c:pt>
                <c:pt idx="1472">
                  <c:v>44628.404178240744</c:v>
                </c:pt>
                <c:pt idx="1473">
                  <c:v>44628.404907407406</c:v>
                </c:pt>
                <c:pt idx="1474">
                  <c:v>44628.405624999999</c:v>
                </c:pt>
                <c:pt idx="1475">
                  <c:v>44628.406354166669</c:v>
                </c:pt>
                <c:pt idx="1476">
                  <c:v>44628.407083333332</c:v>
                </c:pt>
                <c:pt idx="1477">
                  <c:v>44628.407800925925</c:v>
                </c:pt>
                <c:pt idx="1478">
                  <c:v>44628.408530092594</c:v>
                </c:pt>
                <c:pt idx="1479">
                  <c:v>44628.409259259257</c:v>
                </c:pt>
                <c:pt idx="1480">
                  <c:v>44628.410034722219</c:v>
                </c:pt>
                <c:pt idx="1481">
                  <c:v>44628.410763888889</c:v>
                </c:pt>
                <c:pt idx="1482">
                  <c:v>44628.411481481482</c:v>
                </c:pt>
                <c:pt idx="1483">
                  <c:v>44628.412210648145</c:v>
                </c:pt>
                <c:pt idx="1484">
                  <c:v>44628.412939814814</c:v>
                </c:pt>
                <c:pt idx="1485">
                  <c:v>44628.413657407407</c:v>
                </c:pt>
                <c:pt idx="1486">
                  <c:v>44628.41443287037</c:v>
                </c:pt>
                <c:pt idx="1487">
                  <c:v>44628.415162037039</c:v>
                </c:pt>
                <c:pt idx="1488">
                  <c:v>44628.415891203702</c:v>
                </c:pt>
                <c:pt idx="1489">
                  <c:v>44628.416608796295</c:v>
                </c:pt>
                <c:pt idx="1490">
                  <c:v>44628.417337962965</c:v>
                </c:pt>
                <c:pt idx="1491">
                  <c:v>44628.418055555558</c:v>
                </c:pt>
                <c:pt idx="1492">
                  <c:v>44628.41878472222</c:v>
                </c:pt>
                <c:pt idx="1493">
                  <c:v>44628.41951388889</c:v>
                </c:pt>
                <c:pt idx="1494">
                  <c:v>44628.420231481483</c:v>
                </c:pt>
                <c:pt idx="1495">
                  <c:v>44628.420960648145</c:v>
                </c:pt>
                <c:pt idx="1496">
                  <c:v>44628.421689814815</c:v>
                </c:pt>
                <c:pt idx="1497">
                  <c:v>44628.422407407408</c:v>
                </c:pt>
                <c:pt idx="1498">
                  <c:v>44628.423136574071</c:v>
                </c:pt>
                <c:pt idx="1499">
                  <c:v>44628.42386574074</c:v>
                </c:pt>
                <c:pt idx="1500">
                  <c:v>44628.424583333333</c:v>
                </c:pt>
                <c:pt idx="1501">
                  <c:v>44628.425312500003</c:v>
                </c:pt>
                <c:pt idx="1502">
                  <c:v>44628.426041666666</c:v>
                </c:pt>
                <c:pt idx="1503">
                  <c:v>44628.426759259259</c:v>
                </c:pt>
                <c:pt idx="1504">
                  <c:v>44628.427488425928</c:v>
                </c:pt>
                <c:pt idx="1505">
                  <c:v>44628.428217592591</c:v>
                </c:pt>
                <c:pt idx="1506">
                  <c:v>44628.428935185184</c:v>
                </c:pt>
                <c:pt idx="1507">
                  <c:v>44628.429710648146</c:v>
                </c:pt>
                <c:pt idx="1508">
                  <c:v>44628.430439814816</c:v>
                </c:pt>
                <c:pt idx="1509">
                  <c:v>44628.431168981479</c:v>
                </c:pt>
                <c:pt idx="1510">
                  <c:v>44628.431886574072</c:v>
                </c:pt>
                <c:pt idx="1511">
                  <c:v>44628.432615740741</c:v>
                </c:pt>
                <c:pt idx="1512">
                  <c:v>44628.433333333334</c:v>
                </c:pt>
                <c:pt idx="1513">
                  <c:v>44628.434062499997</c:v>
                </c:pt>
                <c:pt idx="1514">
                  <c:v>44628.434791666667</c:v>
                </c:pt>
                <c:pt idx="1515">
                  <c:v>44628.435520833336</c:v>
                </c:pt>
                <c:pt idx="1516">
                  <c:v>44628.436238425929</c:v>
                </c:pt>
                <c:pt idx="1517">
                  <c:v>44628.436967592592</c:v>
                </c:pt>
                <c:pt idx="1518">
                  <c:v>44628.437696759262</c:v>
                </c:pt>
                <c:pt idx="1519">
                  <c:v>44628.438414351855</c:v>
                </c:pt>
                <c:pt idx="1520">
                  <c:v>44628.439143518517</c:v>
                </c:pt>
                <c:pt idx="1521">
                  <c:v>44628.439872685187</c:v>
                </c:pt>
                <c:pt idx="1522">
                  <c:v>44628.440613425926</c:v>
                </c:pt>
                <c:pt idx="1523">
                  <c:v>44628.441331018519</c:v>
                </c:pt>
                <c:pt idx="1524">
                  <c:v>44628.442060185182</c:v>
                </c:pt>
                <c:pt idx="1525">
                  <c:v>44628.442789351851</c:v>
                </c:pt>
                <c:pt idx="1526">
                  <c:v>44628.443506944444</c:v>
                </c:pt>
                <c:pt idx="1527">
                  <c:v>44628.444236111114</c:v>
                </c:pt>
                <c:pt idx="1528">
                  <c:v>44628.444965277777</c:v>
                </c:pt>
                <c:pt idx="1529">
                  <c:v>44628.44568287037</c:v>
                </c:pt>
                <c:pt idx="1530">
                  <c:v>44628.446412037039</c:v>
                </c:pt>
                <c:pt idx="1531">
                  <c:v>44628.447141203702</c:v>
                </c:pt>
                <c:pt idx="1532">
                  <c:v>44628.447858796295</c:v>
                </c:pt>
                <c:pt idx="1533">
                  <c:v>44628.448634259257</c:v>
                </c:pt>
                <c:pt idx="1534">
                  <c:v>44628.449363425927</c:v>
                </c:pt>
                <c:pt idx="1535">
                  <c:v>44628.450092592589</c:v>
                </c:pt>
                <c:pt idx="1536">
                  <c:v>44628.450810185182</c:v>
                </c:pt>
                <c:pt idx="1537">
                  <c:v>44628.451539351852</c:v>
                </c:pt>
                <c:pt idx="1538">
                  <c:v>44628.452268518522</c:v>
                </c:pt>
                <c:pt idx="1539">
                  <c:v>44628.453043981484</c:v>
                </c:pt>
                <c:pt idx="1540">
                  <c:v>44628.453761574077</c:v>
                </c:pt>
                <c:pt idx="1541">
                  <c:v>44628.45449074074</c:v>
                </c:pt>
                <c:pt idx="1542">
                  <c:v>44628.45521990741</c:v>
                </c:pt>
                <c:pt idx="1543">
                  <c:v>44628.455937500003</c:v>
                </c:pt>
                <c:pt idx="1544">
                  <c:v>44628.456666666665</c:v>
                </c:pt>
                <c:pt idx="1545">
                  <c:v>44628.457395833335</c:v>
                </c:pt>
                <c:pt idx="1546">
                  <c:v>44628.458113425928</c:v>
                </c:pt>
                <c:pt idx="1547">
                  <c:v>44628.45884259259</c:v>
                </c:pt>
                <c:pt idx="1548">
                  <c:v>44628.45957175926</c:v>
                </c:pt>
                <c:pt idx="1549">
                  <c:v>44628.460289351853</c:v>
                </c:pt>
                <c:pt idx="1550">
                  <c:v>44628.461018518516</c:v>
                </c:pt>
                <c:pt idx="1551">
                  <c:v>44628.461747685185</c:v>
                </c:pt>
                <c:pt idx="1552">
                  <c:v>44628.462465277778</c:v>
                </c:pt>
                <c:pt idx="1553">
                  <c:v>44628.463194444441</c:v>
                </c:pt>
                <c:pt idx="1554">
                  <c:v>44628.463923611111</c:v>
                </c:pt>
                <c:pt idx="1555">
                  <c:v>44628.46465277778</c:v>
                </c:pt>
                <c:pt idx="1556">
                  <c:v>44628.465370370373</c:v>
                </c:pt>
                <c:pt idx="1557">
                  <c:v>44628.466099537036</c:v>
                </c:pt>
                <c:pt idx="1558">
                  <c:v>44628.466828703706</c:v>
                </c:pt>
                <c:pt idx="1559">
                  <c:v>44628.467546296299</c:v>
                </c:pt>
                <c:pt idx="1560">
                  <c:v>44628.468275462961</c:v>
                </c:pt>
                <c:pt idx="1561">
                  <c:v>44628.469004629631</c:v>
                </c:pt>
                <c:pt idx="1562">
                  <c:v>44628.469722222224</c:v>
                </c:pt>
                <c:pt idx="1563">
                  <c:v>44628.470451388886</c:v>
                </c:pt>
                <c:pt idx="1564">
                  <c:v>44628.471180555556</c:v>
                </c:pt>
                <c:pt idx="1565">
                  <c:v>44628.471956018519</c:v>
                </c:pt>
                <c:pt idx="1566">
                  <c:v>44628.472673611112</c:v>
                </c:pt>
                <c:pt idx="1567">
                  <c:v>44628.473402777781</c:v>
                </c:pt>
                <c:pt idx="1568">
                  <c:v>44628.474131944444</c:v>
                </c:pt>
                <c:pt idx="1569">
                  <c:v>44628.474849537037</c:v>
                </c:pt>
                <c:pt idx="1570">
                  <c:v>44628.475578703707</c:v>
                </c:pt>
                <c:pt idx="1571">
                  <c:v>44628.476307870369</c:v>
                </c:pt>
                <c:pt idx="1572">
                  <c:v>44628.477025462962</c:v>
                </c:pt>
                <c:pt idx="1573">
                  <c:v>44628.477754629632</c:v>
                </c:pt>
                <c:pt idx="1574">
                  <c:v>44628.478483796294</c:v>
                </c:pt>
                <c:pt idx="1575">
                  <c:v>44628.479201388887</c:v>
                </c:pt>
                <c:pt idx="1576">
                  <c:v>44628.479988425926</c:v>
                </c:pt>
                <c:pt idx="1577">
                  <c:v>44628.480706018519</c:v>
                </c:pt>
                <c:pt idx="1578">
                  <c:v>44628.481435185182</c:v>
                </c:pt>
                <c:pt idx="1579">
                  <c:v>44628.482164351852</c:v>
                </c:pt>
                <c:pt idx="1580">
                  <c:v>44628.482881944445</c:v>
                </c:pt>
                <c:pt idx="1581">
                  <c:v>44628.483611111114</c:v>
                </c:pt>
                <c:pt idx="1582">
                  <c:v>44628.484386574077</c:v>
                </c:pt>
                <c:pt idx="1583">
                  <c:v>44628.485115740739</c:v>
                </c:pt>
                <c:pt idx="1584">
                  <c:v>44628.485833333332</c:v>
                </c:pt>
                <c:pt idx="1585">
                  <c:v>44628.486562500002</c:v>
                </c:pt>
                <c:pt idx="1586">
                  <c:v>44628.487291666665</c:v>
                </c:pt>
                <c:pt idx="1587">
                  <c:v>44628.488009259258</c:v>
                </c:pt>
                <c:pt idx="1588">
                  <c:v>44628.48878472222</c:v>
                </c:pt>
                <c:pt idx="1589">
                  <c:v>44628.48951388889</c:v>
                </c:pt>
                <c:pt idx="1590">
                  <c:v>44628.490243055552</c:v>
                </c:pt>
                <c:pt idx="1591">
                  <c:v>44628.490972222222</c:v>
                </c:pt>
                <c:pt idx="1592">
                  <c:v>44628.491689814815</c:v>
                </c:pt>
                <c:pt idx="1593">
                  <c:v>44628.492418981485</c:v>
                </c:pt>
                <c:pt idx="1594">
                  <c:v>44628.493148148147</c:v>
                </c:pt>
                <c:pt idx="1595">
                  <c:v>44628.49386574074</c:v>
                </c:pt>
                <c:pt idx="1596">
                  <c:v>44628.49459490741</c:v>
                </c:pt>
                <c:pt idx="1597">
                  <c:v>44628.495324074072</c:v>
                </c:pt>
                <c:pt idx="1598">
                  <c:v>44628.496041666665</c:v>
                </c:pt>
                <c:pt idx="1599">
                  <c:v>44628.496770833335</c:v>
                </c:pt>
                <c:pt idx="1600">
                  <c:v>44628.497488425928</c:v>
                </c:pt>
                <c:pt idx="1601">
                  <c:v>44628.498217592591</c:v>
                </c:pt>
                <c:pt idx="1602">
                  <c:v>44628.49894675926</c:v>
                </c:pt>
                <c:pt idx="1603">
                  <c:v>44628.499664351853</c:v>
                </c:pt>
                <c:pt idx="1604">
                  <c:v>44628.500393518516</c:v>
                </c:pt>
                <c:pt idx="1605">
                  <c:v>44628.501122685186</c:v>
                </c:pt>
                <c:pt idx="1606">
                  <c:v>44628.501840277779</c:v>
                </c:pt>
                <c:pt idx="1607">
                  <c:v>44628.502569444441</c:v>
                </c:pt>
                <c:pt idx="1608">
                  <c:v>44628.503298611111</c:v>
                </c:pt>
                <c:pt idx="1609">
                  <c:v>44628.504016203704</c:v>
                </c:pt>
                <c:pt idx="1610">
                  <c:v>44628.504745370374</c:v>
                </c:pt>
                <c:pt idx="1611">
                  <c:v>44628.505474537036</c:v>
                </c:pt>
                <c:pt idx="1612">
                  <c:v>44628.506192129629</c:v>
                </c:pt>
                <c:pt idx="1613">
                  <c:v>44628.506921296299</c:v>
                </c:pt>
                <c:pt idx="1614">
                  <c:v>44628.507650462961</c:v>
                </c:pt>
                <c:pt idx="1615">
                  <c:v>44628.508368055554</c:v>
                </c:pt>
                <c:pt idx="1616">
                  <c:v>44628.509097222224</c:v>
                </c:pt>
                <c:pt idx="1617">
                  <c:v>44628.509826388887</c:v>
                </c:pt>
                <c:pt idx="1618">
                  <c:v>44628.51054398148</c:v>
                </c:pt>
                <c:pt idx="1619">
                  <c:v>44628.511331018519</c:v>
                </c:pt>
                <c:pt idx="1620">
                  <c:v>44628.512048611112</c:v>
                </c:pt>
                <c:pt idx="1621">
                  <c:v>44628.512777777774</c:v>
                </c:pt>
                <c:pt idx="1622">
                  <c:v>44628.513495370367</c:v>
                </c:pt>
                <c:pt idx="1623">
                  <c:v>44628.514224537037</c:v>
                </c:pt>
                <c:pt idx="1624">
                  <c:v>44628.514953703707</c:v>
                </c:pt>
                <c:pt idx="1625">
                  <c:v>44628.5156712963</c:v>
                </c:pt>
                <c:pt idx="1626">
                  <c:v>44628.516400462962</c:v>
                </c:pt>
                <c:pt idx="1627">
                  <c:v>44628.517129629632</c:v>
                </c:pt>
                <c:pt idx="1628">
                  <c:v>44628.517847222225</c:v>
                </c:pt>
                <c:pt idx="1629">
                  <c:v>44628.518576388888</c:v>
                </c:pt>
                <c:pt idx="1630">
                  <c:v>44628.519305555557</c:v>
                </c:pt>
                <c:pt idx="1631">
                  <c:v>44628.52002314815</c:v>
                </c:pt>
                <c:pt idx="1632">
                  <c:v>44628.520752314813</c:v>
                </c:pt>
                <c:pt idx="1633">
                  <c:v>44628.521481481483</c:v>
                </c:pt>
                <c:pt idx="1634">
                  <c:v>44628.522199074076</c:v>
                </c:pt>
                <c:pt idx="1635">
                  <c:v>44628.522974537038</c:v>
                </c:pt>
                <c:pt idx="1636">
                  <c:v>44628.5237037037</c:v>
                </c:pt>
                <c:pt idx="1637">
                  <c:v>44628.52443287037</c:v>
                </c:pt>
                <c:pt idx="1638">
                  <c:v>44628.525150462963</c:v>
                </c:pt>
                <c:pt idx="1639">
                  <c:v>44628.525879629633</c:v>
                </c:pt>
                <c:pt idx="1640">
                  <c:v>44628.526608796295</c:v>
                </c:pt>
                <c:pt idx="1641">
                  <c:v>44628.527326388888</c:v>
                </c:pt>
                <c:pt idx="1642">
                  <c:v>44628.528055555558</c:v>
                </c:pt>
                <c:pt idx="1643">
                  <c:v>44628.528784722221</c:v>
                </c:pt>
                <c:pt idx="1644">
                  <c:v>44628.529502314814</c:v>
                </c:pt>
                <c:pt idx="1645">
                  <c:v>44628.530231481483</c:v>
                </c:pt>
                <c:pt idx="1646">
                  <c:v>44628.531006944446</c:v>
                </c:pt>
                <c:pt idx="1647">
                  <c:v>44628.531736111108</c:v>
                </c:pt>
                <c:pt idx="1648">
                  <c:v>44628.532465277778</c:v>
                </c:pt>
                <c:pt idx="1649">
                  <c:v>44628.533182870371</c:v>
                </c:pt>
                <c:pt idx="1650">
                  <c:v>44628.533912037034</c:v>
                </c:pt>
                <c:pt idx="1651">
                  <c:v>44628.534641203703</c:v>
                </c:pt>
                <c:pt idx="1652">
                  <c:v>44628.535358796296</c:v>
                </c:pt>
                <c:pt idx="1653">
                  <c:v>44628.536087962966</c:v>
                </c:pt>
                <c:pt idx="1654">
                  <c:v>44628.536817129629</c:v>
                </c:pt>
                <c:pt idx="1655">
                  <c:v>44628.537534722222</c:v>
                </c:pt>
                <c:pt idx="1656">
                  <c:v>44628.538263888891</c:v>
                </c:pt>
                <c:pt idx="1657">
                  <c:v>44628.539039351854</c:v>
                </c:pt>
                <c:pt idx="1658">
                  <c:v>44628.539768518516</c:v>
                </c:pt>
                <c:pt idx="1659">
                  <c:v>44628.540497685186</c:v>
                </c:pt>
                <c:pt idx="1660">
                  <c:v>44628.541215277779</c:v>
                </c:pt>
                <c:pt idx="1661">
                  <c:v>44628.541944444441</c:v>
                </c:pt>
                <c:pt idx="1662">
                  <c:v>44628.542673611111</c:v>
                </c:pt>
                <c:pt idx="1663">
                  <c:v>44628.543391203704</c:v>
                </c:pt>
                <c:pt idx="1664">
                  <c:v>44628.544120370374</c:v>
                </c:pt>
                <c:pt idx="1665">
                  <c:v>44628.54483796296</c:v>
                </c:pt>
                <c:pt idx="1666">
                  <c:v>44628.545567129629</c:v>
                </c:pt>
                <c:pt idx="1667">
                  <c:v>44628.546296296299</c:v>
                </c:pt>
                <c:pt idx="1668">
                  <c:v>44628.547071759262</c:v>
                </c:pt>
                <c:pt idx="1669">
                  <c:v>44628.547789351855</c:v>
                </c:pt>
                <c:pt idx="1670">
                  <c:v>44628.548518518517</c:v>
                </c:pt>
                <c:pt idx="1671">
                  <c:v>44628.549247685187</c:v>
                </c:pt>
                <c:pt idx="1672">
                  <c:v>44628.549976851849</c:v>
                </c:pt>
                <c:pt idx="1673">
                  <c:v>44628.550694444442</c:v>
                </c:pt>
                <c:pt idx="1674">
                  <c:v>44628.551469907405</c:v>
                </c:pt>
                <c:pt idx="1675">
                  <c:v>44628.552199074074</c:v>
                </c:pt>
                <c:pt idx="1676">
                  <c:v>44628.552928240744</c:v>
                </c:pt>
                <c:pt idx="1677">
                  <c:v>44628.553657407407</c:v>
                </c:pt>
                <c:pt idx="1678">
                  <c:v>44628.554375</c:v>
                </c:pt>
                <c:pt idx="1679">
                  <c:v>44628.555104166669</c:v>
                </c:pt>
                <c:pt idx="1680">
                  <c:v>44628.555833333332</c:v>
                </c:pt>
                <c:pt idx="1681">
                  <c:v>44628.556550925925</c:v>
                </c:pt>
                <c:pt idx="1682">
                  <c:v>44628.557280092595</c:v>
                </c:pt>
                <c:pt idx="1683">
                  <c:v>44628.558009259257</c:v>
                </c:pt>
                <c:pt idx="1684">
                  <c:v>44628.55872685185</c:v>
                </c:pt>
                <c:pt idx="1685">
                  <c:v>44628.55945601852</c:v>
                </c:pt>
                <c:pt idx="1686">
                  <c:v>44628.560185185182</c:v>
                </c:pt>
                <c:pt idx="1687">
                  <c:v>44628.560902777775</c:v>
                </c:pt>
                <c:pt idx="1688">
                  <c:v>44628.561631944445</c:v>
                </c:pt>
                <c:pt idx="1689">
                  <c:v>44628.562349537038</c:v>
                </c:pt>
                <c:pt idx="1690">
                  <c:v>44628.563078703701</c:v>
                </c:pt>
                <c:pt idx="1691">
                  <c:v>44628.563807870371</c:v>
                </c:pt>
                <c:pt idx="1692">
                  <c:v>44628.56453703704</c:v>
                </c:pt>
                <c:pt idx="1693">
                  <c:v>44628.565254629626</c:v>
                </c:pt>
                <c:pt idx="1694">
                  <c:v>44628.565983796296</c:v>
                </c:pt>
                <c:pt idx="1695">
                  <c:v>44628.566712962966</c:v>
                </c:pt>
                <c:pt idx="1696">
                  <c:v>44628.567430555559</c:v>
                </c:pt>
                <c:pt idx="1697">
                  <c:v>44628.568159722221</c:v>
                </c:pt>
                <c:pt idx="1698">
                  <c:v>44628.568888888891</c:v>
                </c:pt>
                <c:pt idx="1699">
                  <c:v>44628.569606481484</c:v>
                </c:pt>
                <c:pt idx="1700">
                  <c:v>44628.570335648146</c:v>
                </c:pt>
                <c:pt idx="1701">
                  <c:v>44628.571064814816</c:v>
                </c:pt>
                <c:pt idx="1702">
                  <c:v>44628.571782407409</c:v>
                </c:pt>
                <c:pt idx="1703">
                  <c:v>44628.572511574072</c:v>
                </c:pt>
                <c:pt idx="1704">
                  <c:v>44628.573240740741</c:v>
                </c:pt>
                <c:pt idx="1705">
                  <c:v>44628.573958333334</c:v>
                </c:pt>
                <c:pt idx="1706">
                  <c:v>44628.574687499997</c:v>
                </c:pt>
                <c:pt idx="1707">
                  <c:v>44628.575416666667</c:v>
                </c:pt>
                <c:pt idx="1708">
                  <c:v>44628.57613425926</c:v>
                </c:pt>
                <c:pt idx="1709">
                  <c:v>44628.576863425929</c:v>
                </c:pt>
                <c:pt idx="1710">
                  <c:v>44628.577592592592</c:v>
                </c:pt>
                <c:pt idx="1711">
                  <c:v>44628.578310185185</c:v>
                </c:pt>
                <c:pt idx="1712">
                  <c:v>44628.579039351855</c:v>
                </c:pt>
                <c:pt idx="1713">
                  <c:v>44628.579756944448</c:v>
                </c:pt>
                <c:pt idx="1714">
                  <c:v>44628.58048611111</c:v>
                </c:pt>
                <c:pt idx="1715">
                  <c:v>44628.58121527778</c:v>
                </c:pt>
                <c:pt idx="1716">
                  <c:v>44628.581944444442</c:v>
                </c:pt>
                <c:pt idx="1717">
                  <c:v>44628.582662037035</c:v>
                </c:pt>
                <c:pt idx="1718">
                  <c:v>44628.583391203705</c:v>
                </c:pt>
                <c:pt idx="1719">
                  <c:v>44628.584120370368</c:v>
                </c:pt>
                <c:pt idx="1720">
                  <c:v>44628.584837962961</c:v>
                </c:pt>
                <c:pt idx="1721">
                  <c:v>44628.58556712963</c:v>
                </c:pt>
                <c:pt idx="1722">
                  <c:v>44628.586296296293</c:v>
                </c:pt>
                <c:pt idx="1723">
                  <c:v>44628.587013888886</c:v>
                </c:pt>
                <c:pt idx="1724">
                  <c:v>44628.587743055556</c:v>
                </c:pt>
                <c:pt idx="1725">
                  <c:v>44628.588472222225</c:v>
                </c:pt>
                <c:pt idx="1726">
                  <c:v>44628.589189814818</c:v>
                </c:pt>
                <c:pt idx="1727">
                  <c:v>44628.589918981481</c:v>
                </c:pt>
                <c:pt idx="1728">
                  <c:v>44628.590648148151</c:v>
                </c:pt>
                <c:pt idx="1729">
                  <c:v>44628.591365740744</c:v>
                </c:pt>
                <c:pt idx="1730">
                  <c:v>44628.592094907406</c:v>
                </c:pt>
                <c:pt idx="1731">
                  <c:v>44628.592824074076</c:v>
                </c:pt>
                <c:pt idx="1732">
                  <c:v>44628.593541666669</c:v>
                </c:pt>
                <c:pt idx="1733">
                  <c:v>44628.594270833331</c:v>
                </c:pt>
                <c:pt idx="1734">
                  <c:v>44628.595000000001</c:v>
                </c:pt>
                <c:pt idx="1735">
                  <c:v>44628.595717592594</c:v>
                </c:pt>
                <c:pt idx="1736">
                  <c:v>44628.596446759257</c:v>
                </c:pt>
                <c:pt idx="1737">
                  <c:v>44628.597175925926</c:v>
                </c:pt>
                <c:pt idx="1738">
                  <c:v>44628.597893518519</c:v>
                </c:pt>
                <c:pt idx="1739">
                  <c:v>44628.598622685182</c:v>
                </c:pt>
                <c:pt idx="1740">
                  <c:v>44628.599351851852</c:v>
                </c:pt>
                <c:pt idx="1741">
                  <c:v>44628.600069444445</c:v>
                </c:pt>
                <c:pt idx="1742">
                  <c:v>44628.600798611114</c:v>
                </c:pt>
                <c:pt idx="1743">
                  <c:v>44628.601527777777</c:v>
                </c:pt>
                <c:pt idx="1744">
                  <c:v>44628.60224537037</c:v>
                </c:pt>
                <c:pt idx="1745">
                  <c:v>44628.603020833332</c:v>
                </c:pt>
                <c:pt idx="1746">
                  <c:v>44628.603750000002</c:v>
                </c:pt>
                <c:pt idx="1747">
                  <c:v>44628.604479166665</c:v>
                </c:pt>
                <c:pt idx="1748">
                  <c:v>44628.605196759258</c:v>
                </c:pt>
                <c:pt idx="1749">
                  <c:v>44628.605925925927</c:v>
                </c:pt>
                <c:pt idx="1750">
                  <c:v>44628.60665509259</c:v>
                </c:pt>
                <c:pt idx="1751">
                  <c:v>44628.607430555552</c:v>
                </c:pt>
                <c:pt idx="1752">
                  <c:v>44628.608159722222</c:v>
                </c:pt>
                <c:pt idx="1753">
                  <c:v>44628.608877314815</c:v>
                </c:pt>
                <c:pt idx="1754">
                  <c:v>44628.609606481485</c:v>
                </c:pt>
                <c:pt idx="1755">
                  <c:v>44628.610335648147</c:v>
                </c:pt>
                <c:pt idx="1756">
                  <c:v>44628.61105324074</c:v>
                </c:pt>
                <c:pt idx="1757">
                  <c:v>44628.61178240741</c:v>
                </c:pt>
                <c:pt idx="1758">
                  <c:v>44628.612511574072</c:v>
                </c:pt>
                <c:pt idx="1759">
                  <c:v>44628.613229166665</c:v>
                </c:pt>
                <c:pt idx="1760">
                  <c:v>44628.613958333335</c:v>
                </c:pt>
                <c:pt idx="1761">
                  <c:v>44628.614687499998</c:v>
                </c:pt>
                <c:pt idx="1762">
                  <c:v>44628.615405092591</c:v>
                </c:pt>
                <c:pt idx="1763">
                  <c:v>44628.61613425926</c:v>
                </c:pt>
                <c:pt idx="1764">
                  <c:v>44628.616851851853</c:v>
                </c:pt>
                <c:pt idx="1765">
                  <c:v>44628.617581018516</c:v>
                </c:pt>
                <c:pt idx="1766">
                  <c:v>44628.618310185186</c:v>
                </c:pt>
                <c:pt idx="1767">
                  <c:v>44628.619039351855</c:v>
                </c:pt>
                <c:pt idx="1768">
                  <c:v>44628.619756944441</c:v>
                </c:pt>
                <c:pt idx="1769">
                  <c:v>44628.620486111111</c:v>
                </c:pt>
                <c:pt idx="1770">
                  <c:v>44628.621215277781</c:v>
                </c:pt>
                <c:pt idx="1771">
                  <c:v>44628.621932870374</c:v>
                </c:pt>
                <c:pt idx="1772">
                  <c:v>44628.622662037036</c:v>
                </c:pt>
                <c:pt idx="1773">
                  <c:v>44628.623391203706</c:v>
                </c:pt>
                <c:pt idx="1774">
                  <c:v>44628.624108796299</c:v>
                </c:pt>
                <c:pt idx="1775">
                  <c:v>44628.624837962961</c:v>
                </c:pt>
                <c:pt idx="1776">
                  <c:v>44628.625567129631</c:v>
                </c:pt>
                <c:pt idx="1777">
                  <c:v>44628.626284722224</c:v>
                </c:pt>
                <c:pt idx="1778">
                  <c:v>44628.627013888887</c:v>
                </c:pt>
                <c:pt idx="1779">
                  <c:v>44628.627743055556</c:v>
                </c:pt>
                <c:pt idx="1780">
                  <c:v>44628.628460648149</c:v>
                </c:pt>
                <c:pt idx="1781">
                  <c:v>44628.629189814812</c:v>
                </c:pt>
                <c:pt idx="1782">
                  <c:v>44628.629918981482</c:v>
                </c:pt>
                <c:pt idx="1783">
                  <c:v>44628.630636574075</c:v>
                </c:pt>
                <c:pt idx="1784">
                  <c:v>44628.631365740737</c:v>
                </c:pt>
                <c:pt idx="1785">
                  <c:v>44628.632094907407</c:v>
                </c:pt>
                <c:pt idx="1786">
                  <c:v>44628.6328125</c:v>
                </c:pt>
                <c:pt idx="1787">
                  <c:v>44628.63354166667</c:v>
                </c:pt>
                <c:pt idx="1788">
                  <c:v>44628.634270833332</c:v>
                </c:pt>
                <c:pt idx="1789">
                  <c:v>44628.634988425925</c:v>
                </c:pt>
                <c:pt idx="1790">
                  <c:v>44628.635717592595</c:v>
                </c:pt>
                <c:pt idx="1791">
                  <c:v>44628.636446759258</c:v>
                </c:pt>
                <c:pt idx="1792">
                  <c:v>44628.637164351851</c:v>
                </c:pt>
                <c:pt idx="1793">
                  <c:v>44628.63789351852</c:v>
                </c:pt>
                <c:pt idx="1794">
                  <c:v>44628.638622685183</c:v>
                </c:pt>
                <c:pt idx="1795">
                  <c:v>44628.639340277776</c:v>
                </c:pt>
                <c:pt idx="1796">
                  <c:v>44628.640069444446</c:v>
                </c:pt>
                <c:pt idx="1797">
                  <c:v>44628.640798611108</c:v>
                </c:pt>
                <c:pt idx="1798">
                  <c:v>44628.641516203701</c:v>
                </c:pt>
                <c:pt idx="1799">
                  <c:v>44628.642245370371</c:v>
                </c:pt>
                <c:pt idx="1800">
                  <c:v>44628.642974537041</c:v>
                </c:pt>
                <c:pt idx="1801">
                  <c:v>44628.643692129626</c:v>
                </c:pt>
                <c:pt idx="1802">
                  <c:v>44628.644467592596</c:v>
                </c:pt>
                <c:pt idx="1803">
                  <c:v>44628.645196759258</c:v>
                </c:pt>
                <c:pt idx="1804">
                  <c:v>44628.645925925928</c:v>
                </c:pt>
                <c:pt idx="1805">
                  <c:v>44628.646643518521</c:v>
                </c:pt>
                <c:pt idx="1806">
                  <c:v>44628.647372685184</c:v>
                </c:pt>
                <c:pt idx="1807">
                  <c:v>44628.648101851853</c:v>
                </c:pt>
                <c:pt idx="1808">
                  <c:v>44628.648819444446</c:v>
                </c:pt>
                <c:pt idx="1809">
                  <c:v>44628.649548611109</c:v>
                </c:pt>
                <c:pt idx="1810">
                  <c:v>44628.650277777779</c:v>
                </c:pt>
                <c:pt idx="1811">
                  <c:v>44628.650995370372</c:v>
                </c:pt>
                <c:pt idx="1812">
                  <c:v>44628.651724537034</c:v>
                </c:pt>
                <c:pt idx="1813">
                  <c:v>44628.652453703704</c:v>
                </c:pt>
                <c:pt idx="1814">
                  <c:v>44628.653171296297</c:v>
                </c:pt>
                <c:pt idx="1815">
                  <c:v>44628.653900462959</c:v>
                </c:pt>
                <c:pt idx="1816">
                  <c:v>44628.654629629629</c:v>
                </c:pt>
                <c:pt idx="1817">
                  <c:v>44628.655347222222</c:v>
                </c:pt>
                <c:pt idx="1818">
                  <c:v>44628.656134259261</c:v>
                </c:pt>
                <c:pt idx="1819">
                  <c:v>44628.656851851854</c:v>
                </c:pt>
                <c:pt idx="1820">
                  <c:v>44628.657581018517</c:v>
                </c:pt>
                <c:pt idx="1821">
                  <c:v>44628.658310185187</c:v>
                </c:pt>
                <c:pt idx="1822">
                  <c:v>44628.65902777778</c:v>
                </c:pt>
                <c:pt idx="1823">
                  <c:v>44628.659756944442</c:v>
                </c:pt>
                <c:pt idx="1824">
                  <c:v>44628.660486111112</c:v>
                </c:pt>
                <c:pt idx="1825">
                  <c:v>44628.661203703705</c:v>
                </c:pt>
                <c:pt idx="1826">
                  <c:v>44628.661932870367</c:v>
                </c:pt>
                <c:pt idx="1827">
                  <c:v>44628.662662037037</c:v>
                </c:pt>
                <c:pt idx="1828">
                  <c:v>44628.66337962963</c:v>
                </c:pt>
                <c:pt idx="1829">
                  <c:v>44628.6641087963</c:v>
                </c:pt>
                <c:pt idx="1830">
                  <c:v>44628.664837962962</c:v>
                </c:pt>
                <c:pt idx="1831">
                  <c:v>44628.665555555555</c:v>
                </c:pt>
                <c:pt idx="1832">
                  <c:v>44628.666284722225</c:v>
                </c:pt>
                <c:pt idx="1833">
                  <c:v>44628.667013888888</c:v>
                </c:pt>
                <c:pt idx="1834">
                  <c:v>44628.667731481481</c:v>
                </c:pt>
                <c:pt idx="1835">
                  <c:v>44628.66846064815</c:v>
                </c:pt>
                <c:pt idx="1836">
                  <c:v>44628.669189814813</c:v>
                </c:pt>
                <c:pt idx="1837">
                  <c:v>44628.669907407406</c:v>
                </c:pt>
                <c:pt idx="1838">
                  <c:v>44628.670636574076</c:v>
                </c:pt>
                <c:pt idx="1839">
                  <c:v>44628.671365740738</c:v>
                </c:pt>
                <c:pt idx="1840">
                  <c:v>44628.672083333331</c:v>
                </c:pt>
                <c:pt idx="1841">
                  <c:v>44628.672812500001</c:v>
                </c:pt>
                <c:pt idx="1842">
                  <c:v>44628.673541666663</c:v>
                </c:pt>
                <c:pt idx="1843">
                  <c:v>44628.674259259256</c:v>
                </c:pt>
                <c:pt idx="1844">
                  <c:v>44628.674988425926</c:v>
                </c:pt>
                <c:pt idx="1845">
                  <c:v>44628.675717592596</c:v>
                </c:pt>
                <c:pt idx="1846">
                  <c:v>44628.676435185182</c:v>
                </c:pt>
                <c:pt idx="1847">
                  <c:v>44628.677164351851</c:v>
                </c:pt>
                <c:pt idx="1848">
                  <c:v>44628.677893518521</c:v>
                </c:pt>
                <c:pt idx="1849">
                  <c:v>44628.678611111114</c:v>
                </c:pt>
                <c:pt idx="1850">
                  <c:v>44628.679340277777</c:v>
                </c:pt>
                <c:pt idx="1851">
                  <c:v>44628.680069444446</c:v>
                </c:pt>
                <c:pt idx="1852">
                  <c:v>44628.680787037039</c:v>
                </c:pt>
                <c:pt idx="1853">
                  <c:v>44628.681516203702</c:v>
                </c:pt>
                <c:pt idx="1854">
                  <c:v>44628.682245370372</c:v>
                </c:pt>
                <c:pt idx="1855">
                  <c:v>44628.682974537034</c:v>
                </c:pt>
                <c:pt idx="1856">
                  <c:v>44628.683692129627</c:v>
                </c:pt>
                <c:pt idx="1857">
                  <c:v>44628.684421296297</c:v>
                </c:pt>
                <c:pt idx="1858">
                  <c:v>44628.685150462959</c:v>
                </c:pt>
                <c:pt idx="1859">
                  <c:v>44628.685925925929</c:v>
                </c:pt>
                <c:pt idx="1860">
                  <c:v>44628.686643518522</c:v>
                </c:pt>
                <c:pt idx="1861">
                  <c:v>44628.687372685185</c:v>
                </c:pt>
                <c:pt idx="1862">
                  <c:v>44628.688101851854</c:v>
                </c:pt>
                <c:pt idx="1863">
                  <c:v>44628.688819444447</c:v>
                </c:pt>
                <c:pt idx="1864">
                  <c:v>44628.68954861111</c:v>
                </c:pt>
                <c:pt idx="1865">
                  <c:v>44628.69027777778</c:v>
                </c:pt>
                <c:pt idx="1866">
                  <c:v>44628.690995370373</c:v>
                </c:pt>
                <c:pt idx="1867">
                  <c:v>44628.691724537035</c:v>
                </c:pt>
                <c:pt idx="1868">
                  <c:v>44628.692453703705</c:v>
                </c:pt>
                <c:pt idx="1869">
                  <c:v>44628.693171296298</c:v>
                </c:pt>
                <c:pt idx="1870">
                  <c:v>44628.69390046296</c:v>
                </c:pt>
                <c:pt idx="1871">
                  <c:v>44628.69462962963</c:v>
                </c:pt>
                <c:pt idx="1872">
                  <c:v>44628.695347222223</c:v>
                </c:pt>
                <c:pt idx="1873">
                  <c:v>44628.696076388886</c:v>
                </c:pt>
                <c:pt idx="1874">
                  <c:v>44628.696805555555</c:v>
                </c:pt>
                <c:pt idx="1875">
                  <c:v>44628.697523148148</c:v>
                </c:pt>
                <c:pt idx="1876">
                  <c:v>44628.698252314818</c:v>
                </c:pt>
                <c:pt idx="1877">
                  <c:v>44628.698981481481</c:v>
                </c:pt>
                <c:pt idx="1878">
                  <c:v>44628.699699074074</c:v>
                </c:pt>
                <c:pt idx="1879">
                  <c:v>44628.700428240743</c:v>
                </c:pt>
                <c:pt idx="1880">
                  <c:v>44628.701157407406</c:v>
                </c:pt>
                <c:pt idx="1881">
                  <c:v>44628.701874999999</c:v>
                </c:pt>
                <c:pt idx="1882">
                  <c:v>44628.702604166669</c:v>
                </c:pt>
                <c:pt idx="1883">
                  <c:v>44628.703333333331</c:v>
                </c:pt>
                <c:pt idx="1884">
                  <c:v>44628.704050925924</c:v>
                </c:pt>
                <c:pt idx="1885">
                  <c:v>44628.704780092594</c:v>
                </c:pt>
                <c:pt idx="1886">
                  <c:v>44628.705509259256</c:v>
                </c:pt>
                <c:pt idx="1887">
                  <c:v>44628.706226851849</c:v>
                </c:pt>
                <c:pt idx="1888">
                  <c:v>44628.706956018519</c:v>
                </c:pt>
                <c:pt idx="1889">
                  <c:v>44628.707685185182</c:v>
                </c:pt>
                <c:pt idx="1890">
                  <c:v>44628.708402777775</c:v>
                </c:pt>
                <c:pt idx="1891">
                  <c:v>44628.709131944444</c:v>
                </c:pt>
                <c:pt idx="1892">
                  <c:v>44628.709861111114</c:v>
                </c:pt>
                <c:pt idx="1893">
                  <c:v>44628.710578703707</c:v>
                </c:pt>
                <c:pt idx="1894">
                  <c:v>44628.71130787037</c:v>
                </c:pt>
                <c:pt idx="1895">
                  <c:v>44628.712037037039</c:v>
                </c:pt>
                <c:pt idx="1896">
                  <c:v>44628.712754629632</c:v>
                </c:pt>
                <c:pt idx="1897">
                  <c:v>44628.713483796295</c:v>
                </c:pt>
                <c:pt idx="1898">
                  <c:v>44628.714212962965</c:v>
                </c:pt>
                <c:pt idx="1899">
                  <c:v>44628.714930555558</c:v>
                </c:pt>
                <c:pt idx="1900">
                  <c:v>44628.71565972222</c:v>
                </c:pt>
                <c:pt idx="1901">
                  <c:v>44628.71638888889</c:v>
                </c:pt>
                <c:pt idx="1902">
                  <c:v>44628.717106481483</c:v>
                </c:pt>
                <c:pt idx="1903">
                  <c:v>44628.717835648145</c:v>
                </c:pt>
                <c:pt idx="1904">
                  <c:v>44628.718564814815</c:v>
                </c:pt>
                <c:pt idx="1905">
                  <c:v>44628.719282407408</c:v>
                </c:pt>
                <c:pt idx="1906">
                  <c:v>44628.720011574071</c:v>
                </c:pt>
                <c:pt idx="1907">
                  <c:v>44628.72074074074</c:v>
                </c:pt>
                <c:pt idx="1908">
                  <c:v>44628.721458333333</c:v>
                </c:pt>
                <c:pt idx="1909">
                  <c:v>44628.722187500003</c:v>
                </c:pt>
                <c:pt idx="1910">
                  <c:v>44628.722962962966</c:v>
                </c:pt>
                <c:pt idx="1911">
                  <c:v>44628.723692129628</c:v>
                </c:pt>
                <c:pt idx="1912">
                  <c:v>44628.724421296298</c:v>
                </c:pt>
                <c:pt idx="1913">
                  <c:v>44628.725138888891</c:v>
                </c:pt>
                <c:pt idx="1914">
                  <c:v>44628.725868055553</c:v>
                </c:pt>
                <c:pt idx="1915">
                  <c:v>44628.726597222223</c:v>
                </c:pt>
                <c:pt idx="1916">
                  <c:v>44628.727314814816</c:v>
                </c:pt>
                <c:pt idx="1917">
                  <c:v>44628.728043981479</c:v>
                </c:pt>
                <c:pt idx="1918">
                  <c:v>44628.728773148148</c:v>
                </c:pt>
                <c:pt idx="1919">
                  <c:v>44628.729490740741</c:v>
                </c:pt>
                <c:pt idx="1920">
                  <c:v>44628.730219907404</c:v>
                </c:pt>
                <c:pt idx="1921">
                  <c:v>44628.730949074074</c:v>
                </c:pt>
                <c:pt idx="1922">
                  <c:v>44628.731666666667</c:v>
                </c:pt>
                <c:pt idx="1923">
                  <c:v>44628.732395833336</c:v>
                </c:pt>
                <c:pt idx="1924">
                  <c:v>44628.733124999999</c:v>
                </c:pt>
                <c:pt idx="1925">
                  <c:v>44628.733842592592</c:v>
                </c:pt>
                <c:pt idx="1926">
                  <c:v>44628.734571759262</c:v>
                </c:pt>
                <c:pt idx="1927">
                  <c:v>44628.735300925924</c:v>
                </c:pt>
                <c:pt idx="1928">
                  <c:v>44628.736018518517</c:v>
                </c:pt>
                <c:pt idx="1929">
                  <c:v>44628.736747685187</c:v>
                </c:pt>
                <c:pt idx="1930">
                  <c:v>44628.737476851849</c:v>
                </c:pt>
                <c:pt idx="1931">
                  <c:v>44628.738194444442</c:v>
                </c:pt>
                <c:pt idx="1932">
                  <c:v>44628.738923611112</c:v>
                </c:pt>
                <c:pt idx="1933">
                  <c:v>44628.739652777775</c:v>
                </c:pt>
                <c:pt idx="1934">
                  <c:v>44628.740370370368</c:v>
                </c:pt>
                <c:pt idx="1935">
                  <c:v>44628.741099537037</c:v>
                </c:pt>
                <c:pt idx="1936">
                  <c:v>44628.741828703707</c:v>
                </c:pt>
                <c:pt idx="1937">
                  <c:v>44628.742546296293</c:v>
                </c:pt>
                <c:pt idx="1938">
                  <c:v>44628.743275462963</c:v>
                </c:pt>
                <c:pt idx="1939">
                  <c:v>44628.744004629632</c:v>
                </c:pt>
                <c:pt idx="1940">
                  <c:v>44628.744722222225</c:v>
                </c:pt>
                <c:pt idx="1941">
                  <c:v>44628.745497685188</c:v>
                </c:pt>
                <c:pt idx="1942">
                  <c:v>44628.74622685185</c:v>
                </c:pt>
                <c:pt idx="1943">
                  <c:v>44628.74695601852</c:v>
                </c:pt>
                <c:pt idx="1944">
                  <c:v>44628.747673611113</c:v>
                </c:pt>
                <c:pt idx="1945">
                  <c:v>44628.748402777775</c:v>
                </c:pt>
                <c:pt idx="1946">
                  <c:v>44628.749131944445</c:v>
                </c:pt>
                <c:pt idx="1947">
                  <c:v>44628.749849537038</c:v>
                </c:pt>
                <c:pt idx="1948">
                  <c:v>44628.750578703701</c:v>
                </c:pt>
                <c:pt idx="1949">
                  <c:v>44628.751307870371</c:v>
                </c:pt>
                <c:pt idx="1950">
                  <c:v>44628.75203703704</c:v>
                </c:pt>
                <c:pt idx="1951">
                  <c:v>44628.752754629626</c:v>
                </c:pt>
                <c:pt idx="1952">
                  <c:v>44628.753483796296</c:v>
                </c:pt>
                <c:pt idx="1953">
                  <c:v>44628.754201388889</c:v>
                </c:pt>
                <c:pt idx="1954">
                  <c:v>44628.754930555559</c:v>
                </c:pt>
                <c:pt idx="1955">
                  <c:v>44628.755659722221</c:v>
                </c:pt>
                <c:pt idx="1956">
                  <c:v>44628.756377314814</c:v>
                </c:pt>
                <c:pt idx="1957">
                  <c:v>44628.757106481484</c:v>
                </c:pt>
                <c:pt idx="1958">
                  <c:v>44628.757835648146</c:v>
                </c:pt>
                <c:pt idx="1959">
                  <c:v>44628.758553240739</c:v>
                </c:pt>
                <c:pt idx="1960">
                  <c:v>44628.759282407409</c:v>
                </c:pt>
                <c:pt idx="1961">
                  <c:v>44628.760011574072</c:v>
                </c:pt>
                <c:pt idx="1962">
                  <c:v>44628.760729166665</c:v>
                </c:pt>
                <c:pt idx="1963">
                  <c:v>44628.761458333334</c:v>
                </c:pt>
                <c:pt idx="1964">
                  <c:v>44628.762187499997</c:v>
                </c:pt>
                <c:pt idx="1965">
                  <c:v>44628.762916666667</c:v>
                </c:pt>
                <c:pt idx="1966">
                  <c:v>44628.76363425926</c:v>
                </c:pt>
                <c:pt idx="1967">
                  <c:v>44628.764409722222</c:v>
                </c:pt>
                <c:pt idx="1968">
                  <c:v>44628.765138888892</c:v>
                </c:pt>
                <c:pt idx="1969">
                  <c:v>44628.765868055554</c:v>
                </c:pt>
                <c:pt idx="1970">
                  <c:v>44628.766585648147</c:v>
                </c:pt>
                <c:pt idx="1971">
                  <c:v>44628.767314814817</c:v>
                </c:pt>
                <c:pt idx="1972">
                  <c:v>44628.768043981479</c:v>
                </c:pt>
                <c:pt idx="1973">
                  <c:v>44628.768761574072</c:v>
                </c:pt>
                <c:pt idx="1974">
                  <c:v>44628.769490740742</c:v>
                </c:pt>
                <c:pt idx="1975">
                  <c:v>44628.770219907405</c:v>
                </c:pt>
                <c:pt idx="1976">
                  <c:v>44628.770937499998</c:v>
                </c:pt>
                <c:pt idx="1977">
                  <c:v>44628.771666666667</c:v>
                </c:pt>
                <c:pt idx="1978">
                  <c:v>44628.77239583333</c:v>
                </c:pt>
                <c:pt idx="1979">
                  <c:v>44628.773113425923</c:v>
                </c:pt>
                <c:pt idx="1980">
                  <c:v>44628.773842592593</c:v>
                </c:pt>
                <c:pt idx="1981">
                  <c:v>44628.774571759262</c:v>
                </c:pt>
                <c:pt idx="1982">
                  <c:v>44628.775300925925</c:v>
                </c:pt>
                <c:pt idx="1983">
                  <c:v>44628.776076388887</c:v>
                </c:pt>
                <c:pt idx="1984">
                  <c:v>44628.77679398148</c:v>
                </c:pt>
                <c:pt idx="1985">
                  <c:v>44628.77752314815</c:v>
                </c:pt>
                <c:pt idx="1986">
                  <c:v>44628.778252314813</c:v>
                </c:pt>
                <c:pt idx="1987">
                  <c:v>44628.778969907406</c:v>
                </c:pt>
                <c:pt idx="1988">
                  <c:v>44628.779699074075</c:v>
                </c:pt>
                <c:pt idx="1989">
                  <c:v>44628.780428240738</c:v>
                </c:pt>
                <c:pt idx="1990">
                  <c:v>44628.781145833331</c:v>
                </c:pt>
                <c:pt idx="1991">
                  <c:v>44628.781875000001</c:v>
                </c:pt>
                <c:pt idx="1992">
                  <c:v>44628.782604166663</c:v>
                </c:pt>
                <c:pt idx="1993">
                  <c:v>44628.783321759256</c:v>
                </c:pt>
                <c:pt idx="1994">
                  <c:v>44628.784050925926</c:v>
                </c:pt>
                <c:pt idx="1995">
                  <c:v>44628.784780092596</c:v>
                </c:pt>
                <c:pt idx="1996">
                  <c:v>44628.785497685189</c:v>
                </c:pt>
                <c:pt idx="1997">
                  <c:v>44628.786226851851</c:v>
                </c:pt>
                <c:pt idx="1998">
                  <c:v>44628.786956018521</c:v>
                </c:pt>
                <c:pt idx="1999">
                  <c:v>44628.787673611114</c:v>
                </c:pt>
                <c:pt idx="2000">
                  <c:v>44628.788402777776</c:v>
                </c:pt>
                <c:pt idx="2001">
                  <c:v>44628.789131944446</c:v>
                </c:pt>
                <c:pt idx="2002">
                  <c:v>44628.789849537039</c:v>
                </c:pt>
                <c:pt idx="2003">
                  <c:v>44628.790578703702</c:v>
                </c:pt>
                <c:pt idx="2004">
                  <c:v>44628.791307870371</c:v>
                </c:pt>
                <c:pt idx="2005">
                  <c:v>44628.792025462964</c:v>
                </c:pt>
                <c:pt idx="2006">
                  <c:v>44628.792754629627</c:v>
                </c:pt>
                <c:pt idx="2007">
                  <c:v>44628.793483796297</c:v>
                </c:pt>
                <c:pt idx="2008">
                  <c:v>44628.79420138889</c:v>
                </c:pt>
                <c:pt idx="2009">
                  <c:v>44628.794930555552</c:v>
                </c:pt>
                <c:pt idx="2010">
                  <c:v>44628.795659722222</c:v>
                </c:pt>
                <c:pt idx="2011">
                  <c:v>44628.796377314815</c:v>
                </c:pt>
                <c:pt idx="2012">
                  <c:v>44628.797106481485</c:v>
                </c:pt>
                <c:pt idx="2013">
                  <c:v>44628.797835648147</c:v>
                </c:pt>
                <c:pt idx="2014">
                  <c:v>44628.79855324074</c:v>
                </c:pt>
                <c:pt idx="2015">
                  <c:v>44628.79928240741</c:v>
                </c:pt>
                <c:pt idx="2016">
                  <c:v>44628.800011574072</c:v>
                </c:pt>
                <c:pt idx="2017">
                  <c:v>44628.800729166665</c:v>
                </c:pt>
                <c:pt idx="2018">
                  <c:v>44628.801458333335</c:v>
                </c:pt>
                <c:pt idx="2019">
                  <c:v>44628.802187499998</c:v>
                </c:pt>
                <c:pt idx="2020">
                  <c:v>44628.802905092591</c:v>
                </c:pt>
                <c:pt idx="2021">
                  <c:v>44628.80363425926</c:v>
                </c:pt>
                <c:pt idx="2022">
                  <c:v>44628.804363425923</c:v>
                </c:pt>
                <c:pt idx="2023">
                  <c:v>44628.805081018516</c:v>
                </c:pt>
                <c:pt idx="2024">
                  <c:v>44628.805810185186</c:v>
                </c:pt>
                <c:pt idx="2025">
                  <c:v>44628.806539351855</c:v>
                </c:pt>
                <c:pt idx="2026">
                  <c:v>44628.807268518518</c:v>
                </c:pt>
                <c:pt idx="2027">
                  <c:v>44628.807986111111</c:v>
                </c:pt>
                <c:pt idx="2028">
                  <c:v>44628.808715277781</c:v>
                </c:pt>
                <c:pt idx="2029">
                  <c:v>44628.809490740743</c:v>
                </c:pt>
                <c:pt idx="2030">
                  <c:v>44628.810219907406</c:v>
                </c:pt>
                <c:pt idx="2031">
                  <c:v>44628.810937499999</c:v>
                </c:pt>
                <c:pt idx="2032">
                  <c:v>44628.811666666668</c:v>
                </c:pt>
                <c:pt idx="2033">
                  <c:v>44628.812395833331</c:v>
                </c:pt>
                <c:pt idx="2034">
                  <c:v>44628.813113425924</c:v>
                </c:pt>
                <c:pt idx="2035">
                  <c:v>44628.813842592594</c:v>
                </c:pt>
                <c:pt idx="2036">
                  <c:v>44628.814571759256</c:v>
                </c:pt>
                <c:pt idx="2037">
                  <c:v>44628.815289351849</c:v>
                </c:pt>
                <c:pt idx="2038">
                  <c:v>44628.816018518519</c:v>
                </c:pt>
                <c:pt idx="2039">
                  <c:v>44628.816747685189</c:v>
                </c:pt>
                <c:pt idx="2040">
                  <c:v>44628.817465277774</c:v>
                </c:pt>
                <c:pt idx="2041">
                  <c:v>44628.818194444444</c:v>
                </c:pt>
                <c:pt idx="2042">
                  <c:v>44628.818923611114</c:v>
                </c:pt>
                <c:pt idx="2043">
                  <c:v>44628.819641203707</c:v>
                </c:pt>
                <c:pt idx="2044">
                  <c:v>44628.820370370369</c:v>
                </c:pt>
                <c:pt idx="2045">
                  <c:v>44628.821099537039</c:v>
                </c:pt>
                <c:pt idx="2046">
                  <c:v>44628.821817129632</c:v>
                </c:pt>
                <c:pt idx="2047">
                  <c:v>44628.822546296295</c:v>
                </c:pt>
                <c:pt idx="2048">
                  <c:v>44628.823275462964</c:v>
                </c:pt>
                <c:pt idx="2049">
                  <c:v>44628.823993055557</c:v>
                </c:pt>
                <c:pt idx="2050">
                  <c:v>44628.82472222222</c:v>
                </c:pt>
                <c:pt idx="2051">
                  <c:v>44628.82545138889</c:v>
                </c:pt>
                <c:pt idx="2052">
                  <c:v>44628.826168981483</c:v>
                </c:pt>
                <c:pt idx="2053">
                  <c:v>44628.826898148145</c:v>
                </c:pt>
                <c:pt idx="2054">
                  <c:v>44628.827627314815</c:v>
                </c:pt>
                <c:pt idx="2055">
                  <c:v>44628.828402777777</c:v>
                </c:pt>
                <c:pt idx="2056">
                  <c:v>44628.829131944447</c:v>
                </c:pt>
                <c:pt idx="2057">
                  <c:v>44628.82984953704</c:v>
                </c:pt>
                <c:pt idx="2058">
                  <c:v>44628.830578703702</c:v>
                </c:pt>
                <c:pt idx="2059">
                  <c:v>44628.831307870372</c:v>
                </c:pt>
                <c:pt idx="2060">
                  <c:v>44628.832025462965</c:v>
                </c:pt>
                <c:pt idx="2061">
                  <c:v>44628.832754629628</c:v>
                </c:pt>
                <c:pt idx="2062">
                  <c:v>44628.833483796298</c:v>
                </c:pt>
                <c:pt idx="2063">
                  <c:v>44628.834201388891</c:v>
                </c:pt>
                <c:pt idx="2064">
                  <c:v>44628.834930555553</c:v>
                </c:pt>
                <c:pt idx="2065">
                  <c:v>44628.835659722223</c:v>
                </c:pt>
                <c:pt idx="2066">
                  <c:v>44628.836377314816</c:v>
                </c:pt>
                <c:pt idx="2067">
                  <c:v>44628.837106481478</c:v>
                </c:pt>
                <c:pt idx="2068">
                  <c:v>44628.837824074071</c:v>
                </c:pt>
                <c:pt idx="2069">
                  <c:v>44628.838553240741</c:v>
                </c:pt>
                <c:pt idx="2070">
                  <c:v>44628.839282407411</c:v>
                </c:pt>
                <c:pt idx="2071">
                  <c:v>44628.840057870373</c:v>
                </c:pt>
                <c:pt idx="2072">
                  <c:v>44628.840787037036</c:v>
                </c:pt>
                <c:pt idx="2073">
                  <c:v>44628.841504629629</c:v>
                </c:pt>
                <c:pt idx="2074">
                  <c:v>44628.842233796298</c:v>
                </c:pt>
                <c:pt idx="2075">
                  <c:v>44628.842962962961</c:v>
                </c:pt>
                <c:pt idx="2076">
                  <c:v>44628.843680555554</c:v>
                </c:pt>
                <c:pt idx="2077">
                  <c:v>44628.844409722224</c:v>
                </c:pt>
                <c:pt idx="2078">
                  <c:v>44628.845138888886</c:v>
                </c:pt>
                <c:pt idx="2079">
                  <c:v>44628.845856481479</c:v>
                </c:pt>
                <c:pt idx="2080">
                  <c:v>44628.846585648149</c:v>
                </c:pt>
                <c:pt idx="2081">
                  <c:v>44628.847314814811</c:v>
                </c:pt>
                <c:pt idx="2082">
                  <c:v>44628.848032407404</c:v>
                </c:pt>
                <c:pt idx="2083">
                  <c:v>44628.848761574074</c:v>
                </c:pt>
                <c:pt idx="2084">
                  <c:v>44628.849490740744</c:v>
                </c:pt>
                <c:pt idx="2085">
                  <c:v>44628.850208333337</c:v>
                </c:pt>
                <c:pt idx="2086">
                  <c:v>44628.850937499999</c:v>
                </c:pt>
                <c:pt idx="2087">
                  <c:v>44628.851666666669</c:v>
                </c:pt>
                <c:pt idx="2088">
                  <c:v>44628.852384259262</c:v>
                </c:pt>
                <c:pt idx="2089">
                  <c:v>44628.853113425925</c:v>
                </c:pt>
                <c:pt idx="2090">
                  <c:v>44628.853842592594</c:v>
                </c:pt>
                <c:pt idx="2091">
                  <c:v>44628.854560185187</c:v>
                </c:pt>
                <c:pt idx="2092">
                  <c:v>44628.85528935185</c:v>
                </c:pt>
                <c:pt idx="2093">
                  <c:v>44628.856006944443</c:v>
                </c:pt>
                <c:pt idx="2094">
                  <c:v>44628.856736111113</c:v>
                </c:pt>
                <c:pt idx="2095">
                  <c:v>44628.857465277775</c:v>
                </c:pt>
                <c:pt idx="2096">
                  <c:v>44628.858194444445</c:v>
                </c:pt>
                <c:pt idx="2097">
                  <c:v>44628.858912037038</c:v>
                </c:pt>
                <c:pt idx="2098">
                  <c:v>44628.8596412037</c:v>
                </c:pt>
                <c:pt idx="2099">
                  <c:v>44628.860358796293</c:v>
                </c:pt>
                <c:pt idx="2100">
                  <c:v>44628.861087962963</c:v>
                </c:pt>
                <c:pt idx="2101">
                  <c:v>44628.861817129633</c:v>
                </c:pt>
                <c:pt idx="2102">
                  <c:v>44628.862546296295</c:v>
                </c:pt>
                <c:pt idx="2103">
                  <c:v>44628.863263888888</c:v>
                </c:pt>
                <c:pt idx="2104">
                  <c:v>44628.863993055558</c:v>
                </c:pt>
                <c:pt idx="2105">
                  <c:v>44628.864722222221</c:v>
                </c:pt>
                <c:pt idx="2106">
                  <c:v>44628.865439814814</c:v>
                </c:pt>
                <c:pt idx="2107">
                  <c:v>44628.866168981483</c:v>
                </c:pt>
                <c:pt idx="2108">
                  <c:v>44628.866886574076</c:v>
                </c:pt>
                <c:pt idx="2109">
                  <c:v>44628.867615740739</c:v>
                </c:pt>
                <c:pt idx="2110">
                  <c:v>44628.868344907409</c:v>
                </c:pt>
                <c:pt idx="2111">
                  <c:v>44628.869074074071</c:v>
                </c:pt>
                <c:pt idx="2112">
                  <c:v>44628.869791666664</c:v>
                </c:pt>
                <c:pt idx="2113">
                  <c:v>44628.870520833334</c:v>
                </c:pt>
                <c:pt idx="2114">
                  <c:v>44628.871249999997</c:v>
                </c:pt>
                <c:pt idx="2115">
                  <c:v>44628.871967592589</c:v>
                </c:pt>
                <c:pt idx="2116">
                  <c:v>44628.872696759259</c:v>
                </c:pt>
                <c:pt idx="2117">
                  <c:v>44628.873425925929</c:v>
                </c:pt>
                <c:pt idx="2118">
                  <c:v>44628.874143518522</c:v>
                </c:pt>
                <c:pt idx="2119">
                  <c:v>44628.874872685185</c:v>
                </c:pt>
                <c:pt idx="2120">
                  <c:v>44628.875601851854</c:v>
                </c:pt>
                <c:pt idx="2121">
                  <c:v>44628.876319444447</c:v>
                </c:pt>
                <c:pt idx="2122">
                  <c:v>44628.87704861111</c:v>
                </c:pt>
                <c:pt idx="2123">
                  <c:v>44628.87777777778</c:v>
                </c:pt>
                <c:pt idx="2124">
                  <c:v>44628.878495370373</c:v>
                </c:pt>
                <c:pt idx="2125">
                  <c:v>44628.879224537035</c:v>
                </c:pt>
                <c:pt idx="2126">
                  <c:v>44628.879953703705</c:v>
                </c:pt>
                <c:pt idx="2127">
                  <c:v>44628.880671296298</c:v>
                </c:pt>
                <c:pt idx="2128">
                  <c:v>44628.88140046296</c:v>
                </c:pt>
                <c:pt idx="2129">
                  <c:v>44628.88212962963</c:v>
                </c:pt>
                <c:pt idx="2130">
                  <c:v>44628.8828587963</c:v>
                </c:pt>
                <c:pt idx="2131">
                  <c:v>44628.883576388886</c:v>
                </c:pt>
                <c:pt idx="2132">
                  <c:v>44628.884305555555</c:v>
                </c:pt>
                <c:pt idx="2133">
                  <c:v>44628.885034722225</c:v>
                </c:pt>
                <c:pt idx="2134">
                  <c:v>44628.885752314818</c:v>
                </c:pt>
                <c:pt idx="2135">
                  <c:v>44628.886481481481</c:v>
                </c:pt>
                <c:pt idx="2136">
                  <c:v>44628.88721064815</c:v>
                </c:pt>
                <c:pt idx="2137">
                  <c:v>44628.887928240743</c:v>
                </c:pt>
                <c:pt idx="2138">
                  <c:v>44628.888657407406</c:v>
                </c:pt>
                <c:pt idx="2139">
                  <c:v>44628.889386574076</c:v>
                </c:pt>
                <c:pt idx="2140">
                  <c:v>44628.890104166669</c:v>
                </c:pt>
                <c:pt idx="2141">
                  <c:v>44628.890833333331</c:v>
                </c:pt>
                <c:pt idx="2142">
                  <c:v>44628.891562500001</c:v>
                </c:pt>
                <c:pt idx="2143">
                  <c:v>44628.892280092594</c:v>
                </c:pt>
                <c:pt idx="2144">
                  <c:v>44628.893009259256</c:v>
                </c:pt>
                <c:pt idx="2145">
                  <c:v>44628.893738425926</c:v>
                </c:pt>
                <c:pt idx="2146">
                  <c:v>44628.894467592596</c:v>
                </c:pt>
                <c:pt idx="2147">
                  <c:v>44628.895185185182</c:v>
                </c:pt>
                <c:pt idx="2148">
                  <c:v>44628.895914351851</c:v>
                </c:pt>
                <c:pt idx="2149">
                  <c:v>44628.896643518521</c:v>
                </c:pt>
                <c:pt idx="2150">
                  <c:v>44628.897372685184</c:v>
                </c:pt>
                <c:pt idx="2151">
                  <c:v>44628.898090277777</c:v>
                </c:pt>
                <c:pt idx="2152">
                  <c:v>44628.898819444446</c:v>
                </c:pt>
                <c:pt idx="2153">
                  <c:v>44628.899548611109</c:v>
                </c:pt>
                <c:pt idx="2154">
                  <c:v>44628.900266203702</c:v>
                </c:pt>
                <c:pt idx="2155">
                  <c:v>44628.900995370372</c:v>
                </c:pt>
                <c:pt idx="2156">
                  <c:v>44628.901724537034</c:v>
                </c:pt>
                <c:pt idx="2157">
                  <c:v>44628.902442129627</c:v>
                </c:pt>
                <c:pt idx="2158">
                  <c:v>44628.903171296297</c:v>
                </c:pt>
                <c:pt idx="2159">
                  <c:v>44628.903900462959</c:v>
                </c:pt>
                <c:pt idx="2160">
                  <c:v>44628.904618055552</c:v>
                </c:pt>
                <c:pt idx="2161">
                  <c:v>44628.905347222222</c:v>
                </c:pt>
                <c:pt idx="2162">
                  <c:v>44628.906076388892</c:v>
                </c:pt>
                <c:pt idx="2163">
                  <c:v>44628.906793981485</c:v>
                </c:pt>
                <c:pt idx="2164">
                  <c:v>44628.907523148147</c:v>
                </c:pt>
                <c:pt idx="2165">
                  <c:v>44628.908252314817</c:v>
                </c:pt>
                <c:pt idx="2166">
                  <c:v>44628.90896990741</c:v>
                </c:pt>
                <c:pt idx="2167">
                  <c:v>44628.909745370373</c:v>
                </c:pt>
                <c:pt idx="2168">
                  <c:v>44628.910474537035</c:v>
                </c:pt>
                <c:pt idx="2169">
                  <c:v>44628.911192129628</c:v>
                </c:pt>
                <c:pt idx="2170">
                  <c:v>44628.911921296298</c:v>
                </c:pt>
                <c:pt idx="2171">
                  <c:v>44628.91265046296</c:v>
                </c:pt>
                <c:pt idx="2172">
                  <c:v>44628.913368055553</c:v>
                </c:pt>
                <c:pt idx="2173">
                  <c:v>44628.914143518516</c:v>
                </c:pt>
                <c:pt idx="2174">
                  <c:v>44628.914872685185</c:v>
                </c:pt>
                <c:pt idx="2175">
                  <c:v>44628.915590277778</c:v>
                </c:pt>
                <c:pt idx="2176">
                  <c:v>44628.916319444441</c:v>
                </c:pt>
                <c:pt idx="2177">
                  <c:v>44628.917048611111</c:v>
                </c:pt>
                <c:pt idx="2178">
                  <c:v>44628.917766203704</c:v>
                </c:pt>
                <c:pt idx="2179">
                  <c:v>44628.918541666666</c:v>
                </c:pt>
                <c:pt idx="2180">
                  <c:v>44628.919270833336</c:v>
                </c:pt>
                <c:pt idx="2181">
                  <c:v>44628.92</c:v>
                </c:pt>
                <c:pt idx="2182">
                  <c:v>44628.920729166668</c:v>
                </c:pt>
                <c:pt idx="2183">
                  <c:v>44628.921446759261</c:v>
                </c:pt>
                <c:pt idx="2184">
                  <c:v>44628.922175925924</c:v>
                </c:pt>
                <c:pt idx="2185">
                  <c:v>44628.922951388886</c:v>
                </c:pt>
                <c:pt idx="2186">
                  <c:v>44628.923668981479</c:v>
                </c:pt>
                <c:pt idx="2187">
                  <c:v>44628.924398148149</c:v>
                </c:pt>
                <c:pt idx="2188">
                  <c:v>44628.925127314818</c:v>
                </c:pt>
                <c:pt idx="2189">
                  <c:v>44628.925844907404</c:v>
                </c:pt>
                <c:pt idx="2190">
                  <c:v>44628.926574074074</c:v>
                </c:pt>
                <c:pt idx="2191">
                  <c:v>44628.927349537036</c:v>
                </c:pt>
                <c:pt idx="2192">
                  <c:v>44628.928067129629</c:v>
                </c:pt>
                <c:pt idx="2193">
                  <c:v>44628.928796296299</c:v>
                </c:pt>
                <c:pt idx="2194">
                  <c:v>44628.929525462961</c:v>
                </c:pt>
                <c:pt idx="2195">
                  <c:v>44628.930243055554</c:v>
                </c:pt>
                <c:pt idx="2196">
                  <c:v>44628.930972222224</c:v>
                </c:pt>
                <c:pt idx="2197">
                  <c:v>44628.931747685187</c:v>
                </c:pt>
                <c:pt idx="2198">
                  <c:v>44628.932476851849</c:v>
                </c:pt>
                <c:pt idx="2199">
                  <c:v>44628.933194444442</c:v>
                </c:pt>
                <c:pt idx="2200">
                  <c:v>44628.933923611112</c:v>
                </c:pt>
                <c:pt idx="2201">
                  <c:v>44628.934652777774</c:v>
                </c:pt>
                <c:pt idx="2202">
                  <c:v>44628.935370370367</c:v>
                </c:pt>
                <c:pt idx="2203">
                  <c:v>44628.936145833337</c:v>
                </c:pt>
                <c:pt idx="2204">
                  <c:v>44628.936874999999</c:v>
                </c:pt>
                <c:pt idx="2205">
                  <c:v>44628.937592592592</c:v>
                </c:pt>
                <c:pt idx="2206">
                  <c:v>44628.938321759262</c:v>
                </c:pt>
                <c:pt idx="2207">
                  <c:v>44628.939050925925</c:v>
                </c:pt>
                <c:pt idx="2208">
                  <c:v>44628.939768518518</c:v>
                </c:pt>
                <c:pt idx="2209">
                  <c:v>44628.94054398148</c:v>
                </c:pt>
                <c:pt idx="2210">
                  <c:v>44628.94127314815</c:v>
                </c:pt>
                <c:pt idx="2211">
                  <c:v>44628.941990740743</c:v>
                </c:pt>
                <c:pt idx="2212">
                  <c:v>44628.942719907405</c:v>
                </c:pt>
                <c:pt idx="2213">
                  <c:v>44628.943449074075</c:v>
                </c:pt>
                <c:pt idx="2214">
                  <c:v>44628.944166666668</c:v>
                </c:pt>
                <c:pt idx="2215">
                  <c:v>44628.944953703707</c:v>
                </c:pt>
                <c:pt idx="2216">
                  <c:v>44628.945671296293</c:v>
                </c:pt>
                <c:pt idx="2217">
                  <c:v>44628.946400462963</c:v>
                </c:pt>
                <c:pt idx="2218">
                  <c:v>44628.947129629632</c:v>
                </c:pt>
                <c:pt idx="2219">
                  <c:v>44628.947847222225</c:v>
                </c:pt>
                <c:pt idx="2220">
                  <c:v>44628.948576388888</c:v>
                </c:pt>
                <c:pt idx="2221">
                  <c:v>44628.94935185185</c:v>
                </c:pt>
                <c:pt idx="2222">
                  <c:v>44628.950069444443</c:v>
                </c:pt>
                <c:pt idx="2223">
                  <c:v>44628.950798611113</c:v>
                </c:pt>
                <c:pt idx="2224">
                  <c:v>44628.951527777775</c:v>
                </c:pt>
                <c:pt idx="2225">
                  <c:v>44628.952245370368</c:v>
                </c:pt>
                <c:pt idx="2226">
                  <c:v>44628.952974537038</c:v>
                </c:pt>
                <c:pt idx="2227">
                  <c:v>44628.953750000001</c:v>
                </c:pt>
                <c:pt idx="2228">
                  <c:v>44628.954467592594</c:v>
                </c:pt>
                <c:pt idx="2229">
                  <c:v>44628.955196759256</c:v>
                </c:pt>
                <c:pt idx="2230">
                  <c:v>44628.955925925926</c:v>
                </c:pt>
                <c:pt idx="2231">
                  <c:v>44628.956643518519</c:v>
                </c:pt>
                <c:pt idx="2232">
                  <c:v>44628.957372685189</c:v>
                </c:pt>
                <c:pt idx="2233">
                  <c:v>44628.958148148151</c:v>
                </c:pt>
                <c:pt idx="2234">
                  <c:v>44628.958877314813</c:v>
                </c:pt>
                <c:pt idx="2235">
                  <c:v>44628.959594907406</c:v>
                </c:pt>
                <c:pt idx="2236">
                  <c:v>44628.960324074076</c:v>
                </c:pt>
                <c:pt idx="2237">
                  <c:v>44628.961053240739</c:v>
                </c:pt>
                <c:pt idx="2238">
                  <c:v>44628.961770833332</c:v>
                </c:pt>
                <c:pt idx="2239">
                  <c:v>44628.962546296294</c:v>
                </c:pt>
                <c:pt idx="2240">
                  <c:v>44628.963275462964</c:v>
                </c:pt>
                <c:pt idx="2241">
                  <c:v>44628.963993055557</c:v>
                </c:pt>
                <c:pt idx="2242">
                  <c:v>44628.964722222219</c:v>
                </c:pt>
                <c:pt idx="2243">
                  <c:v>44628.965451388889</c:v>
                </c:pt>
                <c:pt idx="2244">
                  <c:v>44628.966168981482</c:v>
                </c:pt>
                <c:pt idx="2245">
                  <c:v>44628.966944444444</c:v>
                </c:pt>
                <c:pt idx="2246">
                  <c:v>44628.967673611114</c:v>
                </c:pt>
                <c:pt idx="2247">
                  <c:v>44628.968391203707</c:v>
                </c:pt>
                <c:pt idx="2248">
                  <c:v>44628.96912037037</c:v>
                </c:pt>
                <c:pt idx="2249">
                  <c:v>44628.969849537039</c:v>
                </c:pt>
                <c:pt idx="2250">
                  <c:v>44628.970567129632</c:v>
                </c:pt>
                <c:pt idx="2251">
                  <c:v>44628.971296296295</c:v>
                </c:pt>
                <c:pt idx="2252">
                  <c:v>44628.972025462965</c:v>
                </c:pt>
                <c:pt idx="2253">
                  <c:v>44628.972743055558</c:v>
                </c:pt>
                <c:pt idx="2254">
                  <c:v>44628.97347222222</c:v>
                </c:pt>
                <c:pt idx="2255">
                  <c:v>44628.974189814813</c:v>
                </c:pt>
                <c:pt idx="2256">
                  <c:v>44628.974918981483</c:v>
                </c:pt>
                <c:pt idx="2257">
                  <c:v>44628.975648148145</c:v>
                </c:pt>
                <c:pt idx="2258">
                  <c:v>44628.976365740738</c:v>
                </c:pt>
                <c:pt idx="2259">
                  <c:v>44628.977094907408</c:v>
                </c:pt>
                <c:pt idx="2260">
                  <c:v>44628.977824074071</c:v>
                </c:pt>
                <c:pt idx="2261">
                  <c:v>44628.978587962964</c:v>
                </c:pt>
                <c:pt idx="2262">
                  <c:v>44628.979317129626</c:v>
                </c:pt>
                <c:pt idx="2263">
                  <c:v>44628.980034722219</c:v>
                </c:pt>
                <c:pt idx="2264">
                  <c:v>44628.980763888889</c:v>
                </c:pt>
                <c:pt idx="2265">
                  <c:v>44628.981493055559</c:v>
                </c:pt>
                <c:pt idx="2266">
                  <c:v>44628.982210648152</c:v>
                </c:pt>
                <c:pt idx="2267">
                  <c:v>44628.982986111114</c:v>
                </c:pt>
                <c:pt idx="2268">
                  <c:v>44628.983715277776</c:v>
                </c:pt>
                <c:pt idx="2269">
                  <c:v>44628.984444444446</c:v>
                </c:pt>
                <c:pt idx="2270">
                  <c:v>44628.985162037039</c:v>
                </c:pt>
                <c:pt idx="2271">
                  <c:v>44628.985891203702</c:v>
                </c:pt>
                <c:pt idx="2272">
                  <c:v>44628.986608796295</c:v>
                </c:pt>
                <c:pt idx="2273">
                  <c:v>44628.987384259257</c:v>
                </c:pt>
                <c:pt idx="2274">
                  <c:v>44628.988113425927</c:v>
                </c:pt>
                <c:pt idx="2275">
                  <c:v>44628.988842592589</c:v>
                </c:pt>
                <c:pt idx="2276">
                  <c:v>44628.989571759259</c:v>
                </c:pt>
                <c:pt idx="2277">
                  <c:v>44628.990289351852</c:v>
                </c:pt>
                <c:pt idx="2278">
                  <c:v>44628.991018518522</c:v>
                </c:pt>
                <c:pt idx="2279">
                  <c:v>44628.991747685184</c:v>
                </c:pt>
                <c:pt idx="2280">
                  <c:v>44628.992465277777</c:v>
                </c:pt>
                <c:pt idx="2281">
                  <c:v>44628.993194444447</c:v>
                </c:pt>
                <c:pt idx="2282">
                  <c:v>44628.993923611109</c:v>
                </c:pt>
                <c:pt idx="2283">
                  <c:v>44628.994652777779</c:v>
                </c:pt>
                <c:pt idx="2284">
                  <c:v>44628.995370370372</c:v>
                </c:pt>
                <c:pt idx="2285">
                  <c:v>44628.996099537035</c:v>
                </c:pt>
                <c:pt idx="2286">
                  <c:v>44628.996828703705</c:v>
                </c:pt>
                <c:pt idx="2287">
                  <c:v>44628.997546296298</c:v>
                </c:pt>
                <c:pt idx="2288">
                  <c:v>44628.99827546296</c:v>
                </c:pt>
                <c:pt idx="2289">
                  <c:v>44628.99900462963</c:v>
                </c:pt>
                <c:pt idx="2290">
                  <c:v>44628.999722222223</c:v>
                </c:pt>
                <c:pt idx="2291">
                  <c:v>44629.000451388885</c:v>
                </c:pt>
                <c:pt idx="2292">
                  <c:v>44629.001180555555</c:v>
                </c:pt>
                <c:pt idx="2293">
                  <c:v>44629.001909722225</c:v>
                </c:pt>
                <c:pt idx="2294">
                  <c:v>44629.002627314818</c:v>
                </c:pt>
                <c:pt idx="2295">
                  <c:v>44629.00335648148</c:v>
                </c:pt>
                <c:pt idx="2296">
                  <c:v>44629.00408564815</c:v>
                </c:pt>
                <c:pt idx="2297">
                  <c:v>44629.004814814813</c:v>
                </c:pt>
                <c:pt idx="2298">
                  <c:v>44629.005532407406</c:v>
                </c:pt>
                <c:pt idx="2299">
                  <c:v>44629.006261574075</c:v>
                </c:pt>
                <c:pt idx="2300">
                  <c:v>44629.006990740738</c:v>
                </c:pt>
                <c:pt idx="2301">
                  <c:v>44629.007708333331</c:v>
                </c:pt>
                <c:pt idx="2302">
                  <c:v>44629.008437500001</c:v>
                </c:pt>
                <c:pt idx="2303">
                  <c:v>44629.009166666663</c:v>
                </c:pt>
                <c:pt idx="2304">
                  <c:v>44629.009895833333</c:v>
                </c:pt>
                <c:pt idx="2305">
                  <c:v>44629.010613425926</c:v>
                </c:pt>
                <c:pt idx="2306">
                  <c:v>44629.011342592596</c:v>
                </c:pt>
                <c:pt idx="2307">
                  <c:v>44629.012071759258</c:v>
                </c:pt>
                <c:pt idx="2308">
                  <c:v>44629.012789351851</c:v>
                </c:pt>
                <c:pt idx="2309">
                  <c:v>44629.013518518521</c:v>
                </c:pt>
                <c:pt idx="2310">
                  <c:v>44629.014247685183</c:v>
                </c:pt>
                <c:pt idx="2311">
                  <c:v>44629.014965277776</c:v>
                </c:pt>
                <c:pt idx="2312">
                  <c:v>44629.015694444446</c:v>
                </c:pt>
                <c:pt idx="2313">
                  <c:v>44629.016423611109</c:v>
                </c:pt>
                <c:pt idx="2314">
                  <c:v>44629.017199074071</c:v>
                </c:pt>
                <c:pt idx="2315">
                  <c:v>44629.017916666664</c:v>
                </c:pt>
                <c:pt idx="2316">
                  <c:v>44629.018645833334</c:v>
                </c:pt>
                <c:pt idx="2317">
                  <c:v>44629.019375000003</c:v>
                </c:pt>
                <c:pt idx="2318">
                  <c:v>44629.020104166666</c:v>
                </c:pt>
                <c:pt idx="2319">
                  <c:v>44629.020821759259</c:v>
                </c:pt>
                <c:pt idx="2320">
                  <c:v>44629.021550925929</c:v>
                </c:pt>
                <c:pt idx="2321">
                  <c:v>44629.022280092591</c:v>
                </c:pt>
                <c:pt idx="2322">
                  <c:v>44629.022997685184</c:v>
                </c:pt>
                <c:pt idx="2323">
                  <c:v>44629.023726851854</c:v>
                </c:pt>
                <c:pt idx="2324">
                  <c:v>44629.024456018517</c:v>
                </c:pt>
                <c:pt idx="2325">
                  <c:v>44629.025231481479</c:v>
                </c:pt>
                <c:pt idx="2326">
                  <c:v>44629.025949074072</c:v>
                </c:pt>
                <c:pt idx="2327">
                  <c:v>44629.026678240742</c:v>
                </c:pt>
                <c:pt idx="2328">
                  <c:v>44629.027407407404</c:v>
                </c:pt>
                <c:pt idx="2329">
                  <c:v>44629.028136574074</c:v>
                </c:pt>
                <c:pt idx="2330">
                  <c:v>44629.028854166667</c:v>
                </c:pt>
                <c:pt idx="2331">
                  <c:v>44629.029629629629</c:v>
                </c:pt>
                <c:pt idx="2332">
                  <c:v>44629.030358796299</c:v>
                </c:pt>
                <c:pt idx="2333">
                  <c:v>44629.031076388892</c:v>
                </c:pt>
                <c:pt idx="2334">
                  <c:v>44629.031805555554</c:v>
                </c:pt>
                <c:pt idx="2335">
                  <c:v>44629.032534722224</c:v>
                </c:pt>
                <c:pt idx="2336">
                  <c:v>44629.033252314817</c:v>
                </c:pt>
                <c:pt idx="2337">
                  <c:v>44629.03398148148</c:v>
                </c:pt>
                <c:pt idx="2338">
                  <c:v>44629.034710648149</c:v>
                </c:pt>
                <c:pt idx="2339">
                  <c:v>44629.035428240742</c:v>
                </c:pt>
                <c:pt idx="2340">
                  <c:v>44629.036157407405</c:v>
                </c:pt>
                <c:pt idx="2341">
                  <c:v>44629.036886574075</c:v>
                </c:pt>
                <c:pt idx="2342">
                  <c:v>44629.037604166668</c:v>
                </c:pt>
                <c:pt idx="2343">
                  <c:v>44629.03833333333</c:v>
                </c:pt>
                <c:pt idx="2344">
                  <c:v>44629.0390625</c:v>
                </c:pt>
                <c:pt idx="2345">
                  <c:v>44629.039780092593</c:v>
                </c:pt>
                <c:pt idx="2346">
                  <c:v>44629.040509259263</c:v>
                </c:pt>
                <c:pt idx="2347">
                  <c:v>44629.041238425925</c:v>
                </c:pt>
                <c:pt idx="2348">
                  <c:v>44629.041956018518</c:v>
                </c:pt>
                <c:pt idx="2349">
                  <c:v>44629.042685185188</c:v>
                </c:pt>
                <c:pt idx="2350">
                  <c:v>44629.043414351851</c:v>
                </c:pt>
                <c:pt idx="2351">
                  <c:v>44629.044131944444</c:v>
                </c:pt>
                <c:pt idx="2352">
                  <c:v>44629.044861111113</c:v>
                </c:pt>
                <c:pt idx="2353">
                  <c:v>44629.045590277776</c:v>
                </c:pt>
                <c:pt idx="2354">
                  <c:v>44629.046307870369</c:v>
                </c:pt>
                <c:pt idx="2355">
                  <c:v>44629.047037037039</c:v>
                </c:pt>
                <c:pt idx="2356">
                  <c:v>44629.047766203701</c:v>
                </c:pt>
                <c:pt idx="2357">
                  <c:v>44629.048495370371</c:v>
                </c:pt>
                <c:pt idx="2358">
                  <c:v>44629.049212962964</c:v>
                </c:pt>
                <c:pt idx="2359">
                  <c:v>44629.049942129626</c:v>
                </c:pt>
                <c:pt idx="2360">
                  <c:v>44629.050659722219</c:v>
                </c:pt>
                <c:pt idx="2361">
                  <c:v>44629.051388888889</c:v>
                </c:pt>
                <c:pt idx="2362">
                  <c:v>44629.052118055559</c:v>
                </c:pt>
                <c:pt idx="2363">
                  <c:v>44629.052835648145</c:v>
                </c:pt>
                <c:pt idx="2364">
                  <c:v>44629.053564814814</c:v>
                </c:pt>
                <c:pt idx="2365">
                  <c:v>44629.054293981484</c:v>
                </c:pt>
                <c:pt idx="2366">
                  <c:v>44629.055011574077</c:v>
                </c:pt>
                <c:pt idx="2367">
                  <c:v>44629.05574074074</c:v>
                </c:pt>
                <c:pt idx="2368">
                  <c:v>44629.056469907409</c:v>
                </c:pt>
                <c:pt idx="2369">
                  <c:v>44629.057187500002</c:v>
                </c:pt>
                <c:pt idx="2370">
                  <c:v>44629.057916666665</c:v>
                </c:pt>
                <c:pt idx="2371">
                  <c:v>44629.058645833335</c:v>
                </c:pt>
                <c:pt idx="2372">
                  <c:v>44629.059421296297</c:v>
                </c:pt>
                <c:pt idx="2373">
                  <c:v>44629.060150462959</c:v>
                </c:pt>
                <c:pt idx="2374">
                  <c:v>44629.060868055552</c:v>
                </c:pt>
                <c:pt idx="2375">
                  <c:v>44629.061597222222</c:v>
                </c:pt>
                <c:pt idx="2376">
                  <c:v>44629.062326388892</c:v>
                </c:pt>
                <c:pt idx="2377">
                  <c:v>44629.063043981485</c:v>
                </c:pt>
                <c:pt idx="2378">
                  <c:v>44629.063773148147</c:v>
                </c:pt>
                <c:pt idx="2379">
                  <c:v>44629.064502314817</c:v>
                </c:pt>
                <c:pt idx="2380">
                  <c:v>44629.06521990741</c:v>
                </c:pt>
                <c:pt idx="2381">
                  <c:v>44629.065949074073</c:v>
                </c:pt>
                <c:pt idx="2382">
                  <c:v>44629.066678240742</c:v>
                </c:pt>
                <c:pt idx="2383">
                  <c:v>44629.067395833335</c:v>
                </c:pt>
                <c:pt idx="2384">
                  <c:v>44629.068124999998</c:v>
                </c:pt>
                <c:pt idx="2385">
                  <c:v>44629.068842592591</c:v>
                </c:pt>
                <c:pt idx="2386">
                  <c:v>44629.069571759261</c:v>
                </c:pt>
                <c:pt idx="2387">
                  <c:v>44629.070300925923</c:v>
                </c:pt>
                <c:pt idx="2388">
                  <c:v>44629.071018518516</c:v>
                </c:pt>
                <c:pt idx="2389">
                  <c:v>44629.071747685186</c:v>
                </c:pt>
                <c:pt idx="2390">
                  <c:v>44629.072476851848</c:v>
                </c:pt>
                <c:pt idx="2391">
                  <c:v>44629.073206018518</c:v>
                </c:pt>
                <c:pt idx="2392">
                  <c:v>44629.073923611111</c:v>
                </c:pt>
                <c:pt idx="2393">
                  <c:v>44629.074652777781</c:v>
                </c:pt>
                <c:pt idx="2394">
                  <c:v>44629.075370370374</c:v>
                </c:pt>
                <c:pt idx="2395">
                  <c:v>44629.076099537036</c:v>
                </c:pt>
                <c:pt idx="2396">
                  <c:v>44629.076828703706</c:v>
                </c:pt>
                <c:pt idx="2397">
                  <c:v>44629.077546296299</c:v>
                </c:pt>
                <c:pt idx="2398">
                  <c:v>44629.078275462962</c:v>
                </c:pt>
                <c:pt idx="2399">
                  <c:v>44629.079004629632</c:v>
                </c:pt>
                <c:pt idx="2400">
                  <c:v>44629.079722222225</c:v>
                </c:pt>
                <c:pt idx="2401">
                  <c:v>44629.080451388887</c:v>
                </c:pt>
                <c:pt idx="2402">
                  <c:v>44629.081180555557</c:v>
                </c:pt>
                <c:pt idx="2403">
                  <c:v>44629.08189814815</c:v>
                </c:pt>
                <c:pt idx="2404">
                  <c:v>44629.082627314812</c:v>
                </c:pt>
                <c:pt idx="2405">
                  <c:v>44629.083356481482</c:v>
                </c:pt>
                <c:pt idx="2406">
                  <c:v>44629.084074074075</c:v>
                </c:pt>
                <c:pt idx="2407">
                  <c:v>44629.084803240738</c:v>
                </c:pt>
                <c:pt idx="2408">
                  <c:v>44629.085532407407</c:v>
                </c:pt>
                <c:pt idx="2409">
                  <c:v>44629.08625</c:v>
                </c:pt>
                <c:pt idx="2410">
                  <c:v>44629.08697916667</c:v>
                </c:pt>
                <c:pt idx="2411">
                  <c:v>44629.087708333333</c:v>
                </c:pt>
                <c:pt idx="2412">
                  <c:v>44629.088425925926</c:v>
                </c:pt>
                <c:pt idx="2413">
                  <c:v>44629.089155092595</c:v>
                </c:pt>
                <c:pt idx="2414">
                  <c:v>44629.089884259258</c:v>
                </c:pt>
                <c:pt idx="2415">
                  <c:v>44629.090601851851</c:v>
                </c:pt>
                <c:pt idx="2416">
                  <c:v>44629.091331018521</c:v>
                </c:pt>
                <c:pt idx="2417">
                  <c:v>44629.092060185183</c:v>
                </c:pt>
                <c:pt idx="2418">
                  <c:v>44629.092835648145</c:v>
                </c:pt>
                <c:pt idx="2419">
                  <c:v>44629.093553240738</c:v>
                </c:pt>
                <c:pt idx="2420">
                  <c:v>44629.094282407408</c:v>
                </c:pt>
                <c:pt idx="2421">
                  <c:v>44629.095011574071</c:v>
                </c:pt>
                <c:pt idx="2422">
                  <c:v>44629.095729166664</c:v>
                </c:pt>
                <c:pt idx="2423">
                  <c:v>44629.096458333333</c:v>
                </c:pt>
                <c:pt idx="2424">
                  <c:v>44629.097187500003</c:v>
                </c:pt>
                <c:pt idx="2425">
                  <c:v>44629.097905092596</c:v>
                </c:pt>
                <c:pt idx="2426">
                  <c:v>44629.098634259259</c:v>
                </c:pt>
                <c:pt idx="2427">
                  <c:v>44629.099363425928</c:v>
                </c:pt>
                <c:pt idx="2428">
                  <c:v>44629.100081018521</c:v>
                </c:pt>
                <c:pt idx="2429">
                  <c:v>44629.100810185184</c:v>
                </c:pt>
                <c:pt idx="2430">
                  <c:v>44629.101539351854</c:v>
                </c:pt>
                <c:pt idx="2431">
                  <c:v>44629.102256944447</c:v>
                </c:pt>
                <c:pt idx="2432">
                  <c:v>44629.102986111109</c:v>
                </c:pt>
                <c:pt idx="2433">
                  <c:v>44629.103715277779</c:v>
                </c:pt>
                <c:pt idx="2434">
                  <c:v>44629.104432870372</c:v>
                </c:pt>
                <c:pt idx="2435">
                  <c:v>44629.105162037034</c:v>
                </c:pt>
                <c:pt idx="2436">
                  <c:v>44629.105891203704</c:v>
                </c:pt>
                <c:pt idx="2437">
                  <c:v>44629.106608796297</c:v>
                </c:pt>
                <c:pt idx="2438">
                  <c:v>44629.10733796296</c:v>
                </c:pt>
                <c:pt idx="2439">
                  <c:v>44629.108113425929</c:v>
                </c:pt>
                <c:pt idx="2440">
                  <c:v>44629.108842592592</c:v>
                </c:pt>
                <c:pt idx="2441">
                  <c:v>44629.109560185185</c:v>
                </c:pt>
                <c:pt idx="2442">
                  <c:v>44629.110289351855</c:v>
                </c:pt>
                <c:pt idx="2443">
                  <c:v>44629.111018518517</c:v>
                </c:pt>
                <c:pt idx="2444">
                  <c:v>44629.11173611111</c:v>
                </c:pt>
                <c:pt idx="2445">
                  <c:v>44629.11246527778</c:v>
                </c:pt>
                <c:pt idx="2446">
                  <c:v>44629.113194444442</c:v>
                </c:pt>
                <c:pt idx="2447">
                  <c:v>44629.113912037035</c:v>
                </c:pt>
                <c:pt idx="2448">
                  <c:v>44629.114641203705</c:v>
                </c:pt>
                <c:pt idx="2449">
                  <c:v>44629.115370370368</c:v>
                </c:pt>
                <c:pt idx="2450">
                  <c:v>44629.116087962961</c:v>
                </c:pt>
                <c:pt idx="2451">
                  <c:v>44629.11681712963</c:v>
                </c:pt>
                <c:pt idx="2452">
                  <c:v>44629.117534722223</c:v>
                </c:pt>
                <c:pt idx="2453">
                  <c:v>44629.118263888886</c:v>
                </c:pt>
                <c:pt idx="2454">
                  <c:v>44629.118993055556</c:v>
                </c:pt>
                <c:pt idx="2455">
                  <c:v>44629.119710648149</c:v>
                </c:pt>
                <c:pt idx="2456">
                  <c:v>44629.120439814818</c:v>
                </c:pt>
                <c:pt idx="2457">
                  <c:v>44629.121168981481</c:v>
                </c:pt>
                <c:pt idx="2458">
                  <c:v>44629.121886574074</c:v>
                </c:pt>
                <c:pt idx="2459">
                  <c:v>44629.122615740744</c:v>
                </c:pt>
                <c:pt idx="2460">
                  <c:v>44629.123344907406</c:v>
                </c:pt>
                <c:pt idx="2461">
                  <c:v>44629.124062499999</c:v>
                </c:pt>
                <c:pt idx="2462">
                  <c:v>44629.124791666669</c:v>
                </c:pt>
                <c:pt idx="2463">
                  <c:v>44629.125520833331</c:v>
                </c:pt>
                <c:pt idx="2464">
                  <c:v>44629.126250000001</c:v>
                </c:pt>
                <c:pt idx="2465">
                  <c:v>44629.126967592594</c:v>
                </c:pt>
                <c:pt idx="2466">
                  <c:v>44629.127696759257</c:v>
                </c:pt>
                <c:pt idx="2467">
                  <c:v>44629.128425925926</c:v>
                </c:pt>
                <c:pt idx="2468">
                  <c:v>44629.129143518519</c:v>
                </c:pt>
                <c:pt idx="2469">
                  <c:v>44629.129872685182</c:v>
                </c:pt>
                <c:pt idx="2470">
                  <c:v>44629.130590277775</c:v>
                </c:pt>
                <c:pt idx="2471">
                  <c:v>44629.131319444445</c:v>
                </c:pt>
                <c:pt idx="2472">
                  <c:v>44629.132048611114</c:v>
                </c:pt>
                <c:pt idx="2473">
                  <c:v>44629.132777777777</c:v>
                </c:pt>
                <c:pt idx="2474">
                  <c:v>44629.13349537037</c:v>
                </c:pt>
                <c:pt idx="2475">
                  <c:v>44629.134270833332</c:v>
                </c:pt>
                <c:pt idx="2476">
                  <c:v>44629.135000000002</c:v>
                </c:pt>
                <c:pt idx="2477">
                  <c:v>44629.135729166665</c:v>
                </c:pt>
                <c:pt idx="2478">
                  <c:v>44629.136446759258</c:v>
                </c:pt>
                <c:pt idx="2479">
                  <c:v>44629.137175925927</c:v>
                </c:pt>
                <c:pt idx="2480">
                  <c:v>44629.13790509259</c:v>
                </c:pt>
                <c:pt idx="2481">
                  <c:v>44629.138622685183</c:v>
                </c:pt>
                <c:pt idx="2482">
                  <c:v>44629.139351851853</c:v>
                </c:pt>
                <c:pt idx="2483">
                  <c:v>44629.140081018515</c:v>
                </c:pt>
                <c:pt idx="2484">
                  <c:v>44629.140798611108</c:v>
                </c:pt>
                <c:pt idx="2485">
                  <c:v>44629.141527777778</c:v>
                </c:pt>
                <c:pt idx="2486">
                  <c:v>44629.142256944448</c:v>
                </c:pt>
                <c:pt idx="2487">
                  <c:v>44629.142974537041</c:v>
                </c:pt>
                <c:pt idx="2488">
                  <c:v>44629.143703703703</c:v>
                </c:pt>
                <c:pt idx="2489">
                  <c:v>44629.144432870373</c:v>
                </c:pt>
                <c:pt idx="2490">
                  <c:v>44629.145150462966</c:v>
                </c:pt>
                <c:pt idx="2491">
                  <c:v>44629.145879629628</c:v>
                </c:pt>
                <c:pt idx="2492">
                  <c:v>44629.146608796298</c:v>
                </c:pt>
                <c:pt idx="2493">
                  <c:v>44629.147326388891</c:v>
                </c:pt>
                <c:pt idx="2494">
                  <c:v>44629.148055555554</c:v>
                </c:pt>
                <c:pt idx="2495">
                  <c:v>44629.148784722223</c:v>
                </c:pt>
                <c:pt idx="2496">
                  <c:v>44629.149513888886</c:v>
                </c:pt>
                <c:pt idx="2497">
                  <c:v>44629.150231481479</c:v>
                </c:pt>
                <c:pt idx="2498">
                  <c:v>44629.150960648149</c:v>
                </c:pt>
                <c:pt idx="2499">
                  <c:v>44629.151689814818</c:v>
                </c:pt>
                <c:pt idx="2500">
                  <c:v>44629.152407407404</c:v>
                </c:pt>
                <c:pt idx="2501">
                  <c:v>44629.153136574074</c:v>
                </c:pt>
                <c:pt idx="2502">
                  <c:v>44629.153865740744</c:v>
                </c:pt>
                <c:pt idx="2503">
                  <c:v>44629.154583333337</c:v>
                </c:pt>
                <c:pt idx="2504">
                  <c:v>44629.155312499999</c:v>
                </c:pt>
                <c:pt idx="2505">
                  <c:v>44629.156030092592</c:v>
                </c:pt>
                <c:pt idx="2506">
                  <c:v>44629.156759259262</c:v>
                </c:pt>
                <c:pt idx="2507">
                  <c:v>44629.157488425924</c:v>
                </c:pt>
                <c:pt idx="2508">
                  <c:v>44629.158206018517</c:v>
                </c:pt>
                <c:pt idx="2509">
                  <c:v>44629.158935185187</c:v>
                </c:pt>
                <c:pt idx="2510">
                  <c:v>44629.15966435185</c:v>
                </c:pt>
                <c:pt idx="2511">
                  <c:v>44629.160381944443</c:v>
                </c:pt>
                <c:pt idx="2512">
                  <c:v>44629.161111111112</c:v>
                </c:pt>
                <c:pt idx="2513">
                  <c:v>44629.161840277775</c:v>
                </c:pt>
                <c:pt idx="2514">
                  <c:v>44629.162557870368</c:v>
                </c:pt>
                <c:pt idx="2515">
                  <c:v>44629.163287037038</c:v>
                </c:pt>
                <c:pt idx="2516">
                  <c:v>44629.1640162037</c:v>
                </c:pt>
                <c:pt idx="2517">
                  <c:v>44629.16474537037</c:v>
                </c:pt>
                <c:pt idx="2518">
                  <c:v>44629.165462962963</c:v>
                </c:pt>
                <c:pt idx="2519">
                  <c:v>44629.166192129633</c:v>
                </c:pt>
                <c:pt idx="2520">
                  <c:v>44629.166921296295</c:v>
                </c:pt>
                <c:pt idx="2521">
                  <c:v>44629.167696759258</c:v>
                </c:pt>
                <c:pt idx="2522">
                  <c:v>44629.168414351851</c:v>
                </c:pt>
                <c:pt idx="2523">
                  <c:v>44629.16914351852</c:v>
                </c:pt>
                <c:pt idx="2524">
                  <c:v>44629.169872685183</c:v>
                </c:pt>
                <c:pt idx="2525">
                  <c:v>44629.170590277776</c:v>
                </c:pt>
                <c:pt idx="2526">
                  <c:v>44629.171319444446</c:v>
                </c:pt>
                <c:pt idx="2527">
                  <c:v>44629.172048611108</c:v>
                </c:pt>
                <c:pt idx="2528">
                  <c:v>44629.172766203701</c:v>
                </c:pt>
                <c:pt idx="2529">
                  <c:v>44629.173495370371</c:v>
                </c:pt>
                <c:pt idx="2530">
                  <c:v>44629.174224537041</c:v>
                </c:pt>
                <c:pt idx="2531">
                  <c:v>44629.174942129626</c:v>
                </c:pt>
                <c:pt idx="2532">
                  <c:v>44629.175671296296</c:v>
                </c:pt>
                <c:pt idx="2533">
                  <c:v>44629.176400462966</c:v>
                </c:pt>
                <c:pt idx="2534">
                  <c:v>44629.177118055559</c:v>
                </c:pt>
                <c:pt idx="2535">
                  <c:v>44629.177847222221</c:v>
                </c:pt>
                <c:pt idx="2536">
                  <c:v>44629.178576388891</c:v>
                </c:pt>
                <c:pt idx="2537">
                  <c:v>44629.179293981484</c:v>
                </c:pt>
                <c:pt idx="2538">
                  <c:v>44629.180023148147</c:v>
                </c:pt>
                <c:pt idx="2539">
                  <c:v>44629.180752314816</c:v>
                </c:pt>
                <c:pt idx="2540">
                  <c:v>44629.181481481479</c:v>
                </c:pt>
                <c:pt idx="2541">
                  <c:v>44629.182199074072</c:v>
                </c:pt>
                <c:pt idx="2542">
                  <c:v>44629.182928240742</c:v>
                </c:pt>
                <c:pt idx="2543">
                  <c:v>44629.183657407404</c:v>
                </c:pt>
                <c:pt idx="2544">
                  <c:v>44629.184374999997</c:v>
                </c:pt>
                <c:pt idx="2545">
                  <c:v>44629.185104166667</c:v>
                </c:pt>
                <c:pt idx="2546">
                  <c:v>44629.185833333337</c:v>
                </c:pt>
                <c:pt idx="2547">
                  <c:v>44629.186550925922</c:v>
                </c:pt>
                <c:pt idx="2548">
                  <c:v>44629.187280092592</c:v>
                </c:pt>
                <c:pt idx="2549">
                  <c:v>44629.188009259262</c:v>
                </c:pt>
                <c:pt idx="2550">
                  <c:v>44629.188726851855</c:v>
                </c:pt>
                <c:pt idx="2551">
                  <c:v>44629.189456018517</c:v>
                </c:pt>
                <c:pt idx="2552">
                  <c:v>44629.190185185187</c:v>
                </c:pt>
                <c:pt idx="2553">
                  <c:v>44629.19090277778</c:v>
                </c:pt>
                <c:pt idx="2554">
                  <c:v>44629.191631944443</c:v>
                </c:pt>
                <c:pt idx="2555">
                  <c:v>44629.192361111112</c:v>
                </c:pt>
                <c:pt idx="2556">
                  <c:v>44629.193078703705</c:v>
                </c:pt>
                <c:pt idx="2557">
                  <c:v>44629.193865740737</c:v>
                </c:pt>
                <c:pt idx="2558">
                  <c:v>44629.19458333333</c:v>
                </c:pt>
                <c:pt idx="2559">
                  <c:v>44629.1953125</c:v>
                </c:pt>
                <c:pt idx="2560">
                  <c:v>44629.19604166667</c:v>
                </c:pt>
                <c:pt idx="2561">
                  <c:v>44629.196759259263</c:v>
                </c:pt>
                <c:pt idx="2562">
                  <c:v>44629.197488425925</c:v>
                </c:pt>
                <c:pt idx="2563">
                  <c:v>44629.198217592595</c:v>
                </c:pt>
                <c:pt idx="2564">
                  <c:v>44629.198935185188</c:v>
                </c:pt>
                <c:pt idx="2565">
                  <c:v>44629.199664351851</c:v>
                </c:pt>
                <c:pt idx="2566">
                  <c:v>44629.20039351852</c:v>
                </c:pt>
                <c:pt idx="2567">
                  <c:v>44629.201111111113</c:v>
                </c:pt>
                <c:pt idx="2568">
                  <c:v>44629.201840277776</c:v>
                </c:pt>
                <c:pt idx="2569">
                  <c:v>44629.202569444446</c:v>
                </c:pt>
                <c:pt idx="2570">
                  <c:v>44629.203287037039</c:v>
                </c:pt>
                <c:pt idx="2571">
                  <c:v>44629.204016203701</c:v>
                </c:pt>
                <c:pt idx="2572">
                  <c:v>44629.204745370371</c:v>
                </c:pt>
                <c:pt idx="2573">
                  <c:v>44629.205462962964</c:v>
                </c:pt>
                <c:pt idx="2574">
                  <c:v>44629.206192129626</c:v>
                </c:pt>
                <c:pt idx="2575">
                  <c:v>44629.206921296296</c:v>
                </c:pt>
                <c:pt idx="2576">
                  <c:v>44629.207638888889</c:v>
                </c:pt>
                <c:pt idx="2577">
                  <c:v>44629.208368055559</c:v>
                </c:pt>
                <c:pt idx="2578">
                  <c:v>44629.209097222221</c:v>
                </c:pt>
                <c:pt idx="2579">
                  <c:v>44629.209814814814</c:v>
                </c:pt>
                <c:pt idx="2580">
                  <c:v>44629.210543981484</c:v>
                </c:pt>
                <c:pt idx="2581">
                  <c:v>44629.211273148147</c:v>
                </c:pt>
                <c:pt idx="2582">
                  <c:v>44629.21199074074</c:v>
                </c:pt>
                <c:pt idx="2583">
                  <c:v>44629.212766203702</c:v>
                </c:pt>
                <c:pt idx="2584">
                  <c:v>44629.213495370372</c:v>
                </c:pt>
                <c:pt idx="2585">
                  <c:v>44629.214224537034</c:v>
                </c:pt>
                <c:pt idx="2586">
                  <c:v>44629.214942129627</c:v>
                </c:pt>
                <c:pt idx="2587">
                  <c:v>44629.215671296297</c:v>
                </c:pt>
                <c:pt idx="2588">
                  <c:v>44629.216400462959</c:v>
                </c:pt>
                <c:pt idx="2589">
                  <c:v>44629.217118055552</c:v>
                </c:pt>
                <c:pt idx="2590">
                  <c:v>44629.217847222222</c:v>
                </c:pt>
                <c:pt idx="2591">
                  <c:v>44629.218576388892</c:v>
                </c:pt>
                <c:pt idx="2592">
                  <c:v>44629.219293981485</c:v>
                </c:pt>
                <c:pt idx="2593">
                  <c:v>44629.220023148147</c:v>
                </c:pt>
                <c:pt idx="2594">
                  <c:v>44629.220752314817</c:v>
                </c:pt>
                <c:pt idx="2595">
                  <c:v>44629.22148148148</c:v>
                </c:pt>
                <c:pt idx="2596">
                  <c:v>44629.222199074073</c:v>
                </c:pt>
                <c:pt idx="2597">
                  <c:v>44629.222928240742</c:v>
                </c:pt>
                <c:pt idx="2598">
                  <c:v>44629.223645833335</c:v>
                </c:pt>
                <c:pt idx="2599">
                  <c:v>44629.224432870367</c:v>
                </c:pt>
                <c:pt idx="2600">
                  <c:v>44629.22515046296</c:v>
                </c:pt>
                <c:pt idx="2601">
                  <c:v>44629.22587962963</c:v>
                </c:pt>
                <c:pt idx="2602">
                  <c:v>44629.2266087963</c:v>
                </c:pt>
                <c:pt idx="2603">
                  <c:v>44629.227326388886</c:v>
                </c:pt>
                <c:pt idx="2604">
                  <c:v>44629.228055555555</c:v>
                </c:pt>
                <c:pt idx="2605">
                  <c:v>44629.228784722225</c:v>
                </c:pt>
                <c:pt idx="2606">
                  <c:v>44629.229502314818</c:v>
                </c:pt>
                <c:pt idx="2607">
                  <c:v>44629.230231481481</c:v>
                </c:pt>
                <c:pt idx="2608">
                  <c:v>44629.23096064815</c:v>
                </c:pt>
                <c:pt idx="2609">
                  <c:v>44629.231678240743</c:v>
                </c:pt>
                <c:pt idx="2610">
                  <c:v>44629.232407407406</c:v>
                </c:pt>
                <c:pt idx="2611">
                  <c:v>44629.233136574076</c:v>
                </c:pt>
                <c:pt idx="2612">
                  <c:v>44629.233854166669</c:v>
                </c:pt>
                <c:pt idx="2613">
                  <c:v>44629.234583333331</c:v>
                </c:pt>
                <c:pt idx="2614">
                  <c:v>44629.235312500001</c:v>
                </c:pt>
                <c:pt idx="2615">
                  <c:v>44629.236030092594</c:v>
                </c:pt>
                <c:pt idx="2616">
                  <c:v>44629.236759259256</c:v>
                </c:pt>
                <c:pt idx="2617">
                  <c:v>44629.237488425926</c:v>
                </c:pt>
                <c:pt idx="2618">
                  <c:v>44629.238206018519</c:v>
                </c:pt>
                <c:pt idx="2619">
                  <c:v>44629.238935185182</c:v>
                </c:pt>
                <c:pt idx="2620">
                  <c:v>44629.239664351851</c:v>
                </c:pt>
                <c:pt idx="2621">
                  <c:v>44629.240381944444</c:v>
                </c:pt>
                <c:pt idx="2622">
                  <c:v>44629.241111111114</c:v>
                </c:pt>
                <c:pt idx="2623">
                  <c:v>44629.241840277777</c:v>
                </c:pt>
                <c:pt idx="2624">
                  <c:v>44629.24255787037</c:v>
                </c:pt>
                <c:pt idx="2625">
                  <c:v>44629.243287037039</c:v>
                </c:pt>
                <c:pt idx="2626">
                  <c:v>44629.244016203702</c:v>
                </c:pt>
                <c:pt idx="2627">
                  <c:v>44629.244733796295</c:v>
                </c:pt>
                <c:pt idx="2628">
                  <c:v>44629.245462962965</c:v>
                </c:pt>
                <c:pt idx="2629">
                  <c:v>44629.246192129627</c:v>
                </c:pt>
                <c:pt idx="2630">
                  <c:v>44629.24690972222</c:v>
                </c:pt>
                <c:pt idx="2631">
                  <c:v>44629.24763888889</c:v>
                </c:pt>
                <c:pt idx="2632">
                  <c:v>44629.248368055552</c:v>
                </c:pt>
                <c:pt idx="2633">
                  <c:v>44629.249085648145</c:v>
                </c:pt>
                <c:pt idx="2634">
                  <c:v>44629.249814814815</c:v>
                </c:pt>
                <c:pt idx="2635">
                  <c:v>44629.250543981485</c:v>
                </c:pt>
                <c:pt idx="2636">
                  <c:v>44629.251261574071</c:v>
                </c:pt>
                <c:pt idx="2637">
                  <c:v>44629.25199074074</c:v>
                </c:pt>
                <c:pt idx="2638">
                  <c:v>44629.25271990741</c:v>
                </c:pt>
                <c:pt idx="2639">
                  <c:v>44629.253437500003</c:v>
                </c:pt>
                <c:pt idx="2640">
                  <c:v>44629.254166666666</c:v>
                </c:pt>
                <c:pt idx="2641">
                  <c:v>44629.254895833335</c:v>
                </c:pt>
                <c:pt idx="2642">
                  <c:v>44629.255613425928</c:v>
                </c:pt>
                <c:pt idx="2643">
                  <c:v>44629.256342592591</c:v>
                </c:pt>
                <c:pt idx="2644">
                  <c:v>44629.257071759261</c:v>
                </c:pt>
                <c:pt idx="2645">
                  <c:v>44629.257789351854</c:v>
                </c:pt>
                <c:pt idx="2646">
                  <c:v>44629.258518518516</c:v>
                </c:pt>
                <c:pt idx="2647">
                  <c:v>44629.259247685186</c:v>
                </c:pt>
                <c:pt idx="2648">
                  <c:v>44629.259965277779</c:v>
                </c:pt>
                <c:pt idx="2649">
                  <c:v>44629.260694444441</c:v>
                </c:pt>
                <c:pt idx="2650">
                  <c:v>44629.261423611111</c:v>
                </c:pt>
                <c:pt idx="2651">
                  <c:v>44629.262141203704</c:v>
                </c:pt>
                <c:pt idx="2652">
                  <c:v>44629.262870370374</c:v>
                </c:pt>
                <c:pt idx="2653">
                  <c:v>44629.263599537036</c:v>
                </c:pt>
                <c:pt idx="2654">
                  <c:v>44629.264317129629</c:v>
                </c:pt>
                <c:pt idx="2655">
                  <c:v>44629.265046296299</c:v>
                </c:pt>
                <c:pt idx="2656">
                  <c:v>44629.265775462962</c:v>
                </c:pt>
                <c:pt idx="2657">
                  <c:v>44629.266504629632</c:v>
                </c:pt>
                <c:pt idx="2658">
                  <c:v>44629.267222222225</c:v>
                </c:pt>
                <c:pt idx="2659">
                  <c:v>44629.267951388887</c:v>
                </c:pt>
                <c:pt idx="2660">
                  <c:v>44629.268680555557</c:v>
                </c:pt>
                <c:pt idx="2661">
                  <c:v>44629.26939814815</c:v>
                </c:pt>
                <c:pt idx="2662">
                  <c:v>44629.270127314812</c:v>
                </c:pt>
                <c:pt idx="2663">
                  <c:v>44629.270856481482</c:v>
                </c:pt>
                <c:pt idx="2664">
                  <c:v>44629.271574074075</c:v>
                </c:pt>
                <c:pt idx="2665">
                  <c:v>44629.272303240738</c:v>
                </c:pt>
                <c:pt idx="2666">
                  <c:v>44629.273032407407</c:v>
                </c:pt>
                <c:pt idx="2667">
                  <c:v>44629.27375</c:v>
                </c:pt>
                <c:pt idx="2668">
                  <c:v>44629.27447916667</c:v>
                </c:pt>
                <c:pt idx="2669">
                  <c:v>44629.275208333333</c:v>
                </c:pt>
                <c:pt idx="2670">
                  <c:v>44629.275925925926</c:v>
                </c:pt>
                <c:pt idx="2671">
                  <c:v>44629.276655092595</c:v>
                </c:pt>
                <c:pt idx="2672">
                  <c:v>44629.277384259258</c:v>
                </c:pt>
                <c:pt idx="2673">
                  <c:v>44629.278113425928</c:v>
                </c:pt>
                <c:pt idx="2674">
                  <c:v>44629.278831018521</c:v>
                </c:pt>
                <c:pt idx="2675">
                  <c:v>44629.279560185183</c:v>
                </c:pt>
                <c:pt idx="2676">
                  <c:v>44629.280277777776</c:v>
                </c:pt>
                <c:pt idx="2677">
                  <c:v>44629.281006944446</c:v>
                </c:pt>
                <c:pt idx="2678">
                  <c:v>44629.281736111108</c:v>
                </c:pt>
                <c:pt idx="2679">
                  <c:v>44629.282465277778</c:v>
                </c:pt>
                <c:pt idx="2680">
                  <c:v>44629.283182870371</c:v>
                </c:pt>
                <c:pt idx="2681">
                  <c:v>44629.283912037034</c:v>
                </c:pt>
                <c:pt idx="2682">
                  <c:v>44629.284641203703</c:v>
                </c:pt>
                <c:pt idx="2683">
                  <c:v>44629.285358796296</c:v>
                </c:pt>
                <c:pt idx="2684">
                  <c:v>44629.286087962966</c:v>
                </c:pt>
                <c:pt idx="2685">
                  <c:v>44629.286863425928</c:v>
                </c:pt>
                <c:pt idx="2686">
                  <c:v>44629.287592592591</c:v>
                </c:pt>
                <c:pt idx="2687">
                  <c:v>44629.288321759261</c:v>
                </c:pt>
                <c:pt idx="2688">
                  <c:v>44629.289039351854</c:v>
                </c:pt>
                <c:pt idx="2689">
                  <c:v>44629.289768518516</c:v>
                </c:pt>
                <c:pt idx="2690">
                  <c:v>44629.290497685186</c:v>
                </c:pt>
                <c:pt idx="2691">
                  <c:v>44629.291215277779</c:v>
                </c:pt>
                <c:pt idx="2692">
                  <c:v>44629.291944444441</c:v>
                </c:pt>
                <c:pt idx="2693">
                  <c:v>44629.292673611111</c:v>
                </c:pt>
                <c:pt idx="2694">
                  <c:v>44629.293391203704</c:v>
                </c:pt>
                <c:pt idx="2695">
                  <c:v>44629.294120370374</c:v>
                </c:pt>
                <c:pt idx="2696">
                  <c:v>44629.294849537036</c:v>
                </c:pt>
                <c:pt idx="2697">
                  <c:v>44629.295567129629</c:v>
                </c:pt>
                <c:pt idx="2698">
                  <c:v>44629.296296296299</c:v>
                </c:pt>
                <c:pt idx="2699">
                  <c:v>44629.297013888892</c:v>
                </c:pt>
                <c:pt idx="2700">
                  <c:v>44629.297743055555</c:v>
                </c:pt>
                <c:pt idx="2701">
                  <c:v>44629.298472222225</c:v>
                </c:pt>
                <c:pt idx="2702">
                  <c:v>44629.299189814818</c:v>
                </c:pt>
                <c:pt idx="2703">
                  <c:v>44629.29991898148</c:v>
                </c:pt>
                <c:pt idx="2704">
                  <c:v>44629.30064814815</c:v>
                </c:pt>
                <c:pt idx="2705">
                  <c:v>44629.301365740743</c:v>
                </c:pt>
                <c:pt idx="2706">
                  <c:v>44629.302152777775</c:v>
                </c:pt>
                <c:pt idx="2707">
                  <c:v>44629.302870370368</c:v>
                </c:pt>
                <c:pt idx="2708">
                  <c:v>44629.303599537037</c:v>
                </c:pt>
                <c:pt idx="2709">
                  <c:v>44629.304328703707</c:v>
                </c:pt>
                <c:pt idx="2710">
                  <c:v>44629.305046296293</c:v>
                </c:pt>
                <c:pt idx="2711">
                  <c:v>44629.305775462963</c:v>
                </c:pt>
                <c:pt idx="2712">
                  <c:v>44629.306493055556</c:v>
                </c:pt>
                <c:pt idx="2713">
                  <c:v>44629.307222222225</c:v>
                </c:pt>
                <c:pt idx="2714">
                  <c:v>44629.307951388888</c:v>
                </c:pt>
                <c:pt idx="2715">
                  <c:v>44629.308668981481</c:v>
                </c:pt>
                <c:pt idx="2716">
                  <c:v>44629.309398148151</c:v>
                </c:pt>
                <c:pt idx="2717">
                  <c:v>44629.310127314813</c:v>
                </c:pt>
                <c:pt idx="2718">
                  <c:v>44629.310844907406</c:v>
                </c:pt>
                <c:pt idx="2719">
                  <c:v>44629.311574074076</c:v>
                </c:pt>
                <c:pt idx="2720">
                  <c:v>44629.312303240738</c:v>
                </c:pt>
                <c:pt idx="2721">
                  <c:v>44629.313020833331</c:v>
                </c:pt>
                <c:pt idx="2722">
                  <c:v>44629.313750000001</c:v>
                </c:pt>
                <c:pt idx="2723">
                  <c:v>44629.314479166664</c:v>
                </c:pt>
                <c:pt idx="2724">
                  <c:v>44629.315196759257</c:v>
                </c:pt>
                <c:pt idx="2725">
                  <c:v>44629.315925925926</c:v>
                </c:pt>
                <c:pt idx="2726">
                  <c:v>44629.316655092596</c:v>
                </c:pt>
                <c:pt idx="2727">
                  <c:v>44629.317372685182</c:v>
                </c:pt>
                <c:pt idx="2728">
                  <c:v>44629.318101851852</c:v>
                </c:pt>
                <c:pt idx="2729">
                  <c:v>44629.318831018521</c:v>
                </c:pt>
                <c:pt idx="2730">
                  <c:v>44629.319560185184</c:v>
                </c:pt>
                <c:pt idx="2731">
                  <c:v>44629.320277777777</c:v>
                </c:pt>
                <c:pt idx="2732">
                  <c:v>44629.321053240739</c:v>
                </c:pt>
                <c:pt idx="2733">
                  <c:v>44629.321782407409</c:v>
                </c:pt>
                <c:pt idx="2734">
                  <c:v>44629.322511574072</c:v>
                </c:pt>
                <c:pt idx="2735">
                  <c:v>44629.323229166665</c:v>
                </c:pt>
                <c:pt idx="2736">
                  <c:v>44629.323958333334</c:v>
                </c:pt>
                <c:pt idx="2737">
                  <c:v>44629.324687499997</c:v>
                </c:pt>
                <c:pt idx="2738">
                  <c:v>44629.325462962966</c:v>
                </c:pt>
                <c:pt idx="2739">
                  <c:v>44629.326192129629</c:v>
                </c:pt>
                <c:pt idx="2740">
                  <c:v>44629.326909722222</c:v>
                </c:pt>
                <c:pt idx="2741">
                  <c:v>44629.327638888892</c:v>
                </c:pt>
                <c:pt idx="2742">
                  <c:v>44629.328368055554</c:v>
                </c:pt>
                <c:pt idx="2743">
                  <c:v>44629.329085648147</c:v>
                </c:pt>
                <c:pt idx="2744">
                  <c:v>44629.329814814817</c:v>
                </c:pt>
                <c:pt idx="2745">
                  <c:v>44629.330543981479</c:v>
                </c:pt>
                <c:pt idx="2746">
                  <c:v>44629.331261574072</c:v>
                </c:pt>
                <c:pt idx="2747">
                  <c:v>44629.331990740742</c:v>
                </c:pt>
                <c:pt idx="2748">
                  <c:v>44629.332719907405</c:v>
                </c:pt>
                <c:pt idx="2749">
                  <c:v>44629.333495370367</c:v>
                </c:pt>
                <c:pt idx="2750">
                  <c:v>44629.33421296296</c:v>
                </c:pt>
                <c:pt idx="2751">
                  <c:v>44629.33494212963</c:v>
                </c:pt>
                <c:pt idx="2752">
                  <c:v>44629.3356712963</c:v>
                </c:pt>
                <c:pt idx="2753">
                  <c:v>44629.336388888885</c:v>
                </c:pt>
                <c:pt idx="2754">
                  <c:v>44629.337118055555</c:v>
                </c:pt>
                <c:pt idx="2755">
                  <c:v>44629.337847222225</c:v>
                </c:pt>
                <c:pt idx="2756">
                  <c:v>44629.338564814818</c:v>
                </c:pt>
                <c:pt idx="2757">
                  <c:v>44629.33929398148</c:v>
                </c:pt>
                <c:pt idx="2758">
                  <c:v>44629.34002314815</c:v>
                </c:pt>
                <c:pt idx="2759">
                  <c:v>44629.340752314813</c:v>
                </c:pt>
                <c:pt idx="2760">
                  <c:v>44629.341469907406</c:v>
                </c:pt>
                <c:pt idx="2761">
                  <c:v>44629.342199074075</c:v>
                </c:pt>
                <c:pt idx="2762">
                  <c:v>44629.342928240738</c:v>
                </c:pt>
                <c:pt idx="2763">
                  <c:v>44629.343645833331</c:v>
                </c:pt>
                <c:pt idx="2764">
                  <c:v>44629.344375000001</c:v>
                </c:pt>
                <c:pt idx="2765">
                  <c:v>44629.345104166663</c:v>
                </c:pt>
                <c:pt idx="2766">
                  <c:v>44629.345821759256</c:v>
                </c:pt>
                <c:pt idx="2767">
                  <c:v>44629.346550925926</c:v>
                </c:pt>
                <c:pt idx="2768">
                  <c:v>44629.347280092596</c:v>
                </c:pt>
                <c:pt idx="2769">
                  <c:v>44629.347997685189</c:v>
                </c:pt>
                <c:pt idx="2770">
                  <c:v>44629.348773148151</c:v>
                </c:pt>
                <c:pt idx="2771">
                  <c:v>44629.349502314813</c:v>
                </c:pt>
                <c:pt idx="2772">
                  <c:v>44629.350231481483</c:v>
                </c:pt>
                <c:pt idx="2773">
                  <c:v>44629.350949074076</c:v>
                </c:pt>
                <c:pt idx="2774">
                  <c:v>44629.351678240739</c:v>
                </c:pt>
                <c:pt idx="2775">
                  <c:v>44629.352407407408</c:v>
                </c:pt>
                <c:pt idx="2776">
                  <c:v>44629.353125000001</c:v>
                </c:pt>
                <c:pt idx="2777">
                  <c:v>44629.353854166664</c:v>
                </c:pt>
                <c:pt idx="2778">
                  <c:v>44629.354583333334</c:v>
                </c:pt>
                <c:pt idx="2779">
                  <c:v>44629.355300925927</c:v>
                </c:pt>
                <c:pt idx="2780">
                  <c:v>44629.356030092589</c:v>
                </c:pt>
                <c:pt idx="2781">
                  <c:v>44629.356759259259</c:v>
                </c:pt>
                <c:pt idx="2782">
                  <c:v>44629.357476851852</c:v>
                </c:pt>
                <c:pt idx="2783">
                  <c:v>44629.358206018522</c:v>
                </c:pt>
                <c:pt idx="2784">
                  <c:v>44629.358935185184</c:v>
                </c:pt>
                <c:pt idx="2785">
                  <c:v>44629.359664351854</c:v>
                </c:pt>
                <c:pt idx="2786">
                  <c:v>44629.360381944447</c:v>
                </c:pt>
                <c:pt idx="2787">
                  <c:v>44629.361111111109</c:v>
                </c:pt>
                <c:pt idx="2788">
                  <c:v>44629.361840277779</c:v>
                </c:pt>
                <c:pt idx="2789">
                  <c:v>44629.362557870372</c:v>
                </c:pt>
                <c:pt idx="2790">
                  <c:v>44629.363287037035</c:v>
                </c:pt>
                <c:pt idx="2791">
                  <c:v>44629.364062499997</c:v>
                </c:pt>
                <c:pt idx="2792">
                  <c:v>44629.364791666667</c:v>
                </c:pt>
                <c:pt idx="2793">
                  <c:v>44629.36550925926</c:v>
                </c:pt>
                <c:pt idx="2794">
                  <c:v>44629.366238425922</c:v>
                </c:pt>
                <c:pt idx="2795">
                  <c:v>44629.366967592592</c:v>
                </c:pt>
                <c:pt idx="2796">
                  <c:v>44629.367685185185</c:v>
                </c:pt>
                <c:pt idx="2797">
                  <c:v>44629.368414351855</c:v>
                </c:pt>
                <c:pt idx="2798">
                  <c:v>44629.369143518517</c:v>
                </c:pt>
                <c:pt idx="2799">
                  <c:v>44629.36986111111</c:v>
                </c:pt>
                <c:pt idx="2800">
                  <c:v>44629.37059027778</c:v>
                </c:pt>
                <c:pt idx="2801">
                  <c:v>44629.371319444443</c:v>
                </c:pt>
                <c:pt idx="2802">
                  <c:v>44629.372037037036</c:v>
                </c:pt>
                <c:pt idx="2803">
                  <c:v>44629.372766203705</c:v>
                </c:pt>
                <c:pt idx="2804">
                  <c:v>44629.373495370368</c:v>
                </c:pt>
                <c:pt idx="2805">
                  <c:v>44629.374212962961</c:v>
                </c:pt>
                <c:pt idx="2806">
                  <c:v>44629.374942129631</c:v>
                </c:pt>
                <c:pt idx="2807">
                  <c:v>44629.375671296293</c:v>
                </c:pt>
                <c:pt idx="2808">
                  <c:v>44629.376388888886</c:v>
                </c:pt>
                <c:pt idx="2809">
                  <c:v>44629.377118055556</c:v>
                </c:pt>
                <c:pt idx="2810">
                  <c:v>44629.377847222226</c:v>
                </c:pt>
                <c:pt idx="2811">
                  <c:v>44629.378564814811</c:v>
                </c:pt>
                <c:pt idx="2812">
                  <c:v>44629.379351851851</c:v>
                </c:pt>
                <c:pt idx="2813">
                  <c:v>44629.380069444444</c:v>
                </c:pt>
                <c:pt idx="2814">
                  <c:v>44629.380798611113</c:v>
                </c:pt>
                <c:pt idx="2815">
                  <c:v>44629.381527777776</c:v>
                </c:pt>
                <c:pt idx="2816">
                  <c:v>44629.382245370369</c:v>
                </c:pt>
                <c:pt idx="2817">
                  <c:v>44629.382974537039</c:v>
                </c:pt>
                <c:pt idx="2818">
                  <c:v>44629.383703703701</c:v>
                </c:pt>
                <c:pt idx="2819">
                  <c:v>44629.384421296294</c:v>
                </c:pt>
                <c:pt idx="2820">
                  <c:v>44629.385150462964</c:v>
                </c:pt>
                <c:pt idx="2821">
                  <c:v>44629.385879629626</c:v>
                </c:pt>
                <c:pt idx="2822">
                  <c:v>44629.386597222219</c:v>
                </c:pt>
                <c:pt idx="2823">
                  <c:v>44629.387372685182</c:v>
                </c:pt>
                <c:pt idx="2824">
                  <c:v>44629.388101851851</c:v>
                </c:pt>
                <c:pt idx="2825">
                  <c:v>44629.388831018521</c:v>
                </c:pt>
                <c:pt idx="2826">
                  <c:v>44629.389548611114</c:v>
                </c:pt>
                <c:pt idx="2827">
                  <c:v>44629.390277777777</c:v>
                </c:pt>
                <c:pt idx="2828">
                  <c:v>44629.391006944446</c:v>
                </c:pt>
                <c:pt idx="2829">
                  <c:v>44629.391736111109</c:v>
                </c:pt>
                <c:pt idx="2830">
                  <c:v>44629.392453703702</c:v>
                </c:pt>
                <c:pt idx="2831">
                  <c:v>44629.393182870372</c:v>
                </c:pt>
                <c:pt idx="2832">
                  <c:v>44629.393900462965</c:v>
                </c:pt>
                <c:pt idx="2833">
                  <c:v>44629.394629629627</c:v>
                </c:pt>
                <c:pt idx="2834">
                  <c:v>44629.395358796297</c:v>
                </c:pt>
                <c:pt idx="2835">
                  <c:v>44629.39607638889</c:v>
                </c:pt>
                <c:pt idx="2836">
                  <c:v>44629.396805555552</c:v>
                </c:pt>
                <c:pt idx="2837">
                  <c:v>44629.397534722222</c:v>
                </c:pt>
                <c:pt idx="2838">
                  <c:v>44629.398263888892</c:v>
                </c:pt>
                <c:pt idx="2839">
                  <c:v>44629.398981481485</c:v>
                </c:pt>
                <c:pt idx="2840">
                  <c:v>44629.399710648147</c:v>
                </c:pt>
                <c:pt idx="2841">
                  <c:v>44629.40042824074</c:v>
                </c:pt>
                <c:pt idx="2842">
                  <c:v>44629.40115740741</c:v>
                </c:pt>
                <c:pt idx="2843">
                  <c:v>44629.401886574073</c:v>
                </c:pt>
                <c:pt idx="2844">
                  <c:v>44629.402615740742</c:v>
                </c:pt>
                <c:pt idx="2845">
                  <c:v>44629.403333333335</c:v>
                </c:pt>
                <c:pt idx="2846">
                  <c:v>44629.404062499998</c:v>
                </c:pt>
                <c:pt idx="2847">
                  <c:v>44629.404791666668</c:v>
                </c:pt>
                <c:pt idx="2848">
                  <c:v>44629.405509259261</c:v>
                </c:pt>
                <c:pt idx="2849">
                  <c:v>44629.406238425923</c:v>
                </c:pt>
                <c:pt idx="2850">
                  <c:v>44629.406956018516</c:v>
                </c:pt>
                <c:pt idx="2851">
                  <c:v>44629.407685185186</c:v>
                </c:pt>
                <c:pt idx="2852">
                  <c:v>44629.408414351848</c:v>
                </c:pt>
                <c:pt idx="2853">
                  <c:v>44629.409143518518</c:v>
                </c:pt>
                <c:pt idx="2854">
                  <c:v>44629.409861111111</c:v>
                </c:pt>
                <c:pt idx="2855">
                  <c:v>44629.410590277781</c:v>
                </c:pt>
                <c:pt idx="2856">
                  <c:v>44629.411319444444</c:v>
                </c:pt>
                <c:pt idx="2857">
                  <c:v>44629.412037037036</c:v>
                </c:pt>
                <c:pt idx="2858">
                  <c:v>44629.412766203706</c:v>
                </c:pt>
                <c:pt idx="2859">
                  <c:v>44629.413495370369</c:v>
                </c:pt>
                <c:pt idx="2860">
                  <c:v>44629.414212962962</c:v>
                </c:pt>
                <c:pt idx="2861">
                  <c:v>44629.414942129632</c:v>
                </c:pt>
                <c:pt idx="2862">
                  <c:v>44629.415671296294</c:v>
                </c:pt>
                <c:pt idx="2863">
                  <c:v>44629.416388888887</c:v>
                </c:pt>
                <c:pt idx="2864">
                  <c:v>44629.417118055557</c:v>
                </c:pt>
                <c:pt idx="2865">
                  <c:v>44629.417847222219</c:v>
                </c:pt>
                <c:pt idx="2866">
                  <c:v>44629.418564814812</c:v>
                </c:pt>
                <c:pt idx="2867">
                  <c:v>44629.419293981482</c:v>
                </c:pt>
                <c:pt idx="2868">
                  <c:v>44629.420023148145</c:v>
                </c:pt>
                <c:pt idx="2869">
                  <c:v>44629.420740740738</c:v>
                </c:pt>
                <c:pt idx="2870">
                  <c:v>44629.421469907407</c:v>
                </c:pt>
                <c:pt idx="2871">
                  <c:v>44629.422199074077</c:v>
                </c:pt>
                <c:pt idx="2872">
                  <c:v>44629.42291666667</c:v>
                </c:pt>
                <c:pt idx="2873">
                  <c:v>44629.423645833333</c:v>
                </c:pt>
                <c:pt idx="2874">
                  <c:v>44629.424375000002</c:v>
                </c:pt>
                <c:pt idx="2875">
                  <c:v>44629.425092592595</c:v>
                </c:pt>
                <c:pt idx="2876">
                  <c:v>44629.425821759258</c:v>
                </c:pt>
                <c:pt idx="2877">
                  <c:v>44629.426550925928</c:v>
                </c:pt>
                <c:pt idx="2878">
                  <c:v>44629.427268518521</c:v>
                </c:pt>
                <c:pt idx="2879">
                  <c:v>44629.428043981483</c:v>
                </c:pt>
                <c:pt idx="2880">
                  <c:v>44629.428773148145</c:v>
                </c:pt>
                <c:pt idx="2881">
                  <c:v>44629.429502314815</c:v>
                </c:pt>
                <c:pt idx="2882">
                  <c:v>44629.430219907408</c:v>
                </c:pt>
                <c:pt idx="2883">
                  <c:v>44629.430949074071</c:v>
                </c:pt>
                <c:pt idx="2884">
                  <c:v>44629.43167824074</c:v>
                </c:pt>
                <c:pt idx="2885">
                  <c:v>44629.432395833333</c:v>
                </c:pt>
                <c:pt idx="2886">
                  <c:v>44629.433125000003</c:v>
                </c:pt>
                <c:pt idx="2887">
                  <c:v>44629.433854166666</c:v>
                </c:pt>
                <c:pt idx="2888">
                  <c:v>44629.434571759259</c:v>
                </c:pt>
                <c:pt idx="2889">
                  <c:v>44629.435300925928</c:v>
                </c:pt>
                <c:pt idx="2890">
                  <c:v>44629.436030092591</c:v>
                </c:pt>
                <c:pt idx="2891">
                  <c:v>44629.436747685184</c:v>
                </c:pt>
                <c:pt idx="2892">
                  <c:v>44629.437476851854</c:v>
                </c:pt>
                <c:pt idx="2893">
                  <c:v>44629.438206018516</c:v>
                </c:pt>
                <c:pt idx="2894">
                  <c:v>44629.438935185186</c:v>
                </c:pt>
                <c:pt idx="2895">
                  <c:v>44629.439710648148</c:v>
                </c:pt>
                <c:pt idx="2896">
                  <c:v>44629.440428240741</c:v>
                </c:pt>
                <c:pt idx="2897">
                  <c:v>44629.441157407404</c:v>
                </c:pt>
                <c:pt idx="2898">
                  <c:v>44629.441886574074</c:v>
                </c:pt>
                <c:pt idx="2899">
                  <c:v>44629.442604166667</c:v>
                </c:pt>
                <c:pt idx="2900">
                  <c:v>44629.443333333336</c:v>
                </c:pt>
                <c:pt idx="2901">
                  <c:v>44629.444062499999</c:v>
                </c:pt>
                <c:pt idx="2902">
                  <c:v>44629.444780092592</c:v>
                </c:pt>
                <c:pt idx="2903">
                  <c:v>44629.445509259262</c:v>
                </c:pt>
                <c:pt idx="2904">
                  <c:v>44629.446238425924</c:v>
                </c:pt>
                <c:pt idx="2905">
                  <c:v>44629.446956018517</c:v>
                </c:pt>
                <c:pt idx="2906">
                  <c:v>44629.447685185187</c:v>
                </c:pt>
                <c:pt idx="2907">
                  <c:v>44629.448414351849</c:v>
                </c:pt>
                <c:pt idx="2908">
                  <c:v>44629.449131944442</c:v>
                </c:pt>
                <c:pt idx="2909">
                  <c:v>44629.449861111112</c:v>
                </c:pt>
                <c:pt idx="2910">
                  <c:v>44629.450590277775</c:v>
                </c:pt>
                <c:pt idx="2911">
                  <c:v>44629.451307870368</c:v>
                </c:pt>
                <c:pt idx="2912">
                  <c:v>44629.452037037037</c:v>
                </c:pt>
                <c:pt idx="2913">
                  <c:v>44629.452766203707</c:v>
                </c:pt>
                <c:pt idx="2914">
                  <c:v>44629.453483796293</c:v>
                </c:pt>
                <c:pt idx="2915">
                  <c:v>44629.454212962963</c:v>
                </c:pt>
                <c:pt idx="2916">
                  <c:v>44629.454942129632</c:v>
                </c:pt>
                <c:pt idx="2917">
                  <c:v>44629.455659722225</c:v>
                </c:pt>
                <c:pt idx="2918">
                  <c:v>44629.456388888888</c:v>
                </c:pt>
                <c:pt idx="2919">
                  <c:v>44629.457118055558</c:v>
                </c:pt>
                <c:pt idx="2920">
                  <c:v>44629.457835648151</c:v>
                </c:pt>
                <c:pt idx="2921">
                  <c:v>44629.458564814813</c:v>
                </c:pt>
                <c:pt idx="2922">
                  <c:v>44629.459293981483</c:v>
                </c:pt>
                <c:pt idx="2923">
                  <c:v>44629.460011574076</c:v>
                </c:pt>
                <c:pt idx="2924">
                  <c:v>44629.460740740738</c:v>
                </c:pt>
                <c:pt idx="2925">
                  <c:v>44629.461469907408</c:v>
                </c:pt>
                <c:pt idx="2926">
                  <c:v>44629.462199074071</c:v>
                </c:pt>
                <c:pt idx="2927">
                  <c:v>44629.462916666664</c:v>
                </c:pt>
                <c:pt idx="2928">
                  <c:v>44629.463645833333</c:v>
                </c:pt>
                <c:pt idx="2929">
                  <c:v>44629.464363425926</c:v>
                </c:pt>
                <c:pt idx="2930">
                  <c:v>44629.465092592596</c:v>
                </c:pt>
                <c:pt idx="2931">
                  <c:v>44629.465821759259</c:v>
                </c:pt>
                <c:pt idx="2932">
                  <c:v>44629.466550925928</c:v>
                </c:pt>
                <c:pt idx="2933">
                  <c:v>44629.467268518521</c:v>
                </c:pt>
                <c:pt idx="2934">
                  <c:v>44629.467997685184</c:v>
                </c:pt>
                <c:pt idx="2935">
                  <c:v>44629.468726851854</c:v>
                </c:pt>
                <c:pt idx="2936">
                  <c:v>44629.469444444447</c:v>
                </c:pt>
                <c:pt idx="2937">
                  <c:v>44629.470173611109</c:v>
                </c:pt>
                <c:pt idx="2938">
                  <c:v>44629.470891203702</c:v>
                </c:pt>
                <c:pt idx="2939">
                  <c:v>44629.471620370372</c:v>
                </c:pt>
                <c:pt idx="2940">
                  <c:v>44629.472349537034</c:v>
                </c:pt>
                <c:pt idx="2941">
                  <c:v>44629.473067129627</c:v>
                </c:pt>
                <c:pt idx="2942">
                  <c:v>44629.473796296297</c:v>
                </c:pt>
                <c:pt idx="2943">
                  <c:v>44629.47452546296</c:v>
                </c:pt>
                <c:pt idx="2944">
                  <c:v>44629.475254629629</c:v>
                </c:pt>
                <c:pt idx="2945">
                  <c:v>44629.475972222222</c:v>
                </c:pt>
                <c:pt idx="2946">
                  <c:v>44629.476701388892</c:v>
                </c:pt>
                <c:pt idx="2947">
                  <c:v>44629.477418981478</c:v>
                </c:pt>
                <c:pt idx="2948">
                  <c:v>44629.478148148148</c:v>
                </c:pt>
                <c:pt idx="2949">
                  <c:v>44629.478877314818</c:v>
                </c:pt>
                <c:pt idx="2950">
                  <c:v>44629.479594907411</c:v>
                </c:pt>
                <c:pt idx="2951">
                  <c:v>44629.480324074073</c:v>
                </c:pt>
                <c:pt idx="2952">
                  <c:v>44629.481053240743</c:v>
                </c:pt>
                <c:pt idx="2953">
                  <c:v>44629.481770833336</c:v>
                </c:pt>
                <c:pt idx="2954">
                  <c:v>44629.482499999998</c:v>
                </c:pt>
                <c:pt idx="2955">
                  <c:v>44629.483229166668</c:v>
                </c:pt>
                <c:pt idx="2956">
                  <c:v>44629.483946759261</c:v>
                </c:pt>
                <c:pt idx="2957">
                  <c:v>44629.484675925924</c:v>
                </c:pt>
                <c:pt idx="2958">
                  <c:v>44629.485405092593</c:v>
                </c:pt>
                <c:pt idx="2959">
                  <c:v>44629.486122685186</c:v>
                </c:pt>
                <c:pt idx="2960">
                  <c:v>44629.486851851849</c:v>
                </c:pt>
                <c:pt idx="2961">
                  <c:v>44629.487627314818</c:v>
                </c:pt>
                <c:pt idx="2962">
                  <c:v>44629.488356481481</c:v>
                </c:pt>
                <c:pt idx="2963">
                  <c:v>44629.489085648151</c:v>
                </c:pt>
                <c:pt idx="2964">
                  <c:v>44629.489803240744</c:v>
                </c:pt>
                <c:pt idx="2965">
                  <c:v>44629.490532407406</c:v>
                </c:pt>
                <c:pt idx="2966">
                  <c:v>44629.491261574076</c:v>
                </c:pt>
                <c:pt idx="2967">
                  <c:v>44629.491979166669</c:v>
                </c:pt>
                <c:pt idx="2968">
                  <c:v>44629.492708333331</c:v>
                </c:pt>
                <c:pt idx="2969">
                  <c:v>44629.493437500001</c:v>
                </c:pt>
                <c:pt idx="2970">
                  <c:v>44629.494166666664</c:v>
                </c:pt>
                <c:pt idx="2971">
                  <c:v>44629.494884259257</c:v>
                </c:pt>
                <c:pt idx="2972">
                  <c:v>44629.495613425926</c:v>
                </c:pt>
                <c:pt idx="2973">
                  <c:v>44629.496331018519</c:v>
                </c:pt>
                <c:pt idx="2974">
                  <c:v>44629.497060185182</c:v>
                </c:pt>
                <c:pt idx="2975">
                  <c:v>44629.497789351852</c:v>
                </c:pt>
                <c:pt idx="2976">
                  <c:v>44629.498506944445</c:v>
                </c:pt>
                <c:pt idx="2977">
                  <c:v>44629.499236111114</c:v>
                </c:pt>
                <c:pt idx="2978">
                  <c:v>44629.499965277777</c:v>
                </c:pt>
                <c:pt idx="2979">
                  <c:v>44629.500694444447</c:v>
                </c:pt>
                <c:pt idx="2980">
                  <c:v>44629.50141203704</c:v>
                </c:pt>
                <c:pt idx="2981">
                  <c:v>44629.502141203702</c:v>
                </c:pt>
                <c:pt idx="2982">
                  <c:v>44629.502916666665</c:v>
                </c:pt>
                <c:pt idx="2983">
                  <c:v>44629.503645833334</c:v>
                </c:pt>
                <c:pt idx="2984">
                  <c:v>44629.504363425927</c:v>
                </c:pt>
                <c:pt idx="2985">
                  <c:v>44629.50509259259</c:v>
                </c:pt>
                <c:pt idx="2986">
                  <c:v>44629.50582175926</c:v>
                </c:pt>
                <c:pt idx="2987">
                  <c:v>44629.506539351853</c:v>
                </c:pt>
                <c:pt idx="2988">
                  <c:v>44629.507268518515</c:v>
                </c:pt>
                <c:pt idx="2989">
                  <c:v>44629.507997685185</c:v>
                </c:pt>
                <c:pt idx="2990">
                  <c:v>44629.508715277778</c:v>
                </c:pt>
                <c:pt idx="2991">
                  <c:v>44629.509444444448</c:v>
                </c:pt>
                <c:pt idx="2992">
                  <c:v>44629.51017361111</c:v>
                </c:pt>
                <c:pt idx="2993">
                  <c:v>44629.510891203703</c:v>
                </c:pt>
                <c:pt idx="2994">
                  <c:v>44629.511620370373</c:v>
                </c:pt>
                <c:pt idx="2995">
                  <c:v>44629.512349537035</c:v>
                </c:pt>
                <c:pt idx="2996">
                  <c:v>44629.513067129628</c:v>
                </c:pt>
                <c:pt idx="2997">
                  <c:v>44629.513796296298</c:v>
                </c:pt>
                <c:pt idx="2998">
                  <c:v>44629.514525462961</c:v>
                </c:pt>
                <c:pt idx="2999">
                  <c:v>44629.515243055554</c:v>
                </c:pt>
                <c:pt idx="3000">
                  <c:v>44629.515972222223</c:v>
                </c:pt>
                <c:pt idx="3001">
                  <c:v>44629.516701388886</c:v>
                </c:pt>
                <c:pt idx="3002">
                  <c:v>44629.517418981479</c:v>
                </c:pt>
                <c:pt idx="3003">
                  <c:v>44629.518148148149</c:v>
                </c:pt>
                <c:pt idx="3004">
                  <c:v>44629.518877314818</c:v>
                </c:pt>
                <c:pt idx="3005">
                  <c:v>44629.519594907404</c:v>
                </c:pt>
                <c:pt idx="3006">
                  <c:v>44629.520324074074</c:v>
                </c:pt>
                <c:pt idx="3007">
                  <c:v>44629.521053240744</c:v>
                </c:pt>
                <c:pt idx="3008">
                  <c:v>44629.521770833337</c:v>
                </c:pt>
                <c:pt idx="3009">
                  <c:v>44629.522499999999</c:v>
                </c:pt>
                <c:pt idx="3010">
                  <c:v>44629.523229166669</c:v>
                </c:pt>
                <c:pt idx="3011">
                  <c:v>44629.523946759262</c:v>
                </c:pt>
                <c:pt idx="3012">
                  <c:v>44629.524675925924</c:v>
                </c:pt>
                <c:pt idx="3013">
                  <c:v>44629.525405092594</c:v>
                </c:pt>
                <c:pt idx="3014">
                  <c:v>44629.526122685187</c:v>
                </c:pt>
                <c:pt idx="3015">
                  <c:v>44629.52685185185</c:v>
                </c:pt>
                <c:pt idx="3016">
                  <c:v>44629.527581018519</c:v>
                </c:pt>
                <c:pt idx="3017">
                  <c:v>44629.528298611112</c:v>
                </c:pt>
                <c:pt idx="3018">
                  <c:v>44629.529027777775</c:v>
                </c:pt>
                <c:pt idx="3019">
                  <c:v>44629.529756944445</c:v>
                </c:pt>
                <c:pt idx="3020">
                  <c:v>44629.530474537038</c:v>
                </c:pt>
                <c:pt idx="3021">
                  <c:v>44629.5312037037</c:v>
                </c:pt>
                <c:pt idx="3022">
                  <c:v>44629.53193287037</c:v>
                </c:pt>
                <c:pt idx="3023">
                  <c:v>44629.532650462963</c:v>
                </c:pt>
                <c:pt idx="3024">
                  <c:v>44629.533379629633</c:v>
                </c:pt>
                <c:pt idx="3025">
                  <c:v>44629.534108796295</c:v>
                </c:pt>
                <c:pt idx="3026">
                  <c:v>44629.534826388888</c:v>
                </c:pt>
                <c:pt idx="3027">
                  <c:v>44629.535555555558</c:v>
                </c:pt>
                <c:pt idx="3028">
                  <c:v>44629.53628472222</c:v>
                </c:pt>
                <c:pt idx="3029">
                  <c:v>44629.537002314813</c:v>
                </c:pt>
                <c:pt idx="3030">
                  <c:v>44629.537731481483</c:v>
                </c:pt>
                <c:pt idx="3031">
                  <c:v>44629.538460648146</c:v>
                </c:pt>
                <c:pt idx="3032">
                  <c:v>44629.539178240739</c:v>
                </c:pt>
                <c:pt idx="3033">
                  <c:v>44629.539907407408</c:v>
                </c:pt>
                <c:pt idx="3034">
                  <c:v>44629.540636574071</c:v>
                </c:pt>
                <c:pt idx="3035">
                  <c:v>44629.541354166664</c:v>
                </c:pt>
                <c:pt idx="3036">
                  <c:v>44629.542083333334</c:v>
                </c:pt>
                <c:pt idx="3037">
                  <c:v>44629.542812500003</c:v>
                </c:pt>
                <c:pt idx="3038">
                  <c:v>44629.543530092589</c:v>
                </c:pt>
                <c:pt idx="3039">
                  <c:v>44629.544259259259</c:v>
                </c:pt>
                <c:pt idx="3040">
                  <c:v>44629.544988425929</c:v>
                </c:pt>
                <c:pt idx="3041">
                  <c:v>44629.545717592591</c:v>
                </c:pt>
                <c:pt idx="3042">
                  <c:v>44629.546435185184</c:v>
                </c:pt>
                <c:pt idx="3043">
                  <c:v>44629.547164351854</c:v>
                </c:pt>
                <c:pt idx="3044">
                  <c:v>44629.547881944447</c:v>
                </c:pt>
                <c:pt idx="3045">
                  <c:v>44629.548611111109</c:v>
                </c:pt>
                <c:pt idx="3046">
                  <c:v>44629.549340277779</c:v>
                </c:pt>
                <c:pt idx="3047">
                  <c:v>44629.550069444442</c:v>
                </c:pt>
                <c:pt idx="3048">
                  <c:v>44629.550787037035</c:v>
                </c:pt>
                <c:pt idx="3049">
                  <c:v>44629.551516203705</c:v>
                </c:pt>
                <c:pt idx="3050">
                  <c:v>44629.552245370367</c:v>
                </c:pt>
                <c:pt idx="3051">
                  <c:v>44629.55296296296</c:v>
                </c:pt>
                <c:pt idx="3052">
                  <c:v>44629.55369212963</c:v>
                </c:pt>
                <c:pt idx="3053">
                  <c:v>44629.5544212963</c:v>
                </c:pt>
                <c:pt idx="3054">
                  <c:v>44629.555138888885</c:v>
                </c:pt>
                <c:pt idx="3055">
                  <c:v>44629.555868055555</c:v>
                </c:pt>
                <c:pt idx="3056">
                  <c:v>44629.556597222225</c:v>
                </c:pt>
                <c:pt idx="3057">
                  <c:v>44629.557314814818</c:v>
                </c:pt>
                <c:pt idx="3058">
                  <c:v>44629.55804398148</c:v>
                </c:pt>
                <c:pt idx="3059">
                  <c:v>44629.55877314815</c:v>
                </c:pt>
                <c:pt idx="3060">
                  <c:v>44629.559490740743</c:v>
                </c:pt>
                <c:pt idx="3061">
                  <c:v>44629.560219907406</c:v>
                </c:pt>
                <c:pt idx="3062">
                  <c:v>44629.560949074075</c:v>
                </c:pt>
                <c:pt idx="3063">
                  <c:v>44629.561666666668</c:v>
                </c:pt>
                <c:pt idx="3064">
                  <c:v>44629.562395833331</c:v>
                </c:pt>
                <c:pt idx="3065">
                  <c:v>44629.563125000001</c:v>
                </c:pt>
                <c:pt idx="3066">
                  <c:v>44629.563842592594</c:v>
                </c:pt>
                <c:pt idx="3067">
                  <c:v>44629.564571759256</c:v>
                </c:pt>
                <c:pt idx="3068">
                  <c:v>44629.565300925926</c:v>
                </c:pt>
                <c:pt idx="3069">
                  <c:v>44629.566018518519</c:v>
                </c:pt>
                <c:pt idx="3070">
                  <c:v>44629.566747685189</c:v>
                </c:pt>
                <c:pt idx="3071">
                  <c:v>44629.567476851851</c:v>
                </c:pt>
                <c:pt idx="3072">
                  <c:v>44629.568194444444</c:v>
                </c:pt>
                <c:pt idx="3073">
                  <c:v>44629.568923611114</c:v>
                </c:pt>
                <c:pt idx="3074">
                  <c:v>44629.569652777776</c:v>
                </c:pt>
                <c:pt idx="3075">
                  <c:v>44629.570370370369</c:v>
                </c:pt>
                <c:pt idx="3076">
                  <c:v>44629.571099537039</c:v>
                </c:pt>
                <c:pt idx="3077">
                  <c:v>44629.571828703702</c:v>
                </c:pt>
                <c:pt idx="3078">
                  <c:v>44629.572546296295</c:v>
                </c:pt>
                <c:pt idx="3079">
                  <c:v>44629.573275462964</c:v>
                </c:pt>
                <c:pt idx="3080">
                  <c:v>44629.574004629627</c:v>
                </c:pt>
                <c:pt idx="3081">
                  <c:v>44629.57472222222</c:v>
                </c:pt>
                <c:pt idx="3082">
                  <c:v>44629.57545138889</c:v>
                </c:pt>
                <c:pt idx="3083">
                  <c:v>44629.576180555552</c:v>
                </c:pt>
                <c:pt idx="3084">
                  <c:v>44629.576898148145</c:v>
                </c:pt>
                <c:pt idx="3085">
                  <c:v>44629.577627314815</c:v>
                </c:pt>
                <c:pt idx="3086">
                  <c:v>44629.578344907408</c:v>
                </c:pt>
                <c:pt idx="3087">
                  <c:v>44629.579074074078</c:v>
                </c:pt>
                <c:pt idx="3088">
                  <c:v>44629.57980324074</c:v>
                </c:pt>
                <c:pt idx="3089">
                  <c:v>44629.58053240741</c:v>
                </c:pt>
                <c:pt idx="3090">
                  <c:v>44629.581250000003</c:v>
                </c:pt>
                <c:pt idx="3091">
                  <c:v>44629.581979166665</c:v>
                </c:pt>
                <c:pt idx="3092">
                  <c:v>44629.582708333335</c:v>
                </c:pt>
                <c:pt idx="3093">
                  <c:v>44629.583425925928</c:v>
                </c:pt>
                <c:pt idx="3094">
                  <c:v>44629.584155092591</c:v>
                </c:pt>
                <c:pt idx="3095">
                  <c:v>44629.58488425926</c:v>
                </c:pt>
                <c:pt idx="3096">
                  <c:v>44629.585601851853</c:v>
                </c:pt>
                <c:pt idx="3097">
                  <c:v>44629.586331018516</c:v>
                </c:pt>
                <c:pt idx="3098">
                  <c:v>44629.587060185186</c:v>
                </c:pt>
                <c:pt idx="3099">
                  <c:v>44629.587777777779</c:v>
                </c:pt>
                <c:pt idx="3100">
                  <c:v>44629.588506944441</c:v>
                </c:pt>
                <c:pt idx="3101">
                  <c:v>44629.589236111111</c:v>
                </c:pt>
                <c:pt idx="3102">
                  <c:v>44629.589953703704</c:v>
                </c:pt>
                <c:pt idx="3103">
                  <c:v>44629.590682870374</c:v>
                </c:pt>
                <c:pt idx="3104">
                  <c:v>44629.591412037036</c:v>
                </c:pt>
                <c:pt idx="3105">
                  <c:v>44629.592129629629</c:v>
                </c:pt>
                <c:pt idx="3106">
                  <c:v>44629.592858796299</c:v>
                </c:pt>
                <c:pt idx="3107">
                  <c:v>44629.593587962961</c:v>
                </c:pt>
                <c:pt idx="3108">
                  <c:v>44629.594305555554</c:v>
                </c:pt>
                <c:pt idx="3109">
                  <c:v>44629.595034722224</c:v>
                </c:pt>
                <c:pt idx="3110">
                  <c:v>44629.595763888887</c:v>
                </c:pt>
                <c:pt idx="3111">
                  <c:v>44629.59648148148</c:v>
                </c:pt>
                <c:pt idx="3112">
                  <c:v>44629.597210648149</c:v>
                </c:pt>
                <c:pt idx="3113">
                  <c:v>44629.597939814812</c:v>
                </c:pt>
                <c:pt idx="3114">
                  <c:v>44629.598668981482</c:v>
                </c:pt>
                <c:pt idx="3115">
                  <c:v>44629.599386574075</c:v>
                </c:pt>
                <c:pt idx="3116">
                  <c:v>44629.600115740737</c:v>
                </c:pt>
                <c:pt idx="3117">
                  <c:v>44629.600844907407</c:v>
                </c:pt>
                <c:pt idx="3118">
                  <c:v>44629.601620370369</c:v>
                </c:pt>
                <c:pt idx="3119">
                  <c:v>44629.602337962962</c:v>
                </c:pt>
                <c:pt idx="3120">
                  <c:v>44629.603067129632</c:v>
                </c:pt>
                <c:pt idx="3121">
                  <c:v>44629.603796296295</c:v>
                </c:pt>
                <c:pt idx="3122">
                  <c:v>44629.604513888888</c:v>
                </c:pt>
                <c:pt idx="3123">
                  <c:v>44629.605243055557</c:v>
                </c:pt>
                <c:pt idx="3124">
                  <c:v>44629.60597222222</c:v>
                </c:pt>
                <c:pt idx="3125">
                  <c:v>44629.60670138889</c:v>
                </c:pt>
                <c:pt idx="3126">
                  <c:v>44629.607418981483</c:v>
                </c:pt>
                <c:pt idx="3127">
                  <c:v>44629.608148148145</c:v>
                </c:pt>
                <c:pt idx="3128">
                  <c:v>44629.608865740738</c:v>
                </c:pt>
                <c:pt idx="3129">
                  <c:v>44629.609594907408</c:v>
                </c:pt>
                <c:pt idx="3130">
                  <c:v>44629.610324074078</c:v>
                </c:pt>
                <c:pt idx="3131">
                  <c:v>44629.611041666663</c:v>
                </c:pt>
                <c:pt idx="3132">
                  <c:v>44629.611770833333</c:v>
                </c:pt>
                <c:pt idx="3133">
                  <c:v>44629.612500000003</c:v>
                </c:pt>
                <c:pt idx="3134">
                  <c:v>44629.613217592596</c:v>
                </c:pt>
                <c:pt idx="3135">
                  <c:v>44629.613946759258</c:v>
                </c:pt>
                <c:pt idx="3136">
                  <c:v>44629.614675925928</c:v>
                </c:pt>
                <c:pt idx="3137">
                  <c:v>44629.615405092591</c:v>
                </c:pt>
                <c:pt idx="3138">
                  <c:v>44629.616122685184</c:v>
                </c:pt>
                <c:pt idx="3139">
                  <c:v>44629.616851851853</c:v>
                </c:pt>
                <c:pt idx="3140">
                  <c:v>44629.617581018516</c:v>
                </c:pt>
                <c:pt idx="3141">
                  <c:v>44629.618298611109</c:v>
                </c:pt>
                <c:pt idx="3142">
                  <c:v>44629.619027777779</c:v>
                </c:pt>
                <c:pt idx="3143">
                  <c:v>44629.619756944441</c:v>
                </c:pt>
                <c:pt idx="3144">
                  <c:v>44629.620474537034</c:v>
                </c:pt>
                <c:pt idx="3145">
                  <c:v>44629.621203703704</c:v>
                </c:pt>
                <c:pt idx="3146">
                  <c:v>44629.621932870374</c:v>
                </c:pt>
                <c:pt idx="3147">
                  <c:v>44629.622650462959</c:v>
                </c:pt>
                <c:pt idx="3148">
                  <c:v>44629.623379629629</c:v>
                </c:pt>
                <c:pt idx="3149">
                  <c:v>44629.624108796299</c:v>
                </c:pt>
                <c:pt idx="3150">
                  <c:v>44629.624826388892</c:v>
                </c:pt>
                <c:pt idx="3151">
                  <c:v>44629.625555555554</c:v>
                </c:pt>
                <c:pt idx="3152">
                  <c:v>44629.626284722224</c:v>
                </c:pt>
                <c:pt idx="3153">
                  <c:v>44629.627002314817</c:v>
                </c:pt>
                <c:pt idx="3154">
                  <c:v>44629.62773148148</c:v>
                </c:pt>
                <c:pt idx="3155">
                  <c:v>44629.628460648149</c:v>
                </c:pt>
                <c:pt idx="3156">
                  <c:v>44629.629178240742</c:v>
                </c:pt>
                <c:pt idx="3157">
                  <c:v>44629.629907407405</c:v>
                </c:pt>
                <c:pt idx="3158">
                  <c:v>44629.630636574075</c:v>
                </c:pt>
                <c:pt idx="3159">
                  <c:v>44629.631354166668</c:v>
                </c:pt>
                <c:pt idx="3160">
                  <c:v>44629.63208333333</c:v>
                </c:pt>
                <c:pt idx="3161">
                  <c:v>44629.6328125</c:v>
                </c:pt>
                <c:pt idx="3162">
                  <c:v>44629.633530092593</c:v>
                </c:pt>
                <c:pt idx="3163">
                  <c:v>44629.634259259263</c:v>
                </c:pt>
                <c:pt idx="3164">
                  <c:v>44629.634988425925</c:v>
                </c:pt>
                <c:pt idx="3165">
                  <c:v>44629.635706018518</c:v>
                </c:pt>
                <c:pt idx="3166">
                  <c:v>44629.636435185188</c:v>
                </c:pt>
                <c:pt idx="3167">
                  <c:v>44629.637164351851</c:v>
                </c:pt>
                <c:pt idx="3168">
                  <c:v>44629.637881944444</c:v>
                </c:pt>
                <c:pt idx="3169">
                  <c:v>44629.638611111113</c:v>
                </c:pt>
                <c:pt idx="3170">
                  <c:v>44629.639340277776</c:v>
                </c:pt>
                <c:pt idx="3171">
                  <c:v>44629.640057870369</c:v>
                </c:pt>
                <c:pt idx="3172">
                  <c:v>44629.640787037039</c:v>
                </c:pt>
                <c:pt idx="3173">
                  <c:v>44629.641516203701</c:v>
                </c:pt>
                <c:pt idx="3174">
                  <c:v>44629.642245370371</c:v>
                </c:pt>
                <c:pt idx="3175">
                  <c:v>44629.642962962964</c:v>
                </c:pt>
                <c:pt idx="3176">
                  <c:v>44629.643692129626</c:v>
                </c:pt>
                <c:pt idx="3177">
                  <c:v>44629.644421296296</c:v>
                </c:pt>
                <c:pt idx="3178">
                  <c:v>44629.645138888889</c:v>
                </c:pt>
                <c:pt idx="3179">
                  <c:v>44629.645868055559</c:v>
                </c:pt>
                <c:pt idx="3180">
                  <c:v>44629.646597222221</c:v>
                </c:pt>
                <c:pt idx="3181">
                  <c:v>44629.647314814814</c:v>
                </c:pt>
                <c:pt idx="3182">
                  <c:v>44629.648043981484</c:v>
                </c:pt>
                <c:pt idx="3183">
                  <c:v>44629.648773148147</c:v>
                </c:pt>
                <c:pt idx="3184">
                  <c:v>44629.64949074074</c:v>
                </c:pt>
                <c:pt idx="3185">
                  <c:v>44629.650219907409</c:v>
                </c:pt>
                <c:pt idx="3186">
                  <c:v>44629.650949074072</c:v>
                </c:pt>
                <c:pt idx="3187">
                  <c:v>44629.651666666665</c:v>
                </c:pt>
                <c:pt idx="3188">
                  <c:v>44629.652395833335</c:v>
                </c:pt>
                <c:pt idx="3189">
                  <c:v>44629.653124999997</c:v>
                </c:pt>
                <c:pt idx="3190">
                  <c:v>44629.65384259259</c:v>
                </c:pt>
                <c:pt idx="3191">
                  <c:v>44629.65457175926</c:v>
                </c:pt>
                <c:pt idx="3192">
                  <c:v>44629.655300925922</c:v>
                </c:pt>
                <c:pt idx="3193">
                  <c:v>44629.656018518515</c:v>
                </c:pt>
                <c:pt idx="3194">
                  <c:v>44629.656805555554</c:v>
                </c:pt>
                <c:pt idx="3195">
                  <c:v>44629.657523148147</c:v>
                </c:pt>
                <c:pt idx="3196">
                  <c:v>44629.658252314817</c:v>
                </c:pt>
                <c:pt idx="3197">
                  <c:v>44629.65896990741</c:v>
                </c:pt>
                <c:pt idx="3198">
                  <c:v>44629.659699074073</c:v>
                </c:pt>
                <c:pt idx="3199">
                  <c:v>44629.660428240742</c:v>
                </c:pt>
                <c:pt idx="3200">
                  <c:v>44629.661157407405</c:v>
                </c:pt>
                <c:pt idx="3201">
                  <c:v>44629.661874999998</c:v>
                </c:pt>
                <c:pt idx="3202">
                  <c:v>44629.662604166668</c:v>
                </c:pt>
                <c:pt idx="3203">
                  <c:v>44629.66333333333</c:v>
                </c:pt>
                <c:pt idx="3204">
                  <c:v>44629.664050925923</c:v>
                </c:pt>
                <c:pt idx="3205">
                  <c:v>44629.664780092593</c:v>
                </c:pt>
                <c:pt idx="3206">
                  <c:v>44629.665509259263</c:v>
                </c:pt>
                <c:pt idx="3207">
                  <c:v>44629.666226851848</c:v>
                </c:pt>
                <c:pt idx="3208">
                  <c:v>44629.666956018518</c:v>
                </c:pt>
                <c:pt idx="3209">
                  <c:v>44629.667685185188</c:v>
                </c:pt>
                <c:pt idx="3210">
                  <c:v>44629.668402777781</c:v>
                </c:pt>
                <c:pt idx="3211">
                  <c:v>44629.669131944444</c:v>
                </c:pt>
                <c:pt idx="3212">
                  <c:v>44629.669861111113</c:v>
                </c:pt>
                <c:pt idx="3213">
                  <c:v>44629.670578703706</c:v>
                </c:pt>
                <c:pt idx="3214">
                  <c:v>44629.671307870369</c:v>
                </c:pt>
                <c:pt idx="3215">
                  <c:v>44629.672037037039</c:v>
                </c:pt>
                <c:pt idx="3216">
                  <c:v>44629.672754629632</c:v>
                </c:pt>
                <c:pt idx="3217">
                  <c:v>44629.673483796294</c:v>
                </c:pt>
                <c:pt idx="3218">
                  <c:v>44629.674212962964</c:v>
                </c:pt>
                <c:pt idx="3219">
                  <c:v>44629.674930555557</c:v>
                </c:pt>
                <c:pt idx="3220">
                  <c:v>44629.675717592596</c:v>
                </c:pt>
                <c:pt idx="3221">
                  <c:v>44629.676435185182</c:v>
                </c:pt>
                <c:pt idx="3222">
                  <c:v>44629.677164351851</c:v>
                </c:pt>
                <c:pt idx="3223">
                  <c:v>44629.677893518521</c:v>
                </c:pt>
                <c:pt idx="3224">
                  <c:v>44629.678611111114</c:v>
                </c:pt>
                <c:pt idx="3225">
                  <c:v>44629.679340277777</c:v>
                </c:pt>
                <c:pt idx="3226">
                  <c:v>44629.680115740739</c:v>
                </c:pt>
                <c:pt idx="3227">
                  <c:v>44629.680844907409</c:v>
                </c:pt>
                <c:pt idx="3228">
                  <c:v>44629.681562500002</c:v>
                </c:pt>
                <c:pt idx="3229">
                  <c:v>44629.682291666664</c:v>
                </c:pt>
                <c:pt idx="3230">
                  <c:v>44629.683020833334</c:v>
                </c:pt>
                <c:pt idx="3231">
                  <c:v>44629.683738425927</c:v>
                </c:pt>
                <c:pt idx="3232">
                  <c:v>44629.684467592589</c:v>
                </c:pt>
                <c:pt idx="3233">
                  <c:v>44629.685196759259</c:v>
                </c:pt>
                <c:pt idx="3234">
                  <c:v>44629.685914351852</c:v>
                </c:pt>
                <c:pt idx="3235">
                  <c:v>44629.686643518522</c:v>
                </c:pt>
                <c:pt idx="3236">
                  <c:v>44629.687372685185</c:v>
                </c:pt>
                <c:pt idx="3237">
                  <c:v>44629.688090277778</c:v>
                </c:pt>
                <c:pt idx="3238">
                  <c:v>44629.688819444447</c:v>
                </c:pt>
                <c:pt idx="3239">
                  <c:v>44629.68954861111</c:v>
                </c:pt>
                <c:pt idx="3240">
                  <c:v>44629.690266203703</c:v>
                </c:pt>
                <c:pt idx="3241">
                  <c:v>44629.690995370373</c:v>
                </c:pt>
                <c:pt idx="3242">
                  <c:v>44629.691724537035</c:v>
                </c:pt>
                <c:pt idx="3243">
                  <c:v>44629.692442129628</c:v>
                </c:pt>
                <c:pt idx="3244">
                  <c:v>44629.693171296298</c:v>
                </c:pt>
                <c:pt idx="3245">
                  <c:v>44629.69390046296</c:v>
                </c:pt>
                <c:pt idx="3246">
                  <c:v>44629.694618055553</c:v>
                </c:pt>
                <c:pt idx="3247">
                  <c:v>44629.695393518516</c:v>
                </c:pt>
                <c:pt idx="3248">
                  <c:v>44629.696122685185</c:v>
                </c:pt>
                <c:pt idx="3249">
                  <c:v>44629.696851851855</c:v>
                </c:pt>
                <c:pt idx="3250">
                  <c:v>44629.697569444441</c:v>
                </c:pt>
                <c:pt idx="3251">
                  <c:v>44629.698298611111</c:v>
                </c:pt>
                <c:pt idx="3252">
                  <c:v>44629.69902777778</c:v>
                </c:pt>
                <c:pt idx="3253">
                  <c:v>44629.699745370373</c:v>
                </c:pt>
                <c:pt idx="3254">
                  <c:v>44629.700474537036</c:v>
                </c:pt>
                <c:pt idx="3255">
                  <c:v>44629.701203703706</c:v>
                </c:pt>
                <c:pt idx="3256">
                  <c:v>44629.701921296299</c:v>
                </c:pt>
                <c:pt idx="3257">
                  <c:v>44629.702650462961</c:v>
                </c:pt>
                <c:pt idx="3258">
                  <c:v>44629.703379629631</c:v>
                </c:pt>
                <c:pt idx="3259">
                  <c:v>44629.704097222224</c:v>
                </c:pt>
                <c:pt idx="3260">
                  <c:v>44629.704826388886</c:v>
                </c:pt>
                <c:pt idx="3261">
                  <c:v>44629.705555555556</c:v>
                </c:pt>
                <c:pt idx="3262">
                  <c:v>44629.706273148149</c:v>
                </c:pt>
                <c:pt idx="3263">
                  <c:v>44629.707002314812</c:v>
                </c:pt>
                <c:pt idx="3264">
                  <c:v>44629.707731481481</c:v>
                </c:pt>
                <c:pt idx="3265">
                  <c:v>44629.708449074074</c:v>
                </c:pt>
                <c:pt idx="3266">
                  <c:v>44629.709178240744</c:v>
                </c:pt>
                <c:pt idx="3267">
                  <c:v>44629.709907407407</c:v>
                </c:pt>
                <c:pt idx="3268">
                  <c:v>44629.710625</c:v>
                </c:pt>
                <c:pt idx="3269">
                  <c:v>44629.711354166669</c:v>
                </c:pt>
                <c:pt idx="3270">
                  <c:v>44629.712083333332</c:v>
                </c:pt>
                <c:pt idx="3271">
                  <c:v>44629.712800925925</c:v>
                </c:pt>
                <c:pt idx="3272">
                  <c:v>44629.713530092595</c:v>
                </c:pt>
                <c:pt idx="3273">
                  <c:v>44629.714259259257</c:v>
                </c:pt>
                <c:pt idx="3274">
                  <c:v>44629.71497685185</c:v>
                </c:pt>
                <c:pt idx="3275">
                  <c:v>44629.71570601852</c:v>
                </c:pt>
                <c:pt idx="3276">
                  <c:v>44629.716435185182</c:v>
                </c:pt>
                <c:pt idx="3277">
                  <c:v>44629.717152777775</c:v>
                </c:pt>
                <c:pt idx="3278">
                  <c:v>44629.717881944445</c:v>
                </c:pt>
                <c:pt idx="3279">
                  <c:v>44629.718611111108</c:v>
                </c:pt>
                <c:pt idx="3280">
                  <c:v>44629.719340277778</c:v>
                </c:pt>
                <c:pt idx="3281">
                  <c:v>44629.720057870371</c:v>
                </c:pt>
                <c:pt idx="3282">
                  <c:v>44629.72078703704</c:v>
                </c:pt>
                <c:pt idx="3283">
                  <c:v>44629.721562500003</c:v>
                </c:pt>
                <c:pt idx="3284">
                  <c:v>44629.722280092596</c:v>
                </c:pt>
                <c:pt idx="3285">
                  <c:v>44629.723009259258</c:v>
                </c:pt>
                <c:pt idx="3286">
                  <c:v>44629.723738425928</c:v>
                </c:pt>
                <c:pt idx="3287">
                  <c:v>44629.724456018521</c:v>
                </c:pt>
                <c:pt idx="3288">
                  <c:v>44629.725185185183</c:v>
                </c:pt>
                <c:pt idx="3289">
                  <c:v>44629.725914351853</c:v>
                </c:pt>
                <c:pt idx="3290">
                  <c:v>44629.726643518516</c:v>
                </c:pt>
                <c:pt idx="3291">
                  <c:v>44629.727361111109</c:v>
                </c:pt>
                <c:pt idx="3292">
                  <c:v>44629.728090277778</c:v>
                </c:pt>
                <c:pt idx="3293">
                  <c:v>44629.728819444441</c:v>
                </c:pt>
                <c:pt idx="3294">
                  <c:v>44629.729537037034</c:v>
                </c:pt>
                <c:pt idx="3295">
                  <c:v>44629.730266203704</c:v>
                </c:pt>
                <c:pt idx="3296">
                  <c:v>44629.730983796297</c:v>
                </c:pt>
                <c:pt idx="3297">
                  <c:v>44629.731712962966</c:v>
                </c:pt>
                <c:pt idx="3298">
                  <c:v>44629.732442129629</c:v>
                </c:pt>
                <c:pt idx="3299">
                  <c:v>44629.733159722222</c:v>
                </c:pt>
                <c:pt idx="3300">
                  <c:v>44629.733888888892</c:v>
                </c:pt>
                <c:pt idx="3301">
                  <c:v>44629.734618055554</c:v>
                </c:pt>
                <c:pt idx="3302">
                  <c:v>44629.735347222224</c:v>
                </c:pt>
                <c:pt idx="3303">
                  <c:v>44629.736064814817</c:v>
                </c:pt>
                <c:pt idx="3304">
                  <c:v>44629.736793981479</c:v>
                </c:pt>
                <c:pt idx="3305">
                  <c:v>44629.737523148149</c:v>
                </c:pt>
                <c:pt idx="3306">
                  <c:v>44629.738240740742</c:v>
                </c:pt>
                <c:pt idx="3307">
                  <c:v>44629.738969907405</c:v>
                </c:pt>
                <c:pt idx="3308">
                  <c:v>44629.739699074074</c:v>
                </c:pt>
                <c:pt idx="3309">
                  <c:v>44629.740416666667</c:v>
                </c:pt>
                <c:pt idx="3310">
                  <c:v>44629.74114583333</c:v>
                </c:pt>
                <c:pt idx="3311">
                  <c:v>44629.741875</c:v>
                </c:pt>
                <c:pt idx="3312">
                  <c:v>44629.742592592593</c:v>
                </c:pt>
                <c:pt idx="3313">
                  <c:v>44629.743321759262</c:v>
                </c:pt>
                <c:pt idx="3314">
                  <c:v>44629.744050925925</c:v>
                </c:pt>
                <c:pt idx="3315">
                  <c:v>44629.744768518518</c:v>
                </c:pt>
                <c:pt idx="3316">
                  <c:v>44629.745497685188</c:v>
                </c:pt>
                <c:pt idx="3317">
                  <c:v>44629.74622685185</c:v>
                </c:pt>
                <c:pt idx="3318">
                  <c:v>44629.746944444443</c:v>
                </c:pt>
                <c:pt idx="3319">
                  <c:v>44629.747673611113</c:v>
                </c:pt>
                <c:pt idx="3320">
                  <c:v>44629.748402777775</c:v>
                </c:pt>
                <c:pt idx="3321">
                  <c:v>44629.749120370368</c:v>
                </c:pt>
                <c:pt idx="3322">
                  <c:v>44629.749849537038</c:v>
                </c:pt>
                <c:pt idx="3323">
                  <c:v>44629.750578703701</c:v>
                </c:pt>
                <c:pt idx="3324">
                  <c:v>44629.751331018517</c:v>
                </c:pt>
                <c:pt idx="3325">
                  <c:v>44629.75204861111</c:v>
                </c:pt>
                <c:pt idx="3326">
                  <c:v>44629.75277777778</c:v>
                </c:pt>
                <c:pt idx="3327">
                  <c:v>44629.753506944442</c:v>
                </c:pt>
                <c:pt idx="3328">
                  <c:v>44629.754224537035</c:v>
                </c:pt>
                <c:pt idx="3329">
                  <c:v>44629.754999999997</c:v>
                </c:pt>
                <c:pt idx="3330">
                  <c:v>44629.755729166667</c:v>
                </c:pt>
                <c:pt idx="3331">
                  <c:v>44629.756458333337</c:v>
                </c:pt>
                <c:pt idx="3332">
                  <c:v>44629.757175925923</c:v>
                </c:pt>
                <c:pt idx="3333">
                  <c:v>44629.757905092592</c:v>
                </c:pt>
                <c:pt idx="3334">
                  <c:v>44629.758634259262</c:v>
                </c:pt>
                <c:pt idx="3335">
                  <c:v>44629.759351851855</c:v>
                </c:pt>
                <c:pt idx="3336">
                  <c:v>44629.760081018518</c:v>
                </c:pt>
                <c:pt idx="3337">
                  <c:v>44629.760810185187</c:v>
                </c:pt>
                <c:pt idx="3338">
                  <c:v>44629.76152777778</c:v>
                </c:pt>
                <c:pt idx="3339">
                  <c:v>44629.762256944443</c:v>
                </c:pt>
                <c:pt idx="3340">
                  <c:v>44629.762986111113</c:v>
                </c:pt>
                <c:pt idx="3341">
                  <c:v>44629.763703703706</c:v>
                </c:pt>
                <c:pt idx="3342">
                  <c:v>44629.764432870368</c:v>
                </c:pt>
                <c:pt idx="3343">
                  <c:v>44629.765162037038</c:v>
                </c:pt>
                <c:pt idx="3344">
                  <c:v>44629.765879629631</c:v>
                </c:pt>
                <c:pt idx="3345">
                  <c:v>44629.766608796293</c:v>
                </c:pt>
                <c:pt idx="3346">
                  <c:v>44629.767337962963</c:v>
                </c:pt>
                <c:pt idx="3347">
                  <c:v>44629.768055555556</c:v>
                </c:pt>
                <c:pt idx="3348">
                  <c:v>44629.768784722219</c:v>
                </c:pt>
                <c:pt idx="3349">
                  <c:v>44629.769513888888</c:v>
                </c:pt>
                <c:pt idx="3350">
                  <c:v>44629.770231481481</c:v>
                </c:pt>
                <c:pt idx="3351">
                  <c:v>44629.770960648151</c:v>
                </c:pt>
                <c:pt idx="3352">
                  <c:v>44629.771689814814</c:v>
                </c:pt>
                <c:pt idx="3353">
                  <c:v>44629.772407407407</c:v>
                </c:pt>
                <c:pt idx="3354">
                  <c:v>44629.773136574076</c:v>
                </c:pt>
                <c:pt idx="3355">
                  <c:v>44629.773865740739</c:v>
                </c:pt>
                <c:pt idx="3356">
                  <c:v>44629.774583333332</c:v>
                </c:pt>
                <c:pt idx="3357">
                  <c:v>44629.775312500002</c:v>
                </c:pt>
                <c:pt idx="3358">
                  <c:v>44629.776041666664</c:v>
                </c:pt>
                <c:pt idx="3359">
                  <c:v>44629.776759259257</c:v>
                </c:pt>
                <c:pt idx="3360">
                  <c:v>44629.77753472222</c:v>
                </c:pt>
                <c:pt idx="3361">
                  <c:v>44629.778263888889</c:v>
                </c:pt>
                <c:pt idx="3362">
                  <c:v>44629.778993055559</c:v>
                </c:pt>
                <c:pt idx="3363">
                  <c:v>44629.779710648145</c:v>
                </c:pt>
                <c:pt idx="3364">
                  <c:v>44629.780439814815</c:v>
                </c:pt>
                <c:pt idx="3365">
                  <c:v>44629.781168981484</c:v>
                </c:pt>
                <c:pt idx="3366">
                  <c:v>44629.781886574077</c:v>
                </c:pt>
                <c:pt idx="3367">
                  <c:v>44629.78261574074</c:v>
                </c:pt>
                <c:pt idx="3368">
                  <c:v>44629.78334490741</c:v>
                </c:pt>
                <c:pt idx="3369">
                  <c:v>44629.784062500003</c:v>
                </c:pt>
                <c:pt idx="3370">
                  <c:v>44629.784791666665</c:v>
                </c:pt>
                <c:pt idx="3371">
                  <c:v>44629.785567129627</c:v>
                </c:pt>
                <c:pt idx="3372">
                  <c:v>44629.786296296297</c:v>
                </c:pt>
                <c:pt idx="3373">
                  <c:v>44629.78701388889</c:v>
                </c:pt>
                <c:pt idx="3374">
                  <c:v>44629.787743055553</c:v>
                </c:pt>
                <c:pt idx="3375">
                  <c:v>44629.788472222222</c:v>
                </c:pt>
                <c:pt idx="3376">
                  <c:v>44629.789189814815</c:v>
                </c:pt>
                <c:pt idx="3377">
                  <c:v>44629.789918981478</c:v>
                </c:pt>
                <c:pt idx="3378">
                  <c:v>44629.790648148148</c:v>
                </c:pt>
                <c:pt idx="3379">
                  <c:v>44629.791365740741</c:v>
                </c:pt>
                <c:pt idx="3380">
                  <c:v>44629.792094907411</c:v>
                </c:pt>
                <c:pt idx="3381">
                  <c:v>44629.792824074073</c:v>
                </c:pt>
                <c:pt idx="3382">
                  <c:v>44629.793541666666</c:v>
                </c:pt>
                <c:pt idx="3383">
                  <c:v>44629.794270833336</c:v>
                </c:pt>
                <c:pt idx="3384">
                  <c:v>44629.794999999998</c:v>
                </c:pt>
                <c:pt idx="3385">
                  <c:v>44629.795717592591</c:v>
                </c:pt>
                <c:pt idx="3386">
                  <c:v>44629.796446759261</c:v>
                </c:pt>
                <c:pt idx="3387">
                  <c:v>44629.797175925924</c:v>
                </c:pt>
                <c:pt idx="3388">
                  <c:v>44629.797893518517</c:v>
                </c:pt>
                <c:pt idx="3389">
                  <c:v>44629.798622685186</c:v>
                </c:pt>
                <c:pt idx="3390">
                  <c:v>44629.799351851849</c:v>
                </c:pt>
                <c:pt idx="3391">
                  <c:v>44629.800069444442</c:v>
                </c:pt>
                <c:pt idx="3392">
                  <c:v>44629.800798611112</c:v>
                </c:pt>
                <c:pt idx="3393">
                  <c:v>44629.801527777781</c:v>
                </c:pt>
                <c:pt idx="3394">
                  <c:v>44629.802245370367</c:v>
                </c:pt>
                <c:pt idx="3395">
                  <c:v>44629.802974537037</c:v>
                </c:pt>
                <c:pt idx="3396">
                  <c:v>44629.803703703707</c:v>
                </c:pt>
                <c:pt idx="3397">
                  <c:v>44629.8044212963</c:v>
                </c:pt>
                <c:pt idx="3398">
                  <c:v>44629.805150462962</c:v>
                </c:pt>
                <c:pt idx="3399">
                  <c:v>44629.805879629632</c:v>
                </c:pt>
                <c:pt idx="3400">
                  <c:v>44629.806597222225</c:v>
                </c:pt>
                <c:pt idx="3401">
                  <c:v>44629.807326388887</c:v>
                </c:pt>
                <c:pt idx="3402">
                  <c:v>44629.808055555557</c:v>
                </c:pt>
                <c:pt idx="3403">
                  <c:v>44629.80877314815</c:v>
                </c:pt>
                <c:pt idx="3404">
                  <c:v>44629.809502314813</c:v>
                </c:pt>
                <c:pt idx="3405">
                  <c:v>44629.810231481482</c:v>
                </c:pt>
                <c:pt idx="3406">
                  <c:v>44629.810949074075</c:v>
                </c:pt>
                <c:pt idx="3407">
                  <c:v>44629.811678240738</c:v>
                </c:pt>
                <c:pt idx="3408">
                  <c:v>44629.812407407408</c:v>
                </c:pt>
                <c:pt idx="3409">
                  <c:v>44629.813125000001</c:v>
                </c:pt>
                <c:pt idx="3410">
                  <c:v>44629.813854166663</c:v>
                </c:pt>
                <c:pt idx="3411">
                  <c:v>44629.814583333333</c:v>
                </c:pt>
                <c:pt idx="3412">
                  <c:v>44629.815300925926</c:v>
                </c:pt>
                <c:pt idx="3413">
                  <c:v>44629.816030092596</c:v>
                </c:pt>
                <c:pt idx="3414">
                  <c:v>44629.816747685189</c:v>
                </c:pt>
                <c:pt idx="3415">
                  <c:v>44629.817476851851</c:v>
                </c:pt>
                <c:pt idx="3416">
                  <c:v>44629.818206018521</c:v>
                </c:pt>
                <c:pt idx="3417">
                  <c:v>44629.818981481483</c:v>
                </c:pt>
                <c:pt idx="3418">
                  <c:v>44629.819710648146</c:v>
                </c:pt>
                <c:pt idx="3419">
                  <c:v>44629.820428240739</c:v>
                </c:pt>
                <c:pt idx="3420">
                  <c:v>44629.821157407408</c:v>
                </c:pt>
                <c:pt idx="3421">
                  <c:v>44629.821886574071</c:v>
                </c:pt>
                <c:pt idx="3422">
                  <c:v>44629.822604166664</c:v>
                </c:pt>
                <c:pt idx="3423">
                  <c:v>44629.823333333334</c:v>
                </c:pt>
                <c:pt idx="3424">
                  <c:v>44629.824062500003</c:v>
                </c:pt>
                <c:pt idx="3425">
                  <c:v>44629.824780092589</c:v>
                </c:pt>
                <c:pt idx="3426">
                  <c:v>44629.825509259259</c:v>
                </c:pt>
                <c:pt idx="3427">
                  <c:v>44629.826238425929</c:v>
                </c:pt>
                <c:pt idx="3428">
                  <c:v>44629.826956018522</c:v>
                </c:pt>
                <c:pt idx="3429">
                  <c:v>44629.827685185184</c:v>
                </c:pt>
                <c:pt idx="3430">
                  <c:v>44629.828414351854</c:v>
                </c:pt>
                <c:pt idx="3431">
                  <c:v>44629.829131944447</c:v>
                </c:pt>
                <c:pt idx="3432">
                  <c:v>44629.829861111109</c:v>
                </c:pt>
                <c:pt idx="3433">
                  <c:v>44629.830590277779</c:v>
                </c:pt>
                <c:pt idx="3434">
                  <c:v>44629.831307870372</c:v>
                </c:pt>
                <c:pt idx="3435">
                  <c:v>44629.832037037035</c:v>
                </c:pt>
                <c:pt idx="3436">
                  <c:v>44629.832766203705</c:v>
                </c:pt>
                <c:pt idx="3437">
                  <c:v>44629.833483796298</c:v>
                </c:pt>
                <c:pt idx="3438">
                  <c:v>44629.83421296296</c:v>
                </c:pt>
                <c:pt idx="3439">
                  <c:v>44629.83494212963</c:v>
                </c:pt>
                <c:pt idx="3440">
                  <c:v>44629.835659722223</c:v>
                </c:pt>
                <c:pt idx="3441">
                  <c:v>44629.836388888885</c:v>
                </c:pt>
                <c:pt idx="3442">
                  <c:v>44629.837118055555</c:v>
                </c:pt>
                <c:pt idx="3443">
                  <c:v>44629.837835648148</c:v>
                </c:pt>
                <c:pt idx="3444">
                  <c:v>44629.838564814818</c:v>
                </c:pt>
                <c:pt idx="3445">
                  <c:v>44629.83929398148</c:v>
                </c:pt>
                <c:pt idx="3446">
                  <c:v>44629.840011574073</c:v>
                </c:pt>
                <c:pt idx="3447">
                  <c:v>44629.840740740743</c:v>
                </c:pt>
                <c:pt idx="3448">
                  <c:v>44629.841516203705</c:v>
                </c:pt>
                <c:pt idx="3449">
                  <c:v>44629.842245370368</c:v>
                </c:pt>
                <c:pt idx="3450">
                  <c:v>44629.842962962961</c:v>
                </c:pt>
                <c:pt idx="3451">
                  <c:v>44629.843692129631</c:v>
                </c:pt>
                <c:pt idx="3452">
                  <c:v>44629.844421296293</c:v>
                </c:pt>
                <c:pt idx="3453">
                  <c:v>44629.845138888886</c:v>
                </c:pt>
                <c:pt idx="3454">
                  <c:v>44629.845868055556</c:v>
                </c:pt>
                <c:pt idx="3455">
                  <c:v>44629.846597222226</c:v>
                </c:pt>
                <c:pt idx="3456">
                  <c:v>44629.847314814811</c:v>
                </c:pt>
                <c:pt idx="3457">
                  <c:v>44629.848043981481</c:v>
                </c:pt>
                <c:pt idx="3458">
                  <c:v>44629.848761574074</c:v>
                </c:pt>
                <c:pt idx="3459">
                  <c:v>44629.849548611113</c:v>
                </c:pt>
                <c:pt idx="3460">
                  <c:v>44629.850266203706</c:v>
                </c:pt>
                <c:pt idx="3461">
                  <c:v>44629.850995370369</c:v>
                </c:pt>
                <c:pt idx="3462">
                  <c:v>44629.851724537039</c:v>
                </c:pt>
                <c:pt idx="3463">
                  <c:v>44629.852442129632</c:v>
                </c:pt>
                <c:pt idx="3464">
                  <c:v>44629.853171296294</c:v>
                </c:pt>
                <c:pt idx="3465">
                  <c:v>44629.853900462964</c:v>
                </c:pt>
                <c:pt idx="3466">
                  <c:v>44629.854618055557</c:v>
                </c:pt>
                <c:pt idx="3467">
                  <c:v>44629.855347222219</c:v>
                </c:pt>
                <c:pt idx="3468">
                  <c:v>44629.856076388889</c:v>
                </c:pt>
                <c:pt idx="3469">
                  <c:v>44629.856793981482</c:v>
                </c:pt>
                <c:pt idx="3470">
                  <c:v>44629.857569444444</c:v>
                </c:pt>
                <c:pt idx="3471">
                  <c:v>44629.858298611114</c:v>
                </c:pt>
                <c:pt idx="3472">
                  <c:v>44629.859027777777</c:v>
                </c:pt>
                <c:pt idx="3473">
                  <c:v>44629.85974537037</c:v>
                </c:pt>
                <c:pt idx="3474">
                  <c:v>44629.860474537039</c:v>
                </c:pt>
                <c:pt idx="3475">
                  <c:v>44629.861203703702</c:v>
                </c:pt>
                <c:pt idx="3476">
                  <c:v>44629.861921296295</c:v>
                </c:pt>
                <c:pt idx="3477">
                  <c:v>44629.862650462965</c:v>
                </c:pt>
                <c:pt idx="3478">
                  <c:v>44629.863379629627</c:v>
                </c:pt>
                <c:pt idx="3479">
                  <c:v>44629.86409722222</c:v>
                </c:pt>
                <c:pt idx="3480">
                  <c:v>44629.86482638889</c:v>
                </c:pt>
                <c:pt idx="3481">
                  <c:v>44629.865555555552</c:v>
                </c:pt>
                <c:pt idx="3482">
                  <c:v>44629.866273148145</c:v>
                </c:pt>
                <c:pt idx="3483">
                  <c:v>44629.867002314815</c:v>
                </c:pt>
                <c:pt idx="3484">
                  <c:v>44629.867731481485</c:v>
                </c:pt>
                <c:pt idx="3485">
                  <c:v>44629.868449074071</c:v>
                </c:pt>
                <c:pt idx="3486">
                  <c:v>44629.86917824074</c:v>
                </c:pt>
                <c:pt idx="3487">
                  <c:v>44629.86990740741</c:v>
                </c:pt>
                <c:pt idx="3488">
                  <c:v>44629.870625000003</c:v>
                </c:pt>
                <c:pt idx="3489">
                  <c:v>44629.871354166666</c:v>
                </c:pt>
                <c:pt idx="3490">
                  <c:v>44629.872083333335</c:v>
                </c:pt>
                <c:pt idx="3491">
                  <c:v>44629.872800925928</c:v>
                </c:pt>
                <c:pt idx="3492">
                  <c:v>44629.873530092591</c:v>
                </c:pt>
                <c:pt idx="3493">
                  <c:v>44629.874259259261</c:v>
                </c:pt>
                <c:pt idx="3494">
                  <c:v>44629.874976851854</c:v>
                </c:pt>
                <c:pt idx="3495">
                  <c:v>44629.875706018516</c:v>
                </c:pt>
                <c:pt idx="3496">
                  <c:v>44629.876435185186</c:v>
                </c:pt>
                <c:pt idx="3497">
                  <c:v>44629.877152777779</c:v>
                </c:pt>
                <c:pt idx="3498">
                  <c:v>44629.877881944441</c:v>
                </c:pt>
                <c:pt idx="3499">
                  <c:v>44629.878611111111</c:v>
                </c:pt>
                <c:pt idx="3500">
                  <c:v>44629.879328703704</c:v>
                </c:pt>
                <c:pt idx="3501">
                  <c:v>44629.880057870374</c:v>
                </c:pt>
                <c:pt idx="3502">
                  <c:v>44629.880787037036</c:v>
                </c:pt>
                <c:pt idx="3503">
                  <c:v>44629.881504629629</c:v>
                </c:pt>
                <c:pt idx="3504">
                  <c:v>44629.882233796299</c:v>
                </c:pt>
                <c:pt idx="3505">
                  <c:v>44629.882962962962</c:v>
                </c:pt>
                <c:pt idx="3506">
                  <c:v>44629.883680555555</c:v>
                </c:pt>
                <c:pt idx="3507">
                  <c:v>44629.884409722225</c:v>
                </c:pt>
                <c:pt idx="3508">
                  <c:v>44629.885138888887</c:v>
                </c:pt>
                <c:pt idx="3509">
                  <c:v>44629.88585648148</c:v>
                </c:pt>
                <c:pt idx="3510">
                  <c:v>44629.88658564815</c:v>
                </c:pt>
                <c:pt idx="3511">
                  <c:v>44629.887314814812</c:v>
                </c:pt>
                <c:pt idx="3512">
                  <c:v>44629.888032407405</c:v>
                </c:pt>
                <c:pt idx="3513">
                  <c:v>44629.888761574075</c:v>
                </c:pt>
                <c:pt idx="3514">
                  <c:v>44629.889490740738</c:v>
                </c:pt>
                <c:pt idx="3515">
                  <c:v>44629.890219907407</c:v>
                </c:pt>
                <c:pt idx="3516">
                  <c:v>44629.8909375</c:v>
                </c:pt>
                <c:pt idx="3517">
                  <c:v>44629.89166666667</c:v>
                </c:pt>
                <c:pt idx="3518">
                  <c:v>44629.892395833333</c:v>
                </c:pt>
                <c:pt idx="3519">
                  <c:v>44629.893113425926</c:v>
                </c:pt>
                <c:pt idx="3520">
                  <c:v>44629.893842592595</c:v>
                </c:pt>
                <c:pt idx="3521">
                  <c:v>44629.894618055558</c:v>
                </c:pt>
                <c:pt idx="3522">
                  <c:v>44629.89534722222</c:v>
                </c:pt>
                <c:pt idx="3523">
                  <c:v>44629.89607638889</c:v>
                </c:pt>
                <c:pt idx="3524">
                  <c:v>44629.896793981483</c:v>
                </c:pt>
                <c:pt idx="3525">
                  <c:v>44629.897523148145</c:v>
                </c:pt>
                <c:pt idx="3526">
                  <c:v>44629.898252314815</c:v>
                </c:pt>
                <c:pt idx="3527">
                  <c:v>44629.898981481485</c:v>
                </c:pt>
                <c:pt idx="3528">
                  <c:v>44629.899699074071</c:v>
                </c:pt>
                <c:pt idx="3529">
                  <c:v>44629.90042824074</c:v>
                </c:pt>
                <c:pt idx="3530">
                  <c:v>44629.90115740741</c:v>
                </c:pt>
                <c:pt idx="3531">
                  <c:v>44629.901875000003</c:v>
                </c:pt>
                <c:pt idx="3532">
                  <c:v>44629.902650462966</c:v>
                </c:pt>
                <c:pt idx="3533">
                  <c:v>44629.903379629628</c:v>
                </c:pt>
                <c:pt idx="3534">
                  <c:v>44629.904108796298</c:v>
                </c:pt>
                <c:pt idx="3535">
                  <c:v>44629.90483796296</c:v>
                </c:pt>
                <c:pt idx="3536">
                  <c:v>44629.905555555553</c:v>
                </c:pt>
                <c:pt idx="3537">
                  <c:v>44629.906284722223</c:v>
                </c:pt>
                <c:pt idx="3538">
                  <c:v>44629.907060185185</c:v>
                </c:pt>
                <c:pt idx="3539">
                  <c:v>44629.907789351855</c:v>
                </c:pt>
                <c:pt idx="3540">
                  <c:v>44629.908518518518</c:v>
                </c:pt>
                <c:pt idx="3541">
                  <c:v>44629.909236111111</c:v>
                </c:pt>
                <c:pt idx="3542">
                  <c:v>44629.90996527778</c:v>
                </c:pt>
                <c:pt idx="3543">
                  <c:v>44629.910682870373</c:v>
                </c:pt>
                <c:pt idx="3544">
                  <c:v>44629.911458333336</c:v>
                </c:pt>
                <c:pt idx="3545">
                  <c:v>44629.912187499998</c:v>
                </c:pt>
                <c:pt idx="3546">
                  <c:v>44629.912905092591</c:v>
                </c:pt>
                <c:pt idx="3547">
                  <c:v>44629.913634259261</c:v>
                </c:pt>
                <c:pt idx="3548">
                  <c:v>44629.914363425924</c:v>
                </c:pt>
                <c:pt idx="3549">
                  <c:v>44629.915081018517</c:v>
                </c:pt>
                <c:pt idx="3550">
                  <c:v>44629.915856481479</c:v>
                </c:pt>
                <c:pt idx="3551">
                  <c:v>44629.916585648149</c:v>
                </c:pt>
                <c:pt idx="3552">
                  <c:v>44629.917303240742</c:v>
                </c:pt>
                <c:pt idx="3553">
                  <c:v>44629.918032407404</c:v>
                </c:pt>
                <c:pt idx="3554">
                  <c:v>44629.918761574074</c:v>
                </c:pt>
                <c:pt idx="3555">
                  <c:v>44629.919479166667</c:v>
                </c:pt>
                <c:pt idx="3556">
                  <c:v>44629.920254629629</c:v>
                </c:pt>
                <c:pt idx="3557">
                  <c:v>44629.920983796299</c:v>
                </c:pt>
                <c:pt idx="3558">
                  <c:v>44629.921712962961</c:v>
                </c:pt>
                <c:pt idx="3559">
                  <c:v>44629.922430555554</c:v>
                </c:pt>
                <c:pt idx="3560">
                  <c:v>44629.923159722224</c:v>
                </c:pt>
                <c:pt idx="3561">
                  <c:v>44629.923888888887</c:v>
                </c:pt>
                <c:pt idx="3562">
                  <c:v>44629.92465277778</c:v>
                </c:pt>
                <c:pt idx="3563">
                  <c:v>44629.925381944442</c:v>
                </c:pt>
                <c:pt idx="3564">
                  <c:v>44629.926111111112</c:v>
                </c:pt>
                <c:pt idx="3565">
                  <c:v>44629.926840277774</c:v>
                </c:pt>
                <c:pt idx="3566">
                  <c:v>44629.927557870367</c:v>
                </c:pt>
                <c:pt idx="3567">
                  <c:v>44629.928287037037</c:v>
                </c:pt>
                <c:pt idx="3568">
                  <c:v>44629.929050925923</c:v>
                </c:pt>
                <c:pt idx="3569">
                  <c:v>44629.929780092592</c:v>
                </c:pt>
                <c:pt idx="3570">
                  <c:v>44629.930509259262</c:v>
                </c:pt>
                <c:pt idx="3571">
                  <c:v>44629.931226851855</c:v>
                </c:pt>
                <c:pt idx="3572">
                  <c:v>44629.931956018518</c:v>
                </c:pt>
                <c:pt idx="3573">
                  <c:v>44629.932685185187</c:v>
                </c:pt>
                <c:pt idx="3574">
                  <c:v>44629.933449074073</c:v>
                </c:pt>
                <c:pt idx="3575">
                  <c:v>44629.934178240743</c:v>
                </c:pt>
                <c:pt idx="3576">
                  <c:v>44629.934895833336</c:v>
                </c:pt>
                <c:pt idx="3577">
                  <c:v>44629.935624999998</c:v>
                </c:pt>
                <c:pt idx="3578">
                  <c:v>44629.936354166668</c:v>
                </c:pt>
                <c:pt idx="3579">
                  <c:v>44629.937071759261</c:v>
                </c:pt>
                <c:pt idx="3580">
                  <c:v>44629.937847222223</c:v>
                </c:pt>
                <c:pt idx="3581">
                  <c:v>44629.938576388886</c:v>
                </c:pt>
                <c:pt idx="3582">
                  <c:v>44629.939293981479</c:v>
                </c:pt>
                <c:pt idx="3583">
                  <c:v>44629.940023148149</c:v>
                </c:pt>
                <c:pt idx="3584">
                  <c:v>44629.940752314818</c:v>
                </c:pt>
                <c:pt idx="3585">
                  <c:v>44629.941469907404</c:v>
                </c:pt>
                <c:pt idx="3586">
                  <c:v>44629.942245370374</c:v>
                </c:pt>
                <c:pt idx="3587">
                  <c:v>44629.942962962959</c:v>
                </c:pt>
                <c:pt idx="3588">
                  <c:v>44629.943692129629</c:v>
                </c:pt>
                <c:pt idx="3589">
                  <c:v>44629.944409722222</c:v>
                </c:pt>
                <c:pt idx="3590">
                  <c:v>44629.945138888892</c:v>
                </c:pt>
                <c:pt idx="3591">
                  <c:v>44629.945868055554</c:v>
                </c:pt>
                <c:pt idx="3592">
                  <c:v>44629.946643518517</c:v>
                </c:pt>
                <c:pt idx="3593">
                  <c:v>44629.94736111111</c:v>
                </c:pt>
                <c:pt idx="3594">
                  <c:v>44629.94809027778</c:v>
                </c:pt>
                <c:pt idx="3595">
                  <c:v>44629.948819444442</c:v>
                </c:pt>
                <c:pt idx="3596">
                  <c:v>44629.949537037035</c:v>
                </c:pt>
                <c:pt idx="3597">
                  <c:v>44629.950266203705</c:v>
                </c:pt>
                <c:pt idx="3598">
                  <c:v>44629.95103009259</c:v>
                </c:pt>
                <c:pt idx="3599">
                  <c:v>44629.95175925926</c:v>
                </c:pt>
                <c:pt idx="3600">
                  <c:v>44629.952488425923</c:v>
                </c:pt>
                <c:pt idx="3601">
                  <c:v>44629.953206018516</c:v>
                </c:pt>
                <c:pt idx="3602">
                  <c:v>44629.953935185185</c:v>
                </c:pt>
                <c:pt idx="3603">
                  <c:v>44629.954664351855</c:v>
                </c:pt>
                <c:pt idx="3604">
                  <c:v>44629.955381944441</c:v>
                </c:pt>
                <c:pt idx="3605">
                  <c:v>44629.956111111111</c:v>
                </c:pt>
                <c:pt idx="3606">
                  <c:v>44629.95684027778</c:v>
                </c:pt>
                <c:pt idx="3607">
                  <c:v>44629.957557870373</c:v>
                </c:pt>
                <c:pt idx="3608">
                  <c:v>44629.958287037036</c:v>
                </c:pt>
                <c:pt idx="3609">
                  <c:v>44629.959062499998</c:v>
                </c:pt>
                <c:pt idx="3610">
                  <c:v>44629.959780092591</c:v>
                </c:pt>
                <c:pt idx="3611">
                  <c:v>44629.960509259261</c:v>
                </c:pt>
                <c:pt idx="3612">
                  <c:v>44629.961238425924</c:v>
                </c:pt>
                <c:pt idx="3613">
                  <c:v>44629.961956018517</c:v>
                </c:pt>
                <c:pt idx="3614">
                  <c:v>44629.962685185186</c:v>
                </c:pt>
                <c:pt idx="3615">
                  <c:v>44629.963449074072</c:v>
                </c:pt>
                <c:pt idx="3616">
                  <c:v>44629.964178240742</c:v>
                </c:pt>
                <c:pt idx="3617">
                  <c:v>44629.964907407404</c:v>
                </c:pt>
                <c:pt idx="3618">
                  <c:v>44629.965624999997</c:v>
                </c:pt>
                <c:pt idx="3619">
                  <c:v>44629.966354166667</c:v>
                </c:pt>
                <c:pt idx="3620">
                  <c:v>44629.967083333337</c:v>
                </c:pt>
                <c:pt idx="3621">
                  <c:v>44629.967847222222</c:v>
                </c:pt>
                <c:pt idx="3622">
                  <c:v>44629.968576388892</c:v>
                </c:pt>
                <c:pt idx="3623">
                  <c:v>44629.969293981485</c:v>
                </c:pt>
                <c:pt idx="3624">
                  <c:v>44629.970023148147</c:v>
                </c:pt>
                <c:pt idx="3625">
                  <c:v>44629.970752314817</c:v>
                </c:pt>
                <c:pt idx="3626">
                  <c:v>44629.97146990741</c:v>
                </c:pt>
                <c:pt idx="3627">
                  <c:v>44629.972245370373</c:v>
                </c:pt>
                <c:pt idx="3628">
                  <c:v>44629.972962962966</c:v>
                </c:pt>
                <c:pt idx="3629">
                  <c:v>44629.973692129628</c:v>
                </c:pt>
                <c:pt idx="3630">
                  <c:v>44629.974421296298</c:v>
                </c:pt>
                <c:pt idx="3631">
                  <c:v>44629.975138888891</c:v>
                </c:pt>
                <c:pt idx="3632">
                  <c:v>44629.975868055553</c:v>
                </c:pt>
                <c:pt idx="3633">
                  <c:v>44629.976643518516</c:v>
                </c:pt>
                <c:pt idx="3634">
                  <c:v>44629.977372685185</c:v>
                </c:pt>
                <c:pt idx="3635">
                  <c:v>44629.978101851855</c:v>
                </c:pt>
                <c:pt idx="3636">
                  <c:v>44629.978819444441</c:v>
                </c:pt>
                <c:pt idx="3637">
                  <c:v>44629.979548611111</c:v>
                </c:pt>
                <c:pt idx="3638">
                  <c:v>44629.98027777778</c:v>
                </c:pt>
                <c:pt idx="3639">
                  <c:v>44629.980995370373</c:v>
                </c:pt>
                <c:pt idx="3640">
                  <c:v>44629.981724537036</c:v>
                </c:pt>
                <c:pt idx="3641">
                  <c:v>44629.982453703706</c:v>
                </c:pt>
                <c:pt idx="3642">
                  <c:v>44629.983171296299</c:v>
                </c:pt>
                <c:pt idx="3643">
                  <c:v>44629.983900462961</c:v>
                </c:pt>
                <c:pt idx="3644">
                  <c:v>44629.984675925924</c:v>
                </c:pt>
                <c:pt idx="3645">
                  <c:v>44629.985405092593</c:v>
                </c:pt>
                <c:pt idx="3646">
                  <c:v>44629.986134259256</c:v>
                </c:pt>
                <c:pt idx="3647">
                  <c:v>44629.986851851849</c:v>
                </c:pt>
                <c:pt idx="3648">
                  <c:v>44629.987581018519</c:v>
                </c:pt>
                <c:pt idx="3649">
                  <c:v>44629.988298611112</c:v>
                </c:pt>
                <c:pt idx="3650">
                  <c:v>44629.989027777781</c:v>
                </c:pt>
                <c:pt idx="3651">
                  <c:v>44629.989756944444</c:v>
                </c:pt>
                <c:pt idx="3652">
                  <c:v>44629.990474537037</c:v>
                </c:pt>
                <c:pt idx="3653">
                  <c:v>44629.991203703707</c:v>
                </c:pt>
                <c:pt idx="3654">
                  <c:v>44629.991932870369</c:v>
                </c:pt>
                <c:pt idx="3655">
                  <c:v>44629.992650462962</c:v>
                </c:pt>
                <c:pt idx="3656">
                  <c:v>44629.993379629632</c:v>
                </c:pt>
                <c:pt idx="3657">
                  <c:v>44629.994108796294</c:v>
                </c:pt>
                <c:pt idx="3658">
                  <c:v>44629.994826388887</c:v>
                </c:pt>
                <c:pt idx="3659">
                  <c:v>44629.995555555557</c:v>
                </c:pt>
                <c:pt idx="3660">
                  <c:v>44629.99628472222</c:v>
                </c:pt>
                <c:pt idx="3661">
                  <c:v>44629.997002314813</c:v>
                </c:pt>
                <c:pt idx="3662">
                  <c:v>44629.997731481482</c:v>
                </c:pt>
                <c:pt idx="3663">
                  <c:v>44629.998460648145</c:v>
                </c:pt>
                <c:pt idx="3664">
                  <c:v>44629.999189814815</c:v>
                </c:pt>
                <c:pt idx="3665">
                  <c:v>44629.999907407408</c:v>
                </c:pt>
                <c:pt idx="3666">
                  <c:v>44630.000636574077</c:v>
                </c:pt>
                <c:pt idx="3667">
                  <c:v>44630.00136574074</c:v>
                </c:pt>
                <c:pt idx="3668">
                  <c:v>44630.002083333333</c:v>
                </c:pt>
                <c:pt idx="3669">
                  <c:v>44630.002812500003</c:v>
                </c:pt>
                <c:pt idx="3670">
                  <c:v>44630.003587962965</c:v>
                </c:pt>
                <c:pt idx="3671">
                  <c:v>44630.004317129627</c:v>
                </c:pt>
                <c:pt idx="3672">
                  <c:v>44630.005046296297</c:v>
                </c:pt>
                <c:pt idx="3673">
                  <c:v>44630.00576388889</c:v>
                </c:pt>
                <c:pt idx="3674">
                  <c:v>44630.006493055553</c:v>
                </c:pt>
                <c:pt idx="3675">
                  <c:v>44630.007222222222</c:v>
                </c:pt>
                <c:pt idx="3676">
                  <c:v>44630.007939814815</c:v>
                </c:pt>
                <c:pt idx="3677">
                  <c:v>44630.008668981478</c:v>
                </c:pt>
                <c:pt idx="3678">
                  <c:v>44630.009398148148</c:v>
                </c:pt>
                <c:pt idx="3679">
                  <c:v>44630.010115740741</c:v>
                </c:pt>
                <c:pt idx="3680">
                  <c:v>44630.010844907411</c:v>
                </c:pt>
                <c:pt idx="3681">
                  <c:v>44630.011574074073</c:v>
                </c:pt>
                <c:pt idx="3682">
                  <c:v>44630.012303240743</c:v>
                </c:pt>
                <c:pt idx="3683">
                  <c:v>44630.013032407405</c:v>
                </c:pt>
                <c:pt idx="3684">
                  <c:v>44630.013749999998</c:v>
                </c:pt>
                <c:pt idx="3685">
                  <c:v>44630.014479166668</c:v>
                </c:pt>
                <c:pt idx="3686">
                  <c:v>44630.01525462963</c:v>
                </c:pt>
                <c:pt idx="3687">
                  <c:v>44630.015972222223</c:v>
                </c:pt>
                <c:pt idx="3688">
                  <c:v>44630.016701388886</c:v>
                </c:pt>
                <c:pt idx="3689">
                  <c:v>44630.017430555556</c:v>
                </c:pt>
                <c:pt idx="3690">
                  <c:v>44630.018148148149</c:v>
                </c:pt>
                <c:pt idx="3691">
                  <c:v>44630.018877314818</c:v>
                </c:pt>
                <c:pt idx="3692">
                  <c:v>44630.019652777781</c:v>
                </c:pt>
                <c:pt idx="3693">
                  <c:v>44630.020370370374</c:v>
                </c:pt>
                <c:pt idx="3694">
                  <c:v>44630.021099537036</c:v>
                </c:pt>
                <c:pt idx="3695">
                  <c:v>44630.021828703706</c:v>
                </c:pt>
                <c:pt idx="3696">
                  <c:v>44630.022546296299</c:v>
                </c:pt>
                <c:pt idx="3697">
                  <c:v>44630.023275462961</c:v>
                </c:pt>
                <c:pt idx="3698">
                  <c:v>44630.024050925924</c:v>
                </c:pt>
                <c:pt idx="3699">
                  <c:v>44630.024780092594</c:v>
                </c:pt>
                <c:pt idx="3700">
                  <c:v>44630.025497685187</c:v>
                </c:pt>
                <c:pt idx="3701">
                  <c:v>44630.026226851849</c:v>
                </c:pt>
                <c:pt idx="3702">
                  <c:v>44630.026956018519</c:v>
                </c:pt>
                <c:pt idx="3703">
                  <c:v>44630.027673611112</c:v>
                </c:pt>
                <c:pt idx="3704">
                  <c:v>44630.028402777774</c:v>
                </c:pt>
                <c:pt idx="3705">
                  <c:v>44630.029120370367</c:v>
                </c:pt>
                <c:pt idx="3706">
                  <c:v>44630.029849537037</c:v>
                </c:pt>
                <c:pt idx="3707">
                  <c:v>44630.030578703707</c:v>
                </c:pt>
                <c:pt idx="3708">
                  <c:v>44630.0312962963</c:v>
                </c:pt>
                <c:pt idx="3709">
                  <c:v>44630.032071759262</c:v>
                </c:pt>
                <c:pt idx="3710">
                  <c:v>44630.032800925925</c:v>
                </c:pt>
                <c:pt idx="3711">
                  <c:v>44630.033530092594</c:v>
                </c:pt>
                <c:pt idx="3712">
                  <c:v>44630.034247685187</c:v>
                </c:pt>
                <c:pt idx="3713">
                  <c:v>44630.03497685185</c:v>
                </c:pt>
                <c:pt idx="3714">
                  <c:v>44630.03570601852</c:v>
                </c:pt>
                <c:pt idx="3715">
                  <c:v>44630.036481481482</c:v>
                </c:pt>
                <c:pt idx="3716">
                  <c:v>44630.037199074075</c:v>
                </c:pt>
                <c:pt idx="3717">
                  <c:v>44630.037928240738</c:v>
                </c:pt>
                <c:pt idx="3718">
                  <c:v>44630.038657407407</c:v>
                </c:pt>
                <c:pt idx="3719">
                  <c:v>44630.039375</c:v>
                </c:pt>
                <c:pt idx="3720">
                  <c:v>44630.04010416667</c:v>
                </c:pt>
                <c:pt idx="3721">
                  <c:v>44630.040833333333</c:v>
                </c:pt>
                <c:pt idx="3722">
                  <c:v>44630.041550925926</c:v>
                </c:pt>
                <c:pt idx="3723">
                  <c:v>44630.042280092595</c:v>
                </c:pt>
                <c:pt idx="3724">
                  <c:v>44630.043009259258</c:v>
                </c:pt>
                <c:pt idx="3725">
                  <c:v>44630.043726851851</c:v>
                </c:pt>
                <c:pt idx="3726">
                  <c:v>44630.044456018521</c:v>
                </c:pt>
                <c:pt idx="3727">
                  <c:v>44630.045185185183</c:v>
                </c:pt>
                <c:pt idx="3728">
                  <c:v>44630.045902777776</c:v>
                </c:pt>
                <c:pt idx="3729">
                  <c:v>44630.046631944446</c:v>
                </c:pt>
                <c:pt idx="3730">
                  <c:v>44630.047361111108</c:v>
                </c:pt>
                <c:pt idx="3731">
                  <c:v>44630.048078703701</c:v>
                </c:pt>
                <c:pt idx="3732">
                  <c:v>44630.048807870371</c:v>
                </c:pt>
                <c:pt idx="3733">
                  <c:v>44630.049537037034</c:v>
                </c:pt>
                <c:pt idx="3734">
                  <c:v>44630.050254629627</c:v>
                </c:pt>
                <c:pt idx="3735">
                  <c:v>44630.050983796296</c:v>
                </c:pt>
                <c:pt idx="3736">
                  <c:v>44630.051759259259</c:v>
                </c:pt>
                <c:pt idx="3737">
                  <c:v>44630.052488425928</c:v>
                </c:pt>
                <c:pt idx="3738">
                  <c:v>44630.053217592591</c:v>
                </c:pt>
                <c:pt idx="3739">
                  <c:v>44630.053935185184</c:v>
                </c:pt>
                <c:pt idx="3740">
                  <c:v>44630.054664351854</c:v>
                </c:pt>
                <c:pt idx="3741">
                  <c:v>44630.055393518516</c:v>
                </c:pt>
                <c:pt idx="3742">
                  <c:v>44630.056157407409</c:v>
                </c:pt>
                <c:pt idx="3743">
                  <c:v>44630.056886574072</c:v>
                </c:pt>
                <c:pt idx="3744">
                  <c:v>44630.057615740741</c:v>
                </c:pt>
                <c:pt idx="3745">
                  <c:v>44630.058333333334</c:v>
                </c:pt>
                <c:pt idx="3746">
                  <c:v>44630.059062499997</c:v>
                </c:pt>
                <c:pt idx="3747">
                  <c:v>44630.059791666667</c:v>
                </c:pt>
                <c:pt idx="3748">
                  <c:v>44630.06050925926</c:v>
                </c:pt>
                <c:pt idx="3749">
                  <c:v>44630.061238425929</c:v>
                </c:pt>
                <c:pt idx="3750">
                  <c:v>44630.061967592592</c:v>
                </c:pt>
                <c:pt idx="3751">
                  <c:v>44630.062685185185</c:v>
                </c:pt>
                <c:pt idx="3752">
                  <c:v>44630.063414351855</c:v>
                </c:pt>
                <c:pt idx="3753">
                  <c:v>44630.064143518517</c:v>
                </c:pt>
                <c:pt idx="3754">
                  <c:v>44630.06486111111</c:v>
                </c:pt>
                <c:pt idx="3755">
                  <c:v>44630.06559027778</c:v>
                </c:pt>
                <c:pt idx="3756">
                  <c:v>44630.066319444442</c:v>
                </c:pt>
                <c:pt idx="3757">
                  <c:v>44630.067037037035</c:v>
                </c:pt>
                <c:pt idx="3758">
                  <c:v>44630.067766203705</c:v>
                </c:pt>
                <c:pt idx="3759">
                  <c:v>44630.068495370368</c:v>
                </c:pt>
                <c:pt idx="3760">
                  <c:v>44630.069212962961</c:v>
                </c:pt>
                <c:pt idx="3761">
                  <c:v>44630.06994212963</c:v>
                </c:pt>
                <c:pt idx="3762">
                  <c:v>44630.070671296293</c:v>
                </c:pt>
                <c:pt idx="3763">
                  <c:v>44630.071388888886</c:v>
                </c:pt>
                <c:pt idx="3764">
                  <c:v>44630.072118055556</c:v>
                </c:pt>
                <c:pt idx="3765">
                  <c:v>44630.072847222225</c:v>
                </c:pt>
                <c:pt idx="3766">
                  <c:v>44630.073564814818</c:v>
                </c:pt>
                <c:pt idx="3767">
                  <c:v>44630.074293981481</c:v>
                </c:pt>
                <c:pt idx="3768">
                  <c:v>44630.075023148151</c:v>
                </c:pt>
                <c:pt idx="3769">
                  <c:v>44630.075740740744</c:v>
                </c:pt>
                <c:pt idx="3770">
                  <c:v>44630.076469907406</c:v>
                </c:pt>
                <c:pt idx="3771">
                  <c:v>44630.077199074076</c:v>
                </c:pt>
                <c:pt idx="3772">
                  <c:v>44630.077916666669</c:v>
                </c:pt>
                <c:pt idx="3773">
                  <c:v>44630.078645833331</c:v>
                </c:pt>
                <c:pt idx="3774">
                  <c:v>44630.079375000001</c:v>
                </c:pt>
                <c:pt idx="3775">
                  <c:v>44630.080092592594</c:v>
                </c:pt>
                <c:pt idx="3776">
                  <c:v>44630.080821759257</c:v>
                </c:pt>
                <c:pt idx="3777">
                  <c:v>44630.08153935185</c:v>
                </c:pt>
                <c:pt idx="3778">
                  <c:v>44630.082268518519</c:v>
                </c:pt>
                <c:pt idx="3779">
                  <c:v>44630.082997685182</c:v>
                </c:pt>
                <c:pt idx="3780">
                  <c:v>44630.083715277775</c:v>
                </c:pt>
                <c:pt idx="3781">
                  <c:v>44630.084444444445</c:v>
                </c:pt>
                <c:pt idx="3782">
                  <c:v>44630.085173611114</c:v>
                </c:pt>
                <c:pt idx="3783">
                  <c:v>44630.0858912037</c:v>
                </c:pt>
                <c:pt idx="3784">
                  <c:v>44630.08662037037</c:v>
                </c:pt>
                <c:pt idx="3785">
                  <c:v>44630.08734953704</c:v>
                </c:pt>
                <c:pt idx="3786">
                  <c:v>44630.088067129633</c:v>
                </c:pt>
                <c:pt idx="3787">
                  <c:v>44630.088796296295</c:v>
                </c:pt>
                <c:pt idx="3788">
                  <c:v>44630.089525462965</c:v>
                </c:pt>
                <c:pt idx="3789">
                  <c:v>44630.090243055558</c:v>
                </c:pt>
                <c:pt idx="3790">
                  <c:v>44630.09097222222</c:v>
                </c:pt>
                <c:pt idx="3791">
                  <c:v>44630.09170138889</c:v>
                </c:pt>
                <c:pt idx="3792">
                  <c:v>44630.092418981483</c:v>
                </c:pt>
                <c:pt idx="3793">
                  <c:v>44630.093148148146</c:v>
                </c:pt>
                <c:pt idx="3794">
                  <c:v>44630.093877314815</c:v>
                </c:pt>
                <c:pt idx="3795">
                  <c:v>44630.094594907408</c:v>
                </c:pt>
                <c:pt idx="3796">
                  <c:v>44630.095324074071</c:v>
                </c:pt>
                <c:pt idx="3797">
                  <c:v>44630.096053240741</c:v>
                </c:pt>
                <c:pt idx="3798">
                  <c:v>44630.096828703703</c:v>
                </c:pt>
                <c:pt idx="3799">
                  <c:v>44630.097557870373</c:v>
                </c:pt>
                <c:pt idx="3800">
                  <c:v>44630.098275462966</c:v>
                </c:pt>
                <c:pt idx="3801">
                  <c:v>44630.099004629628</c:v>
                </c:pt>
                <c:pt idx="3802">
                  <c:v>44630.099733796298</c:v>
                </c:pt>
                <c:pt idx="3803">
                  <c:v>44630.100451388891</c:v>
                </c:pt>
                <c:pt idx="3804">
                  <c:v>44630.101238425923</c:v>
                </c:pt>
                <c:pt idx="3805">
                  <c:v>44630.101956018516</c:v>
                </c:pt>
                <c:pt idx="3806">
                  <c:v>44630.102685185186</c:v>
                </c:pt>
                <c:pt idx="3807">
                  <c:v>44630.103414351855</c:v>
                </c:pt>
                <c:pt idx="3808">
                  <c:v>44630.104131944441</c:v>
                </c:pt>
                <c:pt idx="3809">
                  <c:v>44630.104861111111</c:v>
                </c:pt>
                <c:pt idx="3810">
                  <c:v>44630.105590277781</c:v>
                </c:pt>
                <c:pt idx="3811">
                  <c:v>44630.106307870374</c:v>
                </c:pt>
                <c:pt idx="3812">
                  <c:v>44630.107037037036</c:v>
                </c:pt>
                <c:pt idx="3813">
                  <c:v>44630.107754629629</c:v>
                </c:pt>
                <c:pt idx="3814">
                  <c:v>44630.108483796299</c:v>
                </c:pt>
                <c:pt idx="3815">
                  <c:v>44630.109212962961</c:v>
                </c:pt>
                <c:pt idx="3816">
                  <c:v>44630.109930555554</c:v>
                </c:pt>
                <c:pt idx="3817">
                  <c:v>44630.110659722224</c:v>
                </c:pt>
                <c:pt idx="3818">
                  <c:v>44630.111388888887</c:v>
                </c:pt>
                <c:pt idx="3819">
                  <c:v>44630.112118055556</c:v>
                </c:pt>
                <c:pt idx="3820">
                  <c:v>44630.112893518519</c:v>
                </c:pt>
                <c:pt idx="3821">
                  <c:v>44630.113611111112</c:v>
                </c:pt>
                <c:pt idx="3822">
                  <c:v>44630.114340277774</c:v>
                </c:pt>
                <c:pt idx="3823">
                  <c:v>44630.115069444444</c:v>
                </c:pt>
                <c:pt idx="3824">
                  <c:v>44630.115787037037</c:v>
                </c:pt>
                <c:pt idx="3825">
                  <c:v>44630.116516203707</c:v>
                </c:pt>
                <c:pt idx="3826">
                  <c:v>44630.117245370369</c:v>
                </c:pt>
                <c:pt idx="3827">
                  <c:v>44630.117962962962</c:v>
                </c:pt>
                <c:pt idx="3828">
                  <c:v>44630.118692129632</c:v>
                </c:pt>
                <c:pt idx="3829">
                  <c:v>44630.119421296295</c:v>
                </c:pt>
                <c:pt idx="3830">
                  <c:v>44630.120138888888</c:v>
                </c:pt>
                <c:pt idx="3831">
                  <c:v>44630.120868055557</c:v>
                </c:pt>
                <c:pt idx="3832">
                  <c:v>44630.12159722222</c:v>
                </c:pt>
                <c:pt idx="3833">
                  <c:v>44630.122314814813</c:v>
                </c:pt>
                <c:pt idx="3834">
                  <c:v>44630.123043981483</c:v>
                </c:pt>
                <c:pt idx="3835">
                  <c:v>44630.123773148145</c:v>
                </c:pt>
                <c:pt idx="3836">
                  <c:v>44630.124548611115</c:v>
                </c:pt>
                <c:pt idx="3837">
                  <c:v>44630.1252662037</c:v>
                </c:pt>
                <c:pt idx="3838">
                  <c:v>44630.12599537037</c:v>
                </c:pt>
                <c:pt idx="3839">
                  <c:v>44630.12672453704</c:v>
                </c:pt>
                <c:pt idx="3840">
                  <c:v>44630.127442129633</c:v>
                </c:pt>
                <c:pt idx="3841">
                  <c:v>44630.128171296295</c:v>
                </c:pt>
                <c:pt idx="3842">
                  <c:v>44630.128958333335</c:v>
                </c:pt>
                <c:pt idx="3843">
                  <c:v>44630.129675925928</c:v>
                </c:pt>
                <c:pt idx="3844">
                  <c:v>44630.13040509259</c:v>
                </c:pt>
                <c:pt idx="3845">
                  <c:v>44630.131122685183</c:v>
                </c:pt>
                <c:pt idx="3846">
                  <c:v>44630.131851851853</c:v>
                </c:pt>
                <c:pt idx="3847">
                  <c:v>44630.132581018515</c:v>
                </c:pt>
                <c:pt idx="3848">
                  <c:v>44630.133356481485</c:v>
                </c:pt>
                <c:pt idx="3849">
                  <c:v>44630.134085648147</c:v>
                </c:pt>
                <c:pt idx="3850">
                  <c:v>44630.13480324074</c:v>
                </c:pt>
                <c:pt idx="3851">
                  <c:v>44630.13553240741</c:v>
                </c:pt>
                <c:pt idx="3852">
                  <c:v>44630.136261574073</c:v>
                </c:pt>
                <c:pt idx="3853">
                  <c:v>44630.136979166666</c:v>
                </c:pt>
                <c:pt idx="3854">
                  <c:v>44630.137708333335</c:v>
                </c:pt>
                <c:pt idx="3855">
                  <c:v>44630.138437499998</c:v>
                </c:pt>
                <c:pt idx="3856">
                  <c:v>44630.139155092591</c:v>
                </c:pt>
                <c:pt idx="3857">
                  <c:v>44630.139884259261</c:v>
                </c:pt>
                <c:pt idx="3858">
                  <c:v>44630.140613425923</c:v>
                </c:pt>
                <c:pt idx="3859">
                  <c:v>44630.141331018516</c:v>
                </c:pt>
                <c:pt idx="3860">
                  <c:v>44630.142060185186</c:v>
                </c:pt>
                <c:pt idx="3861">
                  <c:v>44630.142789351848</c:v>
                </c:pt>
                <c:pt idx="3862">
                  <c:v>44630.143506944441</c:v>
                </c:pt>
                <c:pt idx="3863">
                  <c:v>44630.144236111111</c:v>
                </c:pt>
                <c:pt idx="3864">
                  <c:v>44630.144953703704</c:v>
                </c:pt>
                <c:pt idx="3865">
                  <c:v>44630.145682870374</c:v>
                </c:pt>
                <c:pt idx="3866">
                  <c:v>44630.146412037036</c:v>
                </c:pt>
                <c:pt idx="3867">
                  <c:v>44630.147141203706</c:v>
                </c:pt>
                <c:pt idx="3868">
                  <c:v>44630.147858796299</c:v>
                </c:pt>
                <c:pt idx="3869">
                  <c:v>44630.148587962962</c:v>
                </c:pt>
                <c:pt idx="3870">
                  <c:v>44630.149317129632</c:v>
                </c:pt>
                <c:pt idx="3871">
                  <c:v>44630.150034722225</c:v>
                </c:pt>
                <c:pt idx="3872">
                  <c:v>44630.150763888887</c:v>
                </c:pt>
                <c:pt idx="3873">
                  <c:v>44630.151493055557</c:v>
                </c:pt>
                <c:pt idx="3874">
                  <c:v>44630.15221064815</c:v>
                </c:pt>
                <c:pt idx="3875">
                  <c:v>44630.152939814812</c:v>
                </c:pt>
                <c:pt idx="3876">
                  <c:v>44630.153657407405</c:v>
                </c:pt>
                <c:pt idx="3877">
                  <c:v>44630.154386574075</c:v>
                </c:pt>
                <c:pt idx="3878">
                  <c:v>44630.155115740738</c:v>
                </c:pt>
                <c:pt idx="3879">
                  <c:v>44630.155833333331</c:v>
                </c:pt>
                <c:pt idx="3880">
                  <c:v>44630.1565625</c:v>
                </c:pt>
                <c:pt idx="3881">
                  <c:v>44630.15729166667</c:v>
                </c:pt>
                <c:pt idx="3882">
                  <c:v>44630.158009259256</c:v>
                </c:pt>
                <c:pt idx="3883">
                  <c:v>44630.158738425926</c:v>
                </c:pt>
                <c:pt idx="3884">
                  <c:v>44630.159513888888</c:v>
                </c:pt>
                <c:pt idx="3885">
                  <c:v>44630.160243055558</c:v>
                </c:pt>
                <c:pt idx="3886">
                  <c:v>44630.16097222222</c:v>
                </c:pt>
                <c:pt idx="3887">
                  <c:v>44630.161689814813</c:v>
                </c:pt>
                <c:pt idx="3888">
                  <c:v>44630.162418981483</c:v>
                </c:pt>
                <c:pt idx="3889">
                  <c:v>44630.163136574076</c:v>
                </c:pt>
                <c:pt idx="3890">
                  <c:v>44630.163865740738</c:v>
                </c:pt>
                <c:pt idx="3891">
                  <c:v>44630.164594907408</c:v>
                </c:pt>
                <c:pt idx="3892">
                  <c:v>44630.165324074071</c:v>
                </c:pt>
                <c:pt idx="3893">
                  <c:v>44630.166041666664</c:v>
                </c:pt>
                <c:pt idx="3894">
                  <c:v>44630.166770833333</c:v>
                </c:pt>
                <c:pt idx="3895">
                  <c:v>44630.167546296296</c:v>
                </c:pt>
                <c:pt idx="3896">
                  <c:v>44630.168275462966</c:v>
                </c:pt>
                <c:pt idx="3897">
                  <c:v>44630.168993055559</c:v>
                </c:pt>
                <c:pt idx="3898">
                  <c:v>44630.169722222221</c:v>
                </c:pt>
                <c:pt idx="3899">
                  <c:v>44630.170451388891</c:v>
                </c:pt>
                <c:pt idx="3900">
                  <c:v>44630.171168981484</c:v>
                </c:pt>
                <c:pt idx="3901">
                  <c:v>44630.171944444446</c:v>
                </c:pt>
                <c:pt idx="3902">
                  <c:v>44630.172673611109</c:v>
                </c:pt>
                <c:pt idx="3903">
                  <c:v>44630.173391203702</c:v>
                </c:pt>
                <c:pt idx="3904">
                  <c:v>44630.174120370371</c:v>
                </c:pt>
                <c:pt idx="3905">
                  <c:v>44630.174849537034</c:v>
                </c:pt>
                <c:pt idx="3906">
                  <c:v>44630.175567129627</c:v>
                </c:pt>
                <c:pt idx="3907">
                  <c:v>44630.176296296297</c:v>
                </c:pt>
                <c:pt idx="3908">
                  <c:v>44630.177025462966</c:v>
                </c:pt>
                <c:pt idx="3909">
                  <c:v>44630.177743055552</c:v>
                </c:pt>
                <c:pt idx="3910">
                  <c:v>44630.178472222222</c:v>
                </c:pt>
                <c:pt idx="3911">
                  <c:v>44630.179201388892</c:v>
                </c:pt>
                <c:pt idx="3912">
                  <c:v>44630.179918981485</c:v>
                </c:pt>
                <c:pt idx="3913">
                  <c:v>44630.180648148147</c:v>
                </c:pt>
                <c:pt idx="3914">
                  <c:v>44630.181377314817</c:v>
                </c:pt>
                <c:pt idx="3915">
                  <c:v>44630.18209490741</c:v>
                </c:pt>
                <c:pt idx="3916">
                  <c:v>44630.182824074072</c:v>
                </c:pt>
                <c:pt idx="3917">
                  <c:v>44630.183553240742</c:v>
                </c:pt>
                <c:pt idx="3918">
                  <c:v>44630.184270833335</c:v>
                </c:pt>
                <c:pt idx="3919">
                  <c:v>44630.184999999998</c:v>
                </c:pt>
                <c:pt idx="3920">
                  <c:v>44630.185729166667</c:v>
                </c:pt>
                <c:pt idx="3921">
                  <c:v>44630.18644675926</c:v>
                </c:pt>
                <c:pt idx="3922">
                  <c:v>44630.187175925923</c:v>
                </c:pt>
                <c:pt idx="3923">
                  <c:v>44630.187905092593</c:v>
                </c:pt>
                <c:pt idx="3924">
                  <c:v>44630.188622685186</c:v>
                </c:pt>
                <c:pt idx="3925">
                  <c:v>44630.189351851855</c:v>
                </c:pt>
                <c:pt idx="3926">
                  <c:v>44630.190069444441</c:v>
                </c:pt>
                <c:pt idx="3927">
                  <c:v>44630.190798611111</c:v>
                </c:pt>
                <c:pt idx="3928">
                  <c:v>44630.191527777781</c:v>
                </c:pt>
                <c:pt idx="3929">
                  <c:v>44630.192256944443</c:v>
                </c:pt>
                <c:pt idx="3930">
                  <c:v>44630.192974537036</c:v>
                </c:pt>
                <c:pt idx="3931">
                  <c:v>44630.193703703706</c:v>
                </c:pt>
                <c:pt idx="3932">
                  <c:v>44630.194479166668</c:v>
                </c:pt>
                <c:pt idx="3933">
                  <c:v>44630.195208333331</c:v>
                </c:pt>
                <c:pt idx="3934">
                  <c:v>44630.195925925924</c:v>
                </c:pt>
                <c:pt idx="3935">
                  <c:v>44630.196655092594</c:v>
                </c:pt>
                <c:pt idx="3936">
                  <c:v>44630.197384259256</c:v>
                </c:pt>
                <c:pt idx="3937">
                  <c:v>44630.198101851849</c:v>
                </c:pt>
                <c:pt idx="3938">
                  <c:v>44630.198831018519</c:v>
                </c:pt>
                <c:pt idx="3939">
                  <c:v>44630.199560185189</c:v>
                </c:pt>
                <c:pt idx="3940">
                  <c:v>44630.200277777774</c:v>
                </c:pt>
                <c:pt idx="3941">
                  <c:v>44630.201006944444</c:v>
                </c:pt>
                <c:pt idx="3942">
                  <c:v>44630.201724537037</c:v>
                </c:pt>
                <c:pt idx="3943">
                  <c:v>44630.202453703707</c:v>
                </c:pt>
                <c:pt idx="3944">
                  <c:v>44630.203182870369</c:v>
                </c:pt>
                <c:pt idx="3945">
                  <c:v>44630.203900462962</c:v>
                </c:pt>
                <c:pt idx="3946">
                  <c:v>44630.204629629632</c:v>
                </c:pt>
                <c:pt idx="3947">
                  <c:v>44630.205358796295</c:v>
                </c:pt>
                <c:pt idx="3948">
                  <c:v>44630.206087962964</c:v>
                </c:pt>
                <c:pt idx="3949">
                  <c:v>44630.206805555557</c:v>
                </c:pt>
                <c:pt idx="3950">
                  <c:v>44630.20753472222</c:v>
                </c:pt>
                <c:pt idx="3951">
                  <c:v>44630.20826388889</c:v>
                </c:pt>
                <c:pt idx="3952">
                  <c:v>44630.208981481483</c:v>
                </c:pt>
                <c:pt idx="3953">
                  <c:v>44630.209710648145</c:v>
                </c:pt>
                <c:pt idx="3954">
                  <c:v>44630.210439814815</c:v>
                </c:pt>
                <c:pt idx="3955">
                  <c:v>44630.211157407408</c:v>
                </c:pt>
                <c:pt idx="3956">
                  <c:v>44630.211886574078</c:v>
                </c:pt>
                <c:pt idx="3957">
                  <c:v>44630.21261574074</c:v>
                </c:pt>
                <c:pt idx="3958">
                  <c:v>44630.213333333333</c:v>
                </c:pt>
                <c:pt idx="3959">
                  <c:v>44630.214062500003</c:v>
                </c:pt>
                <c:pt idx="3960">
                  <c:v>44630.214780092596</c:v>
                </c:pt>
                <c:pt idx="3961">
                  <c:v>44630.215509259258</c:v>
                </c:pt>
                <c:pt idx="3962">
                  <c:v>44630.216238425928</c:v>
                </c:pt>
                <c:pt idx="3963">
                  <c:v>44630.216956018521</c:v>
                </c:pt>
                <c:pt idx="3964">
                  <c:v>44630.217685185184</c:v>
                </c:pt>
                <c:pt idx="3965">
                  <c:v>44630.218414351853</c:v>
                </c:pt>
                <c:pt idx="3966">
                  <c:v>44630.219131944446</c:v>
                </c:pt>
                <c:pt idx="3967">
                  <c:v>44630.219861111109</c:v>
                </c:pt>
                <c:pt idx="3968">
                  <c:v>44630.220590277779</c:v>
                </c:pt>
                <c:pt idx="3969">
                  <c:v>44630.221319444441</c:v>
                </c:pt>
                <c:pt idx="3970">
                  <c:v>44630.222037037034</c:v>
                </c:pt>
                <c:pt idx="3971">
                  <c:v>44630.222766203704</c:v>
                </c:pt>
                <c:pt idx="3972">
                  <c:v>44630.223483796297</c:v>
                </c:pt>
                <c:pt idx="3973">
                  <c:v>44630.224212962959</c:v>
                </c:pt>
                <c:pt idx="3974">
                  <c:v>44630.224942129629</c:v>
                </c:pt>
                <c:pt idx="3975">
                  <c:v>44630.225659722222</c:v>
                </c:pt>
                <c:pt idx="3976">
                  <c:v>44630.226388888892</c:v>
                </c:pt>
                <c:pt idx="3977">
                  <c:v>44630.227118055554</c:v>
                </c:pt>
                <c:pt idx="3978">
                  <c:v>44630.227835648147</c:v>
                </c:pt>
                <c:pt idx="3979">
                  <c:v>44630.228564814817</c:v>
                </c:pt>
                <c:pt idx="3980">
                  <c:v>44630.22929398148</c:v>
                </c:pt>
                <c:pt idx="3981">
                  <c:v>44630.230011574073</c:v>
                </c:pt>
                <c:pt idx="3982">
                  <c:v>44630.230740740742</c:v>
                </c:pt>
                <c:pt idx="3983">
                  <c:v>44630.231516203705</c:v>
                </c:pt>
                <c:pt idx="3984">
                  <c:v>44630.232245370367</c:v>
                </c:pt>
                <c:pt idx="3985">
                  <c:v>44630.232974537037</c:v>
                </c:pt>
                <c:pt idx="3986">
                  <c:v>44630.23369212963</c:v>
                </c:pt>
                <c:pt idx="3987">
                  <c:v>44630.2344212963</c:v>
                </c:pt>
                <c:pt idx="3988">
                  <c:v>44630.235150462962</c:v>
                </c:pt>
                <c:pt idx="3989">
                  <c:v>44630.235868055555</c:v>
                </c:pt>
                <c:pt idx="3990">
                  <c:v>44630.236597222225</c:v>
                </c:pt>
                <c:pt idx="3991">
                  <c:v>44630.237314814818</c:v>
                </c:pt>
                <c:pt idx="3992">
                  <c:v>44630.238043981481</c:v>
                </c:pt>
                <c:pt idx="3993">
                  <c:v>44630.23877314815</c:v>
                </c:pt>
                <c:pt idx="3994">
                  <c:v>44630.239490740743</c:v>
                </c:pt>
                <c:pt idx="3995">
                  <c:v>44630.240219907406</c:v>
                </c:pt>
                <c:pt idx="3996">
                  <c:v>44630.240949074076</c:v>
                </c:pt>
                <c:pt idx="3997">
                  <c:v>44630.241666666669</c:v>
                </c:pt>
                <c:pt idx="3998">
                  <c:v>44630.242395833331</c:v>
                </c:pt>
                <c:pt idx="3999">
                  <c:v>44630.243125000001</c:v>
                </c:pt>
                <c:pt idx="4000">
                  <c:v>44630.243842592594</c:v>
                </c:pt>
                <c:pt idx="4001">
                  <c:v>44630.244571759256</c:v>
                </c:pt>
                <c:pt idx="4002">
                  <c:v>44630.245300925926</c:v>
                </c:pt>
                <c:pt idx="4003">
                  <c:v>44630.246030092596</c:v>
                </c:pt>
                <c:pt idx="4004">
                  <c:v>44630.246747685182</c:v>
                </c:pt>
                <c:pt idx="4005">
                  <c:v>44630.247476851851</c:v>
                </c:pt>
                <c:pt idx="4006">
                  <c:v>44630.248194444444</c:v>
                </c:pt>
                <c:pt idx="4007">
                  <c:v>44630.248923611114</c:v>
                </c:pt>
                <c:pt idx="4008">
                  <c:v>44630.249652777777</c:v>
                </c:pt>
                <c:pt idx="4009">
                  <c:v>44630.25037037037</c:v>
                </c:pt>
                <c:pt idx="4010">
                  <c:v>44630.251099537039</c:v>
                </c:pt>
                <c:pt idx="4011">
                  <c:v>44630.251828703702</c:v>
                </c:pt>
                <c:pt idx="4012">
                  <c:v>44630.252546296295</c:v>
                </c:pt>
                <c:pt idx="4013">
                  <c:v>44630.253275462965</c:v>
                </c:pt>
                <c:pt idx="4014">
                  <c:v>44630.254004629627</c:v>
                </c:pt>
                <c:pt idx="4015">
                  <c:v>44630.25472222222</c:v>
                </c:pt>
                <c:pt idx="4016">
                  <c:v>44630.25545138889</c:v>
                </c:pt>
                <c:pt idx="4017">
                  <c:v>44630.256180555552</c:v>
                </c:pt>
                <c:pt idx="4018">
                  <c:v>44630.256898148145</c:v>
                </c:pt>
                <c:pt idx="4019">
                  <c:v>44630.257627314815</c:v>
                </c:pt>
                <c:pt idx="4020">
                  <c:v>44630.258356481485</c:v>
                </c:pt>
                <c:pt idx="4021">
                  <c:v>44630.259074074071</c:v>
                </c:pt>
                <c:pt idx="4022">
                  <c:v>44630.25980324074</c:v>
                </c:pt>
                <c:pt idx="4023">
                  <c:v>44630.26053240741</c:v>
                </c:pt>
                <c:pt idx="4024">
                  <c:v>44630.261250000003</c:v>
                </c:pt>
                <c:pt idx="4025">
                  <c:v>44630.261979166666</c:v>
                </c:pt>
                <c:pt idx="4026">
                  <c:v>44630.262708333335</c:v>
                </c:pt>
                <c:pt idx="4027">
                  <c:v>44630.263425925928</c:v>
                </c:pt>
                <c:pt idx="4028">
                  <c:v>44630.264155092591</c:v>
                </c:pt>
                <c:pt idx="4029">
                  <c:v>44630.264884259261</c:v>
                </c:pt>
                <c:pt idx="4030">
                  <c:v>44630.265601851854</c:v>
                </c:pt>
                <c:pt idx="4031">
                  <c:v>44630.266331018516</c:v>
                </c:pt>
                <c:pt idx="4032">
                  <c:v>44630.267060185186</c:v>
                </c:pt>
                <c:pt idx="4033">
                  <c:v>44630.267777777779</c:v>
                </c:pt>
                <c:pt idx="4034">
                  <c:v>44630.268506944441</c:v>
                </c:pt>
                <c:pt idx="4035">
                  <c:v>44630.269236111111</c:v>
                </c:pt>
                <c:pt idx="4036">
                  <c:v>44630.269953703704</c:v>
                </c:pt>
                <c:pt idx="4037">
                  <c:v>44630.270682870374</c:v>
                </c:pt>
                <c:pt idx="4038">
                  <c:v>44630.271412037036</c:v>
                </c:pt>
                <c:pt idx="4039">
                  <c:v>44630.272187499999</c:v>
                </c:pt>
                <c:pt idx="4040">
                  <c:v>44630.272905092592</c:v>
                </c:pt>
                <c:pt idx="4041">
                  <c:v>44630.273634259262</c:v>
                </c:pt>
                <c:pt idx="4042">
                  <c:v>44630.274363425924</c:v>
                </c:pt>
                <c:pt idx="4043">
                  <c:v>44630.275092592594</c:v>
                </c:pt>
                <c:pt idx="4044">
                  <c:v>44630.275810185187</c:v>
                </c:pt>
                <c:pt idx="4045">
                  <c:v>44630.276539351849</c:v>
                </c:pt>
                <c:pt idx="4046">
                  <c:v>44630.277268518519</c:v>
                </c:pt>
                <c:pt idx="4047">
                  <c:v>44630.277986111112</c:v>
                </c:pt>
                <c:pt idx="4048">
                  <c:v>44630.278715277775</c:v>
                </c:pt>
                <c:pt idx="4049">
                  <c:v>44630.279432870368</c:v>
                </c:pt>
                <c:pt idx="4050">
                  <c:v>44630.28020833333</c:v>
                </c:pt>
                <c:pt idx="4051">
                  <c:v>44630.2809375</c:v>
                </c:pt>
                <c:pt idx="4052">
                  <c:v>44630.281666666669</c:v>
                </c:pt>
                <c:pt idx="4053">
                  <c:v>44630.282384259262</c:v>
                </c:pt>
                <c:pt idx="4054">
                  <c:v>44630.283113425925</c:v>
                </c:pt>
                <c:pt idx="4055">
                  <c:v>44630.283842592595</c:v>
                </c:pt>
                <c:pt idx="4056">
                  <c:v>44630.284560185188</c:v>
                </c:pt>
                <c:pt idx="4057">
                  <c:v>44630.28528935185</c:v>
                </c:pt>
                <c:pt idx="4058">
                  <c:v>44630.28601851852</c:v>
                </c:pt>
                <c:pt idx="4059">
                  <c:v>44630.286736111113</c:v>
                </c:pt>
                <c:pt idx="4060">
                  <c:v>44630.287465277775</c:v>
                </c:pt>
                <c:pt idx="4061">
                  <c:v>44630.288194444445</c:v>
                </c:pt>
                <c:pt idx="4062">
                  <c:v>44630.288912037038</c:v>
                </c:pt>
                <c:pt idx="4063">
                  <c:v>44630.289641203701</c:v>
                </c:pt>
                <c:pt idx="4064">
                  <c:v>44630.290370370371</c:v>
                </c:pt>
                <c:pt idx="4065">
                  <c:v>44630.291087962964</c:v>
                </c:pt>
                <c:pt idx="4066">
                  <c:v>44630.291817129626</c:v>
                </c:pt>
                <c:pt idx="4067">
                  <c:v>44630.292546296296</c:v>
                </c:pt>
                <c:pt idx="4068">
                  <c:v>44630.293263888889</c:v>
                </c:pt>
                <c:pt idx="4069">
                  <c:v>44630.293993055559</c:v>
                </c:pt>
                <c:pt idx="4070">
                  <c:v>44630.294722222221</c:v>
                </c:pt>
                <c:pt idx="4071">
                  <c:v>44630.295439814814</c:v>
                </c:pt>
                <c:pt idx="4072">
                  <c:v>44630.296168981484</c:v>
                </c:pt>
                <c:pt idx="4073">
                  <c:v>44630.296898148146</c:v>
                </c:pt>
                <c:pt idx="4074">
                  <c:v>44630.297615740739</c:v>
                </c:pt>
                <c:pt idx="4075">
                  <c:v>44630.298344907409</c:v>
                </c:pt>
                <c:pt idx="4076">
                  <c:v>44630.299074074072</c:v>
                </c:pt>
                <c:pt idx="4077">
                  <c:v>44630.299791666665</c:v>
                </c:pt>
                <c:pt idx="4078">
                  <c:v>44630.300520833334</c:v>
                </c:pt>
                <c:pt idx="4079">
                  <c:v>44630.301238425927</c:v>
                </c:pt>
                <c:pt idx="4080">
                  <c:v>44630.30196759259</c:v>
                </c:pt>
                <c:pt idx="4081">
                  <c:v>44630.30269675926</c:v>
                </c:pt>
                <c:pt idx="4082">
                  <c:v>44630.303414351853</c:v>
                </c:pt>
                <c:pt idx="4083">
                  <c:v>44630.304143518515</c:v>
                </c:pt>
                <c:pt idx="4084">
                  <c:v>44630.304872685185</c:v>
                </c:pt>
                <c:pt idx="4085">
                  <c:v>44630.305601851855</c:v>
                </c:pt>
                <c:pt idx="4086">
                  <c:v>44630.306319444448</c:v>
                </c:pt>
                <c:pt idx="4087">
                  <c:v>44630.30704861111</c:v>
                </c:pt>
                <c:pt idx="4088">
                  <c:v>44630.30777777778</c:v>
                </c:pt>
                <c:pt idx="4089">
                  <c:v>44630.308495370373</c:v>
                </c:pt>
                <c:pt idx="4090">
                  <c:v>44630.309224537035</c:v>
                </c:pt>
                <c:pt idx="4091">
                  <c:v>44630.309953703705</c:v>
                </c:pt>
                <c:pt idx="4092">
                  <c:v>44630.310671296298</c:v>
                </c:pt>
                <c:pt idx="4093">
                  <c:v>44630.311400462961</c:v>
                </c:pt>
                <c:pt idx="4094">
                  <c:v>44630.31212962963</c:v>
                </c:pt>
                <c:pt idx="4095">
                  <c:v>44630.312847222223</c:v>
                </c:pt>
                <c:pt idx="4096">
                  <c:v>44630.313576388886</c:v>
                </c:pt>
                <c:pt idx="4097">
                  <c:v>44630.314305555556</c:v>
                </c:pt>
                <c:pt idx="4098">
                  <c:v>44630.315023148149</c:v>
                </c:pt>
                <c:pt idx="4099">
                  <c:v>44630.315752314818</c:v>
                </c:pt>
                <c:pt idx="4100">
                  <c:v>44630.316481481481</c:v>
                </c:pt>
                <c:pt idx="4101">
                  <c:v>44630.317199074074</c:v>
                </c:pt>
                <c:pt idx="4102">
                  <c:v>44630.317928240744</c:v>
                </c:pt>
                <c:pt idx="4103">
                  <c:v>44630.318657407406</c:v>
                </c:pt>
                <c:pt idx="4104">
                  <c:v>44630.319374999999</c:v>
                </c:pt>
                <c:pt idx="4105">
                  <c:v>44630.320104166669</c:v>
                </c:pt>
                <c:pt idx="4106">
                  <c:v>44630.320833333331</c:v>
                </c:pt>
                <c:pt idx="4107">
                  <c:v>44630.321550925924</c:v>
                </c:pt>
                <c:pt idx="4108">
                  <c:v>44630.322280092594</c:v>
                </c:pt>
                <c:pt idx="4109">
                  <c:v>44630.323009259257</c:v>
                </c:pt>
                <c:pt idx="4110">
                  <c:v>44630.32372685185</c:v>
                </c:pt>
                <c:pt idx="4111">
                  <c:v>44630.324456018519</c:v>
                </c:pt>
                <c:pt idx="4112">
                  <c:v>44630.325185185182</c:v>
                </c:pt>
                <c:pt idx="4113">
                  <c:v>44630.325902777775</c:v>
                </c:pt>
                <c:pt idx="4114">
                  <c:v>44630.326631944445</c:v>
                </c:pt>
                <c:pt idx="4115">
                  <c:v>44630.327361111114</c:v>
                </c:pt>
                <c:pt idx="4116">
                  <c:v>44630.3280787037</c:v>
                </c:pt>
                <c:pt idx="4117">
                  <c:v>44630.32880787037</c:v>
                </c:pt>
                <c:pt idx="4118">
                  <c:v>44630.32953703704</c:v>
                </c:pt>
                <c:pt idx="4119">
                  <c:v>44630.330254629633</c:v>
                </c:pt>
                <c:pt idx="4120">
                  <c:v>44630.330983796295</c:v>
                </c:pt>
                <c:pt idx="4121">
                  <c:v>44630.331759259258</c:v>
                </c:pt>
                <c:pt idx="4122">
                  <c:v>44630.332476851851</c:v>
                </c:pt>
                <c:pt idx="4123">
                  <c:v>44630.33320601852</c:v>
                </c:pt>
                <c:pt idx="4124">
                  <c:v>44630.333935185183</c:v>
                </c:pt>
                <c:pt idx="4125">
                  <c:v>44630.334652777776</c:v>
                </c:pt>
                <c:pt idx="4126">
                  <c:v>44630.335381944446</c:v>
                </c:pt>
                <c:pt idx="4127">
                  <c:v>44630.336111111108</c:v>
                </c:pt>
                <c:pt idx="4128">
                  <c:v>44630.336828703701</c:v>
                </c:pt>
                <c:pt idx="4129">
                  <c:v>44630.337557870371</c:v>
                </c:pt>
                <c:pt idx="4130">
                  <c:v>44630.338287037041</c:v>
                </c:pt>
                <c:pt idx="4131">
                  <c:v>44630.339004629626</c:v>
                </c:pt>
                <c:pt idx="4132">
                  <c:v>44630.339733796296</c:v>
                </c:pt>
                <c:pt idx="4133">
                  <c:v>44630.340462962966</c:v>
                </c:pt>
                <c:pt idx="4134">
                  <c:v>44630.341180555559</c:v>
                </c:pt>
                <c:pt idx="4135">
                  <c:v>44630.341909722221</c:v>
                </c:pt>
                <c:pt idx="4136">
                  <c:v>44630.342638888891</c:v>
                </c:pt>
                <c:pt idx="4137">
                  <c:v>44630.343356481484</c:v>
                </c:pt>
                <c:pt idx="4138">
                  <c:v>44630.344085648147</c:v>
                </c:pt>
                <c:pt idx="4139">
                  <c:v>44630.344814814816</c:v>
                </c:pt>
                <c:pt idx="4140">
                  <c:v>44630.345532407409</c:v>
                </c:pt>
                <c:pt idx="4141">
                  <c:v>44630.346261574072</c:v>
                </c:pt>
                <c:pt idx="4142">
                  <c:v>44630.346990740742</c:v>
                </c:pt>
                <c:pt idx="4143">
                  <c:v>44630.347708333335</c:v>
                </c:pt>
                <c:pt idx="4144">
                  <c:v>44630.348437499997</c:v>
                </c:pt>
                <c:pt idx="4145">
                  <c:v>44630.349166666667</c:v>
                </c:pt>
                <c:pt idx="4146">
                  <c:v>44630.34988425926</c:v>
                </c:pt>
                <c:pt idx="4147">
                  <c:v>44630.350613425922</c:v>
                </c:pt>
                <c:pt idx="4148">
                  <c:v>44630.351342592592</c:v>
                </c:pt>
                <c:pt idx="4149">
                  <c:v>44630.352060185185</c:v>
                </c:pt>
                <c:pt idx="4150">
                  <c:v>44630.352789351855</c:v>
                </c:pt>
                <c:pt idx="4151">
                  <c:v>44630.353518518517</c:v>
                </c:pt>
                <c:pt idx="4152">
                  <c:v>44630.35423611111</c:v>
                </c:pt>
                <c:pt idx="4153">
                  <c:v>44630.35496527778</c:v>
                </c:pt>
                <c:pt idx="4154">
                  <c:v>44630.355694444443</c:v>
                </c:pt>
                <c:pt idx="4155">
                  <c:v>44630.356412037036</c:v>
                </c:pt>
                <c:pt idx="4156">
                  <c:v>44630.357141203705</c:v>
                </c:pt>
                <c:pt idx="4157">
                  <c:v>44630.357870370368</c:v>
                </c:pt>
                <c:pt idx="4158">
                  <c:v>44630.358587962961</c:v>
                </c:pt>
                <c:pt idx="4159">
                  <c:v>44630.359317129631</c:v>
                </c:pt>
                <c:pt idx="4160">
                  <c:v>44630.360046296293</c:v>
                </c:pt>
                <c:pt idx="4161">
                  <c:v>44630.360763888886</c:v>
                </c:pt>
                <c:pt idx="4162">
                  <c:v>44630.361493055556</c:v>
                </c:pt>
                <c:pt idx="4163">
                  <c:v>44630.362210648149</c:v>
                </c:pt>
                <c:pt idx="4164">
                  <c:v>44630.362939814811</c:v>
                </c:pt>
                <c:pt idx="4165">
                  <c:v>44630.363668981481</c:v>
                </c:pt>
                <c:pt idx="4166">
                  <c:v>44630.364386574074</c:v>
                </c:pt>
                <c:pt idx="4167">
                  <c:v>44630.365115740744</c:v>
                </c:pt>
                <c:pt idx="4168">
                  <c:v>44630.365844907406</c:v>
                </c:pt>
                <c:pt idx="4169">
                  <c:v>44630.366574074076</c:v>
                </c:pt>
                <c:pt idx="4170">
                  <c:v>44630.367291666669</c:v>
                </c:pt>
                <c:pt idx="4171">
                  <c:v>44630.368020833332</c:v>
                </c:pt>
                <c:pt idx="4172">
                  <c:v>44630.368796296294</c:v>
                </c:pt>
                <c:pt idx="4173">
                  <c:v>44630.369513888887</c:v>
                </c:pt>
                <c:pt idx="4174">
                  <c:v>44630.370243055557</c:v>
                </c:pt>
                <c:pt idx="4175">
                  <c:v>44630.370972222219</c:v>
                </c:pt>
                <c:pt idx="4176">
                  <c:v>44630.371689814812</c:v>
                </c:pt>
                <c:pt idx="4177">
                  <c:v>44630.372418981482</c:v>
                </c:pt>
                <c:pt idx="4178">
                  <c:v>44630.373148148145</c:v>
                </c:pt>
                <c:pt idx="4179">
                  <c:v>44630.373865740738</c:v>
                </c:pt>
                <c:pt idx="4180">
                  <c:v>44630.374594907407</c:v>
                </c:pt>
                <c:pt idx="4181">
                  <c:v>44630.3753125</c:v>
                </c:pt>
                <c:pt idx="4182">
                  <c:v>44630.37604166667</c:v>
                </c:pt>
                <c:pt idx="4183">
                  <c:v>44630.376770833333</c:v>
                </c:pt>
                <c:pt idx="4184">
                  <c:v>44630.377488425926</c:v>
                </c:pt>
                <c:pt idx="4185">
                  <c:v>44630.378217592595</c:v>
                </c:pt>
                <c:pt idx="4186">
                  <c:v>44630.378946759258</c:v>
                </c:pt>
                <c:pt idx="4187">
                  <c:v>44630.379664351851</c:v>
                </c:pt>
                <c:pt idx="4188">
                  <c:v>44630.380393518521</c:v>
                </c:pt>
                <c:pt idx="4189">
                  <c:v>44630.381122685183</c:v>
                </c:pt>
                <c:pt idx="4190">
                  <c:v>44630.381840277776</c:v>
                </c:pt>
                <c:pt idx="4191">
                  <c:v>44630.382569444446</c:v>
                </c:pt>
                <c:pt idx="4192">
                  <c:v>44630.383298611108</c:v>
                </c:pt>
                <c:pt idx="4193">
                  <c:v>44630.384016203701</c:v>
                </c:pt>
                <c:pt idx="4194">
                  <c:v>44630.384745370371</c:v>
                </c:pt>
                <c:pt idx="4195">
                  <c:v>44630.385462962964</c:v>
                </c:pt>
                <c:pt idx="4196">
                  <c:v>44630.386192129627</c:v>
                </c:pt>
                <c:pt idx="4197">
                  <c:v>44630.386921296296</c:v>
                </c:pt>
                <c:pt idx="4198">
                  <c:v>44630.387638888889</c:v>
                </c:pt>
                <c:pt idx="4199">
                  <c:v>44630.388368055559</c:v>
                </c:pt>
                <c:pt idx="4200">
                  <c:v>44630.389097222222</c:v>
                </c:pt>
                <c:pt idx="4201">
                  <c:v>44630.389814814815</c:v>
                </c:pt>
                <c:pt idx="4202">
                  <c:v>44630.390543981484</c:v>
                </c:pt>
                <c:pt idx="4203">
                  <c:v>44630.391273148147</c:v>
                </c:pt>
                <c:pt idx="4204">
                  <c:v>44630.39199074074</c:v>
                </c:pt>
                <c:pt idx="4205">
                  <c:v>44630.39271990741</c:v>
                </c:pt>
                <c:pt idx="4206">
                  <c:v>44630.393449074072</c:v>
                </c:pt>
                <c:pt idx="4207">
                  <c:v>44630.394166666665</c:v>
                </c:pt>
                <c:pt idx="4208">
                  <c:v>44630.394895833335</c:v>
                </c:pt>
                <c:pt idx="4209">
                  <c:v>44630.395624999997</c:v>
                </c:pt>
                <c:pt idx="4210">
                  <c:v>44630.39634259259</c:v>
                </c:pt>
                <c:pt idx="4211">
                  <c:v>44630.39707175926</c:v>
                </c:pt>
                <c:pt idx="4212">
                  <c:v>44630.397800925923</c:v>
                </c:pt>
                <c:pt idx="4213">
                  <c:v>44630.398518518516</c:v>
                </c:pt>
                <c:pt idx="4214">
                  <c:v>44630.399247685185</c:v>
                </c:pt>
                <c:pt idx="4215">
                  <c:v>44630.399976851855</c:v>
                </c:pt>
                <c:pt idx="4216">
                  <c:v>44630.400694444441</c:v>
                </c:pt>
                <c:pt idx="4217">
                  <c:v>44630.401423611111</c:v>
                </c:pt>
                <c:pt idx="4218">
                  <c:v>44630.40215277778</c:v>
                </c:pt>
                <c:pt idx="4219">
                  <c:v>44630.402870370373</c:v>
                </c:pt>
                <c:pt idx="4220">
                  <c:v>44630.403599537036</c:v>
                </c:pt>
                <c:pt idx="4221">
                  <c:v>44630.404317129629</c:v>
                </c:pt>
                <c:pt idx="4222">
                  <c:v>44630.405046296299</c:v>
                </c:pt>
                <c:pt idx="4223">
                  <c:v>44630.405775462961</c:v>
                </c:pt>
                <c:pt idx="4224">
                  <c:v>44630.406493055554</c:v>
                </c:pt>
                <c:pt idx="4225">
                  <c:v>44630.407222222224</c:v>
                </c:pt>
                <c:pt idx="4226">
                  <c:v>44630.407951388886</c:v>
                </c:pt>
                <c:pt idx="4227">
                  <c:v>44630.408668981479</c:v>
                </c:pt>
                <c:pt idx="4228">
                  <c:v>44630.409398148149</c:v>
                </c:pt>
                <c:pt idx="4229">
                  <c:v>44630.410127314812</c:v>
                </c:pt>
                <c:pt idx="4230">
                  <c:v>44630.410844907405</c:v>
                </c:pt>
                <c:pt idx="4231">
                  <c:v>44630.411574074074</c:v>
                </c:pt>
                <c:pt idx="4232">
                  <c:v>44630.412303240744</c:v>
                </c:pt>
                <c:pt idx="4233">
                  <c:v>44630.41302083333</c:v>
                </c:pt>
                <c:pt idx="4234">
                  <c:v>44630.41375</c:v>
                </c:pt>
                <c:pt idx="4235">
                  <c:v>44630.414479166669</c:v>
                </c:pt>
                <c:pt idx="4236">
                  <c:v>44630.415196759262</c:v>
                </c:pt>
                <c:pt idx="4237">
                  <c:v>44630.415925925925</c:v>
                </c:pt>
                <c:pt idx="4238">
                  <c:v>44630.416655092595</c:v>
                </c:pt>
                <c:pt idx="4239">
                  <c:v>44630.417372685188</c:v>
                </c:pt>
                <c:pt idx="4240">
                  <c:v>44630.41810185185</c:v>
                </c:pt>
                <c:pt idx="4241">
                  <c:v>44630.41883101852</c:v>
                </c:pt>
                <c:pt idx="4242">
                  <c:v>44630.419548611113</c:v>
                </c:pt>
                <c:pt idx="4243">
                  <c:v>44630.420277777775</c:v>
                </c:pt>
                <c:pt idx="4244">
                  <c:v>44630.421006944445</c:v>
                </c:pt>
                <c:pt idx="4245">
                  <c:v>44630.421736111108</c:v>
                </c:pt>
                <c:pt idx="4246">
                  <c:v>44630.422453703701</c:v>
                </c:pt>
                <c:pt idx="4247">
                  <c:v>44630.423182870371</c:v>
                </c:pt>
                <c:pt idx="4248">
                  <c:v>44630.423900462964</c:v>
                </c:pt>
                <c:pt idx="4249">
                  <c:v>44630.424629629626</c:v>
                </c:pt>
                <c:pt idx="4250">
                  <c:v>44630.425358796296</c:v>
                </c:pt>
                <c:pt idx="4251">
                  <c:v>44630.426087962966</c:v>
                </c:pt>
                <c:pt idx="4252">
                  <c:v>44630.426805555559</c:v>
                </c:pt>
                <c:pt idx="4253">
                  <c:v>44630.427534722221</c:v>
                </c:pt>
                <c:pt idx="4254">
                  <c:v>44630.428263888891</c:v>
                </c:pt>
                <c:pt idx="4255">
                  <c:v>44630.428981481484</c:v>
                </c:pt>
                <c:pt idx="4256">
                  <c:v>44630.429710648146</c:v>
                </c:pt>
                <c:pt idx="4257">
                  <c:v>44630.430439814816</c:v>
                </c:pt>
                <c:pt idx="4258">
                  <c:v>44630.431157407409</c:v>
                </c:pt>
                <c:pt idx="4259">
                  <c:v>44630.431886574072</c:v>
                </c:pt>
                <c:pt idx="4260">
                  <c:v>44630.432615740741</c:v>
                </c:pt>
                <c:pt idx="4261">
                  <c:v>44630.433333333334</c:v>
                </c:pt>
                <c:pt idx="4262">
                  <c:v>44630.434062499997</c:v>
                </c:pt>
                <c:pt idx="4263">
                  <c:v>44630.434837962966</c:v>
                </c:pt>
                <c:pt idx="4264">
                  <c:v>44630.435567129629</c:v>
                </c:pt>
                <c:pt idx="4265">
                  <c:v>44630.436284722222</c:v>
                </c:pt>
                <c:pt idx="4266">
                  <c:v>44630.437013888892</c:v>
                </c:pt>
                <c:pt idx="4267">
                  <c:v>44630.437743055554</c:v>
                </c:pt>
                <c:pt idx="4268">
                  <c:v>44630.438460648147</c:v>
                </c:pt>
                <c:pt idx="4269">
                  <c:v>44630.439189814817</c:v>
                </c:pt>
                <c:pt idx="4270">
                  <c:v>44630.43990740741</c:v>
                </c:pt>
                <c:pt idx="4271">
                  <c:v>44630.440636574072</c:v>
                </c:pt>
                <c:pt idx="4272">
                  <c:v>44630.441365740742</c:v>
                </c:pt>
                <c:pt idx="4273">
                  <c:v>44630.442083333335</c:v>
                </c:pt>
                <c:pt idx="4274">
                  <c:v>44630.442812499998</c:v>
                </c:pt>
                <c:pt idx="4275">
                  <c:v>44630.443541666667</c:v>
                </c:pt>
                <c:pt idx="4276">
                  <c:v>44630.44425925926</c:v>
                </c:pt>
                <c:pt idx="4277">
                  <c:v>44630.444988425923</c:v>
                </c:pt>
                <c:pt idx="4278">
                  <c:v>44630.445717592593</c:v>
                </c:pt>
                <c:pt idx="4279">
                  <c:v>44630.446435185186</c:v>
                </c:pt>
                <c:pt idx="4280">
                  <c:v>44630.447164351855</c:v>
                </c:pt>
                <c:pt idx="4281">
                  <c:v>44630.447893518518</c:v>
                </c:pt>
                <c:pt idx="4282">
                  <c:v>44630.448611111111</c:v>
                </c:pt>
                <c:pt idx="4283">
                  <c:v>44630.449340277781</c:v>
                </c:pt>
                <c:pt idx="4284">
                  <c:v>44630.450069444443</c:v>
                </c:pt>
                <c:pt idx="4285">
                  <c:v>44630.450787037036</c:v>
                </c:pt>
                <c:pt idx="4286">
                  <c:v>44630.451516203706</c:v>
                </c:pt>
                <c:pt idx="4287">
                  <c:v>44630.452245370368</c:v>
                </c:pt>
                <c:pt idx="4288">
                  <c:v>44630.452962962961</c:v>
                </c:pt>
                <c:pt idx="4289">
                  <c:v>44630.453692129631</c:v>
                </c:pt>
                <c:pt idx="4290">
                  <c:v>44630.454421296294</c:v>
                </c:pt>
                <c:pt idx="4291">
                  <c:v>44630.455138888887</c:v>
                </c:pt>
                <c:pt idx="4292">
                  <c:v>44630.455868055556</c:v>
                </c:pt>
                <c:pt idx="4293">
                  <c:v>44630.456597222219</c:v>
                </c:pt>
                <c:pt idx="4294">
                  <c:v>44630.457314814812</c:v>
                </c:pt>
                <c:pt idx="4295">
                  <c:v>44630.458043981482</c:v>
                </c:pt>
                <c:pt idx="4296">
                  <c:v>44630.458773148152</c:v>
                </c:pt>
                <c:pt idx="4297">
                  <c:v>44630.459490740737</c:v>
                </c:pt>
                <c:pt idx="4298">
                  <c:v>44630.460219907407</c:v>
                </c:pt>
                <c:pt idx="4299">
                  <c:v>44630.4609375</c:v>
                </c:pt>
                <c:pt idx="4300">
                  <c:v>44630.46166666667</c:v>
                </c:pt>
                <c:pt idx="4301">
                  <c:v>44630.462395833332</c:v>
                </c:pt>
                <c:pt idx="4302">
                  <c:v>44630.463113425925</c:v>
                </c:pt>
                <c:pt idx="4303">
                  <c:v>44630.463842592595</c:v>
                </c:pt>
                <c:pt idx="4304">
                  <c:v>44630.464571759258</c:v>
                </c:pt>
                <c:pt idx="4305">
                  <c:v>44630.465289351851</c:v>
                </c:pt>
                <c:pt idx="4306">
                  <c:v>44630.46601851852</c:v>
                </c:pt>
                <c:pt idx="4307">
                  <c:v>44630.466747685183</c:v>
                </c:pt>
                <c:pt idx="4308">
                  <c:v>44630.467465277776</c:v>
                </c:pt>
                <c:pt idx="4309">
                  <c:v>44630.468194444446</c:v>
                </c:pt>
                <c:pt idx="4310">
                  <c:v>44630.468923611108</c:v>
                </c:pt>
                <c:pt idx="4311">
                  <c:v>44630.469641203701</c:v>
                </c:pt>
                <c:pt idx="4312">
                  <c:v>44630.470370370371</c:v>
                </c:pt>
                <c:pt idx="4313">
                  <c:v>44630.471099537041</c:v>
                </c:pt>
                <c:pt idx="4314">
                  <c:v>44630.471817129626</c:v>
                </c:pt>
                <c:pt idx="4315">
                  <c:v>44630.472546296296</c:v>
                </c:pt>
                <c:pt idx="4316">
                  <c:v>44630.473275462966</c:v>
                </c:pt>
                <c:pt idx="4317">
                  <c:v>44630.474004629628</c:v>
                </c:pt>
                <c:pt idx="4318">
                  <c:v>44630.474722222221</c:v>
                </c:pt>
                <c:pt idx="4319">
                  <c:v>44630.475451388891</c:v>
                </c:pt>
                <c:pt idx="4320">
                  <c:v>44630.476180555554</c:v>
                </c:pt>
                <c:pt idx="4321">
                  <c:v>44630.476898148147</c:v>
                </c:pt>
                <c:pt idx="4322">
                  <c:v>44630.477627314816</c:v>
                </c:pt>
                <c:pt idx="4323">
                  <c:v>44630.478356481479</c:v>
                </c:pt>
                <c:pt idx="4324">
                  <c:v>44630.479074074072</c:v>
                </c:pt>
                <c:pt idx="4325">
                  <c:v>44630.479803240742</c:v>
                </c:pt>
                <c:pt idx="4326">
                  <c:v>44630.480520833335</c:v>
                </c:pt>
                <c:pt idx="4327">
                  <c:v>44630.481249999997</c:v>
                </c:pt>
                <c:pt idx="4328">
                  <c:v>44630.481979166667</c:v>
                </c:pt>
                <c:pt idx="4329">
                  <c:v>44630.48269675926</c:v>
                </c:pt>
                <c:pt idx="4330">
                  <c:v>44630.483425925922</c:v>
                </c:pt>
                <c:pt idx="4331">
                  <c:v>44630.484155092592</c:v>
                </c:pt>
                <c:pt idx="4332">
                  <c:v>44630.484872685185</c:v>
                </c:pt>
              </c:numCache>
            </c:numRef>
          </c:xVal>
          <c:yVal>
            <c:numRef>
              <c:f>Sheet3!$F$3600:$F$7932</c:f>
              <c:numCache>
                <c:formatCode>General</c:formatCode>
                <c:ptCount val="4333"/>
                <c:pt idx="0">
                  <c:v>7.9629999999999999E-9</c:v>
                </c:pt>
                <c:pt idx="1">
                  <c:v>7.9699999999999996E-9</c:v>
                </c:pt>
                <c:pt idx="2">
                  <c:v>7.9699999999999996E-9</c:v>
                </c:pt>
                <c:pt idx="3">
                  <c:v>7.9699999999999996E-9</c:v>
                </c:pt>
                <c:pt idx="4">
                  <c:v>7.9769999999999992E-9</c:v>
                </c:pt>
                <c:pt idx="5">
                  <c:v>7.9629999999999999E-9</c:v>
                </c:pt>
                <c:pt idx="6">
                  <c:v>7.9910000000000002E-9</c:v>
                </c:pt>
                <c:pt idx="7">
                  <c:v>7.9979999999999999E-9</c:v>
                </c:pt>
                <c:pt idx="8">
                  <c:v>7.9840000000000006E-9</c:v>
                </c:pt>
                <c:pt idx="9">
                  <c:v>7.9840000000000006E-9</c:v>
                </c:pt>
                <c:pt idx="10">
                  <c:v>7.9769999999999992E-9</c:v>
                </c:pt>
                <c:pt idx="11">
                  <c:v>7.9979999999999999E-9</c:v>
                </c:pt>
                <c:pt idx="12">
                  <c:v>7.9979999999999999E-9</c:v>
                </c:pt>
                <c:pt idx="13">
                  <c:v>9.1220000000000006E-9</c:v>
                </c:pt>
                <c:pt idx="14">
                  <c:v>9.0240000000000003E-9</c:v>
                </c:pt>
                <c:pt idx="15">
                  <c:v>1.044E-8</c:v>
                </c:pt>
                <c:pt idx="16">
                  <c:v>9.7860000000000007E-9</c:v>
                </c:pt>
                <c:pt idx="17">
                  <c:v>2.6829999999999999E-8</c:v>
                </c:pt>
                <c:pt idx="18">
                  <c:v>4.7960000000000001E-8</c:v>
                </c:pt>
                <c:pt idx="19">
                  <c:v>8.776E-8</c:v>
                </c:pt>
                <c:pt idx="20">
                  <c:v>4.3080000000000002E-7</c:v>
                </c:pt>
                <c:pt idx="21">
                  <c:v>5.8830000000000003E-6</c:v>
                </c:pt>
                <c:pt idx="22">
                  <c:v>1.6779999999999999E-5</c:v>
                </c:pt>
                <c:pt idx="23">
                  <c:v>1.084E-5</c:v>
                </c:pt>
                <c:pt idx="24">
                  <c:v>3.8879999999999999E-6</c:v>
                </c:pt>
                <c:pt idx="25">
                  <c:v>7.329E-7</c:v>
                </c:pt>
                <c:pt idx="26">
                  <c:v>1.8620000000000001E-7</c:v>
                </c:pt>
                <c:pt idx="27">
                  <c:v>9.8749999999999994E-8</c:v>
                </c:pt>
                <c:pt idx="28">
                  <c:v>6.5429999999999998E-8</c:v>
                </c:pt>
                <c:pt idx="29">
                  <c:v>4.9049999999999999E-8</c:v>
                </c:pt>
                <c:pt idx="30">
                  <c:v>3.9909999999999998E-8</c:v>
                </c:pt>
                <c:pt idx="31">
                  <c:v>3.421E-8</c:v>
                </c:pt>
                <c:pt idx="32">
                  <c:v>3.044E-8</c:v>
                </c:pt>
                <c:pt idx="33">
                  <c:v>2.8340000000000001E-8</c:v>
                </c:pt>
                <c:pt idx="34">
                  <c:v>2.611E-8</c:v>
                </c:pt>
                <c:pt idx="35">
                  <c:v>2.4719999999999999E-8</c:v>
                </c:pt>
                <c:pt idx="36">
                  <c:v>2.412E-8</c:v>
                </c:pt>
                <c:pt idx="37">
                  <c:v>2.4719999999999999E-8</c:v>
                </c:pt>
                <c:pt idx="38">
                  <c:v>2.707E-8</c:v>
                </c:pt>
                <c:pt idx="39">
                  <c:v>2.9919999999999999E-8</c:v>
                </c:pt>
                <c:pt idx="40">
                  <c:v>3.0850000000000002E-8</c:v>
                </c:pt>
                <c:pt idx="41">
                  <c:v>3.0239999999999998E-8</c:v>
                </c:pt>
                <c:pt idx="42">
                  <c:v>3.0349999999999997E-8</c:v>
                </c:pt>
                <c:pt idx="43">
                  <c:v>2.9970000000000003E-8</c:v>
                </c:pt>
                <c:pt idx="44">
                  <c:v>2.922E-8</c:v>
                </c:pt>
                <c:pt idx="45">
                  <c:v>2.8679999999999999E-8</c:v>
                </c:pt>
                <c:pt idx="46">
                  <c:v>2.8880000000000001E-8</c:v>
                </c:pt>
                <c:pt idx="47">
                  <c:v>3.0460000000000003E-8</c:v>
                </c:pt>
                <c:pt idx="48">
                  <c:v>3.4399999999999997E-8</c:v>
                </c:pt>
                <c:pt idx="49">
                  <c:v>4.3429999999999999E-8</c:v>
                </c:pt>
                <c:pt idx="50">
                  <c:v>5.484E-8</c:v>
                </c:pt>
                <c:pt idx="51">
                  <c:v>6.7830000000000006E-8</c:v>
                </c:pt>
                <c:pt idx="52">
                  <c:v>8.0779999999999999E-8</c:v>
                </c:pt>
                <c:pt idx="53">
                  <c:v>8.7050000000000002E-8</c:v>
                </c:pt>
                <c:pt idx="54">
                  <c:v>8.6420000000000002E-8</c:v>
                </c:pt>
                <c:pt idx="55">
                  <c:v>8.3519999999999996E-8</c:v>
                </c:pt>
                <c:pt idx="56">
                  <c:v>8.2319999999999999E-8</c:v>
                </c:pt>
                <c:pt idx="57">
                  <c:v>8.4120000000000002E-8</c:v>
                </c:pt>
                <c:pt idx="58">
                  <c:v>8.9270000000000005E-8</c:v>
                </c:pt>
                <c:pt idx="59">
                  <c:v>9.76E-8</c:v>
                </c:pt>
                <c:pt idx="60">
                  <c:v>1.074E-7</c:v>
                </c:pt>
                <c:pt idx="61">
                  <c:v>1.1740000000000001E-7</c:v>
                </c:pt>
                <c:pt idx="62">
                  <c:v>1.2590000000000001E-7</c:v>
                </c:pt>
                <c:pt idx="63">
                  <c:v>1.3229999999999999E-7</c:v>
                </c:pt>
                <c:pt idx="64">
                  <c:v>1.378E-7</c:v>
                </c:pt>
                <c:pt idx="65">
                  <c:v>1.423E-7</c:v>
                </c:pt>
                <c:pt idx="66">
                  <c:v>1.4700000000000001E-7</c:v>
                </c:pt>
                <c:pt idx="67">
                  <c:v>1.5200000000000001E-7</c:v>
                </c:pt>
                <c:pt idx="68">
                  <c:v>1.5620000000000001E-7</c:v>
                </c:pt>
                <c:pt idx="69">
                  <c:v>1.5970000000000001E-7</c:v>
                </c:pt>
                <c:pt idx="70">
                  <c:v>1.6259999999999999E-7</c:v>
                </c:pt>
                <c:pt idx="71">
                  <c:v>1.649E-7</c:v>
                </c:pt>
                <c:pt idx="72">
                  <c:v>1.6710000000000001E-7</c:v>
                </c:pt>
                <c:pt idx="73">
                  <c:v>1.6899999999999999E-7</c:v>
                </c:pt>
                <c:pt idx="74">
                  <c:v>1.7039999999999999E-7</c:v>
                </c:pt>
                <c:pt idx="75">
                  <c:v>1.712E-7</c:v>
                </c:pt>
                <c:pt idx="76">
                  <c:v>1.7240000000000001E-7</c:v>
                </c:pt>
                <c:pt idx="77">
                  <c:v>1.7319999999999999E-7</c:v>
                </c:pt>
                <c:pt idx="78">
                  <c:v>1.7420000000000001E-7</c:v>
                </c:pt>
                <c:pt idx="79">
                  <c:v>1.7429999999999999E-7</c:v>
                </c:pt>
                <c:pt idx="80">
                  <c:v>1.751E-7</c:v>
                </c:pt>
                <c:pt idx="81">
                  <c:v>1.7529999999999999E-7</c:v>
                </c:pt>
                <c:pt idx="82">
                  <c:v>1.7560000000000001E-7</c:v>
                </c:pt>
                <c:pt idx="83">
                  <c:v>1.7569999999999999E-7</c:v>
                </c:pt>
                <c:pt idx="84">
                  <c:v>1.7590000000000001E-7</c:v>
                </c:pt>
                <c:pt idx="85">
                  <c:v>1.761E-7</c:v>
                </c:pt>
                <c:pt idx="86">
                  <c:v>1.7590000000000001E-7</c:v>
                </c:pt>
                <c:pt idx="87">
                  <c:v>1.7639999999999999E-7</c:v>
                </c:pt>
                <c:pt idx="88">
                  <c:v>1.765E-7</c:v>
                </c:pt>
                <c:pt idx="89">
                  <c:v>1.7639999999999999E-7</c:v>
                </c:pt>
                <c:pt idx="90">
                  <c:v>1.762E-7</c:v>
                </c:pt>
                <c:pt idx="91">
                  <c:v>1.765E-7</c:v>
                </c:pt>
                <c:pt idx="92">
                  <c:v>1.765E-7</c:v>
                </c:pt>
                <c:pt idx="93">
                  <c:v>1.7669999999999999E-7</c:v>
                </c:pt>
                <c:pt idx="94">
                  <c:v>1.765E-7</c:v>
                </c:pt>
                <c:pt idx="95">
                  <c:v>1.765E-7</c:v>
                </c:pt>
                <c:pt idx="96">
                  <c:v>1.765E-7</c:v>
                </c:pt>
                <c:pt idx="97">
                  <c:v>1.7669999999999999E-7</c:v>
                </c:pt>
                <c:pt idx="98">
                  <c:v>1.7700000000000001E-7</c:v>
                </c:pt>
                <c:pt idx="99">
                  <c:v>1.7669999999999999E-7</c:v>
                </c:pt>
                <c:pt idx="100">
                  <c:v>1.7669999999999999E-7</c:v>
                </c:pt>
                <c:pt idx="101">
                  <c:v>1.765E-7</c:v>
                </c:pt>
                <c:pt idx="102">
                  <c:v>1.765E-7</c:v>
                </c:pt>
                <c:pt idx="103">
                  <c:v>1.7679999999999999E-7</c:v>
                </c:pt>
                <c:pt idx="104">
                  <c:v>1.765E-7</c:v>
                </c:pt>
                <c:pt idx="105">
                  <c:v>1.7639999999999999E-7</c:v>
                </c:pt>
                <c:pt idx="106">
                  <c:v>1.7639999999999999E-7</c:v>
                </c:pt>
                <c:pt idx="107">
                  <c:v>1.7639999999999999E-7</c:v>
                </c:pt>
                <c:pt idx="108">
                  <c:v>1.7639999999999999E-7</c:v>
                </c:pt>
                <c:pt idx="109">
                  <c:v>1.6189999999999999E-7</c:v>
                </c:pt>
                <c:pt idx="110">
                  <c:v>8.5269999999999995E-8</c:v>
                </c:pt>
                <c:pt idx="111">
                  <c:v>4.2930000000000001E-8</c:v>
                </c:pt>
                <c:pt idx="112">
                  <c:v>2.5860000000000001E-8</c:v>
                </c:pt>
                <c:pt idx="113">
                  <c:v>1.7859999999999999E-8</c:v>
                </c:pt>
                <c:pt idx="114">
                  <c:v>1.376E-8</c:v>
                </c:pt>
                <c:pt idx="115">
                  <c:v>1.138E-8</c:v>
                </c:pt>
                <c:pt idx="116">
                  <c:v>1.002E-8</c:v>
                </c:pt>
                <c:pt idx="117">
                  <c:v>9.2129999999999995E-9</c:v>
                </c:pt>
                <c:pt idx="118">
                  <c:v>8.6889999999999993E-9</c:v>
                </c:pt>
                <c:pt idx="119">
                  <c:v>8.3440000000000001E-9</c:v>
                </c:pt>
                <c:pt idx="120">
                  <c:v>8.0709999999999999E-9</c:v>
                </c:pt>
                <c:pt idx="121">
                  <c:v>7.8489999999999997E-9</c:v>
                </c:pt>
                <c:pt idx="122">
                  <c:v>7.6739999999999998E-9</c:v>
                </c:pt>
                <c:pt idx="123">
                  <c:v>7.5159999999999993E-9</c:v>
                </c:pt>
                <c:pt idx="124">
                  <c:v>7.3760000000000002E-9</c:v>
                </c:pt>
                <c:pt idx="125">
                  <c:v>7.2639999999999997E-9</c:v>
                </c:pt>
                <c:pt idx="126">
                  <c:v>7.1600000000000001E-9</c:v>
                </c:pt>
                <c:pt idx="127">
                  <c:v>7.0509999999999997E-9</c:v>
                </c:pt>
                <c:pt idx="128">
                  <c:v>6.963E-9</c:v>
                </c:pt>
                <c:pt idx="129">
                  <c:v>6.863E-9</c:v>
                </c:pt>
                <c:pt idx="130">
                  <c:v>6.7889999999999996E-9</c:v>
                </c:pt>
                <c:pt idx="131">
                  <c:v>6.7160000000000004E-9</c:v>
                </c:pt>
                <c:pt idx="132">
                  <c:v>6.6260000000000001E-9</c:v>
                </c:pt>
                <c:pt idx="133">
                  <c:v>6.561E-9</c:v>
                </c:pt>
                <c:pt idx="134">
                  <c:v>6.5020000000000001E-9</c:v>
                </c:pt>
                <c:pt idx="135">
                  <c:v>6.4439999999999997E-9</c:v>
                </c:pt>
                <c:pt idx="136">
                  <c:v>6.3860000000000001E-9</c:v>
                </c:pt>
                <c:pt idx="137">
                  <c:v>6.3229999999999998E-9</c:v>
                </c:pt>
                <c:pt idx="138">
                  <c:v>6.2659999999999997E-9</c:v>
                </c:pt>
                <c:pt idx="139">
                  <c:v>6.2099999999999999E-9</c:v>
                </c:pt>
                <c:pt idx="140">
                  <c:v>6.1710000000000003E-9</c:v>
                </c:pt>
                <c:pt idx="141">
                  <c:v>6.127E-9</c:v>
                </c:pt>
                <c:pt idx="142">
                  <c:v>6.0769999999999996E-9</c:v>
                </c:pt>
                <c:pt idx="143">
                  <c:v>6.0390000000000003E-9</c:v>
                </c:pt>
                <c:pt idx="144">
                  <c:v>5.9900000000000002E-9</c:v>
                </c:pt>
                <c:pt idx="145">
                  <c:v>5.9470000000000002E-9</c:v>
                </c:pt>
                <c:pt idx="146">
                  <c:v>5.9049999999999998E-9</c:v>
                </c:pt>
                <c:pt idx="147">
                  <c:v>5.8729999999999999E-9</c:v>
                </c:pt>
                <c:pt idx="148">
                  <c:v>5.8310000000000002E-9</c:v>
                </c:pt>
                <c:pt idx="149">
                  <c:v>5.8040000000000002E-9</c:v>
                </c:pt>
                <c:pt idx="150">
                  <c:v>5.7630000000000001E-9</c:v>
                </c:pt>
                <c:pt idx="151">
                  <c:v>6.65E-9</c:v>
                </c:pt>
                <c:pt idx="152">
                  <c:v>6.4089999999999997E-9</c:v>
                </c:pt>
                <c:pt idx="153">
                  <c:v>6.2549999999999996E-9</c:v>
                </c:pt>
                <c:pt idx="154">
                  <c:v>6.143E-9</c:v>
                </c:pt>
                <c:pt idx="155">
                  <c:v>6.0609999999999996E-9</c:v>
                </c:pt>
                <c:pt idx="156">
                  <c:v>5.9900000000000002E-9</c:v>
                </c:pt>
                <c:pt idx="157">
                  <c:v>5.9259999999999996E-9</c:v>
                </c:pt>
                <c:pt idx="158">
                  <c:v>5.8619999999999998E-9</c:v>
                </c:pt>
                <c:pt idx="159">
                  <c:v>5.8100000000000004E-9</c:v>
                </c:pt>
                <c:pt idx="160">
                  <c:v>5.7679999999999999E-9</c:v>
                </c:pt>
                <c:pt idx="161">
                  <c:v>5.7319999999999996E-9</c:v>
                </c:pt>
                <c:pt idx="162">
                  <c:v>5.7010000000000001E-9</c:v>
                </c:pt>
                <c:pt idx="163">
                  <c:v>5.6649999999999998E-9</c:v>
                </c:pt>
                <c:pt idx="164">
                  <c:v>5.6349999999999997E-9</c:v>
                </c:pt>
                <c:pt idx="165">
                  <c:v>5.5990000000000002E-9</c:v>
                </c:pt>
                <c:pt idx="166">
                  <c:v>5.5690000000000001E-9</c:v>
                </c:pt>
                <c:pt idx="167">
                  <c:v>5.5340000000000001E-9</c:v>
                </c:pt>
                <c:pt idx="168">
                  <c:v>5.5089999999999999E-9</c:v>
                </c:pt>
                <c:pt idx="169">
                  <c:v>5.4800000000000001E-9</c:v>
                </c:pt>
                <c:pt idx="170">
                  <c:v>5.4599999999999998E-9</c:v>
                </c:pt>
                <c:pt idx="171">
                  <c:v>5.4350000000000004E-9</c:v>
                </c:pt>
                <c:pt idx="172">
                  <c:v>5.4059999999999997E-9</c:v>
                </c:pt>
                <c:pt idx="173">
                  <c:v>5.3819999999999998E-9</c:v>
                </c:pt>
                <c:pt idx="174">
                  <c:v>5.3629999999999998E-9</c:v>
                </c:pt>
                <c:pt idx="175">
                  <c:v>5.3290000000000001E-9</c:v>
                </c:pt>
                <c:pt idx="176">
                  <c:v>5.3050000000000002E-9</c:v>
                </c:pt>
                <c:pt idx="177">
                  <c:v>5.2860000000000002E-9</c:v>
                </c:pt>
                <c:pt idx="178">
                  <c:v>5.2670000000000001E-9</c:v>
                </c:pt>
                <c:pt idx="179">
                  <c:v>5.2480000000000001E-9</c:v>
                </c:pt>
                <c:pt idx="180">
                  <c:v>5.229E-9</c:v>
                </c:pt>
                <c:pt idx="181">
                  <c:v>5.2050000000000001E-9</c:v>
                </c:pt>
                <c:pt idx="182">
                  <c:v>5.1819999999999997E-9</c:v>
                </c:pt>
                <c:pt idx="183">
                  <c:v>5.1680000000000004E-9</c:v>
                </c:pt>
                <c:pt idx="184">
                  <c:v>5.1490000000000003E-9</c:v>
                </c:pt>
                <c:pt idx="185">
                  <c:v>5.1309999999999998E-9</c:v>
                </c:pt>
                <c:pt idx="186">
                  <c:v>5.1220000000000003E-9</c:v>
                </c:pt>
                <c:pt idx="187">
                  <c:v>5.0980000000000004E-9</c:v>
                </c:pt>
                <c:pt idx="188">
                  <c:v>5.094E-9</c:v>
                </c:pt>
                <c:pt idx="189">
                  <c:v>5.067E-9</c:v>
                </c:pt>
                <c:pt idx="190">
                  <c:v>5.0579999999999997E-9</c:v>
                </c:pt>
                <c:pt idx="191">
                  <c:v>5.0300000000000002E-9</c:v>
                </c:pt>
                <c:pt idx="192">
                  <c:v>5.0259999999999998E-9</c:v>
                </c:pt>
                <c:pt idx="193">
                  <c:v>5.0080000000000001E-9</c:v>
                </c:pt>
                <c:pt idx="194">
                  <c:v>4.9980000000000003E-9</c:v>
                </c:pt>
                <c:pt idx="195">
                  <c:v>4.9849999999999996E-9</c:v>
                </c:pt>
                <c:pt idx="196">
                  <c:v>4.9579999999999996E-9</c:v>
                </c:pt>
                <c:pt idx="197">
                  <c:v>4.9540000000000001E-9</c:v>
                </c:pt>
                <c:pt idx="198">
                  <c:v>4.9319999999999999E-9</c:v>
                </c:pt>
                <c:pt idx="199">
                  <c:v>4.9229999999999996E-9</c:v>
                </c:pt>
                <c:pt idx="200">
                  <c:v>4.9090000000000003E-9</c:v>
                </c:pt>
                <c:pt idx="201">
                  <c:v>4.8920000000000001E-9</c:v>
                </c:pt>
                <c:pt idx="202">
                  <c:v>4.8829999999999998E-9</c:v>
                </c:pt>
                <c:pt idx="203">
                  <c:v>4.8609999999999997E-9</c:v>
                </c:pt>
                <c:pt idx="204">
                  <c:v>4.8570000000000001E-9</c:v>
                </c:pt>
                <c:pt idx="205">
                  <c:v>4.8479999999999998E-9</c:v>
                </c:pt>
                <c:pt idx="206">
                  <c:v>4.835E-9</c:v>
                </c:pt>
                <c:pt idx="207">
                  <c:v>4.8220000000000001E-9</c:v>
                </c:pt>
                <c:pt idx="208">
                  <c:v>4.8090000000000002E-9</c:v>
                </c:pt>
                <c:pt idx="209">
                  <c:v>4.7909999999999997E-9</c:v>
                </c:pt>
                <c:pt idx="210">
                  <c:v>4.7870000000000001E-9</c:v>
                </c:pt>
                <c:pt idx="211">
                  <c:v>4.7740000000000003E-9</c:v>
                </c:pt>
                <c:pt idx="212">
                  <c:v>4.7529999999999996E-9</c:v>
                </c:pt>
                <c:pt idx="213">
                  <c:v>4.749E-9</c:v>
                </c:pt>
                <c:pt idx="214">
                  <c:v>4.7310000000000003E-9</c:v>
                </c:pt>
                <c:pt idx="215">
                  <c:v>4.7230000000000003E-9</c:v>
                </c:pt>
                <c:pt idx="216">
                  <c:v>4.7060000000000001E-9</c:v>
                </c:pt>
                <c:pt idx="217">
                  <c:v>4.6969999999999998E-9</c:v>
                </c:pt>
                <c:pt idx="218">
                  <c:v>4.6809999999999999E-9</c:v>
                </c:pt>
                <c:pt idx="219">
                  <c:v>4.6850000000000003E-9</c:v>
                </c:pt>
                <c:pt idx="220">
                  <c:v>4.668E-9</c:v>
                </c:pt>
                <c:pt idx="221">
                  <c:v>4.6509999999999998E-9</c:v>
                </c:pt>
                <c:pt idx="222">
                  <c:v>4.6390000000000002E-9</c:v>
                </c:pt>
                <c:pt idx="223">
                  <c:v>4.6299999999999999E-9</c:v>
                </c:pt>
                <c:pt idx="224">
                  <c:v>4.622E-9</c:v>
                </c:pt>
                <c:pt idx="225">
                  <c:v>4.6090000000000001E-9</c:v>
                </c:pt>
                <c:pt idx="226">
                  <c:v>4.6010000000000001E-9</c:v>
                </c:pt>
                <c:pt idx="227">
                  <c:v>4.5889999999999998E-9</c:v>
                </c:pt>
                <c:pt idx="228">
                  <c:v>4.5800000000000003E-9</c:v>
                </c:pt>
                <c:pt idx="229">
                  <c:v>4.5759999999999999E-9</c:v>
                </c:pt>
                <c:pt idx="230">
                  <c:v>4.5679999999999999E-9</c:v>
                </c:pt>
                <c:pt idx="231">
                  <c:v>4.5560000000000004E-9</c:v>
                </c:pt>
                <c:pt idx="232">
                  <c:v>4.5479999999999996E-9</c:v>
                </c:pt>
                <c:pt idx="233">
                  <c:v>4.5399999999999996E-9</c:v>
                </c:pt>
                <c:pt idx="234">
                  <c:v>4.5230000000000002E-9</c:v>
                </c:pt>
                <c:pt idx="235">
                  <c:v>4.5150000000000002E-9</c:v>
                </c:pt>
                <c:pt idx="236">
                  <c:v>4.5109999999999998E-9</c:v>
                </c:pt>
                <c:pt idx="237">
                  <c:v>4.5070000000000003E-9</c:v>
                </c:pt>
                <c:pt idx="238">
                  <c:v>4.4869999999999999E-9</c:v>
                </c:pt>
                <c:pt idx="239">
                  <c:v>4.4789999999999999E-9</c:v>
                </c:pt>
                <c:pt idx="240">
                  <c:v>4.4699999999999997E-9</c:v>
                </c:pt>
                <c:pt idx="241">
                  <c:v>4.4580000000000001E-9</c:v>
                </c:pt>
                <c:pt idx="242">
                  <c:v>4.4459999999999997E-9</c:v>
                </c:pt>
                <c:pt idx="243">
                  <c:v>4.4500000000000001E-9</c:v>
                </c:pt>
                <c:pt idx="244">
                  <c:v>4.4340000000000002E-9</c:v>
                </c:pt>
                <c:pt idx="245">
                  <c:v>4.4260000000000002E-9</c:v>
                </c:pt>
                <c:pt idx="246">
                  <c:v>4.4180000000000003E-9</c:v>
                </c:pt>
                <c:pt idx="247">
                  <c:v>4.4059999999999999E-9</c:v>
                </c:pt>
                <c:pt idx="248">
                  <c:v>4.4020000000000003E-9</c:v>
                </c:pt>
                <c:pt idx="249">
                  <c:v>4.3830000000000003E-9</c:v>
                </c:pt>
                <c:pt idx="250">
                  <c:v>4.3750000000000003E-9</c:v>
                </c:pt>
                <c:pt idx="251">
                  <c:v>4.3789999999999999E-9</c:v>
                </c:pt>
                <c:pt idx="252">
                  <c:v>4.3590000000000004E-9</c:v>
                </c:pt>
                <c:pt idx="253">
                  <c:v>4.3510000000000004E-9</c:v>
                </c:pt>
                <c:pt idx="254">
                  <c:v>4.3430000000000004E-9</c:v>
                </c:pt>
                <c:pt idx="255">
                  <c:v>4.3240000000000004E-9</c:v>
                </c:pt>
                <c:pt idx="256">
                  <c:v>4.3240000000000004E-9</c:v>
                </c:pt>
                <c:pt idx="257">
                  <c:v>4.32E-9</c:v>
                </c:pt>
                <c:pt idx="258">
                  <c:v>4.312E-9</c:v>
                </c:pt>
                <c:pt idx="259">
                  <c:v>4.2999999999999996E-9</c:v>
                </c:pt>
                <c:pt idx="260">
                  <c:v>4.2890000000000004E-9</c:v>
                </c:pt>
                <c:pt idx="261">
                  <c:v>4.285E-9</c:v>
                </c:pt>
                <c:pt idx="262">
                  <c:v>4.2739999999999999E-9</c:v>
                </c:pt>
                <c:pt idx="263">
                  <c:v>4.266E-9</c:v>
                </c:pt>
                <c:pt idx="264">
                  <c:v>4.258E-9</c:v>
                </c:pt>
                <c:pt idx="265">
                  <c:v>4.2510000000000003E-9</c:v>
                </c:pt>
                <c:pt idx="266">
                  <c:v>4.2469999999999999E-9</c:v>
                </c:pt>
                <c:pt idx="267">
                  <c:v>4.2350000000000004E-9</c:v>
                </c:pt>
                <c:pt idx="268">
                  <c:v>4.2320000000000003E-9</c:v>
                </c:pt>
                <c:pt idx="269">
                  <c:v>4.2240000000000003E-9</c:v>
                </c:pt>
                <c:pt idx="270">
                  <c:v>4.2119999999999999E-9</c:v>
                </c:pt>
                <c:pt idx="271">
                  <c:v>4.2009999999999999E-9</c:v>
                </c:pt>
                <c:pt idx="272">
                  <c:v>4.1970000000000003E-9</c:v>
                </c:pt>
                <c:pt idx="273">
                  <c:v>4.1899999999999998E-9</c:v>
                </c:pt>
                <c:pt idx="274">
                  <c:v>4.1819999999999998E-9</c:v>
                </c:pt>
                <c:pt idx="275">
                  <c:v>4.1709999999999998E-9</c:v>
                </c:pt>
                <c:pt idx="276">
                  <c:v>4.1629999999999998E-9</c:v>
                </c:pt>
                <c:pt idx="277">
                  <c:v>4.1599999999999997E-9</c:v>
                </c:pt>
                <c:pt idx="278">
                  <c:v>4.1560000000000001E-9</c:v>
                </c:pt>
                <c:pt idx="279">
                  <c:v>4.1370000000000001E-9</c:v>
                </c:pt>
                <c:pt idx="280">
                  <c:v>4.1370000000000001E-9</c:v>
                </c:pt>
                <c:pt idx="281">
                  <c:v>4.126E-9</c:v>
                </c:pt>
                <c:pt idx="282">
                  <c:v>4.1190000000000004E-9</c:v>
                </c:pt>
                <c:pt idx="283">
                  <c:v>4.1190000000000004E-9</c:v>
                </c:pt>
                <c:pt idx="284">
                  <c:v>4.107E-9</c:v>
                </c:pt>
                <c:pt idx="285">
                  <c:v>4.107E-9</c:v>
                </c:pt>
                <c:pt idx="286">
                  <c:v>4.0959999999999999E-9</c:v>
                </c:pt>
                <c:pt idx="287">
                  <c:v>4.1000000000000003E-9</c:v>
                </c:pt>
                <c:pt idx="288">
                  <c:v>4.0890000000000003E-9</c:v>
                </c:pt>
                <c:pt idx="289">
                  <c:v>4.0819999999999998E-9</c:v>
                </c:pt>
                <c:pt idx="290">
                  <c:v>4.0629999999999997E-9</c:v>
                </c:pt>
                <c:pt idx="291">
                  <c:v>4.0670000000000001E-9</c:v>
                </c:pt>
                <c:pt idx="292">
                  <c:v>4.0560000000000001E-9</c:v>
                </c:pt>
                <c:pt idx="293">
                  <c:v>4.0560000000000001E-9</c:v>
                </c:pt>
                <c:pt idx="294">
                  <c:v>4.045E-9</c:v>
                </c:pt>
                <c:pt idx="295">
                  <c:v>4.0380000000000003E-9</c:v>
                </c:pt>
                <c:pt idx="296">
                  <c:v>4.0339999999999999E-9</c:v>
                </c:pt>
                <c:pt idx="297">
                  <c:v>4.0339999999999999E-9</c:v>
                </c:pt>
                <c:pt idx="298">
                  <c:v>4.0270000000000003E-9</c:v>
                </c:pt>
                <c:pt idx="299">
                  <c:v>4.0199999999999998E-9</c:v>
                </c:pt>
                <c:pt idx="300">
                  <c:v>4.0199999999999998E-9</c:v>
                </c:pt>
                <c:pt idx="301">
                  <c:v>4.0119999999999998E-9</c:v>
                </c:pt>
                <c:pt idx="302">
                  <c:v>3.9979999999999996E-9</c:v>
                </c:pt>
                <c:pt idx="303">
                  <c:v>3.9940000000000001E-9</c:v>
                </c:pt>
                <c:pt idx="304">
                  <c:v>3.991E-9</c:v>
                </c:pt>
                <c:pt idx="305">
                  <c:v>3.9870000000000004E-9</c:v>
                </c:pt>
                <c:pt idx="306">
                  <c:v>3.9769999999999998E-9</c:v>
                </c:pt>
                <c:pt idx="307">
                  <c:v>3.9659999999999997E-9</c:v>
                </c:pt>
                <c:pt idx="308">
                  <c:v>3.9620000000000002E-9</c:v>
                </c:pt>
                <c:pt idx="309">
                  <c:v>3.9590000000000001E-9</c:v>
                </c:pt>
                <c:pt idx="310">
                  <c:v>3.9590000000000001E-9</c:v>
                </c:pt>
                <c:pt idx="311">
                  <c:v>3.9449999999999999E-9</c:v>
                </c:pt>
                <c:pt idx="312">
                  <c:v>3.9410000000000003E-9</c:v>
                </c:pt>
                <c:pt idx="313">
                  <c:v>3.9369999999999999E-9</c:v>
                </c:pt>
                <c:pt idx="314">
                  <c:v>3.9300000000000003E-9</c:v>
                </c:pt>
                <c:pt idx="315">
                  <c:v>3.9270000000000002E-9</c:v>
                </c:pt>
                <c:pt idx="316">
                  <c:v>3.9160000000000001E-9</c:v>
                </c:pt>
                <c:pt idx="317">
                  <c:v>3.913E-9</c:v>
                </c:pt>
                <c:pt idx="318">
                  <c:v>3.9089999999999996E-9</c:v>
                </c:pt>
                <c:pt idx="319">
                  <c:v>3.9050000000000001E-9</c:v>
                </c:pt>
                <c:pt idx="320">
                  <c:v>3.8980000000000004E-9</c:v>
                </c:pt>
                <c:pt idx="321">
                  <c:v>3.8909999999999999E-9</c:v>
                </c:pt>
                <c:pt idx="322">
                  <c:v>3.8879999999999998E-9</c:v>
                </c:pt>
                <c:pt idx="323">
                  <c:v>3.8810000000000001E-9</c:v>
                </c:pt>
                <c:pt idx="324">
                  <c:v>3.8810000000000001E-9</c:v>
                </c:pt>
                <c:pt idx="325">
                  <c:v>3.8739999999999997E-9</c:v>
                </c:pt>
                <c:pt idx="326">
                  <c:v>3.867E-9</c:v>
                </c:pt>
                <c:pt idx="327">
                  <c:v>3.8639999999999999E-9</c:v>
                </c:pt>
                <c:pt idx="328">
                  <c:v>3.8529999999999998E-9</c:v>
                </c:pt>
                <c:pt idx="329">
                  <c:v>3.8529999999999998E-9</c:v>
                </c:pt>
                <c:pt idx="330">
                  <c:v>3.8499999999999997E-9</c:v>
                </c:pt>
                <c:pt idx="331">
                  <c:v>3.8499999999999997E-9</c:v>
                </c:pt>
                <c:pt idx="332">
                  <c:v>3.8389999999999997E-9</c:v>
                </c:pt>
                <c:pt idx="333">
                  <c:v>3.8330000000000003E-9</c:v>
                </c:pt>
                <c:pt idx="334">
                  <c:v>3.8259999999999998E-9</c:v>
                </c:pt>
                <c:pt idx="335">
                  <c:v>3.8259999999999998E-9</c:v>
                </c:pt>
                <c:pt idx="336">
                  <c:v>3.8220000000000002E-9</c:v>
                </c:pt>
                <c:pt idx="337">
                  <c:v>3.8149999999999998E-9</c:v>
                </c:pt>
                <c:pt idx="338">
                  <c:v>3.8119999999999997E-9</c:v>
                </c:pt>
                <c:pt idx="339">
                  <c:v>3.8009999999999996E-9</c:v>
                </c:pt>
                <c:pt idx="340">
                  <c:v>3.8009999999999996E-9</c:v>
                </c:pt>
                <c:pt idx="341">
                  <c:v>3.7980000000000003E-9</c:v>
                </c:pt>
                <c:pt idx="342">
                  <c:v>3.7950000000000002E-9</c:v>
                </c:pt>
                <c:pt idx="343">
                  <c:v>3.7879999999999997E-9</c:v>
                </c:pt>
                <c:pt idx="344">
                  <c:v>3.778E-9</c:v>
                </c:pt>
                <c:pt idx="345">
                  <c:v>3.7710000000000003E-9</c:v>
                </c:pt>
                <c:pt idx="346">
                  <c:v>3.7639999999999998E-9</c:v>
                </c:pt>
                <c:pt idx="347">
                  <c:v>3.7639999999999998E-9</c:v>
                </c:pt>
                <c:pt idx="348">
                  <c:v>3.7570000000000002E-9</c:v>
                </c:pt>
                <c:pt idx="349">
                  <c:v>3.7540000000000001E-9</c:v>
                </c:pt>
                <c:pt idx="350">
                  <c:v>3.751E-9</c:v>
                </c:pt>
                <c:pt idx="351">
                  <c:v>3.7399999999999999E-9</c:v>
                </c:pt>
                <c:pt idx="352">
                  <c:v>3.7369999999999998E-9</c:v>
                </c:pt>
                <c:pt idx="353">
                  <c:v>3.7270000000000001E-9</c:v>
                </c:pt>
                <c:pt idx="354">
                  <c:v>3.7270000000000001E-9</c:v>
                </c:pt>
                <c:pt idx="355">
                  <c:v>3.72E-9</c:v>
                </c:pt>
                <c:pt idx="356">
                  <c:v>3.7169999999999999E-9</c:v>
                </c:pt>
                <c:pt idx="357">
                  <c:v>3.7099999999999998E-9</c:v>
                </c:pt>
                <c:pt idx="358">
                  <c:v>3.7030000000000001E-9</c:v>
                </c:pt>
                <c:pt idx="359">
                  <c:v>3.697E-9</c:v>
                </c:pt>
                <c:pt idx="360">
                  <c:v>3.6899999999999999E-9</c:v>
                </c:pt>
                <c:pt idx="361">
                  <c:v>3.6899999999999999E-9</c:v>
                </c:pt>
                <c:pt idx="362">
                  <c:v>3.6800000000000001E-9</c:v>
                </c:pt>
                <c:pt idx="363">
                  <c:v>3.6800000000000001E-9</c:v>
                </c:pt>
                <c:pt idx="364">
                  <c:v>3.6739999999999999E-9</c:v>
                </c:pt>
                <c:pt idx="365">
                  <c:v>3.6600000000000002E-9</c:v>
                </c:pt>
                <c:pt idx="366">
                  <c:v>3.6600000000000002E-9</c:v>
                </c:pt>
                <c:pt idx="367">
                  <c:v>3.654E-9</c:v>
                </c:pt>
                <c:pt idx="368">
                  <c:v>3.6439999999999998E-9</c:v>
                </c:pt>
                <c:pt idx="369">
                  <c:v>3.6370000000000002E-9</c:v>
                </c:pt>
                <c:pt idx="370">
                  <c:v>3.631E-9</c:v>
                </c:pt>
                <c:pt idx="371">
                  <c:v>3.6340000000000001E-9</c:v>
                </c:pt>
                <c:pt idx="372">
                  <c:v>3.6209999999999998E-9</c:v>
                </c:pt>
                <c:pt idx="373">
                  <c:v>3.6180000000000001E-9</c:v>
                </c:pt>
                <c:pt idx="374">
                  <c:v>3.6180000000000001E-9</c:v>
                </c:pt>
                <c:pt idx="375">
                  <c:v>3.604E-9</c:v>
                </c:pt>
                <c:pt idx="376">
                  <c:v>3.604E-9</c:v>
                </c:pt>
                <c:pt idx="377">
                  <c:v>3.5950000000000001E-9</c:v>
                </c:pt>
                <c:pt idx="378">
                  <c:v>3.5849999999999999E-9</c:v>
                </c:pt>
                <c:pt idx="379">
                  <c:v>3.5760000000000001E-9</c:v>
                </c:pt>
                <c:pt idx="380">
                  <c:v>3.5790000000000002E-9</c:v>
                </c:pt>
                <c:pt idx="381">
                  <c:v>3.569E-9</c:v>
                </c:pt>
                <c:pt idx="382">
                  <c:v>3.5600000000000001E-9</c:v>
                </c:pt>
                <c:pt idx="383">
                  <c:v>3.5600000000000001E-9</c:v>
                </c:pt>
                <c:pt idx="384">
                  <c:v>3.553E-9</c:v>
                </c:pt>
                <c:pt idx="385">
                  <c:v>3.5400000000000002E-9</c:v>
                </c:pt>
                <c:pt idx="386">
                  <c:v>3.5279999999999998E-9</c:v>
                </c:pt>
                <c:pt idx="387">
                  <c:v>3.5210000000000001E-9</c:v>
                </c:pt>
                <c:pt idx="388">
                  <c:v>3.5119999999999999E-9</c:v>
                </c:pt>
                <c:pt idx="389">
                  <c:v>3.5119999999999999E-9</c:v>
                </c:pt>
                <c:pt idx="390">
                  <c:v>3.499E-9</c:v>
                </c:pt>
                <c:pt idx="391">
                  <c:v>3.5020000000000001E-9</c:v>
                </c:pt>
                <c:pt idx="392">
                  <c:v>3.4860000000000002E-9</c:v>
                </c:pt>
                <c:pt idx="393">
                  <c:v>3.4830000000000001E-9</c:v>
                </c:pt>
                <c:pt idx="394">
                  <c:v>3.4740000000000002E-9</c:v>
                </c:pt>
                <c:pt idx="395">
                  <c:v>3.468E-9</c:v>
                </c:pt>
                <c:pt idx="396">
                  <c:v>3.4619999999999998E-9</c:v>
                </c:pt>
                <c:pt idx="397">
                  <c:v>3.4520000000000001E-9</c:v>
                </c:pt>
                <c:pt idx="398">
                  <c:v>3.4429999999999998E-9</c:v>
                </c:pt>
                <c:pt idx="399">
                  <c:v>3.4400000000000001E-9</c:v>
                </c:pt>
                <c:pt idx="400">
                  <c:v>3.4309999999999998E-9</c:v>
                </c:pt>
                <c:pt idx="401">
                  <c:v>3.4240000000000002E-9</c:v>
                </c:pt>
                <c:pt idx="402">
                  <c:v>3.4210000000000001E-9</c:v>
                </c:pt>
                <c:pt idx="403">
                  <c:v>3.4090000000000001E-9</c:v>
                </c:pt>
                <c:pt idx="404">
                  <c:v>3.4029999999999999E-9</c:v>
                </c:pt>
                <c:pt idx="405">
                  <c:v>3.3959999999999999E-9</c:v>
                </c:pt>
                <c:pt idx="406">
                  <c:v>3.3959999999999999E-9</c:v>
                </c:pt>
                <c:pt idx="407">
                  <c:v>3.3900000000000001E-9</c:v>
                </c:pt>
                <c:pt idx="408">
                  <c:v>3.3839999999999999E-9</c:v>
                </c:pt>
                <c:pt idx="409">
                  <c:v>3.3839999999999999E-9</c:v>
                </c:pt>
                <c:pt idx="410">
                  <c:v>3.3809999999999998E-9</c:v>
                </c:pt>
                <c:pt idx="411">
                  <c:v>3.3719999999999999E-9</c:v>
                </c:pt>
                <c:pt idx="412">
                  <c:v>3.3630000000000001E-9</c:v>
                </c:pt>
                <c:pt idx="413">
                  <c:v>3.3630000000000001E-9</c:v>
                </c:pt>
                <c:pt idx="414">
                  <c:v>3.3540000000000002E-9</c:v>
                </c:pt>
                <c:pt idx="415">
                  <c:v>3.3449999999999999E-9</c:v>
                </c:pt>
                <c:pt idx="416">
                  <c:v>3.348E-9</c:v>
                </c:pt>
                <c:pt idx="417">
                  <c:v>3.3390000000000002E-9</c:v>
                </c:pt>
                <c:pt idx="418">
                  <c:v>3.333E-9</c:v>
                </c:pt>
                <c:pt idx="419">
                  <c:v>3.333E-9</c:v>
                </c:pt>
                <c:pt idx="420">
                  <c:v>3.333E-9</c:v>
                </c:pt>
                <c:pt idx="421">
                  <c:v>3.3270000000000002E-9</c:v>
                </c:pt>
                <c:pt idx="422">
                  <c:v>3.3179999999999999E-9</c:v>
                </c:pt>
                <c:pt idx="423">
                  <c:v>3.3120000000000001E-9</c:v>
                </c:pt>
                <c:pt idx="424">
                  <c:v>3.3090000000000001E-9</c:v>
                </c:pt>
                <c:pt idx="425">
                  <c:v>3.3120000000000001E-9</c:v>
                </c:pt>
                <c:pt idx="426">
                  <c:v>3.306E-9</c:v>
                </c:pt>
                <c:pt idx="427">
                  <c:v>3.3029999999999999E-9</c:v>
                </c:pt>
                <c:pt idx="428">
                  <c:v>3.3000000000000002E-9</c:v>
                </c:pt>
                <c:pt idx="429">
                  <c:v>3.2909999999999999E-9</c:v>
                </c:pt>
                <c:pt idx="430">
                  <c:v>3.2879999999999998E-9</c:v>
                </c:pt>
                <c:pt idx="431">
                  <c:v>3.2850000000000001E-9</c:v>
                </c:pt>
                <c:pt idx="432">
                  <c:v>3.2799999999999998E-9</c:v>
                </c:pt>
                <c:pt idx="433">
                  <c:v>3.282E-9</c:v>
                </c:pt>
                <c:pt idx="434">
                  <c:v>3.2740000000000001E-9</c:v>
                </c:pt>
                <c:pt idx="435">
                  <c:v>3.2740000000000001E-9</c:v>
                </c:pt>
                <c:pt idx="436">
                  <c:v>3.4429999999999998E-9</c:v>
                </c:pt>
                <c:pt idx="437">
                  <c:v>3.418E-9</c:v>
                </c:pt>
                <c:pt idx="438">
                  <c:v>8.9190000000000007E-8</c:v>
                </c:pt>
                <c:pt idx="439">
                  <c:v>8.9920000000000001E-8</c:v>
                </c:pt>
                <c:pt idx="440">
                  <c:v>9.041E-8</c:v>
                </c:pt>
                <c:pt idx="441">
                  <c:v>9.0890000000000002E-8</c:v>
                </c:pt>
                <c:pt idx="442">
                  <c:v>9.1139999999999994E-8</c:v>
                </c:pt>
                <c:pt idx="443">
                  <c:v>9.1220000000000006E-8</c:v>
                </c:pt>
                <c:pt idx="444">
                  <c:v>9.139E-8</c:v>
                </c:pt>
                <c:pt idx="445">
                  <c:v>9.1469999999999998E-8</c:v>
                </c:pt>
                <c:pt idx="446">
                  <c:v>9.1469999999999998E-8</c:v>
                </c:pt>
                <c:pt idx="447">
                  <c:v>9.1469999999999998E-8</c:v>
                </c:pt>
                <c:pt idx="448">
                  <c:v>9.1640000000000005E-8</c:v>
                </c:pt>
                <c:pt idx="449">
                  <c:v>9.1549999999999996E-8</c:v>
                </c:pt>
                <c:pt idx="450">
                  <c:v>9.1720000000000003E-8</c:v>
                </c:pt>
                <c:pt idx="451">
                  <c:v>9.1720000000000003E-8</c:v>
                </c:pt>
                <c:pt idx="452">
                  <c:v>9.1720000000000003E-8</c:v>
                </c:pt>
                <c:pt idx="453">
                  <c:v>9.1800000000000001E-8</c:v>
                </c:pt>
                <c:pt idx="454">
                  <c:v>9.1640000000000005E-8</c:v>
                </c:pt>
                <c:pt idx="455">
                  <c:v>9.1800000000000001E-8</c:v>
                </c:pt>
                <c:pt idx="456">
                  <c:v>9.1800000000000001E-8</c:v>
                </c:pt>
                <c:pt idx="457">
                  <c:v>9.1800000000000001E-8</c:v>
                </c:pt>
                <c:pt idx="458">
                  <c:v>9.1720000000000003E-8</c:v>
                </c:pt>
                <c:pt idx="459">
                  <c:v>9.1800000000000001E-8</c:v>
                </c:pt>
                <c:pt idx="460">
                  <c:v>9.1720000000000003E-8</c:v>
                </c:pt>
                <c:pt idx="461">
                  <c:v>9.1720000000000003E-8</c:v>
                </c:pt>
                <c:pt idx="462">
                  <c:v>9.1969999999999996E-8</c:v>
                </c:pt>
                <c:pt idx="463">
                  <c:v>9.1800000000000001E-8</c:v>
                </c:pt>
                <c:pt idx="464">
                  <c:v>9.1800000000000001E-8</c:v>
                </c:pt>
                <c:pt idx="465">
                  <c:v>9.1800000000000001E-8</c:v>
                </c:pt>
                <c:pt idx="466">
                  <c:v>9.2130000000000005E-8</c:v>
                </c:pt>
                <c:pt idx="467">
                  <c:v>9.2130000000000005E-8</c:v>
                </c:pt>
                <c:pt idx="468">
                  <c:v>9.1720000000000003E-8</c:v>
                </c:pt>
                <c:pt idx="469">
                  <c:v>9.1969999999999996E-8</c:v>
                </c:pt>
                <c:pt idx="470">
                  <c:v>9.1800000000000001E-8</c:v>
                </c:pt>
                <c:pt idx="471">
                  <c:v>9.188E-8</c:v>
                </c:pt>
                <c:pt idx="472">
                  <c:v>9.1800000000000001E-8</c:v>
                </c:pt>
                <c:pt idx="473">
                  <c:v>9.1800000000000001E-8</c:v>
                </c:pt>
                <c:pt idx="474">
                  <c:v>9.2049999999999994E-8</c:v>
                </c:pt>
                <c:pt idx="475">
                  <c:v>9.2130000000000005E-8</c:v>
                </c:pt>
                <c:pt idx="476">
                  <c:v>9.1800000000000001E-8</c:v>
                </c:pt>
                <c:pt idx="477">
                  <c:v>9.1800000000000001E-8</c:v>
                </c:pt>
                <c:pt idx="478">
                  <c:v>9.1800000000000001E-8</c:v>
                </c:pt>
                <c:pt idx="479">
                  <c:v>9.1640000000000005E-8</c:v>
                </c:pt>
                <c:pt idx="480">
                  <c:v>9.1549999999999996E-8</c:v>
                </c:pt>
                <c:pt idx="481">
                  <c:v>9.1549999999999996E-8</c:v>
                </c:pt>
                <c:pt idx="482">
                  <c:v>9.1300000000000004E-8</c:v>
                </c:pt>
                <c:pt idx="483">
                  <c:v>9.1220000000000006E-8</c:v>
                </c:pt>
                <c:pt idx="484">
                  <c:v>9.1139999999999994E-8</c:v>
                </c:pt>
                <c:pt idx="485">
                  <c:v>9.0979999999999998E-8</c:v>
                </c:pt>
                <c:pt idx="486">
                  <c:v>9.0730000000000006E-8</c:v>
                </c:pt>
                <c:pt idx="487">
                  <c:v>9.0649999999999994E-8</c:v>
                </c:pt>
                <c:pt idx="488">
                  <c:v>9.0489999999999998E-8</c:v>
                </c:pt>
                <c:pt idx="489">
                  <c:v>8.9840000000000002E-8</c:v>
                </c:pt>
                <c:pt idx="490">
                  <c:v>8.8389999999999999E-8</c:v>
                </c:pt>
                <c:pt idx="491">
                  <c:v>8.6190000000000006E-8</c:v>
                </c:pt>
                <c:pt idx="492">
                  <c:v>8.1800000000000005E-8</c:v>
                </c:pt>
                <c:pt idx="493">
                  <c:v>7.3959999999999995E-8</c:v>
                </c:pt>
                <c:pt idx="494">
                  <c:v>5.753E-8</c:v>
                </c:pt>
                <c:pt idx="495">
                  <c:v>3.3839999999999997E-8</c:v>
                </c:pt>
                <c:pt idx="496">
                  <c:v>1.8019999999999999E-8</c:v>
                </c:pt>
                <c:pt idx="497">
                  <c:v>1.857E-8</c:v>
                </c:pt>
                <c:pt idx="498">
                  <c:v>2.2959999999999998E-8</c:v>
                </c:pt>
                <c:pt idx="499">
                  <c:v>2.789E-8</c:v>
                </c:pt>
                <c:pt idx="500">
                  <c:v>3.201E-8</c:v>
                </c:pt>
                <c:pt idx="501">
                  <c:v>3.477E-8</c:v>
                </c:pt>
                <c:pt idx="502">
                  <c:v>3.6540000000000002E-8</c:v>
                </c:pt>
                <c:pt idx="503">
                  <c:v>3.7739999999999999E-8</c:v>
                </c:pt>
                <c:pt idx="504">
                  <c:v>3.8460000000000002E-8</c:v>
                </c:pt>
                <c:pt idx="505">
                  <c:v>3.8640000000000001E-8</c:v>
                </c:pt>
                <c:pt idx="506">
                  <c:v>3.8570000000000001E-8</c:v>
                </c:pt>
                <c:pt idx="507">
                  <c:v>3.8600000000000002E-8</c:v>
                </c:pt>
                <c:pt idx="508">
                  <c:v>3.8600000000000002E-8</c:v>
                </c:pt>
                <c:pt idx="509">
                  <c:v>3.8640000000000001E-8</c:v>
                </c:pt>
                <c:pt idx="510">
                  <c:v>3.8640000000000001E-8</c:v>
                </c:pt>
                <c:pt idx="511">
                  <c:v>3.3570000000000002E-8</c:v>
                </c:pt>
                <c:pt idx="512">
                  <c:v>2.288E-8</c:v>
                </c:pt>
                <c:pt idx="513">
                  <c:v>1.981E-8</c:v>
                </c:pt>
                <c:pt idx="514">
                  <c:v>5.435E-8</c:v>
                </c:pt>
                <c:pt idx="515">
                  <c:v>7.3430000000000003E-8</c:v>
                </c:pt>
                <c:pt idx="516">
                  <c:v>8.0999999999999997E-8</c:v>
                </c:pt>
                <c:pt idx="517">
                  <c:v>8.427E-8</c:v>
                </c:pt>
                <c:pt idx="518">
                  <c:v>8.6420000000000002E-8</c:v>
                </c:pt>
                <c:pt idx="519">
                  <c:v>8.776E-8</c:v>
                </c:pt>
                <c:pt idx="520">
                  <c:v>8.8790000000000003E-8</c:v>
                </c:pt>
                <c:pt idx="521">
                  <c:v>8.9430000000000001E-8</c:v>
                </c:pt>
                <c:pt idx="522">
                  <c:v>8.9999999999999999E-8</c:v>
                </c:pt>
                <c:pt idx="523">
                  <c:v>9.0320000000000004E-8</c:v>
                </c:pt>
                <c:pt idx="524">
                  <c:v>9.0810000000000004E-8</c:v>
                </c:pt>
                <c:pt idx="525">
                  <c:v>9.0979999999999998E-8</c:v>
                </c:pt>
                <c:pt idx="526">
                  <c:v>9.1220000000000006E-8</c:v>
                </c:pt>
                <c:pt idx="527">
                  <c:v>9.1549999999999996E-8</c:v>
                </c:pt>
                <c:pt idx="528">
                  <c:v>9.1640000000000005E-8</c:v>
                </c:pt>
                <c:pt idx="529">
                  <c:v>9.1549999999999996E-8</c:v>
                </c:pt>
                <c:pt idx="530">
                  <c:v>9.1640000000000005E-8</c:v>
                </c:pt>
                <c:pt idx="531">
                  <c:v>9.1549999999999996E-8</c:v>
                </c:pt>
                <c:pt idx="532">
                  <c:v>9.1640000000000005E-8</c:v>
                </c:pt>
                <c:pt idx="533">
                  <c:v>9.1640000000000005E-8</c:v>
                </c:pt>
                <c:pt idx="534">
                  <c:v>9.1640000000000005E-8</c:v>
                </c:pt>
                <c:pt idx="535">
                  <c:v>9.1720000000000003E-8</c:v>
                </c:pt>
                <c:pt idx="536">
                  <c:v>9.1720000000000003E-8</c:v>
                </c:pt>
                <c:pt idx="537">
                  <c:v>9.1800000000000001E-8</c:v>
                </c:pt>
                <c:pt idx="538">
                  <c:v>9.1720000000000003E-8</c:v>
                </c:pt>
                <c:pt idx="539">
                  <c:v>9.1720000000000003E-8</c:v>
                </c:pt>
                <c:pt idx="540">
                  <c:v>9.1800000000000001E-8</c:v>
                </c:pt>
                <c:pt idx="541">
                  <c:v>9.1720000000000003E-8</c:v>
                </c:pt>
                <c:pt idx="542">
                  <c:v>9.1720000000000003E-8</c:v>
                </c:pt>
                <c:pt idx="543">
                  <c:v>9.1800000000000001E-8</c:v>
                </c:pt>
                <c:pt idx="544">
                  <c:v>9.1800000000000001E-8</c:v>
                </c:pt>
                <c:pt idx="545">
                  <c:v>9.1800000000000001E-8</c:v>
                </c:pt>
                <c:pt idx="546">
                  <c:v>9.1800000000000001E-8</c:v>
                </c:pt>
                <c:pt idx="547">
                  <c:v>9.188E-8</c:v>
                </c:pt>
                <c:pt idx="548">
                  <c:v>9.188E-8</c:v>
                </c:pt>
                <c:pt idx="549">
                  <c:v>9.188E-8</c:v>
                </c:pt>
                <c:pt idx="550">
                  <c:v>9.1800000000000001E-8</c:v>
                </c:pt>
                <c:pt idx="551">
                  <c:v>9.1969999999999996E-8</c:v>
                </c:pt>
                <c:pt idx="552">
                  <c:v>9.1969999999999996E-8</c:v>
                </c:pt>
                <c:pt idx="553">
                  <c:v>9.1720000000000003E-8</c:v>
                </c:pt>
                <c:pt idx="554">
                  <c:v>9.2049999999999994E-8</c:v>
                </c:pt>
                <c:pt idx="555">
                  <c:v>9.1969999999999996E-8</c:v>
                </c:pt>
                <c:pt idx="556">
                  <c:v>9.2049999999999994E-8</c:v>
                </c:pt>
                <c:pt idx="557">
                  <c:v>9.2049999999999994E-8</c:v>
                </c:pt>
                <c:pt idx="558">
                  <c:v>9.2130000000000005E-8</c:v>
                </c:pt>
                <c:pt idx="559">
                  <c:v>9.2049999999999994E-8</c:v>
                </c:pt>
                <c:pt idx="560">
                  <c:v>9.2049999999999994E-8</c:v>
                </c:pt>
                <c:pt idx="561">
                  <c:v>9.1969999999999996E-8</c:v>
                </c:pt>
                <c:pt idx="562">
                  <c:v>9.1720000000000003E-8</c:v>
                </c:pt>
                <c:pt idx="563">
                  <c:v>9.1969999999999996E-8</c:v>
                </c:pt>
                <c:pt idx="564">
                  <c:v>9.1800000000000001E-8</c:v>
                </c:pt>
                <c:pt idx="565">
                  <c:v>9.2049999999999994E-8</c:v>
                </c:pt>
                <c:pt idx="566">
                  <c:v>9.2049999999999994E-8</c:v>
                </c:pt>
                <c:pt idx="567">
                  <c:v>9.2130000000000005E-8</c:v>
                </c:pt>
                <c:pt idx="568">
                  <c:v>9.2049999999999994E-8</c:v>
                </c:pt>
                <c:pt idx="569">
                  <c:v>9.2049999999999994E-8</c:v>
                </c:pt>
                <c:pt idx="570">
                  <c:v>9.1720000000000003E-8</c:v>
                </c:pt>
                <c:pt idx="571">
                  <c:v>9.188E-8</c:v>
                </c:pt>
                <c:pt idx="572">
                  <c:v>9.2130000000000005E-8</c:v>
                </c:pt>
                <c:pt idx="573">
                  <c:v>9.2049999999999994E-8</c:v>
                </c:pt>
                <c:pt idx="574">
                  <c:v>9.2049999999999994E-8</c:v>
                </c:pt>
                <c:pt idx="575">
                  <c:v>9.188E-8</c:v>
                </c:pt>
                <c:pt idx="576">
                  <c:v>9.1969999999999996E-8</c:v>
                </c:pt>
                <c:pt idx="577">
                  <c:v>9.1969999999999996E-8</c:v>
                </c:pt>
                <c:pt idx="578">
                  <c:v>9.2049999999999994E-8</c:v>
                </c:pt>
                <c:pt idx="579">
                  <c:v>9.2130000000000005E-8</c:v>
                </c:pt>
                <c:pt idx="580">
                  <c:v>9.1969999999999996E-8</c:v>
                </c:pt>
                <c:pt idx="581">
                  <c:v>9.2130000000000005E-8</c:v>
                </c:pt>
                <c:pt idx="582">
                  <c:v>9.2049999999999994E-8</c:v>
                </c:pt>
                <c:pt idx="583">
                  <c:v>9.2130000000000005E-8</c:v>
                </c:pt>
                <c:pt idx="584">
                  <c:v>9.1800000000000001E-8</c:v>
                </c:pt>
                <c:pt idx="585">
                  <c:v>9.2220000000000001E-8</c:v>
                </c:pt>
                <c:pt idx="586">
                  <c:v>9.2220000000000001E-8</c:v>
                </c:pt>
                <c:pt idx="587">
                  <c:v>9.2130000000000005E-8</c:v>
                </c:pt>
                <c:pt idx="588">
                  <c:v>9.2220000000000001E-8</c:v>
                </c:pt>
                <c:pt idx="589">
                  <c:v>9.2220000000000001E-8</c:v>
                </c:pt>
                <c:pt idx="590">
                  <c:v>9.1969999999999996E-8</c:v>
                </c:pt>
                <c:pt idx="591">
                  <c:v>9.2130000000000005E-8</c:v>
                </c:pt>
                <c:pt idx="592">
                  <c:v>9.2130000000000005E-8</c:v>
                </c:pt>
                <c:pt idx="593">
                  <c:v>9.2220000000000001E-8</c:v>
                </c:pt>
                <c:pt idx="594">
                  <c:v>9.2049999999999994E-8</c:v>
                </c:pt>
                <c:pt idx="595">
                  <c:v>9.2220000000000001E-8</c:v>
                </c:pt>
                <c:pt idx="596">
                  <c:v>9.2220000000000001E-8</c:v>
                </c:pt>
                <c:pt idx="597">
                  <c:v>9.2130000000000005E-8</c:v>
                </c:pt>
                <c:pt idx="598">
                  <c:v>9.2130000000000005E-8</c:v>
                </c:pt>
                <c:pt idx="599">
                  <c:v>9.2130000000000005E-8</c:v>
                </c:pt>
                <c:pt idx="600">
                  <c:v>9.2299999999999999E-8</c:v>
                </c:pt>
                <c:pt idx="601">
                  <c:v>9.2130000000000005E-8</c:v>
                </c:pt>
                <c:pt idx="602">
                  <c:v>9.2220000000000001E-8</c:v>
                </c:pt>
                <c:pt idx="603">
                  <c:v>9.2220000000000001E-8</c:v>
                </c:pt>
                <c:pt idx="604">
                  <c:v>9.2220000000000001E-8</c:v>
                </c:pt>
                <c:pt idx="605">
                  <c:v>9.2299999999999999E-8</c:v>
                </c:pt>
                <c:pt idx="606">
                  <c:v>9.2220000000000001E-8</c:v>
                </c:pt>
                <c:pt idx="607">
                  <c:v>9.2299999999999999E-8</c:v>
                </c:pt>
                <c:pt idx="608">
                  <c:v>9.2299999999999999E-8</c:v>
                </c:pt>
                <c:pt idx="609">
                  <c:v>9.2220000000000001E-8</c:v>
                </c:pt>
                <c:pt idx="610">
                  <c:v>9.2220000000000001E-8</c:v>
                </c:pt>
                <c:pt idx="611">
                  <c:v>9.2220000000000001E-8</c:v>
                </c:pt>
                <c:pt idx="612">
                  <c:v>9.2299999999999999E-8</c:v>
                </c:pt>
                <c:pt idx="613">
                  <c:v>9.2299999999999999E-8</c:v>
                </c:pt>
                <c:pt idx="614">
                  <c:v>9.2299999999999999E-8</c:v>
                </c:pt>
                <c:pt idx="615">
                  <c:v>9.2220000000000001E-8</c:v>
                </c:pt>
                <c:pt idx="616">
                  <c:v>9.2299999999999999E-8</c:v>
                </c:pt>
                <c:pt idx="617">
                  <c:v>9.2379999999999997E-8</c:v>
                </c:pt>
                <c:pt idx="618">
                  <c:v>9.2299999999999999E-8</c:v>
                </c:pt>
                <c:pt idx="619">
                  <c:v>9.2299999999999999E-8</c:v>
                </c:pt>
                <c:pt idx="620">
                  <c:v>9.2299999999999999E-8</c:v>
                </c:pt>
                <c:pt idx="621">
                  <c:v>9.2299999999999999E-8</c:v>
                </c:pt>
                <c:pt idx="622">
                  <c:v>9.2379999999999997E-8</c:v>
                </c:pt>
                <c:pt idx="623">
                  <c:v>9.2220000000000001E-8</c:v>
                </c:pt>
                <c:pt idx="624">
                  <c:v>9.2299999999999999E-8</c:v>
                </c:pt>
                <c:pt idx="625">
                  <c:v>9.2299999999999999E-8</c:v>
                </c:pt>
                <c:pt idx="626">
                  <c:v>9.2220000000000001E-8</c:v>
                </c:pt>
                <c:pt idx="627">
                  <c:v>9.2220000000000001E-8</c:v>
                </c:pt>
                <c:pt idx="628">
                  <c:v>9.2299999999999999E-8</c:v>
                </c:pt>
                <c:pt idx="629">
                  <c:v>9.2299999999999999E-8</c:v>
                </c:pt>
                <c:pt idx="630">
                  <c:v>9.2299999999999999E-8</c:v>
                </c:pt>
                <c:pt idx="631">
                  <c:v>9.2220000000000001E-8</c:v>
                </c:pt>
                <c:pt idx="632">
                  <c:v>9.2299999999999999E-8</c:v>
                </c:pt>
                <c:pt idx="633">
                  <c:v>9.2379999999999997E-8</c:v>
                </c:pt>
                <c:pt idx="634">
                  <c:v>9.2299999999999999E-8</c:v>
                </c:pt>
                <c:pt idx="635">
                  <c:v>9.2379999999999997E-8</c:v>
                </c:pt>
                <c:pt idx="636">
                  <c:v>9.2379999999999997E-8</c:v>
                </c:pt>
                <c:pt idx="637">
                  <c:v>9.2299999999999999E-8</c:v>
                </c:pt>
                <c:pt idx="638">
                  <c:v>9.2299999999999999E-8</c:v>
                </c:pt>
                <c:pt idx="639">
                  <c:v>9.2299999999999999E-8</c:v>
                </c:pt>
                <c:pt idx="640">
                  <c:v>9.2299999999999999E-8</c:v>
                </c:pt>
                <c:pt idx="641">
                  <c:v>9.2220000000000001E-8</c:v>
                </c:pt>
                <c:pt idx="642">
                  <c:v>9.2379999999999997E-8</c:v>
                </c:pt>
                <c:pt idx="643">
                  <c:v>9.2379999999999997E-8</c:v>
                </c:pt>
                <c:pt idx="644">
                  <c:v>9.2220000000000001E-8</c:v>
                </c:pt>
                <c:pt idx="645">
                  <c:v>9.2299999999999999E-8</c:v>
                </c:pt>
                <c:pt idx="646">
                  <c:v>9.2379999999999997E-8</c:v>
                </c:pt>
                <c:pt idx="647">
                  <c:v>9.2299999999999999E-8</c:v>
                </c:pt>
                <c:pt idx="648">
                  <c:v>9.2299999999999999E-8</c:v>
                </c:pt>
                <c:pt idx="649">
                  <c:v>9.2469999999999994E-8</c:v>
                </c:pt>
                <c:pt idx="650">
                  <c:v>9.2379999999999997E-8</c:v>
                </c:pt>
                <c:pt idx="651">
                  <c:v>9.2379999999999997E-8</c:v>
                </c:pt>
                <c:pt idx="652">
                  <c:v>9.2299999999999999E-8</c:v>
                </c:pt>
                <c:pt idx="653">
                  <c:v>9.2379999999999997E-8</c:v>
                </c:pt>
                <c:pt idx="654">
                  <c:v>9.2379999999999997E-8</c:v>
                </c:pt>
                <c:pt idx="655">
                  <c:v>9.2299999999999999E-8</c:v>
                </c:pt>
                <c:pt idx="656">
                  <c:v>9.2469999999999994E-8</c:v>
                </c:pt>
                <c:pt idx="657">
                  <c:v>9.2469999999999994E-8</c:v>
                </c:pt>
                <c:pt idx="658">
                  <c:v>9.2469999999999994E-8</c:v>
                </c:pt>
                <c:pt idx="659">
                  <c:v>9.2379999999999997E-8</c:v>
                </c:pt>
                <c:pt idx="660">
                  <c:v>9.2299999999999999E-8</c:v>
                </c:pt>
                <c:pt idx="661">
                  <c:v>9.2379999999999997E-8</c:v>
                </c:pt>
                <c:pt idx="662">
                  <c:v>9.2299999999999999E-8</c:v>
                </c:pt>
                <c:pt idx="663">
                  <c:v>9.2299999999999999E-8</c:v>
                </c:pt>
                <c:pt idx="664">
                  <c:v>9.2379999999999997E-8</c:v>
                </c:pt>
                <c:pt idx="665">
                  <c:v>9.2379999999999997E-8</c:v>
                </c:pt>
                <c:pt idx="666">
                  <c:v>9.2299999999999999E-8</c:v>
                </c:pt>
                <c:pt idx="667">
                  <c:v>9.2469999999999994E-8</c:v>
                </c:pt>
                <c:pt idx="668">
                  <c:v>9.2299999999999999E-8</c:v>
                </c:pt>
                <c:pt idx="669">
                  <c:v>9.2379999999999997E-8</c:v>
                </c:pt>
                <c:pt idx="670">
                  <c:v>9.2299999999999999E-8</c:v>
                </c:pt>
                <c:pt idx="671">
                  <c:v>9.2379999999999997E-8</c:v>
                </c:pt>
                <c:pt idx="672">
                  <c:v>9.2220000000000001E-8</c:v>
                </c:pt>
                <c:pt idx="673">
                  <c:v>9.2299999999999999E-8</c:v>
                </c:pt>
                <c:pt idx="674">
                  <c:v>9.2220000000000001E-8</c:v>
                </c:pt>
                <c:pt idx="675">
                  <c:v>9.2379999999999997E-8</c:v>
                </c:pt>
                <c:pt idx="676">
                  <c:v>9.2299999999999999E-8</c:v>
                </c:pt>
                <c:pt idx="677">
                  <c:v>9.2299999999999999E-8</c:v>
                </c:pt>
                <c:pt idx="678">
                  <c:v>9.2299999999999999E-8</c:v>
                </c:pt>
                <c:pt idx="679">
                  <c:v>9.2379999999999997E-8</c:v>
                </c:pt>
                <c:pt idx="680">
                  <c:v>9.2299999999999999E-8</c:v>
                </c:pt>
                <c:pt idx="681">
                  <c:v>9.2220000000000001E-8</c:v>
                </c:pt>
                <c:pt idx="682">
                  <c:v>9.2299999999999999E-8</c:v>
                </c:pt>
                <c:pt idx="683">
                  <c:v>9.2299999999999999E-8</c:v>
                </c:pt>
                <c:pt idx="684">
                  <c:v>9.2379999999999997E-8</c:v>
                </c:pt>
                <c:pt idx="685">
                  <c:v>9.2379999999999997E-8</c:v>
                </c:pt>
                <c:pt idx="686">
                  <c:v>9.2299999999999999E-8</c:v>
                </c:pt>
                <c:pt idx="687">
                  <c:v>9.2299999999999999E-8</c:v>
                </c:pt>
                <c:pt idx="688">
                  <c:v>9.2299999999999999E-8</c:v>
                </c:pt>
                <c:pt idx="689">
                  <c:v>9.2299999999999999E-8</c:v>
                </c:pt>
                <c:pt idx="690">
                  <c:v>9.2379999999999997E-8</c:v>
                </c:pt>
                <c:pt idx="691">
                  <c:v>9.2379999999999997E-8</c:v>
                </c:pt>
                <c:pt idx="692">
                  <c:v>9.2299999999999999E-8</c:v>
                </c:pt>
                <c:pt idx="693">
                  <c:v>9.2379999999999997E-8</c:v>
                </c:pt>
                <c:pt idx="694">
                  <c:v>9.2220000000000001E-8</c:v>
                </c:pt>
                <c:pt idx="695">
                  <c:v>9.2299999999999999E-8</c:v>
                </c:pt>
                <c:pt idx="696">
                  <c:v>9.2299999999999999E-8</c:v>
                </c:pt>
                <c:pt idx="697">
                  <c:v>9.2299999999999999E-8</c:v>
                </c:pt>
                <c:pt idx="698">
                  <c:v>9.2299999999999999E-8</c:v>
                </c:pt>
                <c:pt idx="699">
                  <c:v>9.2299999999999999E-8</c:v>
                </c:pt>
                <c:pt idx="700">
                  <c:v>9.2299999999999999E-8</c:v>
                </c:pt>
                <c:pt idx="701">
                  <c:v>9.2379999999999997E-8</c:v>
                </c:pt>
                <c:pt idx="702">
                  <c:v>9.2299999999999999E-8</c:v>
                </c:pt>
                <c:pt idx="703">
                  <c:v>9.2379999999999997E-8</c:v>
                </c:pt>
                <c:pt idx="704">
                  <c:v>9.2299999999999999E-8</c:v>
                </c:pt>
                <c:pt idx="705">
                  <c:v>9.2220000000000001E-8</c:v>
                </c:pt>
                <c:pt idx="706">
                  <c:v>9.2299999999999999E-8</c:v>
                </c:pt>
                <c:pt idx="707">
                  <c:v>9.2299999999999999E-8</c:v>
                </c:pt>
                <c:pt idx="708">
                  <c:v>9.2220000000000001E-8</c:v>
                </c:pt>
                <c:pt idx="709">
                  <c:v>9.2299999999999999E-8</c:v>
                </c:pt>
                <c:pt idx="710">
                  <c:v>9.2220000000000001E-8</c:v>
                </c:pt>
                <c:pt idx="711">
                  <c:v>9.2299999999999999E-8</c:v>
                </c:pt>
                <c:pt idx="712">
                  <c:v>9.2220000000000001E-8</c:v>
                </c:pt>
                <c:pt idx="713">
                  <c:v>9.2220000000000001E-8</c:v>
                </c:pt>
                <c:pt idx="714">
                  <c:v>9.2299999999999999E-8</c:v>
                </c:pt>
                <c:pt idx="715">
                  <c:v>9.2299999999999999E-8</c:v>
                </c:pt>
                <c:pt idx="716">
                  <c:v>9.2220000000000001E-8</c:v>
                </c:pt>
                <c:pt idx="717">
                  <c:v>9.2379999999999997E-8</c:v>
                </c:pt>
                <c:pt idx="718">
                  <c:v>9.2299999999999999E-8</c:v>
                </c:pt>
                <c:pt idx="719">
                  <c:v>9.2299999999999999E-8</c:v>
                </c:pt>
                <c:pt idx="720">
                  <c:v>9.2220000000000001E-8</c:v>
                </c:pt>
                <c:pt idx="721">
                  <c:v>9.2220000000000001E-8</c:v>
                </c:pt>
                <c:pt idx="722">
                  <c:v>9.2379999999999997E-8</c:v>
                </c:pt>
                <c:pt idx="723">
                  <c:v>9.2299999999999999E-8</c:v>
                </c:pt>
                <c:pt idx="724">
                  <c:v>9.2220000000000001E-8</c:v>
                </c:pt>
                <c:pt idx="725">
                  <c:v>9.2299999999999999E-8</c:v>
                </c:pt>
                <c:pt idx="726">
                  <c:v>9.2299999999999999E-8</c:v>
                </c:pt>
                <c:pt idx="727">
                  <c:v>9.2220000000000001E-8</c:v>
                </c:pt>
                <c:pt idx="728">
                  <c:v>9.2379999999999997E-8</c:v>
                </c:pt>
                <c:pt idx="729">
                  <c:v>9.2220000000000001E-8</c:v>
                </c:pt>
                <c:pt idx="730">
                  <c:v>9.2299999999999999E-8</c:v>
                </c:pt>
                <c:pt idx="731">
                  <c:v>9.2299999999999999E-8</c:v>
                </c:pt>
                <c:pt idx="732">
                  <c:v>9.2299999999999999E-8</c:v>
                </c:pt>
                <c:pt idx="733">
                  <c:v>9.2130000000000005E-8</c:v>
                </c:pt>
                <c:pt idx="734">
                  <c:v>9.2220000000000001E-8</c:v>
                </c:pt>
                <c:pt idx="735">
                  <c:v>9.2220000000000001E-8</c:v>
                </c:pt>
                <c:pt idx="736">
                  <c:v>9.2049999999999994E-8</c:v>
                </c:pt>
                <c:pt idx="737">
                  <c:v>9.2220000000000001E-8</c:v>
                </c:pt>
                <c:pt idx="738">
                  <c:v>9.2299999999999999E-8</c:v>
                </c:pt>
                <c:pt idx="739">
                  <c:v>9.2299999999999999E-8</c:v>
                </c:pt>
                <c:pt idx="740">
                  <c:v>9.2299999999999999E-8</c:v>
                </c:pt>
                <c:pt idx="741">
                  <c:v>9.2220000000000001E-8</c:v>
                </c:pt>
                <c:pt idx="742">
                  <c:v>9.2220000000000001E-8</c:v>
                </c:pt>
                <c:pt idx="743">
                  <c:v>9.2379999999999997E-8</c:v>
                </c:pt>
                <c:pt idx="744">
                  <c:v>9.2220000000000001E-8</c:v>
                </c:pt>
                <c:pt idx="745">
                  <c:v>9.2299999999999999E-8</c:v>
                </c:pt>
                <c:pt idx="746">
                  <c:v>9.2299999999999999E-8</c:v>
                </c:pt>
                <c:pt idx="747">
                  <c:v>9.2299999999999999E-8</c:v>
                </c:pt>
                <c:pt idx="748">
                  <c:v>9.2299999999999999E-8</c:v>
                </c:pt>
                <c:pt idx="749">
                  <c:v>9.2299999999999999E-8</c:v>
                </c:pt>
                <c:pt idx="750">
                  <c:v>9.2379999999999997E-8</c:v>
                </c:pt>
                <c:pt idx="751">
                  <c:v>9.2299999999999999E-8</c:v>
                </c:pt>
                <c:pt idx="752">
                  <c:v>9.2299999999999999E-8</c:v>
                </c:pt>
                <c:pt idx="753">
                  <c:v>9.2220000000000001E-8</c:v>
                </c:pt>
                <c:pt idx="754">
                  <c:v>9.2299999999999999E-8</c:v>
                </c:pt>
                <c:pt idx="755">
                  <c:v>9.2299999999999999E-8</c:v>
                </c:pt>
                <c:pt idx="756">
                  <c:v>9.2379999999999997E-8</c:v>
                </c:pt>
                <c:pt idx="757">
                  <c:v>9.2220000000000001E-8</c:v>
                </c:pt>
                <c:pt idx="758">
                  <c:v>9.2299999999999999E-8</c:v>
                </c:pt>
                <c:pt idx="759">
                  <c:v>9.2220000000000001E-8</c:v>
                </c:pt>
                <c:pt idx="760">
                  <c:v>9.2379999999999997E-8</c:v>
                </c:pt>
                <c:pt idx="761">
                  <c:v>9.2299999999999999E-8</c:v>
                </c:pt>
                <c:pt idx="762">
                  <c:v>9.2299999999999999E-8</c:v>
                </c:pt>
                <c:pt idx="763">
                  <c:v>9.2299999999999999E-8</c:v>
                </c:pt>
                <c:pt idx="764">
                  <c:v>9.2220000000000001E-8</c:v>
                </c:pt>
                <c:pt idx="765">
                  <c:v>9.2299999999999999E-8</c:v>
                </c:pt>
                <c:pt idx="766">
                  <c:v>9.2220000000000001E-8</c:v>
                </c:pt>
                <c:pt idx="767">
                  <c:v>9.2299999999999999E-8</c:v>
                </c:pt>
                <c:pt idx="768">
                  <c:v>9.2299999999999999E-8</c:v>
                </c:pt>
                <c:pt idx="769">
                  <c:v>9.2299999999999999E-8</c:v>
                </c:pt>
                <c:pt idx="770">
                  <c:v>9.2299999999999999E-8</c:v>
                </c:pt>
                <c:pt idx="771">
                  <c:v>9.2299999999999999E-8</c:v>
                </c:pt>
                <c:pt idx="772">
                  <c:v>9.2299999999999999E-8</c:v>
                </c:pt>
                <c:pt idx="773">
                  <c:v>9.2379999999999997E-8</c:v>
                </c:pt>
                <c:pt idx="774">
                  <c:v>9.2379999999999997E-8</c:v>
                </c:pt>
                <c:pt idx="775">
                  <c:v>9.2220000000000001E-8</c:v>
                </c:pt>
                <c:pt idx="776">
                  <c:v>9.2220000000000001E-8</c:v>
                </c:pt>
                <c:pt idx="777">
                  <c:v>9.2220000000000001E-8</c:v>
                </c:pt>
                <c:pt idx="778">
                  <c:v>9.2220000000000001E-8</c:v>
                </c:pt>
                <c:pt idx="779">
                  <c:v>9.2379999999999997E-8</c:v>
                </c:pt>
                <c:pt idx="780">
                  <c:v>9.2379999999999997E-8</c:v>
                </c:pt>
                <c:pt idx="781">
                  <c:v>9.2299999999999999E-8</c:v>
                </c:pt>
                <c:pt idx="782">
                  <c:v>9.2379999999999997E-8</c:v>
                </c:pt>
                <c:pt idx="783">
                  <c:v>9.2299999999999999E-8</c:v>
                </c:pt>
                <c:pt idx="784">
                  <c:v>9.2220000000000001E-8</c:v>
                </c:pt>
                <c:pt idx="785">
                  <c:v>9.2469999999999994E-8</c:v>
                </c:pt>
                <c:pt idx="786">
                  <c:v>9.2550000000000005E-8</c:v>
                </c:pt>
                <c:pt idx="787">
                  <c:v>9.2469999999999994E-8</c:v>
                </c:pt>
                <c:pt idx="788">
                  <c:v>9.2379999999999997E-8</c:v>
                </c:pt>
                <c:pt idx="789">
                  <c:v>9.2550000000000005E-8</c:v>
                </c:pt>
                <c:pt idx="790">
                  <c:v>9.2379999999999997E-8</c:v>
                </c:pt>
                <c:pt idx="791">
                  <c:v>9.2379999999999997E-8</c:v>
                </c:pt>
                <c:pt idx="792">
                  <c:v>9.2299999999999999E-8</c:v>
                </c:pt>
                <c:pt idx="793">
                  <c:v>9.2379999999999997E-8</c:v>
                </c:pt>
                <c:pt idx="794">
                  <c:v>9.2379999999999997E-8</c:v>
                </c:pt>
                <c:pt idx="795">
                  <c:v>9.2550000000000005E-8</c:v>
                </c:pt>
                <c:pt idx="796">
                  <c:v>9.2550000000000005E-8</c:v>
                </c:pt>
                <c:pt idx="797">
                  <c:v>9.2550000000000005E-8</c:v>
                </c:pt>
                <c:pt idx="798">
                  <c:v>9.2379999999999997E-8</c:v>
                </c:pt>
                <c:pt idx="799">
                  <c:v>9.2630000000000003E-8</c:v>
                </c:pt>
                <c:pt idx="800">
                  <c:v>9.2550000000000005E-8</c:v>
                </c:pt>
                <c:pt idx="801">
                  <c:v>9.2379999999999997E-8</c:v>
                </c:pt>
                <c:pt idx="802">
                  <c:v>9.2469999999999994E-8</c:v>
                </c:pt>
                <c:pt idx="803">
                  <c:v>9.2550000000000005E-8</c:v>
                </c:pt>
                <c:pt idx="804">
                  <c:v>9.2550000000000005E-8</c:v>
                </c:pt>
                <c:pt idx="805">
                  <c:v>9.2550000000000005E-8</c:v>
                </c:pt>
                <c:pt idx="806">
                  <c:v>9.2469999999999994E-8</c:v>
                </c:pt>
                <c:pt idx="807">
                  <c:v>9.2379999999999997E-8</c:v>
                </c:pt>
                <c:pt idx="808">
                  <c:v>9.2630000000000003E-8</c:v>
                </c:pt>
                <c:pt idx="809">
                  <c:v>9.2469999999999994E-8</c:v>
                </c:pt>
                <c:pt idx="810">
                  <c:v>9.2550000000000005E-8</c:v>
                </c:pt>
                <c:pt idx="811">
                  <c:v>9.2630000000000003E-8</c:v>
                </c:pt>
                <c:pt idx="812">
                  <c:v>9.2630000000000003E-8</c:v>
                </c:pt>
                <c:pt idx="813">
                  <c:v>9.2550000000000005E-8</c:v>
                </c:pt>
                <c:pt idx="814">
                  <c:v>9.2299999999999999E-8</c:v>
                </c:pt>
                <c:pt idx="815">
                  <c:v>9.2550000000000005E-8</c:v>
                </c:pt>
                <c:pt idx="816">
                  <c:v>9.2379999999999997E-8</c:v>
                </c:pt>
                <c:pt idx="817">
                  <c:v>9.2469999999999994E-8</c:v>
                </c:pt>
                <c:pt idx="818">
                  <c:v>9.2469999999999994E-8</c:v>
                </c:pt>
                <c:pt idx="819">
                  <c:v>9.2550000000000005E-8</c:v>
                </c:pt>
                <c:pt idx="820">
                  <c:v>9.2379999999999997E-8</c:v>
                </c:pt>
                <c:pt idx="821">
                  <c:v>9.2379999999999997E-8</c:v>
                </c:pt>
                <c:pt idx="822">
                  <c:v>9.2299999999999999E-8</c:v>
                </c:pt>
                <c:pt idx="823">
                  <c:v>9.2379999999999997E-8</c:v>
                </c:pt>
                <c:pt idx="824">
                  <c:v>9.2299999999999999E-8</c:v>
                </c:pt>
                <c:pt idx="825">
                  <c:v>9.2299999999999999E-8</c:v>
                </c:pt>
                <c:pt idx="826">
                  <c:v>9.2299999999999999E-8</c:v>
                </c:pt>
                <c:pt idx="827">
                  <c:v>9.2299999999999999E-8</c:v>
                </c:pt>
                <c:pt idx="828">
                  <c:v>9.2379999999999997E-8</c:v>
                </c:pt>
                <c:pt idx="829">
                  <c:v>9.2299999999999999E-8</c:v>
                </c:pt>
                <c:pt idx="830">
                  <c:v>9.2379999999999997E-8</c:v>
                </c:pt>
                <c:pt idx="831">
                  <c:v>9.2299999999999999E-8</c:v>
                </c:pt>
                <c:pt idx="832">
                  <c:v>9.2379999999999997E-8</c:v>
                </c:pt>
                <c:pt idx="833">
                  <c:v>9.2299999999999999E-8</c:v>
                </c:pt>
                <c:pt idx="834">
                  <c:v>9.2299999999999999E-8</c:v>
                </c:pt>
                <c:pt idx="835">
                  <c:v>9.2299999999999999E-8</c:v>
                </c:pt>
                <c:pt idx="836">
                  <c:v>9.2299999999999999E-8</c:v>
                </c:pt>
                <c:pt idx="837">
                  <c:v>9.2220000000000001E-8</c:v>
                </c:pt>
                <c:pt idx="838">
                  <c:v>9.2299999999999999E-8</c:v>
                </c:pt>
                <c:pt idx="839">
                  <c:v>9.2379999999999997E-8</c:v>
                </c:pt>
                <c:pt idx="840">
                  <c:v>9.2299999999999999E-8</c:v>
                </c:pt>
                <c:pt idx="841">
                  <c:v>9.2379999999999997E-8</c:v>
                </c:pt>
                <c:pt idx="842">
                  <c:v>9.2299999999999999E-8</c:v>
                </c:pt>
                <c:pt idx="843">
                  <c:v>9.2299999999999999E-8</c:v>
                </c:pt>
                <c:pt idx="844">
                  <c:v>9.2220000000000001E-8</c:v>
                </c:pt>
                <c:pt idx="845">
                  <c:v>9.2220000000000001E-8</c:v>
                </c:pt>
                <c:pt idx="846">
                  <c:v>9.2299999999999999E-8</c:v>
                </c:pt>
                <c:pt idx="847">
                  <c:v>9.2299999999999999E-8</c:v>
                </c:pt>
                <c:pt idx="848">
                  <c:v>9.2299999999999999E-8</c:v>
                </c:pt>
                <c:pt idx="849">
                  <c:v>9.2379999999999997E-8</c:v>
                </c:pt>
                <c:pt idx="850">
                  <c:v>9.2299999999999999E-8</c:v>
                </c:pt>
                <c:pt idx="851">
                  <c:v>9.2379999999999997E-8</c:v>
                </c:pt>
                <c:pt idx="852">
                  <c:v>9.2469999999999994E-8</c:v>
                </c:pt>
                <c:pt idx="853">
                  <c:v>9.2469999999999994E-8</c:v>
                </c:pt>
                <c:pt idx="854">
                  <c:v>9.2379999999999997E-8</c:v>
                </c:pt>
                <c:pt idx="855">
                  <c:v>9.2469999999999994E-8</c:v>
                </c:pt>
                <c:pt idx="856">
                  <c:v>9.2379999999999997E-8</c:v>
                </c:pt>
                <c:pt idx="857">
                  <c:v>9.2379999999999997E-8</c:v>
                </c:pt>
                <c:pt idx="858">
                  <c:v>9.2550000000000005E-8</c:v>
                </c:pt>
                <c:pt idx="859">
                  <c:v>9.2630000000000003E-8</c:v>
                </c:pt>
                <c:pt idx="860">
                  <c:v>9.2379999999999997E-8</c:v>
                </c:pt>
                <c:pt idx="861">
                  <c:v>9.2550000000000005E-8</c:v>
                </c:pt>
                <c:pt idx="862">
                  <c:v>9.2379999999999997E-8</c:v>
                </c:pt>
                <c:pt idx="863">
                  <c:v>9.2469999999999994E-8</c:v>
                </c:pt>
                <c:pt idx="864">
                  <c:v>9.2469999999999994E-8</c:v>
                </c:pt>
                <c:pt idx="865">
                  <c:v>9.2379999999999997E-8</c:v>
                </c:pt>
                <c:pt idx="866">
                  <c:v>9.2299999999999999E-8</c:v>
                </c:pt>
                <c:pt idx="867">
                  <c:v>9.2469999999999994E-8</c:v>
                </c:pt>
                <c:pt idx="868">
                  <c:v>9.2379999999999997E-8</c:v>
                </c:pt>
                <c:pt idx="869">
                  <c:v>9.2379999999999997E-8</c:v>
                </c:pt>
                <c:pt idx="870">
                  <c:v>9.2469999999999994E-8</c:v>
                </c:pt>
                <c:pt idx="871">
                  <c:v>9.2379999999999997E-8</c:v>
                </c:pt>
                <c:pt idx="872">
                  <c:v>9.2550000000000005E-8</c:v>
                </c:pt>
                <c:pt idx="873">
                  <c:v>9.2299999999999999E-8</c:v>
                </c:pt>
                <c:pt idx="874">
                  <c:v>9.2469999999999994E-8</c:v>
                </c:pt>
                <c:pt idx="875">
                  <c:v>9.2550000000000005E-8</c:v>
                </c:pt>
                <c:pt idx="876">
                  <c:v>9.2799999999999997E-8</c:v>
                </c:pt>
                <c:pt idx="877">
                  <c:v>9.2469999999999994E-8</c:v>
                </c:pt>
                <c:pt idx="878">
                  <c:v>9.2469999999999994E-8</c:v>
                </c:pt>
                <c:pt idx="879">
                  <c:v>9.2469999999999994E-8</c:v>
                </c:pt>
                <c:pt idx="880">
                  <c:v>9.2299999999999999E-8</c:v>
                </c:pt>
                <c:pt idx="881">
                  <c:v>9.2299999999999999E-8</c:v>
                </c:pt>
                <c:pt idx="882">
                  <c:v>9.2469999999999994E-8</c:v>
                </c:pt>
                <c:pt idx="883">
                  <c:v>9.2299999999999999E-8</c:v>
                </c:pt>
                <c:pt idx="884">
                  <c:v>9.2220000000000001E-8</c:v>
                </c:pt>
                <c:pt idx="885">
                  <c:v>9.2299999999999999E-8</c:v>
                </c:pt>
                <c:pt idx="886">
                  <c:v>9.2299999999999999E-8</c:v>
                </c:pt>
                <c:pt idx="887">
                  <c:v>9.2130000000000005E-8</c:v>
                </c:pt>
                <c:pt idx="888">
                  <c:v>9.2220000000000001E-8</c:v>
                </c:pt>
                <c:pt idx="889">
                  <c:v>9.2130000000000005E-8</c:v>
                </c:pt>
                <c:pt idx="890">
                  <c:v>9.2299999999999999E-8</c:v>
                </c:pt>
                <c:pt idx="891">
                  <c:v>9.2299999999999999E-8</c:v>
                </c:pt>
                <c:pt idx="892">
                  <c:v>9.2220000000000001E-8</c:v>
                </c:pt>
                <c:pt idx="893">
                  <c:v>9.2379999999999997E-8</c:v>
                </c:pt>
                <c:pt idx="894">
                  <c:v>9.2220000000000001E-8</c:v>
                </c:pt>
                <c:pt idx="895">
                  <c:v>9.2220000000000001E-8</c:v>
                </c:pt>
                <c:pt idx="896">
                  <c:v>9.2049999999999994E-8</c:v>
                </c:pt>
                <c:pt idx="897">
                  <c:v>9.2220000000000001E-8</c:v>
                </c:pt>
                <c:pt idx="898">
                  <c:v>9.2220000000000001E-8</c:v>
                </c:pt>
                <c:pt idx="899">
                  <c:v>9.2130000000000005E-8</c:v>
                </c:pt>
                <c:pt idx="900">
                  <c:v>9.1969999999999996E-8</c:v>
                </c:pt>
                <c:pt idx="901">
                  <c:v>9.2130000000000005E-8</c:v>
                </c:pt>
                <c:pt idx="902">
                  <c:v>9.2220000000000001E-8</c:v>
                </c:pt>
                <c:pt idx="903">
                  <c:v>9.2130000000000005E-8</c:v>
                </c:pt>
                <c:pt idx="904">
                  <c:v>9.188E-8</c:v>
                </c:pt>
                <c:pt idx="905">
                  <c:v>9.1969999999999996E-8</c:v>
                </c:pt>
                <c:pt idx="906">
                  <c:v>9.2049999999999994E-8</c:v>
                </c:pt>
                <c:pt idx="907">
                  <c:v>9.1969999999999996E-8</c:v>
                </c:pt>
                <c:pt idx="908">
                  <c:v>9.2049999999999994E-8</c:v>
                </c:pt>
                <c:pt idx="909">
                  <c:v>9.2049999999999994E-8</c:v>
                </c:pt>
                <c:pt idx="910">
                  <c:v>9.1969999999999996E-8</c:v>
                </c:pt>
                <c:pt idx="911">
                  <c:v>9.1969999999999996E-8</c:v>
                </c:pt>
                <c:pt idx="912">
                  <c:v>9.2049999999999994E-8</c:v>
                </c:pt>
                <c:pt idx="913">
                  <c:v>9.188E-8</c:v>
                </c:pt>
                <c:pt idx="914">
                  <c:v>9.188E-8</c:v>
                </c:pt>
                <c:pt idx="915">
                  <c:v>9.1969999999999996E-8</c:v>
                </c:pt>
                <c:pt idx="916">
                  <c:v>9.1969999999999996E-8</c:v>
                </c:pt>
                <c:pt idx="917">
                  <c:v>9.188E-8</c:v>
                </c:pt>
                <c:pt idx="918">
                  <c:v>9.2049999999999994E-8</c:v>
                </c:pt>
                <c:pt idx="919">
                  <c:v>9.2049999999999994E-8</c:v>
                </c:pt>
                <c:pt idx="920">
                  <c:v>9.188E-8</c:v>
                </c:pt>
                <c:pt idx="921">
                  <c:v>9.1969999999999996E-8</c:v>
                </c:pt>
                <c:pt idx="922">
                  <c:v>9.188E-8</c:v>
                </c:pt>
                <c:pt idx="923">
                  <c:v>9.1800000000000001E-8</c:v>
                </c:pt>
                <c:pt idx="924">
                  <c:v>9.188E-8</c:v>
                </c:pt>
                <c:pt idx="925">
                  <c:v>9.2049999999999994E-8</c:v>
                </c:pt>
                <c:pt idx="926">
                  <c:v>9.1800000000000001E-8</c:v>
                </c:pt>
                <c:pt idx="927">
                  <c:v>9.188E-8</c:v>
                </c:pt>
                <c:pt idx="928">
                  <c:v>9.188E-8</c:v>
                </c:pt>
                <c:pt idx="929">
                  <c:v>9.1720000000000003E-8</c:v>
                </c:pt>
                <c:pt idx="930">
                  <c:v>9.188E-8</c:v>
                </c:pt>
                <c:pt idx="931">
                  <c:v>9.1800000000000001E-8</c:v>
                </c:pt>
                <c:pt idx="932">
                  <c:v>9.188E-8</c:v>
                </c:pt>
                <c:pt idx="933">
                  <c:v>9.1640000000000005E-8</c:v>
                </c:pt>
                <c:pt idx="934">
                  <c:v>9.1969999999999996E-8</c:v>
                </c:pt>
                <c:pt idx="935">
                  <c:v>9.1800000000000001E-8</c:v>
                </c:pt>
                <c:pt idx="936">
                  <c:v>9.1720000000000003E-8</c:v>
                </c:pt>
                <c:pt idx="937">
                  <c:v>9.188E-8</c:v>
                </c:pt>
                <c:pt idx="938">
                  <c:v>9.1800000000000001E-8</c:v>
                </c:pt>
                <c:pt idx="939">
                  <c:v>9.1800000000000001E-8</c:v>
                </c:pt>
                <c:pt idx="940">
                  <c:v>9.1720000000000003E-8</c:v>
                </c:pt>
                <c:pt idx="941">
                  <c:v>9.1720000000000003E-8</c:v>
                </c:pt>
                <c:pt idx="942">
                  <c:v>9.1800000000000001E-8</c:v>
                </c:pt>
                <c:pt idx="943">
                  <c:v>9.1720000000000003E-8</c:v>
                </c:pt>
                <c:pt idx="944">
                  <c:v>9.1640000000000005E-8</c:v>
                </c:pt>
                <c:pt idx="945">
                  <c:v>9.1800000000000001E-8</c:v>
                </c:pt>
                <c:pt idx="946">
                  <c:v>9.1640000000000005E-8</c:v>
                </c:pt>
                <c:pt idx="947">
                  <c:v>9.1720000000000003E-8</c:v>
                </c:pt>
                <c:pt idx="948">
                  <c:v>9.1640000000000005E-8</c:v>
                </c:pt>
                <c:pt idx="949">
                  <c:v>9.1720000000000003E-8</c:v>
                </c:pt>
                <c:pt idx="950">
                  <c:v>9.1640000000000005E-8</c:v>
                </c:pt>
                <c:pt idx="951">
                  <c:v>9.1640000000000005E-8</c:v>
                </c:pt>
                <c:pt idx="952">
                  <c:v>9.1720000000000003E-8</c:v>
                </c:pt>
                <c:pt idx="953">
                  <c:v>9.1640000000000005E-8</c:v>
                </c:pt>
                <c:pt idx="954">
                  <c:v>9.1640000000000005E-8</c:v>
                </c:pt>
                <c:pt idx="955">
                  <c:v>9.1720000000000003E-8</c:v>
                </c:pt>
                <c:pt idx="956">
                  <c:v>9.1720000000000003E-8</c:v>
                </c:pt>
                <c:pt idx="957">
                  <c:v>9.1640000000000005E-8</c:v>
                </c:pt>
                <c:pt idx="958">
                  <c:v>9.1549999999999996E-8</c:v>
                </c:pt>
                <c:pt idx="959">
                  <c:v>9.1640000000000005E-8</c:v>
                </c:pt>
                <c:pt idx="960">
                  <c:v>9.1640000000000005E-8</c:v>
                </c:pt>
                <c:pt idx="961">
                  <c:v>9.1640000000000005E-8</c:v>
                </c:pt>
                <c:pt idx="962">
                  <c:v>9.1640000000000005E-8</c:v>
                </c:pt>
                <c:pt idx="963">
                  <c:v>9.1549999999999996E-8</c:v>
                </c:pt>
                <c:pt idx="964">
                  <c:v>9.1640000000000005E-8</c:v>
                </c:pt>
                <c:pt idx="965">
                  <c:v>9.1720000000000003E-8</c:v>
                </c:pt>
                <c:pt idx="966">
                  <c:v>9.1640000000000005E-8</c:v>
                </c:pt>
                <c:pt idx="967">
                  <c:v>9.1640000000000005E-8</c:v>
                </c:pt>
                <c:pt idx="968">
                  <c:v>9.1640000000000005E-8</c:v>
                </c:pt>
                <c:pt idx="969">
                  <c:v>9.1549999999999996E-8</c:v>
                </c:pt>
                <c:pt idx="970">
                  <c:v>9.1720000000000003E-8</c:v>
                </c:pt>
                <c:pt idx="971">
                  <c:v>9.1720000000000003E-8</c:v>
                </c:pt>
                <c:pt idx="972">
                  <c:v>9.1549999999999996E-8</c:v>
                </c:pt>
                <c:pt idx="973">
                  <c:v>9.1549999999999996E-8</c:v>
                </c:pt>
                <c:pt idx="974">
                  <c:v>9.1720000000000003E-8</c:v>
                </c:pt>
                <c:pt idx="975">
                  <c:v>9.1549999999999996E-8</c:v>
                </c:pt>
                <c:pt idx="976">
                  <c:v>9.1549999999999996E-8</c:v>
                </c:pt>
                <c:pt idx="977">
                  <c:v>9.1469999999999998E-8</c:v>
                </c:pt>
                <c:pt idx="978">
                  <c:v>9.1640000000000005E-8</c:v>
                </c:pt>
                <c:pt idx="979">
                  <c:v>9.1640000000000005E-8</c:v>
                </c:pt>
                <c:pt idx="980">
                  <c:v>9.1469999999999998E-8</c:v>
                </c:pt>
                <c:pt idx="981">
                  <c:v>9.1720000000000003E-8</c:v>
                </c:pt>
                <c:pt idx="982">
                  <c:v>9.1549999999999996E-8</c:v>
                </c:pt>
                <c:pt idx="983">
                  <c:v>9.1640000000000005E-8</c:v>
                </c:pt>
                <c:pt idx="984">
                  <c:v>9.1549999999999996E-8</c:v>
                </c:pt>
                <c:pt idx="985">
                  <c:v>9.1549999999999996E-8</c:v>
                </c:pt>
                <c:pt idx="986">
                  <c:v>9.1640000000000005E-8</c:v>
                </c:pt>
                <c:pt idx="987">
                  <c:v>9.1549999999999996E-8</c:v>
                </c:pt>
                <c:pt idx="988">
                  <c:v>9.1549999999999996E-8</c:v>
                </c:pt>
                <c:pt idx="989">
                  <c:v>9.1469999999999998E-8</c:v>
                </c:pt>
                <c:pt idx="990">
                  <c:v>9.1469999999999998E-8</c:v>
                </c:pt>
                <c:pt idx="991">
                  <c:v>9.1549999999999996E-8</c:v>
                </c:pt>
                <c:pt idx="992">
                  <c:v>9.1549999999999996E-8</c:v>
                </c:pt>
                <c:pt idx="993">
                  <c:v>9.1549999999999996E-8</c:v>
                </c:pt>
                <c:pt idx="994">
                  <c:v>9.1549999999999996E-8</c:v>
                </c:pt>
                <c:pt idx="995">
                  <c:v>9.1549999999999996E-8</c:v>
                </c:pt>
                <c:pt idx="996">
                  <c:v>9.1469999999999998E-8</c:v>
                </c:pt>
                <c:pt idx="997">
                  <c:v>9.1469999999999998E-8</c:v>
                </c:pt>
                <c:pt idx="998">
                  <c:v>9.1469999999999998E-8</c:v>
                </c:pt>
                <c:pt idx="999">
                  <c:v>9.1640000000000005E-8</c:v>
                </c:pt>
                <c:pt idx="1000">
                  <c:v>9.1469999999999998E-8</c:v>
                </c:pt>
                <c:pt idx="1001">
                  <c:v>9.1549999999999996E-8</c:v>
                </c:pt>
                <c:pt idx="1002">
                  <c:v>9.139E-8</c:v>
                </c:pt>
                <c:pt idx="1003">
                  <c:v>9.1469999999999998E-8</c:v>
                </c:pt>
                <c:pt idx="1004">
                  <c:v>9.1469999999999998E-8</c:v>
                </c:pt>
                <c:pt idx="1005">
                  <c:v>9.1469999999999998E-8</c:v>
                </c:pt>
                <c:pt idx="1006">
                  <c:v>9.139E-8</c:v>
                </c:pt>
                <c:pt idx="1007">
                  <c:v>9.1469999999999998E-8</c:v>
                </c:pt>
                <c:pt idx="1008">
                  <c:v>9.1549999999999996E-8</c:v>
                </c:pt>
                <c:pt idx="1009">
                  <c:v>9.1469999999999998E-8</c:v>
                </c:pt>
                <c:pt idx="1010">
                  <c:v>9.1469999999999998E-8</c:v>
                </c:pt>
                <c:pt idx="1011">
                  <c:v>9.1469999999999998E-8</c:v>
                </c:pt>
                <c:pt idx="1012">
                  <c:v>9.1549999999999996E-8</c:v>
                </c:pt>
                <c:pt idx="1013">
                  <c:v>9.1469999999999998E-8</c:v>
                </c:pt>
                <c:pt idx="1014">
                  <c:v>9.139E-8</c:v>
                </c:pt>
                <c:pt idx="1015">
                  <c:v>9.139E-8</c:v>
                </c:pt>
                <c:pt idx="1016">
                  <c:v>9.1469999999999998E-8</c:v>
                </c:pt>
                <c:pt idx="1017">
                  <c:v>9.1469999999999998E-8</c:v>
                </c:pt>
                <c:pt idx="1018">
                  <c:v>9.1549999999999996E-8</c:v>
                </c:pt>
                <c:pt idx="1019">
                  <c:v>9.1469999999999998E-8</c:v>
                </c:pt>
                <c:pt idx="1020">
                  <c:v>9.139E-8</c:v>
                </c:pt>
                <c:pt idx="1021">
                  <c:v>9.1469999999999998E-8</c:v>
                </c:pt>
                <c:pt idx="1022">
                  <c:v>9.139E-8</c:v>
                </c:pt>
                <c:pt idx="1023">
                  <c:v>9.1469999999999998E-8</c:v>
                </c:pt>
                <c:pt idx="1024">
                  <c:v>9.139E-8</c:v>
                </c:pt>
                <c:pt idx="1025">
                  <c:v>9.1469999999999998E-8</c:v>
                </c:pt>
                <c:pt idx="1026">
                  <c:v>9.1469999999999998E-8</c:v>
                </c:pt>
                <c:pt idx="1027">
                  <c:v>9.139E-8</c:v>
                </c:pt>
                <c:pt idx="1028">
                  <c:v>9.1469999999999998E-8</c:v>
                </c:pt>
                <c:pt idx="1029">
                  <c:v>9.1469999999999998E-8</c:v>
                </c:pt>
                <c:pt idx="1030">
                  <c:v>9.1469999999999998E-8</c:v>
                </c:pt>
                <c:pt idx="1031">
                  <c:v>9.1220000000000006E-8</c:v>
                </c:pt>
                <c:pt idx="1032">
                  <c:v>9.139E-8</c:v>
                </c:pt>
                <c:pt idx="1033">
                  <c:v>9.1469999999999998E-8</c:v>
                </c:pt>
                <c:pt idx="1034">
                  <c:v>9.139E-8</c:v>
                </c:pt>
                <c:pt idx="1035">
                  <c:v>9.139E-8</c:v>
                </c:pt>
                <c:pt idx="1036">
                  <c:v>9.1300000000000004E-8</c:v>
                </c:pt>
                <c:pt idx="1037">
                  <c:v>9.139E-8</c:v>
                </c:pt>
                <c:pt idx="1038">
                  <c:v>9.139E-8</c:v>
                </c:pt>
                <c:pt idx="1039">
                  <c:v>9.1469999999999998E-8</c:v>
                </c:pt>
                <c:pt idx="1040">
                  <c:v>9.139E-8</c:v>
                </c:pt>
                <c:pt idx="1041">
                  <c:v>9.139E-8</c:v>
                </c:pt>
                <c:pt idx="1042">
                  <c:v>9.1300000000000004E-8</c:v>
                </c:pt>
                <c:pt idx="1043">
                  <c:v>9.1220000000000006E-8</c:v>
                </c:pt>
                <c:pt idx="1044">
                  <c:v>9.1469999999999998E-8</c:v>
                </c:pt>
                <c:pt idx="1045">
                  <c:v>9.139E-8</c:v>
                </c:pt>
                <c:pt idx="1046">
                  <c:v>9.1469999999999998E-8</c:v>
                </c:pt>
                <c:pt idx="1047">
                  <c:v>9.1469999999999998E-8</c:v>
                </c:pt>
                <c:pt idx="1048">
                  <c:v>9.1469999999999998E-8</c:v>
                </c:pt>
                <c:pt idx="1049">
                  <c:v>9.1549999999999996E-8</c:v>
                </c:pt>
                <c:pt idx="1050">
                  <c:v>9.1549999999999996E-8</c:v>
                </c:pt>
                <c:pt idx="1051">
                  <c:v>9.1549999999999996E-8</c:v>
                </c:pt>
                <c:pt idx="1052">
                  <c:v>9.1549999999999996E-8</c:v>
                </c:pt>
                <c:pt idx="1053">
                  <c:v>9.1469999999999998E-8</c:v>
                </c:pt>
                <c:pt idx="1054">
                  <c:v>9.1549999999999996E-8</c:v>
                </c:pt>
                <c:pt idx="1055">
                  <c:v>9.1549999999999996E-8</c:v>
                </c:pt>
                <c:pt idx="1056">
                  <c:v>9.1549999999999996E-8</c:v>
                </c:pt>
                <c:pt idx="1057">
                  <c:v>9.1469999999999998E-8</c:v>
                </c:pt>
                <c:pt idx="1058">
                  <c:v>9.1720000000000003E-8</c:v>
                </c:pt>
                <c:pt idx="1059">
                  <c:v>9.1640000000000005E-8</c:v>
                </c:pt>
                <c:pt idx="1060">
                  <c:v>9.1549999999999996E-8</c:v>
                </c:pt>
                <c:pt idx="1061">
                  <c:v>9.1549999999999996E-8</c:v>
                </c:pt>
                <c:pt idx="1062">
                  <c:v>9.1469999999999998E-8</c:v>
                </c:pt>
                <c:pt idx="1063">
                  <c:v>9.1469999999999998E-8</c:v>
                </c:pt>
                <c:pt idx="1064">
                  <c:v>9.1549999999999996E-8</c:v>
                </c:pt>
                <c:pt idx="1065">
                  <c:v>9.1300000000000004E-8</c:v>
                </c:pt>
                <c:pt idx="1066">
                  <c:v>9.139E-8</c:v>
                </c:pt>
                <c:pt idx="1067">
                  <c:v>9.1469999999999998E-8</c:v>
                </c:pt>
                <c:pt idx="1068">
                  <c:v>9.1549999999999996E-8</c:v>
                </c:pt>
                <c:pt idx="1069">
                  <c:v>9.1549999999999996E-8</c:v>
                </c:pt>
                <c:pt idx="1070">
                  <c:v>9.1720000000000003E-8</c:v>
                </c:pt>
                <c:pt idx="1071">
                  <c:v>9.1640000000000005E-8</c:v>
                </c:pt>
                <c:pt idx="1072">
                  <c:v>9.1549999999999996E-8</c:v>
                </c:pt>
                <c:pt idx="1073">
                  <c:v>9.1720000000000003E-8</c:v>
                </c:pt>
                <c:pt idx="1074">
                  <c:v>9.1640000000000005E-8</c:v>
                </c:pt>
                <c:pt idx="1075">
                  <c:v>9.1549999999999996E-8</c:v>
                </c:pt>
                <c:pt idx="1076">
                  <c:v>9.1640000000000005E-8</c:v>
                </c:pt>
                <c:pt idx="1077">
                  <c:v>9.1720000000000003E-8</c:v>
                </c:pt>
                <c:pt idx="1078">
                  <c:v>9.1640000000000005E-8</c:v>
                </c:pt>
                <c:pt idx="1079">
                  <c:v>9.139E-8</c:v>
                </c:pt>
                <c:pt idx="1080">
                  <c:v>9.1640000000000005E-8</c:v>
                </c:pt>
                <c:pt idx="1081">
                  <c:v>9.1640000000000005E-8</c:v>
                </c:pt>
                <c:pt idx="1082">
                  <c:v>9.1640000000000005E-8</c:v>
                </c:pt>
                <c:pt idx="1083">
                  <c:v>9.1640000000000005E-8</c:v>
                </c:pt>
                <c:pt idx="1084">
                  <c:v>9.1549999999999996E-8</c:v>
                </c:pt>
                <c:pt idx="1085">
                  <c:v>9.1469999999999998E-8</c:v>
                </c:pt>
                <c:pt idx="1086">
                  <c:v>9.1549999999999996E-8</c:v>
                </c:pt>
                <c:pt idx="1087">
                  <c:v>9.1549999999999996E-8</c:v>
                </c:pt>
                <c:pt idx="1088">
                  <c:v>9.1469999999999998E-8</c:v>
                </c:pt>
                <c:pt idx="1089">
                  <c:v>9.139E-8</c:v>
                </c:pt>
                <c:pt idx="1090">
                  <c:v>9.1549999999999996E-8</c:v>
                </c:pt>
                <c:pt idx="1091">
                  <c:v>9.139E-8</c:v>
                </c:pt>
                <c:pt idx="1092">
                  <c:v>9.1640000000000005E-8</c:v>
                </c:pt>
                <c:pt idx="1093">
                  <c:v>9.1549999999999996E-8</c:v>
                </c:pt>
                <c:pt idx="1094">
                  <c:v>9.1469999999999998E-8</c:v>
                </c:pt>
                <c:pt idx="1095">
                  <c:v>9.1549999999999996E-8</c:v>
                </c:pt>
                <c:pt idx="1096">
                  <c:v>9.139E-8</c:v>
                </c:pt>
                <c:pt idx="1097">
                  <c:v>9.139E-8</c:v>
                </c:pt>
                <c:pt idx="1098">
                  <c:v>9.1549999999999996E-8</c:v>
                </c:pt>
                <c:pt idx="1099">
                  <c:v>9.1469999999999998E-8</c:v>
                </c:pt>
                <c:pt idx="1100">
                  <c:v>9.1469999999999998E-8</c:v>
                </c:pt>
                <c:pt idx="1101">
                  <c:v>9.139E-8</c:v>
                </c:pt>
                <c:pt idx="1102">
                  <c:v>9.1549999999999996E-8</c:v>
                </c:pt>
                <c:pt idx="1103">
                  <c:v>9.139E-8</c:v>
                </c:pt>
                <c:pt idx="1104">
                  <c:v>9.139E-8</c:v>
                </c:pt>
                <c:pt idx="1105">
                  <c:v>9.139E-8</c:v>
                </c:pt>
                <c:pt idx="1106">
                  <c:v>9.139E-8</c:v>
                </c:pt>
                <c:pt idx="1107">
                  <c:v>9.1300000000000004E-8</c:v>
                </c:pt>
                <c:pt idx="1108">
                  <c:v>9.1300000000000004E-8</c:v>
                </c:pt>
                <c:pt idx="1109">
                  <c:v>9.1220000000000006E-8</c:v>
                </c:pt>
                <c:pt idx="1110">
                  <c:v>9.1300000000000004E-8</c:v>
                </c:pt>
                <c:pt idx="1111">
                  <c:v>9.139E-8</c:v>
                </c:pt>
                <c:pt idx="1112">
                  <c:v>9.1300000000000004E-8</c:v>
                </c:pt>
                <c:pt idx="1113">
                  <c:v>9.1300000000000004E-8</c:v>
                </c:pt>
                <c:pt idx="1114">
                  <c:v>9.1300000000000004E-8</c:v>
                </c:pt>
                <c:pt idx="1115">
                  <c:v>9.1220000000000006E-8</c:v>
                </c:pt>
                <c:pt idx="1116">
                  <c:v>9.1469999999999998E-8</c:v>
                </c:pt>
                <c:pt idx="1117">
                  <c:v>9.1300000000000004E-8</c:v>
                </c:pt>
                <c:pt idx="1118">
                  <c:v>9.1549999999999996E-8</c:v>
                </c:pt>
                <c:pt idx="1119">
                  <c:v>9.139E-8</c:v>
                </c:pt>
                <c:pt idx="1120">
                  <c:v>9.139E-8</c:v>
                </c:pt>
                <c:pt idx="1121">
                  <c:v>9.1220000000000006E-8</c:v>
                </c:pt>
                <c:pt idx="1122">
                  <c:v>9.1300000000000004E-8</c:v>
                </c:pt>
                <c:pt idx="1123">
                  <c:v>9.139E-8</c:v>
                </c:pt>
                <c:pt idx="1124">
                  <c:v>9.1220000000000006E-8</c:v>
                </c:pt>
                <c:pt idx="1125">
                  <c:v>9.139E-8</c:v>
                </c:pt>
                <c:pt idx="1126">
                  <c:v>9.139E-8</c:v>
                </c:pt>
                <c:pt idx="1127">
                  <c:v>9.1300000000000004E-8</c:v>
                </c:pt>
                <c:pt idx="1128">
                  <c:v>9.1139999999999994E-8</c:v>
                </c:pt>
                <c:pt idx="1129">
                  <c:v>9.1220000000000006E-8</c:v>
                </c:pt>
                <c:pt idx="1130">
                  <c:v>9.139E-8</c:v>
                </c:pt>
                <c:pt idx="1131">
                  <c:v>9.139E-8</c:v>
                </c:pt>
                <c:pt idx="1132">
                  <c:v>9.139E-8</c:v>
                </c:pt>
                <c:pt idx="1133">
                  <c:v>9.1300000000000004E-8</c:v>
                </c:pt>
                <c:pt idx="1134">
                  <c:v>9.1469999999999998E-8</c:v>
                </c:pt>
                <c:pt idx="1135">
                  <c:v>9.1300000000000004E-8</c:v>
                </c:pt>
                <c:pt idx="1136">
                  <c:v>9.139E-8</c:v>
                </c:pt>
                <c:pt idx="1137">
                  <c:v>9.139E-8</c:v>
                </c:pt>
                <c:pt idx="1138">
                  <c:v>9.139E-8</c:v>
                </c:pt>
                <c:pt idx="1139">
                  <c:v>9.1220000000000006E-8</c:v>
                </c:pt>
                <c:pt idx="1140">
                  <c:v>9.1300000000000004E-8</c:v>
                </c:pt>
                <c:pt idx="1141">
                  <c:v>9.1139999999999994E-8</c:v>
                </c:pt>
                <c:pt idx="1142">
                  <c:v>9.1220000000000006E-8</c:v>
                </c:pt>
                <c:pt idx="1143">
                  <c:v>9.1220000000000006E-8</c:v>
                </c:pt>
                <c:pt idx="1144">
                  <c:v>9.1139999999999994E-8</c:v>
                </c:pt>
                <c:pt idx="1145">
                  <c:v>9.1220000000000006E-8</c:v>
                </c:pt>
                <c:pt idx="1146">
                  <c:v>9.1220000000000006E-8</c:v>
                </c:pt>
                <c:pt idx="1147">
                  <c:v>9.1139999999999994E-8</c:v>
                </c:pt>
                <c:pt idx="1148">
                  <c:v>9.1220000000000006E-8</c:v>
                </c:pt>
                <c:pt idx="1149">
                  <c:v>9.1059999999999996E-8</c:v>
                </c:pt>
                <c:pt idx="1150">
                  <c:v>9.1300000000000004E-8</c:v>
                </c:pt>
                <c:pt idx="1151">
                  <c:v>9.1300000000000004E-8</c:v>
                </c:pt>
                <c:pt idx="1152">
                  <c:v>9.1300000000000004E-8</c:v>
                </c:pt>
                <c:pt idx="1153">
                  <c:v>9.139E-8</c:v>
                </c:pt>
                <c:pt idx="1154">
                  <c:v>9.1469999999999998E-8</c:v>
                </c:pt>
                <c:pt idx="1155">
                  <c:v>9.1549999999999996E-8</c:v>
                </c:pt>
                <c:pt idx="1156">
                  <c:v>9.1549999999999996E-8</c:v>
                </c:pt>
                <c:pt idx="1157">
                  <c:v>9.1640000000000005E-8</c:v>
                </c:pt>
                <c:pt idx="1158">
                  <c:v>9.1640000000000005E-8</c:v>
                </c:pt>
                <c:pt idx="1159">
                  <c:v>9.1549999999999996E-8</c:v>
                </c:pt>
                <c:pt idx="1160">
                  <c:v>9.1469999999999998E-8</c:v>
                </c:pt>
                <c:pt idx="1161">
                  <c:v>9.1549999999999996E-8</c:v>
                </c:pt>
                <c:pt idx="1162">
                  <c:v>9.1640000000000005E-8</c:v>
                </c:pt>
                <c:pt idx="1163">
                  <c:v>9.1549999999999996E-8</c:v>
                </c:pt>
                <c:pt idx="1164">
                  <c:v>9.1469999999999998E-8</c:v>
                </c:pt>
                <c:pt idx="1165">
                  <c:v>9.1469999999999998E-8</c:v>
                </c:pt>
                <c:pt idx="1166">
                  <c:v>9.1549999999999996E-8</c:v>
                </c:pt>
                <c:pt idx="1167">
                  <c:v>9.1640000000000005E-8</c:v>
                </c:pt>
                <c:pt idx="1168">
                  <c:v>9.139E-8</c:v>
                </c:pt>
                <c:pt idx="1169">
                  <c:v>9.1549999999999996E-8</c:v>
                </c:pt>
                <c:pt idx="1170">
                  <c:v>9.1549999999999996E-8</c:v>
                </c:pt>
                <c:pt idx="1171">
                  <c:v>9.139E-8</c:v>
                </c:pt>
                <c:pt idx="1172">
                  <c:v>9.1549999999999996E-8</c:v>
                </c:pt>
                <c:pt idx="1173">
                  <c:v>9.1549999999999996E-8</c:v>
                </c:pt>
                <c:pt idx="1174">
                  <c:v>9.1549999999999996E-8</c:v>
                </c:pt>
                <c:pt idx="1175">
                  <c:v>9.1640000000000005E-8</c:v>
                </c:pt>
                <c:pt idx="1176">
                  <c:v>9.1640000000000005E-8</c:v>
                </c:pt>
                <c:pt idx="1177">
                  <c:v>9.1549999999999996E-8</c:v>
                </c:pt>
                <c:pt idx="1178">
                  <c:v>9.1640000000000005E-8</c:v>
                </c:pt>
                <c:pt idx="1179">
                  <c:v>9.1640000000000005E-8</c:v>
                </c:pt>
                <c:pt idx="1180">
                  <c:v>9.1640000000000005E-8</c:v>
                </c:pt>
                <c:pt idx="1181">
                  <c:v>9.1640000000000005E-8</c:v>
                </c:pt>
                <c:pt idx="1182">
                  <c:v>9.1640000000000005E-8</c:v>
                </c:pt>
                <c:pt idx="1183">
                  <c:v>9.1640000000000005E-8</c:v>
                </c:pt>
                <c:pt idx="1184">
                  <c:v>9.1469999999999998E-8</c:v>
                </c:pt>
                <c:pt idx="1185">
                  <c:v>9.1640000000000005E-8</c:v>
                </c:pt>
                <c:pt idx="1186">
                  <c:v>9.1640000000000005E-8</c:v>
                </c:pt>
                <c:pt idx="1187">
                  <c:v>9.1469999999999998E-8</c:v>
                </c:pt>
                <c:pt idx="1188">
                  <c:v>9.1549999999999996E-8</c:v>
                </c:pt>
                <c:pt idx="1189">
                  <c:v>9.1640000000000005E-8</c:v>
                </c:pt>
                <c:pt idx="1190">
                  <c:v>9.139E-8</c:v>
                </c:pt>
                <c:pt idx="1191">
                  <c:v>9.1640000000000005E-8</c:v>
                </c:pt>
                <c:pt idx="1192">
                  <c:v>9.1549999999999996E-8</c:v>
                </c:pt>
                <c:pt idx="1193">
                  <c:v>9.1469999999999998E-8</c:v>
                </c:pt>
                <c:pt idx="1194">
                  <c:v>9.1549999999999996E-8</c:v>
                </c:pt>
                <c:pt idx="1195">
                  <c:v>9.1469999999999998E-8</c:v>
                </c:pt>
                <c:pt idx="1196">
                  <c:v>9.139E-8</c:v>
                </c:pt>
                <c:pt idx="1197">
                  <c:v>9.1549999999999996E-8</c:v>
                </c:pt>
                <c:pt idx="1198">
                  <c:v>9.1469999999999998E-8</c:v>
                </c:pt>
                <c:pt idx="1199">
                  <c:v>9.1469999999999998E-8</c:v>
                </c:pt>
                <c:pt idx="1200">
                  <c:v>9.1469999999999998E-8</c:v>
                </c:pt>
                <c:pt idx="1201">
                  <c:v>9.1549999999999996E-8</c:v>
                </c:pt>
                <c:pt idx="1202">
                  <c:v>9.1300000000000004E-8</c:v>
                </c:pt>
                <c:pt idx="1203">
                  <c:v>9.139E-8</c:v>
                </c:pt>
                <c:pt idx="1204">
                  <c:v>9.139E-8</c:v>
                </c:pt>
                <c:pt idx="1205">
                  <c:v>9.139E-8</c:v>
                </c:pt>
                <c:pt idx="1206">
                  <c:v>9.1549999999999996E-8</c:v>
                </c:pt>
                <c:pt idx="1207">
                  <c:v>9.1549999999999996E-8</c:v>
                </c:pt>
                <c:pt idx="1208">
                  <c:v>9.1640000000000005E-8</c:v>
                </c:pt>
                <c:pt idx="1209">
                  <c:v>9.1469999999999998E-8</c:v>
                </c:pt>
                <c:pt idx="1210">
                  <c:v>9.1549999999999996E-8</c:v>
                </c:pt>
                <c:pt idx="1211">
                  <c:v>9.1469999999999998E-8</c:v>
                </c:pt>
                <c:pt idx="1212">
                  <c:v>9.1549999999999996E-8</c:v>
                </c:pt>
                <c:pt idx="1213">
                  <c:v>9.1549999999999996E-8</c:v>
                </c:pt>
                <c:pt idx="1214">
                  <c:v>9.1549999999999996E-8</c:v>
                </c:pt>
                <c:pt idx="1215">
                  <c:v>9.1469999999999998E-8</c:v>
                </c:pt>
                <c:pt idx="1216">
                  <c:v>9.1469999999999998E-8</c:v>
                </c:pt>
                <c:pt idx="1217">
                  <c:v>9.1549999999999996E-8</c:v>
                </c:pt>
                <c:pt idx="1218">
                  <c:v>9.1469999999999998E-8</c:v>
                </c:pt>
                <c:pt idx="1219">
                  <c:v>9.1549999999999996E-8</c:v>
                </c:pt>
                <c:pt idx="1220">
                  <c:v>9.1469999999999998E-8</c:v>
                </c:pt>
                <c:pt idx="1221">
                  <c:v>9.1549999999999996E-8</c:v>
                </c:pt>
                <c:pt idx="1222">
                  <c:v>9.1469999999999998E-8</c:v>
                </c:pt>
                <c:pt idx="1223">
                  <c:v>9.1469999999999998E-8</c:v>
                </c:pt>
                <c:pt idx="1224">
                  <c:v>9.139E-8</c:v>
                </c:pt>
                <c:pt idx="1225">
                  <c:v>9.139E-8</c:v>
                </c:pt>
                <c:pt idx="1226">
                  <c:v>9.139E-8</c:v>
                </c:pt>
                <c:pt idx="1227">
                  <c:v>9.1469999999999998E-8</c:v>
                </c:pt>
                <c:pt idx="1228">
                  <c:v>9.139E-8</c:v>
                </c:pt>
                <c:pt idx="1229">
                  <c:v>9.139E-8</c:v>
                </c:pt>
                <c:pt idx="1230">
                  <c:v>9.1469999999999998E-8</c:v>
                </c:pt>
                <c:pt idx="1231">
                  <c:v>9.1549999999999996E-8</c:v>
                </c:pt>
                <c:pt idx="1232">
                  <c:v>9.1549999999999996E-8</c:v>
                </c:pt>
                <c:pt idx="1233">
                  <c:v>9.1549999999999996E-8</c:v>
                </c:pt>
                <c:pt idx="1234">
                  <c:v>9.1469999999999998E-8</c:v>
                </c:pt>
                <c:pt idx="1235">
                  <c:v>9.139E-8</c:v>
                </c:pt>
                <c:pt idx="1236">
                  <c:v>9.139E-8</c:v>
                </c:pt>
                <c:pt idx="1237">
                  <c:v>9.139E-8</c:v>
                </c:pt>
                <c:pt idx="1238">
                  <c:v>9.1549999999999996E-8</c:v>
                </c:pt>
                <c:pt idx="1239">
                  <c:v>9.1300000000000004E-8</c:v>
                </c:pt>
                <c:pt idx="1240">
                  <c:v>9.1640000000000005E-8</c:v>
                </c:pt>
                <c:pt idx="1241">
                  <c:v>9.139E-8</c:v>
                </c:pt>
                <c:pt idx="1242">
                  <c:v>9.139E-8</c:v>
                </c:pt>
                <c:pt idx="1243">
                  <c:v>9.139E-8</c:v>
                </c:pt>
                <c:pt idx="1244">
                  <c:v>9.139E-8</c:v>
                </c:pt>
                <c:pt idx="1245">
                  <c:v>9.1469999999999998E-8</c:v>
                </c:pt>
                <c:pt idx="1246">
                  <c:v>9.1300000000000004E-8</c:v>
                </c:pt>
                <c:pt idx="1247">
                  <c:v>9.1300000000000004E-8</c:v>
                </c:pt>
                <c:pt idx="1248">
                  <c:v>9.1469999999999998E-8</c:v>
                </c:pt>
                <c:pt idx="1249">
                  <c:v>9.1220000000000006E-8</c:v>
                </c:pt>
                <c:pt idx="1250">
                  <c:v>9.1220000000000006E-8</c:v>
                </c:pt>
                <c:pt idx="1251">
                  <c:v>9.1300000000000004E-8</c:v>
                </c:pt>
                <c:pt idx="1252">
                  <c:v>9.1220000000000006E-8</c:v>
                </c:pt>
                <c:pt idx="1253">
                  <c:v>9.1469999999999998E-8</c:v>
                </c:pt>
                <c:pt idx="1254">
                  <c:v>9.1469999999999998E-8</c:v>
                </c:pt>
                <c:pt idx="1255">
                  <c:v>9.139E-8</c:v>
                </c:pt>
                <c:pt idx="1256">
                  <c:v>9.1469999999999998E-8</c:v>
                </c:pt>
                <c:pt idx="1257">
                  <c:v>9.1549999999999996E-8</c:v>
                </c:pt>
                <c:pt idx="1258">
                  <c:v>9.1549999999999996E-8</c:v>
                </c:pt>
                <c:pt idx="1259">
                  <c:v>9.1640000000000005E-8</c:v>
                </c:pt>
                <c:pt idx="1260">
                  <c:v>9.1549999999999996E-8</c:v>
                </c:pt>
                <c:pt idx="1261">
                  <c:v>9.1549999999999996E-8</c:v>
                </c:pt>
                <c:pt idx="1262">
                  <c:v>9.1549999999999996E-8</c:v>
                </c:pt>
                <c:pt idx="1263">
                  <c:v>9.1469999999999998E-8</c:v>
                </c:pt>
                <c:pt idx="1264">
                  <c:v>9.1549999999999996E-8</c:v>
                </c:pt>
                <c:pt idx="1265">
                  <c:v>9.1640000000000005E-8</c:v>
                </c:pt>
                <c:pt idx="1266">
                  <c:v>9.1549999999999996E-8</c:v>
                </c:pt>
                <c:pt idx="1267">
                  <c:v>9.1549999999999996E-8</c:v>
                </c:pt>
                <c:pt idx="1268">
                  <c:v>9.1469999999999998E-8</c:v>
                </c:pt>
                <c:pt idx="1269">
                  <c:v>9.1469999999999998E-8</c:v>
                </c:pt>
                <c:pt idx="1270">
                  <c:v>9.1469999999999998E-8</c:v>
                </c:pt>
                <c:pt idx="1271">
                  <c:v>9.1469999999999998E-8</c:v>
                </c:pt>
                <c:pt idx="1272">
                  <c:v>9.1469999999999998E-8</c:v>
                </c:pt>
                <c:pt idx="1273">
                  <c:v>9.139E-8</c:v>
                </c:pt>
                <c:pt idx="1274">
                  <c:v>9.139E-8</c:v>
                </c:pt>
                <c:pt idx="1275">
                  <c:v>9.1549999999999996E-8</c:v>
                </c:pt>
                <c:pt idx="1276">
                  <c:v>9.139E-8</c:v>
                </c:pt>
                <c:pt idx="1277">
                  <c:v>9.139E-8</c:v>
                </c:pt>
                <c:pt idx="1278">
                  <c:v>9.1469999999999998E-8</c:v>
                </c:pt>
                <c:pt idx="1279">
                  <c:v>9.1469999999999998E-8</c:v>
                </c:pt>
                <c:pt idx="1280">
                  <c:v>9.139E-8</c:v>
                </c:pt>
                <c:pt idx="1281">
                  <c:v>9.139E-8</c:v>
                </c:pt>
                <c:pt idx="1282">
                  <c:v>9.1469999999999998E-8</c:v>
                </c:pt>
                <c:pt idx="1283">
                  <c:v>9.1469999999999998E-8</c:v>
                </c:pt>
                <c:pt idx="1284">
                  <c:v>9.1469999999999998E-8</c:v>
                </c:pt>
                <c:pt idx="1285">
                  <c:v>9.139E-8</c:v>
                </c:pt>
                <c:pt idx="1286">
                  <c:v>9.1549999999999996E-8</c:v>
                </c:pt>
                <c:pt idx="1287">
                  <c:v>9.139E-8</c:v>
                </c:pt>
                <c:pt idx="1288">
                  <c:v>9.1469999999999998E-8</c:v>
                </c:pt>
                <c:pt idx="1289">
                  <c:v>9.139E-8</c:v>
                </c:pt>
                <c:pt idx="1290">
                  <c:v>9.1469999999999998E-8</c:v>
                </c:pt>
                <c:pt idx="1291">
                  <c:v>9.139E-8</c:v>
                </c:pt>
                <c:pt idx="1292">
                  <c:v>9.1549999999999996E-8</c:v>
                </c:pt>
                <c:pt idx="1293">
                  <c:v>9.139E-8</c:v>
                </c:pt>
                <c:pt idx="1294">
                  <c:v>9.1300000000000004E-8</c:v>
                </c:pt>
                <c:pt idx="1295">
                  <c:v>9.1469999999999998E-8</c:v>
                </c:pt>
                <c:pt idx="1296">
                  <c:v>9.139E-8</c:v>
                </c:pt>
                <c:pt idx="1297">
                  <c:v>9.139E-8</c:v>
                </c:pt>
                <c:pt idx="1298">
                  <c:v>9.1300000000000004E-8</c:v>
                </c:pt>
                <c:pt idx="1299">
                  <c:v>9.1300000000000004E-8</c:v>
                </c:pt>
                <c:pt idx="1300">
                  <c:v>9.139E-8</c:v>
                </c:pt>
                <c:pt idx="1301">
                  <c:v>9.1300000000000004E-8</c:v>
                </c:pt>
                <c:pt idx="1302">
                  <c:v>9.139E-8</c:v>
                </c:pt>
                <c:pt idx="1303">
                  <c:v>9.139E-8</c:v>
                </c:pt>
                <c:pt idx="1304">
                  <c:v>9.1469999999999998E-8</c:v>
                </c:pt>
                <c:pt idx="1305">
                  <c:v>9.139E-8</c:v>
                </c:pt>
                <c:pt idx="1306">
                  <c:v>9.1300000000000004E-8</c:v>
                </c:pt>
                <c:pt idx="1307">
                  <c:v>9.1549999999999996E-8</c:v>
                </c:pt>
                <c:pt idx="1308">
                  <c:v>9.139E-8</c:v>
                </c:pt>
                <c:pt idx="1309">
                  <c:v>9.1469999999999998E-8</c:v>
                </c:pt>
                <c:pt idx="1310">
                  <c:v>9.139E-8</c:v>
                </c:pt>
                <c:pt idx="1311">
                  <c:v>9.139E-8</c:v>
                </c:pt>
                <c:pt idx="1312">
                  <c:v>9.139E-8</c:v>
                </c:pt>
                <c:pt idx="1313">
                  <c:v>9.1300000000000004E-8</c:v>
                </c:pt>
                <c:pt idx="1314">
                  <c:v>9.1469999999999998E-8</c:v>
                </c:pt>
                <c:pt idx="1315">
                  <c:v>9.1220000000000006E-8</c:v>
                </c:pt>
                <c:pt idx="1316">
                  <c:v>9.139E-8</c:v>
                </c:pt>
                <c:pt idx="1317">
                  <c:v>9.1300000000000004E-8</c:v>
                </c:pt>
                <c:pt idx="1318">
                  <c:v>9.1220000000000006E-8</c:v>
                </c:pt>
                <c:pt idx="1319">
                  <c:v>9.1139999999999994E-8</c:v>
                </c:pt>
                <c:pt idx="1320">
                  <c:v>9.1300000000000004E-8</c:v>
                </c:pt>
                <c:pt idx="1321">
                  <c:v>9.1300000000000004E-8</c:v>
                </c:pt>
                <c:pt idx="1322">
                  <c:v>9.1139999999999994E-8</c:v>
                </c:pt>
                <c:pt idx="1323">
                  <c:v>9.1139999999999994E-8</c:v>
                </c:pt>
                <c:pt idx="1324">
                  <c:v>9.1220000000000006E-8</c:v>
                </c:pt>
                <c:pt idx="1325">
                  <c:v>9.1220000000000006E-8</c:v>
                </c:pt>
                <c:pt idx="1326">
                  <c:v>9.1220000000000006E-8</c:v>
                </c:pt>
                <c:pt idx="1327">
                  <c:v>9.139E-8</c:v>
                </c:pt>
                <c:pt idx="1328">
                  <c:v>9.1300000000000004E-8</c:v>
                </c:pt>
                <c:pt idx="1329">
                  <c:v>9.1300000000000004E-8</c:v>
                </c:pt>
                <c:pt idx="1330">
                  <c:v>9.139E-8</c:v>
                </c:pt>
                <c:pt idx="1331">
                  <c:v>9.1220000000000006E-8</c:v>
                </c:pt>
                <c:pt idx="1332">
                  <c:v>9.1139999999999994E-8</c:v>
                </c:pt>
                <c:pt idx="1333">
                  <c:v>9.1220000000000006E-8</c:v>
                </c:pt>
                <c:pt idx="1334">
                  <c:v>9.1139999999999994E-8</c:v>
                </c:pt>
                <c:pt idx="1335">
                  <c:v>9.1300000000000004E-8</c:v>
                </c:pt>
                <c:pt idx="1336">
                  <c:v>9.1300000000000004E-8</c:v>
                </c:pt>
                <c:pt idx="1337">
                  <c:v>9.1220000000000006E-8</c:v>
                </c:pt>
                <c:pt idx="1338">
                  <c:v>9.1300000000000004E-8</c:v>
                </c:pt>
                <c:pt idx="1339">
                  <c:v>9.1220000000000006E-8</c:v>
                </c:pt>
                <c:pt idx="1340">
                  <c:v>9.1220000000000006E-8</c:v>
                </c:pt>
                <c:pt idx="1341">
                  <c:v>9.1139999999999994E-8</c:v>
                </c:pt>
                <c:pt idx="1342">
                  <c:v>9.1139999999999994E-8</c:v>
                </c:pt>
                <c:pt idx="1343">
                  <c:v>9.1220000000000006E-8</c:v>
                </c:pt>
                <c:pt idx="1344">
                  <c:v>9.1220000000000006E-8</c:v>
                </c:pt>
                <c:pt idx="1345">
                  <c:v>9.139E-8</c:v>
                </c:pt>
                <c:pt idx="1346">
                  <c:v>9.139E-8</c:v>
                </c:pt>
                <c:pt idx="1347">
                  <c:v>9.139E-8</c:v>
                </c:pt>
                <c:pt idx="1348">
                  <c:v>9.1469999999999998E-8</c:v>
                </c:pt>
                <c:pt idx="1349">
                  <c:v>9.1139999999999994E-8</c:v>
                </c:pt>
                <c:pt idx="1350">
                  <c:v>9.1469999999999998E-8</c:v>
                </c:pt>
                <c:pt idx="1351">
                  <c:v>9.139E-8</c:v>
                </c:pt>
                <c:pt idx="1352">
                  <c:v>9.1469999999999998E-8</c:v>
                </c:pt>
                <c:pt idx="1353">
                  <c:v>9.139E-8</c:v>
                </c:pt>
                <c:pt idx="1354">
                  <c:v>9.1549999999999996E-8</c:v>
                </c:pt>
                <c:pt idx="1355">
                  <c:v>9.139E-8</c:v>
                </c:pt>
                <c:pt idx="1356">
                  <c:v>9.139E-8</c:v>
                </c:pt>
                <c:pt idx="1357">
                  <c:v>9.1549999999999996E-8</c:v>
                </c:pt>
                <c:pt idx="1358">
                  <c:v>9.1549999999999996E-8</c:v>
                </c:pt>
                <c:pt idx="1359">
                  <c:v>9.1549999999999996E-8</c:v>
                </c:pt>
                <c:pt idx="1360">
                  <c:v>9.1220000000000006E-8</c:v>
                </c:pt>
                <c:pt idx="1361">
                  <c:v>9.139E-8</c:v>
                </c:pt>
                <c:pt idx="1362">
                  <c:v>9.1549999999999996E-8</c:v>
                </c:pt>
                <c:pt idx="1363">
                  <c:v>9.139E-8</c:v>
                </c:pt>
                <c:pt idx="1364">
                  <c:v>9.139E-8</c:v>
                </c:pt>
                <c:pt idx="1365">
                  <c:v>9.139E-8</c:v>
                </c:pt>
                <c:pt idx="1366">
                  <c:v>9.1469999999999998E-8</c:v>
                </c:pt>
                <c:pt idx="1367">
                  <c:v>9.139E-8</c:v>
                </c:pt>
                <c:pt idx="1368">
                  <c:v>9.139E-8</c:v>
                </c:pt>
                <c:pt idx="1369">
                  <c:v>9.139E-8</c:v>
                </c:pt>
                <c:pt idx="1370">
                  <c:v>9.1469999999999998E-8</c:v>
                </c:pt>
                <c:pt idx="1371">
                  <c:v>9.139E-8</c:v>
                </c:pt>
                <c:pt idx="1372">
                  <c:v>9.1469999999999998E-8</c:v>
                </c:pt>
                <c:pt idx="1373">
                  <c:v>9.139E-8</c:v>
                </c:pt>
                <c:pt idx="1374">
                  <c:v>9.139E-8</c:v>
                </c:pt>
                <c:pt idx="1375">
                  <c:v>9.1469999999999998E-8</c:v>
                </c:pt>
                <c:pt idx="1376">
                  <c:v>9.1469999999999998E-8</c:v>
                </c:pt>
                <c:pt idx="1377">
                  <c:v>9.1469999999999998E-8</c:v>
                </c:pt>
                <c:pt idx="1378">
                  <c:v>9.1469999999999998E-8</c:v>
                </c:pt>
                <c:pt idx="1379">
                  <c:v>9.1549999999999996E-8</c:v>
                </c:pt>
                <c:pt idx="1380">
                  <c:v>9.139E-8</c:v>
                </c:pt>
                <c:pt idx="1381">
                  <c:v>9.1220000000000006E-8</c:v>
                </c:pt>
                <c:pt idx="1382">
                  <c:v>9.1300000000000004E-8</c:v>
                </c:pt>
                <c:pt idx="1383">
                  <c:v>9.1469999999999998E-8</c:v>
                </c:pt>
                <c:pt idx="1384">
                  <c:v>9.1300000000000004E-8</c:v>
                </c:pt>
                <c:pt idx="1385">
                  <c:v>9.1300000000000004E-8</c:v>
                </c:pt>
                <c:pt idx="1386">
                  <c:v>9.1220000000000006E-8</c:v>
                </c:pt>
                <c:pt idx="1387">
                  <c:v>9.139E-8</c:v>
                </c:pt>
                <c:pt idx="1388">
                  <c:v>9.1220000000000006E-8</c:v>
                </c:pt>
                <c:pt idx="1389">
                  <c:v>9.139E-8</c:v>
                </c:pt>
                <c:pt idx="1390">
                  <c:v>9.1300000000000004E-8</c:v>
                </c:pt>
                <c:pt idx="1391">
                  <c:v>9.1220000000000006E-8</c:v>
                </c:pt>
                <c:pt idx="1392">
                  <c:v>9.1220000000000006E-8</c:v>
                </c:pt>
                <c:pt idx="1393">
                  <c:v>9.1300000000000004E-8</c:v>
                </c:pt>
                <c:pt idx="1394">
                  <c:v>9.139E-8</c:v>
                </c:pt>
                <c:pt idx="1395">
                  <c:v>9.1300000000000004E-8</c:v>
                </c:pt>
                <c:pt idx="1396">
                  <c:v>9.1139999999999994E-8</c:v>
                </c:pt>
                <c:pt idx="1397">
                  <c:v>9.1220000000000006E-8</c:v>
                </c:pt>
                <c:pt idx="1398">
                  <c:v>9.1139999999999994E-8</c:v>
                </c:pt>
                <c:pt idx="1399">
                  <c:v>9.1139999999999994E-8</c:v>
                </c:pt>
                <c:pt idx="1400">
                  <c:v>9.1220000000000006E-8</c:v>
                </c:pt>
                <c:pt idx="1401">
                  <c:v>9.1139999999999994E-8</c:v>
                </c:pt>
                <c:pt idx="1402">
                  <c:v>9.1139999999999994E-8</c:v>
                </c:pt>
                <c:pt idx="1403">
                  <c:v>9.1139999999999994E-8</c:v>
                </c:pt>
                <c:pt idx="1404">
                  <c:v>9.1220000000000006E-8</c:v>
                </c:pt>
                <c:pt idx="1405">
                  <c:v>9.1220000000000006E-8</c:v>
                </c:pt>
                <c:pt idx="1406">
                  <c:v>9.1139999999999994E-8</c:v>
                </c:pt>
                <c:pt idx="1407">
                  <c:v>9.1139999999999994E-8</c:v>
                </c:pt>
                <c:pt idx="1408">
                  <c:v>9.1300000000000004E-8</c:v>
                </c:pt>
                <c:pt idx="1409">
                  <c:v>9.1220000000000006E-8</c:v>
                </c:pt>
                <c:pt idx="1410">
                  <c:v>9.1139999999999994E-8</c:v>
                </c:pt>
                <c:pt idx="1411">
                  <c:v>9.1139999999999994E-8</c:v>
                </c:pt>
                <c:pt idx="1412">
                  <c:v>9.1139999999999994E-8</c:v>
                </c:pt>
                <c:pt idx="1413">
                  <c:v>9.1059999999999996E-8</c:v>
                </c:pt>
                <c:pt idx="1414">
                  <c:v>9.1059999999999996E-8</c:v>
                </c:pt>
                <c:pt idx="1415">
                  <c:v>9.1059999999999996E-8</c:v>
                </c:pt>
                <c:pt idx="1416">
                  <c:v>9.0979999999999998E-8</c:v>
                </c:pt>
                <c:pt idx="1417">
                  <c:v>9.1059999999999996E-8</c:v>
                </c:pt>
                <c:pt idx="1418">
                  <c:v>9.1220000000000006E-8</c:v>
                </c:pt>
                <c:pt idx="1419">
                  <c:v>9.1139999999999994E-8</c:v>
                </c:pt>
                <c:pt idx="1420">
                  <c:v>9.1059999999999996E-8</c:v>
                </c:pt>
                <c:pt idx="1421">
                  <c:v>9.1139999999999994E-8</c:v>
                </c:pt>
                <c:pt idx="1422">
                  <c:v>9.1059999999999996E-8</c:v>
                </c:pt>
                <c:pt idx="1423">
                  <c:v>9.1059999999999996E-8</c:v>
                </c:pt>
                <c:pt idx="1424">
                  <c:v>9.1059999999999996E-8</c:v>
                </c:pt>
                <c:pt idx="1425">
                  <c:v>9.1139999999999994E-8</c:v>
                </c:pt>
                <c:pt idx="1426">
                  <c:v>9.1059999999999996E-8</c:v>
                </c:pt>
                <c:pt idx="1427">
                  <c:v>9.0979999999999998E-8</c:v>
                </c:pt>
                <c:pt idx="1428">
                  <c:v>9.1139999999999994E-8</c:v>
                </c:pt>
                <c:pt idx="1429">
                  <c:v>9.0979999999999998E-8</c:v>
                </c:pt>
                <c:pt idx="1430">
                  <c:v>9.1059999999999996E-8</c:v>
                </c:pt>
                <c:pt idx="1431">
                  <c:v>9.1059999999999996E-8</c:v>
                </c:pt>
                <c:pt idx="1432">
                  <c:v>9.1220000000000006E-8</c:v>
                </c:pt>
                <c:pt idx="1433">
                  <c:v>9.1220000000000006E-8</c:v>
                </c:pt>
                <c:pt idx="1434">
                  <c:v>9.1059999999999996E-8</c:v>
                </c:pt>
                <c:pt idx="1435">
                  <c:v>9.1059999999999996E-8</c:v>
                </c:pt>
                <c:pt idx="1436">
                  <c:v>9.1139999999999994E-8</c:v>
                </c:pt>
                <c:pt idx="1437">
                  <c:v>9.0979999999999998E-8</c:v>
                </c:pt>
                <c:pt idx="1438">
                  <c:v>9.1139999999999994E-8</c:v>
                </c:pt>
                <c:pt idx="1439">
                  <c:v>9.1139999999999994E-8</c:v>
                </c:pt>
                <c:pt idx="1440">
                  <c:v>9.0979999999999998E-8</c:v>
                </c:pt>
                <c:pt idx="1441">
                  <c:v>9.0979999999999998E-8</c:v>
                </c:pt>
                <c:pt idx="1442">
                  <c:v>9.1059999999999996E-8</c:v>
                </c:pt>
                <c:pt idx="1443">
                  <c:v>9.1139999999999994E-8</c:v>
                </c:pt>
                <c:pt idx="1444">
                  <c:v>9.1300000000000004E-8</c:v>
                </c:pt>
                <c:pt idx="1445">
                  <c:v>9.1139999999999994E-8</c:v>
                </c:pt>
                <c:pt idx="1446">
                  <c:v>9.1220000000000006E-8</c:v>
                </c:pt>
                <c:pt idx="1447">
                  <c:v>9.1220000000000006E-8</c:v>
                </c:pt>
                <c:pt idx="1448">
                  <c:v>9.1300000000000004E-8</c:v>
                </c:pt>
                <c:pt idx="1449">
                  <c:v>9.1220000000000006E-8</c:v>
                </c:pt>
                <c:pt idx="1450">
                  <c:v>9.1059999999999996E-8</c:v>
                </c:pt>
                <c:pt idx="1451">
                  <c:v>9.1139999999999994E-8</c:v>
                </c:pt>
                <c:pt idx="1452">
                  <c:v>9.1300000000000004E-8</c:v>
                </c:pt>
                <c:pt idx="1453">
                  <c:v>9.1139999999999994E-8</c:v>
                </c:pt>
                <c:pt idx="1454">
                  <c:v>9.1139999999999994E-8</c:v>
                </c:pt>
                <c:pt idx="1455">
                  <c:v>9.0979999999999998E-8</c:v>
                </c:pt>
                <c:pt idx="1456">
                  <c:v>9.1220000000000006E-8</c:v>
                </c:pt>
                <c:pt idx="1457">
                  <c:v>9.1139999999999994E-8</c:v>
                </c:pt>
                <c:pt idx="1458">
                  <c:v>9.1059999999999996E-8</c:v>
                </c:pt>
                <c:pt idx="1459">
                  <c:v>9.1220000000000006E-8</c:v>
                </c:pt>
                <c:pt idx="1460">
                  <c:v>9.1220000000000006E-8</c:v>
                </c:pt>
                <c:pt idx="1461">
                  <c:v>9.1059999999999996E-8</c:v>
                </c:pt>
                <c:pt idx="1462">
                  <c:v>9.1059999999999996E-8</c:v>
                </c:pt>
                <c:pt idx="1463">
                  <c:v>9.1139999999999994E-8</c:v>
                </c:pt>
                <c:pt idx="1464">
                  <c:v>9.1220000000000006E-8</c:v>
                </c:pt>
                <c:pt idx="1465">
                  <c:v>9.1139999999999994E-8</c:v>
                </c:pt>
                <c:pt idx="1466">
                  <c:v>9.1220000000000006E-8</c:v>
                </c:pt>
                <c:pt idx="1467">
                  <c:v>9.1139999999999994E-8</c:v>
                </c:pt>
                <c:pt idx="1468">
                  <c:v>9.1220000000000006E-8</c:v>
                </c:pt>
                <c:pt idx="1469">
                  <c:v>9.1220000000000006E-8</c:v>
                </c:pt>
                <c:pt idx="1470">
                  <c:v>9.1139999999999994E-8</c:v>
                </c:pt>
                <c:pt idx="1471">
                  <c:v>9.1139999999999994E-8</c:v>
                </c:pt>
                <c:pt idx="1472">
                  <c:v>9.1139999999999994E-8</c:v>
                </c:pt>
                <c:pt idx="1473">
                  <c:v>9.1059999999999996E-8</c:v>
                </c:pt>
                <c:pt idx="1474">
                  <c:v>9.1300000000000004E-8</c:v>
                </c:pt>
                <c:pt idx="1475">
                  <c:v>9.1220000000000006E-8</c:v>
                </c:pt>
                <c:pt idx="1476">
                  <c:v>9.1300000000000004E-8</c:v>
                </c:pt>
                <c:pt idx="1477">
                  <c:v>9.1220000000000006E-8</c:v>
                </c:pt>
                <c:pt idx="1478">
                  <c:v>9.1059999999999996E-8</c:v>
                </c:pt>
                <c:pt idx="1479">
                  <c:v>9.1059999999999996E-8</c:v>
                </c:pt>
                <c:pt idx="1480">
                  <c:v>9.1139999999999994E-8</c:v>
                </c:pt>
                <c:pt idx="1481">
                  <c:v>9.1139999999999994E-8</c:v>
                </c:pt>
                <c:pt idx="1482">
                  <c:v>9.1059999999999996E-8</c:v>
                </c:pt>
                <c:pt idx="1483">
                  <c:v>9.1139999999999994E-8</c:v>
                </c:pt>
                <c:pt idx="1484">
                  <c:v>9.1059999999999996E-8</c:v>
                </c:pt>
                <c:pt idx="1485">
                  <c:v>9.1059999999999996E-8</c:v>
                </c:pt>
                <c:pt idx="1486">
                  <c:v>9.1059999999999996E-8</c:v>
                </c:pt>
                <c:pt idx="1487">
                  <c:v>9.1059999999999996E-8</c:v>
                </c:pt>
                <c:pt idx="1488">
                  <c:v>9.1059999999999996E-8</c:v>
                </c:pt>
                <c:pt idx="1489">
                  <c:v>9.0979999999999998E-8</c:v>
                </c:pt>
                <c:pt idx="1490">
                  <c:v>9.0979999999999998E-8</c:v>
                </c:pt>
                <c:pt idx="1491">
                  <c:v>9.0979999999999998E-8</c:v>
                </c:pt>
                <c:pt idx="1492">
                  <c:v>9.1059999999999996E-8</c:v>
                </c:pt>
                <c:pt idx="1493">
                  <c:v>9.0979999999999998E-8</c:v>
                </c:pt>
                <c:pt idx="1494">
                  <c:v>9.0979999999999998E-8</c:v>
                </c:pt>
                <c:pt idx="1495">
                  <c:v>9.1059999999999996E-8</c:v>
                </c:pt>
                <c:pt idx="1496">
                  <c:v>9.1059999999999996E-8</c:v>
                </c:pt>
                <c:pt idx="1497">
                  <c:v>9.0979999999999998E-8</c:v>
                </c:pt>
                <c:pt idx="1498">
                  <c:v>9.1059999999999996E-8</c:v>
                </c:pt>
                <c:pt idx="1499">
                  <c:v>9.0979999999999998E-8</c:v>
                </c:pt>
                <c:pt idx="1500">
                  <c:v>9.0890000000000002E-8</c:v>
                </c:pt>
                <c:pt idx="1501">
                  <c:v>9.0890000000000002E-8</c:v>
                </c:pt>
                <c:pt idx="1502">
                  <c:v>9.0979999999999998E-8</c:v>
                </c:pt>
                <c:pt idx="1503">
                  <c:v>9.0979999999999998E-8</c:v>
                </c:pt>
                <c:pt idx="1504">
                  <c:v>9.1059999999999996E-8</c:v>
                </c:pt>
                <c:pt idx="1505">
                  <c:v>9.1059999999999996E-8</c:v>
                </c:pt>
                <c:pt idx="1506">
                  <c:v>9.1059999999999996E-8</c:v>
                </c:pt>
                <c:pt idx="1507">
                  <c:v>9.0979999999999998E-8</c:v>
                </c:pt>
                <c:pt idx="1508">
                  <c:v>9.0890000000000002E-8</c:v>
                </c:pt>
                <c:pt idx="1509">
                  <c:v>9.0979999999999998E-8</c:v>
                </c:pt>
                <c:pt idx="1510">
                  <c:v>9.0979999999999998E-8</c:v>
                </c:pt>
                <c:pt idx="1511">
                  <c:v>9.0979999999999998E-8</c:v>
                </c:pt>
                <c:pt idx="1512">
                  <c:v>9.1059999999999996E-8</c:v>
                </c:pt>
                <c:pt idx="1513">
                  <c:v>9.0979999999999998E-8</c:v>
                </c:pt>
                <c:pt idx="1514">
                  <c:v>9.0890000000000002E-8</c:v>
                </c:pt>
                <c:pt idx="1515">
                  <c:v>9.0890000000000002E-8</c:v>
                </c:pt>
                <c:pt idx="1516">
                  <c:v>9.0979999999999998E-8</c:v>
                </c:pt>
                <c:pt idx="1517">
                  <c:v>9.0979999999999998E-8</c:v>
                </c:pt>
                <c:pt idx="1518">
                  <c:v>9.0890000000000002E-8</c:v>
                </c:pt>
                <c:pt idx="1519">
                  <c:v>9.0979999999999998E-8</c:v>
                </c:pt>
                <c:pt idx="1520">
                  <c:v>9.0890000000000002E-8</c:v>
                </c:pt>
                <c:pt idx="1521">
                  <c:v>9.0979999999999998E-8</c:v>
                </c:pt>
                <c:pt idx="1522">
                  <c:v>9.0890000000000002E-8</c:v>
                </c:pt>
                <c:pt idx="1523">
                  <c:v>9.0890000000000002E-8</c:v>
                </c:pt>
                <c:pt idx="1524">
                  <c:v>9.0890000000000002E-8</c:v>
                </c:pt>
                <c:pt idx="1525">
                  <c:v>9.0810000000000004E-8</c:v>
                </c:pt>
                <c:pt idx="1526">
                  <c:v>9.0810000000000004E-8</c:v>
                </c:pt>
                <c:pt idx="1527">
                  <c:v>9.0810000000000004E-8</c:v>
                </c:pt>
                <c:pt idx="1528">
                  <c:v>9.0890000000000002E-8</c:v>
                </c:pt>
                <c:pt idx="1529">
                  <c:v>9.0810000000000004E-8</c:v>
                </c:pt>
                <c:pt idx="1530">
                  <c:v>9.0979999999999998E-8</c:v>
                </c:pt>
                <c:pt idx="1531">
                  <c:v>9.0890000000000002E-8</c:v>
                </c:pt>
                <c:pt idx="1532">
                  <c:v>9.0979999999999998E-8</c:v>
                </c:pt>
                <c:pt idx="1533">
                  <c:v>9.0810000000000004E-8</c:v>
                </c:pt>
                <c:pt idx="1534">
                  <c:v>9.0890000000000002E-8</c:v>
                </c:pt>
                <c:pt idx="1535">
                  <c:v>9.0979999999999998E-8</c:v>
                </c:pt>
                <c:pt idx="1536">
                  <c:v>9.0890000000000002E-8</c:v>
                </c:pt>
                <c:pt idx="1537">
                  <c:v>9.0890000000000002E-8</c:v>
                </c:pt>
                <c:pt idx="1538">
                  <c:v>9.0810000000000004E-8</c:v>
                </c:pt>
                <c:pt idx="1539">
                  <c:v>9.0890000000000002E-8</c:v>
                </c:pt>
                <c:pt idx="1540">
                  <c:v>9.0979999999999998E-8</c:v>
                </c:pt>
                <c:pt idx="1541">
                  <c:v>9.0810000000000004E-8</c:v>
                </c:pt>
                <c:pt idx="1542">
                  <c:v>9.0890000000000002E-8</c:v>
                </c:pt>
                <c:pt idx="1543">
                  <c:v>9.0979999999999998E-8</c:v>
                </c:pt>
                <c:pt idx="1544">
                  <c:v>9.0810000000000004E-8</c:v>
                </c:pt>
                <c:pt idx="1545">
                  <c:v>9.0890000000000002E-8</c:v>
                </c:pt>
                <c:pt idx="1546">
                  <c:v>9.0810000000000004E-8</c:v>
                </c:pt>
                <c:pt idx="1547">
                  <c:v>9.0810000000000004E-8</c:v>
                </c:pt>
                <c:pt idx="1548">
                  <c:v>9.0810000000000004E-8</c:v>
                </c:pt>
                <c:pt idx="1549">
                  <c:v>9.0890000000000002E-8</c:v>
                </c:pt>
                <c:pt idx="1550">
                  <c:v>9.0810000000000004E-8</c:v>
                </c:pt>
                <c:pt idx="1551">
                  <c:v>9.0730000000000006E-8</c:v>
                </c:pt>
                <c:pt idx="1552">
                  <c:v>9.0890000000000002E-8</c:v>
                </c:pt>
                <c:pt idx="1553">
                  <c:v>9.0810000000000004E-8</c:v>
                </c:pt>
                <c:pt idx="1554">
                  <c:v>9.0730000000000006E-8</c:v>
                </c:pt>
                <c:pt idx="1555">
                  <c:v>9.0810000000000004E-8</c:v>
                </c:pt>
                <c:pt idx="1556">
                  <c:v>9.0890000000000002E-8</c:v>
                </c:pt>
                <c:pt idx="1557">
                  <c:v>9.0810000000000004E-8</c:v>
                </c:pt>
                <c:pt idx="1558">
                  <c:v>9.0890000000000002E-8</c:v>
                </c:pt>
                <c:pt idx="1559">
                  <c:v>9.0890000000000002E-8</c:v>
                </c:pt>
                <c:pt idx="1560">
                  <c:v>9.0890000000000002E-8</c:v>
                </c:pt>
                <c:pt idx="1561">
                  <c:v>9.0890000000000002E-8</c:v>
                </c:pt>
                <c:pt idx="1562">
                  <c:v>9.0810000000000004E-8</c:v>
                </c:pt>
                <c:pt idx="1563">
                  <c:v>9.0890000000000002E-8</c:v>
                </c:pt>
                <c:pt idx="1564">
                  <c:v>9.0810000000000004E-8</c:v>
                </c:pt>
                <c:pt idx="1565">
                  <c:v>9.0730000000000006E-8</c:v>
                </c:pt>
                <c:pt idx="1566">
                  <c:v>9.0810000000000004E-8</c:v>
                </c:pt>
                <c:pt idx="1567">
                  <c:v>9.0810000000000004E-8</c:v>
                </c:pt>
                <c:pt idx="1568">
                  <c:v>9.0890000000000002E-8</c:v>
                </c:pt>
                <c:pt idx="1569">
                  <c:v>9.0890000000000002E-8</c:v>
                </c:pt>
                <c:pt idx="1570">
                  <c:v>9.0890000000000002E-8</c:v>
                </c:pt>
                <c:pt idx="1571">
                  <c:v>9.0810000000000004E-8</c:v>
                </c:pt>
                <c:pt idx="1572">
                  <c:v>9.0810000000000004E-8</c:v>
                </c:pt>
                <c:pt idx="1573">
                  <c:v>9.0810000000000004E-8</c:v>
                </c:pt>
                <c:pt idx="1574">
                  <c:v>9.0730000000000006E-8</c:v>
                </c:pt>
                <c:pt idx="1575">
                  <c:v>9.0810000000000004E-8</c:v>
                </c:pt>
                <c:pt idx="1576">
                  <c:v>9.0810000000000004E-8</c:v>
                </c:pt>
                <c:pt idx="1577">
                  <c:v>9.0810000000000004E-8</c:v>
                </c:pt>
                <c:pt idx="1578">
                  <c:v>9.0810000000000004E-8</c:v>
                </c:pt>
                <c:pt idx="1579">
                  <c:v>9.0890000000000002E-8</c:v>
                </c:pt>
                <c:pt idx="1580">
                  <c:v>9.0649999999999994E-8</c:v>
                </c:pt>
                <c:pt idx="1581">
                  <c:v>9.0730000000000006E-8</c:v>
                </c:pt>
                <c:pt idx="1582">
                  <c:v>9.0730000000000006E-8</c:v>
                </c:pt>
                <c:pt idx="1583">
                  <c:v>9.0730000000000006E-8</c:v>
                </c:pt>
                <c:pt idx="1584">
                  <c:v>9.0730000000000006E-8</c:v>
                </c:pt>
                <c:pt idx="1585">
                  <c:v>9.0810000000000004E-8</c:v>
                </c:pt>
                <c:pt idx="1586">
                  <c:v>9.0730000000000006E-8</c:v>
                </c:pt>
                <c:pt idx="1587">
                  <c:v>9.0730000000000006E-8</c:v>
                </c:pt>
                <c:pt idx="1588">
                  <c:v>9.0649999999999994E-8</c:v>
                </c:pt>
                <c:pt idx="1589">
                  <c:v>9.0810000000000004E-8</c:v>
                </c:pt>
                <c:pt idx="1590">
                  <c:v>9.0569999999999996E-8</c:v>
                </c:pt>
                <c:pt idx="1591">
                  <c:v>9.0649999999999994E-8</c:v>
                </c:pt>
                <c:pt idx="1592">
                  <c:v>9.0730000000000006E-8</c:v>
                </c:pt>
                <c:pt idx="1593">
                  <c:v>9.0649999999999994E-8</c:v>
                </c:pt>
                <c:pt idx="1594">
                  <c:v>9.0730000000000006E-8</c:v>
                </c:pt>
                <c:pt idx="1595">
                  <c:v>9.0810000000000004E-8</c:v>
                </c:pt>
                <c:pt idx="1596">
                  <c:v>9.0810000000000004E-8</c:v>
                </c:pt>
                <c:pt idx="1597">
                  <c:v>9.0649999999999994E-8</c:v>
                </c:pt>
                <c:pt idx="1598">
                  <c:v>9.0810000000000004E-8</c:v>
                </c:pt>
                <c:pt idx="1599">
                  <c:v>9.0810000000000004E-8</c:v>
                </c:pt>
                <c:pt idx="1600">
                  <c:v>9.0730000000000006E-8</c:v>
                </c:pt>
                <c:pt idx="1601">
                  <c:v>9.0730000000000006E-8</c:v>
                </c:pt>
                <c:pt idx="1602">
                  <c:v>9.0810000000000004E-8</c:v>
                </c:pt>
                <c:pt idx="1603">
                  <c:v>9.0730000000000006E-8</c:v>
                </c:pt>
                <c:pt idx="1604">
                  <c:v>9.0649999999999994E-8</c:v>
                </c:pt>
                <c:pt idx="1605">
                  <c:v>9.0890000000000002E-8</c:v>
                </c:pt>
                <c:pt idx="1606">
                  <c:v>9.0730000000000006E-8</c:v>
                </c:pt>
                <c:pt idx="1607">
                  <c:v>9.0890000000000002E-8</c:v>
                </c:pt>
                <c:pt idx="1608">
                  <c:v>9.0890000000000002E-8</c:v>
                </c:pt>
                <c:pt idx="1609">
                  <c:v>9.0730000000000006E-8</c:v>
                </c:pt>
                <c:pt idx="1610">
                  <c:v>9.0730000000000006E-8</c:v>
                </c:pt>
                <c:pt idx="1611">
                  <c:v>9.0649999999999994E-8</c:v>
                </c:pt>
                <c:pt idx="1612">
                  <c:v>9.0730000000000006E-8</c:v>
                </c:pt>
                <c:pt idx="1613">
                  <c:v>9.0730000000000006E-8</c:v>
                </c:pt>
                <c:pt idx="1614">
                  <c:v>9.0810000000000004E-8</c:v>
                </c:pt>
                <c:pt idx="1615">
                  <c:v>9.0979999999999998E-8</c:v>
                </c:pt>
                <c:pt idx="1616">
                  <c:v>9.0730000000000006E-8</c:v>
                </c:pt>
                <c:pt idx="1617">
                  <c:v>9.0649999999999994E-8</c:v>
                </c:pt>
                <c:pt idx="1618">
                  <c:v>9.0810000000000004E-8</c:v>
                </c:pt>
                <c:pt idx="1619">
                  <c:v>9.0730000000000006E-8</c:v>
                </c:pt>
                <c:pt idx="1620">
                  <c:v>9.0810000000000004E-8</c:v>
                </c:pt>
                <c:pt idx="1621">
                  <c:v>9.0810000000000004E-8</c:v>
                </c:pt>
                <c:pt idx="1622">
                  <c:v>9.0890000000000002E-8</c:v>
                </c:pt>
                <c:pt idx="1623">
                  <c:v>9.0890000000000002E-8</c:v>
                </c:pt>
                <c:pt idx="1624">
                  <c:v>9.0810000000000004E-8</c:v>
                </c:pt>
                <c:pt idx="1625">
                  <c:v>9.0979999999999998E-8</c:v>
                </c:pt>
                <c:pt idx="1626">
                  <c:v>9.0730000000000006E-8</c:v>
                </c:pt>
                <c:pt idx="1627">
                  <c:v>9.0810000000000004E-8</c:v>
                </c:pt>
                <c:pt idx="1628">
                  <c:v>9.0979999999999998E-8</c:v>
                </c:pt>
                <c:pt idx="1629">
                  <c:v>9.0979999999999998E-8</c:v>
                </c:pt>
                <c:pt idx="1630">
                  <c:v>9.0979999999999998E-8</c:v>
                </c:pt>
                <c:pt idx="1631">
                  <c:v>9.1059999999999996E-8</c:v>
                </c:pt>
                <c:pt idx="1632">
                  <c:v>9.1059999999999996E-8</c:v>
                </c:pt>
                <c:pt idx="1633">
                  <c:v>9.0890000000000002E-8</c:v>
                </c:pt>
                <c:pt idx="1634">
                  <c:v>9.0890000000000002E-8</c:v>
                </c:pt>
                <c:pt idx="1635">
                  <c:v>9.0979999999999998E-8</c:v>
                </c:pt>
                <c:pt idx="1636">
                  <c:v>9.0979999999999998E-8</c:v>
                </c:pt>
                <c:pt idx="1637">
                  <c:v>9.0979999999999998E-8</c:v>
                </c:pt>
                <c:pt idx="1638">
                  <c:v>9.0890000000000002E-8</c:v>
                </c:pt>
                <c:pt idx="1639">
                  <c:v>9.0810000000000004E-8</c:v>
                </c:pt>
                <c:pt idx="1640">
                  <c:v>9.0890000000000002E-8</c:v>
                </c:pt>
                <c:pt idx="1641">
                  <c:v>9.0890000000000002E-8</c:v>
                </c:pt>
                <c:pt idx="1642">
                  <c:v>9.0890000000000002E-8</c:v>
                </c:pt>
                <c:pt idx="1643">
                  <c:v>9.0890000000000002E-8</c:v>
                </c:pt>
                <c:pt idx="1644">
                  <c:v>9.0979999999999998E-8</c:v>
                </c:pt>
                <c:pt idx="1645">
                  <c:v>9.0890000000000002E-8</c:v>
                </c:pt>
                <c:pt idx="1646">
                  <c:v>9.0890000000000002E-8</c:v>
                </c:pt>
                <c:pt idx="1647">
                  <c:v>9.0979999999999998E-8</c:v>
                </c:pt>
                <c:pt idx="1648">
                  <c:v>9.0890000000000002E-8</c:v>
                </c:pt>
                <c:pt idx="1649">
                  <c:v>9.1059999999999996E-8</c:v>
                </c:pt>
                <c:pt idx="1650">
                  <c:v>9.0979999999999998E-8</c:v>
                </c:pt>
                <c:pt idx="1651">
                  <c:v>9.1059999999999996E-8</c:v>
                </c:pt>
                <c:pt idx="1652">
                  <c:v>9.1059999999999996E-8</c:v>
                </c:pt>
                <c:pt idx="1653">
                  <c:v>9.0979999999999998E-8</c:v>
                </c:pt>
                <c:pt idx="1654">
                  <c:v>9.0979999999999998E-8</c:v>
                </c:pt>
                <c:pt idx="1655">
                  <c:v>9.1139999999999994E-8</c:v>
                </c:pt>
                <c:pt idx="1656">
                  <c:v>9.1059999999999996E-8</c:v>
                </c:pt>
                <c:pt idx="1657">
                  <c:v>9.1059999999999996E-8</c:v>
                </c:pt>
                <c:pt idx="1658">
                  <c:v>9.1059999999999996E-8</c:v>
                </c:pt>
                <c:pt idx="1659">
                  <c:v>9.1139999999999994E-8</c:v>
                </c:pt>
                <c:pt idx="1660">
                  <c:v>9.1059999999999996E-8</c:v>
                </c:pt>
                <c:pt idx="1661">
                  <c:v>9.1059999999999996E-8</c:v>
                </c:pt>
                <c:pt idx="1662">
                  <c:v>9.1059999999999996E-8</c:v>
                </c:pt>
                <c:pt idx="1663">
                  <c:v>9.1059999999999996E-8</c:v>
                </c:pt>
                <c:pt idx="1664">
                  <c:v>9.0979999999999998E-8</c:v>
                </c:pt>
                <c:pt idx="1665">
                  <c:v>9.0979999999999998E-8</c:v>
                </c:pt>
                <c:pt idx="1666">
                  <c:v>9.1059999999999996E-8</c:v>
                </c:pt>
                <c:pt idx="1667">
                  <c:v>9.1139999999999994E-8</c:v>
                </c:pt>
                <c:pt idx="1668">
                  <c:v>9.1059999999999996E-8</c:v>
                </c:pt>
                <c:pt idx="1669">
                  <c:v>9.1139999999999994E-8</c:v>
                </c:pt>
                <c:pt idx="1670">
                  <c:v>9.0979999999999998E-8</c:v>
                </c:pt>
                <c:pt idx="1671">
                  <c:v>9.1059999999999996E-8</c:v>
                </c:pt>
                <c:pt idx="1672">
                  <c:v>9.1059999999999996E-8</c:v>
                </c:pt>
                <c:pt idx="1673">
                  <c:v>9.1139999999999994E-8</c:v>
                </c:pt>
                <c:pt idx="1674">
                  <c:v>9.1220000000000006E-8</c:v>
                </c:pt>
                <c:pt idx="1675">
                  <c:v>9.1059999999999996E-8</c:v>
                </c:pt>
                <c:pt idx="1676">
                  <c:v>9.1139999999999994E-8</c:v>
                </c:pt>
                <c:pt idx="1677">
                  <c:v>9.1139999999999994E-8</c:v>
                </c:pt>
                <c:pt idx="1678">
                  <c:v>9.1059999999999996E-8</c:v>
                </c:pt>
                <c:pt idx="1679">
                  <c:v>9.1300000000000004E-8</c:v>
                </c:pt>
                <c:pt idx="1680">
                  <c:v>9.1139999999999994E-8</c:v>
                </c:pt>
                <c:pt idx="1681">
                  <c:v>9.1059999999999996E-8</c:v>
                </c:pt>
                <c:pt idx="1682">
                  <c:v>9.1139999999999994E-8</c:v>
                </c:pt>
                <c:pt idx="1683">
                  <c:v>9.1220000000000006E-8</c:v>
                </c:pt>
                <c:pt idx="1684">
                  <c:v>9.1139999999999994E-8</c:v>
                </c:pt>
                <c:pt idx="1685">
                  <c:v>9.1139999999999994E-8</c:v>
                </c:pt>
                <c:pt idx="1686">
                  <c:v>9.1220000000000006E-8</c:v>
                </c:pt>
                <c:pt idx="1687">
                  <c:v>9.1300000000000004E-8</c:v>
                </c:pt>
                <c:pt idx="1688">
                  <c:v>9.1139999999999994E-8</c:v>
                </c:pt>
                <c:pt idx="1689">
                  <c:v>9.1220000000000006E-8</c:v>
                </c:pt>
                <c:pt idx="1690">
                  <c:v>9.1220000000000006E-8</c:v>
                </c:pt>
                <c:pt idx="1691">
                  <c:v>9.1059999999999996E-8</c:v>
                </c:pt>
                <c:pt idx="1692">
                  <c:v>9.1139999999999994E-8</c:v>
                </c:pt>
                <c:pt idx="1693">
                  <c:v>9.1300000000000004E-8</c:v>
                </c:pt>
                <c:pt idx="1694">
                  <c:v>9.1220000000000006E-8</c:v>
                </c:pt>
                <c:pt idx="1695">
                  <c:v>9.1139999999999994E-8</c:v>
                </c:pt>
                <c:pt idx="1696">
                  <c:v>9.1139999999999994E-8</c:v>
                </c:pt>
                <c:pt idx="1697">
                  <c:v>9.1220000000000006E-8</c:v>
                </c:pt>
                <c:pt idx="1698">
                  <c:v>9.1220000000000006E-8</c:v>
                </c:pt>
                <c:pt idx="1699">
                  <c:v>9.1139999999999994E-8</c:v>
                </c:pt>
                <c:pt idx="1700">
                  <c:v>9.139E-8</c:v>
                </c:pt>
                <c:pt idx="1701">
                  <c:v>9.1300000000000004E-8</c:v>
                </c:pt>
                <c:pt idx="1702">
                  <c:v>9.139E-8</c:v>
                </c:pt>
                <c:pt idx="1703">
                  <c:v>9.1220000000000006E-8</c:v>
                </c:pt>
                <c:pt idx="1704">
                  <c:v>9.1220000000000006E-8</c:v>
                </c:pt>
                <c:pt idx="1705">
                  <c:v>9.1220000000000006E-8</c:v>
                </c:pt>
                <c:pt idx="1706">
                  <c:v>9.1220000000000006E-8</c:v>
                </c:pt>
                <c:pt idx="1707">
                  <c:v>9.139E-8</c:v>
                </c:pt>
                <c:pt idx="1708">
                  <c:v>9.1139999999999994E-8</c:v>
                </c:pt>
                <c:pt idx="1709">
                  <c:v>9.1300000000000004E-8</c:v>
                </c:pt>
                <c:pt idx="1710">
                  <c:v>9.1220000000000006E-8</c:v>
                </c:pt>
                <c:pt idx="1711">
                  <c:v>9.1300000000000004E-8</c:v>
                </c:pt>
                <c:pt idx="1712">
                  <c:v>9.1300000000000004E-8</c:v>
                </c:pt>
                <c:pt idx="1713">
                  <c:v>9.1469999999999998E-8</c:v>
                </c:pt>
                <c:pt idx="1714">
                  <c:v>9.139E-8</c:v>
                </c:pt>
                <c:pt idx="1715">
                  <c:v>9.1300000000000004E-8</c:v>
                </c:pt>
                <c:pt idx="1716">
                  <c:v>9.139E-8</c:v>
                </c:pt>
                <c:pt idx="1717">
                  <c:v>9.1469999999999998E-8</c:v>
                </c:pt>
                <c:pt idx="1718">
                  <c:v>9.139E-8</c:v>
                </c:pt>
                <c:pt idx="1719">
                  <c:v>9.1220000000000006E-8</c:v>
                </c:pt>
                <c:pt idx="1720">
                  <c:v>9.1139999999999994E-8</c:v>
                </c:pt>
                <c:pt idx="1721">
                  <c:v>9.1300000000000004E-8</c:v>
                </c:pt>
                <c:pt idx="1722">
                  <c:v>9.1220000000000006E-8</c:v>
                </c:pt>
                <c:pt idx="1723">
                  <c:v>9.1220000000000006E-8</c:v>
                </c:pt>
                <c:pt idx="1724">
                  <c:v>9.1139999999999994E-8</c:v>
                </c:pt>
                <c:pt idx="1725">
                  <c:v>9.1139999999999994E-8</c:v>
                </c:pt>
                <c:pt idx="1726">
                  <c:v>9.1139999999999994E-8</c:v>
                </c:pt>
                <c:pt idx="1727">
                  <c:v>9.1059999999999996E-8</c:v>
                </c:pt>
                <c:pt idx="1728">
                  <c:v>9.1139999999999994E-8</c:v>
                </c:pt>
                <c:pt idx="1729">
                  <c:v>9.1139999999999994E-8</c:v>
                </c:pt>
                <c:pt idx="1730">
                  <c:v>9.1300000000000004E-8</c:v>
                </c:pt>
                <c:pt idx="1731">
                  <c:v>9.1139999999999994E-8</c:v>
                </c:pt>
                <c:pt idx="1732">
                  <c:v>9.1300000000000004E-8</c:v>
                </c:pt>
                <c:pt idx="1733">
                  <c:v>9.139E-8</c:v>
                </c:pt>
                <c:pt idx="1734">
                  <c:v>9.1300000000000004E-8</c:v>
                </c:pt>
                <c:pt idx="1735">
                  <c:v>9.1469999999999998E-8</c:v>
                </c:pt>
                <c:pt idx="1736">
                  <c:v>9.139E-8</c:v>
                </c:pt>
                <c:pt idx="1737">
                  <c:v>9.1549999999999996E-8</c:v>
                </c:pt>
                <c:pt idx="1738">
                  <c:v>9.139E-8</c:v>
                </c:pt>
                <c:pt idx="1739">
                  <c:v>9.1469999999999998E-8</c:v>
                </c:pt>
                <c:pt idx="1740">
                  <c:v>9.1469999999999998E-8</c:v>
                </c:pt>
                <c:pt idx="1741">
                  <c:v>9.1469999999999998E-8</c:v>
                </c:pt>
                <c:pt idx="1742">
                  <c:v>9.1640000000000005E-8</c:v>
                </c:pt>
                <c:pt idx="1743">
                  <c:v>9.139E-8</c:v>
                </c:pt>
                <c:pt idx="1744">
                  <c:v>9.1549999999999996E-8</c:v>
                </c:pt>
                <c:pt idx="1745">
                  <c:v>9.1549999999999996E-8</c:v>
                </c:pt>
                <c:pt idx="1746">
                  <c:v>9.1640000000000005E-8</c:v>
                </c:pt>
                <c:pt idx="1747">
                  <c:v>9.1640000000000005E-8</c:v>
                </c:pt>
                <c:pt idx="1748">
                  <c:v>9.1720000000000003E-8</c:v>
                </c:pt>
                <c:pt idx="1749">
                  <c:v>9.1640000000000005E-8</c:v>
                </c:pt>
                <c:pt idx="1750">
                  <c:v>9.1640000000000005E-8</c:v>
                </c:pt>
                <c:pt idx="1751">
                  <c:v>9.1640000000000005E-8</c:v>
                </c:pt>
                <c:pt idx="1752">
                  <c:v>9.1640000000000005E-8</c:v>
                </c:pt>
                <c:pt idx="1753">
                  <c:v>9.1720000000000003E-8</c:v>
                </c:pt>
                <c:pt idx="1754">
                  <c:v>9.1720000000000003E-8</c:v>
                </c:pt>
                <c:pt idx="1755">
                  <c:v>9.1640000000000005E-8</c:v>
                </c:pt>
                <c:pt idx="1756">
                  <c:v>9.1640000000000005E-8</c:v>
                </c:pt>
                <c:pt idx="1757">
                  <c:v>9.1720000000000003E-8</c:v>
                </c:pt>
                <c:pt idx="1758">
                  <c:v>9.1800000000000001E-8</c:v>
                </c:pt>
                <c:pt idx="1759">
                  <c:v>9.1640000000000005E-8</c:v>
                </c:pt>
                <c:pt idx="1760">
                  <c:v>9.1720000000000003E-8</c:v>
                </c:pt>
                <c:pt idx="1761">
                  <c:v>9.1720000000000003E-8</c:v>
                </c:pt>
                <c:pt idx="1762">
                  <c:v>9.1720000000000003E-8</c:v>
                </c:pt>
                <c:pt idx="1763">
                  <c:v>9.1800000000000001E-8</c:v>
                </c:pt>
                <c:pt idx="1764">
                  <c:v>9.1720000000000003E-8</c:v>
                </c:pt>
                <c:pt idx="1765">
                  <c:v>9.1720000000000003E-8</c:v>
                </c:pt>
                <c:pt idx="1766">
                  <c:v>9.1720000000000003E-8</c:v>
                </c:pt>
                <c:pt idx="1767">
                  <c:v>9.188E-8</c:v>
                </c:pt>
                <c:pt idx="1768">
                  <c:v>9.1800000000000001E-8</c:v>
                </c:pt>
                <c:pt idx="1769">
                  <c:v>9.188E-8</c:v>
                </c:pt>
                <c:pt idx="1770">
                  <c:v>9.188E-8</c:v>
                </c:pt>
                <c:pt idx="1771">
                  <c:v>9.1969999999999996E-8</c:v>
                </c:pt>
                <c:pt idx="1772">
                  <c:v>9.1800000000000001E-8</c:v>
                </c:pt>
                <c:pt idx="1773">
                  <c:v>9.188E-8</c:v>
                </c:pt>
                <c:pt idx="1774">
                  <c:v>9.2049999999999994E-8</c:v>
                </c:pt>
                <c:pt idx="1775">
                  <c:v>9.2049999999999994E-8</c:v>
                </c:pt>
                <c:pt idx="1776">
                  <c:v>9.2049999999999994E-8</c:v>
                </c:pt>
                <c:pt idx="1777">
                  <c:v>9.1969999999999996E-8</c:v>
                </c:pt>
                <c:pt idx="1778">
                  <c:v>9.2130000000000005E-8</c:v>
                </c:pt>
                <c:pt idx="1779">
                  <c:v>9.2299999999999999E-8</c:v>
                </c:pt>
                <c:pt idx="1780">
                  <c:v>9.2220000000000001E-8</c:v>
                </c:pt>
                <c:pt idx="1781">
                  <c:v>9.2220000000000001E-8</c:v>
                </c:pt>
                <c:pt idx="1782">
                  <c:v>9.2220000000000001E-8</c:v>
                </c:pt>
                <c:pt idx="1783">
                  <c:v>9.2299999999999999E-8</c:v>
                </c:pt>
                <c:pt idx="1784">
                  <c:v>9.2299999999999999E-8</c:v>
                </c:pt>
                <c:pt idx="1785">
                  <c:v>9.2299999999999999E-8</c:v>
                </c:pt>
                <c:pt idx="1786">
                  <c:v>9.2299999999999999E-8</c:v>
                </c:pt>
                <c:pt idx="1787">
                  <c:v>9.2299999999999999E-8</c:v>
                </c:pt>
                <c:pt idx="1788">
                  <c:v>9.2379999999999997E-8</c:v>
                </c:pt>
                <c:pt idx="1789">
                  <c:v>9.2299999999999999E-8</c:v>
                </c:pt>
                <c:pt idx="1790">
                  <c:v>9.2299999999999999E-8</c:v>
                </c:pt>
                <c:pt idx="1791">
                  <c:v>9.2379999999999997E-8</c:v>
                </c:pt>
                <c:pt idx="1792">
                  <c:v>9.2469999999999994E-8</c:v>
                </c:pt>
                <c:pt idx="1793">
                  <c:v>9.2469999999999994E-8</c:v>
                </c:pt>
                <c:pt idx="1794">
                  <c:v>9.2630000000000003E-8</c:v>
                </c:pt>
                <c:pt idx="1795">
                  <c:v>9.2469999999999994E-8</c:v>
                </c:pt>
                <c:pt idx="1796">
                  <c:v>9.2469999999999994E-8</c:v>
                </c:pt>
                <c:pt idx="1797">
                  <c:v>9.2469999999999994E-8</c:v>
                </c:pt>
                <c:pt idx="1798">
                  <c:v>9.2630000000000003E-8</c:v>
                </c:pt>
                <c:pt idx="1799">
                  <c:v>9.2630000000000003E-8</c:v>
                </c:pt>
                <c:pt idx="1800">
                  <c:v>9.2719999999999999E-8</c:v>
                </c:pt>
                <c:pt idx="1801">
                  <c:v>9.2719999999999999E-8</c:v>
                </c:pt>
                <c:pt idx="1802">
                  <c:v>9.2550000000000005E-8</c:v>
                </c:pt>
                <c:pt idx="1803">
                  <c:v>9.2630000000000003E-8</c:v>
                </c:pt>
                <c:pt idx="1804">
                  <c:v>9.2799999999999997E-8</c:v>
                </c:pt>
                <c:pt idx="1805">
                  <c:v>9.2719999999999999E-8</c:v>
                </c:pt>
                <c:pt idx="1806">
                  <c:v>9.2799999999999997E-8</c:v>
                </c:pt>
                <c:pt idx="1807">
                  <c:v>9.2630000000000003E-8</c:v>
                </c:pt>
                <c:pt idx="1808">
                  <c:v>9.2879999999999995E-8</c:v>
                </c:pt>
                <c:pt idx="1809">
                  <c:v>9.2879999999999995E-8</c:v>
                </c:pt>
                <c:pt idx="1810">
                  <c:v>9.2630000000000003E-8</c:v>
                </c:pt>
                <c:pt idx="1811">
                  <c:v>9.2630000000000003E-8</c:v>
                </c:pt>
                <c:pt idx="1812">
                  <c:v>9.2630000000000003E-8</c:v>
                </c:pt>
                <c:pt idx="1813">
                  <c:v>9.2469999999999994E-8</c:v>
                </c:pt>
                <c:pt idx="1814">
                  <c:v>9.2630000000000003E-8</c:v>
                </c:pt>
                <c:pt idx="1815">
                  <c:v>9.2799999999999997E-8</c:v>
                </c:pt>
                <c:pt idx="1816">
                  <c:v>9.2550000000000005E-8</c:v>
                </c:pt>
                <c:pt idx="1817">
                  <c:v>9.2630000000000003E-8</c:v>
                </c:pt>
                <c:pt idx="1818">
                  <c:v>9.2799999999999997E-8</c:v>
                </c:pt>
                <c:pt idx="1819">
                  <c:v>9.2799999999999997E-8</c:v>
                </c:pt>
                <c:pt idx="1820">
                  <c:v>9.2719999999999999E-8</c:v>
                </c:pt>
                <c:pt idx="1821">
                  <c:v>9.2799999999999997E-8</c:v>
                </c:pt>
                <c:pt idx="1822">
                  <c:v>9.2799999999999997E-8</c:v>
                </c:pt>
                <c:pt idx="1823">
                  <c:v>9.2799999999999997E-8</c:v>
                </c:pt>
                <c:pt idx="1824">
                  <c:v>9.2879999999999995E-8</c:v>
                </c:pt>
                <c:pt idx="1825">
                  <c:v>9.2879999999999995E-8</c:v>
                </c:pt>
                <c:pt idx="1826">
                  <c:v>9.2879999999999995E-8</c:v>
                </c:pt>
                <c:pt idx="1827">
                  <c:v>9.2970000000000005E-8</c:v>
                </c:pt>
                <c:pt idx="1828">
                  <c:v>9.2879999999999995E-8</c:v>
                </c:pt>
                <c:pt idx="1829">
                  <c:v>9.3050000000000003E-8</c:v>
                </c:pt>
                <c:pt idx="1830">
                  <c:v>9.2970000000000005E-8</c:v>
                </c:pt>
                <c:pt idx="1831">
                  <c:v>9.2970000000000005E-8</c:v>
                </c:pt>
                <c:pt idx="1832">
                  <c:v>9.3050000000000003E-8</c:v>
                </c:pt>
                <c:pt idx="1833">
                  <c:v>9.2970000000000005E-8</c:v>
                </c:pt>
                <c:pt idx="1834">
                  <c:v>9.3050000000000003E-8</c:v>
                </c:pt>
                <c:pt idx="1835">
                  <c:v>9.3050000000000003E-8</c:v>
                </c:pt>
                <c:pt idx="1836">
                  <c:v>9.2970000000000005E-8</c:v>
                </c:pt>
                <c:pt idx="1837">
                  <c:v>9.2970000000000005E-8</c:v>
                </c:pt>
                <c:pt idx="1838">
                  <c:v>9.3050000000000003E-8</c:v>
                </c:pt>
                <c:pt idx="1839">
                  <c:v>9.3050000000000003E-8</c:v>
                </c:pt>
                <c:pt idx="1840">
                  <c:v>9.3130000000000001E-8</c:v>
                </c:pt>
                <c:pt idx="1841">
                  <c:v>9.3050000000000003E-8</c:v>
                </c:pt>
                <c:pt idx="1842">
                  <c:v>9.3130000000000001E-8</c:v>
                </c:pt>
                <c:pt idx="1843">
                  <c:v>9.3130000000000001E-8</c:v>
                </c:pt>
                <c:pt idx="1844">
                  <c:v>9.3130000000000001E-8</c:v>
                </c:pt>
                <c:pt idx="1845">
                  <c:v>9.3130000000000001E-8</c:v>
                </c:pt>
                <c:pt idx="1846">
                  <c:v>9.3050000000000003E-8</c:v>
                </c:pt>
                <c:pt idx="1847">
                  <c:v>9.3130000000000001E-8</c:v>
                </c:pt>
                <c:pt idx="1848">
                  <c:v>9.3050000000000003E-8</c:v>
                </c:pt>
                <c:pt idx="1849">
                  <c:v>9.3130000000000001E-8</c:v>
                </c:pt>
                <c:pt idx="1850">
                  <c:v>9.3219999999999997E-8</c:v>
                </c:pt>
                <c:pt idx="1851">
                  <c:v>9.3219999999999997E-8</c:v>
                </c:pt>
                <c:pt idx="1852">
                  <c:v>9.3219999999999997E-8</c:v>
                </c:pt>
                <c:pt idx="1853">
                  <c:v>9.3130000000000001E-8</c:v>
                </c:pt>
                <c:pt idx="1854">
                  <c:v>9.3219999999999997E-8</c:v>
                </c:pt>
                <c:pt idx="1855">
                  <c:v>9.3050000000000003E-8</c:v>
                </c:pt>
                <c:pt idx="1856">
                  <c:v>9.3219999999999997E-8</c:v>
                </c:pt>
                <c:pt idx="1857">
                  <c:v>9.3219999999999997E-8</c:v>
                </c:pt>
                <c:pt idx="1858">
                  <c:v>9.3130000000000001E-8</c:v>
                </c:pt>
                <c:pt idx="1859">
                  <c:v>9.3130000000000001E-8</c:v>
                </c:pt>
                <c:pt idx="1860">
                  <c:v>9.3299999999999995E-8</c:v>
                </c:pt>
                <c:pt idx="1861">
                  <c:v>9.3299999999999995E-8</c:v>
                </c:pt>
                <c:pt idx="1862">
                  <c:v>9.3130000000000001E-8</c:v>
                </c:pt>
                <c:pt idx="1863">
                  <c:v>9.3390000000000004E-8</c:v>
                </c:pt>
                <c:pt idx="1864">
                  <c:v>9.3219999999999997E-8</c:v>
                </c:pt>
                <c:pt idx="1865">
                  <c:v>9.3130000000000001E-8</c:v>
                </c:pt>
                <c:pt idx="1866">
                  <c:v>9.3219999999999997E-8</c:v>
                </c:pt>
                <c:pt idx="1867">
                  <c:v>9.3219999999999997E-8</c:v>
                </c:pt>
                <c:pt idx="1868">
                  <c:v>9.3299999999999995E-8</c:v>
                </c:pt>
                <c:pt idx="1869">
                  <c:v>9.3130000000000001E-8</c:v>
                </c:pt>
                <c:pt idx="1870">
                  <c:v>9.3299999999999995E-8</c:v>
                </c:pt>
                <c:pt idx="1871">
                  <c:v>9.3299999999999995E-8</c:v>
                </c:pt>
                <c:pt idx="1872">
                  <c:v>9.3299999999999995E-8</c:v>
                </c:pt>
                <c:pt idx="1873">
                  <c:v>9.3299999999999995E-8</c:v>
                </c:pt>
                <c:pt idx="1874">
                  <c:v>9.3299999999999995E-8</c:v>
                </c:pt>
                <c:pt idx="1875">
                  <c:v>9.3390000000000004E-8</c:v>
                </c:pt>
                <c:pt idx="1876">
                  <c:v>9.3219999999999997E-8</c:v>
                </c:pt>
                <c:pt idx="1877">
                  <c:v>9.3470000000000003E-8</c:v>
                </c:pt>
                <c:pt idx="1878">
                  <c:v>9.3390000000000004E-8</c:v>
                </c:pt>
                <c:pt idx="1879">
                  <c:v>9.3390000000000004E-8</c:v>
                </c:pt>
                <c:pt idx="1880">
                  <c:v>9.3470000000000003E-8</c:v>
                </c:pt>
                <c:pt idx="1881">
                  <c:v>9.3390000000000004E-8</c:v>
                </c:pt>
                <c:pt idx="1882">
                  <c:v>9.3470000000000003E-8</c:v>
                </c:pt>
                <c:pt idx="1883">
                  <c:v>9.3470000000000003E-8</c:v>
                </c:pt>
                <c:pt idx="1884">
                  <c:v>9.3390000000000004E-8</c:v>
                </c:pt>
                <c:pt idx="1885">
                  <c:v>9.3470000000000003E-8</c:v>
                </c:pt>
                <c:pt idx="1886">
                  <c:v>9.3470000000000003E-8</c:v>
                </c:pt>
                <c:pt idx="1887">
                  <c:v>9.3470000000000003E-8</c:v>
                </c:pt>
                <c:pt idx="1888">
                  <c:v>9.3639999999999997E-8</c:v>
                </c:pt>
                <c:pt idx="1889">
                  <c:v>9.3470000000000003E-8</c:v>
                </c:pt>
                <c:pt idx="1890">
                  <c:v>9.3550000000000001E-8</c:v>
                </c:pt>
                <c:pt idx="1891">
                  <c:v>9.3470000000000003E-8</c:v>
                </c:pt>
                <c:pt idx="1892">
                  <c:v>9.3550000000000001E-8</c:v>
                </c:pt>
                <c:pt idx="1893">
                  <c:v>9.3470000000000003E-8</c:v>
                </c:pt>
                <c:pt idx="1894">
                  <c:v>9.3550000000000001E-8</c:v>
                </c:pt>
                <c:pt idx="1895">
                  <c:v>9.3390000000000004E-8</c:v>
                </c:pt>
                <c:pt idx="1896">
                  <c:v>9.3470000000000003E-8</c:v>
                </c:pt>
                <c:pt idx="1897">
                  <c:v>9.3390000000000004E-8</c:v>
                </c:pt>
                <c:pt idx="1898">
                  <c:v>9.3299999999999995E-8</c:v>
                </c:pt>
                <c:pt idx="1899">
                  <c:v>9.3550000000000001E-8</c:v>
                </c:pt>
                <c:pt idx="1900">
                  <c:v>9.3470000000000003E-8</c:v>
                </c:pt>
                <c:pt idx="1901">
                  <c:v>9.3470000000000003E-8</c:v>
                </c:pt>
                <c:pt idx="1902">
                  <c:v>9.3639999999999997E-8</c:v>
                </c:pt>
                <c:pt idx="1903">
                  <c:v>9.3470000000000003E-8</c:v>
                </c:pt>
                <c:pt idx="1904">
                  <c:v>9.3470000000000003E-8</c:v>
                </c:pt>
                <c:pt idx="1905">
                  <c:v>9.3470000000000003E-8</c:v>
                </c:pt>
                <c:pt idx="1906">
                  <c:v>9.3470000000000003E-8</c:v>
                </c:pt>
                <c:pt idx="1907">
                  <c:v>9.3470000000000003E-8</c:v>
                </c:pt>
                <c:pt idx="1908">
                  <c:v>9.3550000000000001E-8</c:v>
                </c:pt>
                <c:pt idx="1909">
                  <c:v>9.3470000000000003E-8</c:v>
                </c:pt>
                <c:pt idx="1910">
                  <c:v>9.3470000000000003E-8</c:v>
                </c:pt>
                <c:pt idx="1911">
                  <c:v>9.3470000000000003E-8</c:v>
                </c:pt>
                <c:pt idx="1912">
                  <c:v>9.3470000000000003E-8</c:v>
                </c:pt>
                <c:pt idx="1913">
                  <c:v>9.3390000000000004E-8</c:v>
                </c:pt>
                <c:pt idx="1914">
                  <c:v>9.3390000000000004E-8</c:v>
                </c:pt>
                <c:pt idx="1915">
                  <c:v>9.3470000000000003E-8</c:v>
                </c:pt>
                <c:pt idx="1916">
                  <c:v>9.3470000000000003E-8</c:v>
                </c:pt>
                <c:pt idx="1917">
                  <c:v>9.3550000000000001E-8</c:v>
                </c:pt>
                <c:pt idx="1918">
                  <c:v>9.3470000000000003E-8</c:v>
                </c:pt>
                <c:pt idx="1919">
                  <c:v>9.3639999999999997E-8</c:v>
                </c:pt>
                <c:pt idx="1920">
                  <c:v>9.3390000000000004E-8</c:v>
                </c:pt>
                <c:pt idx="1921">
                  <c:v>9.3550000000000001E-8</c:v>
                </c:pt>
                <c:pt idx="1922">
                  <c:v>9.3550000000000001E-8</c:v>
                </c:pt>
                <c:pt idx="1923">
                  <c:v>9.3550000000000001E-8</c:v>
                </c:pt>
                <c:pt idx="1924">
                  <c:v>9.3470000000000003E-8</c:v>
                </c:pt>
                <c:pt idx="1925">
                  <c:v>9.3550000000000001E-8</c:v>
                </c:pt>
                <c:pt idx="1926">
                  <c:v>9.3550000000000001E-8</c:v>
                </c:pt>
                <c:pt idx="1927">
                  <c:v>9.3639999999999997E-8</c:v>
                </c:pt>
                <c:pt idx="1928">
                  <c:v>9.3470000000000003E-8</c:v>
                </c:pt>
                <c:pt idx="1929">
                  <c:v>9.3550000000000001E-8</c:v>
                </c:pt>
                <c:pt idx="1930">
                  <c:v>9.3550000000000001E-8</c:v>
                </c:pt>
                <c:pt idx="1931">
                  <c:v>9.3550000000000001E-8</c:v>
                </c:pt>
                <c:pt idx="1932">
                  <c:v>9.3550000000000001E-8</c:v>
                </c:pt>
                <c:pt idx="1933">
                  <c:v>9.3550000000000001E-8</c:v>
                </c:pt>
                <c:pt idx="1934">
                  <c:v>9.3550000000000001E-8</c:v>
                </c:pt>
                <c:pt idx="1935">
                  <c:v>9.3550000000000001E-8</c:v>
                </c:pt>
                <c:pt idx="1936">
                  <c:v>9.3550000000000001E-8</c:v>
                </c:pt>
                <c:pt idx="1937">
                  <c:v>9.3550000000000001E-8</c:v>
                </c:pt>
                <c:pt idx="1938">
                  <c:v>9.3719999999999995E-8</c:v>
                </c:pt>
                <c:pt idx="1939">
                  <c:v>9.3639999999999997E-8</c:v>
                </c:pt>
                <c:pt idx="1940">
                  <c:v>9.3550000000000001E-8</c:v>
                </c:pt>
                <c:pt idx="1941">
                  <c:v>9.3550000000000001E-8</c:v>
                </c:pt>
                <c:pt idx="1942">
                  <c:v>9.3550000000000001E-8</c:v>
                </c:pt>
                <c:pt idx="1943">
                  <c:v>9.3470000000000003E-8</c:v>
                </c:pt>
                <c:pt idx="1944">
                  <c:v>9.3550000000000001E-8</c:v>
                </c:pt>
                <c:pt idx="1945">
                  <c:v>9.3639999999999997E-8</c:v>
                </c:pt>
                <c:pt idx="1946">
                  <c:v>9.3390000000000004E-8</c:v>
                </c:pt>
                <c:pt idx="1947">
                  <c:v>9.3470000000000003E-8</c:v>
                </c:pt>
                <c:pt idx="1948">
                  <c:v>9.3550000000000001E-8</c:v>
                </c:pt>
                <c:pt idx="1949">
                  <c:v>9.3639999999999997E-8</c:v>
                </c:pt>
                <c:pt idx="1950">
                  <c:v>9.3639999999999997E-8</c:v>
                </c:pt>
                <c:pt idx="1951">
                  <c:v>9.3550000000000001E-8</c:v>
                </c:pt>
                <c:pt idx="1952">
                  <c:v>9.3639999999999997E-8</c:v>
                </c:pt>
                <c:pt idx="1953">
                  <c:v>9.3550000000000001E-8</c:v>
                </c:pt>
                <c:pt idx="1954">
                  <c:v>9.3719999999999995E-8</c:v>
                </c:pt>
                <c:pt idx="1955">
                  <c:v>9.3639999999999997E-8</c:v>
                </c:pt>
                <c:pt idx="1956">
                  <c:v>9.3719999999999995E-8</c:v>
                </c:pt>
                <c:pt idx="1957">
                  <c:v>9.3639999999999997E-8</c:v>
                </c:pt>
                <c:pt idx="1958">
                  <c:v>9.3639999999999997E-8</c:v>
                </c:pt>
                <c:pt idx="1959">
                  <c:v>9.3550000000000001E-8</c:v>
                </c:pt>
                <c:pt idx="1960">
                  <c:v>9.3639999999999997E-8</c:v>
                </c:pt>
                <c:pt idx="1961">
                  <c:v>9.3639999999999997E-8</c:v>
                </c:pt>
                <c:pt idx="1962">
                  <c:v>9.3639999999999997E-8</c:v>
                </c:pt>
                <c:pt idx="1963">
                  <c:v>9.3550000000000001E-8</c:v>
                </c:pt>
                <c:pt idx="1964">
                  <c:v>9.3550000000000001E-8</c:v>
                </c:pt>
                <c:pt idx="1965">
                  <c:v>9.3639999999999997E-8</c:v>
                </c:pt>
                <c:pt idx="1966">
                  <c:v>9.3639999999999997E-8</c:v>
                </c:pt>
                <c:pt idx="1967">
                  <c:v>9.3550000000000001E-8</c:v>
                </c:pt>
                <c:pt idx="1968">
                  <c:v>9.3719999999999995E-8</c:v>
                </c:pt>
                <c:pt idx="1969">
                  <c:v>9.3719999999999995E-8</c:v>
                </c:pt>
                <c:pt idx="1970">
                  <c:v>9.3639999999999997E-8</c:v>
                </c:pt>
                <c:pt idx="1971">
                  <c:v>9.3639999999999997E-8</c:v>
                </c:pt>
                <c:pt idx="1972">
                  <c:v>9.3719999999999995E-8</c:v>
                </c:pt>
                <c:pt idx="1973">
                  <c:v>9.3639999999999997E-8</c:v>
                </c:pt>
                <c:pt idx="1974">
                  <c:v>9.3550000000000001E-8</c:v>
                </c:pt>
                <c:pt idx="1975">
                  <c:v>9.3639999999999997E-8</c:v>
                </c:pt>
                <c:pt idx="1976">
                  <c:v>9.3639999999999997E-8</c:v>
                </c:pt>
                <c:pt idx="1977">
                  <c:v>9.3719999999999995E-8</c:v>
                </c:pt>
                <c:pt idx="1978">
                  <c:v>9.3719999999999995E-8</c:v>
                </c:pt>
                <c:pt idx="1979">
                  <c:v>9.3639999999999997E-8</c:v>
                </c:pt>
                <c:pt idx="1980">
                  <c:v>9.3719999999999995E-8</c:v>
                </c:pt>
                <c:pt idx="1981">
                  <c:v>9.3639999999999997E-8</c:v>
                </c:pt>
                <c:pt idx="1982">
                  <c:v>9.3639999999999997E-8</c:v>
                </c:pt>
                <c:pt idx="1983">
                  <c:v>9.3639999999999997E-8</c:v>
                </c:pt>
                <c:pt idx="1984">
                  <c:v>9.3639999999999997E-8</c:v>
                </c:pt>
                <c:pt idx="1985">
                  <c:v>9.3550000000000001E-8</c:v>
                </c:pt>
                <c:pt idx="1986">
                  <c:v>9.3639999999999997E-8</c:v>
                </c:pt>
                <c:pt idx="1987">
                  <c:v>9.3639999999999997E-8</c:v>
                </c:pt>
                <c:pt idx="1988">
                  <c:v>9.3639999999999997E-8</c:v>
                </c:pt>
                <c:pt idx="1989">
                  <c:v>9.3550000000000001E-8</c:v>
                </c:pt>
                <c:pt idx="1990">
                  <c:v>9.3639999999999997E-8</c:v>
                </c:pt>
                <c:pt idx="1991">
                  <c:v>9.3550000000000001E-8</c:v>
                </c:pt>
                <c:pt idx="1992">
                  <c:v>9.3550000000000001E-8</c:v>
                </c:pt>
                <c:pt idx="1993">
                  <c:v>9.3639999999999997E-8</c:v>
                </c:pt>
                <c:pt idx="1994">
                  <c:v>9.3550000000000001E-8</c:v>
                </c:pt>
                <c:pt idx="1995">
                  <c:v>9.3639999999999997E-8</c:v>
                </c:pt>
                <c:pt idx="1996">
                  <c:v>9.3639999999999997E-8</c:v>
                </c:pt>
                <c:pt idx="1997">
                  <c:v>9.3719999999999995E-8</c:v>
                </c:pt>
                <c:pt idx="1998">
                  <c:v>9.3639999999999997E-8</c:v>
                </c:pt>
                <c:pt idx="1999">
                  <c:v>9.3639999999999997E-8</c:v>
                </c:pt>
                <c:pt idx="2000">
                  <c:v>9.3550000000000001E-8</c:v>
                </c:pt>
                <c:pt idx="2001">
                  <c:v>9.3719999999999995E-8</c:v>
                </c:pt>
                <c:pt idx="2002">
                  <c:v>9.3719999999999995E-8</c:v>
                </c:pt>
                <c:pt idx="2003">
                  <c:v>9.3639999999999997E-8</c:v>
                </c:pt>
                <c:pt idx="2004">
                  <c:v>9.3639999999999997E-8</c:v>
                </c:pt>
                <c:pt idx="2005">
                  <c:v>9.3719999999999995E-8</c:v>
                </c:pt>
                <c:pt idx="2006">
                  <c:v>9.3639999999999997E-8</c:v>
                </c:pt>
                <c:pt idx="2007">
                  <c:v>9.3639999999999997E-8</c:v>
                </c:pt>
                <c:pt idx="2008">
                  <c:v>9.3639999999999997E-8</c:v>
                </c:pt>
                <c:pt idx="2009">
                  <c:v>9.3719999999999995E-8</c:v>
                </c:pt>
                <c:pt idx="2010">
                  <c:v>9.3639999999999997E-8</c:v>
                </c:pt>
                <c:pt idx="2011">
                  <c:v>9.3719999999999995E-8</c:v>
                </c:pt>
                <c:pt idx="2012">
                  <c:v>9.3810000000000004E-8</c:v>
                </c:pt>
                <c:pt idx="2013">
                  <c:v>9.3639999999999997E-8</c:v>
                </c:pt>
                <c:pt idx="2014">
                  <c:v>9.3719999999999995E-8</c:v>
                </c:pt>
                <c:pt idx="2015">
                  <c:v>9.3719999999999995E-8</c:v>
                </c:pt>
                <c:pt idx="2016">
                  <c:v>9.3810000000000004E-8</c:v>
                </c:pt>
                <c:pt idx="2017">
                  <c:v>9.3639999999999997E-8</c:v>
                </c:pt>
                <c:pt idx="2018">
                  <c:v>9.3719999999999995E-8</c:v>
                </c:pt>
                <c:pt idx="2019">
                  <c:v>9.3550000000000001E-8</c:v>
                </c:pt>
                <c:pt idx="2020">
                  <c:v>9.3719999999999995E-8</c:v>
                </c:pt>
                <c:pt idx="2021">
                  <c:v>9.3719999999999995E-8</c:v>
                </c:pt>
                <c:pt idx="2022">
                  <c:v>9.3810000000000004E-8</c:v>
                </c:pt>
                <c:pt idx="2023">
                  <c:v>9.3719999999999995E-8</c:v>
                </c:pt>
                <c:pt idx="2024">
                  <c:v>9.3719999999999995E-8</c:v>
                </c:pt>
                <c:pt idx="2025">
                  <c:v>9.3719999999999995E-8</c:v>
                </c:pt>
                <c:pt idx="2026">
                  <c:v>9.3719999999999995E-8</c:v>
                </c:pt>
                <c:pt idx="2027">
                  <c:v>9.3639999999999997E-8</c:v>
                </c:pt>
                <c:pt idx="2028">
                  <c:v>9.3810000000000004E-8</c:v>
                </c:pt>
                <c:pt idx="2029">
                  <c:v>9.3719999999999995E-8</c:v>
                </c:pt>
                <c:pt idx="2030">
                  <c:v>9.3639999999999997E-8</c:v>
                </c:pt>
                <c:pt idx="2031">
                  <c:v>9.3719999999999995E-8</c:v>
                </c:pt>
                <c:pt idx="2032">
                  <c:v>9.3639999999999997E-8</c:v>
                </c:pt>
                <c:pt idx="2033">
                  <c:v>9.3810000000000004E-8</c:v>
                </c:pt>
                <c:pt idx="2034">
                  <c:v>9.3639999999999997E-8</c:v>
                </c:pt>
                <c:pt idx="2035">
                  <c:v>9.3719999999999995E-8</c:v>
                </c:pt>
                <c:pt idx="2036">
                  <c:v>9.3639999999999997E-8</c:v>
                </c:pt>
                <c:pt idx="2037">
                  <c:v>9.3550000000000001E-8</c:v>
                </c:pt>
                <c:pt idx="2038">
                  <c:v>9.3639999999999997E-8</c:v>
                </c:pt>
                <c:pt idx="2039">
                  <c:v>9.3719999999999995E-8</c:v>
                </c:pt>
                <c:pt idx="2040">
                  <c:v>9.3639999999999997E-8</c:v>
                </c:pt>
                <c:pt idx="2041">
                  <c:v>9.3550000000000001E-8</c:v>
                </c:pt>
                <c:pt idx="2042">
                  <c:v>9.3550000000000001E-8</c:v>
                </c:pt>
                <c:pt idx="2043">
                  <c:v>9.3639999999999997E-8</c:v>
                </c:pt>
                <c:pt idx="2044">
                  <c:v>9.3810000000000004E-8</c:v>
                </c:pt>
                <c:pt idx="2045">
                  <c:v>9.3639999999999997E-8</c:v>
                </c:pt>
                <c:pt idx="2046">
                  <c:v>9.3550000000000001E-8</c:v>
                </c:pt>
                <c:pt idx="2047">
                  <c:v>9.3639999999999997E-8</c:v>
                </c:pt>
                <c:pt idx="2048">
                  <c:v>9.3639999999999997E-8</c:v>
                </c:pt>
                <c:pt idx="2049">
                  <c:v>9.3719999999999995E-8</c:v>
                </c:pt>
                <c:pt idx="2050">
                  <c:v>9.3639999999999997E-8</c:v>
                </c:pt>
                <c:pt idx="2051">
                  <c:v>9.3719999999999995E-8</c:v>
                </c:pt>
                <c:pt idx="2052">
                  <c:v>9.3639999999999997E-8</c:v>
                </c:pt>
                <c:pt idx="2053">
                  <c:v>9.3719999999999995E-8</c:v>
                </c:pt>
                <c:pt idx="2054">
                  <c:v>9.3639999999999997E-8</c:v>
                </c:pt>
                <c:pt idx="2055">
                  <c:v>9.3550000000000001E-8</c:v>
                </c:pt>
                <c:pt idx="2056">
                  <c:v>9.3719999999999995E-8</c:v>
                </c:pt>
                <c:pt idx="2057">
                  <c:v>9.3719999999999995E-8</c:v>
                </c:pt>
                <c:pt idx="2058">
                  <c:v>9.3639999999999997E-8</c:v>
                </c:pt>
                <c:pt idx="2059">
                  <c:v>9.3639999999999997E-8</c:v>
                </c:pt>
                <c:pt idx="2060">
                  <c:v>9.3719999999999995E-8</c:v>
                </c:pt>
                <c:pt idx="2061">
                  <c:v>9.3639999999999997E-8</c:v>
                </c:pt>
                <c:pt idx="2062">
                  <c:v>9.3639999999999997E-8</c:v>
                </c:pt>
                <c:pt idx="2063">
                  <c:v>9.3550000000000001E-8</c:v>
                </c:pt>
                <c:pt idx="2064">
                  <c:v>9.3639999999999997E-8</c:v>
                </c:pt>
                <c:pt idx="2065">
                  <c:v>9.3550000000000001E-8</c:v>
                </c:pt>
                <c:pt idx="2066">
                  <c:v>9.3639999999999997E-8</c:v>
                </c:pt>
                <c:pt idx="2067">
                  <c:v>9.3639999999999997E-8</c:v>
                </c:pt>
                <c:pt idx="2068">
                  <c:v>9.3550000000000001E-8</c:v>
                </c:pt>
                <c:pt idx="2069">
                  <c:v>9.3639999999999997E-8</c:v>
                </c:pt>
                <c:pt idx="2070">
                  <c:v>9.3550000000000001E-8</c:v>
                </c:pt>
                <c:pt idx="2071">
                  <c:v>9.3639999999999997E-8</c:v>
                </c:pt>
                <c:pt idx="2072">
                  <c:v>9.3719999999999995E-8</c:v>
                </c:pt>
                <c:pt idx="2073">
                  <c:v>9.3639999999999997E-8</c:v>
                </c:pt>
                <c:pt idx="2074">
                  <c:v>9.3639999999999997E-8</c:v>
                </c:pt>
                <c:pt idx="2075">
                  <c:v>9.3639999999999997E-8</c:v>
                </c:pt>
                <c:pt idx="2076">
                  <c:v>9.3639999999999997E-8</c:v>
                </c:pt>
                <c:pt idx="2077">
                  <c:v>9.3810000000000004E-8</c:v>
                </c:pt>
                <c:pt idx="2078">
                  <c:v>9.3550000000000001E-8</c:v>
                </c:pt>
                <c:pt idx="2079">
                  <c:v>9.3550000000000001E-8</c:v>
                </c:pt>
                <c:pt idx="2080">
                  <c:v>9.3550000000000001E-8</c:v>
                </c:pt>
                <c:pt idx="2081">
                  <c:v>9.3550000000000001E-8</c:v>
                </c:pt>
                <c:pt idx="2082">
                  <c:v>9.3550000000000001E-8</c:v>
                </c:pt>
                <c:pt idx="2083">
                  <c:v>9.3550000000000001E-8</c:v>
                </c:pt>
                <c:pt idx="2084">
                  <c:v>9.3639999999999997E-8</c:v>
                </c:pt>
                <c:pt idx="2085">
                  <c:v>9.3639999999999997E-8</c:v>
                </c:pt>
                <c:pt idx="2086">
                  <c:v>9.3639999999999997E-8</c:v>
                </c:pt>
                <c:pt idx="2087">
                  <c:v>9.3390000000000004E-8</c:v>
                </c:pt>
                <c:pt idx="2088">
                  <c:v>9.3299999999999995E-8</c:v>
                </c:pt>
                <c:pt idx="2089">
                  <c:v>9.3390000000000004E-8</c:v>
                </c:pt>
                <c:pt idx="2090">
                  <c:v>9.3299999999999995E-8</c:v>
                </c:pt>
                <c:pt idx="2091">
                  <c:v>9.3470000000000003E-8</c:v>
                </c:pt>
                <c:pt idx="2092">
                  <c:v>9.3390000000000004E-8</c:v>
                </c:pt>
                <c:pt idx="2093">
                  <c:v>9.3390000000000004E-8</c:v>
                </c:pt>
                <c:pt idx="2094">
                  <c:v>9.3550000000000001E-8</c:v>
                </c:pt>
                <c:pt idx="2095">
                  <c:v>9.3470000000000003E-8</c:v>
                </c:pt>
                <c:pt idx="2096">
                  <c:v>9.3390000000000004E-8</c:v>
                </c:pt>
                <c:pt idx="2097">
                  <c:v>9.3470000000000003E-8</c:v>
                </c:pt>
                <c:pt idx="2098">
                  <c:v>9.3550000000000001E-8</c:v>
                </c:pt>
                <c:pt idx="2099">
                  <c:v>9.3550000000000001E-8</c:v>
                </c:pt>
                <c:pt idx="2100">
                  <c:v>9.3639999999999997E-8</c:v>
                </c:pt>
                <c:pt idx="2101">
                  <c:v>9.3390000000000004E-8</c:v>
                </c:pt>
                <c:pt idx="2102">
                  <c:v>9.3719999999999995E-8</c:v>
                </c:pt>
                <c:pt idx="2103">
                  <c:v>9.3470000000000003E-8</c:v>
                </c:pt>
                <c:pt idx="2104">
                  <c:v>9.3470000000000003E-8</c:v>
                </c:pt>
                <c:pt idx="2105">
                  <c:v>9.3639999999999997E-8</c:v>
                </c:pt>
                <c:pt idx="2106">
                  <c:v>9.3550000000000001E-8</c:v>
                </c:pt>
                <c:pt idx="2107">
                  <c:v>9.3470000000000003E-8</c:v>
                </c:pt>
                <c:pt idx="2108">
                  <c:v>9.3550000000000001E-8</c:v>
                </c:pt>
                <c:pt idx="2109">
                  <c:v>9.3550000000000001E-8</c:v>
                </c:pt>
                <c:pt idx="2110">
                  <c:v>9.3639999999999997E-8</c:v>
                </c:pt>
                <c:pt idx="2111">
                  <c:v>9.3470000000000003E-8</c:v>
                </c:pt>
                <c:pt idx="2112">
                  <c:v>9.3639999999999997E-8</c:v>
                </c:pt>
                <c:pt idx="2113">
                  <c:v>9.3470000000000003E-8</c:v>
                </c:pt>
                <c:pt idx="2114">
                  <c:v>9.3550000000000001E-8</c:v>
                </c:pt>
                <c:pt idx="2115">
                  <c:v>9.3550000000000001E-8</c:v>
                </c:pt>
                <c:pt idx="2116">
                  <c:v>9.3550000000000001E-8</c:v>
                </c:pt>
                <c:pt idx="2117">
                  <c:v>9.3550000000000001E-8</c:v>
                </c:pt>
                <c:pt idx="2118">
                  <c:v>9.3550000000000001E-8</c:v>
                </c:pt>
                <c:pt idx="2119">
                  <c:v>9.3470000000000003E-8</c:v>
                </c:pt>
                <c:pt idx="2120">
                  <c:v>9.3639999999999997E-8</c:v>
                </c:pt>
                <c:pt idx="2121">
                  <c:v>9.3470000000000003E-8</c:v>
                </c:pt>
                <c:pt idx="2122">
                  <c:v>9.3550000000000001E-8</c:v>
                </c:pt>
                <c:pt idx="2123">
                  <c:v>9.3550000000000001E-8</c:v>
                </c:pt>
                <c:pt idx="2124">
                  <c:v>9.3550000000000001E-8</c:v>
                </c:pt>
                <c:pt idx="2125">
                  <c:v>9.3639999999999997E-8</c:v>
                </c:pt>
                <c:pt idx="2126">
                  <c:v>9.3550000000000001E-8</c:v>
                </c:pt>
                <c:pt idx="2127">
                  <c:v>9.3470000000000003E-8</c:v>
                </c:pt>
                <c:pt idx="2128">
                  <c:v>9.3639999999999997E-8</c:v>
                </c:pt>
                <c:pt idx="2129">
                  <c:v>9.3550000000000001E-8</c:v>
                </c:pt>
                <c:pt idx="2130">
                  <c:v>9.3550000000000001E-8</c:v>
                </c:pt>
                <c:pt idx="2131">
                  <c:v>9.3550000000000001E-8</c:v>
                </c:pt>
                <c:pt idx="2132">
                  <c:v>9.3470000000000003E-8</c:v>
                </c:pt>
                <c:pt idx="2133">
                  <c:v>9.3550000000000001E-8</c:v>
                </c:pt>
                <c:pt idx="2134">
                  <c:v>9.3550000000000001E-8</c:v>
                </c:pt>
                <c:pt idx="2135">
                  <c:v>9.3639999999999997E-8</c:v>
                </c:pt>
                <c:pt idx="2136">
                  <c:v>9.3639999999999997E-8</c:v>
                </c:pt>
                <c:pt idx="2137">
                  <c:v>9.3550000000000001E-8</c:v>
                </c:pt>
                <c:pt idx="2138">
                  <c:v>9.3550000000000001E-8</c:v>
                </c:pt>
                <c:pt idx="2139">
                  <c:v>9.3550000000000001E-8</c:v>
                </c:pt>
                <c:pt idx="2140">
                  <c:v>9.3550000000000001E-8</c:v>
                </c:pt>
                <c:pt idx="2141">
                  <c:v>9.3639999999999997E-8</c:v>
                </c:pt>
                <c:pt idx="2142">
                  <c:v>9.3550000000000001E-8</c:v>
                </c:pt>
                <c:pt idx="2143">
                  <c:v>9.3470000000000003E-8</c:v>
                </c:pt>
                <c:pt idx="2144">
                  <c:v>9.3470000000000003E-8</c:v>
                </c:pt>
                <c:pt idx="2145">
                  <c:v>9.3639999999999997E-8</c:v>
                </c:pt>
                <c:pt idx="2146">
                  <c:v>9.3550000000000001E-8</c:v>
                </c:pt>
                <c:pt idx="2147">
                  <c:v>9.3470000000000003E-8</c:v>
                </c:pt>
                <c:pt idx="2148">
                  <c:v>9.3550000000000001E-8</c:v>
                </c:pt>
                <c:pt idx="2149">
                  <c:v>9.3550000000000001E-8</c:v>
                </c:pt>
                <c:pt idx="2150">
                  <c:v>9.3550000000000001E-8</c:v>
                </c:pt>
                <c:pt idx="2151">
                  <c:v>9.3639999999999997E-8</c:v>
                </c:pt>
                <c:pt idx="2152">
                  <c:v>9.3550000000000001E-8</c:v>
                </c:pt>
                <c:pt idx="2153">
                  <c:v>9.3639999999999997E-8</c:v>
                </c:pt>
                <c:pt idx="2154">
                  <c:v>9.3719999999999995E-8</c:v>
                </c:pt>
                <c:pt idx="2155">
                  <c:v>9.3550000000000001E-8</c:v>
                </c:pt>
                <c:pt idx="2156">
                  <c:v>9.3550000000000001E-8</c:v>
                </c:pt>
                <c:pt idx="2157">
                  <c:v>9.3470000000000003E-8</c:v>
                </c:pt>
                <c:pt idx="2158">
                  <c:v>9.3639999999999997E-8</c:v>
                </c:pt>
                <c:pt idx="2159">
                  <c:v>9.3639999999999997E-8</c:v>
                </c:pt>
                <c:pt idx="2160">
                  <c:v>9.3719999999999995E-8</c:v>
                </c:pt>
                <c:pt idx="2161">
                  <c:v>9.3719999999999995E-8</c:v>
                </c:pt>
                <c:pt idx="2162">
                  <c:v>9.3639999999999997E-8</c:v>
                </c:pt>
                <c:pt idx="2163">
                  <c:v>9.3639999999999997E-8</c:v>
                </c:pt>
                <c:pt idx="2164">
                  <c:v>9.3550000000000001E-8</c:v>
                </c:pt>
                <c:pt idx="2165">
                  <c:v>9.3550000000000001E-8</c:v>
                </c:pt>
                <c:pt idx="2166">
                  <c:v>9.3550000000000001E-8</c:v>
                </c:pt>
                <c:pt idx="2167">
                  <c:v>9.3719999999999995E-8</c:v>
                </c:pt>
                <c:pt idx="2168">
                  <c:v>9.3639999999999997E-8</c:v>
                </c:pt>
                <c:pt idx="2169">
                  <c:v>9.3470000000000003E-8</c:v>
                </c:pt>
                <c:pt idx="2170">
                  <c:v>9.3550000000000001E-8</c:v>
                </c:pt>
                <c:pt idx="2171">
                  <c:v>9.3550000000000001E-8</c:v>
                </c:pt>
                <c:pt idx="2172">
                  <c:v>9.3550000000000001E-8</c:v>
                </c:pt>
                <c:pt idx="2173">
                  <c:v>9.3550000000000001E-8</c:v>
                </c:pt>
                <c:pt idx="2174">
                  <c:v>9.3550000000000001E-8</c:v>
                </c:pt>
                <c:pt idx="2175">
                  <c:v>9.3550000000000001E-8</c:v>
                </c:pt>
                <c:pt idx="2176">
                  <c:v>9.3639999999999997E-8</c:v>
                </c:pt>
                <c:pt idx="2177">
                  <c:v>9.3470000000000003E-8</c:v>
                </c:pt>
                <c:pt idx="2178">
                  <c:v>9.3550000000000001E-8</c:v>
                </c:pt>
                <c:pt idx="2179">
                  <c:v>9.3550000000000001E-8</c:v>
                </c:pt>
                <c:pt idx="2180">
                  <c:v>9.3550000000000001E-8</c:v>
                </c:pt>
                <c:pt idx="2181">
                  <c:v>9.3550000000000001E-8</c:v>
                </c:pt>
                <c:pt idx="2182">
                  <c:v>9.3390000000000004E-8</c:v>
                </c:pt>
                <c:pt idx="2183">
                  <c:v>9.3550000000000001E-8</c:v>
                </c:pt>
                <c:pt idx="2184">
                  <c:v>9.3639999999999997E-8</c:v>
                </c:pt>
                <c:pt idx="2185">
                  <c:v>9.3550000000000001E-8</c:v>
                </c:pt>
                <c:pt idx="2186">
                  <c:v>9.3550000000000001E-8</c:v>
                </c:pt>
                <c:pt idx="2187">
                  <c:v>9.3550000000000001E-8</c:v>
                </c:pt>
                <c:pt idx="2188">
                  <c:v>9.3550000000000001E-8</c:v>
                </c:pt>
                <c:pt idx="2189">
                  <c:v>9.3550000000000001E-8</c:v>
                </c:pt>
                <c:pt idx="2190">
                  <c:v>9.3550000000000001E-8</c:v>
                </c:pt>
                <c:pt idx="2191">
                  <c:v>9.3639999999999997E-8</c:v>
                </c:pt>
                <c:pt idx="2192">
                  <c:v>9.3639999999999997E-8</c:v>
                </c:pt>
                <c:pt idx="2193">
                  <c:v>9.3639999999999997E-8</c:v>
                </c:pt>
                <c:pt idx="2194">
                  <c:v>9.3550000000000001E-8</c:v>
                </c:pt>
                <c:pt idx="2195">
                  <c:v>9.3639999999999997E-8</c:v>
                </c:pt>
                <c:pt idx="2196">
                  <c:v>9.3550000000000001E-8</c:v>
                </c:pt>
                <c:pt idx="2197">
                  <c:v>9.3550000000000001E-8</c:v>
                </c:pt>
                <c:pt idx="2198">
                  <c:v>9.3719999999999995E-8</c:v>
                </c:pt>
                <c:pt idx="2199">
                  <c:v>9.3550000000000001E-8</c:v>
                </c:pt>
                <c:pt idx="2200">
                  <c:v>9.3639999999999997E-8</c:v>
                </c:pt>
                <c:pt idx="2201">
                  <c:v>9.3550000000000001E-8</c:v>
                </c:pt>
                <c:pt idx="2202">
                  <c:v>9.3550000000000001E-8</c:v>
                </c:pt>
                <c:pt idx="2203">
                  <c:v>9.3639999999999997E-8</c:v>
                </c:pt>
                <c:pt idx="2204">
                  <c:v>9.3639999999999997E-8</c:v>
                </c:pt>
                <c:pt idx="2205">
                  <c:v>9.3470000000000003E-8</c:v>
                </c:pt>
                <c:pt idx="2206">
                  <c:v>9.3719999999999995E-8</c:v>
                </c:pt>
                <c:pt idx="2207">
                  <c:v>9.3470000000000003E-8</c:v>
                </c:pt>
                <c:pt idx="2208">
                  <c:v>9.3550000000000001E-8</c:v>
                </c:pt>
                <c:pt idx="2209">
                  <c:v>9.3639999999999997E-8</c:v>
                </c:pt>
                <c:pt idx="2210">
                  <c:v>9.3639999999999997E-8</c:v>
                </c:pt>
                <c:pt idx="2211">
                  <c:v>9.3639999999999997E-8</c:v>
                </c:pt>
                <c:pt idx="2212">
                  <c:v>9.3550000000000001E-8</c:v>
                </c:pt>
                <c:pt idx="2213">
                  <c:v>9.3639999999999997E-8</c:v>
                </c:pt>
                <c:pt idx="2214">
                  <c:v>9.3550000000000001E-8</c:v>
                </c:pt>
                <c:pt idx="2215">
                  <c:v>9.3719999999999995E-8</c:v>
                </c:pt>
                <c:pt idx="2216">
                  <c:v>9.3639999999999997E-8</c:v>
                </c:pt>
                <c:pt idx="2217">
                  <c:v>9.3550000000000001E-8</c:v>
                </c:pt>
                <c:pt idx="2218">
                  <c:v>9.3639999999999997E-8</c:v>
                </c:pt>
                <c:pt idx="2219">
                  <c:v>9.3639999999999997E-8</c:v>
                </c:pt>
                <c:pt idx="2220">
                  <c:v>9.3719999999999995E-8</c:v>
                </c:pt>
                <c:pt idx="2221">
                  <c:v>9.3550000000000001E-8</c:v>
                </c:pt>
                <c:pt idx="2222">
                  <c:v>9.3639999999999997E-8</c:v>
                </c:pt>
                <c:pt idx="2223">
                  <c:v>9.3639999999999997E-8</c:v>
                </c:pt>
                <c:pt idx="2224">
                  <c:v>9.3639999999999997E-8</c:v>
                </c:pt>
                <c:pt idx="2225">
                  <c:v>9.3639999999999997E-8</c:v>
                </c:pt>
                <c:pt idx="2226">
                  <c:v>9.3639999999999997E-8</c:v>
                </c:pt>
                <c:pt idx="2227">
                  <c:v>9.3550000000000001E-8</c:v>
                </c:pt>
                <c:pt idx="2228">
                  <c:v>9.3550000000000001E-8</c:v>
                </c:pt>
                <c:pt idx="2229">
                  <c:v>9.3639999999999997E-8</c:v>
                </c:pt>
                <c:pt idx="2230">
                  <c:v>9.3639999999999997E-8</c:v>
                </c:pt>
                <c:pt idx="2231">
                  <c:v>9.3639999999999997E-8</c:v>
                </c:pt>
                <c:pt idx="2232">
                  <c:v>9.3639999999999997E-8</c:v>
                </c:pt>
                <c:pt idx="2233">
                  <c:v>9.3639999999999997E-8</c:v>
                </c:pt>
                <c:pt idx="2234">
                  <c:v>9.3810000000000004E-8</c:v>
                </c:pt>
                <c:pt idx="2235">
                  <c:v>9.3639999999999997E-8</c:v>
                </c:pt>
                <c:pt idx="2236">
                  <c:v>9.3719999999999995E-8</c:v>
                </c:pt>
                <c:pt idx="2237">
                  <c:v>9.3639999999999997E-8</c:v>
                </c:pt>
                <c:pt idx="2238">
                  <c:v>9.3639999999999997E-8</c:v>
                </c:pt>
                <c:pt idx="2239">
                  <c:v>9.3639999999999997E-8</c:v>
                </c:pt>
                <c:pt idx="2240">
                  <c:v>9.3550000000000001E-8</c:v>
                </c:pt>
                <c:pt idx="2241">
                  <c:v>9.3639999999999997E-8</c:v>
                </c:pt>
                <c:pt idx="2242">
                  <c:v>9.3639999999999997E-8</c:v>
                </c:pt>
                <c:pt idx="2243">
                  <c:v>9.3719999999999995E-8</c:v>
                </c:pt>
                <c:pt idx="2244">
                  <c:v>9.3639999999999997E-8</c:v>
                </c:pt>
                <c:pt idx="2245">
                  <c:v>9.3639999999999997E-8</c:v>
                </c:pt>
                <c:pt idx="2246">
                  <c:v>9.3550000000000001E-8</c:v>
                </c:pt>
                <c:pt idx="2247">
                  <c:v>9.3639999999999997E-8</c:v>
                </c:pt>
                <c:pt idx="2248">
                  <c:v>9.3639999999999997E-8</c:v>
                </c:pt>
                <c:pt idx="2249">
                  <c:v>9.3550000000000001E-8</c:v>
                </c:pt>
                <c:pt idx="2250">
                  <c:v>9.3890000000000002E-8</c:v>
                </c:pt>
                <c:pt idx="2251">
                  <c:v>9.3639999999999997E-8</c:v>
                </c:pt>
                <c:pt idx="2252">
                  <c:v>9.3810000000000004E-8</c:v>
                </c:pt>
                <c:pt idx="2253">
                  <c:v>9.3639999999999997E-8</c:v>
                </c:pt>
                <c:pt idx="2254">
                  <c:v>9.3719999999999995E-8</c:v>
                </c:pt>
                <c:pt idx="2255">
                  <c:v>9.3719999999999995E-8</c:v>
                </c:pt>
                <c:pt idx="2256">
                  <c:v>9.3639999999999997E-8</c:v>
                </c:pt>
                <c:pt idx="2257">
                  <c:v>9.3719999999999995E-8</c:v>
                </c:pt>
                <c:pt idx="2258">
                  <c:v>9.3719999999999995E-8</c:v>
                </c:pt>
                <c:pt idx="2259">
                  <c:v>9.3719999999999995E-8</c:v>
                </c:pt>
                <c:pt idx="2260">
                  <c:v>9.3719999999999995E-8</c:v>
                </c:pt>
                <c:pt idx="2261">
                  <c:v>9.3719999999999995E-8</c:v>
                </c:pt>
                <c:pt idx="2262">
                  <c:v>9.3639999999999997E-8</c:v>
                </c:pt>
                <c:pt idx="2263">
                  <c:v>9.3639999999999997E-8</c:v>
                </c:pt>
                <c:pt idx="2264">
                  <c:v>9.3719999999999995E-8</c:v>
                </c:pt>
                <c:pt idx="2265">
                  <c:v>9.3719999999999995E-8</c:v>
                </c:pt>
                <c:pt idx="2266">
                  <c:v>9.3639999999999997E-8</c:v>
                </c:pt>
                <c:pt idx="2267">
                  <c:v>9.3719999999999995E-8</c:v>
                </c:pt>
                <c:pt idx="2268">
                  <c:v>9.3639999999999997E-8</c:v>
                </c:pt>
                <c:pt idx="2269">
                  <c:v>9.3810000000000004E-8</c:v>
                </c:pt>
                <c:pt idx="2270">
                  <c:v>9.3639999999999997E-8</c:v>
                </c:pt>
                <c:pt idx="2271">
                  <c:v>9.3639999999999997E-8</c:v>
                </c:pt>
                <c:pt idx="2272">
                  <c:v>9.3639999999999997E-8</c:v>
                </c:pt>
                <c:pt idx="2273">
                  <c:v>9.3639999999999997E-8</c:v>
                </c:pt>
                <c:pt idx="2274">
                  <c:v>9.3719999999999995E-8</c:v>
                </c:pt>
                <c:pt idx="2275">
                  <c:v>9.3810000000000004E-8</c:v>
                </c:pt>
                <c:pt idx="2276">
                  <c:v>9.3719999999999995E-8</c:v>
                </c:pt>
                <c:pt idx="2277">
                  <c:v>9.3810000000000004E-8</c:v>
                </c:pt>
                <c:pt idx="2278">
                  <c:v>9.3639999999999997E-8</c:v>
                </c:pt>
                <c:pt idx="2279">
                  <c:v>9.3890000000000002E-8</c:v>
                </c:pt>
                <c:pt idx="2280">
                  <c:v>9.3639999999999997E-8</c:v>
                </c:pt>
                <c:pt idx="2281">
                  <c:v>9.3639999999999997E-8</c:v>
                </c:pt>
                <c:pt idx="2282">
                  <c:v>9.3719999999999995E-8</c:v>
                </c:pt>
                <c:pt idx="2283">
                  <c:v>9.3719999999999995E-8</c:v>
                </c:pt>
                <c:pt idx="2284">
                  <c:v>9.3719999999999995E-8</c:v>
                </c:pt>
                <c:pt idx="2285">
                  <c:v>9.3719999999999995E-8</c:v>
                </c:pt>
                <c:pt idx="2286">
                  <c:v>9.3890000000000002E-8</c:v>
                </c:pt>
                <c:pt idx="2287">
                  <c:v>9.3810000000000004E-8</c:v>
                </c:pt>
                <c:pt idx="2288">
                  <c:v>9.3890000000000002E-8</c:v>
                </c:pt>
                <c:pt idx="2289">
                  <c:v>9.3810000000000004E-8</c:v>
                </c:pt>
                <c:pt idx="2290">
                  <c:v>9.3810000000000004E-8</c:v>
                </c:pt>
                <c:pt idx="2291">
                  <c:v>9.3810000000000004E-8</c:v>
                </c:pt>
                <c:pt idx="2292">
                  <c:v>9.3810000000000004E-8</c:v>
                </c:pt>
                <c:pt idx="2293">
                  <c:v>9.3719999999999995E-8</c:v>
                </c:pt>
                <c:pt idx="2294">
                  <c:v>9.3810000000000004E-8</c:v>
                </c:pt>
                <c:pt idx="2295">
                  <c:v>9.3810000000000004E-8</c:v>
                </c:pt>
                <c:pt idx="2296">
                  <c:v>9.3719999999999995E-8</c:v>
                </c:pt>
                <c:pt idx="2297">
                  <c:v>9.3810000000000004E-8</c:v>
                </c:pt>
                <c:pt idx="2298">
                  <c:v>9.3719999999999995E-8</c:v>
                </c:pt>
                <c:pt idx="2299">
                  <c:v>9.3719999999999995E-8</c:v>
                </c:pt>
                <c:pt idx="2300">
                  <c:v>9.3639999999999997E-8</c:v>
                </c:pt>
                <c:pt idx="2301">
                  <c:v>9.3810000000000004E-8</c:v>
                </c:pt>
                <c:pt idx="2302">
                  <c:v>9.3639999999999997E-8</c:v>
                </c:pt>
                <c:pt idx="2303">
                  <c:v>9.3810000000000004E-8</c:v>
                </c:pt>
                <c:pt idx="2304">
                  <c:v>9.3810000000000004E-8</c:v>
                </c:pt>
                <c:pt idx="2305">
                  <c:v>9.3639999999999997E-8</c:v>
                </c:pt>
                <c:pt idx="2306">
                  <c:v>9.3719999999999995E-8</c:v>
                </c:pt>
                <c:pt idx="2307">
                  <c:v>9.3719999999999995E-8</c:v>
                </c:pt>
                <c:pt idx="2308">
                  <c:v>9.3639999999999997E-8</c:v>
                </c:pt>
                <c:pt idx="2309">
                  <c:v>9.3719999999999995E-8</c:v>
                </c:pt>
                <c:pt idx="2310">
                  <c:v>9.3810000000000004E-8</c:v>
                </c:pt>
                <c:pt idx="2311">
                  <c:v>9.3890000000000002E-8</c:v>
                </c:pt>
                <c:pt idx="2312">
                  <c:v>9.3890000000000002E-8</c:v>
                </c:pt>
                <c:pt idx="2313">
                  <c:v>9.3810000000000004E-8</c:v>
                </c:pt>
                <c:pt idx="2314">
                  <c:v>9.3719999999999995E-8</c:v>
                </c:pt>
                <c:pt idx="2315">
                  <c:v>9.3810000000000004E-8</c:v>
                </c:pt>
                <c:pt idx="2316">
                  <c:v>9.3719999999999995E-8</c:v>
                </c:pt>
                <c:pt idx="2317">
                  <c:v>9.3719999999999995E-8</c:v>
                </c:pt>
                <c:pt idx="2318">
                  <c:v>9.3719999999999995E-8</c:v>
                </c:pt>
                <c:pt idx="2319">
                  <c:v>9.3890000000000002E-8</c:v>
                </c:pt>
                <c:pt idx="2320">
                  <c:v>9.3719999999999995E-8</c:v>
                </c:pt>
                <c:pt idx="2321">
                  <c:v>9.3719999999999995E-8</c:v>
                </c:pt>
                <c:pt idx="2322">
                  <c:v>9.3890000000000002E-8</c:v>
                </c:pt>
                <c:pt idx="2323">
                  <c:v>9.3719999999999995E-8</c:v>
                </c:pt>
                <c:pt idx="2324">
                  <c:v>9.3810000000000004E-8</c:v>
                </c:pt>
                <c:pt idx="2325">
                  <c:v>9.3719999999999995E-8</c:v>
                </c:pt>
                <c:pt idx="2326">
                  <c:v>9.3719999999999995E-8</c:v>
                </c:pt>
                <c:pt idx="2327">
                  <c:v>9.3890000000000002E-8</c:v>
                </c:pt>
                <c:pt idx="2328">
                  <c:v>9.3890000000000002E-8</c:v>
                </c:pt>
                <c:pt idx="2329">
                  <c:v>9.3810000000000004E-8</c:v>
                </c:pt>
                <c:pt idx="2330">
                  <c:v>9.3810000000000004E-8</c:v>
                </c:pt>
                <c:pt idx="2331">
                  <c:v>9.4059999999999997E-8</c:v>
                </c:pt>
                <c:pt idx="2332">
                  <c:v>9.3719999999999995E-8</c:v>
                </c:pt>
                <c:pt idx="2333">
                  <c:v>9.3890000000000002E-8</c:v>
                </c:pt>
                <c:pt idx="2334">
                  <c:v>9.3810000000000004E-8</c:v>
                </c:pt>
                <c:pt idx="2335">
                  <c:v>9.3719999999999995E-8</c:v>
                </c:pt>
                <c:pt idx="2336">
                  <c:v>9.3810000000000004E-8</c:v>
                </c:pt>
                <c:pt idx="2337">
                  <c:v>9.3719999999999995E-8</c:v>
                </c:pt>
                <c:pt idx="2338">
                  <c:v>9.3719999999999995E-8</c:v>
                </c:pt>
                <c:pt idx="2339">
                  <c:v>9.3719999999999995E-8</c:v>
                </c:pt>
                <c:pt idx="2340">
                  <c:v>9.3810000000000004E-8</c:v>
                </c:pt>
                <c:pt idx="2341">
                  <c:v>9.3639999999999997E-8</c:v>
                </c:pt>
                <c:pt idx="2342">
                  <c:v>9.3719999999999995E-8</c:v>
                </c:pt>
                <c:pt idx="2343">
                  <c:v>9.3719999999999995E-8</c:v>
                </c:pt>
                <c:pt idx="2344">
                  <c:v>9.3719999999999995E-8</c:v>
                </c:pt>
                <c:pt idx="2345">
                  <c:v>9.3719999999999995E-8</c:v>
                </c:pt>
                <c:pt idx="2346">
                  <c:v>9.3719999999999995E-8</c:v>
                </c:pt>
                <c:pt idx="2347">
                  <c:v>9.3719999999999995E-8</c:v>
                </c:pt>
                <c:pt idx="2348">
                  <c:v>9.3810000000000004E-8</c:v>
                </c:pt>
                <c:pt idx="2349">
                  <c:v>9.3810000000000004E-8</c:v>
                </c:pt>
                <c:pt idx="2350">
                  <c:v>9.3639999999999997E-8</c:v>
                </c:pt>
                <c:pt idx="2351">
                  <c:v>9.3639999999999997E-8</c:v>
                </c:pt>
                <c:pt idx="2352">
                  <c:v>9.3550000000000001E-8</c:v>
                </c:pt>
                <c:pt idx="2353">
                  <c:v>9.3639999999999997E-8</c:v>
                </c:pt>
                <c:pt idx="2354">
                  <c:v>9.3890000000000002E-8</c:v>
                </c:pt>
                <c:pt idx="2355">
                  <c:v>9.3550000000000001E-8</c:v>
                </c:pt>
                <c:pt idx="2356">
                  <c:v>9.3550000000000001E-8</c:v>
                </c:pt>
                <c:pt idx="2357">
                  <c:v>9.3550000000000001E-8</c:v>
                </c:pt>
                <c:pt idx="2358">
                  <c:v>9.3719999999999995E-8</c:v>
                </c:pt>
                <c:pt idx="2359">
                  <c:v>9.3639999999999997E-8</c:v>
                </c:pt>
                <c:pt idx="2360">
                  <c:v>9.3550000000000001E-8</c:v>
                </c:pt>
                <c:pt idx="2361">
                  <c:v>9.3550000000000001E-8</c:v>
                </c:pt>
                <c:pt idx="2362">
                  <c:v>9.3639999999999997E-8</c:v>
                </c:pt>
                <c:pt idx="2363">
                  <c:v>9.3639999999999997E-8</c:v>
                </c:pt>
                <c:pt idx="2364">
                  <c:v>9.3639999999999997E-8</c:v>
                </c:pt>
                <c:pt idx="2365">
                  <c:v>9.3639999999999997E-8</c:v>
                </c:pt>
                <c:pt idx="2366">
                  <c:v>9.3639999999999997E-8</c:v>
                </c:pt>
                <c:pt idx="2367">
                  <c:v>9.3639999999999997E-8</c:v>
                </c:pt>
                <c:pt idx="2368">
                  <c:v>9.3639999999999997E-8</c:v>
                </c:pt>
                <c:pt idx="2369">
                  <c:v>9.3639999999999997E-8</c:v>
                </c:pt>
                <c:pt idx="2370">
                  <c:v>9.3719999999999995E-8</c:v>
                </c:pt>
                <c:pt idx="2371">
                  <c:v>9.3639999999999997E-8</c:v>
                </c:pt>
                <c:pt idx="2372">
                  <c:v>9.3639999999999997E-8</c:v>
                </c:pt>
                <c:pt idx="2373">
                  <c:v>9.3639999999999997E-8</c:v>
                </c:pt>
                <c:pt idx="2374">
                  <c:v>9.3719999999999995E-8</c:v>
                </c:pt>
                <c:pt idx="2375">
                  <c:v>9.3719999999999995E-8</c:v>
                </c:pt>
                <c:pt idx="2376">
                  <c:v>9.3719999999999995E-8</c:v>
                </c:pt>
                <c:pt idx="2377">
                  <c:v>9.3719999999999995E-8</c:v>
                </c:pt>
                <c:pt idx="2378">
                  <c:v>9.3719999999999995E-8</c:v>
                </c:pt>
                <c:pt idx="2379">
                  <c:v>9.3639999999999997E-8</c:v>
                </c:pt>
                <c:pt idx="2380">
                  <c:v>9.3639999999999997E-8</c:v>
                </c:pt>
                <c:pt idx="2381">
                  <c:v>9.3719999999999995E-8</c:v>
                </c:pt>
                <c:pt idx="2382">
                  <c:v>9.3639999999999997E-8</c:v>
                </c:pt>
                <c:pt idx="2383">
                  <c:v>9.3639999999999997E-8</c:v>
                </c:pt>
                <c:pt idx="2384">
                  <c:v>9.3719999999999995E-8</c:v>
                </c:pt>
                <c:pt idx="2385">
                  <c:v>9.3719999999999995E-8</c:v>
                </c:pt>
                <c:pt idx="2386">
                  <c:v>9.3719999999999995E-8</c:v>
                </c:pt>
                <c:pt idx="2387">
                  <c:v>9.3719999999999995E-8</c:v>
                </c:pt>
                <c:pt idx="2388">
                  <c:v>9.3719999999999995E-8</c:v>
                </c:pt>
                <c:pt idx="2389">
                  <c:v>9.3639999999999997E-8</c:v>
                </c:pt>
                <c:pt idx="2390">
                  <c:v>9.3719999999999995E-8</c:v>
                </c:pt>
                <c:pt idx="2391">
                  <c:v>9.3719999999999995E-8</c:v>
                </c:pt>
                <c:pt idx="2392">
                  <c:v>9.3719999999999995E-8</c:v>
                </c:pt>
                <c:pt idx="2393">
                  <c:v>9.3810000000000004E-8</c:v>
                </c:pt>
                <c:pt idx="2394">
                  <c:v>9.3719999999999995E-8</c:v>
                </c:pt>
                <c:pt idx="2395">
                  <c:v>9.3810000000000004E-8</c:v>
                </c:pt>
                <c:pt idx="2396">
                  <c:v>9.3890000000000002E-8</c:v>
                </c:pt>
                <c:pt idx="2397">
                  <c:v>9.3810000000000004E-8</c:v>
                </c:pt>
                <c:pt idx="2398">
                  <c:v>9.3810000000000004E-8</c:v>
                </c:pt>
                <c:pt idx="2399">
                  <c:v>9.3890000000000002E-8</c:v>
                </c:pt>
                <c:pt idx="2400">
                  <c:v>9.3810000000000004E-8</c:v>
                </c:pt>
                <c:pt idx="2401">
                  <c:v>9.3890000000000002E-8</c:v>
                </c:pt>
                <c:pt idx="2402">
                  <c:v>9.3890000000000002E-8</c:v>
                </c:pt>
                <c:pt idx="2403">
                  <c:v>9.3890000000000002E-8</c:v>
                </c:pt>
                <c:pt idx="2404">
                  <c:v>9.3719999999999995E-8</c:v>
                </c:pt>
                <c:pt idx="2405">
                  <c:v>9.3719999999999995E-8</c:v>
                </c:pt>
                <c:pt idx="2406">
                  <c:v>9.3890000000000002E-8</c:v>
                </c:pt>
                <c:pt idx="2407">
                  <c:v>9.3810000000000004E-8</c:v>
                </c:pt>
                <c:pt idx="2408">
                  <c:v>9.3810000000000004E-8</c:v>
                </c:pt>
                <c:pt idx="2409">
                  <c:v>9.3810000000000004E-8</c:v>
                </c:pt>
                <c:pt idx="2410">
                  <c:v>9.3719999999999995E-8</c:v>
                </c:pt>
                <c:pt idx="2411">
                  <c:v>9.3810000000000004E-8</c:v>
                </c:pt>
                <c:pt idx="2412">
                  <c:v>9.3890000000000002E-8</c:v>
                </c:pt>
                <c:pt idx="2413">
                  <c:v>9.3890000000000002E-8</c:v>
                </c:pt>
                <c:pt idx="2414">
                  <c:v>9.3810000000000004E-8</c:v>
                </c:pt>
                <c:pt idx="2415">
                  <c:v>9.397E-8</c:v>
                </c:pt>
                <c:pt idx="2416">
                  <c:v>9.3810000000000004E-8</c:v>
                </c:pt>
                <c:pt idx="2417">
                  <c:v>9.3890000000000002E-8</c:v>
                </c:pt>
                <c:pt idx="2418">
                  <c:v>9.3810000000000004E-8</c:v>
                </c:pt>
                <c:pt idx="2419">
                  <c:v>9.3719999999999995E-8</c:v>
                </c:pt>
                <c:pt idx="2420">
                  <c:v>9.3810000000000004E-8</c:v>
                </c:pt>
                <c:pt idx="2421">
                  <c:v>9.3719999999999995E-8</c:v>
                </c:pt>
                <c:pt idx="2422">
                  <c:v>9.3810000000000004E-8</c:v>
                </c:pt>
                <c:pt idx="2423">
                  <c:v>9.3719999999999995E-8</c:v>
                </c:pt>
                <c:pt idx="2424">
                  <c:v>9.3810000000000004E-8</c:v>
                </c:pt>
                <c:pt idx="2425">
                  <c:v>9.397E-8</c:v>
                </c:pt>
                <c:pt idx="2426">
                  <c:v>9.3890000000000002E-8</c:v>
                </c:pt>
                <c:pt idx="2427">
                  <c:v>9.397E-8</c:v>
                </c:pt>
                <c:pt idx="2428">
                  <c:v>9.397E-8</c:v>
                </c:pt>
                <c:pt idx="2429">
                  <c:v>9.3810000000000004E-8</c:v>
                </c:pt>
                <c:pt idx="2430">
                  <c:v>9.3810000000000004E-8</c:v>
                </c:pt>
                <c:pt idx="2431">
                  <c:v>9.3890000000000002E-8</c:v>
                </c:pt>
                <c:pt idx="2432">
                  <c:v>9.3810000000000004E-8</c:v>
                </c:pt>
                <c:pt idx="2433">
                  <c:v>9.3890000000000002E-8</c:v>
                </c:pt>
                <c:pt idx="2434">
                  <c:v>9.3810000000000004E-8</c:v>
                </c:pt>
                <c:pt idx="2435">
                  <c:v>9.397E-8</c:v>
                </c:pt>
                <c:pt idx="2436">
                  <c:v>9.3890000000000002E-8</c:v>
                </c:pt>
                <c:pt idx="2437">
                  <c:v>9.3890000000000002E-8</c:v>
                </c:pt>
                <c:pt idx="2438">
                  <c:v>9.3890000000000002E-8</c:v>
                </c:pt>
                <c:pt idx="2439">
                  <c:v>9.397E-8</c:v>
                </c:pt>
                <c:pt idx="2440">
                  <c:v>9.3890000000000002E-8</c:v>
                </c:pt>
                <c:pt idx="2441">
                  <c:v>9.4059999999999997E-8</c:v>
                </c:pt>
                <c:pt idx="2442">
                  <c:v>9.397E-8</c:v>
                </c:pt>
                <c:pt idx="2443">
                  <c:v>9.3890000000000002E-8</c:v>
                </c:pt>
                <c:pt idx="2444">
                  <c:v>9.397E-8</c:v>
                </c:pt>
                <c:pt idx="2445">
                  <c:v>9.3890000000000002E-8</c:v>
                </c:pt>
                <c:pt idx="2446">
                  <c:v>9.3890000000000002E-8</c:v>
                </c:pt>
                <c:pt idx="2447">
                  <c:v>9.4059999999999997E-8</c:v>
                </c:pt>
                <c:pt idx="2448">
                  <c:v>9.3890000000000002E-8</c:v>
                </c:pt>
                <c:pt idx="2449">
                  <c:v>9.3890000000000002E-8</c:v>
                </c:pt>
                <c:pt idx="2450">
                  <c:v>9.4059999999999997E-8</c:v>
                </c:pt>
                <c:pt idx="2451">
                  <c:v>9.397E-8</c:v>
                </c:pt>
                <c:pt idx="2452">
                  <c:v>9.3810000000000004E-8</c:v>
                </c:pt>
                <c:pt idx="2453">
                  <c:v>9.4059999999999997E-8</c:v>
                </c:pt>
                <c:pt idx="2454">
                  <c:v>9.397E-8</c:v>
                </c:pt>
                <c:pt idx="2455">
                  <c:v>9.397E-8</c:v>
                </c:pt>
                <c:pt idx="2456">
                  <c:v>9.3810000000000004E-8</c:v>
                </c:pt>
                <c:pt idx="2457">
                  <c:v>9.397E-8</c:v>
                </c:pt>
                <c:pt idx="2458">
                  <c:v>9.3890000000000002E-8</c:v>
                </c:pt>
                <c:pt idx="2459">
                  <c:v>9.397E-8</c:v>
                </c:pt>
                <c:pt idx="2460">
                  <c:v>9.3890000000000002E-8</c:v>
                </c:pt>
                <c:pt idx="2461">
                  <c:v>9.3890000000000002E-8</c:v>
                </c:pt>
                <c:pt idx="2462">
                  <c:v>9.397E-8</c:v>
                </c:pt>
                <c:pt idx="2463">
                  <c:v>9.3890000000000002E-8</c:v>
                </c:pt>
                <c:pt idx="2464">
                  <c:v>9.397E-8</c:v>
                </c:pt>
                <c:pt idx="2465">
                  <c:v>9.3890000000000002E-8</c:v>
                </c:pt>
                <c:pt idx="2466">
                  <c:v>9.3810000000000004E-8</c:v>
                </c:pt>
                <c:pt idx="2467">
                  <c:v>9.397E-8</c:v>
                </c:pt>
                <c:pt idx="2468">
                  <c:v>9.3890000000000002E-8</c:v>
                </c:pt>
                <c:pt idx="2469">
                  <c:v>9.3810000000000004E-8</c:v>
                </c:pt>
                <c:pt idx="2470">
                  <c:v>9.397E-8</c:v>
                </c:pt>
                <c:pt idx="2471">
                  <c:v>9.3890000000000002E-8</c:v>
                </c:pt>
                <c:pt idx="2472">
                  <c:v>9.397E-8</c:v>
                </c:pt>
                <c:pt idx="2473">
                  <c:v>9.3810000000000004E-8</c:v>
                </c:pt>
                <c:pt idx="2474">
                  <c:v>9.3890000000000002E-8</c:v>
                </c:pt>
                <c:pt idx="2475">
                  <c:v>9.3810000000000004E-8</c:v>
                </c:pt>
                <c:pt idx="2476">
                  <c:v>9.397E-8</c:v>
                </c:pt>
                <c:pt idx="2477">
                  <c:v>9.397E-8</c:v>
                </c:pt>
                <c:pt idx="2478">
                  <c:v>9.397E-8</c:v>
                </c:pt>
                <c:pt idx="2479">
                  <c:v>9.3890000000000002E-8</c:v>
                </c:pt>
                <c:pt idx="2480">
                  <c:v>9.3890000000000002E-8</c:v>
                </c:pt>
                <c:pt idx="2481">
                  <c:v>9.397E-8</c:v>
                </c:pt>
                <c:pt idx="2482">
                  <c:v>9.397E-8</c:v>
                </c:pt>
                <c:pt idx="2483">
                  <c:v>9.397E-8</c:v>
                </c:pt>
                <c:pt idx="2484">
                  <c:v>9.3890000000000002E-8</c:v>
                </c:pt>
                <c:pt idx="2485">
                  <c:v>9.3810000000000004E-8</c:v>
                </c:pt>
                <c:pt idx="2486">
                  <c:v>9.397E-8</c:v>
                </c:pt>
                <c:pt idx="2487">
                  <c:v>9.4059999999999997E-8</c:v>
                </c:pt>
                <c:pt idx="2488">
                  <c:v>9.397E-8</c:v>
                </c:pt>
                <c:pt idx="2489">
                  <c:v>9.4059999999999997E-8</c:v>
                </c:pt>
                <c:pt idx="2490">
                  <c:v>9.3810000000000004E-8</c:v>
                </c:pt>
                <c:pt idx="2491">
                  <c:v>9.3890000000000002E-8</c:v>
                </c:pt>
                <c:pt idx="2492">
                  <c:v>9.3719999999999995E-8</c:v>
                </c:pt>
                <c:pt idx="2493">
                  <c:v>9.3719999999999995E-8</c:v>
                </c:pt>
                <c:pt idx="2494">
                  <c:v>9.3810000000000004E-8</c:v>
                </c:pt>
                <c:pt idx="2495">
                  <c:v>9.3890000000000002E-8</c:v>
                </c:pt>
                <c:pt idx="2496">
                  <c:v>9.3719999999999995E-8</c:v>
                </c:pt>
                <c:pt idx="2497">
                  <c:v>9.3810000000000004E-8</c:v>
                </c:pt>
                <c:pt idx="2498">
                  <c:v>9.3890000000000002E-8</c:v>
                </c:pt>
                <c:pt idx="2499">
                  <c:v>9.3639999999999997E-8</c:v>
                </c:pt>
                <c:pt idx="2500">
                  <c:v>9.3719999999999995E-8</c:v>
                </c:pt>
                <c:pt idx="2501">
                  <c:v>9.3810000000000004E-8</c:v>
                </c:pt>
                <c:pt idx="2502">
                  <c:v>9.3639999999999997E-8</c:v>
                </c:pt>
                <c:pt idx="2503">
                  <c:v>9.3719999999999995E-8</c:v>
                </c:pt>
                <c:pt idx="2504">
                  <c:v>9.3810000000000004E-8</c:v>
                </c:pt>
                <c:pt idx="2505">
                  <c:v>9.3810000000000004E-8</c:v>
                </c:pt>
                <c:pt idx="2506">
                  <c:v>9.3639999999999997E-8</c:v>
                </c:pt>
                <c:pt idx="2507">
                  <c:v>9.3890000000000002E-8</c:v>
                </c:pt>
                <c:pt idx="2508">
                  <c:v>9.3719999999999995E-8</c:v>
                </c:pt>
                <c:pt idx="2509">
                  <c:v>9.3810000000000004E-8</c:v>
                </c:pt>
                <c:pt idx="2510">
                  <c:v>9.3890000000000002E-8</c:v>
                </c:pt>
                <c:pt idx="2511">
                  <c:v>9.3719999999999995E-8</c:v>
                </c:pt>
                <c:pt idx="2512">
                  <c:v>9.3810000000000004E-8</c:v>
                </c:pt>
                <c:pt idx="2513">
                  <c:v>9.3810000000000004E-8</c:v>
                </c:pt>
                <c:pt idx="2514">
                  <c:v>9.3890000000000002E-8</c:v>
                </c:pt>
                <c:pt idx="2515">
                  <c:v>9.3890000000000002E-8</c:v>
                </c:pt>
                <c:pt idx="2516">
                  <c:v>9.3810000000000004E-8</c:v>
                </c:pt>
                <c:pt idx="2517">
                  <c:v>9.3810000000000004E-8</c:v>
                </c:pt>
                <c:pt idx="2518">
                  <c:v>9.3810000000000004E-8</c:v>
                </c:pt>
                <c:pt idx="2519">
                  <c:v>9.3890000000000002E-8</c:v>
                </c:pt>
                <c:pt idx="2520">
                  <c:v>9.3719999999999995E-8</c:v>
                </c:pt>
                <c:pt idx="2521">
                  <c:v>9.3719999999999995E-8</c:v>
                </c:pt>
                <c:pt idx="2522">
                  <c:v>9.3719999999999995E-8</c:v>
                </c:pt>
                <c:pt idx="2523">
                  <c:v>9.3719999999999995E-8</c:v>
                </c:pt>
                <c:pt idx="2524">
                  <c:v>9.3890000000000002E-8</c:v>
                </c:pt>
                <c:pt idx="2525">
                  <c:v>9.3890000000000002E-8</c:v>
                </c:pt>
                <c:pt idx="2526">
                  <c:v>9.3890000000000002E-8</c:v>
                </c:pt>
                <c:pt idx="2527">
                  <c:v>9.3890000000000002E-8</c:v>
                </c:pt>
                <c:pt idx="2528">
                  <c:v>9.3719999999999995E-8</c:v>
                </c:pt>
                <c:pt idx="2529">
                  <c:v>9.397E-8</c:v>
                </c:pt>
                <c:pt idx="2530">
                  <c:v>9.3810000000000004E-8</c:v>
                </c:pt>
                <c:pt idx="2531">
                  <c:v>9.397E-8</c:v>
                </c:pt>
                <c:pt idx="2532">
                  <c:v>9.397E-8</c:v>
                </c:pt>
                <c:pt idx="2533">
                  <c:v>9.3810000000000004E-8</c:v>
                </c:pt>
                <c:pt idx="2534">
                  <c:v>9.397E-8</c:v>
                </c:pt>
                <c:pt idx="2535">
                  <c:v>9.3890000000000002E-8</c:v>
                </c:pt>
                <c:pt idx="2536">
                  <c:v>9.3810000000000004E-8</c:v>
                </c:pt>
                <c:pt idx="2537">
                  <c:v>9.4059999999999997E-8</c:v>
                </c:pt>
                <c:pt idx="2538">
                  <c:v>9.3810000000000004E-8</c:v>
                </c:pt>
                <c:pt idx="2539">
                  <c:v>9.397E-8</c:v>
                </c:pt>
                <c:pt idx="2540">
                  <c:v>9.3890000000000002E-8</c:v>
                </c:pt>
                <c:pt idx="2541">
                  <c:v>9.3890000000000002E-8</c:v>
                </c:pt>
                <c:pt idx="2542">
                  <c:v>9.4059999999999997E-8</c:v>
                </c:pt>
                <c:pt idx="2543">
                  <c:v>9.3890000000000002E-8</c:v>
                </c:pt>
                <c:pt idx="2544">
                  <c:v>9.3810000000000004E-8</c:v>
                </c:pt>
                <c:pt idx="2545">
                  <c:v>9.3810000000000004E-8</c:v>
                </c:pt>
                <c:pt idx="2546">
                  <c:v>9.3810000000000004E-8</c:v>
                </c:pt>
                <c:pt idx="2547">
                  <c:v>9.3890000000000002E-8</c:v>
                </c:pt>
                <c:pt idx="2548">
                  <c:v>9.397E-8</c:v>
                </c:pt>
                <c:pt idx="2549">
                  <c:v>9.3890000000000002E-8</c:v>
                </c:pt>
                <c:pt idx="2550">
                  <c:v>9.3890000000000002E-8</c:v>
                </c:pt>
                <c:pt idx="2551">
                  <c:v>9.3890000000000002E-8</c:v>
                </c:pt>
                <c:pt idx="2552">
                  <c:v>9.397E-8</c:v>
                </c:pt>
                <c:pt idx="2553">
                  <c:v>9.3890000000000002E-8</c:v>
                </c:pt>
                <c:pt idx="2554">
                  <c:v>9.397E-8</c:v>
                </c:pt>
                <c:pt idx="2555">
                  <c:v>9.4059999999999997E-8</c:v>
                </c:pt>
                <c:pt idx="2556">
                  <c:v>9.397E-8</c:v>
                </c:pt>
                <c:pt idx="2557">
                  <c:v>9.3810000000000004E-8</c:v>
                </c:pt>
                <c:pt idx="2558">
                  <c:v>9.397E-8</c:v>
                </c:pt>
                <c:pt idx="2559">
                  <c:v>9.397E-8</c:v>
                </c:pt>
                <c:pt idx="2560">
                  <c:v>9.3890000000000002E-8</c:v>
                </c:pt>
                <c:pt idx="2561">
                  <c:v>9.397E-8</c:v>
                </c:pt>
                <c:pt idx="2562">
                  <c:v>9.3810000000000004E-8</c:v>
                </c:pt>
                <c:pt idx="2563">
                  <c:v>9.397E-8</c:v>
                </c:pt>
                <c:pt idx="2564">
                  <c:v>9.3890000000000002E-8</c:v>
                </c:pt>
                <c:pt idx="2565">
                  <c:v>9.3890000000000002E-8</c:v>
                </c:pt>
                <c:pt idx="2566">
                  <c:v>9.397E-8</c:v>
                </c:pt>
                <c:pt idx="2567">
                  <c:v>9.3810000000000004E-8</c:v>
                </c:pt>
                <c:pt idx="2568">
                  <c:v>9.3890000000000002E-8</c:v>
                </c:pt>
                <c:pt idx="2569">
                  <c:v>9.3890000000000002E-8</c:v>
                </c:pt>
                <c:pt idx="2570">
                  <c:v>9.3890000000000002E-8</c:v>
                </c:pt>
                <c:pt idx="2571">
                  <c:v>9.3890000000000002E-8</c:v>
                </c:pt>
                <c:pt idx="2572">
                  <c:v>9.3810000000000004E-8</c:v>
                </c:pt>
                <c:pt idx="2573">
                  <c:v>9.397E-8</c:v>
                </c:pt>
                <c:pt idx="2574">
                  <c:v>9.4059999999999997E-8</c:v>
                </c:pt>
                <c:pt idx="2575">
                  <c:v>9.4059999999999997E-8</c:v>
                </c:pt>
                <c:pt idx="2576">
                  <c:v>9.397E-8</c:v>
                </c:pt>
                <c:pt idx="2577">
                  <c:v>9.4139999999999995E-8</c:v>
                </c:pt>
                <c:pt idx="2578">
                  <c:v>9.3890000000000002E-8</c:v>
                </c:pt>
                <c:pt idx="2579">
                  <c:v>9.4059999999999997E-8</c:v>
                </c:pt>
                <c:pt idx="2580">
                  <c:v>9.397E-8</c:v>
                </c:pt>
                <c:pt idx="2581">
                  <c:v>9.4139999999999995E-8</c:v>
                </c:pt>
                <c:pt idx="2582">
                  <c:v>9.3890000000000002E-8</c:v>
                </c:pt>
                <c:pt idx="2583">
                  <c:v>9.397E-8</c:v>
                </c:pt>
                <c:pt idx="2584">
                  <c:v>9.4139999999999995E-8</c:v>
                </c:pt>
                <c:pt idx="2585">
                  <c:v>9.4059999999999997E-8</c:v>
                </c:pt>
                <c:pt idx="2586">
                  <c:v>9.4139999999999995E-8</c:v>
                </c:pt>
                <c:pt idx="2587">
                  <c:v>9.4139999999999995E-8</c:v>
                </c:pt>
                <c:pt idx="2588">
                  <c:v>9.397E-8</c:v>
                </c:pt>
                <c:pt idx="2589">
                  <c:v>9.397E-8</c:v>
                </c:pt>
                <c:pt idx="2590">
                  <c:v>9.4059999999999997E-8</c:v>
                </c:pt>
                <c:pt idx="2591">
                  <c:v>9.4059999999999997E-8</c:v>
                </c:pt>
                <c:pt idx="2592">
                  <c:v>9.397E-8</c:v>
                </c:pt>
                <c:pt idx="2593">
                  <c:v>9.4310000000000002E-8</c:v>
                </c:pt>
                <c:pt idx="2594">
                  <c:v>9.4139999999999995E-8</c:v>
                </c:pt>
                <c:pt idx="2595">
                  <c:v>9.397E-8</c:v>
                </c:pt>
                <c:pt idx="2596">
                  <c:v>9.4139999999999995E-8</c:v>
                </c:pt>
                <c:pt idx="2597">
                  <c:v>9.4139999999999995E-8</c:v>
                </c:pt>
                <c:pt idx="2598">
                  <c:v>9.4059999999999997E-8</c:v>
                </c:pt>
                <c:pt idx="2599">
                  <c:v>9.4059999999999997E-8</c:v>
                </c:pt>
                <c:pt idx="2600">
                  <c:v>9.4139999999999995E-8</c:v>
                </c:pt>
                <c:pt idx="2601">
                  <c:v>9.397E-8</c:v>
                </c:pt>
                <c:pt idx="2602">
                  <c:v>9.4059999999999997E-8</c:v>
                </c:pt>
                <c:pt idx="2603">
                  <c:v>9.3890000000000002E-8</c:v>
                </c:pt>
                <c:pt idx="2604">
                  <c:v>9.397E-8</c:v>
                </c:pt>
                <c:pt idx="2605">
                  <c:v>9.4059999999999997E-8</c:v>
                </c:pt>
                <c:pt idx="2606">
                  <c:v>9.3810000000000004E-8</c:v>
                </c:pt>
                <c:pt idx="2607">
                  <c:v>9.3890000000000002E-8</c:v>
                </c:pt>
                <c:pt idx="2608">
                  <c:v>9.3810000000000004E-8</c:v>
                </c:pt>
                <c:pt idx="2609">
                  <c:v>9.4059999999999997E-8</c:v>
                </c:pt>
                <c:pt idx="2610">
                  <c:v>9.397E-8</c:v>
                </c:pt>
                <c:pt idx="2611">
                  <c:v>9.3890000000000002E-8</c:v>
                </c:pt>
                <c:pt idx="2612">
                  <c:v>9.397E-8</c:v>
                </c:pt>
                <c:pt idx="2613">
                  <c:v>9.3810000000000004E-8</c:v>
                </c:pt>
                <c:pt idx="2614">
                  <c:v>9.3890000000000002E-8</c:v>
                </c:pt>
                <c:pt idx="2615">
                  <c:v>9.3810000000000004E-8</c:v>
                </c:pt>
                <c:pt idx="2616">
                  <c:v>9.3890000000000002E-8</c:v>
                </c:pt>
                <c:pt idx="2617">
                  <c:v>9.3890000000000002E-8</c:v>
                </c:pt>
                <c:pt idx="2618">
                  <c:v>9.3890000000000002E-8</c:v>
                </c:pt>
                <c:pt idx="2619">
                  <c:v>9.3890000000000002E-8</c:v>
                </c:pt>
                <c:pt idx="2620">
                  <c:v>9.3890000000000002E-8</c:v>
                </c:pt>
                <c:pt idx="2621">
                  <c:v>9.3639999999999997E-8</c:v>
                </c:pt>
                <c:pt idx="2622">
                  <c:v>9.3810000000000004E-8</c:v>
                </c:pt>
                <c:pt idx="2623">
                  <c:v>9.3890000000000002E-8</c:v>
                </c:pt>
                <c:pt idx="2624">
                  <c:v>9.3890000000000002E-8</c:v>
                </c:pt>
                <c:pt idx="2625">
                  <c:v>9.3890000000000002E-8</c:v>
                </c:pt>
                <c:pt idx="2626">
                  <c:v>9.3810000000000004E-8</c:v>
                </c:pt>
                <c:pt idx="2627">
                  <c:v>9.3810000000000004E-8</c:v>
                </c:pt>
                <c:pt idx="2628">
                  <c:v>9.3810000000000004E-8</c:v>
                </c:pt>
                <c:pt idx="2629">
                  <c:v>9.397E-8</c:v>
                </c:pt>
                <c:pt idx="2630">
                  <c:v>9.4059999999999997E-8</c:v>
                </c:pt>
                <c:pt idx="2631">
                  <c:v>9.3890000000000002E-8</c:v>
                </c:pt>
                <c:pt idx="2632">
                  <c:v>9.4059999999999997E-8</c:v>
                </c:pt>
                <c:pt idx="2633">
                  <c:v>9.3890000000000002E-8</c:v>
                </c:pt>
                <c:pt idx="2634">
                  <c:v>9.3890000000000002E-8</c:v>
                </c:pt>
                <c:pt idx="2635">
                  <c:v>9.3890000000000002E-8</c:v>
                </c:pt>
                <c:pt idx="2636">
                  <c:v>9.3810000000000004E-8</c:v>
                </c:pt>
                <c:pt idx="2637">
                  <c:v>9.3810000000000004E-8</c:v>
                </c:pt>
                <c:pt idx="2638">
                  <c:v>9.4059999999999997E-8</c:v>
                </c:pt>
                <c:pt idx="2639">
                  <c:v>9.3890000000000002E-8</c:v>
                </c:pt>
                <c:pt idx="2640">
                  <c:v>9.3890000000000002E-8</c:v>
                </c:pt>
                <c:pt idx="2641">
                  <c:v>9.3890000000000002E-8</c:v>
                </c:pt>
                <c:pt idx="2642">
                  <c:v>9.3890000000000002E-8</c:v>
                </c:pt>
                <c:pt idx="2643">
                  <c:v>9.3890000000000002E-8</c:v>
                </c:pt>
                <c:pt idx="2644">
                  <c:v>9.397E-8</c:v>
                </c:pt>
                <c:pt idx="2645">
                  <c:v>9.397E-8</c:v>
                </c:pt>
                <c:pt idx="2646">
                  <c:v>9.3890000000000002E-8</c:v>
                </c:pt>
                <c:pt idx="2647">
                  <c:v>9.4139999999999995E-8</c:v>
                </c:pt>
                <c:pt idx="2648">
                  <c:v>9.4139999999999995E-8</c:v>
                </c:pt>
                <c:pt idx="2649">
                  <c:v>9.3890000000000002E-8</c:v>
                </c:pt>
                <c:pt idx="2650">
                  <c:v>9.397E-8</c:v>
                </c:pt>
                <c:pt idx="2651">
                  <c:v>9.4059999999999997E-8</c:v>
                </c:pt>
                <c:pt idx="2652">
                  <c:v>9.4059999999999997E-8</c:v>
                </c:pt>
                <c:pt idx="2653">
                  <c:v>9.4139999999999995E-8</c:v>
                </c:pt>
                <c:pt idx="2654">
                  <c:v>9.397E-8</c:v>
                </c:pt>
                <c:pt idx="2655">
                  <c:v>9.4059999999999997E-8</c:v>
                </c:pt>
                <c:pt idx="2656">
                  <c:v>9.4059999999999997E-8</c:v>
                </c:pt>
                <c:pt idx="2657">
                  <c:v>9.4059999999999997E-8</c:v>
                </c:pt>
                <c:pt idx="2658">
                  <c:v>9.397E-8</c:v>
                </c:pt>
                <c:pt idx="2659">
                  <c:v>9.4059999999999997E-8</c:v>
                </c:pt>
                <c:pt idx="2660">
                  <c:v>9.4059999999999997E-8</c:v>
                </c:pt>
                <c:pt idx="2661">
                  <c:v>9.3890000000000002E-8</c:v>
                </c:pt>
                <c:pt idx="2662">
                  <c:v>9.4059999999999997E-8</c:v>
                </c:pt>
                <c:pt idx="2663">
                  <c:v>9.4059999999999997E-8</c:v>
                </c:pt>
                <c:pt idx="2664">
                  <c:v>9.397E-8</c:v>
                </c:pt>
                <c:pt idx="2665">
                  <c:v>9.4230000000000004E-8</c:v>
                </c:pt>
                <c:pt idx="2666">
                  <c:v>9.4059999999999997E-8</c:v>
                </c:pt>
                <c:pt idx="2667">
                  <c:v>9.397E-8</c:v>
                </c:pt>
                <c:pt idx="2668">
                  <c:v>9.4059999999999997E-8</c:v>
                </c:pt>
                <c:pt idx="2669">
                  <c:v>9.3890000000000002E-8</c:v>
                </c:pt>
                <c:pt idx="2670">
                  <c:v>9.4059999999999997E-8</c:v>
                </c:pt>
                <c:pt idx="2671">
                  <c:v>9.4059999999999997E-8</c:v>
                </c:pt>
                <c:pt idx="2672">
                  <c:v>9.4059999999999997E-8</c:v>
                </c:pt>
                <c:pt idx="2673">
                  <c:v>9.397E-8</c:v>
                </c:pt>
                <c:pt idx="2674">
                  <c:v>9.397E-8</c:v>
                </c:pt>
                <c:pt idx="2675">
                  <c:v>9.4059999999999997E-8</c:v>
                </c:pt>
                <c:pt idx="2676">
                  <c:v>9.4059999999999997E-8</c:v>
                </c:pt>
                <c:pt idx="2677">
                  <c:v>9.397E-8</c:v>
                </c:pt>
                <c:pt idx="2678">
                  <c:v>9.4139999999999995E-8</c:v>
                </c:pt>
                <c:pt idx="2679">
                  <c:v>9.4139999999999995E-8</c:v>
                </c:pt>
                <c:pt idx="2680">
                  <c:v>9.4139999999999995E-8</c:v>
                </c:pt>
                <c:pt idx="2681">
                  <c:v>9.397E-8</c:v>
                </c:pt>
                <c:pt idx="2682">
                  <c:v>9.397E-8</c:v>
                </c:pt>
                <c:pt idx="2683">
                  <c:v>9.4059999999999997E-8</c:v>
                </c:pt>
                <c:pt idx="2684">
                  <c:v>9.4059999999999997E-8</c:v>
                </c:pt>
                <c:pt idx="2685">
                  <c:v>9.397E-8</c:v>
                </c:pt>
                <c:pt idx="2686">
                  <c:v>9.4059999999999997E-8</c:v>
                </c:pt>
                <c:pt idx="2687">
                  <c:v>9.4059999999999997E-8</c:v>
                </c:pt>
                <c:pt idx="2688">
                  <c:v>9.4139999999999995E-8</c:v>
                </c:pt>
                <c:pt idx="2689">
                  <c:v>9.4139999999999995E-8</c:v>
                </c:pt>
                <c:pt idx="2690">
                  <c:v>9.4059999999999997E-8</c:v>
                </c:pt>
                <c:pt idx="2691">
                  <c:v>9.4139999999999995E-8</c:v>
                </c:pt>
                <c:pt idx="2692">
                  <c:v>9.4059999999999997E-8</c:v>
                </c:pt>
                <c:pt idx="2693">
                  <c:v>9.397E-8</c:v>
                </c:pt>
                <c:pt idx="2694">
                  <c:v>9.4059999999999997E-8</c:v>
                </c:pt>
                <c:pt idx="2695">
                  <c:v>9.4139999999999995E-8</c:v>
                </c:pt>
                <c:pt idx="2696">
                  <c:v>9.4139999999999995E-8</c:v>
                </c:pt>
                <c:pt idx="2697">
                  <c:v>9.4059999999999997E-8</c:v>
                </c:pt>
                <c:pt idx="2698">
                  <c:v>9.4230000000000004E-8</c:v>
                </c:pt>
                <c:pt idx="2699">
                  <c:v>9.4059999999999997E-8</c:v>
                </c:pt>
                <c:pt idx="2700">
                  <c:v>9.4059999999999997E-8</c:v>
                </c:pt>
                <c:pt idx="2701">
                  <c:v>9.397E-8</c:v>
                </c:pt>
                <c:pt idx="2702">
                  <c:v>9.4059999999999997E-8</c:v>
                </c:pt>
                <c:pt idx="2703">
                  <c:v>9.4059999999999997E-8</c:v>
                </c:pt>
                <c:pt idx="2704">
                  <c:v>9.4139999999999995E-8</c:v>
                </c:pt>
                <c:pt idx="2705">
                  <c:v>9.3890000000000002E-8</c:v>
                </c:pt>
                <c:pt idx="2706">
                  <c:v>9.3890000000000002E-8</c:v>
                </c:pt>
                <c:pt idx="2707">
                  <c:v>9.4059999999999997E-8</c:v>
                </c:pt>
                <c:pt idx="2708">
                  <c:v>9.4059999999999997E-8</c:v>
                </c:pt>
                <c:pt idx="2709">
                  <c:v>9.397E-8</c:v>
                </c:pt>
                <c:pt idx="2710">
                  <c:v>9.397E-8</c:v>
                </c:pt>
                <c:pt idx="2711">
                  <c:v>9.4139999999999995E-8</c:v>
                </c:pt>
                <c:pt idx="2712">
                  <c:v>9.397E-8</c:v>
                </c:pt>
                <c:pt idx="2713">
                  <c:v>9.397E-8</c:v>
                </c:pt>
                <c:pt idx="2714">
                  <c:v>9.397E-8</c:v>
                </c:pt>
                <c:pt idx="2715">
                  <c:v>9.3810000000000004E-8</c:v>
                </c:pt>
                <c:pt idx="2716">
                  <c:v>9.3890000000000002E-8</c:v>
                </c:pt>
                <c:pt idx="2717">
                  <c:v>9.397E-8</c:v>
                </c:pt>
                <c:pt idx="2718">
                  <c:v>9.397E-8</c:v>
                </c:pt>
                <c:pt idx="2719">
                  <c:v>9.3890000000000002E-8</c:v>
                </c:pt>
                <c:pt idx="2720">
                  <c:v>9.4059999999999997E-8</c:v>
                </c:pt>
                <c:pt idx="2721">
                  <c:v>9.3890000000000002E-8</c:v>
                </c:pt>
                <c:pt idx="2722">
                  <c:v>9.3890000000000002E-8</c:v>
                </c:pt>
                <c:pt idx="2723">
                  <c:v>9.3890000000000002E-8</c:v>
                </c:pt>
                <c:pt idx="2724">
                  <c:v>9.3810000000000004E-8</c:v>
                </c:pt>
                <c:pt idx="2725">
                  <c:v>9.397E-8</c:v>
                </c:pt>
                <c:pt idx="2726">
                  <c:v>9.3810000000000004E-8</c:v>
                </c:pt>
                <c:pt idx="2727">
                  <c:v>9.397E-8</c:v>
                </c:pt>
                <c:pt idx="2728">
                  <c:v>9.3890000000000002E-8</c:v>
                </c:pt>
                <c:pt idx="2729">
                  <c:v>9.397E-8</c:v>
                </c:pt>
                <c:pt idx="2730">
                  <c:v>9.3890000000000002E-8</c:v>
                </c:pt>
                <c:pt idx="2731">
                  <c:v>9.397E-8</c:v>
                </c:pt>
                <c:pt idx="2732">
                  <c:v>9.397E-8</c:v>
                </c:pt>
                <c:pt idx="2733">
                  <c:v>9.3810000000000004E-8</c:v>
                </c:pt>
                <c:pt idx="2734">
                  <c:v>9.397E-8</c:v>
                </c:pt>
                <c:pt idx="2735">
                  <c:v>9.4059999999999997E-8</c:v>
                </c:pt>
                <c:pt idx="2736">
                  <c:v>9.3890000000000002E-8</c:v>
                </c:pt>
                <c:pt idx="2737">
                  <c:v>9.397E-8</c:v>
                </c:pt>
                <c:pt idx="2738">
                  <c:v>9.3890000000000002E-8</c:v>
                </c:pt>
                <c:pt idx="2739">
                  <c:v>9.4139999999999995E-8</c:v>
                </c:pt>
                <c:pt idx="2740">
                  <c:v>9.3890000000000002E-8</c:v>
                </c:pt>
                <c:pt idx="2741">
                  <c:v>9.4139999999999995E-8</c:v>
                </c:pt>
                <c:pt idx="2742">
                  <c:v>9.4059999999999997E-8</c:v>
                </c:pt>
                <c:pt idx="2743">
                  <c:v>9.4059999999999997E-8</c:v>
                </c:pt>
                <c:pt idx="2744">
                  <c:v>9.4139999999999995E-8</c:v>
                </c:pt>
                <c:pt idx="2745">
                  <c:v>9.397E-8</c:v>
                </c:pt>
                <c:pt idx="2746">
                  <c:v>9.397E-8</c:v>
                </c:pt>
                <c:pt idx="2747">
                  <c:v>9.3810000000000004E-8</c:v>
                </c:pt>
                <c:pt idx="2748">
                  <c:v>9.397E-8</c:v>
                </c:pt>
                <c:pt idx="2749">
                  <c:v>9.4139999999999995E-8</c:v>
                </c:pt>
                <c:pt idx="2750">
                  <c:v>9.4059999999999997E-8</c:v>
                </c:pt>
                <c:pt idx="2751">
                  <c:v>9.397E-8</c:v>
                </c:pt>
                <c:pt idx="2752">
                  <c:v>9.3890000000000002E-8</c:v>
                </c:pt>
                <c:pt idx="2753">
                  <c:v>9.4059999999999997E-8</c:v>
                </c:pt>
                <c:pt idx="2754">
                  <c:v>9.397E-8</c:v>
                </c:pt>
                <c:pt idx="2755">
                  <c:v>9.397E-8</c:v>
                </c:pt>
                <c:pt idx="2756">
                  <c:v>9.4059999999999997E-8</c:v>
                </c:pt>
                <c:pt idx="2757">
                  <c:v>9.4059999999999997E-8</c:v>
                </c:pt>
                <c:pt idx="2758">
                  <c:v>9.4139999999999995E-8</c:v>
                </c:pt>
                <c:pt idx="2759">
                  <c:v>9.4059999999999997E-8</c:v>
                </c:pt>
                <c:pt idx="2760">
                  <c:v>9.397E-8</c:v>
                </c:pt>
                <c:pt idx="2761">
                  <c:v>9.4230000000000004E-8</c:v>
                </c:pt>
                <c:pt idx="2762">
                  <c:v>9.4059999999999997E-8</c:v>
                </c:pt>
                <c:pt idx="2763">
                  <c:v>9.4230000000000004E-8</c:v>
                </c:pt>
                <c:pt idx="2764">
                  <c:v>9.397E-8</c:v>
                </c:pt>
                <c:pt idx="2765">
                  <c:v>9.4059999999999997E-8</c:v>
                </c:pt>
                <c:pt idx="2766">
                  <c:v>9.4059999999999997E-8</c:v>
                </c:pt>
                <c:pt idx="2767">
                  <c:v>9.4139999999999995E-8</c:v>
                </c:pt>
                <c:pt idx="2768">
                  <c:v>9.4059999999999997E-8</c:v>
                </c:pt>
                <c:pt idx="2769">
                  <c:v>9.4059999999999997E-8</c:v>
                </c:pt>
                <c:pt idx="2770">
                  <c:v>9.4139999999999995E-8</c:v>
                </c:pt>
                <c:pt idx="2771">
                  <c:v>9.4139999999999995E-8</c:v>
                </c:pt>
                <c:pt idx="2772">
                  <c:v>9.4059999999999997E-8</c:v>
                </c:pt>
                <c:pt idx="2773">
                  <c:v>9.4059999999999997E-8</c:v>
                </c:pt>
                <c:pt idx="2774">
                  <c:v>9.4139999999999995E-8</c:v>
                </c:pt>
                <c:pt idx="2775">
                  <c:v>9.4139999999999995E-8</c:v>
                </c:pt>
                <c:pt idx="2776">
                  <c:v>9.4230000000000004E-8</c:v>
                </c:pt>
                <c:pt idx="2777">
                  <c:v>9.4230000000000004E-8</c:v>
                </c:pt>
                <c:pt idx="2778">
                  <c:v>9.4139999999999995E-8</c:v>
                </c:pt>
                <c:pt idx="2779">
                  <c:v>9.4139999999999995E-8</c:v>
                </c:pt>
                <c:pt idx="2780">
                  <c:v>9.4139999999999995E-8</c:v>
                </c:pt>
                <c:pt idx="2781">
                  <c:v>9.4230000000000004E-8</c:v>
                </c:pt>
                <c:pt idx="2782">
                  <c:v>9.4139999999999995E-8</c:v>
                </c:pt>
                <c:pt idx="2783">
                  <c:v>9.4230000000000004E-8</c:v>
                </c:pt>
                <c:pt idx="2784">
                  <c:v>9.4139999999999995E-8</c:v>
                </c:pt>
                <c:pt idx="2785">
                  <c:v>9.4139999999999995E-8</c:v>
                </c:pt>
                <c:pt idx="2786">
                  <c:v>9.3890000000000002E-8</c:v>
                </c:pt>
                <c:pt idx="2787">
                  <c:v>9.4139999999999995E-8</c:v>
                </c:pt>
                <c:pt idx="2788">
                  <c:v>9.4139999999999995E-8</c:v>
                </c:pt>
                <c:pt idx="2789">
                  <c:v>9.4059999999999997E-8</c:v>
                </c:pt>
                <c:pt idx="2790">
                  <c:v>9.397E-8</c:v>
                </c:pt>
                <c:pt idx="2791">
                  <c:v>9.4139999999999995E-8</c:v>
                </c:pt>
                <c:pt idx="2792">
                  <c:v>9.4139999999999995E-8</c:v>
                </c:pt>
                <c:pt idx="2793">
                  <c:v>9.4139999999999995E-8</c:v>
                </c:pt>
                <c:pt idx="2794">
                  <c:v>9.3890000000000002E-8</c:v>
                </c:pt>
                <c:pt idx="2795">
                  <c:v>9.4139999999999995E-8</c:v>
                </c:pt>
                <c:pt idx="2796">
                  <c:v>9.4139999999999995E-8</c:v>
                </c:pt>
                <c:pt idx="2797">
                  <c:v>9.4139999999999995E-8</c:v>
                </c:pt>
                <c:pt idx="2798">
                  <c:v>9.4139999999999995E-8</c:v>
                </c:pt>
                <c:pt idx="2799">
                  <c:v>9.4139999999999995E-8</c:v>
                </c:pt>
                <c:pt idx="2800">
                  <c:v>9.4139999999999995E-8</c:v>
                </c:pt>
                <c:pt idx="2801">
                  <c:v>9.4059999999999997E-8</c:v>
                </c:pt>
                <c:pt idx="2802">
                  <c:v>9.4059999999999997E-8</c:v>
                </c:pt>
                <c:pt idx="2803">
                  <c:v>9.4139999999999995E-8</c:v>
                </c:pt>
                <c:pt idx="2804">
                  <c:v>9.4139999999999995E-8</c:v>
                </c:pt>
                <c:pt idx="2805">
                  <c:v>9.4230000000000004E-8</c:v>
                </c:pt>
                <c:pt idx="2806">
                  <c:v>9.397E-8</c:v>
                </c:pt>
                <c:pt idx="2807">
                  <c:v>9.4059999999999997E-8</c:v>
                </c:pt>
                <c:pt idx="2808">
                  <c:v>9.4139999999999995E-8</c:v>
                </c:pt>
                <c:pt idx="2809">
                  <c:v>9.4059999999999997E-8</c:v>
                </c:pt>
                <c:pt idx="2810">
                  <c:v>9.4059999999999997E-8</c:v>
                </c:pt>
                <c:pt idx="2811">
                  <c:v>9.397E-8</c:v>
                </c:pt>
                <c:pt idx="2812">
                  <c:v>9.4139999999999995E-8</c:v>
                </c:pt>
                <c:pt idx="2813">
                  <c:v>9.397E-8</c:v>
                </c:pt>
                <c:pt idx="2814">
                  <c:v>9.4059999999999997E-8</c:v>
                </c:pt>
                <c:pt idx="2815">
                  <c:v>9.4230000000000004E-8</c:v>
                </c:pt>
                <c:pt idx="2816">
                  <c:v>9.397E-8</c:v>
                </c:pt>
                <c:pt idx="2817">
                  <c:v>9.4139999999999995E-8</c:v>
                </c:pt>
                <c:pt idx="2818">
                  <c:v>9.4139999999999995E-8</c:v>
                </c:pt>
                <c:pt idx="2819">
                  <c:v>9.4139999999999995E-8</c:v>
                </c:pt>
                <c:pt idx="2820">
                  <c:v>9.4059999999999997E-8</c:v>
                </c:pt>
                <c:pt idx="2821">
                  <c:v>9.4139999999999995E-8</c:v>
                </c:pt>
                <c:pt idx="2822">
                  <c:v>9.4139999999999995E-8</c:v>
                </c:pt>
                <c:pt idx="2823">
                  <c:v>9.4230000000000004E-8</c:v>
                </c:pt>
                <c:pt idx="2824">
                  <c:v>9.4139999999999995E-8</c:v>
                </c:pt>
                <c:pt idx="2825">
                  <c:v>9.397E-8</c:v>
                </c:pt>
                <c:pt idx="2826">
                  <c:v>9.4139999999999995E-8</c:v>
                </c:pt>
                <c:pt idx="2827">
                  <c:v>9.4139999999999995E-8</c:v>
                </c:pt>
                <c:pt idx="2828">
                  <c:v>9.4139999999999995E-8</c:v>
                </c:pt>
                <c:pt idx="2829">
                  <c:v>9.4139999999999995E-8</c:v>
                </c:pt>
                <c:pt idx="2830">
                  <c:v>9.4139999999999995E-8</c:v>
                </c:pt>
                <c:pt idx="2831">
                  <c:v>9.4230000000000004E-8</c:v>
                </c:pt>
                <c:pt idx="2832">
                  <c:v>9.4059999999999997E-8</c:v>
                </c:pt>
                <c:pt idx="2833">
                  <c:v>9.4230000000000004E-8</c:v>
                </c:pt>
                <c:pt idx="2834">
                  <c:v>9.4139999999999995E-8</c:v>
                </c:pt>
                <c:pt idx="2835">
                  <c:v>9.4310000000000002E-8</c:v>
                </c:pt>
                <c:pt idx="2836">
                  <c:v>9.4230000000000004E-8</c:v>
                </c:pt>
                <c:pt idx="2837">
                  <c:v>9.4059999999999997E-8</c:v>
                </c:pt>
                <c:pt idx="2838">
                  <c:v>9.4059999999999997E-8</c:v>
                </c:pt>
                <c:pt idx="2839">
                  <c:v>9.4139999999999995E-8</c:v>
                </c:pt>
                <c:pt idx="2840">
                  <c:v>9.4230000000000004E-8</c:v>
                </c:pt>
                <c:pt idx="2841">
                  <c:v>9.4139999999999995E-8</c:v>
                </c:pt>
                <c:pt idx="2842">
                  <c:v>9.4230000000000004E-8</c:v>
                </c:pt>
                <c:pt idx="2843">
                  <c:v>9.4139999999999995E-8</c:v>
                </c:pt>
                <c:pt idx="2844">
                  <c:v>9.4230000000000004E-8</c:v>
                </c:pt>
                <c:pt idx="2845">
                  <c:v>9.4139999999999995E-8</c:v>
                </c:pt>
                <c:pt idx="2846">
                  <c:v>9.4230000000000004E-8</c:v>
                </c:pt>
                <c:pt idx="2847">
                  <c:v>9.4310000000000002E-8</c:v>
                </c:pt>
                <c:pt idx="2848">
                  <c:v>9.4230000000000004E-8</c:v>
                </c:pt>
                <c:pt idx="2849">
                  <c:v>9.4310000000000002E-8</c:v>
                </c:pt>
                <c:pt idx="2850">
                  <c:v>9.4230000000000004E-8</c:v>
                </c:pt>
                <c:pt idx="2851">
                  <c:v>9.4230000000000004E-8</c:v>
                </c:pt>
                <c:pt idx="2852">
                  <c:v>9.4230000000000004E-8</c:v>
                </c:pt>
                <c:pt idx="2853">
                  <c:v>9.4230000000000004E-8</c:v>
                </c:pt>
                <c:pt idx="2854">
                  <c:v>9.4139999999999995E-8</c:v>
                </c:pt>
                <c:pt idx="2855">
                  <c:v>9.4230000000000004E-8</c:v>
                </c:pt>
                <c:pt idx="2856">
                  <c:v>9.4230000000000004E-8</c:v>
                </c:pt>
                <c:pt idx="2857">
                  <c:v>9.4230000000000004E-8</c:v>
                </c:pt>
                <c:pt idx="2858">
                  <c:v>9.4310000000000002E-8</c:v>
                </c:pt>
                <c:pt idx="2859">
                  <c:v>9.4310000000000002E-8</c:v>
                </c:pt>
                <c:pt idx="2860">
                  <c:v>9.4230000000000004E-8</c:v>
                </c:pt>
                <c:pt idx="2861">
                  <c:v>9.4230000000000004E-8</c:v>
                </c:pt>
                <c:pt idx="2862">
                  <c:v>9.4230000000000004E-8</c:v>
                </c:pt>
                <c:pt idx="2863">
                  <c:v>9.4139999999999995E-8</c:v>
                </c:pt>
                <c:pt idx="2864">
                  <c:v>9.4230000000000004E-8</c:v>
                </c:pt>
                <c:pt idx="2865">
                  <c:v>9.4139999999999995E-8</c:v>
                </c:pt>
                <c:pt idx="2866">
                  <c:v>9.4059999999999997E-8</c:v>
                </c:pt>
                <c:pt idx="2867">
                  <c:v>9.4230000000000004E-8</c:v>
                </c:pt>
                <c:pt idx="2868">
                  <c:v>9.4230000000000004E-8</c:v>
                </c:pt>
                <c:pt idx="2869">
                  <c:v>9.4230000000000004E-8</c:v>
                </c:pt>
                <c:pt idx="2870">
                  <c:v>9.4139999999999995E-8</c:v>
                </c:pt>
                <c:pt idx="2871">
                  <c:v>9.4230000000000004E-8</c:v>
                </c:pt>
                <c:pt idx="2872">
                  <c:v>9.4139999999999995E-8</c:v>
                </c:pt>
                <c:pt idx="2873">
                  <c:v>9.4230000000000004E-8</c:v>
                </c:pt>
                <c:pt idx="2874">
                  <c:v>9.4310000000000002E-8</c:v>
                </c:pt>
                <c:pt idx="2875">
                  <c:v>9.4310000000000002E-8</c:v>
                </c:pt>
                <c:pt idx="2876">
                  <c:v>9.4059999999999997E-8</c:v>
                </c:pt>
                <c:pt idx="2877">
                  <c:v>9.4139999999999995E-8</c:v>
                </c:pt>
                <c:pt idx="2878">
                  <c:v>9.4139999999999995E-8</c:v>
                </c:pt>
                <c:pt idx="2879">
                  <c:v>9.4230000000000004E-8</c:v>
                </c:pt>
                <c:pt idx="2880">
                  <c:v>9.4310000000000002E-8</c:v>
                </c:pt>
                <c:pt idx="2881">
                  <c:v>9.4139999999999995E-8</c:v>
                </c:pt>
                <c:pt idx="2882">
                  <c:v>9.4230000000000004E-8</c:v>
                </c:pt>
                <c:pt idx="2883">
                  <c:v>9.4310000000000002E-8</c:v>
                </c:pt>
                <c:pt idx="2884">
                  <c:v>9.4230000000000004E-8</c:v>
                </c:pt>
                <c:pt idx="2885">
                  <c:v>9.4059999999999997E-8</c:v>
                </c:pt>
                <c:pt idx="2886">
                  <c:v>9.4139999999999995E-8</c:v>
                </c:pt>
                <c:pt idx="2887">
                  <c:v>9.4230000000000004E-8</c:v>
                </c:pt>
                <c:pt idx="2888">
                  <c:v>9.4230000000000004E-8</c:v>
                </c:pt>
                <c:pt idx="2889">
                  <c:v>9.4310000000000002E-8</c:v>
                </c:pt>
                <c:pt idx="2890">
                  <c:v>9.4230000000000004E-8</c:v>
                </c:pt>
                <c:pt idx="2891">
                  <c:v>9.4230000000000004E-8</c:v>
                </c:pt>
                <c:pt idx="2892">
                  <c:v>9.4230000000000004E-8</c:v>
                </c:pt>
                <c:pt idx="2893">
                  <c:v>9.4310000000000002E-8</c:v>
                </c:pt>
                <c:pt idx="2894">
                  <c:v>9.4230000000000004E-8</c:v>
                </c:pt>
                <c:pt idx="2895">
                  <c:v>9.4230000000000004E-8</c:v>
                </c:pt>
                <c:pt idx="2896">
                  <c:v>9.4230000000000004E-8</c:v>
                </c:pt>
                <c:pt idx="2897">
                  <c:v>9.4230000000000004E-8</c:v>
                </c:pt>
                <c:pt idx="2898">
                  <c:v>9.4230000000000004E-8</c:v>
                </c:pt>
                <c:pt idx="2899">
                  <c:v>9.4230000000000004E-8</c:v>
                </c:pt>
                <c:pt idx="2900">
                  <c:v>9.4230000000000004E-8</c:v>
                </c:pt>
                <c:pt idx="2901">
                  <c:v>9.4059999999999997E-8</c:v>
                </c:pt>
                <c:pt idx="2902">
                  <c:v>9.4139999999999995E-8</c:v>
                </c:pt>
                <c:pt idx="2903">
                  <c:v>9.4139999999999995E-8</c:v>
                </c:pt>
                <c:pt idx="2904">
                  <c:v>9.4139999999999995E-8</c:v>
                </c:pt>
                <c:pt idx="2905">
                  <c:v>9.4230000000000004E-8</c:v>
                </c:pt>
                <c:pt idx="2906">
                  <c:v>9.4230000000000004E-8</c:v>
                </c:pt>
                <c:pt idx="2907">
                  <c:v>9.4139999999999995E-8</c:v>
                </c:pt>
                <c:pt idx="2908">
                  <c:v>9.4230000000000004E-8</c:v>
                </c:pt>
                <c:pt idx="2909">
                  <c:v>9.4230000000000004E-8</c:v>
                </c:pt>
                <c:pt idx="2910">
                  <c:v>9.4230000000000004E-8</c:v>
                </c:pt>
                <c:pt idx="2911">
                  <c:v>9.4230000000000004E-8</c:v>
                </c:pt>
                <c:pt idx="2912">
                  <c:v>9.4310000000000002E-8</c:v>
                </c:pt>
                <c:pt idx="2913">
                  <c:v>9.4230000000000004E-8</c:v>
                </c:pt>
                <c:pt idx="2914">
                  <c:v>9.4139999999999995E-8</c:v>
                </c:pt>
                <c:pt idx="2915">
                  <c:v>9.4059999999999997E-8</c:v>
                </c:pt>
                <c:pt idx="2916">
                  <c:v>9.4059999999999997E-8</c:v>
                </c:pt>
                <c:pt idx="2917">
                  <c:v>9.397E-8</c:v>
                </c:pt>
                <c:pt idx="2918">
                  <c:v>9.3890000000000002E-8</c:v>
                </c:pt>
                <c:pt idx="2919">
                  <c:v>9.3890000000000002E-8</c:v>
                </c:pt>
                <c:pt idx="2920">
                  <c:v>9.3810000000000004E-8</c:v>
                </c:pt>
                <c:pt idx="2921">
                  <c:v>9.3890000000000002E-8</c:v>
                </c:pt>
                <c:pt idx="2922">
                  <c:v>9.3810000000000004E-8</c:v>
                </c:pt>
                <c:pt idx="2923">
                  <c:v>9.3810000000000004E-8</c:v>
                </c:pt>
                <c:pt idx="2924">
                  <c:v>9.3810000000000004E-8</c:v>
                </c:pt>
                <c:pt idx="2925">
                  <c:v>9.3639999999999997E-8</c:v>
                </c:pt>
                <c:pt idx="2926">
                  <c:v>9.3550000000000001E-8</c:v>
                </c:pt>
                <c:pt idx="2927">
                  <c:v>9.3550000000000001E-8</c:v>
                </c:pt>
                <c:pt idx="2928">
                  <c:v>9.3550000000000001E-8</c:v>
                </c:pt>
                <c:pt idx="2929">
                  <c:v>9.3470000000000003E-8</c:v>
                </c:pt>
                <c:pt idx="2930">
                  <c:v>9.3470000000000003E-8</c:v>
                </c:pt>
                <c:pt idx="2931">
                  <c:v>9.3639999999999997E-8</c:v>
                </c:pt>
                <c:pt idx="2932">
                  <c:v>9.3470000000000003E-8</c:v>
                </c:pt>
                <c:pt idx="2933">
                  <c:v>9.3470000000000003E-8</c:v>
                </c:pt>
                <c:pt idx="2934">
                  <c:v>9.3390000000000004E-8</c:v>
                </c:pt>
                <c:pt idx="2935">
                  <c:v>9.3470000000000003E-8</c:v>
                </c:pt>
                <c:pt idx="2936">
                  <c:v>9.3550000000000001E-8</c:v>
                </c:pt>
                <c:pt idx="2937">
                  <c:v>9.3470000000000003E-8</c:v>
                </c:pt>
                <c:pt idx="2938">
                  <c:v>9.3470000000000003E-8</c:v>
                </c:pt>
                <c:pt idx="2939">
                  <c:v>9.3470000000000003E-8</c:v>
                </c:pt>
                <c:pt idx="2940">
                  <c:v>9.3470000000000003E-8</c:v>
                </c:pt>
                <c:pt idx="2941">
                  <c:v>9.3639999999999997E-8</c:v>
                </c:pt>
                <c:pt idx="2942">
                  <c:v>9.3470000000000003E-8</c:v>
                </c:pt>
                <c:pt idx="2943">
                  <c:v>9.3390000000000004E-8</c:v>
                </c:pt>
                <c:pt idx="2944">
                  <c:v>9.3470000000000003E-8</c:v>
                </c:pt>
                <c:pt idx="2945">
                  <c:v>9.3639999999999997E-8</c:v>
                </c:pt>
                <c:pt idx="2946">
                  <c:v>9.3470000000000003E-8</c:v>
                </c:pt>
                <c:pt idx="2947">
                  <c:v>9.3550000000000001E-8</c:v>
                </c:pt>
                <c:pt idx="2948">
                  <c:v>9.3550000000000001E-8</c:v>
                </c:pt>
                <c:pt idx="2949">
                  <c:v>9.3550000000000001E-8</c:v>
                </c:pt>
                <c:pt idx="2950">
                  <c:v>9.3550000000000001E-8</c:v>
                </c:pt>
                <c:pt idx="2951">
                  <c:v>9.3470000000000003E-8</c:v>
                </c:pt>
                <c:pt idx="2952">
                  <c:v>9.3550000000000001E-8</c:v>
                </c:pt>
                <c:pt idx="2953">
                  <c:v>9.3550000000000001E-8</c:v>
                </c:pt>
                <c:pt idx="2954">
                  <c:v>9.3550000000000001E-8</c:v>
                </c:pt>
                <c:pt idx="2955">
                  <c:v>9.3470000000000003E-8</c:v>
                </c:pt>
                <c:pt idx="2956">
                  <c:v>9.3639999999999997E-8</c:v>
                </c:pt>
                <c:pt idx="2957">
                  <c:v>9.3719999999999995E-8</c:v>
                </c:pt>
                <c:pt idx="2958">
                  <c:v>9.3639999999999997E-8</c:v>
                </c:pt>
                <c:pt idx="2959">
                  <c:v>9.3550000000000001E-8</c:v>
                </c:pt>
                <c:pt idx="2960">
                  <c:v>9.3550000000000001E-8</c:v>
                </c:pt>
                <c:pt idx="2961">
                  <c:v>9.3719999999999995E-8</c:v>
                </c:pt>
                <c:pt idx="2962">
                  <c:v>9.3639999999999997E-8</c:v>
                </c:pt>
                <c:pt idx="2963">
                  <c:v>9.3639999999999997E-8</c:v>
                </c:pt>
                <c:pt idx="2964">
                  <c:v>9.3639999999999997E-8</c:v>
                </c:pt>
                <c:pt idx="2965">
                  <c:v>9.3550000000000001E-8</c:v>
                </c:pt>
                <c:pt idx="2966">
                  <c:v>9.3639999999999997E-8</c:v>
                </c:pt>
                <c:pt idx="2967">
                  <c:v>9.3639999999999997E-8</c:v>
                </c:pt>
                <c:pt idx="2968">
                  <c:v>9.3639999999999997E-8</c:v>
                </c:pt>
                <c:pt idx="2969">
                  <c:v>9.3639999999999997E-8</c:v>
                </c:pt>
                <c:pt idx="2970">
                  <c:v>9.3550000000000001E-8</c:v>
                </c:pt>
                <c:pt idx="2971">
                  <c:v>9.3719999999999995E-8</c:v>
                </c:pt>
                <c:pt idx="2972">
                  <c:v>9.3470000000000003E-8</c:v>
                </c:pt>
                <c:pt idx="2973">
                  <c:v>9.3550000000000001E-8</c:v>
                </c:pt>
                <c:pt idx="2974">
                  <c:v>9.3639999999999997E-8</c:v>
                </c:pt>
                <c:pt idx="2975">
                  <c:v>9.3719999999999995E-8</c:v>
                </c:pt>
                <c:pt idx="2976">
                  <c:v>9.3719999999999995E-8</c:v>
                </c:pt>
                <c:pt idx="2977">
                  <c:v>9.3639999999999997E-8</c:v>
                </c:pt>
                <c:pt idx="2978">
                  <c:v>9.3639999999999997E-8</c:v>
                </c:pt>
                <c:pt idx="2979">
                  <c:v>9.3810000000000004E-8</c:v>
                </c:pt>
                <c:pt idx="2980">
                  <c:v>9.3639999999999997E-8</c:v>
                </c:pt>
                <c:pt idx="2981">
                  <c:v>9.3719999999999995E-8</c:v>
                </c:pt>
                <c:pt idx="2982">
                  <c:v>9.3719999999999995E-8</c:v>
                </c:pt>
                <c:pt idx="2983">
                  <c:v>9.3810000000000004E-8</c:v>
                </c:pt>
                <c:pt idx="2984">
                  <c:v>9.3810000000000004E-8</c:v>
                </c:pt>
                <c:pt idx="2985">
                  <c:v>9.3639999999999997E-8</c:v>
                </c:pt>
                <c:pt idx="2986">
                  <c:v>9.3719999999999995E-8</c:v>
                </c:pt>
                <c:pt idx="2987">
                  <c:v>9.3719999999999995E-8</c:v>
                </c:pt>
                <c:pt idx="2988">
                  <c:v>9.3639999999999997E-8</c:v>
                </c:pt>
                <c:pt idx="2989">
                  <c:v>9.3719999999999995E-8</c:v>
                </c:pt>
                <c:pt idx="2990">
                  <c:v>9.3719999999999995E-8</c:v>
                </c:pt>
                <c:pt idx="2991">
                  <c:v>9.3810000000000004E-8</c:v>
                </c:pt>
                <c:pt idx="2992">
                  <c:v>9.3719999999999995E-8</c:v>
                </c:pt>
                <c:pt idx="2993">
                  <c:v>9.3719999999999995E-8</c:v>
                </c:pt>
                <c:pt idx="2994">
                  <c:v>9.3719999999999995E-8</c:v>
                </c:pt>
                <c:pt idx="2995">
                  <c:v>9.3810000000000004E-8</c:v>
                </c:pt>
                <c:pt idx="2996">
                  <c:v>9.3810000000000004E-8</c:v>
                </c:pt>
                <c:pt idx="2997">
                  <c:v>9.3719999999999995E-8</c:v>
                </c:pt>
                <c:pt idx="2998">
                  <c:v>9.3810000000000004E-8</c:v>
                </c:pt>
                <c:pt idx="2999">
                  <c:v>9.3719999999999995E-8</c:v>
                </c:pt>
                <c:pt idx="3000">
                  <c:v>9.3719999999999995E-8</c:v>
                </c:pt>
                <c:pt idx="3001">
                  <c:v>9.3890000000000002E-8</c:v>
                </c:pt>
                <c:pt idx="3002">
                  <c:v>9.3639999999999997E-8</c:v>
                </c:pt>
                <c:pt idx="3003">
                  <c:v>9.3719999999999995E-8</c:v>
                </c:pt>
                <c:pt idx="3004">
                  <c:v>9.3810000000000004E-8</c:v>
                </c:pt>
                <c:pt idx="3005">
                  <c:v>9.3810000000000004E-8</c:v>
                </c:pt>
                <c:pt idx="3006">
                  <c:v>9.397E-8</c:v>
                </c:pt>
                <c:pt idx="3007">
                  <c:v>9.397E-8</c:v>
                </c:pt>
                <c:pt idx="3008">
                  <c:v>9.3890000000000002E-8</c:v>
                </c:pt>
                <c:pt idx="3009">
                  <c:v>9.3890000000000002E-8</c:v>
                </c:pt>
                <c:pt idx="3010">
                  <c:v>9.3890000000000002E-8</c:v>
                </c:pt>
                <c:pt idx="3011">
                  <c:v>9.3890000000000002E-8</c:v>
                </c:pt>
                <c:pt idx="3012">
                  <c:v>9.3890000000000002E-8</c:v>
                </c:pt>
                <c:pt idx="3013">
                  <c:v>9.3890000000000002E-8</c:v>
                </c:pt>
                <c:pt idx="3014">
                  <c:v>9.3810000000000004E-8</c:v>
                </c:pt>
                <c:pt idx="3015">
                  <c:v>9.3810000000000004E-8</c:v>
                </c:pt>
                <c:pt idx="3016">
                  <c:v>9.3890000000000002E-8</c:v>
                </c:pt>
                <c:pt idx="3017">
                  <c:v>9.3810000000000004E-8</c:v>
                </c:pt>
                <c:pt idx="3018">
                  <c:v>9.3810000000000004E-8</c:v>
                </c:pt>
                <c:pt idx="3019">
                  <c:v>9.3890000000000002E-8</c:v>
                </c:pt>
                <c:pt idx="3020">
                  <c:v>9.397E-8</c:v>
                </c:pt>
                <c:pt idx="3021">
                  <c:v>9.3890000000000002E-8</c:v>
                </c:pt>
                <c:pt idx="3022">
                  <c:v>9.397E-8</c:v>
                </c:pt>
                <c:pt idx="3023">
                  <c:v>9.4059999999999997E-8</c:v>
                </c:pt>
                <c:pt idx="3024">
                  <c:v>9.3890000000000002E-8</c:v>
                </c:pt>
                <c:pt idx="3025">
                  <c:v>9.3810000000000004E-8</c:v>
                </c:pt>
                <c:pt idx="3026">
                  <c:v>9.3890000000000002E-8</c:v>
                </c:pt>
                <c:pt idx="3027">
                  <c:v>9.3890000000000002E-8</c:v>
                </c:pt>
                <c:pt idx="3028">
                  <c:v>9.397E-8</c:v>
                </c:pt>
                <c:pt idx="3029">
                  <c:v>9.397E-8</c:v>
                </c:pt>
                <c:pt idx="3030">
                  <c:v>9.3890000000000002E-8</c:v>
                </c:pt>
                <c:pt idx="3031">
                  <c:v>9.3810000000000004E-8</c:v>
                </c:pt>
                <c:pt idx="3032">
                  <c:v>9.3810000000000004E-8</c:v>
                </c:pt>
                <c:pt idx="3033">
                  <c:v>9.397E-8</c:v>
                </c:pt>
                <c:pt idx="3034">
                  <c:v>9.3890000000000002E-8</c:v>
                </c:pt>
                <c:pt idx="3035">
                  <c:v>9.3890000000000002E-8</c:v>
                </c:pt>
                <c:pt idx="3036">
                  <c:v>9.397E-8</c:v>
                </c:pt>
                <c:pt idx="3037">
                  <c:v>9.397E-8</c:v>
                </c:pt>
                <c:pt idx="3038">
                  <c:v>9.4059999999999997E-8</c:v>
                </c:pt>
                <c:pt idx="3039">
                  <c:v>9.4059999999999997E-8</c:v>
                </c:pt>
                <c:pt idx="3040">
                  <c:v>9.4059999999999997E-8</c:v>
                </c:pt>
                <c:pt idx="3041">
                  <c:v>9.4059999999999997E-8</c:v>
                </c:pt>
                <c:pt idx="3042">
                  <c:v>9.397E-8</c:v>
                </c:pt>
                <c:pt idx="3043">
                  <c:v>9.397E-8</c:v>
                </c:pt>
                <c:pt idx="3044">
                  <c:v>9.397E-8</c:v>
                </c:pt>
                <c:pt idx="3045">
                  <c:v>9.3810000000000004E-8</c:v>
                </c:pt>
                <c:pt idx="3046">
                  <c:v>9.3810000000000004E-8</c:v>
                </c:pt>
                <c:pt idx="3047">
                  <c:v>9.3890000000000002E-8</c:v>
                </c:pt>
                <c:pt idx="3048">
                  <c:v>9.397E-8</c:v>
                </c:pt>
                <c:pt idx="3049">
                  <c:v>9.397E-8</c:v>
                </c:pt>
                <c:pt idx="3050">
                  <c:v>9.4059999999999997E-8</c:v>
                </c:pt>
                <c:pt idx="3051">
                  <c:v>9.3890000000000002E-8</c:v>
                </c:pt>
                <c:pt idx="3052">
                  <c:v>9.3810000000000004E-8</c:v>
                </c:pt>
                <c:pt idx="3053">
                  <c:v>9.4230000000000004E-8</c:v>
                </c:pt>
                <c:pt idx="3054">
                  <c:v>9.3890000000000002E-8</c:v>
                </c:pt>
                <c:pt idx="3055">
                  <c:v>9.397E-8</c:v>
                </c:pt>
                <c:pt idx="3056">
                  <c:v>9.397E-8</c:v>
                </c:pt>
                <c:pt idx="3057">
                  <c:v>9.4059999999999997E-8</c:v>
                </c:pt>
                <c:pt idx="3058">
                  <c:v>9.4059999999999997E-8</c:v>
                </c:pt>
                <c:pt idx="3059">
                  <c:v>9.4059999999999997E-8</c:v>
                </c:pt>
                <c:pt idx="3060">
                  <c:v>9.3890000000000002E-8</c:v>
                </c:pt>
                <c:pt idx="3061">
                  <c:v>9.4059999999999997E-8</c:v>
                </c:pt>
                <c:pt idx="3062">
                  <c:v>9.397E-8</c:v>
                </c:pt>
                <c:pt idx="3063">
                  <c:v>9.397E-8</c:v>
                </c:pt>
                <c:pt idx="3064">
                  <c:v>9.397E-8</c:v>
                </c:pt>
                <c:pt idx="3065">
                  <c:v>9.3890000000000002E-8</c:v>
                </c:pt>
                <c:pt idx="3066">
                  <c:v>9.3890000000000002E-8</c:v>
                </c:pt>
                <c:pt idx="3067">
                  <c:v>9.3890000000000002E-8</c:v>
                </c:pt>
                <c:pt idx="3068">
                  <c:v>9.4059999999999997E-8</c:v>
                </c:pt>
                <c:pt idx="3069">
                  <c:v>9.3890000000000002E-8</c:v>
                </c:pt>
                <c:pt idx="3070">
                  <c:v>9.4059999999999997E-8</c:v>
                </c:pt>
                <c:pt idx="3071">
                  <c:v>9.4059999999999997E-8</c:v>
                </c:pt>
                <c:pt idx="3072">
                  <c:v>9.397E-8</c:v>
                </c:pt>
                <c:pt idx="3073">
                  <c:v>9.4139999999999995E-8</c:v>
                </c:pt>
                <c:pt idx="3074">
                  <c:v>9.397E-8</c:v>
                </c:pt>
                <c:pt idx="3075">
                  <c:v>9.4230000000000004E-8</c:v>
                </c:pt>
                <c:pt idx="3076">
                  <c:v>9.4139999999999995E-8</c:v>
                </c:pt>
                <c:pt idx="3077">
                  <c:v>9.4230000000000004E-8</c:v>
                </c:pt>
                <c:pt idx="3078">
                  <c:v>9.397E-8</c:v>
                </c:pt>
                <c:pt idx="3079">
                  <c:v>9.397E-8</c:v>
                </c:pt>
                <c:pt idx="3080">
                  <c:v>9.4139999999999995E-8</c:v>
                </c:pt>
                <c:pt idx="3081">
                  <c:v>9.4230000000000004E-8</c:v>
                </c:pt>
                <c:pt idx="3082">
                  <c:v>9.397E-8</c:v>
                </c:pt>
                <c:pt idx="3083">
                  <c:v>9.4139999999999995E-8</c:v>
                </c:pt>
                <c:pt idx="3084">
                  <c:v>9.4059999999999997E-8</c:v>
                </c:pt>
                <c:pt idx="3085">
                  <c:v>9.397E-8</c:v>
                </c:pt>
                <c:pt idx="3086">
                  <c:v>9.4059999999999997E-8</c:v>
                </c:pt>
                <c:pt idx="3087">
                  <c:v>9.397E-8</c:v>
                </c:pt>
                <c:pt idx="3088">
                  <c:v>9.397E-8</c:v>
                </c:pt>
                <c:pt idx="3089">
                  <c:v>9.397E-8</c:v>
                </c:pt>
                <c:pt idx="3090">
                  <c:v>9.4139999999999995E-8</c:v>
                </c:pt>
                <c:pt idx="3091">
                  <c:v>9.397E-8</c:v>
                </c:pt>
                <c:pt idx="3092">
                  <c:v>9.3810000000000004E-8</c:v>
                </c:pt>
                <c:pt idx="3093">
                  <c:v>9.3890000000000002E-8</c:v>
                </c:pt>
                <c:pt idx="3094">
                  <c:v>9.397E-8</c:v>
                </c:pt>
                <c:pt idx="3095">
                  <c:v>9.397E-8</c:v>
                </c:pt>
                <c:pt idx="3096">
                  <c:v>9.3810000000000004E-8</c:v>
                </c:pt>
                <c:pt idx="3097">
                  <c:v>9.3890000000000002E-8</c:v>
                </c:pt>
                <c:pt idx="3098">
                  <c:v>9.397E-8</c:v>
                </c:pt>
                <c:pt idx="3099">
                  <c:v>9.3890000000000002E-8</c:v>
                </c:pt>
                <c:pt idx="3100">
                  <c:v>9.3639999999999997E-8</c:v>
                </c:pt>
                <c:pt idx="3101">
                  <c:v>9.3639999999999997E-8</c:v>
                </c:pt>
                <c:pt idx="3102">
                  <c:v>9.3550000000000001E-8</c:v>
                </c:pt>
                <c:pt idx="3103">
                  <c:v>9.3639999999999997E-8</c:v>
                </c:pt>
                <c:pt idx="3104">
                  <c:v>9.3639999999999997E-8</c:v>
                </c:pt>
                <c:pt idx="3105">
                  <c:v>9.3639999999999997E-8</c:v>
                </c:pt>
                <c:pt idx="3106">
                  <c:v>9.3639999999999997E-8</c:v>
                </c:pt>
                <c:pt idx="3107">
                  <c:v>9.3550000000000001E-8</c:v>
                </c:pt>
                <c:pt idx="3108">
                  <c:v>9.3550000000000001E-8</c:v>
                </c:pt>
                <c:pt idx="3109">
                  <c:v>9.3550000000000001E-8</c:v>
                </c:pt>
                <c:pt idx="3110">
                  <c:v>9.3470000000000003E-8</c:v>
                </c:pt>
                <c:pt idx="3111">
                  <c:v>9.3470000000000003E-8</c:v>
                </c:pt>
                <c:pt idx="3112">
                  <c:v>9.3550000000000001E-8</c:v>
                </c:pt>
                <c:pt idx="3113">
                  <c:v>9.3470000000000003E-8</c:v>
                </c:pt>
                <c:pt idx="3114">
                  <c:v>9.3470000000000003E-8</c:v>
                </c:pt>
                <c:pt idx="3115">
                  <c:v>9.3470000000000003E-8</c:v>
                </c:pt>
                <c:pt idx="3116">
                  <c:v>9.3390000000000004E-8</c:v>
                </c:pt>
                <c:pt idx="3117">
                  <c:v>9.3550000000000001E-8</c:v>
                </c:pt>
                <c:pt idx="3118">
                  <c:v>9.3470000000000003E-8</c:v>
                </c:pt>
                <c:pt idx="3119">
                  <c:v>9.3390000000000004E-8</c:v>
                </c:pt>
                <c:pt idx="3120">
                  <c:v>9.3470000000000003E-8</c:v>
                </c:pt>
                <c:pt idx="3121">
                  <c:v>9.3550000000000001E-8</c:v>
                </c:pt>
                <c:pt idx="3122">
                  <c:v>9.3390000000000004E-8</c:v>
                </c:pt>
                <c:pt idx="3123">
                  <c:v>9.3299999999999995E-8</c:v>
                </c:pt>
                <c:pt idx="3124">
                  <c:v>9.3470000000000003E-8</c:v>
                </c:pt>
                <c:pt idx="3125">
                  <c:v>9.3550000000000001E-8</c:v>
                </c:pt>
                <c:pt idx="3126">
                  <c:v>9.3390000000000004E-8</c:v>
                </c:pt>
                <c:pt idx="3127">
                  <c:v>9.3390000000000004E-8</c:v>
                </c:pt>
                <c:pt idx="3128">
                  <c:v>9.3470000000000003E-8</c:v>
                </c:pt>
                <c:pt idx="3129">
                  <c:v>9.3470000000000003E-8</c:v>
                </c:pt>
                <c:pt idx="3130">
                  <c:v>9.3390000000000004E-8</c:v>
                </c:pt>
                <c:pt idx="3131">
                  <c:v>9.3470000000000003E-8</c:v>
                </c:pt>
                <c:pt idx="3132">
                  <c:v>9.3470000000000003E-8</c:v>
                </c:pt>
                <c:pt idx="3133">
                  <c:v>9.3470000000000003E-8</c:v>
                </c:pt>
                <c:pt idx="3134">
                  <c:v>9.3390000000000004E-8</c:v>
                </c:pt>
                <c:pt idx="3135">
                  <c:v>9.3470000000000003E-8</c:v>
                </c:pt>
                <c:pt idx="3136">
                  <c:v>9.3390000000000004E-8</c:v>
                </c:pt>
                <c:pt idx="3137">
                  <c:v>9.3299999999999995E-8</c:v>
                </c:pt>
                <c:pt idx="3138">
                  <c:v>9.3470000000000003E-8</c:v>
                </c:pt>
                <c:pt idx="3139">
                  <c:v>9.3550000000000001E-8</c:v>
                </c:pt>
                <c:pt idx="3140">
                  <c:v>9.3390000000000004E-8</c:v>
                </c:pt>
                <c:pt idx="3141">
                  <c:v>9.3470000000000003E-8</c:v>
                </c:pt>
                <c:pt idx="3142">
                  <c:v>9.3299999999999995E-8</c:v>
                </c:pt>
                <c:pt idx="3143">
                  <c:v>9.3390000000000004E-8</c:v>
                </c:pt>
                <c:pt idx="3144">
                  <c:v>9.3390000000000004E-8</c:v>
                </c:pt>
                <c:pt idx="3145">
                  <c:v>9.3390000000000004E-8</c:v>
                </c:pt>
                <c:pt idx="3146">
                  <c:v>9.3470000000000003E-8</c:v>
                </c:pt>
                <c:pt idx="3147">
                  <c:v>9.3470000000000003E-8</c:v>
                </c:pt>
                <c:pt idx="3148">
                  <c:v>9.3470000000000003E-8</c:v>
                </c:pt>
                <c:pt idx="3149">
                  <c:v>9.3390000000000004E-8</c:v>
                </c:pt>
                <c:pt idx="3150">
                  <c:v>9.3550000000000001E-8</c:v>
                </c:pt>
                <c:pt idx="3151">
                  <c:v>9.3470000000000003E-8</c:v>
                </c:pt>
                <c:pt idx="3152">
                  <c:v>9.3639999999999997E-8</c:v>
                </c:pt>
                <c:pt idx="3153">
                  <c:v>9.3470000000000003E-8</c:v>
                </c:pt>
                <c:pt idx="3154">
                  <c:v>9.3390000000000004E-8</c:v>
                </c:pt>
                <c:pt idx="3155">
                  <c:v>9.3550000000000001E-8</c:v>
                </c:pt>
                <c:pt idx="3156">
                  <c:v>9.3470000000000003E-8</c:v>
                </c:pt>
                <c:pt idx="3157">
                  <c:v>9.3550000000000001E-8</c:v>
                </c:pt>
                <c:pt idx="3158">
                  <c:v>9.3390000000000004E-8</c:v>
                </c:pt>
                <c:pt idx="3159">
                  <c:v>9.3390000000000004E-8</c:v>
                </c:pt>
                <c:pt idx="3160">
                  <c:v>9.3390000000000004E-8</c:v>
                </c:pt>
                <c:pt idx="3161">
                  <c:v>9.3550000000000001E-8</c:v>
                </c:pt>
                <c:pt idx="3162">
                  <c:v>9.3470000000000003E-8</c:v>
                </c:pt>
                <c:pt idx="3163">
                  <c:v>9.3470000000000003E-8</c:v>
                </c:pt>
                <c:pt idx="3164">
                  <c:v>9.3470000000000003E-8</c:v>
                </c:pt>
                <c:pt idx="3165">
                  <c:v>9.3470000000000003E-8</c:v>
                </c:pt>
                <c:pt idx="3166">
                  <c:v>9.3550000000000001E-8</c:v>
                </c:pt>
                <c:pt idx="3167">
                  <c:v>9.3550000000000001E-8</c:v>
                </c:pt>
                <c:pt idx="3168">
                  <c:v>9.3470000000000003E-8</c:v>
                </c:pt>
                <c:pt idx="3169">
                  <c:v>9.3550000000000001E-8</c:v>
                </c:pt>
                <c:pt idx="3170">
                  <c:v>9.3470000000000003E-8</c:v>
                </c:pt>
                <c:pt idx="3171">
                  <c:v>9.3550000000000001E-8</c:v>
                </c:pt>
                <c:pt idx="3172">
                  <c:v>9.3639999999999997E-8</c:v>
                </c:pt>
                <c:pt idx="3173">
                  <c:v>9.3470000000000003E-8</c:v>
                </c:pt>
                <c:pt idx="3174">
                  <c:v>9.3470000000000003E-8</c:v>
                </c:pt>
                <c:pt idx="3175">
                  <c:v>9.3639999999999997E-8</c:v>
                </c:pt>
                <c:pt idx="3176">
                  <c:v>9.3550000000000001E-8</c:v>
                </c:pt>
                <c:pt idx="3177">
                  <c:v>9.3470000000000003E-8</c:v>
                </c:pt>
                <c:pt idx="3178">
                  <c:v>9.3470000000000003E-8</c:v>
                </c:pt>
                <c:pt idx="3179">
                  <c:v>9.3470000000000003E-8</c:v>
                </c:pt>
                <c:pt idx="3180">
                  <c:v>9.3639999999999997E-8</c:v>
                </c:pt>
                <c:pt idx="3181">
                  <c:v>9.3550000000000001E-8</c:v>
                </c:pt>
                <c:pt idx="3182">
                  <c:v>9.3550000000000001E-8</c:v>
                </c:pt>
                <c:pt idx="3183">
                  <c:v>9.3470000000000003E-8</c:v>
                </c:pt>
                <c:pt idx="3184">
                  <c:v>9.3550000000000001E-8</c:v>
                </c:pt>
                <c:pt idx="3185">
                  <c:v>9.3470000000000003E-8</c:v>
                </c:pt>
                <c:pt idx="3186">
                  <c:v>9.3639999999999997E-8</c:v>
                </c:pt>
                <c:pt idx="3187">
                  <c:v>9.3470000000000003E-8</c:v>
                </c:pt>
                <c:pt idx="3188">
                  <c:v>9.3550000000000001E-8</c:v>
                </c:pt>
                <c:pt idx="3189">
                  <c:v>9.3550000000000001E-8</c:v>
                </c:pt>
                <c:pt idx="3190">
                  <c:v>9.3390000000000004E-8</c:v>
                </c:pt>
                <c:pt idx="3191">
                  <c:v>9.3470000000000003E-8</c:v>
                </c:pt>
                <c:pt idx="3192">
                  <c:v>9.3550000000000001E-8</c:v>
                </c:pt>
                <c:pt idx="3193">
                  <c:v>9.3550000000000001E-8</c:v>
                </c:pt>
                <c:pt idx="3194">
                  <c:v>9.3390000000000004E-8</c:v>
                </c:pt>
                <c:pt idx="3195">
                  <c:v>9.3470000000000003E-8</c:v>
                </c:pt>
                <c:pt idx="3196">
                  <c:v>9.3470000000000003E-8</c:v>
                </c:pt>
                <c:pt idx="3197">
                  <c:v>9.3470000000000003E-8</c:v>
                </c:pt>
                <c:pt idx="3198">
                  <c:v>9.3550000000000001E-8</c:v>
                </c:pt>
                <c:pt idx="3199">
                  <c:v>9.3639999999999997E-8</c:v>
                </c:pt>
                <c:pt idx="3200">
                  <c:v>9.3550000000000001E-8</c:v>
                </c:pt>
                <c:pt idx="3201">
                  <c:v>9.3470000000000003E-8</c:v>
                </c:pt>
                <c:pt idx="3202">
                  <c:v>9.3639999999999997E-8</c:v>
                </c:pt>
                <c:pt idx="3203">
                  <c:v>9.3550000000000001E-8</c:v>
                </c:pt>
                <c:pt idx="3204">
                  <c:v>9.3470000000000003E-8</c:v>
                </c:pt>
                <c:pt idx="3205">
                  <c:v>9.3470000000000003E-8</c:v>
                </c:pt>
                <c:pt idx="3206">
                  <c:v>9.3550000000000001E-8</c:v>
                </c:pt>
                <c:pt idx="3207">
                  <c:v>9.3390000000000004E-8</c:v>
                </c:pt>
                <c:pt idx="3208">
                  <c:v>9.3470000000000003E-8</c:v>
                </c:pt>
                <c:pt idx="3209">
                  <c:v>9.3550000000000001E-8</c:v>
                </c:pt>
                <c:pt idx="3210">
                  <c:v>9.3219999999999997E-8</c:v>
                </c:pt>
                <c:pt idx="3211">
                  <c:v>9.3299999999999995E-8</c:v>
                </c:pt>
                <c:pt idx="3212">
                  <c:v>9.3550000000000001E-8</c:v>
                </c:pt>
                <c:pt idx="3213">
                  <c:v>9.3550000000000001E-8</c:v>
                </c:pt>
                <c:pt idx="3214">
                  <c:v>9.3470000000000003E-8</c:v>
                </c:pt>
                <c:pt idx="3215">
                  <c:v>9.3390000000000004E-8</c:v>
                </c:pt>
                <c:pt idx="3216">
                  <c:v>9.3550000000000001E-8</c:v>
                </c:pt>
                <c:pt idx="3217">
                  <c:v>9.3550000000000001E-8</c:v>
                </c:pt>
                <c:pt idx="3218">
                  <c:v>9.3390000000000004E-8</c:v>
                </c:pt>
                <c:pt idx="3219">
                  <c:v>9.3470000000000003E-8</c:v>
                </c:pt>
                <c:pt idx="3220">
                  <c:v>9.3470000000000003E-8</c:v>
                </c:pt>
                <c:pt idx="3221">
                  <c:v>9.3390000000000004E-8</c:v>
                </c:pt>
                <c:pt idx="3222">
                  <c:v>9.3390000000000004E-8</c:v>
                </c:pt>
                <c:pt idx="3223">
                  <c:v>9.3470000000000003E-8</c:v>
                </c:pt>
                <c:pt idx="3224">
                  <c:v>9.3470000000000003E-8</c:v>
                </c:pt>
                <c:pt idx="3225">
                  <c:v>9.3219999999999997E-8</c:v>
                </c:pt>
                <c:pt idx="3226">
                  <c:v>9.3550000000000001E-8</c:v>
                </c:pt>
                <c:pt idx="3227">
                  <c:v>9.3390000000000004E-8</c:v>
                </c:pt>
                <c:pt idx="3228">
                  <c:v>9.3390000000000004E-8</c:v>
                </c:pt>
                <c:pt idx="3229">
                  <c:v>9.3390000000000004E-8</c:v>
                </c:pt>
                <c:pt idx="3230">
                  <c:v>9.3470000000000003E-8</c:v>
                </c:pt>
                <c:pt idx="3231">
                  <c:v>9.3470000000000003E-8</c:v>
                </c:pt>
                <c:pt idx="3232">
                  <c:v>9.3550000000000001E-8</c:v>
                </c:pt>
                <c:pt idx="3233">
                  <c:v>9.3550000000000001E-8</c:v>
                </c:pt>
                <c:pt idx="3234">
                  <c:v>9.3470000000000003E-8</c:v>
                </c:pt>
                <c:pt idx="3235">
                  <c:v>9.3390000000000004E-8</c:v>
                </c:pt>
                <c:pt idx="3236">
                  <c:v>9.3299999999999995E-8</c:v>
                </c:pt>
                <c:pt idx="3237">
                  <c:v>9.3390000000000004E-8</c:v>
                </c:pt>
                <c:pt idx="3238">
                  <c:v>9.3390000000000004E-8</c:v>
                </c:pt>
                <c:pt idx="3239">
                  <c:v>9.3470000000000003E-8</c:v>
                </c:pt>
                <c:pt idx="3240">
                  <c:v>9.3390000000000004E-8</c:v>
                </c:pt>
                <c:pt idx="3241">
                  <c:v>9.3550000000000001E-8</c:v>
                </c:pt>
                <c:pt idx="3242">
                  <c:v>9.3470000000000003E-8</c:v>
                </c:pt>
                <c:pt idx="3243">
                  <c:v>9.3470000000000003E-8</c:v>
                </c:pt>
                <c:pt idx="3244">
                  <c:v>9.3390000000000004E-8</c:v>
                </c:pt>
                <c:pt idx="3245">
                  <c:v>9.3470000000000003E-8</c:v>
                </c:pt>
                <c:pt idx="3246">
                  <c:v>9.3470000000000003E-8</c:v>
                </c:pt>
                <c:pt idx="3247">
                  <c:v>9.3299999999999995E-8</c:v>
                </c:pt>
                <c:pt idx="3248">
                  <c:v>9.3470000000000003E-8</c:v>
                </c:pt>
                <c:pt idx="3249">
                  <c:v>9.3470000000000003E-8</c:v>
                </c:pt>
                <c:pt idx="3250">
                  <c:v>9.3390000000000004E-8</c:v>
                </c:pt>
                <c:pt idx="3251">
                  <c:v>9.3299999999999995E-8</c:v>
                </c:pt>
                <c:pt idx="3252">
                  <c:v>9.3470000000000003E-8</c:v>
                </c:pt>
                <c:pt idx="3253">
                  <c:v>9.3390000000000004E-8</c:v>
                </c:pt>
                <c:pt idx="3254">
                  <c:v>9.3470000000000003E-8</c:v>
                </c:pt>
                <c:pt idx="3255">
                  <c:v>9.3639999999999997E-8</c:v>
                </c:pt>
                <c:pt idx="3256">
                  <c:v>9.3470000000000003E-8</c:v>
                </c:pt>
                <c:pt idx="3257">
                  <c:v>9.3470000000000003E-8</c:v>
                </c:pt>
                <c:pt idx="3258">
                  <c:v>9.3390000000000004E-8</c:v>
                </c:pt>
                <c:pt idx="3259">
                  <c:v>9.3299999999999995E-8</c:v>
                </c:pt>
                <c:pt idx="3260">
                  <c:v>9.3390000000000004E-8</c:v>
                </c:pt>
                <c:pt idx="3261">
                  <c:v>9.3470000000000003E-8</c:v>
                </c:pt>
                <c:pt idx="3262">
                  <c:v>9.3390000000000004E-8</c:v>
                </c:pt>
                <c:pt idx="3263">
                  <c:v>9.3390000000000004E-8</c:v>
                </c:pt>
                <c:pt idx="3264">
                  <c:v>9.3470000000000003E-8</c:v>
                </c:pt>
                <c:pt idx="3265">
                  <c:v>9.3470000000000003E-8</c:v>
                </c:pt>
                <c:pt idx="3266">
                  <c:v>9.3470000000000003E-8</c:v>
                </c:pt>
                <c:pt idx="3267">
                  <c:v>9.3470000000000003E-8</c:v>
                </c:pt>
                <c:pt idx="3268">
                  <c:v>9.3550000000000001E-8</c:v>
                </c:pt>
                <c:pt idx="3269">
                  <c:v>9.3470000000000003E-8</c:v>
                </c:pt>
                <c:pt idx="3270">
                  <c:v>9.3550000000000001E-8</c:v>
                </c:pt>
                <c:pt idx="3271">
                  <c:v>9.3390000000000004E-8</c:v>
                </c:pt>
                <c:pt idx="3272">
                  <c:v>9.3299999999999995E-8</c:v>
                </c:pt>
                <c:pt idx="3273">
                  <c:v>9.3299999999999995E-8</c:v>
                </c:pt>
                <c:pt idx="3274">
                  <c:v>9.3219999999999997E-8</c:v>
                </c:pt>
                <c:pt idx="3275">
                  <c:v>9.3299999999999995E-8</c:v>
                </c:pt>
                <c:pt idx="3276">
                  <c:v>9.3299999999999995E-8</c:v>
                </c:pt>
                <c:pt idx="3277">
                  <c:v>9.3390000000000004E-8</c:v>
                </c:pt>
                <c:pt idx="3278">
                  <c:v>9.3470000000000003E-8</c:v>
                </c:pt>
                <c:pt idx="3279">
                  <c:v>9.3390000000000004E-8</c:v>
                </c:pt>
                <c:pt idx="3280">
                  <c:v>9.3299999999999995E-8</c:v>
                </c:pt>
                <c:pt idx="3281">
                  <c:v>9.3299999999999995E-8</c:v>
                </c:pt>
                <c:pt idx="3282">
                  <c:v>9.3130000000000001E-8</c:v>
                </c:pt>
                <c:pt idx="3283">
                  <c:v>9.3299999999999995E-8</c:v>
                </c:pt>
                <c:pt idx="3284">
                  <c:v>9.3219999999999997E-8</c:v>
                </c:pt>
                <c:pt idx="3285">
                  <c:v>9.3299999999999995E-8</c:v>
                </c:pt>
                <c:pt idx="3286">
                  <c:v>9.3299999999999995E-8</c:v>
                </c:pt>
                <c:pt idx="3287">
                  <c:v>9.3390000000000004E-8</c:v>
                </c:pt>
                <c:pt idx="3288">
                  <c:v>9.3299999999999995E-8</c:v>
                </c:pt>
                <c:pt idx="3289">
                  <c:v>9.3390000000000004E-8</c:v>
                </c:pt>
                <c:pt idx="3290">
                  <c:v>9.3390000000000004E-8</c:v>
                </c:pt>
                <c:pt idx="3291">
                  <c:v>9.3219999999999997E-8</c:v>
                </c:pt>
                <c:pt idx="3292">
                  <c:v>9.3470000000000003E-8</c:v>
                </c:pt>
                <c:pt idx="3293">
                  <c:v>9.3390000000000004E-8</c:v>
                </c:pt>
                <c:pt idx="3294">
                  <c:v>9.3470000000000003E-8</c:v>
                </c:pt>
                <c:pt idx="3295">
                  <c:v>9.3470000000000003E-8</c:v>
                </c:pt>
                <c:pt idx="3296">
                  <c:v>9.3390000000000004E-8</c:v>
                </c:pt>
                <c:pt idx="3297">
                  <c:v>9.3390000000000004E-8</c:v>
                </c:pt>
                <c:pt idx="3298">
                  <c:v>9.3219999999999997E-8</c:v>
                </c:pt>
                <c:pt idx="3299">
                  <c:v>9.3390000000000004E-8</c:v>
                </c:pt>
                <c:pt idx="3300">
                  <c:v>9.3390000000000004E-8</c:v>
                </c:pt>
                <c:pt idx="3301">
                  <c:v>9.3470000000000003E-8</c:v>
                </c:pt>
                <c:pt idx="3302">
                  <c:v>9.3390000000000004E-8</c:v>
                </c:pt>
                <c:pt idx="3303">
                  <c:v>9.3390000000000004E-8</c:v>
                </c:pt>
                <c:pt idx="3304">
                  <c:v>9.3470000000000003E-8</c:v>
                </c:pt>
                <c:pt idx="3305">
                  <c:v>9.3390000000000004E-8</c:v>
                </c:pt>
                <c:pt idx="3306">
                  <c:v>9.3390000000000004E-8</c:v>
                </c:pt>
                <c:pt idx="3307">
                  <c:v>9.3470000000000003E-8</c:v>
                </c:pt>
                <c:pt idx="3308">
                  <c:v>9.3390000000000004E-8</c:v>
                </c:pt>
                <c:pt idx="3309">
                  <c:v>9.3390000000000004E-8</c:v>
                </c:pt>
                <c:pt idx="3310">
                  <c:v>9.3470000000000003E-8</c:v>
                </c:pt>
                <c:pt idx="3311">
                  <c:v>9.3390000000000004E-8</c:v>
                </c:pt>
                <c:pt idx="3312">
                  <c:v>9.3470000000000003E-8</c:v>
                </c:pt>
                <c:pt idx="3313">
                  <c:v>9.3390000000000004E-8</c:v>
                </c:pt>
                <c:pt idx="3314">
                  <c:v>9.3390000000000004E-8</c:v>
                </c:pt>
                <c:pt idx="3315">
                  <c:v>9.3470000000000003E-8</c:v>
                </c:pt>
                <c:pt idx="3316">
                  <c:v>9.3550000000000001E-8</c:v>
                </c:pt>
                <c:pt idx="3317">
                  <c:v>9.3390000000000004E-8</c:v>
                </c:pt>
                <c:pt idx="3318">
                  <c:v>9.3550000000000001E-8</c:v>
                </c:pt>
                <c:pt idx="3319">
                  <c:v>9.3550000000000001E-8</c:v>
                </c:pt>
                <c:pt idx="3320">
                  <c:v>9.3550000000000001E-8</c:v>
                </c:pt>
                <c:pt idx="3321">
                  <c:v>9.3550000000000001E-8</c:v>
                </c:pt>
                <c:pt idx="3322">
                  <c:v>9.3550000000000001E-8</c:v>
                </c:pt>
                <c:pt idx="3323">
                  <c:v>9.3639999999999997E-8</c:v>
                </c:pt>
                <c:pt idx="3324">
                  <c:v>9.3550000000000001E-8</c:v>
                </c:pt>
                <c:pt idx="3325">
                  <c:v>9.3470000000000003E-8</c:v>
                </c:pt>
                <c:pt idx="3326">
                  <c:v>9.3550000000000001E-8</c:v>
                </c:pt>
                <c:pt idx="3327">
                  <c:v>9.3470000000000003E-8</c:v>
                </c:pt>
                <c:pt idx="3328">
                  <c:v>9.3550000000000001E-8</c:v>
                </c:pt>
                <c:pt idx="3329">
                  <c:v>9.3550000000000001E-8</c:v>
                </c:pt>
                <c:pt idx="3330">
                  <c:v>9.3550000000000001E-8</c:v>
                </c:pt>
                <c:pt idx="3331">
                  <c:v>9.3550000000000001E-8</c:v>
                </c:pt>
                <c:pt idx="3332">
                  <c:v>9.3550000000000001E-8</c:v>
                </c:pt>
                <c:pt idx="3333">
                  <c:v>9.3550000000000001E-8</c:v>
                </c:pt>
                <c:pt idx="3334">
                  <c:v>9.3639999999999997E-8</c:v>
                </c:pt>
                <c:pt idx="3335">
                  <c:v>9.3470000000000003E-8</c:v>
                </c:pt>
                <c:pt idx="3336">
                  <c:v>9.3550000000000001E-8</c:v>
                </c:pt>
                <c:pt idx="3337">
                  <c:v>9.3550000000000001E-8</c:v>
                </c:pt>
                <c:pt idx="3338">
                  <c:v>9.3550000000000001E-8</c:v>
                </c:pt>
                <c:pt idx="3339">
                  <c:v>9.3470000000000003E-8</c:v>
                </c:pt>
                <c:pt idx="3340">
                  <c:v>9.3390000000000004E-8</c:v>
                </c:pt>
                <c:pt idx="3341">
                  <c:v>9.3550000000000001E-8</c:v>
                </c:pt>
                <c:pt idx="3342">
                  <c:v>9.3550000000000001E-8</c:v>
                </c:pt>
                <c:pt idx="3343">
                  <c:v>9.3639999999999997E-8</c:v>
                </c:pt>
                <c:pt idx="3344">
                  <c:v>9.3550000000000001E-8</c:v>
                </c:pt>
                <c:pt idx="3345">
                  <c:v>9.3470000000000003E-8</c:v>
                </c:pt>
                <c:pt idx="3346">
                  <c:v>9.3550000000000001E-8</c:v>
                </c:pt>
                <c:pt idx="3347">
                  <c:v>9.3550000000000001E-8</c:v>
                </c:pt>
                <c:pt idx="3348">
                  <c:v>9.3470000000000003E-8</c:v>
                </c:pt>
                <c:pt idx="3349">
                  <c:v>9.3550000000000001E-8</c:v>
                </c:pt>
                <c:pt idx="3350">
                  <c:v>9.3470000000000003E-8</c:v>
                </c:pt>
                <c:pt idx="3351">
                  <c:v>9.3639999999999997E-8</c:v>
                </c:pt>
                <c:pt idx="3352">
                  <c:v>9.3550000000000001E-8</c:v>
                </c:pt>
                <c:pt idx="3353">
                  <c:v>9.3470000000000003E-8</c:v>
                </c:pt>
                <c:pt idx="3354">
                  <c:v>9.3470000000000003E-8</c:v>
                </c:pt>
                <c:pt idx="3355">
                  <c:v>9.3639999999999997E-8</c:v>
                </c:pt>
                <c:pt idx="3356">
                  <c:v>9.3639999999999997E-8</c:v>
                </c:pt>
                <c:pt idx="3357">
                  <c:v>9.3550000000000001E-8</c:v>
                </c:pt>
                <c:pt idx="3358">
                  <c:v>9.3639999999999997E-8</c:v>
                </c:pt>
                <c:pt idx="3359">
                  <c:v>9.3639999999999997E-8</c:v>
                </c:pt>
                <c:pt idx="3360">
                  <c:v>9.3810000000000004E-8</c:v>
                </c:pt>
                <c:pt idx="3361">
                  <c:v>9.3550000000000001E-8</c:v>
                </c:pt>
                <c:pt idx="3362">
                  <c:v>9.3639999999999997E-8</c:v>
                </c:pt>
                <c:pt idx="3363">
                  <c:v>9.3639999999999997E-8</c:v>
                </c:pt>
                <c:pt idx="3364">
                  <c:v>9.3639999999999997E-8</c:v>
                </c:pt>
                <c:pt idx="3365">
                  <c:v>9.3550000000000001E-8</c:v>
                </c:pt>
                <c:pt idx="3366">
                  <c:v>9.3639999999999997E-8</c:v>
                </c:pt>
                <c:pt idx="3367">
                  <c:v>9.3550000000000001E-8</c:v>
                </c:pt>
                <c:pt idx="3368">
                  <c:v>9.3639999999999997E-8</c:v>
                </c:pt>
                <c:pt idx="3369">
                  <c:v>9.3639999999999997E-8</c:v>
                </c:pt>
                <c:pt idx="3370">
                  <c:v>9.3639999999999997E-8</c:v>
                </c:pt>
                <c:pt idx="3371">
                  <c:v>9.3639999999999997E-8</c:v>
                </c:pt>
                <c:pt idx="3372">
                  <c:v>9.3719999999999995E-8</c:v>
                </c:pt>
                <c:pt idx="3373">
                  <c:v>9.3639999999999997E-8</c:v>
                </c:pt>
                <c:pt idx="3374">
                  <c:v>9.3550000000000001E-8</c:v>
                </c:pt>
                <c:pt idx="3375">
                  <c:v>9.3719999999999995E-8</c:v>
                </c:pt>
                <c:pt idx="3376">
                  <c:v>9.3719999999999995E-8</c:v>
                </c:pt>
                <c:pt idx="3377">
                  <c:v>9.3550000000000001E-8</c:v>
                </c:pt>
                <c:pt idx="3378">
                  <c:v>9.3639999999999997E-8</c:v>
                </c:pt>
                <c:pt idx="3379">
                  <c:v>9.3550000000000001E-8</c:v>
                </c:pt>
                <c:pt idx="3380">
                  <c:v>9.3639999999999997E-8</c:v>
                </c:pt>
                <c:pt idx="3381">
                  <c:v>9.3639999999999997E-8</c:v>
                </c:pt>
                <c:pt idx="3382">
                  <c:v>9.3639999999999997E-8</c:v>
                </c:pt>
                <c:pt idx="3383">
                  <c:v>9.3639999999999997E-8</c:v>
                </c:pt>
                <c:pt idx="3384">
                  <c:v>9.3550000000000001E-8</c:v>
                </c:pt>
                <c:pt idx="3385">
                  <c:v>9.3639999999999997E-8</c:v>
                </c:pt>
                <c:pt idx="3386">
                  <c:v>9.3639999999999997E-8</c:v>
                </c:pt>
                <c:pt idx="3387">
                  <c:v>9.3639999999999997E-8</c:v>
                </c:pt>
                <c:pt idx="3388">
                  <c:v>9.3719999999999995E-8</c:v>
                </c:pt>
                <c:pt idx="3389">
                  <c:v>9.3639999999999997E-8</c:v>
                </c:pt>
                <c:pt idx="3390">
                  <c:v>9.3550000000000001E-8</c:v>
                </c:pt>
                <c:pt idx="3391">
                  <c:v>9.3639999999999997E-8</c:v>
                </c:pt>
                <c:pt idx="3392">
                  <c:v>9.3550000000000001E-8</c:v>
                </c:pt>
                <c:pt idx="3393">
                  <c:v>9.3470000000000003E-8</c:v>
                </c:pt>
                <c:pt idx="3394">
                  <c:v>9.3470000000000003E-8</c:v>
                </c:pt>
                <c:pt idx="3395">
                  <c:v>9.3390000000000004E-8</c:v>
                </c:pt>
                <c:pt idx="3396">
                  <c:v>9.3470000000000003E-8</c:v>
                </c:pt>
                <c:pt idx="3397">
                  <c:v>9.3390000000000004E-8</c:v>
                </c:pt>
                <c:pt idx="3398">
                  <c:v>9.3470000000000003E-8</c:v>
                </c:pt>
                <c:pt idx="3399">
                  <c:v>9.3470000000000003E-8</c:v>
                </c:pt>
                <c:pt idx="3400">
                  <c:v>9.3390000000000004E-8</c:v>
                </c:pt>
                <c:pt idx="3401">
                  <c:v>9.3390000000000004E-8</c:v>
                </c:pt>
                <c:pt idx="3402">
                  <c:v>9.3299999999999995E-8</c:v>
                </c:pt>
                <c:pt idx="3403">
                  <c:v>9.3470000000000003E-8</c:v>
                </c:pt>
                <c:pt idx="3404">
                  <c:v>9.3299999999999995E-8</c:v>
                </c:pt>
                <c:pt idx="3405">
                  <c:v>9.3470000000000003E-8</c:v>
                </c:pt>
                <c:pt idx="3406">
                  <c:v>9.3470000000000003E-8</c:v>
                </c:pt>
                <c:pt idx="3407">
                  <c:v>9.3299999999999995E-8</c:v>
                </c:pt>
                <c:pt idx="3408">
                  <c:v>9.3299999999999995E-8</c:v>
                </c:pt>
                <c:pt idx="3409">
                  <c:v>9.3390000000000004E-8</c:v>
                </c:pt>
                <c:pt idx="3410">
                  <c:v>9.3390000000000004E-8</c:v>
                </c:pt>
                <c:pt idx="3411">
                  <c:v>9.3390000000000004E-8</c:v>
                </c:pt>
                <c:pt idx="3412">
                  <c:v>9.3470000000000003E-8</c:v>
                </c:pt>
                <c:pt idx="3413">
                  <c:v>9.3299999999999995E-8</c:v>
                </c:pt>
                <c:pt idx="3414">
                  <c:v>9.3470000000000003E-8</c:v>
                </c:pt>
                <c:pt idx="3415">
                  <c:v>9.3299999999999995E-8</c:v>
                </c:pt>
                <c:pt idx="3416">
                  <c:v>9.3550000000000001E-8</c:v>
                </c:pt>
                <c:pt idx="3417">
                  <c:v>9.3470000000000003E-8</c:v>
                </c:pt>
                <c:pt idx="3418">
                  <c:v>9.3470000000000003E-8</c:v>
                </c:pt>
                <c:pt idx="3419">
                  <c:v>9.3470000000000003E-8</c:v>
                </c:pt>
                <c:pt idx="3420">
                  <c:v>9.3550000000000001E-8</c:v>
                </c:pt>
                <c:pt idx="3421">
                  <c:v>9.3550000000000001E-8</c:v>
                </c:pt>
                <c:pt idx="3422">
                  <c:v>9.3470000000000003E-8</c:v>
                </c:pt>
                <c:pt idx="3423">
                  <c:v>9.3470000000000003E-8</c:v>
                </c:pt>
                <c:pt idx="3424">
                  <c:v>9.3550000000000001E-8</c:v>
                </c:pt>
                <c:pt idx="3425">
                  <c:v>9.3470000000000003E-8</c:v>
                </c:pt>
                <c:pt idx="3426">
                  <c:v>9.3639999999999997E-8</c:v>
                </c:pt>
                <c:pt idx="3427">
                  <c:v>9.3550000000000001E-8</c:v>
                </c:pt>
                <c:pt idx="3428">
                  <c:v>9.3550000000000001E-8</c:v>
                </c:pt>
                <c:pt idx="3429">
                  <c:v>9.3639999999999997E-8</c:v>
                </c:pt>
                <c:pt idx="3430">
                  <c:v>9.3639999999999997E-8</c:v>
                </c:pt>
                <c:pt idx="3431">
                  <c:v>9.3550000000000001E-8</c:v>
                </c:pt>
                <c:pt idx="3432">
                  <c:v>9.3639999999999997E-8</c:v>
                </c:pt>
                <c:pt idx="3433">
                  <c:v>9.3550000000000001E-8</c:v>
                </c:pt>
                <c:pt idx="3434">
                  <c:v>9.3550000000000001E-8</c:v>
                </c:pt>
                <c:pt idx="3435">
                  <c:v>9.3639999999999997E-8</c:v>
                </c:pt>
                <c:pt idx="3436">
                  <c:v>9.3639999999999997E-8</c:v>
                </c:pt>
                <c:pt idx="3437">
                  <c:v>9.3639999999999997E-8</c:v>
                </c:pt>
                <c:pt idx="3438">
                  <c:v>9.3550000000000001E-8</c:v>
                </c:pt>
                <c:pt idx="3439">
                  <c:v>9.3550000000000001E-8</c:v>
                </c:pt>
                <c:pt idx="3440">
                  <c:v>9.3639999999999997E-8</c:v>
                </c:pt>
                <c:pt idx="3441">
                  <c:v>9.3550000000000001E-8</c:v>
                </c:pt>
                <c:pt idx="3442">
                  <c:v>9.3639999999999997E-8</c:v>
                </c:pt>
                <c:pt idx="3443">
                  <c:v>9.3550000000000001E-8</c:v>
                </c:pt>
                <c:pt idx="3444">
                  <c:v>9.3550000000000001E-8</c:v>
                </c:pt>
                <c:pt idx="3445">
                  <c:v>9.3639999999999997E-8</c:v>
                </c:pt>
                <c:pt idx="3446">
                  <c:v>9.3639999999999997E-8</c:v>
                </c:pt>
                <c:pt idx="3447">
                  <c:v>9.3550000000000001E-8</c:v>
                </c:pt>
                <c:pt idx="3448">
                  <c:v>9.3639999999999997E-8</c:v>
                </c:pt>
                <c:pt idx="3449">
                  <c:v>9.3550000000000001E-8</c:v>
                </c:pt>
                <c:pt idx="3450">
                  <c:v>9.3810000000000004E-8</c:v>
                </c:pt>
                <c:pt idx="3451">
                  <c:v>9.3639999999999997E-8</c:v>
                </c:pt>
                <c:pt idx="3452">
                  <c:v>9.3550000000000001E-8</c:v>
                </c:pt>
                <c:pt idx="3453">
                  <c:v>9.3639999999999997E-8</c:v>
                </c:pt>
                <c:pt idx="3454">
                  <c:v>9.3639999999999997E-8</c:v>
                </c:pt>
                <c:pt idx="3455">
                  <c:v>9.3550000000000001E-8</c:v>
                </c:pt>
                <c:pt idx="3456">
                  <c:v>9.3550000000000001E-8</c:v>
                </c:pt>
                <c:pt idx="3457">
                  <c:v>9.3639999999999997E-8</c:v>
                </c:pt>
                <c:pt idx="3458">
                  <c:v>9.3639999999999997E-8</c:v>
                </c:pt>
                <c:pt idx="3459">
                  <c:v>9.3550000000000001E-8</c:v>
                </c:pt>
                <c:pt idx="3460">
                  <c:v>9.3550000000000001E-8</c:v>
                </c:pt>
                <c:pt idx="3461">
                  <c:v>9.3719999999999995E-8</c:v>
                </c:pt>
                <c:pt idx="3462">
                  <c:v>9.3550000000000001E-8</c:v>
                </c:pt>
                <c:pt idx="3463">
                  <c:v>9.3639999999999997E-8</c:v>
                </c:pt>
                <c:pt idx="3464">
                  <c:v>9.3719999999999995E-8</c:v>
                </c:pt>
                <c:pt idx="3465">
                  <c:v>9.3639999999999997E-8</c:v>
                </c:pt>
                <c:pt idx="3466">
                  <c:v>9.3639999999999997E-8</c:v>
                </c:pt>
                <c:pt idx="3467">
                  <c:v>9.3550000000000001E-8</c:v>
                </c:pt>
                <c:pt idx="3468">
                  <c:v>9.3550000000000001E-8</c:v>
                </c:pt>
                <c:pt idx="3469">
                  <c:v>9.3470000000000003E-8</c:v>
                </c:pt>
                <c:pt idx="3470">
                  <c:v>9.3639999999999997E-8</c:v>
                </c:pt>
                <c:pt idx="3471">
                  <c:v>9.3550000000000001E-8</c:v>
                </c:pt>
                <c:pt idx="3472">
                  <c:v>9.3639999999999997E-8</c:v>
                </c:pt>
                <c:pt idx="3473">
                  <c:v>9.3639999999999997E-8</c:v>
                </c:pt>
                <c:pt idx="3474">
                  <c:v>9.3639999999999997E-8</c:v>
                </c:pt>
                <c:pt idx="3475">
                  <c:v>9.3550000000000001E-8</c:v>
                </c:pt>
                <c:pt idx="3476">
                  <c:v>9.3639999999999997E-8</c:v>
                </c:pt>
                <c:pt idx="3477">
                  <c:v>9.3639999999999997E-8</c:v>
                </c:pt>
                <c:pt idx="3478">
                  <c:v>9.3639999999999997E-8</c:v>
                </c:pt>
                <c:pt idx="3479">
                  <c:v>9.3550000000000001E-8</c:v>
                </c:pt>
                <c:pt idx="3480">
                  <c:v>9.3639999999999997E-8</c:v>
                </c:pt>
                <c:pt idx="3481">
                  <c:v>9.3639999999999997E-8</c:v>
                </c:pt>
                <c:pt idx="3482">
                  <c:v>9.3639999999999997E-8</c:v>
                </c:pt>
                <c:pt idx="3483">
                  <c:v>9.3639999999999997E-8</c:v>
                </c:pt>
                <c:pt idx="3484">
                  <c:v>9.3639999999999997E-8</c:v>
                </c:pt>
                <c:pt idx="3485">
                  <c:v>9.3639999999999997E-8</c:v>
                </c:pt>
                <c:pt idx="3486">
                  <c:v>9.3550000000000001E-8</c:v>
                </c:pt>
                <c:pt idx="3487">
                  <c:v>9.3550000000000001E-8</c:v>
                </c:pt>
                <c:pt idx="3488">
                  <c:v>9.3719999999999995E-8</c:v>
                </c:pt>
                <c:pt idx="3489">
                  <c:v>9.3639999999999997E-8</c:v>
                </c:pt>
                <c:pt idx="3490">
                  <c:v>9.3550000000000001E-8</c:v>
                </c:pt>
                <c:pt idx="3491">
                  <c:v>9.3550000000000001E-8</c:v>
                </c:pt>
                <c:pt idx="3492">
                  <c:v>9.3550000000000001E-8</c:v>
                </c:pt>
                <c:pt idx="3493">
                  <c:v>9.3470000000000003E-8</c:v>
                </c:pt>
                <c:pt idx="3494">
                  <c:v>9.3550000000000001E-8</c:v>
                </c:pt>
                <c:pt idx="3495">
                  <c:v>9.3550000000000001E-8</c:v>
                </c:pt>
                <c:pt idx="3496">
                  <c:v>9.3639999999999997E-8</c:v>
                </c:pt>
                <c:pt idx="3497">
                  <c:v>9.3470000000000003E-8</c:v>
                </c:pt>
                <c:pt idx="3498">
                  <c:v>9.3550000000000001E-8</c:v>
                </c:pt>
                <c:pt idx="3499">
                  <c:v>9.3550000000000001E-8</c:v>
                </c:pt>
                <c:pt idx="3500">
                  <c:v>9.3470000000000003E-8</c:v>
                </c:pt>
                <c:pt idx="3501">
                  <c:v>9.3470000000000003E-8</c:v>
                </c:pt>
                <c:pt idx="3502">
                  <c:v>9.3639999999999997E-8</c:v>
                </c:pt>
                <c:pt idx="3503">
                  <c:v>9.3550000000000001E-8</c:v>
                </c:pt>
                <c:pt idx="3504">
                  <c:v>9.3390000000000004E-8</c:v>
                </c:pt>
                <c:pt idx="3505">
                  <c:v>9.3470000000000003E-8</c:v>
                </c:pt>
                <c:pt idx="3506">
                  <c:v>9.3550000000000001E-8</c:v>
                </c:pt>
                <c:pt idx="3507">
                  <c:v>9.3550000000000001E-8</c:v>
                </c:pt>
                <c:pt idx="3508">
                  <c:v>9.3470000000000003E-8</c:v>
                </c:pt>
                <c:pt idx="3509">
                  <c:v>9.3470000000000003E-8</c:v>
                </c:pt>
                <c:pt idx="3510">
                  <c:v>9.3470000000000003E-8</c:v>
                </c:pt>
                <c:pt idx="3511">
                  <c:v>9.3550000000000001E-8</c:v>
                </c:pt>
                <c:pt idx="3512">
                  <c:v>9.3639999999999997E-8</c:v>
                </c:pt>
                <c:pt idx="3513">
                  <c:v>9.3550000000000001E-8</c:v>
                </c:pt>
                <c:pt idx="3514">
                  <c:v>9.3470000000000003E-8</c:v>
                </c:pt>
                <c:pt idx="3515">
                  <c:v>9.3550000000000001E-8</c:v>
                </c:pt>
                <c:pt idx="3516">
                  <c:v>9.3550000000000001E-8</c:v>
                </c:pt>
                <c:pt idx="3517">
                  <c:v>9.3550000000000001E-8</c:v>
                </c:pt>
                <c:pt idx="3518">
                  <c:v>9.3390000000000004E-8</c:v>
                </c:pt>
                <c:pt idx="3519">
                  <c:v>9.3470000000000003E-8</c:v>
                </c:pt>
                <c:pt idx="3520">
                  <c:v>9.3470000000000003E-8</c:v>
                </c:pt>
                <c:pt idx="3521">
                  <c:v>9.3550000000000001E-8</c:v>
                </c:pt>
                <c:pt idx="3522">
                  <c:v>9.3470000000000003E-8</c:v>
                </c:pt>
                <c:pt idx="3523">
                  <c:v>9.3550000000000001E-8</c:v>
                </c:pt>
                <c:pt idx="3524">
                  <c:v>9.3470000000000003E-8</c:v>
                </c:pt>
                <c:pt idx="3525">
                  <c:v>9.3470000000000003E-8</c:v>
                </c:pt>
                <c:pt idx="3526">
                  <c:v>9.3470000000000003E-8</c:v>
                </c:pt>
                <c:pt idx="3527">
                  <c:v>9.3299999999999995E-8</c:v>
                </c:pt>
                <c:pt idx="3528">
                  <c:v>9.3550000000000001E-8</c:v>
                </c:pt>
                <c:pt idx="3529">
                  <c:v>9.3470000000000003E-8</c:v>
                </c:pt>
                <c:pt idx="3530">
                  <c:v>9.3470000000000003E-8</c:v>
                </c:pt>
                <c:pt idx="3531">
                  <c:v>9.3390000000000004E-8</c:v>
                </c:pt>
                <c:pt idx="3532">
                  <c:v>9.3470000000000003E-8</c:v>
                </c:pt>
                <c:pt idx="3533">
                  <c:v>9.3550000000000001E-8</c:v>
                </c:pt>
                <c:pt idx="3534">
                  <c:v>9.3470000000000003E-8</c:v>
                </c:pt>
                <c:pt idx="3535">
                  <c:v>9.3299999999999995E-8</c:v>
                </c:pt>
                <c:pt idx="3536">
                  <c:v>9.3390000000000004E-8</c:v>
                </c:pt>
                <c:pt idx="3537">
                  <c:v>9.3299999999999995E-8</c:v>
                </c:pt>
                <c:pt idx="3538">
                  <c:v>9.3299999999999995E-8</c:v>
                </c:pt>
                <c:pt idx="3539">
                  <c:v>9.3219999999999997E-8</c:v>
                </c:pt>
                <c:pt idx="3540">
                  <c:v>9.3470000000000003E-8</c:v>
                </c:pt>
                <c:pt idx="3541">
                  <c:v>9.3390000000000004E-8</c:v>
                </c:pt>
                <c:pt idx="3542">
                  <c:v>9.3470000000000003E-8</c:v>
                </c:pt>
                <c:pt idx="3543">
                  <c:v>9.3299999999999995E-8</c:v>
                </c:pt>
                <c:pt idx="3544">
                  <c:v>9.3470000000000003E-8</c:v>
                </c:pt>
                <c:pt idx="3545">
                  <c:v>9.3390000000000004E-8</c:v>
                </c:pt>
                <c:pt idx="3546">
                  <c:v>9.3390000000000004E-8</c:v>
                </c:pt>
                <c:pt idx="3547">
                  <c:v>9.3390000000000004E-8</c:v>
                </c:pt>
                <c:pt idx="3548">
                  <c:v>9.3550000000000001E-8</c:v>
                </c:pt>
                <c:pt idx="3549">
                  <c:v>9.3299999999999995E-8</c:v>
                </c:pt>
                <c:pt idx="3550">
                  <c:v>9.3470000000000003E-8</c:v>
                </c:pt>
                <c:pt idx="3551">
                  <c:v>9.3390000000000004E-8</c:v>
                </c:pt>
                <c:pt idx="3552">
                  <c:v>9.3390000000000004E-8</c:v>
                </c:pt>
                <c:pt idx="3553">
                  <c:v>9.3470000000000003E-8</c:v>
                </c:pt>
                <c:pt idx="3554">
                  <c:v>9.3390000000000004E-8</c:v>
                </c:pt>
                <c:pt idx="3555">
                  <c:v>9.3470000000000003E-8</c:v>
                </c:pt>
                <c:pt idx="3556">
                  <c:v>9.3390000000000004E-8</c:v>
                </c:pt>
                <c:pt idx="3557">
                  <c:v>9.3550000000000001E-8</c:v>
                </c:pt>
                <c:pt idx="3558">
                  <c:v>9.3470000000000003E-8</c:v>
                </c:pt>
                <c:pt idx="3559">
                  <c:v>9.3639999999999997E-8</c:v>
                </c:pt>
                <c:pt idx="3560">
                  <c:v>9.3390000000000004E-8</c:v>
                </c:pt>
                <c:pt idx="3561">
                  <c:v>9.3390000000000004E-8</c:v>
                </c:pt>
                <c:pt idx="3562">
                  <c:v>9.3470000000000003E-8</c:v>
                </c:pt>
                <c:pt idx="3563">
                  <c:v>9.3470000000000003E-8</c:v>
                </c:pt>
                <c:pt idx="3564">
                  <c:v>9.3550000000000001E-8</c:v>
                </c:pt>
                <c:pt idx="3565">
                  <c:v>9.3470000000000003E-8</c:v>
                </c:pt>
                <c:pt idx="3566">
                  <c:v>9.3550000000000001E-8</c:v>
                </c:pt>
                <c:pt idx="3567">
                  <c:v>9.3470000000000003E-8</c:v>
                </c:pt>
                <c:pt idx="3568">
                  <c:v>9.3299999999999995E-8</c:v>
                </c:pt>
                <c:pt idx="3569">
                  <c:v>9.3470000000000003E-8</c:v>
                </c:pt>
                <c:pt idx="3570">
                  <c:v>9.3550000000000001E-8</c:v>
                </c:pt>
                <c:pt idx="3571">
                  <c:v>9.3470000000000003E-8</c:v>
                </c:pt>
                <c:pt idx="3572">
                  <c:v>9.3470000000000003E-8</c:v>
                </c:pt>
                <c:pt idx="3573">
                  <c:v>9.3470000000000003E-8</c:v>
                </c:pt>
                <c:pt idx="3574">
                  <c:v>9.3390000000000004E-8</c:v>
                </c:pt>
                <c:pt idx="3575">
                  <c:v>9.3390000000000004E-8</c:v>
                </c:pt>
                <c:pt idx="3576">
                  <c:v>9.3390000000000004E-8</c:v>
                </c:pt>
                <c:pt idx="3577">
                  <c:v>9.3299999999999995E-8</c:v>
                </c:pt>
                <c:pt idx="3578">
                  <c:v>9.3390000000000004E-8</c:v>
                </c:pt>
                <c:pt idx="3579">
                  <c:v>9.3470000000000003E-8</c:v>
                </c:pt>
                <c:pt idx="3580">
                  <c:v>9.3390000000000004E-8</c:v>
                </c:pt>
                <c:pt idx="3581">
                  <c:v>9.3299999999999995E-8</c:v>
                </c:pt>
                <c:pt idx="3582">
                  <c:v>9.3470000000000003E-8</c:v>
                </c:pt>
                <c:pt idx="3583">
                  <c:v>9.3550000000000001E-8</c:v>
                </c:pt>
                <c:pt idx="3584">
                  <c:v>9.3470000000000003E-8</c:v>
                </c:pt>
                <c:pt idx="3585">
                  <c:v>9.3470000000000003E-8</c:v>
                </c:pt>
                <c:pt idx="3586">
                  <c:v>9.3390000000000004E-8</c:v>
                </c:pt>
                <c:pt idx="3587">
                  <c:v>9.3470000000000003E-8</c:v>
                </c:pt>
                <c:pt idx="3588">
                  <c:v>9.3390000000000004E-8</c:v>
                </c:pt>
                <c:pt idx="3589">
                  <c:v>9.3639999999999997E-8</c:v>
                </c:pt>
                <c:pt idx="3590">
                  <c:v>9.3390000000000004E-8</c:v>
                </c:pt>
                <c:pt idx="3591">
                  <c:v>9.3299999999999995E-8</c:v>
                </c:pt>
                <c:pt idx="3592">
                  <c:v>9.3470000000000003E-8</c:v>
                </c:pt>
                <c:pt idx="3593">
                  <c:v>9.3550000000000001E-8</c:v>
                </c:pt>
                <c:pt idx="3594">
                  <c:v>9.3470000000000003E-8</c:v>
                </c:pt>
                <c:pt idx="3595">
                  <c:v>9.3470000000000003E-8</c:v>
                </c:pt>
                <c:pt idx="3596">
                  <c:v>9.3470000000000003E-8</c:v>
                </c:pt>
                <c:pt idx="3597">
                  <c:v>9.3550000000000001E-8</c:v>
                </c:pt>
                <c:pt idx="3598">
                  <c:v>9.3550000000000001E-8</c:v>
                </c:pt>
                <c:pt idx="3599">
                  <c:v>9.3470000000000003E-8</c:v>
                </c:pt>
                <c:pt idx="3600">
                  <c:v>9.3550000000000001E-8</c:v>
                </c:pt>
                <c:pt idx="3601">
                  <c:v>9.3550000000000001E-8</c:v>
                </c:pt>
                <c:pt idx="3602">
                  <c:v>9.3550000000000001E-8</c:v>
                </c:pt>
                <c:pt idx="3603">
                  <c:v>9.3470000000000003E-8</c:v>
                </c:pt>
                <c:pt idx="3604">
                  <c:v>9.3550000000000001E-8</c:v>
                </c:pt>
                <c:pt idx="3605">
                  <c:v>9.3470000000000003E-8</c:v>
                </c:pt>
                <c:pt idx="3606">
                  <c:v>9.3390000000000004E-8</c:v>
                </c:pt>
                <c:pt idx="3607">
                  <c:v>9.3470000000000003E-8</c:v>
                </c:pt>
                <c:pt idx="3608">
                  <c:v>9.3550000000000001E-8</c:v>
                </c:pt>
                <c:pt idx="3609">
                  <c:v>9.3470000000000003E-8</c:v>
                </c:pt>
                <c:pt idx="3610">
                  <c:v>9.3470000000000003E-8</c:v>
                </c:pt>
                <c:pt idx="3611">
                  <c:v>9.3390000000000004E-8</c:v>
                </c:pt>
                <c:pt idx="3612">
                  <c:v>9.3470000000000003E-8</c:v>
                </c:pt>
                <c:pt idx="3613">
                  <c:v>9.3550000000000001E-8</c:v>
                </c:pt>
                <c:pt idx="3614">
                  <c:v>9.3470000000000003E-8</c:v>
                </c:pt>
                <c:pt idx="3615">
                  <c:v>9.3550000000000001E-8</c:v>
                </c:pt>
                <c:pt idx="3616">
                  <c:v>9.3390000000000004E-8</c:v>
                </c:pt>
                <c:pt idx="3617">
                  <c:v>9.3639999999999997E-8</c:v>
                </c:pt>
                <c:pt idx="3618">
                  <c:v>9.3470000000000003E-8</c:v>
                </c:pt>
                <c:pt idx="3619">
                  <c:v>9.3550000000000001E-8</c:v>
                </c:pt>
                <c:pt idx="3620">
                  <c:v>9.3390000000000004E-8</c:v>
                </c:pt>
                <c:pt idx="3621">
                  <c:v>9.3550000000000001E-8</c:v>
                </c:pt>
                <c:pt idx="3622">
                  <c:v>9.3550000000000001E-8</c:v>
                </c:pt>
                <c:pt idx="3623">
                  <c:v>9.3639999999999997E-8</c:v>
                </c:pt>
                <c:pt idx="3624">
                  <c:v>9.3390000000000004E-8</c:v>
                </c:pt>
                <c:pt idx="3625">
                  <c:v>9.3470000000000003E-8</c:v>
                </c:pt>
                <c:pt idx="3626">
                  <c:v>9.3470000000000003E-8</c:v>
                </c:pt>
                <c:pt idx="3627">
                  <c:v>9.3550000000000001E-8</c:v>
                </c:pt>
                <c:pt idx="3628">
                  <c:v>9.3470000000000003E-8</c:v>
                </c:pt>
                <c:pt idx="3629">
                  <c:v>9.3390000000000004E-8</c:v>
                </c:pt>
                <c:pt idx="3630">
                  <c:v>9.3390000000000004E-8</c:v>
                </c:pt>
                <c:pt idx="3631">
                  <c:v>9.3470000000000003E-8</c:v>
                </c:pt>
                <c:pt idx="3632">
                  <c:v>9.3470000000000003E-8</c:v>
                </c:pt>
                <c:pt idx="3633">
                  <c:v>9.3550000000000001E-8</c:v>
                </c:pt>
                <c:pt idx="3634">
                  <c:v>9.3390000000000004E-8</c:v>
                </c:pt>
                <c:pt idx="3635">
                  <c:v>9.3299999999999995E-8</c:v>
                </c:pt>
                <c:pt idx="3636">
                  <c:v>9.3390000000000004E-8</c:v>
                </c:pt>
                <c:pt idx="3637">
                  <c:v>9.3550000000000001E-8</c:v>
                </c:pt>
                <c:pt idx="3638">
                  <c:v>9.3470000000000003E-8</c:v>
                </c:pt>
                <c:pt idx="3639">
                  <c:v>9.3550000000000001E-8</c:v>
                </c:pt>
                <c:pt idx="3640">
                  <c:v>9.3390000000000004E-8</c:v>
                </c:pt>
                <c:pt idx="3641">
                  <c:v>9.3470000000000003E-8</c:v>
                </c:pt>
                <c:pt idx="3642">
                  <c:v>9.3470000000000003E-8</c:v>
                </c:pt>
                <c:pt idx="3643">
                  <c:v>9.3470000000000003E-8</c:v>
                </c:pt>
                <c:pt idx="3644">
                  <c:v>9.3470000000000003E-8</c:v>
                </c:pt>
                <c:pt idx="3645">
                  <c:v>9.3550000000000001E-8</c:v>
                </c:pt>
                <c:pt idx="3646">
                  <c:v>9.3390000000000004E-8</c:v>
                </c:pt>
                <c:pt idx="3647">
                  <c:v>9.3550000000000001E-8</c:v>
                </c:pt>
                <c:pt idx="3648">
                  <c:v>9.3470000000000003E-8</c:v>
                </c:pt>
                <c:pt idx="3649">
                  <c:v>9.3390000000000004E-8</c:v>
                </c:pt>
                <c:pt idx="3650">
                  <c:v>9.3470000000000003E-8</c:v>
                </c:pt>
                <c:pt idx="3651">
                  <c:v>9.3470000000000003E-8</c:v>
                </c:pt>
                <c:pt idx="3652">
                  <c:v>9.3390000000000004E-8</c:v>
                </c:pt>
                <c:pt idx="3653">
                  <c:v>9.3470000000000003E-8</c:v>
                </c:pt>
                <c:pt idx="3654">
                  <c:v>9.3390000000000004E-8</c:v>
                </c:pt>
                <c:pt idx="3655">
                  <c:v>9.3470000000000003E-8</c:v>
                </c:pt>
                <c:pt idx="3656">
                  <c:v>9.3299999999999995E-8</c:v>
                </c:pt>
                <c:pt idx="3657">
                  <c:v>9.3390000000000004E-8</c:v>
                </c:pt>
                <c:pt idx="3658">
                  <c:v>9.3390000000000004E-8</c:v>
                </c:pt>
                <c:pt idx="3659">
                  <c:v>9.3470000000000003E-8</c:v>
                </c:pt>
                <c:pt idx="3660">
                  <c:v>9.3390000000000004E-8</c:v>
                </c:pt>
                <c:pt idx="3661">
                  <c:v>9.3470000000000003E-8</c:v>
                </c:pt>
                <c:pt idx="3662">
                  <c:v>9.3390000000000004E-8</c:v>
                </c:pt>
                <c:pt idx="3663">
                  <c:v>9.3470000000000003E-8</c:v>
                </c:pt>
                <c:pt idx="3664">
                  <c:v>9.3390000000000004E-8</c:v>
                </c:pt>
                <c:pt idx="3665">
                  <c:v>9.3470000000000003E-8</c:v>
                </c:pt>
                <c:pt idx="3666">
                  <c:v>9.3299999999999995E-8</c:v>
                </c:pt>
                <c:pt idx="3667">
                  <c:v>9.3470000000000003E-8</c:v>
                </c:pt>
                <c:pt idx="3668">
                  <c:v>9.3470000000000003E-8</c:v>
                </c:pt>
                <c:pt idx="3669">
                  <c:v>9.3390000000000004E-8</c:v>
                </c:pt>
                <c:pt idx="3670">
                  <c:v>9.3550000000000001E-8</c:v>
                </c:pt>
                <c:pt idx="3671">
                  <c:v>9.3390000000000004E-8</c:v>
                </c:pt>
                <c:pt idx="3672">
                  <c:v>9.3390000000000004E-8</c:v>
                </c:pt>
                <c:pt idx="3673">
                  <c:v>9.3390000000000004E-8</c:v>
                </c:pt>
                <c:pt idx="3674">
                  <c:v>9.3390000000000004E-8</c:v>
                </c:pt>
                <c:pt idx="3675">
                  <c:v>9.3390000000000004E-8</c:v>
                </c:pt>
                <c:pt idx="3676">
                  <c:v>9.3390000000000004E-8</c:v>
                </c:pt>
                <c:pt idx="3677">
                  <c:v>9.3470000000000003E-8</c:v>
                </c:pt>
                <c:pt idx="3678">
                  <c:v>9.3299999999999995E-8</c:v>
                </c:pt>
                <c:pt idx="3679">
                  <c:v>9.3390000000000004E-8</c:v>
                </c:pt>
                <c:pt idx="3680">
                  <c:v>9.3299999999999995E-8</c:v>
                </c:pt>
                <c:pt idx="3681">
                  <c:v>9.3299999999999995E-8</c:v>
                </c:pt>
                <c:pt idx="3682">
                  <c:v>9.3390000000000004E-8</c:v>
                </c:pt>
                <c:pt idx="3683">
                  <c:v>9.3470000000000003E-8</c:v>
                </c:pt>
                <c:pt idx="3684">
                  <c:v>9.3299999999999995E-8</c:v>
                </c:pt>
                <c:pt idx="3685">
                  <c:v>9.3390000000000004E-8</c:v>
                </c:pt>
                <c:pt idx="3686">
                  <c:v>9.3219999999999997E-8</c:v>
                </c:pt>
                <c:pt idx="3687">
                  <c:v>9.3219999999999997E-8</c:v>
                </c:pt>
                <c:pt idx="3688">
                  <c:v>9.3299999999999995E-8</c:v>
                </c:pt>
                <c:pt idx="3689">
                  <c:v>9.3299999999999995E-8</c:v>
                </c:pt>
                <c:pt idx="3690">
                  <c:v>9.3299999999999995E-8</c:v>
                </c:pt>
                <c:pt idx="3691">
                  <c:v>9.3130000000000001E-8</c:v>
                </c:pt>
                <c:pt idx="3692">
                  <c:v>9.3219999999999997E-8</c:v>
                </c:pt>
                <c:pt idx="3693">
                  <c:v>9.3470000000000003E-8</c:v>
                </c:pt>
                <c:pt idx="3694">
                  <c:v>9.3299999999999995E-8</c:v>
                </c:pt>
                <c:pt idx="3695">
                  <c:v>9.3219999999999997E-8</c:v>
                </c:pt>
                <c:pt idx="3696">
                  <c:v>9.3299999999999995E-8</c:v>
                </c:pt>
                <c:pt idx="3697">
                  <c:v>9.3470000000000003E-8</c:v>
                </c:pt>
                <c:pt idx="3698">
                  <c:v>9.3390000000000004E-8</c:v>
                </c:pt>
                <c:pt idx="3699">
                  <c:v>9.3219999999999997E-8</c:v>
                </c:pt>
                <c:pt idx="3700">
                  <c:v>9.3390000000000004E-8</c:v>
                </c:pt>
                <c:pt idx="3701">
                  <c:v>9.3299999999999995E-8</c:v>
                </c:pt>
                <c:pt idx="3702">
                  <c:v>9.3390000000000004E-8</c:v>
                </c:pt>
                <c:pt idx="3703">
                  <c:v>9.3390000000000004E-8</c:v>
                </c:pt>
                <c:pt idx="3704">
                  <c:v>9.3390000000000004E-8</c:v>
                </c:pt>
                <c:pt idx="3705">
                  <c:v>9.3470000000000003E-8</c:v>
                </c:pt>
                <c:pt idx="3706">
                  <c:v>9.3470000000000003E-8</c:v>
                </c:pt>
                <c:pt idx="3707">
                  <c:v>9.3470000000000003E-8</c:v>
                </c:pt>
                <c:pt idx="3708">
                  <c:v>9.3390000000000004E-8</c:v>
                </c:pt>
                <c:pt idx="3709">
                  <c:v>9.3470000000000003E-8</c:v>
                </c:pt>
                <c:pt idx="3710">
                  <c:v>9.3390000000000004E-8</c:v>
                </c:pt>
                <c:pt idx="3711">
                  <c:v>9.3390000000000004E-8</c:v>
                </c:pt>
                <c:pt idx="3712">
                  <c:v>9.3550000000000001E-8</c:v>
                </c:pt>
                <c:pt idx="3713">
                  <c:v>9.3470000000000003E-8</c:v>
                </c:pt>
                <c:pt idx="3714">
                  <c:v>9.3470000000000003E-8</c:v>
                </c:pt>
                <c:pt idx="3715">
                  <c:v>9.3639999999999997E-8</c:v>
                </c:pt>
                <c:pt idx="3716">
                  <c:v>9.3470000000000003E-8</c:v>
                </c:pt>
                <c:pt idx="3717">
                  <c:v>9.3470000000000003E-8</c:v>
                </c:pt>
                <c:pt idx="3718">
                  <c:v>9.3470000000000003E-8</c:v>
                </c:pt>
                <c:pt idx="3719">
                  <c:v>9.3390000000000004E-8</c:v>
                </c:pt>
                <c:pt idx="3720">
                  <c:v>9.3390000000000004E-8</c:v>
                </c:pt>
                <c:pt idx="3721">
                  <c:v>9.3470000000000003E-8</c:v>
                </c:pt>
                <c:pt idx="3722">
                  <c:v>9.3470000000000003E-8</c:v>
                </c:pt>
                <c:pt idx="3723">
                  <c:v>9.3470000000000003E-8</c:v>
                </c:pt>
                <c:pt idx="3724">
                  <c:v>9.3390000000000004E-8</c:v>
                </c:pt>
                <c:pt idx="3725">
                  <c:v>9.3390000000000004E-8</c:v>
                </c:pt>
                <c:pt idx="3726">
                  <c:v>9.3470000000000003E-8</c:v>
                </c:pt>
                <c:pt idx="3727">
                  <c:v>9.3470000000000003E-8</c:v>
                </c:pt>
                <c:pt idx="3728">
                  <c:v>9.3639999999999997E-8</c:v>
                </c:pt>
                <c:pt idx="3729">
                  <c:v>9.3550000000000001E-8</c:v>
                </c:pt>
                <c:pt idx="3730">
                  <c:v>9.3639999999999997E-8</c:v>
                </c:pt>
                <c:pt idx="3731">
                  <c:v>9.3390000000000004E-8</c:v>
                </c:pt>
                <c:pt idx="3732">
                  <c:v>9.3470000000000003E-8</c:v>
                </c:pt>
                <c:pt idx="3733">
                  <c:v>9.3470000000000003E-8</c:v>
                </c:pt>
                <c:pt idx="3734">
                  <c:v>9.3390000000000004E-8</c:v>
                </c:pt>
                <c:pt idx="3735">
                  <c:v>9.3390000000000004E-8</c:v>
                </c:pt>
                <c:pt idx="3736">
                  <c:v>9.3470000000000003E-8</c:v>
                </c:pt>
                <c:pt idx="3737">
                  <c:v>9.3550000000000001E-8</c:v>
                </c:pt>
                <c:pt idx="3738">
                  <c:v>9.3550000000000001E-8</c:v>
                </c:pt>
                <c:pt idx="3739">
                  <c:v>9.3470000000000003E-8</c:v>
                </c:pt>
                <c:pt idx="3740">
                  <c:v>9.3550000000000001E-8</c:v>
                </c:pt>
                <c:pt idx="3741">
                  <c:v>9.3390000000000004E-8</c:v>
                </c:pt>
                <c:pt idx="3742">
                  <c:v>9.3390000000000004E-8</c:v>
                </c:pt>
                <c:pt idx="3743">
                  <c:v>9.3390000000000004E-8</c:v>
                </c:pt>
                <c:pt idx="3744">
                  <c:v>9.3550000000000001E-8</c:v>
                </c:pt>
                <c:pt idx="3745">
                  <c:v>9.3470000000000003E-8</c:v>
                </c:pt>
                <c:pt idx="3746">
                  <c:v>9.3470000000000003E-8</c:v>
                </c:pt>
                <c:pt idx="3747">
                  <c:v>9.3470000000000003E-8</c:v>
                </c:pt>
                <c:pt idx="3748">
                  <c:v>9.3470000000000003E-8</c:v>
                </c:pt>
                <c:pt idx="3749">
                  <c:v>9.3390000000000004E-8</c:v>
                </c:pt>
                <c:pt idx="3750">
                  <c:v>9.3550000000000001E-8</c:v>
                </c:pt>
                <c:pt idx="3751">
                  <c:v>9.3390000000000004E-8</c:v>
                </c:pt>
                <c:pt idx="3752">
                  <c:v>9.3550000000000001E-8</c:v>
                </c:pt>
                <c:pt idx="3753">
                  <c:v>9.3470000000000003E-8</c:v>
                </c:pt>
                <c:pt idx="3754">
                  <c:v>9.3550000000000001E-8</c:v>
                </c:pt>
                <c:pt idx="3755">
                  <c:v>9.3550000000000001E-8</c:v>
                </c:pt>
                <c:pt idx="3756">
                  <c:v>9.3550000000000001E-8</c:v>
                </c:pt>
                <c:pt idx="3757">
                  <c:v>9.3470000000000003E-8</c:v>
                </c:pt>
                <c:pt idx="3758">
                  <c:v>9.3550000000000001E-8</c:v>
                </c:pt>
                <c:pt idx="3759">
                  <c:v>9.3470000000000003E-8</c:v>
                </c:pt>
                <c:pt idx="3760">
                  <c:v>9.3390000000000004E-8</c:v>
                </c:pt>
                <c:pt idx="3761">
                  <c:v>9.3470000000000003E-8</c:v>
                </c:pt>
                <c:pt idx="3762">
                  <c:v>9.3550000000000001E-8</c:v>
                </c:pt>
                <c:pt idx="3763">
                  <c:v>9.3550000000000001E-8</c:v>
                </c:pt>
                <c:pt idx="3764">
                  <c:v>9.3550000000000001E-8</c:v>
                </c:pt>
                <c:pt idx="3765">
                  <c:v>9.3390000000000004E-8</c:v>
                </c:pt>
                <c:pt idx="3766">
                  <c:v>9.3470000000000003E-8</c:v>
                </c:pt>
                <c:pt idx="3767">
                  <c:v>9.3550000000000001E-8</c:v>
                </c:pt>
                <c:pt idx="3768">
                  <c:v>9.3390000000000004E-8</c:v>
                </c:pt>
                <c:pt idx="3769">
                  <c:v>9.3550000000000001E-8</c:v>
                </c:pt>
                <c:pt idx="3770">
                  <c:v>9.3470000000000003E-8</c:v>
                </c:pt>
                <c:pt idx="3771">
                  <c:v>9.3390000000000004E-8</c:v>
                </c:pt>
                <c:pt idx="3772">
                  <c:v>9.3470000000000003E-8</c:v>
                </c:pt>
                <c:pt idx="3773">
                  <c:v>9.3550000000000001E-8</c:v>
                </c:pt>
                <c:pt idx="3774">
                  <c:v>9.3470000000000003E-8</c:v>
                </c:pt>
                <c:pt idx="3775">
                  <c:v>9.3470000000000003E-8</c:v>
                </c:pt>
                <c:pt idx="3776">
                  <c:v>9.3639999999999997E-8</c:v>
                </c:pt>
                <c:pt idx="3777">
                  <c:v>9.3470000000000003E-8</c:v>
                </c:pt>
                <c:pt idx="3778">
                  <c:v>9.3550000000000001E-8</c:v>
                </c:pt>
                <c:pt idx="3779">
                  <c:v>9.3639999999999997E-8</c:v>
                </c:pt>
                <c:pt idx="3780">
                  <c:v>9.3639999999999997E-8</c:v>
                </c:pt>
                <c:pt idx="3781">
                  <c:v>9.3550000000000001E-8</c:v>
                </c:pt>
                <c:pt idx="3782">
                  <c:v>9.3470000000000003E-8</c:v>
                </c:pt>
                <c:pt idx="3783">
                  <c:v>9.3550000000000001E-8</c:v>
                </c:pt>
                <c:pt idx="3784">
                  <c:v>9.3470000000000003E-8</c:v>
                </c:pt>
                <c:pt idx="3785">
                  <c:v>9.3550000000000001E-8</c:v>
                </c:pt>
                <c:pt idx="3786">
                  <c:v>9.3550000000000001E-8</c:v>
                </c:pt>
                <c:pt idx="3787">
                  <c:v>9.3550000000000001E-8</c:v>
                </c:pt>
                <c:pt idx="3788">
                  <c:v>9.3550000000000001E-8</c:v>
                </c:pt>
                <c:pt idx="3789">
                  <c:v>9.3550000000000001E-8</c:v>
                </c:pt>
                <c:pt idx="3790">
                  <c:v>9.3470000000000003E-8</c:v>
                </c:pt>
                <c:pt idx="3791">
                  <c:v>9.3550000000000001E-8</c:v>
                </c:pt>
                <c:pt idx="3792">
                  <c:v>9.3550000000000001E-8</c:v>
                </c:pt>
                <c:pt idx="3793">
                  <c:v>9.3390000000000004E-8</c:v>
                </c:pt>
                <c:pt idx="3794">
                  <c:v>9.3550000000000001E-8</c:v>
                </c:pt>
                <c:pt idx="3795">
                  <c:v>9.3550000000000001E-8</c:v>
                </c:pt>
                <c:pt idx="3796">
                  <c:v>9.3550000000000001E-8</c:v>
                </c:pt>
                <c:pt idx="3797">
                  <c:v>9.3550000000000001E-8</c:v>
                </c:pt>
                <c:pt idx="3798">
                  <c:v>9.3299999999999995E-8</c:v>
                </c:pt>
                <c:pt idx="3799">
                  <c:v>9.3550000000000001E-8</c:v>
                </c:pt>
                <c:pt idx="3800">
                  <c:v>9.3550000000000001E-8</c:v>
                </c:pt>
                <c:pt idx="3801">
                  <c:v>9.3550000000000001E-8</c:v>
                </c:pt>
                <c:pt idx="3802">
                  <c:v>9.3470000000000003E-8</c:v>
                </c:pt>
                <c:pt idx="3803">
                  <c:v>9.3550000000000001E-8</c:v>
                </c:pt>
                <c:pt idx="3804">
                  <c:v>9.3550000000000001E-8</c:v>
                </c:pt>
                <c:pt idx="3805">
                  <c:v>9.3470000000000003E-8</c:v>
                </c:pt>
                <c:pt idx="3806">
                  <c:v>9.3550000000000001E-8</c:v>
                </c:pt>
                <c:pt idx="3807">
                  <c:v>9.3550000000000001E-8</c:v>
                </c:pt>
                <c:pt idx="3808">
                  <c:v>9.3550000000000001E-8</c:v>
                </c:pt>
                <c:pt idx="3809">
                  <c:v>9.3470000000000003E-8</c:v>
                </c:pt>
                <c:pt idx="3810">
                  <c:v>9.3390000000000004E-8</c:v>
                </c:pt>
                <c:pt idx="3811">
                  <c:v>9.3550000000000001E-8</c:v>
                </c:pt>
                <c:pt idx="3812">
                  <c:v>9.3639999999999997E-8</c:v>
                </c:pt>
                <c:pt idx="3813">
                  <c:v>9.3639999999999997E-8</c:v>
                </c:pt>
                <c:pt idx="3814">
                  <c:v>9.3390000000000004E-8</c:v>
                </c:pt>
                <c:pt idx="3815">
                  <c:v>9.3810000000000004E-8</c:v>
                </c:pt>
                <c:pt idx="3816">
                  <c:v>9.3639999999999997E-8</c:v>
                </c:pt>
                <c:pt idx="3817">
                  <c:v>9.3639999999999997E-8</c:v>
                </c:pt>
                <c:pt idx="3818">
                  <c:v>9.3550000000000001E-8</c:v>
                </c:pt>
                <c:pt idx="3819">
                  <c:v>9.3550000000000001E-8</c:v>
                </c:pt>
                <c:pt idx="3820">
                  <c:v>9.3639999999999997E-8</c:v>
                </c:pt>
                <c:pt idx="3821">
                  <c:v>9.3550000000000001E-8</c:v>
                </c:pt>
                <c:pt idx="3822">
                  <c:v>9.3550000000000001E-8</c:v>
                </c:pt>
                <c:pt idx="3823">
                  <c:v>9.3639999999999997E-8</c:v>
                </c:pt>
                <c:pt idx="3824">
                  <c:v>9.3390000000000004E-8</c:v>
                </c:pt>
                <c:pt idx="3825">
                  <c:v>9.3550000000000001E-8</c:v>
                </c:pt>
                <c:pt idx="3826">
                  <c:v>9.3550000000000001E-8</c:v>
                </c:pt>
                <c:pt idx="3827">
                  <c:v>9.3470000000000003E-8</c:v>
                </c:pt>
                <c:pt idx="3828">
                  <c:v>9.3470000000000003E-8</c:v>
                </c:pt>
                <c:pt idx="3829">
                  <c:v>9.3470000000000003E-8</c:v>
                </c:pt>
                <c:pt idx="3830">
                  <c:v>9.3470000000000003E-8</c:v>
                </c:pt>
                <c:pt idx="3831">
                  <c:v>9.3390000000000004E-8</c:v>
                </c:pt>
                <c:pt idx="3832">
                  <c:v>9.3470000000000003E-8</c:v>
                </c:pt>
                <c:pt idx="3833">
                  <c:v>9.3550000000000001E-8</c:v>
                </c:pt>
                <c:pt idx="3834">
                  <c:v>9.3470000000000003E-8</c:v>
                </c:pt>
                <c:pt idx="3835">
                  <c:v>9.3390000000000004E-8</c:v>
                </c:pt>
                <c:pt idx="3836">
                  <c:v>9.3470000000000003E-8</c:v>
                </c:pt>
                <c:pt idx="3837">
                  <c:v>9.3390000000000004E-8</c:v>
                </c:pt>
                <c:pt idx="3838">
                  <c:v>9.3390000000000004E-8</c:v>
                </c:pt>
                <c:pt idx="3839">
                  <c:v>9.3550000000000001E-8</c:v>
                </c:pt>
                <c:pt idx="3840">
                  <c:v>9.3470000000000003E-8</c:v>
                </c:pt>
                <c:pt idx="3841">
                  <c:v>9.3299999999999995E-8</c:v>
                </c:pt>
                <c:pt idx="3842">
                  <c:v>9.3390000000000004E-8</c:v>
                </c:pt>
                <c:pt idx="3843">
                  <c:v>9.3470000000000003E-8</c:v>
                </c:pt>
                <c:pt idx="3844">
                  <c:v>9.3390000000000004E-8</c:v>
                </c:pt>
                <c:pt idx="3845">
                  <c:v>9.3470000000000003E-8</c:v>
                </c:pt>
                <c:pt idx="3846">
                  <c:v>9.3390000000000004E-8</c:v>
                </c:pt>
                <c:pt idx="3847">
                  <c:v>9.3470000000000003E-8</c:v>
                </c:pt>
                <c:pt idx="3848">
                  <c:v>9.3390000000000004E-8</c:v>
                </c:pt>
                <c:pt idx="3849">
                  <c:v>9.3219999999999997E-8</c:v>
                </c:pt>
                <c:pt idx="3850">
                  <c:v>9.3390000000000004E-8</c:v>
                </c:pt>
                <c:pt idx="3851">
                  <c:v>9.3299999999999995E-8</c:v>
                </c:pt>
                <c:pt idx="3852">
                  <c:v>9.3390000000000004E-8</c:v>
                </c:pt>
                <c:pt idx="3853">
                  <c:v>9.3219999999999997E-8</c:v>
                </c:pt>
                <c:pt idx="3854">
                  <c:v>9.3390000000000004E-8</c:v>
                </c:pt>
                <c:pt idx="3855">
                  <c:v>9.3390000000000004E-8</c:v>
                </c:pt>
                <c:pt idx="3856">
                  <c:v>9.3390000000000004E-8</c:v>
                </c:pt>
                <c:pt idx="3857">
                  <c:v>9.3470000000000003E-8</c:v>
                </c:pt>
                <c:pt idx="3858">
                  <c:v>9.3470000000000003E-8</c:v>
                </c:pt>
                <c:pt idx="3859">
                  <c:v>9.3470000000000003E-8</c:v>
                </c:pt>
                <c:pt idx="3860">
                  <c:v>9.3550000000000001E-8</c:v>
                </c:pt>
                <c:pt idx="3861">
                  <c:v>9.3470000000000003E-8</c:v>
                </c:pt>
                <c:pt idx="3862">
                  <c:v>9.3470000000000003E-8</c:v>
                </c:pt>
                <c:pt idx="3863">
                  <c:v>9.3470000000000003E-8</c:v>
                </c:pt>
                <c:pt idx="3864">
                  <c:v>9.3299999999999995E-8</c:v>
                </c:pt>
                <c:pt idx="3865">
                  <c:v>9.3299999999999995E-8</c:v>
                </c:pt>
                <c:pt idx="3866">
                  <c:v>9.3390000000000004E-8</c:v>
                </c:pt>
                <c:pt idx="3867">
                  <c:v>9.3470000000000003E-8</c:v>
                </c:pt>
                <c:pt idx="3868">
                  <c:v>9.3390000000000004E-8</c:v>
                </c:pt>
                <c:pt idx="3869">
                  <c:v>9.3390000000000004E-8</c:v>
                </c:pt>
                <c:pt idx="3870">
                  <c:v>9.3470000000000003E-8</c:v>
                </c:pt>
                <c:pt idx="3871">
                  <c:v>9.3470000000000003E-8</c:v>
                </c:pt>
                <c:pt idx="3872">
                  <c:v>9.3470000000000003E-8</c:v>
                </c:pt>
                <c:pt idx="3873">
                  <c:v>9.3550000000000001E-8</c:v>
                </c:pt>
                <c:pt idx="3874">
                  <c:v>9.3639999999999997E-8</c:v>
                </c:pt>
                <c:pt idx="3875">
                  <c:v>9.3639999999999997E-8</c:v>
                </c:pt>
                <c:pt idx="3876">
                  <c:v>9.3470000000000003E-8</c:v>
                </c:pt>
                <c:pt idx="3877">
                  <c:v>9.3470000000000003E-8</c:v>
                </c:pt>
                <c:pt idx="3878">
                  <c:v>9.3550000000000001E-8</c:v>
                </c:pt>
                <c:pt idx="3879">
                  <c:v>9.3550000000000001E-8</c:v>
                </c:pt>
                <c:pt idx="3880">
                  <c:v>9.3550000000000001E-8</c:v>
                </c:pt>
                <c:pt idx="3881">
                  <c:v>9.3550000000000001E-8</c:v>
                </c:pt>
                <c:pt idx="3882">
                  <c:v>9.3470000000000003E-8</c:v>
                </c:pt>
                <c:pt idx="3883">
                  <c:v>9.3470000000000003E-8</c:v>
                </c:pt>
                <c:pt idx="3884">
                  <c:v>9.3550000000000001E-8</c:v>
                </c:pt>
                <c:pt idx="3885">
                  <c:v>9.3550000000000001E-8</c:v>
                </c:pt>
                <c:pt idx="3886">
                  <c:v>9.3550000000000001E-8</c:v>
                </c:pt>
                <c:pt idx="3887">
                  <c:v>9.3470000000000003E-8</c:v>
                </c:pt>
                <c:pt idx="3888">
                  <c:v>9.3470000000000003E-8</c:v>
                </c:pt>
                <c:pt idx="3889">
                  <c:v>9.3550000000000001E-8</c:v>
                </c:pt>
                <c:pt idx="3890">
                  <c:v>9.3470000000000003E-8</c:v>
                </c:pt>
                <c:pt idx="3891">
                  <c:v>9.3550000000000001E-8</c:v>
                </c:pt>
                <c:pt idx="3892">
                  <c:v>9.3550000000000001E-8</c:v>
                </c:pt>
                <c:pt idx="3893">
                  <c:v>9.3470000000000003E-8</c:v>
                </c:pt>
                <c:pt idx="3894">
                  <c:v>9.3470000000000003E-8</c:v>
                </c:pt>
                <c:pt idx="3895">
                  <c:v>9.3470000000000003E-8</c:v>
                </c:pt>
                <c:pt idx="3896">
                  <c:v>9.3550000000000001E-8</c:v>
                </c:pt>
                <c:pt idx="3897">
                  <c:v>9.3390000000000004E-8</c:v>
                </c:pt>
                <c:pt idx="3898">
                  <c:v>9.3390000000000004E-8</c:v>
                </c:pt>
                <c:pt idx="3899">
                  <c:v>9.3550000000000001E-8</c:v>
                </c:pt>
                <c:pt idx="3900">
                  <c:v>9.3470000000000003E-8</c:v>
                </c:pt>
                <c:pt idx="3901">
                  <c:v>9.3550000000000001E-8</c:v>
                </c:pt>
                <c:pt idx="3902">
                  <c:v>9.3470000000000003E-8</c:v>
                </c:pt>
                <c:pt idx="3903">
                  <c:v>9.3390000000000004E-8</c:v>
                </c:pt>
                <c:pt idx="3904">
                  <c:v>9.3550000000000001E-8</c:v>
                </c:pt>
                <c:pt idx="3905">
                  <c:v>9.3470000000000003E-8</c:v>
                </c:pt>
                <c:pt idx="3906">
                  <c:v>9.3390000000000004E-8</c:v>
                </c:pt>
                <c:pt idx="3907">
                  <c:v>9.3390000000000004E-8</c:v>
                </c:pt>
                <c:pt idx="3908">
                  <c:v>9.3470000000000003E-8</c:v>
                </c:pt>
                <c:pt idx="3909">
                  <c:v>9.3219999999999997E-8</c:v>
                </c:pt>
                <c:pt idx="3910">
                  <c:v>9.3390000000000004E-8</c:v>
                </c:pt>
                <c:pt idx="3911">
                  <c:v>9.3390000000000004E-8</c:v>
                </c:pt>
                <c:pt idx="3912">
                  <c:v>9.3470000000000003E-8</c:v>
                </c:pt>
                <c:pt idx="3913">
                  <c:v>9.3390000000000004E-8</c:v>
                </c:pt>
                <c:pt idx="3914">
                  <c:v>9.3299999999999995E-8</c:v>
                </c:pt>
                <c:pt idx="3915">
                  <c:v>9.3390000000000004E-8</c:v>
                </c:pt>
                <c:pt idx="3916">
                  <c:v>9.3390000000000004E-8</c:v>
                </c:pt>
                <c:pt idx="3917">
                  <c:v>9.3470000000000003E-8</c:v>
                </c:pt>
                <c:pt idx="3918">
                  <c:v>9.3299999999999995E-8</c:v>
                </c:pt>
                <c:pt idx="3919">
                  <c:v>9.3390000000000004E-8</c:v>
                </c:pt>
                <c:pt idx="3920">
                  <c:v>9.3470000000000003E-8</c:v>
                </c:pt>
                <c:pt idx="3921">
                  <c:v>9.3470000000000003E-8</c:v>
                </c:pt>
                <c:pt idx="3922">
                  <c:v>9.3550000000000001E-8</c:v>
                </c:pt>
                <c:pt idx="3923">
                  <c:v>9.3470000000000003E-8</c:v>
                </c:pt>
                <c:pt idx="3924">
                  <c:v>9.3299999999999995E-8</c:v>
                </c:pt>
                <c:pt idx="3925">
                  <c:v>9.3299999999999995E-8</c:v>
                </c:pt>
                <c:pt idx="3926">
                  <c:v>9.3470000000000003E-8</c:v>
                </c:pt>
                <c:pt idx="3927">
                  <c:v>9.3470000000000003E-8</c:v>
                </c:pt>
                <c:pt idx="3928">
                  <c:v>9.3550000000000001E-8</c:v>
                </c:pt>
                <c:pt idx="3929">
                  <c:v>9.3550000000000001E-8</c:v>
                </c:pt>
                <c:pt idx="3930">
                  <c:v>9.3470000000000003E-8</c:v>
                </c:pt>
                <c:pt idx="3931">
                  <c:v>9.3470000000000003E-8</c:v>
                </c:pt>
                <c:pt idx="3932">
                  <c:v>9.3470000000000003E-8</c:v>
                </c:pt>
                <c:pt idx="3933">
                  <c:v>9.3470000000000003E-8</c:v>
                </c:pt>
                <c:pt idx="3934">
                  <c:v>9.3470000000000003E-8</c:v>
                </c:pt>
                <c:pt idx="3935">
                  <c:v>9.3390000000000004E-8</c:v>
                </c:pt>
                <c:pt idx="3936">
                  <c:v>9.3390000000000004E-8</c:v>
                </c:pt>
                <c:pt idx="3937">
                  <c:v>9.3550000000000001E-8</c:v>
                </c:pt>
                <c:pt idx="3938">
                  <c:v>9.3299999999999995E-8</c:v>
                </c:pt>
                <c:pt idx="3939">
                  <c:v>9.3470000000000003E-8</c:v>
                </c:pt>
                <c:pt idx="3940">
                  <c:v>9.3470000000000003E-8</c:v>
                </c:pt>
                <c:pt idx="3941">
                  <c:v>9.3550000000000001E-8</c:v>
                </c:pt>
                <c:pt idx="3942">
                  <c:v>9.3390000000000004E-8</c:v>
                </c:pt>
                <c:pt idx="3943">
                  <c:v>9.3550000000000001E-8</c:v>
                </c:pt>
                <c:pt idx="3944">
                  <c:v>9.3390000000000004E-8</c:v>
                </c:pt>
                <c:pt idx="3945">
                  <c:v>9.3299999999999995E-8</c:v>
                </c:pt>
                <c:pt idx="3946">
                  <c:v>9.3470000000000003E-8</c:v>
                </c:pt>
                <c:pt idx="3947">
                  <c:v>9.3470000000000003E-8</c:v>
                </c:pt>
                <c:pt idx="3948">
                  <c:v>9.3390000000000004E-8</c:v>
                </c:pt>
                <c:pt idx="3949">
                  <c:v>9.3390000000000004E-8</c:v>
                </c:pt>
                <c:pt idx="3950">
                  <c:v>9.3299999999999995E-8</c:v>
                </c:pt>
                <c:pt idx="3951">
                  <c:v>9.3470000000000003E-8</c:v>
                </c:pt>
                <c:pt idx="3952">
                  <c:v>9.3299999999999995E-8</c:v>
                </c:pt>
                <c:pt idx="3953">
                  <c:v>9.3390000000000004E-8</c:v>
                </c:pt>
                <c:pt idx="3954">
                  <c:v>9.3550000000000001E-8</c:v>
                </c:pt>
                <c:pt idx="3955">
                  <c:v>9.3470000000000003E-8</c:v>
                </c:pt>
                <c:pt idx="3956">
                  <c:v>9.3550000000000001E-8</c:v>
                </c:pt>
                <c:pt idx="3957">
                  <c:v>9.3390000000000004E-8</c:v>
                </c:pt>
                <c:pt idx="3958">
                  <c:v>9.3550000000000001E-8</c:v>
                </c:pt>
                <c:pt idx="3959">
                  <c:v>9.3550000000000001E-8</c:v>
                </c:pt>
                <c:pt idx="3960">
                  <c:v>9.3470000000000003E-8</c:v>
                </c:pt>
                <c:pt idx="3961">
                  <c:v>9.3550000000000001E-8</c:v>
                </c:pt>
                <c:pt idx="3962">
                  <c:v>9.3550000000000001E-8</c:v>
                </c:pt>
                <c:pt idx="3963">
                  <c:v>9.3470000000000003E-8</c:v>
                </c:pt>
                <c:pt idx="3964">
                  <c:v>9.3550000000000001E-8</c:v>
                </c:pt>
                <c:pt idx="3965">
                  <c:v>9.3639999999999997E-8</c:v>
                </c:pt>
                <c:pt idx="3966">
                  <c:v>9.3639999999999997E-8</c:v>
                </c:pt>
                <c:pt idx="3967">
                  <c:v>9.3550000000000001E-8</c:v>
                </c:pt>
                <c:pt idx="3968">
                  <c:v>9.3639999999999997E-8</c:v>
                </c:pt>
                <c:pt idx="3969">
                  <c:v>9.3639999999999997E-8</c:v>
                </c:pt>
                <c:pt idx="3970">
                  <c:v>9.3550000000000001E-8</c:v>
                </c:pt>
                <c:pt idx="3971">
                  <c:v>9.3470000000000003E-8</c:v>
                </c:pt>
                <c:pt idx="3972">
                  <c:v>9.3639999999999997E-8</c:v>
                </c:pt>
                <c:pt idx="3973">
                  <c:v>9.3719999999999995E-8</c:v>
                </c:pt>
                <c:pt idx="3974">
                  <c:v>9.3639999999999997E-8</c:v>
                </c:pt>
                <c:pt idx="3975">
                  <c:v>9.3550000000000001E-8</c:v>
                </c:pt>
                <c:pt idx="3976">
                  <c:v>9.3550000000000001E-8</c:v>
                </c:pt>
                <c:pt idx="3977">
                  <c:v>9.3550000000000001E-8</c:v>
                </c:pt>
                <c:pt idx="3978">
                  <c:v>9.3639999999999997E-8</c:v>
                </c:pt>
                <c:pt idx="3979">
                  <c:v>9.3639999999999997E-8</c:v>
                </c:pt>
                <c:pt idx="3980">
                  <c:v>9.3390000000000004E-8</c:v>
                </c:pt>
                <c:pt idx="3981">
                  <c:v>9.3470000000000003E-8</c:v>
                </c:pt>
                <c:pt idx="3982">
                  <c:v>9.3639999999999997E-8</c:v>
                </c:pt>
                <c:pt idx="3983">
                  <c:v>9.3550000000000001E-8</c:v>
                </c:pt>
                <c:pt idx="3984">
                  <c:v>9.3550000000000001E-8</c:v>
                </c:pt>
                <c:pt idx="3985">
                  <c:v>9.3550000000000001E-8</c:v>
                </c:pt>
                <c:pt idx="3986">
                  <c:v>9.3639999999999997E-8</c:v>
                </c:pt>
                <c:pt idx="3987">
                  <c:v>9.3639999999999997E-8</c:v>
                </c:pt>
                <c:pt idx="3988">
                  <c:v>9.3550000000000001E-8</c:v>
                </c:pt>
                <c:pt idx="3989">
                  <c:v>9.3470000000000003E-8</c:v>
                </c:pt>
                <c:pt idx="3990">
                  <c:v>9.3470000000000003E-8</c:v>
                </c:pt>
                <c:pt idx="3991">
                  <c:v>9.3470000000000003E-8</c:v>
                </c:pt>
                <c:pt idx="3992">
                  <c:v>9.3639999999999997E-8</c:v>
                </c:pt>
                <c:pt idx="3993">
                  <c:v>9.3390000000000004E-8</c:v>
                </c:pt>
                <c:pt idx="3994">
                  <c:v>9.3550000000000001E-8</c:v>
                </c:pt>
                <c:pt idx="3995">
                  <c:v>9.3639999999999997E-8</c:v>
                </c:pt>
                <c:pt idx="3996">
                  <c:v>9.3639999999999997E-8</c:v>
                </c:pt>
                <c:pt idx="3997">
                  <c:v>9.3470000000000003E-8</c:v>
                </c:pt>
                <c:pt idx="3998">
                  <c:v>9.3550000000000001E-8</c:v>
                </c:pt>
                <c:pt idx="3999">
                  <c:v>9.3390000000000004E-8</c:v>
                </c:pt>
                <c:pt idx="4000">
                  <c:v>9.3470000000000003E-8</c:v>
                </c:pt>
                <c:pt idx="4001">
                  <c:v>9.3639999999999997E-8</c:v>
                </c:pt>
                <c:pt idx="4002">
                  <c:v>9.3550000000000001E-8</c:v>
                </c:pt>
                <c:pt idx="4003">
                  <c:v>9.3470000000000003E-8</c:v>
                </c:pt>
                <c:pt idx="4004">
                  <c:v>9.3550000000000001E-8</c:v>
                </c:pt>
                <c:pt idx="4005">
                  <c:v>9.3550000000000001E-8</c:v>
                </c:pt>
                <c:pt idx="4006">
                  <c:v>9.3639999999999997E-8</c:v>
                </c:pt>
                <c:pt idx="4007">
                  <c:v>9.3470000000000003E-8</c:v>
                </c:pt>
                <c:pt idx="4008">
                  <c:v>9.3470000000000003E-8</c:v>
                </c:pt>
                <c:pt idx="4009">
                  <c:v>9.3550000000000001E-8</c:v>
                </c:pt>
                <c:pt idx="4010">
                  <c:v>9.3390000000000004E-8</c:v>
                </c:pt>
                <c:pt idx="4011">
                  <c:v>9.3470000000000003E-8</c:v>
                </c:pt>
                <c:pt idx="4012">
                  <c:v>9.3470000000000003E-8</c:v>
                </c:pt>
                <c:pt idx="4013">
                  <c:v>9.3390000000000004E-8</c:v>
                </c:pt>
                <c:pt idx="4014">
                  <c:v>9.3470000000000003E-8</c:v>
                </c:pt>
                <c:pt idx="4015">
                  <c:v>9.3470000000000003E-8</c:v>
                </c:pt>
                <c:pt idx="4016">
                  <c:v>9.3470000000000003E-8</c:v>
                </c:pt>
                <c:pt idx="4017">
                  <c:v>9.3550000000000001E-8</c:v>
                </c:pt>
                <c:pt idx="4018">
                  <c:v>9.3550000000000001E-8</c:v>
                </c:pt>
                <c:pt idx="4019">
                  <c:v>9.3390000000000004E-8</c:v>
                </c:pt>
                <c:pt idx="4020">
                  <c:v>9.3470000000000003E-8</c:v>
                </c:pt>
                <c:pt idx="4021">
                  <c:v>9.3390000000000004E-8</c:v>
                </c:pt>
                <c:pt idx="4022">
                  <c:v>9.3550000000000001E-8</c:v>
                </c:pt>
                <c:pt idx="4023">
                  <c:v>9.3639999999999997E-8</c:v>
                </c:pt>
                <c:pt idx="4024">
                  <c:v>9.3470000000000003E-8</c:v>
                </c:pt>
                <c:pt idx="4025">
                  <c:v>9.3639999999999997E-8</c:v>
                </c:pt>
                <c:pt idx="4026">
                  <c:v>9.3470000000000003E-8</c:v>
                </c:pt>
                <c:pt idx="4027">
                  <c:v>9.3470000000000003E-8</c:v>
                </c:pt>
                <c:pt idx="4028">
                  <c:v>9.3550000000000001E-8</c:v>
                </c:pt>
                <c:pt idx="4029">
                  <c:v>9.3550000000000001E-8</c:v>
                </c:pt>
                <c:pt idx="4030">
                  <c:v>9.3639999999999997E-8</c:v>
                </c:pt>
                <c:pt idx="4031">
                  <c:v>9.3639999999999997E-8</c:v>
                </c:pt>
                <c:pt idx="4032">
                  <c:v>9.3470000000000003E-8</c:v>
                </c:pt>
                <c:pt idx="4033">
                  <c:v>9.3550000000000001E-8</c:v>
                </c:pt>
                <c:pt idx="4034">
                  <c:v>9.3550000000000001E-8</c:v>
                </c:pt>
                <c:pt idx="4035">
                  <c:v>9.3639999999999997E-8</c:v>
                </c:pt>
                <c:pt idx="4036">
                  <c:v>9.3719999999999995E-8</c:v>
                </c:pt>
                <c:pt idx="4037">
                  <c:v>9.3639999999999997E-8</c:v>
                </c:pt>
                <c:pt idx="4038">
                  <c:v>9.3639999999999997E-8</c:v>
                </c:pt>
                <c:pt idx="4039">
                  <c:v>9.3639999999999997E-8</c:v>
                </c:pt>
                <c:pt idx="4040">
                  <c:v>9.3550000000000001E-8</c:v>
                </c:pt>
                <c:pt idx="4041">
                  <c:v>9.3719999999999995E-8</c:v>
                </c:pt>
                <c:pt idx="4042">
                  <c:v>9.3639999999999997E-8</c:v>
                </c:pt>
                <c:pt idx="4043">
                  <c:v>9.3719999999999995E-8</c:v>
                </c:pt>
                <c:pt idx="4044">
                  <c:v>9.3550000000000001E-8</c:v>
                </c:pt>
                <c:pt idx="4045">
                  <c:v>9.3639999999999997E-8</c:v>
                </c:pt>
                <c:pt idx="4046">
                  <c:v>9.3639999999999997E-8</c:v>
                </c:pt>
                <c:pt idx="4047">
                  <c:v>9.3550000000000001E-8</c:v>
                </c:pt>
                <c:pt idx="4048">
                  <c:v>9.3550000000000001E-8</c:v>
                </c:pt>
                <c:pt idx="4049">
                  <c:v>9.3719999999999995E-8</c:v>
                </c:pt>
                <c:pt idx="4050">
                  <c:v>9.3639999999999997E-8</c:v>
                </c:pt>
                <c:pt idx="4051">
                  <c:v>9.3550000000000001E-8</c:v>
                </c:pt>
                <c:pt idx="4052">
                  <c:v>9.3470000000000003E-8</c:v>
                </c:pt>
                <c:pt idx="4053">
                  <c:v>9.3639999999999997E-8</c:v>
                </c:pt>
                <c:pt idx="4054">
                  <c:v>9.3639999999999997E-8</c:v>
                </c:pt>
                <c:pt idx="4055">
                  <c:v>9.3719999999999995E-8</c:v>
                </c:pt>
                <c:pt idx="4056">
                  <c:v>9.3470000000000003E-8</c:v>
                </c:pt>
                <c:pt idx="4057">
                  <c:v>9.3470000000000003E-8</c:v>
                </c:pt>
                <c:pt idx="4058">
                  <c:v>9.3639999999999997E-8</c:v>
                </c:pt>
                <c:pt idx="4059">
                  <c:v>9.3550000000000001E-8</c:v>
                </c:pt>
                <c:pt idx="4060">
                  <c:v>9.3550000000000001E-8</c:v>
                </c:pt>
                <c:pt idx="4061">
                  <c:v>9.3639999999999997E-8</c:v>
                </c:pt>
                <c:pt idx="4062">
                  <c:v>9.3639999999999997E-8</c:v>
                </c:pt>
                <c:pt idx="4063">
                  <c:v>9.3639999999999997E-8</c:v>
                </c:pt>
                <c:pt idx="4064">
                  <c:v>9.3550000000000001E-8</c:v>
                </c:pt>
                <c:pt idx="4065">
                  <c:v>9.3550000000000001E-8</c:v>
                </c:pt>
                <c:pt idx="4066">
                  <c:v>9.3719999999999995E-8</c:v>
                </c:pt>
                <c:pt idx="4067">
                  <c:v>9.3719999999999995E-8</c:v>
                </c:pt>
                <c:pt idx="4068">
                  <c:v>9.3719999999999995E-8</c:v>
                </c:pt>
                <c:pt idx="4069">
                  <c:v>9.3719999999999995E-8</c:v>
                </c:pt>
                <c:pt idx="4070">
                  <c:v>9.3639999999999997E-8</c:v>
                </c:pt>
                <c:pt idx="4071">
                  <c:v>9.3719999999999995E-8</c:v>
                </c:pt>
                <c:pt idx="4072">
                  <c:v>9.3639999999999997E-8</c:v>
                </c:pt>
                <c:pt idx="4073">
                  <c:v>9.3639999999999997E-8</c:v>
                </c:pt>
                <c:pt idx="4074">
                  <c:v>9.3639999999999997E-8</c:v>
                </c:pt>
                <c:pt idx="4075">
                  <c:v>9.3639999999999997E-8</c:v>
                </c:pt>
                <c:pt idx="4076">
                  <c:v>9.3810000000000004E-8</c:v>
                </c:pt>
                <c:pt idx="4077">
                  <c:v>9.3719999999999995E-8</c:v>
                </c:pt>
                <c:pt idx="4078">
                  <c:v>9.3639999999999997E-8</c:v>
                </c:pt>
                <c:pt idx="4079">
                  <c:v>9.3639999999999997E-8</c:v>
                </c:pt>
                <c:pt idx="4080">
                  <c:v>9.3550000000000001E-8</c:v>
                </c:pt>
                <c:pt idx="4081">
                  <c:v>9.3639999999999997E-8</c:v>
                </c:pt>
                <c:pt idx="4082">
                  <c:v>9.3639999999999997E-8</c:v>
                </c:pt>
                <c:pt idx="4083">
                  <c:v>9.3719999999999995E-8</c:v>
                </c:pt>
                <c:pt idx="4084">
                  <c:v>9.3639999999999997E-8</c:v>
                </c:pt>
                <c:pt idx="4085">
                  <c:v>9.3639999999999997E-8</c:v>
                </c:pt>
                <c:pt idx="4086">
                  <c:v>9.3639999999999997E-8</c:v>
                </c:pt>
                <c:pt idx="4087">
                  <c:v>9.3639999999999997E-8</c:v>
                </c:pt>
                <c:pt idx="4088">
                  <c:v>9.3639999999999997E-8</c:v>
                </c:pt>
                <c:pt idx="4089">
                  <c:v>9.3639999999999997E-8</c:v>
                </c:pt>
                <c:pt idx="4090">
                  <c:v>9.3550000000000001E-8</c:v>
                </c:pt>
                <c:pt idx="4091">
                  <c:v>9.3639999999999997E-8</c:v>
                </c:pt>
                <c:pt idx="4092">
                  <c:v>9.3639999999999997E-8</c:v>
                </c:pt>
                <c:pt idx="4093">
                  <c:v>9.3550000000000001E-8</c:v>
                </c:pt>
                <c:pt idx="4094">
                  <c:v>9.3550000000000001E-8</c:v>
                </c:pt>
                <c:pt idx="4095">
                  <c:v>9.3550000000000001E-8</c:v>
                </c:pt>
                <c:pt idx="4096">
                  <c:v>9.3550000000000001E-8</c:v>
                </c:pt>
                <c:pt idx="4097">
                  <c:v>9.3550000000000001E-8</c:v>
                </c:pt>
                <c:pt idx="4098">
                  <c:v>9.3719999999999995E-8</c:v>
                </c:pt>
                <c:pt idx="4099">
                  <c:v>9.3550000000000001E-8</c:v>
                </c:pt>
                <c:pt idx="4100">
                  <c:v>9.3810000000000004E-8</c:v>
                </c:pt>
                <c:pt idx="4101">
                  <c:v>9.3639999999999997E-8</c:v>
                </c:pt>
                <c:pt idx="4102">
                  <c:v>9.3639999999999997E-8</c:v>
                </c:pt>
                <c:pt idx="4103">
                  <c:v>9.3639999999999997E-8</c:v>
                </c:pt>
                <c:pt idx="4104">
                  <c:v>9.3639999999999997E-8</c:v>
                </c:pt>
                <c:pt idx="4105">
                  <c:v>9.3890000000000002E-8</c:v>
                </c:pt>
                <c:pt idx="4106">
                  <c:v>9.3639999999999997E-8</c:v>
                </c:pt>
                <c:pt idx="4107">
                  <c:v>9.3550000000000001E-8</c:v>
                </c:pt>
                <c:pt idx="4108">
                  <c:v>9.3719999999999995E-8</c:v>
                </c:pt>
                <c:pt idx="4109">
                  <c:v>9.3719999999999995E-8</c:v>
                </c:pt>
                <c:pt idx="4110">
                  <c:v>9.3719999999999995E-8</c:v>
                </c:pt>
                <c:pt idx="4111">
                  <c:v>9.3550000000000001E-8</c:v>
                </c:pt>
                <c:pt idx="4112">
                  <c:v>9.3639999999999997E-8</c:v>
                </c:pt>
                <c:pt idx="4113">
                  <c:v>9.3719999999999995E-8</c:v>
                </c:pt>
                <c:pt idx="4114">
                  <c:v>9.3719999999999995E-8</c:v>
                </c:pt>
                <c:pt idx="4115">
                  <c:v>9.3639999999999997E-8</c:v>
                </c:pt>
                <c:pt idx="4116">
                  <c:v>9.3719999999999995E-8</c:v>
                </c:pt>
                <c:pt idx="4117">
                  <c:v>9.3639999999999997E-8</c:v>
                </c:pt>
                <c:pt idx="4118">
                  <c:v>9.3719999999999995E-8</c:v>
                </c:pt>
                <c:pt idx="4119">
                  <c:v>9.3639999999999997E-8</c:v>
                </c:pt>
                <c:pt idx="4120">
                  <c:v>9.3639999999999997E-8</c:v>
                </c:pt>
                <c:pt idx="4121">
                  <c:v>9.3550000000000001E-8</c:v>
                </c:pt>
                <c:pt idx="4122">
                  <c:v>9.3719999999999995E-8</c:v>
                </c:pt>
                <c:pt idx="4123">
                  <c:v>9.3639999999999997E-8</c:v>
                </c:pt>
                <c:pt idx="4124">
                  <c:v>9.3639999999999997E-8</c:v>
                </c:pt>
                <c:pt idx="4125">
                  <c:v>9.3639999999999997E-8</c:v>
                </c:pt>
                <c:pt idx="4126">
                  <c:v>9.3639999999999997E-8</c:v>
                </c:pt>
                <c:pt idx="4127">
                  <c:v>9.3639999999999997E-8</c:v>
                </c:pt>
                <c:pt idx="4128">
                  <c:v>9.3810000000000004E-8</c:v>
                </c:pt>
                <c:pt idx="4129">
                  <c:v>9.3810000000000004E-8</c:v>
                </c:pt>
                <c:pt idx="4130">
                  <c:v>9.3719999999999995E-8</c:v>
                </c:pt>
                <c:pt idx="4131">
                  <c:v>9.3719999999999995E-8</c:v>
                </c:pt>
                <c:pt idx="4132">
                  <c:v>9.3719999999999995E-8</c:v>
                </c:pt>
                <c:pt idx="4133">
                  <c:v>9.3719999999999995E-8</c:v>
                </c:pt>
                <c:pt idx="4134">
                  <c:v>9.3639999999999997E-8</c:v>
                </c:pt>
                <c:pt idx="4135">
                  <c:v>9.3550000000000001E-8</c:v>
                </c:pt>
                <c:pt idx="4136">
                  <c:v>9.3719999999999995E-8</c:v>
                </c:pt>
                <c:pt idx="4137">
                  <c:v>9.3719999999999995E-8</c:v>
                </c:pt>
                <c:pt idx="4138">
                  <c:v>9.3719999999999995E-8</c:v>
                </c:pt>
                <c:pt idx="4139">
                  <c:v>9.3719999999999995E-8</c:v>
                </c:pt>
                <c:pt idx="4140">
                  <c:v>9.3719999999999995E-8</c:v>
                </c:pt>
                <c:pt idx="4141">
                  <c:v>9.3639999999999997E-8</c:v>
                </c:pt>
                <c:pt idx="4142">
                  <c:v>9.3639999999999997E-8</c:v>
                </c:pt>
                <c:pt idx="4143">
                  <c:v>9.3810000000000004E-8</c:v>
                </c:pt>
                <c:pt idx="4144">
                  <c:v>9.3719999999999995E-8</c:v>
                </c:pt>
                <c:pt idx="4145">
                  <c:v>9.3639999999999997E-8</c:v>
                </c:pt>
                <c:pt idx="4146">
                  <c:v>9.3719999999999995E-8</c:v>
                </c:pt>
                <c:pt idx="4147">
                  <c:v>9.3810000000000004E-8</c:v>
                </c:pt>
                <c:pt idx="4148">
                  <c:v>9.3639999999999997E-8</c:v>
                </c:pt>
                <c:pt idx="4149">
                  <c:v>9.3639999999999997E-8</c:v>
                </c:pt>
                <c:pt idx="4150">
                  <c:v>9.3639999999999997E-8</c:v>
                </c:pt>
                <c:pt idx="4151">
                  <c:v>9.3719999999999995E-8</c:v>
                </c:pt>
                <c:pt idx="4152">
                  <c:v>9.3719999999999995E-8</c:v>
                </c:pt>
                <c:pt idx="4153">
                  <c:v>9.3639999999999997E-8</c:v>
                </c:pt>
                <c:pt idx="4154">
                  <c:v>9.3810000000000004E-8</c:v>
                </c:pt>
                <c:pt idx="4155">
                  <c:v>9.3810000000000004E-8</c:v>
                </c:pt>
                <c:pt idx="4156">
                  <c:v>9.3550000000000001E-8</c:v>
                </c:pt>
                <c:pt idx="4157">
                  <c:v>9.3719999999999995E-8</c:v>
                </c:pt>
                <c:pt idx="4158">
                  <c:v>9.3890000000000002E-8</c:v>
                </c:pt>
                <c:pt idx="4159">
                  <c:v>9.3890000000000002E-8</c:v>
                </c:pt>
                <c:pt idx="4160">
                  <c:v>9.3639999999999997E-8</c:v>
                </c:pt>
                <c:pt idx="4161">
                  <c:v>9.3639999999999997E-8</c:v>
                </c:pt>
                <c:pt idx="4162">
                  <c:v>9.3810000000000004E-8</c:v>
                </c:pt>
                <c:pt idx="4163">
                  <c:v>9.3719999999999995E-8</c:v>
                </c:pt>
                <c:pt idx="4164">
                  <c:v>9.3810000000000004E-8</c:v>
                </c:pt>
                <c:pt idx="4165">
                  <c:v>9.3719999999999995E-8</c:v>
                </c:pt>
                <c:pt idx="4166">
                  <c:v>9.3639999999999997E-8</c:v>
                </c:pt>
                <c:pt idx="4167">
                  <c:v>9.3639999999999997E-8</c:v>
                </c:pt>
                <c:pt idx="4168">
                  <c:v>9.3719999999999995E-8</c:v>
                </c:pt>
                <c:pt idx="4169">
                  <c:v>9.3719999999999995E-8</c:v>
                </c:pt>
                <c:pt idx="4170">
                  <c:v>9.3719999999999995E-8</c:v>
                </c:pt>
                <c:pt idx="4171">
                  <c:v>9.3639999999999997E-8</c:v>
                </c:pt>
                <c:pt idx="4172">
                  <c:v>9.3719999999999995E-8</c:v>
                </c:pt>
                <c:pt idx="4173">
                  <c:v>9.3719999999999995E-8</c:v>
                </c:pt>
                <c:pt idx="4174">
                  <c:v>9.3719999999999995E-8</c:v>
                </c:pt>
                <c:pt idx="4175">
                  <c:v>9.3810000000000004E-8</c:v>
                </c:pt>
                <c:pt idx="4176">
                  <c:v>9.3890000000000002E-8</c:v>
                </c:pt>
                <c:pt idx="4177">
                  <c:v>9.3719999999999995E-8</c:v>
                </c:pt>
                <c:pt idx="4178">
                  <c:v>9.3890000000000002E-8</c:v>
                </c:pt>
                <c:pt idx="4179">
                  <c:v>9.3719999999999995E-8</c:v>
                </c:pt>
                <c:pt idx="4180">
                  <c:v>9.3639999999999997E-8</c:v>
                </c:pt>
                <c:pt idx="4181">
                  <c:v>9.3810000000000004E-8</c:v>
                </c:pt>
                <c:pt idx="4182">
                  <c:v>9.3719999999999995E-8</c:v>
                </c:pt>
                <c:pt idx="4183">
                  <c:v>9.3719999999999995E-8</c:v>
                </c:pt>
                <c:pt idx="4184">
                  <c:v>9.3719999999999995E-8</c:v>
                </c:pt>
                <c:pt idx="4185">
                  <c:v>9.3719999999999995E-8</c:v>
                </c:pt>
                <c:pt idx="4186">
                  <c:v>9.3719999999999995E-8</c:v>
                </c:pt>
                <c:pt idx="4187">
                  <c:v>9.3810000000000004E-8</c:v>
                </c:pt>
                <c:pt idx="4188">
                  <c:v>9.3810000000000004E-8</c:v>
                </c:pt>
                <c:pt idx="4189">
                  <c:v>9.3719999999999995E-8</c:v>
                </c:pt>
                <c:pt idx="4190">
                  <c:v>9.3639999999999997E-8</c:v>
                </c:pt>
                <c:pt idx="4191">
                  <c:v>9.3550000000000001E-8</c:v>
                </c:pt>
                <c:pt idx="4192">
                  <c:v>9.3810000000000004E-8</c:v>
                </c:pt>
                <c:pt idx="4193">
                  <c:v>9.3639999999999997E-8</c:v>
                </c:pt>
                <c:pt idx="4194">
                  <c:v>9.3639999999999997E-8</c:v>
                </c:pt>
                <c:pt idx="4195">
                  <c:v>9.3550000000000001E-8</c:v>
                </c:pt>
                <c:pt idx="4196">
                  <c:v>9.3719999999999995E-8</c:v>
                </c:pt>
                <c:pt idx="4197">
                  <c:v>9.3810000000000004E-8</c:v>
                </c:pt>
                <c:pt idx="4198">
                  <c:v>9.3719999999999995E-8</c:v>
                </c:pt>
                <c:pt idx="4199">
                  <c:v>9.3639999999999997E-8</c:v>
                </c:pt>
                <c:pt idx="4200">
                  <c:v>9.3639999999999997E-8</c:v>
                </c:pt>
                <c:pt idx="4201">
                  <c:v>9.3639999999999997E-8</c:v>
                </c:pt>
                <c:pt idx="4202">
                  <c:v>9.3639999999999997E-8</c:v>
                </c:pt>
                <c:pt idx="4203">
                  <c:v>9.3550000000000001E-8</c:v>
                </c:pt>
                <c:pt idx="4204">
                  <c:v>9.3639999999999997E-8</c:v>
                </c:pt>
                <c:pt idx="4205">
                  <c:v>9.3810000000000004E-8</c:v>
                </c:pt>
                <c:pt idx="4206">
                  <c:v>9.3719999999999995E-8</c:v>
                </c:pt>
                <c:pt idx="4207">
                  <c:v>9.3719999999999995E-8</c:v>
                </c:pt>
                <c:pt idx="4208">
                  <c:v>9.3719999999999995E-8</c:v>
                </c:pt>
                <c:pt idx="4209">
                  <c:v>9.3639999999999997E-8</c:v>
                </c:pt>
                <c:pt idx="4210">
                  <c:v>9.3810000000000004E-8</c:v>
                </c:pt>
                <c:pt idx="4211">
                  <c:v>9.3639999999999997E-8</c:v>
                </c:pt>
                <c:pt idx="4212">
                  <c:v>9.3890000000000002E-8</c:v>
                </c:pt>
                <c:pt idx="4213">
                  <c:v>9.3890000000000002E-8</c:v>
                </c:pt>
                <c:pt idx="4214">
                  <c:v>9.397E-8</c:v>
                </c:pt>
                <c:pt idx="4215">
                  <c:v>9.3890000000000002E-8</c:v>
                </c:pt>
                <c:pt idx="4216">
                  <c:v>9.3810000000000004E-8</c:v>
                </c:pt>
                <c:pt idx="4217">
                  <c:v>9.397E-8</c:v>
                </c:pt>
                <c:pt idx="4218">
                  <c:v>9.3719999999999995E-8</c:v>
                </c:pt>
                <c:pt idx="4219">
                  <c:v>9.3890000000000002E-8</c:v>
                </c:pt>
                <c:pt idx="4220">
                  <c:v>9.3890000000000002E-8</c:v>
                </c:pt>
                <c:pt idx="4221">
                  <c:v>9.397E-8</c:v>
                </c:pt>
                <c:pt idx="4222">
                  <c:v>9.3890000000000002E-8</c:v>
                </c:pt>
                <c:pt idx="4223">
                  <c:v>9.397E-8</c:v>
                </c:pt>
                <c:pt idx="4224">
                  <c:v>9.4059999999999997E-8</c:v>
                </c:pt>
                <c:pt idx="4225">
                  <c:v>9.3890000000000002E-8</c:v>
                </c:pt>
                <c:pt idx="4226">
                  <c:v>9.397E-8</c:v>
                </c:pt>
                <c:pt idx="4227">
                  <c:v>9.4059999999999997E-8</c:v>
                </c:pt>
                <c:pt idx="4228">
                  <c:v>9.3890000000000002E-8</c:v>
                </c:pt>
                <c:pt idx="4229">
                  <c:v>9.3719999999999995E-8</c:v>
                </c:pt>
                <c:pt idx="4230">
                  <c:v>9.3810000000000004E-8</c:v>
                </c:pt>
                <c:pt idx="4231">
                  <c:v>9.397E-8</c:v>
                </c:pt>
                <c:pt idx="4232">
                  <c:v>9.397E-8</c:v>
                </c:pt>
                <c:pt idx="4233">
                  <c:v>9.3890000000000002E-8</c:v>
                </c:pt>
                <c:pt idx="4234">
                  <c:v>9.3890000000000002E-8</c:v>
                </c:pt>
                <c:pt idx="4235">
                  <c:v>9.4059999999999997E-8</c:v>
                </c:pt>
                <c:pt idx="4236">
                  <c:v>9.3890000000000002E-8</c:v>
                </c:pt>
                <c:pt idx="4237">
                  <c:v>9.3890000000000002E-8</c:v>
                </c:pt>
                <c:pt idx="4238">
                  <c:v>9.4059999999999997E-8</c:v>
                </c:pt>
                <c:pt idx="4239">
                  <c:v>9.397E-8</c:v>
                </c:pt>
                <c:pt idx="4240">
                  <c:v>9.4059999999999997E-8</c:v>
                </c:pt>
                <c:pt idx="4241">
                  <c:v>9.4139999999999995E-8</c:v>
                </c:pt>
                <c:pt idx="4242">
                  <c:v>9.397E-8</c:v>
                </c:pt>
                <c:pt idx="4243">
                  <c:v>9.4139999999999995E-8</c:v>
                </c:pt>
                <c:pt idx="4244">
                  <c:v>9.397E-8</c:v>
                </c:pt>
                <c:pt idx="4245">
                  <c:v>9.4059999999999997E-8</c:v>
                </c:pt>
                <c:pt idx="4246">
                  <c:v>9.4059999999999997E-8</c:v>
                </c:pt>
                <c:pt idx="4247">
                  <c:v>9.4139999999999995E-8</c:v>
                </c:pt>
                <c:pt idx="4248">
                  <c:v>9.4059999999999997E-8</c:v>
                </c:pt>
                <c:pt idx="4249">
                  <c:v>9.4059999999999997E-8</c:v>
                </c:pt>
                <c:pt idx="4250">
                  <c:v>9.4230000000000004E-8</c:v>
                </c:pt>
                <c:pt idx="4251">
                  <c:v>9.4139999999999995E-8</c:v>
                </c:pt>
                <c:pt idx="4252">
                  <c:v>9.4230000000000004E-8</c:v>
                </c:pt>
                <c:pt idx="4253">
                  <c:v>9.4230000000000004E-8</c:v>
                </c:pt>
                <c:pt idx="4254">
                  <c:v>9.4230000000000004E-8</c:v>
                </c:pt>
                <c:pt idx="4255">
                  <c:v>9.4230000000000004E-8</c:v>
                </c:pt>
                <c:pt idx="4256">
                  <c:v>9.4059999999999997E-8</c:v>
                </c:pt>
                <c:pt idx="4257">
                  <c:v>9.4230000000000004E-8</c:v>
                </c:pt>
                <c:pt idx="4258">
                  <c:v>9.4139999999999995E-8</c:v>
                </c:pt>
                <c:pt idx="4259">
                  <c:v>9.4230000000000004E-8</c:v>
                </c:pt>
                <c:pt idx="4260">
                  <c:v>9.4310000000000002E-8</c:v>
                </c:pt>
                <c:pt idx="4261">
                  <c:v>9.4139999999999995E-8</c:v>
                </c:pt>
                <c:pt idx="4262">
                  <c:v>9.4230000000000004E-8</c:v>
                </c:pt>
                <c:pt idx="4263">
                  <c:v>9.4139999999999995E-8</c:v>
                </c:pt>
                <c:pt idx="4264">
                  <c:v>9.4310000000000002E-8</c:v>
                </c:pt>
                <c:pt idx="4265">
                  <c:v>9.4139999999999995E-8</c:v>
                </c:pt>
                <c:pt idx="4266">
                  <c:v>9.4230000000000004E-8</c:v>
                </c:pt>
                <c:pt idx="4267">
                  <c:v>9.4230000000000004E-8</c:v>
                </c:pt>
                <c:pt idx="4268">
                  <c:v>9.4310000000000002E-8</c:v>
                </c:pt>
                <c:pt idx="4269">
                  <c:v>9.4139999999999995E-8</c:v>
                </c:pt>
                <c:pt idx="4270">
                  <c:v>9.4310000000000002E-8</c:v>
                </c:pt>
                <c:pt idx="4271">
                  <c:v>9.4230000000000004E-8</c:v>
                </c:pt>
                <c:pt idx="4272">
                  <c:v>9.4230000000000004E-8</c:v>
                </c:pt>
                <c:pt idx="4273">
                  <c:v>9.4230000000000004E-8</c:v>
                </c:pt>
                <c:pt idx="4274">
                  <c:v>9.4230000000000004E-8</c:v>
                </c:pt>
                <c:pt idx="4275">
                  <c:v>9.4139999999999995E-8</c:v>
                </c:pt>
                <c:pt idx="4276">
                  <c:v>9.4059999999999997E-8</c:v>
                </c:pt>
                <c:pt idx="4277">
                  <c:v>9.4230000000000004E-8</c:v>
                </c:pt>
                <c:pt idx="4278">
                  <c:v>9.4310000000000002E-8</c:v>
                </c:pt>
                <c:pt idx="4279">
                  <c:v>9.4139999999999995E-8</c:v>
                </c:pt>
                <c:pt idx="4280">
                  <c:v>9.4310000000000002E-8</c:v>
                </c:pt>
                <c:pt idx="4281">
                  <c:v>9.4230000000000004E-8</c:v>
                </c:pt>
                <c:pt idx="4282">
                  <c:v>9.4310000000000002E-8</c:v>
                </c:pt>
                <c:pt idx="4283">
                  <c:v>9.4230000000000004E-8</c:v>
                </c:pt>
                <c:pt idx="4284">
                  <c:v>9.4230000000000004E-8</c:v>
                </c:pt>
                <c:pt idx="4285">
                  <c:v>9.4230000000000004E-8</c:v>
                </c:pt>
                <c:pt idx="4286">
                  <c:v>9.4139999999999995E-8</c:v>
                </c:pt>
                <c:pt idx="4287">
                  <c:v>9.4230000000000004E-8</c:v>
                </c:pt>
                <c:pt idx="4288">
                  <c:v>9.4059999999999997E-8</c:v>
                </c:pt>
                <c:pt idx="4289">
                  <c:v>9.4059999999999997E-8</c:v>
                </c:pt>
                <c:pt idx="4290">
                  <c:v>9.4059999999999997E-8</c:v>
                </c:pt>
                <c:pt idx="4291">
                  <c:v>9.4230000000000004E-8</c:v>
                </c:pt>
                <c:pt idx="4292">
                  <c:v>9.4230000000000004E-8</c:v>
                </c:pt>
                <c:pt idx="4293">
                  <c:v>9.4230000000000004E-8</c:v>
                </c:pt>
                <c:pt idx="4294">
                  <c:v>9.4139999999999995E-8</c:v>
                </c:pt>
                <c:pt idx="4295">
                  <c:v>9.4139999999999995E-8</c:v>
                </c:pt>
                <c:pt idx="4296">
                  <c:v>9.4139999999999995E-8</c:v>
                </c:pt>
                <c:pt idx="4297">
                  <c:v>9.4139999999999995E-8</c:v>
                </c:pt>
                <c:pt idx="4298">
                  <c:v>9.4139999999999995E-8</c:v>
                </c:pt>
                <c:pt idx="4299">
                  <c:v>9.4139999999999995E-8</c:v>
                </c:pt>
                <c:pt idx="4300">
                  <c:v>9.4310000000000002E-8</c:v>
                </c:pt>
                <c:pt idx="4301">
                  <c:v>9.4230000000000004E-8</c:v>
                </c:pt>
                <c:pt idx="4302">
                  <c:v>9.4230000000000004E-8</c:v>
                </c:pt>
                <c:pt idx="4303">
                  <c:v>9.4139999999999995E-8</c:v>
                </c:pt>
                <c:pt idx="4304">
                  <c:v>9.4059999999999997E-8</c:v>
                </c:pt>
                <c:pt idx="4305">
                  <c:v>9.4059999999999997E-8</c:v>
                </c:pt>
                <c:pt idx="4306">
                  <c:v>9.4139999999999995E-8</c:v>
                </c:pt>
                <c:pt idx="4307">
                  <c:v>9.397E-8</c:v>
                </c:pt>
                <c:pt idx="4308">
                  <c:v>9.4139999999999995E-8</c:v>
                </c:pt>
                <c:pt idx="4309">
                  <c:v>9.397E-8</c:v>
                </c:pt>
                <c:pt idx="4310">
                  <c:v>9.397E-8</c:v>
                </c:pt>
                <c:pt idx="4311">
                  <c:v>9.4059999999999997E-8</c:v>
                </c:pt>
                <c:pt idx="4312">
                  <c:v>9.4230000000000004E-8</c:v>
                </c:pt>
                <c:pt idx="4313">
                  <c:v>9.4230000000000004E-8</c:v>
                </c:pt>
                <c:pt idx="4314">
                  <c:v>9.4139999999999995E-8</c:v>
                </c:pt>
                <c:pt idx="4315">
                  <c:v>9.4139999999999995E-8</c:v>
                </c:pt>
                <c:pt idx="4316">
                  <c:v>9.4230000000000004E-8</c:v>
                </c:pt>
                <c:pt idx="4317">
                  <c:v>9.4230000000000004E-8</c:v>
                </c:pt>
                <c:pt idx="4318">
                  <c:v>9.4230000000000004E-8</c:v>
                </c:pt>
                <c:pt idx="4319">
                  <c:v>9.4059999999999997E-8</c:v>
                </c:pt>
                <c:pt idx="4320">
                  <c:v>9.4139999999999995E-8</c:v>
                </c:pt>
                <c:pt idx="4321">
                  <c:v>9.4139999999999995E-8</c:v>
                </c:pt>
                <c:pt idx="4322">
                  <c:v>9.4230000000000004E-8</c:v>
                </c:pt>
                <c:pt idx="4323">
                  <c:v>9.4230000000000004E-8</c:v>
                </c:pt>
                <c:pt idx="4324">
                  <c:v>9.4230000000000004E-8</c:v>
                </c:pt>
                <c:pt idx="4325">
                  <c:v>9.4310000000000002E-8</c:v>
                </c:pt>
                <c:pt idx="4326">
                  <c:v>9.4230000000000004E-8</c:v>
                </c:pt>
                <c:pt idx="4327">
                  <c:v>9.2130000000000005E-8</c:v>
                </c:pt>
                <c:pt idx="4328">
                  <c:v>9.1640000000000005E-8</c:v>
                </c:pt>
                <c:pt idx="4329">
                  <c:v>9.1640000000000005E-8</c:v>
                </c:pt>
                <c:pt idx="4330">
                  <c:v>9.1640000000000005E-8</c:v>
                </c:pt>
                <c:pt idx="4331">
                  <c:v>9.1640000000000005E-8</c:v>
                </c:pt>
                <c:pt idx="4332">
                  <c:v>9.1549999999999996E-8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836-464A-AE38-3D96EB9E02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7658768"/>
        <c:axId val="853124880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Sheet3!$F$1</c15:sqref>
                        </c15:formulaRef>
                      </c:ext>
                    </c:extLst>
                    <c:strCache>
                      <c:ptCount val="1"/>
                      <c:pt idx="0">
                        <c:v>Dump chamber pressure(mbar)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2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Sheet3!$A$4500:$A$7932</c15:sqref>
                        </c15:formulaRef>
                      </c:ext>
                    </c:extLst>
                    <c:numCache>
                      <c:formatCode>m/d/yyyy\ h:mm</c:formatCode>
                      <c:ptCount val="3433"/>
                      <c:pt idx="0">
                        <c:v>44627.988715277781</c:v>
                      </c:pt>
                      <c:pt idx="1">
                        <c:v>44627.989444444444</c:v>
                      </c:pt>
                      <c:pt idx="2">
                        <c:v>44627.990162037036</c:v>
                      </c:pt>
                      <c:pt idx="3">
                        <c:v>44627.990891203706</c:v>
                      </c:pt>
                      <c:pt idx="4">
                        <c:v>44627.991620370369</c:v>
                      </c:pt>
                      <c:pt idx="5">
                        <c:v>44627.992337962962</c:v>
                      </c:pt>
                      <c:pt idx="6">
                        <c:v>44627.993067129632</c:v>
                      </c:pt>
                      <c:pt idx="7">
                        <c:v>44627.993796296294</c:v>
                      </c:pt>
                      <c:pt idx="8">
                        <c:v>44627.994513888887</c:v>
                      </c:pt>
                      <c:pt idx="9">
                        <c:v>44627.995243055557</c:v>
                      </c:pt>
                      <c:pt idx="10">
                        <c:v>44627.995972222219</c:v>
                      </c:pt>
                      <c:pt idx="11">
                        <c:v>44627.996689814812</c:v>
                      </c:pt>
                      <c:pt idx="12">
                        <c:v>44627.997418981482</c:v>
                      </c:pt>
                      <c:pt idx="13">
                        <c:v>44627.998148148145</c:v>
                      </c:pt>
                      <c:pt idx="14">
                        <c:v>44627.998865740738</c:v>
                      </c:pt>
                      <c:pt idx="15">
                        <c:v>44627.999594907407</c:v>
                      </c:pt>
                      <c:pt idx="16">
                        <c:v>44628.000324074077</c:v>
                      </c:pt>
                      <c:pt idx="17">
                        <c:v>44628.00104166667</c:v>
                      </c:pt>
                      <c:pt idx="18">
                        <c:v>44628.001770833333</c:v>
                      </c:pt>
                      <c:pt idx="19">
                        <c:v>44628.002500000002</c:v>
                      </c:pt>
                      <c:pt idx="20">
                        <c:v>44628.003217592595</c:v>
                      </c:pt>
                      <c:pt idx="21">
                        <c:v>44628.003946759258</c:v>
                      </c:pt>
                      <c:pt idx="22">
                        <c:v>44628.004675925928</c:v>
                      </c:pt>
                      <c:pt idx="23">
                        <c:v>44628.005393518521</c:v>
                      </c:pt>
                      <c:pt idx="24">
                        <c:v>44628.006122685183</c:v>
                      </c:pt>
                      <c:pt idx="25">
                        <c:v>44628.006851851853</c:v>
                      </c:pt>
                      <c:pt idx="26">
                        <c:v>44628.007569444446</c:v>
                      </c:pt>
                      <c:pt idx="27">
                        <c:v>44628.008298611108</c:v>
                      </c:pt>
                      <c:pt idx="28">
                        <c:v>44628.009027777778</c:v>
                      </c:pt>
                      <c:pt idx="29">
                        <c:v>44628.009745370371</c:v>
                      </c:pt>
                      <c:pt idx="30">
                        <c:v>44628.010474537034</c:v>
                      </c:pt>
                      <c:pt idx="31">
                        <c:v>44628.011203703703</c:v>
                      </c:pt>
                      <c:pt idx="32">
                        <c:v>44628.011921296296</c:v>
                      </c:pt>
                      <c:pt idx="33">
                        <c:v>44628.012650462966</c:v>
                      </c:pt>
                      <c:pt idx="34">
                        <c:v>44628.013379629629</c:v>
                      </c:pt>
                      <c:pt idx="35">
                        <c:v>44628.014097222222</c:v>
                      </c:pt>
                      <c:pt idx="36">
                        <c:v>44628.014826388891</c:v>
                      </c:pt>
                      <c:pt idx="37">
                        <c:v>44628.015555555554</c:v>
                      </c:pt>
                      <c:pt idx="38">
                        <c:v>44628.016273148147</c:v>
                      </c:pt>
                      <c:pt idx="39">
                        <c:v>44628.017002314817</c:v>
                      </c:pt>
                      <c:pt idx="40">
                        <c:v>44628.01771990741</c:v>
                      </c:pt>
                      <c:pt idx="41">
                        <c:v>44628.018449074072</c:v>
                      </c:pt>
                      <c:pt idx="42">
                        <c:v>44628.019178240742</c:v>
                      </c:pt>
                      <c:pt idx="43">
                        <c:v>44628.019895833335</c:v>
                      </c:pt>
                      <c:pt idx="44">
                        <c:v>44628.020624999997</c:v>
                      </c:pt>
                      <c:pt idx="45">
                        <c:v>44628.021354166667</c:v>
                      </c:pt>
                      <c:pt idx="46">
                        <c:v>44628.02207175926</c:v>
                      </c:pt>
                      <c:pt idx="47">
                        <c:v>44628.022800925923</c:v>
                      </c:pt>
                      <c:pt idx="48">
                        <c:v>44628.023530092592</c:v>
                      </c:pt>
                      <c:pt idx="49">
                        <c:v>44628.024247685185</c:v>
                      </c:pt>
                      <c:pt idx="50">
                        <c:v>44628.024976851855</c:v>
                      </c:pt>
                      <c:pt idx="51">
                        <c:v>44628.025752314818</c:v>
                      </c:pt>
                      <c:pt idx="52">
                        <c:v>44628.02648148148</c:v>
                      </c:pt>
                      <c:pt idx="53">
                        <c:v>44628.027199074073</c:v>
                      </c:pt>
                      <c:pt idx="54">
                        <c:v>44628.027928240743</c:v>
                      </c:pt>
                      <c:pt idx="55">
                        <c:v>44628.028645833336</c:v>
                      </c:pt>
                      <c:pt idx="56">
                        <c:v>44628.029374999998</c:v>
                      </c:pt>
                      <c:pt idx="57">
                        <c:v>44628.030104166668</c:v>
                      </c:pt>
                      <c:pt idx="58">
                        <c:v>44628.030821759261</c:v>
                      </c:pt>
                      <c:pt idx="59">
                        <c:v>44628.031550925924</c:v>
                      </c:pt>
                      <c:pt idx="60">
                        <c:v>44628.032280092593</c:v>
                      </c:pt>
                      <c:pt idx="61">
                        <c:v>44628.032997685186</c:v>
                      </c:pt>
                      <c:pt idx="62">
                        <c:v>44628.033784722225</c:v>
                      </c:pt>
                      <c:pt idx="63">
                        <c:v>44628.034502314818</c:v>
                      </c:pt>
                      <c:pt idx="64">
                        <c:v>44628.035231481481</c:v>
                      </c:pt>
                      <c:pt idx="65">
                        <c:v>44628.035949074074</c:v>
                      </c:pt>
                      <c:pt idx="66">
                        <c:v>44628.036678240744</c:v>
                      </c:pt>
                      <c:pt idx="67">
                        <c:v>44628.037407407406</c:v>
                      </c:pt>
                      <c:pt idx="68">
                        <c:v>44628.038124999999</c:v>
                      </c:pt>
                      <c:pt idx="69">
                        <c:v>44628.038854166669</c:v>
                      </c:pt>
                      <c:pt idx="70">
                        <c:v>44628.039583333331</c:v>
                      </c:pt>
                      <c:pt idx="71">
                        <c:v>44628.040300925924</c:v>
                      </c:pt>
                      <c:pt idx="72">
                        <c:v>44628.041030092594</c:v>
                      </c:pt>
                      <c:pt idx="73">
                        <c:v>44628.041759259257</c:v>
                      </c:pt>
                      <c:pt idx="74">
                        <c:v>44628.04247685185</c:v>
                      </c:pt>
                      <c:pt idx="75">
                        <c:v>44628.043206018519</c:v>
                      </c:pt>
                      <c:pt idx="76">
                        <c:v>44628.043923611112</c:v>
                      </c:pt>
                      <c:pt idx="77">
                        <c:v>44628.044652777775</c:v>
                      </c:pt>
                      <c:pt idx="78">
                        <c:v>44628.045381944445</c:v>
                      </c:pt>
                      <c:pt idx="79">
                        <c:v>44628.046111111114</c:v>
                      </c:pt>
                      <c:pt idx="80">
                        <c:v>44628.0468287037</c:v>
                      </c:pt>
                      <c:pt idx="81">
                        <c:v>44628.04755787037</c:v>
                      </c:pt>
                      <c:pt idx="82">
                        <c:v>44628.048275462963</c:v>
                      </c:pt>
                      <c:pt idx="83">
                        <c:v>44628.049004629633</c:v>
                      </c:pt>
                      <c:pt idx="84">
                        <c:v>44628.049733796295</c:v>
                      </c:pt>
                      <c:pt idx="85">
                        <c:v>44628.050451388888</c:v>
                      </c:pt>
                      <c:pt idx="86">
                        <c:v>44628.051180555558</c:v>
                      </c:pt>
                      <c:pt idx="87">
                        <c:v>44628.05190972222</c:v>
                      </c:pt>
                      <c:pt idx="88">
                        <c:v>44628.052627314813</c:v>
                      </c:pt>
                      <c:pt idx="89">
                        <c:v>44628.053356481483</c:v>
                      </c:pt>
                      <c:pt idx="90">
                        <c:v>44628.054085648146</c:v>
                      </c:pt>
                      <c:pt idx="91">
                        <c:v>44628.054803240739</c:v>
                      </c:pt>
                      <c:pt idx="92">
                        <c:v>44628.055532407408</c:v>
                      </c:pt>
                      <c:pt idx="93">
                        <c:v>44628.056261574071</c:v>
                      </c:pt>
                      <c:pt idx="94">
                        <c:v>44628.056979166664</c:v>
                      </c:pt>
                      <c:pt idx="95">
                        <c:v>44628.057708333334</c:v>
                      </c:pt>
                      <c:pt idx="96">
                        <c:v>44628.058437500003</c:v>
                      </c:pt>
                      <c:pt idx="97">
                        <c:v>44628.059155092589</c:v>
                      </c:pt>
                      <c:pt idx="98">
                        <c:v>44628.059884259259</c:v>
                      </c:pt>
                      <c:pt idx="99">
                        <c:v>44628.060601851852</c:v>
                      </c:pt>
                      <c:pt idx="100">
                        <c:v>44628.061331018522</c:v>
                      </c:pt>
                      <c:pt idx="101">
                        <c:v>44628.062060185184</c:v>
                      </c:pt>
                      <c:pt idx="102">
                        <c:v>44628.062777777777</c:v>
                      </c:pt>
                      <c:pt idx="103">
                        <c:v>44628.063506944447</c:v>
                      </c:pt>
                      <c:pt idx="104">
                        <c:v>44628.064236111109</c:v>
                      </c:pt>
                      <c:pt idx="105">
                        <c:v>44628.064953703702</c:v>
                      </c:pt>
                      <c:pt idx="106">
                        <c:v>44628.065682870372</c:v>
                      </c:pt>
                      <c:pt idx="107">
                        <c:v>44628.066412037035</c:v>
                      </c:pt>
                      <c:pt idx="108">
                        <c:v>44628.067129629628</c:v>
                      </c:pt>
                      <c:pt idx="109">
                        <c:v>44628.067858796298</c:v>
                      </c:pt>
                      <c:pt idx="110">
                        <c:v>44628.068576388891</c:v>
                      </c:pt>
                      <c:pt idx="111">
                        <c:v>44628.069305555553</c:v>
                      </c:pt>
                      <c:pt idx="112">
                        <c:v>44628.070034722223</c:v>
                      </c:pt>
                      <c:pt idx="113">
                        <c:v>44628.070752314816</c:v>
                      </c:pt>
                      <c:pt idx="114">
                        <c:v>44628.071481481478</c:v>
                      </c:pt>
                      <c:pt idx="115">
                        <c:v>44628.072210648148</c:v>
                      </c:pt>
                      <c:pt idx="116">
                        <c:v>44628.072928240741</c:v>
                      </c:pt>
                      <c:pt idx="117">
                        <c:v>44628.073657407411</c:v>
                      </c:pt>
                      <c:pt idx="118">
                        <c:v>44628.074386574073</c:v>
                      </c:pt>
                      <c:pt idx="119">
                        <c:v>44628.075104166666</c:v>
                      </c:pt>
                      <c:pt idx="120">
                        <c:v>44628.075833333336</c:v>
                      </c:pt>
                      <c:pt idx="121">
                        <c:v>44628.076562499999</c:v>
                      </c:pt>
                      <c:pt idx="122">
                        <c:v>44628.077280092592</c:v>
                      </c:pt>
                      <c:pt idx="123">
                        <c:v>44628.078009259261</c:v>
                      </c:pt>
                      <c:pt idx="124">
                        <c:v>44628.078726851854</c:v>
                      </c:pt>
                      <c:pt idx="125">
                        <c:v>44628.079456018517</c:v>
                      </c:pt>
                      <c:pt idx="126">
                        <c:v>44628.080185185187</c:v>
                      </c:pt>
                      <c:pt idx="127">
                        <c:v>44628.08090277778</c:v>
                      </c:pt>
                      <c:pt idx="128">
                        <c:v>44628.081631944442</c:v>
                      </c:pt>
                      <c:pt idx="129">
                        <c:v>44628.082361111112</c:v>
                      </c:pt>
                      <c:pt idx="130">
                        <c:v>44628.083078703705</c:v>
                      </c:pt>
                      <c:pt idx="131">
                        <c:v>44628.083807870367</c:v>
                      </c:pt>
                      <c:pt idx="132">
                        <c:v>44628.084537037037</c:v>
                      </c:pt>
                      <c:pt idx="133">
                        <c:v>44628.08525462963</c:v>
                      </c:pt>
                      <c:pt idx="134">
                        <c:v>44628.0859837963</c:v>
                      </c:pt>
                      <c:pt idx="135">
                        <c:v>44628.086701388886</c:v>
                      </c:pt>
                      <c:pt idx="136">
                        <c:v>44628.087430555555</c:v>
                      </c:pt>
                      <c:pt idx="137">
                        <c:v>44628.088159722225</c:v>
                      </c:pt>
                      <c:pt idx="138">
                        <c:v>44628.088877314818</c:v>
                      </c:pt>
                      <c:pt idx="139">
                        <c:v>44628.089606481481</c:v>
                      </c:pt>
                      <c:pt idx="140">
                        <c:v>44628.09033564815</c:v>
                      </c:pt>
                      <c:pt idx="141">
                        <c:v>44628.091053240743</c:v>
                      </c:pt>
                      <c:pt idx="142">
                        <c:v>44628.091782407406</c:v>
                      </c:pt>
                      <c:pt idx="143">
                        <c:v>44628.092511574076</c:v>
                      </c:pt>
                      <c:pt idx="144">
                        <c:v>44628.093229166669</c:v>
                      </c:pt>
                      <c:pt idx="145">
                        <c:v>44628.093958333331</c:v>
                      </c:pt>
                      <c:pt idx="146">
                        <c:v>44628.094687500001</c:v>
                      </c:pt>
                      <c:pt idx="147">
                        <c:v>44628.095405092594</c:v>
                      </c:pt>
                      <c:pt idx="148">
                        <c:v>44628.096134259256</c:v>
                      </c:pt>
                      <c:pt idx="149">
                        <c:v>44628.096851851849</c:v>
                      </c:pt>
                      <c:pt idx="150">
                        <c:v>44628.097581018519</c:v>
                      </c:pt>
                      <c:pt idx="151">
                        <c:v>44628.098310185182</c:v>
                      </c:pt>
                      <c:pt idx="152">
                        <c:v>44628.099027777775</c:v>
                      </c:pt>
                      <c:pt idx="153">
                        <c:v>44628.099756944444</c:v>
                      </c:pt>
                      <c:pt idx="154">
                        <c:v>44628.100486111114</c:v>
                      </c:pt>
                      <c:pt idx="155">
                        <c:v>44628.101203703707</c:v>
                      </c:pt>
                      <c:pt idx="156">
                        <c:v>44628.10193287037</c:v>
                      </c:pt>
                      <c:pt idx="157">
                        <c:v>44628.102662037039</c:v>
                      </c:pt>
                      <c:pt idx="158">
                        <c:v>44628.103379629632</c:v>
                      </c:pt>
                      <c:pt idx="159">
                        <c:v>44628.104108796295</c:v>
                      </c:pt>
                      <c:pt idx="160">
                        <c:v>44628.104837962965</c:v>
                      </c:pt>
                      <c:pt idx="161">
                        <c:v>44628.105555555558</c:v>
                      </c:pt>
                      <c:pt idx="162">
                        <c:v>44628.10628472222</c:v>
                      </c:pt>
                      <c:pt idx="163">
                        <c:v>44628.10701388889</c:v>
                      </c:pt>
                      <c:pt idx="164">
                        <c:v>44628.107731481483</c:v>
                      </c:pt>
                      <c:pt idx="165">
                        <c:v>44628.108460648145</c:v>
                      </c:pt>
                      <c:pt idx="166">
                        <c:v>44628.109178240738</c:v>
                      </c:pt>
                      <c:pt idx="167">
                        <c:v>44628.109907407408</c:v>
                      </c:pt>
                      <c:pt idx="168">
                        <c:v>44628.110636574071</c:v>
                      </c:pt>
                      <c:pt idx="169">
                        <c:v>44628.111354166664</c:v>
                      </c:pt>
                      <c:pt idx="170">
                        <c:v>44628.112083333333</c:v>
                      </c:pt>
                      <c:pt idx="171">
                        <c:v>44628.112812500003</c:v>
                      </c:pt>
                      <c:pt idx="172">
                        <c:v>44628.113530092596</c:v>
                      </c:pt>
                      <c:pt idx="173">
                        <c:v>44628.114259259259</c:v>
                      </c:pt>
                      <c:pt idx="174">
                        <c:v>44628.114988425928</c:v>
                      </c:pt>
                      <c:pt idx="175">
                        <c:v>44628.115706018521</c:v>
                      </c:pt>
                      <c:pt idx="176">
                        <c:v>44628.116435185184</c:v>
                      </c:pt>
                      <c:pt idx="177">
                        <c:v>44628.117164351854</c:v>
                      </c:pt>
                      <c:pt idx="178">
                        <c:v>44628.117939814816</c:v>
                      </c:pt>
                      <c:pt idx="179">
                        <c:v>44628.118657407409</c:v>
                      </c:pt>
                      <c:pt idx="180">
                        <c:v>44628.119386574072</c:v>
                      </c:pt>
                      <c:pt idx="181">
                        <c:v>44628.120115740741</c:v>
                      </c:pt>
                      <c:pt idx="182">
                        <c:v>44628.120833333334</c:v>
                      </c:pt>
                      <c:pt idx="183">
                        <c:v>44628.121562499997</c:v>
                      </c:pt>
                      <c:pt idx="184">
                        <c:v>44628.122291666667</c:v>
                      </c:pt>
                      <c:pt idx="185">
                        <c:v>44628.12300925926</c:v>
                      </c:pt>
                      <c:pt idx="186">
                        <c:v>44628.123738425929</c:v>
                      </c:pt>
                      <c:pt idx="187">
                        <c:v>44628.124467592592</c:v>
                      </c:pt>
                      <c:pt idx="188">
                        <c:v>44628.125185185185</c:v>
                      </c:pt>
                      <c:pt idx="189">
                        <c:v>44628.125914351855</c:v>
                      </c:pt>
                      <c:pt idx="190">
                        <c:v>44628.126631944448</c:v>
                      </c:pt>
                      <c:pt idx="191">
                        <c:v>44628.12736111111</c:v>
                      </c:pt>
                      <c:pt idx="192">
                        <c:v>44628.12809027778</c:v>
                      </c:pt>
                      <c:pt idx="193">
                        <c:v>44628.128807870373</c:v>
                      </c:pt>
                      <c:pt idx="194">
                        <c:v>44628.129537037035</c:v>
                      </c:pt>
                      <c:pt idx="195">
                        <c:v>44628.130266203705</c:v>
                      </c:pt>
                      <c:pt idx="196">
                        <c:v>44628.130983796298</c:v>
                      </c:pt>
                      <c:pt idx="197">
                        <c:v>44628.131712962961</c:v>
                      </c:pt>
                      <c:pt idx="198">
                        <c:v>44628.13244212963</c:v>
                      </c:pt>
                      <c:pt idx="199">
                        <c:v>44628.133159722223</c:v>
                      </c:pt>
                      <c:pt idx="200">
                        <c:v>44628.133888888886</c:v>
                      </c:pt>
                      <c:pt idx="201">
                        <c:v>44628.134618055556</c:v>
                      </c:pt>
                      <c:pt idx="202">
                        <c:v>44628.135335648149</c:v>
                      </c:pt>
                      <c:pt idx="203">
                        <c:v>44628.136064814818</c:v>
                      </c:pt>
                      <c:pt idx="204">
                        <c:v>44628.136782407404</c:v>
                      </c:pt>
                      <c:pt idx="205">
                        <c:v>44628.137511574074</c:v>
                      </c:pt>
                      <c:pt idx="206">
                        <c:v>44628.138240740744</c:v>
                      </c:pt>
                      <c:pt idx="207">
                        <c:v>44628.138958333337</c:v>
                      </c:pt>
                      <c:pt idx="208">
                        <c:v>44628.139687499999</c:v>
                      </c:pt>
                      <c:pt idx="209">
                        <c:v>44628.140416666669</c:v>
                      </c:pt>
                      <c:pt idx="210">
                        <c:v>44628.141134259262</c:v>
                      </c:pt>
                      <c:pt idx="211">
                        <c:v>44628.141863425924</c:v>
                      </c:pt>
                      <c:pt idx="212">
                        <c:v>44628.142592592594</c:v>
                      </c:pt>
                      <c:pt idx="213">
                        <c:v>44628.143310185187</c:v>
                      </c:pt>
                      <c:pt idx="214">
                        <c:v>44628.14403935185</c:v>
                      </c:pt>
                      <c:pt idx="215">
                        <c:v>44628.144756944443</c:v>
                      </c:pt>
                      <c:pt idx="216">
                        <c:v>44628.145486111112</c:v>
                      </c:pt>
                      <c:pt idx="217">
                        <c:v>44628.146215277775</c:v>
                      </c:pt>
                      <c:pt idx="218">
                        <c:v>44628.146932870368</c:v>
                      </c:pt>
                      <c:pt idx="219">
                        <c:v>44628.14770833333</c:v>
                      </c:pt>
                      <c:pt idx="220">
                        <c:v>44628.1484375</c:v>
                      </c:pt>
                      <c:pt idx="221">
                        <c:v>44628.14916666667</c:v>
                      </c:pt>
                      <c:pt idx="222">
                        <c:v>44628.149884259263</c:v>
                      </c:pt>
                      <c:pt idx="223">
                        <c:v>44628.150613425925</c:v>
                      </c:pt>
                      <c:pt idx="224">
                        <c:v>44628.151342592595</c:v>
                      </c:pt>
                      <c:pt idx="225">
                        <c:v>44628.152060185188</c:v>
                      </c:pt>
                      <c:pt idx="226">
                        <c:v>44628.152789351851</c:v>
                      </c:pt>
                      <c:pt idx="227">
                        <c:v>44628.153506944444</c:v>
                      </c:pt>
                      <c:pt idx="228">
                        <c:v>44628.154236111113</c:v>
                      </c:pt>
                      <c:pt idx="229">
                        <c:v>44628.154965277776</c:v>
                      </c:pt>
                      <c:pt idx="230">
                        <c:v>44628.155740740738</c:v>
                      </c:pt>
                      <c:pt idx="231">
                        <c:v>44628.156458333331</c:v>
                      </c:pt>
                      <c:pt idx="232">
                        <c:v>44628.157187500001</c:v>
                      </c:pt>
                      <c:pt idx="233">
                        <c:v>44628.157916666663</c:v>
                      </c:pt>
                      <c:pt idx="234">
                        <c:v>44628.158634259256</c:v>
                      </c:pt>
                      <c:pt idx="235">
                        <c:v>44628.159363425926</c:v>
                      </c:pt>
                      <c:pt idx="236">
                        <c:v>44628.160092592596</c:v>
                      </c:pt>
                      <c:pt idx="237">
                        <c:v>44628.160810185182</c:v>
                      </c:pt>
                      <c:pt idx="238">
                        <c:v>44628.161539351851</c:v>
                      </c:pt>
                      <c:pt idx="239">
                        <c:v>44628.162256944444</c:v>
                      </c:pt>
                      <c:pt idx="240">
                        <c:v>44628.162986111114</c:v>
                      </c:pt>
                      <c:pt idx="241">
                        <c:v>44628.163761574076</c:v>
                      </c:pt>
                      <c:pt idx="242">
                        <c:v>44628.164490740739</c:v>
                      </c:pt>
                      <c:pt idx="243">
                        <c:v>44628.165208333332</c:v>
                      </c:pt>
                      <c:pt idx="244">
                        <c:v>44628.165937500002</c:v>
                      </c:pt>
                      <c:pt idx="245">
                        <c:v>44628.166666666664</c:v>
                      </c:pt>
                      <c:pt idx="246">
                        <c:v>44628.167384259257</c:v>
                      </c:pt>
                      <c:pt idx="247">
                        <c:v>44628.168113425927</c:v>
                      </c:pt>
                      <c:pt idx="248">
                        <c:v>44628.16883101852</c:v>
                      </c:pt>
                      <c:pt idx="249">
                        <c:v>44628.169560185182</c:v>
                      </c:pt>
                      <c:pt idx="250">
                        <c:v>44628.170289351852</c:v>
                      </c:pt>
                      <c:pt idx="251">
                        <c:v>44628.171006944445</c:v>
                      </c:pt>
                      <c:pt idx="252">
                        <c:v>44628.171736111108</c:v>
                      </c:pt>
                      <c:pt idx="253">
                        <c:v>44628.172453703701</c:v>
                      </c:pt>
                      <c:pt idx="254">
                        <c:v>44628.173182870371</c:v>
                      </c:pt>
                      <c:pt idx="255">
                        <c:v>44628.17391203704</c:v>
                      </c:pt>
                      <c:pt idx="256">
                        <c:v>44628.174629629626</c:v>
                      </c:pt>
                      <c:pt idx="257">
                        <c:v>44628.175358796296</c:v>
                      </c:pt>
                      <c:pt idx="258">
                        <c:v>44628.176087962966</c:v>
                      </c:pt>
                      <c:pt idx="259">
                        <c:v>44628.176805555559</c:v>
                      </c:pt>
                      <c:pt idx="260">
                        <c:v>44628.177534722221</c:v>
                      </c:pt>
                      <c:pt idx="261">
                        <c:v>44628.178252314814</c:v>
                      </c:pt>
                      <c:pt idx="262">
                        <c:v>44628.178981481484</c:v>
                      </c:pt>
                      <c:pt idx="263">
                        <c:v>44628.179710648146</c:v>
                      </c:pt>
                      <c:pt idx="264">
                        <c:v>44628.180428240739</c:v>
                      </c:pt>
                      <c:pt idx="265">
                        <c:v>44628.181157407409</c:v>
                      </c:pt>
                      <c:pt idx="266">
                        <c:v>44628.181886574072</c:v>
                      </c:pt>
                      <c:pt idx="267">
                        <c:v>44628.182662037034</c:v>
                      </c:pt>
                      <c:pt idx="268">
                        <c:v>44628.183379629627</c:v>
                      </c:pt>
                      <c:pt idx="269">
                        <c:v>44628.184108796297</c:v>
                      </c:pt>
                      <c:pt idx="270">
                        <c:v>44628.184837962966</c:v>
                      </c:pt>
                      <c:pt idx="271">
                        <c:v>44628.185555555552</c:v>
                      </c:pt>
                      <c:pt idx="272">
                        <c:v>44628.186284722222</c:v>
                      </c:pt>
                      <c:pt idx="273">
                        <c:v>44628.187013888892</c:v>
                      </c:pt>
                      <c:pt idx="274">
                        <c:v>44628.187731481485</c:v>
                      </c:pt>
                      <c:pt idx="275">
                        <c:v>44628.188460648147</c:v>
                      </c:pt>
                      <c:pt idx="276">
                        <c:v>44628.18917824074</c:v>
                      </c:pt>
                      <c:pt idx="277">
                        <c:v>44628.18990740741</c:v>
                      </c:pt>
                      <c:pt idx="278">
                        <c:v>44628.190636574072</c:v>
                      </c:pt>
                      <c:pt idx="279">
                        <c:v>44628.191354166665</c:v>
                      </c:pt>
                      <c:pt idx="280">
                        <c:v>44628.192083333335</c:v>
                      </c:pt>
                      <c:pt idx="281">
                        <c:v>44628.192812499998</c:v>
                      </c:pt>
                      <c:pt idx="282">
                        <c:v>44628.193530092591</c:v>
                      </c:pt>
                      <c:pt idx="283">
                        <c:v>44628.19425925926</c:v>
                      </c:pt>
                      <c:pt idx="284">
                        <c:v>44628.194976851853</c:v>
                      </c:pt>
                      <c:pt idx="285">
                        <c:v>44628.195706018516</c:v>
                      </c:pt>
                      <c:pt idx="286">
                        <c:v>44628.196435185186</c:v>
                      </c:pt>
                      <c:pt idx="287">
                        <c:v>44628.197152777779</c:v>
                      </c:pt>
                      <c:pt idx="288">
                        <c:v>44628.197881944441</c:v>
                      </c:pt>
                      <c:pt idx="289">
                        <c:v>44628.198611111111</c:v>
                      </c:pt>
                      <c:pt idx="290">
                        <c:v>44628.199328703704</c:v>
                      </c:pt>
                      <c:pt idx="291">
                        <c:v>44628.200057870374</c:v>
                      </c:pt>
                      <c:pt idx="292">
                        <c:v>44628.200787037036</c:v>
                      </c:pt>
                      <c:pt idx="293">
                        <c:v>44628.201562499999</c:v>
                      </c:pt>
                      <c:pt idx="294">
                        <c:v>44628.202291666668</c:v>
                      </c:pt>
                      <c:pt idx="295">
                        <c:v>44628.203009259261</c:v>
                      </c:pt>
                      <c:pt idx="296">
                        <c:v>44628.203738425924</c:v>
                      </c:pt>
                      <c:pt idx="297">
                        <c:v>44628.204467592594</c:v>
                      </c:pt>
                      <c:pt idx="298">
                        <c:v>44628.205185185187</c:v>
                      </c:pt>
                      <c:pt idx="299">
                        <c:v>44628.205914351849</c:v>
                      </c:pt>
                      <c:pt idx="300">
                        <c:v>44628.206631944442</c:v>
                      </c:pt>
                      <c:pt idx="301">
                        <c:v>44628.207361111112</c:v>
                      </c:pt>
                      <c:pt idx="302">
                        <c:v>44628.208090277774</c:v>
                      </c:pt>
                      <c:pt idx="303">
                        <c:v>44628.208807870367</c:v>
                      </c:pt>
                      <c:pt idx="304">
                        <c:v>44628.209537037037</c:v>
                      </c:pt>
                      <c:pt idx="305">
                        <c:v>44628.210266203707</c:v>
                      </c:pt>
                      <c:pt idx="306">
                        <c:v>44628.2109837963</c:v>
                      </c:pt>
                      <c:pt idx="307">
                        <c:v>44628.211712962962</c:v>
                      </c:pt>
                      <c:pt idx="308">
                        <c:v>44628.212442129632</c:v>
                      </c:pt>
                      <c:pt idx="309">
                        <c:v>44628.213159722225</c:v>
                      </c:pt>
                      <c:pt idx="310">
                        <c:v>44628.213888888888</c:v>
                      </c:pt>
                      <c:pt idx="311">
                        <c:v>44628.214618055557</c:v>
                      </c:pt>
                      <c:pt idx="312">
                        <c:v>44628.21533564815</c:v>
                      </c:pt>
                      <c:pt idx="313">
                        <c:v>44628.216064814813</c:v>
                      </c:pt>
                      <c:pt idx="314">
                        <c:v>44628.216840277775</c:v>
                      </c:pt>
                      <c:pt idx="315">
                        <c:v>44628.217569444445</c:v>
                      </c:pt>
                      <c:pt idx="316">
                        <c:v>44628.218287037038</c:v>
                      </c:pt>
                      <c:pt idx="317">
                        <c:v>44628.2190162037</c:v>
                      </c:pt>
                      <c:pt idx="318">
                        <c:v>44628.21974537037</c:v>
                      </c:pt>
                      <c:pt idx="319">
                        <c:v>44628.22047453704</c:v>
                      </c:pt>
                      <c:pt idx="320">
                        <c:v>44628.221192129633</c:v>
                      </c:pt>
                      <c:pt idx="321">
                        <c:v>44628.221921296295</c:v>
                      </c:pt>
                      <c:pt idx="322">
                        <c:v>44628.222638888888</c:v>
                      </c:pt>
                      <c:pt idx="323">
                        <c:v>44628.223368055558</c:v>
                      </c:pt>
                      <c:pt idx="324">
                        <c:v>44628.224097222221</c:v>
                      </c:pt>
                      <c:pt idx="325">
                        <c:v>44628.224814814814</c:v>
                      </c:pt>
                      <c:pt idx="326">
                        <c:v>44628.225543981483</c:v>
                      </c:pt>
                      <c:pt idx="327">
                        <c:v>44628.226273148146</c:v>
                      </c:pt>
                      <c:pt idx="328">
                        <c:v>44628.226990740739</c:v>
                      </c:pt>
                      <c:pt idx="329">
                        <c:v>44628.227719907409</c:v>
                      </c:pt>
                      <c:pt idx="330">
                        <c:v>44628.228449074071</c:v>
                      </c:pt>
                      <c:pt idx="331">
                        <c:v>44628.229166666664</c:v>
                      </c:pt>
                      <c:pt idx="332">
                        <c:v>44628.229895833334</c:v>
                      </c:pt>
                      <c:pt idx="333">
                        <c:v>44628.230613425927</c:v>
                      </c:pt>
                      <c:pt idx="334">
                        <c:v>44628.231342592589</c:v>
                      </c:pt>
                      <c:pt idx="335">
                        <c:v>44628.232071759259</c:v>
                      </c:pt>
                      <c:pt idx="336">
                        <c:v>44628.232789351852</c:v>
                      </c:pt>
                      <c:pt idx="337">
                        <c:v>44628.233518518522</c:v>
                      </c:pt>
                      <c:pt idx="338">
                        <c:v>44628.234247685185</c:v>
                      </c:pt>
                      <c:pt idx="339">
                        <c:v>44628.234965277778</c:v>
                      </c:pt>
                      <c:pt idx="340">
                        <c:v>44628.235694444447</c:v>
                      </c:pt>
                      <c:pt idx="341">
                        <c:v>44628.23642361111</c:v>
                      </c:pt>
                      <c:pt idx="342">
                        <c:v>44628.237141203703</c:v>
                      </c:pt>
                      <c:pt idx="343">
                        <c:v>44628.237870370373</c:v>
                      </c:pt>
                      <c:pt idx="344">
                        <c:v>44628.238587962966</c:v>
                      </c:pt>
                      <c:pt idx="345">
                        <c:v>44628.239317129628</c:v>
                      </c:pt>
                      <c:pt idx="346">
                        <c:v>44628.240046296298</c:v>
                      </c:pt>
                      <c:pt idx="347">
                        <c:v>44628.240763888891</c:v>
                      </c:pt>
                      <c:pt idx="348">
                        <c:v>44628.241493055553</c:v>
                      </c:pt>
                      <c:pt idx="349">
                        <c:v>44628.242222222223</c:v>
                      </c:pt>
                      <c:pt idx="350">
                        <c:v>44628.242939814816</c:v>
                      </c:pt>
                      <c:pt idx="351">
                        <c:v>44628.243668981479</c:v>
                      </c:pt>
                      <c:pt idx="352">
                        <c:v>44628.244398148148</c:v>
                      </c:pt>
                      <c:pt idx="353">
                        <c:v>44628.245115740741</c:v>
                      </c:pt>
                      <c:pt idx="354">
                        <c:v>44628.245844907404</c:v>
                      </c:pt>
                      <c:pt idx="355">
                        <c:v>44628.246574074074</c:v>
                      </c:pt>
                      <c:pt idx="356">
                        <c:v>44628.247291666667</c:v>
                      </c:pt>
                      <c:pt idx="357">
                        <c:v>44628.248020833336</c:v>
                      </c:pt>
                      <c:pt idx="358">
                        <c:v>44628.248749999999</c:v>
                      </c:pt>
                      <c:pt idx="359">
                        <c:v>44628.249467592592</c:v>
                      </c:pt>
                      <c:pt idx="360">
                        <c:v>44628.250196759262</c:v>
                      </c:pt>
                      <c:pt idx="361">
                        <c:v>44628.250914351855</c:v>
                      </c:pt>
                      <c:pt idx="362">
                        <c:v>44628.251643518517</c:v>
                      </c:pt>
                      <c:pt idx="363">
                        <c:v>44628.252372685187</c:v>
                      </c:pt>
                      <c:pt idx="364">
                        <c:v>44628.25309027778</c:v>
                      </c:pt>
                      <c:pt idx="365">
                        <c:v>44628.253819444442</c:v>
                      </c:pt>
                      <c:pt idx="366">
                        <c:v>44628.254548611112</c:v>
                      </c:pt>
                      <c:pt idx="367">
                        <c:v>44628.255266203705</c:v>
                      </c:pt>
                      <c:pt idx="368">
                        <c:v>44628.255995370368</c:v>
                      </c:pt>
                      <c:pt idx="369">
                        <c:v>44628.256724537037</c:v>
                      </c:pt>
                      <c:pt idx="370">
                        <c:v>44628.25744212963</c:v>
                      </c:pt>
                      <c:pt idx="371">
                        <c:v>44628.258171296293</c:v>
                      </c:pt>
                      <c:pt idx="372">
                        <c:v>44628.258900462963</c:v>
                      </c:pt>
                      <c:pt idx="373">
                        <c:v>44628.259618055556</c:v>
                      </c:pt>
                      <c:pt idx="374">
                        <c:v>44628.260347222225</c:v>
                      </c:pt>
                      <c:pt idx="375">
                        <c:v>44628.261076388888</c:v>
                      </c:pt>
                      <c:pt idx="376">
                        <c:v>44628.261793981481</c:v>
                      </c:pt>
                      <c:pt idx="377">
                        <c:v>44628.262523148151</c:v>
                      </c:pt>
                      <c:pt idx="378">
                        <c:v>44628.263252314813</c:v>
                      </c:pt>
                      <c:pt idx="379">
                        <c:v>44628.263969907406</c:v>
                      </c:pt>
                      <c:pt idx="380">
                        <c:v>44628.264699074076</c:v>
                      </c:pt>
                      <c:pt idx="381">
                        <c:v>44628.265428240738</c:v>
                      </c:pt>
                      <c:pt idx="382">
                        <c:v>44628.266145833331</c:v>
                      </c:pt>
                      <c:pt idx="383">
                        <c:v>44628.266875000001</c:v>
                      </c:pt>
                      <c:pt idx="384">
                        <c:v>44628.267604166664</c:v>
                      </c:pt>
                      <c:pt idx="385">
                        <c:v>44628.268321759257</c:v>
                      </c:pt>
                      <c:pt idx="386">
                        <c:v>44628.269050925926</c:v>
                      </c:pt>
                      <c:pt idx="387">
                        <c:v>44628.269768518519</c:v>
                      </c:pt>
                      <c:pt idx="388">
                        <c:v>44628.270497685182</c:v>
                      </c:pt>
                      <c:pt idx="389">
                        <c:v>44628.271226851852</c:v>
                      </c:pt>
                      <c:pt idx="390">
                        <c:v>44628.271944444445</c:v>
                      </c:pt>
                      <c:pt idx="391">
                        <c:v>44628.272673611114</c:v>
                      </c:pt>
                      <c:pt idx="392">
                        <c:v>44628.273402777777</c:v>
                      </c:pt>
                      <c:pt idx="393">
                        <c:v>44628.27412037037</c:v>
                      </c:pt>
                      <c:pt idx="394">
                        <c:v>44628.27484953704</c:v>
                      </c:pt>
                      <c:pt idx="395">
                        <c:v>44628.275578703702</c:v>
                      </c:pt>
                      <c:pt idx="396">
                        <c:v>44628.276296296295</c:v>
                      </c:pt>
                      <c:pt idx="397">
                        <c:v>44628.277025462965</c:v>
                      </c:pt>
                      <c:pt idx="398">
                        <c:v>44628.277754629627</c:v>
                      </c:pt>
                      <c:pt idx="399">
                        <c:v>44628.27847222222</c:v>
                      </c:pt>
                      <c:pt idx="400">
                        <c:v>44628.27920138889</c:v>
                      </c:pt>
                      <c:pt idx="401">
                        <c:v>44628.279930555553</c:v>
                      </c:pt>
                      <c:pt idx="402">
                        <c:v>44628.280648148146</c:v>
                      </c:pt>
                      <c:pt idx="403">
                        <c:v>44628.281377314815</c:v>
                      </c:pt>
                      <c:pt idx="404">
                        <c:v>44628.282106481478</c:v>
                      </c:pt>
                      <c:pt idx="405">
                        <c:v>44628.282824074071</c:v>
                      </c:pt>
                      <c:pt idx="406">
                        <c:v>44628.283553240741</c:v>
                      </c:pt>
                      <c:pt idx="407">
                        <c:v>44628.284270833334</c:v>
                      </c:pt>
                      <c:pt idx="408">
                        <c:v>44628.285000000003</c:v>
                      </c:pt>
                      <c:pt idx="409">
                        <c:v>44628.285729166666</c:v>
                      </c:pt>
                      <c:pt idx="410">
                        <c:v>44628.286446759259</c:v>
                      </c:pt>
                      <c:pt idx="411">
                        <c:v>44628.287175925929</c:v>
                      </c:pt>
                      <c:pt idx="412">
                        <c:v>44628.287905092591</c:v>
                      </c:pt>
                      <c:pt idx="413">
                        <c:v>44628.288622685184</c:v>
                      </c:pt>
                      <c:pt idx="414">
                        <c:v>44628.289351851854</c:v>
                      </c:pt>
                      <c:pt idx="415">
                        <c:v>44628.290081018517</c:v>
                      </c:pt>
                      <c:pt idx="416">
                        <c:v>44628.290798611109</c:v>
                      </c:pt>
                      <c:pt idx="417">
                        <c:v>44628.291527777779</c:v>
                      </c:pt>
                      <c:pt idx="418">
                        <c:v>44628.292256944442</c:v>
                      </c:pt>
                      <c:pt idx="419">
                        <c:v>44628.292974537035</c:v>
                      </c:pt>
                      <c:pt idx="420">
                        <c:v>44628.293703703705</c:v>
                      </c:pt>
                      <c:pt idx="421">
                        <c:v>44628.294421296298</c:v>
                      </c:pt>
                      <c:pt idx="422">
                        <c:v>44628.29515046296</c:v>
                      </c:pt>
                      <c:pt idx="423">
                        <c:v>44628.29587962963</c:v>
                      </c:pt>
                      <c:pt idx="424">
                        <c:v>44628.296597222223</c:v>
                      </c:pt>
                      <c:pt idx="425">
                        <c:v>44628.297326388885</c:v>
                      </c:pt>
                      <c:pt idx="426">
                        <c:v>44628.298055555555</c:v>
                      </c:pt>
                      <c:pt idx="427">
                        <c:v>44628.298773148148</c:v>
                      </c:pt>
                      <c:pt idx="428">
                        <c:v>44628.299502314818</c:v>
                      </c:pt>
                      <c:pt idx="429">
                        <c:v>44628.30023148148</c:v>
                      </c:pt>
                      <c:pt idx="430">
                        <c:v>44628.300949074073</c:v>
                      </c:pt>
                      <c:pt idx="431">
                        <c:v>44628.301678240743</c:v>
                      </c:pt>
                      <c:pt idx="432">
                        <c:v>44628.302407407406</c:v>
                      </c:pt>
                      <c:pt idx="433">
                        <c:v>44628.303124999999</c:v>
                      </c:pt>
                      <c:pt idx="434">
                        <c:v>44628.303854166668</c:v>
                      </c:pt>
                      <c:pt idx="435">
                        <c:v>44628.304571759261</c:v>
                      </c:pt>
                      <c:pt idx="436">
                        <c:v>44628.305300925924</c:v>
                      </c:pt>
                      <c:pt idx="437">
                        <c:v>44628.306030092594</c:v>
                      </c:pt>
                      <c:pt idx="438">
                        <c:v>44628.306747685187</c:v>
                      </c:pt>
                      <c:pt idx="439">
                        <c:v>44628.307476851849</c:v>
                      </c:pt>
                      <c:pt idx="440">
                        <c:v>44628.308206018519</c:v>
                      </c:pt>
                      <c:pt idx="441">
                        <c:v>44628.308923611112</c:v>
                      </c:pt>
                      <c:pt idx="442">
                        <c:v>44628.309652777774</c:v>
                      </c:pt>
                      <c:pt idx="443">
                        <c:v>44628.310381944444</c:v>
                      </c:pt>
                      <c:pt idx="444">
                        <c:v>44628.311099537037</c:v>
                      </c:pt>
                      <c:pt idx="445">
                        <c:v>44628.311828703707</c:v>
                      </c:pt>
                      <c:pt idx="446">
                        <c:v>44628.3125462963</c:v>
                      </c:pt>
                      <c:pt idx="447">
                        <c:v>44628.313275462962</c:v>
                      </c:pt>
                      <c:pt idx="448">
                        <c:v>44628.314004629632</c:v>
                      </c:pt>
                      <c:pt idx="449">
                        <c:v>44628.314722222225</c:v>
                      </c:pt>
                      <c:pt idx="450">
                        <c:v>44628.315451388888</c:v>
                      </c:pt>
                      <c:pt idx="451">
                        <c:v>44628.316180555557</c:v>
                      </c:pt>
                      <c:pt idx="452">
                        <c:v>44628.31689814815</c:v>
                      </c:pt>
                      <c:pt idx="453">
                        <c:v>44628.317627314813</c:v>
                      </c:pt>
                      <c:pt idx="454">
                        <c:v>44628.318356481483</c:v>
                      </c:pt>
                      <c:pt idx="455">
                        <c:v>44628.319074074076</c:v>
                      </c:pt>
                      <c:pt idx="456">
                        <c:v>44628.319803240738</c:v>
                      </c:pt>
                      <c:pt idx="457">
                        <c:v>44628.320532407408</c:v>
                      </c:pt>
                      <c:pt idx="458">
                        <c:v>44628.321250000001</c:v>
                      </c:pt>
                      <c:pt idx="459">
                        <c:v>44628.321979166663</c:v>
                      </c:pt>
                      <c:pt idx="460">
                        <c:v>44628.322708333333</c:v>
                      </c:pt>
                      <c:pt idx="461">
                        <c:v>44628.323425925926</c:v>
                      </c:pt>
                      <c:pt idx="462">
                        <c:v>44628.324155092596</c:v>
                      </c:pt>
                      <c:pt idx="463">
                        <c:v>44628.324872685182</c:v>
                      </c:pt>
                      <c:pt idx="464">
                        <c:v>44628.325601851851</c:v>
                      </c:pt>
                      <c:pt idx="465">
                        <c:v>44628.326377314814</c:v>
                      </c:pt>
                      <c:pt idx="466">
                        <c:v>44628.327106481483</c:v>
                      </c:pt>
                      <c:pt idx="467">
                        <c:v>44628.327824074076</c:v>
                      </c:pt>
                      <c:pt idx="468">
                        <c:v>44628.328553240739</c:v>
                      </c:pt>
                      <c:pt idx="469">
                        <c:v>44628.329282407409</c:v>
                      </c:pt>
                      <c:pt idx="470">
                        <c:v>44628.33</c:v>
                      </c:pt>
                      <c:pt idx="471">
                        <c:v>44628.330729166664</c:v>
                      </c:pt>
                      <c:pt idx="472">
                        <c:v>44628.331458333334</c:v>
                      </c:pt>
                      <c:pt idx="473">
                        <c:v>44628.332175925927</c:v>
                      </c:pt>
                      <c:pt idx="474">
                        <c:v>44628.332905092589</c:v>
                      </c:pt>
                      <c:pt idx="475">
                        <c:v>44628.333634259259</c:v>
                      </c:pt>
                      <c:pt idx="476">
                        <c:v>44628.334351851852</c:v>
                      </c:pt>
                      <c:pt idx="477">
                        <c:v>44628.335081018522</c:v>
                      </c:pt>
                      <c:pt idx="478">
                        <c:v>44628.335810185185</c:v>
                      </c:pt>
                      <c:pt idx="479">
                        <c:v>44628.336527777778</c:v>
                      </c:pt>
                      <c:pt idx="480">
                        <c:v>44628.337256944447</c:v>
                      </c:pt>
                      <c:pt idx="481">
                        <c:v>44628.33797453704</c:v>
                      </c:pt>
                      <c:pt idx="482">
                        <c:v>44628.338703703703</c:v>
                      </c:pt>
                      <c:pt idx="483">
                        <c:v>44628.339432870373</c:v>
                      </c:pt>
                      <c:pt idx="484">
                        <c:v>44628.340162037035</c:v>
                      </c:pt>
                      <c:pt idx="485">
                        <c:v>44628.340879629628</c:v>
                      </c:pt>
                      <c:pt idx="486">
                        <c:v>44628.341608796298</c:v>
                      </c:pt>
                      <c:pt idx="487">
                        <c:v>44628.342326388891</c:v>
                      </c:pt>
                      <c:pt idx="488">
                        <c:v>44628.343055555553</c:v>
                      </c:pt>
                      <c:pt idx="489">
                        <c:v>44628.343784722223</c:v>
                      </c:pt>
                      <c:pt idx="490">
                        <c:v>44628.344502314816</c:v>
                      </c:pt>
                      <c:pt idx="491">
                        <c:v>44628.345231481479</c:v>
                      </c:pt>
                      <c:pt idx="492">
                        <c:v>44628.345960648148</c:v>
                      </c:pt>
                      <c:pt idx="493">
                        <c:v>44628.346678240741</c:v>
                      </c:pt>
                      <c:pt idx="494">
                        <c:v>44628.347407407404</c:v>
                      </c:pt>
                      <c:pt idx="495">
                        <c:v>44628.348136574074</c:v>
                      </c:pt>
                      <c:pt idx="496">
                        <c:v>44628.348854166667</c:v>
                      </c:pt>
                      <c:pt idx="497">
                        <c:v>44628.349583333336</c:v>
                      </c:pt>
                      <c:pt idx="498">
                        <c:v>44628.350312499999</c:v>
                      </c:pt>
                      <c:pt idx="499">
                        <c:v>44628.351030092592</c:v>
                      </c:pt>
                      <c:pt idx="500">
                        <c:v>44628.351759259262</c:v>
                      </c:pt>
                      <c:pt idx="501">
                        <c:v>44628.352488425924</c:v>
                      </c:pt>
                      <c:pt idx="502">
                        <c:v>44628.353206018517</c:v>
                      </c:pt>
                      <c:pt idx="503">
                        <c:v>44628.353935185187</c:v>
                      </c:pt>
                      <c:pt idx="504">
                        <c:v>44628.354664351849</c:v>
                      </c:pt>
                      <c:pt idx="505">
                        <c:v>44628.355381944442</c:v>
                      </c:pt>
                      <c:pt idx="506">
                        <c:v>44628.356111111112</c:v>
                      </c:pt>
                      <c:pt idx="507">
                        <c:v>44628.356840277775</c:v>
                      </c:pt>
                      <c:pt idx="508">
                        <c:v>44628.357557870368</c:v>
                      </c:pt>
                      <c:pt idx="509">
                        <c:v>44628.358287037037</c:v>
                      </c:pt>
                      <c:pt idx="510">
                        <c:v>44628.35900462963</c:v>
                      </c:pt>
                      <c:pt idx="511">
                        <c:v>44628.359733796293</c:v>
                      </c:pt>
                      <c:pt idx="512">
                        <c:v>44628.360462962963</c:v>
                      </c:pt>
                      <c:pt idx="513">
                        <c:v>44628.361192129632</c:v>
                      </c:pt>
                      <c:pt idx="514">
                        <c:v>44628.361909722225</c:v>
                      </c:pt>
                      <c:pt idx="515">
                        <c:v>44628.362638888888</c:v>
                      </c:pt>
                      <c:pt idx="516">
                        <c:v>44628.363368055558</c:v>
                      </c:pt>
                      <c:pt idx="517">
                        <c:v>44628.364085648151</c:v>
                      </c:pt>
                      <c:pt idx="518">
                        <c:v>44628.364814814813</c:v>
                      </c:pt>
                      <c:pt idx="519">
                        <c:v>44628.365532407406</c:v>
                      </c:pt>
                      <c:pt idx="520">
                        <c:v>44628.366261574076</c:v>
                      </c:pt>
                      <c:pt idx="521">
                        <c:v>44628.366990740738</c:v>
                      </c:pt>
                      <c:pt idx="522">
                        <c:v>44628.367708333331</c:v>
                      </c:pt>
                      <c:pt idx="523">
                        <c:v>44628.368437500001</c:v>
                      </c:pt>
                      <c:pt idx="524">
                        <c:v>44628.369166666664</c:v>
                      </c:pt>
                      <c:pt idx="525">
                        <c:v>44628.369884259257</c:v>
                      </c:pt>
                      <c:pt idx="526">
                        <c:v>44628.370613425926</c:v>
                      </c:pt>
                      <c:pt idx="527">
                        <c:v>44628.371342592596</c:v>
                      </c:pt>
                      <c:pt idx="528">
                        <c:v>44628.372060185182</c:v>
                      </c:pt>
                      <c:pt idx="529">
                        <c:v>44628.372789351852</c:v>
                      </c:pt>
                      <c:pt idx="530">
                        <c:v>44628.373506944445</c:v>
                      </c:pt>
                      <c:pt idx="531">
                        <c:v>44628.374293981484</c:v>
                      </c:pt>
                      <c:pt idx="532">
                        <c:v>44628.375011574077</c:v>
                      </c:pt>
                      <c:pt idx="533">
                        <c:v>44628.375740740739</c:v>
                      </c:pt>
                      <c:pt idx="534">
                        <c:v>44628.376469907409</c:v>
                      </c:pt>
                      <c:pt idx="535">
                        <c:v>44628.377187500002</c:v>
                      </c:pt>
                      <c:pt idx="536">
                        <c:v>44628.377916666665</c:v>
                      </c:pt>
                      <c:pt idx="537">
                        <c:v>44628.378645833334</c:v>
                      </c:pt>
                      <c:pt idx="538">
                        <c:v>44628.379374999997</c:v>
                      </c:pt>
                      <c:pt idx="539">
                        <c:v>44628.38009259259</c:v>
                      </c:pt>
                      <c:pt idx="540">
                        <c:v>44628.38082175926</c:v>
                      </c:pt>
                      <c:pt idx="541">
                        <c:v>44628.381550925929</c:v>
                      </c:pt>
                      <c:pt idx="542">
                        <c:v>44628.382268518515</c:v>
                      </c:pt>
                      <c:pt idx="543">
                        <c:v>44628.382997685185</c:v>
                      </c:pt>
                      <c:pt idx="544">
                        <c:v>44628.383715277778</c:v>
                      </c:pt>
                      <c:pt idx="545">
                        <c:v>44628.384444444448</c:v>
                      </c:pt>
                      <c:pt idx="546">
                        <c:v>44628.38517361111</c:v>
                      </c:pt>
                      <c:pt idx="547">
                        <c:v>44628.385891203703</c:v>
                      </c:pt>
                      <c:pt idx="548">
                        <c:v>44628.386620370373</c:v>
                      </c:pt>
                      <c:pt idx="549">
                        <c:v>44628.387349537035</c:v>
                      </c:pt>
                      <c:pt idx="550">
                        <c:v>44628.388078703705</c:v>
                      </c:pt>
                      <c:pt idx="551">
                        <c:v>44628.388796296298</c:v>
                      </c:pt>
                      <c:pt idx="552">
                        <c:v>44628.38957175926</c:v>
                      </c:pt>
                      <c:pt idx="553">
                        <c:v>44628.390300925923</c:v>
                      </c:pt>
                      <c:pt idx="554">
                        <c:v>44628.391018518516</c:v>
                      </c:pt>
                      <c:pt idx="555">
                        <c:v>44628.391747685186</c:v>
                      </c:pt>
                      <c:pt idx="556">
                        <c:v>44628.392476851855</c:v>
                      </c:pt>
                      <c:pt idx="557">
                        <c:v>44628.393194444441</c:v>
                      </c:pt>
                      <c:pt idx="558">
                        <c:v>44628.393923611111</c:v>
                      </c:pt>
                      <c:pt idx="559">
                        <c:v>44628.394652777781</c:v>
                      </c:pt>
                      <c:pt idx="560">
                        <c:v>44628.395370370374</c:v>
                      </c:pt>
                      <c:pt idx="561">
                        <c:v>44628.396099537036</c:v>
                      </c:pt>
                      <c:pt idx="562">
                        <c:v>44628.396828703706</c:v>
                      </c:pt>
                      <c:pt idx="563">
                        <c:v>44628.397604166668</c:v>
                      </c:pt>
                      <c:pt idx="564">
                        <c:v>44628.398333333331</c:v>
                      </c:pt>
                      <c:pt idx="565">
                        <c:v>44628.399050925924</c:v>
                      </c:pt>
                      <c:pt idx="566">
                        <c:v>44628.399780092594</c:v>
                      </c:pt>
                      <c:pt idx="567">
                        <c:v>44628.400509259256</c:v>
                      </c:pt>
                      <c:pt idx="568">
                        <c:v>44628.401226851849</c:v>
                      </c:pt>
                      <c:pt idx="569">
                        <c:v>44628.402002314811</c:v>
                      </c:pt>
                      <c:pt idx="570">
                        <c:v>44628.402731481481</c:v>
                      </c:pt>
                      <c:pt idx="571">
                        <c:v>44628.403460648151</c:v>
                      </c:pt>
                      <c:pt idx="572">
                        <c:v>44628.404178240744</c:v>
                      </c:pt>
                      <c:pt idx="573">
                        <c:v>44628.404907407406</c:v>
                      </c:pt>
                      <c:pt idx="574">
                        <c:v>44628.405624999999</c:v>
                      </c:pt>
                      <c:pt idx="575">
                        <c:v>44628.406354166669</c:v>
                      </c:pt>
                      <c:pt idx="576">
                        <c:v>44628.407083333332</c:v>
                      </c:pt>
                      <c:pt idx="577">
                        <c:v>44628.407800925925</c:v>
                      </c:pt>
                      <c:pt idx="578">
                        <c:v>44628.408530092594</c:v>
                      </c:pt>
                      <c:pt idx="579">
                        <c:v>44628.409259259257</c:v>
                      </c:pt>
                      <c:pt idx="580">
                        <c:v>44628.410034722219</c:v>
                      </c:pt>
                      <c:pt idx="581">
                        <c:v>44628.410763888889</c:v>
                      </c:pt>
                      <c:pt idx="582">
                        <c:v>44628.411481481482</c:v>
                      </c:pt>
                      <c:pt idx="583">
                        <c:v>44628.412210648145</c:v>
                      </c:pt>
                      <c:pt idx="584">
                        <c:v>44628.412939814814</c:v>
                      </c:pt>
                      <c:pt idx="585">
                        <c:v>44628.413657407407</c:v>
                      </c:pt>
                      <c:pt idx="586">
                        <c:v>44628.41443287037</c:v>
                      </c:pt>
                      <c:pt idx="587">
                        <c:v>44628.415162037039</c:v>
                      </c:pt>
                      <c:pt idx="588">
                        <c:v>44628.415891203702</c:v>
                      </c:pt>
                      <c:pt idx="589">
                        <c:v>44628.416608796295</c:v>
                      </c:pt>
                      <c:pt idx="590">
                        <c:v>44628.417337962965</c:v>
                      </c:pt>
                      <c:pt idx="591">
                        <c:v>44628.418055555558</c:v>
                      </c:pt>
                      <c:pt idx="592">
                        <c:v>44628.41878472222</c:v>
                      </c:pt>
                      <c:pt idx="593">
                        <c:v>44628.41951388889</c:v>
                      </c:pt>
                      <c:pt idx="594">
                        <c:v>44628.420231481483</c:v>
                      </c:pt>
                      <c:pt idx="595">
                        <c:v>44628.420960648145</c:v>
                      </c:pt>
                      <c:pt idx="596">
                        <c:v>44628.421689814815</c:v>
                      </c:pt>
                      <c:pt idx="597">
                        <c:v>44628.422407407408</c:v>
                      </c:pt>
                      <c:pt idx="598">
                        <c:v>44628.423136574071</c:v>
                      </c:pt>
                      <c:pt idx="599">
                        <c:v>44628.42386574074</c:v>
                      </c:pt>
                      <c:pt idx="600">
                        <c:v>44628.424583333333</c:v>
                      </c:pt>
                      <c:pt idx="601">
                        <c:v>44628.425312500003</c:v>
                      </c:pt>
                      <c:pt idx="602">
                        <c:v>44628.426041666666</c:v>
                      </c:pt>
                      <c:pt idx="603">
                        <c:v>44628.426759259259</c:v>
                      </c:pt>
                      <c:pt idx="604">
                        <c:v>44628.427488425928</c:v>
                      </c:pt>
                      <c:pt idx="605">
                        <c:v>44628.428217592591</c:v>
                      </c:pt>
                      <c:pt idx="606">
                        <c:v>44628.428935185184</c:v>
                      </c:pt>
                      <c:pt idx="607">
                        <c:v>44628.429710648146</c:v>
                      </c:pt>
                      <c:pt idx="608">
                        <c:v>44628.430439814816</c:v>
                      </c:pt>
                      <c:pt idx="609">
                        <c:v>44628.431168981479</c:v>
                      </c:pt>
                      <c:pt idx="610">
                        <c:v>44628.431886574072</c:v>
                      </c:pt>
                      <c:pt idx="611">
                        <c:v>44628.432615740741</c:v>
                      </c:pt>
                      <c:pt idx="612">
                        <c:v>44628.433333333334</c:v>
                      </c:pt>
                      <c:pt idx="613">
                        <c:v>44628.434062499997</c:v>
                      </c:pt>
                      <c:pt idx="614">
                        <c:v>44628.434791666667</c:v>
                      </c:pt>
                      <c:pt idx="615">
                        <c:v>44628.435520833336</c:v>
                      </c:pt>
                      <c:pt idx="616">
                        <c:v>44628.436238425929</c:v>
                      </c:pt>
                      <c:pt idx="617">
                        <c:v>44628.436967592592</c:v>
                      </c:pt>
                      <c:pt idx="618">
                        <c:v>44628.437696759262</c:v>
                      </c:pt>
                      <c:pt idx="619">
                        <c:v>44628.438414351855</c:v>
                      </c:pt>
                      <c:pt idx="620">
                        <c:v>44628.439143518517</c:v>
                      </c:pt>
                      <c:pt idx="621">
                        <c:v>44628.439872685187</c:v>
                      </c:pt>
                      <c:pt idx="622">
                        <c:v>44628.440613425926</c:v>
                      </c:pt>
                      <c:pt idx="623">
                        <c:v>44628.441331018519</c:v>
                      </c:pt>
                      <c:pt idx="624">
                        <c:v>44628.442060185182</c:v>
                      </c:pt>
                      <c:pt idx="625">
                        <c:v>44628.442789351851</c:v>
                      </c:pt>
                      <c:pt idx="626">
                        <c:v>44628.443506944444</c:v>
                      </c:pt>
                      <c:pt idx="627">
                        <c:v>44628.444236111114</c:v>
                      </c:pt>
                      <c:pt idx="628">
                        <c:v>44628.444965277777</c:v>
                      </c:pt>
                      <c:pt idx="629">
                        <c:v>44628.44568287037</c:v>
                      </c:pt>
                      <c:pt idx="630">
                        <c:v>44628.446412037039</c:v>
                      </c:pt>
                      <c:pt idx="631">
                        <c:v>44628.447141203702</c:v>
                      </c:pt>
                      <c:pt idx="632">
                        <c:v>44628.447858796295</c:v>
                      </c:pt>
                      <c:pt idx="633">
                        <c:v>44628.448634259257</c:v>
                      </c:pt>
                      <c:pt idx="634">
                        <c:v>44628.449363425927</c:v>
                      </c:pt>
                      <c:pt idx="635">
                        <c:v>44628.450092592589</c:v>
                      </c:pt>
                      <c:pt idx="636">
                        <c:v>44628.450810185182</c:v>
                      </c:pt>
                      <c:pt idx="637">
                        <c:v>44628.451539351852</c:v>
                      </c:pt>
                      <c:pt idx="638">
                        <c:v>44628.452268518522</c:v>
                      </c:pt>
                      <c:pt idx="639">
                        <c:v>44628.453043981484</c:v>
                      </c:pt>
                      <c:pt idx="640">
                        <c:v>44628.453761574077</c:v>
                      </c:pt>
                      <c:pt idx="641">
                        <c:v>44628.45449074074</c:v>
                      </c:pt>
                      <c:pt idx="642">
                        <c:v>44628.45521990741</c:v>
                      </c:pt>
                      <c:pt idx="643">
                        <c:v>44628.455937500003</c:v>
                      </c:pt>
                      <c:pt idx="644">
                        <c:v>44628.456666666665</c:v>
                      </c:pt>
                      <c:pt idx="645">
                        <c:v>44628.457395833335</c:v>
                      </c:pt>
                      <c:pt idx="646">
                        <c:v>44628.458113425928</c:v>
                      </c:pt>
                      <c:pt idx="647">
                        <c:v>44628.45884259259</c:v>
                      </c:pt>
                      <c:pt idx="648">
                        <c:v>44628.45957175926</c:v>
                      </c:pt>
                      <c:pt idx="649">
                        <c:v>44628.460289351853</c:v>
                      </c:pt>
                      <c:pt idx="650">
                        <c:v>44628.461018518516</c:v>
                      </c:pt>
                      <c:pt idx="651">
                        <c:v>44628.461747685185</c:v>
                      </c:pt>
                      <c:pt idx="652">
                        <c:v>44628.462465277778</c:v>
                      </c:pt>
                      <c:pt idx="653">
                        <c:v>44628.463194444441</c:v>
                      </c:pt>
                      <c:pt idx="654">
                        <c:v>44628.463923611111</c:v>
                      </c:pt>
                      <c:pt idx="655">
                        <c:v>44628.46465277778</c:v>
                      </c:pt>
                      <c:pt idx="656">
                        <c:v>44628.465370370373</c:v>
                      </c:pt>
                      <c:pt idx="657">
                        <c:v>44628.466099537036</c:v>
                      </c:pt>
                      <c:pt idx="658">
                        <c:v>44628.466828703706</c:v>
                      </c:pt>
                      <c:pt idx="659">
                        <c:v>44628.467546296299</c:v>
                      </c:pt>
                      <c:pt idx="660">
                        <c:v>44628.468275462961</c:v>
                      </c:pt>
                      <c:pt idx="661">
                        <c:v>44628.469004629631</c:v>
                      </c:pt>
                      <c:pt idx="662">
                        <c:v>44628.469722222224</c:v>
                      </c:pt>
                      <c:pt idx="663">
                        <c:v>44628.470451388886</c:v>
                      </c:pt>
                      <c:pt idx="664">
                        <c:v>44628.471180555556</c:v>
                      </c:pt>
                      <c:pt idx="665">
                        <c:v>44628.471956018519</c:v>
                      </c:pt>
                      <c:pt idx="666">
                        <c:v>44628.472673611112</c:v>
                      </c:pt>
                      <c:pt idx="667">
                        <c:v>44628.473402777781</c:v>
                      </c:pt>
                      <c:pt idx="668">
                        <c:v>44628.474131944444</c:v>
                      </c:pt>
                      <c:pt idx="669">
                        <c:v>44628.474849537037</c:v>
                      </c:pt>
                      <c:pt idx="670">
                        <c:v>44628.475578703707</c:v>
                      </c:pt>
                      <c:pt idx="671">
                        <c:v>44628.476307870369</c:v>
                      </c:pt>
                      <c:pt idx="672">
                        <c:v>44628.477025462962</c:v>
                      </c:pt>
                      <c:pt idx="673">
                        <c:v>44628.477754629632</c:v>
                      </c:pt>
                      <c:pt idx="674">
                        <c:v>44628.478483796294</c:v>
                      </c:pt>
                      <c:pt idx="675">
                        <c:v>44628.479201388887</c:v>
                      </c:pt>
                      <c:pt idx="676">
                        <c:v>44628.479988425926</c:v>
                      </c:pt>
                      <c:pt idx="677">
                        <c:v>44628.480706018519</c:v>
                      </c:pt>
                      <c:pt idx="678">
                        <c:v>44628.481435185182</c:v>
                      </c:pt>
                      <c:pt idx="679">
                        <c:v>44628.482164351852</c:v>
                      </c:pt>
                      <c:pt idx="680">
                        <c:v>44628.482881944445</c:v>
                      </c:pt>
                      <c:pt idx="681">
                        <c:v>44628.483611111114</c:v>
                      </c:pt>
                      <c:pt idx="682">
                        <c:v>44628.484386574077</c:v>
                      </c:pt>
                      <c:pt idx="683">
                        <c:v>44628.485115740739</c:v>
                      </c:pt>
                      <c:pt idx="684">
                        <c:v>44628.485833333332</c:v>
                      </c:pt>
                      <c:pt idx="685">
                        <c:v>44628.486562500002</c:v>
                      </c:pt>
                      <c:pt idx="686">
                        <c:v>44628.487291666665</c:v>
                      </c:pt>
                      <c:pt idx="687">
                        <c:v>44628.488009259258</c:v>
                      </c:pt>
                      <c:pt idx="688">
                        <c:v>44628.48878472222</c:v>
                      </c:pt>
                      <c:pt idx="689">
                        <c:v>44628.48951388889</c:v>
                      </c:pt>
                      <c:pt idx="690">
                        <c:v>44628.490243055552</c:v>
                      </c:pt>
                      <c:pt idx="691">
                        <c:v>44628.490972222222</c:v>
                      </c:pt>
                      <c:pt idx="692">
                        <c:v>44628.491689814815</c:v>
                      </c:pt>
                      <c:pt idx="693">
                        <c:v>44628.492418981485</c:v>
                      </c:pt>
                      <c:pt idx="694">
                        <c:v>44628.493148148147</c:v>
                      </c:pt>
                      <c:pt idx="695">
                        <c:v>44628.49386574074</c:v>
                      </c:pt>
                      <c:pt idx="696">
                        <c:v>44628.49459490741</c:v>
                      </c:pt>
                      <c:pt idx="697">
                        <c:v>44628.495324074072</c:v>
                      </c:pt>
                      <c:pt idx="698">
                        <c:v>44628.496041666665</c:v>
                      </c:pt>
                      <c:pt idx="699">
                        <c:v>44628.496770833335</c:v>
                      </c:pt>
                      <c:pt idx="700">
                        <c:v>44628.497488425928</c:v>
                      </c:pt>
                      <c:pt idx="701">
                        <c:v>44628.498217592591</c:v>
                      </c:pt>
                      <c:pt idx="702">
                        <c:v>44628.49894675926</c:v>
                      </c:pt>
                      <c:pt idx="703">
                        <c:v>44628.499664351853</c:v>
                      </c:pt>
                      <c:pt idx="704">
                        <c:v>44628.500393518516</c:v>
                      </c:pt>
                      <c:pt idx="705">
                        <c:v>44628.501122685186</c:v>
                      </c:pt>
                      <c:pt idx="706">
                        <c:v>44628.501840277779</c:v>
                      </c:pt>
                      <c:pt idx="707">
                        <c:v>44628.502569444441</c:v>
                      </c:pt>
                      <c:pt idx="708">
                        <c:v>44628.503298611111</c:v>
                      </c:pt>
                      <c:pt idx="709">
                        <c:v>44628.504016203704</c:v>
                      </c:pt>
                      <c:pt idx="710">
                        <c:v>44628.504745370374</c:v>
                      </c:pt>
                      <c:pt idx="711">
                        <c:v>44628.505474537036</c:v>
                      </c:pt>
                      <c:pt idx="712">
                        <c:v>44628.506192129629</c:v>
                      </c:pt>
                      <c:pt idx="713">
                        <c:v>44628.506921296299</c:v>
                      </c:pt>
                      <c:pt idx="714">
                        <c:v>44628.507650462961</c:v>
                      </c:pt>
                      <c:pt idx="715">
                        <c:v>44628.508368055554</c:v>
                      </c:pt>
                      <c:pt idx="716">
                        <c:v>44628.509097222224</c:v>
                      </c:pt>
                      <c:pt idx="717">
                        <c:v>44628.509826388887</c:v>
                      </c:pt>
                      <c:pt idx="718">
                        <c:v>44628.51054398148</c:v>
                      </c:pt>
                      <c:pt idx="719">
                        <c:v>44628.511331018519</c:v>
                      </c:pt>
                      <c:pt idx="720">
                        <c:v>44628.512048611112</c:v>
                      </c:pt>
                      <c:pt idx="721">
                        <c:v>44628.512777777774</c:v>
                      </c:pt>
                      <c:pt idx="722">
                        <c:v>44628.513495370367</c:v>
                      </c:pt>
                      <c:pt idx="723">
                        <c:v>44628.514224537037</c:v>
                      </c:pt>
                      <c:pt idx="724">
                        <c:v>44628.514953703707</c:v>
                      </c:pt>
                      <c:pt idx="725">
                        <c:v>44628.5156712963</c:v>
                      </c:pt>
                      <c:pt idx="726">
                        <c:v>44628.516400462962</c:v>
                      </c:pt>
                      <c:pt idx="727">
                        <c:v>44628.517129629632</c:v>
                      </c:pt>
                      <c:pt idx="728">
                        <c:v>44628.517847222225</c:v>
                      </c:pt>
                      <c:pt idx="729">
                        <c:v>44628.518576388888</c:v>
                      </c:pt>
                      <c:pt idx="730">
                        <c:v>44628.519305555557</c:v>
                      </c:pt>
                      <c:pt idx="731">
                        <c:v>44628.52002314815</c:v>
                      </c:pt>
                      <c:pt idx="732">
                        <c:v>44628.520752314813</c:v>
                      </c:pt>
                      <c:pt idx="733">
                        <c:v>44628.521481481483</c:v>
                      </c:pt>
                      <c:pt idx="734">
                        <c:v>44628.522199074076</c:v>
                      </c:pt>
                      <c:pt idx="735">
                        <c:v>44628.522974537038</c:v>
                      </c:pt>
                      <c:pt idx="736">
                        <c:v>44628.5237037037</c:v>
                      </c:pt>
                      <c:pt idx="737">
                        <c:v>44628.52443287037</c:v>
                      </c:pt>
                      <c:pt idx="738">
                        <c:v>44628.525150462963</c:v>
                      </c:pt>
                      <c:pt idx="739">
                        <c:v>44628.525879629633</c:v>
                      </c:pt>
                      <c:pt idx="740">
                        <c:v>44628.526608796295</c:v>
                      </c:pt>
                      <c:pt idx="741">
                        <c:v>44628.527326388888</c:v>
                      </c:pt>
                      <c:pt idx="742">
                        <c:v>44628.528055555558</c:v>
                      </c:pt>
                      <c:pt idx="743">
                        <c:v>44628.528784722221</c:v>
                      </c:pt>
                      <c:pt idx="744">
                        <c:v>44628.529502314814</c:v>
                      </c:pt>
                      <c:pt idx="745">
                        <c:v>44628.530231481483</c:v>
                      </c:pt>
                      <c:pt idx="746">
                        <c:v>44628.531006944446</c:v>
                      </c:pt>
                      <c:pt idx="747">
                        <c:v>44628.531736111108</c:v>
                      </c:pt>
                      <c:pt idx="748">
                        <c:v>44628.532465277778</c:v>
                      </c:pt>
                      <c:pt idx="749">
                        <c:v>44628.533182870371</c:v>
                      </c:pt>
                      <c:pt idx="750">
                        <c:v>44628.533912037034</c:v>
                      </c:pt>
                      <c:pt idx="751">
                        <c:v>44628.534641203703</c:v>
                      </c:pt>
                      <c:pt idx="752">
                        <c:v>44628.535358796296</c:v>
                      </c:pt>
                      <c:pt idx="753">
                        <c:v>44628.536087962966</c:v>
                      </c:pt>
                      <c:pt idx="754">
                        <c:v>44628.536817129629</c:v>
                      </c:pt>
                      <c:pt idx="755">
                        <c:v>44628.537534722222</c:v>
                      </c:pt>
                      <c:pt idx="756">
                        <c:v>44628.538263888891</c:v>
                      </c:pt>
                      <c:pt idx="757">
                        <c:v>44628.539039351854</c:v>
                      </c:pt>
                      <c:pt idx="758">
                        <c:v>44628.539768518516</c:v>
                      </c:pt>
                      <c:pt idx="759">
                        <c:v>44628.540497685186</c:v>
                      </c:pt>
                      <c:pt idx="760">
                        <c:v>44628.541215277779</c:v>
                      </c:pt>
                      <c:pt idx="761">
                        <c:v>44628.541944444441</c:v>
                      </c:pt>
                      <c:pt idx="762">
                        <c:v>44628.542673611111</c:v>
                      </c:pt>
                      <c:pt idx="763">
                        <c:v>44628.543391203704</c:v>
                      </c:pt>
                      <c:pt idx="764">
                        <c:v>44628.544120370374</c:v>
                      </c:pt>
                      <c:pt idx="765">
                        <c:v>44628.54483796296</c:v>
                      </c:pt>
                      <c:pt idx="766">
                        <c:v>44628.545567129629</c:v>
                      </c:pt>
                      <c:pt idx="767">
                        <c:v>44628.546296296299</c:v>
                      </c:pt>
                      <c:pt idx="768">
                        <c:v>44628.547071759262</c:v>
                      </c:pt>
                      <c:pt idx="769">
                        <c:v>44628.547789351855</c:v>
                      </c:pt>
                      <c:pt idx="770">
                        <c:v>44628.548518518517</c:v>
                      </c:pt>
                      <c:pt idx="771">
                        <c:v>44628.549247685187</c:v>
                      </c:pt>
                      <c:pt idx="772">
                        <c:v>44628.549976851849</c:v>
                      </c:pt>
                      <c:pt idx="773">
                        <c:v>44628.550694444442</c:v>
                      </c:pt>
                      <c:pt idx="774">
                        <c:v>44628.551469907405</c:v>
                      </c:pt>
                      <c:pt idx="775">
                        <c:v>44628.552199074074</c:v>
                      </c:pt>
                      <c:pt idx="776">
                        <c:v>44628.552928240744</c:v>
                      </c:pt>
                      <c:pt idx="777">
                        <c:v>44628.553657407407</c:v>
                      </c:pt>
                      <c:pt idx="778">
                        <c:v>44628.554375</c:v>
                      </c:pt>
                      <c:pt idx="779">
                        <c:v>44628.555104166669</c:v>
                      </c:pt>
                      <c:pt idx="780">
                        <c:v>44628.555833333332</c:v>
                      </c:pt>
                      <c:pt idx="781">
                        <c:v>44628.556550925925</c:v>
                      </c:pt>
                      <c:pt idx="782">
                        <c:v>44628.557280092595</c:v>
                      </c:pt>
                      <c:pt idx="783">
                        <c:v>44628.558009259257</c:v>
                      </c:pt>
                      <c:pt idx="784">
                        <c:v>44628.55872685185</c:v>
                      </c:pt>
                      <c:pt idx="785">
                        <c:v>44628.55945601852</c:v>
                      </c:pt>
                      <c:pt idx="786">
                        <c:v>44628.560185185182</c:v>
                      </c:pt>
                      <c:pt idx="787">
                        <c:v>44628.560902777775</c:v>
                      </c:pt>
                      <c:pt idx="788">
                        <c:v>44628.561631944445</c:v>
                      </c:pt>
                      <c:pt idx="789">
                        <c:v>44628.562349537038</c:v>
                      </c:pt>
                      <c:pt idx="790">
                        <c:v>44628.563078703701</c:v>
                      </c:pt>
                      <c:pt idx="791">
                        <c:v>44628.563807870371</c:v>
                      </c:pt>
                      <c:pt idx="792">
                        <c:v>44628.56453703704</c:v>
                      </c:pt>
                      <c:pt idx="793">
                        <c:v>44628.565254629626</c:v>
                      </c:pt>
                      <c:pt idx="794">
                        <c:v>44628.565983796296</c:v>
                      </c:pt>
                      <c:pt idx="795">
                        <c:v>44628.566712962966</c:v>
                      </c:pt>
                      <c:pt idx="796">
                        <c:v>44628.567430555559</c:v>
                      </c:pt>
                      <c:pt idx="797">
                        <c:v>44628.568159722221</c:v>
                      </c:pt>
                      <c:pt idx="798">
                        <c:v>44628.568888888891</c:v>
                      </c:pt>
                      <c:pt idx="799">
                        <c:v>44628.569606481484</c:v>
                      </c:pt>
                      <c:pt idx="800">
                        <c:v>44628.570335648146</c:v>
                      </c:pt>
                      <c:pt idx="801">
                        <c:v>44628.571064814816</c:v>
                      </c:pt>
                      <c:pt idx="802">
                        <c:v>44628.571782407409</c:v>
                      </c:pt>
                      <c:pt idx="803">
                        <c:v>44628.572511574072</c:v>
                      </c:pt>
                      <c:pt idx="804">
                        <c:v>44628.573240740741</c:v>
                      </c:pt>
                      <c:pt idx="805">
                        <c:v>44628.573958333334</c:v>
                      </c:pt>
                      <c:pt idx="806">
                        <c:v>44628.574687499997</c:v>
                      </c:pt>
                      <c:pt idx="807">
                        <c:v>44628.575416666667</c:v>
                      </c:pt>
                      <c:pt idx="808">
                        <c:v>44628.57613425926</c:v>
                      </c:pt>
                      <c:pt idx="809">
                        <c:v>44628.576863425929</c:v>
                      </c:pt>
                      <c:pt idx="810">
                        <c:v>44628.577592592592</c:v>
                      </c:pt>
                      <c:pt idx="811">
                        <c:v>44628.578310185185</c:v>
                      </c:pt>
                      <c:pt idx="812">
                        <c:v>44628.579039351855</c:v>
                      </c:pt>
                      <c:pt idx="813">
                        <c:v>44628.579756944448</c:v>
                      </c:pt>
                      <c:pt idx="814">
                        <c:v>44628.58048611111</c:v>
                      </c:pt>
                      <c:pt idx="815">
                        <c:v>44628.58121527778</c:v>
                      </c:pt>
                      <c:pt idx="816">
                        <c:v>44628.581944444442</c:v>
                      </c:pt>
                      <c:pt idx="817">
                        <c:v>44628.582662037035</c:v>
                      </c:pt>
                      <c:pt idx="818">
                        <c:v>44628.583391203705</c:v>
                      </c:pt>
                      <c:pt idx="819">
                        <c:v>44628.584120370368</c:v>
                      </c:pt>
                      <c:pt idx="820">
                        <c:v>44628.584837962961</c:v>
                      </c:pt>
                      <c:pt idx="821">
                        <c:v>44628.58556712963</c:v>
                      </c:pt>
                      <c:pt idx="822">
                        <c:v>44628.586296296293</c:v>
                      </c:pt>
                      <c:pt idx="823">
                        <c:v>44628.587013888886</c:v>
                      </c:pt>
                      <c:pt idx="824">
                        <c:v>44628.587743055556</c:v>
                      </c:pt>
                      <c:pt idx="825">
                        <c:v>44628.588472222225</c:v>
                      </c:pt>
                      <c:pt idx="826">
                        <c:v>44628.589189814818</c:v>
                      </c:pt>
                      <c:pt idx="827">
                        <c:v>44628.589918981481</c:v>
                      </c:pt>
                      <c:pt idx="828">
                        <c:v>44628.590648148151</c:v>
                      </c:pt>
                      <c:pt idx="829">
                        <c:v>44628.591365740744</c:v>
                      </c:pt>
                      <c:pt idx="830">
                        <c:v>44628.592094907406</c:v>
                      </c:pt>
                      <c:pt idx="831">
                        <c:v>44628.592824074076</c:v>
                      </c:pt>
                      <c:pt idx="832">
                        <c:v>44628.593541666669</c:v>
                      </c:pt>
                      <c:pt idx="833">
                        <c:v>44628.594270833331</c:v>
                      </c:pt>
                      <c:pt idx="834">
                        <c:v>44628.595000000001</c:v>
                      </c:pt>
                      <c:pt idx="835">
                        <c:v>44628.595717592594</c:v>
                      </c:pt>
                      <c:pt idx="836">
                        <c:v>44628.596446759257</c:v>
                      </c:pt>
                      <c:pt idx="837">
                        <c:v>44628.597175925926</c:v>
                      </c:pt>
                      <c:pt idx="838">
                        <c:v>44628.597893518519</c:v>
                      </c:pt>
                      <c:pt idx="839">
                        <c:v>44628.598622685182</c:v>
                      </c:pt>
                      <c:pt idx="840">
                        <c:v>44628.599351851852</c:v>
                      </c:pt>
                      <c:pt idx="841">
                        <c:v>44628.600069444445</c:v>
                      </c:pt>
                      <c:pt idx="842">
                        <c:v>44628.600798611114</c:v>
                      </c:pt>
                      <c:pt idx="843">
                        <c:v>44628.601527777777</c:v>
                      </c:pt>
                      <c:pt idx="844">
                        <c:v>44628.60224537037</c:v>
                      </c:pt>
                      <c:pt idx="845">
                        <c:v>44628.603020833332</c:v>
                      </c:pt>
                      <c:pt idx="846">
                        <c:v>44628.603750000002</c:v>
                      </c:pt>
                      <c:pt idx="847">
                        <c:v>44628.604479166665</c:v>
                      </c:pt>
                      <c:pt idx="848">
                        <c:v>44628.605196759258</c:v>
                      </c:pt>
                      <c:pt idx="849">
                        <c:v>44628.605925925927</c:v>
                      </c:pt>
                      <c:pt idx="850">
                        <c:v>44628.60665509259</c:v>
                      </c:pt>
                      <c:pt idx="851">
                        <c:v>44628.607430555552</c:v>
                      </c:pt>
                      <c:pt idx="852">
                        <c:v>44628.608159722222</c:v>
                      </c:pt>
                      <c:pt idx="853">
                        <c:v>44628.608877314815</c:v>
                      </c:pt>
                      <c:pt idx="854">
                        <c:v>44628.609606481485</c:v>
                      </c:pt>
                      <c:pt idx="855">
                        <c:v>44628.610335648147</c:v>
                      </c:pt>
                      <c:pt idx="856">
                        <c:v>44628.61105324074</c:v>
                      </c:pt>
                      <c:pt idx="857">
                        <c:v>44628.61178240741</c:v>
                      </c:pt>
                      <c:pt idx="858">
                        <c:v>44628.612511574072</c:v>
                      </c:pt>
                      <c:pt idx="859">
                        <c:v>44628.613229166665</c:v>
                      </c:pt>
                      <c:pt idx="860">
                        <c:v>44628.613958333335</c:v>
                      </c:pt>
                      <c:pt idx="861">
                        <c:v>44628.614687499998</c:v>
                      </c:pt>
                      <c:pt idx="862">
                        <c:v>44628.615405092591</c:v>
                      </c:pt>
                      <c:pt idx="863">
                        <c:v>44628.61613425926</c:v>
                      </c:pt>
                      <c:pt idx="864">
                        <c:v>44628.616851851853</c:v>
                      </c:pt>
                      <c:pt idx="865">
                        <c:v>44628.617581018516</c:v>
                      </c:pt>
                      <c:pt idx="866">
                        <c:v>44628.618310185186</c:v>
                      </c:pt>
                      <c:pt idx="867">
                        <c:v>44628.619039351855</c:v>
                      </c:pt>
                      <c:pt idx="868">
                        <c:v>44628.619756944441</c:v>
                      </c:pt>
                      <c:pt idx="869">
                        <c:v>44628.620486111111</c:v>
                      </c:pt>
                      <c:pt idx="870">
                        <c:v>44628.621215277781</c:v>
                      </c:pt>
                      <c:pt idx="871">
                        <c:v>44628.621932870374</c:v>
                      </c:pt>
                      <c:pt idx="872">
                        <c:v>44628.622662037036</c:v>
                      </c:pt>
                      <c:pt idx="873">
                        <c:v>44628.623391203706</c:v>
                      </c:pt>
                      <c:pt idx="874">
                        <c:v>44628.624108796299</c:v>
                      </c:pt>
                      <c:pt idx="875">
                        <c:v>44628.624837962961</c:v>
                      </c:pt>
                      <c:pt idx="876">
                        <c:v>44628.625567129631</c:v>
                      </c:pt>
                      <c:pt idx="877">
                        <c:v>44628.626284722224</c:v>
                      </c:pt>
                      <c:pt idx="878">
                        <c:v>44628.627013888887</c:v>
                      </c:pt>
                      <c:pt idx="879">
                        <c:v>44628.627743055556</c:v>
                      </c:pt>
                      <c:pt idx="880">
                        <c:v>44628.628460648149</c:v>
                      </c:pt>
                      <c:pt idx="881">
                        <c:v>44628.629189814812</c:v>
                      </c:pt>
                      <c:pt idx="882">
                        <c:v>44628.629918981482</c:v>
                      </c:pt>
                      <c:pt idx="883">
                        <c:v>44628.630636574075</c:v>
                      </c:pt>
                      <c:pt idx="884">
                        <c:v>44628.631365740737</c:v>
                      </c:pt>
                      <c:pt idx="885">
                        <c:v>44628.632094907407</c:v>
                      </c:pt>
                      <c:pt idx="886">
                        <c:v>44628.6328125</c:v>
                      </c:pt>
                      <c:pt idx="887">
                        <c:v>44628.63354166667</c:v>
                      </c:pt>
                      <c:pt idx="888">
                        <c:v>44628.634270833332</c:v>
                      </c:pt>
                      <c:pt idx="889">
                        <c:v>44628.634988425925</c:v>
                      </c:pt>
                      <c:pt idx="890">
                        <c:v>44628.635717592595</c:v>
                      </c:pt>
                      <c:pt idx="891">
                        <c:v>44628.636446759258</c:v>
                      </c:pt>
                      <c:pt idx="892">
                        <c:v>44628.637164351851</c:v>
                      </c:pt>
                      <c:pt idx="893">
                        <c:v>44628.63789351852</c:v>
                      </c:pt>
                      <c:pt idx="894">
                        <c:v>44628.638622685183</c:v>
                      </c:pt>
                      <c:pt idx="895">
                        <c:v>44628.639340277776</c:v>
                      </c:pt>
                      <c:pt idx="896">
                        <c:v>44628.640069444446</c:v>
                      </c:pt>
                      <c:pt idx="897">
                        <c:v>44628.640798611108</c:v>
                      </c:pt>
                      <c:pt idx="898">
                        <c:v>44628.641516203701</c:v>
                      </c:pt>
                      <c:pt idx="899">
                        <c:v>44628.642245370371</c:v>
                      </c:pt>
                      <c:pt idx="900">
                        <c:v>44628.642974537041</c:v>
                      </c:pt>
                      <c:pt idx="901">
                        <c:v>44628.643692129626</c:v>
                      </c:pt>
                      <c:pt idx="902">
                        <c:v>44628.644467592596</c:v>
                      </c:pt>
                      <c:pt idx="903">
                        <c:v>44628.645196759258</c:v>
                      </c:pt>
                      <c:pt idx="904">
                        <c:v>44628.645925925928</c:v>
                      </c:pt>
                      <c:pt idx="905">
                        <c:v>44628.646643518521</c:v>
                      </c:pt>
                      <c:pt idx="906">
                        <c:v>44628.647372685184</c:v>
                      </c:pt>
                      <c:pt idx="907">
                        <c:v>44628.648101851853</c:v>
                      </c:pt>
                      <c:pt idx="908">
                        <c:v>44628.648819444446</c:v>
                      </c:pt>
                      <c:pt idx="909">
                        <c:v>44628.649548611109</c:v>
                      </c:pt>
                      <c:pt idx="910">
                        <c:v>44628.650277777779</c:v>
                      </c:pt>
                      <c:pt idx="911">
                        <c:v>44628.650995370372</c:v>
                      </c:pt>
                      <c:pt idx="912">
                        <c:v>44628.651724537034</c:v>
                      </c:pt>
                      <c:pt idx="913">
                        <c:v>44628.652453703704</c:v>
                      </c:pt>
                      <c:pt idx="914">
                        <c:v>44628.653171296297</c:v>
                      </c:pt>
                      <c:pt idx="915">
                        <c:v>44628.653900462959</c:v>
                      </c:pt>
                      <c:pt idx="916">
                        <c:v>44628.654629629629</c:v>
                      </c:pt>
                      <c:pt idx="917">
                        <c:v>44628.655347222222</c:v>
                      </c:pt>
                      <c:pt idx="918">
                        <c:v>44628.656134259261</c:v>
                      </c:pt>
                      <c:pt idx="919">
                        <c:v>44628.656851851854</c:v>
                      </c:pt>
                      <c:pt idx="920">
                        <c:v>44628.657581018517</c:v>
                      </c:pt>
                      <c:pt idx="921">
                        <c:v>44628.658310185187</c:v>
                      </c:pt>
                      <c:pt idx="922">
                        <c:v>44628.65902777778</c:v>
                      </c:pt>
                      <c:pt idx="923">
                        <c:v>44628.659756944442</c:v>
                      </c:pt>
                      <c:pt idx="924">
                        <c:v>44628.660486111112</c:v>
                      </c:pt>
                      <c:pt idx="925">
                        <c:v>44628.661203703705</c:v>
                      </c:pt>
                      <c:pt idx="926">
                        <c:v>44628.661932870367</c:v>
                      </c:pt>
                      <c:pt idx="927">
                        <c:v>44628.662662037037</c:v>
                      </c:pt>
                      <c:pt idx="928">
                        <c:v>44628.66337962963</c:v>
                      </c:pt>
                      <c:pt idx="929">
                        <c:v>44628.6641087963</c:v>
                      </c:pt>
                      <c:pt idx="930">
                        <c:v>44628.664837962962</c:v>
                      </c:pt>
                      <c:pt idx="931">
                        <c:v>44628.665555555555</c:v>
                      </c:pt>
                      <c:pt idx="932">
                        <c:v>44628.666284722225</c:v>
                      </c:pt>
                      <c:pt idx="933">
                        <c:v>44628.667013888888</c:v>
                      </c:pt>
                      <c:pt idx="934">
                        <c:v>44628.667731481481</c:v>
                      </c:pt>
                      <c:pt idx="935">
                        <c:v>44628.66846064815</c:v>
                      </c:pt>
                      <c:pt idx="936">
                        <c:v>44628.669189814813</c:v>
                      </c:pt>
                      <c:pt idx="937">
                        <c:v>44628.669907407406</c:v>
                      </c:pt>
                      <c:pt idx="938">
                        <c:v>44628.670636574076</c:v>
                      </c:pt>
                      <c:pt idx="939">
                        <c:v>44628.671365740738</c:v>
                      </c:pt>
                      <c:pt idx="940">
                        <c:v>44628.672083333331</c:v>
                      </c:pt>
                      <c:pt idx="941">
                        <c:v>44628.672812500001</c:v>
                      </c:pt>
                      <c:pt idx="942">
                        <c:v>44628.673541666663</c:v>
                      </c:pt>
                      <c:pt idx="943">
                        <c:v>44628.674259259256</c:v>
                      </c:pt>
                      <c:pt idx="944">
                        <c:v>44628.674988425926</c:v>
                      </c:pt>
                      <c:pt idx="945">
                        <c:v>44628.675717592596</c:v>
                      </c:pt>
                      <c:pt idx="946">
                        <c:v>44628.676435185182</c:v>
                      </c:pt>
                      <c:pt idx="947">
                        <c:v>44628.677164351851</c:v>
                      </c:pt>
                      <c:pt idx="948">
                        <c:v>44628.677893518521</c:v>
                      </c:pt>
                      <c:pt idx="949">
                        <c:v>44628.678611111114</c:v>
                      </c:pt>
                      <c:pt idx="950">
                        <c:v>44628.679340277777</c:v>
                      </c:pt>
                      <c:pt idx="951">
                        <c:v>44628.680069444446</c:v>
                      </c:pt>
                      <c:pt idx="952">
                        <c:v>44628.680787037039</c:v>
                      </c:pt>
                      <c:pt idx="953">
                        <c:v>44628.681516203702</c:v>
                      </c:pt>
                      <c:pt idx="954">
                        <c:v>44628.682245370372</c:v>
                      </c:pt>
                      <c:pt idx="955">
                        <c:v>44628.682974537034</c:v>
                      </c:pt>
                      <c:pt idx="956">
                        <c:v>44628.683692129627</c:v>
                      </c:pt>
                      <c:pt idx="957">
                        <c:v>44628.684421296297</c:v>
                      </c:pt>
                      <c:pt idx="958">
                        <c:v>44628.685150462959</c:v>
                      </c:pt>
                      <c:pt idx="959">
                        <c:v>44628.685925925929</c:v>
                      </c:pt>
                      <c:pt idx="960">
                        <c:v>44628.686643518522</c:v>
                      </c:pt>
                      <c:pt idx="961">
                        <c:v>44628.687372685185</c:v>
                      </c:pt>
                      <c:pt idx="962">
                        <c:v>44628.688101851854</c:v>
                      </c:pt>
                      <c:pt idx="963">
                        <c:v>44628.688819444447</c:v>
                      </c:pt>
                      <c:pt idx="964">
                        <c:v>44628.68954861111</c:v>
                      </c:pt>
                      <c:pt idx="965">
                        <c:v>44628.69027777778</c:v>
                      </c:pt>
                      <c:pt idx="966">
                        <c:v>44628.690995370373</c:v>
                      </c:pt>
                      <c:pt idx="967">
                        <c:v>44628.691724537035</c:v>
                      </c:pt>
                      <c:pt idx="968">
                        <c:v>44628.692453703705</c:v>
                      </c:pt>
                      <c:pt idx="969">
                        <c:v>44628.693171296298</c:v>
                      </c:pt>
                      <c:pt idx="970">
                        <c:v>44628.69390046296</c:v>
                      </c:pt>
                      <c:pt idx="971">
                        <c:v>44628.69462962963</c:v>
                      </c:pt>
                      <c:pt idx="972">
                        <c:v>44628.695347222223</c:v>
                      </c:pt>
                      <c:pt idx="973">
                        <c:v>44628.696076388886</c:v>
                      </c:pt>
                      <c:pt idx="974">
                        <c:v>44628.696805555555</c:v>
                      </c:pt>
                      <c:pt idx="975">
                        <c:v>44628.697523148148</c:v>
                      </c:pt>
                      <c:pt idx="976">
                        <c:v>44628.698252314818</c:v>
                      </c:pt>
                      <c:pt idx="977">
                        <c:v>44628.698981481481</c:v>
                      </c:pt>
                      <c:pt idx="978">
                        <c:v>44628.699699074074</c:v>
                      </c:pt>
                      <c:pt idx="979">
                        <c:v>44628.700428240743</c:v>
                      </c:pt>
                      <c:pt idx="980">
                        <c:v>44628.701157407406</c:v>
                      </c:pt>
                      <c:pt idx="981">
                        <c:v>44628.701874999999</c:v>
                      </c:pt>
                      <c:pt idx="982">
                        <c:v>44628.702604166669</c:v>
                      </c:pt>
                      <c:pt idx="983">
                        <c:v>44628.703333333331</c:v>
                      </c:pt>
                      <c:pt idx="984">
                        <c:v>44628.704050925924</c:v>
                      </c:pt>
                      <c:pt idx="985">
                        <c:v>44628.704780092594</c:v>
                      </c:pt>
                      <c:pt idx="986">
                        <c:v>44628.705509259256</c:v>
                      </c:pt>
                      <c:pt idx="987">
                        <c:v>44628.706226851849</c:v>
                      </c:pt>
                      <c:pt idx="988">
                        <c:v>44628.706956018519</c:v>
                      </c:pt>
                      <c:pt idx="989">
                        <c:v>44628.707685185182</c:v>
                      </c:pt>
                      <c:pt idx="990">
                        <c:v>44628.708402777775</c:v>
                      </c:pt>
                      <c:pt idx="991">
                        <c:v>44628.709131944444</c:v>
                      </c:pt>
                      <c:pt idx="992">
                        <c:v>44628.709861111114</c:v>
                      </c:pt>
                      <c:pt idx="993">
                        <c:v>44628.710578703707</c:v>
                      </c:pt>
                      <c:pt idx="994">
                        <c:v>44628.71130787037</c:v>
                      </c:pt>
                      <c:pt idx="995">
                        <c:v>44628.712037037039</c:v>
                      </c:pt>
                      <c:pt idx="996">
                        <c:v>44628.712754629632</c:v>
                      </c:pt>
                      <c:pt idx="997">
                        <c:v>44628.713483796295</c:v>
                      </c:pt>
                      <c:pt idx="998">
                        <c:v>44628.714212962965</c:v>
                      </c:pt>
                      <c:pt idx="999">
                        <c:v>44628.714930555558</c:v>
                      </c:pt>
                      <c:pt idx="1000">
                        <c:v>44628.71565972222</c:v>
                      </c:pt>
                      <c:pt idx="1001">
                        <c:v>44628.71638888889</c:v>
                      </c:pt>
                      <c:pt idx="1002">
                        <c:v>44628.717106481483</c:v>
                      </c:pt>
                      <c:pt idx="1003">
                        <c:v>44628.717835648145</c:v>
                      </c:pt>
                      <c:pt idx="1004">
                        <c:v>44628.718564814815</c:v>
                      </c:pt>
                      <c:pt idx="1005">
                        <c:v>44628.719282407408</c:v>
                      </c:pt>
                      <c:pt idx="1006">
                        <c:v>44628.720011574071</c:v>
                      </c:pt>
                      <c:pt idx="1007">
                        <c:v>44628.72074074074</c:v>
                      </c:pt>
                      <c:pt idx="1008">
                        <c:v>44628.721458333333</c:v>
                      </c:pt>
                      <c:pt idx="1009">
                        <c:v>44628.722187500003</c:v>
                      </c:pt>
                      <c:pt idx="1010">
                        <c:v>44628.722962962966</c:v>
                      </c:pt>
                      <c:pt idx="1011">
                        <c:v>44628.723692129628</c:v>
                      </c:pt>
                      <c:pt idx="1012">
                        <c:v>44628.724421296298</c:v>
                      </c:pt>
                      <c:pt idx="1013">
                        <c:v>44628.725138888891</c:v>
                      </c:pt>
                      <c:pt idx="1014">
                        <c:v>44628.725868055553</c:v>
                      </c:pt>
                      <c:pt idx="1015">
                        <c:v>44628.726597222223</c:v>
                      </c:pt>
                      <c:pt idx="1016">
                        <c:v>44628.727314814816</c:v>
                      </c:pt>
                      <c:pt idx="1017">
                        <c:v>44628.728043981479</c:v>
                      </c:pt>
                      <c:pt idx="1018">
                        <c:v>44628.728773148148</c:v>
                      </c:pt>
                      <c:pt idx="1019">
                        <c:v>44628.729490740741</c:v>
                      </c:pt>
                      <c:pt idx="1020">
                        <c:v>44628.730219907404</c:v>
                      </c:pt>
                      <c:pt idx="1021">
                        <c:v>44628.730949074074</c:v>
                      </c:pt>
                      <c:pt idx="1022">
                        <c:v>44628.731666666667</c:v>
                      </c:pt>
                      <c:pt idx="1023">
                        <c:v>44628.732395833336</c:v>
                      </c:pt>
                      <c:pt idx="1024">
                        <c:v>44628.733124999999</c:v>
                      </c:pt>
                      <c:pt idx="1025">
                        <c:v>44628.733842592592</c:v>
                      </c:pt>
                      <c:pt idx="1026">
                        <c:v>44628.734571759262</c:v>
                      </c:pt>
                      <c:pt idx="1027">
                        <c:v>44628.735300925924</c:v>
                      </c:pt>
                      <c:pt idx="1028">
                        <c:v>44628.736018518517</c:v>
                      </c:pt>
                      <c:pt idx="1029">
                        <c:v>44628.736747685187</c:v>
                      </c:pt>
                      <c:pt idx="1030">
                        <c:v>44628.737476851849</c:v>
                      </c:pt>
                      <c:pt idx="1031">
                        <c:v>44628.738194444442</c:v>
                      </c:pt>
                      <c:pt idx="1032">
                        <c:v>44628.738923611112</c:v>
                      </c:pt>
                      <c:pt idx="1033">
                        <c:v>44628.739652777775</c:v>
                      </c:pt>
                      <c:pt idx="1034">
                        <c:v>44628.740370370368</c:v>
                      </c:pt>
                      <c:pt idx="1035">
                        <c:v>44628.741099537037</c:v>
                      </c:pt>
                      <c:pt idx="1036">
                        <c:v>44628.741828703707</c:v>
                      </c:pt>
                      <c:pt idx="1037">
                        <c:v>44628.742546296293</c:v>
                      </c:pt>
                      <c:pt idx="1038">
                        <c:v>44628.743275462963</c:v>
                      </c:pt>
                      <c:pt idx="1039">
                        <c:v>44628.744004629632</c:v>
                      </c:pt>
                      <c:pt idx="1040">
                        <c:v>44628.744722222225</c:v>
                      </c:pt>
                      <c:pt idx="1041">
                        <c:v>44628.745497685188</c:v>
                      </c:pt>
                      <c:pt idx="1042">
                        <c:v>44628.74622685185</c:v>
                      </c:pt>
                      <c:pt idx="1043">
                        <c:v>44628.74695601852</c:v>
                      </c:pt>
                      <c:pt idx="1044">
                        <c:v>44628.747673611113</c:v>
                      </c:pt>
                      <c:pt idx="1045">
                        <c:v>44628.748402777775</c:v>
                      </c:pt>
                      <c:pt idx="1046">
                        <c:v>44628.749131944445</c:v>
                      </c:pt>
                      <c:pt idx="1047">
                        <c:v>44628.749849537038</c:v>
                      </c:pt>
                      <c:pt idx="1048">
                        <c:v>44628.750578703701</c:v>
                      </c:pt>
                      <c:pt idx="1049">
                        <c:v>44628.751307870371</c:v>
                      </c:pt>
                      <c:pt idx="1050">
                        <c:v>44628.75203703704</c:v>
                      </c:pt>
                      <c:pt idx="1051">
                        <c:v>44628.752754629626</c:v>
                      </c:pt>
                      <c:pt idx="1052">
                        <c:v>44628.753483796296</c:v>
                      </c:pt>
                      <c:pt idx="1053">
                        <c:v>44628.754201388889</c:v>
                      </c:pt>
                      <c:pt idx="1054">
                        <c:v>44628.754930555559</c:v>
                      </c:pt>
                      <c:pt idx="1055">
                        <c:v>44628.755659722221</c:v>
                      </c:pt>
                      <c:pt idx="1056">
                        <c:v>44628.756377314814</c:v>
                      </c:pt>
                      <c:pt idx="1057">
                        <c:v>44628.757106481484</c:v>
                      </c:pt>
                      <c:pt idx="1058">
                        <c:v>44628.757835648146</c:v>
                      </c:pt>
                      <c:pt idx="1059">
                        <c:v>44628.758553240739</c:v>
                      </c:pt>
                      <c:pt idx="1060">
                        <c:v>44628.759282407409</c:v>
                      </c:pt>
                      <c:pt idx="1061">
                        <c:v>44628.760011574072</c:v>
                      </c:pt>
                      <c:pt idx="1062">
                        <c:v>44628.760729166665</c:v>
                      </c:pt>
                      <c:pt idx="1063">
                        <c:v>44628.761458333334</c:v>
                      </c:pt>
                      <c:pt idx="1064">
                        <c:v>44628.762187499997</c:v>
                      </c:pt>
                      <c:pt idx="1065">
                        <c:v>44628.762916666667</c:v>
                      </c:pt>
                      <c:pt idx="1066">
                        <c:v>44628.76363425926</c:v>
                      </c:pt>
                      <c:pt idx="1067">
                        <c:v>44628.764409722222</c:v>
                      </c:pt>
                      <c:pt idx="1068">
                        <c:v>44628.765138888892</c:v>
                      </c:pt>
                      <c:pt idx="1069">
                        <c:v>44628.765868055554</c:v>
                      </c:pt>
                      <c:pt idx="1070">
                        <c:v>44628.766585648147</c:v>
                      </c:pt>
                      <c:pt idx="1071">
                        <c:v>44628.767314814817</c:v>
                      </c:pt>
                      <c:pt idx="1072">
                        <c:v>44628.768043981479</c:v>
                      </c:pt>
                      <c:pt idx="1073">
                        <c:v>44628.768761574072</c:v>
                      </c:pt>
                      <c:pt idx="1074">
                        <c:v>44628.769490740742</c:v>
                      </c:pt>
                      <c:pt idx="1075">
                        <c:v>44628.770219907405</c:v>
                      </c:pt>
                      <c:pt idx="1076">
                        <c:v>44628.770937499998</c:v>
                      </c:pt>
                      <c:pt idx="1077">
                        <c:v>44628.771666666667</c:v>
                      </c:pt>
                      <c:pt idx="1078">
                        <c:v>44628.77239583333</c:v>
                      </c:pt>
                      <c:pt idx="1079">
                        <c:v>44628.773113425923</c:v>
                      </c:pt>
                      <c:pt idx="1080">
                        <c:v>44628.773842592593</c:v>
                      </c:pt>
                      <c:pt idx="1081">
                        <c:v>44628.774571759262</c:v>
                      </c:pt>
                      <c:pt idx="1082">
                        <c:v>44628.775300925925</c:v>
                      </c:pt>
                      <c:pt idx="1083">
                        <c:v>44628.776076388887</c:v>
                      </c:pt>
                      <c:pt idx="1084">
                        <c:v>44628.77679398148</c:v>
                      </c:pt>
                      <c:pt idx="1085">
                        <c:v>44628.77752314815</c:v>
                      </c:pt>
                      <c:pt idx="1086">
                        <c:v>44628.778252314813</c:v>
                      </c:pt>
                      <c:pt idx="1087">
                        <c:v>44628.778969907406</c:v>
                      </c:pt>
                      <c:pt idx="1088">
                        <c:v>44628.779699074075</c:v>
                      </c:pt>
                      <c:pt idx="1089">
                        <c:v>44628.780428240738</c:v>
                      </c:pt>
                      <c:pt idx="1090">
                        <c:v>44628.781145833331</c:v>
                      </c:pt>
                      <c:pt idx="1091">
                        <c:v>44628.781875000001</c:v>
                      </c:pt>
                      <c:pt idx="1092">
                        <c:v>44628.782604166663</c:v>
                      </c:pt>
                      <c:pt idx="1093">
                        <c:v>44628.783321759256</c:v>
                      </c:pt>
                      <c:pt idx="1094">
                        <c:v>44628.784050925926</c:v>
                      </c:pt>
                      <c:pt idx="1095">
                        <c:v>44628.784780092596</c:v>
                      </c:pt>
                      <c:pt idx="1096">
                        <c:v>44628.785497685189</c:v>
                      </c:pt>
                      <c:pt idx="1097">
                        <c:v>44628.786226851851</c:v>
                      </c:pt>
                      <c:pt idx="1098">
                        <c:v>44628.786956018521</c:v>
                      </c:pt>
                      <c:pt idx="1099">
                        <c:v>44628.787673611114</c:v>
                      </c:pt>
                      <c:pt idx="1100">
                        <c:v>44628.788402777776</c:v>
                      </c:pt>
                      <c:pt idx="1101">
                        <c:v>44628.789131944446</c:v>
                      </c:pt>
                      <c:pt idx="1102">
                        <c:v>44628.789849537039</c:v>
                      </c:pt>
                      <c:pt idx="1103">
                        <c:v>44628.790578703702</c:v>
                      </c:pt>
                      <c:pt idx="1104">
                        <c:v>44628.791307870371</c:v>
                      </c:pt>
                      <c:pt idx="1105">
                        <c:v>44628.792025462964</c:v>
                      </c:pt>
                      <c:pt idx="1106">
                        <c:v>44628.792754629627</c:v>
                      </c:pt>
                      <c:pt idx="1107">
                        <c:v>44628.793483796297</c:v>
                      </c:pt>
                      <c:pt idx="1108">
                        <c:v>44628.79420138889</c:v>
                      </c:pt>
                      <c:pt idx="1109">
                        <c:v>44628.794930555552</c:v>
                      </c:pt>
                      <c:pt idx="1110">
                        <c:v>44628.795659722222</c:v>
                      </c:pt>
                      <c:pt idx="1111">
                        <c:v>44628.796377314815</c:v>
                      </c:pt>
                      <c:pt idx="1112">
                        <c:v>44628.797106481485</c:v>
                      </c:pt>
                      <c:pt idx="1113">
                        <c:v>44628.797835648147</c:v>
                      </c:pt>
                      <c:pt idx="1114">
                        <c:v>44628.79855324074</c:v>
                      </c:pt>
                      <c:pt idx="1115">
                        <c:v>44628.79928240741</c:v>
                      </c:pt>
                      <c:pt idx="1116">
                        <c:v>44628.800011574072</c:v>
                      </c:pt>
                      <c:pt idx="1117">
                        <c:v>44628.800729166665</c:v>
                      </c:pt>
                      <c:pt idx="1118">
                        <c:v>44628.801458333335</c:v>
                      </c:pt>
                      <c:pt idx="1119">
                        <c:v>44628.802187499998</c:v>
                      </c:pt>
                      <c:pt idx="1120">
                        <c:v>44628.802905092591</c:v>
                      </c:pt>
                      <c:pt idx="1121">
                        <c:v>44628.80363425926</c:v>
                      </c:pt>
                      <c:pt idx="1122">
                        <c:v>44628.804363425923</c:v>
                      </c:pt>
                      <c:pt idx="1123">
                        <c:v>44628.805081018516</c:v>
                      </c:pt>
                      <c:pt idx="1124">
                        <c:v>44628.805810185186</c:v>
                      </c:pt>
                      <c:pt idx="1125">
                        <c:v>44628.806539351855</c:v>
                      </c:pt>
                      <c:pt idx="1126">
                        <c:v>44628.807268518518</c:v>
                      </c:pt>
                      <c:pt idx="1127">
                        <c:v>44628.807986111111</c:v>
                      </c:pt>
                      <c:pt idx="1128">
                        <c:v>44628.808715277781</c:v>
                      </c:pt>
                      <c:pt idx="1129">
                        <c:v>44628.809490740743</c:v>
                      </c:pt>
                      <c:pt idx="1130">
                        <c:v>44628.810219907406</c:v>
                      </c:pt>
                      <c:pt idx="1131">
                        <c:v>44628.810937499999</c:v>
                      </c:pt>
                      <c:pt idx="1132">
                        <c:v>44628.811666666668</c:v>
                      </c:pt>
                      <c:pt idx="1133">
                        <c:v>44628.812395833331</c:v>
                      </c:pt>
                      <c:pt idx="1134">
                        <c:v>44628.813113425924</c:v>
                      </c:pt>
                      <c:pt idx="1135">
                        <c:v>44628.813842592594</c:v>
                      </c:pt>
                      <c:pt idx="1136">
                        <c:v>44628.814571759256</c:v>
                      </c:pt>
                      <c:pt idx="1137">
                        <c:v>44628.815289351849</c:v>
                      </c:pt>
                      <c:pt idx="1138">
                        <c:v>44628.816018518519</c:v>
                      </c:pt>
                      <c:pt idx="1139">
                        <c:v>44628.816747685189</c:v>
                      </c:pt>
                      <c:pt idx="1140">
                        <c:v>44628.817465277774</c:v>
                      </c:pt>
                      <c:pt idx="1141">
                        <c:v>44628.818194444444</c:v>
                      </c:pt>
                      <c:pt idx="1142">
                        <c:v>44628.818923611114</c:v>
                      </c:pt>
                      <c:pt idx="1143">
                        <c:v>44628.819641203707</c:v>
                      </c:pt>
                      <c:pt idx="1144">
                        <c:v>44628.820370370369</c:v>
                      </c:pt>
                      <c:pt idx="1145">
                        <c:v>44628.821099537039</c:v>
                      </c:pt>
                      <c:pt idx="1146">
                        <c:v>44628.821817129632</c:v>
                      </c:pt>
                      <c:pt idx="1147">
                        <c:v>44628.822546296295</c:v>
                      </c:pt>
                      <c:pt idx="1148">
                        <c:v>44628.823275462964</c:v>
                      </c:pt>
                      <c:pt idx="1149">
                        <c:v>44628.823993055557</c:v>
                      </c:pt>
                      <c:pt idx="1150">
                        <c:v>44628.82472222222</c:v>
                      </c:pt>
                      <c:pt idx="1151">
                        <c:v>44628.82545138889</c:v>
                      </c:pt>
                      <c:pt idx="1152">
                        <c:v>44628.826168981483</c:v>
                      </c:pt>
                      <c:pt idx="1153">
                        <c:v>44628.826898148145</c:v>
                      </c:pt>
                      <c:pt idx="1154">
                        <c:v>44628.827627314815</c:v>
                      </c:pt>
                      <c:pt idx="1155">
                        <c:v>44628.828402777777</c:v>
                      </c:pt>
                      <c:pt idx="1156">
                        <c:v>44628.829131944447</c:v>
                      </c:pt>
                      <c:pt idx="1157">
                        <c:v>44628.82984953704</c:v>
                      </c:pt>
                      <c:pt idx="1158">
                        <c:v>44628.830578703702</c:v>
                      </c:pt>
                      <c:pt idx="1159">
                        <c:v>44628.831307870372</c:v>
                      </c:pt>
                      <c:pt idx="1160">
                        <c:v>44628.832025462965</c:v>
                      </c:pt>
                      <c:pt idx="1161">
                        <c:v>44628.832754629628</c:v>
                      </c:pt>
                      <c:pt idx="1162">
                        <c:v>44628.833483796298</c:v>
                      </c:pt>
                      <c:pt idx="1163">
                        <c:v>44628.834201388891</c:v>
                      </c:pt>
                      <c:pt idx="1164">
                        <c:v>44628.834930555553</c:v>
                      </c:pt>
                      <c:pt idx="1165">
                        <c:v>44628.835659722223</c:v>
                      </c:pt>
                      <c:pt idx="1166">
                        <c:v>44628.836377314816</c:v>
                      </c:pt>
                      <c:pt idx="1167">
                        <c:v>44628.837106481478</c:v>
                      </c:pt>
                      <c:pt idx="1168">
                        <c:v>44628.837824074071</c:v>
                      </c:pt>
                      <c:pt idx="1169">
                        <c:v>44628.838553240741</c:v>
                      </c:pt>
                      <c:pt idx="1170">
                        <c:v>44628.839282407411</c:v>
                      </c:pt>
                      <c:pt idx="1171">
                        <c:v>44628.840057870373</c:v>
                      </c:pt>
                      <c:pt idx="1172">
                        <c:v>44628.840787037036</c:v>
                      </c:pt>
                      <c:pt idx="1173">
                        <c:v>44628.841504629629</c:v>
                      </c:pt>
                      <c:pt idx="1174">
                        <c:v>44628.842233796298</c:v>
                      </c:pt>
                      <c:pt idx="1175">
                        <c:v>44628.842962962961</c:v>
                      </c:pt>
                      <c:pt idx="1176">
                        <c:v>44628.843680555554</c:v>
                      </c:pt>
                      <c:pt idx="1177">
                        <c:v>44628.844409722224</c:v>
                      </c:pt>
                      <c:pt idx="1178">
                        <c:v>44628.845138888886</c:v>
                      </c:pt>
                      <c:pt idx="1179">
                        <c:v>44628.845856481479</c:v>
                      </c:pt>
                      <c:pt idx="1180">
                        <c:v>44628.846585648149</c:v>
                      </c:pt>
                      <c:pt idx="1181">
                        <c:v>44628.847314814811</c:v>
                      </c:pt>
                      <c:pt idx="1182">
                        <c:v>44628.848032407404</c:v>
                      </c:pt>
                      <c:pt idx="1183">
                        <c:v>44628.848761574074</c:v>
                      </c:pt>
                      <c:pt idx="1184">
                        <c:v>44628.849490740744</c:v>
                      </c:pt>
                      <c:pt idx="1185">
                        <c:v>44628.850208333337</c:v>
                      </c:pt>
                      <c:pt idx="1186">
                        <c:v>44628.850937499999</c:v>
                      </c:pt>
                      <c:pt idx="1187">
                        <c:v>44628.851666666669</c:v>
                      </c:pt>
                      <c:pt idx="1188">
                        <c:v>44628.852384259262</c:v>
                      </c:pt>
                      <c:pt idx="1189">
                        <c:v>44628.853113425925</c:v>
                      </c:pt>
                      <c:pt idx="1190">
                        <c:v>44628.853842592594</c:v>
                      </c:pt>
                      <c:pt idx="1191">
                        <c:v>44628.854560185187</c:v>
                      </c:pt>
                      <c:pt idx="1192">
                        <c:v>44628.85528935185</c:v>
                      </c:pt>
                      <c:pt idx="1193">
                        <c:v>44628.856006944443</c:v>
                      </c:pt>
                      <c:pt idx="1194">
                        <c:v>44628.856736111113</c:v>
                      </c:pt>
                      <c:pt idx="1195">
                        <c:v>44628.857465277775</c:v>
                      </c:pt>
                      <c:pt idx="1196">
                        <c:v>44628.858194444445</c:v>
                      </c:pt>
                      <c:pt idx="1197">
                        <c:v>44628.858912037038</c:v>
                      </c:pt>
                      <c:pt idx="1198">
                        <c:v>44628.8596412037</c:v>
                      </c:pt>
                      <c:pt idx="1199">
                        <c:v>44628.860358796293</c:v>
                      </c:pt>
                      <c:pt idx="1200">
                        <c:v>44628.861087962963</c:v>
                      </c:pt>
                      <c:pt idx="1201">
                        <c:v>44628.861817129633</c:v>
                      </c:pt>
                      <c:pt idx="1202">
                        <c:v>44628.862546296295</c:v>
                      </c:pt>
                      <c:pt idx="1203">
                        <c:v>44628.863263888888</c:v>
                      </c:pt>
                      <c:pt idx="1204">
                        <c:v>44628.863993055558</c:v>
                      </c:pt>
                      <c:pt idx="1205">
                        <c:v>44628.864722222221</c:v>
                      </c:pt>
                      <c:pt idx="1206">
                        <c:v>44628.865439814814</c:v>
                      </c:pt>
                      <c:pt idx="1207">
                        <c:v>44628.866168981483</c:v>
                      </c:pt>
                      <c:pt idx="1208">
                        <c:v>44628.866886574076</c:v>
                      </c:pt>
                      <c:pt idx="1209">
                        <c:v>44628.867615740739</c:v>
                      </c:pt>
                      <c:pt idx="1210">
                        <c:v>44628.868344907409</c:v>
                      </c:pt>
                      <c:pt idx="1211">
                        <c:v>44628.869074074071</c:v>
                      </c:pt>
                      <c:pt idx="1212">
                        <c:v>44628.869791666664</c:v>
                      </c:pt>
                      <c:pt idx="1213">
                        <c:v>44628.870520833334</c:v>
                      </c:pt>
                      <c:pt idx="1214">
                        <c:v>44628.871249999997</c:v>
                      </c:pt>
                      <c:pt idx="1215">
                        <c:v>44628.871967592589</c:v>
                      </c:pt>
                      <c:pt idx="1216">
                        <c:v>44628.872696759259</c:v>
                      </c:pt>
                      <c:pt idx="1217">
                        <c:v>44628.873425925929</c:v>
                      </c:pt>
                      <c:pt idx="1218">
                        <c:v>44628.874143518522</c:v>
                      </c:pt>
                      <c:pt idx="1219">
                        <c:v>44628.874872685185</c:v>
                      </c:pt>
                      <c:pt idx="1220">
                        <c:v>44628.875601851854</c:v>
                      </c:pt>
                      <c:pt idx="1221">
                        <c:v>44628.876319444447</c:v>
                      </c:pt>
                      <c:pt idx="1222">
                        <c:v>44628.87704861111</c:v>
                      </c:pt>
                      <c:pt idx="1223">
                        <c:v>44628.87777777778</c:v>
                      </c:pt>
                      <c:pt idx="1224">
                        <c:v>44628.878495370373</c:v>
                      </c:pt>
                      <c:pt idx="1225">
                        <c:v>44628.879224537035</c:v>
                      </c:pt>
                      <c:pt idx="1226">
                        <c:v>44628.879953703705</c:v>
                      </c:pt>
                      <c:pt idx="1227">
                        <c:v>44628.880671296298</c:v>
                      </c:pt>
                      <c:pt idx="1228">
                        <c:v>44628.88140046296</c:v>
                      </c:pt>
                      <c:pt idx="1229">
                        <c:v>44628.88212962963</c:v>
                      </c:pt>
                      <c:pt idx="1230">
                        <c:v>44628.8828587963</c:v>
                      </c:pt>
                      <c:pt idx="1231">
                        <c:v>44628.883576388886</c:v>
                      </c:pt>
                      <c:pt idx="1232">
                        <c:v>44628.884305555555</c:v>
                      </c:pt>
                      <c:pt idx="1233">
                        <c:v>44628.885034722225</c:v>
                      </c:pt>
                      <c:pt idx="1234">
                        <c:v>44628.885752314818</c:v>
                      </c:pt>
                      <c:pt idx="1235">
                        <c:v>44628.886481481481</c:v>
                      </c:pt>
                      <c:pt idx="1236">
                        <c:v>44628.88721064815</c:v>
                      </c:pt>
                      <c:pt idx="1237">
                        <c:v>44628.887928240743</c:v>
                      </c:pt>
                      <c:pt idx="1238">
                        <c:v>44628.888657407406</c:v>
                      </c:pt>
                      <c:pt idx="1239">
                        <c:v>44628.889386574076</c:v>
                      </c:pt>
                      <c:pt idx="1240">
                        <c:v>44628.890104166669</c:v>
                      </c:pt>
                      <c:pt idx="1241">
                        <c:v>44628.890833333331</c:v>
                      </c:pt>
                      <c:pt idx="1242">
                        <c:v>44628.891562500001</c:v>
                      </c:pt>
                      <c:pt idx="1243">
                        <c:v>44628.892280092594</c:v>
                      </c:pt>
                      <c:pt idx="1244">
                        <c:v>44628.893009259256</c:v>
                      </c:pt>
                      <c:pt idx="1245">
                        <c:v>44628.893738425926</c:v>
                      </c:pt>
                      <c:pt idx="1246">
                        <c:v>44628.894467592596</c:v>
                      </c:pt>
                      <c:pt idx="1247">
                        <c:v>44628.895185185182</c:v>
                      </c:pt>
                      <c:pt idx="1248">
                        <c:v>44628.895914351851</c:v>
                      </c:pt>
                      <c:pt idx="1249">
                        <c:v>44628.896643518521</c:v>
                      </c:pt>
                      <c:pt idx="1250">
                        <c:v>44628.897372685184</c:v>
                      </c:pt>
                      <c:pt idx="1251">
                        <c:v>44628.898090277777</c:v>
                      </c:pt>
                      <c:pt idx="1252">
                        <c:v>44628.898819444446</c:v>
                      </c:pt>
                      <c:pt idx="1253">
                        <c:v>44628.899548611109</c:v>
                      </c:pt>
                      <c:pt idx="1254">
                        <c:v>44628.900266203702</c:v>
                      </c:pt>
                      <c:pt idx="1255">
                        <c:v>44628.900995370372</c:v>
                      </c:pt>
                      <c:pt idx="1256">
                        <c:v>44628.901724537034</c:v>
                      </c:pt>
                      <c:pt idx="1257">
                        <c:v>44628.902442129627</c:v>
                      </c:pt>
                      <c:pt idx="1258">
                        <c:v>44628.903171296297</c:v>
                      </c:pt>
                      <c:pt idx="1259">
                        <c:v>44628.903900462959</c:v>
                      </c:pt>
                      <c:pt idx="1260">
                        <c:v>44628.904618055552</c:v>
                      </c:pt>
                      <c:pt idx="1261">
                        <c:v>44628.905347222222</c:v>
                      </c:pt>
                      <c:pt idx="1262">
                        <c:v>44628.906076388892</c:v>
                      </c:pt>
                      <c:pt idx="1263">
                        <c:v>44628.906793981485</c:v>
                      </c:pt>
                      <c:pt idx="1264">
                        <c:v>44628.907523148147</c:v>
                      </c:pt>
                      <c:pt idx="1265">
                        <c:v>44628.908252314817</c:v>
                      </c:pt>
                      <c:pt idx="1266">
                        <c:v>44628.90896990741</c:v>
                      </c:pt>
                      <c:pt idx="1267">
                        <c:v>44628.909745370373</c:v>
                      </c:pt>
                      <c:pt idx="1268">
                        <c:v>44628.910474537035</c:v>
                      </c:pt>
                      <c:pt idx="1269">
                        <c:v>44628.911192129628</c:v>
                      </c:pt>
                      <c:pt idx="1270">
                        <c:v>44628.911921296298</c:v>
                      </c:pt>
                      <c:pt idx="1271">
                        <c:v>44628.91265046296</c:v>
                      </c:pt>
                      <c:pt idx="1272">
                        <c:v>44628.913368055553</c:v>
                      </c:pt>
                      <c:pt idx="1273">
                        <c:v>44628.914143518516</c:v>
                      </c:pt>
                      <c:pt idx="1274">
                        <c:v>44628.914872685185</c:v>
                      </c:pt>
                      <c:pt idx="1275">
                        <c:v>44628.915590277778</c:v>
                      </c:pt>
                      <c:pt idx="1276">
                        <c:v>44628.916319444441</c:v>
                      </c:pt>
                      <c:pt idx="1277">
                        <c:v>44628.917048611111</c:v>
                      </c:pt>
                      <c:pt idx="1278">
                        <c:v>44628.917766203704</c:v>
                      </c:pt>
                      <c:pt idx="1279">
                        <c:v>44628.918541666666</c:v>
                      </c:pt>
                      <c:pt idx="1280">
                        <c:v>44628.919270833336</c:v>
                      </c:pt>
                      <c:pt idx="1281">
                        <c:v>44628.92</c:v>
                      </c:pt>
                      <c:pt idx="1282">
                        <c:v>44628.920729166668</c:v>
                      </c:pt>
                      <c:pt idx="1283">
                        <c:v>44628.921446759261</c:v>
                      </c:pt>
                      <c:pt idx="1284">
                        <c:v>44628.922175925924</c:v>
                      </c:pt>
                      <c:pt idx="1285">
                        <c:v>44628.922951388886</c:v>
                      </c:pt>
                      <c:pt idx="1286">
                        <c:v>44628.923668981479</c:v>
                      </c:pt>
                      <c:pt idx="1287">
                        <c:v>44628.924398148149</c:v>
                      </c:pt>
                      <c:pt idx="1288">
                        <c:v>44628.925127314818</c:v>
                      </c:pt>
                      <c:pt idx="1289">
                        <c:v>44628.925844907404</c:v>
                      </c:pt>
                      <c:pt idx="1290">
                        <c:v>44628.926574074074</c:v>
                      </c:pt>
                      <c:pt idx="1291">
                        <c:v>44628.927349537036</c:v>
                      </c:pt>
                      <c:pt idx="1292">
                        <c:v>44628.928067129629</c:v>
                      </c:pt>
                      <c:pt idx="1293">
                        <c:v>44628.928796296299</c:v>
                      </c:pt>
                      <c:pt idx="1294">
                        <c:v>44628.929525462961</c:v>
                      </c:pt>
                      <c:pt idx="1295">
                        <c:v>44628.930243055554</c:v>
                      </c:pt>
                      <c:pt idx="1296">
                        <c:v>44628.930972222224</c:v>
                      </c:pt>
                      <c:pt idx="1297">
                        <c:v>44628.931747685187</c:v>
                      </c:pt>
                      <c:pt idx="1298">
                        <c:v>44628.932476851849</c:v>
                      </c:pt>
                      <c:pt idx="1299">
                        <c:v>44628.933194444442</c:v>
                      </c:pt>
                      <c:pt idx="1300">
                        <c:v>44628.933923611112</c:v>
                      </c:pt>
                      <c:pt idx="1301">
                        <c:v>44628.934652777774</c:v>
                      </c:pt>
                      <c:pt idx="1302">
                        <c:v>44628.935370370367</c:v>
                      </c:pt>
                      <c:pt idx="1303">
                        <c:v>44628.936145833337</c:v>
                      </c:pt>
                      <c:pt idx="1304">
                        <c:v>44628.936874999999</c:v>
                      </c:pt>
                      <c:pt idx="1305">
                        <c:v>44628.937592592592</c:v>
                      </c:pt>
                      <c:pt idx="1306">
                        <c:v>44628.938321759262</c:v>
                      </c:pt>
                      <c:pt idx="1307">
                        <c:v>44628.939050925925</c:v>
                      </c:pt>
                      <c:pt idx="1308">
                        <c:v>44628.939768518518</c:v>
                      </c:pt>
                      <c:pt idx="1309">
                        <c:v>44628.94054398148</c:v>
                      </c:pt>
                      <c:pt idx="1310">
                        <c:v>44628.94127314815</c:v>
                      </c:pt>
                      <c:pt idx="1311">
                        <c:v>44628.941990740743</c:v>
                      </c:pt>
                      <c:pt idx="1312">
                        <c:v>44628.942719907405</c:v>
                      </c:pt>
                      <c:pt idx="1313">
                        <c:v>44628.943449074075</c:v>
                      </c:pt>
                      <c:pt idx="1314">
                        <c:v>44628.944166666668</c:v>
                      </c:pt>
                      <c:pt idx="1315">
                        <c:v>44628.944953703707</c:v>
                      </c:pt>
                      <c:pt idx="1316">
                        <c:v>44628.945671296293</c:v>
                      </c:pt>
                      <c:pt idx="1317">
                        <c:v>44628.946400462963</c:v>
                      </c:pt>
                      <c:pt idx="1318">
                        <c:v>44628.947129629632</c:v>
                      </c:pt>
                      <c:pt idx="1319">
                        <c:v>44628.947847222225</c:v>
                      </c:pt>
                      <c:pt idx="1320">
                        <c:v>44628.948576388888</c:v>
                      </c:pt>
                      <c:pt idx="1321">
                        <c:v>44628.94935185185</c:v>
                      </c:pt>
                      <c:pt idx="1322">
                        <c:v>44628.950069444443</c:v>
                      </c:pt>
                      <c:pt idx="1323">
                        <c:v>44628.950798611113</c:v>
                      </c:pt>
                      <c:pt idx="1324">
                        <c:v>44628.951527777775</c:v>
                      </c:pt>
                      <c:pt idx="1325">
                        <c:v>44628.952245370368</c:v>
                      </c:pt>
                      <c:pt idx="1326">
                        <c:v>44628.952974537038</c:v>
                      </c:pt>
                      <c:pt idx="1327">
                        <c:v>44628.953750000001</c:v>
                      </c:pt>
                      <c:pt idx="1328">
                        <c:v>44628.954467592594</c:v>
                      </c:pt>
                      <c:pt idx="1329">
                        <c:v>44628.955196759256</c:v>
                      </c:pt>
                      <c:pt idx="1330">
                        <c:v>44628.955925925926</c:v>
                      </c:pt>
                      <c:pt idx="1331">
                        <c:v>44628.956643518519</c:v>
                      </c:pt>
                      <c:pt idx="1332">
                        <c:v>44628.957372685189</c:v>
                      </c:pt>
                      <c:pt idx="1333">
                        <c:v>44628.958148148151</c:v>
                      </c:pt>
                      <c:pt idx="1334">
                        <c:v>44628.958877314813</c:v>
                      </c:pt>
                      <c:pt idx="1335">
                        <c:v>44628.959594907406</c:v>
                      </c:pt>
                      <c:pt idx="1336">
                        <c:v>44628.960324074076</c:v>
                      </c:pt>
                      <c:pt idx="1337">
                        <c:v>44628.961053240739</c:v>
                      </c:pt>
                      <c:pt idx="1338">
                        <c:v>44628.961770833332</c:v>
                      </c:pt>
                      <c:pt idx="1339">
                        <c:v>44628.962546296294</c:v>
                      </c:pt>
                      <c:pt idx="1340">
                        <c:v>44628.963275462964</c:v>
                      </c:pt>
                      <c:pt idx="1341">
                        <c:v>44628.963993055557</c:v>
                      </c:pt>
                      <c:pt idx="1342">
                        <c:v>44628.964722222219</c:v>
                      </c:pt>
                      <c:pt idx="1343">
                        <c:v>44628.965451388889</c:v>
                      </c:pt>
                      <c:pt idx="1344">
                        <c:v>44628.966168981482</c:v>
                      </c:pt>
                      <c:pt idx="1345">
                        <c:v>44628.966944444444</c:v>
                      </c:pt>
                      <c:pt idx="1346">
                        <c:v>44628.967673611114</c:v>
                      </c:pt>
                      <c:pt idx="1347">
                        <c:v>44628.968391203707</c:v>
                      </c:pt>
                      <c:pt idx="1348">
                        <c:v>44628.96912037037</c:v>
                      </c:pt>
                      <c:pt idx="1349">
                        <c:v>44628.969849537039</c:v>
                      </c:pt>
                      <c:pt idx="1350">
                        <c:v>44628.970567129632</c:v>
                      </c:pt>
                      <c:pt idx="1351">
                        <c:v>44628.971296296295</c:v>
                      </c:pt>
                      <c:pt idx="1352">
                        <c:v>44628.972025462965</c:v>
                      </c:pt>
                      <c:pt idx="1353">
                        <c:v>44628.972743055558</c:v>
                      </c:pt>
                      <c:pt idx="1354">
                        <c:v>44628.97347222222</c:v>
                      </c:pt>
                      <c:pt idx="1355">
                        <c:v>44628.974189814813</c:v>
                      </c:pt>
                      <c:pt idx="1356">
                        <c:v>44628.974918981483</c:v>
                      </c:pt>
                      <c:pt idx="1357">
                        <c:v>44628.975648148145</c:v>
                      </c:pt>
                      <c:pt idx="1358">
                        <c:v>44628.976365740738</c:v>
                      </c:pt>
                      <c:pt idx="1359">
                        <c:v>44628.977094907408</c:v>
                      </c:pt>
                      <c:pt idx="1360">
                        <c:v>44628.977824074071</c:v>
                      </c:pt>
                      <c:pt idx="1361">
                        <c:v>44628.978587962964</c:v>
                      </c:pt>
                      <c:pt idx="1362">
                        <c:v>44628.979317129626</c:v>
                      </c:pt>
                      <c:pt idx="1363">
                        <c:v>44628.980034722219</c:v>
                      </c:pt>
                      <c:pt idx="1364">
                        <c:v>44628.980763888889</c:v>
                      </c:pt>
                      <c:pt idx="1365">
                        <c:v>44628.981493055559</c:v>
                      </c:pt>
                      <c:pt idx="1366">
                        <c:v>44628.982210648152</c:v>
                      </c:pt>
                      <c:pt idx="1367">
                        <c:v>44628.982986111114</c:v>
                      </c:pt>
                      <c:pt idx="1368">
                        <c:v>44628.983715277776</c:v>
                      </c:pt>
                      <c:pt idx="1369">
                        <c:v>44628.984444444446</c:v>
                      </c:pt>
                      <c:pt idx="1370">
                        <c:v>44628.985162037039</c:v>
                      </c:pt>
                      <c:pt idx="1371">
                        <c:v>44628.985891203702</c:v>
                      </c:pt>
                      <c:pt idx="1372">
                        <c:v>44628.986608796295</c:v>
                      </c:pt>
                      <c:pt idx="1373">
                        <c:v>44628.987384259257</c:v>
                      </c:pt>
                      <c:pt idx="1374">
                        <c:v>44628.988113425927</c:v>
                      </c:pt>
                      <c:pt idx="1375">
                        <c:v>44628.988842592589</c:v>
                      </c:pt>
                      <c:pt idx="1376">
                        <c:v>44628.989571759259</c:v>
                      </c:pt>
                      <c:pt idx="1377">
                        <c:v>44628.990289351852</c:v>
                      </c:pt>
                      <c:pt idx="1378">
                        <c:v>44628.991018518522</c:v>
                      </c:pt>
                      <c:pt idx="1379">
                        <c:v>44628.991747685184</c:v>
                      </c:pt>
                      <c:pt idx="1380">
                        <c:v>44628.992465277777</c:v>
                      </c:pt>
                      <c:pt idx="1381">
                        <c:v>44628.993194444447</c:v>
                      </c:pt>
                      <c:pt idx="1382">
                        <c:v>44628.993923611109</c:v>
                      </c:pt>
                      <c:pt idx="1383">
                        <c:v>44628.994652777779</c:v>
                      </c:pt>
                      <c:pt idx="1384">
                        <c:v>44628.995370370372</c:v>
                      </c:pt>
                      <c:pt idx="1385">
                        <c:v>44628.996099537035</c:v>
                      </c:pt>
                      <c:pt idx="1386">
                        <c:v>44628.996828703705</c:v>
                      </c:pt>
                      <c:pt idx="1387">
                        <c:v>44628.997546296298</c:v>
                      </c:pt>
                      <c:pt idx="1388">
                        <c:v>44628.99827546296</c:v>
                      </c:pt>
                      <c:pt idx="1389">
                        <c:v>44628.99900462963</c:v>
                      </c:pt>
                      <c:pt idx="1390">
                        <c:v>44628.999722222223</c:v>
                      </c:pt>
                      <c:pt idx="1391">
                        <c:v>44629.000451388885</c:v>
                      </c:pt>
                      <c:pt idx="1392">
                        <c:v>44629.001180555555</c:v>
                      </c:pt>
                      <c:pt idx="1393">
                        <c:v>44629.001909722225</c:v>
                      </c:pt>
                      <c:pt idx="1394">
                        <c:v>44629.002627314818</c:v>
                      </c:pt>
                      <c:pt idx="1395">
                        <c:v>44629.00335648148</c:v>
                      </c:pt>
                      <c:pt idx="1396">
                        <c:v>44629.00408564815</c:v>
                      </c:pt>
                      <c:pt idx="1397">
                        <c:v>44629.004814814813</c:v>
                      </c:pt>
                      <c:pt idx="1398">
                        <c:v>44629.005532407406</c:v>
                      </c:pt>
                      <c:pt idx="1399">
                        <c:v>44629.006261574075</c:v>
                      </c:pt>
                      <c:pt idx="1400">
                        <c:v>44629.006990740738</c:v>
                      </c:pt>
                      <c:pt idx="1401">
                        <c:v>44629.007708333331</c:v>
                      </c:pt>
                      <c:pt idx="1402">
                        <c:v>44629.008437500001</c:v>
                      </c:pt>
                      <c:pt idx="1403">
                        <c:v>44629.009166666663</c:v>
                      </c:pt>
                      <c:pt idx="1404">
                        <c:v>44629.009895833333</c:v>
                      </c:pt>
                      <c:pt idx="1405">
                        <c:v>44629.010613425926</c:v>
                      </c:pt>
                      <c:pt idx="1406">
                        <c:v>44629.011342592596</c:v>
                      </c:pt>
                      <c:pt idx="1407">
                        <c:v>44629.012071759258</c:v>
                      </c:pt>
                      <c:pt idx="1408">
                        <c:v>44629.012789351851</c:v>
                      </c:pt>
                      <c:pt idx="1409">
                        <c:v>44629.013518518521</c:v>
                      </c:pt>
                      <c:pt idx="1410">
                        <c:v>44629.014247685183</c:v>
                      </c:pt>
                      <c:pt idx="1411">
                        <c:v>44629.014965277776</c:v>
                      </c:pt>
                      <c:pt idx="1412">
                        <c:v>44629.015694444446</c:v>
                      </c:pt>
                      <c:pt idx="1413">
                        <c:v>44629.016423611109</c:v>
                      </c:pt>
                      <c:pt idx="1414">
                        <c:v>44629.017199074071</c:v>
                      </c:pt>
                      <c:pt idx="1415">
                        <c:v>44629.017916666664</c:v>
                      </c:pt>
                      <c:pt idx="1416">
                        <c:v>44629.018645833334</c:v>
                      </c:pt>
                      <c:pt idx="1417">
                        <c:v>44629.019375000003</c:v>
                      </c:pt>
                      <c:pt idx="1418">
                        <c:v>44629.020104166666</c:v>
                      </c:pt>
                      <c:pt idx="1419">
                        <c:v>44629.020821759259</c:v>
                      </c:pt>
                      <c:pt idx="1420">
                        <c:v>44629.021550925929</c:v>
                      </c:pt>
                      <c:pt idx="1421">
                        <c:v>44629.022280092591</c:v>
                      </c:pt>
                      <c:pt idx="1422">
                        <c:v>44629.022997685184</c:v>
                      </c:pt>
                      <c:pt idx="1423">
                        <c:v>44629.023726851854</c:v>
                      </c:pt>
                      <c:pt idx="1424">
                        <c:v>44629.024456018517</c:v>
                      </c:pt>
                      <c:pt idx="1425">
                        <c:v>44629.025231481479</c:v>
                      </c:pt>
                      <c:pt idx="1426">
                        <c:v>44629.025949074072</c:v>
                      </c:pt>
                      <c:pt idx="1427">
                        <c:v>44629.026678240742</c:v>
                      </c:pt>
                      <c:pt idx="1428">
                        <c:v>44629.027407407404</c:v>
                      </c:pt>
                      <c:pt idx="1429">
                        <c:v>44629.028136574074</c:v>
                      </c:pt>
                      <c:pt idx="1430">
                        <c:v>44629.028854166667</c:v>
                      </c:pt>
                      <c:pt idx="1431">
                        <c:v>44629.029629629629</c:v>
                      </c:pt>
                      <c:pt idx="1432">
                        <c:v>44629.030358796299</c:v>
                      </c:pt>
                      <c:pt idx="1433">
                        <c:v>44629.031076388892</c:v>
                      </c:pt>
                      <c:pt idx="1434">
                        <c:v>44629.031805555554</c:v>
                      </c:pt>
                      <c:pt idx="1435">
                        <c:v>44629.032534722224</c:v>
                      </c:pt>
                      <c:pt idx="1436">
                        <c:v>44629.033252314817</c:v>
                      </c:pt>
                      <c:pt idx="1437">
                        <c:v>44629.03398148148</c:v>
                      </c:pt>
                      <c:pt idx="1438">
                        <c:v>44629.034710648149</c:v>
                      </c:pt>
                      <c:pt idx="1439">
                        <c:v>44629.035428240742</c:v>
                      </c:pt>
                      <c:pt idx="1440">
                        <c:v>44629.036157407405</c:v>
                      </c:pt>
                      <c:pt idx="1441">
                        <c:v>44629.036886574075</c:v>
                      </c:pt>
                      <c:pt idx="1442">
                        <c:v>44629.037604166668</c:v>
                      </c:pt>
                      <c:pt idx="1443">
                        <c:v>44629.03833333333</c:v>
                      </c:pt>
                      <c:pt idx="1444">
                        <c:v>44629.0390625</c:v>
                      </c:pt>
                      <c:pt idx="1445">
                        <c:v>44629.039780092593</c:v>
                      </c:pt>
                      <c:pt idx="1446">
                        <c:v>44629.040509259263</c:v>
                      </c:pt>
                      <c:pt idx="1447">
                        <c:v>44629.041238425925</c:v>
                      </c:pt>
                      <c:pt idx="1448">
                        <c:v>44629.041956018518</c:v>
                      </c:pt>
                      <c:pt idx="1449">
                        <c:v>44629.042685185188</c:v>
                      </c:pt>
                      <c:pt idx="1450">
                        <c:v>44629.043414351851</c:v>
                      </c:pt>
                      <c:pt idx="1451">
                        <c:v>44629.044131944444</c:v>
                      </c:pt>
                      <c:pt idx="1452">
                        <c:v>44629.044861111113</c:v>
                      </c:pt>
                      <c:pt idx="1453">
                        <c:v>44629.045590277776</c:v>
                      </c:pt>
                      <c:pt idx="1454">
                        <c:v>44629.046307870369</c:v>
                      </c:pt>
                      <c:pt idx="1455">
                        <c:v>44629.047037037039</c:v>
                      </c:pt>
                      <c:pt idx="1456">
                        <c:v>44629.047766203701</c:v>
                      </c:pt>
                      <c:pt idx="1457">
                        <c:v>44629.048495370371</c:v>
                      </c:pt>
                      <c:pt idx="1458">
                        <c:v>44629.049212962964</c:v>
                      </c:pt>
                      <c:pt idx="1459">
                        <c:v>44629.049942129626</c:v>
                      </c:pt>
                      <c:pt idx="1460">
                        <c:v>44629.050659722219</c:v>
                      </c:pt>
                      <c:pt idx="1461">
                        <c:v>44629.051388888889</c:v>
                      </c:pt>
                      <c:pt idx="1462">
                        <c:v>44629.052118055559</c:v>
                      </c:pt>
                      <c:pt idx="1463">
                        <c:v>44629.052835648145</c:v>
                      </c:pt>
                      <c:pt idx="1464">
                        <c:v>44629.053564814814</c:v>
                      </c:pt>
                      <c:pt idx="1465">
                        <c:v>44629.054293981484</c:v>
                      </c:pt>
                      <c:pt idx="1466">
                        <c:v>44629.055011574077</c:v>
                      </c:pt>
                      <c:pt idx="1467">
                        <c:v>44629.05574074074</c:v>
                      </c:pt>
                      <c:pt idx="1468">
                        <c:v>44629.056469907409</c:v>
                      </c:pt>
                      <c:pt idx="1469">
                        <c:v>44629.057187500002</c:v>
                      </c:pt>
                      <c:pt idx="1470">
                        <c:v>44629.057916666665</c:v>
                      </c:pt>
                      <c:pt idx="1471">
                        <c:v>44629.058645833335</c:v>
                      </c:pt>
                      <c:pt idx="1472">
                        <c:v>44629.059421296297</c:v>
                      </c:pt>
                      <c:pt idx="1473">
                        <c:v>44629.060150462959</c:v>
                      </c:pt>
                      <c:pt idx="1474">
                        <c:v>44629.060868055552</c:v>
                      </c:pt>
                      <c:pt idx="1475">
                        <c:v>44629.061597222222</c:v>
                      </c:pt>
                      <c:pt idx="1476">
                        <c:v>44629.062326388892</c:v>
                      </c:pt>
                      <c:pt idx="1477">
                        <c:v>44629.063043981485</c:v>
                      </c:pt>
                      <c:pt idx="1478">
                        <c:v>44629.063773148147</c:v>
                      </c:pt>
                      <c:pt idx="1479">
                        <c:v>44629.064502314817</c:v>
                      </c:pt>
                      <c:pt idx="1480">
                        <c:v>44629.06521990741</c:v>
                      </c:pt>
                      <c:pt idx="1481">
                        <c:v>44629.065949074073</c:v>
                      </c:pt>
                      <c:pt idx="1482">
                        <c:v>44629.066678240742</c:v>
                      </c:pt>
                      <c:pt idx="1483">
                        <c:v>44629.067395833335</c:v>
                      </c:pt>
                      <c:pt idx="1484">
                        <c:v>44629.068124999998</c:v>
                      </c:pt>
                      <c:pt idx="1485">
                        <c:v>44629.068842592591</c:v>
                      </c:pt>
                      <c:pt idx="1486">
                        <c:v>44629.069571759261</c:v>
                      </c:pt>
                      <c:pt idx="1487">
                        <c:v>44629.070300925923</c:v>
                      </c:pt>
                      <c:pt idx="1488">
                        <c:v>44629.071018518516</c:v>
                      </c:pt>
                      <c:pt idx="1489">
                        <c:v>44629.071747685186</c:v>
                      </c:pt>
                      <c:pt idx="1490">
                        <c:v>44629.072476851848</c:v>
                      </c:pt>
                      <c:pt idx="1491">
                        <c:v>44629.073206018518</c:v>
                      </c:pt>
                      <c:pt idx="1492">
                        <c:v>44629.073923611111</c:v>
                      </c:pt>
                      <c:pt idx="1493">
                        <c:v>44629.074652777781</c:v>
                      </c:pt>
                      <c:pt idx="1494">
                        <c:v>44629.075370370374</c:v>
                      </c:pt>
                      <c:pt idx="1495">
                        <c:v>44629.076099537036</c:v>
                      </c:pt>
                      <c:pt idx="1496">
                        <c:v>44629.076828703706</c:v>
                      </c:pt>
                      <c:pt idx="1497">
                        <c:v>44629.077546296299</c:v>
                      </c:pt>
                      <c:pt idx="1498">
                        <c:v>44629.078275462962</c:v>
                      </c:pt>
                      <c:pt idx="1499">
                        <c:v>44629.079004629632</c:v>
                      </c:pt>
                      <c:pt idx="1500">
                        <c:v>44629.079722222225</c:v>
                      </c:pt>
                      <c:pt idx="1501">
                        <c:v>44629.080451388887</c:v>
                      </c:pt>
                      <c:pt idx="1502">
                        <c:v>44629.081180555557</c:v>
                      </c:pt>
                      <c:pt idx="1503">
                        <c:v>44629.08189814815</c:v>
                      </c:pt>
                      <c:pt idx="1504">
                        <c:v>44629.082627314812</c:v>
                      </c:pt>
                      <c:pt idx="1505">
                        <c:v>44629.083356481482</c:v>
                      </c:pt>
                      <c:pt idx="1506">
                        <c:v>44629.084074074075</c:v>
                      </c:pt>
                      <c:pt idx="1507">
                        <c:v>44629.084803240738</c:v>
                      </c:pt>
                      <c:pt idx="1508">
                        <c:v>44629.085532407407</c:v>
                      </c:pt>
                      <c:pt idx="1509">
                        <c:v>44629.08625</c:v>
                      </c:pt>
                      <c:pt idx="1510">
                        <c:v>44629.08697916667</c:v>
                      </c:pt>
                      <c:pt idx="1511">
                        <c:v>44629.087708333333</c:v>
                      </c:pt>
                      <c:pt idx="1512">
                        <c:v>44629.088425925926</c:v>
                      </c:pt>
                      <c:pt idx="1513">
                        <c:v>44629.089155092595</c:v>
                      </c:pt>
                      <c:pt idx="1514">
                        <c:v>44629.089884259258</c:v>
                      </c:pt>
                      <c:pt idx="1515">
                        <c:v>44629.090601851851</c:v>
                      </c:pt>
                      <c:pt idx="1516">
                        <c:v>44629.091331018521</c:v>
                      </c:pt>
                      <c:pt idx="1517">
                        <c:v>44629.092060185183</c:v>
                      </c:pt>
                      <c:pt idx="1518">
                        <c:v>44629.092835648145</c:v>
                      </c:pt>
                      <c:pt idx="1519">
                        <c:v>44629.093553240738</c:v>
                      </c:pt>
                      <c:pt idx="1520">
                        <c:v>44629.094282407408</c:v>
                      </c:pt>
                      <c:pt idx="1521">
                        <c:v>44629.095011574071</c:v>
                      </c:pt>
                      <c:pt idx="1522">
                        <c:v>44629.095729166664</c:v>
                      </c:pt>
                      <c:pt idx="1523">
                        <c:v>44629.096458333333</c:v>
                      </c:pt>
                      <c:pt idx="1524">
                        <c:v>44629.097187500003</c:v>
                      </c:pt>
                      <c:pt idx="1525">
                        <c:v>44629.097905092596</c:v>
                      </c:pt>
                      <c:pt idx="1526">
                        <c:v>44629.098634259259</c:v>
                      </c:pt>
                      <c:pt idx="1527">
                        <c:v>44629.099363425928</c:v>
                      </c:pt>
                      <c:pt idx="1528">
                        <c:v>44629.100081018521</c:v>
                      </c:pt>
                      <c:pt idx="1529">
                        <c:v>44629.100810185184</c:v>
                      </c:pt>
                      <c:pt idx="1530">
                        <c:v>44629.101539351854</c:v>
                      </c:pt>
                      <c:pt idx="1531">
                        <c:v>44629.102256944447</c:v>
                      </c:pt>
                      <c:pt idx="1532">
                        <c:v>44629.102986111109</c:v>
                      </c:pt>
                      <c:pt idx="1533">
                        <c:v>44629.103715277779</c:v>
                      </c:pt>
                      <c:pt idx="1534">
                        <c:v>44629.104432870372</c:v>
                      </c:pt>
                      <c:pt idx="1535">
                        <c:v>44629.105162037034</c:v>
                      </c:pt>
                      <c:pt idx="1536">
                        <c:v>44629.105891203704</c:v>
                      </c:pt>
                      <c:pt idx="1537">
                        <c:v>44629.106608796297</c:v>
                      </c:pt>
                      <c:pt idx="1538">
                        <c:v>44629.10733796296</c:v>
                      </c:pt>
                      <c:pt idx="1539">
                        <c:v>44629.108113425929</c:v>
                      </c:pt>
                      <c:pt idx="1540">
                        <c:v>44629.108842592592</c:v>
                      </c:pt>
                      <c:pt idx="1541">
                        <c:v>44629.109560185185</c:v>
                      </c:pt>
                      <c:pt idx="1542">
                        <c:v>44629.110289351855</c:v>
                      </c:pt>
                      <c:pt idx="1543">
                        <c:v>44629.111018518517</c:v>
                      </c:pt>
                      <c:pt idx="1544">
                        <c:v>44629.11173611111</c:v>
                      </c:pt>
                      <c:pt idx="1545">
                        <c:v>44629.11246527778</c:v>
                      </c:pt>
                      <c:pt idx="1546">
                        <c:v>44629.113194444442</c:v>
                      </c:pt>
                      <c:pt idx="1547">
                        <c:v>44629.113912037035</c:v>
                      </c:pt>
                      <c:pt idx="1548">
                        <c:v>44629.114641203705</c:v>
                      </c:pt>
                      <c:pt idx="1549">
                        <c:v>44629.115370370368</c:v>
                      </c:pt>
                      <c:pt idx="1550">
                        <c:v>44629.116087962961</c:v>
                      </c:pt>
                      <c:pt idx="1551">
                        <c:v>44629.11681712963</c:v>
                      </c:pt>
                      <c:pt idx="1552">
                        <c:v>44629.117534722223</c:v>
                      </c:pt>
                      <c:pt idx="1553">
                        <c:v>44629.118263888886</c:v>
                      </c:pt>
                      <c:pt idx="1554">
                        <c:v>44629.118993055556</c:v>
                      </c:pt>
                      <c:pt idx="1555">
                        <c:v>44629.119710648149</c:v>
                      </c:pt>
                      <c:pt idx="1556">
                        <c:v>44629.120439814818</c:v>
                      </c:pt>
                      <c:pt idx="1557">
                        <c:v>44629.121168981481</c:v>
                      </c:pt>
                      <c:pt idx="1558">
                        <c:v>44629.121886574074</c:v>
                      </c:pt>
                      <c:pt idx="1559">
                        <c:v>44629.122615740744</c:v>
                      </c:pt>
                      <c:pt idx="1560">
                        <c:v>44629.123344907406</c:v>
                      </c:pt>
                      <c:pt idx="1561">
                        <c:v>44629.124062499999</c:v>
                      </c:pt>
                      <c:pt idx="1562">
                        <c:v>44629.124791666669</c:v>
                      </c:pt>
                      <c:pt idx="1563">
                        <c:v>44629.125520833331</c:v>
                      </c:pt>
                      <c:pt idx="1564">
                        <c:v>44629.126250000001</c:v>
                      </c:pt>
                      <c:pt idx="1565">
                        <c:v>44629.126967592594</c:v>
                      </c:pt>
                      <c:pt idx="1566">
                        <c:v>44629.127696759257</c:v>
                      </c:pt>
                      <c:pt idx="1567">
                        <c:v>44629.128425925926</c:v>
                      </c:pt>
                      <c:pt idx="1568">
                        <c:v>44629.129143518519</c:v>
                      </c:pt>
                      <c:pt idx="1569">
                        <c:v>44629.129872685182</c:v>
                      </c:pt>
                      <c:pt idx="1570">
                        <c:v>44629.130590277775</c:v>
                      </c:pt>
                      <c:pt idx="1571">
                        <c:v>44629.131319444445</c:v>
                      </c:pt>
                      <c:pt idx="1572">
                        <c:v>44629.132048611114</c:v>
                      </c:pt>
                      <c:pt idx="1573">
                        <c:v>44629.132777777777</c:v>
                      </c:pt>
                      <c:pt idx="1574">
                        <c:v>44629.13349537037</c:v>
                      </c:pt>
                      <c:pt idx="1575">
                        <c:v>44629.134270833332</c:v>
                      </c:pt>
                      <c:pt idx="1576">
                        <c:v>44629.135000000002</c:v>
                      </c:pt>
                      <c:pt idx="1577">
                        <c:v>44629.135729166665</c:v>
                      </c:pt>
                      <c:pt idx="1578">
                        <c:v>44629.136446759258</c:v>
                      </c:pt>
                      <c:pt idx="1579">
                        <c:v>44629.137175925927</c:v>
                      </c:pt>
                      <c:pt idx="1580">
                        <c:v>44629.13790509259</c:v>
                      </c:pt>
                      <c:pt idx="1581">
                        <c:v>44629.138622685183</c:v>
                      </c:pt>
                      <c:pt idx="1582">
                        <c:v>44629.139351851853</c:v>
                      </c:pt>
                      <c:pt idx="1583">
                        <c:v>44629.140081018515</c:v>
                      </c:pt>
                      <c:pt idx="1584">
                        <c:v>44629.140798611108</c:v>
                      </c:pt>
                      <c:pt idx="1585">
                        <c:v>44629.141527777778</c:v>
                      </c:pt>
                      <c:pt idx="1586">
                        <c:v>44629.142256944448</c:v>
                      </c:pt>
                      <c:pt idx="1587">
                        <c:v>44629.142974537041</c:v>
                      </c:pt>
                      <c:pt idx="1588">
                        <c:v>44629.143703703703</c:v>
                      </c:pt>
                      <c:pt idx="1589">
                        <c:v>44629.144432870373</c:v>
                      </c:pt>
                      <c:pt idx="1590">
                        <c:v>44629.145150462966</c:v>
                      </c:pt>
                      <c:pt idx="1591">
                        <c:v>44629.145879629628</c:v>
                      </c:pt>
                      <c:pt idx="1592">
                        <c:v>44629.146608796298</c:v>
                      </c:pt>
                      <c:pt idx="1593">
                        <c:v>44629.147326388891</c:v>
                      </c:pt>
                      <c:pt idx="1594">
                        <c:v>44629.148055555554</c:v>
                      </c:pt>
                      <c:pt idx="1595">
                        <c:v>44629.148784722223</c:v>
                      </c:pt>
                      <c:pt idx="1596">
                        <c:v>44629.149513888886</c:v>
                      </c:pt>
                      <c:pt idx="1597">
                        <c:v>44629.150231481479</c:v>
                      </c:pt>
                      <c:pt idx="1598">
                        <c:v>44629.150960648149</c:v>
                      </c:pt>
                      <c:pt idx="1599">
                        <c:v>44629.151689814818</c:v>
                      </c:pt>
                      <c:pt idx="1600">
                        <c:v>44629.152407407404</c:v>
                      </c:pt>
                      <c:pt idx="1601">
                        <c:v>44629.153136574074</c:v>
                      </c:pt>
                      <c:pt idx="1602">
                        <c:v>44629.153865740744</c:v>
                      </c:pt>
                      <c:pt idx="1603">
                        <c:v>44629.154583333337</c:v>
                      </c:pt>
                      <c:pt idx="1604">
                        <c:v>44629.155312499999</c:v>
                      </c:pt>
                      <c:pt idx="1605">
                        <c:v>44629.156030092592</c:v>
                      </c:pt>
                      <c:pt idx="1606">
                        <c:v>44629.156759259262</c:v>
                      </c:pt>
                      <c:pt idx="1607">
                        <c:v>44629.157488425924</c:v>
                      </c:pt>
                      <c:pt idx="1608">
                        <c:v>44629.158206018517</c:v>
                      </c:pt>
                      <c:pt idx="1609">
                        <c:v>44629.158935185187</c:v>
                      </c:pt>
                      <c:pt idx="1610">
                        <c:v>44629.15966435185</c:v>
                      </c:pt>
                      <c:pt idx="1611">
                        <c:v>44629.160381944443</c:v>
                      </c:pt>
                      <c:pt idx="1612">
                        <c:v>44629.161111111112</c:v>
                      </c:pt>
                      <c:pt idx="1613">
                        <c:v>44629.161840277775</c:v>
                      </c:pt>
                      <c:pt idx="1614">
                        <c:v>44629.162557870368</c:v>
                      </c:pt>
                      <c:pt idx="1615">
                        <c:v>44629.163287037038</c:v>
                      </c:pt>
                      <c:pt idx="1616">
                        <c:v>44629.1640162037</c:v>
                      </c:pt>
                      <c:pt idx="1617">
                        <c:v>44629.16474537037</c:v>
                      </c:pt>
                      <c:pt idx="1618">
                        <c:v>44629.165462962963</c:v>
                      </c:pt>
                      <c:pt idx="1619">
                        <c:v>44629.166192129633</c:v>
                      </c:pt>
                      <c:pt idx="1620">
                        <c:v>44629.166921296295</c:v>
                      </c:pt>
                      <c:pt idx="1621">
                        <c:v>44629.167696759258</c:v>
                      </c:pt>
                      <c:pt idx="1622">
                        <c:v>44629.168414351851</c:v>
                      </c:pt>
                      <c:pt idx="1623">
                        <c:v>44629.16914351852</c:v>
                      </c:pt>
                      <c:pt idx="1624">
                        <c:v>44629.169872685183</c:v>
                      </c:pt>
                      <c:pt idx="1625">
                        <c:v>44629.170590277776</c:v>
                      </c:pt>
                      <c:pt idx="1626">
                        <c:v>44629.171319444446</c:v>
                      </c:pt>
                      <c:pt idx="1627">
                        <c:v>44629.172048611108</c:v>
                      </c:pt>
                      <c:pt idx="1628">
                        <c:v>44629.172766203701</c:v>
                      </c:pt>
                      <c:pt idx="1629">
                        <c:v>44629.173495370371</c:v>
                      </c:pt>
                      <c:pt idx="1630">
                        <c:v>44629.174224537041</c:v>
                      </c:pt>
                      <c:pt idx="1631">
                        <c:v>44629.174942129626</c:v>
                      </c:pt>
                      <c:pt idx="1632">
                        <c:v>44629.175671296296</c:v>
                      </c:pt>
                      <c:pt idx="1633">
                        <c:v>44629.176400462966</c:v>
                      </c:pt>
                      <c:pt idx="1634">
                        <c:v>44629.177118055559</c:v>
                      </c:pt>
                      <c:pt idx="1635">
                        <c:v>44629.177847222221</c:v>
                      </c:pt>
                      <c:pt idx="1636">
                        <c:v>44629.178576388891</c:v>
                      </c:pt>
                      <c:pt idx="1637">
                        <c:v>44629.179293981484</c:v>
                      </c:pt>
                      <c:pt idx="1638">
                        <c:v>44629.180023148147</c:v>
                      </c:pt>
                      <c:pt idx="1639">
                        <c:v>44629.180752314816</c:v>
                      </c:pt>
                      <c:pt idx="1640">
                        <c:v>44629.181481481479</c:v>
                      </c:pt>
                      <c:pt idx="1641">
                        <c:v>44629.182199074072</c:v>
                      </c:pt>
                      <c:pt idx="1642">
                        <c:v>44629.182928240742</c:v>
                      </c:pt>
                      <c:pt idx="1643">
                        <c:v>44629.183657407404</c:v>
                      </c:pt>
                      <c:pt idx="1644">
                        <c:v>44629.184374999997</c:v>
                      </c:pt>
                      <c:pt idx="1645">
                        <c:v>44629.185104166667</c:v>
                      </c:pt>
                      <c:pt idx="1646">
                        <c:v>44629.185833333337</c:v>
                      </c:pt>
                      <c:pt idx="1647">
                        <c:v>44629.186550925922</c:v>
                      </c:pt>
                      <c:pt idx="1648">
                        <c:v>44629.187280092592</c:v>
                      </c:pt>
                      <c:pt idx="1649">
                        <c:v>44629.188009259262</c:v>
                      </c:pt>
                      <c:pt idx="1650">
                        <c:v>44629.188726851855</c:v>
                      </c:pt>
                      <c:pt idx="1651">
                        <c:v>44629.189456018517</c:v>
                      </c:pt>
                      <c:pt idx="1652">
                        <c:v>44629.190185185187</c:v>
                      </c:pt>
                      <c:pt idx="1653">
                        <c:v>44629.19090277778</c:v>
                      </c:pt>
                      <c:pt idx="1654">
                        <c:v>44629.191631944443</c:v>
                      </c:pt>
                      <c:pt idx="1655">
                        <c:v>44629.192361111112</c:v>
                      </c:pt>
                      <c:pt idx="1656">
                        <c:v>44629.193078703705</c:v>
                      </c:pt>
                      <c:pt idx="1657">
                        <c:v>44629.193865740737</c:v>
                      </c:pt>
                      <c:pt idx="1658">
                        <c:v>44629.19458333333</c:v>
                      </c:pt>
                      <c:pt idx="1659">
                        <c:v>44629.1953125</c:v>
                      </c:pt>
                      <c:pt idx="1660">
                        <c:v>44629.19604166667</c:v>
                      </c:pt>
                      <c:pt idx="1661">
                        <c:v>44629.196759259263</c:v>
                      </c:pt>
                      <c:pt idx="1662">
                        <c:v>44629.197488425925</c:v>
                      </c:pt>
                      <c:pt idx="1663">
                        <c:v>44629.198217592595</c:v>
                      </c:pt>
                      <c:pt idx="1664">
                        <c:v>44629.198935185188</c:v>
                      </c:pt>
                      <c:pt idx="1665">
                        <c:v>44629.199664351851</c:v>
                      </c:pt>
                      <c:pt idx="1666">
                        <c:v>44629.20039351852</c:v>
                      </c:pt>
                      <c:pt idx="1667">
                        <c:v>44629.201111111113</c:v>
                      </c:pt>
                      <c:pt idx="1668">
                        <c:v>44629.201840277776</c:v>
                      </c:pt>
                      <c:pt idx="1669">
                        <c:v>44629.202569444446</c:v>
                      </c:pt>
                      <c:pt idx="1670">
                        <c:v>44629.203287037039</c:v>
                      </c:pt>
                      <c:pt idx="1671">
                        <c:v>44629.204016203701</c:v>
                      </c:pt>
                      <c:pt idx="1672">
                        <c:v>44629.204745370371</c:v>
                      </c:pt>
                      <c:pt idx="1673">
                        <c:v>44629.205462962964</c:v>
                      </c:pt>
                      <c:pt idx="1674">
                        <c:v>44629.206192129626</c:v>
                      </c:pt>
                      <c:pt idx="1675">
                        <c:v>44629.206921296296</c:v>
                      </c:pt>
                      <c:pt idx="1676">
                        <c:v>44629.207638888889</c:v>
                      </c:pt>
                      <c:pt idx="1677">
                        <c:v>44629.208368055559</c:v>
                      </c:pt>
                      <c:pt idx="1678">
                        <c:v>44629.209097222221</c:v>
                      </c:pt>
                      <c:pt idx="1679">
                        <c:v>44629.209814814814</c:v>
                      </c:pt>
                      <c:pt idx="1680">
                        <c:v>44629.210543981484</c:v>
                      </c:pt>
                      <c:pt idx="1681">
                        <c:v>44629.211273148147</c:v>
                      </c:pt>
                      <c:pt idx="1682">
                        <c:v>44629.21199074074</c:v>
                      </c:pt>
                      <c:pt idx="1683">
                        <c:v>44629.212766203702</c:v>
                      </c:pt>
                      <c:pt idx="1684">
                        <c:v>44629.213495370372</c:v>
                      </c:pt>
                      <c:pt idx="1685">
                        <c:v>44629.214224537034</c:v>
                      </c:pt>
                      <c:pt idx="1686">
                        <c:v>44629.214942129627</c:v>
                      </c:pt>
                      <c:pt idx="1687">
                        <c:v>44629.215671296297</c:v>
                      </c:pt>
                      <c:pt idx="1688">
                        <c:v>44629.216400462959</c:v>
                      </c:pt>
                      <c:pt idx="1689">
                        <c:v>44629.217118055552</c:v>
                      </c:pt>
                      <c:pt idx="1690">
                        <c:v>44629.217847222222</c:v>
                      </c:pt>
                      <c:pt idx="1691">
                        <c:v>44629.218576388892</c:v>
                      </c:pt>
                      <c:pt idx="1692">
                        <c:v>44629.219293981485</c:v>
                      </c:pt>
                      <c:pt idx="1693">
                        <c:v>44629.220023148147</c:v>
                      </c:pt>
                      <c:pt idx="1694">
                        <c:v>44629.220752314817</c:v>
                      </c:pt>
                      <c:pt idx="1695">
                        <c:v>44629.22148148148</c:v>
                      </c:pt>
                      <c:pt idx="1696">
                        <c:v>44629.222199074073</c:v>
                      </c:pt>
                      <c:pt idx="1697">
                        <c:v>44629.222928240742</c:v>
                      </c:pt>
                      <c:pt idx="1698">
                        <c:v>44629.223645833335</c:v>
                      </c:pt>
                      <c:pt idx="1699">
                        <c:v>44629.224432870367</c:v>
                      </c:pt>
                      <c:pt idx="1700">
                        <c:v>44629.22515046296</c:v>
                      </c:pt>
                      <c:pt idx="1701">
                        <c:v>44629.22587962963</c:v>
                      </c:pt>
                      <c:pt idx="1702">
                        <c:v>44629.2266087963</c:v>
                      </c:pt>
                      <c:pt idx="1703">
                        <c:v>44629.227326388886</c:v>
                      </c:pt>
                      <c:pt idx="1704">
                        <c:v>44629.228055555555</c:v>
                      </c:pt>
                      <c:pt idx="1705">
                        <c:v>44629.228784722225</c:v>
                      </c:pt>
                      <c:pt idx="1706">
                        <c:v>44629.229502314818</c:v>
                      </c:pt>
                      <c:pt idx="1707">
                        <c:v>44629.230231481481</c:v>
                      </c:pt>
                      <c:pt idx="1708">
                        <c:v>44629.23096064815</c:v>
                      </c:pt>
                      <c:pt idx="1709">
                        <c:v>44629.231678240743</c:v>
                      </c:pt>
                      <c:pt idx="1710">
                        <c:v>44629.232407407406</c:v>
                      </c:pt>
                      <c:pt idx="1711">
                        <c:v>44629.233136574076</c:v>
                      </c:pt>
                      <c:pt idx="1712">
                        <c:v>44629.233854166669</c:v>
                      </c:pt>
                      <c:pt idx="1713">
                        <c:v>44629.234583333331</c:v>
                      </c:pt>
                      <c:pt idx="1714">
                        <c:v>44629.235312500001</c:v>
                      </c:pt>
                      <c:pt idx="1715">
                        <c:v>44629.236030092594</c:v>
                      </c:pt>
                      <c:pt idx="1716">
                        <c:v>44629.236759259256</c:v>
                      </c:pt>
                      <c:pt idx="1717">
                        <c:v>44629.237488425926</c:v>
                      </c:pt>
                      <c:pt idx="1718">
                        <c:v>44629.238206018519</c:v>
                      </c:pt>
                      <c:pt idx="1719">
                        <c:v>44629.238935185182</c:v>
                      </c:pt>
                      <c:pt idx="1720">
                        <c:v>44629.239664351851</c:v>
                      </c:pt>
                      <c:pt idx="1721">
                        <c:v>44629.240381944444</c:v>
                      </c:pt>
                      <c:pt idx="1722">
                        <c:v>44629.241111111114</c:v>
                      </c:pt>
                      <c:pt idx="1723">
                        <c:v>44629.241840277777</c:v>
                      </c:pt>
                      <c:pt idx="1724">
                        <c:v>44629.24255787037</c:v>
                      </c:pt>
                      <c:pt idx="1725">
                        <c:v>44629.243287037039</c:v>
                      </c:pt>
                      <c:pt idx="1726">
                        <c:v>44629.244016203702</c:v>
                      </c:pt>
                      <c:pt idx="1727">
                        <c:v>44629.244733796295</c:v>
                      </c:pt>
                      <c:pt idx="1728">
                        <c:v>44629.245462962965</c:v>
                      </c:pt>
                      <c:pt idx="1729">
                        <c:v>44629.246192129627</c:v>
                      </c:pt>
                      <c:pt idx="1730">
                        <c:v>44629.24690972222</c:v>
                      </c:pt>
                      <c:pt idx="1731">
                        <c:v>44629.24763888889</c:v>
                      </c:pt>
                      <c:pt idx="1732">
                        <c:v>44629.248368055552</c:v>
                      </c:pt>
                      <c:pt idx="1733">
                        <c:v>44629.249085648145</c:v>
                      </c:pt>
                      <c:pt idx="1734">
                        <c:v>44629.249814814815</c:v>
                      </c:pt>
                      <c:pt idx="1735">
                        <c:v>44629.250543981485</c:v>
                      </c:pt>
                      <c:pt idx="1736">
                        <c:v>44629.251261574071</c:v>
                      </c:pt>
                      <c:pt idx="1737">
                        <c:v>44629.25199074074</c:v>
                      </c:pt>
                      <c:pt idx="1738">
                        <c:v>44629.25271990741</c:v>
                      </c:pt>
                      <c:pt idx="1739">
                        <c:v>44629.253437500003</c:v>
                      </c:pt>
                      <c:pt idx="1740">
                        <c:v>44629.254166666666</c:v>
                      </c:pt>
                      <c:pt idx="1741">
                        <c:v>44629.254895833335</c:v>
                      </c:pt>
                      <c:pt idx="1742">
                        <c:v>44629.255613425928</c:v>
                      </c:pt>
                      <c:pt idx="1743">
                        <c:v>44629.256342592591</c:v>
                      </c:pt>
                      <c:pt idx="1744">
                        <c:v>44629.257071759261</c:v>
                      </c:pt>
                      <c:pt idx="1745">
                        <c:v>44629.257789351854</c:v>
                      </c:pt>
                      <c:pt idx="1746">
                        <c:v>44629.258518518516</c:v>
                      </c:pt>
                      <c:pt idx="1747">
                        <c:v>44629.259247685186</c:v>
                      </c:pt>
                      <c:pt idx="1748">
                        <c:v>44629.259965277779</c:v>
                      </c:pt>
                      <c:pt idx="1749">
                        <c:v>44629.260694444441</c:v>
                      </c:pt>
                      <c:pt idx="1750">
                        <c:v>44629.261423611111</c:v>
                      </c:pt>
                      <c:pt idx="1751">
                        <c:v>44629.262141203704</c:v>
                      </c:pt>
                      <c:pt idx="1752">
                        <c:v>44629.262870370374</c:v>
                      </c:pt>
                      <c:pt idx="1753">
                        <c:v>44629.263599537036</c:v>
                      </c:pt>
                      <c:pt idx="1754">
                        <c:v>44629.264317129629</c:v>
                      </c:pt>
                      <c:pt idx="1755">
                        <c:v>44629.265046296299</c:v>
                      </c:pt>
                      <c:pt idx="1756">
                        <c:v>44629.265775462962</c:v>
                      </c:pt>
                      <c:pt idx="1757">
                        <c:v>44629.266504629632</c:v>
                      </c:pt>
                      <c:pt idx="1758">
                        <c:v>44629.267222222225</c:v>
                      </c:pt>
                      <c:pt idx="1759">
                        <c:v>44629.267951388887</c:v>
                      </c:pt>
                      <c:pt idx="1760">
                        <c:v>44629.268680555557</c:v>
                      </c:pt>
                      <c:pt idx="1761">
                        <c:v>44629.26939814815</c:v>
                      </c:pt>
                      <c:pt idx="1762">
                        <c:v>44629.270127314812</c:v>
                      </c:pt>
                      <c:pt idx="1763">
                        <c:v>44629.270856481482</c:v>
                      </c:pt>
                      <c:pt idx="1764">
                        <c:v>44629.271574074075</c:v>
                      </c:pt>
                      <c:pt idx="1765">
                        <c:v>44629.272303240738</c:v>
                      </c:pt>
                      <c:pt idx="1766">
                        <c:v>44629.273032407407</c:v>
                      </c:pt>
                      <c:pt idx="1767">
                        <c:v>44629.27375</c:v>
                      </c:pt>
                      <c:pt idx="1768">
                        <c:v>44629.27447916667</c:v>
                      </c:pt>
                      <c:pt idx="1769">
                        <c:v>44629.275208333333</c:v>
                      </c:pt>
                      <c:pt idx="1770">
                        <c:v>44629.275925925926</c:v>
                      </c:pt>
                      <c:pt idx="1771">
                        <c:v>44629.276655092595</c:v>
                      </c:pt>
                      <c:pt idx="1772">
                        <c:v>44629.277384259258</c:v>
                      </c:pt>
                      <c:pt idx="1773">
                        <c:v>44629.278113425928</c:v>
                      </c:pt>
                      <c:pt idx="1774">
                        <c:v>44629.278831018521</c:v>
                      </c:pt>
                      <c:pt idx="1775">
                        <c:v>44629.279560185183</c:v>
                      </c:pt>
                      <c:pt idx="1776">
                        <c:v>44629.280277777776</c:v>
                      </c:pt>
                      <c:pt idx="1777">
                        <c:v>44629.281006944446</c:v>
                      </c:pt>
                      <c:pt idx="1778">
                        <c:v>44629.281736111108</c:v>
                      </c:pt>
                      <c:pt idx="1779">
                        <c:v>44629.282465277778</c:v>
                      </c:pt>
                      <c:pt idx="1780">
                        <c:v>44629.283182870371</c:v>
                      </c:pt>
                      <c:pt idx="1781">
                        <c:v>44629.283912037034</c:v>
                      </c:pt>
                      <c:pt idx="1782">
                        <c:v>44629.284641203703</c:v>
                      </c:pt>
                      <c:pt idx="1783">
                        <c:v>44629.285358796296</c:v>
                      </c:pt>
                      <c:pt idx="1784">
                        <c:v>44629.286087962966</c:v>
                      </c:pt>
                      <c:pt idx="1785">
                        <c:v>44629.286863425928</c:v>
                      </c:pt>
                      <c:pt idx="1786">
                        <c:v>44629.287592592591</c:v>
                      </c:pt>
                      <c:pt idx="1787">
                        <c:v>44629.288321759261</c:v>
                      </c:pt>
                      <c:pt idx="1788">
                        <c:v>44629.289039351854</c:v>
                      </c:pt>
                      <c:pt idx="1789">
                        <c:v>44629.289768518516</c:v>
                      </c:pt>
                      <c:pt idx="1790">
                        <c:v>44629.290497685186</c:v>
                      </c:pt>
                      <c:pt idx="1791">
                        <c:v>44629.291215277779</c:v>
                      </c:pt>
                      <c:pt idx="1792">
                        <c:v>44629.291944444441</c:v>
                      </c:pt>
                      <c:pt idx="1793">
                        <c:v>44629.292673611111</c:v>
                      </c:pt>
                      <c:pt idx="1794">
                        <c:v>44629.293391203704</c:v>
                      </c:pt>
                      <c:pt idx="1795">
                        <c:v>44629.294120370374</c:v>
                      </c:pt>
                      <c:pt idx="1796">
                        <c:v>44629.294849537036</c:v>
                      </c:pt>
                      <c:pt idx="1797">
                        <c:v>44629.295567129629</c:v>
                      </c:pt>
                      <c:pt idx="1798">
                        <c:v>44629.296296296299</c:v>
                      </c:pt>
                      <c:pt idx="1799">
                        <c:v>44629.297013888892</c:v>
                      </c:pt>
                      <c:pt idx="1800">
                        <c:v>44629.297743055555</c:v>
                      </c:pt>
                      <c:pt idx="1801">
                        <c:v>44629.298472222225</c:v>
                      </c:pt>
                      <c:pt idx="1802">
                        <c:v>44629.299189814818</c:v>
                      </c:pt>
                      <c:pt idx="1803">
                        <c:v>44629.29991898148</c:v>
                      </c:pt>
                      <c:pt idx="1804">
                        <c:v>44629.30064814815</c:v>
                      </c:pt>
                      <c:pt idx="1805">
                        <c:v>44629.301365740743</c:v>
                      </c:pt>
                      <c:pt idx="1806">
                        <c:v>44629.302152777775</c:v>
                      </c:pt>
                      <c:pt idx="1807">
                        <c:v>44629.302870370368</c:v>
                      </c:pt>
                      <c:pt idx="1808">
                        <c:v>44629.303599537037</c:v>
                      </c:pt>
                      <c:pt idx="1809">
                        <c:v>44629.304328703707</c:v>
                      </c:pt>
                      <c:pt idx="1810">
                        <c:v>44629.305046296293</c:v>
                      </c:pt>
                      <c:pt idx="1811">
                        <c:v>44629.305775462963</c:v>
                      </c:pt>
                      <c:pt idx="1812">
                        <c:v>44629.306493055556</c:v>
                      </c:pt>
                      <c:pt idx="1813">
                        <c:v>44629.307222222225</c:v>
                      </c:pt>
                      <c:pt idx="1814">
                        <c:v>44629.307951388888</c:v>
                      </c:pt>
                      <c:pt idx="1815">
                        <c:v>44629.308668981481</c:v>
                      </c:pt>
                      <c:pt idx="1816">
                        <c:v>44629.309398148151</c:v>
                      </c:pt>
                      <c:pt idx="1817">
                        <c:v>44629.310127314813</c:v>
                      </c:pt>
                      <c:pt idx="1818">
                        <c:v>44629.310844907406</c:v>
                      </c:pt>
                      <c:pt idx="1819">
                        <c:v>44629.311574074076</c:v>
                      </c:pt>
                      <c:pt idx="1820">
                        <c:v>44629.312303240738</c:v>
                      </c:pt>
                      <c:pt idx="1821">
                        <c:v>44629.313020833331</c:v>
                      </c:pt>
                      <c:pt idx="1822">
                        <c:v>44629.313750000001</c:v>
                      </c:pt>
                      <c:pt idx="1823">
                        <c:v>44629.314479166664</c:v>
                      </c:pt>
                      <c:pt idx="1824">
                        <c:v>44629.315196759257</c:v>
                      </c:pt>
                      <c:pt idx="1825">
                        <c:v>44629.315925925926</c:v>
                      </c:pt>
                      <c:pt idx="1826">
                        <c:v>44629.316655092596</c:v>
                      </c:pt>
                      <c:pt idx="1827">
                        <c:v>44629.317372685182</c:v>
                      </c:pt>
                      <c:pt idx="1828">
                        <c:v>44629.318101851852</c:v>
                      </c:pt>
                      <c:pt idx="1829">
                        <c:v>44629.318831018521</c:v>
                      </c:pt>
                      <c:pt idx="1830">
                        <c:v>44629.319560185184</c:v>
                      </c:pt>
                      <c:pt idx="1831">
                        <c:v>44629.320277777777</c:v>
                      </c:pt>
                      <c:pt idx="1832">
                        <c:v>44629.321053240739</c:v>
                      </c:pt>
                      <c:pt idx="1833">
                        <c:v>44629.321782407409</c:v>
                      </c:pt>
                      <c:pt idx="1834">
                        <c:v>44629.322511574072</c:v>
                      </c:pt>
                      <c:pt idx="1835">
                        <c:v>44629.323229166665</c:v>
                      </c:pt>
                      <c:pt idx="1836">
                        <c:v>44629.323958333334</c:v>
                      </c:pt>
                      <c:pt idx="1837">
                        <c:v>44629.324687499997</c:v>
                      </c:pt>
                      <c:pt idx="1838">
                        <c:v>44629.325462962966</c:v>
                      </c:pt>
                      <c:pt idx="1839">
                        <c:v>44629.326192129629</c:v>
                      </c:pt>
                      <c:pt idx="1840">
                        <c:v>44629.326909722222</c:v>
                      </c:pt>
                      <c:pt idx="1841">
                        <c:v>44629.327638888892</c:v>
                      </c:pt>
                      <c:pt idx="1842">
                        <c:v>44629.328368055554</c:v>
                      </c:pt>
                      <c:pt idx="1843">
                        <c:v>44629.329085648147</c:v>
                      </c:pt>
                      <c:pt idx="1844">
                        <c:v>44629.329814814817</c:v>
                      </c:pt>
                      <c:pt idx="1845">
                        <c:v>44629.330543981479</c:v>
                      </c:pt>
                      <c:pt idx="1846">
                        <c:v>44629.331261574072</c:v>
                      </c:pt>
                      <c:pt idx="1847">
                        <c:v>44629.331990740742</c:v>
                      </c:pt>
                      <c:pt idx="1848">
                        <c:v>44629.332719907405</c:v>
                      </c:pt>
                      <c:pt idx="1849">
                        <c:v>44629.333495370367</c:v>
                      </c:pt>
                      <c:pt idx="1850">
                        <c:v>44629.33421296296</c:v>
                      </c:pt>
                      <c:pt idx="1851">
                        <c:v>44629.33494212963</c:v>
                      </c:pt>
                      <c:pt idx="1852">
                        <c:v>44629.3356712963</c:v>
                      </c:pt>
                      <c:pt idx="1853">
                        <c:v>44629.336388888885</c:v>
                      </c:pt>
                      <c:pt idx="1854">
                        <c:v>44629.337118055555</c:v>
                      </c:pt>
                      <c:pt idx="1855">
                        <c:v>44629.337847222225</c:v>
                      </c:pt>
                      <c:pt idx="1856">
                        <c:v>44629.338564814818</c:v>
                      </c:pt>
                      <c:pt idx="1857">
                        <c:v>44629.33929398148</c:v>
                      </c:pt>
                      <c:pt idx="1858">
                        <c:v>44629.34002314815</c:v>
                      </c:pt>
                      <c:pt idx="1859">
                        <c:v>44629.340752314813</c:v>
                      </c:pt>
                      <c:pt idx="1860">
                        <c:v>44629.341469907406</c:v>
                      </c:pt>
                      <c:pt idx="1861">
                        <c:v>44629.342199074075</c:v>
                      </c:pt>
                      <c:pt idx="1862">
                        <c:v>44629.342928240738</c:v>
                      </c:pt>
                      <c:pt idx="1863">
                        <c:v>44629.343645833331</c:v>
                      </c:pt>
                      <c:pt idx="1864">
                        <c:v>44629.344375000001</c:v>
                      </c:pt>
                      <c:pt idx="1865">
                        <c:v>44629.345104166663</c:v>
                      </c:pt>
                      <c:pt idx="1866">
                        <c:v>44629.345821759256</c:v>
                      </c:pt>
                      <c:pt idx="1867">
                        <c:v>44629.346550925926</c:v>
                      </c:pt>
                      <c:pt idx="1868">
                        <c:v>44629.347280092596</c:v>
                      </c:pt>
                      <c:pt idx="1869">
                        <c:v>44629.347997685189</c:v>
                      </c:pt>
                      <c:pt idx="1870">
                        <c:v>44629.348773148151</c:v>
                      </c:pt>
                      <c:pt idx="1871">
                        <c:v>44629.349502314813</c:v>
                      </c:pt>
                      <c:pt idx="1872">
                        <c:v>44629.350231481483</c:v>
                      </c:pt>
                      <c:pt idx="1873">
                        <c:v>44629.350949074076</c:v>
                      </c:pt>
                      <c:pt idx="1874">
                        <c:v>44629.351678240739</c:v>
                      </c:pt>
                      <c:pt idx="1875">
                        <c:v>44629.352407407408</c:v>
                      </c:pt>
                      <c:pt idx="1876">
                        <c:v>44629.353125000001</c:v>
                      </c:pt>
                      <c:pt idx="1877">
                        <c:v>44629.353854166664</c:v>
                      </c:pt>
                      <c:pt idx="1878">
                        <c:v>44629.354583333334</c:v>
                      </c:pt>
                      <c:pt idx="1879">
                        <c:v>44629.355300925927</c:v>
                      </c:pt>
                      <c:pt idx="1880">
                        <c:v>44629.356030092589</c:v>
                      </c:pt>
                      <c:pt idx="1881">
                        <c:v>44629.356759259259</c:v>
                      </c:pt>
                      <c:pt idx="1882">
                        <c:v>44629.357476851852</c:v>
                      </c:pt>
                      <c:pt idx="1883">
                        <c:v>44629.358206018522</c:v>
                      </c:pt>
                      <c:pt idx="1884">
                        <c:v>44629.358935185184</c:v>
                      </c:pt>
                      <c:pt idx="1885">
                        <c:v>44629.359664351854</c:v>
                      </c:pt>
                      <c:pt idx="1886">
                        <c:v>44629.360381944447</c:v>
                      </c:pt>
                      <c:pt idx="1887">
                        <c:v>44629.361111111109</c:v>
                      </c:pt>
                      <c:pt idx="1888">
                        <c:v>44629.361840277779</c:v>
                      </c:pt>
                      <c:pt idx="1889">
                        <c:v>44629.362557870372</c:v>
                      </c:pt>
                      <c:pt idx="1890">
                        <c:v>44629.363287037035</c:v>
                      </c:pt>
                      <c:pt idx="1891">
                        <c:v>44629.364062499997</c:v>
                      </c:pt>
                      <c:pt idx="1892">
                        <c:v>44629.364791666667</c:v>
                      </c:pt>
                      <c:pt idx="1893">
                        <c:v>44629.36550925926</c:v>
                      </c:pt>
                      <c:pt idx="1894">
                        <c:v>44629.366238425922</c:v>
                      </c:pt>
                      <c:pt idx="1895">
                        <c:v>44629.366967592592</c:v>
                      </c:pt>
                      <c:pt idx="1896">
                        <c:v>44629.367685185185</c:v>
                      </c:pt>
                      <c:pt idx="1897">
                        <c:v>44629.368414351855</c:v>
                      </c:pt>
                      <c:pt idx="1898">
                        <c:v>44629.369143518517</c:v>
                      </c:pt>
                      <c:pt idx="1899">
                        <c:v>44629.36986111111</c:v>
                      </c:pt>
                      <c:pt idx="1900">
                        <c:v>44629.37059027778</c:v>
                      </c:pt>
                      <c:pt idx="1901">
                        <c:v>44629.371319444443</c:v>
                      </c:pt>
                      <c:pt idx="1902">
                        <c:v>44629.372037037036</c:v>
                      </c:pt>
                      <c:pt idx="1903">
                        <c:v>44629.372766203705</c:v>
                      </c:pt>
                      <c:pt idx="1904">
                        <c:v>44629.373495370368</c:v>
                      </c:pt>
                      <c:pt idx="1905">
                        <c:v>44629.374212962961</c:v>
                      </c:pt>
                      <c:pt idx="1906">
                        <c:v>44629.374942129631</c:v>
                      </c:pt>
                      <c:pt idx="1907">
                        <c:v>44629.375671296293</c:v>
                      </c:pt>
                      <c:pt idx="1908">
                        <c:v>44629.376388888886</c:v>
                      </c:pt>
                      <c:pt idx="1909">
                        <c:v>44629.377118055556</c:v>
                      </c:pt>
                      <c:pt idx="1910">
                        <c:v>44629.377847222226</c:v>
                      </c:pt>
                      <c:pt idx="1911">
                        <c:v>44629.378564814811</c:v>
                      </c:pt>
                      <c:pt idx="1912">
                        <c:v>44629.379351851851</c:v>
                      </c:pt>
                      <c:pt idx="1913">
                        <c:v>44629.380069444444</c:v>
                      </c:pt>
                      <c:pt idx="1914">
                        <c:v>44629.380798611113</c:v>
                      </c:pt>
                      <c:pt idx="1915">
                        <c:v>44629.381527777776</c:v>
                      </c:pt>
                      <c:pt idx="1916">
                        <c:v>44629.382245370369</c:v>
                      </c:pt>
                      <c:pt idx="1917">
                        <c:v>44629.382974537039</c:v>
                      </c:pt>
                      <c:pt idx="1918">
                        <c:v>44629.383703703701</c:v>
                      </c:pt>
                      <c:pt idx="1919">
                        <c:v>44629.384421296294</c:v>
                      </c:pt>
                      <c:pt idx="1920">
                        <c:v>44629.385150462964</c:v>
                      </c:pt>
                      <c:pt idx="1921">
                        <c:v>44629.385879629626</c:v>
                      </c:pt>
                      <c:pt idx="1922">
                        <c:v>44629.386597222219</c:v>
                      </c:pt>
                      <c:pt idx="1923">
                        <c:v>44629.387372685182</c:v>
                      </c:pt>
                      <c:pt idx="1924">
                        <c:v>44629.388101851851</c:v>
                      </c:pt>
                      <c:pt idx="1925">
                        <c:v>44629.388831018521</c:v>
                      </c:pt>
                      <c:pt idx="1926">
                        <c:v>44629.389548611114</c:v>
                      </c:pt>
                      <c:pt idx="1927">
                        <c:v>44629.390277777777</c:v>
                      </c:pt>
                      <c:pt idx="1928">
                        <c:v>44629.391006944446</c:v>
                      </c:pt>
                      <c:pt idx="1929">
                        <c:v>44629.391736111109</c:v>
                      </c:pt>
                      <c:pt idx="1930">
                        <c:v>44629.392453703702</c:v>
                      </c:pt>
                      <c:pt idx="1931">
                        <c:v>44629.393182870372</c:v>
                      </c:pt>
                      <c:pt idx="1932">
                        <c:v>44629.393900462965</c:v>
                      </c:pt>
                      <c:pt idx="1933">
                        <c:v>44629.394629629627</c:v>
                      </c:pt>
                      <c:pt idx="1934">
                        <c:v>44629.395358796297</c:v>
                      </c:pt>
                      <c:pt idx="1935">
                        <c:v>44629.39607638889</c:v>
                      </c:pt>
                      <c:pt idx="1936">
                        <c:v>44629.396805555552</c:v>
                      </c:pt>
                      <c:pt idx="1937">
                        <c:v>44629.397534722222</c:v>
                      </c:pt>
                      <c:pt idx="1938">
                        <c:v>44629.398263888892</c:v>
                      </c:pt>
                      <c:pt idx="1939">
                        <c:v>44629.398981481485</c:v>
                      </c:pt>
                      <c:pt idx="1940">
                        <c:v>44629.399710648147</c:v>
                      </c:pt>
                      <c:pt idx="1941">
                        <c:v>44629.40042824074</c:v>
                      </c:pt>
                      <c:pt idx="1942">
                        <c:v>44629.40115740741</c:v>
                      </c:pt>
                      <c:pt idx="1943">
                        <c:v>44629.401886574073</c:v>
                      </c:pt>
                      <c:pt idx="1944">
                        <c:v>44629.402615740742</c:v>
                      </c:pt>
                      <c:pt idx="1945">
                        <c:v>44629.403333333335</c:v>
                      </c:pt>
                      <c:pt idx="1946">
                        <c:v>44629.404062499998</c:v>
                      </c:pt>
                      <c:pt idx="1947">
                        <c:v>44629.404791666668</c:v>
                      </c:pt>
                      <c:pt idx="1948">
                        <c:v>44629.405509259261</c:v>
                      </c:pt>
                      <c:pt idx="1949">
                        <c:v>44629.406238425923</c:v>
                      </c:pt>
                      <c:pt idx="1950">
                        <c:v>44629.406956018516</c:v>
                      </c:pt>
                      <c:pt idx="1951">
                        <c:v>44629.407685185186</c:v>
                      </c:pt>
                      <c:pt idx="1952">
                        <c:v>44629.408414351848</c:v>
                      </c:pt>
                      <c:pt idx="1953">
                        <c:v>44629.409143518518</c:v>
                      </c:pt>
                      <c:pt idx="1954">
                        <c:v>44629.409861111111</c:v>
                      </c:pt>
                      <c:pt idx="1955">
                        <c:v>44629.410590277781</c:v>
                      </c:pt>
                      <c:pt idx="1956">
                        <c:v>44629.411319444444</c:v>
                      </c:pt>
                      <c:pt idx="1957">
                        <c:v>44629.412037037036</c:v>
                      </c:pt>
                      <c:pt idx="1958">
                        <c:v>44629.412766203706</c:v>
                      </c:pt>
                      <c:pt idx="1959">
                        <c:v>44629.413495370369</c:v>
                      </c:pt>
                      <c:pt idx="1960">
                        <c:v>44629.414212962962</c:v>
                      </c:pt>
                      <c:pt idx="1961">
                        <c:v>44629.414942129632</c:v>
                      </c:pt>
                      <c:pt idx="1962">
                        <c:v>44629.415671296294</c:v>
                      </c:pt>
                      <c:pt idx="1963">
                        <c:v>44629.416388888887</c:v>
                      </c:pt>
                      <c:pt idx="1964">
                        <c:v>44629.417118055557</c:v>
                      </c:pt>
                      <c:pt idx="1965">
                        <c:v>44629.417847222219</c:v>
                      </c:pt>
                      <c:pt idx="1966">
                        <c:v>44629.418564814812</c:v>
                      </c:pt>
                      <c:pt idx="1967">
                        <c:v>44629.419293981482</c:v>
                      </c:pt>
                      <c:pt idx="1968">
                        <c:v>44629.420023148145</c:v>
                      </c:pt>
                      <c:pt idx="1969">
                        <c:v>44629.420740740738</c:v>
                      </c:pt>
                      <c:pt idx="1970">
                        <c:v>44629.421469907407</c:v>
                      </c:pt>
                      <c:pt idx="1971">
                        <c:v>44629.422199074077</c:v>
                      </c:pt>
                      <c:pt idx="1972">
                        <c:v>44629.42291666667</c:v>
                      </c:pt>
                      <c:pt idx="1973">
                        <c:v>44629.423645833333</c:v>
                      </c:pt>
                      <c:pt idx="1974">
                        <c:v>44629.424375000002</c:v>
                      </c:pt>
                      <c:pt idx="1975">
                        <c:v>44629.425092592595</c:v>
                      </c:pt>
                      <c:pt idx="1976">
                        <c:v>44629.425821759258</c:v>
                      </c:pt>
                      <c:pt idx="1977">
                        <c:v>44629.426550925928</c:v>
                      </c:pt>
                      <c:pt idx="1978">
                        <c:v>44629.427268518521</c:v>
                      </c:pt>
                      <c:pt idx="1979">
                        <c:v>44629.428043981483</c:v>
                      </c:pt>
                      <c:pt idx="1980">
                        <c:v>44629.428773148145</c:v>
                      </c:pt>
                      <c:pt idx="1981">
                        <c:v>44629.429502314815</c:v>
                      </c:pt>
                      <c:pt idx="1982">
                        <c:v>44629.430219907408</c:v>
                      </c:pt>
                      <c:pt idx="1983">
                        <c:v>44629.430949074071</c:v>
                      </c:pt>
                      <c:pt idx="1984">
                        <c:v>44629.43167824074</c:v>
                      </c:pt>
                      <c:pt idx="1985">
                        <c:v>44629.432395833333</c:v>
                      </c:pt>
                      <c:pt idx="1986">
                        <c:v>44629.433125000003</c:v>
                      </c:pt>
                      <c:pt idx="1987">
                        <c:v>44629.433854166666</c:v>
                      </c:pt>
                      <c:pt idx="1988">
                        <c:v>44629.434571759259</c:v>
                      </c:pt>
                      <c:pt idx="1989">
                        <c:v>44629.435300925928</c:v>
                      </c:pt>
                      <c:pt idx="1990">
                        <c:v>44629.436030092591</c:v>
                      </c:pt>
                      <c:pt idx="1991">
                        <c:v>44629.436747685184</c:v>
                      </c:pt>
                      <c:pt idx="1992">
                        <c:v>44629.437476851854</c:v>
                      </c:pt>
                      <c:pt idx="1993">
                        <c:v>44629.438206018516</c:v>
                      </c:pt>
                      <c:pt idx="1994">
                        <c:v>44629.438935185186</c:v>
                      </c:pt>
                      <c:pt idx="1995">
                        <c:v>44629.439710648148</c:v>
                      </c:pt>
                      <c:pt idx="1996">
                        <c:v>44629.440428240741</c:v>
                      </c:pt>
                      <c:pt idx="1997">
                        <c:v>44629.441157407404</c:v>
                      </c:pt>
                      <c:pt idx="1998">
                        <c:v>44629.441886574074</c:v>
                      </c:pt>
                      <c:pt idx="1999">
                        <c:v>44629.442604166667</c:v>
                      </c:pt>
                      <c:pt idx="2000">
                        <c:v>44629.443333333336</c:v>
                      </c:pt>
                      <c:pt idx="2001">
                        <c:v>44629.444062499999</c:v>
                      </c:pt>
                      <c:pt idx="2002">
                        <c:v>44629.444780092592</c:v>
                      </c:pt>
                      <c:pt idx="2003">
                        <c:v>44629.445509259262</c:v>
                      </c:pt>
                      <c:pt idx="2004">
                        <c:v>44629.446238425924</c:v>
                      </c:pt>
                      <c:pt idx="2005">
                        <c:v>44629.446956018517</c:v>
                      </c:pt>
                      <c:pt idx="2006">
                        <c:v>44629.447685185187</c:v>
                      </c:pt>
                      <c:pt idx="2007">
                        <c:v>44629.448414351849</c:v>
                      </c:pt>
                      <c:pt idx="2008">
                        <c:v>44629.449131944442</c:v>
                      </c:pt>
                      <c:pt idx="2009">
                        <c:v>44629.449861111112</c:v>
                      </c:pt>
                      <c:pt idx="2010">
                        <c:v>44629.450590277775</c:v>
                      </c:pt>
                      <c:pt idx="2011">
                        <c:v>44629.451307870368</c:v>
                      </c:pt>
                      <c:pt idx="2012">
                        <c:v>44629.452037037037</c:v>
                      </c:pt>
                      <c:pt idx="2013">
                        <c:v>44629.452766203707</c:v>
                      </c:pt>
                      <c:pt idx="2014">
                        <c:v>44629.453483796293</c:v>
                      </c:pt>
                      <c:pt idx="2015">
                        <c:v>44629.454212962963</c:v>
                      </c:pt>
                      <c:pt idx="2016">
                        <c:v>44629.454942129632</c:v>
                      </c:pt>
                      <c:pt idx="2017">
                        <c:v>44629.455659722225</c:v>
                      </c:pt>
                      <c:pt idx="2018">
                        <c:v>44629.456388888888</c:v>
                      </c:pt>
                      <c:pt idx="2019">
                        <c:v>44629.457118055558</c:v>
                      </c:pt>
                      <c:pt idx="2020">
                        <c:v>44629.457835648151</c:v>
                      </c:pt>
                      <c:pt idx="2021">
                        <c:v>44629.458564814813</c:v>
                      </c:pt>
                      <c:pt idx="2022">
                        <c:v>44629.459293981483</c:v>
                      </c:pt>
                      <c:pt idx="2023">
                        <c:v>44629.460011574076</c:v>
                      </c:pt>
                      <c:pt idx="2024">
                        <c:v>44629.460740740738</c:v>
                      </c:pt>
                      <c:pt idx="2025">
                        <c:v>44629.461469907408</c:v>
                      </c:pt>
                      <c:pt idx="2026">
                        <c:v>44629.462199074071</c:v>
                      </c:pt>
                      <c:pt idx="2027">
                        <c:v>44629.462916666664</c:v>
                      </c:pt>
                      <c:pt idx="2028">
                        <c:v>44629.463645833333</c:v>
                      </c:pt>
                      <c:pt idx="2029">
                        <c:v>44629.464363425926</c:v>
                      </c:pt>
                      <c:pt idx="2030">
                        <c:v>44629.465092592596</c:v>
                      </c:pt>
                      <c:pt idx="2031">
                        <c:v>44629.465821759259</c:v>
                      </c:pt>
                      <c:pt idx="2032">
                        <c:v>44629.466550925928</c:v>
                      </c:pt>
                      <c:pt idx="2033">
                        <c:v>44629.467268518521</c:v>
                      </c:pt>
                      <c:pt idx="2034">
                        <c:v>44629.467997685184</c:v>
                      </c:pt>
                      <c:pt idx="2035">
                        <c:v>44629.468726851854</c:v>
                      </c:pt>
                      <c:pt idx="2036">
                        <c:v>44629.469444444447</c:v>
                      </c:pt>
                      <c:pt idx="2037">
                        <c:v>44629.470173611109</c:v>
                      </c:pt>
                      <c:pt idx="2038">
                        <c:v>44629.470891203702</c:v>
                      </c:pt>
                      <c:pt idx="2039">
                        <c:v>44629.471620370372</c:v>
                      </c:pt>
                      <c:pt idx="2040">
                        <c:v>44629.472349537034</c:v>
                      </c:pt>
                      <c:pt idx="2041">
                        <c:v>44629.473067129627</c:v>
                      </c:pt>
                      <c:pt idx="2042">
                        <c:v>44629.473796296297</c:v>
                      </c:pt>
                      <c:pt idx="2043">
                        <c:v>44629.47452546296</c:v>
                      </c:pt>
                      <c:pt idx="2044">
                        <c:v>44629.475254629629</c:v>
                      </c:pt>
                      <c:pt idx="2045">
                        <c:v>44629.475972222222</c:v>
                      </c:pt>
                      <c:pt idx="2046">
                        <c:v>44629.476701388892</c:v>
                      </c:pt>
                      <c:pt idx="2047">
                        <c:v>44629.477418981478</c:v>
                      </c:pt>
                      <c:pt idx="2048">
                        <c:v>44629.478148148148</c:v>
                      </c:pt>
                      <c:pt idx="2049">
                        <c:v>44629.478877314818</c:v>
                      </c:pt>
                      <c:pt idx="2050">
                        <c:v>44629.479594907411</c:v>
                      </c:pt>
                      <c:pt idx="2051">
                        <c:v>44629.480324074073</c:v>
                      </c:pt>
                      <c:pt idx="2052">
                        <c:v>44629.481053240743</c:v>
                      </c:pt>
                      <c:pt idx="2053">
                        <c:v>44629.481770833336</c:v>
                      </c:pt>
                      <c:pt idx="2054">
                        <c:v>44629.482499999998</c:v>
                      </c:pt>
                      <c:pt idx="2055">
                        <c:v>44629.483229166668</c:v>
                      </c:pt>
                      <c:pt idx="2056">
                        <c:v>44629.483946759261</c:v>
                      </c:pt>
                      <c:pt idx="2057">
                        <c:v>44629.484675925924</c:v>
                      </c:pt>
                      <c:pt idx="2058">
                        <c:v>44629.485405092593</c:v>
                      </c:pt>
                      <c:pt idx="2059">
                        <c:v>44629.486122685186</c:v>
                      </c:pt>
                      <c:pt idx="2060">
                        <c:v>44629.486851851849</c:v>
                      </c:pt>
                      <c:pt idx="2061">
                        <c:v>44629.487627314818</c:v>
                      </c:pt>
                      <c:pt idx="2062">
                        <c:v>44629.488356481481</c:v>
                      </c:pt>
                      <c:pt idx="2063">
                        <c:v>44629.489085648151</c:v>
                      </c:pt>
                      <c:pt idx="2064">
                        <c:v>44629.489803240744</c:v>
                      </c:pt>
                      <c:pt idx="2065">
                        <c:v>44629.490532407406</c:v>
                      </c:pt>
                      <c:pt idx="2066">
                        <c:v>44629.491261574076</c:v>
                      </c:pt>
                      <c:pt idx="2067">
                        <c:v>44629.491979166669</c:v>
                      </c:pt>
                      <c:pt idx="2068">
                        <c:v>44629.492708333331</c:v>
                      </c:pt>
                      <c:pt idx="2069">
                        <c:v>44629.493437500001</c:v>
                      </c:pt>
                      <c:pt idx="2070">
                        <c:v>44629.494166666664</c:v>
                      </c:pt>
                      <c:pt idx="2071">
                        <c:v>44629.494884259257</c:v>
                      </c:pt>
                      <c:pt idx="2072">
                        <c:v>44629.495613425926</c:v>
                      </c:pt>
                      <c:pt idx="2073">
                        <c:v>44629.496331018519</c:v>
                      </c:pt>
                      <c:pt idx="2074">
                        <c:v>44629.497060185182</c:v>
                      </c:pt>
                      <c:pt idx="2075">
                        <c:v>44629.497789351852</c:v>
                      </c:pt>
                      <c:pt idx="2076">
                        <c:v>44629.498506944445</c:v>
                      </c:pt>
                      <c:pt idx="2077">
                        <c:v>44629.499236111114</c:v>
                      </c:pt>
                      <c:pt idx="2078">
                        <c:v>44629.499965277777</c:v>
                      </c:pt>
                      <c:pt idx="2079">
                        <c:v>44629.500694444447</c:v>
                      </c:pt>
                      <c:pt idx="2080">
                        <c:v>44629.50141203704</c:v>
                      </c:pt>
                      <c:pt idx="2081">
                        <c:v>44629.502141203702</c:v>
                      </c:pt>
                      <c:pt idx="2082">
                        <c:v>44629.502916666665</c:v>
                      </c:pt>
                      <c:pt idx="2083">
                        <c:v>44629.503645833334</c:v>
                      </c:pt>
                      <c:pt idx="2084">
                        <c:v>44629.504363425927</c:v>
                      </c:pt>
                      <c:pt idx="2085">
                        <c:v>44629.50509259259</c:v>
                      </c:pt>
                      <c:pt idx="2086">
                        <c:v>44629.50582175926</c:v>
                      </c:pt>
                      <c:pt idx="2087">
                        <c:v>44629.506539351853</c:v>
                      </c:pt>
                      <c:pt idx="2088">
                        <c:v>44629.507268518515</c:v>
                      </c:pt>
                      <c:pt idx="2089">
                        <c:v>44629.507997685185</c:v>
                      </c:pt>
                      <c:pt idx="2090">
                        <c:v>44629.508715277778</c:v>
                      </c:pt>
                      <c:pt idx="2091">
                        <c:v>44629.509444444448</c:v>
                      </c:pt>
                      <c:pt idx="2092">
                        <c:v>44629.51017361111</c:v>
                      </c:pt>
                      <c:pt idx="2093">
                        <c:v>44629.510891203703</c:v>
                      </c:pt>
                      <c:pt idx="2094">
                        <c:v>44629.511620370373</c:v>
                      </c:pt>
                      <c:pt idx="2095">
                        <c:v>44629.512349537035</c:v>
                      </c:pt>
                      <c:pt idx="2096">
                        <c:v>44629.513067129628</c:v>
                      </c:pt>
                      <c:pt idx="2097">
                        <c:v>44629.513796296298</c:v>
                      </c:pt>
                      <c:pt idx="2098">
                        <c:v>44629.514525462961</c:v>
                      </c:pt>
                      <c:pt idx="2099">
                        <c:v>44629.515243055554</c:v>
                      </c:pt>
                      <c:pt idx="2100">
                        <c:v>44629.515972222223</c:v>
                      </c:pt>
                      <c:pt idx="2101">
                        <c:v>44629.516701388886</c:v>
                      </c:pt>
                      <c:pt idx="2102">
                        <c:v>44629.517418981479</c:v>
                      </c:pt>
                      <c:pt idx="2103">
                        <c:v>44629.518148148149</c:v>
                      </c:pt>
                      <c:pt idx="2104">
                        <c:v>44629.518877314818</c:v>
                      </c:pt>
                      <c:pt idx="2105">
                        <c:v>44629.519594907404</c:v>
                      </c:pt>
                      <c:pt idx="2106">
                        <c:v>44629.520324074074</c:v>
                      </c:pt>
                      <c:pt idx="2107">
                        <c:v>44629.521053240744</c:v>
                      </c:pt>
                      <c:pt idx="2108">
                        <c:v>44629.521770833337</c:v>
                      </c:pt>
                      <c:pt idx="2109">
                        <c:v>44629.522499999999</c:v>
                      </c:pt>
                      <c:pt idx="2110">
                        <c:v>44629.523229166669</c:v>
                      </c:pt>
                      <c:pt idx="2111">
                        <c:v>44629.523946759262</c:v>
                      </c:pt>
                      <c:pt idx="2112">
                        <c:v>44629.524675925924</c:v>
                      </c:pt>
                      <c:pt idx="2113">
                        <c:v>44629.525405092594</c:v>
                      </c:pt>
                      <c:pt idx="2114">
                        <c:v>44629.526122685187</c:v>
                      </c:pt>
                      <c:pt idx="2115">
                        <c:v>44629.52685185185</c:v>
                      </c:pt>
                      <c:pt idx="2116">
                        <c:v>44629.527581018519</c:v>
                      </c:pt>
                      <c:pt idx="2117">
                        <c:v>44629.528298611112</c:v>
                      </c:pt>
                      <c:pt idx="2118">
                        <c:v>44629.529027777775</c:v>
                      </c:pt>
                      <c:pt idx="2119">
                        <c:v>44629.529756944445</c:v>
                      </c:pt>
                      <c:pt idx="2120">
                        <c:v>44629.530474537038</c:v>
                      </c:pt>
                      <c:pt idx="2121">
                        <c:v>44629.5312037037</c:v>
                      </c:pt>
                      <c:pt idx="2122">
                        <c:v>44629.53193287037</c:v>
                      </c:pt>
                      <c:pt idx="2123">
                        <c:v>44629.532650462963</c:v>
                      </c:pt>
                      <c:pt idx="2124">
                        <c:v>44629.533379629633</c:v>
                      </c:pt>
                      <c:pt idx="2125">
                        <c:v>44629.534108796295</c:v>
                      </c:pt>
                      <c:pt idx="2126">
                        <c:v>44629.534826388888</c:v>
                      </c:pt>
                      <c:pt idx="2127">
                        <c:v>44629.535555555558</c:v>
                      </c:pt>
                      <c:pt idx="2128">
                        <c:v>44629.53628472222</c:v>
                      </c:pt>
                      <c:pt idx="2129">
                        <c:v>44629.537002314813</c:v>
                      </c:pt>
                      <c:pt idx="2130">
                        <c:v>44629.537731481483</c:v>
                      </c:pt>
                      <c:pt idx="2131">
                        <c:v>44629.538460648146</c:v>
                      </c:pt>
                      <c:pt idx="2132">
                        <c:v>44629.539178240739</c:v>
                      </c:pt>
                      <c:pt idx="2133">
                        <c:v>44629.539907407408</c:v>
                      </c:pt>
                      <c:pt idx="2134">
                        <c:v>44629.540636574071</c:v>
                      </c:pt>
                      <c:pt idx="2135">
                        <c:v>44629.541354166664</c:v>
                      </c:pt>
                      <c:pt idx="2136">
                        <c:v>44629.542083333334</c:v>
                      </c:pt>
                      <c:pt idx="2137">
                        <c:v>44629.542812500003</c:v>
                      </c:pt>
                      <c:pt idx="2138">
                        <c:v>44629.543530092589</c:v>
                      </c:pt>
                      <c:pt idx="2139">
                        <c:v>44629.544259259259</c:v>
                      </c:pt>
                      <c:pt idx="2140">
                        <c:v>44629.544988425929</c:v>
                      </c:pt>
                      <c:pt idx="2141">
                        <c:v>44629.545717592591</c:v>
                      </c:pt>
                      <c:pt idx="2142">
                        <c:v>44629.546435185184</c:v>
                      </c:pt>
                      <c:pt idx="2143">
                        <c:v>44629.547164351854</c:v>
                      </c:pt>
                      <c:pt idx="2144">
                        <c:v>44629.547881944447</c:v>
                      </c:pt>
                      <c:pt idx="2145">
                        <c:v>44629.548611111109</c:v>
                      </c:pt>
                      <c:pt idx="2146">
                        <c:v>44629.549340277779</c:v>
                      </c:pt>
                      <c:pt idx="2147">
                        <c:v>44629.550069444442</c:v>
                      </c:pt>
                      <c:pt idx="2148">
                        <c:v>44629.550787037035</c:v>
                      </c:pt>
                      <c:pt idx="2149">
                        <c:v>44629.551516203705</c:v>
                      </c:pt>
                      <c:pt idx="2150">
                        <c:v>44629.552245370367</c:v>
                      </c:pt>
                      <c:pt idx="2151">
                        <c:v>44629.55296296296</c:v>
                      </c:pt>
                      <c:pt idx="2152">
                        <c:v>44629.55369212963</c:v>
                      </c:pt>
                      <c:pt idx="2153">
                        <c:v>44629.5544212963</c:v>
                      </c:pt>
                      <c:pt idx="2154">
                        <c:v>44629.555138888885</c:v>
                      </c:pt>
                      <c:pt idx="2155">
                        <c:v>44629.555868055555</c:v>
                      </c:pt>
                      <c:pt idx="2156">
                        <c:v>44629.556597222225</c:v>
                      </c:pt>
                      <c:pt idx="2157">
                        <c:v>44629.557314814818</c:v>
                      </c:pt>
                      <c:pt idx="2158">
                        <c:v>44629.55804398148</c:v>
                      </c:pt>
                      <c:pt idx="2159">
                        <c:v>44629.55877314815</c:v>
                      </c:pt>
                      <c:pt idx="2160">
                        <c:v>44629.559490740743</c:v>
                      </c:pt>
                      <c:pt idx="2161">
                        <c:v>44629.560219907406</c:v>
                      </c:pt>
                      <c:pt idx="2162">
                        <c:v>44629.560949074075</c:v>
                      </c:pt>
                      <c:pt idx="2163">
                        <c:v>44629.561666666668</c:v>
                      </c:pt>
                      <c:pt idx="2164">
                        <c:v>44629.562395833331</c:v>
                      </c:pt>
                      <c:pt idx="2165">
                        <c:v>44629.563125000001</c:v>
                      </c:pt>
                      <c:pt idx="2166">
                        <c:v>44629.563842592594</c:v>
                      </c:pt>
                      <c:pt idx="2167">
                        <c:v>44629.564571759256</c:v>
                      </c:pt>
                      <c:pt idx="2168">
                        <c:v>44629.565300925926</c:v>
                      </c:pt>
                      <c:pt idx="2169">
                        <c:v>44629.566018518519</c:v>
                      </c:pt>
                      <c:pt idx="2170">
                        <c:v>44629.566747685189</c:v>
                      </c:pt>
                      <c:pt idx="2171">
                        <c:v>44629.567476851851</c:v>
                      </c:pt>
                      <c:pt idx="2172">
                        <c:v>44629.568194444444</c:v>
                      </c:pt>
                      <c:pt idx="2173">
                        <c:v>44629.568923611114</c:v>
                      </c:pt>
                      <c:pt idx="2174">
                        <c:v>44629.569652777776</c:v>
                      </c:pt>
                      <c:pt idx="2175">
                        <c:v>44629.570370370369</c:v>
                      </c:pt>
                      <c:pt idx="2176">
                        <c:v>44629.571099537039</c:v>
                      </c:pt>
                      <c:pt idx="2177">
                        <c:v>44629.571828703702</c:v>
                      </c:pt>
                      <c:pt idx="2178">
                        <c:v>44629.572546296295</c:v>
                      </c:pt>
                      <c:pt idx="2179">
                        <c:v>44629.573275462964</c:v>
                      </c:pt>
                      <c:pt idx="2180">
                        <c:v>44629.574004629627</c:v>
                      </c:pt>
                      <c:pt idx="2181">
                        <c:v>44629.57472222222</c:v>
                      </c:pt>
                      <c:pt idx="2182">
                        <c:v>44629.57545138889</c:v>
                      </c:pt>
                      <c:pt idx="2183">
                        <c:v>44629.576180555552</c:v>
                      </c:pt>
                      <c:pt idx="2184">
                        <c:v>44629.576898148145</c:v>
                      </c:pt>
                      <c:pt idx="2185">
                        <c:v>44629.577627314815</c:v>
                      </c:pt>
                      <c:pt idx="2186">
                        <c:v>44629.578344907408</c:v>
                      </c:pt>
                      <c:pt idx="2187">
                        <c:v>44629.579074074078</c:v>
                      </c:pt>
                      <c:pt idx="2188">
                        <c:v>44629.57980324074</c:v>
                      </c:pt>
                      <c:pt idx="2189">
                        <c:v>44629.58053240741</c:v>
                      </c:pt>
                      <c:pt idx="2190">
                        <c:v>44629.581250000003</c:v>
                      </c:pt>
                      <c:pt idx="2191">
                        <c:v>44629.581979166665</c:v>
                      </c:pt>
                      <c:pt idx="2192">
                        <c:v>44629.582708333335</c:v>
                      </c:pt>
                      <c:pt idx="2193">
                        <c:v>44629.583425925928</c:v>
                      </c:pt>
                      <c:pt idx="2194">
                        <c:v>44629.584155092591</c:v>
                      </c:pt>
                      <c:pt idx="2195">
                        <c:v>44629.58488425926</c:v>
                      </c:pt>
                      <c:pt idx="2196">
                        <c:v>44629.585601851853</c:v>
                      </c:pt>
                      <c:pt idx="2197">
                        <c:v>44629.586331018516</c:v>
                      </c:pt>
                      <c:pt idx="2198">
                        <c:v>44629.587060185186</c:v>
                      </c:pt>
                      <c:pt idx="2199">
                        <c:v>44629.587777777779</c:v>
                      </c:pt>
                      <c:pt idx="2200">
                        <c:v>44629.588506944441</c:v>
                      </c:pt>
                      <c:pt idx="2201">
                        <c:v>44629.589236111111</c:v>
                      </c:pt>
                      <c:pt idx="2202">
                        <c:v>44629.589953703704</c:v>
                      </c:pt>
                      <c:pt idx="2203">
                        <c:v>44629.590682870374</c:v>
                      </c:pt>
                      <c:pt idx="2204">
                        <c:v>44629.591412037036</c:v>
                      </c:pt>
                      <c:pt idx="2205">
                        <c:v>44629.592129629629</c:v>
                      </c:pt>
                      <c:pt idx="2206">
                        <c:v>44629.592858796299</c:v>
                      </c:pt>
                      <c:pt idx="2207">
                        <c:v>44629.593587962961</c:v>
                      </c:pt>
                      <c:pt idx="2208">
                        <c:v>44629.594305555554</c:v>
                      </c:pt>
                      <c:pt idx="2209">
                        <c:v>44629.595034722224</c:v>
                      </c:pt>
                      <c:pt idx="2210">
                        <c:v>44629.595763888887</c:v>
                      </c:pt>
                      <c:pt idx="2211">
                        <c:v>44629.59648148148</c:v>
                      </c:pt>
                      <c:pt idx="2212">
                        <c:v>44629.597210648149</c:v>
                      </c:pt>
                      <c:pt idx="2213">
                        <c:v>44629.597939814812</c:v>
                      </c:pt>
                      <c:pt idx="2214">
                        <c:v>44629.598668981482</c:v>
                      </c:pt>
                      <c:pt idx="2215">
                        <c:v>44629.599386574075</c:v>
                      </c:pt>
                      <c:pt idx="2216">
                        <c:v>44629.600115740737</c:v>
                      </c:pt>
                      <c:pt idx="2217">
                        <c:v>44629.600844907407</c:v>
                      </c:pt>
                      <c:pt idx="2218">
                        <c:v>44629.601620370369</c:v>
                      </c:pt>
                      <c:pt idx="2219">
                        <c:v>44629.602337962962</c:v>
                      </c:pt>
                      <c:pt idx="2220">
                        <c:v>44629.603067129632</c:v>
                      </c:pt>
                      <c:pt idx="2221">
                        <c:v>44629.603796296295</c:v>
                      </c:pt>
                      <c:pt idx="2222">
                        <c:v>44629.604513888888</c:v>
                      </c:pt>
                      <c:pt idx="2223">
                        <c:v>44629.605243055557</c:v>
                      </c:pt>
                      <c:pt idx="2224">
                        <c:v>44629.60597222222</c:v>
                      </c:pt>
                      <c:pt idx="2225">
                        <c:v>44629.60670138889</c:v>
                      </c:pt>
                      <c:pt idx="2226">
                        <c:v>44629.607418981483</c:v>
                      </c:pt>
                      <c:pt idx="2227">
                        <c:v>44629.608148148145</c:v>
                      </c:pt>
                      <c:pt idx="2228">
                        <c:v>44629.608865740738</c:v>
                      </c:pt>
                      <c:pt idx="2229">
                        <c:v>44629.609594907408</c:v>
                      </c:pt>
                      <c:pt idx="2230">
                        <c:v>44629.610324074078</c:v>
                      </c:pt>
                      <c:pt idx="2231">
                        <c:v>44629.611041666663</c:v>
                      </c:pt>
                      <c:pt idx="2232">
                        <c:v>44629.611770833333</c:v>
                      </c:pt>
                      <c:pt idx="2233">
                        <c:v>44629.612500000003</c:v>
                      </c:pt>
                      <c:pt idx="2234">
                        <c:v>44629.613217592596</c:v>
                      </c:pt>
                      <c:pt idx="2235">
                        <c:v>44629.613946759258</c:v>
                      </c:pt>
                      <c:pt idx="2236">
                        <c:v>44629.614675925928</c:v>
                      </c:pt>
                      <c:pt idx="2237">
                        <c:v>44629.615405092591</c:v>
                      </c:pt>
                      <c:pt idx="2238">
                        <c:v>44629.616122685184</c:v>
                      </c:pt>
                      <c:pt idx="2239">
                        <c:v>44629.616851851853</c:v>
                      </c:pt>
                      <c:pt idx="2240">
                        <c:v>44629.617581018516</c:v>
                      </c:pt>
                      <c:pt idx="2241">
                        <c:v>44629.618298611109</c:v>
                      </c:pt>
                      <c:pt idx="2242">
                        <c:v>44629.619027777779</c:v>
                      </c:pt>
                      <c:pt idx="2243">
                        <c:v>44629.619756944441</c:v>
                      </c:pt>
                      <c:pt idx="2244">
                        <c:v>44629.620474537034</c:v>
                      </c:pt>
                      <c:pt idx="2245">
                        <c:v>44629.621203703704</c:v>
                      </c:pt>
                      <c:pt idx="2246">
                        <c:v>44629.621932870374</c:v>
                      </c:pt>
                      <c:pt idx="2247">
                        <c:v>44629.622650462959</c:v>
                      </c:pt>
                      <c:pt idx="2248">
                        <c:v>44629.623379629629</c:v>
                      </c:pt>
                      <c:pt idx="2249">
                        <c:v>44629.624108796299</c:v>
                      </c:pt>
                      <c:pt idx="2250">
                        <c:v>44629.624826388892</c:v>
                      </c:pt>
                      <c:pt idx="2251">
                        <c:v>44629.625555555554</c:v>
                      </c:pt>
                      <c:pt idx="2252">
                        <c:v>44629.626284722224</c:v>
                      </c:pt>
                      <c:pt idx="2253">
                        <c:v>44629.627002314817</c:v>
                      </c:pt>
                      <c:pt idx="2254">
                        <c:v>44629.62773148148</c:v>
                      </c:pt>
                      <c:pt idx="2255">
                        <c:v>44629.628460648149</c:v>
                      </c:pt>
                      <c:pt idx="2256">
                        <c:v>44629.629178240742</c:v>
                      </c:pt>
                      <c:pt idx="2257">
                        <c:v>44629.629907407405</c:v>
                      </c:pt>
                      <c:pt idx="2258">
                        <c:v>44629.630636574075</c:v>
                      </c:pt>
                      <c:pt idx="2259">
                        <c:v>44629.631354166668</c:v>
                      </c:pt>
                      <c:pt idx="2260">
                        <c:v>44629.63208333333</c:v>
                      </c:pt>
                      <c:pt idx="2261">
                        <c:v>44629.6328125</c:v>
                      </c:pt>
                      <c:pt idx="2262">
                        <c:v>44629.633530092593</c:v>
                      </c:pt>
                      <c:pt idx="2263">
                        <c:v>44629.634259259263</c:v>
                      </c:pt>
                      <c:pt idx="2264">
                        <c:v>44629.634988425925</c:v>
                      </c:pt>
                      <c:pt idx="2265">
                        <c:v>44629.635706018518</c:v>
                      </c:pt>
                      <c:pt idx="2266">
                        <c:v>44629.636435185188</c:v>
                      </c:pt>
                      <c:pt idx="2267">
                        <c:v>44629.637164351851</c:v>
                      </c:pt>
                      <c:pt idx="2268">
                        <c:v>44629.637881944444</c:v>
                      </c:pt>
                      <c:pt idx="2269">
                        <c:v>44629.638611111113</c:v>
                      </c:pt>
                      <c:pt idx="2270">
                        <c:v>44629.639340277776</c:v>
                      </c:pt>
                      <c:pt idx="2271">
                        <c:v>44629.640057870369</c:v>
                      </c:pt>
                      <c:pt idx="2272">
                        <c:v>44629.640787037039</c:v>
                      </c:pt>
                      <c:pt idx="2273">
                        <c:v>44629.641516203701</c:v>
                      </c:pt>
                      <c:pt idx="2274">
                        <c:v>44629.642245370371</c:v>
                      </c:pt>
                      <c:pt idx="2275">
                        <c:v>44629.642962962964</c:v>
                      </c:pt>
                      <c:pt idx="2276">
                        <c:v>44629.643692129626</c:v>
                      </c:pt>
                      <c:pt idx="2277">
                        <c:v>44629.644421296296</c:v>
                      </c:pt>
                      <c:pt idx="2278">
                        <c:v>44629.645138888889</c:v>
                      </c:pt>
                      <c:pt idx="2279">
                        <c:v>44629.645868055559</c:v>
                      </c:pt>
                      <c:pt idx="2280">
                        <c:v>44629.646597222221</c:v>
                      </c:pt>
                      <c:pt idx="2281">
                        <c:v>44629.647314814814</c:v>
                      </c:pt>
                      <c:pt idx="2282">
                        <c:v>44629.648043981484</c:v>
                      </c:pt>
                      <c:pt idx="2283">
                        <c:v>44629.648773148147</c:v>
                      </c:pt>
                      <c:pt idx="2284">
                        <c:v>44629.64949074074</c:v>
                      </c:pt>
                      <c:pt idx="2285">
                        <c:v>44629.650219907409</c:v>
                      </c:pt>
                      <c:pt idx="2286">
                        <c:v>44629.650949074072</c:v>
                      </c:pt>
                      <c:pt idx="2287">
                        <c:v>44629.651666666665</c:v>
                      </c:pt>
                      <c:pt idx="2288">
                        <c:v>44629.652395833335</c:v>
                      </c:pt>
                      <c:pt idx="2289">
                        <c:v>44629.653124999997</c:v>
                      </c:pt>
                      <c:pt idx="2290">
                        <c:v>44629.65384259259</c:v>
                      </c:pt>
                      <c:pt idx="2291">
                        <c:v>44629.65457175926</c:v>
                      </c:pt>
                      <c:pt idx="2292">
                        <c:v>44629.655300925922</c:v>
                      </c:pt>
                      <c:pt idx="2293">
                        <c:v>44629.656018518515</c:v>
                      </c:pt>
                      <c:pt idx="2294">
                        <c:v>44629.656805555554</c:v>
                      </c:pt>
                      <c:pt idx="2295">
                        <c:v>44629.657523148147</c:v>
                      </c:pt>
                      <c:pt idx="2296">
                        <c:v>44629.658252314817</c:v>
                      </c:pt>
                      <c:pt idx="2297">
                        <c:v>44629.65896990741</c:v>
                      </c:pt>
                      <c:pt idx="2298">
                        <c:v>44629.659699074073</c:v>
                      </c:pt>
                      <c:pt idx="2299">
                        <c:v>44629.660428240742</c:v>
                      </c:pt>
                      <c:pt idx="2300">
                        <c:v>44629.661157407405</c:v>
                      </c:pt>
                      <c:pt idx="2301">
                        <c:v>44629.661874999998</c:v>
                      </c:pt>
                      <c:pt idx="2302">
                        <c:v>44629.662604166668</c:v>
                      </c:pt>
                      <c:pt idx="2303">
                        <c:v>44629.66333333333</c:v>
                      </c:pt>
                      <c:pt idx="2304">
                        <c:v>44629.664050925923</c:v>
                      </c:pt>
                      <c:pt idx="2305">
                        <c:v>44629.664780092593</c:v>
                      </c:pt>
                      <c:pt idx="2306">
                        <c:v>44629.665509259263</c:v>
                      </c:pt>
                      <c:pt idx="2307">
                        <c:v>44629.666226851848</c:v>
                      </c:pt>
                      <c:pt idx="2308">
                        <c:v>44629.666956018518</c:v>
                      </c:pt>
                      <c:pt idx="2309">
                        <c:v>44629.667685185188</c:v>
                      </c:pt>
                      <c:pt idx="2310">
                        <c:v>44629.668402777781</c:v>
                      </c:pt>
                      <c:pt idx="2311">
                        <c:v>44629.669131944444</c:v>
                      </c:pt>
                      <c:pt idx="2312">
                        <c:v>44629.669861111113</c:v>
                      </c:pt>
                      <c:pt idx="2313">
                        <c:v>44629.670578703706</c:v>
                      </c:pt>
                      <c:pt idx="2314">
                        <c:v>44629.671307870369</c:v>
                      </c:pt>
                      <c:pt idx="2315">
                        <c:v>44629.672037037039</c:v>
                      </c:pt>
                      <c:pt idx="2316">
                        <c:v>44629.672754629632</c:v>
                      </c:pt>
                      <c:pt idx="2317">
                        <c:v>44629.673483796294</c:v>
                      </c:pt>
                      <c:pt idx="2318">
                        <c:v>44629.674212962964</c:v>
                      </c:pt>
                      <c:pt idx="2319">
                        <c:v>44629.674930555557</c:v>
                      </c:pt>
                      <c:pt idx="2320">
                        <c:v>44629.675717592596</c:v>
                      </c:pt>
                      <c:pt idx="2321">
                        <c:v>44629.676435185182</c:v>
                      </c:pt>
                      <c:pt idx="2322">
                        <c:v>44629.677164351851</c:v>
                      </c:pt>
                      <c:pt idx="2323">
                        <c:v>44629.677893518521</c:v>
                      </c:pt>
                      <c:pt idx="2324">
                        <c:v>44629.678611111114</c:v>
                      </c:pt>
                      <c:pt idx="2325">
                        <c:v>44629.679340277777</c:v>
                      </c:pt>
                      <c:pt idx="2326">
                        <c:v>44629.680115740739</c:v>
                      </c:pt>
                      <c:pt idx="2327">
                        <c:v>44629.680844907409</c:v>
                      </c:pt>
                      <c:pt idx="2328">
                        <c:v>44629.681562500002</c:v>
                      </c:pt>
                      <c:pt idx="2329">
                        <c:v>44629.682291666664</c:v>
                      </c:pt>
                      <c:pt idx="2330">
                        <c:v>44629.683020833334</c:v>
                      </c:pt>
                      <c:pt idx="2331">
                        <c:v>44629.683738425927</c:v>
                      </c:pt>
                      <c:pt idx="2332">
                        <c:v>44629.684467592589</c:v>
                      </c:pt>
                      <c:pt idx="2333">
                        <c:v>44629.685196759259</c:v>
                      </c:pt>
                      <c:pt idx="2334">
                        <c:v>44629.685914351852</c:v>
                      </c:pt>
                      <c:pt idx="2335">
                        <c:v>44629.686643518522</c:v>
                      </c:pt>
                      <c:pt idx="2336">
                        <c:v>44629.687372685185</c:v>
                      </c:pt>
                      <c:pt idx="2337">
                        <c:v>44629.688090277778</c:v>
                      </c:pt>
                      <c:pt idx="2338">
                        <c:v>44629.688819444447</c:v>
                      </c:pt>
                      <c:pt idx="2339">
                        <c:v>44629.68954861111</c:v>
                      </c:pt>
                      <c:pt idx="2340">
                        <c:v>44629.690266203703</c:v>
                      </c:pt>
                      <c:pt idx="2341">
                        <c:v>44629.690995370373</c:v>
                      </c:pt>
                      <c:pt idx="2342">
                        <c:v>44629.691724537035</c:v>
                      </c:pt>
                      <c:pt idx="2343">
                        <c:v>44629.692442129628</c:v>
                      </c:pt>
                      <c:pt idx="2344">
                        <c:v>44629.693171296298</c:v>
                      </c:pt>
                      <c:pt idx="2345">
                        <c:v>44629.69390046296</c:v>
                      </c:pt>
                      <c:pt idx="2346">
                        <c:v>44629.694618055553</c:v>
                      </c:pt>
                      <c:pt idx="2347">
                        <c:v>44629.695393518516</c:v>
                      </c:pt>
                      <c:pt idx="2348">
                        <c:v>44629.696122685185</c:v>
                      </c:pt>
                      <c:pt idx="2349">
                        <c:v>44629.696851851855</c:v>
                      </c:pt>
                      <c:pt idx="2350">
                        <c:v>44629.697569444441</c:v>
                      </c:pt>
                      <c:pt idx="2351">
                        <c:v>44629.698298611111</c:v>
                      </c:pt>
                      <c:pt idx="2352">
                        <c:v>44629.69902777778</c:v>
                      </c:pt>
                      <c:pt idx="2353">
                        <c:v>44629.699745370373</c:v>
                      </c:pt>
                      <c:pt idx="2354">
                        <c:v>44629.700474537036</c:v>
                      </c:pt>
                      <c:pt idx="2355">
                        <c:v>44629.701203703706</c:v>
                      </c:pt>
                      <c:pt idx="2356">
                        <c:v>44629.701921296299</c:v>
                      </c:pt>
                      <c:pt idx="2357">
                        <c:v>44629.702650462961</c:v>
                      </c:pt>
                      <c:pt idx="2358">
                        <c:v>44629.703379629631</c:v>
                      </c:pt>
                      <c:pt idx="2359">
                        <c:v>44629.704097222224</c:v>
                      </c:pt>
                      <c:pt idx="2360">
                        <c:v>44629.704826388886</c:v>
                      </c:pt>
                      <c:pt idx="2361">
                        <c:v>44629.705555555556</c:v>
                      </c:pt>
                      <c:pt idx="2362">
                        <c:v>44629.706273148149</c:v>
                      </c:pt>
                      <c:pt idx="2363">
                        <c:v>44629.707002314812</c:v>
                      </c:pt>
                      <c:pt idx="2364">
                        <c:v>44629.707731481481</c:v>
                      </c:pt>
                      <c:pt idx="2365">
                        <c:v>44629.708449074074</c:v>
                      </c:pt>
                      <c:pt idx="2366">
                        <c:v>44629.709178240744</c:v>
                      </c:pt>
                      <c:pt idx="2367">
                        <c:v>44629.709907407407</c:v>
                      </c:pt>
                      <c:pt idx="2368">
                        <c:v>44629.710625</c:v>
                      </c:pt>
                      <c:pt idx="2369">
                        <c:v>44629.711354166669</c:v>
                      </c:pt>
                      <c:pt idx="2370">
                        <c:v>44629.712083333332</c:v>
                      </c:pt>
                      <c:pt idx="2371">
                        <c:v>44629.712800925925</c:v>
                      </c:pt>
                      <c:pt idx="2372">
                        <c:v>44629.713530092595</c:v>
                      </c:pt>
                      <c:pt idx="2373">
                        <c:v>44629.714259259257</c:v>
                      </c:pt>
                      <c:pt idx="2374">
                        <c:v>44629.71497685185</c:v>
                      </c:pt>
                      <c:pt idx="2375">
                        <c:v>44629.71570601852</c:v>
                      </c:pt>
                      <c:pt idx="2376">
                        <c:v>44629.716435185182</c:v>
                      </c:pt>
                      <c:pt idx="2377">
                        <c:v>44629.717152777775</c:v>
                      </c:pt>
                      <c:pt idx="2378">
                        <c:v>44629.717881944445</c:v>
                      </c:pt>
                      <c:pt idx="2379">
                        <c:v>44629.718611111108</c:v>
                      </c:pt>
                      <c:pt idx="2380">
                        <c:v>44629.719340277778</c:v>
                      </c:pt>
                      <c:pt idx="2381">
                        <c:v>44629.720057870371</c:v>
                      </c:pt>
                      <c:pt idx="2382">
                        <c:v>44629.72078703704</c:v>
                      </c:pt>
                      <c:pt idx="2383">
                        <c:v>44629.721562500003</c:v>
                      </c:pt>
                      <c:pt idx="2384">
                        <c:v>44629.722280092596</c:v>
                      </c:pt>
                      <c:pt idx="2385">
                        <c:v>44629.723009259258</c:v>
                      </c:pt>
                      <c:pt idx="2386">
                        <c:v>44629.723738425928</c:v>
                      </c:pt>
                      <c:pt idx="2387">
                        <c:v>44629.724456018521</c:v>
                      </c:pt>
                      <c:pt idx="2388">
                        <c:v>44629.725185185183</c:v>
                      </c:pt>
                      <c:pt idx="2389">
                        <c:v>44629.725914351853</c:v>
                      </c:pt>
                      <c:pt idx="2390">
                        <c:v>44629.726643518516</c:v>
                      </c:pt>
                      <c:pt idx="2391">
                        <c:v>44629.727361111109</c:v>
                      </c:pt>
                      <c:pt idx="2392">
                        <c:v>44629.728090277778</c:v>
                      </c:pt>
                      <c:pt idx="2393">
                        <c:v>44629.728819444441</c:v>
                      </c:pt>
                      <c:pt idx="2394">
                        <c:v>44629.729537037034</c:v>
                      </c:pt>
                      <c:pt idx="2395">
                        <c:v>44629.730266203704</c:v>
                      </c:pt>
                      <c:pt idx="2396">
                        <c:v>44629.730983796297</c:v>
                      </c:pt>
                      <c:pt idx="2397">
                        <c:v>44629.731712962966</c:v>
                      </c:pt>
                      <c:pt idx="2398">
                        <c:v>44629.732442129629</c:v>
                      </c:pt>
                      <c:pt idx="2399">
                        <c:v>44629.733159722222</c:v>
                      </c:pt>
                      <c:pt idx="2400">
                        <c:v>44629.733888888892</c:v>
                      </c:pt>
                      <c:pt idx="2401">
                        <c:v>44629.734618055554</c:v>
                      </c:pt>
                      <c:pt idx="2402">
                        <c:v>44629.735347222224</c:v>
                      </c:pt>
                      <c:pt idx="2403">
                        <c:v>44629.736064814817</c:v>
                      </c:pt>
                      <c:pt idx="2404">
                        <c:v>44629.736793981479</c:v>
                      </c:pt>
                      <c:pt idx="2405">
                        <c:v>44629.737523148149</c:v>
                      </c:pt>
                      <c:pt idx="2406">
                        <c:v>44629.738240740742</c:v>
                      </c:pt>
                      <c:pt idx="2407">
                        <c:v>44629.738969907405</c:v>
                      </c:pt>
                      <c:pt idx="2408">
                        <c:v>44629.739699074074</c:v>
                      </c:pt>
                      <c:pt idx="2409">
                        <c:v>44629.740416666667</c:v>
                      </c:pt>
                      <c:pt idx="2410">
                        <c:v>44629.74114583333</c:v>
                      </c:pt>
                      <c:pt idx="2411">
                        <c:v>44629.741875</c:v>
                      </c:pt>
                      <c:pt idx="2412">
                        <c:v>44629.742592592593</c:v>
                      </c:pt>
                      <c:pt idx="2413">
                        <c:v>44629.743321759262</c:v>
                      </c:pt>
                      <c:pt idx="2414">
                        <c:v>44629.744050925925</c:v>
                      </c:pt>
                      <c:pt idx="2415">
                        <c:v>44629.744768518518</c:v>
                      </c:pt>
                      <c:pt idx="2416">
                        <c:v>44629.745497685188</c:v>
                      </c:pt>
                      <c:pt idx="2417">
                        <c:v>44629.74622685185</c:v>
                      </c:pt>
                      <c:pt idx="2418">
                        <c:v>44629.746944444443</c:v>
                      </c:pt>
                      <c:pt idx="2419">
                        <c:v>44629.747673611113</c:v>
                      </c:pt>
                      <c:pt idx="2420">
                        <c:v>44629.748402777775</c:v>
                      </c:pt>
                      <c:pt idx="2421">
                        <c:v>44629.749120370368</c:v>
                      </c:pt>
                      <c:pt idx="2422">
                        <c:v>44629.749849537038</c:v>
                      </c:pt>
                      <c:pt idx="2423">
                        <c:v>44629.750578703701</c:v>
                      </c:pt>
                      <c:pt idx="2424">
                        <c:v>44629.751331018517</c:v>
                      </c:pt>
                      <c:pt idx="2425">
                        <c:v>44629.75204861111</c:v>
                      </c:pt>
                      <c:pt idx="2426">
                        <c:v>44629.75277777778</c:v>
                      </c:pt>
                      <c:pt idx="2427">
                        <c:v>44629.753506944442</c:v>
                      </c:pt>
                      <c:pt idx="2428">
                        <c:v>44629.754224537035</c:v>
                      </c:pt>
                      <c:pt idx="2429">
                        <c:v>44629.754999999997</c:v>
                      </c:pt>
                      <c:pt idx="2430">
                        <c:v>44629.755729166667</c:v>
                      </c:pt>
                      <c:pt idx="2431">
                        <c:v>44629.756458333337</c:v>
                      </c:pt>
                      <c:pt idx="2432">
                        <c:v>44629.757175925923</c:v>
                      </c:pt>
                      <c:pt idx="2433">
                        <c:v>44629.757905092592</c:v>
                      </c:pt>
                      <c:pt idx="2434">
                        <c:v>44629.758634259262</c:v>
                      </c:pt>
                      <c:pt idx="2435">
                        <c:v>44629.759351851855</c:v>
                      </c:pt>
                      <c:pt idx="2436">
                        <c:v>44629.760081018518</c:v>
                      </c:pt>
                      <c:pt idx="2437">
                        <c:v>44629.760810185187</c:v>
                      </c:pt>
                      <c:pt idx="2438">
                        <c:v>44629.76152777778</c:v>
                      </c:pt>
                      <c:pt idx="2439">
                        <c:v>44629.762256944443</c:v>
                      </c:pt>
                      <c:pt idx="2440">
                        <c:v>44629.762986111113</c:v>
                      </c:pt>
                      <c:pt idx="2441">
                        <c:v>44629.763703703706</c:v>
                      </c:pt>
                      <c:pt idx="2442">
                        <c:v>44629.764432870368</c:v>
                      </c:pt>
                      <c:pt idx="2443">
                        <c:v>44629.765162037038</c:v>
                      </c:pt>
                      <c:pt idx="2444">
                        <c:v>44629.765879629631</c:v>
                      </c:pt>
                      <c:pt idx="2445">
                        <c:v>44629.766608796293</c:v>
                      </c:pt>
                      <c:pt idx="2446">
                        <c:v>44629.767337962963</c:v>
                      </c:pt>
                      <c:pt idx="2447">
                        <c:v>44629.768055555556</c:v>
                      </c:pt>
                      <c:pt idx="2448">
                        <c:v>44629.768784722219</c:v>
                      </c:pt>
                      <c:pt idx="2449">
                        <c:v>44629.769513888888</c:v>
                      </c:pt>
                      <c:pt idx="2450">
                        <c:v>44629.770231481481</c:v>
                      </c:pt>
                      <c:pt idx="2451">
                        <c:v>44629.770960648151</c:v>
                      </c:pt>
                      <c:pt idx="2452">
                        <c:v>44629.771689814814</c:v>
                      </c:pt>
                      <c:pt idx="2453">
                        <c:v>44629.772407407407</c:v>
                      </c:pt>
                      <c:pt idx="2454">
                        <c:v>44629.773136574076</c:v>
                      </c:pt>
                      <c:pt idx="2455">
                        <c:v>44629.773865740739</c:v>
                      </c:pt>
                      <c:pt idx="2456">
                        <c:v>44629.774583333332</c:v>
                      </c:pt>
                      <c:pt idx="2457">
                        <c:v>44629.775312500002</c:v>
                      </c:pt>
                      <c:pt idx="2458">
                        <c:v>44629.776041666664</c:v>
                      </c:pt>
                      <c:pt idx="2459">
                        <c:v>44629.776759259257</c:v>
                      </c:pt>
                      <c:pt idx="2460">
                        <c:v>44629.77753472222</c:v>
                      </c:pt>
                      <c:pt idx="2461">
                        <c:v>44629.778263888889</c:v>
                      </c:pt>
                      <c:pt idx="2462">
                        <c:v>44629.778993055559</c:v>
                      </c:pt>
                      <c:pt idx="2463">
                        <c:v>44629.779710648145</c:v>
                      </c:pt>
                      <c:pt idx="2464">
                        <c:v>44629.780439814815</c:v>
                      </c:pt>
                      <c:pt idx="2465">
                        <c:v>44629.781168981484</c:v>
                      </c:pt>
                      <c:pt idx="2466">
                        <c:v>44629.781886574077</c:v>
                      </c:pt>
                      <c:pt idx="2467">
                        <c:v>44629.78261574074</c:v>
                      </c:pt>
                      <c:pt idx="2468">
                        <c:v>44629.78334490741</c:v>
                      </c:pt>
                      <c:pt idx="2469">
                        <c:v>44629.784062500003</c:v>
                      </c:pt>
                      <c:pt idx="2470">
                        <c:v>44629.784791666665</c:v>
                      </c:pt>
                      <c:pt idx="2471">
                        <c:v>44629.785567129627</c:v>
                      </c:pt>
                      <c:pt idx="2472">
                        <c:v>44629.786296296297</c:v>
                      </c:pt>
                      <c:pt idx="2473">
                        <c:v>44629.78701388889</c:v>
                      </c:pt>
                      <c:pt idx="2474">
                        <c:v>44629.787743055553</c:v>
                      </c:pt>
                      <c:pt idx="2475">
                        <c:v>44629.788472222222</c:v>
                      </c:pt>
                      <c:pt idx="2476">
                        <c:v>44629.789189814815</c:v>
                      </c:pt>
                      <c:pt idx="2477">
                        <c:v>44629.789918981478</c:v>
                      </c:pt>
                      <c:pt idx="2478">
                        <c:v>44629.790648148148</c:v>
                      </c:pt>
                      <c:pt idx="2479">
                        <c:v>44629.791365740741</c:v>
                      </c:pt>
                      <c:pt idx="2480">
                        <c:v>44629.792094907411</c:v>
                      </c:pt>
                      <c:pt idx="2481">
                        <c:v>44629.792824074073</c:v>
                      </c:pt>
                      <c:pt idx="2482">
                        <c:v>44629.793541666666</c:v>
                      </c:pt>
                      <c:pt idx="2483">
                        <c:v>44629.794270833336</c:v>
                      </c:pt>
                      <c:pt idx="2484">
                        <c:v>44629.794999999998</c:v>
                      </c:pt>
                      <c:pt idx="2485">
                        <c:v>44629.795717592591</c:v>
                      </c:pt>
                      <c:pt idx="2486">
                        <c:v>44629.796446759261</c:v>
                      </c:pt>
                      <c:pt idx="2487">
                        <c:v>44629.797175925924</c:v>
                      </c:pt>
                      <c:pt idx="2488">
                        <c:v>44629.797893518517</c:v>
                      </c:pt>
                      <c:pt idx="2489">
                        <c:v>44629.798622685186</c:v>
                      </c:pt>
                      <c:pt idx="2490">
                        <c:v>44629.799351851849</c:v>
                      </c:pt>
                      <c:pt idx="2491">
                        <c:v>44629.800069444442</c:v>
                      </c:pt>
                      <c:pt idx="2492">
                        <c:v>44629.800798611112</c:v>
                      </c:pt>
                      <c:pt idx="2493">
                        <c:v>44629.801527777781</c:v>
                      </c:pt>
                      <c:pt idx="2494">
                        <c:v>44629.802245370367</c:v>
                      </c:pt>
                      <c:pt idx="2495">
                        <c:v>44629.802974537037</c:v>
                      </c:pt>
                      <c:pt idx="2496">
                        <c:v>44629.803703703707</c:v>
                      </c:pt>
                      <c:pt idx="2497">
                        <c:v>44629.8044212963</c:v>
                      </c:pt>
                      <c:pt idx="2498">
                        <c:v>44629.805150462962</c:v>
                      </c:pt>
                      <c:pt idx="2499">
                        <c:v>44629.805879629632</c:v>
                      </c:pt>
                      <c:pt idx="2500">
                        <c:v>44629.806597222225</c:v>
                      </c:pt>
                      <c:pt idx="2501">
                        <c:v>44629.807326388887</c:v>
                      </c:pt>
                      <c:pt idx="2502">
                        <c:v>44629.808055555557</c:v>
                      </c:pt>
                      <c:pt idx="2503">
                        <c:v>44629.80877314815</c:v>
                      </c:pt>
                      <c:pt idx="2504">
                        <c:v>44629.809502314813</c:v>
                      </c:pt>
                      <c:pt idx="2505">
                        <c:v>44629.810231481482</c:v>
                      </c:pt>
                      <c:pt idx="2506">
                        <c:v>44629.810949074075</c:v>
                      </c:pt>
                      <c:pt idx="2507">
                        <c:v>44629.811678240738</c:v>
                      </c:pt>
                      <c:pt idx="2508">
                        <c:v>44629.812407407408</c:v>
                      </c:pt>
                      <c:pt idx="2509">
                        <c:v>44629.813125000001</c:v>
                      </c:pt>
                      <c:pt idx="2510">
                        <c:v>44629.813854166663</c:v>
                      </c:pt>
                      <c:pt idx="2511">
                        <c:v>44629.814583333333</c:v>
                      </c:pt>
                      <c:pt idx="2512">
                        <c:v>44629.815300925926</c:v>
                      </c:pt>
                      <c:pt idx="2513">
                        <c:v>44629.816030092596</c:v>
                      </c:pt>
                      <c:pt idx="2514">
                        <c:v>44629.816747685189</c:v>
                      </c:pt>
                      <c:pt idx="2515">
                        <c:v>44629.817476851851</c:v>
                      </c:pt>
                      <c:pt idx="2516">
                        <c:v>44629.818206018521</c:v>
                      </c:pt>
                      <c:pt idx="2517">
                        <c:v>44629.818981481483</c:v>
                      </c:pt>
                      <c:pt idx="2518">
                        <c:v>44629.819710648146</c:v>
                      </c:pt>
                      <c:pt idx="2519">
                        <c:v>44629.820428240739</c:v>
                      </c:pt>
                      <c:pt idx="2520">
                        <c:v>44629.821157407408</c:v>
                      </c:pt>
                      <c:pt idx="2521">
                        <c:v>44629.821886574071</c:v>
                      </c:pt>
                      <c:pt idx="2522">
                        <c:v>44629.822604166664</c:v>
                      </c:pt>
                      <c:pt idx="2523">
                        <c:v>44629.823333333334</c:v>
                      </c:pt>
                      <c:pt idx="2524">
                        <c:v>44629.824062500003</c:v>
                      </c:pt>
                      <c:pt idx="2525">
                        <c:v>44629.824780092589</c:v>
                      </c:pt>
                      <c:pt idx="2526">
                        <c:v>44629.825509259259</c:v>
                      </c:pt>
                      <c:pt idx="2527">
                        <c:v>44629.826238425929</c:v>
                      </c:pt>
                      <c:pt idx="2528">
                        <c:v>44629.826956018522</c:v>
                      </c:pt>
                      <c:pt idx="2529">
                        <c:v>44629.827685185184</c:v>
                      </c:pt>
                      <c:pt idx="2530">
                        <c:v>44629.828414351854</c:v>
                      </c:pt>
                      <c:pt idx="2531">
                        <c:v>44629.829131944447</c:v>
                      </c:pt>
                      <c:pt idx="2532">
                        <c:v>44629.829861111109</c:v>
                      </c:pt>
                      <c:pt idx="2533">
                        <c:v>44629.830590277779</c:v>
                      </c:pt>
                      <c:pt idx="2534">
                        <c:v>44629.831307870372</c:v>
                      </c:pt>
                      <c:pt idx="2535">
                        <c:v>44629.832037037035</c:v>
                      </c:pt>
                      <c:pt idx="2536">
                        <c:v>44629.832766203705</c:v>
                      </c:pt>
                      <c:pt idx="2537">
                        <c:v>44629.833483796298</c:v>
                      </c:pt>
                      <c:pt idx="2538">
                        <c:v>44629.83421296296</c:v>
                      </c:pt>
                      <c:pt idx="2539">
                        <c:v>44629.83494212963</c:v>
                      </c:pt>
                      <c:pt idx="2540">
                        <c:v>44629.835659722223</c:v>
                      </c:pt>
                      <c:pt idx="2541">
                        <c:v>44629.836388888885</c:v>
                      </c:pt>
                      <c:pt idx="2542">
                        <c:v>44629.837118055555</c:v>
                      </c:pt>
                      <c:pt idx="2543">
                        <c:v>44629.837835648148</c:v>
                      </c:pt>
                      <c:pt idx="2544">
                        <c:v>44629.838564814818</c:v>
                      </c:pt>
                      <c:pt idx="2545">
                        <c:v>44629.83929398148</c:v>
                      </c:pt>
                      <c:pt idx="2546">
                        <c:v>44629.840011574073</c:v>
                      </c:pt>
                      <c:pt idx="2547">
                        <c:v>44629.840740740743</c:v>
                      </c:pt>
                      <c:pt idx="2548">
                        <c:v>44629.841516203705</c:v>
                      </c:pt>
                      <c:pt idx="2549">
                        <c:v>44629.842245370368</c:v>
                      </c:pt>
                      <c:pt idx="2550">
                        <c:v>44629.842962962961</c:v>
                      </c:pt>
                      <c:pt idx="2551">
                        <c:v>44629.843692129631</c:v>
                      </c:pt>
                      <c:pt idx="2552">
                        <c:v>44629.844421296293</c:v>
                      </c:pt>
                      <c:pt idx="2553">
                        <c:v>44629.845138888886</c:v>
                      </c:pt>
                      <c:pt idx="2554">
                        <c:v>44629.845868055556</c:v>
                      </c:pt>
                      <c:pt idx="2555">
                        <c:v>44629.846597222226</c:v>
                      </c:pt>
                      <c:pt idx="2556">
                        <c:v>44629.847314814811</c:v>
                      </c:pt>
                      <c:pt idx="2557">
                        <c:v>44629.848043981481</c:v>
                      </c:pt>
                      <c:pt idx="2558">
                        <c:v>44629.848761574074</c:v>
                      </c:pt>
                      <c:pt idx="2559">
                        <c:v>44629.849548611113</c:v>
                      </c:pt>
                      <c:pt idx="2560">
                        <c:v>44629.850266203706</c:v>
                      </c:pt>
                      <c:pt idx="2561">
                        <c:v>44629.850995370369</c:v>
                      </c:pt>
                      <c:pt idx="2562">
                        <c:v>44629.851724537039</c:v>
                      </c:pt>
                      <c:pt idx="2563">
                        <c:v>44629.852442129632</c:v>
                      </c:pt>
                      <c:pt idx="2564">
                        <c:v>44629.853171296294</c:v>
                      </c:pt>
                      <c:pt idx="2565">
                        <c:v>44629.853900462964</c:v>
                      </c:pt>
                      <c:pt idx="2566">
                        <c:v>44629.854618055557</c:v>
                      </c:pt>
                      <c:pt idx="2567">
                        <c:v>44629.855347222219</c:v>
                      </c:pt>
                      <c:pt idx="2568">
                        <c:v>44629.856076388889</c:v>
                      </c:pt>
                      <c:pt idx="2569">
                        <c:v>44629.856793981482</c:v>
                      </c:pt>
                      <c:pt idx="2570">
                        <c:v>44629.857569444444</c:v>
                      </c:pt>
                      <c:pt idx="2571">
                        <c:v>44629.858298611114</c:v>
                      </c:pt>
                      <c:pt idx="2572">
                        <c:v>44629.859027777777</c:v>
                      </c:pt>
                      <c:pt idx="2573">
                        <c:v>44629.85974537037</c:v>
                      </c:pt>
                      <c:pt idx="2574">
                        <c:v>44629.860474537039</c:v>
                      </c:pt>
                      <c:pt idx="2575">
                        <c:v>44629.861203703702</c:v>
                      </c:pt>
                      <c:pt idx="2576">
                        <c:v>44629.861921296295</c:v>
                      </c:pt>
                      <c:pt idx="2577">
                        <c:v>44629.862650462965</c:v>
                      </c:pt>
                      <c:pt idx="2578">
                        <c:v>44629.863379629627</c:v>
                      </c:pt>
                      <c:pt idx="2579">
                        <c:v>44629.86409722222</c:v>
                      </c:pt>
                      <c:pt idx="2580">
                        <c:v>44629.86482638889</c:v>
                      </c:pt>
                      <c:pt idx="2581">
                        <c:v>44629.865555555552</c:v>
                      </c:pt>
                      <c:pt idx="2582">
                        <c:v>44629.866273148145</c:v>
                      </c:pt>
                      <c:pt idx="2583">
                        <c:v>44629.867002314815</c:v>
                      </c:pt>
                      <c:pt idx="2584">
                        <c:v>44629.867731481485</c:v>
                      </c:pt>
                      <c:pt idx="2585">
                        <c:v>44629.868449074071</c:v>
                      </c:pt>
                      <c:pt idx="2586">
                        <c:v>44629.86917824074</c:v>
                      </c:pt>
                      <c:pt idx="2587">
                        <c:v>44629.86990740741</c:v>
                      </c:pt>
                      <c:pt idx="2588">
                        <c:v>44629.870625000003</c:v>
                      </c:pt>
                      <c:pt idx="2589">
                        <c:v>44629.871354166666</c:v>
                      </c:pt>
                      <c:pt idx="2590">
                        <c:v>44629.872083333335</c:v>
                      </c:pt>
                      <c:pt idx="2591">
                        <c:v>44629.872800925928</c:v>
                      </c:pt>
                      <c:pt idx="2592">
                        <c:v>44629.873530092591</c:v>
                      </c:pt>
                      <c:pt idx="2593">
                        <c:v>44629.874259259261</c:v>
                      </c:pt>
                      <c:pt idx="2594">
                        <c:v>44629.874976851854</c:v>
                      </c:pt>
                      <c:pt idx="2595">
                        <c:v>44629.875706018516</c:v>
                      </c:pt>
                      <c:pt idx="2596">
                        <c:v>44629.876435185186</c:v>
                      </c:pt>
                      <c:pt idx="2597">
                        <c:v>44629.877152777779</c:v>
                      </c:pt>
                      <c:pt idx="2598">
                        <c:v>44629.877881944441</c:v>
                      </c:pt>
                      <c:pt idx="2599">
                        <c:v>44629.878611111111</c:v>
                      </c:pt>
                      <c:pt idx="2600">
                        <c:v>44629.879328703704</c:v>
                      </c:pt>
                      <c:pt idx="2601">
                        <c:v>44629.880057870374</c:v>
                      </c:pt>
                      <c:pt idx="2602">
                        <c:v>44629.880787037036</c:v>
                      </c:pt>
                      <c:pt idx="2603">
                        <c:v>44629.881504629629</c:v>
                      </c:pt>
                      <c:pt idx="2604">
                        <c:v>44629.882233796299</c:v>
                      </c:pt>
                      <c:pt idx="2605">
                        <c:v>44629.882962962962</c:v>
                      </c:pt>
                      <c:pt idx="2606">
                        <c:v>44629.883680555555</c:v>
                      </c:pt>
                      <c:pt idx="2607">
                        <c:v>44629.884409722225</c:v>
                      </c:pt>
                      <c:pt idx="2608">
                        <c:v>44629.885138888887</c:v>
                      </c:pt>
                      <c:pt idx="2609">
                        <c:v>44629.88585648148</c:v>
                      </c:pt>
                      <c:pt idx="2610">
                        <c:v>44629.88658564815</c:v>
                      </c:pt>
                      <c:pt idx="2611">
                        <c:v>44629.887314814812</c:v>
                      </c:pt>
                      <c:pt idx="2612">
                        <c:v>44629.888032407405</c:v>
                      </c:pt>
                      <c:pt idx="2613">
                        <c:v>44629.888761574075</c:v>
                      </c:pt>
                      <c:pt idx="2614">
                        <c:v>44629.889490740738</c:v>
                      </c:pt>
                      <c:pt idx="2615">
                        <c:v>44629.890219907407</c:v>
                      </c:pt>
                      <c:pt idx="2616">
                        <c:v>44629.8909375</c:v>
                      </c:pt>
                      <c:pt idx="2617">
                        <c:v>44629.89166666667</c:v>
                      </c:pt>
                      <c:pt idx="2618">
                        <c:v>44629.892395833333</c:v>
                      </c:pt>
                      <c:pt idx="2619">
                        <c:v>44629.893113425926</c:v>
                      </c:pt>
                      <c:pt idx="2620">
                        <c:v>44629.893842592595</c:v>
                      </c:pt>
                      <c:pt idx="2621">
                        <c:v>44629.894618055558</c:v>
                      </c:pt>
                      <c:pt idx="2622">
                        <c:v>44629.89534722222</c:v>
                      </c:pt>
                      <c:pt idx="2623">
                        <c:v>44629.89607638889</c:v>
                      </c:pt>
                      <c:pt idx="2624">
                        <c:v>44629.896793981483</c:v>
                      </c:pt>
                      <c:pt idx="2625">
                        <c:v>44629.897523148145</c:v>
                      </c:pt>
                      <c:pt idx="2626">
                        <c:v>44629.898252314815</c:v>
                      </c:pt>
                      <c:pt idx="2627">
                        <c:v>44629.898981481485</c:v>
                      </c:pt>
                      <c:pt idx="2628">
                        <c:v>44629.899699074071</c:v>
                      </c:pt>
                      <c:pt idx="2629">
                        <c:v>44629.90042824074</c:v>
                      </c:pt>
                      <c:pt idx="2630">
                        <c:v>44629.90115740741</c:v>
                      </c:pt>
                      <c:pt idx="2631">
                        <c:v>44629.901875000003</c:v>
                      </c:pt>
                      <c:pt idx="2632">
                        <c:v>44629.902650462966</c:v>
                      </c:pt>
                      <c:pt idx="2633">
                        <c:v>44629.903379629628</c:v>
                      </c:pt>
                      <c:pt idx="2634">
                        <c:v>44629.904108796298</c:v>
                      </c:pt>
                      <c:pt idx="2635">
                        <c:v>44629.90483796296</c:v>
                      </c:pt>
                      <c:pt idx="2636">
                        <c:v>44629.905555555553</c:v>
                      </c:pt>
                      <c:pt idx="2637">
                        <c:v>44629.906284722223</c:v>
                      </c:pt>
                      <c:pt idx="2638">
                        <c:v>44629.907060185185</c:v>
                      </c:pt>
                      <c:pt idx="2639">
                        <c:v>44629.907789351855</c:v>
                      </c:pt>
                      <c:pt idx="2640">
                        <c:v>44629.908518518518</c:v>
                      </c:pt>
                      <c:pt idx="2641">
                        <c:v>44629.909236111111</c:v>
                      </c:pt>
                      <c:pt idx="2642">
                        <c:v>44629.90996527778</c:v>
                      </c:pt>
                      <c:pt idx="2643">
                        <c:v>44629.910682870373</c:v>
                      </c:pt>
                      <c:pt idx="2644">
                        <c:v>44629.911458333336</c:v>
                      </c:pt>
                      <c:pt idx="2645">
                        <c:v>44629.912187499998</c:v>
                      </c:pt>
                      <c:pt idx="2646">
                        <c:v>44629.912905092591</c:v>
                      </c:pt>
                      <c:pt idx="2647">
                        <c:v>44629.913634259261</c:v>
                      </c:pt>
                      <c:pt idx="2648">
                        <c:v>44629.914363425924</c:v>
                      </c:pt>
                      <c:pt idx="2649">
                        <c:v>44629.915081018517</c:v>
                      </c:pt>
                      <c:pt idx="2650">
                        <c:v>44629.915856481479</c:v>
                      </c:pt>
                      <c:pt idx="2651">
                        <c:v>44629.916585648149</c:v>
                      </c:pt>
                      <c:pt idx="2652">
                        <c:v>44629.917303240742</c:v>
                      </c:pt>
                      <c:pt idx="2653">
                        <c:v>44629.918032407404</c:v>
                      </c:pt>
                      <c:pt idx="2654">
                        <c:v>44629.918761574074</c:v>
                      </c:pt>
                      <c:pt idx="2655">
                        <c:v>44629.919479166667</c:v>
                      </c:pt>
                      <c:pt idx="2656">
                        <c:v>44629.920254629629</c:v>
                      </c:pt>
                      <c:pt idx="2657">
                        <c:v>44629.920983796299</c:v>
                      </c:pt>
                      <c:pt idx="2658">
                        <c:v>44629.921712962961</c:v>
                      </c:pt>
                      <c:pt idx="2659">
                        <c:v>44629.922430555554</c:v>
                      </c:pt>
                      <c:pt idx="2660">
                        <c:v>44629.923159722224</c:v>
                      </c:pt>
                      <c:pt idx="2661">
                        <c:v>44629.923888888887</c:v>
                      </c:pt>
                      <c:pt idx="2662">
                        <c:v>44629.92465277778</c:v>
                      </c:pt>
                      <c:pt idx="2663">
                        <c:v>44629.925381944442</c:v>
                      </c:pt>
                      <c:pt idx="2664">
                        <c:v>44629.926111111112</c:v>
                      </c:pt>
                      <c:pt idx="2665">
                        <c:v>44629.926840277774</c:v>
                      </c:pt>
                      <c:pt idx="2666">
                        <c:v>44629.927557870367</c:v>
                      </c:pt>
                      <c:pt idx="2667">
                        <c:v>44629.928287037037</c:v>
                      </c:pt>
                      <c:pt idx="2668">
                        <c:v>44629.929050925923</c:v>
                      </c:pt>
                      <c:pt idx="2669">
                        <c:v>44629.929780092592</c:v>
                      </c:pt>
                      <c:pt idx="2670">
                        <c:v>44629.930509259262</c:v>
                      </c:pt>
                      <c:pt idx="2671">
                        <c:v>44629.931226851855</c:v>
                      </c:pt>
                      <c:pt idx="2672">
                        <c:v>44629.931956018518</c:v>
                      </c:pt>
                      <c:pt idx="2673">
                        <c:v>44629.932685185187</c:v>
                      </c:pt>
                      <c:pt idx="2674">
                        <c:v>44629.933449074073</c:v>
                      </c:pt>
                      <c:pt idx="2675">
                        <c:v>44629.934178240743</c:v>
                      </c:pt>
                      <c:pt idx="2676">
                        <c:v>44629.934895833336</c:v>
                      </c:pt>
                      <c:pt idx="2677">
                        <c:v>44629.935624999998</c:v>
                      </c:pt>
                      <c:pt idx="2678">
                        <c:v>44629.936354166668</c:v>
                      </c:pt>
                      <c:pt idx="2679">
                        <c:v>44629.937071759261</c:v>
                      </c:pt>
                      <c:pt idx="2680">
                        <c:v>44629.937847222223</c:v>
                      </c:pt>
                      <c:pt idx="2681">
                        <c:v>44629.938576388886</c:v>
                      </c:pt>
                      <c:pt idx="2682">
                        <c:v>44629.939293981479</c:v>
                      </c:pt>
                      <c:pt idx="2683">
                        <c:v>44629.940023148149</c:v>
                      </c:pt>
                      <c:pt idx="2684">
                        <c:v>44629.940752314818</c:v>
                      </c:pt>
                      <c:pt idx="2685">
                        <c:v>44629.941469907404</c:v>
                      </c:pt>
                      <c:pt idx="2686">
                        <c:v>44629.942245370374</c:v>
                      </c:pt>
                      <c:pt idx="2687">
                        <c:v>44629.942962962959</c:v>
                      </c:pt>
                      <c:pt idx="2688">
                        <c:v>44629.943692129629</c:v>
                      </c:pt>
                      <c:pt idx="2689">
                        <c:v>44629.944409722222</c:v>
                      </c:pt>
                      <c:pt idx="2690">
                        <c:v>44629.945138888892</c:v>
                      </c:pt>
                      <c:pt idx="2691">
                        <c:v>44629.945868055554</c:v>
                      </c:pt>
                      <c:pt idx="2692">
                        <c:v>44629.946643518517</c:v>
                      </c:pt>
                      <c:pt idx="2693">
                        <c:v>44629.94736111111</c:v>
                      </c:pt>
                      <c:pt idx="2694">
                        <c:v>44629.94809027778</c:v>
                      </c:pt>
                      <c:pt idx="2695">
                        <c:v>44629.948819444442</c:v>
                      </c:pt>
                      <c:pt idx="2696">
                        <c:v>44629.949537037035</c:v>
                      </c:pt>
                      <c:pt idx="2697">
                        <c:v>44629.950266203705</c:v>
                      </c:pt>
                      <c:pt idx="2698">
                        <c:v>44629.95103009259</c:v>
                      </c:pt>
                      <c:pt idx="2699">
                        <c:v>44629.95175925926</c:v>
                      </c:pt>
                      <c:pt idx="2700">
                        <c:v>44629.952488425923</c:v>
                      </c:pt>
                      <c:pt idx="2701">
                        <c:v>44629.953206018516</c:v>
                      </c:pt>
                      <c:pt idx="2702">
                        <c:v>44629.953935185185</c:v>
                      </c:pt>
                      <c:pt idx="2703">
                        <c:v>44629.954664351855</c:v>
                      </c:pt>
                      <c:pt idx="2704">
                        <c:v>44629.955381944441</c:v>
                      </c:pt>
                      <c:pt idx="2705">
                        <c:v>44629.956111111111</c:v>
                      </c:pt>
                      <c:pt idx="2706">
                        <c:v>44629.95684027778</c:v>
                      </c:pt>
                      <c:pt idx="2707">
                        <c:v>44629.957557870373</c:v>
                      </c:pt>
                      <c:pt idx="2708">
                        <c:v>44629.958287037036</c:v>
                      </c:pt>
                      <c:pt idx="2709">
                        <c:v>44629.959062499998</c:v>
                      </c:pt>
                      <c:pt idx="2710">
                        <c:v>44629.959780092591</c:v>
                      </c:pt>
                      <c:pt idx="2711">
                        <c:v>44629.960509259261</c:v>
                      </c:pt>
                      <c:pt idx="2712">
                        <c:v>44629.961238425924</c:v>
                      </c:pt>
                      <c:pt idx="2713">
                        <c:v>44629.961956018517</c:v>
                      </c:pt>
                      <c:pt idx="2714">
                        <c:v>44629.962685185186</c:v>
                      </c:pt>
                      <c:pt idx="2715">
                        <c:v>44629.963449074072</c:v>
                      </c:pt>
                      <c:pt idx="2716">
                        <c:v>44629.964178240742</c:v>
                      </c:pt>
                      <c:pt idx="2717">
                        <c:v>44629.964907407404</c:v>
                      </c:pt>
                      <c:pt idx="2718">
                        <c:v>44629.965624999997</c:v>
                      </c:pt>
                      <c:pt idx="2719">
                        <c:v>44629.966354166667</c:v>
                      </c:pt>
                      <c:pt idx="2720">
                        <c:v>44629.967083333337</c:v>
                      </c:pt>
                      <c:pt idx="2721">
                        <c:v>44629.967847222222</c:v>
                      </c:pt>
                      <c:pt idx="2722">
                        <c:v>44629.968576388892</c:v>
                      </c:pt>
                      <c:pt idx="2723">
                        <c:v>44629.969293981485</c:v>
                      </c:pt>
                      <c:pt idx="2724">
                        <c:v>44629.970023148147</c:v>
                      </c:pt>
                      <c:pt idx="2725">
                        <c:v>44629.970752314817</c:v>
                      </c:pt>
                      <c:pt idx="2726">
                        <c:v>44629.97146990741</c:v>
                      </c:pt>
                      <c:pt idx="2727">
                        <c:v>44629.972245370373</c:v>
                      </c:pt>
                      <c:pt idx="2728">
                        <c:v>44629.972962962966</c:v>
                      </c:pt>
                      <c:pt idx="2729">
                        <c:v>44629.973692129628</c:v>
                      </c:pt>
                      <c:pt idx="2730">
                        <c:v>44629.974421296298</c:v>
                      </c:pt>
                      <c:pt idx="2731">
                        <c:v>44629.975138888891</c:v>
                      </c:pt>
                      <c:pt idx="2732">
                        <c:v>44629.975868055553</c:v>
                      </c:pt>
                      <c:pt idx="2733">
                        <c:v>44629.976643518516</c:v>
                      </c:pt>
                      <c:pt idx="2734">
                        <c:v>44629.977372685185</c:v>
                      </c:pt>
                      <c:pt idx="2735">
                        <c:v>44629.978101851855</c:v>
                      </c:pt>
                      <c:pt idx="2736">
                        <c:v>44629.978819444441</c:v>
                      </c:pt>
                      <c:pt idx="2737">
                        <c:v>44629.979548611111</c:v>
                      </c:pt>
                      <c:pt idx="2738">
                        <c:v>44629.98027777778</c:v>
                      </c:pt>
                      <c:pt idx="2739">
                        <c:v>44629.980995370373</c:v>
                      </c:pt>
                      <c:pt idx="2740">
                        <c:v>44629.981724537036</c:v>
                      </c:pt>
                      <c:pt idx="2741">
                        <c:v>44629.982453703706</c:v>
                      </c:pt>
                      <c:pt idx="2742">
                        <c:v>44629.983171296299</c:v>
                      </c:pt>
                      <c:pt idx="2743">
                        <c:v>44629.983900462961</c:v>
                      </c:pt>
                      <c:pt idx="2744">
                        <c:v>44629.984675925924</c:v>
                      </c:pt>
                      <c:pt idx="2745">
                        <c:v>44629.985405092593</c:v>
                      </c:pt>
                      <c:pt idx="2746">
                        <c:v>44629.986134259256</c:v>
                      </c:pt>
                      <c:pt idx="2747">
                        <c:v>44629.986851851849</c:v>
                      </c:pt>
                      <c:pt idx="2748">
                        <c:v>44629.987581018519</c:v>
                      </c:pt>
                      <c:pt idx="2749">
                        <c:v>44629.988298611112</c:v>
                      </c:pt>
                      <c:pt idx="2750">
                        <c:v>44629.989027777781</c:v>
                      </c:pt>
                      <c:pt idx="2751">
                        <c:v>44629.989756944444</c:v>
                      </c:pt>
                      <c:pt idx="2752">
                        <c:v>44629.990474537037</c:v>
                      </c:pt>
                      <c:pt idx="2753">
                        <c:v>44629.991203703707</c:v>
                      </c:pt>
                      <c:pt idx="2754">
                        <c:v>44629.991932870369</c:v>
                      </c:pt>
                      <c:pt idx="2755">
                        <c:v>44629.992650462962</c:v>
                      </c:pt>
                      <c:pt idx="2756">
                        <c:v>44629.993379629632</c:v>
                      </c:pt>
                      <c:pt idx="2757">
                        <c:v>44629.994108796294</c:v>
                      </c:pt>
                      <c:pt idx="2758">
                        <c:v>44629.994826388887</c:v>
                      </c:pt>
                      <c:pt idx="2759">
                        <c:v>44629.995555555557</c:v>
                      </c:pt>
                      <c:pt idx="2760">
                        <c:v>44629.99628472222</c:v>
                      </c:pt>
                      <c:pt idx="2761">
                        <c:v>44629.997002314813</c:v>
                      </c:pt>
                      <c:pt idx="2762">
                        <c:v>44629.997731481482</c:v>
                      </c:pt>
                      <c:pt idx="2763">
                        <c:v>44629.998460648145</c:v>
                      </c:pt>
                      <c:pt idx="2764">
                        <c:v>44629.999189814815</c:v>
                      </c:pt>
                      <c:pt idx="2765">
                        <c:v>44629.999907407408</c:v>
                      </c:pt>
                      <c:pt idx="2766">
                        <c:v>44630.000636574077</c:v>
                      </c:pt>
                      <c:pt idx="2767">
                        <c:v>44630.00136574074</c:v>
                      </c:pt>
                      <c:pt idx="2768">
                        <c:v>44630.002083333333</c:v>
                      </c:pt>
                      <c:pt idx="2769">
                        <c:v>44630.002812500003</c:v>
                      </c:pt>
                      <c:pt idx="2770">
                        <c:v>44630.003587962965</c:v>
                      </c:pt>
                      <c:pt idx="2771">
                        <c:v>44630.004317129627</c:v>
                      </c:pt>
                      <c:pt idx="2772">
                        <c:v>44630.005046296297</c:v>
                      </c:pt>
                      <c:pt idx="2773">
                        <c:v>44630.00576388889</c:v>
                      </c:pt>
                      <c:pt idx="2774">
                        <c:v>44630.006493055553</c:v>
                      </c:pt>
                      <c:pt idx="2775">
                        <c:v>44630.007222222222</c:v>
                      </c:pt>
                      <c:pt idx="2776">
                        <c:v>44630.007939814815</c:v>
                      </c:pt>
                      <c:pt idx="2777">
                        <c:v>44630.008668981478</c:v>
                      </c:pt>
                      <c:pt idx="2778">
                        <c:v>44630.009398148148</c:v>
                      </c:pt>
                      <c:pt idx="2779">
                        <c:v>44630.010115740741</c:v>
                      </c:pt>
                      <c:pt idx="2780">
                        <c:v>44630.010844907411</c:v>
                      </c:pt>
                      <c:pt idx="2781">
                        <c:v>44630.011574074073</c:v>
                      </c:pt>
                      <c:pt idx="2782">
                        <c:v>44630.012303240743</c:v>
                      </c:pt>
                      <c:pt idx="2783">
                        <c:v>44630.013032407405</c:v>
                      </c:pt>
                      <c:pt idx="2784">
                        <c:v>44630.013749999998</c:v>
                      </c:pt>
                      <c:pt idx="2785">
                        <c:v>44630.014479166668</c:v>
                      </c:pt>
                      <c:pt idx="2786">
                        <c:v>44630.01525462963</c:v>
                      </c:pt>
                      <c:pt idx="2787">
                        <c:v>44630.015972222223</c:v>
                      </c:pt>
                      <c:pt idx="2788">
                        <c:v>44630.016701388886</c:v>
                      </c:pt>
                      <c:pt idx="2789">
                        <c:v>44630.017430555556</c:v>
                      </c:pt>
                      <c:pt idx="2790">
                        <c:v>44630.018148148149</c:v>
                      </c:pt>
                      <c:pt idx="2791">
                        <c:v>44630.018877314818</c:v>
                      </c:pt>
                      <c:pt idx="2792">
                        <c:v>44630.019652777781</c:v>
                      </c:pt>
                      <c:pt idx="2793">
                        <c:v>44630.020370370374</c:v>
                      </c:pt>
                      <c:pt idx="2794">
                        <c:v>44630.021099537036</c:v>
                      </c:pt>
                      <c:pt idx="2795">
                        <c:v>44630.021828703706</c:v>
                      </c:pt>
                      <c:pt idx="2796">
                        <c:v>44630.022546296299</c:v>
                      </c:pt>
                      <c:pt idx="2797">
                        <c:v>44630.023275462961</c:v>
                      </c:pt>
                      <c:pt idx="2798">
                        <c:v>44630.024050925924</c:v>
                      </c:pt>
                      <c:pt idx="2799">
                        <c:v>44630.024780092594</c:v>
                      </c:pt>
                      <c:pt idx="2800">
                        <c:v>44630.025497685187</c:v>
                      </c:pt>
                      <c:pt idx="2801">
                        <c:v>44630.026226851849</c:v>
                      </c:pt>
                      <c:pt idx="2802">
                        <c:v>44630.026956018519</c:v>
                      </c:pt>
                      <c:pt idx="2803">
                        <c:v>44630.027673611112</c:v>
                      </c:pt>
                      <c:pt idx="2804">
                        <c:v>44630.028402777774</c:v>
                      </c:pt>
                      <c:pt idx="2805">
                        <c:v>44630.029120370367</c:v>
                      </c:pt>
                      <c:pt idx="2806">
                        <c:v>44630.029849537037</c:v>
                      </c:pt>
                      <c:pt idx="2807">
                        <c:v>44630.030578703707</c:v>
                      </c:pt>
                      <c:pt idx="2808">
                        <c:v>44630.0312962963</c:v>
                      </c:pt>
                      <c:pt idx="2809">
                        <c:v>44630.032071759262</c:v>
                      </c:pt>
                      <c:pt idx="2810">
                        <c:v>44630.032800925925</c:v>
                      </c:pt>
                      <c:pt idx="2811">
                        <c:v>44630.033530092594</c:v>
                      </c:pt>
                      <c:pt idx="2812">
                        <c:v>44630.034247685187</c:v>
                      </c:pt>
                      <c:pt idx="2813">
                        <c:v>44630.03497685185</c:v>
                      </c:pt>
                      <c:pt idx="2814">
                        <c:v>44630.03570601852</c:v>
                      </c:pt>
                      <c:pt idx="2815">
                        <c:v>44630.036481481482</c:v>
                      </c:pt>
                      <c:pt idx="2816">
                        <c:v>44630.037199074075</c:v>
                      </c:pt>
                      <c:pt idx="2817">
                        <c:v>44630.037928240738</c:v>
                      </c:pt>
                      <c:pt idx="2818">
                        <c:v>44630.038657407407</c:v>
                      </c:pt>
                      <c:pt idx="2819">
                        <c:v>44630.039375</c:v>
                      </c:pt>
                      <c:pt idx="2820">
                        <c:v>44630.04010416667</c:v>
                      </c:pt>
                      <c:pt idx="2821">
                        <c:v>44630.040833333333</c:v>
                      </c:pt>
                      <c:pt idx="2822">
                        <c:v>44630.041550925926</c:v>
                      </c:pt>
                      <c:pt idx="2823">
                        <c:v>44630.042280092595</c:v>
                      </c:pt>
                      <c:pt idx="2824">
                        <c:v>44630.043009259258</c:v>
                      </c:pt>
                      <c:pt idx="2825">
                        <c:v>44630.043726851851</c:v>
                      </c:pt>
                      <c:pt idx="2826">
                        <c:v>44630.044456018521</c:v>
                      </c:pt>
                      <c:pt idx="2827">
                        <c:v>44630.045185185183</c:v>
                      </c:pt>
                      <c:pt idx="2828">
                        <c:v>44630.045902777776</c:v>
                      </c:pt>
                      <c:pt idx="2829">
                        <c:v>44630.046631944446</c:v>
                      </c:pt>
                      <c:pt idx="2830">
                        <c:v>44630.047361111108</c:v>
                      </c:pt>
                      <c:pt idx="2831">
                        <c:v>44630.048078703701</c:v>
                      </c:pt>
                      <c:pt idx="2832">
                        <c:v>44630.048807870371</c:v>
                      </c:pt>
                      <c:pt idx="2833">
                        <c:v>44630.049537037034</c:v>
                      </c:pt>
                      <c:pt idx="2834">
                        <c:v>44630.050254629627</c:v>
                      </c:pt>
                      <c:pt idx="2835">
                        <c:v>44630.050983796296</c:v>
                      </c:pt>
                      <c:pt idx="2836">
                        <c:v>44630.051759259259</c:v>
                      </c:pt>
                      <c:pt idx="2837">
                        <c:v>44630.052488425928</c:v>
                      </c:pt>
                      <c:pt idx="2838">
                        <c:v>44630.053217592591</c:v>
                      </c:pt>
                      <c:pt idx="2839">
                        <c:v>44630.053935185184</c:v>
                      </c:pt>
                      <c:pt idx="2840">
                        <c:v>44630.054664351854</c:v>
                      </c:pt>
                      <c:pt idx="2841">
                        <c:v>44630.055393518516</c:v>
                      </c:pt>
                      <c:pt idx="2842">
                        <c:v>44630.056157407409</c:v>
                      </c:pt>
                      <c:pt idx="2843">
                        <c:v>44630.056886574072</c:v>
                      </c:pt>
                      <c:pt idx="2844">
                        <c:v>44630.057615740741</c:v>
                      </c:pt>
                      <c:pt idx="2845">
                        <c:v>44630.058333333334</c:v>
                      </c:pt>
                      <c:pt idx="2846">
                        <c:v>44630.059062499997</c:v>
                      </c:pt>
                      <c:pt idx="2847">
                        <c:v>44630.059791666667</c:v>
                      </c:pt>
                      <c:pt idx="2848">
                        <c:v>44630.06050925926</c:v>
                      </c:pt>
                      <c:pt idx="2849">
                        <c:v>44630.061238425929</c:v>
                      </c:pt>
                      <c:pt idx="2850">
                        <c:v>44630.061967592592</c:v>
                      </c:pt>
                      <c:pt idx="2851">
                        <c:v>44630.062685185185</c:v>
                      </c:pt>
                      <c:pt idx="2852">
                        <c:v>44630.063414351855</c:v>
                      </c:pt>
                      <c:pt idx="2853">
                        <c:v>44630.064143518517</c:v>
                      </c:pt>
                      <c:pt idx="2854">
                        <c:v>44630.06486111111</c:v>
                      </c:pt>
                      <c:pt idx="2855">
                        <c:v>44630.06559027778</c:v>
                      </c:pt>
                      <c:pt idx="2856">
                        <c:v>44630.066319444442</c:v>
                      </c:pt>
                      <c:pt idx="2857">
                        <c:v>44630.067037037035</c:v>
                      </c:pt>
                      <c:pt idx="2858">
                        <c:v>44630.067766203705</c:v>
                      </c:pt>
                      <c:pt idx="2859">
                        <c:v>44630.068495370368</c:v>
                      </c:pt>
                      <c:pt idx="2860">
                        <c:v>44630.069212962961</c:v>
                      </c:pt>
                      <c:pt idx="2861">
                        <c:v>44630.06994212963</c:v>
                      </c:pt>
                      <c:pt idx="2862">
                        <c:v>44630.070671296293</c:v>
                      </c:pt>
                      <c:pt idx="2863">
                        <c:v>44630.071388888886</c:v>
                      </c:pt>
                      <c:pt idx="2864">
                        <c:v>44630.072118055556</c:v>
                      </c:pt>
                      <c:pt idx="2865">
                        <c:v>44630.072847222225</c:v>
                      </c:pt>
                      <c:pt idx="2866">
                        <c:v>44630.073564814818</c:v>
                      </c:pt>
                      <c:pt idx="2867">
                        <c:v>44630.074293981481</c:v>
                      </c:pt>
                      <c:pt idx="2868">
                        <c:v>44630.075023148151</c:v>
                      </c:pt>
                      <c:pt idx="2869">
                        <c:v>44630.075740740744</c:v>
                      </c:pt>
                      <c:pt idx="2870">
                        <c:v>44630.076469907406</c:v>
                      </c:pt>
                      <c:pt idx="2871">
                        <c:v>44630.077199074076</c:v>
                      </c:pt>
                      <c:pt idx="2872">
                        <c:v>44630.077916666669</c:v>
                      </c:pt>
                      <c:pt idx="2873">
                        <c:v>44630.078645833331</c:v>
                      </c:pt>
                      <c:pt idx="2874">
                        <c:v>44630.079375000001</c:v>
                      </c:pt>
                      <c:pt idx="2875">
                        <c:v>44630.080092592594</c:v>
                      </c:pt>
                      <c:pt idx="2876">
                        <c:v>44630.080821759257</c:v>
                      </c:pt>
                      <c:pt idx="2877">
                        <c:v>44630.08153935185</c:v>
                      </c:pt>
                      <c:pt idx="2878">
                        <c:v>44630.082268518519</c:v>
                      </c:pt>
                      <c:pt idx="2879">
                        <c:v>44630.082997685182</c:v>
                      </c:pt>
                      <c:pt idx="2880">
                        <c:v>44630.083715277775</c:v>
                      </c:pt>
                      <c:pt idx="2881">
                        <c:v>44630.084444444445</c:v>
                      </c:pt>
                      <c:pt idx="2882">
                        <c:v>44630.085173611114</c:v>
                      </c:pt>
                      <c:pt idx="2883">
                        <c:v>44630.0858912037</c:v>
                      </c:pt>
                      <c:pt idx="2884">
                        <c:v>44630.08662037037</c:v>
                      </c:pt>
                      <c:pt idx="2885">
                        <c:v>44630.08734953704</c:v>
                      </c:pt>
                      <c:pt idx="2886">
                        <c:v>44630.088067129633</c:v>
                      </c:pt>
                      <c:pt idx="2887">
                        <c:v>44630.088796296295</c:v>
                      </c:pt>
                      <c:pt idx="2888">
                        <c:v>44630.089525462965</c:v>
                      </c:pt>
                      <c:pt idx="2889">
                        <c:v>44630.090243055558</c:v>
                      </c:pt>
                      <c:pt idx="2890">
                        <c:v>44630.09097222222</c:v>
                      </c:pt>
                      <c:pt idx="2891">
                        <c:v>44630.09170138889</c:v>
                      </c:pt>
                      <c:pt idx="2892">
                        <c:v>44630.092418981483</c:v>
                      </c:pt>
                      <c:pt idx="2893">
                        <c:v>44630.093148148146</c:v>
                      </c:pt>
                      <c:pt idx="2894">
                        <c:v>44630.093877314815</c:v>
                      </c:pt>
                      <c:pt idx="2895">
                        <c:v>44630.094594907408</c:v>
                      </c:pt>
                      <c:pt idx="2896">
                        <c:v>44630.095324074071</c:v>
                      </c:pt>
                      <c:pt idx="2897">
                        <c:v>44630.096053240741</c:v>
                      </c:pt>
                      <c:pt idx="2898">
                        <c:v>44630.096828703703</c:v>
                      </c:pt>
                      <c:pt idx="2899">
                        <c:v>44630.097557870373</c:v>
                      </c:pt>
                      <c:pt idx="2900">
                        <c:v>44630.098275462966</c:v>
                      </c:pt>
                      <c:pt idx="2901">
                        <c:v>44630.099004629628</c:v>
                      </c:pt>
                      <c:pt idx="2902">
                        <c:v>44630.099733796298</c:v>
                      </c:pt>
                      <c:pt idx="2903">
                        <c:v>44630.100451388891</c:v>
                      </c:pt>
                      <c:pt idx="2904">
                        <c:v>44630.101238425923</c:v>
                      </c:pt>
                      <c:pt idx="2905">
                        <c:v>44630.101956018516</c:v>
                      </c:pt>
                      <c:pt idx="2906">
                        <c:v>44630.102685185186</c:v>
                      </c:pt>
                      <c:pt idx="2907">
                        <c:v>44630.103414351855</c:v>
                      </c:pt>
                      <c:pt idx="2908">
                        <c:v>44630.104131944441</c:v>
                      </c:pt>
                      <c:pt idx="2909">
                        <c:v>44630.104861111111</c:v>
                      </c:pt>
                      <c:pt idx="2910">
                        <c:v>44630.105590277781</c:v>
                      </c:pt>
                      <c:pt idx="2911">
                        <c:v>44630.106307870374</c:v>
                      </c:pt>
                      <c:pt idx="2912">
                        <c:v>44630.107037037036</c:v>
                      </c:pt>
                      <c:pt idx="2913">
                        <c:v>44630.107754629629</c:v>
                      </c:pt>
                      <c:pt idx="2914">
                        <c:v>44630.108483796299</c:v>
                      </c:pt>
                      <c:pt idx="2915">
                        <c:v>44630.109212962961</c:v>
                      </c:pt>
                      <c:pt idx="2916">
                        <c:v>44630.109930555554</c:v>
                      </c:pt>
                      <c:pt idx="2917">
                        <c:v>44630.110659722224</c:v>
                      </c:pt>
                      <c:pt idx="2918">
                        <c:v>44630.111388888887</c:v>
                      </c:pt>
                      <c:pt idx="2919">
                        <c:v>44630.112118055556</c:v>
                      </c:pt>
                      <c:pt idx="2920">
                        <c:v>44630.112893518519</c:v>
                      </c:pt>
                      <c:pt idx="2921">
                        <c:v>44630.113611111112</c:v>
                      </c:pt>
                      <c:pt idx="2922">
                        <c:v>44630.114340277774</c:v>
                      </c:pt>
                      <c:pt idx="2923">
                        <c:v>44630.115069444444</c:v>
                      </c:pt>
                      <c:pt idx="2924">
                        <c:v>44630.115787037037</c:v>
                      </c:pt>
                      <c:pt idx="2925">
                        <c:v>44630.116516203707</c:v>
                      </c:pt>
                      <c:pt idx="2926">
                        <c:v>44630.117245370369</c:v>
                      </c:pt>
                      <c:pt idx="2927">
                        <c:v>44630.117962962962</c:v>
                      </c:pt>
                      <c:pt idx="2928">
                        <c:v>44630.118692129632</c:v>
                      </c:pt>
                      <c:pt idx="2929">
                        <c:v>44630.119421296295</c:v>
                      </c:pt>
                      <c:pt idx="2930">
                        <c:v>44630.120138888888</c:v>
                      </c:pt>
                      <c:pt idx="2931">
                        <c:v>44630.120868055557</c:v>
                      </c:pt>
                      <c:pt idx="2932">
                        <c:v>44630.12159722222</c:v>
                      </c:pt>
                      <c:pt idx="2933">
                        <c:v>44630.122314814813</c:v>
                      </c:pt>
                      <c:pt idx="2934">
                        <c:v>44630.123043981483</c:v>
                      </c:pt>
                      <c:pt idx="2935">
                        <c:v>44630.123773148145</c:v>
                      </c:pt>
                      <c:pt idx="2936">
                        <c:v>44630.124548611115</c:v>
                      </c:pt>
                      <c:pt idx="2937">
                        <c:v>44630.1252662037</c:v>
                      </c:pt>
                      <c:pt idx="2938">
                        <c:v>44630.12599537037</c:v>
                      </c:pt>
                      <c:pt idx="2939">
                        <c:v>44630.12672453704</c:v>
                      </c:pt>
                      <c:pt idx="2940">
                        <c:v>44630.127442129633</c:v>
                      </c:pt>
                      <c:pt idx="2941">
                        <c:v>44630.128171296295</c:v>
                      </c:pt>
                      <c:pt idx="2942">
                        <c:v>44630.128958333335</c:v>
                      </c:pt>
                      <c:pt idx="2943">
                        <c:v>44630.129675925928</c:v>
                      </c:pt>
                      <c:pt idx="2944">
                        <c:v>44630.13040509259</c:v>
                      </c:pt>
                      <c:pt idx="2945">
                        <c:v>44630.131122685183</c:v>
                      </c:pt>
                      <c:pt idx="2946">
                        <c:v>44630.131851851853</c:v>
                      </c:pt>
                      <c:pt idx="2947">
                        <c:v>44630.132581018515</c:v>
                      </c:pt>
                      <c:pt idx="2948">
                        <c:v>44630.133356481485</c:v>
                      </c:pt>
                      <c:pt idx="2949">
                        <c:v>44630.134085648147</c:v>
                      </c:pt>
                      <c:pt idx="2950">
                        <c:v>44630.13480324074</c:v>
                      </c:pt>
                      <c:pt idx="2951">
                        <c:v>44630.13553240741</c:v>
                      </c:pt>
                      <c:pt idx="2952">
                        <c:v>44630.136261574073</c:v>
                      </c:pt>
                      <c:pt idx="2953">
                        <c:v>44630.136979166666</c:v>
                      </c:pt>
                      <c:pt idx="2954">
                        <c:v>44630.137708333335</c:v>
                      </c:pt>
                      <c:pt idx="2955">
                        <c:v>44630.138437499998</c:v>
                      </c:pt>
                      <c:pt idx="2956">
                        <c:v>44630.139155092591</c:v>
                      </c:pt>
                      <c:pt idx="2957">
                        <c:v>44630.139884259261</c:v>
                      </c:pt>
                      <c:pt idx="2958">
                        <c:v>44630.140613425923</c:v>
                      </c:pt>
                      <c:pt idx="2959">
                        <c:v>44630.141331018516</c:v>
                      </c:pt>
                      <c:pt idx="2960">
                        <c:v>44630.142060185186</c:v>
                      </c:pt>
                      <c:pt idx="2961">
                        <c:v>44630.142789351848</c:v>
                      </c:pt>
                      <c:pt idx="2962">
                        <c:v>44630.143506944441</c:v>
                      </c:pt>
                      <c:pt idx="2963">
                        <c:v>44630.144236111111</c:v>
                      </c:pt>
                      <c:pt idx="2964">
                        <c:v>44630.144953703704</c:v>
                      </c:pt>
                      <c:pt idx="2965">
                        <c:v>44630.145682870374</c:v>
                      </c:pt>
                      <c:pt idx="2966">
                        <c:v>44630.146412037036</c:v>
                      </c:pt>
                      <c:pt idx="2967">
                        <c:v>44630.147141203706</c:v>
                      </c:pt>
                      <c:pt idx="2968">
                        <c:v>44630.147858796299</c:v>
                      </c:pt>
                      <c:pt idx="2969">
                        <c:v>44630.148587962962</c:v>
                      </c:pt>
                      <c:pt idx="2970">
                        <c:v>44630.149317129632</c:v>
                      </c:pt>
                      <c:pt idx="2971">
                        <c:v>44630.150034722225</c:v>
                      </c:pt>
                      <c:pt idx="2972">
                        <c:v>44630.150763888887</c:v>
                      </c:pt>
                      <c:pt idx="2973">
                        <c:v>44630.151493055557</c:v>
                      </c:pt>
                      <c:pt idx="2974">
                        <c:v>44630.15221064815</c:v>
                      </c:pt>
                      <c:pt idx="2975">
                        <c:v>44630.152939814812</c:v>
                      </c:pt>
                      <c:pt idx="2976">
                        <c:v>44630.153657407405</c:v>
                      </c:pt>
                      <c:pt idx="2977">
                        <c:v>44630.154386574075</c:v>
                      </c:pt>
                      <c:pt idx="2978">
                        <c:v>44630.155115740738</c:v>
                      </c:pt>
                      <c:pt idx="2979">
                        <c:v>44630.155833333331</c:v>
                      </c:pt>
                      <c:pt idx="2980">
                        <c:v>44630.1565625</c:v>
                      </c:pt>
                      <c:pt idx="2981">
                        <c:v>44630.15729166667</c:v>
                      </c:pt>
                      <c:pt idx="2982">
                        <c:v>44630.158009259256</c:v>
                      </c:pt>
                      <c:pt idx="2983">
                        <c:v>44630.158738425926</c:v>
                      </c:pt>
                      <c:pt idx="2984">
                        <c:v>44630.159513888888</c:v>
                      </c:pt>
                      <c:pt idx="2985">
                        <c:v>44630.160243055558</c:v>
                      </c:pt>
                      <c:pt idx="2986">
                        <c:v>44630.16097222222</c:v>
                      </c:pt>
                      <c:pt idx="2987">
                        <c:v>44630.161689814813</c:v>
                      </c:pt>
                      <c:pt idx="2988">
                        <c:v>44630.162418981483</c:v>
                      </c:pt>
                      <c:pt idx="2989">
                        <c:v>44630.163136574076</c:v>
                      </c:pt>
                      <c:pt idx="2990">
                        <c:v>44630.163865740738</c:v>
                      </c:pt>
                      <c:pt idx="2991">
                        <c:v>44630.164594907408</c:v>
                      </c:pt>
                      <c:pt idx="2992">
                        <c:v>44630.165324074071</c:v>
                      </c:pt>
                      <c:pt idx="2993">
                        <c:v>44630.166041666664</c:v>
                      </c:pt>
                      <c:pt idx="2994">
                        <c:v>44630.166770833333</c:v>
                      </c:pt>
                      <c:pt idx="2995">
                        <c:v>44630.167546296296</c:v>
                      </c:pt>
                      <c:pt idx="2996">
                        <c:v>44630.168275462966</c:v>
                      </c:pt>
                      <c:pt idx="2997">
                        <c:v>44630.168993055559</c:v>
                      </c:pt>
                      <c:pt idx="2998">
                        <c:v>44630.169722222221</c:v>
                      </c:pt>
                      <c:pt idx="2999">
                        <c:v>44630.170451388891</c:v>
                      </c:pt>
                      <c:pt idx="3000">
                        <c:v>44630.171168981484</c:v>
                      </c:pt>
                      <c:pt idx="3001">
                        <c:v>44630.171944444446</c:v>
                      </c:pt>
                      <c:pt idx="3002">
                        <c:v>44630.172673611109</c:v>
                      </c:pt>
                      <c:pt idx="3003">
                        <c:v>44630.173391203702</c:v>
                      </c:pt>
                      <c:pt idx="3004">
                        <c:v>44630.174120370371</c:v>
                      </c:pt>
                      <c:pt idx="3005">
                        <c:v>44630.174849537034</c:v>
                      </c:pt>
                      <c:pt idx="3006">
                        <c:v>44630.175567129627</c:v>
                      </c:pt>
                      <c:pt idx="3007">
                        <c:v>44630.176296296297</c:v>
                      </c:pt>
                      <c:pt idx="3008">
                        <c:v>44630.177025462966</c:v>
                      </c:pt>
                      <c:pt idx="3009">
                        <c:v>44630.177743055552</c:v>
                      </c:pt>
                      <c:pt idx="3010">
                        <c:v>44630.178472222222</c:v>
                      </c:pt>
                      <c:pt idx="3011">
                        <c:v>44630.179201388892</c:v>
                      </c:pt>
                      <c:pt idx="3012">
                        <c:v>44630.179918981485</c:v>
                      </c:pt>
                      <c:pt idx="3013">
                        <c:v>44630.180648148147</c:v>
                      </c:pt>
                      <c:pt idx="3014">
                        <c:v>44630.181377314817</c:v>
                      </c:pt>
                      <c:pt idx="3015">
                        <c:v>44630.18209490741</c:v>
                      </c:pt>
                      <c:pt idx="3016">
                        <c:v>44630.182824074072</c:v>
                      </c:pt>
                      <c:pt idx="3017">
                        <c:v>44630.183553240742</c:v>
                      </c:pt>
                      <c:pt idx="3018">
                        <c:v>44630.184270833335</c:v>
                      </c:pt>
                      <c:pt idx="3019">
                        <c:v>44630.184999999998</c:v>
                      </c:pt>
                      <c:pt idx="3020">
                        <c:v>44630.185729166667</c:v>
                      </c:pt>
                      <c:pt idx="3021">
                        <c:v>44630.18644675926</c:v>
                      </c:pt>
                      <c:pt idx="3022">
                        <c:v>44630.187175925923</c:v>
                      </c:pt>
                      <c:pt idx="3023">
                        <c:v>44630.187905092593</c:v>
                      </c:pt>
                      <c:pt idx="3024">
                        <c:v>44630.188622685186</c:v>
                      </c:pt>
                      <c:pt idx="3025">
                        <c:v>44630.189351851855</c:v>
                      </c:pt>
                      <c:pt idx="3026">
                        <c:v>44630.190069444441</c:v>
                      </c:pt>
                      <c:pt idx="3027">
                        <c:v>44630.190798611111</c:v>
                      </c:pt>
                      <c:pt idx="3028">
                        <c:v>44630.191527777781</c:v>
                      </c:pt>
                      <c:pt idx="3029">
                        <c:v>44630.192256944443</c:v>
                      </c:pt>
                      <c:pt idx="3030">
                        <c:v>44630.192974537036</c:v>
                      </c:pt>
                      <c:pt idx="3031">
                        <c:v>44630.193703703706</c:v>
                      </c:pt>
                      <c:pt idx="3032">
                        <c:v>44630.194479166668</c:v>
                      </c:pt>
                      <c:pt idx="3033">
                        <c:v>44630.195208333331</c:v>
                      </c:pt>
                      <c:pt idx="3034">
                        <c:v>44630.195925925924</c:v>
                      </c:pt>
                      <c:pt idx="3035">
                        <c:v>44630.196655092594</c:v>
                      </c:pt>
                      <c:pt idx="3036">
                        <c:v>44630.197384259256</c:v>
                      </c:pt>
                      <c:pt idx="3037">
                        <c:v>44630.198101851849</c:v>
                      </c:pt>
                      <c:pt idx="3038">
                        <c:v>44630.198831018519</c:v>
                      </c:pt>
                      <c:pt idx="3039">
                        <c:v>44630.199560185189</c:v>
                      </c:pt>
                      <c:pt idx="3040">
                        <c:v>44630.200277777774</c:v>
                      </c:pt>
                      <c:pt idx="3041">
                        <c:v>44630.201006944444</c:v>
                      </c:pt>
                      <c:pt idx="3042">
                        <c:v>44630.201724537037</c:v>
                      </c:pt>
                      <c:pt idx="3043">
                        <c:v>44630.202453703707</c:v>
                      </c:pt>
                      <c:pt idx="3044">
                        <c:v>44630.203182870369</c:v>
                      </c:pt>
                      <c:pt idx="3045">
                        <c:v>44630.203900462962</c:v>
                      </c:pt>
                      <c:pt idx="3046">
                        <c:v>44630.204629629632</c:v>
                      </c:pt>
                      <c:pt idx="3047">
                        <c:v>44630.205358796295</c:v>
                      </c:pt>
                      <c:pt idx="3048">
                        <c:v>44630.206087962964</c:v>
                      </c:pt>
                      <c:pt idx="3049">
                        <c:v>44630.206805555557</c:v>
                      </c:pt>
                      <c:pt idx="3050">
                        <c:v>44630.20753472222</c:v>
                      </c:pt>
                      <c:pt idx="3051">
                        <c:v>44630.20826388889</c:v>
                      </c:pt>
                      <c:pt idx="3052">
                        <c:v>44630.208981481483</c:v>
                      </c:pt>
                      <c:pt idx="3053">
                        <c:v>44630.209710648145</c:v>
                      </c:pt>
                      <c:pt idx="3054">
                        <c:v>44630.210439814815</c:v>
                      </c:pt>
                      <c:pt idx="3055">
                        <c:v>44630.211157407408</c:v>
                      </c:pt>
                      <c:pt idx="3056">
                        <c:v>44630.211886574078</c:v>
                      </c:pt>
                      <c:pt idx="3057">
                        <c:v>44630.21261574074</c:v>
                      </c:pt>
                      <c:pt idx="3058">
                        <c:v>44630.213333333333</c:v>
                      </c:pt>
                      <c:pt idx="3059">
                        <c:v>44630.214062500003</c:v>
                      </c:pt>
                      <c:pt idx="3060">
                        <c:v>44630.214780092596</c:v>
                      </c:pt>
                      <c:pt idx="3061">
                        <c:v>44630.215509259258</c:v>
                      </c:pt>
                      <c:pt idx="3062">
                        <c:v>44630.216238425928</c:v>
                      </c:pt>
                      <c:pt idx="3063">
                        <c:v>44630.216956018521</c:v>
                      </c:pt>
                      <c:pt idx="3064">
                        <c:v>44630.217685185184</c:v>
                      </c:pt>
                      <c:pt idx="3065">
                        <c:v>44630.218414351853</c:v>
                      </c:pt>
                      <c:pt idx="3066">
                        <c:v>44630.219131944446</c:v>
                      </c:pt>
                      <c:pt idx="3067">
                        <c:v>44630.219861111109</c:v>
                      </c:pt>
                      <c:pt idx="3068">
                        <c:v>44630.220590277779</c:v>
                      </c:pt>
                      <c:pt idx="3069">
                        <c:v>44630.221319444441</c:v>
                      </c:pt>
                      <c:pt idx="3070">
                        <c:v>44630.222037037034</c:v>
                      </c:pt>
                      <c:pt idx="3071">
                        <c:v>44630.222766203704</c:v>
                      </c:pt>
                      <c:pt idx="3072">
                        <c:v>44630.223483796297</c:v>
                      </c:pt>
                      <c:pt idx="3073">
                        <c:v>44630.224212962959</c:v>
                      </c:pt>
                      <c:pt idx="3074">
                        <c:v>44630.224942129629</c:v>
                      </c:pt>
                      <c:pt idx="3075">
                        <c:v>44630.225659722222</c:v>
                      </c:pt>
                      <c:pt idx="3076">
                        <c:v>44630.226388888892</c:v>
                      </c:pt>
                      <c:pt idx="3077">
                        <c:v>44630.227118055554</c:v>
                      </c:pt>
                      <c:pt idx="3078">
                        <c:v>44630.227835648147</c:v>
                      </c:pt>
                      <c:pt idx="3079">
                        <c:v>44630.228564814817</c:v>
                      </c:pt>
                      <c:pt idx="3080">
                        <c:v>44630.22929398148</c:v>
                      </c:pt>
                      <c:pt idx="3081">
                        <c:v>44630.230011574073</c:v>
                      </c:pt>
                      <c:pt idx="3082">
                        <c:v>44630.230740740742</c:v>
                      </c:pt>
                      <c:pt idx="3083">
                        <c:v>44630.231516203705</c:v>
                      </c:pt>
                      <c:pt idx="3084">
                        <c:v>44630.232245370367</c:v>
                      </c:pt>
                      <c:pt idx="3085">
                        <c:v>44630.232974537037</c:v>
                      </c:pt>
                      <c:pt idx="3086">
                        <c:v>44630.23369212963</c:v>
                      </c:pt>
                      <c:pt idx="3087">
                        <c:v>44630.2344212963</c:v>
                      </c:pt>
                      <c:pt idx="3088">
                        <c:v>44630.235150462962</c:v>
                      </c:pt>
                      <c:pt idx="3089">
                        <c:v>44630.235868055555</c:v>
                      </c:pt>
                      <c:pt idx="3090">
                        <c:v>44630.236597222225</c:v>
                      </c:pt>
                      <c:pt idx="3091">
                        <c:v>44630.237314814818</c:v>
                      </c:pt>
                      <c:pt idx="3092">
                        <c:v>44630.238043981481</c:v>
                      </c:pt>
                      <c:pt idx="3093">
                        <c:v>44630.23877314815</c:v>
                      </c:pt>
                      <c:pt idx="3094">
                        <c:v>44630.239490740743</c:v>
                      </c:pt>
                      <c:pt idx="3095">
                        <c:v>44630.240219907406</c:v>
                      </c:pt>
                      <c:pt idx="3096">
                        <c:v>44630.240949074076</c:v>
                      </c:pt>
                      <c:pt idx="3097">
                        <c:v>44630.241666666669</c:v>
                      </c:pt>
                      <c:pt idx="3098">
                        <c:v>44630.242395833331</c:v>
                      </c:pt>
                      <c:pt idx="3099">
                        <c:v>44630.243125000001</c:v>
                      </c:pt>
                      <c:pt idx="3100">
                        <c:v>44630.243842592594</c:v>
                      </c:pt>
                      <c:pt idx="3101">
                        <c:v>44630.244571759256</c:v>
                      </c:pt>
                      <c:pt idx="3102">
                        <c:v>44630.245300925926</c:v>
                      </c:pt>
                      <c:pt idx="3103">
                        <c:v>44630.246030092596</c:v>
                      </c:pt>
                      <c:pt idx="3104">
                        <c:v>44630.246747685182</c:v>
                      </c:pt>
                      <c:pt idx="3105">
                        <c:v>44630.247476851851</c:v>
                      </c:pt>
                      <c:pt idx="3106">
                        <c:v>44630.248194444444</c:v>
                      </c:pt>
                      <c:pt idx="3107">
                        <c:v>44630.248923611114</c:v>
                      </c:pt>
                      <c:pt idx="3108">
                        <c:v>44630.249652777777</c:v>
                      </c:pt>
                      <c:pt idx="3109">
                        <c:v>44630.25037037037</c:v>
                      </c:pt>
                      <c:pt idx="3110">
                        <c:v>44630.251099537039</c:v>
                      </c:pt>
                      <c:pt idx="3111">
                        <c:v>44630.251828703702</c:v>
                      </c:pt>
                      <c:pt idx="3112">
                        <c:v>44630.252546296295</c:v>
                      </c:pt>
                      <c:pt idx="3113">
                        <c:v>44630.253275462965</c:v>
                      </c:pt>
                      <c:pt idx="3114">
                        <c:v>44630.254004629627</c:v>
                      </c:pt>
                      <c:pt idx="3115">
                        <c:v>44630.25472222222</c:v>
                      </c:pt>
                      <c:pt idx="3116">
                        <c:v>44630.25545138889</c:v>
                      </c:pt>
                      <c:pt idx="3117">
                        <c:v>44630.256180555552</c:v>
                      </c:pt>
                      <c:pt idx="3118">
                        <c:v>44630.256898148145</c:v>
                      </c:pt>
                      <c:pt idx="3119">
                        <c:v>44630.257627314815</c:v>
                      </c:pt>
                      <c:pt idx="3120">
                        <c:v>44630.258356481485</c:v>
                      </c:pt>
                      <c:pt idx="3121">
                        <c:v>44630.259074074071</c:v>
                      </c:pt>
                      <c:pt idx="3122">
                        <c:v>44630.25980324074</c:v>
                      </c:pt>
                      <c:pt idx="3123">
                        <c:v>44630.26053240741</c:v>
                      </c:pt>
                      <c:pt idx="3124">
                        <c:v>44630.261250000003</c:v>
                      </c:pt>
                      <c:pt idx="3125">
                        <c:v>44630.261979166666</c:v>
                      </c:pt>
                      <c:pt idx="3126">
                        <c:v>44630.262708333335</c:v>
                      </c:pt>
                      <c:pt idx="3127">
                        <c:v>44630.263425925928</c:v>
                      </c:pt>
                      <c:pt idx="3128">
                        <c:v>44630.264155092591</c:v>
                      </c:pt>
                      <c:pt idx="3129">
                        <c:v>44630.264884259261</c:v>
                      </c:pt>
                      <c:pt idx="3130">
                        <c:v>44630.265601851854</c:v>
                      </c:pt>
                      <c:pt idx="3131">
                        <c:v>44630.266331018516</c:v>
                      </c:pt>
                      <c:pt idx="3132">
                        <c:v>44630.267060185186</c:v>
                      </c:pt>
                      <c:pt idx="3133">
                        <c:v>44630.267777777779</c:v>
                      </c:pt>
                      <c:pt idx="3134">
                        <c:v>44630.268506944441</c:v>
                      </c:pt>
                      <c:pt idx="3135">
                        <c:v>44630.269236111111</c:v>
                      </c:pt>
                      <c:pt idx="3136">
                        <c:v>44630.269953703704</c:v>
                      </c:pt>
                      <c:pt idx="3137">
                        <c:v>44630.270682870374</c:v>
                      </c:pt>
                      <c:pt idx="3138">
                        <c:v>44630.271412037036</c:v>
                      </c:pt>
                      <c:pt idx="3139">
                        <c:v>44630.272187499999</c:v>
                      </c:pt>
                      <c:pt idx="3140">
                        <c:v>44630.272905092592</c:v>
                      </c:pt>
                      <c:pt idx="3141">
                        <c:v>44630.273634259262</c:v>
                      </c:pt>
                      <c:pt idx="3142">
                        <c:v>44630.274363425924</c:v>
                      </c:pt>
                      <c:pt idx="3143">
                        <c:v>44630.275092592594</c:v>
                      </c:pt>
                      <c:pt idx="3144">
                        <c:v>44630.275810185187</c:v>
                      </c:pt>
                      <c:pt idx="3145">
                        <c:v>44630.276539351849</c:v>
                      </c:pt>
                      <c:pt idx="3146">
                        <c:v>44630.277268518519</c:v>
                      </c:pt>
                      <c:pt idx="3147">
                        <c:v>44630.277986111112</c:v>
                      </c:pt>
                      <c:pt idx="3148">
                        <c:v>44630.278715277775</c:v>
                      </c:pt>
                      <c:pt idx="3149">
                        <c:v>44630.279432870368</c:v>
                      </c:pt>
                      <c:pt idx="3150">
                        <c:v>44630.28020833333</c:v>
                      </c:pt>
                      <c:pt idx="3151">
                        <c:v>44630.2809375</c:v>
                      </c:pt>
                      <c:pt idx="3152">
                        <c:v>44630.281666666669</c:v>
                      </c:pt>
                      <c:pt idx="3153">
                        <c:v>44630.282384259262</c:v>
                      </c:pt>
                      <c:pt idx="3154">
                        <c:v>44630.283113425925</c:v>
                      </c:pt>
                      <c:pt idx="3155">
                        <c:v>44630.283842592595</c:v>
                      </c:pt>
                      <c:pt idx="3156">
                        <c:v>44630.284560185188</c:v>
                      </c:pt>
                      <c:pt idx="3157">
                        <c:v>44630.28528935185</c:v>
                      </c:pt>
                      <c:pt idx="3158">
                        <c:v>44630.28601851852</c:v>
                      </c:pt>
                      <c:pt idx="3159">
                        <c:v>44630.286736111113</c:v>
                      </c:pt>
                      <c:pt idx="3160">
                        <c:v>44630.287465277775</c:v>
                      </c:pt>
                      <c:pt idx="3161">
                        <c:v>44630.288194444445</c:v>
                      </c:pt>
                      <c:pt idx="3162">
                        <c:v>44630.288912037038</c:v>
                      </c:pt>
                      <c:pt idx="3163">
                        <c:v>44630.289641203701</c:v>
                      </c:pt>
                      <c:pt idx="3164">
                        <c:v>44630.290370370371</c:v>
                      </c:pt>
                      <c:pt idx="3165">
                        <c:v>44630.291087962964</c:v>
                      </c:pt>
                      <c:pt idx="3166">
                        <c:v>44630.291817129626</c:v>
                      </c:pt>
                      <c:pt idx="3167">
                        <c:v>44630.292546296296</c:v>
                      </c:pt>
                      <c:pt idx="3168">
                        <c:v>44630.293263888889</c:v>
                      </c:pt>
                      <c:pt idx="3169">
                        <c:v>44630.293993055559</c:v>
                      </c:pt>
                      <c:pt idx="3170">
                        <c:v>44630.294722222221</c:v>
                      </c:pt>
                      <c:pt idx="3171">
                        <c:v>44630.295439814814</c:v>
                      </c:pt>
                      <c:pt idx="3172">
                        <c:v>44630.296168981484</c:v>
                      </c:pt>
                      <c:pt idx="3173">
                        <c:v>44630.296898148146</c:v>
                      </c:pt>
                      <c:pt idx="3174">
                        <c:v>44630.297615740739</c:v>
                      </c:pt>
                      <c:pt idx="3175">
                        <c:v>44630.298344907409</c:v>
                      </c:pt>
                      <c:pt idx="3176">
                        <c:v>44630.299074074072</c:v>
                      </c:pt>
                      <c:pt idx="3177">
                        <c:v>44630.299791666665</c:v>
                      </c:pt>
                      <c:pt idx="3178">
                        <c:v>44630.300520833334</c:v>
                      </c:pt>
                      <c:pt idx="3179">
                        <c:v>44630.301238425927</c:v>
                      </c:pt>
                      <c:pt idx="3180">
                        <c:v>44630.30196759259</c:v>
                      </c:pt>
                      <c:pt idx="3181">
                        <c:v>44630.30269675926</c:v>
                      </c:pt>
                      <c:pt idx="3182">
                        <c:v>44630.303414351853</c:v>
                      </c:pt>
                      <c:pt idx="3183">
                        <c:v>44630.304143518515</c:v>
                      </c:pt>
                      <c:pt idx="3184">
                        <c:v>44630.304872685185</c:v>
                      </c:pt>
                      <c:pt idx="3185">
                        <c:v>44630.305601851855</c:v>
                      </c:pt>
                      <c:pt idx="3186">
                        <c:v>44630.306319444448</c:v>
                      </c:pt>
                      <c:pt idx="3187">
                        <c:v>44630.30704861111</c:v>
                      </c:pt>
                      <c:pt idx="3188">
                        <c:v>44630.30777777778</c:v>
                      </c:pt>
                      <c:pt idx="3189">
                        <c:v>44630.308495370373</c:v>
                      </c:pt>
                      <c:pt idx="3190">
                        <c:v>44630.309224537035</c:v>
                      </c:pt>
                      <c:pt idx="3191">
                        <c:v>44630.309953703705</c:v>
                      </c:pt>
                      <c:pt idx="3192">
                        <c:v>44630.310671296298</c:v>
                      </c:pt>
                      <c:pt idx="3193">
                        <c:v>44630.311400462961</c:v>
                      </c:pt>
                      <c:pt idx="3194">
                        <c:v>44630.31212962963</c:v>
                      </c:pt>
                      <c:pt idx="3195">
                        <c:v>44630.312847222223</c:v>
                      </c:pt>
                      <c:pt idx="3196">
                        <c:v>44630.313576388886</c:v>
                      </c:pt>
                      <c:pt idx="3197">
                        <c:v>44630.314305555556</c:v>
                      </c:pt>
                      <c:pt idx="3198">
                        <c:v>44630.315023148149</c:v>
                      </c:pt>
                      <c:pt idx="3199">
                        <c:v>44630.315752314818</c:v>
                      </c:pt>
                      <c:pt idx="3200">
                        <c:v>44630.316481481481</c:v>
                      </c:pt>
                      <c:pt idx="3201">
                        <c:v>44630.317199074074</c:v>
                      </c:pt>
                      <c:pt idx="3202">
                        <c:v>44630.317928240744</c:v>
                      </c:pt>
                      <c:pt idx="3203">
                        <c:v>44630.318657407406</c:v>
                      </c:pt>
                      <c:pt idx="3204">
                        <c:v>44630.319374999999</c:v>
                      </c:pt>
                      <c:pt idx="3205">
                        <c:v>44630.320104166669</c:v>
                      </c:pt>
                      <c:pt idx="3206">
                        <c:v>44630.320833333331</c:v>
                      </c:pt>
                      <c:pt idx="3207">
                        <c:v>44630.321550925924</c:v>
                      </c:pt>
                      <c:pt idx="3208">
                        <c:v>44630.322280092594</c:v>
                      </c:pt>
                      <c:pt idx="3209">
                        <c:v>44630.323009259257</c:v>
                      </c:pt>
                      <c:pt idx="3210">
                        <c:v>44630.32372685185</c:v>
                      </c:pt>
                      <c:pt idx="3211">
                        <c:v>44630.324456018519</c:v>
                      </c:pt>
                      <c:pt idx="3212">
                        <c:v>44630.325185185182</c:v>
                      </c:pt>
                      <c:pt idx="3213">
                        <c:v>44630.325902777775</c:v>
                      </c:pt>
                      <c:pt idx="3214">
                        <c:v>44630.326631944445</c:v>
                      </c:pt>
                      <c:pt idx="3215">
                        <c:v>44630.327361111114</c:v>
                      </c:pt>
                      <c:pt idx="3216">
                        <c:v>44630.3280787037</c:v>
                      </c:pt>
                      <c:pt idx="3217">
                        <c:v>44630.32880787037</c:v>
                      </c:pt>
                      <c:pt idx="3218">
                        <c:v>44630.32953703704</c:v>
                      </c:pt>
                      <c:pt idx="3219">
                        <c:v>44630.330254629633</c:v>
                      </c:pt>
                      <c:pt idx="3220">
                        <c:v>44630.330983796295</c:v>
                      </c:pt>
                      <c:pt idx="3221">
                        <c:v>44630.331759259258</c:v>
                      </c:pt>
                      <c:pt idx="3222">
                        <c:v>44630.332476851851</c:v>
                      </c:pt>
                      <c:pt idx="3223">
                        <c:v>44630.33320601852</c:v>
                      </c:pt>
                      <c:pt idx="3224">
                        <c:v>44630.333935185183</c:v>
                      </c:pt>
                      <c:pt idx="3225">
                        <c:v>44630.334652777776</c:v>
                      </c:pt>
                      <c:pt idx="3226">
                        <c:v>44630.335381944446</c:v>
                      </c:pt>
                      <c:pt idx="3227">
                        <c:v>44630.336111111108</c:v>
                      </c:pt>
                      <c:pt idx="3228">
                        <c:v>44630.336828703701</c:v>
                      </c:pt>
                      <c:pt idx="3229">
                        <c:v>44630.337557870371</c:v>
                      </c:pt>
                      <c:pt idx="3230">
                        <c:v>44630.338287037041</c:v>
                      </c:pt>
                      <c:pt idx="3231">
                        <c:v>44630.339004629626</c:v>
                      </c:pt>
                      <c:pt idx="3232">
                        <c:v>44630.339733796296</c:v>
                      </c:pt>
                      <c:pt idx="3233">
                        <c:v>44630.340462962966</c:v>
                      </c:pt>
                      <c:pt idx="3234">
                        <c:v>44630.341180555559</c:v>
                      </c:pt>
                      <c:pt idx="3235">
                        <c:v>44630.341909722221</c:v>
                      </c:pt>
                      <c:pt idx="3236">
                        <c:v>44630.342638888891</c:v>
                      </c:pt>
                      <c:pt idx="3237">
                        <c:v>44630.343356481484</c:v>
                      </c:pt>
                      <c:pt idx="3238">
                        <c:v>44630.344085648147</c:v>
                      </c:pt>
                      <c:pt idx="3239">
                        <c:v>44630.344814814816</c:v>
                      </c:pt>
                      <c:pt idx="3240">
                        <c:v>44630.345532407409</c:v>
                      </c:pt>
                      <c:pt idx="3241">
                        <c:v>44630.346261574072</c:v>
                      </c:pt>
                      <c:pt idx="3242">
                        <c:v>44630.346990740742</c:v>
                      </c:pt>
                      <c:pt idx="3243">
                        <c:v>44630.347708333335</c:v>
                      </c:pt>
                      <c:pt idx="3244">
                        <c:v>44630.348437499997</c:v>
                      </c:pt>
                      <c:pt idx="3245">
                        <c:v>44630.349166666667</c:v>
                      </c:pt>
                      <c:pt idx="3246">
                        <c:v>44630.34988425926</c:v>
                      </c:pt>
                      <c:pt idx="3247">
                        <c:v>44630.350613425922</c:v>
                      </c:pt>
                      <c:pt idx="3248">
                        <c:v>44630.351342592592</c:v>
                      </c:pt>
                      <c:pt idx="3249">
                        <c:v>44630.352060185185</c:v>
                      </c:pt>
                      <c:pt idx="3250">
                        <c:v>44630.352789351855</c:v>
                      </c:pt>
                      <c:pt idx="3251">
                        <c:v>44630.353518518517</c:v>
                      </c:pt>
                      <c:pt idx="3252">
                        <c:v>44630.35423611111</c:v>
                      </c:pt>
                      <c:pt idx="3253">
                        <c:v>44630.35496527778</c:v>
                      </c:pt>
                      <c:pt idx="3254">
                        <c:v>44630.355694444443</c:v>
                      </c:pt>
                      <c:pt idx="3255">
                        <c:v>44630.356412037036</c:v>
                      </c:pt>
                      <c:pt idx="3256">
                        <c:v>44630.357141203705</c:v>
                      </c:pt>
                      <c:pt idx="3257">
                        <c:v>44630.357870370368</c:v>
                      </c:pt>
                      <c:pt idx="3258">
                        <c:v>44630.358587962961</c:v>
                      </c:pt>
                      <c:pt idx="3259">
                        <c:v>44630.359317129631</c:v>
                      </c:pt>
                      <c:pt idx="3260">
                        <c:v>44630.360046296293</c:v>
                      </c:pt>
                      <c:pt idx="3261">
                        <c:v>44630.360763888886</c:v>
                      </c:pt>
                      <c:pt idx="3262">
                        <c:v>44630.361493055556</c:v>
                      </c:pt>
                      <c:pt idx="3263">
                        <c:v>44630.362210648149</c:v>
                      </c:pt>
                      <c:pt idx="3264">
                        <c:v>44630.362939814811</c:v>
                      </c:pt>
                      <c:pt idx="3265">
                        <c:v>44630.363668981481</c:v>
                      </c:pt>
                      <c:pt idx="3266">
                        <c:v>44630.364386574074</c:v>
                      </c:pt>
                      <c:pt idx="3267">
                        <c:v>44630.365115740744</c:v>
                      </c:pt>
                      <c:pt idx="3268">
                        <c:v>44630.365844907406</c:v>
                      </c:pt>
                      <c:pt idx="3269">
                        <c:v>44630.366574074076</c:v>
                      </c:pt>
                      <c:pt idx="3270">
                        <c:v>44630.367291666669</c:v>
                      </c:pt>
                      <c:pt idx="3271">
                        <c:v>44630.368020833332</c:v>
                      </c:pt>
                      <c:pt idx="3272">
                        <c:v>44630.368796296294</c:v>
                      </c:pt>
                      <c:pt idx="3273">
                        <c:v>44630.369513888887</c:v>
                      </c:pt>
                      <c:pt idx="3274">
                        <c:v>44630.370243055557</c:v>
                      </c:pt>
                      <c:pt idx="3275">
                        <c:v>44630.370972222219</c:v>
                      </c:pt>
                      <c:pt idx="3276">
                        <c:v>44630.371689814812</c:v>
                      </c:pt>
                      <c:pt idx="3277">
                        <c:v>44630.372418981482</c:v>
                      </c:pt>
                      <c:pt idx="3278">
                        <c:v>44630.373148148145</c:v>
                      </c:pt>
                      <c:pt idx="3279">
                        <c:v>44630.373865740738</c:v>
                      </c:pt>
                      <c:pt idx="3280">
                        <c:v>44630.374594907407</c:v>
                      </c:pt>
                      <c:pt idx="3281">
                        <c:v>44630.3753125</c:v>
                      </c:pt>
                      <c:pt idx="3282">
                        <c:v>44630.37604166667</c:v>
                      </c:pt>
                      <c:pt idx="3283">
                        <c:v>44630.376770833333</c:v>
                      </c:pt>
                      <c:pt idx="3284">
                        <c:v>44630.377488425926</c:v>
                      </c:pt>
                      <c:pt idx="3285">
                        <c:v>44630.378217592595</c:v>
                      </c:pt>
                      <c:pt idx="3286">
                        <c:v>44630.378946759258</c:v>
                      </c:pt>
                      <c:pt idx="3287">
                        <c:v>44630.379664351851</c:v>
                      </c:pt>
                      <c:pt idx="3288">
                        <c:v>44630.380393518521</c:v>
                      </c:pt>
                      <c:pt idx="3289">
                        <c:v>44630.381122685183</c:v>
                      </c:pt>
                      <c:pt idx="3290">
                        <c:v>44630.381840277776</c:v>
                      </c:pt>
                      <c:pt idx="3291">
                        <c:v>44630.382569444446</c:v>
                      </c:pt>
                      <c:pt idx="3292">
                        <c:v>44630.383298611108</c:v>
                      </c:pt>
                      <c:pt idx="3293">
                        <c:v>44630.384016203701</c:v>
                      </c:pt>
                      <c:pt idx="3294">
                        <c:v>44630.384745370371</c:v>
                      </c:pt>
                      <c:pt idx="3295">
                        <c:v>44630.385462962964</c:v>
                      </c:pt>
                      <c:pt idx="3296">
                        <c:v>44630.386192129627</c:v>
                      </c:pt>
                      <c:pt idx="3297">
                        <c:v>44630.386921296296</c:v>
                      </c:pt>
                      <c:pt idx="3298">
                        <c:v>44630.387638888889</c:v>
                      </c:pt>
                      <c:pt idx="3299">
                        <c:v>44630.388368055559</c:v>
                      </c:pt>
                      <c:pt idx="3300">
                        <c:v>44630.389097222222</c:v>
                      </c:pt>
                      <c:pt idx="3301">
                        <c:v>44630.389814814815</c:v>
                      </c:pt>
                      <c:pt idx="3302">
                        <c:v>44630.390543981484</c:v>
                      </c:pt>
                      <c:pt idx="3303">
                        <c:v>44630.391273148147</c:v>
                      </c:pt>
                      <c:pt idx="3304">
                        <c:v>44630.39199074074</c:v>
                      </c:pt>
                      <c:pt idx="3305">
                        <c:v>44630.39271990741</c:v>
                      </c:pt>
                      <c:pt idx="3306">
                        <c:v>44630.393449074072</c:v>
                      </c:pt>
                      <c:pt idx="3307">
                        <c:v>44630.394166666665</c:v>
                      </c:pt>
                      <c:pt idx="3308">
                        <c:v>44630.394895833335</c:v>
                      </c:pt>
                      <c:pt idx="3309">
                        <c:v>44630.395624999997</c:v>
                      </c:pt>
                      <c:pt idx="3310">
                        <c:v>44630.39634259259</c:v>
                      </c:pt>
                      <c:pt idx="3311">
                        <c:v>44630.39707175926</c:v>
                      </c:pt>
                      <c:pt idx="3312">
                        <c:v>44630.397800925923</c:v>
                      </c:pt>
                      <c:pt idx="3313">
                        <c:v>44630.398518518516</c:v>
                      </c:pt>
                      <c:pt idx="3314">
                        <c:v>44630.399247685185</c:v>
                      </c:pt>
                      <c:pt idx="3315">
                        <c:v>44630.399976851855</c:v>
                      </c:pt>
                      <c:pt idx="3316">
                        <c:v>44630.400694444441</c:v>
                      </c:pt>
                      <c:pt idx="3317">
                        <c:v>44630.401423611111</c:v>
                      </c:pt>
                      <c:pt idx="3318">
                        <c:v>44630.40215277778</c:v>
                      </c:pt>
                      <c:pt idx="3319">
                        <c:v>44630.402870370373</c:v>
                      </c:pt>
                      <c:pt idx="3320">
                        <c:v>44630.403599537036</c:v>
                      </c:pt>
                      <c:pt idx="3321">
                        <c:v>44630.404317129629</c:v>
                      </c:pt>
                      <c:pt idx="3322">
                        <c:v>44630.405046296299</c:v>
                      </c:pt>
                      <c:pt idx="3323">
                        <c:v>44630.405775462961</c:v>
                      </c:pt>
                      <c:pt idx="3324">
                        <c:v>44630.406493055554</c:v>
                      </c:pt>
                      <c:pt idx="3325">
                        <c:v>44630.407222222224</c:v>
                      </c:pt>
                      <c:pt idx="3326">
                        <c:v>44630.407951388886</c:v>
                      </c:pt>
                      <c:pt idx="3327">
                        <c:v>44630.408668981479</c:v>
                      </c:pt>
                      <c:pt idx="3328">
                        <c:v>44630.409398148149</c:v>
                      </c:pt>
                      <c:pt idx="3329">
                        <c:v>44630.410127314812</c:v>
                      </c:pt>
                      <c:pt idx="3330">
                        <c:v>44630.410844907405</c:v>
                      </c:pt>
                      <c:pt idx="3331">
                        <c:v>44630.411574074074</c:v>
                      </c:pt>
                      <c:pt idx="3332">
                        <c:v>44630.412303240744</c:v>
                      </c:pt>
                      <c:pt idx="3333">
                        <c:v>44630.41302083333</c:v>
                      </c:pt>
                      <c:pt idx="3334">
                        <c:v>44630.41375</c:v>
                      </c:pt>
                      <c:pt idx="3335">
                        <c:v>44630.414479166669</c:v>
                      </c:pt>
                      <c:pt idx="3336">
                        <c:v>44630.415196759262</c:v>
                      </c:pt>
                      <c:pt idx="3337">
                        <c:v>44630.415925925925</c:v>
                      </c:pt>
                      <c:pt idx="3338">
                        <c:v>44630.416655092595</c:v>
                      </c:pt>
                      <c:pt idx="3339">
                        <c:v>44630.417372685188</c:v>
                      </c:pt>
                      <c:pt idx="3340">
                        <c:v>44630.41810185185</c:v>
                      </c:pt>
                      <c:pt idx="3341">
                        <c:v>44630.41883101852</c:v>
                      </c:pt>
                      <c:pt idx="3342">
                        <c:v>44630.419548611113</c:v>
                      </c:pt>
                      <c:pt idx="3343">
                        <c:v>44630.420277777775</c:v>
                      </c:pt>
                      <c:pt idx="3344">
                        <c:v>44630.421006944445</c:v>
                      </c:pt>
                      <c:pt idx="3345">
                        <c:v>44630.421736111108</c:v>
                      </c:pt>
                      <c:pt idx="3346">
                        <c:v>44630.422453703701</c:v>
                      </c:pt>
                      <c:pt idx="3347">
                        <c:v>44630.423182870371</c:v>
                      </c:pt>
                      <c:pt idx="3348">
                        <c:v>44630.423900462964</c:v>
                      </c:pt>
                      <c:pt idx="3349">
                        <c:v>44630.424629629626</c:v>
                      </c:pt>
                      <c:pt idx="3350">
                        <c:v>44630.425358796296</c:v>
                      </c:pt>
                      <c:pt idx="3351">
                        <c:v>44630.426087962966</c:v>
                      </c:pt>
                      <c:pt idx="3352">
                        <c:v>44630.426805555559</c:v>
                      </c:pt>
                      <c:pt idx="3353">
                        <c:v>44630.427534722221</c:v>
                      </c:pt>
                      <c:pt idx="3354">
                        <c:v>44630.428263888891</c:v>
                      </c:pt>
                      <c:pt idx="3355">
                        <c:v>44630.428981481484</c:v>
                      </c:pt>
                      <c:pt idx="3356">
                        <c:v>44630.429710648146</c:v>
                      </c:pt>
                      <c:pt idx="3357">
                        <c:v>44630.430439814816</c:v>
                      </c:pt>
                      <c:pt idx="3358">
                        <c:v>44630.431157407409</c:v>
                      </c:pt>
                      <c:pt idx="3359">
                        <c:v>44630.431886574072</c:v>
                      </c:pt>
                      <c:pt idx="3360">
                        <c:v>44630.432615740741</c:v>
                      </c:pt>
                      <c:pt idx="3361">
                        <c:v>44630.433333333334</c:v>
                      </c:pt>
                      <c:pt idx="3362">
                        <c:v>44630.434062499997</c:v>
                      </c:pt>
                      <c:pt idx="3363">
                        <c:v>44630.434837962966</c:v>
                      </c:pt>
                      <c:pt idx="3364">
                        <c:v>44630.435567129629</c:v>
                      </c:pt>
                      <c:pt idx="3365">
                        <c:v>44630.436284722222</c:v>
                      </c:pt>
                      <c:pt idx="3366">
                        <c:v>44630.437013888892</c:v>
                      </c:pt>
                      <c:pt idx="3367">
                        <c:v>44630.437743055554</c:v>
                      </c:pt>
                      <c:pt idx="3368">
                        <c:v>44630.438460648147</c:v>
                      </c:pt>
                      <c:pt idx="3369">
                        <c:v>44630.439189814817</c:v>
                      </c:pt>
                      <c:pt idx="3370">
                        <c:v>44630.43990740741</c:v>
                      </c:pt>
                      <c:pt idx="3371">
                        <c:v>44630.440636574072</c:v>
                      </c:pt>
                      <c:pt idx="3372">
                        <c:v>44630.441365740742</c:v>
                      </c:pt>
                      <c:pt idx="3373">
                        <c:v>44630.442083333335</c:v>
                      </c:pt>
                      <c:pt idx="3374">
                        <c:v>44630.442812499998</c:v>
                      </c:pt>
                      <c:pt idx="3375">
                        <c:v>44630.443541666667</c:v>
                      </c:pt>
                      <c:pt idx="3376">
                        <c:v>44630.44425925926</c:v>
                      </c:pt>
                      <c:pt idx="3377">
                        <c:v>44630.444988425923</c:v>
                      </c:pt>
                      <c:pt idx="3378">
                        <c:v>44630.445717592593</c:v>
                      </c:pt>
                      <c:pt idx="3379">
                        <c:v>44630.446435185186</c:v>
                      </c:pt>
                      <c:pt idx="3380">
                        <c:v>44630.447164351855</c:v>
                      </c:pt>
                      <c:pt idx="3381">
                        <c:v>44630.447893518518</c:v>
                      </c:pt>
                      <c:pt idx="3382">
                        <c:v>44630.448611111111</c:v>
                      </c:pt>
                      <c:pt idx="3383">
                        <c:v>44630.449340277781</c:v>
                      </c:pt>
                      <c:pt idx="3384">
                        <c:v>44630.450069444443</c:v>
                      </c:pt>
                      <c:pt idx="3385">
                        <c:v>44630.450787037036</c:v>
                      </c:pt>
                      <c:pt idx="3386">
                        <c:v>44630.451516203706</c:v>
                      </c:pt>
                      <c:pt idx="3387">
                        <c:v>44630.452245370368</c:v>
                      </c:pt>
                      <c:pt idx="3388">
                        <c:v>44630.452962962961</c:v>
                      </c:pt>
                      <c:pt idx="3389">
                        <c:v>44630.453692129631</c:v>
                      </c:pt>
                      <c:pt idx="3390">
                        <c:v>44630.454421296294</c:v>
                      </c:pt>
                      <c:pt idx="3391">
                        <c:v>44630.455138888887</c:v>
                      </c:pt>
                      <c:pt idx="3392">
                        <c:v>44630.455868055556</c:v>
                      </c:pt>
                      <c:pt idx="3393">
                        <c:v>44630.456597222219</c:v>
                      </c:pt>
                      <c:pt idx="3394">
                        <c:v>44630.457314814812</c:v>
                      </c:pt>
                      <c:pt idx="3395">
                        <c:v>44630.458043981482</c:v>
                      </c:pt>
                      <c:pt idx="3396">
                        <c:v>44630.458773148152</c:v>
                      </c:pt>
                      <c:pt idx="3397">
                        <c:v>44630.459490740737</c:v>
                      </c:pt>
                      <c:pt idx="3398">
                        <c:v>44630.460219907407</c:v>
                      </c:pt>
                      <c:pt idx="3399">
                        <c:v>44630.4609375</c:v>
                      </c:pt>
                      <c:pt idx="3400">
                        <c:v>44630.46166666667</c:v>
                      </c:pt>
                      <c:pt idx="3401">
                        <c:v>44630.462395833332</c:v>
                      </c:pt>
                      <c:pt idx="3402">
                        <c:v>44630.463113425925</c:v>
                      </c:pt>
                      <c:pt idx="3403">
                        <c:v>44630.463842592595</c:v>
                      </c:pt>
                      <c:pt idx="3404">
                        <c:v>44630.464571759258</c:v>
                      </c:pt>
                      <c:pt idx="3405">
                        <c:v>44630.465289351851</c:v>
                      </c:pt>
                      <c:pt idx="3406">
                        <c:v>44630.46601851852</c:v>
                      </c:pt>
                      <c:pt idx="3407">
                        <c:v>44630.466747685183</c:v>
                      </c:pt>
                      <c:pt idx="3408">
                        <c:v>44630.467465277776</c:v>
                      </c:pt>
                      <c:pt idx="3409">
                        <c:v>44630.468194444446</c:v>
                      </c:pt>
                      <c:pt idx="3410">
                        <c:v>44630.468923611108</c:v>
                      </c:pt>
                      <c:pt idx="3411">
                        <c:v>44630.469641203701</c:v>
                      </c:pt>
                      <c:pt idx="3412">
                        <c:v>44630.470370370371</c:v>
                      </c:pt>
                      <c:pt idx="3413">
                        <c:v>44630.471099537041</c:v>
                      </c:pt>
                      <c:pt idx="3414">
                        <c:v>44630.471817129626</c:v>
                      </c:pt>
                      <c:pt idx="3415">
                        <c:v>44630.472546296296</c:v>
                      </c:pt>
                      <c:pt idx="3416">
                        <c:v>44630.473275462966</c:v>
                      </c:pt>
                      <c:pt idx="3417">
                        <c:v>44630.474004629628</c:v>
                      </c:pt>
                      <c:pt idx="3418">
                        <c:v>44630.474722222221</c:v>
                      </c:pt>
                      <c:pt idx="3419">
                        <c:v>44630.475451388891</c:v>
                      </c:pt>
                      <c:pt idx="3420">
                        <c:v>44630.476180555554</c:v>
                      </c:pt>
                      <c:pt idx="3421">
                        <c:v>44630.476898148147</c:v>
                      </c:pt>
                      <c:pt idx="3422">
                        <c:v>44630.477627314816</c:v>
                      </c:pt>
                      <c:pt idx="3423">
                        <c:v>44630.478356481479</c:v>
                      </c:pt>
                      <c:pt idx="3424">
                        <c:v>44630.479074074072</c:v>
                      </c:pt>
                      <c:pt idx="3425">
                        <c:v>44630.479803240742</c:v>
                      </c:pt>
                      <c:pt idx="3426">
                        <c:v>44630.480520833335</c:v>
                      </c:pt>
                      <c:pt idx="3427">
                        <c:v>44630.481249999997</c:v>
                      </c:pt>
                      <c:pt idx="3428">
                        <c:v>44630.481979166667</c:v>
                      </c:pt>
                      <c:pt idx="3429">
                        <c:v>44630.48269675926</c:v>
                      </c:pt>
                      <c:pt idx="3430">
                        <c:v>44630.483425925922</c:v>
                      </c:pt>
                      <c:pt idx="3431">
                        <c:v>44630.484155092592</c:v>
                      </c:pt>
                      <c:pt idx="3432">
                        <c:v>44630.484872685185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Sheet3!$F$4500:$F$7932</c15:sqref>
                        </c15:formulaRef>
                      </c:ext>
                    </c:extLst>
                    <c:numCache>
                      <c:formatCode>General</c:formatCode>
                      <c:ptCount val="3433"/>
                      <c:pt idx="0">
                        <c:v>9.1969999999999996E-8</c:v>
                      </c:pt>
                      <c:pt idx="1">
                        <c:v>9.2130000000000005E-8</c:v>
                      </c:pt>
                      <c:pt idx="2">
                        <c:v>9.2220000000000001E-8</c:v>
                      </c:pt>
                      <c:pt idx="3">
                        <c:v>9.2130000000000005E-8</c:v>
                      </c:pt>
                      <c:pt idx="4">
                        <c:v>9.188E-8</c:v>
                      </c:pt>
                      <c:pt idx="5">
                        <c:v>9.1969999999999996E-8</c:v>
                      </c:pt>
                      <c:pt idx="6">
                        <c:v>9.2049999999999994E-8</c:v>
                      </c:pt>
                      <c:pt idx="7">
                        <c:v>9.1969999999999996E-8</c:v>
                      </c:pt>
                      <c:pt idx="8">
                        <c:v>9.2049999999999994E-8</c:v>
                      </c:pt>
                      <c:pt idx="9">
                        <c:v>9.2049999999999994E-8</c:v>
                      </c:pt>
                      <c:pt idx="10">
                        <c:v>9.1969999999999996E-8</c:v>
                      </c:pt>
                      <c:pt idx="11">
                        <c:v>9.1969999999999996E-8</c:v>
                      </c:pt>
                      <c:pt idx="12">
                        <c:v>9.2049999999999994E-8</c:v>
                      </c:pt>
                      <c:pt idx="13">
                        <c:v>9.188E-8</c:v>
                      </c:pt>
                      <c:pt idx="14">
                        <c:v>9.188E-8</c:v>
                      </c:pt>
                      <c:pt idx="15">
                        <c:v>9.1969999999999996E-8</c:v>
                      </c:pt>
                      <c:pt idx="16">
                        <c:v>9.1969999999999996E-8</c:v>
                      </c:pt>
                      <c:pt idx="17">
                        <c:v>9.188E-8</c:v>
                      </c:pt>
                      <c:pt idx="18">
                        <c:v>9.2049999999999994E-8</c:v>
                      </c:pt>
                      <c:pt idx="19">
                        <c:v>9.2049999999999994E-8</c:v>
                      </c:pt>
                      <c:pt idx="20">
                        <c:v>9.188E-8</c:v>
                      </c:pt>
                      <c:pt idx="21">
                        <c:v>9.1969999999999996E-8</c:v>
                      </c:pt>
                      <c:pt idx="22">
                        <c:v>9.188E-8</c:v>
                      </c:pt>
                      <c:pt idx="23">
                        <c:v>9.1800000000000001E-8</c:v>
                      </c:pt>
                      <c:pt idx="24">
                        <c:v>9.188E-8</c:v>
                      </c:pt>
                      <c:pt idx="25">
                        <c:v>9.2049999999999994E-8</c:v>
                      </c:pt>
                      <c:pt idx="26">
                        <c:v>9.1800000000000001E-8</c:v>
                      </c:pt>
                      <c:pt idx="27">
                        <c:v>9.188E-8</c:v>
                      </c:pt>
                      <c:pt idx="28">
                        <c:v>9.188E-8</c:v>
                      </c:pt>
                      <c:pt idx="29">
                        <c:v>9.1720000000000003E-8</c:v>
                      </c:pt>
                      <c:pt idx="30">
                        <c:v>9.188E-8</c:v>
                      </c:pt>
                      <c:pt idx="31">
                        <c:v>9.1800000000000001E-8</c:v>
                      </c:pt>
                      <c:pt idx="32">
                        <c:v>9.188E-8</c:v>
                      </c:pt>
                      <c:pt idx="33">
                        <c:v>9.1640000000000005E-8</c:v>
                      </c:pt>
                      <c:pt idx="34">
                        <c:v>9.1969999999999996E-8</c:v>
                      </c:pt>
                      <c:pt idx="35">
                        <c:v>9.1800000000000001E-8</c:v>
                      </c:pt>
                      <c:pt idx="36">
                        <c:v>9.1720000000000003E-8</c:v>
                      </c:pt>
                      <c:pt idx="37">
                        <c:v>9.188E-8</c:v>
                      </c:pt>
                      <c:pt idx="38">
                        <c:v>9.1800000000000001E-8</c:v>
                      </c:pt>
                      <c:pt idx="39">
                        <c:v>9.1800000000000001E-8</c:v>
                      </c:pt>
                      <c:pt idx="40">
                        <c:v>9.1720000000000003E-8</c:v>
                      </c:pt>
                      <c:pt idx="41">
                        <c:v>9.1720000000000003E-8</c:v>
                      </c:pt>
                      <c:pt idx="42">
                        <c:v>9.1800000000000001E-8</c:v>
                      </c:pt>
                      <c:pt idx="43">
                        <c:v>9.1720000000000003E-8</c:v>
                      </c:pt>
                      <c:pt idx="44">
                        <c:v>9.1640000000000005E-8</c:v>
                      </c:pt>
                      <c:pt idx="45">
                        <c:v>9.1800000000000001E-8</c:v>
                      </c:pt>
                      <c:pt idx="46">
                        <c:v>9.1640000000000005E-8</c:v>
                      </c:pt>
                      <c:pt idx="47">
                        <c:v>9.1720000000000003E-8</c:v>
                      </c:pt>
                      <c:pt idx="48">
                        <c:v>9.1640000000000005E-8</c:v>
                      </c:pt>
                      <c:pt idx="49">
                        <c:v>9.1720000000000003E-8</c:v>
                      </c:pt>
                      <c:pt idx="50">
                        <c:v>9.1640000000000005E-8</c:v>
                      </c:pt>
                      <c:pt idx="51">
                        <c:v>9.1640000000000005E-8</c:v>
                      </c:pt>
                      <c:pt idx="52">
                        <c:v>9.1720000000000003E-8</c:v>
                      </c:pt>
                      <c:pt idx="53">
                        <c:v>9.1640000000000005E-8</c:v>
                      </c:pt>
                      <c:pt idx="54">
                        <c:v>9.1640000000000005E-8</c:v>
                      </c:pt>
                      <c:pt idx="55">
                        <c:v>9.1720000000000003E-8</c:v>
                      </c:pt>
                      <c:pt idx="56">
                        <c:v>9.1720000000000003E-8</c:v>
                      </c:pt>
                      <c:pt idx="57">
                        <c:v>9.1640000000000005E-8</c:v>
                      </c:pt>
                      <c:pt idx="58">
                        <c:v>9.1549999999999996E-8</c:v>
                      </c:pt>
                      <c:pt idx="59">
                        <c:v>9.1640000000000005E-8</c:v>
                      </c:pt>
                      <c:pt idx="60">
                        <c:v>9.1640000000000005E-8</c:v>
                      </c:pt>
                      <c:pt idx="61">
                        <c:v>9.1640000000000005E-8</c:v>
                      </c:pt>
                      <c:pt idx="62">
                        <c:v>9.1640000000000005E-8</c:v>
                      </c:pt>
                      <c:pt idx="63">
                        <c:v>9.1549999999999996E-8</c:v>
                      </c:pt>
                      <c:pt idx="64">
                        <c:v>9.1640000000000005E-8</c:v>
                      </c:pt>
                      <c:pt idx="65">
                        <c:v>9.1720000000000003E-8</c:v>
                      </c:pt>
                      <c:pt idx="66">
                        <c:v>9.1640000000000005E-8</c:v>
                      </c:pt>
                      <c:pt idx="67">
                        <c:v>9.1640000000000005E-8</c:v>
                      </c:pt>
                      <c:pt idx="68">
                        <c:v>9.1640000000000005E-8</c:v>
                      </c:pt>
                      <c:pt idx="69">
                        <c:v>9.1549999999999996E-8</c:v>
                      </c:pt>
                      <c:pt idx="70">
                        <c:v>9.1720000000000003E-8</c:v>
                      </c:pt>
                      <c:pt idx="71">
                        <c:v>9.1720000000000003E-8</c:v>
                      </c:pt>
                      <c:pt idx="72">
                        <c:v>9.1549999999999996E-8</c:v>
                      </c:pt>
                      <c:pt idx="73">
                        <c:v>9.1549999999999996E-8</c:v>
                      </c:pt>
                      <c:pt idx="74">
                        <c:v>9.1720000000000003E-8</c:v>
                      </c:pt>
                      <c:pt idx="75">
                        <c:v>9.1549999999999996E-8</c:v>
                      </c:pt>
                      <c:pt idx="76">
                        <c:v>9.1549999999999996E-8</c:v>
                      </c:pt>
                      <c:pt idx="77">
                        <c:v>9.1469999999999998E-8</c:v>
                      </c:pt>
                      <c:pt idx="78">
                        <c:v>9.1640000000000005E-8</c:v>
                      </c:pt>
                      <c:pt idx="79">
                        <c:v>9.1640000000000005E-8</c:v>
                      </c:pt>
                      <c:pt idx="80">
                        <c:v>9.1469999999999998E-8</c:v>
                      </c:pt>
                      <c:pt idx="81">
                        <c:v>9.1720000000000003E-8</c:v>
                      </c:pt>
                      <c:pt idx="82">
                        <c:v>9.1549999999999996E-8</c:v>
                      </c:pt>
                      <c:pt idx="83">
                        <c:v>9.1640000000000005E-8</c:v>
                      </c:pt>
                      <c:pt idx="84">
                        <c:v>9.1549999999999996E-8</c:v>
                      </c:pt>
                      <c:pt idx="85">
                        <c:v>9.1549999999999996E-8</c:v>
                      </c:pt>
                      <c:pt idx="86">
                        <c:v>9.1640000000000005E-8</c:v>
                      </c:pt>
                      <c:pt idx="87">
                        <c:v>9.1549999999999996E-8</c:v>
                      </c:pt>
                      <c:pt idx="88">
                        <c:v>9.1549999999999996E-8</c:v>
                      </c:pt>
                      <c:pt idx="89">
                        <c:v>9.1469999999999998E-8</c:v>
                      </c:pt>
                      <c:pt idx="90">
                        <c:v>9.1469999999999998E-8</c:v>
                      </c:pt>
                      <c:pt idx="91">
                        <c:v>9.1549999999999996E-8</c:v>
                      </c:pt>
                      <c:pt idx="92">
                        <c:v>9.1549999999999996E-8</c:v>
                      </c:pt>
                      <c:pt idx="93">
                        <c:v>9.1549999999999996E-8</c:v>
                      </c:pt>
                      <c:pt idx="94">
                        <c:v>9.1549999999999996E-8</c:v>
                      </c:pt>
                      <c:pt idx="95">
                        <c:v>9.1549999999999996E-8</c:v>
                      </c:pt>
                      <c:pt idx="96">
                        <c:v>9.1469999999999998E-8</c:v>
                      </c:pt>
                      <c:pt idx="97">
                        <c:v>9.1469999999999998E-8</c:v>
                      </c:pt>
                      <c:pt idx="98">
                        <c:v>9.1469999999999998E-8</c:v>
                      </c:pt>
                      <c:pt idx="99">
                        <c:v>9.1640000000000005E-8</c:v>
                      </c:pt>
                      <c:pt idx="100">
                        <c:v>9.1469999999999998E-8</c:v>
                      </c:pt>
                      <c:pt idx="101">
                        <c:v>9.1549999999999996E-8</c:v>
                      </c:pt>
                      <c:pt idx="102">
                        <c:v>9.139E-8</c:v>
                      </c:pt>
                      <c:pt idx="103">
                        <c:v>9.1469999999999998E-8</c:v>
                      </c:pt>
                      <c:pt idx="104">
                        <c:v>9.1469999999999998E-8</c:v>
                      </c:pt>
                      <c:pt idx="105">
                        <c:v>9.1469999999999998E-8</c:v>
                      </c:pt>
                      <c:pt idx="106">
                        <c:v>9.139E-8</c:v>
                      </c:pt>
                      <c:pt idx="107">
                        <c:v>9.1469999999999998E-8</c:v>
                      </c:pt>
                      <c:pt idx="108">
                        <c:v>9.1549999999999996E-8</c:v>
                      </c:pt>
                      <c:pt idx="109">
                        <c:v>9.1469999999999998E-8</c:v>
                      </c:pt>
                      <c:pt idx="110">
                        <c:v>9.1469999999999998E-8</c:v>
                      </c:pt>
                      <c:pt idx="111">
                        <c:v>9.1469999999999998E-8</c:v>
                      </c:pt>
                      <c:pt idx="112">
                        <c:v>9.1549999999999996E-8</c:v>
                      </c:pt>
                      <c:pt idx="113">
                        <c:v>9.1469999999999998E-8</c:v>
                      </c:pt>
                      <c:pt idx="114">
                        <c:v>9.139E-8</c:v>
                      </c:pt>
                      <c:pt idx="115">
                        <c:v>9.139E-8</c:v>
                      </c:pt>
                      <c:pt idx="116">
                        <c:v>9.1469999999999998E-8</c:v>
                      </c:pt>
                      <c:pt idx="117">
                        <c:v>9.1469999999999998E-8</c:v>
                      </c:pt>
                      <c:pt idx="118">
                        <c:v>9.1549999999999996E-8</c:v>
                      </c:pt>
                      <c:pt idx="119">
                        <c:v>9.1469999999999998E-8</c:v>
                      </c:pt>
                      <c:pt idx="120">
                        <c:v>9.139E-8</c:v>
                      </c:pt>
                      <c:pt idx="121">
                        <c:v>9.1469999999999998E-8</c:v>
                      </c:pt>
                      <c:pt idx="122">
                        <c:v>9.139E-8</c:v>
                      </c:pt>
                      <c:pt idx="123">
                        <c:v>9.1469999999999998E-8</c:v>
                      </c:pt>
                      <c:pt idx="124">
                        <c:v>9.139E-8</c:v>
                      </c:pt>
                      <c:pt idx="125">
                        <c:v>9.1469999999999998E-8</c:v>
                      </c:pt>
                      <c:pt idx="126">
                        <c:v>9.1469999999999998E-8</c:v>
                      </c:pt>
                      <c:pt idx="127">
                        <c:v>9.139E-8</c:v>
                      </c:pt>
                      <c:pt idx="128">
                        <c:v>9.1469999999999998E-8</c:v>
                      </c:pt>
                      <c:pt idx="129">
                        <c:v>9.1469999999999998E-8</c:v>
                      </c:pt>
                      <c:pt idx="130">
                        <c:v>9.1469999999999998E-8</c:v>
                      </c:pt>
                      <c:pt idx="131">
                        <c:v>9.1220000000000006E-8</c:v>
                      </c:pt>
                      <c:pt idx="132">
                        <c:v>9.139E-8</c:v>
                      </c:pt>
                      <c:pt idx="133">
                        <c:v>9.1469999999999998E-8</c:v>
                      </c:pt>
                      <c:pt idx="134">
                        <c:v>9.139E-8</c:v>
                      </c:pt>
                      <c:pt idx="135">
                        <c:v>9.139E-8</c:v>
                      </c:pt>
                      <c:pt idx="136">
                        <c:v>9.1300000000000004E-8</c:v>
                      </c:pt>
                      <c:pt idx="137">
                        <c:v>9.139E-8</c:v>
                      </c:pt>
                      <c:pt idx="138">
                        <c:v>9.139E-8</c:v>
                      </c:pt>
                      <c:pt idx="139">
                        <c:v>9.1469999999999998E-8</c:v>
                      </c:pt>
                      <c:pt idx="140">
                        <c:v>9.139E-8</c:v>
                      </c:pt>
                      <c:pt idx="141">
                        <c:v>9.139E-8</c:v>
                      </c:pt>
                      <c:pt idx="142">
                        <c:v>9.1300000000000004E-8</c:v>
                      </c:pt>
                      <c:pt idx="143">
                        <c:v>9.1220000000000006E-8</c:v>
                      </c:pt>
                      <c:pt idx="144">
                        <c:v>9.1469999999999998E-8</c:v>
                      </c:pt>
                      <c:pt idx="145">
                        <c:v>9.139E-8</c:v>
                      </c:pt>
                      <c:pt idx="146">
                        <c:v>9.1469999999999998E-8</c:v>
                      </c:pt>
                      <c:pt idx="147">
                        <c:v>9.1469999999999998E-8</c:v>
                      </c:pt>
                      <c:pt idx="148">
                        <c:v>9.1469999999999998E-8</c:v>
                      </c:pt>
                      <c:pt idx="149">
                        <c:v>9.1549999999999996E-8</c:v>
                      </c:pt>
                      <c:pt idx="150">
                        <c:v>9.1549999999999996E-8</c:v>
                      </c:pt>
                      <c:pt idx="151">
                        <c:v>9.1549999999999996E-8</c:v>
                      </c:pt>
                      <c:pt idx="152">
                        <c:v>9.1549999999999996E-8</c:v>
                      </c:pt>
                      <c:pt idx="153">
                        <c:v>9.1469999999999998E-8</c:v>
                      </c:pt>
                      <c:pt idx="154">
                        <c:v>9.1549999999999996E-8</c:v>
                      </c:pt>
                      <c:pt idx="155">
                        <c:v>9.1549999999999996E-8</c:v>
                      </c:pt>
                      <c:pt idx="156">
                        <c:v>9.1549999999999996E-8</c:v>
                      </c:pt>
                      <c:pt idx="157">
                        <c:v>9.1469999999999998E-8</c:v>
                      </c:pt>
                      <c:pt idx="158">
                        <c:v>9.1720000000000003E-8</c:v>
                      </c:pt>
                      <c:pt idx="159">
                        <c:v>9.1640000000000005E-8</c:v>
                      </c:pt>
                      <c:pt idx="160">
                        <c:v>9.1549999999999996E-8</c:v>
                      </c:pt>
                      <c:pt idx="161">
                        <c:v>9.1549999999999996E-8</c:v>
                      </c:pt>
                      <c:pt idx="162">
                        <c:v>9.1469999999999998E-8</c:v>
                      </c:pt>
                      <c:pt idx="163">
                        <c:v>9.1469999999999998E-8</c:v>
                      </c:pt>
                      <c:pt idx="164">
                        <c:v>9.1549999999999996E-8</c:v>
                      </c:pt>
                      <c:pt idx="165">
                        <c:v>9.1300000000000004E-8</c:v>
                      </c:pt>
                      <c:pt idx="166">
                        <c:v>9.139E-8</c:v>
                      </c:pt>
                      <c:pt idx="167">
                        <c:v>9.1469999999999998E-8</c:v>
                      </c:pt>
                      <c:pt idx="168">
                        <c:v>9.1549999999999996E-8</c:v>
                      </c:pt>
                      <c:pt idx="169">
                        <c:v>9.1549999999999996E-8</c:v>
                      </c:pt>
                      <c:pt idx="170">
                        <c:v>9.1720000000000003E-8</c:v>
                      </c:pt>
                      <c:pt idx="171">
                        <c:v>9.1640000000000005E-8</c:v>
                      </c:pt>
                      <c:pt idx="172">
                        <c:v>9.1549999999999996E-8</c:v>
                      </c:pt>
                      <c:pt idx="173">
                        <c:v>9.1720000000000003E-8</c:v>
                      </c:pt>
                      <c:pt idx="174">
                        <c:v>9.1640000000000005E-8</c:v>
                      </c:pt>
                      <c:pt idx="175">
                        <c:v>9.1549999999999996E-8</c:v>
                      </c:pt>
                      <c:pt idx="176">
                        <c:v>9.1640000000000005E-8</c:v>
                      </c:pt>
                      <c:pt idx="177">
                        <c:v>9.1720000000000003E-8</c:v>
                      </c:pt>
                      <c:pt idx="178">
                        <c:v>9.1640000000000005E-8</c:v>
                      </c:pt>
                      <c:pt idx="179">
                        <c:v>9.139E-8</c:v>
                      </c:pt>
                      <c:pt idx="180">
                        <c:v>9.1640000000000005E-8</c:v>
                      </c:pt>
                      <c:pt idx="181">
                        <c:v>9.1640000000000005E-8</c:v>
                      </c:pt>
                      <c:pt idx="182">
                        <c:v>9.1640000000000005E-8</c:v>
                      </c:pt>
                      <c:pt idx="183">
                        <c:v>9.1640000000000005E-8</c:v>
                      </c:pt>
                      <c:pt idx="184">
                        <c:v>9.1549999999999996E-8</c:v>
                      </c:pt>
                      <c:pt idx="185">
                        <c:v>9.1469999999999998E-8</c:v>
                      </c:pt>
                      <c:pt idx="186">
                        <c:v>9.1549999999999996E-8</c:v>
                      </c:pt>
                      <c:pt idx="187">
                        <c:v>9.1549999999999996E-8</c:v>
                      </c:pt>
                      <c:pt idx="188">
                        <c:v>9.1469999999999998E-8</c:v>
                      </c:pt>
                      <c:pt idx="189">
                        <c:v>9.139E-8</c:v>
                      </c:pt>
                      <c:pt idx="190">
                        <c:v>9.1549999999999996E-8</c:v>
                      </c:pt>
                      <c:pt idx="191">
                        <c:v>9.139E-8</c:v>
                      </c:pt>
                      <c:pt idx="192">
                        <c:v>9.1640000000000005E-8</c:v>
                      </c:pt>
                      <c:pt idx="193">
                        <c:v>9.1549999999999996E-8</c:v>
                      </c:pt>
                      <c:pt idx="194">
                        <c:v>9.1469999999999998E-8</c:v>
                      </c:pt>
                      <c:pt idx="195">
                        <c:v>9.1549999999999996E-8</c:v>
                      </c:pt>
                      <c:pt idx="196">
                        <c:v>9.139E-8</c:v>
                      </c:pt>
                      <c:pt idx="197">
                        <c:v>9.139E-8</c:v>
                      </c:pt>
                      <c:pt idx="198">
                        <c:v>9.1549999999999996E-8</c:v>
                      </c:pt>
                      <c:pt idx="199">
                        <c:v>9.1469999999999998E-8</c:v>
                      </c:pt>
                      <c:pt idx="200">
                        <c:v>9.1469999999999998E-8</c:v>
                      </c:pt>
                      <c:pt idx="201">
                        <c:v>9.139E-8</c:v>
                      </c:pt>
                      <c:pt idx="202">
                        <c:v>9.1549999999999996E-8</c:v>
                      </c:pt>
                      <c:pt idx="203">
                        <c:v>9.139E-8</c:v>
                      </c:pt>
                      <c:pt idx="204">
                        <c:v>9.139E-8</c:v>
                      </c:pt>
                      <c:pt idx="205">
                        <c:v>9.139E-8</c:v>
                      </c:pt>
                      <c:pt idx="206">
                        <c:v>9.139E-8</c:v>
                      </c:pt>
                      <c:pt idx="207">
                        <c:v>9.1300000000000004E-8</c:v>
                      </c:pt>
                      <c:pt idx="208">
                        <c:v>9.1300000000000004E-8</c:v>
                      </c:pt>
                      <c:pt idx="209">
                        <c:v>9.1220000000000006E-8</c:v>
                      </c:pt>
                      <c:pt idx="210">
                        <c:v>9.1300000000000004E-8</c:v>
                      </c:pt>
                      <c:pt idx="211">
                        <c:v>9.139E-8</c:v>
                      </c:pt>
                      <c:pt idx="212">
                        <c:v>9.1300000000000004E-8</c:v>
                      </c:pt>
                      <c:pt idx="213">
                        <c:v>9.1300000000000004E-8</c:v>
                      </c:pt>
                      <c:pt idx="214">
                        <c:v>9.1300000000000004E-8</c:v>
                      </c:pt>
                      <c:pt idx="215">
                        <c:v>9.1220000000000006E-8</c:v>
                      </c:pt>
                      <c:pt idx="216">
                        <c:v>9.1469999999999998E-8</c:v>
                      </c:pt>
                      <c:pt idx="217">
                        <c:v>9.1300000000000004E-8</c:v>
                      </c:pt>
                      <c:pt idx="218">
                        <c:v>9.1549999999999996E-8</c:v>
                      </c:pt>
                      <c:pt idx="219">
                        <c:v>9.139E-8</c:v>
                      </c:pt>
                      <c:pt idx="220">
                        <c:v>9.139E-8</c:v>
                      </c:pt>
                      <c:pt idx="221">
                        <c:v>9.1220000000000006E-8</c:v>
                      </c:pt>
                      <c:pt idx="222">
                        <c:v>9.1300000000000004E-8</c:v>
                      </c:pt>
                      <c:pt idx="223">
                        <c:v>9.139E-8</c:v>
                      </c:pt>
                      <c:pt idx="224">
                        <c:v>9.1220000000000006E-8</c:v>
                      </c:pt>
                      <c:pt idx="225">
                        <c:v>9.139E-8</c:v>
                      </c:pt>
                      <c:pt idx="226">
                        <c:v>9.139E-8</c:v>
                      </c:pt>
                      <c:pt idx="227">
                        <c:v>9.1300000000000004E-8</c:v>
                      </c:pt>
                      <c:pt idx="228">
                        <c:v>9.1139999999999994E-8</c:v>
                      </c:pt>
                      <c:pt idx="229">
                        <c:v>9.1220000000000006E-8</c:v>
                      </c:pt>
                      <c:pt idx="230">
                        <c:v>9.139E-8</c:v>
                      </c:pt>
                      <c:pt idx="231">
                        <c:v>9.139E-8</c:v>
                      </c:pt>
                      <c:pt idx="232">
                        <c:v>9.139E-8</c:v>
                      </c:pt>
                      <c:pt idx="233">
                        <c:v>9.1300000000000004E-8</c:v>
                      </c:pt>
                      <c:pt idx="234">
                        <c:v>9.1469999999999998E-8</c:v>
                      </c:pt>
                      <c:pt idx="235">
                        <c:v>9.1300000000000004E-8</c:v>
                      </c:pt>
                      <c:pt idx="236">
                        <c:v>9.139E-8</c:v>
                      </c:pt>
                      <c:pt idx="237">
                        <c:v>9.139E-8</c:v>
                      </c:pt>
                      <c:pt idx="238">
                        <c:v>9.139E-8</c:v>
                      </c:pt>
                      <c:pt idx="239">
                        <c:v>9.1220000000000006E-8</c:v>
                      </c:pt>
                      <c:pt idx="240">
                        <c:v>9.1300000000000004E-8</c:v>
                      </c:pt>
                      <c:pt idx="241">
                        <c:v>9.1139999999999994E-8</c:v>
                      </c:pt>
                      <c:pt idx="242">
                        <c:v>9.1220000000000006E-8</c:v>
                      </c:pt>
                      <c:pt idx="243">
                        <c:v>9.1220000000000006E-8</c:v>
                      </c:pt>
                      <c:pt idx="244">
                        <c:v>9.1139999999999994E-8</c:v>
                      </c:pt>
                      <c:pt idx="245">
                        <c:v>9.1220000000000006E-8</c:v>
                      </c:pt>
                      <c:pt idx="246">
                        <c:v>9.1220000000000006E-8</c:v>
                      </c:pt>
                      <c:pt idx="247">
                        <c:v>9.1139999999999994E-8</c:v>
                      </c:pt>
                      <c:pt idx="248">
                        <c:v>9.1220000000000006E-8</c:v>
                      </c:pt>
                      <c:pt idx="249">
                        <c:v>9.1059999999999996E-8</c:v>
                      </c:pt>
                      <c:pt idx="250">
                        <c:v>9.1300000000000004E-8</c:v>
                      </c:pt>
                      <c:pt idx="251">
                        <c:v>9.1300000000000004E-8</c:v>
                      </c:pt>
                      <c:pt idx="252">
                        <c:v>9.1300000000000004E-8</c:v>
                      </c:pt>
                      <c:pt idx="253">
                        <c:v>9.139E-8</c:v>
                      </c:pt>
                      <c:pt idx="254">
                        <c:v>9.1469999999999998E-8</c:v>
                      </c:pt>
                      <c:pt idx="255">
                        <c:v>9.1549999999999996E-8</c:v>
                      </c:pt>
                      <c:pt idx="256">
                        <c:v>9.1549999999999996E-8</c:v>
                      </c:pt>
                      <c:pt idx="257">
                        <c:v>9.1640000000000005E-8</c:v>
                      </c:pt>
                      <c:pt idx="258">
                        <c:v>9.1640000000000005E-8</c:v>
                      </c:pt>
                      <c:pt idx="259">
                        <c:v>9.1549999999999996E-8</c:v>
                      </c:pt>
                      <c:pt idx="260">
                        <c:v>9.1469999999999998E-8</c:v>
                      </c:pt>
                      <c:pt idx="261">
                        <c:v>9.1549999999999996E-8</c:v>
                      </c:pt>
                      <c:pt idx="262">
                        <c:v>9.1640000000000005E-8</c:v>
                      </c:pt>
                      <c:pt idx="263">
                        <c:v>9.1549999999999996E-8</c:v>
                      </c:pt>
                      <c:pt idx="264">
                        <c:v>9.1469999999999998E-8</c:v>
                      </c:pt>
                      <c:pt idx="265">
                        <c:v>9.1469999999999998E-8</c:v>
                      </c:pt>
                      <c:pt idx="266">
                        <c:v>9.1549999999999996E-8</c:v>
                      </c:pt>
                      <c:pt idx="267">
                        <c:v>9.1640000000000005E-8</c:v>
                      </c:pt>
                      <c:pt idx="268">
                        <c:v>9.139E-8</c:v>
                      </c:pt>
                      <c:pt idx="269">
                        <c:v>9.1549999999999996E-8</c:v>
                      </c:pt>
                      <c:pt idx="270">
                        <c:v>9.1549999999999996E-8</c:v>
                      </c:pt>
                      <c:pt idx="271">
                        <c:v>9.139E-8</c:v>
                      </c:pt>
                      <c:pt idx="272">
                        <c:v>9.1549999999999996E-8</c:v>
                      </c:pt>
                      <c:pt idx="273">
                        <c:v>9.1549999999999996E-8</c:v>
                      </c:pt>
                      <c:pt idx="274">
                        <c:v>9.1549999999999996E-8</c:v>
                      </c:pt>
                      <c:pt idx="275">
                        <c:v>9.1640000000000005E-8</c:v>
                      </c:pt>
                      <c:pt idx="276">
                        <c:v>9.1640000000000005E-8</c:v>
                      </c:pt>
                      <c:pt idx="277">
                        <c:v>9.1549999999999996E-8</c:v>
                      </c:pt>
                      <c:pt idx="278">
                        <c:v>9.1640000000000005E-8</c:v>
                      </c:pt>
                      <c:pt idx="279">
                        <c:v>9.1640000000000005E-8</c:v>
                      </c:pt>
                      <c:pt idx="280">
                        <c:v>9.1640000000000005E-8</c:v>
                      </c:pt>
                      <c:pt idx="281">
                        <c:v>9.1640000000000005E-8</c:v>
                      </c:pt>
                      <c:pt idx="282">
                        <c:v>9.1640000000000005E-8</c:v>
                      </c:pt>
                      <c:pt idx="283">
                        <c:v>9.1640000000000005E-8</c:v>
                      </c:pt>
                      <c:pt idx="284">
                        <c:v>9.1469999999999998E-8</c:v>
                      </c:pt>
                      <c:pt idx="285">
                        <c:v>9.1640000000000005E-8</c:v>
                      </c:pt>
                      <c:pt idx="286">
                        <c:v>9.1640000000000005E-8</c:v>
                      </c:pt>
                      <c:pt idx="287">
                        <c:v>9.1469999999999998E-8</c:v>
                      </c:pt>
                      <c:pt idx="288">
                        <c:v>9.1549999999999996E-8</c:v>
                      </c:pt>
                      <c:pt idx="289">
                        <c:v>9.1640000000000005E-8</c:v>
                      </c:pt>
                      <c:pt idx="290">
                        <c:v>9.139E-8</c:v>
                      </c:pt>
                      <c:pt idx="291">
                        <c:v>9.1640000000000005E-8</c:v>
                      </c:pt>
                      <c:pt idx="292">
                        <c:v>9.1549999999999996E-8</c:v>
                      </c:pt>
                      <c:pt idx="293">
                        <c:v>9.1469999999999998E-8</c:v>
                      </c:pt>
                      <c:pt idx="294">
                        <c:v>9.1549999999999996E-8</c:v>
                      </c:pt>
                      <c:pt idx="295">
                        <c:v>9.1469999999999998E-8</c:v>
                      </c:pt>
                      <c:pt idx="296">
                        <c:v>9.139E-8</c:v>
                      </c:pt>
                      <c:pt idx="297">
                        <c:v>9.1549999999999996E-8</c:v>
                      </c:pt>
                      <c:pt idx="298">
                        <c:v>9.1469999999999998E-8</c:v>
                      </c:pt>
                      <c:pt idx="299">
                        <c:v>9.1469999999999998E-8</c:v>
                      </c:pt>
                      <c:pt idx="300">
                        <c:v>9.1469999999999998E-8</c:v>
                      </c:pt>
                      <c:pt idx="301">
                        <c:v>9.1549999999999996E-8</c:v>
                      </c:pt>
                      <c:pt idx="302">
                        <c:v>9.1300000000000004E-8</c:v>
                      </c:pt>
                      <c:pt idx="303">
                        <c:v>9.139E-8</c:v>
                      </c:pt>
                      <c:pt idx="304">
                        <c:v>9.139E-8</c:v>
                      </c:pt>
                      <c:pt idx="305">
                        <c:v>9.139E-8</c:v>
                      </c:pt>
                      <c:pt idx="306">
                        <c:v>9.1549999999999996E-8</c:v>
                      </c:pt>
                      <c:pt idx="307">
                        <c:v>9.1549999999999996E-8</c:v>
                      </c:pt>
                      <c:pt idx="308">
                        <c:v>9.1640000000000005E-8</c:v>
                      </c:pt>
                      <c:pt idx="309">
                        <c:v>9.1469999999999998E-8</c:v>
                      </c:pt>
                      <c:pt idx="310">
                        <c:v>9.1549999999999996E-8</c:v>
                      </c:pt>
                      <c:pt idx="311">
                        <c:v>9.1469999999999998E-8</c:v>
                      </c:pt>
                      <c:pt idx="312">
                        <c:v>9.1549999999999996E-8</c:v>
                      </c:pt>
                      <c:pt idx="313">
                        <c:v>9.1549999999999996E-8</c:v>
                      </c:pt>
                      <c:pt idx="314">
                        <c:v>9.1549999999999996E-8</c:v>
                      </c:pt>
                      <c:pt idx="315">
                        <c:v>9.1469999999999998E-8</c:v>
                      </c:pt>
                      <c:pt idx="316">
                        <c:v>9.1469999999999998E-8</c:v>
                      </c:pt>
                      <c:pt idx="317">
                        <c:v>9.1549999999999996E-8</c:v>
                      </c:pt>
                      <c:pt idx="318">
                        <c:v>9.1469999999999998E-8</c:v>
                      </c:pt>
                      <c:pt idx="319">
                        <c:v>9.1549999999999996E-8</c:v>
                      </c:pt>
                      <c:pt idx="320">
                        <c:v>9.1469999999999998E-8</c:v>
                      </c:pt>
                      <c:pt idx="321">
                        <c:v>9.1549999999999996E-8</c:v>
                      </c:pt>
                      <c:pt idx="322">
                        <c:v>9.1469999999999998E-8</c:v>
                      </c:pt>
                      <c:pt idx="323">
                        <c:v>9.1469999999999998E-8</c:v>
                      </c:pt>
                      <c:pt idx="324">
                        <c:v>9.139E-8</c:v>
                      </c:pt>
                      <c:pt idx="325">
                        <c:v>9.139E-8</c:v>
                      </c:pt>
                      <c:pt idx="326">
                        <c:v>9.139E-8</c:v>
                      </c:pt>
                      <c:pt idx="327">
                        <c:v>9.1469999999999998E-8</c:v>
                      </c:pt>
                      <c:pt idx="328">
                        <c:v>9.139E-8</c:v>
                      </c:pt>
                      <c:pt idx="329">
                        <c:v>9.139E-8</c:v>
                      </c:pt>
                      <c:pt idx="330">
                        <c:v>9.1469999999999998E-8</c:v>
                      </c:pt>
                      <c:pt idx="331">
                        <c:v>9.1549999999999996E-8</c:v>
                      </c:pt>
                      <c:pt idx="332">
                        <c:v>9.1549999999999996E-8</c:v>
                      </c:pt>
                      <c:pt idx="333">
                        <c:v>9.1549999999999996E-8</c:v>
                      </c:pt>
                      <c:pt idx="334">
                        <c:v>9.1469999999999998E-8</c:v>
                      </c:pt>
                      <c:pt idx="335">
                        <c:v>9.139E-8</c:v>
                      </c:pt>
                      <c:pt idx="336">
                        <c:v>9.139E-8</c:v>
                      </c:pt>
                      <c:pt idx="337">
                        <c:v>9.139E-8</c:v>
                      </c:pt>
                      <c:pt idx="338">
                        <c:v>9.1549999999999996E-8</c:v>
                      </c:pt>
                      <c:pt idx="339">
                        <c:v>9.1300000000000004E-8</c:v>
                      </c:pt>
                      <c:pt idx="340">
                        <c:v>9.1640000000000005E-8</c:v>
                      </c:pt>
                      <c:pt idx="341">
                        <c:v>9.139E-8</c:v>
                      </c:pt>
                      <c:pt idx="342">
                        <c:v>9.139E-8</c:v>
                      </c:pt>
                      <c:pt idx="343">
                        <c:v>9.139E-8</c:v>
                      </c:pt>
                      <c:pt idx="344">
                        <c:v>9.139E-8</c:v>
                      </c:pt>
                      <c:pt idx="345">
                        <c:v>9.1469999999999998E-8</c:v>
                      </c:pt>
                      <c:pt idx="346">
                        <c:v>9.1300000000000004E-8</c:v>
                      </c:pt>
                      <c:pt idx="347">
                        <c:v>9.1300000000000004E-8</c:v>
                      </c:pt>
                      <c:pt idx="348">
                        <c:v>9.1469999999999998E-8</c:v>
                      </c:pt>
                      <c:pt idx="349">
                        <c:v>9.1220000000000006E-8</c:v>
                      </c:pt>
                      <c:pt idx="350">
                        <c:v>9.1220000000000006E-8</c:v>
                      </c:pt>
                      <c:pt idx="351">
                        <c:v>9.1300000000000004E-8</c:v>
                      </c:pt>
                      <c:pt idx="352">
                        <c:v>9.1220000000000006E-8</c:v>
                      </c:pt>
                      <c:pt idx="353">
                        <c:v>9.1469999999999998E-8</c:v>
                      </c:pt>
                      <c:pt idx="354">
                        <c:v>9.1469999999999998E-8</c:v>
                      </c:pt>
                      <c:pt idx="355">
                        <c:v>9.139E-8</c:v>
                      </c:pt>
                      <c:pt idx="356">
                        <c:v>9.1469999999999998E-8</c:v>
                      </c:pt>
                      <c:pt idx="357">
                        <c:v>9.1549999999999996E-8</c:v>
                      </c:pt>
                      <c:pt idx="358">
                        <c:v>9.1549999999999996E-8</c:v>
                      </c:pt>
                      <c:pt idx="359">
                        <c:v>9.1640000000000005E-8</c:v>
                      </c:pt>
                      <c:pt idx="360">
                        <c:v>9.1549999999999996E-8</c:v>
                      </c:pt>
                      <c:pt idx="361">
                        <c:v>9.1549999999999996E-8</c:v>
                      </c:pt>
                      <c:pt idx="362">
                        <c:v>9.1549999999999996E-8</c:v>
                      </c:pt>
                      <c:pt idx="363">
                        <c:v>9.1469999999999998E-8</c:v>
                      </c:pt>
                      <c:pt idx="364">
                        <c:v>9.1549999999999996E-8</c:v>
                      </c:pt>
                      <c:pt idx="365">
                        <c:v>9.1640000000000005E-8</c:v>
                      </c:pt>
                      <c:pt idx="366">
                        <c:v>9.1549999999999996E-8</c:v>
                      </c:pt>
                      <c:pt idx="367">
                        <c:v>9.1549999999999996E-8</c:v>
                      </c:pt>
                      <c:pt idx="368">
                        <c:v>9.1469999999999998E-8</c:v>
                      </c:pt>
                      <c:pt idx="369">
                        <c:v>9.1469999999999998E-8</c:v>
                      </c:pt>
                      <c:pt idx="370">
                        <c:v>9.1469999999999998E-8</c:v>
                      </c:pt>
                      <c:pt idx="371">
                        <c:v>9.1469999999999998E-8</c:v>
                      </c:pt>
                      <c:pt idx="372">
                        <c:v>9.1469999999999998E-8</c:v>
                      </c:pt>
                      <c:pt idx="373">
                        <c:v>9.139E-8</c:v>
                      </c:pt>
                      <c:pt idx="374">
                        <c:v>9.139E-8</c:v>
                      </c:pt>
                      <c:pt idx="375">
                        <c:v>9.1549999999999996E-8</c:v>
                      </c:pt>
                      <c:pt idx="376">
                        <c:v>9.139E-8</c:v>
                      </c:pt>
                      <c:pt idx="377">
                        <c:v>9.139E-8</c:v>
                      </c:pt>
                      <c:pt idx="378">
                        <c:v>9.1469999999999998E-8</c:v>
                      </c:pt>
                      <c:pt idx="379">
                        <c:v>9.1469999999999998E-8</c:v>
                      </c:pt>
                      <c:pt idx="380">
                        <c:v>9.139E-8</c:v>
                      </c:pt>
                      <c:pt idx="381">
                        <c:v>9.139E-8</c:v>
                      </c:pt>
                      <c:pt idx="382">
                        <c:v>9.1469999999999998E-8</c:v>
                      </c:pt>
                      <c:pt idx="383">
                        <c:v>9.1469999999999998E-8</c:v>
                      </c:pt>
                      <c:pt idx="384">
                        <c:v>9.1469999999999998E-8</c:v>
                      </c:pt>
                      <c:pt idx="385">
                        <c:v>9.139E-8</c:v>
                      </c:pt>
                      <c:pt idx="386">
                        <c:v>9.1549999999999996E-8</c:v>
                      </c:pt>
                      <c:pt idx="387">
                        <c:v>9.139E-8</c:v>
                      </c:pt>
                      <c:pt idx="388">
                        <c:v>9.1469999999999998E-8</c:v>
                      </c:pt>
                      <c:pt idx="389">
                        <c:v>9.139E-8</c:v>
                      </c:pt>
                      <c:pt idx="390">
                        <c:v>9.1469999999999998E-8</c:v>
                      </c:pt>
                      <c:pt idx="391">
                        <c:v>9.139E-8</c:v>
                      </c:pt>
                      <c:pt idx="392">
                        <c:v>9.1549999999999996E-8</c:v>
                      </c:pt>
                      <c:pt idx="393">
                        <c:v>9.139E-8</c:v>
                      </c:pt>
                      <c:pt idx="394">
                        <c:v>9.1300000000000004E-8</c:v>
                      </c:pt>
                      <c:pt idx="395">
                        <c:v>9.1469999999999998E-8</c:v>
                      </c:pt>
                      <c:pt idx="396">
                        <c:v>9.139E-8</c:v>
                      </c:pt>
                      <c:pt idx="397">
                        <c:v>9.139E-8</c:v>
                      </c:pt>
                      <c:pt idx="398">
                        <c:v>9.1300000000000004E-8</c:v>
                      </c:pt>
                      <c:pt idx="399">
                        <c:v>9.1300000000000004E-8</c:v>
                      </c:pt>
                      <c:pt idx="400">
                        <c:v>9.139E-8</c:v>
                      </c:pt>
                      <c:pt idx="401">
                        <c:v>9.1300000000000004E-8</c:v>
                      </c:pt>
                      <c:pt idx="402">
                        <c:v>9.139E-8</c:v>
                      </c:pt>
                      <c:pt idx="403">
                        <c:v>9.139E-8</c:v>
                      </c:pt>
                      <c:pt idx="404">
                        <c:v>9.1469999999999998E-8</c:v>
                      </c:pt>
                      <c:pt idx="405">
                        <c:v>9.139E-8</c:v>
                      </c:pt>
                      <c:pt idx="406">
                        <c:v>9.1300000000000004E-8</c:v>
                      </c:pt>
                      <c:pt idx="407">
                        <c:v>9.1549999999999996E-8</c:v>
                      </c:pt>
                      <c:pt idx="408">
                        <c:v>9.139E-8</c:v>
                      </c:pt>
                      <c:pt idx="409">
                        <c:v>9.1469999999999998E-8</c:v>
                      </c:pt>
                      <c:pt idx="410">
                        <c:v>9.139E-8</c:v>
                      </c:pt>
                      <c:pt idx="411">
                        <c:v>9.139E-8</c:v>
                      </c:pt>
                      <c:pt idx="412">
                        <c:v>9.139E-8</c:v>
                      </c:pt>
                      <c:pt idx="413">
                        <c:v>9.1300000000000004E-8</c:v>
                      </c:pt>
                      <c:pt idx="414">
                        <c:v>9.1469999999999998E-8</c:v>
                      </c:pt>
                      <c:pt idx="415">
                        <c:v>9.1220000000000006E-8</c:v>
                      </c:pt>
                      <c:pt idx="416">
                        <c:v>9.139E-8</c:v>
                      </c:pt>
                      <c:pt idx="417">
                        <c:v>9.1300000000000004E-8</c:v>
                      </c:pt>
                      <c:pt idx="418">
                        <c:v>9.1220000000000006E-8</c:v>
                      </c:pt>
                      <c:pt idx="419">
                        <c:v>9.1139999999999994E-8</c:v>
                      </c:pt>
                      <c:pt idx="420">
                        <c:v>9.1300000000000004E-8</c:v>
                      </c:pt>
                      <c:pt idx="421">
                        <c:v>9.1300000000000004E-8</c:v>
                      </c:pt>
                      <c:pt idx="422">
                        <c:v>9.1139999999999994E-8</c:v>
                      </c:pt>
                      <c:pt idx="423">
                        <c:v>9.1139999999999994E-8</c:v>
                      </c:pt>
                      <c:pt idx="424">
                        <c:v>9.1220000000000006E-8</c:v>
                      </c:pt>
                      <c:pt idx="425">
                        <c:v>9.1220000000000006E-8</c:v>
                      </c:pt>
                      <c:pt idx="426">
                        <c:v>9.1220000000000006E-8</c:v>
                      </c:pt>
                      <c:pt idx="427">
                        <c:v>9.139E-8</c:v>
                      </c:pt>
                      <c:pt idx="428">
                        <c:v>9.1300000000000004E-8</c:v>
                      </c:pt>
                      <c:pt idx="429">
                        <c:v>9.1300000000000004E-8</c:v>
                      </c:pt>
                      <c:pt idx="430">
                        <c:v>9.139E-8</c:v>
                      </c:pt>
                      <c:pt idx="431">
                        <c:v>9.1220000000000006E-8</c:v>
                      </c:pt>
                      <c:pt idx="432">
                        <c:v>9.1139999999999994E-8</c:v>
                      </c:pt>
                      <c:pt idx="433">
                        <c:v>9.1220000000000006E-8</c:v>
                      </c:pt>
                      <c:pt idx="434">
                        <c:v>9.1139999999999994E-8</c:v>
                      </c:pt>
                      <c:pt idx="435">
                        <c:v>9.1300000000000004E-8</c:v>
                      </c:pt>
                      <c:pt idx="436">
                        <c:v>9.1300000000000004E-8</c:v>
                      </c:pt>
                      <c:pt idx="437">
                        <c:v>9.1220000000000006E-8</c:v>
                      </c:pt>
                      <c:pt idx="438">
                        <c:v>9.1300000000000004E-8</c:v>
                      </c:pt>
                      <c:pt idx="439">
                        <c:v>9.1220000000000006E-8</c:v>
                      </c:pt>
                      <c:pt idx="440">
                        <c:v>9.1220000000000006E-8</c:v>
                      </c:pt>
                      <c:pt idx="441">
                        <c:v>9.1139999999999994E-8</c:v>
                      </c:pt>
                      <c:pt idx="442">
                        <c:v>9.1139999999999994E-8</c:v>
                      </c:pt>
                      <c:pt idx="443">
                        <c:v>9.1220000000000006E-8</c:v>
                      </c:pt>
                      <c:pt idx="444">
                        <c:v>9.1220000000000006E-8</c:v>
                      </c:pt>
                      <c:pt idx="445">
                        <c:v>9.139E-8</c:v>
                      </c:pt>
                      <c:pt idx="446">
                        <c:v>9.139E-8</c:v>
                      </c:pt>
                      <c:pt idx="447">
                        <c:v>9.139E-8</c:v>
                      </c:pt>
                      <c:pt idx="448">
                        <c:v>9.1469999999999998E-8</c:v>
                      </c:pt>
                      <c:pt idx="449">
                        <c:v>9.1139999999999994E-8</c:v>
                      </c:pt>
                      <c:pt idx="450">
                        <c:v>9.1469999999999998E-8</c:v>
                      </c:pt>
                      <c:pt idx="451">
                        <c:v>9.139E-8</c:v>
                      </c:pt>
                      <c:pt idx="452">
                        <c:v>9.1469999999999998E-8</c:v>
                      </c:pt>
                      <c:pt idx="453">
                        <c:v>9.139E-8</c:v>
                      </c:pt>
                      <c:pt idx="454">
                        <c:v>9.1549999999999996E-8</c:v>
                      </c:pt>
                      <c:pt idx="455">
                        <c:v>9.139E-8</c:v>
                      </c:pt>
                      <c:pt idx="456">
                        <c:v>9.139E-8</c:v>
                      </c:pt>
                      <c:pt idx="457">
                        <c:v>9.1549999999999996E-8</c:v>
                      </c:pt>
                      <c:pt idx="458">
                        <c:v>9.1549999999999996E-8</c:v>
                      </c:pt>
                      <c:pt idx="459">
                        <c:v>9.1549999999999996E-8</c:v>
                      </c:pt>
                      <c:pt idx="460">
                        <c:v>9.1220000000000006E-8</c:v>
                      </c:pt>
                      <c:pt idx="461">
                        <c:v>9.139E-8</c:v>
                      </c:pt>
                      <c:pt idx="462">
                        <c:v>9.1549999999999996E-8</c:v>
                      </c:pt>
                      <c:pt idx="463">
                        <c:v>9.139E-8</c:v>
                      </c:pt>
                      <c:pt idx="464">
                        <c:v>9.139E-8</c:v>
                      </c:pt>
                      <c:pt idx="465">
                        <c:v>9.139E-8</c:v>
                      </c:pt>
                      <c:pt idx="466">
                        <c:v>9.1469999999999998E-8</c:v>
                      </c:pt>
                      <c:pt idx="467">
                        <c:v>9.139E-8</c:v>
                      </c:pt>
                      <c:pt idx="468">
                        <c:v>9.139E-8</c:v>
                      </c:pt>
                      <c:pt idx="469">
                        <c:v>9.139E-8</c:v>
                      </c:pt>
                      <c:pt idx="470">
                        <c:v>9.1469999999999998E-8</c:v>
                      </c:pt>
                      <c:pt idx="471">
                        <c:v>9.139E-8</c:v>
                      </c:pt>
                      <c:pt idx="472">
                        <c:v>9.1469999999999998E-8</c:v>
                      </c:pt>
                      <c:pt idx="473">
                        <c:v>9.139E-8</c:v>
                      </c:pt>
                      <c:pt idx="474">
                        <c:v>9.139E-8</c:v>
                      </c:pt>
                      <c:pt idx="475">
                        <c:v>9.1469999999999998E-8</c:v>
                      </c:pt>
                      <c:pt idx="476">
                        <c:v>9.1469999999999998E-8</c:v>
                      </c:pt>
                      <c:pt idx="477">
                        <c:v>9.1469999999999998E-8</c:v>
                      </c:pt>
                      <c:pt idx="478">
                        <c:v>9.1469999999999998E-8</c:v>
                      </c:pt>
                      <c:pt idx="479">
                        <c:v>9.1549999999999996E-8</c:v>
                      </c:pt>
                      <c:pt idx="480">
                        <c:v>9.139E-8</c:v>
                      </c:pt>
                      <c:pt idx="481">
                        <c:v>9.1220000000000006E-8</c:v>
                      </c:pt>
                      <c:pt idx="482">
                        <c:v>9.1300000000000004E-8</c:v>
                      </c:pt>
                      <c:pt idx="483">
                        <c:v>9.1469999999999998E-8</c:v>
                      </c:pt>
                      <c:pt idx="484">
                        <c:v>9.1300000000000004E-8</c:v>
                      </c:pt>
                      <c:pt idx="485">
                        <c:v>9.1300000000000004E-8</c:v>
                      </c:pt>
                      <c:pt idx="486">
                        <c:v>9.1220000000000006E-8</c:v>
                      </c:pt>
                      <c:pt idx="487">
                        <c:v>9.139E-8</c:v>
                      </c:pt>
                      <c:pt idx="488">
                        <c:v>9.1220000000000006E-8</c:v>
                      </c:pt>
                      <c:pt idx="489">
                        <c:v>9.139E-8</c:v>
                      </c:pt>
                      <c:pt idx="490">
                        <c:v>9.1300000000000004E-8</c:v>
                      </c:pt>
                      <c:pt idx="491">
                        <c:v>9.1220000000000006E-8</c:v>
                      </c:pt>
                      <c:pt idx="492">
                        <c:v>9.1220000000000006E-8</c:v>
                      </c:pt>
                      <c:pt idx="493">
                        <c:v>9.1300000000000004E-8</c:v>
                      </c:pt>
                      <c:pt idx="494">
                        <c:v>9.139E-8</c:v>
                      </c:pt>
                      <c:pt idx="495">
                        <c:v>9.1300000000000004E-8</c:v>
                      </c:pt>
                      <c:pt idx="496">
                        <c:v>9.1139999999999994E-8</c:v>
                      </c:pt>
                      <c:pt idx="497">
                        <c:v>9.1220000000000006E-8</c:v>
                      </c:pt>
                      <c:pt idx="498">
                        <c:v>9.1139999999999994E-8</c:v>
                      </c:pt>
                      <c:pt idx="499">
                        <c:v>9.1139999999999994E-8</c:v>
                      </c:pt>
                      <c:pt idx="500">
                        <c:v>9.1220000000000006E-8</c:v>
                      </c:pt>
                      <c:pt idx="501">
                        <c:v>9.1139999999999994E-8</c:v>
                      </c:pt>
                      <c:pt idx="502">
                        <c:v>9.1139999999999994E-8</c:v>
                      </c:pt>
                      <c:pt idx="503">
                        <c:v>9.1139999999999994E-8</c:v>
                      </c:pt>
                      <c:pt idx="504">
                        <c:v>9.1220000000000006E-8</c:v>
                      </c:pt>
                      <c:pt idx="505">
                        <c:v>9.1220000000000006E-8</c:v>
                      </c:pt>
                      <c:pt idx="506">
                        <c:v>9.1139999999999994E-8</c:v>
                      </c:pt>
                      <c:pt idx="507">
                        <c:v>9.1139999999999994E-8</c:v>
                      </c:pt>
                      <c:pt idx="508">
                        <c:v>9.1300000000000004E-8</c:v>
                      </c:pt>
                      <c:pt idx="509">
                        <c:v>9.1220000000000006E-8</c:v>
                      </c:pt>
                      <c:pt idx="510">
                        <c:v>9.1139999999999994E-8</c:v>
                      </c:pt>
                      <c:pt idx="511">
                        <c:v>9.1139999999999994E-8</c:v>
                      </c:pt>
                      <c:pt idx="512">
                        <c:v>9.1139999999999994E-8</c:v>
                      </c:pt>
                      <c:pt idx="513">
                        <c:v>9.1059999999999996E-8</c:v>
                      </c:pt>
                      <c:pt idx="514">
                        <c:v>9.1059999999999996E-8</c:v>
                      </c:pt>
                      <c:pt idx="515">
                        <c:v>9.1059999999999996E-8</c:v>
                      </c:pt>
                      <c:pt idx="516">
                        <c:v>9.0979999999999998E-8</c:v>
                      </c:pt>
                      <c:pt idx="517">
                        <c:v>9.1059999999999996E-8</c:v>
                      </c:pt>
                      <c:pt idx="518">
                        <c:v>9.1220000000000006E-8</c:v>
                      </c:pt>
                      <c:pt idx="519">
                        <c:v>9.1139999999999994E-8</c:v>
                      </c:pt>
                      <c:pt idx="520">
                        <c:v>9.1059999999999996E-8</c:v>
                      </c:pt>
                      <c:pt idx="521">
                        <c:v>9.1139999999999994E-8</c:v>
                      </c:pt>
                      <c:pt idx="522">
                        <c:v>9.1059999999999996E-8</c:v>
                      </c:pt>
                      <c:pt idx="523">
                        <c:v>9.1059999999999996E-8</c:v>
                      </c:pt>
                      <c:pt idx="524">
                        <c:v>9.1059999999999996E-8</c:v>
                      </c:pt>
                      <c:pt idx="525">
                        <c:v>9.1139999999999994E-8</c:v>
                      </c:pt>
                      <c:pt idx="526">
                        <c:v>9.1059999999999996E-8</c:v>
                      </c:pt>
                      <c:pt idx="527">
                        <c:v>9.0979999999999998E-8</c:v>
                      </c:pt>
                      <c:pt idx="528">
                        <c:v>9.1139999999999994E-8</c:v>
                      </c:pt>
                      <c:pt idx="529">
                        <c:v>9.0979999999999998E-8</c:v>
                      </c:pt>
                      <c:pt idx="530">
                        <c:v>9.1059999999999996E-8</c:v>
                      </c:pt>
                      <c:pt idx="531">
                        <c:v>9.1059999999999996E-8</c:v>
                      </c:pt>
                      <c:pt idx="532">
                        <c:v>9.1220000000000006E-8</c:v>
                      </c:pt>
                      <c:pt idx="533">
                        <c:v>9.1220000000000006E-8</c:v>
                      </c:pt>
                      <c:pt idx="534">
                        <c:v>9.1059999999999996E-8</c:v>
                      </c:pt>
                      <c:pt idx="535">
                        <c:v>9.1059999999999996E-8</c:v>
                      </c:pt>
                      <c:pt idx="536">
                        <c:v>9.1139999999999994E-8</c:v>
                      </c:pt>
                      <c:pt idx="537">
                        <c:v>9.0979999999999998E-8</c:v>
                      </c:pt>
                      <c:pt idx="538">
                        <c:v>9.1139999999999994E-8</c:v>
                      </c:pt>
                      <c:pt idx="539">
                        <c:v>9.1139999999999994E-8</c:v>
                      </c:pt>
                      <c:pt idx="540">
                        <c:v>9.0979999999999998E-8</c:v>
                      </c:pt>
                      <c:pt idx="541">
                        <c:v>9.0979999999999998E-8</c:v>
                      </c:pt>
                      <c:pt idx="542">
                        <c:v>9.1059999999999996E-8</c:v>
                      </c:pt>
                      <c:pt idx="543">
                        <c:v>9.1139999999999994E-8</c:v>
                      </c:pt>
                      <c:pt idx="544">
                        <c:v>9.1300000000000004E-8</c:v>
                      </c:pt>
                      <c:pt idx="545">
                        <c:v>9.1139999999999994E-8</c:v>
                      </c:pt>
                      <c:pt idx="546">
                        <c:v>9.1220000000000006E-8</c:v>
                      </c:pt>
                      <c:pt idx="547">
                        <c:v>9.1220000000000006E-8</c:v>
                      </c:pt>
                      <c:pt idx="548">
                        <c:v>9.1300000000000004E-8</c:v>
                      </c:pt>
                      <c:pt idx="549">
                        <c:v>9.1220000000000006E-8</c:v>
                      </c:pt>
                      <c:pt idx="550">
                        <c:v>9.1059999999999996E-8</c:v>
                      </c:pt>
                      <c:pt idx="551">
                        <c:v>9.1139999999999994E-8</c:v>
                      </c:pt>
                      <c:pt idx="552">
                        <c:v>9.1300000000000004E-8</c:v>
                      </c:pt>
                      <c:pt idx="553">
                        <c:v>9.1139999999999994E-8</c:v>
                      </c:pt>
                      <c:pt idx="554">
                        <c:v>9.1139999999999994E-8</c:v>
                      </c:pt>
                      <c:pt idx="555">
                        <c:v>9.0979999999999998E-8</c:v>
                      </c:pt>
                      <c:pt idx="556">
                        <c:v>9.1220000000000006E-8</c:v>
                      </c:pt>
                      <c:pt idx="557">
                        <c:v>9.1139999999999994E-8</c:v>
                      </c:pt>
                      <c:pt idx="558">
                        <c:v>9.1059999999999996E-8</c:v>
                      </c:pt>
                      <c:pt idx="559">
                        <c:v>9.1220000000000006E-8</c:v>
                      </c:pt>
                      <c:pt idx="560">
                        <c:v>9.1220000000000006E-8</c:v>
                      </c:pt>
                      <c:pt idx="561">
                        <c:v>9.1059999999999996E-8</c:v>
                      </c:pt>
                      <c:pt idx="562">
                        <c:v>9.1059999999999996E-8</c:v>
                      </c:pt>
                      <c:pt idx="563">
                        <c:v>9.1139999999999994E-8</c:v>
                      </c:pt>
                      <c:pt idx="564">
                        <c:v>9.1220000000000006E-8</c:v>
                      </c:pt>
                      <c:pt idx="565">
                        <c:v>9.1139999999999994E-8</c:v>
                      </c:pt>
                      <c:pt idx="566">
                        <c:v>9.1220000000000006E-8</c:v>
                      </c:pt>
                      <c:pt idx="567">
                        <c:v>9.1139999999999994E-8</c:v>
                      </c:pt>
                      <c:pt idx="568">
                        <c:v>9.1220000000000006E-8</c:v>
                      </c:pt>
                      <c:pt idx="569">
                        <c:v>9.1220000000000006E-8</c:v>
                      </c:pt>
                      <c:pt idx="570">
                        <c:v>9.1139999999999994E-8</c:v>
                      </c:pt>
                      <c:pt idx="571">
                        <c:v>9.1139999999999994E-8</c:v>
                      </c:pt>
                      <c:pt idx="572">
                        <c:v>9.1139999999999994E-8</c:v>
                      </c:pt>
                      <c:pt idx="573">
                        <c:v>9.1059999999999996E-8</c:v>
                      </c:pt>
                      <c:pt idx="574">
                        <c:v>9.1300000000000004E-8</c:v>
                      </c:pt>
                      <c:pt idx="575">
                        <c:v>9.1220000000000006E-8</c:v>
                      </c:pt>
                      <c:pt idx="576">
                        <c:v>9.1300000000000004E-8</c:v>
                      </c:pt>
                      <c:pt idx="577">
                        <c:v>9.1220000000000006E-8</c:v>
                      </c:pt>
                      <c:pt idx="578">
                        <c:v>9.1059999999999996E-8</c:v>
                      </c:pt>
                      <c:pt idx="579">
                        <c:v>9.1059999999999996E-8</c:v>
                      </c:pt>
                      <c:pt idx="580">
                        <c:v>9.1139999999999994E-8</c:v>
                      </c:pt>
                      <c:pt idx="581">
                        <c:v>9.1139999999999994E-8</c:v>
                      </c:pt>
                      <c:pt idx="582">
                        <c:v>9.1059999999999996E-8</c:v>
                      </c:pt>
                      <c:pt idx="583">
                        <c:v>9.1139999999999994E-8</c:v>
                      </c:pt>
                      <c:pt idx="584">
                        <c:v>9.1059999999999996E-8</c:v>
                      </c:pt>
                      <c:pt idx="585">
                        <c:v>9.1059999999999996E-8</c:v>
                      </c:pt>
                      <c:pt idx="586">
                        <c:v>9.1059999999999996E-8</c:v>
                      </c:pt>
                      <c:pt idx="587">
                        <c:v>9.1059999999999996E-8</c:v>
                      </c:pt>
                      <c:pt idx="588">
                        <c:v>9.1059999999999996E-8</c:v>
                      </c:pt>
                      <c:pt idx="589">
                        <c:v>9.0979999999999998E-8</c:v>
                      </c:pt>
                      <c:pt idx="590">
                        <c:v>9.0979999999999998E-8</c:v>
                      </c:pt>
                      <c:pt idx="591">
                        <c:v>9.0979999999999998E-8</c:v>
                      </c:pt>
                      <c:pt idx="592">
                        <c:v>9.1059999999999996E-8</c:v>
                      </c:pt>
                      <c:pt idx="593">
                        <c:v>9.0979999999999998E-8</c:v>
                      </c:pt>
                      <c:pt idx="594">
                        <c:v>9.0979999999999998E-8</c:v>
                      </c:pt>
                      <c:pt idx="595">
                        <c:v>9.1059999999999996E-8</c:v>
                      </c:pt>
                      <c:pt idx="596">
                        <c:v>9.1059999999999996E-8</c:v>
                      </c:pt>
                      <c:pt idx="597">
                        <c:v>9.0979999999999998E-8</c:v>
                      </c:pt>
                      <c:pt idx="598">
                        <c:v>9.1059999999999996E-8</c:v>
                      </c:pt>
                      <c:pt idx="599">
                        <c:v>9.0979999999999998E-8</c:v>
                      </c:pt>
                      <c:pt idx="600">
                        <c:v>9.0890000000000002E-8</c:v>
                      </c:pt>
                      <c:pt idx="601">
                        <c:v>9.0890000000000002E-8</c:v>
                      </c:pt>
                      <c:pt idx="602">
                        <c:v>9.0979999999999998E-8</c:v>
                      </c:pt>
                      <c:pt idx="603">
                        <c:v>9.0979999999999998E-8</c:v>
                      </c:pt>
                      <c:pt idx="604">
                        <c:v>9.1059999999999996E-8</c:v>
                      </c:pt>
                      <c:pt idx="605">
                        <c:v>9.1059999999999996E-8</c:v>
                      </c:pt>
                      <c:pt idx="606">
                        <c:v>9.1059999999999996E-8</c:v>
                      </c:pt>
                      <c:pt idx="607">
                        <c:v>9.0979999999999998E-8</c:v>
                      </c:pt>
                      <c:pt idx="608">
                        <c:v>9.0890000000000002E-8</c:v>
                      </c:pt>
                      <c:pt idx="609">
                        <c:v>9.0979999999999998E-8</c:v>
                      </c:pt>
                      <c:pt idx="610">
                        <c:v>9.0979999999999998E-8</c:v>
                      </c:pt>
                      <c:pt idx="611">
                        <c:v>9.0979999999999998E-8</c:v>
                      </c:pt>
                      <c:pt idx="612">
                        <c:v>9.1059999999999996E-8</c:v>
                      </c:pt>
                      <c:pt idx="613">
                        <c:v>9.0979999999999998E-8</c:v>
                      </c:pt>
                      <c:pt idx="614">
                        <c:v>9.0890000000000002E-8</c:v>
                      </c:pt>
                      <c:pt idx="615">
                        <c:v>9.0890000000000002E-8</c:v>
                      </c:pt>
                      <c:pt idx="616">
                        <c:v>9.0979999999999998E-8</c:v>
                      </c:pt>
                      <c:pt idx="617">
                        <c:v>9.0979999999999998E-8</c:v>
                      </c:pt>
                      <c:pt idx="618">
                        <c:v>9.0890000000000002E-8</c:v>
                      </c:pt>
                      <c:pt idx="619">
                        <c:v>9.0979999999999998E-8</c:v>
                      </c:pt>
                      <c:pt idx="620">
                        <c:v>9.0890000000000002E-8</c:v>
                      </c:pt>
                      <c:pt idx="621">
                        <c:v>9.0979999999999998E-8</c:v>
                      </c:pt>
                      <c:pt idx="622">
                        <c:v>9.0890000000000002E-8</c:v>
                      </c:pt>
                      <c:pt idx="623">
                        <c:v>9.0890000000000002E-8</c:v>
                      </c:pt>
                      <c:pt idx="624">
                        <c:v>9.0890000000000002E-8</c:v>
                      </c:pt>
                      <c:pt idx="625">
                        <c:v>9.0810000000000004E-8</c:v>
                      </c:pt>
                      <c:pt idx="626">
                        <c:v>9.0810000000000004E-8</c:v>
                      </c:pt>
                      <c:pt idx="627">
                        <c:v>9.0810000000000004E-8</c:v>
                      </c:pt>
                      <c:pt idx="628">
                        <c:v>9.0890000000000002E-8</c:v>
                      </c:pt>
                      <c:pt idx="629">
                        <c:v>9.0810000000000004E-8</c:v>
                      </c:pt>
                      <c:pt idx="630">
                        <c:v>9.0979999999999998E-8</c:v>
                      </c:pt>
                      <c:pt idx="631">
                        <c:v>9.0890000000000002E-8</c:v>
                      </c:pt>
                      <c:pt idx="632">
                        <c:v>9.0979999999999998E-8</c:v>
                      </c:pt>
                      <c:pt idx="633">
                        <c:v>9.0810000000000004E-8</c:v>
                      </c:pt>
                      <c:pt idx="634">
                        <c:v>9.0890000000000002E-8</c:v>
                      </c:pt>
                      <c:pt idx="635">
                        <c:v>9.0979999999999998E-8</c:v>
                      </c:pt>
                      <c:pt idx="636">
                        <c:v>9.0890000000000002E-8</c:v>
                      </c:pt>
                      <c:pt idx="637">
                        <c:v>9.0890000000000002E-8</c:v>
                      </c:pt>
                      <c:pt idx="638">
                        <c:v>9.0810000000000004E-8</c:v>
                      </c:pt>
                      <c:pt idx="639">
                        <c:v>9.0890000000000002E-8</c:v>
                      </c:pt>
                      <c:pt idx="640">
                        <c:v>9.0979999999999998E-8</c:v>
                      </c:pt>
                      <c:pt idx="641">
                        <c:v>9.0810000000000004E-8</c:v>
                      </c:pt>
                      <c:pt idx="642">
                        <c:v>9.0890000000000002E-8</c:v>
                      </c:pt>
                      <c:pt idx="643">
                        <c:v>9.0979999999999998E-8</c:v>
                      </c:pt>
                      <c:pt idx="644">
                        <c:v>9.0810000000000004E-8</c:v>
                      </c:pt>
                      <c:pt idx="645">
                        <c:v>9.0890000000000002E-8</c:v>
                      </c:pt>
                      <c:pt idx="646">
                        <c:v>9.0810000000000004E-8</c:v>
                      </c:pt>
                      <c:pt idx="647">
                        <c:v>9.0810000000000004E-8</c:v>
                      </c:pt>
                      <c:pt idx="648">
                        <c:v>9.0810000000000004E-8</c:v>
                      </c:pt>
                      <c:pt idx="649">
                        <c:v>9.0890000000000002E-8</c:v>
                      </c:pt>
                      <c:pt idx="650">
                        <c:v>9.0810000000000004E-8</c:v>
                      </c:pt>
                      <c:pt idx="651">
                        <c:v>9.0730000000000006E-8</c:v>
                      </c:pt>
                      <c:pt idx="652">
                        <c:v>9.0890000000000002E-8</c:v>
                      </c:pt>
                      <c:pt idx="653">
                        <c:v>9.0810000000000004E-8</c:v>
                      </c:pt>
                      <c:pt idx="654">
                        <c:v>9.0730000000000006E-8</c:v>
                      </c:pt>
                      <c:pt idx="655">
                        <c:v>9.0810000000000004E-8</c:v>
                      </c:pt>
                      <c:pt idx="656">
                        <c:v>9.0890000000000002E-8</c:v>
                      </c:pt>
                      <c:pt idx="657">
                        <c:v>9.0810000000000004E-8</c:v>
                      </c:pt>
                      <c:pt idx="658">
                        <c:v>9.0890000000000002E-8</c:v>
                      </c:pt>
                      <c:pt idx="659">
                        <c:v>9.0890000000000002E-8</c:v>
                      </c:pt>
                      <c:pt idx="660">
                        <c:v>9.0890000000000002E-8</c:v>
                      </c:pt>
                      <c:pt idx="661">
                        <c:v>9.0890000000000002E-8</c:v>
                      </c:pt>
                      <c:pt idx="662">
                        <c:v>9.0810000000000004E-8</c:v>
                      </c:pt>
                      <c:pt idx="663">
                        <c:v>9.0890000000000002E-8</c:v>
                      </c:pt>
                      <c:pt idx="664">
                        <c:v>9.0810000000000004E-8</c:v>
                      </c:pt>
                      <c:pt idx="665">
                        <c:v>9.0730000000000006E-8</c:v>
                      </c:pt>
                      <c:pt idx="666">
                        <c:v>9.0810000000000004E-8</c:v>
                      </c:pt>
                      <c:pt idx="667">
                        <c:v>9.0810000000000004E-8</c:v>
                      </c:pt>
                      <c:pt idx="668">
                        <c:v>9.0890000000000002E-8</c:v>
                      </c:pt>
                      <c:pt idx="669">
                        <c:v>9.0890000000000002E-8</c:v>
                      </c:pt>
                      <c:pt idx="670">
                        <c:v>9.0890000000000002E-8</c:v>
                      </c:pt>
                      <c:pt idx="671">
                        <c:v>9.0810000000000004E-8</c:v>
                      </c:pt>
                      <c:pt idx="672">
                        <c:v>9.0810000000000004E-8</c:v>
                      </c:pt>
                      <c:pt idx="673">
                        <c:v>9.0810000000000004E-8</c:v>
                      </c:pt>
                      <c:pt idx="674">
                        <c:v>9.0730000000000006E-8</c:v>
                      </c:pt>
                      <c:pt idx="675">
                        <c:v>9.0810000000000004E-8</c:v>
                      </c:pt>
                      <c:pt idx="676">
                        <c:v>9.0810000000000004E-8</c:v>
                      </c:pt>
                      <c:pt idx="677">
                        <c:v>9.0810000000000004E-8</c:v>
                      </c:pt>
                      <c:pt idx="678">
                        <c:v>9.0810000000000004E-8</c:v>
                      </c:pt>
                      <c:pt idx="679">
                        <c:v>9.0890000000000002E-8</c:v>
                      </c:pt>
                      <c:pt idx="680">
                        <c:v>9.0649999999999994E-8</c:v>
                      </c:pt>
                      <c:pt idx="681">
                        <c:v>9.0730000000000006E-8</c:v>
                      </c:pt>
                      <c:pt idx="682">
                        <c:v>9.0730000000000006E-8</c:v>
                      </c:pt>
                      <c:pt idx="683">
                        <c:v>9.0730000000000006E-8</c:v>
                      </c:pt>
                      <c:pt idx="684">
                        <c:v>9.0730000000000006E-8</c:v>
                      </c:pt>
                      <c:pt idx="685">
                        <c:v>9.0810000000000004E-8</c:v>
                      </c:pt>
                      <c:pt idx="686">
                        <c:v>9.0730000000000006E-8</c:v>
                      </c:pt>
                      <c:pt idx="687">
                        <c:v>9.0730000000000006E-8</c:v>
                      </c:pt>
                      <c:pt idx="688">
                        <c:v>9.0649999999999994E-8</c:v>
                      </c:pt>
                      <c:pt idx="689">
                        <c:v>9.0810000000000004E-8</c:v>
                      </c:pt>
                      <c:pt idx="690">
                        <c:v>9.0569999999999996E-8</c:v>
                      </c:pt>
                      <c:pt idx="691">
                        <c:v>9.0649999999999994E-8</c:v>
                      </c:pt>
                      <c:pt idx="692">
                        <c:v>9.0730000000000006E-8</c:v>
                      </c:pt>
                      <c:pt idx="693">
                        <c:v>9.0649999999999994E-8</c:v>
                      </c:pt>
                      <c:pt idx="694">
                        <c:v>9.0730000000000006E-8</c:v>
                      </c:pt>
                      <c:pt idx="695">
                        <c:v>9.0810000000000004E-8</c:v>
                      </c:pt>
                      <c:pt idx="696">
                        <c:v>9.0810000000000004E-8</c:v>
                      </c:pt>
                      <c:pt idx="697">
                        <c:v>9.0649999999999994E-8</c:v>
                      </c:pt>
                      <c:pt idx="698">
                        <c:v>9.0810000000000004E-8</c:v>
                      </c:pt>
                      <c:pt idx="699">
                        <c:v>9.0810000000000004E-8</c:v>
                      </c:pt>
                      <c:pt idx="700">
                        <c:v>9.0730000000000006E-8</c:v>
                      </c:pt>
                      <c:pt idx="701">
                        <c:v>9.0730000000000006E-8</c:v>
                      </c:pt>
                      <c:pt idx="702">
                        <c:v>9.0810000000000004E-8</c:v>
                      </c:pt>
                      <c:pt idx="703">
                        <c:v>9.0730000000000006E-8</c:v>
                      </c:pt>
                      <c:pt idx="704">
                        <c:v>9.0649999999999994E-8</c:v>
                      </c:pt>
                      <c:pt idx="705">
                        <c:v>9.0890000000000002E-8</c:v>
                      </c:pt>
                      <c:pt idx="706">
                        <c:v>9.0730000000000006E-8</c:v>
                      </c:pt>
                      <c:pt idx="707">
                        <c:v>9.0890000000000002E-8</c:v>
                      </c:pt>
                      <c:pt idx="708">
                        <c:v>9.0890000000000002E-8</c:v>
                      </c:pt>
                      <c:pt idx="709">
                        <c:v>9.0730000000000006E-8</c:v>
                      </c:pt>
                      <c:pt idx="710">
                        <c:v>9.0730000000000006E-8</c:v>
                      </c:pt>
                      <c:pt idx="711">
                        <c:v>9.0649999999999994E-8</c:v>
                      </c:pt>
                      <c:pt idx="712">
                        <c:v>9.0730000000000006E-8</c:v>
                      </c:pt>
                      <c:pt idx="713">
                        <c:v>9.0730000000000006E-8</c:v>
                      </c:pt>
                      <c:pt idx="714">
                        <c:v>9.0810000000000004E-8</c:v>
                      </c:pt>
                      <c:pt idx="715">
                        <c:v>9.0979999999999998E-8</c:v>
                      </c:pt>
                      <c:pt idx="716">
                        <c:v>9.0730000000000006E-8</c:v>
                      </c:pt>
                      <c:pt idx="717">
                        <c:v>9.0649999999999994E-8</c:v>
                      </c:pt>
                      <c:pt idx="718">
                        <c:v>9.0810000000000004E-8</c:v>
                      </c:pt>
                      <c:pt idx="719">
                        <c:v>9.0730000000000006E-8</c:v>
                      </c:pt>
                      <c:pt idx="720">
                        <c:v>9.0810000000000004E-8</c:v>
                      </c:pt>
                      <c:pt idx="721">
                        <c:v>9.0810000000000004E-8</c:v>
                      </c:pt>
                      <c:pt idx="722">
                        <c:v>9.0890000000000002E-8</c:v>
                      </c:pt>
                      <c:pt idx="723">
                        <c:v>9.0890000000000002E-8</c:v>
                      </c:pt>
                      <c:pt idx="724">
                        <c:v>9.0810000000000004E-8</c:v>
                      </c:pt>
                      <c:pt idx="725">
                        <c:v>9.0979999999999998E-8</c:v>
                      </c:pt>
                      <c:pt idx="726">
                        <c:v>9.0730000000000006E-8</c:v>
                      </c:pt>
                      <c:pt idx="727">
                        <c:v>9.0810000000000004E-8</c:v>
                      </c:pt>
                      <c:pt idx="728">
                        <c:v>9.0979999999999998E-8</c:v>
                      </c:pt>
                      <c:pt idx="729">
                        <c:v>9.0979999999999998E-8</c:v>
                      </c:pt>
                      <c:pt idx="730">
                        <c:v>9.0979999999999998E-8</c:v>
                      </c:pt>
                      <c:pt idx="731">
                        <c:v>9.1059999999999996E-8</c:v>
                      </c:pt>
                      <c:pt idx="732">
                        <c:v>9.1059999999999996E-8</c:v>
                      </c:pt>
                      <c:pt idx="733">
                        <c:v>9.0890000000000002E-8</c:v>
                      </c:pt>
                      <c:pt idx="734">
                        <c:v>9.0890000000000002E-8</c:v>
                      </c:pt>
                      <c:pt idx="735">
                        <c:v>9.0979999999999998E-8</c:v>
                      </c:pt>
                      <c:pt idx="736">
                        <c:v>9.0979999999999998E-8</c:v>
                      </c:pt>
                      <c:pt idx="737">
                        <c:v>9.0979999999999998E-8</c:v>
                      </c:pt>
                      <c:pt idx="738">
                        <c:v>9.0890000000000002E-8</c:v>
                      </c:pt>
                      <c:pt idx="739">
                        <c:v>9.0810000000000004E-8</c:v>
                      </c:pt>
                      <c:pt idx="740">
                        <c:v>9.0890000000000002E-8</c:v>
                      </c:pt>
                      <c:pt idx="741">
                        <c:v>9.0890000000000002E-8</c:v>
                      </c:pt>
                      <c:pt idx="742">
                        <c:v>9.0890000000000002E-8</c:v>
                      </c:pt>
                      <c:pt idx="743">
                        <c:v>9.0890000000000002E-8</c:v>
                      </c:pt>
                      <c:pt idx="744">
                        <c:v>9.0979999999999998E-8</c:v>
                      </c:pt>
                      <c:pt idx="745">
                        <c:v>9.0890000000000002E-8</c:v>
                      </c:pt>
                      <c:pt idx="746">
                        <c:v>9.0890000000000002E-8</c:v>
                      </c:pt>
                      <c:pt idx="747">
                        <c:v>9.0979999999999998E-8</c:v>
                      </c:pt>
                      <c:pt idx="748">
                        <c:v>9.0890000000000002E-8</c:v>
                      </c:pt>
                      <c:pt idx="749">
                        <c:v>9.1059999999999996E-8</c:v>
                      </c:pt>
                      <c:pt idx="750">
                        <c:v>9.0979999999999998E-8</c:v>
                      </c:pt>
                      <c:pt idx="751">
                        <c:v>9.1059999999999996E-8</c:v>
                      </c:pt>
                      <c:pt idx="752">
                        <c:v>9.1059999999999996E-8</c:v>
                      </c:pt>
                      <c:pt idx="753">
                        <c:v>9.0979999999999998E-8</c:v>
                      </c:pt>
                      <c:pt idx="754">
                        <c:v>9.0979999999999998E-8</c:v>
                      </c:pt>
                      <c:pt idx="755">
                        <c:v>9.1139999999999994E-8</c:v>
                      </c:pt>
                      <c:pt idx="756">
                        <c:v>9.1059999999999996E-8</c:v>
                      </c:pt>
                      <c:pt idx="757">
                        <c:v>9.1059999999999996E-8</c:v>
                      </c:pt>
                      <c:pt idx="758">
                        <c:v>9.1059999999999996E-8</c:v>
                      </c:pt>
                      <c:pt idx="759">
                        <c:v>9.1139999999999994E-8</c:v>
                      </c:pt>
                      <c:pt idx="760">
                        <c:v>9.1059999999999996E-8</c:v>
                      </c:pt>
                      <c:pt idx="761">
                        <c:v>9.1059999999999996E-8</c:v>
                      </c:pt>
                      <c:pt idx="762">
                        <c:v>9.1059999999999996E-8</c:v>
                      </c:pt>
                      <c:pt idx="763">
                        <c:v>9.1059999999999996E-8</c:v>
                      </c:pt>
                      <c:pt idx="764">
                        <c:v>9.0979999999999998E-8</c:v>
                      </c:pt>
                      <c:pt idx="765">
                        <c:v>9.0979999999999998E-8</c:v>
                      </c:pt>
                      <c:pt idx="766">
                        <c:v>9.1059999999999996E-8</c:v>
                      </c:pt>
                      <c:pt idx="767">
                        <c:v>9.1139999999999994E-8</c:v>
                      </c:pt>
                      <c:pt idx="768">
                        <c:v>9.1059999999999996E-8</c:v>
                      </c:pt>
                      <c:pt idx="769">
                        <c:v>9.1139999999999994E-8</c:v>
                      </c:pt>
                      <c:pt idx="770">
                        <c:v>9.0979999999999998E-8</c:v>
                      </c:pt>
                      <c:pt idx="771">
                        <c:v>9.1059999999999996E-8</c:v>
                      </c:pt>
                      <c:pt idx="772">
                        <c:v>9.1059999999999996E-8</c:v>
                      </c:pt>
                      <c:pt idx="773">
                        <c:v>9.1139999999999994E-8</c:v>
                      </c:pt>
                      <c:pt idx="774">
                        <c:v>9.1220000000000006E-8</c:v>
                      </c:pt>
                      <c:pt idx="775">
                        <c:v>9.1059999999999996E-8</c:v>
                      </c:pt>
                      <c:pt idx="776">
                        <c:v>9.1139999999999994E-8</c:v>
                      </c:pt>
                      <c:pt idx="777">
                        <c:v>9.1139999999999994E-8</c:v>
                      </c:pt>
                      <c:pt idx="778">
                        <c:v>9.1059999999999996E-8</c:v>
                      </c:pt>
                      <c:pt idx="779">
                        <c:v>9.1300000000000004E-8</c:v>
                      </c:pt>
                      <c:pt idx="780">
                        <c:v>9.1139999999999994E-8</c:v>
                      </c:pt>
                      <c:pt idx="781">
                        <c:v>9.1059999999999996E-8</c:v>
                      </c:pt>
                      <c:pt idx="782">
                        <c:v>9.1139999999999994E-8</c:v>
                      </c:pt>
                      <c:pt idx="783">
                        <c:v>9.1220000000000006E-8</c:v>
                      </c:pt>
                      <c:pt idx="784">
                        <c:v>9.1139999999999994E-8</c:v>
                      </c:pt>
                      <c:pt idx="785">
                        <c:v>9.1139999999999994E-8</c:v>
                      </c:pt>
                      <c:pt idx="786">
                        <c:v>9.1220000000000006E-8</c:v>
                      </c:pt>
                      <c:pt idx="787">
                        <c:v>9.1300000000000004E-8</c:v>
                      </c:pt>
                      <c:pt idx="788">
                        <c:v>9.1139999999999994E-8</c:v>
                      </c:pt>
                      <c:pt idx="789">
                        <c:v>9.1220000000000006E-8</c:v>
                      </c:pt>
                      <c:pt idx="790">
                        <c:v>9.1220000000000006E-8</c:v>
                      </c:pt>
                      <c:pt idx="791">
                        <c:v>9.1059999999999996E-8</c:v>
                      </c:pt>
                      <c:pt idx="792">
                        <c:v>9.1139999999999994E-8</c:v>
                      </c:pt>
                      <c:pt idx="793">
                        <c:v>9.1300000000000004E-8</c:v>
                      </c:pt>
                      <c:pt idx="794">
                        <c:v>9.1220000000000006E-8</c:v>
                      </c:pt>
                      <c:pt idx="795">
                        <c:v>9.1139999999999994E-8</c:v>
                      </c:pt>
                      <c:pt idx="796">
                        <c:v>9.1139999999999994E-8</c:v>
                      </c:pt>
                      <c:pt idx="797">
                        <c:v>9.1220000000000006E-8</c:v>
                      </c:pt>
                      <c:pt idx="798">
                        <c:v>9.1220000000000006E-8</c:v>
                      </c:pt>
                      <c:pt idx="799">
                        <c:v>9.1139999999999994E-8</c:v>
                      </c:pt>
                      <c:pt idx="800">
                        <c:v>9.139E-8</c:v>
                      </c:pt>
                      <c:pt idx="801">
                        <c:v>9.1300000000000004E-8</c:v>
                      </c:pt>
                      <c:pt idx="802">
                        <c:v>9.139E-8</c:v>
                      </c:pt>
                      <c:pt idx="803">
                        <c:v>9.1220000000000006E-8</c:v>
                      </c:pt>
                      <c:pt idx="804">
                        <c:v>9.1220000000000006E-8</c:v>
                      </c:pt>
                      <c:pt idx="805">
                        <c:v>9.1220000000000006E-8</c:v>
                      </c:pt>
                      <c:pt idx="806">
                        <c:v>9.1220000000000006E-8</c:v>
                      </c:pt>
                      <c:pt idx="807">
                        <c:v>9.139E-8</c:v>
                      </c:pt>
                      <c:pt idx="808">
                        <c:v>9.1139999999999994E-8</c:v>
                      </c:pt>
                      <c:pt idx="809">
                        <c:v>9.1300000000000004E-8</c:v>
                      </c:pt>
                      <c:pt idx="810">
                        <c:v>9.1220000000000006E-8</c:v>
                      </c:pt>
                      <c:pt idx="811">
                        <c:v>9.1300000000000004E-8</c:v>
                      </c:pt>
                      <c:pt idx="812">
                        <c:v>9.1300000000000004E-8</c:v>
                      </c:pt>
                      <c:pt idx="813">
                        <c:v>9.1469999999999998E-8</c:v>
                      </c:pt>
                      <c:pt idx="814">
                        <c:v>9.139E-8</c:v>
                      </c:pt>
                      <c:pt idx="815">
                        <c:v>9.1300000000000004E-8</c:v>
                      </c:pt>
                      <c:pt idx="816">
                        <c:v>9.139E-8</c:v>
                      </c:pt>
                      <c:pt idx="817">
                        <c:v>9.1469999999999998E-8</c:v>
                      </c:pt>
                      <c:pt idx="818">
                        <c:v>9.139E-8</c:v>
                      </c:pt>
                      <c:pt idx="819">
                        <c:v>9.1220000000000006E-8</c:v>
                      </c:pt>
                      <c:pt idx="820">
                        <c:v>9.1139999999999994E-8</c:v>
                      </c:pt>
                      <c:pt idx="821">
                        <c:v>9.1300000000000004E-8</c:v>
                      </c:pt>
                      <c:pt idx="822">
                        <c:v>9.1220000000000006E-8</c:v>
                      </c:pt>
                      <c:pt idx="823">
                        <c:v>9.1220000000000006E-8</c:v>
                      </c:pt>
                      <c:pt idx="824">
                        <c:v>9.1139999999999994E-8</c:v>
                      </c:pt>
                      <c:pt idx="825">
                        <c:v>9.1139999999999994E-8</c:v>
                      </c:pt>
                      <c:pt idx="826">
                        <c:v>9.1139999999999994E-8</c:v>
                      </c:pt>
                      <c:pt idx="827">
                        <c:v>9.1059999999999996E-8</c:v>
                      </c:pt>
                      <c:pt idx="828">
                        <c:v>9.1139999999999994E-8</c:v>
                      </c:pt>
                      <c:pt idx="829">
                        <c:v>9.1139999999999994E-8</c:v>
                      </c:pt>
                      <c:pt idx="830">
                        <c:v>9.1300000000000004E-8</c:v>
                      </c:pt>
                      <c:pt idx="831">
                        <c:v>9.1139999999999994E-8</c:v>
                      </c:pt>
                      <c:pt idx="832">
                        <c:v>9.1300000000000004E-8</c:v>
                      </c:pt>
                      <c:pt idx="833">
                        <c:v>9.139E-8</c:v>
                      </c:pt>
                      <c:pt idx="834">
                        <c:v>9.1300000000000004E-8</c:v>
                      </c:pt>
                      <c:pt idx="835">
                        <c:v>9.1469999999999998E-8</c:v>
                      </c:pt>
                      <c:pt idx="836">
                        <c:v>9.139E-8</c:v>
                      </c:pt>
                      <c:pt idx="837">
                        <c:v>9.1549999999999996E-8</c:v>
                      </c:pt>
                      <c:pt idx="838">
                        <c:v>9.139E-8</c:v>
                      </c:pt>
                      <c:pt idx="839">
                        <c:v>9.1469999999999998E-8</c:v>
                      </c:pt>
                      <c:pt idx="840">
                        <c:v>9.1469999999999998E-8</c:v>
                      </c:pt>
                      <c:pt idx="841">
                        <c:v>9.1469999999999998E-8</c:v>
                      </c:pt>
                      <c:pt idx="842">
                        <c:v>9.1640000000000005E-8</c:v>
                      </c:pt>
                      <c:pt idx="843">
                        <c:v>9.139E-8</c:v>
                      </c:pt>
                      <c:pt idx="844">
                        <c:v>9.1549999999999996E-8</c:v>
                      </c:pt>
                      <c:pt idx="845">
                        <c:v>9.1549999999999996E-8</c:v>
                      </c:pt>
                      <c:pt idx="846">
                        <c:v>9.1640000000000005E-8</c:v>
                      </c:pt>
                      <c:pt idx="847">
                        <c:v>9.1640000000000005E-8</c:v>
                      </c:pt>
                      <c:pt idx="848">
                        <c:v>9.1720000000000003E-8</c:v>
                      </c:pt>
                      <c:pt idx="849">
                        <c:v>9.1640000000000005E-8</c:v>
                      </c:pt>
                      <c:pt idx="850">
                        <c:v>9.1640000000000005E-8</c:v>
                      </c:pt>
                      <c:pt idx="851">
                        <c:v>9.1640000000000005E-8</c:v>
                      </c:pt>
                      <c:pt idx="852">
                        <c:v>9.1640000000000005E-8</c:v>
                      </c:pt>
                      <c:pt idx="853">
                        <c:v>9.1720000000000003E-8</c:v>
                      </c:pt>
                      <c:pt idx="854">
                        <c:v>9.1720000000000003E-8</c:v>
                      </c:pt>
                      <c:pt idx="855">
                        <c:v>9.1640000000000005E-8</c:v>
                      </c:pt>
                      <c:pt idx="856">
                        <c:v>9.1640000000000005E-8</c:v>
                      </c:pt>
                      <c:pt idx="857">
                        <c:v>9.1720000000000003E-8</c:v>
                      </c:pt>
                      <c:pt idx="858">
                        <c:v>9.1800000000000001E-8</c:v>
                      </c:pt>
                      <c:pt idx="859">
                        <c:v>9.1640000000000005E-8</c:v>
                      </c:pt>
                      <c:pt idx="860">
                        <c:v>9.1720000000000003E-8</c:v>
                      </c:pt>
                      <c:pt idx="861">
                        <c:v>9.1720000000000003E-8</c:v>
                      </c:pt>
                      <c:pt idx="862">
                        <c:v>9.1720000000000003E-8</c:v>
                      </c:pt>
                      <c:pt idx="863">
                        <c:v>9.1800000000000001E-8</c:v>
                      </c:pt>
                      <c:pt idx="864">
                        <c:v>9.1720000000000003E-8</c:v>
                      </c:pt>
                      <c:pt idx="865">
                        <c:v>9.1720000000000003E-8</c:v>
                      </c:pt>
                      <c:pt idx="866">
                        <c:v>9.1720000000000003E-8</c:v>
                      </c:pt>
                      <c:pt idx="867">
                        <c:v>9.188E-8</c:v>
                      </c:pt>
                      <c:pt idx="868">
                        <c:v>9.1800000000000001E-8</c:v>
                      </c:pt>
                      <c:pt idx="869">
                        <c:v>9.188E-8</c:v>
                      </c:pt>
                      <c:pt idx="870">
                        <c:v>9.188E-8</c:v>
                      </c:pt>
                      <c:pt idx="871">
                        <c:v>9.1969999999999996E-8</c:v>
                      </c:pt>
                      <c:pt idx="872">
                        <c:v>9.1800000000000001E-8</c:v>
                      </c:pt>
                      <c:pt idx="873">
                        <c:v>9.188E-8</c:v>
                      </c:pt>
                      <c:pt idx="874">
                        <c:v>9.2049999999999994E-8</c:v>
                      </c:pt>
                      <c:pt idx="875">
                        <c:v>9.2049999999999994E-8</c:v>
                      </c:pt>
                      <c:pt idx="876">
                        <c:v>9.2049999999999994E-8</c:v>
                      </c:pt>
                      <c:pt idx="877">
                        <c:v>9.1969999999999996E-8</c:v>
                      </c:pt>
                      <c:pt idx="878">
                        <c:v>9.2130000000000005E-8</c:v>
                      </c:pt>
                      <c:pt idx="879">
                        <c:v>9.2299999999999999E-8</c:v>
                      </c:pt>
                      <c:pt idx="880">
                        <c:v>9.2220000000000001E-8</c:v>
                      </c:pt>
                      <c:pt idx="881">
                        <c:v>9.2220000000000001E-8</c:v>
                      </c:pt>
                      <c:pt idx="882">
                        <c:v>9.2220000000000001E-8</c:v>
                      </c:pt>
                      <c:pt idx="883">
                        <c:v>9.2299999999999999E-8</c:v>
                      </c:pt>
                      <c:pt idx="884">
                        <c:v>9.2299999999999999E-8</c:v>
                      </c:pt>
                      <c:pt idx="885">
                        <c:v>9.2299999999999999E-8</c:v>
                      </c:pt>
                      <c:pt idx="886">
                        <c:v>9.2299999999999999E-8</c:v>
                      </c:pt>
                      <c:pt idx="887">
                        <c:v>9.2299999999999999E-8</c:v>
                      </c:pt>
                      <c:pt idx="888">
                        <c:v>9.2379999999999997E-8</c:v>
                      </c:pt>
                      <c:pt idx="889">
                        <c:v>9.2299999999999999E-8</c:v>
                      </c:pt>
                      <c:pt idx="890">
                        <c:v>9.2299999999999999E-8</c:v>
                      </c:pt>
                      <c:pt idx="891">
                        <c:v>9.2379999999999997E-8</c:v>
                      </c:pt>
                      <c:pt idx="892">
                        <c:v>9.2469999999999994E-8</c:v>
                      </c:pt>
                      <c:pt idx="893">
                        <c:v>9.2469999999999994E-8</c:v>
                      </c:pt>
                      <c:pt idx="894">
                        <c:v>9.2630000000000003E-8</c:v>
                      </c:pt>
                      <c:pt idx="895">
                        <c:v>9.2469999999999994E-8</c:v>
                      </c:pt>
                      <c:pt idx="896">
                        <c:v>9.2469999999999994E-8</c:v>
                      </c:pt>
                      <c:pt idx="897">
                        <c:v>9.2469999999999994E-8</c:v>
                      </c:pt>
                      <c:pt idx="898">
                        <c:v>9.2630000000000003E-8</c:v>
                      </c:pt>
                      <c:pt idx="899">
                        <c:v>9.2630000000000003E-8</c:v>
                      </c:pt>
                      <c:pt idx="900">
                        <c:v>9.2719999999999999E-8</c:v>
                      </c:pt>
                      <c:pt idx="901">
                        <c:v>9.2719999999999999E-8</c:v>
                      </c:pt>
                      <c:pt idx="902">
                        <c:v>9.2550000000000005E-8</c:v>
                      </c:pt>
                      <c:pt idx="903">
                        <c:v>9.2630000000000003E-8</c:v>
                      </c:pt>
                      <c:pt idx="904">
                        <c:v>9.2799999999999997E-8</c:v>
                      </c:pt>
                      <c:pt idx="905">
                        <c:v>9.2719999999999999E-8</c:v>
                      </c:pt>
                      <c:pt idx="906">
                        <c:v>9.2799999999999997E-8</c:v>
                      </c:pt>
                      <c:pt idx="907">
                        <c:v>9.2630000000000003E-8</c:v>
                      </c:pt>
                      <c:pt idx="908">
                        <c:v>9.2879999999999995E-8</c:v>
                      </c:pt>
                      <c:pt idx="909">
                        <c:v>9.2879999999999995E-8</c:v>
                      </c:pt>
                      <c:pt idx="910">
                        <c:v>9.2630000000000003E-8</c:v>
                      </c:pt>
                      <c:pt idx="911">
                        <c:v>9.2630000000000003E-8</c:v>
                      </c:pt>
                      <c:pt idx="912">
                        <c:v>9.2630000000000003E-8</c:v>
                      </c:pt>
                      <c:pt idx="913">
                        <c:v>9.2469999999999994E-8</c:v>
                      </c:pt>
                      <c:pt idx="914">
                        <c:v>9.2630000000000003E-8</c:v>
                      </c:pt>
                      <c:pt idx="915">
                        <c:v>9.2799999999999997E-8</c:v>
                      </c:pt>
                      <c:pt idx="916">
                        <c:v>9.2550000000000005E-8</c:v>
                      </c:pt>
                      <c:pt idx="917">
                        <c:v>9.2630000000000003E-8</c:v>
                      </c:pt>
                      <c:pt idx="918">
                        <c:v>9.2799999999999997E-8</c:v>
                      </c:pt>
                      <c:pt idx="919">
                        <c:v>9.2799999999999997E-8</c:v>
                      </c:pt>
                      <c:pt idx="920">
                        <c:v>9.2719999999999999E-8</c:v>
                      </c:pt>
                      <c:pt idx="921">
                        <c:v>9.2799999999999997E-8</c:v>
                      </c:pt>
                      <c:pt idx="922">
                        <c:v>9.2799999999999997E-8</c:v>
                      </c:pt>
                      <c:pt idx="923">
                        <c:v>9.2799999999999997E-8</c:v>
                      </c:pt>
                      <c:pt idx="924">
                        <c:v>9.2879999999999995E-8</c:v>
                      </c:pt>
                      <c:pt idx="925">
                        <c:v>9.2879999999999995E-8</c:v>
                      </c:pt>
                      <c:pt idx="926">
                        <c:v>9.2879999999999995E-8</c:v>
                      </c:pt>
                      <c:pt idx="927">
                        <c:v>9.2970000000000005E-8</c:v>
                      </c:pt>
                      <c:pt idx="928">
                        <c:v>9.2879999999999995E-8</c:v>
                      </c:pt>
                      <c:pt idx="929">
                        <c:v>9.3050000000000003E-8</c:v>
                      </c:pt>
                      <c:pt idx="930">
                        <c:v>9.2970000000000005E-8</c:v>
                      </c:pt>
                      <c:pt idx="931">
                        <c:v>9.2970000000000005E-8</c:v>
                      </c:pt>
                      <c:pt idx="932">
                        <c:v>9.3050000000000003E-8</c:v>
                      </c:pt>
                      <c:pt idx="933">
                        <c:v>9.2970000000000005E-8</c:v>
                      </c:pt>
                      <c:pt idx="934">
                        <c:v>9.3050000000000003E-8</c:v>
                      </c:pt>
                      <c:pt idx="935">
                        <c:v>9.3050000000000003E-8</c:v>
                      </c:pt>
                      <c:pt idx="936">
                        <c:v>9.2970000000000005E-8</c:v>
                      </c:pt>
                      <c:pt idx="937">
                        <c:v>9.2970000000000005E-8</c:v>
                      </c:pt>
                      <c:pt idx="938">
                        <c:v>9.3050000000000003E-8</c:v>
                      </c:pt>
                      <c:pt idx="939">
                        <c:v>9.3050000000000003E-8</c:v>
                      </c:pt>
                      <c:pt idx="940">
                        <c:v>9.3130000000000001E-8</c:v>
                      </c:pt>
                      <c:pt idx="941">
                        <c:v>9.3050000000000003E-8</c:v>
                      </c:pt>
                      <c:pt idx="942">
                        <c:v>9.3130000000000001E-8</c:v>
                      </c:pt>
                      <c:pt idx="943">
                        <c:v>9.3130000000000001E-8</c:v>
                      </c:pt>
                      <c:pt idx="944">
                        <c:v>9.3130000000000001E-8</c:v>
                      </c:pt>
                      <c:pt idx="945">
                        <c:v>9.3130000000000001E-8</c:v>
                      </c:pt>
                      <c:pt idx="946">
                        <c:v>9.3050000000000003E-8</c:v>
                      </c:pt>
                      <c:pt idx="947">
                        <c:v>9.3130000000000001E-8</c:v>
                      </c:pt>
                      <c:pt idx="948">
                        <c:v>9.3050000000000003E-8</c:v>
                      </c:pt>
                      <c:pt idx="949">
                        <c:v>9.3130000000000001E-8</c:v>
                      </c:pt>
                      <c:pt idx="950">
                        <c:v>9.3219999999999997E-8</c:v>
                      </c:pt>
                      <c:pt idx="951">
                        <c:v>9.3219999999999997E-8</c:v>
                      </c:pt>
                      <c:pt idx="952">
                        <c:v>9.3219999999999997E-8</c:v>
                      </c:pt>
                      <c:pt idx="953">
                        <c:v>9.3130000000000001E-8</c:v>
                      </c:pt>
                      <c:pt idx="954">
                        <c:v>9.3219999999999997E-8</c:v>
                      </c:pt>
                      <c:pt idx="955">
                        <c:v>9.3050000000000003E-8</c:v>
                      </c:pt>
                      <c:pt idx="956">
                        <c:v>9.3219999999999997E-8</c:v>
                      </c:pt>
                      <c:pt idx="957">
                        <c:v>9.3219999999999997E-8</c:v>
                      </c:pt>
                      <c:pt idx="958">
                        <c:v>9.3130000000000001E-8</c:v>
                      </c:pt>
                      <c:pt idx="959">
                        <c:v>9.3130000000000001E-8</c:v>
                      </c:pt>
                      <c:pt idx="960">
                        <c:v>9.3299999999999995E-8</c:v>
                      </c:pt>
                      <c:pt idx="961">
                        <c:v>9.3299999999999995E-8</c:v>
                      </c:pt>
                      <c:pt idx="962">
                        <c:v>9.3130000000000001E-8</c:v>
                      </c:pt>
                      <c:pt idx="963">
                        <c:v>9.3390000000000004E-8</c:v>
                      </c:pt>
                      <c:pt idx="964">
                        <c:v>9.3219999999999997E-8</c:v>
                      </c:pt>
                      <c:pt idx="965">
                        <c:v>9.3130000000000001E-8</c:v>
                      </c:pt>
                      <c:pt idx="966">
                        <c:v>9.3219999999999997E-8</c:v>
                      </c:pt>
                      <c:pt idx="967">
                        <c:v>9.3219999999999997E-8</c:v>
                      </c:pt>
                      <c:pt idx="968">
                        <c:v>9.3299999999999995E-8</c:v>
                      </c:pt>
                      <c:pt idx="969">
                        <c:v>9.3130000000000001E-8</c:v>
                      </c:pt>
                      <c:pt idx="970">
                        <c:v>9.3299999999999995E-8</c:v>
                      </c:pt>
                      <c:pt idx="971">
                        <c:v>9.3299999999999995E-8</c:v>
                      </c:pt>
                      <c:pt idx="972">
                        <c:v>9.3299999999999995E-8</c:v>
                      </c:pt>
                      <c:pt idx="973">
                        <c:v>9.3299999999999995E-8</c:v>
                      </c:pt>
                      <c:pt idx="974">
                        <c:v>9.3299999999999995E-8</c:v>
                      </c:pt>
                      <c:pt idx="975">
                        <c:v>9.3390000000000004E-8</c:v>
                      </c:pt>
                      <c:pt idx="976">
                        <c:v>9.3219999999999997E-8</c:v>
                      </c:pt>
                      <c:pt idx="977">
                        <c:v>9.3470000000000003E-8</c:v>
                      </c:pt>
                      <c:pt idx="978">
                        <c:v>9.3390000000000004E-8</c:v>
                      </c:pt>
                      <c:pt idx="979">
                        <c:v>9.3390000000000004E-8</c:v>
                      </c:pt>
                      <c:pt idx="980">
                        <c:v>9.3470000000000003E-8</c:v>
                      </c:pt>
                      <c:pt idx="981">
                        <c:v>9.3390000000000004E-8</c:v>
                      </c:pt>
                      <c:pt idx="982">
                        <c:v>9.3470000000000003E-8</c:v>
                      </c:pt>
                      <c:pt idx="983">
                        <c:v>9.3470000000000003E-8</c:v>
                      </c:pt>
                      <c:pt idx="984">
                        <c:v>9.3390000000000004E-8</c:v>
                      </c:pt>
                      <c:pt idx="985">
                        <c:v>9.3470000000000003E-8</c:v>
                      </c:pt>
                      <c:pt idx="986">
                        <c:v>9.3470000000000003E-8</c:v>
                      </c:pt>
                      <c:pt idx="987">
                        <c:v>9.3470000000000003E-8</c:v>
                      </c:pt>
                      <c:pt idx="988">
                        <c:v>9.3639999999999997E-8</c:v>
                      </c:pt>
                      <c:pt idx="989">
                        <c:v>9.3470000000000003E-8</c:v>
                      </c:pt>
                      <c:pt idx="990">
                        <c:v>9.3550000000000001E-8</c:v>
                      </c:pt>
                      <c:pt idx="991">
                        <c:v>9.3470000000000003E-8</c:v>
                      </c:pt>
                      <c:pt idx="992">
                        <c:v>9.3550000000000001E-8</c:v>
                      </c:pt>
                      <c:pt idx="993">
                        <c:v>9.3470000000000003E-8</c:v>
                      </c:pt>
                      <c:pt idx="994">
                        <c:v>9.3550000000000001E-8</c:v>
                      </c:pt>
                      <c:pt idx="995">
                        <c:v>9.3390000000000004E-8</c:v>
                      </c:pt>
                      <c:pt idx="996">
                        <c:v>9.3470000000000003E-8</c:v>
                      </c:pt>
                      <c:pt idx="997">
                        <c:v>9.3390000000000004E-8</c:v>
                      </c:pt>
                      <c:pt idx="998">
                        <c:v>9.3299999999999995E-8</c:v>
                      </c:pt>
                      <c:pt idx="999">
                        <c:v>9.3550000000000001E-8</c:v>
                      </c:pt>
                      <c:pt idx="1000">
                        <c:v>9.3470000000000003E-8</c:v>
                      </c:pt>
                      <c:pt idx="1001">
                        <c:v>9.3470000000000003E-8</c:v>
                      </c:pt>
                      <c:pt idx="1002">
                        <c:v>9.3639999999999997E-8</c:v>
                      </c:pt>
                      <c:pt idx="1003">
                        <c:v>9.3470000000000003E-8</c:v>
                      </c:pt>
                      <c:pt idx="1004">
                        <c:v>9.3470000000000003E-8</c:v>
                      </c:pt>
                      <c:pt idx="1005">
                        <c:v>9.3470000000000003E-8</c:v>
                      </c:pt>
                      <c:pt idx="1006">
                        <c:v>9.3470000000000003E-8</c:v>
                      </c:pt>
                      <c:pt idx="1007">
                        <c:v>9.3470000000000003E-8</c:v>
                      </c:pt>
                      <c:pt idx="1008">
                        <c:v>9.3550000000000001E-8</c:v>
                      </c:pt>
                      <c:pt idx="1009">
                        <c:v>9.3470000000000003E-8</c:v>
                      </c:pt>
                      <c:pt idx="1010">
                        <c:v>9.3470000000000003E-8</c:v>
                      </c:pt>
                      <c:pt idx="1011">
                        <c:v>9.3470000000000003E-8</c:v>
                      </c:pt>
                      <c:pt idx="1012">
                        <c:v>9.3470000000000003E-8</c:v>
                      </c:pt>
                      <c:pt idx="1013">
                        <c:v>9.3390000000000004E-8</c:v>
                      </c:pt>
                      <c:pt idx="1014">
                        <c:v>9.3390000000000004E-8</c:v>
                      </c:pt>
                      <c:pt idx="1015">
                        <c:v>9.3470000000000003E-8</c:v>
                      </c:pt>
                      <c:pt idx="1016">
                        <c:v>9.3470000000000003E-8</c:v>
                      </c:pt>
                      <c:pt idx="1017">
                        <c:v>9.3550000000000001E-8</c:v>
                      </c:pt>
                      <c:pt idx="1018">
                        <c:v>9.3470000000000003E-8</c:v>
                      </c:pt>
                      <c:pt idx="1019">
                        <c:v>9.3639999999999997E-8</c:v>
                      </c:pt>
                      <c:pt idx="1020">
                        <c:v>9.3390000000000004E-8</c:v>
                      </c:pt>
                      <c:pt idx="1021">
                        <c:v>9.3550000000000001E-8</c:v>
                      </c:pt>
                      <c:pt idx="1022">
                        <c:v>9.3550000000000001E-8</c:v>
                      </c:pt>
                      <c:pt idx="1023">
                        <c:v>9.3550000000000001E-8</c:v>
                      </c:pt>
                      <c:pt idx="1024">
                        <c:v>9.3470000000000003E-8</c:v>
                      </c:pt>
                      <c:pt idx="1025">
                        <c:v>9.3550000000000001E-8</c:v>
                      </c:pt>
                      <c:pt idx="1026">
                        <c:v>9.3550000000000001E-8</c:v>
                      </c:pt>
                      <c:pt idx="1027">
                        <c:v>9.3639999999999997E-8</c:v>
                      </c:pt>
                      <c:pt idx="1028">
                        <c:v>9.3470000000000003E-8</c:v>
                      </c:pt>
                      <c:pt idx="1029">
                        <c:v>9.3550000000000001E-8</c:v>
                      </c:pt>
                      <c:pt idx="1030">
                        <c:v>9.3550000000000001E-8</c:v>
                      </c:pt>
                      <c:pt idx="1031">
                        <c:v>9.3550000000000001E-8</c:v>
                      </c:pt>
                      <c:pt idx="1032">
                        <c:v>9.3550000000000001E-8</c:v>
                      </c:pt>
                      <c:pt idx="1033">
                        <c:v>9.3550000000000001E-8</c:v>
                      </c:pt>
                      <c:pt idx="1034">
                        <c:v>9.3550000000000001E-8</c:v>
                      </c:pt>
                      <c:pt idx="1035">
                        <c:v>9.3550000000000001E-8</c:v>
                      </c:pt>
                      <c:pt idx="1036">
                        <c:v>9.3550000000000001E-8</c:v>
                      </c:pt>
                      <c:pt idx="1037">
                        <c:v>9.3550000000000001E-8</c:v>
                      </c:pt>
                      <c:pt idx="1038">
                        <c:v>9.3719999999999995E-8</c:v>
                      </c:pt>
                      <c:pt idx="1039">
                        <c:v>9.3639999999999997E-8</c:v>
                      </c:pt>
                      <c:pt idx="1040">
                        <c:v>9.3550000000000001E-8</c:v>
                      </c:pt>
                      <c:pt idx="1041">
                        <c:v>9.3550000000000001E-8</c:v>
                      </c:pt>
                      <c:pt idx="1042">
                        <c:v>9.3550000000000001E-8</c:v>
                      </c:pt>
                      <c:pt idx="1043">
                        <c:v>9.3470000000000003E-8</c:v>
                      </c:pt>
                      <c:pt idx="1044">
                        <c:v>9.3550000000000001E-8</c:v>
                      </c:pt>
                      <c:pt idx="1045">
                        <c:v>9.3639999999999997E-8</c:v>
                      </c:pt>
                      <c:pt idx="1046">
                        <c:v>9.3390000000000004E-8</c:v>
                      </c:pt>
                      <c:pt idx="1047">
                        <c:v>9.3470000000000003E-8</c:v>
                      </c:pt>
                      <c:pt idx="1048">
                        <c:v>9.3550000000000001E-8</c:v>
                      </c:pt>
                      <c:pt idx="1049">
                        <c:v>9.3639999999999997E-8</c:v>
                      </c:pt>
                      <c:pt idx="1050">
                        <c:v>9.3639999999999997E-8</c:v>
                      </c:pt>
                      <c:pt idx="1051">
                        <c:v>9.3550000000000001E-8</c:v>
                      </c:pt>
                      <c:pt idx="1052">
                        <c:v>9.3639999999999997E-8</c:v>
                      </c:pt>
                      <c:pt idx="1053">
                        <c:v>9.3550000000000001E-8</c:v>
                      </c:pt>
                      <c:pt idx="1054">
                        <c:v>9.3719999999999995E-8</c:v>
                      </c:pt>
                      <c:pt idx="1055">
                        <c:v>9.3639999999999997E-8</c:v>
                      </c:pt>
                      <c:pt idx="1056">
                        <c:v>9.3719999999999995E-8</c:v>
                      </c:pt>
                      <c:pt idx="1057">
                        <c:v>9.3639999999999997E-8</c:v>
                      </c:pt>
                      <c:pt idx="1058">
                        <c:v>9.3639999999999997E-8</c:v>
                      </c:pt>
                      <c:pt idx="1059">
                        <c:v>9.3550000000000001E-8</c:v>
                      </c:pt>
                      <c:pt idx="1060">
                        <c:v>9.3639999999999997E-8</c:v>
                      </c:pt>
                      <c:pt idx="1061">
                        <c:v>9.3639999999999997E-8</c:v>
                      </c:pt>
                      <c:pt idx="1062">
                        <c:v>9.3639999999999997E-8</c:v>
                      </c:pt>
                      <c:pt idx="1063">
                        <c:v>9.3550000000000001E-8</c:v>
                      </c:pt>
                      <c:pt idx="1064">
                        <c:v>9.3550000000000001E-8</c:v>
                      </c:pt>
                      <c:pt idx="1065">
                        <c:v>9.3639999999999997E-8</c:v>
                      </c:pt>
                      <c:pt idx="1066">
                        <c:v>9.3639999999999997E-8</c:v>
                      </c:pt>
                      <c:pt idx="1067">
                        <c:v>9.3550000000000001E-8</c:v>
                      </c:pt>
                      <c:pt idx="1068">
                        <c:v>9.3719999999999995E-8</c:v>
                      </c:pt>
                      <c:pt idx="1069">
                        <c:v>9.3719999999999995E-8</c:v>
                      </c:pt>
                      <c:pt idx="1070">
                        <c:v>9.3639999999999997E-8</c:v>
                      </c:pt>
                      <c:pt idx="1071">
                        <c:v>9.3639999999999997E-8</c:v>
                      </c:pt>
                      <c:pt idx="1072">
                        <c:v>9.3719999999999995E-8</c:v>
                      </c:pt>
                      <c:pt idx="1073">
                        <c:v>9.3639999999999997E-8</c:v>
                      </c:pt>
                      <c:pt idx="1074">
                        <c:v>9.3550000000000001E-8</c:v>
                      </c:pt>
                      <c:pt idx="1075">
                        <c:v>9.3639999999999997E-8</c:v>
                      </c:pt>
                      <c:pt idx="1076">
                        <c:v>9.3639999999999997E-8</c:v>
                      </c:pt>
                      <c:pt idx="1077">
                        <c:v>9.3719999999999995E-8</c:v>
                      </c:pt>
                      <c:pt idx="1078">
                        <c:v>9.3719999999999995E-8</c:v>
                      </c:pt>
                      <c:pt idx="1079">
                        <c:v>9.3639999999999997E-8</c:v>
                      </c:pt>
                      <c:pt idx="1080">
                        <c:v>9.3719999999999995E-8</c:v>
                      </c:pt>
                      <c:pt idx="1081">
                        <c:v>9.3639999999999997E-8</c:v>
                      </c:pt>
                      <c:pt idx="1082">
                        <c:v>9.3639999999999997E-8</c:v>
                      </c:pt>
                      <c:pt idx="1083">
                        <c:v>9.3639999999999997E-8</c:v>
                      </c:pt>
                      <c:pt idx="1084">
                        <c:v>9.3639999999999997E-8</c:v>
                      </c:pt>
                      <c:pt idx="1085">
                        <c:v>9.3550000000000001E-8</c:v>
                      </c:pt>
                      <c:pt idx="1086">
                        <c:v>9.3639999999999997E-8</c:v>
                      </c:pt>
                      <c:pt idx="1087">
                        <c:v>9.3639999999999997E-8</c:v>
                      </c:pt>
                      <c:pt idx="1088">
                        <c:v>9.3639999999999997E-8</c:v>
                      </c:pt>
                      <c:pt idx="1089">
                        <c:v>9.3550000000000001E-8</c:v>
                      </c:pt>
                      <c:pt idx="1090">
                        <c:v>9.3639999999999997E-8</c:v>
                      </c:pt>
                      <c:pt idx="1091">
                        <c:v>9.3550000000000001E-8</c:v>
                      </c:pt>
                      <c:pt idx="1092">
                        <c:v>9.3550000000000001E-8</c:v>
                      </c:pt>
                      <c:pt idx="1093">
                        <c:v>9.3639999999999997E-8</c:v>
                      </c:pt>
                      <c:pt idx="1094">
                        <c:v>9.3550000000000001E-8</c:v>
                      </c:pt>
                      <c:pt idx="1095">
                        <c:v>9.3639999999999997E-8</c:v>
                      </c:pt>
                      <c:pt idx="1096">
                        <c:v>9.3639999999999997E-8</c:v>
                      </c:pt>
                      <c:pt idx="1097">
                        <c:v>9.3719999999999995E-8</c:v>
                      </c:pt>
                      <c:pt idx="1098">
                        <c:v>9.3639999999999997E-8</c:v>
                      </c:pt>
                      <c:pt idx="1099">
                        <c:v>9.3639999999999997E-8</c:v>
                      </c:pt>
                      <c:pt idx="1100">
                        <c:v>9.3550000000000001E-8</c:v>
                      </c:pt>
                      <c:pt idx="1101">
                        <c:v>9.3719999999999995E-8</c:v>
                      </c:pt>
                      <c:pt idx="1102">
                        <c:v>9.3719999999999995E-8</c:v>
                      </c:pt>
                      <c:pt idx="1103">
                        <c:v>9.3639999999999997E-8</c:v>
                      </c:pt>
                      <c:pt idx="1104">
                        <c:v>9.3639999999999997E-8</c:v>
                      </c:pt>
                      <c:pt idx="1105">
                        <c:v>9.3719999999999995E-8</c:v>
                      </c:pt>
                      <c:pt idx="1106">
                        <c:v>9.3639999999999997E-8</c:v>
                      </c:pt>
                      <c:pt idx="1107">
                        <c:v>9.3639999999999997E-8</c:v>
                      </c:pt>
                      <c:pt idx="1108">
                        <c:v>9.3639999999999997E-8</c:v>
                      </c:pt>
                      <c:pt idx="1109">
                        <c:v>9.3719999999999995E-8</c:v>
                      </c:pt>
                      <c:pt idx="1110">
                        <c:v>9.3639999999999997E-8</c:v>
                      </c:pt>
                      <c:pt idx="1111">
                        <c:v>9.3719999999999995E-8</c:v>
                      </c:pt>
                      <c:pt idx="1112">
                        <c:v>9.3810000000000004E-8</c:v>
                      </c:pt>
                      <c:pt idx="1113">
                        <c:v>9.3639999999999997E-8</c:v>
                      </c:pt>
                      <c:pt idx="1114">
                        <c:v>9.3719999999999995E-8</c:v>
                      </c:pt>
                      <c:pt idx="1115">
                        <c:v>9.3719999999999995E-8</c:v>
                      </c:pt>
                      <c:pt idx="1116">
                        <c:v>9.3810000000000004E-8</c:v>
                      </c:pt>
                      <c:pt idx="1117">
                        <c:v>9.3639999999999997E-8</c:v>
                      </c:pt>
                      <c:pt idx="1118">
                        <c:v>9.3719999999999995E-8</c:v>
                      </c:pt>
                      <c:pt idx="1119">
                        <c:v>9.3550000000000001E-8</c:v>
                      </c:pt>
                      <c:pt idx="1120">
                        <c:v>9.3719999999999995E-8</c:v>
                      </c:pt>
                      <c:pt idx="1121">
                        <c:v>9.3719999999999995E-8</c:v>
                      </c:pt>
                      <c:pt idx="1122">
                        <c:v>9.3810000000000004E-8</c:v>
                      </c:pt>
                      <c:pt idx="1123">
                        <c:v>9.3719999999999995E-8</c:v>
                      </c:pt>
                      <c:pt idx="1124">
                        <c:v>9.3719999999999995E-8</c:v>
                      </c:pt>
                      <c:pt idx="1125">
                        <c:v>9.3719999999999995E-8</c:v>
                      </c:pt>
                      <c:pt idx="1126">
                        <c:v>9.3719999999999995E-8</c:v>
                      </c:pt>
                      <c:pt idx="1127">
                        <c:v>9.3639999999999997E-8</c:v>
                      </c:pt>
                      <c:pt idx="1128">
                        <c:v>9.3810000000000004E-8</c:v>
                      </c:pt>
                      <c:pt idx="1129">
                        <c:v>9.3719999999999995E-8</c:v>
                      </c:pt>
                      <c:pt idx="1130">
                        <c:v>9.3639999999999997E-8</c:v>
                      </c:pt>
                      <c:pt idx="1131">
                        <c:v>9.3719999999999995E-8</c:v>
                      </c:pt>
                      <c:pt idx="1132">
                        <c:v>9.3639999999999997E-8</c:v>
                      </c:pt>
                      <c:pt idx="1133">
                        <c:v>9.3810000000000004E-8</c:v>
                      </c:pt>
                      <c:pt idx="1134">
                        <c:v>9.3639999999999997E-8</c:v>
                      </c:pt>
                      <c:pt idx="1135">
                        <c:v>9.3719999999999995E-8</c:v>
                      </c:pt>
                      <c:pt idx="1136">
                        <c:v>9.3639999999999997E-8</c:v>
                      </c:pt>
                      <c:pt idx="1137">
                        <c:v>9.3550000000000001E-8</c:v>
                      </c:pt>
                      <c:pt idx="1138">
                        <c:v>9.3639999999999997E-8</c:v>
                      </c:pt>
                      <c:pt idx="1139">
                        <c:v>9.3719999999999995E-8</c:v>
                      </c:pt>
                      <c:pt idx="1140">
                        <c:v>9.3639999999999997E-8</c:v>
                      </c:pt>
                      <c:pt idx="1141">
                        <c:v>9.3550000000000001E-8</c:v>
                      </c:pt>
                      <c:pt idx="1142">
                        <c:v>9.3550000000000001E-8</c:v>
                      </c:pt>
                      <c:pt idx="1143">
                        <c:v>9.3639999999999997E-8</c:v>
                      </c:pt>
                      <c:pt idx="1144">
                        <c:v>9.3810000000000004E-8</c:v>
                      </c:pt>
                      <c:pt idx="1145">
                        <c:v>9.3639999999999997E-8</c:v>
                      </c:pt>
                      <c:pt idx="1146">
                        <c:v>9.3550000000000001E-8</c:v>
                      </c:pt>
                      <c:pt idx="1147">
                        <c:v>9.3639999999999997E-8</c:v>
                      </c:pt>
                      <c:pt idx="1148">
                        <c:v>9.3639999999999997E-8</c:v>
                      </c:pt>
                      <c:pt idx="1149">
                        <c:v>9.3719999999999995E-8</c:v>
                      </c:pt>
                      <c:pt idx="1150">
                        <c:v>9.3639999999999997E-8</c:v>
                      </c:pt>
                      <c:pt idx="1151">
                        <c:v>9.3719999999999995E-8</c:v>
                      </c:pt>
                      <c:pt idx="1152">
                        <c:v>9.3639999999999997E-8</c:v>
                      </c:pt>
                      <c:pt idx="1153">
                        <c:v>9.3719999999999995E-8</c:v>
                      </c:pt>
                      <c:pt idx="1154">
                        <c:v>9.3639999999999997E-8</c:v>
                      </c:pt>
                      <c:pt idx="1155">
                        <c:v>9.3550000000000001E-8</c:v>
                      </c:pt>
                      <c:pt idx="1156">
                        <c:v>9.3719999999999995E-8</c:v>
                      </c:pt>
                      <c:pt idx="1157">
                        <c:v>9.3719999999999995E-8</c:v>
                      </c:pt>
                      <c:pt idx="1158">
                        <c:v>9.3639999999999997E-8</c:v>
                      </c:pt>
                      <c:pt idx="1159">
                        <c:v>9.3639999999999997E-8</c:v>
                      </c:pt>
                      <c:pt idx="1160">
                        <c:v>9.3719999999999995E-8</c:v>
                      </c:pt>
                      <c:pt idx="1161">
                        <c:v>9.3639999999999997E-8</c:v>
                      </c:pt>
                      <c:pt idx="1162">
                        <c:v>9.3639999999999997E-8</c:v>
                      </c:pt>
                      <c:pt idx="1163">
                        <c:v>9.3550000000000001E-8</c:v>
                      </c:pt>
                      <c:pt idx="1164">
                        <c:v>9.3639999999999997E-8</c:v>
                      </c:pt>
                      <c:pt idx="1165">
                        <c:v>9.3550000000000001E-8</c:v>
                      </c:pt>
                      <c:pt idx="1166">
                        <c:v>9.3639999999999997E-8</c:v>
                      </c:pt>
                      <c:pt idx="1167">
                        <c:v>9.3639999999999997E-8</c:v>
                      </c:pt>
                      <c:pt idx="1168">
                        <c:v>9.3550000000000001E-8</c:v>
                      </c:pt>
                      <c:pt idx="1169">
                        <c:v>9.3639999999999997E-8</c:v>
                      </c:pt>
                      <c:pt idx="1170">
                        <c:v>9.3550000000000001E-8</c:v>
                      </c:pt>
                      <c:pt idx="1171">
                        <c:v>9.3639999999999997E-8</c:v>
                      </c:pt>
                      <c:pt idx="1172">
                        <c:v>9.3719999999999995E-8</c:v>
                      </c:pt>
                      <c:pt idx="1173">
                        <c:v>9.3639999999999997E-8</c:v>
                      </c:pt>
                      <c:pt idx="1174">
                        <c:v>9.3639999999999997E-8</c:v>
                      </c:pt>
                      <c:pt idx="1175">
                        <c:v>9.3639999999999997E-8</c:v>
                      </c:pt>
                      <c:pt idx="1176">
                        <c:v>9.3639999999999997E-8</c:v>
                      </c:pt>
                      <c:pt idx="1177">
                        <c:v>9.3810000000000004E-8</c:v>
                      </c:pt>
                      <c:pt idx="1178">
                        <c:v>9.3550000000000001E-8</c:v>
                      </c:pt>
                      <c:pt idx="1179">
                        <c:v>9.3550000000000001E-8</c:v>
                      </c:pt>
                      <c:pt idx="1180">
                        <c:v>9.3550000000000001E-8</c:v>
                      </c:pt>
                      <c:pt idx="1181">
                        <c:v>9.3550000000000001E-8</c:v>
                      </c:pt>
                      <c:pt idx="1182">
                        <c:v>9.3550000000000001E-8</c:v>
                      </c:pt>
                      <c:pt idx="1183">
                        <c:v>9.3550000000000001E-8</c:v>
                      </c:pt>
                      <c:pt idx="1184">
                        <c:v>9.3639999999999997E-8</c:v>
                      </c:pt>
                      <c:pt idx="1185">
                        <c:v>9.3639999999999997E-8</c:v>
                      </c:pt>
                      <c:pt idx="1186">
                        <c:v>9.3639999999999997E-8</c:v>
                      </c:pt>
                      <c:pt idx="1187">
                        <c:v>9.3390000000000004E-8</c:v>
                      </c:pt>
                      <c:pt idx="1188">
                        <c:v>9.3299999999999995E-8</c:v>
                      </c:pt>
                      <c:pt idx="1189">
                        <c:v>9.3390000000000004E-8</c:v>
                      </c:pt>
                      <c:pt idx="1190">
                        <c:v>9.3299999999999995E-8</c:v>
                      </c:pt>
                      <c:pt idx="1191">
                        <c:v>9.3470000000000003E-8</c:v>
                      </c:pt>
                      <c:pt idx="1192">
                        <c:v>9.3390000000000004E-8</c:v>
                      </c:pt>
                      <c:pt idx="1193">
                        <c:v>9.3390000000000004E-8</c:v>
                      </c:pt>
                      <c:pt idx="1194">
                        <c:v>9.3550000000000001E-8</c:v>
                      </c:pt>
                      <c:pt idx="1195">
                        <c:v>9.3470000000000003E-8</c:v>
                      </c:pt>
                      <c:pt idx="1196">
                        <c:v>9.3390000000000004E-8</c:v>
                      </c:pt>
                      <c:pt idx="1197">
                        <c:v>9.3470000000000003E-8</c:v>
                      </c:pt>
                      <c:pt idx="1198">
                        <c:v>9.3550000000000001E-8</c:v>
                      </c:pt>
                      <c:pt idx="1199">
                        <c:v>9.3550000000000001E-8</c:v>
                      </c:pt>
                      <c:pt idx="1200">
                        <c:v>9.3639999999999997E-8</c:v>
                      </c:pt>
                      <c:pt idx="1201">
                        <c:v>9.3390000000000004E-8</c:v>
                      </c:pt>
                      <c:pt idx="1202">
                        <c:v>9.3719999999999995E-8</c:v>
                      </c:pt>
                      <c:pt idx="1203">
                        <c:v>9.3470000000000003E-8</c:v>
                      </c:pt>
                      <c:pt idx="1204">
                        <c:v>9.3470000000000003E-8</c:v>
                      </c:pt>
                      <c:pt idx="1205">
                        <c:v>9.3639999999999997E-8</c:v>
                      </c:pt>
                      <c:pt idx="1206">
                        <c:v>9.3550000000000001E-8</c:v>
                      </c:pt>
                      <c:pt idx="1207">
                        <c:v>9.3470000000000003E-8</c:v>
                      </c:pt>
                      <c:pt idx="1208">
                        <c:v>9.3550000000000001E-8</c:v>
                      </c:pt>
                      <c:pt idx="1209">
                        <c:v>9.3550000000000001E-8</c:v>
                      </c:pt>
                      <c:pt idx="1210">
                        <c:v>9.3639999999999997E-8</c:v>
                      </c:pt>
                      <c:pt idx="1211">
                        <c:v>9.3470000000000003E-8</c:v>
                      </c:pt>
                      <c:pt idx="1212">
                        <c:v>9.3639999999999997E-8</c:v>
                      </c:pt>
                      <c:pt idx="1213">
                        <c:v>9.3470000000000003E-8</c:v>
                      </c:pt>
                      <c:pt idx="1214">
                        <c:v>9.3550000000000001E-8</c:v>
                      </c:pt>
                      <c:pt idx="1215">
                        <c:v>9.3550000000000001E-8</c:v>
                      </c:pt>
                      <c:pt idx="1216">
                        <c:v>9.3550000000000001E-8</c:v>
                      </c:pt>
                      <c:pt idx="1217">
                        <c:v>9.3550000000000001E-8</c:v>
                      </c:pt>
                      <c:pt idx="1218">
                        <c:v>9.3550000000000001E-8</c:v>
                      </c:pt>
                      <c:pt idx="1219">
                        <c:v>9.3470000000000003E-8</c:v>
                      </c:pt>
                      <c:pt idx="1220">
                        <c:v>9.3639999999999997E-8</c:v>
                      </c:pt>
                      <c:pt idx="1221">
                        <c:v>9.3470000000000003E-8</c:v>
                      </c:pt>
                      <c:pt idx="1222">
                        <c:v>9.3550000000000001E-8</c:v>
                      </c:pt>
                      <c:pt idx="1223">
                        <c:v>9.3550000000000001E-8</c:v>
                      </c:pt>
                      <c:pt idx="1224">
                        <c:v>9.3550000000000001E-8</c:v>
                      </c:pt>
                      <c:pt idx="1225">
                        <c:v>9.3639999999999997E-8</c:v>
                      </c:pt>
                      <c:pt idx="1226">
                        <c:v>9.3550000000000001E-8</c:v>
                      </c:pt>
                      <c:pt idx="1227">
                        <c:v>9.3470000000000003E-8</c:v>
                      </c:pt>
                      <c:pt idx="1228">
                        <c:v>9.3639999999999997E-8</c:v>
                      </c:pt>
                      <c:pt idx="1229">
                        <c:v>9.3550000000000001E-8</c:v>
                      </c:pt>
                      <c:pt idx="1230">
                        <c:v>9.3550000000000001E-8</c:v>
                      </c:pt>
                      <c:pt idx="1231">
                        <c:v>9.3550000000000001E-8</c:v>
                      </c:pt>
                      <c:pt idx="1232">
                        <c:v>9.3470000000000003E-8</c:v>
                      </c:pt>
                      <c:pt idx="1233">
                        <c:v>9.3550000000000001E-8</c:v>
                      </c:pt>
                      <c:pt idx="1234">
                        <c:v>9.3550000000000001E-8</c:v>
                      </c:pt>
                      <c:pt idx="1235">
                        <c:v>9.3639999999999997E-8</c:v>
                      </c:pt>
                      <c:pt idx="1236">
                        <c:v>9.3639999999999997E-8</c:v>
                      </c:pt>
                      <c:pt idx="1237">
                        <c:v>9.3550000000000001E-8</c:v>
                      </c:pt>
                      <c:pt idx="1238">
                        <c:v>9.3550000000000001E-8</c:v>
                      </c:pt>
                      <c:pt idx="1239">
                        <c:v>9.3550000000000001E-8</c:v>
                      </c:pt>
                      <c:pt idx="1240">
                        <c:v>9.3550000000000001E-8</c:v>
                      </c:pt>
                      <c:pt idx="1241">
                        <c:v>9.3639999999999997E-8</c:v>
                      </c:pt>
                      <c:pt idx="1242">
                        <c:v>9.3550000000000001E-8</c:v>
                      </c:pt>
                      <c:pt idx="1243">
                        <c:v>9.3470000000000003E-8</c:v>
                      </c:pt>
                      <c:pt idx="1244">
                        <c:v>9.3470000000000003E-8</c:v>
                      </c:pt>
                      <c:pt idx="1245">
                        <c:v>9.3639999999999997E-8</c:v>
                      </c:pt>
                      <c:pt idx="1246">
                        <c:v>9.3550000000000001E-8</c:v>
                      </c:pt>
                      <c:pt idx="1247">
                        <c:v>9.3470000000000003E-8</c:v>
                      </c:pt>
                      <c:pt idx="1248">
                        <c:v>9.3550000000000001E-8</c:v>
                      </c:pt>
                      <c:pt idx="1249">
                        <c:v>9.3550000000000001E-8</c:v>
                      </c:pt>
                      <c:pt idx="1250">
                        <c:v>9.3550000000000001E-8</c:v>
                      </c:pt>
                      <c:pt idx="1251">
                        <c:v>9.3639999999999997E-8</c:v>
                      </c:pt>
                      <c:pt idx="1252">
                        <c:v>9.3550000000000001E-8</c:v>
                      </c:pt>
                      <c:pt idx="1253">
                        <c:v>9.3639999999999997E-8</c:v>
                      </c:pt>
                      <c:pt idx="1254">
                        <c:v>9.3719999999999995E-8</c:v>
                      </c:pt>
                      <c:pt idx="1255">
                        <c:v>9.3550000000000001E-8</c:v>
                      </c:pt>
                      <c:pt idx="1256">
                        <c:v>9.3550000000000001E-8</c:v>
                      </c:pt>
                      <c:pt idx="1257">
                        <c:v>9.3470000000000003E-8</c:v>
                      </c:pt>
                      <c:pt idx="1258">
                        <c:v>9.3639999999999997E-8</c:v>
                      </c:pt>
                      <c:pt idx="1259">
                        <c:v>9.3639999999999997E-8</c:v>
                      </c:pt>
                      <c:pt idx="1260">
                        <c:v>9.3719999999999995E-8</c:v>
                      </c:pt>
                      <c:pt idx="1261">
                        <c:v>9.3719999999999995E-8</c:v>
                      </c:pt>
                      <c:pt idx="1262">
                        <c:v>9.3639999999999997E-8</c:v>
                      </c:pt>
                      <c:pt idx="1263">
                        <c:v>9.3639999999999997E-8</c:v>
                      </c:pt>
                      <c:pt idx="1264">
                        <c:v>9.3550000000000001E-8</c:v>
                      </c:pt>
                      <c:pt idx="1265">
                        <c:v>9.3550000000000001E-8</c:v>
                      </c:pt>
                      <c:pt idx="1266">
                        <c:v>9.3550000000000001E-8</c:v>
                      </c:pt>
                      <c:pt idx="1267">
                        <c:v>9.3719999999999995E-8</c:v>
                      </c:pt>
                      <c:pt idx="1268">
                        <c:v>9.3639999999999997E-8</c:v>
                      </c:pt>
                      <c:pt idx="1269">
                        <c:v>9.3470000000000003E-8</c:v>
                      </c:pt>
                      <c:pt idx="1270">
                        <c:v>9.3550000000000001E-8</c:v>
                      </c:pt>
                      <c:pt idx="1271">
                        <c:v>9.3550000000000001E-8</c:v>
                      </c:pt>
                      <c:pt idx="1272">
                        <c:v>9.3550000000000001E-8</c:v>
                      </c:pt>
                      <c:pt idx="1273">
                        <c:v>9.3550000000000001E-8</c:v>
                      </c:pt>
                      <c:pt idx="1274">
                        <c:v>9.3550000000000001E-8</c:v>
                      </c:pt>
                      <c:pt idx="1275">
                        <c:v>9.3550000000000001E-8</c:v>
                      </c:pt>
                      <c:pt idx="1276">
                        <c:v>9.3639999999999997E-8</c:v>
                      </c:pt>
                      <c:pt idx="1277">
                        <c:v>9.3470000000000003E-8</c:v>
                      </c:pt>
                      <c:pt idx="1278">
                        <c:v>9.3550000000000001E-8</c:v>
                      </c:pt>
                      <c:pt idx="1279">
                        <c:v>9.3550000000000001E-8</c:v>
                      </c:pt>
                      <c:pt idx="1280">
                        <c:v>9.3550000000000001E-8</c:v>
                      </c:pt>
                      <c:pt idx="1281">
                        <c:v>9.3550000000000001E-8</c:v>
                      </c:pt>
                      <c:pt idx="1282">
                        <c:v>9.3390000000000004E-8</c:v>
                      </c:pt>
                      <c:pt idx="1283">
                        <c:v>9.3550000000000001E-8</c:v>
                      </c:pt>
                      <c:pt idx="1284">
                        <c:v>9.3639999999999997E-8</c:v>
                      </c:pt>
                      <c:pt idx="1285">
                        <c:v>9.3550000000000001E-8</c:v>
                      </c:pt>
                      <c:pt idx="1286">
                        <c:v>9.3550000000000001E-8</c:v>
                      </c:pt>
                      <c:pt idx="1287">
                        <c:v>9.3550000000000001E-8</c:v>
                      </c:pt>
                      <c:pt idx="1288">
                        <c:v>9.3550000000000001E-8</c:v>
                      </c:pt>
                      <c:pt idx="1289">
                        <c:v>9.3550000000000001E-8</c:v>
                      </c:pt>
                      <c:pt idx="1290">
                        <c:v>9.3550000000000001E-8</c:v>
                      </c:pt>
                      <c:pt idx="1291">
                        <c:v>9.3639999999999997E-8</c:v>
                      </c:pt>
                      <c:pt idx="1292">
                        <c:v>9.3639999999999997E-8</c:v>
                      </c:pt>
                      <c:pt idx="1293">
                        <c:v>9.3639999999999997E-8</c:v>
                      </c:pt>
                      <c:pt idx="1294">
                        <c:v>9.3550000000000001E-8</c:v>
                      </c:pt>
                      <c:pt idx="1295">
                        <c:v>9.3639999999999997E-8</c:v>
                      </c:pt>
                      <c:pt idx="1296">
                        <c:v>9.3550000000000001E-8</c:v>
                      </c:pt>
                      <c:pt idx="1297">
                        <c:v>9.3550000000000001E-8</c:v>
                      </c:pt>
                      <c:pt idx="1298">
                        <c:v>9.3719999999999995E-8</c:v>
                      </c:pt>
                      <c:pt idx="1299">
                        <c:v>9.3550000000000001E-8</c:v>
                      </c:pt>
                      <c:pt idx="1300">
                        <c:v>9.3639999999999997E-8</c:v>
                      </c:pt>
                      <c:pt idx="1301">
                        <c:v>9.3550000000000001E-8</c:v>
                      </c:pt>
                      <c:pt idx="1302">
                        <c:v>9.3550000000000001E-8</c:v>
                      </c:pt>
                      <c:pt idx="1303">
                        <c:v>9.3639999999999997E-8</c:v>
                      </c:pt>
                      <c:pt idx="1304">
                        <c:v>9.3639999999999997E-8</c:v>
                      </c:pt>
                      <c:pt idx="1305">
                        <c:v>9.3470000000000003E-8</c:v>
                      </c:pt>
                      <c:pt idx="1306">
                        <c:v>9.3719999999999995E-8</c:v>
                      </c:pt>
                      <c:pt idx="1307">
                        <c:v>9.3470000000000003E-8</c:v>
                      </c:pt>
                      <c:pt idx="1308">
                        <c:v>9.3550000000000001E-8</c:v>
                      </c:pt>
                      <c:pt idx="1309">
                        <c:v>9.3639999999999997E-8</c:v>
                      </c:pt>
                      <c:pt idx="1310">
                        <c:v>9.3639999999999997E-8</c:v>
                      </c:pt>
                      <c:pt idx="1311">
                        <c:v>9.3639999999999997E-8</c:v>
                      </c:pt>
                      <c:pt idx="1312">
                        <c:v>9.3550000000000001E-8</c:v>
                      </c:pt>
                      <c:pt idx="1313">
                        <c:v>9.3639999999999997E-8</c:v>
                      </c:pt>
                      <c:pt idx="1314">
                        <c:v>9.3550000000000001E-8</c:v>
                      </c:pt>
                      <c:pt idx="1315">
                        <c:v>9.3719999999999995E-8</c:v>
                      </c:pt>
                      <c:pt idx="1316">
                        <c:v>9.3639999999999997E-8</c:v>
                      </c:pt>
                      <c:pt idx="1317">
                        <c:v>9.3550000000000001E-8</c:v>
                      </c:pt>
                      <c:pt idx="1318">
                        <c:v>9.3639999999999997E-8</c:v>
                      </c:pt>
                      <c:pt idx="1319">
                        <c:v>9.3639999999999997E-8</c:v>
                      </c:pt>
                      <c:pt idx="1320">
                        <c:v>9.3719999999999995E-8</c:v>
                      </c:pt>
                      <c:pt idx="1321">
                        <c:v>9.3550000000000001E-8</c:v>
                      </c:pt>
                      <c:pt idx="1322">
                        <c:v>9.3639999999999997E-8</c:v>
                      </c:pt>
                      <c:pt idx="1323">
                        <c:v>9.3639999999999997E-8</c:v>
                      </c:pt>
                      <c:pt idx="1324">
                        <c:v>9.3639999999999997E-8</c:v>
                      </c:pt>
                      <c:pt idx="1325">
                        <c:v>9.3639999999999997E-8</c:v>
                      </c:pt>
                      <c:pt idx="1326">
                        <c:v>9.3639999999999997E-8</c:v>
                      </c:pt>
                      <c:pt idx="1327">
                        <c:v>9.3550000000000001E-8</c:v>
                      </c:pt>
                      <c:pt idx="1328">
                        <c:v>9.3550000000000001E-8</c:v>
                      </c:pt>
                      <c:pt idx="1329">
                        <c:v>9.3639999999999997E-8</c:v>
                      </c:pt>
                      <c:pt idx="1330">
                        <c:v>9.3639999999999997E-8</c:v>
                      </c:pt>
                      <c:pt idx="1331">
                        <c:v>9.3639999999999997E-8</c:v>
                      </c:pt>
                      <c:pt idx="1332">
                        <c:v>9.3639999999999997E-8</c:v>
                      </c:pt>
                      <c:pt idx="1333">
                        <c:v>9.3639999999999997E-8</c:v>
                      </c:pt>
                      <c:pt idx="1334">
                        <c:v>9.3810000000000004E-8</c:v>
                      </c:pt>
                      <c:pt idx="1335">
                        <c:v>9.3639999999999997E-8</c:v>
                      </c:pt>
                      <c:pt idx="1336">
                        <c:v>9.3719999999999995E-8</c:v>
                      </c:pt>
                      <c:pt idx="1337">
                        <c:v>9.3639999999999997E-8</c:v>
                      </c:pt>
                      <c:pt idx="1338">
                        <c:v>9.3639999999999997E-8</c:v>
                      </c:pt>
                      <c:pt idx="1339">
                        <c:v>9.3639999999999997E-8</c:v>
                      </c:pt>
                      <c:pt idx="1340">
                        <c:v>9.3550000000000001E-8</c:v>
                      </c:pt>
                      <c:pt idx="1341">
                        <c:v>9.3639999999999997E-8</c:v>
                      </c:pt>
                      <c:pt idx="1342">
                        <c:v>9.3639999999999997E-8</c:v>
                      </c:pt>
                      <c:pt idx="1343">
                        <c:v>9.3719999999999995E-8</c:v>
                      </c:pt>
                      <c:pt idx="1344">
                        <c:v>9.3639999999999997E-8</c:v>
                      </c:pt>
                      <c:pt idx="1345">
                        <c:v>9.3639999999999997E-8</c:v>
                      </c:pt>
                      <c:pt idx="1346">
                        <c:v>9.3550000000000001E-8</c:v>
                      </c:pt>
                      <c:pt idx="1347">
                        <c:v>9.3639999999999997E-8</c:v>
                      </c:pt>
                      <c:pt idx="1348">
                        <c:v>9.3639999999999997E-8</c:v>
                      </c:pt>
                      <c:pt idx="1349">
                        <c:v>9.3550000000000001E-8</c:v>
                      </c:pt>
                      <c:pt idx="1350">
                        <c:v>9.3890000000000002E-8</c:v>
                      </c:pt>
                      <c:pt idx="1351">
                        <c:v>9.3639999999999997E-8</c:v>
                      </c:pt>
                      <c:pt idx="1352">
                        <c:v>9.3810000000000004E-8</c:v>
                      </c:pt>
                      <c:pt idx="1353">
                        <c:v>9.3639999999999997E-8</c:v>
                      </c:pt>
                      <c:pt idx="1354">
                        <c:v>9.3719999999999995E-8</c:v>
                      </c:pt>
                      <c:pt idx="1355">
                        <c:v>9.3719999999999995E-8</c:v>
                      </c:pt>
                      <c:pt idx="1356">
                        <c:v>9.3639999999999997E-8</c:v>
                      </c:pt>
                      <c:pt idx="1357">
                        <c:v>9.3719999999999995E-8</c:v>
                      </c:pt>
                      <c:pt idx="1358">
                        <c:v>9.3719999999999995E-8</c:v>
                      </c:pt>
                      <c:pt idx="1359">
                        <c:v>9.3719999999999995E-8</c:v>
                      </c:pt>
                      <c:pt idx="1360">
                        <c:v>9.3719999999999995E-8</c:v>
                      </c:pt>
                      <c:pt idx="1361">
                        <c:v>9.3719999999999995E-8</c:v>
                      </c:pt>
                      <c:pt idx="1362">
                        <c:v>9.3639999999999997E-8</c:v>
                      </c:pt>
                      <c:pt idx="1363">
                        <c:v>9.3639999999999997E-8</c:v>
                      </c:pt>
                      <c:pt idx="1364">
                        <c:v>9.3719999999999995E-8</c:v>
                      </c:pt>
                      <c:pt idx="1365">
                        <c:v>9.3719999999999995E-8</c:v>
                      </c:pt>
                      <c:pt idx="1366">
                        <c:v>9.3639999999999997E-8</c:v>
                      </c:pt>
                      <c:pt idx="1367">
                        <c:v>9.3719999999999995E-8</c:v>
                      </c:pt>
                      <c:pt idx="1368">
                        <c:v>9.3639999999999997E-8</c:v>
                      </c:pt>
                      <c:pt idx="1369">
                        <c:v>9.3810000000000004E-8</c:v>
                      </c:pt>
                      <c:pt idx="1370">
                        <c:v>9.3639999999999997E-8</c:v>
                      </c:pt>
                      <c:pt idx="1371">
                        <c:v>9.3639999999999997E-8</c:v>
                      </c:pt>
                      <c:pt idx="1372">
                        <c:v>9.3639999999999997E-8</c:v>
                      </c:pt>
                      <c:pt idx="1373">
                        <c:v>9.3639999999999997E-8</c:v>
                      </c:pt>
                      <c:pt idx="1374">
                        <c:v>9.3719999999999995E-8</c:v>
                      </c:pt>
                      <c:pt idx="1375">
                        <c:v>9.3810000000000004E-8</c:v>
                      </c:pt>
                      <c:pt idx="1376">
                        <c:v>9.3719999999999995E-8</c:v>
                      </c:pt>
                      <c:pt idx="1377">
                        <c:v>9.3810000000000004E-8</c:v>
                      </c:pt>
                      <c:pt idx="1378">
                        <c:v>9.3639999999999997E-8</c:v>
                      </c:pt>
                      <c:pt idx="1379">
                        <c:v>9.3890000000000002E-8</c:v>
                      </c:pt>
                      <c:pt idx="1380">
                        <c:v>9.3639999999999997E-8</c:v>
                      </c:pt>
                      <c:pt idx="1381">
                        <c:v>9.3639999999999997E-8</c:v>
                      </c:pt>
                      <c:pt idx="1382">
                        <c:v>9.3719999999999995E-8</c:v>
                      </c:pt>
                      <c:pt idx="1383">
                        <c:v>9.3719999999999995E-8</c:v>
                      </c:pt>
                      <c:pt idx="1384">
                        <c:v>9.3719999999999995E-8</c:v>
                      </c:pt>
                      <c:pt idx="1385">
                        <c:v>9.3719999999999995E-8</c:v>
                      </c:pt>
                      <c:pt idx="1386">
                        <c:v>9.3890000000000002E-8</c:v>
                      </c:pt>
                      <c:pt idx="1387">
                        <c:v>9.3810000000000004E-8</c:v>
                      </c:pt>
                      <c:pt idx="1388">
                        <c:v>9.3890000000000002E-8</c:v>
                      </c:pt>
                      <c:pt idx="1389">
                        <c:v>9.3810000000000004E-8</c:v>
                      </c:pt>
                      <c:pt idx="1390">
                        <c:v>9.3810000000000004E-8</c:v>
                      </c:pt>
                      <c:pt idx="1391">
                        <c:v>9.3810000000000004E-8</c:v>
                      </c:pt>
                      <c:pt idx="1392">
                        <c:v>9.3810000000000004E-8</c:v>
                      </c:pt>
                      <c:pt idx="1393">
                        <c:v>9.3719999999999995E-8</c:v>
                      </c:pt>
                      <c:pt idx="1394">
                        <c:v>9.3810000000000004E-8</c:v>
                      </c:pt>
                      <c:pt idx="1395">
                        <c:v>9.3810000000000004E-8</c:v>
                      </c:pt>
                      <c:pt idx="1396">
                        <c:v>9.3719999999999995E-8</c:v>
                      </c:pt>
                      <c:pt idx="1397">
                        <c:v>9.3810000000000004E-8</c:v>
                      </c:pt>
                      <c:pt idx="1398">
                        <c:v>9.3719999999999995E-8</c:v>
                      </c:pt>
                      <c:pt idx="1399">
                        <c:v>9.3719999999999995E-8</c:v>
                      </c:pt>
                      <c:pt idx="1400">
                        <c:v>9.3639999999999997E-8</c:v>
                      </c:pt>
                      <c:pt idx="1401">
                        <c:v>9.3810000000000004E-8</c:v>
                      </c:pt>
                      <c:pt idx="1402">
                        <c:v>9.3639999999999997E-8</c:v>
                      </c:pt>
                      <c:pt idx="1403">
                        <c:v>9.3810000000000004E-8</c:v>
                      </c:pt>
                      <c:pt idx="1404">
                        <c:v>9.3810000000000004E-8</c:v>
                      </c:pt>
                      <c:pt idx="1405">
                        <c:v>9.3639999999999997E-8</c:v>
                      </c:pt>
                      <c:pt idx="1406">
                        <c:v>9.3719999999999995E-8</c:v>
                      </c:pt>
                      <c:pt idx="1407">
                        <c:v>9.3719999999999995E-8</c:v>
                      </c:pt>
                      <c:pt idx="1408">
                        <c:v>9.3639999999999997E-8</c:v>
                      </c:pt>
                      <c:pt idx="1409">
                        <c:v>9.3719999999999995E-8</c:v>
                      </c:pt>
                      <c:pt idx="1410">
                        <c:v>9.3810000000000004E-8</c:v>
                      </c:pt>
                      <c:pt idx="1411">
                        <c:v>9.3890000000000002E-8</c:v>
                      </c:pt>
                      <c:pt idx="1412">
                        <c:v>9.3890000000000002E-8</c:v>
                      </c:pt>
                      <c:pt idx="1413">
                        <c:v>9.3810000000000004E-8</c:v>
                      </c:pt>
                      <c:pt idx="1414">
                        <c:v>9.3719999999999995E-8</c:v>
                      </c:pt>
                      <c:pt idx="1415">
                        <c:v>9.3810000000000004E-8</c:v>
                      </c:pt>
                      <c:pt idx="1416">
                        <c:v>9.3719999999999995E-8</c:v>
                      </c:pt>
                      <c:pt idx="1417">
                        <c:v>9.3719999999999995E-8</c:v>
                      </c:pt>
                      <c:pt idx="1418">
                        <c:v>9.3719999999999995E-8</c:v>
                      </c:pt>
                      <c:pt idx="1419">
                        <c:v>9.3890000000000002E-8</c:v>
                      </c:pt>
                      <c:pt idx="1420">
                        <c:v>9.3719999999999995E-8</c:v>
                      </c:pt>
                      <c:pt idx="1421">
                        <c:v>9.3719999999999995E-8</c:v>
                      </c:pt>
                      <c:pt idx="1422">
                        <c:v>9.3890000000000002E-8</c:v>
                      </c:pt>
                      <c:pt idx="1423">
                        <c:v>9.3719999999999995E-8</c:v>
                      </c:pt>
                      <c:pt idx="1424">
                        <c:v>9.3810000000000004E-8</c:v>
                      </c:pt>
                      <c:pt idx="1425">
                        <c:v>9.3719999999999995E-8</c:v>
                      </c:pt>
                      <c:pt idx="1426">
                        <c:v>9.3719999999999995E-8</c:v>
                      </c:pt>
                      <c:pt idx="1427">
                        <c:v>9.3890000000000002E-8</c:v>
                      </c:pt>
                      <c:pt idx="1428">
                        <c:v>9.3890000000000002E-8</c:v>
                      </c:pt>
                      <c:pt idx="1429">
                        <c:v>9.3810000000000004E-8</c:v>
                      </c:pt>
                      <c:pt idx="1430">
                        <c:v>9.3810000000000004E-8</c:v>
                      </c:pt>
                      <c:pt idx="1431">
                        <c:v>9.4059999999999997E-8</c:v>
                      </c:pt>
                      <c:pt idx="1432">
                        <c:v>9.3719999999999995E-8</c:v>
                      </c:pt>
                      <c:pt idx="1433">
                        <c:v>9.3890000000000002E-8</c:v>
                      </c:pt>
                      <c:pt idx="1434">
                        <c:v>9.3810000000000004E-8</c:v>
                      </c:pt>
                      <c:pt idx="1435">
                        <c:v>9.3719999999999995E-8</c:v>
                      </c:pt>
                      <c:pt idx="1436">
                        <c:v>9.3810000000000004E-8</c:v>
                      </c:pt>
                      <c:pt idx="1437">
                        <c:v>9.3719999999999995E-8</c:v>
                      </c:pt>
                      <c:pt idx="1438">
                        <c:v>9.3719999999999995E-8</c:v>
                      </c:pt>
                      <c:pt idx="1439">
                        <c:v>9.3719999999999995E-8</c:v>
                      </c:pt>
                      <c:pt idx="1440">
                        <c:v>9.3810000000000004E-8</c:v>
                      </c:pt>
                      <c:pt idx="1441">
                        <c:v>9.3639999999999997E-8</c:v>
                      </c:pt>
                      <c:pt idx="1442">
                        <c:v>9.3719999999999995E-8</c:v>
                      </c:pt>
                      <c:pt idx="1443">
                        <c:v>9.3719999999999995E-8</c:v>
                      </c:pt>
                      <c:pt idx="1444">
                        <c:v>9.3719999999999995E-8</c:v>
                      </c:pt>
                      <c:pt idx="1445">
                        <c:v>9.3719999999999995E-8</c:v>
                      </c:pt>
                      <c:pt idx="1446">
                        <c:v>9.3719999999999995E-8</c:v>
                      </c:pt>
                      <c:pt idx="1447">
                        <c:v>9.3719999999999995E-8</c:v>
                      </c:pt>
                      <c:pt idx="1448">
                        <c:v>9.3810000000000004E-8</c:v>
                      </c:pt>
                      <c:pt idx="1449">
                        <c:v>9.3810000000000004E-8</c:v>
                      </c:pt>
                      <c:pt idx="1450">
                        <c:v>9.3639999999999997E-8</c:v>
                      </c:pt>
                      <c:pt idx="1451">
                        <c:v>9.3639999999999997E-8</c:v>
                      </c:pt>
                      <c:pt idx="1452">
                        <c:v>9.3550000000000001E-8</c:v>
                      </c:pt>
                      <c:pt idx="1453">
                        <c:v>9.3639999999999997E-8</c:v>
                      </c:pt>
                      <c:pt idx="1454">
                        <c:v>9.3890000000000002E-8</c:v>
                      </c:pt>
                      <c:pt idx="1455">
                        <c:v>9.3550000000000001E-8</c:v>
                      </c:pt>
                      <c:pt idx="1456">
                        <c:v>9.3550000000000001E-8</c:v>
                      </c:pt>
                      <c:pt idx="1457">
                        <c:v>9.3550000000000001E-8</c:v>
                      </c:pt>
                      <c:pt idx="1458">
                        <c:v>9.3719999999999995E-8</c:v>
                      </c:pt>
                      <c:pt idx="1459">
                        <c:v>9.3639999999999997E-8</c:v>
                      </c:pt>
                      <c:pt idx="1460">
                        <c:v>9.3550000000000001E-8</c:v>
                      </c:pt>
                      <c:pt idx="1461">
                        <c:v>9.3550000000000001E-8</c:v>
                      </c:pt>
                      <c:pt idx="1462">
                        <c:v>9.3639999999999997E-8</c:v>
                      </c:pt>
                      <c:pt idx="1463">
                        <c:v>9.3639999999999997E-8</c:v>
                      </c:pt>
                      <c:pt idx="1464">
                        <c:v>9.3639999999999997E-8</c:v>
                      </c:pt>
                      <c:pt idx="1465">
                        <c:v>9.3639999999999997E-8</c:v>
                      </c:pt>
                      <c:pt idx="1466">
                        <c:v>9.3639999999999997E-8</c:v>
                      </c:pt>
                      <c:pt idx="1467">
                        <c:v>9.3639999999999997E-8</c:v>
                      </c:pt>
                      <c:pt idx="1468">
                        <c:v>9.3639999999999997E-8</c:v>
                      </c:pt>
                      <c:pt idx="1469">
                        <c:v>9.3639999999999997E-8</c:v>
                      </c:pt>
                      <c:pt idx="1470">
                        <c:v>9.3719999999999995E-8</c:v>
                      </c:pt>
                      <c:pt idx="1471">
                        <c:v>9.3639999999999997E-8</c:v>
                      </c:pt>
                      <c:pt idx="1472">
                        <c:v>9.3639999999999997E-8</c:v>
                      </c:pt>
                      <c:pt idx="1473">
                        <c:v>9.3639999999999997E-8</c:v>
                      </c:pt>
                      <c:pt idx="1474">
                        <c:v>9.3719999999999995E-8</c:v>
                      </c:pt>
                      <c:pt idx="1475">
                        <c:v>9.3719999999999995E-8</c:v>
                      </c:pt>
                      <c:pt idx="1476">
                        <c:v>9.3719999999999995E-8</c:v>
                      </c:pt>
                      <c:pt idx="1477">
                        <c:v>9.3719999999999995E-8</c:v>
                      </c:pt>
                      <c:pt idx="1478">
                        <c:v>9.3719999999999995E-8</c:v>
                      </c:pt>
                      <c:pt idx="1479">
                        <c:v>9.3639999999999997E-8</c:v>
                      </c:pt>
                      <c:pt idx="1480">
                        <c:v>9.3639999999999997E-8</c:v>
                      </c:pt>
                      <c:pt idx="1481">
                        <c:v>9.3719999999999995E-8</c:v>
                      </c:pt>
                      <c:pt idx="1482">
                        <c:v>9.3639999999999997E-8</c:v>
                      </c:pt>
                      <c:pt idx="1483">
                        <c:v>9.3639999999999997E-8</c:v>
                      </c:pt>
                      <c:pt idx="1484">
                        <c:v>9.3719999999999995E-8</c:v>
                      </c:pt>
                      <c:pt idx="1485">
                        <c:v>9.3719999999999995E-8</c:v>
                      </c:pt>
                      <c:pt idx="1486">
                        <c:v>9.3719999999999995E-8</c:v>
                      </c:pt>
                      <c:pt idx="1487">
                        <c:v>9.3719999999999995E-8</c:v>
                      </c:pt>
                      <c:pt idx="1488">
                        <c:v>9.3719999999999995E-8</c:v>
                      </c:pt>
                      <c:pt idx="1489">
                        <c:v>9.3639999999999997E-8</c:v>
                      </c:pt>
                      <c:pt idx="1490">
                        <c:v>9.3719999999999995E-8</c:v>
                      </c:pt>
                      <c:pt idx="1491">
                        <c:v>9.3719999999999995E-8</c:v>
                      </c:pt>
                      <c:pt idx="1492">
                        <c:v>9.3719999999999995E-8</c:v>
                      </c:pt>
                      <c:pt idx="1493">
                        <c:v>9.3810000000000004E-8</c:v>
                      </c:pt>
                      <c:pt idx="1494">
                        <c:v>9.3719999999999995E-8</c:v>
                      </c:pt>
                      <c:pt idx="1495">
                        <c:v>9.3810000000000004E-8</c:v>
                      </c:pt>
                      <c:pt idx="1496">
                        <c:v>9.3890000000000002E-8</c:v>
                      </c:pt>
                      <c:pt idx="1497">
                        <c:v>9.3810000000000004E-8</c:v>
                      </c:pt>
                      <c:pt idx="1498">
                        <c:v>9.3810000000000004E-8</c:v>
                      </c:pt>
                      <c:pt idx="1499">
                        <c:v>9.3890000000000002E-8</c:v>
                      </c:pt>
                      <c:pt idx="1500">
                        <c:v>9.3810000000000004E-8</c:v>
                      </c:pt>
                      <c:pt idx="1501">
                        <c:v>9.3890000000000002E-8</c:v>
                      </c:pt>
                      <c:pt idx="1502">
                        <c:v>9.3890000000000002E-8</c:v>
                      </c:pt>
                      <c:pt idx="1503">
                        <c:v>9.3890000000000002E-8</c:v>
                      </c:pt>
                      <c:pt idx="1504">
                        <c:v>9.3719999999999995E-8</c:v>
                      </c:pt>
                      <c:pt idx="1505">
                        <c:v>9.3719999999999995E-8</c:v>
                      </c:pt>
                      <c:pt idx="1506">
                        <c:v>9.3890000000000002E-8</c:v>
                      </c:pt>
                      <c:pt idx="1507">
                        <c:v>9.3810000000000004E-8</c:v>
                      </c:pt>
                      <c:pt idx="1508">
                        <c:v>9.3810000000000004E-8</c:v>
                      </c:pt>
                      <c:pt idx="1509">
                        <c:v>9.3810000000000004E-8</c:v>
                      </c:pt>
                      <c:pt idx="1510">
                        <c:v>9.3719999999999995E-8</c:v>
                      </c:pt>
                      <c:pt idx="1511">
                        <c:v>9.3810000000000004E-8</c:v>
                      </c:pt>
                      <c:pt idx="1512">
                        <c:v>9.3890000000000002E-8</c:v>
                      </c:pt>
                      <c:pt idx="1513">
                        <c:v>9.3890000000000002E-8</c:v>
                      </c:pt>
                      <c:pt idx="1514">
                        <c:v>9.3810000000000004E-8</c:v>
                      </c:pt>
                      <c:pt idx="1515">
                        <c:v>9.397E-8</c:v>
                      </c:pt>
                      <c:pt idx="1516">
                        <c:v>9.3810000000000004E-8</c:v>
                      </c:pt>
                      <c:pt idx="1517">
                        <c:v>9.3890000000000002E-8</c:v>
                      </c:pt>
                      <c:pt idx="1518">
                        <c:v>9.3810000000000004E-8</c:v>
                      </c:pt>
                      <c:pt idx="1519">
                        <c:v>9.3719999999999995E-8</c:v>
                      </c:pt>
                      <c:pt idx="1520">
                        <c:v>9.3810000000000004E-8</c:v>
                      </c:pt>
                      <c:pt idx="1521">
                        <c:v>9.3719999999999995E-8</c:v>
                      </c:pt>
                      <c:pt idx="1522">
                        <c:v>9.3810000000000004E-8</c:v>
                      </c:pt>
                      <c:pt idx="1523">
                        <c:v>9.3719999999999995E-8</c:v>
                      </c:pt>
                      <c:pt idx="1524">
                        <c:v>9.3810000000000004E-8</c:v>
                      </c:pt>
                      <c:pt idx="1525">
                        <c:v>9.397E-8</c:v>
                      </c:pt>
                      <c:pt idx="1526">
                        <c:v>9.3890000000000002E-8</c:v>
                      </c:pt>
                      <c:pt idx="1527">
                        <c:v>9.397E-8</c:v>
                      </c:pt>
                      <c:pt idx="1528">
                        <c:v>9.397E-8</c:v>
                      </c:pt>
                      <c:pt idx="1529">
                        <c:v>9.3810000000000004E-8</c:v>
                      </c:pt>
                      <c:pt idx="1530">
                        <c:v>9.3810000000000004E-8</c:v>
                      </c:pt>
                      <c:pt idx="1531">
                        <c:v>9.3890000000000002E-8</c:v>
                      </c:pt>
                      <c:pt idx="1532">
                        <c:v>9.3810000000000004E-8</c:v>
                      </c:pt>
                      <c:pt idx="1533">
                        <c:v>9.3890000000000002E-8</c:v>
                      </c:pt>
                      <c:pt idx="1534">
                        <c:v>9.3810000000000004E-8</c:v>
                      </c:pt>
                      <c:pt idx="1535">
                        <c:v>9.397E-8</c:v>
                      </c:pt>
                      <c:pt idx="1536">
                        <c:v>9.3890000000000002E-8</c:v>
                      </c:pt>
                      <c:pt idx="1537">
                        <c:v>9.3890000000000002E-8</c:v>
                      </c:pt>
                      <c:pt idx="1538">
                        <c:v>9.3890000000000002E-8</c:v>
                      </c:pt>
                      <c:pt idx="1539">
                        <c:v>9.397E-8</c:v>
                      </c:pt>
                      <c:pt idx="1540">
                        <c:v>9.3890000000000002E-8</c:v>
                      </c:pt>
                      <c:pt idx="1541">
                        <c:v>9.4059999999999997E-8</c:v>
                      </c:pt>
                      <c:pt idx="1542">
                        <c:v>9.397E-8</c:v>
                      </c:pt>
                      <c:pt idx="1543">
                        <c:v>9.3890000000000002E-8</c:v>
                      </c:pt>
                      <c:pt idx="1544">
                        <c:v>9.397E-8</c:v>
                      </c:pt>
                      <c:pt idx="1545">
                        <c:v>9.3890000000000002E-8</c:v>
                      </c:pt>
                      <c:pt idx="1546">
                        <c:v>9.3890000000000002E-8</c:v>
                      </c:pt>
                      <c:pt idx="1547">
                        <c:v>9.4059999999999997E-8</c:v>
                      </c:pt>
                      <c:pt idx="1548">
                        <c:v>9.3890000000000002E-8</c:v>
                      </c:pt>
                      <c:pt idx="1549">
                        <c:v>9.3890000000000002E-8</c:v>
                      </c:pt>
                      <c:pt idx="1550">
                        <c:v>9.4059999999999997E-8</c:v>
                      </c:pt>
                      <c:pt idx="1551">
                        <c:v>9.397E-8</c:v>
                      </c:pt>
                      <c:pt idx="1552">
                        <c:v>9.3810000000000004E-8</c:v>
                      </c:pt>
                      <c:pt idx="1553">
                        <c:v>9.4059999999999997E-8</c:v>
                      </c:pt>
                      <c:pt idx="1554">
                        <c:v>9.397E-8</c:v>
                      </c:pt>
                      <c:pt idx="1555">
                        <c:v>9.397E-8</c:v>
                      </c:pt>
                      <c:pt idx="1556">
                        <c:v>9.3810000000000004E-8</c:v>
                      </c:pt>
                      <c:pt idx="1557">
                        <c:v>9.397E-8</c:v>
                      </c:pt>
                      <c:pt idx="1558">
                        <c:v>9.3890000000000002E-8</c:v>
                      </c:pt>
                      <c:pt idx="1559">
                        <c:v>9.397E-8</c:v>
                      </c:pt>
                      <c:pt idx="1560">
                        <c:v>9.3890000000000002E-8</c:v>
                      </c:pt>
                      <c:pt idx="1561">
                        <c:v>9.3890000000000002E-8</c:v>
                      </c:pt>
                      <c:pt idx="1562">
                        <c:v>9.397E-8</c:v>
                      </c:pt>
                      <c:pt idx="1563">
                        <c:v>9.3890000000000002E-8</c:v>
                      </c:pt>
                      <c:pt idx="1564">
                        <c:v>9.397E-8</c:v>
                      </c:pt>
                      <c:pt idx="1565">
                        <c:v>9.3890000000000002E-8</c:v>
                      </c:pt>
                      <c:pt idx="1566">
                        <c:v>9.3810000000000004E-8</c:v>
                      </c:pt>
                      <c:pt idx="1567">
                        <c:v>9.397E-8</c:v>
                      </c:pt>
                      <c:pt idx="1568">
                        <c:v>9.3890000000000002E-8</c:v>
                      </c:pt>
                      <c:pt idx="1569">
                        <c:v>9.3810000000000004E-8</c:v>
                      </c:pt>
                      <c:pt idx="1570">
                        <c:v>9.397E-8</c:v>
                      </c:pt>
                      <c:pt idx="1571">
                        <c:v>9.3890000000000002E-8</c:v>
                      </c:pt>
                      <c:pt idx="1572">
                        <c:v>9.397E-8</c:v>
                      </c:pt>
                      <c:pt idx="1573">
                        <c:v>9.3810000000000004E-8</c:v>
                      </c:pt>
                      <c:pt idx="1574">
                        <c:v>9.3890000000000002E-8</c:v>
                      </c:pt>
                      <c:pt idx="1575">
                        <c:v>9.3810000000000004E-8</c:v>
                      </c:pt>
                      <c:pt idx="1576">
                        <c:v>9.397E-8</c:v>
                      </c:pt>
                      <c:pt idx="1577">
                        <c:v>9.397E-8</c:v>
                      </c:pt>
                      <c:pt idx="1578">
                        <c:v>9.397E-8</c:v>
                      </c:pt>
                      <c:pt idx="1579">
                        <c:v>9.3890000000000002E-8</c:v>
                      </c:pt>
                      <c:pt idx="1580">
                        <c:v>9.3890000000000002E-8</c:v>
                      </c:pt>
                      <c:pt idx="1581">
                        <c:v>9.397E-8</c:v>
                      </c:pt>
                      <c:pt idx="1582">
                        <c:v>9.397E-8</c:v>
                      </c:pt>
                      <c:pt idx="1583">
                        <c:v>9.397E-8</c:v>
                      </c:pt>
                      <c:pt idx="1584">
                        <c:v>9.3890000000000002E-8</c:v>
                      </c:pt>
                      <c:pt idx="1585">
                        <c:v>9.3810000000000004E-8</c:v>
                      </c:pt>
                      <c:pt idx="1586">
                        <c:v>9.397E-8</c:v>
                      </c:pt>
                      <c:pt idx="1587">
                        <c:v>9.4059999999999997E-8</c:v>
                      </c:pt>
                      <c:pt idx="1588">
                        <c:v>9.397E-8</c:v>
                      </c:pt>
                      <c:pt idx="1589">
                        <c:v>9.4059999999999997E-8</c:v>
                      </c:pt>
                      <c:pt idx="1590">
                        <c:v>9.3810000000000004E-8</c:v>
                      </c:pt>
                      <c:pt idx="1591">
                        <c:v>9.3890000000000002E-8</c:v>
                      </c:pt>
                      <c:pt idx="1592">
                        <c:v>9.3719999999999995E-8</c:v>
                      </c:pt>
                      <c:pt idx="1593">
                        <c:v>9.3719999999999995E-8</c:v>
                      </c:pt>
                      <c:pt idx="1594">
                        <c:v>9.3810000000000004E-8</c:v>
                      </c:pt>
                      <c:pt idx="1595">
                        <c:v>9.3890000000000002E-8</c:v>
                      </c:pt>
                      <c:pt idx="1596">
                        <c:v>9.3719999999999995E-8</c:v>
                      </c:pt>
                      <c:pt idx="1597">
                        <c:v>9.3810000000000004E-8</c:v>
                      </c:pt>
                      <c:pt idx="1598">
                        <c:v>9.3890000000000002E-8</c:v>
                      </c:pt>
                      <c:pt idx="1599">
                        <c:v>9.3639999999999997E-8</c:v>
                      </c:pt>
                      <c:pt idx="1600">
                        <c:v>9.3719999999999995E-8</c:v>
                      </c:pt>
                      <c:pt idx="1601">
                        <c:v>9.3810000000000004E-8</c:v>
                      </c:pt>
                      <c:pt idx="1602">
                        <c:v>9.3639999999999997E-8</c:v>
                      </c:pt>
                      <c:pt idx="1603">
                        <c:v>9.3719999999999995E-8</c:v>
                      </c:pt>
                      <c:pt idx="1604">
                        <c:v>9.3810000000000004E-8</c:v>
                      </c:pt>
                      <c:pt idx="1605">
                        <c:v>9.3810000000000004E-8</c:v>
                      </c:pt>
                      <c:pt idx="1606">
                        <c:v>9.3639999999999997E-8</c:v>
                      </c:pt>
                      <c:pt idx="1607">
                        <c:v>9.3890000000000002E-8</c:v>
                      </c:pt>
                      <c:pt idx="1608">
                        <c:v>9.3719999999999995E-8</c:v>
                      </c:pt>
                      <c:pt idx="1609">
                        <c:v>9.3810000000000004E-8</c:v>
                      </c:pt>
                      <c:pt idx="1610">
                        <c:v>9.3890000000000002E-8</c:v>
                      </c:pt>
                      <c:pt idx="1611">
                        <c:v>9.3719999999999995E-8</c:v>
                      </c:pt>
                      <c:pt idx="1612">
                        <c:v>9.3810000000000004E-8</c:v>
                      </c:pt>
                      <c:pt idx="1613">
                        <c:v>9.3810000000000004E-8</c:v>
                      </c:pt>
                      <c:pt idx="1614">
                        <c:v>9.3890000000000002E-8</c:v>
                      </c:pt>
                      <c:pt idx="1615">
                        <c:v>9.3890000000000002E-8</c:v>
                      </c:pt>
                      <c:pt idx="1616">
                        <c:v>9.3810000000000004E-8</c:v>
                      </c:pt>
                      <c:pt idx="1617">
                        <c:v>9.3810000000000004E-8</c:v>
                      </c:pt>
                      <c:pt idx="1618">
                        <c:v>9.3810000000000004E-8</c:v>
                      </c:pt>
                      <c:pt idx="1619">
                        <c:v>9.3890000000000002E-8</c:v>
                      </c:pt>
                      <c:pt idx="1620">
                        <c:v>9.3719999999999995E-8</c:v>
                      </c:pt>
                      <c:pt idx="1621">
                        <c:v>9.3719999999999995E-8</c:v>
                      </c:pt>
                      <c:pt idx="1622">
                        <c:v>9.3719999999999995E-8</c:v>
                      </c:pt>
                      <c:pt idx="1623">
                        <c:v>9.3719999999999995E-8</c:v>
                      </c:pt>
                      <c:pt idx="1624">
                        <c:v>9.3890000000000002E-8</c:v>
                      </c:pt>
                      <c:pt idx="1625">
                        <c:v>9.3890000000000002E-8</c:v>
                      </c:pt>
                      <c:pt idx="1626">
                        <c:v>9.3890000000000002E-8</c:v>
                      </c:pt>
                      <c:pt idx="1627">
                        <c:v>9.3890000000000002E-8</c:v>
                      </c:pt>
                      <c:pt idx="1628">
                        <c:v>9.3719999999999995E-8</c:v>
                      </c:pt>
                      <c:pt idx="1629">
                        <c:v>9.397E-8</c:v>
                      </c:pt>
                      <c:pt idx="1630">
                        <c:v>9.3810000000000004E-8</c:v>
                      </c:pt>
                      <c:pt idx="1631">
                        <c:v>9.397E-8</c:v>
                      </c:pt>
                      <c:pt idx="1632">
                        <c:v>9.397E-8</c:v>
                      </c:pt>
                      <c:pt idx="1633">
                        <c:v>9.3810000000000004E-8</c:v>
                      </c:pt>
                      <c:pt idx="1634">
                        <c:v>9.397E-8</c:v>
                      </c:pt>
                      <c:pt idx="1635">
                        <c:v>9.3890000000000002E-8</c:v>
                      </c:pt>
                      <c:pt idx="1636">
                        <c:v>9.3810000000000004E-8</c:v>
                      </c:pt>
                      <c:pt idx="1637">
                        <c:v>9.4059999999999997E-8</c:v>
                      </c:pt>
                      <c:pt idx="1638">
                        <c:v>9.3810000000000004E-8</c:v>
                      </c:pt>
                      <c:pt idx="1639">
                        <c:v>9.397E-8</c:v>
                      </c:pt>
                      <c:pt idx="1640">
                        <c:v>9.3890000000000002E-8</c:v>
                      </c:pt>
                      <c:pt idx="1641">
                        <c:v>9.3890000000000002E-8</c:v>
                      </c:pt>
                      <c:pt idx="1642">
                        <c:v>9.4059999999999997E-8</c:v>
                      </c:pt>
                      <c:pt idx="1643">
                        <c:v>9.3890000000000002E-8</c:v>
                      </c:pt>
                      <c:pt idx="1644">
                        <c:v>9.3810000000000004E-8</c:v>
                      </c:pt>
                      <c:pt idx="1645">
                        <c:v>9.3810000000000004E-8</c:v>
                      </c:pt>
                      <c:pt idx="1646">
                        <c:v>9.3810000000000004E-8</c:v>
                      </c:pt>
                      <c:pt idx="1647">
                        <c:v>9.3890000000000002E-8</c:v>
                      </c:pt>
                      <c:pt idx="1648">
                        <c:v>9.397E-8</c:v>
                      </c:pt>
                      <c:pt idx="1649">
                        <c:v>9.3890000000000002E-8</c:v>
                      </c:pt>
                      <c:pt idx="1650">
                        <c:v>9.3890000000000002E-8</c:v>
                      </c:pt>
                      <c:pt idx="1651">
                        <c:v>9.3890000000000002E-8</c:v>
                      </c:pt>
                      <c:pt idx="1652">
                        <c:v>9.397E-8</c:v>
                      </c:pt>
                      <c:pt idx="1653">
                        <c:v>9.3890000000000002E-8</c:v>
                      </c:pt>
                      <c:pt idx="1654">
                        <c:v>9.397E-8</c:v>
                      </c:pt>
                      <c:pt idx="1655">
                        <c:v>9.4059999999999997E-8</c:v>
                      </c:pt>
                      <c:pt idx="1656">
                        <c:v>9.397E-8</c:v>
                      </c:pt>
                      <c:pt idx="1657">
                        <c:v>9.3810000000000004E-8</c:v>
                      </c:pt>
                      <c:pt idx="1658">
                        <c:v>9.397E-8</c:v>
                      </c:pt>
                      <c:pt idx="1659">
                        <c:v>9.397E-8</c:v>
                      </c:pt>
                      <c:pt idx="1660">
                        <c:v>9.3890000000000002E-8</c:v>
                      </c:pt>
                      <c:pt idx="1661">
                        <c:v>9.397E-8</c:v>
                      </c:pt>
                      <c:pt idx="1662">
                        <c:v>9.3810000000000004E-8</c:v>
                      </c:pt>
                      <c:pt idx="1663">
                        <c:v>9.397E-8</c:v>
                      </c:pt>
                      <c:pt idx="1664">
                        <c:v>9.3890000000000002E-8</c:v>
                      </c:pt>
                      <c:pt idx="1665">
                        <c:v>9.3890000000000002E-8</c:v>
                      </c:pt>
                      <c:pt idx="1666">
                        <c:v>9.397E-8</c:v>
                      </c:pt>
                      <c:pt idx="1667">
                        <c:v>9.3810000000000004E-8</c:v>
                      </c:pt>
                      <c:pt idx="1668">
                        <c:v>9.3890000000000002E-8</c:v>
                      </c:pt>
                      <c:pt idx="1669">
                        <c:v>9.3890000000000002E-8</c:v>
                      </c:pt>
                      <c:pt idx="1670">
                        <c:v>9.3890000000000002E-8</c:v>
                      </c:pt>
                      <c:pt idx="1671">
                        <c:v>9.3890000000000002E-8</c:v>
                      </c:pt>
                      <c:pt idx="1672">
                        <c:v>9.3810000000000004E-8</c:v>
                      </c:pt>
                      <c:pt idx="1673">
                        <c:v>9.397E-8</c:v>
                      </c:pt>
                      <c:pt idx="1674">
                        <c:v>9.4059999999999997E-8</c:v>
                      </c:pt>
                      <c:pt idx="1675">
                        <c:v>9.4059999999999997E-8</c:v>
                      </c:pt>
                      <c:pt idx="1676">
                        <c:v>9.397E-8</c:v>
                      </c:pt>
                      <c:pt idx="1677">
                        <c:v>9.4139999999999995E-8</c:v>
                      </c:pt>
                      <c:pt idx="1678">
                        <c:v>9.3890000000000002E-8</c:v>
                      </c:pt>
                      <c:pt idx="1679">
                        <c:v>9.4059999999999997E-8</c:v>
                      </c:pt>
                      <c:pt idx="1680">
                        <c:v>9.397E-8</c:v>
                      </c:pt>
                      <c:pt idx="1681">
                        <c:v>9.4139999999999995E-8</c:v>
                      </c:pt>
                      <c:pt idx="1682">
                        <c:v>9.3890000000000002E-8</c:v>
                      </c:pt>
                      <c:pt idx="1683">
                        <c:v>9.397E-8</c:v>
                      </c:pt>
                      <c:pt idx="1684">
                        <c:v>9.4139999999999995E-8</c:v>
                      </c:pt>
                      <c:pt idx="1685">
                        <c:v>9.4059999999999997E-8</c:v>
                      </c:pt>
                      <c:pt idx="1686">
                        <c:v>9.4139999999999995E-8</c:v>
                      </c:pt>
                      <c:pt idx="1687">
                        <c:v>9.4139999999999995E-8</c:v>
                      </c:pt>
                      <c:pt idx="1688">
                        <c:v>9.397E-8</c:v>
                      </c:pt>
                      <c:pt idx="1689">
                        <c:v>9.397E-8</c:v>
                      </c:pt>
                      <c:pt idx="1690">
                        <c:v>9.4059999999999997E-8</c:v>
                      </c:pt>
                      <c:pt idx="1691">
                        <c:v>9.4059999999999997E-8</c:v>
                      </c:pt>
                      <c:pt idx="1692">
                        <c:v>9.397E-8</c:v>
                      </c:pt>
                      <c:pt idx="1693">
                        <c:v>9.4310000000000002E-8</c:v>
                      </c:pt>
                      <c:pt idx="1694">
                        <c:v>9.4139999999999995E-8</c:v>
                      </c:pt>
                      <c:pt idx="1695">
                        <c:v>9.397E-8</c:v>
                      </c:pt>
                      <c:pt idx="1696">
                        <c:v>9.4139999999999995E-8</c:v>
                      </c:pt>
                      <c:pt idx="1697">
                        <c:v>9.4139999999999995E-8</c:v>
                      </c:pt>
                      <c:pt idx="1698">
                        <c:v>9.4059999999999997E-8</c:v>
                      </c:pt>
                      <c:pt idx="1699">
                        <c:v>9.4059999999999997E-8</c:v>
                      </c:pt>
                      <c:pt idx="1700">
                        <c:v>9.4139999999999995E-8</c:v>
                      </c:pt>
                      <c:pt idx="1701">
                        <c:v>9.397E-8</c:v>
                      </c:pt>
                      <c:pt idx="1702">
                        <c:v>9.4059999999999997E-8</c:v>
                      </c:pt>
                      <c:pt idx="1703">
                        <c:v>9.3890000000000002E-8</c:v>
                      </c:pt>
                      <c:pt idx="1704">
                        <c:v>9.397E-8</c:v>
                      </c:pt>
                      <c:pt idx="1705">
                        <c:v>9.4059999999999997E-8</c:v>
                      </c:pt>
                      <c:pt idx="1706">
                        <c:v>9.3810000000000004E-8</c:v>
                      </c:pt>
                      <c:pt idx="1707">
                        <c:v>9.3890000000000002E-8</c:v>
                      </c:pt>
                      <c:pt idx="1708">
                        <c:v>9.3810000000000004E-8</c:v>
                      </c:pt>
                      <c:pt idx="1709">
                        <c:v>9.4059999999999997E-8</c:v>
                      </c:pt>
                      <c:pt idx="1710">
                        <c:v>9.397E-8</c:v>
                      </c:pt>
                      <c:pt idx="1711">
                        <c:v>9.3890000000000002E-8</c:v>
                      </c:pt>
                      <c:pt idx="1712">
                        <c:v>9.397E-8</c:v>
                      </c:pt>
                      <c:pt idx="1713">
                        <c:v>9.3810000000000004E-8</c:v>
                      </c:pt>
                      <c:pt idx="1714">
                        <c:v>9.3890000000000002E-8</c:v>
                      </c:pt>
                      <c:pt idx="1715">
                        <c:v>9.3810000000000004E-8</c:v>
                      </c:pt>
                      <c:pt idx="1716">
                        <c:v>9.3890000000000002E-8</c:v>
                      </c:pt>
                      <c:pt idx="1717">
                        <c:v>9.3890000000000002E-8</c:v>
                      </c:pt>
                      <c:pt idx="1718">
                        <c:v>9.3890000000000002E-8</c:v>
                      </c:pt>
                      <c:pt idx="1719">
                        <c:v>9.3890000000000002E-8</c:v>
                      </c:pt>
                      <c:pt idx="1720">
                        <c:v>9.3890000000000002E-8</c:v>
                      </c:pt>
                      <c:pt idx="1721">
                        <c:v>9.3639999999999997E-8</c:v>
                      </c:pt>
                      <c:pt idx="1722">
                        <c:v>9.3810000000000004E-8</c:v>
                      </c:pt>
                      <c:pt idx="1723">
                        <c:v>9.3890000000000002E-8</c:v>
                      </c:pt>
                      <c:pt idx="1724">
                        <c:v>9.3890000000000002E-8</c:v>
                      </c:pt>
                      <c:pt idx="1725">
                        <c:v>9.3890000000000002E-8</c:v>
                      </c:pt>
                      <c:pt idx="1726">
                        <c:v>9.3810000000000004E-8</c:v>
                      </c:pt>
                      <c:pt idx="1727">
                        <c:v>9.3810000000000004E-8</c:v>
                      </c:pt>
                      <c:pt idx="1728">
                        <c:v>9.3810000000000004E-8</c:v>
                      </c:pt>
                      <c:pt idx="1729">
                        <c:v>9.397E-8</c:v>
                      </c:pt>
                      <c:pt idx="1730">
                        <c:v>9.4059999999999997E-8</c:v>
                      </c:pt>
                      <c:pt idx="1731">
                        <c:v>9.3890000000000002E-8</c:v>
                      </c:pt>
                      <c:pt idx="1732">
                        <c:v>9.4059999999999997E-8</c:v>
                      </c:pt>
                      <c:pt idx="1733">
                        <c:v>9.3890000000000002E-8</c:v>
                      </c:pt>
                      <c:pt idx="1734">
                        <c:v>9.3890000000000002E-8</c:v>
                      </c:pt>
                      <c:pt idx="1735">
                        <c:v>9.3890000000000002E-8</c:v>
                      </c:pt>
                      <c:pt idx="1736">
                        <c:v>9.3810000000000004E-8</c:v>
                      </c:pt>
                      <c:pt idx="1737">
                        <c:v>9.3810000000000004E-8</c:v>
                      </c:pt>
                      <c:pt idx="1738">
                        <c:v>9.4059999999999997E-8</c:v>
                      </c:pt>
                      <c:pt idx="1739">
                        <c:v>9.3890000000000002E-8</c:v>
                      </c:pt>
                      <c:pt idx="1740">
                        <c:v>9.3890000000000002E-8</c:v>
                      </c:pt>
                      <c:pt idx="1741">
                        <c:v>9.3890000000000002E-8</c:v>
                      </c:pt>
                      <c:pt idx="1742">
                        <c:v>9.3890000000000002E-8</c:v>
                      </c:pt>
                      <c:pt idx="1743">
                        <c:v>9.3890000000000002E-8</c:v>
                      </c:pt>
                      <c:pt idx="1744">
                        <c:v>9.397E-8</c:v>
                      </c:pt>
                      <c:pt idx="1745">
                        <c:v>9.397E-8</c:v>
                      </c:pt>
                      <c:pt idx="1746">
                        <c:v>9.3890000000000002E-8</c:v>
                      </c:pt>
                      <c:pt idx="1747">
                        <c:v>9.4139999999999995E-8</c:v>
                      </c:pt>
                      <c:pt idx="1748">
                        <c:v>9.4139999999999995E-8</c:v>
                      </c:pt>
                      <c:pt idx="1749">
                        <c:v>9.3890000000000002E-8</c:v>
                      </c:pt>
                      <c:pt idx="1750">
                        <c:v>9.397E-8</c:v>
                      </c:pt>
                      <c:pt idx="1751">
                        <c:v>9.4059999999999997E-8</c:v>
                      </c:pt>
                      <c:pt idx="1752">
                        <c:v>9.4059999999999997E-8</c:v>
                      </c:pt>
                      <c:pt idx="1753">
                        <c:v>9.4139999999999995E-8</c:v>
                      </c:pt>
                      <c:pt idx="1754">
                        <c:v>9.397E-8</c:v>
                      </c:pt>
                      <c:pt idx="1755">
                        <c:v>9.4059999999999997E-8</c:v>
                      </c:pt>
                      <c:pt idx="1756">
                        <c:v>9.4059999999999997E-8</c:v>
                      </c:pt>
                      <c:pt idx="1757">
                        <c:v>9.4059999999999997E-8</c:v>
                      </c:pt>
                      <c:pt idx="1758">
                        <c:v>9.397E-8</c:v>
                      </c:pt>
                      <c:pt idx="1759">
                        <c:v>9.4059999999999997E-8</c:v>
                      </c:pt>
                      <c:pt idx="1760">
                        <c:v>9.4059999999999997E-8</c:v>
                      </c:pt>
                      <c:pt idx="1761">
                        <c:v>9.3890000000000002E-8</c:v>
                      </c:pt>
                      <c:pt idx="1762">
                        <c:v>9.4059999999999997E-8</c:v>
                      </c:pt>
                      <c:pt idx="1763">
                        <c:v>9.4059999999999997E-8</c:v>
                      </c:pt>
                      <c:pt idx="1764">
                        <c:v>9.397E-8</c:v>
                      </c:pt>
                      <c:pt idx="1765">
                        <c:v>9.4230000000000004E-8</c:v>
                      </c:pt>
                      <c:pt idx="1766">
                        <c:v>9.4059999999999997E-8</c:v>
                      </c:pt>
                      <c:pt idx="1767">
                        <c:v>9.397E-8</c:v>
                      </c:pt>
                      <c:pt idx="1768">
                        <c:v>9.4059999999999997E-8</c:v>
                      </c:pt>
                      <c:pt idx="1769">
                        <c:v>9.3890000000000002E-8</c:v>
                      </c:pt>
                      <c:pt idx="1770">
                        <c:v>9.4059999999999997E-8</c:v>
                      </c:pt>
                      <c:pt idx="1771">
                        <c:v>9.4059999999999997E-8</c:v>
                      </c:pt>
                      <c:pt idx="1772">
                        <c:v>9.4059999999999997E-8</c:v>
                      </c:pt>
                      <c:pt idx="1773">
                        <c:v>9.397E-8</c:v>
                      </c:pt>
                      <c:pt idx="1774">
                        <c:v>9.397E-8</c:v>
                      </c:pt>
                      <c:pt idx="1775">
                        <c:v>9.4059999999999997E-8</c:v>
                      </c:pt>
                      <c:pt idx="1776">
                        <c:v>9.4059999999999997E-8</c:v>
                      </c:pt>
                      <c:pt idx="1777">
                        <c:v>9.397E-8</c:v>
                      </c:pt>
                      <c:pt idx="1778">
                        <c:v>9.4139999999999995E-8</c:v>
                      </c:pt>
                      <c:pt idx="1779">
                        <c:v>9.4139999999999995E-8</c:v>
                      </c:pt>
                      <c:pt idx="1780">
                        <c:v>9.4139999999999995E-8</c:v>
                      </c:pt>
                      <c:pt idx="1781">
                        <c:v>9.397E-8</c:v>
                      </c:pt>
                      <c:pt idx="1782">
                        <c:v>9.397E-8</c:v>
                      </c:pt>
                      <c:pt idx="1783">
                        <c:v>9.4059999999999997E-8</c:v>
                      </c:pt>
                      <c:pt idx="1784">
                        <c:v>9.4059999999999997E-8</c:v>
                      </c:pt>
                      <c:pt idx="1785">
                        <c:v>9.397E-8</c:v>
                      </c:pt>
                      <c:pt idx="1786">
                        <c:v>9.4059999999999997E-8</c:v>
                      </c:pt>
                      <c:pt idx="1787">
                        <c:v>9.4059999999999997E-8</c:v>
                      </c:pt>
                      <c:pt idx="1788">
                        <c:v>9.4139999999999995E-8</c:v>
                      </c:pt>
                      <c:pt idx="1789">
                        <c:v>9.4139999999999995E-8</c:v>
                      </c:pt>
                      <c:pt idx="1790">
                        <c:v>9.4059999999999997E-8</c:v>
                      </c:pt>
                      <c:pt idx="1791">
                        <c:v>9.4139999999999995E-8</c:v>
                      </c:pt>
                      <c:pt idx="1792">
                        <c:v>9.4059999999999997E-8</c:v>
                      </c:pt>
                      <c:pt idx="1793">
                        <c:v>9.397E-8</c:v>
                      </c:pt>
                      <c:pt idx="1794">
                        <c:v>9.4059999999999997E-8</c:v>
                      </c:pt>
                      <c:pt idx="1795">
                        <c:v>9.4139999999999995E-8</c:v>
                      </c:pt>
                      <c:pt idx="1796">
                        <c:v>9.4139999999999995E-8</c:v>
                      </c:pt>
                      <c:pt idx="1797">
                        <c:v>9.4059999999999997E-8</c:v>
                      </c:pt>
                      <c:pt idx="1798">
                        <c:v>9.4230000000000004E-8</c:v>
                      </c:pt>
                      <c:pt idx="1799">
                        <c:v>9.4059999999999997E-8</c:v>
                      </c:pt>
                      <c:pt idx="1800">
                        <c:v>9.4059999999999997E-8</c:v>
                      </c:pt>
                      <c:pt idx="1801">
                        <c:v>9.397E-8</c:v>
                      </c:pt>
                      <c:pt idx="1802">
                        <c:v>9.4059999999999997E-8</c:v>
                      </c:pt>
                      <c:pt idx="1803">
                        <c:v>9.4059999999999997E-8</c:v>
                      </c:pt>
                      <c:pt idx="1804">
                        <c:v>9.4139999999999995E-8</c:v>
                      </c:pt>
                      <c:pt idx="1805">
                        <c:v>9.3890000000000002E-8</c:v>
                      </c:pt>
                      <c:pt idx="1806">
                        <c:v>9.3890000000000002E-8</c:v>
                      </c:pt>
                      <c:pt idx="1807">
                        <c:v>9.4059999999999997E-8</c:v>
                      </c:pt>
                      <c:pt idx="1808">
                        <c:v>9.4059999999999997E-8</c:v>
                      </c:pt>
                      <c:pt idx="1809">
                        <c:v>9.397E-8</c:v>
                      </c:pt>
                      <c:pt idx="1810">
                        <c:v>9.397E-8</c:v>
                      </c:pt>
                      <c:pt idx="1811">
                        <c:v>9.4139999999999995E-8</c:v>
                      </c:pt>
                      <c:pt idx="1812">
                        <c:v>9.397E-8</c:v>
                      </c:pt>
                      <c:pt idx="1813">
                        <c:v>9.397E-8</c:v>
                      </c:pt>
                      <c:pt idx="1814">
                        <c:v>9.397E-8</c:v>
                      </c:pt>
                      <c:pt idx="1815">
                        <c:v>9.3810000000000004E-8</c:v>
                      </c:pt>
                      <c:pt idx="1816">
                        <c:v>9.3890000000000002E-8</c:v>
                      </c:pt>
                      <c:pt idx="1817">
                        <c:v>9.397E-8</c:v>
                      </c:pt>
                      <c:pt idx="1818">
                        <c:v>9.397E-8</c:v>
                      </c:pt>
                      <c:pt idx="1819">
                        <c:v>9.3890000000000002E-8</c:v>
                      </c:pt>
                      <c:pt idx="1820">
                        <c:v>9.4059999999999997E-8</c:v>
                      </c:pt>
                      <c:pt idx="1821">
                        <c:v>9.3890000000000002E-8</c:v>
                      </c:pt>
                      <c:pt idx="1822">
                        <c:v>9.3890000000000002E-8</c:v>
                      </c:pt>
                      <c:pt idx="1823">
                        <c:v>9.3890000000000002E-8</c:v>
                      </c:pt>
                      <c:pt idx="1824">
                        <c:v>9.3810000000000004E-8</c:v>
                      </c:pt>
                      <c:pt idx="1825">
                        <c:v>9.397E-8</c:v>
                      </c:pt>
                      <c:pt idx="1826">
                        <c:v>9.3810000000000004E-8</c:v>
                      </c:pt>
                      <c:pt idx="1827">
                        <c:v>9.397E-8</c:v>
                      </c:pt>
                      <c:pt idx="1828">
                        <c:v>9.3890000000000002E-8</c:v>
                      </c:pt>
                      <c:pt idx="1829">
                        <c:v>9.397E-8</c:v>
                      </c:pt>
                      <c:pt idx="1830">
                        <c:v>9.3890000000000002E-8</c:v>
                      </c:pt>
                      <c:pt idx="1831">
                        <c:v>9.397E-8</c:v>
                      </c:pt>
                      <c:pt idx="1832">
                        <c:v>9.397E-8</c:v>
                      </c:pt>
                      <c:pt idx="1833">
                        <c:v>9.3810000000000004E-8</c:v>
                      </c:pt>
                      <c:pt idx="1834">
                        <c:v>9.397E-8</c:v>
                      </c:pt>
                      <c:pt idx="1835">
                        <c:v>9.4059999999999997E-8</c:v>
                      </c:pt>
                      <c:pt idx="1836">
                        <c:v>9.3890000000000002E-8</c:v>
                      </c:pt>
                      <c:pt idx="1837">
                        <c:v>9.397E-8</c:v>
                      </c:pt>
                      <c:pt idx="1838">
                        <c:v>9.3890000000000002E-8</c:v>
                      </c:pt>
                      <c:pt idx="1839">
                        <c:v>9.4139999999999995E-8</c:v>
                      </c:pt>
                      <c:pt idx="1840">
                        <c:v>9.3890000000000002E-8</c:v>
                      </c:pt>
                      <c:pt idx="1841">
                        <c:v>9.4139999999999995E-8</c:v>
                      </c:pt>
                      <c:pt idx="1842">
                        <c:v>9.4059999999999997E-8</c:v>
                      </c:pt>
                      <c:pt idx="1843">
                        <c:v>9.4059999999999997E-8</c:v>
                      </c:pt>
                      <c:pt idx="1844">
                        <c:v>9.4139999999999995E-8</c:v>
                      </c:pt>
                      <c:pt idx="1845">
                        <c:v>9.397E-8</c:v>
                      </c:pt>
                      <c:pt idx="1846">
                        <c:v>9.397E-8</c:v>
                      </c:pt>
                      <c:pt idx="1847">
                        <c:v>9.3810000000000004E-8</c:v>
                      </c:pt>
                      <c:pt idx="1848">
                        <c:v>9.397E-8</c:v>
                      </c:pt>
                      <c:pt idx="1849">
                        <c:v>9.4139999999999995E-8</c:v>
                      </c:pt>
                      <c:pt idx="1850">
                        <c:v>9.4059999999999997E-8</c:v>
                      </c:pt>
                      <c:pt idx="1851">
                        <c:v>9.397E-8</c:v>
                      </c:pt>
                      <c:pt idx="1852">
                        <c:v>9.3890000000000002E-8</c:v>
                      </c:pt>
                      <c:pt idx="1853">
                        <c:v>9.4059999999999997E-8</c:v>
                      </c:pt>
                      <c:pt idx="1854">
                        <c:v>9.397E-8</c:v>
                      </c:pt>
                      <c:pt idx="1855">
                        <c:v>9.397E-8</c:v>
                      </c:pt>
                      <c:pt idx="1856">
                        <c:v>9.4059999999999997E-8</c:v>
                      </c:pt>
                      <c:pt idx="1857">
                        <c:v>9.4059999999999997E-8</c:v>
                      </c:pt>
                      <c:pt idx="1858">
                        <c:v>9.4139999999999995E-8</c:v>
                      </c:pt>
                      <c:pt idx="1859">
                        <c:v>9.4059999999999997E-8</c:v>
                      </c:pt>
                      <c:pt idx="1860">
                        <c:v>9.397E-8</c:v>
                      </c:pt>
                      <c:pt idx="1861">
                        <c:v>9.4230000000000004E-8</c:v>
                      </c:pt>
                      <c:pt idx="1862">
                        <c:v>9.4059999999999997E-8</c:v>
                      </c:pt>
                      <c:pt idx="1863">
                        <c:v>9.4230000000000004E-8</c:v>
                      </c:pt>
                      <c:pt idx="1864">
                        <c:v>9.397E-8</c:v>
                      </c:pt>
                      <c:pt idx="1865">
                        <c:v>9.4059999999999997E-8</c:v>
                      </c:pt>
                      <c:pt idx="1866">
                        <c:v>9.4059999999999997E-8</c:v>
                      </c:pt>
                      <c:pt idx="1867">
                        <c:v>9.4139999999999995E-8</c:v>
                      </c:pt>
                      <c:pt idx="1868">
                        <c:v>9.4059999999999997E-8</c:v>
                      </c:pt>
                      <c:pt idx="1869">
                        <c:v>9.4059999999999997E-8</c:v>
                      </c:pt>
                      <c:pt idx="1870">
                        <c:v>9.4139999999999995E-8</c:v>
                      </c:pt>
                      <c:pt idx="1871">
                        <c:v>9.4139999999999995E-8</c:v>
                      </c:pt>
                      <c:pt idx="1872">
                        <c:v>9.4059999999999997E-8</c:v>
                      </c:pt>
                      <c:pt idx="1873">
                        <c:v>9.4059999999999997E-8</c:v>
                      </c:pt>
                      <c:pt idx="1874">
                        <c:v>9.4139999999999995E-8</c:v>
                      </c:pt>
                      <c:pt idx="1875">
                        <c:v>9.4139999999999995E-8</c:v>
                      </c:pt>
                      <c:pt idx="1876">
                        <c:v>9.4230000000000004E-8</c:v>
                      </c:pt>
                      <c:pt idx="1877">
                        <c:v>9.4230000000000004E-8</c:v>
                      </c:pt>
                      <c:pt idx="1878">
                        <c:v>9.4139999999999995E-8</c:v>
                      </c:pt>
                      <c:pt idx="1879">
                        <c:v>9.4139999999999995E-8</c:v>
                      </c:pt>
                      <c:pt idx="1880">
                        <c:v>9.4139999999999995E-8</c:v>
                      </c:pt>
                      <c:pt idx="1881">
                        <c:v>9.4230000000000004E-8</c:v>
                      </c:pt>
                      <c:pt idx="1882">
                        <c:v>9.4139999999999995E-8</c:v>
                      </c:pt>
                      <c:pt idx="1883">
                        <c:v>9.4230000000000004E-8</c:v>
                      </c:pt>
                      <c:pt idx="1884">
                        <c:v>9.4139999999999995E-8</c:v>
                      </c:pt>
                      <c:pt idx="1885">
                        <c:v>9.4139999999999995E-8</c:v>
                      </c:pt>
                      <c:pt idx="1886">
                        <c:v>9.3890000000000002E-8</c:v>
                      </c:pt>
                      <c:pt idx="1887">
                        <c:v>9.4139999999999995E-8</c:v>
                      </c:pt>
                      <c:pt idx="1888">
                        <c:v>9.4139999999999995E-8</c:v>
                      </c:pt>
                      <c:pt idx="1889">
                        <c:v>9.4059999999999997E-8</c:v>
                      </c:pt>
                      <c:pt idx="1890">
                        <c:v>9.397E-8</c:v>
                      </c:pt>
                      <c:pt idx="1891">
                        <c:v>9.4139999999999995E-8</c:v>
                      </c:pt>
                      <c:pt idx="1892">
                        <c:v>9.4139999999999995E-8</c:v>
                      </c:pt>
                      <c:pt idx="1893">
                        <c:v>9.4139999999999995E-8</c:v>
                      </c:pt>
                      <c:pt idx="1894">
                        <c:v>9.3890000000000002E-8</c:v>
                      </c:pt>
                      <c:pt idx="1895">
                        <c:v>9.4139999999999995E-8</c:v>
                      </c:pt>
                      <c:pt idx="1896">
                        <c:v>9.4139999999999995E-8</c:v>
                      </c:pt>
                      <c:pt idx="1897">
                        <c:v>9.4139999999999995E-8</c:v>
                      </c:pt>
                      <c:pt idx="1898">
                        <c:v>9.4139999999999995E-8</c:v>
                      </c:pt>
                      <c:pt idx="1899">
                        <c:v>9.4139999999999995E-8</c:v>
                      </c:pt>
                      <c:pt idx="1900">
                        <c:v>9.4139999999999995E-8</c:v>
                      </c:pt>
                      <c:pt idx="1901">
                        <c:v>9.4059999999999997E-8</c:v>
                      </c:pt>
                      <c:pt idx="1902">
                        <c:v>9.4059999999999997E-8</c:v>
                      </c:pt>
                      <c:pt idx="1903">
                        <c:v>9.4139999999999995E-8</c:v>
                      </c:pt>
                      <c:pt idx="1904">
                        <c:v>9.4139999999999995E-8</c:v>
                      </c:pt>
                      <c:pt idx="1905">
                        <c:v>9.4230000000000004E-8</c:v>
                      </c:pt>
                      <c:pt idx="1906">
                        <c:v>9.397E-8</c:v>
                      </c:pt>
                      <c:pt idx="1907">
                        <c:v>9.4059999999999997E-8</c:v>
                      </c:pt>
                      <c:pt idx="1908">
                        <c:v>9.4139999999999995E-8</c:v>
                      </c:pt>
                      <c:pt idx="1909">
                        <c:v>9.4059999999999997E-8</c:v>
                      </c:pt>
                      <c:pt idx="1910">
                        <c:v>9.4059999999999997E-8</c:v>
                      </c:pt>
                      <c:pt idx="1911">
                        <c:v>9.397E-8</c:v>
                      </c:pt>
                      <c:pt idx="1912">
                        <c:v>9.4139999999999995E-8</c:v>
                      </c:pt>
                      <c:pt idx="1913">
                        <c:v>9.397E-8</c:v>
                      </c:pt>
                      <c:pt idx="1914">
                        <c:v>9.4059999999999997E-8</c:v>
                      </c:pt>
                      <c:pt idx="1915">
                        <c:v>9.4230000000000004E-8</c:v>
                      </c:pt>
                      <c:pt idx="1916">
                        <c:v>9.397E-8</c:v>
                      </c:pt>
                      <c:pt idx="1917">
                        <c:v>9.4139999999999995E-8</c:v>
                      </c:pt>
                      <c:pt idx="1918">
                        <c:v>9.4139999999999995E-8</c:v>
                      </c:pt>
                      <c:pt idx="1919">
                        <c:v>9.4139999999999995E-8</c:v>
                      </c:pt>
                      <c:pt idx="1920">
                        <c:v>9.4059999999999997E-8</c:v>
                      </c:pt>
                      <c:pt idx="1921">
                        <c:v>9.4139999999999995E-8</c:v>
                      </c:pt>
                      <c:pt idx="1922">
                        <c:v>9.4139999999999995E-8</c:v>
                      </c:pt>
                      <c:pt idx="1923">
                        <c:v>9.4230000000000004E-8</c:v>
                      </c:pt>
                      <c:pt idx="1924">
                        <c:v>9.4139999999999995E-8</c:v>
                      </c:pt>
                      <c:pt idx="1925">
                        <c:v>9.397E-8</c:v>
                      </c:pt>
                      <c:pt idx="1926">
                        <c:v>9.4139999999999995E-8</c:v>
                      </c:pt>
                      <c:pt idx="1927">
                        <c:v>9.4139999999999995E-8</c:v>
                      </c:pt>
                      <c:pt idx="1928">
                        <c:v>9.4139999999999995E-8</c:v>
                      </c:pt>
                      <c:pt idx="1929">
                        <c:v>9.4139999999999995E-8</c:v>
                      </c:pt>
                      <c:pt idx="1930">
                        <c:v>9.4139999999999995E-8</c:v>
                      </c:pt>
                      <c:pt idx="1931">
                        <c:v>9.4230000000000004E-8</c:v>
                      </c:pt>
                      <c:pt idx="1932">
                        <c:v>9.4059999999999997E-8</c:v>
                      </c:pt>
                      <c:pt idx="1933">
                        <c:v>9.4230000000000004E-8</c:v>
                      </c:pt>
                      <c:pt idx="1934">
                        <c:v>9.4139999999999995E-8</c:v>
                      </c:pt>
                      <c:pt idx="1935">
                        <c:v>9.4310000000000002E-8</c:v>
                      </c:pt>
                      <c:pt idx="1936">
                        <c:v>9.4230000000000004E-8</c:v>
                      </c:pt>
                      <c:pt idx="1937">
                        <c:v>9.4059999999999997E-8</c:v>
                      </c:pt>
                      <c:pt idx="1938">
                        <c:v>9.4059999999999997E-8</c:v>
                      </c:pt>
                      <c:pt idx="1939">
                        <c:v>9.4139999999999995E-8</c:v>
                      </c:pt>
                      <c:pt idx="1940">
                        <c:v>9.4230000000000004E-8</c:v>
                      </c:pt>
                      <c:pt idx="1941">
                        <c:v>9.4139999999999995E-8</c:v>
                      </c:pt>
                      <c:pt idx="1942">
                        <c:v>9.4230000000000004E-8</c:v>
                      </c:pt>
                      <c:pt idx="1943">
                        <c:v>9.4139999999999995E-8</c:v>
                      </c:pt>
                      <c:pt idx="1944">
                        <c:v>9.4230000000000004E-8</c:v>
                      </c:pt>
                      <c:pt idx="1945">
                        <c:v>9.4139999999999995E-8</c:v>
                      </c:pt>
                      <c:pt idx="1946">
                        <c:v>9.4230000000000004E-8</c:v>
                      </c:pt>
                      <c:pt idx="1947">
                        <c:v>9.4310000000000002E-8</c:v>
                      </c:pt>
                      <c:pt idx="1948">
                        <c:v>9.4230000000000004E-8</c:v>
                      </c:pt>
                      <c:pt idx="1949">
                        <c:v>9.4310000000000002E-8</c:v>
                      </c:pt>
                      <c:pt idx="1950">
                        <c:v>9.4230000000000004E-8</c:v>
                      </c:pt>
                      <c:pt idx="1951">
                        <c:v>9.4230000000000004E-8</c:v>
                      </c:pt>
                      <c:pt idx="1952">
                        <c:v>9.4230000000000004E-8</c:v>
                      </c:pt>
                      <c:pt idx="1953">
                        <c:v>9.4230000000000004E-8</c:v>
                      </c:pt>
                      <c:pt idx="1954">
                        <c:v>9.4139999999999995E-8</c:v>
                      </c:pt>
                      <c:pt idx="1955">
                        <c:v>9.4230000000000004E-8</c:v>
                      </c:pt>
                      <c:pt idx="1956">
                        <c:v>9.4230000000000004E-8</c:v>
                      </c:pt>
                      <c:pt idx="1957">
                        <c:v>9.4230000000000004E-8</c:v>
                      </c:pt>
                      <c:pt idx="1958">
                        <c:v>9.4310000000000002E-8</c:v>
                      </c:pt>
                      <c:pt idx="1959">
                        <c:v>9.4310000000000002E-8</c:v>
                      </c:pt>
                      <c:pt idx="1960">
                        <c:v>9.4230000000000004E-8</c:v>
                      </c:pt>
                      <c:pt idx="1961">
                        <c:v>9.4230000000000004E-8</c:v>
                      </c:pt>
                      <c:pt idx="1962">
                        <c:v>9.4230000000000004E-8</c:v>
                      </c:pt>
                      <c:pt idx="1963">
                        <c:v>9.4139999999999995E-8</c:v>
                      </c:pt>
                      <c:pt idx="1964">
                        <c:v>9.4230000000000004E-8</c:v>
                      </c:pt>
                      <c:pt idx="1965">
                        <c:v>9.4139999999999995E-8</c:v>
                      </c:pt>
                      <c:pt idx="1966">
                        <c:v>9.4059999999999997E-8</c:v>
                      </c:pt>
                      <c:pt idx="1967">
                        <c:v>9.4230000000000004E-8</c:v>
                      </c:pt>
                      <c:pt idx="1968">
                        <c:v>9.4230000000000004E-8</c:v>
                      </c:pt>
                      <c:pt idx="1969">
                        <c:v>9.4230000000000004E-8</c:v>
                      </c:pt>
                      <c:pt idx="1970">
                        <c:v>9.4139999999999995E-8</c:v>
                      </c:pt>
                      <c:pt idx="1971">
                        <c:v>9.4230000000000004E-8</c:v>
                      </c:pt>
                      <c:pt idx="1972">
                        <c:v>9.4139999999999995E-8</c:v>
                      </c:pt>
                      <c:pt idx="1973">
                        <c:v>9.4230000000000004E-8</c:v>
                      </c:pt>
                      <c:pt idx="1974">
                        <c:v>9.4310000000000002E-8</c:v>
                      </c:pt>
                      <c:pt idx="1975">
                        <c:v>9.4310000000000002E-8</c:v>
                      </c:pt>
                      <c:pt idx="1976">
                        <c:v>9.4059999999999997E-8</c:v>
                      </c:pt>
                      <c:pt idx="1977">
                        <c:v>9.4139999999999995E-8</c:v>
                      </c:pt>
                      <c:pt idx="1978">
                        <c:v>9.4139999999999995E-8</c:v>
                      </c:pt>
                      <c:pt idx="1979">
                        <c:v>9.4230000000000004E-8</c:v>
                      </c:pt>
                      <c:pt idx="1980">
                        <c:v>9.4310000000000002E-8</c:v>
                      </c:pt>
                      <c:pt idx="1981">
                        <c:v>9.4139999999999995E-8</c:v>
                      </c:pt>
                      <c:pt idx="1982">
                        <c:v>9.4230000000000004E-8</c:v>
                      </c:pt>
                      <c:pt idx="1983">
                        <c:v>9.4310000000000002E-8</c:v>
                      </c:pt>
                      <c:pt idx="1984">
                        <c:v>9.4230000000000004E-8</c:v>
                      </c:pt>
                      <c:pt idx="1985">
                        <c:v>9.4059999999999997E-8</c:v>
                      </c:pt>
                      <c:pt idx="1986">
                        <c:v>9.4139999999999995E-8</c:v>
                      </c:pt>
                      <c:pt idx="1987">
                        <c:v>9.4230000000000004E-8</c:v>
                      </c:pt>
                      <c:pt idx="1988">
                        <c:v>9.4230000000000004E-8</c:v>
                      </c:pt>
                      <c:pt idx="1989">
                        <c:v>9.4310000000000002E-8</c:v>
                      </c:pt>
                      <c:pt idx="1990">
                        <c:v>9.4230000000000004E-8</c:v>
                      </c:pt>
                      <c:pt idx="1991">
                        <c:v>9.4230000000000004E-8</c:v>
                      </c:pt>
                      <c:pt idx="1992">
                        <c:v>9.4230000000000004E-8</c:v>
                      </c:pt>
                      <c:pt idx="1993">
                        <c:v>9.4310000000000002E-8</c:v>
                      </c:pt>
                      <c:pt idx="1994">
                        <c:v>9.4230000000000004E-8</c:v>
                      </c:pt>
                      <c:pt idx="1995">
                        <c:v>9.4230000000000004E-8</c:v>
                      </c:pt>
                      <c:pt idx="1996">
                        <c:v>9.4230000000000004E-8</c:v>
                      </c:pt>
                      <c:pt idx="1997">
                        <c:v>9.4230000000000004E-8</c:v>
                      </c:pt>
                      <c:pt idx="1998">
                        <c:v>9.4230000000000004E-8</c:v>
                      </c:pt>
                      <c:pt idx="1999">
                        <c:v>9.4230000000000004E-8</c:v>
                      </c:pt>
                      <c:pt idx="2000">
                        <c:v>9.4230000000000004E-8</c:v>
                      </c:pt>
                      <c:pt idx="2001">
                        <c:v>9.4059999999999997E-8</c:v>
                      </c:pt>
                      <c:pt idx="2002">
                        <c:v>9.4139999999999995E-8</c:v>
                      </c:pt>
                      <c:pt idx="2003">
                        <c:v>9.4139999999999995E-8</c:v>
                      </c:pt>
                      <c:pt idx="2004">
                        <c:v>9.4139999999999995E-8</c:v>
                      </c:pt>
                      <c:pt idx="2005">
                        <c:v>9.4230000000000004E-8</c:v>
                      </c:pt>
                      <c:pt idx="2006">
                        <c:v>9.4230000000000004E-8</c:v>
                      </c:pt>
                      <c:pt idx="2007">
                        <c:v>9.4139999999999995E-8</c:v>
                      </c:pt>
                      <c:pt idx="2008">
                        <c:v>9.4230000000000004E-8</c:v>
                      </c:pt>
                      <c:pt idx="2009">
                        <c:v>9.4230000000000004E-8</c:v>
                      </c:pt>
                      <c:pt idx="2010">
                        <c:v>9.4230000000000004E-8</c:v>
                      </c:pt>
                      <c:pt idx="2011">
                        <c:v>9.4230000000000004E-8</c:v>
                      </c:pt>
                      <c:pt idx="2012">
                        <c:v>9.4310000000000002E-8</c:v>
                      </c:pt>
                      <c:pt idx="2013">
                        <c:v>9.4230000000000004E-8</c:v>
                      </c:pt>
                      <c:pt idx="2014">
                        <c:v>9.4139999999999995E-8</c:v>
                      </c:pt>
                      <c:pt idx="2015">
                        <c:v>9.4059999999999997E-8</c:v>
                      </c:pt>
                      <c:pt idx="2016">
                        <c:v>9.4059999999999997E-8</c:v>
                      </c:pt>
                      <c:pt idx="2017">
                        <c:v>9.397E-8</c:v>
                      </c:pt>
                      <c:pt idx="2018">
                        <c:v>9.3890000000000002E-8</c:v>
                      </c:pt>
                      <c:pt idx="2019">
                        <c:v>9.3890000000000002E-8</c:v>
                      </c:pt>
                      <c:pt idx="2020">
                        <c:v>9.3810000000000004E-8</c:v>
                      </c:pt>
                      <c:pt idx="2021">
                        <c:v>9.3890000000000002E-8</c:v>
                      </c:pt>
                      <c:pt idx="2022">
                        <c:v>9.3810000000000004E-8</c:v>
                      </c:pt>
                      <c:pt idx="2023">
                        <c:v>9.3810000000000004E-8</c:v>
                      </c:pt>
                      <c:pt idx="2024">
                        <c:v>9.3810000000000004E-8</c:v>
                      </c:pt>
                      <c:pt idx="2025">
                        <c:v>9.3639999999999997E-8</c:v>
                      </c:pt>
                      <c:pt idx="2026">
                        <c:v>9.3550000000000001E-8</c:v>
                      </c:pt>
                      <c:pt idx="2027">
                        <c:v>9.3550000000000001E-8</c:v>
                      </c:pt>
                      <c:pt idx="2028">
                        <c:v>9.3550000000000001E-8</c:v>
                      </c:pt>
                      <c:pt idx="2029">
                        <c:v>9.3470000000000003E-8</c:v>
                      </c:pt>
                      <c:pt idx="2030">
                        <c:v>9.3470000000000003E-8</c:v>
                      </c:pt>
                      <c:pt idx="2031">
                        <c:v>9.3639999999999997E-8</c:v>
                      </c:pt>
                      <c:pt idx="2032">
                        <c:v>9.3470000000000003E-8</c:v>
                      </c:pt>
                      <c:pt idx="2033">
                        <c:v>9.3470000000000003E-8</c:v>
                      </c:pt>
                      <c:pt idx="2034">
                        <c:v>9.3390000000000004E-8</c:v>
                      </c:pt>
                      <c:pt idx="2035">
                        <c:v>9.3470000000000003E-8</c:v>
                      </c:pt>
                      <c:pt idx="2036">
                        <c:v>9.3550000000000001E-8</c:v>
                      </c:pt>
                      <c:pt idx="2037">
                        <c:v>9.3470000000000003E-8</c:v>
                      </c:pt>
                      <c:pt idx="2038">
                        <c:v>9.3470000000000003E-8</c:v>
                      </c:pt>
                      <c:pt idx="2039">
                        <c:v>9.3470000000000003E-8</c:v>
                      </c:pt>
                      <c:pt idx="2040">
                        <c:v>9.3470000000000003E-8</c:v>
                      </c:pt>
                      <c:pt idx="2041">
                        <c:v>9.3639999999999997E-8</c:v>
                      </c:pt>
                      <c:pt idx="2042">
                        <c:v>9.3470000000000003E-8</c:v>
                      </c:pt>
                      <c:pt idx="2043">
                        <c:v>9.3390000000000004E-8</c:v>
                      </c:pt>
                      <c:pt idx="2044">
                        <c:v>9.3470000000000003E-8</c:v>
                      </c:pt>
                      <c:pt idx="2045">
                        <c:v>9.3639999999999997E-8</c:v>
                      </c:pt>
                      <c:pt idx="2046">
                        <c:v>9.3470000000000003E-8</c:v>
                      </c:pt>
                      <c:pt idx="2047">
                        <c:v>9.3550000000000001E-8</c:v>
                      </c:pt>
                      <c:pt idx="2048">
                        <c:v>9.3550000000000001E-8</c:v>
                      </c:pt>
                      <c:pt idx="2049">
                        <c:v>9.3550000000000001E-8</c:v>
                      </c:pt>
                      <c:pt idx="2050">
                        <c:v>9.3550000000000001E-8</c:v>
                      </c:pt>
                      <c:pt idx="2051">
                        <c:v>9.3470000000000003E-8</c:v>
                      </c:pt>
                      <c:pt idx="2052">
                        <c:v>9.3550000000000001E-8</c:v>
                      </c:pt>
                      <c:pt idx="2053">
                        <c:v>9.3550000000000001E-8</c:v>
                      </c:pt>
                      <c:pt idx="2054">
                        <c:v>9.3550000000000001E-8</c:v>
                      </c:pt>
                      <c:pt idx="2055">
                        <c:v>9.3470000000000003E-8</c:v>
                      </c:pt>
                      <c:pt idx="2056">
                        <c:v>9.3639999999999997E-8</c:v>
                      </c:pt>
                      <c:pt idx="2057">
                        <c:v>9.3719999999999995E-8</c:v>
                      </c:pt>
                      <c:pt idx="2058">
                        <c:v>9.3639999999999997E-8</c:v>
                      </c:pt>
                      <c:pt idx="2059">
                        <c:v>9.3550000000000001E-8</c:v>
                      </c:pt>
                      <c:pt idx="2060">
                        <c:v>9.3550000000000001E-8</c:v>
                      </c:pt>
                      <c:pt idx="2061">
                        <c:v>9.3719999999999995E-8</c:v>
                      </c:pt>
                      <c:pt idx="2062">
                        <c:v>9.3639999999999997E-8</c:v>
                      </c:pt>
                      <c:pt idx="2063">
                        <c:v>9.3639999999999997E-8</c:v>
                      </c:pt>
                      <c:pt idx="2064">
                        <c:v>9.3639999999999997E-8</c:v>
                      </c:pt>
                      <c:pt idx="2065">
                        <c:v>9.3550000000000001E-8</c:v>
                      </c:pt>
                      <c:pt idx="2066">
                        <c:v>9.3639999999999997E-8</c:v>
                      </c:pt>
                      <c:pt idx="2067">
                        <c:v>9.3639999999999997E-8</c:v>
                      </c:pt>
                      <c:pt idx="2068">
                        <c:v>9.3639999999999997E-8</c:v>
                      </c:pt>
                      <c:pt idx="2069">
                        <c:v>9.3639999999999997E-8</c:v>
                      </c:pt>
                      <c:pt idx="2070">
                        <c:v>9.3550000000000001E-8</c:v>
                      </c:pt>
                      <c:pt idx="2071">
                        <c:v>9.3719999999999995E-8</c:v>
                      </c:pt>
                      <c:pt idx="2072">
                        <c:v>9.3470000000000003E-8</c:v>
                      </c:pt>
                      <c:pt idx="2073">
                        <c:v>9.3550000000000001E-8</c:v>
                      </c:pt>
                      <c:pt idx="2074">
                        <c:v>9.3639999999999997E-8</c:v>
                      </c:pt>
                      <c:pt idx="2075">
                        <c:v>9.3719999999999995E-8</c:v>
                      </c:pt>
                      <c:pt idx="2076">
                        <c:v>9.3719999999999995E-8</c:v>
                      </c:pt>
                      <c:pt idx="2077">
                        <c:v>9.3639999999999997E-8</c:v>
                      </c:pt>
                      <c:pt idx="2078">
                        <c:v>9.3639999999999997E-8</c:v>
                      </c:pt>
                      <c:pt idx="2079">
                        <c:v>9.3810000000000004E-8</c:v>
                      </c:pt>
                      <c:pt idx="2080">
                        <c:v>9.3639999999999997E-8</c:v>
                      </c:pt>
                      <c:pt idx="2081">
                        <c:v>9.3719999999999995E-8</c:v>
                      </c:pt>
                      <c:pt idx="2082">
                        <c:v>9.3719999999999995E-8</c:v>
                      </c:pt>
                      <c:pt idx="2083">
                        <c:v>9.3810000000000004E-8</c:v>
                      </c:pt>
                      <c:pt idx="2084">
                        <c:v>9.3810000000000004E-8</c:v>
                      </c:pt>
                      <c:pt idx="2085">
                        <c:v>9.3639999999999997E-8</c:v>
                      </c:pt>
                      <c:pt idx="2086">
                        <c:v>9.3719999999999995E-8</c:v>
                      </c:pt>
                      <c:pt idx="2087">
                        <c:v>9.3719999999999995E-8</c:v>
                      </c:pt>
                      <c:pt idx="2088">
                        <c:v>9.3639999999999997E-8</c:v>
                      </c:pt>
                      <c:pt idx="2089">
                        <c:v>9.3719999999999995E-8</c:v>
                      </c:pt>
                      <c:pt idx="2090">
                        <c:v>9.3719999999999995E-8</c:v>
                      </c:pt>
                      <c:pt idx="2091">
                        <c:v>9.3810000000000004E-8</c:v>
                      </c:pt>
                      <c:pt idx="2092">
                        <c:v>9.3719999999999995E-8</c:v>
                      </c:pt>
                      <c:pt idx="2093">
                        <c:v>9.3719999999999995E-8</c:v>
                      </c:pt>
                      <c:pt idx="2094">
                        <c:v>9.3719999999999995E-8</c:v>
                      </c:pt>
                      <c:pt idx="2095">
                        <c:v>9.3810000000000004E-8</c:v>
                      </c:pt>
                      <c:pt idx="2096">
                        <c:v>9.3810000000000004E-8</c:v>
                      </c:pt>
                      <c:pt idx="2097">
                        <c:v>9.3719999999999995E-8</c:v>
                      </c:pt>
                      <c:pt idx="2098">
                        <c:v>9.3810000000000004E-8</c:v>
                      </c:pt>
                      <c:pt idx="2099">
                        <c:v>9.3719999999999995E-8</c:v>
                      </c:pt>
                      <c:pt idx="2100">
                        <c:v>9.3719999999999995E-8</c:v>
                      </c:pt>
                      <c:pt idx="2101">
                        <c:v>9.3890000000000002E-8</c:v>
                      </c:pt>
                      <c:pt idx="2102">
                        <c:v>9.3639999999999997E-8</c:v>
                      </c:pt>
                      <c:pt idx="2103">
                        <c:v>9.3719999999999995E-8</c:v>
                      </c:pt>
                      <c:pt idx="2104">
                        <c:v>9.3810000000000004E-8</c:v>
                      </c:pt>
                      <c:pt idx="2105">
                        <c:v>9.3810000000000004E-8</c:v>
                      </c:pt>
                      <c:pt idx="2106">
                        <c:v>9.397E-8</c:v>
                      </c:pt>
                      <c:pt idx="2107">
                        <c:v>9.397E-8</c:v>
                      </c:pt>
                      <c:pt idx="2108">
                        <c:v>9.3890000000000002E-8</c:v>
                      </c:pt>
                      <c:pt idx="2109">
                        <c:v>9.3890000000000002E-8</c:v>
                      </c:pt>
                      <c:pt idx="2110">
                        <c:v>9.3890000000000002E-8</c:v>
                      </c:pt>
                      <c:pt idx="2111">
                        <c:v>9.3890000000000002E-8</c:v>
                      </c:pt>
                      <c:pt idx="2112">
                        <c:v>9.3890000000000002E-8</c:v>
                      </c:pt>
                      <c:pt idx="2113">
                        <c:v>9.3890000000000002E-8</c:v>
                      </c:pt>
                      <c:pt idx="2114">
                        <c:v>9.3810000000000004E-8</c:v>
                      </c:pt>
                      <c:pt idx="2115">
                        <c:v>9.3810000000000004E-8</c:v>
                      </c:pt>
                      <c:pt idx="2116">
                        <c:v>9.3890000000000002E-8</c:v>
                      </c:pt>
                      <c:pt idx="2117">
                        <c:v>9.3810000000000004E-8</c:v>
                      </c:pt>
                      <c:pt idx="2118">
                        <c:v>9.3810000000000004E-8</c:v>
                      </c:pt>
                      <c:pt idx="2119">
                        <c:v>9.3890000000000002E-8</c:v>
                      </c:pt>
                      <c:pt idx="2120">
                        <c:v>9.397E-8</c:v>
                      </c:pt>
                      <c:pt idx="2121">
                        <c:v>9.3890000000000002E-8</c:v>
                      </c:pt>
                      <c:pt idx="2122">
                        <c:v>9.397E-8</c:v>
                      </c:pt>
                      <c:pt idx="2123">
                        <c:v>9.4059999999999997E-8</c:v>
                      </c:pt>
                      <c:pt idx="2124">
                        <c:v>9.3890000000000002E-8</c:v>
                      </c:pt>
                      <c:pt idx="2125">
                        <c:v>9.3810000000000004E-8</c:v>
                      </c:pt>
                      <c:pt idx="2126">
                        <c:v>9.3890000000000002E-8</c:v>
                      </c:pt>
                      <c:pt idx="2127">
                        <c:v>9.3890000000000002E-8</c:v>
                      </c:pt>
                      <c:pt idx="2128">
                        <c:v>9.397E-8</c:v>
                      </c:pt>
                      <c:pt idx="2129">
                        <c:v>9.397E-8</c:v>
                      </c:pt>
                      <c:pt idx="2130">
                        <c:v>9.3890000000000002E-8</c:v>
                      </c:pt>
                      <c:pt idx="2131">
                        <c:v>9.3810000000000004E-8</c:v>
                      </c:pt>
                      <c:pt idx="2132">
                        <c:v>9.3810000000000004E-8</c:v>
                      </c:pt>
                      <c:pt idx="2133">
                        <c:v>9.397E-8</c:v>
                      </c:pt>
                      <c:pt idx="2134">
                        <c:v>9.3890000000000002E-8</c:v>
                      </c:pt>
                      <c:pt idx="2135">
                        <c:v>9.3890000000000002E-8</c:v>
                      </c:pt>
                      <c:pt idx="2136">
                        <c:v>9.397E-8</c:v>
                      </c:pt>
                      <c:pt idx="2137">
                        <c:v>9.397E-8</c:v>
                      </c:pt>
                      <c:pt idx="2138">
                        <c:v>9.4059999999999997E-8</c:v>
                      </c:pt>
                      <c:pt idx="2139">
                        <c:v>9.4059999999999997E-8</c:v>
                      </c:pt>
                      <c:pt idx="2140">
                        <c:v>9.4059999999999997E-8</c:v>
                      </c:pt>
                      <c:pt idx="2141">
                        <c:v>9.4059999999999997E-8</c:v>
                      </c:pt>
                      <c:pt idx="2142">
                        <c:v>9.397E-8</c:v>
                      </c:pt>
                      <c:pt idx="2143">
                        <c:v>9.397E-8</c:v>
                      </c:pt>
                      <c:pt idx="2144">
                        <c:v>9.397E-8</c:v>
                      </c:pt>
                      <c:pt idx="2145">
                        <c:v>9.3810000000000004E-8</c:v>
                      </c:pt>
                      <c:pt idx="2146">
                        <c:v>9.3810000000000004E-8</c:v>
                      </c:pt>
                      <c:pt idx="2147">
                        <c:v>9.3890000000000002E-8</c:v>
                      </c:pt>
                      <c:pt idx="2148">
                        <c:v>9.397E-8</c:v>
                      </c:pt>
                      <c:pt idx="2149">
                        <c:v>9.397E-8</c:v>
                      </c:pt>
                      <c:pt idx="2150">
                        <c:v>9.4059999999999997E-8</c:v>
                      </c:pt>
                      <c:pt idx="2151">
                        <c:v>9.3890000000000002E-8</c:v>
                      </c:pt>
                      <c:pt idx="2152">
                        <c:v>9.3810000000000004E-8</c:v>
                      </c:pt>
                      <c:pt idx="2153">
                        <c:v>9.4230000000000004E-8</c:v>
                      </c:pt>
                      <c:pt idx="2154">
                        <c:v>9.3890000000000002E-8</c:v>
                      </c:pt>
                      <c:pt idx="2155">
                        <c:v>9.397E-8</c:v>
                      </c:pt>
                      <c:pt idx="2156">
                        <c:v>9.397E-8</c:v>
                      </c:pt>
                      <c:pt idx="2157">
                        <c:v>9.4059999999999997E-8</c:v>
                      </c:pt>
                      <c:pt idx="2158">
                        <c:v>9.4059999999999997E-8</c:v>
                      </c:pt>
                      <c:pt idx="2159">
                        <c:v>9.4059999999999997E-8</c:v>
                      </c:pt>
                      <c:pt idx="2160">
                        <c:v>9.3890000000000002E-8</c:v>
                      </c:pt>
                      <c:pt idx="2161">
                        <c:v>9.4059999999999997E-8</c:v>
                      </c:pt>
                      <c:pt idx="2162">
                        <c:v>9.397E-8</c:v>
                      </c:pt>
                      <c:pt idx="2163">
                        <c:v>9.397E-8</c:v>
                      </c:pt>
                      <c:pt idx="2164">
                        <c:v>9.397E-8</c:v>
                      </c:pt>
                      <c:pt idx="2165">
                        <c:v>9.3890000000000002E-8</c:v>
                      </c:pt>
                      <c:pt idx="2166">
                        <c:v>9.3890000000000002E-8</c:v>
                      </c:pt>
                      <c:pt idx="2167">
                        <c:v>9.3890000000000002E-8</c:v>
                      </c:pt>
                      <c:pt idx="2168">
                        <c:v>9.4059999999999997E-8</c:v>
                      </c:pt>
                      <c:pt idx="2169">
                        <c:v>9.3890000000000002E-8</c:v>
                      </c:pt>
                      <c:pt idx="2170">
                        <c:v>9.4059999999999997E-8</c:v>
                      </c:pt>
                      <c:pt idx="2171">
                        <c:v>9.4059999999999997E-8</c:v>
                      </c:pt>
                      <c:pt idx="2172">
                        <c:v>9.397E-8</c:v>
                      </c:pt>
                      <c:pt idx="2173">
                        <c:v>9.4139999999999995E-8</c:v>
                      </c:pt>
                      <c:pt idx="2174">
                        <c:v>9.397E-8</c:v>
                      </c:pt>
                      <c:pt idx="2175">
                        <c:v>9.4230000000000004E-8</c:v>
                      </c:pt>
                      <c:pt idx="2176">
                        <c:v>9.4139999999999995E-8</c:v>
                      </c:pt>
                      <c:pt idx="2177">
                        <c:v>9.4230000000000004E-8</c:v>
                      </c:pt>
                      <c:pt idx="2178">
                        <c:v>9.397E-8</c:v>
                      </c:pt>
                      <c:pt idx="2179">
                        <c:v>9.397E-8</c:v>
                      </c:pt>
                      <c:pt idx="2180">
                        <c:v>9.4139999999999995E-8</c:v>
                      </c:pt>
                      <c:pt idx="2181">
                        <c:v>9.4230000000000004E-8</c:v>
                      </c:pt>
                      <c:pt idx="2182">
                        <c:v>9.397E-8</c:v>
                      </c:pt>
                      <c:pt idx="2183">
                        <c:v>9.4139999999999995E-8</c:v>
                      </c:pt>
                      <c:pt idx="2184">
                        <c:v>9.4059999999999997E-8</c:v>
                      </c:pt>
                      <c:pt idx="2185">
                        <c:v>9.397E-8</c:v>
                      </c:pt>
                      <c:pt idx="2186">
                        <c:v>9.4059999999999997E-8</c:v>
                      </c:pt>
                      <c:pt idx="2187">
                        <c:v>9.397E-8</c:v>
                      </c:pt>
                      <c:pt idx="2188">
                        <c:v>9.397E-8</c:v>
                      </c:pt>
                      <c:pt idx="2189">
                        <c:v>9.397E-8</c:v>
                      </c:pt>
                      <c:pt idx="2190">
                        <c:v>9.4139999999999995E-8</c:v>
                      </c:pt>
                      <c:pt idx="2191">
                        <c:v>9.397E-8</c:v>
                      </c:pt>
                      <c:pt idx="2192">
                        <c:v>9.3810000000000004E-8</c:v>
                      </c:pt>
                      <c:pt idx="2193">
                        <c:v>9.3890000000000002E-8</c:v>
                      </c:pt>
                      <c:pt idx="2194">
                        <c:v>9.397E-8</c:v>
                      </c:pt>
                      <c:pt idx="2195">
                        <c:v>9.397E-8</c:v>
                      </c:pt>
                      <c:pt idx="2196">
                        <c:v>9.3810000000000004E-8</c:v>
                      </c:pt>
                      <c:pt idx="2197">
                        <c:v>9.3890000000000002E-8</c:v>
                      </c:pt>
                      <c:pt idx="2198">
                        <c:v>9.397E-8</c:v>
                      </c:pt>
                      <c:pt idx="2199">
                        <c:v>9.3890000000000002E-8</c:v>
                      </c:pt>
                      <c:pt idx="2200">
                        <c:v>9.3639999999999997E-8</c:v>
                      </c:pt>
                      <c:pt idx="2201">
                        <c:v>9.3639999999999997E-8</c:v>
                      </c:pt>
                      <c:pt idx="2202">
                        <c:v>9.3550000000000001E-8</c:v>
                      </c:pt>
                      <c:pt idx="2203">
                        <c:v>9.3639999999999997E-8</c:v>
                      </c:pt>
                      <c:pt idx="2204">
                        <c:v>9.3639999999999997E-8</c:v>
                      </c:pt>
                      <c:pt idx="2205">
                        <c:v>9.3639999999999997E-8</c:v>
                      </c:pt>
                      <c:pt idx="2206">
                        <c:v>9.3639999999999997E-8</c:v>
                      </c:pt>
                      <c:pt idx="2207">
                        <c:v>9.3550000000000001E-8</c:v>
                      </c:pt>
                      <c:pt idx="2208">
                        <c:v>9.3550000000000001E-8</c:v>
                      </c:pt>
                      <c:pt idx="2209">
                        <c:v>9.3550000000000001E-8</c:v>
                      </c:pt>
                      <c:pt idx="2210">
                        <c:v>9.3470000000000003E-8</c:v>
                      </c:pt>
                      <c:pt idx="2211">
                        <c:v>9.3470000000000003E-8</c:v>
                      </c:pt>
                      <c:pt idx="2212">
                        <c:v>9.3550000000000001E-8</c:v>
                      </c:pt>
                      <c:pt idx="2213">
                        <c:v>9.3470000000000003E-8</c:v>
                      </c:pt>
                      <c:pt idx="2214">
                        <c:v>9.3470000000000003E-8</c:v>
                      </c:pt>
                      <c:pt idx="2215">
                        <c:v>9.3470000000000003E-8</c:v>
                      </c:pt>
                      <c:pt idx="2216">
                        <c:v>9.3390000000000004E-8</c:v>
                      </c:pt>
                      <c:pt idx="2217">
                        <c:v>9.3550000000000001E-8</c:v>
                      </c:pt>
                      <c:pt idx="2218">
                        <c:v>9.3470000000000003E-8</c:v>
                      </c:pt>
                      <c:pt idx="2219">
                        <c:v>9.3390000000000004E-8</c:v>
                      </c:pt>
                      <c:pt idx="2220">
                        <c:v>9.3470000000000003E-8</c:v>
                      </c:pt>
                      <c:pt idx="2221">
                        <c:v>9.3550000000000001E-8</c:v>
                      </c:pt>
                      <c:pt idx="2222">
                        <c:v>9.3390000000000004E-8</c:v>
                      </c:pt>
                      <c:pt idx="2223">
                        <c:v>9.3299999999999995E-8</c:v>
                      </c:pt>
                      <c:pt idx="2224">
                        <c:v>9.3470000000000003E-8</c:v>
                      </c:pt>
                      <c:pt idx="2225">
                        <c:v>9.3550000000000001E-8</c:v>
                      </c:pt>
                      <c:pt idx="2226">
                        <c:v>9.3390000000000004E-8</c:v>
                      </c:pt>
                      <c:pt idx="2227">
                        <c:v>9.3390000000000004E-8</c:v>
                      </c:pt>
                      <c:pt idx="2228">
                        <c:v>9.3470000000000003E-8</c:v>
                      </c:pt>
                      <c:pt idx="2229">
                        <c:v>9.3470000000000003E-8</c:v>
                      </c:pt>
                      <c:pt idx="2230">
                        <c:v>9.3390000000000004E-8</c:v>
                      </c:pt>
                      <c:pt idx="2231">
                        <c:v>9.3470000000000003E-8</c:v>
                      </c:pt>
                      <c:pt idx="2232">
                        <c:v>9.3470000000000003E-8</c:v>
                      </c:pt>
                      <c:pt idx="2233">
                        <c:v>9.3470000000000003E-8</c:v>
                      </c:pt>
                      <c:pt idx="2234">
                        <c:v>9.3390000000000004E-8</c:v>
                      </c:pt>
                      <c:pt idx="2235">
                        <c:v>9.3470000000000003E-8</c:v>
                      </c:pt>
                      <c:pt idx="2236">
                        <c:v>9.3390000000000004E-8</c:v>
                      </c:pt>
                      <c:pt idx="2237">
                        <c:v>9.3299999999999995E-8</c:v>
                      </c:pt>
                      <c:pt idx="2238">
                        <c:v>9.3470000000000003E-8</c:v>
                      </c:pt>
                      <c:pt idx="2239">
                        <c:v>9.3550000000000001E-8</c:v>
                      </c:pt>
                      <c:pt idx="2240">
                        <c:v>9.3390000000000004E-8</c:v>
                      </c:pt>
                      <c:pt idx="2241">
                        <c:v>9.3470000000000003E-8</c:v>
                      </c:pt>
                      <c:pt idx="2242">
                        <c:v>9.3299999999999995E-8</c:v>
                      </c:pt>
                      <c:pt idx="2243">
                        <c:v>9.3390000000000004E-8</c:v>
                      </c:pt>
                      <c:pt idx="2244">
                        <c:v>9.3390000000000004E-8</c:v>
                      </c:pt>
                      <c:pt idx="2245">
                        <c:v>9.3390000000000004E-8</c:v>
                      </c:pt>
                      <c:pt idx="2246">
                        <c:v>9.3470000000000003E-8</c:v>
                      </c:pt>
                      <c:pt idx="2247">
                        <c:v>9.3470000000000003E-8</c:v>
                      </c:pt>
                      <c:pt idx="2248">
                        <c:v>9.3470000000000003E-8</c:v>
                      </c:pt>
                      <c:pt idx="2249">
                        <c:v>9.3390000000000004E-8</c:v>
                      </c:pt>
                      <c:pt idx="2250">
                        <c:v>9.3550000000000001E-8</c:v>
                      </c:pt>
                      <c:pt idx="2251">
                        <c:v>9.3470000000000003E-8</c:v>
                      </c:pt>
                      <c:pt idx="2252">
                        <c:v>9.3639999999999997E-8</c:v>
                      </c:pt>
                      <c:pt idx="2253">
                        <c:v>9.3470000000000003E-8</c:v>
                      </c:pt>
                      <c:pt idx="2254">
                        <c:v>9.3390000000000004E-8</c:v>
                      </c:pt>
                      <c:pt idx="2255">
                        <c:v>9.3550000000000001E-8</c:v>
                      </c:pt>
                      <c:pt idx="2256">
                        <c:v>9.3470000000000003E-8</c:v>
                      </c:pt>
                      <c:pt idx="2257">
                        <c:v>9.3550000000000001E-8</c:v>
                      </c:pt>
                      <c:pt idx="2258">
                        <c:v>9.3390000000000004E-8</c:v>
                      </c:pt>
                      <c:pt idx="2259">
                        <c:v>9.3390000000000004E-8</c:v>
                      </c:pt>
                      <c:pt idx="2260">
                        <c:v>9.3390000000000004E-8</c:v>
                      </c:pt>
                      <c:pt idx="2261">
                        <c:v>9.3550000000000001E-8</c:v>
                      </c:pt>
                      <c:pt idx="2262">
                        <c:v>9.3470000000000003E-8</c:v>
                      </c:pt>
                      <c:pt idx="2263">
                        <c:v>9.3470000000000003E-8</c:v>
                      </c:pt>
                      <c:pt idx="2264">
                        <c:v>9.3470000000000003E-8</c:v>
                      </c:pt>
                      <c:pt idx="2265">
                        <c:v>9.3470000000000003E-8</c:v>
                      </c:pt>
                      <c:pt idx="2266">
                        <c:v>9.3550000000000001E-8</c:v>
                      </c:pt>
                      <c:pt idx="2267">
                        <c:v>9.3550000000000001E-8</c:v>
                      </c:pt>
                      <c:pt idx="2268">
                        <c:v>9.3470000000000003E-8</c:v>
                      </c:pt>
                      <c:pt idx="2269">
                        <c:v>9.3550000000000001E-8</c:v>
                      </c:pt>
                      <c:pt idx="2270">
                        <c:v>9.3470000000000003E-8</c:v>
                      </c:pt>
                      <c:pt idx="2271">
                        <c:v>9.3550000000000001E-8</c:v>
                      </c:pt>
                      <c:pt idx="2272">
                        <c:v>9.3639999999999997E-8</c:v>
                      </c:pt>
                      <c:pt idx="2273">
                        <c:v>9.3470000000000003E-8</c:v>
                      </c:pt>
                      <c:pt idx="2274">
                        <c:v>9.3470000000000003E-8</c:v>
                      </c:pt>
                      <c:pt idx="2275">
                        <c:v>9.3639999999999997E-8</c:v>
                      </c:pt>
                      <c:pt idx="2276">
                        <c:v>9.3550000000000001E-8</c:v>
                      </c:pt>
                      <c:pt idx="2277">
                        <c:v>9.3470000000000003E-8</c:v>
                      </c:pt>
                      <c:pt idx="2278">
                        <c:v>9.3470000000000003E-8</c:v>
                      </c:pt>
                      <c:pt idx="2279">
                        <c:v>9.3470000000000003E-8</c:v>
                      </c:pt>
                      <c:pt idx="2280">
                        <c:v>9.3639999999999997E-8</c:v>
                      </c:pt>
                      <c:pt idx="2281">
                        <c:v>9.3550000000000001E-8</c:v>
                      </c:pt>
                      <c:pt idx="2282">
                        <c:v>9.3550000000000001E-8</c:v>
                      </c:pt>
                      <c:pt idx="2283">
                        <c:v>9.3470000000000003E-8</c:v>
                      </c:pt>
                      <c:pt idx="2284">
                        <c:v>9.3550000000000001E-8</c:v>
                      </c:pt>
                      <c:pt idx="2285">
                        <c:v>9.3470000000000003E-8</c:v>
                      </c:pt>
                      <c:pt idx="2286">
                        <c:v>9.3639999999999997E-8</c:v>
                      </c:pt>
                      <c:pt idx="2287">
                        <c:v>9.3470000000000003E-8</c:v>
                      </c:pt>
                      <c:pt idx="2288">
                        <c:v>9.3550000000000001E-8</c:v>
                      </c:pt>
                      <c:pt idx="2289">
                        <c:v>9.3550000000000001E-8</c:v>
                      </c:pt>
                      <c:pt idx="2290">
                        <c:v>9.3390000000000004E-8</c:v>
                      </c:pt>
                      <c:pt idx="2291">
                        <c:v>9.3470000000000003E-8</c:v>
                      </c:pt>
                      <c:pt idx="2292">
                        <c:v>9.3550000000000001E-8</c:v>
                      </c:pt>
                      <c:pt idx="2293">
                        <c:v>9.3550000000000001E-8</c:v>
                      </c:pt>
                      <c:pt idx="2294">
                        <c:v>9.3390000000000004E-8</c:v>
                      </c:pt>
                      <c:pt idx="2295">
                        <c:v>9.3470000000000003E-8</c:v>
                      </c:pt>
                      <c:pt idx="2296">
                        <c:v>9.3470000000000003E-8</c:v>
                      </c:pt>
                      <c:pt idx="2297">
                        <c:v>9.3470000000000003E-8</c:v>
                      </c:pt>
                      <c:pt idx="2298">
                        <c:v>9.3550000000000001E-8</c:v>
                      </c:pt>
                      <c:pt idx="2299">
                        <c:v>9.3639999999999997E-8</c:v>
                      </c:pt>
                      <c:pt idx="2300">
                        <c:v>9.3550000000000001E-8</c:v>
                      </c:pt>
                      <c:pt idx="2301">
                        <c:v>9.3470000000000003E-8</c:v>
                      </c:pt>
                      <c:pt idx="2302">
                        <c:v>9.3639999999999997E-8</c:v>
                      </c:pt>
                      <c:pt idx="2303">
                        <c:v>9.3550000000000001E-8</c:v>
                      </c:pt>
                      <c:pt idx="2304">
                        <c:v>9.3470000000000003E-8</c:v>
                      </c:pt>
                      <c:pt idx="2305">
                        <c:v>9.3470000000000003E-8</c:v>
                      </c:pt>
                      <c:pt idx="2306">
                        <c:v>9.3550000000000001E-8</c:v>
                      </c:pt>
                      <c:pt idx="2307">
                        <c:v>9.3390000000000004E-8</c:v>
                      </c:pt>
                      <c:pt idx="2308">
                        <c:v>9.3470000000000003E-8</c:v>
                      </c:pt>
                      <c:pt idx="2309">
                        <c:v>9.3550000000000001E-8</c:v>
                      </c:pt>
                      <c:pt idx="2310">
                        <c:v>9.3219999999999997E-8</c:v>
                      </c:pt>
                      <c:pt idx="2311">
                        <c:v>9.3299999999999995E-8</c:v>
                      </c:pt>
                      <c:pt idx="2312">
                        <c:v>9.3550000000000001E-8</c:v>
                      </c:pt>
                      <c:pt idx="2313">
                        <c:v>9.3550000000000001E-8</c:v>
                      </c:pt>
                      <c:pt idx="2314">
                        <c:v>9.3470000000000003E-8</c:v>
                      </c:pt>
                      <c:pt idx="2315">
                        <c:v>9.3390000000000004E-8</c:v>
                      </c:pt>
                      <c:pt idx="2316">
                        <c:v>9.3550000000000001E-8</c:v>
                      </c:pt>
                      <c:pt idx="2317">
                        <c:v>9.3550000000000001E-8</c:v>
                      </c:pt>
                      <c:pt idx="2318">
                        <c:v>9.3390000000000004E-8</c:v>
                      </c:pt>
                      <c:pt idx="2319">
                        <c:v>9.3470000000000003E-8</c:v>
                      </c:pt>
                      <c:pt idx="2320">
                        <c:v>9.3470000000000003E-8</c:v>
                      </c:pt>
                      <c:pt idx="2321">
                        <c:v>9.3390000000000004E-8</c:v>
                      </c:pt>
                      <c:pt idx="2322">
                        <c:v>9.3390000000000004E-8</c:v>
                      </c:pt>
                      <c:pt idx="2323">
                        <c:v>9.3470000000000003E-8</c:v>
                      </c:pt>
                      <c:pt idx="2324">
                        <c:v>9.3470000000000003E-8</c:v>
                      </c:pt>
                      <c:pt idx="2325">
                        <c:v>9.3219999999999997E-8</c:v>
                      </c:pt>
                      <c:pt idx="2326">
                        <c:v>9.3550000000000001E-8</c:v>
                      </c:pt>
                      <c:pt idx="2327">
                        <c:v>9.3390000000000004E-8</c:v>
                      </c:pt>
                      <c:pt idx="2328">
                        <c:v>9.3390000000000004E-8</c:v>
                      </c:pt>
                      <c:pt idx="2329">
                        <c:v>9.3390000000000004E-8</c:v>
                      </c:pt>
                      <c:pt idx="2330">
                        <c:v>9.3470000000000003E-8</c:v>
                      </c:pt>
                      <c:pt idx="2331">
                        <c:v>9.3470000000000003E-8</c:v>
                      </c:pt>
                      <c:pt idx="2332">
                        <c:v>9.3550000000000001E-8</c:v>
                      </c:pt>
                      <c:pt idx="2333">
                        <c:v>9.3550000000000001E-8</c:v>
                      </c:pt>
                      <c:pt idx="2334">
                        <c:v>9.3470000000000003E-8</c:v>
                      </c:pt>
                      <c:pt idx="2335">
                        <c:v>9.3390000000000004E-8</c:v>
                      </c:pt>
                      <c:pt idx="2336">
                        <c:v>9.3299999999999995E-8</c:v>
                      </c:pt>
                      <c:pt idx="2337">
                        <c:v>9.3390000000000004E-8</c:v>
                      </c:pt>
                      <c:pt idx="2338">
                        <c:v>9.3390000000000004E-8</c:v>
                      </c:pt>
                      <c:pt idx="2339">
                        <c:v>9.3470000000000003E-8</c:v>
                      </c:pt>
                      <c:pt idx="2340">
                        <c:v>9.3390000000000004E-8</c:v>
                      </c:pt>
                      <c:pt idx="2341">
                        <c:v>9.3550000000000001E-8</c:v>
                      </c:pt>
                      <c:pt idx="2342">
                        <c:v>9.3470000000000003E-8</c:v>
                      </c:pt>
                      <c:pt idx="2343">
                        <c:v>9.3470000000000003E-8</c:v>
                      </c:pt>
                      <c:pt idx="2344">
                        <c:v>9.3390000000000004E-8</c:v>
                      </c:pt>
                      <c:pt idx="2345">
                        <c:v>9.3470000000000003E-8</c:v>
                      </c:pt>
                      <c:pt idx="2346">
                        <c:v>9.3470000000000003E-8</c:v>
                      </c:pt>
                      <c:pt idx="2347">
                        <c:v>9.3299999999999995E-8</c:v>
                      </c:pt>
                      <c:pt idx="2348">
                        <c:v>9.3470000000000003E-8</c:v>
                      </c:pt>
                      <c:pt idx="2349">
                        <c:v>9.3470000000000003E-8</c:v>
                      </c:pt>
                      <c:pt idx="2350">
                        <c:v>9.3390000000000004E-8</c:v>
                      </c:pt>
                      <c:pt idx="2351">
                        <c:v>9.3299999999999995E-8</c:v>
                      </c:pt>
                      <c:pt idx="2352">
                        <c:v>9.3470000000000003E-8</c:v>
                      </c:pt>
                      <c:pt idx="2353">
                        <c:v>9.3390000000000004E-8</c:v>
                      </c:pt>
                      <c:pt idx="2354">
                        <c:v>9.3470000000000003E-8</c:v>
                      </c:pt>
                      <c:pt idx="2355">
                        <c:v>9.3639999999999997E-8</c:v>
                      </c:pt>
                      <c:pt idx="2356">
                        <c:v>9.3470000000000003E-8</c:v>
                      </c:pt>
                      <c:pt idx="2357">
                        <c:v>9.3470000000000003E-8</c:v>
                      </c:pt>
                      <c:pt idx="2358">
                        <c:v>9.3390000000000004E-8</c:v>
                      </c:pt>
                      <c:pt idx="2359">
                        <c:v>9.3299999999999995E-8</c:v>
                      </c:pt>
                      <c:pt idx="2360">
                        <c:v>9.3390000000000004E-8</c:v>
                      </c:pt>
                      <c:pt idx="2361">
                        <c:v>9.3470000000000003E-8</c:v>
                      </c:pt>
                      <c:pt idx="2362">
                        <c:v>9.3390000000000004E-8</c:v>
                      </c:pt>
                      <c:pt idx="2363">
                        <c:v>9.3390000000000004E-8</c:v>
                      </c:pt>
                      <c:pt idx="2364">
                        <c:v>9.3470000000000003E-8</c:v>
                      </c:pt>
                      <c:pt idx="2365">
                        <c:v>9.3470000000000003E-8</c:v>
                      </c:pt>
                      <c:pt idx="2366">
                        <c:v>9.3470000000000003E-8</c:v>
                      </c:pt>
                      <c:pt idx="2367">
                        <c:v>9.3470000000000003E-8</c:v>
                      </c:pt>
                      <c:pt idx="2368">
                        <c:v>9.3550000000000001E-8</c:v>
                      </c:pt>
                      <c:pt idx="2369">
                        <c:v>9.3470000000000003E-8</c:v>
                      </c:pt>
                      <c:pt idx="2370">
                        <c:v>9.3550000000000001E-8</c:v>
                      </c:pt>
                      <c:pt idx="2371">
                        <c:v>9.3390000000000004E-8</c:v>
                      </c:pt>
                      <c:pt idx="2372">
                        <c:v>9.3299999999999995E-8</c:v>
                      </c:pt>
                      <c:pt idx="2373">
                        <c:v>9.3299999999999995E-8</c:v>
                      </c:pt>
                      <c:pt idx="2374">
                        <c:v>9.3219999999999997E-8</c:v>
                      </c:pt>
                      <c:pt idx="2375">
                        <c:v>9.3299999999999995E-8</c:v>
                      </c:pt>
                      <c:pt idx="2376">
                        <c:v>9.3299999999999995E-8</c:v>
                      </c:pt>
                      <c:pt idx="2377">
                        <c:v>9.3390000000000004E-8</c:v>
                      </c:pt>
                      <c:pt idx="2378">
                        <c:v>9.3470000000000003E-8</c:v>
                      </c:pt>
                      <c:pt idx="2379">
                        <c:v>9.3390000000000004E-8</c:v>
                      </c:pt>
                      <c:pt idx="2380">
                        <c:v>9.3299999999999995E-8</c:v>
                      </c:pt>
                      <c:pt idx="2381">
                        <c:v>9.3299999999999995E-8</c:v>
                      </c:pt>
                      <c:pt idx="2382">
                        <c:v>9.3130000000000001E-8</c:v>
                      </c:pt>
                      <c:pt idx="2383">
                        <c:v>9.3299999999999995E-8</c:v>
                      </c:pt>
                      <c:pt idx="2384">
                        <c:v>9.3219999999999997E-8</c:v>
                      </c:pt>
                      <c:pt idx="2385">
                        <c:v>9.3299999999999995E-8</c:v>
                      </c:pt>
                      <c:pt idx="2386">
                        <c:v>9.3299999999999995E-8</c:v>
                      </c:pt>
                      <c:pt idx="2387">
                        <c:v>9.3390000000000004E-8</c:v>
                      </c:pt>
                      <c:pt idx="2388">
                        <c:v>9.3299999999999995E-8</c:v>
                      </c:pt>
                      <c:pt idx="2389">
                        <c:v>9.3390000000000004E-8</c:v>
                      </c:pt>
                      <c:pt idx="2390">
                        <c:v>9.3390000000000004E-8</c:v>
                      </c:pt>
                      <c:pt idx="2391">
                        <c:v>9.3219999999999997E-8</c:v>
                      </c:pt>
                      <c:pt idx="2392">
                        <c:v>9.3470000000000003E-8</c:v>
                      </c:pt>
                      <c:pt idx="2393">
                        <c:v>9.3390000000000004E-8</c:v>
                      </c:pt>
                      <c:pt idx="2394">
                        <c:v>9.3470000000000003E-8</c:v>
                      </c:pt>
                      <c:pt idx="2395">
                        <c:v>9.3470000000000003E-8</c:v>
                      </c:pt>
                      <c:pt idx="2396">
                        <c:v>9.3390000000000004E-8</c:v>
                      </c:pt>
                      <c:pt idx="2397">
                        <c:v>9.3390000000000004E-8</c:v>
                      </c:pt>
                      <c:pt idx="2398">
                        <c:v>9.3219999999999997E-8</c:v>
                      </c:pt>
                      <c:pt idx="2399">
                        <c:v>9.3390000000000004E-8</c:v>
                      </c:pt>
                      <c:pt idx="2400">
                        <c:v>9.3390000000000004E-8</c:v>
                      </c:pt>
                      <c:pt idx="2401">
                        <c:v>9.3470000000000003E-8</c:v>
                      </c:pt>
                      <c:pt idx="2402">
                        <c:v>9.3390000000000004E-8</c:v>
                      </c:pt>
                      <c:pt idx="2403">
                        <c:v>9.3390000000000004E-8</c:v>
                      </c:pt>
                      <c:pt idx="2404">
                        <c:v>9.3470000000000003E-8</c:v>
                      </c:pt>
                      <c:pt idx="2405">
                        <c:v>9.3390000000000004E-8</c:v>
                      </c:pt>
                      <c:pt idx="2406">
                        <c:v>9.3390000000000004E-8</c:v>
                      </c:pt>
                      <c:pt idx="2407">
                        <c:v>9.3470000000000003E-8</c:v>
                      </c:pt>
                      <c:pt idx="2408">
                        <c:v>9.3390000000000004E-8</c:v>
                      </c:pt>
                      <c:pt idx="2409">
                        <c:v>9.3390000000000004E-8</c:v>
                      </c:pt>
                      <c:pt idx="2410">
                        <c:v>9.3470000000000003E-8</c:v>
                      </c:pt>
                      <c:pt idx="2411">
                        <c:v>9.3390000000000004E-8</c:v>
                      </c:pt>
                      <c:pt idx="2412">
                        <c:v>9.3470000000000003E-8</c:v>
                      </c:pt>
                      <c:pt idx="2413">
                        <c:v>9.3390000000000004E-8</c:v>
                      </c:pt>
                      <c:pt idx="2414">
                        <c:v>9.3390000000000004E-8</c:v>
                      </c:pt>
                      <c:pt idx="2415">
                        <c:v>9.3470000000000003E-8</c:v>
                      </c:pt>
                      <c:pt idx="2416">
                        <c:v>9.3550000000000001E-8</c:v>
                      </c:pt>
                      <c:pt idx="2417">
                        <c:v>9.3390000000000004E-8</c:v>
                      </c:pt>
                      <c:pt idx="2418">
                        <c:v>9.3550000000000001E-8</c:v>
                      </c:pt>
                      <c:pt idx="2419">
                        <c:v>9.3550000000000001E-8</c:v>
                      </c:pt>
                      <c:pt idx="2420">
                        <c:v>9.3550000000000001E-8</c:v>
                      </c:pt>
                      <c:pt idx="2421">
                        <c:v>9.3550000000000001E-8</c:v>
                      </c:pt>
                      <c:pt idx="2422">
                        <c:v>9.3550000000000001E-8</c:v>
                      </c:pt>
                      <c:pt idx="2423">
                        <c:v>9.3639999999999997E-8</c:v>
                      </c:pt>
                      <c:pt idx="2424">
                        <c:v>9.3550000000000001E-8</c:v>
                      </c:pt>
                      <c:pt idx="2425">
                        <c:v>9.3470000000000003E-8</c:v>
                      </c:pt>
                      <c:pt idx="2426">
                        <c:v>9.3550000000000001E-8</c:v>
                      </c:pt>
                      <c:pt idx="2427">
                        <c:v>9.3470000000000003E-8</c:v>
                      </c:pt>
                      <c:pt idx="2428">
                        <c:v>9.3550000000000001E-8</c:v>
                      </c:pt>
                      <c:pt idx="2429">
                        <c:v>9.3550000000000001E-8</c:v>
                      </c:pt>
                      <c:pt idx="2430">
                        <c:v>9.3550000000000001E-8</c:v>
                      </c:pt>
                      <c:pt idx="2431">
                        <c:v>9.3550000000000001E-8</c:v>
                      </c:pt>
                      <c:pt idx="2432">
                        <c:v>9.3550000000000001E-8</c:v>
                      </c:pt>
                      <c:pt idx="2433">
                        <c:v>9.3550000000000001E-8</c:v>
                      </c:pt>
                      <c:pt idx="2434">
                        <c:v>9.3639999999999997E-8</c:v>
                      </c:pt>
                      <c:pt idx="2435">
                        <c:v>9.3470000000000003E-8</c:v>
                      </c:pt>
                      <c:pt idx="2436">
                        <c:v>9.3550000000000001E-8</c:v>
                      </c:pt>
                      <c:pt idx="2437">
                        <c:v>9.3550000000000001E-8</c:v>
                      </c:pt>
                      <c:pt idx="2438">
                        <c:v>9.3550000000000001E-8</c:v>
                      </c:pt>
                      <c:pt idx="2439">
                        <c:v>9.3470000000000003E-8</c:v>
                      </c:pt>
                      <c:pt idx="2440">
                        <c:v>9.3390000000000004E-8</c:v>
                      </c:pt>
                      <c:pt idx="2441">
                        <c:v>9.3550000000000001E-8</c:v>
                      </c:pt>
                      <c:pt idx="2442">
                        <c:v>9.3550000000000001E-8</c:v>
                      </c:pt>
                      <c:pt idx="2443">
                        <c:v>9.3639999999999997E-8</c:v>
                      </c:pt>
                      <c:pt idx="2444">
                        <c:v>9.3550000000000001E-8</c:v>
                      </c:pt>
                      <c:pt idx="2445">
                        <c:v>9.3470000000000003E-8</c:v>
                      </c:pt>
                      <c:pt idx="2446">
                        <c:v>9.3550000000000001E-8</c:v>
                      </c:pt>
                      <c:pt idx="2447">
                        <c:v>9.3550000000000001E-8</c:v>
                      </c:pt>
                      <c:pt idx="2448">
                        <c:v>9.3470000000000003E-8</c:v>
                      </c:pt>
                      <c:pt idx="2449">
                        <c:v>9.3550000000000001E-8</c:v>
                      </c:pt>
                      <c:pt idx="2450">
                        <c:v>9.3470000000000003E-8</c:v>
                      </c:pt>
                      <c:pt idx="2451">
                        <c:v>9.3639999999999997E-8</c:v>
                      </c:pt>
                      <c:pt idx="2452">
                        <c:v>9.3550000000000001E-8</c:v>
                      </c:pt>
                      <c:pt idx="2453">
                        <c:v>9.3470000000000003E-8</c:v>
                      </c:pt>
                      <c:pt idx="2454">
                        <c:v>9.3470000000000003E-8</c:v>
                      </c:pt>
                      <c:pt idx="2455">
                        <c:v>9.3639999999999997E-8</c:v>
                      </c:pt>
                      <c:pt idx="2456">
                        <c:v>9.3639999999999997E-8</c:v>
                      </c:pt>
                      <c:pt idx="2457">
                        <c:v>9.3550000000000001E-8</c:v>
                      </c:pt>
                      <c:pt idx="2458">
                        <c:v>9.3639999999999997E-8</c:v>
                      </c:pt>
                      <c:pt idx="2459">
                        <c:v>9.3639999999999997E-8</c:v>
                      </c:pt>
                      <c:pt idx="2460">
                        <c:v>9.3810000000000004E-8</c:v>
                      </c:pt>
                      <c:pt idx="2461">
                        <c:v>9.3550000000000001E-8</c:v>
                      </c:pt>
                      <c:pt idx="2462">
                        <c:v>9.3639999999999997E-8</c:v>
                      </c:pt>
                      <c:pt idx="2463">
                        <c:v>9.3639999999999997E-8</c:v>
                      </c:pt>
                      <c:pt idx="2464">
                        <c:v>9.3639999999999997E-8</c:v>
                      </c:pt>
                      <c:pt idx="2465">
                        <c:v>9.3550000000000001E-8</c:v>
                      </c:pt>
                      <c:pt idx="2466">
                        <c:v>9.3639999999999997E-8</c:v>
                      </c:pt>
                      <c:pt idx="2467">
                        <c:v>9.3550000000000001E-8</c:v>
                      </c:pt>
                      <c:pt idx="2468">
                        <c:v>9.3639999999999997E-8</c:v>
                      </c:pt>
                      <c:pt idx="2469">
                        <c:v>9.3639999999999997E-8</c:v>
                      </c:pt>
                      <c:pt idx="2470">
                        <c:v>9.3639999999999997E-8</c:v>
                      </c:pt>
                      <c:pt idx="2471">
                        <c:v>9.3639999999999997E-8</c:v>
                      </c:pt>
                      <c:pt idx="2472">
                        <c:v>9.3719999999999995E-8</c:v>
                      </c:pt>
                      <c:pt idx="2473">
                        <c:v>9.3639999999999997E-8</c:v>
                      </c:pt>
                      <c:pt idx="2474">
                        <c:v>9.3550000000000001E-8</c:v>
                      </c:pt>
                      <c:pt idx="2475">
                        <c:v>9.3719999999999995E-8</c:v>
                      </c:pt>
                      <c:pt idx="2476">
                        <c:v>9.3719999999999995E-8</c:v>
                      </c:pt>
                      <c:pt idx="2477">
                        <c:v>9.3550000000000001E-8</c:v>
                      </c:pt>
                      <c:pt idx="2478">
                        <c:v>9.3639999999999997E-8</c:v>
                      </c:pt>
                      <c:pt idx="2479">
                        <c:v>9.3550000000000001E-8</c:v>
                      </c:pt>
                      <c:pt idx="2480">
                        <c:v>9.3639999999999997E-8</c:v>
                      </c:pt>
                      <c:pt idx="2481">
                        <c:v>9.3639999999999997E-8</c:v>
                      </c:pt>
                      <c:pt idx="2482">
                        <c:v>9.3639999999999997E-8</c:v>
                      </c:pt>
                      <c:pt idx="2483">
                        <c:v>9.3639999999999997E-8</c:v>
                      </c:pt>
                      <c:pt idx="2484">
                        <c:v>9.3550000000000001E-8</c:v>
                      </c:pt>
                      <c:pt idx="2485">
                        <c:v>9.3639999999999997E-8</c:v>
                      </c:pt>
                      <c:pt idx="2486">
                        <c:v>9.3639999999999997E-8</c:v>
                      </c:pt>
                      <c:pt idx="2487">
                        <c:v>9.3639999999999997E-8</c:v>
                      </c:pt>
                      <c:pt idx="2488">
                        <c:v>9.3719999999999995E-8</c:v>
                      </c:pt>
                      <c:pt idx="2489">
                        <c:v>9.3639999999999997E-8</c:v>
                      </c:pt>
                      <c:pt idx="2490">
                        <c:v>9.3550000000000001E-8</c:v>
                      </c:pt>
                      <c:pt idx="2491">
                        <c:v>9.3639999999999997E-8</c:v>
                      </c:pt>
                      <c:pt idx="2492">
                        <c:v>9.3550000000000001E-8</c:v>
                      </c:pt>
                      <c:pt idx="2493">
                        <c:v>9.3470000000000003E-8</c:v>
                      </c:pt>
                      <c:pt idx="2494">
                        <c:v>9.3470000000000003E-8</c:v>
                      </c:pt>
                      <c:pt idx="2495">
                        <c:v>9.3390000000000004E-8</c:v>
                      </c:pt>
                      <c:pt idx="2496">
                        <c:v>9.3470000000000003E-8</c:v>
                      </c:pt>
                      <c:pt idx="2497">
                        <c:v>9.3390000000000004E-8</c:v>
                      </c:pt>
                      <c:pt idx="2498">
                        <c:v>9.3470000000000003E-8</c:v>
                      </c:pt>
                      <c:pt idx="2499">
                        <c:v>9.3470000000000003E-8</c:v>
                      </c:pt>
                      <c:pt idx="2500">
                        <c:v>9.3390000000000004E-8</c:v>
                      </c:pt>
                      <c:pt idx="2501">
                        <c:v>9.3390000000000004E-8</c:v>
                      </c:pt>
                      <c:pt idx="2502">
                        <c:v>9.3299999999999995E-8</c:v>
                      </c:pt>
                      <c:pt idx="2503">
                        <c:v>9.3470000000000003E-8</c:v>
                      </c:pt>
                      <c:pt idx="2504">
                        <c:v>9.3299999999999995E-8</c:v>
                      </c:pt>
                      <c:pt idx="2505">
                        <c:v>9.3470000000000003E-8</c:v>
                      </c:pt>
                      <c:pt idx="2506">
                        <c:v>9.3470000000000003E-8</c:v>
                      </c:pt>
                      <c:pt idx="2507">
                        <c:v>9.3299999999999995E-8</c:v>
                      </c:pt>
                      <c:pt idx="2508">
                        <c:v>9.3299999999999995E-8</c:v>
                      </c:pt>
                      <c:pt idx="2509">
                        <c:v>9.3390000000000004E-8</c:v>
                      </c:pt>
                      <c:pt idx="2510">
                        <c:v>9.3390000000000004E-8</c:v>
                      </c:pt>
                      <c:pt idx="2511">
                        <c:v>9.3390000000000004E-8</c:v>
                      </c:pt>
                      <c:pt idx="2512">
                        <c:v>9.3470000000000003E-8</c:v>
                      </c:pt>
                      <c:pt idx="2513">
                        <c:v>9.3299999999999995E-8</c:v>
                      </c:pt>
                      <c:pt idx="2514">
                        <c:v>9.3470000000000003E-8</c:v>
                      </c:pt>
                      <c:pt idx="2515">
                        <c:v>9.3299999999999995E-8</c:v>
                      </c:pt>
                      <c:pt idx="2516">
                        <c:v>9.3550000000000001E-8</c:v>
                      </c:pt>
                      <c:pt idx="2517">
                        <c:v>9.3470000000000003E-8</c:v>
                      </c:pt>
                      <c:pt idx="2518">
                        <c:v>9.3470000000000003E-8</c:v>
                      </c:pt>
                      <c:pt idx="2519">
                        <c:v>9.3470000000000003E-8</c:v>
                      </c:pt>
                      <c:pt idx="2520">
                        <c:v>9.3550000000000001E-8</c:v>
                      </c:pt>
                      <c:pt idx="2521">
                        <c:v>9.3550000000000001E-8</c:v>
                      </c:pt>
                      <c:pt idx="2522">
                        <c:v>9.3470000000000003E-8</c:v>
                      </c:pt>
                      <c:pt idx="2523">
                        <c:v>9.3470000000000003E-8</c:v>
                      </c:pt>
                      <c:pt idx="2524">
                        <c:v>9.3550000000000001E-8</c:v>
                      </c:pt>
                      <c:pt idx="2525">
                        <c:v>9.3470000000000003E-8</c:v>
                      </c:pt>
                      <c:pt idx="2526">
                        <c:v>9.3639999999999997E-8</c:v>
                      </c:pt>
                      <c:pt idx="2527">
                        <c:v>9.3550000000000001E-8</c:v>
                      </c:pt>
                      <c:pt idx="2528">
                        <c:v>9.3550000000000001E-8</c:v>
                      </c:pt>
                      <c:pt idx="2529">
                        <c:v>9.3639999999999997E-8</c:v>
                      </c:pt>
                      <c:pt idx="2530">
                        <c:v>9.3639999999999997E-8</c:v>
                      </c:pt>
                      <c:pt idx="2531">
                        <c:v>9.3550000000000001E-8</c:v>
                      </c:pt>
                      <c:pt idx="2532">
                        <c:v>9.3639999999999997E-8</c:v>
                      </c:pt>
                      <c:pt idx="2533">
                        <c:v>9.3550000000000001E-8</c:v>
                      </c:pt>
                      <c:pt idx="2534">
                        <c:v>9.3550000000000001E-8</c:v>
                      </c:pt>
                      <c:pt idx="2535">
                        <c:v>9.3639999999999997E-8</c:v>
                      </c:pt>
                      <c:pt idx="2536">
                        <c:v>9.3639999999999997E-8</c:v>
                      </c:pt>
                      <c:pt idx="2537">
                        <c:v>9.3639999999999997E-8</c:v>
                      </c:pt>
                      <c:pt idx="2538">
                        <c:v>9.3550000000000001E-8</c:v>
                      </c:pt>
                      <c:pt idx="2539">
                        <c:v>9.3550000000000001E-8</c:v>
                      </c:pt>
                      <c:pt idx="2540">
                        <c:v>9.3639999999999997E-8</c:v>
                      </c:pt>
                      <c:pt idx="2541">
                        <c:v>9.3550000000000001E-8</c:v>
                      </c:pt>
                      <c:pt idx="2542">
                        <c:v>9.3639999999999997E-8</c:v>
                      </c:pt>
                      <c:pt idx="2543">
                        <c:v>9.3550000000000001E-8</c:v>
                      </c:pt>
                      <c:pt idx="2544">
                        <c:v>9.3550000000000001E-8</c:v>
                      </c:pt>
                      <c:pt idx="2545">
                        <c:v>9.3639999999999997E-8</c:v>
                      </c:pt>
                      <c:pt idx="2546">
                        <c:v>9.3639999999999997E-8</c:v>
                      </c:pt>
                      <c:pt idx="2547">
                        <c:v>9.3550000000000001E-8</c:v>
                      </c:pt>
                      <c:pt idx="2548">
                        <c:v>9.3639999999999997E-8</c:v>
                      </c:pt>
                      <c:pt idx="2549">
                        <c:v>9.3550000000000001E-8</c:v>
                      </c:pt>
                      <c:pt idx="2550">
                        <c:v>9.3810000000000004E-8</c:v>
                      </c:pt>
                      <c:pt idx="2551">
                        <c:v>9.3639999999999997E-8</c:v>
                      </c:pt>
                      <c:pt idx="2552">
                        <c:v>9.3550000000000001E-8</c:v>
                      </c:pt>
                      <c:pt idx="2553">
                        <c:v>9.3639999999999997E-8</c:v>
                      </c:pt>
                      <c:pt idx="2554">
                        <c:v>9.3639999999999997E-8</c:v>
                      </c:pt>
                      <c:pt idx="2555">
                        <c:v>9.3550000000000001E-8</c:v>
                      </c:pt>
                      <c:pt idx="2556">
                        <c:v>9.3550000000000001E-8</c:v>
                      </c:pt>
                      <c:pt idx="2557">
                        <c:v>9.3639999999999997E-8</c:v>
                      </c:pt>
                      <c:pt idx="2558">
                        <c:v>9.3639999999999997E-8</c:v>
                      </c:pt>
                      <c:pt idx="2559">
                        <c:v>9.3550000000000001E-8</c:v>
                      </c:pt>
                      <c:pt idx="2560">
                        <c:v>9.3550000000000001E-8</c:v>
                      </c:pt>
                      <c:pt idx="2561">
                        <c:v>9.3719999999999995E-8</c:v>
                      </c:pt>
                      <c:pt idx="2562">
                        <c:v>9.3550000000000001E-8</c:v>
                      </c:pt>
                      <c:pt idx="2563">
                        <c:v>9.3639999999999997E-8</c:v>
                      </c:pt>
                      <c:pt idx="2564">
                        <c:v>9.3719999999999995E-8</c:v>
                      </c:pt>
                      <c:pt idx="2565">
                        <c:v>9.3639999999999997E-8</c:v>
                      </c:pt>
                      <c:pt idx="2566">
                        <c:v>9.3639999999999997E-8</c:v>
                      </c:pt>
                      <c:pt idx="2567">
                        <c:v>9.3550000000000001E-8</c:v>
                      </c:pt>
                      <c:pt idx="2568">
                        <c:v>9.3550000000000001E-8</c:v>
                      </c:pt>
                      <c:pt idx="2569">
                        <c:v>9.3470000000000003E-8</c:v>
                      </c:pt>
                      <c:pt idx="2570">
                        <c:v>9.3639999999999997E-8</c:v>
                      </c:pt>
                      <c:pt idx="2571">
                        <c:v>9.3550000000000001E-8</c:v>
                      </c:pt>
                      <c:pt idx="2572">
                        <c:v>9.3639999999999997E-8</c:v>
                      </c:pt>
                      <c:pt idx="2573">
                        <c:v>9.3639999999999997E-8</c:v>
                      </c:pt>
                      <c:pt idx="2574">
                        <c:v>9.3639999999999997E-8</c:v>
                      </c:pt>
                      <c:pt idx="2575">
                        <c:v>9.3550000000000001E-8</c:v>
                      </c:pt>
                      <c:pt idx="2576">
                        <c:v>9.3639999999999997E-8</c:v>
                      </c:pt>
                      <c:pt idx="2577">
                        <c:v>9.3639999999999997E-8</c:v>
                      </c:pt>
                      <c:pt idx="2578">
                        <c:v>9.3639999999999997E-8</c:v>
                      </c:pt>
                      <c:pt idx="2579">
                        <c:v>9.3550000000000001E-8</c:v>
                      </c:pt>
                      <c:pt idx="2580">
                        <c:v>9.3639999999999997E-8</c:v>
                      </c:pt>
                      <c:pt idx="2581">
                        <c:v>9.3639999999999997E-8</c:v>
                      </c:pt>
                      <c:pt idx="2582">
                        <c:v>9.3639999999999997E-8</c:v>
                      </c:pt>
                      <c:pt idx="2583">
                        <c:v>9.3639999999999997E-8</c:v>
                      </c:pt>
                      <c:pt idx="2584">
                        <c:v>9.3639999999999997E-8</c:v>
                      </c:pt>
                      <c:pt idx="2585">
                        <c:v>9.3639999999999997E-8</c:v>
                      </c:pt>
                      <c:pt idx="2586">
                        <c:v>9.3550000000000001E-8</c:v>
                      </c:pt>
                      <c:pt idx="2587">
                        <c:v>9.3550000000000001E-8</c:v>
                      </c:pt>
                      <c:pt idx="2588">
                        <c:v>9.3719999999999995E-8</c:v>
                      </c:pt>
                      <c:pt idx="2589">
                        <c:v>9.3639999999999997E-8</c:v>
                      </c:pt>
                      <c:pt idx="2590">
                        <c:v>9.3550000000000001E-8</c:v>
                      </c:pt>
                      <c:pt idx="2591">
                        <c:v>9.3550000000000001E-8</c:v>
                      </c:pt>
                      <c:pt idx="2592">
                        <c:v>9.3550000000000001E-8</c:v>
                      </c:pt>
                      <c:pt idx="2593">
                        <c:v>9.3470000000000003E-8</c:v>
                      </c:pt>
                      <c:pt idx="2594">
                        <c:v>9.3550000000000001E-8</c:v>
                      </c:pt>
                      <c:pt idx="2595">
                        <c:v>9.3550000000000001E-8</c:v>
                      </c:pt>
                      <c:pt idx="2596">
                        <c:v>9.3639999999999997E-8</c:v>
                      </c:pt>
                      <c:pt idx="2597">
                        <c:v>9.3470000000000003E-8</c:v>
                      </c:pt>
                      <c:pt idx="2598">
                        <c:v>9.3550000000000001E-8</c:v>
                      </c:pt>
                      <c:pt idx="2599">
                        <c:v>9.3550000000000001E-8</c:v>
                      </c:pt>
                      <c:pt idx="2600">
                        <c:v>9.3470000000000003E-8</c:v>
                      </c:pt>
                      <c:pt idx="2601">
                        <c:v>9.3470000000000003E-8</c:v>
                      </c:pt>
                      <c:pt idx="2602">
                        <c:v>9.3639999999999997E-8</c:v>
                      </c:pt>
                      <c:pt idx="2603">
                        <c:v>9.3550000000000001E-8</c:v>
                      </c:pt>
                      <c:pt idx="2604">
                        <c:v>9.3390000000000004E-8</c:v>
                      </c:pt>
                      <c:pt idx="2605">
                        <c:v>9.3470000000000003E-8</c:v>
                      </c:pt>
                      <c:pt idx="2606">
                        <c:v>9.3550000000000001E-8</c:v>
                      </c:pt>
                      <c:pt idx="2607">
                        <c:v>9.3550000000000001E-8</c:v>
                      </c:pt>
                      <c:pt idx="2608">
                        <c:v>9.3470000000000003E-8</c:v>
                      </c:pt>
                      <c:pt idx="2609">
                        <c:v>9.3470000000000003E-8</c:v>
                      </c:pt>
                      <c:pt idx="2610">
                        <c:v>9.3470000000000003E-8</c:v>
                      </c:pt>
                      <c:pt idx="2611">
                        <c:v>9.3550000000000001E-8</c:v>
                      </c:pt>
                      <c:pt idx="2612">
                        <c:v>9.3639999999999997E-8</c:v>
                      </c:pt>
                      <c:pt idx="2613">
                        <c:v>9.3550000000000001E-8</c:v>
                      </c:pt>
                      <c:pt idx="2614">
                        <c:v>9.3470000000000003E-8</c:v>
                      </c:pt>
                      <c:pt idx="2615">
                        <c:v>9.3550000000000001E-8</c:v>
                      </c:pt>
                      <c:pt idx="2616">
                        <c:v>9.3550000000000001E-8</c:v>
                      </c:pt>
                      <c:pt idx="2617">
                        <c:v>9.3550000000000001E-8</c:v>
                      </c:pt>
                      <c:pt idx="2618">
                        <c:v>9.3390000000000004E-8</c:v>
                      </c:pt>
                      <c:pt idx="2619">
                        <c:v>9.3470000000000003E-8</c:v>
                      </c:pt>
                      <c:pt idx="2620">
                        <c:v>9.3470000000000003E-8</c:v>
                      </c:pt>
                      <c:pt idx="2621">
                        <c:v>9.3550000000000001E-8</c:v>
                      </c:pt>
                      <c:pt idx="2622">
                        <c:v>9.3470000000000003E-8</c:v>
                      </c:pt>
                      <c:pt idx="2623">
                        <c:v>9.3550000000000001E-8</c:v>
                      </c:pt>
                      <c:pt idx="2624">
                        <c:v>9.3470000000000003E-8</c:v>
                      </c:pt>
                      <c:pt idx="2625">
                        <c:v>9.3470000000000003E-8</c:v>
                      </c:pt>
                      <c:pt idx="2626">
                        <c:v>9.3470000000000003E-8</c:v>
                      </c:pt>
                      <c:pt idx="2627">
                        <c:v>9.3299999999999995E-8</c:v>
                      </c:pt>
                      <c:pt idx="2628">
                        <c:v>9.3550000000000001E-8</c:v>
                      </c:pt>
                      <c:pt idx="2629">
                        <c:v>9.3470000000000003E-8</c:v>
                      </c:pt>
                      <c:pt idx="2630">
                        <c:v>9.3470000000000003E-8</c:v>
                      </c:pt>
                      <c:pt idx="2631">
                        <c:v>9.3390000000000004E-8</c:v>
                      </c:pt>
                      <c:pt idx="2632">
                        <c:v>9.3470000000000003E-8</c:v>
                      </c:pt>
                      <c:pt idx="2633">
                        <c:v>9.3550000000000001E-8</c:v>
                      </c:pt>
                      <c:pt idx="2634">
                        <c:v>9.3470000000000003E-8</c:v>
                      </c:pt>
                      <c:pt idx="2635">
                        <c:v>9.3299999999999995E-8</c:v>
                      </c:pt>
                      <c:pt idx="2636">
                        <c:v>9.3390000000000004E-8</c:v>
                      </c:pt>
                      <c:pt idx="2637">
                        <c:v>9.3299999999999995E-8</c:v>
                      </c:pt>
                      <c:pt idx="2638">
                        <c:v>9.3299999999999995E-8</c:v>
                      </c:pt>
                      <c:pt idx="2639">
                        <c:v>9.3219999999999997E-8</c:v>
                      </c:pt>
                      <c:pt idx="2640">
                        <c:v>9.3470000000000003E-8</c:v>
                      </c:pt>
                      <c:pt idx="2641">
                        <c:v>9.3390000000000004E-8</c:v>
                      </c:pt>
                      <c:pt idx="2642">
                        <c:v>9.3470000000000003E-8</c:v>
                      </c:pt>
                      <c:pt idx="2643">
                        <c:v>9.3299999999999995E-8</c:v>
                      </c:pt>
                      <c:pt idx="2644">
                        <c:v>9.3470000000000003E-8</c:v>
                      </c:pt>
                      <c:pt idx="2645">
                        <c:v>9.3390000000000004E-8</c:v>
                      </c:pt>
                      <c:pt idx="2646">
                        <c:v>9.3390000000000004E-8</c:v>
                      </c:pt>
                      <c:pt idx="2647">
                        <c:v>9.3390000000000004E-8</c:v>
                      </c:pt>
                      <c:pt idx="2648">
                        <c:v>9.3550000000000001E-8</c:v>
                      </c:pt>
                      <c:pt idx="2649">
                        <c:v>9.3299999999999995E-8</c:v>
                      </c:pt>
                      <c:pt idx="2650">
                        <c:v>9.3470000000000003E-8</c:v>
                      </c:pt>
                      <c:pt idx="2651">
                        <c:v>9.3390000000000004E-8</c:v>
                      </c:pt>
                      <c:pt idx="2652">
                        <c:v>9.3390000000000004E-8</c:v>
                      </c:pt>
                      <c:pt idx="2653">
                        <c:v>9.3470000000000003E-8</c:v>
                      </c:pt>
                      <c:pt idx="2654">
                        <c:v>9.3390000000000004E-8</c:v>
                      </c:pt>
                      <c:pt idx="2655">
                        <c:v>9.3470000000000003E-8</c:v>
                      </c:pt>
                      <c:pt idx="2656">
                        <c:v>9.3390000000000004E-8</c:v>
                      </c:pt>
                      <c:pt idx="2657">
                        <c:v>9.3550000000000001E-8</c:v>
                      </c:pt>
                      <c:pt idx="2658">
                        <c:v>9.3470000000000003E-8</c:v>
                      </c:pt>
                      <c:pt idx="2659">
                        <c:v>9.3639999999999997E-8</c:v>
                      </c:pt>
                      <c:pt idx="2660">
                        <c:v>9.3390000000000004E-8</c:v>
                      </c:pt>
                      <c:pt idx="2661">
                        <c:v>9.3390000000000004E-8</c:v>
                      </c:pt>
                      <c:pt idx="2662">
                        <c:v>9.3470000000000003E-8</c:v>
                      </c:pt>
                      <c:pt idx="2663">
                        <c:v>9.3470000000000003E-8</c:v>
                      </c:pt>
                      <c:pt idx="2664">
                        <c:v>9.3550000000000001E-8</c:v>
                      </c:pt>
                      <c:pt idx="2665">
                        <c:v>9.3470000000000003E-8</c:v>
                      </c:pt>
                      <c:pt idx="2666">
                        <c:v>9.3550000000000001E-8</c:v>
                      </c:pt>
                      <c:pt idx="2667">
                        <c:v>9.3470000000000003E-8</c:v>
                      </c:pt>
                      <c:pt idx="2668">
                        <c:v>9.3299999999999995E-8</c:v>
                      </c:pt>
                      <c:pt idx="2669">
                        <c:v>9.3470000000000003E-8</c:v>
                      </c:pt>
                      <c:pt idx="2670">
                        <c:v>9.3550000000000001E-8</c:v>
                      </c:pt>
                      <c:pt idx="2671">
                        <c:v>9.3470000000000003E-8</c:v>
                      </c:pt>
                      <c:pt idx="2672">
                        <c:v>9.3470000000000003E-8</c:v>
                      </c:pt>
                      <c:pt idx="2673">
                        <c:v>9.3470000000000003E-8</c:v>
                      </c:pt>
                      <c:pt idx="2674">
                        <c:v>9.3390000000000004E-8</c:v>
                      </c:pt>
                      <c:pt idx="2675">
                        <c:v>9.3390000000000004E-8</c:v>
                      </c:pt>
                      <c:pt idx="2676">
                        <c:v>9.3390000000000004E-8</c:v>
                      </c:pt>
                      <c:pt idx="2677">
                        <c:v>9.3299999999999995E-8</c:v>
                      </c:pt>
                      <c:pt idx="2678">
                        <c:v>9.3390000000000004E-8</c:v>
                      </c:pt>
                      <c:pt idx="2679">
                        <c:v>9.3470000000000003E-8</c:v>
                      </c:pt>
                      <c:pt idx="2680">
                        <c:v>9.3390000000000004E-8</c:v>
                      </c:pt>
                      <c:pt idx="2681">
                        <c:v>9.3299999999999995E-8</c:v>
                      </c:pt>
                      <c:pt idx="2682">
                        <c:v>9.3470000000000003E-8</c:v>
                      </c:pt>
                      <c:pt idx="2683">
                        <c:v>9.3550000000000001E-8</c:v>
                      </c:pt>
                      <c:pt idx="2684">
                        <c:v>9.3470000000000003E-8</c:v>
                      </c:pt>
                      <c:pt idx="2685">
                        <c:v>9.3470000000000003E-8</c:v>
                      </c:pt>
                      <c:pt idx="2686">
                        <c:v>9.3390000000000004E-8</c:v>
                      </c:pt>
                      <c:pt idx="2687">
                        <c:v>9.3470000000000003E-8</c:v>
                      </c:pt>
                      <c:pt idx="2688">
                        <c:v>9.3390000000000004E-8</c:v>
                      </c:pt>
                      <c:pt idx="2689">
                        <c:v>9.3639999999999997E-8</c:v>
                      </c:pt>
                      <c:pt idx="2690">
                        <c:v>9.3390000000000004E-8</c:v>
                      </c:pt>
                      <c:pt idx="2691">
                        <c:v>9.3299999999999995E-8</c:v>
                      </c:pt>
                      <c:pt idx="2692">
                        <c:v>9.3470000000000003E-8</c:v>
                      </c:pt>
                      <c:pt idx="2693">
                        <c:v>9.3550000000000001E-8</c:v>
                      </c:pt>
                      <c:pt idx="2694">
                        <c:v>9.3470000000000003E-8</c:v>
                      </c:pt>
                      <c:pt idx="2695">
                        <c:v>9.3470000000000003E-8</c:v>
                      </c:pt>
                      <c:pt idx="2696">
                        <c:v>9.3470000000000003E-8</c:v>
                      </c:pt>
                      <c:pt idx="2697">
                        <c:v>9.3550000000000001E-8</c:v>
                      </c:pt>
                      <c:pt idx="2698">
                        <c:v>9.3550000000000001E-8</c:v>
                      </c:pt>
                      <c:pt idx="2699">
                        <c:v>9.3470000000000003E-8</c:v>
                      </c:pt>
                      <c:pt idx="2700">
                        <c:v>9.3550000000000001E-8</c:v>
                      </c:pt>
                      <c:pt idx="2701">
                        <c:v>9.3550000000000001E-8</c:v>
                      </c:pt>
                      <c:pt idx="2702">
                        <c:v>9.3550000000000001E-8</c:v>
                      </c:pt>
                      <c:pt idx="2703">
                        <c:v>9.3470000000000003E-8</c:v>
                      </c:pt>
                      <c:pt idx="2704">
                        <c:v>9.3550000000000001E-8</c:v>
                      </c:pt>
                      <c:pt idx="2705">
                        <c:v>9.3470000000000003E-8</c:v>
                      </c:pt>
                      <c:pt idx="2706">
                        <c:v>9.3390000000000004E-8</c:v>
                      </c:pt>
                      <c:pt idx="2707">
                        <c:v>9.3470000000000003E-8</c:v>
                      </c:pt>
                      <c:pt idx="2708">
                        <c:v>9.3550000000000001E-8</c:v>
                      </c:pt>
                      <c:pt idx="2709">
                        <c:v>9.3470000000000003E-8</c:v>
                      </c:pt>
                      <c:pt idx="2710">
                        <c:v>9.3470000000000003E-8</c:v>
                      </c:pt>
                      <c:pt idx="2711">
                        <c:v>9.3390000000000004E-8</c:v>
                      </c:pt>
                      <c:pt idx="2712">
                        <c:v>9.3470000000000003E-8</c:v>
                      </c:pt>
                      <c:pt idx="2713">
                        <c:v>9.3550000000000001E-8</c:v>
                      </c:pt>
                      <c:pt idx="2714">
                        <c:v>9.3470000000000003E-8</c:v>
                      </c:pt>
                      <c:pt idx="2715">
                        <c:v>9.3550000000000001E-8</c:v>
                      </c:pt>
                      <c:pt idx="2716">
                        <c:v>9.3390000000000004E-8</c:v>
                      </c:pt>
                      <c:pt idx="2717">
                        <c:v>9.3639999999999997E-8</c:v>
                      </c:pt>
                      <c:pt idx="2718">
                        <c:v>9.3470000000000003E-8</c:v>
                      </c:pt>
                      <c:pt idx="2719">
                        <c:v>9.3550000000000001E-8</c:v>
                      </c:pt>
                      <c:pt idx="2720">
                        <c:v>9.3390000000000004E-8</c:v>
                      </c:pt>
                      <c:pt idx="2721">
                        <c:v>9.3550000000000001E-8</c:v>
                      </c:pt>
                      <c:pt idx="2722">
                        <c:v>9.3550000000000001E-8</c:v>
                      </c:pt>
                      <c:pt idx="2723">
                        <c:v>9.3639999999999997E-8</c:v>
                      </c:pt>
                      <c:pt idx="2724">
                        <c:v>9.3390000000000004E-8</c:v>
                      </c:pt>
                      <c:pt idx="2725">
                        <c:v>9.3470000000000003E-8</c:v>
                      </c:pt>
                      <c:pt idx="2726">
                        <c:v>9.3470000000000003E-8</c:v>
                      </c:pt>
                      <c:pt idx="2727">
                        <c:v>9.3550000000000001E-8</c:v>
                      </c:pt>
                      <c:pt idx="2728">
                        <c:v>9.3470000000000003E-8</c:v>
                      </c:pt>
                      <c:pt idx="2729">
                        <c:v>9.3390000000000004E-8</c:v>
                      </c:pt>
                      <c:pt idx="2730">
                        <c:v>9.3390000000000004E-8</c:v>
                      </c:pt>
                      <c:pt idx="2731">
                        <c:v>9.3470000000000003E-8</c:v>
                      </c:pt>
                      <c:pt idx="2732">
                        <c:v>9.3470000000000003E-8</c:v>
                      </c:pt>
                      <c:pt idx="2733">
                        <c:v>9.3550000000000001E-8</c:v>
                      </c:pt>
                      <c:pt idx="2734">
                        <c:v>9.3390000000000004E-8</c:v>
                      </c:pt>
                      <c:pt idx="2735">
                        <c:v>9.3299999999999995E-8</c:v>
                      </c:pt>
                      <c:pt idx="2736">
                        <c:v>9.3390000000000004E-8</c:v>
                      </c:pt>
                      <c:pt idx="2737">
                        <c:v>9.3550000000000001E-8</c:v>
                      </c:pt>
                      <c:pt idx="2738">
                        <c:v>9.3470000000000003E-8</c:v>
                      </c:pt>
                      <c:pt idx="2739">
                        <c:v>9.3550000000000001E-8</c:v>
                      </c:pt>
                      <c:pt idx="2740">
                        <c:v>9.3390000000000004E-8</c:v>
                      </c:pt>
                      <c:pt idx="2741">
                        <c:v>9.3470000000000003E-8</c:v>
                      </c:pt>
                      <c:pt idx="2742">
                        <c:v>9.3470000000000003E-8</c:v>
                      </c:pt>
                      <c:pt idx="2743">
                        <c:v>9.3470000000000003E-8</c:v>
                      </c:pt>
                      <c:pt idx="2744">
                        <c:v>9.3470000000000003E-8</c:v>
                      </c:pt>
                      <c:pt idx="2745">
                        <c:v>9.3550000000000001E-8</c:v>
                      </c:pt>
                      <c:pt idx="2746">
                        <c:v>9.3390000000000004E-8</c:v>
                      </c:pt>
                      <c:pt idx="2747">
                        <c:v>9.3550000000000001E-8</c:v>
                      </c:pt>
                      <c:pt idx="2748">
                        <c:v>9.3470000000000003E-8</c:v>
                      </c:pt>
                      <c:pt idx="2749">
                        <c:v>9.3390000000000004E-8</c:v>
                      </c:pt>
                      <c:pt idx="2750">
                        <c:v>9.3470000000000003E-8</c:v>
                      </c:pt>
                      <c:pt idx="2751">
                        <c:v>9.3470000000000003E-8</c:v>
                      </c:pt>
                      <c:pt idx="2752">
                        <c:v>9.3390000000000004E-8</c:v>
                      </c:pt>
                      <c:pt idx="2753">
                        <c:v>9.3470000000000003E-8</c:v>
                      </c:pt>
                      <c:pt idx="2754">
                        <c:v>9.3390000000000004E-8</c:v>
                      </c:pt>
                      <c:pt idx="2755">
                        <c:v>9.3470000000000003E-8</c:v>
                      </c:pt>
                      <c:pt idx="2756">
                        <c:v>9.3299999999999995E-8</c:v>
                      </c:pt>
                      <c:pt idx="2757">
                        <c:v>9.3390000000000004E-8</c:v>
                      </c:pt>
                      <c:pt idx="2758">
                        <c:v>9.3390000000000004E-8</c:v>
                      </c:pt>
                      <c:pt idx="2759">
                        <c:v>9.3470000000000003E-8</c:v>
                      </c:pt>
                      <c:pt idx="2760">
                        <c:v>9.3390000000000004E-8</c:v>
                      </c:pt>
                      <c:pt idx="2761">
                        <c:v>9.3470000000000003E-8</c:v>
                      </c:pt>
                      <c:pt idx="2762">
                        <c:v>9.3390000000000004E-8</c:v>
                      </c:pt>
                      <c:pt idx="2763">
                        <c:v>9.3470000000000003E-8</c:v>
                      </c:pt>
                      <c:pt idx="2764">
                        <c:v>9.3390000000000004E-8</c:v>
                      </c:pt>
                      <c:pt idx="2765">
                        <c:v>9.3470000000000003E-8</c:v>
                      </c:pt>
                      <c:pt idx="2766">
                        <c:v>9.3299999999999995E-8</c:v>
                      </c:pt>
                      <c:pt idx="2767">
                        <c:v>9.3470000000000003E-8</c:v>
                      </c:pt>
                      <c:pt idx="2768">
                        <c:v>9.3470000000000003E-8</c:v>
                      </c:pt>
                      <c:pt idx="2769">
                        <c:v>9.3390000000000004E-8</c:v>
                      </c:pt>
                      <c:pt idx="2770">
                        <c:v>9.3550000000000001E-8</c:v>
                      </c:pt>
                      <c:pt idx="2771">
                        <c:v>9.3390000000000004E-8</c:v>
                      </c:pt>
                      <c:pt idx="2772">
                        <c:v>9.3390000000000004E-8</c:v>
                      </c:pt>
                      <c:pt idx="2773">
                        <c:v>9.3390000000000004E-8</c:v>
                      </c:pt>
                      <c:pt idx="2774">
                        <c:v>9.3390000000000004E-8</c:v>
                      </c:pt>
                      <c:pt idx="2775">
                        <c:v>9.3390000000000004E-8</c:v>
                      </c:pt>
                      <c:pt idx="2776">
                        <c:v>9.3390000000000004E-8</c:v>
                      </c:pt>
                      <c:pt idx="2777">
                        <c:v>9.3470000000000003E-8</c:v>
                      </c:pt>
                      <c:pt idx="2778">
                        <c:v>9.3299999999999995E-8</c:v>
                      </c:pt>
                      <c:pt idx="2779">
                        <c:v>9.3390000000000004E-8</c:v>
                      </c:pt>
                      <c:pt idx="2780">
                        <c:v>9.3299999999999995E-8</c:v>
                      </c:pt>
                      <c:pt idx="2781">
                        <c:v>9.3299999999999995E-8</c:v>
                      </c:pt>
                      <c:pt idx="2782">
                        <c:v>9.3390000000000004E-8</c:v>
                      </c:pt>
                      <c:pt idx="2783">
                        <c:v>9.3470000000000003E-8</c:v>
                      </c:pt>
                      <c:pt idx="2784">
                        <c:v>9.3299999999999995E-8</c:v>
                      </c:pt>
                      <c:pt idx="2785">
                        <c:v>9.3390000000000004E-8</c:v>
                      </c:pt>
                      <c:pt idx="2786">
                        <c:v>9.3219999999999997E-8</c:v>
                      </c:pt>
                      <c:pt idx="2787">
                        <c:v>9.3219999999999997E-8</c:v>
                      </c:pt>
                      <c:pt idx="2788">
                        <c:v>9.3299999999999995E-8</c:v>
                      </c:pt>
                      <c:pt idx="2789">
                        <c:v>9.3299999999999995E-8</c:v>
                      </c:pt>
                      <c:pt idx="2790">
                        <c:v>9.3299999999999995E-8</c:v>
                      </c:pt>
                      <c:pt idx="2791">
                        <c:v>9.3130000000000001E-8</c:v>
                      </c:pt>
                      <c:pt idx="2792">
                        <c:v>9.3219999999999997E-8</c:v>
                      </c:pt>
                      <c:pt idx="2793">
                        <c:v>9.3470000000000003E-8</c:v>
                      </c:pt>
                      <c:pt idx="2794">
                        <c:v>9.3299999999999995E-8</c:v>
                      </c:pt>
                      <c:pt idx="2795">
                        <c:v>9.3219999999999997E-8</c:v>
                      </c:pt>
                      <c:pt idx="2796">
                        <c:v>9.3299999999999995E-8</c:v>
                      </c:pt>
                      <c:pt idx="2797">
                        <c:v>9.3470000000000003E-8</c:v>
                      </c:pt>
                      <c:pt idx="2798">
                        <c:v>9.3390000000000004E-8</c:v>
                      </c:pt>
                      <c:pt idx="2799">
                        <c:v>9.3219999999999997E-8</c:v>
                      </c:pt>
                      <c:pt idx="2800">
                        <c:v>9.3390000000000004E-8</c:v>
                      </c:pt>
                      <c:pt idx="2801">
                        <c:v>9.3299999999999995E-8</c:v>
                      </c:pt>
                      <c:pt idx="2802">
                        <c:v>9.3390000000000004E-8</c:v>
                      </c:pt>
                      <c:pt idx="2803">
                        <c:v>9.3390000000000004E-8</c:v>
                      </c:pt>
                      <c:pt idx="2804">
                        <c:v>9.3390000000000004E-8</c:v>
                      </c:pt>
                      <c:pt idx="2805">
                        <c:v>9.3470000000000003E-8</c:v>
                      </c:pt>
                      <c:pt idx="2806">
                        <c:v>9.3470000000000003E-8</c:v>
                      </c:pt>
                      <c:pt idx="2807">
                        <c:v>9.3470000000000003E-8</c:v>
                      </c:pt>
                      <c:pt idx="2808">
                        <c:v>9.3390000000000004E-8</c:v>
                      </c:pt>
                      <c:pt idx="2809">
                        <c:v>9.3470000000000003E-8</c:v>
                      </c:pt>
                      <c:pt idx="2810">
                        <c:v>9.3390000000000004E-8</c:v>
                      </c:pt>
                      <c:pt idx="2811">
                        <c:v>9.3390000000000004E-8</c:v>
                      </c:pt>
                      <c:pt idx="2812">
                        <c:v>9.3550000000000001E-8</c:v>
                      </c:pt>
                      <c:pt idx="2813">
                        <c:v>9.3470000000000003E-8</c:v>
                      </c:pt>
                      <c:pt idx="2814">
                        <c:v>9.3470000000000003E-8</c:v>
                      </c:pt>
                      <c:pt idx="2815">
                        <c:v>9.3639999999999997E-8</c:v>
                      </c:pt>
                      <c:pt idx="2816">
                        <c:v>9.3470000000000003E-8</c:v>
                      </c:pt>
                      <c:pt idx="2817">
                        <c:v>9.3470000000000003E-8</c:v>
                      </c:pt>
                      <c:pt idx="2818">
                        <c:v>9.3470000000000003E-8</c:v>
                      </c:pt>
                      <c:pt idx="2819">
                        <c:v>9.3390000000000004E-8</c:v>
                      </c:pt>
                      <c:pt idx="2820">
                        <c:v>9.3390000000000004E-8</c:v>
                      </c:pt>
                      <c:pt idx="2821">
                        <c:v>9.3470000000000003E-8</c:v>
                      </c:pt>
                      <c:pt idx="2822">
                        <c:v>9.3470000000000003E-8</c:v>
                      </c:pt>
                      <c:pt idx="2823">
                        <c:v>9.3470000000000003E-8</c:v>
                      </c:pt>
                      <c:pt idx="2824">
                        <c:v>9.3390000000000004E-8</c:v>
                      </c:pt>
                      <c:pt idx="2825">
                        <c:v>9.3390000000000004E-8</c:v>
                      </c:pt>
                      <c:pt idx="2826">
                        <c:v>9.3470000000000003E-8</c:v>
                      </c:pt>
                      <c:pt idx="2827">
                        <c:v>9.3470000000000003E-8</c:v>
                      </c:pt>
                      <c:pt idx="2828">
                        <c:v>9.3639999999999997E-8</c:v>
                      </c:pt>
                      <c:pt idx="2829">
                        <c:v>9.3550000000000001E-8</c:v>
                      </c:pt>
                      <c:pt idx="2830">
                        <c:v>9.3639999999999997E-8</c:v>
                      </c:pt>
                      <c:pt idx="2831">
                        <c:v>9.3390000000000004E-8</c:v>
                      </c:pt>
                      <c:pt idx="2832">
                        <c:v>9.3470000000000003E-8</c:v>
                      </c:pt>
                      <c:pt idx="2833">
                        <c:v>9.3470000000000003E-8</c:v>
                      </c:pt>
                      <c:pt idx="2834">
                        <c:v>9.3390000000000004E-8</c:v>
                      </c:pt>
                      <c:pt idx="2835">
                        <c:v>9.3390000000000004E-8</c:v>
                      </c:pt>
                      <c:pt idx="2836">
                        <c:v>9.3470000000000003E-8</c:v>
                      </c:pt>
                      <c:pt idx="2837">
                        <c:v>9.3550000000000001E-8</c:v>
                      </c:pt>
                      <c:pt idx="2838">
                        <c:v>9.3550000000000001E-8</c:v>
                      </c:pt>
                      <c:pt idx="2839">
                        <c:v>9.3470000000000003E-8</c:v>
                      </c:pt>
                      <c:pt idx="2840">
                        <c:v>9.3550000000000001E-8</c:v>
                      </c:pt>
                      <c:pt idx="2841">
                        <c:v>9.3390000000000004E-8</c:v>
                      </c:pt>
                      <c:pt idx="2842">
                        <c:v>9.3390000000000004E-8</c:v>
                      </c:pt>
                      <c:pt idx="2843">
                        <c:v>9.3390000000000004E-8</c:v>
                      </c:pt>
                      <c:pt idx="2844">
                        <c:v>9.3550000000000001E-8</c:v>
                      </c:pt>
                      <c:pt idx="2845">
                        <c:v>9.3470000000000003E-8</c:v>
                      </c:pt>
                      <c:pt idx="2846">
                        <c:v>9.3470000000000003E-8</c:v>
                      </c:pt>
                      <c:pt idx="2847">
                        <c:v>9.3470000000000003E-8</c:v>
                      </c:pt>
                      <c:pt idx="2848">
                        <c:v>9.3470000000000003E-8</c:v>
                      </c:pt>
                      <c:pt idx="2849">
                        <c:v>9.3390000000000004E-8</c:v>
                      </c:pt>
                      <c:pt idx="2850">
                        <c:v>9.3550000000000001E-8</c:v>
                      </c:pt>
                      <c:pt idx="2851">
                        <c:v>9.3390000000000004E-8</c:v>
                      </c:pt>
                      <c:pt idx="2852">
                        <c:v>9.3550000000000001E-8</c:v>
                      </c:pt>
                      <c:pt idx="2853">
                        <c:v>9.3470000000000003E-8</c:v>
                      </c:pt>
                      <c:pt idx="2854">
                        <c:v>9.3550000000000001E-8</c:v>
                      </c:pt>
                      <c:pt idx="2855">
                        <c:v>9.3550000000000001E-8</c:v>
                      </c:pt>
                      <c:pt idx="2856">
                        <c:v>9.3550000000000001E-8</c:v>
                      </c:pt>
                      <c:pt idx="2857">
                        <c:v>9.3470000000000003E-8</c:v>
                      </c:pt>
                      <c:pt idx="2858">
                        <c:v>9.3550000000000001E-8</c:v>
                      </c:pt>
                      <c:pt idx="2859">
                        <c:v>9.3470000000000003E-8</c:v>
                      </c:pt>
                      <c:pt idx="2860">
                        <c:v>9.3390000000000004E-8</c:v>
                      </c:pt>
                      <c:pt idx="2861">
                        <c:v>9.3470000000000003E-8</c:v>
                      </c:pt>
                      <c:pt idx="2862">
                        <c:v>9.3550000000000001E-8</c:v>
                      </c:pt>
                      <c:pt idx="2863">
                        <c:v>9.3550000000000001E-8</c:v>
                      </c:pt>
                      <c:pt idx="2864">
                        <c:v>9.3550000000000001E-8</c:v>
                      </c:pt>
                      <c:pt idx="2865">
                        <c:v>9.3390000000000004E-8</c:v>
                      </c:pt>
                      <c:pt idx="2866">
                        <c:v>9.3470000000000003E-8</c:v>
                      </c:pt>
                      <c:pt idx="2867">
                        <c:v>9.3550000000000001E-8</c:v>
                      </c:pt>
                      <c:pt idx="2868">
                        <c:v>9.3390000000000004E-8</c:v>
                      </c:pt>
                      <c:pt idx="2869">
                        <c:v>9.3550000000000001E-8</c:v>
                      </c:pt>
                      <c:pt idx="2870">
                        <c:v>9.3470000000000003E-8</c:v>
                      </c:pt>
                      <c:pt idx="2871">
                        <c:v>9.3390000000000004E-8</c:v>
                      </c:pt>
                      <c:pt idx="2872">
                        <c:v>9.3470000000000003E-8</c:v>
                      </c:pt>
                      <c:pt idx="2873">
                        <c:v>9.3550000000000001E-8</c:v>
                      </c:pt>
                      <c:pt idx="2874">
                        <c:v>9.3470000000000003E-8</c:v>
                      </c:pt>
                      <c:pt idx="2875">
                        <c:v>9.3470000000000003E-8</c:v>
                      </c:pt>
                      <c:pt idx="2876">
                        <c:v>9.3639999999999997E-8</c:v>
                      </c:pt>
                      <c:pt idx="2877">
                        <c:v>9.3470000000000003E-8</c:v>
                      </c:pt>
                      <c:pt idx="2878">
                        <c:v>9.3550000000000001E-8</c:v>
                      </c:pt>
                      <c:pt idx="2879">
                        <c:v>9.3639999999999997E-8</c:v>
                      </c:pt>
                      <c:pt idx="2880">
                        <c:v>9.3639999999999997E-8</c:v>
                      </c:pt>
                      <c:pt idx="2881">
                        <c:v>9.3550000000000001E-8</c:v>
                      </c:pt>
                      <c:pt idx="2882">
                        <c:v>9.3470000000000003E-8</c:v>
                      </c:pt>
                      <c:pt idx="2883">
                        <c:v>9.3550000000000001E-8</c:v>
                      </c:pt>
                      <c:pt idx="2884">
                        <c:v>9.3470000000000003E-8</c:v>
                      </c:pt>
                      <c:pt idx="2885">
                        <c:v>9.3550000000000001E-8</c:v>
                      </c:pt>
                      <c:pt idx="2886">
                        <c:v>9.3550000000000001E-8</c:v>
                      </c:pt>
                      <c:pt idx="2887">
                        <c:v>9.3550000000000001E-8</c:v>
                      </c:pt>
                      <c:pt idx="2888">
                        <c:v>9.3550000000000001E-8</c:v>
                      </c:pt>
                      <c:pt idx="2889">
                        <c:v>9.3550000000000001E-8</c:v>
                      </c:pt>
                      <c:pt idx="2890">
                        <c:v>9.3470000000000003E-8</c:v>
                      </c:pt>
                      <c:pt idx="2891">
                        <c:v>9.3550000000000001E-8</c:v>
                      </c:pt>
                      <c:pt idx="2892">
                        <c:v>9.3550000000000001E-8</c:v>
                      </c:pt>
                      <c:pt idx="2893">
                        <c:v>9.3390000000000004E-8</c:v>
                      </c:pt>
                      <c:pt idx="2894">
                        <c:v>9.3550000000000001E-8</c:v>
                      </c:pt>
                      <c:pt idx="2895">
                        <c:v>9.3550000000000001E-8</c:v>
                      </c:pt>
                      <c:pt idx="2896">
                        <c:v>9.3550000000000001E-8</c:v>
                      </c:pt>
                      <c:pt idx="2897">
                        <c:v>9.3550000000000001E-8</c:v>
                      </c:pt>
                      <c:pt idx="2898">
                        <c:v>9.3299999999999995E-8</c:v>
                      </c:pt>
                      <c:pt idx="2899">
                        <c:v>9.3550000000000001E-8</c:v>
                      </c:pt>
                      <c:pt idx="2900">
                        <c:v>9.3550000000000001E-8</c:v>
                      </c:pt>
                      <c:pt idx="2901">
                        <c:v>9.3550000000000001E-8</c:v>
                      </c:pt>
                      <c:pt idx="2902">
                        <c:v>9.3470000000000003E-8</c:v>
                      </c:pt>
                      <c:pt idx="2903">
                        <c:v>9.3550000000000001E-8</c:v>
                      </c:pt>
                      <c:pt idx="2904">
                        <c:v>9.3550000000000001E-8</c:v>
                      </c:pt>
                      <c:pt idx="2905">
                        <c:v>9.3470000000000003E-8</c:v>
                      </c:pt>
                      <c:pt idx="2906">
                        <c:v>9.3550000000000001E-8</c:v>
                      </c:pt>
                      <c:pt idx="2907">
                        <c:v>9.3550000000000001E-8</c:v>
                      </c:pt>
                      <c:pt idx="2908">
                        <c:v>9.3550000000000001E-8</c:v>
                      </c:pt>
                      <c:pt idx="2909">
                        <c:v>9.3470000000000003E-8</c:v>
                      </c:pt>
                      <c:pt idx="2910">
                        <c:v>9.3390000000000004E-8</c:v>
                      </c:pt>
                      <c:pt idx="2911">
                        <c:v>9.3550000000000001E-8</c:v>
                      </c:pt>
                      <c:pt idx="2912">
                        <c:v>9.3639999999999997E-8</c:v>
                      </c:pt>
                      <c:pt idx="2913">
                        <c:v>9.3639999999999997E-8</c:v>
                      </c:pt>
                      <c:pt idx="2914">
                        <c:v>9.3390000000000004E-8</c:v>
                      </c:pt>
                      <c:pt idx="2915">
                        <c:v>9.3810000000000004E-8</c:v>
                      </c:pt>
                      <c:pt idx="2916">
                        <c:v>9.3639999999999997E-8</c:v>
                      </c:pt>
                      <c:pt idx="2917">
                        <c:v>9.3639999999999997E-8</c:v>
                      </c:pt>
                      <c:pt idx="2918">
                        <c:v>9.3550000000000001E-8</c:v>
                      </c:pt>
                      <c:pt idx="2919">
                        <c:v>9.3550000000000001E-8</c:v>
                      </c:pt>
                      <c:pt idx="2920">
                        <c:v>9.3639999999999997E-8</c:v>
                      </c:pt>
                      <c:pt idx="2921">
                        <c:v>9.3550000000000001E-8</c:v>
                      </c:pt>
                      <c:pt idx="2922">
                        <c:v>9.3550000000000001E-8</c:v>
                      </c:pt>
                      <c:pt idx="2923">
                        <c:v>9.3639999999999997E-8</c:v>
                      </c:pt>
                      <c:pt idx="2924">
                        <c:v>9.3390000000000004E-8</c:v>
                      </c:pt>
                      <c:pt idx="2925">
                        <c:v>9.3550000000000001E-8</c:v>
                      </c:pt>
                      <c:pt idx="2926">
                        <c:v>9.3550000000000001E-8</c:v>
                      </c:pt>
                      <c:pt idx="2927">
                        <c:v>9.3470000000000003E-8</c:v>
                      </c:pt>
                      <c:pt idx="2928">
                        <c:v>9.3470000000000003E-8</c:v>
                      </c:pt>
                      <c:pt idx="2929">
                        <c:v>9.3470000000000003E-8</c:v>
                      </c:pt>
                      <c:pt idx="2930">
                        <c:v>9.3470000000000003E-8</c:v>
                      </c:pt>
                      <c:pt idx="2931">
                        <c:v>9.3390000000000004E-8</c:v>
                      </c:pt>
                      <c:pt idx="2932">
                        <c:v>9.3470000000000003E-8</c:v>
                      </c:pt>
                      <c:pt idx="2933">
                        <c:v>9.3550000000000001E-8</c:v>
                      </c:pt>
                      <c:pt idx="2934">
                        <c:v>9.3470000000000003E-8</c:v>
                      </c:pt>
                      <c:pt idx="2935">
                        <c:v>9.3390000000000004E-8</c:v>
                      </c:pt>
                      <c:pt idx="2936">
                        <c:v>9.3470000000000003E-8</c:v>
                      </c:pt>
                      <c:pt idx="2937">
                        <c:v>9.3390000000000004E-8</c:v>
                      </c:pt>
                      <c:pt idx="2938">
                        <c:v>9.3390000000000004E-8</c:v>
                      </c:pt>
                      <c:pt idx="2939">
                        <c:v>9.3550000000000001E-8</c:v>
                      </c:pt>
                      <c:pt idx="2940">
                        <c:v>9.3470000000000003E-8</c:v>
                      </c:pt>
                      <c:pt idx="2941">
                        <c:v>9.3299999999999995E-8</c:v>
                      </c:pt>
                      <c:pt idx="2942">
                        <c:v>9.3390000000000004E-8</c:v>
                      </c:pt>
                      <c:pt idx="2943">
                        <c:v>9.3470000000000003E-8</c:v>
                      </c:pt>
                      <c:pt idx="2944">
                        <c:v>9.3390000000000004E-8</c:v>
                      </c:pt>
                      <c:pt idx="2945">
                        <c:v>9.3470000000000003E-8</c:v>
                      </c:pt>
                      <c:pt idx="2946">
                        <c:v>9.3390000000000004E-8</c:v>
                      </c:pt>
                      <c:pt idx="2947">
                        <c:v>9.3470000000000003E-8</c:v>
                      </c:pt>
                      <c:pt idx="2948">
                        <c:v>9.3390000000000004E-8</c:v>
                      </c:pt>
                      <c:pt idx="2949">
                        <c:v>9.3219999999999997E-8</c:v>
                      </c:pt>
                      <c:pt idx="2950">
                        <c:v>9.3390000000000004E-8</c:v>
                      </c:pt>
                      <c:pt idx="2951">
                        <c:v>9.3299999999999995E-8</c:v>
                      </c:pt>
                      <c:pt idx="2952">
                        <c:v>9.3390000000000004E-8</c:v>
                      </c:pt>
                      <c:pt idx="2953">
                        <c:v>9.3219999999999997E-8</c:v>
                      </c:pt>
                      <c:pt idx="2954">
                        <c:v>9.3390000000000004E-8</c:v>
                      </c:pt>
                      <c:pt idx="2955">
                        <c:v>9.3390000000000004E-8</c:v>
                      </c:pt>
                      <c:pt idx="2956">
                        <c:v>9.3390000000000004E-8</c:v>
                      </c:pt>
                      <c:pt idx="2957">
                        <c:v>9.3470000000000003E-8</c:v>
                      </c:pt>
                      <c:pt idx="2958">
                        <c:v>9.3470000000000003E-8</c:v>
                      </c:pt>
                      <c:pt idx="2959">
                        <c:v>9.3470000000000003E-8</c:v>
                      </c:pt>
                      <c:pt idx="2960">
                        <c:v>9.3550000000000001E-8</c:v>
                      </c:pt>
                      <c:pt idx="2961">
                        <c:v>9.3470000000000003E-8</c:v>
                      </c:pt>
                      <c:pt idx="2962">
                        <c:v>9.3470000000000003E-8</c:v>
                      </c:pt>
                      <c:pt idx="2963">
                        <c:v>9.3470000000000003E-8</c:v>
                      </c:pt>
                      <c:pt idx="2964">
                        <c:v>9.3299999999999995E-8</c:v>
                      </c:pt>
                      <c:pt idx="2965">
                        <c:v>9.3299999999999995E-8</c:v>
                      </c:pt>
                      <c:pt idx="2966">
                        <c:v>9.3390000000000004E-8</c:v>
                      </c:pt>
                      <c:pt idx="2967">
                        <c:v>9.3470000000000003E-8</c:v>
                      </c:pt>
                      <c:pt idx="2968">
                        <c:v>9.3390000000000004E-8</c:v>
                      </c:pt>
                      <c:pt idx="2969">
                        <c:v>9.3390000000000004E-8</c:v>
                      </c:pt>
                      <c:pt idx="2970">
                        <c:v>9.3470000000000003E-8</c:v>
                      </c:pt>
                      <c:pt idx="2971">
                        <c:v>9.3470000000000003E-8</c:v>
                      </c:pt>
                      <c:pt idx="2972">
                        <c:v>9.3470000000000003E-8</c:v>
                      </c:pt>
                      <c:pt idx="2973">
                        <c:v>9.3550000000000001E-8</c:v>
                      </c:pt>
                      <c:pt idx="2974">
                        <c:v>9.3639999999999997E-8</c:v>
                      </c:pt>
                      <c:pt idx="2975">
                        <c:v>9.3639999999999997E-8</c:v>
                      </c:pt>
                      <c:pt idx="2976">
                        <c:v>9.3470000000000003E-8</c:v>
                      </c:pt>
                      <c:pt idx="2977">
                        <c:v>9.3470000000000003E-8</c:v>
                      </c:pt>
                      <c:pt idx="2978">
                        <c:v>9.3550000000000001E-8</c:v>
                      </c:pt>
                      <c:pt idx="2979">
                        <c:v>9.3550000000000001E-8</c:v>
                      </c:pt>
                      <c:pt idx="2980">
                        <c:v>9.3550000000000001E-8</c:v>
                      </c:pt>
                      <c:pt idx="2981">
                        <c:v>9.3550000000000001E-8</c:v>
                      </c:pt>
                      <c:pt idx="2982">
                        <c:v>9.3470000000000003E-8</c:v>
                      </c:pt>
                      <c:pt idx="2983">
                        <c:v>9.3470000000000003E-8</c:v>
                      </c:pt>
                      <c:pt idx="2984">
                        <c:v>9.3550000000000001E-8</c:v>
                      </c:pt>
                      <c:pt idx="2985">
                        <c:v>9.3550000000000001E-8</c:v>
                      </c:pt>
                      <c:pt idx="2986">
                        <c:v>9.3550000000000001E-8</c:v>
                      </c:pt>
                      <c:pt idx="2987">
                        <c:v>9.3470000000000003E-8</c:v>
                      </c:pt>
                      <c:pt idx="2988">
                        <c:v>9.3470000000000003E-8</c:v>
                      </c:pt>
                      <c:pt idx="2989">
                        <c:v>9.3550000000000001E-8</c:v>
                      </c:pt>
                      <c:pt idx="2990">
                        <c:v>9.3470000000000003E-8</c:v>
                      </c:pt>
                      <c:pt idx="2991">
                        <c:v>9.3550000000000001E-8</c:v>
                      </c:pt>
                      <c:pt idx="2992">
                        <c:v>9.3550000000000001E-8</c:v>
                      </c:pt>
                      <c:pt idx="2993">
                        <c:v>9.3470000000000003E-8</c:v>
                      </c:pt>
                      <c:pt idx="2994">
                        <c:v>9.3470000000000003E-8</c:v>
                      </c:pt>
                      <c:pt idx="2995">
                        <c:v>9.3470000000000003E-8</c:v>
                      </c:pt>
                      <c:pt idx="2996">
                        <c:v>9.3550000000000001E-8</c:v>
                      </c:pt>
                      <c:pt idx="2997">
                        <c:v>9.3390000000000004E-8</c:v>
                      </c:pt>
                      <c:pt idx="2998">
                        <c:v>9.3390000000000004E-8</c:v>
                      </c:pt>
                      <c:pt idx="2999">
                        <c:v>9.3550000000000001E-8</c:v>
                      </c:pt>
                      <c:pt idx="3000">
                        <c:v>9.3470000000000003E-8</c:v>
                      </c:pt>
                      <c:pt idx="3001">
                        <c:v>9.3550000000000001E-8</c:v>
                      </c:pt>
                      <c:pt idx="3002">
                        <c:v>9.3470000000000003E-8</c:v>
                      </c:pt>
                      <c:pt idx="3003">
                        <c:v>9.3390000000000004E-8</c:v>
                      </c:pt>
                      <c:pt idx="3004">
                        <c:v>9.3550000000000001E-8</c:v>
                      </c:pt>
                      <c:pt idx="3005">
                        <c:v>9.3470000000000003E-8</c:v>
                      </c:pt>
                      <c:pt idx="3006">
                        <c:v>9.3390000000000004E-8</c:v>
                      </c:pt>
                      <c:pt idx="3007">
                        <c:v>9.3390000000000004E-8</c:v>
                      </c:pt>
                      <c:pt idx="3008">
                        <c:v>9.3470000000000003E-8</c:v>
                      </c:pt>
                      <c:pt idx="3009">
                        <c:v>9.3219999999999997E-8</c:v>
                      </c:pt>
                      <c:pt idx="3010">
                        <c:v>9.3390000000000004E-8</c:v>
                      </c:pt>
                      <c:pt idx="3011">
                        <c:v>9.3390000000000004E-8</c:v>
                      </c:pt>
                      <c:pt idx="3012">
                        <c:v>9.3470000000000003E-8</c:v>
                      </c:pt>
                      <c:pt idx="3013">
                        <c:v>9.3390000000000004E-8</c:v>
                      </c:pt>
                      <c:pt idx="3014">
                        <c:v>9.3299999999999995E-8</c:v>
                      </c:pt>
                      <c:pt idx="3015">
                        <c:v>9.3390000000000004E-8</c:v>
                      </c:pt>
                      <c:pt idx="3016">
                        <c:v>9.3390000000000004E-8</c:v>
                      </c:pt>
                      <c:pt idx="3017">
                        <c:v>9.3470000000000003E-8</c:v>
                      </c:pt>
                      <c:pt idx="3018">
                        <c:v>9.3299999999999995E-8</c:v>
                      </c:pt>
                      <c:pt idx="3019">
                        <c:v>9.3390000000000004E-8</c:v>
                      </c:pt>
                      <c:pt idx="3020">
                        <c:v>9.3470000000000003E-8</c:v>
                      </c:pt>
                      <c:pt idx="3021">
                        <c:v>9.3470000000000003E-8</c:v>
                      </c:pt>
                      <c:pt idx="3022">
                        <c:v>9.3550000000000001E-8</c:v>
                      </c:pt>
                      <c:pt idx="3023">
                        <c:v>9.3470000000000003E-8</c:v>
                      </c:pt>
                      <c:pt idx="3024">
                        <c:v>9.3299999999999995E-8</c:v>
                      </c:pt>
                      <c:pt idx="3025">
                        <c:v>9.3299999999999995E-8</c:v>
                      </c:pt>
                      <c:pt idx="3026">
                        <c:v>9.3470000000000003E-8</c:v>
                      </c:pt>
                      <c:pt idx="3027">
                        <c:v>9.3470000000000003E-8</c:v>
                      </c:pt>
                      <c:pt idx="3028">
                        <c:v>9.3550000000000001E-8</c:v>
                      </c:pt>
                      <c:pt idx="3029">
                        <c:v>9.3550000000000001E-8</c:v>
                      </c:pt>
                      <c:pt idx="3030">
                        <c:v>9.3470000000000003E-8</c:v>
                      </c:pt>
                      <c:pt idx="3031">
                        <c:v>9.3470000000000003E-8</c:v>
                      </c:pt>
                      <c:pt idx="3032">
                        <c:v>9.3470000000000003E-8</c:v>
                      </c:pt>
                      <c:pt idx="3033">
                        <c:v>9.3470000000000003E-8</c:v>
                      </c:pt>
                      <c:pt idx="3034">
                        <c:v>9.3470000000000003E-8</c:v>
                      </c:pt>
                      <c:pt idx="3035">
                        <c:v>9.3390000000000004E-8</c:v>
                      </c:pt>
                      <c:pt idx="3036">
                        <c:v>9.3390000000000004E-8</c:v>
                      </c:pt>
                      <c:pt idx="3037">
                        <c:v>9.3550000000000001E-8</c:v>
                      </c:pt>
                      <c:pt idx="3038">
                        <c:v>9.3299999999999995E-8</c:v>
                      </c:pt>
                      <c:pt idx="3039">
                        <c:v>9.3470000000000003E-8</c:v>
                      </c:pt>
                      <c:pt idx="3040">
                        <c:v>9.3470000000000003E-8</c:v>
                      </c:pt>
                      <c:pt idx="3041">
                        <c:v>9.3550000000000001E-8</c:v>
                      </c:pt>
                      <c:pt idx="3042">
                        <c:v>9.3390000000000004E-8</c:v>
                      </c:pt>
                      <c:pt idx="3043">
                        <c:v>9.3550000000000001E-8</c:v>
                      </c:pt>
                      <c:pt idx="3044">
                        <c:v>9.3390000000000004E-8</c:v>
                      </c:pt>
                      <c:pt idx="3045">
                        <c:v>9.3299999999999995E-8</c:v>
                      </c:pt>
                      <c:pt idx="3046">
                        <c:v>9.3470000000000003E-8</c:v>
                      </c:pt>
                      <c:pt idx="3047">
                        <c:v>9.3470000000000003E-8</c:v>
                      </c:pt>
                      <c:pt idx="3048">
                        <c:v>9.3390000000000004E-8</c:v>
                      </c:pt>
                      <c:pt idx="3049">
                        <c:v>9.3390000000000004E-8</c:v>
                      </c:pt>
                      <c:pt idx="3050">
                        <c:v>9.3299999999999995E-8</c:v>
                      </c:pt>
                      <c:pt idx="3051">
                        <c:v>9.3470000000000003E-8</c:v>
                      </c:pt>
                      <c:pt idx="3052">
                        <c:v>9.3299999999999995E-8</c:v>
                      </c:pt>
                      <c:pt idx="3053">
                        <c:v>9.3390000000000004E-8</c:v>
                      </c:pt>
                      <c:pt idx="3054">
                        <c:v>9.3550000000000001E-8</c:v>
                      </c:pt>
                      <c:pt idx="3055">
                        <c:v>9.3470000000000003E-8</c:v>
                      </c:pt>
                      <c:pt idx="3056">
                        <c:v>9.3550000000000001E-8</c:v>
                      </c:pt>
                      <c:pt idx="3057">
                        <c:v>9.3390000000000004E-8</c:v>
                      </c:pt>
                      <c:pt idx="3058">
                        <c:v>9.3550000000000001E-8</c:v>
                      </c:pt>
                      <c:pt idx="3059">
                        <c:v>9.3550000000000001E-8</c:v>
                      </c:pt>
                      <c:pt idx="3060">
                        <c:v>9.3470000000000003E-8</c:v>
                      </c:pt>
                      <c:pt idx="3061">
                        <c:v>9.3550000000000001E-8</c:v>
                      </c:pt>
                      <c:pt idx="3062">
                        <c:v>9.3550000000000001E-8</c:v>
                      </c:pt>
                      <c:pt idx="3063">
                        <c:v>9.3470000000000003E-8</c:v>
                      </c:pt>
                      <c:pt idx="3064">
                        <c:v>9.3550000000000001E-8</c:v>
                      </c:pt>
                      <c:pt idx="3065">
                        <c:v>9.3639999999999997E-8</c:v>
                      </c:pt>
                      <c:pt idx="3066">
                        <c:v>9.3639999999999997E-8</c:v>
                      </c:pt>
                      <c:pt idx="3067">
                        <c:v>9.3550000000000001E-8</c:v>
                      </c:pt>
                      <c:pt idx="3068">
                        <c:v>9.3639999999999997E-8</c:v>
                      </c:pt>
                      <c:pt idx="3069">
                        <c:v>9.3639999999999997E-8</c:v>
                      </c:pt>
                      <c:pt idx="3070">
                        <c:v>9.3550000000000001E-8</c:v>
                      </c:pt>
                      <c:pt idx="3071">
                        <c:v>9.3470000000000003E-8</c:v>
                      </c:pt>
                      <c:pt idx="3072">
                        <c:v>9.3639999999999997E-8</c:v>
                      </c:pt>
                      <c:pt idx="3073">
                        <c:v>9.3719999999999995E-8</c:v>
                      </c:pt>
                      <c:pt idx="3074">
                        <c:v>9.3639999999999997E-8</c:v>
                      </c:pt>
                      <c:pt idx="3075">
                        <c:v>9.3550000000000001E-8</c:v>
                      </c:pt>
                      <c:pt idx="3076">
                        <c:v>9.3550000000000001E-8</c:v>
                      </c:pt>
                      <c:pt idx="3077">
                        <c:v>9.3550000000000001E-8</c:v>
                      </c:pt>
                      <c:pt idx="3078">
                        <c:v>9.3639999999999997E-8</c:v>
                      </c:pt>
                      <c:pt idx="3079">
                        <c:v>9.3639999999999997E-8</c:v>
                      </c:pt>
                      <c:pt idx="3080">
                        <c:v>9.3390000000000004E-8</c:v>
                      </c:pt>
                      <c:pt idx="3081">
                        <c:v>9.3470000000000003E-8</c:v>
                      </c:pt>
                      <c:pt idx="3082">
                        <c:v>9.3639999999999997E-8</c:v>
                      </c:pt>
                      <c:pt idx="3083">
                        <c:v>9.3550000000000001E-8</c:v>
                      </c:pt>
                      <c:pt idx="3084">
                        <c:v>9.3550000000000001E-8</c:v>
                      </c:pt>
                      <c:pt idx="3085">
                        <c:v>9.3550000000000001E-8</c:v>
                      </c:pt>
                      <c:pt idx="3086">
                        <c:v>9.3639999999999997E-8</c:v>
                      </c:pt>
                      <c:pt idx="3087">
                        <c:v>9.3639999999999997E-8</c:v>
                      </c:pt>
                      <c:pt idx="3088">
                        <c:v>9.3550000000000001E-8</c:v>
                      </c:pt>
                      <c:pt idx="3089">
                        <c:v>9.3470000000000003E-8</c:v>
                      </c:pt>
                      <c:pt idx="3090">
                        <c:v>9.3470000000000003E-8</c:v>
                      </c:pt>
                      <c:pt idx="3091">
                        <c:v>9.3470000000000003E-8</c:v>
                      </c:pt>
                      <c:pt idx="3092">
                        <c:v>9.3639999999999997E-8</c:v>
                      </c:pt>
                      <c:pt idx="3093">
                        <c:v>9.3390000000000004E-8</c:v>
                      </c:pt>
                      <c:pt idx="3094">
                        <c:v>9.3550000000000001E-8</c:v>
                      </c:pt>
                      <c:pt idx="3095">
                        <c:v>9.3639999999999997E-8</c:v>
                      </c:pt>
                      <c:pt idx="3096">
                        <c:v>9.3639999999999997E-8</c:v>
                      </c:pt>
                      <c:pt idx="3097">
                        <c:v>9.3470000000000003E-8</c:v>
                      </c:pt>
                      <c:pt idx="3098">
                        <c:v>9.3550000000000001E-8</c:v>
                      </c:pt>
                      <c:pt idx="3099">
                        <c:v>9.3390000000000004E-8</c:v>
                      </c:pt>
                      <c:pt idx="3100">
                        <c:v>9.3470000000000003E-8</c:v>
                      </c:pt>
                      <c:pt idx="3101">
                        <c:v>9.3639999999999997E-8</c:v>
                      </c:pt>
                      <c:pt idx="3102">
                        <c:v>9.3550000000000001E-8</c:v>
                      </c:pt>
                      <c:pt idx="3103">
                        <c:v>9.3470000000000003E-8</c:v>
                      </c:pt>
                      <c:pt idx="3104">
                        <c:v>9.3550000000000001E-8</c:v>
                      </c:pt>
                      <c:pt idx="3105">
                        <c:v>9.3550000000000001E-8</c:v>
                      </c:pt>
                      <c:pt idx="3106">
                        <c:v>9.3639999999999997E-8</c:v>
                      </c:pt>
                      <c:pt idx="3107">
                        <c:v>9.3470000000000003E-8</c:v>
                      </c:pt>
                      <c:pt idx="3108">
                        <c:v>9.3470000000000003E-8</c:v>
                      </c:pt>
                      <c:pt idx="3109">
                        <c:v>9.3550000000000001E-8</c:v>
                      </c:pt>
                      <c:pt idx="3110">
                        <c:v>9.3390000000000004E-8</c:v>
                      </c:pt>
                      <c:pt idx="3111">
                        <c:v>9.3470000000000003E-8</c:v>
                      </c:pt>
                      <c:pt idx="3112">
                        <c:v>9.3470000000000003E-8</c:v>
                      </c:pt>
                      <c:pt idx="3113">
                        <c:v>9.3390000000000004E-8</c:v>
                      </c:pt>
                      <c:pt idx="3114">
                        <c:v>9.3470000000000003E-8</c:v>
                      </c:pt>
                      <c:pt idx="3115">
                        <c:v>9.3470000000000003E-8</c:v>
                      </c:pt>
                      <c:pt idx="3116">
                        <c:v>9.3470000000000003E-8</c:v>
                      </c:pt>
                      <c:pt idx="3117">
                        <c:v>9.3550000000000001E-8</c:v>
                      </c:pt>
                      <c:pt idx="3118">
                        <c:v>9.3550000000000001E-8</c:v>
                      </c:pt>
                      <c:pt idx="3119">
                        <c:v>9.3390000000000004E-8</c:v>
                      </c:pt>
                      <c:pt idx="3120">
                        <c:v>9.3470000000000003E-8</c:v>
                      </c:pt>
                      <c:pt idx="3121">
                        <c:v>9.3390000000000004E-8</c:v>
                      </c:pt>
                      <c:pt idx="3122">
                        <c:v>9.3550000000000001E-8</c:v>
                      </c:pt>
                      <c:pt idx="3123">
                        <c:v>9.3639999999999997E-8</c:v>
                      </c:pt>
                      <c:pt idx="3124">
                        <c:v>9.3470000000000003E-8</c:v>
                      </c:pt>
                      <c:pt idx="3125">
                        <c:v>9.3639999999999997E-8</c:v>
                      </c:pt>
                      <c:pt idx="3126">
                        <c:v>9.3470000000000003E-8</c:v>
                      </c:pt>
                      <c:pt idx="3127">
                        <c:v>9.3470000000000003E-8</c:v>
                      </c:pt>
                      <c:pt idx="3128">
                        <c:v>9.3550000000000001E-8</c:v>
                      </c:pt>
                      <c:pt idx="3129">
                        <c:v>9.3550000000000001E-8</c:v>
                      </c:pt>
                      <c:pt idx="3130">
                        <c:v>9.3639999999999997E-8</c:v>
                      </c:pt>
                      <c:pt idx="3131">
                        <c:v>9.3639999999999997E-8</c:v>
                      </c:pt>
                      <c:pt idx="3132">
                        <c:v>9.3470000000000003E-8</c:v>
                      </c:pt>
                      <c:pt idx="3133">
                        <c:v>9.3550000000000001E-8</c:v>
                      </c:pt>
                      <c:pt idx="3134">
                        <c:v>9.3550000000000001E-8</c:v>
                      </c:pt>
                      <c:pt idx="3135">
                        <c:v>9.3639999999999997E-8</c:v>
                      </c:pt>
                      <c:pt idx="3136">
                        <c:v>9.3719999999999995E-8</c:v>
                      </c:pt>
                      <c:pt idx="3137">
                        <c:v>9.3639999999999997E-8</c:v>
                      </c:pt>
                      <c:pt idx="3138">
                        <c:v>9.3639999999999997E-8</c:v>
                      </c:pt>
                      <c:pt idx="3139">
                        <c:v>9.3639999999999997E-8</c:v>
                      </c:pt>
                      <c:pt idx="3140">
                        <c:v>9.3550000000000001E-8</c:v>
                      </c:pt>
                      <c:pt idx="3141">
                        <c:v>9.3719999999999995E-8</c:v>
                      </c:pt>
                      <c:pt idx="3142">
                        <c:v>9.3639999999999997E-8</c:v>
                      </c:pt>
                      <c:pt idx="3143">
                        <c:v>9.3719999999999995E-8</c:v>
                      </c:pt>
                      <c:pt idx="3144">
                        <c:v>9.3550000000000001E-8</c:v>
                      </c:pt>
                      <c:pt idx="3145">
                        <c:v>9.3639999999999997E-8</c:v>
                      </c:pt>
                      <c:pt idx="3146">
                        <c:v>9.3639999999999997E-8</c:v>
                      </c:pt>
                      <c:pt idx="3147">
                        <c:v>9.3550000000000001E-8</c:v>
                      </c:pt>
                      <c:pt idx="3148">
                        <c:v>9.3550000000000001E-8</c:v>
                      </c:pt>
                      <c:pt idx="3149">
                        <c:v>9.3719999999999995E-8</c:v>
                      </c:pt>
                      <c:pt idx="3150">
                        <c:v>9.3639999999999997E-8</c:v>
                      </c:pt>
                      <c:pt idx="3151">
                        <c:v>9.3550000000000001E-8</c:v>
                      </c:pt>
                      <c:pt idx="3152">
                        <c:v>9.3470000000000003E-8</c:v>
                      </c:pt>
                      <c:pt idx="3153">
                        <c:v>9.3639999999999997E-8</c:v>
                      </c:pt>
                      <c:pt idx="3154">
                        <c:v>9.3639999999999997E-8</c:v>
                      </c:pt>
                      <c:pt idx="3155">
                        <c:v>9.3719999999999995E-8</c:v>
                      </c:pt>
                      <c:pt idx="3156">
                        <c:v>9.3470000000000003E-8</c:v>
                      </c:pt>
                      <c:pt idx="3157">
                        <c:v>9.3470000000000003E-8</c:v>
                      </c:pt>
                      <c:pt idx="3158">
                        <c:v>9.3639999999999997E-8</c:v>
                      </c:pt>
                      <c:pt idx="3159">
                        <c:v>9.3550000000000001E-8</c:v>
                      </c:pt>
                      <c:pt idx="3160">
                        <c:v>9.3550000000000001E-8</c:v>
                      </c:pt>
                      <c:pt idx="3161">
                        <c:v>9.3639999999999997E-8</c:v>
                      </c:pt>
                      <c:pt idx="3162">
                        <c:v>9.3639999999999997E-8</c:v>
                      </c:pt>
                      <c:pt idx="3163">
                        <c:v>9.3639999999999997E-8</c:v>
                      </c:pt>
                      <c:pt idx="3164">
                        <c:v>9.3550000000000001E-8</c:v>
                      </c:pt>
                      <c:pt idx="3165">
                        <c:v>9.3550000000000001E-8</c:v>
                      </c:pt>
                      <c:pt idx="3166">
                        <c:v>9.3719999999999995E-8</c:v>
                      </c:pt>
                      <c:pt idx="3167">
                        <c:v>9.3719999999999995E-8</c:v>
                      </c:pt>
                      <c:pt idx="3168">
                        <c:v>9.3719999999999995E-8</c:v>
                      </c:pt>
                      <c:pt idx="3169">
                        <c:v>9.3719999999999995E-8</c:v>
                      </c:pt>
                      <c:pt idx="3170">
                        <c:v>9.3639999999999997E-8</c:v>
                      </c:pt>
                      <c:pt idx="3171">
                        <c:v>9.3719999999999995E-8</c:v>
                      </c:pt>
                      <c:pt idx="3172">
                        <c:v>9.3639999999999997E-8</c:v>
                      </c:pt>
                      <c:pt idx="3173">
                        <c:v>9.3639999999999997E-8</c:v>
                      </c:pt>
                      <c:pt idx="3174">
                        <c:v>9.3639999999999997E-8</c:v>
                      </c:pt>
                      <c:pt idx="3175">
                        <c:v>9.3639999999999997E-8</c:v>
                      </c:pt>
                      <c:pt idx="3176">
                        <c:v>9.3810000000000004E-8</c:v>
                      </c:pt>
                      <c:pt idx="3177">
                        <c:v>9.3719999999999995E-8</c:v>
                      </c:pt>
                      <c:pt idx="3178">
                        <c:v>9.3639999999999997E-8</c:v>
                      </c:pt>
                      <c:pt idx="3179">
                        <c:v>9.3639999999999997E-8</c:v>
                      </c:pt>
                      <c:pt idx="3180">
                        <c:v>9.3550000000000001E-8</c:v>
                      </c:pt>
                      <c:pt idx="3181">
                        <c:v>9.3639999999999997E-8</c:v>
                      </c:pt>
                      <c:pt idx="3182">
                        <c:v>9.3639999999999997E-8</c:v>
                      </c:pt>
                      <c:pt idx="3183">
                        <c:v>9.3719999999999995E-8</c:v>
                      </c:pt>
                      <c:pt idx="3184">
                        <c:v>9.3639999999999997E-8</c:v>
                      </c:pt>
                      <c:pt idx="3185">
                        <c:v>9.3639999999999997E-8</c:v>
                      </c:pt>
                      <c:pt idx="3186">
                        <c:v>9.3639999999999997E-8</c:v>
                      </c:pt>
                      <c:pt idx="3187">
                        <c:v>9.3639999999999997E-8</c:v>
                      </c:pt>
                      <c:pt idx="3188">
                        <c:v>9.3639999999999997E-8</c:v>
                      </c:pt>
                      <c:pt idx="3189">
                        <c:v>9.3639999999999997E-8</c:v>
                      </c:pt>
                      <c:pt idx="3190">
                        <c:v>9.3550000000000001E-8</c:v>
                      </c:pt>
                      <c:pt idx="3191">
                        <c:v>9.3639999999999997E-8</c:v>
                      </c:pt>
                      <c:pt idx="3192">
                        <c:v>9.3639999999999997E-8</c:v>
                      </c:pt>
                      <c:pt idx="3193">
                        <c:v>9.3550000000000001E-8</c:v>
                      </c:pt>
                      <c:pt idx="3194">
                        <c:v>9.3550000000000001E-8</c:v>
                      </c:pt>
                      <c:pt idx="3195">
                        <c:v>9.3550000000000001E-8</c:v>
                      </c:pt>
                      <c:pt idx="3196">
                        <c:v>9.3550000000000001E-8</c:v>
                      </c:pt>
                      <c:pt idx="3197">
                        <c:v>9.3550000000000001E-8</c:v>
                      </c:pt>
                      <c:pt idx="3198">
                        <c:v>9.3719999999999995E-8</c:v>
                      </c:pt>
                      <c:pt idx="3199">
                        <c:v>9.3550000000000001E-8</c:v>
                      </c:pt>
                      <c:pt idx="3200">
                        <c:v>9.3810000000000004E-8</c:v>
                      </c:pt>
                      <c:pt idx="3201">
                        <c:v>9.3639999999999997E-8</c:v>
                      </c:pt>
                      <c:pt idx="3202">
                        <c:v>9.3639999999999997E-8</c:v>
                      </c:pt>
                      <c:pt idx="3203">
                        <c:v>9.3639999999999997E-8</c:v>
                      </c:pt>
                      <c:pt idx="3204">
                        <c:v>9.3639999999999997E-8</c:v>
                      </c:pt>
                      <c:pt idx="3205">
                        <c:v>9.3890000000000002E-8</c:v>
                      </c:pt>
                      <c:pt idx="3206">
                        <c:v>9.3639999999999997E-8</c:v>
                      </c:pt>
                      <c:pt idx="3207">
                        <c:v>9.3550000000000001E-8</c:v>
                      </c:pt>
                      <c:pt idx="3208">
                        <c:v>9.3719999999999995E-8</c:v>
                      </c:pt>
                      <c:pt idx="3209">
                        <c:v>9.3719999999999995E-8</c:v>
                      </c:pt>
                      <c:pt idx="3210">
                        <c:v>9.3719999999999995E-8</c:v>
                      </c:pt>
                      <c:pt idx="3211">
                        <c:v>9.3550000000000001E-8</c:v>
                      </c:pt>
                      <c:pt idx="3212">
                        <c:v>9.3639999999999997E-8</c:v>
                      </c:pt>
                      <c:pt idx="3213">
                        <c:v>9.3719999999999995E-8</c:v>
                      </c:pt>
                      <c:pt idx="3214">
                        <c:v>9.3719999999999995E-8</c:v>
                      </c:pt>
                      <c:pt idx="3215">
                        <c:v>9.3639999999999997E-8</c:v>
                      </c:pt>
                      <c:pt idx="3216">
                        <c:v>9.3719999999999995E-8</c:v>
                      </c:pt>
                      <c:pt idx="3217">
                        <c:v>9.3639999999999997E-8</c:v>
                      </c:pt>
                      <c:pt idx="3218">
                        <c:v>9.3719999999999995E-8</c:v>
                      </c:pt>
                      <c:pt idx="3219">
                        <c:v>9.3639999999999997E-8</c:v>
                      </c:pt>
                      <c:pt idx="3220">
                        <c:v>9.3639999999999997E-8</c:v>
                      </c:pt>
                      <c:pt idx="3221">
                        <c:v>9.3550000000000001E-8</c:v>
                      </c:pt>
                      <c:pt idx="3222">
                        <c:v>9.3719999999999995E-8</c:v>
                      </c:pt>
                      <c:pt idx="3223">
                        <c:v>9.3639999999999997E-8</c:v>
                      </c:pt>
                      <c:pt idx="3224">
                        <c:v>9.3639999999999997E-8</c:v>
                      </c:pt>
                      <c:pt idx="3225">
                        <c:v>9.3639999999999997E-8</c:v>
                      </c:pt>
                      <c:pt idx="3226">
                        <c:v>9.3639999999999997E-8</c:v>
                      </c:pt>
                      <c:pt idx="3227">
                        <c:v>9.3639999999999997E-8</c:v>
                      </c:pt>
                      <c:pt idx="3228">
                        <c:v>9.3810000000000004E-8</c:v>
                      </c:pt>
                      <c:pt idx="3229">
                        <c:v>9.3810000000000004E-8</c:v>
                      </c:pt>
                      <c:pt idx="3230">
                        <c:v>9.3719999999999995E-8</c:v>
                      </c:pt>
                      <c:pt idx="3231">
                        <c:v>9.3719999999999995E-8</c:v>
                      </c:pt>
                      <c:pt idx="3232">
                        <c:v>9.3719999999999995E-8</c:v>
                      </c:pt>
                      <c:pt idx="3233">
                        <c:v>9.3719999999999995E-8</c:v>
                      </c:pt>
                      <c:pt idx="3234">
                        <c:v>9.3639999999999997E-8</c:v>
                      </c:pt>
                      <c:pt idx="3235">
                        <c:v>9.3550000000000001E-8</c:v>
                      </c:pt>
                      <c:pt idx="3236">
                        <c:v>9.3719999999999995E-8</c:v>
                      </c:pt>
                      <c:pt idx="3237">
                        <c:v>9.3719999999999995E-8</c:v>
                      </c:pt>
                      <c:pt idx="3238">
                        <c:v>9.3719999999999995E-8</c:v>
                      </c:pt>
                      <c:pt idx="3239">
                        <c:v>9.3719999999999995E-8</c:v>
                      </c:pt>
                      <c:pt idx="3240">
                        <c:v>9.3719999999999995E-8</c:v>
                      </c:pt>
                      <c:pt idx="3241">
                        <c:v>9.3639999999999997E-8</c:v>
                      </c:pt>
                      <c:pt idx="3242">
                        <c:v>9.3639999999999997E-8</c:v>
                      </c:pt>
                      <c:pt idx="3243">
                        <c:v>9.3810000000000004E-8</c:v>
                      </c:pt>
                      <c:pt idx="3244">
                        <c:v>9.3719999999999995E-8</c:v>
                      </c:pt>
                      <c:pt idx="3245">
                        <c:v>9.3639999999999997E-8</c:v>
                      </c:pt>
                      <c:pt idx="3246">
                        <c:v>9.3719999999999995E-8</c:v>
                      </c:pt>
                      <c:pt idx="3247">
                        <c:v>9.3810000000000004E-8</c:v>
                      </c:pt>
                      <c:pt idx="3248">
                        <c:v>9.3639999999999997E-8</c:v>
                      </c:pt>
                      <c:pt idx="3249">
                        <c:v>9.3639999999999997E-8</c:v>
                      </c:pt>
                      <c:pt idx="3250">
                        <c:v>9.3639999999999997E-8</c:v>
                      </c:pt>
                      <c:pt idx="3251">
                        <c:v>9.3719999999999995E-8</c:v>
                      </c:pt>
                      <c:pt idx="3252">
                        <c:v>9.3719999999999995E-8</c:v>
                      </c:pt>
                      <c:pt idx="3253">
                        <c:v>9.3639999999999997E-8</c:v>
                      </c:pt>
                      <c:pt idx="3254">
                        <c:v>9.3810000000000004E-8</c:v>
                      </c:pt>
                      <c:pt idx="3255">
                        <c:v>9.3810000000000004E-8</c:v>
                      </c:pt>
                      <c:pt idx="3256">
                        <c:v>9.3550000000000001E-8</c:v>
                      </c:pt>
                      <c:pt idx="3257">
                        <c:v>9.3719999999999995E-8</c:v>
                      </c:pt>
                      <c:pt idx="3258">
                        <c:v>9.3890000000000002E-8</c:v>
                      </c:pt>
                      <c:pt idx="3259">
                        <c:v>9.3890000000000002E-8</c:v>
                      </c:pt>
                      <c:pt idx="3260">
                        <c:v>9.3639999999999997E-8</c:v>
                      </c:pt>
                      <c:pt idx="3261">
                        <c:v>9.3639999999999997E-8</c:v>
                      </c:pt>
                      <c:pt idx="3262">
                        <c:v>9.3810000000000004E-8</c:v>
                      </c:pt>
                      <c:pt idx="3263">
                        <c:v>9.3719999999999995E-8</c:v>
                      </c:pt>
                      <c:pt idx="3264">
                        <c:v>9.3810000000000004E-8</c:v>
                      </c:pt>
                      <c:pt idx="3265">
                        <c:v>9.3719999999999995E-8</c:v>
                      </c:pt>
                      <c:pt idx="3266">
                        <c:v>9.3639999999999997E-8</c:v>
                      </c:pt>
                      <c:pt idx="3267">
                        <c:v>9.3639999999999997E-8</c:v>
                      </c:pt>
                      <c:pt idx="3268">
                        <c:v>9.3719999999999995E-8</c:v>
                      </c:pt>
                      <c:pt idx="3269">
                        <c:v>9.3719999999999995E-8</c:v>
                      </c:pt>
                      <c:pt idx="3270">
                        <c:v>9.3719999999999995E-8</c:v>
                      </c:pt>
                      <c:pt idx="3271">
                        <c:v>9.3639999999999997E-8</c:v>
                      </c:pt>
                      <c:pt idx="3272">
                        <c:v>9.3719999999999995E-8</c:v>
                      </c:pt>
                      <c:pt idx="3273">
                        <c:v>9.3719999999999995E-8</c:v>
                      </c:pt>
                      <c:pt idx="3274">
                        <c:v>9.3719999999999995E-8</c:v>
                      </c:pt>
                      <c:pt idx="3275">
                        <c:v>9.3810000000000004E-8</c:v>
                      </c:pt>
                      <c:pt idx="3276">
                        <c:v>9.3890000000000002E-8</c:v>
                      </c:pt>
                      <c:pt idx="3277">
                        <c:v>9.3719999999999995E-8</c:v>
                      </c:pt>
                      <c:pt idx="3278">
                        <c:v>9.3890000000000002E-8</c:v>
                      </c:pt>
                      <c:pt idx="3279">
                        <c:v>9.3719999999999995E-8</c:v>
                      </c:pt>
                      <c:pt idx="3280">
                        <c:v>9.3639999999999997E-8</c:v>
                      </c:pt>
                      <c:pt idx="3281">
                        <c:v>9.3810000000000004E-8</c:v>
                      </c:pt>
                      <c:pt idx="3282">
                        <c:v>9.3719999999999995E-8</c:v>
                      </c:pt>
                      <c:pt idx="3283">
                        <c:v>9.3719999999999995E-8</c:v>
                      </c:pt>
                      <c:pt idx="3284">
                        <c:v>9.3719999999999995E-8</c:v>
                      </c:pt>
                      <c:pt idx="3285">
                        <c:v>9.3719999999999995E-8</c:v>
                      </c:pt>
                      <c:pt idx="3286">
                        <c:v>9.3719999999999995E-8</c:v>
                      </c:pt>
                      <c:pt idx="3287">
                        <c:v>9.3810000000000004E-8</c:v>
                      </c:pt>
                      <c:pt idx="3288">
                        <c:v>9.3810000000000004E-8</c:v>
                      </c:pt>
                      <c:pt idx="3289">
                        <c:v>9.3719999999999995E-8</c:v>
                      </c:pt>
                      <c:pt idx="3290">
                        <c:v>9.3639999999999997E-8</c:v>
                      </c:pt>
                      <c:pt idx="3291">
                        <c:v>9.3550000000000001E-8</c:v>
                      </c:pt>
                      <c:pt idx="3292">
                        <c:v>9.3810000000000004E-8</c:v>
                      </c:pt>
                      <c:pt idx="3293">
                        <c:v>9.3639999999999997E-8</c:v>
                      </c:pt>
                      <c:pt idx="3294">
                        <c:v>9.3639999999999997E-8</c:v>
                      </c:pt>
                      <c:pt idx="3295">
                        <c:v>9.3550000000000001E-8</c:v>
                      </c:pt>
                      <c:pt idx="3296">
                        <c:v>9.3719999999999995E-8</c:v>
                      </c:pt>
                      <c:pt idx="3297">
                        <c:v>9.3810000000000004E-8</c:v>
                      </c:pt>
                      <c:pt idx="3298">
                        <c:v>9.3719999999999995E-8</c:v>
                      </c:pt>
                      <c:pt idx="3299">
                        <c:v>9.3639999999999997E-8</c:v>
                      </c:pt>
                      <c:pt idx="3300">
                        <c:v>9.3639999999999997E-8</c:v>
                      </c:pt>
                      <c:pt idx="3301">
                        <c:v>9.3639999999999997E-8</c:v>
                      </c:pt>
                      <c:pt idx="3302">
                        <c:v>9.3639999999999997E-8</c:v>
                      </c:pt>
                      <c:pt idx="3303">
                        <c:v>9.3550000000000001E-8</c:v>
                      </c:pt>
                      <c:pt idx="3304">
                        <c:v>9.3639999999999997E-8</c:v>
                      </c:pt>
                      <c:pt idx="3305">
                        <c:v>9.3810000000000004E-8</c:v>
                      </c:pt>
                      <c:pt idx="3306">
                        <c:v>9.3719999999999995E-8</c:v>
                      </c:pt>
                      <c:pt idx="3307">
                        <c:v>9.3719999999999995E-8</c:v>
                      </c:pt>
                      <c:pt idx="3308">
                        <c:v>9.3719999999999995E-8</c:v>
                      </c:pt>
                      <c:pt idx="3309">
                        <c:v>9.3639999999999997E-8</c:v>
                      </c:pt>
                      <c:pt idx="3310">
                        <c:v>9.3810000000000004E-8</c:v>
                      </c:pt>
                      <c:pt idx="3311">
                        <c:v>9.3639999999999997E-8</c:v>
                      </c:pt>
                      <c:pt idx="3312">
                        <c:v>9.3890000000000002E-8</c:v>
                      </c:pt>
                      <c:pt idx="3313">
                        <c:v>9.3890000000000002E-8</c:v>
                      </c:pt>
                      <c:pt idx="3314">
                        <c:v>9.397E-8</c:v>
                      </c:pt>
                      <c:pt idx="3315">
                        <c:v>9.3890000000000002E-8</c:v>
                      </c:pt>
                      <c:pt idx="3316">
                        <c:v>9.3810000000000004E-8</c:v>
                      </c:pt>
                      <c:pt idx="3317">
                        <c:v>9.397E-8</c:v>
                      </c:pt>
                      <c:pt idx="3318">
                        <c:v>9.3719999999999995E-8</c:v>
                      </c:pt>
                      <c:pt idx="3319">
                        <c:v>9.3890000000000002E-8</c:v>
                      </c:pt>
                      <c:pt idx="3320">
                        <c:v>9.3890000000000002E-8</c:v>
                      </c:pt>
                      <c:pt idx="3321">
                        <c:v>9.397E-8</c:v>
                      </c:pt>
                      <c:pt idx="3322">
                        <c:v>9.3890000000000002E-8</c:v>
                      </c:pt>
                      <c:pt idx="3323">
                        <c:v>9.397E-8</c:v>
                      </c:pt>
                      <c:pt idx="3324">
                        <c:v>9.4059999999999997E-8</c:v>
                      </c:pt>
                      <c:pt idx="3325">
                        <c:v>9.3890000000000002E-8</c:v>
                      </c:pt>
                      <c:pt idx="3326">
                        <c:v>9.397E-8</c:v>
                      </c:pt>
                      <c:pt idx="3327">
                        <c:v>9.4059999999999997E-8</c:v>
                      </c:pt>
                      <c:pt idx="3328">
                        <c:v>9.3890000000000002E-8</c:v>
                      </c:pt>
                      <c:pt idx="3329">
                        <c:v>9.3719999999999995E-8</c:v>
                      </c:pt>
                      <c:pt idx="3330">
                        <c:v>9.3810000000000004E-8</c:v>
                      </c:pt>
                      <c:pt idx="3331">
                        <c:v>9.397E-8</c:v>
                      </c:pt>
                      <c:pt idx="3332">
                        <c:v>9.397E-8</c:v>
                      </c:pt>
                      <c:pt idx="3333">
                        <c:v>9.3890000000000002E-8</c:v>
                      </c:pt>
                      <c:pt idx="3334">
                        <c:v>9.3890000000000002E-8</c:v>
                      </c:pt>
                      <c:pt idx="3335">
                        <c:v>9.4059999999999997E-8</c:v>
                      </c:pt>
                      <c:pt idx="3336">
                        <c:v>9.3890000000000002E-8</c:v>
                      </c:pt>
                      <c:pt idx="3337">
                        <c:v>9.3890000000000002E-8</c:v>
                      </c:pt>
                      <c:pt idx="3338">
                        <c:v>9.4059999999999997E-8</c:v>
                      </c:pt>
                      <c:pt idx="3339">
                        <c:v>9.397E-8</c:v>
                      </c:pt>
                      <c:pt idx="3340">
                        <c:v>9.4059999999999997E-8</c:v>
                      </c:pt>
                      <c:pt idx="3341">
                        <c:v>9.4139999999999995E-8</c:v>
                      </c:pt>
                      <c:pt idx="3342">
                        <c:v>9.397E-8</c:v>
                      </c:pt>
                      <c:pt idx="3343">
                        <c:v>9.4139999999999995E-8</c:v>
                      </c:pt>
                      <c:pt idx="3344">
                        <c:v>9.397E-8</c:v>
                      </c:pt>
                      <c:pt idx="3345">
                        <c:v>9.4059999999999997E-8</c:v>
                      </c:pt>
                      <c:pt idx="3346">
                        <c:v>9.4059999999999997E-8</c:v>
                      </c:pt>
                      <c:pt idx="3347">
                        <c:v>9.4139999999999995E-8</c:v>
                      </c:pt>
                      <c:pt idx="3348">
                        <c:v>9.4059999999999997E-8</c:v>
                      </c:pt>
                      <c:pt idx="3349">
                        <c:v>9.4059999999999997E-8</c:v>
                      </c:pt>
                      <c:pt idx="3350">
                        <c:v>9.4230000000000004E-8</c:v>
                      </c:pt>
                      <c:pt idx="3351">
                        <c:v>9.4139999999999995E-8</c:v>
                      </c:pt>
                      <c:pt idx="3352">
                        <c:v>9.4230000000000004E-8</c:v>
                      </c:pt>
                      <c:pt idx="3353">
                        <c:v>9.4230000000000004E-8</c:v>
                      </c:pt>
                      <c:pt idx="3354">
                        <c:v>9.4230000000000004E-8</c:v>
                      </c:pt>
                      <c:pt idx="3355">
                        <c:v>9.4230000000000004E-8</c:v>
                      </c:pt>
                      <c:pt idx="3356">
                        <c:v>9.4059999999999997E-8</c:v>
                      </c:pt>
                      <c:pt idx="3357">
                        <c:v>9.4230000000000004E-8</c:v>
                      </c:pt>
                      <c:pt idx="3358">
                        <c:v>9.4139999999999995E-8</c:v>
                      </c:pt>
                      <c:pt idx="3359">
                        <c:v>9.4230000000000004E-8</c:v>
                      </c:pt>
                      <c:pt idx="3360">
                        <c:v>9.4310000000000002E-8</c:v>
                      </c:pt>
                      <c:pt idx="3361">
                        <c:v>9.4139999999999995E-8</c:v>
                      </c:pt>
                      <c:pt idx="3362">
                        <c:v>9.4230000000000004E-8</c:v>
                      </c:pt>
                      <c:pt idx="3363">
                        <c:v>9.4139999999999995E-8</c:v>
                      </c:pt>
                      <c:pt idx="3364">
                        <c:v>9.4310000000000002E-8</c:v>
                      </c:pt>
                      <c:pt idx="3365">
                        <c:v>9.4139999999999995E-8</c:v>
                      </c:pt>
                      <c:pt idx="3366">
                        <c:v>9.4230000000000004E-8</c:v>
                      </c:pt>
                      <c:pt idx="3367">
                        <c:v>9.4230000000000004E-8</c:v>
                      </c:pt>
                      <c:pt idx="3368">
                        <c:v>9.4310000000000002E-8</c:v>
                      </c:pt>
                      <c:pt idx="3369">
                        <c:v>9.4139999999999995E-8</c:v>
                      </c:pt>
                      <c:pt idx="3370">
                        <c:v>9.4310000000000002E-8</c:v>
                      </c:pt>
                      <c:pt idx="3371">
                        <c:v>9.4230000000000004E-8</c:v>
                      </c:pt>
                      <c:pt idx="3372">
                        <c:v>9.4230000000000004E-8</c:v>
                      </c:pt>
                      <c:pt idx="3373">
                        <c:v>9.4230000000000004E-8</c:v>
                      </c:pt>
                      <c:pt idx="3374">
                        <c:v>9.4230000000000004E-8</c:v>
                      </c:pt>
                      <c:pt idx="3375">
                        <c:v>9.4139999999999995E-8</c:v>
                      </c:pt>
                      <c:pt idx="3376">
                        <c:v>9.4059999999999997E-8</c:v>
                      </c:pt>
                      <c:pt idx="3377">
                        <c:v>9.4230000000000004E-8</c:v>
                      </c:pt>
                      <c:pt idx="3378">
                        <c:v>9.4310000000000002E-8</c:v>
                      </c:pt>
                      <c:pt idx="3379">
                        <c:v>9.4139999999999995E-8</c:v>
                      </c:pt>
                      <c:pt idx="3380">
                        <c:v>9.4310000000000002E-8</c:v>
                      </c:pt>
                      <c:pt idx="3381">
                        <c:v>9.4230000000000004E-8</c:v>
                      </c:pt>
                      <c:pt idx="3382">
                        <c:v>9.4310000000000002E-8</c:v>
                      </c:pt>
                      <c:pt idx="3383">
                        <c:v>9.4230000000000004E-8</c:v>
                      </c:pt>
                      <c:pt idx="3384">
                        <c:v>9.4230000000000004E-8</c:v>
                      </c:pt>
                      <c:pt idx="3385">
                        <c:v>9.4230000000000004E-8</c:v>
                      </c:pt>
                      <c:pt idx="3386">
                        <c:v>9.4139999999999995E-8</c:v>
                      </c:pt>
                      <c:pt idx="3387">
                        <c:v>9.4230000000000004E-8</c:v>
                      </c:pt>
                      <c:pt idx="3388">
                        <c:v>9.4059999999999997E-8</c:v>
                      </c:pt>
                      <c:pt idx="3389">
                        <c:v>9.4059999999999997E-8</c:v>
                      </c:pt>
                      <c:pt idx="3390">
                        <c:v>9.4059999999999997E-8</c:v>
                      </c:pt>
                      <c:pt idx="3391">
                        <c:v>9.4230000000000004E-8</c:v>
                      </c:pt>
                      <c:pt idx="3392">
                        <c:v>9.4230000000000004E-8</c:v>
                      </c:pt>
                      <c:pt idx="3393">
                        <c:v>9.4230000000000004E-8</c:v>
                      </c:pt>
                      <c:pt idx="3394">
                        <c:v>9.4139999999999995E-8</c:v>
                      </c:pt>
                      <c:pt idx="3395">
                        <c:v>9.4139999999999995E-8</c:v>
                      </c:pt>
                      <c:pt idx="3396">
                        <c:v>9.4139999999999995E-8</c:v>
                      </c:pt>
                      <c:pt idx="3397">
                        <c:v>9.4139999999999995E-8</c:v>
                      </c:pt>
                      <c:pt idx="3398">
                        <c:v>9.4139999999999995E-8</c:v>
                      </c:pt>
                      <c:pt idx="3399">
                        <c:v>9.4139999999999995E-8</c:v>
                      </c:pt>
                      <c:pt idx="3400">
                        <c:v>9.4310000000000002E-8</c:v>
                      </c:pt>
                      <c:pt idx="3401">
                        <c:v>9.4230000000000004E-8</c:v>
                      </c:pt>
                      <c:pt idx="3402">
                        <c:v>9.4230000000000004E-8</c:v>
                      </c:pt>
                      <c:pt idx="3403">
                        <c:v>9.4139999999999995E-8</c:v>
                      </c:pt>
                      <c:pt idx="3404">
                        <c:v>9.4059999999999997E-8</c:v>
                      </c:pt>
                      <c:pt idx="3405">
                        <c:v>9.4059999999999997E-8</c:v>
                      </c:pt>
                      <c:pt idx="3406">
                        <c:v>9.4139999999999995E-8</c:v>
                      </c:pt>
                      <c:pt idx="3407">
                        <c:v>9.397E-8</c:v>
                      </c:pt>
                      <c:pt idx="3408">
                        <c:v>9.4139999999999995E-8</c:v>
                      </c:pt>
                      <c:pt idx="3409">
                        <c:v>9.397E-8</c:v>
                      </c:pt>
                      <c:pt idx="3410">
                        <c:v>9.397E-8</c:v>
                      </c:pt>
                      <c:pt idx="3411">
                        <c:v>9.4059999999999997E-8</c:v>
                      </c:pt>
                      <c:pt idx="3412">
                        <c:v>9.4230000000000004E-8</c:v>
                      </c:pt>
                      <c:pt idx="3413">
                        <c:v>9.4230000000000004E-8</c:v>
                      </c:pt>
                      <c:pt idx="3414">
                        <c:v>9.4139999999999995E-8</c:v>
                      </c:pt>
                      <c:pt idx="3415">
                        <c:v>9.4139999999999995E-8</c:v>
                      </c:pt>
                      <c:pt idx="3416">
                        <c:v>9.4230000000000004E-8</c:v>
                      </c:pt>
                      <c:pt idx="3417">
                        <c:v>9.4230000000000004E-8</c:v>
                      </c:pt>
                      <c:pt idx="3418">
                        <c:v>9.4230000000000004E-8</c:v>
                      </c:pt>
                      <c:pt idx="3419">
                        <c:v>9.4059999999999997E-8</c:v>
                      </c:pt>
                      <c:pt idx="3420">
                        <c:v>9.4139999999999995E-8</c:v>
                      </c:pt>
                      <c:pt idx="3421">
                        <c:v>9.4139999999999995E-8</c:v>
                      </c:pt>
                      <c:pt idx="3422">
                        <c:v>9.4230000000000004E-8</c:v>
                      </c:pt>
                      <c:pt idx="3423">
                        <c:v>9.4230000000000004E-8</c:v>
                      </c:pt>
                      <c:pt idx="3424">
                        <c:v>9.4230000000000004E-8</c:v>
                      </c:pt>
                      <c:pt idx="3425">
                        <c:v>9.4310000000000002E-8</c:v>
                      </c:pt>
                      <c:pt idx="3426">
                        <c:v>9.4230000000000004E-8</c:v>
                      </c:pt>
                      <c:pt idx="3427">
                        <c:v>9.2130000000000005E-8</c:v>
                      </c:pt>
                      <c:pt idx="3428">
                        <c:v>9.1640000000000005E-8</c:v>
                      </c:pt>
                      <c:pt idx="3429">
                        <c:v>9.1640000000000005E-8</c:v>
                      </c:pt>
                      <c:pt idx="3430">
                        <c:v>9.1640000000000005E-8</c:v>
                      </c:pt>
                      <c:pt idx="3431">
                        <c:v>9.1640000000000005E-8</c:v>
                      </c:pt>
                      <c:pt idx="3432">
                        <c:v>9.1549999999999996E-8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9836-464A-AE38-3D96EB9E02BD}"/>
                  </c:ext>
                </c:extLst>
              </c15:ser>
            </c15:filteredScatterSeries>
          </c:ext>
        </c:extLst>
      </c:scatterChart>
      <c:valAx>
        <c:axId val="2037658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3124880"/>
        <c:crosses val="autoZero"/>
        <c:crossBetween val="midCat"/>
        <c:majorUnit val="2"/>
      </c:valAx>
      <c:valAx>
        <c:axId val="85312488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76587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Interaction</a:t>
            </a:r>
            <a:r>
              <a:rPr lang="en-GB" baseline="0"/>
              <a:t> Chamber pressure(mbar)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Sheet3!$E$1</c:f>
              <c:strCache>
                <c:ptCount val="1"/>
                <c:pt idx="0">
                  <c:v>Interaction chamber pressure(mbar)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Sheet3!$A$3600:$A$7932</c:f>
              <c:numCache>
                <c:formatCode>m/d/yyyy\ h:mm</c:formatCode>
                <c:ptCount val="4333"/>
                <c:pt idx="0">
                  <c:v>44627.334120370368</c:v>
                </c:pt>
                <c:pt idx="1">
                  <c:v>44627.33489583333</c:v>
                </c:pt>
                <c:pt idx="2">
                  <c:v>44627.335625</c:v>
                </c:pt>
                <c:pt idx="3">
                  <c:v>44627.336342592593</c:v>
                </c:pt>
                <c:pt idx="4">
                  <c:v>44627.337071759262</c:v>
                </c:pt>
                <c:pt idx="5">
                  <c:v>44627.337789351855</c:v>
                </c:pt>
                <c:pt idx="6">
                  <c:v>44627.338518518518</c:v>
                </c:pt>
                <c:pt idx="7">
                  <c:v>44627.339247685188</c:v>
                </c:pt>
                <c:pt idx="8">
                  <c:v>44627.339965277781</c:v>
                </c:pt>
                <c:pt idx="9">
                  <c:v>44627.340694444443</c:v>
                </c:pt>
                <c:pt idx="10">
                  <c:v>44627.341423611113</c:v>
                </c:pt>
                <c:pt idx="11">
                  <c:v>44627.342141203706</c:v>
                </c:pt>
                <c:pt idx="12">
                  <c:v>44627.342870370368</c:v>
                </c:pt>
                <c:pt idx="13">
                  <c:v>44627.343599537038</c:v>
                </c:pt>
                <c:pt idx="14">
                  <c:v>44627.344317129631</c:v>
                </c:pt>
                <c:pt idx="15">
                  <c:v>44627.345046296294</c:v>
                </c:pt>
                <c:pt idx="16">
                  <c:v>44627.345775462964</c:v>
                </c:pt>
                <c:pt idx="17">
                  <c:v>44627.346493055556</c:v>
                </c:pt>
                <c:pt idx="18">
                  <c:v>44627.347222222219</c:v>
                </c:pt>
                <c:pt idx="19">
                  <c:v>44627.347951388889</c:v>
                </c:pt>
                <c:pt idx="20">
                  <c:v>44627.348668981482</c:v>
                </c:pt>
                <c:pt idx="21">
                  <c:v>44627.349398148152</c:v>
                </c:pt>
                <c:pt idx="22">
                  <c:v>44627.350127314814</c:v>
                </c:pt>
                <c:pt idx="23">
                  <c:v>44627.350844907407</c:v>
                </c:pt>
                <c:pt idx="24">
                  <c:v>44627.351574074077</c:v>
                </c:pt>
                <c:pt idx="25">
                  <c:v>44627.352303240739</c:v>
                </c:pt>
                <c:pt idx="26">
                  <c:v>44627.353020833332</c:v>
                </c:pt>
                <c:pt idx="27">
                  <c:v>44627.353750000002</c:v>
                </c:pt>
                <c:pt idx="28">
                  <c:v>44627.354467592595</c:v>
                </c:pt>
                <c:pt idx="29">
                  <c:v>44627.355196759258</c:v>
                </c:pt>
                <c:pt idx="30">
                  <c:v>44627.355925925927</c:v>
                </c:pt>
                <c:pt idx="31">
                  <c:v>44627.35664351852</c:v>
                </c:pt>
                <c:pt idx="32">
                  <c:v>44627.357372685183</c:v>
                </c:pt>
                <c:pt idx="33">
                  <c:v>44627.358101851853</c:v>
                </c:pt>
                <c:pt idx="34">
                  <c:v>44627.358819444446</c:v>
                </c:pt>
                <c:pt idx="35">
                  <c:v>44627.359548611108</c:v>
                </c:pt>
                <c:pt idx="36">
                  <c:v>44627.360277777778</c:v>
                </c:pt>
                <c:pt idx="37">
                  <c:v>44627.36105324074</c:v>
                </c:pt>
                <c:pt idx="38">
                  <c:v>44627.361770833333</c:v>
                </c:pt>
                <c:pt idx="39">
                  <c:v>44627.362500000003</c:v>
                </c:pt>
                <c:pt idx="40">
                  <c:v>44627.363217592596</c:v>
                </c:pt>
                <c:pt idx="41">
                  <c:v>44627.363946759258</c:v>
                </c:pt>
                <c:pt idx="42">
                  <c:v>44627.364675925928</c:v>
                </c:pt>
                <c:pt idx="43">
                  <c:v>44627.365451388891</c:v>
                </c:pt>
                <c:pt idx="44">
                  <c:v>44627.366168981483</c:v>
                </c:pt>
                <c:pt idx="45">
                  <c:v>44627.366898148146</c:v>
                </c:pt>
                <c:pt idx="46">
                  <c:v>44627.367627314816</c:v>
                </c:pt>
                <c:pt idx="47">
                  <c:v>44627.368344907409</c:v>
                </c:pt>
                <c:pt idx="48">
                  <c:v>44627.369074074071</c:v>
                </c:pt>
                <c:pt idx="49">
                  <c:v>44627.369849537034</c:v>
                </c:pt>
                <c:pt idx="50">
                  <c:v>44627.370578703703</c:v>
                </c:pt>
                <c:pt idx="51">
                  <c:v>44627.371296296296</c:v>
                </c:pt>
                <c:pt idx="52">
                  <c:v>44627.372025462966</c:v>
                </c:pt>
                <c:pt idx="53">
                  <c:v>44627.372754629629</c:v>
                </c:pt>
                <c:pt idx="54">
                  <c:v>44627.373472222222</c:v>
                </c:pt>
                <c:pt idx="55">
                  <c:v>44627.374247685184</c:v>
                </c:pt>
                <c:pt idx="56">
                  <c:v>44627.374976851854</c:v>
                </c:pt>
                <c:pt idx="57">
                  <c:v>44627.375706018516</c:v>
                </c:pt>
                <c:pt idx="58">
                  <c:v>44627.376423611109</c:v>
                </c:pt>
                <c:pt idx="59">
                  <c:v>44627.377152777779</c:v>
                </c:pt>
                <c:pt idx="60">
                  <c:v>44627.377881944441</c:v>
                </c:pt>
                <c:pt idx="61">
                  <c:v>44627.378657407404</c:v>
                </c:pt>
                <c:pt idx="62">
                  <c:v>44627.379374999997</c:v>
                </c:pt>
                <c:pt idx="63">
                  <c:v>44627.380104166667</c:v>
                </c:pt>
                <c:pt idx="64">
                  <c:v>44627.380833333336</c:v>
                </c:pt>
                <c:pt idx="65">
                  <c:v>44627.381550925929</c:v>
                </c:pt>
                <c:pt idx="66">
                  <c:v>44627.382280092592</c:v>
                </c:pt>
                <c:pt idx="67">
                  <c:v>44627.383009259262</c:v>
                </c:pt>
                <c:pt idx="68">
                  <c:v>44627.383726851855</c:v>
                </c:pt>
                <c:pt idx="69">
                  <c:v>44627.384456018517</c:v>
                </c:pt>
                <c:pt idx="70">
                  <c:v>44627.385185185187</c:v>
                </c:pt>
                <c:pt idx="71">
                  <c:v>44627.38590277778</c:v>
                </c:pt>
                <c:pt idx="72">
                  <c:v>44627.386678240742</c:v>
                </c:pt>
                <c:pt idx="73">
                  <c:v>44627.387407407405</c:v>
                </c:pt>
                <c:pt idx="74">
                  <c:v>44627.388136574074</c:v>
                </c:pt>
                <c:pt idx="75">
                  <c:v>44627.388854166667</c:v>
                </c:pt>
                <c:pt idx="76">
                  <c:v>44627.38958333333</c:v>
                </c:pt>
                <c:pt idx="77">
                  <c:v>44627.390300925923</c:v>
                </c:pt>
                <c:pt idx="78">
                  <c:v>44627.391087962962</c:v>
                </c:pt>
                <c:pt idx="79">
                  <c:v>44627.391805555555</c:v>
                </c:pt>
                <c:pt idx="80">
                  <c:v>44627.392534722225</c:v>
                </c:pt>
                <c:pt idx="81">
                  <c:v>44627.393263888887</c:v>
                </c:pt>
                <c:pt idx="82">
                  <c:v>44627.39398148148</c:v>
                </c:pt>
                <c:pt idx="83">
                  <c:v>44627.39471064815</c:v>
                </c:pt>
                <c:pt idx="84">
                  <c:v>44627.395486111112</c:v>
                </c:pt>
                <c:pt idx="85">
                  <c:v>44627.396203703705</c:v>
                </c:pt>
                <c:pt idx="86">
                  <c:v>44627.396932870368</c:v>
                </c:pt>
                <c:pt idx="87">
                  <c:v>44627.397662037038</c:v>
                </c:pt>
                <c:pt idx="88">
                  <c:v>44627.3983912037</c:v>
                </c:pt>
                <c:pt idx="89">
                  <c:v>44627.399108796293</c:v>
                </c:pt>
                <c:pt idx="90">
                  <c:v>44627.399884259263</c:v>
                </c:pt>
                <c:pt idx="91">
                  <c:v>44627.400613425925</c:v>
                </c:pt>
                <c:pt idx="92">
                  <c:v>44627.401331018518</c:v>
                </c:pt>
                <c:pt idx="93">
                  <c:v>44627.402060185188</c:v>
                </c:pt>
                <c:pt idx="94">
                  <c:v>44627.402789351851</c:v>
                </c:pt>
                <c:pt idx="95">
                  <c:v>44627.403506944444</c:v>
                </c:pt>
                <c:pt idx="96">
                  <c:v>44627.404282407406</c:v>
                </c:pt>
                <c:pt idx="97">
                  <c:v>44627.405011574076</c:v>
                </c:pt>
                <c:pt idx="98">
                  <c:v>44627.405740740738</c:v>
                </c:pt>
                <c:pt idx="99">
                  <c:v>44627.406458333331</c:v>
                </c:pt>
                <c:pt idx="100">
                  <c:v>44627.407187500001</c:v>
                </c:pt>
                <c:pt idx="101">
                  <c:v>44627.407916666663</c:v>
                </c:pt>
                <c:pt idx="102">
                  <c:v>44627.408680555556</c:v>
                </c:pt>
                <c:pt idx="103">
                  <c:v>44627.409409722219</c:v>
                </c:pt>
                <c:pt idx="104">
                  <c:v>44627.410138888888</c:v>
                </c:pt>
                <c:pt idx="105">
                  <c:v>44627.410856481481</c:v>
                </c:pt>
                <c:pt idx="106">
                  <c:v>44627.411585648151</c:v>
                </c:pt>
                <c:pt idx="107">
                  <c:v>44627.412314814814</c:v>
                </c:pt>
                <c:pt idx="108">
                  <c:v>44627.413090277776</c:v>
                </c:pt>
                <c:pt idx="109">
                  <c:v>44627.413807870369</c:v>
                </c:pt>
                <c:pt idx="110">
                  <c:v>44627.414537037039</c:v>
                </c:pt>
                <c:pt idx="111">
                  <c:v>44627.415266203701</c:v>
                </c:pt>
                <c:pt idx="112">
                  <c:v>44627.415995370371</c:v>
                </c:pt>
                <c:pt idx="113">
                  <c:v>44627.416712962964</c:v>
                </c:pt>
                <c:pt idx="114">
                  <c:v>44627.417442129627</c:v>
                </c:pt>
                <c:pt idx="115">
                  <c:v>44627.418171296296</c:v>
                </c:pt>
                <c:pt idx="116">
                  <c:v>44627.418888888889</c:v>
                </c:pt>
                <c:pt idx="117">
                  <c:v>44627.419618055559</c:v>
                </c:pt>
                <c:pt idx="118">
                  <c:v>44627.420347222222</c:v>
                </c:pt>
                <c:pt idx="119">
                  <c:v>44627.421064814815</c:v>
                </c:pt>
                <c:pt idx="120">
                  <c:v>44627.421793981484</c:v>
                </c:pt>
                <c:pt idx="121">
                  <c:v>44627.422511574077</c:v>
                </c:pt>
                <c:pt idx="122">
                  <c:v>44627.42324074074</c:v>
                </c:pt>
                <c:pt idx="123">
                  <c:v>44627.42396990741</c:v>
                </c:pt>
                <c:pt idx="124">
                  <c:v>44627.424687500003</c:v>
                </c:pt>
                <c:pt idx="125">
                  <c:v>44627.425416666665</c:v>
                </c:pt>
                <c:pt idx="126">
                  <c:v>44627.426134259258</c:v>
                </c:pt>
                <c:pt idx="127">
                  <c:v>44627.426863425928</c:v>
                </c:pt>
                <c:pt idx="128">
                  <c:v>44627.42759259259</c:v>
                </c:pt>
                <c:pt idx="129">
                  <c:v>44627.428368055553</c:v>
                </c:pt>
                <c:pt idx="130">
                  <c:v>44627.429085648146</c:v>
                </c:pt>
                <c:pt idx="131">
                  <c:v>44627.429814814815</c:v>
                </c:pt>
                <c:pt idx="132">
                  <c:v>44627.430543981478</c:v>
                </c:pt>
                <c:pt idx="133">
                  <c:v>44627.431261574071</c:v>
                </c:pt>
                <c:pt idx="134">
                  <c:v>44627.431990740741</c:v>
                </c:pt>
                <c:pt idx="135">
                  <c:v>44627.432708333334</c:v>
                </c:pt>
                <c:pt idx="136">
                  <c:v>44627.433437500003</c:v>
                </c:pt>
                <c:pt idx="137">
                  <c:v>44627.434166666666</c:v>
                </c:pt>
                <c:pt idx="138">
                  <c:v>44627.434895833336</c:v>
                </c:pt>
                <c:pt idx="139">
                  <c:v>44627.435613425929</c:v>
                </c:pt>
                <c:pt idx="140">
                  <c:v>44627.436342592591</c:v>
                </c:pt>
                <c:pt idx="141">
                  <c:v>44627.437060185184</c:v>
                </c:pt>
                <c:pt idx="142">
                  <c:v>44627.437789351854</c:v>
                </c:pt>
                <c:pt idx="143">
                  <c:v>44627.438518518517</c:v>
                </c:pt>
                <c:pt idx="144">
                  <c:v>44627.439236111109</c:v>
                </c:pt>
                <c:pt idx="145">
                  <c:v>44627.440011574072</c:v>
                </c:pt>
                <c:pt idx="146">
                  <c:v>44627.440740740742</c:v>
                </c:pt>
                <c:pt idx="147">
                  <c:v>44627.441469907404</c:v>
                </c:pt>
                <c:pt idx="148">
                  <c:v>44627.442187499997</c:v>
                </c:pt>
                <c:pt idx="149">
                  <c:v>44627.442916666667</c:v>
                </c:pt>
                <c:pt idx="150">
                  <c:v>44627.443645833337</c:v>
                </c:pt>
                <c:pt idx="151">
                  <c:v>44627.444421296299</c:v>
                </c:pt>
                <c:pt idx="152">
                  <c:v>44627.445138888892</c:v>
                </c:pt>
                <c:pt idx="153">
                  <c:v>44627.445868055554</c:v>
                </c:pt>
                <c:pt idx="154">
                  <c:v>44627.446597222224</c:v>
                </c:pt>
                <c:pt idx="155">
                  <c:v>44627.447314814817</c:v>
                </c:pt>
                <c:pt idx="156">
                  <c:v>44627.44804398148</c:v>
                </c:pt>
                <c:pt idx="157">
                  <c:v>44627.448773148149</c:v>
                </c:pt>
                <c:pt idx="158">
                  <c:v>44627.449490740742</c:v>
                </c:pt>
                <c:pt idx="159">
                  <c:v>44627.450219907405</c:v>
                </c:pt>
                <c:pt idx="160">
                  <c:v>44627.450949074075</c:v>
                </c:pt>
                <c:pt idx="161">
                  <c:v>44627.451666666668</c:v>
                </c:pt>
                <c:pt idx="162">
                  <c:v>44627.45244212963</c:v>
                </c:pt>
                <c:pt idx="163">
                  <c:v>44627.4531712963</c:v>
                </c:pt>
                <c:pt idx="164">
                  <c:v>44627.453900462962</c:v>
                </c:pt>
                <c:pt idx="165">
                  <c:v>44627.454618055555</c:v>
                </c:pt>
                <c:pt idx="166">
                  <c:v>44627.455347222225</c:v>
                </c:pt>
                <c:pt idx="167">
                  <c:v>44627.456076388888</c:v>
                </c:pt>
                <c:pt idx="168">
                  <c:v>44627.45685185185</c:v>
                </c:pt>
                <c:pt idx="169">
                  <c:v>44627.457569444443</c:v>
                </c:pt>
                <c:pt idx="170">
                  <c:v>44627.458298611113</c:v>
                </c:pt>
                <c:pt idx="171">
                  <c:v>44627.459027777775</c:v>
                </c:pt>
                <c:pt idx="172">
                  <c:v>44627.459745370368</c:v>
                </c:pt>
                <c:pt idx="173">
                  <c:v>44627.460474537038</c:v>
                </c:pt>
                <c:pt idx="174">
                  <c:v>44627.461192129631</c:v>
                </c:pt>
                <c:pt idx="175">
                  <c:v>44627.461921296293</c:v>
                </c:pt>
                <c:pt idx="176">
                  <c:v>44627.462650462963</c:v>
                </c:pt>
                <c:pt idx="177">
                  <c:v>44627.463368055556</c:v>
                </c:pt>
                <c:pt idx="178">
                  <c:v>44627.464097222219</c:v>
                </c:pt>
                <c:pt idx="179">
                  <c:v>44627.464826388888</c:v>
                </c:pt>
                <c:pt idx="180">
                  <c:v>44627.465543981481</c:v>
                </c:pt>
                <c:pt idx="181">
                  <c:v>44627.466273148151</c:v>
                </c:pt>
                <c:pt idx="182">
                  <c:v>44627.467002314814</c:v>
                </c:pt>
                <c:pt idx="183">
                  <c:v>44627.467719907407</c:v>
                </c:pt>
                <c:pt idx="184">
                  <c:v>44627.468449074076</c:v>
                </c:pt>
                <c:pt idx="185">
                  <c:v>44627.469166666669</c:v>
                </c:pt>
                <c:pt idx="186">
                  <c:v>44627.469895833332</c:v>
                </c:pt>
                <c:pt idx="187">
                  <c:v>44627.470625000002</c:v>
                </c:pt>
                <c:pt idx="188">
                  <c:v>44627.471354166664</c:v>
                </c:pt>
                <c:pt idx="189">
                  <c:v>44627.472118055557</c:v>
                </c:pt>
                <c:pt idx="190">
                  <c:v>44627.47284722222</c:v>
                </c:pt>
                <c:pt idx="191">
                  <c:v>44627.473576388889</c:v>
                </c:pt>
                <c:pt idx="192">
                  <c:v>44627.474293981482</c:v>
                </c:pt>
                <c:pt idx="193">
                  <c:v>44627.475023148145</c:v>
                </c:pt>
                <c:pt idx="194">
                  <c:v>44627.475752314815</c:v>
                </c:pt>
                <c:pt idx="195">
                  <c:v>44627.476469907408</c:v>
                </c:pt>
                <c:pt idx="196">
                  <c:v>44627.477199074077</c:v>
                </c:pt>
                <c:pt idx="197">
                  <c:v>44627.47792824074</c:v>
                </c:pt>
                <c:pt idx="198">
                  <c:v>44627.478645833333</c:v>
                </c:pt>
                <c:pt idx="199">
                  <c:v>44627.479375000003</c:v>
                </c:pt>
                <c:pt idx="200">
                  <c:v>44627.480104166665</c:v>
                </c:pt>
                <c:pt idx="201">
                  <c:v>44627.480821759258</c:v>
                </c:pt>
                <c:pt idx="202">
                  <c:v>44627.481550925928</c:v>
                </c:pt>
                <c:pt idx="203">
                  <c:v>44627.482268518521</c:v>
                </c:pt>
                <c:pt idx="204">
                  <c:v>44627.482997685183</c:v>
                </c:pt>
                <c:pt idx="205">
                  <c:v>44627.483726851853</c:v>
                </c:pt>
                <c:pt idx="206">
                  <c:v>44627.484444444446</c:v>
                </c:pt>
                <c:pt idx="207">
                  <c:v>44627.485173611109</c:v>
                </c:pt>
                <c:pt idx="208">
                  <c:v>44627.485902777778</c:v>
                </c:pt>
                <c:pt idx="209">
                  <c:v>44627.486620370371</c:v>
                </c:pt>
                <c:pt idx="210">
                  <c:v>44627.487349537034</c:v>
                </c:pt>
                <c:pt idx="211">
                  <c:v>44627.488078703704</c:v>
                </c:pt>
                <c:pt idx="212">
                  <c:v>44627.488796296297</c:v>
                </c:pt>
                <c:pt idx="213">
                  <c:v>44627.489525462966</c:v>
                </c:pt>
                <c:pt idx="214">
                  <c:v>44627.490254629629</c:v>
                </c:pt>
                <c:pt idx="215">
                  <c:v>44627.490972222222</c:v>
                </c:pt>
                <c:pt idx="216">
                  <c:v>44627.491701388892</c:v>
                </c:pt>
                <c:pt idx="217">
                  <c:v>44627.492418981485</c:v>
                </c:pt>
                <c:pt idx="218">
                  <c:v>44627.493148148147</c:v>
                </c:pt>
                <c:pt idx="219">
                  <c:v>44627.493877314817</c:v>
                </c:pt>
                <c:pt idx="220">
                  <c:v>44627.49459490741</c:v>
                </c:pt>
                <c:pt idx="221">
                  <c:v>44627.495324074072</c:v>
                </c:pt>
                <c:pt idx="222">
                  <c:v>44627.496053240742</c:v>
                </c:pt>
                <c:pt idx="223">
                  <c:v>44627.496770833335</c:v>
                </c:pt>
                <c:pt idx="224">
                  <c:v>44627.497499999998</c:v>
                </c:pt>
                <c:pt idx="225">
                  <c:v>44627.498229166667</c:v>
                </c:pt>
                <c:pt idx="226">
                  <c:v>44627.49894675926</c:v>
                </c:pt>
                <c:pt idx="227">
                  <c:v>44627.499675925923</c:v>
                </c:pt>
                <c:pt idx="228">
                  <c:v>44627.500405092593</c:v>
                </c:pt>
                <c:pt idx="229">
                  <c:v>44627.501122685186</c:v>
                </c:pt>
                <c:pt idx="230">
                  <c:v>44627.501851851855</c:v>
                </c:pt>
                <c:pt idx="231">
                  <c:v>44627.502581018518</c:v>
                </c:pt>
                <c:pt idx="232">
                  <c:v>44627.503298611111</c:v>
                </c:pt>
                <c:pt idx="233">
                  <c:v>44627.504027777781</c:v>
                </c:pt>
                <c:pt idx="234">
                  <c:v>44627.504756944443</c:v>
                </c:pt>
                <c:pt idx="235">
                  <c:v>44627.505474537036</c:v>
                </c:pt>
                <c:pt idx="236">
                  <c:v>44627.506203703706</c:v>
                </c:pt>
                <c:pt idx="237">
                  <c:v>44627.506921296299</c:v>
                </c:pt>
                <c:pt idx="238">
                  <c:v>44627.507650462961</c:v>
                </c:pt>
                <c:pt idx="239">
                  <c:v>44627.508379629631</c:v>
                </c:pt>
                <c:pt idx="240">
                  <c:v>44627.509097222224</c:v>
                </c:pt>
                <c:pt idx="241">
                  <c:v>44627.509826388887</c:v>
                </c:pt>
                <c:pt idx="242">
                  <c:v>44627.510555555556</c:v>
                </c:pt>
                <c:pt idx="243">
                  <c:v>44627.511273148149</c:v>
                </c:pt>
                <c:pt idx="244">
                  <c:v>44627.512002314812</c:v>
                </c:pt>
                <c:pt idx="245">
                  <c:v>44627.512731481482</c:v>
                </c:pt>
                <c:pt idx="246">
                  <c:v>44627.513449074075</c:v>
                </c:pt>
                <c:pt idx="247">
                  <c:v>44627.514178240737</c:v>
                </c:pt>
                <c:pt idx="248">
                  <c:v>44627.514907407407</c:v>
                </c:pt>
                <c:pt idx="249">
                  <c:v>44627.515625</c:v>
                </c:pt>
                <c:pt idx="250">
                  <c:v>44627.51635416667</c:v>
                </c:pt>
                <c:pt idx="251">
                  <c:v>44627.517083333332</c:v>
                </c:pt>
                <c:pt idx="252">
                  <c:v>44627.517800925925</c:v>
                </c:pt>
                <c:pt idx="253">
                  <c:v>44627.518530092595</c:v>
                </c:pt>
                <c:pt idx="254">
                  <c:v>44627.519247685188</c:v>
                </c:pt>
                <c:pt idx="255">
                  <c:v>44627.52003472222</c:v>
                </c:pt>
                <c:pt idx="256">
                  <c:v>44627.520752314813</c:v>
                </c:pt>
                <c:pt idx="257">
                  <c:v>44627.521481481483</c:v>
                </c:pt>
                <c:pt idx="258">
                  <c:v>44627.522210648145</c:v>
                </c:pt>
                <c:pt idx="259">
                  <c:v>44627.522928240738</c:v>
                </c:pt>
                <c:pt idx="260">
                  <c:v>44627.523657407408</c:v>
                </c:pt>
                <c:pt idx="261">
                  <c:v>44627.524375000001</c:v>
                </c:pt>
                <c:pt idx="262">
                  <c:v>44627.525104166663</c:v>
                </c:pt>
                <c:pt idx="263">
                  <c:v>44627.525833333333</c:v>
                </c:pt>
                <c:pt idx="264">
                  <c:v>44627.526550925926</c:v>
                </c:pt>
                <c:pt idx="265">
                  <c:v>44627.527280092596</c:v>
                </c:pt>
                <c:pt idx="266">
                  <c:v>44627.528009259258</c:v>
                </c:pt>
                <c:pt idx="267">
                  <c:v>44627.528726851851</c:v>
                </c:pt>
                <c:pt idx="268">
                  <c:v>44627.529456018521</c:v>
                </c:pt>
                <c:pt idx="269">
                  <c:v>44627.530185185184</c:v>
                </c:pt>
                <c:pt idx="270">
                  <c:v>44627.530902777777</c:v>
                </c:pt>
                <c:pt idx="271">
                  <c:v>44627.531631944446</c:v>
                </c:pt>
                <c:pt idx="272">
                  <c:v>44627.532361111109</c:v>
                </c:pt>
                <c:pt idx="273">
                  <c:v>44627.533078703702</c:v>
                </c:pt>
                <c:pt idx="274">
                  <c:v>44627.533807870372</c:v>
                </c:pt>
                <c:pt idx="275">
                  <c:v>44627.534537037034</c:v>
                </c:pt>
                <c:pt idx="276">
                  <c:v>44627.535254629627</c:v>
                </c:pt>
                <c:pt idx="277">
                  <c:v>44627.535983796297</c:v>
                </c:pt>
                <c:pt idx="278">
                  <c:v>44627.53670138889</c:v>
                </c:pt>
                <c:pt idx="279">
                  <c:v>44627.537430555552</c:v>
                </c:pt>
                <c:pt idx="280">
                  <c:v>44627.538159722222</c:v>
                </c:pt>
                <c:pt idx="281">
                  <c:v>44627.538877314815</c:v>
                </c:pt>
                <c:pt idx="282">
                  <c:v>44627.539606481485</c:v>
                </c:pt>
                <c:pt idx="283">
                  <c:v>44627.540335648147</c:v>
                </c:pt>
                <c:pt idx="284">
                  <c:v>44627.54105324074</c:v>
                </c:pt>
                <c:pt idx="285">
                  <c:v>44627.54178240741</c:v>
                </c:pt>
                <c:pt idx="286">
                  <c:v>44627.542511574073</c:v>
                </c:pt>
                <c:pt idx="287">
                  <c:v>44627.543229166666</c:v>
                </c:pt>
                <c:pt idx="288">
                  <c:v>44627.543958333335</c:v>
                </c:pt>
                <c:pt idx="289">
                  <c:v>44627.544675925928</c:v>
                </c:pt>
                <c:pt idx="290">
                  <c:v>44627.545405092591</c:v>
                </c:pt>
                <c:pt idx="291">
                  <c:v>44627.546134259261</c:v>
                </c:pt>
                <c:pt idx="292">
                  <c:v>44627.546851851854</c:v>
                </c:pt>
                <c:pt idx="293">
                  <c:v>44627.547581018516</c:v>
                </c:pt>
                <c:pt idx="294">
                  <c:v>44627.548310185186</c:v>
                </c:pt>
                <c:pt idx="295">
                  <c:v>44627.549027777779</c:v>
                </c:pt>
                <c:pt idx="296">
                  <c:v>44627.549756944441</c:v>
                </c:pt>
                <c:pt idx="297">
                  <c:v>44627.550486111111</c:v>
                </c:pt>
                <c:pt idx="298">
                  <c:v>44627.551203703704</c:v>
                </c:pt>
                <c:pt idx="299">
                  <c:v>44627.551932870374</c:v>
                </c:pt>
                <c:pt idx="300">
                  <c:v>44627.55265046296</c:v>
                </c:pt>
                <c:pt idx="301">
                  <c:v>44627.553437499999</c:v>
                </c:pt>
                <c:pt idx="302">
                  <c:v>44627.554155092592</c:v>
                </c:pt>
                <c:pt idx="303">
                  <c:v>44627.554884259262</c:v>
                </c:pt>
                <c:pt idx="304">
                  <c:v>44627.555601851855</c:v>
                </c:pt>
                <c:pt idx="305">
                  <c:v>44627.556331018517</c:v>
                </c:pt>
                <c:pt idx="306">
                  <c:v>44627.557060185187</c:v>
                </c:pt>
                <c:pt idx="307">
                  <c:v>44627.55777777778</c:v>
                </c:pt>
                <c:pt idx="308">
                  <c:v>44627.558506944442</c:v>
                </c:pt>
                <c:pt idx="309">
                  <c:v>44627.559236111112</c:v>
                </c:pt>
                <c:pt idx="310">
                  <c:v>44627.559953703705</c:v>
                </c:pt>
                <c:pt idx="311">
                  <c:v>44627.560682870368</c:v>
                </c:pt>
                <c:pt idx="312">
                  <c:v>44627.561412037037</c:v>
                </c:pt>
                <c:pt idx="313">
                  <c:v>44627.56212962963</c:v>
                </c:pt>
                <c:pt idx="314">
                  <c:v>44627.562858796293</c:v>
                </c:pt>
                <c:pt idx="315">
                  <c:v>44627.563576388886</c:v>
                </c:pt>
                <c:pt idx="316">
                  <c:v>44627.564305555556</c:v>
                </c:pt>
                <c:pt idx="317">
                  <c:v>44627.565034722225</c:v>
                </c:pt>
                <c:pt idx="318">
                  <c:v>44627.565752314818</c:v>
                </c:pt>
                <c:pt idx="319">
                  <c:v>44627.566481481481</c:v>
                </c:pt>
                <c:pt idx="320">
                  <c:v>44627.567210648151</c:v>
                </c:pt>
                <c:pt idx="321">
                  <c:v>44627.567928240744</c:v>
                </c:pt>
                <c:pt idx="322">
                  <c:v>44627.568657407406</c:v>
                </c:pt>
                <c:pt idx="323">
                  <c:v>44627.569374999999</c:v>
                </c:pt>
                <c:pt idx="324">
                  <c:v>44627.570104166669</c:v>
                </c:pt>
                <c:pt idx="325">
                  <c:v>44627.570833333331</c:v>
                </c:pt>
                <c:pt idx="326">
                  <c:v>44627.571550925924</c:v>
                </c:pt>
                <c:pt idx="327">
                  <c:v>44627.572280092594</c:v>
                </c:pt>
                <c:pt idx="328">
                  <c:v>44627.573009259257</c:v>
                </c:pt>
                <c:pt idx="329">
                  <c:v>44627.57372685185</c:v>
                </c:pt>
                <c:pt idx="330">
                  <c:v>44627.574456018519</c:v>
                </c:pt>
                <c:pt idx="331">
                  <c:v>44627.575185185182</c:v>
                </c:pt>
                <c:pt idx="332">
                  <c:v>44627.575902777775</c:v>
                </c:pt>
                <c:pt idx="333">
                  <c:v>44627.576631944445</c:v>
                </c:pt>
                <c:pt idx="334">
                  <c:v>44627.577361111114</c:v>
                </c:pt>
                <c:pt idx="335">
                  <c:v>44627.5780787037</c:v>
                </c:pt>
                <c:pt idx="336">
                  <c:v>44627.57880787037</c:v>
                </c:pt>
                <c:pt idx="337">
                  <c:v>44627.579525462963</c:v>
                </c:pt>
                <c:pt idx="338">
                  <c:v>44627.580254629633</c:v>
                </c:pt>
                <c:pt idx="339">
                  <c:v>44627.580983796295</c:v>
                </c:pt>
                <c:pt idx="340">
                  <c:v>44627.581701388888</c:v>
                </c:pt>
                <c:pt idx="341">
                  <c:v>44627.582430555558</c:v>
                </c:pt>
                <c:pt idx="342">
                  <c:v>44627.58315972222</c:v>
                </c:pt>
                <c:pt idx="343">
                  <c:v>44627.583877314813</c:v>
                </c:pt>
                <c:pt idx="344">
                  <c:v>44627.584606481483</c:v>
                </c:pt>
                <c:pt idx="345">
                  <c:v>44627.585335648146</c:v>
                </c:pt>
                <c:pt idx="346">
                  <c:v>44627.586053240739</c:v>
                </c:pt>
                <c:pt idx="347">
                  <c:v>44627.586782407408</c:v>
                </c:pt>
                <c:pt idx="348">
                  <c:v>44627.587500000001</c:v>
                </c:pt>
                <c:pt idx="349">
                  <c:v>44627.588229166664</c:v>
                </c:pt>
                <c:pt idx="350">
                  <c:v>44627.588958333334</c:v>
                </c:pt>
                <c:pt idx="351">
                  <c:v>44627.589675925927</c:v>
                </c:pt>
                <c:pt idx="352">
                  <c:v>44627.590405092589</c:v>
                </c:pt>
                <c:pt idx="353">
                  <c:v>44627.591122685182</c:v>
                </c:pt>
                <c:pt idx="354">
                  <c:v>44627.591851851852</c:v>
                </c:pt>
                <c:pt idx="355">
                  <c:v>44627.592581018522</c:v>
                </c:pt>
                <c:pt idx="356">
                  <c:v>44627.593298611115</c:v>
                </c:pt>
                <c:pt idx="357">
                  <c:v>44627.594085648147</c:v>
                </c:pt>
                <c:pt idx="358">
                  <c:v>44627.59480324074</c:v>
                </c:pt>
                <c:pt idx="359">
                  <c:v>44627.595532407409</c:v>
                </c:pt>
                <c:pt idx="360">
                  <c:v>44627.596261574072</c:v>
                </c:pt>
                <c:pt idx="361">
                  <c:v>44627.596979166665</c:v>
                </c:pt>
                <c:pt idx="362">
                  <c:v>44627.597708333335</c:v>
                </c:pt>
                <c:pt idx="363">
                  <c:v>44627.598425925928</c:v>
                </c:pt>
                <c:pt idx="364">
                  <c:v>44627.59915509259</c:v>
                </c:pt>
                <c:pt idx="365">
                  <c:v>44627.59988425926</c:v>
                </c:pt>
                <c:pt idx="366">
                  <c:v>44627.600601851853</c:v>
                </c:pt>
                <c:pt idx="367">
                  <c:v>44627.601331018515</c:v>
                </c:pt>
                <c:pt idx="368">
                  <c:v>44627.602060185185</c:v>
                </c:pt>
                <c:pt idx="369">
                  <c:v>44627.602777777778</c:v>
                </c:pt>
                <c:pt idx="370">
                  <c:v>44627.603506944448</c:v>
                </c:pt>
                <c:pt idx="371">
                  <c:v>44627.604224537034</c:v>
                </c:pt>
                <c:pt idx="372">
                  <c:v>44627.604953703703</c:v>
                </c:pt>
                <c:pt idx="373">
                  <c:v>44627.605682870373</c:v>
                </c:pt>
                <c:pt idx="374">
                  <c:v>44627.606400462966</c:v>
                </c:pt>
                <c:pt idx="375">
                  <c:v>44627.607129629629</c:v>
                </c:pt>
                <c:pt idx="376">
                  <c:v>44627.607858796298</c:v>
                </c:pt>
                <c:pt idx="377">
                  <c:v>44627.608576388891</c:v>
                </c:pt>
                <c:pt idx="378">
                  <c:v>44627.609305555554</c:v>
                </c:pt>
                <c:pt idx="379">
                  <c:v>44627.610034722224</c:v>
                </c:pt>
                <c:pt idx="380">
                  <c:v>44627.610752314817</c:v>
                </c:pt>
                <c:pt idx="381">
                  <c:v>44627.611481481479</c:v>
                </c:pt>
                <c:pt idx="382">
                  <c:v>44627.612210648149</c:v>
                </c:pt>
                <c:pt idx="383">
                  <c:v>44627.612928240742</c:v>
                </c:pt>
                <c:pt idx="384">
                  <c:v>44627.613657407404</c:v>
                </c:pt>
                <c:pt idx="385">
                  <c:v>44627.614386574074</c:v>
                </c:pt>
                <c:pt idx="386">
                  <c:v>44627.615104166667</c:v>
                </c:pt>
                <c:pt idx="387">
                  <c:v>44627.615833333337</c:v>
                </c:pt>
                <c:pt idx="388">
                  <c:v>44627.616562499999</c:v>
                </c:pt>
                <c:pt idx="389">
                  <c:v>44627.617280092592</c:v>
                </c:pt>
                <c:pt idx="390">
                  <c:v>44627.618009259262</c:v>
                </c:pt>
                <c:pt idx="391">
                  <c:v>44627.618738425925</c:v>
                </c:pt>
                <c:pt idx="392">
                  <c:v>44627.619456018518</c:v>
                </c:pt>
                <c:pt idx="393">
                  <c:v>44627.620185185187</c:v>
                </c:pt>
                <c:pt idx="394">
                  <c:v>44627.62091435185</c:v>
                </c:pt>
                <c:pt idx="395">
                  <c:v>44627.621631944443</c:v>
                </c:pt>
                <c:pt idx="396">
                  <c:v>44627.622361111113</c:v>
                </c:pt>
                <c:pt idx="397">
                  <c:v>44627.623078703706</c:v>
                </c:pt>
                <c:pt idx="398">
                  <c:v>44627.623807870368</c:v>
                </c:pt>
                <c:pt idx="399">
                  <c:v>44627.624537037038</c:v>
                </c:pt>
                <c:pt idx="400">
                  <c:v>44627.625254629631</c:v>
                </c:pt>
                <c:pt idx="401">
                  <c:v>44627.625983796293</c:v>
                </c:pt>
                <c:pt idx="402">
                  <c:v>44627.626712962963</c:v>
                </c:pt>
                <c:pt idx="403">
                  <c:v>44627.627430555556</c:v>
                </c:pt>
                <c:pt idx="404">
                  <c:v>44627.628159722219</c:v>
                </c:pt>
                <c:pt idx="405">
                  <c:v>44627.628888888888</c:v>
                </c:pt>
                <c:pt idx="406">
                  <c:v>44627.629606481481</c:v>
                </c:pt>
                <c:pt idx="407">
                  <c:v>44627.630335648151</c:v>
                </c:pt>
                <c:pt idx="408">
                  <c:v>44627.631064814814</c:v>
                </c:pt>
                <c:pt idx="409">
                  <c:v>44627.631782407407</c:v>
                </c:pt>
                <c:pt idx="410">
                  <c:v>44627.632511574076</c:v>
                </c:pt>
                <c:pt idx="411">
                  <c:v>44627.633229166669</c:v>
                </c:pt>
                <c:pt idx="412">
                  <c:v>44627.633958333332</c:v>
                </c:pt>
                <c:pt idx="413">
                  <c:v>44627.634687500002</c:v>
                </c:pt>
                <c:pt idx="414">
                  <c:v>44627.635405092595</c:v>
                </c:pt>
                <c:pt idx="415">
                  <c:v>44627.636134259257</c:v>
                </c:pt>
                <c:pt idx="416">
                  <c:v>44627.636863425927</c:v>
                </c:pt>
                <c:pt idx="417">
                  <c:v>44627.63758101852</c:v>
                </c:pt>
                <c:pt idx="418">
                  <c:v>44627.638356481482</c:v>
                </c:pt>
                <c:pt idx="419">
                  <c:v>44627.639085648145</c:v>
                </c:pt>
                <c:pt idx="420">
                  <c:v>44627.639814814815</c:v>
                </c:pt>
                <c:pt idx="421">
                  <c:v>44627.640532407408</c:v>
                </c:pt>
                <c:pt idx="422">
                  <c:v>44627.641261574077</c:v>
                </c:pt>
                <c:pt idx="423">
                  <c:v>44627.64199074074</c:v>
                </c:pt>
                <c:pt idx="424">
                  <c:v>44627.642708333333</c:v>
                </c:pt>
                <c:pt idx="425">
                  <c:v>44627.643437500003</c:v>
                </c:pt>
                <c:pt idx="426">
                  <c:v>44627.644166666665</c:v>
                </c:pt>
                <c:pt idx="427">
                  <c:v>44627.644884259258</c:v>
                </c:pt>
                <c:pt idx="428">
                  <c:v>44627.645613425928</c:v>
                </c:pt>
                <c:pt idx="429">
                  <c:v>44627.64634259259</c:v>
                </c:pt>
                <c:pt idx="430">
                  <c:v>44627.647060185183</c:v>
                </c:pt>
                <c:pt idx="431">
                  <c:v>44627.647789351853</c:v>
                </c:pt>
                <c:pt idx="432">
                  <c:v>44627.648506944446</c:v>
                </c:pt>
                <c:pt idx="433">
                  <c:v>44627.649236111109</c:v>
                </c:pt>
                <c:pt idx="434">
                  <c:v>44627.649965277778</c:v>
                </c:pt>
                <c:pt idx="435">
                  <c:v>44627.650682870371</c:v>
                </c:pt>
                <c:pt idx="436">
                  <c:v>44627.651412037034</c:v>
                </c:pt>
                <c:pt idx="437">
                  <c:v>44627.652141203704</c:v>
                </c:pt>
                <c:pt idx="438">
                  <c:v>44627.652858796297</c:v>
                </c:pt>
                <c:pt idx="439">
                  <c:v>44627.653587962966</c:v>
                </c:pt>
                <c:pt idx="440">
                  <c:v>44627.654317129629</c:v>
                </c:pt>
                <c:pt idx="441">
                  <c:v>44627.655034722222</c:v>
                </c:pt>
                <c:pt idx="442">
                  <c:v>44627.655763888892</c:v>
                </c:pt>
                <c:pt idx="443">
                  <c:v>44627.656481481485</c:v>
                </c:pt>
                <c:pt idx="444">
                  <c:v>44627.657210648147</c:v>
                </c:pt>
                <c:pt idx="445">
                  <c:v>44627.657939814817</c:v>
                </c:pt>
                <c:pt idx="446">
                  <c:v>44627.65865740741</c:v>
                </c:pt>
                <c:pt idx="447">
                  <c:v>44627.659386574072</c:v>
                </c:pt>
                <c:pt idx="448">
                  <c:v>44627.660115740742</c:v>
                </c:pt>
                <c:pt idx="449">
                  <c:v>44627.660844907405</c:v>
                </c:pt>
                <c:pt idx="450">
                  <c:v>44627.661562499998</c:v>
                </c:pt>
                <c:pt idx="451">
                  <c:v>44627.662291666667</c:v>
                </c:pt>
                <c:pt idx="452">
                  <c:v>44627.66302083333</c:v>
                </c:pt>
                <c:pt idx="453">
                  <c:v>44627.663738425923</c:v>
                </c:pt>
                <c:pt idx="454">
                  <c:v>44627.664467592593</c:v>
                </c:pt>
                <c:pt idx="455">
                  <c:v>44627.665196759262</c:v>
                </c:pt>
                <c:pt idx="456">
                  <c:v>44627.665914351855</c:v>
                </c:pt>
                <c:pt idx="457">
                  <c:v>44627.666643518518</c:v>
                </c:pt>
                <c:pt idx="458">
                  <c:v>44627.667361111111</c:v>
                </c:pt>
                <c:pt idx="459">
                  <c:v>44627.668090277781</c:v>
                </c:pt>
                <c:pt idx="460">
                  <c:v>44627.668819444443</c:v>
                </c:pt>
                <c:pt idx="461">
                  <c:v>44627.669537037036</c:v>
                </c:pt>
                <c:pt idx="462">
                  <c:v>44627.670266203706</c:v>
                </c:pt>
                <c:pt idx="463">
                  <c:v>44627.670995370368</c:v>
                </c:pt>
                <c:pt idx="464">
                  <c:v>44627.671712962961</c:v>
                </c:pt>
                <c:pt idx="465">
                  <c:v>44627.672442129631</c:v>
                </c:pt>
                <c:pt idx="466">
                  <c:v>44627.673171296294</c:v>
                </c:pt>
                <c:pt idx="467">
                  <c:v>44627.673888888887</c:v>
                </c:pt>
                <c:pt idx="468">
                  <c:v>44627.674618055556</c:v>
                </c:pt>
                <c:pt idx="469">
                  <c:v>44627.675347222219</c:v>
                </c:pt>
                <c:pt idx="470">
                  <c:v>44627.676064814812</c:v>
                </c:pt>
                <c:pt idx="471">
                  <c:v>44627.676793981482</c:v>
                </c:pt>
                <c:pt idx="472">
                  <c:v>44627.677523148152</c:v>
                </c:pt>
                <c:pt idx="473">
                  <c:v>44627.678240740737</c:v>
                </c:pt>
                <c:pt idx="474">
                  <c:v>44627.678969907407</c:v>
                </c:pt>
                <c:pt idx="475">
                  <c:v>44627.679699074077</c:v>
                </c:pt>
                <c:pt idx="476">
                  <c:v>44627.680428240739</c:v>
                </c:pt>
                <c:pt idx="477">
                  <c:v>44627.681145833332</c:v>
                </c:pt>
                <c:pt idx="478">
                  <c:v>44627.681875000002</c:v>
                </c:pt>
                <c:pt idx="479">
                  <c:v>44627.682592592595</c:v>
                </c:pt>
                <c:pt idx="480">
                  <c:v>44627.683321759258</c:v>
                </c:pt>
                <c:pt idx="481">
                  <c:v>44627.684050925927</c:v>
                </c:pt>
                <c:pt idx="482">
                  <c:v>44627.68476851852</c:v>
                </c:pt>
                <c:pt idx="483">
                  <c:v>44627.685497685183</c:v>
                </c:pt>
                <c:pt idx="484">
                  <c:v>44627.686226851853</c:v>
                </c:pt>
                <c:pt idx="485">
                  <c:v>44627.686944444446</c:v>
                </c:pt>
                <c:pt idx="486">
                  <c:v>44627.687673611108</c:v>
                </c:pt>
                <c:pt idx="487">
                  <c:v>44627.688402777778</c:v>
                </c:pt>
                <c:pt idx="488">
                  <c:v>44627.689120370371</c:v>
                </c:pt>
                <c:pt idx="489">
                  <c:v>44627.689849537041</c:v>
                </c:pt>
                <c:pt idx="490">
                  <c:v>44627.690578703703</c:v>
                </c:pt>
                <c:pt idx="491">
                  <c:v>44627.691296296296</c:v>
                </c:pt>
                <c:pt idx="492">
                  <c:v>44627.692025462966</c:v>
                </c:pt>
                <c:pt idx="493">
                  <c:v>44627.692754629628</c:v>
                </c:pt>
                <c:pt idx="494">
                  <c:v>44627.693530092591</c:v>
                </c:pt>
                <c:pt idx="495">
                  <c:v>44627.694247685184</c:v>
                </c:pt>
                <c:pt idx="496">
                  <c:v>44627.694976851853</c:v>
                </c:pt>
                <c:pt idx="497">
                  <c:v>44627.695706018516</c:v>
                </c:pt>
                <c:pt idx="498">
                  <c:v>44627.696435185186</c:v>
                </c:pt>
                <c:pt idx="499">
                  <c:v>44627.697152777779</c:v>
                </c:pt>
                <c:pt idx="500">
                  <c:v>44627.697881944441</c:v>
                </c:pt>
                <c:pt idx="501">
                  <c:v>44627.698599537034</c:v>
                </c:pt>
                <c:pt idx="502">
                  <c:v>44627.699328703704</c:v>
                </c:pt>
                <c:pt idx="503">
                  <c:v>44627.700057870374</c:v>
                </c:pt>
                <c:pt idx="504">
                  <c:v>44627.700775462959</c:v>
                </c:pt>
                <c:pt idx="505">
                  <c:v>44627.701504629629</c:v>
                </c:pt>
                <c:pt idx="506">
                  <c:v>44627.702233796299</c:v>
                </c:pt>
                <c:pt idx="507">
                  <c:v>44627.702951388892</c:v>
                </c:pt>
                <c:pt idx="508">
                  <c:v>44627.703680555554</c:v>
                </c:pt>
                <c:pt idx="509">
                  <c:v>44627.704409722224</c:v>
                </c:pt>
                <c:pt idx="510">
                  <c:v>44627.705127314817</c:v>
                </c:pt>
                <c:pt idx="511">
                  <c:v>44627.70585648148</c:v>
                </c:pt>
                <c:pt idx="512">
                  <c:v>44627.706585648149</c:v>
                </c:pt>
                <c:pt idx="513">
                  <c:v>44627.707314814812</c:v>
                </c:pt>
                <c:pt idx="514">
                  <c:v>44627.708032407405</c:v>
                </c:pt>
                <c:pt idx="515">
                  <c:v>44627.708761574075</c:v>
                </c:pt>
                <c:pt idx="516">
                  <c:v>44627.709479166668</c:v>
                </c:pt>
                <c:pt idx="517">
                  <c:v>44627.71020833333</c:v>
                </c:pt>
                <c:pt idx="518">
                  <c:v>44627.7109375</c:v>
                </c:pt>
                <c:pt idx="519">
                  <c:v>44627.711655092593</c:v>
                </c:pt>
                <c:pt idx="520">
                  <c:v>44627.712384259263</c:v>
                </c:pt>
                <c:pt idx="521">
                  <c:v>44627.713113425925</c:v>
                </c:pt>
                <c:pt idx="522">
                  <c:v>44627.713831018518</c:v>
                </c:pt>
                <c:pt idx="523">
                  <c:v>44627.714560185188</c:v>
                </c:pt>
                <c:pt idx="524">
                  <c:v>44627.715277777781</c:v>
                </c:pt>
                <c:pt idx="525">
                  <c:v>44627.716006944444</c:v>
                </c:pt>
                <c:pt idx="526">
                  <c:v>44627.716736111113</c:v>
                </c:pt>
                <c:pt idx="527">
                  <c:v>44627.717465277776</c:v>
                </c:pt>
                <c:pt idx="528">
                  <c:v>44627.718182870369</c:v>
                </c:pt>
                <c:pt idx="529">
                  <c:v>44627.718912037039</c:v>
                </c:pt>
                <c:pt idx="530">
                  <c:v>44627.719641203701</c:v>
                </c:pt>
                <c:pt idx="531">
                  <c:v>44627.720358796294</c:v>
                </c:pt>
                <c:pt idx="532">
                  <c:v>44627.721087962964</c:v>
                </c:pt>
                <c:pt idx="533">
                  <c:v>44627.721805555557</c:v>
                </c:pt>
                <c:pt idx="534">
                  <c:v>44627.722534722219</c:v>
                </c:pt>
                <c:pt idx="535">
                  <c:v>44627.723263888889</c:v>
                </c:pt>
                <c:pt idx="536">
                  <c:v>44627.723981481482</c:v>
                </c:pt>
                <c:pt idx="537">
                  <c:v>44627.724710648145</c:v>
                </c:pt>
                <c:pt idx="538">
                  <c:v>44627.725439814814</c:v>
                </c:pt>
                <c:pt idx="539">
                  <c:v>44627.726157407407</c:v>
                </c:pt>
                <c:pt idx="540">
                  <c:v>44627.726886574077</c:v>
                </c:pt>
                <c:pt idx="541">
                  <c:v>44627.72761574074</c:v>
                </c:pt>
                <c:pt idx="542">
                  <c:v>44627.728333333333</c:v>
                </c:pt>
                <c:pt idx="543">
                  <c:v>44627.729062500002</c:v>
                </c:pt>
                <c:pt idx="544">
                  <c:v>44627.729791666665</c:v>
                </c:pt>
                <c:pt idx="545">
                  <c:v>44627.730509259258</c:v>
                </c:pt>
                <c:pt idx="546">
                  <c:v>44627.731238425928</c:v>
                </c:pt>
                <c:pt idx="547">
                  <c:v>44627.73196759259</c:v>
                </c:pt>
                <c:pt idx="548">
                  <c:v>44627.732685185183</c:v>
                </c:pt>
                <c:pt idx="549">
                  <c:v>44627.733414351853</c:v>
                </c:pt>
                <c:pt idx="550">
                  <c:v>44627.734131944446</c:v>
                </c:pt>
                <c:pt idx="551">
                  <c:v>44627.734861111108</c:v>
                </c:pt>
                <c:pt idx="552">
                  <c:v>44627.735590277778</c:v>
                </c:pt>
                <c:pt idx="553">
                  <c:v>44627.736307870371</c:v>
                </c:pt>
                <c:pt idx="554">
                  <c:v>44627.737037037034</c:v>
                </c:pt>
                <c:pt idx="555">
                  <c:v>44627.737766203703</c:v>
                </c:pt>
                <c:pt idx="556">
                  <c:v>44627.738483796296</c:v>
                </c:pt>
                <c:pt idx="557">
                  <c:v>44627.739212962966</c:v>
                </c:pt>
                <c:pt idx="558">
                  <c:v>44627.739942129629</c:v>
                </c:pt>
                <c:pt idx="559">
                  <c:v>44627.740659722222</c:v>
                </c:pt>
                <c:pt idx="560">
                  <c:v>44627.741388888891</c:v>
                </c:pt>
                <c:pt idx="561">
                  <c:v>44627.742118055554</c:v>
                </c:pt>
                <c:pt idx="562">
                  <c:v>44627.742835648147</c:v>
                </c:pt>
                <c:pt idx="563">
                  <c:v>44627.743564814817</c:v>
                </c:pt>
                <c:pt idx="564">
                  <c:v>44627.744293981479</c:v>
                </c:pt>
                <c:pt idx="565">
                  <c:v>44627.745011574072</c:v>
                </c:pt>
                <c:pt idx="566">
                  <c:v>44627.745740740742</c:v>
                </c:pt>
                <c:pt idx="567">
                  <c:v>44627.746469907404</c:v>
                </c:pt>
                <c:pt idx="568">
                  <c:v>44627.747187499997</c:v>
                </c:pt>
                <c:pt idx="569">
                  <c:v>44627.747916666667</c:v>
                </c:pt>
                <c:pt idx="570">
                  <c:v>44627.748645833337</c:v>
                </c:pt>
                <c:pt idx="571">
                  <c:v>44627.749363425923</c:v>
                </c:pt>
                <c:pt idx="572">
                  <c:v>44627.750092592592</c:v>
                </c:pt>
                <c:pt idx="573">
                  <c:v>44627.750821759262</c:v>
                </c:pt>
                <c:pt idx="574">
                  <c:v>44627.751539351855</c:v>
                </c:pt>
                <c:pt idx="575">
                  <c:v>44627.752268518518</c:v>
                </c:pt>
                <c:pt idx="576">
                  <c:v>44627.752997685187</c:v>
                </c:pt>
                <c:pt idx="577">
                  <c:v>44627.75371527778</c:v>
                </c:pt>
                <c:pt idx="578">
                  <c:v>44627.754444444443</c:v>
                </c:pt>
                <c:pt idx="579">
                  <c:v>44627.755173611113</c:v>
                </c:pt>
                <c:pt idx="580">
                  <c:v>44627.755891203706</c:v>
                </c:pt>
                <c:pt idx="581">
                  <c:v>44627.756620370368</c:v>
                </c:pt>
                <c:pt idx="582">
                  <c:v>44627.757349537038</c:v>
                </c:pt>
                <c:pt idx="583">
                  <c:v>44627.758067129631</c:v>
                </c:pt>
                <c:pt idx="584">
                  <c:v>44627.758796296293</c:v>
                </c:pt>
                <c:pt idx="585">
                  <c:v>44627.759525462963</c:v>
                </c:pt>
                <c:pt idx="586">
                  <c:v>44627.760243055556</c:v>
                </c:pt>
                <c:pt idx="587">
                  <c:v>44627.760972222219</c:v>
                </c:pt>
                <c:pt idx="588">
                  <c:v>44627.761689814812</c:v>
                </c:pt>
                <c:pt idx="589">
                  <c:v>44627.762418981481</c:v>
                </c:pt>
                <c:pt idx="590">
                  <c:v>44627.763148148151</c:v>
                </c:pt>
                <c:pt idx="591">
                  <c:v>44627.763865740744</c:v>
                </c:pt>
                <c:pt idx="592">
                  <c:v>44627.764594907407</c:v>
                </c:pt>
                <c:pt idx="593">
                  <c:v>44627.765324074076</c:v>
                </c:pt>
                <c:pt idx="594">
                  <c:v>44627.766041666669</c:v>
                </c:pt>
                <c:pt idx="595">
                  <c:v>44627.766770833332</c:v>
                </c:pt>
                <c:pt idx="596">
                  <c:v>44627.767500000002</c:v>
                </c:pt>
                <c:pt idx="597">
                  <c:v>44627.768217592595</c:v>
                </c:pt>
                <c:pt idx="598">
                  <c:v>44627.768946759257</c:v>
                </c:pt>
                <c:pt idx="599">
                  <c:v>44627.76966435185</c:v>
                </c:pt>
                <c:pt idx="600">
                  <c:v>44627.77039351852</c:v>
                </c:pt>
                <c:pt idx="601">
                  <c:v>44627.771122685182</c:v>
                </c:pt>
                <c:pt idx="602">
                  <c:v>44627.771851851852</c:v>
                </c:pt>
                <c:pt idx="603">
                  <c:v>44627.772569444445</c:v>
                </c:pt>
                <c:pt idx="604">
                  <c:v>44627.773298611108</c:v>
                </c:pt>
                <c:pt idx="605">
                  <c:v>44627.774027777778</c:v>
                </c:pt>
                <c:pt idx="606">
                  <c:v>44627.774745370371</c:v>
                </c:pt>
                <c:pt idx="607">
                  <c:v>44627.77547453704</c:v>
                </c:pt>
                <c:pt idx="608">
                  <c:v>44627.776203703703</c:v>
                </c:pt>
                <c:pt idx="609">
                  <c:v>44627.776921296296</c:v>
                </c:pt>
                <c:pt idx="610">
                  <c:v>44627.777650462966</c:v>
                </c:pt>
                <c:pt idx="611">
                  <c:v>44627.778379629628</c:v>
                </c:pt>
                <c:pt idx="612">
                  <c:v>44627.779097222221</c:v>
                </c:pt>
                <c:pt idx="613">
                  <c:v>44627.779826388891</c:v>
                </c:pt>
                <c:pt idx="614">
                  <c:v>44627.780555555553</c:v>
                </c:pt>
                <c:pt idx="615">
                  <c:v>44627.781273148146</c:v>
                </c:pt>
                <c:pt idx="616">
                  <c:v>44627.782002314816</c:v>
                </c:pt>
                <c:pt idx="617">
                  <c:v>44627.782731481479</c:v>
                </c:pt>
                <c:pt idx="618">
                  <c:v>44627.783449074072</c:v>
                </c:pt>
                <c:pt idx="619">
                  <c:v>44627.784178240741</c:v>
                </c:pt>
                <c:pt idx="620">
                  <c:v>44627.784895833334</c:v>
                </c:pt>
                <c:pt idx="621">
                  <c:v>44627.785624999997</c:v>
                </c:pt>
                <c:pt idx="622">
                  <c:v>44627.786354166667</c:v>
                </c:pt>
                <c:pt idx="623">
                  <c:v>44627.78707175926</c:v>
                </c:pt>
                <c:pt idx="624">
                  <c:v>44627.787800925929</c:v>
                </c:pt>
                <c:pt idx="625">
                  <c:v>44627.788530092592</c:v>
                </c:pt>
                <c:pt idx="626">
                  <c:v>44627.789247685185</c:v>
                </c:pt>
                <c:pt idx="627">
                  <c:v>44627.789976851855</c:v>
                </c:pt>
                <c:pt idx="628">
                  <c:v>44627.790706018517</c:v>
                </c:pt>
                <c:pt idx="629">
                  <c:v>44627.79142361111</c:v>
                </c:pt>
                <c:pt idx="630">
                  <c:v>44627.79215277778</c:v>
                </c:pt>
                <c:pt idx="631">
                  <c:v>44627.792870370373</c:v>
                </c:pt>
                <c:pt idx="632">
                  <c:v>44627.793599537035</c:v>
                </c:pt>
                <c:pt idx="633">
                  <c:v>44627.794328703705</c:v>
                </c:pt>
                <c:pt idx="634">
                  <c:v>44627.795046296298</c:v>
                </c:pt>
                <c:pt idx="635">
                  <c:v>44627.795775462961</c:v>
                </c:pt>
                <c:pt idx="636">
                  <c:v>44627.79650462963</c:v>
                </c:pt>
                <c:pt idx="637">
                  <c:v>44627.797222222223</c:v>
                </c:pt>
                <c:pt idx="638">
                  <c:v>44627.797951388886</c:v>
                </c:pt>
                <c:pt idx="639">
                  <c:v>44627.798680555556</c:v>
                </c:pt>
                <c:pt idx="640">
                  <c:v>44627.799398148149</c:v>
                </c:pt>
                <c:pt idx="641">
                  <c:v>44627.800127314818</c:v>
                </c:pt>
                <c:pt idx="642">
                  <c:v>44627.800856481481</c:v>
                </c:pt>
                <c:pt idx="643">
                  <c:v>44627.801574074074</c:v>
                </c:pt>
                <c:pt idx="644">
                  <c:v>44627.802303240744</c:v>
                </c:pt>
                <c:pt idx="645">
                  <c:v>44627.803020833337</c:v>
                </c:pt>
                <c:pt idx="646">
                  <c:v>44627.803749999999</c:v>
                </c:pt>
                <c:pt idx="647">
                  <c:v>44627.804479166669</c:v>
                </c:pt>
                <c:pt idx="648">
                  <c:v>44627.805196759262</c:v>
                </c:pt>
                <c:pt idx="649">
                  <c:v>44627.805925925924</c:v>
                </c:pt>
                <c:pt idx="650">
                  <c:v>44627.806655092594</c:v>
                </c:pt>
                <c:pt idx="651">
                  <c:v>44627.807372685187</c:v>
                </c:pt>
                <c:pt idx="652">
                  <c:v>44627.80810185185</c:v>
                </c:pt>
                <c:pt idx="653">
                  <c:v>44627.808819444443</c:v>
                </c:pt>
                <c:pt idx="654">
                  <c:v>44627.809548611112</c:v>
                </c:pt>
                <c:pt idx="655">
                  <c:v>44627.810277777775</c:v>
                </c:pt>
                <c:pt idx="656">
                  <c:v>44627.810995370368</c:v>
                </c:pt>
                <c:pt idx="657">
                  <c:v>44627.811724537038</c:v>
                </c:pt>
                <c:pt idx="658">
                  <c:v>44627.8124537037</c:v>
                </c:pt>
                <c:pt idx="659">
                  <c:v>44627.813171296293</c:v>
                </c:pt>
                <c:pt idx="660">
                  <c:v>44627.813900462963</c:v>
                </c:pt>
                <c:pt idx="661">
                  <c:v>44627.814629629633</c:v>
                </c:pt>
                <c:pt idx="662">
                  <c:v>44627.815347222226</c:v>
                </c:pt>
                <c:pt idx="663">
                  <c:v>44627.816076388888</c:v>
                </c:pt>
                <c:pt idx="664">
                  <c:v>44627.816805555558</c:v>
                </c:pt>
                <c:pt idx="665">
                  <c:v>44627.817523148151</c:v>
                </c:pt>
                <c:pt idx="666">
                  <c:v>44627.818252314813</c:v>
                </c:pt>
                <c:pt idx="667">
                  <c:v>44627.818969907406</c:v>
                </c:pt>
                <c:pt idx="668">
                  <c:v>44627.819699074076</c:v>
                </c:pt>
                <c:pt idx="669">
                  <c:v>44627.820428240739</c:v>
                </c:pt>
                <c:pt idx="670">
                  <c:v>44627.821203703701</c:v>
                </c:pt>
                <c:pt idx="671">
                  <c:v>44627.821932870371</c:v>
                </c:pt>
                <c:pt idx="672">
                  <c:v>44627.822650462964</c:v>
                </c:pt>
                <c:pt idx="673">
                  <c:v>44627.823379629626</c:v>
                </c:pt>
                <c:pt idx="674">
                  <c:v>44627.824097222219</c:v>
                </c:pt>
                <c:pt idx="675">
                  <c:v>44627.824826388889</c:v>
                </c:pt>
                <c:pt idx="676">
                  <c:v>44627.825555555559</c:v>
                </c:pt>
                <c:pt idx="677">
                  <c:v>44627.826273148145</c:v>
                </c:pt>
                <c:pt idx="678">
                  <c:v>44627.827002314814</c:v>
                </c:pt>
                <c:pt idx="679">
                  <c:v>44627.827731481484</c:v>
                </c:pt>
                <c:pt idx="680">
                  <c:v>44627.828449074077</c:v>
                </c:pt>
                <c:pt idx="681">
                  <c:v>44627.82917824074</c:v>
                </c:pt>
                <c:pt idx="682">
                  <c:v>44627.829895833333</c:v>
                </c:pt>
                <c:pt idx="683">
                  <c:v>44627.830625000002</c:v>
                </c:pt>
                <c:pt idx="684">
                  <c:v>44627.831354166665</c:v>
                </c:pt>
                <c:pt idx="685">
                  <c:v>44627.832071759258</c:v>
                </c:pt>
                <c:pt idx="686">
                  <c:v>44627.832800925928</c:v>
                </c:pt>
                <c:pt idx="687">
                  <c:v>44627.83353009259</c:v>
                </c:pt>
                <c:pt idx="688">
                  <c:v>44627.834247685183</c:v>
                </c:pt>
                <c:pt idx="689">
                  <c:v>44627.834976851853</c:v>
                </c:pt>
                <c:pt idx="690">
                  <c:v>44627.835706018515</c:v>
                </c:pt>
                <c:pt idx="691">
                  <c:v>44627.836423611108</c:v>
                </c:pt>
                <c:pt idx="692">
                  <c:v>44627.837152777778</c:v>
                </c:pt>
                <c:pt idx="693">
                  <c:v>44627.837881944448</c:v>
                </c:pt>
                <c:pt idx="694">
                  <c:v>44627.838599537034</c:v>
                </c:pt>
                <c:pt idx="695">
                  <c:v>44627.839328703703</c:v>
                </c:pt>
                <c:pt idx="696">
                  <c:v>44627.840046296296</c:v>
                </c:pt>
                <c:pt idx="697">
                  <c:v>44627.840775462966</c:v>
                </c:pt>
                <c:pt idx="698">
                  <c:v>44627.841504629629</c:v>
                </c:pt>
                <c:pt idx="699">
                  <c:v>44627.842233796298</c:v>
                </c:pt>
                <c:pt idx="700">
                  <c:v>44627.842951388891</c:v>
                </c:pt>
                <c:pt idx="701">
                  <c:v>44627.843680555554</c:v>
                </c:pt>
                <c:pt idx="702">
                  <c:v>44627.844409722224</c:v>
                </c:pt>
                <c:pt idx="703">
                  <c:v>44627.845127314817</c:v>
                </c:pt>
                <c:pt idx="704">
                  <c:v>44627.845856481479</c:v>
                </c:pt>
                <c:pt idx="705">
                  <c:v>44627.846574074072</c:v>
                </c:pt>
                <c:pt idx="706">
                  <c:v>44627.847303240742</c:v>
                </c:pt>
                <c:pt idx="707">
                  <c:v>44627.848032407404</c:v>
                </c:pt>
                <c:pt idx="708">
                  <c:v>44627.848749999997</c:v>
                </c:pt>
                <c:pt idx="709">
                  <c:v>44627.849479166667</c:v>
                </c:pt>
                <c:pt idx="710">
                  <c:v>44627.850208333337</c:v>
                </c:pt>
                <c:pt idx="711">
                  <c:v>44627.850925925923</c:v>
                </c:pt>
                <c:pt idx="712">
                  <c:v>44627.851655092592</c:v>
                </c:pt>
                <c:pt idx="713">
                  <c:v>44627.852372685185</c:v>
                </c:pt>
                <c:pt idx="714">
                  <c:v>44627.853101851855</c:v>
                </c:pt>
                <c:pt idx="715">
                  <c:v>44627.853831018518</c:v>
                </c:pt>
                <c:pt idx="716">
                  <c:v>44627.854548611111</c:v>
                </c:pt>
                <c:pt idx="717">
                  <c:v>44627.85527777778</c:v>
                </c:pt>
                <c:pt idx="718">
                  <c:v>44627.856006944443</c:v>
                </c:pt>
                <c:pt idx="719">
                  <c:v>44627.856724537036</c:v>
                </c:pt>
                <c:pt idx="720">
                  <c:v>44627.857453703706</c:v>
                </c:pt>
                <c:pt idx="721">
                  <c:v>44627.858229166668</c:v>
                </c:pt>
                <c:pt idx="722">
                  <c:v>44627.858958333331</c:v>
                </c:pt>
                <c:pt idx="723">
                  <c:v>44627.8596875</c:v>
                </c:pt>
                <c:pt idx="724">
                  <c:v>44627.860405092593</c:v>
                </c:pt>
                <c:pt idx="725">
                  <c:v>44627.861134259256</c:v>
                </c:pt>
                <c:pt idx="726">
                  <c:v>44627.861863425926</c:v>
                </c:pt>
                <c:pt idx="727">
                  <c:v>44627.862581018519</c:v>
                </c:pt>
                <c:pt idx="728">
                  <c:v>44627.863310185188</c:v>
                </c:pt>
                <c:pt idx="729">
                  <c:v>44627.864039351851</c:v>
                </c:pt>
                <c:pt idx="730">
                  <c:v>44627.864756944444</c:v>
                </c:pt>
                <c:pt idx="731">
                  <c:v>44627.865486111114</c:v>
                </c:pt>
                <c:pt idx="732">
                  <c:v>44627.866215277776</c:v>
                </c:pt>
                <c:pt idx="733">
                  <c:v>44627.866932870369</c:v>
                </c:pt>
                <c:pt idx="734">
                  <c:v>44627.867662037039</c:v>
                </c:pt>
                <c:pt idx="735">
                  <c:v>44627.868391203701</c:v>
                </c:pt>
                <c:pt idx="736">
                  <c:v>44627.869108796294</c:v>
                </c:pt>
                <c:pt idx="737">
                  <c:v>44627.869837962964</c:v>
                </c:pt>
                <c:pt idx="738">
                  <c:v>44627.870567129627</c:v>
                </c:pt>
                <c:pt idx="739">
                  <c:v>44627.87128472222</c:v>
                </c:pt>
                <c:pt idx="740">
                  <c:v>44627.872013888889</c:v>
                </c:pt>
                <c:pt idx="741">
                  <c:v>44627.872743055559</c:v>
                </c:pt>
                <c:pt idx="742">
                  <c:v>44627.873460648145</c:v>
                </c:pt>
                <c:pt idx="743">
                  <c:v>44627.874189814815</c:v>
                </c:pt>
                <c:pt idx="744">
                  <c:v>44627.874907407408</c:v>
                </c:pt>
                <c:pt idx="745">
                  <c:v>44627.875636574077</c:v>
                </c:pt>
                <c:pt idx="746">
                  <c:v>44627.87636574074</c:v>
                </c:pt>
                <c:pt idx="747">
                  <c:v>44627.87709490741</c:v>
                </c:pt>
                <c:pt idx="748">
                  <c:v>44627.877812500003</c:v>
                </c:pt>
                <c:pt idx="749">
                  <c:v>44627.878541666665</c:v>
                </c:pt>
                <c:pt idx="750">
                  <c:v>44627.879270833335</c:v>
                </c:pt>
                <c:pt idx="751">
                  <c:v>44627.879988425928</c:v>
                </c:pt>
                <c:pt idx="752">
                  <c:v>44627.88071759259</c:v>
                </c:pt>
                <c:pt idx="753">
                  <c:v>44627.88144675926</c:v>
                </c:pt>
                <c:pt idx="754">
                  <c:v>44627.882164351853</c:v>
                </c:pt>
                <c:pt idx="755">
                  <c:v>44627.882893518516</c:v>
                </c:pt>
                <c:pt idx="756">
                  <c:v>44627.883622685185</c:v>
                </c:pt>
                <c:pt idx="757">
                  <c:v>44627.884351851855</c:v>
                </c:pt>
                <c:pt idx="758">
                  <c:v>44627.885069444441</c:v>
                </c:pt>
                <c:pt idx="759">
                  <c:v>44627.885798611111</c:v>
                </c:pt>
                <c:pt idx="760">
                  <c:v>44627.88652777778</c:v>
                </c:pt>
                <c:pt idx="761">
                  <c:v>44627.887256944443</c:v>
                </c:pt>
                <c:pt idx="762">
                  <c:v>44627.887974537036</c:v>
                </c:pt>
                <c:pt idx="763">
                  <c:v>44627.888703703706</c:v>
                </c:pt>
                <c:pt idx="764">
                  <c:v>44627.889432870368</c:v>
                </c:pt>
                <c:pt idx="765">
                  <c:v>44627.890150462961</c:v>
                </c:pt>
                <c:pt idx="766">
                  <c:v>44627.890879629631</c:v>
                </c:pt>
                <c:pt idx="767">
                  <c:v>44627.891608796293</c:v>
                </c:pt>
                <c:pt idx="768">
                  <c:v>44627.892337962963</c:v>
                </c:pt>
                <c:pt idx="769">
                  <c:v>44627.893055555556</c:v>
                </c:pt>
                <c:pt idx="770">
                  <c:v>44627.893784722219</c:v>
                </c:pt>
                <c:pt idx="771">
                  <c:v>44627.894513888888</c:v>
                </c:pt>
                <c:pt idx="772">
                  <c:v>44627.895243055558</c:v>
                </c:pt>
                <c:pt idx="773">
                  <c:v>44627.895960648151</c:v>
                </c:pt>
                <c:pt idx="774">
                  <c:v>44627.896689814814</c:v>
                </c:pt>
                <c:pt idx="775">
                  <c:v>44627.897418981483</c:v>
                </c:pt>
                <c:pt idx="776">
                  <c:v>44627.898136574076</c:v>
                </c:pt>
                <c:pt idx="777">
                  <c:v>44627.898865740739</c:v>
                </c:pt>
                <c:pt idx="778">
                  <c:v>44627.899594907409</c:v>
                </c:pt>
                <c:pt idx="779">
                  <c:v>44627.900312500002</c:v>
                </c:pt>
                <c:pt idx="780">
                  <c:v>44627.901041666664</c:v>
                </c:pt>
                <c:pt idx="781">
                  <c:v>44627.901770833334</c:v>
                </c:pt>
                <c:pt idx="782">
                  <c:v>44627.902488425927</c:v>
                </c:pt>
                <c:pt idx="783">
                  <c:v>44627.903217592589</c:v>
                </c:pt>
                <c:pt idx="784">
                  <c:v>44627.903946759259</c:v>
                </c:pt>
                <c:pt idx="785">
                  <c:v>44627.904664351852</c:v>
                </c:pt>
                <c:pt idx="786">
                  <c:v>44627.905393518522</c:v>
                </c:pt>
                <c:pt idx="787">
                  <c:v>44627.906168981484</c:v>
                </c:pt>
                <c:pt idx="788">
                  <c:v>44627.906898148147</c:v>
                </c:pt>
                <c:pt idx="789">
                  <c:v>44627.90761574074</c:v>
                </c:pt>
                <c:pt idx="790">
                  <c:v>44627.90834490741</c:v>
                </c:pt>
                <c:pt idx="791">
                  <c:v>44627.909074074072</c:v>
                </c:pt>
                <c:pt idx="792">
                  <c:v>44627.909791666665</c:v>
                </c:pt>
                <c:pt idx="793">
                  <c:v>44627.910567129627</c:v>
                </c:pt>
                <c:pt idx="794">
                  <c:v>44627.911296296297</c:v>
                </c:pt>
                <c:pt idx="795">
                  <c:v>44627.91201388889</c:v>
                </c:pt>
                <c:pt idx="796">
                  <c:v>44627.912743055553</c:v>
                </c:pt>
                <c:pt idx="797">
                  <c:v>44627.913460648146</c:v>
                </c:pt>
                <c:pt idx="798">
                  <c:v>44627.914189814815</c:v>
                </c:pt>
                <c:pt idx="799">
                  <c:v>44627.914965277778</c:v>
                </c:pt>
                <c:pt idx="800">
                  <c:v>44627.915682870371</c:v>
                </c:pt>
                <c:pt idx="801">
                  <c:v>44627.916412037041</c:v>
                </c:pt>
                <c:pt idx="802">
                  <c:v>44627.917141203703</c:v>
                </c:pt>
                <c:pt idx="803">
                  <c:v>44627.917858796296</c:v>
                </c:pt>
                <c:pt idx="804">
                  <c:v>44627.918587962966</c:v>
                </c:pt>
                <c:pt idx="805">
                  <c:v>44627.919363425928</c:v>
                </c:pt>
                <c:pt idx="806">
                  <c:v>44627.920081018521</c:v>
                </c:pt>
                <c:pt idx="807">
                  <c:v>44627.920810185184</c:v>
                </c:pt>
                <c:pt idx="808">
                  <c:v>44627.921539351853</c:v>
                </c:pt>
                <c:pt idx="809">
                  <c:v>44627.922256944446</c:v>
                </c:pt>
                <c:pt idx="810">
                  <c:v>44627.922986111109</c:v>
                </c:pt>
                <c:pt idx="811">
                  <c:v>44627.923715277779</c:v>
                </c:pt>
                <c:pt idx="812">
                  <c:v>44627.924432870372</c:v>
                </c:pt>
                <c:pt idx="813">
                  <c:v>44627.925162037034</c:v>
                </c:pt>
                <c:pt idx="814">
                  <c:v>44627.925879629627</c:v>
                </c:pt>
                <c:pt idx="815">
                  <c:v>44627.926608796297</c:v>
                </c:pt>
                <c:pt idx="816">
                  <c:v>44627.927384259259</c:v>
                </c:pt>
                <c:pt idx="817">
                  <c:v>44627.928113425929</c:v>
                </c:pt>
                <c:pt idx="818">
                  <c:v>44627.928831018522</c:v>
                </c:pt>
                <c:pt idx="819">
                  <c:v>44627.929560185185</c:v>
                </c:pt>
                <c:pt idx="820">
                  <c:v>44627.930289351854</c:v>
                </c:pt>
                <c:pt idx="821">
                  <c:v>44627.931006944447</c:v>
                </c:pt>
                <c:pt idx="822">
                  <c:v>44627.93178240741</c:v>
                </c:pt>
                <c:pt idx="823">
                  <c:v>44627.932500000003</c:v>
                </c:pt>
                <c:pt idx="824">
                  <c:v>44627.933229166665</c:v>
                </c:pt>
                <c:pt idx="825">
                  <c:v>44627.933958333335</c:v>
                </c:pt>
                <c:pt idx="826">
                  <c:v>44627.934675925928</c:v>
                </c:pt>
                <c:pt idx="827">
                  <c:v>44627.93540509259</c:v>
                </c:pt>
                <c:pt idx="828">
                  <c:v>44627.936168981483</c:v>
                </c:pt>
                <c:pt idx="829">
                  <c:v>44627.936898148146</c:v>
                </c:pt>
                <c:pt idx="830">
                  <c:v>44627.937627314815</c:v>
                </c:pt>
                <c:pt idx="831">
                  <c:v>44627.938344907408</c:v>
                </c:pt>
                <c:pt idx="832">
                  <c:v>44627.939074074071</c:v>
                </c:pt>
                <c:pt idx="833">
                  <c:v>44627.939803240741</c:v>
                </c:pt>
                <c:pt idx="834">
                  <c:v>44627.940520833334</c:v>
                </c:pt>
                <c:pt idx="835">
                  <c:v>44627.941250000003</c:v>
                </c:pt>
                <c:pt idx="836">
                  <c:v>44627.941979166666</c:v>
                </c:pt>
                <c:pt idx="837">
                  <c:v>44627.942696759259</c:v>
                </c:pt>
                <c:pt idx="838">
                  <c:v>44627.943425925929</c:v>
                </c:pt>
                <c:pt idx="839">
                  <c:v>44627.944201388891</c:v>
                </c:pt>
                <c:pt idx="840">
                  <c:v>44627.944918981484</c:v>
                </c:pt>
                <c:pt idx="841">
                  <c:v>44627.945648148147</c:v>
                </c:pt>
                <c:pt idx="842">
                  <c:v>44627.946377314816</c:v>
                </c:pt>
                <c:pt idx="843">
                  <c:v>44627.947094907409</c:v>
                </c:pt>
                <c:pt idx="844">
                  <c:v>44627.947824074072</c:v>
                </c:pt>
                <c:pt idx="845">
                  <c:v>44627.948599537034</c:v>
                </c:pt>
                <c:pt idx="846">
                  <c:v>44627.949317129627</c:v>
                </c:pt>
                <c:pt idx="847">
                  <c:v>44627.950046296297</c:v>
                </c:pt>
                <c:pt idx="848">
                  <c:v>44627.950775462959</c:v>
                </c:pt>
                <c:pt idx="849">
                  <c:v>44627.951493055552</c:v>
                </c:pt>
                <c:pt idx="850">
                  <c:v>44627.952222222222</c:v>
                </c:pt>
                <c:pt idx="851">
                  <c:v>44627.952997685185</c:v>
                </c:pt>
                <c:pt idx="852">
                  <c:v>44627.953726851854</c:v>
                </c:pt>
                <c:pt idx="853">
                  <c:v>44627.954444444447</c:v>
                </c:pt>
                <c:pt idx="854">
                  <c:v>44627.95517361111</c:v>
                </c:pt>
                <c:pt idx="855">
                  <c:v>44627.95590277778</c:v>
                </c:pt>
                <c:pt idx="856">
                  <c:v>44627.956620370373</c:v>
                </c:pt>
                <c:pt idx="857">
                  <c:v>44627.957349537035</c:v>
                </c:pt>
                <c:pt idx="858">
                  <c:v>44627.958078703705</c:v>
                </c:pt>
                <c:pt idx="859">
                  <c:v>44627.958796296298</c:v>
                </c:pt>
                <c:pt idx="860">
                  <c:v>44627.95952546296</c:v>
                </c:pt>
                <c:pt idx="861">
                  <c:v>44627.96025462963</c:v>
                </c:pt>
                <c:pt idx="862">
                  <c:v>44627.961030092592</c:v>
                </c:pt>
                <c:pt idx="863">
                  <c:v>44627.961747685185</c:v>
                </c:pt>
                <c:pt idx="864">
                  <c:v>44627.962476851855</c:v>
                </c:pt>
                <c:pt idx="865">
                  <c:v>44627.963194444441</c:v>
                </c:pt>
                <c:pt idx="866">
                  <c:v>44627.963923611111</c:v>
                </c:pt>
                <c:pt idx="867">
                  <c:v>44627.96465277778</c:v>
                </c:pt>
                <c:pt idx="868">
                  <c:v>44627.965416666666</c:v>
                </c:pt>
                <c:pt idx="869">
                  <c:v>44627.966145833336</c:v>
                </c:pt>
                <c:pt idx="870">
                  <c:v>44627.966863425929</c:v>
                </c:pt>
                <c:pt idx="871">
                  <c:v>44627.967592592591</c:v>
                </c:pt>
                <c:pt idx="872">
                  <c:v>44627.968321759261</c:v>
                </c:pt>
                <c:pt idx="873">
                  <c:v>44627.969039351854</c:v>
                </c:pt>
                <c:pt idx="874">
                  <c:v>44627.969814814816</c:v>
                </c:pt>
                <c:pt idx="875">
                  <c:v>44627.970532407409</c:v>
                </c:pt>
                <c:pt idx="876">
                  <c:v>44627.971261574072</c:v>
                </c:pt>
                <c:pt idx="877">
                  <c:v>44627.971990740742</c:v>
                </c:pt>
                <c:pt idx="878">
                  <c:v>44627.972708333335</c:v>
                </c:pt>
                <c:pt idx="879">
                  <c:v>44627.973437499997</c:v>
                </c:pt>
                <c:pt idx="880">
                  <c:v>44627.974212962959</c:v>
                </c:pt>
                <c:pt idx="881">
                  <c:v>44627.974942129629</c:v>
                </c:pt>
                <c:pt idx="882">
                  <c:v>44627.975659722222</c:v>
                </c:pt>
                <c:pt idx="883">
                  <c:v>44627.976388888892</c:v>
                </c:pt>
                <c:pt idx="884">
                  <c:v>44627.977106481485</c:v>
                </c:pt>
                <c:pt idx="885">
                  <c:v>44627.977835648147</c:v>
                </c:pt>
                <c:pt idx="886">
                  <c:v>44627.978564814817</c:v>
                </c:pt>
                <c:pt idx="887">
                  <c:v>44627.97929398148</c:v>
                </c:pt>
                <c:pt idx="888">
                  <c:v>44627.980011574073</c:v>
                </c:pt>
                <c:pt idx="889">
                  <c:v>44627.980740740742</c:v>
                </c:pt>
                <c:pt idx="890">
                  <c:v>44627.981469907405</c:v>
                </c:pt>
                <c:pt idx="891">
                  <c:v>44627.982187499998</c:v>
                </c:pt>
                <c:pt idx="892">
                  <c:v>44627.982916666668</c:v>
                </c:pt>
                <c:pt idx="893">
                  <c:v>44627.983634259261</c:v>
                </c:pt>
                <c:pt idx="894">
                  <c:v>44627.984363425923</c:v>
                </c:pt>
                <c:pt idx="895">
                  <c:v>44627.985092592593</c:v>
                </c:pt>
                <c:pt idx="896">
                  <c:v>44627.985810185186</c:v>
                </c:pt>
                <c:pt idx="897">
                  <c:v>44627.986539351848</c:v>
                </c:pt>
                <c:pt idx="898">
                  <c:v>44627.987268518518</c:v>
                </c:pt>
                <c:pt idx="899">
                  <c:v>44627.987986111111</c:v>
                </c:pt>
                <c:pt idx="900">
                  <c:v>44627.988715277781</c:v>
                </c:pt>
                <c:pt idx="901">
                  <c:v>44627.989444444444</c:v>
                </c:pt>
                <c:pt idx="902">
                  <c:v>44627.990162037036</c:v>
                </c:pt>
                <c:pt idx="903">
                  <c:v>44627.990891203706</c:v>
                </c:pt>
                <c:pt idx="904">
                  <c:v>44627.991620370369</c:v>
                </c:pt>
                <c:pt idx="905">
                  <c:v>44627.992337962962</c:v>
                </c:pt>
                <c:pt idx="906">
                  <c:v>44627.993067129632</c:v>
                </c:pt>
                <c:pt idx="907">
                  <c:v>44627.993796296294</c:v>
                </c:pt>
                <c:pt idx="908">
                  <c:v>44627.994513888887</c:v>
                </c:pt>
                <c:pt idx="909">
                  <c:v>44627.995243055557</c:v>
                </c:pt>
                <c:pt idx="910">
                  <c:v>44627.995972222219</c:v>
                </c:pt>
                <c:pt idx="911">
                  <c:v>44627.996689814812</c:v>
                </c:pt>
                <c:pt idx="912">
                  <c:v>44627.997418981482</c:v>
                </c:pt>
                <c:pt idx="913">
                  <c:v>44627.998148148145</c:v>
                </c:pt>
                <c:pt idx="914">
                  <c:v>44627.998865740738</c:v>
                </c:pt>
                <c:pt idx="915">
                  <c:v>44627.999594907407</c:v>
                </c:pt>
                <c:pt idx="916">
                  <c:v>44628.000324074077</c:v>
                </c:pt>
                <c:pt idx="917">
                  <c:v>44628.00104166667</c:v>
                </c:pt>
                <c:pt idx="918">
                  <c:v>44628.001770833333</c:v>
                </c:pt>
                <c:pt idx="919">
                  <c:v>44628.002500000002</c:v>
                </c:pt>
                <c:pt idx="920">
                  <c:v>44628.003217592595</c:v>
                </c:pt>
                <c:pt idx="921">
                  <c:v>44628.003946759258</c:v>
                </c:pt>
                <c:pt idx="922">
                  <c:v>44628.004675925928</c:v>
                </c:pt>
                <c:pt idx="923">
                  <c:v>44628.005393518521</c:v>
                </c:pt>
                <c:pt idx="924">
                  <c:v>44628.006122685183</c:v>
                </c:pt>
                <c:pt idx="925">
                  <c:v>44628.006851851853</c:v>
                </c:pt>
                <c:pt idx="926">
                  <c:v>44628.007569444446</c:v>
                </c:pt>
                <c:pt idx="927">
                  <c:v>44628.008298611108</c:v>
                </c:pt>
                <c:pt idx="928">
                  <c:v>44628.009027777778</c:v>
                </c:pt>
                <c:pt idx="929">
                  <c:v>44628.009745370371</c:v>
                </c:pt>
                <c:pt idx="930">
                  <c:v>44628.010474537034</c:v>
                </c:pt>
                <c:pt idx="931">
                  <c:v>44628.011203703703</c:v>
                </c:pt>
                <c:pt idx="932">
                  <c:v>44628.011921296296</c:v>
                </c:pt>
                <c:pt idx="933">
                  <c:v>44628.012650462966</c:v>
                </c:pt>
                <c:pt idx="934">
                  <c:v>44628.013379629629</c:v>
                </c:pt>
                <c:pt idx="935">
                  <c:v>44628.014097222222</c:v>
                </c:pt>
                <c:pt idx="936">
                  <c:v>44628.014826388891</c:v>
                </c:pt>
                <c:pt idx="937">
                  <c:v>44628.015555555554</c:v>
                </c:pt>
                <c:pt idx="938">
                  <c:v>44628.016273148147</c:v>
                </c:pt>
                <c:pt idx="939">
                  <c:v>44628.017002314817</c:v>
                </c:pt>
                <c:pt idx="940">
                  <c:v>44628.01771990741</c:v>
                </c:pt>
                <c:pt idx="941">
                  <c:v>44628.018449074072</c:v>
                </c:pt>
                <c:pt idx="942">
                  <c:v>44628.019178240742</c:v>
                </c:pt>
                <c:pt idx="943">
                  <c:v>44628.019895833335</c:v>
                </c:pt>
                <c:pt idx="944">
                  <c:v>44628.020624999997</c:v>
                </c:pt>
                <c:pt idx="945">
                  <c:v>44628.021354166667</c:v>
                </c:pt>
                <c:pt idx="946">
                  <c:v>44628.02207175926</c:v>
                </c:pt>
                <c:pt idx="947">
                  <c:v>44628.022800925923</c:v>
                </c:pt>
                <c:pt idx="948">
                  <c:v>44628.023530092592</c:v>
                </c:pt>
                <c:pt idx="949">
                  <c:v>44628.024247685185</c:v>
                </c:pt>
                <c:pt idx="950">
                  <c:v>44628.024976851855</c:v>
                </c:pt>
                <c:pt idx="951">
                  <c:v>44628.025752314818</c:v>
                </c:pt>
                <c:pt idx="952">
                  <c:v>44628.02648148148</c:v>
                </c:pt>
                <c:pt idx="953">
                  <c:v>44628.027199074073</c:v>
                </c:pt>
                <c:pt idx="954">
                  <c:v>44628.027928240743</c:v>
                </c:pt>
                <c:pt idx="955">
                  <c:v>44628.028645833336</c:v>
                </c:pt>
                <c:pt idx="956">
                  <c:v>44628.029374999998</c:v>
                </c:pt>
                <c:pt idx="957">
                  <c:v>44628.030104166668</c:v>
                </c:pt>
                <c:pt idx="958">
                  <c:v>44628.030821759261</c:v>
                </c:pt>
                <c:pt idx="959">
                  <c:v>44628.031550925924</c:v>
                </c:pt>
                <c:pt idx="960">
                  <c:v>44628.032280092593</c:v>
                </c:pt>
                <c:pt idx="961">
                  <c:v>44628.032997685186</c:v>
                </c:pt>
                <c:pt idx="962">
                  <c:v>44628.033784722225</c:v>
                </c:pt>
                <c:pt idx="963">
                  <c:v>44628.034502314818</c:v>
                </c:pt>
                <c:pt idx="964">
                  <c:v>44628.035231481481</c:v>
                </c:pt>
                <c:pt idx="965">
                  <c:v>44628.035949074074</c:v>
                </c:pt>
                <c:pt idx="966">
                  <c:v>44628.036678240744</c:v>
                </c:pt>
                <c:pt idx="967">
                  <c:v>44628.037407407406</c:v>
                </c:pt>
                <c:pt idx="968">
                  <c:v>44628.038124999999</c:v>
                </c:pt>
                <c:pt idx="969">
                  <c:v>44628.038854166669</c:v>
                </c:pt>
                <c:pt idx="970">
                  <c:v>44628.039583333331</c:v>
                </c:pt>
                <c:pt idx="971">
                  <c:v>44628.040300925924</c:v>
                </c:pt>
                <c:pt idx="972">
                  <c:v>44628.041030092594</c:v>
                </c:pt>
                <c:pt idx="973">
                  <c:v>44628.041759259257</c:v>
                </c:pt>
                <c:pt idx="974">
                  <c:v>44628.04247685185</c:v>
                </c:pt>
                <c:pt idx="975">
                  <c:v>44628.043206018519</c:v>
                </c:pt>
                <c:pt idx="976">
                  <c:v>44628.043923611112</c:v>
                </c:pt>
                <c:pt idx="977">
                  <c:v>44628.044652777775</c:v>
                </c:pt>
                <c:pt idx="978">
                  <c:v>44628.045381944445</c:v>
                </c:pt>
                <c:pt idx="979">
                  <c:v>44628.046111111114</c:v>
                </c:pt>
                <c:pt idx="980">
                  <c:v>44628.0468287037</c:v>
                </c:pt>
                <c:pt idx="981">
                  <c:v>44628.04755787037</c:v>
                </c:pt>
                <c:pt idx="982">
                  <c:v>44628.048275462963</c:v>
                </c:pt>
                <c:pt idx="983">
                  <c:v>44628.049004629633</c:v>
                </c:pt>
                <c:pt idx="984">
                  <c:v>44628.049733796295</c:v>
                </c:pt>
                <c:pt idx="985">
                  <c:v>44628.050451388888</c:v>
                </c:pt>
                <c:pt idx="986">
                  <c:v>44628.051180555558</c:v>
                </c:pt>
                <c:pt idx="987">
                  <c:v>44628.05190972222</c:v>
                </c:pt>
                <c:pt idx="988">
                  <c:v>44628.052627314813</c:v>
                </c:pt>
                <c:pt idx="989">
                  <c:v>44628.053356481483</c:v>
                </c:pt>
                <c:pt idx="990">
                  <c:v>44628.054085648146</c:v>
                </c:pt>
                <c:pt idx="991">
                  <c:v>44628.054803240739</c:v>
                </c:pt>
                <c:pt idx="992">
                  <c:v>44628.055532407408</c:v>
                </c:pt>
                <c:pt idx="993">
                  <c:v>44628.056261574071</c:v>
                </c:pt>
                <c:pt idx="994">
                  <c:v>44628.056979166664</c:v>
                </c:pt>
                <c:pt idx="995">
                  <c:v>44628.057708333334</c:v>
                </c:pt>
                <c:pt idx="996">
                  <c:v>44628.058437500003</c:v>
                </c:pt>
                <c:pt idx="997">
                  <c:v>44628.059155092589</c:v>
                </c:pt>
                <c:pt idx="998">
                  <c:v>44628.059884259259</c:v>
                </c:pt>
                <c:pt idx="999">
                  <c:v>44628.060601851852</c:v>
                </c:pt>
                <c:pt idx="1000">
                  <c:v>44628.061331018522</c:v>
                </c:pt>
                <c:pt idx="1001">
                  <c:v>44628.062060185184</c:v>
                </c:pt>
                <c:pt idx="1002">
                  <c:v>44628.062777777777</c:v>
                </c:pt>
                <c:pt idx="1003">
                  <c:v>44628.063506944447</c:v>
                </c:pt>
                <c:pt idx="1004">
                  <c:v>44628.064236111109</c:v>
                </c:pt>
                <c:pt idx="1005">
                  <c:v>44628.064953703702</c:v>
                </c:pt>
                <c:pt idx="1006">
                  <c:v>44628.065682870372</c:v>
                </c:pt>
                <c:pt idx="1007">
                  <c:v>44628.066412037035</c:v>
                </c:pt>
                <c:pt idx="1008">
                  <c:v>44628.067129629628</c:v>
                </c:pt>
                <c:pt idx="1009">
                  <c:v>44628.067858796298</c:v>
                </c:pt>
                <c:pt idx="1010">
                  <c:v>44628.068576388891</c:v>
                </c:pt>
                <c:pt idx="1011">
                  <c:v>44628.069305555553</c:v>
                </c:pt>
                <c:pt idx="1012">
                  <c:v>44628.070034722223</c:v>
                </c:pt>
                <c:pt idx="1013">
                  <c:v>44628.070752314816</c:v>
                </c:pt>
                <c:pt idx="1014">
                  <c:v>44628.071481481478</c:v>
                </c:pt>
                <c:pt idx="1015">
                  <c:v>44628.072210648148</c:v>
                </c:pt>
                <c:pt idx="1016">
                  <c:v>44628.072928240741</c:v>
                </c:pt>
                <c:pt idx="1017">
                  <c:v>44628.073657407411</c:v>
                </c:pt>
                <c:pt idx="1018">
                  <c:v>44628.074386574073</c:v>
                </c:pt>
                <c:pt idx="1019">
                  <c:v>44628.075104166666</c:v>
                </c:pt>
                <c:pt idx="1020">
                  <c:v>44628.075833333336</c:v>
                </c:pt>
                <c:pt idx="1021">
                  <c:v>44628.076562499999</c:v>
                </c:pt>
                <c:pt idx="1022">
                  <c:v>44628.077280092592</c:v>
                </c:pt>
                <c:pt idx="1023">
                  <c:v>44628.078009259261</c:v>
                </c:pt>
                <c:pt idx="1024">
                  <c:v>44628.078726851854</c:v>
                </c:pt>
                <c:pt idx="1025">
                  <c:v>44628.079456018517</c:v>
                </c:pt>
                <c:pt idx="1026">
                  <c:v>44628.080185185187</c:v>
                </c:pt>
                <c:pt idx="1027">
                  <c:v>44628.08090277778</c:v>
                </c:pt>
                <c:pt idx="1028">
                  <c:v>44628.081631944442</c:v>
                </c:pt>
                <c:pt idx="1029">
                  <c:v>44628.082361111112</c:v>
                </c:pt>
                <c:pt idx="1030">
                  <c:v>44628.083078703705</c:v>
                </c:pt>
                <c:pt idx="1031">
                  <c:v>44628.083807870367</c:v>
                </c:pt>
                <c:pt idx="1032">
                  <c:v>44628.084537037037</c:v>
                </c:pt>
                <c:pt idx="1033">
                  <c:v>44628.08525462963</c:v>
                </c:pt>
                <c:pt idx="1034">
                  <c:v>44628.0859837963</c:v>
                </c:pt>
                <c:pt idx="1035">
                  <c:v>44628.086701388886</c:v>
                </c:pt>
                <c:pt idx="1036">
                  <c:v>44628.087430555555</c:v>
                </c:pt>
                <c:pt idx="1037">
                  <c:v>44628.088159722225</c:v>
                </c:pt>
                <c:pt idx="1038">
                  <c:v>44628.088877314818</c:v>
                </c:pt>
                <c:pt idx="1039">
                  <c:v>44628.089606481481</c:v>
                </c:pt>
                <c:pt idx="1040">
                  <c:v>44628.09033564815</c:v>
                </c:pt>
                <c:pt idx="1041">
                  <c:v>44628.091053240743</c:v>
                </c:pt>
                <c:pt idx="1042">
                  <c:v>44628.091782407406</c:v>
                </c:pt>
                <c:pt idx="1043">
                  <c:v>44628.092511574076</c:v>
                </c:pt>
                <c:pt idx="1044">
                  <c:v>44628.093229166669</c:v>
                </c:pt>
                <c:pt idx="1045">
                  <c:v>44628.093958333331</c:v>
                </c:pt>
                <c:pt idx="1046">
                  <c:v>44628.094687500001</c:v>
                </c:pt>
                <c:pt idx="1047">
                  <c:v>44628.095405092594</c:v>
                </c:pt>
                <c:pt idx="1048">
                  <c:v>44628.096134259256</c:v>
                </c:pt>
                <c:pt idx="1049">
                  <c:v>44628.096851851849</c:v>
                </c:pt>
                <c:pt idx="1050">
                  <c:v>44628.097581018519</c:v>
                </c:pt>
                <c:pt idx="1051">
                  <c:v>44628.098310185182</c:v>
                </c:pt>
                <c:pt idx="1052">
                  <c:v>44628.099027777775</c:v>
                </c:pt>
                <c:pt idx="1053">
                  <c:v>44628.099756944444</c:v>
                </c:pt>
                <c:pt idx="1054">
                  <c:v>44628.100486111114</c:v>
                </c:pt>
                <c:pt idx="1055">
                  <c:v>44628.101203703707</c:v>
                </c:pt>
                <c:pt idx="1056">
                  <c:v>44628.10193287037</c:v>
                </c:pt>
                <c:pt idx="1057">
                  <c:v>44628.102662037039</c:v>
                </c:pt>
                <c:pt idx="1058">
                  <c:v>44628.103379629632</c:v>
                </c:pt>
                <c:pt idx="1059">
                  <c:v>44628.104108796295</c:v>
                </c:pt>
                <c:pt idx="1060">
                  <c:v>44628.104837962965</c:v>
                </c:pt>
                <c:pt idx="1061">
                  <c:v>44628.105555555558</c:v>
                </c:pt>
                <c:pt idx="1062">
                  <c:v>44628.10628472222</c:v>
                </c:pt>
                <c:pt idx="1063">
                  <c:v>44628.10701388889</c:v>
                </c:pt>
                <c:pt idx="1064">
                  <c:v>44628.107731481483</c:v>
                </c:pt>
                <c:pt idx="1065">
                  <c:v>44628.108460648145</c:v>
                </c:pt>
                <c:pt idx="1066">
                  <c:v>44628.109178240738</c:v>
                </c:pt>
                <c:pt idx="1067">
                  <c:v>44628.109907407408</c:v>
                </c:pt>
                <c:pt idx="1068">
                  <c:v>44628.110636574071</c:v>
                </c:pt>
                <c:pt idx="1069">
                  <c:v>44628.111354166664</c:v>
                </c:pt>
                <c:pt idx="1070">
                  <c:v>44628.112083333333</c:v>
                </c:pt>
                <c:pt idx="1071">
                  <c:v>44628.112812500003</c:v>
                </c:pt>
                <c:pt idx="1072">
                  <c:v>44628.113530092596</c:v>
                </c:pt>
                <c:pt idx="1073">
                  <c:v>44628.114259259259</c:v>
                </c:pt>
                <c:pt idx="1074">
                  <c:v>44628.114988425928</c:v>
                </c:pt>
                <c:pt idx="1075">
                  <c:v>44628.115706018521</c:v>
                </c:pt>
                <c:pt idx="1076">
                  <c:v>44628.116435185184</c:v>
                </c:pt>
                <c:pt idx="1077">
                  <c:v>44628.117164351854</c:v>
                </c:pt>
                <c:pt idx="1078">
                  <c:v>44628.117939814816</c:v>
                </c:pt>
                <c:pt idx="1079">
                  <c:v>44628.118657407409</c:v>
                </c:pt>
                <c:pt idx="1080">
                  <c:v>44628.119386574072</c:v>
                </c:pt>
                <c:pt idx="1081">
                  <c:v>44628.120115740741</c:v>
                </c:pt>
                <c:pt idx="1082">
                  <c:v>44628.120833333334</c:v>
                </c:pt>
                <c:pt idx="1083">
                  <c:v>44628.121562499997</c:v>
                </c:pt>
                <c:pt idx="1084">
                  <c:v>44628.122291666667</c:v>
                </c:pt>
                <c:pt idx="1085">
                  <c:v>44628.12300925926</c:v>
                </c:pt>
                <c:pt idx="1086">
                  <c:v>44628.123738425929</c:v>
                </c:pt>
                <c:pt idx="1087">
                  <c:v>44628.124467592592</c:v>
                </c:pt>
                <c:pt idx="1088">
                  <c:v>44628.125185185185</c:v>
                </c:pt>
                <c:pt idx="1089">
                  <c:v>44628.125914351855</c:v>
                </c:pt>
                <c:pt idx="1090">
                  <c:v>44628.126631944448</c:v>
                </c:pt>
                <c:pt idx="1091">
                  <c:v>44628.12736111111</c:v>
                </c:pt>
                <c:pt idx="1092">
                  <c:v>44628.12809027778</c:v>
                </c:pt>
                <c:pt idx="1093">
                  <c:v>44628.128807870373</c:v>
                </c:pt>
                <c:pt idx="1094">
                  <c:v>44628.129537037035</c:v>
                </c:pt>
                <c:pt idx="1095">
                  <c:v>44628.130266203705</c:v>
                </c:pt>
                <c:pt idx="1096">
                  <c:v>44628.130983796298</c:v>
                </c:pt>
                <c:pt idx="1097">
                  <c:v>44628.131712962961</c:v>
                </c:pt>
                <c:pt idx="1098">
                  <c:v>44628.13244212963</c:v>
                </c:pt>
                <c:pt idx="1099">
                  <c:v>44628.133159722223</c:v>
                </c:pt>
                <c:pt idx="1100">
                  <c:v>44628.133888888886</c:v>
                </c:pt>
                <c:pt idx="1101">
                  <c:v>44628.134618055556</c:v>
                </c:pt>
                <c:pt idx="1102">
                  <c:v>44628.135335648149</c:v>
                </c:pt>
                <c:pt idx="1103">
                  <c:v>44628.136064814818</c:v>
                </c:pt>
                <c:pt idx="1104">
                  <c:v>44628.136782407404</c:v>
                </c:pt>
                <c:pt idx="1105">
                  <c:v>44628.137511574074</c:v>
                </c:pt>
                <c:pt idx="1106">
                  <c:v>44628.138240740744</c:v>
                </c:pt>
                <c:pt idx="1107">
                  <c:v>44628.138958333337</c:v>
                </c:pt>
                <c:pt idx="1108">
                  <c:v>44628.139687499999</c:v>
                </c:pt>
                <c:pt idx="1109">
                  <c:v>44628.140416666669</c:v>
                </c:pt>
                <c:pt idx="1110">
                  <c:v>44628.141134259262</c:v>
                </c:pt>
                <c:pt idx="1111">
                  <c:v>44628.141863425924</c:v>
                </c:pt>
                <c:pt idx="1112">
                  <c:v>44628.142592592594</c:v>
                </c:pt>
                <c:pt idx="1113">
                  <c:v>44628.143310185187</c:v>
                </c:pt>
                <c:pt idx="1114">
                  <c:v>44628.14403935185</c:v>
                </c:pt>
                <c:pt idx="1115">
                  <c:v>44628.144756944443</c:v>
                </c:pt>
                <c:pt idx="1116">
                  <c:v>44628.145486111112</c:v>
                </c:pt>
                <c:pt idx="1117">
                  <c:v>44628.146215277775</c:v>
                </c:pt>
                <c:pt idx="1118">
                  <c:v>44628.146932870368</c:v>
                </c:pt>
                <c:pt idx="1119">
                  <c:v>44628.14770833333</c:v>
                </c:pt>
                <c:pt idx="1120">
                  <c:v>44628.1484375</c:v>
                </c:pt>
                <c:pt idx="1121">
                  <c:v>44628.14916666667</c:v>
                </c:pt>
                <c:pt idx="1122">
                  <c:v>44628.149884259263</c:v>
                </c:pt>
                <c:pt idx="1123">
                  <c:v>44628.150613425925</c:v>
                </c:pt>
                <c:pt idx="1124">
                  <c:v>44628.151342592595</c:v>
                </c:pt>
                <c:pt idx="1125">
                  <c:v>44628.152060185188</c:v>
                </c:pt>
                <c:pt idx="1126">
                  <c:v>44628.152789351851</c:v>
                </c:pt>
                <c:pt idx="1127">
                  <c:v>44628.153506944444</c:v>
                </c:pt>
                <c:pt idx="1128">
                  <c:v>44628.154236111113</c:v>
                </c:pt>
                <c:pt idx="1129">
                  <c:v>44628.154965277776</c:v>
                </c:pt>
                <c:pt idx="1130">
                  <c:v>44628.155740740738</c:v>
                </c:pt>
                <c:pt idx="1131">
                  <c:v>44628.156458333331</c:v>
                </c:pt>
                <c:pt idx="1132">
                  <c:v>44628.157187500001</c:v>
                </c:pt>
                <c:pt idx="1133">
                  <c:v>44628.157916666663</c:v>
                </c:pt>
                <c:pt idx="1134">
                  <c:v>44628.158634259256</c:v>
                </c:pt>
                <c:pt idx="1135">
                  <c:v>44628.159363425926</c:v>
                </c:pt>
                <c:pt idx="1136">
                  <c:v>44628.160092592596</c:v>
                </c:pt>
                <c:pt idx="1137">
                  <c:v>44628.160810185182</c:v>
                </c:pt>
                <c:pt idx="1138">
                  <c:v>44628.161539351851</c:v>
                </c:pt>
                <c:pt idx="1139">
                  <c:v>44628.162256944444</c:v>
                </c:pt>
                <c:pt idx="1140">
                  <c:v>44628.162986111114</c:v>
                </c:pt>
                <c:pt idx="1141">
                  <c:v>44628.163761574076</c:v>
                </c:pt>
                <c:pt idx="1142">
                  <c:v>44628.164490740739</c:v>
                </c:pt>
                <c:pt idx="1143">
                  <c:v>44628.165208333332</c:v>
                </c:pt>
                <c:pt idx="1144">
                  <c:v>44628.165937500002</c:v>
                </c:pt>
                <c:pt idx="1145">
                  <c:v>44628.166666666664</c:v>
                </c:pt>
                <c:pt idx="1146">
                  <c:v>44628.167384259257</c:v>
                </c:pt>
                <c:pt idx="1147">
                  <c:v>44628.168113425927</c:v>
                </c:pt>
                <c:pt idx="1148">
                  <c:v>44628.16883101852</c:v>
                </c:pt>
                <c:pt idx="1149">
                  <c:v>44628.169560185182</c:v>
                </c:pt>
                <c:pt idx="1150">
                  <c:v>44628.170289351852</c:v>
                </c:pt>
                <c:pt idx="1151">
                  <c:v>44628.171006944445</c:v>
                </c:pt>
                <c:pt idx="1152">
                  <c:v>44628.171736111108</c:v>
                </c:pt>
                <c:pt idx="1153">
                  <c:v>44628.172453703701</c:v>
                </c:pt>
                <c:pt idx="1154">
                  <c:v>44628.173182870371</c:v>
                </c:pt>
                <c:pt idx="1155">
                  <c:v>44628.17391203704</c:v>
                </c:pt>
                <c:pt idx="1156">
                  <c:v>44628.174629629626</c:v>
                </c:pt>
                <c:pt idx="1157">
                  <c:v>44628.175358796296</c:v>
                </c:pt>
                <c:pt idx="1158">
                  <c:v>44628.176087962966</c:v>
                </c:pt>
                <c:pt idx="1159">
                  <c:v>44628.176805555559</c:v>
                </c:pt>
                <c:pt idx="1160">
                  <c:v>44628.177534722221</c:v>
                </c:pt>
                <c:pt idx="1161">
                  <c:v>44628.178252314814</c:v>
                </c:pt>
                <c:pt idx="1162">
                  <c:v>44628.178981481484</c:v>
                </c:pt>
                <c:pt idx="1163">
                  <c:v>44628.179710648146</c:v>
                </c:pt>
                <c:pt idx="1164">
                  <c:v>44628.180428240739</c:v>
                </c:pt>
                <c:pt idx="1165">
                  <c:v>44628.181157407409</c:v>
                </c:pt>
                <c:pt idx="1166">
                  <c:v>44628.181886574072</c:v>
                </c:pt>
                <c:pt idx="1167">
                  <c:v>44628.182662037034</c:v>
                </c:pt>
                <c:pt idx="1168">
                  <c:v>44628.183379629627</c:v>
                </c:pt>
                <c:pt idx="1169">
                  <c:v>44628.184108796297</c:v>
                </c:pt>
                <c:pt idx="1170">
                  <c:v>44628.184837962966</c:v>
                </c:pt>
                <c:pt idx="1171">
                  <c:v>44628.185555555552</c:v>
                </c:pt>
                <c:pt idx="1172">
                  <c:v>44628.186284722222</c:v>
                </c:pt>
                <c:pt idx="1173">
                  <c:v>44628.187013888892</c:v>
                </c:pt>
                <c:pt idx="1174">
                  <c:v>44628.187731481485</c:v>
                </c:pt>
                <c:pt idx="1175">
                  <c:v>44628.188460648147</c:v>
                </c:pt>
                <c:pt idx="1176">
                  <c:v>44628.18917824074</c:v>
                </c:pt>
                <c:pt idx="1177">
                  <c:v>44628.18990740741</c:v>
                </c:pt>
                <c:pt idx="1178">
                  <c:v>44628.190636574072</c:v>
                </c:pt>
                <c:pt idx="1179">
                  <c:v>44628.191354166665</c:v>
                </c:pt>
                <c:pt idx="1180">
                  <c:v>44628.192083333335</c:v>
                </c:pt>
                <c:pt idx="1181">
                  <c:v>44628.192812499998</c:v>
                </c:pt>
                <c:pt idx="1182">
                  <c:v>44628.193530092591</c:v>
                </c:pt>
                <c:pt idx="1183">
                  <c:v>44628.19425925926</c:v>
                </c:pt>
                <c:pt idx="1184">
                  <c:v>44628.194976851853</c:v>
                </c:pt>
                <c:pt idx="1185">
                  <c:v>44628.195706018516</c:v>
                </c:pt>
                <c:pt idx="1186">
                  <c:v>44628.196435185186</c:v>
                </c:pt>
                <c:pt idx="1187">
                  <c:v>44628.197152777779</c:v>
                </c:pt>
                <c:pt idx="1188">
                  <c:v>44628.197881944441</c:v>
                </c:pt>
                <c:pt idx="1189">
                  <c:v>44628.198611111111</c:v>
                </c:pt>
                <c:pt idx="1190">
                  <c:v>44628.199328703704</c:v>
                </c:pt>
                <c:pt idx="1191">
                  <c:v>44628.200057870374</c:v>
                </c:pt>
                <c:pt idx="1192">
                  <c:v>44628.200787037036</c:v>
                </c:pt>
                <c:pt idx="1193">
                  <c:v>44628.201562499999</c:v>
                </c:pt>
                <c:pt idx="1194">
                  <c:v>44628.202291666668</c:v>
                </c:pt>
                <c:pt idx="1195">
                  <c:v>44628.203009259261</c:v>
                </c:pt>
                <c:pt idx="1196">
                  <c:v>44628.203738425924</c:v>
                </c:pt>
                <c:pt idx="1197">
                  <c:v>44628.204467592594</c:v>
                </c:pt>
                <c:pt idx="1198">
                  <c:v>44628.205185185187</c:v>
                </c:pt>
                <c:pt idx="1199">
                  <c:v>44628.205914351849</c:v>
                </c:pt>
                <c:pt idx="1200">
                  <c:v>44628.206631944442</c:v>
                </c:pt>
                <c:pt idx="1201">
                  <c:v>44628.207361111112</c:v>
                </c:pt>
                <c:pt idx="1202">
                  <c:v>44628.208090277774</c:v>
                </c:pt>
                <c:pt idx="1203">
                  <c:v>44628.208807870367</c:v>
                </c:pt>
                <c:pt idx="1204">
                  <c:v>44628.209537037037</c:v>
                </c:pt>
                <c:pt idx="1205">
                  <c:v>44628.210266203707</c:v>
                </c:pt>
                <c:pt idx="1206">
                  <c:v>44628.2109837963</c:v>
                </c:pt>
                <c:pt idx="1207">
                  <c:v>44628.211712962962</c:v>
                </c:pt>
                <c:pt idx="1208">
                  <c:v>44628.212442129632</c:v>
                </c:pt>
                <c:pt idx="1209">
                  <c:v>44628.213159722225</c:v>
                </c:pt>
                <c:pt idx="1210">
                  <c:v>44628.213888888888</c:v>
                </c:pt>
                <c:pt idx="1211">
                  <c:v>44628.214618055557</c:v>
                </c:pt>
                <c:pt idx="1212">
                  <c:v>44628.21533564815</c:v>
                </c:pt>
                <c:pt idx="1213">
                  <c:v>44628.216064814813</c:v>
                </c:pt>
                <c:pt idx="1214">
                  <c:v>44628.216840277775</c:v>
                </c:pt>
                <c:pt idx="1215">
                  <c:v>44628.217569444445</c:v>
                </c:pt>
                <c:pt idx="1216">
                  <c:v>44628.218287037038</c:v>
                </c:pt>
                <c:pt idx="1217">
                  <c:v>44628.2190162037</c:v>
                </c:pt>
                <c:pt idx="1218">
                  <c:v>44628.21974537037</c:v>
                </c:pt>
                <c:pt idx="1219">
                  <c:v>44628.22047453704</c:v>
                </c:pt>
                <c:pt idx="1220">
                  <c:v>44628.221192129633</c:v>
                </c:pt>
                <c:pt idx="1221">
                  <c:v>44628.221921296295</c:v>
                </c:pt>
                <c:pt idx="1222">
                  <c:v>44628.222638888888</c:v>
                </c:pt>
                <c:pt idx="1223">
                  <c:v>44628.223368055558</c:v>
                </c:pt>
                <c:pt idx="1224">
                  <c:v>44628.224097222221</c:v>
                </c:pt>
                <c:pt idx="1225">
                  <c:v>44628.224814814814</c:v>
                </c:pt>
                <c:pt idx="1226">
                  <c:v>44628.225543981483</c:v>
                </c:pt>
                <c:pt idx="1227">
                  <c:v>44628.226273148146</c:v>
                </c:pt>
                <c:pt idx="1228">
                  <c:v>44628.226990740739</c:v>
                </c:pt>
                <c:pt idx="1229">
                  <c:v>44628.227719907409</c:v>
                </c:pt>
                <c:pt idx="1230">
                  <c:v>44628.228449074071</c:v>
                </c:pt>
                <c:pt idx="1231">
                  <c:v>44628.229166666664</c:v>
                </c:pt>
                <c:pt idx="1232">
                  <c:v>44628.229895833334</c:v>
                </c:pt>
                <c:pt idx="1233">
                  <c:v>44628.230613425927</c:v>
                </c:pt>
                <c:pt idx="1234">
                  <c:v>44628.231342592589</c:v>
                </c:pt>
                <c:pt idx="1235">
                  <c:v>44628.232071759259</c:v>
                </c:pt>
                <c:pt idx="1236">
                  <c:v>44628.232789351852</c:v>
                </c:pt>
                <c:pt idx="1237">
                  <c:v>44628.233518518522</c:v>
                </c:pt>
                <c:pt idx="1238">
                  <c:v>44628.234247685185</c:v>
                </c:pt>
                <c:pt idx="1239">
                  <c:v>44628.234965277778</c:v>
                </c:pt>
                <c:pt idx="1240">
                  <c:v>44628.235694444447</c:v>
                </c:pt>
                <c:pt idx="1241">
                  <c:v>44628.23642361111</c:v>
                </c:pt>
                <c:pt idx="1242">
                  <c:v>44628.237141203703</c:v>
                </c:pt>
                <c:pt idx="1243">
                  <c:v>44628.237870370373</c:v>
                </c:pt>
                <c:pt idx="1244">
                  <c:v>44628.238587962966</c:v>
                </c:pt>
                <c:pt idx="1245">
                  <c:v>44628.239317129628</c:v>
                </c:pt>
                <c:pt idx="1246">
                  <c:v>44628.240046296298</c:v>
                </c:pt>
                <c:pt idx="1247">
                  <c:v>44628.240763888891</c:v>
                </c:pt>
                <c:pt idx="1248">
                  <c:v>44628.241493055553</c:v>
                </c:pt>
                <c:pt idx="1249">
                  <c:v>44628.242222222223</c:v>
                </c:pt>
                <c:pt idx="1250">
                  <c:v>44628.242939814816</c:v>
                </c:pt>
                <c:pt idx="1251">
                  <c:v>44628.243668981479</c:v>
                </c:pt>
                <c:pt idx="1252">
                  <c:v>44628.244398148148</c:v>
                </c:pt>
                <c:pt idx="1253">
                  <c:v>44628.245115740741</c:v>
                </c:pt>
                <c:pt idx="1254">
                  <c:v>44628.245844907404</c:v>
                </c:pt>
                <c:pt idx="1255">
                  <c:v>44628.246574074074</c:v>
                </c:pt>
                <c:pt idx="1256">
                  <c:v>44628.247291666667</c:v>
                </c:pt>
                <c:pt idx="1257">
                  <c:v>44628.248020833336</c:v>
                </c:pt>
                <c:pt idx="1258">
                  <c:v>44628.248749999999</c:v>
                </c:pt>
                <c:pt idx="1259">
                  <c:v>44628.249467592592</c:v>
                </c:pt>
                <c:pt idx="1260">
                  <c:v>44628.250196759262</c:v>
                </c:pt>
                <c:pt idx="1261">
                  <c:v>44628.250914351855</c:v>
                </c:pt>
                <c:pt idx="1262">
                  <c:v>44628.251643518517</c:v>
                </c:pt>
                <c:pt idx="1263">
                  <c:v>44628.252372685187</c:v>
                </c:pt>
                <c:pt idx="1264">
                  <c:v>44628.25309027778</c:v>
                </c:pt>
                <c:pt idx="1265">
                  <c:v>44628.253819444442</c:v>
                </c:pt>
                <c:pt idx="1266">
                  <c:v>44628.254548611112</c:v>
                </c:pt>
                <c:pt idx="1267">
                  <c:v>44628.255266203705</c:v>
                </c:pt>
                <c:pt idx="1268">
                  <c:v>44628.255995370368</c:v>
                </c:pt>
                <c:pt idx="1269">
                  <c:v>44628.256724537037</c:v>
                </c:pt>
                <c:pt idx="1270">
                  <c:v>44628.25744212963</c:v>
                </c:pt>
                <c:pt idx="1271">
                  <c:v>44628.258171296293</c:v>
                </c:pt>
                <c:pt idx="1272">
                  <c:v>44628.258900462963</c:v>
                </c:pt>
                <c:pt idx="1273">
                  <c:v>44628.259618055556</c:v>
                </c:pt>
                <c:pt idx="1274">
                  <c:v>44628.260347222225</c:v>
                </c:pt>
                <c:pt idx="1275">
                  <c:v>44628.261076388888</c:v>
                </c:pt>
                <c:pt idx="1276">
                  <c:v>44628.261793981481</c:v>
                </c:pt>
                <c:pt idx="1277">
                  <c:v>44628.262523148151</c:v>
                </c:pt>
                <c:pt idx="1278">
                  <c:v>44628.263252314813</c:v>
                </c:pt>
                <c:pt idx="1279">
                  <c:v>44628.263969907406</c:v>
                </c:pt>
                <c:pt idx="1280">
                  <c:v>44628.264699074076</c:v>
                </c:pt>
                <c:pt idx="1281">
                  <c:v>44628.265428240738</c:v>
                </c:pt>
                <c:pt idx="1282">
                  <c:v>44628.266145833331</c:v>
                </c:pt>
                <c:pt idx="1283">
                  <c:v>44628.266875000001</c:v>
                </c:pt>
                <c:pt idx="1284">
                  <c:v>44628.267604166664</c:v>
                </c:pt>
                <c:pt idx="1285">
                  <c:v>44628.268321759257</c:v>
                </c:pt>
                <c:pt idx="1286">
                  <c:v>44628.269050925926</c:v>
                </c:pt>
                <c:pt idx="1287">
                  <c:v>44628.269768518519</c:v>
                </c:pt>
                <c:pt idx="1288">
                  <c:v>44628.270497685182</c:v>
                </c:pt>
                <c:pt idx="1289">
                  <c:v>44628.271226851852</c:v>
                </c:pt>
                <c:pt idx="1290">
                  <c:v>44628.271944444445</c:v>
                </c:pt>
                <c:pt idx="1291">
                  <c:v>44628.272673611114</c:v>
                </c:pt>
                <c:pt idx="1292">
                  <c:v>44628.273402777777</c:v>
                </c:pt>
                <c:pt idx="1293">
                  <c:v>44628.27412037037</c:v>
                </c:pt>
                <c:pt idx="1294">
                  <c:v>44628.27484953704</c:v>
                </c:pt>
                <c:pt idx="1295">
                  <c:v>44628.275578703702</c:v>
                </c:pt>
                <c:pt idx="1296">
                  <c:v>44628.276296296295</c:v>
                </c:pt>
                <c:pt idx="1297">
                  <c:v>44628.277025462965</c:v>
                </c:pt>
                <c:pt idx="1298">
                  <c:v>44628.277754629627</c:v>
                </c:pt>
                <c:pt idx="1299">
                  <c:v>44628.27847222222</c:v>
                </c:pt>
                <c:pt idx="1300">
                  <c:v>44628.27920138889</c:v>
                </c:pt>
                <c:pt idx="1301">
                  <c:v>44628.279930555553</c:v>
                </c:pt>
                <c:pt idx="1302">
                  <c:v>44628.280648148146</c:v>
                </c:pt>
                <c:pt idx="1303">
                  <c:v>44628.281377314815</c:v>
                </c:pt>
                <c:pt idx="1304">
                  <c:v>44628.282106481478</c:v>
                </c:pt>
                <c:pt idx="1305">
                  <c:v>44628.282824074071</c:v>
                </c:pt>
                <c:pt idx="1306">
                  <c:v>44628.283553240741</c:v>
                </c:pt>
                <c:pt idx="1307">
                  <c:v>44628.284270833334</c:v>
                </c:pt>
                <c:pt idx="1308">
                  <c:v>44628.285000000003</c:v>
                </c:pt>
                <c:pt idx="1309">
                  <c:v>44628.285729166666</c:v>
                </c:pt>
                <c:pt idx="1310">
                  <c:v>44628.286446759259</c:v>
                </c:pt>
                <c:pt idx="1311">
                  <c:v>44628.287175925929</c:v>
                </c:pt>
                <c:pt idx="1312">
                  <c:v>44628.287905092591</c:v>
                </c:pt>
                <c:pt idx="1313">
                  <c:v>44628.288622685184</c:v>
                </c:pt>
                <c:pt idx="1314">
                  <c:v>44628.289351851854</c:v>
                </c:pt>
                <c:pt idx="1315">
                  <c:v>44628.290081018517</c:v>
                </c:pt>
                <c:pt idx="1316">
                  <c:v>44628.290798611109</c:v>
                </c:pt>
                <c:pt idx="1317">
                  <c:v>44628.291527777779</c:v>
                </c:pt>
                <c:pt idx="1318">
                  <c:v>44628.292256944442</c:v>
                </c:pt>
                <c:pt idx="1319">
                  <c:v>44628.292974537035</c:v>
                </c:pt>
                <c:pt idx="1320">
                  <c:v>44628.293703703705</c:v>
                </c:pt>
                <c:pt idx="1321">
                  <c:v>44628.294421296298</c:v>
                </c:pt>
                <c:pt idx="1322">
                  <c:v>44628.29515046296</c:v>
                </c:pt>
                <c:pt idx="1323">
                  <c:v>44628.29587962963</c:v>
                </c:pt>
                <c:pt idx="1324">
                  <c:v>44628.296597222223</c:v>
                </c:pt>
                <c:pt idx="1325">
                  <c:v>44628.297326388885</c:v>
                </c:pt>
                <c:pt idx="1326">
                  <c:v>44628.298055555555</c:v>
                </c:pt>
                <c:pt idx="1327">
                  <c:v>44628.298773148148</c:v>
                </c:pt>
                <c:pt idx="1328">
                  <c:v>44628.299502314818</c:v>
                </c:pt>
                <c:pt idx="1329">
                  <c:v>44628.30023148148</c:v>
                </c:pt>
                <c:pt idx="1330">
                  <c:v>44628.300949074073</c:v>
                </c:pt>
                <c:pt idx="1331">
                  <c:v>44628.301678240743</c:v>
                </c:pt>
                <c:pt idx="1332">
                  <c:v>44628.302407407406</c:v>
                </c:pt>
                <c:pt idx="1333">
                  <c:v>44628.303124999999</c:v>
                </c:pt>
                <c:pt idx="1334">
                  <c:v>44628.303854166668</c:v>
                </c:pt>
                <c:pt idx="1335">
                  <c:v>44628.304571759261</c:v>
                </c:pt>
                <c:pt idx="1336">
                  <c:v>44628.305300925924</c:v>
                </c:pt>
                <c:pt idx="1337">
                  <c:v>44628.306030092594</c:v>
                </c:pt>
                <c:pt idx="1338">
                  <c:v>44628.306747685187</c:v>
                </c:pt>
                <c:pt idx="1339">
                  <c:v>44628.307476851849</c:v>
                </c:pt>
                <c:pt idx="1340">
                  <c:v>44628.308206018519</c:v>
                </c:pt>
                <c:pt idx="1341">
                  <c:v>44628.308923611112</c:v>
                </c:pt>
                <c:pt idx="1342">
                  <c:v>44628.309652777774</c:v>
                </c:pt>
                <c:pt idx="1343">
                  <c:v>44628.310381944444</c:v>
                </c:pt>
                <c:pt idx="1344">
                  <c:v>44628.311099537037</c:v>
                </c:pt>
                <c:pt idx="1345">
                  <c:v>44628.311828703707</c:v>
                </c:pt>
                <c:pt idx="1346">
                  <c:v>44628.3125462963</c:v>
                </c:pt>
                <c:pt idx="1347">
                  <c:v>44628.313275462962</c:v>
                </c:pt>
                <c:pt idx="1348">
                  <c:v>44628.314004629632</c:v>
                </c:pt>
                <c:pt idx="1349">
                  <c:v>44628.314722222225</c:v>
                </c:pt>
                <c:pt idx="1350">
                  <c:v>44628.315451388888</c:v>
                </c:pt>
                <c:pt idx="1351">
                  <c:v>44628.316180555557</c:v>
                </c:pt>
                <c:pt idx="1352">
                  <c:v>44628.31689814815</c:v>
                </c:pt>
                <c:pt idx="1353">
                  <c:v>44628.317627314813</c:v>
                </c:pt>
                <c:pt idx="1354">
                  <c:v>44628.318356481483</c:v>
                </c:pt>
                <c:pt idx="1355">
                  <c:v>44628.319074074076</c:v>
                </c:pt>
                <c:pt idx="1356">
                  <c:v>44628.319803240738</c:v>
                </c:pt>
                <c:pt idx="1357">
                  <c:v>44628.320532407408</c:v>
                </c:pt>
                <c:pt idx="1358">
                  <c:v>44628.321250000001</c:v>
                </c:pt>
                <c:pt idx="1359">
                  <c:v>44628.321979166663</c:v>
                </c:pt>
                <c:pt idx="1360">
                  <c:v>44628.322708333333</c:v>
                </c:pt>
                <c:pt idx="1361">
                  <c:v>44628.323425925926</c:v>
                </c:pt>
                <c:pt idx="1362">
                  <c:v>44628.324155092596</c:v>
                </c:pt>
                <c:pt idx="1363">
                  <c:v>44628.324872685182</c:v>
                </c:pt>
                <c:pt idx="1364">
                  <c:v>44628.325601851851</c:v>
                </c:pt>
                <c:pt idx="1365">
                  <c:v>44628.326377314814</c:v>
                </c:pt>
                <c:pt idx="1366">
                  <c:v>44628.327106481483</c:v>
                </c:pt>
                <c:pt idx="1367">
                  <c:v>44628.327824074076</c:v>
                </c:pt>
                <c:pt idx="1368">
                  <c:v>44628.328553240739</c:v>
                </c:pt>
                <c:pt idx="1369">
                  <c:v>44628.329282407409</c:v>
                </c:pt>
                <c:pt idx="1370">
                  <c:v>44628.33</c:v>
                </c:pt>
                <c:pt idx="1371">
                  <c:v>44628.330729166664</c:v>
                </c:pt>
                <c:pt idx="1372">
                  <c:v>44628.331458333334</c:v>
                </c:pt>
                <c:pt idx="1373">
                  <c:v>44628.332175925927</c:v>
                </c:pt>
                <c:pt idx="1374">
                  <c:v>44628.332905092589</c:v>
                </c:pt>
                <c:pt idx="1375">
                  <c:v>44628.333634259259</c:v>
                </c:pt>
                <c:pt idx="1376">
                  <c:v>44628.334351851852</c:v>
                </c:pt>
                <c:pt idx="1377">
                  <c:v>44628.335081018522</c:v>
                </c:pt>
                <c:pt idx="1378">
                  <c:v>44628.335810185185</c:v>
                </c:pt>
                <c:pt idx="1379">
                  <c:v>44628.336527777778</c:v>
                </c:pt>
                <c:pt idx="1380">
                  <c:v>44628.337256944447</c:v>
                </c:pt>
                <c:pt idx="1381">
                  <c:v>44628.33797453704</c:v>
                </c:pt>
                <c:pt idx="1382">
                  <c:v>44628.338703703703</c:v>
                </c:pt>
                <c:pt idx="1383">
                  <c:v>44628.339432870373</c:v>
                </c:pt>
                <c:pt idx="1384">
                  <c:v>44628.340162037035</c:v>
                </c:pt>
                <c:pt idx="1385">
                  <c:v>44628.340879629628</c:v>
                </c:pt>
                <c:pt idx="1386">
                  <c:v>44628.341608796298</c:v>
                </c:pt>
                <c:pt idx="1387">
                  <c:v>44628.342326388891</c:v>
                </c:pt>
                <c:pt idx="1388">
                  <c:v>44628.343055555553</c:v>
                </c:pt>
                <c:pt idx="1389">
                  <c:v>44628.343784722223</c:v>
                </c:pt>
                <c:pt idx="1390">
                  <c:v>44628.344502314816</c:v>
                </c:pt>
                <c:pt idx="1391">
                  <c:v>44628.345231481479</c:v>
                </c:pt>
                <c:pt idx="1392">
                  <c:v>44628.345960648148</c:v>
                </c:pt>
                <c:pt idx="1393">
                  <c:v>44628.346678240741</c:v>
                </c:pt>
                <c:pt idx="1394">
                  <c:v>44628.347407407404</c:v>
                </c:pt>
                <c:pt idx="1395">
                  <c:v>44628.348136574074</c:v>
                </c:pt>
                <c:pt idx="1396">
                  <c:v>44628.348854166667</c:v>
                </c:pt>
                <c:pt idx="1397">
                  <c:v>44628.349583333336</c:v>
                </c:pt>
                <c:pt idx="1398">
                  <c:v>44628.350312499999</c:v>
                </c:pt>
                <c:pt idx="1399">
                  <c:v>44628.351030092592</c:v>
                </c:pt>
                <c:pt idx="1400">
                  <c:v>44628.351759259262</c:v>
                </c:pt>
                <c:pt idx="1401">
                  <c:v>44628.352488425924</c:v>
                </c:pt>
                <c:pt idx="1402">
                  <c:v>44628.353206018517</c:v>
                </c:pt>
                <c:pt idx="1403">
                  <c:v>44628.353935185187</c:v>
                </c:pt>
                <c:pt idx="1404">
                  <c:v>44628.354664351849</c:v>
                </c:pt>
                <c:pt idx="1405">
                  <c:v>44628.355381944442</c:v>
                </c:pt>
                <c:pt idx="1406">
                  <c:v>44628.356111111112</c:v>
                </c:pt>
                <c:pt idx="1407">
                  <c:v>44628.356840277775</c:v>
                </c:pt>
                <c:pt idx="1408">
                  <c:v>44628.357557870368</c:v>
                </c:pt>
                <c:pt idx="1409">
                  <c:v>44628.358287037037</c:v>
                </c:pt>
                <c:pt idx="1410">
                  <c:v>44628.35900462963</c:v>
                </c:pt>
                <c:pt idx="1411">
                  <c:v>44628.359733796293</c:v>
                </c:pt>
                <c:pt idx="1412">
                  <c:v>44628.360462962963</c:v>
                </c:pt>
                <c:pt idx="1413">
                  <c:v>44628.361192129632</c:v>
                </c:pt>
                <c:pt idx="1414">
                  <c:v>44628.361909722225</c:v>
                </c:pt>
                <c:pt idx="1415">
                  <c:v>44628.362638888888</c:v>
                </c:pt>
                <c:pt idx="1416">
                  <c:v>44628.363368055558</c:v>
                </c:pt>
                <c:pt idx="1417">
                  <c:v>44628.364085648151</c:v>
                </c:pt>
                <c:pt idx="1418">
                  <c:v>44628.364814814813</c:v>
                </c:pt>
                <c:pt idx="1419">
                  <c:v>44628.365532407406</c:v>
                </c:pt>
                <c:pt idx="1420">
                  <c:v>44628.366261574076</c:v>
                </c:pt>
                <c:pt idx="1421">
                  <c:v>44628.366990740738</c:v>
                </c:pt>
                <c:pt idx="1422">
                  <c:v>44628.367708333331</c:v>
                </c:pt>
                <c:pt idx="1423">
                  <c:v>44628.368437500001</c:v>
                </c:pt>
                <c:pt idx="1424">
                  <c:v>44628.369166666664</c:v>
                </c:pt>
                <c:pt idx="1425">
                  <c:v>44628.369884259257</c:v>
                </c:pt>
                <c:pt idx="1426">
                  <c:v>44628.370613425926</c:v>
                </c:pt>
                <c:pt idx="1427">
                  <c:v>44628.371342592596</c:v>
                </c:pt>
                <c:pt idx="1428">
                  <c:v>44628.372060185182</c:v>
                </c:pt>
                <c:pt idx="1429">
                  <c:v>44628.372789351852</c:v>
                </c:pt>
                <c:pt idx="1430">
                  <c:v>44628.373506944445</c:v>
                </c:pt>
                <c:pt idx="1431">
                  <c:v>44628.374293981484</c:v>
                </c:pt>
                <c:pt idx="1432">
                  <c:v>44628.375011574077</c:v>
                </c:pt>
                <c:pt idx="1433">
                  <c:v>44628.375740740739</c:v>
                </c:pt>
                <c:pt idx="1434">
                  <c:v>44628.376469907409</c:v>
                </c:pt>
                <c:pt idx="1435">
                  <c:v>44628.377187500002</c:v>
                </c:pt>
                <c:pt idx="1436">
                  <c:v>44628.377916666665</c:v>
                </c:pt>
                <c:pt idx="1437">
                  <c:v>44628.378645833334</c:v>
                </c:pt>
                <c:pt idx="1438">
                  <c:v>44628.379374999997</c:v>
                </c:pt>
                <c:pt idx="1439">
                  <c:v>44628.38009259259</c:v>
                </c:pt>
                <c:pt idx="1440">
                  <c:v>44628.38082175926</c:v>
                </c:pt>
                <c:pt idx="1441">
                  <c:v>44628.381550925929</c:v>
                </c:pt>
                <c:pt idx="1442">
                  <c:v>44628.382268518515</c:v>
                </c:pt>
                <c:pt idx="1443">
                  <c:v>44628.382997685185</c:v>
                </c:pt>
                <c:pt idx="1444">
                  <c:v>44628.383715277778</c:v>
                </c:pt>
                <c:pt idx="1445">
                  <c:v>44628.384444444448</c:v>
                </c:pt>
                <c:pt idx="1446">
                  <c:v>44628.38517361111</c:v>
                </c:pt>
                <c:pt idx="1447">
                  <c:v>44628.385891203703</c:v>
                </c:pt>
                <c:pt idx="1448">
                  <c:v>44628.386620370373</c:v>
                </c:pt>
                <c:pt idx="1449">
                  <c:v>44628.387349537035</c:v>
                </c:pt>
                <c:pt idx="1450">
                  <c:v>44628.388078703705</c:v>
                </c:pt>
                <c:pt idx="1451">
                  <c:v>44628.388796296298</c:v>
                </c:pt>
                <c:pt idx="1452">
                  <c:v>44628.38957175926</c:v>
                </c:pt>
                <c:pt idx="1453">
                  <c:v>44628.390300925923</c:v>
                </c:pt>
                <c:pt idx="1454">
                  <c:v>44628.391018518516</c:v>
                </c:pt>
                <c:pt idx="1455">
                  <c:v>44628.391747685186</c:v>
                </c:pt>
                <c:pt idx="1456">
                  <c:v>44628.392476851855</c:v>
                </c:pt>
                <c:pt idx="1457">
                  <c:v>44628.393194444441</c:v>
                </c:pt>
                <c:pt idx="1458">
                  <c:v>44628.393923611111</c:v>
                </c:pt>
                <c:pt idx="1459">
                  <c:v>44628.394652777781</c:v>
                </c:pt>
                <c:pt idx="1460">
                  <c:v>44628.395370370374</c:v>
                </c:pt>
                <c:pt idx="1461">
                  <c:v>44628.396099537036</c:v>
                </c:pt>
                <c:pt idx="1462">
                  <c:v>44628.396828703706</c:v>
                </c:pt>
                <c:pt idx="1463">
                  <c:v>44628.397604166668</c:v>
                </c:pt>
                <c:pt idx="1464">
                  <c:v>44628.398333333331</c:v>
                </c:pt>
                <c:pt idx="1465">
                  <c:v>44628.399050925924</c:v>
                </c:pt>
                <c:pt idx="1466">
                  <c:v>44628.399780092594</c:v>
                </c:pt>
                <c:pt idx="1467">
                  <c:v>44628.400509259256</c:v>
                </c:pt>
                <c:pt idx="1468">
                  <c:v>44628.401226851849</c:v>
                </c:pt>
                <c:pt idx="1469">
                  <c:v>44628.402002314811</c:v>
                </c:pt>
                <c:pt idx="1470">
                  <c:v>44628.402731481481</c:v>
                </c:pt>
                <c:pt idx="1471">
                  <c:v>44628.403460648151</c:v>
                </c:pt>
                <c:pt idx="1472">
                  <c:v>44628.404178240744</c:v>
                </c:pt>
                <c:pt idx="1473">
                  <c:v>44628.404907407406</c:v>
                </c:pt>
                <c:pt idx="1474">
                  <c:v>44628.405624999999</c:v>
                </c:pt>
                <c:pt idx="1475">
                  <c:v>44628.406354166669</c:v>
                </c:pt>
                <c:pt idx="1476">
                  <c:v>44628.407083333332</c:v>
                </c:pt>
                <c:pt idx="1477">
                  <c:v>44628.407800925925</c:v>
                </c:pt>
                <c:pt idx="1478">
                  <c:v>44628.408530092594</c:v>
                </c:pt>
                <c:pt idx="1479">
                  <c:v>44628.409259259257</c:v>
                </c:pt>
                <c:pt idx="1480">
                  <c:v>44628.410034722219</c:v>
                </c:pt>
                <c:pt idx="1481">
                  <c:v>44628.410763888889</c:v>
                </c:pt>
                <c:pt idx="1482">
                  <c:v>44628.411481481482</c:v>
                </c:pt>
                <c:pt idx="1483">
                  <c:v>44628.412210648145</c:v>
                </c:pt>
                <c:pt idx="1484">
                  <c:v>44628.412939814814</c:v>
                </c:pt>
                <c:pt idx="1485">
                  <c:v>44628.413657407407</c:v>
                </c:pt>
                <c:pt idx="1486">
                  <c:v>44628.41443287037</c:v>
                </c:pt>
                <c:pt idx="1487">
                  <c:v>44628.415162037039</c:v>
                </c:pt>
                <c:pt idx="1488">
                  <c:v>44628.415891203702</c:v>
                </c:pt>
                <c:pt idx="1489">
                  <c:v>44628.416608796295</c:v>
                </c:pt>
                <c:pt idx="1490">
                  <c:v>44628.417337962965</c:v>
                </c:pt>
                <c:pt idx="1491">
                  <c:v>44628.418055555558</c:v>
                </c:pt>
                <c:pt idx="1492">
                  <c:v>44628.41878472222</c:v>
                </c:pt>
                <c:pt idx="1493">
                  <c:v>44628.41951388889</c:v>
                </c:pt>
                <c:pt idx="1494">
                  <c:v>44628.420231481483</c:v>
                </c:pt>
                <c:pt idx="1495">
                  <c:v>44628.420960648145</c:v>
                </c:pt>
                <c:pt idx="1496">
                  <c:v>44628.421689814815</c:v>
                </c:pt>
                <c:pt idx="1497">
                  <c:v>44628.422407407408</c:v>
                </c:pt>
                <c:pt idx="1498">
                  <c:v>44628.423136574071</c:v>
                </c:pt>
                <c:pt idx="1499">
                  <c:v>44628.42386574074</c:v>
                </c:pt>
                <c:pt idx="1500">
                  <c:v>44628.424583333333</c:v>
                </c:pt>
                <c:pt idx="1501">
                  <c:v>44628.425312500003</c:v>
                </c:pt>
                <c:pt idx="1502">
                  <c:v>44628.426041666666</c:v>
                </c:pt>
                <c:pt idx="1503">
                  <c:v>44628.426759259259</c:v>
                </c:pt>
                <c:pt idx="1504">
                  <c:v>44628.427488425928</c:v>
                </c:pt>
                <c:pt idx="1505">
                  <c:v>44628.428217592591</c:v>
                </c:pt>
                <c:pt idx="1506">
                  <c:v>44628.428935185184</c:v>
                </c:pt>
                <c:pt idx="1507">
                  <c:v>44628.429710648146</c:v>
                </c:pt>
                <c:pt idx="1508">
                  <c:v>44628.430439814816</c:v>
                </c:pt>
                <c:pt idx="1509">
                  <c:v>44628.431168981479</c:v>
                </c:pt>
                <c:pt idx="1510">
                  <c:v>44628.431886574072</c:v>
                </c:pt>
                <c:pt idx="1511">
                  <c:v>44628.432615740741</c:v>
                </c:pt>
                <c:pt idx="1512">
                  <c:v>44628.433333333334</c:v>
                </c:pt>
                <c:pt idx="1513">
                  <c:v>44628.434062499997</c:v>
                </c:pt>
                <c:pt idx="1514">
                  <c:v>44628.434791666667</c:v>
                </c:pt>
                <c:pt idx="1515">
                  <c:v>44628.435520833336</c:v>
                </c:pt>
                <c:pt idx="1516">
                  <c:v>44628.436238425929</c:v>
                </c:pt>
                <c:pt idx="1517">
                  <c:v>44628.436967592592</c:v>
                </c:pt>
                <c:pt idx="1518">
                  <c:v>44628.437696759262</c:v>
                </c:pt>
                <c:pt idx="1519">
                  <c:v>44628.438414351855</c:v>
                </c:pt>
                <c:pt idx="1520">
                  <c:v>44628.439143518517</c:v>
                </c:pt>
                <c:pt idx="1521">
                  <c:v>44628.439872685187</c:v>
                </c:pt>
                <c:pt idx="1522">
                  <c:v>44628.440613425926</c:v>
                </c:pt>
                <c:pt idx="1523">
                  <c:v>44628.441331018519</c:v>
                </c:pt>
                <c:pt idx="1524">
                  <c:v>44628.442060185182</c:v>
                </c:pt>
                <c:pt idx="1525">
                  <c:v>44628.442789351851</c:v>
                </c:pt>
                <c:pt idx="1526">
                  <c:v>44628.443506944444</c:v>
                </c:pt>
                <c:pt idx="1527">
                  <c:v>44628.444236111114</c:v>
                </c:pt>
                <c:pt idx="1528">
                  <c:v>44628.444965277777</c:v>
                </c:pt>
                <c:pt idx="1529">
                  <c:v>44628.44568287037</c:v>
                </c:pt>
                <c:pt idx="1530">
                  <c:v>44628.446412037039</c:v>
                </c:pt>
                <c:pt idx="1531">
                  <c:v>44628.447141203702</c:v>
                </c:pt>
                <c:pt idx="1532">
                  <c:v>44628.447858796295</c:v>
                </c:pt>
                <c:pt idx="1533">
                  <c:v>44628.448634259257</c:v>
                </c:pt>
                <c:pt idx="1534">
                  <c:v>44628.449363425927</c:v>
                </c:pt>
                <c:pt idx="1535">
                  <c:v>44628.450092592589</c:v>
                </c:pt>
                <c:pt idx="1536">
                  <c:v>44628.450810185182</c:v>
                </c:pt>
                <c:pt idx="1537">
                  <c:v>44628.451539351852</c:v>
                </c:pt>
                <c:pt idx="1538">
                  <c:v>44628.452268518522</c:v>
                </c:pt>
                <c:pt idx="1539">
                  <c:v>44628.453043981484</c:v>
                </c:pt>
                <c:pt idx="1540">
                  <c:v>44628.453761574077</c:v>
                </c:pt>
                <c:pt idx="1541">
                  <c:v>44628.45449074074</c:v>
                </c:pt>
                <c:pt idx="1542">
                  <c:v>44628.45521990741</c:v>
                </c:pt>
                <c:pt idx="1543">
                  <c:v>44628.455937500003</c:v>
                </c:pt>
                <c:pt idx="1544">
                  <c:v>44628.456666666665</c:v>
                </c:pt>
                <c:pt idx="1545">
                  <c:v>44628.457395833335</c:v>
                </c:pt>
                <c:pt idx="1546">
                  <c:v>44628.458113425928</c:v>
                </c:pt>
                <c:pt idx="1547">
                  <c:v>44628.45884259259</c:v>
                </c:pt>
                <c:pt idx="1548">
                  <c:v>44628.45957175926</c:v>
                </c:pt>
                <c:pt idx="1549">
                  <c:v>44628.460289351853</c:v>
                </c:pt>
                <c:pt idx="1550">
                  <c:v>44628.461018518516</c:v>
                </c:pt>
                <c:pt idx="1551">
                  <c:v>44628.461747685185</c:v>
                </c:pt>
                <c:pt idx="1552">
                  <c:v>44628.462465277778</c:v>
                </c:pt>
                <c:pt idx="1553">
                  <c:v>44628.463194444441</c:v>
                </c:pt>
                <c:pt idx="1554">
                  <c:v>44628.463923611111</c:v>
                </c:pt>
                <c:pt idx="1555">
                  <c:v>44628.46465277778</c:v>
                </c:pt>
                <c:pt idx="1556">
                  <c:v>44628.465370370373</c:v>
                </c:pt>
                <c:pt idx="1557">
                  <c:v>44628.466099537036</c:v>
                </c:pt>
                <c:pt idx="1558">
                  <c:v>44628.466828703706</c:v>
                </c:pt>
                <c:pt idx="1559">
                  <c:v>44628.467546296299</c:v>
                </c:pt>
                <c:pt idx="1560">
                  <c:v>44628.468275462961</c:v>
                </c:pt>
                <c:pt idx="1561">
                  <c:v>44628.469004629631</c:v>
                </c:pt>
                <c:pt idx="1562">
                  <c:v>44628.469722222224</c:v>
                </c:pt>
                <c:pt idx="1563">
                  <c:v>44628.470451388886</c:v>
                </c:pt>
                <c:pt idx="1564">
                  <c:v>44628.471180555556</c:v>
                </c:pt>
                <c:pt idx="1565">
                  <c:v>44628.471956018519</c:v>
                </c:pt>
                <c:pt idx="1566">
                  <c:v>44628.472673611112</c:v>
                </c:pt>
                <c:pt idx="1567">
                  <c:v>44628.473402777781</c:v>
                </c:pt>
                <c:pt idx="1568">
                  <c:v>44628.474131944444</c:v>
                </c:pt>
                <c:pt idx="1569">
                  <c:v>44628.474849537037</c:v>
                </c:pt>
                <c:pt idx="1570">
                  <c:v>44628.475578703707</c:v>
                </c:pt>
                <c:pt idx="1571">
                  <c:v>44628.476307870369</c:v>
                </c:pt>
                <c:pt idx="1572">
                  <c:v>44628.477025462962</c:v>
                </c:pt>
                <c:pt idx="1573">
                  <c:v>44628.477754629632</c:v>
                </c:pt>
                <c:pt idx="1574">
                  <c:v>44628.478483796294</c:v>
                </c:pt>
                <c:pt idx="1575">
                  <c:v>44628.479201388887</c:v>
                </c:pt>
                <c:pt idx="1576">
                  <c:v>44628.479988425926</c:v>
                </c:pt>
                <c:pt idx="1577">
                  <c:v>44628.480706018519</c:v>
                </c:pt>
                <c:pt idx="1578">
                  <c:v>44628.481435185182</c:v>
                </c:pt>
                <c:pt idx="1579">
                  <c:v>44628.482164351852</c:v>
                </c:pt>
                <c:pt idx="1580">
                  <c:v>44628.482881944445</c:v>
                </c:pt>
                <c:pt idx="1581">
                  <c:v>44628.483611111114</c:v>
                </c:pt>
                <c:pt idx="1582">
                  <c:v>44628.484386574077</c:v>
                </c:pt>
                <c:pt idx="1583">
                  <c:v>44628.485115740739</c:v>
                </c:pt>
                <c:pt idx="1584">
                  <c:v>44628.485833333332</c:v>
                </c:pt>
                <c:pt idx="1585">
                  <c:v>44628.486562500002</c:v>
                </c:pt>
                <c:pt idx="1586">
                  <c:v>44628.487291666665</c:v>
                </c:pt>
                <c:pt idx="1587">
                  <c:v>44628.488009259258</c:v>
                </c:pt>
                <c:pt idx="1588">
                  <c:v>44628.48878472222</c:v>
                </c:pt>
                <c:pt idx="1589">
                  <c:v>44628.48951388889</c:v>
                </c:pt>
                <c:pt idx="1590">
                  <c:v>44628.490243055552</c:v>
                </c:pt>
                <c:pt idx="1591">
                  <c:v>44628.490972222222</c:v>
                </c:pt>
                <c:pt idx="1592">
                  <c:v>44628.491689814815</c:v>
                </c:pt>
                <c:pt idx="1593">
                  <c:v>44628.492418981485</c:v>
                </c:pt>
                <c:pt idx="1594">
                  <c:v>44628.493148148147</c:v>
                </c:pt>
                <c:pt idx="1595">
                  <c:v>44628.49386574074</c:v>
                </c:pt>
                <c:pt idx="1596">
                  <c:v>44628.49459490741</c:v>
                </c:pt>
                <c:pt idx="1597">
                  <c:v>44628.495324074072</c:v>
                </c:pt>
                <c:pt idx="1598">
                  <c:v>44628.496041666665</c:v>
                </c:pt>
                <c:pt idx="1599">
                  <c:v>44628.496770833335</c:v>
                </c:pt>
                <c:pt idx="1600">
                  <c:v>44628.497488425928</c:v>
                </c:pt>
                <c:pt idx="1601">
                  <c:v>44628.498217592591</c:v>
                </c:pt>
                <c:pt idx="1602">
                  <c:v>44628.49894675926</c:v>
                </c:pt>
                <c:pt idx="1603">
                  <c:v>44628.499664351853</c:v>
                </c:pt>
                <c:pt idx="1604">
                  <c:v>44628.500393518516</c:v>
                </c:pt>
                <c:pt idx="1605">
                  <c:v>44628.501122685186</c:v>
                </c:pt>
                <c:pt idx="1606">
                  <c:v>44628.501840277779</c:v>
                </c:pt>
                <c:pt idx="1607">
                  <c:v>44628.502569444441</c:v>
                </c:pt>
                <c:pt idx="1608">
                  <c:v>44628.503298611111</c:v>
                </c:pt>
                <c:pt idx="1609">
                  <c:v>44628.504016203704</c:v>
                </c:pt>
                <c:pt idx="1610">
                  <c:v>44628.504745370374</c:v>
                </c:pt>
                <c:pt idx="1611">
                  <c:v>44628.505474537036</c:v>
                </c:pt>
                <c:pt idx="1612">
                  <c:v>44628.506192129629</c:v>
                </c:pt>
                <c:pt idx="1613">
                  <c:v>44628.506921296299</c:v>
                </c:pt>
                <c:pt idx="1614">
                  <c:v>44628.507650462961</c:v>
                </c:pt>
                <c:pt idx="1615">
                  <c:v>44628.508368055554</c:v>
                </c:pt>
                <c:pt idx="1616">
                  <c:v>44628.509097222224</c:v>
                </c:pt>
                <c:pt idx="1617">
                  <c:v>44628.509826388887</c:v>
                </c:pt>
                <c:pt idx="1618">
                  <c:v>44628.51054398148</c:v>
                </c:pt>
                <c:pt idx="1619">
                  <c:v>44628.511331018519</c:v>
                </c:pt>
                <c:pt idx="1620">
                  <c:v>44628.512048611112</c:v>
                </c:pt>
                <c:pt idx="1621">
                  <c:v>44628.512777777774</c:v>
                </c:pt>
                <c:pt idx="1622">
                  <c:v>44628.513495370367</c:v>
                </c:pt>
                <c:pt idx="1623">
                  <c:v>44628.514224537037</c:v>
                </c:pt>
                <c:pt idx="1624">
                  <c:v>44628.514953703707</c:v>
                </c:pt>
                <c:pt idx="1625">
                  <c:v>44628.5156712963</c:v>
                </c:pt>
                <c:pt idx="1626">
                  <c:v>44628.516400462962</c:v>
                </c:pt>
                <c:pt idx="1627">
                  <c:v>44628.517129629632</c:v>
                </c:pt>
                <c:pt idx="1628">
                  <c:v>44628.517847222225</c:v>
                </c:pt>
                <c:pt idx="1629">
                  <c:v>44628.518576388888</c:v>
                </c:pt>
                <c:pt idx="1630">
                  <c:v>44628.519305555557</c:v>
                </c:pt>
                <c:pt idx="1631">
                  <c:v>44628.52002314815</c:v>
                </c:pt>
                <c:pt idx="1632">
                  <c:v>44628.520752314813</c:v>
                </c:pt>
                <c:pt idx="1633">
                  <c:v>44628.521481481483</c:v>
                </c:pt>
                <c:pt idx="1634">
                  <c:v>44628.522199074076</c:v>
                </c:pt>
                <c:pt idx="1635">
                  <c:v>44628.522974537038</c:v>
                </c:pt>
                <c:pt idx="1636">
                  <c:v>44628.5237037037</c:v>
                </c:pt>
                <c:pt idx="1637">
                  <c:v>44628.52443287037</c:v>
                </c:pt>
                <c:pt idx="1638">
                  <c:v>44628.525150462963</c:v>
                </c:pt>
                <c:pt idx="1639">
                  <c:v>44628.525879629633</c:v>
                </c:pt>
                <c:pt idx="1640">
                  <c:v>44628.526608796295</c:v>
                </c:pt>
                <c:pt idx="1641">
                  <c:v>44628.527326388888</c:v>
                </c:pt>
                <c:pt idx="1642">
                  <c:v>44628.528055555558</c:v>
                </c:pt>
                <c:pt idx="1643">
                  <c:v>44628.528784722221</c:v>
                </c:pt>
                <c:pt idx="1644">
                  <c:v>44628.529502314814</c:v>
                </c:pt>
                <c:pt idx="1645">
                  <c:v>44628.530231481483</c:v>
                </c:pt>
                <c:pt idx="1646">
                  <c:v>44628.531006944446</c:v>
                </c:pt>
                <c:pt idx="1647">
                  <c:v>44628.531736111108</c:v>
                </c:pt>
                <c:pt idx="1648">
                  <c:v>44628.532465277778</c:v>
                </c:pt>
                <c:pt idx="1649">
                  <c:v>44628.533182870371</c:v>
                </c:pt>
                <c:pt idx="1650">
                  <c:v>44628.533912037034</c:v>
                </c:pt>
                <c:pt idx="1651">
                  <c:v>44628.534641203703</c:v>
                </c:pt>
                <c:pt idx="1652">
                  <c:v>44628.535358796296</c:v>
                </c:pt>
                <c:pt idx="1653">
                  <c:v>44628.536087962966</c:v>
                </c:pt>
                <c:pt idx="1654">
                  <c:v>44628.536817129629</c:v>
                </c:pt>
                <c:pt idx="1655">
                  <c:v>44628.537534722222</c:v>
                </c:pt>
                <c:pt idx="1656">
                  <c:v>44628.538263888891</c:v>
                </c:pt>
                <c:pt idx="1657">
                  <c:v>44628.539039351854</c:v>
                </c:pt>
                <c:pt idx="1658">
                  <c:v>44628.539768518516</c:v>
                </c:pt>
                <c:pt idx="1659">
                  <c:v>44628.540497685186</c:v>
                </c:pt>
                <c:pt idx="1660">
                  <c:v>44628.541215277779</c:v>
                </c:pt>
                <c:pt idx="1661">
                  <c:v>44628.541944444441</c:v>
                </c:pt>
                <c:pt idx="1662">
                  <c:v>44628.542673611111</c:v>
                </c:pt>
                <c:pt idx="1663">
                  <c:v>44628.543391203704</c:v>
                </c:pt>
                <c:pt idx="1664">
                  <c:v>44628.544120370374</c:v>
                </c:pt>
                <c:pt idx="1665">
                  <c:v>44628.54483796296</c:v>
                </c:pt>
                <c:pt idx="1666">
                  <c:v>44628.545567129629</c:v>
                </c:pt>
                <c:pt idx="1667">
                  <c:v>44628.546296296299</c:v>
                </c:pt>
                <c:pt idx="1668">
                  <c:v>44628.547071759262</c:v>
                </c:pt>
                <c:pt idx="1669">
                  <c:v>44628.547789351855</c:v>
                </c:pt>
                <c:pt idx="1670">
                  <c:v>44628.548518518517</c:v>
                </c:pt>
                <c:pt idx="1671">
                  <c:v>44628.549247685187</c:v>
                </c:pt>
                <c:pt idx="1672">
                  <c:v>44628.549976851849</c:v>
                </c:pt>
                <c:pt idx="1673">
                  <c:v>44628.550694444442</c:v>
                </c:pt>
                <c:pt idx="1674">
                  <c:v>44628.551469907405</c:v>
                </c:pt>
                <c:pt idx="1675">
                  <c:v>44628.552199074074</c:v>
                </c:pt>
                <c:pt idx="1676">
                  <c:v>44628.552928240744</c:v>
                </c:pt>
                <c:pt idx="1677">
                  <c:v>44628.553657407407</c:v>
                </c:pt>
                <c:pt idx="1678">
                  <c:v>44628.554375</c:v>
                </c:pt>
                <c:pt idx="1679">
                  <c:v>44628.555104166669</c:v>
                </c:pt>
                <c:pt idx="1680">
                  <c:v>44628.555833333332</c:v>
                </c:pt>
                <c:pt idx="1681">
                  <c:v>44628.556550925925</c:v>
                </c:pt>
                <c:pt idx="1682">
                  <c:v>44628.557280092595</c:v>
                </c:pt>
                <c:pt idx="1683">
                  <c:v>44628.558009259257</c:v>
                </c:pt>
                <c:pt idx="1684">
                  <c:v>44628.55872685185</c:v>
                </c:pt>
                <c:pt idx="1685">
                  <c:v>44628.55945601852</c:v>
                </c:pt>
                <c:pt idx="1686">
                  <c:v>44628.560185185182</c:v>
                </c:pt>
                <c:pt idx="1687">
                  <c:v>44628.560902777775</c:v>
                </c:pt>
                <c:pt idx="1688">
                  <c:v>44628.561631944445</c:v>
                </c:pt>
                <c:pt idx="1689">
                  <c:v>44628.562349537038</c:v>
                </c:pt>
                <c:pt idx="1690">
                  <c:v>44628.563078703701</c:v>
                </c:pt>
                <c:pt idx="1691">
                  <c:v>44628.563807870371</c:v>
                </c:pt>
                <c:pt idx="1692">
                  <c:v>44628.56453703704</c:v>
                </c:pt>
                <c:pt idx="1693">
                  <c:v>44628.565254629626</c:v>
                </c:pt>
                <c:pt idx="1694">
                  <c:v>44628.565983796296</c:v>
                </c:pt>
                <c:pt idx="1695">
                  <c:v>44628.566712962966</c:v>
                </c:pt>
                <c:pt idx="1696">
                  <c:v>44628.567430555559</c:v>
                </c:pt>
                <c:pt idx="1697">
                  <c:v>44628.568159722221</c:v>
                </c:pt>
                <c:pt idx="1698">
                  <c:v>44628.568888888891</c:v>
                </c:pt>
                <c:pt idx="1699">
                  <c:v>44628.569606481484</c:v>
                </c:pt>
                <c:pt idx="1700">
                  <c:v>44628.570335648146</c:v>
                </c:pt>
                <c:pt idx="1701">
                  <c:v>44628.571064814816</c:v>
                </c:pt>
                <c:pt idx="1702">
                  <c:v>44628.571782407409</c:v>
                </c:pt>
                <c:pt idx="1703">
                  <c:v>44628.572511574072</c:v>
                </c:pt>
                <c:pt idx="1704">
                  <c:v>44628.573240740741</c:v>
                </c:pt>
                <c:pt idx="1705">
                  <c:v>44628.573958333334</c:v>
                </c:pt>
                <c:pt idx="1706">
                  <c:v>44628.574687499997</c:v>
                </c:pt>
                <c:pt idx="1707">
                  <c:v>44628.575416666667</c:v>
                </c:pt>
                <c:pt idx="1708">
                  <c:v>44628.57613425926</c:v>
                </c:pt>
                <c:pt idx="1709">
                  <c:v>44628.576863425929</c:v>
                </c:pt>
                <c:pt idx="1710">
                  <c:v>44628.577592592592</c:v>
                </c:pt>
                <c:pt idx="1711">
                  <c:v>44628.578310185185</c:v>
                </c:pt>
                <c:pt idx="1712">
                  <c:v>44628.579039351855</c:v>
                </c:pt>
                <c:pt idx="1713">
                  <c:v>44628.579756944448</c:v>
                </c:pt>
                <c:pt idx="1714">
                  <c:v>44628.58048611111</c:v>
                </c:pt>
                <c:pt idx="1715">
                  <c:v>44628.58121527778</c:v>
                </c:pt>
                <c:pt idx="1716">
                  <c:v>44628.581944444442</c:v>
                </c:pt>
                <c:pt idx="1717">
                  <c:v>44628.582662037035</c:v>
                </c:pt>
                <c:pt idx="1718">
                  <c:v>44628.583391203705</c:v>
                </c:pt>
                <c:pt idx="1719">
                  <c:v>44628.584120370368</c:v>
                </c:pt>
                <c:pt idx="1720">
                  <c:v>44628.584837962961</c:v>
                </c:pt>
                <c:pt idx="1721">
                  <c:v>44628.58556712963</c:v>
                </c:pt>
                <c:pt idx="1722">
                  <c:v>44628.586296296293</c:v>
                </c:pt>
                <c:pt idx="1723">
                  <c:v>44628.587013888886</c:v>
                </c:pt>
                <c:pt idx="1724">
                  <c:v>44628.587743055556</c:v>
                </c:pt>
                <c:pt idx="1725">
                  <c:v>44628.588472222225</c:v>
                </c:pt>
                <c:pt idx="1726">
                  <c:v>44628.589189814818</c:v>
                </c:pt>
                <c:pt idx="1727">
                  <c:v>44628.589918981481</c:v>
                </c:pt>
                <c:pt idx="1728">
                  <c:v>44628.590648148151</c:v>
                </c:pt>
                <c:pt idx="1729">
                  <c:v>44628.591365740744</c:v>
                </c:pt>
                <c:pt idx="1730">
                  <c:v>44628.592094907406</c:v>
                </c:pt>
                <c:pt idx="1731">
                  <c:v>44628.592824074076</c:v>
                </c:pt>
                <c:pt idx="1732">
                  <c:v>44628.593541666669</c:v>
                </c:pt>
                <c:pt idx="1733">
                  <c:v>44628.594270833331</c:v>
                </c:pt>
                <c:pt idx="1734">
                  <c:v>44628.595000000001</c:v>
                </c:pt>
                <c:pt idx="1735">
                  <c:v>44628.595717592594</c:v>
                </c:pt>
                <c:pt idx="1736">
                  <c:v>44628.596446759257</c:v>
                </c:pt>
                <c:pt idx="1737">
                  <c:v>44628.597175925926</c:v>
                </c:pt>
                <c:pt idx="1738">
                  <c:v>44628.597893518519</c:v>
                </c:pt>
                <c:pt idx="1739">
                  <c:v>44628.598622685182</c:v>
                </c:pt>
                <c:pt idx="1740">
                  <c:v>44628.599351851852</c:v>
                </c:pt>
                <c:pt idx="1741">
                  <c:v>44628.600069444445</c:v>
                </c:pt>
                <c:pt idx="1742">
                  <c:v>44628.600798611114</c:v>
                </c:pt>
                <c:pt idx="1743">
                  <c:v>44628.601527777777</c:v>
                </c:pt>
                <c:pt idx="1744">
                  <c:v>44628.60224537037</c:v>
                </c:pt>
                <c:pt idx="1745">
                  <c:v>44628.603020833332</c:v>
                </c:pt>
                <c:pt idx="1746">
                  <c:v>44628.603750000002</c:v>
                </c:pt>
                <c:pt idx="1747">
                  <c:v>44628.604479166665</c:v>
                </c:pt>
                <c:pt idx="1748">
                  <c:v>44628.605196759258</c:v>
                </c:pt>
                <c:pt idx="1749">
                  <c:v>44628.605925925927</c:v>
                </c:pt>
                <c:pt idx="1750">
                  <c:v>44628.60665509259</c:v>
                </c:pt>
                <c:pt idx="1751">
                  <c:v>44628.607430555552</c:v>
                </c:pt>
                <c:pt idx="1752">
                  <c:v>44628.608159722222</c:v>
                </c:pt>
                <c:pt idx="1753">
                  <c:v>44628.608877314815</c:v>
                </c:pt>
                <c:pt idx="1754">
                  <c:v>44628.609606481485</c:v>
                </c:pt>
                <c:pt idx="1755">
                  <c:v>44628.610335648147</c:v>
                </c:pt>
                <c:pt idx="1756">
                  <c:v>44628.61105324074</c:v>
                </c:pt>
                <c:pt idx="1757">
                  <c:v>44628.61178240741</c:v>
                </c:pt>
                <c:pt idx="1758">
                  <c:v>44628.612511574072</c:v>
                </c:pt>
                <c:pt idx="1759">
                  <c:v>44628.613229166665</c:v>
                </c:pt>
                <c:pt idx="1760">
                  <c:v>44628.613958333335</c:v>
                </c:pt>
                <c:pt idx="1761">
                  <c:v>44628.614687499998</c:v>
                </c:pt>
                <c:pt idx="1762">
                  <c:v>44628.615405092591</c:v>
                </c:pt>
                <c:pt idx="1763">
                  <c:v>44628.61613425926</c:v>
                </c:pt>
                <c:pt idx="1764">
                  <c:v>44628.616851851853</c:v>
                </c:pt>
                <c:pt idx="1765">
                  <c:v>44628.617581018516</c:v>
                </c:pt>
                <c:pt idx="1766">
                  <c:v>44628.618310185186</c:v>
                </c:pt>
                <c:pt idx="1767">
                  <c:v>44628.619039351855</c:v>
                </c:pt>
                <c:pt idx="1768">
                  <c:v>44628.619756944441</c:v>
                </c:pt>
                <c:pt idx="1769">
                  <c:v>44628.620486111111</c:v>
                </c:pt>
                <c:pt idx="1770">
                  <c:v>44628.621215277781</c:v>
                </c:pt>
                <c:pt idx="1771">
                  <c:v>44628.621932870374</c:v>
                </c:pt>
                <c:pt idx="1772">
                  <c:v>44628.622662037036</c:v>
                </c:pt>
                <c:pt idx="1773">
                  <c:v>44628.623391203706</c:v>
                </c:pt>
                <c:pt idx="1774">
                  <c:v>44628.624108796299</c:v>
                </c:pt>
                <c:pt idx="1775">
                  <c:v>44628.624837962961</c:v>
                </c:pt>
                <c:pt idx="1776">
                  <c:v>44628.625567129631</c:v>
                </c:pt>
                <c:pt idx="1777">
                  <c:v>44628.626284722224</c:v>
                </c:pt>
                <c:pt idx="1778">
                  <c:v>44628.627013888887</c:v>
                </c:pt>
                <c:pt idx="1779">
                  <c:v>44628.627743055556</c:v>
                </c:pt>
                <c:pt idx="1780">
                  <c:v>44628.628460648149</c:v>
                </c:pt>
                <c:pt idx="1781">
                  <c:v>44628.629189814812</c:v>
                </c:pt>
                <c:pt idx="1782">
                  <c:v>44628.629918981482</c:v>
                </c:pt>
                <c:pt idx="1783">
                  <c:v>44628.630636574075</c:v>
                </c:pt>
                <c:pt idx="1784">
                  <c:v>44628.631365740737</c:v>
                </c:pt>
                <c:pt idx="1785">
                  <c:v>44628.632094907407</c:v>
                </c:pt>
                <c:pt idx="1786">
                  <c:v>44628.6328125</c:v>
                </c:pt>
                <c:pt idx="1787">
                  <c:v>44628.63354166667</c:v>
                </c:pt>
                <c:pt idx="1788">
                  <c:v>44628.634270833332</c:v>
                </c:pt>
                <c:pt idx="1789">
                  <c:v>44628.634988425925</c:v>
                </c:pt>
                <c:pt idx="1790">
                  <c:v>44628.635717592595</c:v>
                </c:pt>
                <c:pt idx="1791">
                  <c:v>44628.636446759258</c:v>
                </c:pt>
                <c:pt idx="1792">
                  <c:v>44628.637164351851</c:v>
                </c:pt>
                <c:pt idx="1793">
                  <c:v>44628.63789351852</c:v>
                </c:pt>
                <c:pt idx="1794">
                  <c:v>44628.638622685183</c:v>
                </c:pt>
                <c:pt idx="1795">
                  <c:v>44628.639340277776</c:v>
                </c:pt>
                <c:pt idx="1796">
                  <c:v>44628.640069444446</c:v>
                </c:pt>
                <c:pt idx="1797">
                  <c:v>44628.640798611108</c:v>
                </c:pt>
                <c:pt idx="1798">
                  <c:v>44628.641516203701</c:v>
                </c:pt>
                <c:pt idx="1799">
                  <c:v>44628.642245370371</c:v>
                </c:pt>
                <c:pt idx="1800">
                  <c:v>44628.642974537041</c:v>
                </c:pt>
                <c:pt idx="1801">
                  <c:v>44628.643692129626</c:v>
                </c:pt>
                <c:pt idx="1802">
                  <c:v>44628.644467592596</c:v>
                </c:pt>
                <c:pt idx="1803">
                  <c:v>44628.645196759258</c:v>
                </c:pt>
                <c:pt idx="1804">
                  <c:v>44628.645925925928</c:v>
                </c:pt>
                <c:pt idx="1805">
                  <c:v>44628.646643518521</c:v>
                </c:pt>
                <c:pt idx="1806">
                  <c:v>44628.647372685184</c:v>
                </c:pt>
                <c:pt idx="1807">
                  <c:v>44628.648101851853</c:v>
                </c:pt>
                <c:pt idx="1808">
                  <c:v>44628.648819444446</c:v>
                </c:pt>
                <c:pt idx="1809">
                  <c:v>44628.649548611109</c:v>
                </c:pt>
                <c:pt idx="1810">
                  <c:v>44628.650277777779</c:v>
                </c:pt>
                <c:pt idx="1811">
                  <c:v>44628.650995370372</c:v>
                </c:pt>
                <c:pt idx="1812">
                  <c:v>44628.651724537034</c:v>
                </c:pt>
                <c:pt idx="1813">
                  <c:v>44628.652453703704</c:v>
                </c:pt>
                <c:pt idx="1814">
                  <c:v>44628.653171296297</c:v>
                </c:pt>
                <c:pt idx="1815">
                  <c:v>44628.653900462959</c:v>
                </c:pt>
                <c:pt idx="1816">
                  <c:v>44628.654629629629</c:v>
                </c:pt>
                <c:pt idx="1817">
                  <c:v>44628.655347222222</c:v>
                </c:pt>
                <c:pt idx="1818">
                  <c:v>44628.656134259261</c:v>
                </c:pt>
                <c:pt idx="1819">
                  <c:v>44628.656851851854</c:v>
                </c:pt>
                <c:pt idx="1820">
                  <c:v>44628.657581018517</c:v>
                </c:pt>
                <c:pt idx="1821">
                  <c:v>44628.658310185187</c:v>
                </c:pt>
                <c:pt idx="1822">
                  <c:v>44628.65902777778</c:v>
                </c:pt>
                <c:pt idx="1823">
                  <c:v>44628.659756944442</c:v>
                </c:pt>
                <c:pt idx="1824">
                  <c:v>44628.660486111112</c:v>
                </c:pt>
                <c:pt idx="1825">
                  <c:v>44628.661203703705</c:v>
                </c:pt>
                <c:pt idx="1826">
                  <c:v>44628.661932870367</c:v>
                </c:pt>
                <c:pt idx="1827">
                  <c:v>44628.662662037037</c:v>
                </c:pt>
                <c:pt idx="1828">
                  <c:v>44628.66337962963</c:v>
                </c:pt>
                <c:pt idx="1829">
                  <c:v>44628.6641087963</c:v>
                </c:pt>
                <c:pt idx="1830">
                  <c:v>44628.664837962962</c:v>
                </c:pt>
                <c:pt idx="1831">
                  <c:v>44628.665555555555</c:v>
                </c:pt>
                <c:pt idx="1832">
                  <c:v>44628.666284722225</c:v>
                </c:pt>
                <c:pt idx="1833">
                  <c:v>44628.667013888888</c:v>
                </c:pt>
                <c:pt idx="1834">
                  <c:v>44628.667731481481</c:v>
                </c:pt>
                <c:pt idx="1835">
                  <c:v>44628.66846064815</c:v>
                </c:pt>
                <c:pt idx="1836">
                  <c:v>44628.669189814813</c:v>
                </c:pt>
                <c:pt idx="1837">
                  <c:v>44628.669907407406</c:v>
                </c:pt>
                <c:pt idx="1838">
                  <c:v>44628.670636574076</c:v>
                </c:pt>
                <c:pt idx="1839">
                  <c:v>44628.671365740738</c:v>
                </c:pt>
                <c:pt idx="1840">
                  <c:v>44628.672083333331</c:v>
                </c:pt>
                <c:pt idx="1841">
                  <c:v>44628.672812500001</c:v>
                </c:pt>
                <c:pt idx="1842">
                  <c:v>44628.673541666663</c:v>
                </c:pt>
                <c:pt idx="1843">
                  <c:v>44628.674259259256</c:v>
                </c:pt>
                <c:pt idx="1844">
                  <c:v>44628.674988425926</c:v>
                </c:pt>
                <c:pt idx="1845">
                  <c:v>44628.675717592596</c:v>
                </c:pt>
                <c:pt idx="1846">
                  <c:v>44628.676435185182</c:v>
                </c:pt>
                <c:pt idx="1847">
                  <c:v>44628.677164351851</c:v>
                </c:pt>
                <c:pt idx="1848">
                  <c:v>44628.677893518521</c:v>
                </c:pt>
                <c:pt idx="1849">
                  <c:v>44628.678611111114</c:v>
                </c:pt>
                <c:pt idx="1850">
                  <c:v>44628.679340277777</c:v>
                </c:pt>
                <c:pt idx="1851">
                  <c:v>44628.680069444446</c:v>
                </c:pt>
                <c:pt idx="1852">
                  <c:v>44628.680787037039</c:v>
                </c:pt>
                <c:pt idx="1853">
                  <c:v>44628.681516203702</c:v>
                </c:pt>
                <c:pt idx="1854">
                  <c:v>44628.682245370372</c:v>
                </c:pt>
                <c:pt idx="1855">
                  <c:v>44628.682974537034</c:v>
                </c:pt>
                <c:pt idx="1856">
                  <c:v>44628.683692129627</c:v>
                </c:pt>
                <c:pt idx="1857">
                  <c:v>44628.684421296297</c:v>
                </c:pt>
                <c:pt idx="1858">
                  <c:v>44628.685150462959</c:v>
                </c:pt>
                <c:pt idx="1859">
                  <c:v>44628.685925925929</c:v>
                </c:pt>
                <c:pt idx="1860">
                  <c:v>44628.686643518522</c:v>
                </c:pt>
                <c:pt idx="1861">
                  <c:v>44628.687372685185</c:v>
                </c:pt>
                <c:pt idx="1862">
                  <c:v>44628.688101851854</c:v>
                </c:pt>
                <c:pt idx="1863">
                  <c:v>44628.688819444447</c:v>
                </c:pt>
                <c:pt idx="1864">
                  <c:v>44628.68954861111</c:v>
                </c:pt>
                <c:pt idx="1865">
                  <c:v>44628.69027777778</c:v>
                </c:pt>
                <c:pt idx="1866">
                  <c:v>44628.690995370373</c:v>
                </c:pt>
                <c:pt idx="1867">
                  <c:v>44628.691724537035</c:v>
                </c:pt>
                <c:pt idx="1868">
                  <c:v>44628.692453703705</c:v>
                </c:pt>
                <c:pt idx="1869">
                  <c:v>44628.693171296298</c:v>
                </c:pt>
                <c:pt idx="1870">
                  <c:v>44628.69390046296</c:v>
                </c:pt>
                <c:pt idx="1871">
                  <c:v>44628.69462962963</c:v>
                </c:pt>
                <c:pt idx="1872">
                  <c:v>44628.695347222223</c:v>
                </c:pt>
                <c:pt idx="1873">
                  <c:v>44628.696076388886</c:v>
                </c:pt>
                <c:pt idx="1874">
                  <c:v>44628.696805555555</c:v>
                </c:pt>
                <c:pt idx="1875">
                  <c:v>44628.697523148148</c:v>
                </c:pt>
                <c:pt idx="1876">
                  <c:v>44628.698252314818</c:v>
                </c:pt>
                <c:pt idx="1877">
                  <c:v>44628.698981481481</c:v>
                </c:pt>
                <c:pt idx="1878">
                  <c:v>44628.699699074074</c:v>
                </c:pt>
                <c:pt idx="1879">
                  <c:v>44628.700428240743</c:v>
                </c:pt>
                <c:pt idx="1880">
                  <c:v>44628.701157407406</c:v>
                </c:pt>
                <c:pt idx="1881">
                  <c:v>44628.701874999999</c:v>
                </c:pt>
                <c:pt idx="1882">
                  <c:v>44628.702604166669</c:v>
                </c:pt>
                <c:pt idx="1883">
                  <c:v>44628.703333333331</c:v>
                </c:pt>
                <c:pt idx="1884">
                  <c:v>44628.704050925924</c:v>
                </c:pt>
                <c:pt idx="1885">
                  <c:v>44628.704780092594</c:v>
                </c:pt>
                <c:pt idx="1886">
                  <c:v>44628.705509259256</c:v>
                </c:pt>
                <c:pt idx="1887">
                  <c:v>44628.706226851849</c:v>
                </c:pt>
                <c:pt idx="1888">
                  <c:v>44628.706956018519</c:v>
                </c:pt>
                <c:pt idx="1889">
                  <c:v>44628.707685185182</c:v>
                </c:pt>
                <c:pt idx="1890">
                  <c:v>44628.708402777775</c:v>
                </c:pt>
                <c:pt idx="1891">
                  <c:v>44628.709131944444</c:v>
                </c:pt>
                <c:pt idx="1892">
                  <c:v>44628.709861111114</c:v>
                </c:pt>
                <c:pt idx="1893">
                  <c:v>44628.710578703707</c:v>
                </c:pt>
                <c:pt idx="1894">
                  <c:v>44628.71130787037</c:v>
                </c:pt>
                <c:pt idx="1895">
                  <c:v>44628.712037037039</c:v>
                </c:pt>
                <c:pt idx="1896">
                  <c:v>44628.712754629632</c:v>
                </c:pt>
                <c:pt idx="1897">
                  <c:v>44628.713483796295</c:v>
                </c:pt>
                <c:pt idx="1898">
                  <c:v>44628.714212962965</c:v>
                </c:pt>
                <c:pt idx="1899">
                  <c:v>44628.714930555558</c:v>
                </c:pt>
                <c:pt idx="1900">
                  <c:v>44628.71565972222</c:v>
                </c:pt>
                <c:pt idx="1901">
                  <c:v>44628.71638888889</c:v>
                </c:pt>
                <c:pt idx="1902">
                  <c:v>44628.717106481483</c:v>
                </c:pt>
                <c:pt idx="1903">
                  <c:v>44628.717835648145</c:v>
                </c:pt>
                <c:pt idx="1904">
                  <c:v>44628.718564814815</c:v>
                </c:pt>
                <c:pt idx="1905">
                  <c:v>44628.719282407408</c:v>
                </c:pt>
                <c:pt idx="1906">
                  <c:v>44628.720011574071</c:v>
                </c:pt>
                <c:pt idx="1907">
                  <c:v>44628.72074074074</c:v>
                </c:pt>
                <c:pt idx="1908">
                  <c:v>44628.721458333333</c:v>
                </c:pt>
                <c:pt idx="1909">
                  <c:v>44628.722187500003</c:v>
                </c:pt>
                <c:pt idx="1910">
                  <c:v>44628.722962962966</c:v>
                </c:pt>
                <c:pt idx="1911">
                  <c:v>44628.723692129628</c:v>
                </c:pt>
                <c:pt idx="1912">
                  <c:v>44628.724421296298</c:v>
                </c:pt>
                <c:pt idx="1913">
                  <c:v>44628.725138888891</c:v>
                </c:pt>
                <c:pt idx="1914">
                  <c:v>44628.725868055553</c:v>
                </c:pt>
                <c:pt idx="1915">
                  <c:v>44628.726597222223</c:v>
                </c:pt>
                <c:pt idx="1916">
                  <c:v>44628.727314814816</c:v>
                </c:pt>
                <c:pt idx="1917">
                  <c:v>44628.728043981479</c:v>
                </c:pt>
                <c:pt idx="1918">
                  <c:v>44628.728773148148</c:v>
                </c:pt>
                <c:pt idx="1919">
                  <c:v>44628.729490740741</c:v>
                </c:pt>
                <c:pt idx="1920">
                  <c:v>44628.730219907404</c:v>
                </c:pt>
                <c:pt idx="1921">
                  <c:v>44628.730949074074</c:v>
                </c:pt>
                <c:pt idx="1922">
                  <c:v>44628.731666666667</c:v>
                </c:pt>
                <c:pt idx="1923">
                  <c:v>44628.732395833336</c:v>
                </c:pt>
                <c:pt idx="1924">
                  <c:v>44628.733124999999</c:v>
                </c:pt>
                <c:pt idx="1925">
                  <c:v>44628.733842592592</c:v>
                </c:pt>
                <c:pt idx="1926">
                  <c:v>44628.734571759262</c:v>
                </c:pt>
                <c:pt idx="1927">
                  <c:v>44628.735300925924</c:v>
                </c:pt>
                <c:pt idx="1928">
                  <c:v>44628.736018518517</c:v>
                </c:pt>
                <c:pt idx="1929">
                  <c:v>44628.736747685187</c:v>
                </c:pt>
                <c:pt idx="1930">
                  <c:v>44628.737476851849</c:v>
                </c:pt>
                <c:pt idx="1931">
                  <c:v>44628.738194444442</c:v>
                </c:pt>
                <c:pt idx="1932">
                  <c:v>44628.738923611112</c:v>
                </c:pt>
                <c:pt idx="1933">
                  <c:v>44628.739652777775</c:v>
                </c:pt>
                <c:pt idx="1934">
                  <c:v>44628.740370370368</c:v>
                </c:pt>
                <c:pt idx="1935">
                  <c:v>44628.741099537037</c:v>
                </c:pt>
                <c:pt idx="1936">
                  <c:v>44628.741828703707</c:v>
                </c:pt>
                <c:pt idx="1937">
                  <c:v>44628.742546296293</c:v>
                </c:pt>
                <c:pt idx="1938">
                  <c:v>44628.743275462963</c:v>
                </c:pt>
                <c:pt idx="1939">
                  <c:v>44628.744004629632</c:v>
                </c:pt>
                <c:pt idx="1940">
                  <c:v>44628.744722222225</c:v>
                </c:pt>
                <c:pt idx="1941">
                  <c:v>44628.745497685188</c:v>
                </c:pt>
                <c:pt idx="1942">
                  <c:v>44628.74622685185</c:v>
                </c:pt>
                <c:pt idx="1943">
                  <c:v>44628.74695601852</c:v>
                </c:pt>
                <c:pt idx="1944">
                  <c:v>44628.747673611113</c:v>
                </c:pt>
                <c:pt idx="1945">
                  <c:v>44628.748402777775</c:v>
                </c:pt>
                <c:pt idx="1946">
                  <c:v>44628.749131944445</c:v>
                </c:pt>
                <c:pt idx="1947">
                  <c:v>44628.749849537038</c:v>
                </c:pt>
                <c:pt idx="1948">
                  <c:v>44628.750578703701</c:v>
                </c:pt>
                <c:pt idx="1949">
                  <c:v>44628.751307870371</c:v>
                </c:pt>
                <c:pt idx="1950">
                  <c:v>44628.75203703704</c:v>
                </c:pt>
                <c:pt idx="1951">
                  <c:v>44628.752754629626</c:v>
                </c:pt>
                <c:pt idx="1952">
                  <c:v>44628.753483796296</c:v>
                </c:pt>
                <c:pt idx="1953">
                  <c:v>44628.754201388889</c:v>
                </c:pt>
                <c:pt idx="1954">
                  <c:v>44628.754930555559</c:v>
                </c:pt>
                <c:pt idx="1955">
                  <c:v>44628.755659722221</c:v>
                </c:pt>
                <c:pt idx="1956">
                  <c:v>44628.756377314814</c:v>
                </c:pt>
                <c:pt idx="1957">
                  <c:v>44628.757106481484</c:v>
                </c:pt>
                <c:pt idx="1958">
                  <c:v>44628.757835648146</c:v>
                </c:pt>
                <c:pt idx="1959">
                  <c:v>44628.758553240739</c:v>
                </c:pt>
                <c:pt idx="1960">
                  <c:v>44628.759282407409</c:v>
                </c:pt>
                <c:pt idx="1961">
                  <c:v>44628.760011574072</c:v>
                </c:pt>
                <c:pt idx="1962">
                  <c:v>44628.760729166665</c:v>
                </c:pt>
                <c:pt idx="1963">
                  <c:v>44628.761458333334</c:v>
                </c:pt>
                <c:pt idx="1964">
                  <c:v>44628.762187499997</c:v>
                </c:pt>
                <c:pt idx="1965">
                  <c:v>44628.762916666667</c:v>
                </c:pt>
                <c:pt idx="1966">
                  <c:v>44628.76363425926</c:v>
                </c:pt>
                <c:pt idx="1967">
                  <c:v>44628.764409722222</c:v>
                </c:pt>
                <c:pt idx="1968">
                  <c:v>44628.765138888892</c:v>
                </c:pt>
                <c:pt idx="1969">
                  <c:v>44628.765868055554</c:v>
                </c:pt>
                <c:pt idx="1970">
                  <c:v>44628.766585648147</c:v>
                </c:pt>
                <c:pt idx="1971">
                  <c:v>44628.767314814817</c:v>
                </c:pt>
                <c:pt idx="1972">
                  <c:v>44628.768043981479</c:v>
                </c:pt>
                <c:pt idx="1973">
                  <c:v>44628.768761574072</c:v>
                </c:pt>
                <c:pt idx="1974">
                  <c:v>44628.769490740742</c:v>
                </c:pt>
                <c:pt idx="1975">
                  <c:v>44628.770219907405</c:v>
                </c:pt>
                <c:pt idx="1976">
                  <c:v>44628.770937499998</c:v>
                </c:pt>
                <c:pt idx="1977">
                  <c:v>44628.771666666667</c:v>
                </c:pt>
                <c:pt idx="1978">
                  <c:v>44628.77239583333</c:v>
                </c:pt>
                <c:pt idx="1979">
                  <c:v>44628.773113425923</c:v>
                </c:pt>
                <c:pt idx="1980">
                  <c:v>44628.773842592593</c:v>
                </c:pt>
                <c:pt idx="1981">
                  <c:v>44628.774571759262</c:v>
                </c:pt>
                <c:pt idx="1982">
                  <c:v>44628.775300925925</c:v>
                </c:pt>
                <c:pt idx="1983">
                  <c:v>44628.776076388887</c:v>
                </c:pt>
                <c:pt idx="1984">
                  <c:v>44628.77679398148</c:v>
                </c:pt>
                <c:pt idx="1985">
                  <c:v>44628.77752314815</c:v>
                </c:pt>
                <c:pt idx="1986">
                  <c:v>44628.778252314813</c:v>
                </c:pt>
                <c:pt idx="1987">
                  <c:v>44628.778969907406</c:v>
                </c:pt>
                <c:pt idx="1988">
                  <c:v>44628.779699074075</c:v>
                </c:pt>
                <c:pt idx="1989">
                  <c:v>44628.780428240738</c:v>
                </c:pt>
                <c:pt idx="1990">
                  <c:v>44628.781145833331</c:v>
                </c:pt>
                <c:pt idx="1991">
                  <c:v>44628.781875000001</c:v>
                </c:pt>
                <c:pt idx="1992">
                  <c:v>44628.782604166663</c:v>
                </c:pt>
                <c:pt idx="1993">
                  <c:v>44628.783321759256</c:v>
                </c:pt>
                <c:pt idx="1994">
                  <c:v>44628.784050925926</c:v>
                </c:pt>
                <c:pt idx="1995">
                  <c:v>44628.784780092596</c:v>
                </c:pt>
                <c:pt idx="1996">
                  <c:v>44628.785497685189</c:v>
                </c:pt>
                <c:pt idx="1997">
                  <c:v>44628.786226851851</c:v>
                </c:pt>
                <c:pt idx="1998">
                  <c:v>44628.786956018521</c:v>
                </c:pt>
                <c:pt idx="1999">
                  <c:v>44628.787673611114</c:v>
                </c:pt>
                <c:pt idx="2000">
                  <c:v>44628.788402777776</c:v>
                </c:pt>
                <c:pt idx="2001">
                  <c:v>44628.789131944446</c:v>
                </c:pt>
                <c:pt idx="2002">
                  <c:v>44628.789849537039</c:v>
                </c:pt>
                <c:pt idx="2003">
                  <c:v>44628.790578703702</c:v>
                </c:pt>
                <c:pt idx="2004">
                  <c:v>44628.791307870371</c:v>
                </c:pt>
                <c:pt idx="2005">
                  <c:v>44628.792025462964</c:v>
                </c:pt>
                <c:pt idx="2006">
                  <c:v>44628.792754629627</c:v>
                </c:pt>
                <c:pt idx="2007">
                  <c:v>44628.793483796297</c:v>
                </c:pt>
                <c:pt idx="2008">
                  <c:v>44628.79420138889</c:v>
                </c:pt>
                <c:pt idx="2009">
                  <c:v>44628.794930555552</c:v>
                </c:pt>
                <c:pt idx="2010">
                  <c:v>44628.795659722222</c:v>
                </c:pt>
                <c:pt idx="2011">
                  <c:v>44628.796377314815</c:v>
                </c:pt>
                <c:pt idx="2012">
                  <c:v>44628.797106481485</c:v>
                </c:pt>
                <c:pt idx="2013">
                  <c:v>44628.797835648147</c:v>
                </c:pt>
                <c:pt idx="2014">
                  <c:v>44628.79855324074</c:v>
                </c:pt>
                <c:pt idx="2015">
                  <c:v>44628.79928240741</c:v>
                </c:pt>
                <c:pt idx="2016">
                  <c:v>44628.800011574072</c:v>
                </c:pt>
                <c:pt idx="2017">
                  <c:v>44628.800729166665</c:v>
                </c:pt>
                <c:pt idx="2018">
                  <c:v>44628.801458333335</c:v>
                </c:pt>
                <c:pt idx="2019">
                  <c:v>44628.802187499998</c:v>
                </c:pt>
                <c:pt idx="2020">
                  <c:v>44628.802905092591</c:v>
                </c:pt>
                <c:pt idx="2021">
                  <c:v>44628.80363425926</c:v>
                </c:pt>
                <c:pt idx="2022">
                  <c:v>44628.804363425923</c:v>
                </c:pt>
                <c:pt idx="2023">
                  <c:v>44628.805081018516</c:v>
                </c:pt>
                <c:pt idx="2024">
                  <c:v>44628.805810185186</c:v>
                </c:pt>
                <c:pt idx="2025">
                  <c:v>44628.806539351855</c:v>
                </c:pt>
                <c:pt idx="2026">
                  <c:v>44628.807268518518</c:v>
                </c:pt>
                <c:pt idx="2027">
                  <c:v>44628.807986111111</c:v>
                </c:pt>
                <c:pt idx="2028">
                  <c:v>44628.808715277781</c:v>
                </c:pt>
                <c:pt idx="2029">
                  <c:v>44628.809490740743</c:v>
                </c:pt>
                <c:pt idx="2030">
                  <c:v>44628.810219907406</c:v>
                </c:pt>
                <c:pt idx="2031">
                  <c:v>44628.810937499999</c:v>
                </c:pt>
                <c:pt idx="2032">
                  <c:v>44628.811666666668</c:v>
                </c:pt>
                <c:pt idx="2033">
                  <c:v>44628.812395833331</c:v>
                </c:pt>
                <c:pt idx="2034">
                  <c:v>44628.813113425924</c:v>
                </c:pt>
                <c:pt idx="2035">
                  <c:v>44628.813842592594</c:v>
                </c:pt>
                <c:pt idx="2036">
                  <c:v>44628.814571759256</c:v>
                </c:pt>
                <c:pt idx="2037">
                  <c:v>44628.815289351849</c:v>
                </c:pt>
                <c:pt idx="2038">
                  <c:v>44628.816018518519</c:v>
                </c:pt>
                <c:pt idx="2039">
                  <c:v>44628.816747685189</c:v>
                </c:pt>
                <c:pt idx="2040">
                  <c:v>44628.817465277774</c:v>
                </c:pt>
                <c:pt idx="2041">
                  <c:v>44628.818194444444</c:v>
                </c:pt>
                <c:pt idx="2042">
                  <c:v>44628.818923611114</c:v>
                </c:pt>
                <c:pt idx="2043">
                  <c:v>44628.819641203707</c:v>
                </c:pt>
                <c:pt idx="2044">
                  <c:v>44628.820370370369</c:v>
                </c:pt>
                <c:pt idx="2045">
                  <c:v>44628.821099537039</c:v>
                </c:pt>
                <c:pt idx="2046">
                  <c:v>44628.821817129632</c:v>
                </c:pt>
                <c:pt idx="2047">
                  <c:v>44628.822546296295</c:v>
                </c:pt>
                <c:pt idx="2048">
                  <c:v>44628.823275462964</c:v>
                </c:pt>
                <c:pt idx="2049">
                  <c:v>44628.823993055557</c:v>
                </c:pt>
                <c:pt idx="2050">
                  <c:v>44628.82472222222</c:v>
                </c:pt>
                <c:pt idx="2051">
                  <c:v>44628.82545138889</c:v>
                </c:pt>
                <c:pt idx="2052">
                  <c:v>44628.826168981483</c:v>
                </c:pt>
                <c:pt idx="2053">
                  <c:v>44628.826898148145</c:v>
                </c:pt>
                <c:pt idx="2054">
                  <c:v>44628.827627314815</c:v>
                </c:pt>
                <c:pt idx="2055">
                  <c:v>44628.828402777777</c:v>
                </c:pt>
                <c:pt idx="2056">
                  <c:v>44628.829131944447</c:v>
                </c:pt>
                <c:pt idx="2057">
                  <c:v>44628.82984953704</c:v>
                </c:pt>
                <c:pt idx="2058">
                  <c:v>44628.830578703702</c:v>
                </c:pt>
                <c:pt idx="2059">
                  <c:v>44628.831307870372</c:v>
                </c:pt>
                <c:pt idx="2060">
                  <c:v>44628.832025462965</c:v>
                </c:pt>
                <c:pt idx="2061">
                  <c:v>44628.832754629628</c:v>
                </c:pt>
                <c:pt idx="2062">
                  <c:v>44628.833483796298</c:v>
                </c:pt>
                <c:pt idx="2063">
                  <c:v>44628.834201388891</c:v>
                </c:pt>
                <c:pt idx="2064">
                  <c:v>44628.834930555553</c:v>
                </c:pt>
                <c:pt idx="2065">
                  <c:v>44628.835659722223</c:v>
                </c:pt>
                <c:pt idx="2066">
                  <c:v>44628.836377314816</c:v>
                </c:pt>
                <c:pt idx="2067">
                  <c:v>44628.837106481478</c:v>
                </c:pt>
                <c:pt idx="2068">
                  <c:v>44628.837824074071</c:v>
                </c:pt>
                <c:pt idx="2069">
                  <c:v>44628.838553240741</c:v>
                </c:pt>
                <c:pt idx="2070">
                  <c:v>44628.839282407411</c:v>
                </c:pt>
                <c:pt idx="2071">
                  <c:v>44628.840057870373</c:v>
                </c:pt>
                <c:pt idx="2072">
                  <c:v>44628.840787037036</c:v>
                </c:pt>
                <c:pt idx="2073">
                  <c:v>44628.841504629629</c:v>
                </c:pt>
                <c:pt idx="2074">
                  <c:v>44628.842233796298</c:v>
                </c:pt>
                <c:pt idx="2075">
                  <c:v>44628.842962962961</c:v>
                </c:pt>
                <c:pt idx="2076">
                  <c:v>44628.843680555554</c:v>
                </c:pt>
                <c:pt idx="2077">
                  <c:v>44628.844409722224</c:v>
                </c:pt>
                <c:pt idx="2078">
                  <c:v>44628.845138888886</c:v>
                </c:pt>
                <c:pt idx="2079">
                  <c:v>44628.845856481479</c:v>
                </c:pt>
                <c:pt idx="2080">
                  <c:v>44628.846585648149</c:v>
                </c:pt>
                <c:pt idx="2081">
                  <c:v>44628.847314814811</c:v>
                </c:pt>
                <c:pt idx="2082">
                  <c:v>44628.848032407404</c:v>
                </c:pt>
                <c:pt idx="2083">
                  <c:v>44628.848761574074</c:v>
                </c:pt>
                <c:pt idx="2084">
                  <c:v>44628.849490740744</c:v>
                </c:pt>
                <c:pt idx="2085">
                  <c:v>44628.850208333337</c:v>
                </c:pt>
                <c:pt idx="2086">
                  <c:v>44628.850937499999</c:v>
                </c:pt>
                <c:pt idx="2087">
                  <c:v>44628.851666666669</c:v>
                </c:pt>
                <c:pt idx="2088">
                  <c:v>44628.852384259262</c:v>
                </c:pt>
                <c:pt idx="2089">
                  <c:v>44628.853113425925</c:v>
                </c:pt>
                <c:pt idx="2090">
                  <c:v>44628.853842592594</c:v>
                </c:pt>
                <c:pt idx="2091">
                  <c:v>44628.854560185187</c:v>
                </c:pt>
                <c:pt idx="2092">
                  <c:v>44628.85528935185</c:v>
                </c:pt>
                <c:pt idx="2093">
                  <c:v>44628.856006944443</c:v>
                </c:pt>
                <c:pt idx="2094">
                  <c:v>44628.856736111113</c:v>
                </c:pt>
                <c:pt idx="2095">
                  <c:v>44628.857465277775</c:v>
                </c:pt>
                <c:pt idx="2096">
                  <c:v>44628.858194444445</c:v>
                </c:pt>
                <c:pt idx="2097">
                  <c:v>44628.858912037038</c:v>
                </c:pt>
                <c:pt idx="2098">
                  <c:v>44628.8596412037</c:v>
                </c:pt>
                <c:pt idx="2099">
                  <c:v>44628.860358796293</c:v>
                </c:pt>
                <c:pt idx="2100">
                  <c:v>44628.861087962963</c:v>
                </c:pt>
                <c:pt idx="2101">
                  <c:v>44628.861817129633</c:v>
                </c:pt>
                <c:pt idx="2102">
                  <c:v>44628.862546296295</c:v>
                </c:pt>
                <c:pt idx="2103">
                  <c:v>44628.863263888888</c:v>
                </c:pt>
                <c:pt idx="2104">
                  <c:v>44628.863993055558</c:v>
                </c:pt>
                <c:pt idx="2105">
                  <c:v>44628.864722222221</c:v>
                </c:pt>
                <c:pt idx="2106">
                  <c:v>44628.865439814814</c:v>
                </c:pt>
                <c:pt idx="2107">
                  <c:v>44628.866168981483</c:v>
                </c:pt>
                <c:pt idx="2108">
                  <c:v>44628.866886574076</c:v>
                </c:pt>
                <c:pt idx="2109">
                  <c:v>44628.867615740739</c:v>
                </c:pt>
                <c:pt idx="2110">
                  <c:v>44628.868344907409</c:v>
                </c:pt>
                <c:pt idx="2111">
                  <c:v>44628.869074074071</c:v>
                </c:pt>
                <c:pt idx="2112">
                  <c:v>44628.869791666664</c:v>
                </c:pt>
                <c:pt idx="2113">
                  <c:v>44628.870520833334</c:v>
                </c:pt>
                <c:pt idx="2114">
                  <c:v>44628.871249999997</c:v>
                </c:pt>
                <c:pt idx="2115">
                  <c:v>44628.871967592589</c:v>
                </c:pt>
                <c:pt idx="2116">
                  <c:v>44628.872696759259</c:v>
                </c:pt>
                <c:pt idx="2117">
                  <c:v>44628.873425925929</c:v>
                </c:pt>
                <c:pt idx="2118">
                  <c:v>44628.874143518522</c:v>
                </c:pt>
                <c:pt idx="2119">
                  <c:v>44628.874872685185</c:v>
                </c:pt>
                <c:pt idx="2120">
                  <c:v>44628.875601851854</c:v>
                </c:pt>
                <c:pt idx="2121">
                  <c:v>44628.876319444447</c:v>
                </c:pt>
                <c:pt idx="2122">
                  <c:v>44628.87704861111</c:v>
                </c:pt>
                <c:pt idx="2123">
                  <c:v>44628.87777777778</c:v>
                </c:pt>
                <c:pt idx="2124">
                  <c:v>44628.878495370373</c:v>
                </c:pt>
                <c:pt idx="2125">
                  <c:v>44628.879224537035</c:v>
                </c:pt>
                <c:pt idx="2126">
                  <c:v>44628.879953703705</c:v>
                </c:pt>
                <c:pt idx="2127">
                  <c:v>44628.880671296298</c:v>
                </c:pt>
                <c:pt idx="2128">
                  <c:v>44628.88140046296</c:v>
                </c:pt>
                <c:pt idx="2129">
                  <c:v>44628.88212962963</c:v>
                </c:pt>
                <c:pt idx="2130">
                  <c:v>44628.8828587963</c:v>
                </c:pt>
                <c:pt idx="2131">
                  <c:v>44628.883576388886</c:v>
                </c:pt>
                <c:pt idx="2132">
                  <c:v>44628.884305555555</c:v>
                </c:pt>
                <c:pt idx="2133">
                  <c:v>44628.885034722225</c:v>
                </c:pt>
                <c:pt idx="2134">
                  <c:v>44628.885752314818</c:v>
                </c:pt>
                <c:pt idx="2135">
                  <c:v>44628.886481481481</c:v>
                </c:pt>
                <c:pt idx="2136">
                  <c:v>44628.88721064815</c:v>
                </c:pt>
                <c:pt idx="2137">
                  <c:v>44628.887928240743</c:v>
                </c:pt>
                <c:pt idx="2138">
                  <c:v>44628.888657407406</c:v>
                </c:pt>
                <c:pt idx="2139">
                  <c:v>44628.889386574076</c:v>
                </c:pt>
                <c:pt idx="2140">
                  <c:v>44628.890104166669</c:v>
                </c:pt>
                <c:pt idx="2141">
                  <c:v>44628.890833333331</c:v>
                </c:pt>
                <c:pt idx="2142">
                  <c:v>44628.891562500001</c:v>
                </c:pt>
                <c:pt idx="2143">
                  <c:v>44628.892280092594</c:v>
                </c:pt>
                <c:pt idx="2144">
                  <c:v>44628.893009259256</c:v>
                </c:pt>
                <c:pt idx="2145">
                  <c:v>44628.893738425926</c:v>
                </c:pt>
                <c:pt idx="2146">
                  <c:v>44628.894467592596</c:v>
                </c:pt>
                <c:pt idx="2147">
                  <c:v>44628.895185185182</c:v>
                </c:pt>
                <c:pt idx="2148">
                  <c:v>44628.895914351851</c:v>
                </c:pt>
                <c:pt idx="2149">
                  <c:v>44628.896643518521</c:v>
                </c:pt>
                <c:pt idx="2150">
                  <c:v>44628.897372685184</c:v>
                </c:pt>
                <c:pt idx="2151">
                  <c:v>44628.898090277777</c:v>
                </c:pt>
                <c:pt idx="2152">
                  <c:v>44628.898819444446</c:v>
                </c:pt>
                <c:pt idx="2153">
                  <c:v>44628.899548611109</c:v>
                </c:pt>
                <c:pt idx="2154">
                  <c:v>44628.900266203702</c:v>
                </c:pt>
                <c:pt idx="2155">
                  <c:v>44628.900995370372</c:v>
                </c:pt>
                <c:pt idx="2156">
                  <c:v>44628.901724537034</c:v>
                </c:pt>
                <c:pt idx="2157">
                  <c:v>44628.902442129627</c:v>
                </c:pt>
                <c:pt idx="2158">
                  <c:v>44628.903171296297</c:v>
                </c:pt>
                <c:pt idx="2159">
                  <c:v>44628.903900462959</c:v>
                </c:pt>
                <c:pt idx="2160">
                  <c:v>44628.904618055552</c:v>
                </c:pt>
                <c:pt idx="2161">
                  <c:v>44628.905347222222</c:v>
                </c:pt>
                <c:pt idx="2162">
                  <c:v>44628.906076388892</c:v>
                </c:pt>
                <c:pt idx="2163">
                  <c:v>44628.906793981485</c:v>
                </c:pt>
                <c:pt idx="2164">
                  <c:v>44628.907523148147</c:v>
                </c:pt>
                <c:pt idx="2165">
                  <c:v>44628.908252314817</c:v>
                </c:pt>
                <c:pt idx="2166">
                  <c:v>44628.90896990741</c:v>
                </c:pt>
                <c:pt idx="2167">
                  <c:v>44628.909745370373</c:v>
                </c:pt>
                <c:pt idx="2168">
                  <c:v>44628.910474537035</c:v>
                </c:pt>
                <c:pt idx="2169">
                  <c:v>44628.911192129628</c:v>
                </c:pt>
                <c:pt idx="2170">
                  <c:v>44628.911921296298</c:v>
                </c:pt>
                <c:pt idx="2171">
                  <c:v>44628.91265046296</c:v>
                </c:pt>
                <c:pt idx="2172">
                  <c:v>44628.913368055553</c:v>
                </c:pt>
                <c:pt idx="2173">
                  <c:v>44628.914143518516</c:v>
                </c:pt>
                <c:pt idx="2174">
                  <c:v>44628.914872685185</c:v>
                </c:pt>
                <c:pt idx="2175">
                  <c:v>44628.915590277778</c:v>
                </c:pt>
                <c:pt idx="2176">
                  <c:v>44628.916319444441</c:v>
                </c:pt>
                <c:pt idx="2177">
                  <c:v>44628.917048611111</c:v>
                </c:pt>
                <c:pt idx="2178">
                  <c:v>44628.917766203704</c:v>
                </c:pt>
                <c:pt idx="2179">
                  <c:v>44628.918541666666</c:v>
                </c:pt>
                <c:pt idx="2180">
                  <c:v>44628.919270833336</c:v>
                </c:pt>
                <c:pt idx="2181">
                  <c:v>44628.92</c:v>
                </c:pt>
                <c:pt idx="2182">
                  <c:v>44628.920729166668</c:v>
                </c:pt>
                <c:pt idx="2183">
                  <c:v>44628.921446759261</c:v>
                </c:pt>
                <c:pt idx="2184">
                  <c:v>44628.922175925924</c:v>
                </c:pt>
                <c:pt idx="2185">
                  <c:v>44628.922951388886</c:v>
                </c:pt>
                <c:pt idx="2186">
                  <c:v>44628.923668981479</c:v>
                </c:pt>
                <c:pt idx="2187">
                  <c:v>44628.924398148149</c:v>
                </c:pt>
                <c:pt idx="2188">
                  <c:v>44628.925127314818</c:v>
                </c:pt>
                <c:pt idx="2189">
                  <c:v>44628.925844907404</c:v>
                </c:pt>
                <c:pt idx="2190">
                  <c:v>44628.926574074074</c:v>
                </c:pt>
                <c:pt idx="2191">
                  <c:v>44628.927349537036</c:v>
                </c:pt>
                <c:pt idx="2192">
                  <c:v>44628.928067129629</c:v>
                </c:pt>
                <c:pt idx="2193">
                  <c:v>44628.928796296299</c:v>
                </c:pt>
                <c:pt idx="2194">
                  <c:v>44628.929525462961</c:v>
                </c:pt>
                <c:pt idx="2195">
                  <c:v>44628.930243055554</c:v>
                </c:pt>
                <c:pt idx="2196">
                  <c:v>44628.930972222224</c:v>
                </c:pt>
                <c:pt idx="2197">
                  <c:v>44628.931747685187</c:v>
                </c:pt>
                <c:pt idx="2198">
                  <c:v>44628.932476851849</c:v>
                </c:pt>
                <c:pt idx="2199">
                  <c:v>44628.933194444442</c:v>
                </c:pt>
                <c:pt idx="2200">
                  <c:v>44628.933923611112</c:v>
                </c:pt>
                <c:pt idx="2201">
                  <c:v>44628.934652777774</c:v>
                </c:pt>
                <c:pt idx="2202">
                  <c:v>44628.935370370367</c:v>
                </c:pt>
                <c:pt idx="2203">
                  <c:v>44628.936145833337</c:v>
                </c:pt>
                <c:pt idx="2204">
                  <c:v>44628.936874999999</c:v>
                </c:pt>
                <c:pt idx="2205">
                  <c:v>44628.937592592592</c:v>
                </c:pt>
                <c:pt idx="2206">
                  <c:v>44628.938321759262</c:v>
                </c:pt>
                <c:pt idx="2207">
                  <c:v>44628.939050925925</c:v>
                </c:pt>
                <c:pt idx="2208">
                  <c:v>44628.939768518518</c:v>
                </c:pt>
                <c:pt idx="2209">
                  <c:v>44628.94054398148</c:v>
                </c:pt>
                <c:pt idx="2210">
                  <c:v>44628.94127314815</c:v>
                </c:pt>
                <c:pt idx="2211">
                  <c:v>44628.941990740743</c:v>
                </c:pt>
                <c:pt idx="2212">
                  <c:v>44628.942719907405</c:v>
                </c:pt>
                <c:pt idx="2213">
                  <c:v>44628.943449074075</c:v>
                </c:pt>
                <c:pt idx="2214">
                  <c:v>44628.944166666668</c:v>
                </c:pt>
                <c:pt idx="2215">
                  <c:v>44628.944953703707</c:v>
                </c:pt>
                <c:pt idx="2216">
                  <c:v>44628.945671296293</c:v>
                </c:pt>
                <c:pt idx="2217">
                  <c:v>44628.946400462963</c:v>
                </c:pt>
                <c:pt idx="2218">
                  <c:v>44628.947129629632</c:v>
                </c:pt>
                <c:pt idx="2219">
                  <c:v>44628.947847222225</c:v>
                </c:pt>
                <c:pt idx="2220">
                  <c:v>44628.948576388888</c:v>
                </c:pt>
                <c:pt idx="2221">
                  <c:v>44628.94935185185</c:v>
                </c:pt>
                <c:pt idx="2222">
                  <c:v>44628.950069444443</c:v>
                </c:pt>
                <c:pt idx="2223">
                  <c:v>44628.950798611113</c:v>
                </c:pt>
                <c:pt idx="2224">
                  <c:v>44628.951527777775</c:v>
                </c:pt>
                <c:pt idx="2225">
                  <c:v>44628.952245370368</c:v>
                </c:pt>
                <c:pt idx="2226">
                  <c:v>44628.952974537038</c:v>
                </c:pt>
                <c:pt idx="2227">
                  <c:v>44628.953750000001</c:v>
                </c:pt>
                <c:pt idx="2228">
                  <c:v>44628.954467592594</c:v>
                </c:pt>
                <c:pt idx="2229">
                  <c:v>44628.955196759256</c:v>
                </c:pt>
                <c:pt idx="2230">
                  <c:v>44628.955925925926</c:v>
                </c:pt>
                <c:pt idx="2231">
                  <c:v>44628.956643518519</c:v>
                </c:pt>
                <c:pt idx="2232">
                  <c:v>44628.957372685189</c:v>
                </c:pt>
                <c:pt idx="2233">
                  <c:v>44628.958148148151</c:v>
                </c:pt>
                <c:pt idx="2234">
                  <c:v>44628.958877314813</c:v>
                </c:pt>
                <c:pt idx="2235">
                  <c:v>44628.959594907406</c:v>
                </c:pt>
                <c:pt idx="2236">
                  <c:v>44628.960324074076</c:v>
                </c:pt>
                <c:pt idx="2237">
                  <c:v>44628.961053240739</c:v>
                </c:pt>
                <c:pt idx="2238">
                  <c:v>44628.961770833332</c:v>
                </c:pt>
                <c:pt idx="2239">
                  <c:v>44628.962546296294</c:v>
                </c:pt>
                <c:pt idx="2240">
                  <c:v>44628.963275462964</c:v>
                </c:pt>
                <c:pt idx="2241">
                  <c:v>44628.963993055557</c:v>
                </c:pt>
                <c:pt idx="2242">
                  <c:v>44628.964722222219</c:v>
                </c:pt>
                <c:pt idx="2243">
                  <c:v>44628.965451388889</c:v>
                </c:pt>
                <c:pt idx="2244">
                  <c:v>44628.966168981482</c:v>
                </c:pt>
                <c:pt idx="2245">
                  <c:v>44628.966944444444</c:v>
                </c:pt>
                <c:pt idx="2246">
                  <c:v>44628.967673611114</c:v>
                </c:pt>
                <c:pt idx="2247">
                  <c:v>44628.968391203707</c:v>
                </c:pt>
                <c:pt idx="2248">
                  <c:v>44628.96912037037</c:v>
                </c:pt>
                <c:pt idx="2249">
                  <c:v>44628.969849537039</c:v>
                </c:pt>
                <c:pt idx="2250">
                  <c:v>44628.970567129632</c:v>
                </c:pt>
                <c:pt idx="2251">
                  <c:v>44628.971296296295</c:v>
                </c:pt>
                <c:pt idx="2252">
                  <c:v>44628.972025462965</c:v>
                </c:pt>
                <c:pt idx="2253">
                  <c:v>44628.972743055558</c:v>
                </c:pt>
                <c:pt idx="2254">
                  <c:v>44628.97347222222</c:v>
                </c:pt>
                <c:pt idx="2255">
                  <c:v>44628.974189814813</c:v>
                </c:pt>
                <c:pt idx="2256">
                  <c:v>44628.974918981483</c:v>
                </c:pt>
                <c:pt idx="2257">
                  <c:v>44628.975648148145</c:v>
                </c:pt>
                <c:pt idx="2258">
                  <c:v>44628.976365740738</c:v>
                </c:pt>
                <c:pt idx="2259">
                  <c:v>44628.977094907408</c:v>
                </c:pt>
                <c:pt idx="2260">
                  <c:v>44628.977824074071</c:v>
                </c:pt>
                <c:pt idx="2261">
                  <c:v>44628.978587962964</c:v>
                </c:pt>
                <c:pt idx="2262">
                  <c:v>44628.979317129626</c:v>
                </c:pt>
                <c:pt idx="2263">
                  <c:v>44628.980034722219</c:v>
                </c:pt>
                <c:pt idx="2264">
                  <c:v>44628.980763888889</c:v>
                </c:pt>
                <c:pt idx="2265">
                  <c:v>44628.981493055559</c:v>
                </c:pt>
                <c:pt idx="2266">
                  <c:v>44628.982210648152</c:v>
                </c:pt>
                <c:pt idx="2267">
                  <c:v>44628.982986111114</c:v>
                </c:pt>
                <c:pt idx="2268">
                  <c:v>44628.983715277776</c:v>
                </c:pt>
                <c:pt idx="2269">
                  <c:v>44628.984444444446</c:v>
                </c:pt>
                <c:pt idx="2270">
                  <c:v>44628.985162037039</c:v>
                </c:pt>
                <c:pt idx="2271">
                  <c:v>44628.985891203702</c:v>
                </c:pt>
                <c:pt idx="2272">
                  <c:v>44628.986608796295</c:v>
                </c:pt>
                <c:pt idx="2273">
                  <c:v>44628.987384259257</c:v>
                </c:pt>
                <c:pt idx="2274">
                  <c:v>44628.988113425927</c:v>
                </c:pt>
                <c:pt idx="2275">
                  <c:v>44628.988842592589</c:v>
                </c:pt>
                <c:pt idx="2276">
                  <c:v>44628.989571759259</c:v>
                </c:pt>
                <c:pt idx="2277">
                  <c:v>44628.990289351852</c:v>
                </c:pt>
                <c:pt idx="2278">
                  <c:v>44628.991018518522</c:v>
                </c:pt>
                <c:pt idx="2279">
                  <c:v>44628.991747685184</c:v>
                </c:pt>
                <c:pt idx="2280">
                  <c:v>44628.992465277777</c:v>
                </c:pt>
                <c:pt idx="2281">
                  <c:v>44628.993194444447</c:v>
                </c:pt>
                <c:pt idx="2282">
                  <c:v>44628.993923611109</c:v>
                </c:pt>
                <c:pt idx="2283">
                  <c:v>44628.994652777779</c:v>
                </c:pt>
                <c:pt idx="2284">
                  <c:v>44628.995370370372</c:v>
                </c:pt>
                <c:pt idx="2285">
                  <c:v>44628.996099537035</c:v>
                </c:pt>
                <c:pt idx="2286">
                  <c:v>44628.996828703705</c:v>
                </c:pt>
                <c:pt idx="2287">
                  <c:v>44628.997546296298</c:v>
                </c:pt>
                <c:pt idx="2288">
                  <c:v>44628.99827546296</c:v>
                </c:pt>
                <c:pt idx="2289">
                  <c:v>44628.99900462963</c:v>
                </c:pt>
                <c:pt idx="2290">
                  <c:v>44628.999722222223</c:v>
                </c:pt>
                <c:pt idx="2291">
                  <c:v>44629.000451388885</c:v>
                </c:pt>
                <c:pt idx="2292">
                  <c:v>44629.001180555555</c:v>
                </c:pt>
                <c:pt idx="2293">
                  <c:v>44629.001909722225</c:v>
                </c:pt>
                <c:pt idx="2294">
                  <c:v>44629.002627314818</c:v>
                </c:pt>
                <c:pt idx="2295">
                  <c:v>44629.00335648148</c:v>
                </c:pt>
                <c:pt idx="2296">
                  <c:v>44629.00408564815</c:v>
                </c:pt>
                <c:pt idx="2297">
                  <c:v>44629.004814814813</c:v>
                </c:pt>
                <c:pt idx="2298">
                  <c:v>44629.005532407406</c:v>
                </c:pt>
                <c:pt idx="2299">
                  <c:v>44629.006261574075</c:v>
                </c:pt>
                <c:pt idx="2300">
                  <c:v>44629.006990740738</c:v>
                </c:pt>
                <c:pt idx="2301">
                  <c:v>44629.007708333331</c:v>
                </c:pt>
                <c:pt idx="2302">
                  <c:v>44629.008437500001</c:v>
                </c:pt>
                <c:pt idx="2303">
                  <c:v>44629.009166666663</c:v>
                </c:pt>
                <c:pt idx="2304">
                  <c:v>44629.009895833333</c:v>
                </c:pt>
                <c:pt idx="2305">
                  <c:v>44629.010613425926</c:v>
                </c:pt>
                <c:pt idx="2306">
                  <c:v>44629.011342592596</c:v>
                </c:pt>
                <c:pt idx="2307">
                  <c:v>44629.012071759258</c:v>
                </c:pt>
                <c:pt idx="2308">
                  <c:v>44629.012789351851</c:v>
                </c:pt>
                <c:pt idx="2309">
                  <c:v>44629.013518518521</c:v>
                </c:pt>
                <c:pt idx="2310">
                  <c:v>44629.014247685183</c:v>
                </c:pt>
                <c:pt idx="2311">
                  <c:v>44629.014965277776</c:v>
                </c:pt>
                <c:pt idx="2312">
                  <c:v>44629.015694444446</c:v>
                </c:pt>
                <c:pt idx="2313">
                  <c:v>44629.016423611109</c:v>
                </c:pt>
                <c:pt idx="2314">
                  <c:v>44629.017199074071</c:v>
                </c:pt>
                <c:pt idx="2315">
                  <c:v>44629.017916666664</c:v>
                </c:pt>
                <c:pt idx="2316">
                  <c:v>44629.018645833334</c:v>
                </c:pt>
                <c:pt idx="2317">
                  <c:v>44629.019375000003</c:v>
                </c:pt>
                <c:pt idx="2318">
                  <c:v>44629.020104166666</c:v>
                </c:pt>
                <c:pt idx="2319">
                  <c:v>44629.020821759259</c:v>
                </c:pt>
                <c:pt idx="2320">
                  <c:v>44629.021550925929</c:v>
                </c:pt>
                <c:pt idx="2321">
                  <c:v>44629.022280092591</c:v>
                </c:pt>
                <c:pt idx="2322">
                  <c:v>44629.022997685184</c:v>
                </c:pt>
                <c:pt idx="2323">
                  <c:v>44629.023726851854</c:v>
                </c:pt>
                <c:pt idx="2324">
                  <c:v>44629.024456018517</c:v>
                </c:pt>
                <c:pt idx="2325">
                  <c:v>44629.025231481479</c:v>
                </c:pt>
                <c:pt idx="2326">
                  <c:v>44629.025949074072</c:v>
                </c:pt>
                <c:pt idx="2327">
                  <c:v>44629.026678240742</c:v>
                </c:pt>
                <c:pt idx="2328">
                  <c:v>44629.027407407404</c:v>
                </c:pt>
                <c:pt idx="2329">
                  <c:v>44629.028136574074</c:v>
                </c:pt>
                <c:pt idx="2330">
                  <c:v>44629.028854166667</c:v>
                </c:pt>
                <c:pt idx="2331">
                  <c:v>44629.029629629629</c:v>
                </c:pt>
                <c:pt idx="2332">
                  <c:v>44629.030358796299</c:v>
                </c:pt>
                <c:pt idx="2333">
                  <c:v>44629.031076388892</c:v>
                </c:pt>
                <c:pt idx="2334">
                  <c:v>44629.031805555554</c:v>
                </c:pt>
                <c:pt idx="2335">
                  <c:v>44629.032534722224</c:v>
                </c:pt>
                <c:pt idx="2336">
                  <c:v>44629.033252314817</c:v>
                </c:pt>
                <c:pt idx="2337">
                  <c:v>44629.03398148148</c:v>
                </c:pt>
                <c:pt idx="2338">
                  <c:v>44629.034710648149</c:v>
                </c:pt>
                <c:pt idx="2339">
                  <c:v>44629.035428240742</c:v>
                </c:pt>
                <c:pt idx="2340">
                  <c:v>44629.036157407405</c:v>
                </c:pt>
                <c:pt idx="2341">
                  <c:v>44629.036886574075</c:v>
                </c:pt>
                <c:pt idx="2342">
                  <c:v>44629.037604166668</c:v>
                </c:pt>
                <c:pt idx="2343">
                  <c:v>44629.03833333333</c:v>
                </c:pt>
                <c:pt idx="2344">
                  <c:v>44629.0390625</c:v>
                </c:pt>
                <c:pt idx="2345">
                  <c:v>44629.039780092593</c:v>
                </c:pt>
                <c:pt idx="2346">
                  <c:v>44629.040509259263</c:v>
                </c:pt>
                <c:pt idx="2347">
                  <c:v>44629.041238425925</c:v>
                </c:pt>
                <c:pt idx="2348">
                  <c:v>44629.041956018518</c:v>
                </c:pt>
                <c:pt idx="2349">
                  <c:v>44629.042685185188</c:v>
                </c:pt>
                <c:pt idx="2350">
                  <c:v>44629.043414351851</c:v>
                </c:pt>
                <c:pt idx="2351">
                  <c:v>44629.044131944444</c:v>
                </c:pt>
                <c:pt idx="2352">
                  <c:v>44629.044861111113</c:v>
                </c:pt>
                <c:pt idx="2353">
                  <c:v>44629.045590277776</c:v>
                </c:pt>
                <c:pt idx="2354">
                  <c:v>44629.046307870369</c:v>
                </c:pt>
                <c:pt idx="2355">
                  <c:v>44629.047037037039</c:v>
                </c:pt>
                <c:pt idx="2356">
                  <c:v>44629.047766203701</c:v>
                </c:pt>
                <c:pt idx="2357">
                  <c:v>44629.048495370371</c:v>
                </c:pt>
                <c:pt idx="2358">
                  <c:v>44629.049212962964</c:v>
                </c:pt>
                <c:pt idx="2359">
                  <c:v>44629.049942129626</c:v>
                </c:pt>
                <c:pt idx="2360">
                  <c:v>44629.050659722219</c:v>
                </c:pt>
                <c:pt idx="2361">
                  <c:v>44629.051388888889</c:v>
                </c:pt>
                <c:pt idx="2362">
                  <c:v>44629.052118055559</c:v>
                </c:pt>
                <c:pt idx="2363">
                  <c:v>44629.052835648145</c:v>
                </c:pt>
                <c:pt idx="2364">
                  <c:v>44629.053564814814</c:v>
                </c:pt>
                <c:pt idx="2365">
                  <c:v>44629.054293981484</c:v>
                </c:pt>
                <c:pt idx="2366">
                  <c:v>44629.055011574077</c:v>
                </c:pt>
                <c:pt idx="2367">
                  <c:v>44629.05574074074</c:v>
                </c:pt>
                <c:pt idx="2368">
                  <c:v>44629.056469907409</c:v>
                </c:pt>
                <c:pt idx="2369">
                  <c:v>44629.057187500002</c:v>
                </c:pt>
                <c:pt idx="2370">
                  <c:v>44629.057916666665</c:v>
                </c:pt>
                <c:pt idx="2371">
                  <c:v>44629.058645833335</c:v>
                </c:pt>
                <c:pt idx="2372">
                  <c:v>44629.059421296297</c:v>
                </c:pt>
                <c:pt idx="2373">
                  <c:v>44629.060150462959</c:v>
                </c:pt>
                <c:pt idx="2374">
                  <c:v>44629.060868055552</c:v>
                </c:pt>
                <c:pt idx="2375">
                  <c:v>44629.061597222222</c:v>
                </c:pt>
                <c:pt idx="2376">
                  <c:v>44629.062326388892</c:v>
                </c:pt>
                <c:pt idx="2377">
                  <c:v>44629.063043981485</c:v>
                </c:pt>
                <c:pt idx="2378">
                  <c:v>44629.063773148147</c:v>
                </c:pt>
                <c:pt idx="2379">
                  <c:v>44629.064502314817</c:v>
                </c:pt>
                <c:pt idx="2380">
                  <c:v>44629.06521990741</c:v>
                </c:pt>
                <c:pt idx="2381">
                  <c:v>44629.065949074073</c:v>
                </c:pt>
                <c:pt idx="2382">
                  <c:v>44629.066678240742</c:v>
                </c:pt>
                <c:pt idx="2383">
                  <c:v>44629.067395833335</c:v>
                </c:pt>
                <c:pt idx="2384">
                  <c:v>44629.068124999998</c:v>
                </c:pt>
                <c:pt idx="2385">
                  <c:v>44629.068842592591</c:v>
                </c:pt>
                <c:pt idx="2386">
                  <c:v>44629.069571759261</c:v>
                </c:pt>
                <c:pt idx="2387">
                  <c:v>44629.070300925923</c:v>
                </c:pt>
                <c:pt idx="2388">
                  <c:v>44629.071018518516</c:v>
                </c:pt>
                <c:pt idx="2389">
                  <c:v>44629.071747685186</c:v>
                </c:pt>
                <c:pt idx="2390">
                  <c:v>44629.072476851848</c:v>
                </c:pt>
                <c:pt idx="2391">
                  <c:v>44629.073206018518</c:v>
                </c:pt>
                <c:pt idx="2392">
                  <c:v>44629.073923611111</c:v>
                </c:pt>
                <c:pt idx="2393">
                  <c:v>44629.074652777781</c:v>
                </c:pt>
                <c:pt idx="2394">
                  <c:v>44629.075370370374</c:v>
                </c:pt>
                <c:pt idx="2395">
                  <c:v>44629.076099537036</c:v>
                </c:pt>
                <c:pt idx="2396">
                  <c:v>44629.076828703706</c:v>
                </c:pt>
                <c:pt idx="2397">
                  <c:v>44629.077546296299</c:v>
                </c:pt>
                <c:pt idx="2398">
                  <c:v>44629.078275462962</c:v>
                </c:pt>
                <c:pt idx="2399">
                  <c:v>44629.079004629632</c:v>
                </c:pt>
                <c:pt idx="2400">
                  <c:v>44629.079722222225</c:v>
                </c:pt>
                <c:pt idx="2401">
                  <c:v>44629.080451388887</c:v>
                </c:pt>
                <c:pt idx="2402">
                  <c:v>44629.081180555557</c:v>
                </c:pt>
                <c:pt idx="2403">
                  <c:v>44629.08189814815</c:v>
                </c:pt>
                <c:pt idx="2404">
                  <c:v>44629.082627314812</c:v>
                </c:pt>
                <c:pt idx="2405">
                  <c:v>44629.083356481482</c:v>
                </c:pt>
                <c:pt idx="2406">
                  <c:v>44629.084074074075</c:v>
                </c:pt>
                <c:pt idx="2407">
                  <c:v>44629.084803240738</c:v>
                </c:pt>
                <c:pt idx="2408">
                  <c:v>44629.085532407407</c:v>
                </c:pt>
                <c:pt idx="2409">
                  <c:v>44629.08625</c:v>
                </c:pt>
                <c:pt idx="2410">
                  <c:v>44629.08697916667</c:v>
                </c:pt>
                <c:pt idx="2411">
                  <c:v>44629.087708333333</c:v>
                </c:pt>
                <c:pt idx="2412">
                  <c:v>44629.088425925926</c:v>
                </c:pt>
                <c:pt idx="2413">
                  <c:v>44629.089155092595</c:v>
                </c:pt>
                <c:pt idx="2414">
                  <c:v>44629.089884259258</c:v>
                </c:pt>
                <c:pt idx="2415">
                  <c:v>44629.090601851851</c:v>
                </c:pt>
                <c:pt idx="2416">
                  <c:v>44629.091331018521</c:v>
                </c:pt>
                <c:pt idx="2417">
                  <c:v>44629.092060185183</c:v>
                </c:pt>
                <c:pt idx="2418">
                  <c:v>44629.092835648145</c:v>
                </c:pt>
                <c:pt idx="2419">
                  <c:v>44629.093553240738</c:v>
                </c:pt>
                <c:pt idx="2420">
                  <c:v>44629.094282407408</c:v>
                </c:pt>
                <c:pt idx="2421">
                  <c:v>44629.095011574071</c:v>
                </c:pt>
                <c:pt idx="2422">
                  <c:v>44629.095729166664</c:v>
                </c:pt>
                <c:pt idx="2423">
                  <c:v>44629.096458333333</c:v>
                </c:pt>
                <c:pt idx="2424">
                  <c:v>44629.097187500003</c:v>
                </c:pt>
                <c:pt idx="2425">
                  <c:v>44629.097905092596</c:v>
                </c:pt>
                <c:pt idx="2426">
                  <c:v>44629.098634259259</c:v>
                </c:pt>
                <c:pt idx="2427">
                  <c:v>44629.099363425928</c:v>
                </c:pt>
                <c:pt idx="2428">
                  <c:v>44629.100081018521</c:v>
                </c:pt>
                <c:pt idx="2429">
                  <c:v>44629.100810185184</c:v>
                </c:pt>
                <c:pt idx="2430">
                  <c:v>44629.101539351854</c:v>
                </c:pt>
                <c:pt idx="2431">
                  <c:v>44629.102256944447</c:v>
                </c:pt>
                <c:pt idx="2432">
                  <c:v>44629.102986111109</c:v>
                </c:pt>
                <c:pt idx="2433">
                  <c:v>44629.103715277779</c:v>
                </c:pt>
                <c:pt idx="2434">
                  <c:v>44629.104432870372</c:v>
                </c:pt>
                <c:pt idx="2435">
                  <c:v>44629.105162037034</c:v>
                </c:pt>
                <c:pt idx="2436">
                  <c:v>44629.105891203704</c:v>
                </c:pt>
                <c:pt idx="2437">
                  <c:v>44629.106608796297</c:v>
                </c:pt>
                <c:pt idx="2438">
                  <c:v>44629.10733796296</c:v>
                </c:pt>
                <c:pt idx="2439">
                  <c:v>44629.108113425929</c:v>
                </c:pt>
                <c:pt idx="2440">
                  <c:v>44629.108842592592</c:v>
                </c:pt>
                <c:pt idx="2441">
                  <c:v>44629.109560185185</c:v>
                </c:pt>
                <c:pt idx="2442">
                  <c:v>44629.110289351855</c:v>
                </c:pt>
                <c:pt idx="2443">
                  <c:v>44629.111018518517</c:v>
                </c:pt>
                <c:pt idx="2444">
                  <c:v>44629.11173611111</c:v>
                </c:pt>
                <c:pt idx="2445">
                  <c:v>44629.11246527778</c:v>
                </c:pt>
                <c:pt idx="2446">
                  <c:v>44629.113194444442</c:v>
                </c:pt>
                <c:pt idx="2447">
                  <c:v>44629.113912037035</c:v>
                </c:pt>
                <c:pt idx="2448">
                  <c:v>44629.114641203705</c:v>
                </c:pt>
                <c:pt idx="2449">
                  <c:v>44629.115370370368</c:v>
                </c:pt>
                <c:pt idx="2450">
                  <c:v>44629.116087962961</c:v>
                </c:pt>
                <c:pt idx="2451">
                  <c:v>44629.11681712963</c:v>
                </c:pt>
                <c:pt idx="2452">
                  <c:v>44629.117534722223</c:v>
                </c:pt>
                <c:pt idx="2453">
                  <c:v>44629.118263888886</c:v>
                </c:pt>
                <c:pt idx="2454">
                  <c:v>44629.118993055556</c:v>
                </c:pt>
                <c:pt idx="2455">
                  <c:v>44629.119710648149</c:v>
                </c:pt>
                <c:pt idx="2456">
                  <c:v>44629.120439814818</c:v>
                </c:pt>
                <c:pt idx="2457">
                  <c:v>44629.121168981481</c:v>
                </c:pt>
                <c:pt idx="2458">
                  <c:v>44629.121886574074</c:v>
                </c:pt>
                <c:pt idx="2459">
                  <c:v>44629.122615740744</c:v>
                </c:pt>
                <c:pt idx="2460">
                  <c:v>44629.123344907406</c:v>
                </c:pt>
                <c:pt idx="2461">
                  <c:v>44629.124062499999</c:v>
                </c:pt>
                <c:pt idx="2462">
                  <c:v>44629.124791666669</c:v>
                </c:pt>
                <c:pt idx="2463">
                  <c:v>44629.125520833331</c:v>
                </c:pt>
                <c:pt idx="2464">
                  <c:v>44629.126250000001</c:v>
                </c:pt>
                <c:pt idx="2465">
                  <c:v>44629.126967592594</c:v>
                </c:pt>
                <c:pt idx="2466">
                  <c:v>44629.127696759257</c:v>
                </c:pt>
                <c:pt idx="2467">
                  <c:v>44629.128425925926</c:v>
                </c:pt>
                <c:pt idx="2468">
                  <c:v>44629.129143518519</c:v>
                </c:pt>
                <c:pt idx="2469">
                  <c:v>44629.129872685182</c:v>
                </c:pt>
                <c:pt idx="2470">
                  <c:v>44629.130590277775</c:v>
                </c:pt>
                <c:pt idx="2471">
                  <c:v>44629.131319444445</c:v>
                </c:pt>
                <c:pt idx="2472">
                  <c:v>44629.132048611114</c:v>
                </c:pt>
                <c:pt idx="2473">
                  <c:v>44629.132777777777</c:v>
                </c:pt>
                <c:pt idx="2474">
                  <c:v>44629.13349537037</c:v>
                </c:pt>
                <c:pt idx="2475">
                  <c:v>44629.134270833332</c:v>
                </c:pt>
                <c:pt idx="2476">
                  <c:v>44629.135000000002</c:v>
                </c:pt>
                <c:pt idx="2477">
                  <c:v>44629.135729166665</c:v>
                </c:pt>
                <c:pt idx="2478">
                  <c:v>44629.136446759258</c:v>
                </c:pt>
                <c:pt idx="2479">
                  <c:v>44629.137175925927</c:v>
                </c:pt>
                <c:pt idx="2480">
                  <c:v>44629.13790509259</c:v>
                </c:pt>
                <c:pt idx="2481">
                  <c:v>44629.138622685183</c:v>
                </c:pt>
                <c:pt idx="2482">
                  <c:v>44629.139351851853</c:v>
                </c:pt>
                <c:pt idx="2483">
                  <c:v>44629.140081018515</c:v>
                </c:pt>
                <c:pt idx="2484">
                  <c:v>44629.140798611108</c:v>
                </c:pt>
                <c:pt idx="2485">
                  <c:v>44629.141527777778</c:v>
                </c:pt>
                <c:pt idx="2486">
                  <c:v>44629.142256944448</c:v>
                </c:pt>
                <c:pt idx="2487">
                  <c:v>44629.142974537041</c:v>
                </c:pt>
                <c:pt idx="2488">
                  <c:v>44629.143703703703</c:v>
                </c:pt>
                <c:pt idx="2489">
                  <c:v>44629.144432870373</c:v>
                </c:pt>
                <c:pt idx="2490">
                  <c:v>44629.145150462966</c:v>
                </c:pt>
                <c:pt idx="2491">
                  <c:v>44629.145879629628</c:v>
                </c:pt>
                <c:pt idx="2492">
                  <c:v>44629.146608796298</c:v>
                </c:pt>
                <c:pt idx="2493">
                  <c:v>44629.147326388891</c:v>
                </c:pt>
                <c:pt idx="2494">
                  <c:v>44629.148055555554</c:v>
                </c:pt>
                <c:pt idx="2495">
                  <c:v>44629.148784722223</c:v>
                </c:pt>
                <c:pt idx="2496">
                  <c:v>44629.149513888886</c:v>
                </c:pt>
                <c:pt idx="2497">
                  <c:v>44629.150231481479</c:v>
                </c:pt>
                <c:pt idx="2498">
                  <c:v>44629.150960648149</c:v>
                </c:pt>
                <c:pt idx="2499">
                  <c:v>44629.151689814818</c:v>
                </c:pt>
                <c:pt idx="2500">
                  <c:v>44629.152407407404</c:v>
                </c:pt>
                <c:pt idx="2501">
                  <c:v>44629.153136574074</c:v>
                </c:pt>
                <c:pt idx="2502">
                  <c:v>44629.153865740744</c:v>
                </c:pt>
                <c:pt idx="2503">
                  <c:v>44629.154583333337</c:v>
                </c:pt>
                <c:pt idx="2504">
                  <c:v>44629.155312499999</c:v>
                </c:pt>
                <c:pt idx="2505">
                  <c:v>44629.156030092592</c:v>
                </c:pt>
                <c:pt idx="2506">
                  <c:v>44629.156759259262</c:v>
                </c:pt>
                <c:pt idx="2507">
                  <c:v>44629.157488425924</c:v>
                </c:pt>
                <c:pt idx="2508">
                  <c:v>44629.158206018517</c:v>
                </c:pt>
                <c:pt idx="2509">
                  <c:v>44629.158935185187</c:v>
                </c:pt>
                <c:pt idx="2510">
                  <c:v>44629.15966435185</c:v>
                </c:pt>
                <c:pt idx="2511">
                  <c:v>44629.160381944443</c:v>
                </c:pt>
                <c:pt idx="2512">
                  <c:v>44629.161111111112</c:v>
                </c:pt>
                <c:pt idx="2513">
                  <c:v>44629.161840277775</c:v>
                </c:pt>
                <c:pt idx="2514">
                  <c:v>44629.162557870368</c:v>
                </c:pt>
                <c:pt idx="2515">
                  <c:v>44629.163287037038</c:v>
                </c:pt>
                <c:pt idx="2516">
                  <c:v>44629.1640162037</c:v>
                </c:pt>
                <c:pt idx="2517">
                  <c:v>44629.16474537037</c:v>
                </c:pt>
                <c:pt idx="2518">
                  <c:v>44629.165462962963</c:v>
                </c:pt>
                <c:pt idx="2519">
                  <c:v>44629.166192129633</c:v>
                </c:pt>
                <c:pt idx="2520">
                  <c:v>44629.166921296295</c:v>
                </c:pt>
                <c:pt idx="2521">
                  <c:v>44629.167696759258</c:v>
                </c:pt>
                <c:pt idx="2522">
                  <c:v>44629.168414351851</c:v>
                </c:pt>
                <c:pt idx="2523">
                  <c:v>44629.16914351852</c:v>
                </c:pt>
                <c:pt idx="2524">
                  <c:v>44629.169872685183</c:v>
                </c:pt>
                <c:pt idx="2525">
                  <c:v>44629.170590277776</c:v>
                </c:pt>
                <c:pt idx="2526">
                  <c:v>44629.171319444446</c:v>
                </c:pt>
                <c:pt idx="2527">
                  <c:v>44629.172048611108</c:v>
                </c:pt>
                <c:pt idx="2528">
                  <c:v>44629.172766203701</c:v>
                </c:pt>
                <c:pt idx="2529">
                  <c:v>44629.173495370371</c:v>
                </c:pt>
                <c:pt idx="2530">
                  <c:v>44629.174224537041</c:v>
                </c:pt>
                <c:pt idx="2531">
                  <c:v>44629.174942129626</c:v>
                </c:pt>
                <c:pt idx="2532">
                  <c:v>44629.175671296296</c:v>
                </c:pt>
                <c:pt idx="2533">
                  <c:v>44629.176400462966</c:v>
                </c:pt>
                <c:pt idx="2534">
                  <c:v>44629.177118055559</c:v>
                </c:pt>
                <c:pt idx="2535">
                  <c:v>44629.177847222221</c:v>
                </c:pt>
                <c:pt idx="2536">
                  <c:v>44629.178576388891</c:v>
                </c:pt>
                <c:pt idx="2537">
                  <c:v>44629.179293981484</c:v>
                </c:pt>
                <c:pt idx="2538">
                  <c:v>44629.180023148147</c:v>
                </c:pt>
                <c:pt idx="2539">
                  <c:v>44629.180752314816</c:v>
                </c:pt>
                <c:pt idx="2540">
                  <c:v>44629.181481481479</c:v>
                </c:pt>
                <c:pt idx="2541">
                  <c:v>44629.182199074072</c:v>
                </c:pt>
                <c:pt idx="2542">
                  <c:v>44629.182928240742</c:v>
                </c:pt>
                <c:pt idx="2543">
                  <c:v>44629.183657407404</c:v>
                </c:pt>
                <c:pt idx="2544">
                  <c:v>44629.184374999997</c:v>
                </c:pt>
                <c:pt idx="2545">
                  <c:v>44629.185104166667</c:v>
                </c:pt>
                <c:pt idx="2546">
                  <c:v>44629.185833333337</c:v>
                </c:pt>
                <c:pt idx="2547">
                  <c:v>44629.186550925922</c:v>
                </c:pt>
                <c:pt idx="2548">
                  <c:v>44629.187280092592</c:v>
                </c:pt>
                <c:pt idx="2549">
                  <c:v>44629.188009259262</c:v>
                </c:pt>
                <c:pt idx="2550">
                  <c:v>44629.188726851855</c:v>
                </c:pt>
                <c:pt idx="2551">
                  <c:v>44629.189456018517</c:v>
                </c:pt>
                <c:pt idx="2552">
                  <c:v>44629.190185185187</c:v>
                </c:pt>
                <c:pt idx="2553">
                  <c:v>44629.19090277778</c:v>
                </c:pt>
                <c:pt idx="2554">
                  <c:v>44629.191631944443</c:v>
                </c:pt>
                <c:pt idx="2555">
                  <c:v>44629.192361111112</c:v>
                </c:pt>
                <c:pt idx="2556">
                  <c:v>44629.193078703705</c:v>
                </c:pt>
                <c:pt idx="2557">
                  <c:v>44629.193865740737</c:v>
                </c:pt>
                <c:pt idx="2558">
                  <c:v>44629.19458333333</c:v>
                </c:pt>
                <c:pt idx="2559">
                  <c:v>44629.1953125</c:v>
                </c:pt>
                <c:pt idx="2560">
                  <c:v>44629.19604166667</c:v>
                </c:pt>
                <c:pt idx="2561">
                  <c:v>44629.196759259263</c:v>
                </c:pt>
                <c:pt idx="2562">
                  <c:v>44629.197488425925</c:v>
                </c:pt>
                <c:pt idx="2563">
                  <c:v>44629.198217592595</c:v>
                </c:pt>
                <c:pt idx="2564">
                  <c:v>44629.198935185188</c:v>
                </c:pt>
                <c:pt idx="2565">
                  <c:v>44629.199664351851</c:v>
                </c:pt>
                <c:pt idx="2566">
                  <c:v>44629.20039351852</c:v>
                </c:pt>
                <c:pt idx="2567">
                  <c:v>44629.201111111113</c:v>
                </c:pt>
                <c:pt idx="2568">
                  <c:v>44629.201840277776</c:v>
                </c:pt>
                <c:pt idx="2569">
                  <c:v>44629.202569444446</c:v>
                </c:pt>
                <c:pt idx="2570">
                  <c:v>44629.203287037039</c:v>
                </c:pt>
                <c:pt idx="2571">
                  <c:v>44629.204016203701</c:v>
                </c:pt>
                <c:pt idx="2572">
                  <c:v>44629.204745370371</c:v>
                </c:pt>
                <c:pt idx="2573">
                  <c:v>44629.205462962964</c:v>
                </c:pt>
                <c:pt idx="2574">
                  <c:v>44629.206192129626</c:v>
                </c:pt>
                <c:pt idx="2575">
                  <c:v>44629.206921296296</c:v>
                </c:pt>
                <c:pt idx="2576">
                  <c:v>44629.207638888889</c:v>
                </c:pt>
                <c:pt idx="2577">
                  <c:v>44629.208368055559</c:v>
                </c:pt>
                <c:pt idx="2578">
                  <c:v>44629.209097222221</c:v>
                </c:pt>
                <c:pt idx="2579">
                  <c:v>44629.209814814814</c:v>
                </c:pt>
                <c:pt idx="2580">
                  <c:v>44629.210543981484</c:v>
                </c:pt>
                <c:pt idx="2581">
                  <c:v>44629.211273148147</c:v>
                </c:pt>
                <c:pt idx="2582">
                  <c:v>44629.21199074074</c:v>
                </c:pt>
                <c:pt idx="2583">
                  <c:v>44629.212766203702</c:v>
                </c:pt>
                <c:pt idx="2584">
                  <c:v>44629.213495370372</c:v>
                </c:pt>
                <c:pt idx="2585">
                  <c:v>44629.214224537034</c:v>
                </c:pt>
                <c:pt idx="2586">
                  <c:v>44629.214942129627</c:v>
                </c:pt>
                <c:pt idx="2587">
                  <c:v>44629.215671296297</c:v>
                </c:pt>
                <c:pt idx="2588">
                  <c:v>44629.216400462959</c:v>
                </c:pt>
                <c:pt idx="2589">
                  <c:v>44629.217118055552</c:v>
                </c:pt>
                <c:pt idx="2590">
                  <c:v>44629.217847222222</c:v>
                </c:pt>
                <c:pt idx="2591">
                  <c:v>44629.218576388892</c:v>
                </c:pt>
                <c:pt idx="2592">
                  <c:v>44629.219293981485</c:v>
                </c:pt>
                <c:pt idx="2593">
                  <c:v>44629.220023148147</c:v>
                </c:pt>
                <c:pt idx="2594">
                  <c:v>44629.220752314817</c:v>
                </c:pt>
                <c:pt idx="2595">
                  <c:v>44629.22148148148</c:v>
                </c:pt>
                <c:pt idx="2596">
                  <c:v>44629.222199074073</c:v>
                </c:pt>
                <c:pt idx="2597">
                  <c:v>44629.222928240742</c:v>
                </c:pt>
                <c:pt idx="2598">
                  <c:v>44629.223645833335</c:v>
                </c:pt>
                <c:pt idx="2599">
                  <c:v>44629.224432870367</c:v>
                </c:pt>
                <c:pt idx="2600">
                  <c:v>44629.22515046296</c:v>
                </c:pt>
                <c:pt idx="2601">
                  <c:v>44629.22587962963</c:v>
                </c:pt>
                <c:pt idx="2602">
                  <c:v>44629.2266087963</c:v>
                </c:pt>
                <c:pt idx="2603">
                  <c:v>44629.227326388886</c:v>
                </c:pt>
                <c:pt idx="2604">
                  <c:v>44629.228055555555</c:v>
                </c:pt>
                <c:pt idx="2605">
                  <c:v>44629.228784722225</c:v>
                </c:pt>
                <c:pt idx="2606">
                  <c:v>44629.229502314818</c:v>
                </c:pt>
                <c:pt idx="2607">
                  <c:v>44629.230231481481</c:v>
                </c:pt>
                <c:pt idx="2608">
                  <c:v>44629.23096064815</c:v>
                </c:pt>
                <c:pt idx="2609">
                  <c:v>44629.231678240743</c:v>
                </c:pt>
                <c:pt idx="2610">
                  <c:v>44629.232407407406</c:v>
                </c:pt>
                <c:pt idx="2611">
                  <c:v>44629.233136574076</c:v>
                </c:pt>
                <c:pt idx="2612">
                  <c:v>44629.233854166669</c:v>
                </c:pt>
                <c:pt idx="2613">
                  <c:v>44629.234583333331</c:v>
                </c:pt>
                <c:pt idx="2614">
                  <c:v>44629.235312500001</c:v>
                </c:pt>
                <c:pt idx="2615">
                  <c:v>44629.236030092594</c:v>
                </c:pt>
                <c:pt idx="2616">
                  <c:v>44629.236759259256</c:v>
                </c:pt>
                <c:pt idx="2617">
                  <c:v>44629.237488425926</c:v>
                </c:pt>
                <c:pt idx="2618">
                  <c:v>44629.238206018519</c:v>
                </c:pt>
                <c:pt idx="2619">
                  <c:v>44629.238935185182</c:v>
                </c:pt>
                <c:pt idx="2620">
                  <c:v>44629.239664351851</c:v>
                </c:pt>
                <c:pt idx="2621">
                  <c:v>44629.240381944444</c:v>
                </c:pt>
                <c:pt idx="2622">
                  <c:v>44629.241111111114</c:v>
                </c:pt>
                <c:pt idx="2623">
                  <c:v>44629.241840277777</c:v>
                </c:pt>
                <c:pt idx="2624">
                  <c:v>44629.24255787037</c:v>
                </c:pt>
                <c:pt idx="2625">
                  <c:v>44629.243287037039</c:v>
                </c:pt>
                <c:pt idx="2626">
                  <c:v>44629.244016203702</c:v>
                </c:pt>
                <c:pt idx="2627">
                  <c:v>44629.244733796295</c:v>
                </c:pt>
                <c:pt idx="2628">
                  <c:v>44629.245462962965</c:v>
                </c:pt>
                <c:pt idx="2629">
                  <c:v>44629.246192129627</c:v>
                </c:pt>
                <c:pt idx="2630">
                  <c:v>44629.24690972222</c:v>
                </c:pt>
                <c:pt idx="2631">
                  <c:v>44629.24763888889</c:v>
                </c:pt>
                <c:pt idx="2632">
                  <c:v>44629.248368055552</c:v>
                </c:pt>
                <c:pt idx="2633">
                  <c:v>44629.249085648145</c:v>
                </c:pt>
                <c:pt idx="2634">
                  <c:v>44629.249814814815</c:v>
                </c:pt>
                <c:pt idx="2635">
                  <c:v>44629.250543981485</c:v>
                </c:pt>
                <c:pt idx="2636">
                  <c:v>44629.251261574071</c:v>
                </c:pt>
                <c:pt idx="2637">
                  <c:v>44629.25199074074</c:v>
                </c:pt>
                <c:pt idx="2638">
                  <c:v>44629.25271990741</c:v>
                </c:pt>
                <c:pt idx="2639">
                  <c:v>44629.253437500003</c:v>
                </c:pt>
                <c:pt idx="2640">
                  <c:v>44629.254166666666</c:v>
                </c:pt>
                <c:pt idx="2641">
                  <c:v>44629.254895833335</c:v>
                </c:pt>
                <c:pt idx="2642">
                  <c:v>44629.255613425928</c:v>
                </c:pt>
                <c:pt idx="2643">
                  <c:v>44629.256342592591</c:v>
                </c:pt>
                <c:pt idx="2644">
                  <c:v>44629.257071759261</c:v>
                </c:pt>
                <c:pt idx="2645">
                  <c:v>44629.257789351854</c:v>
                </c:pt>
                <c:pt idx="2646">
                  <c:v>44629.258518518516</c:v>
                </c:pt>
                <c:pt idx="2647">
                  <c:v>44629.259247685186</c:v>
                </c:pt>
                <c:pt idx="2648">
                  <c:v>44629.259965277779</c:v>
                </c:pt>
                <c:pt idx="2649">
                  <c:v>44629.260694444441</c:v>
                </c:pt>
                <c:pt idx="2650">
                  <c:v>44629.261423611111</c:v>
                </c:pt>
                <c:pt idx="2651">
                  <c:v>44629.262141203704</c:v>
                </c:pt>
                <c:pt idx="2652">
                  <c:v>44629.262870370374</c:v>
                </c:pt>
                <c:pt idx="2653">
                  <c:v>44629.263599537036</c:v>
                </c:pt>
                <c:pt idx="2654">
                  <c:v>44629.264317129629</c:v>
                </c:pt>
                <c:pt idx="2655">
                  <c:v>44629.265046296299</c:v>
                </c:pt>
                <c:pt idx="2656">
                  <c:v>44629.265775462962</c:v>
                </c:pt>
                <c:pt idx="2657">
                  <c:v>44629.266504629632</c:v>
                </c:pt>
                <c:pt idx="2658">
                  <c:v>44629.267222222225</c:v>
                </c:pt>
                <c:pt idx="2659">
                  <c:v>44629.267951388887</c:v>
                </c:pt>
                <c:pt idx="2660">
                  <c:v>44629.268680555557</c:v>
                </c:pt>
                <c:pt idx="2661">
                  <c:v>44629.26939814815</c:v>
                </c:pt>
                <c:pt idx="2662">
                  <c:v>44629.270127314812</c:v>
                </c:pt>
                <c:pt idx="2663">
                  <c:v>44629.270856481482</c:v>
                </c:pt>
                <c:pt idx="2664">
                  <c:v>44629.271574074075</c:v>
                </c:pt>
                <c:pt idx="2665">
                  <c:v>44629.272303240738</c:v>
                </c:pt>
                <c:pt idx="2666">
                  <c:v>44629.273032407407</c:v>
                </c:pt>
                <c:pt idx="2667">
                  <c:v>44629.27375</c:v>
                </c:pt>
                <c:pt idx="2668">
                  <c:v>44629.27447916667</c:v>
                </c:pt>
                <c:pt idx="2669">
                  <c:v>44629.275208333333</c:v>
                </c:pt>
                <c:pt idx="2670">
                  <c:v>44629.275925925926</c:v>
                </c:pt>
                <c:pt idx="2671">
                  <c:v>44629.276655092595</c:v>
                </c:pt>
                <c:pt idx="2672">
                  <c:v>44629.277384259258</c:v>
                </c:pt>
                <c:pt idx="2673">
                  <c:v>44629.278113425928</c:v>
                </c:pt>
                <c:pt idx="2674">
                  <c:v>44629.278831018521</c:v>
                </c:pt>
                <c:pt idx="2675">
                  <c:v>44629.279560185183</c:v>
                </c:pt>
                <c:pt idx="2676">
                  <c:v>44629.280277777776</c:v>
                </c:pt>
                <c:pt idx="2677">
                  <c:v>44629.281006944446</c:v>
                </c:pt>
                <c:pt idx="2678">
                  <c:v>44629.281736111108</c:v>
                </c:pt>
                <c:pt idx="2679">
                  <c:v>44629.282465277778</c:v>
                </c:pt>
                <c:pt idx="2680">
                  <c:v>44629.283182870371</c:v>
                </c:pt>
                <c:pt idx="2681">
                  <c:v>44629.283912037034</c:v>
                </c:pt>
                <c:pt idx="2682">
                  <c:v>44629.284641203703</c:v>
                </c:pt>
                <c:pt idx="2683">
                  <c:v>44629.285358796296</c:v>
                </c:pt>
                <c:pt idx="2684">
                  <c:v>44629.286087962966</c:v>
                </c:pt>
                <c:pt idx="2685">
                  <c:v>44629.286863425928</c:v>
                </c:pt>
                <c:pt idx="2686">
                  <c:v>44629.287592592591</c:v>
                </c:pt>
                <c:pt idx="2687">
                  <c:v>44629.288321759261</c:v>
                </c:pt>
                <c:pt idx="2688">
                  <c:v>44629.289039351854</c:v>
                </c:pt>
                <c:pt idx="2689">
                  <c:v>44629.289768518516</c:v>
                </c:pt>
                <c:pt idx="2690">
                  <c:v>44629.290497685186</c:v>
                </c:pt>
                <c:pt idx="2691">
                  <c:v>44629.291215277779</c:v>
                </c:pt>
                <c:pt idx="2692">
                  <c:v>44629.291944444441</c:v>
                </c:pt>
                <c:pt idx="2693">
                  <c:v>44629.292673611111</c:v>
                </c:pt>
                <c:pt idx="2694">
                  <c:v>44629.293391203704</c:v>
                </c:pt>
                <c:pt idx="2695">
                  <c:v>44629.294120370374</c:v>
                </c:pt>
                <c:pt idx="2696">
                  <c:v>44629.294849537036</c:v>
                </c:pt>
                <c:pt idx="2697">
                  <c:v>44629.295567129629</c:v>
                </c:pt>
                <c:pt idx="2698">
                  <c:v>44629.296296296299</c:v>
                </c:pt>
                <c:pt idx="2699">
                  <c:v>44629.297013888892</c:v>
                </c:pt>
                <c:pt idx="2700">
                  <c:v>44629.297743055555</c:v>
                </c:pt>
                <c:pt idx="2701">
                  <c:v>44629.298472222225</c:v>
                </c:pt>
                <c:pt idx="2702">
                  <c:v>44629.299189814818</c:v>
                </c:pt>
                <c:pt idx="2703">
                  <c:v>44629.29991898148</c:v>
                </c:pt>
                <c:pt idx="2704">
                  <c:v>44629.30064814815</c:v>
                </c:pt>
                <c:pt idx="2705">
                  <c:v>44629.301365740743</c:v>
                </c:pt>
                <c:pt idx="2706">
                  <c:v>44629.302152777775</c:v>
                </c:pt>
                <c:pt idx="2707">
                  <c:v>44629.302870370368</c:v>
                </c:pt>
                <c:pt idx="2708">
                  <c:v>44629.303599537037</c:v>
                </c:pt>
                <c:pt idx="2709">
                  <c:v>44629.304328703707</c:v>
                </c:pt>
                <c:pt idx="2710">
                  <c:v>44629.305046296293</c:v>
                </c:pt>
                <c:pt idx="2711">
                  <c:v>44629.305775462963</c:v>
                </c:pt>
                <c:pt idx="2712">
                  <c:v>44629.306493055556</c:v>
                </c:pt>
                <c:pt idx="2713">
                  <c:v>44629.307222222225</c:v>
                </c:pt>
                <c:pt idx="2714">
                  <c:v>44629.307951388888</c:v>
                </c:pt>
                <c:pt idx="2715">
                  <c:v>44629.308668981481</c:v>
                </c:pt>
                <c:pt idx="2716">
                  <c:v>44629.309398148151</c:v>
                </c:pt>
                <c:pt idx="2717">
                  <c:v>44629.310127314813</c:v>
                </c:pt>
                <c:pt idx="2718">
                  <c:v>44629.310844907406</c:v>
                </c:pt>
                <c:pt idx="2719">
                  <c:v>44629.311574074076</c:v>
                </c:pt>
                <c:pt idx="2720">
                  <c:v>44629.312303240738</c:v>
                </c:pt>
                <c:pt idx="2721">
                  <c:v>44629.313020833331</c:v>
                </c:pt>
                <c:pt idx="2722">
                  <c:v>44629.313750000001</c:v>
                </c:pt>
                <c:pt idx="2723">
                  <c:v>44629.314479166664</c:v>
                </c:pt>
                <c:pt idx="2724">
                  <c:v>44629.315196759257</c:v>
                </c:pt>
                <c:pt idx="2725">
                  <c:v>44629.315925925926</c:v>
                </c:pt>
                <c:pt idx="2726">
                  <c:v>44629.316655092596</c:v>
                </c:pt>
                <c:pt idx="2727">
                  <c:v>44629.317372685182</c:v>
                </c:pt>
                <c:pt idx="2728">
                  <c:v>44629.318101851852</c:v>
                </c:pt>
                <c:pt idx="2729">
                  <c:v>44629.318831018521</c:v>
                </c:pt>
                <c:pt idx="2730">
                  <c:v>44629.319560185184</c:v>
                </c:pt>
                <c:pt idx="2731">
                  <c:v>44629.320277777777</c:v>
                </c:pt>
                <c:pt idx="2732">
                  <c:v>44629.321053240739</c:v>
                </c:pt>
                <c:pt idx="2733">
                  <c:v>44629.321782407409</c:v>
                </c:pt>
                <c:pt idx="2734">
                  <c:v>44629.322511574072</c:v>
                </c:pt>
                <c:pt idx="2735">
                  <c:v>44629.323229166665</c:v>
                </c:pt>
                <c:pt idx="2736">
                  <c:v>44629.323958333334</c:v>
                </c:pt>
                <c:pt idx="2737">
                  <c:v>44629.324687499997</c:v>
                </c:pt>
                <c:pt idx="2738">
                  <c:v>44629.325462962966</c:v>
                </c:pt>
                <c:pt idx="2739">
                  <c:v>44629.326192129629</c:v>
                </c:pt>
                <c:pt idx="2740">
                  <c:v>44629.326909722222</c:v>
                </c:pt>
                <c:pt idx="2741">
                  <c:v>44629.327638888892</c:v>
                </c:pt>
                <c:pt idx="2742">
                  <c:v>44629.328368055554</c:v>
                </c:pt>
                <c:pt idx="2743">
                  <c:v>44629.329085648147</c:v>
                </c:pt>
                <c:pt idx="2744">
                  <c:v>44629.329814814817</c:v>
                </c:pt>
                <c:pt idx="2745">
                  <c:v>44629.330543981479</c:v>
                </c:pt>
                <c:pt idx="2746">
                  <c:v>44629.331261574072</c:v>
                </c:pt>
                <c:pt idx="2747">
                  <c:v>44629.331990740742</c:v>
                </c:pt>
                <c:pt idx="2748">
                  <c:v>44629.332719907405</c:v>
                </c:pt>
                <c:pt idx="2749">
                  <c:v>44629.333495370367</c:v>
                </c:pt>
                <c:pt idx="2750">
                  <c:v>44629.33421296296</c:v>
                </c:pt>
                <c:pt idx="2751">
                  <c:v>44629.33494212963</c:v>
                </c:pt>
                <c:pt idx="2752">
                  <c:v>44629.3356712963</c:v>
                </c:pt>
                <c:pt idx="2753">
                  <c:v>44629.336388888885</c:v>
                </c:pt>
                <c:pt idx="2754">
                  <c:v>44629.337118055555</c:v>
                </c:pt>
                <c:pt idx="2755">
                  <c:v>44629.337847222225</c:v>
                </c:pt>
                <c:pt idx="2756">
                  <c:v>44629.338564814818</c:v>
                </c:pt>
                <c:pt idx="2757">
                  <c:v>44629.33929398148</c:v>
                </c:pt>
                <c:pt idx="2758">
                  <c:v>44629.34002314815</c:v>
                </c:pt>
                <c:pt idx="2759">
                  <c:v>44629.340752314813</c:v>
                </c:pt>
                <c:pt idx="2760">
                  <c:v>44629.341469907406</c:v>
                </c:pt>
                <c:pt idx="2761">
                  <c:v>44629.342199074075</c:v>
                </c:pt>
                <c:pt idx="2762">
                  <c:v>44629.342928240738</c:v>
                </c:pt>
                <c:pt idx="2763">
                  <c:v>44629.343645833331</c:v>
                </c:pt>
                <c:pt idx="2764">
                  <c:v>44629.344375000001</c:v>
                </c:pt>
                <c:pt idx="2765">
                  <c:v>44629.345104166663</c:v>
                </c:pt>
                <c:pt idx="2766">
                  <c:v>44629.345821759256</c:v>
                </c:pt>
                <c:pt idx="2767">
                  <c:v>44629.346550925926</c:v>
                </c:pt>
                <c:pt idx="2768">
                  <c:v>44629.347280092596</c:v>
                </c:pt>
                <c:pt idx="2769">
                  <c:v>44629.347997685189</c:v>
                </c:pt>
                <c:pt idx="2770">
                  <c:v>44629.348773148151</c:v>
                </c:pt>
                <c:pt idx="2771">
                  <c:v>44629.349502314813</c:v>
                </c:pt>
                <c:pt idx="2772">
                  <c:v>44629.350231481483</c:v>
                </c:pt>
                <c:pt idx="2773">
                  <c:v>44629.350949074076</c:v>
                </c:pt>
                <c:pt idx="2774">
                  <c:v>44629.351678240739</c:v>
                </c:pt>
                <c:pt idx="2775">
                  <c:v>44629.352407407408</c:v>
                </c:pt>
                <c:pt idx="2776">
                  <c:v>44629.353125000001</c:v>
                </c:pt>
                <c:pt idx="2777">
                  <c:v>44629.353854166664</c:v>
                </c:pt>
                <c:pt idx="2778">
                  <c:v>44629.354583333334</c:v>
                </c:pt>
                <c:pt idx="2779">
                  <c:v>44629.355300925927</c:v>
                </c:pt>
                <c:pt idx="2780">
                  <c:v>44629.356030092589</c:v>
                </c:pt>
                <c:pt idx="2781">
                  <c:v>44629.356759259259</c:v>
                </c:pt>
                <c:pt idx="2782">
                  <c:v>44629.357476851852</c:v>
                </c:pt>
                <c:pt idx="2783">
                  <c:v>44629.358206018522</c:v>
                </c:pt>
                <c:pt idx="2784">
                  <c:v>44629.358935185184</c:v>
                </c:pt>
                <c:pt idx="2785">
                  <c:v>44629.359664351854</c:v>
                </c:pt>
                <c:pt idx="2786">
                  <c:v>44629.360381944447</c:v>
                </c:pt>
                <c:pt idx="2787">
                  <c:v>44629.361111111109</c:v>
                </c:pt>
                <c:pt idx="2788">
                  <c:v>44629.361840277779</c:v>
                </c:pt>
                <c:pt idx="2789">
                  <c:v>44629.362557870372</c:v>
                </c:pt>
                <c:pt idx="2790">
                  <c:v>44629.363287037035</c:v>
                </c:pt>
                <c:pt idx="2791">
                  <c:v>44629.364062499997</c:v>
                </c:pt>
                <c:pt idx="2792">
                  <c:v>44629.364791666667</c:v>
                </c:pt>
                <c:pt idx="2793">
                  <c:v>44629.36550925926</c:v>
                </c:pt>
                <c:pt idx="2794">
                  <c:v>44629.366238425922</c:v>
                </c:pt>
                <c:pt idx="2795">
                  <c:v>44629.366967592592</c:v>
                </c:pt>
                <c:pt idx="2796">
                  <c:v>44629.367685185185</c:v>
                </c:pt>
                <c:pt idx="2797">
                  <c:v>44629.368414351855</c:v>
                </c:pt>
                <c:pt idx="2798">
                  <c:v>44629.369143518517</c:v>
                </c:pt>
                <c:pt idx="2799">
                  <c:v>44629.36986111111</c:v>
                </c:pt>
                <c:pt idx="2800">
                  <c:v>44629.37059027778</c:v>
                </c:pt>
                <c:pt idx="2801">
                  <c:v>44629.371319444443</c:v>
                </c:pt>
                <c:pt idx="2802">
                  <c:v>44629.372037037036</c:v>
                </c:pt>
                <c:pt idx="2803">
                  <c:v>44629.372766203705</c:v>
                </c:pt>
                <c:pt idx="2804">
                  <c:v>44629.373495370368</c:v>
                </c:pt>
                <c:pt idx="2805">
                  <c:v>44629.374212962961</c:v>
                </c:pt>
                <c:pt idx="2806">
                  <c:v>44629.374942129631</c:v>
                </c:pt>
                <c:pt idx="2807">
                  <c:v>44629.375671296293</c:v>
                </c:pt>
                <c:pt idx="2808">
                  <c:v>44629.376388888886</c:v>
                </c:pt>
                <c:pt idx="2809">
                  <c:v>44629.377118055556</c:v>
                </c:pt>
                <c:pt idx="2810">
                  <c:v>44629.377847222226</c:v>
                </c:pt>
                <c:pt idx="2811">
                  <c:v>44629.378564814811</c:v>
                </c:pt>
                <c:pt idx="2812">
                  <c:v>44629.379351851851</c:v>
                </c:pt>
                <c:pt idx="2813">
                  <c:v>44629.380069444444</c:v>
                </c:pt>
                <c:pt idx="2814">
                  <c:v>44629.380798611113</c:v>
                </c:pt>
                <c:pt idx="2815">
                  <c:v>44629.381527777776</c:v>
                </c:pt>
                <c:pt idx="2816">
                  <c:v>44629.382245370369</c:v>
                </c:pt>
                <c:pt idx="2817">
                  <c:v>44629.382974537039</c:v>
                </c:pt>
                <c:pt idx="2818">
                  <c:v>44629.383703703701</c:v>
                </c:pt>
                <c:pt idx="2819">
                  <c:v>44629.384421296294</c:v>
                </c:pt>
                <c:pt idx="2820">
                  <c:v>44629.385150462964</c:v>
                </c:pt>
                <c:pt idx="2821">
                  <c:v>44629.385879629626</c:v>
                </c:pt>
                <c:pt idx="2822">
                  <c:v>44629.386597222219</c:v>
                </c:pt>
                <c:pt idx="2823">
                  <c:v>44629.387372685182</c:v>
                </c:pt>
                <c:pt idx="2824">
                  <c:v>44629.388101851851</c:v>
                </c:pt>
                <c:pt idx="2825">
                  <c:v>44629.388831018521</c:v>
                </c:pt>
                <c:pt idx="2826">
                  <c:v>44629.389548611114</c:v>
                </c:pt>
                <c:pt idx="2827">
                  <c:v>44629.390277777777</c:v>
                </c:pt>
                <c:pt idx="2828">
                  <c:v>44629.391006944446</c:v>
                </c:pt>
                <c:pt idx="2829">
                  <c:v>44629.391736111109</c:v>
                </c:pt>
                <c:pt idx="2830">
                  <c:v>44629.392453703702</c:v>
                </c:pt>
                <c:pt idx="2831">
                  <c:v>44629.393182870372</c:v>
                </c:pt>
                <c:pt idx="2832">
                  <c:v>44629.393900462965</c:v>
                </c:pt>
                <c:pt idx="2833">
                  <c:v>44629.394629629627</c:v>
                </c:pt>
                <c:pt idx="2834">
                  <c:v>44629.395358796297</c:v>
                </c:pt>
                <c:pt idx="2835">
                  <c:v>44629.39607638889</c:v>
                </c:pt>
                <c:pt idx="2836">
                  <c:v>44629.396805555552</c:v>
                </c:pt>
                <c:pt idx="2837">
                  <c:v>44629.397534722222</c:v>
                </c:pt>
                <c:pt idx="2838">
                  <c:v>44629.398263888892</c:v>
                </c:pt>
                <c:pt idx="2839">
                  <c:v>44629.398981481485</c:v>
                </c:pt>
                <c:pt idx="2840">
                  <c:v>44629.399710648147</c:v>
                </c:pt>
                <c:pt idx="2841">
                  <c:v>44629.40042824074</c:v>
                </c:pt>
                <c:pt idx="2842">
                  <c:v>44629.40115740741</c:v>
                </c:pt>
                <c:pt idx="2843">
                  <c:v>44629.401886574073</c:v>
                </c:pt>
                <c:pt idx="2844">
                  <c:v>44629.402615740742</c:v>
                </c:pt>
                <c:pt idx="2845">
                  <c:v>44629.403333333335</c:v>
                </c:pt>
                <c:pt idx="2846">
                  <c:v>44629.404062499998</c:v>
                </c:pt>
                <c:pt idx="2847">
                  <c:v>44629.404791666668</c:v>
                </c:pt>
                <c:pt idx="2848">
                  <c:v>44629.405509259261</c:v>
                </c:pt>
                <c:pt idx="2849">
                  <c:v>44629.406238425923</c:v>
                </c:pt>
                <c:pt idx="2850">
                  <c:v>44629.406956018516</c:v>
                </c:pt>
                <c:pt idx="2851">
                  <c:v>44629.407685185186</c:v>
                </c:pt>
                <c:pt idx="2852">
                  <c:v>44629.408414351848</c:v>
                </c:pt>
                <c:pt idx="2853">
                  <c:v>44629.409143518518</c:v>
                </c:pt>
                <c:pt idx="2854">
                  <c:v>44629.409861111111</c:v>
                </c:pt>
                <c:pt idx="2855">
                  <c:v>44629.410590277781</c:v>
                </c:pt>
                <c:pt idx="2856">
                  <c:v>44629.411319444444</c:v>
                </c:pt>
                <c:pt idx="2857">
                  <c:v>44629.412037037036</c:v>
                </c:pt>
                <c:pt idx="2858">
                  <c:v>44629.412766203706</c:v>
                </c:pt>
                <c:pt idx="2859">
                  <c:v>44629.413495370369</c:v>
                </c:pt>
                <c:pt idx="2860">
                  <c:v>44629.414212962962</c:v>
                </c:pt>
                <c:pt idx="2861">
                  <c:v>44629.414942129632</c:v>
                </c:pt>
                <c:pt idx="2862">
                  <c:v>44629.415671296294</c:v>
                </c:pt>
                <c:pt idx="2863">
                  <c:v>44629.416388888887</c:v>
                </c:pt>
                <c:pt idx="2864">
                  <c:v>44629.417118055557</c:v>
                </c:pt>
                <c:pt idx="2865">
                  <c:v>44629.417847222219</c:v>
                </c:pt>
                <c:pt idx="2866">
                  <c:v>44629.418564814812</c:v>
                </c:pt>
                <c:pt idx="2867">
                  <c:v>44629.419293981482</c:v>
                </c:pt>
                <c:pt idx="2868">
                  <c:v>44629.420023148145</c:v>
                </c:pt>
                <c:pt idx="2869">
                  <c:v>44629.420740740738</c:v>
                </c:pt>
                <c:pt idx="2870">
                  <c:v>44629.421469907407</c:v>
                </c:pt>
                <c:pt idx="2871">
                  <c:v>44629.422199074077</c:v>
                </c:pt>
                <c:pt idx="2872">
                  <c:v>44629.42291666667</c:v>
                </c:pt>
                <c:pt idx="2873">
                  <c:v>44629.423645833333</c:v>
                </c:pt>
                <c:pt idx="2874">
                  <c:v>44629.424375000002</c:v>
                </c:pt>
                <c:pt idx="2875">
                  <c:v>44629.425092592595</c:v>
                </c:pt>
                <c:pt idx="2876">
                  <c:v>44629.425821759258</c:v>
                </c:pt>
                <c:pt idx="2877">
                  <c:v>44629.426550925928</c:v>
                </c:pt>
                <c:pt idx="2878">
                  <c:v>44629.427268518521</c:v>
                </c:pt>
                <c:pt idx="2879">
                  <c:v>44629.428043981483</c:v>
                </c:pt>
                <c:pt idx="2880">
                  <c:v>44629.428773148145</c:v>
                </c:pt>
                <c:pt idx="2881">
                  <c:v>44629.429502314815</c:v>
                </c:pt>
                <c:pt idx="2882">
                  <c:v>44629.430219907408</c:v>
                </c:pt>
                <c:pt idx="2883">
                  <c:v>44629.430949074071</c:v>
                </c:pt>
                <c:pt idx="2884">
                  <c:v>44629.43167824074</c:v>
                </c:pt>
                <c:pt idx="2885">
                  <c:v>44629.432395833333</c:v>
                </c:pt>
                <c:pt idx="2886">
                  <c:v>44629.433125000003</c:v>
                </c:pt>
                <c:pt idx="2887">
                  <c:v>44629.433854166666</c:v>
                </c:pt>
                <c:pt idx="2888">
                  <c:v>44629.434571759259</c:v>
                </c:pt>
                <c:pt idx="2889">
                  <c:v>44629.435300925928</c:v>
                </c:pt>
                <c:pt idx="2890">
                  <c:v>44629.436030092591</c:v>
                </c:pt>
                <c:pt idx="2891">
                  <c:v>44629.436747685184</c:v>
                </c:pt>
                <c:pt idx="2892">
                  <c:v>44629.437476851854</c:v>
                </c:pt>
                <c:pt idx="2893">
                  <c:v>44629.438206018516</c:v>
                </c:pt>
                <c:pt idx="2894">
                  <c:v>44629.438935185186</c:v>
                </c:pt>
                <c:pt idx="2895">
                  <c:v>44629.439710648148</c:v>
                </c:pt>
                <c:pt idx="2896">
                  <c:v>44629.440428240741</c:v>
                </c:pt>
                <c:pt idx="2897">
                  <c:v>44629.441157407404</c:v>
                </c:pt>
                <c:pt idx="2898">
                  <c:v>44629.441886574074</c:v>
                </c:pt>
                <c:pt idx="2899">
                  <c:v>44629.442604166667</c:v>
                </c:pt>
                <c:pt idx="2900">
                  <c:v>44629.443333333336</c:v>
                </c:pt>
                <c:pt idx="2901">
                  <c:v>44629.444062499999</c:v>
                </c:pt>
                <c:pt idx="2902">
                  <c:v>44629.444780092592</c:v>
                </c:pt>
                <c:pt idx="2903">
                  <c:v>44629.445509259262</c:v>
                </c:pt>
                <c:pt idx="2904">
                  <c:v>44629.446238425924</c:v>
                </c:pt>
                <c:pt idx="2905">
                  <c:v>44629.446956018517</c:v>
                </c:pt>
                <c:pt idx="2906">
                  <c:v>44629.447685185187</c:v>
                </c:pt>
                <c:pt idx="2907">
                  <c:v>44629.448414351849</c:v>
                </c:pt>
                <c:pt idx="2908">
                  <c:v>44629.449131944442</c:v>
                </c:pt>
                <c:pt idx="2909">
                  <c:v>44629.449861111112</c:v>
                </c:pt>
                <c:pt idx="2910">
                  <c:v>44629.450590277775</c:v>
                </c:pt>
                <c:pt idx="2911">
                  <c:v>44629.451307870368</c:v>
                </c:pt>
                <c:pt idx="2912">
                  <c:v>44629.452037037037</c:v>
                </c:pt>
                <c:pt idx="2913">
                  <c:v>44629.452766203707</c:v>
                </c:pt>
                <c:pt idx="2914">
                  <c:v>44629.453483796293</c:v>
                </c:pt>
                <c:pt idx="2915">
                  <c:v>44629.454212962963</c:v>
                </c:pt>
                <c:pt idx="2916">
                  <c:v>44629.454942129632</c:v>
                </c:pt>
                <c:pt idx="2917">
                  <c:v>44629.455659722225</c:v>
                </c:pt>
                <c:pt idx="2918">
                  <c:v>44629.456388888888</c:v>
                </c:pt>
                <c:pt idx="2919">
                  <c:v>44629.457118055558</c:v>
                </c:pt>
                <c:pt idx="2920">
                  <c:v>44629.457835648151</c:v>
                </c:pt>
                <c:pt idx="2921">
                  <c:v>44629.458564814813</c:v>
                </c:pt>
                <c:pt idx="2922">
                  <c:v>44629.459293981483</c:v>
                </c:pt>
                <c:pt idx="2923">
                  <c:v>44629.460011574076</c:v>
                </c:pt>
                <c:pt idx="2924">
                  <c:v>44629.460740740738</c:v>
                </c:pt>
                <c:pt idx="2925">
                  <c:v>44629.461469907408</c:v>
                </c:pt>
                <c:pt idx="2926">
                  <c:v>44629.462199074071</c:v>
                </c:pt>
                <c:pt idx="2927">
                  <c:v>44629.462916666664</c:v>
                </c:pt>
                <c:pt idx="2928">
                  <c:v>44629.463645833333</c:v>
                </c:pt>
                <c:pt idx="2929">
                  <c:v>44629.464363425926</c:v>
                </c:pt>
                <c:pt idx="2930">
                  <c:v>44629.465092592596</c:v>
                </c:pt>
                <c:pt idx="2931">
                  <c:v>44629.465821759259</c:v>
                </c:pt>
                <c:pt idx="2932">
                  <c:v>44629.466550925928</c:v>
                </c:pt>
                <c:pt idx="2933">
                  <c:v>44629.467268518521</c:v>
                </c:pt>
                <c:pt idx="2934">
                  <c:v>44629.467997685184</c:v>
                </c:pt>
                <c:pt idx="2935">
                  <c:v>44629.468726851854</c:v>
                </c:pt>
                <c:pt idx="2936">
                  <c:v>44629.469444444447</c:v>
                </c:pt>
                <c:pt idx="2937">
                  <c:v>44629.470173611109</c:v>
                </c:pt>
                <c:pt idx="2938">
                  <c:v>44629.470891203702</c:v>
                </c:pt>
                <c:pt idx="2939">
                  <c:v>44629.471620370372</c:v>
                </c:pt>
                <c:pt idx="2940">
                  <c:v>44629.472349537034</c:v>
                </c:pt>
                <c:pt idx="2941">
                  <c:v>44629.473067129627</c:v>
                </c:pt>
                <c:pt idx="2942">
                  <c:v>44629.473796296297</c:v>
                </c:pt>
                <c:pt idx="2943">
                  <c:v>44629.47452546296</c:v>
                </c:pt>
                <c:pt idx="2944">
                  <c:v>44629.475254629629</c:v>
                </c:pt>
                <c:pt idx="2945">
                  <c:v>44629.475972222222</c:v>
                </c:pt>
                <c:pt idx="2946">
                  <c:v>44629.476701388892</c:v>
                </c:pt>
                <c:pt idx="2947">
                  <c:v>44629.477418981478</c:v>
                </c:pt>
                <c:pt idx="2948">
                  <c:v>44629.478148148148</c:v>
                </c:pt>
                <c:pt idx="2949">
                  <c:v>44629.478877314818</c:v>
                </c:pt>
                <c:pt idx="2950">
                  <c:v>44629.479594907411</c:v>
                </c:pt>
                <c:pt idx="2951">
                  <c:v>44629.480324074073</c:v>
                </c:pt>
                <c:pt idx="2952">
                  <c:v>44629.481053240743</c:v>
                </c:pt>
                <c:pt idx="2953">
                  <c:v>44629.481770833336</c:v>
                </c:pt>
                <c:pt idx="2954">
                  <c:v>44629.482499999998</c:v>
                </c:pt>
                <c:pt idx="2955">
                  <c:v>44629.483229166668</c:v>
                </c:pt>
                <c:pt idx="2956">
                  <c:v>44629.483946759261</c:v>
                </c:pt>
                <c:pt idx="2957">
                  <c:v>44629.484675925924</c:v>
                </c:pt>
                <c:pt idx="2958">
                  <c:v>44629.485405092593</c:v>
                </c:pt>
                <c:pt idx="2959">
                  <c:v>44629.486122685186</c:v>
                </c:pt>
                <c:pt idx="2960">
                  <c:v>44629.486851851849</c:v>
                </c:pt>
                <c:pt idx="2961">
                  <c:v>44629.487627314818</c:v>
                </c:pt>
                <c:pt idx="2962">
                  <c:v>44629.488356481481</c:v>
                </c:pt>
                <c:pt idx="2963">
                  <c:v>44629.489085648151</c:v>
                </c:pt>
                <c:pt idx="2964">
                  <c:v>44629.489803240744</c:v>
                </c:pt>
                <c:pt idx="2965">
                  <c:v>44629.490532407406</c:v>
                </c:pt>
                <c:pt idx="2966">
                  <c:v>44629.491261574076</c:v>
                </c:pt>
                <c:pt idx="2967">
                  <c:v>44629.491979166669</c:v>
                </c:pt>
                <c:pt idx="2968">
                  <c:v>44629.492708333331</c:v>
                </c:pt>
                <c:pt idx="2969">
                  <c:v>44629.493437500001</c:v>
                </c:pt>
                <c:pt idx="2970">
                  <c:v>44629.494166666664</c:v>
                </c:pt>
                <c:pt idx="2971">
                  <c:v>44629.494884259257</c:v>
                </c:pt>
                <c:pt idx="2972">
                  <c:v>44629.495613425926</c:v>
                </c:pt>
                <c:pt idx="2973">
                  <c:v>44629.496331018519</c:v>
                </c:pt>
                <c:pt idx="2974">
                  <c:v>44629.497060185182</c:v>
                </c:pt>
                <c:pt idx="2975">
                  <c:v>44629.497789351852</c:v>
                </c:pt>
                <c:pt idx="2976">
                  <c:v>44629.498506944445</c:v>
                </c:pt>
                <c:pt idx="2977">
                  <c:v>44629.499236111114</c:v>
                </c:pt>
                <c:pt idx="2978">
                  <c:v>44629.499965277777</c:v>
                </c:pt>
                <c:pt idx="2979">
                  <c:v>44629.500694444447</c:v>
                </c:pt>
                <c:pt idx="2980">
                  <c:v>44629.50141203704</c:v>
                </c:pt>
                <c:pt idx="2981">
                  <c:v>44629.502141203702</c:v>
                </c:pt>
                <c:pt idx="2982">
                  <c:v>44629.502916666665</c:v>
                </c:pt>
                <c:pt idx="2983">
                  <c:v>44629.503645833334</c:v>
                </c:pt>
                <c:pt idx="2984">
                  <c:v>44629.504363425927</c:v>
                </c:pt>
                <c:pt idx="2985">
                  <c:v>44629.50509259259</c:v>
                </c:pt>
                <c:pt idx="2986">
                  <c:v>44629.50582175926</c:v>
                </c:pt>
                <c:pt idx="2987">
                  <c:v>44629.506539351853</c:v>
                </c:pt>
                <c:pt idx="2988">
                  <c:v>44629.507268518515</c:v>
                </c:pt>
                <c:pt idx="2989">
                  <c:v>44629.507997685185</c:v>
                </c:pt>
                <c:pt idx="2990">
                  <c:v>44629.508715277778</c:v>
                </c:pt>
                <c:pt idx="2991">
                  <c:v>44629.509444444448</c:v>
                </c:pt>
                <c:pt idx="2992">
                  <c:v>44629.51017361111</c:v>
                </c:pt>
                <c:pt idx="2993">
                  <c:v>44629.510891203703</c:v>
                </c:pt>
                <c:pt idx="2994">
                  <c:v>44629.511620370373</c:v>
                </c:pt>
                <c:pt idx="2995">
                  <c:v>44629.512349537035</c:v>
                </c:pt>
                <c:pt idx="2996">
                  <c:v>44629.513067129628</c:v>
                </c:pt>
                <c:pt idx="2997">
                  <c:v>44629.513796296298</c:v>
                </c:pt>
                <c:pt idx="2998">
                  <c:v>44629.514525462961</c:v>
                </c:pt>
                <c:pt idx="2999">
                  <c:v>44629.515243055554</c:v>
                </c:pt>
                <c:pt idx="3000">
                  <c:v>44629.515972222223</c:v>
                </c:pt>
                <c:pt idx="3001">
                  <c:v>44629.516701388886</c:v>
                </c:pt>
                <c:pt idx="3002">
                  <c:v>44629.517418981479</c:v>
                </c:pt>
                <c:pt idx="3003">
                  <c:v>44629.518148148149</c:v>
                </c:pt>
                <c:pt idx="3004">
                  <c:v>44629.518877314818</c:v>
                </c:pt>
                <c:pt idx="3005">
                  <c:v>44629.519594907404</c:v>
                </c:pt>
                <c:pt idx="3006">
                  <c:v>44629.520324074074</c:v>
                </c:pt>
                <c:pt idx="3007">
                  <c:v>44629.521053240744</c:v>
                </c:pt>
                <c:pt idx="3008">
                  <c:v>44629.521770833337</c:v>
                </c:pt>
                <c:pt idx="3009">
                  <c:v>44629.522499999999</c:v>
                </c:pt>
                <c:pt idx="3010">
                  <c:v>44629.523229166669</c:v>
                </c:pt>
                <c:pt idx="3011">
                  <c:v>44629.523946759262</c:v>
                </c:pt>
                <c:pt idx="3012">
                  <c:v>44629.524675925924</c:v>
                </c:pt>
                <c:pt idx="3013">
                  <c:v>44629.525405092594</c:v>
                </c:pt>
                <c:pt idx="3014">
                  <c:v>44629.526122685187</c:v>
                </c:pt>
                <c:pt idx="3015">
                  <c:v>44629.52685185185</c:v>
                </c:pt>
                <c:pt idx="3016">
                  <c:v>44629.527581018519</c:v>
                </c:pt>
                <c:pt idx="3017">
                  <c:v>44629.528298611112</c:v>
                </c:pt>
                <c:pt idx="3018">
                  <c:v>44629.529027777775</c:v>
                </c:pt>
                <c:pt idx="3019">
                  <c:v>44629.529756944445</c:v>
                </c:pt>
                <c:pt idx="3020">
                  <c:v>44629.530474537038</c:v>
                </c:pt>
                <c:pt idx="3021">
                  <c:v>44629.5312037037</c:v>
                </c:pt>
                <c:pt idx="3022">
                  <c:v>44629.53193287037</c:v>
                </c:pt>
                <c:pt idx="3023">
                  <c:v>44629.532650462963</c:v>
                </c:pt>
                <c:pt idx="3024">
                  <c:v>44629.533379629633</c:v>
                </c:pt>
                <c:pt idx="3025">
                  <c:v>44629.534108796295</c:v>
                </c:pt>
                <c:pt idx="3026">
                  <c:v>44629.534826388888</c:v>
                </c:pt>
                <c:pt idx="3027">
                  <c:v>44629.535555555558</c:v>
                </c:pt>
                <c:pt idx="3028">
                  <c:v>44629.53628472222</c:v>
                </c:pt>
                <c:pt idx="3029">
                  <c:v>44629.537002314813</c:v>
                </c:pt>
                <c:pt idx="3030">
                  <c:v>44629.537731481483</c:v>
                </c:pt>
                <c:pt idx="3031">
                  <c:v>44629.538460648146</c:v>
                </c:pt>
                <c:pt idx="3032">
                  <c:v>44629.539178240739</c:v>
                </c:pt>
                <c:pt idx="3033">
                  <c:v>44629.539907407408</c:v>
                </c:pt>
                <c:pt idx="3034">
                  <c:v>44629.540636574071</c:v>
                </c:pt>
                <c:pt idx="3035">
                  <c:v>44629.541354166664</c:v>
                </c:pt>
                <c:pt idx="3036">
                  <c:v>44629.542083333334</c:v>
                </c:pt>
                <c:pt idx="3037">
                  <c:v>44629.542812500003</c:v>
                </c:pt>
                <c:pt idx="3038">
                  <c:v>44629.543530092589</c:v>
                </c:pt>
                <c:pt idx="3039">
                  <c:v>44629.544259259259</c:v>
                </c:pt>
                <c:pt idx="3040">
                  <c:v>44629.544988425929</c:v>
                </c:pt>
                <c:pt idx="3041">
                  <c:v>44629.545717592591</c:v>
                </c:pt>
                <c:pt idx="3042">
                  <c:v>44629.546435185184</c:v>
                </c:pt>
                <c:pt idx="3043">
                  <c:v>44629.547164351854</c:v>
                </c:pt>
                <c:pt idx="3044">
                  <c:v>44629.547881944447</c:v>
                </c:pt>
                <c:pt idx="3045">
                  <c:v>44629.548611111109</c:v>
                </c:pt>
                <c:pt idx="3046">
                  <c:v>44629.549340277779</c:v>
                </c:pt>
                <c:pt idx="3047">
                  <c:v>44629.550069444442</c:v>
                </c:pt>
                <c:pt idx="3048">
                  <c:v>44629.550787037035</c:v>
                </c:pt>
                <c:pt idx="3049">
                  <c:v>44629.551516203705</c:v>
                </c:pt>
                <c:pt idx="3050">
                  <c:v>44629.552245370367</c:v>
                </c:pt>
                <c:pt idx="3051">
                  <c:v>44629.55296296296</c:v>
                </c:pt>
                <c:pt idx="3052">
                  <c:v>44629.55369212963</c:v>
                </c:pt>
                <c:pt idx="3053">
                  <c:v>44629.5544212963</c:v>
                </c:pt>
                <c:pt idx="3054">
                  <c:v>44629.555138888885</c:v>
                </c:pt>
                <c:pt idx="3055">
                  <c:v>44629.555868055555</c:v>
                </c:pt>
                <c:pt idx="3056">
                  <c:v>44629.556597222225</c:v>
                </c:pt>
                <c:pt idx="3057">
                  <c:v>44629.557314814818</c:v>
                </c:pt>
                <c:pt idx="3058">
                  <c:v>44629.55804398148</c:v>
                </c:pt>
                <c:pt idx="3059">
                  <c:v>44629.55877314815</c:v>
                </c:pt>
                <c:pt idx="3060">
                  <c:v>44629.559490740743</c:v>
                </c:pt>
                <c:pt idx="3061">
                  <c:v>44629.560219907406</c:v>
                </c:pt>
                <c:pt idx="3062">
                  <c:v>44629.560949074075</c:v>
                </c:pt>
                <c:pt idx="3063">
                  <c:v>44629.561666666668</c:v>
                </c:pt>
                <c:pt idx="3064">
                  <c:v>44629.562395833331</c:v>
                </c:pt>
                <c:pt idx="3065">
                  <c:v>44629.563125000001</c:v>
                </c:pt>
                <c:pt idx="3066">
                  <c:v>44629.563842592594</c:v>
                </c:pt>
                <c:pt idx="3067">
                  <c:v>44629.564571759256</c:v>
                </c:pt>
                <c:pt idx="3068">
                  <c:v>44629.565300925926</c:v>
                </c:pt>
                <c:pt idx="3069">
                  <c:v>44629.566018518519</c:v>
                </c:pt>
                <c:pt idx="3070">
                  <c:v>44629.566747685189</c:v>
                </c:pt>
                <c:pt idx="3071">
                  <c:v>44629.567476851851</c:v>
                </c:pt>
                <c:pt idx="3072">
                  <c:v>44629.568194444444</c:v>
                </c:pt>
                <c:pt idx="3073">
                  <c:v>44629.568923611114</c:v>
                </c:pt>
                <c:pt idx="3074">
                  <c:v>44629.569652777776</c:v>
                </c:pt>
                <c:pt idx="3075">
                  <c:v>44629.570370370369</c:v>
                </c:pt>
                <c:pt idx="3076">
                  <c:v>44629.571099537039</c:v>
                </c:pt>
                <c:pt idx="3077">
                  <c:v>44629.571828703702</c:v>
                </c:pt>
                <c:pt idx="3078">
                  <c:v>44629.572546296295</c:v>
                </c:pt>
                <c:pt idx="3079">
                  <c:v>44629.573275462964</c:v>
                </c:pt>
                <c:pt idx="3080">
                  <c:v>44629.574004629627</c:v>
                </c:pt>
                <c:pt idx="3081">
                  <c:v>44629.57472222222</c:v>
                </c:pt>
                <c:pt idx="3082">
                  <c:v>44629.57545138889</c:v>
                </c:pt>
                <c:pt idx="3083">
                  <c:v>44629.576180555552</c:v>
                </c:pt>
                <c:pt idx="3084">
                  <c:v>44629.576898148145</c:v>
                </c:pt>
                <c:pt idx="3085">
                  <c:v>44629.577627314815</c:v>
                </c:pt>
                <c:pt idx="3086">
                  <c:v>44629.578344907408</c:v>
                </c:pt>
                <c:pt idx="3087">
                  <c:v>44629.579074074078</c:v>
                </c:pt>
                <c:pt idx="3088">
                  <c:v>44629.57980324074</c:v>
                </c:pt>
                <c:pt idx="3089">
                  <c:v>44629.58053240741</c:v>
                </c:pt>
                <c:pt idx="3090">
                  <c:v>44629.581250000003</c:v>
                </c:pt>
                <c:pt idx="3091">
                  <c:v>44629.581979166665</c:v>
                </c:pt>
                <c:pt idx="3092">
                  <c:v>44629.582708333335</c:v>
                </c:pt>
                <c:pt idx="3093">
                  <c:v>44629.583425925928</c:v>
                </c:pt>
                <c:pt idx="3094">
                  <c:v>44629.584155092591</c:v>
                </c:pt>
                <c:pt idx="3095">
                  <c:v>44629.58488425926</c:v>
                </c:pt>
                <c:pt idx="3096">
                  <c:v>44629.585601851853</c:v>
                </c:pt>
                <c:pt idx="3097">
                  <c:v>44629.586331018516</c:v>
                </c:pt>
                <c:pt idx="3098">
                  <c:v>44629.587060185186</c:v>
                </c:pt>
                <c:pt idx="3099">
                  <c:v>44629.587777777779</c:v>
                </c:pt>
                <c:pt idx="3100">
                  <c:v>44629.588506944441</c:v>
                </c:pt>
                <c:pt idx="3101">
                  <c:v>44629.589236111111</c:v>
                </c:pt>
                <c:pt idx="3102">
                  <c:v>44629.589953703704</c:v>
                </c:pt>
                <c:pt idx="3103">
                  <c:v>44629.590682870374</c:v>
                </c:pt>
                <c:pt idx="3104">
                  <c:v>44629.591412037036</c:v>
                </c:pt>
                <c:pt idx="3105">
                  <c:v>44629.592129629629</c:v>
                </c:pt>
                <c:pt idx="3106">
                  <c:v>44629.592858796299</c:v>
                </c:pt>
                <c:pt idx="3107">
                  <c:v>44629.593587962961</c:v>
                </c:pt>
                <c:pt idx="3108">
                  <c:v>44629.594305555554</c:v>
                </c:pt>
                <c:pt idx="3109">
                  <c:v>44629.595034722224</c:v>
                </c:pt>
                <c:pt idx="3110">
                  <c:v>44629.595763888887</c:v>
                </c:pt>
                <c:pt idx="3111">
                  <c:v>44629.59648148148</c:v>
                </c:pt>
                <c:pt idx="3112">
                  <c:v>44629.597210648149</c:v>
                </c:pt>
                <c:pt idx="3113">
                  <c:v>44629.597939814812</c:v>
                </c:pt>
                <c:pt idx="3114">
                  <c:v>44629.598668981482</c:v>
                </c:pt>
                <c:pt idx="3115">
                  <c:v>44629.599386574075</c:v>
                </c:pt>
                <c:pt idx="3116">
                  <c:v>44629.600115740737</c:v>
                </c:pt>
                <c:pt idx="3117">
                  <c:v>44629.600844907407</c:v>
                </c:pt>
                <c:pt idx="3118">
                  <c:v>44629.601620370369</c:v>
                </c:pt>
                <c:pt idx="3119">
                  <c:v>44629.602337962962</c:v>
                </c:pt>
                <c:pt idx="3120">
                  <c:v>44629.603067129632</c:v>
                </c:pt>
                <c:pt idx="3121">
                  <c:v>44629.603796296295</c:v>
                </c:pt>
                <c:pt idx="3122">
                  <c:v>44629.604513888888</c:v>
                </c:pt>
                <c:pt idx="3123">
                  <c:v>44629.605243055557</c:v>
                </c:pt>
                <c:pt idx="3124">
                  <c:v>44629.60597222222</c:v>
                </c:pt>
                <c:pt idx="3125">
                  <c:v>44629.60670138889</c:v>
                </c:pt>
                <c:pt idx="3126">
                  <c:v>44629.607418981483</c:v>
                </c:pt>
                <c:pt idx="3127">
                  <c:v>44629.608148148145</c:v>
                </c:pt>
                <c:pt idx="3128">
                  <c:v>44629.608865740738</c:v>
                </c:pt>
                <c:pt idx="3129">
                  <c:v>44629.609594907408</c:v>
                </c:pt>
                <c:pt idx="3130">
                  <c:v>44629.610324074078</c:v>
                </c:pt>
                <c:pt idx="3131">
                  <c:v>44629.611041666663</c:v>
                </c:pt>
                <c:pt idx="3132">
                  <c:v>44629.611770833333</c:v>
                </c:pt>
                <c:pt idx="3133">
                  <c:v>44629.612500000003</c:v>
                </c:pt>
                <c:pt idx="3134">
                  <c:v>44629.613217592596</c:v>
                </c:pt>
                <c:pt idx="3135">
                  <c:v>44629.613946759258</c:v>
                </c:pt>
                <c:pt idx="3136">
                  <c:v>44629.614675925928</c:v>
                </c:pt>
                <c:pt idx="3137">
                  <c:v>44629.615405092591</c:v>
                </c:pt>
                <c:pt idx="3138">
                  <c:v>44629.616122685184</c:v>
                </c:pt>
                <c:pt idx="3139">
                  <c:v>44629.616851851853</c:v>
                </c:pt>
                <c:pt idx="3140">
                  <c:v>44629.617581018516</c:v>
                </c:pt>
                <c:pt idx="3141">
                  <c:v>44629.618298611109</c:v>
                </c:pt>
                <c:pt idx="3142">
                  <c:v>44629.619027777779</c:v>
                </c:pt>
                <c:pt idx="3143">
                  <c:v>44629.619756944441</c:v>
                </c:pt>
                <c:pt idx="3144">
                  <c:v>44629.620474537034</c:v>
                </c:pt>
                <c:pt idx="3145">
                  <c:v>44629.621203703704</c:v>
                </c:pt>
                <c:pt idx="3146">
                  <c:v>44629.621932870374</c:v>
                </c:pt>
                <c:pt idx="3147">
                  <c:v>44629.622650462959</c:v>
                </c:pt>
                <c:pt idx="3148">
                  <c:v>44629.623379629629</c:v>
                </c:pt>
                <c:pt idx="3149">
                  <c:v>44629.624108796299</c:v>
                </c:pt>
                <c:pt idx="3150">
                  <c:v>44629.624826388892</c:v>
                </c:pt>
                <c:pt idx="3151">
                  <c:v>44629.625555555554</c:v>
                </c:pt>
                <c:pt idx="3152">
                  <c:v>44629.626284722224</c:v>
                </c:pt>
                <c:pt idx="3153">
                  <c:v>44629.627002314817</c:v>
                </c:pt>
                <c:pt idx="3154">
                  <c:v>44629.62773148148</c:v>
                </c:pt>
                <c:pt idx="3155">
                  <c:v>44629.628460648149</c:v>
                </c:pt>
                <c:pt idx="3156">
                  <c:v>44629.629178240742</c:v>
                </c:pt>
                <c:pt idx="3157">
                  <c:v>44629.629907407405</c:v>
                </c:pt>
                <c:pt idx="3158">
                  <c:v>44629.630636574075</c:v>
                </c:pt>
                <c:pt idx="3159">
                  <c:v>44629.631354166668</c:v>
                </c:pt>
                <c:pt idx="3160">
                  <c:v>44629.63208333333</c:v>
                </c:pt>
                <c:pt idx="3161">
                  <c:v>44629.6328125</c:v>
                </c:pt>
                <c:pt idx="3162">
                  <c:v>44629.633530092593</c:v>
                </c:pt>
                <c:pt idx="3163">
                  <c:v>44629.634259259263</c:v>
                </c:pt>
                <c:pt idx="3164">
                  <c:v>44629.634988425925</c:v>
                </c:pt>
                <c:pt idx="3165">
                  <c:v>44629.635706018518</c:v>
                </c:pt>
                <c:pt idx="3166">
                  <c:v>44629.636435185188</c:v>
                </c:pt>
                <c:pt idx="3167">
                  <c:v>44629.637164351851</c:v>
                </c:pt>
                <c:pt idx="3168">
                  <c:v>44629.637881944444</c:v>
                </c:pt>
                <c:pt idx="3169">
                  <c:v>44629.638611111113</c:v>
                </c:pt>
                <c:pt idx="3170">
                  <c:v>44629.639340277776</c:v>
                </c:pt>
                <c:pt idx="3171">
                  <c:v>44629.640057870369</c:v>
                </c:pt>
                <c:pt idx="3172">
                  <c:v>44629.640787037039</c:v>
                </c:pt>
                <c:pt idx="3173">
                  <c:v>44629.641516203701</c:v>
                </c:pt>
                <c:pt idx="3174">
                  <c:v>44629.642245370371</c:v>
                </c:pt>
                <c:pt idx="3175">
                  <c:v>44629.642962962964</c:v>
                </c:pt>
                <c:pt idx="3176">
                  <c:v>44629.643692129626</c:v>
                </c:pt>
                <c:pt idx="3177">
                  <c:v>44629.644421296296</c:v>
                </c:pt>
                <c:pt idx="3178">
                  <c:v>44629.645138888889</c:v>
                </c:pt>
                <c:pt idx="3179">
                  <c:v>44629.645868055559</c:v>
                </c:pt>
                <c:pt idx="3180">
                  <c:v>44629.646597222221</c:v>
                </c:pt>
                <c:pt idx="3181">
                  <c:v>44629.647314814814</c:v>
                </c:pt>
                <c:pt idx="3182">
                  <c:v>44629.648043981484</c:v>
                </c:pt>
                <c:pt idx="3183">
                  <c:v>44629.648773148147</c:v>
                </c:pt>
                <c:pt idx="3184">
                  <c:v>44629.64949074074</c:v>
                </c:pt>
                <c:pt idx="3185">
                  <c:v>44629.650219907409</c:v>
                </c:pt>
                <c:pt idx="3186">
                  <c:v>44629.650949074072</c:v>
                </c:pt>
                <c:pt idx="3187">
                  <c:v>44629.651666666665</c:v>
                </c:pt>
                <c:pt idx="3188">
                  <c:v>44629.652395833335</c:v>
                </c:pt>
                <c:pt idx="3189">
                  <c:v>44629.653124999997</c:v>
                </c:pt>
                <c:pt idx="3190">
                  <c:v>44629.65384259259</c:v>
                </c:pt>
                <c:pt idx="3191">
                  <c:v>44629.65457175926</c:v>
                </c:pt>
                <c:pt idx="3192">
                  <c:v>44629.655300925922</c:v>
                </c:pt>
                <c:pt idx="3193">
                  <c:v>44629.656018518515</c:v>
                </c:pt>
                <c:pt idx="3194">
                  <c:v>44629.656805555554</c:v>
                </c:pt>
                <c:pt idx="3195">
                  <c:v>44629.657523148147</c:v>
                </c:pt>
                <c:pt idx="3196">
                  <c:v>44629.658252314817</c:v>
                </c:pt>
                <c:pt idx="3197">
                  <c:v>44629.65896990741</c:v>
                </c:pt>
                <c:pt idx="3198">
                  <c:v>44629.659699074073</c:v>
                </c:pt>
                <c:pt idx="3199">
                  <c:v>44629.660428240742</c:v>
                </c:pt>
                <c:pt idx="3200">
                  <c:v>44629.661157407405</c:v>
                </c:pt>
                <c:pt idx="3201">
                  <c:v>44629.661874999998</c:v>
                </c:pt>
                <c:pt idx="3202">
                  <c:v>44629.662604166668</c:v>
                </c:pt>
                <c:pt idx="3203">
                  <c:v>44629.66333333333</c:v>
                </c:pt>
                <c:pt idx="3204">
                  <c:v>44629.664050925923</c:v>
                </c:pt>
                <c:pt idx="3205">
                  <c:v>44629.664780092593</c:v>
                </c:pt>
                <c:pt idx="3206">
                  <c:v>44629.665509259263</c:v>
                </c:pt>
                <c:pt idx="3207">
                  <c:v>44629.666226851848</c:v>
                </c:pt>
                <c:pt idx="3208">
                  <c:v>44629.666956018518</c:v>
                </c:pt>
                <c:pt idx="3209">
                  <c:v>44629.667685185188</c:v>
                </c:pt>
                <c:pt idx="3210">
                  <c:v>44629.668402777781</c:v>
                </c:pt>
                <c:pt idx="3211">
                  <c:v>44629.669131944444</c:v>
                </c:pt>
                <c:pt idx="3212">
                  <c:v>44629.669861111113</c:v>
                </c:pt>
                <c:pt idx="3213">
                  <c:v>44629.670578703706</c:v>
                </c:pt>
                <c:pt idx="3214">
                  <c:v>44629.671307870369</c:v>
                </c:pt>
                <c:pt idx="3215">
                  <c:v>44629.672037037039</c:v>
                </c:pt>
                <c:pt idx="3216">
                  <c:v>44629.672754629632</c:v>
                </c:pt>
                <c:pt idx="3217">
                  <c:v>44629.673483796294</c:v>
                </c:pt>
                <c:pt idx="3218">
                  <c:v>44629.674212962964</c:v>
                </c:pt>
                <c:pt idx="3219">
                  <c:v>44629.674930555557</c:v>
                </c:pt>
                <c:pt idx="3220">
                  <c:v>44629.675717592596</c:v>
                </c:pt>
                <c:pt idx="3221">
                  <c:v>44629.676435185182</c:v>
                </c:pt>
                <c:pt idx="3222">
                  <c:v>44629.677164351851</c:v>
                </c:pt>
                <c:pt idx="3223">
                  <c:v>44629.677893518521</c:v>
                </c:pt>
                <c:pt idx="3224">
                  <c:v>44629.678611111114</c:v>
                </c:pt>
                <c:pt idx="3225">
                  <c:v>44629.679340277777</c:v>
                </c:pt>
                <c:pt idx="3226">
                  <c:v>44629.680115740739</c:v>
                </c:pt>
                <c:pt idx="3227">
                  <c:v>44629.680844907409</c:v>
                </c:pt>
                <c:pt idx="3228">
                  <c:v>44629.681562500002</c:v>
                </c:pt>
                <c:pt idx="3229">
                  <c:v>44629.682291666664</c:v>
                </c:pt>
                <c:pt idx="3230">
                  <c:v>44629.683020833334</c:v>
                </c:pt>
                <c:pt idx="3231">
                  <c:v>44629.683738425927</c:v>
                </c:pt>
                <c:pt idx="3232">
                  <c:v>44629.684467592589</c:v>
                </c:pt>
                <c:pt idx="3233">
                  <c:v>44629.685196759259</c:v>
                </c:pt>
                <c:pt idx="3234">
                  <c:v>44629.685914351852</c:v>
                </c:pt>
                <c:pt idx="3235">
                  <c:v>44629.686643518522</c:v>
                </c:pt>
                <c:pt idx="3236">
                  <c:v>44629.687372685185</c:v>
                </c:pt>
                <c:pt idx="3237">
                  <c:v>44629.688090277778</c:v>
                </c:pt>
                <c:pt idx="3238">
                  <c:v>44629.688819444447</c:v>
                </c:pt>
                <c:pt idx="3239">
                  <c:v>44629.68954861111</c:v>
                </c:pt>
                <c:pt idx="3240">
                  <c:v>44629.690266203703</c:v>
                </c:pt>
                <c:pt idx="3241">
                  <c:v>44629.690995370373</c:v>
                </c:pt>
                <c:pt idx="3242">
                  <c:v>44629.691724537035</c:v>
                </c:pt>
                <c:pt idx="3243">
                  <c:v>44629.692442129628</c:v>
                </c:pt>
                <c:pt idx="3244">
                  <c:v>44629.693171296298</c:v>
                </c:pt>
                <c:pt idx="3245">
                  <c:v>44629.69390046296</c:v>
                </c:pt>
                <c:pt idx="3246">
                  <c:v>44629.694618055553</c:v>
                </c:pt>
                <c:pt idx="3247">
                  <c:v>44629.695393518516</c:v>
                </c:pt>
                <c:pt idx="3248">
                  <c:v>44629.696122685185</c:v>
                </c:pt>
                <c:pt idx="3249">
                  <c:v>44629.696851851855</c:v>
                </c:pt>
                <c:pt idx="3250">
                  <c:v>44629.697569444441</c:v>
                </c:pt>
                <c:pt idx="3251">
                  <c:v>44629.698298611111</c:v>
                </c:pt>
                <c:pt idx="3252">
                  <c:v>44629.69902777778</c:v>
                </c:pt>
                <c:pt idx="3253">
                  <c:v>44629.699745370373</c:v>
                </c:pt>
                <c:pt idx="3254">
                  <c:v>44629.700474537036</c:v>
                </c:pt>
                <c:pt idx="3255">
                  <c:v>44629.701203703706</c:v>
                </c:pt>
                <c:pt idx="3256">
                  <c:v>44629.701921296299</c:v>
                </c:pt>
                <c:pt idx="3257">
                  <c:v>44629.702650462961</c:v>
                </c:pt>
                <c:pt idx="3258">
                  <c:v>44629.703379629631</c:v>
                </c:pt>
                <c:pt idx="3259">
                  <c:v>44629.704097222224</c:v>
                </c:pt>
                <c:pt idx="3260">
                  <c:v>44629.704826388886</c:v>
                </c:pt>
                <c:pt idx="3261">
                  <c:v>44629.705555555556</c:v>
                </c:pt>
                <c:pt idx="3262">
                  <c:v>44629.706273148149</c:v>
                </c:pt>
                <c:pt idx="3263">
                  <c:v>44629.707002314812</c:v>
                </c:pt>
                <c:pt idx="3264">
                  <c:v>44629.707731481481</c:v>
                </c:pt>
                <c:pt idx="3265">
                  <c:v>44629.708449074074</c:v>
                </c:pt>
                <c:pt idx="3266">
                  <c:v>44629.709178240744</c:v>
                </c:pt>
                <c:pt idx="3267">
                  <c:v>44629.709907407407</c:v>
                </c:pt>
                <c:pt idx="3268">
                  <c:v>44629.710625</c:v>
                </c:pt>
                <c:pt idx="3269">
                  <c:v>44629.711354166669</c:v>
                </c:pt>
                <c:pt idx="3270">
                  <c:v>44629.712083333332</c:v>
                </c:pt>
                <c:pt idx="3271">
                  <c:v>44629.712800925925</c:v>
                </c:pt>
                <c:pt idx="3272">
                  <c:v>44629.713530092595</c:v>
                </c:pt>
                <c:pt idx="3273">
                  <c:v>44629.714259259257</c:v>
                </c:pt>
                <c:pt idx="3274">
                  <c:v>44629.71497685185</c:v>
                </c:pt>
                <c:pt idx="3275">
                  <c:v>44629.71570601852</c:v>
                </c:pt>
                <c:pt idx="3276">
                  <c:v>44629.716435185182</c:v>
                </c:pt>
                <c:pt idx="3277">
                  <c:v>44629.717152777775</c:v>
                </c:pt>
                <c:pt idx="3278">
                  <c:v>44629.717881944445</c:v>
                </c:pt>
                <c:pt idx="3279">
                  <c:v>44629.718611111108</c:v>
                </c:pt>
                <c:pt idx="3280">
                  <c:v>44629.719340277778</c:v>
                </c:pt>
                <c:pt idx="3281">
                  <c:v>44629.720057870371</c:v>
                </c:pt>
                <c:pt idx="3282">
                  <c:v>44629.72078703704</c:v>
                </c:pt>
                <c:pt idx="3283">
                  <c:v>44629.721562500003</c:v>
                </c:pt>
                <c:pt idx="3284">
                  <c:v>44629.722280092596</c:v>
                </c:pt>
                <c:pt idx="3285">
                  <c:v>44629.723009259258</c:v>
                </c:pt>
                <c:pt idx="3286">
                  <c:v>44629.723738425928</c:v>
                </c:pt>
                <c:pt idx="3287">
                  <c:v>44629.724456018521</c:v>
                </c:pt>
                <c:pt idx="3288">
                  <c:v>44629.725185185183</c:v>
                </c:pt>
                <c:pt idx="3289">
                  <c:v>44629.725914351853</c:v>
                </c:pt>
                <c:pt idx="3290">
                  <c:v>44629.726643518516</c:v>
                </c:pt>
                <c:pt idx="3291">
                  <c:v>44629.727361111109</c:v>
                </c:pt>
                <c:pt idx="3292">
                  <c:v>44629.728090277778</c:v>
                </c:pt>
                <c:pt idx="3293">
                  <c:v>44629.728819444441</c:v>
                </c:pt>
                <c:pt idx="3294">
                  <c:v>44629.729537037034</c:v>
                </c:pt>
                <c:pt idx="3295">
                  <c:v>44629.730266203704</c:v>
                </c:pt>
                <c:pt idx="3296">
                  <c:v>44629.730983796297</c:v>
                </c:pt>
                <c:pt idx="3297">
                  <c:v>44629.731712962966</c:v>
                </c:pt>
                <c:pt idx="3298">
                  <c:v>44629.732442129629</c:v>
                </c:pt>
                <c:pt idx="3299">
                  <c:v>44629.733159722222</c:v>
                </c:pt>
                <c:pt idx="3300">
                  <c:v>44629.733888888892</c:v>
                </c:pt>
                <c:pt idx="3301">
                  <c:v>44629.734618055554</c:v>
                </c:pt>
                <c:pt idx="3302">
                  <c:v>44629.735347222224</c:v>
                </c:pt>
                <c:pt idx="3303">
                  <c:v>44629.736064814817</c:v>
                </c:pt>
                <c:pt idx="3304">
                  <c:v>44629.736793981479</c:v>
                </c:pt>
                <c:pt idx="3305">
                  <c:v>44629.737523148149</c:v>
                </c:pt>
                <c:pt idx="3306">
                  <c:v>44629.738240740742</c:v>
                </c:pt>
                <c:pt idx="3307">
                  <c:v>44629.738969907405</c:v>
                </c:pt>
                <c:pt idx="3308">
                  <c:v>44629.739699074074</c:v>
                </c:pt>
                <c:pt idx="3309">
                  <c:v>44629.740416666667</c:v>
                </c:pt>
                <c:pt idx="3310">
                  <c:v>44629.74114583333</c:v>
                </c:pt>
                <c:pt idx="3311">
                  <c:v>44629.741875</c:v>
                </c:pt>
                <c:pt idx="3312">
                  <c:v>44629.742592592593</c:v>
                </c:pt>
                <c:pt idx="3313">
                  <c:v>44629.743321759262</c:v>
                </c:pt>
                <c:pt idx="3314">
                  <c:v>44629.744050925925</c:v>
                </c:pt>
                <c:pt idx="3315">
                  <c:v>44629.744768518518</c:v>
                </c:pt>
                <c:pt idx="3316">
                  <c:v>44629.745497685188</c:v>
                </c:pt>
                <c:pt idx="3317">
                  <c:v>44629.74622685185</c:v>
                </c:pt>
                <c:pt idx="3318">
                  <c:v>44629.746944444443</c:v>
                </c:pt>
                <c:pt idx="3319">
                  <c:v>44629.747673611113</c:v>
                </c:pt>
                <c:pt idx="3320">
                  <c:v>44629.748402777775</c:v>
                </c:pt>
                <c:pt idx="3321">
                  <c:v>44629.749120370368</c:v>
                </c:pt>
                <c:pt idx="3322">
                  <c:v>44629.749849537038</c:v>
                </c:pt>
                <c:pt idx="3323">
                  <c:v>44629.750578703701</c:v>
                </c:pt>
                <c:pt idx="3324">
                  <c:v>44629.751331018517</c:v>
                </c:pt>
                <c:pt idx="3325">
                  <c:v>44629.75204861111</c:v>
                </c:pt>
                <c:pt idx="3326">
                  <c:v>44629.75277777778</c:v>
                </c:pt>
                <c:pt idx="3327">
                  <c:v>44629.753506944442</c:v>
                </c:pt>
                <c:pt idx="3328">
                  <c:v>44629.754224537035</c:v>
                </c:pt>
                <c:pt idx="3329">
                  <c:v>44629.754999999997</c:v>
                </c:pt>
                <c:pt idx="3330">
                  <c:v>44629.755729166667</c:v>
                </c:pt>
                <c:pt idx="3331">
                  <c:v>44629.756458333337</c:v>
                </c:pt>
                <c:pt idx="3332">
                  <c:v>44629.757175925923</c:v>
                </c:pt>
                <c:pt idx="3333">
                  <c:v>44629.757905092592</c:v>
                </c:pt>
                <c:pt idx="3334">
                  <c:v>44629.758634259262</c:v>
                </c:pt>
                <c:pt idx="3335">
                  <c:v>44629.759351851855</c:v>
                </c:pt>
                <c:pt idx="3336">
                  <c:v>44629.760081018518</c:v>
                </c:pt>
                <c:pt idx="3337">
                  <c:v>44629.760810185187</c:v>
                </c:pt>
                <c:pt idx="3338">
                  <c:v>44629.76152777778</c:v>
                </c:pt>
                <c:pt idx="3339">
                  <c:v>44629.762256944443</c:v>
                </c:pt>
                <c:pt idx="3340">
                  <c:v>44629.762986111113</c:v>
                </c:pt>
                <c:pt idx="3341">
                  <c:v>44629.763703703706</c:v>
                </c:pt>
                <c:pt idx="3342">
                  <c:v>44629.764432870368</c:v>
                </c:pt>
                <c:pt idx="3343">
                  <c:v>44629.765162037038</c:v>
                </c:pt>
                <c:pt idx="3344">
                  <c:v>44629.765879629631</c:v>
                </c:pt>
                <c:pt idx="3345">
                  <c:v>44629.766608796293</c:v>
                </c:pt>
                <c:pt idx="3346">
                  <c:v>44629.767337962963</c:v>
                </c:pt>
                <c:pt idx="3347">
                  <c:v>44629.768055555556</c:v>
                </c:pt>
                <c:pt idx="3348">
                  <c:v>44629.768784722219</c:v>
                </c:pt>
                <c:pt idx="3349">
                  <c:v>44629.769513888888</c:v>
                </c:pt>
                <c:pt idx="3350">
                  <c:v>44629.770231481481</c:v>
                </c:pt>
                <c:pt idx="3351">
                  <c:v>44629.770960648151</c:v>
                </c:pt>
                <c:pt idx="3352">
                  <c:v>44629.771689814814</c:v>
                </c:pt>
                <c:pt idx="3353">
                  <c:v>44629.772407407407</c:v>
                </c:pt>
                <c:pt idx="3354">
                  <c:v>44629.773136574076</c:v>
                </c:pt>
                <c:pt idx="3355">
                  <c:v>44629.773865740739</c:v>
                </c:pt>
                <c:pt idx="3356">
                  <c:v>44629.774583333332</c:v>
                </c:pt>
                <c:pt idx="3357">
                  <c:v>44629.775312500002</c:v>
                </c:pt>
                <c:pt idx="3358">
                  <c:v>44629.776041666664</c:v>
                </c:pt>
                <c:pt idx="3359">
                  <c:v>44629.776759259257</c:v>
                </c:pt>
                <c:pt idx="3360">
                  <c:v>44629.77753472222</c:v>
                </c:pt>
                <c:pt idx="3361">
                  <c:v>44629.778263888889</c:v>
                </c:pt>
                <c:pt idx="3362">
                  <c:v>44629.778993055559</c:v>
                </c:pt>
                <c:pt idx="3363">
                  <c:v>44629.779710648145</c:v>
                </c:pt>
                <c:pt idx="3364">
                  <c:v>44629.780439814815</c:v>
                </c:pt>
                <c:pt idx="3365">
                  <c:v>44629.781168981484</c:v>
                </c:pt>
                <c:pt idx="3366">
                  <c:v>44629.781886574077</c:v>
                </c:pt>
                <c:pt idx="3367">
                  <c:v>44629.78261574074</c:v>
                </c:pt>
                <c:pt idx="3368">
                  <c:v>44629.78334490741</c:v>
                </c:pt>
                <c:pt idx="3369">
                  <c:v>44629.784062500003</c:v>
                </c:pt>
                <c:pt idx="3370">
                  <c:v>44629.784791666665</c:v>
                </c:pt>
                <c:pt idx="3371">
                  <c:v>44629.785567129627</c:v>
                </c:pt>
                <c:pt idx="3372">
                  <c:v>44629.786296296297</c:v>
                </c:pt>
                <c:pt idx="3373">
                  <c:v>44629.78701388889</c:v>
                </c:pt>
                <c:pt idx="3374">
                  <c:v>44629.787743055553</c:v>
                </c:pt>
                <c:pt idx="3375">
                  <c:v>44629.788472222222</c:v>
                </c:pt>
                <c:pt idx="3376">
                  <c:v>44629.789189814815</c:v>
                </c:pt>
                <c:pt idx="3377">
                  <c:v>44629.789918981478</c:v>
                </c:pt>
                <c:pt idx="3378">
                  <c:v>44629.790648148148</c:v>
                </c:pt>
                <c:pt idx="3379">
                  <c:v>44629.791365740741</c:v>
                </c:pt>
                <c:pt idx="3380">
                  <c:v>44629.792094907411</c:v>
                </c:pt>
                <c:pt idx="3381">
                  <c:v>44629.792824074073</c:v>
                </c:pt>
                <c:pt idx="3382">
                  <c:v>44629.793541666666</c:v>
                </c:pt>
                <c:pt idx="3383">
                  <c:v>44629.794270833336</c:v>
                </c:pt>
                <c:pt idx="3384">
                  <c:v>44629.794999999998</c:v>
                </c:pt>
                <c:pt idx="3385">
                  <c:v>44629.795717592591</c:v>
                </c:pt>
                <c:pt idx="3386">
                  <c:v>44629.796446759261</c:v>
                </c:pt>
                <c:pt idx="3387">
                  <c:v>44629.797175925924</c:v>
                </c:pt>
                <c:pt idx="3388">
                  <c:v>44629.797893518517</c:v>
                </c:pt>
                <c:pt idx="3389">
                  <c:v>44629.798622685186</c:v>
                </c:pt>
                <c:pt idx="3390">
                  <c:v>44629.799351851849</c:v>
                </c:pt>
                <c:pt idx="3391">
                  <c:v>44629.800069444442</c:v>
                </c:pt>
                <c:pt idx="3392">
                  <c:v>44629.800798611112</c:v>
                </c:pt>
                <c:pt idx="3393">
                  <c:v>44629.801527777781</c:v>
                </c:pt>
                <c:pt idx="3394">
                  <c:v>44629.802245370367</c:v>
                </c:pt>
                <c:pt idx="3395">
                  <c:v>44629.802974537037</c:v>
                </c:pt>
                <c:pt idx="3396">
                  <c:v>44629.803703703707</c:v>
                </c:pt>
                <c:pt idx="3397">
                  <c:v>44629.8044212963</c:v>
                </c:pt>
                <c:pt idx="3398">
                  <c:v>44629.805150462962</c:v>
                </c:pt>
                <c:pt idx="3399">
                  <c:v>44629.805879629632</c:v>
                </c:pt>
                <c:pt idx="3400">
                  <c:v>44629.806597222225</c:v>
                </c:pt>
                <c:pt idx="3401">
                  <c:v>44629.807326388887</c:v>
                </c:pt>
                <c:pt idx="3402">
                  <c:v>44629.808055555557</c:v>
                </c:pt>
                <c:pt idx="3403">
                  <c:v>44629.80877314815</c:v>
                </c:pt>
                <c:pt idx="3404">
                  <c:v>44629.809502314813</c:v>
                </c:pt>
                <c:pt idx="3405">
                  <c:v>44629.810231481482</c:v>
                </c:pt>
                <c:pt idx="3406">
                  <c:v>44629.810949074075</c:v>
                </c:pt>
                <c:pt idx="3407">
                  <c:v>44629.811678240738</c:v>
                </c:pt>
                <c:pt idx="3408">
                  <c:v>44629.812407407408</c:v>
                </c:pt>
                <c:pt idx="3409">
                  <c:v>44629.813125000001</c:v>
                </c:pt>
                <c:pt idx="3410">
                  <c:v>44629.813854166663</c:v>
                </c:pt>
                <c:pt idx="3411">
                  <c:v>44629.814583333333</c:v>
                </c:pt>
                <c:pt idx="3412">
                  <c:v>44629.815300925926</c:v>
                </c:pt>
                <c:pt idx="3413">
                  <c:v>44629.816030092596</c:v>
                </c:pt>
                <c:pt idx="3414">
                  <c:v>44629.816747685189</c:v>
                </c:pt>
                <c:pt idx="3415">
                  <c:v>44629.817476851851</c:v>
                </c:pt>
                <c:pt idx="3416">
                  <c:v>44629.818206018521</c:v>
                </c:pt>
                <c:pt idx="3417">
                  <c:v>44629.818981481483</c:v>
                </c:pt>
                <c:pt idx="3418">
                  <c:v>44629.819710648146</c:v>
                </c:pt>
                <c:pt idx="3419">
                  <c:v>44629.820428240739</c:v>
                </c:pt>
                <c:pt idx="3420">
                  <c:v>44629.821157407408</c:v>
                </c:pt>
                <c:pt idx="3421">
                  <c:v>44629.821886574071</c:v>
                </c:pt>
                <c:pt idx="3422">
                  <c:v>44629.822604166664</c:v>
                </c:pt>
                <c:pt idx="3423">
                  <c:v>44629.823333333334</c:v>
                </c:pt>
                <c:pt idx="3424">
                  <c:v>44629.824062500003</c:v>
                </c:pt>
                <c:pt idx="3425">
                  <c:v>44629.824780092589</c:v>
                </c:pt>
                <c:pt idx="3426">
                  <c:v>44629.825509259259</c:v>
                </c:pt>
                <c:pt idx="3427">
                  <c:v>44629.826238425929</c:v>
                </c:pt>
                <c:pt idx="3428">
                  <c:v>44629.826956018522</c:v>
                </c:pt>
                <c:pt idx="3429">
                  <c:v>44629.827685185184</c:v>
                </c:pt>
                <c:pt idx="3430">
                  <c:v>44629.828414351854</c:v>
                </c:pt>
                <c:pt idx="3431">
                  <c:v>44629.829131944447</c:v>
                </c:pt>
                <c:pt idx="3432">
                  <c:v>44629.829861111109</c:v>
                </c:pt>
                <c:pt idx="3433">
                  <c:v>44629.830590277779</c:v>
                </c:pt>
                <c:pt idx="3434">
                  <c:v>44629.831307870372</c:v>
                </c:pt>
                <c:pt idx="3435">
                  <c:v>44629.832037037035</c:v>
                </c:pt>
                <c:pt idx="3436">
                  <c:v>44629.832766203705</c:v>
                </c:pt>
                <c:pt idx="3437">
                  <c:v>44629.833483796298</c:v>
                </c:pt>
                <c:pt idx="3438">
                  <c:v>44629.83421296296</c:v>
                </c:pt>
                <c:pt idx="3439">
                  <c:v>44629.83494212963</c:v>
                </c:pt>
                <c:pt idx="3440">
                  <c:v>44629.835659722223</c:v>
                </c:pt>
                <c:pt idx="3441">
                  <c:v>44629.836388888885</c:v>
                </c:pt>
                <c:pt idx="3442">
                  <c:v>44629.837118055555</c:v>
                </c:pt>
                <c:pt idx="3443">
                  <c:v>44629.837835648148</c:v>
                </c:pt>
                <c:pt idx="3444">
                  <c:v>44629.838564814818</c:v>
                </c:pt>
                <c:pt idx="3445">
                  <c:v>44629.83929398148</c:v>
                </c:pt>
                <c:pt idx="3446">
                  <c:v>44629.840011574073</c:v>
                </c:pt>
                <c:pt idx="3447">
                  <c:v>44629.840740740743</c:v>
                </c:pt>
                <c:pt idx="3448">
                  <c:v>44629.841516203705</c:v>
                </c:pt>
                <c:pt idx="3449">
                  <c:v>44629.842245370368</c:v>
                </c:pt>
                <c:pt idx="3450">
                  <c:v>44629.842962962961</c:v>
                </c:pt>
                <c:pt idx="3451">
                  <c:v>44629.843692129631</c:v>
                </c:pt>
                <c:pt idx="3452">
                  <c:v>44629.844421296293</c:v>
                </c:pt>
                <c:pt idx="3453">
                  <c:v>44629.845138888886</c:v>
                </c:pt>
                <c:pt idx="3454">
                  <c:v>44629.845868055556</c:v>
                </c:pt>
                <c:pt idx="3455">
                  <c:v>44629.846597222226</c:v>
                </c:pt>
                <c:pt idx="3456">
                  <c:v>44629.847314814811</c:v>
                </c:pt>
                <c:pt idx="3457">
                  <c:v>44629.848043981481</c:v>
                </c:pt>
                <c:pt idx="3458">
                  <c:v>44629.848761574074</c:v>
                </c:pt>
                <c:pt idx="3459">
                  <c:v>44629.849548611113</c:v>
                </c:pt>
                <c:pt idx="3460">
                  <c:v>44629.850266203706</c:v>
                </c:pt>
                <c:pt idx="3461">
                  <c:v>44629.850995370369</c:v>
                </c:pt>
                <c:pt idx="3462">
                  <c:v>44629.851724537039</c:v>
                </c:pt>
                <c:pt idx="3463">
                  <c:v>44629.852442129632</c:v>
                </c:pt>
                <c:pt idx="3464">
                  <c:v>44629.853171296294</c:v>
                </c:pt>
                <c:pt idx="3465">
                  <c:v>44629.853900462964</c:v>
                </c:pt>
                <c:pt idx="3466">
                  <c:v>44629.854618055557</c:v>
                </c:pt>
                <c:pt idx="3467">
                  <c:v>44629.855347222219</c:v>
                </c:pt>
                <c:pt idx="3468">
                  <c:v>44629.856076388889</c:v>
                </c:pt>
                <c:pt idx="3469">
                  <c:v>44629.856793981482</c:v>
                </c:pt>
                <c:pt idx="3470">
                  <c:v>44629.857569444444</c:v>
                </c:pt>
                <c:pt idx="3471">
                  <c:v>44629.858298611114</c:v>
                </c:pt>
                <c:pt idx="3472">
                  <c:v>44629.859027777777</c:v>
                </c:pt>
                <c:pt idx="3473">
                  <c:v>44629.85974537037</c:v>
                </c:pt>
                <c:pt idx="3474">
                  <c:v>44629.860474537039</c:v>
                </c:pt>
                <c:pt idx="3475">
                  <c:v>44629.861203703702</c:v>
                </c:pt>
                <c:pt idx="3476">
                  <c:v>44629.861921296295</c:v>
                </c:pt>
                <c:pt idx="3477">
                  <c:v>44629.862650462965</c:v>
                </c:pt>
                <c:pt idx="3478">
                  <c:v>44629.863379629627</c:v>
                </c:pt>
                <c:pt idx="3479">
                  <c:v>44629.86409722222</c:v>
                </c:pt>
                <c:pt idx="3480">
                  <c:v>44629.86482638889</c:v>
                </c:pt>
                <c:pt idx="3481">
                  <c:v>44629.865555555552</c:v>
                </c:pt>
                <c:pt idx="3482">
                  <c:v>44629.866273148145</c:v>
                </c:pt>
                <c:pt idx="3483">
                  <c:v>44629.867002314815</c:v>
                </c:pt>
                <c:pt idx="3484">
                  <c:v>44629.867731481485</c:v>
                </c:pt>
                <c:pt idx="3485">
                  <c:v>44629.868449074071</c:v>
                </c:pt>
                <c:pt idx="3486">
                  <c:v>44629.86917824074</c:v>
                </c:pt>
                <c:pt idx="3487">
                  <c:v>44629.86990740741</c:v>
                </c:pt>
                <c:pt idx="3488">
                  <c:v>44629.870625000003</c:v>
                </c:pt>
                <c:pt idx="3489">
                  <c:v>44629.871354166666</c:v>
                </c:pt>
                <c:pt idx="3490">
                  <c:v>44629.872083333335</c:v>
                </c:pt>
                <c:pt idx="3491">
                  <c:v>44629.872800925928</c:v>
                </c:pt>
                <c:pt idx="3492">
                  <c:v>44629.873530092591</c:v>
                </c:pt>
                <c:pt idx="3493">
                  <c:v>44629.874259259261</c:v>
                </c:pt>
                <c:pt idx="3494">
                  <c:v>44629.874976851854</c:v>
                </c:pt>
                <c:pt idx="3495">
                  <c:v>44629.875706018516</c:v>
                </c:pt>
                <c:pt idx="3496">
                  <c:v>44629.876435185186</c:v>
                </c:pt>
                <c:pt idx="3497">
                  <c:v>44629.877152777779</c:v>
                </c:pt>
                <c:pt idx="3498">
                  <c:v>44629.877881944441</c:v>
                </c:pt>
                <c:pt idx="3499">
                  <c:v>44629.878611111111</c:v>
                </c:pt>
                <c:pt idx="3500">
                  <c:v>44629.879328703704</c:v>
                </c:pt>
                <c:pt idx="3501">
                  <c:v>44629.880057870374</c:v>
                </c:pt>
                <c:pt idx="3502">
                  <c:v>44629.880787037036</c:v>
                </c:pt>
                <c:pt idx="3503">
                  <c:v>44629.881504629629</c:v>
                </c:pt>
                <c:pt idx="3504">
                  <c:v>44629.882233796299</c:v>
                </c:pt>
                <c:pt idx="3505">
                  <c:v>44629.882962962962</c:v>
                </c:pt>
                <c:pt idx="3506">
                  <c:v>44629.883680555555</c:v>
                </c:pt>
                <c:pt idx="3507">
                  <c:v>44629.884409722225</c:v>
                </c:pt>
                <c:pt idx="3508">
                  <c:v>44629.885138888887</c:v>
                </c:pt>
                <c:pt idx="3509">
                  <c:v>44629.88585648148</c:v>
                </c:pt>
                <c:pt idx="3510">
                  <c:v>44629.88658564815</c:v>
                </c:pt>
                <c:pt idx="3511">
                  <c:v>44629.887314814812</c:v>
                </c:pt>
                <c:pt idx="3512">
                  <c:v>44629.888032407405</c:v>
                </c:pt>
                <c:pt idx="3513">
                  <c:v>44629.888761574075</c:v>
                </c:pt>
                <c:pt idx="3514">
                  <c:v>44629.889490740738</c:v>
                </c:pt>
                <c:pt idx="3515">
                  <c:v>44629.890219907407</c:v>
                </c:pt>
                <c:pt idx="3516">
                  <c:v>44629.8909375</c:v>
                </c:pt>
                <c:pt idx="3517">
                  <c:v>44629.89166666667</c:v>
                </c:pt>
                <c:pt idx="3518">
                  <c:v>44629.892395833333</c:v>
                </c:pt>
                <c:pt idx="3519">
                  <c:v>44629.893113425926</c:v>
                </c:pt>
                <c:pt idx="3520">
                  <c:v>44629.893842592595</c:v>
                </c:pt>
                <c:pt idx="3521">
                  <c:v>44629.894618055558</c:v>
                </c:pt>
                <c:pt idx="3522">
                  <c:v>44629.89534722222</c:v>
                </c:pt>
                <c:pt idx="3523">
                  <c:v>44629.89607638889</c:v>
                </c:pt>
                <c:pt idx="3524">
                  <c:v>44629.896793981483</c:v>
                </c:pt>
                <c:pt idx="3525">
                  <c:v>44629.897523148145</c:v>
                </c:pt>
                <c:pt idx="3526">
                  <c:v>44629.898252314815</c:v>
                </c:pt>
                <c:pt idx="3527">
                  <c:v>44629.898981481485</c:v>
                </c:pt>
                <c:pt idx="3528">
                  <c:v>44629.899699074071</c:v>
                </c:pt>
                <c:pt idx="3529">
                  <c:v>44629.90042824074</c:v>
                </c:pt>
                <c:pt idx="3530">
                  <c:v>44629.90115740741</c:v>
                </c:pt>
                <c:pt idx="3531">
                  <c:v>44629.901875000003</c:v>
                </c:pt>
                <c:pt idx="3532">
                  <c:v>44629.902650462966</c:v>
                </c:pt>
                <c:pt idx="3533">
                  <c:v>44629.903379629628</c:v>
                </c:pt>
                <c:pt idx="3534">
                  <c:v>44629.904108796298</c:v>
                </c:pt>
                <c:pt idx="3535">
                  <c:v>44629.90483796296</c:v>
                </c:pt>
                <c:pt idx="3536">
                  <c:v>44629.905555555553</c:v>
                </c:pt>
                <c:pt idx="3537">
                  <c:v>44629.906284722223</c:v>
                </c:pt>
                <c:pt idx="3538">
                  <c:v>44629.907060185185</c:v>
                </c:pt>
                <c:pt idx="3539">
                  <c:v>44629.907789351855</c:v>
                </c:pt>
                <c:pt idx="3540">
                  <c:v>44629.908518518518</c:v>
                </c:pt>
                <c:pt idx="3541">
                  <c:v>44629.909236111111</c:v>
                </c:pt>
                <c:pt idx="3542">
                  <c:v>44629.90996527778</c:v>
                </c:pt>
                <c:pt idx="3543">
                  <c:v>44629.910682870373</c:v>
                </c:pt>
                <c:pt idx="3544">
                  <c:v>44629.911458333336</c:v>
                </c:pt>
                <c:pt idx="3545">
                  <c:v>44629.912187499998</c:v>
                </c:pt>
                <c:pt idx="3546">
                  <c:v>44629.912905092591</c:v>
                </c:pt>
                <c:pt idx="3547">
                  <c:v>44629.913634259261</c:v>
                </c:pt>
                <c:pt idx="3548">
                  <c:v>44629.914363425924</c:v>
                </c:pt>
                <c:pt idx="3549">
                  <c:v>44629.915081018517</c:v>
                </c:pt>
                <c:pt idx="3550">
                  <c:v>44629.915856481479</c:v>
                </c:pt>
                <c:pt idx="3551">
                  <c:v>44629.916585648149</c:v>
                </c:pt>
                <c:pt idx="3552">
                  <c:v>44629.917303240742</c:v>
                </c:pt>
                <c:pt idx="3553">
                  <c:v>44629.918032407404</c:v>
                </c:pt>
                <c:pt idx="3554">
                  <c:v>44629.918761574074</c:v>
                </c:pt>
                <c:pt idx="3555">
                  <c:v>44629.919479166667</c:v>
                </c:pt>
                <c:pt idx="3556">
                  <c:v>44629.920254629629</c:v>
                </c:pt>
                <c:pt idx="3557">
                  <c:v>44629.920983796299</c:v>
                </c:pt>
                <c:pt idx="3558">
                  <c:v>44629.921712962961</c:v>
                </c:pt>
                <c:pt idx="3559">
                  <c:v>44629.922430555554</c:v>
                </c:pt>
                <c:pt idx="3560">
                  <c:v>44629.923159722224</c:v>
                </c:pt>
                <c:pt idx="3561">
                  <c:v>44629.923888888887</c:v>
                </c:pt>
                <c:pt idx="3562">
                  <c:v>44629.92465277778</c:v>
                </c:pt>
                <c:pt idx="3563">
                  <c:v>44629.925381944442</c:v>
                </c:pt>
                <c:pt idx="3564">
                  <c:v>44629.926111111112</c:v>
                </c:pt>
                <c:pt idx="3565">
                  <c:v>44629.926840277774</c:v>
                </c:pt>
                <c:pt idx="3566">
                  <c:v>44629.927557870367</c:v>
                </c:pt>
                <c:pt idx="3567">
                  <c:v>44629.928287037037</c:v>
                </c:pt>
                <c:pt idx="3568">
                  <c:v>44629.929050925923</c:v>
                </c:pt>
                <c:pt idx="3569">
                  <c:v>44629.929780092592</c:v>
                </c:pt>
                <c:pt idx="3570">
                  <c:v>44629.930509259262</c:v>
                </c:pt>
                <c:pt idx="3571">
                  <c:v>44629.931226851855</c:v>
                </c:pt>
                <c:pt idx="3572">
                  <c:v>44629.931956018518</c:v>
                </c:pt>
                <c:pt idx="3573">
                  <c:v>44629.932685185187</c:v>
                </c:pt>
                <c:pt idx="3574">
                  <c:v>44629.933449074073</c:v>
                </c:pt>
                <c:pt idx="3575">
                  <c:v>44629.934178240743</c:v>
                </c:pt>
                <c:pt idx="3576">
                  <c:v>44629.934895833336</c:v>
                </c:pt>
                <c:pt idx="3577">
                  <c:v>44629.935624999998</c:v>
                </c:pt>
                <c:pt idx="3578">
                  <c:v>44629.936354166668</c:v>
                </c:pt>
                <c:pt idx="3579">
                  <c:v>44629.937071759261</c:v>
                </c:pt>
                <c:pt idx="3580">
                  <c:v>44629.937847222223</c:v>
                </c:pt>
                <c:pt idx="3581">
                  <c:v>44629.938576388886</c:v>
                </c:pt>
                <c:pt idx="3582">
                  <c:v>44629.939293981479</c:v>
                </c:pt>
                <c:pt idx="3583">
                  <c:v>44629.940023148149</c:v>
                </c:pt>
                <c:pt idx="3584">
                  <c:v>44629.940752314818</c:v>
                </c:pt>
                <c:pt idx="3585">
                  <c:v>44629.941469907404</c:v>
                </c:pt>
                <c:pt idx="3586">
                  <c:v>44629.942245370374</c:v>
                </c:pt>
                <c:pt idx="3587">
                  <c:v>44629.942962962959</c:v>
                </c:pt>
                <c:pt idx="3588">
                  <c:v>44629.943692129629</c:v>
                </c:pt>
                <c:pt idx="3589">
                  <c:v>44629.944409722222</c:v>
                </c:pt>
                <c:pt idx="3590">
                  <c:v>44629.945138888892</c:v>
                </c:pt>
                <c:pt idx="3591">
                  <c:v>44629.945868055554</c:v>
                </c:pt>
                <c:pt idx="3592">
                  <c:v>44629.946643518517</c:v>
                </c:pt>
                <c:pt idx="3593">
                  <c:v>44629.94736111111</c:v>
                </c:pt>
                <c:pt idx="3594">
                  <c:v>44629.94809027778</c:v>
                </c:pt>
                <c:pt idx="3595">
                  <c:v>44629.948819444442</c:v>
                </c:pt>
                <c:pt idx="3596">
                  <c:v>44629.949537037035</c:v>
                </c:pt>
                <c:pt idx="3597">
                  <c:v>44629.950266203705</c:v>
                </c:pt>
                <c:pt idx="3598">
                  <c:v>44629.95103009259</c:v>
                </c:pt>
                <c:pt idx="3599">
                  <c:v>44629.95175925926</c:v>
                </c:pt>
                <c:pt idx="3600">
                  <c:v>44629.952488425923</c:v>
                </c:pt>
                <c:pt idx="3601">
                  <c:v>44629.953206018516</c:v>
                </c:pt>
                <c:pt idx="3602">
                  <c:v>44629.953935185185</c:v>
                </c:pt>
                <c:pt idx="3603">
                  <c:v>44629.954664351855</c:v>
                </c:pt>
                <c:pt idx="3604">
                  <c:v>44629.955381944441</c:v>
                </c:pt>
                <c:pt idx="3605">
                  <c:v>44629.956111111111</c:v>
                </c:pt>
                <c:pt idx="3606">
                  <c:v>44629.95684027778</c:v>
                </c:pt>
                <c:pt idx="3607">
                  <c:v>44629.957557870373</c:v>
                </c:pt>
                <c:pt idx="3608">
                  <c:v>44629.958287037036</c:v>
                </c:pt>
                <c:pt idx="3609">
                  <c:v>44629.959062499998</c:v>
                </c:pt>
                <c:pt idx="3610">
                  <c:v>44629.959780092591</c:v>
                </c:pt>
                <c:pt idx="3611">
                  <c:v>44629.960509259261</c:v>
                </c:pt>
                <c:pt idx="3612">
                  <c:v>44629.961238425924</c:v>
                </c:pt>
                <c:pt idx="3613">
                  <c:v>44629.961956018517</c:v>
                </c:pt>
                <c:pt idx="3614">
                  <c:v>44629.962685185186</c:v>
                </c:pt>
                <c:pt idx="3615">
                  <c:v>44629.963449074072</c:v>
                </c:pt>
                <c:pt idx="3616">
                  <c:v>44629.964178240742</c:v>
                </c:pt>
                <c:pt idx="3617">
                  <c:v>44629.964907407404</c:v>
                </c:pt>
                <c:pt idx="3618">
                  <c:v>44629.965624999997</c:v>
                </c:pt>
                <c:pt idx="3619">
                  <c:v>44629.966354166667</c:v>
                </c:pt>
                <c:pt idx="3620">
                  <c:v>44629.967083333337</c:v>
                </c:pt>
                <c:pt idx="3621">
                  <c:v>44629.967847222222</c:v>
                </c:pt>
                <c:pt idx="3622">
                  <c:v>44629.968576388892</c:v>
                </c:pt>
                <c:pt idx="3623">
                  <c:v>44629.969293981485</c:v>
                </c:pt>
                <c:pt idx="3624">
                  <c:v>44629.970023148147</c:v>
                </c:pt>
                <c:pt idx="3625">
                  <c:v>44629.970752314817</c:v>
                </c:pt>
                <c:pt idx="3626">
                  <c:v>44629.97146990741</c:v>
                </c:pt>
                <c:pt idx="3627">
                  <c:v>44629.972245370373</c:v>
                </c:pt>
                <c:pt idx="3628">
                  <c:v>44629.972962962966</c:v>
                </c:pt>
                <c:pt idx="3629">
                  <c:v>44629.973692129628</c:v>
                </c:pt>
                <c:pt idx="3630">
                  <c:v>44629.974421296298</c:v>
                </c:pt>
                <c:pt idx="3631">
                  <c:v>44629.975138888891</c:v>
                </c:pt>
                <c:pt idx="3632">
                  <c:v>44629.975868055553</c:v>
                </c:pt>
                <c:pt idx="3633">
                  <c:v>44629.976643518516</c:v>
                </c:pt>
                <c:pt idx="3634">
                  <c:v>44629.977372685185</c:v>
                </c:pt>
                <c:pt idx="3635">
                  <c:v>44629.978101851855</c:v>
                </c:pt>
                <c:pt idx="3636">
                  <c:v>44629.978819444441</c:v>
                </c:pt>
                <c:pt idx="3637">
                  <c:v>44629.979548611111</c:v>
                </c:pt>
                <c:pt idx="3638">
                  <c:v>44629.98027777778</c:v>
                </c:pt>
                <c:pt idx="3639">
                  <c:v>44629.980995370373</c:v>
                </c:pt>
                <c:pt idx="3640">
                  <c:v>44629.981724537036</c:v>
                </c:pt>
                <c:pt idx="3641">
                  <c:v>44629.982453703706</c:v>
                </c:pt>
                <c:pt idx="3642">
                  <c:v>44629.983171296299</c:v>
                </c:pt>
                <c:pt idx="3643">
                  <c:v>44629.983900462961</c:v>
                </c:pt>
                <c:pt idx="3644">
                  <c:v>44629.984675925924</c:v>
                </c:pt>
                <c:pt idx="3645">
                  <c:v>44629.985405092593</c:v>
                </c:pt>
                <c:pt idx="3646">
                  <c:v>44629.986134259256</c:v>
                </c:pt>
                <c:pt idx="3647">
                  <c:v>44629.986851851849</c:v>
                </c:pt>
                <c:pt idx="3648">
                  <c:v>44629.987581018519</c:v>
                </c:pt>
                <c:pt idx="3649">
                  <c:v>44629.988298611112</c:v>
                </c:pt>
                <c:pt idx="3650">
                  <c:v>44629.989027777781</c:v>
                </c:pt>
                <c:pt idx="3651">
                  <c:v>44629.989756944444</c:v>
                </c:pt>
                <c:pt idx="3652">
                  <c:v>44629.990474537037</c:v>
                </c:pt>
                <c:pt idx="3653">
                  <c:v>44629.991203703707</c:v>
                </c:pt>
                <c:pt idx="3654">
                  <c:v>44629.991932870369</c:v>
                </c:pt>
                <c:pt idx="3655">
                  <c:v>44629.992650462962</c:v>
                </c:pt>
                <c:pt idx="3656">
                  <c:v>44629.993379629632</c:v>
                </c:pt>
                <c:pt idx="3657">
                  <c:v>44629.994108796294</c:v>
                </c:pt>
                <c:pt idx="3658">
                  <c:v>44629.994826388887</c:v>
                </c:pt>
                <c:pt idx="3659">
                  <c:v>44629.995555555557</c:v>
                </c:pt>
                <c:pt idx="3660">
                  <c:v>44629.99628472222</c:v>
                </c:pt>
                <c:pt idx="3661">
                  <c:v>44629.997002314813</c:v>
                </c:pt>
                <c:pt idx="3662">
                  <c:v>44629.997731481482</c:v>
                </c:pt>
                <c:pt idx="3663">
                  <c:v>44629.998460648145</c:v>
                </c:pt>
                <c:pt idx="3664">
                  <c:v>44629.999189814815</c:v>
                </c:pt>
                <c:pt idx="3665">
                  <c:v>44629.999907407408</c:v>
                </c:pt>
                <c:pt idx="3666">
                  <c:v>44630.000636574077</c:v>
                </c:pt>
                <c:pt idx="3667">
                  <c:v>44630.00136574074</c:v>
                </c:pt>
                <c:pt idx="3668">
                  <c:v>44630.002083333333</c:v>
                </c:pt>
                <c:pt idx="3669">
                  <c:v>44630.002812500003</c:v>
                </c:pt>
                <c:pt idx="3670">
                  <c:v>44630.003587962965</c:v>
                </c:pt>
                <c:pt idx="3671">
                  <c:v>44630.004317129627</c:v>
                </c:pt>
                <c:pt idx="3672">
                  <c:v>44630.005046296297</c:v>
                </c:pt>
                <c:pt idx="3673">
                  <c:v>44630.00576388889</c:v>
                </c:pt>
                <c:pt idx="3674">
                  <c:v>44630.006493055553</c:v>
                </c:pt>
                <c:pt idx="3675">
                  <c:v>44630.007222222222</c:v>
                </c:pt>
                <c:pt idx="3676">
                  <c:v>44630.007939814815</c:v>
                </c:pt>
                <c:pt idx="3677">
                  <c:v>44630.008668981478</c:v>
                </c:pt>
                <c:pt idx="3678">
                  <c:v>44630.009398148148</c:v>
                </c:pt>
                <c:pt idx="3679">
                  <c:v>44630.010115740741</c:v>
                </c:pt>
                <c:pt idx="3680">
                  <c:v>44630.010844907411</c:v>
                </c:pt>
                <c:pt idx="3681">
                  <c:v>44630.011574074073</c:v>
                </c:pt>
                <c:pt idx="3682">
                  <c:v>44630.012303240743</c:v>
                </c:pt>
                <c:pt idx="3683">
                  <c:v>44630.013032407405</c:v>
                </c:pt>
                <c:pt idx="3684">
                  <c:v>44630.013749999998</c:v>
                </c:pt>
                <c:pt idx="3685">
                  <c:v>44630.014479166668</c:v>
                </c:pt>
                <c:pt idx="3686">
                  <c:v>44630.01525462963</c:v>
                </c:pt>
                <c:pt idx="3687">
                  <c:v>44630.015972222223</c:v>
                </c:pt>
                <c:pt idx="3688">
                  <c:v>44630.016701388886</c:v>
                </c:pt>
                <c:pt idx="3689">
                  <c:v>44630.017430555556</c:v>
                </c:pt>
                <c:pt idx="3690">
                  <c:v>44630.018148148149</c:v>
                </c:pt>
                <c:pt idx="3691">
                  <c:v>44630.018877314818</c:v>
                </c:pt>
                <c:pt idx="3692">
                  <c:v>44630.019652777781</c:v>
                </c:pt>
                <c:pt idx="3693">
                  <c:v>44630.020370370374</c:v>
                </c:pt>
                <c:pt idx="3694">
                  <c:v>44630.021099537036</c:v>
                </c:pt>
                <c:pt idx="3695">
                  <c:v>44630.021828703706</c:v>
                </c:pt>
                <c:pt idx="3696">
                  <c:v>44630.022546296299</c:v>
                </c:pt>
                <c:pt idx="3697">
                  <c:v>44630.023275462961</c:v>
                </c:pt>
                <c:pt idx="3698">
                  <c:v>44630.024050925924</c:v>
                </c:pt>
                <c:pt idx="3699">
                  <c:v>44630.024780092594</c:v>
                </c:pt>
                <c:pt idx="3700">
                  <c:v>44630.025497685187</c:v>
                </c:pt>
                <c:pt idx="3701">
                  <c:v>44630.026226851849</c:v>
                </c:pt>
                <c:pt idx="3702">
                  <c:v>44630.026956018519</c:v>
                </c:pt>
                <c:pt idx="3703">
                  <c:v>44630.027673611112</c:v>
                </c:pt>
                <c:pt idx="3704">
                  <c:v>44630.028402777774</c:v>
                </c:pt>
                <c:pt idx="3705">
                  <c:v>44630.029120370367</c:v>
                </c:pt>
                <c:pt idx="3706">
                  <c:v>44630.029849537037</c:v>
                </c:pt>
                <c:pt idx="3707">
                  <c:v>44630.030578703707</c:v>
                </c:pt>
                <c:pt idx="3708">
                  <c:v>44630.0312962963</c:v>
                </c:pt>
                <c:pt idx="3709">
                  <c:v>44630.032071759262</c:v>
                </c:pt>
                <c:pt idx="3710">
                  <c:v>44630.032800925925</c:v>
                </c:pt>
                <c:pt idx="3711">
                  <c:v>44630.033530092594</c:v>
                </c:pt>
                <c:pt idx="3712">
                  <c:v>44630.034247685187</c:v>
                </c:pt>
                <c:pt idx="3713">
                  <c:v>44630.03497685185</c:v>
                </c:pt>
                <c:pt idx="3714">
                  <c:v>44630.03570601852</c:v>
                </c:pt>
                <c:pt idx="3715">
                  <c:v>44630.036481481482</c:v>
                </c:pt>
                <c:pt idx="3716">
                  <c:v>44630.037199074075</c:v>
                </c:pt>
                <c:pt idx="3717">
                  <c:v>44630.037928240738</c:v>
                </c:pt>
                <c:pt idx="3718">
                  <c:v>44630.038657407407</c:v>
                </c:pt>
                <c:pt idx="3719">
                  <c:v>44630.039375</c:v>
                </c:pt>
                <c:pt idx="3720">
                  <c:v>44630.04010416667</c:v>
                </c:pt>
                <c:pt idx="3721">
                  <c:v>44630.040833333333</c:v>
                </c:pt>
                <c:pt idx="3722">
                  <c:v>44630.041550925926</c:v>
                </c:pt>
                <c:pt idx="3723">
                  <c:v>44630.042280092595</c:v>
                </c:pt>
                <c:pt idx="3724">
                  <c:v>44630.043009259258</c:v>
                </c:pt>
                <c:pt idx="3725">
                  <c:v>44630.043726851851</c:v>
                </c:pt>
                <c:pt idx="3726">
                  <c:v>44630.044456018521</c:v>
                </c:pt>
                <c:pt idx="3727">
                  <c:v>44630.045185185183</c:v>
                </c:pt>
                <c:pt idx="3728">
                  <c:v>44630.045902777776</c:v>
                </c:pt>
                <c:pt idx="3729">
                  <c:v>44630.046631944446</c:v>
                </c:pt>
                <c:pt idx="3730">
                  <c:v>44630.047361111108</c:v>
                </c:pt>
                <c:pt idx="3731">
                  <c:v>44630.048078703701</c:v>
                </c:pt>
                <c:pt idx="3732">
                  <c:v>44630.048807870371</c:v>
                </c:pt>
                <c:pt idx="3733">
                  <c:v>44630.049537037034</c:v>
                </c:pt>
                <c:pt idx="3734">
                  <c:v>44630.050254629627</c:v>
                </c:pt>
                <c:pt idx="3735">
                  <c:v>44630.050983796296</c:v>
                </c:pt>
                <c:pt idx="3736">
                  <c:v>44630.051759259259</c:v>
                </c:pt>
                <c:pt idx="3737">
                  <c:v>44630.052488425928</c:v>
                </c:pt>
                <c:pt idx="3738">
                  <c:v>44630.053217592591</c:v>
                </c:pt>
                <c:pt idx="3739">
                  <c:v>44630.053935185184</c:v>
                </c:pt>
                <c:pt idx="3740">
                  <c:v>44630.054664351854</c:v>
                </c:pt>
                <c:pt idx="3741">
                  <c:v>44630.055393518516</c:v>
                </c:pt>
                <c:pt idx="3742">
                  <c:v>44630.056157407409</c:v>
                </c:pt>
                <c:pt idx="3743">
                  <c:v>44630.056886574072</c:v>
                </c:pt>
                <c:pt idx="3744">
                  <c:v>44630.057615740741</c:v>
                </c:pt>
                <c:pt idx="3745">
                  <c:v>44630.058333333334</c:v>
                </c:pt>
                <c:pt idx="3746">
                  <c:v>44630.059062499997</c:v>
                </c:pt>
                <c:pt idx="3747">
                  <c:v>44630.059791666667</c:v>
                </c:pt>
                <c:pt idx="3748">
                  <c:v>44630.06050925926</c:v>
                </c:pt>
                <c:pt idx="3749">
                  <c:v>44630.061238425929</c:v>
                </c:pt>
                <c:pt idx="3750">
                  <c:v>44630.061967592592</c:v>
                </c:pt>
                <c:pt idx="3751">
                  <c:v>44630.062685185185</c:v>
                </c:pt>
                <c:pt idx="3752">
                  <c:v>44630.063414351855</c:v>
                </c:pt>
                <c:pt idx="3753">
                  <c:v>44630.064143518517</c:v>
                </c:pt>
                <c:pt idx="3754">
                  <c:v>44630.06486111111</c:v>
                </c:pt>
                <c:pt idx="3755">
                  <c:v>44630.06559027778</c:v>
                </c:pt>
                <c:pt idx="3756">
                  <c:v>44630.066319444442</c:v>
                </c:pt>
                <c:pt idx="3757">
                  <c:v>44630.067037037035</c:v>
                </c:pt>
                <c:pt idx="3758">
                  <c:v>44630.067766203705</c:v>
                </c:pt>
                <c:pt idx="3759">
                  <c:v>44630.068495370368</c:v>
                </c:pt>
                <c:pt idx="3760">
                  <c:v>44630.069212962961</c:v>
                </c:pt>
                <c:pt idx="3761">
                  <c:v>44630.06994212963</c:v>
                </c:pt>
                <c:pt idx="3762">
                  <c:v>44630.070671296293</c:v>
                </c:pt>
                <c:pt idx="3763">
                  <c:v>44630.071388888886</c:v>
                </c:pt>
                <c:pt idx="3764">
                  <c:v>44630.072118055556</c:v>
                </c:pt>
                <c:pt idx="3765">
                  <c:v>44630.072847222225</c:v>
                </c:pt>
                <c:pt idx="3766">
                  <c:v>44630.073564814818</c:v>
                </c:pt>
                <c:pt idx="3767">
                  <c:v>44630.074293981481</c:v>
                </c:pt>
                <c:pt idx="3768">
                  <c:v>44630.075023148151</c:v>
                </c:pt>
                <c:pt idx="3769">
                  <c:v>44630.075740740744</c:v>
                </c:pt>
                <c:pt idx="3770">
                  <c:v>44630.076469907406</c:v>
                </c:pt>
                <c:pt idx="3771">
                  <c:v>44630.077199074076</c:v>
                </c:pt>
                <c:pt idx="3772">
                  <c:v>44630.077916666669</c:v>
                </c:pt>
                <c:pt idx="3773">
                  <c:v>44630.078645833331</c:v>
                </c:pt>
                <c:pt idx="3774">
                  <c:v>44630.079375000001</c:v>
                </c:pt>
                <c:pt idx="3775">
                  <c:v>44630.080092592594</c:v>
                </c:pt>
                <c:pt idx="3776">
                  <c:v>44630.080821759257</c:v>
                </c:pt>
                <c:pt idx="3777">
                  <c:v>44630.08153935185</c:v>
                </c:pt>
                <c:pt idx="3778">
                  <c:v>44630.082268518519</c:v>
                </c:pt>
                <c:pt idx="3779">
                  <c:v>44630.082997685182</c:v>
                </c:pt>
                <c:pt idx="3780">
                  <c:v>44630.083715277775</c:v>
                </c:pt>
                <c:pt idx="3781">
                  <c:v>44630.084444444445</c:v>
                </c:pt>
                <c:pt idx="3782">
                  <c:v>44630.085173611114</c:v>
                </c:pt>
                <c:pt idx="3783">
                  <c:v>44630.0858912037</c:v>
                </c:pt>
                <c:pt idx="3784">
                  <c:v>44630.08662037037</c:v>
                </c:pt>
                <c:pt idx="3785">
                  <c:v>44630.08734953704</c:v>
                </c:pt>
                <c:pt idx="3786">
                  <c:v>44630.088067129633</c:v>
                </c:pt>
                <c:pt idx="3787">
                  <c:v>44630.088796296295</c:v>
                </c:pt>
                <c:pt idx="3788">
                  <c:v>44630.089525462965</c:v>
                </c:pt>
                <c:pt idx="3789">
                  <c:v>44630.090243055558</c:v>
                </c:pt>
                <c:pt idx="3790">
                  <c:v>44630.09097222222</c:v>
                </c:pt>
                <c:pt idx="3791">
                  <c:v>44630.09170138889</c:v>
                </c:pt>
                <c:pt idx="3792">
                  <c:v>44630.092418981483</c:v>
                </c:pt>
                <c:pt idx="3793">
                  <c:v>44630.093148148146</c:v>
                </c:pt>
                <c:pt idx="3794">
                  <c:v>44630.093877314815</c:v>
                </c:pt>
                <c:pt idx="3795">
                  <c:v>44630.094594907408</c:v>
                </c:pt>
                <c:pt idx="3796">
                  <c:v>44630.095324074071</c:v>
                </c:pt>
                <c:pt idx="3797">
                  <c:v>44630.096053240741</c:v>
                </c:pt>
                <c:pt idx="3798">
                  <c:v>44630.096828703703</c:v>
                </c:pt>
                <c:pt idx="3799">
                  <c:v>44630.097557870373</c:v>
                </c:pt>
                <c:pt idx="3800">
                  <c:v>44630.098275462966</c:v>
                </c:pt>
                <c:pt idx="3801">
                  <c:v>44630.099004629628</c:v>
                </c:pt>
                <c:pt idx="3802">
                  <c:v>44630.099733796298</c:v>
                </c:pt>
                <c:pt idx="3803">
                  <c:v>44630.100451388891</c:v>
                </c:pt>
                <c:pt idx="3804">
                  <c:v>44630.101238425923</c:v>
                </c:pt>
                <c:pt idx="3805">
                  <c:v>44630.101956018516</c:v>
                </c:pt>
                <c:pt idx="3806">
                  <c:v>44630.102685185186</c:v>
                </c:pt>
                <c:pt idx="3807">
                  <c:v>44630.103414351855</c:v>
                </c:pt>
                <c:pt idx="3808">
                  <c:v>44630.104131944441</c:v>
                </c:pt>
                <c:pt idx="3809">
                  <c:v>44630.104861111111</c:v>
                </c:pt>
                <c:pt idx="3810">
                  <c:v>44630.105590277781</c:v>
                </c:pt>
                <c:pt idx="3811">
                  <c:v>44630.106307870374</c:v>
                </c:pt>
                <c:pt idx="3812">
                  <c:v>44630.107037037036</c:v>
                </c:pt>
                <c:pt idx="3813">
                  <c:v>44630.107754629629</c:v>
                </c:pt>
                <c:pt idx="3814">
                  <c:v>44630.108483796299</c:v>
                </c:pt>
                <c:pt idx="3815">
                  <c:v>44630.109212962961</c:v>
                </c:pt>
                <c:pt idx="3816">
                  <c:v>44630.109930555554</c:v>
                </c:pt>
                <c:pt idx="3817">
                  <c:v>44630.110659722224</c:v>
                </c:pt>
                <c:pt idx="3818">
                  <c:v>44630.111388888887</c:v>
                </c:pt>
                <c:pt idx="3819">
                  <c:v>44630.112118055556</c:v>
                </c:pt>
                <c:pt idx="3820">
                  <c:v>44630.112893518519</c:v>
                </c:pt>
                <c:pt idx="3821">
                  <c:v>44630.113611111112</c:v>
                </c:pt>
                <c:pt idx="3822">
                  <c:v>44630.114340277774</c:v>
                </c:pt>
                <c:pt idx="3823">
                  <c:v>44630.115069444444</c:v>
                </c:pt>
                <c:pt idx="3824">
                  <c:v>44630.115787037037</c:v>
                </c:pt>
                <c:pt idx="3825">
                  <c:v>44630.116516203707</c:v>
                </c:pt>
                <c:pt idx="3826">
                  <c:v>44630.117245370369</c:v>
                </c:pt>
                <c:pt idx="3827">
                  <c:v>44630.117962962962</c:v>
                </c:pt>
                <c:pt idx="3828">
                  <c:v>44630.118692129632</c:v>
                </c:pt>
                <c:pt idx="3829">
                  <c:v>44630.119421296295</c:v>
                </c:pt>
                <c:pt idx="3830">
                  <c:v>44630.120138888888</c:v>
                </c:pt>
                <c:pt idx="3831">
                  <c:v>44630.120868055557</c:v>
                </c:pt>
                <c:pt idx="3832">
                  <c:v>44630.12159722222</c:v>
                </c:pt>
                <c:pt idx="3833">
                  <c:v>44630.122314814813</c:v>
                </c:pt>
                <c:pt idx="3834">
                  <c:v>44630.123043981483</c:v>
                </c:pt>
                <c:pt idx="3835">
                  <c:v>44630.123773148145</c:v>
                </c:pt>
                <c:pt idx="3836">
                  <c:v>44630.124548611115</c:v>
                </c:pt>
                <c:pt idx="3837">
                  <c:v>44630.1252662037</c:v>
                </c:pt>
                <c:pt idx="3838">
                  <c:v>44630.12599537037</c:v>
                </c:pt>
                <c:pt idx="3839">
                  <c:v>44630.12672453704</c:v>
                </c:pt>
                <c:pt idx="3840">
                  <c:v>44630.127442129633</c:v>
                </c:pt>
                <c:pt idx="3841">
                  <c:v>44630.128171296295</c:v>
                </c:pt>
                <c:pt idx="3842">
                  <c:v>44630.128958333335</c:v>
                </c:pt>
                <c:pt idx="3843">
                  <c:v>44630.129675925928</c:v>
                </c:pt>
                <c:pt idx="3844">
                  <c:v>44630.13040509259</c:v>
                </c:pt>
                <c:pt idx="3845">
                  <c:v>44630.131122685183</c:v>
                </c:pt>
                <c:pt idx="3846">
                  <c:v>44630.131851851853</c:v>
                </c:pt>
                <c:pt idx="3847">
                  <c:v>44630.132581018515</c:v>
                </c:pt>
                <c:pt idx="3848">
                  <c:v>44630.133356481485</c:v>
                </c:pt>
                <c:pt idx="3849">
                  <c:v>44630.134085648147</c:v>
                </c:pt>
                <c:pt idx="3850">
                  <c:v>44630.13480324074</c:v>
                </c:pt>
                <c:pt idx="3851">
                  <c:v>44630.13553240741</c:v>
                </c:pt>
                <c:pt idx="3852">
                  <c:v>44630.136261574073</c:v>
                </c:pt>
                <c:pt idx="3853">
                  <c:v>44630.136979166666</c:v>
                </c:pt>
                <c:pt idx="3854">
                  <c:v>44630.137708333335</c:v>
                </c:pt>
                <c:pt idx="3855">
                  <c:v>44630.138437499998</c:v>
                </c:pt>
                <c:pt idx="3856">
                  <c:v>44630.139155092591</c:v>
                </c:pt>
                <c:pt idx="3857">
                  <c:v>44630.139884259261</c:v>
                </c:pt>
                <c:pt idx="3858">
                  <c:v>44630.140613425923</c:v>
                </c:pt>
                <c:pt idx="3859">
                  <c:v>44630.141331018516</c:v>
                </c:pt>
                <c:pt idx="3860">
                  <c:v>44630.142060185186</c:v>
                </c:pt>
                <c:pt idx="3861">
                  <c:v>44630.142789351848</c:v>
                </c:pt>
                <c:pt idx="3862">
                  <c:v>44630.143506944441</c:v>
                </c:pt>
                <c:pt idx="3863">
                  <c:v>44630.144236111111</c:v>
                </c:pt>
                <c:pt idx="3864">
                  <c:v>44630.144953703704</c:v>
                </c:pt>
                <c:pt idx="3865">
                  <c:v>44630.145682870374</c:v>
                </c:pt>
                <c:pt idx="3866">
                  <c:v>44630.146412037036</c:v>
                </c:pt>
                <c:pt idx="3867">
                  <c:v>44630.147141203706</c:v>
                </c:pt>
                <c:pt idx="3868">
                  <c:v>44630.147858796299</c:v>
                </c:pt>
                <c:pt idx="3869">
                  <c:v>44630.148587962962</c:v>
                </c:pt>
                <c:pt idx="3870">
                  <c:v>44630.149317129632</c:v>
                </c:pt>
                <c:pt idx="3871">
                  <c:v>44630.150034722225</c:v>
                </c:pt>
                <c:pt idx="3872">
                  <c:v>44630.150763888887</c:v>
                </c:pt>
                <c:pt idx="3873">
                  <c:v>44630.151493055557</c:v>
                </c:pt>
                <c:pt idx="3874">
                  <c:v>44630.15221064815</c:v>
                </c:pt>
                <c:pt idx="3875">
                  <c:v>44630.152939814812</c:v>
                </c:pt>
                <c:pt idx="3876">
                  <c:v>44630.153657407405</c:v>
                </c:pt>
                <c:pt idx="3877">
                  <c:v>44630.154386574075</c:v>
                </c:pt>
                <c:pt idx="3878">
                  <c:v>44630.155115740738</c:v>
                </c:pt>
                <c:pt idx="3879">
                  <c:v>44630.155833333331</c:v>
                </c:pt>
                <c:pt idx="3880">
                  <c:v>44630.1565625</c:v>
                </c:pt>
                <c:pt idx="3881">
                  <c:v>44630.15729166667</c:v>
                </c:pt>
                <c:pt idx="3882">
                  <c:v>44630.158009259256</c:v>
                </c:pt>
                <c:pt idx="3883">
                  <c:v>44630.158738425926</c:v>
                </c:pt>
                <c:pt idx="3884">
                  <c:v>44630.159513888888</c:v>
                </c:pt>
                <c:pt idx="3885">
                  <c:v>44630.160243055558</c:v>
                </c:pt>
                <c:pt idx="3886">
                  <c:v>44630.16097222222</c:v>
                </c:pt>
                <c:pt idx="3887">
                  <c:v>44630.161689814813</c:v>
                </c:pt>
                <c:pt idx="3888">
                  <c:v>44630.162418981483</c:v>
                </c:pt>
                <c:pt idx="3889">
                  <c:v>44630.163136574076</c:v>
                </c:pt>
                <c:pt idx="3890">
                  <c:v>44630.163865740738</c:v>
                </c:pt>
                <c:pt idx="3891">
                  <c:v>44630.164594907408</c:v>
                </c:pt>
                <c:pt idx="3892">
                  <c:v>44630.165324074071</c:v>
                </c:pt>
                <c:pt idx="3893">
                  <c:v>44630.166041666664</c:v>
                </c:pt>
                <c:pt idx="3894">
                  <c:v>44630.166770833333</c:v>
                </c:pt>
                <c:pt idx="3895">
                  <c:v>44630.167546296296</c:v>
                </c:pt>
                <c:pt idx="3896">
                  <c:v>44630.168275462966</c:v>
                </c:pt>
                <c:pt idx="3897">
                  <c:v>44630.168993055559</c:v>
                </c:pt>
                <c:pt idx="3898">
                  <c:v>44630.169722222221</c:v>
                </c:pt>
                <c:pt idx="3899">
                  <c:v>44630.170451388891</c:v>
                </c:pt>
                <c:pt idx="3900">
                  <c:v>44630.171168981484</c:v>
                </c:pt>
                <c:pt idx="3901">
                  <c:v>44630.171944444446</c:v>
                </c:pt>
                <c:pt idx="3902">
                  <c:v>44630.172673611109</c:v>
                </c:pt>
                <c:pt idx="3903">
                  <c:v>44630.173391203702</c:v>
                </c:pt>
                <c:pt idx="3904">
                  <c:v>44630.174120370371</c:v>
                </c:pt>
                <c:pt idx="3905">
                  <c:v>44630.174849537034</c:v>
                </c:pt>
                <c:pt idx="3906">
                  <c:v>44630.175567129627</c:v>
                </c:pt>
                <c:pt idx="3907">
                  <c:v>44630.176296296297</c:v>
                </c:pt>
                <c:pt idx="3908">
                  <c:v>44630.177025462966</c:v>
                </c:pt>
                <c:pt idx="3909">
                  <c:v>44630.177743055552</c:v>
                </c:pt>
                <c:pt idx="3910">
                  <c:v>44630.178472222222</c:v>
                </c:pt>
                <c:pt idx="3911">
                  <c:v>44630.179201388892</c:v>
                </c:pt>
                <c:pt idx="3912">
                  <c:v>44630.179918981485</c:v>
                </c:pt>
                <c:pt idx="3913">
                  <c:v>44630.180648148147</c:v>
                </c:pt>
                <c:pt idx="3914">
                  <c:v>44630.181377314817</c:v>
                </c:pt>
                <c:pt idx="3915">
                  <c:v>44630.18209490741</c:v>
                </c:pt>
                <c:pt idx="3916">
                  <c:v>44630.182824074072</c:v>
                </c:pt>
                <c:pt idx="3917">
                  <c:v>44630.183553240742</c:v>
                </c:pt>
                <c:pt idx="3918">
                  <c:v>44630.184270833335</c:v>
                </c:pt>
                <c:pt idx="3919">
                  <c:v>44630.184999999998</c:v>
                </c:pt>
                <c:pt idx="3920">
                  <c:v>44630.185729166667</c:v>
                </c:pt>
                <c:pt idx="3921">
                  <c:v>44630.18644675926</c:v>
                </c:pt>
                <c:pt idx="3922">
                  <c:v>44630.187175925923</c:v>
                </c:pt>
                <c:pt idx="3923">
                  <c:v>44630.187905092593</c:v>
                </c:pt>
                <c:pt idx="3924">
                  <c:v>44630.188622685186</c:v>
                </c:pt>
                <c:pt idx="3925">
                  <c:v>44630.189351851855</c:v>
                </c:pt>
                <c:pt idx="3926">
                  <c:v>44630.190069444441</c:v>
                </c:pt>
                <c:pt idx="3927">
                  <c:v>44630.190798611111</c:v>
                </c:pt>
                <c:pt idx="3928">
                  <c:v>44630.191527777781</c:v>
                </c:pt>
                <c:pt idx="3929">
                  <c:v>44630.192256944443</c:v>
                </c:pt>
                <c:pt idx="3930">
                  <c:v>44630.192974537036</c:v>
                </c:pt>
                <c:pt idx="3931">
                  <c:v>44630.193703703706</c:v>
                </c:pt>
                <c:pt idx="3932">
                  <c:v>44630.194479166668</c:v>
                </c:pt>
                <c:pt idx="3933">
                  <c:v>44630.195208333331</c:v>
                </c:pt>
                <c:pt idx="3934">
                  <c:v>44630.195925925924</c:v>
                </c:pt>
                <c:pt idx="3935">
                  <c:v>44630.196655092594</c:v>
                </c:pt>
                <c:pt idx="3936">
                  <c:v>44630.197384259256</c:v>
                </c:pt>
                <c:pt idx="3937">
                  <c:v>44630.198101851849</c:v>
                </c:pt>
                <c:pt idx="3938">
                  <c:v>44630.198831018519</c:v>
                </c:pt>
                <c:pt idx="3939">
                  <c:v>44630.199560185189</c:v>
                </c:pt>
                <c:pt idx="3940">
                  <c:v>44630.200277777774</c:v>
                </c:pt>
                <c:pt idx="3941">
                  <c:v>44630.201006944444</c:v>
                </c:pt>
                <c:pt idx="3942">
                  <c:v>44630.201724537037</c:v>
                </c:pt>
                <c:pt idx="3943">
                  <c:v>44630.202453703707</c:v>
                </c:pt>
                <c:pt idx="3944">
                  <c:v>44630.203182870369</c:v>
                </c:pt>
                <c:pt idx="3945">
                  <c:v>44630.203900462962</c:v>
                </c:pt>
                <c:pt idx="3946">
                  <c:v>44630.204629629632</c:v>
                </c:pt>
                <c:pt idx="3947">
                  <c:v>44630.205358796295</c:v>
                </c:pt>
                <c:pt idx="3948">
                  <c:v>44630.206087962964</c:v>
                </c:pt>
                <c:pt idx="3949">
                  <c:v>44630.206805555557</c:v>
                </c:pt>
                <c:pt idx="3950">
                  <c:v>44630.20753472222</c:v>
                </c:pt>
                <c:pt idx="3951">
                  <c:v>44630.20826388889</c:v>
                </c:pt>
                <c:pt idx="3952">
                  <c:v>44630.208981481483</c:v>
                </c:pt>
                <c:pt idx="3953">
                  <c:v>44630.209710648145</c:v>
                </c:pt>
                <c:pt idx="3954">
                  <c:v>44630.210439814815</c:v>
                </c:pt>
                <c:pt idx="3955">
                  <c:v>44630.211157407408</c:v>
                </c:pt>
                <c:pt idx="3956">
                  <c:v>44630.211886574078</c:v>
                </c:pt>
                <c:pt idx="3957">
                  <c:v>44630.21261574074</c:v>
                </c:pt>
                <c:pt idx="3958">
                  <c:v>44630.213333333333</c:v>
                </c:pt>
                <c:pt idx="3959">
                  <c:v>44630.214062500003</c:v>
                </c:pt>
                <c:pt idx="3960">
                  <c:v>44630.214780092596</c:v>
                </c:pt>
                <c:pt idx="3961">
                  <c:v>44630.215509259258</c:v>
                </c:pt>
                <c:pt idx="3962">
                  <c:v>44630.216238425928</c:v>
                </c:pt>
                <c:pt idx="3963">
                  <c:v>44630.216956018521</c:v>
                </c:pt>
                <c:pt idx="3964">
                  <c:v>44630.217685185184</c:v>
                </c:pt>
                <c:pt idx="3965">
                  <c:v>44630.218414351853</c:v>
                </c:pt>
                <c:pt idx="3966">
                  <c:v>44630.219131944446</c:v>
                </c:pt>
                <c:pt idx="3967">
                  <c:v>44630.219861111109</c:v>
                </c:pt>
                <c:pt idx="3968">
                  <c:v>44630.220590277779</c:v>
                </c:pt>
                <c:pt idx="3969">
                  <c:v>44630.221319444441</c:v>
                </c:pt>
                <c:pt idx="3970">
                  <c:v>44630.222037037034</c:v>
                </c:pt>
                <c:pt idx="3971">
                  <c:v>44630.222766203704</c:v>
                </c:pt>
                <c:pt idx="3972">
                  <c:v>44630.223483796297</c:v>
                </c:pt>
                <c:pt idx="3973">
                  <c:v>44630.224212962959</c:v>
                </c:pt>
                <c:pt idx="3974">
                  <c:v>44630.224942129629</c:v>
                </c:pt>
                <c:pt idx="3975">
                  <c:v>44630.225659722222</c:v>
                </c:pt>
                <c:pt idx="3976">
                  <c:v>44630.226388888892</c:v>
                </c:pt>
                <c:pt idx="3977">
                  <c:v>44630.227118055554</c:v>
                </c:pt>
                <c:pt idx="3978">
                  <c:v>44630.227835648147</c:v>
                </c:pt>
                <c:pt idx="3979">
                  <c:v>44630.228564814817</c:v>
                </c:pt>
                <c:pt idx="3980">
                  <c:v>44630.22929398148</c:v>
                </c:pt>
                <c:pt idx="3981">
                  <c:v>44630.230011574073</c:v>
                </c:pt>
                <c:pt idx="3982">
                  <c:v>44630.230740740742</c:v>
                </c:pt>
                <c:pt idx="3983">
                  <c:v>44630.231516203705</c:v>
                </c:pt>
                <c:pt idx="3984">
                  <c:v>44630.232245370367</c:v>
                </c:pt>
                <c:pt idx="3985">
                  <c:v>44630.232974537037</c:v>
                </c:pt>
                <c:pt idx="3986">
                  <c:v>44630.23369212963</c:v>
                </c:pt>
                <c:pt idx="3987">
                  <c:v>44630.2344212963</c:v>
                </c:pt>
                <c:pt idx="3988">
                  <c:v>44630.235150462962</c:v>
                </c:pt>
                <c:pt idx="3989">
                  <c:v>44630.235868055555</c:v>
                </c:pt>
                <c:pt idx="3990">
                  <c:v>44630.236597222225</c:v>
                </c:pt>
                <c:pt idx="3991">
                  <c:v>44630.237314814818</c:v>
                </c:pt>
                <c:pt idx="3992">
                  <c:v>44630.238043981481</c:v>
                </c:pt>
                <c:pt idx="3993">
                  <c:v>44630.23877314815</c:v>
                </c:pt>
                <c:pt idx="3994">
                  <c:v>44630.239490740743</c:v>
                </c:pt>
                <c:pt idx="3995">
                  <c:v>44630.240219907406</c:v>
                </c:pt>
                <c:pt idx="3996">
                  <c:v>44630.240949074076</c:v>
                </c:pt>
                <c:pt idx="3997">
                  <c:v>44630.241666666669</c:v>
                </c:pt>
                <c:pt idx="3998">
                  <c:v>44630.242395833331</c:v>
                </c:pt>
                <c:pt idx="3999">
                  <c:v>44630.243125000001</c:v>
                </c:pt>
                <c:pt idx="4000">
                  <c:v>44630.243842592594</c:v>
                </c:pt>
                <c:pt idx="4001">
                  <c:v>44630.244571759256</c:v>
                </c:pt>
                <c:pt idx="4002">
                  <c:v>44630.245300925926</c:v>
                </c:pt>
                <c:pt idx="4003">
                  <c:v>44630.246030092596</c:v>
                </c:pt>
                <c:pt idx="4004">
                  <c:v>44630.246747685182</c:v>
                </c:pt>
                <c:pt idx="4005">
                  <c:v>44630.247476851851</c:v>
                </c:pt>
                <c:pt idx="4006">
                  <c:v>44630.248194444444</c:v>
                </c:pt>
                <c:pt idx="4007">
                  <c:v>44630.248923611114</c:v>
                </c:pt>
                <c:pt idx="4008">
                  <c:v>44630.249652777777</c:v>
                </c:pt>
                <c:pt idx="4009">
                  <c:v>44630.25037037037</c:v>
                </c:pt>
                <c:pt idx="4010">
                  <c:v>44630.251099537039</c:v>
                </c:pt>
                <c:pt idx="4011">
                  <c:v>44630.251828703702</c:v>
                </c:pt>
                <c:pt idx="4012">
                  <c:v>44630.252546296295</c:v>
                </c:pt>
                <c:pt idx="4013">
                  <c:v>44630.253275462965</c:v>
                </c:pt>
                <c:pt idx="4014">
                  <c:v>44630.254004629627</c:v>
                </c:pt>
                <c:pt idx="4015">
                  <c:v>44630.25472222222</c:v>
                </c:pt>
                <c:pt idx="4016">
                  <c:v>44630.25545138889</c:v>
                </c:pt>
                <c:pt idx="4017">
                  <c:v>44630.256180555552</c:v>
                </c:pt>
                <c:pt idx="4018">
                  <c:v>44630.256898148145</c:v>
                </c:pt>
                <c:pt idx="4019">
                  <c:v>44630.257627314815</c:v>
                </c:pt>
                <c:pt idx="4020">
                  <c:v>44630.258356481485</c:v>
                </c:pt>
                <c:pt idx="4021">
                  <c:v>44630.259074074071</c:v>
                </c:pt>
                <c:pt idx="4022">
                  <c:v>44630.25980324074</c:v>
                </c:pt>
                <c:pt idx="4023">
                  <c:v>44630.26053240741</c:v>
                </c:pt>
                <c:pt idx="4024">
                  <c:v>44630.261250000003</c:v>
                </c:pt>
                <c:pt idx="4025">
                  <c:v>44630.261979166666</c:v>
                </c:pt>
                <c:pt idx="4026">
                  <c:v>44630.262708333335</c:v>
                </c:pt>
                <c:pt idx="4027">
                  <c:v>44630.263425925928</c:v>
                </c:pt>
                <c:pt idx="4028">
                  <c:v>44630.264155092591</c:v>
                </c:pt>
                <c:pt idx="4029">
                  <c:v>44630.264884259261</c:v>
                </c:pt>
                <c:pt idx="4030">
                  <c:v>44630.265601851854</c:v>
                </c:pt>
                <c:pt idx="4031">
                  <c:v>44630.266331018516</c:v>
                </c:pt>
                <c:pt idx="4032">
                  <c:v>44630.267060185186</c:v>
                </c:pt>
                <c:pt idx="4033">
                  <c:v>44630.267777777779</c:v>
                </c:pt>
                <c:pt idx="4034">
                  <c:v>44630.268506944441</c:v>
                </c:pt>
                <c:pt idx="4035">
                  <c:v>44630.269236111111</c:v>
                </c:pt>
                <c:pt idx="4036">
                  <c:v>44630.269953703704</c:v>
                </c:pt>
                <c:pt idx="4037">
                  <c:v>44630.270682870374</c:v>
                </c:pt>
                <c:pt idx="4038">
                  <c:v>44630.271412037036</c:v>
                </c:pt>
                <c:pt idx="4039">
                  <c:v>44630.272187499999</c:v>
                </c:pt>
                <c:pt idx="4040">
                  <c:v>44630.272905092592</c:v>
                </c:pt>
                <c:pt idx="4041">
                  <c:v>44630.273634259262</c:v>
                </c:pt>
                <c:pt idx="4042">
                  <c:v>44630.274363425924</c:v>
                </c:pt>
                <c:pt idx="4043">
                  <c:v>44630.275092592594</c:v>
                </c:pt>
                <c:pt idx="4044">
                  <c:v>44630.275810185187</c:v>
                </c:pt>
                <c:pt idx="4045">
                  <c:v>44630.276539351849</c:v>
                </c:pt>
                <c:pt idx="4046">
                  <c:v>44630.277268518519</c:v>
                </c:pt>
                <c:pt idx="4047">
                  <c:v>44630.277986111112</c:v>
                </c:pt>
                <c:pt idx="4048">
                  <c:v>44630.278715277775</c:v>
                </c:pt>
                <c:pt idx="4049">
                  <c:v>44630.279432870368</c:v>
                </c:pt>
                <c:pt idx="4050">
                  <c:v>44630.28020833333</c:v>
                </c:pt>
                <c:pt idx="4051">
                  <c:v>44630.2809375</c:v>
                </c:pt>
                <c:pt idx="4052">
                  <c:v>44630.281666666669</c:v>
                </c:pt>
                <c:pt idx="4053">
                  <c:v>44630.282384259262</c:v>
                </c:pt>
                <c:pt idx="4054">
                  <c:v>44630.283113425925</c:v>
                </c:pt>
                <c:pt idx="4055">
                  <c:v>44630.283842592595</c:v>
                </c:pt>
                <c:pt idx="4056">
                  <c:v>44630.284560185188</c:v>
                </c:pt>
                <c:pt idx="4057">
                  <c:v>44630.28528935185</c:v>
                </c:pt>
                <c:pt idx="4058">
                  <c:v>44630.28601851852</c:v>
                </c:pt>
                <c:pt idx="4059">
                  <c:v>44630.286736111113</c:v>
                </c:pt>
                <c:pt idx="4060">
                  <c:v>44630.287465277775</c:v>
                </c:pt>
                <c:pt idx="4061">
                  <c:v>44630.288194444445</c:v>
                </c:pt>
                <c:pt idx="4062">
                  <c:v>44630.288912037038</c:v>
                </c:pt>
                <c:pt idx="4063">
                  <c:v>44630.289641203701</c:v>
                </c:pt>
                <c:pt idx="4064">
                  <c:v>44630.290370370371</c:v>
                </c:pt>
                <c:pt idx="4065">
                  <c:v>44630.291087962964</c:v>
                </c:pt>
                <c:pt idx="4066">
                  <c:v>44630.291817129626</c:v>
                </c:pt>
                <c:pt idx="4067">
                  <c:v>44630.292546296296</c:v>
                </c:pt>
                <c:pt idx="4068">
                  <c:v>44630.293263888889</c:v>
                </c:pt>
                <c:pt idx="4069">
                  <c:v>44630.293993055559</c:v>
                </c:pt>
                <c:pt idx="4070">
                  <c:v>44630.294722222221</c:v>
                </c:pt>
                <c:pt idx="4071">
                  <c:v>44630.295439814814</c:v>
                </c:pt>
                <c:pt idx="4072">
                  <c:v>44630.296168981484</c:v>
                </c:pt>
                <c:pt idx="4073">
                  <c:v>44630.296898148146</c:v>
                </c:pt>
                <c:pt idx="4074">
                  <c:v>44630.297615740739</c:v>
                </c:pt>
                <c:pt idx="4075">
                  <c:v>44630.298344907409</c:v>
                </c:pt>
                <c:pt idx="4076">
                  <c:v>44630.299074074072</c:v>
                </c:pt>
                <c:pt idx="4077">
                  <c:v>44630.299791666665</c:v>
                </c:pt>
                <c:pt idx="4078">
                  <c:v>44630.300520833334</c:v>
                </c:pt>
                <c:pt idx="4079">
                  <c:v>44630.301238425927</c:v>
                </c:pt>
                <c:pt idx="4080">
                  <c:v>44630.30196759259</c:v>
                </c:pt>
                <c:pt idx="4081">
                  <c:v>44630.30269675926</c:v>
                </c:pt>
                <c:pt idx="4082">
                  <c:v>44630.303414351853</c:v>
                </c:pt>
                <c:pt idx="4083">
                  <c:v>44630.304143518515</c:v>
                </c:pt>
                <c:pt idx="4084">
                  <c:v>44630.304872685185</c:v>
                </c:pt>
                <c:pt idx="4085">
                  <c:v>44630.305601851855</c:v>
                </c:pt>
                <c:pt idx="4086">
                  <c:v>44630.306319444448</c:v>
                </c:pt>
                <c:pt idx="4087">
                  <c:v>44630.30704861111</c:v>
                </c:pt>
                <c:pt idx="4088">
                  <c:v>44630.30777777778</c:v>
                </c:pt>
                <c:pt idx="4089">
                  <c:v>44630.308495370373</c:v>
                </c:pt>
                <c:pt idx="4090">
                  <c:v>44630.309224537035</c:v>
                </c:pt>
                <c:pt idx="4091">
                  <c:v>44630.309953703705</c:v>
                </c:pt>
                <c:pt idx="4092">
                  <c:v>44630.310671296298</c:v>
                </c:pt>
                <c:pt idx="4093">
                  <c:v>44630.311400462961</c:v>
                </c:pt>
                <c:pt idx="4094">
                  <c:v>44630.31212962963</c:v>
                </c:pt>
                <c:pt idx="4095">
                  <c:v>44630.312847222223</c:v>
                </c:pt>
                <c:pt idx="4096">
                  <c:v>44630.313576388886</c:v>
                </c:pt>
                <c:pt idx="4097">
                  <c:v>44630.314305555556</c:v>
                </c:pt>
                <c:pt idx="4098">
                  <c:v>44630.315023148149</c:v>
                </c:pt>
                <c:pt idx="4099">
                  <c:v>44630.315752314818</c:v>
                </c:pt>
                <c:pt idx="4100">
                  <c:v>44630.316481481481</c:v>
                </c:pt>
                <c:pt idx="4101">
                  <c:v>44630.317199074074</c:v>
                </c:pt>
                <c:pt idx="4102">
                  <c:v>44630.317928240744</c:v>
                </c:pt>
                <c:pt idx="4103">
                  <c:v>44630.318657407406</c:v>
                </c:pt>
                <c:pt idx="4104">
                  <c:v>44630.319374999999</c:v>
                </c:pt>
                <c:pt idx="4105">
                  <c:v>44630.320104166669</c:v>
                </c:pt>
                <c:pt idx="4106">
                  <c:v>44630.320833333331</c:v>
                </c:pt>
                <c:pt idx="4107">
                  <c:v>44630.321550925924</c:v>
                </c:pt>
                <c:pt idx="4108">
                  <c:v>44630.322280092594</c:v>
                </c:pt>
                <c:pt idx="4109">
                  <c:v>44630.323009259257</c:v>
                </c:pt>
                <c:pt idx="4110">
                  <c:v>44630.32372685185</c:v>
                </c:pt>
                <c:pt idx="4111">
                  <c:v>44630.324456018519</c:v>
                </c:pt>
                <c:pt idx="4112">
                  <c:v>44630.325185185182</c:v>
                </c:pt>
                <c:pt idx="4113">
                  <c:v>44630.325902777775</c:v>
                </c:pt>
                <c:pt idx="4114">
                  <c:v>44630.326631944445</c:v>
                </c:pt>
                <c:pt idx="4115">
                  <c:v>44630.327361111114</c:v>
                </c:pt>
                <c:pt idx="4116">
                  <c:v>44630.3280787037</c:v>
                </c:pt>
                <c:pt idx="4117">
                  <c:v>44630.32880787037</c:v>
                </c:pt>
                <c:pt idx="4118">
                  <c:v>44630.32953703704</c:v>
                </c:pt>
                <c:pt idx="4119">
                  <c:v>44630.330254629633</c:v>
                </c:pt>
                <c:pt idx="4120">
                  <c:v>44630.330983796295</c:v>
                </c:pt>
                <c:pt idx="4121">
                  <c:v>44630.331759259258</c:v>
                </c:pt>
                <c:pt idx="4122">
                  <c:v>44630.332476851851</c:v>
                </c:pt>
                <c:pt idx="4123">
                  <c:v>44630.33320601852</c:v>
                </c:pt>
                <c:pt idx="4124">
                  <c:v>44630.333935185183</c:v>
                </c:pt>
                <c:pt idx="4125">
                  <c:v>44630.334652777776</c:v>
                </c:pt>
                <c:pt idx="4126">
                  <c:v>44630.335381944446</c:v>
                </c:pt>
                <c:pt idx="4127">
                  <c:v>44630.336111111108</c:v>
                </c:pt>
                <c:pt idx="4128">
                  <c:v>44630.336828703701</c:v>
                </c:pt>
                <c:pt idx="4129">
                  <c:v>44630.337557870371</c:v>
                </c:pt>
                <c:pt idx="4130">
                  <c:v>44630.338287037041</c:v>
                </c:pt>
                <c:pt idx="4131">
                  <c:v>44630.339004629626</c:v>
                </c:pt>
                <c:pt idx="4132">
                  <c:v>44630.339733796296</c:v>
                </c:pt>
                <c:pt idx="4133">
                  <c:v>44630.340462962966</c:v>
                </c:pt>
                <c:pt idx="4134">
                  <c:v>44630.341180555559</c:v>
                </c:pt>
                <c:pt idx="4135">
                  <c:v>44630.341909722221</c:v>
                </c:pt>
                <c:pt idx="4136">
                  <c:v>44630.342638888891</c:v>
                </c:pt>
                <c:pt idx="4137">
                  <c:v>44630.343356481484</c:v>
                </c:pt>
                <c:pt idx="4138">
                  <c:v>44630.344085648147</c:v>
                </c:pt>
                <c:pt idx="4139">
                  <c:v>44630.344814814816</c:v>
                </c:pt>
                <c:pt idx="4140">
                  <c:v>44630.345532407409</c:v>
                </c:pt>
                <c:pt idx="4141">
                  <c:v>44630.346261574072</c:v>
                </c:pt>
                <c:pt idx="4142">
                  <c:v>44630.346990740742</c:v>
                </c:pt>
                <c:pt idx="4143">
                  <c:v>44630.347708333335</c:v>
                </c:pt>
                <c:pt idx="4144">
                  <c:v>44630.348437499997</c:v>
                </c:pt>
                <c:pt idx="4145">
                  <c:v>44630.349166666667</c:v>
                </c:pt>
                <c:pt idx="4146">
                  <c:v>44630.34988425926</c:v>
                </c:pt>
                <c:pt idx="4147">
                  <c:v>44630.350613425922</c:v>
                </c:pt>
                <c:pt idx="4148">
                  <c:v>44630.351342592592</c:v>
                </c:pt>
                <c:pt idx="4149">
                  <c:v>44630.352060185185</c:v>
                </c:pt>
                <c:pt idx="4150">
                  <c:v>44630.352789351855</c:v>
                </c:pt>
                <c:pt idx="4151">
                  <c:v>44630.353518518517</c:v>
                </c:pt>
                <c:pt idx="4152">
                  <c:v>44630.35423611111</c:v>
                </c:pt>
                <c:pt idx="4153">
                  <c:v>44630.35496527778</c:v>
                </c:pt>
                <c:pt idx="4154">
                  <c:v>44630.355694444443</c:v>
                </c:pt>
                <c:pt idx="4155">
                  <c:v>44630.356412037036</c:v>
                </c:pt>
                <c:pt idx="4156">
                  <c:v>44630.357141203705</c:v>
                </c:pt>
                <c:pt idx="4157">
                  <c:v>44630.357870370368</c:v>
                </c:pt>
                <c:pt idx="4158">
                  <c:v>44630.358587962961</c:v>
                </c:pt>
                <c:pt idx="4159">
                  <c:v>44630.359317129631</c:v>
                </c:pt>
                <c:pt idx="4160">
                  <c:v>44630.360046296293</c:v>
                </c:pt>
                <c:pt idx="4161">
                  <c:v>44630.360763888886</c:v>
                </c:pt>
                <c:pt idx="4162">
                  <c:v>44630.361493055556</c:v>
                </c:pt>
                <c:pt idx="4163">
                  <c:v>44630.362210648149</c:v>
                </c:pt>
                <c:pt idx="4164">
                  <c:v>44630.362939814811</c:v>
                </c:pt>
                <c:pt idx="4165">
                  <c:v>44630.363668981481</c:v>
                </c:pt>
                <c:pt idx="4166">
                  <c:v>44630.364386574074</c:v>
                </c:pt>
                <c:pt idx="4167">
                  <c:v>44630.365115740744</c:v>
                </c:pt>
                <c:pt idx="4168">
                  <c:v>44630.365844907406</c:v>
                </c:pt>
                <c:pt idx="4169">
                  <c:v>44630.366574074076</c:v>
                </c:pt>
                <c:pt idx="4170">
                  <c:v>44630.367291666669</c:v>
                </c:pt>
                <c:pt idx="4171">
                  <c:v>44630.368020833332</c:v>
                </c:pt>
                <c:pt idx="4172">
                  <c:v>44630.368796296294</c:v>
                </c:pt>
                <c:pt idx="4173">
                  <c:v>44630.369513888887</c:v>
                </c:pt>
                <c:pt idx="4174">
                  <c:v>44630.370243055557</c:v>
                </c:pt>
                <c:pt idx="4175">
                  <c:v>44630.370972222219</c:v>
                </c:pt>
                <c:pt idx="4176">
                  <c:v>44630.371689814812</c:v>
                </c:pt>
                <c:pt idx="4177">
                  <c:v>44630.372418981482</c:v>
                </c:pt>
                <c:pt idx="4178">
                  <c:v>44630.373148148145</c:v>
                </c:pt>
                <c:pt idx="4179">
                  <c:v>44630.373865740738</c:v>
                </c:pt>
                <c:pt idx="4180">
                  <c:v>44630.374594907407</c:v>
                </c:pt>
                <c:pt idx="4181">
                  <c:v>44630.3753125</c:v>
                </c:pt>
                <c:pt idx="4182">
                  <c:v>44630.37604166667</c:v>
                </c:pt>
                <c:pt idx="4183">
                  <c:v>44630.376770833333</c:v>
                </c:pt>
                <c:pt idx="4184">
                  <c:v>44630.377488425926</c:v>
                </c:pt>
                <c:pt idx="4185">
                  <c:v>44630.378217592595</c:v>
                </c:pt>
                <c:pt idx="4186">
                  <c:v>44630.378946759258</c:v>
                </c:pt>
                <c:pt idx="4187">
                  <c:v>44630.379664351851</c:v>
                </c:pt>
                <c:pt idx="4188">
                  <c:v>44630.380393518521</c:v>
                </c:pt>
                <c:pt idx="4189">
                  <c:v>44630.381122685183</c:v>
                </c:pt>
                <c:pt idx="4190">
                  <c:v>44630.381840277776</c:v>
                </c:pt>
                <c:pt idx="4191">
                  <c:v>44630.382569444446</c:v>
                </c:pt>
                <c:pt idx="4192">
                  <c:v>44630.383298611108</c:v>
                </c:pt>
                <c:pt idx="4193">
                  <c:v>44630.384016203701</c:v>
                </c:pt>
                <c:pt idx="4194">
                  <c:v>44630.384745370371</c:v>
                </c:pt>
                <c:pt idx="4195">
                  <c:v>44630.385462962964</c:v>
                </c:pt>
                <c:pt idx="4196">
                  <c:v>44630.386192129627</c:v>
                </c:pt>
                <c:pt idx="4197">
                  <c:v>44630.386921296296</c:v>
                </c:pt>
                <c:pt idx="4198">
                  <c:v>44630.387638888889</c:v>
                </c:pt>
                <c:pt idx="4199">
                  <c:v>44630.388368055559</c:v>
                </c:pt>
                <c:pt idx="4200">
                  <c:v>44630.389097222222</c:v>
                </c:pt>
                <c:pt idx="4201">
                  <c:v>44630.389814814815</c:v>
                </c:pt>
                <c:pt idx="4202">
                  <c:v>44630.390543981484</c:v>
                </c:pt>
                <c:pt idx="4203">
                  <c:v>44630.391273148147</c:v>
                </c:pt>
                <c:pt idx="4204">
                  <c:v>44630.39199074074</c:v>
                </c:pt>
                <c:pt idx="4205">
                  <c:v>44630.39271990741</c:v>
                </c:pt>
                <c:pt idx="4206">
                  <c:v>44630.393449074072</c:v>
                </c:pt>
                <c:pt idx="4207">
                  <c:v>44630.394166666665</c:v>
                </c:pt>
                <c:pt idx="4208">
                  <c:v>44630.394895833335</c:v>
                </c:pt>
                <c:pt idx="4209">
                  <c:v>44630.395624999997</c:v>
                </c:pt>
                <c:pt idx="4210">
                  <c:v>44630.39634259259</c:v>
                </c:pt>
                <c:pt idx="4211">
                  <c:v>44630.39707175926</c:v>
                </c:pt>
                <c:pt idx="4212">
                  <c:v>44630.397800925923</c:v>
                </c:pt>
                <c:pt idx="4213">
                  <c:v>44630.398518518516</c:v>
                </c:pt>
                <c:pt idx="4214">
                  <c:v>44630.399247685185</c:v>
                </c:pt>
                <c:pt idx="4215">
                  <c:v>44630.399976851855</c:v>
                </c:pt>
                <c:pt idx="4216">
                  <c:v>44630.400694444441</c:v>
                </c:pt>
                <c:pt idx="4217">
                  <c:v>44630.401423611111</c:v>
                </c:pt>
                <c:pt idx="4218">
                  <c:v>44630.40215277778</c:v>
                </c:pt>
                <c:pt idx="4219">
                  <c:v>44630.402870370373</c:v>
                </c:pt>
                <c:pt idx="4220">
                  <c:v>44630.403599537036</c:v>
                </c:pt>
                <c:pt idx="4221">
                  <c:v>44630.404317129629</c:v>
                </c:pt>
                <c:pt idx="4222">
                  <c:v>44630.405046296299</c:v>
                </c:pt>
                <c:pt idx="4223">
                  <c:v>44630.405775462961</c:v>
                </c:pt>
                <c:pt idx="4224">
                  <c:v>44630.406493055554</c:v>
                </c:pt>
                <c:pt idx="4225">
                  <c:v>44630.407222222224</c:v>
                </c:pt>
                <c:pt idx="4226">
                  <c:v>44630.407951388886</c:v>
                </c:pt>
                <c:pt idx="4227">
                  <c:v>44630.408668981479</c:v>
                </c:pt>
                <c:pt idx="4228">
                  <c:v>44630.409398148149</c:v>
                </c:pt>
                <c:pt idx="4229">
                  <c:v>44630.410127314812</c:v>
                </c:pt>
                <c:pt idx="4230">
                  <c:v>44630.410844907405</c:v>
                </c:pt>
                <c:pt idx="4231">
                  <c:v>44630.411574074074</c:v>
                </c:pt>
                <c:pt idx="4232">
                  <c:v>44630.412303240744</c:v>
                </c:pt>
                <c:pt idx="4233">
                  <c:v>44630.41302083333</c:v>
                </c:pt>
                <c:pt idx="4234">
                  <c:v>44630.41375</c:v>
                </c:pt>
                <c:pt idx="4235">
                  <c:v>44630.414479166669</c:v>
                </c:pt>
                <c:pt idx="4236">
                  <c:v>44630.415196759262</c:v>
                </c:pt>
                <c:pt idx="4237">
                  <c:v>44630.415925925925</c:v>
                </c:pt>
                <c:pt idx="4238">
                  <c:v>44630.416655092595</c:v>
                </c:pt>
                <c:pt idx="4239">
                  <c:v>44630.417372685188</c:v>
                </c:pt>
                <c:pt idx="4240">
                  <c:v>44630.41810185185</c:v>
                </c:pt>
                <c:pt idx="4241">
                  <c:v>44630.41883101852</c:v>
                </c:pt>
                <c:pt idx="4242">
                  <c:v>44630.419548611113</c:v>
                </c:pt>
                <c:pt idx="4243">
                  <c:v>44630.420277777775</c:v>
                </c:pt>
                <c:pt idx="4244">
                  <c:v>44630.421006944445</c:v>
                </c:pt>
                <c:pt idx="4245">
                  <c:v>44630.421736111108</c:v>
                </c:pt>
                <c:pt idx="4246">
                  <c:v>44630.422453703701</c:v>
                </c:pt>
                <c:pt idx="4247">
                  <c:v>44630.423182870371</c:v>
                </c:pt>
                <c:pt idx="4248">
                  <c:v>44630.423900462964</c:v>
                </c:pt>
                <c:pt idx="4249">
                  <c:v>44630.424629629626</c:v>
                </c:pt>
                <c:pt idx="4250">
                  <c:v>44630.425358796296</c:v>
                </c:pt>
                <c:pt idx="4251">
                  <c:v>44630.426087962966</c:v>
                </c:pt>
                <c:pt idx="4252">
                  <c:v>44630.426805555559</c:v>
                </c:pt>
                <c:pt idx="4253">
                  <c:v>44630.427534722221</c:v>
                </c:pt>
                <c:pt idx="4254">
                  <c:v>44630.428263888891</c:v>
                </c:pt>
                <c:pt idx="4255">
                  <c:v>44630.428981481484</c:v>
                </c:pt>
                <c:pt idx="4256">
                  <c:v>44630.429710648146</c:v>
                </c:pt>
                <c:pt idx="4257">
                  <c:v>44630.430439814816</c:v>
                </c:pt>
                <c:pt idx="4258">
                  <c:v>44630.431157407409</c:v>
                </c:pt>
                <c:pt idx="4259">
                  <c:v>44630.431886574072</c:v>
                </c:pt>
                <c:pt idx="4260">
                  <c:v>44630.432615740741</c:v>
                </c:pt>
                <c:pt idx="4261">
                  <c:v>44630.433333333334</c:v>
                </c:pt>
                <c:pt idx="4262">
                  <c:v>44630.434062499997</c:v>
                </c:pt>
                <c:pt idx="4263">
                  <c:v>44630.434837962966</c:v>
                </c:pt>
                <c:pt idx="4264">
                  <c:v>44630.435567129629</c:v>
                </c:pt>
                <c:pt idx="4265">
                  <c:v>44630.436284722222</c:v>
                </c:pt>
                <c:pt idx="4266">
                  <c:v>44630.437013888892</c:v>
                </c:pt>
                <c:pt idx="4267">
                  <c:v>44630.437743055554</c:v>
                </c:pt>
                <c:pt idx="4268">
                  <c:v>44630.438460648147</c:v>
                </c:pt>
                <c:pt idx="4269">
                  <c:v>44630.439189814817</c:v>
                </c:pt>
                <c:pt idx="4270">
                  <c:v>44630.43990740741</c:v>
                </c:pt>
                <c:pt idx="4271">
                  <c:v>44630.440636574072</c:v>
                </c:pt>
                <c:pt idx="4272">
                  <c:v>44630.441365740742</c:v>
                </c:pt>
                <c:pt idx="4273">
                  <c:v>44630.442083333335</c:v>
                </c:pt>
                <c:pt idx="4274">
                  <c:v>44630.442812499998</c:v>
                </c:pt>
                <c:pt idx="4275">
                  <c:v>44630.443541666667</c:v>
                </c:pt>
                <c:pt idx="4276">
                  <c:v>44630.44425925926</c:v>
                </c:pt>
                <c:pt idx="4277">
                  <c:v>44630.444988425923</c:v>
                </c:pt>
                <c:pt idx="4278">
                  <c:v>44630.445717592593</c:v>
                </c:pt>
                <c:pt idx="4279">
                  <c:v>44630.446435185186</c:v>
                </c:pt>
                <c:pt idx="4280">
                  <c:v>44630.447164351855</c:v>
                </c:pt>
                <c:pt idx="4281">
                  <c:v>44630.447893518518</c:v>
                </c:pt>
                <c:pt idx="4282">
                  <c:v>44630.448611111111</c:v>
                </c:pt>
                <c:pt idx="4283">
                  <c:v>44630.449340277781</c:v>
                </c:pt>
                <c:pt idx="4284">
                  <c:v>44630.450069444443</c:v>
                </c:pt>
                <c:pt idx="4285">
                  <c:v>44630.450787037036</c:v>
                </c:pt>
                <c:pt idx="4286">
                  <c:v>44630.451516203706</c:v>
                </c:pt>
                <c:pt idx="4287">
                  <c:v>44630.452245370368</c:v>
                </c:pt>
                <c:pt idx="4288">
                  <c:v>44630.452962962961</c:v>
                </c:pt>
                <c:pt idx="4289">
                  <c:v>44630.453692129631</c:v>
                </c:pt>
                <c:pt idx="4290">
                  <c:v>44630.454421296294</c:v>
                </c:pt>
                <c:pt idx="4291">
                  <c:v>44630.455138888887</c:v>
                </c:pt>
                <c:pt idx="4292">
                  <c:v>44630.455868055556</c:v>
                </c:pt>
                <c:pt idx="4293">
                  <c:v>44630.456597222219</c:v>
                </c:pt>
                <c:pt idx="4294">
                  <c:v>44630.457314814812</c:v>
                </c:pt>
                <c:pt idx="4295">
                  <c:v>44630.458043981482</c:v>
                </c:pt>
                <c:pt idx="4296">
                  <c:v>44630.458773148152</c:v>
                </c:pt>
                <c:pt idx="4297">
                  <c:v>44630.459490740737</c:v>
                </c:pt>
                <c:pt idx="4298">
                  <c:v>44630.460219907407</c:v>
                </c:pt>
                <c:pt idx="4299">
                  <c:v>44630.4609375</c:v>
                </c:pt>
                <c:pt idx="4300">
                  <c:v>44630.46166666667</c:v>
                </c:pt>
                <c:pt idx="4301">
                  <c:v>44630.462395833332</c:v>
                </c:pt>
                <c:pt idx="4302">
                  <c:v>44630.463113425925</c:v>
                </c:pt>
                <c:pt idx="4303">
                  <c:v>44630.463842592595</c:v>
                </c:pt>
                <c:pt idx="4304">
                  <c:v>44630.464571759258</c:v>
                </c:pt>
                <c:pt idx="4305">
                  <c:v>44630.465289351851</c:v>
                </c:pt>
                <c:pt idx="4306">
                  <c:v>44630.46601851852</c:v>
                </c:pt>
                <c:pt idx="4307">
                  <c:v>44630.466747685183</c:v>
                </c:pt>
                <c:pt idx="4308">
                  <c:v>44630.467465277776</c:v>
                </c:pt>
                <c:pt idx="4309">
                  <c:v>44630.468194444446</c:v>
                </c:pt>
                <c:pt idx="4310">
                  <c:v>44630.468923611108</c:v>
                </c:pt>
                <c:pt idx="4311">
                  <c:v>44630.469641203701</c:v>
                </c:pt>
                <c:pt idx="4312">
                  <c:v>44630.470370370371</c:v>
                </c:pt>
                <c:pt idx="4313">
                  <c:v>44630.471099537041</c:v>
                </c:pt>
                <c:pt idx="4314">
                  <c:v>44630.471817129626</c:v>
                </c:pt>
                <c:pt idx="4315">
                  <c:v>44630.472546296296</c:v>
                </c:pt>
                <c:pt idx="4316">
                  <c:v>44630.473275462966</c:v>
                </c:pt>
                <c:pt idx="4317">
                  <c:v>44630.474004629628</c:v>
                </c:pt>
                <c:pt idx="4318">
                  <c:v>44630.474722222221</c:v>
                </c:pt>
                <c:pt idx="4319">
                  <c:v>44630.475451388891</c:v>
                </c:pt>
                <c:pt idx="4320">
                  <c:v>44630.476180555554</c:v>
                </c:pt>
                <c:pt idx="4321">
                  <c:v>44630.476898148147</c:v>
                </c:pt>
                <c:pt idx="4322">
                  <c:v>44630.477627314816</c:v>
                </c:pt>
                <c:pt idx="4323">
                  <c:v>44630.478356481479</c:v>
                </c:pt>
                <c:pt idx="4324">
                  <c:v>44630.479074074072</c:v>
                </c:pt>
                <c:pt idx="4325">
                  <c:v>44630.479803240742</c:v>
                </c:pt>
                <c:pt idx="4326">
                  <c:v>44630.480520833335</c:v>
                </c:pt>
                <c:pt idx="4327">
                  <c:v>44630.481249999997</c:v>
                </c:pt>
                <c:pt idx="4328">
                  <c:v>44630.481979166667</c:v>
                </c:pt>
                <c:pt idx="4329">
                  <c:v>44630.48269675926</c:v>
                </c:pt>
                <c:pt idx="4330">
                  <c:v>44630.483425925922</c:v>
                </c:pt>
                <c:pt idx="4331">
                  <c:v>44630.484155092592</c:v>
                </c:pt>
                <c:pt idx="4332">
                  <c:v>44630.484872685185</c:v>
                </c:pt>
              </c:numCache>
            </c:numRef>
          </c:xVal>
          <c:yVal>
            <c:numRef>
              <c:f>Sheet3!$E$3600:$E$7932</c:f>
              <c:numCache>
                <c:formatCode>General</c:formatCode>
                <c:ptCount val="4333"/>
                <c:pt idx="0">
                  <c:v>1.5075000000000001E-8</c:v>
                </c:pt>
                <c:pt idx="1">
                  <c:v>1.5075000000000001E-8</c:v>
                </c:pt>
                <c:pt idx="2">
                  <c:v>1.5101999999999999E-8</c:v>
                </c:pt>
                <c:pt idx="3">
                  <c:v>1.5110999999999999E-8</c:v>
                </c:pt>
                <c:pt idx="4">
                  <c:v>1.5128000000000002E-8</c:v>
                </c:pt>
                <c:pt idx="5">
                  <c:v>1.5154999999999999E-8</c:v>
                </c:pt>
                <c:pt idx="6">
                  <c:v>1.5154999999999999E-8</c:v>
                </c:pt>
                <c:pt idx="7">
                  <c:v>1.5142000000000001E-8</c:v>
                </c:pt>
                <c:pt idx="8">
                  <c:v>1.5119999999999999E-8</c:v>
                </c:pt>
                <c:pt idx="9">
                  <c:v>1.5189999999999999E-8</c:v>
                </c:pt>
                <c:pt idx="10">
                  <c:v>1.5177000000000001E-8</c:v>
                </c:pt>
                <c:pt idx="11">
                  <c:v>1.5173E-8</c:v>
                </c:pt>
                <c:pt idx="12">
                  <c:v>1.5203999999999998E-8</c:v>
                </c:pt>
                <c:pt idx="13">
                  <c:v>1.8999E-8</c:v>
                </c:pt>
                <c:pt idx="14">
                  <c:v>1.7847999999999999E-8</c:v>
                </c:pt>
                <c:pt idx="15">
                  <c:v>2.0672999999999999E-8</c:v>
                </c:pt>
                <c:pt idx="16">
                  <c:v>1.9159E-8</c:v>
                </c:pt>
                <c:pt idx="17">
                  <c:v>6.9733999999999994E-8</c:v>
                </c:pt>
                <c:pt idx="18">
                  <c:v>1.2807000000000001E-7</c:v>
                </c:pt>
                <c:pt idx="19">
                  <c:v>2.4377999999999998E-7</c:v>
                </c:pt>
                <c:pt idx="20">
                  <c:v>1.3617E-6</c:v>
                </c:pt>
                <c:pt idx="21">
                  <c:v>1.6917000000000001E-5</c:v>
                </c:pt>
                <c:pt idx="22">
                  <c:v>4.3977999999999998E-5</c:v>
                </c:pt>
                <c:pt idx="23">
                  <c:v>2.3713000000000001E-5</c:v>
                </c:pt>
                <c:pt idx="24">
                  <c:v>8.0416999999999996E-6</c:v>
                </c:pt>
                <c:pt idx="25">
                  <c:v>1.7685000000000001E-6</c:v>
                </c:pt>
                <c:pt idx="26">
                  <c:v>5.6772999999999996E-7</c:v>
                </c:pt>
                <c:pt idx="27">
                  <c:v>3.1908000000000002E-7</c:v>
                </c:pt>
                <c:pt idx="28">
                  <c:v>2.1888000000000001E-7</c:v>
                </c:pt>
                <c:pt idx="29">
                  <c:v>1.6495E-7</c:v>
                </c:pt>
                <c:pt idx="30">
                  <c:v>1.3117E-7</c:v>
                </c:pt>
                <c:pt idx="31">
                  <c:v>1.0948E-7</c:v>
                </c:pt>
                <c:pt idx="32">
                  <c:v>9.3274000000000005E-8</c:v>
                </c:pt>
                <c:pt idx="33">
                  <c:v>8.1746999999999997E-8</c:v>
                </c:pt>
                <c:pt idx="34">
                  <c:v>7.3268000000000005E-8</c:v>
                </c:pt>
                <c:pt idx="35">
                  <c:v>6.8012E-8</c:v>
                </c:pt>
                <c:pt idx="36">
                  <c:v>6.5229999999999996E-8</c:v>
                </c:pt>
                <c:pt idx="37">
                  <c:v>6.5405999999999997E-8</c:v>
                </c:pt>
                <c:pt idx="38">
                  <c:v>7.0087999999999999E-8</c:v>
                </c:pt>
                <c:pt idx="39">
                  <c:v>7.7065999999999997E-8</c:v>
                </c:pt>
                <c:pt idx="40">
                  <c:v>7.8257999999999998E-8</c:v>
                </c:pt>
                <c:pt idx="41">
                  <c:v>7.6182E-8</c:v>
                </c:pt>
                <c:pt idx="42">
                  <c:v>7.4460000000000006E-8</c:v>
                </c:pt>
                <c:pt idx="43">
                  <c:v>7.0441000000000002E-8</c:v>
                </c:pt>
                <c:pt idx="44">
                  <c:v>6.7129000000000005E-8</c:v>
                </c:pt>
                <c:pt idx="45">
                  <c:v>6.4082000000000004E-8</c:v>
                </c:pt>
                <c:pt idx="46">
                  <c:v>6.3507000000000001E-8</c:v>
                </c:pt>
                <c:pt idx="47">
                  <c:v>6.6068999999999994E-8</c:v>
                </c:pt>
                <c:pt idx="48">
                  <c:v>7.3797999999999997E-8</c:v>
                </c:pt>
                <c:pt idx="49">
                  <c:v>8.9077999999999999E-8</c:v>
                </c:pt>
                <c:pt idx="50">
                  <c:v>1.0758E-7</c:v>
                </c:pt>
                <c:pt idx="51">
                  <c:v>1.2737000000000001E-7</c:v>
                </c:pt>
                <c:pt idx="52">
                  <c:v>1.4847999999999999E-7</c:v>
                </c:pt>
                <c:pt idx="53">
                  <c:v>1.5806E-7</c:v>
                </c:pt>
                <c:pt idx="54">
                  <c:v>1.5655999999999999E-7</c:v>
                </c:pt>
                <c:pt idx="55">
                  <c:v>1.4971000000000001E-7</c:v>
                </c:pt>
                <c:pt idx="56">
                  <c:v>1.4711E-7</c:v>
                </c:pt>
                <c:pt idx="57">
                  <c:v>1.4976000000000001E-7</c:v>
                </c:pt>
                <c:pt idx="58">
                  <c:v>1.5802000000000001E-7</c:v>
                </c:pt>
                <c:pt idx="59">
                  <c:v>1.7140000000000001E-7</c:v>
                </c:pt>
                <c:pt idx="60">
                  <c:v>1.8628E-7</c:v>
                </c:pt>
                <c:pt idx="61">
                  <c:v>2.0333000000000001E-7</c:v>
                </c:pt>
                <c:pt idx="62">
                  <c:v>2.1839000000000001E-7</c:v>
                </c:pt>
                <c:pt idx="63">
                  <c:v>2.2908000000000001E-7</c:v>
                </c:pt>
                <c:pt idx="64">
                  <c:v>2.3764E-7</c:v>
                </c:pt>
                <c:pt idx="65">
                  <c:v>2.4493000000000001E-7</c:v>
                </c:pt>
                <c:pt idx="66">
                  <c:v>2.5256999999999999E-7</c:v>
                </c:pt>
                <c:pt idx="67">
                  <c:v>2.6145E-7</c:v>
                </c:pt>
                <c:pt idx="68">
                  <c:v>2.6887E-7</c:v>
                </c:pt>
                <c:pt idx="69">
                  <c:v>2.7398999999999998E-7</c:v>
                </c:pt>
                <c:pt idx="70">
                  <c:v>2.7959999999999999E-7</c:v>
                </c:pt>
                <c:pt idx="71">
                  <c:v>2.8318000000000003E-7</c:v>
                </c:pt>
                <c:pt idx="72">
                  <c:v>2.8701999999999999E-7</c:v>
                </c:pt>
                <c:pt idx="73">
                  <c:v>2.9046000000000002E-7</c:v>
                </c:pt>
                <c:pt idx="74">
                  <c:v>2.9209999999999998E-7</c:v>
                </c:pt>
                <c:pt idx="75">
                  <c:v>2.9439999999999999E-7</c:v>
                </c:pt>
                <c:pt idx="76">
                  <c:v>2.9550000000000002E-7</c:v>
                </c:pt>
                <c:pt idx="77">
                  <c:v>2.9713000000000001E-7</c:v>
                </c:pt>
                <c:pt idx="78">
                  <c:v>2.9756999999999998E-7</c:v>
                </c:pt>
                <c:pt idx="79">
                  <c:v>2.981E-7</c:v>
                </c:pt>
                <c:pt idx="80">
                  <c:v>2.9956000000000002E-7</c:v>
                </c:pt>
                <c:pt idx="81">
                  <c:v>2.9961000000000002E-7</c:v>
                </c:pt>
                <c:pt idx="82">
                  <c:v>3.0004999999999999E-7</c:v>
                </c:pt>
                <c:pt idx="83">
                  <c:v>3.0036000000000002E-7</c:v>
                </c:pt>
                <c:pt idx="84">
                  <c:v>3.0031000000000002E-7</c:v>
                </c:pt>
                <c:pt idx="85">
                  <c:v>3.0097999999999999E-7</c:v>
                </c:pt>
                <c:pt idx="86">
                  <c:v>3.0163999999999999E-7</c:v>
                </c:pt>
                <c:pt idx="87">
                  <c:v>3.0163999999999999E-7</c:v>
                </c:pt>
                <c:pt idx="88">
                  <c:v>3.0110999999999997E-7</c:v>
                </c:pt>
                <c:pt idx="89">
                  <c:v>3.0172999999999999E-7</c:v>
                </c:pt>
                <c:pt idx="90">
                  <c:v>3.0155E-7</c:v>
                </c:pt>
                <c:pt idx="91">
                  <c:v>3.0167999999999999E-7</c:v>
                </c:pt>
                <c:pt idx="92">
                  <c:v>3.0133000000000001E-7</c:v>
                </c:pt>
                <c:pt idx="93">
                  <c:v>3.0185999999999998E-7</c:v>
                </c:pt>
                <c:pt idx="94">
                  <c:v>3.0176999999999998E-7</c:v>
                </c:pt>
                <c:pt idx="95">
                  <c:v>3.0163999999999999E-7</c:v>
                </c:pt>
                <c:pt idx="96">
                  <c:v>3.0120000000000002E-7</c:v>
                </c:pt>
                <c:pt idx="97">
                  <c:v>3.0158999999999999E-7</c:v>
                </c:pt>
                <c:pt idx="98">
                  <c:v>3.0155E-7</c:v>
                </c:pt>
                <c:pt idx="99">
                  <c:v>3.0199000000000002E-7</c:v>
                </c:pt>
                <c:pt idx="100">
                  <c:v>3.0256999999999999E-7</c:v>
                </c:pt>
                <c:pt idx="101">
                  <c:v>3.0146E-7</c:v>
                </c:pt>
                <c:pt idx="102">
                  <c:v>3.0133000000000001E-7</c:v>
                </c:pt>
                <c:pt idx="103">
                  <c:v>3.0163999999999999E-7</c:v>
                </c:pt>
                <c:pt idx="104">
                  <c:v>3.0124000000000002E-7</c:v>
                </c:pt>
                <c:pt idx="105">
                  <c:v>3.0146E-7</c:v>
                </c:pt>
                <c:pt idx="106">
                  <c:v>3.0058000000000001E-7</c:v>
                </c:pt>
                <c:pt idx="107">
                  <c:v>3.0083999999999999E-7</c:v>
                </c:pt>
                <c:pt idx="108">
                  <c:v>3.0180999999999997E-7</c:v>
                </c:pt>
                <c:pt idx="109">
                  <c:v>2.7607000000000001E-7</c:v>
                </c:pt>
                <c:pt idx="110">
                  <c:v>1.4446000000000001E-7</c:v>
                </c:pt>
                <c:pt idx="111">
                  <c:v>7.4946000000000002E-8</c:v>
                </c:pt>
                <c:pt idx="112">
                  <c:v>4.3928000000000001E-8</c:v>
                </c:pt>
                <c:pt idx="113">
                  <c:v>2.9627999999999999E-8</c:v>
                </c:pt>
                <c:pt idx="114">
                  <c:v>2.2732000000000001E-8</c:v>
                </c:pt>
                <c:pt idx="115">
                  <c:v>1.9189999999999998E-8</c:v>
                </c:pt>
                <c:pt idx="116">
                  <c:v>1.7231999999999998E-8</c:v>
                </c:pt>
                <c:pt idx="117">
                  <c:v>1.6137999999999999E-8</c:v>
                </c:pt>
                <c:pt idx="118">
                  <c:v>1.5252E-8</c:v>
                </c:pt>
                <c:pt idx="119">
                  <c:v>1.4801E-8</c:v>
                </c:pt>
                <c:pt idx="120">
                  <c:v>1.4349E-8</c:v>
                </c:pt>
                <c:pt idx="121">
                  <c:v>1.399E-8</c:v>
                </c:pt>
                <c:pt idx="122">
                  <c:v>1.3698E-8</c:v>
                </c:pt>
                <c:pt idx="123">
                  <c:v>1.3432000000000001E-8</c:v>
                </c:pt>
                <c:pt idx="124">
                  <c:v>1.3162000000000001E-8</c:v>
                </c:pt>
                <c:pt idx="125">
                  <c:v>1.2976E-8</c:v>
                </c:pt>
                <c:pt idx="126">
                  <c:v>1.2755000000000001E-8</c:v>
                </c:pt>
                <c:pt idx="127">
                  <c:v>1.2550999999999999E-8</c:v>
                </c:pt>
                <c:pt idx="128">
                  <c:v>1.2387E-8</c:v>
                </c:pt>
                <c:pt idx="129">
                  <c:v>1.2241E-8</c:v>
                </c:pt>
                <c:pt idx="130">
                  <c:v>1.2028E-8</c:v>
                </c:pt>
                <c:pt idx="131">
                  <c:v>1.1918E-8</c:v>
                </c:pt>
                <c:pt idx="132">
                  <c:v>1.1745E-8</c:v>
                </c:pt>
                <c:pt idx="133">
                  <c:v>1.1665000000000001E-8</c:v>
                </c:pt>
                <c:pt idx="134">
                  <c:v>1.1506000000000001E-8</c:v>
                </c:pt>
                <c:pt idx="135">
                  <c:v>1.1408E-8</c:v>
                </c:pt>
                <c:pt idx="136">
                  <c:v>1.1280000000000001E-8</c:v>
                </c:pt>
                <c:pt idx="137">
                  <c:v>1.1142999999999999E-8</c:v>
                </c:pt>
                <c:pt idx="138">
                  <c:v>1.1063E-8</c:v>
                </c:pt>
                <c:pt idx="139">
                  <c:v>1.0964999999999999E-8</c:v>
                </c:pt>
                <c:pt idx="140">
                  <c:v>1.0877E-8</c:v>
                </c:pt>
                <c:pt idx="141">
                  <c:v>1.0784000000000001E-8</c:v>
                </c:pt>
                <c:pt idx="142">
                  <c:v>1.0681999999999999E-8</c:v>
                </c:pt>
                <c:pt idx="143">
                  <c:v>1.0592999999999999E-8</c:v>
                </c:pt>
                <c:pt idx="144">
                  <c:v>1.0518E-8</c:v>
                </c:pt>
                <c:pt idx="145">
                  <c:v>1.0385E-8</c:v>
                </c:pt>
                <c:pt idx="146">
                  <c:v>1.0306E-8</c:v>
                </c:pt>
                <c:pt idx="147">
                  <c:v>1.027E-8</c:v>
                </c:pt>
                <c:pt idx="148">
                  <c:v>1.0182E-8</c:v>
                </c:pt>
                <c:pt idx="149">
                  <c:v>1.0093E-8</c:v>
                </c:pt>
                <c:pt idx="150">
                  <c:v>1.0071E-8</c:v>
                </c:pt>
                <c:pt idx="151">
                  <c:v>5.6705999999999998E-9</c:v>
                </c:pt>
                <c:pt idx="152">
                  <c:v>4.6107000000000002E-9</c:v>
                </c:pt>
                <c:pt idx="153">
                  <c:v>4.1057999999999996E-9</c:v>
                </c:pt>
                <c:pt idx="154">
                  <c:v>3.7989000000000002E-9</c:v>
                </c:pt>
                <c:pt idx="155">
                  <c:v>3.5818999999999998E-9</c:v>
                </c:pt>
                <c:pt idx="156">
                  <c:v>3.4242999999999998E-9</c:v>
                </c:pt>
                <c:pt idx="157">
                  <c:v>3.3047E-9</c:v>
                </c:pt>
                <c:pt idx="158">
                  <c:v>3.2055000000000001E-9</c:v>
                </c:pt>
                <c:pt idx="159">
                  <c:v>3.128E-9</c:v>
                </c:pt>
                <c:pt idx="160">
                  <c:v>3.0554E-9</c:v>
                </c:pt>
                <c:pt idx="161">
                  <c:v>2.9947E-9</c:v>
                </c:pt>
                <c:pt idx="162">
                  <c:v>2.9445999999999999E-9</c:v>
                </c:pt>
                <c:pt idx="163">
                  <c:v>2.8972999999999999E-9</c:v>
                </c:pt>
                <c:pt idx="164">
                  <c:v>2.8543E-9</c:v>
                </c:pt>
                <c:pt idx="165">
                  <c:v>2.8148999999999999E-9</c:v>
                </c:pt>
                <c:pt idx="166">
                  <c:v>2.7848000000000001E-9</c:v>
                </c:pt>
                <c:pt idx="167">
                  <c:v>2.7554999999999998E-9</c:v>
                </c:pt>
                <c:pt idx="168">
                  <c:v>2.729E-9</c:v>
                </c:pt>
                <c:pt idx="169">
                  <c:v>2.7054999999999998E-9</c:v>
                </c:pt>
                <c:pt idx="170">
                  <c:v>2.6807000000000001E-9</c:v>
                </c:pt>
                <c:pt idx="171">
                  <c:v>2.6537E-9</c:v>
                </c:pt>
                <c:pt idx="172">
                  <c:v>2.6324000000000001E-9</c:v>
                </c:pt>
                <c:pt idx="173">
                  <c:v>2.6063E-9</c:v>
                </c:pt>
                <c:pt idx="174">
                  <c:v>2.5885999999999999E-9</c:v>
                </c:pt>
                <c:pt idx="175">
                  <c:v>2.5654999999999999E-9</c:v>
                </c:pt>
                <c:pt idx="176">
                  <c:v>2.5487000000000001E-9</c:v>
                </c:pt>
                <c:pt idx="177">
                  <c:v>2.5358999999999999E-9</c:v>
                </c:pt>
                <c:pt idx="178">
                  <c:v>2.5167999999999998E-9</c:v>
                </c:pt>
                <c:pt idx="179">
                  <c:v>2.5044000000000002E-9</c:v>
                </c:pt>
                <c:pt idx="180">
                  <c:v>2.4857999999999998E-9</c:v>
                </c:pt>
                <c:pt idx="181">
                  <c:v>2.4778999999999999E-9</c:v>
                </c:pt>
                <c:pt idx="182">
                  <c:v>2.4610000000000001E-9</c:v>
                </c:pt>
                <c:pt idx="183">
                  <c:v>2.4477000000000001E-9</c:v>
                </c:pt>
                <c:pt idx="184">
                  <c:v>2.4361999999999999E-9</c:v>
                </c:pt>
                <c:pt idx="185">
                  <c:v>2.4237999999999998E-9</c:v>
                </c:pt>
                <c:pt idx="186">
                  <c:v>2.4154000000000002E-9</c:v>
                </c:pt>
                <c:pt idx="187">
                  <c:v>2.4038999999999999E-9</c:v>
                </c:pt>
                <c:pt idx="188">
                  <c:v>2.3901999999999999E-9</c:v>
                </c:pt>
                <c:pt idx="189">
                  <c:v>2.3733000000000001E-9</c:v>
                </c:pt>
                <c:pt idx="190">
                  <c:v>2.3636E-9</c:v>
                </c:pt>
                <c:pt idx="191">
                  <c:v>2.3574000000000002E-9</c:v>
                </c:pt>
                <c:pt idx="192">
                  <c:v>2.3458999999999999E-9</c:v>
                </c:pt>
                <c:pt idx="193">
                  <c:v>2.3339E-9</c:v>
                </c:pt>
                <c:pt idx="194">
                  <c:v>2.3299E-9</c:v>
                </c:pt>
                <c:pt idx="195">
                  <c:v>2.3148999999999999E-9</c:v>
                </c:pt>
                <c:pt idx="196">
                  <c:v>2.3020000000000001E-9</c:v>
                </c:pt>
                <c:pt idx="197">
                  <c:v>2.2954000000000002E-9</c:v>
                </c:pt>
                <c:pt idx="198">
                  <c:v>2.2874000000000002E-9</c:v>
                </c:pt>
                <c:pt idx="199">
                  <c:v>2.2786E-9</c:v>
                </c:pt>
                <c:pt idx="200">
                  <c:v>2.2687999999999999E-9</c:v>
                </c:pt>
                <c:pt idx="201">
                  <c:v>2.2604000000000002E-9</c:v>
                </c:pt>
                <c:pt idx="202">
                  <c:v>2.2507000000000001E-9</c:v>
                </c:pt>
                <c:pt idx="203">
                  <c:v>2.2453000000000001E-9</c:v>
                </c:pt>
                <c:pt idx="204">
                  <c:v>2.2316E-9</c:v>
                </c:pt>
                <c:pt idx="205">
                  <c:v>2.2294000000000002E-9</c:v>
                </c:pt>
                <c:pt idx="206">
                  <c:v>2.2204999999999999E-9</c:v>
                </c:pt>
                <c:pt idx="207">
                  <c:v>2.2143000000000001E-9</c:v>
                </c:pt>
                <c:pt idx="208">
                  <c:v>2.2037000000000002E-9</c:v>
                </c:pt>
                <c:pt idx="209">
                  <c:v>2.1957000000000002E-9</c:v>
                </c:pt>
                <c:pt idx="210">
                  <c:v>2.1921999999999999E-9</c:v>
                </c:pt>
                <c:pt idx="211">
                  <c:v>2.1833000000000001E-9</c:v>
                </c:pt>
                <c:pt idx="212">
                  <c:v>2.1757999999999999E-9</c:v>
                </c:pt>
                <c:pt idx="213">
                  <c:v>2.1647000000000002E-9</c:v>
                </c:pt>
                <c:pt idx="214">
                  <c:v>2.1567999999999998E-9</c:v>
                </c:pt>
                <c:pt idx="215">
                  <c:v>2.1537000000000001E-9</c:v>
                </c:pt>
                <c:pt idx="216">
                  <c:v>2.1453E-9</c:v>
                </c:pt>
                <c:pt idx="217">
                  <c:v>2.1413E-9</c:v>
                </c:pt>
                <c:pt idx="218">
                  <c:v>2.1346000000000001E-9</c:v>
                </c:pt>
                <c:pt idx="219">
                  <c:v>2.1227000000000001E-9</c:v>
                </c:pt>
                <c:pt idx="220">
                  <c:v>2.1289E-9</c:v>
                </c:pt>
                <c:pt idx="221">
                  <c:v>2.1243999999999998E-9</c:v>
                </c:pt>
                <c:pt idx="222">
                  <c:v>2.1169E-9</c:v>
                </c:pt>
                <c:pt idx="223">
                  <c:v>2.1063000000000001E-9</c:v>
                </c:pt>
                <c:pt idx="224">
                  <c:v>2.1040999999999998E-9</c:v>
                </c:pt>
                <c:pt idx="225">
                  <c:v>2.0987999999999998E-9</c:v>
                </c:pt>
                <c:pt idx="226">
                  <c:v>2.0867999999999999E-9</c:v>
                </c:pt>
                <c:pt idx="227">
                  <c:v>2.0840999999999999E-9</c:v>
                </c:pt>
                <c:pt idx="228">
                  <c:v>2.0833E-9</c:v>
                </c:pt>
                <c:pt idx="229">
                  <c:v>2.0734999999999999E-9</c:v>
                </c:pt>
                <c:pt idx="230">
                  <c:v>2.0660000000000001E-9</c:v>
                </c:pt>
                <c:pt idx="231">
                  <c:v>2.0633000000000001E-9</c:v>
                </c:pt>
                <c:pt idx="232">
                  <c:v>2.0523E-9</c:v>
                </c:pt>
                <c:pt idx="233">
                  <c:v>2.0487000000000002E-9</c:v>
                </c:pt>
                <c:pt idx="234">
                  <c:v>2.0487000000000002E-9</c:v>
                </c:pt>
                <c:pt idx="235">
                  <c:v>2.0474000000000002E-9</c:v>
                </c:pt>
                <c:pt idx="236">
                  <c:v>2.0340999999999998E-9</c:v>
                </c:pt>
                <c:pt idx="237">
                  <c:v>2.0270000000000001E-9</c:v>
                </c:pt>
                <c:pt idx="238">
                  <c:v>2.0217000000000002E-9</c:v>
                </c:pt>
                <c:pt idx="239">
                  <c:v>2.0207999999999999E-9</c:v>
                </c:pt>
                <c:pt idx="240">
                  <c:v>2.0120000000000001E-9</c:v>
                </c:pt>
                <c:pt idx="241">
                  <c:v>2.0043999999999998E-9</c:v>
                </c:pt>
                <c:pt idx="242">
                  <c:v>2.0027000000000001E-9</c:v>
                </c:pt>
                <c:pt idx="243">
                  <c:v>1.9934000000000002E-9</c:v>
                </c:pt>
                <c:pt idx="244">
                  <c:v>1.9910999999999999E-9</c:v>
                </c:pt>
                <c:pt idx="245">
                  <c:v>1.9863000000000001E-9</c:v>
                </c:pt>
                <c:pt idx="246">
                  <c:v>1.9804999999999999E-9</c:v>
                </c:pt>
                <c:pt idx="247">
                  <c:v>1.9791999999999999E-9</c:v>
                </c:pt>
                <c:pt idx="248">
                  <c:v>1.9680999999999999E-9</c:v>
                </c:pt>
                <c:pt idx="249">
                  <c:v>1.9650000000000001E-9</c:v>
                </c:pt>
                <c:pt idx="250">
                  <c:v>1.9606E-9</c:v>
                </c:pt>
                <c:pt idx="251">
                  <c:v>1.9584000000000002E-9</c:v>
                </c:pt>
                <c:pt idx="252">
                  <c:v>1.9503999999999998E-9</c:v>
                </c:pt>
                <c:pt idx="253">
                  <c:v>1.9423999999999998E-9</c:v>
                </c:pt>
                <c:pt idx="254">
                  <c:v>1.9407000000000001E-9</c:v>
                </c:pt>
                <c:pt idx="255">
                  <c:v>1.9407000000000001E-9</c:v>
                </c:pt>
                <c:pt idx="256">
                  <c:v>1.9376E-9</c:v>
                </c:pt>
                <c:pt idx="257">
                  <c:v>1.9269E-9</c:v>
                </c:pt>
                <c:pt idx="258">
                  <c:v>1.9260000000000002E-9</c:v>
                </c:pt>
                <c:pt idx="259">
                  <c:v>1.9197999999999999E-9</c:v>
                </c:pt>
                <c:pt idx="260">
                  <c:v>1.9172E-9</c:v>
                </c:pt>
                <c:pt idx="261">
                  <c:v>1.9140999999999998E-9</c:v>
                </c:pt>
                <c:pt idx="262">
                  <c:v>1.9083000000000001E-9</c:v>
                </c:pt>
                <c:pt idx="263">
                  <c:v>1.9043000000000001E-9</c:v>
                </c:pt>
                <c:pt idx="264">
                  <c:v>1.8964000000000002E-9</c:v>
                </c:pt>
                <c:pt idx="265">
                  <c:v>1.8924000000000002E-9</c:v>
                </c:pt>
                <c:pt idx="266">
                  <c:v>1.8866000000000001E-9</c:v>
                </c:pt>
                <c:pt idx="267">
                  <c:v>1.8866000000000001E-9</c:v>
                </c:pt>
                <c:pt idx="268">
                  <c:v>1.8782E-9</c:v>
                </c:pt>
                <c:pt idx="269">
                  <c:v>1.8756E-9</c:v>
                </c:pt>
                <c:pt idx="270">
                  <c:v>1.8733000000000001E-9</c:v>
                </c:pt>
                <c:pt idx="271">
                  <c:v>1.8670999999999999E-9</c:v>
                </c:pt>
                <c:pt idx="272">
                  <c:v>1.8684999999999999E-9</c:v>
                </c:pt>
                <c:pt idx="273">
                  <c:v>1.8617999999999999E-9</c:v>
                </c:pt>
                <c:pt idx="274">
                  <c:v>1.8591999999999999E-9</c:v>
                </c:pt>
                <c:pt idx="275">
                  <c:v>1.8529999999999999E-9</c:v>
                </c:pt>
                <c:pt idx="276">
                  <c:v>1.8476999999999999E-9</c:v>
                </c:pt>
                <c:pt idx="277">
                  <c:v>1.8502999999999999E-9</c:v>
                </c:pt>
                <c:pt idx="278">
                  <c:v>1.8419E-9</c:v>
                </c:pt>
                <c:pt idx="279">
                  <c:v>1.8366E-9</c:v>
                </c:pt>
                <c:pt idx="280">
                  <c:v>1.833E-9</c:v>
                </c:pt>
                <c:pt idx="281">
                  <c:v>1.8307999999999999E-9</c:v>
                </c:pt>
                <c:pt idx="282">
                  <c:v>1.8291E-9</c:v>
                </c:pt>
                <c:pt idx="283">
                  <c:v>1.8273000000000001E-9</c:v>
                </c:pt>
                <c:pt idx="284">
                  <c:v>1.8192999999999999E-9</c:v>
                </c:pt>
                <c:pt idx="285">
                  <c:v>1.8175E-9</c:v>
                </c:pt>
                <c:pt idx="286">
                  <c:v>1.8171000000000001E-9</c:v>
                </c:pt>
                <c:pt idx="287">
                  <c:v>1.8118000000000001E-9</c:v>
                </c:pt>
                <c:pt idx="288">
                  <c:v>1.8112999999999999E-9</c:v>
                </c:pt>
                <c:pt idx="289">
                  <c:v>1.8074E-9</c:v>
                </c:pt>
                <c:pt idx="290">
                  <c:v>1.8047E-9</c:v>
                </c:pt>
                <c:pt idx="291">
                  <c:v>1.7957999999999999E-9</c:v>
                </c:pt>
                <c:pt idx="292">
                  <c:v>1.7954E-9</c:v>
                </c:pt>
                <c:pt idx="293">
                  <c:v>1.7888000000000001E-9</c:v>
                </c:pt>
                <c:pt idx="294">
                  <c:v>1.7888000000000001E-9</c:v>
                </c:pt>
                <c:pt idx="295">
                  <c:v>1.7852E-9</c:v>
                </c:pt>
                <c:pt idx="296">
                  <c:v>1.7829999999999999E-9</c:v>
                </c:pt>
                <c:pt idx="297">
                  <c:v>1.7799E-9</c:v>
                </c:pt>
                <c:pt idx="298">
                  <c:v>1.7764E-9</c:v>
                </c:pt>
                <c:pt idx="299">
                  <c:v>1.7772E-9</c:v>
                </c:pt>
                <c:pt idx="300">
                  <c:v>1.7687999999999999E-9</c:v>
                </c:pt>
                <c:pt idx="301">
                  <c:v>1.7666000000000001E-9</c:v>
                </c:pt>
                <c:pt idx="302">
                  <c:v>1.7647999999999999E-9</c:v>
                </c:pt>
                <c:pt idx="303">
                  <c:v>1.7626000000000001E-9</c:v>
                </c:pt>
                <c:pt idx="304">
                  <c:v>1.7564000000000001E-9</c:v>
                </c:pt>
                <c:pt idx="305">
                  <c:v>1.7555E-9</c:v>
                </c:pt>
                <c:pt idx="306">
                  <c:v>1.7492999999999999E-9</c:v>
                </c:pt>
                <c:pt idx="307">
                  <c:v>1.7444999999999999E-9</c:v>
                </c:pt>
                <c:pt idx="308">
                  <c:v>1.7507E-9</c:v>
                </c:pt>
                <c:pt idx="309">
                  <c:v>1.7462E-9</c:v>
                </c:pt>
                <c:pt idx="310">
                  <c:v>1.7414E-9</c:v>
                </c:pt>
                <c:pt idx="311">
                  <c:v>1.7374E-9</c:v>
                </c:pt>
                <c:pt idx="312">
                  <c:v>1.736E-9</c:v>
                </c:pt>
                <c:pt idx="313">
                  <c:v>1.7312E-9</c:v>
                </c:pt>
                <c:pt idx="314">
                  <c:v>1.7259E-9</c:v>
                </c:pt>
                <c:pt idx="315">
                  <c:v>1.7259E-9</c:v>
                </c:pt>
                <c:pt idx="316">
                  <c:v>1.721E-9</c:v>
                </c:pt>
                <c:pt idx="317">
                  <c:v>1.717E-9</c:v>
                </c:pt>
                <c:pt idx="318">
                  <c:v>1.7157E-9</c:v>
                </c:pt>
                <c:pt idx="319">
                  <c:v>1.7143E-9</c:v>
                </c:pt>
                <c:pt idx="320">
                  <c:v>1.7064E-9</c:v>
                </c:pt>
                <c:pt idx="321">
                  <c:v>1.7032999999999999E-9</c:v>
                </c:pt>
                <c:pt idx="322">
                  <c:v>1.7011000000000001E-9</c:v>
                </c:pt>
                <c:pt idx="323">
                  <c:v>1.7037E-9</c:v>
                </c:pt>
                <c:pt idx="324">
                  <c:v>1.6979999999999999E-9</c:v>
                </c:pt>
                <c:pt idx="325">
                  <c:v>1.6992999999999999E-9</c:v>
                </c:pt>
                <c:pt idx="326">
                  <c:v>1.6922E-9</c:v>
                </c:pt>
                <c:pt idx="327">
                  <c:v>1.6922E-9</c:v>
                </c:pt>
                <c:pt idx="328">
                  <c:v>1.69E-9</c:v>
                </c:pt>
                <c:pt idx="329">
                  <c:v>1.6882E-9</c:v>
                </c:pt>
                <c:pt idx="330">
                  <c:v>1.6869E-9</c:v>
                </c:pt>
                <c:pt idx="331">
                  <c:v>1.6824999999999999E-9</c:v>
                </c:pt>
                <c:pt idx="332">
                  <c:v>1.6810999999999999E-9</c:v>
                </c:pt>
                <c:pt idx="333">
                  <c:v>1.6794E-9</c:v>
                </c:pt>
                <c:pt idx="334">
                  <c:v>1.6718E-9</c:v>
                </c:pt>
                <c:pt idx="335">
                  <c:v>1.6736000000000001E-9</c:v>
                </c:pt>
                <c:pt idx="336">
                  <c:v>1.6705E-9</c:v>
                </c:pt>
                <c:pt idx="337">
                  <c:v>1.6674000000000001E-9</c:v>
                </c:pt>
                <c:pt idx="338">
                  <c:v>1.6639E-9</c:v>
                </c:pt>
                <c:pt idx="339">
                  <c:v>1.6577E-9</c:v>
                </c:pt>
                <c:pt idx="340">
                  <c:v>1.6615999999999999E-9</c:v>
                </c:pt>
                <c:pt idx="341">
                  <c:v>1.6546000000000001E-9</c:v>
                </c:pt>
                <c:pt idx="342">
                  <c:v>1.655E-9</c:v>
                </c:pt>
                <c:pt idx="343">
                  <c:v>1.647E-9</c:v>
                </c:pt>
                <c:pt idx="344">
                  <c:v>1.6474999999999999E-9</c:v>
                </c:pt>
                <c:pt idx="345">
                  <c:v>1.6460999999999999E-9</c:v>
                </c:pt>
                <c:pt idx="346">
                  <c:v>1.6412999999999999E-9</c:v>
                </c:pt>
                <c:pt idx="347">
                  <c:v>1.6435E-9</c:v>
                </c:pt>
                <c:pt idx="348">
                  <c:v>1.6368E-9</c:v>
                </c:pt>
                <c:pt idx="349">
                  <c:v>1.6377E-9</c:v>
                </c:pt>
                <c:pt idx="350">
                  <c:v>1.6329E-9</c:v>
                </c:pt>
                <c:pt idx="351">
                  <c:v>1.6359999999999999E-9</c:v>
                </c:pt>
                <c:pt idx="352">
                  <c:v>1.6292999999999999E-9</c:v>
                </c:pt>
                <c:pt idx="353">
                  <c:v>1.6292999999999999E-9</c:v>
                </c:pt>
                <c:pt idx="354">
                  <c:v>1.6284000000000001E-9</c:v>
                </c:pt>
                <c:pt idx="355">
                  <c:v>1.624E-9</c:v>
                </c:pt>
                <c:pt idx="356">
                  <c:v>1.6187E-9</c:v>
                </c:pt>
                <c:pt idx="357">
                  <c:v>1.6190999999999999E-9</c:v>
                </c:pt>
                <c:pt idx="358">
                  <c:v>1.616E-9</c:v>
                </c:pt>
                <c:pt idx="359">
                  <c:v>1.6125E-9</c:v>
                </c:pt>
                <c:pt idx="360">
                  <c:v>1.6102999999999999E-9</c:v>
                </c:pt>
                <c:pt idx="361">
                  <c:v>1.6112E-9</c:v>
                </c:pt>
                <c:pt idx="362">
                  <c:v>1.6058E-9</c:v>
                </c:pt>
                <c:pt idx="363">
                  <c:v>1.6045E-9</c:v>
                </c:pt>
                <c:pt idx="364">
                  <c:v>1.5974000000000001E-9</c:v>
                </c:pt>
                <c:pt idx="365">
                  <c:v>1.5961000000000001E-9</c:v>
                </c:pt>
                <c:pt idx="366">
                  <c:v>1.5947999999999999E-9</c:v>
                </c:pt>
                <c:pt idx="367">
                  <c:v>1.5926000000000001E-9</c:v>
                </c:pt>
                <c:pt idx="368">
                  <c:v>1.5903E-9</c:v>
                </c:pt>
                <c:pt idx="369">
                  <c:v>1.585E-9</c:v>
                </c:pt>
                <c:pt idx="370">
                  <c:v>1.5824E-9</c:v>
                </c:pt>
                <c:pt idx="371">
                  <c:v>1.5802E-9</c:v>
                </c:pt>
                <c:pt idx="372">
                  <c:v>1.5797E-9</c:v>
                </c:pt>
                <c:pt idx="373">
                  <c:v>1.5757E-9</c:v>
                </c:pt>
                <c:pt idx="374">
                  <c:v>1.5735E-9</c:v>
                </c:pt>
                <c:pt idx="375">
                  <c:v>1.5673E-9</c:v>
                </c:pt>
                <c:pt idx="376">
                  <c:v>1.5642E-9</c:v>
                </c:pt>
                <c:pt idx="377">
                  <c:v>1.5616000000000001E-9</c:v>
                </c:pt>
                <c:pt idx="378">
                  <c:v>1.5664000000000001E-9</c:v>
                </c:pt>
                <c:pt idx="379">
                  <c:v>1.5584999999999999E-9</c:v>
                </c:pt>
                <c:pt idx="380">
                  <c:v>1.5570999999999999E-9</c:v>
                </c:pt>
                <c:pt idx="381">
                  <c:v>1.5518E-9</c:v>
                </c:pt>
                <c:pt idx="382">
                  <c:v>1.5468999999999999E-9</c:v>
                </c:pt>
                <c:pt idx="383">
                  <c:v>1.5509000000000001E-9</c:v>
                </c:pt>
                <c:pt idx="384">
                  <c:v>1.5442999999999999E-9</c:v>
                </c:pt>
                <c:pt idx="385">
                  <c:v>1.5372E-9</c:v>
                </c:pt>
                <c:pt idx="386">
                  <c:v>1.539E-9</c:v>
                </c:pt>
                <c:pt idx="387">
                  <c:v>1.5323E-9</c:v>
                </c:pt>
                <c:pt idx="388">
                  <c:v>1.5332E-9</c:v>
                </c:pt>
                <c:pt idx="389">
                  <c:v>1.5327999999999999E-9</c:v>
                </c:pt>
                <c:pt idx="390">
                  <c:v>1.5274999999999999E-9</c:v>
                </c:pt>
                <c:pt idx="391">
                  <c:v>1.5239000000000001E-9</c:v>
                </c:pt>
                <c:pt idx="392">
                  <c:v>1.523E-9</c:v>
                </c:pt>
                <c:pt idx="393">
                  <c:v>1.5142E-9</c:v>
                </c:pt>
                <c:pt idx="394">
                  <c:v>1.5105999999999999E-9</c:v>
                </c:pt>
                <c:pt idx="395">
                  <c:v>1.5119999999999999E-9</c:v>
                </c:pt>
                <c:pt idx="396">
                  <c:v>1.5075E-9</c:v>
                </c:pt>
                <c:pt idx="397">
                  <c:v>1.5065999999999999E-9</c:v>
                </c:pt>
                <c:pt idx="398">
                  <c:v>1.4990999999999999E-9</c:v>
                </c:pt>
                <c:pt idx="399">
                  <c:v>1.5003999999999999E-9</c:v>
                </c:pt>
                <c:pt idx="400">
                  <c:v>1.4956000000000001E-9</c:v>
                </c:pt>
                <c:pt idx="401">
                  <c:v>1.4996000000000001E-9</c:v>
                </c:pt>
                <c:pt idx="402">
                  <c:v>1.4950999999999999E-9</c:v>
                </c:pt>
                <c:pt idx="403">
                  <c:v>1.4902999999999999E-9</c:v>
                </c:pt>
                <c:pt idx="404">
                  <c:v>1.4835999999999999E-9</c:v>
                </c:pt>
                <c:pt idx="405">
                  <c:v>1.4845E-9</c:v>
                </c:pt>
                <c:pt idx="406">
                  <c:v>1.4801000000000001E-9</c:v>
                </c:pt>
                <c:pt idx="407">
                  <c:v>1.4795999999999999E-9</c:v>
                </c:pt>
                <c:pt idx="408">
                  <c:v>1.4818E-9</c:v>
                </c:pt>
                <c:pt idx="409">
                  <c:v>1.4743E-9</c:v>
                </c:pt>
                <c:pt idx="410">
                  <c:v>1.4734000000000001E-9</c:v>
                </c:pt>
                <c:pt idx="411">
                  <c:v>1.4672000000000001E-9</c:v>
                </c:pt>
                <c:pt idx="412">
                  <c:v>1.473E-9</c:v>
                </c:pt>
                <c:pt idx="413">
                  <c:v>1.4659000000000001E-9</c:v>
                </c:pt>
                <c:pt idx="414">
                  <c:v>1.4672000000000001E-9</c:v>
                </c:pt>
                <c:pt idx="415">
                  <c:v>1.4624E-9</c:v>
                </c:pt>
                <c:pt idx="416">
                  <c:v>1.4592999999999999E-9</c:v>
                </c:pt>
                <c:pt idx="417">
                  <c:v>1.4565999999999999E-9</c:v>
                </c:pt>
                <c:pt idx="418">
                  <c:v>1.4544000000000001E-9</c:v>
                </c:pt>
                <c:pt idx="419">
                  <c:v>1.4548E-9</c:v>
                </c:pt>
                <c:pt idx="420">
                  <c:v>1.4517000000000001E-9</c:v>
                </c:pt>
                <c:pt idx="421">
                  <c:v>1.4504000000000001E-9</c:v>
                </c:pt>
                <c:pt idx="422">
                  <c:v>1.4508E-9</c:v>
                </c:pt>
                <c:pt idx="423">
                  <c:v>1.4548E-9</c:v>
                </c:pt>
                <c:pt idx="424">
                  <c:v>1.4437999999999999E-9</c:v>
                </c:pt>
                <c:pt idx="425">
                  <c:v>1.4410999999999999E-9</c:v>
                </c:pt>
                <c:pt idx="426">
                  <c:v>1.4383999999999999E-9</c:v>
                </c:pt>
                <c:pt idx="427">
                  <c:v>1.4407E-9</c:v>
                </c:pt>
                <c:pt idx="428">
                  <c:v>1.4370999999999999E-9</c:v>
                </c:pt>
                <c:pt idx="429">
                  <c:v>1.4362000000000001E-9</c:v>
                </c:pt>
                <c:pt idx="430">
                  <c:v>1.4349000000000001E-9</c:v>
                </c:pt>
                <c:pt idx="431">
                  <c:v>1.4345E-9</c:v>
                </c:pt>
                <c:pt idx="432">
                  <c:v>1.4295999999999999E-9</c:v>
                </c:pt>
                <c:pt idx="433">
                  <c:v>1.4282999999999999E-9</c:v>
                </c:pt>
                <c:pt idx="434">
                  <c:v>1.4268999999999999E-9</c:v>
                </c:pt>
                <c:pt idx="435">
                  <c:v>1.4228999999999999E-9</c:v>
                </c:pt>
                <c:pt idx="436">
                  <c:v>1.6447999999999999E-9</c:v>
                </c:pt>
                <c:pt idx="437">
                  <c:v>1.5089E-9</c:v>
                </c:pt>
                <c:pt idx="438">
                  <c:v>7.1369E-9</c:v>
                </c:pt>
                <c:pt idx="439">
                  <c:v>7.1809999999999999E-9</c:v>
                </c:pt>
                <c:pt idx="440">
                  <c:v>7.1721999999999997E-9</c:v>
                </c:pt>
                <c:pt idx="441">
                  <c:v>7.1103999999999998E-9</c:v>
                </c:pt>
                <c:pt idx="442">
                  <c:v>7.1235999999999997E-9</c:v>
                </c:pt>
                <c:pt idx="443">
                  <c:v>7.1058999999999996E-9</c:v>
                </c:pt>
                <c:pt idx="444">
                  <c:v>7.1766000000000002E-9</c:v>
                </c:pt>
                <c:pt idx="445">
                  <c:v>7.0706E-9</c:v>
                </c:pt>
                <c:pt idx="446">
                  <c:v>7.1369E-9</c:v>
                </c:pt>
                <c:pt idx="447">
                  <c:v>7.1544999999999996E-9</c:v>
                </c:pt>
                <c:pt idx="448">
                  <c:v>7.1943000000000003E-9</c:v>
                </c:pt>
                <c:pt idx="449">
                  <c:v>7.1500999999999999E-9</c:v>
                </c:pt>
                <c:pt idx="450">
                  <c:v>7.1853999999999996E-9</c:v>
                </c:pt>
                <c:pt idx="451">
                  <c:v>7.1589000000000002E-9</c:v>
                </c:pt>
                <c:pt idx="452">
                  <c:v>7.2075000000000002E-9</c:v>
                </c:pt>
                <c:pt idx="453">
                  <c:v>7.1323999999999999E-9</c:v>
                </c:pt>
                <c:pt idx="454">
                  <c:v>7.1853999999999996E-9</c:v>
                </c:pt>
                <c:pt idx="455">
                  <c:v>7.1412999999999997E-9</c:v>
                </c:pt>
                <c:pt idx="456">
                  <c:v>7.1634000000000003E-9</c:v>
                </c:pt>
                <c:pt idx="457">
                  <c:v>7.1323999999999999E-9</c:v>
                </c:pt>
                <c:pt idx="458">
                  <c:v>7.1987E-9</c:v>
                </c:pt>
                <c:pt idx="459">
                  <c:v>7.2516999999999997E-9</c:v>
                </c:pt>
                <c:pt idx="460">
                  <c:v>7.1148000000000003E-9</c:v>
                </c:pt>
                <c:pt idx="461">
                  <c:v>7.1987E-9</c:v>
                </c:pt>
                <c:pt idx="462">
                  <c:v>7.1853999999999996E-9</c:v>
                </c:pt>
                <c:pt idx="463">
                  <c:v>7.1192E-9</c:v>
                </c:pt>
                <c:pt idx="464">
                  <c:v>7.2075000000000002E-9</c:v>
                </c:pt>
                <c:pt idx="465">
                  <c:v>7.1369E-9</c:v>
                </c:pt>
                <c:pt idx="466">
                  <c:v>7.1500999999999999E-9</c:v>
                </c:pt>
                <c:pt idx="467">
                  <c:v>7.1721999999999997E-9</c:v>
                </c:pt>
                <c:pt idx="468">
                  <c:v>7.1898000000000001E-9</c:v>
                </c:pt>
                <c:pt idx="469">
                  <c:v>7.2163000000000004E-9</c:v>
                </c:pt>
                <c:pt idx="470">
                  <c:v>7.2163000000000004E-9</c:v>
                </c:pt>
                <c:pt idx="471">
                  <c:v>7.1678E-9</c:v>
                </c:pt>
                <c:pt idx="472">
                  <c:v>7.2118999999999999E-9</c:v>
                </c:pt>
                <c:pt idx="473">
                  <c:v>7.2163000000000004E-9</c:v>
                </c:pt>
                <c:pt idx="474">
                  <c:v>7.2782E-9</c:v>
                </c:pt>
                <c:pt idx="475">
                  <c:v>7.2295999999999999E-9</c:v>
                </c:pt>
                <c:pt idx="476">
                  <c:v>7.2604999999999999E-9</c:v>
                </c:pt>
                <c:pt idx="477">
                  <c:v>7.1943000000000003E-9</c:v>
                </c:pt>
                <c:pt idx="478">
                  <c:v>7.2648999999999996E-9</c:v>
                </c:pt>
                <c:pt idx="479">
                  <c:v>7.2384000000000002E-9</c:v>
                </c:pt>
                <c:pt idx="480">
                  <c:v>7.1853999999999996E-9</c:v>
                </c:pt>
                <c:pt idx="481">
                  <c:v>7.2118999999999999E-9</c:v>
                </c:pt>
                <c:pt idx="482">
                  <c:v>7.1634000000000003E-9</c:v>
                </c:pt>
                <c:pt idx="483">
                  <c:v>7.2075000000000002E-9</c:v>
                </c:pt>
                <c:pt idx="484">
                  <c:v>7.2030999999999997E-9</c:v>
                </c:pt>
                <c:pt idx="485">
                  <c:v>7.2207999999999997E-9</c:v>
                </c:pt>
                <c:pt idx="486">
                  <c:v>7.1853999999999996E-9</c:v>
                </c:pt>
                <c:pt idx="487">
                  <c:v>7.2030999999999997E-9</c:v>
                </c:pt>
                <c:pt idx="488">
                  <c:v>7.1500999999999999E-9</c:v>
                </c:pt>
                <c:pt idx="489">
                  <c:v>7.1457000000000003E-9</c:v>
                </c:pt>
                <c:pt idx="490">
                  <c:v>7.0088E-9</c:v>
                </c:pt>
                <c:pt idx="491">
                  <c:v>6.9602E-9</c:v>
                </c:pt>
                <c:pt idx="492">
                  <c:v>6.6951999999999998E-9</c:v>
                </c:pt>
                <c:pt idx="493">
                  <c:v>6.3551999999999997E-9</c:v>
                </c:pt>
                <c:pt idx="494">
                  <c:v>5.5027999999999997E-9</c:v>
                </c:pt>
                <c:pt idx="495">
                  <c:v>4.5150999999999998E-9</c:v>
                </c:pt>
                <c:pt idx="496">
                  <c:v>4.3578E-9</c:v>
                </c:pt>
                <c:pt idx="497">
                  <c:v>6.6245999999999996E-9</c:v>
                </c:pt>
                <c:pt idx="498">
                  <c:v>1.1256999999999999E-8</c:v>
                </c:pt>
                <c:pt idx="499">
                  <c:v>1.6186E-8</c:v>
                </c:pt>
                <c:pt idx="500">
                  <c:v>2.0266999999999999E-8</c:v>
                </c:pt>
                <c:pt idx="501">
                  <c:v>2.3199000000000001E-8</c:v>
                </c:pt>
                <c:pt idx="502">
                  <c:v>2.4961000000000001E-8</c:v>
                </c:pt>
                <c:pt idx="503">
                  <c:v>2.6163000000000001E-8</c:v>
                </c:pt>
                <c:pt idx="504">
                  <c:v>2.6944E-8</c:v>
                </c:pt>
                <c:pt idx="505">
                  <c:v>2.7112000000000002E-8</c:v>
                </c:pt>
                <c:pt idx="506">
                  <c:v>2.7155999999999998E-8</c:v>
                </c:pt>
                <c:pt idx="507">
                  <c:v>2.7178E-8</c:v>
                </c:pt>
                <c:pt idx="508">
                  <c:v>2.7205000000000001E-8</c:v>
                </c:pt>
                <c:pt idx="509">
                  <c:v>2.7227E-8</c:v>
                </c:pt>
                <c:pt idx="510">
                  <c:v>2.7252999999999999E-8</c:v>
                </c:pt>
                <c:pt idx="511">
                  <c:v>2.2303000000000001E-8</c:v>
                </c:pt>
                <c:pt idx="512">
                  <c:v>1.1835999999999999E-8</c:v>
                </c:pt>
                <c:pt idx="513">
                  <c:v>4.2886999999999999E-9</c:v>
                </c:pt>
                <c:pt idx="514">
                  <c:v>5.5437999999999998E-9</c:v>
                </c:pt>
                <c:pt idx="515">
                  <c:v>6.5247999999999996E-9</c:v>
                </c:pt>
                <c:pt idx="516">
                  <c:v>6.9733999999999999E-9</c:v>
                </c:pt>
                <c:pt idx="517">
                  <c:v>7.0662000000000003E-9</c:v>
                </c:pt>
                <c:pt idx="518">
                  <c:v>7.1544999999999996E-9</c:v>
                </c:pt>
                <c:pt idx="519">
                  <c:v>7.2118999999999999E-9</c:v>
                </c:pt>
                <c:pt idx="520">
                  <c:v>7.2252000000000002E-9</c:v>
                </c:pt>
                <c:pt idx="521">
                  <c:v>7.3311999999999997E-9</c:v>
                </c:pt>
                <c:pt idx="522">
                  <c:v>7.3665000000000002E-9</c:v>
                </c:pt>
                <c:pt idx="523">
                  <c:v>7.4106999999999996E-9</c:v>
                </c:pt>
                <c:pt idx="524">
                  <c:v>7.4017999999999998E-9</c:v>
                </c:pt>
                <c:pt idx="525">
                  <c:v>7.4194999999999999E-9</c:v>
                </c:pt>
                <c:pt idx="526">
                  <c:v>7.3620999999999996E-9</c:v>
                </c:pt>
                <c:pt idx="527">
                  <c:v>7.4503999999999998E-9</c:v>
                </c:pt>
                <c:pt idx="528">
                  <c:v>7.4857000000000003E-9</c:v>
                </c:pt>
                <c:pt idx="529">
                  <c:v>7.4371999999999999E-9</c:v>
                </c:pt>
                <c:pt idx="530">
                  <c:v>7.4768999999999993E-9</c:v>
                </c:pt>
                <c:pt idx="531">
                  <c:v>7.4151000000000002E-9</c:v>
                </c:pt>
                <c:pt idx="532">
                  <c:v>7.4548000000000004E-9</c:v>
                </c:pt>
                <c:pt idx="533">
                  <c:v>7.4283000000000001E-9</c:v>
                </c:pt>
                <c:pt idx="534">
                  <c:v>7.3753000000000004E-9</c:v>
                </c:pt>
                <c:pt idx="535">
                  <c:v>7.4680999999999999E-9</c:v>
                </c:pt>
                <c:pt idx="536">
                  <c:v>7.3929999999999996E-9</c:v>
                </c:pt>
                <c:pt idx="537">
                  <c:v>7.4371999999999999E-9</c:v>
                </c:pt>
                <c:pt idx="538">
                  <c:v>7.4326999999999998E-9</c:v>
                </c:pt>
                <c:pt idx="539">
                  <c:v>7.4194999999999999E-9</c:v>
                </c:pt>
                <c:pt idx="540">
                  <c:v>7.4326999999999998E-9</c:v>
                </c:pt>
                <c:pt idx="541">
                  <c:v>7.4813000000000006E-9</c:v>
                </c:pt>
                <c:pt idx="542">
                  <c:v>7.4106999999999996E-9</c:v>
                </c:pt>
                <c:pt idx="543">
                  <c:v>7.4371999999999999E-9</c:v>
                </c:pt>
                <c:pt idx="544">
                  <c:v>7.3134999999999996E-9</c:v>
                </c:pt>
                <c:pt idx="545">
                  <c:v>7.4680999999999999E-9</c:v>
                </c:pt>
                <c:pt idx="546">
                  <c:v>7.3974000000000001E-9</c:v>
                </c:pt>
                <c:pt idx="547">
                  <c:v>7.3620999999999996E-9</c:v>
                </c:pt>
                <c:pt idx="548">
                  <c:v>7.4460000000000001E-9</c:v>
                </c:pt>
                <c:pt idx="549">
                  <c:v>7.4768999999999993E-9</c:v>
                </c:pt>
                <c:pt idx="550">
                  <c:v>7.4460000000000001E-9</c:v>
                </c:pt>
                <c:pt idx="551">
                  <c:v>7.4194999999999999E-9</c:v>
                </c:pt>
                <c:pt idx="552">
                  <c:v>7.4415999999999996E-9</c:v>
                </c:pt>
                <c:pt idx="553">
                  <c:v>7.4194999999999999E-9</c:v>
                </c:pt>
                <c:pt idx="554">
                  <c:v>7.4063E-9</c:v>
                </c:pt>
                <c:pt idx="555">
                  <c:v>7.4813000000000006E-9</c:v>
                </c:pt>
                <c:pt idx="556">
                  <c:v>7.3929999999999996E-9</c:v>
                </c:pt>
                <c:pt idx="557">
                  <c:v>7.4637000000000002E-9</c:v>
                </c:pt>
                <c:pt idx="558">
                  <c:v>7.4017999999999998E-9</c:v>
                </c:pt>
                <c:pt idx="559">
                  <c:v>7.5255000000000001E-9</c:v>
                </c:pt>
                <c:pt idx="560">
                  <c:v>7.4503999999999998E-9</c:v>
                </c:pt>
                <c:pt idx="561">
                  <c:v>7.4548000000000004E-9</c:v>
                </c:pt>
                <c:pt idx="562">
                  <c:v>7.3797999999999997E-9</c:v>
                </c:pt>
                <c:pt idx="563">
                  <c:v>7.4503999999999998E-9</c:v>
                </c:pt>
                <c:pt idx="564">
                  <c:v>7.4239000000000004E-9</c:v>
                </c:pt>
                <c:pt idx="565">
                  <c:v>7.4503999999999998E-9</c:v>
                </c:pt>
                <c:pt idx="566">
                  <c:v>7.4194999999999999E-9</c:v>
                </c:pt>
                <c:pt idx="567">
                  <c:v>7.4106999999999996E-9</c:v>
                </c:pt>
                <c:pt idx="568">
                  <c:v>7.4283000000000001E-9</c:v>
                </c:pt>
                <c:pt idx="569">
                  <c:v>7.4768999999999993E-9</c:v>
                </c:pt>
                <c:pt idx="570">
                  <c:v>7.4637000000000002E-9</c:v>
                </c:pt>
                <c:pt idx="571">
                  <c:v>7.4946000000000002E-9</c:v>
                </c:pt>
                <c:pt idx="572">
                  <c:v>7.4283000000000001E-9</c:v>
                </c:pt>
                <c:pt idx="573">
                  <c:v>7.4637000000000002E-9</c:v>
                </c:pt>
                <c:pt idx="574">
                  <c:v>7.4326999999999998E-9</c:v>
                </c:pt>
                <c:pt idx="575">
                  <c:v>7.5077999999999992E-9</c:v>
                </c:pt>
                <c:pt idx="576">
                  <c:v>7.4813000000000006E-9</c:v>
                </c:pt>
                <c:pt idx="577">
                  <c:v>7.4151000000000002E-9</c:v>
                </c:pt>
                <c:pt idx="578">
                  <c:v>7.4946000000000002E-9</c:v>
                </c:pt>
                <c:pt idx="579">
                  <c:v>7.5077999999999992E-9</c:v>
                </c:pt>
                <c:pt idx="580">
                  <c:v>7.4902000000000005E-9</c:v>
                </c:pt>
                <c:pt idx="581">
                  <c:v>7.4503999999999998E-9</c:v>
                </c:pt>
                <c:pt idx="582">
                  <c:v>7.4017999999999998E-9</c:v>
                </c:pt>
                <c:pt idx="583">
                  <c:v>7.4592E-9</c:v>
                </c:pt>
                <c:pt idx="584">
                  <c:v>7.4637000000000002E-9</c:v>
                </c:pt>
                <c:pt idx="585">
                  <c:v>7.4724999999999996E-9</c:v>
                </c:pt>
                <c:pt idx="586">
                  <c:v>7.5476000000000007E-9</c:v>
                </c:pt>
                <c:pt idx="587">
                  <c:v>7.4680999999999999E-9</c:v>
                </c:pt>
                <c:pt idx="588">
                  <c:v>7.4283000000000001E-9</c:v>
                </c:pt>
                <c:pt idx="589">
                  <c:v>7.4063E-9</c:v>
                </c:pt>
                <c:pt idx="590">
                  <c:v>7.4637000000000002E-9</c:v>
                </c:pt>
                <c:pt idx="591">
                  <c:v>7.4106999999999996E-9</c:v>
                </c:pt>
                <c:pt idx="592">
                  <c:v>7.4194999999999999E-9</c:v>
                </c:pt>
                <c:pt idx="593">
                  <c:v>7.4592E-9</c:v>
                </c:pt>
                <c:pt idx="594">
                  <c:v>7.5033999999999995E-9</c:v>
                </c:pt>
                <c:pt idx="595">
                  <c:v>7.4946000000000002E-9</c:v>
                </c:pt>
                <c:pt idx="596">
                  <c:v>7.4460000000000001E-9</c:v>
                </c:pt>
                <c:pt idx="597">
                  <c:v>7.4813000000000006E-9</c:v>
                </c:pt>
                <c:pt idx="598">
                  <c:v>7.4548000000000004E-9</c:v>
                </c:pt>
                <c:pt idx="599">
                  <c:v>7.5386999999999992E-9</c:v>
                </c:pt>
                <c:pt idx="600">
                  <c:v>7.4371999999999999E-9</c:v>
                </c:pt>
                <c:pt idx="601">
                  <c:v>7.4724999999999996E-9</c:v>
                </c:pt>
                <c:pt idx="602">
                  <c:v>7.5386999999999992E-9</c:v>
                </c:pt>
                <c:pt idx="603">
                  <c:v>7.5342999999999995E-9</c:v>
                </c:pt>
                <c:pt idx="604">
                  <c:v>7.4503999999999998E-9</c:v>
                </c:pt>
                <c:pt idx="605">
                  <c:v>7.4680999999999999E-9</c:v>
                </c:pt>
                <c:pt idx="606">
                  <c:v>7.5167000000000007E-9</c:v>
                </c:pt>
                <c:pt idx="607">
                  <c:v>7.4946000000000002E-9</c:v>
                </c:pt>
                <c:pt idx="608">
                  <c:v>7.4680999999999999E-9</c:v>
                </c:pt>
                <c:pt idx="609">
                  <c:v>7.5033999999999995E-9</c:v>
                </c:pt>
                <c:pt idx="610">
                  <c:v>7.4503999999999998E-9</c:v>
                </c:pt>
                <c:pt idx="611">
                  <c:v>7.4902000000000005E-9</c:v>
                </c:pt>
                <c:pt idx="612">
                  <c:v>7.5122000000000006E-9</c:v>
                </c:pt>
                <c:pt idx="613">
                  <c:v>7.5255000000000001E-9</c:v>
                </c:pt>
                <c:pt idx="614">
                  <c:v>7.4989999999999999E-9</c:v>
                </c:pt>
                <c:pt idx="615">
                  <c:v>7.5211000000000004E-9</c:v>
                </c:pt>
                <c:pt idx="616">
                  <c:v>7.5033999999999995E-9</c:v>
                </c:pt>
                <c:pt idx="617">
                  <c:v>7.5077999999999992E-9</c:v>
                </c:pt>
                <c:pt idx="618">
                  <c:v>7.4768999999999993E-9</c:v>
                </c:pt>
                <c:pt idx="619">
                  <c:v>7.5077999999999992E-9</c:v>
                </c:pt>
                <c:pt idx="620">
                  <c:v>7.5607999999999998E-9</c:v>
                </c:pt>
                <c:pt idx="621">
                  <c:v>7.5122000000000006E-9</c:v>
                </c:pt>
                <c:pt idx="622">
                  <c:v>7.4857000000000003E-9</c:v>
                </c:pt>
                <c:pt idx="623">
                  <c:v>7.4724999999999996E-9</c:v>
                </c:pt>
                <c:pt idx="624">
                  <c:v>7.4989999999999999E-9</c:v>
                </c:pt>
                <c:pt idx="625">
                  <c:v>7.5167000000000007E-9</c:v>
                </c:pt>
                <c:pt idx="626">
                  <c:v>7.4857000000000003E-9</c:v>
                </c:pt>
                <c:pt idx="627">
                  <c:v>7.5386999999999992E-9</c:v>
                </c:pt>
                <c:pt idx="628">
                  <c:v>7.5211000000000004E-9</c:v>
                </c:pt>
                <c:pt idx="629">
                  <c:v>7.5211000000000004E-9</c:v>
                </c:pt>
                <c:pt idx="630">
                  <c:v>7.4503999999999998E-9</c:v>
                </c:pt>
                <c:pt idx="631">
                  <c:v>7.5520000000000004E-9</c:v>
                </c:pt>
                <c:pt idx="632">
                  <c:v>7.4813000000000006E-9</c:v>
                </c:pt>
                <c:pt idx="633">
                  <c:v>7.5211000000000004E-9</c:v>
                </c:pt>
                <c:pt idx="634">
                  <c:v>7.4857000000000003E-9</c:v>
                </c:pt>
                <c:pt idx="635">
                  <c:v>7.4592E-9</c:v>
                </c:pt>
                <c:pt idx="636">
                  <c:v>7.4857000000000003E-9</c:v>
                </c:pt>
                <c:pt idx="637">
                  <c:v>7.5122000000000006E-9</c:v>
                </c:pt>
                <c:pt idx="638">
                  <c:v>7.4989999999999999E-9</c:v>
                </c:pt>
                <c:pt idx="639">
                  <c:v>7.4592E-9</c:v>
                </c:pt>
                <c:pt idx="640">
                  <c:v>7.4724999999999996E-9</c:v>
                </c:pt>
                <c:pt idx="641">
                  <c:v>7.4724999999999996E-9</c:v>
                </c:pt>
                <c:pt idx="642">
                  <c:v>7.4637000000000002E-9</c:v>
                </c:pt>
                <c:pt idx="643">
                  <c:v>7.4989999999999999E-9</c:v>
                </c:pt>
                <c:pt idx="644">
                  <c:v>7.4768999999999993E-9</c:v>
                </c:pt>
                <c:pt idx="645">
                  <c:v>7.4946000000000002E-9</c:v>
                </c:pt>
                <c:pt idx="646">
                  <c:v>7.4902000000000005E-9</c:v>
                </c:pt>
                <c:pt idx="647">
                  <c:v>7.5476000000000007E-9</c:v>
                </c:pt>
                <c:pt idx="648">
                  <c:v>7.5167000000000007E-9</c:v>
                </c:pt>
                <c:pt idx="649">
                  <c:v>7.5167000000000007E-9</c:v>
                </c:pt>
                <c:pt idx="650">
                  <c:v>7.4724999999999996E-9</c:v>
                </c:pt>
                <c:pt idx="651">
                  <c:v>7.5033999999999995E-9</c:v>
                </c:pt>
                <c:pt idx="652">
                  <c:v>7.5211000000000004E-9</c:v>
                </c:pt>
                <c:pt idx="653">
                  <c:v>7.5167000000000007E-9</c:v>
                </c:pt>
                <c:pt idx="654">
                  <c:v>7.5298999999999998E-9</c:v>
                </c:pt>
                <c:pt idx="655">
                  <c:v>7.5255000000000001E-9</c:v>
                </c:pt>
                <c:pt idx="656">
                  <c:v>7.5431999999999993E-9</c:v>
                </c:pt>
                <c:pt idx="657">
                  <c:v>7.4946000000000002E-9</c:v>
                </c:pt>
                <c:pt idx="658">
                  <c:v>7.4946000000000002E-9</c:v>
                </c:pt>
                <c:pt idx="659">
                  <c:v>7.5211000000000004E-9</c:v>
                </c:pt>
                <c:pt idx="660">
                  <c:v>7.4724999999999996E-9</c:v>
                </c:pt>
                <c:pt idx="661">
                  <c:v>7.5298999999999998E-9</c:v>
                </c:pt>
                <c:pt idx="662">
                  <c:v>7.5564000000000001E-9</c:v>
                </c:pt>
                <c:pt idx="663">
                  <c:v>7.4989999999999999E-9</c:v>
                </c:pt>
                <c:pt idx="664">
                  <c:v>7.4989999999999999E-9</c:v>
                </c:pt>
                <c:pt idx="665">
                  <c:v>7.5077999999999992E-9</c:v>
                </c:pt>
                <c:pt idx="666">
                  <c:v>7.4724999999999996E-9</c:v>
                </c:pt>
                <c:pt idx="667">
                  <c:v>7.5564000000000001E-9</c:v>
                </c:pt>
                <c:pt idx="668">
                  <c:v>7.4902000000000005E-9</c:v>
                </c:pt>
                <c:pt idx="669">
                  <c:v>7.5696999999999996E-9</c:v>
                </c:pt>
                <c:pt idx="670">
                  <c:v>7.5431999999999993E-9</c:v>
                </c:pt>
                <c:pt idx="671">
                  <c:v>7.4946000000000002E-9</c:v>
                </c:pt>
                <c:pt idx="672">
                  <c:v>7.5033999999999995E-9</c:v>
                </c:pt>
                <c:pt idx="673">
                  <c:v>7.5520000000000004E-9</c:v>
                </c:pt>
                <c:pt idx="674">
                  <c:v>7.5167000000000007E-9</c:v>
                </c:pt>
                <c:pt idx="675">
                  <c:v>7.5476000000000007E-9</c:v>
                </c:pt>
                <c:pt idx="676">
                  <c:v>7.5033999999999995E-9</c:v>
                </c:pt>
                <c:pt idx="677">
                  <c:v>7.5520000000000004E-9</c:v>
                </c:pt>
                <c:pt idx="678">
                  <c:v>7.5122000000000006E-9</c:v>
                </c:pt>
                <c:pt idx="679">
                  <c:v>7.5961999999999999E-9</c:v>
                </c:pt>
                <c:pt idx="680">
                  <c:v>7.4946000000000002E-9</c:v>
                </c:pt>
                <c:pt idx="681">
                  <c:v>7.5386999999999992E-9</c:v>
                </c:pt>
                <c:pt idx="682">
                  <c:v>7.4989999999999999E-9</c:v>
                </c:pt>
                <c:pt idx="683">
                  <c:v>7.5651999999999995E-9</c:v>
                </c:pt>
                <c:pt idx="684">
                  <c:v>7.5607999999999998E-9</c:v>
                </c:pt>
                <c:pt idx="685">
                  <c:v>7.5122000000000006E-9</c:v>
                </c:pt>
                <c:pt idx="686">
                  <c:v>7.5785000000000007E-9</c:v>
                </c:pt>
                <c:pt idx="687">
                  <c:v>7.5564000000000001E-9</c:v>
                </c:pt>
                <c:pt idx="688">
                  <c:v>7.5564000000000001E-9</c:v>
                </c:pt>
                <c:pt idx="689">
                  <c:v>7.5211000000000004E-9</c:v>
                </c:pt>
                <c:pt idx="690">
                  <c:v>7.5873000000000001E-9</c:v>
                </c:pt>
                <c:pt idx="691">
                  <c:v>7.5431999999999993E-9</c:v>
                </c:pt>
                <c:pt idx="692">
                  <c:v>7.5564000000000001E-9</c:v>
                </c:pt>
                <c:pt idx="693">
                  <c:v>7.5916999999999997E-9</c:v>
                </c:pt>
                <c:pt idx="694">
                  <c:v>7.5077999999999992E-9</c:v>
                </c:pt>
                <c:pt idx="695">
                  <c:v>7.5431999999999993E-9</c:v>
                </c:pt>
                <c:pt idx="696">
                  <c:v>7.5298999999999998E-9</c:v>
                </c:pt>
                <c:pt idx="697">
                  <c:v>7.5476000000000007E-9</c:v>
                </c:pt>
                <c:pt idx="698">
                  <c:v>7.5167000000000007E-9</c:v>
                </c:pt>
                <c:pt idx="699">
                  <c:v>7.5607999999999998E-9</c:v>
                </c:pt>
                <c:pt idx="700">
                  <c:v>7.5122000000000006E-9</c:v>
                </c:pt>
                <c:pt idx="701">
                  <c:v>7.5520000000000004E-9</c:v>
                </c:pt>
                <c:pt idx="702">
                  <c:v>7.5651999999999995E-9</c:v>
                </c:pt>
                <c:pt idx="703">
                  <c:v>7.6138000000000003E-9</c:v>
                </c:pt>
                <c:pt idx="704">
                  <c:v>7.5298999999999998E-9</c:v>
                </c:pt>
                <c:pt idx="705">
                  <c:v>7.5431999999999993E-9</c:v>
                </c:pt>
                <c:pt idx="706">
                  <c:v>7.5520000000000004E-9</c:v>
                </c:pt>
                <c:pt idx="707">
                  <c:v>7.5520000000000004E-9</c:v>
                </c:pt>
                <c:pt idx="708">
                  <c:v>7.5431999999999993E-9</c:v>
                </c:pt>
                <c:pt idx="709">
                  <c:v>7.5564000000000001E-9</c:v>
                </c:pt>
                <c:pt idx="710">
                  <c:v>7.5651999999999995E-9</c:v>
                </c:pt>
                <c:pt idx="711">
                  <c:v>7.6270999999999999E-9</c:v>
                </c:pt>
                <c:pt idx="712">
                  <c:v>7.5211000000000004E-9</c:v>
                </c:pt>
                <c:pt idx="713">
                  <c:v>7.5740999999999993E-9</c:v>
                </c:pt>
                <c:pt idx="714">
                  <c:v>7.6403000000000006E-9</c:v>
                </c:pt>
                <c:pt idx="715">
                  <c:v>7.5255000000000001E-9</c:v>
                </c:pt>
                <c:pt idx="716">
                  <c:v>7.5740999999999993E-9</c:v>
                </c:pt>
                <c:pt idx="717">
                  <c:v>7.5211000000000004E-9</c:v>
                </c:pt>
                <c:pt idx="718">
                  <c:v>7.6182E-9</c:v>
                </c:pt>
                <c:pt idx="719">
                  <c:v>7.6005999999999996E-9</c:v>
                </c:pt>
                <c:pt idx="720">
                  <c:v>7.5386999999999992E-9</c:v>
                </c:pt>
                <c:pt idx="721">
                  <c:v>7.6138000000000003E-9</c:v>
                </c:pt>
                <c:pt idx="722">
                  <c:v>7.5651999999999995E-9</c:v>
                </c:pt>
                <c:pt idx="723">
                  <c:v>7.6536000000000001E-9</c:v>
                </c:pt>
                <c:pt idx="724">
                  <c:v>7.5431999999999993E-9</c:v>
                </c:pt>
                <c:pt idx="725">
                  <c:v>7.5431999999999993E-9</c:v>
                </c:pt>
                <c:pt idx="726">
                  <c:v>7.5564000000000001E-9</c:v>
                </c:pt>
                <c:pt idx="727">
                  <c:v>7.6049999999999993E-9</c:v>
                </c:pt>
                <c:pt idx="728">
                  <c:v>7.5431999999999993E-9</c:v>
                </c:pt>
                <c:pt idx="729">
                  <c:v>7.6094000000000006E-9</c:v>
                </c:pt>
                <c:pt idx="730">
                  <c:v>7.5740999999999993E-9</c:v>
                </c:pt>
                <c:pt idx="731">
                  <c:v>7.6314999999999995E-9</c:v>
                </c:pt>
                <c:pt idx="732">
                  <c:v>7.5829000000000004E-9</c:v>
                </c:pt>
                <c:pt idx="733">
                  <c:v>7.5961999999999999E-9</c:v>
                </c:pt>
                <c:pt idx="734">
                  <c:v>7.5607999999999998E-9</c:v>
                </c:pt>
                <c:pt idx="735">
                  <c:v>7.6536000000000001E-9</c:v>
                </c:pt>
                <c:pt idx="736">
                  <c:v>7.6182E-9</c:v>
                </c:pt>
                <c:pt idx="737">
                  <c:v>7.6049999999999993E-9</c:v>
                </c:pt>
                <c:pt idx="738">
                  <c:v>7.5431999999999993E-9</c:v>
                </c:pt>
                <c:pt idx="739">
                  <c:v>7.5564000000000001E-9</c:v>
                </c:pt>
                <c:pt idx="740">
                  <c:v>7.6227000000000002E-9</c:v>
                </c:pt>
                <c:pt idx="741">
                  <c:v>7.6049999999999993E-9</c:v>
                </c:pt>
                <c:pt idx="742">
                  <c:v>7.5740999999999993E-9</c:v>
                </c:pt>
                <c:pt idx="743">
                  <c:v>7.5829000000000004E-9</c:v>
                </c:pt>
                <c:pt idx="744">
                  <c:v>7.6005999999999996E-9</c:v>
                </c:pt>
                <c:pt idx="745">
                  <c:v>7.6667999999999992E-9</c:v>
                </c:pt>
                <c:pt idx="746">
                  <c:v>7.6182E-9</c:v>
                </c:pt>
                <c:pt idx="747">
                  <c:v>7.5696999999999996E-9</c:v>
                </c:pt>
                <c:pt idx="748">
                  <c:v>7.6005999999999996E-9</c:v>
                </c:pt>
                <c:pt idx="749">
                  <c:v>7.6049999999999993E-9</c:v>
                </c:pt>
                <c:pt idx="750">
                  <c:v>7.6005999999999996E-9</c:v>
                </c:pt>
                <c:pt idx="751">
                  <c:v>7.6227000000000002E-9</c:v>
                </c:pt>
                <c:pt idx="752">
                  <c:v>7.6182E-9</c:v>
                </c:pt>
                <c:pt idx="753">
                  <c:v>7.6492000000000004E-9</c:v>
                </c:pt>
                <c:pt idx="754">
                  <c:v>7.6182E-9</c:v>
                </c:pt>
                <c:pt idx="755">
                  <c:v>7.6227000000000002E-9</c:v>
                </c:pt>
                <c:pt idx="756">
                  <c:v>7.6049999999999993E-9</c:v>
                </c:pt>
                <c:pt idx="757">
                  <c:v>7.6536000000000001E-9</c:v>
                </c:pt>
                <c:pt idx="758">
                  <c:v>7.5651999999999995E-9</c:v>
                </c:pt>
                <c:pt idx="759">
                  <c:v>7.5651999999999995E-9</c:v>
                </c:pt>
                <c:pt idx="760">
                  <c:v>7.6138000000000003E-9</c:v>
                </c:pt>
                <c:pt idx="761">
                  <c:v>7.6492000000000004E-9</c:v>
                </c:pt>
                <c:pt idx="762">
                  <c:v>7.6358999999999992E-9</c:v>
                </c:pt>
                <c:pt idx="763">
                  <c:v>7.6712000000000006E-9</c:v>
                </c:pt>
                <c:pt idx="764">
                  <c:v>7.6403000000000006E-9</c:v>
                </c:pt>
                <c:pt idx="765">
                  <c:v>7.6623999999999995E-9</c:v>
                </c:pt>
                <c:pt idx="766">
                  <c:v>7.6712000000000006E-9</c:v>
                </c:pt>
                <c:pt idx="767">
                  <c:v>7.6182E-9</c:v>
                </c:pt>
                <c:pt idx="768">
                  <c:v>7.6712000000000006E-9</c:v>
                </c:pt>
                <c:pt idx="769">
                  <c:v>7.6182E-9</c:v>
                </c:pt>
                <c:pt idx="770">
                  <c:v>7.6182E-9</c:v>
                </c:pt>
                <c:pt idx="771">
                  <c:v>7.6447000000000003E-9</c:v>
                </c:pt>
                <c:pt idx="772">
                  <c:v>7.6358999999999992E-9</c:v>
                </c:pt>
                <c:pt idx="773">
                  <c:v>7.5961999999999999E-9</c:v>
                </c:pt>
                <c:pt idx="774">
                  <c:v>7.6623999999999995E-9</c:v>
                </c:pt>
                <c:pt idx="775">
                  <c:v>7.5386999999999992E-9</c:v>
                </c:pt>
                <c:pt idx="776">
                  <c:v>7.5829000000000004E-9</c:v>
                </c:pt>
                <c:pt idx="777">
                  <c:v>7.6270999999999999E-9</c:v>
                </c:pt>
                <c:pt idx="778">
                  <c:v>7.7154000000000001E-9</c:v>
                </c:pt>
                <c:pt idx="779">
                  <c:v>7.6314999999999995E-9</c:v>
                </c:pt>
                <c:pt idx="780">
                  <c:v>7.6182E-9</c:v>
                </c:pt>
                <c:pt idx="781">
                  <c:v>7.5961999999999999E-9</c:v>
                </c:pt>
                <c:pt idx="782">
                  <c:v>7.6536000000000001E-9</c:v>
                </c:pt>
                <c:pt idx="783">
                  <c:v>7.6579999999999998E-9</c:v>
                </c:pt>
                <c:pt idx="784">
                  <c:v>7.6667999999999992E-9</c:v>
                </c:pt>
                <c:pt idx="785">
                  <c:v>7.5651999999999995E-9</c:v>
                </c:pt>
                <c:pt idx="786">
                  <c:v>7.6358999999999992E-9</c:v>
                </c:pt>
                <c:pt idx="787">
                  <c:v>7.6447000000000003E-9</c:v>
                </c:pt>
                <c:pt idx="788">
                  <c:v>7.6623999999999995E-9</c:v>
                </c:pt>
                <c:pt idx="789">
                  <c:v>7.7021000000000005E-9</c:v>
                </c:pt>
                <c:pt idx="790">
                  <c:v>7.6049999999999993E-9</c:v>
                </c:pt>
                <c:pt idx="791">
                  <c:v>7.6932999999999995E-9</c:v>
                </c:pt>
                <c:pt idx="792">
                  <c:v>7.7066000000000007E-9</c:v>
                </c:pt>
                <c:pt idx="793">
                  <c:v>7.6667999999999992E-9</c:v>
                </c:pt>
                <c:pt idx="794">
                  <c:v>7.6579999999999998E-9</c:v>
                </c:pt>
                <c:pt idx="795">
                  <c:v>7.6182E-9</c:v>
                </c:pt>
                <c:pt idx="796">
                  <c:v>7.6049999999999993E-9</c:v>
                </c:pt>
                <c:pt idx="797">
                  <c:v>7.6049999999999993E-9</c:v>
                </c:pt>
                <c:pt idx="798">
                  <c:v>7.6579999999999998E-9</c:v>
                </c:pt>
                <c:pt idx="799">
                  <c:v>7.6623999999999995E-9</c:v>
                </c:pt>
                <c:pt idx="800">
                  <c:v>7.6227000000000002E-9</c:v>
                </c:pt>
                <c:pt idx="801">
                  <c:v>7.6623999999999995E-9</c:v>
                </c:pt>
                <c:pt idx="802">
                  <c:v>7.6579999999999998E-9</c:v>
                </c:pt>
                <c:pt idx="803">
                  <c:v>7.6623999999999995E-9</c:v>
                </c:pt>
                <c:pt idx="804">
                  <c:v>7.6623999999999995E-9</c:v>
                </c:pt>
                <c:pt idx="805">
                  <c:v>7.6712000000000006E-9</c:v>
                </c:pt>
                <c:pt idx="806">
                  <c:v>7.6492000000000004E-9</c:v>
                </c:pt>
                <c:pt idx="807">
                  <c:v>7.6667999999999992E-9</c:v>
                </c:pt>
                <c:pt idx="808">
                  <c:v>7.6094000000000006E-9</c:v>
                </c:pt>
                <c:pt idx="809">
                  <c:v>7.6932999999999995E-9</c:v>
                </c:pt>
                <c:pt idx="810">
                  <c:v>7.6270999999999999E-9</c:v>
                </c:pt>
                <c:pt idx="811">
                  <c:v>7.6623999999999995E-9</c:v>
                </c:pt>
                <c:pt idx="812">
                  <c:v>7.6888999999999998E-9</c:v>
                </c:pt>
                <c:pt idx="813">
                  <c:v>7.6801000000000004E-9</c:v>
                </c:pt>
                <c:pt idx="814">
                  <c:v>7.6801000000000004E-9</c:v>
                </c:pt>
                <c:pt idx="815">
                  <c:v>7.6358999999999992E-9</c:v>
                </c:pt>
                <c:pt idx="816">
                  <c:v>7.6756000000000003E-9</c:v>
                </c:pt>
                <c:pt idx="817">
                  <c:v>7.6932999999999995E-9</c:v>
                </c:pt>
                <c:pt idx="818">
                  <c:v>7.6756000000000003E-9</c:v>
                </c:pt>
                <c:pt idx="819">
                  <c:v>7.6712000000000006E-9</c:v>
                </c:pt>
                <c:pt idx="820">
                  <c:v>7.6756000000000003E-9</c:v>
                </c:pt>
                <c:pt idx="821">
                  <c:v>7.6845000000000001E-9</c:v>
                </c:pt>
                <c:pt idx="822">
                  <c:v>7.6623999999999995E-9</c:v>
                </c:pt>
                <c:pt idx="823">
                  <c:v>7.6801000000000004E-9</c:v>
                </c:pt>
                <c:pt idx="824">
                  <c:v>7.6712000000000006E-9</c:v>
                </c:pt>
                <c:pt idx="825">
                  <c:v>7.7066000000000007E-9</c:v>
                </c:pt>
                <c:pt idx="826">
                  <c:v>7.6712000000000006E-9</c:v>
                </c:pt>
                <c:pt idx="827">
                  <c:v>7.6447000000000003E-9</c:v>
                </c:pt>
                <c:pt idx="828">
                  <c:v>7.6845000000000001E-9</c:v>
                </c:pt>
                <c:pt idx="829">
                  <c:v>7.6579999999999998E-9</c:v>
                </c:pt>
                <c:pt idx="830">
                  <c:v>7.6623999999999995E-9</c:v>
                </c:pt>
                <c:pt idx="831">
                  <c:v>7.6801000000000004E-9</c:v>
                </c:pt>
                <c:pt idx="832">
                  <c:v>7.6579999999999998E-9</c:v>
                </c:pt>
                <c:pt idx="833">
                  <c:v>7.6977000000000008E-9</c:v>
                </c:pt>
                <c:pt idx="834">
                  <c:v>7.7506999999999997E-9</c:v>
                </c:pt>
                <c:pt idx="835">
                  <c:v>7.7021000000000005E-9</c:v>
                </c:pt>
                <c:pt idx="836">
                  <c:v>7.7110000000000004E-9</c:v>
                </c:pt>
                <c:pt idx="837">
                  <c:v>7.7463E-9</c:v>
                </c:pt>
                <c:pt idx="838">
                  <c:v>7.7286000000000008E-9</c:v>
                </c:pt>
                <c:pt idx="839">
                  <c:v>7.7330999999999993E-9</c:v>
                </c:pt>
                <c:pt idx="840">
                  <c:v>7.6845000000000001E-9</c:v>
                </c:pt>
                <c:pt idx="841">
                  <c:v>7.7419000000000003E-9</c:v>
                </c:pt>
                <c:pt idx="842">
                  <c:v>7.7154000000000001E-9</c:v>
                </c:pt>
                <c:pt idx="843">
                  <c:v>7.6403000000000006E-9</c:v>
                </c:pt>
                <c:pt idx="844">
                  <c:v>7.6845000000000001E-9</c:v>
                </c:pt>
                <c:pt idx="845">
                  <c:v>7.7154000000000001E-9</c:v>
                </c:pt>
                <c:pt idx="846">
                  <c:v>7.7286000000000008E-9</c:v>
                </c:pt>
                <c:pt idx="847">
                  <c:v>7.7197999999999997E-9</c:v>
                </c:pt>
                <c:pt idx="848">
                  <c:v>7.6888999999999998E-9</c:v>
                </c:pt>
                <c:pt idx="849">
                  <c:v>7.6977000000000008E-9</c:v>
                </c:pt>
                <c:pt idx="850">
                  <c:v>7.6932999999999995E-9</c:v>
                </c:pt>
                <c:pt idx="851">
                  <c:v>7.7110000000000004E-9</c:v>
                </c:pt>
                <c:pt idx="852">
                  <c:v>7.6977000000000008E-9</c:v>
                </c:pt>
                <c:pt idx="853">
                  <c:v>7.7550999999999994E-9</c:v>
                </c:pt>
                <c:pt idx="854">
                  <c:v>7.6932999999999995E-9</c:v>
                </c:pt>
                <c:pt idx="855">
                  <c:v>7.7550999999999994E-9</c:v>
                </c:pt>
                <c:pt idx="856">
                  <c:v>7.7154000000000001E-9</c:v>
                </c:pt>
                <c:pt idx="857">
                  <c:v>7.7021000000000005E-9</c:v>
                </c:pt>
                <c:pt idx="858">
                  <c:v>7.7375000000000006E-9</c:v>
                </c:pt>
                <c:pt idx="859">
                  <c:v>7.6623999999999995E-9</c:v>
                </c:pt>
                <c:pt idx="860">
                  <c:v>7.6932999999999995E-9</c:v>
                </c:pt>
                <c:pt idx="861">
                  <c:v>7.7021000000000005E-9</c:v>
                </c:pt>
                <c:pt idx="862">
                  <c:v>7.6845000000000001E-9</c:v>
                </c:pt>
                <c:pt idx="863">
                  <c:v>7.7154000000000001E-9</c:v>
                </c:pt>
                <c:pt idx="864">
                  <c:v>7.7330999999999993E-9</c:v>
                </c:pt>
                <c:pt idx="865">
                  <c:v>7.7066000000000007E-9</c:v>
                </c:pt>
                <c:pt idx="866">
                  <c:v>7.7550999999999994E-9</c:v>
                </c:pt>
                <c:pt idx="867">
                  <c:v>7.7241999999999994E-9</c:v>
                </c:pt>
                <c:pt idx="868">
                  <c:v>7.7506999999999997E-9</c:v>
                </c:pt>
                <c:pt idx="869">
                  <c:v>7.7154000000000001E-9</c:v>
                </c:pt>
                <c:pt idx="870">
                  <c:v>7.7110000000000004E-9</c:v>
                </c:pt>
                <c:pt idx="871">
                  <c:v>7.6932999999999995E-9</c:v>
                </c:pt>
                <c:pt idx="872">
                  <c:v>7.7021000000000005E-9</c:v>
                </c:pt>
                <c:pt idx="873">
                  <c:v>7.7684000000000006E-9</c:v>
                </c:pt>
                <c:pt idx="874">
                  <c:v>7.7684000000000006E-9</c:v>
                </c:pt>
                <c:pt idx="875">
                  <c:v>7.7815999999999997E-9</c:v>
                </c:pt>
                <c:pt idx="876">
                  <c:v>7.7419000000000003E-9</c:v>
                </c:pt>
                <c:pt idx="877">
                  <c:v>7.7154000000000001E-9</c:v>
                </c:pt>
                <c:pt idx="878">
                  <c:v>7.7595999999999995E-9</c:v>
                </c:pt>
                <c:pt idx="879">
                  <c:v>7.7419000000000003E-9</c:v>
                </c:pt>
                <c:pt idx="880">
                  <c:v>7.7684000000000006E-9</c:v>
                </c:pt>
                <c:pt idx="881">
                  <c:v>7.7550999999999994E-9</c:v>
                </c:pt>
                <c:pt idx="882">
                  <c:v>7.6536000000000001E-9</c:v>
                </c:pt>
                <c:pt idx="883">
                  <c:v>7.7728000000000003E-9</c:v>
                </c:pt>
                <c:pt idx="884">
                  <c:v>7.7286000000000008E-9</c:v>
                </c:pt>
                <c:pt idx="885">
                  <c:v>7.7506999999999997E-9</c:v>
                </c:pt>
                <c:pt idx="886">
                  <c:v>7.7595999999999995E-9</c:v>
                </c:pt>
                <c:pt idx="887">
                  <c:v>7.8257999999999992E-9</c:v>
                </c:pt>
                <c:pt idx="888">
                  <c:v>7.7550999999999994E-9</c:v>
                </c:pt>
                <c:pt idx="889">
                  <c:v>7.8257999999999992E-9</c:v>
                </c:pt>
                <c:pt idx="890">
                  <c:v>7.7550999999999994E-9</c:v>
                </c:pt>
                <c:pt idx="891">
                  <c:v>7.7728000000000003E-9</c:v>
                </c:pt>
                <c:pt idx="892">
                  <c:v>7.7241999999999994E-9</c:v>
                </c:pt>
                <c:pt idx="893">
                  <c:v>7.7728000000000003E-9</c:v>
                </c:pt>
                <c:pt idx="894">
                  <c:v>7.7860999999999998E-9</c:v>
                </c:pt>
                <c:pt idx="895">
                  <c:v>7.7772E-9</c:v>
                </c:pt>
                <c:pt idx="896">
                  <c:v>7.7241999999999994E-9</c:v>
                </c:pt>
                <c:pt idx="897">
                  <c:v>7.7684000000000006E-9</c:v>
                </c:pt>
                <c:pt idx="898">
                  <c:v>7.7815999999999997E-9</c:v>
                </c:pt>
                <c:pt idx="899">
                  <c:v>7.6977000000000008E-9</c:v>
                </c:pt>
                <c:pt idx="900">
                  <c:v>7.7772E-9</c:v>
                </c:pt>
                <c:pt idx="901">
                  <c:v>7.8126000000000001E-9</c:v>
                </c:pt>
                <c:pt idx="902">
                  <c:v>7.7286000000000008E-9</c:v>
                </c:pt>
                <c:pt idx="903">
                  <c:v>7.8081E-9</c:v>
                </c:pt>
                <c:pt idx="904">
                  <c:v>7.7419000000000003E-9</c:v>
                </c:pt>
                <c:pt idx="905">
                  <c:v>7.7375000000000006E-9</c:v>
                </c:pt>
                <c:pt idx="906">
                  <c:v>7.7197999999999997E-9</c:v>
                </c:pt>
                <c:pt idx="907">
                  <c:v>7.8302000000000005E-9</c:v>
                </c:pt>
                <c:pt idx="908">
                  <c:v>7.7154000000000001E-9</c:v>
                </c:pt>
                <c:pt idx="909">
                  <c:v>7.7595999999999995E-9</c:v>
                </c:pt>
                <c:pt idx="910">
                  <c:v>7.7772E-9</c:v>
                </c:pt>
                <c:pt idx="911">
                  <c:v>7.7993000000000006E-9</c:v>
                </c:pt>
                <c:pt idx="912">
                  <c:v>7.8037000000000003E-9</c:v>
                </c:pt>
                <c:pt idx="913">
                  <c:v>7.8081E-9</c:v>
                </c:pt>
                <c:pt idx="914">
                  <c:v>7.8346000000000002E-9</c:v>
                </c:pt>
                <c:pt idx="915">
                  <c:v>7.8037000000000003E-9</c:v>
                </c:pt>
                <c:pt idx="916">
                  <c:v>7.8081E-9</c:v>
                </c:pt>
                <c:pt idx="917">
                  <c:v>7.7241999999999994E-9</c:v>
                </c:pt>
                <c:pt idx="918">
                  <c:v>7.7728000000000003E-9</c:v>
                </c:pt>
                <c:pt idx="919">
                  <c:v>7.8169999999999998E-9</c:v>
                </c:pt>
                <c:pt idx="920">
                  <c:v>7.7286000000000008E-9</c:v>
                </c:pt>
                <c:pt idx="921">
                  <c:v>7.7728000000000003E-9</c:v>
                </c:pt>
                <c:pt idx="922">
                  <c:v>7.7197999999999997E-9</c:v>
                </c:pt>
                <c:pt idx="923">
                  <c:v>7.7904999999999995E-9</c:v>
                </c:pt>
                <c:pt idx="924">
                  <c:v>7.7860999999999998E-9</c:v>
                </c:pt>
                <c:pt idx="925">
                  <c:v>7.8213999999999995E-9</c:v>
                </c:pt>
                <c:pt idx="926">
                  <c:v>7.8169999999999998E-9</c:v>
                </c:pt>
                <c:pt idx="927">
                  <c:v>7.8037000000000003E-9</c:v>
                </c:pt>
                <c:pt idx="928">
                  <c:v>7.7948999999999992E-9</c:v>
                </c:pt>
                <c:pt idx="929">
                  <c:v>7.8081E-9</c:v>
                </c:pt>
                <c:pt idx="930">
                  <c:v>7.8169999999999998E-9</c:v>
                </c:pt>
                <c:pt idx="931">
                  <c:v>7.8302000000000005E-9</c:v>
                </c:pt>
                <c:pt idx="932">
                  <c:v>7.8081E-9</c:v>
                </c:pt>
                <c:pt idx="933">
                  <c:v>7.8126000000000001E-9</c:v>
                </c:pt>
                <c:pt idx="934">
                  <c:v>7.7860999999999998E-9</c:v>
                </c:pt>
                <c:pt idx="935">
                  <c:v>7.7815999999999997E-9</c:v>
                </c:pt>
                <c:pt idx="936">
                  <c:v>7.7728000000000003E-9</c:v>
                </c:pt>
                <c:pt idx="937">
                  <c:v>7.7904999999999995E-9</c:v>
                </c:pt>
                <c:pt idx="938">
                  <c:v>7.8302000000000005E-9</c:v>
                </c:pt>
                <c:pt idx="939">
                  <c:v>7.8126000000000001E-9</c:v>
                </c:pt>
                <c:pt idx="940">
                  <c:v>7.8037000000000003E-9</c:v>
                </c:pt>
                <c:pt idx="941">
                  <c:v>7.7993000000000006E-9</c:v>
                </c:pt>
                <c:pt idx="942">
                  <c:v>7.8522999999999994E-9</c:v>
                </c:pt>
                <c:pt idx="943">
                  <c:v>7.7595999999999995E-9</c:v>
                </c:pt>
                <c:pt idx="944">
                  <c:v>7.8787999999999997E-9</c:v>
                </c:pt>
                <c:pt idx="945">
                  <c:v>7.7728000000000003E-9</c:v>
                </c:pt>
                <c:pt idx="946">
                  <c:v>7.8611000000000005E-9</c:v>
                </c:pt>
                <c:pt idx="947">
                  <c:v>7.8126000000000001E-9</c:v>
                </c:pt>
                <c:pt idx="948">
                  <c:v>7.8522999999999994E-9</c:v>
                </c:pt>
                <c:pt idx="949">
                  <c:v>7.7639999999999992E-9</c:v>
                </c:pt>
                <c:pt idx="950">
                  <c:v>7.7948999999999992E-9</c:v>
                </c:pt>
                <c:pt idx="951">
                  <c:v>7.8787999999999997E-9</c:v>
                </c:pt>
                <c:pt idx="952">
                  <c:v>7.8567000000000008E-9</c:v>
                </c:pt>
                <c:pt idx="953">
                  <c:v>7.8391000000000004E-9</c:v>
                </c:pt>
                <c:pt idx="954">
                  <c:v>7.8611000000000005E-9</c:v>
                </c:pt>
                <c:pt idx="955">
                  <c:v>7.7684000000000006E-9</c:v>
                </c:pt>
                <c:pt idx="956">
                  <c:v>7.8169999999999998E-9</c:v>
                </c:pt>
                <c:pt idx="957">
                  <c:v>7.7595999999999995E-9</c:v>
                </c:pt>
                <c:pt idx="958">
                  <c:v>7.8391000000000004E-9</c:v>
                </c:pt>
                <c:pt idx="959">
                  <c:v>7.8391000000000004E-9</c:v>
                </c:pt>
                <c:pt idx="960">
                  <c:v>7.8522999999999994E-9</c:v>
                </c:pt>
                <c:pt idx="961">
                  <c:v>7.7904999999999995E-9</c:v>
                </c:pt>
                <c:pt idx="962">
                  <c:v>7.8302000000000005E-9</c:v>
                </c:pt>
                <c:pt idx="963">
                  <c:v>7.8478999999999998E-9</c:v>
                </c:pt>
                <c:pt idx="964">
                  <c:v>7.8522999999999994E-9</c:v>
                </c:pt>
                <c:pt idx="965">
                  <c:v>7.8302000000000005E-9</c:v>
                </c:pt>
                <c:pt idx="966">
                  <c:v>7.8478999999999998E-9</c:v>
                </c:pt>
                <c:pt idx="967">
                  <c:v>7.8522999999999994E-9</c:v>
                </c:pt>
                <c:pt idx="968">
                  <c:v>7.8522999999999994E-9</c:v>
                </c:pt>
                <c:pt idx="969">
                  <c:v>7.8213999999999995E-9</c:v>
                </c:pt>
                <c:pt idx="970">
                  <c:v>7.8787999999999997E-9</c:v>
                </c:pt>
                <c:pt idx="971">
                  <c:v>7.8435000000000001E-9</c:v>
                </c:pt>
                <c:pt idx="972">
                  <c:v>7.8126000000000001E-9</c:v>
                </c:pt>
                <c:pt idx="973">
                  <c:v>7.8346000000000002E-9</c:v>
                </c:pt>
                <c:pt idx="974">
                  <c:v>7.8656000000000006E-9</c:v>
                </c:pt>
                <c:pt idx="975">
                  <c:v>7.8478999999999998E-9</c:v>
                </c:pt>
                <c:pt idx="976">
                  <c:v>7.8391000000000004E-9</c:v>
                </c:pt>
                <c:pt idx="977">
                  <c:v>7.8346000000000002E-9</c:v>
                </c:pt>
                <c:pt idx="978">
                  <c:v>7.8611000000000005E-9</c:v>
                </c:pt>
                <c:pt idx="979">
                  <c:v>7.8656000000000006E-9</c:v>
                </c:pt>
                <c:pt idx="980">
                  <c:v>7.8213999999999995E-9</c:v>
                </c:pt>
                <c:pt idx="981">
                  <c:v>7.9009000000000003E-9</c:v>
                </c:pt>
                <c:pt idx="982">
                  <c:v>7.8700000000000003E-9</c:v>
                </c:pt>
                <c:pt idx="983">
                  <c:v>7.7993000000000006E-9</c:v>
                </c:pt>
                <c:pt idx="984">
                  <c:v>7.8522999999999994E-9</c:v>
                </c:pt>
                <c:pt idx="985">
                  <c:v>7.9053E-9</c:v>
                </c:pt>
                <c:pt idx="986">
                  <c:v>7.8876000000000008E-9</c:v>
                </c:pt>
                <c:pt idx="987">
                  <c:v>7.8567000000000008E-9</c:v>
                </c:pt>
                <c:pt idx="988">
                  <c:v>7.8611000000000005E-9</c:v>
                </c:pt>
                <c:pt idx="989">
                  <c:v>7.8257999999999992E-9</c:v>
                </c:pt>
                <c:pt idx="990">
                  <c:v>7.8876000000000008E-9</c:v>
                </c:pt>
                <c:pt idx="991">
                  <c:v>7.8346000000000002E-9</c:v>
                </c:pt>
                <c:pt idx="992">
                  <c:v>7.8081E-9</c:v>
                </c:pt>
                <c:pt idx="993">
                  <c:v>7.9009000000000003E-9</c:v>
                </c:pt>
                <c:pt idx="994">
                  <c:v>7.8787999999999997E-9</c:v>
                </c:pt>
                <c:pt idx="995">
                  <c:v>7.8831999999999994E-9</c:v>
                </c:pt>
                <c:pt idx="996">
                  <c:v>7.8744E-9</c:v>
                </c:pt>
                <c:pt idx="997">
                  <c:v>7.8346000000000002E-9</c:v>
                </c:pt>
                <c:pt idx="998">
                  <c:v>7.8169999999999998E-9</c:v>
                </c:pt>
                <c:pt idx="999">
                  <c:v>7.8346000000000002E-9</c:v>
                </c:pt>
                <c:pt idx="1000">
                  <c:v>7.9318000000000003E-9</c:v>
                </c:pt>
                <c:pt idx="1001">
                  <c:v>7.8744E-9</c:v>
                </c:pt>
                <c:pt idx="1002">
                  <c:v>7.9185000000000007E-9</c:v>
                </c:pt>
                <c:pt idx="1003">
                  <c:v>7.8567000000000008E-9</c:v>
                </c:pt>
                <c:pt idx="1004">
                  <c:v>7.9009000000000003E-9</c:v>
                </c:pt>
                <c:pt idx="1005">
                  <c:v>7.9053E-9</c:v>
                </c:pt>
                <c:pt idx="1006">
                  <c:v>7.8656000000000006E-9</c:v>
                </c:pt>
                <c:pt idx="1007">
                  <c:v>7.8787999999999997E-9</c:v>
                </c:pt>
                <c:pt idx="1008">
                  <c:v>7.8700000000000003E-9</c:v>
                </c:pt>
                <c:pt idx="1009">
                  <c:v>7.8920000000000005E-9</c:v>
                </c:pt>
                <c:pt idx="1010">
                  <c:v>7.8787999999999997E-9</c:v>
                </c:pt>
                <c:pt idx="1011">
                  <c:v>7.9583000000000005E-9</c:v>
                </c:pt>
                <c:pt idx="1012">
                  <c:v>7.9140999999999994E-9</c:v>
                </c:pt>
                <c:pt idx="1013">
                  <c:v>7.9274000000000006E-9</c:v>
                </c:pt>
                <c:pt idx="1014">
                  <c:v>7.8700000000000003E-9</c:v>
                </c:pt>
                <c:pt idx="1015">
                  <c:v>7.8787999999999997E-9</c:v>
                </c:pt>
                <c:pt idx="1016">
                  <c:v>7.9229999999999992E-9</c:v>
                </c:pt>
                <c:pt idx="1017">
                  <c:v>7.9449999999999993E-9</c:v>
                </c:pt>
                <c:pt idx="1018">
                  <c:v>7.8920000000000005E-9</c:v>
                </c:pt>
                <c:pt idx="1019">
                  <c:v>7.8876000000000008E-9</c:v>
                </c:pt>
                <c:pt idx="1020">
                  <c:v>7.9009000000000003E-9</c:v>
                </c:pt>
                <c:pt idx="1021">
                  <c:v>7.8876000000000008E-9</c:v>
                </c:pt>
                <c:pt idx="1022">
                  <c:v>7.9405999999999996E-9</c:v>
                </c:pt>
                <c:pt idx="1023">
                  <c:v>7.9318000000000003E-9</c:v>
                </c:pt>
                <c:pt idx="1024">
                  <c:v>7.9053E-9</c:v>
                </c:pt>
                <c:pt idx="1025">
                  <c:v>7.8744E-9</c:v>
                </c:pt>
                <c:pt idx="1026">
                  <c:v>7.9714999999999996E-9</c:v>
                </c:pt>
                <c:pt idx="1027">
                  <c:v>7.9583000000000005E-9</c:v>
                </c:pt>
                <c:pt idx="1028">
                  <c:v>7.9229999999999992E-9</c:v>
                </c:pt>
                <c:pt idx="1029">
                  <c:v>7.9053E-9</c:v>
                </c:pt>
                <c:pt idx="1030">
                  <c:v>7.9185000000000007E-9</c:v>
                </c:pt>
                <c:pt idx="1031">
                  <c:v>7.8611000000000005E-9</c:v>
                </c:pt>
                <c:pt idx="1032">
                  <c:v>7.9583000000000005E-9</c:v>
                </c:pt>
                <c:pt idx="1033">
                  <c:v>7.9274000000000006E-9</c:v>
                </c:pt>
                <c:pt idx="1034">
                  <c:v>7.9274000000000006E-9</c:v>
                </c:pt>
                <c:pt idx="1035">
                  <c:v>7.8965000000000006E-9</c:v>
                </c:pt>
                <c:pt idx="1036">
                  <c:v>7.9449999999999993E-9</c:v>
                </c:pt>
                <c:pt idx="1037">
                  <c:v>7.9627000000000002E-9</c:v>
                </c:pt>
                <c:pt idx="1038">
                  <c:v>7.9449999999999993E-9</c:v>
                </c:pt>
                <c:pt idx="1039">
                  <c:v>7.8831999999999994E-9</c:v>
                </c:pt>
                <c:pt idx="1040">
                  <c:v>7.9494999999999995E-9</c:v>
                </c:pt>
                <c:pt idx="1041">
                  <c:v>7.9538999999999992E-9</c:v>
                </c:pt>
                <c:pt idx="1042">
                  <c:v>7.9449999999999993E-9</c:v>
                </c:pt>
                <c:pt idx="1043">
                  <c:v>7.9140999999999994E-9</c:v>
                </c:pt>
                <c:pt idx="1044">
                  <c:v>7.9009000000000003E-9</c:v>
                </c:pt>
                <c:pt idx="1045">
                  <c:v>7.9009000000000003E-9</c:v>
                </c:pt>
                <c:pt idx="1046">
                  <c:v>7.9096999999999997E-9</c:v>
                </c:pt>
                <c:pt idx="1047">
                  <c:v>7.9714999999999996E-9</c:v>
                </c:pt>
                <c:pt idx="1048">
                  <c:v>7.9494999999999995E-9</c:v>
                </c:pt>
                <c:pt idx="1049">
                  <c:v>7.8876000000000008E-9</c:v>
                </c:pt>
                <c:pt idx="1050">
                  <c:v>7.9583000000000005E-9</c:v>
                </c:pt>
                <c:pt idx="1051">
                  <c:v>7.9494999999999995E-9</c:v>
                </c:pt>
                <c:pt idx="1052">
                  <c:v>7.9096999999999997E-9</c:v>
                </c:pt>
                <c:pt idx="1053">
                  <c:v>7.9140999999999994E-9</c:v>
                </c:pt>
                <c:pt idx="1054">
                  <c:v>7.9053E-9</c:v>
                </c:pt>
                <c:pt idx="1055">
                  <c:v>7.8876000000000008E-9</c:v>
                </c:pt>
                <c:pt idx="1056">
                  <c:v>8.0068999999999997E-9</c:v>
                </c:pt>
                <c:pt idx="1057">
                  <c:v>7.9140999999999994E-9</c:v>
                </c:pt>
                <c:pt idx="1058">
                  <c:v>7.9362E-9</c:v>
                </c:pt>
                <c:pt idx="1059">
                  <c:v>7.9274000000000006E-9</c:v>
                </c:pt>
                <c:pt idx="1060">
                  <c:v>7.9714999999999996E-9</c:v>
                </c:pt>
                <c:pt idx="1061">
                  <c:v>7.9803999999999994E-9</c:v>
                </c:pt>
                <c:pt idx="1062">
                  <c:v>7.9318000000000003E-9</c:v>
                </c:pt>
                <c:pt idx="1063">
                  <c:v>7.9318000000000003E-9</c:v>
                </c:pt>
                <c:pt idx="1064">
                  <c:v>7.9229999999999992E-9</c:v>
                </c:pt>
                <c:pt idx="1065">
                  <c:v>8.0025E-9</c:v>
                </c:pt>
                <c:pt idx="1066">
                  <c:v>7.9053E-9</c:v>
                </c:pt>
                <c:pt idx="1067">
                  <c:v>7.9053E-9</c:v>
                </c:pt>
                <c:pt idx="1068">
                  <c:v>7.9362E-9</c:v>
                </c:pt>
                <c:pt idx="1069">
                  <c:v>7.9538999999999992E-9</c:v>
                </c:pt>
                <c:pt idx="1070">
                  <c:v>7.9405999999999996E-9</c:v>
                </c:pt>
                <c:pt idx="1071">
                  <c:v>7.9936000000000002E-9</c:v>
                </c:pt>
                <c:pt idx="1072">
                  <c:v>7.9449999999999993E-9</c:v>
                </c:pt>
                <c:pt idx="1073">
                  <c:v>7.9494999999999995E-9</c:v>
                </c:pt>
                <c:pt idx="1074">
                  <c:v>7.9936000000000002E-9</c:v>
                </c:pt>
                <c:pt idx="1075">
                  <c:v>7.9670999999999999E-9</c:v>
                </c:pt>
                <c:pt idx="1076">
                  <c:v>7.9936000000000002E-9</c:v>
                </c:pt>
                <c:pt idx="1077">
                  <c:v>7.8965000000000006E-9</c:v>
                </c:pt>
                <c:pt idx="1078">
                  <c:v>7.9936000000000002E-9</c:v>
                </c:pt>
                <c:pt idx="1079">
                  <c:v>7.9185000000000007E-9</c:v>
                </c:pt>
                <c:pt idx="1080">
                  <c:v>7.9627000000000002E-9</c:v>
                </c:pt>
                <c:pt idx="1081">
                  <c:v>7.9714999999999996E-9</c:v>
                </c:pt>
                <c:pt idx="1082">
                  <c:v>8.0245000000000002E-9</c:v>
                </c:pt>
                <c:pt idx="1083">
                  <c:v>7.9759999999999998E-9</c:v>
                </c:pt>
                <c:pt idx="1084">
                  <c:v>7.9185000000000007E-9</c:v>
                </c:pt>
                <c:pt idx="1085">
                  <c:v>7.9714999999999996E-9</c:v>
                </c:pt>
                <c:pt idx="1086">
                  <c:v>8.0421999999999994E-9</c:v>
                </c:pt>
                <c:pt idx="1087">
                  <c:v>7.9274000000000006E-9</c:v>
                </c:pt>
                <c:pt idx="1088">
                  <c:v>7.9848000000000008E-9</c:v>
                </c:pt>
                <c:pt idx="1089">
                  <c:v>8.0025E-9</c:v>
                </c:pt>
                <c:pt idx="1090">
                  <c:v>7.9848000000000008E-9</c:v>
                </c:pt>
                <c:pt idx="1091">
                  <c:v>7.9627000000000002E-9</c:v>
                </c:pt>
                <c:pt idx="1092">
                  <c:v>7.9714999999999996E-9</c:v>
                </c:pt>
                <c:pt idx="1093">
                  <c:v>7.9362E-9</c:v>
                </c:pt>
                <c:pt idx="1094">
                  <c:v>7.9892000000000005E-9</c:v>
                </c:pt>
                <c:pt idx="1095">
                  <c:v>7.9979999999999999E-9</c:v>
                </c:pt>
                <c:pt idx="1096">
                  <c:v>7.9405999999999996E-9</c:v>
                </c:pt>
                <c:pt idx="1097">
                  <c:v>8.0025E-9</c:v>
                </c:pt>
                <c:pt idx="1098">
                  <c:v>7.9538999999999992E-9</c:v>
                </c:pt>
                <c:pt idx="1099">
                  <c:v>7.9538999999999992E-9</c:v>
                </c:pt>
                <c:pt idx="1100">
                  <c:v>8.0025E-9</c:v>
                </c:pt>
                <c:pt idx="1101">
                  <c:v>8.0157000000000008E-9</c:v>
                </c:pt>
                <c:pt idx="1102">
                  <c:v>7.9670999999999999E-9</c:v>
                </c:pt>
                <c:pt idx="1103">
                  <c:v>7.9583000000000005E-9</c:v>
                </c:pt>
                <c:pt idx="1104">
                  <c:v>8.0466000000000007E-9</c:v>
                </c:pt>
                <c:pt idx="1105">
                  <c:v>8.0068999999999997E-9</c:v>
                </c:pt>
                <c:pt idx="1106">
                  <c:v>7.9494999999999995E-9</c:v>
                </c:pt>
                <c:pt idx="1107">
                  <c:v>8.0025E-9</c:v>
                </c:pt>
                <c:pt idx="1108">
                  <c:v>8.0112999999999994E-9</c:v>
                </c:pt>
                <c:pt idx="1109">
                  <c:v>8.0421999999999994E-9</c:v>
                </c:pt>
                <c:pt idx="1110">
                  <c:v>7.9803999999999994E-9</c:v>
                </c:pt>
                <c:pt idx="1111">
                  <c:v>7.9670999999999999E-9</c:v>
                </c:pt>
                <c:pt idx="1112">
                  <c:v>8.0157000000000008E-9</c:v>
                </c:pt>
                <c:pt idx="1113">
                  <c:v>7.9714999999999996E-9</c:v>
                </c:pt>
                <c:pt idx="1114">
                  <c:v>8.0466000000000007E-9</c:v>
                </c:pt>
                <c:pt idx="1115">
                  <c:v>8.0025E-9</c:v>
                </c:pt>
                <c:pt idx="1116">
                  <c:v>8.0245000000000002E-9</c:v>
                </c:pt>
                <c:pt idx="1117">
                  <c:v>7.9848000000000008E-9</c:v>
                </c:pt>
                <c:pt idx="1118">
                  <c:v>8.0686999999999997E-9</c:v>
                </c:pt>
                <c:pt idx="1119">
                  <c:v>7.9803999999999994E-9</c:v>
                </c:pt>
                <c:pt idx="1120">
                  <c:v>8.0775000000000007E-9</c:v>
                </c:pt>
                <c:pt idx="1121">
                  <c:v>8.0730999999999993E-9</c:v>
                </c:pt>
                <c:pt idx="1122">
                  <c:v>7.9848000000000008E-9</c:v>
                </c:pt>
                <c:pt idx="1123">
                  <c:v>8.0201000000000005E-9</c:v>
                </c:pt>
                <c:pt idx="1124">
                  <c:v>7.9759999999999998E-9</c:v>
                </c:pt>
                <c:pt idx="1125">
                  <c:v>7.9759999999999998E-9</c:v>
                </c:pt>
                <c:pt idx="1126">
                  <c:v>8.0068999999999997E-9</c:v>
                </c:pt>
                <c:pt idx="1127">
                  <c:v>8.0421999999999994E-9</c:v>
                </c:pt>
                <c:pt idx="1128">
                  <c:v>7.9405999999999996E-9</c:v>
                </c:pt>
                <c:pt idx="1129">
                  <c:v>8.0245000000000002E-9</c:v>
                </c:pt>
                <c:pt idx="1130">
                  <c:v>8.0112999999999994E-9</c:v>
                </c:pt>
                <c:pt idx="1131">
                  <c:v>8.0819999999999992E-9</c:v>
                </c:pt>
                <c:pt idx="1132">
                  <c:v>8.0245000000000002E-9</c:v>
                </c:pt>
                <c:pt idx="1133">
                  <c:v>7.9714999999999996E-9</c:v>
                </c:pt>
                <c:pt idx="1134">
                  <c:v>8.0377999999999997E-9</c:v>
                </c:pt>
                <c:pt idx="1135">
                  <c:v>7.9936000000000002E-9</c:v>
                </c:pt>
                <c:pt idx="1136">
                  <c:v>8.1260999999999999E-9</c:v>
                </c:pt>
                <c:pt idx="1137">
                  <c:v>8.0025E-9</c:v>
                </c:pt>
                <c:pt idx="1138">
                  <c:v>8.0334E-9</c:v>
                </c:pt>
                <c:pt idx="1139">
                  <c:v>7.9848000000000008E-9</c:v>
                </c:pt>
                <c:pt idx="1140">
                  <c:v>8.0555000000000006E-9</c:v>
                </c:pt>
                <c:pt idx="1141">
                  <c:v>8.0334E-9</c:v>
                </c:pt>
                <c:pt idx="1142">
                  <c:v>7.9936000000000002E-9</c:v>
                </c:pt>
                <c:pt idx="1143">
                  <c:v>7.9892000000000005E-9</c:v>
                </c:pt>
                <c:pt idx="1144">
                  <c:v>7.9759999999999998E-9</c:v>
                </c:pt>
                <c:pt idx="1145">
                  <c:v>7.9583000000000005E-9</c:v>
                </c:pt>
                <c:pt idx="1146">
                  <c:v>8.0290000000000003E-9</c:v>
                </c:pt>
                <c:pt idx="1147">
                  <c:v>8.0730999999999993E-9</c:v>
                </c:pt>
                <c:pt idx="1148">
                  <c:v>7.9714999999999996E-9</c:v>
                </c:pt>
                <c:pt idx="1149">
                  <c:v>8.1173000000000005E-9</c:v>
                </c:pt>
                <c:pt idx="1150">
                  <c:v>8.0201000000000005E-9</c:v>
                </c:pt>
                <c:pt idx="1151">
                  <c:v>8.0510000000000004E-9</c:v>
                </c:pt>
                <c:pt idx="1152">
                  <c:v>8.0421999999999994E-9</c:v>
                </c:pt>
                <c:pt idx="1153">
                  <c:v>8.0599000000000003E-9</c:v>
                </c:pt>
                <c:pt idx="1154">
                  <c:v>7.9803999999999994E-9</c:v>
                </c:pt>
                <c:pt idx="1155">
                  <c:v>8.0643E-9</c:v>
                </c:pt>
                <c:pt idx="1156">
                  <c:v>8.0599000000000003E-9</c:v>
                </c:pt>
                <c:pt idx="1157">
                  <c:v>8.0599000000000003E-9</c:v>
                </c:pt>
                <c:pt idx="1158">
                  <c:v>7.9670999999999999E-9</c:v>
                </c:pt>
                <c:pt idx="1159">
                  <c:v>8.0730999999999993E-9</c:v>
                </c:pt>
                <c:pt idx="1160">
                  <c:v>8.0466000000000007E-9</c:v>
                </c:pt>
                <c:pt idx="1161">
                  <c:v>8.0334E-9</c:v>
                </c:pt>
                <c:pt idx="1162">
                  <c:v>8.0599000000000003E-9</c:v>
                </c:pt>
                <c:pt idx="1163">
                  <c:v>8.0421999999999994E-9</c:v>
                </c:pt>
                <c:pt idx="1164">
                  <c:v>7.9759999999999998E-9</c:v>
                </c:pt>
                <c:pt idx="1165">
                  <c:v>8.0290000000000003E-9</c:v>
                </c:pt>
                <c:pt idx="1166">
                  <c:v>8.0599000000000003E-9</c:v>
                </c:pt>
                <c:pt idx="1167">
                  <c:v>8.0421999999999994E-9</c:v>
                </c:pt>
                <c:pt idx="1168">
                  <c:v>8.0157000000000008E-9</c:v>
                </c:pt>
                <c:pt idx="1169">
                  <c:v>8.0377999999999997E-9</c:v>
                </c:pt>
                <c:pt idx="1170">
                  <c:v>8.0510000000000004E-9</c:v>
                </c:pt>
                <c:pt idx="1171">
                  <c:v>8.0068999999999997E-9</c:v>
                </c:pt>
                <c:pt idx="1172">
                  <c:v>8.0377999999999997E-9</c:v>
                </c:pt>
                <c:pt idx="1173">
                  <c:v>8.0421999999999994E-9</c:v>
                </c:pt>
                <c:pt idx="1174">
                  <c:v>8.0377999999999997E-9</c:v>
                </c:pt>
                <c:pt idx="1175">
                  <c:v>8.0290000000000003E-9</c:v>
                </c:pt>
                <c:pt idx="1176">
                  <c:v>8.0421999999999994E-9</c:v>
                </c:pt>
                <c:pt idx="1177">
                  <c:v>8.0377999999999997E-9</c:v>
                </c:pt>
                <c:pt idx="1178">
                  <c:v>8.0201000000000005E-9</c:v>
                </c:pt>
                <c:pt idx="1179">
                  <c:v>8.0819999999999992E-9</c:v>
                </c:pt>
                <c:pt idx="1180">
                  <c:v>8.0334E-9</c:v>
                </c:pt>
                <c:pt idx="1181">
                  <c:v>8.0686999999999997E-9</c:v>
                </c:pt>
                <c:pt idx="1182">
                  <c:v>8.0377999999999997E-9</c:v>
                </c:pt>
                <c:pt idx="1183">
                  <c:v>8.0643E-9</c:v>
                </c:pt>
                <c:pt idx="1184">
                  <c:v>8.0201000000000005E-9</c:v>
                </c:pt>
                <c:pt idx="1185">
                  <c:v>8.0643E-9</c:v>
                </c:pt>
                <c:pt idx="1186">
                  <c:v>8.0421999999999994E-9</c:v>
                </c:pt>
                <c:pt idx="1187">
                  <c:v>8.0819999999999992E-9</c:v>
                </c:pt>
                <c:pt idx="1188">
                  <c:v>8.0599000000000003E-9</c:v>
                </c:pt>
                <c:pt idx="1189">
                  <c:v>7.9627000000000002E-9</c:v>
                </c:pt>
                <c:pt idx="1190">
                  <c:v>8.0510000000000004E-9</c:v>
                </c:pt>
                <c:pt idx="1191">
                  <c:v>8.0334E-9</c:v>
                </c:pt>
                <c:pt idx="1192">
                  <c:v>8.0290000000000003E-9</c:v>
                </c:pt>
                <c:pt idx="1193">
                  <c:v>8.0819999999999992E-9</c:v>
                </c:pt>
                <c:pt idx="1194">
                  <c:v>8.0201000000000005E-9</c:v>
                </c:pt>
                <c:pt idx="1195">
                  <c:v>8.0245000000000002E-9</c:v>
                </c:pt>
                <c:pt idx="1196">
                  <c:v>8.1217000000000002E-9</c:v>
                </c:pt>
                <c:pt idx="1197">
                  <c:v>7.9979999999999999E-9</c:v>
                </c:pt>
                <c:pt idx="1198">
                  <c:v>8.0068999999999997E-9</c:v>
                </c:pt>
                <c:pt idx="1199">
                  <c:v>8.0290000000000003E-9</c:v>
                </c:pt>
                <c:pt idx="1200">
                  <c:v>8.0555000000000006E-9</c:v>
                </c:pt>
                <c:pt idx="1201">
                  <c:v>8.0025E-9</c:v>
                </c:pt>
                <c:pt idx="1202">
                  <c:v>8.0555000000000006E-9</c:v>
                </c:pt>
                <c:pt idx="1203">
                  <c:v>8.1173000000000005E-9</c:v>
                </c:pt>
                <c:pt idx="1204">
                  <c:v>8.0730999999999993E-9</c:v>
                </c:pt>
                <c:pt idx="1205">
                  <c:v>8.0819999999999992E-9</c:v>
                </c:pt>
                <c:pt idx="1206">
                  <c:v>8.0686999999999997E-9</c:v>
                </c:pt>
                <c:pt idx="1207">
                  <c:v>8.0555000000000006E-9</c:v>
                </c:pt>
                <c:pt idx="1208">
                  <c:v>8.0555000000000006E-9</c:v>
                </c:pt>
                <c:pt idx="1209">
                  <c:v>8.0643E-9</c:v>
                </c:pt>
                <c:pt idx="1210">
                  <c:v>8.0245000000000002E-9</c:v>
                </c:pt>
                <c:pt idx="1211">
                  <c:v>8.0775000000000007E-9</c:v>
                </c:pt>
                <c:pt idx="1212">
                  <c:v>8.0643E-9</c:v>
                </c:pt>
                <c:pt idx="1213">
                  <c:v>8.0334E-9</c:v>
                </c:pt>
                <c:pt idx="1214">
                  <c:v>8.0686999999999997E-9</c:v>
                </c:pt>
                <c:pt idx="1215">
                  <c:v>8.0290000000000003E-9</c:v>
                </c:pt>
                <c:pt idx="1216">
                  <c:v>8.1084999999999995E-9</c:v>
                </c:pt>
                <c:pt idx="1217">
                  <c:v>8.0643E-9</c:v>
                </c:pt>
                <c:pt idx="1218">
                  <c:v>8.1039999999999993E-9</c:v>
                </c:pt>
                <c:pt idx="1219">
                  <c:v>8.0864000000000005E-9</c:v>
                </c:pt>
                <c:pt idx="1220">
                  <c:v>8.0951999999999999E-9</c:v>
                </c:pt>
                <c:pt idx="1221">
                  <c:v>8.0951999999999999E-9</c:v>
                </c:pt>
                <c:pt idx="1222">
                  <c:v>8.0377999999999997E-9</c:v>
                </c:pt>
                <c:pt idx="1223">
                  <c:v>8.1173000000000005E-9</c:v>
                </c:pt>
                <c:pt idx="1224">
                  <c:v>8.1039999999999993E-9</c:v>
                </c:pt>
                <c:pt idx="1225">
                  <c:v>8.0951999999999999E-9</c:v>
                </c:pt>
                <c:pt idx="1226">
                  <c:v>8.1129000000000008E-9</c:v>
                </c:pt>
                <c:pt idx="1227">
                  <c:v>8.1482000000000005E-9</c:v>
                </c:pt>
                <c:pt idx="1228">
                  <c:v>8.1039999999999993E-9</c:v>
                </c:pt>
                <c:pt idx="1229">
                  <c:v>8.1084999999999995E-9</c:v>
                </c:pt>
                <c:pt idx="1230">
                  <c:v>8.0643E-9</c:v>
                </c:pt>
                <c:pt idx="1231">
                  <c:v>8.0377999999999997E-9</c:v>
                </c:pt>
                <c:pt idx="1232">
                  <c:v>8.0730999999999993E-9</c:v>
                </c:pt>
                <c:pt idx="1233">
                  <c:v>8.0995999999999996E-9</c:v>
                </c:pt>
                <c:pt idx="1234">
                  <c:v>8.1084999999999995E-9</c:v>
                </c:pt>
                <c:pt idx="1235">
                  <c:v>8.0466000000000007E-9</c:v>
                </c:pt>
                <c:pt idx="1236">
                  <c:v>8.1039999999999993E-9</c:v>
                </c:pt>
                <c:pt idx="1237">
                  <c:v>8.1129000000000008E-9</c:v>
                </c:pt>
                <c:pt idx="1238">
                  <c:v>8.0864000000000005E-9</c:v>
                </c:pt>
                <c:pt idx="1239">
                  <c:v>8.1084999999999995E-9</c:v>
                </c:pt>
                <c:pt idx="1240">
                  <c:v>8.0864000000000005E-9</c:v>
                </c:pt>
                <c:pt idx="1241">
                  <c:v>8.1349999999999997E-9</c:v>
                </c:pt>
                <c:pt idx="1242">
                  <c:v>8.1039999999999993E-9</c:v>
                </c:pt>
                <c:pt idx="1243">
                  <c:v>8.0864000000000005E-9</c:v>
                </c:pt>
                <c:pt idx="1244">
                  <c:v>8.0730999999999993E-9</c:v>
                </c:pt>
                <c:pt idx="1245">
                  <c:v>8.1084999999999995E-9</c:v>
                </c:pt>
                <c:pt idx="1246">
                  <c:v>8.0775000000000007E-9</c:v>
                </c:pt>
                <c:pt idx="1247">
                  <c:v>8.0819999999999992E-9</c:v>
                </c:pt>
                <c:pt idx="1248">
                  <c:v>8.0864000000000005E-9</c:v>
                </c:pt>
                <c:pt idx="1249">
                  <c:v>8.0951999999999999E-9</c:v>
                </c:pt>
                <c:pt idx="1250">
                  <c:v>8.1173000000000005E-9</c:v>
                </c:pt>
                <c:pt idx="1251">
                  <c:v>8.1129000000000008E-9</c:v>
                </c:pt>
                <c:pt idx="1252">
                  <c:v>8.1084999999999995E-9</c:v>
                </c:pt>
                <c:pt idx="1253">
                  <c:v>8.1658999999999997E-9</c:v>
                </c:pt>
                <c:pt idx="1254">
                  <c:v>8.0775000000000007E-9</c:v>
                </c:pt>
                <c:pt idx="1255">
                  <c:v>8.0908000000000002E-9</c:v>
                </c:pt>
                <c:pt idx="1256">
                  <c:v>8.0864000000000005E-9</c:v>
                </c:pt>
                <c:pt idx="1257">
                  <c:v>8.1482000000000005E-9</c:v>
                </c:pt>
                <c:pt idx="1258">
                  <c:v>8.0995999999999996E-9</c:v>
                </c:pt>
                <c:pt idx="1259">
                  <c:v>8.1129000000000008E-9</c:v>
                </c:pt>
                <c:pt idx="1260">
                  <c:v>8.1438000000000008E-9</c:v>
                </c:pt>
                <c:pt idx="1261">
                  <c:v>8.1173000000000005E-9</c:v>
                </c:pt>
                <c:pt idx="1262">
                  <c:v>8.1217000000000002E-9</c:v>
                </c:pt>
                <c:pt idx="1263">
                  <c:v>8.1526000000000002E-9</c:v>
                </c:pt>
                <c:pt idx="1264">
                  <c:v>8.1084999999999995E-9</c:v>
                </c:pt>
                <c:pt idx="1265">
                  <c:v>8.0334E-9</c:v>
                </c:pt>
                <c:pt idx="1266">
                  <c:v>8.1173000000000005E-9</c:v>
                </c:pt>
                <c:pt idx="1267">
                  <c:v>8.1613999999999995E-9</c:v>
                </c:pt>
                <c:pt idx="1268">
                  <c:v>8.1260999999999999E-9</c:v>
                </c:pt>
                <c:pt idx="1269">
                  <c:v>8.1658999999999997E-9</c:v>
                </c:pt>
                <c:pt idx="1270">
                  <c:v>8.0686999999999997E-9</c:v>
                </c:pt>
                <c:pt idx="1271">
                  <c:v>8.1438000000000008E-9</c:v>
                </c:pt>
                <c:pt idx="1272">
                  <c:v>8.1217000000000002E-9</c:v>
                </c:pt>
                <c:pt idx="1273">
                  <c:v>8.1304999999999996E-9</c:v>
                </c:pt>
                <c:pt idx="1274">
                  <c:v>8.1129000000000008E-9</c:v>
                </c:pt>
                <c:pt idx="1275">
                  <c:v>8.0775000000000007E-9</c:v>
                </c:pt>
                <c:pt idx="1276">
                  <c:v>8.1747000000000007E-9</c:v>
                </c:pt>
                <c:pt idx="1277">
                  <c:v>8.0730999999999993E-9</c:v>
                </c:pt>
                <c:pt idx="1278">
                  <c:v>8.1924E-9</c:v>
                </c:pt>
                <c:pt idx="1279">
                  <c:v>8.0951999999999999E-9</c:v>
                </c:pt>
                <c:pt idx="1280">
                  <c:v>8.1129000000000008E-9</c:v>
                </c:pt>
                <c:pt idx="1281">
                  <c:v>8.1438000000000008E-9</c:v>
                </c:pt>
                <c:pt idx="1282">
                  <c:v>8.1967999999999997E-9</c:v>
                </c:pt>
                <c:pt idx="1283">
                  <c:v>8.1173000000000005E-9</c:v>
                </c:pt>
                <c:pt idx="1284">
                  <c:v>8.1260999999999999E-9</c:v>
                </c:pt>
                <c:pt idx="1285">
                  <c:v>8.1438000000000008E-9</c:v>
                </c:pt>
                <c:pt idx="1286">
                  <c:v>8.1039999999999993E-9</c:v>
                </c:pt>
                <c:pt idx="1287">
                  <c:v>8.1217000000000002E-9</c:v>
                </c:pt>
                <c:pt idx="1288">
                  <c:v>8.1791000000000004E-9</c:v>
                </c:pt>
                <c:pt idx="1289">
                  <c:v>8.1393999999999994E-9</c:v>
                </c:pt>
                <c:pt idx="1290">
                  <c:v>8.1084999999999995E-9</c:v>
                </c:pt>
                <c:pt idx="1291">
                  <c:v>8.1747000000000007E-9</c:v>
                </c:pt>
                <c:pt idx="1292">
                  <c:v>8.1349999999999997E-9</c:v>
                </c:pt>
                <c:pt idx="1293">
                  <c:v>8.1438000000000008E-9</c:v>
                </c:pt>
                <c:pt idx="1294">
                  <c:v>8.1438000000000008E-9</c:v>
                </c:pt>
                <c:pt idx="1295">
                  <c:v>8.1438000000000008E-9</c:v>
                </c:pt>
                <c:pt idx="1296">
                  <c:v>8.1260999999999999E-9</c:v>
                </c:pt>
                <c:pt idx="1297">
                  <c:v>8.0951999999999999E-9</c:v>
                </c:pt>
                <c:pt idx="1298">
                  <c:v>8.1217000000000002E-9</c:v>
                </c:pt>
                <c:pt idx="1299">
                  <c:v>8.1129000000000008E-9</c:v>
                </c:pt>
                <c:pt idx="1300">
                  <c:v>8.1569999999999999E-9</c:v>
                </c:pt>
                <c:pt idx="1301">
                  <c:v>8.1613999999999995E-9</c:v>
                </c:pt>
                <c:pt idx="1302">
                  <c:v>8.1349999999999997E-9</c:v>
                </c:pt>
                <c:pt idx="1303">
                  <c:v>8.1526000000000002E-9</c:v>
                </c:pt>
                <c:pt idx="1304">
                  <c:v>8.1129000000000008E-9</c:v>
                </c:pt>
                <c:pt idx="1305">
                  <c:v>8.1878999999999998E-9</c:v>
                </c:pt>
                <c:pt idx="1306">
                  <c:v>8.1349999999999997E-9</c:v>
                </c:pt>
                <c:pt idx="1307">
                  <c:v>8.1349999999999997E-9</c:v>
                </c:pt>
                <c:pt idx="1308">
                  <c:v>8.0908000000000002E-9</c:v>
                </c:pt>
                <c:pt idx="1309">
                  <c:v>8.2056000000000007E-9</c:v>
                </c:pt>
                <c:pt idx="1310">
                  <c:v>8.1482000000000005E-9</c:v>
                </c:pt>
                <c:pt idx="1311">
                  <c:v>8.1878999999999998E-9</c:v>
                </c:pt>
                <c:pt idx="1312">
                  <c:v>8.1835000000000001E-9</c:v>
                </c:pt>
                <c:pt idx="1313">
                  <c:v>8.1304999999999996E-9</c:v>
                </c:pt>
                <c:pt idx="1314">
                  <c:v>8.1613999999999995E-9</c:v>
                </c:pt>
                <c:pt idx="1315">
                  <c:v>8.1924E-9</c:v>
                </c:pt>
                <c:pt idx="1316">
                  <c:v>8.1747000000000007E-9</c:v>
                </c:pt>
                <c:pt idx="1317">
                  <c:v>8.1569999999999999E-9</c:v>
                </c:pt>
                <c:pt idx="1318">
                  <c:v>8.1304999999999996E-9</c:v>
                </c:pt>
                <c:pt idx="1319">
                  <c:v>8.1526000000000002E-9</c:v>
                </c:pt>
                <c:pt idx="1320">
                  <c:v>8.1924E-9</c:v>
                </c:pt>
                <c:pt idx="1321">
                  <c:v>8.1613999999999995E-9</c:v>
                </c:pt>
                <c:pt idx="1322">
                  <c:v>8.1260999999999999E-9</c:v>
                </c:pt>
                <c:pt idx="1323">
                  <c:v>8.2189000000000002E-9</c:v>
                </c:pt>
                <c:pt idx="1324">
                  <c:v>8.1835000000000001E-9</c:v>
                </c:pt>
                <c:pt idx="1325">
                  <c:v>8.1482000000000005E-9</c:v>
                </c:pt>
                <c:pt idx="1326">
                  <c:v>8.2011999999999993E-9</c:v>
                </c:pt>
                <c:pt idx="1327">
                  <c:v>8.2232999999999999E-9</c:v>
                </c:pt>
                <c:pt idx="1328">
                  <c:v>8.1878999999999998E-9</c:v>
                </c:pt>
                <c:pt idx="1329">
                  <c:v>8.1658999999999997E-9</c:v>
                </c:pt>
                <c:pt idx="1330">
                  <c:v>8.1438000000000008E-9</c:v>
                </c:pt>
                <c:pt idx="1331">
                  <c:v>8.1878999999999998E-9</c:v>
                </c:pt>
                <c:pt idx="1332">
                  <c:v>8.1349999999999997E-9</c:v>
                </c:pt>
                <c:pt idx="1333">
                  <c:v>8.1835000000000001E-9</c:v>
                </c:pt>
                <c:pt idx="1334">
                  <c:v>8.1129000000000008E-9</c:v>
                </c:pt>
                <c:pt idx="1335">
                  <c:v>8.2056000000000007E-9</c:v>
                </c:pt>
                <c:pt idx="1336">
                  <c:v>8.1569999999999999E-9</c:v>
                </c:pt>
                <c:pt idx="1337">
                  <c:v>8.1967999999999997E-9</c:v>
                </c:pt>
                <c:pt idx="1338">
                  <c:v>8.1967999999999997E-9</c:v>
                </c:pt>
                <c:pt idx="1339">
                  <c:v>8.1791000000000004E-9</c:v>
                </c:pt>
                <c:pt idx="1340">
                  <c:v>8.1791000000000004E-9</c:v>
                </c:pt>
                <c:pt idx="1341">
                  <c:v>8.2276999999999996E-9</c:v>
                </c:pt>
                <c:pt idx="1342">
                  <c:v>8.1747000000000007E-9</c:v>
                </c:pt>
                <c:pt idx="1343">
                  <c:v>8.1658999999999997E-9</c:v>
                </c:pt>
                <c:pt idx="1344">
                  <c:v>8.1791000000000004E-9</c:v>
                </c:pt>
                <c:pt idx="1345">
                  <c:v>8.1747000000000007E-9</c:v>
                </c:pt>
                <c:pt idx="1346">
                  <c:v>8.2189000000000002E-9</c:v>
                </c:pt>
                <c:pt idx="1347">
                  <c:v>8.2100000000000004E-9</c:v>
                </c:pt>
                <c:pt idx="1348">
                  <c:v>8.1747000000000007E-9</c:v>
                </c:pt>
                <c:pt idx="1349">
                  <c:v>8.2144000000000001E-9</c:v>
                </c:pt>
                <c:pt idx="1350">
                  <c:v>8.1260999999999999E-9</c:v>
                </c:pt>
                <c:pt idx="1351">
                  <c:v>8.2056000000000007E-9</c:v>
                </c:pt>
                <c:pt idx="1352">
                  <c:v>8.2276999999999996E-9</c:v>
                </c:pt>
                <c:pt idx="1353">
                  <c:v>8.2365000000000007E-9</c:v>
                </c:pt>
                <c:pt idx="1354">
                  <c:v>8.1217000000000002E-9</c:v>
                </c:pt>
                <c:pt idx="1355">
                  <c:v>8.1791000000000004E-9</c:v>
                </c:pt>
                <c:pt idx="1356">
                  <c:v>8.2100000000000004E-9</c:v>
                </c:pt>
                <c:pt idx="1357">
                  <c:v>8.1747000000000007E-9</c:v>
                </c:pt>
                <c:pt idx="1358">
                  <c:v>8.2100000000000004E-9</c:v>
                </c:pt>
                <c:pt idx="1359">
                  <c:v>8.1613999999999995E-9</c:v>
                </c:pt>
                <c:pt idx="1360">
                  <c:v>8.1878999999999998E-9</c:v>
                </c:pt>
                <c:pt idx="1361">
                  <c:v>8.2276999999999996E-9</c:v>
                </c:pt>
                <c:pt idx="1362">
                  <c:v>8.1482000000000005E-9</c:v>
                </c:pt>
                <c:pt idx="1363">
                  <c:v>8.2011999999999993E-9</c:v>
                </c:pt>
                <c:pt idx="1364">
                  <c:v>8.1967999999999997E-9</c:v>
                </c:pt>
                <c:pt idx="1365">
                  <c:v>8.2498000000000002E-9</c:v>
                </c:pt>
                <c:pt idx="1366">
                  <c:v>8.1217000000000002E-9</c:v>
                </c:pt>
                <c:pt idx="1367">
                  <c:v>8.2100000000000004E-9</c:v>
                </c:pt>
                <c:pt idx="1368">
                  <c:v>8.2454000000000005E-9</c:v>
                </c:pt>
                <c:pt idx="1369">
                  <c:v>8.1791000000000004E-9</c:v>
                </c:pt>
                <c:pt idx="1370">
                  <c:v>8.1835000000000001E-9</c:v>
                </c:pt>
                <c:pt idx="1371">
                  <c:v>8.1835000000000001E-9</c:v>
                </c:pt>
                <c:pt idx="1372">
                  <c:v>8.2320999999999993E-9</c:v>
                </c:pt>
                <c:pt idx="1373">
                  <c:v>8.1482000000000005E-9</c:v>
                </c:pt>
                <c:pt idx="1374">
                  <c:v>8.2100000000000004E-9</c:v>
                </c:pt>
                <c:pt idx="1375">
                  <c:v>8.1747000000000007E-9</c:v>
                </c:pt>
                <c:pt idx="1376">
                  <c:v>8.1924E-9</c:v>
                </c:pt>
                <c:pt idx="1377">
                  <c:v>8.2894999999999996E-9</c:v>
                </c:pt>
                <c:pt idx="1378">
                  <c:v>8.2011999999999993E-9</c:v>
                </c:pt>
                <c:pt idx="1379">
                  <c:v>8.2100000000000004E-9</c:v>
                </c:pt>
                <c:pt idx="1380">
                  <c:v>8.2320999999999993E-9</c:v>
                </c:pt>
                <c:pt idx="1381">
                  <c:v>8.1791000000000004E-9</c:v>
                </c:pt>
                <c:pt idx="1382">
                  <c:v>8.1747000000000007E-9</c:v>
                </c:pt>
                <c:pt idx="1383">
                  <c:v>8.1835000000000001E-9</c:v>
                </c:pt>
                <c:pt idx="1384">
                  <c:v>8.2585999999999996E-9</c:v>
                </c:pt>
                <c:pt idx="1385">
                  <c:v>8.1924E-9</c:v>
                </c:pt>
                <c:pt idx="1386">
                  <c:v>8.1747000000000007E-9</c:v>
                </c:pt>
                <c:pt idx="1387">
                  <c:v>8.2454000000000005E-9</c:v>
                </c:pt>
                <c:pt idx="1388">
                  <c:v>8.2232999999999999E-9</c:v>
                </c:pt>
                <c:pt idx="1389">
                  <c:v>8.2365000000000007E-9</c:v>
                </c:pt>
                <c:pt idx="1390">
                  <c:v>8.2409000000000004E-9</c:v>
                </c:pt>
                <c:pt idx="1391">
                  <c:v>8.2056000000000007E-9</c:v>
                </c:pt>
                <c:pt idx="1392">
                  <c:v>8.2100000000000004E-9</c:v>
                </c:pt>
                <c:pt idx="1393">
                  <c:v>8.2498000000000002E-9</c:v>
                </c:pt>
                <c:pt idx="1394">
                  <c:v>8.1967999999999997E-9</c:v>
                </c:pt>
                <c:pt idx="1395">
                  <c:v>8.2189000000000002E-9</c:v>
                </c:pt>
                <c:pt idx="1396">
                  <c:v>8.2894999999999996E-9</c:v>
                </c:pt>
                <c:pt idx="1397">
                  <c:v>8.2938999999999992E-9</c:v>
                </c:pt>
                <c:pt idx="1398">
                  <c:v>8.2454000000000005E-9</c:v>
                </c:pt>
                <c:pt idx="1399">
                  <c:v>8.2409000000000004E-9</c:v>
                </c:pt>
                <c:pt idx="1400">
                  <c:v>8.2629999999999993E-9</c:v>
                </c:pt>
                <c:pt idx="1401">
                  <c:v>8.2983999999999994E-9</c:v>
                </c:pt>
                <c:pt idx="1402">
                  <c:v>8.1878999999999998E-9</c:v>
                </c:pt>
                <c:pt idx="1403">
                  <c:v>8.2674000000000006E-9</c:v>
                </c:pt>
                <c:pt idx="1404">
                  <c:v>8.2144000000000001E-9</c:v>
                </c:pt>
                <c:pt idx="1405">
                  <c:v>8.1924E-9</c:v>
                </c:pt>
                <c:pt idx="1406">
                  <c:v>8.2454000000000005E-9</c:v>
                </c:pt>
                <c:pt idx="1407">
                  <c:v>8.2541999999999999E-9</c:v>
                </c:pt>
                <c:pt idx="1408">
                  <c:v>8.1702999999999994E-9</c:v>
                </c:pt>
                <c:pt idx="1409">
                  <c:v>8.2454000000000005E-9</c:v>
                </c:pt>
                <c:pt idx="1410">
                  <c:v>8.2232999999999999E-9</c:v>
                </c:pt>
                <c:pt idx="1411">
                  <c:v>8.2276999999999996E-9</c:v>
                </c:pt>
                <c:pt idx="1412">
                  <c:v>8.2320999999999993E-9</c:v>
                </c:pt>
                <c:pt idx="1413">
                  <c:v>8.2807000000000002E-9</c:v>
                </c:pt>
                <c:pt idx="1414">
                  <c:v>8.2320999999999993E-9</c:v>
                </c:pt>
                <c:pt idx="1415">
                  <c:v>8.2320999999999993E-9</c:v>
                </c:pt>
                <c:pt idx="1416">
                  <c:v>8.2541999999999999E-9</c:v>
                </c:pt>
                <c:pt idx="1417">
                  <c:v>8.2409000000000004E-9</c:v>
                </c:pt>
                <c:pt idx="1418">
                  <c:v>8.2585999999999996E-9</c:v>
                </c:pt>
                <c:pt idx="1419">
                  <c:v>8.1791000000000004E-9</c:v>
                </c:pt>
                <c:pt idx="1420">
                  <c:v>8.2320999999999993E-9</c:v>
                </c:pt>
                <c:pt idx="1421">
                  <c:v>8.2850999999999999E-9</c:v>
                </c:pt>
                <c:pt idx="1422">
                  <c:v>8.2719000000000008E-9</c:v>
                </c:pt>
                <c:pt idx="1423">
                  <c:v>8.2409000000000004E-9</c:v>
                </c:pt>
                <c:pt idx="1424">
                  <c:v>8.3072000000000004E-9</c:v>
                </c:pt>
                <c:pt idx="1425">
                  <c:v>8.2585999999999996E-9</c:v>
                </c:pt>
                <c:pt idx="1426">
                  <c:v>8.2056000000000007E-9</c:v>
                </c:pt>
                <c:pt idx="1427">
                  <c:v>8.2365000000000007E-9</c:v>
                </c:pt>
                <c:pt idx="1428">
                  <c:v>8.2056000000000007E-9</c:v>
                </c:pt>
                <c:pt idx="1429">
                  <c:v>8.2276999999999996E-9</c:v>
                </c:pt>
                <c:pt idx="1430">
                  <c:v>8.2232999999999999E-9</c:v>
                </c:pt>
                <c:pt idx="1431">
                  <c:v>8.2232999999999999E-9</c:v>
                </c:pt>
                <c:pt idx="1432">
                  <c:v>8.2409000000000004E-9</c:v>
                </c:pt>
                <c:pt idx="1433">
                  <c:v>8.2454000000000005E-9</c:v>
                </c:pt>
                <c:pt idx="1434">
                  <c:v>8.3292999999999994E-9</c:v>
                </c:pt>
                <c:pt idx="1435">
                  <c:v>8.2232999999999999E-9</c:v>
                </c:pt>
                <c:pt idx="1436">
                  <c:v>8.2719000000000008E-9</c:v>
                </c:pt>
                <c:pt idx="1437">
                  <c:v>8.2100000000000004E-9</c:v>
                </c:pt>
                <c:pt idx="1438">
                  <c:v>8.2719000000000008E-9</c:v>
                </c:pt>
                <c:pt idx="1439">
                  <c:v>8.2585999999999996E-9</c:v>
                </c:pt>
                <c:pt idx="1440">
                  <c:v>8.2674000000000006E-9</c:v>
                </c:pt>
                <c:pt idx="1441">
                  <c:v>8.2498000000000002E-9</c:v>
                </c:pt>
                <c:pt idx="1442">
                  <c:v>8.2938999999999992E-9</c:v>
                </c:pt>
                <c:pt idx="1443">
                  <c:v>8.2983999999999994E-9</c:v>
                </c:pt>
                <c:pt idx="1444">
                  <c:v>8.3292999999999994E-9</c:v>
                </c:pt>
                <c:pt idx="1445">
                  <c:v>8.2983999999999994E-9</c:v>
                </c:pt>
                <c:pt idx="1446">
                  <c:v>8.2850999999999999E-9</c:v>
                </c:pt>
                <c:pt idx="1447">
                  <c:v>8.3203999999999995E-9</c:v>
                </c:pt>
                <c:pt idx="1448">
                  <c:v>8.2807000000000002E-9</c:v>
                </c:pt>
                <c:pt idx="1449">
                  <c:v>8.2498000000000002E-9</c:v>
                </c:pt>
                <c:pt idx="1450">
                  <c:v>8.2629999999999993E-9</c:v>
                </c:pt>
                <c:pt idx="1451">
                  <c:v>8.2719000000000008E-9</c:v>
                </c:pt>
                <c:pt idx="1452">
                  <c:v>8.2983999999999994E-9</c:v>
                </c:pt>
                <c:pt idx="1453">
                  <c:v>8.3116000000000001E-9</c:v>
                </c:pt>
                <c:pt idx="1454">
                  <c:v>8.3513999999999999E-9</c:v>
                </c:pt>
                <c:pt idx="1455">
                  <c:v>8.2894999999999996E-9</c:v>
                </c:pt>
                <c:pt idx="1456">
                  <c:v>8.3028000000000007E-9</c:v>
                </c:pt>
                <c:pt idx="1457">
                  <c:v>8.2232999999999999E-9</c:v>
                </c:pt>
                <c:pt idx="1458">
                  <c:v>8.2498000000000002E-9</c:v>
                </c:pt>
                <c:pt idx="1459">
                  <c:v>8.2189000000000002E-9</c:v>
                </c:pt>
                <c:pt idx="1460">
                  <c:v>8.2719000000000008E-9</c:v>
                </c:pt>
                <c:pt idx="1461">
                  <c:v>8.2585999999999996E-9</c:v>
                </c:pt>
                <c:pt idx="1462">
                  <c:v>8.3248999999999997E-9</c:v>
                </c:pt>
                <c:pt idx="1463">
                  <c:v>8.2541999999999999E-9</c:v>
                </c:pt>
                <c:pt idx="1464">
                  <c:v>8.2629999999999993E-9</c:v>
                </c:pt>
                <c:pt idx="1465">
                  <c:v>8.3381000000000004E-9</c:v>
                </c:pt>
                <c:pt idx="1466">
                  <c:v>8.2674000000000006E-9</c:v>
                </c:pt>
                <c:pt idx="1467">
                  <c:v>8.2763000000000005E-9</c:v>
                </c:pt>
                <c:pt idx="1468">
                  <c:v>8.2719000000000008E-9</c:v>
                </c:pt>
                <c:pt idx="1469">
                  <c:v>8.2983999999999994E-9</c:v>
                </c:pt>
                <c:pt idx="1470">
                  <c:v>8.3116000000000001E-9</c:v>
                </c:pt>
                <c:pt idx="1471">
                  <c:v>8.2807000000000002E-9</c:v>
                </c:pt>
                <c:pt idx="1472">
                  <c:v>8.3159999999999998E-9</c:v>
                </c:pt>
                <c:pt idx="1473">
                  <c:v>8.2454000000000005E-9</c:v>
                </c:pt>
                <c:pt idx="1474">
                  <c:v>8.2763000000000005E-9</c:v>
                </c:pt>
                <c:pt idx="1475">
                  <c:v>8.3072000000000004E-9</c:v>
                </c:pt>
                <c:pt idx="1476">
                  <c:v>8.2807000000000002E-9</c:v>
                </c:pt>
                <c:pt idx="1477">
                  <c:v>8.3513999999999999E-9</c:v>
                </c:pt>
                <c:pt idx="1478">
                  <c:v>8.2629999999999993E-9</c:v>
                </c:pt>
                <c:pt idx="1479">
                  <c:v>8.3072000000000004E-9</c:v>
                </c:pt>
                <c:pt idx="1480">
                  <c:v>8.3425000000000001E-9</c:v>
                </c:pt>
                <c:pt idx="1481">
                  <c:v>8.2674000000000006E-9</c:v>
                </c:pt>
                <c:pt idx="1482">
                  <c:v>8.2807000000000002E-9</c:v>
                </c:pt>
                <c:pt idx="1483">
                  <c:v>8.2763000000000005E-9</c:v>
                </c:pt>
                <c:pt idx="1484">
                  <c:v>8.3072000000000004E-9</c:v>
                </c:pt>
                <c:pt idx="1485">
                  <c:v>8.3468999999999998E-9</c:v>
                </c:pt>
                <c:pt idx="1486">
                  <c:v>8.2983999999999994E-9</c:v>
                </c:pt>
                <c:pt idx="1487">
                  <c:v>8.3072000000000004E-9</c:v>
                </c:pt>
                <c:pt idx="1488">
                  <c:v>8.2850999999999999E-9</c:v>
                </c:pt>
                <c:pt idx="1489">
                  <c:v>8.2807000000000002E-9</c:v>
                </c:pt>
                <c:pt idx="1490">
                  <c:v>8.2674000000000006E-9</c:v>
                </c:pt>
                <c:pt idx="1491">
                  <c:v>8.3734000000000001E-9</c:v>
                </c:pt>
                <c:pt idx="1492">
                  <c:v>8.3159999999999998E-9</c:v>
                </c:pt>
                <c:pt idx="1493">
                  <c:v>8.3337000000000007E-9</c:v>
                </c:pt>
                <c:pt idx="1494">
                  <c:v>8.3425000000000001E-9</c:v>
                </c:pt>
                <c:pt idx="1495">
                  <c:v>8.3690000000000004E-9</c:v>
                </c:pt>
                <c:pt idx="1496">
                  <c:v>8.2850999999999999E-9</c:v>
                </c:pt>
                <c:pt idx="1497">
                  <c:v>8.3646000000000007E-9</c:v>
                </c:pt>
                <c:pt idx="1498">
                  <c:v>8.3734000000000001E-9</c:v>
                </c:pt>
                <c:pt idx="1499">
                  <c:v>8.3601999999999993E-9</c:v>
                </c:pt>
                <c:pt idx="1500">
                  <c:v>8.3381000000000004E-9</c:v>
                </c:pt>
                <c:pt idx="1501">
                  <c:v>8.2763000000000005E-9</c:v>
                </c:pt>
                <c:pt idx="1502">
                  <c:v>8.3601999999999993E-9</c:v>
                </c:pt>
                <c:pt idx="1503">
                  <c:v>8.3248999999999997E-9</c:v>
                </c:pt>
                <c:pt idx="1504">
                  <c:v>8.3116000000000001E-9</c:v>
                </c:pt>
                <c:pt idx="1505">
                  <c:v>8.3425000000000001E-9</c:v>
                </c:pt>
                <c:pt idx="1506">
                  <c:v>8.3292999999999994E-9</c:v>
                </c:pt>
                <c:pt idx="1507">
                  <c:v>8.3779000000000002E-9</c:v>
                </c:pt>
                <c:pt idx="1508">
                  <c:v>8.3646000000000007E-9</c:v>
                </c:pt>
                <c:pt idx="1509">
                  <c:v>8.3910999999999993E-9</c:v>
                </c:pt>
                <c:pt idx="1510">
                  <c:v>8.3381000000000004E-9</c:v>
                </c:pt>
                <c:pt idx="1511">
                  <c:v>8.3513999999999999E-9</c:v>
                </c:pt>
                <c:pt idx="1512">
                  <c:v>8.3292999999999994E-9</c:v>
                </c:pt>
                <c:pt idx="1513">
                  <c:v>8.3159999999999998E-9</c:v>
                </c:pt>
                <c:pt idx="1514">
                  <c:v>8.3292999999999994E-9</c:v>
                </c:pt>
                <c:pt idx="1515">
                  <c:v>8.3381000000000004E-9</c:v>
                </c:pt>
                <c:pt idx="1516">
                  <c:v>8.2983999999999994E-9</c:v>
                </c:pt>
                <c:pt idx="1517">
                  <c:v>8.3292999999999994E-9</c:v>
                </c:pt>
                <c:pt idx="1518">
                  <c:v>8.3690000000000004E-9</c:v>
                </c:pt>
                <c:pt idx="1519">
                  <c:v>8.3866999999999996E-9</c:v>
                </c:pt>
                <c:pt idx="1520">
                  <c:v>8.3646000000000007E-9</c:v>
                </c:pt>
                <c:pt idx="1521">
                  <c:v>8.3601999999999993E-9</c:v>
                </c:pt>
                <c:pt idx="1522">
                  <c:v>8.3248999999999997E-9</c:v>
                </c:pt>
                <c:pt idx="1523">
                  <c:v>8.3292999999999994E-9</c:v>
                </c:pt>
                <c:pt idx="1524">
                  <c:v>8.2938999999999992E-9</c:v>
                </c:pt>
                <c:pt idx="1525">
                  <c:v>8.3292999999999994E-9</c:v>
                </c:pt>
                <c:pt idx="1526">
                  <c:v>8.3468999999999998E-9</c:v>
                </c:pt>
                <c:pt idx="1527">
                  <c:v>8.4219999999999992E-9</c:v>
                </c:pt>
                <c:pt idx="1528">
                  <c:v>8.3248999999999997E-9</c:v>
                </c:pt>
                <c:pt idx="1529">
                  <c:v>8.3734000000000001E-9</c:v>
                </c:pt>
                <c:pt idx="1530">
                  <c:v>8.3425000000000001E-9</c:v>
                </c:pt>
                <c:pt idx="1531">
                  <c:v>8.3557999999999996E-9</c:v>
                </c:pt>
                <c:pt idx="1532">
                  <c:v>8.3425000000000001E-9</c:v>
                </c:pt>
                <c:pt idx="1533">
                  <c:v>8.3601999999999993E-9</c:v>
                </c:pt>
                <c:pt idx="1534">
                  <c:v>8.3822999999999999E-9</c:v>
                </c:pt>
                <c:pt idx="1535">
                  <c:v>8.3513999999999999E-9</c:v>
                </c:pt>
                <c:pt idx="1536">
                  <c:v>8.4397000000000001E-9</c:v>
                </c:pt>
                <c:pt idx="1537">
                  <c:v>8.3601999999999993E-9</c:v>
                </c:pt>
                <c:pt idx="1538">
                  <c:v>8.4440999999999998E-9</c:v>
                </c:pt>
                <c:pt idx="1539">
                  <c:v>8.4088000000000002E-9</c:v>
                </c:pt>
                <c:pt idx="1540">
                  <c:v>8.3822999999999999E-9</c:v>
                </c:pt>
                <c:pt idx="1541">
                  <c:v>8.3822999999999999E-9</c:v>
                </c:pt>
                <c:pt idx="1542">
                  <c:v>8.3381000000000004E-9</c:v>
                </c:pt>
                <c:pt idx="1543">
                  <c:v>8.4088000000000002E-9</c:v>
                </c:pt>
                <c:pt idx="1544">
                  <c:v>8.3513999999999999E-9</c:v>
                </c:pt>
                <c:pt idx="1545">
                  <c:v>8.3955000000000006E-9</c:v>
                </c:pt>
                <c:pt idx="1546">
                  <c:v>8.3955000000000006E-9</c:v>
                </c:pt>
                <c:pt idx="1547">
                  <c:v>8.4175999999999996E-9</c:v>
                </c:pt>
                <c:pt idx="1548">
                  <c:v>8.3866999999999996E-9</c:v>
                </c:pt>
                <c:pt idx="1549">
                  <c:v>8.3779000000000002E-9</c:v>
                </c:pt>
                <c:pt idx="1550">
                  <c:v>8.3425000000000001E-9</c:v>
                </c:pt>
                <c:pt idx="1551">
                  <c:v>8.4219999999999992E-9</c:v>
                </c:pt>
                <c:pt idx="1552">
                  <c:v>8.3468999999999998E-9</c:v>
                </c:pt>
                <c:pt idx="1553">
                  <c:v>8.3646000000000007E-9</c:v>
                </c:pt>
                <c:pt idx="1554">
                  <c:v>8.3910999999999993E-9</c:v>
                </c:pt>
                <c:pt idx="1555">
                  <c:v>8.3690000000000004E-9</c:v>
                </c:pt>
                <c:pt idx="1556">
                  <c:v>8.3292999999999994E-9</c:v>
                </c:pt>
                <c:pt idx="1557">
                  <c:v>8.3822999999999999E-9</c:v>
                </c:pt>
                <c:pt idx="1558">
                  <c:v>8.3866999999999996E-9</c:v>
                </c:pt>
                <c:pt idx="1559">
                  <c:v>8.3513999999999999E-9</c:v>
                </c:pt>
                <c:pt idx="1560">
                  <c:v>8.3866999999999996E-9</c:v>
                </c:pt>
                <c:pt idx="1561">
                  <c:v>8.4175999999999996E-9</c:v>
                </c:pt>
                <c:pt idx="1562">
                  <c:v>8.4044000000000005E-9</c:v>
                </c:pt>
                <c:pt idx="1563">
                  <c:v>8.4484999999999995E-9</c:v>
                </c:pt>
                <c:pt idx="1564">
                  <c:v>8.3866999999999996E-9</c:v>
                </c:pt>
                <c:pt idx="1565">
                  <c:v>8.4131999999999999E-9</c:v>
                </c:pt>
                <c:pt idx="1566">
                  <c:v>8.3822999999999999E-9</c:v>
                </c:pt>
                <c:pt idx="1567">
                  <c:v>8.3601999999999993E-9</c:v>
                </c:pt>
                <c:pt idx="1568">
                  <c:v>8.4044000000000005E-9</c:v>
                </c:pt>
                <c:pt idx="1569">
                  <c:v>8.4573000000000006E-9</c:v>
                </c:pt>
                <c:pt idx="1570">
                  <c:v>8.3822999999999999E-9</c:v>
                </c:pt>
                <c:pt idx="1571">
                  <c:v>8.3601999999999993E-9</c:v>
                </c:pt>
                <c:pt idx="1572">
                  <c:v>8.3425000000000001E-9</c:v>
                </c:pt>
                <c:pt idx="1573">
                  <c:v>8.4927000000000007E-9</c:v>
                </c:pt>
                <c:pt idx="1574">
                  <c:v>8.3337000000000007E-9</c:v>
                </c:pt>
                <c:pt idx="1575">
                  <c:v>8.4440999999999998E-9</c:v>
                </c:pt>
                <c:pt idx="1576">
                  <c:v>8.4131999999999999E-9</c:v>
                </c:pt>
                <c:pt idx="1577">
                  <c:v>8.4528999999999992E-9</c:v>
                </c:pt>
                <c:pt idx="1578">
                  <c:v>8.4219999999999992E-9</c:v>
                </c:pt>
                <c:pt idx="1579">
                  <c:v>8.4264000000000006E-9</c:v>
                </c:pt>
                <c:pt idx="1580">
                  <c:v>8.3955000000000006E-9</c:v>
                </c:pt>
                <c:pt idx="1581">
                  <c:v>8.4528999999999992E-9</c:v>
                </c:pt>
                <c:pt idx="1582">
                  <c:v>8.3690000000000004E-9</c:v>
                </c:pt>
                <c:pt idx="1583">
                  <c:v>8.4308000000000003E-9</c:v>
                </c:pt>
                <c:pt idx="1584">
                  <c:v>8.4618000000000007E-9</c:v>
                </c:pt>
                <c:pt idx="1585">
                  <c:v>8.4353000000000004E-9</c:v>
                </c:pt>
                <c:pt idx="1586">
                  <c:v>8.4308000000000003E-9</c:v>
                </c:pt>
                <c:pt idx="1587">
                  <c:v>8.3866999999999996E-9</c:v>
                </c:pt>
                <c:pt idx="1588">
                  <c:v>8.4175999999999996E-9</c:v>
                </c:pt>
                <c:pt idx="1589">
                  <c:v>8.3999000000000003E-9</c:v>
                </c:pt>
                <c:pt idx="1590">
                  <c:v>8.4528999999999992E-9</c:v>
                </c:pt>
                <c:pt idx="1591">
                  <c:v>8.4573000000000006E-9</c:v>
                </c:pt>
                <c:pt idx="1592">
                  <c:v>8.4706000000000001E-9</c:v>
                </c:pt>
                <c:pt idx="1593">
                  <c:v>8.4219999999999992E-9</c:v>
                </c:pt>
                <c:pt idx="1594">
                  <c:v>8.4573000000000006E-9</c:v>
                </c:pt>
                <c:pt idx="1595">
                  <c:v>8.4264000000000006E-9</c:v>
                </c:pt>
                <c:pt idx="1596">
                  <c:v>8.4618000000000007E-9</c:v>
                </c:pt>
                <c:pt idx="1597">
                  <c:v>8.4528999999999992E-9</c:v>
                </c:pt>
                <c:pt idx="1598">
                  <c:v>8.3999000000000003E-9</c:v>
                </c:pt>
                <c:pt idx="1599">
                  <c:v>8.3866999999999996E-9</c:v>
                </c:pt>
                <c:pt idx="1600">
                  <c:v>8.4971000000000004E-9</c:v>
                </c:pt>
                <c:pt idx="1601">
                  <c:v>8.3646000000000007E-9</c:v>
                </c:pt>
                <c:pt idx="1602">
                  <c:v>8.4484999999999995E-9</c:v>
                </c:pt>
                <c:pt idx="1603">
                  <c:v>8.4528999999999992E-9</c:v>
                </c:pt>
                <c:pt idx="1604">
                  <c:v>8.4353000000000004E-9</c:v>
                </c:pt>
                <c:pt idx="1605">
                  <c:v>8.4308000000000003E-9</c:v>
                </c:pt>
                <c:pt idx="1606">
                  <c:v>8.4440999999999998E-9</c:v>
                </c:pt>
                <c:pt idx="1607">
                  <c:v>8.4353000000000004E-9</c:v>
                </c:pt>
                <c:pt idx="1608">
                  <c:v>8.4528999999999992E-9</c:v>
                </c:pt>
                <c:pt idx="1609">
                  <c:v>8.4219999999999992E-9</c:v>
                </c:pt>
                <c:pt idx="1610">
                  <c:v>8.4308000000000003E-9</c:v>
                </c:pt>
                <c:pt idx="1611">
                  <c:v>8.4573000000000006E-9</c:v>
                </c:pt>
                <c:pt idx="1612">
                  <c:v>8.4219999999999992E-9</c:v>
                </c:pt>
                <c:pt idx="1613">
                  <c:v>8.4528999999999992E-9</c:v>
                </c:pt>
                <c:pt idx="1614">
                  <c:v>8.4573000000000006E-9</c:v>
                </c:pt>
                <c:pt idx="1615">
                  <c:v>8.4484999999999995E-9</c:v>
                </c:pt>
                <c:pt idx="1616">
                  <c:v>8.4528999999999992E-9</c:v>
                </c:pt>
                <c:pt idx="1617">
                  <c:v>8.4927000000000007E-9</c:v>
                </c:pt>
                <c:pt idx="1618">
                  <c:v>8.4662000000000004E-9</c:v>
                </c:pt>
                <c:pt idx="1619">
                  <c:v>8.4573000000000006E-9</c:v>
                </c:pt>
                <c:pt idx="1620">
                  <c:v>8.4927000000000007E-9</c:v>
                </c:pt>
                <c:pt idx="1621">
                  <c:v>8.4927000000000007E-9</c:v>
                </c:pt>
                <c:pt idx="1622">
                  <c:v>8.4662000000000004E-9</c:v>
                </c:pt>
                <c:pt idx="1623">
                  <c:v>8.4882999999999993E-9</c:v>
                </c:pt>
                <c:pt idx="1624">
                  <c:v>8.4088000000000002E-9</c:v>
                </c:pt>
                <c:pt idx="1625">
                  <c:v>8.4662000000000004E-9</c:v>
                </c:pt>
                <c:pt idx="1626">
                  <c:v>8.4484999999999995E-9</c:v>
                </c:pt>
                <c:pt idx="1627">
                  <c:v>8.4397000000000001E-9</c:v>
                </c:pt>
                <c:pt idx="1628">
                  <c:v>8.4484999999999995E-9</c:v>
                </c:pt>
                <c:pt idx="1629">
                  <c:v>8.4219999999999992E-9</c:v>
                </c:pt>
                <c:pt idx="1630">
                  <c:v>8.4573000000000006E-9</c:v>
                </c:pt>
                <c:pt idx="1631">
                  <c:v>8.4397000000000001E-9</c:v>
                </c:pt>
                <c:pt idx="1632">
                  <c:v>8.3910999999999993E-9</c:v>
                </c:pt>
                <c:pt idx="1633">
                  <c:v>8.4219999999999992E-9</c:v>
                </c:pt>
                <c:pt idx="1634">
                  <c:v>8.4662000000000004E-9</c:v>
                </c:pt>
                <c:pt idx="1635">
                  <c:v>8.4927000000000007E-9</c:v>
                </c:pt>
                <c:pt idx="1636">
                  <c:v>8.4749999999999998E-9</c:v>
                </c:pt>
                <c:pt idx="1637">
                  <c:v>8.5191999999999993E-9</c:v>
                </c:pt>
                <c:pt idx="1638">
                  <c:v>8.4837999999999992E-9</c:v>
                </c:pt>
                <c:pt idx="1639">
                  <c:v>8.4573000000000006E-9</c:v>
                </c:pt>
                <c:pt idx="1640">
                  <c:v>8.5147999999999996E-9</c:v>
                </c:pt>
                <c:pt idx="1641">
                  <c:v>8.4484999999999995E-9</c:v>
                </c:pt>
                <c:pt idx="1642">
                  <c:v>8.4573000000000006E-9</c:v>
                </c:pt>
                <c:pt idx="1643">
                  <c:v>8.4837999999999992E-9</c:v>
                </c:pt>
                <c:pt idx="1644">
                  <c:v>8.4618000000000007E-9</c:v>
                </c:pt>
                <c:pt idx="1645">
                  <c:v>8.4882999999999993E-9</c:v>
                </c:pt>
                <c:pt idx="1646">
                  <c:v>8.4837999999999992E-9</c:v>
                </c:pt>
                <c:pt idx="1647">
                  <c:v>8.4219999999999992E-9</c:v>
                </c:pt>
                <c:pt idx="1648">
                  <c:v>8.4927000000000007E-9</c:v>
                </c:pt>
                <c:pt idx="1649">
                  <c:v>8.3866999999999996E-9</c:v>
                </c:pt>
                <c:pt idx="1650">
                  <c:v>8.4837999999999992E-9</c:v>
                </c:pt>
                <c:pt idx="1651">
                  <c:v>8.4308000000000003E-9</c:v>
                </c:pt>
                <c:pt idx="1652">
                  <c:v>8.4749999999999998E-9</c:v>
                </c:pt>
                <c:pt idx="1653">
                  <c:v>8.4573000000000006E-9</c:v>
                </c:pt>
                <c:pt idx="1654">
                  <c:v>8.4793999999999995E-9</c:v>
                </c:pt>
                <c:pt idx="1655">
                  <c:v>8.4793999999999995E-9</c:v>
                </c:pt>
                <c:pt idx="1656">
                  <c:v>8.4882999999999993E-9</c:v>
                </c:pt>
                <c:pt idx="1657">
                  <c:v>8.4706000000000001E-9</c:v>
                </c:pt>
                <c:pt idx="1658">
                  <c:v>8.4793999999999995E-9</c:v>
                </c:pt>
                <c:pt idx="1659">
                  <c:v>8.4971000000000004E-9</c:v>
                </c:pt>
                <c:pt idx="1660">
                  <c:v>8.5236000000000006E-9</c:v>
                </c:pt>
                <c:pt idx="1661">
                  <c:v>8.5191999999999993E-9</c:v>
                </c:pt>
                <c:pt idx="1662">
                  <c:v>8.4837999999999992E-9</c:v>
                </c:pt>
                <c:pt idx="1663">
                  <c:v>8.4882999999999993E-9</c:v>
                </c:pt>
                <c:pt idx="1664">
                  <c:v>8.4793999999999995E-9</c:v>
                </c:pt>
                <c:pt idx="1665">
                  <c:v>8.4927000000000007E-9</c:v>
                </c:pt>
                <c:pt idx="1666">
                  <c:v>8.5058999999999998E-9</c:v>
                </c:pt>
                <c:pt idx="1667">
                  <c:v>8.4440999999999998E-9</c:v>
                </c:pt>
                <c:pt idx="1668">
                  <c:v>8.4440999999999998E-9</c:v>
                </c:pt>
                <c:pt idx="1669">
                  <c:v>8.5412999999999999E-9</c:v>
                </c:pt>
                <c:pt idx="1670">
                  <c:v>8.5324E-9</c:v>
                </c:pt>
                <c:pt idx="1671">
                  <c:v>8.4528999999999992E-9</c:v>
                </c:pt>
                <c:pt idx="1672">
                  <c:v>8.5102999999999994E-9</c:v>
                </c:pt>
                <c:pt idx="1673">
                  <c:v>8.5015000000000001E-9</c:v>
                </c:pt>
                <c:pt idx="1674">
                  <c:v>8.5102999999999994E-9</c:v>
                </c:pt>
                <c:pt idx="1675">
                  <c:v>8.4662000000000004E-9</c:v>
                </c:pt>
                <c:pt idx="1676">
                  <c:v>8.5412999999999999E-9</c:v>
                </c:pt>
                <c:pt idx="1677">
                  <c:v>8.5412999999999999E-9</c:v>
                </c:pt>
                <c:pt idx="1678">
                  <c:v>8.4971000000000004E-9</c:v>
                </c:pt>
                <c:pt idx="1679">
                  <c:v>8.4088000000000002E-9</c:v>
                </c:pt>
                <c:pt idx="1680">
                  <c:v>8.4793999999999995E-9</c:v>
                </c:pt>
                <c:pt idx="1681">
                  <c:v>8.5191999999999993E-9</c:v>
                </c:pt>
                <c:pt idx="1682">
                  <c:v>8.4749999999999998E-9</c:v>
                </c:pt>
                <c:pt idx="1683">
                  <c:v>8.5015000000000001E-9</c:v>
                </c:pt>
                <c:pt idx="1684">
                  <c:v>8.4706000000000001E-9</c:v>
                </c:pt>
                <c:pt idx="1685">
                  <c:v>8.4793999999999995E-9</c:v>
                </c:pt>
                <c:pt idx="1686">
                  <c:v>8.5456999999999996E-9</c:v>
                </c:pt>
                <c:pt idx="1687">
                  <c:v>8.5015000000000001E-9</c:v>
                </c:pt>
                <c:pt idx="1688">
                  <c:v>8.5367999999999997E-9</c:v>
                </c:pt>
                <c:pt idx="1689">
                  <c:v>8.5809999999999992E-9</c:v>
                </c:pt>
                <c:pt idx="1690">
                  <c:v>8.5147999999999996E-9</c:v>
                </c:pt>
                <c:pt idx="1691">
                  <c:v>8.4882999999999993E-9</c:v>
                </c:pt>
                <c:pt idx="1692">
                  <c:v>8.4882999999999993E-9</c:v>
                </c:pt>
                <c:pt idx="1693">
                  <c:v>8.5589000000000003E-9</c:v>
                </c:pt>
                <c:pt idx="1694">
                  <c:v>8.5589000000000003E-9</c:v>
                </c:pt>
                <c:pt idx="1695">
                  <c:v>8.5058999999999998E-9</c:v>
                </c:pt>
                <c:pt idx="1696">
                  <c:v>8.5324E-9</c:v>
                </c:pt>
                <c:pt idx="1697">
                  <c:v>8.5280000000000003E-9</c:v>
                </c:pt>
                <c:pt idx="1698">
                  <c:v>8.5015000000000001E-9</c:v>
                </c:pt>
                <c:pt idx="1699">
                  <c:v>8.4971000000000004E-9</c:v>
                </c:pt>
                <c:pt idx="1700">
                  <c:v>8.5589000000000003E-9</c:v>
                </c:pt>
                <c:pt idx="1701">
                  <c:v>8.4573000000000006E-9</c:v>
                </c:pt>
                <c:pt idx="1702">
                  <c:v>8.4793999999999995E-9</c:v>
                </c:pt>
                <c:pt idx="1703">
                  <c:v>8.5456999999999996E-9</c:v>
                </c:pt>
                <c:pt idx="1704">
                  <c:v>8.5147999999999996E-9</c:v>
                </c:pt>
                <c:pt idx="1705">
                  <c:v>8.5236000000000006E-9</c:v>
                </c:pt>
                <c:pt idx="1706">
                  <c:v>8.4793999999999995E-9</c:v>
                </c:pt>
                <c:pt idx="1707">
                  <c:v>8.5058999999999998E-9</c:v>
                </c:pt>
                <c:pt idx="1708">
                  <c:v>8.5324E-9</c:v>
                </c:pt>
                <c:pt idx="1709">
                  <c:v>8.4971000000000004E-9</c:v>
                </c:pt>
                <c:pt idx="1710">
                  <c:v>8.5678000000000001E-9</c:v>
                </c:pt>
                <c:pt idx="1711">
                  <c:v>8.5280000000000003E-9</c:v>
                </c:pt>
                <c:pt idx="1712">
                  <c:v>8.5633E-9</c:v>
                </c:pt>
                <c:pt idx="1713">
                  <c:v>8.5545000000000006E-9</c:v>
                </c:pt>
                <c:pt idx="1714">
                  <c:v>8.5809999999999992E-9</c:v>
                </c:pt>
                <c:pt idx="1715">
                  <c:v>8.5545000000000006E-9</c:v>
                </c:pt>
                <c:pt idx="1716">
                  <c:v>8.5809999999999992E-9</c:v>
                </c:pt>
                <c:pt idx="1717">
                  <c:v>8.4793999999999995E-9</c:v>
                </c:pt>
                <c:pt idx="1718">
                  <c:v>8.5412999999999999E-9</c:v>
                </c:pt>
                <c:pt idx="1719">
                  <c:v>8.5678000000000001E-9</c:v>
                </c:pt>
                <c:pt idx="1720">
                  <c:v>8.5809999999999992E-9</c:v>
                </c:pt>
                <c:pt idx="1721">
                  <c:v>8.4971000000000004E-9</c:v>
                </c:pt>
                <c:pt idx="1722">
                  <c:v>8.5943000000000004E-9</c:v>
                </c:pt>
                <c:pt idx="1723">
                  <c:v>8.5721999999999998E-9</c:v>
                </c:pt>
                <c:pt idx="1724">
                  <c:v>8.5633E-9</c:v>
                </c:pt>
                <c:pt idx="1725">
                  <c:v>8.5943000000000004E-9</c:v>
                </c:pt>
                <c:pt idx="1726">
                  <c:v>8.6252000000000004E-9</c:v>
                </c:pt>
                <c:pt idx="1727">
                  <c:v>8.6163000000000005E-9</c:v>
                </c:pt>
                <c:pt idx="1728">
                  <c:v>8.5987000000000001E-9</c:v>
                </c:pt>
                <c:pt idx="1729">
                  <c:v>8.5987000000000001E-9</c:v>
                </c:pt>
                <c:pt idx="1730">
                  <c:v>8.6163000000000005E-9</c:v>
                </c:pt>
                <c:pt idx="1731">
                  <c:v>8.5500999999999993E-9</c:v>
                </c:pt>
                <c:pt idx="1732">
                  <c:v>8.5678000000000001E-9</c:v>
                </c:pt>
                <c:pt idx="1733">
                  <c:v>8.6252000000000004E-9</c:v>
                </c:pt>
                <c:pt idx="1734">
                  <c:v>8.6472999999999993E-9</c:v>
                </c:pt>
                <c:pt idx="1735">
                  <c:v>8.5809999999999992E-9</c:v>
                </c:pt>
                <c:pt idx="1736">
                  <c:v>8.6030999999999998E-9</c:v>
                </c:pt>
                <c:pt idx="1737">
                  <c:v>8.5633E-9</c:v>
                </c:pt>
                <c:pt idx="1738">
                  <c:v>8.5898000000000003E-9</c:v>
                </c:pt>
                <c:pt idx="1739">
                  <c:v>8.5367999999999997E-9</c:v>
                </c:pt>
                <c:pt idx="1740">
                  <c:v>8.6074999999999995E-9</c:v>
                </c:pt>
                <c:pt idx="1741">
                  <c:v>8.6163000000000005E-9</c:v>
                </c:pt>
                <c:pt idx="1742">
                  <c:v>8.5987000000000001E-9</c:v>
                </c:pt>
                <c:pt idx="1743">
                  <c:v>8.6252000000000004E-9</c:v>
                </c:pt>
                <c:pt idx="1744">
                  <c:v>8.5809999999999992E-9</c:v>
                </c:pt>
                <c:pt idx="1745">
                  <c:v>8.5809999999999992E-9</c:v>
                </c:pt>
                <c:pt idx="1746">
                  <c:v>8.6208000000000007E-9</c:v>
                </c:pt>
                <c:pt idx="1747">
                  <c:v>8.6208000000000007E-9</c:v>
                </c:pt>
                <c:pt idx="1748">
                  <c:v>8.5943000000000004E-9</c:v>
                </c:pt>
                <c:pt idx="1749">
                  <c:v>8.5765999999999995E-9</c:v>
                </c:pt>
                <c:pt idx="1750">
                  <c:v>8.5854000000000006E-9</c:v>
                </c:pt>
                <c:pt idx="1751">
                  <c:v>8.5765999999999995E-9</c:v>
                </c:pt>
                <c:pt idx="1752">
                  <c:v>8.6296000000000001E-9</c:v>
                </c:pt>
                <c:pt idx="1753">
                  <c:v>8.5633E-9</c:v>
                </c:pt>
                <c:pt idx="1754">
                  <c:v>8.5633E-9</c:v>
                </c:pt>
                <c:pt idx="1755">
                  <c:v>8.6163000000000005E-9</c:v>
                </c:pt>
                <c:pt idx="1756">
                  <c:v>8.5943000000000004E-9</c:v>
                </c:pt>
                <c:pt idx="1757">
                  <c:v>8.6030999999999998E-9</c:v>
                </c:pt>
                <c:pt idx="1758">
                  <c:v>8.6163000000000005E-9</c:v>
                </c:pt>
                <c:pt idx="1759">
                  <c:v>8.6030999999999998E-9</c:v>
                </c:pt>
                <c:pt idx="1760">
                  <c:v>8.5324E-9</c:v>
                </c:pt>
                <c:pt idx="1761">
                  <c:v>8.6118999999999992E-9</c:v>
                </c:pt>
                <c:pt idx="1762">
                  <c:v>8.5943000000000004E-9</c:v>
                </c:pt>
                <c:pt idx="1763">
                  <c:v>8.5191999999999993E-9</c:v>
                </c:pt>
                <c:pt idx="1764">
                  <c:v>8.5854000000000006E-9</c:v>
                </c:pt>
                <c:pt idx="1765">
                  <c:v>8.5943000000000004E-9</c:v>
                </c:pt>
                <c:pt idx="1766">
                  <c:v>8.6118999999999992E-9</c:v>
                </c:pt>
                <c:pt idx="1767">
                  <c:v>8.6517000000000006E-9</c:v>
                </c:pt>
                <c:pt idx="1768">
                  <c:v>8.6428000000000008E-9</c:v>
                </c:pt>
                <c:pt idx="1769">
                  <c:v>8.6428000000000008E-9</c:v>
                </c:pt>
                <c:pt idx="1770">
                  <c:v>8.5987000000000001E-9</c:v>
                </c:pt>
                <c:pt idx="1771">
                  <c:v>8.6339999999999998E-9</c:v>
                </c:pt>
                <c:pt idx="1772">
                  <c:v>8.6118999999999992E-9</c:v>
                </c:pt>
                <c:pt idx="1773">
                  <c:v>8.5809999999999992E-9</c:v>
                </c:pt>
                <c:pt idx="1774">
                  <c:v>8.6163000000000005E-9</c:v>
                </c:pt>
                <c:pt idx="1775">
                  <c:v>8.6914E-9</c:v>
                </c:pt>
                <c:pt idx="1776">
                  <c:v>8.6163000000000005E-9</c:v>
                </c:pt>
                <c:pt idx="1777">
                  <c:v>8.5943000000000004E-9</c:v>
                </c:pt>
                <c:pt idx="1778">
                  <c:v>8.6252000000000004E-9</c:v>
                </c:pt>
                <c:pt idx="1779">
                  <c:v>8.5943000000000004E-9</c:v>
                </c:pt>
                <c:pt idx="1780">
                  <c:v>8.6383999999999995E-9</c:v>
                </c:pt>
                <c:pt idx="1781">
                  <c:v>8.6605E-9</c:v>
                </c:pt>
                <c:pt idx="1782">
                  <c:v>8.6163000000000005E-9</c:v>
                </c:pt>
                <c:pt idx="1783">
                  <c:v>8.6339999999999998E-9</c:v>
                </c:pt>
                <c:pt idx="1784">
                  <c:v>8.5987000000000001E-9</c:v>
                </c:pt>
                <c:pt idx="1785">
                  <c:v>8.6118999999999992E-9</c:v>
                </c:pt>
                <c:pt idx="1786">
                  <c:v>8.5721999999999998E-9</c:v>
                </c:pt>
                <c:pt idx="1787">
                  <c:v>8.6030999999999998E-9</c:v>
                </c:pt>
                <c:pt idx="1788">
                  <c:v>8.5987000000000001E-9</c:v>
                </c:pt>
                <c:pt idx="1789">
                  <c:v>8.6781999999999993E-9</c:v>
                </c:pt>
                <c:pt idx="1790">
                  <c:v>8.5678000000000001E-9</c:v>
                </c:pt>
                <c:pt idx="1791">
                  <c:v>8.5589000000000003E-9</c:v>
                </c:pt>
                <c:pt idx="1792">
                  <c:v>8.6118999999999992E-9</c:v>
                </c:pt>
                <c:pt idx="1793">
                  <c:v>8.6118999999999992E-9</c:v>
                </c:pt>
                <c:pt idx="1794">
                  <c:v>8.6030999999999998E-9</c:v>
                </c:pt>
                <c:pt idx="1795">
                  <c:v>8.6605E-9</c:v>
                </c:pt>
                <c:pt idx="1796">
                  <c:v>8.5898000000000003E-9</c:v>
                </c:pt>
                <c:pt idx="1797">
                  <c:v>8.6383999999999995E-9</c:v>
                </c:pt>
                <c:pt idx="1798">
                  <c:v>8.6074999999999995E-9</c:v>
                </c:pt>
                <c:pt idx="1799">
                  <c:v>8.6030999999999998E-9</c:v>
                </c:pt>
                <c:pt idx="1800">
                  <c:v>8.6208000000000007E-9</c:v>
                </c:pt>
                <c:pt idx="1801">
                  <c:v>8.5147999999999996E-9</c:v>
                </c:pt>
                <c:pt idx="1802">
                  <c:v>8.6252000000000004E-9</c:v>
                </c:pt>
                <c:pt idx="1803">
                  <c:v>8.5809999999999992E-9</c:v>
                </c:pt>
                <c:pt idx="1804">
                  <c:v>8.6208000000000007E-9</c:v>
                </c:pt>
                <c:pt idx="1805">
                  <c:v>8.5943000000000004E-9</c:v>
                </c:pt>
                <c:pt idx="1806">
                  <c:v>8.6296000000000001E-9</c:v>
                </c:pt>
                <c:pt idx="1807">
                  <c:v>8.5809999999999992E-9</c:v>
                </c:pt>
                <c:pt idx="1808">
                  <c:v>8.5191999999999993E-9</c:v>
                </c:pt>
                <c:pt idx="1809">
                  <c:v>8.6428000000000008E-9</c:v>
                </c:pt>
                <c:pt idx="1810">
                  <c:v>8.6074999999999995E-9</c:v>
                </c:pt>
                <c:pt idx="1811">
                  <c:v>8.6517000000000006E-9</c:v>
                </c:pt>
                <c:pt idx="1812">
                  <c:v>8.5721999999999998E-9</c:v>
                </c:pt>
                <c:pt idx="1813">
                  <c:v>8.5721999999999998E-9</c:v>
                </c:pt>
                <c:pt idx="1814">
                  <c:v>8.5633E-9</c:v>
                </c:pt>
                <c:pt idx="1815">
                  <c:v>8.6074999999999995E-9</c:v>
                </c:pt>
                <c:pt idx="1816">
                  <c:v>8.6339999999999998E-9</c:v>
                </c:pt>
                <c:pt idx="1817">
                  <c:v>8.6605E-9</c:v>
                </c:pt>
                <c:pt idx="1818">
                  <c:v>8.6163000000000005E-9</c:v>
                </c:pt>
                <c:pt idx="1819">
                  <c:v>8.6428000000000008E-9</c:v>
                </c:pt>
                <c:pt idx="1820">
                  <c:v>8.6428000000000008E-9</c:v>
                </c:pt>
                <c:pt idx="1821">
                  <c:v>8.5633E-9</c:v>
                </c:pt>
                <c:pt idx="1822">
                  <c:v>8.5678000000000001E-9</c:v>
                </c:pt>
                <c:pt idx="1823">
                  <c:v>8.6208000000000007E-9</c:v>
                </c:pt>
                <c:pt idx="1824">
                  <c:v>8.5324E-9</c:v>
                </c:pt>
                <c:pt idx="1825">
                  <c:v>8.6074999999999995E-9</c:v>
                </c:pt>
                <c:pt idx="1826">
                  <c:v>8.6339999999999998E-9</c:v>
                </c:pt>
                <c:pt idx="1827">
                  <c:v>8.6163000000000005E-9</c:v>
                </c:pt>
                <c:pt idx="1828">
                  <c:v>8.6296000000000001E-9</c:v>
                </c:pt>
                <c:pt idx="1829">
                  <c:v>8.6252000000000004E-9</c:v>
                </c:pt>
                <c:pt idx="1830">
                  <c:v>8.6030999999999998E-9</c:v>
                </c:pt>
                <c:pt idx="1831">
                  <c:v>8.5987000000000001E-9</c:v>
                </c:pt>
                <c:pt idx="1832">
                  <c:v>8.5500999999999993E-9</c:v>
                </c:pt>
                <c:pt idx="1833">
                  <c:v>8.5721999999999998E-9</c:v>
                </c:pt>
                <c:pt idx="1834">
                  <c:v>8.6074999999999995E-9</c:v>
                </c:pt>
                <c:pt idx="1835">
                  <c:v>8.6163000000000005E-9</c:v>
                </c:pt>
                <c:pt idx="1836">
                  <c:v>8.6472999999999993E-9</c:v>
                </c:pt>
                <c:pt idx="1837">
                  <c:v>8.6208000000000007E-9</c:v>
                </c:pt>
                <c:pt idx="1838">
                  <c:v>8.5809999999999992E-9</c:v>
                </c:pt>
                <c:pt idx="1839">
                  <c:v>8.6030999999999998E-9</c:v>
                </c:pt>
                <c:pt idx="1840">
                  <c:v>8.6163000000000005E-9</c:v>
                </c:pt>
                <c:pt idx="1841">
                  <c:v>8.6339999999999998E-9</c:v>
                </c:pt>
                <c:pt idx="1842">
                  <c:v>8.5987000000000001E-9</c:v>
                </c:pt>
                <c:pt idx="1843">
                  <c:v>8.5721999999999998E-9</c:v>
                </c:pt>
                <c:pt idx="1844">
                  <c:v>8.6517000000000006E-9</c:v>
                </c:pt>
                <c:pt idx="1845">
                  <c:v>8.5589000000000003E-9</c:v>
                </c:pt>
                <c:pt idx="1846">
                  <c:v>8.6118999999999992E-9</c:v>
                </c:pt>
                <c:pt idx="1847">
                  <c:v>8.6208000000000007E-9</c:v>
                </c:pt>
                <c:pt idx="1848">
                  <c:v>8.6296000000000001E-9</c:v>
                </c:pt>
                <c:pt idx="1849">
                  <c:v>8.6339999999999998E-9</c:v>
                </c:pt>
                <c:pt idx="1850">
                  <c:v>8.6163000000000005E-9</c:v>
                </c:pt>
                <c:pt idx="1851">
                  <c:v>8.6030999999999998E-9</c:v>
                </c:pt>
                <c:pt idx="1852">
                  <c:v>8.6296000000000001E-9</c:v>
                </c:pt>
                <c:pt idx="1853">
                  <c:v>8.5943000000000004E-9</c:v>
                </c:pt>
                <c:pt idx="1854">
                  <c:v>8.6339999999999998E-9</c:v>
                </c:pt>
                <c:pt idx="1855">
                  <c:v>8.6296000000000001E-9</c:v>
                </c:pt>
                <c:pt idx="1856">
                  <c:v>8.5987000000000001E-9</c:v>
                </c:pt>
                <c:pt idx="1857">
                  <c:v>8.6163000000000005E-9</c:v>
                </c:pt>
                <c:pt idx="1858">
                  <c:v>8.5678000000000001E-9</c:v>
                </c:pt>
                <c:pt idx="1859">
                  <c:v>8.6296000000000001E-9</c:v>
                </c:pt>
                <c:pt idx="1860">
                  <c:v>8.6074999999999995E-9</c:v>
                </c:pt>
                <c:pt idx="1861">
                  <c:v>8.5898000000000003E-9</c:v>
                </c:pt>
                <c:pt idx="1862">
                  <c:v>8.5678000000000001E-9</c:v>
                </c:pt>
                <c:pt idx="1863">
                  <c:v>8.5765999999999995E-9</c:v>
                </c:pt>
                <c:pt idx="1864">
                  <c:v>8.6252000000000004E-9</c:v>
                </c:pt>
                <c:pt idx="1865">
                  <c:v>8.6517000000000006E-9</c:v>
                </c:pt>
                <c:pt idx="1866">
                  <c:v>8.5678000000000001E-9</c:v>
                </c:pt>
                <c:pt idx="1867">
                  <c:v>8.5721999999999998E-9</c:v>
                </c:pt>
                <c:pt idx="1868">
                  <c:v>8.6118999999999992E-9</c:v>
                </c:pt>
                <c:pt idx="1869">
                  <c:v>8.5678000000000001E-9</c:v>
                </c:pt>
                <c:pt idx="1870">
                  <c:v>8.5765999999999995E-9</c:v>
                </c:pt>
                <c:pt idx="1871">
                  <c:v>8.6074999999999995E-9</c:v>
                </c:pt>
                <c:pt idx="1872">
                  <c:v>8.5854000000000006E-9</c:v>
                </c:pt>
                <c:pt idx="1873">
                  <c:v>8.6030999999999998E-9</c:v>
                </c:pt>
                <c:pt idx="1874">
                  <c:v>8.6252000000000004E-9</c:v>
                </c:pt>
                <c:pt idx="1875">
                  <c:v>8.6074999999999995E-9</c:v>
                </c:pt>
                <c:pt idx="1876">
                  <c:v>8.5987000000000001E-9</c:v>
                </c:pt>
                <c:pt idx="1877">
                  <c:v>8.5943000000000004E-9</c:v>
                </c:pt>
                <c:pt idx="1878">
                  <c:v>8.6074999999999995E-9</c:v>
                </c:pt>
                <c:pt idx="1879">
                  <c:v>8.6030999999999998E-9</c:v>
                </c:pt>
                <c:pt idx="1880">
                  <c:v>8.6339999999999998E-9</c:v>
                </c:pt>
                <c:pt idx="1881">
                  <c:v>8.6296000000000001E-9</c:v>
                </c:pt>
                <c:pt idx="1882">
                  <c:v>8.6074999999999995E-9</c:v>
                </c:pt>
                <c:pt idx="1883">
                  <c:v>8.6428000000000008E-9</c:v>
                </c:pt>
                <c:pt idx="1884">
                  <c:v>8.6074999999999995E-9</c:v>
                </c:pt>
                <c:pt idx="1885">
                  <c:v>8.6208000000000007E-9</c:v>
                </c:pt>
                <c:pt idx="1886">
                  <c:v>8.6428000000000008E-9</c:v>
                </c:pt>
                <c:pt idx="1887">
                  <c:v>8.6296000000000001E-9</c:v>
                </c:pt>
                <c:pt idx="1888">
                  <c:v>8.6163000000000005E-9</c:v>
                </c:pt>
                <c:pt idx="1889">
                  <c:v>8.6472999999999993E-9</c:v>
                </c:pt>
                <c:pt idx="1890">
                  <c:v>8.5721999999999998E-9</c:v>
                </c:pt>
                <c:pt idx="1891">
                  <c:v>8.6030999999999998E-9</c:v>
                </c:pt>
                <c:pt idx="1892">
                  <c:v>8.5987000000000001E-9</c:v>
                </c:pt>
                <c:pt idx="1893">
                  <c:v>8.5589000000000003E-9</c:v>
                </c:pt>
                <c:pt idx="1894">
                  <c:v>8.6252000000000004E-9</c:v>
                </c:pt>
                <c:pt idx="1895">
                  <c:v>8.6074999999999995E-9</c:v>
                </c:pt>
                <c:pt idx="1896">
                  <c:v>8.6339999999999998E-9</c:v>
                </c:pt>
                <c:pt idx="1897">
                  <c:v>8.5987000000000001E-9</c:v>
                </c:pt>
                <c:pt idx="1898">
                  <c:v>8.6914E-9</c:v>
                </c:pt>
                <c:pt idx="1899">
                  <c:v>8.6383999999999995E-9</c:v>
                </c:pt>
                <c:pt idx="1900">
                  <c:v>8.6472999999999993E-9</c:v>
                </c:pt>
                <c:pt idx="1901">
                  <c:v>8.6472999999999993E-9</c:v>
                </c:pt>
                <c:pt idx="1902">
                  <c:v>8.6428000000000008E-9</c:v>
                </c:pt>
                <c:pt idx="1903">
                  <c:v>8.5721999999999998E-9</c:v>
                </c:pt>
                <c:pt idx="1904">
                  <c:v>8.6296000000000001E-9</c:v>
                </c:pt>
                <c:pt idx="1905">
                  <c:v>8.6648999999999997E-9</c:v>
                </c:pt>
                <c:pt idx="1906">
                  <c:v>8.6296000000000001E-9</c:v>
                </c:pt>
                <c:pt idx="1907">
                  <c:v>8.6472999999999993E-9</c:v>
                </c:pt>
                <c:pt idx="1908">
                  <c:v>8.6383999999999995E-9</c:v>
                </c:pt>
                <c:pt idx="1909">
                  <c:v>8.6074999999999995E-9</c:v>
                </c:pt>
                <c:pt idx="1910">
                  <c:v>8.6517000000000006E-9</c:v>
                </c:pt>
                <c:pt idx="1911">
                  <c:v>8.6030999999999998E-9</c:v>
                </c:pt>
                <c:pt idx="1912">
                  <c:v>8.5500999999999993E-9</c:v>
                </c:pt>
                <c:pt idx="1913">
                  <c:v>8.6296000000000001E-9</c:v>
                </c:pt>
                <c:pt idx="1914">
                  <c:v>8.6252000000000004E-9</c:v>
                </c:pt>
                <c:pt idx="1915">
                  <c:v>8.5943000000000004E-9</c:v>
                </c:pt>
                <c:pt idx="1916">
                  <c:v>8.5987000000000001E-9</c:v>
                </c:pt>
                <c:pt idx="1917">
                  <c:v>8.5765999999999995E-9</c:v>
                </c:pt>
                <c:pt idx="1918">
                  <c:v>8.6074999999999995E-9</c:v>
                </c:pt>
                <c:pt idx="1919">
                  <c:v>8.6208000000000007E-9</c:v>
                </c:pt>
                <c:pt idx="1920">
                  <c:v>8.6472999999999993E-9</c:v>
                </c:pt>
                <c:pt idx="1921">
                  <c:v>8.6339999999999998E-9</c:v>
                </c:pt>
                <c:pt idx="1922">
                  <c:v>8.6208000000000007E-9</c:v>
                </c:pt>
                <c:pt idx="1923">
                  <c:v>8.5809999999999992E-9</c:v>
                </c:pt>
                <c:pt idx="1924">
                  <c:v>8.5765999999999995E-9</c:v>
                </c:pt>
                <c:pt idx="1925">
                  <c:v>8.6561000000000003E-9</c:v>
                </c:pt>
                <c:pt idx="1926">
                  <c:v>8.5854000000000006E-9</c:v>
                </c:pt>
                <c:pt idx="1927">
                  <c:v>8.5943000000000004E-9</c:v>
                </c:pt>
                <c:pt idx="1928">
                  <c:v>8.5324E-9</c:v>
                </c:pt>
                <c:pt idx="1929">
                  <c:v>8.6561000000000003E-9</c:v>
                </c:pt>
                <c:pt idx="1930">
                  <c:v>8.6428000000000008E-9</c:v>
                </c:pt>
                <c:pt idx="1931">
                  <c:v>8.6605E-9</c:v>
                </c:pt>
                <c:pt idx="1932">
                  <c:v>8.5943000000000004E-9</c:v>
                </c:pt>
                <c:pt idx="1933">
                  <c:v>8.6339999999999998E-9</c:v>
                </c:pt>
                <c:pt idx="1934">
                  <c:v>8.6383999999999995E-9</c:v>
                </c:pt>
                <c:pt idx="1935">
                  <c:v>8.5987000000000001E-9</c:v>
                </c:pt>
                <c:pt idx="1936">
                  <c:v>8.6118999999999992E-9</c:v>
                </c:pt>
                <c:pt idx="1937">
                  <c:v>8.6472999999999993E-9</c:v>
                </c:pt>
                <c:pt idx="1938">
                  <c:v>8.5987000000000001E-9</c:v>
                </c:pt>
                <c:pt idx="1939">
                  <c:v>8.5809999999999992E-9</c:v>
                </c:pt>
                <c:pt idx="1940">
                  <c:v>8.7223E-9</c:v>
                </c:pt>
                <c:pt idx="1941">
                  <c:v>8.6692999999999994E-9</c:v>
                </c:pt>
                <c:pt idx="1942">
                  <c:v>8.5191999999999993E-9</c:v>
                </c:pt>
                <c:pt idx="1943">
                  <c:v>8.6118999999999992E-9</c:v>
                </c:pt>
                <c:pt idx="1944">
                  <c:v>8.6870000000000003E-9</c:v>
                </c:pt>
                <c:pt idx="1945">
                  <c:v>8.6252000000000004E-9</c:v>
                </c:pt>
                <c:pt idx="1946">
                  <c:v>8.6163000000000005E-9</c:v>
                </c:pt>
                <c:pt idx="1947">
                  <c:v>8.5633E-9</c:v>
                </c:pt>
                <c:pt idx="1948">
                  <c:v>8.6517000000000006E-9</c:v>
                </c:pt>
                <c:pt idx="1949">
                  <c:v>8.6472999999999993E-9</c:v>
                </c:pt>
                <c:pt idx="1950">
                  <c:v>8.5987000000000001E-9</c:v>
                </c:pt>
                <c:pt idx="1951">
                  <c:v>8.6914E-9</c:v>
                </c:pt>
                <c:pt idx="1952">
                  <c:v>8.6118999999999992E-9</c:v>
                </c:pt>
                <c:pt idx="1953">
                  <c:v>8.6163000000000005E-9</c:v>
                </c:pt>
                <c:pt idx="1954">
                  <c:v>8.6252000000000004E-9</c:v>
                </c:pt>
                <c:pt idx="1955">
                  <c:v>8.6074999999999995E-9</c:v>
                </c:pt>
                <c:pt idx="1956">
                  <c:v>8.6737000000000008E-9</c:v>
                </c:pt>
                <c:pt idx="1957">
                  <c:v>8.7046999999999995E-9</c:v>
                </c:pt>
                <c:pt idx="1958">
                  <c:v>8.7046999999999995E-9</c:v>
                </c:pt>
                <c:pt idx="1959">
                  <c:v>8.6252000000000004E-9</c:v>
                </c:pt>
                <c:pt idx="1960">
                  <c:v>8.6383999999999995E-9</c:v>
                </c:pt>
                <c:pt idx="1961">
                  <c:v>8.6383999999999995E-9</c:v>
                </c:pt>
                <c:pt idx="1962">
                  <c:v>8.6605E-9</c:v>
                </c:pt>
                <c:pt idx="1963">
                  <c:v>8.6517000000000006E-9</c:v>
                </c:pt>
                <c:pt idx="1964">
                  <c:v>8.5943000000000004E-9</c:v>
                </c:pt>
                <c:pt idx="1965">
                  <c:v>8.6472999999999993E-9</c:v>
                </c:pt>
                <c:pt idx="1966">
                  <c:v>8.7399999999999992E-9</c:v>
                </c:pt>
                <c:pt idx="1967">
                  <c:v>8.6472999999999993E-9</c:v>
                </c:pt>
                <c:pt idx="1968">
                  <c:v>8.7046999999999995E-9</c:v>
                </c:pt>
                <c:pt idx="1969">
                  <c:v>8.6648999999999997E-9</c:v>
                </c:pt>
                <c:pt idx="1970">
                  <c:v>8.6561000000000003E-9</c:v>
                </c:pt>
                <c:pt idx="1971">
                  <c:v>8.6517000000000006E-9</c:v>
                </c:pt>
                <c:pt idx="1972">
                  <c:v>8.5943000000000004E-9</c:v>
                </c:pt>
                <c:pt idx="1973">
                  <c:v>8.6605E-9</c:v>
                </c:pt>
                <c:pt idx="1974">
                  <c:v>8.6252000000000004E-9</c:v>
                </c:pt>
                <c:pt idx="1975">
                  <c:v>8.6118999999999992E-9</c:v>
                </c:pt>
                <c:pt idx="1976">
                  <c:v>8.6118999999999992E-9</c:v>
                </c:pt>
                <c:pt idx="1977">
                  <c:v>8.5943000000000004E-9</c:v>
                </c:pt>
                <c:pt idx="1978">
                  <c:v>8.6517000000000006E-9</c:v>
                </c:pt>
                <c:pt idx="1979">
                  <c:v>8.6517000000000006E-9</c:v>
                </c:pt>
                <c:pt idx="1980">
                  <c:v>8.6383999999999995E-9</c:v>
                </c:pt>
                <c:pt idx="1981">
                  <c:v>8.7179000000000003E-9</c:v>
                </c:pt>
                <c:pt idx="1982">
                  <c:v>8.6957999999999997E-9</c:v>
                </c:pt>
                <c:pt idx="1983">
                  <c:v>8.6605E-9</c:v>
                </c:pt>
                <c:pt idx="1984">
                  <c:v>8.6957999999999997E-9</c:v>
                </c:pt>
                <c:pt idx="1985">
                  <c:v>8.6428000000000008E-9</c:v>
                </c:pt>
                <c:pt idx="1986">
                  <c:v>8.6648999999999997E-9</c:v>
                </c:pt>
                <c:pt idx="1987">
                  <c:v>8.6428000000000008E-9</c:v>
                </c:pt>
                <c:pt idx="1988">
                  <c:v>8.6561000000000003E-9</c:v>
                </c:pt>
                <c:pt idx="1989">
                  <c:v>8.6914E-9</c:v>
                </c:pt>
                <c:pt idx="1990">
                  <c:v>8.6517000000000006E-9</c:v>
                </c:pt>
                <c:pt idx="1991">
                  <c:v>8.6339999999999998E-9</c:v>
                </c:pt>
                <c:pt idx="1992">
                  <c:v>8.6781999999999993E-9</c:v>
                </c:pt>
                <c:pt idx="1993">
                  <c:v>8.6428000000000008E-9</c:v>
                </c:pt>
                <c:pt idx="1994">
                  <c:v>8.6826000000000006E-9</c:v>
                </c:pt>
                <c:pt idx="1995">
                  <c:v>8.6561000000000003E-9</c:v>
                </c:pt>
                <c:pt idx="1996">
                  <c:v>8.6517000000000006E-9</c:v>
                </c:pt>
                <c:pt idx="1997">
                  <c:v>8.6030999999999998E-9</c:v>
                </c:pt>
                <c:pt idx="1998">
                  <c:v>8.7090999999999992E-9</c:v>
                </c:pt>
                <c:pt idx="1999">
                  <c:v>8.6692999999999994E-9</c:v>
                </c:pt>
                <c:pt idx="2000">
                  <c:v>8.7223E-9</c:v>
                </c:pt>
                <c:pt idx="2001">
                  <c:v>8.6517000000000006E-9</c:v>
                </c:pt>
                <c:pt idx="2002">
                  <c:v>8.6561000000000003E-9</c:v>
                </c:pt>
                <c:pt idx="2003">
                  <c:v>8.5898000000000003E-9</c:v>
                </c:pt>
                <c:pt idx="2004">
                  <c:v>8.6428000000000008E-9</c:v>
                </c:pt>
                <c:pt idx="2005">
                  <c:v>8.6517000000000006E-9</c:v>
                </c:pt>
                <c:pt idx="2006">
                  <c:v>8.6208000000000007E-9</c:v>
                </c:pt>
                <c:pt idx="2007">
                  <c:v>8.6737000000000008E-9</c:v>
                </c:pt>
                <c:pt idx="2008">
                  <c:v>8.6781999999999993E-9</c:v>
                </c:pt>
                <c:pt idx="2009">
                  <c:v>8.6737000000000008E-9</c:v>
                </c:pt>
                <c:pt idx="2010">
                  <c:v>8.6472999999999993E-9</c:v>
                </c:pt>
                <c:pt idx="2011">
                  <c:v>8.6781999999999993E-9</c:v>
                </c:pt>
                <c:pt idx="2012">
                  <c:v>8.7444000000000005E-9</c:v>
                </c:pt>
                <c:pt idx="2013">
                  <c:v>8.6826000000000006E-9</c:v>
                </c:pt>
                <c:pt idx="2014">
                  <c:v>8.6605E-9</c:v>
                </c:pt>
                <c:pt idx="2015">
                  <c:v>8.6870000000000003E-9</c:v>
                </c:pt>
                <c:pt idx="2016">
                  <c:v>8.7001999999999994E-9</c:v>
                </c:pt>
                <c:pt idx="2017">
                  <c:v>8.6692999999999994E-9</c:v>
                </c:pt>
                <c:pt idx="2018">
                  <c:v>8.6118999999999992E-9</c:v>
                </c:pt>
                <c:pt idx="2019">
                  <c:v>8.6826000000000006E-9</c:v>
                </c:pt>
                <c:pt idx="2020">
                  <c:v>8.6472999999999993E-9</c:v>
                </c:pt>
                <c:pt idx="2021">
                  <c:v>8.6428000000000008E-9</c:v>
                </c:pt>
                <c:pt idx="2022">
                  <c:v>8.7001999999999994E-9</c:v>
                </c:pt>
                <c:pt idx="2023">
                  <c:v>8.6737000000000008E-9</c:v>
                </c:pt>
                <c:pt idx="2024">
                  <c:v>8.6163000000000005E-9</c:v>
                </c:pt>
                <c:pt idx="2025">
                  <c:v>8.6826000000000006E-9</c:v>
                </c:pt>
                <c:pt idx="2026">
                  <c:v>8.6163000000000005E-9</c:v>
                </c:pt>
                <c:pt idx="2027">
                  <c:v>8.6648999999999997E-9</c:v>
                </c:pt>
                <c:pt idx="2028">
                  <c:v>8.6383999999999995E-9</c:v>
                </c:pt>
                <c:pt idx="2029">
                  <c:v>8.6737000000000008E-9</c:v>
                </c:pt>
                <c:pt idx="2030">
                  <c:v>8.6870000000000003E-9</c:v>
                </c:pt>
                <c:pt idx="2031">
                  <c:v>8.6383999999999995E-9</c:v>
                </c:pt>
                <c:pt idx="2032">
                  <c:v>8.7266999999999997E-9</c:v>
                </c:pt>
                <c:pt idx="2033">
                  <c:v>8.6383999999999995E-9</c:v>
                </c:pt>
                <c:pt idx="2034">
                  <c:v>8.6692999999999994E-9</c:v>
                </c:pt>
                <c:pt idx="2035">
                  <c:v>8.7355999999999995E-9</c:v>
                </c:pt>
                <c:pt idx="2036">
                  <c:v>8.6118999999999992E-9</c:v>
                </c:pt>
                <c:pt idx="2037">
                  <c:v>8.6605E-9</c:v>
                </c:pt>
                <c:pt idx="2038">
                  <c:v>8.6561000000000003E-9</c:v>
                </c:pt>
                <c:pt idx="2039">
                  <c:v>8.6692999999999994E-9</c:v>
                </c:pt>
                <c:pt idx="2040">
                  <c:v>8.7046999999999995E-9</c:v>
                </c:pt>
                <c:pt idx="2041">
                  <c:v>8.6296000000000001E-9</c:v>
                </c:pt>
                <c:pt idx="2042">
                  <c:v>8.6252000000000004E-9</c:v>
                </c:pt>
                <c:pt idx="2043">
                  <c:v>8.6296000000000001E-9</c:v>
                </c:pt>
                <c:pt idx="2044">
                  <c:v>8.7046999999999995E-9</c:v>
                </c:pt>
                <c:pt idx="2045">
                  <c:v>8.6826000000000006E-9</c:v>
                </c:pt>
                <c:pt idx="2046">
                  <c:v>8.6648999999999997E-9</c:v>
                </c:pt>
                <c:pt idx="2047">
                  <c:v>8.6561000000000003E-9</c:v>
                </c:pt>
                <c:pt idx="2048">
                  <c:v>8.6957999999999997E-9</c:v>
                </c:pt>
                <c:pt idx="2049">
                  <c:v>8.6737000000000008E-9</c:v>
                </c:pt>
                <c:pt idx="2050">
                  <c:v>8.6957999999999997E-9</c:v>
                </c:pt>
                <c:pt idx="2051">
                  <c:v>8.6737000000000008E-9</c:v>
                </c:pt>
                <c:pt idx="2052">
                  <c:v>8.6561000000000003E-9</c:v>
                </c:pt>
                <c:pt idx="2053">
                  <c:v>8.7001999999999994E-9</c:v>
                </c:pt>
                <c:pt idx="2054">
                  <c:v>8.7135000000000006E-9</c:v>
                </c:pt>
                <c:pt idx="2055">
                  <c:v>8.6472999999999993E-9</c:v>
                </c:pt>
                <c:pt idx="2056">
                  <c:v>8.7531999999999999E-9</c:v>
                </c:pt>
                <c:pt idx="2057">
                  <c:v>8.6118999999999992E-9</c:v>
                </c:pt>
                <c:pt idx="2058">
                  <c:v>8.6737000000000008E-9</c:v>
                </c:pt>
                <c:pt idx="2059">
                  <c:v>8.6428000000000008E-9</c:v>
                </c:pt>
                <c:pt idx="2060">
                  <c:v>8.6605E-9</c:v>
                </c:pt>
                <c:pt idx="2061">
                  <c:v>8.7001999999999994E-9</c:v>
                </c:pt>
                <c:pt idx="2062">
                  <c:v>8.6296000000000001E-9</c:v>
                </c:pt>
                <c:pt idx="2063">
                  <c:v>8.6208000000000007E-9</c:v>
                </c:pt>
                <c:pt idx="2064">
                  <c:v>8.7046999999999995E-9</c:v>
                </c:pt>
                <c:pt idx="2065">
                  <c:v>8.6692999999999994E-9</c:v>
                </c:pt>
                <c:pt idx="2066">
                  <c:v>8.7046999999999995E-9</c:v>
                </c:pt>
                <c:pt idx="2067">
                  <c:v>8.6648999999999997E-9</c:v>
                </c:pt>
                <c:pt idx="2068">
                  <c:v>8.6781999999999993E-9</c:v>
                </c:pt>
                <c:pt idx="2069">
                  <c:v>8.6957999999999997E-9</c:v>
                </c:pt>
                <c:pt idx="2070">
                  <c:v>8.7090999999999992E-9</c:v>
                </c:pt>
                <c:pt idx="2071">
                  <c:v>8.6870000000000003E-9</c:v>
                </c:pt>
                <c:pt idx="2072">
                  <c:v>8.6826000000000006E-9</c:v>
                </c:pt>
                <c:pt idx="2073">
                  <c:v>8.7001999999999994E-9</c:v>
                </c:pt>
                <c:pt idx="2074">
                  <c:v>8.6781999999999993E-9</c:v>
                </c:pt>
                <c:pt idx="2075">
                  <c:v>8.6957999999999997E-9</c:v>
                </c:pt>
                <c:pt idx="2076">
                  <c:v>8.7179000000000003E-9</c:v>
                </c:pt>
                <c:pt idx="2077">
                  <c:v>8.7046999999999995E-9</c:v>
                </c:pt>
                <c:pt idx="2078">
                  <c:v>8.7266999999999997E-9</c:v>
                </c:pt>
                <c:pt idx="2079">
                  <c:v>8.7090999999999992E-9</c:v>
                </c:pt>
                <c:pt idx="2080">
                  <c:v>8.7090999999999992E-9</c:v>
                </c:pt>
                <c:pt idx="2081">
                  <c:v>8.7266999999999997E-9</c:v>
                </c:pt>
                <c:pt idx="2082">
                  <c:v>8.6605E-9</c:v>
                </c:pt>
                <c:pt idx="2083">
                  <c:v>8.7001999999999994E-9</c:v>
                </c:pt>
                <c:pt idx="2084">
                  <c:v>8.6914E-9</c:v>
                </c:pt>
                <c:pt idx="2085">
                  <c:v>8.7223E-9</c:v>
                </c:pt>
                <c:pt idx="2086">
                  <c:v>8.7135000000000006E-9</c:v>
                </c:pt>
                <c:pt idx="2087">
                  <c:v>8.6605E-9</c:v>
                </c:pt>
                <c:pt idx="2088">
                  <c:v>8.7046999999999995E-9</c:v>
                </c:pt>
                <c:pt idx="2089">
                  <c:v>8.6648999999999997E-9</c:v>
                </c:pt>
                <c:pt idx="2090">
                  <c:v>8.7046999999999995E-9</c:v>
                </c:pt>
                <c:pt idx="2091">
                  <c:v>8.6870000000000003E-9</c:v>
                </c:pt>
                <c:pt idx="2092">
                  <c:v>8.7090999999999992E-9</c:v>
                </c:pt>
                <c:pt idx="2093">
                  <c:v>8.6781999999999993E-9</c:v>
                </c:pt>
                <c:pt idx="2094">
                  <c:v>8.6208000000000007E-9</c:v>
                </c:pt>
                <c:pt idx="2095">
                  <c:v>8.7355999999999995E-9</c:v>
                </c:pt>
                <c:pt idx="2096">
                  <c:v>8.6826000000000006E-9</c:v>
                </c:pt>
                <c:pt idx="2097">
                  <c:v>8.6781999999999993E-9</c:v>
                </c:pt>
                <c:pt idx="2098">
                  <c:v>8.7577000000000001E-9</c:v>
                </c:pt>
                <c:pt idx="2099">
                  <c:v>8.7266999999999997E-9</c:v>
                </c:pt>
                <c:pt idx="2100">
                  <c:v>8.7399999999999992E-9</c:v>
                </c:pt>
                <c:pt idx="2101">
                  <c:v>8.7444000000000005E-9</c:v>
                </c:pt>
                <c:pt idx="2102">
                  <c:v>8.7001999999999994E-9</c:v>
                </c:pt>
                <c:pt idx="2103">
                  <c:v>8.6957999999999997E-9</c:v>
                </c:pt>
                <c:pt idx="2104">
                  <c:v>8.7620999999999998E-9</c:v>
                </c:pt>
                <c:pt idx="2105">
                  <c:v>8.6692999999999994E-9</c:v>
                </c:pt>
                <c:pt idx="2106">
                  <c:v>8.7001999999999994E-9</c:v>
                </c:pt>
                <c:pt idx="2107">
                  <c:v>8.7001999999999994E-9</c:v>
                </c:pt>
                <c:pt idx="2108">
                  <c:v>8.7179000000000003E-9</c:v>
                </c:pt>
                <c:pt idx="2109">
                  <c:v>8.6914E-9</c:v>
                </c:pt>
                <c:pt idx="2110">
                  <c:v>8.7135000000000006E-9</c:v>
                </c:pt>
                <c:pt idx="2111">
                  <c:v>8.6914E-9</c:v>
                </c:pt>
                <c:pt idx="2112">
                  <c:v>8.7531999999999999E-9</c:v>
                </c:pt>
                <c:pt idx="2113">
                  <c:v>8.6870000000000003E-9</c:v>
                </c:pt>
                <c:pt idx="2114">
                  <c:v>8.7001999999999994E-9</c:v>
                </c:pt>
                <c:pt idx="2115">
                  <c:v>8.7046999999999995E-9</c:v>
                </c:pt>
                <c:pt idx="2116">
                  <c:v>8.7577000000000001E-9</c:v>
                </c:pt>
                <c:pt idx="2117">
                  <c:v>8.6826000000000006E-9</c:v>
                </c:pt>
                <c:pt idx="2118">
                  <c:v>8.7488000000000002E-9</c:v>
                </c:pt>
                <c:pt idx="2119">
                  <c:v>8.7135000000000006E-9</c:v>
                </c:pt>
                <c:pt idx="2120">
                  <c:v>8.7135000000000006E-9</c:v>
                </c:pt>
                <c:pt idx="2121">
                  <c:v>8.7753000000000005E-9</c:v>
                </c:pt>
                <c:pt idx="2122">
                  <c:v>8.7223E-9</c:v>
                </c:pt>
                <c:pt idx="2123">
                  <c:v>8.8062000000000005E-9</c:v>
                </c:pt>
                <c:pt idx="2124">
                  <c:v>8.6781999999999993E-9</c:v>
                </c:pt>
                <c:pt idx="2125">
                  <c:v>8.7444000000000005E-9</c:v>
                </c:pt>
                <c:pt idx="2126">
                  <c:v>8.6737000000000008E-9</c:v>
                </c:pt>
                <c:pt idx="2127">
                  <c:v>8.6692999999999994E-9</c:v>
                </c:pt>
                <c:pt idx="2128">
                  <c:v>8.6826000000000006E-9</c:v>
                </c:pt>
                <c:pt idx="2129">
                  <c:v>8.6870000000000003E-9</c:v>
                </c:pt>
                <c:pt idx="2130">
                  <c:v>8.7090999999999992E-9</c:v>
                </c:pt>
                <c:pt idx="2131">
                  <c:v>8.7311999999999998E-9</c:v>
                </c:pt>
                <c:pt idx="2132">
                  <c:v>8.7664999999999995E-9</c:v>
                </c:pt>
                <c:pt idx="2133">
                  <c:v>8.7577000000000001E-9</c:v>
                </c:pt>
                <c:pt idx="2134">
                  <c:v>8.7444000000000005E-9</c:v>
                </c:pt>
                <c:pt idx="2135">
                  <c:v>8.7179000000000003E-9</c:v>
                </c:pt>
                <c:pt idx="2136">
                  <c:v>8.6252000000000004E-9</c:v>
                </c:pt>
                <c:pt idx="2137">
                  <c:v>8.6296000000000001E-9</c:v>
                </c:pt>
                <c:pt idx="2138">
                  <c:v>8.7311999999999998E-9</c:v>
                </c:pt>
                <c:pt idx="2139">
                  <c:v>8.7179000000000003E-9</c:v>
                </c:pt>
                <c:pt idx="2140">
                  <c:v>8.7664999999999995E-9</c:v>
                </c:pt>
                <c:pt idx="2141">
                  <c:v>8.7399999999999992E-9</c:v>
                </c:pt>
                <c:pt idx="2142">
                  <c:v>8.7797000000000002E-9</c:v>
                </c:pt>
                <c:pt idx="2143">
                  <c:v>8.7753000000000005E-9</c:v>
                </c:pt>
                <c:pt idx="2144">
                  <c:v>8.6605E-9</c:v>
                </c:pt>
                <c:pt idx="2145">
                  <c:v>8.7444000000000005E-9</c:v>
                </c:pt>
                <c:pt idx="2146">
                  <c:v>8.7488000000000002E-9</c:v>
                </c:pt>
                <c:pt idx="2147">
                  <c:v>8.7664999999999995E-9</c:v>
                </c:pt>
                <c:pt idx="2148">
                  <c:v>8.7355999999999995E-9</c:v>
                </c:pt>
                <c:pt idx="2149">
                  <c:v>8.7444000000000005E-9</c:v>
                </c:pt>
                <c:pt idx="2150">
                  <c:v>8.7355999999999995E-9</c:v>
                </c:pt>
                <c:pt idx="2151">
                  <c:v>8.7399999999999992E-9</c:v>
                </c:pt>
                <c:pt idx="2152">
                  <c:v>8.6517000000000006E-9</c:v>
                </c:pt>
                <c:pt idx="2153">
                  <c:v>8.6428000000000008E-9</c:v>
                </c:pt>
                <c:pt idx="2154">
                  <c:v>8.7620999999999998E-9</c:v>
                </c:pt>
                <c:pt idx="2155">
                  <c:v>8.7001999999999994E-9</c:v>
                </c:pt>
                <c:pt idx="2156">
                  <c:v>8.7090999999999992E-9</c:v>
                </c:pt>
                <c:pt idx="2157">
                  <c:v>8.7488000000000002E-9</c:v>
                </c:pt>
                <c:pt idx="2158">
                  <c:v>8.7929999999999997E-9</c:v>
                </c:pt>
                <c:pt idx="2159">
                  <c:v>8.7620999999999998E-9</c:v>
                </c:pt>
                <c:pt idx="2160">
                  <c:v>8.7399999999999992E-9</c:v>
                </c:pt>
                <c:pt idx="2161">
                  <c:v>8.7001999999999994E-9</c:v>
                </c:pt>
                <c:pt idx="2162">
                  <c:v>8.7620999999999998E-9</c:v>
                </c:pt>
                <c:pt idx="2163">
                  <c:v>8.7531999999999999E-9</c:v>
                </c:pt>
                <c:pt idx="2164">
                  <c:v>8.6605E-9</c:v>
                </c:pt>
                <c:pt idx="2165">
                  <c:v>8.7488000000000002E-9</c:v>
                </c:pt>
                <c:pt idx="2166">
                  <c:v>8.7266999999999997E-9</c:v>
                </c:pt>
                <c:pt idx="2167">
                  <c:v>8.7842000000000003E-9</c:v>
                </c:pt>
                <c:pt idx="2168">
                  <c:v>8.7753000000000005E-9</c:v>
                </c:pt>
                <c:pt idx="2169">
                  <c:v>8.7664999999999995E-9</c:v>
                </c:pt>
                <c:pt idx="2170">
                  <c:v>8.6561000000000003E-9</c:v>
                </c:pt>
                <c:pt idx="2171">
                  <c:v>8.7797000000000002E-9</c:v>
                </c:pt>
                <c:pt idx="2172">
                  <c:v>8.7355999999999995E-9</c:v>
                </c:pt>
                <c:pt idx="2173">
                  <c:v>8.7399999999999992E-9</c:v>
                </c:pt>
                <c:pt idx="2174">
                  <c:v>8.7266999999999997E-9</c:v>
                </c:pt>
                <c:pt idx="2175">
                  <c:v>8.7179000000000003E-9</c:v>
                </c:pt>
                <c:pt idx="2176">
                  <c:v>8.7135000000000006E-9</c:v>
                </c:pt>
                <c:pt idx="2177">
                  <c:v>8.6957999999999997E-9</c:v>
                </c:pt>
                <c:pt idx="2178">
                  <c:v>8.7577000000000001E-9</c:v>
                </c:pt>
                <c:pt idx="2179">
                  <c:v>8.7929999999999997E-9</c:v>
                </c:pt>
                <c:pt idx="2180">
                  <c:v>8.7753000000000005E-9</c:v>
                </c:pt>
                <c:pt idx="2181">
                  <c:v>8.7223E-9</c:v>
                </c:pt>
                <c:pt idx="2182">
                  <c:v>8.7577000000000001E-9</c:v>
                </c:pt>
                <c:pt idx="2183">
                  <c:v>8.7266999999999997E-9</c:v>
                </c:pt>
                <c:pt idx="2184">
                  <c:v>8.8062000000000005E-9</c:v>
                </c:pt>
                <c:pt idx="2185">
                  <c:v>8.7399999999999992E-9</c:v>
                </c:pt>
                <c:pt idx="2186">
                  <c:v>8.7753000000000005E-9</c:v>
                </c:pt>
                <c:pt idx="2187">
                  <c:v>8.7709000000000008E-9</c:v>
                </c:pt>
                <c:pt idx="2188">
                  <c:v>8.8151000000000003E-9</c:v>
                </c:pt>
                <c:pt idx="2189">
                  <c:v>8.7664999999999995E-9</c:v>
                </c:pt>
                <c:pt idx="2190">
                  <c:v>8.7179000000000003E-9</c:v>
                </c:pt>
                <c:pt idx="2191">
                  <c:v>8.7090999999999992E-9</c:v>
                </c:pt>
                <c:pt idx="2192">
                  <c:v>8.7753000000000005E-9</c:v>
                </c:pt>
                <c:pt idx="2193">
                  <c:v>8.8107000000000006E-9</c:v>
                </c:pt>
                <c:pt idx="2194">
                  <c:v>8.7223E-9</c:v>
                </c:pt>
                <c:pt idx="2195">
                  <c:v>8.7488000000000002E-9</c:v>
                </c:pt>
                <c:pt idx="2196">
                  <c:v>8.7577000000000001E-9</c:v>
                </c:pt>
                <c:pt idx="2197">
                  <c:v>8.7709000000000008E-9</c:v>
                </c:pt>
                <c:pt idx="2198">
                  <c:v>8.7179000000000003E-9</c:v>
                </c:pt>
                <c:pt idx="2199">
                  <c:v>8.6428000000000008E-9</c:v>
                </c:pt>
                <c:pt idx="2200">
                  <c:v>8.8062000000000005E-9</c:v>
                </c:pt>
                <c:pt idx="2201">
                  <c:v>8.7577000000000001E-9</c:v>
                </c:pt>
                <c:pt idx="2202">
                  <c:v>8.7355999999999995E-9</c:v>
                </c:pt>
                <c:pt idx="2203">
                  <c:v>8.7753000000000005E-9</c:v>
                </c:pt>
                <c:pt idx="2204">
                  <c:v>8.7531999999999999E-9</c:v>
                </c:pt>
                <c:pt idx="2205">
                  <c:v>8.7577000000000001E-9</c:v>
                </c:pt>
                <c:pt idx="2206">
                  <c:v>8.7709000000000008E-9</c:v>
                </c:pt>
                <c:pt idx="2207">
                  <c:v>8.8107000000000006E-9</c:v>
                </c:pt>
                <c:pt idx="2208">
                  <c:v>8.7488000000000002E-9</c:v>
                </c:pt>
                <c:pt idx="2209">
                  <c:v>8.7797000000000002E-9</c:v>
                </c:pt>
                <c:pt idx="2210">
                  <c:v>8.7531999999999999E-9</c:v>
                </c:pt>
                <c:pt idx="2211">
                  <c:v>8.7753000000000005E-9</c:v>
                </c:pt>
                <c:pt idx="2212">
                  <c:v>8.7842000000000003E-9</c:v>
                </c:pt>
                <c:pt idx="2213">
                  <c:v>8.6826000000000006E-9</c:v>
                </c:pt>
                <c:pt idx="2214">
                  <c:v>8.8018000000000008E-9</c:v>
                </c:pt>
                <c:pt idx="2215">
                  <c:v>8.8282999999999994E-9</c:v>
                </c:pt>
                <c:pt idx="2216">
                  <c:v>8.7797000000000002E-9</c:v>
                </c:pt>
                <c:pt idx="2217">
                  <c:v>8.7886E-9</c:v>
                </c:pt>
                <c:pt idx="2218">
                  <c:v>8.7753000000000005E-9</c:v>
                </c:pt>
                <c:pt idx="2219">
                  <c:v>8.7753000000000005E-9</c:v>
                </c:pt>
                <c:pt idx="2220">
                  <c:v>8.7577000000000001E-9</c:v>
                </c:pt>
                <c:pt idx="2221">
                  <c:v>8.8062000000000005E-9</c:v>
                </c:pt>
                <c:pt idx="2222">
                  <c:v>8.7709000000000008E-9</c:v>
                </c:pt>
                <c:pt idx="2223">
                  <c:v>8.7709000000000008E-9</c:v>
                </c:pt>
                <c:pt idx="2224">
                  <c:v>8.7135000000000006E-9</c:v>
                </c:pt>
                <c:pt idx="2225">
                  <c:v>8.7577000000000001E-9</c:v>
                </c:pt>
                <c:pt idx="2226">
                  <c:v>8.7753000000000005E-9</c:v>
                </c:pt>
                <c:pt idx="2227">
                  <c:v>8.8107000000000006E-9</c:v>
                </c:pt>
                <c:pt idx="2228">
                  <c:v>8.7797000000000002E-9</c:v>
                </c:pt>
                <c:pt idx="2229">
                  <c:v>8.8062000000000005E-9</c:v>
                </c:pt>
                <c:pt idx="2230">
                  <c:v>8.7399999999999992E-9</c:v>
                </c:pt>
                <c:pt idx="2231">
                  <c:v>8.7753000000000005E-9</c:v>
                </c:pt>
                <c:pt idx="2232">
                  <c:v>8.7973999999999994E-9</c:v>
                </c:pt>
                <c:pt idx="2233">
                  <c:v>8.7929999999999997E-9</c:v>
                </c:pt>
                <c:pt idx="2234">
                  <c:v>8.7709000000000008E-9</c:v>
                </c:pt>
                <c:pt idx="2235">
                  <c:v>8.7488000000000002E-9</c:v>
                </c:pt>
                <c:pt idx="2236">
                  <c:v>8.8107000000000006E-9</c:v>
                </c:pt>
                <c:pt idx="2237">
                  <c:v>8.8282999999999994E-9</c:v>
                </c:pt>
                <c:pt idx="2238">
                  <c:v>8.7488000000000002E-9</c:v>
                </c:pt>
                <c:pt idx="2239">
                  <c:v>8.7753000000000005E-9</c:v>
                </c:pt>
                <c:pt idx="2240">
                  <c:v>8.7664999999999995E-9</c:v>
                </c:pt>
                <c:pt idx="2241">
                  <c:v>8.8195E-9</c:v>
                </c:pt>
                <c:pt idx="2242">
                  <c:v>8.7797000000000002E-9</c:v>
                </c:pt>
                <c:pt idx="2243">
                  <c:v>8.7531999999999999E-9</c:v>
                </c:pt>
                <c:pt idx="2244">
                  <c:v>8.7842000000000003E-9</c:v>
                </c:pt>
                <c:pt idx="2245">
                  <c:v>8.8107000000000006E-9</c:v>
                </c:pt>
                <c:pt idx="2246">
                  <c:v>8.7664999999999995E-9</c:v>
                </c:pt>
                <c:pt idx="2247">
                  <c:v>8.7886E-9</c:v>
                </c:pt>
                <c:pt idx="2248">
                  <c:v>8.7973999999999994E-9</c:v>
                </c:pt>
                <c:pt idx="2249">
                  <c:v>8.6692999999999994E-9</c:v>
                </c:pt>
                <c:pt idx="2250">
                  <c:v>8.8107000000000006E-9</c:v>
                </c:pt>
                <c:pt idx="2251">
                  <c:v>8.8195E-9</c:v>
                </c:pt>
                <c:pt idx="2252">
                  <c:v>8.7886E-9</c:v>
                </c:pt>
                <c:pt idx="2253">
                  <c:v>8.7886E-9</c:v>
                </c:pt>
                <c:pt idx="2254">
                  <c:v>8.8151000000000003E-9</c:v>
                </c:pt>
                <c:pt idx="2255">
                  <c:v>8.7664999999999995E-9</c:v>
                </c:pt>
                <c:pt idx="2256">
                  <c:v>8.7753000000000005E-9</c:v>
                </c:pt>
                <c:pt idx="2257">
                  <c:v>8.7929999999999997E-9</c:v>
                </c:pt>
                <c:pt idx="2258">
                  <c:v>8.8151000000000003E-9</c:v>
                </c:pt>
                <c:pt idx="2259">
                  <c:v>8.7664999999999995E-9</c:v>
                </c:pt>
                <c:pt idx="2260">
                  <c:v>8.8062000000000005E-9</c:v>
                </c:pt>
                <c:pt idx="2261">
                  <c:v>8.8460000000000003E-9</c:v>
                </c:pt>
                <c:pt idx="2262">
                  <c:v>8.8416000000000006E-9</c:v>
                </c:pt>
                <c:pt idx="2263">
                  <c:v>8.7973999999999994E-9</c:v>
                </c:pt>
                <c:pt idx="2264">
                  <c:v>8.7886E-9</c:v>
                </c:pt>
                <c:pt idx="2265">
                  <c:v>8.8282999999999994E-9</c:v>
                </c:pt>
                <c:pt idx="2266">
                  <c:v>8.7664999999999995E-9</c:v>
                </c:pt>
                <c:pt idx="2267">
                  <c:v>8.8504E-9</c:v>
                </c:pt>
                <c:pt idx="2268">
                  <c:v>8.8195E-9</c:v>
                </c:pt>
                <c:pt idx="2269">
                  <c:v>8.8062000000000005E-9</c:v>
                </c:pt>
                <c:pt idx="2270">
                  <c:v>8.7577000000000001E-9</c:v>
                </c:pt>
                <c:pt idx="2271">
                  <c:v>8.8107000000000006E-9</c:v>
                </c:pt>
                <c:pt idx="2272">
                  <c:v>8.7797000000000002E-9</c:v>
                </c:pt>
                <c:pt idx="2273">
                  <c:v>8.7886E-9</c:v>
                </c:pt>
                <c:pt idx="2274">
                  <c:v>8.8151000000000003E-9</c:v>
                </c:pt>
                <c:pt idx="2275">
                  <c:v>8.7223E-9</c:v>
                </c:pt>
                <c:pt idx="2276">
                  <c:v>8.8327000000000007E-9</c:v>
                </c:pt>
                <c:pt idx="2277">
                  <c:v>8.8062000000000005E-9</c:v>
                </c:pt>
                <c:pt idx="2278">
                  <c:v>8.8238999999999997E-9</c:v>
                </c:pt>
                <c:pt idx="2279">
                  <c:v>8.8018000000000008E-9</c:v>
                </c:pt>
                <c:pt idx="2280">
                  <c:v>8.8327000000000007E-9</c:v>
                </c:pt>
                <c:pt idx="2281">
                  <c:v>8.7929999999999997E-9</c:v>
                </c:pt>
                <c:pt idx="2282">
                  <c:v>8.7620999999999998E-9</c:v>
                </c:pt>
                <c:pt idx="2283">
                  <c:v>8.7973999999999994E-9</c:v>
                </c:pt>
                <c:pt idx="2284">
                  <c:v>8.8327000000000007E-9</c:v>
                </c:pt>
                <c:pt idx="2285">
                  <c:v>8.8282999999999994E-9</c:v>
                </c:pt>
                <c:pt idx="2286">
                  <c:v>8.8636999999999995E-9</c:v>
                </c:pt>
                <c:pt idx="2287">
                  <c:v>8.8062000000000005E-9</c:v>
                </c:pt>
                <c:pt idx="2288">
                  <c:v>8.8282999999999994E-9</c:v>
                </c:pt>
                <c:pt idx="2289">
                  <c:v>8.8238999999999997E-9</c:v>
                </c:pt>
                <c:pt idx="2290">
                  <c:v>8.8945999999999995E-9</c:v>
                </c:pt>
                <c:pt idx="2291">
                  <c:v>8.8151000000000003E-9</c:v>
                </c:pt>
                <c:pt idx="2292">
                  <c:v>8.8327000000000007E-9</c:v>
                </c:pt>
                <c:pt idx="2293">
                  <c:v>8.7753000000000005E-9</c:v>
                </c:pt>
                <c:pt idx="2294">
                  <c:v>8.8504E-9</c:v>
                </c:pt>
                <c:pt idx="2295">
                  <c:v>8.8460000000000003E-9</c:v>
                </c:pt>
                <c:pt idx="2296">
                  <c:v>8.8107000000000006E-9</c:v>
                </c:pt>
                <c:pt idx="2297">
                  <c:v>8.8151000000000003E-9</c:v>
                </c:pt>
                <c:pt idx="2298">
                  <c:v>8.7620999999999998E-9</c:v>
                </c:pt>
                <c:pt idx="2299">
                  <c:v>8.7929999999999997E-9</c:v>
                </c:pt>
                <c:pt idx="2300">
                  <c:v>8.7886E-9</c:v>
                </c:pt>
                <c:pt idx="2301">
                  <c:v>8.7842000000000003E-9</c:v>
                </c:pt>
                <c:pt idx="2302">
                  <c:v>8.8327000000000007E-9</c:v>
                </c:pt>
                <c:pt idx="2303">
                  <c:v>8.7929999999999997E-9</c:v>
                </c:pt>
                <c:pt idx="2304">
                  <c:v>8.8151000000000003E-9</c:v>
                </c:pt>
                <c:pt idx="2305">
                  <c:v>8.7664999999999995E-9</c:v>
                </c:pt>
                <c:pt idx="2306">
                  <c:v>8.8238999999999997E-9</c:v>
                </c:pt>
                <c:pt idx="2307">
                  <c:v>8.8547999999999997E-9</c:v>
                </c:pt>
                <c:pt idx="2308">
                  <c:v>8.8416000000000006E-9</c:v>
                </c:pt>
                <c:pt idx="2309">
                  <c:v>8.8416000000000006E-9</c:v>
                </c:pt>
                <c:pt idx="2310">
                  <c:v>8.7797000000000002E-9</c:v>
                </c:pt>
                <c:pt idx="2311">
                  <c:v>8.8195E-9</c:v>
                </c:pt>
                <c:pt idx="2312">
                  <c:v>8.8151000000000003E-9</c:v>
                </c:pt>
                <c:pt idx="2313">
                  <c:v>8.8238999999999997E-9</c:v>
                </c:pt>
                <c:pt idx="2314">
                  <c:v>8.7886E-9</c:v>
                </c:pt>
                <c:pt idx="2315">
                  <c:v>8.8812999999999999E-9</c:v>
                </c:pt>
                <c:pt idx="2316">
                  <c:v>8.8151000000000003E-9</c:v>
                </c:pt>
                <c:pt idx="2317">
                  <c:v>8.7973999999999994E-9</c:v>
                </c:pt>
                <c:pt idx="2318">
                  <c:v>8.7929999999999997E-9</c:v>
                </c:pt>
                <c:pt idx="2319">
                  <c:v>8.8151000000000003E-9</c:v>
                </c:pt>
                <c:pt idx="2320">
                  <c:v>8.7797000000000002E-9</c:v>
                </c:pt>
                <c:pt idx="2321">
                  <c:v>8.8504E-9</c:v>
                </c:pt>
                <c:pt idx="2322">
                  <c:v>8.8725000000000005E-9</c:v>
                </c:pt>
                <c:pt idx="2323">
                  <c:v>8.8238999999999997E-9</c:v>
                </c:pt>
                <c:pt idx="2324">
                  <c:v>8.7797000000000002E-9</c:v>
                </c:pt>
                <c:pt idx="2325">
                  <c:v>8.7929999999999997E-9</c:v>
                </c:pt>
                <c:pt idx="2326">
                  <c:v>8.7797000000000002E-9</c:v>
                </c:pt>
                <c:pt idx="2327">
                  <c:v>8.8371999999999992E-9</c:v>
                </c:pt>
                <c:pt idx="2328">
                  <c:v>8.8238999999999997E-9</c:v>
                </c:pt>
                <c:pt idx="2329">
                  <c:v>8.8062000000000005E-9</c:v>
                </c:pt>
                <c:pt idx="2330">
                  <c:v>8.8680999999999992E-9</c:v>
                </c:pt>
                <c:pt idx="2331">
                  <c:v>8.8416000000000006E-9</c:v>
                </c:pt>
                <c:pt idx="2332">
                  <c:v>8.8725000000000005E-9</c:v>
                </c:pt>
                <c:pt idx="2333">
                  <c:v>8.8460000000000003E-9</c:v>
                </c:pt>
                <c:pt idx="2334">
                  <c:v>8.8195E-9</c:v>
                </c:pt>
                <c:pt idx="2335">
                  <c:v>8.8725000000000005E-9</c:v>
                </c:pt>
                <c:pt idx="2336">
                  <c:v>8.7973999999999994E-9</c:v>
                </c:pt>
                <c:pt idx="2337">
                  <c:v>8.8107000000000006E-9</c:v>
                </c:pt>
                <c:pt idx="2338">
                  <c:v>8.8195E-9</c:v>
                </c:pt>
                <c:pt idx="2339">
                  <c:v>8.8945999999999995E-9</c:v>
                </c:pt>
                <c:pt idx="2340">
                  <c:v>8.8769000000000002E-9</c:v>
                </c:pt>
                <c:pt idx="2341">
                  <c:v>8.8282999999999994E-9</c:v>
                </c:pt>
                <c:pt idx="2342">
                  <c:v>8.8636999999999995E-9</c:v>
                </c:pt>
                <c:pt idx="2343">
                  <c:v>8.7929999999999997E-9</c:v>
                </c:pt>
                <c:pt idx="2344">
                  <c:v>8.8901999999999998E-9</c:v>
                </c:pt>
                <c:pt idx="2345">
                  <c:v>8.8416000000000006E-9</c:v>
                </c:pt>
                <c:pt idx="2346">
                  <c:v>8.7973999999999994E-9</c:v>
                </c:pt>
                <c:pt idx="2347">
                  <c:v>8.8018000000000008E-9</c:v>
                </c:pt>
                <c:pt idx="2348">
                  <c:v>8.8725000000000005E-9</c:v>
                </c:pt>
                <c:pt idx="2349">
                  <c:v>8.8591999999999994E-9</c:v>
                </c:pt>
                <c:pt idx="2350">
                  <c:v>8.8371999999999992E-9</c:v>
                </c:pt>
                <c:pt idx="2351">
                  <c:v>8.8945999999999995E-9</c:v>
                </c:pt>
                <c:pt idx="2352">
                  <c:v>8.8195E-9</c:v>
                </c:pt>
                <c:pt idx="2353">
                  <c:v>8.8151000000000003E-9</c:v>
                </c:pt>
                <c:pt idx="2354">
                  <c:v>8.7886E-9</c:v>
                </c:pt>
                <c:pt idx="2355">
                  <c:v>8.9165999999999996E-9</c:v>
                </c:pt>
                <c:pt idx="2356">
                  <c:v>8.8680999999999992E-9</c:v>
                </c:pt>
                <c:pt idx="2357">
                  <c:v>8.8018000000000008E-9</c:v>
                </c:pt>
                <c:pt idx="2358">
                  <c:v>8.8504E-9</c:v>
                </c:pt>
                <c:pt idx="2359">
                  <c:v>8.7797000000000002E-9</c:v>
                </c:pt>
                <c:pt idx="2360">
                  <c:v>8.8460000000000003E-9</c:v>
                </c:pt>
                <c:pt idx="2361">
                  <c:v>8.8504E-9</c:v>
                </c:pt>
                <c:pt idx="2362">
                  <c:v>8.8107000000000006E-9</c:v>
                </c:pt>
                <c:pt idx="2363">
                  <c:v>8.8151000000000003E-9</c:v>
                </c:pt>
                <c:pt idx="2364">
                  <c:v>8.8591999999999994E-9</c:v>
                </c:pt>
                <c:pt idx="2365">
                  <c:v>8.8725000000000005E-9</c:v>
                </c:pt>
                <c:pt idx="2366">
                  <c:v>8.8195E-9</c:v>
                </c:pt>
                <c:pt idx="2367">
                  <c:v>8.7929999999999997E-9</c:v>
                </c:pt>
                <c:pt idx="2368">
                  <c:v>8.8327000000000007E-9</c:v>
                </c:pt>
                <c:pt idx="2369">
                  <c:v>8.8062000000000005E-9</c:v>
                </c:pt>
                <c:pt idx="2370">
                  <c:v>8.8327000000000007E-9</c:v>
                </c:pt>
                <c:pt idx="2371">
                  <c:v>8.9519999999999997E-9</c:v>
                </c:pt>
                <c:pt idx="2372">
                  <c:v>8.8327000000000007E-9</c:v>
                </c:pt>
                <c:pt idx="2373">
                  <c:v>8.8504E-9</c:v>
                </c:pt>
                <c:pt idx="2374">
                  <c:v>8.8812999999999999E-9</c:v>
                </c:pt>
                <c:pt idx="2375">
                  <c:v>8.8416000000000006E-9</c:v>
                </c:pt>
                <c:pt idx="2376">
                  <c:v>8.9121999999999999E-9</c:v>
                </c:pt>
                <c:pt idx="2377">
                  <c:v>8.8107000000000006E-9</c:v>
                </c:pt>
                <c:pt idx="2378">
                  <c:v>8.8725000000000005E-9</c:v>
                </c:pt>
                <c:pt idx="2379">
                  <c:v>8.8901999999999998E-9</c:v>
                </c:pt>
                <c:pt idx="2380">
                  <c:v>8.8680999999999992E-9</c:v>
                </c:pt>
                <c:pt idx="2381">
                  <c:v>8.8371999999999992E-9</c:v>
                </c:pt>
                <c:pt idx="2382">
                  <c:v>8.8282999999999994E-9</c:v>
                </c:pt>
                <c:pt idx="2383">
                  <c:v>8.8504E-9</c:v>
                </c:pt>
                <c:pt idx="2384">
                  <c:v>8.8636999999999995E-9</c:v>
                </c:pt>
                <c:pt idx="2385">
                  <c:v>8.8371999999999992E-9</c:v>
                </c:pt>
                <c:pt idx="2386">
                  <c:v>8.8018000000000008E-9</c:v>
                </c:pt>
                <c:pt idx="2387">
                  <c:v>8.8680999999999992E-9</c:v>
                </c:pt>
                <c:pt idx="2388">
                  <c:v>8.9034000000000005E-9</c:v>
                </c:pt>
                <c:pt idx="2389">
                  <c:v>8.8416000000000006E-9</c:v>
                </c:pt>
                <c:pt idx="2390">
                  <c:v>8.8282999999999994E-9</c:v>
                </c:pt>
                <c:pt idx="2391">
                  <c:v>8.9165999999999996E-9</c:v>
                </c:pt>
                <c:pt idx="2392">
                  <c:v>8.8591999999999994E-9</c:v>
                </c:pt>
                <c:pt idx="2393">
                  <c:v>8.8812999999999999E-9</c:v>
                </c:pt>
                <c:pt idx="2394">
                  <c:v>8.8327000000000007E-9</c:v>
                </c:pt>
                <c:pt idx="2395">
                  <c:v>8.8591999999999994E-9</c:v>
                </c:pt>
                <c:pt idx="2396">
                  <c:v>8.8282999999999994E-9</c:v>
                </c:pt>
                <c:pt idx="2397">
                  <c:v>8.7797000000000002E-9</c:v>
                </c:pt>
                <c:pt idx="2398">
                  <c:v>8.8945999999999995E-9</c:v>
                </c:pt>
                <c:pt idx="2399">
                  <c:v>8.8769000000000002E-9</c:v>
                </c:pt>
                <c:pt idx="2400">
                  <c:v>8.8990000000000008E-9</c:v>
                </c:pt>
                <c:pt idx="2401">
                  <c:v>8.8636999999999995E-9</c:v>
                </c:pt>
                <c:pt idx="2402">
                  <c:v>8.8636999999999995E-9</c:v>
                </c:pt>
                <c:pt idx="2403">
                  <c:v>8.8547999999999997E-9</c:v>
                </c:pt>
                <c:pt idx="2404">
                  <c:v>8.8547999999999997E-9</c:v>
                </c:pt>
                <c:pt idx="2405">
                  <c:v>8.8945999999999995E-9</c:v>
                </c:pt>
                <c:pt idx="2406">
                  <c:v>8.8238999999999997E-9</c:v>
                </c:pt>
                <c:pt idx="2407">
                  <c:v>8.8769000000000002E-9</c:v>
                </c:pt>
                <c:pt idx="2408">
                  <c:v>8.8769000000000002E-9</c:v>
                </c:pt>
                <c:pt idx="2409">
                  <c:v>8.8371999999999992E-9</c:v>
                </c:pt>
                <c:pt idx="2410">
                  <c:v>8.8901999999999998E-9</c:v>
                </c:pt>
                <c:pt idx="2411">
                  <c:v>8.8725000000000005E-9</c:v>
                </c:pt>
                <c:pt idx="2412">
                  <c:v>8.8062000000000005E-9</c:v>
                </c:pt>
                <c:pt idx="2413">
                  <c:v>8.8856999999999996E-9</c:v>
                </c:pt>
                <c:pt idx="2414">
                  <c:v>8.8725000000000005E-9</c:v>
                </c:pt>
                <c:pt idx="2415">
                  <c:v>8.8856999999999996E-9</c:v>
                </c:pt>
                <c:pt idx="2416">
                  <c:v>8.8812999999999999E-9</c:v>
                </c:pt>
                <c:pt idx="2417">
                  <c:v>8.8371999999999992E-9</c:v>
                </c:pt>
                <c:pt idx="2418">
                  <c:v>8.8680999999999992E-9</c:v>
                </c:pt>
                <c:pt idx="2419">
                  <c:v>8.7753000000000005E-9</c:v>
                </c:pt>
                <c:pt idx="2420">
                  <c:v>8.8547999999999997E-9</c:v>
                </c:pt>
                <c:pt idx="2421">
                  <c:v>8.8238999999999997E-9</c:v>
                </c:pt>
                <c:pt idx="2422">
                  <c:v>8.8769000000000002E-9</c:v>
                </c:pt>
                <c:pt idx="2423">
                  <c:v>8.8591999999999994E-9</c:v>
                </c:pt>
                <c:pt idx="2424">
                  <c:v>8.8812999999999999E-9</c:v>
                </c:pt>
                <c:pt idx="2425">
                  <c:v>8.9696000000000001E-9</c:v>
                </c:pt>
                <c:pt idx="2426">
                  <c:v>8.9121999999999999E-9</c:v>
                </c:pt>
                <c:pt idx="2427">
                  <c:v>8.8371999999999992E-9</c:v>
                </c:pt>
                <c:pt idx="2428">
                  <c:v>8.8901999999999998E-9</c:v>
                </c:pt>
                <c:pt idx="2429">
                  <c:v>8.8591999999999994E-9</c:v>
                </c:pt>
                <c:pt idx="2430">
                  <c:v>8.8769000000000002E-9</c:v>
                </c:pt>
                <c:pt idx="2431">
                  <c:v>8.8416000000000006E-9</c:v>
                </c:pt>
                <c:pt idx="2432">
                  <c:v>8.8591999999999994E-9</c:v>
                </c:pt>
                <c:pt idx="2433">
                  <c:v>8.8371999999999992E-9</c:v>
                </c:pt>
                <c:pt idx="2434">
                  <c:v>8.8725000000000005E-9</c:v>
                </c:pt>
                <c:pt idx="2435">
                  <c:v>8.8856999999999996E-9</c:v>
                </c:pt>
                <c:pt idx="2436">
                  <c:v>8.8769000000000002E-9</c:v>
                </c:pt>
                <c:pt idx="2437">
                  <c:v>8.8547999999999997E-9</c:v>
                </c:pt>
                <c:pt idx="2438">
                  <c:v>8.8901999999999998E-9</c:v>
                </c:pt>
                <c:pt idx="2439">
                  <c:v>8.8547999999999997E-9</c:v>
                </c:pt>
                <c:pt idx="2440">
                  <c:v>8.9034000000000005E-9</c:v>
                </c:pt>
                <c:pt idx="2441">
                  <c:v>8.9034000000000005E-9</c:v>
                </c:pt>
                <c:pt idx="2442">
                  <c:v>8.8945999999999995E-9</c:v>
                </c:pt>
                <c:pt idx="2443">
                  <c:v>8.9299000000000008E-9</c:v>
                </c:pt>
                <c:pt idx="2444">
                  <c:v>8.9165999999999996E-9</c:v>
                </c:pt>
                <c:pt idx="2445">
                  <c:v>8.8460000000000003E-9</c:v>
                </c:pt>
                <c:pt idx="2446">
                  <c:v>8.8504E-9</c:v>
                </c:pt>
                <c:pt idx="2447">
                  <c:v>8.8680999999999992E-9</c:v>
                </c:pt>
                <c:pt idx="2448">
                  <c:v>8.9430999999999999E-9</c:v>
                </c:pt>
                <c:pt idx="2449">
                  <c:v>8.8856999999999996E-9</c:v>
                </c:pt>
                <c:pt idx="2450">
                  <c:v>8.9078000000000002E-9</c:v>
                </c:pt>
                <c:pt idx="2451">
                  <c:v>8.8591999999999994E-9</c:v>
                </c:pt>
                <c:pt idx="2452">
                  <c:v>8.9430999999999999E-9</c:v>
                </c:pt>
                <c:pt idx="2453">
                  <c:v>8.8990000000000008E-9</c:v>
                </c:pt>
                <c:pt idx="2454">
                  <c:v>8.9121999999999999E-9</c:v>
                </c:pt>
                <c:pt idx="2455">
                  <c:v>8.9034000000000005E-9</c:v>
                </c:pt>
                <c:pt idx="2456">
                  <c:v>8.8725000000000005E-9</c:v>
                </c:pt>
                <c:pt idx="2457">
                  <c:v>8.8547999999999997E-9</c:v>
                </c:pt>
                <c:pt idx="2458">
                  <c:v>8.8591999999999994E-9</c:v>
                </c:pt>
                <c:pt idx="2459">
                  <c:v>8.8901999999999998E-9</c:v>
                </c:pt>
                <c:pt idx="2460">
                  <c:v>8.9476E-9</c:v>
                </c:pt>
                <c:pt idx="2461">
                  <c:v>8.9519999999999997E-9</c:v>
                </c:pt>
                <c:pt idx="2462">
                  <c:v>8.9430999999999999E-9</c:v>
                </c:pt>
                <c:pt idx="2463">
                  <c:v>8.9121999999999999E-9</c:v>
                </c:pt>
                <c:pt idx="2464">
                  <c:v>8.8812999999999999E-9</c:v>
                </c:pt>
                <c:pt idx="2465">
                  <c:v>8.9519999999999997E-9</c:v>
                </c:pt>
                <c:pt idx="2466">
                  <c:v>8.8901999999999998E-9</c:v>
                </c:pt>
                <c:pt idx="2467">
                  <c:v>8.9430999999999999E-9</c:v>
                </c:pt>
                <c:pt idx="2468">
                  <c:v>8.9343000000000005E-9</c:v>
                </c:pt>
                <c:pt idx="2469">
                  <c:v>8.9828999999999997E-9</c:v>
                </c:pt>
                <c:pt idx="2470">
                  <c:v>8.9165999999999996E-9</c:v>
                </c:pt>
                <c:pt idx="2471">
                  <c:v>8.9343000000000005E-9</c:v>
                </c:pt>
                <c:pt idx="2472">
                  <c:v>8.9254999999999994E-9</c:v>
                </c:pt>
                <c:pt idx="2473">
                  <c:v>8.8812999999999999E-9</c:v>
                </c:pt>
                <c:pt idx="2474">
                  <c:v>8.9210999999999997E-9</c:v>
                </c:pt>
                <c:pt idx="2475">
                  <c:v>8.9254999999999994E-9</c:v>
                </c:pt>
                <c:pt idx="2476">
                  <c:v>8.9343000000000005E-9</c:v>
                </c:pt>
                <c:pt idx="2477">
                  <c:v>8.9210999999999997E-9</c:v>
                </c:pt>
                <c:pt idx="2478">
                  <c:v>8.9078000000000002E-9</c:v>
                </c:pt>
                <c:pt idx="2479">
                  <c:v>8.9430999999999999E-9</c:v>
                </c:pt>
                <c:pt idx="2480">
                  <c:v>8.9034000000000005E-9</c:v>
                </c:pt>
                <c:pt idx="2481">
                  <c:v>8.9299000000000008E-9</c:v>
                </c:pt>
                <c:pt idx="2482">
                  <c:v>8.8901999999999998E-9</c:v>
                </c:pt>
                <c:pt idx="2483">
                  <c:v>8.9430999999999999E-9</c:v>
                </c:pt>
                <c:pt idx="2484">
                  <c:v>8.9387000000000002E-9</c:v>
                </c:pt>
                <c:pt idx="2485">
                  <c:v>8.8990000000000008E-9</c:v>
                </c:pt>
                <c:pt idx="2486">
                  <c:v>8.9254999999999994E-9</c:v>
                </c:pt>
                <c:pt idx="2487">
                  <c:v>8.9343000000000005E-9</c:v>
                </c:pt>
                <c:pt idx="2488">
                  <c:v>8.8769000000000002E-9</c:v>
                </c:pt>
                <c:pt idx="2489">
                  <c:v>8.9299000000000008E-9</c:v>
                </c:pt>
                <c:pt idx="2490">
                  <c:v>8.9652000000000004E-9</c:v>
                </c:pt>
                <c:pt idx="2491">
                  <c:v>8.8945999999999995E-9</c:v>
                </c:pt>
                <c:pt idx="2492">
                  <c:v>8.8990000000000008E-9</c:v>
                </c:pt>
                <c:pt idx="2493">
                  <c:v>8.8812999999999999E-9</c:v>
                </c:pt>
                <c:pt idx="2494">
                  <c:v>8.9430999999999999E-9</c:v>
                </c:pt>
                <c:pt idx="2495">
                  <c:v>8.8680999999999992E-9</c:v>
                </c:pt>
                <c:pt idx="2496">
                  <c:v>8.9343000000000005E-9</c:v>
                </c:pt>
                <c:pt idx="2497">
                  <c:v>8.9476E-9</c:v>
                </c:pt>
                <c:pt idx="2498">
                  <c:v>8.8725000000000005E-9</c:v>
                </c:pt>
                <c:pt idx="2499">
                  <c:v>8.8416000000000006E-9</c:v>
                </c:pt>
                <c:pt idx="2500">
                  <c:v>8.9078000000000002E-9</c:v>
                </c:pt>
                <c:pt idx="2501">
                  <c:v>8.8769000000000002E-9</c:v>
                </c:pt>
                <c:pt idx="2502">
                  <c:v>8.8945999999999995E-9</c:v>
                </c:pt>
                <c:pt idx="2503">
                  <c:v>8.9563999999999994E-9</c:v>
                </c:pt>
                <c:pt idx="2504">
                  <c:v>8.8547999999999997E-9</c:v>
                </c:pt>
                <c:pt idx="2505">
                  <c:v>8.9210999999999997E-9</c:v>
                </c:pt>
                <c:pt idx="2506">
                  <c:v>8.9299000000000008E-9</c:v>
                </c:pt>
                <c:pt idx="2507">
                  <c:v>8.9652000000000004E-9</c:v>
                </c:pt>
                <c:pt idx="2508">
                  <c:v>8.9652000000000004E-9</c:v>
                </c:pt>
                <c:pt idx="2509">
                  <c:v>8.9828999999999997E-9</c:v>
                </c:pt>
                <c:pt idx="2510">
                  <c:v>8.9387000000000002E-9</c:v>
                </c:pt>
                <c:pt idx="2511">
                  <c:v>8.9608000000000007E-9</c:v>
                </c:pt>
                <c:pt idx="2512">
                  <c:v>8.9299000000000008E-9</c:v>
                </c:pt>
                <c:pt idx="2513">
                  <c:v>8.8812999999999999E-9</c:v>
                </c:pt>
                <c:pt idx="2514">
                  <c:v>8.9476E-9</c:v>
                </c:pt>
                <c:pt idx="2515">
                  <c:v>8.8812999999999999E-9</c:v>
                </c:pt>
                <c:pt idx="2516">
                  <c:v>8.9430999999999999E-9</c:v>
                </c:pt>
                <c:pt idx="2517">
                  <c:v>8.9034000000000005E-9</c:v>
                </c:pt>
                <c:pt idx="2518">
                  <c:v>8.9430999999999999E-9</c:v>
                </c:pt>
                <c:pt idx="2519">
                  <c:v>8.9343000000000005E-9</c:v>
                </c:pt>
                <c:pt idx="2520">
                  <c:v>8.9387000000000002E-9</c:v>
                </c:pt>
                <c:pt idx="2521">
                  <c:v>8.9121999999999999E-9</c:v>
                </c:pt>
                <c:pt idx="2522">
                  <c:v>8.9828999999999997E-9</c:v>
                </c:pt>
                <c:pt idx="2523">
                  <c:v>8.9652000000000004E-9</c:v>
                </c:pt>
                <c:pt idx="2524">
                  <c:v>8.9165999999999996E-9</c:v>
                </c:pt>
                <c:pt idx="2525">
                  <c:v>8.9652000000000004E-9</c:v>
                </c:pt>
                <c:pt idx="2526">
                  <c:v>8.9741000000000003E-9</c:v>
                </c:pt>
                <c:pt idx="2527">
                  <c:v>8.9563999999999994E-9</c:v>
                </c:pt>
                <c:pt idx="2528">
                  <c:v>9.0050000000000002E-9</c:v>
                </c:pt>
                <c:pt idx="2529">
                  <c:v>8.9254999999999994E-9</c:v>
                </c:pt>
                <c:pt idx="2530">
                  <c:v>9.0093999999999999E-9</c:v>
                </c:pt>
                <c:pt idx="2531">
                  <c:v>8.9430999999999999E-9</c:v>
                </c:pt>
                <c:pt idx="2532">
                  <c:v>8.8990000000000008E-9</c:v>
                </c:pt>
                <c:pt idx="2533">
                  <c:v>8.9387000000000002E-9</c:v>
                </c:pt>
                <c:pt idx="2534">
                  <c:v>9.0315000000000005E-9</c:v>
                </c:pt>
                <c:pt idx="2535">
                  <c:v>8.9343000000000005E-9</c:v>
                </c:pt>
                <c:pt idx="2536">
                  <c:v>8.8990000000000008E-9</c:v>
                </c:pt>
                <c:pt idx="2537">
                  <c:v>8.9343000000000005E-9</c:v>
                </c:pt>
                <c:pt idx="2538">
                  <c:v>8.9165999999999996E-9</c:v>
                </c:pt>
                <c:pt idx="2539">
                  <c:v>8.9519999999999997E-9</c:v>
                </c:pt>
                <c:pt idx="2540">
                  <c:v>9.0446999999999996E-9</c:v>
                </c:pt>
                <c:pt idx="2541">
                  <c:v>8.9387000000000002E-9</c:v>
                </c:pt>
                <c:pt idx="2542">
                  <c:v>8.9210999999999997E-9</c:v>
                </c:pt>
                <c:pt idx="2543">
                  <c:v>8.9254999999999994E-9</c:v>
                </c:pt>
                <c:pt idx="2544">
                  <c:v>8.9696000000000001E-9</c:v>
                </c:pt>
                <c:pt idx="2545">
                  <c:v>8.9476E-9</c:v>
                </c:pt>
                <c:pt idx="2546">
                  <c:v>9.0181999999999993E-9</c:v>
                </c:pt>
                <c:pt idx="2547">
                  <c:v>9.0093999999999999E-9</c:v>
                </c:pt>
                <c:pt idx="2548">
                  <c:v>9.0181999999999993E-9</c:v>
                </c:pt>
                <c:pt idx="2549">
                  <c:v>8.9741000000000003E-9</c:v>
                </c:pt>
                <c:pt idx="2550">
                  <c:v>8.9785E-9</c:v>
                </c:pt>
                <c:pt idx="2551">
                  <c:v>8.9165999999999996E-9</c:v>
                </c:pt>
                <c:pt idx="2552">
                  <c:v>9.0271000000000008E-9</c:v>
                </c:pt>
                <c:pt idx="2553">
                  <c:v>8.9519999999999997E-9</c:v>
                </c:pt>
                <c:pt idx="2554">
                  <c:v>8.9741000000000003E-9</c:v>
                </c:pt>
                <c:pt idx="2555">
                  <c:v>8.9476E-9</c:v>
                </c:pt>
                <c:pt idx="2556">
                  <c:v>8.9034000000000005E-9</c:v>
                </c:pt>
                <c:pt idx="2557">
                  <c:v>8.9785E-9</c:v>
                </c:pt>
                <c:pt idx="2558">
                  <c:v>9.0006000000000005E-9</c:v>
                </c:pt>
                <c:pt idx="2559">
                  <c:v>8.9608000000000007E-9</c:v>
                </c:pt>
                <c:pt idx="2560">
                  <c:v>8.9872999999999994E-9</c:v>
                </c:pt>
                <c:pt idx="2561">
                  <c:v>8.9519999999999997E-9</c:v>
                </c:pt>
                <c:pt idx="2562">
                  <c:v>8.9430999999999999E-9</c:v>
                </c:pt>
                <c:pt idx="2563">
                  <c:v>8.9563999999999994E-9</c:v>
                </c:pt>
                <c:pt idx="2564">
                  <c:v>9.0359000000000002E-9</c:v>
                </c:pt>
                <c:pt idx="2565">
                  <c:v>8.9430999999999999E-9</c:v>
                </c:pt>
                <c:pt idx="2566">
                  <c:v>9.0006000000000005E-9</c:v>
                </c:pt>
                <c:pt idx="2567">
                  <c:v>8.9299000000000008E-9</c:v>
                </c:pt>
                <c:pt idx="2568">
                  <c:v>8.9917000000000007E-9</c:v>
                </c:pt>
                <c:pt idx="2569">
                  <c:v>8.9785E-9</c:v>
                </c:pt>
                <c:pt idx="2570">
                  <c:v>8.9872999999999994E-9</c:v>
                </c:pt>
                <c:pt idx="2571">
                  <c:v>8.9917000000000007E-9</c:v>
                </c:pt>
                <c:pt idx="2572">
                  <c:v>8.9343000000000005E-9</c:v>
                </c:pt>
                <c:pt idx="2573">
                  <c:v>8.9696000000000001E-9</c:v>
                </c:pt>
                <c:pt idx="2574">
                  <c:v>8.9872999999999994E-9</c:v>
                </c:pt>
                <c:pt idx="2575">
                  <c:v>8.9872999999999994E-9</c:v>
                </c:pt>
                <c:pt idx="2576">
                  <c:v>8.9210999999999997E-9</c:v>
                </c:pt>
                <c:pt idx="2577">
                  <c:v>8.9299000000000008E-9</c:v>
                </c:pt>
                <c:pt idx="2578">
                  <c:v>9.0181999999999993E-9</c:v>
                </c:pt>
                <c:pt idx="2579">
                  <c:v>8.9608000000000007E-9</c:v>
                </c:pt>
                <c:pt idx="2580">
                  <c:v>8.9785E-9</c:v>
                </c:pt>
                <c:pt idx="2581">
                  <c:v>8.9299000000000008E-9</c:v>
                </c:pt>
                <c:pt idx="2582">
                  <c:v>9.0181999999999993E-9</c:v>
                </c:pt>
                <c:pt idx="2583">
                  <c:v>8.9387000000000002E-9</c:v>
                </c:pt>
                <c:pt idx="2584">
                  <c:v>9.0137999999999996E-9</c:v>
                </c:pt>
                <c:pt idx="2585">
                  <c:v>9.0271000000000008E-9</c:v>
                </c:pt>
                <c:pt idx="2586">
                  <c:v>8.9519999999999997E-9</c:v>
                </c:pt>
                <c:pt idx="2587">
                  <c:v>8.9387000000000002E-9</c:v>
                </c:pt>
                <c:pt idx="2588">
                  <c:v>9.0006000000000005E-9</c:v>
                </c:pt>
                <c:pt idx="2589">
                  <c:v>8.9917000000000007E-9</c:v>
                </c:pt>
                <c:pt idx="2590">
                  <c:v>9.0446999999999996E-9</c:v>
                </c:pt>
                <c:pt idx="2591">
                  <c:v>8.9563999999999994E-9</c:v>
                </c:pt>
                <c:pt idx="2592">
                  <c:v>9.0226000000000007E-9</c:v>
                </c:pt>
                <c:pt idx="2593">
                  <c:v>9.0093999999999999E-9</c:v>
                </c:pt>
                <c:pt idx="2594">
                  <c:v>8.9652000000000004E-9</c:v>
                </c:pt>
                <c:pt idx="2595">
                  <c:v>8.9387000000000002E-9</c:v>
                </c:pt>
                <c:pt idx="2596">
                  <c:v>9.0093999999999999E-9</c:v>
                </c:pt>
                <c:pt idx="2597">
                  <c:v>9.1020999999999998E-9</c:v>
                </c:pt>
                <c:pt idx="2598">
                  <c:v>8.9696000000000001E-9</c:v>
                </c:pt>
                <c:pt idx="2599">
                  <c:v>9.0137999999999996E-9</c:v>
                </c:pt>
                <c:pt idx="2600">
                  <c:v>9.0359000000000002E-9</c:v>
                </c:pt>
                <c:pt idx="2601">
                  <c:v>9.0226000000000007E-9</c:v>
                </c:pt>
                <c:pt idx="2602">
                  <c:v>8.9917000000000007E-9</c:v>
                </c:pt>
                <c:pt idx="2603">
                  <c:v>9.0359000000000002E-9</c:v>
                </c:pt>
                <c:pt idx="2604">
                  <c:v>9.0093999999999999E-9</c:v>
                </c:pt>
                <c:pt idx="2605">
                  <c:v>9.0093999999999999E-9</c:v>
                </c:pt>
                <c:pt idx="2606">
                  <c:v>8.9828999999999997E-9</c:v>
                </c:pt>
                <c:pt idx="2607">
                  <c:v>9.0402999999999999E-9</c:v>
                </c:pt>
                <c:pt idx="2608">
                  <c:v>9.0271000000000008E-9</c:v>
                </c:pt>
                <c:pt idx="2609">
                  <c:v>9.0271000000000008E-9</c:v>
                </c:pt>
                <c:pt idx="2610">
                  <c:v>8.9210999999999997E-9</c:v>
                </c:pt>
                <c:pt idx="2611">
                  <c:v>9.0006000000000005E-9</c:v>
                </c:pt>
                <c:pt idx="2612">
                  <c:v>9.0535999999999994E-9</c:v>
                </c:pt>
                <c:pt idx="2613">
                  <c:v>8.9741000000000003E-9</c:v>
                </c:pt>
                <c:pt idx="2614">
                  <c:v>8.9343000000000005E-9</c:v>
                </c:pt>
                <c:pt idx="2615">
                  <c:v>9.0137999999999996E-9</c:v>
                </c:pt>
                <c:pt idx="2616">
                  <c:v>9.0315000000000005E-9</c:v>
                </c:pt>
                <c:pt idx="2617">
                  <c:v>9.0137999999999996E-9</c:v>
                </c:pt>
                <c:pt idx="2618">
                  <c:v>9.0093999999999999E-9</c:v>
                </c:pt>
                <c:pt idx="2619">
                  <c:v>9.0226000000000007E-9</c:v>
                </c:pt>
                <c:pt idx="2620">
                  <c:v>9.0226000000000007E-9</c:v>
                </c:pt>
                <c:pt idx="2621">
                  <c:v>9.0315000000000005E-9</c:v>
                </c:pt>
                <c:pt idx="2622">
                  <c:v>8.9917000000000007E-9</c:v>
                </c:pt>
                <c:pt idx="2623">
                  <c:v>9.0093999999999999E-9</c:v>
                </c:pt>
                <c:pt idx="2624">
                  <c:v>8.9917000000000007E-9</c:v>
                </c:pt>
                <c:pt idx="2625">
                  <c:v>8.9476E-9</c:v>
                </c:pt>
                <c:pt idx="2626">
                  <c:v>9.0137999999999996E-9</c:v>
                </c:pt>
                <c:pt idx="2627">
                  <c:v>9.0050000000000002E-9</c:v>
                </c:pt>
                <c:pt idx="2628">
                  <c:v>9.0050000000000002E-9</c:v>
                </c:pt>
                <c:pt idx="2629">
                  <c:v>8.9785E-9</c:v>
                </c:pt>
                <c:pt idx="2630">
                  <c:v>9.0050000000000002E-9</c:v>
                </c:pt>
                <c:pt idx="2631">
                  <c:v>9.0137999999999996E-9</c:v>
                </c:pt>
                <c:pt idx="2632">
                  <c:v>8.9961000000000004E-9</c:v>
                </c:pt>
                <c:pt idx="2633">
                  <c:v>9.0050000000000002E-9</c:v>
                </c:pt>
                <c:pt idx="2634">
                  <c:v>9.0226000000000007E-9</c:v>
                </c:pt>
                <c:pt idx="2635">
                  <c:v>9.0315000000000005E-9</c:v>
                </c:pt>
                <c:pt idx="2636">
                  <c:v>9.0315000000000005E-9</c:v>
                </c:pt>
                <c:pt idx="2637">
                  <c:v>9.0446999999999996E-9</c:v>
                </c:pt>
                <c:pt idx="2638">
                  <c:v>8.9872999999999994E-9</c:v>
                </c:pt>
                <c:pt idx="2639">
                  <c:v>9.0181999999999993E-9</c:v>
                </c:pt>
                <c:pt idx="2640">
                  <c:v>9.0226000000000007E-9</c:v>
                </c:pt>
                <c:pt idx="2641">
                  <c:v>9.0137999999999996E-9</c:v>
                </c:pt>
                <c:pt idx="2642">
                  <c:v>9.0402999999999999E-9</c:v>
                </c:pt>
                <c:pt idx="2643">
                  <c:v>9.0535999999999994E-9</c:v>
                </c:pt>
                <c:pt idx="2644">
                  <c:v>8.9741000000000003E-9</c:v>
                </c:pt>
                <c:pt idx="2645">
                  <c:v>9.0181999999999993E-9</c:v>
                </c:pt>
                <c:pt idx="2646">
                  <c:v>9.0050000000000002E-9</c:v>
                </c:pt>
                <c:pt idx="2647">
                  <c:v>9.0359000000000002E-9</c:v>
                </c:pt>
                <c:pt idx="2648">
                  <c:v>9.0315000000000005E-9</c:v>
                </c:pt>
                <c:pt idx="2649">
                  <c:v>8.9961000000000004E-9</c:v>
                </c:pt>
                <c:pt idx="2650">
                  <c:v>9.0889000000000007E-9</c:v>
                </c:pt>
                <c:pt idx="2651">
                  <c:v>8.9872999999999994E-9</c:v>
                </c:pt>
                <c:pt idx="2652">
                  <c:v>9.0271000000000008E-9</c:v>
                </c:pt>
                <c:pt idx="2653">
                  <c:v>9.0624000000000005E-9</c:v>
                </c:pt>
                <c:pt idx="2654">
                  <c:v>9.0226000000000007E-9</c:v>
                </c:pt>
                <c:pt idx="2655">
                  <c:v>9.0535999999999994E-9</c:v>
                </c:pt>
                <c:pt idx="2656">
                  <c:v>9.0226000000000007E-9</c:v>
                </c:pt>
                <c:pt idx="2657">
                  <c:v>8.9563999999999994E-9</c:v>
                </c:pt>
                <c:pt idx="2658">
                  <c:v>9.0711999999999999E-9</c:v>
                </c:pt>
                <c:pt idx="2659">
                  <c:v>8.9917000000000007E-9</c:v>
                </c:pt>
                <c:pt idx="2660">
                  <c:v>9.0006000000000005E-9</c:v>
                </c:pt>
                <c:pt idx="2661">
                  <c:v>8.9917000000000007E-9</c:v>
                </c:pt>
                <c:pt idx="2662">
                  <c:v>9.0137999999999996E-9</c:v>
                </c:pt>
                <c:pt idx="2663">
                  <c:v>9.0755999999999996E-9</c:v>
                </c:pt>
                <c:pt idx="2664">
                  <c:v>9.0137999999999996E-9</c:v>
                </c:pt>
                <c:pt idx="2665">
                  <c:v>8.9917000000000007E-9</c:v>
                </c:pt>
                <c:pt idx="2666">
                  <c:v>9.0137999999999996E-9</c:v>
                </c:pt>
                <c:pt idx="2667">
                  <c:v>9.0315000000000005E-9</c:v>
                </c:pt>
                <c:pt idx="2668">
                  <c:v>9.0844999999999994E-9</c:v>
                </c:pt>
                <c:pt idx="2669">
                  <c:v>9.0181999999999993E-9</c:v>
                </c:pt>
                <c:pt idx="2670">
                  <c:v>9.0490999999999993E-9</c:v>
                </c:pt>
                <c:pt idx="2671">
                  <c:v>9.0315000000000005E-9</c:v>
                </c:pt>
                <c:pt idx="2672">
                  <c:v>9.0006000000000005E-9</c:v>
                </c:pt>
                <c:pt idx="2673">
                  <c:v>9.0490999999999993E-9</c:v>
                </c:pt>
                <c:pt idx="2674">
                  <c:v>9.0446999999999996E-9</c:v>
                </c:pt>
                <c:pt idx="2675">
                  <c:v>8.9785E-9</c:v>
                </c:pt>
                <c:pt idx="2676">
                  <c:v>9.0889000000000007E-9</c:v>
                </c:pt>
                <c:pt idx="2677">
                  <c:v>9.0624000000000005E-9</c:v>
                </c:pt>
                <c:pt idx="2678">
                  <c:v>9.0446999999999996E-9</c:v>
                </c:pt>
                <c:pt idx="2679">
                  <c:v>9.0402999999999999E-9</c:v>
                </c:pt>
                <c:pt idx="2680">
                  <c:v>9.0977000000000001E-9</c:v>
                </c:pt>
                <c:pt idx="2681">
                  <c:v>9.0006000000000005E-9</c:v>
                </c:pt>
                <c:pt idx="2682">
                  <c:v>9.0137999999999996E-9</c:v>
                </c:pt>
                <c:pt idx="2683">
                  <c:v>8.9961000000000004E-9</c:v>
                </c:pt>
                <c:pt idx="2684">
                  <c:v>9.0624000000000005E-9</c:v>
                </c:pt>
                <c:pt idx="2685">
                  <c:v>9.1198000000000007E-9</c:v>
                </c:pt>
                <c:pt idx="2686">
                  <c:v>9.0580000000000008E-9</c:v>
                </c:pt>
                <c:pt idx="2687">
                  <c:v>9.1109999999999997E-9</c:v>
                </c:pt>
                <c:pt idx="2688">
                  <c:v>9.0226000000000007E-9</c:v>
                </c:pt>
                <c:pt idx="2689">
                  <c:v>9.0181999999999993E-9</c:v>
                </c:pt>
                <c:pt idx="2690">
                  <c:v>9.0624000000000005E-9</c:v>
                </c:pt>
                <c:pt idx="2691">
                  <c:v>9.0137999999999996E-9</c:v>
                </c:pt>
                <c:pt idx="2692">
                  <c:v>9.1066E-9</c:v>
                </c:pt>
                <c:pt idx="2693">
                  <c:v>9.0359000000000002E-9</c:v>
                </c:pt>
                <c:pt idx="2694">
                  <c:v>9.0889000000000007E-9</c:v>
                </c:pt>
                <c:pt idx="2695">
                  <c:v>9.0711999999999999E-9</c:v>
                </c:pt>
                <c:pt idx="2696">
                  <c:v>9.0624000000000005E-9</c:v>
                </c:pt>
                <c:pt idx="2697">
                  <c:v>9.0580000000000008E-9</c:v>
                </c:pt>
                <c:pt idx="2698">
                  <c:v>9.0977000000000001E-9</c:v>
                </c:pt>
                <c:pt idx="2699">
                  <c:v>9.0402999999999999E-9</c:v>
                </c:pt>
                <c:pt idx="2700">
                  <c:v>9.0668000000000002E-9</c:v>
                </c:pt>
                <c:pt idx="2701">
                  <c:v>9.0006000000000005E-9</c:v>
                </c:pt>
                <c:pt idx="2702">
                  <c:v>9.0844999999999994E-9</c:v>
                </c:pt>
                <c:pt idx="2703">
                  <c:v>9.0624000000000005E-9</c:v>
                </c:pt>
                <c:pt idx="2704">
                  <c:v>9.0624000000000005E-9</c:v>
                </c:pt>
                <c:pt idx="2705">
                  <c:v>9.0800999999999997E-9</c:v>
                </c:pt>
                <c:pt idx="2706">
                  <c:v>9.0446999999999996E-9</c:v>
                </c:pt>
                <c:pt idx="2707">
                  <c:v>9.1109999999999997E-9</c:v>
                </c:pt>
                <c:pt idx="2708">
                  <c:v>9.0624000000000005E-9</c:v>
                </c:pt>
                <c:pt idx="2709">
                  <c:v>9.1066E-9</c:v>
                </c:pt>
                <c:pt idx="2710">
                  <c:v>9.0844999999999994E-9</c:v>
                </c:pt>
                <c:pt idx="2711">
                  <c:v>9.0933000000000004E-9</c:v>
                </c:pt>
                <c:pt idx="2712">
                  <c:v>9.0181999999999993E-9</c:v>
                </c:pt>
                <c:pt idx="2713">
                  <c:v>9.0624000000000005E-9</c:v>
                </c:pt>
                <c:pt idx="2714">
                  <c:v>9.0226000000000007E-9</c:v>
                </c:pt>
                <c:pt idx="2715">
                  <c:v>9.0844999999999994E-9</c:v>
                </c:pt>
                <c:pt idx="2716">
                  <c:v>9.0800999999999997E-9</c:v>
                </c:pt>
                <c:pt idx="2717">
                  <c:v>9.0800999999999997E-9</c:v>
                </c:pt>
                <c:pt idx="2718">
                  <c:v>9.0844999999999994E-9</c:v>
                </c:pt>
                <c:pt idx="2719">
                  <c:v>9.1066E-9</c:v>
                </c:pt>
                <c:pt idx="2720">
                  <c:v>9.0315000000000005E-9</c:v>
                </c:pt>
                <c:pt idx="2721">
                  <c:v>9.0315000000000005E-9</c:v>
                </c:pt>
                <c:pt idx="2722">
                  <c:v>9.0580000000000008E-9</c:v>
                </c:pt>
                <c:pt idx="2723">
                  <c:v>9.1020999999999998E-9</c:v>
                </c:pt>
                <c:pt idx="2724">
                  <c:v>9.0711999999999999E-9</c:v>
                </c:pt>
                <c:pt idx="2725">
                  <c:v>9.0402999999999999E-9</c:v>
                </c:pt>
                <c:pt idx="2726">
                  <c:v>9.0624000000000005E-9</c:v>
                </c:pt>
                <c:pt idx="2727">
                  <c:v>9.1286000000000001E-9</c:v>
                </c:pt>
                <c:pt idx="2728">
                  <c:v>9.0977000000000001E-9</c:v>
                </c:pt>
                <c:pt idx="2729">
                  <c:v>9.0977000000000001E-9</c:v>
                </c:pt>
                <c:pt idx="2730">
                  <c:v>9.0490999999999993E-9</c:v>
                </c:pt>
                <c:pt idx="2731">
                  <c:v>9.0889000000000007E-9</c:v>
                </c:pt>
                <c:pt idx="2732">
                  <c:v>9.0800999999999997E-9</c:v>
                </c:pt>
                <c:pt idx="2733">
                  <c:v>9.0844999999999994E-9</c:v>
                </c:pt>
                <c:pt idx="2734">
                  <c:v>9.0889000000000007E-9</c:v>
                </c:pt>
                <c:pt idx="2735">
                  <c:v>9.0402999999999999E-9</c:v>
                </c:pt>
                <c:pt idx="2736">
                  <c:v>9.1020999999999998E-9</c:v>
                </c:pt>
                <c:pt idx="2737">
                  <c:v>9.0844999999999994E-9</c:v>
                </c:pt>
                <c:pt idx="2738">
                  <c:v>9.0624000000000005E-9</c:v>
                </c:pt>
                <c:pt idx="2739">
                  <c:v>9.0359000000000002E-9</c:v>
                </c:pt>
                <c:pt idx="2740">
                  <c:v>9.0889000000000007E-9</c:v>
                </c:pt>
                <c:pt idx="2741">
                  <c:v>9.0402999999999999E-9</c:v>
                </c:pt>
                <c:pt idx="2742">
                  <c:v>9.1860000000000003E-9</c:v>
                </c:pt>
                <c:pt idx="2743">
                  <c:v>9.1066E-9</c:v>
                </c:pt>
                <c:pt idx="2744">
                  <c:v>9.0889000000000007E-9</c:v>
                </c:pt>
                <c:pt idx="2745">
                  <c:v>9.1066E-9</c:v>
                </c:pt>
                <c:pt idx="2746">
                  <c:v>9.0755999999999996E-9</c:v>
                </c:pt>
                <c:pt idx="2747">
                  <c:v>9.1242000000000004E-9</c:v>
                </c:pt>
                <c:pt idx="2748">
                  <c:v>9.0889000000000007E-9</c:v>
                </c:pt>
                <c:pt idx="2749">
                  <c:v>9.0446999999999996E-9</c:v>
                </c:pt>
                <c:pt idx="2750">
                  <c:v>9.0889000000000007E-9</c:v>
                </c:pt>
                <c:pt idx="2751">
                  <c:v>9.1020999999999998E-9</c:v>
                </c:pt>
                <c:pt idx="2752">
                  <c:v>9.0755999999999996E-9</c:v>
                </c:pt>
                <c:pt idx="2753">
                  <c:v>9.0889000000000007E-9</c:v>
                </c:pt>
                <c:pt idx="2754">
                  <c:v>9.0711999999999999E-9</c:v>
                </c:pt>
                <c:pt idx="2755">
                  <c:v>9.0624000000000005E-9</c:v>
                </c:pt>
                <c:pt idx="2756">
                  <c:v>9.1418999999999996E-9</c:v>
                </c:pt>
                <c:pt idx="2757">
                  <c:v>9.1507000000000007E-9</c:v>
                </c:pt>
                <c:pt idx="2758">
                  <c:v>9.1286000000000001E-9</c:v>
                </c:pt>
                <c:pt idx="2759">
                  <c:v>9.1109999999999997E-9</c:v>
                </c:pt>
                <c:pt idx="2760">
                  <c:v>9.0844999999999994E-9</c:v>
                </c:pt>
                <c:pt idx="2761">
                  <c:v>9.1020999999999998E-9</c:v>
                </c:pt>
                <c:pt idx="2762">
                  <c:v>9.1109999999999997E-9</c:v>
                </c:pt>
                <c:pt idx="2763">
                  <c:v>9.0889000000000007E-9</c:v>
                </c:pt>
                <c:pt idx="2764">
                  <c:v>9.1198000000000007E-9</c:v>
                </c:pt>
                <c:pt idx="2765">
                  <c:v>9.1374999999999999E-9</c:v>
                </c:pt>
                <c:pt idx="2766">
                  <c:v>9.1066E-9</c:v>
                </c:pt>
                <c:pt idx="2767">
                  <c:v>9.0755999999999996E-9</c:v>
                </c:pt>
                <c:pt idx="2768">
                  <c:v>9.1020999999999998E-9</c:v>
                </c:pt>
                <c:pt idx="2769">
                  <c:v>9.1020999999999998E-9</c:v>
                </c:pt>
                <c:pt idx="2770">
                  <c:v>9.1109999999999997E-9</c:v>
                </c:pt>
                <c:pt idx="2771">
                  <c:v>9.1153999999999994E-9</c:v>
                </c:pt>
                <c:pt idx="2772">
                  <c:v>9.1418999999999996E-9</c:v>
                </c:pt>
                <c:pt idx="2773">
                  <c:v>9.0800999999999997E-9</c:v>
                </c:pt>
                <c:pt idx="2774">
                  <c:v>9.1507000000000007E-9</c:v>
                </c:pt>
                <c:pt idx="2775">
                  <c:v>9.1020999999999998E-9</c:v>
                </c:pt>
                <c:pt idx="2776">
                  <c:v>9.1374999999999999E-9</c:v>
                </c:pt>
                <c:pt idx="2777">
                  <c:v>9.2080999999999993E-9</c:v>
                </c:pt>
                <c:pt idx="2778">
                  <c:v>9.1198000000000007E-9</c:v>
                </c:pt>
                <c:pt idx="2779">
                  <c:v>9.1595000000000001E-9</c:v>
                </c:pt>
                <c:pt idx="2780">
                  <c:v>9.0933000000000004E-9</c:v>
                </c:pt>
                <c:pt idx="2781">
                  <c:v>9.1198000000000007E-9</c:v>
                </c:pt>
                <c:pt idx="2782">
                  <c:v>9.0933000000000004E-9</c:v>
                </c:pt>
                <c:pt idx="2783">
                  <c:v>9.1374999999999999E-9</c:v>
                </c:pt>
                <c:pt idx="2784">
                  <c:v>9.1020999999999998E-9</c:v>
                </c:pt>
                <c:pt idx="2785">
                  <c:v>9.1640000000000002E-9</c:v>
                </c:pt>
                <c:pt idx="2786">
                  <c:v>9.1551000000000004E-9</c:v>
                </c:pt>
                <c:pt idx="2787">
                  <c:v>9.0933000000000004E-9</c:v>
                </c:pt>
                <c:pt idx="2788">
                  <c:v>9.1992999999999999E-9</c:v>
                </c:pt>
                <c:pt idx="2789">
                  <c:v>9.1374999999999999E-9</c:v>
                </c:pt>
                <c:pt idx="2790">
                  <c:v>9.1198000000000007E-9</c:v>
                </c:pt>
                <c:pt idx="2791">
                  <c:v>9.1551000000000004E-9</c:v>
                </c:pt>
                <c:pt idx="2792">
                  <c:v>9.1153999999999994E-9</c:v>
                </c:pt>
                <c:pt idx="2793">
                  <c:v>9.2080999999999993E-9</c:v>
                </c:pt>
                <c:pt idx="2794">
                  <c:v>9.1462999999999993E-9</c:v>
                </c:pt>
                <c:pt idx="2795">
                  <c:v>9.1595000000000001E-9</c:v>
                </c:pt>
                <c:pt idx="2796">
                  <c:v>9.1771999999999993E-9</c:v>
                </c:pt>
                <c:pt idx="2797">
                  <c:v>9.0711999999999999E-9</c:v>
                </c:pt>
                <c:pt idx="2798">
                  <c:v>9.1109999999999997E-9</c:v>
                </c:pt>
                <c:pt idx="2799">
                  <c:v>9.2036999999999996E-9</c:v>
                </c:pt>
                <c:pt idx="2800">
                  <c:v>9.1153999999999994E-9</c:v>
                </c:pt>
                <c:pt idx="2801">
                  <c:v>9.1109999999999997E-9</c:v>
                </c:pt>
                <c:pt idx="2802">
                  <c:v>9.1153999999999994E-9</c:v>
                </c:pt>
                <c:pt idx="2803">
                  <c:v>9.1816000000000006E-9</c:v>
                </c:pt>
                <c:pt idx="2804">
                  <c:v>9.1640000000000002E-9</c:v>
                </c:pt>
                <c:pt idx="2805">
                  <c:v>9.1066E-9</c:v>
                </c:pt>
                <c:pt idx="2806">
                  <c:v>9.1331000000000002E-9</c:v>
                </c:pt>
                <c:pt idx="2807">
                  <c:v>9.1640000000000002E-9</c:v>
                </c:pt>
                <c:pt idx="2808">
                  <c:v>9.1153999999999994E-9</c:v>
                </c:pt>
                <c:pt idx="2809">
                  <c:v>9.1418999999999996E-9</c:v>
                </c:pt>
                <c:pt idx="2810">
                  <c:v>9.1198000000000007E-9</c:v>
                </c:pt>
                <c:pt idx="2811">
                  <c:v>9.1066E-9</c:v>
                </c:pt>
                <c:pt idx="2812">
                  <c:v>9.1331000000000002E-9</c:v>
                </c:pt>
                <c:pt idx="2813">
                  <c:v>9.1331000000000002E-9</c:v>
                </c:pt>
                <c:pt idx="2814">
                  <c:v>9.1595000000000001E-9</c:v>
                </c:pt>
                <c:pt idx="2815">
                  <c:v>9.1727999999999996E-9</c:v>
                </c:pt>
                <c:pt idx="2816">
                  <c:v>9.1683999999999999E-9</c:v>
                </c:pt>
                <c:pt idx="2817">
                  <c:v>9.1462999999999993E-9</c:v>
                </c:pt>
                <c:pt idx="2818">
                  <c:v>9.1816000000000006E-9</c:v>
                </c:pt>
                <c:pt idx="2819">
                  <c:v>9.1242000000000004E-9</c:v>
                </c:pt>
                <c:pt idx="2820">
                  <c:v>9.1771999999999993E-9</c:v>
                </c:pt>
                <c:pt idx="2821">
                  <c:v>9.1640000000000002E-9</c:v>
                </c:pt>
                <c:pt idx="2822">
                  <c:v>9.1992999999999999E-9</c:v>
                </c:pt>
                <c:pt idx="2823">
                  <c:v>9.1860000000000003E-9</c:v>
                </c:pt>
                <c:pt idx="2824">
                  <c:v>9.0889000000000007E-9</c:v>
                </c:pt>
                <c:pt idx="2825">
                  <c:v>9.1153999999999994E-9</c:v>
                </c:pt>
                <c:pt idx="2826">
                  <c:v>9.0844999999999994E-9</c:v>
                </c:pt>
                <c:pt idx="2827">
                  <c:v>9.1640000000000002E-9</c:v>
                </c:pt>
                <c:pt idx="2828">
                  <c:v>9.0977000000000001E-9</c:v>
                </c:pt>
                <c:pt idx="2829">
                  <c:v>9.1418999999999996E-9</c:v>
                </c:pt>
                <c:pt idx="2830">
                  <c:v>9.1595000000000001E-9</c:v>
                </c:pt>
                <c:pt idx="2831">
                  <c:v>9.1331000000000002E-9</c:v>
                </c:pt>
                <c:pt idx="2832">
                  <c:v>9.1905000000000005E-9</c:v>
                </c:pt>
                <c:pt idx="2833">
                  <c:v>9.1198000000000007E-9</c:v>
                </c:pt>
                <c:pt idx="2834">
                  <c:v>9.1727999999999996E-9</c:v>
                </c:pt>
                <c:pt idx="2835">
                  <c:v>9.2125000000000006E-9</c:v>
                </c:pt>
                <c:pt idx="2836">
                  <c:v>9.1418999999999996E-9</c:v>
                </c:pt>
                <c:pt idx="2837">
                  <c:v>9.1595000000000001E-9</c:v>
                </c:pt>
                <c:pt idx="2838">
                  <c:v>9.1640000000000002E-9</c:v>
                </c:pt>
                <c:pt idx="2839">
                  <c:v>9.1771999999999993E-9</c:v>
                </c:pt>
                <c:pt idx="2840">
                  <c:v>9.1992999999999999E-9</c:v>
                </c:pt>
                <c:pt idx="2841">
                  <c:v>9.1507000000000007E-9</c:v>
                </c:pt>
                <c:pt idx="2842">
                  <c:v>9.1771999999999993E-9</c:v>
                </c:pt>
                <c:pt idx="2843">
                  <c:v>9.1595000000000001E-9</c:v>
                </c:pt>
                <c:pt idx="2844">
                  <c:v>9.1286000000000001E-9</c:v>
                </c:pt>
                <c:pt idx="2845">
                  <c:v>9.1286000000000001E-9</c:v>
                </c:pt>
                <c:pt idx="2846">
                  <c:v>9.1816000000000006E-9</c:v>
                </c:pt>
                <c:pt idx="2847">
                  <c:v>9.1816000000000006E-9</c:v>
                </c:pt>
                <c:pt idx="2848">
                  <c:v>9.1286000000000001E-9</c:v>
                </c:pt>
                <c:pt idx="2849">
                  <c:v>9.1640000000000002E-9</c:v>
                </c:pt>
                <c:pt idx="2850">
                  <c:v>9.2036999999999996E-9</c:v>
                </c:pt>
                <c:pt idx="2851">
                  <c:v>9.1992999999999999E-9</c:v>
                </c:pt>
                <c:pt idx="2852">
                  <c:v>9.1905000000000005E-9</c:v>
                </c:pt>
                <c:pt idx="2853">
                  <c:v>9.1595000000000001E-9</c:v>
                </c:pt>
                <c:pt idx="2854">
                  <c:v>9.1771999999999993E-9</c:v>
                </c:pt>
                <c:pt idx="2855">
                  <c:v>9.1905000000000005E-9</c:v>
                </c:pt>
                <c:pt idx="2856">
                  <c:v>9.1816000000000006E-9</c:v>
                </c:pt>
                <c:pt idx="2857">
                  <c:v>9.2345999999999995E-9</c:v>
                </c:pt>
                <c:pt idx="2858">
                  <c:v>9.1905000000000005E-9</c:v>
                </c:pt>
                <c:pt idx="2859">
                  <c:v>9.2080999999999993E-9</c:v>
                </c:pt>
                <c:pt idx="2860">
                  <c:v>9.1551000000000004E-9</c:v>
                </c:pt>
                <c:pt idx="2861">
                  <c:v>9.2258000000000001E-9</c:v>
                </c:pt>
                <c:pt idx="2862">
                  <c:v>9.2214000000000004E-9</c:v>
                </c:pt>
                <c:pt idx="2863">
                  <c:v>9.1286000000000001E-9</c:v>
                </c:pt>
                <c:pt idx="2864">
                  <c:v>9.1374999999999999E-9</c:v>
                </c:pt>
                <c:pt idx="2865">
                  <c:v>9.2170000000000007E-9</c:v>
                </c:pt>
                <c:pt idx="2866">
                  <c:v>9.2036999999999996E-9</c:v>
                </c:pt>
                <c:pt idx="2867">
                  <c:v>9.1683999999999999E-9</c:v>
                </c:pt>
                <c:pt idx="2868">
                  <c:v>9.1198000000000007E-9</c:v>
                </c:pt>
                <c:pt idx="2869">
                  <c:v>9.1949000000000002E-9</c:v>
                </c:pt>
                <c:pt idx="2870">
                  <c:v>9.2170000000000007E-9</c:v>
                </c:pt>
                <c:pt idx="2871">
                  <c:v>9.2170000000000007E-9</c:v>
                </c:pt>
                <c:pt idx="2872">
                  <c:v>9.2214000000000004E-9</c:v>
                </c:pt>
                <c:pt idx="2873">
                  <c:v>9.1905000000000005E-9</c:v>
                </c:pt>
                <c:pt idx="2874">
                  <c:v>9.1551000000000004E-9</c:v>
                </c:pt>
                <c:pt idx="2875">
                  <c:v>9.2080999999999993E-9</c:v>
                </c:pt>
                <c:pt idx="2876">
                  <c:v>9.1905000000000005E-9</c:v>
                </c:pt>
                <c:pt idx="2877">
                  <c:v>9.2125000000000006E-9</c:v>
                </c:pt>
                <c:pt idx="2878">
                  <c:v>9.2125000000000006E-9</c:v>
                </c:pt>
                <c:pt idx="2879">
                  <c:v>9.2610999999999998E-9</c:v>
                </c:pt>
                <c:pt idx="2880">
                  <c:v>9.2479000000000007E-9</c:v>
                </c:pt>
                <c:pt idx="2881">
                  <c:v>9.2654999999999995E-9</c:v>
                </c:pt>
                <c:pt idx="2882">
                  <c:v>9.2345999999999995E-9</c:v>
                </c:pt>
                <c:pt idx="2883">
                  <c:v>9.2214000000000004E-9</c:v>
                </c:pt>
                <c:pt idx="2884">
                  <c:v>9.1905000000000005E-9</c:v>
                </c:pt>
                <c:pt idx="2885">
                  <c:v>9.1905000000000005E-9</c:v>
                </c:pt>
                <c:pt idx="2886">
                  <c:v>9.2125000000000006E-9</c:v>
                </c:pt>
                <c:pt idx="2887">
                  <c:v>9.2080999999999993E-9</c:v>
                </c:pt>
                <c:pt idx="2888">
                  <c:v>9.1860000000000003E-9</c:v>
                </c:pt>
                <c:pt idx="2889">
                  <c:v>9.1683999999999999E-9</c:v>
                </c:pt>
                <c:pt idx="2890">
                  <c:v>9.2258000000000001E-9</c:v>
                </c:pt>
                <c:pt idx="2891">
                  <c:v>9.2258000000000001E-9</c:v>
                </c:pt>
                <c:pt idx="2892">
                  <c:v>9.2170000000000007E-9</c:v>
                </c:pt>
                <c:pt idx="2893">
                  <c:v>9.1595000000000001E-9</c:v>
                </c:pt>
                <c:pt idx="2894">
                  <c:v>9.2345999999999995E-9</c:v>
                </c:pt>
                <c:pt idx="2895">
                  <c:v>9.2170000000000007E-9</c:v>
                </c:pt>
                <c:pt idx="2896">
                  <c:v>9.1905000000000005E-9</c:v>
                </c:pt>
                <c:pt idx="2897">
                  <c:v>9.1949000000000002E-9</c:v>
                </c:pt>
                <c:pt idx="2898">
                  <c:v>9.2080999999999993E-9</c:v>
                </c:pt>
                <c:pt idx="2899">
                  <c:v>9.2434999999999994E-9</c:v>
                </c:pt>
                <c:pt idx="2900">
                  <c:v>9.1860000000000003E-9</c:v>
                </c:pt>
                <c:pt idx="2901">
                  <c:v>9.2036999999999996E-9</c:v>
                </c:pt>
                <c:pt idx="2902">
                  <c:v>9.2567000000000001E-9</c:v>
                </c:pt>
                <c:pt idx="2903">
                  <c:v>9.2654999999999995E-9</c:v>
                </c:pt>
                <c:pt idx="2904">
                  <c:v>9.2080999999999993E-9</c:v>
                </c:pt>
                <c:pt idx="2905">
                  <c:v>9.1860000000000003E-9</c:v>
                </c:pt>
                <c:pt idx="2906">
                  <c:v>9.1992999999999999E-9</c:v>
                </c:pt>
                <c:pt idx="2907">
                  <c:v>9.2170000000000007E-9</c:v>
                </c:pt>
                <c:pt idx="2908">
                  <c:v>9.2301999999999998E-9</c:v>
                </c:pt>
                <c:pt idx="2909">
                  <c:v>9.1905000000000005E-9</c:v>
                </c:pt>
                <c:pt idx="2910">
                  <c:v>9.2345999999999995E-9</c:v>
                </c:pt>
                <c:pt idx="2911">
                  <c:v>9.2610999999999998E-9</c:v>
                </c:pt>
                <c:pt idx="2912">
                  <c:v>9.1905000000000005E-9</c:v>
                </c:pt>
                <c:pt idx="2913">
                  <c:v>9.1640000000000002E-9</c:v>
                </c:pt>
                <c:pt idx="2914">
                  <c:v>9.2523000000000004E-9</c:v>
                </c:pt>
                <c:pt idx="2915">
                  <c:v>9.2788000000000007E-9</c:v>
                </c:pt>
                <c:pt idx="2916">
                  <c:v>9.2258000000000001E-9</c:v>
                </c:pt>
                <c:pt idx="2917">
                  <c:v>9.2479000000000007E-9</c:v>
                </c:pt>
                <c:pt idx="2918">
                  <c:v>9.1992999999999999E-9</c:v>
                </c:pt>
                <c:pt idx="2919">
                  <c:v>9.2345999999999995E-9</c:v>
                </c:pt>
                <c:pt idx="2920">
                  <c:v>9.2125000000000006E-9</c:v>
                </c:pt>
                <c:pt idx="2921">
                  <c:v>9.1860000000000003E-9</c:v>
                </c:pt>
                <c:pt idx="2922">
                  <c:v>9.2170000000000007E-9</c:v>
                </c:pt>
                <c:pt idx="2923">
                  <c:v>9.2036999999999996E-9</c:v>
                </c:pt>
                <c:pt idx="2924">
                  <c:v>9.2699999999999996E-9</c:v>
                </c:pt>
                <c:pt idx="2925">
                  <c:v>9.2389999999999992E-9</c:v>
                </c:pt>
                <c:pt idx="2926">
                  <c:v>9.2788000000000007E-9</c:v>
                </c:pt>
                <c:pt idx="2927">
                  <c:v>9.2036999999999996E-9</c:v>
                </c:pt>
                <c:pt idx="2928">
                  <c:v>9.2258000000000001E-9</c:v>
                </c:pt>
                <c:pt idx="2929">
                  <c:v>9.2434999999999994E-9</c:v>
                </c:pt>
                <c:pt idx="2930">
                  <c:v>9.2567000000000001E-9</c:v>
                </c:pt>
                <c:pt idx="2931">
                  <c:v>9.2567000000000001E-9</c:v>
                </c:pt>
                <c:pt idx="2932">
                  <c:v>9.2567000000000001E-9</c:v>
                </c:pt>
                <c:pt idx="2933">
                  <c:v>9.1640000000000002E-9</c:v>
                </c:pt>
                <c:pt idx="2934">
                  <c:v>9.2258000000000001E-9</c:v>
                </c:pt>
                <c:pt idx="2935">
                  <c:v>9.2258000000000001E-9</c:v>
                </c:pt>
                <c:pt idx="2936">
                  <c:v>9.2479000000000007E-9</c:v>
                </c:pt>
                <c:pt idx="2937">
                  <c:v>9.2832000000000004E-9</c:v>
                </c:pt>
                <c:pt idx="2938">
                  <c:v>9.2788000000000007E-9</c:v>
                </c:pt>
                <c:pt idx="2939">
                  <c:v>9.2523000000000004E-9</c:v>
                </c:pt>
                <c:pt idx="2940">
                  <c:v>9.2610999999999998E-9</c:v>
                </c:pt>
                <c:pt idx="2941">
                  <c:v>9.2479000000000007E-9</c:v>
                </c:pt>
                <c:pt idx="2942">
                  <c:v>9.2389999999999992E-9</c:v>
                </c:pt>
                <c:pt idx="2943">
                  <c:v>9.2080999999999993E-9</c:v>
                </c:pt>
                <c:pt idx="2944">
                  <c:v>9.2919999999999998E-9</c:v>
                </c:pt>
                <c:pt idx="2945">
                  <c:v>9.2258000000000001E-9</c:v>
                </c:pt>
                <c:pt idx="2946">
                  <c:v>9.2743999999999993E-9</c:v>
                </c:pt>
                <c:pt idx="2947">
                  <c:v>9.2301999999999998E-9</c:v>
                </c:pt>
                <c:pt idx="2948">
                  <c:v>9.3008999999999996E-9</c:v>
                </c:pt>
                <c:pt idx="2949">
                  <c:v>9.2125000000000006E-9</c:v>
                </c:pt>
                <c:pt idx="2950">
                  <c:v>9.1949000000000002E-9</c:v>
                </c:pt>
                <c:pt idx="2951">
                  <c:v>9.2832000000000004E-9</c:v>
                </c:pt>
                <c:pt idx="2952">
                  <c:v>9.2301999999999998E-9</c:v>
                </c:pt>
                <c:pt idx="2953">
                  <c:v>9.2434999999999994E-9</c:v>
                </c:pt>
                <c:pt idx="2954">
                  <c:v>9.2214000000000004E-9</c:v>
                </c:pt>
                <c:pt idx="2955">
                  <c:v>9.2389999999999992E-9</c:v>
                </c:pt>
                <c:pt idx="2956">
                  <c:v>9.2832000000000004E-9</c:v>
                </c:pt>
                <c:pt idx="2957">
                  <c:v>9.2876000000000001E-9</c:v>
                </c:pt>
                <c:pt idx="2958">
                  <c:v>9.2214000000000004E-9</c:v>
                </c:pt>
                <c:pt idx="2959">
                  <c:v>9.2743999999999993E-9</c:v>
                </c:pt>
                <c:pt idx="2960">
                  <c:v>9.2214000000000004E-9</c:v>
                </c:pt>
                <c:pt idx="2961">
                  <c:v>9.2654999999999995E-9</c:v>
                </c:pt>
                <c:pt idx="2962">
                  <c:v>9.2567000000000001E-9</c:v>
                </c:pt>
                <c:pt idx="2963">
                  <c:v>9.2301999999999998E-9</c:v>
                </c:pt>
                <c:pt idx="2964">
                  <c:v>9.2214000000000004E-9</c:v>
                </c:pt>
                <c:pt idx="2965">
                  <c:v>9.2610999999999998E-9</c:v>
                </c:pt>
                <c:pt idx="2966">
                  <c:v>9.2699999999999996E-9</c:v>
                </c:pt>
                <c:pt idx="2967">
                  <c:v>9.2301999999999998E-9</c:v>
                </c:pt>
                <c:pt idx="2968">
                  <c:v>9.2876000000000001E-9</c:v>
                </c:pt>
                <c:pt idx="2969">
                  <c:v>9.2654999999999995E-9</c:v>
                </c:pt>
                <c:pt idx="2970">
                  <c:v>9.2434999999999994E-9</c:v>
                </c:pt>
                <c:pt idx="2971">
                  <c:v>9.3097000000000006E-9</c:v>
                </c:pt>
                <c:pt idx="2972">
                  <c:v>9.2832000000000004E-9</c:v>
                </c:pt>
                <c:pt idx="2973">
                  <c:v>9.2345999999999995E-9</c:v>
                </c:pt>
                <c:pt idx="2974">
                  <c:v>9.2876000000000001E-9</c:v>
                </c:pt>
                <c:pt idx="2975">
                  <c:v>9.3141000000000003E-9</c:v>
                </c:pt>
                <c:pt idx="2976">
                  <c:v>9.2832000000000004E-9</c:v>
                </c:pt>
                <c:pt idx="2977">
                  <c:v>9.2654999999999995E-9</c:v>
                </c:pt>
                <c:pt idx="2978">
                  <c:v>9.2832000000000004E-9</c:v>
                </c:pt>
                <c:pt idx="2979">
                  <c:v>9.2036999999999996E-9</c:v>
                </c:pt>
                <c:pt idx="2980">
                  <c:v>9.3008999999999996E-9</c:v>
                </c:pt>
                <c:pt idx="2981">
                  <c:v>9.2389999999999992E-9</c:v>
                </c:pt>
                <c:pt idx="2982">
                  <c:v>9.2919999999999998E-9</c:v>
                </c:pt>
                <c:pt idx="2983">
                  <c:v>9.3317999999999996E-9</c:v>
                </c:pt>
                <c:pt idx="2984">
                  <c:v>9.3008999999999996E-9</c:v>
                </c:pt>
                <c:pt idx="2985">
                  <c:v>9.2610999999999998E-9</c:v>
                </c:pt>
                <c:pt idx="2986">
                  <c:v>9.3008999999999996E-9</c:v>
                </c:pt>
                <c:pt idx="2987">
                  <c:v>9.2919999999999998E-9</c:v>
                </c:pt>
                <c:pt idx="2988">
                  <c:v>9.2876000000000001E-9</c:v>
                </c:pt>
                <c:pt idx="2989">
                  <c:v>9.2610999999999998E-9</c:v>
                </c:pt>
                <c:pt idx="2990">
                  <c:v>9.2964999999999999E-9</c:v>
                </c:pt>
                <c:pt idx="2991">
                  <c:v>9.3097000000000006E-9</c:v>
                </c:pt>
                <c:pt idx="2992">
                  <c:v>9.2125000000000006E-9</c:v>
                </c:pt>
                <c:pt idx="2993">
                  <c:v>9.2567000000000001E-9</c:v>
                </c:pt>
                <c:pt idx="2994">
                  <c:v>9.3185E-9</c:v>
                </c:pt>
                <c:pt idx="2995">
                  <c:v>9.2654999999999995E-9</c:v>
                </c:pt>
                <c:pt idx="2996">
                  <c:v>9.3052999999999993E-9</c:v>
                </c:pt>
                <c:pt idx="2997">
                  <c:v>9.2389999999999992E-9</c:v>
                </c:pt>
                <c:pt idx="2998">
                  <c:v>9.3141000000000003E-9</c:v>
                </c:pt>
                <c:pt idx="2999">
                  <c:v>9.2523000000000004E-9</c:v>
                </c:pt>
                <c:pt idx="3000">
                  <c:v>9.2832000000000004E-9</c:v>
                </c:pt>
                <c:pt idx="3001">
                  <c:v>9.3406000000000006E-9</c:v>
                </c:pt>
                <c:pt idx="3002">
                  <c:v>9.3450000000000003E-9</c:v>
                </c:pt>
                <c:pt idx="3003">
                  <c:v>9.2964999999999999E-9</c:v>
                </c:pt>
                <c:pt idx="3004">
                  <c:v>9.2479000000000007E-9</c:v>
                </c:pt>
                <c:pt idx="3005">
                  <c:v>9.4069000000000007E-9</c:v>
                </c:pt>
                <c:pt idx="3006">
                  <c:v>9.2919999999999998E-9</c:v>
                </c:pt>
                <c:pt idx="3007">
                  <c:v>9.3052999999999993E-9</c:v>
                </c:pt>
                <c:pt idx="3008">
                  <c:v>9.3495000000000004E-9</c:v>
                </c:pt>
                <c:pt idx="3009">
                  <c:v>9.2832000000000004E-9</c:v>
                </c:pt>
                <c:pt idx="3010">
                  <c:v>9.3097000000000006E-9</c:v>
                </c:pt>
                <c:pt idx="3011">
                  <c:v>9.3317999999999996E-9</c:v>
                </c:pt>
                <c:pt idx="3012">
                  <c:v>9.3097000000000006E-9</c:v>
                </c:pt>
                <c:pt idx="3013">
                  <c:v>9.3185E-9</c:v>
                </c:pt>
                <c:pt idx="3014">
                  <c:v>9.2699999999999996E-9</c:v>
                </c:pt>
                <c:pt idx="3015">
                  <c:v>9.3450000000000003E-9</c:v>
                </c:pt>
                <c:pt idx="3016">
                  <c:v>9.3008999999999996E-9</c:v>
                </c:pt>
                <c:pt idx="3017">
                  <c:v>9.3495000000000004E-9</c:v>
                </c:pt>
                <c:pt idx="3018">
                  <c:v>9.3450000000000003E-9</c:v>
                </c:pt>
                <c:pt idx="3019">
                  <c:v>9.2876000000000001E-9</c:v>
                </c:pt>
                <c:pt idx="3020">
                  <c:v>9.2964999999999999E-9</c:v>
                </c:pt>
                <c:pt idx="3021">
                  <c:v>9.3097000000000006E-9</c:v>
                </c:pt>
                <c:pt idx="3022">
                  <c:v>9.3539000000000001E-9</c:v>
                </c:pt>
                <c:pt idx="3023">
                  <c:v>9.3230000000000002E-9</c:v>
                </c:pt>
                <c:pt idx="3024">
                  <c:v>9.3008999999999996E-9</c:v>
                </c:pt>
                <c:pt idx="3025">
                  <c:v>9.3361999999999993E-9</c:v>
                </c:pt>
                <c:pt idx="3026">
                  <c:v>9.3141000000000003E-9</c:v>
                </c:pt>
                <c:pt idx="3027">
                  <c:v>9.3185E-9</c:v>
                </c:pt>
                <c:pt idx="3028">
                  <c:v>9.3230000000000002E-9</c:v>
                </c:pt>
                <c:pt idx="3029">
                  <c:v>9.2567000000000001E-9</c:v>
                </c:pt>
                <c:pt idx="3030">
                  <c:v>9.2610999999999998E-9</c:v>
                </c:pt>
                <c:pt idx="3031">
                  <c:v>9.2434999999999994E-9</c:v>
                </c:pt>
                <c:pt idx="3032">
                  <c:v>9.3185E-9</c:v>
                </c:pt>
                <c:pt idx="3033">
                  <c:v>9.2832000000000004E-9</c:v>
                </c:pt>
                <c:pt idx="3034">
                  <c:v>9.3008999999999996E-9</c:v>
                </c:pt>
                <c:pt idx="3035">
                  <c:v>9.3848000000000001E-9</c:v>
                </c:pt>
                <c:pt idx="3036">
                  <c:v>9.3317999999999996E-9</c:v>
                </c:pt>
                <c:pt idx="3037">
                  <c:v>9.3361999999999993E-9</c:v>
                </c:pt>
                <c:pt idx="3038">
                  <c:v>9.3715000000000006E-9</c:v>
                </c:pt>
                <c:pt idx="3039">
                  <c:v>9.3715000000000006E-9</c:v>
                </c:pt>
                <c:pt idx="3040">
                  <c:v>9.3406000000000006E-9</c:v>
                </c:pt>
                <c:pt idx="3041">
                  <c:v>9.3230000000000002E-9</c:v>
                </c:pt>
                <c:pt idx="3042">
                  <c:v>9.3450000000000003E-9</c:v>
                </c:pt>
                <c:pt idx="3043">
                  <c:v>9.3715000000000006E-9</c:v>
                </c:pt>
                <c:pt idx="3044">
                  <c:v>9.3052999999999993E-9</c:v>
                </c:pt>
                <c:pt idx="3045">
                  <c:v>9.3582999999999998E-9</c:v>
                </c:pt>
                <c:pt idx="3046">
                  <c:v>9.3406000000000006E-9</c:v>
                </c:pt>
                <c:pt idx="3047">
                  <c:v>9.3539000000000001E-9</c:v>
                </c:pt>
                <c:pt idx="3048">
                  <c:v>9.2743999999999993E-9</c:v>
                </c:pt>
                <c:pt idx="3049">
                  <c:v>9.3582999999999998E-9</c:v>
                </c:pt>
                <c:pt idx="3050">
                  <c:v>9.4113000000000004E-9</c:v>
                </c:pt>
                <c:pt idx="3051">
                  <c:v>9.3273999999999999E-9</c:v>
                </c:pt>
                <c:pt idx="3052">
                  <c:v>9.3582999999999998E-9</c:v>
                </c:pt>
                <c:pt idx="3053">
                  <c:v>9.3626999999999995E-9</c:v>
                </c:pt>
                <c:pt idx="3054">
                  <c:v>9.3097000000000006E-9</c:v>
                </c:pt>
                <c:pt idx="3055">
                  <c:v>9.3804000000000004E-9</c:v>
                </c:pt>
                <c:pt idx="3056">
                  <c:v>9.3450000000000003E-9</c:v>
                </c:pt>
                <c:pt idx="3057">
                  <c:v>9.3539000000000001E-9</c:v>
                </c:pt>
                <c:pt idx="3058">
                  <c:v>9.3273999999999999E-9</c:v>
                </c:pt>
                <c:pt idx="3059">
                  <c:v>9.3495000000000004E-9</c:v>
                </c:pt>
                <c:pt idx="3060">
                  <c:v>9.3450000000000003E-9</c:v>
                </c:pt>
                <c:pt idx="3061">
                  <c:v>9.3804000000000004E-9</c:v>
                </c:pt>
                <c:pt idx="3062">
                  <c:v>9.3097000000000006E-9</c:v>
                </c:pt>
                <c:pt idx="3063">
                  <c:v>9.3582999999999998E-9</c:v>
                </c:pt>
                <c:pt idx="3064">
                  <c:v>9.3804000000000004E-9</c:v>
                </c:pt>
                <c:pt idx="3065">
                  <c:v>9.3361999999999993E-9</c:v>
                </c:pt>
                <c:pt idx="3066">
                  <c:v>9.4113000000000004E-9</c:v>
                </c:pt>
                <c:pt idx="3067">
                  <c:v>9.3582999999999998E-9</c:v>
                </c:pt>
                <c:pt idx="3068">
                  <c:v>9.3317999999999996E-9</c:v>
                </c:pt>
                <c:pt idx="3069">
                  <c:v>9.3715000000000006E-9</c:v>
                </c:pt>
                <c:pt idx="3070">
                  <c:v>9.3495000000000004E-9</c:v>
                </c:pt>
                <c:pt idx="3071">
                  <c:v>9.3097000000000006E-9</c:v>
                </c:pt>
                <c:pt idx="3072">
                  <c:v>9.3670999999999992E-9</c:v>
                </c:pt>
                <c:pt idx="3073">
                  <c:v>9.3848000000000001E-9</c:v>
                </c:pt>
                <c:pt idx="3074">
                  <c:v>9.3582999999999998E-9</c:v>
                </c:pt>
                <c:pt idx="3075">
                  <c:v>9.3979999999999992E-9</c:v>
                </c:pt>
                <c:pt idx="3076">
                  <c:v>9.3317999999999996E-9</c:v>
                </c:pt>
                <c:pt idx="3077">
                  <c:v>9.3891999999999998E-9</c:v>
                </c:pt>
                <c:pt idx="3078">
                  <c:v>9.3848000000000001E-9</c:v>
                </c:pt>
                <c:pt idx="3079">
                  <c:v>9.3670999999999992E-9</c:v>
                </c:pt>
                <c:pt idx="3080">
                  <c:v>9.3539000000000001E-9</c:v>
                </c:pt>
                <c:pt idx="3081">
                  <c:v>9.3670999999999992E-9</c:v>
                </c:pt>
                <c:pt idx="3082">
                  <c:v>9.3539000000000001E-9</c:v>
                </c:pt>
                <c:pt idx="3083">
                  <c:v>9.3626999999999995E-9</c:v>
                </c:pt>
                <c:pt idx="3084">
                  <c:v>9.3230000000000002E-9</c:v>
                </c:pt>
                <c:pt idx="3085">
                  <c:v>9.4157000000000001E-9</c:v>
                </c:pt>
                <c:pt idx="3086">
                  <c:v>9.3804000000000004E-9</c:v>
                </c:pt>
                <c:pt idx="3087">
                  <c:v>9.3804000000000004E-9</c:v>
                </c:pt>
                <c:pt idx="3088">
                  <c:v>9.3848000000000001E-9</c:v>
                </c:pt>
                <c:pt idx="3089">
                  <c:v>9.3052999999999993E-9</c:v>
                </c:pt>
                <c:pt idx="3090">
                  <c:v>9.3539000000000001E-9</c:v>
                </c:pt>
                <c:pt idx="3091">
                  <c:v>9.3804000000000004E-9</c:v>
                </c:pt>
                <c:pt idx="3092">
                  <c:v>9.3670999999999992E-9</c:v>
                </c:pt>
                <c:pt idx="3093">
                  <c:v>9.3361999999999993E-9</c:v>
                </c:pt>
                <c:pt idx="3094">
                  <c:v>9.3495000000000004E-9</c:v>
                </c:pt>
                <c:pt idx="3095">
                  <c:v>9.3848000000000001E-9</c:v>
                </c:pt>
                <c:pt idx="3096">
                  <c:v>9.4113000000000004E-9</c:v>
                </c:pt>
                <c:pt idx="3097">
                  <c:v>9.3891999999999998E-9</c:v>
                </c:pt>
                <c:pt idx="3098">
                  <c:v>9.3273999999999999E-9</c:v>
                </c:pt>
                <c:pt idx="3099">
                  <c:v>9.3715000000000006E-9</c:v>
                </c:pt>
                <c:pt idx="3100">
                  <c:v>9.4157000000000001E-9</c:v>
                </c:pt>
                <c:pt idx="3101">
                  <c:v>9.4289000000000008E-9</c:v>
                </c:pt>
                <c:pt idx="3102">
                  <c:v>9.3848000000000001E-9</c:v>
                </c:pt>
                <c:pt idx="3103">
                  <c:v>9.3760000000000007E-9</c:v>
                </c:pt>
                <c:pt idx="3104">
                  <c:v>9.3230000000000002E-9</c:v>
                </c:pt>
                <c:pt idx="3105">
                  <c:v>9.2876000000000001E-9</c:v>
                </c:pt>
                <c:pt idx="3106">
                  <c:v>9.3450000000000003E-9</c:v>
                </c:pt>
                <c:pt idx="3107">
                  <c:v>9.3582999999999998E-9</c:v>
                </c:pt>
                <c:pt idx="3108">
                  <c:v>9.3582999999999998E-9</c:v>
                </c:pt>
                <c:pt idx="3109">
                  <c:v>9.3935999999999995E-9</c:v>
                </c:pt>
                <c:pt idx="3110">
                  <c:v>9.3495000000000004E-9</c:v>
                </c:pt>
                <c:pt idx="3111">
                  <c:v>9.3008999999999996E-9</c:v>
                </c:pt>
                <c:pt idx="3112">
                  <c:v>9.3317999999999996E-9</c:v>
                </c:pt>
                <c:pt idx="3113">
                  <c:v>9.3760000000000007E-9</c:v>
                </c:pt>
                <c:pt idx="3114">
                  <c:v>9.3979999999999992E-9</c:v>
                </c:pt>
                <c:pt idx="3115">
                  <c:v>9.3582999999999998E-9</c:v>
                </c:pt>
                <c:pt idx="3116">
                  <c:v>9.3670999999999992E-9</c:v>
                </c:pt>
                <c:pt idx="3117">
                  <c:v>9.4069000000000007E-9</c:v>
                </c:pt>
                <c:pt idx="3118">
                  <c:v>9.3935999999999995E-9</c:v>
                </c:pt>
                <c:pt idx="3119">
                  <c:v>9.3670999999999992E-9</c:v>
                </c:pt>
                <c:pt idx="3120">
                  <c:v>9.3582999999999998E-9</c:v>
                </c:pt>
                <c:pt idx="3121">
                  <c:v>9.3804000000000004E-9</c:v>
                </c:pt>
                <c:pt idx="3122">
                  <c:v>9.3891999999999998E-9</c:v>
                </c:pt>
                <c:pt idx="3123">
                  <c:v>9.3715000000000006E-9</c:v>
                </c:pt>
                <c:pt idx="3124">
                  <c:v>9.3804000000000004E-9</c:v>
                </c:pt>
                <c:pt idx="3125">
                  <c:v>9.4113000000000004E-9</c:v>
                </c:pt>
                <c:pt idx="3126">
                  <c:v>9.3935999999999995E-9</c:v>
                </c:pt>
                <c:pt idx="3127">
                  <c:v>9.3848000000000001E-9</c:v>
                </c:pt>
                <c:pt idx="3128">
                  <c:v>9.4642999999999993E-9</c:v>
                </c:pt>
                <c:pt idx="3129">
                  <c:v>9.4024000000000005E-9</c:v>
                </c:pt>
                <c:pt idx="3130">
                  <c:v>9.3804000000000004E-9</c:v>
                </c:pt>
                <c:pt idx="3131">
                  <c:v>9.3848000000000001E-9</c:v>
                </c:pt>
                <c:pt idx="3132">
                  <c:v>9.3979999999999992E-9</c:v>
                </c:pt>
                <c:pt idx="3133">
                  <c:v>9.4333999999999993E-9</c:v>
                </c:pt>
                <c:pt idx="3134">
                  <c:v>9.4024000000000005E-9</c:v>
                </c:pt>
                <c:pt idx="3135">
                  <c:v>9.3979999999999992E-9</c:v>
                </c:pt>
                <c:pt idx="3136">
                  <c:v>9.3450000000000003E-9</c:v>
                </c:pt>
                <c:pt idx="3137">
                  <c:v>9.4289000000000008E-9</c:v>
                </c:pt>
                <c:pt idx="3138">
                  <c:v>9.3715000000000006E-9</c:v>
                </c:pt>
                <c:pt idx="3139">
                  <c:v>9.4378000000000006E-9</c:v>
                </c:pt>
                <c:pt idx="3140">
                  <c:v>9.4244999999999995E-9</c:v>
                </c:pt>
                <c:pt idx="3141">
                  <c:v>9.4687000000000006E-9</c:v>
                </c:pt>
                <c:pt idx="3142">
                  <c:v>9.4200999999999998E-9</c:v>
                </c:pt>
                <c:pt idx="3143">
                  <c:v>9.3539000000000001E-9</c:v>
                </c:pt>
                <c:pt idx="3144">
                  <c:v>9.4598999999999996E-9</c:v>
                </c:pt>
                <c:pt idx="3145">
                  <c:v>9.3495000000000004E-9</c:v>
                </c:pt>
                <c:pt idx="3146">
                  <c:v>9.3450000000000003E-9</c:v>
                </c:pt>
                <c:pt idx="3147">
                  <c:v>9.3450000000000003E-9</c:v>
                </c:pt>
                <c:pt idx="3148">
                  <c:v>9.3273999999999999E-9</c:v>
                </c:pt>
                <c:pt idx="3149">
                  <c:v>9.3979999999999992E-9</c:v>
                </c:pt>
                <c:pt idx="3150">
                  <c:v>9.4069000000000007E-9</c:v>
                </c:pt>
                <c:pt idx="3151">
                  <c:v>9.4818999999999997E-9</c:v>
                </c:pt>
                <c:pt idx="3152">
                  <c:v>9.4157000000000001E-9</c:v>
                </c:pt>
                <c:pt idx="3153">
                  <c:v>9.3848000000000001E-9</c:v>
                </c:pt>
                <c:pt idx="3154">
                  <c:v>9.3935999999999995E-9</c:v>
                </c:pt>
                <c:pt idx="3155">
                  <c:v>9.4069000000000007E-9</c:v>
                </c:pt>
                <c:pt idx="3156">
                  <c:v>9.4818999999999997E-9</c:v>
                </c:pt>
                <c:pt idx="3157">
                  <c:v>9.4113000000000004E-9</c:v>
                </c:pt>
                <c:pt idx="3158">
                  <c:v>9.4157000000000001E-9</c:v>
                </c:pt>
                <c:pt idx="3159">
                  <c:v>9.4069000000000007E-9</c:v>
                </c:pt>
                <c:pt idx="3160">
                  <c:v>9.3141000000000003E-9</c:v>
                </c:pt>
                <c:pt idx="3161">
                  <c:v>9.4333999999999993E-9</c:v>
                </c:pt>
                <c:pt idx="3162">
                  <c:v>9.3979999999999992E-9</c:v>
                </c:pt>
                <c:pt idx="3163">
                  <c:v>9.3979999999999992E-9</c:v>
                </c:pt>
                <c:pt idx="3164">
                  <c:v>9.4024000000000005E-9</c:v>
                </c:pt>
                <c:pt idx="3165">
                  <c:v>9.4113000000000004E-9</c:v>
                </c:pt>
                <c:pt idx="3166">
                  <c:v>9.3715000000000006E-9</c:v>
                </c:pt>
                <c:pt idx="3167">
                  <c:v>9.3891999999999998E-9</c:v>
                </c:pt>
                <c:pt idx="3168">
                  <c:v>9.3760000000000007E-9</c:v>
                </c:pt>
                <c:pt idx="3169">
                  <c:v>9.3979999999999992E-9</c:v>
                </c:pt>
                <c:pt idx="3170">
                  <c:v>9.4157000000000001E-9</c:v>
                </c:pt>
                <c:pt idx="3171">
                  <c:v>9.4157000000000001E-9</c:v>
                </c:pt>
                <c:pt idx="3172">
                  <c:v>9.4422000000000003E-9</c:v>
                </c:pt>
                <c:pt idx="3173">
                  <c:v>9.4289000000000008E-9</c:v>
                </c:pt>
                <c:pt idx="3174">
                  <c:v>9.4113000000000004E-9</c:v>
                </c:pt>
                <c:pt idx="3175">
                  <c:v>9.4687000000000006E-9</c:v>
                </c:pt>
                <c:pt idx="3176">
                  <c:v>9.3891999999999998E-9</c:v>
                </c:pt>
                <c:pt idx="3177">
                  <c:v>9.4422000000000003E-9</c:v>
                </c:pt>
                <c:pt idx="3178">
                  <c:v>9.4333999999999993E-9</c:v>
                </c:pt>
                <c:pt idx="3179">
                  <c:v>9.4157000000000001E-9</c:v>
                </c:pt>
                <c:pt idx="3180">
                  <c:v>9.4157000000000001E-9</c:v>
                </c:pt>
                <c:pt idx="3181">
                  <c:v>9.4378000000000006E-9</c:v>
                </c:pt>
                <c:pt idx="3182">
                  <c:v>9.4553999999999994E-9</c:v>
                </c:pt>
                <c:pt idx="3183">
                  <c:v>9.4598999999999996E-9</c:v>
                </c:pt>
                <c:pt idx="3184">
                  <c:v>9.4422000000000003E-9</c:v>
                </c:pt>
                <c:pt idx="3185">
                  <c:v>9.4378000000000006E-9</c:v>
                </c:pt>
                <c:pt idx="3186">
                  <c:v>9.3715000000000006E-9</c:v>
                </c:pt>
                <c:pt idx="3187">
                  <c:v>9.4775E-9</c:v>
                </c:pt>
                <c:pt idx="3188">
                  <c:v>9.4289000000000008E-9</c:v>
                </c:pt>
                <c:pt idx="3189">
                  <c:v>9.4642999999999993E-9</c:v>
                </c:pt>
                <c:pt idx="3190">
                  <c:v>9.4422000000000003E-9</c:v>
                </c:pt>
                <c:pt idx="3191">
                  <c:v>9.4422000000000003E-9</c:v>
                </c:pt>
                <c:pt idx="3192">
                  <c:v>9.4509999999999997E-9</c:v>
                </c:pt>
                <c:pt idx="3193">
                  <c:v>9.4422000000000003E-9</c:v>
                </c:pt>
                <c:pt idx="3194">
                  <c:v>9.4687000000000006E-9</c:v>
                </c:pt>
                <c:pt idx="3195">
                  <c:v>9.4113000000000004E-9</c:v>
                </c:pt>
                <c:pt idx="3196">
                  <c:v>9.4200999999999998E-9</c:v>
                </c:pt>
                <c:pt idx="3197">
                  <c:v>9.4378000000000006E-9</c:v>
                </c:pt>
                <c:pt idx="3198">
                  <c:v>9.4553999999999994E-9</c:v>
                </c:pt>
                <c:pt idx="3199">
                  <c:v>9.3891999999999998E-9</c:v>
                </c:pt>
                <c:pt idx="3200">
                  <c:v>9.4642999999999993E-9</c:v>
                </c:pt>
                <c:pt idx="3201">
                  <c:v>9.4687000000000006E-9</c:v>
                </c:pt>
                <c:pt idx="3202">
                  <c:v>9.4863999999999998E-9</c:v>
                </c:pt>
                <c:pt idx="3203">
                  <c:v>9.3891999999999998E-9</c:v>
                </c:pt>
                <c:pt idx="3204">
                  <c:v>9.4775E-9</c:v>
                </c:pt>
                <c:pt idx="3205">
                  <c:v>9.4113000000000004E-9</c:v>
                </c:pt>
                <c:pt idx="3206">
                  <c:v>9.4598999999999996E-9</c:v>
                </c:pt>
                <c:pt idx="3207">
                  <c:v>9.4378000000000006E-9</c:v>
                </c:pt>
                <c:pt idx="3208">
                  <c:v>9.4333999999999993E-9</c:v>
                </c:pt>
                <c:pt idx="3209">
                  <c:v>9.3935999999999995E-9</c:v>
                </c:pt>
                <c:pt idx="3210">
                  <c:v>9.4907999999999995E-9</c:v>
                </c:pt>
                <c:pt idx="3211">
                  <c:v>9.4333999999999993E-9</c:v>
                </c:pt>
                <c:pt idx="3212">
                  <c:v>9.4466E-9</c:v>
                </c:pt>
                <c:pt idx="3213">
                  <c:v>9.4333999999999993E-9</c:v>
                </c:pt>
                <c:pt idx="3214">
                  <c:v>9.4731000000000003E-9</c:v>
                </c:pt>
                <c:pt idx="3215">
                  <c:v>9.4024000000000005E-9</c:v>
                </c:pt>
                <c:pt idx="3216">
                  <c:v>9.4863999999999998E-9</c:v>
                </c:pt>
                <c:pt idx="3217">
                  <c:v>9.4509999999999997E-9</c:v>
                </c:pt>
                <c:pt idx="3218">
                  <c:v>9.5084E-9</c:v>
                </c:pt>
                <c:pt idx="3219">
                  <c:v>9.4378000000000006E-9</c:v>
                </c:pt>
                <c:pt idx="3220">
                  <c:v>9.4466E-9</c:v>
                </c:pt>
                <c:pt idx="3221">
                  <c:v>9.4378000000000006E-9</c:v>
                </c:pt>
                <c:pt idx="3222">
                  <c:v>9.4996000000000006E-9</c:v>
                </c:pt>
                <c:pt idx="3223">
                  <c:v>9.4157000000000001E-9</c:v>
                </c:pt>
                <c:pt idx="3224">
                  <c:v>9.4422000000000003E-9</c:v>
                </c:pt>
                <c:pt idx="3225">
                  <c:v>9.4951999999999992E-9</c:v>
                </c:pt>
                <c:pt idx="3226">
                  <c:v>9.4553999999999994E-9</c:v>
                </c:pt>
                <c:pt idx="3227">
                  <c:v>9.5216999999999995E-9</c:v>
                </c:pt>
                <c:pt idx="3228">
                  <c:v>9.4509999999999997E-9</c:v>
                </c:pt>
                <c:pt idx="3229">
                  <c:v>9.4244999999999995E-9</c:v>
                </c:pt>
                <c:pt idx="3230">
                  <c:v>9.4466E-9</c:v>
                </c:pt>
                <c:pt idx="3231">
                  <c:v>9.4687000000000006E-9</c:v>
                </c:pt>
                <c:pt idx="3232">
                  <c:v>9.5260999999999992E-9</c:v>
                </c:pt>
                <c:pt idx="3233">
                  <c:v>9.4333999999999993E-9</c:v>
                </c:pt>
                <c:pt idx="3234">
                  <c:v>9.4378000000000006E-9</c:v>
                </c:pt>
                <c:pt idx="3235">
                  <c:v>9.4244999999999995E-9</c:v>
                </c:pt>
                <c:pt idx="3236">
                  <c:v>9.5349000000000002E-9</c:v>
                </c:pt>
                <c:pt idx="3237">
                  <c:v>9.4509999999999997E-9</c:v>
                </c:pt>
                <c:pt idx="3238">
                  <c:v>9.4378000000000006E-9</c:v>
                </c:pt>
                <c:pt idx="3239">
                  <c:v>9.4996000000000006E-9</c:v>
                </c:pt>
                <c:pt idx="3240">
                  <c:v>9.4378000000000006E-9</c:v>
                </c:pt>
                <c:pt idx="3241">
                  <c:v>9.4466E-9</c:v>
                </c:pt>
                <c:pt idx="3242">
                  <c:v>9.5129000000000001E-9</c:v>
                </c:pt>
                <c:pt idx="3243">
                  <c:v>9.5084E-9</c:v>
                </c:pt>
                <c:pt idx="3244">
                  <c:v>9.4422000000000003E-9</c:v>
                </c:pt>
                <c:pt idx="3245">
                  <c:v>9.4907999999999995E-9</c:v>
                </c:pt>
                <c:pt idx="3246">
                  <c:v>9.4642999999999993E-9</c:v>
                </c:pt>
                <c:pt idx="3247">
                  <c:v>9.4907999999999995E-9</c:v>
                </c:pt>
                <c:pt idx="3248">
                  <c:v>9.5040000000000003E-9</c:v>
                </c:pt>
                <c:pt idx="3249">
                  <c:v>9.4378000000000006E-9</c:v>
                </c:pt>
                <c:pt idx="3250">
                  <c:v>9.4466E-9</c:v>
                </c:pt>
                <c:pt idx="3251">
                  <c:v>9.4775E-9</c:v>
                </c:pt>
                <c:pt idx="3252">
                  <c:v>9.5349000000000002E-9</c:v>
                </c:pt>
                <c:pt idx="3253">
                  <c:v>9.4907999999999995E-9</c:v>
                </c:pt>
                <c:pt idx="3254">
                  <c:v>9.4951999999999992E-9</c:v>
                </c:pt>
                <c:pt idx="3255">
                  <c:v>9.5040000000000003E-9</c:v>
                </c:pt>
                <c:pt idx="3256">
                  <c:v>9.4069000000000007E-9</c:v>
                </c:pt>
                <c:pt idx="3257">
                  <c:v>9.4775E-9</c:v>
                </c:pt>
                <c:pt idx="3258">
                  <c:v>9.4775E-9</c:v>
                </c:pt>
                <c:pt idx="3259">
                  <c:v>9.4200999999999998E-9</c:v>
                </c:pt>
                <c:pt idx="3260">
                  <c:v>9.4200999999999998E-9</c:v>
                </c:pt>
                <c:pt idx="3261">
                  <c:v>9.5394000000000004E-9</c:v>
                </c:pt>
                <c:pt idx="3262">
                  <c:v>9.5129000000000001E-9</c:v>
                </c:pt>
                <c:pt idx="3263">
                  <c:v>9.4907999999999995E-9</c:v>
                </c:pt>
                <c:pt idx="3264">
                  <c:v>9.4996000000000006E-9</c:v>
                </c:pt>
                <c:pt idx="3265">
                  <c:v>9.5040000000000003E-9</c:v>
                </c:pt>
                <c:pt idx="3266">
                  <c:v>9.4422000000000003E-9</c:v>
                </c:pt>
                <c:pt idx="3267">
                  <c:v>9.5084E-9</c:v>
                </c:pt>
                <c:pt idx="3268">
                  <c:v>9.5260999999999992E-9</c:v>
                </c:pt>
                <c:pt idx="3269">
                  <c:v>9.5305000000000005E-9</c:v>
                </c:pt>
                <c:pt idx="3270">
                  <c:v>9.5570000000000008E-9</c:v>
                </c:pt>
                <c:pt idx="3271">
                  <c:v>9.4157000000000001E-9</c:v>
                </c:pt>
                <c:pt idx="3272">
                  <c:v>9.4731000000000003E-9</c:v>
                </c:pt>
                <c:pt idx="3273">
                  <c:v>9.5129000000000001E-9</c:v>
                </c:pt>
                <c:pt idx="3274">
                  <c:v>9.4951999999999992E-9</c:v>
                </c:pt>
                <c:pt idx="3275">
                  <c:v>9.5040000000000003E-9</c:v>
                </c:pt>
                <c:pt idx="3276">
                  <c:v>9.4731000000000003E-9</c:v>
                </c:pt>
                <c:pt idx="3277">
                  <c:v>9.5040000000000003E-9</c:v>
                </c:pt>
                <c:pt idx="3278">
                  <c:v>9.4996000000000006E-9</c:v>
                </c:pt>
                <c:pt idx="3279">
                  <c:v>9.5172999999999998E-9</c:v>
                </c:pt>
                <c:pt idx="3280">
                  <c:v>9.4466E-9</c:v>
                </c:pt>
                <c:pt idx="3281">
                  <c:v>9.5172999999999998E-9</c:v>
                </c:pt>
                <c:pt idx="3282">
                  <c:v>9.5040000000000003E-9</c:v>
                </c:pt>
                <c:pt idx="3283">
                  <c:v>9.4687000000000006E-9</c:v>
                </c:pt>
                <c:pt idx="3284">
                  <c:v>9.4818999999999997E-9</c:v>
                </c:pt>
                <c:pt idx="3285">
                  <c:v>9.6012000000000003E-9</c:v>
                </c:pt>
                <c:pt idx="3286">
                  <c:v>9.5659000000000006E-9</c:v>
                </c:pt>
                <c:pt idx="3287">
                  <c:v>9.5790999999999997E-9</c:v>
                </c:pt>
                <c:pt idx="3288">
                  <c:v>9.4289000000000008E-9</c:v>
                </c:pt>
                <c:pt idx="3289">
                  <c:v>9.5129000000000001E-9</c:v>
                </c:pt>
                <c:pt idx="3290">
                  <c:v>9.5216999999999995E-9</c:v>
                </c:pt>
                <c:pt idx="3291">
                  <c:v>9.4598999999999996E-9</c:v>
                </c:pt>
                <c:pt idx="3292">
                  <c:v>9.5040000000000003E-9</c:v>
                </c:pt>
                <c:pt idx="3293">
                  <c:v>9.5968000000000006E-9</c:v>
                </c:pt>
                <c:pt idx="3294">
                  <c:v>9.5438000000000001E-9</c:v>
                </c:pt>
                <c:pt idx="3295">
                  <c:v>9.4951999999999992E-9</c:v>
                </c:pt>
                <c:pt idx="3296">
                  <c:v>9.5305000000000005E-9</c:v>
                </c:pt>
                <c:pt idx="3297">
                  <c:v>9.5394000000000004E-9</c:v>
                </c:pt>
                <c:pt idx="3298">
                  <c:v>9.5879000000000008E-9</c:v>
                </c:pt>
                <c:pt idx="3299">
                  <c:v>9.5305000000000005E-9</c:v>
                </c:pt>
                <c:pt idx="3300">
                  <c:v>9.5438000000000001E-9</c:v>
                </c:pt>
                <c:pt idx="3301">
                  <c:v>9.4731000000000003E-9</c:v>
                </c:pt>
                <c:pt idx="3302">
                  <c:v>9.4907999999999995E-9</c:v>
                </c:pt>
                <c:pt idx="3303">
                  <c:v>9.4642999999999993E-9</c:v>
                </c:pt>
                <c:pt idx="3304">
                  <c:v>9.5040000000000003E-9</c:v>
                </c:pt>
                <c:pt idx="3305">
                  <c:v>9.6056E-9</c:v>
                </c:pt>
                <c:pt idx="3306">
                  <c:v>9.4642999999999993E-9</c:v>
                </c:pt>
                <c:pt idx="3307">
                  <c:v>9.5659000000000006E-9</c:v>
                </c:pt>
                <c:pt idx="3308">
                  <c:v>9.5129000000000001E-9</c:v>
                </c:pt>
                <c:pt idx="3309">
                  <c:v>9.5084E-9</c:v>
                </c:pt>
                <c:pt idx="3310">
                  <c:v>9.4863999999999998E-9</c:v>
                </c:pt>
                <c:pt idx="3311">
                  <c:v>9.5349000000000002E-9</c:v>
                </c:pt>
                <c:pt idx="3312">
                  <c:v>9.5438000000000001E-9</c:v>
                </c:pt>
                <c:pt idx="3313">
                  <c:v>9.5879000000000008E-9</c:v>
                </c:pt>
                <c:pt idx="3314">
                  <c:v>9.5216999999999995E-9</c:v>
                </c:pt>
                <c:pt idx="3315">
                  <c:v>9.4731000000000003E-9</c:v>
                </c:pt>
                <c:pt idx="3316">
                  <c:v>9.5790999999999997E-9</c:v>
                </c:pt>
                <c:pt idx="3317">
                  <c:v>9.5481999999999998E-9</c:v>
                </c:pt>
                <c:pt idx="3318">
                  <c:v>9.4951999999999992E-9</c:v>
                </c:pt>
                <c:pt idx="3319">
                  <c:v>9.5438000000000001E-9</c:v>
                </c:pt>
                <c:pt idx="3320">
                  <c:v>9.5040000000000003E-9</c:v>
                </c:pt>
                <c:pt idx="3321">
                  <c:v>9.5614000000000005E-9</c:v>
                </c:pt>
                <c:pt idx="3322">
                  <c:v>9.4818999999999997E-9</c:v>
                </c:pt>
                <c:pt idx="3323">
                  <c:v>9.5614000000000005E-9</c:v>
                </c:pt>
                <c:pt idx="3324">
                  <c:v>9.5216999999999995E-9</c:v>
                </c:pt>
                <c:pt idx="3325">
                  <c:v>9.5481999999999998E-9</c:v>
                </c:pt>
                <c:pt idx="3326">
                  <c:v>9.4731000000000003E-9</c:v>
                </c:pt>
                <c:pt idx="3327">
                  <c:v>9.5747E-9</c:v>
                </c:pt>
                <c:pt idx="3328">
                  <c:v>9.5438000000000001E-9</c:v>
                </c:pt>
                <c:pt idx="3329">
                  <c:v>9.5040000000000003E-9</c:v>
                </c:pt>
                <c:pt idx="3330">
                  <c:v>9.5481999999999998E-9</c:v>
                </c:pt>
                <c:pt idx="3331">
                  <c:v>9.5481999999999998E-9</c:v>
                </c:pt>
                <c:pt idx="3332">
                  <c:v>9.5703000000000003E-9</c:v>
                </c:pt>
                <c:pt idx="3333">
                  <c:v>9.5040000000000003E-9</c:v>
                </c:pt>
                <c:pt idx="3334">
                  <c:v>9.5790999999999997E-9</c:v>
                </c:pt>
                <c:pt idx="3335">
                  <c:v>9.5614000000000005E-9</c:v>
                </c:pt>
                <c:pt idx="3336">
                  <c:v>9.5570000000000008E-9</c:v>
                </c:pt>
                <c:pt idx="3337">
                  <c:v>9.5040000000000003E-9</c:v>
                </c:pt>
                <c:pt idx="3338">
                  <c:v>9.6277000000000006E-9</c:v>
                </c:pt>
                <c:pt idx="3339">
                  <c:v>9.5525999999999995E-9</c:v>
                </c:pt>
                <c:pt idx="3340">
                  <c:v>9.6365E-9</c:v>
                </c:pt>
                <c:pt idx="3341">
                  <c:v>9.5923999999999993E-9</c:v>
                </c:pt>
                <c:pt idx="3342">
                  <c:v>9.5834999999999994E-9</c:v>
                </c:pt>
                <c:pt idx="3343">
                  <c:v>9.5614000000000005E-9</c:v>
                </c:pt>
                <c:pt idx="3344">
                  <c:v>9.5394000000000004E-9</c:v>
                </c:pt>
                <c:pt idx="3345">
                  <c:v>9.5834999999999994E-9</c:v>
                </c:pt>
                <c:pt idx="3346">
                  <c:v>9.5747E-9</c:v>
                </c:pt>
                <c:pt idx="3347">
                  <c:v>9.5968000000000006E-9</c:v>
                </c:pt>
                <c:pt idx="3348">
                  <c:v>9.5614000000000005E-9</c:v>
                </c:pt>
                <c:pt idx="3349">
                  <c:v>9.5172999999999998E-9</c:v>
                </c:pt>
                <c:pt idx="3350">
                  <c:v>9.5570000000000008E-9</c:v>
                </c:pt>
                <c:pt idx="3351">
                  <c:v>9.5570000000000008E-9</c:v>
                </c:pt>
                <c:pt idx="3352">
                  <c:v>9.5614000000000005E-9</c:v>
                </c:pt>
                <c:pt idx="3353">
                  <c:v>9.5659000000000006E-9</c:v>
                </c:pt>
                <c:pt idx="3354">
                  <c:v>9.5570000000000008E-9</c:v>
                </c:pt>
                <c:pt idx="3355">
                  <c:v>9.6188999999999995E-9</c:v>
                </c:pt>
                <c:pt idx="3356">
                  <c:v>9.5349000000000002E-9</c:v>
                </c:pt>
                <c:pt idx="3357">
                  <c:v>9.5790999999999997E-9</c:v>
                </c:pt>
                <c:pt idx="3358">
                  <c:v>9.5570000000000008E-9</c:v>
                </c:pt>
                <c:pt idx="3359">
                  <c:v>9.5879000000000008E-9</c:v>
                </c:pt>
                <c:pt idx="3360">
                  <c:v>9.5614000000000005E-9</c:v>
                </c:pt>
                <c:pt idx="3361">
                  <c:v>9.6630000000000002E-9</c:v>
                </c:pt>
                <c:pt idx="3362">
                  <c:v>9.6012000000000003E-9</c:v>
                </c:pt>
                <c:pt idx="3363">
                  <c:v>9.5614000000000005E-9</c:v>
                </c:pt>
                <c:pt idx="3364">
                  <c:v>9.5525999999999995E-9</c:v>
                </c:pt>
                <c:pt idx="3365">
                  <c:v>9.5481999999999998E-9</c:v>
                </c:pt>
                <c:pt idx="3366">
                  <c:v>9.5172999999999998E-9</c:v>
                </c:pt>
                <c:pt idx="3367">
                  <c:v>9.5570000000000008E-9</c:v>
                </c:pt>
                <c:pt idx="3368">
                  <c:v>9.5481999999999998E-9</c:v>
                </c:pt>
                <c:pt idx="3369">
                  <c:v>9.5570000000000008E-9</c:v>
                </c:pt>
                <c:pt idx="3370">
                  <c:v>9.5525999999999995E-9</c:v>
                </c:pt>
                <c:pt idx="3371">
                  <c:v>9.5394000000000004E-9</c:v>
                </c:pt>
                <c:pt idx="3372">
                  <c:v>9.5525999999999995E-9</c:v>
                </c:pt>
                <c:pt idx="3373">
                  <c:v>9.5703000000000003E-9</c:v>
                </c:pt>
                <c:pt idx="3374">
                  <c:v>9.5659000000000006E-9</c:v>
                </c:pt>
                <c:pt idx="3375">
                  <c:v>9.5614000000000005E-9</c:v>
                </c:pt>
                <c:pt idx="3376">
                  <c:v>9.6099999999999997E-9</c:v>
                </c:pt>
                <c:pt idx="3377">
                  <c:v>9.5481999999999998E-9</c:v>
                </c:pt>
                <c:pt idx="3378">
                  <c:v>9.6232999999999992E-9</c:v>
                </c:pt>
                <c:pt idx="3379">
                  <c:v>9.5879000000000008E-9</c:v>
                </c:pt>
                <c:pt idx="3380">
                  <c:v>9.5438000000000001E-9</c:v>
                </c:pt>
                <c:pt idx="3381">
                  <c:v>9.6232999999999992E-9</c:v>
                </c:pt>
                <c:pt idx="3382">
                  <c:v>9.5481999999999998E-9</c:v>
                </c:pt>
                <c:pt idx="3383">
                  <c:v>9.5614000000000005E-9</c:v>
                </c:pt>
                <c:pt idx="3384">
                  <c:v>9.5438000000000001E-9</c:v>
                </c:pt>
                <c:pt idx="3385">
                  <c:v>9.5879000000000008E-9</c:v>
                </c:pt>
                <c:pt idx="3386">
                  <c:v>9.6408999999999997E-9</c:v>
                </c:pt>
                <c:pt idx="3387">
                  <c:v>9.5968000000000006E-9</c:v>
                </c:pt>
                <c:pt idx="3388">
                  <c:v>9.6321000000000003E-9</c:v>
                </c:pt>
                <c:pt idx="3389">
                  <c:v>9.5570000000000008E-9</c:v>
                </c:pt>
                <c:pt idx="3390">
                  <c:v>9.5834999999999994E-9</c:v>
                </c:pt>
                <c:pt idx="3391">
                  <c:v>9.5968000000000006E-9</c:v>
                </c:pt>
                <c:pt idx="3392">
                  <c:v>9.5923999999999993E-9</c:v>
                </c:pt>
                <c:pt idx="3393">
                  <c:v>9.7071999999999997E-9</c:v>
                </c:pt>
                <c:pt idx="3394">
                  <c:v>9.6056E-9</c:v>
                </c:pt>
                <c:pt idx="3395">
                  <c:v>9.5260999999999992E-9</c:v>
                </c:pt>
                <c:pt idx="3396">
                  <c:v>9.6012000000000003E-9</c:v>
                </c:pt>
                <c:pt idx="3397">
                  <c:v>9.6143999999999994E-9</c:v>
                </c:pt>
                <c:pt idx="3398">
                  <c:v>9.6012000000000003E-9</c:v>
                </c:pt>
                <c:pt idx="3399">
                  <c:v>9.5216999999999995E-9</c:v>
                </c:pt>
                <c:pt idx="3400">
                  <c:v>9.5129000000000001E-9</c:v>
                </c:pt>
                <c:pt idx="3401">
                  <c:v>9.6099999999999997E-9</c:v>
                </c:pt>
                <c:pt idx="3402">
                  <c:v>9.6321000000000003E-9</c:v>
                </c:pt>
                <c:pt idx="3403">
                  <c:v>9.5968000000000006E-9</c:v>
                </c:pt>
                <c:pt idx="3404">
                  <c:v>9.5790999999999997E-9</c:v>
                </c:pt>
                <c:pt idx="3405">
                  <c:v>9.5790999999999997E-9</c:v>
                </c:pt>
                <c:pt idx="3406">
                  <c:v>9.6188999999999995E-9</c:v>
                </c:pt>
                <c:pt idx="3407">
                  <c:v>9.5703000000000003E-9</c:v>
                </c:pt>
                <c:pt idx="3408">
                  <c:v>9.5923999999999993E-9</c:v>
                </c:pt>
                <c:pt idx="3409">
                  <c:v>9.6143999999999994E-9</c:v>
                </c:pt>
                <c:pt idx="3410">
                  <c:v>9.5747E-9</c:v>
                </c:pt>
                <c:pt idx="3411">
                  <c:v>9.6012000000000003E-9</c:v>
                </c:pt>
                <c:pt idx="3412">
                  <c:v>9.6541999999999992E-9</c:v>
                </c:pt>
                <c:pt idx="3413">
                  <c:v>9.6099999999999997E-9</c:v>
                </c:pt>
                <c:pt idx="3414">
                  <c:v>9.6188999999999995E-9</c:v>
                </c:pt>
                <c:pt idx="3415">
                  <c:v>9.6277000000000006E-9</c:v>
                </c:pt>
                <c:pt idx="3416">
                  <c:v>9.6541999999999992E-9</c:v>
                </c:pt>
                <c:pt idx="3417">
                  <c:v>9.5747E-9</c:v>
                </c:pt>
                <c:pt idx="3418">
                  <c:v>9.6232999999999992E-9</c:v>
                </c:pt>
                <c:pt idx="3419">
                  <c:v>9.5968000000000006E-9</c:v>
                </c:pt>
                <c:pt idx="3420">
                  <c:v>9.6232999999999992E-9</c:v>
                </c:pt>
                <c:pt idx="3421">
                  <c:v>9.5968000000000006E-9</c:v>
                </c:pt>
                <c:pt idx="3422">
                  <c:v>9.6143999999999994E-9</c:v>
                </c:pt>
                <c:pt idx="3423">
                  <c:v>9.6232999999999992E-9</c:v>
                </c:pt>
                <c:pt idx="3424">
                  <c:v>9.6188999999999995E-9</c:v>
                </c:pt>
                <c:pt idx="3425">
                  <c:v>9.6497999999999995E-9</c:v>
                </c:pt>
                <c:pt idx="3426">
                  <c:v>9.6408999999999997E-9</c:v>
                </c:pt>
                <c:pt idx="3427">
                  <c:v>9.6452999999999994E-9</c:v>
                </c:pt>
                <c:pt idx="3428">
                  <c:v>9.7160000000000008E-9</c:v>
                </c:pt>
                <c:pt idx="3429">
                  <c:v>9.6056E-9</c:v>
                </c:pt>
                <c:pt idx="3430">
                  <c:v>9.5747E-9</c:v>
                </c:pt>
                <c:pt idx="3431">
                  <c:v>9.6673999999999999E-9</c:v>
                </c:pt>
                <c:pt idx="3432">
                  <c:v>9.5349000000000002E-9</c:v>
                </c:pt>
                <c:pt idx="3433">
                  <c:v>9.5659000000000006E-9</c:v>
                </c:pt>
                <c:pt idx="3434">
                  <c:v>9.6452999999999994E-9</c:v>
                </c:pt>
                <c:pt idx="3435">
                  <c:v>9.6365E-9</c:v>
                </c:pt>
                <c:pt idx="3436">
                  <c:v>9.6321000000000003E-9</c:v>
                </c:pt>
                <c:pt idx="3437">
                  <c:v>9.6895000000000005E-9</c:v>
                </c:pt>
                <c:pt idx="3438">
                  <c:v>9.6012000000000003E-9</c:v>
                </c:pt>
                <c:pt idx="3439">
                  <c:v>9.6806999999999995E-9</c:v>
                </c:pt>
                <c:pt idx="3440">
                  <c:v>9.6321000000000003E-9</c:v>
                </c:pt>
                <c:pt idx="3441">
                  <c:v>9.6806999999999995E-9</c:v>
                </c:pt>
                <c:pt idx="3442">
                  <c:v>9.6277000000000006E-9</c:v>
                </c:pt>
                <c:pt idx="3443">
                  <c:v>9.6673999999999999E-9</c:v>
                </c:pt>
                <c:pt idx="3444">
                  <c:v>9.6982999999999999E-9</c:v>
                </c:pt>
                <c:pt idx="3445">
                  <c:v>9.6630000000000002E-9</c:v>
                </c:pt>
                <c:pt idx="3446">
                  <c:v>9.6321000000000003E-9</c:v>
                </c:pt>
                <c:pt idx="3447">
                  <c:v>9.6012000000000003E-9</c:v>
                </c:pt>
                <c:pt idx="3448">
                  <c:v>9.6277000000000006E-9</c:v>
                </c:pt>
                <c:pt idx="3449">
                  <c:v>9.6541999999999992E-9</c:v>
                </c:pt>
                <c:pt idx="3450">
                  <c:v>9.6232999999999992E-9</c:v>
                </c:pt>
                <c:pt idx="3451">
                  <c:v>9.6232999999999992E-9</c:v>
                </c:pt>
                <c:pt idx="3452">
                  <c:v>9.6497999999999995E-9</c:v>
                </c:pt>
                <c:pt idx="3453">
                  <c:v>9.6143999999999994E-9</c:v>
                </c:pt>
                <c:pt idx="3454">
                  <c:v>9.6541999999999992E-9</c:v>
                </c:pt>
                <c:pt idx="3455">
                  <c:v>9.6806999999999995E-9</c:v>
                </c:pt>
                <c:pt idx="3456">
                  <c:v>9.6188999999999995E-9</c:v>
                </c:pt>
                <c:pt idx="3457">
                  <c:v>9.6586000000000005E-9</c:v>
                </c:pt>
                <c:pt idx="3458">
                  <c:v>9.6982999999999999E-9</c:v>
                </c:pt>
                <c:pt idx="3459">
                  <c:v>9.6321000000000003E-9</c:v>
                </c:pt>
                <c:pt idx="3460">
                  <c:v>9.6586000000000005E-9</c:v>
                </c:pt>
                <c:pt idx="3461">
                  <c:v>9.6188999999999995E-9</c:v>
                </c:pt>
                <c:pt idx="3462">
                  <c:v>9.6277000000000006E-9</c:v>
                </c:pt>
                <c:pt idx="3463">
                  <c:v>9.6452999999999994E-9</c:v>
                </c:pt>
                <c:pt idx="3464">
                  <c:v>9.6541999999999992E-9</c:v>
                </c:pt>
                <c:pt idx="3465">
                  <c:v>9.6762999999999998E-9</c:v>
                </c:pt>
                <c:pt idx="3466">
                  <c:v>9.6586000000000005E-9</c:v>
                </c:pt>
                <c:pt idx="3467">
                  <c:v>9.6717999999999996E-9</c:v>
                </c:pt>
                <c:pt idx="3468">
                  <c:v>9.6851000000000008E-9</c:v>
                </c:pt>
                <c:pt idx="3469">
                  <c:v>9.6586000000000005E-9</c:v>
                </c:pt>
                <c:pt idx="3470">
                  <c:v>9.6630000000000002E-9</c:v>
                </c:pt>
                <c:pt idx="3471">
                  <c:v>9.6630000000000002E-9</c:v>
                </c:pt>
                <c:pt idx="3472">
                  <c:v>9.6277000000000006E-9</c:v>
                </c:pt>
                <c:pt idx="3473">
                  <c:v>9.6012000000000003E-9</c:v>
                </c:pt>
                <c:pt idx="3474">
                  <c:v>9.6630000000000002E-9</c:v>
                </c:pt>
                <c:pt idx="3475">
                  <c:v>9.6630000000000002E-9</c:v>
                </c:pt>
                <c:pt idx="3476">
                  <c:v>9.6365E-9</c:v>
                </c:pt>
                <c:pt idx="3477">
                  <c:v>9.6851000000000008E-9</c:v>
                </c:pt>
                <c:pt idx="3478">
                  <c:v>9.6497999999999995E-9</c:v>
                </c:pt>
                <c:pt idx="3479">
                  <c:v>9.6452999999999994E-9</c:v>
                </c:pt>
                <c:pt idx="3480">
                  <c:v>9.6452999999999994E-9</c:v>
                </c:pt>
                <c:pt idx="3481">
                  <c:v>9.6232999999999992E-9</c:v>
                </c:pt>
                <c:pt idx="3482">
                  <c:v>9.6452999999999994E-9</c:v>
                </c:pt>
                <c:pt idx="3483">
                  <c:v>9.6673999999999999E-9</c:v>
                </c:pt>
                <c:pt idx="3484">
                  <c:v>9.6630000000000002E-9</c:v>
                </c:pt>
                <c:pt idx="3485">
                  <c:v>9.6586000000000005E-9</c:v>
                </c:pt>
                <c:pt idx="3486">
                  <c:v>9.6630000000000002E-9</c:v>
                </c:pt>
                <c:pt idx="3487">
                  <c:v>9.6630000000000002E-9</c:v>
                </c:pt>
                <c:pt idx="3488">
                  <c:v>9.6321000000000003E-9</c:v>
                </c:pt>
                <c:pt idx="3489">
                  <c:v>9.6365E-9</c:v>
                </c:pt>
                <c:pt idx="3490">
                  <c:v>9.6806999999999995E-9</c:v>
                </c:pt>
                <c:pt idx="3491">
                  <c:v>9.6099999999999997E-9</c:v>
                </c:pt>
                <c:pt idx="3492">
                  <c:v>9.6762999999999998E-9</c:v>
                </c:pt>
                <c:pt idx="3493">
                  <c:v>9.6673999999999999E-9</c:v>
                </c:pt>
                <c:pt idx="3494">
                  <c:v>9.6762999999999998E-9</c:v>
                </c:pt>
                <c:pt idx="3495">
                  <c:v>9.6762999999999998E-9</c:v>
                </c:pt>
                <c:pt idx="3496">
                  <c:v>9.6232999999999992E-9</c:v>
                </c:pt>
                <c:pt idx="3497">
                  <c:v>9.6851000000000008E-9</c:v>
                </c:pt>
                <c:pt idx="3498">
                  <c:v>9.6586000000000005E-9</c:v>
                </c:pt>
                <c:pt idx="3499">
                  <c:v>9.6497999999999995E-9</c:v>
                </c:pt>
                <c:pt idx="3500">
                  <c:v>9.6321000000000003E-9</c:v>
                </c:pt>
                <c:pt idx="3501">
                  <c:v>9.7028E-9</c:v>
                </c:pt>
                <c:pt idx="3502">
                  <c:v>9.6365E-9</c:v>
                </c:pt>
                <c:pt idx="3503">
                  <c:v>9.6365E-9</c:v>
                </c:pt>
                <c:pt idx="3504">
                  <c:v>9.6895000000000005E-9</c:v>
                </c:pt>
                <c:pt idx="3505">
                  <c:v>9.6673999999999999E-9</c:v>
                </c:pt>
                <c:pt idx="3506">
                  <c:v>9.6630000000000002E-9</c:v>
                </c:pt>
                <c:pt idx="3507">
                  <c:v>9.7071999999999997E-9</c:v>
                </c:pt>
                <c:pt idx="3508">
                  <c:v>9.6806999999999995E-9</c:v>
                </c:pt>
                <c:pt idx="3509">
                  <c:v>9.6762999999999998E-9</c:v>
                </c:pt>
                <c:pt idx="3510">
                  <c:v>9.6452999999999994E-9</c:v>
                </c:pt>
                <c:pt idx="3511">
                  <c:v>9.6541999999999992E-9</c:v>
                </c:pt>
                <c:pt idx="3512">
                  <c:v>9.7071999999999997E-9</c:v>
                </c:pt>
                <c:pt idx="3513">
                  <c:v>9.7160000000000008E-9</c:v>
                </c:pt>
                <c:pt idx="3514">
                  <c:v>9.6762999999999998E-9</c:v>
                </c:pt>
                <c:pt idx="3515">
                  <c:v>9.6982999999999999E-9</c:v>
                </c:pt>
                <c:pt idx="3516">
                  <c:v>9.7028E-9</c:v>
                </c:pt>
                <c:pt idx="3517">
                  <c:v>9.7380999999999997E-9</c:v>
                </c:pt>
                <c:pt idx="3518">
                  <c:v>9.7337E-9</c:v>
                </c:pt>
                <c:pt idx="3519">
                  <c:v>9.6717999999999996E-9</c:v>
                </c:pt>
                <c:pt idx="3520">
                  <c:v>9.6806999999999995E-9</c:v>
                </c:pt>
                <c:pt idx="3521">
                  <c:v>9.6982999999999999E-9</c:v>
                </c:pt>
                <c:pt idx="3522">
                  <c:v>9.6586000000000005E-9</c:v>
                </c:pt>
                <c:pt idx="3523">
                  <c:v>9.6762999999999998E-9</c:v>
                </c:pt>
                <c:pt idx="3524">
                  <c:v>9.6895000000000005E-9</c:v>
                </c:pt>
                <c:pt idx="3525">
                  <c:v>9.7160000000000008E-9</c:v>
                </c:pt>
                <c:pt idx="3526">
                  <c:v>9.7558000000000006E-9</c:v>
                </c:pt>
                <c:pt idx="3527">
                  <c:v>9.7424999999999994E-9</c:v>
                </c:pt>
                <c:pt idx="3528">
                  <c:v>9.6630000000000002E-9</c:v>
                </c:pt>
                <c:pt idx="3529">
                  <c:v>9.7424999999999994E-9</c:v>
                </c:pt>
                <c:pt idx="3530">
                  <c:v>9.7380999999999997E-9</c:v>
                </c:pt>
                <c:pt idx="3531">
                  <c:v>9.7115999999999994E-9</c:v>
                </c:pt>
                <c:pt idx="3532">
                  <c:v>9.7424999999999994E-9</c:v>
                </c:pt>
                <c:pt idx="3533">
                  <c:v>9.8042999999999993E-9</c:v>
                </c:pt>
                <c:pt idx="3534">
                  <c:v>9.7733999999999994E-9</c:v>
                </c:pt>
                <c:pt idx="3535">
                  <c:v>9.7646E-9</c:v>
                </c:pt>
                <c:pt idx="3536">
                  <c:v>9.6277000000000006E-9</c:v>
                </c:pt>
                <c:pt idx="3537">
                  <c:v>9.6806999999999995E-9</c:v>
                </c:pt>
                <c:pt idx="3538">
                  <c:v>9.7469000000000007E-9</c:v>
                </c:pt>
                <c:pt idx="3539">
                  <c:v>9.7822999999999992E-9</c:v>
                </c:pt>
                <c:pt idx="3540">
                  <c:v>9.6939000000000002E-9</c:v>
                </c:pt>
                <c:pt idx="3541">
                  <c:v>9.7337E-9</c:v>
                </c:pt>
                <c:pt idx="3542">
                  <c:v>9.7160000000000008E-9</c:v>
                </c:pt>
                <c:pt idx="3543">
                  <c:v>9.7204000000000005E-9</c:v>
                </c:pt>
                <c:pt idx="3544">
                  <c:v>9.7028E-9</c:v>
                </c:pt>
                <c:pt idx="3545">
                  <c:v>9.7028E-9</c:v>
                </c:pt>
                <c:pt idx="3546">
                  <c:v>9.7337E-9</c:v>
                </c:pt>
                <c:pt idx="3547">
                  <c:v>9.7380999999999997E-9</c:v>
                </c:pt>
                <c:pt idx="3548">
                  <c:v>9.7204000000000005E-9</c:v>
                </c:pt>
                <c:pt idx="3549">
                  <c:v>9.7160000000000008E-9</c:v>
                </c:pt>
                <c:pt idx="3550">
                  <c:v>9.7380999999999997E-9</c:v>
                </c:pt>
                <c:pt idx="3551">
                  <c:v>9.7071999999999997E-9</c:v>
                </c:pt>
                <c:pt idx="3552">
                  <c:v>9.7160000000000008E-9</c:v>
                </c:pt>
                <c:pt idx="3553">
                  <c:v>9.7646E-9</c:v>
                </c:pt>
                <c:pt idx="3554">
                  <c:v>9.7558000000000006E-9</c:v>
                </c:pt>
                <c:pt idx="3555">
                  <c:v>9.7513000000000004E-9</c:v>
                </c:pt>
                <c:pt idx="3556">
                  <c:v>9.6982999999999999E-9</c:v>
                </c:pt>
                <c:pt idx="3557">
                  <c:v>9.7071999999999997E-9</c:v>
                </c:pt>
                <c:pt idx="3558">
                  <c:v>9.6895000000000005E-9</c:v>
                </c:pt>
                <c:pt idx="3559">
                  <c:v>9.7513000000000004E-9</c:v>
                </c:pt>
                <c:pt idx="3560">
                  <c:v>9.7646E-9</c:v>
                </c:pt>
                <c:pt idx="3561">
                  <c:v>9.7469000000000007E-9</c:v>
                </c:pt>
                <c:pt idx="3562">
                  <c:v>9.7513000000000004E-9</c:v>
                </c:pt>
                <c:pt idx="3563">
                  <c:v>9.6806999999999995E-9</c:v>
                </c:pt>
                <c:pt idx="3564">
                  <c:v>9.7204000000000005E-9</c:v>
                </c:pt>
                <c:pt idx="3565">
                  <c:v>9.7204000000000005E-9</c:v>
                </c:pt>
                <c:pt idx="3566">
                  <c:v>9.7469000000000007E-9</c:v>
                </c:pt>
                <c:pt idx="3567">
                  <c:v>9.7733999999999994E-9</c:v>
                </c:pt>
                <c:pt idx="3568">
                  <c:v>9.7071999999999997E-9</c:v>
                </c:pt>
                <c:pt idx="3569">
                  <c:v>9.7293000000000003E-9</c:v>
                </c:pt>
                <c:pt idx="3570">
                  <c:v>9.7602000000000003E-9</c:v>
                </c:pt>
                <c:pt idx="3571">
                  <c:v>9.7248000000000002E-9</c:v>
                </c:pt>
                <c:pt idx="3572">
                  <c:v>9.7071999999999997E-9</c:v>
                </c:pt>
                <c:pt idx="3573">
                  <c:v>9.6895000000000005E-9</c:v>
                </c:pt>
                <c:pt idx="3574">
                  <c:v>9.7115999999999994E-9</c:v>
                </c:pt>
                <c:pt idx="3575">
                  <c:v>9.7822999999999992E-9</c:v>
                </c:pt>
                <c:pt idx="3576">
                  <c:v>9.7293000000000003E-9</c:v>
                </c:pt>
                <c:pt idx="3577">
                  <c:v>9.7380999999999997E-9</c:v>
                </c:pt>
                <c:pt idx="3578">
                  <c:v>9.7513000000000004E-9</c:v>
                </c:pt>
                <c:pt idx="3579">
                  <c:v>9.6939000000000002E-9</c:v>
                </c:pt>
                <c:pt idx="3580">
                  <c:v>9.7380999999999997E-9</c:v>
                </c:pt>
                <c:pt idx="3581">
                  <c:v>9.7689999999999997E-9</c:v>
                </c:pt>
                <c:pt idx="3582">
                  <c:v>9.7911000000000002E-9</c:v>
                </c:pt>
                <c:pt idx="3583">
                  <c:v>9.7380999999999997E-9</c:v>
                </c:pt>
                <c:pt idx="3584">
                  <c:v>9.7028E-9</c:v>
                </c:pt>
                <c:pt idx="3585">
                  <c:v>9.8042999999999993E-9</c:v>
                </c:pt>
                <c:pt idx="3586">
                  <c:v>9.7867000000000005E-9</c:v>
                </c:pt>
                <c:pt idx="3587">
                  <c:v>9.6762999999999998E-9</c:v>
                </c:pt>
                <c:pt idx="3588">
                  <c:v>9.7160000000000008E-9</c:v>
                </c:pt>
                <c:pt idx="3589">
                  <c:v>9.7071999999999997E-9</c:v>
                </c:pt>
                <c:pt idx="3590">
                  <c:v>9.7380999999999997E-9</c:v>
                </c:pt>
                <c:pt idx="3591">
                  <c:v>9.7689999999999997E-9</c:v>
                </c:pt>
                <c:pt idx="3592">
                  <c:v>9.7998999999999996E-9</c:v>
                </c:pt>
                <c:pt idx="3593">
                  <c:v>9.7558000000000006E-9</c:v>
                </c:pt>
                <c:pt idx="3594">
                  <c:v>9.7469000000000007E-9</c:v>
                </c:pt>
                <c:pt idx="3595">
                  <c:v>9.7689999999999997E-9</c:v>
                </c:pt>
                <c:pt idx="3596">
                  <c:v>9.7733999999999994E-9</c:v>
                </c:pt>
                <c:pt idx="3597">
                  <c:v>9.7733999999999994E-9</c:v>
                </c:pt>
                <c:pt idx="3598">
                  <c:v>9.7822999999999992E-9</c:v>
                </c:pt>
                <c:pt idx="3599">
                  <c:v>9.7071999999999997E-9</c:v>
                </c:pt>
                <c:pt idx="3600">
                  <c:v>9.7337E-9</c:v>
                </c:pt>
                <c:pt idx="3601">
                  <c:v>9.7954999999999999E-9</c:v>
                </c:pt>
                <c:pt idx="3602">
                  <c:v>9.7424999999999994E-9</c:v>
                </c:pt>
                <c:pt idx="3603">
                  <c:v>9.7822999999999992E-9</c:v>
                </c:pt>
                <c:pt idx="3604">
                  <c:v>9.8087999999999995E-9</c:v>
                </c:pt>
                <c:pt idx="3605">
                  <c:v>9.8132000000000008E-9</c:v>
                </c:pt>
                <c:pt idx="3606">
                  <c:v>9.7293000000000003E-9</c:v>
                </c:pt>
                <c:pt idx="3607">
                  <c:v>9.7778000000000007E-9</c:v>
                </c:pt>
                <c:pt idx="3608">
                  <c:v>9.7028E-9</c:v>
                </c:pt>
                <c:pt idx="3609">
                  <c:v>9.7733999999999994E-9</c:v>
                </c:pt>
                <c:pt idx="3610">
                  <c:v>9.7558000000000006E-9</c:v>
                </c:pt>
                <c:pt idx="3611">
                  <c:v>9.8307999999999996E-9</c:v>
                </c:pt>
                <c:pt idx="3612">
                  <c:v>9.7689999999999997E-9</c:v>
                </c:pt>
                <c:pt idx="3613">
                  <c:v>9.7513000000000004E-9</c:v>
                </c:pt>
                <c:pt idx="3614">
                  <c:v>9.7778000000000007E-9</c:v>
                </c:pt>
                <c:pt idx="3615">
                  <c:v>9.8087999999999995E-9</c:v>
                </c:pt>
                <c:pt idx="3616">
                  <c:v>9.7689999999999997E-9</c:v>
                </c:pt>
                <c:pt idx="3617">
                  <c:v>9.7204000000000005E-9</c:v>
                </c:pt>
                <c:pt idx="3618">
                  <c:v>9.7733999999999994E-9</c:v>
                </c:pt>
                <c:pt idx="3619">
                  <c:v>9.8087999999999995E-9</c:v>
                </c:pt>
                <c:pt idx="3620">
                  <c:v>9.7337E-9</c:v>
                </c:pt>
                <c:pt idx="3621">
                  <c:v>9.8132000000000008E-9</c:v>
                </c:pt>
                <c:pt idx="3622">
                  <c:v>9.7822999999999992E-9</c:v>
                </c:pt>
                <c:pt idx="3623">
                  <c:v>9.7954999999999999E-9</c:v>
                </c:pt>
                <c:pt idx="3624">
                  <c:v>9.8220000000000002E-9</c:v>
                </c:pt>
                <c:pt idx="3625">
                  <c:v>9.8087999999999995E-9</c:v>
                </c:pt>
                <c:pt idx="3626">
                  <c:v>9.7733999999999994E-9</c:v>
                </c:pt>
                <c:pt idx="3627">
                  <c:v>9.7998999999999996E-9</c:v>
                </c:pt>
                <c:pt idx="3628">
                  <c:v>9.8042999999999993E-9</c:v>
                </c:pt>
                <c:pt idx="3629">
                  <c:v>9.7424999999999994E-9</c:v>
                </c:pt>
                <c:pt idx="3630">
                  <c:v>9.8087999999999995E-9</c:v>
                </c:pt>
                <c:pt idx="3631">
                  <c:v>9.7733999999999994E-9</c:v>
                </c:pt>
                <c:pt idx="3632">
                  <c:v>9.7380999999999997E-9</c:v>
                </c:pt>
                <c:pt idx="3633">
                  <c:v>9.8263999999999999E-9</c:v>
                </c:pt>
                <c:pt idx="3634">
                  <c:v>9.7911000000000002E-9</c:v>
                </c:pt>
                <c:pt idx="3635">
                  <c:v>9.8705999999999994E-9</c:v>
                </c:pt>
                <c:pt idx="3636">
                  <c:v>9.7689999999999997E-9</c:v>
                </c:pt>
                <c:pt idx="3637">
                  <c:v>9.8132000000000008E-9</c:v>
                </c:pt>
                <c:pt idx="3638">
                  <c:v>9.7911000000000002E-9</c:v>
                </c:pt>
                <c:pt idx="3639">
                  <c:v>9.7867000000000005E-9</c:v>
                </c:pt>
                <c:pt idx="3640">
                  <c:v>9.8042999999999993E-9</c:v>
                </c:pt>
                <c:pt idx="3641">
                  <c:v>9.8661999999999997E-9</c:v>
                </c:pt>
                <c:pt idx="3642">
                  <c:v>9.8307999999999996E-9</c:v>
                </c:pt>
                <c:pt idx="3643">
                  <c:v>9.8441000000000008E-9</c:v>
                </c:pt>
                <c:pt idx="3644">
                  <c:v>9.7911000000000002E-9</c:v>
                </c:pt>
                <c:pt idx="3645">
                  <c:v>9.8087999999999995E-9</c:v>
                </c:pt>
                <c:pt idx="3646">
                  <c:v>9.8132000000000008E-9</c:v>
                </c:pt>
                <c:pt idx="3647">
                  <c:v>9.7954999999999999E-9</c:v>
                </c:pt>
                <c:pt idx="3648">
                  <c:v>9.7689999999999997E-9</c:v>
                </c:pt>
                <c:pt idx="3649">
                  <c:v>9.7954999999999999E-9</c:v>
                </c:pt>
                <c:pt idx="3650">
                  <c:v>9.8132000000000008E-9</c:v>
                </c:pt>
                <c:pt idx="3651">
                  <c:v>9.8529000000000002E-9</c:v>
                </c:pt>
                <c:pt idx="3652">
                  <c:v>9.8618E-9</c:v>
                </c:pt>
                <c:pt idx="3653">
                  <c:v>9.8176000000000005E-9</c:v>
                </c:pt>
                <c:pt idx="3654">
                  <c:v>9.8176000000000005E-9</c:v>
                </c:pt>
                <c:pt idx="3655">
                  <c:v>9.8042999999999993E-9</c:v>
                </c:pt>
                <c:pt idx="3656">
                  <c:v>9.8132000000000008E-9</c:v>
                </c:pt>
                <c:pt idx="3657">
                  <c:v>9.8087999999999995E-9</c:v>
                </c:pt>
                <c:pt idx="3658">
                  <c:v>9.8132000000000008E-9</c:v>
                </c:pt>
                <c:pt idx="3659">
                  <c:v>9.8132000000000008E-9</c:v>
                </c:pt>
                <c:pt idx="3660">
                  <c:v>9.7911000000000002E-9</c:v>
                </c:pt>
                <c:pt idx="3661">
                  <c:v>9.7911000000000002E-9</c:v>
                </c:pt>
                <c:pt idx="3662">
                  <c:v>9.8396999999999994E-9</c:v>
                </c:pt>
                <c:pt idx="3663">
                  <c:v>9.8087999999999995E-9</c:v>
                </c:pt>
                <c:pt idx="3664">
                  <c:v>9.8042999999999993E-9</c:v>
                </c:pt>
                <c:pt idx="3665">
                  <c:v>9.8176000000000005E-9</c:v>
                </c:pt>
                <c:pt idx="3666">
                  <c:v>9.8220000000000002E-9</c:v>
                </c:pt>
                <c:pt idx="3667">
                  <c:v>9.7822999999999992E-9</c:v>
                </c:pt>
                <c:pt idx="3668">
                  <c:v>9.8042999999999993E-9</c:v>
                </c:pt>
                <c:pt idx="3669">
                  <c:v>9.8705999999999994E-9</c:v>
                </c:pt>
                <c:pt idx="3670">
                  <c:v>9.8441000000000008E-9</c:v>
                </c:pt>
                <c:pt idx="3671">
                  <c:v>9.7867000000000005E-9</c:v>
                </c:pt>
                <c:pt idx="3672">
                  <c:v>9.7513000000000004E-9</c:v>
                </c:pt>
                <c:pt idx="3673">
                  <c:v>9.8485000000000005E-9</c:v>
                </c:pt>
                <c:pt idx="3674">
                  <c:v>9.9059000000000007E-9</c:v>
                </c:pt>
                <c:pt idx="3675">
                  <c:v>9.8087999999999995E-9</c:v>
                </c:pt>
                <c:pt idx="3676">
                  <c:v>9.8352999999999997E-9</c:v>
                </c:pt>
                <c:pt idx="3677">
                  <c:v>9.8220000000000002E-9</c:v>
                </c:pt>
                <c:pt idx="3678">
                  <c:v>9.8087999999999995E-9</c:v>
                </c:pt>
                <c:pt idx="3679">
                  <c:v>9.8087999999999995E-9</c:v>
                </c:pt>
                <c:pt idx="3680">
                  <c:v>9.8661999999999997E-9</c:v>
                </c:pt>
                <c:pt idx="3681">
                  <c:v>9.7954999999999999E-9</c:v>
                </c:pt>
                <c:pt idx="3682">
                  <c:v>9.8618E-9</c:v>
                </c:pt>
                <c:pt idx="3683">
                  <c:v>9.8881999999999998E-9</c:v>
                </c:pt>
                <c:pt idx="3684">
                  <c:v>9.8661999999999997E-9</c:v>
                </c:pt>
                <c:pt idx="3685">
                  <c:v>9.8618E-9</c:v>
                </c:pt>
                <c:pt idx="3686">
                  <c:v>9.8970999999999997E-9</c:v>
                </c:pt>
                <c:pt idx="3687">
                  <c:v>9.7954999999999999E-9</c:v>
                </c:pt>
                <c:pt idx="3688">
                  <c:v>9.8970999999999997E-9</c:v>
                </c:pt>
                <c:pt idx="3689">
                  <c:v>9.8618E-9</c:v>
                </c:pt>
                <c:pt idx="3690">
                  <c:v>9.8263999999999999E-9</c:v>
                </c:pt>
                <c:pt idx="3691">
                  <c:v>9.8220000000000002E-9</c:v>
                </c:pt>
                <c:pt idx="3692">
                  <c:v>9.8881999999999998E-9</c:v>
                </c:pt>
                <c:pt idx="3693">
                  <c:v>9.8794000000000004E-9</c:v>
                </c:pt>
                <c:pt idx="3694">
                  <c:v>9.8485000000000005E-9</c:v>
                </c:pt>
                <c:pt idx="3695">
                  <c:v>9.8220000000000002E-9</c:v>
                </c:pt>
                <c:pt idx="3696">
                  <c:v>9.8838000000000001E-9</c:v>
                </c:pt>
                <c:pt idx="3697">
                  <c:v>9.8572999999999999E-9</c:v>
                </c:pt>
                <c:pt idx="3698">
                  <c:v>9.8618E-9</c:v>
                </c:pt>
                <c:pt idx="3699">
                  <c:v>9.7867000000000005E-9</c:v>
                </c:pt>
                <c:pt idx="3700">
                  <c:v>9.8485000000000005E-9</c:v>
                </c:pt>
                <c:pt idx="3701">
                  <c:v>9.8396999999999994E-9</c:v>
                </c:pt>
                <c:pt idx="3702">
                  <c:v>9.8087999999999995E-9</c:v>
                </c:pt>
                <c:pt idx="3703">
                  <c:v>9.8705999999999994E-9</c:v>
                </c:pt>
                <c:pt idx="3704">
                  <c:v>9.8176000000000005E-9</c:v>
                </c:pt>
                <c:pt idx="3705">
                  <c:v>9.8618E-9</c:v>
                </c:pt>
                <c:pt idx="3706">
                  <c:v>9.8087999999999995E-9</c:v>
                </c:pt>
                <c:pt idx="3707">
                  <c:v>9.8441000000000008E-9</c:v>
                </c:pt>
                <c:pt idx="3708">
                  <c:v>9.8970999999999997E-9</c:v>
                </c:pt>
                <c:pt idx="3709">
                  <c:v>9.8661999999999997E-9</c:v>
                </c:pt>
                <c:pt idx="3710">
                  <c:v>9.8529000000000002E-9</c:v>
                </c:pt>
                <c:pt idx="3711">
                  <c:v>9.9103000000000004E-9</c:v>
                </c:pt>
                <c:pt idx="3712">
                  <c:v>9.9014999999999994E-9</c:v>
                </c:pt>
                <c:pt idx="3713">
                  <c:v>9.8396999999999994E-9</c:v>
                </c:pt>
                <c:pt idx="3714">
                  <c:v>9.8705999999999994E-9</c:v>
                </c:pt>
                <c:pt idx="3715">
                  <c:v>9.8970999999999997E-9</c:v>
                </c:pt>
                <c:pt idx="3716">
                  <c:v>9.8705999999999994E-9</c:v>
                </c:pt>
                <c:pt idx="3717">
                  <c:v>9.8661999999999997E-9</c:v>
                </c:pt>
                <c:pt idx="3718">
                  <c:v>9.8705999999999994E-9</c:v>
                </c:pt>
                <c:pt idx="3719">
                  <c:v>9.9235999999999999E-9</c:v>
                </c:pt>
                <c:pt idx="3720">
                  <c:v>9.8441000000000008E-9</c:v>
                </c:pt>
                <c:pt idx="3721">
                  <c:v>9.8750000000000007E-9</c:v>
                </c:pt>
                <c:pt idx="3722">
                  <c:v>9.9147000000000001E-9</c:v>
                </c:pt>
                <c:pt idx="3723">
                  <c:v>9.8263999999999999E-9</c:v>
                </c:pt>
                <c:pt idx="3724">
                  <c:v>9.8927E-9</c:v>
                </c:pt>
                <c:pt idx="3725">
                  <c:v>9.8572999999999999E-9</c:v>
                </c:pt>
                <c:pt idx="3726">
                  <c:v>9.8529000000000002E-9</c:v>
                </c:pt>
                <c:pt idx="3727">
                  <c:v>9.9632999999999993E-9</c:v>
                </c:pt>
                <c:pt idx="3728">
                  <c:v>9.9059000000000007E-9</c:v>
                </c:pt>
                <c:pt idx="3729">
                  <c:v>9.8927E-9</c:v>
                </c:pt>
                <c:pt idx="3730">
                  <c:v>9.8881999999999998E-9</c:v>
                </c:pt>
                <c:pt idx="3731">
                  <c:v>9.9059000000000007E-9</c:v>
                </c:pt>
                <c:pt idx="3732">
                  <c:v>9.8661999999999997E-9</c:v>
                </c:pt>
                <c:pt idx="3733">
                  <c:v>9.8881999999999998E-9</c:v>
                </c:pt>
                <c:pt idx="3734">
                  <c:v>9.9192000000000002E-9</c:v>
                </c:pt>
                <c:pt idx="3735">
                  <c:v>9.8307999999999996E-9</c:v>
                </c:pt>
                <c:pt idx="3736">
                  <c:v>9.9368000000000007E-9</c:v>
                </c:pt>
                <c:pt idx="3737">
                  <c:v>9.9368000000000007E-9</c:v>
                </c:pt>
                <c:pt idx="3738">
                  <c:v>9.9279999999999996E-9</c:v>
                </c:pt>
                <c:pt idx="3739">
                  <c:v>9.8881999999999998E-9</c:v>
                </c:pt>
                <c:pt idx="3740">
                  <c:v>9.8794000000000004E-9</c:v>
                </c:pt>
                <c:pt idx="3741">
                  <c:v>9.8838000000000001E-9</c:v>
                </c:pt>
                <c:pt idx="3742">
                  <c:v>9.8529000000000002E-9</c:v>
                </c:pt>
                <c:pt idx="3743">
                  <c:v>9.8529000000000002E-9</c:v>
                </c:pt>
                <c:pt idx="3744">
                  <c:v>9.8529000000000002E-9</c:v>
                </c:pt>
                <c:pt idx="3745">
                  <c:v>9.8176000000000005E-9</c:v>
                </c:pt>
                <c:pt idx="3746">
                  <c:v>9.9279999999999996E-9</c:v>
                </c:pt>
                <c:pt idx="3747">
                  <c:v>9.8970999999999997E-9</c:v>
                </c:pt>
                <c:pt idx="3748">
                  <c:v>9.9323999999999993E-9</c:v>
                </c:pt>
                <c:pt idx="3749">
                  <c:v>9.9501000000000002E-9</c:v>
                </c:pt>
                <c:pt idx="3750">
                  <c:v>9.8927E-9</c:v>
                </c:pt>
                <c:pt idx="3751">
                  <c:v>9.9235999999999999E-9</c:v>
                </c:pt>
                <c:pt idx="3752">
                  <c:v>9.8794000000000004E-9</c:v>
                </c:pt>
                <c:pt idx="3753">
                  <c:v>9.9235999999999999E-9</c:v>
                </c:pt>
                <c:pt idx="3754">
                  <c:v>9.8970999999999997E-9</c:v>
                </c:pt>
                <c:pt idx="3755">
                  <c:v>9.9147000000000001E-9</c:v>
                </c:pt>
                <c:pt idx="3756">
                  <c:v>9.9147000000000001E-9</c:v>
                </c:pt>
                <c:pt idx="3757">
                  <c:v>9.9544999999999999E-9</c:v>
                </c:pt>
                <c:pt idx="3758">
                  <c:v>9.9501000000000002E-9</c:v>
                </c:pt>
                <c:pt idx="3759">
                  <c:v>9.9588999999999996E-9</c:v>
                </c:pt>
                <c:pt idx="3760">
                  <c:v>9.9323999999999993E-9</c:v>
                </c:pt>
                <c:pt idx="3761">
                  <c:v>9.9014999999999994E-9</c:v>
                </c:pt>
                <c:pt idx="3762">
                  <c:v>9.9103000000000004E-9</c:v>
                </c:pt>
                <c:pt idx="3763">
                  <c:v>9.8485000000000005E-9</c:v>
                </c:pt>
                <c:pt idx="3764">
                  <c:v>9.8881999999999998E-9</c:v>
                </c:pt>
                <c:pt idx="3765">
                  <c:v>9.9632999999999993E-9</c:v>
                </c:pt>
                <c:pt idx="3766">
                  <c:v>9.9853999999999999E-9</c:v>
                </c:pt>
                <c:pt idx="3767">
                  <c:v>9.9677000000000006E-9</c:v>
                </c:pt>
                <c:pt idx="3768">
                  <c:v>9.9412000000000004E-9</c:v>
                </c:pt>
                <c:pt idx="3769">
                  <c:v>9.9059000000000007E-9</c:v>
                </c:pt>
                <c:pt idx="3770">
                  <c:v>9.9457000000000005E-9</c:v>
                </c:pt>
                <c:pt idx="3771">
                  <c:v>9.8750000000000007E-9</c:v>
                </c:pt>
                <c:pt idx="3772">
                  <c:v>9.8750000000000007E-9</c:v>
                </c:pt>
                <c:pt idx="3773">
                  <c:v>9.9588999999999996E-9</c:v>
                </c:pt>
                <c:pt idx="3774">
                  <c:v>9.9766000000000005E-9</c:v>
                </c:pt>
                <c:pt idx="3775">
                  <c:v>9.9368000000000007E-9</c:v>
                </c:pt>
                <c:pt idx="3776">
                  <c:v>9.9368000000000007E-9</c:v>
                </c:pt>
                <c:pt idx="3777">
                  <c:v>9.9588999999999996E-9</c:v>
                </c:pt>
                <c:pt idx="3778">
                  <c:v>9.9632999999999993E-9</c:v>
                </c:pt>
                <c:pt idx="3779">
                  <c:v>9.9235999999999999E-9</c:v>
                </c:pt>
                <c:pt idx="3780">
                  <c:v>9.9457000000000005E-9</c:v>
                </c:pt>
                <c:pt idx="3781">
                  <c:v>9.9192000000000002E-9</c:v>
                </c:pt>
                <c:pt idx="3782">
                  <c:v>9.8970999999999997E-9</c:v>
                </c:pt>
                <c:pt idx="3783">
                  <c:v>9.8970999999999997E-9</c:v>
                </c:pt>
                <c:pt idx="3784">
                  <c:v>9.8838000000000001E-9</c:v>
                </c:pt>
                <c:pt idx="3785">
                  <c:v>9.9853999999999999E-9</c:v>
                </c:pt>
                <c:pt idx="3786">
                  <c:v>9.9722000000000008E-9</c:v>
                </c:pt>
                <c:pt idx="3787">
                  <c:v>9.9235999999999999E-9</c:v>
                </c:pt>
                <c:pt idx="3788">
                  <c:v>9.9457000000000005E-9</c:v>
                </c:pt>
                <c:pt idx="3789">
                  <c:v>1.0007E-8</c:v>
                </c:pt>
                <c:pt idx="3790">
                  <c:v>9.9368000000000007E-9</c:v>
                </c:pt>
                <c:pt idx="3791">
                  <c:v>9.9323999999999993E-9</c:v>
                </c:pt>
                <c:pt idx="3792">
                  <c:v>9.9722000000000008E-9</c:v>
                </c:pt>
                <c:pt idx="3793">
                  <c:v>9.9368000000000007E-9</c:v>
                </c:pt>
                <c:pt idx="3794">
                  <c:v>9.9722000000000008E-9</c:v>
                </c:pt>
                <c:pt idx="3795">
                  <c:v>9.9279999999999996E-9</c:v>
                </c:pt>
                <c:pt idx="3796">
                  <c:v>9.8572999999999999E-9</c:v>
                </c:pt>
                <c:pt idx="3797">
                  <c:v>9.8927E-9</c:v>
                </c:pt>
                <c:pt idx="3798">
                  <c:v>9.9853999999999999E-9</c:v>
                </c:pt>
                <c:pt idx="3799">
                  <c:v>9.9323999999999993E-9</c:v>
                </c:pt>
                <c:pt idx="3800">
                  <c:v>9.9368000000000007E-9</c:v>
                </c:pt>
                <c:pt idx="3801">
                  <c:v>9.9501000000000002E-9</c:v>
                </c:pt>
                <c:pt idx="3802">
                  <c:v>9.9412000000000004E-9</c:v>
                </c:pt>
                <c:pt idx="3803">
                  <c:v>9.9544999999999999E-9</c:v>
                </c:pt>
                <c:pt idx="3804">
                  <c:v>9.9501000000000002E-9</c:v>
                </c:pt>
                <c:pt idx="3805">
                  <c:v>9.9810000000000002E-9</c:v>
                </c:pt>
                <c:pt idx="3806">
                  <c:v>9.9544999999999999E-9</c:v>
                </c:pt>
                <c:pt idx="3807">
                  <c:v>9.9722000000000008E-9</c:v>
                </c:pt>
                <c:pt idx="3808">
                  <c:v>9.9323999999999993E-9</c:v>
                </c:pt>
                <c:pt idx="3809">
                  <c:v>9.9677000000000006E-9</c:v>
                </c:pt>
                <c:pt idx="3810">
                  <c:v>9.8794000000000004E-9</c:v>
                </c:pt>
                <c:pt idx="3811">
                  <c:v>9.9632999999999993E-9</c:v>
                </c:pt>
                <c:pt idx="3812">
                  <c:v>9.9897999999999996E-9</c:v>
                </c:pt>
                <c:pt idx="3813">
                  <c:v>9.9501000000000002E-9</c:v>
                </c:pt>
                <c:pt idx="3814">
                  <c:v>9.8970999999999997E-9</c:v>
                </c:pt>
                <c:pt idx="3815">
                  <c:v>9.9766000000000005E-9</c:v>
                </c:pt>
                <c:pt idx="3816">
                  <c:v>9.9941999999999993E-9</c:v>
                </c:pt>
                <c:pt idx="3817">
                  <c:v>9.9853999999999999E-9</c:v>
                </c:pt>
                <c:pt idx="3818">
                  <c:v>9.9766000000000005E-9</c:v>
                </c:pt>
                <c:pt idx="3819">
                  <c:v>9.9588999999999996E-9</c:v>
                </c:pt>
                <c:pt idx="3820">
                  <c:v>9.9501000000000002E-9</c:v>
                </c:pt>
                <c:pt idx="3821">
                  <c:v>9.9412000000000004E-9</c:v>
                </c:pt>
                <c:pt idx="3822">
                  <c:v>9.9501000000000002E-9</c:v>
                </c:pt>
                <c:pt idx="3823">
                  <c:v>9.9766000000000005E-9</c:v>
                </c:pt>
                <c:pt idx="3824">
                  <c:v>9.9588999999999996E-9</c:v>
                </c:pt>
                <c:pt idx="3825">
                  <c:v>9.9810000000000002E-9</c:v>
                </c:pt>
                <c:pt idx="3826">
                  <c:v>9.9501000000000002E-9</c:v>
                </c:pt>
                <c:pt idx="3827">
                  <c:v>9.9722000000000008E-9</c:v>
                </c:pt>
                <c:pt idx="3828">
                  <c:v>1.0016E-8</c:v>
                </c:pt>
                <c:pt idx="3829">
                  <c:v>1.0012000000000001E-8</c:v>
                </c:pt>
                <c:pt idx="3830">
                  <c:v>9.9323999999999993E-9</c:v>
                </c:pt>
                <c:pt idx="3831">
                  <c:v>9.9941999999999993E-9</c:v>
                </c:pt>
                <c:pt idx="3832">
                  <c:v>1.0007E-8</c:v>
                </c:pt>
                <c:pt idx="3833">
                  <c:v>1.0055999999999999E-8</c:v>
                </c:pt>
                <c:pt idx="3834">
                  <c:v>9.9457000000000005E-9</c:v>
                </c:pt>
                <c:pt idx="3835">
                  <c:v>9.9457000000000005E-9</c:v>
                </c:pt>
                <c:pt idx="3836">
                  <c:v>9.9501000000000002E-9</c:v>
                </c:pt>
                <c:pt idx="3837">
                  <c:v>9.9853999999999999E-9</c:v>
                </c:pt>
                <c:pt idx="3838">
                  <c:v>9.9544999999999999E-9</c:v>
                </c:pt>
                <c:pt idx="3839">
                  <c:v>1.0020999999999999E-8</c:v>
                </c:pt>
                <c:pt idx="3840">
                  <c:v>9.9722000000000008E-9</c:v>
                </c:pt>
                <c:pt idx="3841">
                  <c:v>1.0003E-8</c:v>
                </c:pt>
                <c:pt idx="3842">
                  <c:v>1.0052E-8</c:v>
                </c:pt>
                <c:pt idx="3843">
                  <c:v>1.0025E-8</c:v>
                </c:pt>
                <c:pt idx="3844">
                  <c:v>9.9766000000000005E-9</c:v>
                </c:pt>
                <c:pt idx="3845">
                  <c:v>9.9986999999999994E-9</c:v>
                </c:pt>
                <c:pt idx="3846">
                  <c:v>1.0052E-8</c:v>
                </c:pt>
                <c:pt idx="3847">
                  <c:v>9.9457000000000005E-9</c:v>
                </c:pt>
                <c:pt idx="3848">
                  <c:v>1.0016E-8</c:v>
                </c:pt>
                <c:pt idx="3849">
                  <c:v>9.9853999999999999E-9</c:v>
                </c:pt>
                <c:pt idx="3850">
                  <c:v>9.9501000000000002E-9</c:v>
                </c:pt>
                <c:pt idx="3851">
                  <c:v>9.9986999999999994E-9</c:v>
                </c:pt>
                <c:pt idx="3852">
                  <c:v>9.9897999999999996E-9</c:v>
                </c:pt>
                <c:pt idx="3853">
                  <c:v>9.9323999999999993E-9</c:v>
                </c:pt>
                <c:pt idx="3854">
                  <c:v>9.9853999999999999E-9</c:v>
                </c:pt>
                <c:pt idx="3855">
                  <c:v>1.0042999999999999E-8</c:v>
                </c:pt>
                <c:pt idx="3856">
                  <c:v>1.0007E-8</c:v>
                </c:pt>
                <c:pt idx="3857">
                  <c:v>1.0025E-8</c:v>
                </c:pt>
                <c:pt idx="3858">
                  <c:v>1.0042999999999999E-8</c:v>
                </c:pt>
                <c:pt idx="3859">
                  <c:v>9.9897999999999996E-9</c:v>
                </c:pt>
                <c:pt idx="3860">
                  <c:v>1.0020999999999999E-8</c:v>
                </c:pt>
                <c:pt idx="3861">
                  <c:v>1.0042999999999999E-8</c:v>
                </c:pt>
                <c:pt idx="3862">
                  <c:v>1.0052E-8</c:v>
                </c:pt>
                <c:pt idx="3863">
                  <c:v>9.9501000000000002E-9</c:v>
                </c:pt>
                <c:pt idx="3864">
                  <c:v>9.9853999999999999E-9</c:v>
                </c:pt>
                <c:pt idx="3865">
                  <c:v>1.0042999999999999E-8</c:v>
                </c:pt>
                <c:pt idx="3866">
                  <c:v>1.0034000000000001E-8</c:v>
                </c:pt>
                <c:pt idx="3867">
                  <c:v>1.0038E-8</c:v>
                </c:pt>
                <c:pt idx="3868">
                  <c:v>1.0003E-8</c:v>
                </c:pt>
                <c:pt idx="3869">
                  <c:v>1.0012000000000001E-8</c:v>
                </c:pt>
                <c:pt idx="3870">
                  <c:v>1.0038E-8</c:v>
                </c:pt>
                <c:pt idx="3871">
                  <c:v>1.0020999999999999E-8</c:v>
                </c:pt>
                <c:pt idx="3872">
                  <c:v>9.9986999999999994E-9</c:v>
                </c:pt>
                <c:pt idx="3873">
                  <c:v>1.0034000000000001E-8</c:v>
                </c:pt>
                <c:pt idx="3874">
                  <c:v>9.9941999999999993E-9</c:v>
                </c:pt>
                <c:pt idx="3875">
                  <c:v>9.9722000000000008E-9</c:v>
                </c:pt>
                <c:pt idx="3876">
                  <c:v>1.0042999999999999E-8</c:v>
                </c:pt>
                <c:pt idx="3877">
                  <c:v>1.0074E-8</c:v>
                </c:pt>
                <c:pt idx="3878">
                  <c:v>9.9941999999999993E-9</c:v>
                </c:pt>
                <c:pt idx="3879">
                  <c:v>1.0042999999999999E-8</c:v>
                </c:pt>
                <c:pt idx="3880">
                  <c:v>1.006E-8</c:v>
                </c:pt>
                <c:pt idx="3881">
                  <c:v>1.0083E-8</c:v>
                </c:pt>
                <c:pt idx="3882">
                  <c:v>1.0029999999999999E-8</c:v>
                </c:pt>
                <c:pt idx="3883">
                  <c:v>1.0064999999999999E-8</c:v>
                </c:pt>
                <c:pt idx="3884">
                  <c:v>9.9853999999999999E-9</c:v>
                </c:pt>
                <c:pt idx="3885">
                  <c:v>1.0029999999999999E-8</c:v>
                </c:pt>
                <c:pt idx="3886">
                  <c:v>1.0034000000000001E-8</c:v>
                </c:pt>
                <c:pt idx="3887">
                  <c:v>1.0052E-8</c:v>
                </c:pt>
                <c:pt idx="3888">
                  <c:v>1.0007E-8</c:v>
                </c:pt>
                <c:pt idx="3889">
                  <c:v>1.0034000000000001E-8</c:v>
                </c:pt>
                <c:pt idx="3890">
                  <c:v>1.0083E-8</c:v>
                </c:pt>
                <c:pt idx="3891">
                  <c:v>1.0055999999999999E-8</c:v>
                </c:pt>
                <c:pt idx="3892">
                  <c:v>1.0029999999999999E-8</c:v>
                </c:pt>
                <c:pt idx="3893">
                  <c:v>1.006E-8</c:v>
                </c:pt>
                <c:pt idx="3894">
                  <c:v>1.0047000000000001E-8</c:v>
                </c:pt>
                <c:pt idx="3895">
                  <c:v>1.0105E-8</c:v>
                </c:pt>
                <c:pt idx="3896">
                  <c:v>1.0074E-8</c:v>
                </c:pt>
                <c:pt idx="3897">
                  <c:v>1.0091000000000001E-8</c:v>
                </c:pt>
                <c:pt idx="3898">
                  <c:v>1.0064999999999999E-8</c:v>
                </c:pt>
                <c:pt idx="3899">
                  <c:v>1.0007E-8</c:v>
                </c:pt>
                <c:pt idx="3900">
                  <c:v>1.0087E-8</c:v>
                </c:pt>
                <c:pt idx="3901">
                  <c:v>1.0087E-8</c:v>
                </c:pt>
                <c:pt idx="3902">
                  <c:v>1.0025E-8</c:v>
                </c:pt>
                <c:pt idx="3903">
                  <c:v>1.0064999999999999E-8</c:v>
                </c:pt>
                <c:pt idx="3904">
                  <c:v>1.0034000000000001E-8</c:v>
                </c:pt>
                <c:pt idx="3905">
                  <c:v>1.0034000000000001E-8</c:v>
                </c:pt>
                <c:pt idx="3906">
                  <c:v>1.0012000000000001E-8</c:v>
                </c:pt>
                <c:pt idx="3907">
                  <c:v>1.0153E-8</c:v>
                </c:pt>
                <c:pt idx="3908">
                  <c:v>9.9722000000000008E-9</c:v>
                </c:pt>
                <c:pt idx="3909">
                  <c:v>1.0042999999999999E-8</c:v>
                </c:pt>
                <c:pt idx="3910">
                  <c:v>1.0074E-8</c:v>
                </c:pt>
                <c:pt idx="3911">
                  <c:v>1.0077999999999999E-8</c:v>
                </c:pt>
                <c:pt idx="3912">
                  <c:v>1.0029999999999999E-8</c:v>
                </c:pt>
                <c:pt idx="3913">
                  <c:v>1.0052E-8</c:v>
                </c:pt>
                <c:pt idx="3914">
                  <c:v>1.0025E-8</c:v>
                </c:pt>
                <c:pt idx="3915">
                  <c:v>1.0038E-8</c:v>
                </c:pt>
                <c:pt idx="3916">
                  <c:v>1.0020999999999999E-8</c:v>
                </c:pt>
                <c:pt idx="3917">
                  <c:v>1.0127E-8</c:v>
                </c:pt>
                <c:pt idx="3918">
                  <c:v>9.9810000000000002E-9</c:v>
                </c:pt>
                <c:pt idx="3919">
                  <c:v>1.0064999999999999E-8</c:v>
                </c:pt>
                <c:pt idx="3920">
                  <c:v>1.0064999999999999E-8</c:v>
                </c:pt>
                <c:pt idx="3921">
                  <c:v>1.0020999999999999E-8</c:v>
                </c:pt>
                <c:pt idx="3922">
                  <c:v>1.0077999999999999E-8</c:v>
                </c:pt>
                <c:pt idx="3923">
                  <c:v>1.0042999999999999E-8</c:v>
                </c:pt>
                <c:pt idx="3924">
                  <c:v>1.0020999999999999E-8</c:v>
                </c:pt>
                <c:pt idx="3925">
                  <c:v>1.0047000000000001E-8</c:v>
                </c:pt>
                <c:pt idx="3926">
                  <c:v>1.0112999999999999E-8</c:v>
                </c:pt>
                <c:pt idx="3927">
                  <c:v>1.0069000000000001E-8</c:v>
                </c:pt>
                <c:pt idx="3928">
                  <c:v>1.006E-8</c:v>
                </c:pt>
                <c:pt idx="3929">
                  <c:v>1.0096E-8</c:v>
                </c:pt>
                <c:pt idx="3930">
                  <c:v>1.0069000000000001E-8</c:v>
                </c:pt>
                <c:pt idx="3931">
                  <c:v>1.006E-8</c:v>
                </c:pt>
                <c:pt idx="3932">
                  <c:v>1.0087E-8</c:v>
                </c:pt>
                <c:pt idx="3933">
                  <c:v>1.0099999999999999E-8</c:v>
                </c:pt>
                <c:pt idx="3934">
                  <c:v>1.0158000000000001E-8</c:v>
                </c:pt>
                <c:pt idx="3935">
                  <c:v>1.0109E-8</c:v>
                </c:pt>
                <c:pt idx="3936">
                  <c:v>1.0109E-8</c:v>
                </c:pt>
                <c:pt idx="3937">
                  <c:v>1.0042999999999999E-8</c:v>
                </c:pt>
                <c:pt idx="3938">
                  <c:v>1.0055999999999999E-8</c:v>
                </c:pt>
                <c:pt idx="3939">
                  <c:v>1.0122E-8</c:v>
                </c:pt>
                <c:pt idx="3940">
                  <c:v>1.0087E-8</c:v>
                </c:pt>
                <c:pt idx="3941">
                  <c:v>1.0105E-8</c:v>
                </c:pt>
                <c:pt idx="3942">
                  <c:v>1.0055999999999999E-8</c:v>
                </c:pt>
                <c:pt idx="3943">
                  <c:v>1.0055999999999999E-8</c:v>
                </c:pt>
                <c:pt idx="3944">
                  <c:v>1.0144E-8</c:v>
                </c:pt>
                <c:pt idx="3945">
                  <c:v>1.0096E-8</c:v>
                </c:pt>
                <c:pt idx="3946">
                  <c:v>1.0083E-8</c:v>
                </c:pt>
                <c:pt idx="3947">
                  <c:v>1.0099999999999999E-8</c:v>
                </c:pt>
                <c:pt idx="3948">
                  <c:v>1.006E-8</c:v>
                </c:pt>
                <c:pt idx="3949">
                  <c:v>1.0175E-8</c:v>
                </c:pt>
                <c:pt idx="3950">
                  <c:v>1.0131E-8</c:v>
                </c:pt>
                <c:pt idx="3951">
                  <c:v>1.0091000000000001E-8</c:v>
                </c:pt>
                <c:pt idx="3952">
                  <c:v>1.0077999999999999E-8</c:v>
                </c:pt>
                <c:pt idx="3953">
                  <c:v>1.0087E-8</c:v>
                </c:pt>
                <c:pt idx="3954">
                  <c:v>1.0087E-8</c:v>
                </c:pt>
                <c:pt idx="3955">
                  <c:v>1.0105E-8</c:v>
                </c:pt>
                <c:pt idx="3956">
                  <c:v>1.0105E-8</c:v>
                </c:pt>
                <c:pt idx="3957">
                  <c:v>1.0099999999999999E-8</c:v>
                </c:pt>
                <c:pt idx="3958">
                  <c:v>1.0099999999999999E-8</c:v>
                </c:pt>
                <c:pt idx="3959">
                  <c:v>1.006E-8</c:v>
                </c:pt>
                <c:pt idx="3960">
                  <c:v>1.0127E-8</c:v>
                </c:pt>
                <c:pt idx="3961">
                  <c:v>1.0180000000000001E-8</c:v>
                </c:pt>
                <c:pt idx="3962">
                  <c:v>1.0136000000000001E-8</c:v>
                </c:pt>
                <c:pt idx="3963">
                  <c:v>1.0118E-8</c:v>
                </c:pt>
                <c:pt idx="3964">
                  <c:v>1.0184E-8</c:v>
                </c:pt>
                <c:pt idx="3965">
                  <c:v>1.0105E-8</c:v>
                </c:pt>
                <c:pt idx="3966">
                  <c:v>1.0149E-8</c:v>
                </c:pt>
                <c:pt idx="3967">
                  <c:v>1.0118E-8</c:v>
                </c:pt>
                <c:pt idx="3968">
                  <c:v>1.0096E-8</c:v>
                </c:pt>
                <c:pt idx="3969">
                  <c:v>1.0118E-8</c:v>
                </c:pt>
                <c:pt idx="3970">
                  <c:v>1.0112999999999999E-8</c:v>
                </c:pt>
                <c:pt idx="3971">
                  <c:v>1.0180000000000001E-8</c:v>
                </c:pt>
                <c:pt idx="3972">
                  <c:v>1.0042999999999999E-8</c:v>
                </c:pt>
                <c:pt idx="3973">
                  <c:v>1.0074E-8</c:v>
                </c:pt>
                <c:pt idx="3974">
                  <c:v>1.0144E-8</c:v>
                </c:pt>
                <c:pt idx="3975">
                  <c:v>1.0162E-8</c:v>
                </c:pt>
                <c:pt idx="3976">
                  <c:v>1.014E-8</c:v>
                </c:pt>
                <c:pt idx="3977">
                  <c:v>1.0118E-8</c:v>
                </c:pt>
                <c:pt idx="3978">
                  <c:v>1.014E-8</c:v>
                </c:pt>
                <c:pt idx="3979">
                  <c:v>1.0166E-8</c:v>
                </c:pt>
                <c:pt idx="3980">
                  <c:v>1.0112999999999999E-8</c:v>
                </c:pt>
                <c:pt idx="3981">
                  <c:v>1.0166E-8</c:v>
                </c:pt>
                <c:pt idx="3982">
                  <c:v>1.0112999999999999E-8</c:v>
                </c:pt>
                <c:pt idx="3983">
                  <c:v>1.0158000000000001E-8</c:v>
                </c:pt>
                <c:pt idx="3984">
                  <c:v>1.0105E-8</c:v>
                </c:pt>
                <c:pt idx="3985">
                  <c:v>1.0127E-8</c:v>
                </c:pt>
                <c:pt idx="3986">
                  <c:v>1.0162E-8</c:v>
                </c:pt>
                <c:pt idx="3987">
                  <c:v>1.0096E-8</c:v>
                </c:pt>
                <c:pt idx="3988">
                  <c:v>1.0144E-8</c:v>
                </c:pt>
                <c:pt idx="3989">
                  <c:v>1.0184E-8</c:v>
                </c:pt>
                <c:pt idx="3990">
                  <c:v>1.0109E-8</c:v>
                </c:pt>
                <c:pt idx="3991">
                  <c:v>1.0122E-8</c:v>
                </c:pt>
                <c:pt idx="3992">
                  <c:v>1.014E-8</c:v>
                </c:pt>
                <c:pt idx="3993">
                  <c:v>1.0228000000000001E-8</c:v>
                </c:pt>
                <c:pt idx="3994">
                  <c:v>1.0162E-8</c:v>
                </c:pt>
                <c:pt idx="3995">
                  <c:v>1.0201999999999999E-8</c:v>
                </c:pt>
                <c:pt idx="3996">
                  <c:v>1.0162E-8</c:v>
                </c:pt>
                <c:pt idx="3997">
                  <c:v>1.0153E-8</c:v>
                </c:pt>
                <c:pt idx="3998">
                  <c:v>1.0087E-8</c:v>
                </c:pt>
                <c:pt idx="3999">
                  <c:v>1.0201999999999999E-8</c:v>
                </c:pt>
                <c:pt idx="4000">
                  <c:v>1.0162E-8</c:v>
                </c:pt>
                <c:pt idx="4001">
                  <c:v>1.0158000000000001E-8</c:v>
                </c:pt>
                <c:pt idx="4002">
                  <c:v>1.0131E-8</c:v>
                </c:pt>
                <c:pt idx="4003">
                  <c:v>1.0184E-8</c:v>
                </c:pt>
                <c:pt idx="4004">
                  <c:v>1.0201999999999999E-8</c:v>
                </c:pt>
                <c:pt idx="4005">
                  <c:v>1.0201999999999999E-8</c:v>
                </c:pt>
                <c:pt idx="4006">
                  <c:v>1.0180000000000001E-8</c:v>
                </c:pt>
                <c:pt idx="4007">
                  <c:v>1.014E-8</c:v>
                </c:pt>
                <c:pt idx="4008">
                  <c:v>1.0166E-8</c:v>
                </c:pt>
                <c:pt idx="4009">
                  <c:v>1.0211E-8</c:v>
                </c:pt>
                <c:pt idx="4010">
                  <c:v>1.0171000000000001E-8</c:v>
                </c:pt>
                <c:pt idx="4011">
                  <c:v>1.0180000000000001E-8</c:v>
                </c:pt>
                <c:pt idx="4012">
                  <c:v>1.0215000000000001E-8</c:v>
                </c:pt>
                <c:pt idx="4013">
                  <c:v>1.0233E-8</c:v>
                </c:pt>
                <c:pt idx="4014">
                  <c:v>1.0149E-8</c:v>
                </c:pt>
                <c:pt idx="4015">
                  <c:v>1.0105E-8</c:v>
                </c:pt>
                <c:pt idx="4016">
                  <c:v>1.0171000000000001E-8</c:v>
                </c:pt>
                <c:pt idx="4017">
                  <c:v>1.0158000000000001E-8</c:v>
                </c:pt>
                <c:pt idx="4018">
                  <c:v>1.014E-8</c:v>
                </c:pt>
                <c:pt idx="4019">
                  <c:v>1.0144E-8</c:v>
                </c:pt>
                <c:pt idx="4020">
                  <c:v>1.0153E-8</c:v>
                </c:pt>
                <c:pt idx="4021">
                  <c:v>1.0211E-8</c:v>
                </c:pt>
                <c:pt idx="4022">
                  <c:v>1.0074E-8</c:v>
                </c:pt>
                <c:pt idx="4023">
                  <c:v>1.0149E-8</c:v>
                </c:pt>
                <c:pt idx="4024">
                  <c:v>1.0166E-8</c:v>
                </c:pt>
                <c:pt idx="4025">
                  <c:v>1.0166E-8</c:v>
                </c:pt>
                <c:pt idx="4026">
                  <c:v>1.0201999999999999E-8</c:v>
                </c:pt>
                <c:pt idx="4027">
                  <c:v>1.0149E-8</c:v>
                </c:pt>
                <c:pt idx="4028">
                  <c:v>1.0193000000000001E-8</c:v>
                </c:pt>
                <c:pt idx="4029">
                  <c:v>1.0162E-8</c:v>
                </c:pt>
                <c:pt idx="4030">
                  <c:v>1.0211E-8</c:v>
                </c:pt>
                <c:pt idx="4031">
                  <c:v>1.0162E-8</c:v>
                </c:pt>
                <c:pt idx="4032">
                  <c:v>1.0215000000000001E-8</c:v>
                </c:pt>
                <c:pt idx="4033">
                  <c:v>1.0211E-8</c:v>
                </c:pt>
                <c:pt idx="4034">
                  <c:v>1.0197E-8</c:v>
                </c:pt>
                <c:pt idx="4035">
                  <c:v>1.0201999999999999E-8</c:v>
                </c:pt>
                <c:pt idx="4036">
                  <c:v>1.0162E-8</c:v>
                </c:pt>
                <c:pt idx="4037">
                  <c:v>1.0184E-8</c:v>
                </c:pt>
                <c:pt idx="4038">
                  <c:v>1.0180000000000001E-8</c:v>
                </c:pt>
                <c:pt idx="4039">
                  <c:v>1.0193000000000001E-8</c:v>
                </c:pt>
                <c:pt idx="4040">
                  <c:v>1.0228000000000001E-8</c:v>
                </c:pt>
                <c:pt idx="4041">
                  <c:v>1.0188999999999999E-8</c:v>
                </c:pt>
                <c:pt idx="4042">
                  <c:v>1.0219E-8</c:v>
                </c:pt>
                <c:pt idx="4043">
                  <c:v>1.0223999999999999E-8</c:v>
                </c:pt>
                <c:pt idx="4044">
                  <c:v>1.0268E-8</c:v>
                </c:pt>
                <c:pt idx="4045">
                  <c:v>1.0233E-8</c:v>
                </c:pt>
                <c:pt idx="4046">
                  <c:v>1.0162E-8</c:v>
                </c:pt>
                <c:pt idx="4047">
                  <c:v>1.0188999999999999E-8</c:v>
                </c:pt>
                <c:pt idx="4048">
                  <c:v>1.0211E-8</c:v>
                </c:pt>
                <c:pt idx="4049">
                  <c:v>1.0242E-8</c:v>
                </c:pt>
                <c:pt idx="4050">
                  <c:v>1.0180000000000001E-8</c:v>
                </c:pt>
                <c:pt idx="4051">
                  <c:v>1.0144E-8</c:v>
                </c:pt>
                <c:pt idx="4052">
                  <c:v>1.0127E-8</c:v>
                </c:pt>
                <c:pt idx="4053">
                  <c:v>1.0215000000000001E-8</c:v>
                </c:pt>
                <c:pt idx="4054">
                  <c:v>1.0233E-8</c:v>
                </c:pt>
                <c:pt idx="4055">
                  <c:v>1.0171000000000001E-8</c:v>
                </c:pt>
                <c:pt idx="4056">
                  <c:v>1.0258999999999999E-8</c:v>
                </c:pt>
                <c:pt idx="4057">
                  <c:v>1.0219E-8</c:v>
                </c:pt>
                <c:pt idx="4058">
                  <c:v>1.0255E-8</c:v>
                </c:pt>
                <c:pt idx="4059">
                  <c:v>1.0193000000000001E-8</c:v>
                </c:pt>
                <c:pt idx="4060">
                  <c:v>1.0250000000000001E-8</c:v>
                </c:pt>
                <c:pt idx="4061">
                  <c:v>1.0201999999999999E-8</c:v>
                </c:pt>
                <c:pt idx="4062">
                  <c:v>1.0206000000000001E-8</c:v>
                </c:pt>
                <c:pt idx="4063">
                  <c:v>1.0206000000000001E-8</c:v>
                </c:pt>
                <c:pt idx="4064">
                  <c:v>1.0233E-8</c:v>
                </c:pt>
                <c:pt idx="4065">
                  <c:v>1.0246E-8</c:v>
                </c:pt>
                <c:pt idx="4066">
                  <c:v>1.0281E-8</c:v>
                </c:pt>
                <c:pt idx="4067">
                  <c:v>1.0281E-8</c:v>
                </c:pt>
                <c:pt idx="4068">
                  <c:v>1.0246E-8</c:v>
                </c:pt>
                <c:pt idx="4069">
                  <c:v>1.0343E-8</c:v>
                </c:pt>
                <c:pt idx="4070">
                  <c:v>1.0188999999999999E-8</c:v>
                </c:pt>
                <c:pt idx="4071">
                  <c:v>1.0295000000000001E-8</c:v>
                </c:pt>
                <c:pt idx="4072">
                  <c:v>1.0255E-8</c:v>
                </c:pt>
                <c:pt idx="4073">
                  <c:v>1.0277E-8</c:v>
                </c:pt>
                <c:pt idx="4074">
                  <c:v>1.0197E-8</c:v>
                </c:pt>
                <c:pt idx="4075">
                  <c:v>1.0242E-8</c:v>
                </c:pt>
                <c:pt idx="4076">
                  <c:v>1.0268E-8</c:v>
                </c:pt>
                <c:pt idx="4077">
                  <c:v>1.0281E-8</c:v>
                </c:pt>
                <c:pt idx="4078">
                  <c:v>1.029E-8</c:v>
                </c:pt>
                <c:pt idx="4079">
                  <c:v>1.0268E-8</c:v>
                </c:pt>
                <c:pt idx="4080">
                  <c:v>1.0258999999999999E-8</c:v>
                </c:pt>
                <c:pt idx="4081">
                  <c:v>1.0286E-8</c:v>
                </c:pt>
                <c:pt idx="4082">
                  <c:v>1.0211E-8</c:v>
                </c:pt>
                <c:pt idx="4083">
                  <c:v>1.0281E-8</c:v>
                </c:pt>
                <c:pt idx="4084">
                  <c:v>1.0277E-8</c:v>
                </c:pt>
                <c:pt idx="4085">
                  <c:v>1.0281E-8</c:v>
                </c:pt>
                <c:pt idx="4086">
                  <c:v>1.029E-8</c:v>
                </c:pt>
                <c:pt idx="4087">
                  <c:v>1.0233E-8</c:v>
                </c:pt>
                <c:pt idx="4088">
                  <c:v>1.0223999999999999E-8</c:v>
                </c:pt>
                <c:pt idx="4089">
                  <c:v>1.0255E-8</c:v>
                </c:pt>
                <c:pt idx="4090">
                  <c:v>1.0250000000000001E-8</c:v>
                </c:pt>
                <c:pt idx="4091">
                  <c:v>1.0197E-8</c:v>
                </c:pt>
                <c:pt idx="4092">
                  <c:v>1.0255E-8</c:v>
                </c:pt>
                <c:pt idx="4093">
                  <c:v>1.0258999999999999E-8</c:v>
                </c:pt>
                <c:pt idx="4094">
                  <c:v>1.0206000000000001E-8</c:v>
                </c:pt>
                <c:pt idx="4095">
                  <c:v>1.0264E-8</c:v>
                </c:pt>
                <c:pt idx="4096">
                  <c:v>1.0242E-8</c:v>
                </c:pt>
                <c:pt idx="4097">
                  <c:v>1.0236999999999999E-8</c:v>
                </c:pt>
                <c:pt idx="4098">
                  <c:v>1.0255E-8</c:v>
                </c:pt>
                <c:pt idx="4099">
                  <c:v>1.0201999999999999E-8</c:v>
                </c:pt>
                <c:pt idx="4100">
                  <c:v>1.0271999999999999E-8</c:v>
                </c:pt>
                <c:pt idx="4101">
                  <c:v>1.0277E-8</c:v>
                </c:pt>
                <c:pt idx="4102">
                  <c:v>1.0236999999999999E-8</c:v>
                </c:pt>
                <c:pt idx="4103">
                  <c:v>1.0258999999999999E-8</c:v>
                </c:pt>
                <c:pt idx="4104">
                  <c:v>1.0268E-8</c:v>
                </c:pt>
                <c:pt idx="4105">
                  <c:v>1.0308E-8</c:v>
                </c:pt>
                <c:pt idx="4106">
                  <c:v>1.0233E-8</c:v>
                </c:pt>
                <c:pt idx="4107">
                  <c:v>1.0334E-8</c:v>
                </c:pt>
                <c:pt idx="4108">
                  <c:v>1.0295000000000001E-8</c:v>
                </c:pt>
                <c:pt idx="4109">
                  <c:v>1.0281E-8</c:v>
                </c:pt>
                <c:pt idx="4110">
                  <c:v>1.0271999999999999E-8</c:v>
                </c:pt>
                <c:pt idx="4111">
                  <c:v>1.0250000000000001E-8</c:v>
                </c:pt>
                <c:pt idx="4112">
                  <c:v>1.0330000000000001E-8</c:v>
                </c:pt>
                <c:pt idx="4113">
                  <c:v>1.0321E-8</c:v>
                </c:pt>
                <c:pt idx="4114">
                  <c:v>1.0277E-8</c:v>
                </c:pt>
                <c:pt idx="4115">
                  <c:v>1.0223999999999999E-8</c:v>
                </c:pt>
                <c:pt idx="4116">
                  <c:v>1.0264E-8</c:v>
                </c:pt>
                <c:pt idx="4117">
                  <c:v>1.0317000000000001E-8</c:v>
                </c:pt>
                <c:pt idx="4118">
                  <c:v>1.0308E-8</c:v>
                </c:pt>
                <c:pt idx="4119">
                  <c:v>1.0268E-8</c:v>
                </c:pt>
                <c:pt idx="4120">
                  <c:v>1.0286E-8</c:v>
                </c:pt>
                <c:pt idx="4121">
                  <c:v>1.0281E-8</c:v>
                </c:pt>
                <c:pt idx="4122">
                  <c:v>1.0295000000000001E-8</c:v>
                </c:pt>
                <c:pt idx="4123">
                  <c:v>1.0334E-8</c:v>
                </c:pt>
                <c:pt idx="4124">
                  <c:v>1.0236999999999999E-8</c:v>
                </c:pt>
                <c:pt idx="4125">
                  <c:v>1.0271999999999999E-8</c:v>
                </c:pt>
                <c:pt idx="4126">
                  <c:v>1.0360999999999999E-8</c:v>
                </c:pt>
                <c:pt idx="4127">
                  <c:v>1.0343E-8</c:v>
                </c:pt>
                <c:pt idx="4128">
                  <c:v>1.0356E-8</c:v>
                </c:pt>
                <c:pt idx="4129">
                  <c:v>1.0308E-8</c:v>
                </c:pt>
                <c:pt idx="4130">
                  <c:v>1.0401E-8</c:v>
                </c:pt>
                <c:pt idx="4131">
                  <c:v>1.0303E-8</c:v>
                </c:pt>
                <c:pt idx="4132">
                  <c:v>1.0308E-8</c:v>
                </c:pt>
                <c:pt idx="4133">
                  <c:v>1.0281E-8</c:v>
                </c:pt>
                <c:pt idx="4134">
                  <c:v>1.0347999999999999E-8</c:v>
                </c:pt>
                <c:pt idx="4135">
                  <c:v>1.0303E-8</c:v>
                </c:pt>
                <c:pt idx="4136">
                  <c:v>1.0365E-8</c:v>
                </c:pt>
                <c:pt idx="4137">
                  <c:v>1.0325E-8</c:v>
                </c:pt>
                <c:pt idx="4138">
                  <c:v>1.0378E-8</c:v>
                </c:pt>
                <c:pt idx="4139">
                  <c:v>1.0295000000000001E-8</c:v>
                </c:pt>
                <c:pt idx="4140">
                  <c:v>1.0343E-8</c:v>
                </c:pt>
                <c:pt idx="4141">
                  <c:v>1.0317000000000001E-8</c:v>
                </c:pt>
                <c:pt idx="4142">
                  <c:v>1.0281E-8</c:v>
                </c:pt>
                <c:pt idx="4143">
                  <c:v>1.0312E-8</c:v>
                </c:pt>
                <c:pt idx="4144">
                  <c:v>1.0325E-8</c:v>
                </c:pt>
                <c:pt idx="4145">
                  <c:v>1.0299E-8</c:v>
                </c:pt>
                <c:pt idx="4146">
                  <c:v>1.0347999999999999E-8</c:v>
                </c:pt>
                <c:pt idx="4147">
                  <c:v>1.0334E-8</c:v>
                </c:pt>
                <c:pt idx="4148">
                  <c:v>1.0312E-8</c:v>
                </c:pt>
                <c:pt idx="4149">
                  <c:v>1.0295000000000001E-8</c:v>
                </c:pt>
                <c:pt idx="4150">
                  <c:v>1.0356E-8</c:v>
                </c:pt>
                <c:pt idx="4151">
                  <c:v>1.0303E-8</c:v>
                </c:pt>
                <c:pt idx="4152">
                  <c:v>1.0317000000000001E-8</c:v>
                </c:pt>
                <c:pt idx="4153">
                  <c:v>1.0352000000000001E-8</c:v>
                </c:pt>
                <c:pt idx="4154">
                  <c:v>1.0382999999999999E-8</c:v>
                </c:pt>
                <c:pt idx="4155">
                  <c:v>1.0382999999999999E-8</c:v>
                </c:pt>
                <c:pt idx="4156">
                  <c:v>1.0317000000000001E-8</c:v>
                </c:pt>
                <c:pt idx="4157">
                  <c:v>1.0281E-8</c:v>
                </c:pt>
                <c:pt idx="4158">
                  <c:v>1.0352000000000001E-8</c:v>
                </c:pt>
                <c:pt idx="4159">
                  <c:v>1.0325E-8</c:v>
                </c:pt>
                <c:pt idx="4160">
                  <c:v>1.0352000000000001E-8</c:v>
                </c:pt>
                <c:pt idx="4161">
                  <c:v>1.0299E-8</c:v>
                </c:pt>
                <c:pt idx="4162">
                  <c:v>1.0347999999999999E-8</c:v>
                </c:pt>
                <c:pt idx="4163">
                  <c:v>1.0360999999999999E-8</c:v>
                </c:pt>
                <c:pt idx="4164">
                  <c:v>1.0347999999999999E-8</c:v>
                </c:pt>
                <c:pt idx="4165">
                  <c:v>1.029E-8</c:v>
                </c:pt>
                <c:pt idx="4166">
                  <c:v>1.0325E-8</c:v>
                </c:pt>
                <c:pt idx="4167">
                  <c:v>1.0409000000000001E-8</c:v>
                </c:pt>
                <c:pt idx="4168">
                  <c:v>1.0339000000000001E-8</c:v>
                </c:pt>
                <c:pt idx="4169">
                  <c:v>1.0360999999999999E-8</c:v>
                </c:pt>
                <c:pt idx="4170">
                  <c:v>1.0405E-8</c:v>
                </c:pt>
                <c:pt idx="4171">
                  <c:v>1.0365E-8</c:v>
                </c:pt>
                <c:pt idx="4172">
                  <c:v>1.0321E-8</c:v>
                </c:pt>
                <c:pt idx="4173">
                  <c:v>1.0378E-8</c:v>
                </c:pt>
                <c:pt idx="4174">
                  <c:v>1.0405E-8</c:v>
                </c:pt>
                <c:pt idx="4175">
                  <c:v>1.0352000000000001E-8</c:v>
                </c:pt>
                <c:pt idx="4176">
                  <c:v>1.0339000000000001E-8</c:v>
                </c:pt>
                <c:pt idx="4177">
                  <c:v>1.0334E-8</c:v>
                </c:pt>
                <c:pt idx="4178">
                  <c:v>1.0286E-8</c:v>
                </c:pt>
                <c:pt idx="4179">
                  <c:v>1.0454000000000001E-8</c:v>
                </c:pt>
                <c:pt idx="4180">
                  <c:v>1.0352000000000001E-8</c:v>
                </c:pt>
                <c:pt idx="4181">
                  <c:v>1.0312E-8</c:v>
                </c:pt>
                <c:pt idx="4182">
                  <c:v>1.0427E-8</c:v>
                </c:pt>
                <c:pt idx="4183">
                  <c:v>1.0299E-8</c:v>
                </c:pt>
                <c:pt idx="4184">
                  <c:v>1.0423E-8</c:v>
                </c:pt>
                <c:pt idx="4185">
                  <c:v>1.0343E-8</c:v>
                </c:pt>
                <c:pt idx="4186">
                  <c:v>1.0423E-8</c:v>
                </c:pt>
                <c:pt idx="4187">
                  <c:v>1.0378E-8</c:v>
                </c:pt>
                <c:pt idx="4188">
                  <c:v>1.0401E-8</c:v>
                </c:pt>
                <c:pt idx="4189">
                  <c:v>1.0339000000000001E-8</c:v>
                </c:pt>
                <c:pt idx="4190">
                  <c:v>1.0374000000000001E-8</c:v>
                </c:pt>
                <c:pt idx="4191">
                  <c:v>1.0378E-8</c:v>
                </c:pt>
                <c:pt idx="4192">
                  <c:v>1.0395999999999999E-8</c:v>
                </c:pt>
                <c:pt idx="4193">
                  <c:v>1.0405E-8</c:v>
                </c:pt>
                <c:pt idx="4194">
                  <c:v>1.0423E-8</c:v>
                </c:pt>
                <c:pt idx="4195">
                  <c:v>1.0395999999999999E-8</c:v>
                </c:pt>
                <c:pt idx="4196">
                  <c:v>1.0330000000000001E-8</c:v>
                </c:pt>
                <c:pt idx="4197">
                  <c:v>1.0303E-8</c:v>
                </c:pt>
                <c:pt idx="4198">
                  <c:v>1.037E-8</c:v>
                </c:pt>
                <c:pt idx="4199">
                  <c:v>1.0414E-8</c:v>
                </c:pt>
                <c:pt idx="4200">
                  <c:v>1.0387000000000001E-8</c:v>
                </c:pt>
                <c:pt idx="4201">
                  <c:v>1.0498000000000001E-8</c:v>
                </c:pt>
                <c:pt idx="4202">
                  <c:v>1.0423E-8</c:v>
                </c:pt>
                <c:pt idx="4203">
                  <c:v>1.0382999999999999E-8</c:v>
                </c:pt>
                <c:pt idx="4204">
                  <c:v>1.0405E-8</c:v>
                </c:pt>
                <c:pt idx="4205">
                  <c:v>1.0343E-8</c:v>
                </c:pt>
                <c:pt idx="4206">
                  <c:v>1.0352000000000001E-8</c:v>
                </c:pt>
                <c:pt idx="4207">
                  <c:v>1.0462E-8</c:v>
                </c:pt>
                <c:pt idx="4208">
                  <c:v>1.037E-8</c:v>
                </c:pt>
                <c:pt idx="4209">
                  <c:v>1.0365E-8</c:v>
                </c:pt>
                <c:pt idx="4210">
                  <c:v>1.0378E-8</c:v>
                </c:pt>
                <c:pt idx="4211">
                  <c:v>1.0454000000000001E-8</c:v>
                </c:pt>
                <c:pt idx="4212">
                  <c:v>1.0401E-8</c:v>
                </c:pt>
                <c:pt idx="4213">
                  <c:v>1.0462E-8</c:v>
                </c:pt>
                <c:pt idx="4214">
                  <c:v>1.044E-8</c:v>
                </c:pt>
                <c:pt idx="4215">
                  <c:v>1.0356E-8</c:v>
                </c:pt>
                <c:pt idx="4216">
                  <c:v>1.0387000000000001E-8</c:v>
                </c:pt>
                <c:pt idx="4217">
                  <c:v>1.0347999999999999E-8</c:v>
                </c:pt>
                <c:pt idx="4218">
                  <c:v>1.0436E-8</c:v>
                </c:pt>
                <c:pt idx="4219">
                  <c:v>1.0423E-8</c:v>
                </c:pt>
                <c:pt idx="4220">
                  <c:v>1.0449E-8</c:v>
                </c:pt>
                <c:pt idx="4221">
                  <c:v>1.0454000000000001E-8</c:v>
                </c:pt>
                <c:pt idx="4222">
                  <c:v>1.0405E-8</c:v>
                </c:pt>
                <c:pt idx="4223">
                  <c:v>1.0462E-8</c:v>
                </c:pt>
                <c:pt idx="4224">
                  <c:v>1.0436E-8</c:v>
                </c:pt>
                <c:pt idx="4225">
                  <c:v>1.0378E-8</c:v>
                </c:pt>
                <c:pt idx="4226">
                  <c:v>1.0401E-8</c:v>
                </c:pt>
                <c:pt idx="4227">
                  <c:v>1.048E-8</c:v>
                </c:pt>
                <c:pt idx="4228">
                  <c:v>1.0395999999999999E-8</c:v>
                </c:pt>
                <c:pt idx="4229">
                  <c:v>1.0423E-8</c:v>
                </c:pt>
                <c:pt idx="4230">
                  <c:v>1.0449E-8</c:v>
                </c:pt>
                <c:pt idx="4231">
                  <c:v>1.0436E-8</c:v>
                </c:pt>
                <c:pt idx="4232">
                  <c:v>1.0374000000000001E-8</c:v>
                </c:pt>
                <c:pt idx="4233">
                  <c:v>1.0392E-8</c:v>
                </c:pt>
                <c:pt idx="4234">
                  <c:v>1.0427E-8</c:v>
                </c:pt>
                <c:pt idx="4235">
                  <c:v>1.0449E-8</c:v>
                </c:pt>
                <c:pt idx="4236">
                  <c:v>1.0417999999999999E-8</c:v>
                </c:pt>
                <c:pt idx="4237">
                  <c:v>1.0471E-8</c:v>
                </c:pt>
                <c:pt idx="4238">
                  <c:v>1.0506999999999999E-8</c:v>
                </c:pt>
                <c:pt idx="4239">
                  <c:v>1.0401E-8</c:v>
                </c:pt>
                <c:pt idx="4240">
                  <c:v>1.0498000000000001E-8</c:v>
                </c:pt>
                <c:pt idx="4241">
                  <c:v>1.0493E-8</c:v>
                </c:pt>
                <c:pt idx="4242">
                  <c:v>1.0401E-8</c:v>
                </c:pt>
                <c:pt idx="4243">
                  <c:v>1.0498000000000001E-8</c:v>
                </c:pt>
                <c:pt idx="4244">
                  <c:v>1.0445E-8</c:v>
                </c:pt>
                <c:pt idx="4245">
                  <c:v>1.0445E-8</c:v>
                </c:pt>
                <c:pt idx="4246">
                  <c:v>1.0454000000000001E-8</c:v>
                </c:pt>
                <c:pt idx="4247">
                  <c:v>1.0458E-8</c:v>
                </c:pt>
                <c:pt idx="4248">
                  <c:v>1.0405E-8</c:v>
                </c:pt>
                <c:pt idx="4249">
                  <c:v>1.0471E-8</c:v>
                </c:pt>
                <c:pt idx="4250">
                  <c:v>1.0409000000000001E-8</c:v>
                </c:pt>
                <c:pt idx="4251">
                  <c:v>1.044E-8</c:v>
                </c:pt>
                <c:pt idx="4252">
                  <c:v>1.044E-8</c:v>
                </c:pt>
                <c:pt idx="4253">
                  <c:v>1.0449E-8</c:v>
                </c:pt>
                <c:pt idx="4254">
                  <c:v>1.0506999999999999E-8</c:v>
                </c:pt>
                <c:pt idx="4255">
                  <c:v>1.0498000000000001E-8</c:v>
                </c:pt>
                <c:pt idx="4256">
                  <c:v>1.0454000000000001E-8</c:v>
                </c:pt>
                <c:pt idx="4257">
                  <c:v>1.0417999999999999E-8</c:v>
                </c:pt>
                <c:pt idx="4258">
                  <c:v>1.0506999999999999E-8</c:v>
                </c:pt>
                <c:pt idx="4259">
                  <c:v>1.0458E-8</c:v>
                </c:pt>
                <c:pt idx="4260">
                  <c:v>1.0471E-8</c:v>
                </c:pt>
                <c:pt idx="4261">
                  <c:v>1.0467E-8</c:v>
                </c:pt>
                <c:pt idx="4262">
                  <c:v>1.0493E-8</c:v>
                </c:pt>
                <c:pt idx="4263">
                  <c:v>1.048E-8</c:v>
                </c:pt>
                <c:pt idx="4264">
                  <c:v>1.0489E-8</c:v>
                </c:pt>
                <c:pt idx="4265">
                  <c:v>1.0484E-8</c:v>
                </c:pt>
                <c:pt idx="4266">
                  <c:v>1.0476000000000001E-8</c:v>
                </c:pt>
                <c:pt idx="4267">
                  <c:v>1.0515E-8</c:v>
                </c:pt>
                <c:pt idx="4268">
                  <c:v>1.044E-8</c:v>
                </c:pt>
                <c:pt idx="4269">
                  <c:v>1.0546000000000001E-8</c:v>
                </c:pt>
                <c:pt idx="4270">
                  <c:v>1.0476000000000001E-8</c:v>
                </c:pt>
                <c:pt idx="4271">
                  <c:v>1.0462E-8</c:v>
                </c:pt>
                <c:pt idx="4272">
                  <c:v>1.0449E-8</c:v>
                </c:pt>
                <c:pt idx="4273">
                  <c:v>1.0484E-8</c:v>
                </c:pt>
                <c:pt idx="4274">
                  <c:v>1.0554999999999999E-8</c:v>
                </c:pt>
                <c:pt idx="4275">
                  <c:v>1.0489E-8</c:v>
                </c:pt>
                <c:pt idx="4276">
                  <c:v>1.0524E-8</c:v>
                </c:pt>
                <c:pt idx="4277">
                  <c:v>1.0511000000000001E-8</c:v>
                </c:pt>
                <c:pt idx="4278">
                  <c:v>1.0506999999999999E-8</c:v>
                </c:pt>
                <c:pt idx="4279">
                  <c:v>1.0471E-8</c:v>
                </c:pt>
                <c:pt idx="4280">
                  <c:v>1.0533000000000001E-8</c:v>
                </c:pt>
                <c:pt idx="4281">
                  <c:v>1.0493E-8</c:v>
                </c:pt>
                <c:pt idx="4282">
                  <c:v>1.0506999999999999E-8</c:v>
                </c:pt>
                <c:pt idx="4283">
                  <c:v>1.0511000000000001E-8</c:v>
                </c:pt>
                <c:pt idx="4284">
                  <c:v>1.0515E-8</c:v>
                </c:pt>
                <c:pt idx="4285">
                  <c:v>1.0515E-8</c:v>
                </c:pt>
                <c:pt idx="4286">
                  <c:v>1.048E-8</c:v>
                </c:pt>
                <c:pt idx="4287">
                  <c:v>1.0489E-8</c:v>
                </c:pt>
                <c:pt idx="4288">
                  <c:v>1.0511000000000001E-8</c:v>
                </c:pt>
                <c:pt idx="4289">
                  <c:v>1.0554999999999999E-8</c:v>
                </c:pt>
                <c:pt idx="4290">
                  <c:v>1.0502E-8</c:v>
                </c:pt>
                <c:pt idx="4291">
                  <c:v>1.0515E-8</c:v>
                </c:pt>
                <c:pt idx="4292">
                  <c:v>1.0511000000000001E-8</c:v>
                </c:pt>
                <c:pt idx="4293">
                  <c:v>1.0529E-8</c:v>
                </c:pt>
                <c:pt idx="4294">
                  <c:v>1.0519999999999999E-8</c:v>
                </c:pt>
                <c:pt idx="4295">
                  <c:v>1.0484E-8</c:v>
                </c:pt>
                <c:pt idx="4296">
                  <c:v>1.0458E-8</c:v>
                </c:pt>
                <c:pt idx="4297">
                  <c:v>1.0498000000000001E-8</c:v>
                </c:pt>
                <c:pt idx="4298">
                  <c:v>1.0476000000000001E-8</c:v>
                </c:pt>
                <c:pt idx="4299">
                  <c:v>1.0537E-8</c:v>
                </c:pt>
                <c:pt idx="4300">
                  <c:v>1.0454000000000001E-8</c:v>
                </c:pt>
                <c:pt idx="4301">
                  <c:v>1.0454000000000001E-8</c:v>
                </c:pt>
                <c:pt idx="4302">
                  <c:v>1.0498000000000001E-8</c:v>
                </c:pt>
                <c:pt idx="4303">
                  <c:v>1.0498000000000001E-8</c:v>
                </c:pt>
                <c:pt idx="4304">
                  <c:v>1.0462E-8</c:v>
                </c:pt>
                <c:pt idx="4305">
                  <c:v>1.0462E-8</c:v>
                </c:pt>
                <c:pt idx="4306">
                  <c:v>1.0537E-8</c:v>
                </c:pt>
                <c:pt idx="4307">
                  <c:v>1.0458E-8</c:v>
                </c:pt>
                <c:pt idx="4308">
                  <c:v>1.0506999999999999E-8</c:v>
                </c:pt>
                <c:pt idx="4309">
                  <c:v>1.0489E-8</c:v>
                </c:pt>
                <c:pt idx="4310">
                  <c:v>1.0519999999999999E-8</c:v>
                </c:pt>
                <c:pt idx="4311">
                  <c:v>1.0445E-8</c:v>
                </c:pt>
                <c:pt idx="4312">
                  <c:v>1.0564E-8</c:v>
                </c:pt>
                <c:pt idx="4313">
                  <c:v>1.0489E-8</c:v>
                </c:pt>
                <c:pt idx="4314">
                  <c:v>1.0568000000000001E-8</c:v>
                </c:pt>
                <c:pt idx="4315">
                  <c:v>1.0515E-8</c:v>
                </c:pt>
                <c:pt idx="4316">
                  <c:v>1.0524E-8</c:v>
                </c:pt>
                <c:pt idx="4317">
                  <c:v>1.0498000000000001E-8</c:v>
                </c:pt>
                <c:pt idx="4318">
                  <c:v>1.0519999999999999E-8</c:v>
                </c:pt>
                <c:pt idx="4319">
                  <c:v>1.0506999999999999E-8</c:v>
                </c:pt>
                <c:pt idx="4320">
                  <c:v>1.0511000000000001E-8</c:v>
                </c:pt>
                <c:pt idx="4321">
                  <c:v>1.0582E-8</c:v>
                </c:pt>
                <c:pt idx="4322">
                  <c:v>1.0493E-8</c:v>
                </c:pt>
                <c:pt idx="4323">
                  <c:v>1.0564E-8</c:v>
                </c:pt>
                <c:pt idx="4324">
                  <c:v>1.0462E-8</c:v>
                </c:pt>
                <c:pt idx="4325">
                  <c:v>1.0502E-8</c:v>
                </c:pt>
                <c:pt idx="4326">
                  <c:v>1.0554999999999999E-8</c:v>
                </c:pt>
                <c:pt idx="4327">
                  <c:v>1.0551E-8</c:v>
                </c:pt>
                <c:pt idx="4328">
                  <c:v>1.0484E-8</c:v>
                </c:pt>
                <c:pt idx="4329">
                  <c:v>1.0506999999999999E-8</c:v>
                </c:pt>
                <c:pt idx="4330">
                  <c:v>1.0589999999999999E-8</c:v>
                </c:pt>
                <c:pt idx="4331">
                  <c:v>1.0554999999999999E-8</c:v>
                </c:pt>
                <c:pt idx="4332">
                  <c:v>1.056E-8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036-4859-97BB-DD6144FD1A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7658768"/>
        <c:axId val="85312488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Sheet3!$E$1</c15:sqref>
                        </c15:formulaRef>
                      </c:ext>
                    </c:extLst>
                    <c:strCache>
                      <c:ptCount val="1"/>
                      <c:pt idx="0">
                        <c:v>Interaction chamber pressure(mbar)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2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Sheet3!$A$215:$A$3614</c15:sqref>
                        </c15:formulaRef>
                      </c:ext>
                    </c:extLst>
                    <c:numCache>
                      <c:formatCode>m/d/yyyy\ h:mm</c:formatCode>
                      <c:ptCount val="3400"/>
                      <c:pt idx="0">
                        <c:v>44624.876319444447</c:v>
                      </c:pt>
                      <c:pt idx="1">
                        <c:v>44624.87704861111</c:v>
                      </c:pt>
                      <c:pt idx="2">
                        <c:v>44624.87777777778</c:v>
                      </c:pt>
                      <c:pt idx="3">
                        <c:v>44624.878495370373</c:v>
                      </c:pt>
                      <c:pt idx="4">
                        <c:v>44624.879224537035</c:v>
                      </c:pt>
                      <c:pt idx="5">
                        <c:v>44624.879953703705</c:v>
                      </c:pt>
                      <c:pt idx="6">
                        <c:v>44624.880671296298</c:v>
                      </c:pt>
                      <c:pt idx="7">
                        <c:v>44624.88140046296</c:v>
                      </c:pt>
                      <c:pt idx="8">
                        <c:v>44624.88212962963</c:v>
                      </c:pt>
                      <c:pt idx="9">
                        <c:v>44624.8828587963</c:v>
                      </c:pt>
                      <c:pt idx="10">
                        <c:v>44624.883576388886</c:v>
                      </c:pt>
                      <c:pt idx="11">
                        <c:v>44624.884305555555</c:v>
                      </c:pt>
                      <c:pt idx="12">
                        <c:v>44624.885034722225</c:v>
                      </c:pt>
                      <c:pt idx="13">
                        <c:v>44624.885752314818</c:v>
                      </c:pt>
                      <c:pt idx="14">
                        <c:v>44624.886481481481</c:v>
                      </c:pt>
                      <c:pt idx="15">
                        <c:v>44624.88721064815</c:v>
                      </c:pt>
                      <c:pt idx="16">
                        <c:v>44624.887928240743</c:v>
                      </c:pt>
                      <c:pt idx="17">
                        <c:v>44624.888657407406</c:v>
                      </c:pt>
                      <c:pt idx="18">
                        <c:v>44624.889386574076</c:v>
                      </c:pt>
                      <c:pt idx="19">
                        <c:v>44624.890104166669</c:v>
                      </c:pt>
                      <c:pt idx="20">
                        <c:v>44624.890833333331</c:v>
                      </c:pt>
                      <c:pt idx="21">
                        <c:v>44624.891562500001</c:v>
                      </c:pt>
                      <c:pt idx="22">
                        <c:v>44624.892291666663</c:v>
                      </c:pt>
                      <c:pt idx="23">
                        <c:v>44624.893009259256</c:v>
                      </c:pt>
                      <c:pt idx="24">
                        <c:v>44624.893738425926</c:v>
                      </c:pt>
                      <c:pt idx="25">
                        <c:v>44624.894467592596</c:v>
                      </c:pt>
                      <c:pt idx="26">
                        <c:v>44624.895185185182</c:v>
                      </c:pt>
                      <c:pt idx="27">
                        <c:v>44624.895914351851</c:v>
                      </c:pt>
                      <c:pt idx="28">
                        <c:v>44624.896643518521</c:v>
                      </c:pt>
                      <c:pt idx="29">
                        <c:v>44624.897372685184</c:v>
                      </c:pt>
                      <c:pt idx="30">
                        <c:v>44624.898090277777</c:v>
                      </c:pt>
                      <c:pt idx="31">
                        <c:v>44624.898819444446</c:v>
                      </c:pt>
                      <c:pt idx="32">
                        <c:v>44624.899548611109</c:v>
                      </c:pt>
                      <c:pt idx="33">
                        <c:v>44624.900266203702</c:v>
                      </c:pt>
                      <c:pt idx="34">
                        <c:v>44624.900995370372</c:v>
                      </c:pt>
                      <c:pt idx="35">
                        <c:v>44624.901724537034</c:v>
                      </c:pt>
                      <c:pt idx="36">
                        <c:v>44624.902442129627</c:v>
                      </c:pt>
                      <c:pt idx="37">
                        <c:v>44624.903171296297</c:v>
                      </c:pt>
                      <c:pt idx="38">
                        <c:v>44624.903900462959</c:v>
                      </c:pt>
                      <c:pt idx="39">
                        <c:v>44624.904618055552</c:v>
                      </c:pt>
                      <c:pt idx="40">
                        <c:v>44624.905347222222</c:v>
                      </c:pt>
                      <c:pt idx="41">
                        <c:v>44624.906076388892</c:v>
                      </c:pt>
                      <c:pt idx="42">
                        <c:v>44624.906793981485</c:v>
                      </c:pt>
                      <c:pt idx="43">
                        <c:v>44624.907523148147</c:v>
                      </c:pt>
                      <c:pt idx="44">
                        <c:v>44624.908252314817</c:v>
                      </c:pt>
                      <c:pt idx="45">
                        <c:v>44624.90896990741</c:v>
                      </c:pt>
                      <c:pt idx="46">
                        <c:v>44624.909745370373</c:v>
                      </c:pt>
                      <c:pt idx="47">
                        <c:v>44624.910474537035</c:v>
                      </c:pt>
                      <c:pt idx="48">
                        <c:v>44624.911192129628</c:v>
                      </c:pt>
                      <c:pt idx="49">
                        <c:v>44624.911921296298</c:v>
                      </c:pt>
                      <c:pt idx="50">
                        <c:v>44624.91265046296</c:v>
                      </c:pt>
                      <c:pt idx="51">
                        <c:v>44624.913368055553</c:v>
                      </c:pt>
                      <c:pt idx="52">
                        <c:v>44624.914143518516</c:v>
                      </c:pt>
                      <c:pt idx="53">
                        <c:v>44624.914872685185</c:v>
                      </c:pt>
                      <c:pt idx="54">
                        <c:v>44624.915590277778</c:v>
                      </c:pt>
                      <c:pt idx="55">
                        <c:v>44624.916319444441</c:v>
                      </c:pt>
                      <c:pt idx="56">
                        <c:v>44624.917048611111</c:v>
                      </c:pt>
                      <c:pt idx="57">
                        <c:v>44624.917766203704</c:v>
                      </c:pt>
                      <c:pt idx="58">
                        <c:v>44624.918541666666</c:v>
                      </c:pt>
                      <c:pt idx="59">
                        <c:v>44624.919270833336</c:v>
                      </c:pt>
                      <c:pt idx="60">
                        <c:v>44624.919988425929</c:v>
                      </c:pt>
                      <c:pt idx="61">
                        <c:v>44624.920717592591</c:v>
                      </c:pt>
                      <c:pt idx="62">
                        <c:v>44624.921435185184</c:v>
                      </c:pt>
                      <c:pt idx="63">
                        <c:v>44624.922164351854</c:v>
                      </c:pt>
                      <c:pt idx="64">
                        <c:v>44624.922939814816</c:v>
                      </c:pt>
                      <c:pt idx="65">
                        <c:v>44624.923657407409</c:v>
                      </c:pt>
                      <c:pt idx="66">
                        <c:v>44624.924386574072</c:v>
                      </c:pt>
                      <c:pt idx="67">
                        <c:v>44624.925104166665</c:v>
                      </c:pt>
                      <c:pt idx="68">
                        <c:v>44624.925833333335</c:v>
                      </c:pt>
                      <c:pt idx="69">
                        <c:v>44624.926562499997</c:v>
                      </c:pt>
                      <c:pt idx="70">
                        <c:v>44624.927337962959</c:v>
                      </c:pt>
                      <c:pt idx="71">
                        <c:v>44624.928055555552</c:v>
                      </c:pt>
                      <c:pt idx="72">
                        <c:v>44624.928784722222</c:v>
                      </c:pt>
                      <c:pt idx="73">
                        <c:v>44624.929502314815</c:v>
                      </c:pt>
                      <c:pt idx="74">
                        <c:v>44624.930231481485</c:v>
                      </c:pt>
                      <c:pt idx="75">
                        <c:v>44624.930960648147</c:v>
                      </c:pt>
                      <c:pt idx="76">
                        <c:v>44624.93173611111</c:v>
                      </c:pt>
                      <c:pt idx="77">
                        <c:v>44624.932453703703</c:v>
                      </c:pt>
                      <c:pt idx="78">
                        <c:v>44624.933182870373</c:v>
                      </c:pt>
                      <c:pt idx="79">
                        <c:v>44624.933912037035</c:v>
                      </c:pt>
                      <c:pt idx="80">
                        <c:v>44624.934629629628</c:v>
                      </c:pt>
                      <c:pt idx="81">
                        <c:v>44624.935358796298</c:v>
                      </c:pt>
                      <c:pt idx="82">
                        <c:v>44624.93613425926</c:v>
                      </c:pt>
                      <c:pt idx="83">
                        <c:v>44624.936851851853</c:v>
                      </c:pt>
                      <c:pt idx="84">
                        <c:v>44624.937581018516</c:v>
                      </c:pt>
                      <c:pt idx="85">
                        <c:v>44624.938310185185</c:v>
                      </c:pt>
                      <c:pt idx="86">
                        <c:v>44624.939027777778</c:v>
                      </c:pt>
                      <c:pt idx="87">
                        <c:v>44624.939756944441</c:v>
                      </c:pt>
                      <c:pt idx="88">
                        <c:v>44624.940532407411</c:v>
                      </c:pt>
                      <c:pt idx="89">
                        <c:v>44624.941250000003</c:v>
                      </c:pt>
                      <c:pt idx="90">
                        <c:v>44624.941979166666</c:v>
                      </c:pt>
                      <c:pt idx="91">
                        <c:v>44624.942696759259</c:v>
                      </c:pt>
                      <c:pt idx="92">
                        <c:v>44624.943425925929</c:v>
                      </c:pt>
                      <c:pt idx="93">
                        <c:v>44624.944155092591</c:v>
                      </c:pt>
                      <c:pt idx="94">
                        <c:v>44624.944930555554</c:v>
                      </c:pt>
                      <c:pt idx="95">
                        <c:v>44624.945648148147</c:v>
                      </c:pt>
                      <c:pt idx="96">
                        <c:v>44624.946377314816</c:v>
                      </c:pt>
                      <c:pt idx="97">
                        <c:v>44624.947106481479</c:v>
                      </c:pt>
                      <c:pt idx="98">
                        <c:v>44624.947824074072</c:v>
                      </c:pt>
                      <c:pt idx="99">
                        <c:v>44624.948553240742</c:v>
                      </c:pt>
                      <c:pt idx="100">
                        <c:v>44624.949328703704</c:v>
                      </c:pt>
                      <c:pt idx="101">
                        <c:v>44624.950046296297</c:v>
                      </c:pt>
                      <c:pt idx="102">
                        <c:v>44624.950775462959</c:v>
                      </c:pt>
                      <c:pt idx="103">
                        <c:v>44624.951504629629</c:v>
                      </c:pt>
                      <c:pt idx="104">
                        <c:v>44624.952222222222</c:v>
                      </c:pt>
                      <c:pt idx="105">
                        <c:v>44624.952951388892</c:v>
                      </c:pt>
                      <c:pt idx="106">
                        <c:v>44624.953726851854</c:v>
                      </c:pt>
                      <c:pt idx="107">
                        <c:v>44624.954444444447</c:v>
                      </c:pt>
                      <c:pt idx="108">
                        <c:v>44624.95517361111</c:v>
                      </c:pt>
                      <c:pt idx="109">
                        <c:v>44624.95590277778</c:v>
                      </c:pt>
                      <c:pt idx="110">
                        <c:v>44624.956620370373</c:v>
                      </c:pt>
                      <c:pt idx="111">
                        <c:v>44624.957349537035</c:v>
                      </c:pt>
                      <c:pt idx="112">
                        <c:v>44624.958124999997</c:v>
                      </c:pt>
                      <c:pt idx="113">
                        <c:v>44624.95884259259</c:v>
                      </c:pt>
                      <c:pt idx="114">
                        <c:v>44624.95957175926</c:v>
                      </c:pt>
                      <c:pt idx="115">
                        <c:v>44624.960300925923</c:v>
                      </c:pt>
                      <c:pt idx="116">
                        <c:v>44624.961018518516</c:v>
                      </c:pt>
                      <c:pt idx="117">
                        <c:v>44624.961747685185</c:v>
                      </c:pt>
                      <c:pt idx="118">
                        <c:v>44624.962511574071</c:v>
                      </c:pt>
                      <c:pt idx="119">
                        <c:v>44624.963240740741</c:v>
                      </c:pt>
                      <c:pt idx="120">
                        <c:v>44624.963969907411</c:v>
                      </c:pt>
                      <c:pt idx="121">
                        <c:v>44624.964687500003</c:v>
                      </c:pt>
                      <c:pt idx="122">
                        <c:v>44624.965416666666</c:v>
                      </c:pt>
                      <c:pt idx="123">
                        <c:v>44624.966145833336</c:v>
                      </c:pt>
                      <c:pt idx="124">
                        <c:v>44624.966909722221</c:v>
                      </c:pt>
                      <c:pt idx="125">
                        <c:v>44624.967638888891</c:v>
                      </c:pt>
                      <c:pt idx="126">
                        <c:v>44624.968368055554</c:v>
                      </c:pt>
                      <c:pt idx="127">
                        <c:v>44624.969085648147</c:v>
                      </c:pt>
                      <c:pt idx="128">
                        <c:v>44624.969814814816</c:v>
                      </c:pt>
                      <c:pt idx="129">
                        <c:v>44624.970543981479</c:v>
                      </c:pt>
                      <c:pt idx="130">
                        <c:v>44624.971307870372</c:v>
                      </c:pt>
                      <c:pt idx="131">
                        <c:v>44624.972037037034</c:v>
                      </c:pt>
                      <c:pt idx="132">
                        <c:v>44624.972766203704</c:v>
                      </c:pt>
                      <c:pt idx="133">
                        <c:v>44624.973483796297</c:v>
                      </c:pt>
                      <c:pt idx="134">
                        <c:v>44624.974212962959</c:v>
                      </c:pt>
                      <c:pt idx="135">
                        <c:v>44624.974942129629</c:v>
                      </c:pt>
                      <c:pt idx="136">
                        <c:v>44624.975706018522</c:v>
                      </c:pt>
                      <c:pt idx="137">
                        <c:v>44624.976435185185</c:v>
                      </c:pt>
                      <c:pt idx="138">
                        <c:v>44624.977164351854</c:v>
                      </c:pt>
                      <c:pt idx="139">
                        <c:v>44624.977881944447</c:v>
                      </c:pt>
                      <c:pt idx="140">
                        <c:v>44624.97861111111</c:v>
                      </c:pt>
                      <c:pt idx="141">
                        <c:v>44624.97934027778</c:v>
                      </c:pt>
                      <c:pt idx="142">
                        <c:v>44624.980115740742</c:v>
                      </c:pt>
                      <c:pt idx="143">
                        <c:v>44624.980844907404</c:v>
                      </c:pt>
                      <c:pt idx="144">
                        <c:v>44624.981562499997</c:v>
                      </c:pt>
                      <c:pt idx="145">
                        <c:v>44624.982291666667</c:v>
                      </c:pt>
                      <c:pt idx="146">
                        <c:v>44624.983020833337</c:v>
                      </c:pt>
                      <c:pt idx="147">
                        <c:v>44624.983738425923</c:v>
                      </c:pt>
                      <c:pt idx="148">
                        <c:v>44624.984467592592</c:v>
                      </c:pt>
                      <c:pt idx="149">
                        <c:v>44624.985196759262</c:v>
                      </c:pt>
                      <c:pt idx="150">
                        <c:v>44624.985914351855</c:v>
                      </c:pt>
                      <c:pt idx="151">
                        <c:v>44624.986643518518</c:v>
                      </c:pt>
                      <c:pt idx="152">
                        <c:v>44624.987372685187</c:v>
                      </c:pt>
                      <c:pt idx="153">
                        <c:v>44624.98809027778</c:v>
                      </c:pt>
                      <c:pt idx="154">
                        <c:v>44624.988819444443</c:v>
                      </c:pt>
                      <c:pt idx="155">
                        <c:v>44624.989548611113</c:v>
                      </c:pt>
                      <c:pt idx="156">
                        <c:v>44624.990266203706</c:v>
                      </c:pt>
                      <c:pt idx="157">
                        <c:v>44624.990995370368</c:v>
                      </c:pt>
                      <c:pt idx="158">
                        <c:v>44624.991712962961</c:v>
                      </c:pt>
                      <c:pt idx="159">
                        <c:v>44624.992442129631</c:v>
                      </c:pt>
                      <c:pt idx="160">
                        <c:v>44624.993171296293</c:v>
                      </c:pt>
                      <c:pt idx="161">
                        <c:v>44624.993888888886</c:v>
                      </c:pt>
                      <c:pt idx="162">
                        <c:v>44624.994618055556</c:v>
                      </c:pt>
                      <c:pt idx="163">
                        <c:v>44624.995347222219</c:v>
                      </c:pt>
                      <c:pt idx="164">
                        <c:v>44624.996064814812</c:v>
                      </c:pt>
                      <c:pt idx="165">
                        <c:v>44624.996793981481</c:v>
                      </c:pt>
                      <c:pt idx="166">
                        <c:v>44624.997523148151</c:v>
                      </c:pt>
                      <c:pt idx="167">
                        <c:v>44624.998240740744</c:v>
                      </c:pt>
                      <c:pt idx="168">
                        <c:v>44624.998969907407</c:v>
                      </c:pt>
                      <c:pt idx="169">
                        <c:v>44624.999699074076</c:v>
                      </c:pt>
                      <c:pt idx="170">
                        <c:v>44625.000428240739</c:v>
                      </c:pt>
                      <c:pt idx="171">
                        <c:v>44625.001145833332</c:v>
                      </c:pt>
                      <c:pt idx="172">
                        <c:v>44625.001875000002</c:v>
                      </c:pt>
                      <c:pt idx="173">
                        <c:v>44625.002592592595</c:v>
                      </c:pt>
                      <c:pt idx="174">
                        <c:v>44625.003321759257</c:v>
                      </c:pt>
                      <c:pt idx="175">
                        <c:v>44625.004050925927</c:v>
                      </c:pt>
                      <c:pt idx="176">
                        <c:v>44625.00476851852</c:v>
                      </c:pt>
                      <c:pt idx="177">
                        <c:v>44625.005497685182</c:v>
                      </c:pt>
                      <c:pt idx="178">
                        <c:v>44625.006226851852</c:v>
                      </c:pt>
                      <c:pt idx="179">
                        <c:v>44625.006944444445</c:v>
                      </c:pt>
                      <c:pt idx="180">
                        <c:v>44625.007673611108</c:v>
                      </c:pt>
                      <c:pt idx="181">
                        <c:v>44625.008391203701</c:v>
                      </c:pt>
                      <c:pt idx="182">
                        <c:v>44625.009120370371</c:v>
                      </c:pt>
                      <c:pt idx="183">
                        <c:v>44625.00984953704</c:v>
                      </c:pt>
                      <c:pt idx="184">
                        <c:v>44625.010567129626</c:v>
                      </c:pt>
                      <c:pt idx="185">
                        <c:v>44625.011296296296</c:v>
                      </c:pt>
                      <c:pt idx="186">
                        <c:v>44625.012025462966</c:v>
                      </c:pt>
                      <c:pt idx="187">
                        <c:v>44625.012743055559</c:v>
                      </c:pt>
                      <c:pt idx="188">
                        <c:v>44625.013472222221</c:v>
                      </c:pt>
                      <c:pt idx="189">
                        <c:v>44625.014201388891</c:v>
                      </c:pt>
                      <c:pt idx="190">
                        <c:v>44625.014918981484</c:v>
                      </c:pt>
                      <c:pt idx="191">
                        <c:v>44625.015648148146</c:v>
                      </c:pt>
                      <c:pt idx="192">
                        <c:v>44625.016377314816</c:v>
                      </c:pt>
                      <c:pt idx="193">
                        <c:v>44625.017094907409</c:v>
                      </c:pt>
                      <c:pt idx="194">
                        <c:v>44625.017824074072</c:v>
                      </c:pt>
                      <c:pt idx="195">
                        <c:v>44625.018553240741</c:v>
                      </c:pt>
                      <c:pt idx="196">
                        <c:v>44625.019270833334</c:v>
                      </c:pt>
                      <c:pt idx="197">
                        <c:v>44625.02</c:v>
                      </c:pt>
                      <c:pt idx="198">
                        <c:v>44625.020729166667</c:v>
                      </c:pt>
                      <c:pt idx="199">
                        <c:v>44625.02144675926</c:v>
                      </c:pt>
                      <c:pt idx="200">
                        <c:v>44625.022175925929</c:v>
                      </c:pt>
                      <c:pt idx="201">
                        <c:v>44625.022893518515</c:v>
                      </c:pt>
                      <c:pt idx="202">
                        <c:v>44625.023622685185</c:v>
                      </c:pt>
                      <c:pt idx="203">
                        <c:v>44625.024351851855</c:v>
                      </c:pt>
                      <c:pt idx="204">
                        <c:v>44625.025069444448</c:v>
                      </c:pt>
                      <c:pt idx="205">
                        <c:v>44625.02579861111</c:v>
                      </c:pt>
                      <c:pt idx="206">
                        <c:v>44625.02652777778</c:v>
                      </c:pt>
                      <c:pt idx="207">
                        <c:v>44625.027245370373</c:v>
                      </c:pt>
                      <c:pt idx="208">
                        <c:v>44625.027974537035</c:v>
                      </c:pt>
                      <c:pt idx="209">
                        <c:v>44625.028703703705</c:v>
                      </c:pt>
                      <c:pt idx="210">
                        <c:v>44625.029421296298</c:v>
                      </c:pt>
                      <c:pt idx="211">
                        <c:v>44625.030150462961</c:v>
                      </c:pt>
                      <c:pt idx="212">
                        <c:v>44625.03087962963</c:v>
                      </c:pt>
                      <c:pt idx="213">
                        <c:v>44625.031597222223</c:v>
                      </c:pt>
                      <c:pt idx="214">
                        <c:v>44625.032326388886</c:v>
                      </c:pt>
                      <c:pt idx="215">
                        <c:v>44625.033055555556</c:v>
                      </c:pt>
                      <c:pt idx="216">
                        <c:v>44625.033773148149</c:v>
                      </c:pt>
                      <c:pt idx="217">
                        <c:v>44625.034502314818</c:v>
                      </c:pt>
                      <c:pt idx="218">
                        <c:v>44625.035231481481</c:v>
                      </c:pt>
                      <c:pt idx="219">
                        <c:v>44625.035949074074</c:v>
                      </c:pt>
                      <c:pt idx="220">
                        <c:v>44625.036678240744</c:v>
                      </c:pt>
                      <c:pt idx="221">
                        <c:v>44625.037395833337</c:v>
                      </c:pt>
                      <c:pt idx="222">
                        <c:v>44625.038124999999</c:v>
                      </c:pt>
                      <c:pt idx="223">
                        <c:v>44625.038854166669</c:v>
                      </c:pt>
                      <c:pt idx="224">
                        <c:v>44625.039571759262</c:v>
                      </c:pt>
                      <c:pt idx="225">
                        <c:v>44625.040300925924</c:v>
                      </c:pt>
                      <c:pt idx="226">
                        <c:v>44625.041030092594</c:v>
                      </c:pt>
                      <c:pt idx="227">
                        <c:v>44625.041747685187</c:v>
                      </c:pt>
                      <c:pt idx="228">
                        <c:v>44625.04247685185</c:v>
                      </c:pt>
                      <c:pt idx="229">
                        <c:v>44625.043206018519</c:v>
                      </c:pt>
                      <c:pt idx="230">
                        <c:v>44625.043923611112</c:v>
                      </c:pt>
                      <c:pt idx="231">
                        <c:v>44625.044652777775</c:v>
                      </c:pt>
                      <c:pt idx="232">
                        <c:v>44625.045381944445</c:v>
                      </c:pt>
                      <c:pt idx="233">
                        <c:v>44625.046099537038</c:v>
                      </c:pt>
                      <c:pt idx="234">
                        <c:v>44625.0468287037</c:v>
                      </c:pt>
                      <c:pt idx="235">
                        <c:v>44625.04755787037</c:v>
                      </c:pt>
                      <c:pt idx="236">
                        <c:v>44625.048275462963</c:v>
                      </c:pt>
                      <c:pt idx="237">
                        <c:v>44625.049004629633</c:v>
                      </c:pt>
                      <c:pt idx="238">
                        <c:v>44625.049733796295</c:v>
                      </c:pt>
                      <c:pt idx="239">
                        <c:v>44625.050451388888</c:v>
                      </c:pt>
                      <c:pt idx="240">
                        <c:v>44625.051180555558</c:v>
                      </c:pt>
                      <c:pt idx="241">
                        <c:v>44625.05190972222</c:v>
                      </c:pt>
                      <c:pt idx="242">
                        <c:v>44625.052627314813</c:v>
                      </c:pt>
                      <c:pt idx="243">
                        <c:v>44625.053356481483</c:v>
                      </c:pt>
                      <c:pt idx="244">
                        <c:v>44625.054085648146</c:v>
                      </c:pt>
                      <c:pt idx="245">
                        <c:v>44625.054803240739</c:v>
                      </c:pt>
                      <c:pt idx="246">
                        <c:v>44625.055532407408</c:v>
                      </c:pt>
                      <c:pt idx="247">
                        <c:v>44625.056261574071</c:v>
                      </c:pt>
                      <c:pt idx="248">
                        <c:v>44625.057037037041</c:v>
                      </c:pt>
                      <c:pt idx="249">
                        <c:v>44625.057754629626</c:v>
                      </c:pt>
                      <c:pt idx="250">
                        <c:v>44625.058483796296</c:v>
                      </c:pt>
                      <c:pt idx="251">
                        <c:v>44625.059212962966</c:v>
                      </c:pt>
                      <c:pt idx="252">
                        <c:v>44625.059930555559</c:v>
                      </c:pt>
                      <c:pt idx="253">
                        <c:v>44625.060659722221</c:v>
                      </c:pt>
                      <c:pt idx="254">
                        <c:v>44625.061388888891</c:v>
                      </c:pt>
                      <c:pt idx="255">
                        <c:v>44625.062106481484</c:v>
                      </c:pt>
                      <c:pt idx="256">
                        <c:v>44625.062835648147</c:v>
                      </c:pt>
                      <c:pt idx="257">
                        <c:v>44625.063564814816</c:v>
                      </c:pt>
                      <c:pt idx="258">
                        <c:v>44625.064293981479</c:v>
                      </c:pt>
                      <c:pt idx="259">
                        <c:v>44625.065011574072</c:v>
                      </c:pt>
                      <c:pt idx="260">
                        <c:v>44625.065740740742</c:v>
                      </c:pt>
                      <c:pt idx="261">
                        <c:v>44625.066458333335</c:v>
                      </c:pt>
                      <c:pt idx="262">
                        <c:v>44625.067187499997</c:v>
                      </c:pt>
                      <c:pt idx="263">
                        <c:v>44625.067916666667</c:v>
                      </c:pt>
                      <c:pt idx="264">
                        <c:v>44625.06863425926</c:v>
                      </c:pt>
                      <c:pt idx="265">
                        <c:v>44625.069363425922</c:v>
                      </c:pt>
                      <c:pt idx="266">
                        <c:v>44625.070092592592</c:v>
                      </c:pt>
                      <c:pt idx="267">
                        <c:v>44625.070810185185</c:v>
                      </c:pt>
                      <c:pt idx="268">
                        <c:v>44625.071539351855</c:v>
                      </c:pt>
                      <c:pt idx="269">
                        <c:v>44625.072268518517</c:v>
                      </c:pt>
                      <c:pt idx="270">
                        <c:v>44625.07298611111</c:v>
                      </c:pt>
                      <c:pt idx="271">
                        <c:v>44625.07371527778</c:v>
                      </c:pt>
                      <c:pt idx="272">
                        <c:v>44625.074444444443</c:v>
                      </c:pt>
                      <c:pt idx="273">
                        <c:v>44625.075162037036</c:v>
                      </c:pt>
                      <c:pt idx="274">
                        <c:v>44625.075891203705</c:v>
                      </c:pt>
                      <c:pt idx="275">
                        <c:v>44625.076608796298</c:v>
                      </c:pt>
                      <c:pt idx="276">
                        <c:v>44625.077337962961</c:v>
                      </c:pt>
                      <c:pt idx="277">
                        <c:v>44625.078067129631</c:v>
                      </c:pt>
                      <c:pt idx="278">
                        <c:v>44625.078784722224</c:v>
                      </c:pt>
                      <c:pt idx="279">
                        <c:v>44625.079513888886</c:v>
                      </c:pt>
                      <c:pt idx="280">
                        <c:v>44625.080243055556</c:v>
                      </c:pt>
                      <c:pt idx="281">
                        <c:v>44625.080960648149</c:v>
                      </c:pt>
                      <c:pt idx="282">
                        <c:v>44625.081689814811</c:v>
                      </c:pt>
                      <c:pt idx="283">
                        <c:v>44625.082418981481</c:v>
                      </c:pt>
                      <c:pt idx="284">
                        <c:v>44625.083136574074</c:v>
                      </c:pt>
                      <c:pt idx="285">
                        <c:v>44625.083865740744</c:v>
                      </c:pt>
                      <c:pt idx="286">
                        <c:v>44625.084594907406</c:v>
                      </c:pt>
                      <c:pt idx="287">
                        <c:v>44625.085312499999</c:v>
                      </c:pt>
                      <c:pt idx="288">
                        <c:v>44625.086041666669</c:v>
                      </c:pt>
                      <c:pt idx="289">
                        <c:v>44625.086770833332</c:v>
                      </c:pt>
                      <c:pt idx="290">
                        <c:v>44625.087488425925</c:v>
                      </c:pt>
                      <c:pt idx="291">
                        <c:v>44625.088217592594</c:v>
                      </c:pt>
                      <c:pt idx="292">
                        <c:v>44625.088935185187</c:v>
                      </c:pt>
                      <c:pt idx="293">
                        <c:v>44625.08966435185</c:v>
                      </c:pt>
                      <c:pt idx="294">
                        <c:v>44625.09039351852</c:v>
                      </c:pt>
                      <c:pt idx="295">
                        <c:v>44625.091111111113</c:v>
                      </c:pt>
                      <c:pt idx="296">
                        <c:v>44625.091840277775</c:v>
                      </c:pt>
                      <c:pt idx="297">
                        <c:v>44625.092569444445</c:v>
                      </c:pt>
                      <c:pt idx="298">
                        <c:v>44625.093287037038</c:v>
                      </c:pt>
                      <c:pt idx="299">
                        <c:v>44625.0940162037</c:v>
                      </c:pt>
                      <c:pt idx="300">
                        <c:v>44625.09474537037</c:v>
                      </c:pt>
                      <c:pt idx="301">
                        <c:v>44625.095462962963</c:v>
                      </c:pt>
                      <c:pt idx="302">
                        <c:v>44625.096192129633</c:v>
                      </c:pt>
                      <c:pt idx="303">
                        <c:v>44625.096909722219</c:v>
                      </c:pt>
                      <c:pt idx="304">
                        <c:v>44625.097638888888</c:v>
                      </c:pt>
                      <c:pt idx="305">
                        <c:v>44625.098368055558</c:v>
                      </c:pt>
                      <c:pt idx="306">
                        <c:v>44625.099085648151</c:v>
                      </c:pt>
                      <c:pt idx="307">
                        <c:v>44625.099814814814</c:v>
                      </c:pt>
                      <c:pt idx="308">
                        <c:v>44625.100543981483</c:v>
                      </c:pt>
                      <c:pt idx="309">
                        <c:v>44625.101261574076</c:v>
                      </c:pt>
                      <c:pt idx="310">
                        <c:v>44625.101990740739</c:v>
                      </c:pt>
                      <c:pt idx="311">
                        <c:v>44625.102708333332</c:v>
                      </c:pt>
                      <c:pt idx="312">
                        <c:v>44625.103437500002</c:v>
                      </c:pt>
                      <c:pt idx="313">
                        <c:v>44625.104166666664</c:v>
                      </c:pt>
                      <c:pt idx="314">
                        <c:v>44625.104942129627</c:v>
                      </c:pt>
                      <c:pt idx="315">
                        <c:v>44625.105671296296</c:v>
                      </c:pt>
                      <c:pt idx="316">
                        <c:v>44625.106400462966</c:v>
                      </c:pt>
                      <c:pt idx="317">
                        <c:v>44625.107118055559</c:v>
                      </c:pt>
                      <c:pt idx="318">
                        <c:v>44625.107847222222</c:v>
                      </c:pt>
                      <c:pt idx="319">
                        <c:v>44625.108564814815</c:v>
                      </c:pt>
                      <c:pt idx="320">
                        <c:v>44625.109293981484</c:v>
                      </c:pt>
                      <c:pt idx="321">
                        <c:v>44625.110023148147</c:v>
                      </c:pt>
                      <c:pt idx="322">
                        <c:v>44625.11074074074</c:v>
                      </c:pt>
                      <c:pt idx="323">
                        <c:v>44625.11146990741</c:v>
                      </c:pt>
                      <c:pt idx="324">
                        <c:v>44625.112199074072</c:v>
                      </c:pt>
                      <c:pt idx="325">
                        <c:v>44625.112916666665</c:v>
                      </c:pt>
                      <c:pt idx="326">
                        <c:v>44625.113645833335</c:v>
                      </c:pt>
                      <c:pt idx="327">
                        <c:v>44625.114374999997</c:v>
                      </c:pt>
                      <c:pt idx="328">
                        <c:v>44625.11509259259</c:v>
                      </c:pt>
                      <c:pt idx="329">
                        <c:v>44625.11582175926</c:v>
                      </c:pt>
                      <c:pt idx="330">
                        <c:v>44625.116550925923</c:v>
                      </c:pt>
                      <c:pt idx="331">
                        <c:v>44625.117268518516</c:v>
                      </c:pt>
                      <c:pt idx="332">
                        <c:v>44625.117997685185</c:v>
                      </c:pt>
                      <c:pt idx="333">
                        <c:v>44625.118726851855</c:v>
                      </c:pt>
                      <c:pt idx="334">
                        <c:v>44625.119444444441</c:v>
                      </c:pt>
                      <c:pt idx="335">
                        <c:v>44625.120173611111</c:v>
                      </c:pt>
                      <c:pt idx="336">
                        <c:v>44625.120891203704</c:v>
                      </c:pt>
                      <c:pt idx="337">
                        <c:v>44625.121620370373</c:v>
                      </c:pt>
                      <c:pt idx="338">
                        <c:v>44625.122349537036</c:v>
                      </c:pt>
                      <c:pt idx="339">
                        <c:v>44625.123067129629</c:v>
                      </c:pt>
                      <c:pt idx="340">
                        <c:v>44625.123796296299</c:v>
                      </c:pt>
                      <c:pt idx="341">
                        <c:v>44625.124525462961</c:v>
                      </c:pt>
                      <c:pt idx="342">
                        <c:v>44625.125243055554</c:v>
                      </c:pt>
                      <c:pt idx="343">
                        <c:v>44625.125972222224</c:v>
                      </c:pt>
                      <c:pt idx="344">
                        <c:v>44625.126701388886</c:v>
                      </c:pt>
                      <c:pt idx="345">
                        <c:v>44625.127418981479</c:v>
                      </c:pt>
                      <c:pt idx="346">
                        <c:v>44625.128148148149</c:v>
                      </c:pt>
                      <c:pt idx="347">
                        <c:v>44625.128877314812</c:v>
                      </c:pt>
                      <c:pt idx="348">
                        <c:v>44625.129594907405</c:v>
                      </c:pt>
                      <c:pt idx="349">
                        <c:v>44625.130324074074</c:v>
                      </c:pt>
                      <c:pt idx="350">
                        <c:v>44625.131053240744</c:v>
                      </c:pt>
                      <c:pt idx="351">
                        <c:v>44625.13177083333</c:v>
                      </c:pt>
                      <c:pt idx="352">
                        <c:v>44625.1325</c:v>
                      </c:pt>
                      <c:pt idx="353">
                        <c:v>44625.133229166669</c:v>
                      </c:pt>
                      <c:pt idx="354">
                        <c:v>44625.133946759262</c:v>
                      </c:pt>
                      <c:pt idx="355">
                        <c:v>44625.134675925925</c:v>
                      </c:pt>
                      <c:pt idx="356">
                        <c:v>44625.135405092595</c:v>
                      </c:pt>
                      <c:pt idx="357">
                        <c:v>44625.136122685188</c:v>
                      </c:pt>
                      <c:pt idx="358">
                        <c:v>44625.13685185185</c:v>
                      </c:pt>
                      <c:pt idx="359">
                        <c:v>44625.13758101852</c:v>
                      </c:pt>
                      <c:pt idx="360">
                        <c:v>44625.138298611113</c:v>
                      </c:pt>
                      <c:pt idx="361">
                        <c:v>44625.139027777775</c:v>
                      </c:pt>
                      <c:pt idx="362">
                        <c:v>44625.139756944445</c:v>
                      </c:pt>
                      <c:pt idx="363">
                        <c:v>44625.140474537038</c:v>
                      </c:pt>
                      <c:pt idx="364">
                        <c:v>44625.141203703701</c:v>
                      </c:pt>
                      <c:pt idx="365">
                        <c:v>44625.141932870371</c:v>
                      </c:pt>
                      <c:pt idx="366">
                        <c:v>44625.142650462964</c:v>
                      </c:pt>
                      <c:pt idx="367">
                        <c:v>44625.143379629626</c:v>
                      </c:pt>
                      <c:pt idx="368">
                        <c:v>44625.144108796296</c:v>
                      </c:pt>
                      <c:pt idx="369">
                        <c:v>44625.144826388889</c:v>
                      </c:pt>
                      <c:pt idx="370">
                        <c:v>44625.145555555559</c:v>
                      </c:pt>
                      <c:pt idx="371">
                        <c:v>44625.146284722221</c:v>
                      </c:pt>
                      <c:pt idx="372">
                        <c:v>44625.147002314814</c:v>
                      </c:pt>
                      <c:pt idx="373">
                        <c:v>44625.147731481484</c:v>
                      </c:pt>
                      <c:pt idx="374">
                        <c:v>44625.148460648146</c:v>
                      </c:pt>
                      <c:pt idx="375">
                        <c:v>44625.149236111109</c:v>
                      </c:pt>
                      <c:pt idx="376">
                        <c:v>44625.149965277778</c:v>
                      </c:pt>
                      <c:pt idx="377">
                        <c:v>44625.150682870371</c:v>
                      </c:pt>
                      <c:pt idx="378">
                        <c:v>44625.151412037034</c:v>
                      </c:pt>
                      <c:pt idx="379">
                        <c:v>44625.152129629627</c:v>
                      </c:pt>
                      <c:pt idx="380">
                        <c:v>44625.152858796297</c:v>
                      </c:pt>
                      <c:pt idx="381">
                        <c:v>44625.153587962966</c:v>
                      </c:pt>
                      <c:pt idx="382">
                        <c:v>44625.154305555552</c:v>
                      </c:pt>
                      <c:pt idx="383">
                        <c:v>44625.155034722222</c:v>
                      </c:pt>
                      <c:pt idx="384">
                        <c:v>44625.155763888892</c:v>
                      </c:pt>
                      <c:pt idx="385">
                        <c:v>44625.156481481485</c:v>
                      </c:pt>
                      <c:pt idx="386">
                        <c:v>44625.157210648147</c:v>
                      </c:pt>
                      <c:pt idx="387">
                        <c:v>44625.157939814817</c:v>
                      </c:pt>
                      <c:pt idx="388">
                        <c:v>44625.15865740741</c:v>
                      </c:pt>
                      <c:pt idx="389">
                        <c:v>44625.159386574072</c:v>
                      </c:pt>
                      <c:pt idx="390">
                        <c:v>44625.160115740742</c:v>
                      </c:pt>
                      <c:pt idx="391">
                        <c:v>44625.160833333335</c:v>
                      </c:pt>
                      <c:pt idx="392">
                        <c:v>44625.161562499998</c:v>
                      </c:pt>
                      <c:pt idx="393">
                        <c:v>44625.162291666667</c:v>
                      </c:pt>
                      <c:pt idx="394">
                        <c:v>44625.16300925926</c:v>
                      </c:pt>
                      <c:pt idx="395">
                        <c:v>44625.163738425923</c:v>
                      </c:pt>
                      <c:pt idx="396">
                        <c:v>44625.164513888885</c:v>
                      </c:pt>
                      <c:pt idx="397">
                        <c:v>44625.165243055555</c:v>
                      </c:pt>
                      <c:pt idx="398">
                        <c:v>44625.165972222225</c:v>
                      </c:pt>
                      <c:pt idx="399">
                        <c:v>44625.166689814818</c:v>
                      </c:pt>
                      <c:pt idx="400">
                        <c:v>44625.16741898148</c:v>
                      </c:pt>
                      <c:pt idx="401">
                        <c:v>44625.168136574073</c:v>
                      </c:pt>
                      <c:pt idx="402">
                        <c:v>44625.168865740743</c:v>
                      </c:pt>
                      <c:pt idx="403">
                        <c:v>44625.169594907406</c:v>
                      </c:pt>
                      <c:pt idx="404">
                        <c:v>44625.170312499999</c:v>
                      </c:pt>
                      <c:pt idx="405">
                        <c:v>44625.171041666668</c:v>
                      </c:pt>
                      <c:pt idx="406">
                        <c:v>44625.171770833331</c:v>
                      </c:pt>
                      <c:pt idx="407">
                        <c:v>44625.172488425924</c:v>
                      </c:pt>
                      <c:pt idx="408">
                        <c:v>44625.173217592594</c:v>
                      </c:pt>
                      <c:pt idx="409">
                        <c:v>44625.173946759256</c:v>
                      </c:pt>
                      <c:pt idx="410">
                        <c:v>44625.174664351849</c:v>
                      </c:pt>
                      <c:pt idx="411">
                        <c:v>44625.175393518519</c:v>
                      </c:pt>
                      <c:pt idx="412">
                        <c:v>44625.176122685189</c:v>
                      </c:pt>
                      <c:pt idx="413">
                        <c:v>44625.176840277774</c:v>
                      </c:pt>
                      <c:pt idx="414">
                        <c:v>44625.177569444444</c:v>
                      </c:pt>
                      <c:pt idx="415">
                        <c:v>44625.178298611114</c:v>
                      </c:pt>
                      <c:pt idx="416">
                        <c:v>44625.179016203707</c:v>
                      </c:pt>
                      <c:pt idx="417">
                        <c:v>44625.179745370369</c:v>
                      </c:pt>
                      <c:pt idx="418">
                        <c:v>44625.180474537039</c:v>
                      </c:pt>
                      <c:pt idx="419">
                        <c:v>44625.181192129632</c:v>
                      </c:pt>
                      <c:pt idx="420">
                        <c:v>44625.181921296295</c:v>
                      </c:pt>
                      <c:pt idx="421">
                        <c:v>44625.182650462964</c:v>
                      </c:pt>
                      <c:pt idx="422">
                        <c:v>44625.183368055557</c:v>
                      </c:pt>
                      <c:pt idx="423">
                        <c:v>44625.18409722222</c:v>
                      </c:pt>
                      <c:pt idx="424">
                        <c:v>44625.18482638889</c:v>
                      </c:pt>
                      <c:pt idx="425">
                        <c:v>44625.185543981483</c:v>
                      </c:pt>
                      <c:pt idx="426">
                        <c:v>44625.186273148145</c:v>
                      </c:pt>
                      <c:pt idx="427">
                        <c:v>44625.187002314815</c:v>
                      </c:pt>
                      <c:pt idx="428">
                        <c:v>44625.187719907408</c:v>
                      </c:pt>
                      <c:pt idx="429">
                        <c:v>44625.188449074078</c:v>
                      </c:pt>
                      <c:pt idx="430">
                        <c:v>44625.18917824074</c:v>
                      </c:pt>
                      <c:pt idx="431">
                        <c:v>44625.189895833333</c:v>
                      </c:pt>
                      <c:pt idx="432">
                        <c:v>44625.190671296295</c:v>
                      </c:pt>
                      <c:pt idx="433">
                        <c:v>44625.191400462965</c:v>
                      </c:pt>
                      <c:pt idx="434">
                        <c:v>44625.192129629628</c:v>
                      </c:pt>
                      <c:pt idx="435">
                        <c:v>44625.192847222221</c:v>
                      </c:pt>
                      <c:pt idx="436">
                        <c:v>44625.193576388891</c:v>
                      </c:pt>
                      <c:pt idx="437">
                        <c:v>44625.194305555553</c:v>
                      </c:pt>
                      <c:pt idx="438">
                        <c:v>44625.195081018515</c:v>
                      </c:pt>
                      <c:pt idx="439">
                        <c:v>44625.195798611108</c:v>
                      </c:pt>
                      <c:pt idx="440">
                        <c:v>44625.196527777778</c:v>
                      </c:pt>
                      <c:pt idx="441">
                        <c:v>44625.197256944448</c:v>
                      </c:pt>
                      <c:pt idx="442">
                        <c:v>44625.197974537034</c:v>
                      </c:pt>
                      <c:pt idx="443">
                        <c:v>44625.198703703703</c:v>
                      </c:pt>
                      <c:pt idx="444">
                        <c:v>44625.199432870373</c:v>
                      </c:pt>
                      <c:pt idx="445">
                        <c:v>44625.200150462966</c:v>
                      </c:pt>
                      <c:pt idx="446">
                        <c:v>44625.200879629629</c:v>
                      </c:pt>
                      <c:pt idx="447">
                        <c:v>44625.201608796298</c:v>
                      </c:pt>
                      <c:pt idx="448">
                        <c:v>44625.202326388891</c:v>
                      </c:pt>
                      <c:pt idx="449">
                        <c:v>44625.203055555554</c:v>
                      </c:pt>
                      <c:pt idx="450">
                        <c:v>44625.203784722224</c:v>
                      </c:pt>
                      <c:pt idx="451">
                        <c:v>44625.204502314817</c:v>
                      </c:pt>
                      <c:pt idx="452">
                        <c:v>44625.205231481479</c:v>
                      </c:pt>
                      <c:pt idx="453">
                        <c:v>44625.205960648149</c:v>
                      </c:pt>
                      <c:pt idx="454">
                        <c:v>44625.206678240742</c:v>
                      </c:pt>
                      <c:pt idx="455">
                        <c:v>44625.207407407404</c:v>
                      </c:pt>
                      <c:pt idx="456">
                        <c:v>44625.208124999997</c:v>
                      </c:pt>
                      <c:pt idx="457">
                        <c:v>44625.208854166667</c:v>
                      </c:pt>
                      <c:pt idx="458">
                        <c:v>44625.209583333337</c:v>
                      </c:pt>
                      <c:pt idx="459">
                        <c:v>44625.210300925923</c:v>
                      </c:pt>
                      <c:pt idx="460">
                        <c:v>44625.211030092592</c:v>
                      </c:pt>
                      <c:pt idx="461">
                        <c:v>44625.211759259262</c:v>
                      </c:pt>
                      <c:pt idx="462">
                        <c:v>44625.212476851855</c:v>
                      </c:pt>
                      <c:pt idx="463">
                        <c:v>44625.213206018518</c:v>
                      </c:pt>
                      <c:pt idx="464">
                        <c:v>44625.213935185187</c:v>
                      </c:pt>
                      <c:pt idx="465">
                        <c:v>44625.21465277778</c:v>
                      </c:pt>
                      <c:pt idx="466">
                        <c:v>44625.215381944443</c:v>
                      </c:pt>
                      <c:pt idx="467">
                        <c:v>44625.216099537036</c:v>
                      </c:pt>
                      <c:pt idx="468">
                        <c:v>44625.216828703706</c:v>
                      </c:pt>
                      <c:pt idx="469">
                        <c:v>44625.217557870368</c:v>
                      </c:pt>
                      <c:pt idx="470">
                        <c:v>44625.218275462961</c:v>
                      </c:pt>
                      <c:pt idx="471">
                        <c:v>44625.219004629631</c:v>
                      </c:pt>
                      <c:pt idx="472">
                        <c:v>44625.219733796293</c:v>
                      </c:pt>
                      <c:pt idx="473">
                        <c:v>44625.220451388886</c:v>
                      </c:pt>
                      <c:pt idx="474">
                        <c:v>44625.221180555556</c:v>
                      </c:pt>
                      <c:pt idx="475">
                        <c:v>44625.221898148149</c:v>
                      </c:pt>
                      <c:pt idx="476">
                        <c:v>44625.222627314812</c:v>
                      </c:pt>
                      <c:pt idx="477">
                        <c:v>44625.223356481481</c:v>
                      </c:pt>
                      <c:pt idx="478">
                        <c:v>44625.224074074074</c:v>
                      </c:pt>
                      <c:pt idx="479">
                        <c:v>44625.224803240744</c:v>
                      </c:pt>
                      <c:pt idx="480">
                        <c:v>44625.225532407407</c:v>
                      </c:pt>
                      <c:pt idx="481">
                        <c:v>44625.22625</c:v>
                      </c:pt>
                      <c:pt idx="482">
                        <c:v>44625.226979166669</c:v>
                      </c:pt>
                      <c:pt idx="483">
                        <c:v>44625.227708333332</c:v>
                      </c:pt>
                      <c:pt idx="484">
                        <c:v>44625.228425925925</c:v>
                      </c:pt>
                      <c:pt idx="485">
                        <c:v>44625.229155092595</c:v>
                      </c:pt>
                      <c:pt idx="486">
                        <c:v>44625.229884259257</c:v>
                      </c:pt>
                      <c:pt idx="487">
                        <c:v>44625.23060185185</c:v>
                      </c:pt>
                      <c:pt idx="488">
                        <c:v>44625.23133101852</c:v>
                      </c:pt>
                      <c:pt idx="489">
                        <c:v>44625.232060185182</c:v>
                      </c:pt>
                      <c:pt idx="490">
                        <c:v>44625.232777777775</c:v>
                      </c:pt>
                      <c:pt idx="491">
                        <c:v>44625.233506944445</c:v>
                      </c:pt>
                      <c:pt idx="492">
                        <c:v>44625.234236111108</c:v>
                      </c:pt>
                      <c:pt idx="493">
                        <c:v>44625.234953703701</c:v>
                      </c:pt>
                      <c:pt idx="494">
                        <c:v>44625.235682870371</c:v>
                      </c:pt>
                      <c:pt idx="495">
                        <c:v>44625.23641203704</c:v>
                      </c:pt>
                      <c:pt idx="496">
                        <c:v>44625.237129629626</c:v>
                      </c:pt>
                      <c:pt idx="497">
                        <c:v>44625.237858796296</c:v>
                      </c:pt>
                      <c:pt idx="498">
                        <c:v>44625.238587962966</c:v>
                      </c:pt>
                      <c:pt idx="499">
                        <c:v>44625.239305555559</c:v>
                      </c:pt>
                      <c:pt idx="500">
                        <c:v>44625.240034722221</c:v>
                      </c:pt>
                      <c:pt idx="501">
                        <c:v>44625.240763888891</c:v>
                      </c:pt>
                      <c:pt idx="502">
                        <c:v>44625.241481481484</c:v>
                      </c:pt>
                      <c:pt idx="503">
                        <c:v>44625.242210648146</c:v>
                      </c:pt>
                      <c:pt idx="504">
                        <c:v>44625.242939814816</c:v>
                      </c:pt>
                      <c:pt idx="505">
                        <c:v>44625.243657407409</c:v>
                      </c:pt>
                      <c:pt idx="506">
                        <c:v>44625.244386574072</c:v>
                      </c:pt>
                      <c:pt idx="507">
                        <c:v>44625.245115740741</c:v>
                      </c:pt>
                      <c:pt idx="508">
                        <c:v>44625.245833333334</c:v>
                      </c:pt>
                      <c:pt idx="509">
                        <c:v>44625.246562499997</c:v>
                      </c:pt>
                      <c:pt idx="510">
                        <c:v>44625.247291666667</c:v>
                      </c:pt>
                      <c:pt idx="511">
                        <c:v>44625.24800925926</c:v>
                      </c:pt>
                      <c:pt idx="512">
                        <c:v>44625.248738425929</c:v>
                      </c:pt>
                      <c:pt idx="513">
                        <c:v>44625.249467592592</c:v>
                      </c:pt>
                      <c:pt idx="514">
                        <c:v>44625.250185185185</c:v>
                      </c:pt>
                      <c:pt idx="515">
                        <c:v>44625.250914351855</c:v>
                      </c:pt>
                      <c:pt idx="516">
                        <c:v>44625.251631944448</c:v>
                      </c:pt>
                      <c:pt idx="517">
                        <c:v>44625.25236111111</c:v>
                      </c:pt>
                      <c:pt idx="518">
                        <c:v>44625.25309027778</c:v>
                      </c:pt>
                      <c:pt idx="519">
                        <c:v>44625.253807870373</c:v>
                      </c:pt>
                      <c:pt idx="520">
                        <c:v>44625.254537037035</c:v>
                      </c:pt>
                      <c:pt idx="521">
                        <c:v>44625.255266203705</c:v>
                      </c:pt>
                      <c:pt idx="522">
                        <c:v>44625.255983796298</c:v>
                      </c:pt>
                      <c:pt idx="523">
                        <c:v>44625.256712962961</c:v>
                      </c:pt>
                      <c:pt idx="524">
                        <c:v>44625.25744212963</c:v>
                      </c:pt>
                      <c:pt idx="525">
                        <c:v>44625.258159722223</c:v>
                      </c:pt>
                      <c:pt idx="526">
                        <c:v>44625.258888888886</c:v>
                      </c:pt>
                      <c:pt idx="527">
                        <c:v>44625.259618055556</c:v>
                      </c:pt>
                      <c:pt idx="528">
                        <c:v>44625.260335648149</c:v>
                      </c:pt>
                      <c:pt idx="529">
                        <c:v>44625.261064814818</c:v>
                      </c:pt>
                      <c:pt idx="530">
                        <c:v>44625.261793981481</c:v>
                      </c:pt>
                      <c:pt idx="531">
                        <c:v>44625.262511574074</c:v>
                      </c:pt>
                      <c:pt idx="532">
                        <c:v>44625.263240740744</c:v>
                      </c:pt>
                      <c:pt idx="533">
                        <c:v>44625.263969907406</c:v>
                      </c:pt>
                      <c:pt idx="534">
                        <c:v>44625.264687499999</c:v>
                      </c:pt>
                      <c:pt idx="535">
                        <c:v>44625.265416666669</c:v>
                      </c:pt>
                      <c:pt idx="536">
                        <c:v>44625.266145833331</c:v>
                      </c:pt>
                      <c:pt idx="537">
                        <c:v>44625.266863425924</c:v>
                      </c:pt>
                      <c:pt idx="538">
                        <c:v>44625.267592592594</c:v>
                      </c:pt>
                      <c:pt idx="539">
                        <c:v>44625.268368055556</c:v>
                      </c:pt>
                      <c:pt idx="540">
                        <c:v>44625.269097222219</c:v>
                      </c:pt>
                      <c:pt idx="541">
                        <c:v>44625.269814814812</c:v>
                      </c:pt>
                      <c:pt idx="542">
                        <c:v>44625.270543981482</c:v>
                      </c:pt>
                      <c:pt idx="543">
                        <c:v>44625.271273148152</c:v>
                      </c:pt>
                      <c:pt idx="544">
                        <c:v>44625.271990740737</c:v>
                      </c:pt>
                      <c:pt idx="545">
                        <c:v>44625.272719907407</c:v>
                      </c:pt>
                      <c:pt idx="546">
                        <c:v>44625.273449074077</c:v>
                      </c:pt>
                      <c:pt idx="547">
                        <c:v>44625.27416666667</c:v>
                      </c:pt>
                      <c:pt idx="548">
                        <c:v>44625.274895833332</c:v>
                      </c:pt>
                      <c:pt idx="549">
                        <c:v>44625.275625000002</c:v>
                      </c:pt>
                      <c:pt idx="550">
                        <c:v>44625.276342592595</c:v>
                      </c:pt>
                      <c:pt idx="551">
                        <c:v>44625.277071759258</c:v>
                      </c:pt>
                      <c:pt idx="552">
                        <c:v>44625.277800925927</c:v>
                      </c:pt>
                      <c:pt idx="553">
                        <c:v>44625.27851851852</c:v>
                      </c:pt>
                      <c:pt idx="554">
                        <c:v>44625.279247685183</c:v>
                      </c:pt>
                      <c:pt idx="555">
                        <c:v>44625.279976851853</c:v>
                      </c:pt>
                      <c:pt idx="556">
                        <c:v>44625.280694444446</c:v>
                      </c:pt>
                      <c:pt idx="557">
                        <c:v>44625.281423611108</c:v>
                      </c:pt>
                      <c:pt idx="558">
                        <c:v>44625.282141203701</c:v>
                      </c:pt>
                      <c:pt idx="559">
                        <c:v>44625.282870370371</c:v>
                      </c:pt>
                      <c:pt idx="560">
                        <c:v>44625.283599537041</c:v>
                      </c:pt>
                      <c:pt idx="561">
                        <c:v>44625.284317129626</c:v>
                      </c:pt>
                      <c:pt idx="562">
                        <c:v>44625.285046296296</c:v>
                      </c:pt>
                      <c:pt idx="563">
                        <c:v>44625.285775462966</c:v>
                      </c:pt>
                      <c:pt idx="564">
                        <c:v>44625.286493055559</c:v>
                      </c:pt>
                      <c:pt idx="565">
                        <c:v>44625.287222222221</c:v>
                      </c:pt>
                      <c:pt idx="566">
                        <c:v>44625.287951388891</c:v>
                      </c:pt>
                      <c:pt idx="567">
                        <c:v>44625.288668981484</c:v>
                      </c:pt>
                      <c:pt idx="568">
                        <c:v>44625.289398148147</c:v>
                      </c:pt>
                      <c:pt idx="569">
                        <c:v>44625.290127314816</c:v>
                      </c:pt>
                      <c:pt idx="570">
                        <c:v>44625.290844907409</c:v>
                      </c:pt>
                      <c:pt idx="571">
                        <c:v>44625.291574074072</c:v>
                      </c:pt>
                      <c:pt idx="572">
                        <c:v>44625.292303240742</c:v>
                      </c:pt>
                      <c:pt idx="573">
                        <c:v>44625.293020833335</c:v>
                      </c:pt>
                      <c:pt idx="574">
                        <c:v>44625.293749999997</c:v>
                      </c:pt>
                      <c:pt idx="575">
                        <c:v>44625.294479166667</c:v>
                      </c:pt>
                      <c:pt idx="576">
                        <c:v>44625.29519675926</c:v>
                      </c:pt>
                      <c:pt idx="577">
                        <c:v>44625.295925925922</c:v>
                      </c:pt>
                      <c:pt idx="578">
                        <c:v>44625.296655092592</c:v>
                      </c:pt>
                      <c:pt idx="579">
                        <c:v>44625.297372685185</c:v>
                      </c:pt>
                      <c:pt idx="580">
                        <c:v>44625.298101851855</c:v>
                      </c:pt>
                      <c:pt idx="581">
                        <c:v>44625.298831018517</c:v>
                      </c:pt>
                      <c:pt idx="582">
                        <c:v>44625.29954861111</c:v>
                      </c:pt>
                      <c:pt idx="583">
                        <c:v>44625.30027777778</c:v>
                      </c:pt>
                      <c:pt idx="584">
                        <c:v>44625.300995370373</c:v>
                      </c:pt>
                      <c:pt idx="585">
                        <c:v>44625.301724537036</c:v>
                      </c:pt>
                      <c:pt idx="586">
                        <c:v>44625.302453703705</c:v>
                      </c:pt>
                      <c:pt idx="587">
                        <c:v>44625.303171296298</c:v>
                      </c:pt>
                      <c:pt idx="588">
                        <c:v>44625.303900462961</c:v>
                      </c:pt>
                      <c:pt idx="589">
                        <c:v>44625.304629629631</c:v>
                      </c:pt>
                      <c:pt idx="590">
                        <c:v>44625.305347222224</c:v>
                      </c:pt>
                      <c:pt idx="591">
                        <c:v>44625.306076388886</c:v>
                      </c:pt>
                      <c:pt idx="592">
                        <c:v>44625.306805555556</c:v>
                      </c:pt>
                      <c:pt idx="593">
                        <c:v>44625.307523148149</c:v>
                      </c:pt>
                      <c:pt idx="594">
                        <c:v>44625.308252314811</c:v>
                      </c:pt>
                      <c:pt idx="595">
                        <c:v>44625.309027777781</c:v>
                      </c:pt>
                      <c:pt idx="596">
                        <c:v>44625.309756944444</c:v>
                      </c:pt>
                      <c:pt idx="597">
                        <c:v>44625.310486111113</c:v>
                      </c:pt>
                      <c:pt idx="598">
                        <c:v>44625.311203703706</c:v>
                      </c:pt>
                      <c:pt idx="599">
                        <c:v>44625.311932870369</c:v>
                      </c:pt>
                      <c:pt idx="600">
                        <c:v>44625.312650462962</c:v>
                      </c:pt>
                      <c:pt idx="601">
                        <c:v>44625.313379629632</c:v>
                      </c:pt>
                      <c:pt idx="602">
                        <c:v>44625.314108796294</c:v>
                      </c:pt>
                      <c:pt idx="603">
                        <c:v>44625.314826388887</c:v>
                      </c:pt>
                      <c:pt idx="604">
                        <c:v>44625.315555555557</c:v>
                      </c:pt>
                      <c:pt idx="605">
                        <c:v>44625.316284722219</c:v>
                      </c:pt>
                      <c:pt idx="606">
                        <c:v>44625.317002314812</c:v>
                      </c:pt>
                      <c:pt idx="607">
                        <c:v>44625.317731481482</c:v>
                      </c:pt>
                      <c:pt idx="608">
                        <c:v>44625.318460648145</c:v>
                      </c:pt>
                      <c:pt idx="609">
                        <c:v>44625.319178240738</c:v>
                      </c:pt>
                      <c:pt idx="610">
                        <c:v>44625.319907407407</c:v>
                      </c:pt>
                      <c:pt idx="611">
                        <c:v>44625.320636574077</c:v>
                      </c:pt>
                      <c:pt idx="612">
                        <c:v>44625.32135416667</c:v>
                      </c:pt>
                      <c:pt idx="613">
                        <c:v>44625.322083333333</c:v>
                      </c:pt>
                      <c:pt idx="614">
                        <c:v>44625.322812500002</c:v>
                      </c:pt>
                      <c:pt idx="615">
                        <c:v>44625.323530092595</c:v>
                      </c:pt>
                      <c:pt idx="616">
                        <c:v>44625.324259259258</c:v>
                      </c:pt>
                      <c:pt idx="617">
                        <c:v>44625.324988425928</c:v>
                      </c:pt>
                      <c:pt idx="618">
                        <c:v>44625.325706018521</c:v>
                      </c:pt>
                      <c:pt idx="619">
                        <c:v>44625.326435185183</c:v>
                      </c:pt>
                      <c:pt idx="620">
                        <c:v>44625.327152777776</c:v>
                      </c:pt>
                      <c:pt idx="621">
                        <c:v>44625.327881944446</c:v>
                      </c:pt>
                      <c:pt idx="622">
                        <c:v>44625.328611111108</c:v>
                      </c:pt>
                      <c:pt idx="623">
                        <c:v>44625.329328703701</c:v>
                      </c:pt>
                      <c:pt idx="624">
                        <c:v>44625.330057870371</c:v>
                      </c:pt>
                      <c:pt idx="625">
                        <c:v>44625.330787037034</c:v>
                      </c:pt>
                      <c:pt idx="626">
                        <c:v>44625.331504629627</c:v>
                      </c:pt>
                      <c:pt idx="627">
                        <c:v>44625.332233796296</c:v>
                      </c:pt>
                      <c:pt idx="628">
                        <c:v>44625.332962962966</c:v>
                      </c:pt>
                      <c:pt idx="629">
                        <c:v>44625.333680555559</c:v>
                      </c:pt>
                      <c:pt idx="630">
                        <c:v>44625.334409722222</c:v>
                      </c:pt>
                      <c:pt idx="631">
                        <c:v>44625.335138888891</c:v>
                      </c:pt>
                      <c:pt idx="632">
                        <c:v>44625.335856481484</c:v>
                      </c:pt>
                      <c:pt idx="633">
                        <c:v>44625.336585648147</c:v>
                      </c:pt>
                      <c:pt idx="634">
                        <c:v>44625.33730324074</c:v>
                      </c:pt>
                      <c:pt idx="635">
                        <c:v>44625.33803240741</c:v>
                      </c:pt>
                      <c:pt idx="636">
                        <c:v>44625.338761574072</c:v>
                      </c:pt>
                      <c:pt idx="637">
                        <c:v>44625.339479166665</c:v>
                      </c:pt>
                      <c:pt idx="638">
                        <c:v>44625.340208333335</c:v>
                      </c:pt>
                      <c:pt idx="639">
                        <c:v>44625.340937499997</c:v>
                      </c:pt>
                      <c:pt idx="640">
                        <c:v>44625.34165509259</c:v>
                      </c:pt>
                      <c:pt idx="641">
                        <c:v>44625.34238425926</c:v>
                      </c:pt>
                      <c:pt idx="642">
                        <c:v>44625.343113425923</c:v>
                      </c:pt>
                      <c:pt idx="643">
                        <c:v>44625.343831018516</c:v>
                      </c:pt>
                      <c:pt idx="644">
                        <c:v>44625.344560185185</c:v>
                      </c:pt>
                      <c:pt idx="645">
                        <c:v>44625.345277777778</c:v>
                      </c:pt>
                      <c:pt idx="646">
                        <c:v>44625.346006944441</c:v>
                      </c:pt>
                      <c:pt idx="647">
                        <c:v>44625.346736111111</c:v>
                      </c:pt>
                      <c:pt idx="648">
                        <c:v>44625.347453703704</c:v>
                      </c:pt>
                      <c:pt idx="649">
                        <c:v>44625.348182870373</c:v>
                      </c:pt>
                      <c:pt idx="650">
                        <c:v>44625.348912037036</c:v>
                      </c:pt>
                      <c:pt idx="651">
                        <c:v>44625.349629629629</c:v>
                      </c:pt>
                      <c:pt idx="652">
                        <c:v>44625.350358796299</c:v>
                      </c:pt>
                      <c:pt idx="653">
                        <c:v>44625.351087962961</c:v>
                      </c:pt>
                      <c:pt idx="654">
                        <c:v>44625.351805555554</c:v>
                      </c:pt>
                      <c:pt idx="655">
                        <c:v>44625.352534722224</c:v>
                      </c:pt>
                      <c:pt idx="656">
                        <c:v>44625.353263888886</c:v>
                      </c:pt>
                      <c:pt idx="657">
                        <c:v>44625.353981481479</c:v>
                      </c:pt>
                      <c:pt idx="658">
                        <c:v>44625.354710648149</c:v>
                      </c:pt>
                      <c:pt idx="659">
                        <c:v>44625.355439814812</c:v>
                      </c:pt>
                      <c:pt idx="660">
                        <c:v>44625.356157407405</c:v>
                      </c:pt>
                      <c:pt idx="661">
                        <c:v>44625.356886574074</c:v>
                      </c:pt>
                      <c:pt idx="662">
                        <c:v>44625.357615740744</c:v>
                      </c:pt>
                      <c:pt idx="663">
                        <c:v>44625.35833333333</c:v>
                      </c:pt>
                      <c:pt idx="664">
                        <c:v>44625.3590625</c:v>
                      </c:pt>
                      <c:pt idx="665">
                        <c:v>44625.359791666669</c:v>
                      </c:pt>
                      <c:pt idx="666">
                        <c:v>44625.360509259262</c:v>
                      </c:pt>
                      <c:pt idx="667">
                        <c:v>44625.361238425925</c:v>
                      </c:pt>
                      <c:pt idx="668">
                        <c:v>44625.361956018518</c:v>
                      </c:pt>
                      <c:pt idx="669">
                        <c:v>44625.362685185188</c:v>
                      </c:pt>
                      <c:pt idx="670">
                        <c:v>44625.36341435185</c:v>
                      </c:pt>
                      <c:pt idx="671">
                        <c:v>44625.364131944443</c:v>
                      </c:pt>
                      <c:pt idx="672">
                        <c:v>44625.364861111113</c:v>
                      </c:pt>
                      <c:pt idx="673">
                        <c:v>44625.365590277775</c:v>
                      </c:pt>
                      <c:pt idx="674">
                        <c:v>44625.366307870368</c:v>
                      </c:pt>
                      <c:pt idx="675">
                        <c:v>44625.367037037038</c:v>
                      </c:pt>
                      <c:pt idx="676">
                        <c:v>44625.367766203701</c:v>
                      </c:pt>
                      <c:pt idx="677">
                        <c:v>44625.368483796294</c:v>
                      </c:pt>
                      <c:pt idx="678">
                        <c:v>44625.369212962964</c:v>
                      </c:pt>
                      <c:pt idx="679">
                        <c:v>44625.369942129626</c:v>
                      </c:pt>
                      <c:pt idx="680">
                        <c:v>44625.370659722219</c:v>
                      </c:pt>
                      <c:pt idx="681">
                        <c:v>44625.371388888889</c:v>
                      </c:pt>
                      <c:pt idx="682">
                        <c:v>44625.372106481482</c:v>
                      </c:pt>
                      <c:pt idx="683">
                        <c:v>44625.372835648152</c:v>
                      </c:pt>
                      <c:pt idx="684">
                        <c:v>44625.373564814814</c:v>
                      </c:pt>
                      <c:pt idx="685">
                        <c:v>44625.374282407407</c:v>
                      </c:pt>
                      <c:pt idx="686">
                        <c:v>44625.375011574077</c:v>
                      </c:pt>
                      <c:pt idx="687">
                        <c:v>44625.375740740739</c:v>
                      </c:pt>
                      <c:pt idx="688">
                        <c:v>44625.376458333332</c:v>
                      </c:pt>
                      <c:pt idx="689">
                        <c:v>44625.377187500002</c:v>
                      </c:pt>
                      <c:pt idx="690">
                        <c:v>44625.377916666665</c:v>
                      </c:pt>
                      <c:pt idx="691">
                        <c:v>44625.378634259258</c:v>
                      </c:pt>
                      <c:pt idx="692">
                        <c:v>44625.379363425927</c:v>
                      </c:pt>
                      <c:pt idx="693">
                        <c:v>44625.38009259259</c:v>
                      </c:pt>
                      <c:pt idx="694">
                        <c:v>44625.380810185183</c:v>
                      </c:pt>
                      <c:pt idx="695">
                        <c:v>44625.381539351853</c:v>
                      </c:pt>
                      <c:pt idx="696">
                        <c:v>44625.382268518515</c:v>
                      </c:pt>
                      <c:pt idx="697">
                        <c:v>44625.382986111108</c:v>
                      </c:pt>
                      <c:pt idx="698">
                        <c:v>44625.383715277778</c:v>
                      </c:pt>
                      <c:pt idx="699">
                        <c:v>44625.384432870371</c:v>
                      </c:pt>
                      <c:pt idx="700">
                        <c:v>44625.385162037041</c:v>
                      </c:pt>
                      <c:pt idx="701">
                        <c:v>44625.385891203703</c:v>
                      </c:pt>
                      <c:pt idx="702">
                        <c:v>44625.386608796296</c:v>
                      </c:pt>
                      <c:pt idx="703">
                        <c:v>44625.387337962966</c:v>
                      </c:pt>
                      <c:pt idx="704">
                        <c:v>44625.388067129628</c:v>
                      </c:pt>
                      <c:pt idx="705">
                        <c:v>44625.388784722221</c:v>
                      </c:pt>
                      <c:pt idx="706">
                        <c:v>44625.389513888891</c:v>
                      </c:pt>
                      <c:pt idx="707">
                        <c:v>44625.390243055554</c:v>
                      </c:pt>
                      <c:pt idx="708">
                        <c:v>44625.390960648147</c:v>
                      </c:pt>
                      <c:pt idx="709">
                        <c:v>44625.391689814816</c:v>
                      </c:pt>
                      <c:pt idx="710">
                        <c:v>44625.392418981479</c:v>
                      </c:pt>
                      <c:pt idx="711">
                        <c:v>44625.393136574072</c:v>
                      </c:pt>
                      <c:pt idx="712">
                        <c:v>44625.393865740742</c:v>
                      </c:pt>
                      <c:pt idx="713">
                        <c:v>44625.394594907404</c:v>
                      </c:pt>
                      <c:pt idx="714">
                        <c:v>44625.395312499997</c:v>
                      </c:pt>
                      <c:pt idx="715">
                        <c:v>44625.396041666667</c:v>
                      </c:pt>
                      <c:pt idx="716">
                        <c:v>44625.39675925926</c:v>
                      </c:pt>
                      <c:pt idx="717">
                        <c:v>44625.397488425922</c:v>
                      </c:pt>
                      <c:pt idx="718">
                        <c:v>44625.398217592592</c:v>
                      </c:pt>
                      <c:pt idx="719">
                        <c:v>44625.398935185185</c:v>
                      </c:pt>
                      <c:pt idx="720">
                        <c:v>44625.399664351855</c:v>
                      </c:pt>
                      <c:pt idx="721">
                        <c:v>44625.400393518517</c:v>
                      </c:pt>
                      <c:pt idx="722">
                        <c:v>44625.40111111111</c:v>
                      </c:pt>
                      <c:pt idx="723">
                        <c:v>44625.40184027778</c:v>
                      </c:pt>
                      <c:pt idx="724">
                        <c:v>44625.402569444443</c:v>
                      </c:pt>
                      <c:pt idx="725">
                        <c:v>44625.403287037036</c:v>
                      </c:pt>
                      <c:pt idx="726">
                        <c:v>44625.404016203705</c:v>
                      </c:pt>
                      <c:pt idx="727">
                        <c:v>44625.404745370368</c:v>
                      </c:pt>
                      <c:pt idx="728">
                        <c:v>44625.405462962961</c:v>
                      </c:pt>
                      <c:pt idx="729">
                        <c:v>44625.406192129631</c:v>
                      </c:pt>
                      <c:pt idx="730">
                        <c:v>44625.406921296293</c:v>
                      </c:pt>
                      <c:pt idx="731">
                        <c:v>44625.407638888886</c:v>
                      </c:pt>
                      <c:pt idx="732">
                        <c:v>44625.408368055556</c:v>
                      </c:pt>
                      <c:pt idx="733">
                        <c:v>44625.409085648149</c:v>
                      </c:pt>
                      <c:pt idx="734">
                        <c:v>44625.409814814811</c:v>
                      </c:pt>
                      <c:pt idx="735">
                        <c:v>44625.410543981481</c:v>
                      </c:pt>
                      <c:pt idx="736">
                        <c:v>44625.411261574074</c:v>
                      </c:pt>
                      <c:pt idx="737">
                        <c:v>44625.411990740744</c:v>
                      </c:pt>
                      <c:pt idx="738">
                        <c:v>44625.412719907406</c:v>
                      </c:pt>
                      <c:pt idx="739">
                        <c:v>44625.413437499999</c:v>
                      </c:pt>
                      <c:pt idx="740">
                        <c:v>44625.414166666669</c:v>
                      </c:pt>
                      <c:pt idx="741">
                        <c:v>44625.414895833332</c:v>
                      </c:pt>
                      <c:pt idx="742">
                        <c:v>44625.415613425925</c:v>
                      </c:pt>
                      <c:pt idx="743">
                        <c:v>44625.416342592594</c:v>
                      </c:pt>
                      <c:pt idx="744">
                        <c:v>44625.417071759257</c:v>
                      </c:pt>
                      <c:pt idx="745">
                        <c:v>44625.41778935185</c:v>
                      </c:pt>
                      <c:pt idx="746">
                        <c:v>44625.41851851852</c:v>
                      </c:pt>
                      <c:pt idx="747">
                        <c:v>44625.419236111113</c:v>
                      </c:pt>
                      <c:pt idx="748">
                        <c:v>44625.419965277775</c:v>
                      </c:pt>
                      <c:pt idx="749">
                        <c:v>44625.420694444445</c:v>
                      </c:pt>
                      <c:pt idx="750">
                        <c:v>44625.421412037038</c:v>
                      </c:pt>
                      <c:pt idx="751">
                        <c:v>44625.4221412037</c:v>
                      </c:pt>
                      <c:pt idx="752">
                        <c:v>44625.42287037037</c:v>
                      </c:pt>
                      <c:pt idx="753">
                        <c:v>44625.423587962963</c:v>
                      </c:pt>
                      <c:pt idx="754">
                        <c:v>44625.424317129633</c:v>
                      </c:pt>
                      <c:pt idx="755">
                        <c:v>44625.425046296295</c:v>
                      </c:pt>
                      <c:pt idx="756">
                        <c:v>44625.425763888888</c:v>
                      </c:pt>
                      <c:pt idx="757">
                        <c:v>44625.426493055558</c:v>
                      </c:pt>
                      <c:pt idx="758">
                        <c:v>44625.427222222221</c:v>
                      </c:pt>
                      <c:pt idx="759">
                        <c:v>44625.427939814814</c:v>
                      </c:pt>
                      <c:pt idx="760">
                        <c:v>44625.428668981483</c:v>
                      </c:pt>
                      <c:pt idx="761">
                        <c:v>44625.429398148146</c:v>
                      </c:pt>
                      <c:pt idx="762">
                        <c:v>44625.430115740739</c:v>
                      </c:pt>
                      <c:pt idx="763">
                        <c:v>44625.430844907409</c:v>
                      </c:pt>
                      <c:pt idx="764">
                        <c:v>44625.431574074071</c:v>
                      </c:pt>
                      <c:pt idx="765">
                        <c:v>44625.432291666664</c:v>
                      </c:pt>
                      <c:pt idx="766">
                        <c:v>44625.433020833334</c:v>
                      </c:pt>
                      <c:pt idx="767">
                        <c:v>44625.433749999997</c:v>
                      </c:pt>
                      <c:pt idx="768">
                        <c:v>44625.434467592589</c:v>
                      </c:pt>
                      <c:pt idx="769">
                        <c:v>44625.435196759259</c:v>
                      </c:pt>
                      <c:pt idx="770">
                        <c:v>44625.435925925929</c:v>
                      </c:pt>
                      <c:pt idx="771">
                        <c:v>44625.436643518522</c:v>
                      </c:pt>
                      <c:pt idx="772">
                        <c:v>44625.437372685185</c:v>
                      </c:pt>
                      <c:pt idx="773">
                        <c:v>44625.438090277778</c:v>
                      </c:pt>
                      <c:pt idx="774">
                        <c:v>44625.438819444447</c:v>
                      </c:pt>
                      <c:pt idx="775">
                        <c:v>44625.43954861111</c:v>
                      </c:pt>
                      <c:pt idx="776">
                        <c:v>44625.440266203703</c:v>
                      </c:pt>
                      <c:pt idx="777">
                        <c:v>44625.440995370373</c:v>
                      </c:pt>
                      <c:pt idx="778">
                        <c:v>44625.441724537035</c:v>
                      </c:pt>
                      <c:pt idx="779">
                        <c:v>44625.442442129628</c:v>
                      </c:pt>
                      <c:pt idx="780">
                        <c:v>44625.443171296298</c:v>
                      </c:pt>
                      <c:pt idx="781">
                        <c:v>44625.44390046296</c:v>
                      </c:pt>
                      <c:pt idx="782">
                        <c:v>44625.444618055553</c:v>
                      </c:pt>
                      <c:pt idx="783">
                        <c:v>44625.445347222223</c:v>
                      </c:pt>
                      <c:pt idx="784">
                        <c:v>44625.446076388886</c:v>
                      </c:pt>
                      <c:pt idx="785">
                        <c:v>44625.446793981479</c:v>
                      </c:pt>
                      <c:pt idx="786">
                        <c:v>44625.447523148148</c:v>
                      </c:pt>
                      <c:pt idx="787">
                        <c:v>44625.448252314818</c:v>
                      </c:pt>
                      <c:pt idx="788">
                        <c:v>44625.448969907404</c:v>
                      </c:pt>
                      <c:pt idx="789">
                        <c:v>44625.449699074074</c:v>
                      </c:pt>
                      <c:pt idx="790">
                        <c:v>44625.450416666667</c:v>
                      </c:pt>
                      <c:pt idx="791">
                        <c:v>44625.451145833336</c:v>
                      </c:pt>
                      <c:pt idx="792">
                        <c:v>44625.451874999999</c:v>
                      </c:pt>
                      <c:pt idx="793">
                        <c:v>44625.452592592592</c:v>
                      </c:pt>
                      <c:pt idx="794">
                        <c:v>44625.453321759262</c:v>
                      </c:pt>
                      <c:pt idx="795">
                        <c:v>44625.454050925924</c:v>
                      </c:pt>
                      <c:pt idx="796">
                        <c:v>44625.454768518517</c:v>
                      </c:pt>
                      <c:pt idx="797">
                        <c:v>44625.455497685187</c:v>
                      </c:pt>
                      <c:pt idx="798">
                        <c:v>44625.456226851849</c:v>
                      </c:pt>
                      <c:pt idx="799">
                        <c:v>44625.456944444442</c:v>
                      </c:pt>
                      <c:pt idx="800">
                        <c:v>44625.457673611112</c:v>
                      </c:pt>
                      <c:pt idx="801">
                        <c:v>44625.458402777775</c:v>
                      </c:pt>
                      <c:pt idx="802">
                        <c:v>44625.459120370368</c:v>
                      </c:pt>
                      <c:pt idx="803">
                        <c:v>44625.459849537037</c:v>
                      </c:pt>
                      <c:pt idx="804">
                        <c:v>44625.460578703707</c:v>
                      </c:pt>
                      <c:pt idx="805">
                        <c:v>44625.461296296293</c:v>
                      </c:pt>
                      <c:pt idx="806">
                        <c:v>44625.462025462963</c:v>
                      </c:pt>
                      <c:pt idx="807">
                        <c:v>44625.462743055556</c:v>
                      </c:pt>
                      <c:pt idx="808">
                        <c:v>44625.463472222225</c:v>
                      </c:pt>
                      <c:pt idx="809">
                        <c:v>44625.464201388888</c:v>
                      </c:pt>
                      <c:pt idx="810">
                        <c:v>44625.464918981481</c:v>
                      </c:pt>
                      <c:pt idx="811">
                        <c:v>44625.465648148151</c:v>
                      </c:pt>
                      <c:pt idx="812">
                        <c:v>44625.466377314813</c:v>
                      </c:pt>
                      <c:pt idx="813">
                        <c:v>44625.467094907406</c:v>
                      </c:pt>
                      <c:pt idx="814">
                        <c:v>44625.467824074076</c:v>
                      </c:pt>
                      <c:pt idx="815">
                        <c:v>44625.468541666669</c:v>
                      </c:pt>
                      <c:pt idx="816">
                        <c:v>44625.469270833331</c:v>
                      </c:pt>
                      <c:pt idx="817">
                        <c:v>44625.47</c:v>
                      </c:pt>
                      <c:pt idx="818">
                        <c:v>44625.470717592594</c:v>
                      </c:pt>
                      <c:pt idx="819">
                        <c:v>44625.471446759257</c:v>
                      </c:pt>
                      <c:pt idx="820">
                        <c:v>44625.472175925926</c:v>
                      </c:pt>
                      <c:pt idx="821">
                        <c:v>44625.472893518519</c:v>
                      </c:pt>
                      <c:pt idx="822">
                        <c:v>44625.473622685182</c:v>
                      </c:pt>
                      <c:pt idx="823">
                        <c:v>44625.474351851852</c:v>
                      </c:pt>
                      <c:pt idx="824">
                        <c:v>44625.475069444445</c:v>
                      </c:pt>
                      <c:pt idx="825">
                        <c:v>44625.475798611114</c:v>
                      </c:pt>
                      <c:pt idx="826">
                        <c:v>44625.4765162037</c:v>
                      </c:pt>
                      <c:pt idx="827">
                        <c:v>44625.47724537037</c:v>
                      </c:pt>
                      <c:pt idx="828">
                        <c:v>44625.47797453704</c:v>
                      </c:pt>
                      <c:pt idx="829">
                        <c:v>44625.478692129633</c:v>
                      </c:pt>
                      <c:pt idx="830">
                        <c:v>44625.479421296295</c:v>
                      </c:pt>
                      <c:pt idx="831">
                        <c:v>44625.480150462965</c:v>
                      </c:pt>
                      <c:pt idx="832">
                        <c:v>44625.480868055558</c:v>
                      </c:pt>
                      <c:pt idx="833">
                        <c:v>44625.48159722222</c:v>
                      </c:pt>
                      <c:pt idx="834">
                        <c:v>44625.482314814813</c:v>
                      </c:pt>
                      <c:pt idx="835">
                        <c:v>44625.483043981483</c:v>
                      </c:pt>
                      <c:pt idx="836">
                        <c:v>44625.483773148146</c:v>
                      </c:pt>
                      <c:pt idx="837">
                        <c:v>44625.484490740739</c:v>
                      </c:pt>
                      <c:pt idx="838">
                        <c:v>44625.485219907408</c:v>
                      </c:pt>
                      <c:pt idx="839">
                        <c:v>44625.485949074071</c:v>
                      </c:pt>
                      <c:pt idx="840">
                        <c:v>44625.486666666664</c:v>
                      </c:pt>
                      <c:pt idx="841">
                        <c:v>44625.487395833334</c:v>
                      </c:pt>
                      <c:pt idx="842">
                        <c:v>44625.488125000003</c:v>
                      </c:pt>
                      <c:pt idx="843">
                        <c:v>44625.488842592589</c:v>
                      </c:pt>
                      <c:pt idx="844">
                        <c:v>44625.489571759259</c:v>
                      </c:pt>
                      <c:pt idx="845">
                        <c:v>44625.490289351852</c:v>
                      </c:pt>
                      <c:pt idx="846">
                        <c:v>44625.491018518522</c:v>
                      </c:pt>
                      <c:pt idx="847">
                        <c:v>44625.491747685184</c:v>
                      </c:pt>
                      <c:pt idx="848">
                        <c:v>44625.492465277777</c:v>
                      </c:pt>
                      <c:pt idx="849">
                        <c:v>44625.493194444447</c:v>
                      </c:pt>
                      <c:pt idx="850">
                        <c:v>44625.493923611109</c:v>
                      </c:pt>
                      <c:pt idx="851">
                        <c:v>44625.494641203702</c:v>
                      </c:pt>
                      <c:pt idx="852">
                        <c:v>44625.495370370372</c:v>
                      </c:pt>
                      <c:pt idx="853">
                        <c:v>44625.496099537035</c:v>
                      </c:pt>
                      <c:pt idx="854">
                        <c:v>44625.496817129628</c:v>
                      </c:pt>
                      <c:pt idx="855">
                        <c:v>44625.497546296298</c:v>
                      </c:pt>
                      <c:pt idx="856">
                        <c:v>44625.498263888891</c:v>
                      </c:pt>
                      <c:pt idx="857">
                        <c:v>44625.498993055553</c:v>
                      </c:pt>
                      <c:pt idx="858">
                        <c:v>44625.499722222223</c:v>
                      </c:pt>
                      <c:pt idx="859">
                        <c:v>44625.500439814816</c:v>
                      </c:pt>
                      <c:pt idx="860">
                        <c:v>44625.501168981478</c:v>
                      </c:pt>
                      <c:pt idx="861">
                        <c:v>44625.501898148148</c:v>
                      </c:pt>
                      <c:pt idx="862">
                        <c:v>44625.502615740741</c:v>
                      </c:pt>
                      <c:pt idx="863">
                        <c:v>44625.503344907411</c:v>
                      </c:pt>
                      <c:pt idx="864">
                        <c:v>44625.504074074073</c:v>
                      </c:pt>
                      <c:pt idx="865">
                        <c:v>44625.504791666666</c:v>
                      </c:pt>
                      <c:pt idx="866">
                        <c:v>44625.505520833336</c:v>
                      </c:pt>
                      <c:pt idx="867">
                        <c:v>44625.506238425929</c:v>
                      </c:pt>
                      <c:pt idx="868">
                        <c:v>44625.506967592592</c:v>
                      </c:pt>
                      <c:pt idx="869">
                        <c:v>44625.507696759261</c:v>
                      </c:pt>
                      <c:pt idx="870">
                        <c:v>44625.508414351854</c:v>
                      </c:pt>
                      <c:pt idx="871">
                        <c:v>44625.509143518517</c:v>
                      </c:pt>
                      <c:pt idx="872">
                        <c:v>44625.50986111111</c:v>
                      </c:pt>
                      <c:pt idx="873">
                        <c:v>44625.51059027778</c:v>
                      </c:pt>
                      <c:pt idx="874">
                        <c:v>44625.511319444442</c:v>
                      </c:pt>
                      <c:pt idx="875">
                        <c:v>44625.512037037035</c:v>
                      </c:pt>
                      <c:pt idx="876">
                        <c:v>44625.512766203705</c:v>
                      </c:pt>
                      <c:pt idx="877">
                        <c:v>44625.513495370367</c:v>
                      </c:pt>
                      <c:pt idx="878">
                        <c:v>44625.51421296296</c:v>
                      </c:pt>
                      <c:pt idx="879">
                        <c:v>44625.51494212963</c:v>
                      </c:pt>
                      <c:pt idx="880">
                        <c:v>44625.5156712963</c:v>
                      </c:pt>
                      <c:pt idx="881">
                        <c:v>44625.516388888886</c:v>
                      </c:pt>
                      <c:pt idx="882">
                        <c:v>44625.517118055555</c:v>
                      </c:pt>
                      <c:pt idx="883">
                        <c:v>44625.517847222225</c:v>
                      </c:pt>
                      <c:pt idx="884">
                        <c:v>44625.518564814818</c:v>
                      </c:pt>
                      <c:pt idx="885">
                        <c:v>44625.519293981481</c:v>
                      </c:pt>
                      <c:pt idx="886">
                        <c:v>44625.52002314815</c:v>
                      </c:pt>
                      <c:pt idx="887">
                        <c:v>44625.520740740743</c:v>
                      </c:pt>
                      <c:pt idx="888">
                        <c:v>44625.521469907406</c:v>
                      </c:pt>
                      <c:pt idx="889">
                        <c:v>44625.522187499999</c:v>
                      </c:pt>
                      <c:pt idx="890">
                        <c:v>44625.522916666669</c:v>
                      </c:pt>
                      <c:pt idx="891">
                        <c:v>44625.523645833331</c:v>
                      </c:pt>
                      <c:pt idx="892">
                        <c:v>44625.524363425924</c:v>
                      </c:pt>
                      <c:pt idx="893">
                        <c:v>44625.525092592594</c:v>
                      </c:pt>
                      <c:pt idx="894">
                        <c:v>44625.525821759256</c:v>
                      </c:pt>
                      <c:pt idx="895">
                        <c:v>44625.526539351849</c:v>
                      </c:pt>
                      <c:pt idx="896">
                        <c:v>44625.527268518519</c:v>
                      </c:pt>
                      <c:pt idx="897">
                        <c:v>44625.527997685182</c:v>
                      </c:pt>
                      <c:pt idx="898">
                        <c:v>44625.528715277775</c:v>
                      </c:pt>
                      <c:pt idx="899">
                        <c:v>44625.529444444444</c:v>
                      </c:pt>
                      <c:pt idx="900">
                        <c:v>44625.530173611114</c:v>
                      </c:pt>
                      <c:pt idx="901">
                        <c:v>44625.530891203707</c:v>
                      </c:pt>
                      <c:pt idx="902">
                        <c:v>44625.53162037037</c:v>
                      </c:pt>
                      <c:pt idx="903">
                        <c:v>44625.532349537039</c:v>
                      </c:pt>
                      <c:pt idx="904">
                        <c:v>44625.533067129632</c:v>
                      </c:pt>
                      <c:pt idx="905">
                        <c:v>44625.533796296295</c:v>
                      </c:pt>
                      <c:pt idx="906">
                        <c:v>44625.534525462965</c:v>
                      </c:pt>
                      <c:pt idx="907">
                        <c:v>44625.535243055558</c:v>
                      </c:pt>
                      <c:pt idx="908">
                        <c:v>44625.53597222222</c:v>
                      </c:pt>
                      <c:pt idx="909">
                        <c:v>44625.53670138889</c:v>
                      </c:pt>
                      <c:pt idx="910">
                        <c:v>44625.537418981483</c:v>
                      </c:pt>
                      <c:pt idx="911">
                        <c:v>44625.538148148145</c:v>
                      </c:pt>
                      <c:pt idx="912">
                        <c:v>44625.538865740738</c:v>
                      </c:pt>
                      <c:pt idx="913">
                        <c:v>44625.539594907408</c:v>
                      </c:pt>
                      <c:pt idx="914">
                        <c:v>44625.540324074071</c:v>
                      </c:pt>
                      <c:pt idx="915">
                        <c:v>44625.541041666664</c:v>
                      </c:pt>
                      <c:pt idx="916">
                        <c:v>44625.541770833333</c:v>
                      </c:pt>
                      <c:pt idx="917">
                        <c:v>44625.542500000003</c:v>
                      </c:pt>
                      <c:pt idx="918">
                        <c:v>44625.543217592596</c:v>
                      </c:pt>
                      <c:pt idx="919">
                        <c:v>44625.543946759259</c:v>
                      </c:pt>
                      <c:pt idx="920">
                        <c:v>44625.544675925928</c:v>
                      </c:pt>
                      <c:pt idx="921">
                        <c:v>44625.545393518521</c:v>
                      </c:pt>
                      <c:pt idx="922">
                        <c:v>44625.546122685184</c:v>
                      </c:pt>
                      <c:pt idx="923">
                        <c:v>44625.546851851854</c:v>
                      </c:pt>
                      <c:pt idx="924">
                        <c:v>44625.547569444447</c:v>
                      </c:pt>
                      <c:pt idx="925">
                        <c:v>44625.548298611109</c:v>
                      </c:pt>
                      <c:pt idx="926">
                        <c:v>44625.549027777779</c:v>
                      </c:pt>
                      <c:pt idx="927">
                        <c:v>44625.549745370372</c:v>
                      </c:pt>
                      <c:pt idx="928">
                        <c:v>44625.550474537034</c:v>
                      </c:pt>
                      <c:pt idx="929">
                        <c:v>44625.551192129627</c:v>
                      </c:pt>
                      <c:pt idx="930">
                        <c:v>44625.551921296297</c:v>
                      </c:pt>
                      <c:pt idx="931">
                        <c:v>44625.55265046296</c:v>
                      </c:pt>
                      <c:pt idx="932">
                        <c:v>44625.553368055553</c:v>
                      </c:pt>
                      <c:pt idx="933">
                        <c:v>44625.554097222222</c:v>
                      </c:pt>
                      <c:pt idx="934">
                        <c:v>44625.554826388892</c:v>
                      </c:pt>
                      <c:pt idx="935">
                        <c:v>44625.555543981478</c:v>
                      </c:pt>
                      <c:pt idx="936">
                        <c:v>44625.556273148148</c:v>
                      </c:pt>
                      <c:pt idx="937">
                        <c:v>44625.557002314818</c:v>
                      </c:pt>
                      <c:pt idx="938">
                        <c:v>44625.557719907411</c:v>
                      </c:pt>
                      <c:pt idx="939">
                        <c:v>44625.558449074073</c:v>
                      </c:pt>
                      <c:pt idx="940">
                        <c:v>44625.559178240743</c:v>
                      </c:pt>
                      <c:pt idx="941">
                        <c:v>44625.559895833336</c:v>
                      </c:pt>
                      <c:pt idx="942">
                        <c:v>44625.560624999998</c:v>
                      </c:pt>
                      <c:pt idx="943">
                        <c:v>44625.561342592591</c:v>
                      </c:pt>
                      <c:pt idx="944">
                        <c:v>44625.562071759261</c:v>
                      </c:pt>
                      <c:pt idx="945">
                        <c:v>44625.562800925924</c:v>
                      </c:pt>
                      <c:pt idx="946">
                        <c:v>44625.563518518517</c:v>
                      </c:pt>
                      <c:pt idx="947">
                        <c:v>44625.564247685186</c:v>
                      </c:pt>
                      <c:pt idx="948">
                        <c:v>44625.564976851849</c:v>
                      </c:pt>
                      <c:pt idx="949">
                        <c:v>44625.565694444442</c:v>
                      </c:pt>
                      <c:pt idx="950">
                        <c:v>44625.566423611112</c:v>
                      </c:pt>
                      <c:pt idx="951">
                        <c:v>44625.567152777781</c:v>
                      </c:pt>
                      <c:pt idx="952">
                        <c:v>44625.567870370367</c:v>
                      </c:pt>
                      <c:pt idx="953">
                        <c:v>44625.568599537037</c:v>
                      </c:pt>
                      <c:pt idx="954">
                        <c:v>44625.56931712963</c:v>
                      </c:pt>
                      <c:pt idx="955">
                        <c:v>44625.5700462963</c:v>
                      </c:pt>
                      <c:pt idx="956">
                        <c:v>44625.570775462962</c:v>
                      </c:pt>
                      <c:pt idx="957">
                        <c:v>44625.571493055555</c:v>
                      </c:pt>
                      <c:pt idx="958">
                        <c:v>44625.572222222225</c:v>
                      </c:pt>
                      <c:pt idx="959">
                        <c:v>44625.572951388887</c:v>
                      </c:pt>
                      <c:pt idx="960">
                        <c:v>44625.57366898148</c:v>
                      </c:pt>
                      <c:pt idx="961">
                        <c:v>44625.57439814815</c:v>
                      </c:pt>
                      <c:pt idx="962">
                        <c:v>44625.575127314813</c:v>
                      </c:pt>
                      <c:pt idx="963">
                        <c:v>44625.575844907406</c:v>
                      </c:pt>
                      <c:pt idx="964">
                        <c:v>44625.576574074075</c:v>
                      </c:pt>
                      <c:pt idx="965">
                        <c:v>44625.577291666668</c:v>
                      </c:pt>
                      <c:pt idx="966">
                        <c:v>44625.578020833331</c:v>
                      </c:pt>
                      <c:pt idx="967">
                        <c:v>44625.578750000001</c:v>
                      </c:pt>
                      <c:pt idx="968">
                        <c:v>44625.579467592594</c:v>
                      </c:pt>
                      <c:pt idx="969">
                        <c:v>44625.580196759256</c:v>
                      </c:pt>
                      <c:pt idx="970">
                        <c:v>44625.580925925926</c:v>
                      </c:pt>
                      <c:pt idx="971">
                        <c:v>44625.581655092596</c:v>
                      </c:pt>
                      <c:pt idx="972">
                        <c:v>44625.582372685189</c:v>
                      </c:pt>
                      <c:pt idx="973">
                        <c:v>44625.583101851851</c:v>
                      </c:pt>
                      <c:pt idx="974">
                        <c:v>44625.583819444444</c:v>
                      </c:pt>
                      <c:pt idx="975">
                        <c:v>44625.584548611114</c:v>
                      </c:pt>
                      <c:pt idx="976">
                        <c:v>44625.585277777776</c:v>
                      </c:pt>
                      <c:pt idx="977">
                        <c:v>44625.585995370369</c:v>
                      </c:pt>
                      <c:pt idx="978">
                        <c:v>44625.586724537039</c:v>
                      </c:pt>
                      <c:pt idx="979">
                        <c:v>44625.587453703702</c:v>
                      </c:pt>
                      <c:pt idx="980">
                        <c:v>44625.588171296295</c:v>
                      </c:pt>
                      <c:pt idx="981">
                        <c:v>44625.588900462964</c:v>
                      </c:pt>
                      <c:pt idx="982">
                        <c:v>44625.589629629627</c:v>
                      </c:pt>
                      <c:pt idx="983">
                        <c:v>44625.59034722222</c:v>
                      </c:pt>
                      <c:pt idx="984">
                        <c:v>44625.59107638889</c:v>
                      </c:pt>
                      <c:pt idx="985">
                        <c:v>44625.591805555552</c:v>
                      </c:pt>
                      <c:pt idx="986">
                        <c:v>44625.592523148145</c:v>
                      </c:pt>
                      <c:pt idx="987">
                        <c:v>44625.593252314815</c:v>
                      </c:pt>
                      <c:pt idx="988">
                        <c:v>44625.593981481485</c:v>
                      </c:pt>
                      <c:pt idx="989">
                        <c:v>44625.594699074078</c:v>
                      </c:pt>
                      <c:pt idx="990">
                        <c:v>44625.59542824074</c:v>
                      </c:pt>
                      <c:pt idx="991">
                        <c:v>44625.596145833333</c:v>
                      </c:pt>
                      <c:pt idx="992">
                        <c:v>44625.596875000003</c:v>
                      </c:pt>
                      <c:pt idx="993">
                        <c:v>44625.597604166665</c:v>
                      </c:pt>
                      <c:pt idx="994">
                        <c:v>44625.598321759258</c:v>
                      </c:pt>
                      <c:pt idx="995">
                        <c:v>44625.599050925928</c:v>
                      </c:pt>
                      <c:pt idx="996">
                        <c:v>44625.599780092591</c:v>
                      </c:pt>
                      <c:pt idx="997">
                        <c:v>44625.600497685184</c:v>
                      </c:pt>
                      <c:pt idx="998">
                        <c:v>44625.601226851853</c:v>
                      </c:pt>
                      <c:pt idx="999">
                        <c:v>44625.601956018516</c:v>
                      </c:pt>
                      <c:pt idx="1000">
                        <c:v>44625.602673611109</c:v>
                      </c:pt>
                      <c:pt idx="1001">
                        <c:v>44625.603402777779</c:v>
                      </c:pt>
                      <c:pt idx="1002">
                        <c:v>44625.604131944441</c:v>
                      </c:pt>
                      <c:pt idx="1003">
                        <c:v>44625.604849537034</c:v>
                      </c:pt>
                      <c:pt idx="1004">
                        <c:v>44625.605578703704</c:v>
                      </c:pt>
                      <c:pt idx="1005">
                        <c:v>44625.606307870374</c:v>
                      </c:pt>
                      <c:pt idx="1006">
                        <c:v>44625.607025462959</c:v>
                      </c:pt>
                      <c:pt idx="1007">
                        <c:v>44625.607754629629</c:v>
                      </c:pt>
                      <c:pt idx="1008">
                        <c:v>44625.608483796299</c:v>
                      </c:pt>
                      <c:pt idx="1009">
                        <c:v>44625.609201388892</c:v>
                      </c:pt>
                      <c:pt idx="1010">
                        <c:v>44625.609930555554</c:v>
                      </c:pt>
                      <c:pt idx="1011">
                        <c:v>44625.610648148147</c:v>
                      </c:pt>
                      <c:pt idx="1012">
                        <c:v>44625.611377314817</c:v>
                      </c:pt>
                      <c:pt idx="1013">
                        <c:v>44625.61210648148</c:v>
                      </c:pt>
                      <c:pt idx="1014">
                        <c:v>44625.612824074073</c:v>
                      </c:pt>
                      <c:pt idx="1015">
                        <c:v>44625.613553240742</c:v>
                      </c:pt>
                      <c:pt idx="1016">
                        <c:v>44625.614282407405</c:v>
                      </c:pt>
                      <c:pt idx="1017">
                        <c:v>44625.614999999998</c:v>
                      </c:pt>
                      <c:pt idx="1018">
                        <c:v>44625.615729166668</c:v>
                      </c:pt>
                      <c:pt idx="1019">
                        <c:v>44625.61645833333</c:v>
                      </c:pt>
                      <c:pt idx="1020">
                        <c:v>44625.617175925923</c:v>
                      </c:pt>
                      <c:pt idx="1021">
                        <c:v>44625.617905092593</c:v>
                      </c:pt>
                      <c:pt idx="1022">
                        <c:v>44625.618634259263</c:v>
                      </c:pt>
                      <c:pt idx="1023">
                        <c:v>44625.619351851848</c:v>
                      </c:pt>
                      <c:pt idx="1024">
                        <c:v>44625.620081018518</c:v>
                      </c:pt>
                      <c:pt idx="1025">
                        <c:v>44625.620810185188</c:v>
                      </c:pt>
                      <c:pt idx="1026">
                        <c:v>44625.621527777781</c:v>
                      </c:pt>
                      <c:pt idx="1027">
                        <c:v>44625.622256944444</c:v>
                      </c:pt>
                      <c:pt idx="1028">
                        <c:v>44625.622986111113</c:v>
                      </c:pt>
                      <c:pt idx="1029">
                        <c:v>44625.623703703706</c:v>
                      </c:pt>
                      <c:pt idx="1030">
                        <c:v>44625.624432870369</c:v>
                      </c:pt>
                      <c:pt idx="1031">
                        <c:v>44625.625162037039</c:v>
                      </c:pt>
                      <c:pt idx="1032">
                        <c:v>44625.625879629632</c:v>
                      </c:pt>
                      <c:pt idx="1033">
                        <c:v>44625.626608796294</c:v>
                      </c:pt>
                      <c:pt idx="1034">
                        <c:v>44625.627337962964</c:v>
                      </c:pt>
                      <c:pt idx="1035">
                        <c:v>44625.628055555557</c:v>
                      </c:pt>
                      <c:pt idx="1036">
                        <c:v>44625.628784722219</c:v>
                      </c:pt>
                      <c:pt idx="1037">
                        <c:v>44625.629513888889</c:v>
                      </c:pt>
                      <c:pt idx="1038">
                        <c:v>44625.630231481482</c:v>
                      </c:pt>
                      <c:pt idx="1039">
                        <c:v>44625.630960648145</c:v>
                      </c:pt>
                      <c:pt idx="1040">
                        <c:v>44625.631678240738</c:v>
                      </c:pt>
                      <c:pt idx="1041">
                        <c:v>44625.632407407407</c:v>
                      </c:pt>
                      <c:pt idx="1042">
                        <c:v>44625.633136574077</c:v>
                      </c:pt>
                      <c:pt idx="1043">
                        <c:v>44625.63385416667</c:v>
                      </c:pt>
                      <c:pt idx="1044">
                        <c:v>44625.634583333333</c:v>
                      </c:pt>
                      <c:pt idx="1045">
                        <c:v>44625.635312500002</c:v>
                      </c:pt>
                      <c:pt idx="1046">
                        <c:v>44625.636087962965</c:v>
                      </c:pt>
                      <c:pt idx="1047">
                        <c:v>44625.636817129627</c:v>
                      </c:pt>
                      <c:pt idx="1048">
                        <c:v>44625.63753472222</c:v>
                      </c:pt>
                      <c:pt idx="1049">
                        <c:v>44625.63826388889</c:v>
                      </c:pt>
                      <c:pt idx="1050">
                        <c:v>44625.638993055552</c:v>
                      </c:pt>
                      <c:pt idx="1051">
                        <c:v>44625.639710648145</c:v>
                      </c:pt>
                      <c:pt idx="1052">
                        <c:v>44625.640439814815</c:v>
                      </c:pt>
                      <c:pt idx="1053">
                        <c:v>44625.641168981485</c:v>
                      </c:pt>
                      <c:pt idx="1054">
                        <c:v>44625.641886574071</c:v>
                      </c:pt>
                      <c:pt idx="1055">
                        <c:v>44625.64261574074</c:v>
                      </c:pt>
                      <c:pt idx="1056">
                        <c:v>44625.64334490741</c:v>
                      </c:pt>
                      <c:pt idx="1057">
                        <c:v>44625.644062500003</c:v>
                      </c:pt>
                      <c:pt idx="1058">
                        <c:v>44625.644791666666</c:v>
                      </c:pt>
                      <c:pt idx="1059">
                        <c:v>44625.645520833335</c:v>
                      </c:pt>
                      <c:pt idx="1060">
                        <c:v>44625.646238425928</c:v>
                      </c:pt>
                      <c:pt idx="1061">
                        <c:v>44625.646967592591</c:v>
                      </c:pt>
                      <c:pt idx="1062">
                        <c:v>44625.647685185184</c:v>
                      </c:pt>
                      <c:pt idx="1063">
                        <c:v>44625.648414351854</c:v>
                      </c:pt>
                      <c:pt idx="1064">
                        <c:v>44625.649143518516</c:v>
                      </c:pt>
                      <c:pt idx="1065">
                        <c:v>44625.649861111109</c:v>
                      </c:pt>
                      <c:pt idx="1066">
                        <c:v>44625.650590277779</c:v>
                      </c:pt>
                      <c:pt idx="1067">
                        <c:v>44625.651319444441</c:v>
                      </c:pt>
                      <c:pt idx="1068">
                        <c:v>44625.652037037034</c:v>
                      </c:pt>
                      <c:pt idx="1069">
                        <c:v>44625.652766203704</c:v>
                      </c:pt>
                      <c:pt idx="1070">
                        <c:v>44625.653495370374</c:v>
                      </c:pt>
                      <c:pt idx="1071">
                        <c:v>44625.65421296296</c:v>
                      </c:pt>
                      <c:pt idx="1072">
                        <c:v>44625.654942129629</c:v>
                      </c:pt>
                      <c:pt idx="1073">
                        <c:v>44625.655671296299</c:v>
                      </c:pt>
                      <c:pt idx="1074">
                        <c:v>44625.656388888892</c:v>
                      </c:pt>
                      <c:pt idx="1075">
                        <c:v>44625.657118055555</c:v>
                      </c:pt>
                      <c:pt idx="1076">
                        <c:v>44625.657847222225</c:v>
                      </c:pt>
                      <c:pt idx="1077">
                        <c:v>44625.658564814818</c:v>
                      </c:pt>
                      <c:pt idx="1078">
                        <c:v>44625.65929398148</c:v>
                      </c:pt>
                      <c:pt idx="1079">
                        <c:v>44625.66002314815</c:v>
                      </c:pt>
                      <c:pt idx="1080">
                        <c:v>44625.660740740743</c:v>
                      </c:pt>
                      <c:pt idx="1081">
                        <c:v>44625.661469907405</c:v>
                      </c:pt>
                      <c:pt idx="1082">
                        <c:v>44625.662199074075</c:v>
                      </c:pt>
                      <c:pt idx="1083">
                        <c:v>44625.662916666668</c:v>
                      </c:pt>
                      <c:pt idx="1084">
                        <c:v>44625.663645833331</c:v>
                      </c:pt>
                      <c:pt idx="1085">
                        <c:v>44625.664375</c:v>
                      </c:pt>
                      <c:pt idx="1086">
                        <c:v>44625.665092592593</c:v>
                      </c:pt>
                      <c:pt idx="1087">
                        <c:v>44625.665821759256</c:v>
                      </c:pt>
                      <c:pt idx="1088">
                        <c:v>44625.666550925926</c:v>
                      </c:pt>
                      <c:pt idx="1089">
                        <c:v>44625.667268518519</c:v>
                      </c:pt>
                      <c:pt idx="1090">
                        <c:v>44625.667997685188</c:v>
                      </c:pt>
                      <c:pt idx="1091">
                        <c:v>44625.668726851851</c:v>
                      </c:pt>
                      <c:pt idx="1092">
                        <c:v>44625.669444444444</c:v>
                      </c:pt>
                      <c:pt idx="1093">
                        <c:v>44625.670173611114</c:v>
                      </c:pt>
                      <c:pt idx="1094">
                        <c:v>44625.670902777776</c:v>
                      </c:pt>
                      <c:pt idx="1095">
                        <c:v>44625.671620370369</c:v>
                      </c:pt>
                      <c:pt idx="1096">
                        <c:v>44625.672349537039</c:v>
                      </c:pt>
                      <c:pt idx="1097">
                        <c:v>44625.673067129632</c:v>
                      </c:pt>
                      <c:pt idx="1098">
                        <c:v>44625.673796296294</c:v>
                      </c:pt>
                      <c:pt idx="1099">
                        <c:v>44625.674525462964</c:v>
                      </c:pt>
                      <c:pt idx="1100">
                        <c:v>44625.675243055557</c:v>
                      </c:pt>
                      <c:pt idx="1101">
                        <c:v>44625.67597222222</c:v>
                      </c:pt>
                      <c:pt idx="1102">
                        <c:v>44625.676701388889</c:v>
                      </c:pt>
                      <c:pt idx="1103">
                        <c:v>44625.677418981482</c:v>
                      </c:pt>
                      <c:pt idx="1104">
                        <c:v>44625.678148148145</c:v>
                      </c:pt>
                      <c:pt idx="1105">
                        <c:v>44625.678877314815</c:v>
                      </c:pt>
                      <c:pt idx="1106">
                        <c:v>44625.679594907408</c:v>
                      </c:pt>
                      <c:pt idx="1107">
                        <c:v>44625.680324074077</c:v>
                      </c:pt>
                      <c:pt idx="1108">
                        <c:v>44625.681041666663</c:v>
                      </c:pt>
                      <c:pt idx="1109">
                        <c:v>44625.681770833333</c:v>
                      </c:pt>
                      <c:pt idx="1110">
                        <c:v>44625.682500000003</c:v>
                      </c:pt>
                      <c:pt idx="1111">
                        <c:v>44625.683217592596</c:v>
                      </c:pt>
                      <c:pt idx="1112">
                        <c:v>44625.683946759258</c:v>
                      </c:pt>
                      <c:pt idx="1113">
                        <c:v>44625.684675925928</c:v>
                      </c:pt>
                      <c:pt idx="1114">
                        <c:v>44625.685393518521</c:v>
                      </c:pt>
                      <c:pt idx="1115">
                        <c:v>44625.686122685183</c:v>
                      </c:pt>
                      <c:pt idx="1116">
                        <c:v>44625.686851851853</c:v>
                      </c:pt>
                      <c:pt idx="1117">
                        <c:v>44625.687569444446</c:v>
                      </c:pt>
                      <c:pt idx="1118">
                        <c:v>44625.688298611109</c:v>
                      </c:pt>
                      <c:pt idx="1119">
                        <c:v>44625.689016203702</c:v>
                      </c:pt>
                      <c:pt idx="1120">
                        <c:v>44625.689745370371</c:v>
                      </c:pt>
                      <c:pt idx="1121">
                        <c:v>44625.690474537034</c:v>
                      </c:pt>
                      <c:pt idx="1122">
                        <c:v>44625.691192129627</c:v>
                      </c:pt>
                      <c:pt idx="1123">
                        <c:v>44625.691921296297</c:v>
                      </c:pt>
                      <c:pt idx="1124">
                        <c:v>44625.692650462966</c:v>
                      </c:pt>
                      <c:pt idx="1125">
                        <c:v>44625.693368055552</c:v>
                      </c:pt>
                      <c:pt idx="1126">
                        <c:v>44625.694097222222</c:v>
                      </c:pt>
                      <c:pt idx="1127">
                        <c:v>44625.694826388892</c:v>
                      </c:pt>
                      <c:pt idx="1128">
                        <c:v>44625.695543981485</c:v>
                      </c:pt>
                      <c:pt idx="1129">
                        <c:v>44625.696273148147</c:v>
                      </c:pt>
                      <c:pt idx="1130">
                        <c:v>44625.69699074074</c:v>
                      </c:pt>
                      <c:pt idx="1131">
                        <c:v>44625.69771990741</c:v>
                      </c:pt>
                      <c:pt idx="1132">
                        <c:v>44625.698449074072</c:v>
                      </c:pt>
                      <c:pt idx="1133">
                        <c:v>44625.699166666665</c:v>
                      </c:pt>
                      <c:pt idx="1134">
                        <c:v>44625.699895833335</c:v>
                      </c:pt>
                      <c:pt idx="1135">
                        <c:v>44625.700624999998</c:v>
                      </c:pt>
                      <c:pt idx="1136">
                        <c:v>44625.701342592591</c:v>
                      </c:pt>
                      <c:pt idx="1137">
                        <c:v>44625.70207175926</c:v>
                      </c:pt>
                      <c:pt idx="1138">
                        <c:v>44625.702800925923</c:v>
                      </c:pt>
                      <c:pt idx="1139">
                        <c:v>44625.703518518516</c:v>
                      </c:pt>
                      <c:pt idx="1140">
                        <c:v>44625.704247685186</c:v>
                      </c:pt>
                      <c:pt idx="1141">
                        <c:v>44625.704976851855</c:v>
                      </c:pt>
                      <c:pt idx="1142">
                        <c:v>44625.705694444441</c:v>
                      </c:pt>
                      <c:pt idx="1143">
                        <c:v>44625.706423611111</c:v>
                      </c:pt>
                      <c:pt idx="1144">
                        <c:v>44625.707152777781</c:v>
                      </c:pt>
                      <c:pt idx="1145">
                        <c:v>44625.707870370374</c:v>
                      </c:pt>
                      <c:pt idx="1146">
                        <c:v>44625.708599537036</c:v>
                      </c:pt>
                      <c:pt idx="1147">
                        <c:v>44625.709328703706</c:v>
                      </c:pt>
                      <c:pt idx="1148">
                        <c:v>44625.710046296299</c:v>
                      </c:pt>
                      <c:pt idx="1149">
                        <c:v>44625.710775462961</c:v>
                      </c:pt>
                      <c:pt idx="1150">
                        <c:v>44625.711504629631</c:v>
                      </c:pt>
                      <c:pt idx="1151">
                        <c:v>44625.712222222224</c:v>
                      </c:pt>
                      <c:pt idx="1152">
                        <c:v>44625.712951388887</c:v>
                      </c:pt>
                      <c:pt idx="1153">
                        <c:v>44625.71366898148</c:v>
                      </c:pt>
                      <c:pt idx="1154">
                        <c:v>44625.714398148149</c:v>
                      </c:pt>
                      <c:pt idx="1155">
                        <c:v>44625.715127314812</c:v>
                      </c:pt>
                      <c:pt idx="1156">
                        <c:v>44625.715844907405</c:v>
                      </c:pt>
                      <c:pt idx="1157">
                        <c:v>44625.716574074075</c:v>
                      </c:pt>
                      <c:pt idx="1158">
                        <c:v>44625.717303240737</c:v>
                      </c:pt>
                      <c:pt idx="1159">
                        <c:v>44625.71802083333</c:v>
                      </c:pt>
                      <c:pt idx="1160">
                        <c:v>44625.71875</c:v>
                      </c:pt>
                      <c:pt idx="1161">
                        <c:v>44625.71947916667</c:v>
                      </c:pt>
                      <c:pt idx="1162">
                        <c:v>44625.720196759263</c:v>
                      </c:pt>
                      <c:pt idx="1163">
                        <c:v>44625.720925925925</c:v>
                      </c:pt>
                      <c:pt idx="1164">
                        <c:v>44625.721655092595</c:v>
                      </c:pt>
                      <c:pt idx="1165">
                        <c:v>44625.722372685188</c:v>
                      </c:pt>
                      <c:pt idx="1166">
                        <c:v>44625.723101851851</c:v>
                      </c:pt>
                      <c:pt idx="1167">
                        <c:v>44625.72383101852</c:v>
                      </c:pt>
                      <c:pt idx="1168">
                        <c:v>44625.724548611113</c:v>
                      </c:pt>
                      <c:pt idx="1169">
                        <c:v>44625.725277777776</c:v>
                      </c:pt>
                      <c:pt idx="1170">
                        <c:v>44625.726006944446</c:v>
                      </c:pt>
                      <c:pt idx="1171">
                        <c:v>44625.726724537039</c:v>
                      </c:pt>
                      <c:pt idx="1172">
                        <c:v>44625.727453703701</c:v>
                      </c:pt>
                      <c:pt idx="1173">
                        <c:v>44625.728182870371</c:v>
                      </c:pt>
                      <c:pt idx="1174">
                        <c:v>44625.728900462964</c:v>
                      </c:pt>
                      <c:pt idx="1175">
                        <c:v>44625.729629629626</c:v>
                      </c:pt>
                      <c:pt idx="1176">
                        <c:v>44625.730358796296</c:v>
                      </c:pt>
                      <c:pt idx="1177">
                        <c:v>44625.731076388889</c:v>
                      </c:pt>
                      <c:pt idx="1178">
                        <c:v>44625.731805555559</c:v>
                      </c:pt>
                      <c:pt idx="1179">
                        <c:v>44625.732534722221</c:v>
                      </c:pt>
                      <c:pt idx="1180">
                        <c:v>44625.733252314814</c:v>
                      </c:pt>
                      <c:pt idx="1181">
                        <c:v>44625.733981481484</c:v>
                      </c:pt>
                      <c:pt idx="1182">
                        <c:v>44625.734710648147</c:v>
                      </c:pt>
                      <c:pt idx="1183">
                        <c:v>44625.73542824074</c:v>
                      </c:pt>
                      <c:pt idx="1184">
                        <c:v>44625.736157407409</c:v>
                      </c:pt>
                      <c:pt idx="1185">
                        <c:v>44625.736898148149</c:v>
                      </c:pt>
                      <c:pt idx="1186">
                        <c:v>44625.737638888888</c:v>
                      </c:pt>
                      <c:pt idx="1187">
                        <c:v>44625.738368055558</c:v>
                      </c:pt>
                      <c:pt idx="1188">
                        <c:v>44625.73909722222</c:v>
                      </c:pt>
                      <c:pt idx="1189">
                        <c:v>44625.739814814813</c:v>
                      </c:pt>
                      <c:pt idx="1190">
                        <c:v>44625.740543981483</c:v>
                      </c:pt>
                      <c:pt idx="1191">
                        <c:v>44625.741273148145</c:v>
                      </c:pt>
                      <c:pt idx="1192">
                        <c:v>44625.741990740738</c:v>
                      </c:pt>
                      <c:pt idx="1193">
                        <c:v>44625.742719907408</c:v>
                      </c:pt>
                      <c:pt idx="1194">
                        <c:v>44625.743449074071</c:v>
                      </c:pt>
                      <c:pt idx="1195">
                        <c:v>44625.744166666664</c:v>
                      </c:pt>
                      <c:pt idx="1196">
                        <c:v>44625.744895833333</c:v>
                      </c:pt>
                      <c:pt idx="1197">
                        <c:v>44625.745625000003</c:v>
                      </c:pt>
                      <c:pt idx="1198">
                        <c:v>44625.746342592596</c:v>
                      </c:pt>
                      <c:pt idx="1199">
                        <c:v>44625.747071759259</c:v>
                      </c:pt>
                      <c:pt idx="1200">
                        <c:v>44625.747800925928</c:v>
                      </c:pt>
                      <c:pt idx="1201">
                        <c:v>44625.748518518521</c:v>
                      </c:pt>
                      <c:pt idx="1202">
                        <c:v>44625.749247685184</c:v>
                      </c:pt>
                      <c:pt idx="1203">
                        <c:v>44625.749976851854</c:v>
                      </c:pt>
                      <c:pt idx="1204">
                        <c:v>44625.750694444447</c:v>
                      </c:pt>
                      <c:pt idx="1205">
                        <c:v>44625.751423611109</c:v>
                      </c:pt>
                      <c:pt idx="1206">
                        <c:v>44625.752152777779</c:v>
                      </c:pt>
                      <c:pt idx="1207">
                        <c:v>44625.752870370372</c:v>
                      </c:pt>
                      <c:pt idx="1208">
                        <c:v>44625.753599537034</c:v>
                      </c:pt>
                      <c:pt idx="1209">
                        <c:v>44625.754328703704</c:v>
                      </c:pt>
                      <c:pt idx="1210">
                        <c:v>44625.755046296297</c:v>
                      </c:pt>
                      <c:pt idx="1211">
                        <c:v>44625.75577546296</c:v>
                      </c:pt>
                      <c:pt idx="1212">
                        <c:v>44625.756504629629</c:v>
                      </c:pt>
                      <c:pt idx="1213">
                        <c:v>44625.757222222222</c:v>
                      </c:pt>
                      <c:pt idx="1214">
                        <c:v>44625.757951388892</c:v>
                      </c:pt>
                      <c:pt idx="1215">
                        <c:v>44625.758668981478</c:v>
                      </c:pt>
                      <c:pt idx="1216">
                        <c:v>44625.759398148148</c:v>
                      </c:pt>
                      <c:pt idx="1217">
                        <c:v>44625.760127314818</c:v>
                      </c:pt>
                      <c:pt idx="1218">
                        <c:v>44625.760844907411</c:v>
                      </c:pt>
                      <c:pt idx="1219">
                        <c:v>44625.761574074073</c:v>
                      </c:pt>
                      <c:pt idx="1220">
                        <c:v>44625.762303240743</c:v>
                      </c:pt>
                      <c:pt idx="1221">
                        <c:v>44625.763020833336</c:v>
                      </c:pt>
                      <c:pt idx="1222">
                        <c:v>44625.763749999998</c:v>
                      </c:pt>
                      <c:pt idx="1223">
                        <c:v>44625.764479166668</c:v>
                      </c:pt>
                      <c:pt idx="1224">
                        <c:v>44625.765196759261</c:v>
                      </c:pt>
                      <c:pt idx="1225">
                        <c:v>44625.765925925924</c:v>
                      </c:pt>
                      <c:pt idx="1226">
                        <c:v>44625.766655092593</c:v>
                      </c:pt>
                      <c:pt idx="1227">
                        <c:v>44625.767372685186</c:v>
                      </c:pt>
                      <c:pt idx="1228">
                        <c:v>44625.768101851849</c:v>
                      </c:pt>
                      <c:pt idx="1229">
                        <c:v>44625.768831018519</c:v>
                      </c:pt>
                      <c:pt idx="1230">
                        <c:v>44625.769548611112</c:v>
                      </c:pt>
                      <c:pt idx="1231">
                        <c:v>44625.770277777781</c:v>
                      </c:pt>
                      <c:pt idx="1232">
                        <c:v>44625.771006944444</c:v>
                      </c:pt>
                      <c:pt idx="1233">
                        <c:v>44625.771724537037</c:v>
                      </c:pt>
                      <c:pt idx="1234">
                        <c:v>44625.772453703707</c:v>
                      </c:pt>
                      <c:pt idx="1235">
                        <c:v>44625.773182870369</c:v>
                      </c:pt>
                      <c:pt idx="1236">
                        <c:v>44625.773900462962</c:v>
                      </c:pt>
                      <c:pt idx="1237">
                        <c:v>44625.774629629632</c:v>
                      </c:pt>
                      <c:pt idx="1238">
                        <c:v>44625.775358796294</c:v>
                      </c:pt>
                      <c:pt idx="1239">
                        <c:v>44625.776076388887</c:v>
                      </c:pt>
                      <c:pt idx="1240">
                        <c:v>44625.776805555557</c:v>
                      </c:pt>
                      <c:pt idx="1241">
                        <c:v>44625.77752314815</c:v>
                      </c:pt>
                      <c:pt idx="1242">
                        <c:v>44625.778252314813</c:v>
                      </c:pt>
                      <c:pt idx="1243">
                        <c:v>44625.778981481482</c:v>
                      </c:pt>
                      <c:pt idx="1244">
                        <c:v>44625.779699074075</c:v>
                      </c:pt>
                      <c:pt idx="1245">
                        <c:v>44625.780428240738</c:v>
                      </c:pt>
                      <c:pt idx="1246">
                        <c:v>44625.781157407408</c:v>
                      </c:pt>
                      <c:pt idx="1247">
                        <c:v>44625.781875000001</c:v>
                      </c:pt>
                      <c:pt idx="1248">
                        <c:v>44625.782604166663</c:v>
                      </c:pt>
                      <c:pt idx="1249">
                        <c:v>44625.783333333333</c:v>
                      </c:pt>
                      <c:pt idx="1250">
                        <c:v>44625.784050925926</c:v>
                      </c:pt>
                      <c:pt idx="1251">
                        <c:v>44625.784780092596</c:v>
                      </c:pt>
                      <c:pt idx="1252">
                        <c:v>44625.785509259258</c:v>
                      </c:pt>
                      <c:pt idx="1253">
                        <c:v>44625.786226851851</c:v>
                      </c:pt>
                      <c:pt idx="1254">
                        <c:v>44625.786956018521</c:v>
                      </c:pt>
                      <c:pt idx="1255">
                        <c:v>44625.787673611114</c:v>
                      </c:pt>
                      <c:pt idx="1256">
                        <c:v>44625.788402777776</c:v>
                      </c:pt>
                      <c:pt idx="1257">
                        <c:v>44625.789131944446</c:v>
                      </c:pt>
                      <c:pt idx="1258">
                        <c:v>44625.789861111109</c:v>
                      </c:pt>
                      <c:pt idx="1259">
                        <c:v>44625.790578703702</c:v>
                      </c:pt>
                      <c:pt idx="1260">
                        <c:v>44625.791307870371</c:v>
                      </c:pt>
                      <c:pt idx="1261">
                        <c:v>44625.792037037034</c:v>
                      </c:pt>
                      <c:pt idx="1262">
                        <c:v>44625.792754629627</c:v>
                      </c:pt>
                      <c:pt idx="1263">
                        <c:v>44625.793483796297</c:v>
                      </c:pt>
                      <c:pt idx="1264">
                        <c:v>44625.79420138889</c:v>
                      </c:pt>
                      <c:pt idx="1265">
                        <c:v>44625.794930555552</c:v>
                      </c:pt>
                      <c:pt idx="1266">
                        <c:v>44625.795659722222</c:v>
                      </c:pt>
                      <c:pt idx="1267">
                        <c:v>44625.796377314815</c:v>
                      </c:pt>
                      <c:pt idx="1268">
                        <c:v>44625.797106481485</c:v>
                      </c:pt>
                      <c:pt idx="1269">
                        <c:v>44625.797835648147</c:v>
                      </c:pt>
                      <c:pt idx="1270">
                        <c:v>44625.79855324074</c:v>
                      </c:pt>
                      <c:pt idx="1271">
                        <c:v>44625.79928240741</c:v>
                      </c:pt>
                      <c:pt idx="1272">
                        <c:v>44625.800011574072</c:v>
                      </c:pt>
                      <c:pt idx="1273">
                        <c:v>44625.800729166665</c:v>
                      </c:pt>
                      <c:pt idx="1274">
                        <c:v>44625.801458333335</c:v>
                      </c:pt>
                      <c:pt idx="1275">
                        <c:v>44625.802187499998</c:v>
                      </c:pt>
                      <c:pt idx="1276">
                        <c:v>44625.802905092591</c:v>
                      </c:pt>
                      <c:pt idx="1277">
                        <c:v>44625.80363425926</c:v>
                      </c:pt>
                      <c:pt idx="1278">
                        <c:v>44625.804351851853</c:v>
                      </c:pt>
                      <c:pt idx="1279">
                        <c:v>44625.805081018516</c:v>
                      </c:pt>
                      <c:pt idx="1280">
                        <c:v>44625.805810185186</c:v>
                      </c:pt>
                      <c:pt idx="1281">
                        <c:v>44625.806527777779</c:v>
                      </c:pt>
                      <c:pt idx="1282">
                        <c:v>44625.807256944441</c:v>
                      </c:pt>
                      <c:pt idx="1283">
                        <c:v>44625.807986111111</c:v>
                      </c:pt>
                      <c:pt idx="1284">
                        <c:v>44625.808703703704</c:v>
                      </c:pt>
                      <c:pt idx="1285">
                        <c:v>44625.809432870374</c:v>
                      </c:pt>
                      <c:pt idx="1286">
                        <c:v>44625.810162037036</c:v>
                      </c:pt>
                      <c:pt idx="1287">
                        <c:v>44625.810879629629</c:v>
                      </c:pt>
                      <c:pt idx="1288">
                        <c:v>44625.811608796299</c:v>
                      </c:pt>
                      <c:pt idx="1289">
                        <c:v>44625.812337962961</c:v>
                      </c:pt>
                      <c:pt idx="1290">
                        <c:v>44625.813055555554</c:v>
                      </c:pt>
                      <c:pt idx="1291">
                        <c:v>44625.813784722224</c:v>
                      </c:pt>
                      <c:pt idx="1292">
                        <c:v>44625.814513888887</c:v>
                      </c:pt>
                      <c:pt idx="1293">
                        <c:v>44625.81523148148</c:v>
                      </c:pt>
                      <c:pt idx="1294">
                        <c:v>44625.815960648149</c:v>
                      </c:pt>
                      <c:pt idx="1295">
                        <c:v>44625.816689814812</c:v>
                      </c:pt>
                      <c:pt idx="1296">
                        <c:v>44625.817407407405</c:v>
                      </c:pt>
                      <c:pt idx="1297">
                        <c:v>44625.818136574075</c:v>
                      </c:pt>
                      <c:pt idx="1298">
                        <c:v>44625.818865740737</c:v>
                      </c:pt>
                      <c:pt idx="1299">
                        <c:v>44625.81958333333</c:v>
                      </c:pt>
                      <c:pt idx="1300">
                        <c:v>44625.8203125</c:v>
                      </c:pt>
                      <c:pt idx="1301">
                        <c:v>44625.821030092593</c:v>
                      </c:pt>
                      <c:pt idx="1302">
                        <c:v>44625.821759259263</c:v>
                      </c:pt>
                      <c:pt idx="1303">
                        <c:v>44625.822488425925</c:v>
                      </c:pt>
                      <c:pt idx="1304">
                        <c:v>44625.823206018518</c:v>
                      </c:pt>
                      <c:pt idx="1305">
                        <c:v>44625.823935185188</c:v>
                      </c:pt>
                      <c:pt idx="1306">
                        <c:v>44625.824664351851</c:v>
                      </c:pt>
                      <c:pt idx="1307">
                        <c:v>44625.825381944444</c:v>
                      </c:pt>
                      <c:pt idx="1308">
                        <c:v>44625.826111111113</c:v>
                      </c:pt>
                      <c:pt idx="1309">
                        <c:v>44625.826840277776</c:v>
                      </c:pt>
                      <c:pt idx="1310">
                        <c:v>44625.827557870369</c:v>
                      </c:pt>
                      <c:pt idx="1311">
                        <c:v>44625.828287037039</c:v>
                      </c:pt>
                      <c:pt idx="1312">
                        <c:v>44625.829016203701</c:v>
                      </c:pt>
                      <c:pt idx="1313">
                        <c:v>44625.829733796294</c:v>
                      </c:pt>
                      <c:pt idx="1314">
                        <c:v>44625.830462962964</c:v>
                      </c:pt>
                      <c:pt idx="1315">
                        <c:v>44625.831180555557</c:v>
                      </c:pt>
                      <c:pt idx="1316">
                        <c:v>44625.831909722219</c:v>
                      </c:pt>
                      <c:pt idx="1317">
                        <c:v>44625.832638888889</c:v>
                      </c:pt>
                      <c:pt idx="1318">
                        <c:v>44625.833368055559</c:v>
                      </c:pt>
                      <c:pt idx="1319">
                        <c:v>44625.834085648145</c:v>
                      </c:pt>
                      <c:pt idx="1320">
                        <c:v>44625.834814814814</c:v>
                      </c:pt>
                      <c:pt idx="1321">
                        <c:v>44625.835543981484</c:v>
                      </c:pt>
                      <c:pt idx="1322">
                        <c:v>44625.836261574077</c:v>
                      </c:pt>
                      <c:pt idx="1323">
                        <c:v>44625.83699074074</c:v>
                      </c:pt>
                      <c:pt idx="1324">
                        <c:v>44625.837719907409</c:v>
                      </c:pt>
                      <c:pt idx="1325">
                        <c:v>44625.838437500002</c:v>
                      </c:pt>
                      <c:pt idx="1326">
                        <c:v>44625.839166666665</c:v>
                      </c:pt>
                      <c:pt idx="1327">
                        <c:v>44625.839895833335</c:v>
                      </c:pt>
                      <c:pt idx="1328">
                        <c:v>44625.840613425928</c:v>
                      </c:pt>
                      <c:pt idx="1329">
                        <c:v>44625.84134259259</c:v>
                      </c:pt>
                      <c:pt idx="1330">
                        <c:v>44625.84207175926</c:v>
                      </c:pt>
                      <c:pt idx="1331">
                        <c:v>44625.842789351853</c:v>
                      </c:pt>
                      <c:pt idx="1332">
                        <c:v>44625.843518518515</c:v>
                      </c:pt>
                      <c:pt idx="1333">
                        <c:v>44625.844247685185</c:v>
                      </c:pt>
                      <c:pt idx="1334">
                        <c:v>44625.844965277778</c:v>
                      </c:pt>
                      <c:pt idx="1335">
                        <c:v>44625.845694444448</c:v>
                      </c:pt>
                      <c:pt idx="1336">
                        <c:v>44625.846412037034</c:v>
                      </c:pt>
                      <c:pt idx="1337">
                        <c:v>44625.847141203703</c:v>
                      </c:pt>
                      <c:pt idx="1338">
                        <c:v>44625.847870370373</c:v>
                      </c:pt>
                      <c:pt idx="1339">
                        <c:v>44625.848587962966</c:v>
                      </c:pt>
                      <c:pt idx="1340">
                        <c:v>44625.849317129629</c:v>
                      </c:pt>
                      <c:pt idx="1341">
                        <c:v>44625.850046296298</c:v>
                      </c:pt>
                      <c:pt idx="1342">
                        <c:v>44625.850763888891</c:v>
                      </c:pt>
                      <c:pt idx="1343">
                        <c:v>44625.851493055554</c:v>
                      </c:pt>
                      <c:pt idx="1344">
                        <c:v>44625.852222222224</c:v>
                      </c:pt>
                      <c:pt idx="1345">
                        <c:v>44625.852939814817</c:v>
                      </c:pt>
                      <c:pt idx="1346">
                        <c:v>44625.853668981479</c:v>
                      </c:pt>
                      <c:pt idx="1347">
                        <c:v>44625.854398148149</c:v>
                      </c:pt>
                      <c:pt idx="1348">
                        <c:v>44625.855115740742</c:v>
                      </c:pt>
                      <c:pt idx="1349">
                        <c:v>44625.855844907404</c:v>
                      </c:pt>
                      <c:pt idx="1350">
                        <c:v>44625.856574074074</c:v>
                      </c:pt>
                      <c:pt idx="1351">
                        <c:v>44625.857291666667</c:v>
                      </c:pt>
                      <c:pt idx="1352">
                        <c:v>44625.858020833337</c:v>
                      </c:pt>
                      <c:pt idx="1353">
                        <c:v>44625.858749999999</c:v>
                      </c:pt>
                      <c:pt idx="1354">
                        <c:v>44625.859467592592</c:v>
                      </c:pt>
                      <c:pt idx="1355">
                        <c:v>44625.860196759262</c:v>
                      </c:pt>
                      <c:pt idx="1356">
                        <c:v>44625.860925925925</c:v>
                      </c:pt>
                      <c:pt idx="1357">
                        <c:v>44625.861643518518</c:v>
                      </c:pt>
                      <c:pt idx="1358">
                        <c:v>44625.862372685187</c:v>
                      </c:pt>
                      <c:pt idx="1359">
                        <c:v>44625.86310185185</c:v>
                      </c:pt>
                      <c:pt idx="1360">
                        <c:v>44625.863819444443</c:v>
                      </c:pt>
                      <c:pt idx="1361">
                        <c:v>44625.864548611113</c:v>
                      </c:pt>
                      <c:pt idx="1362">
                        <c:v>44625.865277777775</c:v>
                      </c:pt>
                      <c:pt idx="1363">
                        <c:v>44625.865995370368</c:v>
                      </c:pt>
                      <c:pt idx="1364">
                        <c:v>44625.866724537038</c:v>
                      </c:pt>
                      <c:pt idx="1365">
                        <c:v>44625.8674537037</c:v>
                      </c:pt>
                      <c:pt idx="1366">
                        <c:v>44625.868171296293</c:v>
                      </c:pt>
                      <c:pt idx="1367">
                        <c:v>44625.868900462963</c:v>
                      </c:pt>
                      <c:pt idx="1368">
                        <c:v>44625.869618055556</c:v>
                      </c:pt>
                      <c:pt idx="1369">
                        <c:v>44625.870347222219</c:v>
                      </c:pt>
                      <c:pt idx="1370">
                        <c:v>44625.871076388888</c:v>
                      </c:pt>
                      <c:pt idx="1371">
                        <c:v>44625.871793981481</c:v>
                      </c:pt>
                      <c:pt idx="1372">
                        <c:v>44625.872523148151</c:v>
                      </c:pt>
                      <c:pt idx="1373">
                        <c:v>44625.873252314814</c:v>
                      </c:pt>
                      <c:pt idx="1374">
                        <c:v>44625.873969907407</c:v>
                      </c:pt>
                      <c:pt idx="1375">
                        <c:v>44625.874699074076</c:v>
                      </c:pt>
                      <c:pt idx="1376">
                        <c:v>44625.875428240739</c:v>
                      </c:pt>
                      <c:pt idx="1377">
                        <c:v>44625.876157407409</c:v>
                      </c:pt>
                      <c:pt idx="1378">
                        <c:v>44625.876875000002</c:v>
                      </c:pt>
                      <c:pt idx="1379">
                        <c:v>44625.877604166664</c:v>
                      </c:pt>
                      <c:pt idx="1380">
                        <c:v>44625.878333333334</c:v>
                      </c:pt>
                      <c:pt idx="1381">
                        <c:v>44625.879050925927</c:v>
                      </c:pt>
                      <c:pt idx="1382">
                        <c:v>44625.879780092589</c:v>
                      </c:pt>
                      <c:pt idx="1383">
                        <c:v>44625.880509259259</c:v>
                      </c:pt>
                      <c:pt idx="1384">
                        <c:v>44625.881226851852</c:v>
                      </c:pt>
                      <c:pt idx="1385">
                        <c:v>44625.881956018522</c:v>
                      </c:pt>
                      <c:pt idx="1386">
                        <c:v>44625.882685185185</c:v>
                      </c:pt>
                      <c:pt idx="1387">
                        <c:v>44625.883414351854</c:v>
                      </c:pt>
                      <c:pt idx="1388">
                        <c:v>44625.884131944447</c:v>
                      </c:pt>
                      <c:pt idx="1389">
                        <c:v>44625.88486111111</c:v>
                      </c:pt>
                      <c:pt idx="1390">
                        <c:v>44625.88559027778</c:v>
                      </c:pt>
                      <c:pt idx="1391">
                        <c:v>44625.886307870373</c:v>
                      </c:pt>
                      <c:pt idx="1392">
                        <c:v>44625.887037037035</c:v>
                      </c:pt>
                      <c:pt idx="1393">
                        <c:v>44625.887766203705</c:v>
                      </c:pt>
                      <c:pt idx="1394">
                        <c:v>44625.888483796298</c:v>
                      </c:pt>
                      <c:pt idx="1395">
                        <c:v>44625.88921296296</c:v>
                      </c:pt>
                      <c:pt idx="1396">
                        <c:v>44625.88994212963</c:v>
                      </c:pt>
                      <c:pt idx="1397">
                        <c:v>44625.890659722223</c:v>
                      </c:pt>
                      <c:pt idx="1398">
                        <c:v>44625.891388888886</c:v>
                      </c:pt>
                      <c:pt idx="1399">
                        <c:v>44625.892118055555</c:v>
                      </c:pt>
                      <c:pt idx="1400">
                        <c:v>44625.892835648148</c:v>
                      </c:pt>
                      <c:pt idx="1401">
                        <c:v>44625.893564814818</c:v>
                      </c:pt>
                      <c:pt idx="1402">
                        <c:v>44625.894293981481</c:v>
                      </c:pt>
                      <c:pt idx="1403">
                        <c:v>44625.895011574074</c:v>
                      </c:pt>
                      <c:pt idx="1404">
                        <c:v>44625.895740740743</c:v>
                      </c:pt>
                      <c:pt idx="1405">
                        <c:v>44625.896469907406</c:v>
                      </c:pt>
                      <c:pt idx="1406">
                        <c:v>44625.897187499999</c:v>
                      </c:pt>
                      <c:pt idx="1407">
                        <c:v>44625.897916666669</c:v>
                      </c:pt>
                      <c:pt idx="1408">
                        <c:v>44625.898645833331</c:v>
                      </c:pt>
                      <c:pt idx="1409">
                        <c:v>44625.899363425924</c:v>
                      </c:pt>
                      <c:pt idx="1410">
                        <c:v>44625.900092592594</c:v>
                      </c:pt>
                      <c:pt idx="1411">
                        <c:v>44625.900821759256</c:v>
                      </c:pt>
                      <c:pt idx="1412">
                        <c:v>44625.901539351849</c:v>
                      </c:pt>
                      <c:pt idx="1413">
                        <c:v>44625.902268518519</c:v>
                      </c:pt>
                      <c:pt idx="1414">
                        <c:v>44625.902997685182</c:v>
                      </c:pt>
                      <c:pt idx="1415">
                        <c:v>44625.903715277775</c:v>
                      </c:pt>
                      <c:pt idx="1416">
                        <c:v>44625.904444444444</c:v>
                      </c:pt>
                      <c:pt idx="1417">
                        <c:v>44625.905173611114</c:v>
                      </c:pt>
                      <c:pt idx="1418">
                        <c:v>44625.905891203707</c:v>
                      </c:pt>
                      <c:pt idx="1419">
                        <c:v>44625.90662037037</c:v>
                      </c:pt>
                      <c:pt idx="1420">
                        <c:v>44625.907349537039</c:v>
                      </c:pt>
                      <c:pt idx="1421">
                        <c:v>44625.908067129632</c:v>
                      </c:pt>
                      <c:pt idx="1422">
                        <c:v>44625.908842592595</c:v>
                      </c:pt>
                      <c:pt idx="1423">
                        <c:v>44625.909571759257</c:v>
                      </c:pt>
                      <c:pt idx="1424">
                        <c:v>44625.91028935185</c:v>
                      </c:pt>
                      <c:pt idx="1425">
                        <c:v>44625.91101851852</c:v>
                      </c:pt>
                      <c:pt idx="1426">
                        <c:v>44625.911736111113</c:v>
                      </c:pt>
                      <c:pt idx="1427">
                        <c:v>44625.912465277775</c:v>
                      </c:pt>
                      <c:pt idx="1428">
                        <c:v>44625.913240740738</c:v>
                      </c:pt>
                      <c:pt idx="1429">
                        <c:v>44625.913958333331</c:v>
                      </c:pt>
                      <c:pt idx="1430">
                        <c:v>44625.914687500001</c:v>
                      </c:pt>
                      <c:pt idx="1431">
                        <c:v>44625.915416666663</c:v>
                      </c:pt>
                      <c:pt idx="1432">
                        <c:v>44625.916134259256</c:v>
                      </c:pt>
                      <c:pt idx="1433">
                        <c:v>44625.916863425926</c:v>
                      </c:pt>
                      <c:pt idx="1434">
                        <c:v>44625.917638888888</c:v>
                      </c:pt>
                      <c:pt idx="1435">
                        <c:v>44625.918356481481</c:v>
                      </c:pt>
                      <c:pt idx="1436">
                        <c:v>44625.919085648151</c:v>
                      </c:pt>
                      <c:pt idx="1437">
                        <c:v>44625.919803240744</c:v>
                      </c:pt>
                      <c:pt idx="1438">
                        <c:v>44625.920532407406</c:v>
                      </c:pt>
                      <c:pt idx="1439">
                        <c:v>44625.921261574076</c:v>
                      </c:pt>
                      <c:pt idx="1440">
                        <c:v>44625.922037037039</c:v>
                      </c:pt>
                      <c:pt idx="1441">
                        <c:v>44625.922754629632</c:v>
                      </c:pt>
                      <c:pt idx="1442">
                        <c:v>44625.923483796294</c:v>
                      </c:pt>
                      <c:pt idx="1443">
                        <c:v>44625.924212962964</c:v>
                      </c:pt>
                      <c:pt idx="1444">
                        <c:v>44625.924930555557</c:v>
                      </c:pt>
                      <c:pt idx="1445">
                        <c:v>44625.925659722219</c:v>
                      </c:pt>
                      <c:pt idx="1446">
                        <c:v>44625.926435185182</c:v>
                      </c:pt>
                      <c:pt idx="1447">
                        <c:v>44625.927164351851</c:v>
                      </c:pt>
                      <c:pt idx="1448">
                        <c:v>44625.927881944444</c:v>
                      </c:pt>
                      <c:pt idx="1449">
                        <c:v>44625.928611111114</c:v>
                      </c:pt>
                      <c:pt idx="1450">
                        <c:v>44625.929328703707</c:v>
                      </c:pt>
                      <c:pt idx="1451">
                        <c:v>44625.93005787037</c:v>
                      </c:pt>
                      <c:pt idx="1452">
                        <c:v>44625.930787037039</c:v>
                      </c:pt>
                      <c:pt idx="1453">
                        <c:v>44625.931504629632</c:v>
                      </c:pt>
                      <c:pt idx="1454">
                        <c:v>44625.932233796295</c:v>
                      </c:pt>
                      <c:pt idx="1455">
                        <c:v>44625.932962962965</c:v>
                      </c:pt>
                      <c:pt idx="1456">
                        <c:v>44625.933680555558</c:v>
                      </c:pt>
                      <c:pt idx="1457">
                        <c:v>44625.93445601852</c:v>
                      </c:pt>
                      <c:pt idx="1458">
                        <c:v>44625.935185185182</c:v>
                      </c:pt>
                      <c:pt idx="1459">
                        <c:v>44625.935914351852</c:v>
                      </c:pt>
                      <c:pt idx="1460">
                        <c:v>44625.936631944445</c:v>
                      </c:pt>
                      <c:pt idx="1461">
                        <c:v>44625.937361111108</c:v>
                      </c:pt>
                      <c:pt idx="1462">
                        <c:v>44625.938078703701</c:v>
                      </c:pt>
                      <c:pt idx="1463">
                        <c:v>44625.938854166663</c:v>
                      </c:pt>
                      <c:pt idx="1464">
                        <c:v>44625.939583333333</c:v>
                      </c:pt>
                      <c:pt idx="1465">
                        <c:v>44625.940300925926</c:v>
                      </c:pt>
                      <c:pt idx="1466">
                        <c:v>44625.941030092596</c:v>
                      </c:pt>
                      <c:pt idx="1467">
                        <c:v>44625.941747685189</c:v>
                      </c:pt>
                      <c:pt idx="1468">
                        <c:v>44625.942476851851</c:v>
                      </c:pt>
                      <c:pt idx="1469">
                        <c:v>44625.943252314813</c:v>
                      </c:pt>
                      <c:pt idx="1470">
                        <c:v>44625.943981481483</c:v>
                      </c:pt>
                      <c:pt idx="1471">
                        <c:v>44625.944699074076</c:v>
                      </c:pt>
                      <c:pt idx="1472">
                        <c:v>44625.945428240739</c:v>
                      </c:pt>
                      <c:pt idx="1473">
                        <c:v>44625.946157407408</c:v>
                      </c:pt>
                      <c:pt idx="1474">
                        <c:v>44625.946875000001</c:v>
                      </c:pt>
                      <c:pt idx="1475">
                        <c:v>44625.947650462964</c:v>
                      </c:pt>
                      <c:pt idx="1476">
                        <c:v>44625.948368055557</c:v>
                      </c:pt>
                      <c:pt idx="1477">
                        <c:v>44625.949097222219</c:v>
                      </c:pt>
                      <c:pt idx="1478">
                        <c:v>44625.949814814812</c:v>
                      </c:pt>
                      <c:pt idx="1479">
                        <c:v>44625.950543981482</c:v>
                      </c:pt>
                      <c:pt idx="1480">
                        <c:v>44625.951273148145</c:v>
                      </c:pt>
                      <c:pt idx="1481">
                        <c:v>44625.952048611114</c:v>
                      </c:pt>
                      <c:pt idx="1482">
                        <c:v>44625.952766203707</c:v>
                      </c:pt>
                      <c:pt idx="1483">
                        <c:v>44625.95349537037</c:v>
                      </c:pt>
                      <c:pt idx="1484">
                        <c:v>44625.954224537039</c:v>
                      </c:pt>
                      <c:pt idx="1485">
                        <c:v>44625.954942129632</c:v>
                      </c:pt>
                      <c:pt idx="1486">
                        <c:v>44625.955671296295</c:v>
                      </c:pt>
                      <c:pt idx="1487">
                        <c:v>44625.956446759257</c:v>
                      </c:pt>
                      <c:pt idx="1488">
                        <c:v>44625.957175925927</c:v>
                      </c:pt>
                      <c:pt idx="1489">
                        <c:v>44625.95789351852</c:v>
                      </c:pt>
                      <c:pt idx="1490">
                        <c:v>44625.958622685182</c:v>
                      </c:pt>
                      <c:pt idx="1491">
                        <c:v>44625.959351851852</c:v>
                      </c:pt>
                      <c:pt idx="1492">
                        <c:v>44625.960069444445</c:v>
                      </c:pt>
                      <c:pt idx="1493">
                        <c:v>44625.960844907408</c:v>
                      </c:pt>
                      <c:pt idx="1494">
                        <c:v>44625.961562500001</c:v>
                      </c:pt>
                      <c:pt idx="1495">
                        <c:v>44625.962291666663</c:v>
                      </c:pt>
                      <c:pt idx="1496">
                        <c:v>44625.963009259256</c:v>
                      </c:pt>
                      <c:pt idx="1497">
                        <c:v>44625.963738425926</c:v>
                      </c:pt>
                      <c:pt idx="1498">
                        <c:v>44625.964467592596</c:v>
                      </c:pt>
                      <c:pt idx="1499">
                        <c:v>44625.965231481481</c:v>
                      </c:pt>
                      <c:pt idx="1500">
                        <c:v>44625.965960648151</c:v>
                      </c:pt>
                      <c:pt idx="1501">
                        <c:v>44625.966689814813</c:v>
                      </c:pt>
                      <c:pt idx="1502">
                        <c:v>44625.967407407406</c:v>
                      </c:pt>
                      <c:pt idx="1503">
                        <c:v>44625.968136574076</c:v>
                      </c:pt>
                      <c:pt idx="1504">
                        <c:v>44625.968854166669</c:v>
                      </c:pt>
                      <c:pt idx="1505">
                        <c:v>44625.969629629632</c:v>
                      </c:pt>
                      <c:pt idx="1506">
                        <c:v>44625.970358796294</c:v>
                      </c:pt>
                      <c:pt idx="1507">
                        <c:v>44625.971087962964</c:v>
                      </c:pt>
                      <c:pt idx="1508">
                        <c:v>44625.971805555557</c:v>
                      </c:pt>
                      <c:pt idx="1509">
                        <c:v>44625.972534722219</c:v>
                      </c:pt>
                      <c:pt idx="1510">
                        <c:v>44625.973263888889</c:v>
                      </c:pt>
                      <c:pt idx="1511">
                        <c:v>44625.974027777775</c:v>
                      </c:pt>
                      <c:pt idx="1512">
                        <c:v>44625.974756944444</c:v>
                      </c:pt>
                      <c:pt idx="1513">
                        <c:v>44625.975474537037</c:v>
                      </c:pt>
                      <c:pt idx="1514">
                        <c:v>44625.976203703707</c:v>
                      </c:pt>
                      <c:pt idx="1515">
                        <c:v>44625.97693287037</c:v>
                      </c:pt>
                      <c:pt idx="1516">
                        <c:v>44625.977650462963</c:v>
                      </c:pt>
                      <c:pt idx="1517">
                        <c:v>44625.978379629632</c:v>
                      </c:pt>
                      <c:pt idx="1518">
                        <c:v>44625.979108796295</c:v>
                      </c:pt>
                      <c:pt idx="1519">
                        <c:v>44625.979826388888</c:v>
                      </c:pt>
                      <c:pt idx="1520">
                        <c:v>44625.980555555558</c:v>
                      </c:pt>
                      <c:pt idx="1521">
                        <c:v>44625.98128472222</c:v>
                      </c:pt>
                      <c:pt idx="1522">
                        <c:v>44625.982002314813</c:v>
                      </c:pt>
                      <c:pt idx="1523">
                        <c:v>44625.982731481483</c:v>
                      </c:pt>
                      <c:pt idx="1524">
                        <c:v>44625.983460648145</c:v>
                      </c:pt>
                      <c:pt idx="1525">
                        <c:v>44625.984178240738</c:v>
                      </c:pt>
                      <c:pt idx="1526">
                        <c:v>44625.984907407408</c:v>
                      </c:pt>
                      <c:pt idx="1527">
                        <c:v>44625.985636574071</c:v>
                      </c:pt>
                      <c:pt idx="1528">
                        <c:v>44625.986354166664</c:v>
                      </c:pt>
                      <c:pt idx="1529">
                        <c:v>44625.987083333333</c:v>
                      </c:pt>
                      <c:pt idx="1530">
                        <c:v>44625.987812500003</c:v>
                      </c:pt>
                      <c:pt idx="1531">
                        <c:v>44625.988530092596</c:v>
                      </c:pt>
                      <c:pt idx="1532">
                        <c:v>44625.989259259259</c:v>
                      </c:pt>
                      <c:pt idx="1533">
                        <c:v>44625.989988425928</c:v>
                      </c:pt>
                      <c:pt idx="1534">
                        <c:v>44625.990706018521</c:v>
                      </c:pt>
                      <c:pt idx="1535">
                        <c:v>44625.991435185184</c:v>
                      </c:pt>
                      <c:pt idx="1536">
                        <c:v>44625.992164351854</c:v>
                      </c:pt>
                      <c:pt idx="1537">
                        <c:v>44625.992881944447</c:v>
                      </c:pt>
                      <c:pt idx="1538">
                        <c:v>44625.993611111109</c:v>
                      </c:pt>
                      <c:pt idx="1539">
                        <c:v>44625.994340277779</c:v>
                      </c:pt>
                      <c:pt idx="1540">
                        <c:v>44625.995057870372</c:v>
                      </c:pt>
                      <c:pt idx="1541">
                        <c:v>44625.995787037034</c:v>
                      </c:pt>
                      <c:pt idx="1542">
                        <c:v>44625.996516203704</c:v>
                      </c:pt>
                      <c:pt idx="1543">
                        <c:v>44625.997233796297</c:v>
                      </c:pt>
                      <c:pt idx="1544">
                        <c:v>44625.99796296296</c:v>
                      </c:pt>
                      <c:pt idx="1545">
                        <c:v>44625.998692129629</c:v>
                      </c:pt>
                      <c:pt idx="1546">
                        <c:v>44625.999409722222</c:v>
                      </c:pt>
                      <c:pt idx="1547">
                        <c:v>44626.000138888892</c:v>
                      </c:pt>
                      <c:pt idx="1548">
                        <c:v>44626.000868055555</c:v>
                      </c:pt>
                      <c:pt idx="1549">
                        <c:v>44626.001585648148</c:v>
                      </c:pt>
                      <c:pt idx="1550">
                        <c:v>44626.002314814818</c:v>
                      </c:pt>
                      <c:pt idx="1551">
                        <c:v>44626.00304398148</c:v>
                      </c:pt>
                      <c:pt idx="1552">
                        <c:v>44626.003761574073</c:v>
                      </c:pt>
                      <c:pt idx="1553">
                        <c:v>44626.004490740743</c:v>
                      </c:pt>
                      <c:pt idx="1554">
                        <c:v>44626.005219907405</c:v>
                      </c:pt>
                      <c:pt idx="1555">
                        <c:v>44626.005949074075</c:v>
                      </c:pt>
                      <c:pt idx="1556">
                        <c:v>44626.006666666668</c:v>
                      </c:pt>
                      <c:pt idx="1557">
                        <c:v>44626.007395833331</c:v>
                      </c:pt>
                      <c:pt idx="1558">
                        <c:v>44626.008125</c:v>
                      </c:pt>
                      <c:pt idx="1559">
                        <c:v>44626.008842592593</c:v>
                      </c:pt>
                      <c:pt idx="1560">
                        <c:v>44626.009571759256</c:v>
                      </c:pt>
                      <c:pt idx="1561">
                        <c:v>44626.010300925926</c:v>
                      </c:pt>
                      <c:pt idx="1562">
                        <c:v>44626.011018518519</c:v>
                      </c:pt>
                      <c:pt idx="1563">
                        <c:v>44626.011747685188</c:v>
                      </c:pt>
                      <c:pt idx="1564">
                        <c:v>44626.012476851851</c:v>
                      </c:pt>
                      <c:pt idx="1565">
                        <c:v>44626.013194444444</c:v>
                      </c:pt>
                      <c:pt idx="1566">
                        <c:v>44626.013923611114</c:v>
                      </c:pt>
                      <c:pt idx="1567">
                        <c:v>44626.014652777776</c:v>
                      </c:pt>
                      <c:pt idx="1568">
                        <c:v>44626.015370370369</c:v>
                      </c:pt>
                      <c:pt idx="1569">
                        <c:v>44626.016099537039</c:v>
                      </c:pt>
                      <c:pt idx="1570">
                        <c:v>44626.016828703701</c:v>
                      </c:pt>
                      <c:pt idx="1571">
                        <c:v>44626.017546296294</c:v>
                      </c:pt>
                      <c:pt idx="1572">
                        <c:v>44626.018275462964</c:v>
                      </c:pt>
                      <c:pt idx="1573">
                        <c:v>44626.018993055557</c:v>
                      </c:pt>
                      <c:pt idx="1574">
                        <c:v>44626.01972222222</c:v>
                      </c:pt>
                      <c:pt idx="1575">
                        <c:v>44626.020451388889</c:v>
                      </c:pt>
                      <c:pt idx="1576">
                        <c:v>44626.021168981482</c:v>
                      </c:pt>
                      <c:pt idx="1577">
                        <c:v>44626.021898148145</c:v>
                      </c:pt>
                      <c:pt idx="1578">
                        <c:v>44626.022627314815</c:v>
                      </c:pt>
                      <c:pt idx="1579">
                        <c:v>44626.023344907408</c:v>
                      </c:pt>
                      <c:pt idx="1580">
                        <c:v>44626.024074074077</c:v>
                      </c:pt>
                      <c:pt idx="1581">
                        <c:v>44626.02480324074</c:v>
                      </c:pt>
                      <c:pt idx="1582">
                        <c:v>44626.025520833333</c:v>
                      </c:pt>
                      <c:pt idx="1583">
                        <c:v>44626.026250000003</c:v>
                      </c:pt>
                      <c:pt idx="1584">
                        <c:v>44626.026979166665</c:v>
                      </c:pt>
                      <c:pt idx="1585">
                        <c:v>44626.027696759258</c:v>
                      </c:pt>
                      <c:pt idx="1586">
                        <c:v>44626.028425925928</c:v>
                      </c:pt>
                      <c:pt idx="1587">
                        <c:v>44626.02915509259</c:v>
                      </c:pt>
                      <c:pt idx="1588">
                        <c:v>44626.029872685183</c:v>
                      </c:pt>
                      <c:pt idx="1589">
                        <c:v>44626.030601851853</c:v>
                      </c:pt>
                      <c:pt idx="1590">
                        <c:v>44626.031331018516</c:v>
                      </c:pt>
                      <c:pt idx="1591">
                        <c:v>44626.032048611109</c:v>
                      </c:pt>
                      <c:pt idx="1592">
                        <c:v>44626.032777777778</c:v>
                      </c:pt>
                      <c:pt idx="1593">
                        <c:v>44626.033506944441</c:v>
                      </c:pt>
                      <c:pt idx="1594">
                        <c:v>44626.034224537034</c:v>
                      </c:pt>
                      <c:pt idx="1595">
                        <c:v>44626.034953703704</c:v>
                      </c:pt>
                      <c:pt idx="1596">
                        <c:v>44626.035671296297</c:v>
                      </c:pt>
                      <c:pt idx="1597">
                        <c:v>44626.036400462966</c:v>
                      </c:pt>
                      <c:pt idx="1598">
                        <c:v>44626.037129629629</c:v>
                      </c:pt>
                      <c:pt idx="1599">
                        <c:v>44626.037847222222</c:v>
                      </c:pt>
                      <c:pt idx="1600">
                        <c:v>44626.038576388892</c:v>
                      </c:pt>
                      <c:pt idx="1601">
                        <c:v>44626.039305555554</c:v>
                      </c:pt>
                      <c:pt idx="1602">
                        <c:v>44626.040023148147</c:v>
                      </c:pt>
                      <c:pt idx="1603">
                        <c:v>44626.040752314817</c:v>
                      </c:pt>
                      <c:pt idx="1604">
                        <c:v>44626.041481481479</c:v>
                      </c:pt>
                      <c:pt idx="1605">
                        <c:v>44626.042199074072</c:v>
                      </c:pt>
                      <c:pt idx="1606">
                        <c:v>44626.042928240742</c:v>
                      </c:pt>
                      <c:pt idx="1607">
                        <c:v>44626.043657407405</c:v>
                      </c:pt>
                      <c:pt idx="1608">
                        <c:v>44626.044374999998</c:v>
                      </c:pt>
                      <c:pt idx="1609">
                        <c:v>44626.045104166667</c:v>
                      </c:pt>
                      <c:pt idx="1610">
                        <c:v>44626.04582175926</c:v>
                      </c:pt>
                      <c:pt idx="1611">
                        <c:v>44626.046550925923</c:v>
                      </c:pt>
                      <c:pt idx="1612">
                        <c:v>44626.047280092593</c:v>
                      </c:pt>
                      <c:pt idx="1613">
                        <c:v>44626.048009259262</c:v>
                      </c:pt>
                      <c:pt idx="1614">
                        <c:v>44626.048726851855</c:v>
                      </c:pt>
                      <c:pt idx="1615">
                        <c:v>44626.049456018518</c:v>
                      </c:pt>
                      <c:pt idx="1616">
                        <c:v>44626.050173611111</c:v>
                      </c:pt>
                      <c:pt idx="1617">
                        <c:v>44626.050902777781</c:v>
                      </c:pt>
                      <c:pt idx="1618">
                        <c:v>44626.051631944443</c:v>
                      </c:pt>
                      <c:pt idx="1619">
                        <c:v>44626.052349537036</c:v>
                      </c:pt>
                      <c:pt idx="1620">
                        <c:v>44626.053078703706</c:v>
                      </c:pt>
                      <c:pt idx="1621">
                        <c:v>44626.053807870368</c:v>
                      </c:pt>
                      <c:pt idx="1622">
                        <c:v>44626.054525462961</c:v>
                      </c:pt>
                      <c:pt idx="1623">
                        <c:v>44626.055254629631</c:v>
                      </c:pt>
                      <c:pt idx="1624">
                        <c:v>44626.055983796294</c:v>
                      </c:pt>
                      <c:pt idx="1625">
                        <c:v>44626.056701388887</c:v>
                      </c:pt>
                      <c:pt idx="1626">
                        <c:v>44626.057430555556</c:v>
                      </c:pt>
                      <c:pt idx="1627">
                        <c:v>44626.058148148149</c:v>
                      </c:pt>
                      <c:pt idx="1628">
                        <c:v>44626.058877314812</c:v>
                      </c:pt>
                      <c:pt idx="1629">
                        <c:v>44626.059606481482</c:v>
                      </c:pt>
                      <c:pt idx="1630">
                        <c:v>44626.060324074075</c:v>
                      </c:pt>
                      <c:pt idx="1631">
                        <c:v>44626.061053240737</c:v>
                      </c:pt>
                      <c:pt idx="1632">
                        <c:v>44626.06177083333</c:v>
                      </c:pt>
                      <c:pt idx="1633">
                        <c:v>44626.0625</c:v>
                      </c:pt>
                      <c:pt idx="1634">
                        <c:v>44626.06322916667</c:v>
                      </c:pt>
                      <c:pt idx="1635">
                        <c:v>44626.063946759263</c:v>
                      </c:pt>
                      <c:pt idx="1636">
                        <c:v>44626.064675925925</c:v>
                      </c:pt>
                      <c:pt idx="1637">
                        <c:v>44626.065405092595</c:v>
                      </c:pt>
                      <c:pt idx="1638">
                        <c:v>44626.066134259258</c:v>
                      </c:pt>
                      <c:pt idx="1639">
                        <c:v>44626.066851851851</c:v>
                      </c:pt>
                      <c:pt idx="1640">
                        <c:v>44626.06758101852</c:v>
                      </c:pt>
                      <c:pt idx="1641">
                        <c:v>44626.068310185183</c:v>
                      </c:pt>
                      <c:pt idx="1642">
                        <c:v>44626.069027777776</c:v>
                      </c:pt>
                      <c:pt idx="1643">
                        <c:v>44626.069756944446</c:v>
                      </c:pt>
                      <c:pt idx="1644">
                        <c:v>44626.070474537039</c:v>
                      </c:pt>
                      <c:pt idx="1645">
                        <c:v>44626.071203703701</c:v>
                      </c:pt>
                      <c:pt idx="1646">
                        <c:v>44626.071932870371</c:v>
                      </c:pt>
                      <c:pt idx="1647">
                        <c:v>44626.072650462964</c:v>
                      </c:pt>
                      <c:pt idx="1648">
                        <c:v>44626.073379629626</c:v>
                      </c:pt>
                      <c:pt idx="1649">
                        <c:v>44626.074108796296</c:v>
                      </c:pt>
                      <c:pt idx="1650">
                        <c:v>44626.074826388889</c:v>
                      </c:pt>
                      <c:pt idx="1651">
                        <c:v>44626.075555555559</c:v>
                      </c:pt>
                      <c:pt idx="1652">
                        <c:v>44626.076273148145</c:v>
                      </c:pt>
                      <c:pt idx="1653">
                        <c:v>44626.077002314814</c:v>
                      </c:pt>
                      <c:pt idx="1654">
                        <c:v>44626.077731481484</c:v>
                      </c:pt>
                      <c:pt idx="1655">
                        <c:v>44626.078449074077</c:v>
                      </c:pt>
                      <c:pt idx="1656">
                        <c:v>44626.07917824074</c:v>
                      </c:pt>
                      <c:pt idx="1657">
                        <c:v>44626.079907407409</c:v>
                      </c:pt>
                      <c:pt idx="1658">
                        <c:v>44626.080625000002</c:v>
                      </c:pt>
                      <c:pt idx="1659">
                        <c:v>44626.081354166665</c:v>
                      </c:pt>
                      <c:pt idx="1660">
                        <c:v>44626.082083333335</c:v>
                      </c:pt>
                      <c:pt idx="1661">
                        <c:v>44626.082800925928</c:v>
                      </c:pt>
                      <c:pt idx="1662">
                        <c:v>44626.08353009259</c:v>
                      </c:pt>
                      <c:pt idx="1663">
                        <c:v>44626.084247685183</c:v>
                      </c:pt>
                      <c:pt idx="1664">
                        <c:v>44626.084976851853</c:v>
                      </c:pt>
                      <c:pt idx="1665">
                        <c:v>44626.085706018515</c:v>
                      </c:pt>
                      <c:pt idx="1666">
                        <c:v>44626.086423611108</c:v>
                      </c:pt>
                      <c:pt idx="1667">
                        <c:v>44626.087152777778</c:v>
                      </c:pt>
                      <c:pt idx="1668">
                        <c:v>44626.087881944448</c:v>
                      </c:pt>
                      <c:pt idx="1669">
                        <c:v>44626.088599537034</c:v>
                      </c:pt>
                      <c:pt idx="1670">
                        <c:v>44626.089328703703</c:v>
                      </c:pt>
                      <c:pt idx="1671">
                        <c:v>44626.090057870373</c:v>
                      </c:pt>
                      <c:pt idx="1672">
                        <c:v>44626.090775462966</c:v>
                      </c:pt>
                      <c:pt idx="1673">
                        <c:v>44626.091504629629</c:v>
                      </c:pt>
                      <c:pt idx="1674">
                        <c:v>44626.092233796298</c:v>
                      </c:pt>
                      <c:pt idx="1675">
                        <c:v>44626.092951388891</c:v>
                      </c:pt>
                      <c:pt idx="1676">
                        <c:v>44626.093680555554</c:v>
                      </c:pt>
                      <c:pt idx="1677">
                        <c:v>44626.094398148147</c:v>
                      </c:pt>
                      <c:pt idx="1678">
                        <c:v>44626.095127314817</c:v>
                      </c:pt>
                      <c:pt idx="1679">
                        <c:v>44626.095856481479</c:v>
                      </c:pt>
                      <c:pt idx="1680">
                        <c:v>44626.096574074072</c:v>
                      </c:pt>
                      <c:pt idx="1681">
                        <c:v>44626.097303240742</c:v>
                      </c:pt>
                      <c:pt idx="1682">
                        <c:v>44626.098032407404</c:v>
                      </c:pt>
                      <c:pt idx="1683">
                        <c:v>44626.098749999997</c:v>
                      </c:pt>
                      <c:pt idx="1684">
                        <c:v>44626.099479166667</c:v>
                      </c:pt>
                      <c:pt idx="1685">
                        <c:v>44626.100208333337</c:v>
                      </c:pt>
                      <c:pt idx="1686">
                        <c:v>44626.100925925923</c:v>
                      </c:pt>
                      <c:pt idx="1687">
                        <c:v>44626.101655092592</c:v>
                      </c:pt>
                      <c:pt idx="1688">
                        <c:v>44626.102384259262</c:v>
                      </c:pt>
                      <c:pt idx="1689">
                        <c:v>44626.103101851855</c:v>
                      </c:pt>
                      <c:pt idx="1690">
                        <c:v>44626.103831018518</c:v>
                      </c:pt>
                      <c:pt idx="1691">
                        <c:v>44626.104548611111</c:v>
                      </c:pt>
                      <c:pt idx="1692">
                        <c:v>44626.10527777778</c:v>
                      </c:pt>
                      <c:pt idx="1693">
                        <c:v>44626.106006944443</c:v>
                      </c:pt>
                      <c:pt idx="1694">
                        <c:v>44626.106724537036</c:v>
                      </c:pt>
                      <c:pt idx="1695">
                        <c:v>44626.107453703706</c:v>
                      </c:pt>
                      <c:pt idx="1696">
                        <c:v>44626.108182870368</c:v>
                      </c:pt>
                      <c:pt idx="1697">
                        <c:v>44626.108900462961</c:v>
                      </c:pt>
                      <c:pt idx="1698">
                        <c:v>44626.109629629631</c:v>
                      </c:pt>
                      <c:pt idx="1699">
                        <c:v>44626.110347222224</c:v>
                      </c:pt>
                      <c:pt idx="1700">
                        <c:v>44626.111076388886</c:v>
                      </c:pt>
                      <c:pt idx="1701">
                        <c:v>44626.111805555556</c:v>
                      </c:pt>
                      <c:pt idx="1702">
                        <c:v>44626.112523148149</c:v>
                      </c:pt>
                      <c:pt idx="1703">
                        <c:v>44626.113252314812</c:v>
                      </c:pt>
                      <c:pt idx="1704">
                        <c:v>44626.113981481481</c:v>
                      </c:pt>
                      <c:pt idx="1705">
                        <c:v>44626.114699074074</c:v>
                      </c:pt>
                      <c:pt idx="1706">
                        <c:v>44626.115428240744</c:v>
                      </c:pt>
                      <c:pt idx="1707">
                        <c:v>44626.116157407407</c:v>
                      </c:pt>
                      <c:pt idx="1708">
                        <c:v>44626.116875</c:v>
                      </c:pt>
                      <c:pt idx="1709">
                        <c:v>44626.117604166669</c:v>
                      </c:pt>
                      <c:pt idx="1710">
                        <c:v>44626.118333333332</c:v>
                      </c:pt>
                      <c:pt idx="1711">
                        <c:v>44626.119050925925</c:v>
                      </c:pt>
                      <c:pt idx="1712">
                        <c:v>44626.119780092595</c:v>
                      </c:pt>
                      <c:pt idx="1713">
                        <c:v>44626.120509259257</c:v>
                      </c:pt>
                      <c:pt idx="1714">
                        <c:v>44626.12122685185</c:v>
                      </c:pt>
                      <c:pt idx="1715">
                        <c:v>44626.12195601852</c:v>
                      </c:pt>
                      <c:pt idx="1716">
                        <c:v>44626.122673611113</c:v>
                      </c:pt>
                      <c:pt idx="1717">
                        <c:v>44626.123402777775</c:v>
                      </c:pt>
                      <c:pt idx="1718">
                        <c:v>44626.124131944445</c:v>
                      </c:pt>
                      <c:pt idx="1719">
                        <c:v>44626.124849537038</c:v>
                      </c:pt>
                      <c:pt idx="1720">
                        <c:v>44626.125578703701</c:v>
                      </c:pt>
                      <c:pt idx="1721">
                        <c:v>44626.126307870371</c:v>
                      </c:pt>
                      <c:pt idx="1722">
                        <c:v>44626.127025462964</c:v>
                      </c:pt>
                      <c:pt idx="1723">
                        <c:v>44626.127754629626</c:v>
                      </c:pt>
                      <c:pt idx="1724">
                        <c:v>44626.128483796296</c:v>
                      </c:pt>
                      <c:pt idx="1725">
                        <c:v>44626.129201388889</c:v>
                      </c:pt>
                      <c:pt idx="1726">
                        <c:v>44626.129930555559</c:v>
                      </c:pt>
                      <c:pt idx="1727">
                        <c:v>44626.130659722221</c:v>
                      </c:pt>
                      <c:pt idx="1728">
                        <c:v>44626.131377314814</c:v>
                      </c:pt>
                      <c:pt idx="1729">
                        <c:v>44626.132106481484</c:v>
                      </c:pt>
                      <c:pt idx="1730">
                        <c:v>44626.132835648146</c:v>
                      </c:pt>
                      <c:pt idx="1731">
                        <c:v>44626.133553240739</c:v>
                      </c:pt>
                      <c:pt idx="1732">
                        <c:v>44626.134282407409</c:v>
                      </c:pt>
                      <c:pt idx="1733">
                        <c:v>44626.135011574072</c:v>
                      </c:pt>
                      <c:pt idx="1734">
                        <c:v>44626.135729166665</c:v>
                      </c:pt>
                      <c:pt idx="1735">
                        <c:v>44626.136458333334</c:v>
                      </c:pt>
                      <c:pt idx="1736">
                        <c:v>44626.137175925927</c:v>
                      </c:pt>
                      <c:pt idx="1737">
                        <c:v>44626.13790509259</c:v>
                      </c:pt>
                      <c:pt idx="1738">
                        <c:v>44626.13863425926</c:v>
                      </c:pt>
                      <c:pt idx="1739">
                        <c:v>44626.139351851853</c:v>
                      </c:pt>
                      <c:pt idx="1740">
                        <c:v>44626.140081018515</c:v>
                      </c:pt>
                      <c:pt idx="1741">
                        <c:v>44626.140810185185</c:v>
                      </c:pt>
                      <c:pt idx="1742">
                        <c:v>44626.141527777778</c:v>
                      </c:pt>
                      <c:pt idx="1743">
                        <c:v>44626.142256944448</c:v>
                      </c:pt>
                      <c:pt idx="1744">
                        <c:v>44626.14298611111</c:v>
                      </c:pt>
                      <c:pt idx="1745">
                        <c:v>44626.143703703703</c:v>
                      </c:pt>
                      <c:pt idx="1746">
                        <c:v>44626.144432870373</c:v>
                      </c:pt>
                      <c:pt idx="1747">
                        <c:v>44626.145162037035</c:v>
                      </c:pt>
                      <c:pt idx="1748">
                        <c:v>44626.145879629628</c:v>
                      </c:pt>
                      <c:pt idx="1749">
                        <c:v>44626.146608796298</c:v>
                      </c:pt>
                      <c:pt idx="1750">
                        <c:v>44626.147326388891</c:v>
                      </c:pt>
                      <c:pt idx="1751">
                        <c:v>44626.148055555554</c:v>
                      </c:pt>
                      <c:pt idx="1752">
                        <c:v>44626.148784722223</c:v>
                      </c:pt>
                      <c:pt idx="1753">
                        <c:v>44626.149502314816</c:v>
                      </c:pt>
                      <c:pt idx="1754">
                        <c:v>44626.150231481479</c:v>
                      </c:pt>
                      <c:pt idx="1755">
                        <c:v>44626.150960648149</c:v>
                      </c:pt>
                      <c:pt idx="1756">
                        <c:v>44626.151678240742</c:v>
                      </c:pt>
                      <c:pt idx="1757">
                        <c:v>44626.152407407404</c:v>
                      </c:pt>
                      <c:pt idx="1758">
                        <c:v>44626.153136574074</c:v>
                      </c:pt>
                      <c:pt idx="1759">
                        <c:v>44626.153854166667</c:v>
                      </c:pt>
                      <c:pt idx="1760">
                        <c:v>44626.154583333337</c:v>
                      </c:pt>
                      <c:pt idx="1761">
                        <c:v>44626.155312499999</c:v>
                      </c:pt>
                      <c:pt idx="1762">
                        <c:v>44626.156030092592</c:v>
                      </c:pt>
                      <c:pt idx="1763">
                        <c:v>44626.156759259262</c:v>
                      </c:pt>
                      <c:pt idx="1764">
                        <c:v>44626.157488425924</c:v>
                      </c:pt>
                      <c:pt idx="1765">
                        <c:v>44626.158206018517</c:v>
                      </c:pt>
                      <c:pt idx="1766">
                        <c:v>44626.158935185187</c:v>
                      </c:pt>
                      <c:pt idx="1767">
                        <c:v>44626.15966435185</c:v>
                      </c:pt>
                      <c:pt idx="1768">
                        <c:v>44626.160381944443</c:v>
                      </c:pt>
                      <c:pt idx="1769">
                        <c:v>44626.161111111112</c:v>
                      </c:pt>
                      <c:pt idx="1770">
                        <c:v>44626.161828703705</c:v>
                      </c:pt>
                      <c:pt idx="1771">
                        <c:v>44626.162557870368</c:v>
                      </c:pt>
                      <c:pt idx="1772">
                        <c:v>44626.163287037038</c:v>
                      </c:pt>
                      <c:pt idx="1773">
                        <c:v>44626.164004629631</c:v>
                      </c:pt>
                      <c:pt idx="1774">
                        <c:v>44626.164733796293</c:v>
                      </c:pt>
                      <c:pt idx="1775">
                        <c:v>44626.165462962963</c:v>
                      </c:pt>
                      <c:pt idx="1776">
                        <c:v>44626.166180555556</c:v>
                      </c:pt>
                      <c:pt idx="1777">
                        <c:v>44626.166909722226</c:v>
                      </c:pt>
                      <c:pt idx="1778">
                        <c:v>44626.167638888888</c:v>
                      </c:pt>
                      <c:pt idx="1779">
                        <c:v>44626.168356481481</c:v>
                      </c:pt>
                      <c:pt idx="1780">
                        <c:v>44626.169085648151</c:v>
                      </c:pt>
                      <c:pt idx="1781">
                        <c:v>44626.169814814813</c:v>
                      </c:pt>
                      <c:pt idx="1782">
                        <c:v>44626.170532407406</c:v>
                      </c:pt>
                      <c:pt idx="1783">
                        <c:v>44626.171261574076</c:v>
                      </c:pt>
                      <c:pt idx="1784">
                        <c:v>44626.171979166669</c:v>
                      </c:pt>
                      <c:pt idx="1785">
                        <c:v>44626.172708333332</c:v>
                      </c:pt>
                      <c:pt idx="1786">
                        <c:v>44626.173437500001</c:v>
                      </c:pt>
                      <c:pt idx="1787">
                        <c:v>44626.174155092594</c:v>
                      </c:pt>
                      <c:pt idx="1788">
                        <c:v>44626.174884259257</c:v>
                      </c:pt>
                      <c:pt idx="1789">
                        <c:v>44626.175613425927</c:v>
                      </c:pt>
                      <c:pt idx="1790">
                        <c:v>44626.17633101852</c:v>
                      </c:pt>
                      <c:pt idx="1791">
                        <c:v>44626.177060185182</c:v>
                      </c:pt>
                      <c:pt idx="1792">
                        <c:v>44626.177789351852</c:v>
                      </c:pt>
                      <c:pt idx="1793">
                        <c:v>44626.178506944445</c:v>
                      </c:pt>
                      <c:pt idx="1794">
                        <c:v>44626.179236111115</c:v>
                      </c:pt>
                      <c:pt idx="1795">
                        <c:v>44626.179965277777</c:v>
                      </c:pt>
                      <c:pt idx="1796">
                        <c:v>44626.18068287037</c:v>
                      </c:pt>
                      <c:pt idx="1797">
                        <c:v>44626.18141203704</c:v>
                      </c:pt>
                      <c:pt idx="1798">
                        <c:v>44626.182141203702</c:v>
                      </c:pt>
                      <c:pt idx="1799">
                        <c:v>44626.182858796295</c:v>
                      </c:pt>
                      <c:pt idx="1800">
                        <c:v>44626.183587962965</c:v>
                      </c:pt>
                      <c:pt idx="1801">
                        <c:v>44626.184317129628</c:v>
                      </c:pt>
                      <c:pt idx="1802">
                        <c:v>44626.185034722221</c:v>
                      </c:pt>
                      <c:pt idx="1803">
                        <c:v>44626.185763888891</c:v>
                      </c:pt>
                      <c:pt idx="1804">
                        <c:v>44626.186493055553</c:v>
                      </c:pt>
                      <c:pt idx="1805">
                        <c:v>44626.187210648146</c:v>
                      </c:pt>
                      <c:pt idx="1806">
                        <c:v>44626.187939814816</c:v>
                      </c:pt>
                      <c:pt idx="1807">
                        <c:v>44626.188668981478</c:v>
                      </c:pt>
                      <c:pt idx="1808">
                        <c:v>44626.189386574071</c:v>
                      </c:pt>
                      <c:pt idx="1809">
                        <c:v>44626.190115740741</c:v>
                      </c:pt>
                      <c:pt idx="1810">
                        <c:v>44626.190844907411</c:v>
                      </c:pt>
                      <c:pt idx="1811">
                        <c:v>44626.191562499997</c:v>
                      </c:pt>
                      <c:pt idx="1812">
                        <c:v>44626.192291666666</c:v>
                      </c:pt>
                      <c:pt idx="1813">
                        <c:v>44626.193009259259</c:v>
                      </c:pt>
                      <c:pt idx="1814">
                        <c:v>44626.193738425929</c:v>
                      </c:pt>
                      <c:pt idx="1815">
                        <c:v>44626.194467592592</c:v>
                      </c:pt>
                      <c:pt idx="1816">
                        <c:v>44626.195185185185</c:v>
                      </c:pt>
                      <c:pt idx="1817">
                        <c:v>44626.195914351854</c:v>
                      </c:pt>
                      <c:pt idx="1818">
                        <c:v>44626.196643518517</c:v>
                      </c:pt>
                      <c:pt idx="1819">
                        <c:v>44626.197372685187</c:v>
                      </c:pt>
                      <c:pt idx="1820">
                        <c:v>44626.19809027778</c:v>
                      </c:pt>
                      <c:pt idx="1821">
                        <c:v>44626.198819444442</c:v>
                      </c:pt>
                      <c:pt idx="1822">
                        <c:v>44626.199537037035</c:v>
                      </c:pt>
                      <c:pt idx="1823">
                        <c:v>44626.200266203705</c:v>
                      </c:pt>
                      <c:pt idx="1824">
                        <c:v>44626.200995370367</c:v>
                      </c:pt>
                      <c:pt idx="1825">
                        <c:v>44626.20171296296</c:v>
                      </c:pt>
                      <c:pt idx="1826">
                        <c:v>44626.20244212963</c:v>
                      </c:pt>
                      <c:pt idx="1827">
                        <c:v>44626.2031712963</c:v>
                      </c:pt>
                      <c:pt idx="1828">
                        <c:v>44626.203888888886</c:v>
                      </c:pt>
                      <c:pt idx="1829">
                        <c:v>44626.204618055555</c:v>
                      </c:pt>
                      <c:pt idx="1830">
                        <c:v>44626.205347222225</c:v>
                      </c:pt>
                      <c:pt idx="1831">
                        <c:v>44626.206064814818</c:v>
                      </c:pt>
                      <c:pt idx="1832">
                        <c:v>44626.206793981481</c:v>
                      </c:pt>
                      <c:pt idx="1833">
                        <c:v>44626.20752314815</c:v>
                      </c:pt>
                      <c:pt idx="1834">
                        <c:v>44626.208240740743</c:v>
                      </c:pt>
                      <c:pt idx="1835">
                        <c:v>44626.208969907406</c:v>
                      </c:pt>
                      <c:pt idx="1836">
                        <c:v>44626.209699074076</c:v>
                      </c:pt>
                      <c:pt idx="1837">
                        <c:v>44626.210416666669</c:v>
                      </c:pt>
                      <c:pt idx="1838">
                        <c:v>44626.211145833331</c:v>
                      </c:pt>
                      <c:pt idx="1839">
                        <c:v>44626.211875000001</c:v>
                      </c:pt>
                      <c:pt idx="1840">
                        <c:v>44626.212592592594</c:v>
                      </c:pt>
                      <c:pt idx="1841">
                        <c:v>44626.213321759256</c:v>
                      </c:pt>
                      <c:pt idx="1842">
                        <c:v>44626.214039351849</c:v>
                      </c:pt>
                      <c:pt idx="1843">
                        <c:v>44626.214768518519</c:v>
                      </c:pt>
                      <c:pt idx="1844">
                        <c:v>44626.215497685182</c:v>
                      </c:pt>
                      <c:pt idx="1845">
                        <c:v>44626.216215277775</c:v>
                      </c:pt>
                      <c:pt idx="1846">
                        <c:v>44626.216944444444</c:v>
                      </c:pt>
                      <c:pt idx="1847">
                        <c:v>44626.217673611114</c:v>
                      </c:pt>
                      <c:pt idx="1848">
                        <c:v>44626.218391203707</c:v>
                      </c:pt>
                      <c:pt idx="1849">
                        <c:v>44626.21912037037</c:v>
                      </c:pt>
                      <c:pt idx="1850">
                        <c:v>44626.219849537039</c:v>
                      </c:pt>
                      <c:pt idx="1851">
                        <c:v>44626.220567129632</c:v>
                      </c:pt>
                      <c:pt idx="1852">
                        <c:v>44626.221296296295</c:v>
                      </c:pt>
                      <c:pt idx="1853">
                        <c:v>44626.222025462965</c:v>
                      </c:pt>
                      <c:pt idx="1854">
                        <c:v>44626.222743055558</c:v>
                      </c:pt>
                      <c:pt idx="1855">
                        <c:v>44626.22347222222</c:v>
                      </c:pt>
                      <c:pt idx="1856">
                        <c:v>44626.22420138889</c:v>
                      </c:pt>
                      <c:pt idx="1857">
                        <c:v>44626.224918981483</c:v>
                      </c:pt>
                      <c:pt idx="1858">
                        <c:v>44626.225648148145</c:v>
                      </c:pt>
                      <c:pt idx="1859">
                        <c:v>44626.226377314815</c:v>
                      </c:pt>
                      <c:pt idx="1860">
                        <c:v>44626.227094907408</c:v>
                      </c:pt>
                      <c:pt idx="1861">
                        <c:v>44626.227824074071</c:v>
                      </c:pt>
                      <c:pt idx="1862">
                        <c:v>44626.22855324074</c:v>
                      </c:pt>
                      <c:pt idx="1863">
                        <c:v>44626.229270833333</c:v>
                      </c:pt>
                      <c:pt idx="1864">
                        <c:v>44626.23</c:v>
                      </c:pt>
                      <c:pt idx="1865">
                        <c:v>44626.230717592596</c:v>
                      </c:pt>
                      <c:pt idx="1866">
                        <c:v>44626.231446759259</c:v>
                      </c:pt>
                      <c:pt idx="1867">
                        <c:v>44626.232175925928</c:v>
                      </c:pt>
                      <c:pt idx="1868">
                        <c:v>44626.232893518521</c:v>
                      </c:pt>
                      <c:pt idx="1869">
                        <c:v>44626.233622685184</c:v>
                      </c:pt>
                      <c:pt idx="1870">
                        <c:v>44626.234351851854</c:v>
                      </c:pt>
                      <c:pt idx="1871">
                        <c:v>44626.235069444447</c:v>
                      </c:pt>
                      <c:pt idx="1872">
                        <c:v>44626.235798611109</c:v>
                      </c:pt>
                      <c:pt idx="1873">
                        <c:v>44626.236527777779</c:v>
                      </c:pt>
                      <c:pt idx="1874">
                        <c:v>44626.237245370372</c:v>
                      </c:pt>
                      <c:pt idx="1875">
                        <c:v>44626.237974537034</c:v>
                      </c:pt>
                      <c:pt idx="1876">
                        <c:v>44626.238703703704</c:v>
                      </c:pt>
                      <c:pt idx="1877">
                        <c:v>44626.239421296297</c:v>
                      </c:pt>
                      <c:pt idx="1878">
                        <c:v>44626.24015046296</c:v>
                      </c:pt>
                      <c:pt idx="1879">
                        <c:v>44626.240879629629</c:v>
                      </c:pt>
                      <c:pt idx="1880">
                        <c:v>44626.241597222222</c:v>
                      </c:pt>
                      <c:pt idx="1881">
                        <c:v>44626.242326388892</c:v>
                      </c:pt>
                      <c:pt idx="1882">
                        <c:v>44626.243043981478</c:v>
                      </c:pt>
                      <c:pt idx="1883">
                        <c:v>44626.243773148148</c:v>
                      </c:pt>
                      <c:pt idx="1884">
                        <c:v>44626.244502314818</c:v>
                      </c:pt>
                      <c:pt idx="1885">
                        <c:v>44626.245219907411</c:v>
                      </c:pt>
                      <c:pt idx="1886">
                        <c:v>44626.245949074073</c:v>
                      </c:pt>
                      <c:pt idx="1887">
                        <c:v>44626.246678240743</c:v>
                      </c:pt>
                      <c:pt idx="1888">
                        <c:v>44626.247395833336</c:v>
                      </c:pt>
                      <c:pt idx="1889">
                        <c:v>44626.248124999998</c:v>
                      </c:pt>
                      <c:pt idx="1890">
                        <c:v>44626.248854166668</c:v>
                      </c:pt>
                      <c:pt idx="1891">
                        <c:v>44626.249571759261</c:v>
                      </c:pt>
                      <c:pt idx="1892">
                        <c:v>44626.250358796293</c:v>
                      </c:pt>
                      <c:pt idx="1893">
                        <c:v>44626.251076388886</c:v>
                      </c:pt>
                      <c:pt idx="1894">
                        <c:v>44626.251805555556</c:v>
                      </c:pt>
                      <c:pt idx="1895">
                        <c:v>44626.252523148149</c:v>
                      </c:pt>
                      <c:pt idx="1896">
                        <c:v>44626.253252314818</c:v>
                      </c:pt>
                      <c:pt idx="1897">
                        <c:v>44626.253981481481</c:v>
                      </c:pt>
                      <c:pt idx="1898">
                        <c:v>44626.254699074074</c:v>
                      </c:pt>
                      <c:pt idx="1899">
                        <c:v>44626.255428240744</c:v>
                      </c:pt>
                      <c:pt idx="1900">
                        <c:v>44626.256157407406</c:v>
                      </c:pt>
                      <c:pt idx="1901">
                        <c:v>44626.256874999999</c:v>
                      </c:pt>
                      <c:pt idx="1902">
                        <c:v>44626.257604166669</c:v>
                      </c:pt>
                      <c:pt idx="1903">
                        <c:v>44626.258333333331</c:v>
                      </c:pt>
                      <c:pt idx="1904">
                        <c:v>44626.259050925924</c:v>
                      </c:pt>
                      <c:pt idx="1905">
                        <c:v>44626.259780092594</c:v>
                      </c:pt>
                      <c:pt idx="1906">
                        <c:v>44626.260509259257</c:v>
                      </c:pt>
                      <c:pt idx="1907">
                        <c:v>44626.26122685185</c:v>
                      </c:pt>
                      <c:pt idx="1908">
                        <c:v>44626.261956018519</c:v>
                      </c:pt>
                      <c:pt idx="1909">
                        <c:v>44626.262685185182</c:v>
                      </c:pt>
                      <c:pt idx="1910">
                        <c:v>44626.263402777775</c:v>
                      </c:pt>
                      <c:pt idx="1911">
                        <c:v>44626.264131944445</c:v>
                      </c:pt>
                      <c:pt idx="1912">
                        <c:v>44626.264861111114</c:v>
                      </c:pt>
                      <c:pt idx="1913">
                        <c:v>44626.2655787037</c:v>
                      </c:pt>
                      <c:pt idx="1914">
                        <c:v>44626.26630787037</c:v>
                      </c:pt>
                      <c:pt idx="1915">
                        <c:v>44626.267025462963</c:v>
                      </c:pt>
                      <c:pt idx="1916">
                        <c:v>44626.267754629633</c:v>
                      </c:pt>
                      <c:pt idx="1917">
                        <c:v>44626.268483796295</c:v>
                      </c:pt>
                      <c:pt idx="1918">
                        <c:v>44626.269201388888</c:v>
                      </c:pt>
                      <c:pt idx="1919">
                        <c:v>44626.269930555558</c:v>
                      </c:pt>
                      <c:pt idx="1920">
                        <c:v>44626.27065972222</c:v>
                      </c:pt>
                      <c:pt idx="1921">
                        <c:v>44626.271377314813</c:v>
                      </c:pt>
                      <c:pt idx="1922">
                        <c:v>44626.272106481483</c:v>
                      </c:pt>
                      <c:pt idx="1923">
                        <c:v>44626.272835648146</c:v>
                      </c:pt>
                      <c:pt idx="1924">
                        <c:v>44626.273553240739</c:v>
                      </c:pt>
                      <c:pt idx="1925">
                        <c:v>44626.274282407408</c:v>
                      </c:pt>
                      <c:pt idx="1926">
                        <c:v>44626.275000000001</c:v>
                      </c:pt>
                      <c:pt idx="1927">
                        <c:v>44626.275729166664</c:v>
                      </c:pt>
                      <c:pt idx="1928">
                        <c:v>44626.276458333334</c:v>
                      </c:pt>
                      <c:pt idx="1929">
                        <c:v>44626.277175925927</c:v>
                      </c:pt>
                      <c:pt idx="1930">
                        <c:v>44626.277905092589</c:v>
                      </c:pt>
                      <c:pt idx="1931">
                        <c:v>44626.278634259259</c:v>
                      </c:pt>
                      <c:pt idx="1932">
                        <c:v>44626.279351851852</c:v>
                      </c:pt>
                      <c:pt idx="1933">
                        <c:v>44626.280081018522</c:v>
                      </c:pt>
                      <c:pt idx="1934">
                        <c:v>44626.280810185184</c:v>
                      </c:pt>
                      <c:pt idx="1935">
                        <c:v>44626.281527777777</c:v>
                      </c:pt>
                      <c:pt idx="1936">
                        <c:v>44626.282256944447</c:v>
                      </c:pt>
                      <c:pt idx="1937">
                        <c:v>44626.282986111109</c:v>
                      </c:pt>
                      <c:pt idx="1938">
                        <c:v>44626.283703703702</c:v>
                      </c:pt>
                      <c:pt idx="1939">
                        <c:v>44626.284432870372</c:v>
                      </c:pt>
                      <c:pt idx="1940">
                        <c:v>44626.285150462965</c:v>
                      </c:pt>
                      <c:pt idx="1941">
                        <c:v>44626.285879629628</c:v>
                      </c:pt>
                      <c:pt idx="1942">
                        <c:v>44626.286608796298</c:v>
                      </c:pt>
                      <c:pt idx="1943">
                        <c:v>44626.287326388891</c:v>
                      </c:pt>
                      <c:pt idx="1944">
                        <c:v>44626.288055555553</c:v>
                      </c:pt>
                      <c:pt idx="1945">
                        <c:v>44626.288784722223</c:v>
                      </c:pt>
                      <c:pt idx="1946">
                        <c:v>44626.289502314816</c:v>
                      </c:pt>
                      <c:pt idx="1947">
                        <c:v>44626.290231481478</c:v>
                      </c:pt>
                      <c:pt idx="1948">
                        <c:v>44626.290960648148</c:v>
                      </c:pt>
                      <c:pt idx="1949">
                        <c:v>44626.291678240741</c:v>
                      </c:pt>
                      <c:pt idx="1950">
                        <c:v>44626.292407407411</c:v>
                      </c:pt>
                      <c:pt idx="1951">
                        <c:v>44626.293136574073</c:v>
                      </c:pt>
                      <c:pt idx="1952">
                        <c:v>44626.293854166666</c:v>
                      </c:pt>
                      <c:pt idx="1953">
                        <c:v>44626.294583333336</c:v>
                      </c:pt>
                      <c:pt idx="1954">
                        <c:v>44626.295312499999</c:v>
                      </c:pt>
                      <c:pt idx="1955">
                        <c:v>44626.296030092592</c:v>
                      </c:pt>
                      <c:pt idx="1956">
                        <c:v>44626.296759259261</c:v>
                      </c:pt>
                      <c:pt idx="1957">
                        <c:v>44626.297488425924</c:v>
                      </c:pt>
                      <c:pt idx="1958">
                        <c:v>44626.298206018517</c:v>
                      </c:pt>
                      <c:pt idx="1959">
                        <c:v>44626.298935185187</c:v>
                      </c:pt>
                      <c:pt idx="1960">
                        <c:v>44626.299664351849</c:v>
                      </c:pt>
                      <c:pt idx="1961">
                        <c:v>44626.300381944442</c:v>
                      </c:pt>
                      <c:pt idx="1962">
                        <c:v>44626.301111111112</c:v>
                      </c:pt>
                      <c:pt idx="1963">
                        <c:v>44626.301840277774</c:v>
                      </c:pt>
                      <c:pt idx="1964">
                        <c:v>44626.302557870367</c:v>
                      </c:pt>
                      <c:pt idx="1965">
                        <c:v>44626.303287037037</c:v>
                      </c:pt>
                      <c:pt idx="1966">
                        <c:v>44626.304016203707</c:v>
                      </c:pt>
                      <c:pt idx="1967">
                        <c:v>44626.3047337963</c:v>
                      </c:pt>
                      <c:pt idx="1968">
                        <c:v>44626.305462962962</c:v>
                      </c:pt>
                      <c:pt idx="1969">
                        <c:v>44626.306192129632</c:v>
                      </c:pt>
                      <c:pt idx="1970">
                        <c:v>44626.306909722225</c:v>
                      </c:pt>
                      <c:pt idx="1971">
                        <c:v>44626.307638888888</c:v>
                      </c:pt>
                      <c:pt idx="1972">
                        <c:v>44626.308368055557</c:v>
                      </c:pt>
                      <c:pt idx="1973">
                        <c:v>44626.30908564815</c:v>
                      </c:pt>
                      <c:pt idx="1974">
                        <c:v>44626.309814814813</c:v>
                      </c:pt>
                      <c:pt idx="1975">
                        <c:v>44626.310532407406</c:v>
                      </c:pt>
                      <c:pt idx="1976">
                        <c:v>44626.311261574076</c:v>
                      </c:pt>
                      <c:pt idx="1977">
                        <c:v>44626.311990740738</c:v>
                      </c:pt>
                      <c:pt idx="1978">
                        <c:v>44626.312708333331</c:v>
                      </c:pt>
                      <c:pt idx="1979">
                        <c:v>44626.313437500001</c:v>
                      </c:pt>
                      <c:pt idx="1980">
                        <c:v>44626.314166666663</c:v>
                      </c:pt>
                      <c:pt idx="1981">
                        <c:v>44626.314884259256</c:v>
                      </c:pt>
                      <c:pt idx="1982">
                        <c:v>44626.315613425926</c:v>
                      </c:pt>
                      <c:pt idx="1983">
                        <c:v>44626.316388888888</c:v>
                      </c:pt>
                      <c:pt idx="1984">
                        <c:v>44626.317118055558</c:v>
                      </c:pt>
                      <c:pt idx="1985">
                        <c:v>44626.317835648151</c:v>
                      </c:pt>
                      <c:pt idx="1986">
                        <c:v>44626.318564814814</c:v>
                      </c:pt>
                      <c:pt idx="1987">
                        <c:v>44626.319293981483</c:v>
                      </c:pt>
                      <c:pt idx="1988">
                        <c:v>44626.320011574076</c:v>
                      </c:pt>
                      <c:pt idx="1989">
                        <c:v>44626.320740740739</c:v>
                      </c:pt>
                      <c:pt idx="1990">
                        <c:v>44626.321469907409</c:v>
                      </c:pt>
                      <c:pt idx="1991">
                        <c:v>44626.322187500002</c:v>
                      </c:pt>
                      <c:pt idx="1992">
                        <c:v>44626.322916666664</c:v>
                      </c:pt>
                      <c:pt idx="1993">
                        <c:v>44626.323645833334</c:v>
                      </c:pt>
                      <c:pt idx="1994">
                        <c:v>44626.324363425927</c:v>
                      </c:pt>
                      <c:pt idx="1995">
                        <c:v>44626.325092592589</c:v>
                      </c:pt>
                      <c:pt idx="1996">
                        <c:v>44626.325821759259</c:v>
                      </c:pt>
                      <c:pt idx="1997">
                        <c:v>44626.326539351852</c:v>
                      </c:pt>
                      <c:pt idx="1998">
                        <c:v>44626.327268518522</c:v>
                      </c:pt>
                      <c:pt idx="1999">
                        <c:v>44626.328043981484</c:v>
                      </c:pt>
                      <c:pt idx="2000">
                        <c:v>44626.328773148147</c:v>
                      </c:pt>
                      <c:pt idx="2001">
                        <c:v>44626.32949074074</c:v>
                      </c:pt>
                      <c:pt idx="2002">
                        <c:v>44626.33021990741</c:v>
                      </c:pt>
                      <c:pt idx="2003">
                        <c:v>44626.330949074072</c:v>
                      </c:pt>
                      <c:pt idx="2004">
                        <c:v>44626.331666666665</c:v>
                      </c:pt>
                      <c:pt idx="2005">
                        <c:v>44626.332395833335</c:v>
                      </c:pt>
                      <c:pt idx="2006">
                        <c:v>44626.333124999997</c:v>
                      </c:pt>
                      <c:pt idx="2007">
                        <c:v>44626.33384259259</c:v>
                      </c:pt>
                      <c:pt idx="2008">
                        <c:v>44626.33457175926</c:v>
                      </c:pt>
                      <c:pt idx="2009">
                        <c:v>44626.335300925923</c:v>
                      </c:pt>
                      <c:pt idx="2010">
                        <c:v>44626.336018518516</c:v>
                      </c:pt>
                      <c:pt idx="2011">
                        <c:v>44626.336747685185</c:v>
                      </c:pt>
                      <c:pt idx="2012">
                        <c:v>44626.337476851855</c:v>
                      </c:pt>
                      <c:pt idx="2013">
                        <c:v>44626.338206018518</c:v>
                      </c:pt>
                      <c:pt idx="2014">
                        <c:v>44626.338923611111</c:v>
                      </c:pt>
                      <c:pt idx="2015">
                        <c:v>44626.33965277778</c:v>
                      </c:pt>
                      <c:pt idx="2016">
                        <c:v>44626.340381944443</c:v>
                      </c:pt>
                      <c:pt idx="2017">
                        <c:v>44626.341111111113</c:v>
                      </c:pt>
                      <c:pt idx="2018">
                        <c:v>44626.341828703706</c:v>
                      </c:pt>
                      <c:pt idx="2019">
                        <c:v>44626.342557870368</c:v>
                      </c:pt>
                      <c:pt idx="2020">
                        <c:v>44626.343275462961</c:v>
                      </c:pt>
                      <c:pt idx="2021">
                        <c:v>44626.344004629631</c:v>
                      </c:pt>
                      <c:pt idx="2022">
                        <c:v>44626.344733796293</c:v>
                      </c:pt>
                      <c:pt idx="2023">
                        <c:v>44626.345451388886</c:v>
                      </c:pt>
                      <c:pt idx="2024">
                        <c:v>44626.346180555556</c:v>
                      </c:pt>
                      <c:pt idx="2025">
                        <c:v>44626.346909722219</c:v>
                      </c:pt>
                      <c:pt idx="2026">
                        <c:v>44626.347627314812</c:v>
                      </c:pt>
                      <c:pt idx="2027">
                        <c:v>44626.348356481481</c:v>
                      </c:pt>
                      <c:pt idx="2028">
                        <c:v>44626.349085648151</c:v>
                      </c:pt>
                      <c:pt idx="2029">
                        <c:v>44626.349803240744</c:v>
                      </c:pt>
                      <c:pt idx="2030">
                        <c:v>44626.350532407407</c:v>
                      </c:pt>
                      <c:pt idx="2031">
                        <c:v>44626.351261574076</c:v>
                      </c:pt>
                      <c:pt idx="2032">
                        <c:v>44626.351979166669</c:v>
                      </c:pt>
                      <c:pt idx="2033">
                        <c:v>44626.352708333332</c:v>
                      </c:pt>
                      <c:pt idx="2034">
                        <c:v>44626.353437500002</c:v>
                      </c:pt>
                      <c:pt idx="2035">
                        <c:v>44626.354155092595</c:v>
                      </c:pt>
                      <c:pt idx="2036">
                        <c:v>44626.354884259257</c:v>
                      </c:pt>
                      <c:pt idx="2037">
                        <c:v>44626.355613425927</c:v>
                      </c:pt>
                      <c:pt idx="2038">
                        <c:v>44626.35633101852</c:v>
                      </c:pt>
                      <c:pt idx="2039">
                        <c:v>44626.357060185182</c:v>
                      </c:pt>
                      <c:pt idx="2040">
                        <c:v>44626.357789351852</c:v>
                      </c:pt>
                      <c:pt idx="2041">
                        <c:v>44626.358506944445</c:v>
                      </c:pt>
                      <c:pt idx="2042">
                        <c:v>44626.359236111108</c:v>
                      </c:pt>
                      <c:pt idx="2043">
                        <c:v>44626.359965277778</c:v>
                      </c:pt>
                      <c:pt idx="2044">
                        <c:v>44626.360682870371</c:v>
                      </c:pt>
                      <c:pt idx="2045">
                        <c:v>44626.36141203704</c:v>
                      </c:pt>
                      <c:pt idx="2046">
                        <c:v>44626.362141203703</c:v>
                      </c:pt>
                      <c:pt idx="2047">
                        <c:v>44626.362858796296</c:v>
                      </c:pt>
                      <c:pt idx="2048">
                        <c:v>44626.363587962966</c:v>
                      </c:pt>
                      <c:pt idx="2049">
                        <c:v>44626.364317129628</c:v>
                      </c:pt>
                      <c:pt idx="2050">
                        <c:v>44626.365034722221</c:v>
                      </c:pt>
                      <c:pt idx="2051">
                        <c:v>44626.365763888891</c:v>
                      </c:pt>
                      <c:pt idx="2052">
                        <c:v>44626.366493055553</c:v>
                      </c:pt>
                      <c:pt idx="2053">
                        <c:v>44626.367210648146</c:v>
                      </c:pt>
                      <c:pt idx="2054">
                        <c:v>44626.367939814816</c:v>
                      </c:pt>
                      <c:pt idx="2055">
                        <c:v>44626.368668981479</c:v>
                      </c:pt>
                      <c:pt idx="2056">
                        <c:v>44626.369386574072</c:v>
                      </c:pt>
                      <c:pt idx="2057">
                        <c:v>44626.370115740741</c:v>
                      </c:pt>
                      <c:pt idx="2058">
                        <c:v>44626.370844907404</c:v>
                      </c:pt>
                      <c:pt idx="2059">
                        <c:v>44626.371562499997</c:v>
                      </c:pt>
                      <c:pt idx="2060">
                        <c:v>44626.372291666667</c:v>
                      </c:pt>
                      <c:pt idx="2061">
                        <c:v>44626.373020833336</c:v>
                      </c:pt>
                      <c:pt idx="2062">
                        <c:v>44626.373738425929</c:v>
                      </c:pt>
                      <c:pt idx="2063">
                        <c:v>44626.374467592592</c:v>
                      </c:pt>
                      <c:pt idx="2064">
                        <c:v>44626.375196759262</c:v>
                      </c:pt>
                      <c:pt idx="2065">
                        <c:v>44626.375914351855</c:v>
                      </c:pt>
                      <c:pt idx="2066">
                        <c:v>44626.376643518517</c:v>
                      </c:pt>
                      <c:pt idx="2067">
                        <c:v>44626.37736111111</c:v>
                      </c:pt>
                      <c:pt idx="2068">
                        <c:v>44626.37809027778</c:v>
                      </c:pt>
                      <c:pt idx="2069">
                        <c:v>44626.378819444442</c:v>
                      </c:pt>
                      <c:pt idx="2070">
                        <c:v>44626.379537037035</c:v>
                      </c:pt>
                      <c:pt idx="2071">
                        <c:v>44626.380266203705</c:v>
                      </c:pt>
                      <c:pt idx="2072">
                        <c:v>44626.380995370368</c:v>
                      </c:pt>
                      <c:pt idx="2073">
                        <c:v>44626.381712962961</c:v>
                      </c:pt>
                      <c:pt idx="2074">
                        <c:v>44626.38244212963</c:v>
                      </c:pt>
                      <c:pt idx="2075">
                        <c:v>44626.383217592593</c:v>
                      </c:pt>
                      <c:pt idx="2076">
                        <c:v>44626.383946759262</c:v>
                      </c:pt>
                      <c:pt idx="2077">
                        <c:v>44626.384675925925</c:v>
                      </c:pt>
                      <c:pt idx="2078">
                        <c:v>44626.385393518518</c:v>
                      </c:pt>
                      <c:pt idx="2079">
                        <c:v>44626.386122685188</c:v>
                      </c:pt>
                      <c:pt idx="2080">
                        <c:v>44626.38685185185</c:v>
                      </c:pt>
                      <c:pt idx="2081">
                        <c:v>44626.387569444443</c:v>
                      </c:pt>
                      <c:pt idx="2082">
                        <c:v>44626.388298611113</c:v>
                      </c:pt>
                      <c:pt idx="2083">
                        <c:v>44626.389027777775</c:v>
                      </c:pt>
                      <c:pt idx="2084">
                        <c:v>44626.389745370368</c:v>
                      </c:pt>
                      <c:pt idx="2085">
                        <c:v>44626.390474537038</c:v>
                      </c:pt>
                      <c:pt idx="2086">
                        <c:v>44626.391203703701</c:v>
                      </c:pt>
                      <c:pt idx="2087">
                        <c:v>44626.391921296294</c:v>
                      </c:pt>
                      <c:pt idx="2088">
                        <c:v>44626.392650462964</c:v>
                      </c:pt>
                      <c:pt idx="2089">
                        <c:v>44626.393379629626</c:v>
                      </c:pt>
                      <c:pt idx="2090">
                        <c:v>44626.394097222219</c:v>
                      </c:pt>
                      <c:pt idx="2091">
                        <c:v>44626.394826388889</c:v>
                      </c:pt>
                      <c:pt idx="2092">
                        <c:v>44626.395555555559</c:v>
                      </c:pt>
                      <c:pt idx="2093">
                        <c:v>44626.396273148152</c:v>
                      </c:pt>
                      <c:pt idx="2094">
                        <c:v>44626.397002314814</c:v>
                      </c:pt>
                      <c:pt idx="2095">
                        <c:v>44626.397719907407</c:v>
                      </c:pt>
                      <c:pt idx="2096">
                        <c:v>44626.398449074077</c:v>
                      </c:pt>
                      <c:pt idx="2097">
                        <c:v>44626.399178240739</c:v>
                      </c:pt>
                      <c:pt idx="2098">
                        <c:v>44626.399895833332</c:v>
                      </c:pt>
                      <c:pt idx="2099">
                        <c:v>44626.400625000002</c:v>
                      </c:pt>
                      <c:pt idx="2100">
                        <c:v>44626.401354166665</c:v>
                      </c:pt>
                      <c:pt idx="2101">
                        <c:v>44626.402071759258</c:v>
                      </c:pt>
                      <c:pt idx="2102">
                        <c:v>44626.402800925927</c:v>
                      </c:pt>
                      <c:pt idx="2103">
                        <c:v>44626.40353009259</c:v>
                      </c:pt>
                      <c:pt idx="2104">
                        <c:v>44626.404247685183</c:v>
                      </c:pt>
                      <c:pt idx="2105">
                        <c:v>44626.404976851853</c:v>
                      </c:pt>
                      <c:pt idx="2106">
                        <c:v>44626.405706018515</c:v>
                      </c:pt>
                      <c:pt idx="2107">
                        <c:v>44626.406423611108</c:v>
                      </c:pt>
                      <c:pt idx="2108">
                        <c:v>44626.407152777778</c:v>
                      </c:pt>
                      <c:pt idx="2109">
                        <c:v>44626.407881944448</c:v>
                      </c:pt>
                      <c:pt idx="2110">
                        <c:v>44626.408599537041</c:v>
                      </c:pt>
                      <c:pt idx="2111">
                        <c:v>44626.409328703703</c:v>
                      </c:pt>
                      <c:pt idx="2112">
                        <c:v>44626.410046296296</c:v>
                      </c:pt>
                      <c:pt idx="2113">
                        <c:v>44626.410775462966</c:v>
                      </c:pt>
                      <c:pt idx="2114">
                        <c:v>44626.411504629628</c:v>
                      </c:pt>
                      <c:pt idx="2115">
                        <c:v>44626.412222222221</c:v>
                      </c:pt>
                      <c:pt idx="2116">
                        <c:v>44626.412951388891</c:v>
                      </c:pt>
                      <c:pt idx="2117">
                        <c:v>44626.413680555554</c:v>
                      </c:pt>
                      <c:pt idx="2118">
                        <c:v>44626.414398148147</c:v>
                      </c:pt>
                      <c:pt idx="2119">
                        <c:v>44626.415127314816</c:v>
                      </c:pt>
                      <c:pt idx="2120">
                        <c:v>44626.415856481479</c:v>
                      </c:pt>
                      <c:pt idx="2121">
                        <c:v>44626.416574074072</c:v>
                      </c:pt>
                      <c:pt idx="2122">
                        <c:v>44626.417303240742</c:v>
                      </c:pt>
                      <c:pt idx="2123">
                        <c:v>44626.418032407404</c:v>
                      </c:pt>
                      <c:pt idx="2124">
                        <c:v>44626.418749999997</c:v>
                      </c:pt>
                      <c:pt idx="2125">
                        <c:v>44626.419479166667</c:v>
                      </c:pt>
                      <c:pt idx="2126">
                        <c:v>44626.420208333337</c:v>
                      </c:pt>
                      <c:pt idx="2127">
                        <c:v>44626.420925925922</c:v>
                      </c:pt>
                      <c:pt idx="2128">
                        <c:v>44626.421655092592</c:v>
                      </c:pt>
                      <c:pt idx="2129">
                        <c:v>44626.422384259262</c:v>
                      </c:pt>
                      <c:pt idx="2130">
                        <c:v>44626.423101851855</c:v>
                      </c:pt>
                      <c:pt idx="2131">
                        <c:v>44626.423831018517</c:v>
                      </c:pt>
                      <c:pt idx="2132">
                        <c:v>44626.424560185187</c:v>
                      </c:pt>
                      <c:pt idx="2133">
                        <c:v>44626.42527777778</c:v>
                      </c:pt>
                      <c:pt idx="2134">
                        <c:v>44626.426006944443</c:v>
                      </c:pt>
                      <c:pt idx="2135">
                        <c:v>44626.426736111112</c:v>
                      </c:pt>
                      <c:pt idx="2136">
                        <c:v>44626.427453703705</c:v>
                      </c:pt>
                      <c:pt idx="2137">
                        <c:v>44626.428182870368</c:v>
                      </c:pt>
                      <c:pt idx="2138">
                        <c:v>44626.428912037038</c:v>
                      </c:pt>
                      <c:pt idx="2139">
                        <c:v>44626.429629629631</c:v>
                      </c:pt>
                      <c:pt idx="2140">
                        <c:v>44626.430358796293</c:v>
                      </c:pt>
                      <c:pt idx="2141">
                        <c:v>44626.431087962963</c:v>
                      </c:pt>
                      <c:pt idx="2142">
                        <c:v>44626.431805555556</c:v>
                      </c:pt>
                      <c:pt idx="2143">
                        <c:v>44626.432534722226</c:v>
                      </c:pt>
                      <c:pt idx="2144">
                        <c:v>44626.433252314811</c:v>
                      </c:pt>
                      <c:pt idx="2145">
                        <c:v>44626.433981481481</c:v>
                      </c:pt>
                      <c:pt idx="2146">
                        <c:v>44626.434710648151</c:v>
                      </c:pt>
                      <c:pt idx="2147">
                        <c:v>44626.435428240744</c:v>
                      </c:pt>
                      <c:pt idx="2148">
                        <c:v>44626.436157407406</c:v>
                      </c:pt>
                      <c:pt idx="2149">
                        <c:v>44626.436886574076</c:v>
                      </c:pt>
                      <c:pt idx="2150">
                        <c:v>44626.437604166669</c:v>
                      </c:pt>
                      <c:pt idx="2151">
                        <c:v>44626.438333333332</c:v>
                      </c:pt>
                      <c:pt idx="2152">
                        <c:v>44626.439062500001</c:v>
                      </c:pt>
                      <c:pt idx="2153">
                        <c:v>44626.439780092594</c:v>
                      </c:pt>
                      <c:pt idx="2154">
                        <c:v>44626.440509259257</c:v>
                      </c:pt>
                      <c:pt idx="2155">
                        <c:v>44626.44122685185</c:v>
                      </c:pt>
                      <c:pt idx="2156">
                        <c:v>44626.44195601852</c:v>
                      </c:pt>
                      <c:pt idx="2157">
                        <c:v>44626.442685185182</c:v>
                      </c:pt>
                      <c:pt idx="2158">
                        <c:v>44626.443414351852</c:v>
                      </c:pt>
                      <c:pt idx="2159">
                        <c:v>44626.444131944445</c:v>
                      </c:pt>
                      <c:pt idx="2160">
                        <c:v>44626.444861111115</c:v>
                      </c:pt>
                      <c:pt idx="2161">
                        <c:v>44626.445590277777</c:v>
                      </c:pt>
                      <c:pt idx="2162">
                        <c:v>44626.44630787037</c:v>
                      </c:pt>
                      <c:pt idx="2163">
                        <c:v>44626.44703703704</c:v>
                      </c:pt>
                      <c:pt idx="2164">
                        <c:v>44626.447766203702</c:v>
                      </c:pt>
                      <c:pt idx="2165">
                        <c:v>44626.448483796295</c:v>
                      </c:pt>
                      <c:pt idx="2166">
                        <c:v>44626.449212962965</c:v>
                      </c:pt>
                      <c:pt idx="2167">
                        <c:v>44626.449930555558</c:v>
                      </c:pt>
                      <c:pt idx="2168">
                        <c:v>44626.450659722221</c:v>
                      </c:pt>
                      <c:pt idx="2169">
                        <c:v>44626.451388888891</c:v>
                      </c:pt>
                      <c:pt idx="2170">
                        <c:v>44626.452106481483</c:v>
                      </c:pt>
                      <c:pt idx="2171">
                        <c:v>44626.452835648146</c:v>
                      </c:pt>
                      <c:pt idx="2172">
                        <c:v>44626.453564814816</c:v>
                      </c:pt>
                      <c:pt idx="2173">
                        <c:v>44626.454282407409</c:v>
                      </c:pt>
                      <c:pt idx="2174">
                        <c:v>44626.455011574071</c:v>
                      </c:pt>
                      <c:pt idx="2175">
                        <c:v>44626.455740740741</c:v>
                      </c:pt>
                      <c:pt idx="2176">
                        <c:v>44626.456458333334</c:v>
                      </c:pt>
                      <c:pt idx="2177">
                        <c:v>44626.457187499997</c:v>
                      </c:pt>
                      <c:pt idx="2178">
                        <c:v>44626.457916666666</c:v>
                      </c:pt>
                      <c:pt idx="2179">
                        <c:v>44626.458634259259</c:v>
                      </c:pt>
                      <c:pt idx="2180">
                        <c:v>44626.459363425929</c:v>
                      </c:pt>
                      <c:pt idx="2181">
                        <c:v>44626.460092592592</c:v>
                      </c:pt>
                      <c:pt idx="2182">
                        <c:v>44626.460810185185</c:v>
                      </c:pt>
                      <c:pt idx="2183">
                        <c:v>44626.461539351854</c:v>
                      </c:pt>
                      <c:pt idx="2184">
                        <c:v>44626.462256944447</c:v>
                      </c:pt>
                      <c:pt idx="2185">
                        <c:v>44626.46298611111</c:v>
                      </c:pt>
                      <c:pt idx="2186">
                        <c:v>44626.46371527778</c:v>
                      </c:pt>
                      <c:pt idx="2187">
                        <c:v>44626.464444444442</c:v>
                      </c:pt>
                      <c:pt idx="2188">
                        <c:v>44626.465162037035</c:v>
                      </c:pt>
                      <c:pt idx="2189">
                        <c:v>44626.465891203705</c:v>
                      </c:pt>
                      <c:pt idx="2190">
                        <c:v>44626.466608796298</c:v>
                      </c:pt>
                      <c:pt idx="2191">
                        <c:v>44626.46733796296</c:v>
                      </c:pt>
                      <c:pt idx="2192">
                        <c:v>44626.46806712963</c:v>
                      </c:pt>
                      <c:pt idx="2193">
                        <c:v>44626.468784722223</c:v>
                      </c:pt>
                      <c:pt idx="2194">
                        <c:v>44626.469513888886</c:v>
                      </c:pt>
                      <c:pt idx="2195">
                        <c:v>44626.470243055555</c:v>
                      </c:pt>
                      <c:pt idx="2196">
                        <c:v>44626.470960648148</c:v>
                      </c:pt>
                      <c:pt idx="2197">
                        <c:v>44626.471689814818</c:v>
                      </c:pt>
                      <c:pt idx="2198">
                        <c:v>44626.472418981481</c:v>
                      </c:pt>
                      <c:pt idx="2199">
                        <c:v>44626.47314814815</c:v>
                      </c:pt>
                      <c:pt idx="2200">
                        <c:v>44626.473865740743</c:v>
                      </c:pt>
                      <c:pt idx="2201">
                        <c:v>44626.474594907406</c:v>
                      </c:pt>
                      <c:pt idx="2202">
                        <c:v>44626.475324074076</c:v>
                      </c:pt>
                      <c:pt idx="2203">
                        <c:v>44626.476041666669</c:v>
                      </c:pt>
                      <c:pt idx="2204">
                        <c:v>44626.476770833331</c:v>
                      </c:pt>
                      <c:pt idx="2205">
                        <c:v>44626.477488425924</c:v>
                      </c:pt>
                      <c:pt idx="2206">
                        <c:v>44626.478217592594</c:v>
                      </c:pt>
                      <c:pt idx="2207">
                        <c:v>44626.478946759256</c:v>
                      </c:pt>
                      <c:pt idx="2208">
                        <c:v>44626.479675925926</c:v>
                      </c:pt>
                      <c:pt idx="2209">
                        <c:v>44626.480393518519</c:v>
                      </c:pt>
                      <c:pt idx="2210">
                        <c:v>44626.481122685182</c:v>
                      </c:pt>
                      <c:pt idx="2211">
                        <c:v>44626.481851851851</c:v>
                      </c:pt>
                      <c:pt idx="2212">
                        <c:v>44626.482569444444</c:v>
                      </c:pt>
                      <c:pt idx="2213">
                        <c:v>44626.483298611114</c:v>
                      </c:pt>
                      <c:pt idx="2214">
                        <c:v>44626.484016203707</c:v>
                      </c:pt>
                      <c:pt idx="2215">
                        <c:v>44626.48474537037</c:v>
                      </c:pt>
                      <c:pt idx="2216">
                        <c:v>44626.485474537039</c:v>
                      </c:pt>
                      <c:pt idx="2217">
                        <c:v>44626.486192129632</c:v>
                      </c:pt>
                      <c:pt idx="2218">
                        <c:v>44626.486921296295</c:v>
                      </c:pt>
                      <c:pt idx="2219">
                        <c:v>44626.487650462965</c:v>
                      </c:pt>
                      <c:pt idx="2220">
                        <c:v>44626.488368055558</c:v>
                      </c:pt>
                      <c:pt idx="2221">
                        <c:v>44626.48909722222</c:v>
                      </c:pt>
                      <c:pt idx="2222">
                        <c:v>44626.48982638889</c:v>
                      </c:pt>
                      <c:pt idx="2223">
                        <c:v>44626.490543981483</c:v>
                      </c:pt>
                      <c:pt idx="2224">
                        <c:v>44626.491273148145</c:v>
                      </c:pt>
                      <c:pt idx="2225">
                        <c:v>44626.492002314815</c:v>
                      </c:pt>
                      <c:pt idx="2226">
                        <c:v>44626.492719907408</c:v>
                      </c:pt>
                      <c:pt idx="2227">
                        <c:v>44626.493449074071</c:v>
                      </c:pt>
                      <c:pt idx="2228">
                        <c:v>44626.49417824074</c:v>
                      </c:pt>
                      <c:pt idx="2229">
                        <c:v>44626.494895833333</c:v>
                      </c:pt>
                      <c:pt idx="2230">
                        <c:v>44626.495625000003</c:v>
                      </c:pt>
                      <c:pt idx="2231">
                        <c:v>44626.496354166666</c:v>
                      </c:pt>
                      <c:pt idx="2232">
                        <c:v>44626.497071759259</c:v>
                      </c:pt>
                      <c:pt idx="2233">
                        <c:v>44626.497800925928</c:v>
                      </c:pt>
                      <c:pt idx="2234">
                        <c:v>44626.498530092591</c:v>
                      </c:pt>
                      <c:pt idx="2235">
                        <c:v>44626.499247685184</c:v>
                      </c:pt>
                      <c:pt idx="2236">
                        <c:v>44626.499976851854</c:v>
                      </c:pt>
                      <c:pt idx="2237">
                        <c:v>44626.500706018516</c:v>
                      </c:pt>
                      <c:pt idx="2238">
                        <c:v>44626.501423611109</c:v>
                      </c:pt>
                      <c:pt idx="2239">
                        <c:v>44626.502152777779</c:v>
                      </c:pt>
                      <c:pt idx="2240">
                        <c:v>44626.502881944441</c:v>
                      </c:pt>
                      <c:pt idx="2241">
                        <c:v>44626.503599537034</c:v>
                      </c:pt>
                      <c:pt idx="2242">
                        <c:v>44626.504328703704</c:v>
                      </c:pt>
                      <c:pt idx="2243">
                        <c:v>44626.505057870374</c:v>
                      </c:pt>
                      <c:pt idx="2244">
                        <c:v>44626.50577546296</c:v>
                      </c:pt>
                      <c:pt idx="2245">
                        <c:v>44626.506504629629</c:v>
                      </c:pt>
                      <c:pt idx="2246">
                        <c:v>44626.507233796299</c:v>
                      </c:pt>
                      <c:pt idx="2247">
                        <c:v>44626.507951388892</c:v>
                      </c:pt>
                      <c:pt idx="2248">
                        <c:v>44626.508680555555</c:v>
                      </c:pt>
                      <c:pt idx="2249">
                        <c:v>44626.509409722225</c:v>
                      </c:pt>
                      <c:pt idx="2250">
                        <c:v>44626.510127314818</c:v>
                      </c:pt>
                      <c:pt idx="2251">
                        <c:v>44626.51085648148</c:v>
                      </c:pt>
                      <c:pt idx="2252">
                        <c:v>44626.511574074073</c:v>
                      </c:pt>
                      <c:pt idx="2253">
                        <c:v>44626.512303240743</c:v>
                      </c:pt>
                      <c:pt idx="2254">
                        <c:v>44626.513032407405</c:v>
                      </c:pt>
                      <c:pt idx="2255">
                        <c:v>44626.513749999998</c:v>
                      </c:pt>
                      <c:pt idx="2256">
                        <c:v>44626.514479166668</c:v>
                      </c:pt>
                      <c:pt idx="2257">
                        <c:v>44626.515208333331</c:v>
                      </c:pt>
                      <c:pt idx="2258">
                        <c:v>44626.515925925924</c:v>
                      </c:pt>
                      <c:pt idx="2259">
                        <c:v>44626.516655092593</c:v>
                      </c:pt>
                      <c:pt idx="2260">
                        <c:v>44626.517384259256</c:v>
                      </c:pt>
                      <c:pt idx="2261">
                        <c:v>44626.518101851849</c:v>
                      </c:pt>
                      <c:pt idx="2262">
                        <c:v>44626.518831018519</c:v>
                      </c:pt>
                      <c:pt idx="2263">
                        <c:v>44626.519560185188</c:v>
                      </c:pt>
                      <c:pt idx="2264">
                        <c:v>44626.520277777781</c:v>
                      </c:pt>
                      <c:pt idx="2265">
                        <c:v>44626.521006944444</c:v>
                      </c:pt>
                      <c:pt idx="2266">
                        <c:v>44626.521736111114</c:v>
                      </c:pt>
                      <c:pt idx="2267">
                        <c:v>44626.522453703707</c:v>
                      </c:pt>
                      <c:pt idx="2268">
                        <c:v>44626.523182870369</c:v>
                      </c:pt>
                      <c:pt idx="2269">
                        <c:v>44626.523912037039</c:v>
                      </c:pt>
                      <c:pt idx="2270">
                        <c:v>44626.524629629632</c:v>
                      </c:pt>
                      <c:pt idx="2271">
                        <c:v>44626.525358796294</c:v>
                      </c:pt>
                      <c:pt idx="2272">
                        <c:v>44626.526076388887</c:v>
                      </c:pt>
                      <c:pt idx="2273">
                        <c:v>44626.526805555557</c:v>
                      </c:pt>
                      <c:pt idx="2274">
                        <c:v>44626.52753472222</c:v>
                      </c:pt>
                      <c:pt idx="2275">
                        <c:v>44626.528252314813</c:v>
                      </c:pt>
                      <c:pt idx="2276">
                        <c:v>44626.528981481482</c:v>
                      </c:pt>
                      <c:pt idx="2277">
                        <c:v>44626.529710648145</c:v>
                      </c:pt>
                      <c:pt idx="2278">
                        <c:v>44626.530428240738</c:v>
                      </c:pt>
                      <c:pt idx="2279">
                        <c:v>44626.531157407408</c:v>
                      </c:pt>
                      <c:pt idx="2280">
                        <c:v>44626.531886574077</c:v>
                      </c:pt>
                      <c:pt idx="2281">
                        <c:v>44626.532604166663</c:v>
                      </c:pt>
                      <c:pt idx="2282">
                        <c:v>44626.533333333333</c:v>
                      </c:pt>
                      <c:pt idx="2283">
                        <c:v>44626.534062500003</c:v>
                      </c:pt>
                      <c:pt idx="2284">
                        <c:v>44626.534780092596</c:v>
                      </c:pt>
                      <c:pt idx="2285">
                        <c:v>44626.535509259258</c:v>
                      </c:pt>
                      <c:pt idx="2286">
                        <c:v>44626.536238425928</c:v>
                      </c:pt>
                      <c:pt idx="2287">
                        <c:v>44626.536956018521</c:v>
                      </c:pt>
                      <c:pt idx="2288">
                        <c:v>44626.537685185183</c:v>
                      </c:pt>
                      <c:pt idx="2289">
                        <c:v>44626.538414351853</c:v>
                      </c:pt>
                      <c:pt idx="2290">
                        <c:v>44626.539131944446</c:v>
                      </c:pt>
                      <c:pt idx="2291">
                        <c:v>44626.539861111109</c:v>
                      </c:pt>
                      <c:pt idx="2292">
                        <c:v>44626.540590277778</c:v>
                      </c:pt>
                      <c:pt idx="2293">
                        <c:v>44626.541307870371</c:v>
                      </c:pt>
                      <c:pt idx="2294">
                        <c:v>44626.542037037034</c:v>
                      </c:pt>
                      <c:pt idx="2295">
                        <c:v>44626.542766203704</c:v>
                      </c:pt>
                      <c:pt idx="2296">
                        <c:v>44626.543483796297</c:v>
                      </c:pt>
                      <c:pt idx="2297">
                        <c:v>44626.544212962966</c:v>
                      </c:pt>
                      <c:pt idx="2298">
                        <c:v>44626.544930555552</c:v>
                      </c:pt>
                      <c:pt idx="2299">
                        <c:v>44626.545659722222</c:v>
                      </c:pt>
                      <c:pt idx="2300">
                        <c:v>44626.546388888892</c:v>
                      </c:pt>
                      <c:pt idx="2301">
                        <c:v>44626.547106481485</c:v>
                      </c:pt>
                      <c:pt idx="2302">
                        <c:v>44626.547835648147</c:v>
                      </c:pt>
                      <c:pt idx="2303">
                        <c:v>44626.548564814817</c:v>
                      </c:pt>
                      <c:pt idx="2304">
                        <c:v>44626.549293981479</c:v>
                      </c:pt>
                      <c:pt idx="2305">
                        <c:v>44626.550011574072</c:v>
                      </c:pt>
                      <c:pt idx="2306">
                        <c:v>44626.550740740742</c:v>
                      </c:pt>
                      <c:pt idx="2307">
                        <c:v>44626.551469907405</c:v>
                      </c:pt>
                      <c:pt idx="2308">
                        <c:v>44626.552187499998</c:v>
                      </c:pt>
                      <c:pt idx="2309">
                        <c:v>44626.552916666667</c:v>
                      </c:pt>
                      <c:pt idx="2310">
                        <c:v>44626.55364583333</c:v>
                      </c:pt>
                      <c:pt idx="2311">
                        <c:v>44626.554363425923</c:v>
                      </c:pt>
                      <c:pt idx="2312">
                        <c:v>44626.555092592593</c:v>
                      </c:pt>
                      <c:pt idx="2313">
                        <c:v>44626.555821759262</c:v>
                      </c:pt>
                      <c:pt idx="2314">
                        <c:v>44626.556539351855</c:v>
                      </c:pt>
                      <c:pt idx="2315">
                        <c:v>44626.557268518518</c:v>
                      </c:pt>
                      <c:pt idx="2316">
                        <c:v>44626.557986111111</c:v>
                      </c:pt>
                      <c:pt idx="2317">
                        <c:v>44626.558715277781</c:v>
                      </c:pt>
                      <c:pt idx="2318">
                        <c:v>44626.559444444443</c:v>
                      </c:pt>
                      <c:pt idx="2319">
                        <c:v>44626.560162037036</c:v>
                      </c:pt>
                      <c:pt idx="2320">
                        <c:v>44626.560891203706</c:v>
                      </c:pt>
                      <c:pt idx="2321">
                        <c:v>44626.561620370368</c:v>
                      </c:pt>
                      <c:pt idx="2322">
                        <c:v>44626.562337962961</c:v>
                      </c:pt>
                      <c:pt idx="2323">
                        <c:v>44626.563067129631</c:v>
                      </c:pt>
                      <c:pt idx="2324">
                        <c:v>44626.563796296294</c:v>
                      </c:pt>
                      <c:pt idx="2325">
                        <c:v>44626.564513888887</c:v>
                      </c:pt>
                      <c:pt idx="2326">
                        <c:v>44626.565243055556</c:v>
                      </c:pt>
                      <c:pt idx="2327">
                        <c:v>44626.565972222219</c:v>
                      </c:pt>
                      <c:pt idx="2328">
                        <c:v>44626.566689814812</c:v>
                      </c:pt>
                      <c:pt idx="2329">
                        <c:v>44626.567418981482</c:v>
                      </c:pt>
                      <c:pt idx="2330">
                        <c:v>44626.568136574075</c:v>
                      </c:pt>
                      <c:pt idx="2331">
                        <c:v>44626.568865740737</c:v>
                      </c:pt>
                      <c:pt idx="2332">
                        <c:v>44626.569594907407</c:v>
                      </c:pt>
                      <c:pt idx="2333">
                        <c:v>44626.5703125</c:v>
                      </c:pt>
                      <c:pt idx="2334">
                        <c:v>44626.57104166667</c:v>
                      </c:pt>
                      <c:pt idx="2335">
                        <c:v>44626.571770833332</c:v>
                      </c:pt>
                      <c:pt idx="2336">
                        <c:v>44626.572488425925</c:v>
                      </c:pt>
                      <c:pt idx="2337">
                        <c:v>44626.573217592595</c:v>
                      </c:pt>
                      <c:pt idx="2338">
                        <c:v>44626.573946759258</c:v>
                      </c:pt>
                      <c:pt idx="2339">
                        <c:v>44626.574664351851</c:v>
                      </c:pt>
                      <c:pt idx="2340">
                        <c:v>44626.57539351852</c:v>
                      </c:pt>
                      <c:pt idx="2341">
                        <c:v>44626.576122685183</c:v>
                      </c:pt>
                      <c:pt idx="2342">
                        <c:v>44626.576840277776</c:v>
                      </c:pt>
                      <c:pt idx="2343">
                        <c:v>44626.577569444446</c:v>
                      </c:pt>
                      <c:pt idx="2344">
                        <c:v>44626.578298611108</c:v>
                      </c:pt>
                      <c:pt idx="2345">
                        <c:v>44626.579016203701</c:v>
                      </c:pt>
                      <c:pt idx="2346">
                        <c:v>44626.579745370371</c:v>
                      </c:pt>
                      <c:pt idx="2347">
                        <c:v>44626.580474537041</c:v>
                      </c:pt>
                      <c:pt idx="2348">
                        <c:v>44626.581192129626</c:v>
                      </c:pt>
                      <c:pt idx="2349">
                        <c:v>44626.581921296296</c:v>
                      </c:pt>
                      <c:pt idx="2350">
                        <c:v>44626.582650462966</c:v>
                      </c:pt>
                      <c:pt idx="2351">
                        <c:v>44626.583368055559</c:v>
                      </c:pt>
                      <c:pt idx="2352">
                        <c:v>44626.584097222221</c:v>
                      </c:pt>
                      <c:pt idx="2353">
                        <c:v>44626.584814814814</c:v>
                      </c:pt>
                      <c:pt idx="2354">
                        <c:v>44626.585543981484</c:v>
                      </c:pt>
                      <c:pt idx="2355">
                        <c:v>44626.586273148147</c:v>
                      </c:pt>
                      <c:pt idx="2356">
                        <c:v>44626.58699074074</c:v>
                      </c:pt>
                      <c:pt idx="2357">
                        <c:v>44626.587719907409</c:v>
                      </c:pt>
                      <c:pt idx="2358">
                        <c:v>44626.588449074072</c:v>
                      </c:pt>
                      <c:pt idx="2359">
                        <c:v>44626.589166666665</c:v>
                      </c:pt>
                      <c:pt idx="2360">
                        <c:v>44626.589895833335</c:v>
                      </c:pt>
                      <c:pt idx="2361">
                        <c:v>44626.590624999997</c:v>
                      </c:pt>
                      <c:pt idx="2362">
                        <c:v>44626.59134259259</c:v>
                      </c:pt>
                      <c:pt idx="2363">
                        <c:v>44626.59207175926</c:v>
                      </c:pt>
                      <c:pt idx="2364">
                        <c:v>44626.592800925922</c:v>
                      </c:pt>
                      <c:pt idx="2365">
                        <c:v>44626.593518518515</c:v>
                      </c:pt>
                      <c:pt idx="2366">
                        <c:v>44626.594247685185</c:v>
                      </c:pt>
                      <c:pt idx="2367">
                        <c:v>44626.594976851855</c:v>
                      </c:pt>
                      <c:pt idx="2368">
                        <c:v>44626.595694444448</c:v>
                      </c:pt>
                      <c:pt idx="2369">
                        <c:v>44626.59642361111</c:v>
                      </c:pt>
                      <c:pt idx="2370">
                        <c:v>44626.59715277778</c:v>
                      </c:pt>
                      <c:pt idx="2371">
                        <c:v>44626.597870370373</c:v>
                      </c:pt>
                      <c:pt idx="2372">
                        <c:v>44626.598599537036</c:v>
                      </c:pt>
                      <c:pt idx="2373">
                        <c:v>44626.599317129629</c:v>
                      </c:pt>
                      <c:pt idx="2374">
                        <c:v>44626.600046296298</c:v>
                      </c:pt>
                      <c:pt idx="2375">
                        <c:v>44626.600775462961</c:v>
                      </c:pt>
                      <c:pt idx="2376">
                        <c:v>44626.601493055554</c:v>
                      </c:pt>
                      <c:pt idx="2377">
                        <c:v>44626.602222222224</c:v>
                      </c:pt>
                      <c:pt idx="2378">
                        <c:v>44626.602951388886</c:v>
                      </c:pt>
                      <c:pt idx="2379">
                        <c:v>44626.603668981479</c:v>
                      </c:pt>
                      <c:pt idx="2380">
                        <c:v>44626.604398148149</c:v>
                      </c:pt>
                      <c:pt idx="2381">
                        <c:v>44626.605127314811</c:v>
                      </c:pt>
                      <c:pt idx="2382">
                        <c:v>44626.605844907404</c:v>
                      </c:pt>
                      <c:pt idx="2383">
                        <c:v>44626.606574074074</c:v>
                      </c:pt>
                      <c:pt idx="2384">
                        <c:v>44626.607303240744</c:v>
                      </c:pt>
                      <c:pt idx="2385">
                        <c:v>44626.608032407406</c:v>
                      </c:pt>
                      <c:pt idx="2386">
                        <c:v>44626.608749999999</c:v>
                      </c:pt>
                      <c:pt idx="2387">
                        <c:v>44626.609479166669</c:v>
                      </c:pt>
                      <c:pt idx="2388">
                        <c:v>44626.610196759262</c:v>
                      </c:pt>
                      <c:pt idx="2389">
                        <c:v>44626.610925925925</c:v>
                      </c:pt>
                      <c:pt idx="2390">
                        <c:v>44626.611655092594</c:v>
                      </c:pt>
                      <c:pt idx="2391">
                        <c:v>44626.612384259257</c:v>
                      </c:pt>
                      <c:pt idx="2392">
                        <c:v>44626.61310185185</c:v>
                      </c:pt>
                      <c:pt idx="2393">
                        <c:v>44626.61383101852</c:v>
                      </c:pt>
                      <c:pt idx="2394">
                        <c:v>44626.614548611113</c:v>
                      </c:pt>
                      <c:pt idx="2395">
                        <c:v>44626.615277777775</c:v>
                      </c:pt>
                      <c:pt idx="2396">
                        <c:v>44626.616006944445</c:v>
                      </c:pt>
                      <c:pt idx="2397">
                        <c:v>44626.616724537038</c:v>
                      </c:pt>
                      <c:pt idx="2398">
                        <c:v>44626.6174537037</c:v>
                      </c:pt>
                      <c:pt idx="2399">
                        <c:v>44626.61818287037</c:v>
                      </c:pt>
                      <c:pt idx="2400">
                        <c:v>44626.618900462963</c:v>
                      </c:pt>
                      <c:pt idx="2401">
                        <c:v>44626.619629629633</c:v>
                      </c:pt>
                      <c:pt idx="2402">
                        <c:v>44626.620358796295</c:v>
                      </c:pt>
                      <c:pt idx="2403">
                        <c:v>44626.621087962965</c:v>
                      </c:pt>
                      <c:pt idx="2404">
                        <c:v>44626.621805555558</c:v>
                      </c:pt>
                      <c:pt idx="2405">
                        <c:v>44626.622534722221</c:v>
                      </c:pt>
                      <c:pt idx="2406">
                        <c:v>44626.623252314814</c:v>
                      </c:pt>
                      <c:pt idx="2407">
                        <c:v>44626.623981481483</c:v>
                      </c:pt>
                      <c:pt idx="2408">
                        <c:v>44626.624710648146</c:v>
                      </c:pt>
                      <c:pt idx="2409">
                        <c:v>44626.625428240739</c:v>
                      </c:pt>
                      <c:pt idx="2410">
                        <c:v>44626.626157407409</c:v>
                      </c:pt>
                      <c:pt idx="2411">
                        <c:v>44626.626886574071</c:v>
                      </c:pt>
                      <c:pt idx="2412">
                        <c:v>44626.627604166664</c:v>
                      </c:pt>
                      <c:pt idx="2413">
                        <c:v>44626.628333333334</c:v>
                      </c:pt>
                      <c:pt idx="2414">
                        <c:v>44626.629062499997</c:v>
                      </c:pt>
                      <c:pt idx="2415">
                        <c:v>44626.629780092589</c:v>
                      </c:pt>
                      <c:pt idx="2416">
                        <c:v>44626.630509259259</c:v>
                      </c:pt>
                      <c:pt idx="2417">
                        <c:v>44626.631238425929</c:v>
                      </c:pt>
                      <c:pt idx="2418">
                        <c:v>44626.631956018522</c:v>
                      </c:pt>
                      <c:pt idx="2419">
                        <c:v>44626.632685185185</c:v>
                      </c:pt>
                      <c:pt idx="2420">
                        <c:v>44626.633414351854</c:v>
                      </c:pt>
                      <c:pt idx="2421">
                        <c:v>44626.634131944447</c:v>
                      </c:pt>
                      <c:pt idx="2422">
                        <c:v>44626.63486111111</c:v>
                      </c:pt>
                      <c:pt idx="2423">
                        <c:v>44626.63559027778</c:v>
                      </c:pt>
                      <c:pt idx="2424">
                        <c:v>44626.636307870373</c:v>
                      </c:pt>
                      <c:pt idx="2425">
                        <c:v>44626.637037037035</c:v>
                      </c:pt>
                      <c:pt idx="2426">
                        <c:v>44626.637766203705</c:v>
                      </c:pt>
                      <c:pt idx="2427">
                        <c:v>44626.638483796298</c:v>
                      </c:pt>
                      <c:pt idx="2428">
                        <c:v>44626.63921296296</c:v>
                      </c:pt>
                      <c:pt idx="2429">
                        <c:v>44626.63994212963</c:v>
                      </c:pt>
                      <c:pt idx="2430">
                        <c:v>44626.640659722223</c:v>
                      </c:pt>
                      <c:pt idx="2431">
                        <c:v>44626.641388888886</c:v>
                      </c:pt>
                      <c:pt idx="2432">
                        <c:v>44626.642106481479</c:v>
                      </c:pt>
                      <c:pt idx="2433">
                        <c:v>44626.642835648148</c:v>
                      </c:pt>
                      <c:pt idx="2434">
                        <c:v>44626.643564814818</c:v>
                      </c:pt>
                      <c:pt idx="2435">
                        <c:v>44626.644282407404</c:v>
                      </c:pt>
                      <c:pt idx="2436">
                        <c:v>44626.645011574074</c:v>
                      </c:pt>
                      <c:pt idx="2437">
                        <c:v>44626.645740740743</c:v>
                      </c:pt>
                      <c:pt idx="2438">
                        <c:v>44626.646458333336</c:v>
                      </c:pt>
                      <c:pt idx="2439">
                        <c:v>44626.647187499999</c:v>
                      </c:pt>
                      <c:pt idx="2440">
                        <c:v>44626.647916666669</c:v>
                      </c:pt>
                      <c:pt idx="2441">
                        <c:v>44626.648634259262</c:v>
                      </c:pt>
                      <c:pt idx="2442">
                        <c:v>44626.649363425924</c:v>
                      </c:pt>
                      <c:pt idx="2443">
                        <c:v>44626.650092592594</c:v>
                      </c:pt>
                      <c:pt idx="2444">
                        <c:v>44626.650810185187</c:v>
                      </c:pt>
                      <c:pt idx="2445">
                        <c:v>44626.651539351849</c:v>
                      </c:pt>
                      <c:pt idx="2446">
                        <c:v>44626.652268518519</c:v>
                      </c:pt>
                      <c:pt idx="2447">
                        <c:v>44626.652986111112</c:v>
                      </c:pt>
                      <c:pt idx="2448">
                        <c:v>44626.653715277775</c:v>
                      </c:pt>
                      <c:pt idx="2449">
                        <c:v>44626.654444444444</c:v>
                      </c:pt>
                      <c:pt idx="2450">
                        <c:v>44626.655162037037</c:v>
                      </c:pt>
                      <c:pt idx="2451">
                        <c:v>44626.655891203707</c:v>
                      </c:pt>
                      <c:pt idx="2452">
                        <c:v>44626.65662037037</c:v>
                      </c:pt>
                      <c:pt idx="2453">
                        <c:v>44626.657337962963</c:v>
                      </c:pt>
                      <c:pt idx="2454">
                        <c:v>44626.658067129632</c:v>
                      </c:pt>
                      <c:pt idx="2455">
                        <c:v>44626.658784722225</c:v>
                      </c:pt>
                      <c:pt idx="2456">
                        <c:v>44626.659513888888</c:v>
                      </c:pt>
                      <c:pt idx="2457">
                        <c:v>44626.660243055558</c:v>
                      </c:pt>
                      <c:pt idx="2458">
                        <c:v>44626.660960648151</c:v>
                      </c:pt>
                      <c:pt idx="2459">
                        <c:v>44626.661689814813</c:v>
                      </c:pt>
                      <c:pt idx="2460">
                        <c:v>44626.662418981483</c:v>
                      </c:pt>
                      <c:pt idx="2461">
                        <c:v>44626.663136574076</c:v>
                      </c:pt>
                      <c:pt idx="2462">
                        <c:v>44626.663865740738</c:v>
                      </c:pt>
                      <c:pt idx="2463">
                        <c:v>44626.664594907408</c:v>
                      </c:pt>
                      <c:pt idx="2464">
                        <c:v>44626.665312500001</c:v>
                      </c:pt>
                      <c:pt idx="2465">
                        <c:v>44626.666041666664</c:v>
                      </c:pt>
                      <c:pt idx="2466">
                        <c:v>44626.666770833333</c:v>
                      </c:pt>
                      <c:pt idx="2467">
                        <c:v>44626.667488425926</c:v>
                      </c:pt>
                      <c:pt idx="2468">
                        <c:v>44626.668217592596</c:v>
                      </c:pt>
                      <c:pt idx="2469">
                        <c:v>44626.668946759259</c:v>
                      </c:pt>
                      <c:pt idx="2470">
                        <c:v>44626.669664351852</c:v>
                      </c:pt>
                      <c:pt idx="2471">
                        <c:v>44626.670393518521</c:v>
                      </c:pt>
                      <c:pt idx="2472">
                        <c:v>44626.671111111114</c:v>
                      </c:pt>
                      <c:pt idx="2473">
                        <c:v>44626.671840277777</c:v>
                      </c:pt>
                      <c:pt idx="2474">
                        <c:v>44626.672569444447</c:v>
                      </c:pt>
                      <c:pt idx="2475">
                        <c:v>44626.67328703704</c:v>
                      </c:pt>
                      <c:pt idx="2476">
                        <c:v>44626.674016203702</c:v>
                      </c:pt>
                      <c:pt idx="2477">
                        <c:v>44626.674745370372</c:v>
                      </c:pt>
                      <c:pt idx="2478">
                        <c:v>44626.675462962965</c:v>
                      </c:pt>
                      <c:pt idx="2479">
                        <c:v>44626.676192129627</c:v>
                      </c:pt>
                      <c:pt idx="2480">
                        <c:v>44626.676921296297</c:v>
                      </c:pt>
                      <c:pt idx="2481">
                        <c:v>44626.67763888889</c:v>
                      </c:pt>
                      <c:pt idx="2482">
                        <c:v>44626.678368055553</c:v>
                      </c:pt>
                      <c:pt idx="2483">
                        <c:v>44626.679097222222</c:v>
                      </c:pt>
                      <c:pt idx="2484">
                        <c:v>44626.679814814815</c:v>
                      </c:pt>
                      <c:pt idx="2485">
                        <c:v>44626.680543981478</c:v>
                      </c:pt>
                      <c:pt idx="2486">
                        <c:v>44626.681261574071</c:v>
                      </c:pt>
                      <c:pt idx="2487">
                        <c:v>44626.681990740741</c:v>
                      </c:pt>
                      <c:pt idx="2488">
                        <c:v>44626.682719907411</c:v>
                      </c:pt>
                      <c:pt idx="2489">
                        <c:v>44626.683437500003</c:v>
                      </c:pt>
                      <c:pt idx="2490">
                        <c:v>44626.684166666666</c:v>
                      </c:pt>
                      <c:pt idx="2491">
                        <c:v>44626.684895833336</c:v>
                      </c:pt>
                      <c:pt idx="2492">
                        <c:v>44626.685613425929</c:v>
                      </c:pt>
                      <c:pt idx="2493">
                        <c:v>44626.686342592591</c:v>
                      </c:pt>
                      <c:pt idx="2494">
                        <c:v>44626.687071759261</c:v>
                      </c:pt>
                      <c:pt idx="2495">
                        <c:v>44626.687789351854</c:v>
                      </c:pt>
                      <c:pt idx="2496">
                        <c:v>44626.688518518517</c:v>
                      </c:pt>
                      <c:pt idx="2497">
                        <c:v>44626.689247685186</c:v>
                      </c:pt>
                      <c:pt idx="2498">
                        <c:v>44626.689965277779</c:v>
                      </c:pt>
                      <c:pt idx="2499">
                        <c:v>44626.690694444442</c:v>
                      </c:pt>
                      <c:pt idx="2500">
                        <c:v>44626.691423611112</c:v>
                      </c:pt>
                      <c:pt idx="2501">
                        <c:v>44626.692141203705</c:v>
                      </c:pt>
                      <c:pt idx="2502">
                        <c:v>44626.692870370367</c:v>
                      </c:pt>
                      <c:pt idx="2503">
                        <c:v>44626.69358796296</c:v>
                      </c:pt>
                      <c:pt idx="2504">
                        <c:v>44626.69431712963</c:v>
                      </c:pt>
                      <c:pt idx="2505">
                        <c:v>44626.6950462963</c:v>
                      </c:pt>
                      <c:pt idx="2506">
                        <c:v>44626.695775462962</c:v>
                      </c:pt>
                      <c:pt idx="2507">
                        <c:v>44626.696493055555</c:v>
                      </c:pt>
                      <c:pt idx="2508">
                        <c:v>44626.697222222225</c:v>
                      </c:pt>
                      <c:pt idx="2509">
                        <c:v>44626.697951388887</c:v>
                      </c:pt>
                      <c:pt idx="2510">
                        <c:v>44626.69866898148</c:v>
                      </c:pt>
                      <c:pt idx="2511">
                        <c:v>44626.69939814815</c:v>
                      </c:pt>
                      <c:pt idx="2512">
                        <c:v>44626.700115740743</c:v>
                      </c:pt>
                      <c:pt idx="2513">
                        <c:v>44626.700844907406</c:v>
                      </c:pt>
                      <c:pt idx="2514">
                        <c:v>44626.701574074075</c:v>
                      </c:pt>
                      <c:pt idx="2515">
                        <c:v>44626.702291666668</c:v>
                      </c:pt>
                      <c:pt idx="2516">
                        <c:v>44626.703020833331</c:v>
                      </c:pt>
                      <c:pt idx="2517">
                        <c:v>44626.703750000001</c:v>
                      </c:pt>
                      <c:pt idx="2518">
                        <c:v>44626.704467592594</c:v>
                      </c:pt>
                      <c:pt idx="2519">
                        <c:v>44626.705196759256</c:v>
                      </c:pt>
                      <c:pt idx="2520">
                        <c:v>44626.705925925926</c:v>
                      </c:pt>
                      <c:pt idx="2521">
                        <c:v>44626.706643518519</c:v>
                      </c:pt>
                      <c:pt idx="2522">
                        <c:v>44626.707372685189</c:v>
                      </c:pt>
                      <c:pt idx="2523">
                        <c:v>44626.708101851851</c:v>
                      </c:pt>
                      <c:pt idx="2524">
                        <c:v>44626.708819444444</c:v>
                      </c:pt>
                      <c:pt idx="2525">
                        <c:v>44626.709548611114</c:v>
                      </c:pt>
                      <c:pt idx="2526">
                        <c:v>44626.710277777776</c:v>
                      </c:pt>
                      <c:pt idx="2527">
                        <c:v>44626.710995370369</c:v>
                      </c:pt>
                      <c:pt idx="2528">
                        <c:v>44626.711724537039</c:v>
                      </c:pt>
                      <c:pt idx="2529">
                        <c:v>44626.712453703702</c:v>
                      </c:pt>
                      <c:pt idx="2530">
                        <c:v>44626.713171296295</c:v>
                      </c:pt>
                      <c:pt idx="2531">
                        <c:v>44626.713900462964</c:v>
                      </c:pt>
                      <c:pt idx="2532">
                        <c:v>44626.714629629627</c:v>
                      </c:pt>
                      <c:pt idx="2533">
                        <c:v>44626.71534722222</c:v>
                      </c:pt>
                      <c:pt idx="2534">
                        <c:v>44626.71607638889</c:v>
                      </c:pt>
                      <c:pt idx="2535">
                        <c:v>44626.716793981483</c:v>
                      </c:pt>
                      <c:pt idx="2536">
                        <c:v>44626.717523148145</c:v>
                      </c:pt>
                      <c:pt idx="2537">
                        <c:v>44626.718252314815</c:v>
                      </c:pt>
                      <c:pt idx="2538">
                        <c:v>44626.718969907408</c:v>
                      </c:pt>
                      <c:pt idx="2539">
                        <c:v>44626.719699074078</c:v>
                      </c:pt>
                      <c:pt idx="2540">
                        <c:v>44626.72042824074</c:v>
                      </c:pt>
                      <c:pt idx="2541">
                        <c:v>44626.721145833333</c:v>
                      </c:pt>
                      <c:pt idx="2542">
                        <c:v>44626.721875000003</c:v>
                      </c:pt>
                      <c:pt idx="2543">
                        <c:v>44626.722604166665</c:v>
                      </c:pt>
                      <c:pt idx="2544">
                        <c:v>44626.723321759258</c:v>
                      </c:pt>
                      <c:pt idx="2545">
                        <c:v>44626.724050925928</c:v>
                      </c:pt>
                      <c:pt idx="2546">
                        <c:v>44626.724768518521</c:v>
                      </c:pt>
                      <c:pt idx="2547">
                        <c:v>44626.725497685184</c:v>
                      </c:pt>
                      <c:pt idx="2548">
                        <c:v>44626.726226851853</c:v>
                      </c:pt>
                      <c:pt idx="2549">
                        <c:v>44626.726944444446</c:v>
                      </c:pt>
                      <c:pt idx="2550">
                        <c:v>44626.727673611109</c:v>
                      </c:pt>
                      <c:pt idx="2551">
                        <c:v>44626.728402777779</c:v>
                      </c:pt>
                      <c:pt idx="2552">
                        <c:v>44626.729120370372</c:v>
                      </c:pt>
                      <c:pt idx="2553">
                        <c:v>44626.729849537034</c:v>
                      </c:pt>
                      <c:pt idx="2554">
                        <c:v>44626.730567129627</c:v>
                      </c:pt>
                      <c:pt idx="2555">
                        <c:v>44626.731296296297</c:v>
                      </c:pt>
                      <c:pt idx="2556">
                        <c:v>44626.732025462959</c:v>
                      </c:pt>
                      <c:pt idx="2557">
                        <c:v>44626.732743055552</c:v>
                      </c:pt>
                      <c:pt idx="2558">
                        <c:v>44626.733472222222</c:v>
                      </c:pt>
                      <c:pt idx="2559">
                        <c:v>44626.734189814815</c:v>
                      </c:pt>
                      <c:pt idx="2560">
                        <c:v>44626.734918981485</c:v>
                      </c:pt>
                      <c:pt idx="2561">
                        <c:v>44626.735648148147</c:v>
                      </c:pt>
                      <c:pt idx="2562">
                        <c:v>44626.73636574074</c:v>
                      </c:pt>
                      <c:pt idx="2563">
                        <c:v>44626.73709490741</c:v>
                      </c:pt>
                      <c:pt idx="2564">
                        <c:v>44626.737824074073</c:v>
                      </c:pt>
                      <c:pt idx="2565">
                        <c:v>44626.738541666666</c:v>
                      </c:pt>
                      <c:pt idx="2566">
                        <c:v>44626.739270833335</c:v>
                      </c:pt>
                      <c:pt idx="2567">
                        <c:v>44626.74</c:v>
                      </c:pt>
                      <c:pt idx="2568">
                        <c:v>44626.740717592591</c:v>
                      </c:pt>
                      <c:pt idx="2569">
                        <c:v>44626.741446759261</c:v>
                      </c:pt>
                      <c:pt idx="2570">
                        <c:v>44626.742175925923</c:v>
                      </c:pt>
                      <c:pt idx="2571">
                        <c:v>44626.742893518516</c:v>
                      </c:pt>
                      <c:pt idx="2572">
                        <c:v>44626.743622685186</c:v>
                      </c:pt>
                      <c:pt idx="2573">
                        <c:v>44626.744340277779</c:v>
                      </c:pt>
                      <c:pt idx="2574">
                        <c:v>44626.745069444441</c:v>
                      </c:pt>
                      <c:pt idx="2575">
                        <c:v>44626.745798611111</c:v>
                      </c:pt>
                      <c:pt idx="2576">
                        <c:v>44626.746516203704</c:v>
                      </c:pt>
                      <c:pt idx="2577">
                        <c:v>44626.747245370374</c:v>
                      </c:pt>
                      <c:pt idx="2578">
                        <c:v>44626.747974537036</c:v>
                      </c:pt>
                      <c:pt idx="2579">
                        <c:v>44626.748692129629</c:v>
                      </c:pt>
                      <c:pt idx="2580">
                        <c:v>44626.749421296299</c:v>
                      </c:pt>
                      <c:pt idx="2581">
                        <c:v>44626.750150462962</c:v>
                      </c:pt>
                      <c:pt idx="2582">
                        <c:v>44626.750868055555</c:v>
                      </c:pt>
                      <c:pt idx="2583">
                        <c:v>44626.751597222225</c:v>
                      </c:pt>
                      <c:pt idx="2584">
                        <c:v>44626.752326388887</c:v>
                      </c:pt>
                      <c:pt idx="2585">
                        <c:v>44626.75304398148</c:v>
                      </c:pt>
                      <c:pt idx="2586">
                        <c:v>44626.753819444442</c:v>
                      </c:pt>
                      <c:pt idx="2587">
                        <c:v>44626.754548611112</c:v>
                      </c:pt>
                      <c:pt idx="2588">
                        <c:v>44626.755266203705</c:v>
                      </c:pt>
                      <c:pt idx="2589">
                        <c:v>44626.755995370368</c:v>
                      </c:pt>
                      <c:pt idx="2590">
                        <c:v>44626.756724537037</c:v>
                      </c:pt>
                      <c:pt idx="2591">
                        <c:v>44626.75744212963</c:v>
                      </c:pt>
                      <c:pt idx="2592">
                        <c:v>44626.758171296293</c:v>
                      </c:pt>
                      <c:pt idx="2593">
                        <c:v>44626.758900462963</c:v>
                      </c:pt>
                      <c:pt idx="2594">
                        <c:v>44626.759618055556</c:v>
                      </c:pt>
                      <c:pt idx="2595">
                        <c:v>44626.760347222225</c:v>
                      </c:pt>
                      <c:pt idx="2596">
                        <c:v>44626.761076388888</c:v>
                      </c:pt>
                      <c:pt idx="2597">
                        <c:v>44626.76185185185</c:v>
                      </c:pt>
                      <c:pt idx="2598">
                        <c:v>44626.76258101852</c:v>
                      </c:pt>
                      <c:pt idx="2599">
                        <c:v>44626.763298611113</c:v>
                      </c:pt>
                      <c:pt idx="2600">
                        <c:v>44626.764027777775</c:v>
                      </c:pt>
                      <c:pt idx="2601">
                        <c:v>44626.764756944445</c:v>
                      </c:pt>
                      <c:pt idx="2602">
                        <c:v>44626.765474537038</c:v>
                      </c:pt>
                      <c:pt idx="2603">
                        <c:v>44626.766203703701</c:v>
                      </c:pt>
                      <c:pt idx="2604">
                        <c:v>44626.766932870371</c:v>
                      </c:pt>
                      <c:pt idx="2605">
                        <c:v>44626.767650462964</c:v>
                      </c:pt>
                      <c:pt idx="2606">
                        <c:v>44626.768379629626</c:v>
                      </c:pt>
                      <c:pt idx="2607">
                        <c:v>44626.769097222219</c:v>
                      </c:pt>
                      <c:pt idx="2608">
                        <c:v>44626.769826388889</c:v>
                      </c:pt>
                      <c:pt idx="2609">
                        <c:v>44626.770555555559</c:v>
                      </c:pt>
                      <c:pt idx="2610">
                        <c:v>44626.771273148152</c:v>
                      </c:pt>
                      <c:pt idx="2611">
                        <c:v>44626.772002314814</c:v>
                      </c:pt>
                      <c:pt idx="2612">
                        <c:v>44626.772731481484</c:v>
                      </c:pt>
                      <c:pt idx="2613">
                        <c:v>44626.773449074077</c:v>
                      </c:pt>
                      <c:pt idx="2614">
                        <c:v>44626.774178240739</c:v>
                      </c:pt>
                      <c:pt idx="2615">
                        <c:v>44626.774907407409</c:v>
                      </c:pt>
                      <c:pt idx="2616">
                        <c:v>44626.775625000002</c:v>
                      </c:pt>
                      <c:pt idx="2617">
                        <c:v>44626.776354166665</c:v>
                      </c:pt>
                      <c:pt idx="2618">
                        <c:v>44626.777083333334</c:v>
                      </c:pt>
                      <c:pt idx="2619">
                        <c:v>44626.777800925927</c:v>
                      </c:pt>
                      <c:pt idx="2620">
                        <c:v>44626.77853009259</c:v>
                      </c:pt>
                      <c:pt idx="2621">
                        <c:v>44626.77925925926</c:v>
                      </c:pt>
                      <c:pt idx="2622">
                        <c:v>44626.779976851853</c:v>
                      </c:pt>
                      <c:pt idx="2623">
                        <c:v>44626.780752314815</c:v>
                      </c:pt>
                      <c:pt idx="2624">
                        <c:v>44626.781481481485</c:v>
                      </c:pt>
                      <c:pt idx="2625">
                        <c:v>44626.782210648147</c:v>
                      </c:pt>
                      <c:pt idx="2626">
                        <c:v>44626.78292824074</c:v>
                      </c:pt>
                      <c:pt idx="2627">
                        <c:v>44626.78365740741</c:v>
                      </c:pt>
                      <c:pt idx="2628">
                        <c:v>44626.784386574072</c:v>
                      </c:pt>
                      <c:pt idx="2629">
                        <c:v>44626.785104166665</c:v>
                      </c:pt>
                      <c:pt idx="2630">
                        <c:v>44626.785833333335</c:v>
                      </c:pt>
                      <c:pt idx="2631">
                        <c:v>44626.786562499998</c:v>
                      </c:pt>
                      <c:pt idx="2632">
                        <c:v>44626.787280092591</c:v>
                      </c:pt>
                      <c:pt idx="2633">
                        <c:v>44626.78800925926</c:v>
                      </c:pt>
                      <c:pt idx="2634">
                        <c:v>44626.788726851853</c:v>
                      </c:pt>
                      <c:pt idx="2635">
                        <c:v>44626.789456018516</c:v>
                      </c:pt>
                      <c:pt idx="2636">
                        <c:v>44626.790185185186</c:v>
                      </c:pt>
                      <c:pt idx="2637">
                        <c:v>44626.790902777779</c:v>
                      </c:pt>
                      <c:pt idx="2638">
                        <c:v>44626.791631944441</c:v>
                      </c:pt>
                      <c:pt idx="2639">
                        <c:v>44626.792361111111</c:v>
                      </c:pt>
                      <c:pt idx="2640">
                        <c:v>44626.793078703704</c:v>
                      </c:pt>
                      <c:pt idx="2641">
                        <c:v>44626.793807870374</c:v>
                      </c:pt>
                      <c:pt idx="2642">
                        <c:v>44626.794537037036</c:v>
                      </c:pt>
                      <c:pt idx="2643">
                        <c:v>44626.795254629629</c:v>
                      </c:pt>
                      <c:pt idx="2644">
                        <c:v>44626.795983796299</c:v>
                      </c:pt>
                      <c:pt idx="2645">
                        <c:v>44626.796712962961</c:v>
                      </c:pt>
                      <c:pt idx="2646">
                        <c:v>44626.797430555554</c:v>
                      </c:pt>
                      <c:pt idx="2647">
                        <c:v>44626.798159722224</c:v>
                      </c:pt>
                      <c:pt idx="2648">
                        <c:v>44626.798888888887</c:v>
                      </c:pt>
                      <c:pt idx="2649">
                        <c:v>44626.79960648148</c:v>
                      </c:pt>
                      <c:pt idx="2650">
                        <c:v>44626.800335648149</c:v>
                      </c:pt>
                      <c:pt idx="2651">
                        <c:v>44626.801064814812</c:v>
                      </c:pt>
                      <c:pt idx="2652">
                        <c:v>44626.801782407405</c:v>
                      </c:pt>
                      <c:pt idx="2653">
                        <c:v>44626.802511574075</c:v>
                      </c:pt>
                      <c:pt idx="2654">
                        <c:v>44626.803240740737</c:v>
                      </c:pt>
                      <c:pt idx="2655">
                        <c:v>44626.80395833333</c:v>
                      </c:pt>
                      <c:pt idx="2656">
                        <c:v>44626.8046875</c:v>
                      </c:pt>
                      <c:pt idx="2657">
                        <c:v>44626.80541666667</c:v>
                      </c:pt>
                      <c:pt idx="2658">
                        <c:v>44626.806134259263</c:v>
                      </c:pt>
                      <c:pt idx="2659">
                        <c:v>44626.806863425925</c:v>
                      </c:pt>
                      <c:pt idx="2660">
                        <c:v>44626.807592592595</c:v>
                      </c:pt>
                      <c:pt idx="2661">
                        <c:v>44626.808310185188</c:v>
                      </c:pt>
                      <c:pt idx="2662">
                        <c:v>44626.809039351851</c:v>
                      </c:pt>
                      <c:pt idx="2663">
                        <c:v>44626.80976851852</c:v>
                      </c:pt>
                      <c:pt idx="2664">
                        <c:v>44626.810486111113</c:v>
                      </c:pt>
                      <c:pt idx="2665">
                        <c:v>44626.811215277776</c:v>
                      </c:pt>
                      <c:pt idx="2666">
                        <c:v>44626.811944444446</c:v>
                      </c:pt>
                      <c:pt idx="2667">
                        <c:v>44626.812662037039</c:v>
                      </c:pt>
                      <c:pt idx="2668">
                        <c:v>44626.813391203701</c:v>
                      </c:pt>
                      <c:pt idx="2669">
                        <c:v>44626.814120370371</c:v>
                      </c:pt>
                      <c:pt idx="2670">
                        <c:v>44626.814837962964</c:v>
                      </c:pt>
                      <c:pt idx="2671">
                        <c:v>44626.815567129626</c:v>
                      </c:pt>
                      <c:pt idx="2672">
                        <c:v>44626.816296296296</c:v>
                      </c:pt>
                      <c:pt idx="2673">
                        <c:v>44626.817013888889</c:v>
                      </c:pt>
                      <c:pt idx="2674">
                        <c:v>44626.817743055559</c:v>
                      </c:pt>
                      <c:pt idx="2675">
                        <c:v>44626.818472222221</c:v>
                      </c:pt>
                      <c:pt idx="2676">
                        <c:v>44626.819189814814</c:v>
                      </c:pt>
                      <c:pt idx="2677">
                        <c:v>44626.819918981484</c:v>
                      </c:pt>
                      <c:pt idx="2678">
                        <c:v>44626.820648148147</c:v>
                      </c:pt>
                      <c:pt idx="2679">
                        <c:v>44626.82136574074</c:v>
                      </c:pt>
                      <c:pt idx="2680">
                        <c:v>44626.822094907409</c:v>
                      </c:pt>
                      <c:pt idx="2681">
                        <c:v>44626.822824074072</c:v>
                      </c:pt>
                      <c:pt idx="2682">
                        <c:v>44626.823541666665</c:v>
                      </c:pt>
                      <c:pt idx="2683">
                        <c:v>44626.824270833335</c:v>
                      </c:pt>
                      <c:pt idx="2684">
                        <c:v>44626.824999999997</c:v>
                      </c:pt>
                      <c:pt idx="2685">
                        <c:v>44626.82571759259</c:v>
                      </c:pt>
                      <c:pt idx="2686">
                        <c:v>44626.82644675926</c:v>
                      </c:pt>
                      <c:pt idx="2687">
                        <c:v>44626.827175925922</c:v>
                      </c:pt>
                      <c:pt idx="2688">
                        <c:v>44626.827893518515</c:v>
                      </c:pt>
                      <c:pt idx="2689">
                        <c:v>44626.828622685185</c:v>
                      </c:pt>
                      <c:pt idx="2690">
                        <c:v>44626.829351851855</c:v>
                      </c:pt>
                      <c:pt idx="2691">
                        <c:v>44626.830069444448</c:v>
                      </c:pt>
                      <c:pt idx="2692">
                        <c:v>44626.83079861111</c:v>
                      </c:pt>
                      <c:pt idx="2693">
                        <c:v>44626.831516203703</c:v>
                      </c:pt>
                      <c:pt idx="2694">
                        <c:v>44626.832245370373</c:v>
                      </c:pt>
                      <c:pt idx="2695">
                        <c:v>44626.832974537036</c:v>
                      </c:pt>
                      <c:pt idx="2696">
                        <c:v>44626.833692129629</c:v>
                      </c:pt>
                      <c:pt idx="2697">
                        <c:v>44626.834421296298</c:v>
                      </c:pt>
                      <c:pt idx="2698">
                        <c:v>44626.835150462961</c:v>
                      </c:pt>
                      <c:pt idx="2699">
                        <c:v>44626.835868055554</c:v>
                      </c:pt>
                      <c:pt idx="2700">
                        <c:v>44626.836597222224</c:v>
                      </c:pt>
                      <c:pt idx="2701">
                        <c:v>44626.837326388886</c:v>
                      </c:pt>
                      <c:pt idx="2702">
                        <c:v>44626.838043981479</c:v>
                      </c:pt>
                      <c:pt idx="2703">
                        <c:v>44626.838773148149</c:v>
                      </c:pt>
                      <c:pt idx="2704">
                        <c:v>44626.839502314811</c:v>
                      </c:pt>
                      <c:pt idx="2705">
                        <c:v>44626.840219907404</c:v>
                      </c:pt>
                      <c:pt idx="2706">
                        <c:v>44626.840949074074</c:v>
                      </c:pt>
                      <c:pt idx="2707">
                        <c:v>44626.841678240744</c:v>
                      </c:pt>
                      <c:pt idx="2708">
                        <c:v>44626.842395833337</c:v>
                      </c:pt>
                      <c:pt idx="2709">
                        <c:v>44626.843124999999</c:v>
                      </c:pt>
                      <c:pt idx="2710">
                        <c:v>44626.843854166669</c:v>
                      </c:pt>
                      <c:pt idx="2711">
                        <c:v>44626.844571759262</c:v>
                      </c:pt>
                      <c:pt idx="2712">
                        <c:v>44626.845300925925</c:v>
                      </c:pt>
                      <c:pt idx="2713">
                        <c:v>44626.846018518518</c:v>
                      </c:pt>
                      <c:pt idx="2714">
                        <c:v>44626.846747685187</c:v>
                      </c:pt>
                      <c:pt idx="2715">
                        <c:v>44626.84747685185</c:v>
                      </c:pt>
                      <c:pt idx="2716">
                        <c:v>44626.848194444443</c:v>
                      </c:pt>
                      <c:pt idx="2717">
                        <c:v>44626.848923611113</c:v>
                      </c:pt>
                      <c:pt idx="2718">
                        <c:v>44626.849652777775</c:v>
                      </c:pt>
                      <c:pt idx="2719">
                        <c:v>44626.850370370368</c:v>
                      </c:pt>
                      <c:pt idx="2720">
                        <c:v>44626.851099537038</c:v>
                      </c:pt>
                      <c:pt idx="2721">
                        <c:v>44626.8518287037</c:v>
                      </c:pt>
                      <c:pt idx="2722">
                        <c:v>44626.852546296293</c:v>
                      </c:pt>
                      <c:pt idx="2723">
                        <c:v>44626.853275462963</c:v>
                      </c:pt>
                      <c:pt idx="2724">
                        <c:v>44626.853993055556</c:v>
                      </c:pt>
                      <c:pt idx="2725">
                        <c:v>44626.854722222219</c:v>
                      </c:pt>
                      <c:pt idx="2726">
                        <c:v>44626.855451388888</c:v>
                      </c:pt>
                      <c:pt idx="2727">
                        <c:v>44626.856168981481</c:v>
                      </c:pt>
                      <c:pt idx="2728">
                        <c:v>44626.856898148151</c:v>
                      </c:pt>
                      <c:pt idx="2729">
                        <c:v>44626.857627314814</c:v>
                      </c:pt>
                      <c:pt idx="2730">
                        <c:v>44626.858344907407</c:v>
                      </c:pt>
                      <c:pt idx="2731">
                        <c:v>44626.859074074076</c:v>
                      </c:pt>
                      <c:pt idx="2732">
                        <c:v>44626.859803240739</c:v>
                      </c:pt>
                      <c:pt idx="2733">
                        <c:v>44626.860520833332</c:v>
                      </c:pt>
                      <c:pt idx="2734">
                        <c:v>44626.861250000002</c:v>
                      </c:pt>
                      <c:pt idx="2735">
                        <c:v>44626.861979166664</c:v>
                      </c:pt>
                      <c:pt idx="2736">
                        <c:v>44626.862696759257</c:v>
                      </c:pt>
                      <c:pt idx="2737">
                        <c:v>44626.863425925927</c:v>
                      </c:pt>
                      <c:pt idx="2738">
                        <c:v>44626.864155092589</c:v>
                      </c:pt>
                      <c:pt idx="2739">
                        <c:v>44626.864872685182</c:v>
                      </c:pt>
                      <c:pt idx="2740">
                        <c:v>44626.865601851852</c:v>
                      </c:pt>
                      <c:pt idx="2741">
                        <c:v>44626.866331018522</c:v>
                      </c:pt>
                      <c:pt idx="2742">
                        <c:v>44626.867048611108</c:v>
                      </c:pt>
                      <c:pt idx="2743">
                        <c:v>44626.867777777778</c:v>
                      </c:pt>
                      <c:pt idx="2744">
                        <c:v>44626.868506944447</c:v>
                      </c:pt>
                      <c:pt idx="2745">
                        <c:v>44626.86922453704</c:v>
                      </c:pt>
                      <c:pt idx="2746">
                        <c:v>44626.869953703703</c:v>
                      </c:pt>
                      <c:pt idx="2747">
                        <c:v>44626.870671296296</c:v>
                      </c:pt>
                      <c:pt idx="2748">
                        <c:v>44626.871400462966</c:v>
                      </c:pt>
                      <c:pt idx="2749">
                        <c:v>44626.872129629628</c:v>
                      </c:pt>
                      <c:pt idx="2750">
                        <c:v>44626.872847222221</c:v>
                      </c:pt>
                      <c:pt idx="2751">
                        <c:v>44626.873576388891</c:v>
                      </c:pt>
                      <c:pt idx="2752">
                        <c:v>44626.874305555553</c:v>
                      </c:pt>
                      <c:pt idx="2753">
                        <c:v>44626.875023148146</c:v>
                      </c:pt>
                      <c:pt idx="2754">
                        <c:v>44626.875752314816</c:v>
                      </c:pt>
                      <c:pt idx="2755">
                        <c:v>44626.876481481479</c:v>
                      </c:pt>
                      <c:pt idx="2756">
                        <c:v>44626.877199074072</c:v>
                      </c:pt>
                      <c:pt idx="2757">
                        <c:v>44626.877928240741</c:v>
                      </c:pt>
                      <c:pt idx="2758">
                        <c:v>44626.878657407404</c:v>
                      </c:pt>
                      <c:pt idx="2759">
                        <c:v>44626.879374999997</c:v>
                      </c:pt>
                      <c:pt idx="2760">
                        <c:v>44626.880104166667</c:v>
                      </c:pt>
                      <c:pt idx="2761">
                        <c:v>44626.880833333336</c:v>
                      </c:pt>
                      <c:pt idx="2762">
                        <c:v>44626.881562499999</c:v>
                      </c:pt>
                      <c:pt idx="2763">
                        <c:v>44626.882280092592</c:v>
                      </c:pt>
                      <c:pt idx="2764">
                        <c:v>44626.883009259262</c:v>
                      </c:pt>
                      <c:pt idx="2765">
                        <c:v>44626.883738425924</c:v>
                      </c:pt>
                      <c:pt idx="2766">
                        <c:v>44626.884456018517</c:v>
                      </c:pt>
                      <c:pt idx="2767">
                        <c:v>44626.885185185187</c:v>
                      </c:pt>
                      <c:pt idx="2768">
                        <c:v>44626.885914351849</c:v>
                      </c:pt>
                      <c:pt idx="2769">
                        <c:v>44626.886643518519</c:v>
                      </c:pt>
                      <c:pt idx="2770">
                        <c:v>44626.887361111112</c:v>
                      </c:pt>
                      <c:pt idx="2771">
                        <c:v>44626.888090277775</c:v>
                      </c:pt>
                      <c:pt idx="2772">
                        <c:v>44626.888819444444</c:v>
                      </c:pt>
                      <c:pt idx="2773">
                        <c:v>44626.889537037037</c:v>
                      </c:pt>
                      <c:pt idx="2774">
                        <c:v>44626.890266203707</c:v>
                      </c:pt>
                      <c:pt idx="2775">
                        <c:v>44626.89099537037</c:v>
                      </c:pt>
                      <c:pt idx="2776">
                        <c:v>44626.891724537039</c:v>
                      </c:pt>
                      <c:pt idx="2777">
                        <c:v>44626.892442129632</c:v>
                      </c:pt>
                      <c:pt idx="2778">
                        <c:v>44626.893171296295</c:v>
                      </c:pt>
                      <c:pt idx="2779">
                        <c:v>44626.893900462965</c:v>
                      </c:pt>
                      <c:pt idx="2780">
                        <c:v>44626.894618055558</c:v>
                      </c:pt>
                      <c:pt idx="2781">
                        <c:v>44626.89534722222</c:v>
                      </c:pt>
                      <c:pt idx="2782">
                        <c:v>44626.89607638889</c:v>
                      </c:pt>
                      <c:pt idx="2783">
                        <c:v>44626.896805555552</c:v>
                      </c:pt>
                      <c:pt idx="2784">
                        <c:v>44626.897523148145</c:v>
                      </c:pt>
                      <c:pt idx="2785">
                        <c:v>44626.898252314815</c:v>
                      </c:pt>
                      <c:pt idx="2786">
                        <c:v>44626.898981481485</c:v>
                      </c:pt>
                      <c:pt idx="2787">
                        <c:v>44626.899699074071</c:v>
                      </c:pt>
                      <c:pt idx="2788">
                        <c:v>44626.90042824074</c:v>
                      </c:pt>
                      <c:pt idx="2789">
                        <c:v>44626.90115740741</c:v>
                      </c:pt>
                      <c:pt idx="2790">
                        <c:v>44626.901886574073</c:v>
                      </c:pt>
                      <c:pt idx="2791">
                        <c:v>44626.902604166666</c:v>
                      </c:pt>
                      <c:pt idx="2792">
                        <c:v>44626.903333333335</c:v>
                      </c:pt>
                      <c:pt idx="2793">
                        <c:v>44626.904062499998</c:v>
                      </c:pt>
                      <c:pt idx="2794">
                        <c:v>44626.904780092591</c:v>
                      </c:pt>
                      <c:pt idx="2795">
                        <c:v>44626.905509259261</c:v>
                      </c:pt>
                      <c:pt idx="2796">
                        <c:v>44626.906238425923</c:v>
                      </c:pt>
                      <c:pt idx="2797">
                        <c:v>44626.906956018516</c:v>
                      </c:pt>
                      <c:pt idx="2798">
                        <c:v>44626.907685185186</c:v>
                      </c:pt>
                      <c:pt idx="2799">
                        <c:v>44626.908460648148</c:v>
                      </c:pt>
                      <c:pt idx="2800">
                        <c:v>44626.909189814818</c:v>
                      </c:pt>
                      <c:pt idx="2801">
                        <c:v>44626.909907407404</c:v>
                      </c:pt>
                      <c:pt idx="2802">
                        <c:v>44626.910636574074</c:v>
                      </c:pt>
                      <c:pt idx="2803">
                        <c:v>44626.911354166667</c:v>
                      </c:pt>
                      <c:pt idx="2804">
                        <c:v>44626.912083333336</c:v>
                      </c:pt>
                      <c:pt idx="2805">
                        <c:v>44626.912812499999</c:v>
                      </c:pt>
                      <c:pt idx="2806">
                        <c:v>44626.913530092592</c:v>
                      </c:pt>
                      <c:pt idx="2807">
                        <c:v>44626.914259259262</c:v>
                      </c:pt>
                      <c:pt idx="2808">
                        <c:v>44626.914988425924</c:v>
                      </c:pt>
                      <c:pt idx="2809">
                        <c:v>44626.915706018517</c:v>
                      </c:pt>
                      <c:pt idx="2810">
                        <c:v>44626.916435185187</c:v>
                      </c:pt>
                      <c:pt idx="2811">
                        <c:v>44626.917164351849</c:v>
                      </c:pt>
                      <c:pt idx="2812">
                        <c:v>44626.917881944442</c:v>
                      </c:pt>
                      <c:pt idx="2813">
                        <c:v>44626.918611111112</c:v>
                      </c:pt>
                      <c:pt idx="2814">
                        <c:v>44626.919340277775</c:v>
                      </c:pt>
                      <c:pt idx="2815">
                        <c:v>44626.920115740744</c:v>
                      </c:pt>
                      <c:pt idx="2816">
                        <c:v>44626.92083333333</c:v>
                      </c:pt>
                      <c:pt idx="2817">
                        <c:v>44626.9215625</c:v>
                      </c:pt>
                      <c:pt idx="2818">
                        <c:v>44626.922280092593</c:v>
                      </c:pt>
                      <c:pt idx="2819">
                        <c:v>44626.923009259262</c:v>
                      </c:pt>
                      <c:pt idx="2820">
                        <c:v>44626.923738425925</c:v>
                      </c:pt>
                      <c:pt idx="2821">
                        <c:v>44626.924513888887</c:v>
                      </c:pt>
                      <c:pt idx="2822">
                        <c:v>44626.925243055557</c:v>
                      </c:pt>
                      <c:pt idx="2823">
                        <c:v>44626.92596064815</c:v>
                      </c:pt>
                      <c:pt idx="2824">
                        <c:v>44626.926689814813</c:v>
                      </c:pt>
                      <c:pt idx="2825">
                        <c:v>44626.927418981482</c:v>
                      </c:pt>
                      <c:pt idx="2826">
                        <c:v>44626.928136574075</c:v>
                      </c:pt>
                      <c:pt idx="2827">
                        <c:v>44626.928900462961</c:v>
                      </c:pt>
                      <c:pt idx="2828">
                        <c:v>44626.929629629631</c:v>
                      </c:pt>
                      <c:pt idx="2829">
                        <c:v>44626.930358796293</c:v>
                      </c:pt>
                      <c:pt idx="2830">
                        <c:v>44626.931076388886</c:v>
                      </c:pt>
                      <c:pt idx="2831">
                        <c:v>44626.931805555556</c:v>
                      </c:pt>
                      <c:pt idx="2832">
                        <c:v>44626.932534722226</c:v>
                      </c:pt>
                      <c:pt idx="2833">
                        <c:v>44626.933298611111</c:v>
                      </c:pt>
                      <c:pt idx="2834">
                        <c:v>44626.934027777781</c:v>
                      </c:pt>
                      <c:pt idx="2835">
                        <c:v>44626.934745370374</c:v>
                      </c:pt>
                      <c:pt idx="2836">
                        <c:v>44626.935474537036</c:v>
                      </c:pt>
                      <c:pt idx="2837">
                        <c:v>44626.936192129629</c:v>
                      </c:pt>
                      <c:pt idx="2838">
                        <c:v>44626.936921296299</c:v>
                      </c:pt>
                      <c:pt idx="2839">
                        <c:v>44626.937696759262</c:v>
                      </c:pt>
                      <c:pt idx="2840">
                        <c:v>44626.938414351855</c:v>
                      </c:pt>
                      <c:pt idx="2841">
                        <c:v>44626.939143518517</c:v>
                      </c:pt>
                      <c:pt idx="2842">
                        <c:v>44626.939872685187</c:v>
                      </c:pt>
                      <c:pt idx="2843">
                        <c:v>44626.94059027778</c:v>
                      </c:pt>
                      <c:pt idx="2844">
                        <c:v>44626.941319444442</c:v>
                      </c:pt>
                      <c:pt idx="2845">
                        <c:v>44626.942083333335</c:v>
                      </c:pt>
                      <c:pt idx="2846">
                        <c:v>44626.942812499998</c:v>
                      </c:pt>
                      <c:pt idx="2847">
                        <c:v>44626.943541666667</c:v>
                      </c:pt>
                      <c:pt idx="2848">
                        <c:v>44626.94425925926</c:v>
                      </c:pt>
                      <c:pt idx="2849">
                        <c:v>44626.944988425923</c:v>
                      </c:pt>
                      <c:pt idx="2850">
                        <c:v>44626.945717592593</c:v>
                      </c:pt>
                      <c:pt idx="2851">
                        <c:v>44626.946481481478</c:v>
                      </c:pt>
                      <c:pt idx="2852">
                        <c:v>44626.947210648148</c:v>
                      </c:pt>
                      <c:pt idx="2853">
                        <c:v>44626.947928240741</c:v>
                      </c:pt>
                      <c:pt idx="2854">
                        <c:v>44626.948657407411</c:v>
                      </c:pt>
                      <c:pt idx="2855">
                        <c:v>44626.949386574073</c:v>
                      </c:pt>
                      <c:pt idx="2856">
                        <c:v>44626.950104166666</c:v>
                      </c:pt>
                      <c:pt idx="2857">
                        <c:v>44626.950879629629</c:v>
                      </c:pt>
                      <c:pt idx="2858">
                        <c:v>44626.951608796298</c:v>
                      </c:pt>
                      <c:pt idx="2859">
                        <c:v>44626.952326388891</c:v>
                      </c:pt>
                      <c:pt idx="2860">
                        <c:v>44626.953055555554</c:v>
                      </c:pt>
                      <c:pt idx="2861">
                        <c:v>44626.953784722224</c:v>
                      </c:pt>
                      <c:pt idx="2862">
                        <c:v>44626.954502314817</c:v>
                      </c:pt>
                      <c:pt idx="2863">
                        <c:v>44626.955277777779</c:v>
                      </c:pt>
                      <c:pt idx="2864">
                        <c:v>44626.956006944441</c:v>
                      </c:pt>
                      <c:pt idx="2865">
                        <c:v>44626.956736111111</c:v>
                      </c:pt>
                      <c:pt idx="2866">
                        <c:v>44626.957453703704</c:v>
                      </c:pt>
                      <c:pt idx="2867">
                        <c:v>44626.958182870374</c:v>
                      </c:pt>
                      <c:pt idx="2868">
                        <c:v>44626.95890046296</c:v>
                      </c:pt>
                      <c:pt idx="2869">
                        <c:v>44626.959675925929</c:v>
                      </c:pt>
                      <c:pt idx="2870">
                        <c:v>44626.960405092592</c:v>
                      </c:pt>
                      <c:pt idx="2871">
                        <c:v>44626.961122685185</c:v>
                      </c:pt>
                      <c:pt idx="2872">
                        <c:v>44626.961851851855</c:v>
                      </c:pt>
                      <c:pt idx="2873">
                        <c:v>44626.962581018517</c:v>
                      </c:pt>
                      <c:pt idx="2874">
                        <c:v>44626.96329861111</c:v>
                      </c:pt>
                      <c:pt idx="2875">
                        <c:v>44626.964074074072</c:v>
                      </c:pt>
                      <c:pt idx="2876">
                        <c:v>44626.964803240742</c:v>
                      </c:pt>
                      <c:pt idx="2877">
                        <c:v>44626.965520833335</c:v>
                      </c:pt>
                      <c:pt idx="2878">
                        <c:v>44626.966249999998</c:v>
                      </c:pt>
                      <c:pt idx="2879">
                        <c:v>44626.966979166667</c:v>
                      </c:pt>
                      <c:pt idx="2880">
                        <c:v>44626.96769675926</c:v>
                      </c:pt>
                      <c:pt idx="2881">
                        <c:v>44626.968472222223</c:v>
                      </c:pt>
                      <c:pt idx="2882">
                        <c:v>44626.969189814816</c:v>
                      </c:pt>
                      <c:pt idx="2883">
                        <c:v>44626.969918981478</c:v>
                      </c:pt>
                      <c:pt idx="2884">
                        <c:v>44626.970636574071</c:v>
                      </c:pt>
                      <c:pt idx="2885">
                        <c:v>44626.971365740741</c:v>
                      </c:pt>
                      <c:pt idx="2886">
                        <c:v>44626.972094907411</c:v>
                      </c:pt>
                      <c:pt idx="2887">
                        <c:v>44626.972858796296</c:v>
                      </c:pt>
                      <c:pt idx="2888">
                        <c:v>44626.973576388889</c:v>
                      </c:pt>
                      <c:pt idx="2889">
                        <c:v>44626.974305555559</c:v>
                      </c:pt>
                      <c:pt idx="2890">
                        <c:v>44626.975034722222</c:v>
                      </c:pt>
                      <c:pt idx="2891">
                        <c:v>44626.975752314815</c:v>
                      </c:pt>
                      <c:pt idx="2892">
                        <c:v>44626.976481481484</c:v>
                      </c:pt>
                      <c:pt idx="2893">
                        <c:v>44626.977256944447</c:v>
                      </c:pt>
                      <c:pt idx="2894">
                        <c:v>44626.977986111109</c:v>
                      </c:pt>
                      <c:pt idx="2895">
                        <c:v>44626.978715277779</c:v>
                      </c:pt>
                      <c:pt idx="2896">
                        <c:v>44626.979432870372</c:v>
                      </c:pt>
                      <c:pt idx="2897">
                        <c:v>44626.980162037034</c:v>
                      </c:pt>
                      <c:pt idx="2898">
                        <c:v>44626.980879629627</c:v>
                      </c:pt>
                      <c:pt idx="2899">
                        <c:v>44626.981608796297</c:v>
                      </c:pt>
                      <c:pt idx="2900">
                        <c:v>44626.98233796296</c:v>
                      </c:pt>
                      <c:pt idx="2901">
                        <c:v>44626.983055555553</c:v>
                      </c:pt>
                      <c:pt idx="2902">
                        <c:v>44626.983784722222</c:v>
                      </c:pt>
                      <c:pt idx="2903">
                        <c:v>44626.984513888892</c:v>
                      </c:pt>
                      <c:pt idx="2904">
                        <c:v>44626.985231481478</c:v>
                      </c:pt>
                      <c:pt idx="2905">
                        <c:v>44626.985960648148</c:v>
                      </c:pt>
                      <c:pt idx="2906">
                        <c:v>44626.986689814818</c:v>
                      </c:pt>
                      <c:pt idx="2907">
                        <c:v>44626.987407407411</c:v>
                      </c:pt>
                      <c:pt idx="2908">
                        <c:v>44626.988136574073</c:v>
                      </c:pt>
                      <c:pt idx="2909">
                        <c:v>44626.988865740743</c:v>
                      </c:pt>
                      <c:pt idx="2910">
                        <c:v>44626.989583333336</c:v>
                      </c:pt>
                      <c:pt idx="2911">
                        <c:v>44626.990312499998</c:v>
                      </c:pt>
                      <c:pt idx="2912">
                        <c:v>44626.991041666668</c:v>
                      </c:pt>
                      <c:pt idx="2913">
                        <c:v>44626.991759259261</c:v>
                      </c:pt>
                      <c:pt idx="2914">
                        <c:v>44626.992488425924</c:v>
                      </c:pt>
                      <c:pt idx="2915">
                        <c:v>44626.993217592593</c:v>
                      </c:pt>
                      <c:pt idx="2916">
                        <c:v>44626.993935185186</c:v>
                      </c:pt>
                      <c:pt idx="2917">
                        <c:v>44626.994664351849</c:v>
                      </c:pt>
                      <c:pt idx="2918">
                        <c:v>44626.995393518519</c:v>
                      </c:pt>
                      <c:pt idx="2919">
                        <c:v>44626.996111111112</c:v>
                      </c:pt>
                      <c:pt idx="2920">
                        <c:v>44626.996840277781</c:v>
                      </c:pt>
                      <c:pt idx="2921">
                        <c:v>44626.997569444444</c:v>
                      </c:pt>
                      <c:pt idx="2922">
                        <c:v>44626.998287037037</c:v>
                      </c:pt>
                      <c:pt idx="2923">
                        <c:v>44626.999016203707</c:v>
                      </c:pt>
                      <c:pt idx="2924">
                        <c:v>44626.999745370369</c:v>
                      </c:pt>
                      <c:pt idx="2925">
                        <c:v>44627.000462962962</c:v>
                      </c:pt>
                      <c:pt idx="2926">
                        <c:v>44627.001192129632</c:v>
                      </c:pt>
                      <c:pt idx="2927">
                        <c:v>44627.001921296294</c:v>
                      </c:pt>
                      <c:pt idx="2928">
                        <c:v>44627.002638888887</c:v>
                      </c:pt>
                      <c:pt idx="2929">
                        <c:v>44627.003368055557</c:v>
                      </c:pt>
                      <c:pt idx="2930">
                        <c:v>44627.00408564815</c:v>
                      </c:pt>
                      <c:pt idx="2931">
                        <c:v>44627.004814814813</c:v>
                      </c:pt>
                      <c:pt idx="2932">
                        <c:v>44627.005543981482</c:v>
                      </c:pt>
                      <c:pt idx="2933">
                        <c:v>44627.006261574075</c:v>
                      </c:pt>
                      <c:pt idx="2934">
                        <c:v>44627.006990740738</c:v>
                      </c:pt>
                      <c:pt idx="2935">
                        <c:v>44627.007719907408</c:v>
                      </c:pt>
                      <c:pt idx="2936">
                        <c:v>44627.008437500001</c:v>
                      </c:pt>
                      <c:pt idx="2937">
                        <c:v>44627.009166666663</c:v>
                      </c:pt>
                      <c:pt idx="2938">
                        <c:v>44627.009895833333</c:v>
                      </c:pt>
                      <c:pt idx="2939">
                        <c:v>44627.010613425926</c:v>
                      </c:pt>
                      <c:pt idx="2940">
                        <c:v>44627.011342592596</c:v>
                      </c:pt>
                      <c:pt idx="2941">
                        <c:v>44627.012071759258</c:v>
                      </c:pt>
                      <c:pt idx="2942">
                        <c:v>44627.012789351851</c:v>
                      </c:pt>
                      <c:pt idx="2943">
                        <c:v>44627.013518518521</c:v>
                      </c:pt>
                      <c:pt idx="2944">
                        <c:v>44627.014247685183</c:v>
                      </c:pt>
                      <c:pt idx="2945">
                        <c:v>44627.014965277776</c:v>
                      </c:pt>
                      <c:pt idx="2946">
                        <c:v>44627.015694444446</c:v>
                      </c:pt>
                      <c:pt idx="2947">
                        <c:v>44627.016423611109</c:v>
                      </c:pt>
                      <c:pt idx="2948">
                        <c:v>44627.017141203702</c:v>
                      </c:pt>
                      <c:pt idx="2949">
                        <c:v>44627.017870370371</c:v>
                      </c:pt>
                      <c:pt idx="2950">
                        <c:v>44627.018599537034</c:v>
                      </c:pt>
                      <c:pt idx="2951">
                        <c:v>44627.019317129627</c:v>
                      </c:pt>
                      <c:pt idx="2952">
                        <c:v>44627.020046296297</c:v>
                      </c:pt>
                      <c:pt idx="2953">
                        <c:v>44627.02076388889</c:v>
                      </c:pt>
                      <c:pt idx="2954">
                        <c:v>44627.021493055552</c:v>
                      </c:pt>
                      <c:pt idx="2955">
                        <c:v>44627.022222222222</c:v>
                      </c:pt>
                      <c:pt idx="2956">
                        <c:v>44627.022939814815</c:v>
                      </c:pt>
                      <c:pt idx="2957">
                        <c:v>44627.023668981485</c:v>
                      </c:pt>
                      <c:pt idx="2958">
                        <c:v>44627.024398148147</c:v>
                      </c:pt>
                      <c:pt idx="2959">
                        <c:v>44627.02511574074</c:v>
                      </c:pt>
                      <c:pt idx="2960">
                        <c:v>44627.02584490741</c:v>
                      </c:pt>
                      <c:pt idx="2961">
                        <c:v>44627.026574074072</c:v>
                      </c:pt>
                      <c:pt idx="2962">
                        <c:v>44627.027291666665</c:v>
                      </c:pt>
                      <c:pt idx="2963">
                        <c:v>44627.028020833335</c:v>
                      </c:pt>
                      <c:pt idx="2964">
                        <c:v>44627.028738425928</c:v>
                      </c:pt>
                      <c:pt idx="2965">
                        <c:v>44627.029467592591</c:v>
                      </c:pt>
                      <c:pt idx="2966">
                        <c:v>44627.03019675926</c:v>
                      </c:pt>
                      <c:pt idx="2967">
                        <c:v>44627.030914351853</c:v>
                      </c:pt>
                      <c:pt idx="2968">
                        <c:v>44627.031643518516</c:v>
                      </c:pt>
                      <c:pt idx="2969">
                        <c:v>44627.032418981478</c:v>
                      </c:pt>
                      <c:pt idx="2970">
                        <c:v>44627.033148148148</c:v>
                      </c:pt>
                      <c:pt idx="2971">
                        <c:v>44627.033865740741</c:v>
                      </c:pt>
                      <c:pt idx="2972">
                        <c:v>44627.034594907411</c:v>
                      </c:pt>
                      <c:pt idx="2973">
                        <c:v>44627.035324074073</c:v>
                      </c:pt>
                      <c:pt idx="2974">
                        <c:v>44627.036041666666</c:v>
                      </c:pt>
                      <c:pt idx="2975">
                        <c:v>44627.036770833336</c:v>
                      </c:pt>
                      <c:pt idx="2976">
                        <c:v>44627.037499999999</c:v>
                      </c:pt>
                      <c:pt idx="2977">
                        <c:v>44627.038217592592</c:v>
                      </c:pt>
                      <c:pt idx="2978">
                        <c:v>44627.038946759261</c:v>
                      </c:pt>
                      <c:pt idx="2979">
                        <c:v>44627.039675925924</c:v>
                      </c:pt>
                      <c:pt idx="2980">
                        <c:v>44627.040393518517</c:v>
                      </c:pt>
                      <c:pt idx="2981">
                        <c:v>44627.041122685187</c:v>
                      </c:pt>
                      <c:pt idx="2982">
                        <c:v>44627.041851851849</c:v>
                      </c:pt>
                      <c:pt idx="2983">
                        <c:v>44627.042569444442</c:v>
                      </c:pt>
                      <c:pt idx="2984">
                        <c:v>44627.043298611112</c:v>
                      </c:pt>
                      <c:pt idx="2985">
                        <c:v>44627.044027777774</c:v>
                      </c:pt>
                      <c:pt idx="2986">
                        <c:v>44627.044745370367</c:v>
                      </c:pt>
                      <c:pt idx="2987">
                        <c:v>44627.045474537037</c:v>
                      </c:pt>
                      <c:pt idx="2988">
                        <c:v>44627.046203703707</c:v>
                      </c:pt>
                      <c:pt idx="2989">
                        <c:v>44627.0469212963</c:v>
                      </c:pt>
                      <c:pt idx="2990">
                        <c:v>44627.047650462962</c:v>
                      </c:pt>
                      <c:pt idx="2991">
                        <c:v>44627.048368055555</c:v>
                      </c:pt>
                      <c:pt idx="2992">
                        <c:v>44627.049097222225</c:v>
                      </c:pt>
                      <c:pt idx="2993">
                        <c:v>44627.049826388888</c:v>
                      </c:pt>
                      <c:pt idx="2994">
                        <c:v>44627.050555555557</c:v>
                      </c:pt>
                      <c:pt idx="2995">
                        <c:v>44627.05127314815</c:v>
                      </c:pt>
                      <c:pt idx="2996">
                        <c:v>44627.052002314813</c:v>
                      </c:pt>
                      <c:pt idx="2997">
                        <c:v>44627.052731481483</c:v>
                      </c:pt>
                      <c:pt idx="2998">
                        <c:v>44627.053449074076</c:v>
                      </c:pt>
                      <c:pt idx="2999">
                        <c:v>44627.054178240738</c:v>
                      </c:pt>
                      <c:pt idx="3000">
                        <c:v>44627.054895833331</c:v>
                      </c:pt>
                      <c:pt idx="3001">
                        <c:v>44627.055625000001</c:v>
                      </c:pt>
                      <c:pt idx="3002">
                        <c:v>44627.056354166663</c:v>
                      </c:pt>
                      <c:pt idx="3003">
                        <c:v>44627.057071759256</c:v>
                      </c:pt>
                      <c:pt idx="3004">
                        <c:v>44627.057800925926</c:v>
                      </c:pt>
                      <c:pt idx="3005">
                        <c:v>44627.058530092596</c:v>
                      </c:pt>
                      <c:pt idx="3006">
                        <c:v>44627.059247685182</c:v>
                      </c:pt>
                      <c:pt idx="3007">
                        <c:v>44627.059976851851</c:v>
                      </c:pt>
                      <c:pt idx="3008">
                        <c:v>44627.060706018521</c:v>
                      </c:pt>
                      <c:pt idx="3009">
                        <c:v>44627.061423611114</c:v>
                      </c:pt>
                      <c:pt idx="3010">
                        <c:v>44627.062152777777</c:v>
                      </c:pt>
                      <c:pt idx="3011">
                        <c:v>44627.062881944446</c:v>
                      </c:pt>
                      <c:pt idx="3012">
                        <c:v>44627.063599537039</c:v>
                      </c:pt>
                      <c:pt idx="3013">
                        <c:v>44627.064328703702</c:v>
                      </c:pt>
                      <c:pt idx="3014">
                        <c:v>44627.065057870372</c:v>
                      </c:pt>
                      <c:pt idx="3015">
                        <c:v>44627.065775462965</c:v>
                      </c:pt>
                      <c:pt idx="3016">
                        <c:v>44627.066504629627</c:v>
                      </c:pt>
                      <c:pt idx="3017">
                        <c:v>44627.06722222222</c:v>
                      </c:pt>
                      <c:pt idx="3018">
                        <c:v>44627.06795138889</c:v>
                      </c:pt>
                      <c:pt idx="3019">
                        <c:v>44627.068680555552</c:v>
                      </c:pt>
                      <c:pt idx="3020">
                        <c:v>44627.069398148145</c:v>
                      </c:pt>
                      <c:pt idx="3021">
                        <c:v>44627.070127314815</c:v>
                      </c:pt>
                      <c:pt idx="3022">
                        <c:v>44627.070856481485</c:v>
                      </c:pt>
                      <c:pt idx="3023">
                        <c:v>44627.071574074071</c:v>
                      </c:pt>
                      <c:pt idx="3024">
                        <c:v>44627.07230324074</c:v>
                      </c:pt>
                      <c:pt idx="3025">
                        <c:v>44627.07303240741</c:v>
                      </c:pt>
                      <c:pt idx="3026">
                        <c:v>44627.073750000003</c:v>
                      </c:pt>
                      <c:pt idx="3027">
                        <c:v>44627.074479166666</c:v>
                      </c:pt>
                      <c:pt idx="3028">
                        <c:v>44627.075208333335</c:v>
                      </c:pt>
                      <c:pt idx="3029">
                        <c:v>44627.075937499998</c:v>
                      </c:pt>
                      <c:pt idx="3030">
                        <c:v>44627.076655092591</c:v>
                      </c:pt>
                      <c:pt idx="3031">
                        <c:v>44627.077384259261</c:v>
                      </c:pt>
                      <c:pt idx="3032">
                        <c:v>44627.078101851854</c:v>
                      </c:pt>
                      <c:pt idx="3033">
                        <c:v>44627.078831018516</c:v>
                      </c:pt>
                      <c:pt idx="3034">
                        <c:v>44627.079560185186</c:v>
                      </c:pt>
                      <c:pt idx="3035">
                        <c:v>44627.080277777779</c:v>
                      </c:pt>
                      <c:pt idx="3036">
                        <c:v>44627.081006944441</c:v>
                      </c:pt>
                      <c:pt idx="3037">
                        <c:v>44627.081736111111</c:v>
                      </c:pt>
                      <c:pt idx="3038">
                        <c:v>44627.082453703704</c:v>
                      </c:pt>
                      <c:pt idx="3039">
                        <c:v>44627.083182870374</c:v>
                      </c:pt>
                      <c:pt idx="3040">
                        <c:v>44627.083912037036</c:v>
                      </c:pt>
                      <c:pt idx="3041">
                        <c:v>44627.084629629629</c:v>
                      </c:pt>
                      <c:pt idx="3042">
                        <c:v>44627.085358796299</c:v>
                      </c:pt>
                      <c:pt idx="3043">
                        <c:v>44627.086087962962</c:v>
                      </c:pt>
                      <c:pt idx="3044">
                        <c:v>44627.086805555555</c:v>
                      </c:pt>
                      <c:pt idx="3045">
                        <c:v>44627.087534722225</c:v>
                      </c:pt>
                      <c:pt idx="3046">
                        <c:v>44627.088252314818</c:v>
                      </c:pt>
                      <c:pt idx="3047">
                        <c:v>44627.08898148148</c:v>
                      </c:pt>
                      <c:pt idx="3048">
                        <c:v>44627.08971064815</c:v>
                      </c:pt>
                      <c:pt idx="3049">
                        <c:v>44627.090428240743</c:v>
                      </c:pt>
                      <c:pt idx="3050">
                        <c:v>44627.091157407405</c:v>
                      </c:pt>
                      <c:pt idx="3051">
                        <c:v>44627.091886574075</c:v>
                      </c:pt>
                      <c:pt idx="3052">
                        <c:v>44627.092604166668</c:v>
                      </c:pt>
                      <c:pt idx="3053">
                        <c:v>44627.093333333331</c:v>
                      </c:pt>
                      <c:pt idx="3054">
                        <c:v>44627.094050925924</c:v>
                      </c:pt>
                      <c:pt idx="3055">
                        <c:v>44627.094780092593</c:v>
                      </c:pt>
                      <c:pt idx="3056">
                        <c:v>44627.095509259256</c:v>
                      </c:pt>
                      <c:pt idx="3057">
                        <c:v>44627.096238425926</c:v>
                      </c:pt>
                      <c:pt idx="3058">
                        <c:v>44627.096956018519</c:v>
                      </c:pt>
                      <c:pt idx="3059">
                        <c:v>44627.097685185188</c:v>
                      </c:pt>
                      <c:pt idx="3060">
                        <c:v>44627.098402777781</c:v>
                      </c:pt>
                      <c:pt idx="3061">
                        <c:v>44627.099131944444</c:v>
                      </c:pt>
                      <c:pt idx="3062">
                        <c:v>44627.099861111114</c:v>
                      </c:pt>
                      <c:pt idx="3063">
                        <c:v>44627.100578703707</c:v>
                      </c:pt>
                      <c:pt idx="3064">
                        <c:v>44627.101307870369</c:v>
                      </c:pt>
                      <c:pt idx="3065">
                        <c:v>44627.102037037039</c:v>
                      </c:pt>
                      <c:pt idx="3066">
                        <c:v>44627.102754629632</c:v>
                      </c:pt>
                      <c:pt idx="3067">
                        <c:v>44627.103483796294</c:v>
                      </c:pt>
                      <c:pt idx="3068">
                        <c:v>44627.104212962964</c:v>
                      </c:pt>
                      <c:pt idx="3069">
                        <c:v>44627.104930555557</c:v>
                      </c:pt>
                      <c:pt idx="3070">
                        <c:v>44627.10565972222</c:v>
                      </c:pt>
                      <c:pt idx="3071">
                        <c:v>44627.106377314813</c:v>
                      </c:pt>
                      <c:pt idx="3072">
                        <c:v>44627.107106481482</c:v>
                      </c:pt>
                      <c:pt idx="3073">
                        <c:v>44627.107835648145</c:v>
                      </c:pt>
                      <c:pt idx="3074">
                        <c:v>44627.108553240738</c:v>
                      </c:pt>
                      <c:pt idx="3075">
                        <c:v>44627.109282407408</c:v>
                      </c:pt>
                      <c:pt idx="3076">
                        <c:v>44627.110011574077</c:v>
                      </c:pt>
                      <c:pt idx="3077">
                        <c:v>44627.110729166663</c:v>
                      </c:pt>
                      <c:pt idx="3078">
                        <c:v>44627.111458333333</c:v>
                      </c:pt>
                      <c:pt idx="3079">
                        <c:v>44627.112187500003</c:v>
                      </c:pt>
                      <c:pt idx="3080">
                        <c:v>44627.112905092596</c:v>
                      </c:pt>
                      <c:pt idx="3081">
                        <c:v>44627.113634259258</c:v>
                      </c:pt>
                      <c:pt idx="3082">
                        <c:v>44627.114363425928</c:v>
                      </c:pt>
                      <c:pt idx="3083">
                        <c:v>44627.115081018521</c:v>
                      </c:pt>
                      <c:pt idx="3084">
                        <c:v>44627.115810185183</c:v>
                      </c:pt>
                      <c:pt idx="3085">
                        <c:v>44627.116539351853</c:v>
                      </c:pt>
                      <c:pt idx="3086">
                        <c:v>44627.117256944446</c:v>
                      </c:pt>
                      <c:pt idx="3087">
                        <c:v>44627.117986111109</c:v>
                      </c:pt>
                      <c:pt idx="3088">
                        <c:v>44627.118715277778</c:v>
                      </c:pt>
                      <c:pt idx="3089">
                        <c:v>44627.119432870371</c:v>
                      </c:pt>
                      <c:pt idx="3090">
                        <c:v>44627.120162037034</c:v>
                      </c:pt>
                      <c:pt idx="3091">
                        <c:v>44627.120891203704</c:v>
                      </c:pt>
                      <c:pt idx="3092">
                        <c:v>44627.121608796297</c:v>
                      </c:pt>
                      <c:pt idx="3093">
                        <c:v>44627.122337962966</c:v>
                      </c:pt>
                      <c:pt idx="3094">
                        <c:v>44627.123067129629</c:v>
                      </c:pt>
                      <c:pt idx="3095">
                        <c:v>44627.123784722222</c:v>
                      </c:pt>
                      <c:pt idx="3096">
                        <c:v>44627.124513888892</c:v>
                      </c:pt>
                      <c:pt idx="3097">
                        <c:v>44627.125231481485</c:v>
                      </c:pt>
                      <c:pt idx="3098">
                        <c:v>44627.125960648147</c:v>
                      </c:pt>
                      <c:pt idx="3099">
                        <c:v>44627.126689814817</c:v>
                      </c:pt>
                      <c:pt idx="3100">
                        <c:v>44627.12740740741</c:v>
                      </c:pt>
                      <c:pt idx="3101">
                        <c:v>44627.128136574072</c:v>
                      </c:pt>
                      <c:pt idx="3102">
                        <c:v>44627.128865740742</c:v>
                      </c:pt>
                      <c:pt idx="3103">
                        <c:v>44627.129583333335</c:v>
                      </c:pt>
                      <c:pt idx="3104">
                        <c:v>44627.130312499998</c:v>
                      </c:pt>
                      <c:pt idx="3105">
                        <c:v>44627.131041666667</c:v>
                      </c:pt>
                      <c:pt idx="3106">
                        <c:v>44627.13175925926</c:v>
                      </c:pt>
                      <c:pt idx="3107">
                        <c:v>44627.132488425923</c:v>
                      </c:pt>
                      <c:pt idx="3108">
                        <c:v>44627.133217592593</c:v>
                      </c:pt>
                      <c:pt idx="3109">
                        <c:v>44627.133935185186</c:v>
                      </c:pt>
                      <c:pt idx="3110">
                        <c:v>44627.134664351855</c:v>
                      </c:pt>
                      <c:pt idx="3111">
                        <c:v>44627.135393518518</c:v>
                      </c:pt>
                      <c:pt idx="3112">
                        <c:v>44627.136111111111</c:v>
                      </c:pt>
                      <c:pt idx="3113">
                        <c:v>44627.136840277781</c:v>
                      </c:pt>
                      <c:pt idx="3114">
                        <c:v>44627.137569444443</c:v>
                      </c:pt>
                      <c:pt idx="3115">
                        <c:v>44627.138287037036</c:v>
                      </c:pt>
                      <c:pt idx="3116">
                        <c:v>44627.139016203706</c:v>
                      </c:pt>
                      <c:pt idx="3117">
                        <c:v>44627.139745370368</c:v>
                      </c:pt>
                      <c:pt idx="3118">
                        <c:v>44627.140462962961</c:v>
                      </c:pt>
                      <c:pt idx="3119">
                        <c:v>44627.141192129631</c:v>
                      </c:pt>
                      <c:pt idx="3120">
                        <c:v>44627.141909722224</c:v>
                      </c:pt>
                      <c:pt idx="3121">
                        <c:v>44627.142638888887</c:v>
                      </c:pt>
                      <c:pt idx="3122">
                        <c:v>44627.143368055556</c:v>
                      </c:pt>
                      <c:pt idx="3123">
                        <c:v>44627.144085648149</c:v>
                      </c:pt>
                      <c:pt idx="3124">
                        <c:v>44627.144814814812</c:v>
                      </c:pt>
                      <c:pt idx="3125">
                        <c:v>44627.145543981482</c:v>
                      </c:pt>
                      <c:pt idx="3126">
                        <c:v>44627.146261574075</c:v>
                      </c:pt>
                      <c:pt idx="3127">
                        <c:v>44627.146990740737</c:v>
                      </c:pt>
                      <c:pt idx="3128">
                        <c:v>44627.147719907407</c:v>
                      </c:pt>
                      <c:pt idx="3129">
                        <c:v>44627.1484375</c:v>
                      </c:pt>
                      <c:pt idx="3130">
                        <c:v>44627.14916666667</c:v>
                      </c:pt>
                      <c:pt idx="3131">
                        <c:v>44627.149895833332</c:v>
                      </c:pt>
                      <c:pt idx="3132">
                        <c:v>44627.150613425925</c:v>
                      </c:pt>
                      <c:pt idx="3133">
                        <c:v>44627.151342592595</c:v>
                      </c:pt>
                      <c:pt idx="3134">
                        <c:v>44627.152071759258</c:v>
                      </c:pt>
                      <c:pt idx="3135">
                        <c:v>44627.152789351851</c:v>
                      </c:pt>
                      <c:pt idx="3136">
                        <c:v>44627.15351851852</c:v>
                      </c:pt>
                      <c:pt idx="3137">
                        <c:v>44627.154247685183</c:v>
                      </c:pt>
                      <c:pt idx="3138">
                        <c:v>44627.154965277776</c:v>
                      </c:pt>
                      <c:pt idx="3139">
                        <c:v>44627.155694444446</c:v>
                      </c:pt>
                      <c:pt idx="3140">
                        <c:v>44627.156423611108</c:v>
                      </c:pt>
                      <c:pt idx="3141">
                        <c:v>44627.157141203701</c:v>
                      </c:pt>
                      <c:pt idx="3142">
                        <c:v>44627.157870370371</c:v>
                      </c:pt>
                      <c:pt idx="3143">
                        <c:v>44627.158599537041</c:v>
                      </c:pt>
                      <c:pt idx="3144">
                        <c:v>44627.159317129626</c:v>
                      </c:pt>
                      <c:pt idx="3145">
                        <c:v>44627.160046296296</c:v>
                      </c:pt>
                      <c:pt idx="3146">
                        <c:v>44627.160763888889</c:v>
                      </c:pt>
                      <c:pt idx="3147">
                        <c:v>44627.161493055559</c:v>
                      </c:pt>
                      <c:pt idx="3148">
                        <c:v>44627.162222222221</c:v>
                      </c:pt>
                      <c:pt idx="3149">
                        <c:v>44627.162939814814</c:v>
                      </c:pt>
                      <c:pt idx="3150">
                        <c:v>44627.163668981484</c:v>
                      </c:pt>
                      <c:pt idx="3151">
                        <c:v>44627.164398148147</c:v>
                      </c:pt>
                      <c:pt idx="3152">
                        <c:v>44627.16511574074</c:v>
                      </c:pt>
                      <c:pt idx="3153">
                        <c:v>44627.165844907409</c:v>
                      </c:pt>
                      <c:pt idx="3154">
                        <c:v>44627.166574074072</c:v>
                      </c:pt>
                      <c:pt idx="3155">
                        <c:v>44627.167291666665</c:v>
                      </c:pt>
                      <c:pt idx="3156">
                        <c:v>44627.168020833335</c:v>
                      </c:pt>
                      <c:pt idx="3157">
                        <c:v>44627.168749999997</c:v>
                      </c:pt>
                      <c:pt idx="3158">
                        <c:v>44627.16946759259</c:v>
                      </c:pt>
                      <c:pt idx="3159">
                        <c:v>44627.17019675926</c:v>
                      </c:pt>
                      <c:pt idx="3160">
                        <c:v>44627.170925925922</c:v>
                      </c:pt>
                      <c:pt idx="3161">
                        <c:v>44627.171643518515</c:v>
                      </c:pt>
                      <c:pt idx="3162">
                        <c:v>44627.172372685185</c:v>
                      </c:pt>
                      <c:pt idx="3163">
                        <c:v>44627.173090277778</c:v>
                      </c:pt>
                      <c:pt idx="3164">
                        <c:v>44627.173819444448</c:v>
                      </c:pt>
                      <c:pt idx="3165">
                        <c:v>44627.17454861111</c:v>
                      </c:pt>
                      <c:pt idx="3166">
                        <c:v>44627.175266203703</c:v>
                      </c:pt>
                      <c:pt idx="3167">
                        <c:v>44627.175995370373</c:v>
                      </c:pt>
                      <c:pt idx="3168">
                        <c:v>44627.176724537036</c:v>
                      </c:pt>
                      <c:pt idx="3169">
                        <c:v>44627.177442129629</c:v>
                      </c:pt>
                      <c:pt idx="3170">
                        <c:v>44627.178171296298</c:v>
                      </c:pt>
                      <c:pt idx="3171">
                        <c:v>44627.178900462961</c:v>
                      </c:pt>
                      <c:pt idx="3172">
                        <c:v>44627.179618055554</c:v>
                      </c:pt>
                      <c:pt idx="3173">
                        <c:v>44627.180347222224</c:v>
                      </c:pt>
                      <c:pt idx="3174">
                        <c:v>44627.181076388886</c:v>
                      </c:pt>
                      <c:pt idx="3175">
                        <c:v>44627.181793981479</c:v>
                      </c:pt>
                      <c:pt idx="3176">
                        <c:v>44627.182523148149</c:v>
                      </c:pt>
                      <c:pt idx="3177">
                        <c:v>44627.183252314811</c:v>
                      </c:pt>
                      <c:pt idx="3178">
                        <c:v>44627.183969907404</c:v>
                      </c:pt>
                      <c:pt idx="3179">
                        <c:v>44627.184699074074</c:v>
                      </c:pt>
                      <c:pt idx="3180">
                        <c:v>44627.185474537036</c:v>
                      </c:pt>
                      <c:pt idx="3181">
                        <c:v>44627.186203703706</c:v>
                      </c:pt>
                      <c:pt idx="3182">
                        <c:v>44627.186932870369</c:v>
                      </c:pt>
                      <c:pt idx="3183">
                        <c:v>44627.187650462962</c:v>
                      </c:pt>
                      <c:pt idx="3184">
                        <c:v>44627.188379629632</c:v>
                      </c:pt>
                      <c:pt idx="3185">
                        <c:v>44627.189097222225</c:v>
                      </c:pt>
                      <c:pt idx="3186">
                        <c:v>44627.189826388887</c:v>
                      </c:pt>
                      <c:pt idx="3187">
                        <c:v>44627.190555555557</c:v>
                      </c:pt>
                      <c:pt idx="3188">
                        <c:v>44627.19127314815</c:v>
                      </c:pt>
                      <c:pt idx="3189">
                        <c:v>44627.192002314812</c:v>
                      </c:pt>
                      <c:pt idx="3190">
                        <c:v>44627.192731481482</c:v>
                      </c:pt>
                      <c:pt idx="3191">
                        <c:v>44627.193449074075</c:v>
                      </c:pt>
                      <c:pt idx="3192">
                        <c:v>44627.194178240738</c:v>
                      </c:pt>
                      <c:pt idx="3193">
                        <c:v>44627.194907407407</c:v>
                      </c:pt>
                      <c:pt idx="3194">
                        <c:v>44627.195625</c:v>
                      </c:pt>
                      <c:pt idx="3195">
                        <c:v>44627.19635416667</c:v>
                      </c:pt>
                      <c:pt idx="3196">
                        <c:v>44627.197083333333</c:v>
                      </c:pt>
                      <c:pt idx="3197">
                        <c:v>44627.197800925926</c:v>
                      </c:pt>
                      <c:pt idx="3198">
                        <c:v>44627.198530092595</c:v>
                      </c:pt>
                      <c:pt idx="3199">
                        <c:v>44627.199259259258</c:v>
                      </c:pt>
                      <c:pt idx="3200">
                        <c:v>44627.199976851851</c:v>
                      </c:pt>
                      <c:pt idx="3201">
                        <c:v>44627.200706018521</c:v>
                      </c:pt>
                      <c:pt idx="3202">
                        <c:v>44627.201435185183</c:v>
                      </c:pt>
                      <c:pt idx="3203">
                        <c:v>44627.202152777776</c:v>
                      </c:pt>
                      <c:pt idx="3204">
                        <c:v>44627.202881944446</c:v>
                      </c:pt>
                      <c:pt idx="3205">
                        <c:v>44627.203611111108</c:v>
                      </c:pt>
                      <c:pt idx="3206">
                        <c:v>44627.204328703701</c:v>
                      </c:pt>
                      <c:pt idx="3207">
                        <c:v>44627.205057870371</c:v>
                      </c:pt>
                      <c:pt idx="3208">
                        <c:v>44627.205787037034</c:v>
                      </c:pt>
                      <c:pt idx="3209">
                        <c:v>44627.206504629627</c:v>
                      </c:pt>
                      <c:pt idx="3210">
                        <c:v>44627.207233796296</c:v>
                      </c:pt>
                      <c:pt idx="3211">
                        <c:v>44627.207951388889</c:v>
                      </c:pt>
                      <c:pt idx="3212">
                        <c:v>44627.208680555559</c:v>
                      </c:pt>
                      <c:pt idx="3213">
                        <c:v>44627.209409722222</c:v>
                      </c:pt>
                      <c:pt idx="3214">
                        <c:v>44627.210127314815</c:v>
                      </c:pt>
                      <c:pt idx="3215">
                        <c:v>44627.210856481484</c:v>
                      </c:pt>
                      <c:pt idx="3216">
                        <c:v>44627.211585648147</c:v>
                      </c:pt>
                      <c:pt idx="3217">
                        <c:v>44627.21230324074</c:v>
                      </c:pt>
                      <c:pt idx="3218">
                        <c:v>44627.21303240741</c:v>
                      </c:pt>
                      <c:pt idx="3219">
                        <c:v>44627.213761574072</c:v>
                      </c:pt>
                      <c:pt idx="3220">
                        <c:v>44627.214479166665</c:v>
                      </c:pt>
                      <c:pt idx="3221">
                        <c:v>44627.215208333335</c:v>
                      </c:pt>
                      <c:pt idx="3222">
                        <c:v>44627.215937499997</c:v>
                      </c:pt>
                      <c:pt idx="3223">
                        <c:v>44627.21665509259</c:v>
                      </c:pt>
                      <c:pt idx="3224">
                        <c:v>44627.21738425926</c:v>
                      </c:pt>
                      <c:pt idx="3225">
                        <c:v>44627.218101851853</c:v>
                      </c:pt>
                      <c:pt idx="3226">
                        <c:v>44627.218831018516</c:v>
                      </c:pt>
                      <c:pt idx="3227">
                        <c:v>44627.219560185185</c:v>
                      </c:pt>
                      <c:pt idx="3228">
                        <c:v>44627.220277777778</c:v>
                      </c:pt>
                      <c:pt idx="3229">
                        <c:v>44627.221006944441</c:v>
                      </c:pt>
                      <c:pt idx="3230">
                        <c:v>44627.221736111111</c:v>
                      </c:pt>
                      <c:pt idx="3231">
                        <c:v>44627.222453703704</c:v>
                      </c:pt>
                      <c:pt idx="3232">
                        <c:v>44627.223182870373</c:v>
                      </c:pt>
                      <c:pt idx="3233">
                        <c:v>44627.223912037036</c:v>
                      </c:pt>
                      <c:pt idx="3234">
                        <c:v>44627.224629629629</c:v>
                      </c:pt>
                      <c:pt idx="3235">
                        <c:v>44627.225358796299</c:v>
                      </c:pt>
                      <c:pt idx="3236">
                        <c:v>44627.226087962961</c:v>
                      </c:pt>
                      <c:pt idx="3237">
                        <c:v>44627.226805555554</c:v>
                      </c:pt>
                      <c:pt idx="3238">
                        <c:v>44627.227534722224</c:v>
                      </c:pt>
                      <c:pt idx="3239">
                        <c:v>44627.228263888886</c:v>
                      </c:pt>
                      <c:pt idx="3240">
                        <c:v>44627.228981481479</c:v>
                      </c:pt>
                      <c:pt idx="3241">
                        <c:v>44627.229710648149</c:v>
                      </c:pt>
                      <c:pt idx="3242">
                        <c:v>44627.230428240742</c:v>
                      </c:pt>
                      <c:pt idx="3243">
                        <c:v>44627.231157407405</c:v>
                      </c:pt>
                      <c:pt idx="3244">
                        <c:v>44627.231886574074</c:v>
                      </c:pt>
                      <c:pt idx="3245">
                        <c:v>44627.232604166667</c:v>
                      </c:pt>
                      <c:pt idx="3246">
                        <c:v>44627.23333333333</c:v>
                      </c:pt>
                      <c:pt idx="3247">
                        <c:v>44627.2340625</c:v>
                      </c:pt>
                      <c:pt idx="3248">
                        <c:v>44627.234780092593</c:v>
                      </c:pt>
                      <c:pt idx="3249">
                        <c:v>44627.235509259262</c:v>
                      </c:pt>
                      <c:pt idx="3250">
                        <c:v>44627.236238425925</c:v>
                      </c:pt>
                      <c:pt idx="3251">
                        <c:v>44627.236956018518</c:v>
                      </c:pt>
                      <c:pt idx="3252">
                        <c:v>44627.237685185188</c:v>
                      </c:pt>
                      <c:pt idx="3253">
                        <c:v>44627.238402777781</c:v>
                      </c:pt>
                      <c:pt idx="3254">
                        <c:v>44627.239131944443</c:v>
                      </c:pt>
                      <c:pt idx="3255">
                        <c:v>44627.239861111113</c:v>
                      </c:pt>
                      <c:pt idx="3256">
                        <c:v>44627.240578703706</c:v>
                      </c:pt>
                      <c:pt idx="3257">
                        <c:v>44627.241307870368</c:v>
                      </c:pt>
                      <c:pt idx="3258">
                        <c:v>44627.242037037038</c:v>
                      </c:pt>
                      <c:pt idx="3259">
                        <c:v>44627.242754629631</c:v>
                      </c:pt>
                      <c:pt idx="3260">
                        <c:v>44627.243483796294</c:v>
                      </c:pt>
                      <c:pt idx="3261">
                        <c:v>44627.244212962964</c:v>
                      </c:pt>
                      <c:pt idx="3262">
                        <c:v>44627.244930555556</c:v>
                      </c:pt>
                      <c:pt idx="3263">
                        <c:v>44627.245659722219</c:v>
                      </c:pt>
                      <c:pt idx="3264">
                        <c:v>44627.246388888889</c:v>
                      </c:pt>
                      <c:pt idx="3265">
                        <c:v>44627.247106481482</c:v>
                      </c:pt>
                      <c:pt idx="3266">
                        <c:v>44627.247835648152</c:v>
                      </c:pt>
                      <c:pt idx="3267">
                        <c:v>44627.248553240737</c:v>
                      </c:pt>
                      <c:pt idx="3268">
                        <c:v>44627.249282407407</c:v>
                      </c:pt>
                      <c:pt idx="3269">
                        <c:v>44627.250011574077</c:v>
                      </c:pt>
                      <c:pt idx="3270">
                        <c:v>44627.25072916667</c:v>
                      </c:pt>
                      <c:pt idx="3271">
                        <c:v>44627.251458333332</c:v>
                      </c:pt>
                      <c:pt idx="3272">
                        <c:v>44627.252187500002</c:v>
                      </c:pt>
                      <c:pt idx="3273">
                        <c:v>44627.252905092595</c:v>
                      </c:pt>
                      <c:pt idx="3274">
                        <c:v>44627.253634259258</c:v>
                      </c:pt>
                      <c:pt idx="3275">
                        <c:v>44627.254363425927</c:v>
                      </c:pt>
                      <c:pt idx="3276">
                        <c:v>44627.25508101852</c:v>
                      </c:pt>
                      <c:pt idx="3277">
                        <c:v>44627.255810185183</c:v>
                      </c:pt>
                      <c:pt idx="3278">
                        <c:v>44627.256539351853</c:v>
                      </c:pt>
                      <c:pt idx="3279">
                        <c:v>44627.257256944446</c:v>
                      </c:pt>
                      <c:pt idx="3280">
                        <c:v>44627.257986111108</c:v>
                      </c:pt>
                      <c:pt idx="3281">
                        <c:v>44627.258715277778</c:v>
                      </c:pt>
                      <c:pt idx="3282">
                        <c:v>44627.259432870371</c:v>
                      </c:pt>
                      <c:pt idx="3283">
                        <c:v>44627.260162037041</c:v>
                      </c:pt>
                      <c:pt idx="3284">
                        <c:v>44627.260879629626</c:v>
                      </c:pt>
                      <c:pt idx="3285">
                        <c:v>44627.261608796296</c:v>
                      </c:pt>
                      <c:pt idx="3286">
                        <c:v>44627.262337962966</c:v>
                      </c:pt>
                      <c:pt idx="3287">
                        <c:v>44627.263055555559</c:v>
                      </c:pt>
                      <c:pt idx="3288">
                        <c:v>44627.263784722221</c:v>
                      </c:pt>
                      <c:pt idx="3289">
                        <c:v>44627.264513888891</c:v>
                      </c:pt>
                      <c:pt idx="3290">
                        <c:v>44627.265231481484</c:v>
                      </c:pt>
                      <c:pt idx="3291">
                        <c:v>44627.265960648147</c:v>
                      </c:pt>
                      <c:pt idx="3292">
                        <c:v>44627.266689814816</c:v>
                      </c:pt>
                      <c:pt idx="3293">
                        <c:v>44627.267407407409</c:v>
                      </c:pt>
                      <c:pt idx="3294">
                        <c:v>44627.268136574072</c:v>
                      </c:pt>
                      <c:pt idx="3295">
                        <c:v>44627.268854166665</c:v>
                      </c:pt>
                      <c:pt idx="3296">
                        <c:v>44627.269583333335</c:v>
                      </c:pt>
                      <c:pt idx="3297">
                        <c:v>44627.270312499997</c:v>
                      </c:pt>
                      <c:pt idx="3298">
                        <c:v>44627.27103009259</c:v>
                      </c:pt>
                      <c:pt idx="3299">
                        <c:v>44627.27175925926</c:v>
                      </c:pt>
                      <c:pt idx="3300">
                        <c:v>44627.272488425922</c:v>
                      </c:pt>
                      <c:pt idx="3301">
                        <c:v>44627.273206018515</c:v>
                      </c:pt>
                      <c:pt idx="3302">
                        <c:v>44627.273935185185</c:v>
                      </c:pt>
                      <c:pt idx="3303">
                        <c:v>44627.274664351855</c:v>
                      </c:pt>
                      <c:pt idx="3304">
                        <c:v>44627.275381944448</c:v>
                      </c:pt>
                      <c:pt idx="3305">
                        <c:v>44627.27611111111</c:v>
                      </c:pt>
                      <c:pt idx="3306">
                        <c:v>44627.27684027778</c:v>
                      </c:pt>
                      <c:pt idx="3307">
                        <c:v>44627.277557870373</c:v>
                      </c:pt>
                      <c:pt idx="3308">
                        <c:v>44627.278287037036</c:v>
                      </c:pt>
                      <c:pt idx="3309">
                        <c:v>44627.279016203705</c:v>
                      </c:pt>
                      <c:pt idx="3310">
                        <c:v>44627.279733796298</c:v>
                      </c:pt>
                      <c:pt idx="3311">
                        <c:v>44627.280462962961</c:v>
                      </c:pt>
                      <c:pt idx="3312">
                        <c:v>44627.281192129631</c:v>
                      </c:pt>
                      <c:pt idx="3313">
                        <c:v>44627.281909722224</c:v>
                      </c:pt>
                      <c:pt idx="3314">
                        <c:v>44627.282638888886</c:v>
                      </c:pt>
                      <c:pt idx="3315">
                        <c:v>44627.283368055556</c:v>
                      </c:pt>
                      <c:pt idx="3316">
                        <c:v>44627.284085648149</c:v>
                      </c:pt>
                      <c:pt idx="3317">
                        <c:v>44627.284814814811</c:v>
                      </c:pt>
                      <c:pt idx="3318">
                        <c:v>44627.285543981481</c:v>
                      </c:pt>
                      <c:pt idx="3319">
                        <c:v>44627.286261574074</c:v>
                      </c:pt>
                      <c:pt idx="3320">
                        <c:v>44627.286990740744</c:v>
                      </c:pt>
                      <c:pt idx="3321">
                        <c:v>44627.287708333337</c:v>
                      </c:pt>
                      <c:pt idx="3322">
                        <c:v>44627.288437499999</c:v>
                      </c:pt>
                      <c:pt idx="3323">
                        <c:v>44627.289166666669</c:v>
                      </c:pt>
                      <c:pt idx="3324">
                        <c:v>44627.289884259262</c:v>
                      </c:pt>
                      <c:pt idx="3325">
                        <c:v>44627.290613425925</c:v>
                      </c:pt>
                      <c:pt idx="3326">
                        <c:v>44627.291342592594</c:v>
                      </c:pt>
                      <c:pt idx="3327">
                        <c:v>44627.292060185187</c:v>
                      </c:pt>
                      <c:pt idx="3328">
                        <c:v>44627.29278935185</c:v>
                      </c:pt>
                      <c:pt idx="3329">
                        <c:v>44627.29351851852</c:v>
                      </c:pt>
                      <c:pt idx="3330">
                        <c:v>44627.294236111113</c:v>
                      </c:pt>
                      <c:pt idx="3331">
                        <c:v>44627.294965277775</c:v>
                      </c:pt>
                      <c:pt idx="3332">
                        <c:v>44627.295694444445</c:v>
                      </c:pt>
                      <c:pt idx="3333">
                        <c:v>44627.296412037038</c:v>
                      </c:pt>
                      <c:pt idx="3334">
                        <c:v>44627.2971412037</c:v>
                      </c:pt>
                      <c:pt idx="3335">
                        <c:v>44627.29787037037</c:v>
                      </c:pt>
                      <c:pt idx="3336">
                        <c:v>44627.298587962963</c:v>
                      </c:pt>
                      <c:pt idx="3337">
                        <c:v>44627.299317129633</c:v>
                      </c:pt>
                      <c:pt idx="3338">
                        <c:v>44627.300046296295</c:v>
                      </c:pt>
                      <c:pt idx="3339">
                        <c:v>44627.300763888888</c:v>
                      </c:pt>
                      <c:pt idx="3340">
                        <c:v>44627.301493055558</c:v>
                      </c:pt>
                      <c:pt idx="3341">
                        <c:v>44627.302222222221</c:v>
                      </c:pt>
                      <c:pt idx="3342">
                        <c:v>44627.302939814814</c:v>
                      </c:pt>
                      <c:pt idx="3343">
                        <c:v>44627.303668981483</c:v>
                      </c:pt>
                      <c:pt idx="3344">
                        <c:v>44627.304386574076</c:v>
                      </c:pt>
                      <c:pt idx="3345">
                        <c:v>44627.305115740739</c:v>
                      </c:pt>
                      <c:pt idx="3346">
                        <c:v>44627.305844907409</c:v>
                      </c:pt>
                      <c:pt idx="3347">
                        <c:v>44627.306562500002</c:v>
                      </c:pt>
                      <c:pt idx="3348">
                        <c:v>44627.307291666664</c:v>
                      </c:pt>
                      <c:pt idx="3349">
                        <c:v>44627.308020833334</c:v>
                      </c:pt>
                      <c:pt idx="3350">
                        <c:v>44627.308738425927</c:v>
                      </c:pt>
                      <c:pt idx="3351">
                        <c:v>44627.309467592589</c:v>
                      </c:pt>
                      <c:pt idx="3352">
                        <c:v>44627.310196759259</c:v>
                      </c:pt>
                      <c:pt idx="3353">
                        <c:v>44627.310914351852</c:v>
                      </c:pt>
                      <c:pt idx="3354">
                        <c:v>44627.311643518522</c:v>
                      </c:pt>
                      <c:pt idx="3355">
                        <c:v>44627.312372685185</c:v>
                      </c:pt>
                      <c:pt idx="3356">
                        <c:v>44627.313090277778</c:v>
                      </c:pt>
                      <c:pt idx="3357">
                        <c:v>44627.313819444447</c:v>
                      </c:pt>
                      <c:pt idx="3358">
                        <c:v>44627.31454861111</c:v>
                      </c:pt>
                      <c:pt idx="3359">
                        <c:v>44627.315266203703</c:v>
                      </c:pt>
                      <c:pt idx="3360">
                        <c:v>44627.315995370373</c:v>
                      </c:pt>
                      <c:pt idx="3361">
                        <c:v>44627.316724537035</c:v>
                      </c:pt>
                      <c:pt idx="3362">
                        <c:v>44627.317442129628</c:v>
                      </c:pt>
                      <c:pt idx="3363">
                        <c:v>44627.318171296298</c:v>
                      </c:pt>
                      <c:pt idx="3364">
                        <c:v>44627.31890046296</c:v>
                      </c:pt>
                      <c:pt idx="3365">
                        <c:v>44627.319618055553</c:v>
                      </c:pt>
                      <c:pt idx="3366">
                        <c:v>44627.320347222223</c:v>
                      </c:pt>
                      <c:pt idx="3367">
                        <c:v>44627.321064814816</c:v>
                      </c:pt>
                      <c:pt idx="3368">
                        <c:v>44627.321793981479</c:v>
                      </c:pt>
                      <c:pt idx="3369">
                        <c:v>44627.322523148148</c:v>
                      </c:pt>
                      <c:pt idx="3370">
                        <c:v>44627.323240740741</c:v>
                      </c:pt>
                      <c:pt idx="3371">
                        <c:v>44627.323969907404</c:v>
                      </c:pt>
                      <c:pt idx="3372">
                        <c:v>44627.324699074074</c:v>
                      </c:pt>
                      <c:pt idx="3373">
                        <c:v>44627.325416666667</c:v>
                      </c:pt>
                      <c:pt idx="3374">
                        <c:v>44627.326145833336</c:v>
                      </c:pt>
                      <c:pt idx="3375">
                        <c:v>44627.326874999999</c:v>
                      </c:pt>
                      <c:pt idx="3376">
                        <c:v>44627.327592592592</c:v>
                      </c:pt>
                      <c:pt idx="3377">
                        <c:v>44627.328321759262</c:v>
                      </c:pt>
                      <c:pt idx="3378">
                        <c:v>44627.329039351855</c:v>
                      </c:pt>
                      <c:pt idx="3379">
                        <c:v>44627.329768518517</c:v>
                      </c:pt>
                      <c:pt idx="3380">
                        <c:v>44627.330497685187</c:v>
                      </c:pt>
                      <c:pt idx="3381">
                        <c:v>44627.33121527778</c:v>
                      </c:pt>
                      <c:pt idx="3382">
                        <c:v>44627.331944444442</c:v>
                      </c:pt>
                      <c:pt idx="3383">
                        <c:v>44627.332673611112</c:v>
                      </c:pt>
                      <c:pt idx="3384">
                        <c:v>44627.333391203705</c:v>
                      </c:pt>
                      <c:pt idx="3385">
                        <c:v>44627.334120370368</c:v>
                      </c:pt>
                      <c:pt idx="3386">
                        <c:v>44627.33489583333</c:v>
                      </c:pt>
                      <c:pt idx="3387">
                        <c:v>44627.335625</c:v>
                      </c:pt>
                      <c:pt idx="3388">
                        <c:v>44627.336342592593</c:v>
                      </c:pt>
                      <c:pt idx="3389">
                        <c:v>44627.337071759262</c:v>
                      </c:pt>
                      <c:pt idx="3390">
                        <c:v>44627.337789351855</c:v>
                      </c:pt>
                      <c:pt idx="3391">
                        <c:v>44627.338518518518</c:v>
                      </c:pt>
                      <c:pt idx="3392">
                        <c:v>44627.339247685188</c:v>
                      </c:pt>
                      <c:pt idx="3393">
                        <c:v>44627.339965277781</c:v>
                      </c:pt>
                      <c:pt idx="3394">
                        <c:v>44627.340694444443</c:v>
                      </c:pt>
                      <c:pt idx="3395">
                        <c:v>44627.341423611113</c:v>
                      </c:pt>
                      <c:pt idx="3396">
                        <c:v>44627.342141203706</c:v>
                      </c:pt>
                      <c:pt idx="3397">
                        <c:v>44627.342870370368</c:v>
                      </c:pt>
                      <c:pt idx="3398">
                        <c:v>44627.343599537038</c:v>
                      </c:pt>
                      <c:pt idx="3399">
                        <c:v>44627.344317129631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Sheet3!$E$215:$E$3614</c15:sqref>
                        </c15:formulaRef>
                      </c:ext>
                    </c:extLst>
                    <c:numCache>
                      <c:formatCode>General</c:formatCode>
                      <c:ptCount val="3400"/>
                      <c:pt idx="0">
                        <c:v>2.1141000000000001E-7</c:v>
                      </c:pt>
                      <c:pt idx="1">
                        <c:v>2.104E-7</c:v>
                      </c:pt>
                      <c:pt idx="2">
                        <c:v>2.0938000000000001E-7</c:v>
                      </c:pt>
                      <c:pt idx="3">
                        <c:v>2.0800999999999999E-7</c:v>
                      </c:pt>
                      <c:pt idx="4">
                        <c:v>2.0685999999999999E-7</c:v>
                      </c:pt>
                      <c:pt idx="5">
                        <c:v>2.0606999999999999E-7</c:v>
                      </c:pt>
                      <c:pt idx="6">
                        <c:v>2.0531999999999999E-7</c:v>
                      </c:pt>
                      <c:pt idx="7">
                        <c:v>2.043E-7</c:v>
                      </c:pt>
                      <c:pt idx="8">
                        <c:v>2.0284000000000001E-7</c:v>
                      </c:pt>
                      <c:pt idx="9">
                        <c:v>2.0218E-7</c:v>
                      </c:pt>
                      <c:pt idx="10">
                        <c:v>2.0064E-7</c:v>
                      </c:pt>
                      <c:pt idx="11">
                        <c:v>1.9966E-7</c:v>
                      </c:pt>
                      <c:pt idx="12">
                        <c:v>1.9896E-7</c:v>
                      </c:pt>
                      <c:pt idx="13">
                        <c:v>1.9856E-7</c:v>
                      </c:pt>
                      <c:pt idx="14">
                        <c:v>1.9803000000000001E-7</c:v>
                      </c:pt>
                      <c:pt idx="15">
                        <c:v>1.9656999999999999E-7</c:v>
                      </c:pt>
                      <c:pt idx="16">
                        <c:v>1.9565000000000001E-7</c:v>
                      </c:pt>
                      <c:pt idx="17">
                        <c:v>1.9436E-7</c:v>
                      </c:pt>
                      <c:pt idx="18">
                        <c:v>1.9361E-7</c:v>
                      </c:pt>
                      <c:pt idx="19">
                        <c:v>1.9308000000000001E-7</c:v>
                      </c:pt>
                      <c:pt idx="20">
                        <c:v>1.9154000000000001E-7</c:v>
                      </c:pt>
                      <c:pt idx="21">
                        <c:v>1.9145000000000001E-7</c:v>
                      </c:pt>
                      <c:pt idx="22">
                        <c:v>1.9021000000000001E-7</c:v>
                      </c:pt>
                      <c:pt idx="23">
                        <c:v>1.8942000000000001E-7</c:v>
                      </c:pt>
                      <c:pt idx="24">
                        <c:v>1.8981999999999999E-7</c:v>
                      </c:pt>
                      <c:pt idx="25">
                        <c:v>1.8839999999999999E-7</c:v>
                      </c:pt>
                      <c:pt idx="26">
                        <c:v>1.8743E-7</c:v>
                      </c:pt>
                      <c:pt idx="27">
                        <c:v>1.8739000000000001E-7</c:v>
                      </c:pt>
                      <c:pt idx="28">
                        <c:v>1.8580000000000001E-7</c:v>
                      </c:pt>
                      <c:pt idx="29">
                        <c:v>1.8521999999999999E-7</c:v>
                      </c:pt>
                      <c:pt idx="30">
                        <c:v>1.8447000000000001E-7</c:v>
                      </c:pt>
                      <c:pt idx="31">
                        <c:v>1.8309999999999999E-7</c:v>
                      </c:pt>
                      <c:pt idx="32">
                        <c:v>1.8293000000000001E-7</c:v>
                      </c:pt>
                      <c:pt idx="33">
                        <c:v>1.8231E-7</c:v>
                      </c:pt>
                      <c:pt idx="34">
                        <c:v>1.8209000000000001E-7</c:v>
                      </c:pt>
                      <c:pt idx="35">
                        <c:v>1.8028E-7</c:v>
                      </c:pt>
                      <c:pt idx="36">
                        <c:v>1.8071999999999999E-7</c:v>
                      </c:pt>
                      <c:pt idx="37">
                        <c:v>1.7957000000000001E-7</c:v>
                      </c:pt>
                      <c:pt idx="38">
                        <c:v>1.7891000000000001E-7</c:v>
                      </c:pt>
                      <c:pt idx="39">
                        <c:v>1.7798000000000001E-7</c:v>
                      </c:pt>
                      <c:pt idx="40">
                        <c:v>1.7732E-7</c:v>
                      </c:pt>
                      <c:pt idx="41">
                        <c:v>1.7611999999999999E-7</c:v>
                      </c:pt>
                      <c:pt idx="42">
                        <c:v>1.7599E-7</c:v>
                      </c:pt>
                      <c:pt idx="43">
                        <c:v>1.7568E-7</c:v>
                      </c:pt>
                      <c:pt idx="44">
                        <c:v>1.7498E-7</c:v>
                      </c:pt>
                      <c:pt idx="45">
                        <c:v>1.7387000000000001E-7</c:v>
                      </c:pt>
                      <c:pt idx="46">
                        <c:v>1.7308000000000001E-7</c:v>
                      </c:pt>
                      <c:pt idx="47">
                        <c:v>1.7219000000000001E-7</c:v>
                      </c:pt>
                      <c:pt idx="48">
                        <c:v>1.7254999999999999E-7</c:v>
                      </c:pt>
                      <c:pt idx="49">
                        <c:v>1.7060000000000001E-7</c:v>
                      </c:pt>
                      <c:pt idx="50">
                        <c:v>1.6985E-7</c:v>
                      </c:pt>
                      <c:pt idx="51">
                        <c:v>1.6915E-7</c:v>
                      </c:pt>
                      <c:pt idx="52">
                        <c:v>1.691E-7</c:v>
                      </c:pt>
                      <c:pt idx="53">
                        <c:v>1.68E-7</c:v>
                      </c:pt>
                      <c:pt idx="54">
                        <c:v>1.6768999999999999E-7</c:v>
                      </c:pt>
                      <c:pt idx="55">
                        <c:v>1.6716E-7</c:v>
                      </c:pt>
                      <c:pt idx="56">
                        <c:v>1.6632E-7</c:v>
                      </c:pt>
                      <c:pt idx="57">
                        <c:v>1.6570000000000001E-7</c:v>
                      </c:pt>
                      <c:pt idx="58">
                        <c:v>1.6570000000000001E-7</c:v>
                      </c:pt>
                      <c:pt idx="59">
                        <c:v>1.6455E-7</c:v>
                      </c:pt>
                      <c:pt idx="60">
                        <c:v>1.642E-7</c:v>
                      </c:pt>
                      <c:pt idx="61">
                        <c:v>1.638E-7</c:v>
                      </c:pt>
                      <c:pt idx="62">
                        <c:v>1.6301E-7</c:v>
                      </c:pt>
                      <c:pt idx="63">
                        <c:v>1.6154999999999999E-7</c:v>
                      </c:pt>
                      <c:pt idx="64">
                        <c:v>1.6189999999999999E-7</c:v>
                      </c:pt>
                      <c:pt idx="65">
                        <c:v>1.6129000000000001E-7</c:v>
                      </c:pt>
                      <c:pt idx="66">
                        <c:v>1.6084E-7</c:v>
                      </c:pt>
                      <c:pt idx="67">
                        <c:v>1.5996000000000001E-7</c:v>
                      </c:pt>
                      <c:pt idx="68">
                        <c:v>1.5951999999999999E-7</c:v>
                      </c:pt>
                      <c:pt idx="69">
                        <c:v>1.5942999999999999E-7</c:v>
                      </c:pt>
                      <c:pt idx="70">
                        <c:v>1.5828000000000001E-7</c:v>
                      </c:pt>
                      <c:pt idx="71">
                        <c:v>1.5727E-7</c:v>
                      </c:pt>
                      <c:pt idx="72">
                        <c:v>1.5722E-7</c:v>
                      </c:pt>
                      <c:pt idx="73">
                        <c:v>1.5638E-7</c:v>
                      </c:pt>
                      <c:pt idx="74">
                        <c:v>1.5647E-7</c:v>
                      </c:pt>
                      <c:pt idx="75">
                        <c:v>1.5563E-7</c:v>
                      </c:pt>
                      <c:pt idx="76">
                        <c:v>1.5479E-7</c:v>
                      </c:pt>
                      <c:pt idx="77">
                        <c:v>1.5519E-7</c:v>
                      </c:pt>
                      <c:pt idx="78">
                        <c:v>1.5391000000000001E-7</c:v>
                      </c:pt>
                      <c:pt idx="79">
                        <c:v>1.5312000000000001E-7</c:v>
                      </c:pt>
                      <c:pt idx="80">
                        <c:v>1.525E-7</c:v>
                      </c:pt>
                      <c:pt idx="81">
                        <c:v>1.5206E-7</c:v>
                      </c:pt>
                      <c:pt idx="82">
                        <c:v>1.5209999999999999E-7</c:v>
                      </c:pt>
                      <c:pt idx="83">
                        <c:v>1.5144000000000001E-7</c:v>
                      </c:pt>
                      <c:pt idx="84">
                        <c:v>1.5076999999999999E-7</c:v>
                      </c:pt>
                      <c:pt idx="85">
                        <c:v>1.5069000000000001E-7</c:v>
                      </c:pt>
                      <c:pt idx="86">
                        <c:v>1.4941000000000001E-7</c:v>
                      </c:pt>
                      <c:pt idx="87">
                        <c:v>1.4954E-7</c:v>
                      </c:pt>
                      <c:pt idx="88">
                        <c:v>1.4896000000000001E-7</c:v>
                      </c:pt>
                      <c:pt idx="89">
                        <c:v>1.476E-7</c:v>
                      </c:pt>
                      <c:pt idx="90">
                        <c:v>1.4733000000000001E-7</c:v>
                      </c:pt>
                      <c:pt idx="91">
                        <c:v>1.4707000000000001E-7</c:v>
                      </c:pt>
                      <c:pt idx="92">
                        <c:v>1.4698000000000001E-7</c:v>
                      </c:pt>
                      <c:pt idx="93">
                        <c:v>1.4670999999999999E-7</c:v>
                      </c:pt>
                      <c:pt idx="94">
                        <c:v>1.4604999999999999E-7</c:v>
                      </c:pt>
                      <c:pt idx="95">
                        <c:v>1.4503E-7</c:v>
                      </c:pt>
                      <c:pt idx="96">
                        <c:v>1.4534E-7</c:v>
                      </c:pt>
                      <c:pt idx="97">
                        <c:v>1.4441999999999999E-7</c:v>
                      </c:pt>
                      <c:pt idx="98">
                        <c:v>1.4397000000000001E-7</c:v>
                      </c:pt>
                      <c:pt idx="99">
                        <c:v>1.4322000000000001E-7</c:v>
                      </c:pt>
                      <c:pt idx="100">
                        <c:v>1.4238000000000001E-7</c:v>
                      </c:pt>
                      <c:pt idx="101">
                        <c:v>1.4216E-7</c:v>
                      </c:pt>
                      <c:pt idx="102">
                        <c:v>1.4194000000000001E-7</c:v>
                      </c:pt>
                      <c:pt idx="103">
                        <c:v>1.4132E-7</c:v>
                      </c:pt>
                      <c:pt idx="104">
                        <c:v>1.4128000000000001E-7</c:v>
                      </c:pt>
                      <c:pt idx="105">
                        <c:v>1.4030999999999999E-7</c:v>
                      </c:pt>
                      <c:pt idx="106">
                        <c:v>1.3969E-7</c:v>
                      </c:pt>
                      <c:pt idx="107">
                        <c:v>1.3902999999999999E-7</c:v>
                      </c:pt>
                      <c:pt idx="108">
                        <c:v>1.3941999999999999E-7</c:v>
                      </c:pt>
                      <c:pt idx="109">
                        <c:v>1.3783000000000001E-7</c:v>
                      </c:pt>
                      <c:pt idx="110">
                        <c:v>1.381E-7</c:v>
                      </c:pt>
                      <c:pt idx="111">
                        <c:v>1.3757000000000001E-7</c:v>
                      </c:pt>
                      <c:pt idx="112">
                        <c:v>1.3691E-7</c:v>
                      </c:pt>
                      <c:pt idx="113">
                        <c:v>1.3638000000000001E-7</c:v>
                      </c:pt>
                      <c:pt idx="114">
                        <c:v>1.3633E-7</c:v>
                      </c:pt>
                      <c:pt idx="115">
                        <c:v>1.3589000000000001E-7</c:v>
                      </c:pt>
                      <c:pt idx="116">
                        <c:v>1.3474E-7</c:v>
                      </c:pt>
                      <c:pt idx="117">
                        <c:v>1.3510000000000001E-7</c:v>
                      </c:pt>
                      <c:pt idx="118">
                        <c:v>1.3439E-7</c:v>
                      </c:pt>
                      <c:pt idx="119">
                        <c:v>1.3395000000000001E-7</c:v>
                      </c:pt>
                      <c:pt idx="120">
                        <c:v>1.3346000000000001E-7</c:v>
                      </c:pt>
                      <c:pt idx="121">
                        <c:v>1.3311000000000001E-7</c:v>
                      </c:pt>
                      <c:pt idx="122">
                        <c:v>1.3227000000000001E-7</c:v>
                      </c:pt>
                      <c:pt idx="123">
                        <c:v>1.3253999999999999E-7</c:v>
                      </c:pt>
                      <c:pt idx="124">
                        <c:v>1.3187E-7</c:v>
                      </c:pt>
                      <c:pt idx="125">
                        <c:v>1.3103E-7</c:v>
                      </c:pt>
                      <c:pt idx="126">
                        <c:v>1.3077E-7</c:v>
                      </c:pt>
                      <c:pt idx="127">
                        <c:v>1.3028E-7</c:v>
                      </c:pt>
                      <c:pt idx="128">
                        <c:v>1.2989000000000001E-7</c:v>
                      </c:pt>
                      <c:pt idx="129">
                        <c:v>1.3045999999999999E-7</c:v>
                      </c:pt>
                      <c:pt idx="130">
                        <c:v>1.2949E-7</c:v>
                      </c:pt>
                      <c:pt idx="131">
                        <c:v>1.2891000000000001E-7</c:v>
                      </c:pt>
                      <c:pt idx="132">
                        <c:v>1.2869E-7</c:v>
                      </c:pt>
                      <c:pt idx="133">
                        <c:v>1.2785E-7</c:v>
                      </c:pt>
                      <c:pt idx="134">
                        <c:v>1.2802999999999999E-7</c:v>
                      </c:pt>
                      <c:pt idx="135">
                        <c:v>1.2723999999999999E-7</c:v>
                      </c:pt>
                      <c:pt idx="136">
                        <c:v>1.2674999999999999E-7</c:v>
                      </c:pt>
                      <c:pt idx="137">
                        <c:v>1.2634999999999999E-7</c:v>
                      </c:pt>
                      <c:pt idx="138">
                        <c:v>1.2599999999999999E-7</c:v>
                      </c:pt>
                      <c:pt idx="139">
                        <c:v>1.2529000000000001E-7</c:v>
                      </c:pt>
                      <c:pt idx="140">
                        <c:v>1.2578000000000001E-7</c:v>
                      </c:pt>
                      <c:pt idx="141">
                        <c:v>1.2475999999999999E-7</c:v>
                      </c:pt>
                      <c:pt idx="142">
                        <c:v>1.2471999999999999E-7</c:v>
                      </c:pt>
                      <c:pt idx="143">
                        <c:v>1.2419E-7</c:v>
                      </c:pt>
                      <c:pt idx="144">
                        <c:v>1.2405999999999999E-7</c:v>
                      </c:pt>
                      <c:pt idx="145">
                        <c:v>1.2419E-7</c:v>
                      </c:pt>
                      <c:pt idx="146">
                        <c:v>1.2339E-7</c:v>
                      </c:pt>
                      <c:pt idx="147">
                        <c:v>1.2277999999999999E-7</c:v>
                      </c:pt>
                      <c:pt idx="148">
                        <c:v>1.2255E-7</c:v>
                      </c:pt>
                      <c:pt idx="149">
                        <c:v>1.2225E-7</c:v>
                      </c:pt>
                      <c:pt idx="150">
                        <c:v>1.2185E-7</c:v>
                      </c:pt>
                      <c:pt idx="151">
                        <c:v>1.2207000000000001E-7</c:v>
                      </c:pt>
                      <c:pt idx="152">
                        <c:v>1.2092E-7</c:v>
                      </c:pt>
                      <c:pt idx="153">
                        <c:v>1.2109999999999999E-7</c:v>
                      </c:pt>
                      <c:pt idx="154">
                        <c:v>1.2017E-7</c:v>
                      </c:pt>
                      <c:pt idx="155">
                        <c:v>1.1999E-7</c:v>
                      </c:pt>
                      <c:pt idx="156">
                        <c:v>1.2017E-7</c:v>
                      </c:pt>
                      <c:pt idx="157">
                        <c:v>1.1950999999999999E-7</c:v>
                      </c:pt>
                      <c:pt idx="158">
                        <c:v>1.1950999999999999E-7</c:v>
                      </c:pt>
                      <c:pt idx="159">
                        <c:v>1.192E-7</c:v>
                      </c:pt>
                      <c:pt idx="160">
                        <c:v>1.1857999999999999E-7</c:v>
                      </c:pt>
                      <c:pt idx="161">
                        <c:v>1.1933E-7</c:v>
                      </c:pt>
                      <c:pt idx="162">
                        <c:v>1.1773999999999999E-7</c:v>
                      </c:pt>
                      <c:pt idx="163">
                        <c:v>1.1849E-7</c:v>
                      </c:pt>
                      <c:pt idx="164">
                        <c:v>1.1796000000000001E-7</c:v>
                      </c:pt>
                      <c:pt idx="165">
                        <c:v>1.1689999999999999E-7</c:v>
                      </c:pt>
                      <c:pt idx="166">
                        <c:v>1.1699E-7</c:v>
                      </c:pt>
                      <c:pt idx="167">
                        <c:v>1.1681E-7</c:v>
                      </c:pt>
                      <c:pt idx="168">
                        <c:v>1.1672E-7</c:v>
                      </c:pt>
                      <c:pt idx="169">
                        <c:v>1.1677000000000001E-7</c:v>
                      </c:pt>
                      <c:pt idx="170">
                        <c:v>1.1566E-7</c:v>
                      </c:pt>
                      <c:pt idx="171">
                        <c:v>1.1562E-7</c:v>
                      </c:pt>
                      <c:pt idx="172">
                        <c:v>1.1531E-7</c:v>
                      </c:pt>
                      <c:pt idx="173">
                        <c:v>1.1491E-7</c:v>
                      </c:pt>
                      <c:pt idx="174">
                        <c:v>1.1389999999999999E-7</c:v>
                      </c:pt>
                      <c:pt idx="175">
                        <c:v>1.1424999999999999E-7</c:v>
                      </c:pt>
                      <c:pt idx="176">
                        <c:v>1.1456E-7</c:v>
                      </c:pt>
                      <c:pt idx="177">
                        <c:v>1.1394E-7</c:v>
                      </c:pt>
                      <c:pt idx="178">
                        <c:v>1.1363000000000001E-7</c:v>
                      </c:pt>
                      <c:pt idx="179">
                        <c:v>1.1368E-7</c:v>
                      </c:pt>
                      <c:pt idx="180">
                        <c:v>1.1324E-7</c:v>
                      </c:pt>
                      <c:pt idx="181">
                        <c:v>1.1235E-7</c:v>
                      </c:pt>
                      <c:pt idx="182">
                        <c:v>1.1262E-7</c:v>
                      </c:pt>
                      <c:pt idx="183">
                        <c:v>1.1142E-7</c:v>
                      </c:pt>
                      <c:pt idx="184">
                        <c:v>1.1173E-7</c:v>
                      </c:pt>
                      <c:pt idx="185">
                        <c:v>1.1138E-7</c:v>
                      </c:pt>
                      <c:pt idx="186">
                        <c:v>1.1159999999999999E-7</c:v>
                      </c:pt>
                      <c:pt idx="187">
                        <c:v>1.1116E-7</c:v>
                      </c:pt>
                      <c:pt idx="188">
                        <c:v>1.1138E-7</c:v>
                      </c:pt>
                      <c:pt idx="189">
                        <c:v>1.1037E-7</c:v>
                      </c:pt>
                      <c:pt idx="190">
                        <c:v>1.101E-7</c:v>
                      </c:pt>
                      <c:pt idx="191">
                        <c:v>1.0939E-7</c:v>
                      </c:pt>
                      <c:pt idx="192">
                        <c:v>1.0948E-7</c:v>
                      </c:pt>
                      <c:pt idx="193">
                        <c:v>1.0891E-7</c:v>
                      </c:pt>
                      <c:pt idx="194">
                        <c:v>1.0956999999999999E-7</c:v>
                      </c:pt>
                      <c:pt idx="195">
                        <c:v>1.0842E-7</c:v>
                      </c:pt>
                      <c:pt idx="196">
                        <c:v>1.0855E-7</c:v>
                      </c:pt>
                      <c:pt idx="197">
                        <c:v>1.0860000000000001E-7</c:v>
                      </c:pt>
                      <c:pt idx="198">
                        <c:v>1.0789E-7</c:v>
                      </c:pt>
                      <c:pt idx="199">
                        <c:v>1.0740999999999999E-7</c:v>
                      </c:pt>
                      <c:pt idx="200">
                        <c:v>1.0726999999999999E-7</c:v>
                      </c:pt>
                      <c:pt idx="201">
                        <c:v>1.0688E-7</c:v>
                      </c:pt>
                      <c:pt idx="202">
                        <c:v>1.0691999999999999E-7</c:v>
                      </c:pt>
                      <c:pt idx="203">
                        <c:v>1.0621E-7</c:v>
                      </c:pt>
                      <c:pt idx="204">
                        <c:v>1.0630000000000001E-7</c:v>
                      </c:pt>
                      <c:pt idx="205">
                        <c:v>1.0688E-7</c:v>
                      </c:pt>
                      <c:pt idx="206">
                        <c:v>1.0537E-7</c:v>
                      </c:pt>
                      <c:pt idx="207">
                        <c:v>1.0560000000000001E-7</c:v>
                      </c:pt>
                      <c:pt idx="208">
                        <c:v>1.0551E-7</c:v>
                      </c:pt>
                      <c:pt idx="209">
                        <c:v>1.0488999999999999E-7</c:v>
                      </c:pt>
                      <c:pt idx="210">
                        <c:v>1.0409E-7</c:v>
                      </c:pt>
                      <c:pt idx="211">
                        <c:v>1.0507E-7</c:v>
                      </c:pt>
                      <c:pt idx="212">
                        <c:v>1.0391999999999999E-7</c:v>
                      </c:pt>
                      <c:pt idx="213">
                        <c:v>1.0396E-7</c:v>
                      </c:pt>
                      <c:pt idx="214">
                        <c:v>1.0307999999999999E-7</c:v>
                      </c:pt>
                      <c:pt idx="215">
                        <c:v>1.0339E-7</c:v>
                      </c:pt>
                      <c:pt idx="216">
                        <c:v>1.0321E-7</c:v>
                      </c:pt>
                      <c:pt idx="217">
                        <c:v>1.0264E-7</c:v>
                      </c:pt>
                      <c:pt idx="218">
                        <c:v>1.0299E-7</c:v>
                      </c:pt>
                      <c:pt idx="219">
                        <c:v>1.0233E-7</c:v>
                      </c:pt>
                      <c:pt idx="220">
                        <c:v>1.0158E-7</c:v>
                      </c:pt>
                      <c:pt idx="221">
                        <c:v>1.0069E-7</c:v>
                      </c:pt>
                      <c:pt idx="222">
                        <c:v>1.0228E-7</c:v>
                      </c:pt>
                      <c:pt idx="223">
                        <c:v>1.0096E-7</c:v>
                      </c:pt>
                      <c:pt idx="224">
                        <c:v>1.0118E-7</c:v>
                      </c:pt>
                      <c:pt idx="225">
                        <c:v>1.0065E-7</c:v>
                      </c:pt>
                      <c:pt idx="226">
                        <c:v>1.0038E-7</c:v>
                      </c:pt>
                      <c:pt idx="227">
                        <c:v>1.0083E-7</c:v>
                      </c:pt>
                      <c:pt idx="228">
                        <c:v>1.0021E-7</c:v>
                      </c:pt>
                      <c:pt idx="229">
                        <c:v>1.0007E-7</c:v>
                      </c:pt>
                      <c:pt idx="230">
                        <c:v>9.9500999999999999E-8</c:v>
                      </c:pt>
                      <c:pt idx="231">
                        <c:v>9.8397000000000004E-8</c:v>
                      </c:pt>
                      <c:pt idx="232">
                        <c:v>9.8397000000000004E-8</c:v>
                      </c:pt>
                      <c:pt idx="233">
                        <c:v>9.9015000000000004E-8</c:v>
                      </c:pt>
                      <c:pt idx="234">
                        <c:v>9.9146999999999994E-8</c:v>
                      </c:pt>
                      <c:pt idx="235">
                        <c:v>9.8749999999999994E-8</c:v>
                      </c:pt>
                      <c:pt idx="236">
                        <c:v>9.8397000000000004E-8</c:v>
                      </c:pt>
                      <c:pt idx="237">
                        <c:v>9.7733999999999994E-8</c:v>
                      </c:pt>
                      <c:pt idx="238">
                        <c:v>9.7292999999999996E-8</c:v>
                      </c:pt>
                      <c:pt idx="239">
                        <c:v>9.7160000000000004E-8</c:v>
                      </c:pt>
                      <c:pt idx="240">
                        <c:v>9.7602000000000003E-8</c:v>
                      </c:pt>
                      <c:pt idx="241">
                        <c:v>9.6939000000000005E-8</c:v>
                      </c:pt>
                      <c:pt idx="242">
                        <c:v>9.6629999999999999E-8</c:v>
                      </c:pt>
                      <c:pt idx="243">
                        <c:v>9.6850999999999998E-8</c:v>
                      </c:pt>
                      <c:pt idx="244">
                        <c:v>9.6497999999999995E-8</c:v>
                      </c:pt>
                      <c:pt idx="245">
                        <c:v>9.5570000000000001E-8</c:v>
                      </c:pt>
                      <c:pt idx="246">
                        <c:v>9.6497999999999995E-8</c:v>
                      </c:pt>
                      <c:pt idx="247">
                        <c:v>9.5834999999999998E-8</c:v>
                      </c:pt>
                      <c:pt idx="248">
                        <c:v>9.5924000000000006E-8</c:v>
                      </c:pt>
                      <c:pt idx="249">
                        <c:v>9.5039999999999996E-8</c:v>
                      </c:pt>
                      <c:pt idx="250">
                        <c:v>9.5039999999999996E-8</c:v>
                      </c:pt>
                      <c:pt idx="251">
                        <c:v>9.5526000000000005E-8</c:v>
                      </c:pt>
                      <c:pt idx="252">
                        <c:v>9.4113000000000004E-8</c:v>
                      </c:pt>
                      <c:pt idx="253">
                        <c:v>9.4642999999999996E-8</c:v>
                      </c:pt>
                      <c:pt idx="254">
                        <c:v>9.4775E-8</c:v>
                      </c:pt>
                      <c:pt idx="255">
                        <c:v>9.4023999999999995E-8</c:v>
                      </c:pt>
                      <c:pt idx="256">
                        <c:v>9.3582999999999998E-8</c:v>
                      </c:pt>
                      <c:pt idx="257">
                        <c:v>9.3936000000000002E-8</c:v>
                      </c:pt>
                      <c:pt idx="258">
                        <c:v>9.3141E-8</c:v>
                      </c:pt>
                      <c:pt idx="259">
                        <c:v>9.376E-8</c:v>
                      </c:pt>
                      <c:pt idx="260">
                        <c:v>9.3405999999999996E-8</c:v>
                      </c:pt>
                      <c:pt idx="261">
                        <c:v>9.2744E-8</c:v>
                      </c:pt>
                      <c:pt idx="262">
                        <c:v>9.2831999999999994E-8</c:v>
                      </c:pt>
                      <c:pt idx="263">
                        <c:v>9.2345999999999999E-8</c:v>
                      </c:pt>
                      <c:pt idx="264">
                        <c:v>9.2566999999999998E-8</c:v>
                      </c:pt>
                      <c:pt idx="265">
                        <c:v>9.2081000000000002E-8</c:v>
                      </c:pt>
                      <c:pt idx="266">
                        <c:v>9.2479000000000004E-8</c:v>
                      </c:pt>
                      <c:pt idx="267">
                        <c:v>9.1594999999999994E-8</c:v>
                      </c:pt>
                      <c:pt idx="268">
                        <c:v>9.1948999999999998E-8</c:v>
                      </c:pt>
                      <c:pt idx="269">
                        <c:v>9.1419000000000006E-8</c:v>
                      </c:pt>
                      <c:pt idx="270">
                        <c:v>9.1021000000000005E-8</c:v>
                      </c:pt>
                      <c:pt idx="271">
                        <c:v>9.0845000000000004E-8</c:v>
                      </c:pt>
                      <c:pt idx="272">
                        <c:v>9.0976999999999995E-8</c:v>
                      </c:pt>
                      <c:pt idx="273">
                        <c:v>9.0358999999999995E-8</c:v>
                      </c:pt>
                      <c:pt idx="274">
                        <c:v>9.0006000000000005E-8</c:v>
                      </c:pt>
                      <c:pt idx="275">
                        <c:v>9.0137999999999996E-8</c:v>
                      </c:pt>
                      <c:pt idx="276">
                        <c:v>9.0624000000000005E-8</c:v>
                      </c:pt>
                      <c:pt idx="277">
                        <c:v>9.0403000000000006E-8</c:v>
                      </c:pt>
                      <c:pt idx="278">
                        <c:v>9.0093999999999999E-8</c:v>
                      </c:pt>
                      <c:pt idx="279">
                        <c:v>8.9563999999999994E-8</c:v>
                      </c:pt>
                      <c:pt idx="280">
                        <c:v>8.8813000000000003E-8</c:v>
                      </c:pt>
                      <c:pt idx="281">
                        <c:v>8.8724999999999995E-8</c:v>
                      </c:pt>
                      <c:pt idx="282">
                        <c:v>8.9211000000000004E-8</c:v>
                      </c:pt>
                      <c:pt idx="283">
                        <c:v>8.8813000000000003E-8</c:v>
                      </c:pt>
                      <c:pt idx="284">
                        <c:v>8.8680999999999998E-8</c:v>
                      </c:pt>
                      <c:pt idx="285">
                        <c:v>8.8637000000000002E-8</c:v>
                      </c:pt>
                      <c:pt idx="286">
                        <c:v>8.7400000000000002E-8</c:v>
                      </c:pt>
                      <c:pt idx="287">
                        <c:v>8.8548000000000006E-8</c:v>
                      </c:pt>
                      <c:pt idx="288">
                        <c:v>8.8282999999999997E-8</c:v>
                      </c:pt>
                      <c:pt idx="289">
                        <c:v>8.7929999999999994E-8</c:v>
                      </c:pt>
                      <c:pt idx="290">
                        <c:v>8.7443999999999999E-8</c:v>
                      </c:pt>
                      <c:pt idx="291">
                        <c:v>8.7046999999999999E-8</c:v>
                      </c:pt>
                      <c:pt idx="292">
                        <c:v>8.7708999999999995E-8</c:v>
                      </c:pt>
                      <c:pt idx="293">
                        <c:v>8.6825999999999999E-8</c:v>
                      </c:pt>
                      <c:pt idx="294">
                        <c:v>8.6340000000000004E-8</c:v>
                      </c:pt>
                      <c:pt idx="295">
                        <c:v>8.6561000000000003E-8</c:v>
                      </c:pt>
                      <c:pt idx="296">
                        <c:v>8.6472999999999996E-8</c:v>
                      </c:pt>
                      <c:pt idx="297">
                        <c:v>8.6958000000000003E-8</c:v>
                      </c:pt>
                      <c:pt idx="298">
                        <c:v>8.6030999999999998E-8</c:v>
                      </c:pt>
                      <c:pt idx="299">
                        <c:v>8.5677999999999995E-8</c:v>
                      </c:pt>
                      <c:pt idx="300">
                        <c:v>8.5809999999999999E-8</c:v>
                      </c:pt>
                      <c:pt idx="301">
                        <c:v>8.5545000000000003E-8</c:v>
                      </c:pt>
                      <c:pt idx="302">
                        <c:v>8.5412999999999999E-8</c:v>
                      </c:pt>
                      <c:pt idx="303">
                        <c:v>8.5632999999999997E-8</c:v>
                      </c:pt>
                      <c:pt idx="304">
                        <c:v>8.5324000000000004E-8</c:v>
                      </c:pt>
                      <c:pt idx="305">
                        <c:v>8.4927000000000003E-8</c:v>
                      </c:pt>
                      <c:pt idx="306">
                        <c:v>8.5191999999999999E-8</c:v>
                      </c:pt>
                      <c:pt idx="307">
                        <c:v>8.4750000000000001E-8</c:v>
                      </c:pt>
                      <c:pt idx="308">
                        <c:v>8.4088000000000005E-8</c:v>
                      </c:pt>
                      <c:pt idx="309">
                        <c:v>8.4440999999999995E-8</c:v>
                      </c:pt>
                      <c:pt idx="310">
                        <c:v>8.3734000000000001E-8</c:v>
                      </c:pt>
                      <c:pt idx="311">
                        <c:v>8.3514000000000003E-8</c:v>
                      </c:pt>
                      <c:pt idx="312">
                        <c:v>8.3690000000000004E-8</c:v>
                      </c:pt>
                      <c:pt idx="313">
                        <c:v>8.3380999999999997E-8</c:v>
                      </c:pt>
                      <c:pt idx="314">
                        <c:v>8.4043999999999995E-8</c:v>
                      </c:pt>
                      <c:pt idx="315">
                        <c:v>8.3645999999999993E-8</c:v>
                      </c:pt>
                      <c:pt idx="316">
                        <c:v>8.3203999999999995E-8</c:v>
                      </c:pt>
                      <c:pt idx="317">
                        <c:v>8.2806999999999995E-8</c:v>
                      </c:pt>
                      <c:pt idx="318">
                        <c:v>8.3293000000000003E-8</c:v>
                      </c:pt>
                      <c:pt idx="319">
                        <c:v>8.3424999999999994E-8</c:v>
                      </c:pt>
                      <c:pt idx="320">
                        <c:v>8.2895000000000002E-8</c:v>
                      </c:pt>
                      <c:pt idx="321">
                        <c:v>8.2585999999999996E-8</c:v>
                      </c:pt>
                      <c:pt idx="322">
                        <c:v>8.2630000000000006E-8</c:v>
                      </c:pt>
                      <c:pt idx="323">
                        <c:v>8.1967999999999997E-8</c:v>
                      </c:pt>
                      <c:pt idx="324">
                        <c:v>8.1879000000000001E-8</c:v>
                      </c:pt>
                      <c:pt idx="325">
                        <c:v>8.1614000000000005E-8</c:v>
                      </c:pt>
                      <c:pt idx="326">
                        <c:v>8.1924E-8</c:v>
                      </c:pt>
                      <c:pt idx="327">
                        <c:v>8.0730999999999997E-8</c:v>
                      </c:pt>
                      <c:pt idx="328">
                        <c:v>8.1924E-8</c:v>
                      </c:pt>
                      <c:pt idx="329">
                        <c:v>8.1217000000000005E-8</c:v>
                      </c:pt>
                      <c:pt idx="330">
                        <c:v>8.0730999999999997E-8</c:v>
                      </c:pt>
                      <c:pt idx="331">
                        <c:v>8.0554999999999996E-8</c:v>
                      </c:pt>
                      <c:pt idx="332">
                        <c:v>8.0466000000000001E-8</c:v>
                      </c:pt>
                      <c:pt idx="333">
                        <c:v>8.0687E-8</c:v>
                      </c:pt>
                      <c:pt idx="334">
                        <c:v>7.9848000000000001E-8</c:v>
                      </c:pt>
                      <c:pt idx="335">
                        <c:v>7.9980000000000005E-8</c:v>
                      </c:pt>
                      <c:pt idx="336">
                        <c:v>7.9670999999999999E-8</c:v>
                      </c:pt>
                      <c:pt idx="337">
                        <c:v>7.9140999999999994E-8</c:v>
                      </c:pt>
                      <c:pt idx="338">
                        <c:v>7.9980000000000005E-8</c:v>
                      </c:pt>
                      <c:pt idx="339">
                        <c:v>7.8965000000000006E-8</c:v>
                      </c:pt>
                      <c:pt idx="340">
                        <c:v>7.8965000000000006E-8</c:v>
                      </c:pt>
                      <c:pt idx="341">
                        <c:v>7.8832000000000001E-8</c:v>
                      </c:pt>
                      <c:pt idx="342">
                        <c:v>7.8567000000000005E-8</c:v>
                      </c:pt>
                      <c:pt idx="343">
                        <c:v>7.8832000000000001E-8</c:v>
                      </c:pt>
                      <c:pt idx="344">
                        <c:v>7.8611000000000002E-8</c:v>
                      </c:pt>
                      <c:pt idx="345">
                        <c:v>7.8125999999999994E-8</c:v>
                      </c:pt>
                      <c:pt idx="346">
                        <c:v>7.7683999999999996E-8</c:v>
                      </c:pt>
                      <c:pt idx="347">
                        <c:v>7.8346000000000006E-8</c:v>
                      </c:pt>
                      <c:pt idx="348">
                        <c:v>7.7949000000000005E-8</c:v>
                      </c:pt>
                      <c:pt idx="349">
                        <c:v>7.7551000000000004E-8</c:v>
                      </c:pt>
                      <c:pt idx="350">
                        <c:v>7.7154000000000004E-8</c:v>
                      </c:pt>
                      <c:pt idx="351">
                        <c:v>7.7285999999999995E-8</c:v>
                      </c:pt>
                      <c:pt idx="352">
                        <c:v>7.7596000000000002E-8</c:v>
                      </c:pt>
                      <c:pt idx="353">
                        <c:v>7.6491999999999994E-8</c:v>
                      </c:pt>
                      <c:pt idx="354">
                        <c:v>7.6667999999999995E-8</c:v>
                      </c:pt>
                      <c:pt idx="355">
                        <c:v>7.6491999999999994E-8</c:v>
                      </c:pt>
                      <c:pt idx="356">
                        <c:v>7.6446999999999996E-8</c:v>
                      </c:pt>
                      <c:pt idx="357">
                        <c:v>7.6359000000000002E-8</c:v>
                      </c:pt>
                      <c:pt idx="358">
                        <c:v>7.6182E-8</c:v>
                      </c:pt>
                      <c:pt idx="359">
                        <c:v>7.6138000000000003E-8</c:v>
                      </c:pt>
                      <c:pt idx="360">
                        <c:v>7.5872999999999994E-8</c:v>
                      </c:pt>
                      <c:pt idx="361">
                        <c:v>7.5872999999999994E-8</c:v>
                      </c:pt>
                      <c:pt idx="362">
                        <c:v>7.5343000000000002E-8</c:v>
                      </c:pt>
                      <c:pt idx="363">
                        <c:v>7.4857000000000007E-8</c:v>
                      </c:pt>
                      <c:pt idx="364">
                        <c:v>7.4768999999999999E-8</c:v>
                      </c:pt>
                      <c:pt idx="365">
                        <c:v>7.5167000000000001E-8</c:v>
                      </c:pt>
                      <c:pt idx="366">
                        <c:v>7.5210999999999998E-8</c:v>
                      </c:pt>
                      <c:pt idx="367">
                        <c:v>7.4768999999999999E-8</c:v>
                      </c:pt>
                      <c:pt idx="368">
                        <c:v>7.5210999999999998E-8</c:v>
                      </c:pt>
                      <c:pt idx="369">
                        <c:v>7.4151E-8</c:v>
                      </c:pt>
                      <c:pt idx="370">
                        <c:v>7.4415999999999996E-8</c:v>
                      </c:pt>
                      <c:pt idx="371">
                        <c:v>7.4283000000000004E-8</c:v>
                      </c:pt>
                      <c:pt idx="372">
                        <c:v>7.3930000000000001E-8</c:v>
                      </c:pt>
                      <c:pt idx="373">
                        <c:v>7.3665000000000005E-8</c:v>
                      </c:pt>
                      <c:pt idx="374">
                        <c:v>7.3973999999999998E-8</c:v>
                      </c:pt>
                      <c:pt idx="375">
                        <c:v>7.3488000000000003E-8</c:v>
                      </c:pt>
                      <c:pt idx="376">
                        <c:v>7.3886000000000004E-8</c:v>
                      </c:pt>
                      <c:pt idx="377">
                        <c:v>7.3665000000000005E-8</c:v>
                      </c:pt>
                      <c:pt idx="378">
                        <c:v>7.2383999999999995E-8</c:v>
                      </c:pt>
                      <c:pt idx="379">
                        <c:v>7.3312000000000002E-8</c:v>
                      </c:pt>
                      <c:pt idx="380">
                        <c:v>7.3399999999999996E-8</c:v>
                      </c:pt>
                      <c:pt idx="381">
                        <c:v>7.2649000000000004E-8</c:v>
                      </c:pt>
                      <c:pt idx="382">
                        <c:v>7.2693000000000001E-8</c:v>
                      </c:pt>
                      <c:pt idx="383">
                        <c:v>7.3223000000000007E-8</c:v>
                      </c:pt>
                      <c:pt idx="384">
                        <c:v>7.2737999999999999E-8</c:v>
                      </c:pt>
                      <c:pt idx="385">
                        <c:v>7.2560999999999997E-8</c:v>
                      </c:pt>
                      <c:pt idx="386">
                        <c:v>7.2207999999999994E-8</c:v>
                      </c:pt>
                      <c:pt idx="387">
                        <c:v>7.2339999999999998E-8</c:v>
                      </c:pt>
                      <c:pt idx="388">
                        <c:v>7.1633000000000004E-8</c:v>
                      </c:pt>
                      <c:pt idx="389">
                        <c:v>7.2473000000000003E-8</c:v>
                      </c:pt>
                      <c:pt idx="390">
                        <c:v>7.1810000000000006E-8</c:v>
                      </c:pt>
                      <c:pt idx="391">
                        <c:v>7.2517E-8</c:v>
                      </c:pt>
                      <c:pt idx="392">
                        <c:v>7.1544999999999996E-8</c:v>
                      </c:pt>
                      <c:pt idx="393">
                        <c:v>7.1986999999999995E-8</c:v>
                      </c:pt>
                      <c:pt idx="394">
                        <c:v>7.1633000000000004E-8</c:v>
                      </c:pt>
                      <c:pt idx="395">
                        <c:v>7.1898E-8</c:v>
                      </c:pt>
                      <c:pt idx="396">
                        <c:v>7.1854000000000003E-8</c:v>
                      </c:pt>
                      <c:pt idx="397">
                        <c:v>7.1147999999999996E-8</c:v>
                      </c:pt>
                      <c:pt idx="398">
                        <c:v>7.1323999999999997E-8</c:v>
                      </c:pt>
                      <c:pt idx="399">
                        <c:v>7.1368999999999995E-8</c:v>
                      </c:pt>
                      <c:pt idx="400">
                        <c:v>7.0794000000000005E-8</c:v>
                      </c:pt>
                      <c:pt idx="401">
                        <c:v>7.1147999999999996E-8</c:v>
                      </c:pt>
                      <c:pt idx="402">
                        <c:v>7.0264E-8</c:v>
                      </c:pt>
                      <c:pt idx="403">
                        <c:v>7.0705999999999998E-8</c:v>
                      </c:pt>
                      <c:pt idx="404">
                        <c:v>7.1103999999999999E-8</c:v>
                      </c:pt>
                      <c:pt idx="405">
                        <c:v>7.0131999999999996E-8</c:v>
                      </c:pt>
                      <c:pt idx="406">
                        <c:v>7.0618000000000004E-8</c:v>
                      </c:pt>
                      <c:pt idx="407">
                        <c:v>6.9999000000000004E-8</c:v>
                      </c:pt>
                      <c:pt idx="408">
                        <c:v>6.9999000000000004E-8</c:v>
                      </c:pt>
                      <c:pt idx="409">
                        <c:v>6.9954999999999993E-8</c:v>
                      </c:pt>
                      <c:pt idx="410">
                        <c:v>6.9823000000000003E-8</c:v>
                      </c:pt>
                      <c:pt idx="411">
                        <c:v>7.0044000000000002E-8</c:v>
                      </c:pt>
                      <c:pt idx="412">
                        <c:v>6.9558000000000007E-8</c:v>
                      </c:pt>
                      <c:pt idx="413">
                        <c:v>7.0397000000000005E-8</c:v>
                      </c:pt>
                      <c:pt idx="414">
                        <c:v>6.9558000000000007E-8</c:v>
                      </c:pt>
                      <c:pt idx="415">
                        <c:v>6.9823000000000003E-8</c:v>
                      </c:pt>
                      <c:pt idx="416">
                        <c:v>6.8984000000000004E-8</c:v>
                      </c:pt>
                      <c:pt idx="417">
                        <c:v>6.9204000000000002E-8</c:v>
                      </c:pt>
                      <c:pt idx="418">
                        <c:v>6.8850999999999999E-8</c:v>
                      </c:pt>
                      <c:pt idx="419">
                        <c:v>6.8099999999999994E-8</c:v>
                      </c:pt>
                      <c:pt idx="420">
                        <c:v>6.8807000000000002E-8</c:v>
                      </c:pt>
                      <c:pt idx="421">
                        <c:v>6.8410000000000002E-8</c:v>
                      </c:pt>
                      <c:pt idx="422">
                        <c:v>6.9115999999999995E-8</c:v>
                      </c:pt>
                      <c:pt idx="423">
                        <c:v>6.8145000000000006E-8</c:v>
                      </c:pt>
                      <c:pt idx="424">
                        <c:v>6.8807000000000002E-8</c:v>
                      </c:pt>
                      <c:pt idx="425">
                        <c:v>6.8099999999999994E-8</c:v>
                      </c:pt>
                      <c:pt idx="426">
                        <c:v>6.8410000000000002E-8</c:v>
                      </c:pt>
                      <c:pt idx="427">
                        <c:v>6.8542000000000006E-8</c:v>
                      </c:pt>
                      <c:pt idx="428">
                        <c:v>6.8055999999999997E-8</c:v>
                      </c:pt>
                      <c:pt idx="429">
                        <c:v>6.7305000000000006E-8</c:v>
                      </c:pt>
                      <c:pt idx="430">
                        <c:v>6.7394000000000001E-8</c:v>
                      </c:pt>
                      <c:pt idx="431">
                        <c:v>6.8099999999999994E-8</c:v>
                      </c:pt>
                      <c:pt idx="432">
                        <c:v>6.7350000000000004E-8</c:v>
                      </c:pt>
                      <c:pt idx="433">
                        <c:v>6.7658999999999997E-8</c:v>
                      </c:pt>
                      <c:pt idx="434">
                        <c:v>6.7834999999999998E-8</c:v>
                      </c:pt>
                      <c:pt idx="435">
                        <c:v>6.7084999999999995E-8</c:v>
                      </c:pt>
                      <c:pt idx="436">
                        <c:v>6.7481999999999995E-8</c:v>
                      </c:pt>
                      <c:pt idx="437">
                        <c:v>6.7039999999999997E-8</c:v>
                      </c:pt>
                      <c:pt idx="438">
                        <c:v>6.7216999999999999E-8</c:v>
                      </c:pt>
                      <c:pt idx="439">
                        <c:v>6.7084999999999995E-8</c:v>
                      </c:pt>
                      <c:pt idx="440">
                        <c:v>6.6465999999999994E-8</c:v>
                      </c:pt>
                      <c:pt idx="441">
                        <c:v>6.6555000000000003E-8</c:v>
                      </c:pt>
                      <c:pt idx="442">
                        <c:v>6.6290000000000007E-8</c:v>
                      </c:pt>
                      <c:pt idx="443">
                        <c:v>6.6068999999999994E-8</c:v>
                      </c:pt>
                      <c:pt idx="444">
                        <c:v>6.5892000000000005E-8</c:v>
                      </c:pt>
                      <c:pt idx="445">
                        <c:v>6.6555000000000003E-8</c:v>
                      </c:pt>
                      <c:pt idx="446">
                        <c:v>6.5716000000000004E-8</c:v>
                      </c:pt>
                      <c:pt idx="447">
                        <c:v>6.5981E-8</c:v>
                      </c:pt>
                      <c:pt idx="448">
                        <c:v>6.6378000000000001E-8</c:v>
                      </c:pt>
                      <c:pt idx="449">
                        <c:v>6.5405999999999997E-8</c:v>
                      </c:pt>
                      <c:pt idx="450">
                        <c:v>6.5495000000000005E-8</c:v>
                      </c:pt>
                      <c:pt idx="451">
                        <c:v>6.5981E-8</c:v>
                      </c:pt>
                      <c:pt idx="452">
                        <c:v>6.5981E-8</c:v>
                      </c:pt>
                      <c:pt idx="453">
                        <c:v>6.5892000000000005E-8</c:v>
                      </c:pt>
                      <c:pt idx="454">
                        <c:v>6.5450999999999995E-8</c:v>
                      </c:pt>
                      <c:pt idx="455">
                        <c:v>6.4744000000000001E-8</c:v>
                      </c:pt>
                      <c:pt idx="456">
                        <c:v>6.5405999999999997E-8</c:v>
                      </c:pt>
                      <c:pt idx="457">
                        <c:v>6.5008999999999997E-8</c:v>
                      </c:pt>
                      <c:pt idx="458">
                        <c:v>6.5052999999999994E-8</c:v>
                      </c:pt>
                      <c:pt idx="459">
                        <c:v>6.5716000000000004E-8</c:v>
                      </c:pt>
                      <c:pt idx="460">
                        <c:v>6.4390999999999997E-8</c:v>
                      </c:pt>
                      <c:pt idx="461">
                        <c:v>6.4876000000000005E-8</c:v>
                      </c:pt>
                      <c:pt idx="462">
                        <c:v>6.4082000000000004E-8</c:v>
                      </c:pt>
                      <c:pt idx="463">
                        <c:v>6.4082000000000004E-8</c:v>
                      </c:pt>
                      <c:pt idx="464">
                        <c:v>6.4744000000000001E-8</c:v>
                      </c:pt>
                      <c:pt idx="465">
                        <c:v>6.4126000000000001E-8</c:v>
                      </c:pt>
                      <c:pt idx="466">
                        <c:v>6.4169999999999998E-8</c:v>
                      </c:pt>
                      <c:pt idx="467">
                        <c:v>6.4213999999999995E-8</c:v>
                      </c:pt>
                      <c:pt idx="468">
                        <c:v>6.3684000000000003E-8</c:v>
                      </c:pt>
                      <c:pt idx="469">
                        <c:v>6.4169999999999998E-8</c:v>
                      </c:pt>
                      <c:pt idx="470">
                        <c:v>6.3728E-8</c:v>
                      </c:pt>
                      <c:pt idx="471">
                        <c:v>6.3551999999999999E-8</c:v>
                      </c:pt>
                      <c:pt idx="472">
                        <c:v>6.4258000000000005E-8</c:v>
                      </c:pt>
                      <c:pt idx="473">
                        <c:v>6.3861000000000005E-8</c:v>
                      </c:pt>
                      <c:pt idx="474">
                        <c:v>6.3861000000000005E-8</c:v>
                      </c:pt>
                      <c:pt idx="475">
                        <c:v>6.3507000000000001E-8</c:v>
                      </c:pt>
                      <c:pt idx="476">
                        <c:v>6.2447000000000003E-8</c:v>
                      </c:pt>
                      <c:pt idx="477">
                        <c:v>6.2800999999999994E-8</c:v>
                      </c:pt>
                      <c:pt idx="478">
                        <c:v>6.2711999999999999E-8</c:v>
                      </c:pt>
                      <c:pt idx="479">
                        <c:v>6.2976999999999995E-8</c:v>
                      </c:pt>
                      <c:pt idx="480">
                        <c:v>6.2492000000000001E-8</c:v>
                      </c:pt>
                      <c:pt idx="481">
                        <c:v>6.1784999999999994E-8</c:v>
                      </c:pt>
                      <c:pt idx="482">
                        <c:v>6.2137999999999997E-8</c:v>
                      </c:pt>
                      <c:pt idx="483">
                        <c:v>6.2403000000000006E-8</c:v>
                      </c:pt>
                      <c:pt idx="484">
                        <c:v>6.2137999999999997E-8</c:v>
                      </c:pt>
                      <c:pt idx="485">
                        <c:v>6.1961999999999996E-8</c:v>
                      </c:pt>
                      <c:pt idx="486">
                        <c:v>6.1961999999999996E-8</c:v>
                      </c:pt>
                      <c:pt idx="487">
                        <c:v>6.2668000000000002E-8</c:v>
                      </c:pt>
                      <c:pt idx="488">
                        <c:v>6.1653000000000003E-8</c:v>
                      </c:pt>
                      <c:pt idx="489">
                        <c:v>6.2447000000000003E-8</c:v>
                      </c:pt>
                      <c:pt idx="490">
                        <c:v>6.2227000000000005E-8</c:v>
                      </c:pt>
                      <c:pt idx="491">
                        <c:v>6.2711999999999999E-8</c:v>
                      </c:pt>
                      <c:pt idx="492">
                        <c:v>6.1563999999999995E-8</c:v>
                      </c:pt>
                      <c:pt idx="493">
                        <c:v>6.1916999999999998E-8</c:v>
                      </c:pt>
                      <c:pt idx="494">
                        <c:v>6.2358999999999996E-8</c:v>
                      </c:pt>
                      <c:pt idx="495">
                        <c:v>6.1342999999999995E-8</c:v>
                      </c:pt>
                      <c:pt idx="496">
                        <c:v>6.1916999999999998E-8</c:v>
                      </c:pt>
                      <c:pt idx="497">
                        <c:v>6.1034000000000002E-8</c:v>
                      </c:pt>
                      <c:pt idx="498">
                        <c:v>6.0769000000000006E-8</c:v>
                      </c:pt>
                      <c:pt idx="499">
                        <c:v>6.0901999999999998E-8</c:v>
                      </c:pt>
                      <c:pt idx="500">
                        <c:v>6.1476000000000001E-8</c:v>
                      </c:pt>
                      <c:pt idx="501">
                        <c:v>6.1077999999999999E-8</c:v>
                      </c:pt>
                      <c:pt idx="502">
                        <c:v>6.1563999999999995E-8</c:v>
                      </c:pt>
                      <c:pt idx="503">
                        <c:v>6.0813000000000003E-8</c:v>
                      </c:pt>
                      <c:pt idx="504">
                        <c:v>6.1077999999999999E-8</c:v>
                      </c:pt>
                      <c:pt idx="505">
                        <c:v>6.1519999999999998E-8</c:v>
                      </c:pt>
                      <c:pt idx="506">
                        <c:v>6.0901999999999998E-8</c:v>
                      </c:pt>
                      <c:pt idx="507">
                        <c:v>6.1519999999999998E-8</c:v>
                      </c:pt>
                      <c:pt idx="508">
                        <c:v>6.0945999999999995E-8</c:v>
                      </c:pt>
                      <c:pt idx="509">
                        <c:v>6.1211000000000005E-8</c:v>
                      </c:pt>
                      <c:pt idx="510">
                        <c:v>6.1255000000000002E-8</c:v>
                      </c:pt>
                      <c:pt idx="511">
                        <c:v>6.0503999999999997E-8</c:v>
                      </c:pt>
                      <c:pt idx="512">
                        <c:v>6.0503999999999997E-8</c:v>
                      </c:pt>
                      <c:pt idx="513">
                        <c:v>6.0195000000000004E-8</c:v>
                      </c:pt>
                      <c:pt idx="514">
                        <c:v>6.0150999999999994E-8</c:v>
                      </c:pt>
                      <c:pt idx="515">
                        <c:v>6.1077999999999999E-8</c:v>
                      </c:pt>
                      <c:pt idx="516">
                        <c:v>6.0372000000000006E-8</c:v>
                      </c:pt>
                      <c:pt idx="517">
                        <c:v>5.9798000000000004E-8</c:v>
                      </c:pt>
                      <c:pt idx="518">
                        <c:v>5.9885999999999998E-8</c:v>
                      </c:pt>
                      <c:pt idx="519">
                        <c:v>5.9708999999999996E-8</c:v>
                      </c:pt>
                      <c:pt idx="520">
                        <c:v>5.9842000000000001E-8</c:v>
                      </c:pt>
                      <c:pt idx="521">
                        <c:v>6.0106999999999997E-8</c:v>
                      </c:pt>
                      <c:pt idx="522">
                        <c:v>6.0372000000000006E-8</c:v>
                      </c:pt>
                      <c:pt idx="523">
                        <c:v>6.0239000000000001E-8</c:v>
                      </c:pt>
                      <c:pt idx="524">
                        <c:v>5.9267999999999998E-8</c:v>
                      </c:pt>
                      <c:pt idx="525">
                        <c:v>5.9355999999999999E-8</c:v>
                      </c:pt>
                      <c:pt idx="526">
                        <c:v>5.9091000000000003E-8</c:v>
                      </c:pt>
                      <c:pt idx="527">
                        <c:v>5.9798000000000004E-8</c:v>
                      </c:pt>
                      <c:pt idx="528">
                        <c:v>5.8869999999999997E-8</c:v>
                      </c:pt>
                      <c:pt idx="529">
                        <c:v>5.9135E-8</c:v>
                      </c:pt>
                      <c:pt idx="530">
                        <c:v>5.9621000000000002E-8</c:v>
                      </c:pt>
                      <c:pt idx="531">
                        <c:v>5.9708999999999996E-8</c:v>
                      </c:pt>
                      <c:pt idx="532">
                        <c:v>5.9312000000000002E-8</c:v>
                      </c:pt>
                      <c:pt idx="533">
                        <c:v>5.9488000000000003E-8</c:v>
                      </c:pt>
                      <c:pt idx="534">
                        <c:v>5.8782000000000003E-8</c:v>
                      </c:pt>
                      <c:pt idx="535">
                        <c:v>5.8958999999999999E-8</c:v>
                      </c:pt>
                      <c:pt idx="536">
                        <c:v>5.9091000000000003E-8</c:v>
                      </c:pt>
                      <c:pt idx="537">
                        <c:v>5.9267999999999998E-8</c:v>
                      </c:pt>
                      <c:pt idx="538">
                        <c:v>5.8030999999999999E-8</c:v>
                      </c:pt>
                      <c:pt idx="539">
                        <c:v>5.8738E-8</c:v>
                      </c:pt>
                      <c:pt idx="540">
                        <c:v>5.8782000000000003E-8</c:v>
                      </c:pt>
                      <c:pt idx="541">
                        <c:v>5.8384000000000002E-8</c:v>
                      </c:pt>
                      <c:pt idx="542">
                        <c:v>5.8251999999999998E-8</c:v>
                      </c:pt>
                      <c:pt idx="543">
                        <c:v>5.8030999999999999E-8</c:v>
                      </c:pt>
                      <c:pt idx="544">
                        <c:v>5.8472999999999997E-8</c:v>
                      </c:pt>
                      <c:pt idx="545">
                        <c:v>5.7721999999999999E-8</c:v>
                      </c:pt>
                      <c:pt idx="546">
                        <c:v>5.8384000000000002E-8</c:v>
                      </c:pt>
                      <c:pt idx="547">
                        <c:v>5.8472999999999997E-8</c:v>
                      </c:pt>
                      <c:pt idx="548">
                        <c:v>5.7854000000000003E-8</c:v>
                      </c:pt>
                      <c:pt idx="549">
                        <c:v>5.8339999999999998E-8</c:v>
                      </c:pt>
                      <c:pt idx="550">
                        <c:v>5.7457000000000003E-8</c:v>
                      </c:pt>
                      <c:pt idx="551">
                        <c:v>5.7854000000000003E-8</c:v>
                      </c:pt>
                      <c:pt idx="552">
                        <c:v>5.781E-8</c:v>
                      </c:pt>
                      <c:pt idx="553">
                        <c:v>5.8118999999999999E-8</c:v>
                      </c:pt>
                      <c:pt idx="554">
                        <c:v>5.7899000000000001E-8</c:v>
                      </c:pt>
                      <c:pt idx="555">
                        <c:v>5.7589E-8</c:v>
                      </c:pt>
                      <c:pt idx="556">
                        <c:v>5.7721999999999999E-8</c:v>
                      </c:pt>
                      <c:pt idx="557">
                        <c:v>5.7501E-8</c:v>
                      </c:pt>
                      <c:pt idx="558">
                        <c:v>5.7323999999999998E-8</c:v>
                      </c:pt>
                      <c:pt idx="559">
                        <c:v>5.6793999999999999E-8</c:v>
                      </c:pt>
                      <c:pt idx="560">
                        <c:v>5.6838999999999997E-8</c:v>
                      </c:pt>
                      <c:pt idx="561">
                        <c:v>5.7323999999999998E-8</c:v>
                      </c:pt>
                      <c:pt idx="562">
                        <c:v>5.7899000000000001E-8</c:v>
                      </c:pt>
                      <c:pt idx="563">
                        <c:v>5.6705999999999998E-8</c:v>
                      </c:pt>
                      <c:pt idx="564">
                        <c:v>5.6883000000000001E-8</c:v>
                      </c:pt>
                      <c:pt idx="565">
                        <c:v>5.6308999999999998E-8</c:v>
                      </c:pt>
                      <c:pt idx="566">
                        <c:v>5.6705999999999998E-8</c:v>
                      </c:pt>
                      <c:pt idx="567">
                        <c:v>5.6971000000000001E-8</c:v>
                      </c:pt>
                      <c:pt idx="568">
                        <c:v>5.6308999999999998E-8</c:v>
                      </c:pt>
                      <c:pt idx="569">
                        <c:v>5.7501E-8</c:v>
                      </c:pt>
                      <c:pt idx="570">
                        <c:v>5.6132000000000003E-8</c:v>
                      </c:pt>
                      <c:pt idx="571">
                        <c:v>5.6441000000000002E-8</c:v>
                      </c:pt>
                      <c:pt idx="572">
                        <c:v>5.6441000000000002E-8</c:v>
                      </c:pt>
                      <c:pt idx="573">
                        <c:v>5.6308999999999998E-8</c:v>
                      </c:pt>
                      <c:pt idx="574">
                        <c:v>5.5601999999999997E-8</c:v>
                      </c:pt>
                      <c:pt idx="575">
                        <c:v>5.6176E-8</c:v>
                      </c:pt>
                      <c:pt idx="576">
                        <c:v>5.6574000000000001E-8</c:v>
                      </c:pt>
                      <c:pt idx="577">
                        <c:v>5.5955E-8</c:v>
                      </c:pt>
                      <c:pt idx="578">
                        <c:v>5.6441000000000002E-8</c:v>
                      </c:pt>
                      <c:pt idx="579">
                        <c:v>5.5735000000000002E-8</c:v>
                      </c:pt>
                      <c:pt idx="580">
                        <c:v>5.6087999999999999E-8</c:v>
                      </c:pt>
                      <c:pt idx="581">
                        <c:v>5.4940000000000001E-8</c:v>
                      </c:pt>
                      <c:pt idx="582">
                        <c:v>5.5159999999999999E-8</c:v>
                      </c:pt>
                      <c:pt idx="583">
                        <c:v>5.5116000000000002E-8</c:v>
                      </c:pt>
                      <c:pt idx="584">
                        <c:v>5.5910999999999997E-8</c:v>
                      </c:pt>
                      <c:pt idx="585">
                        <c:v>5.5204999999999997E-8</c:v>
                      </c:pt>
                      <c:pt idx="586">
                        <c:v>5.4762999999999999E-8</c:v>
                      </c:pt>
                      <c:pt idx="587">
                        <c:v>5.5249000000000001E-8</c:v>
                      </c:pt>
                      <c:pt idx="588">
                        <c:v>5.5116000000000002E-8</c:v>
                      </c:pt>
                      <c:pt idx="589">
                        <c:v>5.4895000000000003E-8</c:v>
                      </c:pt>
                      <c:pt idx="590">
                        <c:v>5.5646000000000001E-8</c:v>
                      </c:pt>
                      <c:pt idx="591">
                        <c:v>5.5249000000000001E-8</c:v>
                      </c:pt>
                      <c:pt idx="592">
                        <c:v>5.4674999999999998E-8</c:v>
                      </c:pt>
                      <c:pt idx="593">
                        <c:v>5.4762999999999999E-8</c:v>
                      </c:pt>
                      <c:pt idx="594">
                        <c:v>5.4895000000000003E-8</c:v>
                      </c:pt>
                      <c:pt idx="595">
                        <c:v>5.4850999999999999E-8</c:v>
                      </c:pt>
                      <c:pt idx="596">
                        <c:v>5.4719000000000002E-8</c:v>
                      </c:pt>
                      <c:pt idx="597">
                        <c:v>5.4586000000000003E-8</c:v>
                      </c:pt>
                      <c:pt idx="598">
                        <c:v>5.4850999999999999E-8</c:v>
                      </c:pt>
                      <c:pt idx="599">
                        <c:v>5.4719000000000002E-8</c:v>
                      </c:pt>
                      <c:pt idx="600">
                        <c:v>5.4762999999999999E-8</c:v>
                      </c:pt>
                      <c:pt idx="601">
                        <c:v>5.4101000000000002E-8</c:v>
                      </c:pt>
                      <c:pt idx="602">
                        <c:v>5.3615000000000001E-8</c:v>
                      </c:pt>
                      <c:pt idx="603">
                        <c:v>5.3967999999999997E-8</c:v>
                      </c:pt>
                      <c:pt idx="604">
                        <c:v>5.4144999999999999E-8</c:v>
                      </c:pt>
                      <c:pt idx="605">
                        <c:v>5.3836E-8</c:v>
                      </c:pt>
                      <c:pt idx="606">
                        <c:v>5.3967999999999997E-8</c:v>
                      </c:pt>
                      <c:pt idx="607">
                        <c:v>5.3924E-8</c:v>
                      </c:pt>
                      <c:pt idx="608">
                        <c:v>5.3394000000000002E-8</c:v>
                      </c:pt>
                      <c:pt idx="609">
                        <c:v>5.3615000000000001E-8</c:v>
                      </c:pt>
                      <c:pt idx="610">
                        <c:v>5.3349999999999998E-8</c:v>
                      </c:pt>
                      <c:pt idx="611">
                        <c:v>5.3437999999999998E-8</c:v>
                      </c:pt>
                      <c:pt idx="612">
                        <c:v>5.3306000000000001E-8</c:v>
                      </c:pt>
                      <c:pt idx="613">
                        <c:v>5.4055999999999998E-8</c:v>
                      </c:pt>
                      <c:pt idx="614">
                        <c:v>5.3261000000000003E-8</c:v>
                      </c:pt>
                      <c:pt idx="615">
                        <c:v>5.3394000000000002E-8</c:v>
                      </c:pt>
                      <c:pt idx="616">
                        <c:v>5.3615000000000001E-8</c:v>
                      </c:pt>
                      <c:pt idx="617">
                        <c:v>5.3967999999999997E-8</c:v>
                      </c:pt>
                      <c:pt idx="618">
                        <c:v>5.3040999999999998E-8</c:v>
                      </c:pt>
                      <c:pt idx="619">
                        <c:v>5.3615000000000001E-8</c:v>
                      </c:pt>
                      <c:pt idx="620">
                        <c:v>5.3570999999999997E-8</c:v>
                      </c:pt>
                      <c:pt idx="621">
                        <c:v>5.3216999999999999E-8</c:v>
                      </c:pt>
                      <c:pt idx="622">
                        <c:v>5.2421999999999998E-8</c:v>
                      </c:pt>
                      <c:pt idx="623">
                        <c:v>5.3040999999999998E-8</c:v>
                      </c:pt>
                      <c:pt idx="624">
                        <c:v>5.2599E-8</c:v>
                      </c:pt>
                      <c:pt idx="625">
                        <c:v>5.3437999999999998E-8</c:v>
                      </c:pt>
                      <c:pt idx="626">
                        <c:v>5.2687000000000001E-8</c:v>
                      </c:pt>
                      <c:pt idx="627">
                        <c:v>5.3261000000000003E-8</c:v>
                      </c:pt>
                      <c:pt idx="628">
                        <c:v>5.2378000000000001E-8</c:v>
                      </c:pt>
                      <c:pt idx="629">
                        <c:v>5.3658999999999998E-8</c:v>
                      </c:pt>
                      <c:pt idx="630">
                        <c:v>5.2776000000000002E-8</c:v>
                      </c:pt>
                      <c:pt idx="631">
                        <c:v>5.2776000000000002E-8</c:v>
                      </c:pt>
                      <c:pt idx="632">
                        <c:v>5.229E-8</c:v>
                      </c:pt>
                      <c:pt idx="633">
                        <c:v>5.1936999999999997E-8</c:v>
                      </c:pt>
                      <c:pt idx="634">
                        <c:v>5.2069000000000001E-8</c:v>
                      </c:pt>
                      <c:pt idx="635">
                        <c:v>5.2024999999999998E-8</c:v>
                      </c:pt>
                      <c:pt idx="636">
                        <c:v>5.1803999999999999E-8</c:v>
                      </c:pt>
                      <c:pt idx="637">
                        <c:v>5.1803999999999999E-8</c:v>
                      </c:pt>
                      <c:pt idx="638">
                        <c:v>5.1891999999999999E-8</c:v>
                      </c:pt>
                      <c:pt idx="639">
                        <c:v>5.2333999999999997E-8</c:v>
                      </c:pt>
                      <c:pt idx="640">
                        <c:v>5.2069000000000001E-8</c:v>
                      </c:pt>
                      <c:pt idx="641">
                        <c:v>5.1672000000000001E-8</c:v>
                      </c:pt>
                      <c:pt idx="642">
                        <c:v>5.1672000000000001E-8</c:v>
                      </c:pt>
                      <c:pt idx="643">
                        <c:v>5.1494999999999999E-8</c:v>
                      </c:pt>
                      <c:pt idx="644">
                        <c:v>5.1760000000000002E-8</c:v>
                      </c:pt>
                      <c:pt idx="645">
                        <c:v>5.1803999999999999E-8</c:v>
                      </c:pt>
                      <c:pt idx="646">
                        <c:v>5.1715999999999998E-8</c:v>
                      </c:pt>
                      <c:pt idx="647">
                        <c:v>5.1362E-8</c:v>
                      </c:pt>
                      <c:pt idx="648">
                        <c:v>5.1451000000000002E-8</c:v>
                      </c:pt>
                      <c:pt idx="649">
                        <c:v>5.1185999999999999E-8</c:v>
                      </c:pt>
                      <c:pt idx="650">
                        <c:v>5.1317999999999997E-8</c:v>
                      </c:pt>
                      <c:pt idx="651">
                        <c:v>5.1096999999999998E-8</c:v>
                      </c:pt>
                      <c:pt idx="652">
                        <c:v>5.1096999999999998E-8</c:v>
                      </c:pt>
                      <c:pt idx="653">
                        <c:v>5.0921000000000003E-8</c:v>
                      </c:pt>
                      <c:pt idx="654">
                        <c:v>5.0921000000000003E-8</c:v>
                      </c:pt>
                      <c:pt idx="655">
                        <c:v>5.1362E-8</c:v>
                      </c:pt>
                      <c:pt idx="656">
                        <c:v>5.1274E-8</c:v>
                      </c:pt>
                      <c:pt idx="657">
                        <c:v>5.0390999999999998E-8</c:v>
                      </c:pt>
                      <c:pt idx="658">
                        <c:v>5.0699999999999997E-8</c:v>
                      </c:pt>
                      <c:pt idx="659">
                        <c:v>5.1230000000000003E-8</c:v>
                      </c:pt>
                      <c:pt idx="660">
                        <c:v>5.1096999999999998E-8</c:v>
                      </c:pt>
                      <c:pt idx="661">
                        <c:v>5.0347000000000001E-8</c:v>
                      </c:pt>
                      <c:pt idx="662">
                        <c:v>5.0611999999999997E-8</c:v>
                      </c:pt>
                      <c:pt idx="663">
                        <c:v>5.0921000000000003E-8</c:v>
                      </c:pt>
                      <c:pt idx="664">
                        <c:v>5.0787999999999998E-8</c:v>
                      </c:pt>
                      <c:pt idx="665">
                        <c:v>5.0390999999999998E-8</c:v>
                      </c:pt>
                      <c:pt idx="666">
                        <c:v>5.0699999999999997E-8</c:v>
                      </c:pt>
                      <c:pt idx="667">
                        <c:v>5.0832000000000001E-8</c:v>
                      </c:pt>
                      <c:pt idx="668">
                        <c:v>5.0390999999999998E-8</c:v>
                      </c:pt>
                      <c:pt idx="669">
                        <c:v>5.0169999999999999E-8</c:v>
                      </c:pt>
                      <c:pt idx="670">
                        <c:v>5.1008999999999997E-8</c:v>
                      </c:pt>
                      <c:pt idx="671">
                        <c:v>4.9817000000000002E-8</c:v>
                      </c:pt>
                      <c:pt idx="672">
                        <c:v>4.9993000000000003E-8</c:v>
                      </c:pt>
                      <c:pt idx="673">
                        <c:v>4.9948999999999999E-8</c:v>
                      </c:pt>
                      <c:pt idx="674">
                        <c:v>5.0017999999999998E-8</c:v>
                      </c:pt>
                      <c:pt idx="675">
                        <c:v>4.9871999999999998E-8</c:v>
                      </c:pt>
                      <c:pt idx="676">
                        <c:v>4.9853999999999998E-8</c:v>
                      </c:pt>
                      <c:pt idx="677">
                        <c:v>4.9755999999999999E-8</c:v>
                      </c:pt>
                      <c:pt idx="678">
                        <c:v>4.9699000000000001E-8</c:v>
                      </c:pt>
                      <c:pt idx="679">
                        <c:v>4.9694000000000001E-8</c:v>
                      </c:pt>
                      <c:pt idx="680">
                        <c:v>4.9601000000000002E-8</c:v>
                      </c:pt>
                      <c:pt idx="681">
                        <c:v>4.9561999999999997E-8</c:v>
                      </c:pt>
                      <c:pt idx="682">
                        <c:v>4.9460000000000001E-8</c:v>
                      </c:pt>
                      <c:pt idx="683">
                        <c:v>4.9442E-8</c:v>
                      </c:pt>
                      <c:pt idx="684">
                        <c:v>4.9327000000000002E-8</c:v>
                      </c:pt>
                      <c:pt idx="685">
                        <c:v>4.9322000000000003E-8</c:v>
                      </c:pt>
                      <c:pt idx="686">
                        <c:v>4.9246999999999998E-8</c:v>
                      </c:pt>
                      <c:pt idx="687">
                        <c:v>4.9224999999999999E-8</c:v>
                      </c:pt>
                      <c:pt idx="688">
                        <c:v>4.9141000000000003E-8</c:v>
                      </c:pt>
                      <c:pt idx="689">
                        <c:v>4.9123000000000003E-8</c:v>
                      </c:pt>
                      <c:pt idx="690">
                        <c:v>4.9047999999999997E-8</c:v>
                      </c:pt>
                      <c:pt idx="691">
                        <c:v>4.8977000000000002E-8</c:v>
                      </c:pt>
                      <c:pt idx="692">
                        <c:v>4.8936999999999997E-8</c:v>
                      </c:pt>
                      <c:pt idx="693">
                        <c:v>4.8839999999999999E-8</c:v>
                      </c:pt>
                      <c:pt idx="694">
                        <c:v>4.8786999999999999E-8</c:v>
                      </c:pt>
                      <c:pt idx="695">
                        <c:v>4.8763999999999999E-8</c:v>
                      </c:pt>
                      <c:pt idx="696">
                        <c:v>4.8662999999999997E-8</c:v>
                      </c:pt>
                      <c:pt idx="697">
                        <c:v>4.8617999999999999E-8</c:v>
                      </c:pt>
                      <c:pt idx="698">
                        <c:v>4.8556000000000001E-8</c:v>
                      </c:pt>
                      <c:pt idx="699">
                        <c:v>4.8524999999999999E-8</c:v>
                      </c:pt>
                      <c:pt idx="700">
                        <c:v>4.8453999999999998E-8</c:v>
                      </c:pt>
                      <c:pt idx="701">
                        <c:v>4.8446000000000002E-8</c:v>
                      </c:pt>
                      <c:pt idx="702">
                        <c:v>4.8322000000000001E-8</c:v>
                      </c:pt>
                      <c:pt idx="703">
                        <c:v>4.8264000000000001E-8</c:v>
                      </c:pt>
                      <c:pt idx="704">
                        <c:v>4.8282000000000002E-8</c:v>
                      </c:pt>
                      <c:pt idx="705">
                        <c:v>4.8171000000000002E-8</c:v>
                      </c:pt>
                      <c:pt idx="706">
                        <c:v>4.8143999999999998E-8</c:v>
                      </c:pt>
                      <c:pt idx="707">
                        <c:v>4.8050999999999998E-8</c:v>
                      </c:pt>
                      <c:pt idx="708">
                        <c:v>4.7989E-8</c:v>
                      </c:pt>
                      <c:pt idx="709">
                        <c:v>4.7949000000000001E-8</c:v>
                      </c:pt>
                      <c:pt idx="710">
                        <c:v>4.7892000000000003E-8</c:v>
                      </c:pt>
                      <c:pt idx="711">
                        <c:v>4.7839000000000002E-8</c:v>
                      </c:pt>
                      <c:pt idx="712">
                        <c:v>4.7793999999999998E-8</c:v>
                      </c:pt>
                      <c:pt idx="713">
                        <c:v>4.7755E-8</c:v>
                      </c:pt>
                      <c:pt idx="714">
                        <c:v>4.7665999999999998E-8</c:v>
                      </c:pt>
                      <c:pt idx="715">
                        <c:v>4.7622000000000001E-8</c:v>
                      </c:pt>
                      <c:pt idx="716">
                        <c:v>4.7572999999999999E-8</c:v>
                      </c:pt>
                      <c:pt idx="717">
                        <c:v>4.7461999999999998E-8</c:v>
                      </c:pt>
                      <c:pt idx="718">
                        <c:v>4.7476000000000001E-8</c:v>
                      </c:pt>
                      <c:pt idx="719">
                        <c:v>4.7431000000000003E-8</c:v>
                      </c:pt>
                      <c:pt idx="720">
                        <c:v>4.7351999999999999E-8</c:v>
                      </c:pt>
                      <c:pt idx="721">
                        <c:v>4.7275999999999999E-8</c:v>
                      </c:pt>
                      <c:pt idx="722">
                        <c:v>4.7174000000000003E-8</c:v>
                      </c:pt>
                      <c:pt idx="723">
                        <c:v>4.7157000000000003E-8</c:v>
                      </c:pt>
                      <c:pt idx="724">
                        <c:v>4.7121000000000002E-8</c:v>
                      </c:pt>
                      <c:pt idx="725">
                        <c:v>4.7041999999999999E-8</c:v>
                      </c:pt>
                      <c:pt idx="726">
                        <c:v>4.7005999999999998E-8</c:v>
                      </c:pt>
                      <c:pt idx="727">
                        <c:v>4.6993000000000003E-8</c:v>
                      </c:pt>
                      <c:pt idx="728">
                        <c:v>4.6909E-8</c:v>
                      </c:pt>
                      <c:pt idx="729">
                        <c:v>4.6837999999999999E-8</c:v>
                      </c:pt>
                      <c:pt idx="730">
                        <c:v>4.6837999999999999E-8</c:v>
                      </c:pt>
                      <c:pt idx="731">
                        <c:v>4.6713999999999997E-8</c:v>
                      </c:pt>
                      <c:pt idx="732">
                        <c:v>4.6660999999999997E-8</c:v>
                      </c:pt>
                      <c:pt idx="733">
                        <c:v>4.6630000000000001E-8</c:v>
                      </c:pt>
                      <c:pt idx="734">
                        <c:v>4.6608000000000003E-8</c:v>
                      </c:pt>
                      <c:pt idx="735">
                        <c:v>4.6541E-8</c:v>
                      </c:pt>
                      <c:pt idx="736">
                        <c:v>4.6484000000000001E-8</c:v>
                      </c:pt>
                      <c:pt idx="737">
                        <c:v>4.6448E-8</c:v>
                      </c:pt>
                      <c:pt idx="738">
                        <c:v>4.6376999999999999E-8</c:v>
                      </c:pt>
                      <c:pt idx="739">
                        <c:v>4.6351000000000003E-8</c:v>
                      </c:pt>
                      <c:pt idx="740">
                        <c:v>4.6305999999999998E-8</c:v>
                      </c:pt>
                      <c:pt idx="741">
                        <c:v>4.6191E-8</c:v>
                      </c:pt>
                      <c:pt idx="742">
                        <c:v>4.6191E-8</c:v>
                      </c:pt>
                      <c:pt idx="743">
                        <c:v>4.6119999999999999E-8</c:v>
                      </c:pt>
                      <c:pt idx="744">
                        <c:v>4.6036000000000003E-8</c:v>
                      </c:pt>
                      <c:pt idx="745">
                        <c:v>4.5988000000000001E-8</c:v>
                      </c:pt>
                      <c:pt idx="746">
                        <c:v>4.5917E-8</c:v>
                      </c:pt>
                      <c:pt idx="747">
                        <c:v>4.5899E-8</c:v>
                      </c:pt>
                      <c:pt idx="748">
                        <c:v>4.5837000000000002E-8</c:v>
                      </c:pt>
                      <c:pt idx="749">
                        <c:v>4.5752999999999999E-8</c:v>
                      </c:pt>
                      <c:pt idx="750">
                        <c:v>4.5734999999999999E-8</c:v>
                      </c:pt>
                      <c:pt idx="751">
                        <c:v>4.5651000000000003E-8</c:v>
                      </c:pt>
                      <c:pt idx="752">
                        <c:v>4.5655000000000001E-8</c:v>
                      </c:pt>
                      <c:pt idx="753">
                        <c:v>4.5553999999999999E-8</c:v>
                      </c:pt>
                      <c:pt idx="754">
                        <c:v>4.5499999999999997E-8</c:v>
                      </c:pt>
                      <c:pt idx="755">
                        <c:v>4.5447000000000003E-8</c:v>
                      </c:pt>
                      <c:pt idx="756">
                        <c:v>4.5438E-8</c:v>
                      </c:pt>
                      <c:pt idx="757">
                        <c:v>4.5341000000000002E-8</c:v>
                      </c:pt>
                      <c:pt idx="758">
                        <c:v>4.5313999999999998E-8</c:v>
                      </c:pt>
                      <c:pt idx="759">
                        <c:v>4.5278999999999998E-8</c:v>
                      </c:pt>
                      <c:pt idx="760">
                        <c:v>4.5190000000000003E-8</c:v>
                      </c:pt>
                      <c:pt idx="761">
                        <c:v>4.5124000000000001E-8</c:v>
                      </c:pt>
                      <c:pt idx="762">
                        <c:v>4.5145999999999999E-8</c:v>
                      </c:pt>
                      <c:pt idx="763">
                        <c:v>4.5057999999999999E-8</c:v>
                      </c:pt>
                      <c:pt idx="764">
                        <c:v>4.4991000000000002E-8</c:v>
                      </c:pt>
                      <c:pt idx="765">
                        <c:v>4.4920000000000001E-8</c:v>
                      </c:pt>
                      <c:pt idx="766">
                        <c:v>4.4875999999999998E-8</c:v>
                      </c:pt>
                      <c:pt idx="767">
                        <c:v>4.4872E-8</c:v>
                      </c:pt>
                      <c:pt idx="768">
                        <c:v>4.4814E-8</c:v>
                      </c:pt>
                      <c:pt idx="769">
                        <c:v>4.4734000000000002E-8</c:v>
                      </c:pt>
                      <c:pt idx="770">
                        <c:v>4.4703E-8</c:v>
                      </c:pt>
                      <c:pt idx="771">
                        <c:v>4.4649999999999999E-8</c:v>
                      </c:pt>
                      <c:pt idx="772">
                        <c:v>4.4636999999999998E-8</c:v>
                      </c:pt>
                      <c:pt idx="773">
                        <c:v>4.4588000000000002E-8</c:v>
                      </c:pt>
                      <c:pt idx="774">
                        <c:v>4.4522E-8</c:v>
                      </c:pt>
                      <c:pt idx="775">
                        <c:v>4.4472999999999997E-8</c:v>
                      </c:pt>
                      <c:pt idx="776">
                        <c:v>4.4361999999999997E-8</c:v>
                      </c:pt>
                      <c:pt idx="777">
                        <c:v>4.4339999999999999E-8</c:v>
                      </c:pt>
                      <c:pt idx="778">
                        <c:v>4.4286999999999998E-8</c:v>
                      </c:pt>
                      <c:pt idx="779">
                        <c:v>4.4246999999999999E-8</c:v>
                      </c:pt>
                      <c:pt idx="780">
                        <c:v>4.4256000000000003E-8</c:v>
                      </c:pt>
                      <c:pt idx="781">
                        <c:v>4.4140999999999998E-8</c:v>
                      </c:pt>
                      <c:pt idx="782">
                        <c:v>4.4074000000000001E-8</c:v>
                      </c:pt>
                      <c:pt idx="783">
                        <c:v>4.4082999999999998E-8</c:v>
                      </c:pt>
                      <c:pt idx="784">
                        <c:v>4.4061E-8</c:v>
                      </c:pt>
                      <c:pt idx="785">
                        <c:v>4.395E-8</c:v>
                      </c:pt>
                      <c:pt idx="786">
                        <c:v>4.3936999999999998E-8</c:v>
                      </c:pt>
                      <c:pt idx="787">
                        <c:v>4.3893000000000001E-8</c:v>
                      </c:pt>
                      <c:pt idx="788">
                        <c:v>4.3840000000000001E-8</c:v>
                      </c:pt>
                      <c:pt idx="789">
                        <c:v>4.3769E-8</c:v>
                      </c:pt>
                      <c:pt idx="790">
                        <c:v>4.3760000000000003E-8</c:v>
                      </c:pt>
                      <c:pt idx="791">
                        <c:v>4.3719999999999997E-8</c:v>
                      </c:pt>
                      <c:pt idx="792">
                        <c:v>4.3636000000000001E-8</c:v>
                      </c:pt>
                      <c:pt idx="793">
                        <c:v>4.3604999999999999E-8</c:v>
                      </c:pt>
                      <c:pt idx="794">
                        <c:v>4.3503000000000002E-8</c:v>
                      </c:pt>
                      <c:pt idx="795">
                        <c:v>4.3480999999999997E-8</c:v>
                      </c:pt>
                      <c:pt idx="796">
                        <c:v>4.3400999999999999E-8</c:v>
                      </c:pt>
                      <c:pt idx="797">
                        <c:v>4.3375000000000003E-8</c:v>
                      </c:pt>
                      <c:pt idx="798">
                        <c:v>4.3276999999999998E-8</c:v>
                      </c:pt>
                      <c:pt idx="799">
                        <c:v>4.3241999999999998E-8</c:v>
                      </c:pt>
                      <c:pt idx="800">
                        <c:v>4.3166999999999999E-8</c:v>
                      </c:pt>
                      <c:pt idx="801">
                        <c:v>4.3153000000000003E-8</c:v>
                      </c:pt>
                      <c:pt idx="802">
                        <c:v>4.3112999999999997E-8</c:v>
                      </c:pt>
                      <c:pt idx="803">
                        <c:v>4.3051E-8</c:v>
                      </c:pt>
                      <c:pt idx="804">
                        <c:v>4.3037999999999998E-8</c:v>
                      </c:pt>
                      <c:pt idx="805">
                        <c:v>4.2958E-8</c:v>
                      </c:pt>
                      <c:pt idx="806">
                        <c:v>4.2891999999999998E-8</c:v>
                      </c:pt>
                      <c:pt idx="807">
                        <c:v>4.2861000000000002E-8</c:v>
                      </c:pt>
                      <c:pt idx="808">
                        <c:v>4.2825000000000001E-8</c:v>
                      </c:pt>
                      <c:pt idx="809">
                        <c:v>4.2745999999999998E-8</c:v>
                      </c:pt>
                      <c:pt idx="810">
                        <c:v>4.2737000000000001E-8</c:v>
                      </c:pt>
                      <c:pt idx="811">
                        <c:v>4.2657000000000003E-8</c:v>
                      </c:pt>
                      <c:pt idx="812">
                        <c:v>4.2626000000000001E-8</c:v>
                      </c:pt>
                      <c:pt idx="813">
                        <c:v>4.2515000000000001E-8</c:v>
                      </c:pt>
                      <c:pt idx="814">
                        <c:v>4.2538E-8</c:v>
                      </c:pt>
                      <c:pt idx="815">
                        <c:v>4.2470999999999997E-8</c:v>
                      </c:pt>
                      <c:pt idx="816">
                        <c:v>4.2373999999999999E-8</c:v>
                      </c:pt>
                      <c:pt idx="817">
                        <c:v>4.2352000000000001E-8</c:v>
                      </c:pt>
                      <c:pt idx="818">
                        <c:v>4.2320999999999999E-8</c:v>
                      </c:pt>
                      <c:pt idx="819">
                        <c:v>4.2259000000000001E-8</c:v>
                      </c:pt>
                      <c:pt idx="820">
                        <c:v>4.2209999999999999E-8</c:v>
                      </c:pt>
                      <c:pt idx="821">
                        <c:v>4.2173999999999998E-8</c:v>
                      </c:pt>
                      <c:pt idx="822">
                        <c:v>4.2098999999999999E-8</c:v>
                      </c:pt>
                      <c:pt idx="823">
                        <c:v>4.2055000000000002E-8</c:v>
                      </c:pt>
                      <c:pt idx="824">
                        <c:v>4.2027999999999998E-8</c:v>
                      </c:pt>
                      <c:pt idx="825">
                        <c:v>4.1984000000000001E-8</c:v>
                      </c:pt>
                      <c:pt idx="826">
                        <c:v>4.1899999999999998E-8</c:v>
                      </c:pt>
                      <c:pt idx="827">
                        <c:v>4.1922000000000003E-8</c:v>
                      </c:pt>
                      <c:pt idx="828">
                        <c:v>4.1846999999999997E-8</c:v>
                      </c:pt>
                      <c:pt idx="829">
                        <c:v>4.1811000000000003E-8</c:v>
                      </c:pt>
                      <c:pt idx="830">
                        <c:v>4.1806999999999998E-8</c:v>
                      </c:pt>
                      <c:pt idx="831">
                        <c:v>4.1770999999999997E-8</c:v>
                      </c:pt>
                      <c:pt idx="832">
                        <c:v>4.1700999999999997E-8</c:v>
                      </c:pt>
                      <c:pt idx="833">
                        <c:v>4.1665000000000003E-8</c:v>
                      </c:pt>
                      <c:pt idx="834">
                        <c:v>4.1620999999999999E-8</c:v>
                      </c:pt>
                      <c:pt idx="835">
                        <c:v>4.1584999999999998E-8</c:v>
                      </c:pt>
                      <c:pt idx="836">
                        <c:v>4.1531999999999998E-8</c:v>
                      </c:pt>
                      <c:pt idx="837">
                        <c:v>4.1531999999999998E-8</c:v>
                      </c:pt>
                      <c:pt idx="838">
                        <c:v>4.1484000000000003E-8</c:v>
                      </c:pt>
                      <c:pt idx="839">
                        <c:v>4.1496999999999998E-8</c:v>
                      </c:pt>
                      <c:pt idx="840">
                        <c:v>4.1438999999999998E-8</c:v>
                      </c:pt>
                      <c:pt idx="841">
                        <c:v>4.1363999999999999E-8</c:v>
                      </c:pt>
                      <c:pt idx="842">
                        <c:v>4.1337000000000001E-8</c:v>
                      </c:pt>
                      <c:pt idx="843">
                        <c:v>4.1310999999999998E-8</c:v>
                      </c:pt>
                      <c:pt idx="844">
                        <c:v>4.1257999999999998E-8</c:v>
                      </c:pt>
                      <c:pt idx="845">
                        <c:v>4.1174000000000002E-8</c:v>
                      </c:pt>
                      <c:pt idx="846">
                        <c:v>4.1164999999999998E-8</c:v>
                      </c:pt>
                      <c:pt idx="847">
                        <c:v>4.1128999999999997E-8</c:v>
                      </c:pt>
                      <c:pt idx="848">
                        <c:v>4.112E-8</c:v>
                      </c:pt>
                      <c:pt idx="849">
                        <c:v>4.1053999999999998E-8</c:v>
                      </c:pt>
                      <c:pt idx="850">
                        <c:v>4.1085E-8</c:v>
                      </c:pt>
                      <c:pt idx="851">
                        <c:v>4.1005000000000002E-8</c:v>
                      </c:pt>
                      <c:pt idx="852">
                        <c:v>4.0960999999999999E-8</c:v>
                      </c:pt>
                      <c:pt idx="853">
                        <c:v>4.0960999999999999E-8</c:v>
                      </c:pt>
                      <c:pt idx="854">
                        <c:v>4.0886E-8</c:v>
                      </c:pt>
                      <c:pt idx="855">
                        <c:v>4.0889999999999998E-8</c:v>
                      </c:pt>
                      <c:pt idx="856">
                        <c:v>4.0784000000000003E-8</c:v>
                      </c:pt>
                      <c:pt idx="857">
                        <c:v>4.0793E-8</c:v>
                      </c:pt>
                      <c:pt idx="858">
                        <c:v>4.0771000000000002E-8</c:v>
                      </c:pt>
                      <c:pt idx="859">
                        <c:v>4.0756999999999999E-8</c:v>
                      </c:pt>
                      <c:pt idx="860">
                        <c:v>4.0660000000000001E-8</c:v>
                      </c:pt>
                      <c:pt idx="861">
                        <c:v>4.0624E-8</c:v>
                      </c:pt>
                      <c:pt idx="862">
                        <c:v>4.0610999999999999E-8</c:v>
                      </c:pt>
                      <c:pt idx="863">
                        <c:v>4.0575999999999999E-8</c:v>
                      </c:pt>
                      <c:pt idx="864">
                        <c:v>4.0536E-8</c:v>
                      </c:pt>
                      <c:pt idx="865">
                        <c:v>4.0461000000000001E-8</c:v>
                      </c:pt>
                      <c:pt idx="866">
                        <c:v>4.0461000000000001E-8</c:v>
                      </c:pt>
                      <c:pt idx="867">
                        <c:v>4.0434000000000003E-8</c:v>
                      </c:pt>
                      <c:pt idx="868">
                        <c:v>4.0375999999999997E-8</c:v>
                      </c:pt>
                      <c:pt idx="869">
                        <c:v>4.0314E-8</c:v>
                      </c:pt>
                      <c:pt idx="870">
                        <c:v>4.0323000000000003E-8</c:v>
                      </c:pt>
                      <c:pt idx="871">
                        <c:v>4.0328000000000002E-8</c:v>
                      </c:pt>
                      <c:pt idx="872">
                        <c:v>4.0279E-8</c:v>
                      </c:pt>
                      <c:pt idx="873">
                        <c:v>4.0172999999999998E-8</c:v>
                      </c:pt>
                      <c:pt idx="874">
                        <c:v>4.0128E-8</c:v>
                      </c:pt>
                      <c:pt idx="875">
                        <c:v>4.0089000000000002E-8</c:v>
                      </c:pt>
                      <c:pt idx="876">
                        <c:v>4.0136999999999997E-8</c:v>
                      </c:pt>
                      <c:pt idx="877">
                        <c:v>4.0013000000000002E-8</c:v>
                      </c:pt>
                      <c:pt idx="878">
                        <c:v>4.0035000000000001E-8</c:v>
                      </c:pt>
                      <c:pt idx="879">
                        <c:v>3.9968999999999999E-8</c:v>
                      </c:pt>
                      <c:pt idx="880">
                        <c:v>3.9950999999999998E-8</c:v>
                      </c:pt>
                      <c:pt idx="881">
                        <c:v>3.9907000000000001E-8</c:v>
                      </c:pt>
                      <c:pt idx="882">
                        <c:v>3.9844999999999997E-8</c:v>
                      </c:pt>
                      <c:pt idx="883">
                        <c:v>3.9818E-8</c:v>
                      </c:pt>
                      <c:pt idx="884">
                        <c:v>3.9774000000000003E-8</c:v>
                      </c:pt>
                      <c:pt idx="885">
                        <c:v>3.9779000000000002E-8</c:v>
                      </c:pt>
                      <c:pt idx="886">
                        <c:v>3.9743000000000001E-8</c:v>
                      </c:pt>
                      <c:pt idx="887">
                        <c:v>3.9703000000000002E-8</c:v>
                      </c:pt>
                      <c:pt idx="888">
                        <c:v>3.9646000000000003E-8</c:v>
                      </c:pt>
                      <c:pt idx="889">
                        <c:v>3.9600999999999998E-8</c:v>
                      </c:pt>
                      <c:pt idx="890">
                        <c:v>3.9539000000000001E-8</c:v>
                      </c:pt>
                      <c:pt idx="891">
                        <c:v>3.9517000000000002E-8</c:v>
                      </c:pt>
                      <c:pt idx="892">
                        <c:v>3.9486E-8</c:v>
                      </c:pt>
                      <c:pt idx="893">
                        <c:v>3.9459999999999997E-8</c:v>
                      </c:pt>
                      <c:pt idx="894">
                        <c:v>3.9398E-8</c:v>
                      </c:pt>
                      <c:pt idx="895">
                        <c:v>3.9313999999999997E-8</c:v>
                      </c:pt>
                      <c:pt idx="896">
                        <c:v>3.9331000000000003E-8</c:v>
                      </c:pt>
                      <c:pt idx="897">
                        <c:v>3.9313999999999997E-8</c:v>
                      </c:pt>
                      <c:pt idx="898">
                        <c:v>3.9215999999999999E-8</c:v>
                      </c:pt>
                      <c:pt idx="899">
                        <c:v>3.9220999999999998E-8</c:v>
                      </c:pt>
                      <c:pt idx="900">
                        <c:v>3.9190000000000002E-8</c:v>
                      </c:pt>
                      <c:pt idx="901">
                        <c:v>3.9141E-8</c:v>
                      </c:pt>
                      <c:pt idx="902">
                        <c:v>3.9066000000000001E-8</c:v>
                      </c:pt>
                      <c:pt idx="903">
                        <c:v>3.9004000000000003E-8</c:v>
                      </c:pt>
                      <c:pt idx="904">
                        <c:v>3.8963999999999997E-8</c:v>
                      </c:pt>
                      <c:pt idx="905">
                        <c:v>3.8963999999999997E-8</c:v>
                      </c:pt>
                      <c:pt idx="906">
                        <c:v>3.8955E-8</c:v>
                      </c:pt>
                      <c:pt idx="907">
                        <c:v>3.8865999999999999E-8</c:v>
                      </c:pt>
                      <c:pt idx="908">
                        <c:v>3.8848999999999999E-8</c:v>
                      </c:pt>
                      <c:pt idx="909">
                        <c:v>3.8812999999999998E-8</c:v>
                      </c:pt>
                      <c:pt idx="910">
                        <c:v>3.8751000000000001E-8</c:v>
                      </c:pt>
                      <c:pt idx="911">
                        <c:v>3.8676000000000002E-8</c:v>
                      </c:pt>
                      <c:pt idx="912">
                        <c:v>3.8671000000000003E-8</c:v>
                      </c:pt>
                      <c:pt idx="913">
                        <c:v>3.8601000000000003E-8</c:v>
                      </c:pt>
                      <c:pt idx="914">
                        <c:v>3.8591999999999999E-8</c:v>
                      </c:pt>
                      <c:pt idx="915">
                        <c:v>3.8570000000000001E-8</c:v>
                      </c:pt>
                      <c:pt idx="916">
                        <c:v>3.8499E-8</c:v>
                      </c:pt>
                      <c:pt idx="917">
                        <c:v>3.8467999999999997E-8</c:v>
                      </c:pt>
                      <c:pt idx="918">
                        <c:v>3.8441E-8</c:v>
                      </c:pt>
                      <c:pt idx="919">
                        <c:v>3.8369999999999999E-8</c:v>
                      </c:pt>
                      <c:pt idx="920">
                        <c:v>3.8321999999999997E-8</c:v>
                      </c:pt>
                      <c:pt idx="921">
                        <c:v>3.8233000000000002E-8</c:v>
                      </c:pt>
                      <c:pt idx="922">
                        <c:v>3.8255000000000001E-8</c:v>
                      </c:pt>
                      <c:pt idx="923">
                        <c:v>3.8184E-8</c:v>
                      </c:pt>
                      <c:pt idx="924">
                        <c:v>3.8175000000000003E-8</c:v>
                      </c:pt>
                      <c:pt idx="925">
                        <c:v>3.8144000000000001E-8</c:v>
                      </c:pt>
                      <c:pt idx="926">
                        <c:v>3.8127000000000001E-8</c:v>
                      </c:pt>
                      <c:pt idx="927">
                        <c:v>3.8091E-8</c:v>
                      </c:pt>
                      <c:pt idx="928">
                        <c:v>3.8029000000000003E-8</c:v>
                      </c:pt>
                      <c:pt idx="929">
                        <c:v>3.8006999999999997E-8</c:v>
                      </c:pt>
                      <c:pt idx="930">
                        <c:v>3.8011000000000002E-8</c:v>
                      </c:pt>
                      <c:pt idx="931">
                        <c:v>3.7958000000000001E-8</c:v>
                      </c:pt>
                      <c:pt idx="932">
                        <c:v>3.7873999999999999E-8</c:v>
                      </c:pt>
                      <c:pt idx="933">
                        <c:v>3.7860999999999997E-8</c:v>
                      </c:pt>
                      <c:pt idx="934">
                        <c:v>3.7834E-8</c:v>
                      </c:pt>
                      <c:pt idx="935">
                        <c:v>3.7762999999999999E-8</c:v>
                      </c:pt>
                      <c:pt idx="936">
                        <c:v>3.7762999999999999E-8</c:v>
                      </c:pt>
                      <c:pt idx="937">
                        <c:v>3.7709999999999998E-8</c:v>
                      </c:pt>
                      <c:pt idx="938">
                        <c:v>3.7656999999999998E-8</c:v>
                      </c:pt>
                      <c:pt idx="939">
                        <c:v>3.7644000000000003E-8</c:v>
                      </c:pt>
                      <c:pt idx="940">
                        <c:v>3.7608000000000002E-8</c:v>
                      </c:pt>
                      <c:pt idx="941">
                        <c:v>3.756E-8</c:v>
                      </c:pt>
                      <c:pt idx="942">
                        <c:v>3.7586000000000003E-8</c:v>
                      </c:pt>
                      <c:pt idx="943">
                        <c:v>3.7581999999999999E-8</c:v>
                      </c:pt>
                      <c:pt idx="944">
                        <c:v>3.7528999999999998E-8</c:v>
                      </c:pt>
                      <c:pt idx="945">
                        <c:v>3.7467000000000001E-8</c:v>
                      </c:pt>
                      <c:pt idx="946">
                        <c:v>3.7480000000000002E-8</c:v>
                      </c:pt>
                      <c:pt idx="947">
                        <c:v>3.7440000000000003E-8</c:v>
                      </c:pt>
                      <c:pt idx="948">
                        <c:v>3.7414E-8</c:v>
                      </c:pt>
                      <c:pt idx="949">
                        <c:v>3.7399999999999997E-8</c:v>
                      </c:pt>
                      <c:pt idx="950">
                        <c:v>3.7399999999999997E-8</c:v>
                      </c:pt>
                      <c:pt idx="951">
                        <c:v>3.7338E-8</c:v>
                      </c:pt>
                      <c:pt idx="952">
                        <c:v>3.7298000000000001E-8</c:v>
                      </c:pt>
                      <c:pt idx="953">
                        <c:v>3.7271999999999998E-8</c:v>
                      </c:pt>
                      <c:pt idx="954">
                        <c:v>3.7241000000000002E-8</c:v>
                      </c:pt>
                      <c:pt idx="955">
                        <c:v>3.721E-8</c:v>
                      </c:pt>
                      <c:pt idx="956">
                        <c:v>3.721E-8</c:v>
                      </c:pt>
                      <c:pt idx="957">
                        <c:v>3.7138999999999999E-8</c:v>
                      </c:pt>
                      <c:pt idx="958">
                        <c:v>3.7183000000000003E-8</c:v>
                      </c:pt>
                      <c:pt idx="959">
                        <c:v>3.7117000000000001E-8</c:v>
                      </c:pt>
                      <c:pt idx="960">
                        <c:v>3.7107999999999997E-8</c:v>
                      </c:pt>
                      <c:pt idx="961">
                        <c:v>3.7024000000000001E-8</c:v>
                      </c:pt>
                      <c:pt idx="962">
                        <c:v>3.6992999999999999E-8</c:v>
                      </c:pt>
                      <c:pt idx="963">
                        <c:v>3.7011E-8</c:v>
                      </c:pt>
                      <c:pt idx="964">
                        <c:v>3.6944000000000003E-8</c:v>
                      </c:pt>
                      <c:pt idx="965">
                        <c:v>3.6891000000000003E-8</c:v>
                      </c:pt>
                      <c:pt idx="966">
                        <c:v>3.6891000000000003E-8</c:v>
                      </c:pt>
                      <c:pt idx="967">
                        <c:v>3.6949000000000002E-8</c:v>
                      </c:pt>
                      <c:pt idx="968">
                        <c:v>3.6860000000000001E-8</c:v>
                      </c:pt>
                      <c:pt idx="969">
                        <c:v>3.6802000000000001E-8</c:v>
                      </c:pt>
                      <c:pt idx="970">
                        <c:v>3.6785000000000001E-8</c:v>
                      </c:pt>
                      <c:pt idx="971">
                        <c:v>3.6775999999999998E-8</c:v>
                      </c:pt>
                      <c:pt idx="972">
                        <c:v>3.6739999999999997E-8</c:v>
                      </c:pt>
                      <c:pt idx="973">
                        <c:v>3.6692000000000002E-8</c:v>
                      </c:pt>
                      <c:pt idx="974">
                        <c:v>3.6709000000000001E-8</c:v>
                      </c:pt>
                      <c:pt idx="975">
                        <c:v>3.6634000000000002E-8</c:v>
                      </c:pt>
                      <c:pt idx="976">
                        <c:v>3.6585E-8</c:v>
                      </c:pt>
                      <c:pt idx="977">
                        <c:v>3.6629999999999998E-8</c:v>
                      </c:pt>
                      <c:pt idx="978">
                        <c:v>3.6546000000000002E-8</c:v>
                      </c:pt>
                      <c:pt idx="979">
                        <c:v>3.655E-8</c:v>
                      </c:pt>
                      <c:pt idx="980">
                        <c:v>3.6439E-8</c:v>
                      </c:pt>
                      <c:pt idx="981">
                        <c:v>3.6399000000000001E-8</c:v>
                      </c:pt>
                      <c:pt idx="982">
                        <c:v>3.6337000000000003E-8</c:v>
                      </c:pt>
                      <c:pt idx="983">
                        <c:v>3.6364000000000001E-8</c:v>
                      </c:pt>
                      <c:pt idx="984">
                        <c:v>3.6364000000000001E-8</c:v>
                      </c:pt>
                      <c:pt idx="985">
                        <c:v>3.6261999999999997E-8</c:v>
                      </c:pt>
                      <c:pt idx="986">
                        <c:v>3.6289000000000002E-8</c:v>
                      </c:pt>
                      <c:pt idx="987">
                        <c:v>3.6243999999999997E-8</c:v>
                      </c:pt>
                      <c:pt idx="988">
                        <c:v>3.6181999999999999E-8</c:v>
                      </c:pt>
                      <c:pt idx="989">
                        <c:v>3.6143000000000001E-8</c:v>
                      </c:pt>
                      <c:pt idx="990">
                        <c:v>3.6156000000000003E-8</c:v>
                      </c:pt>
                      <c:pt idx="991">
                        <c:v>3.6103000000000002E-8</c:v>
                      </c:pt>
                      <c:pt idx="992">
                        <c:v>3.6062999999999997E-8</c:v>
                      </c:pt>
                      <c:pt idx="993">
                        <c:v>3.6075999999999998E-8</c:v>
                      </c:pt>
                      <c:pt idx="994">
                        <c:v>3.5982999999999999E-8</c:v>
                      </c:pt>
                      <c:pt idx="995">
                        <c:v>3.6004999999999997E-8</c:v>
                      </c:pt>
                      <c:pt idx="996">
                        <c:v>3.5947999999999999E-8</c:v>
                      </c:pt>
                      <c:pt idx="997">
                        <c:v>3.5921000000000001E-8</c:v>
                      </c:pt>
                      <c:pt idx="998">
                        <c:v>3.5858999999999997E-8</c:v>
                      </c:pt>
                      <c:pt idx="999">
                        <c:v>3.5833000000000001E-8</c:v>
                      </c:pt>
                      <c:pt idx="1000">
                        <c:v>3.5788000000000003E-8</c:v>
                      </c:pt>
                      <c:pt idx="1001">
                        <c:v>3.5801999999999999E-8</c:v>
                      </c:pt>
                      <c:pt idx="1002">
                        <c:v>3.5757E-8</c:v>
                      </c:pt>
                      <c:pt idx="1003">
                        <c:v>3.5757E-8</c:v>
                      </c:pt>
                      <c:pt idx="1004">
                        <c:v>3.5704E-8</c:v>
                      </c:pt>
                      <c:pt idx="1005">
                        <c:v>3.5607000000000002E-8</c:v>
                      </c:pt>
                      <c:pt idx="1006">
                        <c:v>3.5593E-8</c:v>
                      </c:pt>
                      <c:pt idx="1007">
                        <c:v>3.5584999999999997E-8</c:v>
                      </c:pt>
                      <c:pt idx="1008">
                        <c:v>3.5539999999999999E-8</c:v>
                      </c:pt>
                      <c:pt idx="1009">
                        <c:v>3.5486999999999999E-8</c:v>
                      </c:pt>
                      <c:pt idx="1010">
                        <c:v>3.5478000000000002E-8</c:v>
                      </c:pt>
                      <c:pt idx="1011">
                        <c:v>3.5433999999999998E-8</c:v>
                      </c:pt>
                      <c:pt idx="1012">
                        <c:v>3.543E-8</c:v>
                      </c:pt>
                      <c:pt idx="1013">
                        <c:v>3.5358999999999999E-8</c:v>
                      </c:pt>
                      <c:pt idx="1014">
                        <c:v>3.5390000000000001E-8</c:v>
                      </c:pt>
                      <c:pt idx="1015">
                        <c:v>3.5319E-8</c:v>
                      </c:pt>
                      <c:pt idx="1016">
                        <c:v>3.5340999999999999E-8</c:v>
                      </c:pt>
                      <c:pt idx="1017">
                        <c:v>3.5319E-8</c:v>
                      </c:pt>
                      <c:pt idx="1018">
                        <c:v>3.5234999999999998E-8</c:v>
                      </c:pt>
                      <c:pt idx="1019">
                        <c:v>3.5266E-8</c:v>
                      </c:pt>
                      <c:pt idx="1020">
                        <c:v>3.5212999999999999E-8</c:v>
                      </c:pt>
                      <c:pt idx="1021">
                        <c:v>3.5093000000000002E-8</c:v>
                      </c:pt>
                      <c:pt idx="1022">
                        <c:v>3.5105999999999997E-8</c:v>
                      </c:pt>
                      <c:pt idx="1023">
                        <c:v>3.5053000000000003E-8</c:v>
                      </c:pt>
                      <c:pt idx="1024">
                        <c:v>3.5097E-8</c:v>
                      </c:pt>
                      <c:pt idx="1025">
                        <c:v>3.5070999999999997E-8</c:v>
                      </c:pt>
                      <c:pt idx="1026">
                        <c:v>3.5062E-8</c:v>
                      </c:pt>
                      <c:pt idx="1027">
                        <c:v>3.5027E-8</c:v>
                      </c:pt>
                      <c:pt idx="1028">
                        <c:v>3.5040000000000001E-8</c:v>
                      </c:pt>
                      <c:pt idx="1029">
                        <c:v>3.4929000000000001E-8</c:v>
                      </c:pt>
                      <c:pt idx="1030">
                        <c:v>3.4959999999999997E-8</c:v>
                      </c:pt>
                      <c:pt idx="1031">
                        <c:v>3.4849000000000003E-8</c:v>
                      </c:pt>
                      <c:pt idx="1032">
                        <c:v>3.4872000000000003E-8</c:v>
                      </c:pt>
                      <c:pt idx="1033">
                        <c:v>3.4823E-8</c:v>
                      </c:pt>
                      <c:pt idx="1034">
                        <c:v>3.4796000000000003E-8</c:v>
                      </c:pt>
                      <c:pt idx="1035">
                        <c:v>3.4805E-8</c:v>
                      </c:pt>
                      <c:pt idx="1036">
                        <c:v>3.4738999999999998E-8</c:v>
                      </c:pt>
                      <c:pt idx="1037">
                        <c:v>3.4685999999999997E-8</c:v>
                      </c:pt>
                      <c:pt idx="1038">
                        <c:v>3.4662999999999997E-8</c:v>
                      </c:pt>
                      <c:pt idx="1039">
                        <c:v>3.4655000000000002E-8</c:v>
                      </c:pt>
                      <c:pt idx="1040">
                        <c:v>3.4637000000000001E-8</c:v>
                      </c:pt>
                      <c:pt idx="1041">
                        <c:v>3.4579000000000001E-8</c:v>
                      </c:pt>
                      <c:pt idx="1042">
                        <c:v>3.4562000000000002E-8</c:v>
                      </c:pt>
                      <c:pt idx="1043">
                        <c:v>3.4544000000000001E-8</c:v>
                      </c:pt>
                      <c:pt idx="1044">
                        <c:v>3.4516999999999997E-8</c:v>
                      </c:pt>
                      <c:pt idx="1045">
                        <c:v>3.4486000000000002E-8</c:v>
                      </c:pt>
                      <c:pt idx="1046">
                        <c:v>3.4423999999999998E-8</c:v>
                      </c:pt>
                      <c:pt idx="1047">
                        <c:v>3.4415000000000001E-8</c:v>
                      </c:pt>
                      <c:pt idx="1048">
                        <c:v>3.4398000000000001E-8</c:v>
                      </c:pt>
                      <c:pt idx="1049">
                        <c:v>3.4340000000000002E-8</c:v>
                      </c:pt>
                      <c:pt idx="1050">
                        <c:v>3.4318000000000003E-8</c:v>
                      </c:pt>
                      <c:pt idx="1051">
                        <c:v>3.4269000000000001E-8</c:v>
                      </c:pt>
                      <c:pt idx="1052">
                        <c:v>3.4259999999999997E-8</c:v>
                      </c:pt>
                      <c:pt idx="1053">
                        <c:v>3.4207000000000003E-8</c:v>
                      </c:pt>
                      <c:pt idx="1054">
                        <c:v>3.4212000000000002E-8</c:v>
                      </c:pt>
                      <c:pt idx="1055">
                        <c:v>3.4176000000000001E-8</c:v>
                      </c:pt>
                      <c:pt idx="1056">
                        <c:v>3.4172000000000003E-8</c:v>
                      </c:pt>
                      <c:pt idx="1057">
                        <c:v>3.4105E-8</c:v>
                      </c:pt>
                      <c:pt idx="1058">
                        <c:v>3.4113999999999997E-8</c:v>
                      </c:pt>
                      <c:pt idx="1059">
                        <c:v>3.4109999999999999E-8</c:v>
                      </c:pt>
                      <c:pt idx="1060">
                        <c:v>3.4119000000000003E-8</c:v>
                      </c:pt>
                      <c:pt idx="1061">
                        <c:v>3.4066000000000002E-8</c:v>
                      </c:pt>
                      <c:pt idx="1062">
                        <c:v>3.3995000000000001E-8</c:v>
                      </c:pt>
                      <c:pt idx="1063">
                        <c:v>3.4030000000000001E-8</c:v>
                      </c:pt>
                      <c:pt idx="1064">
                        <c:v>3.4003999999999998E-8</c:v>
                      </c:pt>
                      <c:pt idx="1065">
                        <c:v>3.3967999999999997E-8</c:v>
                      </c:pt>
                      <c:pt idx="1066">
                        <c:v>3.3892999999999998E-8</c:v>
                      </c:pt>
                      <c:pt idx="1067">
                        <c:v>3.3897000000000002E-8</c:v>
                      </c:pt>
                      <c:pt idx="1068">
                        <c:v>3.3844000000000002E-8</c:v>
                      </c:pt>
                      <c:pt idx="1069">
                        <c:v>3.3849000000000001E-8</c:v>
                      </c:pt>
                      <c:pt idx="1070">
                        <c:v>3.3887999999999999E-8</c:v>
                      </c:pt>
                      <c:pt idx="1071">
                        <c:v>3.3751000000000002E-8</c:v>
                      </c:pt>
                      <c:pt idx="1072">
                        <c:v>3.3791000000000001E-8</c:v>
                      </c:pt>
                      <c:pt idx="1073">
                        <c:v>3.3809000000000002E-8</c:v>
                      </c:pt>
                      <c:pt idx="1074">
                        <c:v>3.3781999999999998E-8</c:v>
                      </c:pt>
                      <c:pt idx="1075">
                        <c:v>3.3778E-8</c:v>
                      </c:pt>
                      <c:pt idx="1076">
                        <c:v>3.3746999999999998E-8</c:v>
                      </c:pt>
                      <c:pt idx="1077">
                        <c:v>3.3693999999999997E-8</c:v>
                      </c:pt>
                      <c:pt idx="1078">
                        <c:v>3.3676000000000003E-8</c:v>
                      </c:pt>
                      <c:pt idx="1079">
                        <c:v>3.3627000000000001E-8</c:v>
                      </c:pt>
                      <c:pt idx="1080">
                        <c:v>3.3658000000000003E-8</c:v>
                      </c:pt>
                      <c:pt idx="1081">
                        <c:v>3.3609E-8</c:v>
                      </c:pt>
                      <c:pt idx="1082">
                        <c:v>3.3547000000000003E-8</c:v>
                      </c:pt>
                      <c:pt idx="1083">
                        <c:v>3.3547000000000003E-8</c:v>
                      </c:pt>
                      <c:pt idx="1084">
                        <c:v>3.3512000000000003E-8</c:v>
                      </c:pt>
                      <c:pt idx="1085">
                        <c:v>3.3471999999999997E-8</c:v>
                      </c:pt>
                      <c:pt idx="1086">
                        <c:v>3.3484999999999998E-8</c:v>
                      </c:pt>
                      <c:pt idx="1087">
                        <c:v>3.3431999999999998E-8</c:v>
                      </c:pt>
                      <c:pt idx="1088">
                        <c:v>3.3436999999999997E-8</c:v>
                      </c:pt>
                      <c:pt idx="1089">
                        <c:v>3.3401000000000002E-8</c:v>
                      </c:pt>
                      <c:pt idx="1090">
                        <c:v>3.3401000000000002E-8</c:v>
                      </c:pt>
                      <c:pt idx="1091">
                        <c:v>3.3388000000000001E-8</c:v>
                      </c:pt>
                      <c:pt idx="1092">
                        <c:v>3.3330000000000001E-8</c:v>
                      </c:pt>
                      <c:pt idx="1093">
                        <c:v>3.3273000000000003E-8</c:v>
                      </c:pt>
                      <c:pt idx="1094">
                        <c:v>3.3298999999999999E-8</c:v>
                      </c:pt>
                      <c:pt idx="1095">
                        <c:v>3.3224E-8</c:v>
                      </c:pt>
                      <c:pt idx="1096">
                        <c:v>3.3197999999999997E-8</c:v>
                      </c:pt>
                      <c:pt idx="1097">
                        <c:v>3.3157999999999998E-8</c:v>
                      </c:pt>
                      <c:pt idx="1098">
                        <c:v>3.3184000000000001E-8</c:v>
                      </c:pt>
                      <c:pt idx="1099">
                        <c:v>3.3157999999999998E-8</c:v>
                      </c:pt>
                      <c:pt idx="1100">
                        <c:v>3.3131000000000001E-8</c:v>
                      </c:pt>
                      <c:pt idx="1101">
                        <c:v>3.3113E-8</c:v>
                      </c:pt>
                      <c:pt idx="1102">
                        <c:v>3.3043E-8</c:v>
                      </c:pt>
                      <c:pt idx="1103">
                        <c:v>3.3099999999999999E-8</c:v>
                      </c:pt>
                      <c:pt idx="1104">
                        <c:v>3.3091000000000002E-8</c:v>
                      </c:pt>
                      <c:pt idx="1105">
                        <c:v>3.3099999999999999E-8</c:v>
                      </c:pt>
                      <c:pt idx="1106">
                        <c:v>3.3074000000000002E-8</c:v>
                      </c:pt>
                      <c:pt idx="1107">
                        <c:v>3.306E-8</c:v>
                      </c:pt>
                      <c:pt idx="1108">
                        <c:v>3.3056000000000002E-8</c:v>
                      </c:pt>
                      <c:pt idx="1109">
                        <c:v>3.3043E-8</c:v>
                      </c:pt>
                      <c:pt idx="1110">
                        <c:v>3.306E-8</c:v>
                      </c:pt>
                      <c:pt idx="1111">
                        <c:v>3.3016000000000003E-8</c:v>
                      </c:pt>
                      <c:pt idx="1112">
                        <c:v>3.3038000000000001E-8</c:v>
                      </c:pt>
                      <c:pt idx="1113">
                        <c:v>3.2975999999999997E-8</c:v>
                      </c:pt>
                      <c:pt idx="1114">
                        <c:v>3.3046999999999998E-8</c:v>
                      </c:pt>
                      <c:pt idx="1115">
                        <c:v>3.3016000000000003E-8</c:v>
                      </c:pt>
                      <c:pt idx="1116">
                        <c:v>3.3016000000000003E-8</c:v>
                      </c:pt>
                      <c:pt idx="1117">
                        <c:v>3.3010999999999997E-8</c:v>
                      </c:pt>
                      <c:pt idx="1118">
                        <c:v>3.3025E-8</c:v>
                      </c:pt>
                      <c:pt idx="1119">
                        <c:v>3.2988999999999998E-8</c:v>
                      </c:pt>
                      <c:pt idx="1120">
                        <c:v>3.2963000000000002E-8</c:v>
                      </c:pt>
                      <c:pt idx="1121">
                        <c:v>3.2932E-8</c:v>
                      </c:pt>
                      <c:pt idx="1122">
                        <c:v>3.2950000000000001E-8</c:v>
                      </c:pt>
                      <c:pt idx="1123">
                        <c:v>3.2963000000000002E-8</c:v>
                      </c:pt>
                      <c:pt idx="1124">
                        <c:v>3.2963000000000002E-8</c:v>
                      </c:pt>
                      <c:pt idx="1125">
                        <c:v>3.2878999999999999E-8</c:v>
                      </c:pt>
                      <c:pt idx="1126">
                        <c:v>3.2935999999999998E-8</c:v>
                      </c:pt>
                      <c:pt idx="1127">
                        <c:v>3.2905000000000002E-8</c:v>
                      </c:pt>
                      <c:pt idx="1128">
                        <c:v>3.2864999999999997E-8</c:v>
                      </c:pt>
                      <c:pt idx="1129">
                        <c:v>3.2847999999999997E-8</c:v>
                      </c:pt>
                      <c:pt idx="1130">
                        <c:v>3.2847999999999997E-8</c:v>
                      </c:pt>
                      <c:pt idx="1131">
                        <c:v>3.2794000000000002E-8</c:v>
                      </c:pt>
                      <c:pt idx="1132">
                        <c:v>3.2847999999999997E-8</c:v>
                      </c:pt>
                      <c:pt idx="1133">
                        <c:v>3.2847999999999997E-8</c:v>
                      </c:pt>
                      <c:pt idx="1134">
                        <c:v>3.2802999999999999E-8</c:v>
                      </c:pt>
                      <c:pt idx="1135">
                        <c:v>3.2789999999999998E-8</c:v>
                      </c:pt>
                      <c:pt idx="1136">
                        <c:v>3.2821E-8</c:v>
                      </c:pt>
                      <c:pt idx="1137">
                        <c:v>3.2749999999999999E-8</c:v>
                      </c:pt>
                      <c:pt idx="1138">
                        <c:v>3.271E-8</c:v>
                      </c:pt>
                      <c:pt idx="1139">
                        <c:v>3.2683999999999997E-8</c:v>
                      </c:pt>
                      <c:pt idx="1140">
                        <c:v>3.2754999999999998E-8</c:v>
                      </c:pt>
                      <c:pt idx="1141">
                        <c:v>3.2693E-8</c:v>
                      </c:pt>
                      <c:pt idx="1142">
                        <c:v>3.2643999999999998E-8</c:v>
                      </c:pt>
                      <c:pt idx="1143">
                        <c:v>3.2643999999999998E-8</c:v>
                      </c:pt>
                      <c:pt idx="1144">
                        <c:v>3.2625999999999997E-8</c:v>
                      </c:pt>
                      <c:pt idx="1145">
                        <c:v>3.2635000000000001E-8</c:v>
                      </c:pt>
                      <c:pt idx="1146">
                        <c:v>3.2560000000000002E-8</c:v>
                      </c:pt>
                      <c:pt idx="1147">
                        <c:v>3.2550999999999998E-8</c:v>
                      </c:pt>
                      <c:pt idx="1148">
                        <c:v>3.2573000000000003E-8</c:v>
                      </c:pt>
                      <c:pt idx="1149">
                        <c:v>3.2507000000000001E-8</c:v>
                      </c:pt>
                      <c:pt idx="1150">
                        <c:v>3.2555000000000003E-8</c:v>
                      </c:pt>
                      <c:pt idx="1151">
                        <c:v>3.2475999999999999E-8</c:v>
                      </c:pt>
                      <c:pt idx="1152">
                        <c:v>3.2479999999999997E-8</c:v>
                      </c:pt>
                      <c:pt idx="1153">
                        <c:v>3.2421999999999997E-8</c:v>
                      </c:pt>
                      <c:pt idx="1154">
                        <c:v>3.2439999999999998E-8</c:v>
                      </c:pt>
                      <c:pt idx="1155">
                        <c:v>3.2399999999999999E-8</c:v>
                      </c:pt>
                      <c:pt idx="1156">
                        <c:v>3.2391000000000002E-8</c:v>
                      </c:pt>
                      <c:pt idx="1157">
                        <c:v>3.2396000000000001E-8</c:v>
                      </c:pt>
                      <c:pt idx="1158">
                        <c:v>3.2311999999999998E-8</c:v>
                      </c:pt>
                      <c:pt idx="1159">
                        <c:v>3.2333999999999997E-8</c:v>
                      </c:pt>
                      <c:pt idx="1160">
                        <c:v>3.2328999999999998E-8</c:v>
                      </c:pt>
                      <c:pt idx="1161">
                        <c:v>3.2306999999999999E-8</c:v>
                      </c:pt>
                      <c:pt idx="1162">
                        <c:v>3.2253999999999999E-8</c:v>
                      </c:pt>
                      <c:pt idx="1163">
                        <c:v>3.2232E-8</c:v>
                      </c:pt>
                      <c:pt idx="1164">
                        <c:v>3.2182999999999998E-8</c:v>
                      </c:pt>
                      <c:pt idx="1165">
                        <c:v>3.2240999999999997E-8</c:v>
                      </c:pt>
                      <c:pt idx="1166">
                        <c:v>3.2129999999999997E-8</c:v>
                      </c:pt>
                      <c:pt idx="1167">
                        <c:v>3.2117000000000002E-8</c:v>
                      </c:pt>
                      <c:pt idx="1168">
                        <c:v>3.2147999999999998E-8</c:v>
                      </c:pt>
                      <c:pt idx="1169">
                        <c:v>3.2094999999999997E-8</c:v>
                      </c:pt>
                      <c:pt idx="1170">
                        <c:v>3.2089999999999998E-8</c:v>
                      </c:pt>
                      <c:pt idx="1171">
                        <c:v>3.2068E-8</c:v>
                      </c:pt>
                      <c:pt idx="1172">
                        <c:v>3.2049999999999999E-8</c:v>
                      </c:pt>
                      <c:pt idx="1173">
                        <c:v>3.1953000000000002E-8</c:v>
                      </c:pt>
                      <c:pt idx="1174">
                        <c:v>3.1966000000000003E-8</c:v>
                      </c:pt>
                      <c:pt idx="1175">
                        <c:v>3.1966000000000003E-8</c:v>
                      </c:pt>
                      <c:pt idx="1176">
                        <c:v>3.1953000000000002E-8</c:v>
                      </c:pt>
                      <c:pt idx="1177">
                        <c:v>3.1895000000000002E-8</c:v>
                      </c:pt>
                      <c:pt idx="1178">
                        <c:v>3.1887E-8</c:v>
                      </c:pt>
                      <c:pt idx="1179">
                        <c:v>3.1837999999999997E-8</c:v>
                      </c:pt>
                      <c:pt idx="1180">
                        <c:v>3.1785000000000003E-8</c:v>
                      </c:pt>
                      <c:pt idx="1181">
                        <c:v>3.1785000000000003E-8</c:v>
                      </c:pt>
                      <c:pt idx="1182">
                        <c:v>3.1757999999999999E-8</c:v>
                      </c:pt>
                      <c:pt idx="1183">
                        <c:v>3.1749000000000002E-8</c:v>
                      </c:pt>
                      <c:pt idx="1184">
                        <c:v>3.1683E-8</c:v>
                      </c:pt>
                      <c:pt idx="1185">
                        <c:v>3.1661000000000001E-8</c:v>
                      </c:pt>
                      <c:pt idx="1186">
                        <c:v>3.1633999999999997E-8</c:v>
                      </c:pt>
                      <c:pt idx="1187">
                        <c:v>3.1598999999999997E-8</c:v>
                      </c:pt>
                      <c:pt idx="1188">
                        <c:v>3.1686999999999998E-8</c:v>
                      </c:pt>
                      <c:pt idx="1189">
                        <c:v>3.1593999999999998E-8</c:v>
                      </c:pt>
                      <c:pt idx="1190">
                        <c:v>3.1656000000000002E-8</c:v>
                      </c:pt>
                      <c:pt idx="1191">
                        <c:v>3.1643000000000001E-8</c:v>
                      </c:pt>
                      <c:pt idx="1192">
                        <c:v>3.1629999999999999E-8</c:v>
                      </c:pt>
                      <c:pt idx="1193">
                        <c:v>3.1633999999999997E-8</c:v>
                      </c:pt>
                      <c:pt idx="1194">
                        <c:v>3.1633999999999997E-8</c:v>
                      </c:pt>
                      <c:pt idx="1195">
                        <c:v>3.1598999999999997E-8</c:v>
                      </c:pt>
                      <c:pt idx="1196">
                        <c:v>3.1593999999999998E-8</c:v>
                      </c:pt>
                      <c:pt idx="1197">
                        <c:v>3.1651999999999998E-8</c:v>
                      </c:pt>
                      <c:pt idx="1198">
                        <c:v>3.1580999999999997E-8</c:v>
                      </c:pt>
                      <c:pt idx="1199">
                        <c:v>3.1598999999999997E-8</c:v>
                      </c:pt>
                      <c:pt idx="1200">
                        <c:v>3.1576999999999999E-8</c:v>
                      </c:pt>
                      <c:pt idx="1201">
                        <c:v>3.1625E-8</c:v>
                      </c:pt>
                      <c:pt idx="1202">
                        <c:v>3.1558999999999998E-8</c:v>
                      </c:pt>
                      <c:pt idx="1203">
                        <c:v>3.1572E-8</c:v>
                      </c:pt>
                      <c:pt idx="1204">
                        <c:v>3.1563000000000003E-8</c:v>
                      </c:pt>
                      <c:pt idx="1205">
                        <c:v>3.1572E-8</c:v>
                      </c:pt>
                      <c:pt idx="1206">
                        <c:v>3.1537E-8</c:v>
                      </c:pt>
                      <c:pt idx="1207">
                        <c:v>3.1518999999999999E-8</c:v>
                      </c:pt>
                      <c:pt idx="1208">
                        <c:v>3.1537E-8</c:v>
                      </c:pt>
                      <c:pt idx="1209">
                        <c:v>3.1580999999999997E-8</c:v>
                      </c:pt>
                      <c:pt idx="1210">
                        <c:v>3.1558999999999998E-8</c:v>
                      </c:pt>
                      <c:pt idx="1211">
                        <c:v>3.1603000000000002E-8</c:v>
                      </c:pt>
                      <c:pt idx="1212">
                        <c:v>3.1537E-8</c:v>
                      </c:pt>
                      <c:pt idx="1213">
                        <c:v>3.1518999999999999E-8</c:v>
                      </c:pt>
                      <c:pt idx="1214">
                        <c:v>3.1532000000000001E-8</c:v>
                      </c:pt>
                      <c:pt idx="1215">
                        <c:v>3.1457000000000002E-8</c:v>
                      </c:pt>
                      <c:pt idx="1216">
                        <c:v>3.1500999999999999E-8</c:v>
                      </c:pt>
                      <c:pt idx="1217">
                        <c:v>3.1487999999999997E-8</c:v>
                      </c:pt>
                      <c:pt idx="1218">
                        <c:v>3.1497000000000001E-8</c:v>
                      </c:pt>
                      <c:pt idx="1219">
                        <c:v>3.1479E-8</c:v>
                      </c:pt>
                      <c:pt idx="1220">
                        <c:v>3.1465999999999999E-8</c:v>
                      </c:pt>
                      <c:pt idx="1221">
                        <c:v>3.1439000000000001E-8</c:v>
                      </c:pt>
                      <c:pt idx="1222">
                        <c:v>3.1457000000000002E-8</c:v>
                      </c:pt>
                      <c:pt idx="1223">
                        <c:v>3.1417000000000003E-8</c:v>
                      </c:pt>
                      <c:pt idx="1224">
                        <c:v>3.1417000000000003E-8</c:v>
                      </c:pt>
                      <c:pt idx="1225">
                        <c:v>3.1394999999999998E-8</c:v>
                      </c:pt>
                      <c:pt idx="1226">
                        <c:v>3.1386000000000001E-8</c:v>
                      </c:pt>
                      <c:pt idx="1227">
                        <c:v>3.1372999999999999E-8</c:v>
                      </c:pt>
                      <c:pt idx="1228">
                        <c:v>3.1376999999999997E-8</c:v>
                      </c:pt>
                      <c:pt idx="1229">
                        <c:v>3.1382000000000003E-8</c:v>
                      </c:pt>
                      <c:pt idx="1230">
                        <c:v>3.1354999999999999E-8</c:v>
                      </c:pt>
                      <c:pt idx="1231">
                        <c:v>3.1341999999999997E-8</c:v>
                      </c:pt>
                      <c:pt idx="1232">
                        <c:v>3.1314999999999999E-8</c:v>
                      </c:pt>
                      <c:pt idx="1233">
                        <c:v>3.1372999999999999E-8</c:v>
                      </c:pt>
                      <c:pt idx="1234">
                        <c:v>3.1298E-8</c:v>
                      </c:pt>
                      <c:pt idx="1235">
                        <c:v>3.1298E-8</c:v>
                      </c:pt>
                      <c:pt idx="1236">
                        <c:v>3.1275E-8</c:v>
                      </c:pt>
                      <c:pt idx="1237">
                        <c:v>3.1266999999999998E-8</c:v>
                      </c:pt>
                      <c:pt idx="1238">
                        <c:v>3.1236000000000003E-8</c:v>
                      </c:pt>
                      <c:pt idx="1239">
                        <c:v>3.1236000000000003E-8</c:v>
                      </c:pt>
                      <c:pt idx="1240">
                        <c:v>3.1243999999999998E-8</c:v>
                      </c:pt>
                      <c:pt idx="1241">
                        <c:v>3.1178000000000003E-8</c:v>
                      </c:pt>
                      <c:pt idx="1242">
                        <c:v>3.1178000000000003E-8</c:v>
                      </c:pt>
                      <c:pt idx="1243">
                        <c:v>3.1112000000000001E-8</c:v>
                      </c:pt>
                      <c:pt idx="1244">
                        <c:v>3.1097999999999998E-8</c:v>
                      </c:pt>
                      <c:pt idx="1245">
                        <c:v>3.1102999999999997E-8</c:v>
                      </c:pt>
                      <c:pt idx="1246">
                        <c:v>3.1072000000000002E-8</c:v>
                      </c:pt>
                      <c:pt idx="1247">
                        <c:v>3.1057999999999999E-8</c:v>
                      </c:pt>
                      <c:pt idx="1248">
                        <c:v>3.1049999999999997E-8</c:v>
                      </c:pt>
                      <c:pt idx="1249">
                        <c:v>3.0991999999999997E-8</c:v>
                      </c:pt>
                      <c:pt idx="1250">
                        <c:v>3.1004999999999999E-8</c:v>
                      </c:pt>
                      <c:pt idx="1251">
                        <c:v>3.0903000000000002E-8</c:v>
                      </c:pt>
                      <c:pt idx="1252">
                        <c:v>3.0951999999999998E-8</c:v>
                      </c:pt>
                      <c:pt idx="1253">
                        <c:v>3.0943000000000001E-8</c:v>
                      </c:pt>
                      <c:pt idx="1254">
                        <c:v>3.0890000000000001E-8</c:v>
                      </c:pt>
                      <c:pt idx="1255">
                        <c:v>3.0895E-8</c:v>
                      </c:pt>
                      <c:pt idx="1256">
                        <c:v>3.0868000000000002E-8</c:v>
                      </c:pt>
                      <c:pt idx="1257">
                        <c:v>3.0855000000000001E-8</c:v>
                      </c:pt>
                      <c:pt idx="1258">
                        <c:v>3.0833000000000002E-8</c:v>
                      </c:pt>
                      <c:pt idx="1259">
                        <c:v>3.0810000000000003E-8</c:v>
                      </c:pt>
                      <c:pt idx="1260">
                        <c:v>3.0787999999999997E-8</c:v>
                      </c:pt>
                      <c:pt idx="1261">
                        <c:v>3.0744000000000001E-8</c:v>
                      </c:pt>
                      <c:pt idx="1262">
                        <c:v>3.0712999999999998E-8</c:v>
                      </c:pt>
                      <c:pt idx="1263">
                        <c:v>3.0717000000000003E-8</c:v>
                      </c:pt>
                      <c:pt idx="1264">
                        <c:v>3.0682000000000003E-8</c:v>
                      </c:pt>
                      <c:pt idx="1265">
                        <c:v>3.0691E-8</c:v>
                      </c:pt>
                      <c:pt idx="1266">
                        <c:v>3.0619999999999999E-8</c:v>
                      </c:pt>
                      <c:pt idx="1267">
                        <c:v>3.0616000000000001E-8</c:v>
                      </c:pt>
                      <c:pt idx="1268">
                        <c:v>3.0601999999999998E-8</c:v>
                      </c:pt>
                      <c:pt idx="1269">
                        <c:v>3.0545E-8</c:v>
                      </c:pt>
                      <c:pt idx="1270">
                        <c:v>3.0508999999999999E-8</c:v>
                      </c:pt>
                      <c:pt idx="1271">
                        <c:v>3.0495999999999997E-8</c:v>
                      </c:pt>
                      <c:pt idx="1272">
                        <c:v>3.0558000000000001E-8</c:v>
                      </c:pt>
                      <c:pt idx="1273">
                        <c:v>3.0477999999999997E-8</c:v>
                      </c:pt>
                      <c:pt idx="1274">
                        <c:v>3.0425000000000003E-8</c:v>
                      </c:pt>
                      <c:pt idx="1275">
                        <c:v>3.0407000000000002E-8</c:v>
                      </c:pt>
                      <c:pt idx="1276">
                        <c:v>3.0376E-8</c:v>
                      </c:pt>
                      <c:pt idx="1277">
                        <c:v>3.0362999999999999E-8</c:v>
                      </c:pt>
                      <c:pt idx="1278">
                        <c:v>3.0332000000000003E-8</c:v>
                      </c:pt>
                      <c:pt idx="1279">
                        <c:v>3.0266000000000001E-8</c:v>
                      </c:pt>
                      <c:pt idx="1280">
                        <c:v>3.0327999999999999E-8</c:v>
                      </c:pt>
                      <c:pt idx="1281">
                        <c:v>3.0190000000000001E-8</c:v>
                      </c:pt>
                      <c:pt idx="1282">
                        <c:v>3.0248000000000001E-8</c:v>
                      </c:pt>
                      <c:pt idx="1283">
                        <c:v>3.0158999999999999E-8</c:v>
                      </c:pt>
                      <c:pt idx="1284">
                        <c:v>3.0221000000000003E-8</c:v>
                      </c:pt>
                      <c:pt idx="1285">
                        <c:v>3.0110999999999997E-8</c:v>
                      </c:pt>
                      <c:pt idx="1286">
                        <c:v>3.0133000000000003E-8</c:v>
                      </c:pt>
                      <c:pt idx="1287">
                        <c:v>3.0102E-8</c:v>
                      </c:pt>
                      <c:pt idx="1288">
                        <c:v>3.0084E-8</c:v>
                      </c:pt>
                      <c:pt idx="1289">
                        <c:v>3.0065999999999999E-8</c:v>
                      </c:pt>
                      <c:pt idx="1290">
                        <c:v>3.0017999999999998E-8</c:v>
                      </c:pt>
                      <c:pt idx="1291">
                        <c:v>2.9981999999999997E-8</c:v>
                      </c:pt>
                      <c:pt idx="1292">
                        <c:v>2.9938E-8</c:v>
                      </c:pt>
                      <c:pt idx="1293">
                        <c:v>2.9938E-8</c:v>
                      </c:pt>
                      <c:pt idx="1294">
                        <c:v>2.9876000000000002E-8</c:v>
                      </c:pt>
                      <c:pt idx="1295">
                        <c:v>2.9916000000000001E-8</c:v>
                      </c:pt>
                      <c:pt idx="1296">
                        <c:v>2.9813999999999998E-8</c:v>
                      </c:pt>
                      <c:pt idx="1297">
                        <c:v>2.9836000000000003E-8</c:v>
                      </c:pt>
                      <c:pt idx="1298">
                        <c:v>2.9823000000000002E-8</c:v>
                      </c:pt>
                      <c:pt idx="1299">
                        <c:v>2.9787000000000001E-8</c:v>
                      </c:pt>
                      <c:pt idx="1300">
                        <c:v>2.9752000000000001E-8</c:v>
                      </c:pt>
                      <c:pt idx="1301">
                        <c:v>2.9703000000000001E-8</c:v>
                      </c:pt>
                      <c:pt idx="1302">
                        <c:v>2.9747999999999999E-8</c:v>
                      </c:pt>
                      <c:pt idx="1303">
                        <c:v>2.9671999999999999E-8</c:v>
                      </c:pt>
                      <c:pt idx="1304">
                        <c:v>2.9627999999999999E-8</c:v>
                      </c:pt>
                      <c:pt idx="1305">
                        <c:v>2.9632E-8</c:v>
                      </c:pt>
                      <c:pt idx="1306">
                        <c:v>2.9618999999999999E-8</c:v>
                      </c:pt>
                      <c:pt idx="1307">
                        <c:v>2.9592999999999999E-8</c:v>
                      </c:pt>
                      <c:pt idx="1308">
                        <c:v>2.9557000000000001E-8</c:v>
                      </c:pt>
                      <c:pt idx="1309">
                        <c:v>2.9544E-8</c:v>
                      </c:pt>
                      <c:pt idx="1310">
                        <c:v>2.9499999999999999E-8</c:v>
                      </c:pt>
                      <c:pt idx="1311">
                        <c:v>2.9504000000000001E-8</c:v>
                      </c:pt>
                      <c:pt idx="1312">
                        <c:v>2.9504000000000001E-8</c:v>
                      </c:pt>
                      <c:pt idx="1313">
                        <c:v>2.9490999999999999E-8</c:v>
                      </c:pt>
                      <c:pt idx="1314">
                        <c:v>2.9433E-8</c:v>
                      </c:pt>
                      <c:pt idx="1315">
                        <c:v>2.9442E-8</c:v>
                      </c:pt>
                      <c:pt idx="1316">
                        <c:v>2.9428999999999998E-8</c:v>
                      </c:pt>
                      <c:pt idx="1317">
                        <c:v>2.9414999999999999E-8</c:v>
                      </c:pt>
                      <c:pt idx="1318">
                        <c:v>2.9411000000000001E-8</c:v>
                      </c:pt>
                      <c:pt idx="1319">
                        <c:v>2.9398E-8</c:v>
                      </c:pt>
                      <c:pt idx="1320">
                        <c:v>2.9398E-8</c:v>
                      </c:pt>
                      <c:pt idx="1321">
                        <c:v>2.9331E-8</c:v>
                      </c:pt>
                      <c:pt idx="1322">
                        <c:v>2.9314E-8</c:v>
                      </c:pt>
                      <c:pt idx="1323">
                        <c:v>2.9321999999999999E-8</c:v>
                      </c:pt>
                      <c:pt idx="1324">
                        <c:v>2.9344999999999999E-8</c:v>
                      </c:pt>
                      <c:pt idx="1325">
                        <c:v>2.9291000000000001E-8</c:v>
                      </c:pt>
                      <c:pt idx="1326">
                        <c:v>2.9314E-8</c:v>
                      </c:pt>
                      <c:pt idx="1327">
                        <c:v>2.9286999999999999E-8</c:v>
                      </c:pt>
                      <c:pt idx="1328">
                        <c:v>2.9286999999999999E-8</c:v>
                      </c:pt>
                      <c:pt idx="1329">
                        <c:v>2.9229E-8</c:v>
                      </c:pt>
                      <c:pt idx="1330">
                        <c:v>2.9242999999999999E-8</c:v>
                      </c:pt>
                      <c:pt idx="1331">
                        <c:v>2.9238E-8</c:v>
                      </c:pt>
                      <c:pt idx="1332">
                        <c:v>2.9159E-8</c:v>
                      </c:pt>
                      <c:pt idx="1333">
                        <c:v>2.9154000000000001E-8</c:v>
                      </c:pt>
                      <c:pt idx="1334">
                        <c:v>2.9159E-8</c:v>
                      </c:pt>
                      <c:pt idx="1335">
                        <c:v>2.9113999999999999E-8</c:v>
                      </c:pt>
                      <c:pt idx="1336">
                        <c:v>2.9092E-8</c:v>
                      </c:pt>
                      <c:pt idx="1337">
                        <c:v>2.9087999999999999E-8</c:v>
                      </c:pt>
                      <c:pt idx="1338">
                        <c:v>2.9092E-8</c:v>
                      </c:pt>
                      <c:pt idx="1339">
                        <c:v>2.9057E-8</c:v>
                      </c:pt>
                      <c:pt idx="1340">
                        <c:v>2.9043000000000001E-8</c:v>
                      </c:pt>
                      <c:pt idx="1341">
                        <c:v>2.9043000000000001E-8</c:v>
                      </c:pt>
                      <c:pt idx="1342">
                        <c:v>2.9017000000000001E-8</c:v>
                      </c:pt>
                      <c:pt idx="1343">
                        <c:v>2.8911E-8</c:v>
                      </c:pt>
                      <c:pt idx="1344">
                        <c:v>2.8955E-8</c:v>
                      </c:pt>
                      <c:pt idx="1345">
                        <c:v>2.8918999999999999E-8</c:v>
                      </c:pt>
                      <c:pt idx="1346">
                        <c:v>2.8888E-8</c:v>
                      </c:pt>
                      <c:pt idx="1347">
                        <c:v>2.8880000000000001E-8</c:v>
                      </c:pt>
                      <c:pt idx="1348">
                        <c:v>2.8865999999999999E-8</c:v>
                      </c:pt>
                      <c:pt idx="1349">
                        <c:v>2.8857000000000002E-8</c:v>
                      </c:pt>
                      <c:pt idx="1350">
                        <c:v>2.8844E-8</c:v>
                      </c:pt>
                      <c:pt idx="1351">
                        <c:v>2.8769000000000001E-8</c:v>
                      </c:pt>
                      <c:pt idx="1352">
                        <c:v>2.8809E-8</c:v>
                      </c:pt>
                      <c:pt idx="1353">
                        <c:v>2.8795000000000001E-8</c:v>
                      </c:pt>
                      <c:pt idx="1354">
                        <c:v>2.8733E-8</c:v>
                      </c:pt>
                      <c:pt idx="1355">
                        <c:v>2.8702000000000001E-8</c:v>
                      </c:pt>
                      <c:pt idx="1356">
                        <c:v>2.8733E-8</c:v>
                      </c:pt>
                      <c:pt idx="1357">
                        <c:v>2.8667000000000001E-8</c:v>
                      </c:pt>
                      <c:pt idx="1358">
                        <c:v>2.8658000000000001E-8</c:v>
                      </c:pt>
                      <c:pt idx="1359">
                        <c:v>2.8609000000000002E-8</c:v>
                      </c:pt>
                      <c:pt idx="1360">
                        <c:v>2.8635999999999999E-8</c:v>
                      </c:pt>
                      <c:pt idx="1361">
                        <c:v>2.8582999999999999E-8</c:v>
                      </c:pt>
                      <c:pt idx="1362">
                        <c:v>2.857E-8</c:v>
                      </c:pt>
                      <c:pt idx="1363">
                        <c:v>2.8565000000000001E-8</c:v>
                      </c:pt>
                      <c:pt idx="1364">
                        <c:v>2.8524999999999999E-8</c:v>
                      </c:pt>
                      <c:pt idx="1365">
                        <c:v>2.8480999999999999E-8</c:v>
                      </c:pt>
                      <c:pt idx="1366">
                        <c:v>2.8489999999999999E-8</c:v>
                      </c:pt>
                      <c:pt idx="1367">
                        <c:v>2.8441E-8</c:v>
                      </c:pt>
                      <c:pt idx="1368">
                        <c:v>2.8415E-8</c:v>
                      </c:pt>
                      <c:pt idx="1369">
                        <c:v>2.8401000000000001E-8</c:v>
                      </c:pt>
                      <c:pt idx="1370">
                        <c:v>2.8366000000000001E-8</c:v>
                      </c:pt>
                      <c:pt idx="1371">
                        <c:v>2.8375000000000001E-8</c:v>
                      </c:pt>
                      <c:pt idx="1372">
                        <c:v>2.8348E-8</c:v>
                      </c:pt>
                      <c:pt idx="1373">
                        <c:v>2.8282000000000001E-8</c:v>
                      </c:pt>
                      <c:pt idx="1374">
                        <c:v>2.8334999999999999E-8</c:v>
                      </c:pt>
                      <c:pt idx="1375">
                        <c:v>2.8313E-8</c:v>
                      </c:pt>
                      <c:pt idx="1376">
                        <c:v>2.8290999999999998E-8</c:v>
                      </c:pt>
                      <c:pt idx="1377">
                        <c:v>2.8255000000000001E-8</c:v>
                      </c:pt>
                      <c:pt idx="1378">
                        <c:v>2.826E-8</c:v>
                      </c:pt>
                      <c:pt idx="1379">
                        <c:v>2.8229000000000001E-8</c:v>
                      </c:pt>
                      <c:pt idx="1380">
                        <c:v>2.8183999999999999E-8</c:v>
                      </c:pt>
                      <c:pt idx="1381">
                        <c:v>2.8139999999999999E-8</c:v>
                      </c:pt>
                      <c:pt idx="1382">
                        <c:v>2.8136000000000001E-8</c:v>
                      </c:pt>
                      <c:pt idx="1383">
                        <c:v>2.8118000000000001E-8</c:v>
                      </c:pt>
                      <c:pt idx="1384">
                        <c:v>2.81E-8</c:v>
                      </c:pt>
                      <c:pt idx="1385">
                        <c:v>2.8086999999999999E-8</c:v>
                      </c:pt>
                      <c:pt idx="1386">
                        <c:v>2.8086999999999999E-8</c:v>
                      </c:pt>
                      <c:pt idx="1387">
                        <c:v>2.8069000000000001E-8</c:v>
                      </c:pt>
                      <c:pt idx="1388">
                        <c:v>2.8007000000000001E-8</c:v>
                      </c:pt>
                      <c:pt idx="1389">
                        <c:v>2.8007000000000001E-8</c:v>
                      </c:pt>
                      <c:pt idx="1390">
                        <c:v>2.8019999999999999E-8</c:v>
                      </c:pt>
                      <c:pt idx="1391">
                        <c:v>2.7967000000000002E-8</c:v>
                      </c:pt>
                      <c:pt idx="1392">
                        <c:v>2.7963E-8</c:v>
                      </c:pt>
                      <c:pt idx="1393">
                        <c:v>2.7958000000000001E-8</c:v>
                      </c:pt>
                      <c:pt idx="1394">
                        <c:v>2.7879000000000001E-8</c:v>
                      </c:pt>
                      <c:pt idx="1395">
                        <c:v>2.7923000000000001E-8</c:v>
                      </c:pt>
                      <c:pt idx="1396">
                        <c:v>2.7861E-8</c:v>
                      </c:pt>
                      <c:pt idx="1397">
                        <c:v>2.7834E-8</c:v>
                      </c:pt>
                      <c:pt idx="1398">
                        <c:v>2.7777000000000001E-8</c:v>
                      </c:pt>
                      <c:pt idx="1399">
                        <c:v>2.7817E-8</c:v>
                      </c:pt>
                      <c:pt idx="1400">
                        <c:v>2.7812000000000001E-8</c:v>
                      </c:pt>
                      <c:pt idx="1401">
                        <c:v>2.7786000000000001E-8</c:v>
                      </c:pt>
                      <c:pt idx="1402">
                        <c:v>2.7759000000000001E-8</c:v>
                      </c:pt>
                      <c:pt idx="1403">
                        <c:v>2.7736999999999999E-8</c:v>
                      </c:pt>
                      <c:pt idx="1404">
                        <c:v>2.7719000000000002E-8</c:v>
                      </c:pt>
                      <c:pt idx="1405">
                        <c:v>2.7666000000000001E-8</c:v>
                      </c:pt>
                      <c:pt idx="1406">
                        <c:v>2.7657000000000001E-8</c:v>
                      </c:pt>
                      <c:pt idx="1407">
                        <c:v>2.7697E-8</c:v>
                      </c:pt>
                      <c:pt idx="1408">
                        <c:v>2.7622000000000001E-8</c:v>
                      </c:pt>
                      <c:pt idx="1409">
                        <c:v>2.7653E-8</c:v>
                      </c:pt>
                      <c:pt idx="1410">
                        <c:v>2.756E-8</c:v>
                      </c:pt>
                      <c:pt idx="1411">
                        <c:v>2.7479999999999999E-8</c:v>
                      </c:pt>
                      <c:pt idx="1412">
                        <c:v>2.7555000000000001E-8</c:v>
                      </c:pt>
                      <c:pt idx="1413">
                        <c:v>2.7493E-8</c:v>
                      </c:pt>
                      <c:pt idx="1414">
                        <c:v>2.7476000000000001E-8</c:v>
                      </c:pt>
                      <c:pt idx="1415">
                        <c:v>2.7514999999999999E-8</c:v>
                      </c:pt>
                      <c:pt idx="1416">
                        <c:v>2.7405E-8</c:v>
                      </c:pt>
                      <c:pt idx="1417">
                        <c:v>2.7418000000000001E-8</c:v>
                      </c:pt>
                      <c:pt idx="1418">
                        <c:v>2.7444999999999999E-8</c:v>
                      </c:pt>
                      <c:pt idx="1419">
                        <c:v>2.7377999999999999E-8</c:v>
                      </c:pt>
                      <c:pt idx="1420">
                        <c:v>2.7395999999999999E-8</c:v>
                      </c:pt>
                      <c:pt idx="1421">
                        <c:v>2.7351999999999999E-8</c:v>
                      </c:pt>
                      <c:pt idx="1422">
                        <c:v>2.7360000000000001E-8</c:v>
                      </c:pt>
                      <c:pt idx="1423">
                        <c:v>2.7307000000000001E-8</c:v>
                      </c:pt>
                      <c:pt idx="1424">
                        <c:v>2.7272000000000001E-8</c:v>
                      </c:pt>
                      <c:pt idx="1425">
                        <c:v>2.7236E-8</c:v>
                      </c:pt>
                      <c:pt idx="1426">
                        <c:v>2.7231999999999999E-8</c:v>
                      </c:pt>
                      <c:pt idx="1427">
                        <c:v>2.7263000000000001E-8</c:v>
                      </c:pt>
                      <c:pt idx="1428">
                        <c:v>2.7188000000000002E-8</c:v>
                      </c:pt>
                      <c:pt idx="1429">
                        <c:v>2.7152000000000001E-8</c:v>
                      </c:pt>
                      <c:pt idx="1430">
                        <c:v>2.7135000000000001E-8</c:v>
                      </c:pt>
                      <c:pt idx="1431">
                        <c:v>2.7112000000000002E-8</c:v>
                      </c:pt>
                      <c:pt idx="1432">
                        <c:v>2.7033000000000001E-8</c:v>
                      </c:pt>
                      <c:pt idx="1433">
                        <c:v>2.7120999999999998E-8</c:v>
                      </c:pt>
                      <c:pt idx="1434">
                        <c:v>2.7085999999999998E-8</c:v>
                      </c:pt>
                      <c:pt idx="1435">
                        <c:v>2.7068000000000001E-8</c:v>
                      </c:pt>
                      <c:pt idx="1436">
                        <c:v>2.7010999999999999E-8</c:v>
                      </c:pt>
                      <c:pt idx="1437">
                        <c:v>2.6971E-8</c:v>
                      </c:pt>
                      <c:pt idx="1438">
                        <c:v>2.6992999999999999E-8</c:v>
                      </c:pt>
                      <c:pt idx="1439">
                        <c:v>2.6909E-8</c:v>
                      </c:pt>
                      <c:pt idx="1440">
                        <c:v>2.6904000000000001E-8</c:v>
                      </c:pt>
                      <c:pt idx="1441">
                        <c:v>2.6904000000000001E-8</c:v>
                      </c:pt>
                      <c:pt idx="1442">
                        <c:v>2.6904000000000001E-8</c:v>
                      </c:pt>
                      <c:pt idx="1443">
                        <c:v>2.6851E-8</c:v>
                      </c:pt>
                      <c:pt idx="1444">
                        <c:v>2.6846999999999999E-8</c:v>
                      </c:pt>
                      <c:pt idx="1445">
                        <c:v>2.6820000000000001E-8</c:v>
                      </c:pt>
                      <c:pt idx="1446">
                        <c:v>2.6807E-8</c:v>
                      </c:pt>
                      <c:pt idx="1447">
                        <c:v>2.6770999999999999E-8</c:v>
                      </c:pt>
                      <c:pt idx="1448">
                        <c:v>2.6770999999999999E-8</c:v>
                      </c:pt>
                      <c:pt idx="1449">
                        <c:v>2.6776000000000001E-8</c:v>
                      </c:pt>
                      <c:pt idx="1450">
                        <c:v>2.6758E-8</c:v>
                      </c:pt>
                      <c:pt idx="1451">
                        <c:v>2.6785000000000001E-8</c:v>
                      </c:pt>
                      <c:pt idx="1452">
                        <c:v>2.6723E-8</c:v>
                      </c:pt>
                      <c:pt idx="1453">
                        <c:v>2.6763E-8</c:v>
                      </c:pt>
                      <c:pt idx="1454">
                        <c:v>2.6758E-8</c:v>
                      </c:pt>
                      <c:pt idx="1455">
                        <c:v>2.6763E-8</c:v>
                      </c:pt>
                      <c:pt idx="1456">
                        <c:v>2.6744999999999999E-8</c:v>
                      </c:pt>
                      <c:pt idx="1457">
                        <c:v>2.6744999999999999E-8</c:v>
                      </c:pt>
                      <c:pt idx="1458">
                        <c:v>2.6735999999999999E-8</c:v>
                      </c:pt>
                      <c:pt idx="1459">
                        <c:v>2.6749E-8</c:v>
                      </c:pt>
                      <c:pt idx="1460">
                        <c:v>2.6749E-8</c:v>
                      </c:pt>
                      <c:pt idx="1461">
                        <c:v>2.6816E-8</c:v>
                      </c:pt>
                      <c:pt idx="1462">
                        <c:v>2.6714E-8</c:v>
                      </c:pt>
                      <c:pt idx="1463">
                        <c:v>2.6732000000000001E-8</c:v>
                      </c:pt>
                      <c:pt idx="1464">
                        <c:v>2.6763E-8</c:v>
                      </c:pt>
                      <c:pt idx="1465">
                        <c:v>2.6732000000000001E-8</c:v>
                      </c:pt>
                      <c:pt idx="1466">
                        <c:v>2.6735999999999999E-8</c:v>
                      </c:pt>
                      <c:pt idx="1467">
                        <c:v>2.6714E-8</c:v>
                      </c:pt>
                      <c:pt idx="1468">
                        <c:v>2.6723E-8</c:v>
                      </c:pt>
                      <c:pt idx="1469">
                        <c:v>2.6732000000000001E-8</c:v>
                      </c:pt>
                      <c:pt idx="1470">
                        <c:v>2.6753999999999999E-8</c:v>
                      </c:pt>
                      <c:pt idx="1471">
                        <c:v>2.674E-8</c:v>
                      </c:pt>
                      <c:pt idx="1472">
                        <c:v>2.674E-8</c:v>
                      </c:pt>
                      <c:pt idx="1473">
                        <c:v>2.6735999999999999E-8</c:v>
                      </c:pt>
                      <c:pt idx="1474">
                        <c:v>2.6744999999999999E-8</c:v>
                      </c:pt>
                      <c:pt idx="1475">
                        <c:v>2.6686999999999999E-8</c:v>
                      </c:pt>
                      <c:pt idx="1476">
                        <c:v>2.6700999999999999E-8</c:v>
                      </c:pt>
                      <c:pt idx="1477">
                        <c:v>2.6709000000000001E-8</c:v>
                      </c:pt>
                      <c:pt idx="1478">
                        <c:v>2.6691999999999998E-8</c:v>
                      </c:pt>
                      <c:pt idx="1479">
                        <c:v>2.6686999999999999E-8</c:v>
                      </c:pt>
                      <c:pt idx="1480">
                        <c:v>2.6705E-8</c:v>
                      </c:pt>
                      <c:pt idx="1481">
                        <c:v>2.6709000000000001E-8</c:v>
                      </c:pt>
                      <c:pt idx="1482">
                        <c:v>2.6686999999999999E-8</c:v>
                      </c:pt>
                      <c:pt idx="1483">
                        <c:v>2.6661E-8</c:v>
                      </c:pt>
                      <c:pt idx="1484">
                        <c:v>2.6696E-8</c:v>
                      </c:pt>
                      <c:pt idx="1485">
                        <c:v>2.6633999999999999E-8</c:v>
                      </c:pt>
                      <c:pt idx="1486">
                        <c:v>2.6621000000000001E-8</c:v>
                      </c:pt>
                      <c:pt idx="1487">
                        <c:v>2.6612E-8</c:v>
                      </c:pt>
                      <c:pt idx="1488">
                        <c:v>2.6642999999999999E-8</c:v>
                      </c:pt>
                      <c:pt idx="1489">
                        <c:v>2.6661E-8</c:v>
                      </c:pt>
                      <c:pt idx="1490">
                        <c:v>2.6603E-8</c:v>
                      </c:pt>
                      <c:pt idx="1491">
                        <c:v>2.6616000000000002E-8</c:v>
                      </c:pt>
                      <c:pt idx="1492">
                        <c:v>2.6598999999999999E-8</c:v>
                      </c:pt>
                      <c:pt idx="1493">
                        <c:v>2.6572000000000001E-8</c:v>
                      </c:pt>
                      <c:pt idx="1494">
                        <c:v>2.6581000000000002E-8</c:v>
                      </c:pt>
                      <c:pt idx="1495">
                        <c:v>2.6584999999999999E-8</c:v>
                      </c:pt>
                      <c:pt idx="1496">
                        <c:v>2.6563000000000001E-8</c:v>
                      </c:pt>
                      <c:pt idx="1497">
                        <c:v>2.6528000000000001E-8</c:v>
                      </c:pt>
                      <c:pt idx="1498">
                        <c:v>2.6563000000000001E-8</c:v>
                      </c:pt>
                      <c:pt idx="1499">
                        <c:v>2.6581000000000002E-8</c:v>
                      </c:pt>
                      <c:pt idx="1500">
                        <c:v>2.6559E-8</c:v>
                      </c:pt>
                      <c:pt idx="1501">
                        <c:v>2.6515E-8</c:v>
                      </c:pt>
                      <c:pt idx="1502">
                        <c:v>2.6519000000000001E-8</c:v>
                      </c:pt>
                      <c:pt idx="1503">
                        <c:v>2.6492E-8</c:v>
                      </c:pt>
                      <c:pt idx="1504">
                        <c:v>2.6452999999999999E-8</c:v>
                      </c:pt>
                      <c:pt idx="1505">
                        <c:v>2.6461000000000001E-8</c:v>
                      </c:pt>
                      <c:pt idx="1506">
                        <c:v>2.6457E-8</c:v>
                      </c:pt>
                      <c:pt idx="1507">
                        <c:v>2.6501E-8</c:v>
                      </c:pt>
                      <c:pt idx="1508">
                        <c:v>2.6470000000000001E-8</c:v>
                      </c:pt>
                      <c:pt idx="1509">
                        <c:v>2.6413E-8</c:v>
                      </c:pt>
                      <c:pt idx="1510">
                        <c:v>2.6475E-8</c:v>
                      </c:pt>
                      <c:pt idx="1511">
                        <c:v>2.6417000000000001E-8</c:v>
                      </c:pt>
                      <c:pt idx="1512">
                        <c:v>2.6443999999999998E-8</c:v>
                      </c:pt>
                      <c:pt idx="1513">
                        <c:v>2.6422E-8</c:v>
                      </c:pt>
                      <c:pt idx="1514">
                        <c:v>2.6403999999999999E-8</c:v>
                      </c:pt>
                      <c:pt idx="1515">
                        <c:v>2.6364E-8</c:v>
                      </c:pt>
                      <c:pt idx="1516">
                        <c:v>2.6399E-8</c:v>
                      </c:pt>
                      <c:pt idx="1517">
                        <c:v>2.6364E-8</c:v>
                      </c:pt>
                      <c:pt idx="1518">
                        <c:v>2.6346E-8</c:v>
                      </c:pt>
                      <c:pt idx="1519">
                        <c:v>2.6337E-8</c:v>
                      </c:pt>
                      <c:pt idx="1520">
                        <c:v>2.6324000000000001E-8</c:v>
                      </c:pt>
                      <c:pt idx="1521">
                        <c:v>2.6306000000000001E-8</c:v>
                      </c:pt>
                      <c:pt idx="1522">
                        <c:v>2.6274999999999999E-8</c:v>
                      </c:pt>
                      <c:pt idx="1523">
                        <c:v>2.6274999999999999E-8</c:v>
                      </c:pt>
                      <c:pt idx="1524">
                        <c:v>2.6280000000000001E-8</c:v>
                      </c:pt>
                      <c:pt idx="1525">
                        <c:v>2.6289000000000001E-8</c:v>
                      </c:pt>
                      <c:pt idx="1526">
                        <c:v>2.6236000000000001E-8</c:v>
                      </c:pt>
                      <c:pt idx="1527">
                        <c:v>2.6204999999999999E-8</c:v>
                      </c:pt>
                      <c:pt idx="1528">
                        <c:v>2.6227000000000001E-8</c:v>
                      </c:pt>
                      <c:pt idx="1529">
                        <c:v>2.6248999999999999E-8</c:v>
                      </c:pt>
                      <c:pt idx="1530">
                        <c:v>2.6204999999999999E-8</c:v>
                      </c:pt>
                      <c:pt idx="1531">
                        <c:v>2.6222000000000001E-8</c:v>
                      </c:pt>
                      <c:pt idx="1532">
                        <c:v>2.6143000000000001E-8</c:v>
                      </c:pt>
                      <c:pt idx="1533">
                        <c:v>2.6181999999999999E-8</c:v>
                      </c:pt>
                      <c:pt idx="1534">
                        <c:v>2.6181999999999999E-8</c:v>
                      </c:pt>
                      <c:pt idx="1535">
                        <c:v>2.6165E-8</c:v>
                      </c:pt>
                      <c:pt idx="1536">
                        <c:v>2.6120000000000002E-8</c:v>
                      </c:pt>
                      <c:pt idx="1537">
                        <c:v>2.6102999999999999E-8</c:v>
                      </c:pt>
                      <c:pt idx="1538">
                        <c:v>2.6093999999999999E-8</c:v>
                      </c:pt>
                      <c:pt idx="1539">
                        <c:v>2.6098E-8</c:v>
                      </c:pt>
                      <c:pt idx="1540">
                        <c:v>2.6067000000000001E-8</c:v>
                      </c:pt>
                      <c:pt idx="1541">
                        <c:v>2.6041000000000001E-8</c:v>
                      </c:pt>
                      <c:pt idx="1542">
                        <c:v>2.6058000000000001E-8</c:v>
                      </c:pt>
                      <c:pt idx="1543">
                        <c:v>2.6023000000000001E-8</c:v>
                      </c:pt>
                      <c:pt idx="1544">
                        <c:v>2.6032000000000001E-8</c:v>
                      </c:pt>
                      <c:pt idx="1545">
                        <c:v>2.5965000000000001E-8</c:v>
                      </c:pt>
                      <c:pt idx="1546">
                        <c:v>2.6000999999999999E-8</c:v>
                      </c:pt>
                      <c:pt idx="1547">
                        <c:v>2.597E-8</c:v>
                      </c:pt>
                      <c:pt idx="1548">
                        <c:v>2.5956999999999999E-8</c:v>
                      </c:pt>
                      <c:pt idx="1549">
                        <c:v>2.5939000000000002E-8</c:v>
                      </c:pt>
                      <c:pt idx="1550">
                        <c:v>2.5903E-8</c:v>
                      </c:pt>
                      <c:pt idx="1551">
                        <c:v>2.5921000000000001E-8</c:v>
                      </c:pt>
                      <c:pt idx="1552">
                        <c:v>2.5921000000000001E-8</c:v>
                      </c:pt>
                      <c:pt idx="1553">
                        <c:v>2.5917E-8</c:v>
                      </c:pt>
                      <c:pt idx="1554">
                        <c:v>2.5898999999999999E-8</c:v>
                      </c:pt>
                      <c:pt idx="1555">
                        <c:v>2.5833E-8</c:v>
                      </c:pt>
                      <c:pt idx="1556">
                        <c:v>2.5824E-8</c:v>
                      </c:pt>
                      <c:pt idx="1557">
                        <c:v>2.5801999999999998E-8</c:v>
                      </c:pt>
                      <c:pt idx="1558">
                        <c:v>2.5841E-8</c:v>
                      </c:pt>
                      <c:pt idx="1559">
                        <c:v>2.5833E-8</c:v>
                      </c:pt>
                      <c:pt idx="1560">
                        <c:v>2.5784000000000001E-8</c:v>
                      </c:pt>
                      <c:pt idx="1561">
                        <c:v>2.5806E-8</c:v>
                      </c:pt>
                      <c:pt idx="1562">
                        <c:v>2.5731000000000001E-8</c:v>
                      </c:pt>
                      <c:pt idx="1563">
                        <c:v>2.5717000000000001E-8</c:v>
                      </c:pt>
                      <c:pt idx="1564">
                        <c:v>2.5726000000000002E-8</c:v>
                      </c:pt>
                      <c:pt idx="1565">
                        <c:v>2.5664000000000001E-8</c:v>
                      </c:pt>
                      <c:pt idx="1566">
                        <c:v>2.5664000000000001E-8</c:v>
                      </c:pt>
                      <c:pt idx="1567">
                        <c:v>2.5682000000000001E-8</c:v>
                      </c:pt>
                      <c:pt idx="1568">
                        <c:v>2.5650999999999999E-8</c:v>
                      </c:pt>
                      <c:pt idx="1569">
                        <c:v>2.5682000000000001E-8</c:v>
                      </c:pt>
                      <c:pt idx="1570">
                        <c:v>2.5602E-8</c:v>
                      </c:pt>
                      <c:pt idx="1571">
                        <c:v>2.5585E-8</c:v>
                      </c:pt>
                      <c:pt idx="1572">
                        <c:v>2.5576E-8</c:v>
                      </c:pt>
                      <c:pt idx="1573">
                        <c:v>2.5495999999999999E-8</c:v>
                      </c:pt>
                      <c:pt idx="1574">
                        <c:v>2.5536000000000001E-8</c:v>
                      </c:pt>
                      <c:pt idx="1575">
                        <c:v>2.5504999999999999E-8</c:v>
                      </c:pt>
                      <c:pt idx="1576">
                        <c:v>2.5443000000000002E-8</c:v>
                      </c:pt>
                      <c:pt idx="1577">
                        <c:v>2.5483000000000001E-8</c:v>
                      </c:pt>
                      <c:pt idx="1578">
                        <c:v>2.5416000000000001E-8</c:v>
                      </c:pt>
                      <c:pt idx="1579">
                        <c:v>2.5416000000000001E-8</c:v>
                      </c:pt>
                      <c:pt idx="1580">
                        <c:v>2.5399000000000001E-8</c:v>
                      </c:pt>
                      <c:pt idx="1581">
                        <c:v>2.5399000000000001E-8</c:v>
                      </c:pt>
                      <c:pt idx="1582">
                        <c:v>2.5337E-8</c:v>
                      </c:pt>
                      <c:pt idx="1583">
                        <c:v>2.5340999999999998E-8</c:v>
                      </c:pt>
                      <c:pt idx="1584">
                        <c:v>2.5367999999999999E-8</c:v>
                      </c:pt>
                      <c:pt idx="1585">
                        <c:v>2.5323000000000001E-8</c:v>
                      </c:pt>
                      <c:pt idx="1586">
                        <c:v>2.5282999999999999E-8</c:v>
                      </c:pt>
                      <c:pt idx="1587">
                        <c:v>2.5279000000000001E-8</c:v>
                      </c:pt>
                      <c:pt idx="1588">
                        <c:v>2.5265999999999999E-8</c:v>
                      </c:pt>
                      <c:pt idx="1589">
                        <c:v>2.5247999999999999E-8</c:v>
                      </c:pt>
                      <c:pt idx="1590">
                        <c:v>2.5256999999999999E-8</c:v>
                      </c:pt>
                      <c:pt idx="1591">
                        <c:v>2.5203999999999999E-8</c:v>
                      </c:pt>
                      <c:pt idx="1592">
                        <c:v>2.5145999999999999E-8</c:v>
                      </c:pt>
                      <c:pt idx="1593">
                        <c:v>2.5203999999999999E-8</c:v>
                      </c:pt>
                      <c:pt idx="1594">
                        <c:v>2.5199E-8</c:v>
                      </c:pt>
                      <c:pt idx="1595">
                        <c:v>2.5115E-8</c:v>
                      </c:pt>
                      <c:pt idx="1596">
                        <c:v>2.5133000000000001E-8</c:v>
                      </c:pt>
                      <c:pt idx="1597">
                        <c:v>2.5136999999999999E-8</c:v>
                      </c:pt>
                      <c:pt idx="1598">
                        <c:v>2.5071E-8</c:v>
                      </c:pt>
                      <c:pt idx="1599">
                        <c:v>2.5092999999999998E-8</c:v>
                      </c:pt>
                      <c:pt idx="1600">
                        <c:v>2.5075000000000001E-8</c:v>
                      </c:pt>
                      <c:pt idx="1601">
                        <c:v>2.5092999999999998E-8</c:v>
                      </c:pt>
                      <c:pt idx="1602">
                        <c:v>2.5040000000000001E-8</c:v>
                      </c:pt>
                      <c:pt idx="1603">
                        <c:v>2.5034999999999999E-8</c:v>
                      </c:pt>
                      <c:pt idx="1604">
                        <c:v>2.4973000000000001E-8</c:v>
                      </c:pt>
                      <c:pt idx="1605">
                        <c:v>2.4996000000000001E-8</c:v>
                      </c:pt>
                      <c:pt idx="1606">
                        <c:v>2.496E-8</c:v>
                      </c:pt>
                      <c:pt idx="1607">
                        <c:v>2.496E-8</c:v>
                      </c:pt>
                      <c:pt idx="1608">
                        <c:v>2.4955999999999999E-8</c:v>
                      </c:pt>
                      <c:pt idx="1609">
                        <c:v>2.4964999999999999E-8</c:v>
                      </c:pt>
                      <c:pt idx="1610">
                        <c:v>2.4903000000000001E-8</c:v>
                      </c:pt>
                      <c:pt idx="1611">
                        <c:v>2.4916E-8</c:v>
                      </c:pt>
                      <c:pt idx="1612">
                        <c:v>2.4894000000000001E-8</c:v>
                      </c:pt>
                      <c:pt idx="1613">
                        <c:v>2.4916E-8</c:v>
                      </c:pt>
                      <c:pt idx="1614">
                        <c:v>2.4853999999999999E-8</c:v>
                      </c:pt>
                      <c:pt idx="1615">
                        <c:v>2.4844999999999998E-8</c:v>
                      </c:pt>
                      <c:pt idx="1616">
                        <c:v>2.4867E-8</c:v>
                      </c:pt>
                      <c:pt idx="1617">
                        <c:v>2.4867E-8</c:v>
                      </c:pt>
                      <c:pt idx="1618">
                        <c:v>2.4774000000000001E-8</c:v>
                      </c:pt>
                      <c:pt idx="1619">
                        <c:v>2.4795999999999999E-8</c:v>
                      </c:pt>
                      <c:pt idx="1620">
                        <c:v>2.4751999999999999E-8</c:v>
                      </c:pt>
                      <c:pt idx="1621">
                        <c:v>2.4751999999999999E-8</c:v>
                      </c:pt>
                      <c:pt idx="1622">
                        <c:v>2.4804999999999999E-8</c:v>
                      </c:pt>
                      <c:pt idx="1623">
                        <c:v>2.4760999999999999E-8</c:v>
                      </c:pt>
                      <c:pt idx="1624">
                        <c:v>2.4721E-8</c:v>
                      </c:pt>
                      <c:pt idx="1625">
                        <c:v>2.4769999999999999E-8</c:v>
                      </c:pt>
                      <c:pt idx="1626">
                        <c:v>2.473E-8</c:v>
                      </c:pt>
                      <c:pt idx="1627">
                        <c:v>2.4686E-8</c:v>
                      </c:pt>
                      <c:pt idx="1628">
                        <c:v>2.4663000000000001E-8</c:v>
                      </c:pt>
                      <c:pt idx="1629">
                        <c:v>2.4690000000000001E-8</c:v>
                      </c:pt>
                      <c:pt idx="1630">
                        <c:v>2.4668E-8</c:v>
                      </c:pt>
                      <c:pt idx="1631">
                        <c:v>2.4655000000000001E-8</c:v>
                      </c:pt>
                      <c:pt idx="1632">
                        <c:v>2.4614999999999999E-8</c:v>
                      </c:pt>
                      <c:pt idx="1633">
                        <c:v>2.4588000000000002E-8</c:v>
                      </c:pt>
                      <c:pt idx="1634">
                        <c:v>2.4623999999999999E-8</c:v>
                      </c:pt>
                      <c:pt idx="1635">
                        <c:v>2.4538999999999999E-8</c:v>
                      </c:pt>
                      <c:pt idx="1636">
                        <c:v>2.4575E-8</c:v>
                      </c:pt>
                      <c:pt idx="1637">
                        <c:v>2.4553000000000002E-8</c:v>
                      </c:pt>
                      <c:pt idx="1638">
                        <c:v>2.4547999999999999E-8</c:v>
                      </c:pt>
                      <c:pt idx="1639">
                        <c:v>2.4556999999999999E-8</c:v>
                      </c:pt>
                      <c:pt idx="1640">
                        <c:v>2.4526000000000001E-8</c:v>
                      </c:pt>
                      <c:pt idx="1641">
                        <c:v>2.4556999999999999E-8</c:v>
                      </c:pt>
                      <c:pt idx="1642">
                        <c:v>2.4531E-8</c:v>
                      </c:pt>
                      <c:pt idx="1643">
                        <c:v>2.4482E-8</c:v>
                      </c:pt>
                      <c:pt idx="1644">
                        <c:v>2.4531E-8</c:v>
                      </c:pt>
                      <c:pt idx="1645">
                        <c:v>2.4450999999999998E-8</c:v>
                      </c:pt>
                      <c:pt idx="1646">
                        <c:v>2.4455E-8</c:v>
                      </c:pt>
                      <c:pt idx="1647">
                        <c:v>2.4438E-8</c:v>
                      </c:pt>
                      <c:pt idx="1648">
                        <c:v>2.4433000000000001E-8</c:v>
                      </c:pt>
                      <c:pt idx="1649">
                        <c:v>2.4438E-8</c:v>
                      </c:pt>
                      <c:pt idx="1650">
                        <c:v>2.4410999999999999E-8</c:v>
                      </c:pt>
                      <c:pt idx="1651">
                        <c:v>2.4392999999999999E-8</c:v>
                      </c:pt>
                      <c:pt idx="1652">
                        <c:v>2.4389000000000001E-8</c:v>
                      </c:pt>
                      <c:pt idx="1653">
                        <c:v>2.4407000000000001E-8</c:v>
                      </c:pt>
                      <c:pt idx="1654">
                        <c:v>2.4353E-8</c:v>
                      </c:pt>
                      <c:pt idx="1655">
                        <c:v>2.4308999999999999E-8</c:v>
                      </c:pt>
                      <c:pt idx="1656">
                        <c:v>2.4308999999999999E-8</c:v>
                      </c:pt>
                      <c:pt idx="1657">
                        <c:v>2.4313999999999999E-8</c:v>
                      </c:pt>
                      <c:pt idx="1658">
                        <c:v>2.4327E-8</c:v>
                      </c:pt>
                      <c:pt idx="1659">
                        <c:v>2.4305000000000002E-8</c:v>
                      </c:pt>
                      <c:pt idx="1660">
                        <c:v>2.4246999999999999E-8</c:v>
                      </c:pt>
                      <c:pt idx="1661">
                        <c:v>2.4290999999999999E-8</c:v>
                      </c:pt>
                      <c:pt idx="1662">
                        <c:v>2.4269E-8</c:v>
                      </c:pt>
                      <c:pt idx="1663">
                        <c:v>2.4234E-8</c:v>
                      </c:pt>
                      <c:pt idx="1664">
                        <c:v>2.4243000000000001E-8</c:v>
                      </c:pt>
                      <c:pt idx="1665">
                        <c:v>2.4234E-8</c:v>
                      </c:pt>
                      <c:pt idx="1666">
                        <c:v>2.4211999999999999E-8</c:v>
                      </c:pt>
                      <c:pt idx="1667">
                        <c:v>2.4197999999999999E-8</c:v>
                      </c:pt>
                      <c:pt idx="1668">
                        <c:v>2.4185000000000001E-8</c:v>
                      </c:pt>
                      <c:pt idx="1669">
                        <c:v>2.4135999999999999E-8</c:v>
                      </c:pt>
                      <c:pt idx="1670">
                        <c:v>2.4150000000000001E-8</c:v>
                      </c:pt>
                      <c:pt idx="1671">
                        <c:v>2.4162999999999999E-8</c:v>
                      </c:pt>
                      <c:pt idx="1672">
                        <c:v>2.4144999999999999E-8</c:v>
                      </c:pt>
                      <c:pt idx="1673">
                        <c:v>2.4132000000000001E-8</c:v>
                      </c:pt>
                      <c:pt idx="1674">
                        <c:v>2.4144999999999999E-8</c:v>
                      </c:pt>
                      <c:pt idx="1675">
                        <c:v>2.4114E-8</c:v>
                      </c:pt>
                      <c:pt idx="1676">
                        <c:v>2.4123E-8</c:v>
                      </c:pt>
                      <c:pt idx="1677">
                        <c:v>2.407E-8</c:v>
                      </c:pt>
                      <c:pt idx="1678">
                        <c:v>2.4026E-8</c:v>
                      </c:pt>
                      <c:pt idx="1679">
                        <c:v>2.4065999999999999E-8</c:v>
                      </c:pt>
                      <c:pt idx="1680">
                        <c:v>2.4048000000000001E-8</c:v>
                      </c:pt>
                      <c:pt idx="1681">
                        <c:v>2.4012E-8</c:v>
                      </c:pt>
                      <c:pt idx="1682">
                        <c:v>2.4030000000000001E-8</c:v>
                      </c:pt>
                      <c:pt idx="1683">
                        <c:v>2.4051999999999999E-8</c:v>
                      </c:pt>
                      <c:pt idx="1684">
                        <c:v>2.3972999999999999E-8</c:v>
                      </c:pt>
                      <c:pt idx="1685">
                        <c:v>2.3989999999999998E-8</c:v>
                      </c:pt>
                      <c:pt idx="1686">
                        <c:v>2.4007999999999999E-8</c:v>
                      </c:pt>
                      <c:pt idx="1687">
                        <c:v>2.3968E-8</c:v>
                      </c:pt>
                      <c:pt idx="1688">
                        <c:v>2.3959E-8</c:v>
                      </c:pt>
                      <c:pt idx="1689">
                        <c:v>2.3954999999999998E-8</c:v>
                      </c:pt>
                      <c:pt idx="1690">
                        <c:v>2.3942E-8</c:v>
                      </c:pt>
                      <c:pt idx="1691">
                        <c:v>2.3887999999999999E-8</c:v>
                      </c:pt>
                      <c:pt idx="1692">
                        <c:v>2.3887999999999999E-8</c:v>
                      </c:pt>
                      <c:pt idx="1693">
                        <c:v>2.3866E-8</c:v>
                      </c:pt>
                      <c:pt idx="1694">
                        <c:v>2.3879999999999999E-8</c:v>
                      </c:pt>
                      <c:pt idx="1695">
                        <c:v>2.3822E-8</c:v>
                      </c:pt>
                      <c:pt idx="1696">
                        <c:v>2.3866E-8</c:v>
                      </c:pt>
                      <c:pt idx="1697">
                        <c:v>2.3826000000000001E-8</c:v>
                      </c:pt>
                      <c:pt idx="1698">
                        <c:v>2.3826000000000001E-8</c:v>
                      </c:pt>
                      <c:pt idx="1699">
                        <c:v>2.3803999999999999E-8</c:v>
                      </c:pt>
                      <c:pt idx="1700">
                        <c:v>2.3800000000000001E-8</c:v>
                      </c:pt>
                      <c:pt idx="1701">
                        <c:v>2.3857E-8</c:v>
                      </c:pt>
                      <c:pt idx="1702">
                        <c:v>2.3768999999999999E-8</c:v>
                      </c:pt>
                      <c:pt idx="1703">
                        <c:v>2.3826000000000001E-8</c:v>
                      </c:pt>
                      <c:pt idx="1704">
                        <c:v>2.372E-8</c:v>
                      </c:pt>
                      <c:pt idx="1705">
                        <c:v>2.3724999999999999E-8</c:v>
                      </c:pt>
                      <c:pt idx="1706">
                        <c:v>2.3738000000000001E-8</c:v>
                      </c:pt>
                      <c:pt idx="1707">
                        <c:v>2.3741999999999998E-8</c:v>
                      </c:pt>
                      <c:pt idx="1708">
                        <c:v>2.3706999999999998E-8</c:v>
                      </c:pt>
                      <c:pt idx="1709">
                        <c:v>2.3698000000000002E-8</c:v>
                      </c:pt>
                      <c:pt idx="1710">
                        <c:v>2.3701999999999999E-8</c:v>
                      </c:pt>
                      <c:pt idx="1711">
                        <c:v>2.3663000000000002E-8</c:v>
                      </c:pt>
                      <c:pt idx="1712">
                        <c:v>2.3648999999999999E-8</c:v>
                      </c:pt>
                      <c:pt idx="1713">
                        <c:v>2.3609E-8</c:v>
                      </c:pt>
                      <c:pt idx="1714">
                        <c:v>2.3657999999999999E-8</c:v>
                      </c:pt>
                      <c:pt idx="1715">
                        <c:v>2.3639999999999999E-8</c:v>
                      </c:pt>
                      <c:pt idx="1716">
                        <c:v>2.3631999999999999E-8</c:v>
                      </c:pt>
                      <c:pt idx="1717">
                        <c:v>2.3601000000000001E-8</c:v>
                      </c:pt>
                      <c:pt idx="1718">
                        <c:v>2.3574E-8</c:v>
                      </c:pt>
                      <c:pt idx="1719">
                        <c:v>2.3539E-8</c:v>
                      </c:pt>
                      <c:pt idx="1720">
                        <c:v>2.3587000000000001E-8</c:v>
                      </c:pt>
                      <c:pt idx="1721">
                        <c:v>2.3552000000000001E-8</c:v>
                      </c:pt>
                      <c:pt idx="1722">
                        <c:v>2.3569999999999999E-8</c:v>
                      </c:pt>
                      <c:pt idx="1723">
                        <c:v>2.3534000000000001E-8</c:v>
                      </c:pt>
                      <c:pt idx="1724">
                        <c:v>2.3508000000000001E-8</c:v>
                      </c:pt>
                      <c:pt idx="1725">
                        <c:v>2.3539E-8</c:v>
                      </c:pt>
                      <c:pt idx="1726">
                        <c:v>2.3490000000000001E-8</c:v>
                      </c:pt>
                      <c:pt idx="1727">
                        <c:v>2.3525000000000001E-8</c:v>
                      </c:pt>
                      <c:pt idx="1728">
                        <c:v>2.3508000000000001E-8</c:v>
                      </c:pt>
                      <c:pt idx="1729">
                        <c:v>2.3458999999999999E-8</c:v>
                      </c:pt>
                      <c:pt idx="1730">
                        <c:v>2.3485000000000002E-8</c:v>
                      </c:pt>
                      <c:pt idx="1731">
                        <c:v>2.3432000000000001E-8</c:v>
                      </c:pt>
                      <c:pt idx="1732">
                        <c:v>2.3446E-8</c:v>
                      </c:pt>
                      <c:pt idx="1733">
                        <c:v>2.3441000000000001E-8</c:v>
                      </c:pt>
                      <c:pt idx="1734">
                        <c:v>2.3397000000000001E-8</c:v>
                      </c:pt>
                      <c:pt idx="1735">
                        <c:v>2.3400999999999999E-8</c:v>
                      </c:pt>
                      <c:pt idx="1736">
                        <c:v>2.337E-8</c:v>
                      </c:pt>
                      <c:pt idx="1737">
                        <c:v>2.3397000000000001E-8</c:v>
                      </c:pt>
                      <c:pt idx="1738">
                        <c:v>2.3379E-8</c:v>
                      </c:pt>
                      <c:pt idx="1739">
                        <c:v>2.3388000000000001E-8</c:v>
                      </c:pt>
                      <c:pt idx="1740">
                        <c:v>2.3344E-8</c:v>
                      </c:pt>
                      <c:pt idx="1741">
                        <c:v>2.3415000000000002E-8</c:v>
                      </c:pt>
                      <c:pt idx="1742">
                        <c:v>2.3406000000000001E-8</c:v>
                      </c:pt>
                      <c:pt idx="1743">
                        <c:v>2.3356999999999999E-8</c:v>
                      </c:pt>
                      <c:pt idx="1744">
                        <c:v>2.3344E-8</c:v>
                      </c:pt>
                      <c:pt idx="1745">
                        <c:v>2.3291E-8</c:v>
                      </c:pt>
                      <c:pt idx="1746">
                        <c:v>2.3277000000000001E-8</c:v>
                      </c:pt>
                      <c:pt idx="1747">
                        <c:v>2.3307999999999999E-8</c:v>
                      </c:pt>
                      <c:pt idx="1748">
                        <c:v>2.3282E-8</c:v>
                      </c:pt>
                      <c:pt idx="1749">
                        <c:v>2.3282E-8</c:v>
                      </c:pt>
                      <c:pt idx="1750">
                        <c:v>2.3254999999999999E-8</c:v>
                      </c:pt>
                      <c:pt idx="1751">
                        <c:v>2.3233E-8</c:v>
                      </c:pt>
                      <c:pt idx="1752">
                        <c:v>2.3282E-8</c:v>
                      </c:pt>
                      <c:pt idx="1753">
                        <c:v>2.3254999999999999E-8</c:v>
                      </c:pt>
                      <c:pt idx="1754">
                        <c:v>2.3228999999999999E-8</c:v>
                      </c:pt>
                      <c:pt idx="1755">
                        <c:v>2.3161999999999999E-8</c:v>
                      </c:pt>
                      <c:pt idx="1756">
                        <c:v>2.3215E-8</c:v>
                      </c:pt>
                      <c:pt idx="1757">
                        <c:v>2.3205999999999999E-8</c:v>
                      </c:pt>
                      <c:pt idx="1758">
                        <c:v>2.3158000000000001E-8</c:v>
                      </c:pt>
                      <c:pt idx="1759">
                        <c:v>2.3170999999999999E-8</c:v>
                      </c:pt>
                      <c:pt idx="1760">
                        <c:v>2.3167000000000002E-8</c:v>
                      </c:pt>
                      <c:pt idx="1761">
                        <c:v>2.3158000000000001E-8</c:v>
                      </c:pt>
                      <c:pt idx="1762">
                        <c:v>2.3136E-8</c:v>
                      </c:pt>
                      <c:pt idx="1763">
                        <c:v>2.3096E-8</c:v>
                      </c:pt>
                      <c:pt idx="1764">
                        <c:v>2.3122E-8</c:v>
                      </c:pt>
                      <c:pt idx="1765">
                        <c:v>2.3113E-8</c:v>
                      </c:pt>
                      <c:pt idx="1766">
                        <c:v>2.3140000000000001E-8</c:v>
                      </c:pt>
                      <c:pt idx="1767">
                        <c:v>2.3136E-8</c:v>
                      </c:pt>
                      <c:pt idx="1768">
                        <c:v>2.3069E-8</c:v>
                      </c:pt>
                      <c:pt idx="1769">
                        <c:v>2.2989000000000002E-8</c:v>
                      </c:pt>
                      <c:pt idx="1770">
                        <c:v>2.3029000000000001E-8</c:v>
                      </c:pt>
                      <c:pt idx="1771">
                        <c:v>2.3038000000000001E-8</c:v>
                      </c:pt>
                      <c:pt idx="1772">
                        <c:v>2.3043E-8</c:v>
                      </c:pt>
                      <c:pt idx="1773">
                        <c:v>2.3043E-8</c:v>
                      </c:pt>
                      <c:pt idx="1774">
                        <c:v>2.3024999999999999E-8</c:v>
                      </c:pt>
                      <c:pt idx="1775">
                        <c:v>2.2989000000000002E-8</c:v>
                      </c:pt>
                      <c:pt idx="1776">
                        <c:v>2.2954000000000002E-8</c:v>
                      </c:pt>
                      <c:pt idx="1777">
                        <c:v>2.2997999999999999E-8</c:v>
                      </c:pt>
                      <c:pt idx="1778">
                        <c:v>2.3015999999999999E-8</c:v>
                      </c:pt>
                      <c:pt idx="1779">
                        <c:v>2.3012000000000001E-8</c:v>
                      </c:pt>
                      <c:pt idx="1780">
                        <c:v>2.2945000000000001E-8</c:v>
                      </c:pt>
                      <c:pt idx="1781">
                        <c:v>2.2958E-8</c:v>
                      </c:pt>
                      <c:pt idx="1782">
                        <c:v>2.295E-8</c:v>
                      </c:pt>
                      <c:pt idx="1783">
                        <c:v>2.2913999999999999E-8</c:v>
                      </c:pt>
                      <c:pt idx="1784">
                        <c:v>2.2888E-8</c:v>
                      </c:pt>
                      <c:pt idx="1785">
                        <c:v>2.2904999999999999E-8</c:v>
                      </c:pt>
                      <c:pt idx="1786">
                        <c:v>2.2941E-8</c:v>
                      </c:pt>
                      <c:pt idx="1787">
                        <c:v>2.2883E-8</c:v>
                      </c:pt>
                      <c:pt idx="1788">
                        <c:v>2.2860999999999999E-8</c:v>
                      </c:pt>
                      <c:pt idx="1789">
                        <c:v>2.2848000000000001E-8</c:v>
                      </c:pt>
                      <c:pt idx="1790">
                        <c:v>2.2860999999999999E-8</c:v>
                      </c:pt>
                      <c:pt idx="1791">
                        <c:v>2.2857000000000001E-8</c:v>
                      </c:pt>
                      <c:pt idx="1792">
                        <c:v>2.2865E-8</c:v>
                      </c:pt>
                      <c:pt idx="1793">
                        <c:v>2.2802999999999999E-8</c:v>
                      </c:pt>
                      <c:pt idx="1794">
                        <c:v>2.2843000000000001E-8</c:v>
                      </c:pt>
                      <c:pt idx="1795">
                        <c:v>2.2816999999999998E-8</c:v>
                      </c:pt>
                      <c:pt idx="1796">
                        <c:v>2.2799000000000001E-8</c:v>
                      </c:pt>
                      <c:pt idx="1797">
                        <c:v>2.2799000000000001E-8</c:v>
                      </c:pt>
                      <c:pt idx="1798">
                        <c:v>2.2767999999999999E-8</c:v>
                      </c:pt>
                      <c:pt idx="1799">
                        <c:v>2.2732000000000001E-8</c:v>
                      </c:pt>
                      <c:pt idx="1800">
                        <c:v>2.2772E-8</c:v>
                      </c:pt>
                      <c:pt idx="1801">
                        <c:v>2.2714999999999999E-8</c:v>
                      </c:pt>
                      <c:pt idx="1802">
                        <c:v>2.2772E-8</c:v>
                      </c:pt>
                      <c:pt idx="1803">
                        <c:v>2.2697000000000001E-8</c:v>
                      </c:pt>
                      <c:pt idx="1804">
                        <c:v>2.2706000000000002E-8</c:v>
                      </c:pt>
                      <c:pt idx="1805">
                        <c:v>2.2714999999999999E-8</c:v>
                      </c:pt>
                      <c:pt idx="1806">
                        <c:v>2.2728E-8</c:v>
                      </c:pt>
                      <c:pt idx="1807">
                        <c:v>2.2684E-8</c:v>
                      </c:pt>
                      <c:pt idx="1808">
                        <c:v>2.2679000000000001E-8</c:v>
                      </c:pt>
                      <c:pt idx="1809">
                        <c:v>2.2665999999999999E-8</c:v>
                      </c:pt>
                      <c:pt idx="1810">
                        <c:v>2.2653000000000001E-8</c:v>
                      </c:pt>
                      <c:pt idx="1811">
                        <c:v>2.2656999999999999E-8</c:v>
                      </c:pt>
                      <c:pt idx="1812">
                        <c:v>2.2665999999999999E-8</c:v>
                      </c:pt>
                      <c:pt idx="1813">
                        <c:v>2.2684E-8</c:v>
                      </c:pt>
                      <c:pt idx="1814">
                        <c:v>2.2656999999999999E-8</c:v>
                      </c:pt>
                      <c:pt idx="1815">
                        <c:v>2.2635000000000001E-8</c:v>
                      </c:pt>
                      <c:pt idx="1816">
                        <c:v>2.2608E-8</c:v>
                      </c:pt>
                      <c:pt idx="1817">
                        <c:v>2.2656999999999999E-8</c:v>
                      </c:pt>
                      <c:pt idx="1818">
                        <c:v>2.2600000000000001E-8</c:v>
                      </c:pt>
                      <c:pt idx="1819">
                        <c:v>2.2608E-8</c:v>
                      </c:pt>
                      <c:pt idx="1820">
                        <c:v>2.2603999999999998E-8</c:v>
                      </c:pt>
                      <c:pt idx="1821">
                        <c:v>2.2582E-8</c:v>
                      </c:pt>
                      <c:pt idx="1822">
                        <c:v>2.2577000000000001E-8</c:v>
                      </c:pt>
                      <c:pt idx="1823">
                        <c:v>2.2560000000000002E-8</c:v>
                      </c:pt>
                      <c:pt idx="1824">
                        <c:v>2.2582E-8</c:v>
                      </c:pt>
                      <c:pt idx="1825">
                        <c:v>2.2515E-8</c:v>
                      </c:pt>
                      <c:pt idx="1826">
                        <c:v>2.2524E-8</c:v>
                      </c:pt>
                      <c:pt idx="1827">
                        <c:v>2.2533000000000001E-8</c:v>
                      </c:pt>
                      <c:pt idx="1828">
                        <c:v>2.2533000000000001E-8</c:v>
                      </c:pt>
                      <c:pt idx="1829">
                        <c:v>2.2519999999999999E-8</c:v>
                      </c:pt>
                      <c:pt idx="1830">
                        <c:v>2.2528999999999999E-8</c:v>
                      </c:pt>
                      <c:pt idx="1831">
                        <c:v>2.2466999999999999E-8</c:v>
                      </c:pt>
                      <c:pt idx="1832">
                        <c:v>2.2493000000000002E-8</c:v>
                      </c:pt>
                      <c:pt idx="1833">
                        <c:v>2.2475999999999999E-8</c:v>
                      </c:pt>
                      <c:pt idx="1834">
                        <c:v>2.2436E-8</c:v>
                      </c:pt>
                      <c:pt idx="1835">
                        <c:v>2.2458000000000002E-8</c:v>
                      </c:pt>
                      <c:pt idx="1836">
                        <c:v>2.2440000000000001E-8</c:v>
                      </c:pt>
                      <c:pt idx="1837">
                        <c:v>2.2471E-8</c:v>
                      </c:pt>
                      <c:pt idx="1838">
                        <c:v>2.2458000000000002E-8</c:v>
                      </c:pt>
                      <c:pt idx="1839">
                        <c:v>2.2408999999999999E-8</c:v>
                      </c:pt>
                      <c:pt idx="1840">
                        <c:v>2.2408999999999999E-8</c:v>
                      </c:pt>
                      <c:pt idx="1841">
                        <c:v>2.2387000000000001E-8</c:v>
                      </c:pt>
                      <c:pt idx="1842">
                        <c:v>2.2396000000000001E-8</c:v>
                      </c:pt>
                      <c:pt idx="1843">
                        <c:v>2.2390999999999998E-8</c:v>
                      </c:pt>
                      <c:pt idx="1844">
                        <c:v>2.2414000000000001E-8</c:v>
                      </c:pt>
                      <c:pt idx="1845">
                        <c:v>2.2352000000000001E-8</c:v>
                      </c:pt>
                      <c:pt idx="1846">
                        <c:v>2.2387000000000001E-8</c:v>
                      </c:pt>
                      <c:pt idx="1847">
                        <c:v>2.2364999999999999E-8</c:v>
                      </c:pt>
                      <c:pt idx="1848">
                        <c:v>2.2306999999999999E-8</c:v>
                      </c:pt>
                      <c:pt idx="1849">
                        <c:v>2.2369E-8</c:v>
                      </c:pt>
                      <c:pt idx="1850">
                        <c:v>2.2329000000000001E-8</c:v>
                      </c:pt>
                      <c:pt idx="1851">
                        <c:v>2.2334E-8</c:v>
                      </c:pt>
                      <c:pt idx="1852">
                        <c:v>2.2276E-8</c:v>
                      </c:pt>
                      <c:pt idx="1853">
                        <c:v>2.2334E-8</c:v>
                      </c:pt>
                      <c:pt idx="1854">
                        <c:v>2.2303000000000001E-8</c:v>
                      </c:pt>
                      <c:pt idx="1855">
                        <c:v>2.2294000000000001E-8</c:v>
                      </c:pt>
                      <c:pt idx="1856">
                        <c:v>2.2271999999999999E-8</c:v>
                      </c:pt>
                      <c:pt idx="1857">
                        <c:v>2.2276E-8</c:v>
                      </c:pt>
                      <c:pt idx="1858">
                        <c:v>2.2214E-8</c:v>
                      </c:pt>
                      <c:pt idx="1859">
                        <c:v>2.2244999999999998E-8</c:v>
                      </c:pt>
                      <c:pt idx="1860">
                        <c:v>2.2280999999999999E-8</c:v>
                      </c:pt>
                      <c:pt idx="1861">
                        <c:v>2.2280999999999999E-8</c:v>
                      </c:pt>
                      <c:pt idx="1862">
                        <c:v>2.2223E-8</c:v>
                      </c:pt>
                      <c:pt idx="1863">
                        <c:v>2.2236000000000001E-8</c:v>
                      </c:pt>
                      <c:pt idx="1864">
                        <c:v>2.2236000000000001E-8</c:v>
                      </c:pt>
                      <c:pt idx="1865">
                        <c:v>2.2183000000000001E-8</c:v>
                      </c:pt>
                      <c:pt idx="1866">
                        <c:v>2.2241E-8</c:v>
                      </c:pt>
                      <c:pt idx="1867">
                        <c:v>2.2192000000000001E-8</c:v>
                      </c:pt>
                      <c:pt idx="1868">
                        <c:v>2.2183000000000001E-8</c:v>
                      </c:pt>
                      <c:pt idx="1869">
                        <c:v>2.2166000000000001E-8</c:v>
                      </c:pt>
                      <c:pt idx="1870">
                        <c:v>2.2174000000000001E-8</c:v>
                      </c:pt>
                      <c:pt idx="1871">
                        <c:v>2.2151999999999999E-8</c:v>
                      </c:pt>
                      <c:pt idx="1872">
                        <c:v>2.2183000000000001E-8</c:v>
                      </c:pt>
                      <c:pt idx="1873">
                        <c:v>2.2227999999999999E-8</c:v>
                      </c:pt>
                      <c:pt idx="1874">
                        <c:v>2.2125999999999999E-8</c:v>
                      </c:pt>
                      <c:pt idx="1875">
                        <c:v>2.2157000000000001E-8</c:v>
                      </c:pt>
                      <c:pt idx="1876">
                        <c:v>2.2142999999999998E-8</c:v>
                      </c:pt>
                      <c:pt idx="1877">
                        <c:v>2.2148000000000001E-8</c:v>
                      </c:pt>
                      <c:pt idx="1878">
                        <c:v>2.2166000000000001E-8</c:v>
                      </c:pt>
                      <c:pt idx="1879">
                        <c:v>2.2072999999999999E-8</c:v>
                      </c:pt>
                      <c:pt idx="1880">
                        <c:v>2.2086E-8</c:v>
                      </c:pt>
                      <c:pt idx="1881">
                        <c:v>2.2072999999999999E-8</c:v>
                      </c:pt>
                      <c:pt idx="1882">
                        <c:v>2.2099000000000002E-8</c:v>
                      </c:pt>
                      <c:pt idx="1883">
                        <c:v>2.2072999999999999E-8</c:v>
                      </c:pt>
                      <c:pt idx="1884">
                        <c:v>2.2023999999999999E-8</c:v>
                      </c:pt>
                      <c:pt idx="1885">
                        <c:v>2.2042E-8</c:v>
                      </c:pt>
                      <c:pt idx="1886">
                        <c:v>2.2055000000000001E-8</c:v>
                      </c:pt>
                      <c:pt idx="1887">
                        <c:v>2.2032999999999999E-8</c:v>
                      </c:pt>
                      <c:pt idx="1888">
                        <c:v>2.2032999999999999E-8</c:v>
                      </c:pt>
                      <c:pt idx="1889">
                        <c:v>2.2002000000000001E-8</c:v>
                      </c:pt>
                      <c:pt idx="1890">
                        <c:v>2.2014999999999999E-8</c:v>
                      </c:pt>
                      <c:pt idx="1891">
                        <c:v>2.2005999999999999E-8</c:v>
                      </c:pt>
                      <c:pt idx="1892">
                        <c:v>2.2002000000000001E-8</c:v>
                      </c:pt>
                      <c:pt idx="1893">
                        <c:v>2.2019E-8</c:v>
                      </c:pt>
                      <c:pt idx="1894">
                        <c:v>2.2014999999999999E-8</c:v>
                      </c:pt>
                      <c:pt idx="1895">
                        <c:v>2.1988000000000001E-8</c:v>
                      </c:pt>
                      <c:pt idx="1896">
                        <c:v>2.1953000000000001E-8</c:v>
                      </c:pt>
                      <c:pt idx="1897">
                        <c:v>2.1988000000000001E-8</c:v>
                      </c:pt>
                      <c:pt idx="1898">
                        <c:v>2.1949E-8</c:v>
                      </c:pt>
                      <c:pt idx="1899">
                        <c:v>2.1909000000000001E-8</c:v>
                      </c:pt>
                      <c:pt idx="1900">
                        <c:v>2.1953000000000001E-8</c:v>
                      </c:pt>
                      <c:pt idx="1901">
                        <c:v>2.1956999999999999E-8</c:v>
                      </c:pt>
                      <c:pt idx="1902">
                        <c:v>2.194E-8</c:v>
                      </c:pt>
                      <c:pt idx="1903">
                        <c:v>2.1918000000000001E-8</c:v>
                      </c:pt>
                      <c:pt idx="1904">
                        <c:v>2.1891000000000001E-8</c:v>
                      </c:pt>
                      <c:pt idx="1905">
                        <c:v>2.1903999999999999E-8</c:v>
                      </c:pt>
                      <c:pt idx="1906">
                        <c:v>2.1873E-8</c:v>
                      </c:pt>
                      <c:pt idx="1907">
                        <c:v>2.1847E-8</c:v>
                      </c:pt>
                      <c:pt idx="1908">
                        <c:v>2.1864E-8</c:v>
                      </c:pt>
                      <c:pt idx="1909">
                        <c:v>2.1847E-8</c:v>
                      </c:pt>
                      <c:pt idx="1910">
                        <c:v>2.1859999999999999E-8</c:v>
                      </c:pt>
                      <c:pt idx="1911">
                        <c:v>2.1842000000000001E-8</c:v>
                      </c:pt>
                      <c:pt idx="1912">
                        <c:v>2.1816000000000002E-8</c:v>
                      </c:pt>
                      <c:pt idx="1913">
                        <c:v>2.1816000000000002E-8</c:v>
                      </c:pt>
                      <c:pt idx="1914">
                        <c:v>2.1842000000000001E-8</c:v>
                      </c:pt>
                      <c:pt idx="1915">
                        <c:v>2.1829E-8</c:v>
                      </c:pt>
                      <c:pt idx="1916">
                        <c:v>2.1754000000000001E-8</c:v>
                      </c:pt>
                      <c:pt idx="1917">
                        <c:v>2.1727E-8</c:v>
                      </c:pt>
                      <c:pt idx="1918">
                        <c:v>2.1775999999999999E-8</c:v>
                      </c:pt>
                      <c:pt idx="1919">
                        <c:v>2.1771E-8</c:v>
                      </c:pt>
                      <c:pt idx="1920">
                        <c:v>2.1763000000000001E-8</c:v>
                      </c:pt>
                      <c:pt idx="1921">
                        <c:v>2.1807000000000001E-8</c:v>
                      </c:pt>
                      <c:pt idx="1922">
                        <c:v>2.1731999999999999E-8</c:v>
                      </c:pt>
                      <c:pt idx="1923">
                        <c:v>2.1731999999999999E-8</c:v>
                      </c:pt>
                      <c:pt idx="1924">
                        <c:v>2.1687000000000001E-8</c:v>
                      </c:pt>
                      <c:pt idx="1925">
                        <c:v>2.1763000000000001E-8</c:v>
                      </c:pt>
                      <c:pt idx="1926">
                        <c:v>2.1683E-8</c:v>
                      </c:pt>
                      <c:pt idx="1927">
                        <c:v>2.1727E-8</c:v>
                      </c:pt>
                      <c:pt idx="1928">
                        <c:v>2.1683E-8</c:v>
                      </c:pt>
                      <c:pt idx="1929">
                        <c:v>2.1713999999999998E-8</c:v>
                      </c:pt>
                      <c:pt idx="1930">
                        <c:v>2.1661000000000001E-8</c:v>
                      </c:pt>
                      <c:pt idx="1931">
                        <c:v>2.1652000000000001E-8</c:v>
                      </c:pt>
                      <c:pt idx="1932">
                        <c:v>2.1652000000000001E-8</c:v>
                      </c:pt>
                      <c:pt idx="1933">
                        <c:v>2.1701E-8</c:v>
                      </c:pt>
                      <c:pt idx="1934">
                        <c:v>2.1620999999999999E-8</c:v>
                      </c:pt>
                      <c:pt idx="1935">
                        <c:v>2.1655999999999999E-8</c:v>
                      </c:pt>
                      <c:pt idx="1936">
                        <c:v>2.1634E-8</c:v>
                      </c:pt>
                      <c:pt idx="1937">
                        <c:v>2.1670000000000001E-8</c:v>
                      </c:pt>
                      <c:pt idx="1938">
                        <c:v>2.1629999999999999E-8</c:v>
                      </c:pt>
                      <c:pt idx="1939">
                        <c:v>2.1594000000000001E-8</c:v>
                      </c:pt>
                      <c:pt idx="1940">
                        <c:v>2.1611999999999999E-8</c:v>
                      </c:pt>
                      <c:pt idx="1941">
                        <c:v>2.1638999999999999E-8</c:v>
                      </c:pt>
                      <c:pt idx="1942">
                        <c:v>2.1634E-8</c:v>
                      </c:pt>
                      <c:pt idx="1943">
                        <c:v>2.1550000000000001E-8</c:v>
                      </c:pt>
                      <c:pt idx="1944">
                        <c:v>2.159E-8</c:v>
                      </c:pt>
                      <c:pt idx="1945">
                        <c:v>2.1594000000000001E-8</c:v>
                      </c:pt>
                      <c:pt idx="1946">
                        <c:v>2.1546E-8</c:v>
                      </c:pt>
                      <c:pt idx="1947">
                        <c:v>2.1562999999999999E-8</c:v>
                      </c:pt>
                      <c:pt idx="1948">
                        <c:v>2.1559000000000001E-8</c:v>
                      </c:pt>
                      <c:pt idx="1949">
                        <c:v>2.1497000000000001E-8</c:v>
                      </c:pt>
                      <c:pt idx="1950">
                        <c:v>2.1474999999999999E-8</c:v>
                      </c:pt>
                      <c:pt idx="1951">
                        <c:v>2.1518999999999999E-8</c:v>
                      </c:pt>
                      <c:pt idx="1952">
                        <c:v>2.1509999999999999E-8</c:v>
                      </c:pt>
                      <c:pt idx="1953">
                        <c:v>2.1488E-8</c:v>
                      </c:pt>
                      <c:pt idx="1954">
                        <c:v>2.1488E-8</c:v>
                      </c:pt>
                      <c:pt idx="1955">
                        <c:v>2.1465999999999998E-8</c:v>
                      </c:pt>
                      <c:pt idx="1956">
                        <c:v>2.1453E-8</c:v>
                      </c:pt>
                      <c:pt idx="1957">
                        <c:v>2.1492000000000001E-8</c:v>
                      </c:pt>
                      <c:pt idx="1958">
                        <c:v>2.1416999999999999E-8</c:v>
                      </c:pt>
                      <c:pt idx="1959">
                        <c:v>2.1479E-8</c:v>
                      </c:pt>
                      <c:pt idx="1960">
                        <c:v>2.1413000000000001E-8</c:v>
                      </c:pt>
                      <c:pt idx="1961">
                        <c:v>2.1413000000000001E-8</c:v>
                      </c:pt>
                      <c:pt idx="1962">
                        <c:v>2.1439000000000001E-8</c:v>
                      </c:pt>
                      <c:pt idx="1963">
                        <c:v>2.1404000000000001E-8</c:v>
                      </c:pt>
                      <c:pt idx="1964">
                        <c:v>2.1422000000000002E-8</c:v>
                      </c:pt>
                      <c:pt idx="1965">
                        <c:v>2.1435E-8</c:v>
                      </c:pt>
                      <c:pt idx="1966">
                        <c:v>2.1444E-8</c:v>
                      </c:pt>
                      <c:pt idx="1967">
                        <c:v>2.1381999999999999E-8</c:v>
                      </c:pt>
                      <c:pt idx="1968">
                        <c:v>2.1390999999999999E-8</c:v>
                      </c:pt>
                      <c:pt idx="1969">
                        <c:v>2.1386E-8</c:v>
                      </c:pt>
                      <c:pt idx="1970">
                        <c:v>2.1390999999999999E-8</c:v>
                      </c:pt>
                      <c:pt idx="1971">
                        <c:v>2.1404000000000001E-8</c:v>
                      </c:pt>
                      <c:pt idx="1972">
                        <c:v>2.1390999999999999E-8</c:v>
                      </c:pt>
                      <c:pt idx="1973">
                        <c:v>2.1363999999999999E-8</c:v>
                      </c:pt>
                      <c:pt idx="1974">
                        <c:v>2.1413000000000001E-8</c:v>
                      </c:pt>
                      <c:pt idx="1975">
                        <c:v>2.1386E-8</c:v>
                      </c:pt>
                      <c:pt idx="1976">
                        <c:v>2.1368E-8</c:v>
                      </c:pt>
                      <c:pt idx="1977">
                        <c:v>2.1360000000000001E-8</c:v>
                      </c:pt>
                      <c:pt idx="1978">
                        <c:v>2.1311000000000001E-8</c:v>
                      </c:pt>
                      <c:pt idx="1979">
                        <c:v>2.1298E-8</c:v>
                      </c:pt>
                      <c:pt idx="1980">
                        <c:v>2.1346000000000001E-8</c:v>
                      </c:pt>
                      <c:pt idx="1981">
                        <c:v>2.1346000000000001E-8</c:v>
                      </c:pt>
                      <c:pt idx="1982">
                        <c:v>2.1270999999999999E-8</c:v>
                      </c:pt>
                      <c:pt idx="1983">
                        <c:v>2.1298E-8</c:v>
                      </c:pt>
                      <c:pt idx="1984">
                        <c:v>2.1320000000000002E-8</c:v>
                      </c:pt>
                      <c:pt idx="1985">
                        <c:v>2.1320000000000002E-8</c:v>
                      </c:pt>
                      <c:pt idx="1986">
                        <c:v>2.1320000000000002E-8</c:v>
                      </c:pt>
                      <c:pt idx="1987">
                        <c:v>2.1342E-8</c:v>
                      </c:pt>
                      <c:pt idx="1988">
                        <c:v>2.1275E-8</c:v>
                      </c:pt>
                      <c:pt idx="1989">
                        <c:v>2.1311000000000001E-8</c:v>
                      </c:pt>
                      <c:pt idx="1990">
                        <c:v>2.1275E-8</c:v>
                      </c:pt>
                      <c:pt idx="1991">
                        <c:v>2.1298E-8</c:v>
                      </c:pt>
                      <c:pt idx="1992">
                        <c:v>2.1284000000000001E-8</c:v>
                      </c:pt>
                      <c:pt idx="1993">
                        <c:v>2.1324E-8</c:v>
                      </c:pt>
                      <c:pt idx="1994">
                        <c:v>2.1275E-8</c:v>
                      </c:pt>
                      <c:pt idx="1995">
                        <c:v>2.1267000000000001E-8</c:v>
                      </c:pt>
                      <c:pt idx="1996">
                        <c:v>2.1205E-8</c:v>
                      </c:pt>
                      <c:pt idx="1997">
                        <c:v>2.1235999999999999E-8</c:v>
                      </c:pt>
                      <c:pt idx="1998">
                        <c:v>2.1252999999999998E-8</c:v>
                      </c:pt>
                      <c:pt idx="1999">
                        <c:v>2.124E-8</c:v>
                      </c:pt>
                      <c:pt idx="2000">
                        <c:v>2.1226999999999999E-8</c:v>
                      </c:pt>
                      <c:pt idx="2001">
                        <c:v>2.1267000000000001E-8</c:v>
                      </c:pt>
                      <c:pt idx="2002">
                        <c:v>2.124E-8</c:v>
                      </c:pt>
                      <c:pt idx="2003">
                        <c:v>2.1187E-8</c:v>
                      </c:pt>
                      <c:pt idx="2004">
                        <c:v>2.1226999999999999E-8</c:v>
                      </c:pt>
                      <c:pt idx="2005">
                        <c:v>2.1187E-8</c:v>
                      </c:pt>
                      <c:pt idx="2006">
                        <c:v>2.1212999999999999E-8</c:v>
                      </c:pt>
                      <c:pt idx="2007">
                        <c:v>2.1200000000000001E-8</c:v>
                      </c:pt>
                      <c:pt idx="2008">
                        <c:v>2.1168999999999999E-8</c:v>
                      </c:pt>
                      <c:pt idx="2009">
                        <c:v>2.1165000000000001E-8</c:v>
                      </c:pt>
                      <c:pt idx="2010">
                        <c:v>2.1159999999999999E-8</c:v>
                      </c:pt>
                      <c:pt idx="2011">
                        <c:v>2.1168999999999999E-8</c:v>
                      </c:pt>
                      <c:pt idx="2012">
                        <c:v>2.1112000000000001E-8</c:v>
                      </c:pt>
                      <c:pt idx="2013">
                        <c:v>2.1106999999999998E-8</c:v>
                      </c:pt>
                      <c:pt idx="2014">
                        <c:v>2.1156000000000001E-8</c:v>
                      </c:pt>
                      <c:pt idx="2015">
                        <c:v>2.1177999999999999E-8</c:v>
                      </c:pt>
                      <c:pt idx="2016">
                        <c:v>2.1098000000000001E-8</c:v>
                      </c:pt>
                      <c:pt idx="2017">
                        <c:v>2.1142999999999999E-8</c:v>
                      </c:pt>
                      <c:pt idx="2018">
                        <c:v>2.1147000000000001E-8</c:v>
                      </c:pt>
                      <c:pt idx="2019">
                        <c:v>2.1103E-8</c:v>
                      </c:pt>
                      <c:pt idx="2020">
                        <c:v>2.1115999999999999E-8</c:v>
                      </c:pt>
                      <c:pt idx="2021">
                        <c:v>2.112E-8</c:v>
                      </c:pt>
                      <c:pt idx="2022">
                        <c:v>2.1080999999999999E-8</c:v>
                      </c:pt>
                      <c:pt idx="2023">
                        <c:v>2.1094E-8</c:v>
                      </c:pt>
                      <c:pt idx="2024">
                        <c:v>2.1085E-8</c:v>
                      </c:pt>
                      <c:pt idx="2025">
                        <c:v>2.1071999999999998E-8</c:v>
                      </c:pt>
                      <c:pt idx="2026">
                        <c:v>2.1066999999999999E-8</c:v>
                      </c:pt>
                      <c:pt idx="2027">
                        <c:v>2.1080999999999999E-8</c:v>
                      </c:pt>
                      <c:pt idx="2028">
                        <c:v>2.105E-8</c:v>
                      </c:pt>
                      <c:pt idx="2029">
                        <c:v>2.1054000000000001E-8</c:v>
                      </c:pt>
                      <c:pt idx="2030">
                        <c:v>2.1031999999999999E-8</c:v>
                      </c:pt>
                      <c:pt idx="2031">
                        <c:v>2.1063000000000001E-8</c:v>
                      </c:pt>
                      <c:pt idx="2032">
                        <c:v>2.0996000000000002E-8</c:v>
                      </c:pt>
                      <c:pt idx="2033">
                        <c:v>2.1004999999999998E-8</c:v>
                      </c:pt>
                      <c:pt idx="2034">
                        <c:v>2.1022999999999999E-8</c:v>
                      </c:pt>
                      <c:pt idx="2035">
                        <c:v>2.1045000000000001E-8</c:v>
                      </c:pt>
                      <c:pt idx="2036">
                        <c:v>2.1041E-8</c:v>
                      </c:pt>
                      <c:pt idx="2037">
                        <c:v>2.0996000000000002E-8</c:v>
                      </c:pt>
                      <c:pt idx="2038">
                        <c:v>2.1036000000000001E-8</c:v>
                      </c:pt>
                      <c:pt idx="2039">
                        <c:v>2.0987999999999999E-8</c:v>
                      </c:pt>
                      <c:pt idx="2040">
                        <c:v>2.0974E-8</c:v>
                      </c:pt>
                      <c:pt idx="2041">
                        <c:v>2.0983E-8</c:v>
                      </c:pt>
                      <c:pt idx="2042">
                        <c:v>2.1019000000000001E-8</c:v>
                      </c:pt>
                      <c:pt idx="2043">
                        <c:v>2.1022999999999999E-8</c:v>
                      </c:pt>
                      <c:pt idx="2044">
                        <c:v>2.0957E-8</c:v>
                      </c:pt>
                      <c:pt idx="2045">
                        <c:v>2.0987999999999999E-8</c:v>
                      </c:pt>
                      <c:pt idx="2046">
                        <c:v>2.0952000000000001E-8</c:v>
                      </c:pt>
                      <c:pt idx="2047">
                        <c:v>2.0978999999999999E-8</c:v>
                      </c:pt>
                      <c:pt idx="2048">
                        <c:v>2.0957E-8</c:v>
                      </c:pt>
                      <c:pt idx="2049">
                        <c:v>2.0926000000000002E-8</c:v>
                      </c:pt>
                      <c:pt idx="2050">
                        <c:v>2.0952000000000001E-8</c:v>
                      </c:pt>
                      <c:pt idx="2051">
                        <c:v>2.0908000000000001E-8</c:v>
                      </c:pt>
                      <c:pt idx="2052">
                        <c:v>2.0948E-8</c:v>
                      </c:pt>
                      <c:pt idx="2053">
                        <c:v>2.0978999999999999E-8</c:v>
                      </c:pt>
                      <c:pt idx="2054">
                        <c:v>2.0948E-8</c:v>
                      </c:pt>
                      <c:pt idx="2055">
                        <c:v>2.0899000000000001E-8</c:v>
                      </c:pt>
                      <c:pt idx="2056">
                        <c:v>2.0939E-8</c:v>
                      </c:pt>
                      <c:pt idx="2057">
                        <c:v>2.0939E-8</c:v>
                      </c:pt>
                      <c:pt idx="2058">
                        <c:v>2.0943000000000001E-8</c:v>
                      </c:pt>
                      <c:pt idx="2059">
                        <c:v>2.0943000000000001E-8</c:v>
                      </c:pt>
                      <c:pt idx="2060">
                        <c:v>2.0894999999999999E-8</c:v>
                      </c:pt>
                      <c:pt idx="2061">
                        <c:v>2.0881E-8</c:v>
                      </c:pt>
                      <c:pt idx="2062">
                        <c:v>2.0920999999999999E-8</c:v>
                      </c:pt>
                      <c:pt idx="2063">
                        <c:v>2.0917000000000001E-8</c:v>
                      </c:pt>
                      <c:pt idx="2064">
                        <c:v>2.0885999999999999E-8</c:v>
                      </c:pt>
                      <c:pt idx="2065">
                        <c:v>2.0894999999999999E-8</c:v>
                      </c:pt>
                      <c:pt idx="2066">
                        <c:v>2.0872E-8</c:v>
                      </c:pt>
                      <c:pt idx="2067">
                        <c:v>2.089E-8</c:v>
                      </c:pt>
                      <c:pt idx="2068">
                        <c:v>2.0864000000000001E-8</c:v>
                      </c:pt>
                      <c:pt idx="2069">
                        <c:v>2.0876999999999999E-8</c:v>
                      </c:pt>
                      <c:pt idx="2070">
                        <c:v>2.0850000000000001E-8</c:v>
                      </c:pt>
                      <c:pt idx="2071">
                        <c:v>2.0867999999999999E-8</c:v>
                      </c:pt>
                      <c:pt idx="2072">
                        <c:v>2.0858999999999998E-8</c:v>
                      </c:pt>
                      <c:pt idx="2073">
                        <c:v>2.089E-8</c:v>
                      </c:pt>
                      <c:pt idx="2074">
                        <c:v>2.0855E-8</c:v>
                      </c:pt>
                      <c:pt idx="2075">
                        <c:v>2.0850000000000001E-8</c:v>
                      </c:pt>
                      <c:pt idx="2076">
                        <c:v>2.0872E-8</c:v>
                      </c:pt>
                      <c:pt idx="2077">
                        <c:v>2.0828E-8</c:v>
                      </c:pt>
                      <c:pt idx="2078">
                        <c:v>2.0864000000000001E-8</c:v>
                      </c:pt>
                      <c:pt idx="2079">
                        <c:v>2.0832999999999999E-8</c:v>
                      </c:pt>
                      <c:pt idx="2080">
                        <c:v>2.0855E-8</c:v>
                      </c:pt>
                      <c:pt idx="2081">
                        <c:v>2.0864000000000001E-8</c:v>
                      </c:pt>
                      <c:pt idx="2082">
                        <c:v>2.0793E-8</c:v>
                      </c:pt>
                      <c:pt idx="2083">
                        <c:v>2.0815000000000001E-8</c:v>
                      </c:pt>
                      <c:pt idx="2084">
                        <c:v>2.0828E-8</c:v>
                      </c:pt>
                      <c:pt idx="2085">
                        <c:v>2.0809999999999999E-8</c:v>
                      </c:pt>
                      <c:pt idx="2086">
                        <c:v>2.0783999999999999E-8</c:v>
                      </c:pt>
                      <c:pt idx="2087">
                        <c:v>2.0765999999999999E-8</c:v>
                      </c:pt>
                      <c:pt idx="2088">
                        <c:v>2.0793E-8</c:v>
                      </c:pt>
                      <c:pt idx="2089">
                        <c:v>2.0739999999999999E-8</c:v>
                      </c:pt>
                      <c:pt idx="2090">
                        <c:v>2.0748000000000002E-8</c:v>
                      </c:pt>
                      <c:pt idx="2091">
                        <c:v>2.0771000000000001E-8</c:v>
                      </c:pt>
                      <c:pt idx="2092">
                        <c:v>2.0753000000000001E-8</c:v>
                      </c:pt>
                      <c:pt idx="2093">
                        <c:v>2.0753000000000001E-8</c:v>
                      </c:pt>
                      <c:pt idx="2094">
                        <c:v>2.0726E-8</c:v>
                      </c:pt>
                      <c:pt idx="2095">
                        <c:v>2.0762000000000001E-8</c:v>
                      </c:pt>
                      <c:pt idx="2096">
                        <c:v>2.0756999999999999E-8</c:v>
                      </c:pt>
                      <c:pt idx="2097">
                        <c:v>2.0771000000000001E-8</c:v>
                      </c:pt>
                      <c:pt idx="2098">
                        <c:v>2.0802E-8</c:v>
                      </c:pt>
                      <c:pt idx="2099">
                        <c:v>2.0721999999999999E-8</c:v>
                      </c:pt>
                      <c:pt idx="2100">
                        <c:v>2.0762000000000001E-8</c:v>
                      </c:pt>
                      <c:pt idx="2101">
                        <c:v>2.07E-8</c:v>
                      </c:pt>
                      <c:pt idx="2102">
                        <c:v>2.0716999999999999E-8</c:v>
                      </c:pt>
                      <c:pt idx="2103">
                        <c:v>2.0713000000000002E-8</c:v>
                      </c:pt>
                      <c:pt idx="2104">
                        <c:v>2.0779E-8</c:v>
                      </c:pt>
                      <c:pt idx="2105">
                        <c:v>2.0726E-8</c:v>
                      </c:pt>
                      <c:pt idx="2106">
                        <c:v>2.0695000000000001E-8</c:v>
                      </c:pt>
                      <c:pt idx="2107">
                        <c:v>2.0735E-8</c:v>
                      </c:pt>
                      <c:pt idx="2108">
                        <c:v>2.0726E-8</c:v>
                      </c:pt>
                      <c:pt idx="2109">
                        <c:v>2.0709E-8</c:v>
                      </c:pt>
                      <c:pt idx="2110">
                        <c:v>2.0709E-8</c:v>
                      </c:pt>
                      <c:pt idx="2111">
                        <c:v>2.0682E-8</c:v>
                      </c:pt>
                      <c:pt idx="2112">
                        <c:v>2.0721999999999999E-8</c:v>
                      </c:pt>
                      <c:pt idx="2113">
                        <c:v>2.0748000000000002E-8</c:v>
                      </c:pt>
                      <c:pt idx="2114">
                        <c:v>2.0637999999999999E-8</c:v>
                      </c:pt>
                      <c:pt idx="2115">
                        <c:v>2.0686000000000001E-8</c:v>
                      </c:pt>
                      <c:pt idx="2116">
                        <c:v>2.0669000000000001E-8</c:v>
                      </c:pt>
                      <c:pt idx="2117">
                        <c:v>2.0647E-8</c:v>
                      </c:pt>
                      <c:pt idx="2118">
                        <c:v>2.0647E-8</c:v>
                      </c:pt>
                      <c:pt idx="2119">
                        <c:v>2.0647E-8</c:v>
                      </c:pt>
                      <c:pt idx="2120">
                        <c:v>2.0651000000000001E-8</c:v>
                      </c:pt>
                      <c:pt idx="2121">
                        <c:v>2.0610999999999998E-8</c:v>
                      </c:pt>
                      <c:pt idx="2122">
                        <c:v>2.0616000000000001E-8</c:v>
                      </c:pt>
                      <c:pt idx="2123">
                        <c:v>2.0575999999999998E-8</c:v>
                      </c:pt>
                      <c:pt idx="2124">
                        <c:v>2.0672999999999999E-8</c:v>
                      </c:pt>
                      <c:pt idx="2125">
                        <c:v>2.0686000000000001E-8</c:v>
                      </c:pt>
                      <c:pt idx="2126">
                        <c:v>2.0669000000000001E-8</c:v>
                      </c:pt>
                      <c:pt idx="2127">
                        <c:v>2.0642E-8</c:v>
                      </c:pt>
                      <c:pt idx="2128">
                        <c:v>2.0619999999999999E-8</c:v>
                      </c:pt>
                      <c:pt idx="2129">
                        <c:v>2.0602000000000001E-8</c:v>
                      </c:pt>
                      <c:pt idx="2130">
                        <c:v>2.0607E-8</c:v>
                      </c:pt>
                      <c:pt idx="2131">
                        <c:v>2.0589E-8</c:v>
                      </c:pt>
                      <c:pt idx="2132">
                        <c:v>2.0598E-8</c:v>
                      </c:pt>
                      <c:pt idx="2133">
                        <c:v>2.0628999999999999E-8</c:v>
                      </c:pt>
                      <c:pt idx="2134">
                        <c:v>2.0602000000000001E-8</c:v>
                      </c:pt>
                      <c:pt idx="2135">
                        <c:v>2.0598E-8</c:v>
                      </c:pt>
                      <c:pt idx="2136">
                        <c:v>2.0628999999999999E-8</c:v>
                      </c:pt>
                      <c:pt idx="2137">
                        <c:v>2.0593000000000001E-8</c:v>
                      </c:pt>
                      <c:pt idx="2138">
                        <c:v>2.0624E-8</c:v>
                      </c:pt>
                      <c:pt idx="2139">
                        <c:v>2.0598E-8</c:v>
                      </c:pt>
                      <c:pt idx="2140">
                        <c:v>2.0558000000000001E-8</c:v>
                      </c:pt>
                      <c:pt idx="2141">
                        <c:v>2.0558000000000001E-8</c:v>
                      </c:pt>
                      <c:pt idx="2142">
                        <c:v>2.0633E-8</c:v>
                      </c:pt>
                      <c:pt idx="2143">
                        <c:v>2.0589E-8</c:v>
                      </c:pt>
                      <c:pt idx="2144">
                        <c:v>2.0531E-8</c:v>
                      </c:pt>
                      <c:pt idx="2145">
                        <c:v>2.0633E-8</c:v>
                      </c:pt>
                      <c:pt idx="2146">
                        <c:v>2.0593000000000001E-8</c:v>
                      </c:pt>
                      <c:pt idx="2147">
                        <c:v>2.0540000000000001E-8</c:v>
                      </c:pt>
                      <c:pt idx="2148">
                        <c:v>2.0575999999999998E-8</c:v>
                      </c:pt>
                      <c:pt idx="2149">
                        <c:v>2.0589E-8</c:v>
                      </c:pt>
                      <c:pt idx="2150">
                        <c:v>2.0567000000000001E-8</c:v>
                      </c:pt>
                      <c:pt idx="2151">
                        <c:v>2.0526999999999999E-8</c:v>
                      </c:pt>
                      <c:pt idx="2152">
                        <c:v>2.0540000000000001E-8</c:v>
                      </c:pt>
                      <c:pt idx="2153">
                        <c:v>2.0575999999999998E-8</c:v>
                      </c:pt>
                      <c:pt idx="2154">
                        <c:v>2.0554E-8</c:v>
                      </c:pt>
                      <c:pt idx="2155">
                        <c:v>2.0567000000000001E-8</c:v>
                      </c:pt>
                      <c:pt idx="2156">
                        <c:v>2.058E-8</c:v>
                      </c:pt>
                      <c:pt idx="2157">
                        <c:v>2.0561999999999999E-8</c:v>
                      </c:pt>
                      <c:pt idx="2158">
                        <c:v>2.0570999999999999E-8</c:v>
                      </c:pt>
                      <c:pt idx="2159">
                        <c:v>2.0531E-8</c:v>
                      </c:pt>
                      <c:pt idx="2160">
                        <c:v>2.0558000000000001E-8</c:v>
                      </c:pt>
                      <c:pt idx="2161">
                        <c:v>2.058E-8</c:v>
                      </c:pt>
                      <c:pt idx="2162">
                        <c:v>2.0514000000000001E-8</c:v>
                      </c:pt>
                      <c:pt idx="2163">
                        <c:v>2.0554E-8</c:v>
                      </c:pt>
                      <c:pt idx="2164">
                        <c:v>2.0567000000000001E-8</c:v>
                      </c:pt>
                      <c:pt idx="2165">
                        <c:v>2.0545E-8</c:v>
                      </c:pt>
                      <c:pt idx="2166">
                        <c:v>2.0567000000000001E-8</c:v>
                      </c:pt>
                      <c:pt idx="2167">
                        <c:v>2.058E-8</c:v>
                      </c:pt>
                      <c:pt idx="2168">
                        <c:v>2.0531E-8</c:v>
                      </c:pt>
                      <c:pt idx="2169">
                        <c:v>2.0517999999999999E-8</c:v>
                      </c:pt>
                      <c:pt idx="2170">
                        <c:v>2.0558000000000001E-8</c:v>
                      </c:pt>
                      <c:pt idx="2171">
                        <c:v>2.0531E-8</c:v>
                      </c:pt>
                      <c:pt idx="2172">
                        <c:v>2.0517999999999999E-8</c:v>
                      </c:pt>
                      <c:pt idx="2173">
                        <c:v>2.0545E-8</c:v>
                      </c:pt>
                      <c:pt idx="2174">
                        <c:v>2.0526999999999999E-8</c:v>
                      </c:pt>
                      <c:pt idx="2175">
                        <c:v>2.0487E-8</c:v>
                      </c:pt>
                      <c:pt idx="2176">
                        <c:v>2.0505000000000001E-8</c:v>
                      </c:pt>
                      <c:pt idx="2177">
                        <c:v>2.0434E-8</c:v>
                      </c:pt>
                      <c:pt idx="2178">
                        <c:v>2.0496E-8</c:v>
                      </c:pt>
                      <c:pt idx="2179">
                        <c:v>2.0514000000000001E-8</c:v>
                      </c:pt>
                      <c:pt idx="2180">
                        <c:v>2.0500000000000002E-8</c:v>
                      </c:pt>
                      <c:pt idx="2181">
                        <c:v>2.0549000000000001E-8</c:v>
                      </c:pt>
                      <c:pt idx="2182">
                        <c:v>2.0526999999999999E-8</c:v>
                      </c:pt>
                      <c:pt idx="2183">
                        <c:v>2.0517999999999999E-8</c:v>
                      </c:pt>
                      <c:pt idx="2184">
                        <c:v>2.0473999999999999E-8</c:v>
                      </c:pt>
                      <c:pt idx="2185">
                        <c:v>2.0473999999999999E-8</c:v>
                      </c:pt>
                      <c:pt idx="2186">
                        <c:v>2.0535999999999999E-8</c:v>
                      </c:pt>
                      <c:pt idx="2187">
                        <c:v>2.0465000000000002E-8</c:v>
                      </c:pt>
                      <c:pt idx="2188">
                        <c:v>2.0500000000000002E-8</c:v>
                      </c:pt>
                      <c:pt idx="2189">
                        <c:v>2.0465000000000002E-8</c:v>
                      </c:pt>
                      <c:pt idx="2190">
                        <c:v>2.0478E-8</c:v>
                      </c:pt>
                      <c:pt idx="2191">
                        <c:v>2.0465000000000002E-8</c:v>
                      </c:pt>
                      <c:pt idx="2192">
                        <c:v>2.0424999999999999E-8</c:v>
                      </c:pt>
                      <c:pt idx="2193">
                        <c:v>2.0443E-8</c:v>
                      </c:pt>
                      <c:pt idx="2194">
                        <c:v>2.0473999999999999E-8</c:v>
                      </c:pt>
                      <c:pt idx="2195">
                        <c:v>2.0469E-8</c:v>
                      </c:pt>
                      <c:pt idx="2196">
                        <c:v>2.0461E-8</c:v>
                      </c:pt>
                      <c:pt idx="2197">
                        <c:v>2.0430000000000002E-8</c:v>
                      </c:pt>
                      <c:pt idx="2198">
                        <c:v>2.0465000000000002E-8</c:v>
                      </c:pt>
                      <c:pt idx="2199">
                        <c:v>2.0434E-8</c:v>
                      </c:pt>
                      <c:pt idx="2200">
                        <c:v>2.0412000000000001E-8</c:v>
                      </c:pt>
                      <c:pt idx="2201">
                        <c:v>2.0447000000000001E-8</c:v>
                      </c:pt>
                      <c:pt idx="2202">
                        <c:v>2.0415999999999999E-8</c:v>
                      </c:pt>
                      <c:pt idx="2203">
                        <c:v>2.0415999999999999E-8</c:v>
                      </c:pt>
                      <c:pt idx="2204">
                        <c:v>2.0399E-8</c:v>
                      </c:pt>
                      <c:pt idx="2205">
                        <c:v>2.0399E-8</c:v>
                      </c:pt>
                      <c:pt idx="2206">
                        <c:v>2.0394000000000001E-8</c:v>
                      </c:pt>
                      <c:pt idx="2207">
                        <c:v>2.0371999999999999E-8</c:v>
                      </c:pt>
                      <c:pt idx="2208">
                        <c:v>2.0371999999999999E-8</c:v>
                      </c:pt>
                      <c:pt idx="2209">
                        <c:v>2.0359000000000001E-8</c:v>
                      </c:pt>
                      <c:pt idx="2210">
                        <c:v>2.0376E-8</c:v>
                      </c:pt>
                      <c:pt idx="2211">
                        <c:v>2.0406999999999999E-8</c:v>
                      </c:pt>
                      <c:pt idx="2212">
                        <c:v>2.0327999999999998E-8</c:v>
                      </c:pt>
                      <c:pt idx="2213">
                        <c:v>2.0322999999999999E-8</c:v>
                      </c:pt>
                      <c:pt idx="2214">
                        <c:v>2.0332E-8</c:v>
                      </c:pt>
                      <c:pt idx="2215">
                        <c:v>2.0354000000000001E-8</c:v>
                      </c:pt>
                      <c:pt idx="2216">
                        <c:v>2.0345000000000001E-8</c:v>
                      </c:pt>
                      <c:pt idx="2217">
                        <c:v>2.0269999999999999E-8</c:v>
                      </c:pt>
                      <c:pt idx="2218">
                        <c:v>2.0297E-8</c:v>
                      </c:pt>
                      <c:pt idx="2219">
                        <c:v>2.0313999999999999E-8</c:v>
                      </c:pt>
                      <c:pt idx="2220">
                        <c:v>2.0292000000000001E-8</c:v>
                      </c:pt>
                      <c:pt idx="2221">
                        <c:v>2.0301000000000001E-8</c:v>
                      </c:pt>
                      <c:pt idx="2222">
                        <c:v>2.0269999999999999E-8</c:v>
                      </c:pt>
                      <c:pt idx="2223">
                        <c:v>2.0266000000000001E-8</c:v>
                      </c:pt>
                      <c:pt idx="2224">
                        <c:v>2.0297E-8</c:v>
                      </c:pt>
                      <c:pt idx="2225">
                        <c:v>2.0278999999999999E-8</c:v>
                      </c:pt>
                      <c:pt idx="2226">
                        <c:v>2.0266000000000001E-8</c:v>
                      </c:pt>
                      <c:pt idx="2227">
                        <c:v>2.0243999999999999E-8</c:v>
                      </c:pt>
                      <c:pt idx="2228">
                        <c:v>2.0248E-8</c:v>
                      </c:pt>
                      <c:pt idx="2229">
                        <c:v>2.0275000000000001E-8</c:v>
                      </c:pt>
                      <c:pt idx="2230">
                        <c:v>2.0190000000000001E-8</c:v>
                      </c:pt>
                      <c:pt idx="2231">
                        <c:v>2.0221E-8</c:v>
                      </c:pt>
                      <c:pt idx="2232">
                        <c:v>2.0217000000000002E-8</c:v>
                      </c:pt>
                      <c:pt idx="2233">
                        <c:v>2.0155000000000001E-8</c:v>
                      </c:pt>
                      <c:pt idx="2234">
                        <c:v>2.0186E-8</c:v>
                      </c:pt>
                      <c:pt idx="2235">
                        <c:v>2.0132999999999999E-8</c:v>
                      </c:pt>
                      <c:pt idx="2236">
                        <c:v>2.0141999999999999E-8</c:v>
                      </c:pt>
                      <c:pt idx="2237">
                        <c:v>2.0141999999999999E-8</c:v>
                      </c:pt>
                      <c:pt idx="2238">
                        <c:v>2.0123999999999999E-8</c:v>
                      </c:pt>
                      <c:pt idx="2239">
                        <c:v>2.0155000000000001E-8</c:v>
                      </c:pt>
                      <c:pt idx="2240">
                        <c:v>2.0132999999999999E-8</c:v>
                      </c:pt>
                      <c:pt idx="2241">
                        <c:v>2.0120000000000001E-8</c:v>
                      </c:pt>
                      <c:pt idx="2242">
                        <c:v>2.0093E-8</c:v>
                      </c:pt>
                      <c:pt idx="2243">
                        <c:v>2.0093E-8</c:v>
                      </c:pt>
                      <c:pt idx="2244">
                        <c:v>2.0151E-8</c:v>
                      </c:pt>
                      <c:pt idx="2245">
                        <c:v>2.0074999999999999E-8</c:v>
                      </c:pt>
                      <c:pt idx="2246">
                        <c:v>2.0074999999999999E-8</c:v>
                      </c:pt>
                      <c:pt idx="2247">
                        <c:v>2.0044000000000001E-8</c:v>
                      </c:pt>
                      <c:pt idx="2248">
                        <c:v>1.9995999999999999E-8</c:v>
                      </c:pt>
                      <c:pt idx="2249">
                        <c:v>2.0030999999999999E-8</c:v>
                      </c:pt>
                      <c:pt idx="2250">
                        <c:v>2.0030999999999999E-8</c:v>
                      </c:pt>
                      <c:pt idx="2251">
                        <c:v>2.0044000000000001E-8</c:v>
                      </c:pt>
                      <c:pt idx="2252">
                        <c:v>1.9991E-8</c:v>
                      </c:pt>
                      <c:pt idx="2253">
                        <c:v>2.0027000000000001E-8</c:v>
                      </c:pt>
                      <c:pt idx="2254">
                        <c:v>1.9960000000000001E-8</c:v>
                      </c:pt>
                      <c:pt idx="2255">
                        <c:v>2.0049E-8</c:v>
                      </c:pt>
                      <c:pt idx="2256">
                        <c:v>1.9991E-8</c:v>
                      </c:pt>
                      <c:pt idx="2257">
                        <c:v>1.9942000000000001E-8</c:v>
                      </c:pt>
                      <c:pt idx="2258">
                        <c:v>1.9965E-8</c:v>
                      </c:pt>
                      <c:pt idx="2259">
                        <c:v>1.9982E-8</c:v>
                      </c:pt>
                      <c:pt idx="2260">
                        <c:v>1.9947E-8</c:v>
                      </c:pt>
                      <c:pt idx="2261">
                        <c:v>1.9947E-8</c:v>
                      </c:pt>
                      <c:pt idx="2262">
                        <c:v>1.9854E-8</c:v>
                      </c:pt>
                      <c:pt idx="2263">
                        <c:v>1.9910999999999999E-8</c:v>
                      </c:pt>
                      <c:pt idx="2264">
                        <c:v>1.9884999999999999E-8</c:v>
                      </c:pt>
                      <c:pt idx="2265">
                        <c:v>1.9889E-8</c:v>
                      </c:pt>
                      <c:pt idx="2266">
                        <c:v>1.988E-8</c:v>
                      </c:pt>
                      <c:pt idx="2267">
                        <c:v>1.9875999999999999E-8</c:v>
                      </c:pt>
                      <c:pt idx="2268">
                        <c:v>1.9814000000000001E-8</c:v>
                      </c:pt>
                      <c:pt idx="2269">
                        <c:v>1.9849000000000001E-8</c:v>
                      </c:pt>
                      <c:pt idx="2270">
                        <c:v>1.9875999999999999E-8</c:v>
                      </c:pt>
                      <c:pt idx="2271">
                        <c:v>1.9826999999999999E-8</c:v>
                      </c:pt>
                      <c:pt idx="2272">
                        <c:v>1.9823000000000002E-8</c:v>
                      </c:pt>
                      <c:pt idx="2273">
                        <c:v>1.981E-8</c:v>
                      </c:pt>
                      <c:pt idx="2274">
                        <c:v>1.9805000000000001E-8</c:v>
                      </c:pt>
                      <c:pt idx="2275">
                        <c:v>1.9761000000000001E-8</c:v>
                      </c:pt>
                      <c:pt idx="2276">
                        <c:v>1.9773999999999999E-8</c:v>
                      </c:pt>
                      <c:pt idx="2277">
                        <c:v>1.9764999999999999E-8</c:v>
                      </c:pt>
                      <c:pt idx="2278">
                        <c:v>1.9779000000000001E-8</c:v>
                      </c:pt>
                      <c:pt idx="2279">
                        <c:v>1.9779000000000001E-8</c:v>
                      </c:pt>
                      <c:pt idx="2280">
                        <c:v>1.9743E-8</c:v>
                      </c:pt>
                      <c:pt idx="2281">
                        <c:v>1.9773999999999999E-8</c:v>
                      </c:pt>
                      <c:pt idx="2282">
                        <c:v>1.9685999999999998E-8</c:v>
                      </c:pt>
                      <c:pt idx="2283">
                        <c:v>1.9703000000000001E-8</c:v>
                      </c:pt>
                      <c:pt idx="2284">
                        <c:v>1.9659000000000001E-8</c:v>
                      </c:pt>
                      <c:pt idx="2285">
                        <c:v>1.9668000000000001E-8</c:v>
                      </c:pt>
                      <c:pt idx="2286">
                        <c:v>1.9717E-8</c:v>
                      </c:pt>
                      <c:pt idx="2287">
                        <c:v>1.9734E-8</c:v>
                      </c:pt>
                      <c:pt idx="2288">
                        <c:v>1.9708E-8</c:v>
                      </c:pt>
                      <c:pt idx="2289">
                        <c:v>1.9677000000000001E-8</c:v>
                      </c:pt>
                      <c:pt idx="2290">
                        <c:v>1.9655E-8</c:v>
                      </c:pt>
                      <c:pt idx="2291">
                        <c:v>1.9636999999999999E-8</c:v>
                      </c:pt>
                      <c:pt idx="2292">
                        <c:v>1.9671999999999999E-8</c:v>
                      </c:pt>
                      <c:pt idx="2293">
                        <c:v>1.9645999999999999E-8</c:v>
                      </c:pt>
                      <c:pt idx="2294">
                        <c:v>1.9650000000000001E-8</c:v>
                      </c:pt>
                      <c:pt idx="2295">
                        <c:v>1.9655E-8</c:v>
                      </c:pt>
                      <c:pt idx="2296">
                        <c:v>1.9632E-8</c:v>
                      </c:pt>
                      <c:pt idx="2297">
                        <c:v>1.9606E-8</c:v>
                      </c:pt>
                      <c:pt idx="2298">
                        <c:v>1.9618999999999999E-8</c:v>
                      </c:pt>
                      <c:pt idx="2299">
                        <c:v>1.9641E-8</c:v>
                      </c:pt>
                      <c:pt idx="2300">
                        <c:v>1.9544E-8</c:v>
                      </c:pt>
                      <c:pt idx="2301">
                        <c:v>1.9525999999999999E-8</c:v>
                      </c:pt>
                      <c:pt idx="2302">
                        <c:v>1.9562E-8</c:v>
                      </c:pt>
                      <c:pt idx="2303">
                        <c:v>1.9583999999999999E-8</c:v>
                      </c:pt>
                      <c:pt idx="2304">
                        <c:v>1.9575000000000002E-8</c:v>
                      </c:pt>
                      <c:pt idx="2305">
                        <c:v>1.9539E-8</c:v>
                      </c:pt>
                      <c:pt idx="2306">
                        <c:v>1.9525999999999999E-8</c:v>
                      </c:pt>
                      <c:pt idx="2307">
                        <c:v>1.9531000000000001E-8</c:v>
                      </c:pt>
                      <c:pt idx="2308">
                        <c:v>1.9477E-8</c:v>
                      </c:pt>
                      <c:pt idx="2309">
                        <c:v>1.9507999999999998E-8</c:v>
                      </c:pt>
                      <c:pt idx="2310">
                        <c:v>1.9522000000000001E-8</c:v>
                      </c:pt>
                      <c:pt idx="2311">
                        <c:v>1.9513000000000001E-8</c:v>
                      </c:pt>
                      <c:pt idx="2312">
                        <c:v>1.9513000000000001E-8</c:v>
                      </c:pt>
                      <c:pt idx="2313">
                        <c:v>1.946E-8</c:v>
                      </c:pt>
                      <c:pt idx="2314">
                        <c:v>1.9477E-8</c:v>
                      </c:pt>
                      <c:pt idx="2315">
                        <c:v>1.9446000000000001E-8</c:v>
                      </c:pt>
                      <c:pt idx="2316">
                        <c:v>1.9469E-8</c:v>
                      </c:pt>
                      <c:pt idx="2317">
                        <c:v>1.9429000000000001E-8</c:v>
                      </c:pt>
                      <c:pt idx="2318">
                        <c:v>1.9437999999999998E-8</c:v>
                      </c:pt>
                      <c:pt idx="2319">
                        <c:v>1.9393E-8</c:v>
                      </c:pt>
                      <c:pt idx="2320">
                        <c:v>1.9407E-8</c:v>
                      </c:pt>
                      <c:pt idx="2321">
                        <c:v>1.9423999999999999E-8</c:v>
                      </c:pt>
                      <c:pt idx="2322">
                        <c:v>1.9407E-8</c:v>
                      </c:pt>
                      <c:pt idx="2323">
                        <c:v>1.9309000000000001E-8</c:v>
                      </c:pt>
                      <c:pt idx="2324">
                        <c:v>1.9370999999999999E-8</c:v>
                      </c:pt>
                      <c:pt idx="2325">
                        <c:v>1.9362000000000002E-8</c:v>
                      </c:pt>
                      <c:pt idx="2326">
                        <c:v>1.9367000000000001E-8</c:v>
                      </c:pt>
                      <c:pt idx="2327">
                        <c:v>1.9358E-8</c:v>
                      </c:pt>
                      <c:pt idx="2328">
                        <c:v>1.9305E-8</c:v>
                      </c:pt>
                      <c:pt idx="2329">
                        <c:v>1.9296E-8</c:v>
                      </c:pt>
                      <c:pt idx="2330">
                        <c:v>1.9327000000000002E-8</c:v>
                      </c:pt>
                      <c:pt idx="2331">
                        <c:v>1.9300000000000001E-8</c:v>
                      </c:pt>
                      <c:pt idx="2332">
                        <c:v>1.9314E-8</c:v>
                      </c:pt>
                      <c:pt idx="2333">
                        <c:v>1.9300000000000001E-8</c:v>
                      </c:pt>
                      <c:pt idx="2334">
                        <c:v>1.9283000000000001E-8</c:v>
                      </c:pt>
                      <c:pt idx="2335">
                        <c:v>1.9229E-8</c:v>
                      </c:pt>
                      <c:pt idx="2336">
                        <c:v>1.9247E-8</c:v>
                      </c:pt>
                      <c:pt idx="2337">
                        <c:v>1.9229E-8</c:v>
                      </c:pt>
                      <c:pt idx="2338">
                        <c:v>1.9224999999999998E-8</c:v>
                      </c:pt>
                      <c:pt idx="2339">
                        <c:v>1.9268999999999999E-8</c:v>
                      </c:pt>
                      <c:pt idx="2340">
                        <c:v>1.9229E-8</c:v>
                      </c:pt>
                      <c:pt idx="2341">
                        <c:v>1.9184999999999999E-8</c:v>
                      </c:pt>
                      <c:pt idx="2342">
                        <c:v>1.9233999999999999E-8</c:v>
                      </c:pt>
                      <c:pt idx="2343">
                        <c:v>1.9194E-8</c:v>
                      </c:pt>
                      <c:pt idx="2344">
                        <c:v>1.9203E-8</c:v>
                      </c:pt>
                      <c:pt idx="2345">
                        <c:v>1.9184999999999999E-8</c:v>
                      </c:pt>
                      <c:pt idx="2346">
                        <c:v>1.9163000000000001E-8</c:v>
                      </c:pt>
                      <c:pt idx="2347">
                        <c:v>1.9184999999999999E-8</c:v>
                      </c:pt>
                      <c:pt idx="2348">
                        <c:v>1.9119000000000001E-8</c:v>
                      </c:pt>
                      <c:pt idx="2349">
                        <c:v>1.9194E-8</c:v>
                      </c:pt>
                      <c:pt idx="2350">
                        <c:v>1.9172000000000001E-8</c:v>
                      </c:pt>
                      <c:pt idx="2351">
                        <c:v>1.9136E-8</c:v>
                      </c:pt>
                      <c:pt idx="2352">
                        <c:v>1.9166999999999999E-8</c:v>
                      </c:pt>
                      <c:pt idx="2353">
                        <c:v>1.9145E-8</c:v>
                      </c:pt>
                      <c:pt idx="2354">
                        <c:v>1.9122999999999999E-8</c:v>
                      </c:pt>
                      <c:pt idx="2355">
                        <c:v>1.9131999999999999E-8</c:v>
                      </c:pt>
                      <c:pt idx="2356">
                        <c:v>1.9159E-8</c:v>
                      </c:pt>
                      <c:pt idx="2357">
                        <c:v>1.9114000000000002E-8</c:v>
                      </c:pt>
                      <c:pt idx="2358">
                        <c:v>1.9159E-8</c:v>
                      </c:pt>
                      <c:pt idx="2359">
                        <c:v>1.9172000000000001E-8</c:v>
                      </c:pt>
                      <c:pt idx="2360">
                        <c:v>1.9140999999999999E-8</c:v>
                      </c:pt>
                      <c:pt idx="2361">
                        <c:v>1.9149999999999999E-8</c:v>
                      </c:pt>
                      <c:pt idx="2362">
                        <c:v>1.9092E-8</c:v>
                      </c:pt>
                      <c:pt idx="2363">
                        <c:v>1.911E-8</c:v>
                      </c:pt>
                      <c:pt idx="2364">
                        <c:v>1.9101E-8</c:v>
                      </c:pt>
                      <c:pt idx="2365">
                        <c:v>1.9131999999999999E-8</c:v>
                      </c:pt>
                      <c:pt idx="2366">
                        <c:v>1.9159E-8</c:v>
                      </c:pt>
                      <c:pt idx="2367">
                        <c:v>1.9122999999999999E-8</c:v>
                      </c:pt>
                      <c:pt idx="2368">
                        <c:v>1.9087999999999999E-8</c:v>
                      </c:pt>
                      <c:pt idx="2369">
                        <c:v>1.9149999999999999E-8</c:v>
                      </c:pt>
                      <c:pt idx="2370">
                        <c:v>1.9128000000000001E-8</c:v>
                      </c:pt>
                      <c:pt idx="2371">
                        <c:v>1.9119000000000001E-8</c:v>
                      </c:pt>
                      <c:pt idx="2372">
                        <c:v>1.9083E-8</c:v>
                      </c:pt>
                      <c:pt idx="2373">
                        <c:v>1.9066E-8</c:v>
                      </c:pt>
                      <c:pt idx="2374">
                        <c:v>1.9048E-8</c:v>
                      </c:pt>
                      <c:pt idx="2375">
                        <c:v>1.9119000000000001E-8</c:v>
                      </c:pt>
                      <c:pt idx="2376">
                        <c:v>1.9070000000000001E-8</c:v>
                      </c:pt>
                      <c:pt idx="2377">
                        <c:v>1.9038999999999999E-8</c:v>
                      </c:pt>
                      <c:pt idx="2378">
                        <c:v>1.9035000000000001E-8</c:v>
                      </c:pt>
                      <c:pt idx="2379">
                        <c:v>1.9029999999999999E-8</c:v>
                      </c:pt>
                      <c:pt idx="2380">
                        <c:v>1.9029999999999999E-8</c:v>
                      </c:pt>
                      <c:pt idx="2381">
                        <c:v>1.9043000000000001E-8</c:v>
                      </c:pt>
                      <c:pt idx="2382">
                        <c:v>1.9057E-8</c:v>
                      </c:pt>
                      <c:pt idx="2383">
                        <c:v>1.9043000000000001E-8</c:v>
                      </c:pt>
                      <c:pt idx="2384">
                        <c:v>1.9008000000000001E-8</c:v>
                      </c:pt>
                      <c:pt idx="2385">
                        <c:v>1.9011999999999998E-8</c:v>
                      </c:pt>
                      <c:pt idx="2386">
                        <c:v>1.9020999999999999E-8</c:v>
                      </c:pt>
                      <c:pt idx="2387">
                        <c:v>1.9035000000000001E-8</c:v>
                      </c:pt>
                      <c:pt idx="2388">
                        <c:v>1.8994999999999999E-8</c:v>
                      </c:pt>
                      <c:pt idx="2389">
                        <c:v>1.8994999999999999E-8</c:v>
                      </c:pt>
                      <c:pt idx="2390">
                        <c:v>1.8999E-8</c:v>
                      </c:pt>
                      <c:pt idx="2391">
                        <c:v>1.8964E-8</c:v>
                      </c:pt>
                      <c:pt idx="2392">
                        <c:v>1.8964E-8</c:v>
                      </c:pt>
                      <c:pt idx="2393">
                        <c:v>1.8936999999999999E-8</c:v>
                      </c:pt>
                      <c:pt idx="2394">
                        <c:v>1.8950000000000001E-8</c:v>
                      </c:pt>
                      <c:pt idx="2395">
                        <c:v>1.8927999999999999E-8</c:v>
                      </c:pt>
                      <c:pt idx="2396">
                        <c:v>1.8946E-8</c:v>
                      </c:pt>
                      <c:pt idx="2397">
                        <c:v>1.8906000000000001E-8</c:v>
                      </c:pt>
                      <c:pt idx="2398">
                        <c:v>1.8911E-8</c:v>
                      </c:pt>
                      <c:pt idx="2399">
                        <c:v>1.8892999999999999E-8</c:v>
                      </c:pt>
                      <c:pt idx="2400">
                        <c:v>1.8897E-8</c:v>
                      </c:pt>
                      <c:pt idx="2401">
                        <c:v>1.8818E-8</c:v>
                      </c:pt>
                      <c:pt idx="2402">
                        <c:v>1.8857000000000001E-8</c:v>
                      </c:pt>
                      <c:pt idx="2403">
                        <c:v>1.8862E-8</c:v>
                      </c:pt>
                      <c:pt idx="2404">
                        <c:v>1.8830999999999998E-8</c:v>
                      </c:pt>
                      <c:pt idx="2405">
                        <c:v>1.8901999999999999E-8</c:v>
                      </c:pt>
                      <c:pt idx="2406">
                        <c:v>1.8874999999999999E-8</c:v>
                      </c:pt>
                      <c:pt idx="2407">
                        <c:v>1.8848999999999999E-8</c:v>
                      </c:pt>
                      <c:pt idx="2408">
                        <c:v>1.8822000000000001E-8</c:v>
                      </c:pt>
                      <c:pt idx="2409">
                        <c:v>1.8790999999999999E-8</c:v>
                      </c:pt>
                      <c:pt idx="2410">
                        <c:v>1.8790999999999999E-8</c:v>
                      </c:pt>
                      <c:pt idx="2411">
                        <c:v>1.8755999999999999E-8</c:v>
                      </c:pt>
                      <c:pt idx="2412">
                        <c:v>1.8813000000000001E-8</c:v>
                      </c:pt>
                      <c:pt idx="2413">
                        <c:v>1.8804000000000001E-8</c:v>
                      </c:pt>
                      <c:pt idx="2414">
                        <c:v>1.8733E-8</c:v>
                      </c:pt>
                      <c:pt idx="2415">
                        <c:v>1.8742E-8</c:v>
                      </c:pt>
                      <c:pt idx="2416">
                        <c:v>1.8755999999999999E-8</c:v>
                      </c:pt>
                      <c:pt idx="2417">
                        <c:v>1.8742E-8</c:v>
                      </c:pt>
                      <c:pt idx="2418">
                        <c:v>1.8679999999999999E-8</c:v>
                      </c:pt>
                      <c:pt idx="2419">
                        <c:v>1.8707E-8</c:v>
                      </c:pt>
                      <c:pt idx="2420">
                        <c:v>1.8667000000000001E-8</c:v>
                      </c:pt>
                      <c:pt idx="2421">
                        <c:v>1.8698E-8</c:v>
                      </c:pt>
                      <c:pt idx="2422">
                        <c:v>1.8698E-8</c:v>
                      </c:pt>
                      <c:pt idx="2423">
                        <c:v>1.8707E-8</c:v>
                      </c:pt>
                      <c:pt idx="2424">
                        <c:v>1.8688999999999999E-8</c:v>
                      </c:pt>
                      <c:pt idx="2425">
                        <c:v>1.8667000000000001E-8</c:v>
                      </c:pt>
                      <c:pt idx="2426">
                        <c:v>1.8702000000000001E-8</c:v>
                      </c:pt>
                      <c:pt idx="2427">
                        <c:v>1.8649E-8</c:v>
                      </c:pt>
                      <c:pt idx="2428">
                        <c:v>1.8685000000000002E-8</c:v>
                      </c:pt>
                      <c:pt idx="2429">
                        <c:v>1.8626999999999999E-8</c:v>
                      </c:pt>
                      <c:pt idx="2430">
                        <c:v>1.8663E-8</c:v>
                      </c:pt>
                      <c:pt idx="2431">
                        <c:v>1.8644999999999999E-8</c:v>
                      </c:pt>
                      <c:pt idx="2432">
                        <c:v>1.8644999999999999E-8</c:v>
                      </c:pt>
                      <c:pt idx="2433">
                        <c:v>1.8605E-8</c:v>
                      </c:pt>
                      <c:pt idx="2434">
                        <c:v>1.8635999999999999E-8</c:v>
                      </c:pt>
                      <c:pt idx="2435">
                        <c:v>1.8605E-8</c:v>
                      </c:pt>
                      <c:pt idx="2436">
                        <c:v>1.857E-8</c:v>
                      </c:pt>
                      <c:pt idx="2437">
                        <c:v>1.8596E-8</c:v>
                      </c:pt>
                      <c:pt idx="2438">
                        <c:v>1.8591999999999999E-8</c:v>
                      </c:pt>
                      <c:pt idx="2439">
                        <c:v>1.8582999999999998E-8</c:v>
                      </c:pt>
                      <c:pt idx="2440">
                        <c:v>1.8547000000000001E-8</c:v>
                      </c:pt>
                      <c:pt idx="2441">
                        <c:v>1.857E-8</c:v>
                      </c:pt>
                      <c:pt idx="2442">
                        <c:v>1.8577999999999999E-8</c:v>
                      </c:pt>
                      <c:pt idx="2443">
                        <c:v>1.8515999999999999E-8</c:v>
                      </c:pt>
                      <c:pt idx="2444">
                        <c:v>1.8512000000000001E-8</c:v>
                      </c:pt>
                      <c:pt idx="2445">
                        <c:v>1.8524999999999999E-8</c:v>
                      </c:pt>
                      <c:pt idx="2446">
                        <c:v>1.8503E-8</c:v>
                      </c:pt>
                      <c:pt idx="2447">
                        <c:v>1.8503E-8</c:v>
                      </c:pt>
                      <c:pt idx="2448">
                        <c:v>1.8489999999999999E-8</c:v>
                      </c:pt>
                      <c:pt idx="2449">
                        <c:v>1.8468E-8</c:v>
                      </c:pt>
                      <c:pt idx="2450">
                        <c:v>1.8454000000000001E-8</c:v>
                      </c:pt>
                      <c:pt idx="2451">
                        <c:v>1.8530000000000001E-8</c:v>
                      </c:pt>
                      <c:pt idx="2452">
                        <c:v>1.8415E-8</c:v>
                      </c:pt>
                      <c:pt idx="2453">
                        <c:v>1.8468E-8</c:v>
                      </c:pt>
                      <c:pt idx="2454">
                        <c:v>1.8463000000000001E-8</c:v>
                      </c:pt>
                      <c:pt idx="2455">
                        <c:v>1.8494E-8</c:v>
                      </c:pt>
                      <c:pt idx="2456">
                        <c:v>1.8459E-8</c:v>
                      </c:pt>
                      <c:pt idx="2457">
                        <c:v>1.8415E-8</c:v>
                      </c:pt>
                      <c:pt idx="2458">
                        <c:v>1.8431999999999999E-8</c:v>
                      </c:pt>
                      <c:pt idx="2459">
                        <c:v>1.8387999999999999E-8</c:v>
                      </c:pt>
                      <c:pt idx="2460">
                        <c:v>1.8419000000000001E-8</c:v>
                      </c:pt>
                      <c:pt idx="2461">
                        <c:v>1.8437000000000002E-8</c:v>
                      </c:pt>
                      <c:pt idx="2462">
                        <c:v>1.8375000000000001E-8</c:v>
                      </c:pt>
                      <c:pt idx="2463">
                        <c:v>1.8357E-8</c:v>
                      </c:pt>
                      <c:pt idx="2464">
                        <c:v>1.8369999999999998E-8</c:v>
                      </c:pt>
                      <c:pt idx="2465">
                        <c:v>1.8375000000000001E-8</c:v>
                      </c:pt>
                      <c:pt idx="2466">
                        <c:v>1.8317000000000001E-8</c:v>
                      </c:pt>
                      <c:pt idx="2467">
                        <c:v>1.8369999999999998E-8</c:v>
                      </c:pt>
                      <c:pt idx="2468">
                        <c:v>1.8313E-8</c:v>
                      </c:pt>
                      <c:pt idx="2469">
                        <c:v>1.8378999999999999E-8</c:v>
                      </c:pt>
                      <c:pt idx="2470">
                        <c:v>1.8369999999999998E-8</c:v>
                      </c:pt>
                      <c:pt idx="2471">
                        <c:v>1.8361000000000001E-8</c:v>
                      </c:pt>
                      <c:pt idx="2472">
                        <c:v>1.8348E-8</c:v>
                      </c:pt>
                      <c:pt idx="2473">
                        <c:v>1.8329999999999999E-8</c:v>
                      </c:pt>
                      <c:pt idx="2474">
                        <c:v>1.8375000000000001E-8</c:v>
                      </c:pt>
                      <c:pt idx="2475">
                        <c:v>1.8276999999999999E-8</c:v>
                      </c:pt>
                      <c:pt idx="2476">
                        <c:v>1.8313E-8</c:v>
                      </c:pt>
                      <c:pt idx="2477">
                        <c:v>1.8250999999999999E-8</c:v>
                      </c:pt>
                      <c:pt idx="2478">
                        <c:v>1.8285999999999999E-8</c:v>
                      </c:pt>
                      <c:pt idx="2479">
                        <c:v>1.8299000000000001E-8</c:v>
                      </c:pt>
                      <c:pt idx="2480">
                        <c:v>1.8276999999999999E-8</c:v>
                      </c:pt>
                      <c:pt idx="2481">
                        <c:v>1.8273000000000001E-8</c:v>
                      </c:pt>
                      <c:pt idx="2482">
                        <c:v>1.8273000000000001E-8</c:v>
                      </c:pt>
                      <c:pt idx="2483">
                        <c:v>1.8304E-8</c:v>
                      </c:pt>
                      <c:pt idx="2484">
                        <c:v>1.8255E-8</c:v>
                      </c:pt>
                      <c:pt idx="2485">
                        <c:v>1.8215000000000001E-8</c:v>
                      </c:pt>
                      <c:pt idx="2486">
                        <c:v>1.8183999999999999E-8</c:v>
                      </c:pt>
                      <c:pt idx="2487">
                        <c:v>1.822E-8</c:v>
                      </c:pt>
                      <c:pt idx="2488">
                        <c:v>1.8241999999999999E-8</c:v>
                      </c:pt>
                      <c:pt idx="2489">
                        <c:v>1.8197999999999999E-8</c:v>
                      </c:pt>
                      <c:pt idx="2490">
                        <c:v>1.8183999999999999E-8</c:v>
                      </c:pt>
                      <c:pt idx="2491">
                        <c:v>1.8180000000000001E-8</c:v>
                      </c:pt>
                      <c:pt idx="2492">
                        <c:v>1.8171000000000001E-8</c:v>
                      </c:pt>
                      <c:pt idx="2493">
                        <c:v>1.8167E-8</c:v>
                      </c:pt>
                      <c:pt idx="2494">
                        <c:v>1.8153E-8</c:v>
                      </c:pt>
                      <c:pt idx="2495">
                        <c:v>1.8130999999999999E-8</c:v>
                      </c:pt>
                      <c:pt idx="2496">
                        <c:v>1.8180000000000001E-8</c:v>
                      </c:pt>
                      <c:pt idx="2497">
                        <c:v>1.8180000000000001E-8</c:v>
                      </c:pt>
                      <c:pt idx="2498">
                        <c:v>1.8144E-8</c:v>
                      </c:pt>
                      <c:pt idx="2499">
                        <c:v>1.8121999999999998E-8</c:v>
                      </c:pt>
                      <c:pt idx="2500">
                        <c:v>1.8148999999999999E-8</c:v>
                      </c:pt>
                      <c:pt idx="2501">
                        <c:v>1.8153E-8</c:v>
                      </c:pt>
                      <c:pt idx="2502">
                        <c:v>1.8171000000000001E-8</c:v>
                      </c:pt>
                      <c:pt idx="2503">
                        <c:v>1.8081999999999999E-8</c:v>
                      </c:pt>
                      <c:pt idx="2504">
                        <c:v>1.8078000000000001E-8</c:v>
                      </c:pt>
                      <c:pt idx="2505">
                        <c:v>1.8136000000000001E-8</c:v>
                      </c:pt>
                      <c:pt idx="2506">
                        <c:v>1.8095999999999999E-8</c:v>
                      </c:pt>
                      <c:pt idx="2507">
                        <c:v>1.8139999999999999E-8</c:v>
                      </c:pt>
                      <c:pt idx="2508">
                        <c:v>1.8074E-8</c:v>
                      </c:pt>
                      <c:pt idx="2509">
                        <c:v>1.8130999999999999E-8</c:v>
                      </c:pt>
                      <c:pt idx="2510">
                        <c:v>1.81E-8</c:v>
                      </c:pt>
                      <c:pt idx="2511">
                        <c:v>1.8078000000000001E-8</c:v>
                      </c:pt>
                      <c:pt idx="2512">
                        <c:v>1.8019999999999999E-8</c:v>
                      </c:pt>
                      <c:pt idx="2513">
                        <c:v>1.8016000000000001E-8</c:v>
                      </c:pt>
                      <c:pt idx="2514">
                        <c:v>1.8028999999999999E-8</c:v>
                      </c:pt>
                      <c:pt idx="2515">
                        <c:v>1.8016000000000001E-8</c:v>
                      </c:pt>
                      <c:pt idx="2516">
                        <c:v>1.7998E-8</c:v>
                      </c:pt>
                      <c:pt idx="2517">
                        <c:v>1.7989E-8</c:v>
                      </c:pt>
                      <c:pt idx="2518">
                        <c:v>1.8016000000000001E-8</c:v>
                      </c:pt>
                      <c:pt idx="2519">
                        <c:v>1.7981000000000001E-8</c:v>
                      </c:pt>
                      <c:pt idx="2520">
                        <c:v>1.7976000000000002E-8</c:v>
                      </c:pt>
                      <c:pt idx="2521">
                        <c:v>1.7989E-8</c:v>
                      </c:pt>
                      <c:pt idx="2522">
                        <c:v>1.7967000000000001E-8</c:v>
                      </c:pt>
                      <c:pt idx="2523">
                        <c:v>1.7963E-8</c:v>
                      </c:pt>
                      <c:pt idx="2524">
                        <c:v>1.7989E-8</c:v>
                      </c:pt>
                      <c:pt idx="2525">
                        <c:v>1.7958000000000001E-8</c:v>
                      </c:pt>
                      <c:pt idx="2526">
                        <c:v>1.7963E-8</c:v>
                      </c:pt>
                      <c:pt idx="2527">
                        <c:v>1.7954E-8</c:v>
                      </c:pt>
                      <c:pt idx="2528">
                        <c:v>1.7958000000000001E-8</c:v>
                      </c:pt>
                      <c:pt idx="2529">
                        <c:v>1.7923000000000001E-8</c:v>
                      </c:pt>
                      <c:pt idx="2530">
                        <c:v>1.7861E-8</c:v>
                      </c:pt>
                      <c:pt idx="2531">
                        <c:v>1.7945E-8</c:v>
                      </c:pt>
                      <c:pt idx="2532">
                        <c:v>1.7865000000000001E-8</c:v>
                      </c:pt>
                      <c:pt idx="2533">
                        <c:v>1.7873999999999998E-8</c:v>
                      </c:pt>
                      <c:pt idx="2534">
                        <c:v>1.7870000000000001E-8</c:v>
                      </c:pt>
                      <c:pt idx="2535">
                        <c:v>1.7882999999999999E-8</c:v>
                      </c:pt>
                      <c:pt idx="2536">
                        <c:v>1.7843E-8</c:v>
                      </c:pt>
                      <c:pt idx="2537">
                        <c:v>1.7843E-8</c:v>
                      </c:pt>
                      <c:pt idx="2538">
                        <c:v>1.7803000000000001E-8</c:v>
                      </c:pt>
                      <c:pt idx="2539">
                        <c:v>1.7798999999999999E-8</c:v>
                      </c:pt>
                      <c:pt idx="2540">
                        <c:v>1.7812000000000001E-8</c:v>
                      </c:pt>
                      <c:pt idx="2541">
                        <c:v>1.7759E-8</c:v>
                      </c:pt>
                      <c:pt idx="2542">
                        <c:v>1.7771999999999999E-8</c:v>
                      </c:pt>
                      <c:pt idx="2543">
                        <c:v>1.7759E-8</c:v>
                      </c:pt>
                      <c:pt idx="2544">
                        <c:v>1.7728000000000002E-8</c:v>
                      </c:pt>
                      <c:pt idx="2545">
                        <c:v>1.7777000000000001E-8</c:v>
                      </c:pt>
                      <c:pt idx="2546">
                        <c:v>1.7771999999999999E-8</c:v>
                      </c:pt>
                      <c:pt idx="2547">
                        <c:v>1.7719000000000001E-8</c:v>
                      </c:pt>
                      <c:pt idx="2548">
                        <c:v>1.7741E-8</c:v>
                      </c:pt>
                      <c:pt idx="2549">
                        <c:v>1.7763999999999999E-8</c:v>
                      </c:pt>
                      <c:pt idx="2550">
                        <c:v>1.7732E-8</c:v>
                      </c:pt>
                      <c:pt idx="2551">
                        <c:v>1.7719000000000001E-8</c:v>
                      </c:pt>
                      <c:pt idx="2552">
                        <c:v>1.7701000000000001E-8</c:v>
                      </c:pt>
                      <c:pt idx="2553">
                        <c:v>1.7724E-8</c:v>
                      </c:pt>
                      <c:pt idx="2554">
                        <c:v>1.7675000000000001E-8</c:v>
                      </c:pt>
                      <c:pt idx="2555">
                        <c:v>1.7719000000000001E-8</c:v>
                      </c:pt>
                      <c:pt idx="2556">
                        <c:v>1.7639E-8</c:v>
                      </c:pt>
                      <c:pt idx="2557">
                        <c:v>1.7706E-8</c:v>
                      </c:pt>
                      <c:pt idx="2558">
                        <c:v>1.7719000000000001E-8</c:v>
                      </c:pt>
                      <c:pt idx="2559">
                        <c:v>1.7675000000000001E-8</c:v>
                      </c:pt>
                      <c:pt idx="2560">
                        <c:v>1.7666000000000001E-8</c:v>
                      </c:pt>
                      <c:pt idx="2561">
                        <c:v>1.7657000000000001E-8</c:v>
                      </c:pt>
                      <c:pt idx="2562">
                        <c:v>1.7648E-8</c:v>
                      </c:pt>
                      <c:pt idx="2563">
                        <c:v>1.7608000000000001E-8</c:v>
                      </c:pt>
                      <c:pt idx="2564">
                        <c:v>1.7604E-8</c:v>
                      </c:pt>
                      <c:pt idx="2565">
                        <c:v>1.7617000000000002E-8</c:v>
                      </c:pt>
                      <c:pt idx="2566">
                        <c:v>1.7617000000000002E-8</c:v>
                      </c:pt>
                      <c:pt idx="2567">
                        <c:v>1.7573000000000001E-8</c:v>
                      </c:pt>
                      <c:pt idx="2568">
                        <c:v>1.7585999999999999E-8</c:v>
                      </c:pt>
                      <c:pt idx="2569">
                        <c:v>1.7523999999999999E-8</c:v>
                      </c:pt>
                      <c:pt idx="2570">
                        <c:v>1.756E-8</c:v>
                      </c:pt>
                      <c:pt idx="2571">
                        <c:v>1.7523999999999999E-8</c:v>
                      </c:pt>
                      <c:pt idx="2572">
                        <c:v>1.7532999999999999E-8</c:v>
                      </c:pt>
                      <c:pt idx="2573">
                        <c:v>1.7538000000000001E-8</c:v>
                      </c:pt>
                      <c:pt idx="2574">
                        <c:v>1.7541999999999999E-8</c:v>
                      </c:pt>
                      <c:pt idx="2575">
                        <c:v>1.7550999999999999E-8</c:v>
                      </c:pt>
                      <c:pt idx="2576">
                        <c:v>1.7484E-8</c:v>
                      </c:pt>
                      <c:pt idx="2577">
                        <c:v>1.7462000000000001E-8</c:v>
                      </c:pt>
                      <c:pt idx="2578">
                        <c:v>1.7467E-8</c:v>
                      </c:pt>
                      <c:pt idx="2579">
                        <c:v>1.7439999999999999E-8</c:v>
                      </c:pt>
                      <c:pt idx="2580">
                        <c:v>1.7414E-8</c:v>
                      </c:pt>
                      <c:pt idx="2581">
                        <c:v>1.7414E-8</c:v>
                      </c:pt>
                      <c:pt idx="2582">
                        <c:v>1.7409000000000001E-8</c:v>
                      </c:pt>
                      <c:pt idx="2583">
                        <c:v>1.7449E-8</c:v>
                      </c:pt>
                      <c:pt idx="2584">
                        <c:v>1.7458E-8</c:v>
                      </c:pt>
                      <c:pt idx="2585">
                        <c:v>1.74E-8</c:v>
                      </c:pt>
                      <c:pt idx="2586">
                        <c:v>1.7377999999999999E-8</c:v>
                      </c:pt>
                      <c:pt idx="2587">
                        <c:v>1.7356E-8</c:v>
                      </c:pt>
                      <c:pt idx="2588">
                        <c:v>1.74E-8</c:v>
                      </c:pt>
                      <c:pt idx="2589">
                        <c:v>1.7369000000000002E-8</c:v>
                      </c:pt>
                      <c:pt idx="2590">
                        <c:v>1.7365E-8</c:v>
                      </c:pt>
                      <c:pt idx="2591">
                        <c:v>1.7325000000000001E-8</c:v>
                      </c:pt>
                      <c:pt idx="2592">
                        <c:v>1.7290000000000001E-8</c:v>
                      </c:pt>
                      <c:pt idx="2593">
                        <c:v>1.7321E-8</c:v>
                      </c:pt>
                      <c:pt idx="2594">
                        <c:v>1.7316000000000001E-8</c:v>
                      </c:pt>
                      <c:pt idx="2595">
                        <c:v>1.7284999999999999E-8</c:v>
                      </c:pt>
                      <c:pt idx="2596">
                        <c:v>1.7328999999999999E-8</c:v>
                      </c:pt>
                      <c:pt idx="2597">
                        <c:v>1.7290000000000001E-8</c:v>
                      </c:pt>
                      <c:pt idx="2598">
                        <c:v>1.7302999999999999E-8</c:v>
                      </c:pt>
                      <c:pt idx="2599">
                        <c:v>1.7272000000000001E-8</c:v>
                      </c:pt>
                      <c:pt idx="2600">
                        <c:v>1.7258999999999999E-8</c:v>
                      </c:pt>
                      <c:pt idx="2601">
                        <c:v>1.7236E-8</c:v>
                      </c:pt>
                      <c:pt idx="2602">
                        <c:v>1.7214000000000001E-8</c:v>
                      </c:pt>
                      <c:pt idx="2603">
                        <c:v>1.7191999999999999E-8</c:v>
                      </c:pt>
                      <c:pt idx="2604">
                        <c:v>1.7182999999999999E-8</c:v>
                      </c:pt>
                      <c:pt idx="2605">
                        <c:v>1.7214000000000001E-8</c:v>
                      </c:pt>
                      <c:pt idx="2606">
                        <c:v>1.7147999999999999E-8</c:v>
                      </c:pt>
                      <c:pt idx="2607">
                        <c:v>1.7129999999999999E-8</c:v>
                      </c:pt>
                      <c:pt idx="2608">
                        <c:v>1.7170000000000001E-8</c:v>
                      </c:pt>
                      <c:pt idx="2609">
                        <c:v>1.7147999999999999E-8</c:v>
                      </c:pt>
                      <c:pt idx="2610">
                        <c:v>1.7173999999999999E-8</c:v>
                      </c:pt>
                      <c:pt idx="2611">
                        <c:v>1.7156999999999999E-8</c:v>
                      </c:pt>
                      <c:pt idx="2612">
                        <c:v>1.7161000000000001E-8</c:v>
                      </c:pt>
                      <c:pt idx="2613">
                        <c:v>1.7077000000000001E-8</c:v>
                      </c:pt>
                      <c:pt idx="2614">
                        <c:v>1.7103999999999999E-8</c:v>
                      </c:pt>
                      <c:pt idx="2615">
                        <c:v>1.7108E-8</c:v>
                      </c:pt>
                      <c:pt idx="2616">
                        <c:v>1.7080999999999999E-8</c:v>
                      </c:pt>
                      <c:pt idx="2617">
                        <c:v>1.7138999999999999E-8</c:v>
                      </c:pt>
                      <c:pt idx="2618">
                        <c:v>1.7073E-8</c:v>
                      </c:pt>
                      <c:pt idx="2619">
                        <c:v>1.705E-8</c:v>
                      </c:pt>
                      <c:pt idx="2620">
                        <c:v>1.7045999999999999E-8</c:v>
                      </c:pt>
                      <c:pt idx="2621">
                        <c:v>1.7024000000000001E-8</c:v>
                      </c:pt>
                      <c:pt idx="2622">
                        <c:v>1.7018999999999998E-8</c:v>
                      </c:pt>
                      <c:pt idx="2623">
                        <c:v>1.7042000000000001E-8</c:v>
                      </c:pt>
                      <c:pt idx="2624">
                        <c:v>1.7015E-8</c:v>
                      </c:pt>
                      <c:pt idx="2625">
                        <c:v>1.6992999999999999E-8</c:v>
                      </c:pt>
                      <c:pt idx="2626">
                        <c:v>1.7018999999999998E-8</c:v>
                      </c:pt>
                      <c:pt idx="2627">
                        <c:v>1.7006E-8</c:v>
                      </c:pt>
                      <c:pt idx="2628">
                        <c:v>1.6943999999999999E-8</c:v>
                      </c:pt>
                      <c:pt idx="2629">
                        <c:v>1.6953E-8</c:v>
                      </c:pt>
                      <c:pt idx="2630">
                        <c:v>1.6962E-8</c:v>
                      </c:pt>
                      <c:pt idx="2631">
                        <c:v>1.6962E-8</c:v>
                      </c:pt>
                      <c:pt idx="2632">
                        <c:v>1.6934999999999999E-8</c:v>
                      </c:pt>
                      <c:pt idx="2633">
                        <c:v>1.6957000000000001E-8</c:v>
                      </c:pt>
                      <c:pt idx="2634">
                        <c:v>1.6878000000000001E-8</c:v>
                      </c:pt>
                      <c:pt idx="2635">
                        <c:v>1.6908999999999999E-8</c:v>
                      </c:pt>
                      <c:pt idx="2636">
                        <c:v>1.6878000000000001E-8</c:v>
                      </c:pt>
                      <c:pt idx="2637">
                        <c:v>1.6887000000000001E-8</c:v>
                      </c:pt>
                      <c:pt idx="2638">
                        <c:v>1.6855999999999999E-8</c:v>
                      </c:pt>
                      <c:pt idx="2639">
                        <c:v>1.6887000000000001E-8</c:v>
                      </c:pt>
                      <c:pt idx="2640">
                        <c:v>1.6913000000000001E-8</c:v>
                      </c:pt>
                      <c:pt idx="2641">
                        <c:v>1.6807E-8</c:v>
                      </c:pt>
                      <c:pt idx="2642">
                        <c:v>1.6842E-8</c:v>
                      </c:pt>
                      <c:pt idx="2643">
                        <c:v>1.6816E-8</c:v>
                      </c:pt>
                      <c:pt idx="2644">
                        <c:v>1.6832999999999999E-8</c:v>
                      </c:pt>
                      <c:pt idx="2645">
                        <c:v>1.6807E-8</c:v>
                      </c:pt>
                      <c:pt idx="2646">
                        <c:v>1.6825E-8</c:v>
                      </c:pt>
                      <c:pt idx="2647">
                        <c:v>1.6832999999999999E-8</c:v>
                      </c:pt>
                      <c:pt idx="2648">
                        <c:v>1.6820000000000001E-8</c:v>
                      </c:pt>
                      <c:pt idx="2649">
                        <c:v>1.6779999999999999E-8</c:v>
                      </c:pt>
                      <c:pt idx="2650">
                        <c:v>1.6758E-8</c:v>
                      </c:pt>
                      <c:pt idx="2651">
                        <c:v>1.6779999999999999E-8</c:v>
                      </c:pt>
                      <c:pt idx="2652">
                        <c:v>1.6758E-8</c:v>
                      </c:pt>
                      <c:pt idx="2653">
                        <c:v>1.6744999999999999E-8</c:v>
                      </c:pt>
                      <c:pt idx="2654">
                        <c:v>1.6705E-8</c:v>
                      </c:pt>
                      <c:pt idx="2655">
                        <c:v>1.6753999999999999E-8</c:v>
                      </c:pt>
                      <c:pt idx="2656">
                        <c:v>1.6749E-8</c:v>
                      </c:pt>
                      <c:pt idx="2657">
                        <c:v>1.6788999999999999E-8</c:v>
                      </c:pt>
                      <c:pt idx="2658">
                        <c:v>1.6749E-8</c:v>
                      </c:pt>
                      <c:pt idx="2659">
                        <c:v>1.6709000000000001E-8</c:v>
                      </c:pt>
                      <c:pt idx="2660">
                        <c:v>1.6709000000000001E-8</c:v>
                      </c:pt>
                      <c:pt idx="2661">
                        <c:v>1.6677999999999999E-8</c:v>
                      </c:pt>
                      <c:pt idx="2662">
                        <c:v>1.6692000000000002E-8</c:v>
                      </c:pt>
                      <c:pt idx="2663">
                        <c:v>1.6705E-8</c:v>
                      </c:pt>
                      <c:pt idx="2664">
                        <c:v>1.6700999999999998E-8</c:v>
                      </c:pt>
                      <c:pt idx="2665">
                        <c:v>1.6695999999999999E-8</c:v>
                      </c:pt>
                      <c:pt idx="2666">
                        <c:v>1.667E-8</c:v>
                      </c:pt>
                      <c:pt idx="2667">
                        <c:v>1.6692000000000002E-8</c:v>
                      </c:pt>
                      <c:pt idx="2668">
                        <c:v>1.6705E-8</c:v>
                      </c:pt>
                      <c:pt idx="2669">
                        <c:v>1.667E-8</c:v>
                      </c:pt>
                      <c:pt idx="2670">
                        <c:v>1.6695999999999999E-8</c:v>
                      </c:pt>
                      <c:pt idx="2671">
                        <c:v>1.6630000000000001E-8</c:v>
                      </c:pt>
                      <c:pt idx="2672">
                        <c:v>1.6612E-8</c:v>
                      </c:pt>
                      <c:pt idx="2673">
                        <c:v>1.6621E-8</c:v>
                      </c:pt>
                      <c:pt idx="2674">
                        <c:v>1.6695999999999999E-8</c:v>
                      </c:pt>
                      <c:pt idx="2675">
                        <c:v>1.6665000000000001E-8</c:v>
                      </c:pt>
                      <c:pt idx="2676">
                        <c:v>1.6683000000000001E-8</c:v>
                      </c:pt>
                      <c:pt idx="2677">
                        <c:v>1.6686999999999999E-8</c:v>
                      </c:pt>
                      <c:pt idx="2678">
                        <c:v>1.6660999999999999E-8</c:v>
                      </c:pt>
                      <c:pt idx="2679">
                        <c:v>1.6656E-8</c:v>
                      </c:pt>
                      <c:pt idx="2680">
                        <c:v>1.6616000000000001E-8</c:v>
                      </c:pt>
                      <c:pt idx="2681">
                        <c:v>1.6642999999999999E-8</c:v>
                      </c:pt>
                      <c:pt idx="2682">
                        <c:v>1.6633999999999999E-8</c:v>
                      </c:pt>
                      <c:pt idx="2683">
                        <c:v>1.6630000000000001E-8</c:v>
                      </c:pt>
                      <c:pt idx="2684">
                        <c:v>1.6612E-8</c:v>
                      </c:pt>
                      <c:pt idx="2685">
                        <c:v>1.6630000000000001E-8</c:v>
                      </c:pt>
                      <c:pt idx="2686">
                        <c:v>1.6633999999999999E-8</c:v>
                      </c:pt>
                      <c:pt idx="2687">
                        <c:v>1.6660999999999999E-8</c:v>
                      </c:pt>
                      <c:pt idx="2688">
                        <c:v>1.6665000000000001E-8</c:v>
                      </c:pt>
                      <c:pt idx="2689">
                        <c:v>1.6686999999999999E-8</c:v>
                      </c:pt>
                      <c:pt idx="2690">
                        <c:v>1.667E-8</c:v>
                      </c:pt>
                      <c:pt idx="2691">
                        <c:v>1.6603E-8</c:v>
                      </c:pt>
                      <c:pt idx="2692">
                        <c:v>1.6660999999999999E-8</c:v>
                      </c:pt>
                      <c:pt idx="2693">
                        <c:v>1.6630000000000001E-8</c:v>
                      </c:pt>
                      <c:pt idx="2694">
                        <c:v>1.6642999999999999E-8</c:v>
                      </c:pt>
                      <c:pt idx="2695">
                        <c:v>1.6642999999999999E-8</c:v>
                      </c:pt>
                      <c:pt idx="2696">
                        <c:v>1.6633999999999999E-8</c:v>
                      </c:pt>
                      <c:pt idx="2697">
                        <c:v>1.6633999999999999E-8</c:v>
                      </c:pt>
                      <c:pt idx="2698">
                        <c:v>1.667E-8</c:v>
                      </c:pt>
                      <c:pt idx="2699">
                        <c:v>1.6639000000000001E-8</c:v>
                      </c:pt>
                      <c:pt idx="2700">
                        <c:v>1.6647E-8</c:v>
                      </c:pt>
                      <c:pt idx="2701">
                        <c:v>1.6642999999999999E-8</c:v>
                      </c:pt>
                      <c:pt idx="2702">
                        <c:v>1.6616000000000001E-8</c:v>
                      </c:pt>
                      <c:pt idx="2703">
                        <c:v>1.6639000000000001E-8</c:v>
                      </c:pt>
                      <c:pt idx="2704">
                        <c:v>1.6630000000000001E-8</c:v>
                      </c:pt>
                      <c:pt idx="2705">
                        <c:v>1.6577E-8</c:v>
                      </c:pt>
                      <c:pt idx="2706">
                        <c:v>1.6559E-8</c:v>
                      </c:pt>
                      <c:pt idx="2707">
                        <c:v>1.6531999999999999E-8</c:v>
                      </c:pt>
                      <c:pt idx="2708">
                        <c:v>1.6590000000000002E-8</c:v>
                      </c:pt>
                      <c:pt idx="2709">
                        <c:v>1.6612E-8</c:v>
                      </c:pt>
                      <c:pt idx="2710">
                        <c:v>1.6577E-8</c:v>
                      </c:pt>
                      <c:pt idx="2711">
                        <c:v>1.6603E-8</c:v>
                      </c:pt>
                      <c:pt idx="2712">
                        <c:v>1.6584999999999999E-8</c:v>
                      </c:pt>
                      <c:pt idx="2713">
                        <c:v>1.6577E-8</c:v>
                      </c:pt>
                      <c:pt idx="2714">
                        <c:v>1.6581000000000001E-8</c:v>
                      </c:pt>
                      <c:pt idx="2715">
                        <c:v>1.6537000000000001E-8</c:v>
                      </c:pt>
                      <c:pt idx="2716">
                        <c:v>1.6554000000000001E-8</c:v>
                      </c:pt>
                      <c:pt idx="2717">
                        <c:v>1.6537000000000001E-8</c:v>
                      </c:pt>
                      <c:pt idx="2718">
                        <c:v>1.6546000000000001E-8</c:v>
                      </c:pt>
                      <c:pt idx="2719">
                        <c:v>1.6514999999999999E-8</c:v>
                      </c:pt>
                      <c:pt idx="2720">
                        <c:v>1.6487999999999998E-8</c:v>
                      </c:pt>
                      <c:pt idx="2721">
                        <c:v>1.6522999999999998E-8</c:v>
                      </c:pt>
                      <c:pt idx="2722">
                        <c:v>1.6492E-8</c:v>
                      </c:pt>
                      <c:pt idx="2723">
                        <c:v>1.6466E-8</c:v>
                      </c:pt>
                      <c:pt idx="2724">
                        <c:v>1.6501E-8</c:v>
                      </c:pt>
                      <c:pt idx="2725">
                        <c:v>1.6484000000000001E-8</c:v>
                      </c:pt>
                      <c:pt idx="2726">
                        <c:v>1.6438999999999999E-8</c:v>
                      </c:pt>
                      <c:pt idx="2727">
                        <c:v>1.6466E-8</c:v>
                      </c:pt>
                      <c:pt idx="2728">
                        <c:v>1.6461000000000001E-8</c:v>
                      </c:pt>
                      <c:pt idx="2729">
                        <c:v>1.6447999999999999E-8</c:v>
                      </c:pt>
                      <c:pt idx="2730">
                        <c:v>1.6438999999999999E-8</c:v>
                      </c:pt>
                      <c:pt idx="2731">
                        <c:v>1.6452999999999999E-8</c:v>
                      </c:pt>
                      <c:pt idx="2732">
                        <c:v>1.6487999999999998E-8</c:v>
                      </c:pt>
                      <c:pt idx="2733">
                        <c:v>1.6435000000000001E-8</c:v>
                      </c:pt>
                      <c:pt idx="2734">
                        <c:v>1.6426000000000001E-8</c:v>
                      </c:pt>
                      <c:pt idx="2735">
                        <c:v>1.6426000000000001E-8</c:v>
                      </c:pt>
                      <c:pt idx="2736">
                        <c:v>1.6403999999999999E-8</c:v>
                      </c:pt>
                      <c:pt idx="2737">
                        <c:v>1.6368000000000001E-8</c:v>
                      </c:pt>
                      <c:pt idx="2738">
                        <c:v>1.6422E-8</c:v>
                      </c:pt>
                      <c:pt idx="2739">
                        <c:v>1.6394999999999999E-8</c:v>
                      </c:pt>
                      <c:pt idx="2740">
                        <c:v>1.6355E-8</c:v>
                      </c:pt>
                      <c:pt idx="2741">
                        <c:v>1.6382000000000001E-8</c:v>
                      </c:pt>
                      <c:pt idx="2742">
                        <c:v>1.6336999999999999E-8</c:v>
                      </c:pt>
                      <c:pt idx="2743">
                        <c:v>1.6346E-8</c:v>
                      </c:pt>
                      <c:pt idx="2744">
                        <c:v>1.6336999999999999E-8</c:v>
                      </c:pt>
                      <c:pt idx="2745">
                        <c:v>1.6311E-8</c:v>
                      </c:pt>
                      <c:pt idx="2746">
                        <c:v>1.6341999999999998E-8</c:v>
                      </c:pt>
                      <c:pt idx="2747">
                        <c:v>1.6346E-8</c:v>
                      </c:pt>
                      <c:pt idx="2748">
                        <c:v>1.6306000000000001E-8</c:v>
                      </c:pt>
                      <c:pt idx="2749">
                        <c:v>1.6301999999999999E-8</c:v>
                      </c:pt>
                      <c:pt idx="2750">
                        <c:v>1.6301999999999999E-8</c:v>
                      </c:pt>
                      <c:pt idx="2751">
                        <c:v>1.6262E-8</c:v>
                      </c:pt>
                      <c:pt idx="2752">
                        <c:v>1.6333000000000001E-8</c:v>
                      </c:pt>
                      <c:pt idx="2753">
                        <c:v>1.6257999999999999E-8</c:v>
                      </c:pt>
                      <c:pt idx="2754">
                        <c:v>1.632E-8</c:v>
                      </c:pt>
                      <c:pt idx="2755">
                        <c:v>1.6289000000000001E-8</c:v>
                      </c:pt>
                      <c:pt idx="2756">
                        <c:v>1.6271000000000001E-8</c:v>
                      </c:pt>
                      <c:pt idx="2757">
                        <c:v>1.6253E-8</c:v>
                      </c:pt>
                      <c:pt idx="2758">
                        <c:v>1.6311E-8</c:v>
                      </c:pt>
                      <c:pt idx="2759">
                        <c:v>1.6253E-8</c:v>
                      </c:pt>
                      <c:pt idx="2760">
                        <c:v>1.6271000000000001E-8</c:v>
                      </c:pt>
                      <c:pt idx="2761">
                        <c:v>1.6204999999999999E-8</c:v>
                      </c:pt>
                      <c:pt idx="2762">
                        <c:v>1.6257999999999999E-8</c:v>
                      </c:pt>
                      <c:pt idx="2763">
                        <c:v>1.6227E-8</c:v>
                      </c:pt>
                      <c:pt idx="2764">
                        <c:v>1.6181999999999999E-8</c:v>
                      </c:pt>
                      <c:pt idx="2765">
                        <c:v>1.6190999999999999E-8</c:v>
                      </c:pt>
                      <c:pt idx="2766">
                        <c:v>1.6231000000000002E-8</c:v>
                      </c:pt>
                      <c:pt idx="2767">
                        <c:v>1.6209E-8</c:v>
                      </c:pt>
                      <c:pt idx="2768">
                        <c:v>1.6209E-8</c:v>
                      </c:pt>
                      <c:pt idx="2769">
                        <c:v>1.6196000000000002E-8</c:v>
                      </c:pt>
                      <c:pt idx="2770">
                        <c:v>1.6187000000000001E-8</c:v>
                      </c:pt>
                      <c:pt idx="2771">
                        <c:v>1.6169000000000001E-8</c:v>
                      </c:pt>
                      <c:pt idx="2772">
                        <c:v>1.6196000000000002E-8</c:v>
                      </c:pt>
                      <c:pt idx="2773">
                        <c:v>1.6174E-8</c:v>
                      </c:pt>
                      <c:pt idx="2774">
                        <c:v>1.6213000000000001E-8</c:v>
                      </c:pt>
                      <c:pt idx="2775">
                        <c:v>1.616E-8</c:v>
                      </c:pt>
                      <c:pt idx="2776">
                        <c:v>1.6178000000000001E-8</c:v>
                      </c:pt>
                      <c:pt idx="2777">
                        <c:v>1.6196000000000002E-8</c:v>
                      </c:pt>
                      <c:pt idx="2778">
                        <c:v>1.6128999999999998E-8</c:v>
                      </c:pt>
                      <c:pt idx="2779">
                        <c:v>1.6137999999999999E-8</c:v>
                      </c:pt>
                      <c:pt idx="2780">
                        <c:v>1.6111999999999999E-8</c:v>
                      </c:pt>
                      <c:pt idx="2781">
                        <c:v>1.6128999999999998E-8</c:v>
                      </c:pt>
                      <c:pt idx="2782">
                        <c:v>1.6107E-8</c:v>
                      </c:pt>
                      <c:pt idx="2783">
                        <c:v>1.6102999999999999E-8</c:v>
                      </c:pt>
                      <c:pt idx="2784">
                        <c:v>1.6146999999999999E-8</c:v>
                      </c:pt>
                      <c:pt idx="2785">
                        <c:v>1.6072E-8</c:v>
                      </c:pt>
                      <c:pt idx="2786">
                        <c:v>1.6102999999999999E-8</c:v>
                      </c:pt>
                      <c:pt idx="2787">
                        <c:v>1.6058000000000001E-8</c:v>
                      </c:pt>
                      <c:pt idx="2788">
                        <c:v>1.6067000000000001E-8</c:v>
                      </c:pt>
                      <c:pt idx="2789">
                        <c:v>1.6072E-8</c:v>
                      </c:pt>
                      <c:pt idx="2790">
                        <c:v>1.6063E-8</c:v>
                      </c:pt>
                      <c:pt idx="2791">
                        <c:v>1.6116E-8</c:v>
                      </c:pt>
                      <c:pt idx="2792">
                        <c:v>1.6018999999999999E-8</c:v>
                      </c:pt>
                      <c:pt idx="2793">
                        <c:v>1.6018999999999999E-8</c:v>
                      </c:pt>
                      <c:pt idx="2794">
                        <c:v>1.6067000000000001E-8</c:v>
                      </c:pt>
                      <c:pt idx="2795">
                        <c:v>1.6009999999999999E-8</c:v>
                      </c:pt>
                      <c:pt idx="2796">
                        <c:v>1.6018999999999999E-8</c:v>
                      </c:pt>
                      <c:pt idx="2797">
                        <c:v>1.6041000000000001E-8</c:v>
                      </c:pt>
                      <c:pt idx="2798">
                        <c:v>1.6000999999999999E-8</c:v>
                      </c:pt>
                      <c:pt idx="2799">
                        <c:v>1.6018999999999999E-8</c:v>
                      </c:pt>
                      <c:pt idx="2800">
                        <c:v>1.5996E-8</c:v>
                      </c:pt>
                      <c:pt idx="2801">
                        <c:v>1.6009999999999999E-8</c:v>
                      </c:pt>
                      <c:pt idx="2802">
                        <c:v>1.6009999999999999E-8</c:v>
                      </c:pt>
                      <c:pt idx="2803">
                        <c:v>1.5952E-8</c:v>
                      </c:pt>
                      <c:pt idx="2804">
                        <c:v>1.6005E-8</c:v>
                      </c:pt>
                      <c:pt idx="2805">
                        <c:v>1.5965000000000001E-8</c:v>
                      </c:pt>
                      <c:pt idx="2806">
                        <c:v>1.5961E-8</c:v>
                      </c:pt>
                      <c:pt idx="2807">
                        <c:v>1.5961E-8</c:v>
                      </c:pt>
                      <c:pt idx="2808">
                        <c:v>1.5952E-8</c:v>
                      </c:pt>
                      <c:pt idx="2809">
                        <c:v>1.5926E-8</c:v>
                      </c:pt>
                      <c:pt idx="2810">
                        <c:v>1.5948000000000002E-8</c:v>
                      </c:pt>
                      <c:pt idx="2811">
                        <c:v>1.5948000000000002E-8</c:v>
                      </c:pt>
                      <c:pt idx="2812">
                        <c:v>1.5952E-8</c:v>
                      </c:pt>
                      <c:pt idx="2813">
                        <c:v>1.5983000000000002E-8</c:v>
                      </c:pt>
                      <c:pt idx="2814">
                        <c:v>1.5939000000000001E-8</c:v>
                      </c:pt>
                      <c:pt idx="2815">
                        <c:v>1.5930000000000001E-8</c:v>
                      </c:pt>
                      <c:pt idx="2816">
                        <c:v>1.5933999999999999E-8</c:v>
                      </c:pt>
                      <c:pt idx="2817">
                        <c:v>1.5895000000000001E-8</c:v>
                      </c:pt>
                      <c:pt idx="2818">
                        <c:v>1.5886000000000001E-8</c:v>
                      </c:pt>
                      <c:pt idx="2819">
                        <c:v>1.5903E-8</c:v>
                      </c:pt>
                      <c:pt idx="2820">
                        <c:v>1.5889999999999999E-8</c:v>
                      </c:pt>
                      <c:pt idx="2821">
                        <c:v>1.5854999999999999E-8</c:v>
                      </c:pt>
                      <c:pt idx="2822">
                        <c:v>1.5886000000000001E-8</c:v>
                      </c:pt>
                      <c:pt idx="2823">
                        <c:v>1.5877E-8</c:v>
                      </c:pt>
                      <c:pt idx="2824">
                        <c:v>1.5886000000000001E-8</c:v>
                      </c:pt>
                      <c:pt idx="2825">
                        <c:v>1.5845999999999998E-8</c:v>
                      </c:pt>
                      <c:pt idx="2826">
                        <c:v>1.5872000000000001E-8</c:v>
                      </c:pt>
                      <c:pt idx="2827">
                        <c:v>1.585E-8</c:v>
                      </c:pt>
                      <c:pt idx="2828">
                        <c:v>1.5863999999999999E-8</c:v>
                      </c:pt>
                      <c:pt idx="2829">
                        <c:v>1.5824E-8</c:v>
                      </c:pt>
                      <c:pt idx="2830">
                        <c:v>1.5840999999999999E-8</c:v>
                      </c:pt>
                      <c:pt idx="2831">
                        <c:v>1.5819000000000001E-8</c:v>
                      </c:pt>
                      <c:pt idx="2832">
                        <c:v>1.5824E-8</c:v>
                      </c:pt>
                      <c:pt idx="2833">
                        <c:v>1.5802000000000001E-8</c:v>
                      </c:pt>
                      <c:pt idx="2834">
                        <c:v>1.5833E-8</c:v>
                      </c:pt>
                      <c:pt idx="2835">
                        <c:v>1.5815E-8</c:v>
                      </c:pt>
                      <c:pt idx="2836">
                        <c:v>1.5819000000000001E-8</c:v>
                      </c:pt>
                      <c:pt idx="2837">
                        <c:v>1.5784000000000001E-8</c:v>
                      </c:pt>
                      <c:pt idx="2838">
                        <c:v>1.5748E-8</c:v>
                      </c:pt>
                      <c:pt idx="2839">
                        <c:v>1.5833E-8</c:v>
                      </c:pt>
                      <c:pt idx="2840">
                        <c:v>1.5775000000000001E-8</c:v>
                      </c:pt>
                      <c:pt idx="2841">
                        <c:v>1.5787999999999999E-8</c:v>
                      </c:pt>
                      <c:pt idx="2842">
                        <c:v>1.5778999999999999E-8</c:v>
                      </c:pt>
                      <c:pt idx="2843">
                        <c:v>1.5731E-8</c:v>
                      </c:pt>
                      <c:pt idx="2844">
                        <c:v>1.5735000000000002E-8</c:v>
                      </c:pt>
                      <c:pt idx="2845">
                        <c:v>1.5757E-8</c:v>
                      </c:pt>
                      <c:pt idx="2846">
                        <c:v>1.5722E-8</c:v>
                      </c:pt>
                      <c:pt idx="2847">
                        <c:v>1.5726000000000001E-8</c:v>
                      </c:pt>
                      <c:pt idx="2848">
                        <c:v>1.5722E-8</c:v>
                      </c:pt>
                      <c:pt idx="2849">
                        <c:v>1.5700000000000002E-8</c:v>
                      </c:pt>
                      <c:pt idx="2850">
                        <c:v>1.5685999999999999E-8</c:v>
                      </c:pt>
                      <c:pt idx="2851">
                        <c:v>1.5752999999999999E-8</c:v>
                      </c:pt>
                      <c:pt idx="2852">
                        <c:v>1.5740000000000001E-8</c:v>
                      </c:pt>
                      <c:pt idx="2853">
                        <c:v>1.5717000000000001E-8</c:v>
                      </c:pt>
                      <c:pt idx="2854">
                        <c:v>1.5722E-8</c:v>
                      </c:pt>
                      <c:pt idx="2855">
                        <c:v>1.5659999999999999E-8</c:v>
                      </c:pt>
                      <c:pt idx="2856">
                        <c:v>1.5691000000000001E-8</c:v>
                      </c:pt>
                      <c:pt idx="2857">
                        <c:v>1.5682000000000001E-8</c:v>
                      </c:pt>
                      <c:pt idx="2858">
                        <c:v>1.5694999999999999E-8</c:v>
                      </c:pt>
                      <c:pt idx="2859">
                        <c:v>1.5669E-8</c:v>
                      </c:pt>
                      <c:pt idx="2860">
                        <c:v>1.5673000000000001E-8</c:v>
                      </c:pt>
                      <c:pt idx="2861">
                        <c:v>1.5685999999999999E-8</c:v>
                      </c:pt>
                      <c:pt idx="2862">
                        <c:v>1.562E-8</c:v>
                      </c:pt>
                      <c:pt idx="2863">
                        <c:v>1.5632999999999998E-8</c:v>
                      </c:pt>
                      <c:pt idx="2864">
                        <c:v>1.5647000000000001E-8</c:v>
                      </c:pt>
                      <c:pt idx="2865">
                        <c:v>1.5682000000000001E-8</c:v>
                      </c:pt>
                      <c:pt idx="2866">
                        <c:v>1.5638000000000001E-8</c:v>
                      </c:pt>
                      <c:pt idx="2867">
                        <c:v>1.5632999999999998E-8</c:v>
                      </c:pt>
                      <c:pt idx="2868">
                        <c:v>1.5629000000000001E-8</c:v>
                      </c:pt>
                      <c:pt idx="2869">
                        <c:v>1.5615999999999999E-8</c:v>
                      </c:pt>
                      <c:pt idx="2870">
                        <c:v>1.5641999999999999E-8</c:v>
                      </c:pt>
                      <c:pt idx="2871">
                        <c:v>1.5602E-8</c:v>
                      </c:pt>
                      <c:pt idx="2872">
                        <c:v>1.5602E-8</c:v>
                      </c:pt>
                      <c:pt idx="2873">
                        <c:v>1.5638000000000001E-8</c:v>
                      </c:pt>
                      <c:pt idx="2874">
                        <c:v>1.5597999999999998E-8</c:v>
                      </c:pt>
                      <c:pt idx="2875">
                        <c:v>1.5571000000000001E-8</c:v>
                      </c:pt>
                      <c:pt idx="2876">
                        <c:v>1.5592999999999999E-8</c:v>
                      </c:pt>
                      <c:pt idx="2877">
                        <c:v>1.5589000000000001E-8</c:v>
                      </c:pt>
                      <c:pt idx="2878">
                        <c:v>1.5554000000000002E-8</c:v>
                      </c:pt>
                      <c:pt idx="2879">
                        <c:v>1.5576E-8</c:v>
                      </c:pt>
                      <c:pt idx="2880">
                        <c:v>1.5576E-8</c:v>
                      </c:pt>
                      <c:pt idx="2881">
                        <c:v>1.5597999999999998E-8</c:v>
                      </c:pt>
                      <c:pt idx="2882">
                        <c:v>1.5557999999999999E-8</c:v>
                      </c:pt>
                      <c:pt idx="2883">
                        <c:v>1.5571000000000001E-8</c:v>
                      </c:pt>
                      <c:pt idx="2884">
                        <c:v>1.5478000000000001E-8</c:v>
                      </c:pt>
                      <c:pt idx="2885">
                        <c:v>1.5548999999999999E-8</c:v>
                      </c:pt>
                      <c:pt idx="2886">
                        <c:v>1.5545000000000001E-8</c:v>
                      </c:pt>
                      <c:pt idx="2887">
                        <c:v>1.5504999999999999E-8</c:v>
                      </c:pt>
                      <c:pt idx="2888">
                        <c:v>1.5554000000000002E-8</c:v>
                      </c:pt>
                      <c:pt idx="2889">
                        <c:v>1.5487000000000002E-8</c:v>
                      </c:pt>
                      <c:pt idx="2890">
                        <c:v>1.5562000000000001E-8</c:v>
                      </c:pt>
                      <c:pt idx="2891">
                        <c:v>1.5483E-8</c:v>
                      </c:pt>
                      <c:pt idx="2892">
                        <c:v>1.5539999999999999E-8</c:v>
                      </c:pt>
                      <c:pt idx="2893">
                        <c:v>1.5504999999999999E-8</c:v>
                      </c:pt>
                      <c:pt idx="2894">
                        <c:v>1.5513999999999999E-8</c:v>
                      </c:pt>
                      <c:pt idx="2895">
                        <c:v>1.5504999999999999E-8</c:v>
                      </c:pt>
                      <c:pt idx="2896">
                        <c:v>1.5509E-8</c:v>
                      </c:pt>
                      <c:pt idx="2897">
                        <c:v>1.5460999999999999E-8</c:v>
                      </c:pt>
                      <c:pt idx="2898">
                        <c:v>1.5492000000000001E-8</c:v>
                      </c:pt>
                      <c:pt idx="2899">
                        <c:v>1.5446999999999999E-8</c:v>
                      </c:pt>
                      <c:pt idx="2900">
                        <c:v>1.5469000000000001E-8</c:v>
                      </c:pt>
                      <c:pt idx="2901">
                        <c:v>1.5487000000000002E-8</c:v>
                      </c:pt>
                      <c:pt idx="2902">
                        <c:v>1.5446999999999999E-8</c:v>
                      </c:pt>
                      <c:pt idx="2903">
                        <c:v>1.5437999999999999E-8</c:v>
                      </c:pt>
                      <c:pt idx="2904">
                        <c:v>1.5411999999999999E-8</c:v>
                      </c:pt>
                      <c:pt idx="2905">
                        <c:v>1.5452000000000002E-8</c:v>
                      </c:pt>
                      <c:pt idx="2906">
                        <c:v>1.5399000000000001E-8</c:v>
                      </c:pt>
                      <c:pt idx="2907">
                        <c:v>1.5456E-8</c:v>
                      </c:pt>
                      <c:pt idx="2908">
                        <c:v>1.543E-8</c:v>
                      </c:pt>
                      <c:pt idx="2909">
                        <c:v>1.5399000000000001E-8</c:v>
                      </c:pt>
                      <c:pt idx="2910">
                        <c:v>1.5437999999999999E-8</c:v>
                      </c:pt>
                      <c:pt idx="2911">
                        <c:v>1.5384999999999998E-8</c:v>
                      </c:pt>
                      <c:pt idx="2912">
                        <c:v>1.5372E-8</c:v>
                      </c:pt>
                      <c:pt idx="2913">
                        <c:v>1.5402999999999999E-8</c:v>
                      </c:pt>
                      <c:pt idx="2914">
                        <c:v>1.5446999999999999E-8</c:v>
                      </c:pt>
                      <c:pt idx="2915">
                        <c:v>1.5416000000000001E-8</c:v>
                      </c:pt>
                      <c:pt idx="2916">
                        <c:v>1.5399000000000001E-8</c:v>
                      </c:pt>
                      <c:pt idx="2917">
                        <c:v>1.5390000000000001E-8</c:v>
                      </c:pt>
                      <c:pt idx="2918">
                        <c:v>1.5425000000000001E-8</c:v>
                      </c:pt>
                      <c:pt idx="2919">
                        <c:v>1.543E-8</c:v>
                      </c:pt>
                      <c:pt idx="2920">
                        <c:v>1.5411999999999999E-8</c:v>
                      </c:pt>
                      <c:pt idx="2921">
                        <c:v>1.5381000000000001E-8</c:v>
                      </c:pt>
                      <c:pt idx="2922">
                        <c:v>1.5411999999999999E-8</c:v>
                      </c:pt>
                      <c:pt idx="2923">
                        <c:v>1.5393999999999999E-8</c:v>
                      </c:pt>
                      <c:pt idx="2924">
                        <c:v>1.5399000000000001E-8</c:v>
                      </c:pt>
                      <c:pt idx="2925">
                        <c:v>1.5384999999999998E-8</c:v>
                      </c:pt>
                      <c:pt idx="2926">
                        <c:v>1.5367999999999999E-8</c:v>
                      </c:pt>
                      <c:pt idx="2927">
                        <c:v>1.5367999999999999E-8</c:v>
                      </c:pt>
                      <c:pt idx="2928">
                        <c:v>1.5358999999999999E-8</c:v>
                      </c:pt>
                      <c:pt idx="2929">
                        <c:v>1.5381000000000001E-8</c:v>
                      </c:pt>
                      <c:pt idx="2930">
                        <c:v>1.5358999999999999E-8</c:v>
                      </c:pt>
                      <c:pt idx="2931">
                        <c:v>1.5349999999999998E-8</c:v>
                      </c:pt>
                      <c:pt idx="2932">
                        <c:v>1.5300999999999999E-8</c:v>
                      </c:pt>
                      <c:pt idx="2933">
                        <c:v>1.5363E-8</c:v>
                      </c:pt>
                      <c:pt idx="2934">
                        <c:v>1.5261E-8</c:v>
                      </c:pt>
                      <c:pt idx="2935">
                        <c:v>1.5376000000000001E-8</c:v>
                      </c:pt>
                      <c:pt idx="2936">
                        <c:v>1.5367999999999999E-8</c:v>
                      </c:pt>
                      <c:pt idx="2937">
                        <c:v>1.5337E-8</c:v>
                      </c:pt>
                      <c:pt idx="2938">
                        <c:v>1.5341000000000002E-8</c:v>
                      </c:pt>
                      <c:pt idx="2939">
                        <c:v>1.5279000000000001E-8</c:v>
                      </c:pt>
                      <c:pt idx="2940">
                        <c:v>1.5309999999999999E-8</c:v>
                      </c:pt>
                      <c:pt idx="2941">
                        <c:v>1.5354E-8</c:v>
                      </c:pt>
                      <c:pt idx="2942">
                        <c:v>1.5367999999999999E-8</c:v>
                      </c:pt>
                      <c:pt idx="2943">
                        <c:v>1.5297000000000001E-8</c:v>
                      </c:pt>
                      <c:pt idx="2944">
                        <c:v>1.5309999999999999E-8</c:v>
                      </c:pt>
                      <c:pt idx="2945">
                        <c:v>1.5288000000000001E-8</c:v>
                      </c:pt>
                      <c:pt idx="2946">
                        <c:v>1.5309999999999999E-8</c:v>
                      </c:pt>
                      <c:pt idx="2947">
                        <c:v>1.5319E-8</c:v>
                      </c:pt>
                      <c:pt idx="2948">
                        <c:v>1.5306000000000002E-8</c:v>
                      </c:pt>
                      <c:pt idx="2949">
                        <c:v>1.5328E-8</c:v>
                      </c:pt>
                      <c:pt idx="2950">
                        <c:v>1.5291999999999999E-8</c:v>
                      </c:pt>
                      <c:pt idx="2951">
                        <c:v>1.5328E-8</c:v>
                      </c:pt>
                      <c:pt idx="2952">
                        <c:v>1.5256999999999999E-8</c:v>
                      </c:pt>
                      <c:pt idx="2953">
                        <c:v>1.5221000000000001E-8</c:v>
                      </c:pt>
                      <c:pt idx="2954">
                        <c:v>1.5291999999999999E-8</c:v>
                      </c:pt>
                      <c:pt idx="2955">
                        <c:v>1.5274999999999999E-8</c:v>
                      </c:pt>
                      <c:pt idx="2956">
                        <c:v>1.5282999999999999E-8</c:v>
                      </c:pt>
                      <c:pt idx="2957">
                        <c:v>1.5282999999999999E-8</c:v>
                      </c:pt>
                      <c:pt idx="2958">
                        <c:v>1.5288000000000001E-8</c:v>
                      </c:pt>
                      <c:pt idx="2959">
                        <c:v>1.5256999999999999E-8</c:v>
                      </c:pt>
                      <c:pt idx="2960">
                        <c:v>1.5244000000000001E-8</c:v>
                      </c:pt>
                      <c:pt idx="2961">
                        <c:v>1.5247999999999999E-8</c:v>
                      </c:pt>
                      <c:pt idx="2962">
                        <c:v>1.5282999999999999E-8</c:v>
                      </c:pt>
                      <c:pt idx="2963">
                        <c:v>1.5261E-8</c:v>
                      </c:pt>
                      <c:pt idx="2964">
                        <c:v>1.5221000000000001E-8</c:v>
                      </c:pt>
                      <c:pt idx="2965">
                        <c:v>1.5186000000000001E-8</c:v>
                      </c:pt>
                      <c:pt idx="2966">
                        <c:v>1.5173E-8</c:v>
                      </c:pt>
                      <c:pt idx="2967">
                        <c:v>1.5238999999999998E-8</c:v>
                      </c:pt>
                      <c:pt idx="2968">
                        <c:v>1.5235E-8</c:v>
                      </c:pt>
                      <c:pt idx="2969">
                        <c:v>1.5208E-8</c:v>
                      </c:pt>
                      <c:pt idx="2970">
                        <c:v>1.5163999999999999E-8</c:v>
                      </c:pt>
                      <c:pt idx="2971">
                        <c:v>1.5198999999999999E-8</c:v>
                      </c:pt>
                      <c:pt idx="2972">
                        <c:v>1.5217E-8</c:v>
                      </c:pt>
                      <c:pt idx="2973">
                        <c:v>1.527E-8</c:v>
                      </c:pt>
                      <c:pt idx="2974">
                        <c:v>1.5226E-8</c:v>
                      </c:pt>
                      <c:pt idx="2975">
                        <c:v>1.5177000000000001E-8</c:v>
                      </c:pt>
                      <c:pt idx="2976">
                        <c:v>1.5226E-8</c:v>
                      </c:pt>
                      <c:pt idx="2977">
                        <c:v>1.5186000000000001E-8</c:v>
                      </c:pt>
                      <c:pt idx="2978">
                        <c:v>1.5182E-8</c:v>
                      </c:pt>
                      <c:pt idx="2979">
                        <c:v>1.5189999999999999E-8</c:v>
                      </c:pt>
                      <c:pt idx="2980">
                        <c:v>1.5195000000000001E-8</c:v>
                      </c:pt>
                      <c:pt idx="2981">
                        <c:v>1.5177000000000001E-8</c:v>
                      </c:pt>
                      <c:pt idx="2982">
                        <c:v>1.5142000000000001E-8</c:v>
                      </c:pt>
                      <c:pt idx="2983">
                        <c:v>1.5177000000000001E-8</c:v>
                      </c:pt>
                      <c:pt idx="2984">
                        <c:v>1.5142000000000001E-8</c:v>
                      </c:pt>
                      <c:pt idx="2985">
                        <c:v>1.5177000000000001E-8</c:v>
                      </c:pt>
                      <c:pt idx="2986">
                        <c:v>1.5189999999999999E-8</c:v>
                      </c:pt>
                      <c:pt idx="2987">
                        <c:v>1.5163999999999999E-8</c:v>
                      </c:pt>
                      <c:pt idx="2988">
                        <c:v>1.5142000000000001E-8</c:v>
                      </c:pt>
                      <c:pt idx="2989">
                        <c:v>1.5142000000000001E-8</c:v>
                      </c:pt>
                      <c:pt idx="2990">
                        <c:v>1.5145999999999999E-8</c:v>
                      </c:pt>
                      <c:pt idx="2991">
                        <c:v>1.5106E-8</c:v>
                      </c:pt>
                      <c:pt idx="2992">
                        <c:v>1.5142000000000001E-8</c:v>
                      </c:pt>
                      <c:pt idx="2993">
                        <c:v>1.5119999999999999E-8</c:v>
                      </c:pt>
                      <c:pt idx="2994">
                        <c:v>1.5106E-8</c:v>
                      </c:pt>
                      <c:pt idx="2995">
                        <c:v>1.5075000000000001E-8</c:v>
                      </c:pt>
                      <c:pt idx="2996">
                        <c:v>1.5115E-8</c:v>
                      </c:pt>
                      <c:pt idx="2997">
                        <c:v>1.5159E-8</c:v>
                      </c:pt>
                      <c:pt idx="2998">
                        <c:v>1.5124E-8</c:v>
                      </c:pt>
                      <c:pt idx="2999">
                        <c:v>1.5124E-8</c:v>
                      </c:pt>
                      <c:pt idx="3000">
                        <c:v>1.5115E-8</c:v>
                      </c:pt>
                      <c:pt idx="3001">
                        <c:v>1.5124E-8</c:v>
                      </c:pt>
                      <c:pt idx="3002">
                        <c:v>1.5058000000000002E-8</c:v>
                      </c:pt>
                      <c:pt idx="3003">
                        <c:v>1.5101999999999999E-8</c:v>
                      </c:pt>
                      <c:pt idx="3004">
                        <c:v>1.5142000000000001E-8</c:v>
                      </c:pt>
                      <c:pt idx="3005">
                        <c:v>1.5096999999999999E-8</c:v>
                      </c:pt>
                      <c:pt idx="3006">
                        <c:v>1.5040000000000001E-8</c:v>
                      </c:pt>
                      <c:pt idx="3007">
                        <c:v>1.5089E-8</c:v>
                      </c:pt>
                      <c:pt idx="3008">
                        <c:v>1.5043999999999999E-8</c:v>
                      </c:pt>
                      <c:pt idx="3009">
                        <c:v>1.5119999999999999E-8</c:v>
                      </c:pt>
                      <c:pt idx="3010">
                        <c:v>1.5031000000000001E-8</c:v>
                      </c:pt>
                      <c:pt idx="3011">
                        <c:v>1.5061999999999999E-8</c:v>
                      </c:pt>
                      <c:pt idx="3012">
                        <c:v>1.5115E-8</c:v>
                      </c:pt>
                      <c:pt idx="3013">
                        <c:v>1.5093000000000002E-8</c:v>
                      </c:pt>
                      <c:pt idx="3014">
                        <c:v>1.5058000000000002E-8</c:v>
                      </c:pt>
                      <c:pt idx="3015">
                        <c:v>1.5084000000000001E-8</c:v>
                      </c:pt>
                      <c:pt idx="3016">
                        <c:v>1.5066000000000001E-8</c:v>
                      </c:pt>
                      <c:pt idx="3017">
                        <c:v>1.5040000000000001E-8</c:v>
                      </c:pt>
                      <c:pt idx="3018">
                        <c:v>1.5040000000000001E-8</c:v>
                      </c:pt>
                      <c:pt idx="3019">
                        <c:v>1.5052999999999999E-8</c:v>
                      </c:pt>
                      <c:pt idx="3020">
                        <c:v>1.508E-8</c:v>
                      </c:pt>
                      <c:pt idx="3021">
                        <c:v>1.5089E-8</c:v>
                      </c:pt>
                      <c:pt idx="3022">
                        <c:v>1.5034999999999999E-8</c:v>
                      </c:pt>
                      <c:pt idx="3023">
                        <c:v>1.5093000000000002E-8</c:v>
                      </c:pt>
                      <c:pt idx="3024">
                        <c:v>1.5071E-8</c:v>
                      </c:pt>
                      <c:pt idx="3025">
                        <c:v>1.5142000000000001E-8</c:v>
                      </c:pt>
                      <c:pt idx="3026">
                        <c:v>1.5093000000000002E-8</c:v>
                      </c:pt>
                      <c:pt idx="3027">
                        <c:v>1.5061999999999999E-8</c:v>
                      </c:pt>
                      <c:pt idx="3028">
                        <c:v>1.5017999999999999E-8</c:v>
                      </c:pt>
                      <c:pt idx="3029">
                        <c:v>1.5115E-8</c:v>
                      </c:pt>
                      <c:pt idx="3030">
                        <c:v>1.5101999999999999E-8</c:v>
                      </c:pt>
                      <c:pt idx="3031">
                        <c:v>1.5058000000000002E-8</c:v>
                      </c:pt>
                      <c:pt idx="3032">
                        <c:v>1.5052999999999999E-8</c:v>
                      </c:pt>
                      <c:pt idx="3033">
                        <c:v>1.5052999999999999E-8</c:v>
                      </c:pt>
                      <c:pt idx="3034">
                        <c:v>1.5071E-8</c:v>
                      </c:pt>
                      <c:pt idx="3035">
                        <c:v>1.508E-8</c:v>
                      </c:pt>
                      <c:pt idx="3036">
                        <c:v>1.5066000000000001E-8</c:v>
                      </c:pt>
                      <c:pt idx="3037">
                        <c:v>1.5084000000000001E-8</c:v>
                      </c:pt>
                      <c:pt idx="3038">
                        <c:v>1.5110999999999999E-8</c:v>
                      </c:pt>
                      <c:pt idx="3039">
                        <c:v>1.5026999999999999E-8</c:v>
                      </c:pt>
                      <c:pt idx="3040">
                        <c:v>1.5106E-8</c:v>
                      </c:pt>
                      <c:pt idx="3041">
                        <c:v>1.5110999999999999E-8</c:v>
                      </c:pt>
                      <c:pt idx="3042">
                        <c:v>1.5043999999999999E-8</c:v>
                      </c:pt>
                      <c:pt idx="3043">
                        <c:v>1.5089E-8</c:v>
                      </c:pt>
                      <c:pt idx="3044">
                        <c:v>1.5058000000000002E-8</c:v>
                      </c:pt>
                      <c:pt idx="3045">
                        <c:v>1.5101999999999999E-8</c:v>
                      </c:pt>
                      <c:pt idx="3046">
                        <c:v>1.5075000000000001E-8</c:v>
                      </c:pt>
                      <c:pt idx="3047">
                        <c:v>1.5061999999999999E-8</c:v>
                      </c:pt>
                      <c:pt idx="3048">
                        <c:v>1.5089E-8</c:v>
                      </c:pt>
                      <c:pt idx="3049">
                        <c:v>1.5106E-8</c:v>
                      </c:pt>
                      <c:pt idx="3050">
                        <c:v>1.5058000000000002E-8</c:v>
                      </c:pt>
                      <c:pt idx="3051">
                        <c:v>1.5084000000000001E-8</c:v>
                      </c:pt>
                      <c:pt idx="3052">
                        <c:v>1.5089E-8</c:v>
                      </c:pt>
                      <c:pt idx="3053">
                        <c:v>1.5115E-8</c:v>
                      </c:pt>
                      <c:pt idx="3054">
                        <c:v>1.5066000000000001E-8</c:v>
                      </c:pt>
                      <c:pt idx="3055">
                        <c:v>1.5151000000000001E-8</c:v>
                      </c:pt>
                      <c:pt idx="3056">
                        <c:v>1.5071E-8</c:v>
                      </c:pt>
                      <c:pt idx="3057">
                        <c:v>1.5110999999999999E-8</c:v>
                      </c:pt>
                      <c:pt idx="3058">
                        <c:v>1.5101999999999999E-8</c:v>
                      </c:pt>
                      <c:pt idx="3059">
                        <c:v>1.5115E-8</c:v>
                      </c:pt>
                      <c:pt idx="3060">
                        <c:v>1.5093000000000002E-8</c:v>
                      </c:pt>
                      <c:pt idx="3061">
                        <c:v>1.5124E-8</c:v>
                      </c:pt>
                      <c:pt idx="3062">
                        <c:v>1.5119999999999999E-8</c:v>
                      </c:pt>
                      <c:pt idx="3063">
                        <c:v>1.5128000000000002E-8</c:v>
                      </c:pt>
                      <c:pt idx="3064">
                        <c:v>1.5093000000000002E-8</c:v>
                      </c:pt>
                      <c:pt idx="3065">
                        <c:v>1.5093000000000002E-8</c:v>
                      </c:pt>
                      <c:pt idx="3066">
                        <c:v>1.5075000000000001E-8</c:v>
                      </c:pt>
                      <c:pt idx="3067">
                        <c:v>1.5096999999999999E-8</c:v>
                      </c:pt>
                      <c:pt idx="3068">
                        <c:v>1.5101999999999999E-8</c:v>
                      </c:pt>
                      <c:pt idx="3069">
                        <c:v>1.5071E-8</c:v>
                      </c:pt>
                      <c:pt idx="3070">
                        <c:v>1.5101999999999999E-8</c:v>
                      </c:pt>
                      <c:pt idx="3071">
                        <c:v>1.5089E-8</c:v>
                      </c:pt>
                      <c:pt idx="3072">
                        <c:v>1.5163999999999999E-8</c:v>
                      </c:pt>
                      <c:pt idx="3073">
                        <c:v>1.5128000000000002E-8</c:v>
                      </c:pt>
                      <c:pt idx="3074">
                        <c:v>1.5093000000000002E-8</c:v>
                      </c:pt>
                      <c:pt idx="3075">
                        <c:v>1.5101999999999999E-8</c:v>
                      </c:pt>
                      <c:pt idx="3076">
                        <c:v>1.5133000000000001E-8</c:v>
                      </c:pt>
                      <c:pt idx="3077">
                        <c:v>1.5089E-8</c:v>
                      </c:pt>
                      <c:pt idx="3078">
                        <c:v>1.5142000000000001E-8</c:v>
                      </c:pt>
                      <c:pt idx="3079">
                        <c:v>1.5124E-8</c:v>
                      </c:pt>
                      <c:pt idx="3080">
                        <c:v>1.5096999999999999E-8</c:v>
                      </c:pt>
                      <c:pt idx="3081">
                        <c:v>1.5106E-8</c:v>
                      </c:pt>
                      <c:pt idx="3082">
                        <c:v>1.5115E-8</c:v>
                      </c:pt>
                      <c:pt idx="3083">
                        <c:v>1.5101999999999999E-8</c:v>
                      </c:pt>
                      <c:pt idx="3084">
                        <c:v>1.5093000000000002E-8</c:v>
                      </c:pt>
                      <c:pt idx="3085">
                        <c:v>1.5110999999999999E-8</c:v>
                      </c:pt>
                      <c:pt idx="3086">
                        <c:v>1.5093000000000002E-8</c:v>
                      </c:pt>
                      <c:pt idx="3087">
                        <c:v>1.5101999999999999E-8</c:v>
                      </c:pt>
                      <c:pt idx="3088">
                        <c:v>1.5089E-8</c:v>
                      </c:pt>
                      <c:pt idx="3089">
                        <c:v>1.5061999999999999E-8</c:v>
                      </c:pt>
                      <c:pt idx="3090">
                        <c:v>1.5066000000000001E-8</c:v>
                      </c:pt>
                      <c:pt idx="3091">
                        <c:v>1.5106E-8</c:v>
                      </c:pt>
                      <c:pt idx="3092">
                        <c:v>1.5128000000000002E-8</c:v>
                      </c:pt>
                      <c:pt idx="3093">
                        <c:v>1.508E-8</c:v>
                      </c:pt>
                      <c:pt idx="3094">
                        <c:v>1.5115E-8</c:v>
                      </c:pt>
                      <c:pt idx="3095">
                        <c:v>1.5058000000000002E-8</c:v>
                      </c:pt>
                      <c:pt idx="3096">
                        <c:v>1.5110999999999999E-8</c:v>
                      </c:pt>
                      <c:pt idx="3097">
                        <c:v>1.5075000000000001E-8</c:v>
                      </c:pt>
                      <c:pt idx="3098">
                        <c:v>1.5026999999999999E-8</c:v>
                      </c:pt>
                      <c:pt idx="3099">
                        <c:v>1.5022E-8</c:v>
                      </c:pt>
                      <c:pt idx="3100">
                        <c:v>1.5040000000000001E-8</c:v>
                      </c:pt>
                      <c:pt idx="3101">
                        <c:v>1.5089E-8</c:v>
                      </c:pt>
                      <c:pt idx="3102">
                        <c:v>1.5089E-8</c:v>
                      </c:pt>
                      <c:pt idx="3103">
                        <c:v>1.508E-8</c:v>
                      </c:pt>
                      <c:pt idx="3104">
                        <c:v>1.5066000000000001E-8</c:v>
                      </c:pt>
                      <c:pt idx="3105">
                        <c:v>1.5052999999999999E-8</c:v>
                      </c:pt>
                      <c:pt idx="3106">
                        <c:v>1.5049000000000001E-8</c:v>
                      </c:pt>
                      <c:pt idx="3107">
                        <c:v>1.5066000000000001E-8</c:v>
                      </c:pt>
                      <c:pt idx="3108">
                        <c:v>1.5093000000000002E-8</c:v>
                      </c:pt>
                      <c:pt idx="3109">
                        <c:v>1.5043999999999999E-8</c:v>
                      </c:pt>
                      <c:pt idx="3110">
                        <c:v>1.5049000000000001E-8</c:v>
                      </c:pt>
                      <c:pt idx="3111">
                        <c:v>1.5026999999999999E-8</c:v>
                      </c:pt>
                      <c:pt idx="3112">
                        <c:v>1.5040000000000001E-8</c:v>
                      </c:pt>
                      <c:pt idx="3113">
                        <c:v>1.5071E-8</c:v>
                      </c:pt>
                      <c:pt idx="3114">
                        <c:v>1.5071E-8</c:v>
                      </c:pt>
                      <c:pt idx="3115">
                        <c:v>1.5061999999999999E-8</c:v>
                      </c:pt>
                      <c:pt idx="3116">
                        <c:v>1.5026999999999999E-8</c:v>
                      </c:pt>
                      <c:pt idx="3117">
                        <c:v>1.5043999999999999E-8</c:v>
                      </c:pt>
                      <c:pt idx="3118">
                        <c:v>1.5034999999999999E-8</c:v>
                      </c:pt>
                      <c:pt idx="3119">
                        <c:v>1.5017999999999999E-8</c:v>
                      </c:pt>
                      <c:pt idx="3120">
                        <c:v>1.5066000000000001E-8</c:v>
                      </c:pt>
                      <c:pt idx="3121">
                        <c:v>1.5026999999999999E-8</c:v>
                      </c:pt>
                      <c:pt idx="3122">
                        <c:v>1.5052999999999999E-8</c:v>
                      </c:pt>
                      <c:pt idx="3123">
                        <c:v>1.4999999999999999E-8</c:v>
                      </c:pt>
                      <c:pt idx="3124">
                        <c:v>1.5022E-8</c:v>
                      </c:pt>
                      <c:pt idx="3125">
                        <c:v>1.4996000000000001E-8</c:v>
                      </c:pt>
                      <c:pt idx="3126">
                        <c:v>1.5013E-8</c:v>
                      </c:pt>
                      <c:pt idx="3127">
                        <c:v>1.5031000000000001E-8</c:v>
                      </c:pt>
                      <c:pt idx="3128">
                        <c:v>1.4982000000000001E-8</c:v>
                      </c:pt>
                      <c:pt idx="3129">
                        <c:v>1.5026999999999999E-8</c:v>
                      </c:pt>
                      <c:pt idx="3130">
                        <c:v>1.4982000000000001E-8</c:v>
                      </c:pt>
                      <c:pt idx="3131">
                        <c:v>1.5040000000000001E-8</c:v>
                      </c:pt>
                      <c:pt idx="3132">
                        <c:v>1.5040000000000001E-8</c:v>
                      </c:pt>
                      <c:pt idx="3133">
                        <c:v>1.4934E-8</c:v>
                      </c:pt>
                      <c:pt idx="3134">
                        <c:v>1.4999999999999999E-8</c:v>
                      </c:pt>
                      <c:pt idx="3135">
                        <c:v>1.5022E-8</c:v>
                      </c:pt>
                      <c:pt idx="3136">
                        <c:v>1.4955999999999998E-8</c:v>
                      </c:pt>
                      <c:pt idx="3137">
                        <c:v>1.5013E-8</c:v>
                      </c:pt>
                      <c:pt idx="3138">
                        <c:v>1.4987E-8</c:v>
                      </c:pt>
                      <c:pt idx="3139">
                        <c:v>1.4996000000000001E-8</c:v>
                      </c:pt>
                      <c:pt idx="3140">
                        <c:v>1.4947000000000001E-8</c:v>
                      </c:pt>
                      <c:pt idx="3141">
                        <c:v>1.4982000000000001E-8</c:v>
                      </c:pt>
                      <c:pt idx="3142">
                        <c:v>1.4955999999999998E-8</c:v>
                      </c:pt>
                      <c:pt idx="3143">
                        <c:v>1.4973000000000001E-8</c:v>
                      </c:pt>
                      <c:pt idx="3144">
                        <c:v>1.4920000000000001E-8</c:v>
                      </c:pt>
                      <c:pt idx="3145">
                        <c:v>1.4941999999999999E-8</c:v>
                      </c:pt>
                      <c:pt idx="3146">
                        <c:v>1.4903000000000001E-8</c:v>
                      </c:pt>
                      <c:pt idx="3147">
                        <c:v>1.4999999999999999E-8</c:v>
                      </c:pt>
                      <c:pt idx="3148">
                        <c:v>1.4911E-8</c:v>
                      </c:pt>
                      <c:pt idx="3149">
                        <c:v>1.4938000000000001E-8</c:v>
                      </c:pt>
                      <c:pt idx="3150">
                        <c:v>1.4929000000000001E-8</c:v>
                      </c:pt>
                      <c:pt idx="3151">
                        <c:v>1.4938000000000001E-8</c:v>
                      </c:pt>
                      <c:pt idx="3152">
                        <c:v>1.4915999999999999E-8</c:v>
                      </c:pt>
                      <c:pt idx="3153">
                        <c:v>1.4889E-8</c:v>
                      </c:pt>
                      <c:pt idx="3154">
                        <c:v>1.4938000000000001E-8</c:v>
                      </c:pt>
                      <c:pt idx="3155">
                        <c:v>1.4947000000000001E-8</c:v>
                      </c:pt>
                      <c:pt idx="3156">
                        <c:v>1.4938000000000001E-8</c:v>
                      </c:pt>
                      <c:pt idx="3157">
                        <c:v>1.4858E-8</c:v>
                      </c:pt>
                      <c:pt idx="3158">
                        <c:v>1.4885000000000001E-8</c:v>
                      </c:pt>
                      <c:pt idx="3159">
                        <c:v>1.4929000000000001E-8</c:v>
                      </c:pt>
                      <c:pt idx="3160">
                        <c:v>1.4867E-8</c:v>
                      </c:pt>
                      <c:pt idx="3161">
                        <c:v>1.4929000000000001E-8</c:v>
                      </c:pt>
                      <c:pt idx="3162">
                        <c:v>1.4915999999999999E-8</c:v>
                      </c:pt>
                      <c:pt idx="3163">
                        <c:v>1.4903000000000001E-8</c:v>
                      </c:pt>
                      <c:pt idx="3164">
                        <c:v>1.4885000000000001E-8</c:v>
                      </c:pt>
                      <c:pt idx="3165">
                        <c:v>1.488E-8</c:v>
                      </c:pt>
                      <c:pt idx="3166">
                        <c:v>1.4898E-8</c:v>
                      </c:pt>
                      <c:pt idx="3167">
                        <c:v>1.4929000000000001E-8</c:v>
                      </c:pt>
                      <c:pt idx="3168">
                        <c:v>1.4929000000000001E-8</c:v>
                      </c:pt>
                      <c:pt idx="3169">
                        <c:v>1.4832E-8</c:v>
                      </c:pt>
                      <c:pt idx="3170">
                        <c:v>1.4920000000000001E-8</c:v>
                      </c:pt>
                      <c:pt idx="3171">
                        <c:v>1.4858E-8</c:v>
                      </c:pt>
                      <c:pt idx="3172">
                        <c:v>1.4885000000000001E-8</c:v>
                      </c:pt>
                      <c:pt idx="3173">
                        <c:v>1.4863E-8</c:v>
                      </c:pt>
                      <c:pt idx="3174">
                        <c:v>1.4863E-8</c:v>
                      </c:pt>
                      <c:pt idx="3175">
                        <c:v>1.4867E-8</c:v>
                      </c:pt>
                      <c:pt idx="3176">
                        <c:v>1.4867E-8</c:v>
                      </c:pt>
                      <c:pt idx="3177">
                        <c:v>1.4832E-8</c:v>
                      </c:pt>
                      <c:pt idx="3178">
                        <c:v>1.481E-8</c:v>
                      </c:pt>
                      <c:pt idx="3179">
                        <c:v>1.4818000000000001E-8</c:v>
                      </c:pt>
                      <c:pt idx="3180">
                        <c:v>1.4818000000000001E-8</c:v>
                      </c:pt>
                      <c:pt idx="3181">
                        <c:v>1.4845E-8</c:v>
                      </c:pt>
                      <c:pt idx="3182">
                        <c:v>1.4841E-8</c:v>
                      </c:pt>
                      <c:pt idx="3183">
                        <c:v>1.4858E-8</c:v>
                      </c:pt>
                      <c:pt idx="3184">
                        <c:v>1.4818000000000001E-8</c:v>
                      </c:pt>
                      <c:pt idx="3185">
                        <c:v>1.4845E-8</c:v>
                      </c:pt>
                      <c:pt idx="3186">
                        <c:v>1.4848999999999999E-8</c:v>
                      </c:pt>
                      <c:pt idx="3187">
                        <c:v>1.4863E-8</c:v>
                      </c:pt>
                      <c:pt idx="3188">
                        <c:v>1.4814E-8</c:v>
                      </c:pt>
                      <c:pt idx="3189">
                        <c:v>1.4801E-8</c:v>
                      </c:pt>
                      <c:pt idx="3190">
                        <c:v>1.4791999999999999E-8</c:v>
                      </c:pt>
                      <c:pt idx="3191">
                        <c:v>1.4779E-8</c:v>
                      </c:pt>
                      <c:pt idx="3192">
                        <c:v>1.4823E-8</c:v>
                      </c:pt>
                      <c:pt idx="3193">
                        <c:v>1.4796000000000001E-8</c:v>
                      </c:pt>
                      <c:pt idx="3194">
                        <c:v>1.4796000000000001E-8</c:v>
                      </c:pt>
                      <c:pt idx="3195">
                        <c:v>1.481E-8</c:v>
                      </c:pt>
                      <c:pt idx="3196">
                        <c:v>1.4783000000000001E-8</c:v>
                      </c:pt>
                      <c:pt idx="3197">
                        <c:v>1.4796000000000001E-8</c:v>
                      </c:pt>
                      <c:pt idx="3198">
                        <c:v>1.4756E-8</c:v>
                      </c:pt>
                      <c:pt idx="3199">
                        <c:v>1.4769999999999999E-8</c:v>
                      </c:pt>
                      <c:pt idx="3200">
                        <c:v>1.4756E-8</c:v>
                      </c:pt>
                      <c:pt idx="3201">
                        <c:v>1.4783000000000001E-8</c:v>
                      </c:pt>
                      <c:pt idx="3202">
                        <c:v>1.4734E-8</c:v>
                      </c:pt>
                      <c:pt idx="3203">
                        <c:v>1.4779E-8</c:v>
                      </c:pt>
                      <c:pt idx="3204">
                        <c:v>1.4801E-8</c:v>
                      </c:pt>
                      <c:pt idx="3205">
                        <c:v>1.4752E-8</c:v>
                      </c:pt>
                      <c:pt idx="3206">
                        <c:v>1.4752E-8</c:v>
                      </c:pt>
                      <c:pt idx="3207">
                        <c:v>1.4717E-8</c:v>
                      </c:pt>
                      <c:pt idx="3208">
                        <c:v>1.4796000000000001E-8</c:v>
                      </c:pt>
                      <c:pt idx="3209">
                        <c:v>1.4765E-8</c:v>
                      </c:pt>
                      <c:pt idx="3210">
                        <c:v>1.4769999999999999E-8</c:v>
                      </c:pt>
                      <c:pt idx="3211">
                        <c:v>1.4756E-8</c:v>
                      </c:pt>
                      <c:pt idx="3212">
                        <c:v>1.4765E-8</c:v>
                      </c:pt>
                      <c:pt idx="3213">
                        <c:v>1.4739E-8</c:v>
                      </c:pt>
                      <c:pt idx="3214">
                        <c:v>1.4734E-8</c:v>
                      </c:pt>
                      <c:pt idx="3215">
                        <c:v>1.4734E-8</c:v>
                      </c:pt>
                      <c:pt idx="3216">
                        <c:v>1.4743E-8</c:v>
                      </c:pt>
                      <c:pt idx="3217">
                        <c:v>1.469E-8</c:v>
                      </c:pt>
                      <c:pt idx="3218">
                        <c:v>1.4686E-8</c:v>
                      </c:pt>
                      <c:pt idx="3219">
                        <c:v>1.4702999999999999E-8</c:v>
                      </c:pt>
                      <c:pt idx="3220">
                        <c:v>1.4743E-8</c:v>
                      </c:pt>
                      <c:pt idx="3221">
                        <c:v>1.4694000000000001E-8</c:v>
                      </c:pt>
                      <c:pt idx="3222">
                        <c:v>1.4756E-8</c:v>
                      </c:pt>
                      <c:pt idx="3223">
                        <c:v>1.4708E-8</c:v>
                      </c:pt>
                      <c:pt idx="3224">
                        <c:v>1.4734E-8</c:v>
                      </c:pt>
                      <c:pt idx="3225">
                        <c:v>1.4739E-8</c:v>
                      </c:pt>
                      <c:pt idx="3226">
                        <c:v>1.4712E-8</c:v>
                      </c:pt>
                      <c:pt idx="3227">
                        <c:v>1.4659000000000001E-8</c:v>
                      </c:pt>
                      <c:pt idx="3228">
                        <c:v>1.4686E-8</c:v>
                      </c:pt>
                      <c:pt idx="3229">
                        <c:v>1.465E-8</c:v>
                      </c:pt>
                      <c:pt idx="3230">
                        <c:v>1.473E-8</c:v>
                      </c:pt>
                      <c:pt idx="3231">
                        <c:v>1.4663E-8</c:v>
                      </c:pt>
                      <c:pt idx="3232">
                        <c:v>1.4739E-8</c:v>
                      </c:pt>
                      <c:pt idx="3233">
                        <c:v>1.469E-8</c:v>
                      </c:pt>
                      <c:pt idx="3234">
                        <c:v>1.4667999999999999E-8</c:v>
                      </c:pt>
                      <c:pt idx="3235">
                        <c:v>1.4708E-8</c:v>
                      </c:pt>
                      <c:pt idx="3236">
                        <c:v>1.4680999999999999E-8</c:v>
                      </c:pt>
                      <c:pt idx="3237">
                        <c:v>1.4702999999999999E-8</c:v>
                      </c:pt>
                      <c:pt idx="3238">
                        <c:v>1.4677E-8</c:v>
                      </c:pt>
                      <c:pt idx="3239">
                        <c:v>1.4717E-8</c:v>
                      </c:pt>
                      <c:pt idx="3240">
                        <c:v>1.4702999999999999E-8</c:v>
                      </c:pt>
                      <c:pt idx="3241">
                        <c:v>1.4672000000000001E-8</c:v>
                      </c:pt>
                      <c:pt idx="3242">
                        <c:v>1.4680999999999999E-8</c:v>
                      </c:pt>
                      <c:pt idx="3243">
                        <c:v>1.465E-8</c:v>
                      </c:pt>
                      <c:pt idx="3244">
                        <c:v>1.469E-8</c:v>
                      </c:pt>
                      <c:pt idx="3245">
                        <c:v>1.4672000000000001E-8</c:v>
                      </c:pt>
                      <c:pt idx="3246">
                        <c:v>1.4645999999999999E-8</c:v>
                      </c:pt>
                      <c:pt idx="3247">
                        <c:v>1.4637000000000001E-8</c:v>
                      </c:pt>
                      <c:pt idx="3248">
                        <c:v>1.4712E-8</c:v>
                      </c:pt>
                      <c:pt idx="3249">
                        <c:v>1.4712E-8</c:v>
                      </c:pt>
                      <c:pt idx="3250">
                        <c:v>1.4680999999999999E-8</c:v>
                      </c:pt>
                      <c:pt idx="3251">
                        <c:v>1.4721E-8</c:v>
                      </c:pt>
                      <c:pt idx="3252">
                        <c:v>1.4677E-8</c:v>
                      </c:pt>
                      <c:pt idx="3253">
                        <c:v>1.4702999999999999E-8</c:v>
                      </c:pt>
                      <c:pt idx="3254">
                        <c:v>1.4712E-8</c:v>
                      </c:pt>
                      <c:pt idx="3255">
                        <c:v>1.4702999999999999E-8</c:v>
                      </c:pt>
                      <c:pt idx="3256">
                        <c:v>1.4708E-8</c:v>
                      </c:pt>
                      <c:pt idx="3257">
                        <c:v>1.4677E-8</c:v>
                      </c:pt>
                      <c:pt idx="3258">
                        <c:v>1.4694000000000001E-8</c:v>
                      </c:pt>
                      <c:pt idx="3259">
                        <c:v>1.4694000000000001E-8</c:v>
                      </c:pt>
                      <c:pt idx="3260">
                        <c:v>1.4663E-8</c:v>
                      </c:pt>
                      <c:pt idx="3261">
                        <c:v>1.4717E-8</c:v>
                      </c:pt>
                      <c:pt idx="3262">
                        <c:v>1.469E-8</c:v>
                      </c:pt>
                      <c:pt idx="3263">
                        <c:v>1.4721E-8</c:v>
                      </c:pt>
                      <c:pt idx="3264">
                        <c:v>1.4712E-8</c:v>
                      </c:pt>
                      <c:pt idx="3265">
                        <c:v>1.4748000000000001E-8</c:v>
                      </c:pt>
                      <c:pt idx="3266">
                        <c:v>1.4694000000000001E-8</c:v>
                      </c:pt>
                      <c:pt idx="3267">
                        <c:v>1.4632E-8</c:v>
                      </c:pt>
                      <c:pt idx="3268">
                        <c:v>1.4699E-8</c:v>
                      </c:pt>
                      <c:pt idx="3269">
                        <c:v>1.4659000000000001E-8</c:v>
                      </c:pt>
                      <c:pt idx="3270">
                        <c:v>1.4694000000000001E-8</c:v>
                      </c:pt>
                      <c:pt idx="3271">
                        <c:v>1.4672000000000001E-8</c:v>
                      </c:pt>
                      <c:pt idx="3272">
                        <c:v>1.4680999999999999E-8</c:v>
                      </c:pt>
                      <c:pt idx="3273">
                        <c:v>1.4708E-8</c:v>
                      </c:pt>
                      <c:pt idx="3274">
                        <c:v>1.4659000000000001E-8</c:v>
                      </c:pt>
                      <c:pt idx="3275">
                        <c:v>1.4680999999999999E-8</c:v>
                      </c:pt>
                      <c:pt idx="3276">
                        <c:v>1.4739E-8</c:v>
                      </c:pt>
                      <c:pt idx="3277">
                        <c:v>1.4655E-8</c:v>
                      </c:pt>
                      <c:pt idx="3278">
                        <c:v>1.4702999999999999E-8</c:v>
                      </c:pt>
                      <c:pt idx="3279">
                        <c:v>1.4659000000000001E-8</c:v>
                      </c:pt>
                      <c:pt idx="3280">
                        <c:v>1.4680999999999999E-8</c:v>
                      </c:pt>
                      <c:pt idx="3281">
                        <c:v>1.4632E-8</c:v>
                      </c:pt>
                      <c:pt idx="3282">
                        <c:v>1.4708E-8</c:v>
                      </c:pt>
                      <c:pt idx="3283">
                        <c:v>1.4680999999999999E-8</c:v>
                      </c:pt>
                      <c:pt idx="3284">
                        <c:v>1.469E-8</c:v>
                      </c:pt>
                      <c:pt idx="3285">
                        <c:v>1.4686E-8</c:v>
                      </c:pt>
                      <c:pt idx="3286">
                        <c:v>1.4699E-8</c:v>
                      </c:pt>
                      <c:pt idx="3287">
                        <c:v>1.469E-8</c:v>
                      </c:pt>
                      <c:pt idx="3288">
                        <c:v>1.4672000000000001E-8</c:v>
                      </c:pt>
                      <c:pt idx="3289">
                        <c:v>1.4686E-8</c:v>
                      </c:pt>
                      <c:pt idx="3290">
                        <c:v>1.4677E-8</c:v>
                      </c:pt>
                      <c:pt idx="3291">
                        <c:v>1.4712E-8</c:v>
                      </c:pt>
                      <c:pt idx="3292">
                        <c:v>1.4708E-8</c:v>
                      </c:pt>
                      <c:pt idx="3293">
                        <c:v>1.4663E-8</c:v>
                      </c:pt>
                      <c:pt idx="3294">
                        <c:v>1.4672000000000001E-8</c:v>
                      </c:pt>
                      <c:pt idx="3295">
                        <c:v>1.4686E-8</c:v>
                      </c:pt>
                      <c:pt idx="3296">
                        <c:v>1.4667999999999999E-8</c:v>
                      </c:pt>
                      <c:pt idx="3297">
                        <c:v>1.4672000000000001E-8</c:v>
                      </c:pt>
                      <c:pt idx="3298">
                        <c:v>1.4641E-8</c:v>
                      </c:pt>
                      <c:pt idx="3299">
                        <c:v>1.469E-8</c:v>
                      </c:pt>
                      <c:pt idx="3300">
                        <c:v>1.4677E-8</c:v>
                      </c:pt>
                      <c:pt idx="3301">
                        <c:v>1.4699E-8</c:v>
                      </c:pt>
                      <c:pt idx="3302">
                        <c:v>1.4712E-8</c:v>
                      </c:pt>
                      <c:pt idx="3303">
                        <c:v>1.4717E-8</c:v>
                      </c:pt>
                      <c:pt idx="3304">
                        <c:v>1.4686E-8</c:v>
                      </c:pt>
                      <c:pt idx="3305">
                        <c:v>1.4694000000000001E-8</c:v>
                      </c:pt>
                      <c:pt idx="3306">
                        <c:v>1.469E-8</c:v>
                      </c:pt>
                      <c:pt idx="3307">
                        <c:v>1.4721E-8</c:v>
                      </c:pt>
                      <c:pt idx="3308">
                        <c:v>1.473E-8</c:v>
                      </c:pt>
                      <c:pt idx="3309">
                        <c:v>1.4717E-8</c:v>
                      </c:pt>
                      <c:pt idx="3310">
                        <c:v>1.4725E-8</c:v>
                      </c:pt>
                      <c:pt idx="3311">
                        <c:v>1.4699E-8</c:v>
                      </c:pt>
                      <c:pt idx="3312">
                        <c:v>1.4702999999999999E-8</c:v>
                      </c:pt>
                      <c:pt idx="3313">
                        <c:v>1.4699E-8</c:v>
                      </c:pt>
                      <c:pt idx="3314">
                        <c:v>1.4699E-8</c:v>
                      </c:pt>
                      <c:pt idx="3315">
                        <c:v>1.4680999999999999E-8</c:v>
                      </c:pt>
                      <c:pt idx="3316">
                        <c:v>1.473E-8</c:v>
                      </c:pt>
                      <c:pt idx="3317">
                        <c:v>1.473E-8</c:v>
                      </c:pt>
                      <c:pt idx="3318">
                        <c:v>1.4712E-8</c:v>
                      </c:pt>
                      <c:pt idx="3319">
                        <c:v>1.4748000000000001E-8</c:v>
                      </c:pt>
                      <c:pt idx="3320">
                        <c:v>1.4721E-8</c:v>
                      </c:pt>
                      <c:pt idx="3321">
                        <c:v>1.4712E-8</c:v>
                      </c:pt>
                      <c:pt idx="3322">
                        <c:v>1.4752E-8</c:v>
                      </c:pt>
                      <c:pt idx="3323">
                        <c:v>1.4787E-8</c:v>
                      </c:pt>
                      <c:pt idx="3324">
                        <c:v>1.4765E-8</c:v>
                      </c:pt>
                      <c:pt idx="3325">
                        <c:v>1.4752E-8</c:v>
                      </c:pt>
                      <c:pt idx="3326">
                        <c:v>1.4752E-8</c:v>
                      </c:pt>
                      <c:pt idx="3327">
                        <c:v>1.4752E-8</c:v>
                      </c:pt>
                      <c:pt idx="3328">
                        <c:v>1.4765E-8</c:v>
                      </c:pt>
                      <c:pt idx="3329">
                        <c:v>1.4774E-8</c:v>
                      </c:pt>
                      <c:pt idx="3330">
                        <c:v>1.4734E-8</c:v>
                      </c:pt>
                      <c:pt idx="3331">
                        <c:v>1.4769999999999999E-8</c:v>
                      </c:pt>
                      <c:pt idx="3332">
                        <c:v>1.481E-8</c:v>
                      </c:pt>
                      <c:pt idx="3333">
                        <c:v>1.4779E-8</c:v>
                      </c:pt>
                      <c:pt idx="3334">
                        <c:v>1.4814E-8</c:v>
                      </c:pt>
                      <c:pt idx="3335">
                        <c:v>1.4836E-8</c:v>
                      </c:pt>
                      <c:pt idx="3336">
                        <c:v>1.4801E-8</c:v>
                      </c:pt>
                      <c:pt idx="3337">
                        <c:v>1.4818000000000001E-8</c:v>
                      </c:pt>
                      <c:pt idx="3338">
                        <c:v>1.4814E-8</c:v>
                      </c:pt>
                      <c:pt idx="3339">
                        <c:v>1.4796000000000001E-8</c:v>
                      </c:pt>
                      <c:pt idx="3340">
                        <c:v>1.4814E-8</c:v>
                      </c:pt>
                      <c:pt idx="3341">
                        <c:v>1.4791999999999999E-8</c:v>
                      </c:pt>
                      <c:pt idx="3342">
                        <c:v>1.4836E-8</c:v>
                      </c:pt>
                      <c:pt idx="3343">
                        <c:v>1.4872000000000001E-8</c:v>
                      </c:pt>
                      <c:pt idx="3344">
                        <c:v>1.4818000000000001E-8</c:v>
                      </c:pt>
                      <c:pt idx="3345">
                        <c:v>1.4858E-8</c:v>
                      </c:pt>
                      <c:pt idx="3346">
                        <c:v>1.4841E-8</c:v>
                      </c:pt>
                      <c:pt idx="3347">
                        <c:v>1.4818000000000001E-8</c:v>
                      </c:pt>
                      <c:pt idx="3348">
                        <c:v>1.4854E-8</c:v>
                      </c:pt>
                      <c:pt idx="3349">
                        <c:v>1.4863E-8</c:v>
                      </c:pt>
                      <c:pt idx="3350">
                        <c:v>1.4867E-8</c:v>
                      </c:pt>
                      <c:pt idx="3351">
                        <c:v>1.4903000000000001E-8</c:v>
                      </c:pt>
                      <c:pt idx="3352">
                        <c:v>1.4938000000000001E-8</c:v>
                      </c:pt>
                      <c:pt idx="3353">
                        <c:v>1.488E-8</c:v>
                      </c:pt>
                      <c:pt idx="3354">
                        <c:v>1.4947000000000001E-8</c:v>
                      </c:pt>
                      <c:pt idx="3355">
                        <c:v>1.4929000000000001E-8</c:v>
                      </c:pt>
                      <c:pt idx="3356">
                        <c:v>1.4941999999999999E-8</c:v>
                      </c:pt>
                      <c:pt idx="3357">
                        <c:v>1.4934E-8</c:v>
                      </c:pt>
                      <c:pt idx="3358">
                        <c:v>1.4941999999999999E-8</c:v>
                      </c:pt>
                      <c:pt idx="3359">
                        <c:v>1.4964999999999999E-8</c:v>
                      </c:pt>
                      <c:pt idx="3360">
                        <c:v>1.4969E-8</c:v>
                      </c:pt>
                      <c:pt idx="3361">
                        <c:v>1.4915999999999999E-8</c:v>
                      </c:pt>
                      <c:pt idx="3362">
                        <c:v>1.4938000000000001E-8</c:v>
                      </c:pt>
                      <c:pt idx="3363">
                        <c:v>1.4950999999999999E-8</c:v>
                      </c:pt>
                      <c:pt idx="3364">
                        <c:v>1.496E-8</c:v>
                      </c:pt>
                      <c:pt idx="3365">
                        <c:v>1.4964999999999999E-8</c:v>
                      </c:pt>
                      <c:pt idx="3366">
                        <c:v>1.4973000000000001E-8</c:v>
                      </c:pt>
                      <c:pt idx="3367">
                        <c:v>1.4982000000000001E-8</c:v>
                      </c:pt>
                      <c:pt idx="3368">
                        <c:v>1.4990999999999998E-8</c:v>
                      </c:pt>
                      <c:pt idx="3369">
                        <c:v>1.4938000000000001E-8</c:v>
                      </c:pt>
                      <c:pt idx="3370">
                        <c:v>1.4987E-8</c:v>
                      </c:pt>
                      <c:pt idx="3371">
                        <c:v>1.5013E-8</c:v>
                      </c:pt>
                      <c:pt idx="3372">
                        <c:v>1.496E-8</c:v>
                      </c:pt>
                      <c:pt idx="3373">
                        <c:v>1.5004E-8</c:v>
                      </c:pt>
                      <c:pt idx="3374">
                        <c:v>1.5026999999999999E-8</c:v>
                      </c:pt>
                      <c:pt idx="3375">
                        <c:v>1.5017999999999999E-8</c:v>
                      </c:pt>
                      <c:pt idx="3376">
                        <c:v>1.5017999999999999E-8</c:v>
                      </c:pt>
                      <c:pt idx="3377">
                        <c:v>1.5008999999999999E-8</c:v>
                      </c:pt>
                      <c:pt idx="3378">
                        <c:v>1.5040000000000001E-8</c:v>
                      </c:pt>
                      <c:pt idx="3379">
                        <c:v>1.5071E-8</c:v>
                      </c:pt>
                      <c:pt idx="3380">
                        <c:v>1.5049000000000001E-8</c:v>
                      </c:pt>
                      <c:pt idx="3381">
                        <c:v>1.5084000000000001E-8</c:v>
                      </c:pt>
                      <c:pt idx="3382">
                        <c:v>1.5052999999999999E-8</c:v>
                      </c:pt>
                      <c:pt idx="3383">
                        <c:v>1.5061999999999999E-8</c:v>
                      </c:pt>
                      <c:pt idx="3384">
                        <c:v>1.5049000000000001E-8</c:v>
                      </c:pt>
                      <c:pt idx="3385">
                        <c:v>1.5075000000000001E-8</c:v>
                      </c:pt>
                      <c:pt idx="3386">
                        <c:v>1.5075000000000001E-8</c:v>
                      </c:pt>
                      <c:pt idx="3387">
                        <c:v>1.5101999999999999E-8</c:v>
                      </c:pt>
                      <c:pt idx="3388">
                        <c:v>1.5110999999999999E-8</c:v>
                      </c:pt>
                      <c:pt idx="3389">
                        <c:v>1.5128000000000002E-8</c:v>
                      </c:pt>
                      <c:pt idx="3390">
                        <c:v>1.5154999999999999E-8</c:v>
                      </c:pt>
                      <c:pt idx="3391">
                        <c:v>1.5154999999999999E-8</c:v>
                      </c:pt>
                      <c:pt idx="3392">
                        <c:v>1.5142000000000001E-8</c:v>
                      </c:pt>
                      <c:pt idx="3393">
                        <c:v>1.5119999999999999E-8</c:v>
                      </c:pt>
                      <c:pt idx="3394">
                        <c:v>1.5189999999999999E-8</c:v>
                      </c:pt>
                      <c:pt idx="3395">
                        <c:v>1.5177000000000001E-8</c:v>
                      </c:pt>
                      <c:pt idx="3396">
                        <c:v>1.5173E-8</c:v>
                      </c:pt>
                      <c:pt idx="3397">
                        <c:v>1.5203999999999998E-8</c:v>
                      </c:pt>
                      <c:pt idx="3398">
                        <c:v>1.8999E-8</c:v>
                      </c:pt>
                      <c:pt idx="3399">
                        <c:v>1.7847999999999999E-8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9036-4859-97BB-DD6144FD1AF1}"/>
                  </c:ext>
                </c:extLst>
              </c15:ser>
            </c15:filteredScatterSeries>
          </c:ext>
        </c:extLst>
      </c:scatterChart>
      <c:valAx>
        <c:axId val="2037658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3124880"/>
        <c:crosses val="autoZero"/>
        <c:crossBetween val="midCat"/>
        <c:majorUnit val="2"/>
      </c:valAx>
      <c:valAx>
        <c:axId val="85312488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76587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Sheet3!$D$1</c:f>
              <c:strCache>
                <c:ptCount val="1"/>
                <c:pt idx="0">
                  <c:v>Skimmer II chamber pressure(mbar)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Sheet3!$A$3600:$A$7932</c:f>
              <c:numCache>
                <c:formatCode>m/d/yyyy\ h:mm</c:formatCode>
                <c:ptCount val="4333"/>
                <c:pt idx="0">
                  <c:v>44627.334120370368</c:v>
                </c:pt>
                <c:pt idx="1">
                  <c:v>44627.33489583333</c:v>
                </c:pt>
                <c:pt idx="2">
                  <c:v>44627.335625</c:v>
                </c:pt>
                <c:pt idx="3">
                  <c:v>44627.336342592593</c:v>
                </c:pt>
                <c:pt idx="4">
                  <c:v>44627.337071759262</c:v>
                </c:pt>
                <c:pt idx="5">
                  <c:v>44627.337789351855</c:v>
                </c:pt>
                <c:pt idx="6">
                  <c:v>44627.338518518518</c:v>
                </c:pt>
                <c:pt idx="7">
                  <c:v>44627.339247685188</c:v>
                </c:pt>
                <c:pt idx="8">
                  <c:v>44627.339965277781</c:v>
                </c:pt>
                <c:pt idx="9">
                  <c:v>44627.340694444443</c:v>
                </c:pt>
                <c:pt idx="10">
                  <c:v>44627.341423611113</c:v>
                </c:pt>
                <c:pt idx="11">
                  <c:v>44627.342141203706</c:v>
                </c:pt>
                <c:pt idx="12">
                  <c:v>44627.342870370368</c:v>
                </c:pt>
                <c:pt idx="13">
                  <c:v>44627.343599537038</c:v>
                </c:pt>
                <c:pt idx="14">
                  <c:v>44627.344317129631</c:v>
                </c:pt>
                <c:pt idx="15">
                  <c:v>44627.345046296294</c:v>
                </c:pt>
                <c:pt idx="16">
                  <c:v>44627.345775462964</c:v>
                </c:pt>
                <c:pt idx="17">
                  <c:v>44627.346493055556</c:v>
                </c:pt>
                <c:pt idx="18">
                  <c:v>44627.347222222219</c:v>
                </c:pt>
                <c:pt idx="19">
                  <c:v>44627.347951388889</c:v>
                </c:pt>
                <c:pt idx="20">
                  <c:v>44627.348668981482</c:v>
                </c:pt>
                <c:pt idx="21">
                  <c:v>44627.349398148152</c:v>
                </c:pt>
                <c:pt idx="22">
                  <c:v>44627.350127314814</c:v>
                </c:pt>
                <c:pt idx="23">
                  <c:v>44627.350844907407</c:v>
                </c:pt>
                <c:pt idx="24">
                  <c:v>44627.351574074077</c:v>
                </c:pt>
                <c:pt idx="25">
                  <c:v>44627.352303240739</c:v>
                </c:pt>
                <c:pt idx="26">
                  <c:v>44627.353020833332</c:v>
                </c:pt>
                <c:pt idx="27">
                  <c:v>44627.353750000002</c:v>
                </c:pt>
                <c:pt idx="28">
                  <c:v>44627.354467592595</c:v>
                </c:pt>
                <c:pt idx="29">
                  <c:v>44627.355196759258</c:v>
                </c:pt>
                <c:pt idx="30">
                  <c:v>44627.355925925927</c:v>
                </c:pt>
                <c:pt idx="31">
                  <c:v>44627.35664351852</c:v>
                </c:pt>
                <c:pt idx="32">
                  <c:v>44627.357372685183</c:v>
                </c:pt>
                <c:pt idx="33">
                  <c:v>44627.358101851853</c:v>
                </c:pt>
                <c:pt idx="34">
                  <c:v>44627.358819444446</c:v>
                </c:pt>
                <c:pt idx="35">
                  <c:v>44627.359548611108</c:v>
                </c:pt>
                <c:pt idx="36">
                  <c:v>44627.360277777778</c:v>
                </c:pt>
                <c:pt idx="37">
                  <c:v>44627.36105324074</c:v>
                </c:pt>
                <c:pt idx="38">
                  <c:v>44627.361770833333</c:v>
                </c:pt>
                <c:pt idx="39">
                  <c:v>44627.362500000003</c:v>
                </c:pt>
                <c:pt idx="40">
                  <c:v>44627.363217592596</c:v>
                </c:pt>
                <c:pt idx="41">
                  <c:v>44627.363946759258</c:v>
                </c:pt>
                <c:pt idx="42">
                  <c:v>44627.364675925928</c:v>
                </c:pt>
                <c:pt idx="43">
                  <c:v>44627.365451388891</c:v>
                </c:pt>
                <c:pt idx="44">
                  <c:v>44627.366168981483</c:v>
                </c:pt>
                <c:pt idx="45">
                  <c:v>44627.366898148146</c:v>
                </c:pt>
                <c:pt idx="46">
                  <c:v>44627.367627314816</c:v>
                </c:pt>
                <c:pt idx="47">
                  <c:v>44627.368344907409</c:v>
                </c:pt>
                <c:pt idx="48">
                  <c:v>44627.369074074071</c:v>
                </c:pt>
                <c:pt idx="49">
                  <c:v>44627.369849537034</c:v>
                </c:pt>
                <c:pt idx="50">
                  <c:v>44627.370578703703</c:v>
                </c:pt>
                <c:pt idx="51">
                  <c:v>44627.371296296296</c:v>
                </c:pt>
                <c:pt idx="52">
                  <c:v>44627.372025462966</c:v>
                </c:pt>
                <c:pt idx="53">
                  <c:v>44627.372754629629</c:v>
                </c:pt>
                <c:pt idx="54">
                  <c:v>44627.373472222222</c:v>
                </c:pt>
                <c:pt idx="55">
                  <c:v>44627.374247685184</c:v>
                </c:pt>
                <c:pt idx="56">
                  <c:v>44627.374976851854</c:v>
                </c:pt>
                <c:pt idx="57">
                  <c:v>44627.375706018516</c:v>
                </c:pt>
                <c:pt idx="58">
                  <c:v>44627.376423611109</c:v>
                </c:pt>
                <c:pt idx="59">
                  <c:v>44627.377152777779</c:v>
                </c:pt>
                <c:pt idx="60">
                  <c:v>44627.377881944441</c:v>
                </c:pt>
                <c:pt idx="61">
                  <c:v>44627.378657407404</c:v>
                </c:pt>
                <c:pt idx="62">
                  <c:v>44627.379374999997</c:v>
                </c:pt>
                <c:pt idx="63">
                  <c:v>44627.380104166667</c:v>
                </c:pt>
                <c:pt idx="64">
                  <c:v>44627.380833333336</c:v>
                </c:pt>
                <c:pt idx="65">
                  <c:v>44627.381550925929</c:v>
                </c:pt>
                <c:pt idx="66">
                  <c:v>44627.382280092592</c:v>
                </c:pt>
                <c:pt idx="67">
                  <c:v>44627.383009259262</c:v>
                </c:pt>
                <c:pt idx="68">
                  <c:v>44627.383726851855</c:v>
                </c:pt>
                <c:pt idx="69">
                  <c:v>44627.384456018517</c:v>
                </c:pt>
                <c:pt idx="70">
                  <c:v>44627.385185185187</c:v>
                </c:pt>
                <c:pt idx="71">
                  <c:v>44627.38590277778</c:v>
                </c:pt>
                <c:pt idx="72">
                  <c:v>44627.386678240742</c:v>
                </c:pt>
                <c:pt idx="73">
                  <c:v>44627.387407407405</c:v>
                </c:pt>
                <c:pt idx="74">
                  <c:v>44627.388136574074</c:v>
                </c:pt>
                <c:pt idx="75">
                  <c:v>44627.388854166667</c:v>
                </c:pt>
                <c:pt idx="76">
                  <c:v>44627.38958333333</c:v>
                </c:pt>
                <c:pt idx="77">
                  <c:v>44627.390300925923</c:v>
                </c:pt>
                <c:pt idx="78">
                  <c:v>44627.391087962962</c:v>
                </c:pt>
                <c:pt idx="79">
                  <c:v>44627.391805555555</c:v>
                </c:pt>
                <c:pt idx="80">
                  <c:v>44627.392534722225</c:v>
                </c:pt>
                <c:pt idx="81">
                  <c:v>44627.393263888887</c:v>
                </c:pt>
                <c:pt idx="82">
                  <c:v>44627.39398148148</c:v>
                </c:pt>
                <c:pt idx="83">
                  <c:v>44627.39471064815</c:v>
                </c:pt>
                <c:pt idx="84">
                  <c:v>44627.395486111112</c:v>
                </c:pt>
                <c:pt idx="85">
                  <c:v>44627.396203703705</c:v>
                </c:pt>
                <c:pt idx="86">
                  <c:v>44627.396932870368</c:v>
                </c:pt>
                <c:pt idx="87">
                  <c:v>44627.397662037038</c:v>
                </c:pt>
                <c:pt idx="88">
                  <c:v>44627.3983912037</c:v>
                </c:pt>
                <c:pt idx="89">
                  <c:v>44627.399108796293</c:v>
                </c:pt>
                <c:pt idx="90">
                  <c:v>44627.399884259263</c:v>
                </c:pt>
                <c:pt idx="91">
                  <c:v>44627.400613425925</c:v>
                </c:pt>
                <c:pt idx="92">
                  <c:v>44627.401331018518</c:v>
                </c:pt>
                <c:pt idx="93">
                  <c:v>44627.402060185188</c:v>
                </c:pt>
                <c:pt idx="94">
                  <c:v>44627.402789351851</c:v>
                </c:pt>
                <c:pt idx="95">
                  <c:v>44627.403506944444</c:v>
                </c:pt>
                <c:pt idx="96">
                  <c:v>44627.404282407406</c:v>
                </c:pt>
                <c:pt idx="97">
                  <c:v>44627.405011574076</c:v>
                </c:pt>
                <c:pt idx="98">
                  <c:v>44627.405740740738</c:v>
                </c:pt>
                <c:pt idx="99">
                  <c:v>44627.406458333331</c:v>
                </c:pt>
                <c:pt idx="100">
                  <c:v>44627.407187500001</c:v>
                </c:pt>
                <c:pt idx="101">
                  <c:v>44627.407916666663</c:v>
                </c:pt>
                <c:pt idx="102">
                  <c:v>44627.408680555556</c:v>
                </c:pt>
                <c:pt idx="103">
                  <c:v>44627.409409722219</c:v>
                </c:pt>
                <c:pt idx="104">
                  <c:v>44627.410138888888</c:v>
                </c:pt>
                <c:pt idx="105">
                  <c:v>44627.410856481481</c:v>
                </c:pt>
                <c:pt idx="106">
                  <c:v>44627.411585648151</c:v>
                </c:pt>
                <c:pt idx="107">
                  <c:v>44627.412314814814</c:v>
                </c:pt>
                <c:pt idx="108">
                  <c:v>44627.413090277776</c:v>
                </c:pt>
                <c:pt idx="109">
                  <c:v>44627.413807870369</c:v>
                </c:pt>
                <c:pt idx="110">
                  <c:v>44627.414537037039</c:v>
                </c:pt>
                <c:pt idx="111">
                  <c:v>44627.415266203701</c:v>
                </c:pt>
                <c:pt idx="112">
                  <c:v>44627.415995370371</c:v>
                </c:pt>
                <c:pt idx="113">
                  <c:v>44627.416712962964</c:v>
                </c:pt>
                <c:pt idx="114">
                  <c:v>44627.417442129627</c:v>
                </c:pt>
                <c:pt idx="115">
                  <c:v>44627.418171296296</c:v>
                </c:pt>
                <c:pt idx="116">
                  <c:v>44627.418888888889</c:v>
                </c:pt>
                <c:pt idx="117">
                  <c:v>44627.419618055559</c:v>
                </c:pt>
                <c:pt idx="118">
                  <c:v>44627.420347222222</c:v>
                </c:pt>
                <c:pt idx="119">
                  <c:v>44627.421064814815</c:v>
                </c:pt>
                <c:pt idx="120">
                  <c:v>44627.421793981484</c:v>
                </c:pt>
                <c:pt idx="121">
                  <c:v>44627.422511574077</c:v>
                </c:pt>
                <c:pt idx="122">
                  <c:v>44627.42324074074</c:v>
                </c:pt>
                <c:pt idx="123">
                  <c:v>44627.42396990741</c:v>
                </c:pt>
                <c:pt idx="124">
                  <c:v>44627.424687500003</c:v>
                </c:pt>
                <c:pt idx="125">
                  <c:v>44627.425416666665</c:v>
                </c:pt>
                <c:pt idx="126">
                  <c:v>44627.426134259258</c:v>
                </c:pt>
                <c:pt idx="127">
                  <c:v>44627.426863425928</c:v>
                </c:pt>
                <c:pt idx="128">
                  <c:v>44627.42759259259</c:v>
                </c:pt>
                <c:pt idx="129">
                  <c:v>44627.428368055553</c:v>
                </c:pt>
                <c:pt idx="130">
                  <c:v>44627.429085648146</c:v>
                </c:pt>
                <c:pt idx="131">
                  <c:v>44627.429814814815</c:v>
                </c:pt>
                <c:pt idx="132">
                  <c:v>44627.430543981478</c:v>
                </c:pt>
                <c:pt idx="133">
                  <c:v>44627.431261574071</c:v>
                </c:pt>
                <c:pt idx="134">
                  <c:v>44627.431990740741</c:v>
                </c:pt>
                <c:pt idx="135">
                  <c:v>44627.432708333334</c:v>
                </c:pt>
                <c:pt idx="136">
                  <c:v>44627.433437500003</c:v>
                </c:pt>
                <c:pt idx="137">
                  <c:v>44627.434166666666</c:v>
                </c:pt>
                <c:pt idx="138">
                  <c:v>44627.434895833336</c:v>
                </c:pt>
                <c:pt idx="139">
                  <c:v>44627.435613425929</c:v>
                </c:pt>
                <c:pt idx="140">
                  <c:v>44627.436342592591</c:v>
                </c:pt>
                <c:pt idx="141">
                  <c:v>44627.437060185184</c:v>
                </c:pt>
                <c:pt idx="142">
                  <c:v>44627.437789351854</c:v>
                </c:pt>
                <c:pt idx="143">
                  <c:v>44627.438518518517</c:v>
                </c:pt>
                <c:pt idx="144">
                  <c:v>44627.439236111109</c:v>
                </c:pt>
                <c:pt idx="145">
                  <c:v>44627.440011574072</c:v>
                </c:pt>
                <c:pt idx="146">
                  <c:v>44627.440740740742</c:v>
                </c:pt>
                <c:pt idx="147">
                  <c:v>44627.441469907404</c:v>
                </c:pt>
                <c:pt idx="148">
                  <c:v>44627.442187499997</c:v>
                </c:pt>
                <c:pt idx="149">
                  <c:v>44627.442916666667</c:v>
                </c:pt>
                <c:pt idx="150">
                  <c:v>44627.443645833337</c:v>
                </c:pt>
                <c:pt idx="151">
                  <c:v>44627.444421296299</c:v>
                </c:pt>
                <c:pt idx="152">
                  <c:v>44627.445138888892</c:v>
                </c:pt>
                <c:pt idx="153">
                  <c:v>44627.445868055554</c:v>
                </c:pt>
                <c:pt idx="154">
                  <c:v>44627.446597222224</c:v>
                </c:pt>
                <c:pt idx="155">
                  <c:v>44627.447314814817</c:v>
                </c:pt>
                <c:pt idx="156">
                  <c:v>44627.44804398148</c:v>
                </c:pt>
                <c:pt idx="157">
                  <c:v>44627.448773148149</c:v>
                </c:pt>
                <c:pt idx="158">
                  <c:v>44627.449490740742</c:v>
                </c:pt>
                <c:pt idx="159">
                  <c:v>44627.450219907405</c:v>
                </c:pt>
                <c:pt idx="160">
                  <c:v>44627.450949074075</c:v>
                </c:pt>
                <c:pt idx="161">
                  <c:v>44627.451666666668</c:v>
                </c:pt>
                <c:pt idx="162">
                  <c:v>44627.45244212963</c:v>
                </c:pt>
                <c:pt idx="163">
                  <c:v>44627.4531712963</c:v>
                </c:pt>
                <c:pt idx="164">
                  <c:v>44627.453900462962</c:v>
                </c:pt>
                <c:pt idx="165">
                  <c:v>44627.454618055555</c:v>
                </c:pt>
                <c:pt idx="166">
                  <c:v>44627.455347222225</c:v>
                </c:pt>
                <c:pt idx="167">
                  <c:v>44627.456076388888</c:v>
                </c:pt>
                <c:pt idx="168">
                  <c:v>44627.45685185185</c:v>
                </c:pt>
                <c:pt idx="169">
                  <c:v>44627.457569444443</c:v>
                </c:pt>
                <c:pt idx="170">
                  <c:v>44627.458298611113</c:v>
                </c:pt>
                <c:pt idx="171">
                  <c:v>44627.459027777775</c:v>
                </c:pt>
                <c:pt idx="172">
                  <c:v>44627.459745370368</c:v>
                </c:pt>
                <c:pt idx="173">
                  <c:v>44627.460474537038</c:v>
                </c:pt>
                <c:pt idx="174">
                  <c:v>44627.461192129631</c:v>
                </c:pt>
                <c:pt idx="175">
                  <c:v>44627.461921296293</c:v>
                </c:pt>
                <c:pt idx="176">
                  <c:v>44627.462650462963</c:v>
                </c:pt>
                <c:pt idx="177">
                  <c:v>44627.463368055556</c:v>
                </c:pt>
                <c:pt idx="178">
                  <c:v>44627.464097222219</c:v>
                </c:pt>
                <c:pt idx="179">
                  <c:v>44627.464826388888</c:v>
                </c:pt>
                <c:pt idx="180">
                  <c:v>44627.465543981481</c:v>
                </c:pt>
                <c:pt idx="181">
                  <c:v>44627.466273148151</c:v>
                </c:pt>
                <c:pt idx="182">
                  <c:v>44627.467002314814</c:v>
                </c:pt>
                <c:pt idx="183">
                  <c:v>44627.467719907407</c:v>
                </c:pt>
                <c:pt idx="184">
                  <c:v>44627.468449074076</c:v>
                </c:pt>
                <c:pt idx="185">
                  <c:v>44627.469166666669</c:v>
                </c:pt>
                <c:pt idx="186">
                  <c:v>44627.469895833332</c:v>
                </c:pt>
                <c:pt idx="187">
                  <c:v>44627.470625000002</c:v>
                </c:pt>
                <c:pt idx="188">
                  <c:v>44627.471354166664</c:v>
                </c:pt>
                <c:pt idx="189">
                  <c:v>44627.472118055557</c:v>
                </c:pt>
                <c:pt idx="190">
                  <c:v>44627.47284722222</c:v>
                </c:pt>
                <c:pt idx="191">
                  <c:v>44627.473576388889</c:v>
                </c:pt>
                <c:pt idx="192">
                  <c:v>44627.474293981482</c:v>
                </c:pt>
                <c:pt idx="193">
                  <c:v>44627.475023148145</c:v>
                </c:pt>
                <c:pt idx="194">
                  <c:v>44627.475752314815</c:v>
                </c:pt>
                <c:pt idx="195">
                  <c:v>44627.476469907408</c:v>
                </c:pt>
                <c:pt idx="196">
                  <c:v>44627.477199074077</c:v>
                </c:pt>
                <c:pt idx="197">
                  <c:v>44627.47792824074</c:v>
                </c:pt>
                <c:pt idx="198">
                  <c:v>44627.478645833333</c:v>
                </c:pt>
                <c:pt idx="199">
                  <c:v>44627.479375000003</c:v>
                </c:pt>
                <c:pt idx="200">
                  <c:v>44627.480104166665</c:v>
                </c:pt>
                <c:pt idx="201">
                  <c:v>44627.480821759258</c:v>
                </c:pt>
                <c:pt idx="202">
                  <c:v>44627.481550925928</c:v>
                </c:pt>
                <c:pt idx="203">
                  <c:v>44627.482268518521</c:v>
                </c:pt>
                <c:pt idx="204">
                  <c:v>44627.482997685183</c:v>
                </c:pt>
                <c:pt idx="205">
                  <c:v>44627.483726851853</c:v>
                </c:pt>
                <c:pt idx="206">
                  <c:v>44627.484444444446</c:v>
                </c:pt>
                <c:pt idx="207">
                  <c:v>44627.485173611109</c:v>
                </c:pt>
                <c:pt idx="208">
                  <c:v>44627.485902777778</c:v>
                </c:pt>
                <c:pt idx="209">
                  <c:v>44627.486620370371</c:v>
                </c:pt>
                <c:pt idx="210">
                  <c:v>44627.487349537034</c:v>
                </c:pt>
                <c:pt idx="211">
                  <c:v>44627.488078703704</c:v>
                </c:pt>
                <c:pt idx="212">
                  <c:v>44627.488796296297</c:v>
                </c:pt>
                <c:pt idx="213">
                  <c:v>44627.489525462966</c:v>
                </c:pt>
                <c:pt idx="214">
                  <c:v>44627.490254629629</c:v>
                </c:pt>
                <c:pt idx="215">
                  <c:v>44627.490972222222</c:v>
                </c:pt>
                <c:pt idx="216">
                  <c:v>44627.491701388892</c:v>
                </c:pt>
                <c:pt idx="217">
                  <c:v>44627.492418981485</c:v>
                </c:pt>
                <c:pt idx="218">
                  <c:v>44627.493148148147</c:v>
                </c:pt>
                <c:pt idx="219">
                  <c:v>44627.493877314817</c:v>
                </c:pt>
                <c:pt idx="220">
                  <c:v>44627.49459490741</c:v>
                </c:pt>
                <c:pt idx="221">
                  <c:v>44627.495324074072</c:v>
                </c:pt>
                <c:pt idx="222">
                  <c:v>44627.496053240742</c:v>
                </c:pt>
                <c:pt idx="223">
                  <c:v>44627.496770833335</c:v>
                </c:pt>
                <c:pt idx="224">
                  <c:v>44627.497499999998</c:v>
                </c:pt>
                <c:pt idx="225">
                  <c:v>44627.498229166667</c:v>
                </c:pt>
                <c:pt idx="226">
                  <c:v>44627.49894675926</c:v>
                </c:pt>
                <c:pt idx="227">
                  <c:v>44627.499675925923</c:v>
                </c:pt>
                <c:pt idx="228">
                  <c:v>44627.500405092593</c:v>
                </c:pt>
                <c:pt idx="229">
                  <c:v>44627.501122685186</c:v>
                </c:pt>
                <c:pt idx="230">
                  <c:v>44627.501851851855</c:v>
                </c:pt>
                <c:pt idx="231">
                  <c:v>44627.502581018518</c:v>
                </c:pt>
                <c:pt idx="232">
                  <c:v>44627.503298611111</c:v>
                </c:pt>
                <c:pt idx="233">
                  <c:v>44627.504027777781</c:v>
                </c:pt>
                <c:pt idx="234">
                  <c:v>44627.504756944443</c:v>
                </c:pt>
                <c:pt idx="235">
                  <c:v>44627.505474537036</c:v>
                </c:pt>
                <c:pt idx="236">
                  <c:v>44627.506203703706</c:v>
                </c:pt>
                <c:pt idx="237">
                  <c:v>44627.506921296299</c:v>
                </c:pt>
                <c:pt idx="238">
                  <c:v>44627.507650462961</c:v>
                </c:pt>
                <c:pt idx="239">
                  <c:v>44627.508379629631</c:v>
                </c:pt>
                <c:pt idx="240">
                  <c:v>44627.509097222224</c:v>
                </c:pt>
                <c:pt idx="241">
                  <c:v>44627.509826388887</c:v>
                </c:pt>
                <c:pt idx="242">
                  <c:v>44627.510555555556</c:v>
                </c:pt>
                <c:pt idx="243">
                  <c:v>44627.511273148149</c:v>
                </c:pt>
                <c:pt idx="244">
                  <c:v>44627.512002314812</c:v>
                </c:pt>
                <c:pt idx="245">
                  <c:v>44627.512731481482</c:v>
                </c:pt>
                <c:pt idx="246">
                  <c:v>44627.513449074075</c:v>
                </c:pt>
                <c:pt idx="247">
                  <c:v>44627.514178240737</c:v>
                </c:pt>
                <c:pt idx="248">
                  <c:v>44627.514907407407</c:v>
                </c:pt>
                <c:pt idx="249">
                  <c:v>44627.515625</c:v>
                </c:pt>
                <c:pt idx="250">
                  <c:v>44627.51635416667</c:v>
                </c:pt>
                <c:pt idx="251">
                  <c:v>44627.517083333332</c:v>
                </c:pt>
                <c:pt idx="252">
                  <c:v>44627.517800925925</c:v>
                </c:pt>
                <c:pt idx="253">
                  <c:v>44627.518530092595</c:v>
                </c:pt>
                <c:pt idx="254">
                  <c:v>44627.519247685188</c:v>
                </c:pt>
                <c:pt idx="255">
                  <c:v>44627.52003472222</c:v>
                </c:pt>
                <c:pt idx="256">
                  <c:v>44627.520752314813</c:v>
                </c:pt>
                <c:pt idx="257">
                  <c:v>44627.521481481483</c:v>
                </c:pt>
                <c:pt idx="258">
                  <c:v>44627.522210648145</c:v>
                </c:pt>
                <c:pt idx="259">
                  <c:v>44627.522928240738</c:v>
                </c:pt>
                <c:pt idx="260">
                  <c:v>44627.523657407408</c:v>
                </c:pt>
                <c:pt idx="261">
                  <c:v>44627.524375000001</c:v>
                </c:pt>
                <c:pt idx="262">
                  <c:v>44627.525104166663</c:v>
                </c:pt>
                <c:pt idx="263">
                  <c:v>44627.525833333333</c:v>
                </c:pt>
                <c:pt idx="264">
                  <c:v>44627.526550925926</c:v>
                </c:pt>
                <c:pt idx="265">
                  <c:v>44627.527280092596</c:v>
                </c:pt>
                <c:pt idx="266">
                  <c:v>44627.528009259258</c:v>
                </c:pt>
                <c:pt idx="267">
                  <c:v>44627.528726851851</c:v>
                </c:pt>
                <c:pt idx="268">
                  <c:v>44627.529456018521</c:v>
                </c:pt>
                <c:pt idx="269">
                  <c:v>44627.530185185184</c:v>
                </c:pt>
                <c:pt idx="270">
                  <c:v>44627.530902777777</c:v>
                </c:pt>
                <c:pt idx="271">
                  <c:v>44627.531631944446</c:v>
                </c:pt>
                <c:pt idx="272">
                  <c:v>44627.532361111109</c:v>
                </c:pt>
                <c:pt idx="273">
                  <c:v>44627.533078703702</c:v>
                </c:pt>
                <c:pt idx="274">
                  <c:v>44627.533807870372</c:v>
                </c:pt>
                <c:pt idx="275">
                  <c:v>44627.534537037034</c:v>
                </c:pt>
                <c:pt idx="276">
                  <c:v>44627.535254629627</c:v>
                </c:pt>
                <c:pt idx="277">
                  <c:v>44627.535983796297</c:v>
                </c:pt>
                <c:pt idx="278">
                  <c:v>44627.53670138889</c:v>
                </c:pt>
                <c:pt idx="279">
                  <c:v>44627.537430555552</c:v>
                </c:pt>
                <c:pt idx="280">
                  <c:v>44627.538159722222</c:v>
                </c:pt>
                <c:pt idx="281">
                  <c:v>44627.538877314815</c:v>
                </c:pt>
                <c:pt idx="282">
                  <c:v>44627.539606481485</c:v>
                </c:pt>
                <c:pt idx="283">
                  <c:v>44627.540335648147</c:v>
                </c:pt>
                <c:pt idx="284">
                  <c:v>44627.54105324074</c:v>
                </c:pt>
                <c:pt idx="285">
                  <c:v>44627.54178240741</c:v>
                </c:pt>
                <c:pt idx="286">
                  <c:v>44627.542511574073</c:v>
                </c:pt>
                <c:pt idx="287">
                  <c:v>44627.543229166666</c:v>
                </c:pt>
                <c:pt idx="288">
                  <c:v>44627.543958333335</c:v>
                </c:pt>
                <c:pt idx="289">
                  <c:v>44627.544675925928</c:v>
                </c:pt>
                <c:pt idx="290">
                  <c:v>44627.545405092591</c:v>
                </c:pt>
                <c:pt idx="291">
                  <c:v>44627.546134259261</c:v>
                </c:pt>
                <c:pt idx="292">
                  <c:v>44627.546851851854</c:v>
                </c:pt>
                <c:pt idx="293">
                  <c:v>44627.547581018516</c:v>
                </c:pt>
                <c:pt idx="294">
                  <c:v>44627.548310185186</c:v>
                </c:pt>
                <c:pt idx="295">
                  <c:v>44627.549027777779</c:v>
                </c:pt>
                <c:pt idx="296">
                  <c:v>44627.549756944441</c:v>
                </c:pt>
                <c:pt idx="297">
                  <c:v>44627.550486111111</c:v>
                </c:pt>
                <c:pt idx="298">
                  <c:v>44627.551203703704</c:v>
                </c:pt>
                <c:pt idx="299">
                  <c:v>44627.551932870374</c:v>
                </c:pt>
                <c:pt idx="300">
                  <c:v>44627.55265046296</c:v>
                </c:pt>
                <c:pt idx="301">
                  <c:v>44627.553437499999</c:v>
                </c:pt>
                <c:pt idx="302">
                  <c:v>44627.554155092592</c:v>
                </c:pt>
                <c:pt idx="303">
                  <c:v>44627.554884259262</c:v>
                </c:pt>
                <c:pt idx="304">
                  <c:v>44627.555601851855</c:v>
                </c:pt>
                <c:pt idx="305">
                  <c:v>44627.556331018517</c:v>
                </c:pt>
                <c:pt idx="306">
                  <c:v>44627.557060185187</c:v>
                </c:pt>
                <c:pt idx="307">
                  <c:v>44627.55777777778</c:v>
                </c:pt>
                <c:pt idx="308">
                  <c:v>44627.558506944442</c:v>
                </c:pt>
                <c:pt idx="309">
                  <c:v>44627.559236111112</c:v>
                </c:pt>
                <c:pt idx="310">
                  <c:v>44627.559953703705</c:v>
                </c:pt>
                <c:pt idx="311">
                  <c:v>44627.560682870368</c:v>
                </c:pt>
                <c:pt idx="312">
                  <c:v>44627.561412037037</c:v>
                </c:pt>
                <c:pt idx="313">
                  <c:v>44627.56212962963</c:v>
                </c:pt>
                <c:pt idx="314">
                  <c:v>44627.562858796293</c:v>
                </c:pt>
                <c:pt idx="315">
                  <c:v>44627.563576388886</c:v>
                </c:pt>
                <c:pt idx="316">
                  <c:v>44627.564305555556</c:v>
                </c:pt>
                <c:pt idx="317">
                  <c:v>44627.565034722225</c:v>
                </c:pt>
                <c:pt idx="318">
                  <c:v>44627.565752314818</c:v>
                </c:pt>
                <c:pt idx="319">
                  <c:v>44627.566481481481</c:v>
                </c:pt>
                <c:pt idx="320">
                  <c:v>44627.567210648151</c:v>
                </c:pt>
                <c:pt idx="321">
                  <c:v>44627.567928240744</c:v>
                </c:pt>
                <c:pt idx="322">
                  <c:v>44627.568657407406</c:v>
                </c:pt>
                <c:pt idx="323">
                  <c:v>44627.569374999999</c:v>
                </c:pt>
                <c:pt idx="324">
                  <c:v>44627.570104166669</c:v>
                </c:pt>
                <c:pt idx="325">
                  <c:v>44627.570833333331</c:v>
                </c:pt>
                <c:pt idx="326">
                  <c:v>44627.571550925924</c:v>
                </c:pt>
                <c:pt idx="327">
                  <c:v>44627.572280092594</c:v>
                </c:pt>
                <c:pt idx="328">
                  <c:v>44627.573009259257</c:v>
                </c:pt>
                <c:pt idx="329">
                  <c:v>44627.57372685185</c:v>
                </c:pt>
                <c:pt idx="330">
                  <c:v>44627.574456018519</c:v>
                </c:pt>
                <c:pt idx="331">
                  <c:v>44627.575185185182</c:v>
                </c:pt>
                <c:pt idx="332">
                  <c:v>44627.575902777775</c:v>
                </c:pt>
                <c:pt idx="333">
                  <c:v>44627.576631944445</c:v>
                </c:pt>
                <c:pt idx="334">
                  <c:v>44627.577361111114</c:v>
                </c:pt>
                <c:pt idx="335">
                  <c:v>44627.5780787037</c:v>
                </c:pt>
                <c:pt idx="336">
                  <c:v>44627.57880787037</c:v>
                </c:pt>
                <c:pt idx="337">
                  <c:v>44627.579525462963</c:v>
                </c:pt>
                <c:pt idx="338">
                  <c:v>44627.580254629633</c:v>
                </c:pt>
                <c:pt idx="339">
                  <c:v>44627.580983796295</c:v>
                </c:pt>
                <c:pt idx="340">
                  <c:v>44627.581701388888</c:v>
                </c:pt>
                <c:pt idx="341">
                  <c:v>44627.582430555558</c:v>
                </c:pt>
                <c:pt idx="342">
                  <c:v>44627.58315972222</c:v>
                </c:pt>
                <c:pt idx="343">
                  <c:v>44627.583877314813</c:v>
                </c:pt>
                <c:pt idx="344">
                  <c:v>44627.584606481483</c:v>
                </c:pt>
                <c:pt idx="345">
                  <c:v>44627.585335648146</c:v>
                </c:pt>
                <c:pt idx="346">
                  <c:v>44627.586053240739</c:v>
                </c:pt>
                <c:pt idx="347">
                  <c:v>44627.586782407408</c:v>
                </c:pt>
                <c:pt idx="348">
                  <c:v>44627.587500000001</c:v>
                </c:pt>
                <c:pt idx="349">
                  <c:v>44627.588229166664</c:v>
                </c:pt>
                <c:pt idx="350">
                  <c:v>44627.588958333334</c:v>
                </c:pt>
                <c:pt idx="351">
                  <c:v>44627.589675925927</c:v>
                </c:pt>
                <c:pt idx="352">
                  <c:v>44627.590405092589</c:v>
                </c:pt>
                <c:pt idx="353">
                  <c:v>44627.591122685182</c:v>
                </c:pt>
                <c:pt idx="354">
                  <c:v>44627.591851851852</c:v>
                </c:pt>
                <c:pt idx="355">
                  <c:v>44627.592581018522</c:v>
                </c:pt>
                <c:pt idx="356">
                  <c:v>44627.593298611115</c:v>
                </c:pt>
                <c:pt idx="357">
                  <c:v>44627.594085648147</c:v>
                </c:pt>
                <c:pt idx="358">
                  <c:v>44627.59480324074</c:v>
                </c:pt>
                <c:pt idx="359">
                  <c:v>44627.595532407409</c:v>
                </c:pt>
                <c:pt idx="360">
                  <c:v>44627.596261574072</c:v>
                </c:pt>
                <c:pt idx="361">
                  <c:v>44627.596979166665</c:v>
                </c:pt>
                <c:pt idx="362">
                  <c:v>44627.597708333335</c:v>
                </c:pt>
                <c:pt idx="363">
                  <c:v>44627.598425925928</c:v>
                </c:pt>
                <c:pt idx="364">
                  <c:v>44627.59915509259</c:v>
                </c:pt>
                <c:pt idx="365">
                  <c:v>44627.59988425926</c:v>
                </c:pt>
                <c:pt idx="366">
                  <c:v>44627.600601851853</c:v>
                </c:pt>
                <c:pt idx="367">
                  <c:v>44627.601331018515</c:v>
                </c:pt>
                <c:pt idx="368">
                  <c:v>44627.602060185185</c:v>
                </c:pt>
                <c:pt idx="369">
                  <c:v>44627.602777777778</c:v>
                </c:pt>
                <c:pt idx="370">
                  <c:v>44627.603506944448</c:v>
                </c:pt>
                <c:pt idx="371">
                  <c:v>44627.604224537034</c:v>
                </c:pt>
                <c:pt idx="372">
                  <c:v>44627.604953703703</c:v>
                </c:pt>
                <c:pt idx="373">
                  <c:v>44627.605682870373</c:v>
                </c:pt>
                <c:pt idx="374">
                  <c:v>44627.606400462966</c:v>
                </c:pt>
                <c:pt idx="375">
                  <c:v>44627.607129629629</c:v>
                </c:pt>
                <c:pt idx="376">
                  <c:v>44627.607858796298</c:v>
                </c:pt>
                <c:pt idx="377">
                  <c:v>44627.608576388891</c:v>
                </c:pt>
                <c:pt idx="378">
                  <c:v>44627.609305555554</c:v>
                </c:pt>
                <c:pt idx="379">
                  <c:v>44627.610034722224</c:v>
                </c:pt>
                <c:pt idx="380">
                  <c:v>44627.610752314817</c:v>
                </c:pt>
                <c:pt idx="381">
                  <c:v>44627.611481481479</c:v>
                </c:pt>
                <c:pt idx="382">
                  <c:v>44627.612210648149</c:v>
                </c:pt>
                <c:pt idx="383">
                  <c:v>44627.612928240742</c:v>
                </c:pt>
                <c:pt idx="384">
                  <c:v>44627.613657407404</c:v>
                </c:pt>
                <c:pt idx="385">
                  <c:v>44627.614386574074</c:v>
                </c:pt>
                <c:pt idx="386">
                  <c:v>44627.615104166667</c:v>
                </c:pt>
                <c:pt idx="387">
                  <c:v>44627.615833333337</c:v>
                </c:pt>
                <c:pt idx="388">
                  <c:v>44627.616562499999</c:v>
                </c:pt>
                <c:pt idx="389">
                  <c:v>44627.617280092592</c:v>
                </c:pt>
                <c:pt idx="390">
                  <c:v>44627.618009259262</c:v>
                </c:pt>
                <c:pt idx="391">
                  <c:v>44627.618738425925</c:v>
                </c:pt>
                <c:pt idx="392">
                  <c:v>44627.619456018518</c:v>
                </c:pt>
                <c:pt idx="393">
                  <c:v>44627.620185185187</c:v>
                </c:pt>
                <c:pt idx="394">
                  <c:v>44627.62091435185</c:v>
                </c:pt>
                <c:pt idx="395">
                  <c:v>44627.621631944443</c:v>
                </c:pt>
                <c:pt idx="396">
                  <c:v>44627.622361111113</c:v>
                </c:pt>
                <c:pt idx="397">
                  <c:v>44627.623078703706</c:v>
                </c:pt>
                <c:pt idx="398">
                  <c:v>44627.623807870368</c:v>
                </c:pt>
                <c:pt idx="399">
                  <c:v>44627.624537037038</c:v>
                </c:pt>
                <c:pt idx="400">
                  <c:v>44627.625254629631</c:v>
                </c:pt>
                <c:pt idx="401">
                  <c:v>44627.625983796293</c:v>
                </c:pt>
                <c:pt idx="402">
                  <c:v>44627.626712962963</c:v>
                </c:pt>
                <c:pt idx="403">
                  <c:v>44627.627430555556</c:v>
                </c:pt>
                <c:pt idx="404">
                  <c:v>44627.628159722219</c:v>
                </c:pt>
                <c:pt idx="405">
                  <c:v>44627.628888888888</c:v>
                </c:pt>
                <c:pt idx="406">
                  <c:v>44627.629606481481</c:v>
                </c:pt>
                <c:pt idx="407">
                  <c:v>44627.630335648151</c:v>
                </c:pt>
                <c:pt idx="408">
                  <c:v>44627.631064814814</c:v>
                </c:pt>
                <c:pt idx="409">
                  <c:v>44627.631782407407</c:v>
                </c:pt>
                <c:pt idx="410">
                  <c:v>44627.632511574076</c:v>
                </c:pt>
                <c:pt idx="411">
                  <c:v>44627.633229166669</c:v>
                </c:pt>
                <c:pt idx="412">
                  <c:v>44627.633958333332</c:v>
                </c:pt>
                <c:pt idx="413">
                  <c:v>44627.634687500002</c:v>
                </c:pt>
                <c:pt idx="414">
                  <c:v>44627.635405092595</c:v>
                </c:pt>
                <c:pt idx="415">
                  <c:v>44627.636134259257</c:v>
                </c:pt>
                <c:pt idx="416">
                  <c:v>44627.636863425927</c:v>
                </c:pt>
                <c:pt idx="417">
                  <c:v>44627.63758101852</c:v>
                </c:pt>
                <c:pt idx="418">
                  <c:v>44627.638356481482</c:v>
                </c:pt>
                <c:pt idx="419">
                  <c:v>44627.639085648145</c:v>
                </c:pt>
                <c:pt idx="420">
                  <c:v>44627.639814814815</c:v>
                </c:pt>
                <c:pt idx="421">
                  <c:v>44627.640532407408</c:v>
                </c:pt>
                <c:pt idx="422">
                  <c:v>44627.641261574077</c:v>
                </c:pt>
                <c:pt idx="423">
                  <c:v>44627.64199074074</c:v>
                </c:pt>
                <c:pt idx="424">
                  <c:v>44627.642708333333</c:v>
                </c:pt>
                <c:pt idx="425">
                  <c:v>44627.643437500003</c:v>
                </c:pt>
                <c:pt idx="426">
                  <c:v>44627.644166666665</c:v>
                </c:pt>
                <c:pt idx="427">
                  <c:v>44627.644884259258</c:v>
                </c:pt>
                <c:pt idx="428">
                  <c:v>44627.645613425928</c:v>
                </c:pt>
                <c:pt idx="429">
                  <c:v>44627.64634259259</c:v>
                </c:pt>
                <c:pt idx="430">
                  <c:v>44627.647060185183</c:v>
                </c:pt>
                <c:pt idx="431">
                  <c:v>44627.647789351853</c:v>
                </c:pt>
                <c:pt idx="432">
                  <c:v>44627.648506944446</c:v>
                </c:pt>
                <c:pt idx="433">
                  <c:v>44627.649236111109</c:v>
                </c:pt>
                <c:pt idx="434">
                  <c:v>44627.649965277778</c:v>
                </c:pt>
                <c:pt idx="435">
                  <c:v>44627.650682870371</c:v>
                </c:pt>
                <c:pt idx="436">
                  <c:v>44627.651412037034</c:v>
                </c:pt>
                <c:pt idx="437">
                  <c:v>44627.652141203704</c:v>
                </c:pt>
                <c:pt idx="438">
                  <c:v>44627.652858796297</c:v>
                </c:pt>
                <c:pt idx="439">
                  <c:v>44627.653587962966</c:v>
                </c:pt>
                <c:pt idx="440">
                  <c:v>44627.654317129629</c:v>
                </c:pt>
                <c:pt idx="441">
                  <c:v>44627.655034722222</c:v>
                </c:pt>
                <c:pt idx="442">
                  <c:v>44627.655763888892</c:v>
                </c:pt>
                <c:pt idx="443">
                  <c:v>44627.656481481485</c:v>
                </c:pt>
                <c:pt idx="444">
                  <c:v>44627.657210648147</c:v>
                </c:pt>
                <c:pt idx="445">
                  <c:v>44627.657939814817</c:v>
                </c:pt>
                <c:pt idx="446">
                  <c:v>44627.65865740741</c:v>
                </c:pt>
                <c:pt idx="447">
                  <c:v>44627.659386574072</c:v>
                </c:pt>
                <c:pt idx="448">
                  <c:v>44627.660115740742</c:v>
                </c:pt>
                <c:pt idx="449">
                  <c:v>44627.660844907405</c:v>
                </c:pt>
                <c:pt idx="450">
                  <c:v>44627.661562499998</c:v>
                </c:pt>
                <c:pt idx="451">
                  <c:v>44627.662291666667</c:v>
                </c:pt>
                <c:pt idx="452">
                  <c:v>44627.66302083333</c:v>
                </c:pt>
                <c:pt idx="453">
                  <c:v>44627.663738425923</c:v>
                </c:pt>
                <c:pt idx="454">
                  <c:v>44627.664467592593</c:v>
                </c:pt>
                <c:pt idx="455">
                  <c:v>44627.665196759262</c:v>
                </c:pt>
                <c:pt idx="456">
                  <c:v>44627.665914351855</c:v>
                </c:pt>
                <c:pt idx="457">
                  <c:v>44627.666643518518</c:v>
                </c:pt>
                <c:pt idx="458">
                  <c:v>44627.667361111111</c:v>
                </c:pt>
                <c:pt idx="459">
                  <c:v>44627.668090277781</c:v>
                </c:pt>
                <c:pt idx="460">
                  <c:v>44627.668819444443</c:v>
                </c:pt>
                <c:pt idx="461">
                  <c:v>44627.669537037036</c:v>
                </c:pt>
                <c:pt idx="462">
                  <c:v>44627.670266203706</c:v>
                </c:pt>
                <c:pt idx="463">
                  <c:v>44627.670995370368</c:v>
                </c:pt>
                <c:pt idx="464">
                  <c:v>44627.671712962961</c:v>
                </c:pt>
                <c:pt idx="465">
                  <c:v>44627.672442129631</c:v>
                </c:pt>
                <c:pt idx="466">
                  <c:v>44627.673171296294</c:v>
                </c:pt>
                <c:pt idx="467">
                  <c:v>44627.673888888887</c:v>
                </c:pt>
                <c:pt idx="468">
                  <c:v>44627.674618055556</c:v>
                </c:pt>
                <c:pt idx="469">
                  <c:v>44627.675347222219</c:v>
                </c:pt>
                <c:pt idx="470">
                  <c:v>44627.676064814812</c:v>
                </c:pt>
                <c:pt idx="471">
                  <c:v>44627.676793981482</c:v>
                </c:pt>
                <c:pt idx="472">
                  <c:v>44627.677523148152</c:v>
                </c:pt>
                <c:pt idx="473">
                  <c:v>44627.678240740737</c:v>
                </c:pt>
                <c:pt idx="474">
                  <c:v>44627.678969907407</c:v>
                </c:pt>
                <c:pt idx="475">
                  <c:v>44627.679699074077</c:v>
                </c:pt>
                <c:pt idx="476">
                  <c:v>44627.680428240739</c:v>
                </c:pt>
                <c:pt idx="477">
                  <c:v>44627.681145833332</c:v>
                </c:pt>
                <c:pt idx="478">
                  <c:v>44627.681875000002</c:v>
                </c:pt>
                <c:pt idx="479">
                  <c:v>44627.682592592595</c:v>
                </c:pt>
                <c:pt idx="480">
                  <c:v>44627.683321759258</c:v>
                </c:pt>
                <c:pt idx="481">
                  <c:v>44627.684050925927</c:v>
                </c:pt>
                <c:pt idx="482">
                  <c:v>44627.68476851852</c:v>
                </c:pt>
                <c:pt idx="483">
                  <c:v>44627.685497685183</c:v>
                </c:pt>
                <c:pt idx="484">
                  <c:v>44627.686226851853</c:v>
                </c:pt>
                <c:pt idx="485">
                  <c:v>44627.686944444446</c:v>
                </c:pt>
                <c:pt idx="486">
                  <c:v>44627.687673611108</c:v>
                </c:pt>
                <c:pt idx="487">
                  <c:v>44627.688402777778</c:v>
                </c:pt>
                <c:pt idx="488">
                  <c:v>44627.689120370371</c:v>
                </c:pt>
                <c:pt idx="489">
                  <c:v>44627.689849537041</c:v>
                </c:pt>
                <c:pt idx="490">
                  <c:v>44627.690578703703</c:v>
                </c:pt>
                <c:pt idx="491">
                  <c:v>44627.691296296296</c:v>
                </c:pt>
                <c:pt idx="492">
                  <c:v>44627.692025462966</c:v>
                </c:pt>
                <c:pt idx="493">
                  <c:v>44627.692754629628</c:v>
                </c:pt>
                <c:pt idx="494">
                  <c:v>44627.693530092591</c:v>
                </c:pt>
                <c:pt idx="495">
                  <c:v>44627.694247685184</c:v>
                </c:pt>
                <c:pt idx="496">
                  <c:v>44627.694976851853</c:v>
                </c:pt>
                <c:pt idx="497">
                  <c:v>44627.695706018516</c:v>
                </c:pt>
                <c:pt idx="498">
                  <c:v>44627.696435185186</c:v>
                </c:pt>
                <c:pt idx="499">
                  <c:v>44627.697152777779</c:v>
                </c:pt>
                <c:pt idx="500">
                  <c:v>44627.697881944441</c:v>
                </c:pt>
                <c:pt idx="501">
                  <c:v>44627.698599537034</c:v>
                </c:pt>
                <c:pt idx="502">
                  <c:v>44627.699328703704</c:v>
                </c:pt>
                <c:pt idx="503">
                  <c:v>44627.700057870374</c:v>
                </c:pt>
                <c:pt idx="504">
                  <c:v>44627.700775462959</c:v>
                </c:pt>
                <c:pt idx="505">
                  <c:v>44627.701504629629</c:v>
                </c:pt>
                <c:pt idx="506">
                  <c:v>44627.702233796299</c:v>
                </c:pt>
                <c:pt idx="507">
                  <c:v>44627.702951388892</c:v>
                </c:pt>
                <c:pt idx="508">
                  <c:v>44627.703680555554</c:v>
                </c:pt>
                <c:pt idx="509">
                  <c:v>44627.704409722224</c:v>
                </c:pt>
                <c:pt idx="510">
                  <c:v>44627.705127314817</c:v>
                </c:pt>
                <c:pt idx="511">
                  <c:v>44627.70585648148</c:v>
                </c:pt>
                <c:pt idx="512">
                  <c:v>44627.706585648149</c:v>
                </c:pt>
                <c:pt idx="513">
                  <c:v>44627.707314814812</c:v>
                </c:pt>
                <c:pt idx="514">
                  <c:v>44627.708032407405</c:v>
                </c:pt>
                <c:pt idx="515">
                  <c:v>44627.708761574075</c:v>
                </c:pt>
                <c:pt idx="516">
                  <c:v>44627.709479166668</c:v>
                </c:pt>
                <c:pt idx="517">
                  <c:v>44627.71020833333</c:v>
                </c:pt>
                <c:pt idx="518">
                  <c:v>44627.7109375</c:v>
                </c:pt>
                <c:pt idx="519">
                  <c:v>44627.711655092593</c:v>
                </c:pt>
                <c:pt idx="520">
                  <c:v>44627.712384259263</c:v>
                </c:pt>
                <c:pt idx="521">
                  <c:v>44627.713113425925</c:v>
                </c:pt>
                <c:pt idx="522">
                  <c:v>44627.713831018518</c:v>
                </c:pt>
                <c:pt idx="523">
                  <c:v>44627.714560185188</c:v>
                </c:pt>
                <c:pt idx="524">
                  <c:v>44627.715277777781</c:v>
                </c:pt>
                <c:pt idx="525">
                  <c:v>44627.716006944444</c:v>
                </c:pt>
                <c:pt idx="526">
                  <c:v>44627.716736111113</c:v>
                </c:pt>
                <c:pt idx="527">
                  <c:v>44627.717465277776</c:v>
                </c:pt>
                <c:pt idx="528">
                  <c:v>44627.718182870369</c:v>
                </c:pt>
                <c:pt idx="529">
                  <c:v>44627.718912037039</c:v>
                </c:pt>
                <c:pt idx="530">
                  <c:v>44627.719641203701</c:v>
                </c:pt>
                <c:pt idx="531">
                  <c:v>44627.720358796294</c:v>
                </c:pt>
                <c:pt idx="532">
                  <c:v>44627.721087962964</c:v>
                </c:pt>
                <c:pt idx="533">
                  <c:v>44627.721805555557</c:v>
                </c:pt>
                <c:pt idx="534">
                  <c:v>44627.722534722219</c:v>
                </c:pt>
                <c:pt idx="535">
                  <c:v>44627.723263888889</c:v>
                </c:pt>
                <c:pt idx="536">
                  <c:v>44627.723981481482</c:v>
                </c:pt>
                <c:pt idx="537">
                  <c:v>44627.724710648145</c:v>
                </c:pt>
                <c:pt idx="538">
                  <c:v>44627.725439814814</c:v>
                </c:pt>
                <c:pt idx="539">
                  <c:v>44627.726157407407</c:v>
                </c:pt>
                <c:pt idx="540">
                  <c:v>44627.726886574077</c:v>
                </c:pt>
                <c:pt idx="541">
                  <c:v>44627.72761574074</c:v>
                </c:pt>
                <c:pt idx="542">
                  <c:v>44627.728333333333</c:v>
                </c:pt>
                <c:pt idx="543">
                  <c:v>44627.729062500002</c:v>
                </c:pt>
                <c:pt idx="544">
                  <c:v>44627.729791666665</c:v>
                </c:pt>
                <c:pt idx="545">
                  <c:v>44627.730509259258</c:v>
                </c:pt>
                <c:pt idx="546">
                  <c:v>44627.731238425928</c:v>
                </c:pt>
                <c:pt idx="547">
                  <c:v>44627.73196759259</c:v>
                </c:pt>
                <c:pt idx="548">
                  <c:v>44627.732685185183</c:v>
                </c:pt>
                <c:pt idx="549">
                  <c:v>44627.733414351853</c:v>
                </c:pt>
                <c:pt idx="550">
                  <c:v>44627.734131944446</c:v>
                </c:pt>
                <c:pt idx="551">
                  <c:v>44627.734861111108</c:v>
                </c:pt>
                <c:pt idx="552">
                  <c:v>44627.735590277778</c:v>
                </c:pt>
                <c:pt idx="553">
                  <c:v>44627.736307870371</c:v>
                </c:pt>
                <c:pt idx="554">
                  <c:v>44627.737037037034</c:v>
                </c:pt>
                <c:pt idx="555">
                  <c:v>44627.737766203703</c:v>
                </c:pt>
                <c:pt idx="556">
                  <c:v>44627.738483796296</c:v>
                </c:pt>
                <c:pt idx="557">
                  <c:v>44627.739212962966</c:v>
                </c:pt>
                <c:pt idx="558">
                  <c:v>44627.739942129629</c:v>
                </c:pt>
                <c:pt idx="559">
                  <c:v>44627.740659722222</c:v>
                </c:pt>
                <c:pt idx="560">
                  <c:v>44627.741388888891</c:v>
                </c:pt>
                <c:pt idx="561">
                  <c:v>44627.742118055554</c:v>
                </c:pt>
                <c:pt idx="562">
                  <c:v>44627.742835648147</c:v>
                </c:pt>
                <c:pt idx="563">
                  <c:v>44627.743564814817</c:v>
                </c:pt>
                <c:pt idx="564">
                  <c:v>44627.744293981479</c:v>
                </c:pt>
                <c:pt idx="565">
                  <c:v>44627.745011574072</c:v>
                </c:pt>
                <c:pt idx="566">
                  <c:v>44627.745740740742</c:v>
                </c:pt>
                <c:pt idx="567">
                  <c:v>44627.746469907404</c:v>
                </c:pt>
                <c:pt idx="568">
                  <c:v>44627.747187499997</c:v>
                </c:pt>
                <c:pt idx="569">
                  <c:v>44627.747916666667</c:v>
                </c:pt>
                <c:pt idx="570">
                  <c:v>44627.748645833337</c:v>
                </c:pt>
                <c:pt idx="571">
                  <c:v>44627.749363425923</c:v>
                </c:pt>
                <c:pt idx="572">
                  <c:v>44627.750092592592</c:v>
                </c:pt>
                <c:pt idx="573">
                  <c:v>44627.750821759262</c:v>
                </c:pt>
                <c:pt idx="574">
                  <c:v>44627.751539351855</c:v>
                </c:pt>
                <c:pt idx="575">
                  <c:v>44627.752268518518</c:v>
                </c:pt>
                <c:pt idx="576">
                  <c:v>44627.752997685187</c:v>
                </c:pt>
                <c:pt idx="577">
                  <c:v>44627.75371527778</c:v>
                </c:pt>
                <c:pt idx="578">
                  <c:v>44627.754444444443</c:v>
                </c:pt>
                <c:pt idx="579">
                  <c:v>44627.755173611113</c:v>
                </c:pt>
                <c:pt idx="580">
                  <c:v>44627.755891203706</c:v>
                </c:pt>
                <c:pt idx="581">
                  <c:v>44627.756620370368</c:v>
                </c:pt>
                <c:pt idx="582">
                  <c:v>44627.757349537038</c:v>
                </c:pt>
                <c:pt idx="583">
                  <c:v>44627.758067129631</c:v>
                </c:pt>
                <c:pt idx="584">
                  <c:v>44627.758796296293</c:v>
                </c:pt>
                <c:pt idx="585">
                  <c:v>44627.759525462963</c:v>
                </c:pt>
                <c:pt idx="586">
                  <c:v>44627.760243055556</c:v>
                </c:pt>
                <c:pt idx="587">
                  <c:v>44627.760972222219</c:v>
                </c:pt>
                <c:pt idx="588">
                  <c:v>44627.761689814812</c:v>
                </c:pt>
                <c:pt idx="589">
                  <c:v>44627.762418981481</c:v>
                </c:pt>
                <c:pt idx="590">
                  <c:v>44627.763148148151</c:v>
                </c:pt>
                <c:pt idx="591">
                  <c:v>44627.763865740744</c:v>
                </c:pt>
                <c:pt idx="592">
                  <c:v>44627.764594907407</c:v>
                </c:pt>
                <c:pt idx="593">
                  <c:v>44627.765324074076</c:v>
                </c:pt>
                <c:pt idx="594">
                  <c:v>44627.766041666669</c:v>
                </c:pt>
                <c:pt idx="595">
                  <c:v>44627.766770833332</c:v>
                </c:pt>
                <c:pt idx="596">
                  <c:v>44627.767500000002</c:v>
                </c:pt>
                <c:pt idx="597">
                  <c:v>44627.768217592595</c:v>
                </c:pt>
                <c:pt idx="598">
                  <c:v>44627.768946759257</c:v>
                </c:pt>
                <c:pt idx="599">
                  <c:v>44627.76966435185</c:v>
                </c:pt>
                <c:pt idx="600">
                  <c:v>44627.77039351852</c:v>
                </c:pt>
                <c:pt idx="601">
                  <c:v>44627.771122685182</c:v>
                </c:pt>
                <c:pt idx="602">
                  <c:v>44627.771851851852</c:v>
                </c:pt>
                <c:pt idx="603">
                  <c:v>44627.772569444445</c:v>
                </c:pt>
                <c:pt idx="604">
                  <c:v>44627.773298611108</c:v>
                </c:pt>
                <c:pt idx="605">
                  <c:v>44627.774027777778</c:v>
                </c:pt>
                <c:pt idx="606">
                  <c:v>44627.774745370371</c:v>
                </c:pt>
                <c:pt idx="607">
                  <c:v>44627.77547453704</c:v>
                </c:pt>
                <c:pt idx="608">
                  <c:v>44627.776203703703</c:v>
                </c:pt>
                <c:pt idx="609">
                  <c:v>44627.776921296296</c:v>
                </c:pt>
                <c:pt idx="610">
                  <c:v>44627.777650462966</c:v>
                </c:pt>
                <c:pt idx="611">
                  <c:v>44627.778379629628</c:v>
                </c:pt>
                <c:pt idx="612">
                  <c:v>44627.779097222221</c:v>
                </c:pt>
                <c:pt idx="613">
                  <c:v>44627.779826388891</c:v>
                </c:pt>
                <c:pt idx="614">
                  <c:v>44627.780555555553</c:v>
                </c:pt>
                <c:pt idx="615">
                  <c:v>44627.781273148146</c:v>
                </c:pt>
                <c:pt idx="616">
                  <c:v>44627.782002314816</c:v>
                </c:pt>
                <c:pt idx="617">
                  <c:v>44627.782731481479</c:v>
                </c:pt>
                <c:pt idx="618">
                  <c:v>44627.783449074072</c:v>
                </c:pt>
                <c:pt idx="619">
                  <c:v>44627.784178240741</c:v>
                </c:pt>
                <c:pt idx="620">
                  <c:v>44627.784895833334</c:v>
                </c:pt>
                <c:pt idx="621">
                  <c:v>44627.785624999997</c:v>
                </c:pt>
                <c:pt idx="622">
                  <c:v>44627.786354166667</c:v>
                </c:pt>
                <c:pt idx="623">
                  <c:v>44627.78707175926</c:v>
                </c:pt>
                <c:pt idx="624">
                  <c:v>44627.787800925929</c:v>
                </c:pt>
                <c:pt idx="625">
                  <c:v>44627.788530092592</c:v>
                </c:pt>
                <c:pt idx="626">
                  <c:v>44627.789247685185</c:v>
                </c:pt>
                <c:pt idx="627">
                  <c:v>44627.789976851855</c:v>
                </c:pt>
                <c:pt idx="628">
                  <c:v>44627.790706018517</c:v>
                </c:pt>
                <c:pt idx="629">
                  <c:v>44627.79142361111</c:v>
                </c:pt>
                <c:pt idx="630">
                  <c:v>44627.79215277778</c:v>
                </c:pt>
                <c:pt idx="631">
                  <c:v>44627.792870370373</c:v>
                </c:pt>
                <c:pt idx="632">
                  <c:v>44627.793599537035</c:v>
                </c:pt>
                <c:pt idx="633">
                  <c:v>44627.794328703705</c:v>
                </c:pt>
                <c:pt idx="634">
                  <c:v>44627.795046296298</c:v>
                </c:pt>
                <c:pt idx="635">
                  <c:v>44627.795775462961</c:v>
                </c:pt>
                <c:pt idx="636">
                  <c:v>44627.79650462963</c:v>
                </c:pt>
                <c:pt idx="637">
                  <c:v>44627.797222222223</c:v>
                </c:pt>
                <c:pt idx="638">
                  <c:v>44627.797951388886</c:v>
                </c:pt>
                <c:pt idx="639">
                  <c:v>44627.798680555556</c:v>
                </c:pt>
                <c:pt idx="640">
                  <c:v>44627.799398148149</c:v>
                </c:pt>
                <c:pt idx="641">
                  <c:v>44627.800127314818</c:v>
                </c:pt>
                <c:pt idx="642">
                  <c:v>44627.800856481481</c:v>
                </c:pt>
                <c:pt idx="643">
                  <c:v>44627.801574074074</c:v>
                </c:pt>
                <c:pt idx="644">
                  <c:v>44627.802303240744</c:v>
                </c:pt>
                <c:pt idx="645">
                  <c:v>44627.803020833337</c:v>
                </c:pt>
                <c:pt idx="646">
                  <c:v>44627.803749999999</c:v>
                </c:pt>
                <c:pt idx="647">
                  <c:v>44627.804479166669</c:v>
                </c:pt>
                <c:pt idx="648">
                  <c:v>44627.805196759262</c:v>
                </c:pt>
                <c:pt idx="649">
                  <c:v>44627.805925925924</c:v>
                </c:pt>
                <c:pt idx="650">
                  <c:v>44627.806655092594</c:v>
                </c:pt>
                <c:pt idx="651">
                  <c:v>44627.807372685187</c:v>
                </c:pt>
                <c:pt idx="652">
                  <c:v>44627.80810185185</c:v>
                </c:pt>
                <c:pt idx="653">
                  <c:v>44627.808819444443</c:v>
                </c:pt>
                <c:pt idx="654">
                  <c:v>44627.809548611112</c:v>
                </c:pt>
                <c:pt idx="655">
                  <c:v>44627.810277777775</c:v>
                </c:pt>
                <c:pt idx="656">
                  <c:v>44627.810995370368</c:v>
                </c:pt>
                <c:pt idx="657">
                  <c:v>44627.811724537038</c:v>
                </c:pt>
                <c:pt idx="658">
                  <c:v>44627.8124537037</c:v>
                </c:pt>
                <c:pt idx="659">
                  <c:v>44627.813171296293</c:v>
                </c:pt>
                <c:pt idx="660">
                  <c:v>44627.813900462963</c:v>
                </c:pt>
                <c:pt idx="661">
                  <c:v>44627.814629629633</c:v>
                </c:pt>
                <c:pt idx="662">
                  <c:v>44627.815347222226</c:v>
                </c:pt>
                <c:pt idx="663">
                  <c:v>44627.816076388888</c:v>
                </c:pt>
                <c:pt idx="664">
                  <c:v>44627.816805555558</c:v>
                </c:pt>
                <c:pt idx="665">
                  <c:v>44627.817523148151</c:v>
                </c:pt>
                <c:pt idx="666">
                  <c:v>44627.818252314813</c:v>
                </c:pt>
                <c:pt idx="667">
                  <c:v>44627.818969907406</c:v>
                </c:pt>
                <c:pt idx="668">
                  <c:v>44627.819699074076</c:v>
                </c:pt>
                <c:pt idx="669">
                  <c:v>44627.820428240739</c:v>
                </c:pt>
                <c:pt idx="670">
                  <c:v>44627.821203703701</c:v>
                </c:pt>
                <c:pt idx="671">
                  <c:v>44627.821932870371</c:v>
                </c:pt>
                <c:pt idx="672">
                  <c:v>44627.822650462964</c:v>
                </c:pt>
                <c:pt idx="673">
                  <c:v>44627.823379629626</c:v>
                </c:pt>
                <c:pt idx="674">
                  <c:v>44627.824097222219</c:v>
                </c:pt>
                <c:pt idx="675">
                  <c:v>44627.824826388889</c:v>
                </c:pt>
                <c:pt idx="676">
                  <c:v>44627.825555555559</c:v>
                </c:pt>
                <c:pt idx="677">
                  <c:v>44627.826273148145</c:v>
                </c:pt>
                <c:pt idx="678">
                  <c:v>44627.827002314814</c:v>
                </c:pt>
                <c:pt idx="679">
                  <c:v>44627.827731481484</c:v>
                </c:pt>
                <c:pt idx="680">
                  <c:v>44627.828449074077</c:v>
                </c:pt>
                <c:pt idx="681">
                  <c:v>44627.82917824074</c:v>
                </c:pt>
                <c:pt idx="682">
                  <c:v>44627.829895833333</c:v>
                </c:pt>
                <c:pt idx="683">
                  <c:v>44627.830625000002</c:v>
                </c:pt>
                <c:pt idx="684">
                  <c:v>44627.831354166665</c:v>
                </c:pt>
                <c:pt idx="685">
                  <c:v>44627.832071759258</c:v>
                </c:pt>
                <c:pt idx="686">
                  <c:v>44627.832800925928</c:v>
                </c:pt>
                <c:pt idx="687">
                  <c:v>44627.83353009259</c:v>
                </c:pt>
                <c:pt idx="688">
                  <c:v>44627.834247685183</c:v>
                </c:pt>
                <c:pt idx="689">
                  <c:v>44627.834976851853</c:v>
                </c:pt>
                <c:pt idx="690">
                  <c:v>44627.835706018515</c:v>
                </c:pt>
                <c:pt idx="691">
                  <c:v>44627.836423611108</c:v>
                </c:pt>
                <c:pt idx="692">
                  <c:v>44627.837152777778</c:v>
                </c:pt>
                <c:pt idx="693">
                  <c:v>44627.837881944448</c:v>
                </c:pt>
                <c:pt idx="694">
                  <c:v>44627.838599537034</c:v>
                </c:pt>
                <c:pt idx="695">
                  <c:v>44627.839328703703</c:v>
                </c:pt>
                <c:pt idx="696">
                  <c:v>44627.840046296296</c:v>
                </c:pt>
                <c:pt idx="697">
                  <c:v>44627.840775462966</c:v>
                </c:pt>
                <c:pt idx="698">
                  <c:v>44627.841504629629</c:v>
                </c:pt>
                <c:pt idx="699">
                  <c:v>44627.842233796298</c:v>
                </c:pt>
                <c:pt idx="700">
                  <c:v>44627.842951388891</c:v>
                </c:pt>
                <c:pt idx="701">
                  <c:v>44627.843680555554</c:v>
                </c:pt>
                <c:pt idx="702">
                  <c:v>44627.844409722224</c:v>
                </c:pt>
                <c:pt idx="703">
                  <c:v>44627.845127314817</c:v>
                </c:pt>
                <c:pt idx="704">
                  <c:v>44627.845856481479</c:v>
                </c:pt>
                <c:pt idx="705">
                  <c:v>44627.846574074072</c:v>
                </c:pt>
                <c:pt idx="706">
                  <c:v>44627.847303240742</c:v>
                </c:pt>
                <c:pt idx="707">
                  <c:v>44627.848032407404</c:v>
                </c:pt>
                <c:pt idx="708">
                  <c:v>44627.848749999997</c:v>
                </c:pt>
                <c:pt idx="709">
                  <c:v>44627.849479166667</c:v>
                </c:pt>
                <c:pt idx="710">
                  <c:v>44627.850208333337</c:v>
                </c:pt>
                <c:pt idx="711">
                  <c:v>44627.850925925923</c:v>
                </c:pt>
                <c:pt idx="712">
                  <c:v>44627.851655092592</c:v>
                </c:pt>
                <c:pt idx="713">
                  <c:v>44627.852372685185</c:v>
                </c:pt>
                <c:pt idx="714">
                  <c:v>44627.853101851855</c:v>
                </c:pt>
                <c:pt idx="715">
                  <c:v>44627.853831018518</c:v>
                </c:pt>
                <c:pt idx="716">
                  <c:v>44627.854548611111</c:v>
                </c:pt>
                <c:pt idx="717">
                  <c:v>44627.85527777778</c:v>
                </c:pt>
                <c:pt idx="718">
                  <c:v>44627.856006944443</c:v>
                </c:pt>
                <c:pt idx="719">
                  <c:v>44627.856724537036</c:v>
                </c:pt>
                <c:pt idx="720">
                  <c:v>44627.857453703706</c:v>
                </c:pt>
                <c:pt idx="721">
                  <c:v>44627.858229166668</c:v>
                </c:pt>
                <c:pt idx="722">
                  <c:v>44627.858958333331</c:v>
                </c:pt>
                <c:pt idx="723">
                  <c:v>44627.8596875</c:v>
                </c:pt>
                <c:pt idx="724">
                  <c:v>44627.860405092593</c:v>
                </c:pt>
                <c:pt idx="725">
                  <c:v>44627.861134259256</c:v>
                </c:pt>
                <c:pt idx="726">
                  <c:v>44627.861863425926</c:v>
                </c:pt>
                <c:pt idx="727">
                  <c:v>44627.862581018519</c:v>
                </c:pt>
                <c:pt idx="728">
                  <c:v>44627.863310185188</c:v>
                </c:pt>
                <c:pt idx="729">
                  <c:v>44627.864039351851</c:v>
                </c:pt>
                <c:pt idx="730">
                  <c:v>44627.864756944444</c:v>
                </c:pt>
                <c:pt idx="731">
                  <c:v>44627.865486111114</c:v>
                </c:pt>
                <c:pt idx="732">
                  <c:v>44627.866215277776</c:v>
                </c:pt>
                <c:pt idx="733">
                  <c:v>44627.866932870369</c:v>
                </c:pt>
                <c:pt idx="734">
                  <c:v>44627.867662037039</c:v>
                </c:pt>
                <c:pt idx="735">
                  <c:v>44627.868391203701</c:v>
                </c:pt>
                <c:pt idx="736">
                  <c:v>44627.869108796294</c:v>
                </c:pt>
                <c:pt idx="737">
                  <c:v>44627.869837962964</c:v>
                </c:pt>
                <c:pt idx="738">
                  <c:v>44627.870567129627</c:v>
                </c:pt>
                <c:pt idx="739">
                  <c:v>44627.87128472222</c:v>
                </c:pt>
                <c:pt idx="740">
                  <c:v>44627.872013888889</c:v>
                </c:pt>
                <c:pt idx="741">
                  <c:v>44627.872743055559</c:v>
                </c:pt>
                <c:pt idx="742">
                  <c:v>44627.873460648145</c:v>
                </c:pt>
                <c:pt idx="743">
                  <c:v>44627.874189814815</c:v>
                </c:pt>
                <c:pt idx="744">
                  <c:v>44627.874907407408</c:v>
                </c:pt>
                <c:pt idx="745">
                  <c:v>44627.875636574077</c:v>
                </c:pt>
                <c:pt idx="746">
                  <c:v>44627.87636574074</c:v>
                </c:pt>
                <c:pt idx="747">
                  <c:v>44627.87709490741</c:v>
                </c:pt>
                <c:pt idx="748">
                  <c:v>44627.877812500003</c:v>
                </c:pt>
                <c:pt idx="749">
                  <c:v>44627.878541666665</c:v>
                </c:pt>
                <c:pt idx="750">
                  <c:v>44627.879270833335</c:v>
                </c:pt>
                <c:pt idx="751">
                  <c:v>44627.879988425928</c:v>
                </c:pt>
                <c:pt idx="752">
                  <c:v>44627.88071759259</c:v>
                </c:pt>
                <c:pt idx="753">
                  <c:v>44627.88144675926</c:v>
                </c:pt>
                <c:pt idx="754">
                  <c:v>44627.882164351853</c:v>
                </c:pt>
                <c:pt idx="755">
                  <c:v>44627.882893518516</c:v>
                </c:pt>
                <c:pt idx="756">
                  <c:v>44627.883622685185</c:v>
                </c:pt>
                <c:pt idx="757">
                  <c:v>44627.884351851855</c:v>
                </c:pt>
                <c:pt idx="758">
                  <c:v>44627.885069444441</c:v>
                </c:pt>
                <c:pt idx="759">
                  <c:v>44627.885798611111</c:v>
                </c:pt>
                <c:pt idx="760">
                  <c:v>44627.88652777778</c:v>
                </c:pt>
                <c:pt idx="761">
                  <c:v>44627.887256944443</c:v>
                </c:pt>
                <c:pt idx="762">
                  <c:v>44627.887974537036</c:v>
                </c:pt>
                <c:pt idx="763">
                  <c:v>44627.888703703706</c:v>
                </c:pt>
                <c:pt idx="764">
                  <c:v>44627.889432870368</c:v>
                </c:pt>
                <c:pt idx="765">
                  <c:v>44627.890150462961</c:v>
                </c:pt>
                <c:pt idx="766">
                  <c:v>44627.890879629631</c:v>
                </c:pt>
                <c:pt idx="767">
                  <c:v>44627.891608796293</c:v>
                </c:pt>
                <c:pt idx="768">
                  <c:v>44627.892337962963</c:v>
                </c:pt>
                <c:pt idx="769">
                  <c:v>44627.893055555556</c:v>
                </c:pt>
                <c:pt idx="770">
                  <c:v>44627.893784722219</c:v>
                </c:pt>
                <c:pt idx="771">
                  <c:v>44627.894513888888</c:v>
                </c:pt>
                <c:pt idx="772">
                  <c:v>44627.895243055558</c:v>
                </c:pt>
                <c:pt idx="773">
                  <c:v>44627.895960648151</c:v>
                </c:pt>
                <c:pt idx="774">
                  <c:v>44627.896689814814</c:v>
                </c:pt>
                <c:pt idx="775">
                  <c:v>44627.897418981483</c:v>
                </c:pt>
                <c:pt idx="776">
                  <c:v>44627.898136574076</c:v>
                </c:pt>
                <c:pt idx="777">
                  <c:v>44627.898865740739</c:v>
                </c:pt>
                <c:pt idx="778">
                  <c:v>44627.899594907409</c:v>
                </c:pt>
                <c:pt idx="779">
                  <c:v>44627.900312500002</c:v>
                </c:pt>
                <c:pt idx="780">
                  <c:v>44627.901041666664</c:v>
                </c:pt>
                <c:pt idx="781">
                  <c:v>44627.901770833334</c:v>
                </c:pt>
                <c:pt idx="782">
                  <c:v>44627.902488425927</c:v>
                </c:pt>
                <c:pt idx="783">
                  <c:v>44627.903217592589</c:v>
                </c:pt>
                <c:pt idx="784">
                  <c:v>44627.903946759259</c:v>
                </c:pt>
                <c:pt idx="785">
                  <c:v>44627.904664351852</c:v>
                </c:pt>
                <c:pt idx="786">
                  <c:v>44627.905393518522</c:v>
                </c:pt>
                <c:pt idx="787">
                  <c:v>44627.906168981484</c:v>
                </c:pt>
                <c:pt idx="788">
                  <c:v>44627.906898148147</c:v>
                </c:pt>
                <c:pt idx="789">
                  <c:v>44627.90761574074</c:v>
                </c:pt>
                <c:pt idx="790">
                  <c:v>44627.90834490741</c:v>
                </c:pt>
                <c:pt idx="791">
                  <c:v>44627.909074074072</c:v>
                </c:pt>
                <c:pt idx="792">
                  <c:v>44627.909791666665</c:v>
                </c:pt>
                <c:pt idx="793">
                  <c:v>44627.910567129627</c:v>
                </c:pt>
                <c:pt idx="794">
                  <c:v>44627.911296296297</c:v>
                </c:pt>
                <c:pt idx="795">
                  <c:v>44627.91201388889</c:v>
                </c:pt>
                <c:pt idx="796">
                  <c:v>44627.912743055553</c:v>
                </c:pt>
                <c:pt idx="797">
                  <c:v>44627.913460648146</c:v>
                </c:pt>
                <c:pt idx="798">
                  <c:v>44627.914189814815</c:v>
                </c:pt>
                <c:pt idx="799">
                  <c:v>44627.914965277778</c:v>
                </c:pt>
                <c:pt idx="800">
                  <c:v>44627.915682870371</c:v>
                </c:pt>
                <c:pt idx="801">
                  <c:v>44627.916412037041</c:v>
                </c:pt>
                <c:pt idx="802">
                  <c:v>44627.917141203703</c:v>
                </c:pt>
                <c:pt idx="803">
                  <c:v>44627.917858796296</c:v>
                </c:pt>
                <c:pt idx="804">
                  <c:v>44627.918587962966</c:v>
                </c:pt>
                <c:pt idx="805">
                  <c:v>44627.919363425928</c:v>
                </c:pt>
                <c:pt idx="806">
                  <c:v>44627.920081018521</c:v>
                </c:pt>
                <c:pt idx="807">
                  <c:v>44627.920810185184</c:v>
                </c:pt>
                <c:pt idx="808">
                  <c:v>44627.921539351853</c:v>
                </c:pt>
                <c:pt idx="809">
                  <c:v>44627.922256944446</c:v>
                </c:pt>
                <c:pt idx="810">
                  <c:v>44627.922986111109</c:v>
                </c:pt>
                <c:pt idx="811">
                  <c:v>44627.923715277779</c:v>
                </c:pt>
                <c:pt idx="812">
                  <c:v>44627.924432870372</c:v>
                </c:pt>
                <c:pt idx="813">
                  <c:v>44627.925162037034</c:v>
                </c:pt>
                <c:pt idx="814">
                  <c:v>44627.925879629627</c:v>
                </c:pt>
                <c:pt idx="815">
                  <c:v>44627.926608796297</c:v>
                </c:pt>
                <c:pt idx="816">
                  <c:v>44627.927384259259</c:v>
                </c:pt>
                <c:pt idx="817">
                  <c:v>44627.928113425929</c:v>
                </c:pt>
                <c:pt idx="818">
                  <c:v>44627.928831018522</c:v>
                </c:pt>
                <c:pt idx="819">
                  <c:v>44627.929560185185</c:v>
                </c:pt>
                <c:pt idx="820">
                  <c:v>44627.930289351854</c:v>
                </c:pt>
                <c:pt idx="821">
                  <c:v>44627.931006944447</c:v>
                </c:pt>
                <c:pt idx="822">
                  <c:v>44627.93178240741</c:v>
                </c:pt>
                <c:pt idx="823">
                  <c:v>44627.932500000003</c:v>
                </c:pt>
                <c:pt idx="824">
                  <c:v>44627.933229166665</c:v>
                </c:pt>
                <c:pt idx="825">
                  <c:v>44627.933958333335</c:v>
                </c:pt>
                <c:pt idx="826">
                  <c:v>44627.934675925928</c:v>
                </c:pt>
                <c:pt idx="827">
                  <c:v>44627.93540509259</c:v>
                </c:pt>
                <c:pt idx="828">
                  <c:v>44627.936168981483</c:v>
                </c:pt>
                <c:pt idx="829">
                  <c:v>44627.936898148146</c:v>
                </c:pt>
                <c:pt idx="830">
                  <c:v>44627.937627314815</c:v>
                </c:pt>
                <c:pt idx="831">
                  <c:v>44627.938344907408</c:v>
                </c:pt>
                <c:pt idx="832">
                  <c:v>44627.939074074071</c:v>
                </c:pt>
                <c:pt idx="833">
                  <c:v>44627.939803240741</c:v>
                </c:pt>
                <c:pt idx="834">
                  <c:v>44627.940520833334</c:v>
                </c:pt>
                <c:pt idx="835">
                  <c:v>44627.941250000003</c:v>
                </c:pt>
                <c:pt idx="836">
                  <c:v>44627.941979166666</c:v>
                </c:pt>
                <c:pt idx="837">
                  <c:v>44627.942696759259</c:v>
                </c:pt>
                <c:pt idx="838">
                  <c:v>44627.943425925929</c:v>
                </c:pt>
                <c:pt idx="839">
                  <c:v>44627.944201388891</c:v>
                </c:pt>
                <c:pt idx="840">
                  <c:v>44627.944918981484</c:v>
                </c:pt>
                <c:pt idx="841">
                  <c:v>44627.945648148147</c:v>
                </c:pt>
                <c:pt idx="842">
                  <c:v>44627.946377314816</c:v>
                </c:pt>
                <c:pt idx="843">
                  <c:v>44627.947094907409</c:v>
                </c:pt>
                <c:pt idx="844">
                  <c:v>44627.947824074072</c:v>
                </c:pt>
                <c:pt idx="845">
                  <c:v>44627.948599537034</c:v>
                </c:pt>
                <c:pt idx="846">
                  <c:v>44627.949317129627</c:v>
                </c:pt>
                <c:pt idx="847">
                  <c:v>44627.950046296297</c:v>
                </c:pt>
                <c:pt idx="848">
                  <c:v>44627.950775462959</c:v>
                </c:pt>
                <c:pt idx="849">
                  <c:v>44627.951493055552</c:v>
                </c:pt>
                <c:pt idx="850">
                  <c:v>44627.952222222222</c:v>
                </c:pt>
                <c:pt idx="851">
                  <c:v>44627.952997685185</c:v>
                </c:pt>
                <c:pt idx="852">
                  <c:v>44627.953726851854</c:v>
                </c:pt>
                <c:pt idx="853">
                  <c:v>44627.954444444447</c:v>
                </c:pt>
                <c:pt idx="854">
                  <c:v>44627.95517361111</c:v>
                </c:pt>
                <c:pt idx="855">
                  <c:v>44627.95590277778</c:v>
                </c:pt>
                <c:pt idx="856">
                  <c:v>44627.956620370373</c:v>
                </c:pt>
                <c:pt idx="857">
                  <c:v>44627.957349537035</c:v>
                </c:pt>
                <c:pt idx="858">
                  <c:v>44627.958078703705</c:v>
                </c:pt>
                <c:pt idx="859">
                  <c:v>44627.958796296298</c:v>
                </c:pt>
                <c:pt idx="860">
                  <c:v>44627.95952546296</c:v>
                </c:pt>
                <c:pt idx="861">
                  <c:v>44627.96025462963</c:v>
                </c:pt>
                <c:pt idx="862">
                  <c:v>44627.961030092592</c:v>
                </c:pt>
                <c:pt idx="863">
                  <c:v>44627.961747685185</c:v>
                </c:pt>
                <c:pt idx="864">
                  <c:v>44627.962476851855</c:v>
                </c:pt>
                <c:pt idx="865">
                  <c:v>44627.963194444441</c:v>
                </c:pt>
                <c:pt idx="866">
                  <c:v>44627.963923611111</c:v>
                </c:pt>
                <c:pt idx="867">
                  <c:v>44627.96465277778</c:v>
                </c:pt>
                <c:pt idx="868">
                  <c:v>44627.965416666666</c:v>
                </c:pt>
                <c:pt idx="869">
                  <c:v>44627.966145833336</c:v>
                </c:pt>
                <c:pt idx="870">
                  <c:v>44627.966863425929</c:v>
                </c:pt>
                <c:pt idx="871">
                  <c:v>44627.967592592591</c:v>
                </c:pt>
                <c:pt idx="872">
                  <c:v>44627.968321759261</c:v>
                </c:pt>
                <c:pt idx="873">
                  <c:v>44627.969039351854</c:v>
                </c:pt>
                <c:pt idx="874">
                  <c:v>44627.969814814816</c:v>
                </c:pt>
                <c:pt idx="875">
                  <c:v>44627.970532407409</c:v>
                </c:pt>
                <c:pt idx="876">
                  <c:v>44627.971261574072</c:v>
                </c:pt>
                <c:pt idx="877">
                  <c:v>44627.971990740742</c:v>
                </c:pt>
                <c:pt idx="878">
                  <c:v>44627.972708333335</c:v>
                </c:pt>
                <c:pt idx="879">
                  <c:v>44627.973437499997</c:v>
                </c:pt>
                <c:pt idx="880">
                  <c:v>44627.974212962959</c:v>
                </c:pt>
                <c:pt idx="881">
                  <c:v>44627.974942129629</c:v>
                </c:pt>
                <c:pt idx="882">
                  <c:v>44627.975659722222</c:v>
                </c:pt>
                <c:pt idx="883">
                  <c:v>44627.976388888892</c:v>
                </c:pt>
                <c:pt idx="884">
                  <c:v>44627.977106481485</c:v>
                </c:pt>
                <c:pt idx="885">
                  <c:v>44627.977835648147</c:v>
                </c:pt>
                <c:pt idx="886">
                  <c:v>44627.978564814817</c:v>
                </c:pt>
                <c:pt idx="887">
                  <c:v>44627.97929398148</c:v>
                </c:pt>
                <c:pt idx="888">
                  <c:v>44627.980011574073</c:v>
                </c:pt>
                <c:pt idx="889">
                  <c:v>44627.980740740742</c:v>
                </c:pt>
                <c:pt idx="890">
                  <c:v>44627.981469907405</c:v>
                </c:pt>
                <c:pt idx="891">
                  <c:v>44627.982187499998</c:v>
                </c:pt>
                <c:pt idx="892">
                  <c:v>44627.982916666668</c:v>
                </c:pt>
                <c:pt idx="893">
                  <c:v>44627.983634259261</c:v>
                </c:pt>
                <c:pt idx="894">
                  <c:v>44627.984363425923</c:v>
                </c:pt>
                <c:pt idx="895">
                  <c:v>44627.985092592593</c:v>
                </c:pt>
                <c:pt idx="896">
                  <c:v>44627.985810185186</c:v>
                </c:pt>
                <c:pt idx="897">
                  <c:v>44627.986539351848</c:v>
                </c:pt>
                <c:pt idx="898">
                  <c:v>44627.987268518518</c:v>
                </c:pt>
                <c:pt idx="899">
                  <c:v>44627.987986111111</c:v>
                </c:pt>
                <c:pt idx="900">
                  <c:v>44627.988715277781</c:v>
                </c:pt>
                <c:pt idx="901">
                  <c:v>44627.989444444444</c:v>
                </c:pt>
                <c:pt idx="902">
                  <c:v>44627.990162037036</c:v>
                </c:pt>
                <c:pt idx="903">
                  <c:v>44627.990891203706</c:v>
                </c:pt>
                <c:pt idx="904">
                  <c:v>44627.991620370369</c:v>
                </c:pt>
                <c:pt idx="905">
                  <c:v>44627.992337962962</c:v>
                </c:pt>
                <c:pt idx="906">
                  <c:v>44627.993067129632</c:v>
                </c:pt>
                <c:pt idx="907">
                  <c:v>44627.993796296294</c:v>
                </c:pt>
                <c:pt idx="908">
                  <c:v>44627.994513888887</c:v>
                </c:pt>
                <c:pt idx="909">
                  <c:v>44627.995243055557</c:v>
                </c:pt>
                <c:pt idx="910">
                  <c:v>44627.995972222219</c:v>
                </c:pt>
                <c:pt idx="911">
                  <c:v>44627.996689814812</c:v>
                </c:pt>
                <c:pt idx="912">
                  <c:v>44627.997418981482</c:v>
                </c:pt>
                <c:pt idx="913">
                  <c:v>44627.998148148145</c:v>
                </c:pt>
                <c:pt idx="914">
                  <c:v>44627.998865740738</c:v>
                </c:pt>
                <c:pt idx="915">
                  <c:v>44627.999594907407</c:v>
                </c:pt>
                <c:pt idx="916">
                  <c:v>44628.000324074077</c:v>
                </c:pt>
                <c:pt idx="917">
                  <c:v>44628.00104166667</c:v>
                </c:pt>
                <c:pt idx="918">
                  <c:v>44628.001770833333</c:v>
                </c:pt>
                <c:pt idx="919">
                  <c:v>44628.002500000002</c:v>
                </c:pt>
                <c:pt idx="920">
                  <c:v>44628.003217592595</c:v>
                </c:pt>
                <c:pt idx="921">
                  <c:v>44628.003946759258</c:v>
                </c:pt>
                <c:pt idx="922">
                  <c:v>44628.004675925928</c:v>
                </c:pt>
                <c:pt idx="923">
                  <c:v>44628.005393518521</c:v>
                </c:pt>
                <c:pt idx="924">
                  <c:v>44628.006122685183</c:v>
                </c:pt>
                <c:pt idx="925">
                  <c:v>44628.006851851853</c:v>
                </c:pt>
                <c:pt idx="926">
                  <c:v>44628.007569444446</c:v>
                </c:pt>
                <c:pt idx="927">
                  <c:v>44628.008298611108</c:v>
                </c:pt>
                <c:pt idx="928">
                  <c:v>44628.009027777778</c:v>
                </c:pt>
                <c:pt idx="929">
                  <c:v>44628.009745370371</c:v>
                </c:pt>
                <c:pt idx="930">
                  <c:v>44628.010474537034</c:v>
                </c:pt>
                <c:pt idx="931">
                  <c:v>44628.011203703703</c:v>
                </c:pt>
                <c:pt idx="932">
                  <c:v>44628.011921296296</c:v>
                </c:pt>
                <c:pt idx="933">
                  <c:v>44628.012650462966</c:v>
                </c:pt>
                <c:pt idx="934">
                  <c:v>44628.013379629629</c:v>
                </c:pt>
                <c:pt idx="935">
                  <c:v>44628.014097222222</c:v>
                </c:pt>
                <c:pt idx="936">
                  <c:v>44628.014826388891</c:v>
                </c:pt>
                <c:pt idx="937">
                  <c:v>44628.015555555554</c:v>
                </c:pt>
                <c:pt idx="938">
                  <c:v>44628.016273148147</c:v>
                </c:pt>
                <c:pt idx="939">
                  <c:v>44628.017002314817</c:v>
                </c:pt>
                <c:pt idx="940">
                  <c:v>44628.01771990741</c:v>
                </c:pt>
                <c:pt idx="941">
                  <c:v>44628.018449074072</c:v>
                </c:pt>
                <c:pt idx="942">
                  <c:v>44628.019178240742</c:v>
                </c:pt>
                <c:pt idx="943">
                  <c:v>44628.019895833335</c:v>
                </c:pt>
                <c:pt idx="944">
                  <c:v>44628.020624999997</c:v>
                </c:pt>
                <c:pt idx="945">
                  <c:v>44628.021354166667</c:v>
                </c:pt>
                <c:pt idx="946">
                  <c:v>44628.02207175926</c:v>
                </c:pt>
                <c:pt idx="947">
                  <c:v>44628.022800925923</c:v>
                </c:pt>
                <c:pt idx="948">
                  <c:v>44628.023530092592</c:v>
                </c:pt>
                <c:pt idx="949">
                  <c:v>44628.024247685185</c:v>
                </c:pt>
                <c:pt idx="950">
                  <c:v>44628.024976851855</c:v>
                </c:pt>
                <c:pt idx="951">
                  <c:v>44628.025752314818</c:v>
                </c:pt>
                <c:pt idx="952">
                  <c:v>44628.02648148148</c:v>
                </c:pt>
                <c:pt idx="953">
                  <c:v>44628.027199074073</c:v>
                </c:pt>
                <c:pt idx="954">
                  <c:v>44628.027928240743</c:v>
                </c:pt>
                <c:pt idx="955">
                  <c:v>44628.028645833336</c:v>
                </c:pt>
                <c:pt idx="956">
                  <c:v>44628.029374999998</c:v>
                </c:pt>
                <c:pt idx="957">
                  <c:v>44628.030104166668</c:v>
                </c:pt>
                <c:pt idx="958">
                  <c:v>44628.030821759261</c:v>
                </c:pt>
                <c:pt idx="959">
                  <c:v>44628.031550925924</c:v>
                </c:pt>
                <c:pt idx="960">
                  <c:v>44628.032280092593</c:v>
                </c:pt>
                <c:pt idx="961">
                  <c:v>44628.032997685186</c:v>
                </c:pt>
                <c:pt idx="962">
                  <c:v>44628.033784722225</c:v>
                </c:pt>
                <c:pt idx="963">
                  <c:v>44628.034502314818</c:v>
                </c:pt>
                <c:pt idx="964">
                  <c:v>44628.035231481481</c:v>
                </c:pt>
                <c:pt idx="965">
                  <c:v>44628.035949074074</c:v>
                </c:pt>
                <c:pt idx="966">
                  <c:v>44628.036678240744</c:v>
                </c:pt>
                <c:pt idx="967">
                  <c:v>44628.037407407406</c:v>
                </c:pt>
                <c:pt idx="968">
                  <c:v>44628.038124999999</c:v>
                </c:pt>
                <c:pt idx="969">
                  <c:v>44628.038854166669</c:v>
                </c:pt>
                <c:pt idx="970">
                  <c:v>44628.039583333331</c:v>
                </c:pt>
                <c:pt idx="971">
                  <c:v>44628.040300925924</c:v>
                </c:pt>
                <c:pt idx="972">
                  <c:v>44628.041030092594</c:v>
                </c:pt>
                <c:pt idx="973">
                  <c:v>44628.041759259257</c:v>
                </c:pt>
                <c:pt idx="974">
                  <c:v>44628.04247685185</c:v>
                </c:pt>
                <c:pt idx="975">
                  <c:v>44628.043206018519</c:v>
                </c:pt>
                <c:pt idx="976">
                  <c:v>44628.043923611112</c:v>
                </c:pt>
                <c:pt idx="977">
                  <c:v>44628.044652777775</c:v>
                </c:pt>
                <c:pt idx="978">
                  <c:v>44628.045381944445</c:v>
                </c:pt>
                <c:pt idx="979">
                  <c:v>44628.046111111114</c:v>
                </c:pt>
                <c:pt idx="980">
                  <c:v>44628.0468287037</c:v>
                </c:pt>
                <c:pt idx="981">
                  <c:v>44628.04755787037</c:v>
                </c:pt>
                <c:pt idx="982">
                  <c:v>44628.048275462963</c:v>
                </c:pt>
                <c:pt idx="983">
                  <c:v>44628.049004629633</c:v>
                </c:pt>
                <c:pt idx="984">
                  <c:v>44628.049733796295</c:v>
                </c:pt>
                <c:pt idx="985">
                  <c:v>44628.050451388888</c:v>
                </c:pt>
                <c:pt idx="986">
                  <c:v>44628.051180555558</c:v>
                </c:pt>
                <c:pt idx="987">
                  <c:v>44628.05190972222</c:v>
                </c:pt>
                <c:pt idx="988">
                  <c:v>44628.052627314813</c:v>
                </c:pt>
                <c:pt idx="989">
                  <c:v>44628.053356481483</c:v>
                </c:pt>
                <c:pt idx="990">
                  <c:v>44628.054085648146</c:v>
                </c:pt>
                <c:pt idx="991">
                  <c:v>44628.054803240739</c:v>
                </c:pt>
                <c:pt idx="992">
                  <c:v>44628.055532407408</c:v>
                </c:pt>
                <c:pt idx="993">
                  <c:v>44628.056261574071</c:v>
                </c:pt>
                <c:pt idx="994">
                  <c:v>44628.056979166664</c:v>
                </c:pt>
                <c:pt idx="995">
                  <c:v>44628.057708333334</c:v>
                </c:pt>
                <c:pt idx="996">
                  <c:v>44628.058437500003</c:v>
                </c:pt>
                <c:pt idx="997">
                  <c:v>44628.059155092589</c:v>
                </c:pt>
                <c:pt idx="998">
                  <c:v>44628.059884259259</c:v>
                </c:pt>
                <c:pt idx="999">
                  <c:v>44628.060601851852</c:v>
                </c:pt>
                <c:pt idx="1000">
                  <c:v>44628.061331018522</c:v>
                </c:pt>
                <c:pt idx="1001">
                  <c:v>44628.062060185184</c:v>
                </c:pt>
                <c:pt idx="1002">
                  <c:v>44628.062777777777</c:v>
                </c:pt>
                <c:pt idx="1003">
                  <c:v>44628.063506944447</c:v>
                </c:pt>
                <c:pt idx="1004">
                  <c:v>44628.064236111109</c:v>
                </c:pt>
                <c:pt idx="1005">
                  <c:v>44628.064953703702</c:v>
                </c:pt>
                <c:pt idx="1006">
                  <c:v>44628.065682870372</c:v>
                </c:pt>
                <c:pt idx="1007">
                  <c:v>44628.066412037035</c:v>
                </c:pt>
                <c:pt idx="1008">
                  <c:v>44628.067129629628</c:v>
                </c:pt>
                <c:pt idx="1009">
                  <c:v>44628.067858796298</c:v>
                </c:pt>
                <c:pt idx="1010">
                  <c:v>44628.068576388891</c:v>
                </c:pt>
                <c:pt idx="1011">
                  <c:v>44628.069305555553</c:v>
                </c:pt>
                <c:pt idx="1012">
                  <c:v>44628.070034722223</c:v>
                </c:pt>
                <c:pt idx="1013">
                  <c:v>44628.070752314816</c:v>
                </c:pt>
                <c:pt idx="1014">
                  <c:v>44628.071481481478</c:v>
                </c:pt>
                <c:pt idx="1015">
                  <c:v>44628.072210648148</c:v>
                </c:pt>
                <c:pt idx="1016">
                  <c:v>44628.072928240741</c:v>
                </c:pt>
                <c:pt idx="1017">
                  <c:v>44628.073657407411</c:v>
                </c:pt>
                <c:pt idx="1018">
                  <c:v>44628.074386574073</c:v>
                </c:pt>
                <c:pt idx="1019">
                  <c:v>44628.075104166666</c:v>
                </c:pt>
                <c:pt idx="1020">
                  <c:v>44628.075833333336</c:v>
                </c:pt>
                <c:pt idx="1021">
                  <c:v>44628.076562499999</c:v>
                </c:pt>
                <c:pt idx="1022">
                  <c:v>44628.077280092592</c:v>
                </c:pt>
                <c:pt idx="1023">
                  <c:v>44628.078009259261</c:v>
                </c:pt>
                <c:pt idx="1024">
                  <c:v>44628.078726851854</c:v>
                </c:pt>
                <c:pt idx="1025">
                  <c:v>44628.079456018517</c:v>
                </c:pt>
                <c:pt idx="1026">
                  <c:v>44628.080185185187</c:v>
                </c:pt>
                <c:pt idx="1027">
                  <c:v>44628.08090277778</c:v>
                </c:pt>
                <c:pt idx="1028">
                  <c:v>44628.081631944442</c:v>
                </c:pt>
                <c:pt idx="1029">
                  <c:v>44628.082361111112</c:v>
                </c:pt>
                <c:pt idx="1030">
                  <c:v>44628.083078703705</c:v>
                </c:pt>
                <c:pt idx="1031">
                  <c:v>44628.083807870367</c:v>
                </c:pt>
                <c:pt idx="1032">
                  <c:v>44628.084537037037</c:v>
                </c:pt>
                <c:pt idx="1033">
                  <c:v>44628.08525462963</c:v>
                </c:pt>
                <c:pt idx="1034">
                  <c:v>44628.0859837963</c:v>
                </c:pt>
                <c:pt idx="1035">
                  <c:v>44628.086701388886</c:v>
                </c:pt>
                <c:pt idx="1036">
                  <c:v>44628.087430555555</c:v>
                </c:pt>
                <c:pt idx="1037">
                  <c:v>44628.088159722225</c:v>
                </c:pt>
                <c:pt idx="1038">
                  <c:v>44628.088877314818</c:v>
                </c:pt>
                <c:pt idx="1039">
                  <c:v>44628.089606481481</c:v>
                </c:pt>
                <c:pt idx="1040">
                  <c:v>44628.09033564815</c:v>
                </c:pt>
                <c:pt idx="1041">
                  <c:v>44628.091053240743</c:v>
                </c:pt>
                <c:pt idx="1042">
                  <c:v>44628.091782407406</c:v>
                </c:pt>
                <c:pt idx="1043">
                  <c:v>44628.092511574076</c:v>
                </c:pt>
                <c:pt idx="1044">
                  <c:v>44628.093229166669</c:v>
                </c:pt>
                <c:pt idx="1045">
                  <c:v>44628.093958333331</c:v>
                </c:pt>
                <c:pt idx="1046">
                  <c:v>44628.094687500001</c:v>
                </c:pt>
                <c:pt idx="1047">
                  <c:v>44628.095405092594</c:v>
                </c:pt>
                <c:pt idx="1048">
                  <c:v>44628.096134259256</c:v>
                </c:pt>
                <c:pt idx="1049">
                  <c:v>44628.096851851849</c:v>
                </c:pt>
                <c:pt idx="1050">
                  <c:v>44628.097581018519</c:v>
                </c:pt>
                <c:pt idx="1051">
                  <c:v>44628.098310185182</c:v>
                </c:pt>
                <c:pt idx="1052">
                  <c:v>44628.099027777775</c:v>
                </c:pt>
                <c:pt idx="1053">
                  <c:v>44628.099756944444</c:v>
                </c:pt>
                <c:pt idx="1054">
                  <c:v>44628.100486111114</c:v>
                </c:pt>
                <c:pt idx="1055">
                  <c:v>44628.101203703707</c:v>
                </c:pt>
                <c:pt idx="1056">
                  <c:v>44628.10193287037</c:v>
                </c:pt>
                <c:pt idx="1057">
                  <c:v>44628.102662037039</c:v>
                </c:pt>
                <c:pt idx="1058">
                  <c:v>44628.103379629632</c:v>
                </c:pt>
                <c:pt idx="1059">
                  <c:v>44628.104108796295</c:v>
                </c:pt>
                <c:pt idx="1060">
                  <c:v>44628.104837962965</c:v>
                </c:pt>
                <c:pt idx="1061">
                  <c:v>44628.105555555558</c:v>
                </c:pt>
                <c:pt idx="1062">
                  <c:v>44628.10628472222</c:v>
                </c:pt>
                <c:pt idx="1063">
                  <c:v>44628.10701388889</c:v>
                </c:pt>
                <c:pt idx="1064">
                  <c:v>44628.107731481483</c:v>
                </c:pt>
                <c:pt idx="1065">
                  <c:v>44628.108460648145</c:v>
                </c:pt>
                <c:pt idx="1066">
                  <c:v>44628.109178240738</c:v>
                </c:pt>
                <c:pt idx="1067">
                  <c:v>44628.109907407408</c:v>
                </c:pt>
                <c:pt idx="1068">
                  <c:v>44628.110636574071</c:v>
                </c:pt>
                <c:pt idx="1069">
                  <c:v>44628.111354166664</c:v>
                </c:pt>
                <c:pt idx="1070">
                  <c:v>44628.112083333333</c:v>
                </c:pt>
                <c:pt idx="1071">
                  <c:v>44628.112812500003</c:v>
                </c:pt>
                <c:pt idx="1072">
                  <c:v>44628.113530092596</c:v>
                </c:pt>
                <c:pt idx="1073">
                  <c:v>44628.114259259259</c:v>
                </c:pt>
                <c:pt idx="1074">
                  <c:v>44628.114988425928</c:v>
                </c:pt>
                <c:pt idx="1075">
                  <c:v>44628.115706018521</c:v>
                </c:pt>
                <c:pt idx="1076">
                  <c:v>44628.116435185184</c:v>
                </c:pt>
                <c:pt idx="1077">
                  <c:v>44628.117164351854</c:v>
                </c:pt>
                <c:pt idx="1078">
                  <c:v>44628.117939814816</c:v>
                </c:pt>
                <c:pt idx="1079">
                  <c:v>44628.118657407409</c:v>
                </c:pt>
                <c:pt idx="1080">
                  <c:v>44628.119386574072</c:v>
                </c:pt>
                <c:pt idx="1081">
                  <c:v>44628.120115740741</c:v>
                </c:pt>
                <c:pt idx="1082">
                  <c:v>44628.120833333334</c:v>
                </c:pt>
                <c:pt idx="1083">
                  <c:v>44628.121562499997</c:v>
                </c:pt>
                <c:pt idx="1084">
                  <c:v>44628.122291666667</c:v>
                </c:pt>
                <c:pt idx="1085">
                  <c:v>44628.12300925926</c:v>
                </c:pt>
                <c:pt idx="1086">
                  <c:v>44628.123738425929</c:v>
                </c:pt>
                <c:pt idx="1087">
                  <c:v>44628.124467592592</c:v>
                </c:pt>
                <c:pt idx="1088">
                  <c:v>44628.125185185185</c:v>
                </c:pt>
                <c:pt idx="1089">
                  <c:v>44628.125914351855</c:v>
                </c:pt>
                <c:pt idx="1090">
                  <c:v>44628.126631944448</c:v>
                </c:pt>
                <c:pt idx="1091">
                  <c:v>44628.12736111111</c:v>
                </c:pt>
                <c:pt idx="1092">
                  <c:v>44628.12809027778</c:v>
                </c:pt>
                <c:pt idx="1093">
                  <c:v>44628.128807870373</c:v>
                </c:pt>
                <c:pt idx="1094">
                  <c:v>44628.129537037035</c:v>
                </c:pt>
                <c:pt idx="1095">
                  <c:v>44628.130266203705</c:v>
                </c:pt>
                <c:pt idx="1096">
                  <c:v>44628.130983796298</c:v>
                </c:pt>
                <c:pt idx="1097">
                  <c:v>44628.131712962961</c:v>
                </c:pt>
                <c:pt idx="1098">
                  <c:v>44628.13244212963</c:v>
                </c:pt>
                <c:pt idx="1099">
                  <c:v>44628.133159722223</c:v>
                </c:pt>
                <c:pt idx="1100">
                  <c:v>44628.133888888886</c:v>
                </c:pt>
                <c:pt idx="1101">
                  <c:v>44628.134618055556</c:v>
                </c:pt>
                <c:pt idx="1102">
                  <c:v>44628.135335648149</c:v>
                </c:pt>
                <c:pt idx="1103">
                  <c:v>44628.136064814818</c:v>
                </c:pt>
                <c:pt idx="1104">
                  <c:v>44628.136782407404</c:v>
                </c:pt>
                <c:pt idx="1105">
                  <c:v>44628.137511574074</c:v>
                </c:pt>
                <c:pt idx="1106">
                  <c:v>44628.138240740744</c:v>
                </c:pt>
                <c:pt idx="1107">
                  <c:v>44628.138958333337</c:v>
                </c:pt>
                <c:pt idx="1108">
                  <c:v>44628.139687499999</c:v>
                </c:pt>
                <c:pt idx="1109">
                  <c:v>44628.140416666669</c:v>
                </c:pt>
                <c:pt idx="1110">
                  <c:v>44628.141134259262</c:v>
                </c:pt>
                <c:pt idx="1111">
                  <c:v>44628.141863425924</c:v>
                </c:pt>
                <c:pt idx="1112">
                  <c:v>44628.142592592594</c:v>
                </c:pt>
                <c:pt idx="1113">
                  <c:v>44628.143310185187</c:v>
                </c:pt>
                <c:pt idx="1114">
                  <c:v>44628.14403935185</c:v>
                </c:pt>
                <c:pt idx="1115">
                  <c:v>44628.144756944443</c:v>
                </c:pt>
                <c:pt idx="1116">
                  <c:v>44628.145486111112</c:v>
                </c:pt>
                <c:pt idx="1117">
                  <c:v>44628.146215277775</c:v>
                </c:pt>
                <c:pt idx="1118">
                  <c:v>44628.146932870368</c:v>
                </c:pt>
                <c:pt idx="1119">
                  <c:v>44628.14770833333</c:v>
                </c:pt>
                <c:pt idx="1120">
                  <c:v>44628.1484375</c:v>
                </c:pt>
                <c:pt idx="1121">
                  <c:v>44628.14916666667</c:v>
                </c:pt>
                <c:pt idx="1122">
                  <c:v>44628.149884259263</c:v>
                </c:pt>
                <c:pt idx="1123">
                  <c:v>44628.150613425925</c:v>
                </c:pt>
                <c:pt idx="1124">
                  <c:v>44628.151342592595</c:v>
                </c:pt>
                <c:pt idx="1125">
                  <c:v>44628.152060185188</c:v>
                </c:pt>
                <c:pt idx="1126">
                  <c:v>44628.152789351851</c:v>
                </c:pt>
                <c:pt idx="1127">
                  <c:v>44628.153506944444</c:v>
                </c:pt>
                <c:pt idx="1128">
                  <c:v>44628.154236111113</c:v>
                </c:pt>
                <c:pt idx="1129">
                  <c:v>44628.154965277776</c:v>
                </c:pt>
                <c:pt idx="1130">
                  <c:v>44628.155740740738</c:v>
                </c:pt>
                <c:pt idx="1131">
                  <c:v>44628.156458333331</c:v>
                </c:pt>
                <c:pt idx="1132">
                  <c:v>44628.157187500001</c:v>
                </c:pt>
                <c:pt idx="1133">
                  <c:v>44628.157916666663</c:v>
                </c:pt>
                <c:pt idx="1134">
                  <c:v>44628.158634259256</c:v>
                </c:pt>
                <c:pt idx="1135">
                  <c:v>44628.159363425926</c:v>
                </c:pt>
                <c:pt idx="1136">
                  <c:v>44628.160092592596</c:v>
                </c:pt>
                <c:pt idx="1137">
                  <c:v>44628.160810185182</c:v>
                </c:pt>
                <c:pt idx="1138">
                  <c:v>44628.161539351851</c:v>
                </c:pt>
                <c:pt idx="1139">
                  <c:v>44628.162256944444</c:v>
                </c:pt>
                <c:pt idx="1140">
                  <c:v>44628.162986111114</c:v>
                </c:pt>
                <c:pt idx="1141">
                  <c:v>44628.163761574076</c:v>
                </c:pt>
                <c:pt idx="1142">
                  <c:v>44628.164490740739</c:v>
                </c:pt>
                <c:pt idx="1143">
                  <c:v>44628.165208333332</c:v>
                </c:pt>
                <c:pt idx="1144">
                  <c:v>44628.165937500002</c:v>
                </c:pt>
                <c:pt idx="1145">
                  <c:v>44628.166666666664</c:v>
                </c:pt>
                <c:pt idx="1146">
                  <c:v>44628.167384259257</c:v>
                </c:pt>
                <c:pt idx="1147">
                  <c:v>44628.168113425927</c:v>
                </c:pt>
                <c:pt idx="1148">
                  <c:v>44628.16883101852</c:v>
                </c:pt>
                <c:pt idx="1149">
                  <c:v>44628.169560185182</c:v>
                </c:pt>
                <c:pt idx="1150">
                  <c:v>44628.170289351852</c:v>
                </c:pt>
                <c:pt idx="1151">
                  <c:v>44628.171006944445</c:v>
                </c:pt>
                <c:pt idx="1152">
                  <c:v>44628.171736111108</c:v>
                </c:pt>
                <c:pt idx="1153">
                  <c:v>44628.172453703701</c:v>
                </c:pt>
                <c:pt idx="1154">
                  <c:v>44628.173182870371</c:v>
                </c:pt>
                <c:pt idx="1155">
                  <c:v>44628.17391203704</c:v>
                </c:pt>
                <c:pt idx="1156">
                  <c:v>44628.174629629626</c:v>
                </c:pt>
                <c:pt idx="1157">
                  <c:v>44628.175358796296</c:v>
                </c:pt>
                <c:pt idx="1158">
                  <c:v>44628.176087962966</c:v>
                </c:pt>
                <c:pt idx="1159">
                  <c:v>44628.176805555559</c:v>
                </c:pt>
                <c:pt idx="1160">
                  <c:v>44628.177534722221</c:v>
                </c:pt>
                <c:pt idx="1161">
                  <c:v>44628.178252314814</c:v>
                </c:pt>
                <c:pt idx="1162">
                  <c:v>44628.178981481484</c:v>
                </c:pt>
                <c:pt idx="1163">
                  <c:v>44628.179710648146</c:v>
                </c:pt>
                <c:pt idx="1164">
                  <c:v>44628.180428240739</c:v>
                </c:pt>
                <c:pt idx="1165">
                  <c:v>44628.181157407409</c:v>
                </c:pt>
                <c:pt idx="1166">
                  <c:v>44628.181886574072</c:v>
                </c:pt>
                <c:pt idx="1167">
                  <c:v>44628.182662037034</c:v>
                </c:pt>
                <c:pt idx="1168">
                  <c:v>44628.183379629627</c:v>
                </c:pt>
                <c:pt idx="1169">
                  <c:v>44628.184108796297</c:v>
                </c:pt>
                <c:pt idx="1170">
                  <c:v>44628.184837962966</c:v>
                </c:pt>
                <c:pt idx="1171">
                  <c:v>44628.185555555552</c:v>
                </c:pt>
                <c:pt idx="1172">
                  <c:v>44628.186284722222</c:v>
                </c:pt>
                <c:pt idx="1173">
                  <c:v>44628.187013888892</c:v>
                </c:pt>
                <c:pt idx="1174">
                  <c:v>44628.187731481485</c:v>
                </c:pt>
                <c:pt idx="1175">
                  <c:v>44628.188460648147</c:v>
                </c:pt>
                <c:pt idx="1176">
                  <c:v>44628.18917824074</c:v>
                </c:pt>
                <c:pt idx="1177">
                  <c:v>44628.18990740741</c:v>
                </c:pt>
                <c:pt idx="1178">
                  <c:v>44628.190636574072</c:v>
                </c:pt>
                <c:pt idx="1179">
                  <c:v>44628.191354166665</c:v>
                </c:pt>
                <c:pt idx="1180">
                  <c:v>44628.192083333335</c:v>
                </c:pt>
                <c:pt idx="1181">
                  <c:v>44628.192812499998</c:v>
                </c:pt>
                <c:pt idx="1182">
                  <c:v>44628.193530092591</c:v>
                </c:pt>
                <c:pt idx="1183">
                  <c:v>44628.19425925926</c:v>
                </c:pt>
                <c:pt idx="1184">
                  <c:v>44628.194976851853</c:v>
                </c:pt>
                <c:pt idx="1185">
                  <c:v>44628.195706018516</c:v>
                </c:pt>
                <c:pt idx="1186">
                  <c:v>44628.196435185186</c:v>
                </c:pt>
                <c:pt idx="1187">
                  <c:v>44628.197152777779</c:v>
                </c:pt>
                <c:pt idx="1188">
                  <c:v>44628.197881944441</c:v>
                </c:pt>
                <c:pt idx="1189">
                  <c:v>44628.198611111111</c:v>
                </c:pt>
                <c:pt idx="1190">
                  <c:v>44628.199328703704</c:v>
                </c:pt>
                <c:pt idx="1191">
                  <c:v>44628.200057870374</c:v>
                </c:pt>
                <c:pt idx="1192">
                  <c:v>44628.200787037036</c:v>
                </c:pt>
                <c:pt idx="1193">
                  <c:v>44628.201562499999</c:v>
                </c:pt>
                <c:pt idx="1194">
                  <c:v>44628.202291666668</c:v>
                </c:pt>
                <c:pt idx="1195">
                  <c:v>44628.203009259261</c:v>
                </c:pt>
                <c:pt idx="1196">
                  <c:v>44628.203738425924</c:v>
                </c:pt>
                <c:pt idx="1197">
                  <c:v>44628.204467592594</c:v>
                </c:pt>
                <c:pt idx="1198">
                  <c:v>44628.205185185187</c:v>
                </c:pt>
                <c:pt idx="1199">
                  <c:v>44628.205914351849</c:v>
                </c:pt>
                <c:pt idx="1200">
                  <c:v>44628.206631944442</c:v>
                </c:pt>
                <c:pt idx="1201">
                  <c:v>44628.207361111112</c:v>
                </c:pt>
                <c:pt idx="1202">
                  <c:v>44628.208090277774</c:v>
                </c:pt>
                <c:pt idx="1203">
                  <c:v>44628.208807870367</c:v>
                </c:pt>
                <c:pt idx="1204">
                  <c:v>44628.209537037037</c:v>
                </c:pt>
                <c:pt idx="1205">
                  <c:v>44628.210266203707</c:v>
                </c:pt>
                <c:pt idx="1206">
                  <c:v>44628.2109837963</c:v>
                </c:pt>
                <c:pt idx="1207">
                  <c:v>44628.211712962962</c:v>
                </c:pt>
                <c:pt idx="1208">
                  <c:v>44628.212442129632</c:v>
                </c:pt>
                <c:pt idx="1209">
                  <c:v>44628.213159722225</c:v>
                </c:pt>
                <c:pt idx="1210">
                  <c:v>44628.213888888888</c:v>
                </c:pt>
                <c:pt idx="1211">
                  <c:v>44628.214618055557</c:v>
                </c:pt>
                <c:pt idx="1212">
                  <c:v>44628.21533564815</c:v>
                </c:pt>
                <c:pt idx="1213">
                  <c:v>44628.216064814813</c:v>
                </c:pt>
                <c:pt idx="1214">
                  <c:v>44628.216840277775</c:v>
                </c:pt>
                <c:pt idx="1215">
                  <c:v>44628.217569444445</c:v>
                </c:pt>
                <c:pt idx="1216">
                  <c:v>44628.218287037038</c:v>
                </c:pt>
                <c:pt idx="1217">
                  <c:v>44628.2190162037</c:v>
                </c:pt>
                <c:pt idx="1218">
                  <c:v>44628.21974537037</c:v>
                </c:pt>
                <c:pt idx="1219">
                  <c:v>44628.22047453704</c:v>
                </c:pt>
                <c:pt idx="1220">
                  <c:v>44628.221192129633</c:v>
                </c:pt>
                <c:pt idx="1221">
                  <c:v>44628.221921296295</c:v>
                </c:pt>
                <c:pt idx="1222">
                  <c:v>44628.222638888888</c:v>
                </c:pt>
                <c:pt idx="1223">
                  <c:v>44628.223368055558</c:v>
                </c:pt>
                <c:pt idx="1224">
                  <c:v>44628.224097222221</c:v>
                </c:pt>
                <c:pt idx="1225">
                  <c:v>44628.224814814814</c:v>
                </c:pt>
                <c:pt idx="1226">
                  <c:v>44628.225543981483</c:v>
                </c:pt>
                <c:pt idx="1227">
                  <c:v>44628.226273148146</c:v>
                </c:pt>
                <c:pt idx="1228">
                  <c:v>44628.226990740739</c:v>
                </c:pt>
                <c:pt idx="1229">
                  <c:v>44628.227719907409</c:v>
                </c:pt>
                <c:pt idx="1230">
                  <c:v>44628.228449074071</c:v>
                </c:pt>
                <c:pt idx="1231">
                  <c:v>44628.229166666664</c:v>
                </c:pt>
                <c:pt idx="1232">
                  <c:v>44628.229895833334</c:v>
                </c:pt>
                <c:pt idx="1233">
                  <c:v>44628.230613425927</c:v>
                </c:pt>
                <c:pt idx="1234">
                  <c:v>44628.231342592589</c:v>
                </c:pt>
                <c:pt idx="1235">
                  <c:v>44628.232071759259</c:v>
                </c:pt>
                <c:pt idx="1236">
                  <c:v>44628.232789351852</c:v>
                </c:pt>
                <c:pt idx="1237">
                  <c:v>44628.233518518522</c:v>
                </c:pt>
                <c:pt idx="1238">
                  <c:v>44628.234247685185</c:v>
                </c:pt>
                <c:pt idx="1239">
                  <c:v>44628.234965277778</c:v>
                </c:pt>
                <c:pt idx="1240">
                  <c:v>44628.235694444447</c:v>
                </c:pt>
                <c:pt idx="1241">
                  <c:v>44628.23642361111</c:v>
                </c:pt>
                <c:pt idx="1242">
                  <c:v>44628.237141203703</c:v>
                </c:pt>
                <c:pt idx="1243">
                  <c:v>44628.237870370373</c:v>
                </c:pt>
                <c:pt idx="1244">
                  <c:v>44628.238587962966</c:v>
                </c:pt>
                <c:pt idx="1245">
                  <c:v>44628.239317129628</c:v>
                </c:pt>
                <c:pt idx="1246">
                  <c:v>44628.240046296298</c:v>
                </c:pt>
                <c:pt idx="1247">
                  <c:v>44628.240763888891</c:v>
                </c:pt>
                <c:pt idx="1248">
                  <c:v>44628.241493055553</c:v>
                </c:pt>
                <c:pt idx="1249">
                  <c:v>44628.242222222223</c:v>
                </c:pt>
                <c:pt idx="1250">
                  <c:v>44628.242939814816</c:v>
                </c:pt>
                <c:pt idx="1251">
                  <c:v>44628.243668981479</c:v>
                </c:pt>
                <c:pt idx="1252">
                  <c:v>44628.244398148148</c:v>
                </c:pt>
                <c:pt idx="1253">
                  <c:v>44628.245115740741</c:v>
                </c:pt>
                <c:pt idx="1254">
                  <c:v>44628.245844907404</c:v>
                </c:pt>
                <c:pt idx="1255">
                  <c:v>44628.246574074074</c:v>
                </c:pt>
                <c:pt idx="1256">
                  <c:v>44628.247291666667</c:v>
                </c:pt>
                <c:pt idx="1257">
                  <c:v>44628.248020833336</c:v>
                </c:pt>
                <c:pt idx="1258">
                  <c:v>44628.248749999999</c:v>
                </c:pt>
                <c:pt idx="1259">
                  <c:v>44628.249467592592</c:v>
                </c:pt>
                <c:pt idx="1260">
                  <c:v>44628.250196759262</c:v>
                </c:pt>
                <c:pt idx="1261">
                  <c:v>44628.250914351855</c:v>
                </c:pt>
                <c:pt idx="1262">
                  <c:v>44628.251643518517</c:v>
                </c:pt>
                <c:pt idx="1263">
                  <c:v>44628.252372685187</c:v>
                </c:pt>
                <c:pt idx="1264">
                  <c:v>44628.25309027778</c:v>
                </c:pt>
                <c:pt idx="1265">
                  <c:v>44628.253819444442</c:v>
                </c:pt>
                <c:pt idx="1266">
                  <c:v>44628.254548611112</c:v>
                </c:pt>
                <c:pt idx="1267">
                  <c:v>44628.255266203705</c:v>
                </c:pt>
                <c:pt idx="1268">
                  <c:v>44628.255995370368</c:v>
                </c:pt>
                <c:pt idx="1269">
                  <c:v>44628.256724537037</c:v>
                </c:pt>
                <c:pt idx="1270">
                  <c:v>44628.25744212963</c:v>
                </c:pt>
                <c:pt idx="1271">
                  <c:v>44628.258171296293</c:v>
                </c:pt>
                <c:pt idx="1272">
                  <c:v>44628.258900462963</c:v>
                </c:pt>
                <c:pt idx="1273">
                  <c:v>44628.259618055556</c:v>
                </c:pt>
                <c:pt idx="1274">
                  <c:v>44628.260347222225</c:v>
                </c:pt>
                <c:pt idx="1275">
                  <c:v>44628.261076388888</c:v>
                </c:pt>
                <c:pt idx="1276">
                  <c:v>44628.261793981481</c:v>
                </c:pt>
                <c:pt idx="1277">
                  <c:v>44628.262523148151</c:v>
                </c:pt>
                <c:pt idx="1278">
                  <c:v>44628.263252314813</c:v>
                </c:pt>
                <c:pt idx="1279">
                  <c:v>44628.263969907406</c:v>
                </c:pt>
                <c:pt idx="1280">
                  <c:v>44628.264699074076</c:v>
                </c:pt>
                <c:pt idx="1281">
                  <c:v>44628.265428240738</c:v>
                </c:pt>
                <c:pt idx="1282">
                  <c:v>44628.266145833331</c:v>
                </c:pt>
                <c:pt idx="1283">
                  <c:v>44628.266875000001</c:v>
                </c:pt>
                <c:pt idx="1284">
                  <c:v>44628.267604166664</c:v>
                </c:pt>
                <c:pt idx="1285">
                  <c:v>44628.268321759257</c:v>
                </c:pt>
                <c:pt idx="1286">
                  <c:v>44628.269050925926</c:v>
                </c:pt>
                <c:pt idx="1287">
                  <c:v>44628.269768518519</c:v>
                </c:pt>
                <c:pt idx="1288">
                  <c:v>44628.270497685182</c:v>
                </c:pt>
                <c:pt idx="1289">
                  <c:v>44628.271226851852</c:v>
                </c:pt>
                <c:pt idx="1290">
                  <c:v>44628.271944444445</c:v>
                </c:pt>
                <c:pt idx="1291">
                  <c:v>44628.272673611114</c:v>
                </c:pt>
                <c:pt idx="1292">
                  <c:v>44628.273402777777</c:v>
                </c:pt>
                <c:pt idx="1293">
                  <c:v>44628.27412037037</c:v>
                </c:pt>
                <c:pt idx="1294">
                  <c:v>44628.27484953704</c:v>
                </c:pt>
                <c:pt idx="1295">
                  <c:v>44628.275578703702</c:v>
                </c:pt>
                <c:pt idx="1296">
                  <c:v>44628.276296296295</c:v>
                </c:pt>
                <c:pt idx="1297">
                  <c:v>44628.277025462965</c:v>
                </c:pt>
                <c:pt idx="1298">
                  <c:v>44628.277754629627</c:v>
                </c:pt>
                <c:pt idx="1299">
                  <c:v>44628.27847222222</c:v>
                </c:pt>
                <c:pt idx="1300">
                  <c:v>44628.27920138889</c:v>
                </c:pt>
                <c:pt idx="1301">
                  <c:v>44628.279930555553</c:v>
                </c:pt>
                <c:pt idx="1302">
                  <c:v>44628.280648148146</c:v>
                </c:pt>
                <c:pt idx="1303">
                  <c:v>44628.281377314815</c:v>
                </c:pt>
                <c:pt idx="1304">
                  <c:v>44628.282106481478</c:v>
                </c:pt>
                <c:pt idx="1305">
                  <c:v>44628.282824074071</c:v>
                </c:pt>
                <c:pt idx="1306">
                  <c:v>44628.283553240741</c:v>
                </c:pt>
                <c:pt idx="1307">
                  <c:v>44628.284270833334</c:v>
                </c:pt>
                <c:pt idx="1308">
                  <c:v>44628.285000000003</c:v>
                </c:pt>
                <c:pt idx="1309">
                  <c:v>44628.285729166666</c:v>
                </c:pt>
                <c:pt idx="1310">
                  <c:v>44628.286446759259</c:v>
                </c:pt>
                <c:pt idx="1311">
                  <c:v>44628.287175925929</c:v>
                </c:pt>
                <c:pt idx="1312">
                  <c:v>44628.287905092591</c:v>
                </c:pt>
                <c:pt idx="1313">
                  <c:v>44628.288622685184</c:v>
                </c:pt>
                <c:pt idx="1314">
                  <c:v>44628.289351851854</c:v>
                </c:pt>
                <c:pt idx="1315">
                  <c:v>44628.290081018517</c:v>
                </c:pt>
                <c:pt idx="1316">
                  <c:v>44628.290798611109</c:v>
                </c:pt>
                <c:pt idx="1317">
                  <c:v>44628.291527777779</c:v>
                </c:pt>
                <c:pt idx="1318">
                  <c:v>44628.292256944442</c:v>
                </c:pt>
                <c:pt idx="1319">
                  <c:v>44628.292974537035</c:v>
                </c:pt>
                <c:pt idx="1320">
                  <c:v>44628.293703703705</c:v>
                </c:pt>
                <c:pt idx="1321">
                  <c:v>44628.294421296298</c:v>
                </c:pt>
                <c:pt idx="1322">
                  <c:v>44628.29515046296</c:v>
                </c:pt>
                <c:pt idx="1323">
                  <c:v>44628.29587962963</c:v>
                </c:pt>
                <c:pt idx="1324">
                  <c:v>44628.296597222223</c:v>
                </c:pt>
                <c:pt idx="1325">
                  <c:v>44628.297326388885</c:v>
                </c:pt>
                <c:pt idx="1326">
                  <c:v>44628.298055555555</c:v>
                </c:pt>
                <c:pt idx="1327">
                  <c:v>44628.298773148148</c:v>
                </c:pt>
                <c:pt idx="1328">
                  <c:v>44628.299502314818</c:v>
                </c:pt>
                <c:pt idx="1329">
                  <c:v>44628.30023148148</c:v>
                </c:pt>
                <c:pt idx="1330">
                  <c:v>44628.300949074073</c:v>
                </c:pt>
                <c:pt idx="1331">
                  <c:v>44628.301678240743</c:v>
                </c:pt>
                <c:pt idx="1332">
                  <c:v>44628.302407407406</c:v>
                </c:pt>
                <c:pt idx="1333">
                  <c:v>44628.303124999999</c:v>
                </c:pt>
                <c:pt idx="1334">
                  <c:v>44628.303854166668</c:v>
                </c:pt>
                <c:pt idx="1335">
                  <c:v>44628.304571759261</c:v>
                </c:pt>
                <c:pt idx="1336">
                  <c:v>44628.305300925924</c:v>
                </c:pt>
                <c:pt idx="1337">
                  <c:v>44628.306030092594</c:v>
                </c:pt>
                <c:pt idx="1338">
                  <c:v>44628.306747685187</c:v>
                </c:pt>
                <c:pt idx="1339">
                  <c:v>44628.307476851849</c:v>
                </c:pt>
                <c:pt idx="1340">
                  <c:v>44628.308206018519</c:v>
                </c:pt>
                <c:pt idx="1341">
                  <c:v>44628.308923611112</c:v>
                </c:pt>
                <c:pt idx="1342">
                  <c:v>44628.309652777774</c:v>
                </c:pt>
                <c:pt idx="1343">
                  <c:v>44628.310381944444</c:v>
                </c:pt>
                <c:pt idx="1344">
                  <c:v>44628.311099537037</c:v>
                </c:pt>
                <c:pt idx="1345">
                  <c:v>44628.311828703707</c:v>
                </c:pt>
                <c:pt idx="1346">
                  <c:v>44628.3125462963</c:v>
                </c:pt>
                <c:pt idx="1347">
                  <c:v>44628.313275462962</c:v>
                </c:pt>
                <c:pt idx="1348">
                  <c:v>44628.314004629632</c:v>
                </c:pt>
                <c:pt idx="1349">
                  <c:v>44628.314722222225</c:v>
                </c:pt>
                <c:pt idx="1350">
                  <c:v>44628.315451388888</c:v>
                </c:pt>
                <c:pt idx="1351">
                  <c:v>44628.316180555557</c:v>
                </c:pt>
                <c:pt idx="1352">
                  <c:v>44628.31689814815</c:v>
                </c:pt>
                <c:pt idx="1353">
                  <c:v>44628.317627314813</c:v>
                </c:pt>
                <c:pt idx="1354">
                  <c:v>44628.318356481483</c:v>
                </c:pt>
                <c:pt idx="1355">
                  <c:v>44628.319074074076</c:v>
                </c:pt>
                <c:pt idx="1356">
                  <c:v>44628.319803240738</c:v>
                </c:pt>
                <c:pt idx="1357">
                  <c:v>44628.320532407408</c:v>
                </c:pt>
                <c:pt idx="1358">
                  <c:v>44628.321250000001</c:v>
                </c:pt>
                <c:pt idx="1359">
                  <c:v>44628.321979166663</c:v>
                </c:pt>
                <c:pt idx="1360">
                  <c:v>44628.322708333333</c:v>
                </c:pt>
                <c:pt idx="1361">
                  <c:v>44628.323425925926</c:v>
                </c:pt>
                <c:pt idx="1362">
                  <c:v>44628.324155092596</c:v>
                </c:pt>
                <c:pt idx="1363">
                  <c:v>44628.324872685182</c:v>
                </c:pt>
                <c:pt idx="1364">
                  <c:v>44628.325601851851</c:v>
                </c:pt>
                <c:pt idx="1365">
                  <c:v>44628.326377314814</c:v>
                </c:pt>
                <c:pt idx="1366">
                  <c:v>44628.327106481483</c:v>
                </c:pt>
                <c:pt idx="1367">
                  <c:v>44628.327824074076</c:v>
                </c:pt>
                <c:pt idx="1368">
                  <c:v>44628.328553240739</c:v>
                </c:pt>
                <c:pt idx="1369">
                  <c:v>44628.329282407409</c:v>
                </c:pt>
                <c:pt idx="1370">
                  <c:v>44628.33</c:v>
                </c:pt>
                <c:pt idx="1371">
                  <c:v>44628.330729166664</c:v>
                </c:pt>
                <c:pt idx="1372">
                  <c:v>44628.331458333334</c:v>
                </c:pt>
                <c:pt idx="1373">
                  <c:v>44628.332175925927</c:v>
                </c:pt>
                <c:pt idx="1374">
                  <c:v>44628.332905092589</c:v>
                </c:pt>
                <c:pt idx="1375">
                  <c:v>44628.333634259259</c:v>
                </c:pt>
                <c:pt idx="1376">
                  <c:v>44628.334351851852</c:v>
                </c:pt>
                <c:pt idx="1377">
                  <c:v>44628.335081018522</c:v>
                </c:pt>
                <c:pt idx="1378">
                  <c:v>44628.335810185185</c:v>
                </c:pt>
                <c:pt idx="1379">
                  <c:v>44628.336527777778</c:v>
                </c:pt>
                <c:pt idx="1380">
                  <c:v>44628.337256944447</c:v>
                </c:pt>
                <c:pt idx="1381">
                  <c:v>44628.33797453704</c:v>
                </c:pt>
                <c:pt idx="1382">
                  <c:v>44628.338703703703</c:v>
                </c:pt>
                <c:pt idx="1383">
                  <c:v>44628.339432870373</c:v>
                </c:pt>
                <c:pt idx="1384">
                  <c:v>44628.340162037035</c:v>
                </c:pt>
                <c:pt idx="1385">
                  <c:v>44628.340879629628</c:v>
                </c:pt>
                <c:pt idx="1386">
                  <c:v>44628.341608796298</c:v>
                </c:pt>
                <c:pt idx="1387">
                  <c:v>44628.342326388891</c:v>
                </c:pt>
                <c:pt idx="1388">
                  <c:v>44628.343055555553</c:v>
                </c:pt>
                <c:pt idx="1389">
                  <c:v>44628.343784722223</c:v>
                </c:pt>
                <c:pt idx="1390">
                  <c:v>44628.344502314816</c:v>
                </c:pt>
                <c:pt idx="1391">
                  <c:v>44628.345231481479</c:v>
                </c:pt>
                <c:pt idx="1392">
                  <c:v>44628.345960648148</c:v>
                </c:pt>
                <c:pt idx="1393">
                  <c:v>44628.346678240741</c:v>
                </c:pt>
                <c:pt idx="1394">
                  <c:v>44628.347407407404</c:v>
                </c:pt>
                <c:pt idx="1395">
                  <c:v>44628.348136574074</c:v>
                </c:pt>
                <c:pt idx="1396">
                  <c:v>44628.348854166667</c:v>
                </c:pt>
                <c:pt idx="1397">
                  <c:v>44628.349583333336</c:v>
                </c:pt>
                <c:pt idx="1398">
                  <c:v>44628.350312499999</c:v>
                </c:pt>
                <c:pt idx="1399">
                  <c:v>44628.351030092592</c:v>
                </c:pt>
                <c:pt idx="1400">
                  <c:v>44628.351759259262</c:v>
                </c:pt>
                <c:pt idx="1401">
                  <c:v>44628.352488425924</c:v>
                </c:pt>
                <c:pt idx="1402">
                  <c:v>44628.353206018517</c:v>
                </c:pt>
                <c:pt idx="1403">
                  <c:v>44628.353935185187</c:v>
                </c:pt>
                <c:pt idx="1404">
                  <c:v>44628.354664351849</c:v>
                </c:pt>
                <c:pt idx="1405">
                  <c:v>44628.355381944442</c:v>
                </c:pt>
                <c:pt idx="1406">
                  <c:v>44628.356111111112</c:v>
                </c:pt>
                <c:pt idx="1407">
                  <c:v>44628.356840277775</c:v>
                </c:pt>
                <c:pt idx="1408">
                  <c:v>44628.357557870368</c:v>
                </c:pt>
                <c:pt idx="1409">
                  <c:v>44628.358287037037</c:v>
                </c:pt>
                <c:pt idx="1410">
                  <c:v>44628.35900462963</c:v>
                </c:pt>
                <c:pt idx="1411">
                  <c:v>44628.359733796293</c:v>
                </c:pt>
                <c:pt idx="1412">
                  <c:v>44628.360462962963</c:v>
                </c:pt>
                <c:pt idx="1413">
                  <c:v>44628.361192129632</c:v>
                </c:pt>
                <c:pt idx="1414">
                  <c:v>44628.361909722225</c:v>
                </c:pt>
                <c:pt idx="1415">
                  <c:v>44628.362638888888</c:v>
                </c:pt>
                <c:pt idx="1416">
                  <c:v>44628.363368055558</c:v>
                </c:pt>
                <c:pt idx="1417">
                  <c:v>44628.364085648151</c:v>
                </c:pt>
                <c:pt idx="1418">
                  <c:v>44628.364814814813</c:v>
                </c:pt>
                <c:pt idx="1419">
                  <c:v>44628.365532407406</c:v>
                </c:pt>
                <c:pt idx="1420">
                  <c:v>44628.366261574076</c:v>
                </c:pt>
                <c:pt idx="1421">
                  <c:v>44628.366990740738</c:v>
                </c:pt>
                <c:pt idx="1422">
                  <c:v>44628.367708333331</c:v>
                </c:pt>
                <c:pt idx="1423">
                  <c:v>44628.368437500001</c:v>
                </c:pt>
                <c:pt idx="1424">
                  <c:v>44628.369166666664</c:v>
                </c:pt>
                <c:pt idx="1425">
                  <c:v>44628.369884259257</c:v>
                </c:pt>
                <c:pt idx="1426">
                  <c:v>44628.370613425926</c:v>
                </c:pt>
                <c:pt idx="1427">
                  <c:v>44628.371342592596</c:v>
                </c:pt>
                <c:pt idx="1428">
                  <c:v>44628.372060185182</c:v>
                </c:pt>
                <c:pt idx="1429">
                  <c:v>44628.372789351852</c:v>
                </c:pt>
                <c:pt idx="1430">
                  <c:v>44628.373506944445</c:v>
                </c:pt>
                <c:pt idx="1431">
                  <c:v>44628.374293981484</c:v>
                </c:pt>
                <c:pt idx="1432">
                  <c:v>44628.375011574077</c:v>
                </c:pt>
                <c:pt idx="1433">
                  <c:v>44628.375740740739</c:v>
                </c:pt>
                <c:pt idx="1434">
                  <c:v>44628.376469907409</c:v>
                </c:pt>
                <c:pt idx="1435">
                  <c:v>44628.377187500002</c:v>
                </c:pt>
                <c:pt idx="1436">
                  <c:v>44628.377916666665</c:v>
                </c:pt>
                <c:pt idx="1437">
                  <c:v>44628.378645833334</c:v>
                </c:pt>
                <c:pt idx="1438">
                  <c:v>44628.379374999997</c:v>
                </c:pt>
                <c:pt idx="1439">
                  <c:v>44628.38009259259</c:v>
                </c:pt>
                <c:pt idx="1440">
                  <c:v>44628.38082175926</c:v>
                </c:pt>
                <c:pt idx="1441">
                  <c:v>44628.381550925929</c:v>
                </c:pt>
                <c:pt idx="1442">
                  <c:v>44628.382268518515</c:v>
                </c:pt>
                <c:pt idx="1443">
                  <c:v>44628.382997685185</c:v>
                </c:pt>
                <c:pt idx="1444">
                  <c:v>44628.383715277778</c:v>
                </c:pt>
                <c:pt idx="1445">
                  <c:v>44628.384444444448</c:v>
                </c:pt>
                <c:pt idx="1446">
                  <c:v>44628.38517361111</c:v>
                </c:pt>
                <c:pt idx="1447">
                  <c:v>44628.385891203703</c:v>
                </c:pt>
                <c:pt idx="1448">
                  <c:v>44628.386620370373</c:v>
                </c:pt>
                <c:pt idx="1449">
                  <c:v>44628.387349537035</c:v>
                </c:pt>
                <c:pt idx="1450">
                  <c:v>44628.388078703705</c:v>
                </c:pt>
                <c:pt idx="1451">
                  <c:v>44628.388796296298</c:v>
                </c:pt>
                <c:pt idx="1452">
                  <c:v>44628.38957175926</c:v>
                </c:pt>
                <c:pt idx="1453">
                  <c:v>44628.390300925923</c:v>
                </c:pt>
                <c:pt idx="1454">
                  <c:v>44628.391018518516</c:v>
                </c:pt>
                <c:pt idx="1455">
                  <c:v>44628.391747685186</c:v>
                </c:pt>
                <c:pt idx="1456">
                  <c:v>44628.392476851855</c:v>
                </c:pt>
                <c:pt idx="1457">
                  <c:v>44628.393194444441</c:v>
                </c:pt>
                <c:pt idx="1458">
                  <c:v>44628.393923611111</c:v>
                </c:pt>
                <c:pt idx="1459">
                  <c:v>44628.394652777781</c:v>
                </c:pt>
                <c:pt idx="1460">
                  <c:v>44628.395370370374</c:v>
                </c:pt>
                <c:pt idx="1461">
                  <c:v>44628.396099537036</c:v>
                </c:pt>
                <c:pt idx="1462">
                  <c:v>44628.396828703706</c:v>
                </c:pt>
                <c:pt idx="1463">
                  <c:v>44628.397604166668</c:v>
                </c:pt>
                <c:pt idx="1464">
                  <c:v>44628.398333333331</c:v>
                </c:pt>
                <c:pt idx="1465">
                  <c:v>44628.399050925924</c:v>
                </c:pt>
                <c:pt idx="1466">
                  <c:v>44628.399780092594</c:v>
                </c:pt>
                <c:pt idx="1467">
                  <c:v>44628.400509259256</c:v>
                </c:pt>
                <c:pt idx="1468">
                  <c:v>44628.401226851849</c:v>
                </c:pt>
                <c:pt idx="1469">
                  <c:v>44628.402002314811</c:v>
                </c:pt>
                <c:pt idx="1470">
                  <c:v>44628.402731481481</c:v>
                </c:pt>
                <c:pt idx="1471">
                  <c:v>44628.403460648151</c:v>
                </c:pt>
                <c:pt idx="1472">
                  <c:v>44628.404178240744</c:v>
                </c:pt>
                <c:pt idx="1473">
                  <c:v>44628.404907407406</c:v>
                </c:pt>
                <c:pt idx="1474">
                  <c:v>44628.405624999999</c:v>
                </c:pt>
                <c:pt idx="1475">
                  <c:v>44628.406354166669</c:v>
                </c:pt>
                <c:pt idx="1476">
                  <c:v>44628.407083333332</c:v>
                </c:pt>
                <c:pt idx="1477">
                  <c:v>44628.407800925925</c:v>
                </c:pt>
                <c:pt idx="1478">
                  <c:v>44628.408530092594</c:v>
                </c:pt>
                <c:pt idx="1479">
                  <c:v>44628.409259259257</c:v>
                </c:pt>
                <c:pt idx="1480">
                  <c:v>44628.410034722219</c:v>
                </c:pt>
                <c:pt idx="1481">
                  <c:v>44628.410763888889</c:v>
                </c:pt>
                <c:pt idx="1482">
                  <c:v>44628.411481481482</c:v>
                </c:pt>
                <c:pt idx="1483">
                  <c:v>44628.412210648145</c:v>
                </c:pt>
                <c:pt idx="1484">
                  <c:v>44628.412939814814</c:v>
                </c:pt>
                <c:pt idx="1485">
                  <c:v>44628.413657407407</c:v>
                </c:pt>
                <c:pt idx="1486">
                  <c:v>44628.41443287037</c:v>
                </c:pt>
                <c:pt idx="1487">
                  <c:v>44628.415162037039</c:v>
                </c:pt>
                <c:pt idx="1488">
                  <c:v>44628.415891203702</c:v>
                </c:pt>
                <c:pt idx="1489">
                  <c:v>44628.416608796295</c:v>
                </c:pt>
                <c:pt idx="1490">
                  <c:v>44628.417337962965</c:v>
                </c:pt>
                <c:pt idx="1491">
                  <c:v>44628.418055555558</c:v>
                </c:pt>
                <c:pt idx="1492">
                  <c:v>44628.41878472222</c:v>
                </c:pt>
                <c:pt idx="1493">
                  <c:v>44628.41951388889</c:v>
                </c:pt>
                <c:pt idx="1494">
                  <c:v>44628.420231481483</c:v>
                </c:pt>
                <c:pt idx="1495">
                  <c:v>44628.420960648145</c:v>
                </c:pt>
                <c:pt idx="1496">
                  <c:v>44628.421689814815</c:v>
                </c:pt>
                <c:pt idx="1497">
                  <c:v>44628.422407407408</c:v>
                </c:pt>
                <c:pt idx="1498">
                  <c:v>44628.423136574071</c:v>
                </c:pt>
                <c:pt idx="1499">
                  <c:v>44628.42386574074</c:v>
                </c:pt>
                <c:pt idx="1500">
                  <c:v>44628.424583333333</c:v>
                </c:pt>
                <c:pt idx="1501">
                  <c:v>44628.425312500003</c:v>
                </c:pt>
                <c:pt idx="1502">
                  <c:v>44628.426041666666</c:v>
                </c:pt>
                <c:pt idx="1503">
                  <c:v>44628.426759259259</c:v>
                </c:pt>
                <c:pt idx="1504">
                  <c:v>44628.427488425928</c:v>
                </c:pt>
                <c:pt idx="1505">
                  <c:v>44628.428217592591</c:v>
                </c:pt>
                <c:pt idx="1506">
                  <c:v>44628.428935185184</c:v>
                </c:pt>
                <c:pt idx="1507">
                  <c:v>44628.429710648146</c:v>
                </c:pt>
                <c:pt idx="1508">
                  <c:v>44628.430439814816</c:v>
                </c:pt>
                <c:pt idx="1509">
                  <c:v>44628.431168981479</c:v>
                </c:pt>
                <c:pt idx="1510">
                  <c:v>44628.431886574072</c:v>
                </c:pt>
                <c:pt idx="1511">
                  <c:v>44628.432615740741</c:v>
                </c:pt>
                <c:pt idx="1512">
                  <c:v>44628.433333333334</c:v>
                </c:pt>
                <c:pt idx="1513">
                  <c:v>44628.434062499997</c:v>
                </c:pt>
                <c:pt idx="1514">
                  <c:v>44628.434791666667</c:v>
                </c:pt>
                <c:pt idx="1515">
                  <c:v>44628.435520833336</c:v>
                </c:pt>
                <c:pt idx="1516">
                  <c:v>44628.436238425929</c:v>
                </c:pt>
                <c:pt idx="1517">
                  <c:v>44628.436967592592</c:v>
                </c:pt>
                <c:pt idx="1518">
                  <c:v>44628.437696759262</c:v>
                </c:pt>
                <c:pt idx="1519">
                  <c:v>44628.438414351855</c:v>
                </c:pt>
                <c:pt idx="1520">
                  <c:v>44628.439143518517</c:v>
                </c:pt>
                <c:pt idx="1521">
                  <c:v>44628.439872685187</c:v>
                </c:pt>
                <c:pt idx="1522">
                  <c:v>44628.440613425926</c:v>
                </c:pt>
                <c:pt idx="1523">
                  <c:v>44628.441331018519</c:v>
                </c:pt>
                <c:pt idx="1524">
                  <c:v>44628.442060185182</c:v>
                </c:pt>
                <c:pt idx="1525">
                  <c:v>44628.442789351851</c:v>
                </c:pt>
                <c:pt idx="1526">
                  <c:v>44628.443506944444</c:v>
                </c:pt>
                <c:pt idx="1527">
                  <c:v>44628.444236111114</c:v>
                </c:pt>
                <c:pt idx="1528">
                  <c:v>44628.444965277777</c:v>
                </c:pt>
                <c:pt idx="1529">
                  <c:v>44628.44568287037</c:v>
                </c:pt>
                <c:pt idx="1530">
                  <c:v>44628.446412037039</c:v>
                </c:pt>
                <c:pt idx="1531">
                  <c:v>44628.447141203702</c:v>
                </c:pt>
                <c:pt idx="1532">
                  <c:v>44628.447858796295</c:v>
                </c:pt>
                <c:pt idx="1533">
                  <c:v>44628.448634259257</c:v>
                </c:pt>
                <c:pt idx="1534">
                  <c:v>44628.449363425927</c:v>
                </c:pt>
                <c:pt idx="1535">
                  <c:v>44628.450092592589</c:v>
                </c:pt>
                <c:pt idx="1536">
                  <c:v>44628.450810185182</c:v>
                </c:pt>
                <c:pt idx="1537">
                  <c:v>44628.451539351852</c:v>
                </c:pt>
                <c:pt idx="1538">
                  <c:v>44628.452268518522</c:v>
                </c:pt>
                <c:pt idx="1539">
                  <c:v>44628.453043981484</c:v>
                </c:pt>
                <c:pt idx="1540">
                  <c:v>44628.453761574077</c:v>
                </c:pt>
                <c:pt idx="1541">
                  <c:v>44628.45449074074</c:v>
                </c:pt>
                <c:pt idx="1542">
                  <c:v>44628.45521990741</c:v>
                </c:pt>
                <c:pt idx="1543">
                  <c:v>44628.455937500003</c:v>
                </c:pt>
                <c:pt idx="1544">
                  <c:v>44628.456666666665</c:v>
                </c:pt>
                <c:pt idx="1545">
                  <c:v>44628.457395833335</c:v>
                </c:pt>
                <c:pt idx="1546">
                  <c:v>44628.458113425928</c:v>
                </c:pt>
                <c:pt idx="1547">
                  <c:v>44628.45884259259</c:v>
                </c:pt>
                <c:pt idx="1548">
                  <c:v>44628.45957175926</c:v>
                </c:pt>
                <c:pt idx="1549">
                  <c:v>44628.460289351853</c:v>
                </c:pt>
                <c:pt idx="1550">
                  <c:v>44628.461018518516</c:v>
                </c:pt>
                <c:pt idx="1551">
                  <c:v>44628.461747685185</c:v>
                </c:pt>
                <c:pt idx="1552">
                  <c:v>44628.462465277778</c:v>
                </c:pt>
                <c:pt idx="1553">
                  <c:v>44628.463194444441</c:v>
                </c:pt>
                <c:pt idx="1554">
                  <c:v>44628.463923611111</c:v>
                </c:pt>
                <c:pt idx="1555">
                  <c:v>44628.46465277778</c:v>
                </c:pt>
                <c:pt idx="1556">
                  <c:v>44628.465370370373</c:v>
                </c:pt>
                <c:pt idx="1557">
                  <c:v>44628.466099537036</c:v>
                </c:pt>
                <c:pt idx="1558">
                  <c:v>44628.466828703706</c:v>
                </c:pt>
                <c:pt idx="1559">
                  <c:v>44628.467546296299</c:v>
                </c:pt>
                <c:pt idx="1560">
                  <c:v>44628.468275462961</c:v>
                </c:pt>
                <c:pt idx="1561">
                  <c:v>44628.469004629631</c:v>
                </c:pt>
                <c:pt idx="1562">
                  <c:v>44628.469722222224</c:v>
                </c:pt>
                <c:pt idx="1563">
                  <c:v>44628.470451388886</c:v>
                </c:pt>
                <c:pt idx="1564">
                  <c:v>44628.471180555556</c:v>
                </c:pt>
                <c:pt idx="1565">
                  <c:v>44628.471956018519</c:v>
                </c:pt>
                <c:pt idx="1566">
                  <c:v>44628.472673611112</c:v>
                </c:pt>
                <c:pt idx="1567">
                  <c:v>44628.473402777781</c:v>
                </c:pt>
                <c:pt idx="1568">
                  <c:v>44628.474131944444</c:v>
                </c:pt>
                <c:pt idx="1569">
                  <c:v>44628.474849537037</c:v>
                </c:pt>
                <c:pt idx="1570">
                  <c:v>44628.475578703707</c:v>
                </c:pt>
                <c:pt idx="1571">
                  <c:v>44628.476307870369</c:v>
                </c:pt>
                <c:pt idx="1572">
                  <c:v>44628.477025462962</c:v>
                </c:pt>
                <c:pt idx="1573">
                  <c:v>44628.477754629632</c:v>
                </c:pt>
                <c:pt idx="1574">
                  <c:v>44628.478483796294</c:v>
                </c:pt>
                <c:pt idx="1575">
                  <c:v>44628.479201388887</c:v>
                </c:pt>
                <c:pt idx="1576">
                  <c:v>44628.479988425926</c:v>
                </c:pt>
                <c:pt idx="1577">
                  <c:v>44628.480706018519</c:v>
                </c:pt>
                <c:pt idx="1578">
                  <c:v>44628.481435185182</c:v>
                </c:pt>
                <c:pt idx="1579">
                  <c:v>44628.482164351852</c:v>
                </c:pt>
                <c:pt idx="1580">
                  <c:v>44628.482881944445</c:v>
                </c:pt>
                <c:pt idx="1581">
                  <c:v>44628.483611111114</c:v>
                </c:pt>
                <c:pt idx="1582">
                  <c:v>44628.484386574077</c:v>
                </c:pt>
                <c:pt idx="1583">
                  <c:v>44628.485115740739</c:v>
                </c:pt>
                <c:pt idx="1584">
                  <c:v>44628.485833333332</c:v>
                </c:pt>
                <c:pt idx="1585">
                  <c:v>44628.486562500002</c:v>
                </c:pt>
                <c:pt idx="1586">
                  <c:v>44628.487291666665</c:v>
                </c:pt>
                <c:pt idx="1587">
                  <c:v>44628.488009259258</c:v>
                </c:pt>
                <c:pt idx="1588">
                  <c:v>44628.48878472222</c:v>
                </c:pt>
                <c:pt idx="1589">
                  <c:v>44628.48951388889</c:v>
                </c:pt>
                <c:pt idx="1590">
                  <c:v>44628.490243055552</c:v>
                </c:pt>
                <c:pt idx="1591">
                  <c:v>44628.490972222222</c:v>
                </c:pt>
                <c:pt idx="1592">
                  <c:v>44628.491689814815</c:v>
                </c:pt>
                <c:pt idx="1593">
                  <c:v>44628.492418981485</c:v>
                </c:pt>
                <c:pt idx="1594">
                  <c:v>44628.493148148147</c:v>
                </c:pt>
                <c:pt idx="1595">
                  <c:v>44628.49386574074</c:v>
                </c:pt>
                <c:pt idx="1596">
                  <c:v>44628.49459490741</c:v>
                </c:pt>
                <c:pt idx="1597">
                  <c:v>44628.495324074072</c:v>
                </c:pt>
                <c:pt idx="1598">
                  <c:v>44628.496041666665</c:v>
                </c:pt>
                <c:pt idx="1599">
                  <c:v>44628.496770833335</c:v>
                </c:pt>
                <c:pt idx="1600">
                  <c:v>44628.497488425928</c:v>
                </c:pt>
                <c:pt idx="1601">
                  <c:v>44628.498217592591</c:v>
                </c:pt>
                <c:pt idx="1602">
                  <c:v>44628.49894675926</c:v>
                </c:pt>
                <c:pt idx="1603">
                  <c:v>44628.499664351853</c:v>
                </c:pt>
                <c:pt idx="1604">
                  <c:v>44628.500393518516</c:v>
                </c:pt>
                <c:pt idx="1605">
                  <c:v>44628.501122685186</c:v>
                </c:pt>
                <c:pt idx="1606">
                  <c:v>44628.501840277779</c:v>
                </c:pt>
                <c:pt idx="1607">
                  <c:v>44628.502569444441</c:v>
                </c:pt>
                <c:pt idx="1608">
                  <c:v>44628.503298611111</c:v>
                </c:pt>
                <c:pt idx="1609">
                  <c:v>44628.504016203704</c:v>
                </c:pt>
                <c:pt idx="1610">
                  <c:v>44628.504745370374</c:v>
                </c:pt>
                <c:pt idx="1611">
                  <c:v>44628.505474537036</c:v>
                </c:pt>
                <c:pt idx="1612">
                  <c:v>44628.506192129629</c:v>
                </c:pt>
                <c:pt idx="1613">
                  <c:v>44628.506921296299</c:v>
                </c:pt>
                <c:pt idx="1614">
                  <c:v>44628.507650462961</c:v>
                </c:pt>
                <c:pt idx="1615">
                  <c:v>44628.508368055554</c:v>
                </c:pt>
                <c:pt idx="1616">
                  <c:v>44628.509097222224</c:v>
                </c:pt>
                <c:pt idx="1617">
                  <c:v>44628.509826388887</c:v>
                </c:pt>
                <c:pt idx="1618">
                  <c:v>44628.51054398148</c:v>
                </c:pt>
                <c:pt idx="1619">
                  <c:v>44628.511331018519</c:v>
                </c:pt>
                <c:pt idx="1620">
                  <c:v>44628.512048611112</c:v>
                </c:pt>
                <c:pt idx="1621">
                  <c:v>44628.512777777774</c:v>
                </c:pt>
                <c:pt idx="1622">
                  <c:v>44628.513495370367</c:v>
                </c:pt>
                <c:pt idx="1623">
                  <c:v>44628.514224537037</c:v>
                </c:pt>
                <c:pt idx="1624">
                  <c:v>44628.514953703707</c:v>
                </c:pt>
                <c:pt idx="1625">
                  <c:v>44628.5156712963</c:v>
                </c:pt>
                <c:pt idx="1626">
                  <c:v>44628.516400462962</c:v>
                </c:pt>
                <c:pt idx="1627">
                  <c:v>44628.517129629632</c:v>
                </c:pt>
                <c:pt idx="1628">
                  <c:v>44628.517847222225</c:v>
                </c:pt>
                <c:pt idx="1629">
                  <c:v>44628.518576388888</c:v>
                </c:pt>
                <c:pt idx="1630">
                  <c:v>44628.519305555557</c:v>
                </c:pt>
                <c:pt idx="1631">
                  <c:v>44628.52002314815</c:v>
                </c:pt>
                <c:pt idx="1632">
                  <c:v>44628.520752314813</c:v>
                </c:pt>
                <c:pt idx="1633">
                  <c:v>44628.521481481483</c:v>
                </c:pt>
                <c:pt idx="1634">
                  <c:v>44628.522199074076</c:v>
                </c:pt>
                <c:pt idx="1635">
                  <c:v>44628.522974537038</c:v>
                </c:pt>
                <c:pt idx="1636">
                  <c:v>44628.5237037037</c:v>
                </c:pt>
                <c:pt idx="1637">
                  <c:v>44628.52443287037</c:v>
                </c:pt>
                <c:pt idx="1638">
                  <c:v>44628.525150462963</c:v>
                </c:pt>
                <c:pt idx="1639">
                  <c:v>44628.525879629633</c:v>
                </c:pt>
                <c:pt idx="1640">
                  <c:v>44628.526608796295</c:v>
                </c:pt>
                <c:pt idx="1641">
                  <c:v>44628.527326388888</c:v>
                </c:pt>
                <c:pt idx="1642">
                  <c:v>44628.528055555558</c:v>
                </c:pt>
                <c:pt idx="1643">
                  <c:v>44628.528784722221</c:v>
                </c:pt>
                <c:pt idx="1644">
                  <c:v>44628.529502314814</c:v>
                </c:pt>
                <c:pt idx="1645">
                  <c:v>44628.530231481483</c:v>
                </c:pt>
                <c:pt idx="1646">
                  <c:v>44628.531006944446</c:v>
                </c:pt>
                <c:pt idx="1647">
                  <c:v>44628.531736111108</c:v>
                </c:pt>
                <c:pt idx="1648">
                  <c:v>44628.532465277778</c:v>
                </c:pt>
                <c:pt idx="1649">
                  <c:v>44628.533182870371</c:v>
                </c:pt>
                <c:pt idx="1650">
                  <c:v>44628.533912037034</c:v>
                </c:pt>
                <c:pt idx="1651">
                  <c:v>44628.534641203703</c:v>
                </c:pt>
                <c:pt idx="1652">
                  <c:v>44628.535358796296</c:v>
                </c:pt>
                <c:pt idx="1653">
                  <c:v>44628.536087962966</c:v>
                </c:pt>
                <c:pt idx="1654">
                  <c:v>44628.536817129629</c:v>
                </c:pt>
                <c:pt idx="1655">
                  <c:v>44628.537534722222</c:v>
                </c:pt>
                <c:pt idx="1656">
                  <c:v>44628.538263888891</c:v>
                </c:pt>
                <c:pt idx="1657">
                  <c:v>44628.539039351854</c:v>
                </c:pt>
                <c:pt idx="1658">
                  <c:v>44628.539768518516</c:v>
                </c:pt>
                <c:pt idx="1659">
                  <c:v>44628.540497685186</c:v>
                </c:pt>
                <c:pt idx="1660">
                  <c:v>44628.541215277779</c:v>
                </c:pt>
                <c:pt idx="1661">
                  <c:v>44628.541944444441</c:v>
                </c:pt>
                <c:pt idx="1662">
                  <c:v>44628.542673611111</c:v>
                </c:pt>
                <c:pt idx="1663">
                  <c:v>44628.543391203704</c:v>
                </c:pt>
                <c:pt idx="1664">
                  <c:v>44628.544120370374</c:v>
                </c:pt>
                <c:pt idx="1665">
                  <c:v>44628.54483796296</c:v>
                </c:pt>
                <c:pt idx="1666">
                  <c:v>44628.545567129629</c:v>
                </c:pt>
                <c:pt idx="1667">
                  <c:v>44628.546296296299</c:v>
                </c:pt>
                <c:pt idx="1668">
                  <c:v>44628.547071759262</c:v>
                </c:pt>
                <c:pt idx="1669">
                  <c:v>44628.547789351855</c:v>
                </c:pt>
                <c:pt idx="1670">
                  <c:v>44628.548518518517</c:v>
                </c:pt>
                <c:pt idx="1671">
                  <c:v>44628.549247685187</c:v>
                </c:pt>
                <c:pt idx="1672">
                  <c:v>44628.549976851849</c:v>
                </c:pt>
                <c:pt idx="1673">
                  <c:v>44628.550694444442</c:v>
                </c:pt>
                <c:pt idx="1674">
                  <c:v>44628.551469907405</c:v>
                </c:pt>
                <c:pt idx="1675">
                  <c:v>44628.552199074074</c:v>
                </c:pt>
                <c:pt idx="1676">
                  <c:v>44628.552928240744</c:v>
                </c:pt>
                <c:pt idx="1677">
                  <c:v>44628.553657407407</c:v>
                </c:pt>
                <c:pt idx="1678">
                  <c:v>44628.554375</c:v>
                </c:pt>
                <c:pt idx="1679">
                  <c:v>44628.555104166669</c:v>
                </c:pt>
                <c:pt idx="1680">
                  <c:v>44628.555833333332</c:v>
                </c:pt>
                <c:pt idx="1681">
                  <c:v>44628.556550925925</c:v>
                </c:pt>
                <c:pt idx="1682">
                  <c:v>44628.557280092595</c:v>
                </c:pt>
                <c:pt idx="1683">
                  <c:v>44628.558009259257</c:v>
                </c:pt>
                <c:pt idx="1684">
                  <c:v>44628.55872685185</c:v>
                </c:pt>
                <c:pt idx="1685">
                  <c:v>44628.55945601852</c:v>
                </c:pt>
                <c:pt idx="1686">
                  <c:v>44628.560185185182</c:v>
                </c:pt>
                <c:pt idx="1687">
                  <c:v>44628.560902777775</c:v>
                </c:pt>
                <c:pt idx="1688">
                  <c:v>44628.561631944445</c:v>
                </c:pt>
                <c:pt idx="1689">
                  <c:v>44628.562349537038</c:v>
                </c:pt>
                <c:pt idx="1690">
                  <c:v>44628.563078703701</c:v>
                </c:pt>
                <c:pt idx="1691">
                  <c:v>44628.563807870371</c:v>
                </c:pt>
                <c:pt idx="1692">
                  <c:v>44628.56453703704</c:v>
                </c:pt>
                <c:pt idx="1693">
                  <c:v>44628.565254629626</c:v>
                </c:pt>
                <c:pt idx="1694">
                  <c:v>44628.565983796296</c:v>
                </c:pt>
                <c:pt idx="1695">
                  <c:v>44628.566712962966</c:v>
                </c:pt>
                <c:pt idx="1696">
                  <c:v>44628.567430555559</c:v>
                </c:pt>
                <c:pt idx="1697">
                  <c:v>44628.568159722221</c:v>
                </c:pt>
                <c:pt idx="1698">
                  <c:v>44628.568888888891</c:v>
                </c:pt>
                <c:pt idx="1699">
                  <c:v>44628.569606481484</c:v>
                </c:pt>
                <c:pt idx="1700">
                  <c:v>44628.570335648146</c:v>
                </c:pt>
                <c:pt idx="1701">
                  <c:v>44628.571064814816</c:v>
                </c:pt>
                <c:pt idx="1702">
                  <c:v>44628.571782407409</c:v>
                </c:pt>
                <c:pt idx="1703">
                  <c:v>44628.572511574072</c:v>
                </c:pt>
                <c:pt idx="1704">
                  <c:v>44628.573240740741</c:v>
                </c:pt>
                <c:pt idx="1705">
                  <c:v>44628.573958333334</c:v>
                </c:pt>
                <c:pt idx="1706">
                  <c:v>44628.574687499997</c:v>
                </c:pt>
                <c:pt idx="1707">
                  <c:v>44628.575416666667</c:v>
                </c:pt>
                <c:pt idx="1708">
                  <c:v>44628.57613425926</c:v>
                </c:pt>
                <c:pt idx="1709">
                  <c:v>44628.576863425929</c:v>
                </c:pt>
                <c:pt idx="1710">
                  <c:v>44628.577592592592</c:v>
                </c:pt>
                <c:pt idx="1711">
                  <c:v>44628.578310185185</c:v>
                </c:pt>
                <c:pt idx="1712">
                  <c:v>44628.579039351855</c:v>
                </c:pt>
                <c:pt idx="1713">
                  <c:v>44628.579756944448</c:v>
                </c:pt>
                <c:pt idx="1714">
                  <c:v>44628.58048611111</c:v>
                </c:pt>
                <c:pt idx="1715">
                  <c:v>44628.58121527778</c:v>
                </c:pt>
                <c:pt idx="1716">
                  <c:v>44628.581944444442</c:v>
                </c:pt>
                <c:pt idx="1717">
                  <c:v>44628.582662037035</c:v>
                </c:pt>
                <c:pt idx="1718">
                  <c:v>44628.583391203705</c:v>
                </c:pt>
                <c:pt idx="1719">
                  <c:v>44628.584120370368</c:v>
                </c:pt>
                <c:pt idx="1720">
                  <c:v>44628.584837962961</c:v>
                </c:pt>
                <c:pt idx="1721">
                  <c:v>44628.58556712963</c:v>
                </c:pt>
                <c:pt idx="1722">
                  <c:v>44628.586296296293</c:v>
                </c:pt>
                <c:pt idx="1723">
                  <c:v>44628.587013888886</c:v>
                </c:pt>
                <c:pt idx="1724">
                  <c:v>44628.587743055556</c:v>
                </c:pt>
                <c:pt idx="1725">
                  <c:v>44628.588472222225</c:v>
                </c:pt>
                <c:pt idx="1726">
                  <c:v>44628.589189814818</c:v>
                </c:pt>
                <c:pt idx="1727">
                  <c:v>44628.589918981481</c:v>
                </c:pt>
                <c:pt idx="1728">
                  <c:v>44628.590648148151</c:v>
                </c:pt>
                <c:pt idx="1729">
                  <c:v>44628.591365740744</c:v>
                </c:pt>
                <c:pt idx="1730">
                  <c:v>44628.592094907406</c:v>
                </c:pt>
                <c:pt idx="1731">
                  <c:v>44628.592824074076</c:v>
                </c:pt>
                <c:pt idx="1732">
                  <c:v>44628.593541666669</c:v>
                </c:pt>
                <c:pt idx="1733">
                  <c:v>44628.594270833331</c:v>
                </c:pt>
                <c:pt idx="1734">
                  <c:v>44628.595000000001</c:v>
                </c:pt>
                <c:pt idx="1735">
                  <c:v>44628.595717592594</c:v>
                </c:pt>
                <c:pt idx="1736">
                  <c:v>44628.596446759257</c:v>
                </c:pt>
                <c:pt idx="1737">
                  <c:v>44628.597175925926</c:v>
                </c:pt>
                <c:pt idx="1738">
                  <c:v>44628.597893518519</c:v>
                </c:pt>
                <c:pt idx="1739">
                  <c:v>44628.598622685182</c:v>
                </c:pt>
                <c:pt idx="1740">
                  <c:v>44628.599351851852</c:v>
                </c:pt>
                <c:pt idx="1741">
                  <c:v>44628.600069444445</c:v>
                </c:pt>
                <c:pt idx="1742">
                  <c:v>44628.600798611114</c:v>
                </c:pt>
                <c:pt idx="1743">
                  <c:v>44628.601527777777</c:v>
                </c:pt>
                <c:pt idx="1744">
                  <c:v>44628.60224537037</c:v>
                </c:pt>
                <c:pt idx="1745">
                  <c:v>44628.603020833332</c:v>
                </c:pt>
                <c:pt idx="1746">
                  <c:v>44628.603750000002</c:v>
                </c:pt>
                <c:pt idx="1747">
                  <c:v>44628.604479166665</c:v>
                </c:pt>
                <c:pt idx="1748">
                  <c:v>44628.605196759258</c:v>
                </c:pt>
                <c:pt idx="1749">
                  <c:v>44628.605925925927</c:v>
                </c:pt>
                <c:pt idx="1750">
                  <c:v>44628.60665509259</c:v>
                </c:pt>
                <c:pt idx="1751">
                  <c:v>44628.607430555552</c:v>
                </c:pt>
                <c:pt idx="1752">
                  <c:v>44628.608159722222</c:v>
                </c:pt>
                <c:pt idx="1753">
                  <c:v>44628.608877314815</c:v>
                </c:pt>
                <c:pt idx="1754">
                  <c:v>44628.609606481485</c:v>
                </c:pt>
                <c:pt idx="1755">
                  <c:v>44628.610335648147</c:v>
                </c:pt>
                <c:pt idx="1756">
                  <c:v>44628.61105324074</c:v>
                </c:pt>
                <c:pt idx="1757">
                  <c:v>44628.61178240741</c:v>
                </c:pt>
                <c:pt idx="1758">
                  <c:v>44628.612511574072</c:v>
                </c:pt>
                <c:pt idx="1759">
                  <c:v>44628.613229166665</c:v>
                </c:pt>
                <c:pt idx="1760">
                  <c:v>44628.613958333335</c:v>
                </c:pt>
                <c:pt idx="1761">
                  <c:v>44628.614687499998</c:v>
                </c:pt>
                <c:pt idx="1762">
                  <c:v>44628.615405092591</c:v>
                </c:pt>
                <c:pt idx="1763">
                  <c:v>44628.61613425926</c:v>
                </c:pt>
                <c:pt idx="1764">
                  <c:v>44628.616851851853</c:v>
                </c:pt>
                <c:pt idx="1765">
                  <c:v>44628.617581018516</c:v>
                </c:pt>
                <c:pt idx="1766">
                  <c:v>44628.618310185186</c:v>
                </c:pt>
                <c:pt idx="1767">
                  <c:v>44628.619039351855</c:v>
                </c:pt>
                <c:pt idx="1768">
                  <c:v>44628.619756944441</c:v>
                </c:pt>
                <c:pt idx="1769">
                  <c:v>44628.620486111111</c:v>
                </c:pt>
                <c:pt idx="1770">
                  <c:v>44628.621215277781</c:v>
                </c:pt>
                <c:pt idx="1771">
                  <c:v>44628.621932870374</c:v>
                </c:pt>
                <c:pt idx="1772">
                  <c:v>44628.622662037036</c:v>
                </c:pt>
                <c:pt idx="1773">
                  <c:v>44628.623391203706</c:v>
                </c:pt>
                <c:pt idx="1774">
                  <c:v>44628.624108796299</c:v>
                </c:pt>
                <c:pt idx="1775">
                  <c:v>44628.624837962961</c:v>
                </c:pt>
                <c:pt idx="1776">
                  <c:v>44628.625567129631</c:v>
                </c:pt>
                <c:pt idx="1777">
                  <c:v>44628.626284722224</c:v>
                </c:pt>
                <c:pt idx="1778">
                  <c:v>44628.627013888887</c:v>
                </c:pt>
                <c:pt idx="1779">
                  <c:v>44628.627743055556</c:v>
                </c:pt>
                <c:pt idx="1780">
                  <c:v>44628.628460648149</c:v>
                </c:pt>
                <c:pt idx="1781">
                  <c:v>44628.629189814812</c:v>
                </c:pt>
                <c:pt idx="1782">
                  <c:v>44628.629918981482</c:v>
                </c:pt>
                <c:pt idx="1783">
                  <c:v>44628.630636574075</c:v>
                </c:pt>
                <c:pt idx="1784">
                  <c:v>44628.631365740737</c:v>
                </c:pt>
                <c:pt idx="1785">
                  <c:v>44628.632094907407</c:v>
                </c:pt>
                <c:pt idx="1786">
                  <c:v>44628.6328125</c:v>
                </c:pt>
                <c:pt idx="1787">
                  <c:v>44628.63354166667</c:v>
                </c:pt>
                <c:pt idx="1788">
                  <c:v>44628.634270833332</c:v>
                </c:pt>
                <c:pt idx="1789">
                  <c:v>44628.634988425925</c:v>
                </c:pt>
                <c:pt idx="1790">
                  <c:v>44628.635717592595</c:v>
                </c:pt>
                <c:pt idx="1791">
                  <c:v>44628.636446759258</c:v>
                </c:pt>
                <c:pt idx="1792">
                  <c:v>44628.637164351851</c:v>
                </c:pt>
                <c:pt idx="1793">
                  <c:v>44628.63789351852</c:v>
                </c:pt>
                <c:pt idx="1794">
                  <c:v>44628.638622685183</c:v>
                </c:pt>
                <c:pt idx="1795">
                  <c:v>44628.639340277776</c:v>
                </c:pt>
                <c:pt idx="1796">
                  <c:v>44628.640069444446</c:v>
                </c:pt>
                <c:pt idx="1797">
                  <c:v>44628.640798611108</c:v>
                </c:pt>
                <c:pt idx="1798">
                  <c:v>44628.641516203701</c:v>
                </c:pt>
                <c:pt idx="1799">
                  <c:v>44628.642245370371</c:v>
                </c:pt>
                <c:pt idx="1800">
                  <c:v>44628.642974537041</c:v>
                </c:pt>
                <c:pt idx="1801">
                  <c:v>44628.643692129626</c:v>
                </c:pt>
                <c:pt idx="1802">
                  <c:v>44628.644467592596</c:v>
                </c:pt>
                <c:pt idx="1803">
                  <c:v>44628.645196759258</c:v>
                </c:pt>
                <c:pt idx="1804">
                  <c:v>44628.645925925928</c:v>
                </c:pt>
                <c:pt idx="1805">
                  <c:v>44628.646643518521</c:v>
                </c:pt>
                <c:pt idx="1806">
                  <c:v>44628.647372685184</c:v>
                </c:pt>
                <c:pt idx="1807">
                  <c:v>44628.648101851853</c:v>
                </c:pt>
                <c:pt idx="1808">
                  <c:v>44628.648819444446</c:v>
                </c:pt>
                <c:pt idx="1809">
                  <c:v>44628.649548611109</c:v>
                </c:pt>
                <c:pt idx="1810">
                  <c:v>44628.650277777779</c:v>
                </c:pt>
                <c:pt idx="1811">
                  <c:v>44628.650995370372</c:v>
                </c:pt>
                <c:pt idx="1812">
                  <c:v>44628.651724537034</c:v>
                </c:pt>
                <c:pt idx="1813">
                  <c:v>44628.652453703704</c:v>
                </c:pt>
                <c:pt idx="1814">
                  <c:v>44628.653171296297</c:v>
                </c:pt>
                <c:pt idx="1815">
                  <c:v>44628.653900462959</c:v>
                </c:pt>
                <c:pt idx="1816">
                  <c:v>44628.654629629629</c:v>
                </c:pt>
                <c:pt idx="1817">
                  <c:v>44628.655347222222</c:v>
                </c:pt>
                <c:pt idx="1818">
                  <c:v>44628.656134259261</c:v>
                </c:pt>
                <c:pt idx="1819">
                  <c:v>44628.656851851854</c:v>
                </c:pt>
                <c:pt idx="1820">
                  <c:v>44628.657581018517</c:v>
                </c:pt>
                <c:pt idx="1821">
                  <c:v>44628.658310185187</c:v>
                </c:pt>
                <c:pt idx="1822">
                  <c:v>44628.65902777778</c:v>
                </c:pt>
                <c:pt idx="1823">
                  <c:v>44628.659756944442</c:v>
                </c:pt>
                <c:pt idx="1824">
                  <c:v>44628.660486111112</c:v>
                </c:pt>
                <c:pt idx="1825">
                  <c:v>44628.661203703705</c:v>
                </c:pt>
                <c:pt idx="1826">
                  <c:v>44628.661932870367</c:v>
                </c:pt>
                <c:pt idx="1827">
                  <c:v>44628.662662037037</c:v>
                </c:pt>
                <c:pt idx="1828">
                  <c:v>44628.66337962963</c:v>
                </c:pt>
                <c:pt idx="1829">
                  <c:v>44628.6641087963</c:v>
                </c:pt>
                <c:pt idx="1830">
                  <c:v>44628.664837962962</c:v>
                </c:pt>
                <c:pt idx="1831">
                  <c:v>44628.665555555555</c:v>
                </c:pt>
                <c:pt idx="1832">
                  <c:v>44628.666284722225</c:v>
                </c:pt>
                <c:pt idx="1833">
                  <c:v>44628.667013888888</c:v>
                </c:pt>
                <c:pt idx="1834">
                  <c:v>44628.667731481481</c:v>
                </c:pt>
                <c:pt idx="1835">
                  <c:v>44628.66846064815</c:v>
                </c:pt>
                <c:pt idx="1836">
                  <c:v>44628.669189814813</c:v>
                </c:pt>
                <c:pt idx="1837">
                  <c:v>44628.669907407406</c:v>
                </c:pt>
                <c:pt idx="1838">
                  <c:v>44628.670636574076</c:v>
                </c:pt>
                <c:pt idx="1839">
                  <c:v>44628.671365740738</c:v>
                </c:pt>
                <c:pt idx="1840">
                  <c:v>44628.672083333331</c:v>
                </c:pt>
                <c:pt idx="1841">
                  <c:v>44628.672812500001</c:v>
                </c:pt>
                <c:pt idx="1842">
                  <c:v>44628.673541666663</c:v>
                </c:pt>
                <c:pt idx="1843">
                  <c:v>44628.674259259256</c:v>
                </c:pt>
                <c:pt idx="1844">
                  <c:v>44628.674988425926</c:v>
                </c:pt>
                <c:pt idx="1845">
                  <c:v>44628.675717592596</c:v>
                </c:pt>
                <c:pt idx="1846">
                  <c:v>44628.676435185182</c:v>
                </c:pt>
                <c:pt idx="1847">
                  <c:v>44628.677164351851</c:v>
                </c:pt>
                <c:pt idx="1848">
                  <c:v>44628.677893518521</c:v>
                </c:pt>
                <c:pt idx="1849">
                  <c:v>44628.678611111114</c:v>
                </c:pt>
                <c:pt idx="1850">
                  <c:v>44628.679340277777</c:v>
                </c:pt>
                <c:pt idx="1851">
                  <c:v>44628.680069444446</c:v>
                </c:pt>
                <c:pt idx="1852">
                  <c:v>44628.680787037039</c:v>
                </c:pt>
                <c:pt idx="1853">
                  <c:v>44628.681516203702</c:v>
                </c:pt>
                <c:pt idx="1854">
                  <c:v>44628.682245370372</c:v>
                </c:pt>
                <c:pt idx="1855">
                  <c:v>44628.682974537034</c:v>
                </c:pt>
                <c:pt idx="1856">
                  <c:v>44628.683692129627</c:v>
                </c:pt>
                <c:pt idx="1857">
                  <c:v>44628.684421296297</c:v>
                </c:pt>
                <c:pt idx="1858">
                  <c:v>44628.685150462959</c:v>
                </c:pt>
                <c:pt idx="1859">
                  <c:v>44628.685925925929</c:v>
                </c:pt>
                <c:pt idx="1860">
                  <c:v>44628.686643518522</c:v>
                </c:pt>
                <c:pt idx="1861">
                  <c:v>44628.687372685185</c:v>
                </c:pt>
                <c:pt idx="1862">
                  <c:v>44628.688101851854</c:v>
                </c:pt>
                <c:pt idx="1863">
                  <c:v>44628.688819444447</c:v>
                </c:pt>
                <c:pt idx="1864">
                  <c:v>44628.68954861111</c:v>
                </c:pt>
                <c:pt idx="1865">
                  <c:v>44628.69027777778</c:v>
                </c:pt>
                <c:pt idx="1866">
                  <c:v>44628.690995370373</c:v>
                </c:pt>
                <c:pt idx="1867">
                  <c:v>44628.691724537035</c:v>
                </c:pt>
                <c:pt idx="1868">
                  <c:v>44628.692453703705</c:v>
                </c:pt>
                <c:pt idx="1869">
                  <c:v>44628.693171296298</c:v>
                </c:pt>
                <c:pt idx="1870">
                  <c:v>44628.69390046296</c:v>
                </c:pt>
                <c:pt idx="1871">
                  <c:v>44628.69462962963</c:v>
                </c:pt>
                <c:pt idx="1872">
                  <c:v>44628.695347222223</c:v>
                </c:pt>
                <c:pt idx="1873">
                  <c:v>44628.696076388886</c:v>
                </c:pt>
                <c:pt idx="1874">
                  <c:v>44628.696805555555</c:v>
                </c:pt>
                <c:pt idx="1875">
                  <c:v>44628.697523148148</c:v>
                </c:pt>
                <c:pt idx="1876">
                  <c:v>44628.698252314818</c:v>
                </c:pt>
                <c:pt idx="1877">
                  <c:v>44628.698981481481</c:v>
                </c:pt>
                <c:pt idx="1878">
                  <c:v>44628.699699074074</c:v>
                </c:pt>
                <c:pt idx="1879">
                  <c:v>44628.700428240743</c:v>
                </c:pt>
                <c:pt idx="1880">
                  <c:v>44628.701157407406</c:v>
                </c:pt>
                <c:pt idx="1881">
                  <c:v>44628.701874999999</c:v>
                </c:pt>
                <c:pt idx="1882">
                  <c:v>44628.702604166669</c:v>
                </c:pt>
                <c:pt idx="1883">
                  <c:v>44628.703333333331</c:v>
                </c:pt>
                <c:pt idx="1884">
                  <c:v>44628.704050925924</c:v>
                </c:pt>
                <c:pt idx="1885">
                  <c:v>44628.704780092594</c:v>
                </c:pt>
                <c:pt idx="1886">
                  <c:v>44628.705509259256</c:v>
                </c:pt>
                <c:pt idx="1887">
                  <c:v>44628.706226851849</c:v>
                </c:pt>
                <c:pt idx="1888">
                  <c:v>44628.706956018519</c:v>
                </c:pt>
                <c:pt idx="1889">
                  <c:v>44628.707685185182</c:v>
                </c:pt>
                <c:pt idx="1890">
                  <c:v>44628.708402777775</c:v>
                </c:pt>
                <c:pt idx="1891">
                  <c:v>44628.709131944444</c:v>
                </c:pt>
                <c:pt idx="1892">
                  <c:v>44628.709861111114</c:v>
                </c:pt>
                <c:pt idx="1893">
                  <c:v>44628.710578703707</c:v>
                </c:pt>
                <c:pt idx="1894">
                  <c:v>44628.71130787037</c:v>
                </c:pt>
                <c:pt idx="1895">
                  <c:v>44628.712037037039</c:v>
                </c:pt>
                <c:pt idx="1896">
                  <c:v>44628.712754629632</c:v>
                </c:pt>
                <c:pt idx="1897">
                  <c:v>44628.713483796295</c:v>
                </c:pt>
                <c:pt idx="1898">
                  <c:v>44628.714212962965</c:v>
                </c:pt>
                <c:pt idx="1899">
                  <c:v>44628.714930555558</c:v>
                </c:pt>
                <c:pt idx="1900">
                  <c:v>44628.71565972222</c:v>
                </c:pt>
                <c:pt idx="1901">
                  <c:v>44628.71638888889</c:v>
                </c:pt>
                <c:pt idx="1902">
                  <c:v>44628.717106481483</c:v>
                </c:pt>
                <c:pt idx="1903">
                  <c:v>44628.717835648145</c:v>
                </c:pt>
                <c:pt idx="1904">
                  <c:v>44628.718564814815</c:v>
                </c:pt>
                <c:pt idx="1905">
                  <c:v>44628.719282407408</c:v>
                </c:pt>
                <c:pt idx="1906">
                  <c:v>44628.720011574071</c:v>
                </c:pt>
                <c:pt idx="1907">
                  <c:v>44628.72074074074</c:v>
                </c:pt>
                <c:pt idx="1908">
                  <c:v>44628.721458333333</c:v>
                </c:pt>
                <c:pt idx="1909">
                  <c:v>44628.722187500003</c:v>
                </c:pt>
                <c:pt idx="1910">
                  <c:v>44628.722962962966</c:v>
                </c:pt>
                <c:pt idx="1911">
                  <c:v>44628.723692129628</c:v>
                </c:pt>
                <c:pt idx="1912">
                  <c:v>44628.724421296298</c:v>
                </c:pt>
                <c:pt idx="1913">
                  <c:v>44628.725138888891</c:v>
                </c:pt>
                <c:pt idx="1914">
                  <c:v>44628.725868055553</c:v>
                </c:pt>
                <c:pt idx="1915">
                  <c:v>44628.726597222223</c:v>
                </c:pt>
                <c:pt idx="1916">
                  <c:v>44628.727314814816</c:v>
                </c:pt>
                <c:pt idx="1917">
                  <c:v>44628.728043981479</c:v>
                </c:pt>
                <c:pt idx="1918">
                  <c:v>44628.728773148148</c:v>
                </c:pt>
                <c:pt idx="1919">
                  <c:v>44628.729490740741</c:v>
                </c:pt>
                <c:pt idx="1920">
                  <c:v>44628.730219907404</c:v>
                </c:pt>
                <c:pt idx="1921">
                  <c:v>44628.730949074074</c:v>
                </c:pt>
                <c:pt idx="1922">
                  <c:v>44628.731666666667</c:v>
                </c:pt>
                <c:pt idx="1923">
                  <c:v>44628.732395833336</c:v>
                </c:pt>
                <c:pt idx="1924">
                  <c:v>44628.733124999999</c:v>
                </c:pt>
                <c:pt idx="1925">
                  <c:v>44628.733842592592</c:v>
                </c:pt>
                <c:pt idx="1926">
                  <c:v>44628.734571759262</c:v>
                </c:pt>
                <c:pt idx="1927">
                  <c:v>44628.735300925924</c:v>
                </c:pt>
                <c:pt idx="1928">
                  <c:v>44628.736018518517</c:v>
                </c:pt>
                <c:pt idx="1929">
                  <c:v>44628.736747685187</c:v>
                </c:pt>
                <c:pt idx="1930">
                  <c:v>44628.737476851849</c:v>
                </c:pt>
                <c:pt idx="1931">
                  <c:v>44628.738194444442</c:v>
                </c:pt>
                <c:pt idx="1932">
                  <c:v>44628.738923611112</c:v>
                </c:pt>
                <c:pt idx="1933">
                  <c:v>44628.739652777775</c:v>
                </c:pt>
                <c:pt idx="1934">
                  <c:v>44628.740370370368</c:v>
                </c:pt>
                <c:pt idx="1935">
                  <c:v>44628.741099537037</c:v>
                </c:pt>
                <c:pt idx="1936">
                  <c:v>44628.741828703707</c:v>
                </c:pt>
                <c:pt idx="1937">
                  <c:v>44628.742546296293</c:v>
                </c:pt>
                <c:pt idx="1938">
                  <c:v>44628.743275462963</c:v>
                </c:pt>
                <c:pt idx="1939">
                  <c:v>44628.744004629632</c:v>
                </c:pt>
                <c:pt idx="1940">
                  <c:v>44628.744722222225</c:v>
                </c:pt>
                <c:pt idx="1941">
                  <c:v>44628.745497685188</c:v>
                </c:pt>
                <c:pt idx="1942">
                  <c:v>44628.74622685185</c:v>
                </c:pt>
                <c:pt idx="1943">
                  <c:v>44628.74695601852</c:v>
                </c:pt>
                <c:pt idx="1944">
                  <c:v>44628.747673611113</c:v>
                </c:pt>
                <c:pt idx="1945">
                  <c:v>44628.748402777775</c:v>
                </c:pt>
                <c:pt idx="1946">
                  <c:v>44628.749131944445</c:v>
                </c:pt>
                <c:pt idx="1947">
                  <c:v>44628.749849537038</c:v>
                </c:pt>
                <c:pt idx="1948">
                  <c:v>44628.750578703701</c:v>
                </c:pt>
                <c:pt idx="1949">
                  <c:v>44628.751307870371</c:v>
                </c:pt>
                <c:pt idx="1950">
                  <c:v>44628.75203703704</c:v>
                </c:pt>
                <c:pt idx="1951">
                  <c:v>44628.752754629626</c:v>
                </c:pt>
                <c:pt idx="1952">
                  <c:v>44628.753483796296</c:v>
                </c:pt>
                <c:pt idx="1953">
                  <c:v>44628.754201388889</c:v>
                </c:pt>
                <c:pt idx="1954">
                  <c:v>44628.754930555559</c:v>
                </c:pt>
                <c:pt idx="1955">
                  <c:v>44628.755659722221</c:v>
                </c:pt>
                <c:pt idx="1956">
                  <c:v>44628.756377314814</c:v>
                </c:pt>
                <c:pt idx="1957">
                  <c:v>44628.757106481484</c:v>
                </c:pt>
                <c:pt idx="1958">
                  <c:v>44628.757835648146</c:v>
                </c:pt>
                <c:pt idx="1959">
                  <c:v>44628.758553240739</c:v>
                </c:pt>
                <c:pt idx="1960">
                  <c:v>44628.759282407409</c:v>
                </c:pt>
                <c:pt idx="1961">
                  <c:v>44628.760011574072</c:v>
                </c:pt>
                <c:pt idx="1962">
                  <c:v>44628.760729166665</c:v>
                </c:pt>
                <c:pt idx="1963">
                  <c:v>44628.761458333334</c:v>
                </c:pt>
                <c:pt idx="1964">
                  <c:v>44628.762187499997</c:v>
                </c:pt>
                <c:pt idx="1965">
                  <c:v>44628.762916666667</c:v>
                </c:pt>
                <c:pt idx="1966">
                  <c:v>44628.76363425926</c:v>
                </c:pt>
                <c:pt idx="1967">
                  <c:v>44628.764409722222</c:v>
                </c:pt>
                <c:pt idx="1968">
                  <c:v>44628.765138888892</c:v>
                </c:pt>
                <c:pt idx="1969">
                  <c:v>44628.765868055554</c:v>
                </c:pt>
                <c:pt idx="1970">
                  <c:v>44628.766585648147</c:v>
                </c:pt>
                <c:pt idx="1971">
                  <c:v>44628.767314814817</c:v>
                </c:pt>
                <c:pt idx="1972">
                  <c:v>44628.768043981479</c:v>
                </c:pt>
                <c:pt idx="1973">
                  <c:v>44628.768761574072</c:v>
                </c:pt>
                <c:pt idx="1974">
                  <c:v>44628.769490740742</c:v>
                </c:pt>
                <c:pt idx="1975">
                  <c:v>44628.770219907405</c:v>
                </c:pt>
                <c:pt idx="1976">
                  <c:v>44628.770937499998</c:v>
                </c:pt>
                <c:pt idx="1977">
                  <c:v>44628.771666666667</c:v>
                </c:pt>
                <c:pt idx="1978">
                  <c:v>44628.77239583333</c:v>
                </c:pt>
                <c:pt idx="1979">
                  <c:v>44628.773113425923</c:v>
                </c:pt>
                <c:pt idx="1980">
                  <c:v>44628.773842592593</c:v>
                </c:pt>
                <c:pt idx="1981">
                  <c:v>44628.774571759262</c:v>
                </c:pt>
                <c:pt idx="1982">
                  <c:v>44628.775300925925</c:v>
                </c:pt>
                <c:pt idx="1983">
                  <c:v>44628.776076388887</c:v>
                </c:pt>
                <c:pt idx="1984">
                  <c:v>44628.77679398148</c:v>
                </c:pt>
                <c:pt idx="1985">
                  <c:v>44628.77752314815</c:v>
                </c:pt>
                <c:pt idx="1986">
                  <c:v>44628.778252314813</c:v>
                </c:pt>
                <c:pt idx="1987">
                  <c:v>44628.778969907406</c:v>
                </c:pt>
                <c:pt idx="1988">
                  <c:v>44628.779699074075</c:v>
                </c:pt>
                <c:pt idx="1989">
                  <c:v>44628.780428240738</c:v>
                </c:pt>
                <c:pt idx="1990">
                  <c:v>44628.781145833331</c:v>
                </c:pt>
                <c:pt idx="1991">
                  <c:v>44628.781875000001</c:v>
                </c:pt>
                <c:pt idx="1992">
                  <c:v>44628.782604166663</c:v>
                </c:pt>
                <c:pt idx="1993">
                  <c:v>44628.783321759256</c:v>
                </c:pt>
                <c:pt idx="1994">
                  <c:v>44628.784050925926</c:v>
                </c:pt>
                <c:pt idx="1995">
                  <c:v>44628.784780092596</c:v>
                </c:pt>
                <c:pt idx="1996">
                  <c:v>44628.785497685189</c:v>
                </c:pt>
                <c:pt idx="1997">
                  <c:v>44628.786226851851</c:v>
                </c:pt>
                <c:pt idx="1998">
                  <c:v>44628.786956018521</c:v>
                </c:pt>
                <c:pt idx="1999">
                  <c:v>44628.787673611114</c:v>
                </c:pt>
                <c:pt idx="2000">
                  <c:v>44628.788402777776</c:v>
                </c:pt>
                <c:pt idx="2001">
                  <c:v>44628.789131944446</c:v>
                </c:pt>
                <c:pt idx="2002">
                  <c:v>44628.789849537039</c:v>
                </c:pt>
                <c:pt idx="2003">
                  <c:v>44628.790578703702</c:v>
                </c:pt>
                <c:pt idx="2004">
                  <c:v>44628.791307870371</c:v>
                </c:pt>
                <c:pt idx="2005">
                  <c:v>44628.792025462964</c:v>
                </c:pt>
                <c:pt idx="2006">
                  <c:v>44628.792754629627</c:v>
                </c:pt>
                <c:pt idx="2007">
                  <c:v>44628.793483796297</c:v>
                </c:pt>
                <c:pt idx="2008">
                  <c:v>44628.79420138889</c:v>
                </c:pt>
                <c:pt idx="2009">
                  <c:v>44628.794930555552</c:v>
                </c:pt>
                <c:pt idx="2010">
                  <c:v>44628.795659722222</c:v>
                </c:pt>
                <c:pt idx="2011">
                  <c:v>44628.796377314815</c:v>
                </c:pt>
                <c:pt idx="2012">
                  <c:v>44628.797106481485</c:v>
                </c:pt>
                <c:pt idx="2013">
                  <c:v>44628.797835648147</c:v>
                </c:pt>
                <c:pt idx="2014">
                  <c:v>44628.79855324074</c:v>
                </c:pt>
                <c:pt idx="2015">
                  <c:v>44628.79928240741</c:v>
                </c:pt>
                <c:pt idx="2016">
                  <c:v>44628.800011574072</c:v>
                </c:pt>
                <c:pt idx="2017">
                  <c:v>44628.800729166665</c:v>
                </c:pt>
                <c:pt idx="2018">
                  <c:v>44628.801458333335</c:v>
                </c:pt>
                <c:pt idx="2019">
                  <c:v>44628.802187499998</c:v>
                </c:pt>
                <c:pt idx="2020">
                  <c:v>44628.802905092591</c:v>
                </c:pt>
                <c:pt idx="2021">
                  <c:v>44628.80363425926</c:v>
                </c:pt>
                <c:pt idx="2022">
                  <c:v>44628.804363425923</c:v>
                </c:pt>
                <c:pt idx="2023">
                  <c:v>44628.805081018516</c:v>
                </c:pt>
                <c:pt idx="2024">
                  <c:v>44628.805810185186</c:v>
                </c:pt>
                <c:pt idx="2025">
                  <c:v>44628.806539351855</c:v>
                </c:pt>
                <c:pt idx="2026">
                  <c:v>44628.807268518518</c:v>
                </c:pt>
                <c:pt idx="2027">
                  <c:v>44628.807986111111</c:v>
                </c:pt>
                <c:pt idx="2028">
                  <c:v>44628.808715277781</c:v>
                </c:pt>
                <c:pt idx="2029">
                  <c:v>44628.809490740743</c:v>
                </c:pt>
                <c:pt idx="2030">
                  <c:v>44628.810219907406</c:v>
                </c:pt>
                <c:pt idx="2031">
                  <c:v>44628.810937499999</c:v>
                </c:pt>
                <c:pt idx="2032">
                  <c:v>44628.811666666668</c:v>
                </c:pt>
                <c:pt idx="2033">
                  <c:v>44628.812395833331</c:v>
                </c:pt>
                <c:pt idx="2034">
                  <c:v>44628.813113425924</c:v>
                </c:pt>
                <c:pt idx="2035">
                  <c:v>44628.813842592594</c:v>
                </c:pt>
                <c:pt idx="2036">
                  <c:v>44628.814571759256</c:v>
                </c:pt>
                <c:pt idx="2037">
                  <c:v>44628.815289351849</c:v>
                </c:pt>
                <c:pt idx="2038">
                  <c:v>44628.816018518519</c:v>
                </c:pt>
                <c:pt idx="2039">
                  <c:v>44628.816747685189</c:v>
                </c:pt>
                <c:pt idx="2040">
                  <c:v>44628.817465277774</c:v>
                </c:pt>
                <c:pt idx="2041">
                  <c:v>44628.818194444444</c:v>
                </c:pt>
                <c:pt idx="2042">
                  <c:v>44628.818923611114</c:v>
                </c:pt>
                <c:pt idx="2043">
                  <c:v>44628.819641203707</c:v>
                </c:pt>
                <c:pt idx="2044">
                  <c:v>44628.820370370369</c:v>
                </c:pt>
                <c:pt idx="2045">
                  <c:v>44628.821099537039</c:v>
                </c:pt>
                <c:pt idx="2046">
                  <c:v>44628.821817129632</c:v>
                </c:pt>
                <c:pt idx="2047">
                  <c:v>44628.822546296295</c:v>
                </c:pt>
                <c:pt idx="2048">
                  <c:v>44628.823275462964</c:v>
                </c:pt>
                <c:pt idx="2049">
                  <c:v>44628.823993055557</c:v>
                </c:pt>
                <c:pt idx="2050">
                  <c:v>44628.82472222222</c:v>
                </c:pt>
                <c:pt idx="2051">
                  <c:v>44628.82545138889</c:v>
                </c:pt>
                <c:pt idx="2052">
                  <c:v>44628.826168981483</c:v>
                </c:pt>
                <c:pt idx="2053">
                  <c:v>44628.826898148145</c:v>
                </c:pt>
                <c:pt idx="2054">
                  <c:v>44628.827627314815</c:v>
                </c:pt>
                <c:pt idx="2055">
                  <c:v>44628.828402777777</c:v>
                </c:pt>
                <c:pt idx="2056">
                  <c:v>44628.829131944447</c:v>
                </c:pt>
                <c:pt idx="2057">
                  <c:v>44628.82984953704</c:v>
                </c:pt>
                <c:pt idx="2058">
                  <c:v>44628.830578703702</c:v>
                </c:pt>
                <c:pt idx="2059">
                  <c:v>44628.831307870372</c:v>
                </c:pt>
                <c:pt idx="2060">
                  <c:v>44628.832025462965</c:v>
                </c:pt>
                <c:pt idx="2061">
                  <c:v>44628.832754629628</c:v>
                </c:pt>
                <c:pt idx="2062">
                  <c:v>44628.833483796298</c:v>
                </c:pt>
                <c:pt idx="2063">
                  <c:v>44628.834201388891</c:v>
                </c:pt>
                <c:pt idx="2064">
                  <c:v>44628.834930555553</c:v>
                </c:pt>
                <c:pt idx="2065">
                  <c:v>44628.835659722223</c:v>
                </c:pt>
                <c:pt idx="2066">
                  <c:v>44628.836377314816</c:v>
                </c:pt>
                <c:pt idx="2067">
                  <c:v>44628.837106481478</c:v>
                </c:pt>
                <c:pt idx="2068">
                  <c:v>44628.837824074071</c:v>
                </c:pt>
                <c:pt idx="2069">
                  <c:v>44628.838553240741</c:v>
                </c:pt>
                <c:pt idx="2070">
                  <c:v>44628.839282407411</c:v>
                </c:pt>
                <c:pt idx="2071">
                  <c:v>44628.840057870373</c:v>
                </c:pt>
                <c:pt idx="2072">
                  <c:v>44628.840787037036</c:v>
                </c:pt>
                <c:pt idx="2073">
                  <c:v>44628.841504629629</c:v>
                </c:pt>
                <c:pt idx="2074">
                  <c:v>44628.842233796298</c:v>
                </c:pt>
                <c:pt idx="2075">
                  <c:v>44628.842962962961</c:v>
                </c:pt>
                <c:pt idx="2076">
                  <c:v>44628.843680555554</c:v>
                </c:pt>
                <c:pt idx="2077">
                  <c:v>44628.844409722224</c:v>
                </c:pt>
                <c:pt idx="2078">
                  <c:v>44628.845138888886</c:v>
                </c:pt>
                <c:pt idx="2079">
                  <c:v>44628.845856481479</c:v>
                </c:pt>
                <c:pt idx="2080">
                  <c:v>44628.846585648149</c:v>
                </c:pt>
                <c:pt idx="2081">
                  <c:v>44628.847314814811</c:v>
                </c:pt>
                <c:pt idx="2082">
                  <c:v>44628.848032407404</c:v>
                </c:pt>
                <c:pt idx="2083">
                  <c:v>44628.848761574074</c:v>
                </c:pt>
                <c:pt idx="2084">
                  <c:v>44628.849490740744</c:v>
                </c:pt>
                <c:pt idx="2085">
                  <c:v>44628.850208333337</c:v>
                </c:pt>
                <c:pt idx="2086">
                  <c:v>44628.850937499999</c:v>
                </c:pt>
                <c:pt idx="2087">
                  <c:v>44628.851666666669</c:v>
                </c:pt>
                <c:pt idx="2088">
                  <c:v>44628.852384259262</c:v>
                </c:pt>
                <c:pt idx="2089">
                  <c:v>44628.853113425925</c:v>
                </c:pt>
                <c:pt idx="2090">
                  <c:v>44628.853842592594</c:v>
                </c:pt>
                <c:pt idx="2091">
                  <c:v>44628.854560185187</c:v>
                </c:pt>
                <c:pt idx="2092">
                  <c:v>44628.85528935185</c:v>
                </c:pt>
                <c:pt idx="2093">
                  <c:v>44628.856006944443</c:v>
                </c:pt>
                <c:pt idx="2094">
                  <c:v>44628.856736111113</c:v>
                </c:pt>
                <c:pt idx="2095">
                  <c:v>44628.857465277775</c:v>
                </c:pt>
                <c:pt idx="2096">
                  <c:v>44628.858194444445</c:v>
                </c:pt>
                <c:pt idx="2097">
                  <c:v>44628.858912037038</c:v>
                </c:pt>
                <c:pt idx="2098">
                  <c:v>44628.8596412037</c:v>
                </c:pt>
                <c:pt idx="2099">
                  <c:v>44628.860358796293</c:v>
                </c:pt>
                <c:pt idx="2100">
                  <c:v>44628.861087962963</c:v>
                </c:pt>
                <c:pt idx="2101">
                  <c:v>44628.861817129633</c:v>
                </c:pt>
                <c:pt idx="2102">
                  <c:v>44628.862546296295</c:v>
                </c:pt>
                <c:pt idx="2103">
                  <c:v>44628.863263888888</c:v>
                </c:pt>
                <c:pt idx="2104">
                  <c:v>44628.863993055558</c:v>
                </c:pt>
                <c:pt idx="2105">
                  <c:v>44628.864722222221</c:v>
                </c:pt>
                <c:pt idx="2106">
                  <c:v>44628.865439814814</c:v>
                </c:pt>
                <c:pt idx="2107">
                  <c:v>44628.866168981483</c:v>
                </c:pt>
                <c:pt idx="2108">
                  <c:v>44628.866886574076</c:v>
                </c:pt>
                <c:pt idx="2109">
                  <c:v>44628.867615740739</c:v>
                </c:pt>
                <c:pt idx="2110">
                  <c:v>44628.868344907409</c:v>
                </c:pt>
                <c:pt idx="2111">
                  <c:v>44628.869074074071</c:v>
                </c:pt>
                <c:pt idx="2112">
                  <c:v>44628.869791666664</c:v>
                </c:pt>
                <c:pt idx="2113">
                  <c:v>44628.870520833334</c:v>
                </c:pt>
                <c:pt idx="2114">
                  <c:v>44628.871249999997</c:v>
                </c:pt>
                <c:pt idx="2115">
                  <c:v>44628.871967592589</c:v>
                </c:pt>
                <c:pt idx="2116">
                  <c:v>44628.872696759259</c:v>
                </c:pt>
                <c:pt idx="2117">
                  <c:v>44628.873425925929</c:v>
                </c:pt>
                <c:pt idx="2118">
                  <c:v>44628.874143518522</c:v>
                </c:pt>
                <c:pt idx="2119">
                  <c:v>44628.874872685185</c:v>
                </c:pt>
                <c:pt idx="2120">
                  <c:v>44628.875601851854</c:v>
                </c:pt>
                <c:pt idx="2121">
                  <c:v>44628.876319444447</c:v>
                </c:pt>
                <c:pt idx="2122">
                  <c:v>44628.87704861111</c:v>
                </c:pt>
                <c:pt idx="2123">
                  <c:v>44628.87777777778</c:v>
                </c:pt>
                <c:pt idx="2124">
                  <c:v>44628.878495370373</c:v>
                </c:pt>
                <c:pt idx="2125">
                  <c:v>44628.879224537035</c:v>
                </c:pt>
                <c:pt idx="2126">
                  <c:v>44628.879953703705</c:v>
                </c:pt>
                <c:pt idx="2127">
                  <c:v>44628.880671296298</c:v>
                </c:pt>
                <c:pt idx="2128">
                  <c:v>44628.88140046296</c:v>
                </c:pt>
                <c:pt idx="2129">
                  <c:v>44628.88212962963</c:v>
                </c:pt>
                <c:pt idx="2130">
                  <c:v>44628.8828587963</c:v>
                </c:pt>
                <c:pt idx="2131">
                  <c:v>44628.883576388886</c:v>
                </c:pt>
                <c:pt idx="2132">
                  <c:v>44628.884305555555</c:v>
                </c:pt>
                <c:pt idx="2133">
                  <c:v>44628.885034722225</c:v>
                </c:pt>
                <c:pt idx="2134">
                  <c:v>44628.885752314818</c:v>
                </c:pt>
                <c:pt idx="2135">
                  <c:v>44628.886481481481</c:v>
                </c:pt>
                <c:pt idx="2136">
                  <c:v>44628.88721064815</c:v>
                </c:pt>
                <c:pt idx="2137">
                  <c:v>44628.887928240743</c:v>
                </c:pt>
                <c:pt idx="2138">
                  <c:v>44628.888657407406</c:v>
                </c:pt>
                <c:pt idx="2139">
                  <c:v>44628.889386574076</c:v>
                </c:pt>
                <c:pt idx="2140">
                  <c:v>44628.890104166669</c:v>
                </c:pt>
                <c:pt idx="2141">
                  <c:v>44628.890833333331</c:v>
                </c:pt>
                <c:pt idx="2142">
                  <c:v>44628.891562500001</c:v>
                </c:pt>
                <c:pt idx="2143">
                  <c:v>44628.892280092594</c:v>
                </c:pt>
                <c:pt idx="2144">
                  <c:v>44628.893009259256</c:v>
                </c:pt>
                <c:pt idx="2145">
                  <c:v>44628.893738425926</c:v>
                </c:pt>
                <c:pt idx="2146">
                  <c:v>44628.894467592596</c:v>
                </c:pt>
                <c:pt idx="2147">
                  <c:v>44628.895185185182</c:v>
                </c:pt>
                <c:pt idx="2148">
                  <c:v>44628.895914351851</c:v>
                </c:pt>
                <c:pt idx="2149">
                  <c:v>44628.896643518521</c:v>
                </c:pt>
                <c:pt idx="2150">
                  <c:v>44628.897372685184</c:v>
                </c:pt>
                <c:pt idx="2151">
                  <c:v>44628.898090277777</c:v>
                </c:pt>
                <c:pt idx="2152">
                  <c:v>44628.898819444446</c:v>
                </c:pt>
                <c:pt idx="2153">
                  <c:v>44628.899548611109</c:v>
                </c:pt>
                <c:pt idx="2154">
                  <c:v>44628.900266203702</c:v>
                </c:pt>
                <c:pt idx="2155">
                  <c:v>44628.900995370372</c:v>
                </c:pt>
                <c:pt idx="2156">
                  <c:v>44628.901724537034</c:v>
                </c:pt>
                <c:pt idx="2157">
                  <c:v>44628.902442129627</c:v>
                </c:pt>
                <c:pt idx="2158">
                  <c:v>44628.903171296297</c:v>
                </c:pt>
                <c:pt idx="2159">
                  <c:v>44628.903900462959</c:v>
                </c:pt>
                <c:pt idx="2160">
                  <c:v>44628.904618055552</c:v>
                </c:pt>
                <c:pt idx="2161">
                  <c:v>44628.905347222222</c:v>
                </c:pt>
                <c:pt idx="2162">
                  <c:v>44628.906076388892</c:v>
                </c:pt>
                <c:pt idx="2163">
                  <c:v>44628.906793981485</c:v>
                </c:pt>
                <c:pt idx="2164">
                  <c:v>44628.907523148147</c:v>
                </c:pt>
                <c:pt idx="2165">
                  <c:v>44628.908252314817</c:v>
                </c:pt>
                <c:pt idx="2166">
                  <c:v>44628.90896990741</c:v>
                </c:pt>
                <c:pt idx="2167">
                  <c:v>44628.909745370373</c:v>
                </c:pt>
                <c:pt idx="2168">
                  <c:v>44628.910474537035</c:v>
                </c:pt>
                <c:pt idx="2169">
                  <c:v>44628.911192129628</c:v>
                </c:pt>
                <c:pt idx="2170">
                  <c:v>44628.911921296298</c:v>
                </c:pt>
                <c:pt idx="2171">
                  <c:v>44628.91265046296</c:v>
                </c:pt>
                <c:pt idx="2172">
                  <c:v>44628.913368055553</c:v>
                </c:pt>
                <c:pt idx="2173">
                  <c:v>44628.914143518516</c:v>
                </c:pt>
                <c:pt idx="2174">
                  <c:v>44628.914872685185</c:v>
                </c:pt>
                <c:pt idx="2175">
                  <c:v>44628.915590277778</c:v>
                </c:pt>
                <c:pt idx="2176">
                  <c:v>44628.916319444441</c:v>
                </c:pt>
                <c:pt idx="2177">
                  <c:v>44628.917048611111</c:v>
                </c:pt>
                <c:pt idx="2178">
                  <c:v>44628.917766203704</c:v>
                </c:pt>
                <c:pt idx="2179">
                  <c:v>44628.918541666666</c:v>
                </c:pt>
                <c:pt idx="2180">
                  <c:v>44628.919270833336</c:v>
                </c:pt>
                <c:pt idx="2181">
                  <c:v>44628.92</c:v>
                </c:pt>
                <c:pt idx="2182">
                  <c:v>44628.920729166668</c:v>
                </c:pt>
                <c:pt idx="2183">
                  <c:v>44628.921446759261</c:v>
                </c:pt>
                <c:pt idx="2184">
                  <c:v>44628.922175925924</c:v>
                </c:pt>
                <c:pt idx="2185">
                  <c:v>44628.922951388886</c:v>
                </c:pt>
                <c:pt idx="2186">
                  <c:v>44628.923668981479</c:v>
                </c:pt>
                <c:pt idx="2187">
                  <c:v>44628.924398148149</c:v>
                </c:pt>
                <c:pt idx="2188">
                  <c:v>44628.925127314818</c:v>
                </c:pt>
                <c:pt idx="2189">
                  <c:v>44628.925844907404</c:v>
                </c:pt>
                <c:pt idx="2190">
                  <c:v>44628.926574074074</c:v>
                </c:pt>
                <c:pt idx="2191">
                  <c:v>44628.927349537036</c:v>
                </c:pt>
                <c:pt idx="2192">
                  <c:v>44628.928067129629</c:v>
                </c:pt>
                <c:pt idx="2193">
                  <c:v>44628.928796296299</c:v>
                </c:pt>
                <c:pt idx="2194">
                  <c:v>44628.929525462961</c:v>
                </c:pt>
                <c:pt idx="2195">
                  <c:v>44628.930243055554</c:v>
                </c:pt>
                <c:pt idx="2196">
                  <c:v>44628.930972222224</c:v>
                </c:pt>
                <c:pt idx="2197">
                  <c:v>44628.931747685187</c:v>
                </c:pt>
                <c:pt idx="2198">
                  <c:v>44628.932476851849</c:v>
                </c:pt>
                <c:pt idx="2199">
                  <c:v>44628.933194444442</c:v>
                </c:pt>
                <c:pt idx="2200">
                  <c:v>44628.933923611112</c:v>
                </c:pt>
                <c:pt idx="2201">
                  <c:v>44628.934652777774</c:v>
                </c:pt>
                <c:pt idx="2202">
                  <c:v>44628.935370370367</c:v>
                </c:pt>
                <c:pt idx="2203">
                  <c:v>44628.936145833337</c:v>
                </c:pt>
                <c:pt idx="2204">
                  <c:v>44628.936874999999</c:v>
                </c:pt>
                <c:pt idx="2205">
                  <c:v>44628.937592592592</c:v>
                </c:pt>
                <c:pt idx="2206">
                  <c:v>44628.938321759262</c:v>
                </c:pt>
                <c:pt idx="2207">
                  <c:v>44628.939050925925</c:v>
                </c:pt>
                <c:pt idx="2208">
                  <c:v>44628.939768518518</c:v>
                </c:pt>
                <c:pt idx="2209">
                  <c:v>44628.94054398148</c:v>
                </c:pt>
                <c:pt idx="2210">
                  <c:v>44628.94127314815</c:v>
                </c:pt>
                <c:pt idx="2211">
                  <c:v>44628.941990740743</c:v>
                </c:pt>
                <c:pt idx="2212">
                  <c:v>44628.942719907405</c:v>
                </c:pt>
                <c:pt idx="2213">
                  <c:v>44628.943449074075</c:v>
                </c:pt>
                <c:pt idx="2214">
                  <c:v>44628.944166666668</c:v>
                </c:pt>
                <c:pt idx="2215">
                  <c:v>44628.944953703707</c:v>
                </c:pt>
                <c:pt idx="2216">
                  <c:v>44628.945671296293</c:v>
                </c:pt>
                <c:pt idx="2217">
                  <c:v>44628.946400462963</c:v>
                </c:pt>
                <c:pt idx="2218">
                  <c:v>44628.947129629632</c:v>
                </c:pt>
                <c:pt idx="2219">
                  <c:v>44628.947847222225</c:v>
                </c:pt>
                <c:pt idx="2220">
                  <c:v>44628.948576388888</c:v>
                </c:pt>
                <c:pt idx="2221">
                  <c:v>44628.94935185185</c:v>
                </c:pt>
                <c:pt idx="2222">
                  <c:v>44628.950069444443</c:v>
                </c:pt>
                <c:pt idx="2223">
                  <c:v>44628.950798611113</c:v>
                </c:pt>
                <c:pt idx="2224">
                  <c:v>44628.951527777775</c:v>
                </c:pt>
                <c:pt idx="2225">
                  <c:v>44628.952245370368</c:v>
                </c:pt>
                <c:pt idx="2226">
                  <c:v>44628.952974537038</c:v>
                </c:pt>
                <c:pt idx="2227">
                  <c:v>44628.953750000001</c:v>
                </c:pt>
                <c:pt idx="2228">
                  <c:v>44628.954467592594</c:v>
                </c:pt>
                <c:pt idx="2229">
                  <c:v>44628.955196759256</c:v>
                </c:pt>
                <c:pt idx="2230">
                  <c:v>44628.955925925926</c:v>
                </c:pt>
                <c:pt idx="2231">
                  <c:v>44628.956643518519</c:v>
                </c:pt>
                <c:pt idx="2232">
                  <c:v>44628.957372685189</c:v>
                </c:pt>
                <c:pt idx="2233">
                  <c:v>44628.958148148151</c:v>
                </c:pt>
                <c:pt idx="2234">
                  <c:v>44628.958877314813</c:v>
                </c:pt>
                <c:pt idx="2235">
                  <c:v>44628.959594907406</c:v>
                </c:pt>
                <c:pt idx="2236">
                  <c:v>44628.960324074076</c:v>
                </c:pt>
                <c:pt idx="2237">
                  <c:v>44628.961053240739</c:v>
                </c:pt>
                <c:pt idx="2238">
                  <c:v>44628.961770833332</c:v>
                </c:pt>
                <c:pt idx="2239">
                  <c:v>44628.962546296294</c:v>
                </c:pt>
                <c:pt idx="2240">
                  <c:v>44628.963275462964</c:v>
                </c:pt>
                <c:pt idx="2241">
                  <c:v>44628.963993055557</c:v>
                </c:pt>
                <c:pt idx="2242">
                  <c:v>44628.964722222219</c:v>
                </c:pt>
                <c:pt idx="2243">
                  <c:v>44628.965451388889</c:v>
                </c:pt>
                <c:pt idx="2244">
                  <c:v>44628.966168981482</c:v>
                </c:pt>
                <c:pt idx="2245">
                  <c:v>44628.966944444444</c:v>
                </c:pt>
                <c:pt idx="2246">
                  <c:v>44628.967673611114</c:v>
                </c:pt>
                <c:pt idx="2247">
                  <c:v>44628.968391203707</c:v>
                </c:pt>
                <c:pt idx="2248">
                  <c:v>44628.96912037037</c:v>
                </c:pt>
                <c:pt idx="2249">
                  <c:v>44628.969849537039</c:v>
                </c:pt>
                <c:pt idx="2250">
                  <c:v>44628.970567129632</c:v>
                </c:pt>
                <c:pt idx="2251">
                  <c:v>44628.971296296295</c:v>
                </c:pt>
                <c:pt idx="2252">
                  <c:v>44628.972025462965</c:v>
                </c:pt>
                <c:pt idx="2253">
                  <c:v>44628.972743055558</c:v>
                </c:pt>
                <c:pt idx="2254">
                  <c:v>44628.97347222222</c:v>
                </c:pt>
                <c:pt idx="2255">
                  <c:v>44628.974189814813</c:v>
                </c:pt>
                <c:pt idx="2256">
                  <c:v>44628.974918981483</c:v>
                </c:pt>
                <c:pt idx="2257">
                  <c:v>44628.975648148145</c:v>
                </c:pt>
                <c:pt idx="2258">
                  <c:v>44628.976365740738</c:v>
                </c:pt>
                <c:pt idx="2259">
                  <c:v>44628.977094907408</c:v>
                </c:pt>
                <c:pt idx="2260">
                  <c:v>44628.977824074071</c:v>
                </c:pt>
                <c:pt idx="2261">
                  <c:v>44628.978587962964</c:v>
                </c:pt>
                <c:pt idx="2262">
                  <c:v>44628.979317129626</c:v>
                </c:pt>
                <c:pt idx="2263">
                  <c:v>44628.980034722219</c:v>
                </c:pt>
                <c:pt idx="2264">
                  <c:v>44628.980763888889</c:v>
                </c:pt>
                <c:pt idx="2265">
                  <c:v>44628.981493055559</c:v>
                </c:pt>
                <c:pt idx="2266">
                  <c:v>44628.982210648152</c:v>
                </c:pt>
                <c:pt idx="2267">
                  <c:v>44628.982986111114</c:v>
                </c:pt>
                <c:pt idx="2268">
                  <c:v>44628.983715277776</c:v>
                </c:pt>
                <c:pt idx="2269">
                  <c:v>44628.984444444446</c:v>
                </c:pt>
                <c:pt idx="2270">
                  <c:v>44628.985162037039</c:v>
                </c:pt>
                <c:pt idx="2271">
                  <c:v>44628.985891203702</c:v>
                </c:pt>
                <c:pt idx="2272">
                  <c:v>44628.986608796295</c:v>
                </c:pt>
                <c:pt idx="2273">
                  <c:v>44628.987384259257</c:v>
                </c:pt>
                <c:pt idx="2274">
                  <c:v>44628.988113425927</c:v>
                </c:pt>
                <c:pt idx="2275">
                  <c:v>44628.988842592589</c:v>
                </c:pt>
                <c:pt idx="2276">
                  <c:v>44628.989571759259</c:v>
                </c:pt>
                <c:pt idx="2277">
                  <c:v>44628.990289351852</c:v>
                </c:pt>
                <c:pt idx="2278">
                  <c:v>44628.991018518522</c:v>
                </c:pt>
                <c:pt idx="2279">
                  <c:v>44628.991747685184</c:v>
                </c:pt>
                <c:pt idx="2280">
                  <c:v>44628.992465277777</c:v>
                </c:pt>
                <c:pt idx="2281">
                  <c:v>44628.993194444447</c:v>
                </c:pt>
                <c:pt idx="2282">
                  <c:v>44628.993923611109</c:v>
                </c:pt>
                <c:pt idx="2283">
                  <c:v>44628.994652777779</c:v>
                </c:pt>
                <c:pt idx="2284">
                  <c:v>44628.995370370372</c:v>
                </c:pt>
                <c:pt idx="2285">
                  <c:v>44628.996099537035</c:v>
                </c:pt>
                <c:pt idx="2286">
                  <c:v>44628.996828703705</c:v>
                </c:pt>
                <c:pt idx="2287">
                  <c:v>44628.997546296298</c:v>
                </c:pt>
                <c:pt idx="2288">
                  <c:v>44628.99827546296</c:v>
                </c:pt>
                <c:pt idx="2289">
                  <c:v>44628.99900462963</c:v>
                </c:pt>
                <c:pt idx="2290">
                  <c:v>44628.999722222223</c:v>
                </c:pt>
                <c:pt idx="2291">
                  <c:v>44629.000451388885</c:v>
                </c:pt>
                <c:pt idx="2292">
                  <c:v>44629.001180555555</c:v>
                </c:pt>
                <c:pt idx="2293">
                  <c:v>44629.001909722225</c:v>
                </c:pt>
                <c:pt idx="2294">
                  <c:v>44629.002627314818</c:v>
                </c:pt>
                <c:pt idx="2295">
                  <c:v>44629.00335648148</c:v>
                </c:pt>
                <c:pt idx="2296">
                  <c:v>44629.00408564815</c:v>
                </c:pt>
                <c:pt idx="2297">
                  <c:v>44629.004814814813</c:v>
                </c:pt>
                <c:pt idx="2298">
                  <c:v>44629.005532407406</c:v>
                </c:pt>
                <c:pt idx="2299">
                  <c:v>44629.006261574075</c:v>
                </c:pt>
                <c:pt idx="2300">
                  <c:v>44629.006990740738</c:v>
                </c:pt>
                <c:pt idx="2301">
                  <c:v>44629.007708333331</c:v>
                </c:pt>
                <c:pt idx="2302">
                  <c:v>44629.008437500001</c:v>
                </c:pt>
                <c:pt idx="2303">
                  <c:v>44629.009166666663</c:v>
                </c:pt>
                <c:pt idx="2304">
                  <c:v>44629.009895833333</c:v>
                </c:pt>
                <c:pt idx="2305">
                  <c:v>44629.010613425926</c:v>
                </c:pt>
                <c:pt idx="2306">
                  <c:v>44629.011342592596</c:v>
                </c:pt>
                <c:pt idx="2307">
                  <c:v>44629.012071759258</c:v>
                </c:pt>
                <c:pt idx="2308">
                  <c:v>44629.012789351851</c:v>
                </c:pt>
                <c:pt idx="2309">
                  <c:v>44629.013518518521</c:v>
                </c:pt>
                <c:pt idx="2310">
                  <c:v>44629.014247685183</c:v>
                </c:pt>
                <c:pt idx="2311">
                  <c:v>44629.014965277776</c:v>
                </c:pt>
                <c:pt idx="2312">
                  <c:v>44629.015694444446</c:v>
                </c:pt>
                <c:pt idx="2313">
                  <c:v>44629.016423611109</c:v>
                </c:pt>
                <c:pt idx="2314">
                  <c:v>44629.017199074071</c:v>
                </c:pt>
                <c:pt idx="2315">
                  <c:v>44629.017916666664</c:v>
                </c:pt>
                <c:pt idx="2316">
                  <c:v>44629.018645833334</c:v>
                </c:pt>
                <c:pt idx="2317">
                  <c:v>44629.019375000003</c:v>
                </c:pt>
                <c:pt idx="2318">
                  <c:v>44629.020104166666</c:v>
                </c:pt>
                <c:pt idx="2319">
                  <c:v>44629.020821759259</c:v>
                </c:pt>
                <c:pt idx="2320">
                  <c:v>44629.021550925929</c:v>
                </c:pt>
                <c:pt idx="2321">
                  <c:v>44629.022280092591</c:v>
                </c:pt>
                <c:pt idx="2322">
                  <c:v>44629.022997685184</c:v>
                </c:pt>
                <c:pt idx="2323">
                  <c:v>44629.023726851854</c:v>
                </c:pt>
                <c:pt idx="2324">
                  <c:v>44629.024456018517</c:v>
                </c:pt>
                <c:pt idx="2325">
                  <c:v>44629.025231481479</c:v>
                </c:pt>
                <c:pt idx="2326">
                  <c:v>44629.025949074072</c:v>
                </c:pt>
                <c:pt idx="2327">
                  <c:v>44629.026678240742</c:v>
                </c:pt>
                <c:pt idx="2328">
                  <c:v>44629.027407407404</c:v>
                </c:pt>
                <c:pt idx="2329">
                  <c:v>44629.028136574074</c:v>
                </c:pt>
                <c:pt idx="2330">
                  <c:v>44629.028854166667</c:v>
                </c:pt>
                <c:pt idx="2331">
                  <c:v>44629.029629629629</c:v>
                </c:pt>
                <c:pt idx="2332">
                  <c:v>44629.030358796299</c:v>
                </c:pt>
                <c:pt idx="2333">
                  <c:v>44629.031076388892</c:v>
                </c:pt>
                <c:pt idx="2334">
                  <c:v>44629.031805555554</c:v>
                </c:pt>
                <c:pt idx="2335">
                  <c:v>44629.032534722224</c:v>
                </c:pt>
                <c:pt idx="2336">
                  <c:v>44629.033252314817</c:v>
                </c:pt>
                <c:pt idx="2337">
                  <c:v>44629.03398148148</c:v>
                </c:pt>
                <c:pt idx="2338">
                  <c:v>44629.034710648149</c:v>
                </c:pt>
                <c:pt idx="2339">
                  <c:v>44629.035428240742</c:v>
                </c:pt>
                <c:pt idx="2340">
                  <c:v>44629.036157407405</c:v>
                </c:pt>
                <c:pt idx="2341">
                  <c:v>44629.036886574075</c:v>
                </c:pt>
                <c:pt idx="2342">
                  <c:v>44629.037604166668</c:v>
                </c:pt>
                <c:pt idx="2343">
                  <c:v>44629.03833333333</c:v>
                </c:pt>
                <c:pt idx="2344">
                  <c:v>44629.0390625</c:v>
                </c:pt>
                <c:pt idx="2345">
                  <c:v>44629.039780092593</c:v>
                </c:pt>
                <c:pt idx="2346">
                  <c:v>44629.040509259263</c:v>
                </c:pt>
                <c:pt idx="2347">
                  <c:v>44629.041238425925</c:v>
                </c:pt>
                <c:pt idx="2348">
                  <c:v>44629.041956018518</c:v>
                </c:pt>
                <c:pt idx="2349">
                  <c:v>44629.042685185188</c:v>
                </c:pt>
                <c:pt idx="2350">
                  <c:v>44629.043414351851</c:v>
                </c:pt>
                <c:pt idx="2351">
                  <c:v>44629.044131944444</c:v>
                </c:pt>
                <c:pt idx="2352">
                  <c:v>44629.044861111113</c:v>
                </c:pt>
                <c:pt idx="2353">
                  <c:v>44629.045590277776</c:v>
                </c:pt>
                <c:pt idx="2354">
                  <c:v>44629.046307870369</c:v>
                </c:pt>
                <c:pt idx="2355">
                  <c:v>44629.047037037039</c:v>
                </c:pt>
                <c:pt idx="2356">
                  <c:v>44629.047766203701</c:v>
                </c:pt>
                <c:pt idx="2357">
                  <c:v>44629.048495370371</c:v>
                </c:pt>
                <c:pt idx="2358">
                  <c:v>44629.049212962964</c:v>
                </c:pt>
                <c:pt idx="2359">
                  <c:v>44629.049942129626</c:v>
                </c:pt>
                <c:pt idx="2360">
                  <c:v>44629.050659722219</c:v>
                </c:pt>
                <c:pt idx="2361">
                  <c:v>44629.051388888889</c:v>
                </c:pt>
                <c:pt idx="2362">
                  <c:v>44629.052118055559</c:v>
                </c:pt>
                <c:pt idx="2363">
                  <c:v>44629.052835648145</c:v>
                </c:pt>
                <c:pt idx="2364">
                  <c:v>44629.053564814814</c:v>
                </c:pt>
                <c:pt idx="2365">
                  <c:v>44629.054293981484</c:v>
                </c:pt>
                <c:pt idx="2366">
                  <c:v>44629.055011574077</c:v>
                </c:pt>
                <c:pt idx="2367">
                  <c:v>44629.05574074074</c:v>
                </c:pt>
                <c:pt idx="2368">
                  <c:v>44629.056469907409</c:v>
                </c:pt>
                <c:pt idx="2369">
                  <c:v>44629.057187500002</c:v>
                </c:pt>
                <c:pt idx="2370">
                  <c:v>44629.057916666665</c:v>
                </c:pt>
                <c:pt idx="2371">
                  <c:v>44629.058645833335</c:v>
                </c:pt>
                <c:pt idx="2372">
                  <c:v>44629.059421296297</c:v>
                </c:pt>
                <c:pt idx="2373">
                  <c:v>44629.060150462959</c:v>
                </c:pt>
                <c:pt idx="2374">
                  <c:v>44629.060868055552</c:v>
                </c:pt>
                <c:pt idx="2375">
                  <c:v>44629.061597222222</c:v>
                </c:pt>
                <c:pt idx="2376">
                  <c:v>44629.062326388892</c:v>
                </c:pt>
                <c:pt idx="2377">
                  <c:v>44629.063043981485</c:v>
                </c:pt>
                <c:pt idx="2378">
                  <c:v>44629.063773148147</c:v>
                </c:pt>
                <c:pt idx="2379">
                  <c:v>44629.064502314817</c:v>
                </c:pt>
                <c:pt idx="2380">
                  <c:v>44629.06521990741</c:v>
                </c:pt>
                <c:pt idx="2381">
                  <c:v>44629.065949074073</c:v>
                </c:pt>
                <c:pt idx="2382">
                  <c:v>44629.066678240742</c:v>
                </c:pt>
                <c:pt idx="2383">
                  <c:v>44629.067395833335</c:v>
                </c:pt>
                <c:pt idx="2384">
                  <c:v>44629.068124999998</c:v>
                </c:pt>
                <c:pt idx="2385">
                  <c:v>44629.068842592591</c:v>
                </c:pt>
                <c:pt idx="2386">
                  <c:v>44629.069571759261</c:v>
                </c:pt>
                <c:pt idx="2387">
                  <c:v>44629.070300925923</c:v>
                </c:pt>
                <c:pt idx="2388">
                  <c:v>44629.071018518516</c:v>
                </c:pt>
                <c:pt idx="2389">
                  <c:v>44629.071747685186</c:v>
                </c:pt>
                <c:pt idx="2390">
                  <c:v>44629.072476851848</c:v>
                </c:pt>
                <c:pt idx="2391">
                  <c:v>44629.073206018518</c:v>
                </c:pt>
                <c:pt idx="2392">
                  <c:v>44629.073923611111</c:v>
                </c:pt>
                <c:pt idx="2393">
                  <c:v>44629.074652777781</c:v>
                </c:pt>
                <c:pt idx="2394">
                  <c:v>44629.075370370374</c:v>
                </c:pt>
                <c:pt idx="2395">
                  <c:v>44629.076099537036</c:v>
                </c:pt>
                <c:pt idx="2396">
                  <c:v>44629.076828703706</c:v>
                </c:pt>
                <c:pt idx="2397">
                  <c:v>44629.077546296299</c:v>
                </c:pt>
                <c:pt idx="2398">
                  <c:v>44629.078275462962</c:v>
                </c:pt>
                <c:pt idx="2399">
                  <c:v>44629.079004629632</c:v>
                </c:pt>
                <c:pt idx="2400">
                  <c:v>44629.079722222225</c:v>
                </c:pt>
                <c:pt idx="2401">
                  <c:v>44629.080451388887</c:v>
                </c:pt>
                <c:pt idx="2402">
                  <c:v>44629.081180555557</c:v>
                </c:pt>
                <c:pt idx="2403">
                  <c:v>44629.08189814815</c:v>
                </c:pt>
                <c:pt idx="2404">
                  <c:v>44629.082627314812</c:v>
                </c:pt>
                <c:pt idx="2405">
                  <c:v>44629.083356481482</c:v>
                </c:pt>
                <c:pt idx="2406">
                  <c:v>44629.084074074075</c:v>
                </c:pt>
                <c:pt idx="2407">
                  <c:v>44629.084803240738</c:v>
                </c:pt>
                <c:pt idx="2408">
                  <c:v>44629.085532407407</c:v>
                </c:pt>
                <c:pt idx="2409">
                  <c:v>44629.08625</c:v>
                </c:pt>
                <c:pt idx="2410">
                  <c:v>44629.08697916667</c:v>
                </c:pt>
                <c:pt idx="2411">
                  <c:v>44629.087708333333</c:v>
                </c:pt>
                <c:pt idx="2412">
                  <c:v>44629.088425925926</c:v>
                </c:pt>
                <c:pt idx="2413">
                  <c:v>44629.089155092595</c:v>
                </c:pt>
                <c:pt idx="2414">
                  <c:v>44629.089884259258</c:v>
                </c:pt>
                <c:pt idx="2415">
                  <c:v>44629.090601851851</c:v>
                </c:pt>
                <c:pt idx="2416">
                  <c:v>44629.091331018521</c:v>
                </c:pt>
                <c:pt idx="2417">
                  <c:v>44629.092060185183</c:v>
                </c:pt>
                <c:pt idx="2418">
                  <c:v>44629.092835648145</c:v>
                </c:pt>
                <c:pt idx="2419">
                  <c:v>44629.093553240738</c:v>
                </c:pt>
                <c:pt idx="2420">
                  <c:v>44629.094282407408</c:v>
                </c:pt>
                <c:pt idx="2421">
                  <c:v>44629.095011574071</c:v>
                </c:pt>
                <c:pt idx="2422">
                  <c:v>44629.095729166664</c:v>
                </c:pt>
                <c:pt idx="2423">
                  <c:v>44629.096458333333</c:v>
                </c:pt>
                <c:pt idx="2424">
                  <c:v>44629.097187500003</c:v>
                </c:pt>
                <c:pt idx="2425">
                  <c:v>44629.097905092596</c:v>
                </c:pt>
                <c:pt idx="2426">
                  <c:v>44629.098634259259</c:v>
                </c:pt>
                <c:pt idx="2427">
                  <c:v>44629.099363425928</c:v>
                </c:pt>
                <c:pt idx="2428">
                  <c:v>44629.100081018521</c:v>
                </c:pt>
                <c:pt idx="2429">
                  <c:v>44629.100810185184</c:v>
                </c:pt>
                <c:pt idx="2430">
                  <c:v>44629.101539351854</c:v>
                </c:pt>
                <c:pt idx="2431">
                  <c:v>44629.102256944447</c:v>
                </c:pt>
                <c:pt idx="2432">
                  <c:v>44629.102986111109</c:v>
                </c:pt>
                <c:pt idx="2433">
                  <c:v>44629.103715277779</c:v>
                </c:pt>
                <c:pt idx="2434">
                  <c:v>44629.104432870372</c:v>
                </c:pt>
                <c:pt idx="2435">
                  <c:v>44629.105162037034</c:v>
                </c:pt>
                <c:pt idx="2436">
                  <c:v>44629.105891203704</c:v>
                </c:pt>
                <c:pt idx="2437">
                  <c:v>44629.106608796297</c:v>
                </c:pt>
                <c:pt idx="2438">
                  <c:v>44629.10733796296</c:v>
                </c:pt>
                <c:pt idx="2439">
                  <c:v>44629.108113425929</c:v>
                </c:pt>
                <c:pt idx="2440">
                  <c:v>44629.108842592592</c:v>
                </c:pt>
                <c:pt idx="2441">
                  <c:v>44629.109560185185</c:v>
                </c:pt>
                <c:pt idx="2442">
                  <c:v>44629.110289351855</c:v>
                </c:pt>
                <c:pt idx="2443">
                  <c:v>44629.111018518517</c:v>
                </c:pt>
                <c:pt idx="2444">
                  <c:v>44629.11173611111</c:v>
                </c:pt>
                <c:pt idx="2445">
                  <c:v>44629.11246527778</c:v>
                </c:pt>
                <c:pt idx="2446">
                  <c:v>44629.113194444442</c:v>
                </c:pt>
                <c:pt idx="2447">
                  <c:v>44629.113912037035</c:v>
                </c:pt>
                <c:pt idx="2448">
                  <c:v>44629.114641203705</c:v>
                </c:pt>
                <c:pt idx="2449">
                  <c:v>44629.115370370368</c:v>
                </c:pt>
                <c:pt idx="2450">
                  <c:v>44629.116087962961</c:v>
                </c:pt>
                <c:pt idx="2451">
                  <c:v>44629.11681712963</c:v>
                </c:pt>
                <c:pt idx="2452">
                  <c:v>44629.117534722223</c:v>
                </c:pt>
                <c:pt idx="2453">
                  <c:v>44629.118263888886</c:v>
                </c:pt>
                <c:pt idx="2454">
                  <c:v>44629.118993055556</c:v>
                </c:pt>
                <c:pt idx="2455">
                  <c:v>44629.119710648149</c:v>
                </c:pt>
                <c:pt idx="2456">
                  <c:v>44629.120439814818</c:v>
                </c:pt>
                <c:pt idx="2457">
                  <c:v>44629.121168981481</c:v>
                </c:pt>
                <c:pt idx="2458">
                  <c:v>44629.121886574074</c:v>
                </c:pt>
                <c:pt idx="2459">
                  <c:v>44629.122615740744</c:v>
                </c:pt>
                <c:pt idx="2460">
                  <c:v>44629.123344907406</c:v>
                </c:pt>
                <c:pt idx="2461">
                  <c:v>44629.124062499999</c:v>
                </c:pt>
                <c:pt idx="2462">
                  <c:v>44629.124791666669</c:v>
                </c:pt>
                <c:pt idx="2463">
                  <c:v>44629.125520833331</c:v>
                </c:pt>
                <c:pt idx="2464">
                  <c:v>44629.126250000001</c:v>
                </c:pt>
                <c:pt idx="2465">
                  <c:v>44629.126967592594</c:v>
                </c:pt>
                <c:pt idx="2466">
                  <c:v>44629.127696759257</c:v>
                </c:pt>
                <c:pt idx="2467">
                  <c:v>44629.128425925926</c:v>
                </c:pt>
                <c:pt idx="2468">
                  <c:v>44629.129143518519</c:v>
                </c:pt>
                <c:pt idx="2469">
                  <c:v>44629.129872685182</c:v>
                </c:pt>
                <c:pt idx="2470">
                  <c:v>44629.130590277775</c:v>
                </c:pt>
                <c:pt idx="2471">
                  <c:v>44629.131319444445</c:v>
                </c:pt>
                <c:pt idx="2472">
                  <c:v>44629.132048611114</c:v>
                </c:pt>
                <c:pt idx="2473">
                  <c:v>44629.132777777777</c:v>
                </c:pt>
                <c:pt idx="2474">
                  <c:v>44629.13349537037</c:v>
                </c:pt>
                <c:pt idx="2475">
                  <c:v>44629.134270833332</c:v>
                </c:pt>
                <c:pt idx="2476">
                  <c:v>44629.135000000002</c:v>
                </c:pt>
                <c:pt idx="2477">
                  <c:v>44629.135729166665</c:v>
                </c:pt>
                <c:pt idx="2478">
                  <c:v>44629.136446759258</c:v>
                </c:pt>
                <c:pt idx="2479">
                  <c:v>44629.137175925927</c:v>
                </c:pt>
                <c:pt idx="2480">
                  <c:v>44629.13790509259</c:v>
                </c:pt>
                <c:pt idx="2481">
                  <c:v>44629.138622685183</c:v>
                </c:pt>
                <c:pt idx="2482">
                  <c:v>44629.139351851853</c:v>
                </c:pt>
                <c:pt idx="2483">
                  <c:v>44629.140081018515</c:v>
                </c:pt>
                <c:pt idx="2484">
                  <c:v>44629.140798611108</c:v>
                </c:pt>
                <c:pt idx="2485">
                  <c:v>44629.141527777778</c:v>
                </c:pt>
                <c:pt idx="2486">
                  <c:v>44629.142256944448</c:v>
                </c:pt>
                <c:pt idx="2487">
                  <c:v>44629.142974537041</c:v>
                </c:pt>
                <c:pt idx="2488">
                  <c:v>44629.143703703703</c:v>
                </c:pt>
                <c:pt idx="2489">
                  <c:v>44629.144432870373</c:v>
                </c:pt>
                <c:pt idx="2490">
                  <c:v>44629.145150462966</c:v>
                </c:pt>
                <c:pt idx="2491">
                  <c:v>44629.145879629628</c:v>
                </c:pt>
                <c:pt idx="2492">
                  <c:v>44629.146608796298</c:v>
                </c:pt>
                <c:pt idx="2493">
                  <c:v>44629.147326388891</c:v>
                </c:pt>
                <c:pt idx="2494">
                  <c:v>44629.148055555554</c:v>
                </c:pt>
                <c:pt idx="2495">
                  <c:v>44629.148784722223</c:v>
                </c:pt>
                <c:pt idx="2496">
                  <c:v>44629.149513888886</c:v>
                </c:pt>
                <c:pt idx="2497">
                  <c:v>44629.150231481479</c:v>
                </c:pt>
                <c:pt idx="2498">
                  <c:v>44629.150960648149</c:v>
                </c:pt>
                <c:pt idx="2499">
                  <c:v>44629.151689814818</c:v>
                </c:pt>
                <c:pt idx="2500">
                  <c:v>44629.152407407404</c:v>
                </c:pt>
                <c:pt idx="2501">
                  <c:v>44629.153136574074</c:v>
                </c:pt>
                <c:pt idx="2502">
                  <c:v>44629.153865740744</c:v>
                </c:pt>
                <c:pt idx="2503">
                  <c:v>44629.154583333337</c:v>
                </c:pt>
                <c:pt idx="2504">
                  <c:v>44629.155312499999</c:v>
                </c:pt>
                <c:pt idx="2505">
                  <c:v>44629.156030092592</c:v>
                </c:pt>
                <c:pt idx="2506">
                  <c:v>44629.156759259262</c:v>
                </c:pt>
                <c:pt idx="2507">
                  <c:v>44629.157488425924</c:v>
                </c:pt>
                <c:pt idx="2508">
                  <c:v>44629.158206018517</c:v>
                </c:pt>
                <c:pt idx="2509">
                  <c:v>44629.158935185187</c:v>
                </c:pt>
                <c:pt idx="2510">
                  <c:v>44629.15966435185</c:v>
                </c:pt>
                <c:pt idx="2511">
                  <c:v>44629.160381944443</c:v>
                </c:pt>
                <c:pt idx="2512">
                  <c:v>44629.161111111112</c:v>
                </c:pt>
                <c:pt idx="2513">
                  <c:v>44629.161840277775</c:v>
                </c:pt>
                <c:pt idx="2514">
                  <c:v>44629.162557870368</c:v>
                </c:pt>
                <c:pt idx="2515">
                  <c:v>44629.163287037038</c:v>
                </c:pt>
                <c:pt idx="2516">
                  <c:v>44629.1640162037</c:v>
                </c:pt>
                <c:pt idx="2517">
                  <c:v>44629.16474537037</c:v>
                </c:pt>
                <c:pt idx="2518">
                  <c:v>44629.165462962963</c:v>
                </c:pt>
                <c:pt idx="2519">
                  <c:v>44629.166192129633</c:v>
                </c:pt>
                <c:pt idx="2520">
                  <c:v>44629.166921296295</c:v>
                </c:pt>
                <c:pt idx="2521">
                  <c:v>44629.167696759258</c:v>
                </c:pt>
                <c:pt idx="2522">
                  <c:v>44629.168414351851</c:v>
                </c:pt>
                <c:pt idx="2523">
                  <c:v>44629.16914351852</c:v>
                </c:pt>
                <c:pt idx="2524">
                  <c:v>44629.169872685183</c:v>
                </c:pt>
                <c:pt idx="2525">
                  <c:v>44629.170590277776</c:v>
                </c:pt>
                <c:pt idx="2526">
                  <c:v>44629.171319444446</c:v>
                </c:pt>
                <c:pt idx="2527">
                  <c:v>44629.172048611108</c:v>
                </c:pt>
                <c:pt idx="2528">
                  <c:v>44629.172766203701</c:v>
                </c:pt>
                <c:pt idx="2529">
                  <c:v>44629.173495370371</c:v>
                </c:pt>
                <c:pt idx="2530">
                  <c:v>44629.174224537041</c:v>
                </c:pt>
                <c:pt idx="2531">
                  <c:v>44629.174942129626</c:v>
                </c:pt>
                <c:pt idx="2532">
                  <c:v>44629.175671296296</c:v>
                </c:pt>
                <c:pt idx="2533">
                  <c:v>44629.176400462966</c:v>
                </c:pt>
                <c:pt idx="2534">
                  <c:v>44629.177118055559</c:v>
                </c:pt>
                <c:pt idx="2535">
                  <c:v>44629.177847222221</c:v>
                </c:pt>
                <c:pt idx="2536">
                  <c:v>44629.178576388891</c:v>
                </c:pt>
                <c:pt idx="2537">
                  <c:v>44629.179293981484</c:v>
                </c:pt>
                <c:pt idx="2538">
                  <c:v>44629.180023148147</c:v>
                </c:pt>
                <c:pt idx="2539">
                  <c:v>44629.180752314816</c:v>
                </c:pt>
                <c:pt idx="2540">
                  <c:v>44629.181481481479</c:v>
                </c:pt>
                <c:pt idx="2541">
                  <c:v>44629.182199074072</c:v>
                </c:pt>
                <c:pt idx="2542">
                  <c:v>44629.182928240742</c:v>
                </c:pt>
                <c:pt idx="2543">
                  <c:v>44629.183657407404</c:v>
                </c:pt>
                <c:pt idx="2544">
                  <c:v>44629.184374999997</c:v>
                </c:pt>
                <c:pt idx="2545">
                  <c:v>44629.185104166667</c:v>
                </c:pt>
                <c:pt idx="2546">
                  <c:v>44629.185833333337</c:v>
                </c:pt>
                <c:pt idx="2547">
                  <c:v>44629.186550925922</c:v>
                </c:pt>
                <c:pt idx="2548">
                  <c:v>44629.187280092592</c:v>
                </c:pt>
                <c:pt idx="2549">
                  <c:v>44629.188009259262</c:v>
                </c:pt>
                <c:pt idx="2550">
                  <c:v>44629.188726851855</c:v>
                </c:pt>
                <c:pt idx="2551">
                  <c:v>44629.189456018517</c:v>
                </c:pt>
                <c:pt idx="2552">
                  <c:v>44629.190185185187</c:v>
                </c:pt>
                <c:pt idx="2553">
                  <c:v>44629.19090277778</c:v>
                </c:pt>
                <c:pt idx="2554">
                  <c:v>44629.191631944443</c:v>
                </c:pt>
                <c:pt idx="2555">
                  <c:v>44629.192361111112</c:v>
                </c:pt>
                <c:pt idx="2556">
                  <c:v>44629.193078703705</c:v>
                </c:pt>
                <c:pt idx="2557">
                  <c:v>44629.193865740737</c:v>
                </c:pt>
                <c:pt idx="2558">
                  <c:v>44629.19458333333</c:v>
                </c:pt>
                <c:pt idx="2559">
                  <c:v>44629.1953125</c:v>
                </c:pt>
                <c:pt idx="2560">
                  <c:v>44629.19604166667</c:v>
                </c:pt>
                <c:pt idx="2561">
                  <c:v>44629.196759259263</c:v>
                </c:pt>
                <c:pt idx="2562">
                  <c:v>44629.197488425925</c:v>
                </c:pt>
                <c:pt idx="2563">
                  <c:v>44629.198217592595</c:v>
                </c:pt>
                <c:pt idx="2564">
                  <c:v>44629.198935185188</c:v>
                </c:pt>
                <c:pt idx="2565">
                  <c:v>44629.199664351851</c:v>
                </c:pt>
                <c:pt idx="2566">
                  <c:v>44629.20039351852</c:v>
                </c:pt>
                <c:pt idx="2567">
                  <c:v>44629.201111111113</c:v>
                </c:pt>
                <c:pt idx="2568">
                  <c:v>44629.201840277776</c:v>
                </c:pt>
                <c:pt idx="2569">
                  <c:v>44629.202569444446</c:v>
                </c:pt>
                <c:pt idx="2570">
                  <c:v>44629.203287037039</c:v>
                </c:pt>
                <c:pt idx="2571">
                  <c:v>44629.204016203701</c:v>
                </c:pt>
                <c:pt idx="2572">
                  <c:v>44629.204745370371</c:v>
                </c:pt>
                <c:pt idx="2573">
                  <c:v>44629.205462962964</c:v>
                </c:pt>
                <c:pt idx="2574">
                  <c:v>44629.206192129626</c:v>
                </c:pt>
                <c:pt idx="2575">
                  <c:v>44629.206921296296</c:v>
                </c:pt>
                <c:pt idx="2576">
                  <c:v>44629.207638888889</c:v>
                </c:pt>
                <c:pt idx="2577">
                  <c:v>44629.208368055559</c:v>
                </c:pt>
                <c:pt idx="2578">
                  <c:v>44629.209097222221</c:v>
                </c:pt>
                <c:pt idx="2579">
                  <c:v>44629.209814814814</c:v>
                </c:pt>
                <c:pt idx="2580">
                  <c:v>44629.210543981484</c:v>
                </c:pt>
                <c:pt idx="2581">
                  <c:v>44629.211273148147</c:v>
                </c:pt>
                <c:pt idx="2582">
                  <c:v>44629.21199074074</c:v>
                </c:pt>
                <c:pt idx="2583">
                  <c:v>44629.212766203702</c:v>
                </c:pt>
                <c:pt idx="2584">
                  <c:v>44629.213495370372</c:v>
                </c:pt>
                <c:pt idx="2585">
                  <c:v>44629.214224537034</c:v>
                </c:pt>
                <c:pt idx="2586">
                  <c:v>44629.214942129627</c:v>
                </c:pt>
                <c:pt idx="2587">
                  <c:v>44629.215671296297</c:v>
                </c:pt>
                <c:pt idx="2588">
                  <c:v>44629.216400462959</c:v>
                </c:pt>
                <c:pt idx="2589">
                  <c:v>44629.217118055552</c:v>
                </c:pt>
                <c:pt idx="2590">
                  <c:v>44629.217847222222</c:v>
                </c:pt>
                <c:pt idx="2591">
                  <c:v>44629.218576388892</c:v>
                </c:pt>
                <c:pt idx="2592">
                  <c:v>44629.219293981485</c:v>
                </c:pt>
                <c:pt idx="2593">
                  <c:v>44629.220023148147</c:v>
                </c:pt>
                <c:pt idx="2594">
                  <c:v>44629.220752314817</c:v>
                </c:pt>
                <c:pt idx="2595">
                  <c:v>44629.22148148148</c:v>
                </c:pt>
                <c:pt idx="2596">
                  <c:v>44629.222199074073</c:v>
                </c:pt>
                <c:pt idx="2597">
                  <c:v>44629.222928240742</c:v>
                </c:pt>
                <c:pt idx="2598">
                  <c:v>44629.223645833335</c:v>
                </c:pt>
                <c:pt idx="2599">
                  <c:v>44629.224432870367</c:v>
                </c:pt>
                <c:pt idx="2600">
                  <c:v>44629.22515046296</c:v>
                </c:pt>
                <c:pt idx="2601">
                  <c:v>44629.22587962963</c:v>
                </c:pt>
                <c:pt idx="2602">
                  <c:v>44629.2266087963</c:v>
                </c:pt>
                <c:pt idx="2603">
                  <c:v>44629.227326388886</c:v>
                </c:pt>
                <c:pt idx="2604">
                  <c:v>44629.228055555555</c:v>
                </c:pt>
                <c:pt idx="2605">
                  <c:v>44629.228784722225</c:v>
                </c:pt>
                <c:pt idx="2606">
                  <c:v>44629.229502314818</c:v>
                </c:pt>
                <c:pt idx="2607">
                  <c:v>44629.230231481481</c:v>
                </c:pt>
                <c:pt idx="2608">
                  <c:v>44629.23096064815</c:v>
                </c:pt>
                <c:pt idx="2609">
                  <c:v>44629.231678240743</c:v>
                </c:pt>
                <c:pt idx="2610">
                  <c:v>44629.232407407406</c:v>
                </c:pt>
                <c:pt idx="2611">
                  <c:v>44629.233136574076</c:v>
                </c:pt>
                <c:pt idx="2612">
                  <c:v>44629.233854166669</c:v>
                </c:pt>
                <c:pt idx="2613">
                  <c:v>44629.234583333331</c:v>
                </c:pt>
                <c:pt idx="2614">
                  <c:v>44629.235312500001</c:v>
                </c:pt>
                <c:pt idx="2615">
                  <c:v>44629.236030092594</c:v>
                </c:pt>
                <c:pt idx="2616">
                  <c:v>44629.236759259256</c:v>
                </c:pt>
                <c:pt idx="2617">
                  <c:v>44629.237488425926</c:v>
                </c:pt>
                <c:pt idx="2618">
                  <c:v>44629.238206018519</c:v>
                </c:pt>
                <c:pt idx="2619">
                  <c:v>44629.238935185182</c:v>
                </c:pt>
                <c:pt idx="2620">
                  <c:v>44629.239664351851</c:v>
                </c:pt>
                <c:pt idx="2621">
                  <c:v>44629.240381944444</c:v>
                </c:pt>
                <c:pt idx="2622">
                  <c:v>44629.241111111114</c:v>
                </c:pt>
                <c:pt idx="2623">
                  <c:v>44629.241840277777</c:v>
                </c:pt>
                <c:pt idx="2624">
                  <c:v>44629.24255787037</c:v>
                </c:pt>
                <c:pt idx="2625">
                  <c:v>44629.243287037039</c:v>
                </c:pt>
                <c:pt idx="2626">
                  <c:v>44629.244016203702</c:v>
                </c:pt>
                <c:pt idx="2627">
                  <c:v>44629.244733796295</c:v>
                </c:pt>
                <c:pt idx="2628">
                  <c:v>44629.245462962965</c:v>
                </c:pt>
                <c:pt idx="2629">
                  <c:v>44629.246192129627</c:v>
                </c:pt>
                <c:pt idx="2630">
                  <c:v>44629.24690972222</c:v>
                </c:pt>
                <c:pt idx="2631">
                  <c:v>44629.24763888889</c:v>
                </c:pt>
                <c:pt idx="2632">
                  <c:v>44629.248368055552</c:v>
                </c:pt>
                <c:pt idx="2633">
                  <c:v>44629.249085648145</c:v>
                </c:pt>
                <c:pt idx="2634">
                  <c:v>44629.249814814815</c:v>
                </c:pt>
                <c:pt idx="2635">
                  <c:v>44629.250543981485</c:v>
                </c:pt>
                <c:pt idx="2636">
                  <c:v>44629.251261574071</c:v>
                </c:pt>
                <c:pt idx="2637">
                  <c:v>44629.25199074074</c:v>
                </c:pt>
                <c:pt idx="2638">
                  <c:v>44629.25271990741</c:v>
                </c:pt>
                <c:pt idx="2639">
                  <c:v>44629.253437500003</c:v>
                </c:pt>
                <c:pt idx="2640">
                  <c:v>44629.254166666666</c:v>
                </c:pt>
                <c:pt idx="2641">
                  <c:v>44629.254895833335</c:v>
                </c:pt>
                <c:pt idx="2642">
                  <c:v>44629.255613425928</c:v>
                </c:pt>
                <c:pt idx="2643">
                  <c:v>44629.256342592591</c:v>
                </c:pt>
                <c:pt idx="2644">
                  <c:v>44629.257071759261</c:v>
                </c:pt>
                <c:pt idx="2645">
                  <c:v>44629.257789351854</c:v>
                </c:pt>
                <c:pt idx="2646">
                  <c:v>44629.258518518516</c:v>
                </c:pt>
                <c:pt idx="2647">
                  <c:v>44629.259247685186</c:v>
                </c:pt>
                <c:pt idx="2648">
                  <c:v>44629.259965277779</c:v>
                </c:pt>
                <c:pt idx="2649">
                  <c:v>44629.260694444441</c:v>
                </c:pt>
                <c:pt idx="2650">
                  <c:v>44629.261423611111</c:v>
                </c:pt>
                <c:pt idx="2651">
                  <c:v>44629.262141203704</c:v>
                </c:pt>
                <c:pt idx="2652">
                  <c:v>44629.262870370374</c:v>
                </c:pt>
                <c:pt idx="2653">
                  <c:v>44629.263599537036</c:v>
                </c:pt>
                <c:pt idx="2654">
                  <c:v>44629.264317129629</c:v>
                </c:pt>
                <c:pt idx="2655">
                  <c:v>44629.265046296299</c:v>
                </c:pt>
                <c:pt idx="2656">
                  <c:v>44629.265775462962</c:v>
                </c:pt>
                <c:pt idx="2657">
                  <c:v>44629.266504629632</c:v>
                </c:pt>
                <c:pt idx="2658">
                  <c:v>44629.267222222225</c:v>
                </c:pt>
                <c:pt idx="2659">
                  <c:v>44629.267951388887</c:v>
                </c:pt>
                <c:pt idx="2660">
                  <c:v>44629.268680555557</c:v>
                </c:pt>
                <c:pt idx="2661">
                  <c:v>44629.26939814815</c:v>
                </c:pt>
                <c:pt idx="2662">
                  <c:v>44629.270127314812</c:v>
                </c:pt>
                <c:pt idx="2663">
                  <c:v>44629.270856481482</c:v>
                </c:pt>
                <c:pt idx="2664">
                  <c:v>44629.271574074075</c:v>
                </c:pt>
                <c:pt idx="2665">
                  <c:v>44629.272303240738</c:v>
                </c:pt>
                <c:pt idx="2666">
                  <c:v>44629.273032407407</c:v>
                </c:pt>
                <c:pt idx="2667">
                  <c:v>44629.27375</c:v>
                </c:pt>
                <c:pt idx="2668">
                  <c:v>44629.27447916667</c:v>
                </c:pt>
                <c:pt idx="2669">
                  <c:v>44629.275208333333</c:v>
                </c:pt>
                <c:pt idx="2670">
                  <c:v>44629.275925925926</c:v>
                </c:pt>
                <c:pt idx="2671">
                  <c:v>44629.276655092595</c:v>
                </c:pt>
                <c:pt idx="2672">
                  <c:v>44629.277384259258</c:v>
                </c:pt>
                <c:pt idx="2673">
                  <c:v>44629.278113425928</c:v>
                </c:pt>
                <c:pt idx="2674">
                  <c:v>44629.278831018521</c:v>
                </c:pt>
                <c:pt idx="2675">
                  <c:v>44629.279560185183</c:v>
                </c:pt>
                <c:pt idx="2676">
                  <c:v>44629.280277777776</c:v>
                </c:pt>
                <c:pt idx="2677">
                  <c:v>44629.281006944446</c:v>
                </c:pt>
                <c:pt idx="2678">
                  <c:v>44629.281736111108</c:v>
                </c:pt>
                <c:pt idx="2679">
                  <c:v>44629.282465277778</c:v>
                </c:pt>
                <c:pt idx="2680">
                  <c:v>44629.283182870371</c:v>
                </c:pt>
                <c:pt idx="2681">
                  <c:v>44629.283912037034</c:v>
                </c:pt>
                <c:pt idx="2682">
                  <c:v>44629.284641203703</c:v>
                </c:pt>
                <c:pt idx="2683">
                  <c:v>44629.285358796296</c:v>
                </c:pt>
                <c:pt idx="2684">
                  <c:v>44629.286087962966</c:v>
                </c:pt>
                <c:pt idx="2685">
                  <c:v>44629.286863425928</c:v>
                </c:pt>
                <c:pt idx="2686">
                  <c:v>44629.287592592591</c:v>
                </c:pt>
                <c:pt idx="2687">
                  <c:v>44629.288321759261</c:v>
                </c:pt>
                <c:pt idx="2688">
                  <c:v>44629.289039351854</c:v>
                </c:pt>
                <c:pt idx="2689">
                  <c:v>44629.289768518516</c:v>
                </c:pt>
                <c:pt idx="2690">
                  <c:v>44629.290497685186</c:v>
                </c:pt>
                <c:pt idx="2691">
                  <c:v>44629.291215277779</c:v>
                </c:pt>
                <c:pt idx="2692">
                  <c:v>44629.291944444441</c:v>
                </c:pt>
                <c:pt idx="2693">
                  <c:v>44629.292673611111</c:v>
                </c:pt>
                <c:pt idx="2694">
                  <c:v>44629.293391203704</c:v>
                </c:pt>
                <c:pt idx="2695">
                  <c:v>44629.294120370374</c:v>
                </c:pt>
                <c:pt idx="2696">
                  <c:v>44629.294849537036</c:v>
                </c:pt>
                <c:pt idx="2697">
                  <c:v>44629.295567129629</c:v>
                </c:pt>
                <c:pt idx="2698">
                  <c:v>44629.296296296299</c:v>
                </c:pt>
                <c:pt idx="2699">
                  <c:v>44629.297013888892</c:v>
                </c:pt>
                <c:pt idx="2700">
                  <c:v>44629.297743055555</c:v>
                </c:pt>
                <c:pt idx="2701">
                  <c:v>44629.298472222225</c:v>
                </c:pt>
                <c:pt idx="2702">
                  <c:v>44629.299189814818</c:v>
                </c:pt>
                <c:pt idx="2703">
                  <c:v>44629.29991898148</c:v>
                </c:pt>
                <c:pt idx="2704">
                  <c:v>44629.30064814815</c:v>
                </c:pt>
                <c:pt idx="2705">
                  <c:v>44629.301365740743</c:v>
                </c:pt>
                <c:pt idx="2706">
                  <c:v>44629.302152777775</c:v>
                </c:pt>
                <c:pt idx="2707">
                  <c:v>44629.302870370368</c:v>
                </c:pt>
                <c:pt idx="2708">
                  <c:v>44629.303599537037</c:v>
                </c:pt>
                <c:pt idx="2709">
                  <c:v>44629.304328703707</c:v>
                </c:pt>
                <c:pt idx="2710">
                  <c:v>44629.305046296293</c:v>
                </c:pt>
                <c:pt idx="2711">
                  <c:v>44629.305775462963</c:v>
                </c:pt>
                <c:pt idx="2712">
                  <c:v>44629.306493055556</c:v>
                </c:pt>
                <c:pt idx="2713">
                  <c:v>44629.307222222225</c:v>
                </c:pt>
                <c:pt idx="2714">
                  <c:v>44629.307951388888</c:v>
                </c:pt>
                <c:pt idx="2715">
                  <c:v>44629.308668981481</c:v>
                </c:pt>
                <c:pt idx="2716">
                  <c:v>44629.309398148151</c:v>
                </c:pt>
                <c:pt idx="2717">
                  <c:v>44629.310127314813</c:v>
                </c:pt>
                <c:pt idx="2718">
                  <c:v>44629.310844907406</c:v>
                </c:pt>
                <c:pt idx="2719">
                  <c:v>44629.311574074076</c:v>
                </c:pt>
                <c:pt idx="2720">
                  <c:v>44629.312303240738</c:v>
                </c:pt>
                <c:pt idx="2721">
                  <c:v>44629.313020833331</c:v>
                </c:pt>
                <c:pt idx="2722">
                  <c:v>44629.313750000001</c:v>
                </c:pt>
                <c:pt idx="2723">
                  <c:v>44629.314479166664</c:v>
                </c:pt>
                <c:pt idx="2724">
                  <c:v>44629.315196759257</c:v>
                </c:pt>
                <c:pt idx="2725">
                  <c:v>44629.315925925926</c:v>
                </c:pt>
                <c:pt idx="2726">
                  <c:v>44629.316655092596</c:v>
                </c:pt>
                <c:pt idx="2727">
                  <c:v>44629.317372685182</c:v>
                </c:pt>
                <c:pt idx="2728">
                  <c:v>44629.318101851852</c:v>
                </c:pt>
                <c:pt idx="2729">
                  <c:v>44629.318831018521</c:v>
                </c:pt>
                <c:pt idx="2730">
                  <c:v>44629.319560185184</c:v>
                </c:pt>
                <c:pt idx="2731">
                  <c:v>44629.320277777777</c:v>
                </c:pt>
                <c:pt idx="2732">
                  <c:v>44629.321053240739</c:v>
                </c:pt>
                <c:pt idx="2733">
                  <c:v>44629.321782407409</c:v>
                </c:pt>
                <c:pt idx="2734">
                  <c:v>44629.322511574072</c:v>
                </c:pt>
                <c:pt idx="2735">
                  <c:v>44629.323229166665</c:v>
                </c:pt>
                <c:pt idx="2736">
                  <c:v>44629.323958333334</c:v>
                </c:pt>
                <c:pt idx="2737">
                  <c:v>44629.324687499997</c:v>
                </c:pt>
                <c:pt idx="2738">
                  <c:v>44629.325462962966</c:v>
                </c:pt>
                <c:pt idx="2739">
                  <c:v>44629.326192129629</c:v>
                </c:pt>
                <c:pt idx="2740">
                  <c:v>44629.326909722222</c:v>
                </c:pt>
                <c:pt idx="2741">
                  <c:v>44629.327638888892</c:v>
                </c:pt>
                <c:pt idx="2742">
                  <c:v>44629.328368055554</c:v>
                </c:pt>
                <c:pt idx="2743">
                  <c:v>44629.329085648147</c:v>
                </c:pt>
                <c:pt idx="2744">
                  <c:v>44629.329814814817</c:v>
                </c:pt>
                <c:pt idx="2745">
                  <c:v>44629.330543981479</c:v>
                </c:pt>
                <c:pt idx="2746">
                  <c:v>44629.331261574072</c:v>
                </c:pt>
                <c:pt idx="2747">
                  <c:v>44629.331990740742</c:v>
                </c:pt>
                <c:pt idx="2748">
                  <c:v>44629.332719907405</c:v>
                </c:pt>
                <c:pt idx="2749">
                  <c:v>44629.333495370367</c:v>
                </c:pt>
                <c:pt idx="2750">
                  <c:v>44629.33421296296</c:v>
                </c:pt>
                <c:pt idx="2751">
                  <c:v>44629.33494212963</c:v>
                </c:pt>
                <c:pt idx="2752">
                  <c:v>44629.3356712963</c:v>
                </c:pt>
                <c:pt idx="2753">
                  <c:v>44629.336388888885</c:v>
                </c:pt>
                <c:pt idx="2754">
                  <c:v>44629.337118055555</c:v>
                </c:pt>
                <c:pt idx="2755">
                  <c:v>44629.337847222225</c:v>
                </c:pt>
                <c:pt idx="2756">
                  <c:v>44629.338564814818</c:v>
                </c:pt>
                <c:pt idx="2757">
                  <c:v>44629.33929398148</c:v>
                </c:pt>
                <c:pt idx="2758">
                  <c:v>44629.34002314815</c:v>
                </c:pt>
                <c:pt idx="2759">
                  <c:v>44629.340752314813</c:v>
                </c:pt>
                <c:pt idx="2760">
                  <c:v>44629.341469907406</c:v>
                </c:pt>
                <c:pt idx="2761">
                  <c:v>44629.342199074075</c:v>
                </c:pt>
                <c:pt idx="2762">
                  <c:v>44629.342928240738</c:v>
                </c:pt>
                <c:pt idx="2763">
                  <c:v>44629.343645833331</c:v>
                </c:pt>
                <c:pt idx="2764">
                  <c:v>44629.344375000001</c:v>
                </c:pt>
                <c:pt idx="2765">
                  <c:v>44629.345104166663</c:v>
                </c:pt>
                <c:pt idx="2766">
                  <c:v>44629.345821759256</c:v>
                </c:pt>
                <c:pt idx="2767">
                  <c:v>44629.346550925926</c:v>
                </c:pt>
                <c:pt idx="2768">
                  <c:v>44629.347280092596</c:v>
                </c:pt>
                <c:pt idx="2769">
                  <c:v>44629.347997685189</c:v>
                </c:pt>
                <c:pt idx="2770">
                  <c:v>44629.348773148151</c:v>
                </c:pt>
                <c:pt idx="2771">
                  <c:v>44629.349502314813</c:v>
                </c:pt>
                <c:pt idx="2772">
                  <c:v>44629.350231481483</c:v>
                </c:pt>
                <c:pt idx="2773">
                  <c:v>44629.350949074076</c:v>
                </c:pt>
                <c:pt idx="2774">
                  <c:v>44629.351678240739</c:v>
                </c:pt>
                <c:pt idx="2775">
                  <c:v>44629.352407407408</c:v>
                </c:pt>
                <c:pt idx="2776">
                  <c:v>44629.353125000001</c:v>
                </c:pt>
                <c:pt idx="2777">
                  <c:v>44629.353854166664</c:v>
                </c:pt>
                <c:pt idx="2778">
                  <c:v>44629.354583333334</c:v>
                </c:pt>
                <c:pt idx="2779">
                  <c:v>44629.355300925927</c:v>
                </c:pt>
                <c:pt idx="2780">
                  <c:v>44629.356030092589</c:v>
                </c:pt>
                <c:pt idx="2781">
                  <c:v>44629.356759259259</c:v>
                </c:pt>
                <c:pt idx="2782">
                  <c:v>44629.357476851852</c:v>
                </c:pt>
                <c:pt idx="2783">
                  <c:v>44629.358206018522</c:v>
                </c:pt>
                <c:pt idx="2784">
                  <c:v>44629.358935185184</c:v>
                </c:pt>
                <c:pt idx="2785">
                  <c:v>44629.359664351854</c:v>
                </c:pt>
                <c:pt idx="2786">
                  <c:v>44629.360381944447</c:v>
                </c:pt>
                <c:pt idx="2787">
                  <c:v>44629.361111111109</c:v>
                </c:pt>
                <c:pt idx="2788">
                  <c:v>44629.361840277779</c:v>
                </c:pt>
                <c:pt idx="2789">
                  <c:v>44629.362557870372</c:v>
                </c:pt>
                <c:pt idx="2790">
                  <c:v>44629.363287037035</c:v>
                </c:pt>
                <c:pt idx="2791">
                  <c:v>44629.364062499997</c:v>
                </c:pt>
                <c:pt idx="2792">
                  <c:v>44629.364791666667</c:v>
                </c:pt>
                <c:pt idx="2793">
                  <c:v>44629.36550925926</c:v>
                </c:pt>
                <c:pt idx="2794">
                  <c:v>44629.366238425922</c:v>
                </c:pt>
                <c:pt idx="2795">
                  <c:v>44629.366967592592</c:v>
                </c:pt>
                <c:pt idx="2796">
                  <c:v>44629.367685185185</c:v>
                </c:pt>
                <c:pt idx="2797">
                  <c:v>44629.368414351855</c:v>
                </c:pt>
                <c:pt idx="2798">
                  <c:v>44629.369143518517</c:v>
                </c:pt>
                <c:pt idx="2799">
                  <c:v>44629.36986111111</c:v>
                </c:pt>
                <c:pt idx="2800">
                  <c:v>44629.37059027778</c:v>
                </c:pt>
                <c:pt idx="2801">
                  <c:v>44629.371319444443</c:v>
                </c:pt>
                <c:pt idx="2802">
                  <c:v>44629.372037037036</c:v>
                </c:pt>
                <c:pt idx="2803">
                  <c:v>44629.372766203705</c:v>
                </c:pt>
                <c:pt idx="2804">
                  <c:v>44629.373495370368</c:v>
                </c:pt>
                <c:pt idx="2805">
                  <c:v>44629.374212962961</c:v>
                </c:pt>
                <c:pt idx="2806">
                  <c:v>44629.374942129631</c:v>
                </c:pt>
                <c:pt idx="2807">
                  <c:v>44629.375671296293</c:v>
                </c:pt>
                <c:pt idx="2808">
                  <c:v>44629.376388888886</c:v>
                </c:pt>
                <c:pt idx="2809">
                  <c:v>44629.377118055556</c:v>
                </c:pt>
                <c:pt idx="2810">
                  <c:v>44629.377847222226</c:v>
                </c:pt>
                <c:pt idx="2811">
                  <c:v>44629.378564814811</c:v>
                </c:pt>
                <c:pt idx="2812">
                  <c:v>44629.379351851851</c:v>
                </c:pt>
                <c:pt idx="2813">
                  <c:v>44629.380069444444</c:v>
                </c:pt>
                <c:pt idx="2814">
                  <c:v>44629.380798611113</c:v>
                </c:pt>
                <c:pt idx="2815">
                  <c:v>44629.381527777776</c:v>
                </c:pt>
                <c:pt idx="2816">
                  <c:v>44629.382245370369</c:v>
                </c:pt>
                <c:pt idx="2817">
                  <c:v>44629.382974537039</c:v>
                </c:pt>
                <c:pt idx="2818">
                  <c:v>44629.383703703701</c:v>
                </c:pt>
                <c:pt idx="2819">
                  <c:v>44629.384421296294</c:v>
                </c:pt>
                <c:pt idx="2820">
                  <c:v>44629.385150462964</c:v>
                </c:pt>
                <c:pt idx="2821">
                  <c:v>44629.385879629626</c:v>
                </c:pt>
                <c:pt idx="2822">
                  <c:v>44629.386597222219</c:v>
                </c:pt>
                <c:pt idx="2823">
                  <c:v>44629.387372685182</c:v>
                </c:pt>
                <c:pt idx="2824">
                  <c:v>44629.388101851851</c:v>
                </c:pt>
                <c:pt idx="2825">
                  <c:v>44629.388831018521</c:v>
                </c:pt>
                <c:pt idx="2826">
                  <c:v>44629.389548611114</c:v>
                </c:pt>
                <c:pt idx="2827">
                  <c:v>44629.390277777777</c:v>
                </c:pt>
                <c:pt idx="2828">
                  <c:v>44629.391006944446</c:v>
                </c:pt>
                <c:pt idx="2829">
                  <c:v>44629.391736111109</c:v>
                </c:pt>
                <c:pt idx="2830">
                  <c:v>44629.392453703702</c:v>
                </c:pt>
                <c:pt idx="2831">
                  <c:v>44629.393182870372</c:v>
                </c:pt>
                <c:pt idx="2832">
                  <c:v>44629.393900462965</c:v>
                </c:pt>
                <c:pt idx="2833">
                  <c:v>44629.394629629627</c:v>
                </c:pt>
                <c:pt idx="2834">
                  <c:v>44629.395358796297</c:v>
                </c:pt>
                <c:pt idx="2835">
                  <c:v>44629.39607638889</c:v>
                </c:pt>
                <c:pt idx="2836">
                  <c:v>44629.396805555552</c:v>
                </c:pt>
                <c:pt idx="2837">
                  <c:v>44629.397534722222</c:v>
                </c:pt>
                <c:pt idx="2838">
                  <c:v>44629.398263888892</c:v>
                </c:pt>
                <c:pt idx="2839">
                  <c:v>44629.398981481485</c:v>
                </c:pt>
                <c:pt idx="2840">
                  <c:v>44629.399710648147</c:v>
                </c:pt>
                <c:pt idx="2841">
                  <c:v>44629.40042824074</c:v>
                </c:pt>
                <c:pt idx="2842">
                  <c:v>44629.40115740741</c:v>
                </c:pt>
                <c:pt idx="2843">
                  <c:v>44629.401886574073</c:v>
                </c:pt>
                <c:pt idx="2844">
                  <c:v>44629.402615740742</c:v>
                </c:pt>
                <c:pt idx="2845">
                  <c:v>44629.403333333335</c:v>
                </c:pt>
                <c:pt idx="2846">
                  <c:v>44629.404062499998</c:v>
                </c:pt>
                <c:pt idx="2847">
                  <c:v>44629.404791666668</c:v>
                </c:pt>
                <c:pt idx="2848">
                  <c:v>44629.405509259261</c:v>
                </c:pt>
                <c:pt idx="2849">
                  <c:v>44629.406238425923</c:v>
                </c:pt>
                <c:pt idx="2850">
                  <c:v>44629.406956018516</c:v>
                </c:pt>
                <c:pt idx="2851">
                  <c:v>44629.407685185186</c:v>
                </c:pt>
                <c:pt idx="2852">
                  <c:v>44629.408414351848</c:v>
                </c:pt>
                <c:pt idx="2853">
                  <c:v>44629.409143518518</c:v>
                </c:pt>
                <c:pt idx="2854">
                  <c:v>44629.409861111111</c:v>
                </c:pt>
                <c:pt idx="2855">
                  <c:v>44629.410590277781</c:v>
                </c:pt>
                <c:pt idx="2856">
                  <c:v>44629.411319444444</c:v>
                </c:pt>
                <c:pt idx="2857">
                  <c:v>44629.412037037036</c:v>
                </c:pt>
                <c:pt idx="2858">
                  <c:v>44629.412766203706</c:v>
                </c:pt>
                <c:pt idx="2859">
                  <c:v>44629.413495370369</c:v>
                </c:pt>
                <c:pt idx="2860">
                  <c:v>44629.414212962962</c:v>
                </c:pt>
                <c:pt idx="2861">
                  <c:v>44629.414942129632</c:v>
                </c:pt>
                <c:pt idx="2862">
                  <c:v>44629.415671296294</c:v>
                </c:pt>
                <c:pt idx="2863">
                  <c:v>44629.416388888887</c:v>
                </c:pt>
                <c:pt idx="2864">
                  <c:v>44629.417118055557</c:v>
                </c:pt>
                <c:pt idx="2865">
                  <c:v>44629.417847222219</c:v>
                </c:pt>
                <c:pt idx="2866">
                  <c:v>44629.418564814812</c:v>
                </c:pt>
                <c:pt idx="2867">
                  <c:v>44629.419293981482</c:v>
                </c:pt>
                <c:pt idx="2868">
                  <c:v>44629.420023148145</c:v>
                </c:pt>
                <c:pt idx="2869">
                  <c:v>44629.420740740738</c:v>
                </c:pt>
                <c:pt idx="2870">
                  <c:v>44629.421469907407</c:v>
                </c:pt>
                <c:pt idx="2871">
                  <c:v>44629.422199074077</c:v>
                </c:pt>
                <c:pt idx="2872">
                  <c:v>44629.42291666667</c:v>
                </c:pt>
                <c:pt idx="2873">
                  <c:v>44629.423645833333</c:v>
                </c:pt>
                <c:pt idx="2874">
                  <c:v>44629.424375000002</c:v>
                </c:pt>
                <c:pt idx="2875">
                  <c:v>44629.425092592595</c:v>
                </c:pt>
                <c:pt idx="2876">
                  <c:v>44629.425821759258</c:v>
                </c:pt>
                <c:pt idx="2877">
                  <c:v>44629.426550925928</c:v>
                </c:pt>
                <c:pt idx="2878">
                  <c:v>44629.427268518521</c:v>
                </c:pt>
                <c:pt idx="2879">
                  <c:v>44629.428043981483</c:v>
                </c:pt>
                <c:pt idx="2880">
                  <c:v>44629.428773148145</c:v>
                </c:pt>
                <c:pt idx="2881">
                  <c:v>44629.429502314815</c:v>
                </c:pt>
                <c:pt idx="2882">
                  <c:v>44629.430219907408</c:v>
                </c:pt>
                <c:pt idx="2883">
                  <c:v>44629.430949074071</c:v>
                </c:pt>
                <c:pt idx="2884">
                  <c:v>44629.43167824074</c:v>
                </c:pt>
                <c:pt idx="2885">
                  <c:v>44629.432395833333</c:v>
                </c:pt>
                <c:pt idx="2886">
                  <c:v>44629.433125000003</c:v>
                </c:pt>
                <c:pt idx="2887">
                  <c:v>44629.433854166666</c:v>
                </c:pt>
                <c:pt idx="2888">
                  <c:v>44629.434571759259</c:v>
                </c:pt>
                <c:pt idx="2889">
                  <c:v>44629.435300925928</c:v>
                </c:pt>
                <c:pt idx="2890">
                  <c:v>44629.436030092591</c:v>
                </c:pt>
                <c:pt idx="2891">
                  <c:v>44629.436747685184</c:v>
                </c:pt>
                <c:pt idx="2892">
                  <c:v>44629.437476851854</c:v>
                </c:pt>
                <c:pt idx="2893">
                  <c:v>44629.438206018516</c:v>
                </c:pt>
                <c:pt idx="2894">
                  <c:v>44629.438935185186</c:v>
                </c:pt>
                <c:pt idx="2895">
                  <c:v>44629.439710648148</c:v>
                </c:pt>
                <c:pt idx="2896">
                  <c:v>44629.440428240741</c:v>
                </c:pt>
                <c:pt idx="2897">
                  <c:v>44629.441157407404</c:v>
                </c:pt>
                <c:pt idx="2898">
                  <c:v>44629.441886574074</c:v>
                </c:pt>
                <c:pt idx="2899">
                  <c:v>44629.442604166667</c:v>
                </c:pt>
                <c:pt idx="2900">
                  <c:v>44629.443333333336</c:v>
                </c:pt>
                <c:pt idx="2901">
                  <c:v>44629.444062499999</c:v>
                </c:pt>
                <c:pt idx="2902">
                  <c:v>44629.444780092592</c:v>
                </c:pt>
                <c:pt idx="2903">
                  <c:v>44629.445509259262</c:v>
                </c:pt>
                <c:pt idx="2904">
                  <c:v>44629.446238425924</c:v>
                </c:pt>
                <c:pt idx="2905">
                  <c:v>44629.446956018517</c:v>
                </c:pt>
                <c:pt idx="2906">
                  <c:v>44629.447685185187</c:v>
                </c:pt>
                <c:pt idx="2907">
                  <c:v>44629.448414351849</c:v>
                </c:pt>
                <c:pt idx="2908">
                  <c:v>44629.449131944442</c:v>
                </c:pt>
                <c:pt idx="2909">
                  <c:v>44629.449861111112</c:v>
                </c:pt>
                <c:pt idx="2910">
                  <c:v>44629.450590277775</c:v>
                </c:pt>
                <c:pt idx="2911">
                  <c:v>44629.451307870368</c:v>
                </c:pt>
                <c:pt idx="2912">
                  <c:v>44629.452037037037</c:v>
                </c:pt>
                <c:pt idx="2913">
                  <c:v>44629.452766203707</c:v>
                </c:pt>
                <c:pt idx="2914">
                  <c:v>44629.453483796293</c:v>
                </c:pt>
                <c:pt idx="2915">
                  <c:v>44629.454212962963</c:v>
                </c:pt>
                <c:pt idx="2916">
                  <c:v>44629.454942129632</c:v>
                </c:pt>
                <c:pt idx="2917">
                  <c:v>44629.455659722225</c:v>
                </c:pt>
                <c:pt idx="2918">
                  <c:v>44629.456388888888</c:v>
                </c:pt>
                <c:pt idx="2919">
                  <c:v>44629.457118055558</c:v>
                </c:pt>
                <c:pt idx="2920">
                  <c:v>44629.457835648151</c:v>
                </c:pt>
                <c:pt idx="2921">
                  <c:v>44629.458564814813</c:v>
                </c:pt>
                <c:pt idx="2922">
                  <c:v>44629.459293981483</c:v>
                </c:pt>
                <c:pt idx="2923">
                  <c:v>44629.460011574076</c:v>
                </c:pt>
                <c:pt idx="2924">
                  <c:v>44629.460740740738</c:v>
                </c:pt>
                <c:pt idx="2925">
                  <c:v>44629.461469907408</c:v>
                </c:pt>
                <c:pt idx="2926">
                  <c:v>44629.462199074071</c:v>
                </c:pt>
                <c:pt idx="2927">
                  <c:v>44629.462916666664</c:v>
                </c:pt>
                <c:pt idx="2928">
                  <c:v>44629.463645833333</c:v>
                </c:pt>
                <c:pt idx="2929">
                  <c:v>44629.464363425926</c:v>
                </c:pt>
                <c:pt idx="2930">
                  <c:v>44629.465092592596</c:v>
                </c:pt>
                <c:pt idx="2931">
                  <c:v>44629.465821759259</c:v>
                </c:pt>
                <c:pt idx="2932">
                  <c:v>44629.466550925928</c:v>
                </c:pt>
                <c:pt idx="2933">
                  <c:v>44629.467268518521</c:v>
                </c:pt>
                <c:pt idx="2934">
                  <c:v>44629.467997685184</c:v>
                </c:pt>
                <c:pt idx="2935">
                  <c:v>44629.468726851854</c:v>
                </c:pt>
                <c:pt idx="2936">
                  <c:v>44629.469444444447</c:v>
                </c:pt>
                <c:pt idx="2937">
                  <c:v>44629.470173611109</c:v>
                </c:pt>
                <c:pt idx="2938">
                  <c:v>44629.470891203702</c:v>
                </c:pt>
                <c:pt idx="2939">
                  <c:v>44629.471620370372</c:v>
                </c:pt>
                <c:pt idx="2940">
                  <c:v>44629.472349537034</c:v>
                </c:pt>
                <c:pt idx="2941">
                  <c:v>44629.473067129627</c:v>
                </c:pt>
                <c:pt idx="2942">
                  <c:v>44629.473796296297</c:v>
                </c:pt>
                <c:pt idx="2943">
                  <c:v>44629.47452546296</c:v>
                </c:pt>
                <c:pt idx="2944">
                  <c:v>44629.475254629629</c:v>
                </c:pt>
                <c:pt idx="2945">
                  <c:v>44629.475972222222</c:v>
                </c:pt>
                <c:pt idx="2946">
                  <c:v>44629.476701388892</c:v>
                </c:pt>
                <c:pt idx="2947">
                  <c:v>44629.477418981478</c:v>
                </c:pt>
                <c:pt idx="2948">
                  <c:v>44629.478148148148</c:v>
                </c:pt>
                <c:pt idx="2949">
                  <c:v>44629.478877314818</c:v>
                </c:pt>
                <c:pt idx="2950">
                  <c:v>44629.479594907411</c:v>
                </c:pt>
                <c:pt idx="2951">
                  <c:v>44629.480324074073</c:v>
                </c:pt>
                <c:pt idx="2952">
                  <c:v>44629.481053240743</c:v>
                </c:pt>
                <c:pt idx="2953">
                  <c:v>44629.481770833336</c:v>
                </c:pt>
                <c:pt idx="2954">
                  <c:v>44629.482499999998</c:v>
                </c:pt>
                <c:pt idx="2955">
                  <c:v>44629.483229166668</c:v>
                </c:pt>
                <c:pt idx="2956">
                  <c:v>44629.483946759261</c:v>
                </c:pt>
                <c:pt idx="2957">
                  <c:v>44629.484675925924</c:v>
                </c:pt>
                <c:pt idx="2958">
                  <c:v>44629.485405092593</c:v>
                </c:pt>
                <c:pt idx="2959">
                  <c:v>44629.486122685186</c:v>
                </c:pt>
                <c:pt idx="2960">
                  <c:v>44629.486851851849</c:v>
                </c:pt>
                <c:pt idx="2961">
                  <c:v>44629.487627314818</c:v>
                </c:pt>
                <c:pt idx="2962">
                  <c:v>44629.488356481481</c:v>
                </c:pt>
                <c:pt idx="2963">
                  <c:v>44629.489085648151</c:v>
                </c:pt>
                <c:pt idx="2964">
                  <c:v>44629.489803240744</c:v>
                </c:pt>
                <c:pt idx="2965">
                  <c:v>44629.490532407406</c:v>
                </c:pt>
                <c:pt idx="2966">
                  <c:v>44629.491261574076</c:v>
                </c:pt>
                <c:pt idx="2967">
                  <c:v>44629.491979166669</c:v>
                </c:pt>
                <c:pt idx="2968">
                  <c:v>44629.492708333331</c:v>
                </c:pt>
                <c:pt idx="2969">
                  <c:v>44629.493437500001</c:v>
                </c:pt>
                <c:pt idx="2970">
                  <c:v>44629.494166666664</c:v>
                </c:pt>
                <c:pt idx="2971">
                  <c:v>44629.494884259257</c:v>
                </c:pt>
                <c:pt idx="2972">
                  <c:v>44629.495613425926</c:v>
                </c:pt>
                <c:pt idx="2973">
                  <c:v>44629.496331018519</c:v>
                </c:pt>
                <c:pt idx="2974">
                  <c:v>44629.497060185182</c:v>
                </c:pt>
                <c:pt idx="2975">
                  <c:v>44629.497789351852</c:v>
                </c:pt>
                <c:pt idx="2976">
                  <c:v>44629.498506944445</c:v>
                </c:pt>
                <c:pt idx="2977">
                  <c:v>44629.499236111114</c:v>
                </c:pt>
                <c:pt idx="2978">
                  <c:v>44629.499965277777</c:v>
                </c:pt>
                <c:pt idx="2979">
                  <c:v>44629.500694444447</c:v>
                </c:pt>
                <c:pt idx="2980">
                  <c:v>44629.50141203704</c:v>
                </c:pt>
                <c:pt idx="2981">
                  <c:v>44629.502141203702</c:v>
                </c:pt>
                <c:pt idx="2982">
                  <c:v>44629.502916666665</c:v>
                </c:pt>
                <c:pt idx="2983">
                  <c:v>44629.503645833334</c:v>
                </c:pt>
                <c:pt idx="2984">
                  <c:v>44629.504363425927</c:v>
                </c:pt>
                <c:pt idx="2985">
                  <c:v>44629.50509259259</c:v>
                </c:pt>
                <c:pt idx="2986">
                  <c:v>44629.50582175926</c:v>
                </c:pt>
                <c:pt idx="2987">
                  <c:v>44629.506539351853</c:v>
                </c:pt>
                <c:pt idx="2988">
                  <c:v>44629.507268518515</c:v>
                </c:pt>
                <c:pt idx="2989">
                  <c:v>44629.507997685185</c:v>
                </c:pt>
                <c:pt idx="2990">
                  <c:v>44629.508715277778</c:v>
                </c:pt>
                <c:pt idx="2991">
                  <c:v>44629.509444444448</c:v>
                </c:pt>
                <c:pt idx="2992">
                  <c:v>44629.51017361111</c:v>
                </c:pt>
                <c:pt idx="2993">
                  <c:v>44629.510891203703</c:v>
                </c:pt>
                <c:pt idx="2994">
                  <c:v>44629.511620370373</c:v>
                </c:pt>
                <c:pt idx="2995">
                  <c:v>44629.512349537035</c:v>
                </c:pt>
                <c:pt idx="2996">
                  <c:v>44629.513067129628</c:v>
                </c:pt>
                <c:pt idx="2997">
                  <c:v>44629.513796296298</c:v>
                </c:pt>
                <c:pt idx="2998">
                  <c:v>44629.514525462961</c:v>
                </c:pt>
                <c:pt idx="2999">
                  <c:v>44629.515243055554</c:v>
                </c:pt>
                <c:pt idx="3000">
                  <c:v>44629.515972222223</c:v>
                </c:pt>
                <c:pt idx="3001">
                  <c:v>44629.516701388886</c:v>
                </c:pt>
                <c:pt idx="3002">
                  <c:v>44629.517418981479</c:v>
                </c:pt>
                <c:pt idx="3003">
                  <c:v>44629.518148148149</c:v>
                </c:pt>
                <c:pt idx="3004">
                  <c:v>44629.518877314818</c:v>
                </c:pt>
                <c:pt idx="3005">
                  <c:v>44629.519594907404</c:v>
                </c:pt>
                <c:pt idx="3006">
                  <c:v>44629.520324074074</c:v>
                </c:pt>
                <c:pt idx="3007">
                  <c:v>44629.521053240744</c:v>
                </c:pt>
                <c:pt idx="3008">
                  <c:v>44629.521770833337</c:v>
                </c:pt>
                <c:pt idx="3009">
                  <c:v>44629.522499999999</c:v>
                </c:pt>
                <c:pt idx="3010">
                  <c:v>44629.523229166669</c:v>
                </c:pt>
                <c:pt idx="3011">
                  <c:v>44629.523946759262</c:v>
                </c:pt>
                <c:pt idx="3012">
                  <c:v>44629.524675925924</c:v>
                </c:pt>
                <c:pt idx="3013">
                  <c:v>44629.525405092594</c:v>
                </c:pt>
                <c:pt idx="3014">
                  <c:v>44629.526122685187</c:v>
                </c:pt>
                <c:pt idx="3015">
                  <c:v>44629.52685185185</c:v>
                </c:pt>
                <c:pt idx="3016">
                  <c:v>44629.527581018519</c:v>
                </c:pt>
                <c:pt idx="3017">
                  <c:v>44629.528298611112</c:v>
                </c:pt>
                <c:pt idx="3018">
                  <c:v>44629.529027777775</c:v>
                </c:pt>
                <c:pt idx="3019">
                  <c:v>44629.529756944445</c:v>
                </c:pt>
                <c:pt idx="3020">
                  <c:v>44629.530474537038</c:v>
                </c:pt>
                <c:pt idx="3021">
                  <c:v>44629.5312037037</c:v>
                </c:pt>
                <c:pt idx="3022">
                  <c:v>44629.53193287037</c:v>
                </c:pt>
                <c:pt idx="3023">
                  <c:v>44629.532650462963</c:v>
                </c:pt>
                <c:pt idx="3024">
                  <c:v>44629.533379629633</c:v>
                </c:pt>
                <c:pt idx="3025">
                  <c:v>44629.534108796295</c:v>
                </c:pt>
                <c:pt idx="3026">
                  <c:v>44629.534826388888</c:v>
                </c:pt>
                <c:pt idx="3027">
                  <c:v>44629.535555555558</c:v>
                </c:pt>
                <c:pt idx="3028">
                  <c:v>44629.53628472222</c:v>
                </c:pt>
                <c:pt idx="3029">
                  <c:v>44629.537002314813</c:v>
                </c:pt>
                <c:pt idx="3030">
                  <c:v>44629.537731481483</c:v>
                </c:pt>
                <c:pt idx="3031">
                  <c:v>44629.538460648146</c:v>
                </c:pt>
                <c:pt idx="3032">
                  <c:v>44629.539178240739</c:v>
                </c:pt>
                <c:pt idx="3033">
                  <c:v>44629.539907407408</c:v>
                </c:pt>
                <c:pt idx="3034">
                  <c:v>44629.540636574071</c:v>
                </c:pt>
                <c:pt idx="3035">
                  <c:v>44629.541354166664</c:v>
                </c:pt>
                <c:pt idx="3036">
                  <c:v>44629.542083333334</c:v>
                </c:pt>
                <c:pt idx="3037">
                  <c:v>44629.542812500003</c:v>
                </c:pt>
                <c:pt idx="3038">
                  <c:v>44629.543530092589</c:v>
                </c:pt>
                <c:pt idx="3039">
                  <c:v>44629.544259259259</c:v>
                </c:pt>
                <c:pt idx="3040">
                  <c:v>44629.544988425929</c:v>
                </c:pt>
                <c:pt idx="3041">
                  <c:v>44629.545717592591</c:v>
                </c:pt>
                <c:pt idx="3042">
                  <c:v>44629.546435185184</c:v>
                </c:pt>
                <c:pt idx="3043">
                  <c:v>44629.547164351854</c:v>
                </c:pt>
                <c:pt idx="3044">
                  <c:v>44629.547881944447</c:v>
                </c:pt>
                <c:pt idx="3045">
                  <c:v>44629.548611111109</c:v>
                </c:pt>
                <c:pt idx="3046">
                  <c:v>44629.549340277779</c:v>
                </c:pt>
                <c:pt idx="3047">
                  <c:v>44629.550069444442</c:v>
                </c:pt>
                <c:pt idx="3048">
                  <c:v>44629.550787037035</c:v>
                </c:pt>
                <c:pt idx="3049">
                  <c:v>44629.551516203705</c:v>
                </c:pt>
                <c:pt idx="3050">
                  <c:v>44629.552245370367</c:v>
                </c:pt>
                <c:pt idx="3051">
                  <c:v>44629.55296296296</c:v>
                </c:pt>
                <c:pt idx="3052">
                  <c:v>44629.55369212963</c:v>
                </c:pt>
                <c:pt idx="3053">
                  <c:v>44629.5544212963</c:v>
                </c:pt>
                <c:pt idx="3054">
                  <c:v>44629.555138888885</c:v>
                </c:pt>
                <c:pt idx="3055">
                  <c:v>44629.555868055555</c:v>
                </c:pt>
                <c:pt idx="3056">
                  <c:v>44629.556597222225</c:v>
                </c:pt>
                <c:pt idx="3057">
                  <c:v>44629.557314814818</c:v>
                </c:pt>
                <c:pt idx="3058">
                  <c:v>44629.55804398148</c:v>
                </c:pt>
                <c:pt idx="3059">
                  <c:v>44629.55877314815</c:v>
                </c:pt>
                <c:pt idx="3060">
                  <c:v>44629.559490740743</c:v>
                </c:pt>
                <c:pt idx="3061">
                  <c:v>44629.560219907406</c:v>
                </c:pt>
                <c:pt idx="3062">
                  <c:v>44629.560949074075</c:v>
                </c:pt>
                <c:pt idx="3063">
                  <c:v>44629.561666666668</c:v>
                </c:pt>
                <c:pt idx="3064">
                  <c:v>44629.562395833331</c:v>
                </c:pt>
                <c:pt idx="3065">
                  <c:v>44629.563125000001</c:v>
                </c:pt>
                <c:pt idx="3066">
                  <c:v>44629.563842592594</c:v>
                </c:pt>
                <c:pt idx="3067">
                  <c:v>44629.564571759256</c:v>
                </c:pt>
                <c:pt idx="3068">
                  <c:v>44629.565300925926</c:v>
                </c:pt>
                <c:pt idx="3069">
                  <c:v>44629.566018518519</c:v>
                </c:pt>
                <c:pt idx="3070">
                  <c:v>44629.566747685189</c:v>
                </c:pt>
                <c:pt idx="3071">
                  <c:v>44629.567476851851</c:v>
                </c:pt>
                <c:pt idx="3072">
                  <c:v>44629.568194444444</c:v>
                </c:pt>
                <c:pt idx="3073">
                  <c:v>44629.568923611114</c:v>
                </c:pt>
                <c:pt idx="3074">
                  <c:v>44629.569652777776</c:v>
                </c:pt>
                <c:pt idx="3075">
                  <c:v>44629.570370370369</c:v>
                </c:pt>
                <c:pt idx="3076">
                  <c:v>44629.571099537039</c:v>
                </c:pt>
                <c:pt idx="3077">
                  <c:v>44629.571828703702</c:v>
                </c:pt>
                <c:pt idx="3078">
                  <c:v>44629.572546296295</c:v>
                </c:pt>
                <c:pt idx="3079">
                  <c:v>44629.573275462964</c:v>
                </c:pt>
                <c:pt idx="3080">
                  <c:v>44629.574004629627</c:v>
                </c:pt>
                <c:pt idx="3081">
                  <c:v>44629.57472222222</c:v>
                </c:pt>
                <c:pt idx="3082">
                  <c:v>44629.57545138889</c:v>
                </c:pt>
                <c:pt idx="3083">
                  <c:v>44629.576180555552</c:v>
                </c:pt>
                <c:pt idx="3084">
                  <c:v>44629.576898148145</c:v>
                </c:pt>
                <c:pt idx="3085">
                  <c:v>44629.577627314815</c:v>
                </c:pt>
                <c:pt idx="3086">
                  <c:v>44629.578344907408</c:v>
                </c:pt>
                <c:pt idx="3087">
                  <c:v>44629.579074074078</c:v>
                </c:pt>
                <c:pt idx="3088">
                  <c:v>44629.57980324074</c:v>
                </c:pt>
                <c:pt idx="3089">
                  <c:v>44629.58053240741</c:v>
                </c:pt>
                <c:pt idx="3090">
                  <c:v>44629.581250000003</c:v>
                </c:pt>
                <c:pt idx="3091">
                  <c:v>44629.581979166665</c:v>
                </c:pt>
                <c:pt idx="3092">
                  <c:v>44629.582708333335</c:v>
                </c:pt>
                <c:pt idx="3093">
                  <c:v>44629.583425925928</c:v>
                </c:pt>
                <c:pt idx="3094">
                  <c:v>44629.584155092591</c:v>
                </c:pt>
                <c:pt idx="3095">
                  <c:v>44629.58488425926</c:v>
                </c:pt>
                <c:pt idx="3096">
                  <c:v>44629.585601851853</c:v>
                </c:pt>
                <c:pt idx="3097">
                  <c:v>44629.586331018516</c:v>
                </c:pt>
                <c:pt idx="3098">
                  <c:v>44629.587060185186</c:v>
                </c:pt>
                <c:pt idx="3099">
                  <c:v>44629.587777777779</c:v>
                </c:pt>
                <c:pt idx="3100">
                  <c:v>44629.588506944441</c:v>
                </c:pt>
                <c:pt idx="3101">
                  <c:v>44629.589236111111</c:v>
                </c:pt>
                <c:pt idx="3102">
                  <c:v>44629.589953703704</c:v>
                </c:pt>
                <c:pt idx="3103">
                  <c:v>44629.590682870374</c:v>
                </c:pt>
                <c:pt idx="3104">
                  <c:v>44629.591412037036</c:v>
                </c:pt>
                <c:pt idx="3105">
                  <c:v>44629.592129629629</c:v>
                </c:pt>
                <c:pt idx="3106">
                  <c:v>44629.592858796299</c:v>
                </c:pt>
                <c:pt idx="3107">
                  <c:v>44629.593587962961</c:v>
                </c:pt>
                <c:pt idx="3108">
                  <c:v>44629.594305555554</c:v>
                </c:pt>
                <c:pt idx="3109">
                  <c:v>44629.595034722224</c:v>
                </c:pt>
                <c:pt idx="3110">
                  <c:v>44629.595763888887</c:v>
                </c:pt>
                <c:pt idx="3111">
                  <c:v>44629.59648148148</c:v>
                </c:pt>
                <c:pt idx="3112">
                  <c:v>44629.597210648149</c:v>
                </c:pt>
                <c:pt idx="3113">
                  <c:v>44629.597939814812</c:v>
                </c:pt>
                <c:pt idx="3114">
                  <c:v>44629.598668981482</c:v>
                </c:pt>
                <c:pt idx="3115">
                  <c:v>44629.599386574075</c:v>
                </c:pt>
                <c:pt idx="3116">
                  <c:v>44629.600115740737</c:v>
                </c:pt>
                <c:pt idx="3117">
                  <c:v>44629.600844907407</c:v>
                </c:pt>
                <c:pt idx="3118">
                  <c:v>44629.601620370369</c:v>
                </c:pt>
                <c:pt idx="3119">
                  <c:v>44629.602337962962</c:v>
                </c:pt>
                <c:pt idx="3120">
                  <c:v>44629.603067129632</c:v>
                </c:pt>
                <c:pt idx="3121">
                  <c:v>44629.603796296295</c:v>
                </c:pt>
                <c:pt idx="3122">
                  <c:v>44629.604513888888</c:v>
                </c:pt>
                <c:pt idx="3123">
                  <c:v>44629.605243055557</c:v>
                </c:pt>
                <c:pt idx="3124">
                  <c:v>44629.60597222222</c:v>
                </c:pt>
                <c:pt idx="3125">
                  <c:v>44629.60670138889</c:v>
                </c:pt>
                <c:pt idx="3126">
                  <c:v>44629.607418981483</c:v>
                </c:pt>
                <c:pt idx="3127">
                  <c:v>44629.608148148145</c:v>
                </c:pt>
                <c:pt idx="3128">
                  <c:v>44629.608865740738</c:v>
                </c:pt>
                <c:pt idx="3129">
                  <c:v>44629.609594907408</c:v>
                </c:pt>
                <c:pt idx="3130">
                  <c:v>44629.610324074078</c:v>
                </c:pt>
                <c:pt idx="3131">
                  <c:v>44629.611041666663</c:v>
                </c:pt>
                <c:pt idx="3132">
                  <c:v>44629.611770833333</c:v>
                </c:pt>
                <c:pt idx="3133">
                  <c:v>44629.612500000003</c:v>
                </c:pt>
                <c:pt idx="3134">
                  <c:v>44629.613217592596</c:v>
                </c:pt>
                <c:pt idx="3135">
                  <c:v>44629.613946759258</c:v>
                </c:pt>
                <c:pt idx="3136">
                  <c:v>44629.614675925928</c:v>
                </c:pt>
                <c:pt idx="3137">
                  <c:v>44629.615405092591</c:v>
                </c:pt>
                <c:pt idx="3138">
                  <c:v>44629.616122685184</c:v>
                </c:pt>
                <c:pt idx="3139">
                  <c:v>44629.616851851853</c:v>
                </c:pt>
                <c:pt idx="3140">
                  <c:v>44629.617581018516</c:v>
                </c:pt>
                <c:pt idx="3141">
                  <c:v>44629.618298611109</c:v>
                </c:pt>
                <c:pt idx="3142">
                  <c:v>44629.619027777779</c:v>
                </c:pt>
                <c:pt idx="3143">
                  <c:v>44629.619756944441</c:v>
                </c:pt>
                <c:pt idx="3144">
                  <c:v>44629.620474537034</c:v>
                </c:pt>
                <c:pt idx="3145">
                  <c:v>44629.621203703704</c:v>
                </c:pt>
                <c:pt idx="3146">
                  <c:v>44629.621932870374</c:v>
                </c:pt>
                <c:pt idx="3147">
                  <c:v>44629.622650462959</c:v>
                </c:pt>
                <c:pt idx="3148">
                  <c:v>44629.623379629629</c:v>
                </c:pt>
                <c:pt idx="3149">
                  <c:v>44629.624108796299</c:v>
                </c:pt>
                <c:pt idx="3150">
                  <c:v>44629.624826388892</c:v>
                </c:pt>
                <c:pt idx="3151">
                  <c:v>44629.625555555554</c:v>
                </c:pt>
                <c:pt idx="3152">
                  <c:v>44629.626284722224</c:v>
                </c:pt>
                <c:pt idx="3153">
                  <c:v>44629.627002314817</c:v>
                </c:pt>
                <c:pt idx="3154">
                  <c:v>44629.62773148148</c:v>
                </c:pt>
                <c:pt idx="3155">
                  <c:v>44629.628460648149</c:v>
                </c:pt>
                <c:pt idx="3156">
                  <c:v>44629.629178240742</c:v>
                </c:pt>
                <c:pt idx="3157">
                  <c:v>44629.629907407405</c:v>
                </c:pt>
                <c:pt idx="3158">
                  <c:v>44629.630636574075</c:v>
                </c:pt>
                <c:pt idx="3159">
                  <c:v>44629.631354166668</c:v>
                </c:pt>
                <c:pt idx="3160">
                  <c:v>44629.63208333333</c:v>
                </c:pt>
                <c:pt idx="3161">
                  <c:v>44629.6328125</c:v>
                </c:pt>
                <c:pt idx="3162">
                  <c:v>44629.633530092593</c:v>
                </c:pt>
                <c:pt idx="3163">
                  <c:v>44629.634259259263</c:v>
                </c:pt>
                <c:pt idx="3164">
                  <c:v>44629.634988425925</c:v>
                </c:pt>
                <c:pt idx="3165">
                  <c:v>44629.635706018518</c:v>
                </c:pt>
                <c:pt idx="3166">
                  <c:v>44629.636435185188</c:v>
                </c:pt>
                <c:pt idx="3167">
                  <c:v>44629.637164351851</c:v>
                </c:pt>
                <c:pt idx="3168">
                  <c:v>44629.637881944444</c:v>
                </c:pt>
                <c:pt idx="3169">
                  <c:v>44629.638611111113</c:v>
                </c:pt>
                <c:pt idx="3170">
                  <c:v>44629.639340277776</c:v>
                </c:pt>
                <c:pt idx="3171">
                  <c:v>44629.640057870369</c:v>
                </c:pt>
                <c:pt idx="3172">
                  <c:v>44629.640787037039</c:v>
                </c:pt>
                <c:pt idx="3173">
                  <c:v>44629.641516203701</c:v>
                </c:pt>
                <c:pt idx="3174">
                  <c:v>44629.642245370371</c:v>
                </c:pt>
                <c:pt idx="3175">
                  <c:v>44629.642962962964</c:v>
                </c:pt>
                <c:pt idx="3176">
                  <c:v>44629.643692129626</c:v>
                </c:pt>
                <c:pt idx="3177">
                  <c:v>44629.644421296296</c:v>
                </c:pt>
                <c:pt idx="3178">
                  <c:v>44629.645138888889</c:v>
                </c:pt>
                <c:pt idx="3179">
                  <c:v>44629.645868055559</c:v>
                </c:pt>
                <c:pt idx="3180">
                  <c:v>44629.646597222221</c:v>
                </c:pt>
                <c:pt idx="3181">
                  <c:v>44629.647314814814</c:v>
                </c:pt>
                <c:pt idx="3182">
                  <c:v>44629.648043981484</c:v>
                </c:pt>
                <c:pt idx="3183">
                  <c:v>44629.648773148147</c:v>
                </c:pt>
                <c:pt idx="3184">
                  <c:v>44629.64949074074</c:v>
                </c:pt>
                <c:pt idx="3185">
                  <c:v>44629.650219907409</c:v>
                </c:pt>
                <c:pt idx="3186">
                  <c:v>44629.650949074072</c:v>
                </c:pt>
                <c:pt idx="3187">
                  <c:v>44629.651666666665</c:v>
                </c:pt>
                <c:pt idx="3188">
                  <c:v>44629.652395833335</c:v>
                </c:pt>
                <c:pt idx="3189">
                  <c:v>44629.653124999997</c:v>
                </c:pt>
                <c:pt idx="3190">
                  <c:v>44629.65384259259</c:v>
                </c:pt>
                <c:pt idx="3191">
                  <c:v>44629.65457175926</c:v>
                </c:pt>
                <c:pt idx="3192">
                  <c:v>44629.655300925922</c:v>
                </c:pt>
                <c:pt idx="3193">
                  <c:v>44629.656018518515</c:v>
                </c:pt>
                <c:pt idx="3194">
                  <c:v>44629.656805555554</c:v>
                </c:pt>
                <c:pt idx="3195">
                  <c:v>44629.657523148147</c:v>
                </c:pt>
                <c:pt idx="3196">
                  <c:v>44629.658252314817</c:v>
                </c:pt>
                <c:pt idx="3197">
                  <c:v>44629.65896990741</c:v>
                </c:pt>
                <c:pt idx="3198">
                  <c:v>44629.659699074073</c:v>
                </c:pt>
                <c:pt idx="3199">
                  <c:v>44629.660428240742</c:v>
                </c:pt>
                <c:pt idx="3200">
                  <c:v>44629.661157407405</c:v>
                </c:pt>
                <c:pt idx="3201">
                  <c:v>44629.661874999998</c:v>
                </c:pt>
                <c:pt idx="3202">
                  <c:v>44629.662604166668</c:v>
                </c:pt>
                <c:pt idx="3203">
                  <c:v>44629.66333333333</c:v>
                </c:pt>
                <c:pt idx="3204">
                  <c:v>44629.664050925923</c:v>
                </c:pt>
                <c:pt idx="3205">
                  <c:v>44629.664780092593</c:v>
                </c:pt>
                <c:pt idx="3206">
                  <c:v>44629.665509259263</c:v>
                </c:pt>
                <c:pt idx="3207">
                  <c:v>44629.666226851848</c:v>
                </c:pt>
                <c:pt idx="3208">
                  <c:v>44629.666956018518</c:v>
                </c:pt>
                <c:pt idx="3209">
                  <c:v>44629.667685185188</c:v>
                </c:pt>
                <c:pt idx="3210">
                  <c:v>44629.668402777781</c:v>
                </c:pt>
                <c:pt idx="3211">
                  <c:v>44629.669131944444</c:v>
                </c:pt>
                <c:pt idx="3212">
                  <c:v>44629.669861111113</c:v>
                </c:pt>
                <c:pt idx="3213">
                  <c:v>44629.670578703706</c:v>
                </c:pt>
                <c:pt idx="3214">
                  <c:v>44629.671307870369</c:v>
                </c:pt>
                <c:pt idx="3215">
                  <c:v>44629.672037037039</c:v>
                </c:pt>
                <c:pt idx="3216">
                  <c:v>44629.672754629632</c:v>
                </c:pt>
                <c:pt idx="3217">
                  <c:v>44629.673483796294</c:v>
                </c:pt>
                <c:pt idx="3218">
                  <c:v>44629.674212962964</c:v>
                </c:pt>
                <c:pt idx="3219">
                  <c:v>44629.674930555557</c:v>
                </c:pt>
                <c:pt idx="3220">
                  <c:v>44629.675717592596</c:v>
                </c:pt>
                <c:pt idx="3221">
                  <c:v>44629.676435185182</c:v>
                </c:pt>
                <c:pt idx="3222">
                  <c:v>44629.677164351851</c:v>
                </c:pt>
                <c:pt idx="3223">
                  <c:v>44629.677893518521</c:v>
                </c:pt>
                <c:pt idx="3224">
                  <c:v>44629.678611111114</c:v>
                </c:pt>
                <c:pt idx="3225">
                  <c:v>44629.679340277777</c:v>
                </c:pt>
                <c:pt idx="3226">
                  <c:v>44629.680115740739</c:v>
                </c:pt>
                <c:pt idx="3227">
                  <c:v>44629.680844907409</c:v>
                </c:pt>
                <c:pt idx="3228">
                  <c:v>44629.681562500002</c:v>
                </c:pt>
                <c:pt idx="3229">
                  <c:v>44629.682291666664</c:v>
                </c:pt>
                <c:pt idx="3230">
                  <c:v>44629.683020833334</c:v>
                </c:pt>
                <c:pt idx="3231">
                  <c:v>44629.683738425927</c:v>
                </c:pt>
                <c:pt idx="3232">
                  <c:v>44629.684467592589</c:v>
                </c:pt>
                <c:pt idx="3233">
                  <c:v>44629.685196759259</c:v>
                </c:pt>
                <c:pt idx="3234">
                  <c:v>44629.685914351852</c:v>
                </c:pt>
                <c:pt idx="3235">
                  <c:v>44629.686643518522</c:v>
                </c:pt>
                <c:pt idx="3236">
                  <c:v>44629.687372685185</c:v>
                </c:pt>
                <c:pt idx="3237">
                  <c:v>44629.688090277778</c:v>
                </c:pt>
                <c:pt idx="3238">
                  <c:v>44629.688819444447</c:v>
                </c:pt>
                <c:pt idx="3239">
                  <c:v>44629.68954861111</c:v>
                </c:pt>
                <c:pt idx="3240">
                  <c:v>44629.690266203703</c:v>
                </c:pt>
                <c:pt idx="3241">
                  <c:v>44629.690995370373</c:v>
                </c:pt>
                <c:pt idx="3242">
                  <c:v>44629.691724537035</c:v>
                </c:pt>
                <c:pt idx="3243">
                  <c:v>44629.692442129628</c:v>
                </c:pt>
                <c:pt idx="3244">
                  <c:v>44629.693171296298</c:v>
                </c:pt>
                <c:pt idx="3245">
                  <c:v>44629.69390046296</c:v>
                </c:pt>
                <c:pt idx="3246">
                  <c:v>44629.694618055553</c:v>
                </c:pt>
                <c:pt idx="3247">
                  <c:v>44629.695393518516</c:v>
                </c:pt>
                <c:pt idx="3248">
                  <c:v>44629.696122685185</c:v>
                </c:pt>
                <c:pt idx="3249">
                  <c:v>44629.696851851855</c:v>
                </c:pt>
                <c:pt idx="3250">
                  <c:v>44629.697569444441</c:v>
                </c:pt>
                <c:pt idx="3251">
                  <c:v>44629.698298611111</c:v>
                </c:pt>
                <c:pt idx="3252">
                  <c:v>44629.69902777778</c:v>
                </c:pt>
                <c:pt idx="3253">
                  <c:v>44629.699745370373</c:v>
                </c:pt>
                <c:pt idx="3254">
                  <c:v>44629.700474537036</c:v>
                </c:pt>
                <c:pt idx="3255">
                  <c:v>44629.701203703706</c:v>
                </c:pt>
                <c:pt idx="3256">
                  <c:v>44629.701921296299</c:v>
                </c:pt>
                <c:pt idx="3257">
                  <c:v>44629.702650462961</c:v>
                </c:pt>
                <c:pt idx="3258">
                  <c:v>44629.703379629631</c:v>
                </c:pt>
                <c:pt idx="3259">
                  <c:v>44629.704097222224</c:v>
                </c:pt>
                <c:pt idx="3260">
                  <c:v>44629.704826388886</c:v>
                </c:pt>
                <c:pt idx="3261">
                  <c:v>44629.705555555556</c:v>
                </c:pt>
                <c:pt idx="3262">
                  <c:v>44629.706273148149</c:v>
                </c:pt>
                <c:pt idx="3263">
                  <c:v>44629.707002314812</c:v>
                </c:pt>
                <c:pt idx="3264">
                  <c:v>44629.707731481481</c:v>
                </c:pt>
                <c:pt idx="3265">
                  <c:v>44629.708449074074</c:v>
                </c:pt>
                <c:pt idx="3266">
                  <c:v>44629.709178240744</c:v>
                </c:pt>
                <c:pt idx="3267">
                  <c:v>44629.709907407407</c:v>
                </c:pt>
                <c:pt idx="3268">
                  <c:v>44629.710625</c:v>
                </c:pt>
                <c:pt idx="3269">
                  <c:v>44629.711354166669</c:v>
                </c:pt>
                <c:pt idx="3270">
                  <c:v>44629.712083333332</c:v>
                </c:pt>
                <c:pt idx="3271">
                  <c:v>44629.712800925925</c:v>
                </c:pt>
                <c:pt idx="3272">
                  <c:v>44629.713530092595</c:v>
                </c:pt>
                <c:pt idx="3273">
                  <c:v>44629.714259259257</c:v>
                </c:pt>
                <c:pt idx="3274">
                  <c:v>44629.71497685185</c:v>
                </c:pt>
                <c:pt idx="3275">
                  <c:v>44629.71570601852</c:v>
                </c:pt>
                <c:pt idx="3276">
                  <c:v>44629.716435185182</c:v>
                </c:pt>
                <c:pt idx="3277">
                  <c:v>44629.717152777775</c:v>
                </c:pt>
                <c:pt idx="3278">
                  <c:v>44629.717881944445</c:v>
                </c:pt>
                <c:pt idx="3279">
                  <c:v>44629.718611111108</c:v>
                </c:pt>
                <c:pt idx="3280">
                  <c:v>44629.719340277778</c:v>
                </c:pt>
                <c:pt idx="3281">
                  <c:v>44629.720057870371</c:v>
                </c:pt>
                <c:pt idx="3282">
                  <c:v>44629.72078703704</c:v>
                </c:pt>
                <c:pt idx="3283">
                  <c:v>44629.721562500003</c:v>
                </c:pt>
                <c:pt idx="3284">
                  <c:v>44629.722280092596</c:v>
                </c:pt>
                <c:pt idx="3285">
                  <c:v>44629.723009259258</c:v>
                </c:pt>
                <c:pt idx="3286">
                  <c:v>44629.723738425928</c:v>
                </c:pt>
                <c:pt idx="3287">
                  <c:v>44629.724456018521</c:v>
                </c:pt>
                <c:pt idx="3288">
                  <c:v>44629.725185185183</c:v>
                </c:pt>
                <c:pt idx="3289">
                  <c:v>44629.725914351853</c:v>
                </c:pt>
                <c:pt idx="3290">
                  <c:v>44629.726643518516</c:v>
                </c:pt>
                <c:pt idx="3291">
                  <c:v>44629.727361111109</c:v>
                </c:pt>
                <c:pt idx="3292">
                  <c:v>44629.728090277778</c:v>
                </c:pt>
                <c:pt idx="3293">
                  <c:v>44629.728819444441</c:v>
                </c:pt>
                <c:pt idx="3294">
                  <c:v>44629.729537037034</c:v>
                </c:pt>
                <c:pt idx="3295">
                  <c:v>44629.730266203704</c:v>
                </c:pt>
                <c:pt idx="3296">
                  <c:v>44629.730983796297</c:v>
                </c:pt>
                <c:pt idx="3297">
                  <c:v>44629.731712962966</c:v>
                </c:pt>
                <c:pt idx="3298">
                  <c:v>44629.732442129629</c:v>
                </c:pt>
                <c:pt idx="3299">
                  <c:v>44629.733159722222</c:v>
                </c:pt>
                <c:pt idx="3300">
                  <c:v>44629.733888888892</c:v>
                </c:pt>
                <c:pt idx="3301">
                  <c:v>44629.734618055554</c:v>
                </c:pt>
                <c:pt idx="3302">
                  <c:v>44629.735347222224</c:v>
                </c:pt>
                <c:pt idx="3303">
                  <c:v>44629.736064814817</c:v>
                </c:pt>
                <c:pt idx="3304">
                  <c:v>44629.736793981479</c:v>
                </c:pt>
                <c:pt idx="3305">
                  <c:v>44629.737523148149</c:v>
                </c:pt>
                <c:pt idx="3306">
                  <c:v>44629.738240740742</c:v>
                </c:pt>
                <c:pt idx="3307">
                  <c:v>44629.738969907405</c:v>
                </c:pt>
                <c:pt idx="3308">
                  <c:v>44629.739699074074</c:v>
                </c:pt>
                <c:pt idx="3309">
                  <c:v>44629.740416666667</c:v>
                </c:pt>
                <c:pt idx="3310">
                  <c:v>44629.74114583333</c:v>
                </c:pt>
                <c:pt idx="3311">
                  <c:v>44629.741875</c:v>
                </c:pt>
                <c:pt idx="3312">
                  <c:v>44629.742592592593</c:v>
                </c:pt>
                <c:pt idx="3313">
                  <c:v>44629.743321759262</c:v>
                </c:pt>
                <c:pt idx="3314">
                  <c:v>44629.744050925925</c:v>
                </c:pt>
                <c:pt idx="3315">
                  <c:v>44629.744768518518</c:v>
                </c:pt>
                <c:pt idx="3316">
                  <c:v>44629.745497685188</c:v>
                </c:pt>
                <c:pt idx="3317">
                  <c:v>44629.74622685185</c:v>
                </c:pt>
                <c:pt idx="3318">
                  <c:v>44629.746944444443</c:v>
                </c:pt>
                <c:pt idx="3319">
                  <c:v>44629.747673611113</c:v>
                </c:pt>
                <c:pt idx="3320">
                  <c:v>44629.748402777775</c:v>
                </c:pt>
                <c:pt idx="3321">
                  <c:v>44629.749120370368</c:v>
                </c:pt>
                <c:pt idx="3322">
                  <c:v>44629.749849537038</c:v>
                </c:pt>
                <c:pt idx="3323">
                  <c:v>44629.750578703701</c:v>
                </c:pt>
                <c:pt idx="3324">
                  <c:v>44629.751331018517</c:v>
                </c:pt>
                <c:pt idx="3325">
                  <c:v>44629.75204861111</c:v>
                </c:pt>
                <c:pt idx="3326">
                  <c:v>44629.75277777778</c:v>
                </c:pt>
                <c:pt idx="3327">
                  <c:v>44629.753506944442</c:v>
                </c:pt>
                <c:pt idx="3328">
                  <c:v>44629.754224537035</c:v>
                </c:pt>
                <c:pt idx="3329">
                  <c:v>44629.754999999997</c:v>
                </c:pt>
                <c:pt idx="3330">
                  <c:v>44629.755729166667</c:v>
                </c:pt>
                <c:pt idx="3331">
                  <c:v>44629.756458333337</c:v>
                </c:pt>
                <c:pt idx="3332">
                  <c:v>44629.757175925923</c:v>
                </c:pt>
                <c:pt idx="3333">
                  <c:v>44629.757905092592</c:v>
                </c:pt>
                <c:pt idx="3334">
                  <c:v>44629.758634259262</c:v>
                </c:pt>
                <c:pt idx="3335">
                  <c:v>44629.759351851855</c:v>
                </c:pt>
                <c:pt idx="3336">
                  <c:v>44629.760081018518</c:v>
                </c:pt>
                <c:pt idx="3337">
                  <c:v>44629.760810185187</c:v>
                </c:pt>
                <c:pt idx="3338">
                  <c:v>44629.76152777778</c:v>
                </c:pt>
                <c:pt idx="3339">
                  <c:v>44629.762256944443</c:v>
                </c:pt>
                <c:pt idx="3340">
                  <c:v>44629.762986111113</c:v>
                </c:pt>
                <c:pt idx="3341">
                  <c:v>44629.763703703706</c:v>
                </c:pt>
                <c:pt idx="3342">
                  <c:v>44629.764432870368</c:v>
                </c:pt>
                <c:pt idx="3343">
                  <c:v>44629.765162037038</c:v>
                </c:pt>
                <c:pt idx="3344">
                  <c:v>44629.765879629631</c:v>
                </c:pt>
                <c:pt idx="3345">
                  <c:v>44629.766608796293</c:v>
                </c:pt>
                <c:pt idx="3346">
                  <c:v>44629.767337962963</c:v>
                </c:pt>
                <c:pt idx="3347">
                  <c:v>44629.768055555556</c:v>
                </c:pt>
                <c:pt idx="3348">
                  <c:v>44629.768784722219</c:v>
                </c:pt>
                <c:pt idx="3349">
                  <c:v>44629.769513888888</c:v>
                </c:pt>
                <c:pt idx="3350">
                  <c:v>44629.770231481481</c:v>
                </c:pt>
                <c:pt idx="3351">
                  <c:v>44629.770960648151</c:v>
                </c:pt>
                <c:pt idx="3352">
                  <c:v>44629.771689814814</c:v>
                </c:pt>
                <c:pt idx="3353">
                  <c:v>44629.772407407407</c:v>
                </c:pt>
                <c:pt idx="3354">
                  <c:v>44629.773136574076</c:v>
                </c:pt>
                <c:pt idx="3355">
                  <c:v>44629.773865740739</c:v>
                </c:pt>
                <c:pt idx="3356">
                  <c:v>44629.774583333332</c:v>
                </c:pt>
                <c:pt idx="3357">
                  <c:v>44629.775312500002</c:v>
                </c:pt>
                <c:pt idx="3358">
                  <c:v>44629.776041666664</c:v>
                </c:pt>
                <c:pt idx="3359">
                  <c:v>44629.776759259257</c:v>
                </c:pt>
                <c:pt idx="3360">
                  <c:v>44629.77753472222</c:v>
                </c:pt>
                <c:pt idx="3361">
                  <c:v>44629.778263888889</c:v>
                </c:pt>
                <c:pt idx="3362">
                  <c:v>44629.778993055559</c:v>
                </c:pt>
                <c:pt idx="3363">
                  <c:v>44629.779710648145</c:v>
                </c:pt>
                <c:pt idx="3364">
                  <c:v>44629.780439814815</c:v>
                </c:pt>
                <c:pt idx="3365">
                  <c:v>44629.781168981484</c:v>
                </c:pt>
                <c:pt idx="3366">
                  <c:v>44629.781886574077</c:v>
                </c:pt>
                <c:pt idx="3367">
                  <c:v>44629.78261574074</c:v>
                </c:pt>
                <c:pt idx="3368">
                  <c:v>44629.78334490741</c:v>
                </c:pt>
                <c:pt idx="3369">
                  <c:v>44629.784062500003</c:v>
                </c:pt>
                <c:pt idx="3370">
                  <c:v>44629.784791666665</c:v>
                </c:pt>
                <c:pt idx="3371">
                  <c:v>44629.785567129627</c:v>
                </c:pt>
                <c:pt idx="3372">
                  <c:v>44629.786296296297</c:v>
                </c:pt>
                <c:pt idx="3373">
                  <c:v>44629.78701388889</c:v>
                </c:pt>
                <c:pt idx="3374">
                  <c:v>44629.787743055553</c:v>
                </c:pt>
                <c:pt idx="3375">
                  <c:v>44629.788472222222</c:v>
                </c:pt>
                <c:pt idx="3376">
                  <c:v>44629.789189814815</c:v>
                </c:pt>
                <c:pt idx="3377">
                  <c:v>44629.789918981478</c:v>
                </c:pt>
                <c:pt idx="3378">
                  <c:v>44629.790648148148</c:v>
                </c:pt>
                <c:pt idx="3379">
                  <c:v>44629.791365740741</c:v>
                </c:pt>
                <c:pt idx="3380">
                  <c:v>44629.792094907411</c:v>
                </c:pt>
                <c:pt idx="3381">
                  <c:v>44629.792824074073</c:v>
                </c:pt>
                <c:pt idx="3382">
                  <c:v>44629.793541666666</c:v>
                </c:pt>
                <c:pt idx="3383">
                  <c:v>44629.794270833336</c:v>
                </c:pt>
                <c:pt idx="3384">
                  <c:v>44629.794999999998</c:v>
                </c:pt>
                <c:pt idx="3385">
                  <c:v>44629.795717592591</c:v>
                </c:pt>
                <c:pt idx="3386">
                  <c:v>44629.796446759261</c:v>
                </c:pt>
                <c:pt idx="3387">
                  <c:v>44629.797175925924</c:v>
                </c:pt>
                <c:pt idx="3388">
                  <c:v>44629.797893518517</c:v>
                </c:pt>
                <c:pt idx="3389">
                  <c:v>44629.798622685186</c:v>
                </c:pt>
                <c:pt idx="3390">
                  <c:v>44629.799351851849</c:v>
                </c:pt>
                <c:pt idx="3391">
                  <c:v>44629.800069444442</c:v>
                </c:pt>
                <c:pt idx="3392">
                  <c:v>44629.800798611112</c:v>
                </c:pt>
                <c:pt idx="3393">
                  <c:v>44629.801527777781</c:v>
                </c:pt>
                <c:pt idx="3394">
                  <c:v>44629.802245370367</c:v>
                </c:pt>
                <c:pt idx="3395">
                  <c:v>44629.802974537037</c:v>
                </c:pt>
                <c:pt idx="3396">
                  <c:v>44629.803703703707</c:v>
                </c:pt>
                <c:pt idx="3397">
                  <c:v>44629.8044212963</c:v>
                </c:pt>
                <c:pt idx="3398">
                  <c:v>44629.805150462962</c:v>
                </c:pt>
                <c:pt idx="3399">
                  <c:v>44629.805879629632</c:v>
                </c:pt>
                <c:pt idx="3400">
                  <c:v>44629.806597222225</c:v>
                </c:pt>
                <c:pt idx="3401">
                  <c:v>44629.807326388887</c:v>
                </c:pt>
                <c:pt idx="3402">
                  <c:v>44629.808055555557</c:v>
                </c:pt>
                <c:pt idx="3403">
                  <c:v>44629.80877314815</c:v>
                </c:pt>
                <c:pt idx="3404">
                  <c:v>44629.809502314813</c:v>
                </c:pt>
                <c:pt idx="3405">
                  <c:v>44629.810231481482</c:v>
                </c:pt>
                <c:pt idx="3406">
                  <c:v>44629.810949074075</c:v>
                </c:pt>
                <c:pt idx="3407">
                  <c:v>44629.811678240738</c:v>
                </c:pt>
                <c:pt idx="3408">
                  <c:v>44629.812407407408</c:v>
                </c:pt>
                <c:pt idx="3409">
                  <c:v>44629.813125000001</c:v>
                </c:pt>
                <c:pt idx="3410">
                  <c:v>44629.813854166663</c:v>
                </c:pt>
                <c:pt idx="3411">
                  <c:v>44629.814583333333</c:v>
                </c:pt>
                <c:pt idx="3412">
                  <c:v>44629.815300925926</c:v>
                </c:pt>
                <c:pt idx="3413">
                  <c:v>44629.816030092596</c:v>
                </c:pt>
                <c:pt idx="3414">
                  <c:v>44629.816747685189</c:v>
                </c:pt>
                <c:pt idx="3415">
                  <c:v>44629.817476851851</c:v>
                </c:pt>
                <c:pt idx="3416">
                  <c:v>44629.818206018521</c:v>
                </c:pt>
                <c:pt idx="3417">
                  <c:v>44629.818981481483</c:v>
                </c:pt>
                <c:pt idx="3418">
                  <c:v>44629.819710648146</c:v>
                </c:pt>
                <c:pt idx="3419">
                  <c:v>44629.820428240739</c:v>
                </c:pt>
                <c:pt idx="3420">
                  <c:v>44629.821157407408</c:v>
                </c:pt>
                <c:pt idx="3421">
                  <c:v>44629.821886574071</c:v>
                </c:pt>
                <c:pt idx="3422">
                  <c:v>44629.822604166664</c:v>
                </c:pt>
                <c:pt idx="3423">
                  <c:v>44629.823333333334</c:v>
                </c:pt>
                <c:pt idx="3424">
                  <c:v>44629.824062500003</c:v>
                </c:pt>
                <c:pt idx="3425">
                  <c:v>44629.824780092589</c:v>
                </c:pt>
                <c:pt idx="3426">
                  <c:v>44629.825509259259</c:v>
                </c:pt>
                <c:pt idx="3427">
                  <c:v>44629.826238425929</c:v>
                </c:pt>
                <c:pt idx="3428">
                  <c:v>44629.826956018522</c:v>
                </c:pt>
                <c:pt idx="3429">
                  <c:v>44629.827685185184</c:v>
                </c:pt>
                <c:pt idx="3430">
                  <c:v>44629.828414351854</c:v>
                </c:pt>
                <c:pt idx="3431">
                  <c:v>44629.829131944447</c:v>
                </c:pt>
                <c:pt idx="3432">
                  <c:v>44629.829861111109</c:v>
                </c:pt>
                <c:pt idx="3433">
                  <c:v>44629.830590277779</c:v>
                </c:pt>
                <c:pt idx="3434">
                  <c:v>44629.831307870372</c:v>
                </c:pt>
                <c:pt idx="3435">
                  <c:v>44629.832037037035</c:v>
                </c:pt>
                <c:pt idx="3436">
                  <c:v>44629.832766203705</c:v>
                </c:pt>
                <c:pt idx="3437">
                  <c:v>44629.833483796298</c:v>
                </c:pt>
                <c:pt idx="3438">
                  <c:v>44629.83421296296</c:v>
                </c:pt>
                <c:pt idx="3439">
                  <c:v>44629.83494212963</c:v>
                </c:pt>
                <c:pt idx="3440">
                  <c:v>44629.835659722223</c:v>
                </c:pt>
                <c:pt idx="3441">
                  <c:v>44629.836388888885</c:v>
                </c:pt>
                <c:pt idx="3442">
                  <c:v>44629.837118055555</c:v>
                </c:pt>
                <c:pt idx="3443">
                  <c:v>44629.837835648148</c:v>
                </c:pt>
                <c:pt idx="3444">
                  <c:v>44629.838564814818</c:v>
                </c:pt>
                <c:pt idx="3445">
                  <c:v>44629.83929398148</c:v>
                </c:pt>
                <c:pt idx="3446">
                  <c:v>44629.840011574073</c:v>
                </c:pt>
                <c:pt idx="3447">
                  <c:v>44629.840740740743</c:v>
                </c:pt>
                <c:pt idx="3448">
                  <c:v>44629.841516203705</c:v>
                </c:pt>
                <c:pt idx="3449">
                  <c:v>44629.842245370368</c:v>
                </c:pt>
                <c:pt idx="3450">
                  <c:v>44629.842962962961</c:v>
                </c:pt>
                <c:pt idx="3451">
                  <c:v>44629.843692129631</c:v>
                </c:pt>
                <c:pt idx="3452">
                  <c:v>44629.844421296293</c:v>
                </c:pt>
                <c:pt idx="3453">
                  <c:v>44629.845138888886</c:v>
                </c:pt>
                <c:pt idx="3454">
                  <c:v>44629.845868055556</c:v>
                </c:pt>
                <c:pt idx="3455">
                  <c:v>44629.846597222226</c:v>
                </c:pt>
                <c:pt idx="3456">
                  <c:v>44629.847314814811</c:v>
                </c:pt>
                <c:pt idx="3457">
                  <c:v>44629.848043981481</c:v>
                </c:pt>
                <c:pt idx="3458">
                  <c:v>44629.848761574074</c:v>
                </c:pt>
                <c:pt idx="3459">
                  <c:v>44629.849548611113</c:v>
                </c:pt>
                <c:pt idx="3460">
                  <c:v>44629.850266203706</c:v>
                </c:pt>
                <c:pt idx="3461">
                  <c:v>44629.850995370369</c:v>
                </c:pt>
                <c:pt idx="3462">
                  <c:v>44629.851724537039</c:v>
                </c:pt>
                <c:pt idx="3463">
                  <c:v>44629.852442129632</c:v>
                </c:pt>
                <c:pt idx="3464">
                  <c:v>44629.853171296294</c:v>
                </c:pt>
                <c:pt idx="3465">
                  <c:v>44629.853900462964</c:v>
                </c:pt>
                <c:pt idx="3466">
                  <c:v>44629.854618055557</c:v>
                </c:pt>
                <c:pt idx="3467">
                  <c:v>44629.855347222219</c:v>
                </c:pt>
                <c:pt idx="3468">
                  <c:v>44629.856076388889</c:v>
                </c:pt>
                <c:pt idx="3469">
                  <c:v>44629.856793981482</c:v>
                </c:pt>
                <c:pt idx="3470">
                  <c:v>44629.857569444444</c:v>
                </c:pt>
                <c:pt idx="3471">
                  <c:v>44629.858298611114</c:v>
                </c:pt>
                <c:pt idx="3472">
                  <c:v>44629.859027777777</c:v>
                </c:pt>
                <c:pt idx="3473">
                  <c:v>44629.85974537037</c:v>
                </c:pt>
                <c:pt idx="3474">
                  <c:v>44629.860474537039</c:v>
                </c:pt>
                <c:pt idx="3475">
                  <c:v>44629.861203703702</c:v>
                </c:pt>
                <c:pt idx="3476">
                  <c:v>44629.861921296295</c:v>
                </c:pt>
                <c:pt idx="3477">
                  <c:v>44629.862650462965</c:v>
                </c:pt>
                <c:pt idx="3478">
                  <c:v>44629.863379629627</c:v>
                </c:pt>
                <c:pt idx="3479">
                  <c:v>44629.86409722222</c:v>
                </c:pt>
                <c:pt idx="3480">
                  <c:v>44629.86482638889</c:v>
                </c:pt>
                <c:pt idx="3481">
                  <c:v>44629.865555555552</c:v>
                </c:pt>
                <c:pt idx="3482">
                  <c:v>44629.866273148145</c:v>
                </c:pt>
                <c:pt idx="3483">
                  <c:v>44629.867002314815</c:v>
                </c:pt>
                <c:pt idx="3484">
                  <c:v>44629.867731481485</c:v>
                </c:pt>
                <c:pt idx="3485">
                  <c:v>44629.868449074071</c:v>
                </c:pt>
                <c:pt idx="3486">
                  <c:v>44629.86917824074</c:v>
                </c:pt>
                <c:pt idx="3487">
                  <c:v>44629.86990740741</c:v>
                </c:pt>
                <c:pt idx="3488">
                  <c:v>44629.870625000003</c:v>
                </c:pt>
                <c:pt idx="3489">
                  <c:v>44629.871354166666</c:v>
                </c:pt>
                <c:pt idx="3490">
                  <c:v>44629.872083333335</c:v>
                </c:pt>
                <c:pt idx="3491">
                  <c:v>44629.872800925928</c:v>
                </c:pt>
                <c:pt idx="3492">
                  <c:v>44629.873530092591</c:v>
                </c:pt>
                <c:pt idx="3493">
                  <c:v>44629.874259259261</c:v>
                </c:pt>
                <c:pt idx="3494">
                  <c:v>44629.874976851854</c:v>
                </c:pt>
                <c:pt idx="3495">
                  <c:v>44629.875706018516</c:v>
                </c:pt>
                <c:pt idx="3496">
                  <c:v>44629.876435185186</c:v>
                </c:pt>
                <c:pt idx="3497">
                  <c:v>44629.877152777779</c:v>
                </c:pt>
                <c:pt idx="3498">
                  <c:v>44629.877881944441</c:v>
                </c:pt>
                <c:pt idx="3499">
                  <c:v>44629.878611111111</c:v>
                </c:pt>
                <c:pt idx="3500">
                  <c:v>44629.879328703704</c:v>
                </c:pt>
                <c:pt idx="3501">
                  <c:v>44629.880057870374</c:v>
                </c:pt>
                <c:pt idx="3502">
                  <c:v>44629.880787037036</c:v>
                </c:pt>
                <c:pt idx="3503">
                  <c:v>44629.881504629629</c:v>
                </c:pt>
                <c:pt idx="3504">
                  <c:v>44629.882233796299</c:v>
                </c:pt>
                <c:pt idx="3505">
                  <c:v>44629.882962962962</c:v>
                </c:pt>
                <c:pt idx="3506">
                  <c:v>44629.883680555555</c:v>
                </c:pt>
                <c:pt idx="3507">
                  <c:v>44629.884409722225</c:v>
                </c:pt>
                <c:pt idx="3508">
                  <c:v>44629.885138888887</c:v>
                </c:pt>
                <c:pt idx="3509">
                  <c:v>44629.88585648148</c:v>
                </c:pt>
                <c:pt idx="3510">
                  <c:v>44629.88658564815</c:v>
                </c:pt>
                <c:pt idx="3511">
                  <c:v>44629.887314814812</c:v>
                </c:pt>
                <c:pt idx="3512">
                  <c:v>44629.888032407405</c:v>
                </c:pt>
                <c:pt idx="3513">
                  <c:v>44629.888761574075</c:v>
                </c:pt>
                <c:pt idx="3514">
                  <c:v>44629.889490740738</c:v>
                </c:pt>
                <c:pt idx="3515">
                  <c:v>44629.890219907407</c:v>
                </c:pt>
                <c:pt idx="3516">
                  <c:v>44629.8909375</c:v>
                </c:pt>
                <c:pt idx="3517">
                  <c:v>44629.89166666667</c:v>
                </c:pt>
                <c:pt idx="3518">
                  <c:v>44629.892395833333</c:v>
                </c:pt>
                <c:pt idx="3519">
                  <c:v>44629.893113425926</c:v>
                </c:pt>
                <c:pt idx="3520">
                  <c:v>44629.893842592595</c:v>
                </c:pt>
                <c:pt idx="3521">
                  <c:v>44629.894618055558</c:v>
                </c:pt>
                <c:pt idx="3522">
                  <c:v>44629.89534722222</c:v>
                </c:pt>
                <c:pt idx="3523">
                  <c:v>44629.89607638889</c:v>
                </c:pt>
                <c:pt idx="3524">
                  <c:v>44629.896793981483</c:v>
                </c:pt>
                <c:pt idx="3525">
                  <c:v>44629.897523148145</c:v>
                </c:pt>
                <c:pt idx="3526">
                  <c:v>44629.898252314815</c:v>
                </c:pt>
                <c:pt idx="3527">
                  <c:v>44629.898981481485</c:v>
                </c:pt>
                <c:pt idx="3528">
                  <c:v>44629.899699074071</c:v>
                </c:pt>
                <c:pt idx="3529">
                  <c:v>44629.90042824074</c:v>
                </c:pt>
                <c:pt idx="3530">
                  <c:v>44629.90115740741</c:v>
                </c:pt>
                <c:pt idx="3531">
                  <c:v>44629.901875000003</c:v>
                </c:pt>
                <c:pt idx="3532">
                  <c:v>44629.902650462966</c:v>
                </c:pt>
                <c:pt idx="3533">
                  <c:v>44629.903379629628</c:v>
                </c:pt>
                <c:pt idx="3534">
                  <c:v>44629.904108796298</c:v>
                </c:pt>
                <c:pt idx="3535">
                  <c:v>44629.90483796296</c:v>
                </c:pt>
                <c:pt idx="3536">
                  <c:v>44629.905555555553</c:v>
                </c:pt>
                <c:pt idx="3537">
                  <c:v>44629.906284722223</c:v>
                </c:pt>
                <c:pt idx="3538">
                  <c:v>44629.907060185185</c:v>
                </c:pt>
                <c:pt idx="3539">
                  <c:v>44629.907789351855</c:v>
                </c:pt>
                <c:pt idx="3540">
                  <c:v>44629.908518518518</c:v>
                </c:pt>
                <c:pt idx="3541">
                  <c:v>44629.909236111111</c:v>
                </c:pt>
                <c:pt idx="3542">
                  <c:v>44629.90996527778</c:v>
                </c:pt>
                <c:pt idx="3543">
                  <c:v>44629.910682870373</c:v>
                </c:pt>
                <c:pt idx="3544">
                  <c:v>44629.911458333336</c:v>
                </c:pt>
                <c:pt idx="3545">
                  <c:v>44629.912187499998</c:v>
                </c:pt>
                <c:pt idx="3546">
                  <c:v>44629.912905092591</c:v>
                </c:pt>
                <c:pt idx="3547">
                  <c:v>44629.913634259261</c:v>
                </c:pt>
                <c:pt idx="3548">
                  <c:v>44629.914363425924</c:v>
                </c:pt>
                <c:pt idx="3549">
                  <c:v>44629.915081018517</c:v>
                </c:pt>
                <c:pt idx="3550">
                  <c:v>44629.915856481479</c:v>
                </c:pt>
                <c:pt idx="3551">
                  <c:v>44629.916585648149</c:v>
                </c:pt>
                <c:pt idx="3552">
                  <c:v>44629.917303240742</c:v>
                </c:pt>
                <c:pt idx="3553">
                  <c:v>44629.918032407404</c:v>
                </c:pt>
                <c:pt idx="3554">
                  <c:v>44629.918761574074</c:v>
                </c:pt>
                <c:pt idx="3555">
                  <c:v>44629.919479166667</c:v>
                </c:pt>
                <c:pt idx="3556">
                  <c:v>44629.920254629629</c:v>
                </c:pt>
                <c:pt idx="3557">
                  <c:v>44629.920983796299</c:v>
                </c:pt>
                <c:pt idx="3558">
                  <c:v>44629.921712962961</c:v>
                </c:pt>
                <c:pt idx="3559">
                  <c:v>44629.922430555554</c:v>
                </c:pt>
                <c:pt idx="3560">
                  <c:v>44629.923159722224</c:v>
                </c:pt>
                <c:pt idx="3561">
                  <c:v>44629.923888888887</c:v>
                </c:pt>
                <c:pt idx="3562">
                  <c:v>44629.92465277778</c:v>
                </c:pt>
                <c:pt idx="3563">
                  <c:v>44629.925381944442</c:v>
                </c:pt>
                <c:pt idx="3564">
                  <c:v>44629.926111111112</c:v>
                </c:pt>
                <c:pt idx="3565">
                  <c:v>44629.926840277774</c:v>
                </c:pt>
                <c:pt idx="3566">
                  <c:v>44629.927557870367</c:v>
                </c:pt>
                <c:pt idx="3567">
                  <c:v>44629.928287037037</c:v>
                </c:pt>
                <c:pt idx="3568">
                  <c:v>44629.929050925923</c:v>
                </c:pt>
                <c:pt idx="3569">
                  <c:v>44629.929780092592</c:v>
                </c:pt>
                <c:pt idx="3570">
                  <c:v>44629.930509259262</c:v>
                </c:pt>
                <c:pt idx="3571">
                  <c:v>44629.931226851855</c:v>
                </c:pt>
                <c:pt idx="3572">
                  <c:v>44629.931956018518</c:v>
                </c:pt>
                <c:pt idx="3573">
                  <c:v>44629.932685185187</c:v>
                </c:pt>
                <c:pt idx="3574">
                  <c:v>44629.933449074073</c:v>
                </c:pt>
                <c:pt idx="3575">
                  <c:v>44629.934178240743</c:v>
                </c:pt>
                <c:pt idx="3576">
                  <c:v>44629.934895833336</c:v>
                </c:pt>
                <c:pt idx="3577">
                  <c:v>44629.935624999998</c:v>
                </c:pt>
                <c:pt idx="3578">
                  <c:v>44629.936354166668</c:v>
                </c:pt>
                <c:pt idx="3579">
                  <c:v>44629.937071759261</c:v>
                </c:pt>
                <c:pt idx="3580">
                  <c:v>44629.937847222223</c:v>
                </c:pt>
                <c:pt idx="3581">
                  <c:v>44629.938576388886</c:v>
                </c:pt>
                <c:pt idx="3582">
                  <c:v>44629.939293981479</c:v>
                </c:pt>
                <c:pt idx="3583">
                  <c:v>44629.940023148149</c:v>
                </c:pt>
                <c:pt idx="3584">
                  <c:v>44629.940752314818</c:v>
                </c:pt>
                <c:pt idx="3585">
                  <c:v>44629.941469907404</c:v>
                </c:pt>
                <c:pt idx="3586">
                  <c:v>44629.942245370374</c:v>
                </c:pt>
                <c:pt idx="3587">
                  <c:v>44629.942962962959</c:v>
                </c:pt>
                <c:pt idx="3588">
                  <c:v>44629.943692129629</c:v>
                </c:pt>
                <c:pt idx="3589">
                  <c:v>44629.944409722222</c:v>
                </c:pt>
                <c:pt idx="3590">
                  <c:v>44629.945138888892</c:v>
                </c:pt>
                <c:pt idx="3591">
                  <c:v>44629.945868055554</c:v>
                </c:pt>
                <c:pt idx="3592">
                  <c:v>44629.946643518517</c:v>
                </c:pt>
                <c:pt idx="3593">
                  <c:v>44629.94736111111</c:v>
                </c:pt>
                <c:pt idx="3594">
                  <c:v>44629.94809027778</c:v>
                </c:pt>
                <c:pt idx="3595">
                  <c:v>44629.948819444442</c:v>
                </c:pt>
                <c:pt idx="3596">
                  <c:v>44629.949537037035</c:v>
                </c:pt>
                <c:pt idx="3597">
                  <c:v>44629.950266203705</c:v>
                </c:pt>
                <c:pt idx="3598">
                  <c:v>44629.95103009259</c:v>
                </c:pt>
                <c:pt idx="3599">
                  <c:v>44629.95175925926</c:v>
                </c:pt>
                <c:pt idx="3600">
                  <c:v>44629.952488425923</c:v>
                </c:pt>
                <c:pt idx="3601">
                  <c:v>44629.953206018516</c:v>
                </c:pt>
                <c:pt idx="3602">
                  <c:v>44629.953935185185</c:v>
                </c:pt>
                <c:pt idx="3603">
                  <c:v>44629.954664351855</c:v>
                </c:pt>
                <c:pt idx="3604">
                  <c:v>44629.955381944441</c:v>
                </c:pt>
                <c:pt idx="3605">
                  <c:v>44629.956111111111</c:v>
                </c:pt>
                <c:pt idx="3606">
                  <c:v>44629.95684027778</c:v>
                </c:pt>
                <c:pt idx="3607">
                  <c:v>44629.957557870373</c:v>
                </c:pt>
                <c:pt idx="3608">
                  <c:v>44629.958287037036</c:v>
                </c:pt>
                <c:pt idx="3609">
                  <c:v>44629.959062499998</c:v>
                </c:pt>
                <c:pt idx="3610">
                  <c:v>44629.959780092591</c:v>
                </c:pt>
                <c:pt idx="3611">
                  <c:v>44629.960509259261</c:v>
                </c:pt>
                <c:pt idx="3612">
                  <c:v>44629.961238425924</c:v>
                </c:pt>
                <c:pt idx="3613">
                  <c:v>44629.961956018517</c:v>
                </c:pt>
                <c:pt idx="3614">
                  <c:v>44629.962685185186</c:v>
                </c:pt>
                <c:pt idx="3615">
                  <c:v>44629.963449074072</c:v>
                </c:pt>
                <c:pt idx="3616">
                  <c:v>44629.964178240742</c:v>
                </c:pt>
                <c:pt idx="3617">
                  <c:v>44629.964907407404</c:v>
                </c:pt>
                <c:pt idx="3618">
                  <c:v>44629.965624999997</c:v>
                </c:pt>
                <c:pt idx="3619">
                  <c:v>44629.966354166667</c:v>
                </c:pt>
                <c:pt idx="3620">
                  <c:v>44629.967083333337</c:v>
                </c:pt>
                <c:pt idx="3621">
                  <c:v>44629.967847222222</c:v>
                </c:pt>
                <c:pt idx="3622">
                  <c:v>44629.968576388892</c:v>
                </c:pt>
                <c:pt idx="3623">
                  <c:v>44629.969293981485</c:v>
                </c:pt>
                <c:pt idx="3624">
                  <c:v>44629.970023148147</c:v>
                </c:pt>
                <c:pt idx="3625">
                  <c:v>44629.970752314817</c:v>
                </c:pt>
                <c:pt idx="3626">
                  <c:v>44629.97146990741</c:v>
                </c:pt>
                <c:pt idx="3627">
                  <c:v>44629.972245370373</c:v>
                </c:pt>
                <c:pt idx="3628">
                  <c:v>44629.972962962966</c:v>
                </c:pt>
                <c:pt idx="3629">
                  <c:v>44629.973692129628</c:v>
                </c:pt>
                <c:pt idx="3630">
                  <c:v>44629.974421296298</c:v>
                </c:pt>
                <c:pt idx="3631">
                  <c:v>44629.975138888891</c:v>
                </c:pt>
                <c:pt idx="3632">
                  <c:v>44629.975868055553</c:v>
                </c:pt>
                <c:pt idx="3633">
                  <c:v>44629.976643518516</c:v>
                </c:pt>
                <c:pt idx="3634">
                  <c:v>44629.977372685185</c:v>
                </c:pt>
                <c:pt idx="3635">
                  <c:v>44629.978101851855</c:v>
                </c:pt>
                <c:pt idx="3636">
                  <c:v>44629.978819444441</c:v>
                </c:pt>
                <c:pt idx="3637">
                  <c:v>44629.979548611111</c:v>
                </c:pt>
                <c:pt idx="3638">
                  <c:v>44629.98027777778</c:v>
                </c:pt>
                <c:pt idx="3639">
                  <c:v>44629.980995370373</c:v>
                </c:pt>
                <c:pt idx="3640">
                  <c:v>44629.981724537036</c:v>
                </c:pt>
                <c:pt idx="3641">
                  <c:v>44629.982453703706</c:v>
                </c:pt>
                <c:pt idx="3642">
                  <c:v>44629.983171296299</c:v>
                </c:pt>
                <c:pt idx="3643">
                  <c:v>44629.983900462961</c:v>
                </c:pt>
                <c:pt idx="3644">
                  <c:v>44629.984675925924</c:v>
                </c:pt>
                <c:pt idx="3645">
                  <c:v>44629.985405092593</c:v>
                </c:pt>
                <c:pt idx="3646">
                  <c:v>44629.986134259256</c:v>
                </c:pt>
                <c:pt idx="3647">
                  <c:v>44629.986851851849</c:v>
                </c:pt>
                <c:pt idx="3648">
                  <c:v>44629.987581018519</c:v>
                </c:pt>
                <c:pt idx="3649">
                  <c:v>44629.988298611112</c:v>
                </c:pt>
                <c:pt idx="3650">
                  <c:v>44629.989027777781</c:v>
                </c:pt>
                <c:pt idx="3651">
                  <c:v>44629.989756944444</c:v>
                </c:pt>
                <c:pt idx="3652">
                  <c:v>44629.990474537037</c:v>
                </c:pt>
                <c:pt idx="3653">
                  <c:v>44629.991203703707</c:v>
                </c:pt>
                <c:pt idx="3654">
                  <c:v>44629.991932870369</c:v>
                </c:pt>
                <c:pt idx="3655">
                  <c:v>44629.992650462962</c:v>
                </c:pt>
                <c:pt idx="3656">
                  <c:v>44629.993379629632</c:v>
                </c:pt>
                <c:pt idx="3657">
                  <c:v>44629.994108796294</c:v>
                </c:pt>
                <c:pt idx="3658">
                  <c:v>44629.994826388887</c:v>
                </c:pt>
                <c:pt idx="3659">
                  <c:v>44629.995555555557</c:v>
                </c:pt>
                <c:pt idx="3660">
                  <c:v>44629.99628472222</c:v>
                </c:pt>
                <c:pt idx="3661">
                  <c:v>44629.997002314813</c:v>
                </c:pt>
                <c:pt idx="3662">
                  <c:v>44629.997731481482</c:v>
                </c:pt>
                <c:pt idx="3663">
                  <c:v>44629.998460648145</c:v>
                </c:pt>
                <c:pt idx="3664">
                  <c:v>44629.999189814815</c:v>
                </c:pt>
                <c:pt idx="3665">
                  <c:v>44629.999907407408</c:v>
                </c:pt>
                <c:pt idx="3666">
                  <c:v>44630.000636574077</c:v>
                </c:pt>
                <c:pt idx="3667">
                  <c:v>44630.00136574074</c:v>
                </c:pt>
                <c:pt idx="3668">
                  <c:v>44630.002083333333</c:v>
                </c:pt>
                <c:pt idx="3669">
                  <c:v>44630.002812500003</c:v>
                </c:pt>
                <c:pt idx="3670">
                  <c:v>44630.003587962965</c:v>
                </c:pt>
                <c:pt idx="3671">
                  <c:v>44630.004317129627</c:v>
                </c:pt>
                <c:pt idx="3672">
                  <c:v>44630.005046296297</c:v>
                </c:pt>
                <c:pt idx="3673">
                  <c:v>44630.00576388889</c:v>
                </c:pt>
                <c:pt idx="3674">
                  <c:v>44630.006493055553</c:v>
                </c:pt>
                <c:pt idx="3675">
                  <c:v>44630.007222222222</c:v>
                </c:pt>
                <c:pt idx="3676">
                  <c:v>44630.007939814815</c:v>
                </c:pt>
                <c:pt idx="3677">
                  <c:v>44630.008668981478</c:v>
                </c:pt>
                <c:pt idx="3678">
                  <c:v>44630.009398148148</c:v>
                </c:pt>
                <c:pt idx="3679">
                  <c:v>44630.010115740741</c:v>
                </c:pt>
                <c:pt idx="3680">
                  <c:v>44630.010844907411</c:v>
                </c:pt>
                <c:pt idx="3681">
                  <c:v>44630.011574074073</c:v>
                </c:pt>
                <c:pt idx="3682">
                  <c:v>44630.012303240743</c:v>
                </c:pt>
                <c:pt idx="3683">
                  <c:v>44630.013032407405</c:v>
                </c:pt>
                <c:pt idx="3684">
                  <c:v>44630.013749999998</c:v>
                </c:pt>
                <c:pt idx="3685">
                  <c:v>44630.014479166668</c:v>
                </c:pt>
                <c:pt idx="3686">
                  <c:v>44630.01525462963</c:v>
                </c:pt>
                <c:pt idx="3687">
                  <c:v>44630.015972222223</c:v>
                </c:pt>
                <c:pt idx="3688">
                  <c:v>44630.016701388886</c:v>
                </c:pt>
                <c:pt idx="3689">
                  <c:v>44630.017430555556</c:v>
                </c:pt>
                <c:pt idx="3690">
                  <c:v>44630.018148148149</c:v>
                </c:pt>
                <c:pt idx="3691">
                  <c:v>44630.018877314818</c:v>
                </c:pt>
                <c:pt idx="3692">
                  <c:v>44630.019652777781</c:v>
                </c:pt>
                <c:pt idx="3693">
                  <c:v>44630.020370370374</c:v>
                </c:pt>
                <c:pt idx="3694">
                  <c:v>44630.021099537036</c:v>
                </c:pt>
                <c:pt idx="3695">
                  <c:v>44630.021828703706</c:v>
                </c:pt>
                <c:pt idx="3696">
                  <c:v>44630.022546296299</c:v>
                </c:pt>
                <c:pt idx="3697">
                  <c:v>44630.023275462961</c:v>
                </c:pt>
                <c:pt idx="3698">
                  <c:v>44630.024050925924</c:v>
                </c:pt>
                <c:pt idx="3699">
                  <c:v>44630.024780092594</c:v>
                </c:pt>
                <c:pt idx="3700">
                  <c:v>44630.025497685187</c:v>
                </c:pt>
                <c:pt idx="3701">
                  <c:v>44630.026226851849</c:v>
                </c:pt>
                <c:pt idx="3702">
                  <c:v>44630.026956018519</c:v>
                </c:pt>
                <c:pt idx="3703">
                  <c:v>44630.027673611112</c:v>
                </c:pt>
                <c:pt idx="3704">
                  <c:v>44630.028402777774</c:v>
                </c:pt>
                <c:pt idx="3705">
                  <c:v>44630.029120370367</c:v>
                </c:pt>
                <c:pt idx="3706">
                  <c:v>44630.029849537037</c:v>
                </c:pt>
                <c:pt idx="3707">
                  <c:v>44630.030578703707</c:v>
                </c:pt>
                <c:pt idx="3708">
                  <c:v>44630.0312962963</c:v>
                </c:pt>
                <c:pt idx="3709">
                  <c:v>44630.032071759262</c:v>
                </c:pt>
                <c:pt idx="3710">
                  <c:v>44630.032800925925</c:v>
                </c:pt>
                <c:pt idx="3711">
                  <c:v>44630.033530092594</c:v>
                </c:pt>
                <c:pt idx="3712">
                  <c:v>44630.034247685187</c:v>
                </c:pt>
                <c:pt idx="3713">
                  <c:v>44630.03497685185</c:v>
                </c:pt>
                <c:pt idx="3714">
                  <c:v>44630.03570601852</c:v>
                </c:pt>
                <c:pt idx="3715">
                  <c:v>44630.036481481482</c:v>
                </c:pt>
                <c:pt idx="3716">
                  <c:v>44630.037199074075</c:v>
                </c:pt>
                <c:pt idx="3717">
                  <c:v>44630.037928240738</c:v>
                </c:pt>
                <c:pt idx="3718">
                  <c:v>44630.038657407407</c:v>
                </c:pt>
                <c:pt idx="3719">
                  <c:v>44630.039375</c:v>
                </c:pt>
                <c:pt idx="3720">
                  <c:v>44630.04010416667</c:v>
                </c:pt>
                <c:pt idx="3721">
                  <c:v>44630.040833333333</c:v>
                </c:pt>
                <c:pt idx="3722">
                  <c:v>44630.041550925926</c:v>
                </c:pt>
                <c:pt idx="3723">
                  <c:v>44630.042280092595</c:v>
                </c:pt>
                <c:pt idx="3724">
                  <c:v>44630.043009259258</c:v>
                </c:pt>
                <c:pt idx="3725">
                  <c:v>44630.043726851851</c:v>
                </c:pt>
                <c:pt idx="3726">
                  <c:v>44630.044456018521</c:v>
                </c:pt>
                <c:pt idx="3727">
                  <c:v>44630.045185185183</c:v>
                </c:pt>
                <c:pt idx="3728">
                  <c:v>44630.045902777776</c:v>
                </c:pt>
                <c:pt idx="3729">
                  <c:v>44630.046631944446</c:v>
                </c:pt>
                <c:pt idx="3730">
                  <c:v>44630.047361111108</c:v>
                </c:pt>
                <c:pt idx="3731">
                  <c:v>44630.048078703701</c:v>
                </c:pt>
                <c:pt idx="3732">
                  <c:v>44630.048807870371</c:v>
                </c:pt>
                <c:pt idx="3733">
                  <c:v>44630.049537037034</c:v>
                </c:pt>
                <c:pt idx="3734">
                  <c:v>44630.050254629627</c:v>
                </c:pt>
                <c:pt idx="3735">
                  <c:v>44630.050983796296</c:v>
                </c:pt>
                <c:pt idx="3736">
                  <c:v>44630.051759259259</c:v>
                </c:pt>
                <c:pt idx="3737">
                  <c:v>44630.052488425928</c:v>
                </c:pt>
                <c:pt idx="3738">
                  <c:v>44630.053217592591</c:v>
                </c:pt>
                <c:pt idx="3739">
                  <c:v>44630.053935185184</c:v>
                </c:pt>
                <c:pt idx="3740">
                  <c:v>44630.054664351854</c:v>
                </c:pt>
                <c:pt idx="3741">
                  <c:v>44630.055393518516</c:v>
                </c:pt>
                <c:pt idx="3742">
                  <c:v>44630.056157407409</c:v>
                </c:pt>
                <c:pt idx="3743">
                  <c:v>44630.056886574072</c:v>
                </c:pt>
                <c:pt idx="3744">
                  <c:v>44630.057615740741</c:v>
                </c:pt>
                <c:pt idx="3745">
                  <c:v>44630.058333333334</c:v>
                </c:pt>
                <c:pt idx="3746">
                  <c:v>44630.059062499997</c:v>
                </c:pt>
                <c:pt idx="3747">
                  <c:v>44630.059791666667</c:v>
                </c:pt>
                <c:pt idx="3748">
                  <c:v>44630.06050925926</c:v>
                </c:pt>
                <c:pt idx="3749">
                  <c:v>44630.061238425929</c:v>
                </c:pt>
                <c:pt idx="3750">
                  <c:v>44630.061967592592</c:v>
                </c:pt>
                <c:pt idx="3751">
                  <c:v>44630.062685185185</c:v>
                </c:pt>
                <c:pt idx="3752">
                  <c:v>44630.063414351855</c:v>
                </c:pt>
                <c:pt idx="3753">
                  <c:v>44630.064143518517</c:v>
                </c:pt>
                <c:pt idx="3754">
                  <c:v>44630.06486111111</c:v>
                </c:pt>
                <c:pt idx="3755">
                  <c:v>44630.06559027778</c:v>
                </c:pt>
                <c:pt idx="3756">
                  <c:v>44630.066319444442</c:v>
                </c:pt>
                <c:pt idx="3757">
                  <c:v>44630.067037037035</c:v>
                </c:pt>
                <c:pt idx="3758">
                  <c:v>44630.067766203705</c:v>
                </c:pt>
                <c:pt idx="3759">
                  <c:v>44630.068495370368</c:v>
                </c:pt>
                <c:pt idx="3760">
                  <c:v>44630.069212962961</c:v>
                </c:pt>
                <c:pt idx="3761">
                  <c:v>44630.06994212963</c:v>
                </c:pt>
                <c:pt idx="3762">
                  <c:v>44630.070671296293</c:v>
                </c:pt>
                <c:pt idx="3763">
                  <c:v>44630.071388888886</c:v>
                </c:pt>
                <c:pt idx="3764">
                  <c:v>44630.072118055556</c:v>
                </c:pt>
                <c:pt idx="3765">
                  <c:v>44630.072847222225</c:v>
                </c:pt>
                <c:pt idx="3766">
                  <c:v>44630.073564814818</c:v>
                </c:pt>
                <c:pt idx="3767">
                  <c:v>44630.074293981481</c:v>
                </c:pt>
                <c:pt idx="3768">
                  <c:v>44630.075023148151</c:v>
                </c:pt>
                <c:pt idx="3769">
                  <c:v>44630.075740740744</c:v>
                </c:pt>
                <c:pt idx="3770">
                  <c:v>44630.076469907406</c:v>
                </c:pt>
                <c:pt idx="3771">
                  <c:v>44630.077199074076</c:v>
                </c:pt>
                <c:pt idx="3772">
                  <c:v>44630.077916666669</c:v>
                </c:pt>
                <c:pt idx="3773">
                  <c:v>44630.078645833331</c:v>
                </c:pt>
                <c:pt idx="3774">
                  <c:v>44630.079375000001</c:v>
                </c:pt>
                <c:pt idx="3775">
                  <c:v>44630.080092592594</c:v>
                </c:pt>
                <c:pt idx="3776">
                  <c:v>44630.080821759257</c:v>
                </c:pt>
                <c:pt idx="3777">
                  <c:v>44630.08153935185</c:v>
                </c:pt>
                <c:pt idx="3778">
                  <c:v>44630.082268518519</c:v>
                </c:pt>
                <c:pt idx="3779">
                  <c:v>44630.082997685182</c:v>
                </c:pt>
                <c:pt idx="3780">
                  <c:v>44630.083715277775</c:v>
                </c:pt>
                <c:pt idx="3781">
                  <c:v>44630.084444444445</c:v>
                </c:pt>
                <c:pt idx="3782">
                  <c:v>44630.085173611114</c:v>
                </c:pt>
                <c:pt idx="3783">
                  <c:v>44630.0858912037</c:v>
                </c:pt>
                <c:pt idx="3784">
                  <c:v>44630.08662037037</c:v>
                </c:pt>
                <c:pt idx="3785">
                  <c:v>44630.08734953704</c:v>
                </c:pt>
                <c:pt idx="3786">
                  <c:v>44630.088067129633</c:v>
                </c:pt>
                <c:pt idx="3787">
                  <c:v>44630.088796296295</c:v>
                </c:pt>
                <c:pt idx="3788">
                  <c:v>44630.089525462965</c:v>
                </c:pt>
                <c:pt idx="3789">
                  <c:v>44630.090243055558</c:v>
                </c:pt>
                <c:pt idx="3790">
                  <c:v>44630.09097222222</c:v>
                </c:pt>
                <c:pt idx="3791">
                  <c:v>44630.09170138889</c:v>
                </c:pt>
                <c:pt idx="3792">
                  <c:v>44630.092418981483</c:v>
                </c:pt>
                <c:pt idx="3793">
                  <c:v>44630.093148148146</c:v>
                </c:pt>
                <c:pt idx="3794">
                  <c:v>44630.093877314815</c:v>
                </c:pt>
                <c:pt idx="3795">
                  <c:v>44630.094594907408</c:v>
                </c:pt>
                <c:pt idx="3796">
                  <c:v>44630.095324074071</c:v>
                </c:pt>
                <c:pt idx="3797">
                  <c:v>44630.096053240741</c:v>
                </c:pt>
                <c:pt idx="3798">
                  <c:v>44630.096828703703</c:v>
                </c:pt>
                <c:pt idx="3799">
                  <c:v>44630.097557870373</c:v>
                </c:pt>
                <c:pt idx="3800">
                  <c:v>44630.098275462966</c:v>
                </c:pt>
                <c:pt idx="3801">
                  <c:v>44630.099004629628</c:v>
                </c:pt>
                <c:pt idx="3802">
                  <c:v>44630.099733796298</c:v>
                </c:pt>
                <c:pt idx="3803">
                  <c:v>44630.100451388891</c:v>
                </c:pt>
                <c:pt idx="3804">
                  <c:v>44630.101238425923</c:v>
                </c:pt>
                <c:pt idx="3805">
                  <c:v>44630.101956018516</c:v>
                </c:pt>
                <c:pt idx="3806">
                  <c:v>44630.102685185186</c:v>
                </c:pt>
                <c:pt idx="3807">
                  <c:v>44630.103414351855</c:v>
                </c:pt>
                <c:pt idx="3808">
                  <c:v>44630.104131944441</c:v>
                </c:pt>
                <c:pt idx="3809">
                  <c:v>44630.104861111111</c:v>
                </c:pt>
                <c:pt idx="3810">
                  <c:v>44630.105590277781</c:v>
                </c:pt>
                <c:pt idx="3811">
                  <c:v>44630.106307870374</c:v>
                </c:pt>
                <c:pt idx="3812">
                  <c:v>44630.107037037036</c:v>
                </c:pt>
                <c:pt idx="3813">
                  <c:v>44630.107754629629</c:v>
                </c:pt>
                <c:pt idx="3814">
                  <c:v>44630.108483796299</c:v>
                </c:pt>
                <c:pt idx="3815">
                  <c:v>44630.109212962961</c:v>
                </c:pt>
                <c:pt idx="3816">
                  <c:v>44630.109930555554</c:v>
                </c:pt>
                <c:pt idx="3817">
                  <c:v>44630.110659722224</c:v>
                </c:pt>
                <c:pt idx="3818">
                  <c:v>44630.111388888887</c:v>
                </c:pt>
                <c:pt idx="3819">
                  <c:v>44630.112118055556</c:v>
                </c:pt>
                <c:pt idx="3820">
                  <c:v>44630.112893518519</c:v>
                </c:pt>
                <c:pt idx="3821">
                  <c:v>44630.113611111112</c:v>
                </c:pt>
                <c:pt idx="3822">
                  <c:v>44630.114340277774</c:v>
                </c:pt>
                <c:pt idx="3823">
                  <c:v>44630.115069444444</c:v>
                </c:pt>
                <c:pt idx="3824">
                  <c:v>44630.115787037037</c:v>
                </c:pt>
                <c:pt idx="3825">
                  <c:v>44630.116516203707</c:v>
                </c:pt>
                <c:pt idx="3826">
                  <c:v>44630.117245370369</c:v>
                </c:pt>
                <c:pt idx="3827">
                  <c:v>44630.117962962962</c:v>
                </c:pt>
                <c:pt idx="3828">
                  <c:v>44630.118692129632</c:v>
                </c:pt>
                <c:pt idx="3829">
                  <c:v>44630.119421296295</c:v>
                </c:pt>
                <c:pt idx="3830">
                  <c:v>44630.120138888888</c:v>
                </c:pt>
                <c:pt idx="3831">
                  <c:v>44630.120868055557</c:v>
                </c:pt>
                <c:pt idx="3832">
                  <c:v>44630.12159722222</c:v>
                </c:pt>
                <c:pt idx="3833">
                  <c:v>44630.122314814813</c:v>
                </c:pt>
                <c:pt idx="3834">
                  <c:v>44630.123043981483</c:v>
                </c:pt>
                <c:pt idx="3835">
                  <c:v>44630.123773148145</c:v>
                </c:pt>
                <c:pt idx="3836">
                  <c:v>44630.124548611115</c:v>
                </c:pt>
                <c:pt idx="3837">
                  <c:v>44630.1252662037</c:v>
                </c:pt>
                <c:pt idx="3838">
                  <c:v>44630.12599537037</c:v>
                </c:pt>
                <c:pt idx="3839">
                  <c:v>44630.12672453704</c:v>
                </c:pt>
                <c:pt idx="3840">
                  <c:v>44630.127442129633</c:v>
                </c:pt>
                <c:pt idx="3841">
                  <c:v>44630.128171296295</c:v>
                </c:pt>
                <c:pt idx="3842">
                  <c:v>44630.128958333335</c:v>
                </c:pt>
                <c:pt idx="3843">
                  <c:v>44630.129675925928</c:v>
                </c:pt>
                <c:pt idx="3844">
                  <c:v>44630.13040509259</c:v>
                </c:pt>
                <c:pt idx="3845">
                  <c:v>44630.131122685183</c:v>
                </c:pt>
                <c:pt idx="3846">
                  <c:v>44630.131851851853</c:v>
                </c:pt>
                <c:pt idx="3847">
                  <c:v>44630.132581018515</c:v>
                </c:pt>
                <c:pt idx="3848">
                  <c:v>44630.133356481485</c:v>
                </c:pt>
                <c:pt idx="3849">
                  <c:v>44630.134085648147</c:v>
                </c:pt>
                <c:pt idx="3850">
                  <c:v>44630.13480324074</c:v>
                </c:pt>
                <c:pt idx="3851">
                  <c:v>44630.13553240741</c:v>
                </c:pt>
                <c:pt idx="3852">
                  <c:v>44630.136261574073</c:v>
                </c:pt>
                <c:pt idx="3853">
                  <c:v>44630.136979166666</c:v>
                </c:pt>
                <c:pt idx="3854">
                  <c:v>44630.137708333335</c:v>
                </c:pt>
                <c:pt idx="3855">
                  <c:v>44630.138437499998</c:v>
                </c:pt>
                <c:pt idx="3856">
                  <c:v>44630.139155092591</c:v>
                </c:pt>
                <c:pt idx="3857">
                  <c:v>44630.139884259261</c:v>
                </c:pt>
                <c:pt idx="3858">
                  <c:v>44630.140613425923</c:v>
                </c:pt>
                <c:pt idx="3859">
                  <c:v>44630.141331018516</c:v>
                </c:pt>
                <c:pt idx="3860">
                  <c:v>44630.142060185186</c:v>
                </c:pt>
                <c:pt idx="3861">
                  <c:v>44630.142789351848</c:v>
                </c:pt>
                <c:pt idx="3862">
                  <c:v>44630.143506944441</c:v>
                </c:pt>
                <c:pt idx="3863">
                  <c:v>44630.144236111111</c:v>
                </c:pt>
                <c:pt idx="3864">
                  <c:v>44630.144953703704</c:v>
                </c:pt>
                <c:pt idx="3865">
                  <c:v>44630.145682870374</c:v>
                </c:pt>
                <c:pt idx="3866">
                  <c:v>44630.146412037036</c:v>
                </c:pt>
                <c:pt idx="3867">
                  <c:v>44630.147141203706</c:v>
                </c:pt>
                <c:pt idx="3868">
                  <c:v>44630.147858796299</c:v>
                </c:pt>
                <c:pt idx="3869">
                  <c:v>44630.148587962962</c:v>
                </c:pt>
                <c:pt idx="3870">
                  <c:v>44630.149317129632</c:v>
                </c:pt>
                <c:pt idx="3871">
                  <c:v>44630.150034722225</c:v>
                </c:pt>
                <c:pt idx="3872">
                  <c:v>44630.150763888887</c:v>
                </c:pt>
                <c:pt idx="3873">
                  <c:v>44630.151493055557</c:v>
                </c:pt>
                <c:pt idx="3874">
                  <c:v>44630.15221064815</c:v>
                </c:pt>
                <c:pt idx="3875">
                  <c:v>44630.152939814812</c:v>
                </c:pt>
                <c:pt idx="3876">
                  <c:v>44630.153657407405</c:v>
                </c:pt>
                <c:pt idx="3877">
                  <c:v>44630.154386574075</c:v>
                </c:pt>
                <c:pt idx="3878">
                  <c:v>44630.155115740738</c:v>
                </c:pt>
                <c:pt idx="3879">
                  <c:v>44630.155833333331</c:v>
                </c:pt>
                <c:pt idx="3880">
                  <c:v>44630.1565625</c:v>
                </c:pt>
                <c:pt idx="3881">
                  <c:v>44630.15729166667</c:v>
                </c:pt>
                <c:pt idx="3882">
                  <c:v>44630.158009259256</c:v>
                </c:pt>
                <c:pt idx="3883">
                  <c:v>44630.158738425926</c:v>
                </c:pt>
                <c:pt idx="3884">
                  <c:v>44630.159513888888</c:v>
                </c:pt>
                <c:pt idx="3885">
                  <c:v>44630.160243055558</c:v>
                </c:pt>
                <c:pt idx="3886">
                  <c:v>44630.16097222222</c:v>
                </c:pt>
                <c:pt idx="3887">
                  <c:v>44630.161689814813</c:v>
                </c:pt>
                <c:pt idx="3888">
                  <c:v>44630.162418981483</c:v>
                </c:pt>
                <c:pt idx="3889">
                  <c:v>44630.163136574076</c:v>
                </c:pt>
                <c:pt idx="3890">
                  <c:v>44630.163865740738</c:v>
                </c:pt>
                <c:pt idx="3891">
                  <c:v>44630.164594907408</c:v>
                </c:pt>
                <c:pt idx="3892">
                  <c:v>44630.165324074071</c:v>
                </c:pt>
                <c:pt idx="3893">
                  <c:v>44630.166041666664</c:v>
                </c:pt>
                <c:pt idx="3894">
                  <c:v>44630.166770833333</c:v>
                </c:pt>
                <c:pt idx="3895">
                  <c:v>44630.167546296296</c:v>
                </c:pt>
                <c:pt idx="3896">
                  <c:v>44630.168275462966</c:v>
                </c:pt>
                <c:pt idx="3897">
                  <c:v>44630.168993055559</c:v>
                </c:pt>
                <c:pt idx="3898">
                  <c:v>44630.169722222221</c:v>
                </c:pt>
                <c:pt idx="3899">
                  <c:v>44630.170451388891</c:v>
                </c:pt>
                <c:pt idx="3900">
                  <c:v>44630.171168981484</c:v>
                </c:pt>
                <c:pt idx="3901">
                  <c:v>44630.171944444446</c:v>
                </c:pt>
                <c:pt idx="3902">
                  <c:v>44630.172673611109</c:v>
                </c:pt>
                <c:pt idx="3903">
                  <c:v>44630.173391203702</c:v>
                </c:pt>
                <c:pt idx="3904">
                  <c:v>44630.174120370371</c:v>
                </c:pt>
                <c:pt idx="3905">
                  <c:v>44630.174849537034</c:v>
                </c:pt>
                <c:pt idx="3906">
                  <c:v>44630.175567129627</c:v>
                </c:pt>
                <c:pt idx="3907">
                  <c:v>44630.176296296297</c:v>
                </c:pt>
                <c:pt idx="3908">
                  <c:v>44630.177025462966</c:v>
                </c:pt>
                <c:pt idx="3909">
                  <c:v>44630.177743055552</c:v>
                </c:pt>
                <c:pt idx="3910">
                  <c:v>44630.178472222222</c:v>
                </c:pt>
                <c:pt idx="3911">
                  <c:v>44630.179201388892</c:v>
                </c:pt>
                <c:pt idx="3912">
                  <c:v>44630.179918981485</c:v>
                </c:pt>
                <c:pt idx="3913">
                  <c:v>44630.180648148147</c:v>
                </c:pt>
                <c:pt idx="3914">
                  <c:v>44630.181377314817</c:v>
                </c:pt>
                <c:pt idx="3915">
                  <c:v>44630.18209490741</c:v>
                </c:pt>
                <c:pt idx="3916">
                  <c:v>44630.182824074072</c:v>
                </c:pt>
                <c:pt idx="3917">
                  <c:v>44630.183553240742</c:v>
                </c:pt>
                <c:pt idx="3918">
                  <c:v>44630.184270833335</c:v>
                </c:pt>
                <c:pt idx="3919">
                  <c:v>44630.184999999998</c:v>
                </c:pt>
                <c:pt idx="3920">
                  <c:v>44630.185729166667</c:v>
                </c:pt>
                <c:pt idx="3921">
                  <c:v>44630.18644675926</c:v>
                </c:pt>
                <c:pt idx="3922">
                  <c:v>44630.187175925923</c:v>
                </c:pt>
                <c:pt idx="3923">
                  <c:v>44630.187905092593</c:v>
                </c:pt>
                <c:pt idx="3924">
                  <c:v>44630.188622685186</c:v>
                </c:pt>
                <c:pt idx="3925">
                  <c:v>44630.189351851855</c:v>
                </c:pt>
                <c:pt idx="3926">
                  <c:v>44630.190069444441</c:v>
                </c:pt>
                <c:pt idx="3927">
                  <c:v>44630.190798611111</c:v>
                </c:pt>
                <c:pt idx="3928">
                  <c:v>44630.191527777781</c:v>
                </c:pt>
                <c:pt idx="3929">
                  <c:v>44630.192256944443</c:v>
                </c:pt>
                <c:pt idx="3930">
                  <c:v>44630.192974537036</c:v>
                </c:pt>
                <c:pt idx="3931">
                  <c:v>44630.193703703706</c:v>
                </c:pt>
                <c:pt idx="3932">
                  <c:v>44630.194479166668</c:v>
                </c:pt>
                <c:pt idx="3933">
                  <c:v>44630.195208333331</c:v>
                </c:pt>
                <c:pt idx="3934">
                  <c:v>44630.195925925924</c:v>
                </c:pt>
                <c:pt idx="3935">
                  <c:v>44630.196655092594</c:v>
                </c:pt>
                <c:pt idx="3936">
                  <c:v>44630.197384259256</c:v>
                </c:pt>
                <c:pt idx="3937">
                  <c:v>44630.198101851849</c:v>
                </c:pt>
                <c:pt idx="3938">
                  <c:v>44630.198831018519</c:v>
                </c:pt>
                <c:pt idx="3939">
                  <c:v>44630.199560185189</c:v>
                </c:pt>
                <c:pt idx="3940">
                  <c:v>44630.200277777774</c:v>
                </c:pt>
                <c:pt idx="3941">
                  <c:v>44630.201006944444</c:v>
                </c:pt>
                <c:pt idx="3942">
                  <c:v>44630.201724537037</c:v>
                </c:pt>
                <c:pt idx="3943">
                  <c:v>44630.202453703707</c:v>
                </c:pt>
                <c:pt idx="3944">
                  <c:v>44630.203182870369</c:v>
                </c:pt>
                <c:pt idx="3945">
                  <c:v>44630.203900462962</c:v>
                </c:pt>
                <c:pt idx="3946">
                  <c:v>44630.204629629632</c:v>
                </c:pt>
                <c:pt idx="3947">
                  <c:v>44630.205358796295</c:v>
                </c:pt>
                <c:pt idx="3948">
                  <c:v>44630.206087962964</c:v>
                </c:pt>
                <c:pt idx="3949">
                  <c:v>44630.206805555557</c:v>
                </c:pt>
                <c:pt idx="3950">
                  <c:v>44630.20753472222</c:v>
                </c:pt>
                <c:pt idx="3951">
                  <c:v>44630.20826388889</c:v>
                </c:pt>
                <c:pt idx="3952">
                  <c:v>44630.208981481483</c:v>
                </c:pt>
                <c:pt idx="3953">
                  <c:v>44630.209710648145</c:v>
                </c:pt>
                <c:pt idx="3954">
                  <c:v>44630.210439814815</c:v>
                </c:pt>
                <c:pt idx="3955">
                  <c:v>44630.211157407408</c:v>
                </c:pt>
                <c:pt idx="3956">
                  <c:v>44630.211886574078</c:v>
                </c:pt>
                <c:pt idx="3957">
                  <c:v>44630.21261574074</c:v>
                </c:pt>
                <c:pt idx="3958">
                  <c:v>44630.213333333333</c:v>
                </c:pt>
                <c:pt idx="3959">
                  <c:v>44630.214062500003</c:v>
                </c:pt>
                <c:pt idx="3960">
                  <c:v>44630.214780092596</c:v>
                </c:pt>
                <c:pt idx="3961">
                  <c:v>44630.215509259258</c:v>
                </c:pt>
                <c:pt idx="3962">
                  <c:v>44630.216238425928</c:v>
                </c:pt>
                <c:pt idx="3963">
                  <c:v>44630.216956018521</c:v>
                </c:pt>
                <c:pt idx="3964">
                  <c:v>44630.217685185184</c:v>
                </c:pt>
                <c:pt idx="3965">
                  <c:v>44630.218414351853</c:v>
                </c:pt>
                <c:pt idx="3966">
                  <c:v>44630.219131944446</c:v>
                </c:pt>
                <c:pt idx="3967">
                  <c:v>44630.219861111109</c:v>
                </c:pt>
                <c:pt idx="3968">
                  <c:v>44630.220590277779</c:v>
                </c:pt>
                <c:pt idx="3969">
                  <c:v>44630.221319444441</c:v>
                </c:pt>
                <c:pt idx="3970">
                  <c:v>44630.222037037034</c:v>
                </c:pt>
                <c:pt idx="3971">
                  <c:v>44630.222766203704</c:v>
                </c:pt>
                <c:pt idx="3972">
                  <c:v>44630.223483796297</c:v>
                </c:pt>
                <c:pt idx="3973">
                  <c:v>44630.224212962959</c:v>
                </c:pt>
                <c:pt idx="3974">
                  <c:v>44630.224942129629</c:v>
                </c:pt>
                <c:pt idx="3975">
                  <c:v>44630.225659722222</c:v>
                </c:pt>
                <c:pt idx="3976">
                  <c:v>44630.226388888892</c:v>
                </c:pt>
                <c:pt idx="3977">
                  <c:v>44630.227118055554</c:v>
                </c:pt>
                <c:pt idx="3978">
                  <c:v>44630.227835648147</c:v>
                </c:pt>
                <c:pt idx="3979">
                  <c:v>44630.228564814817</c:v>
                </c:pt>
                <c:pt idx="3980">
                  <c:v>44630.22929398148</c:v>
                </c:pt>
                <c:pt idx="3981">
                  <c:v>44630.230011574073</c:v>
                </c:pt>
                <c:pt idx="3982">
                  <c:v>44630.230740740742</c:v>
                </c:pt>
                <c:pt idx="3983">
                  <c:v>44630.231516203705</c:v>
                </c:pt>
                <c:pt idx="3984">
                  <c:v>44630.232245370367</c:v>
                </c:pt>
                <c:pt idx="3985">
                  <c:v>44630.232974537037</c:v>
                </c:pt>
                <c:pt idx="3986">
                  <c:v>44630.23369212963</c:v>
                </c:pt>
                <c:pt idx="3987">
                  <c:v>44630.2344212963</c:v>
                </c:pt>
                <c:pt idx="3988">
                  <c:v>44630.235150462962</c:v>
                </c:pt>
                <c:pt idx="3989">
                  <c:v>44630.235868055555</c:v>
                </c:pt>
                <c:pt idx="3990">
                  <c:v>44630.236597222225</c:v>
                </c:pt>
                <c:pt idx="3991">
                  <c:v>44630.237314814818</c:v>
                </c:pt>
                <c:pt idx="3992">
                  <c:v>44630.238043981481</c:v>
                </c:pt>
                <c:pt idx="3993">
                  <c:v>44630.23877314815</c:v>
                </c:pt>
                <c:pt idx="3994">
                  <c:v>44630.239490740743</c:v>
                </c:pt>
                <c:pt idx="3995">
                  <c:v>44630.240219907406</c:v>
                </c:pt>
                <c:pt idx="3996">
                  <c:v>44630.240949074076</c:v>
                </c:pt>
                <c:pt idx="3997">
                  <c:v>44630.241666666669</c:v>
                </c:pt>
                <c:pt idx="3998">
                  <c:v>44630.242395833331</c:v>
                </c:pt>
                <c:pt idx="3999">
                  <c:v>44630.243125000001</c:v>
                </c:pt>
                <c:pt idx="4000">
                  <c:v>44630.243842592594</c:v>
                </c:pt>
                <c:pt idx="4001">
                  <c:v>44630.244571759256</c:v>
                </c:pt>
                <c:pt idx="4002">
                  <c:v>44630.245300925926</c:v>
                </c:pt>
                <c:pt idx="4003">
                  <c:v>44630.246030092596</c:v>
                </c:pt>
                <c:pt idx="4004">
                  <c:v>44630.246747685182</c:v>
                </c:pt>
                <c:pt idx="4005">
                  <c:v>44630.247476851851</c:v>
                </c:pt>
                <c:pt idx="4006">
                  <c:v>44630.248194444444</c:v>
                </c:pt>
                <c:pt idx="4007">
                  <c:v>44630.248923611114</c:v>
                </c:pt>
                <c:pt idx="4008">
                  <c:v>44630.249652777777</c:v>
                </c:pt>
                <c:pt idx="4009">
                  <c:v>44630.25037037037</c:v>
                </c:pt>
                <c:pt idx="4010">
                  <c:v>44630.251099537039</c:v>
                </c:pt>
                <c:pt idx="4011">
                  <c:v>44630.251828703702</c:v>
                </c:pt>
                <c:pt idx="4012">
                  <c:v>44630.252546296295</c:v>
                </c:pt>
                <c:pt idx="4013">
                  <c:v>44630.253275462965</c:v>
                </c:pt>
                <c:pt idx="4014">
                  <c:v>44630.254004629627</c:v>
                </c:pt>
                <c:pt idx="4015">
                  <c:v>44630.25472222222</c:v>
                </c:pt>
                <c:pt idx="4016">
                  <c:v>44630.25545138889</c:v>
                </c:pt>
                <c:pt idx="4017">
                  <c:v>44630.256180555552</c:v>
                </c:pt>
                <c:pt idx="4018">
                  <c:v>44630.256898148145</c:v>
                </c:pt>
                <c:pt idx="4019">
                  <c:v>44630.257627314815</c:v>
                </c:pt>
                <c:pt idx="4020">
                  <c:v>44630.258356481485</c:v>
                </c:pt>
                <c:pt idx="4021">
                  <c:v>44630.259074074071</c:v>
                </c:pt>
                <c:pt idx="4022">
                  <c:v>44630.25980324074</c:v>
                </c:pt>
                <c:pt idx="4023">
                  <c:v>44630.26053240741</c:v>
                </c:pt>
                <c:pt idx="4024">
                  <c:v>44630.261250000003</c:v>
                </c:pt>
                <c:pt idx="4025">
                  <c:v>44630.261979166666</c:v>
                </c:pt>
                <c:pt idx="4026">
                  <c:v>44630.262708333335</c:v>
                </c:pt>
                <c:pt idx="4027">
                  <c:v>44630.263425925928</c:v>
                </c:pt>
                <c:pt idx="4028">
                  <c:v>44630.264155092591</c:v>
                </c:pt>
                <c:pt idx="4029">
                  <c:v>44630.264884259261</c:v>
                </c:pt>
                <c:pt idx="4030">
                  <c:v>44630.265601851854</c:v>
                </c:pt>
                <c:pt idx="4031">
                  <c:v>44630.266331018516</c:v>
                </c:pt>
                <c:pt idx="4032">
                  <c:v>44630.267060185186</c:v>
                </c:pt>
                <c:pt idx="4033">
                  <c:v>44630.267777777779</c:v>
                </c:pt>
                <c:pt idx="4034">
                  <c:v>44630.268506944441</c:v>
                </c:pt>
                <c:pt idx="4035">
                  <c:v>44630.269236111111</c:v>
                </c:pt>
                <c:pt idx="4036">
                  <c:v>44630.269953703704</c:v>
                </c:pt>
                <c:pt idx="4037">
                  <c:v>44630.270682870374</c:v>
                </c:pt>
                <c:pt idx="4038">
                  <c:v>44630.271412037036</c:v>
                </c:pt>
                <c:pt idx="4039">
                  <c:v>44630.272187499999</c:v>
                </c:pt>
                <c:pt idx="4040">
                  <c:v>44630.272905092592</c:v>
                </c:pt>
                <c:pt idx="4041">
                  <c:v>44630.273634259262</c:v>
                </c:pt>
                <c:pt idx="4042">
                  <c:v>44630.274363425924</c:v>
                </c:pt>
                <c:pt idx="4043">
                  <c:v>44630.275092592594</c:v>
                </c:pt>
                <c:pt idx="4044">
                  <c:v>44630.275810185187</c:v>
                </c:pt>
                <c:pt idx="4045">
                  <c:v>44630.276539351849</c:v>
                </c:pt>
                <c:pt idx="4046">
                  <c:v>44630.277268518519</c:v>
                </c:pt>
                <c:pt idx="4047">
                  <c:v>44630.277986111112</c:v>
                </c:pt>
                <c:pt idx="4048">
                  <c:v>44630.278715277775</c:v>
                </c:pt>
                <c:pt idx="4049">
                  <c:v>44630.279432870368</c:v>
                </c:pt>
                <c:pt idx="4050">
                  <c:v>44630.28020833333</c:v>
                </c:pt>
                <c:pt idx="4051">
                  <c:v>44630.2809375</c:v>
                </c:pt>
                <c:pt idx="4052">
                  <c:v>44630.281666666669</c:v>
                </c:pt>
                <c:pt idx="4053">
                  <c:v>44630.282384259262</c:v>
                </c:pt>
                <c:pt idx="4054">
                  <c:v>44630.283113425925</c:v>
                </c:pt>
                <c:pt idx="4055">
                  <c:v>44630.283842592595</c:v>
                </c:pt>
                <c:pt idx="4056">
                  <c:v>44630.284560185188</c:v>
                </c:pt>
                <c:pt idx="4057">
                  <c:v>44630.28528935185</c:v>
                </c:pt>
                <c:pt idx="4058">
                  <c:v>44630.28601851852</c:v>
                </c:pt>
                <c:pt idx="4059">
                  <c:v>44630.286736111113</c:v>
                </c:pt>
                <c:pt idx="4060">
                  <c:v>44630.287465277775</c:v>
                </c:pt>
                <c:pt idx="4061">
                  <c:v>44630.288194444445</c:v>
                </c:pt>
                <c:pt idx="4062">
                  <c:v>44630.288912037038</c:v>
                </c:pt>
                <c:pt idx="4063">
                  <c:v>44630.289641203701</c:v>
                </c:pt>
                <c:pt idx="4064">
                  <c:v>44630.290370370371</c:v>
                </c:pt>
                <c:pt idx="4065">
                  <c:v>44630.291087962964</c:v>
                </c:pt>
                <c:pt idx="4066">
                  <c:v>44630.291817129626</c:v>
                </c:pt>
                <c:pt idx="4067">
                  <c:v>44630.292546296296</c:v>
                </c:pt>
                <c:pt idx="4068">
                  <c:v>44630.293263888889</c:v>
                </c:pt>
                <c:pt idx="4069">
                  <c:v>44630.293993055559</c:v>
                </c:pt>
                <c:pt idx="4070">
                  <c:v>44630.294722222221</c:v>
                </c:pt>
                <c:pt idx="4071">
                  <c:v>44630.295439814814</c:v>
                </c:pt>
                <c:pt idx="4072">
                  <c:v>44630.296168981484</c:v>
                </c:pt>
                <c:pt idx="4073">
                  <c:v>44630.296898148146</c:v>
                </c:pt>
                <c:pt idx="4074">
                  <c:v>44630.297615740739</c:v>
                </c:pt>
                <c:pt idx="4075">
                  <c:v>44630.298344907409</c:v>
                </c:pt>
                <c:pt idx="4076">
                  <c:v>44630.299074074072</c:v>
                </c:pt>
                <c:pt idx="4077">
                  <c:v>44630.299791666665</c:v>
                </c:pt>
                <c:pt idx="4078">
                  <c:v>44630.300520833334</c:v>
                </c:pt>
                <c:pt idx="4079">
                  <c:v>44630.301238425927</c:v>
                </c:pt>
                <c:pt idx="4080">
                  <c:v>44630.30196759259</c:v>
                </c:pt>
                <c:pt idx="4081">
                  <c:v>44630.30269675926</c:v>
                </c:pt>
                <c:pt idx="4082">
                  <c:v>44630.303414351853</c:v>
                </c:pt>
                <c:pt idx="4083">
                  <c:v>44630.304143518515</c:v>
                </c:pt>
                <c:pt idx="4084">
                  <c:v>44630.304872685185</c:v>
                </c:pt>
                <c:pt idx="4085">
                  <c:v>44630.305601851855</c:v>
                </c:pt>
                <c:pt idx="4086">
                  <c:v>44630.306319444448</c:v>
                </c:pt>
                <c:pt idx="4087">
                  <c:v>44630.30704861111</c:v>
                </c:pt>
                <c:pt idx="4088">
                  <c:v>44630.30777777778</c:v>
                </c:pt>
                <c:pt idx="4089">
                  <c:v>44630.308495370373</c:v>
                </c:pt>
                <c:pt idx="4090">
                  <c:v>44630.309224537035</c:v>
                </c:pt>
                <c:pt idx="4091">
                  <c:v>44630.309953703705</c:v>
                </c:pt>
                <c:pt idx="4092">
                  <c:v>44630.310671296298</c:v>
                </c:pt>
                <c:pt idx="4093">
                  <c:v>44630.311400462961</c:v>
                </c:pt>
                <c:pt idx="4094">
                  <c:v>44630.31212962963</c:v>
                </c:pt>
                <c:pt idx="4095">
                  <c:v>44630.312847222223</c:v>
                </c:pt>
                <c:pt idx="4096">
                  <c:v>44630.313576388886</c:v>
                </c:pt>
                <c:pt idx="4097">
                  <c:v>44630.314305555556</c:v>
                </c:pt>
                <c:pt idx="4098">
                  <c:v>44630.315023148149</c:v>
                </c:pt>
                <c:pt idx="4099">
                  <c:v>44630.315752314818</c:v>
                </c:pt>
                <c:pt idx="4100">
                  <c:v>44630.316481481481</c:v>
                </c:pt>
                <c:pt idx="4101">
                  <c:v>44630.317199074074</c:v>
                </c:pt>
                <c:pt idx="4102">
                  <c:v>44630.317928240744</c:v>
                </c:pt>
                <c:pt idx="4103">
                  <c:v>44630.318657407406</c:v>
                </c:pt>
                <c:pt idx="4104">
                  <c:v>44630.319374999999</c:v>
                </c:pt>
                <c:pt idx="4105">
                  <c:v>44630.320104166669</c:v>
                </c:pt>
                <c:pt idx="4106">
                  <c:v>44630.320833333331</c:v>
                </c:pt>
                <c:pt idx="4107">
                  <c:v>44630.321550925924</c:v>
                </c:pt>
                <c:pt idx="4108">
                  <c:v>44630.322280092594</c:v>
                </c:pt>
                <c:pt idx="4109">
                  <c:v>44630.323009259257</c:v>
                </c:pt>
                <c:pt idx="4110">
                  <c:v>44630.32372685185</c:v>
                </c:pt>
                <c:pt idx="4111">
                  <c:v>44630.324456018519</c:v>
                </c:pt>
                <c:pt idx="4112">
                  <c:v>44630.325185185182</c:v>
                </c:pt>
                <c:pt idx="4113">
                  <c:v>44630.325902777775</c:v>
                </c:pt>
                <c:pt idx="4114">
                  <c:v>44630.326631944445</c:v>
                </c:pt>
                <c:pt idx="4115">
                  <c:v>44630.327361111114</c:v>
                </c:pt>
                <c:pt idx="4116">
                  <c:v>44630.3280787037</c:v>
                </c:pt>
                <c:pt idx="4117">
                  <c:v>44630.32880787037</c:v>
                </c:pt>
                <c:pt idx="4118">
                  <c:v>44630.32953703704</c:v>
                </c:pt>
                <c:pt idx="4119">
                  <c:v>44630.330254629633</c:v>
                </c:pt>
                <c:pt idx="4120">
                  <c:v>44630.330983796295</c:v>
                </c:pt>
                <c:pt idx="4121">
                  <c:v>44630.331759259258</c:v>
                </c:pt>
                <c:pt idx="4122">
                  <c:v>44630.332476851851</c:v>
                </c:pt>
                <c:pt idx="4123">
                  <c:v>44630.33320601852</c:v>
                </c:pt>
                <c:pt idx="4124">
                  <c:v>44630.333935185183</c:v>
                </c:pt>
                <c:pt idx="4125">
                  <c:v>44630.334652777776</c:v>
                </c:pt>
                <c:pt idx="4126">
                  <c:v>44630.335381944446</c:v>
                </c:pt>
                <c:pt idx="4127">
                  <c:v>44630.336111111108</c:v>
                </c:pt>
                <c:pt idx="4128">
                  <c:v>44630.336828703701</c:v>
                </c:pt>
                <c:pt idx="4129">
                  <c:v>44630.337557870371</c:v>
                </c:pt>
                <c:pt idx="4130">
                  <c:v>44630.338287037041</c:v>
                </c:pt>
                <c:pt idx="4131">
                  <c:v>44630.339004629626</c:v>
                </c:pt>
                <c:pt idx="4132">
                  <c:v>44630.339733796296</c:v>
                </c:pt>
                <c:pt idx="4133">
                  <c:v>44630.340462962966</c:v>
                </c:pt>
                <c:pt idx="4134">
                  <c:v>44630.341180555559</c:v>
                </c:pt>
                <c:pt idx="4135">
                  <c:v>44630.341909722221</c:v>
                </c:pt>
                <c:pt idx="4136">
                  <c:v>44630.342638888891</c:v>
                </c:pt>
                <c:pt idx="4137">
                  <c:v>44630.343356481484</c:v>
                </c:pt>
                <c:pt idx="4138">
                  <c:v>44630.344085648147</c:v>
                </c:pt>
                <c:pt idx="4139">
                  <c:v>44630.344814814816</c:v>
                </c:pt>
                <c:pt idx="4140">
                  <c:v>44630.345532407409</c:v>
                </c:pt>
                <c:pt idx="4141">
                  <c:v>44630.346261574072</c:v>
                </c:pt>
                <c:pt idx="4142">
                  <c:v>44630.346990740742</c:v>
                </c:pt>
                <c:pt idx="4143">
                  <c:v>44630.347708333335</c:v>
                </c:pt>
                <c:pt idx="4144">
                  <c:v>44630.348437499997</c:v>
                </c:pt>
                <c:pt idx="4145">
                  <c:v>44630.349166666667</c:v>
                </c:pt>
                <c:pt idx="4146">
                  <c:v>44630.34988425926</c:v>
                </c:pt>
                <c:pt idx="4147">
                  <c:v>44630.350613425922</c:v>
                </c:pt>
                <c:pt idx="4148">
                  <c:v>44630.351342592592</c:v>
                </c:pt>
                <c:pt idx="4149">
                  <c:v>44630.352060185185</c:v>
                </c:pt>
                <c:pt idx="4150">
                  <c:v>44630.352789351855</c:v>
                </c:pt>
                <c:pt idx="4151">
                  <c:v>44630.353518518517</c:v>
                </c:pt>
                <c:pt idx="4152">
                  <c:v>44630.35423611111</c:v>
                </c:pt>
                <c:pt idx="4153">
                  <c:v>44630.35496527778</c:v>
                </c:pt>
                <c:pt idx="4154">
                  <c:v>44630.355694444443</c:v>
                </c:pt>
                <c:pt idx="4155">
                  <c:v>44630.356412037036</c:v>
                </c:pt>
                <c:pt idx="4156">
                  <c:v>44630.357141203705</c:v>
                </c:pt>
                <c:pt idx="4157">
                  <c:v>44630.357870370368</c:v>
                </c:pt>
                <c:pt idx="4158">
                  <c:v>44630.358587962961</c:v>
                </c:pt>
                <c:pt idx="4159">
                  <c:v>44630.359317129631</c:v>
                </c:pt>
                <c:pt idx="4160">
                  <c:v>44630.360046296293</c:v>
                </c:pt>
                <c:pt idx="4161">
                  <c:v>44630.360763888886</c:v>
                </c:pt>
                <c:pt idx="4162">
                  <c:v>44630.361493055556</c:v>
                </c:pt>
                <c:pt idx="4163">
                  <c:v>44630.362210648149</c:v>
                </c:pt>
                <c:pt idx="4164">
                  <c:v>44630.362939814811</c:v>
                </c:pt>
                <c:pt idx="4165">
                  <c:v>44630.363668981481</c:v>
                </c:pt>
                <c:pt idx="4166">
                  <c:v>44630.364386574074</c:v>
                </c:pt>
                <c:pt idx="4167">
                  <c:v>44630.365115740744</c:v>
                </c:pt>
                <c:pt idx="4168">
                  <c:v>44630.365844907406</c:v>
                </c:pt>
                <c:pt idx="4169">
                  <c:v>44630.366574074076</c:v>
                </c:pt>
                <c:pt idx="4170">
                  <c:v>44630.367291666669</c:v>
                </c:pt>
                <c:pt idx="4171">
                  <c:v>44630.368020833332</c:v>
                </c:pt>
                <c:pt idx="4172">
                  <c:v>44630.368796296294</c:v>
                </c:pt>
                <c:pt idx="4173">
                  <c:v>44630.369513888887</c:v>
                </c:pt>
                <c:pt idx="4174">
                  <c:v>44630.370243055557</c:v>
                </c:pt>
                <c:pt idx="4175">
                  <c:v>44630.370972222219</c:v>
                </c:pt>
                <c:pt idx="4176">
                  <c:v>44630.371689814812</c:v>
                </c:pt>
                <c:pt idx="4177">
                  <c:v>44630.372418981482</c:v>
                </c:pt>
                <c:pt idx="4178">
                  <c:v>44630.373148148145</c:v>
                </c:pt>
                <c:pt idx="4179">
                  <c:v>44630.373865740738</c:v>
                </c:pt>
                <c:pt idx="4180">
                  <c:v>44630.374594907407</c:v>
                </c:pt>
                <c:pt idx="4181">
                  <c:v>44630.3753125</c:v>
                </c:pt>
                <c:pt idx="4182">
                  <c:v>44630.37604166667</c:v>
                </c:pt>
                <c:pt idx="4183">
                  <c:v>44630.376770833333</c:v>
                </c:pt>
                <c:pt idx="4184">
                  <c:v>44630.377488425926</c:v>
                </c:pt>
                <c:pt idx="4185">
                  <c:v>44630.378217592595</c:v>
                </c:pt>
                <c:pt idx="4186">
                  <c:v>44630.378946759258</c:v>
                </c:pt>
                <c:pt idx="4187">
                  <c:v>44630.379664351851</c:v>
                </c:pt>
                <c:pt idx="4188">
                  <c:v>44630.380393518521</c:v>
                </c:pt>
                <c:pt idx="4189">
                  <c:v>44630.381122685183</c:v>
                </c:pt>
                <c:pt idx="4190">
                  <c:v>44630.381840277776</c:v>
                </c:pt>
                <c:pt idx="4191">
                  <c:v>44630.382569444446</c:v>
                </c:pt>
                <c:pt idx="4192">
                  <c:v>44630.383298611108</c:v>
                </c:pt>
                <c:pt idx="4193">
                  <c:v>44630.384016203701</c:v>
                </c:pt>
                <c:pt idx="4194">
                  <c:v>44630.384745370371</c:v>
                </c:pt>
                <c:pt idx="4195">
                  <c:v>44630.385462962964</c:v>
                </c:pt>
                <c:pt idx="4196">
                  <c:v>44630.386192129627</c:v>
                </c:pt>
                <c:pt idx="4197">
                  <c:v>44630.386921296296</c:v>
                </c:pt>
                <c:pt idx="4198">
                  <c:v>44630.387638888889</c:v>
                </c:pt>
                <c:pt idx="4199">
                  <c:v>44630.388368055559</c:v>
                </c:pt>
                <c:pt idx="4200">
                  <c:v>44630.389097222222</c:v>
                </c:pt>
                <c:pt idx="4201">
                  <c:v>44630.389814814815</c:v>
                </c:pt>
                <c:pt idx="4202">
                  <c:v>44630.390543981484</c:v>
                </c:pt>
                <c:pt idx="4203">
                  <c:v>44630.391273148147</c:v>
                </c:pt>
                <c:pt idx="4204">
                  <c:v>44630.39199074074</c:v>
                </c:pt>
                <c:pt idx="4205">
                  <c:v>44630.39271990741</c:v>
                </c:pt>
                <c:pt idx="4206">
                  <c:v>44630.393449074072</c:v>
                </c:pt>
                <c:pt idx="4207">
                  <c:v>44630.394166666665</c:v>
                </c:pt>
                <c:pt idx="4208">
                  <c:v>44630.394895833335</c:v>
                </c:pt>
                <c:pt idx="4209">
                  <c:v>44630.395624999997</c:v>
                </c:pt>
                <c:pt idx="4210">
                  <c:v>44630.39634259259</c:v>
                </c:pt>
                <c:pt idx="4211">
                  <c:v>44630.39707175926</c:v>
                </c:pt>
                <c:pt idx="4212">
                  <c:v>44630.397800925923</c:v>
                </c:pt>
                <c:pt idx="4213">
                  <c:v>44630.398518518516</c:v>
                </c:pt>
                <c:pt idx="4214">
                  <c:v>44630.399247685185</c:v>
                </c:pt>
                <c:pt idx="4215">
                  <c:v>44630.399976851855</c:v>
                </c:pt>
                <c:pt idx="4216">
                  <c:v>44630.400694444441</c:v>
                </c:pt>
                <c:pt idx="4217">
                  <c:v>44630.401423611111</c:v>
                </c:pt>
                <c:pt idx="4218">
                  <c:v>44630.40215277778</c:v>
                </c:pt>
                <c:pt idx="4219">
                  <c:v>44630.402870370373</c:v>
                </c:pt>
                <c:pt idx="4220">
                  <c:v>44630.403599537036</c:v>
                </c:pt>
                <c:pt idx="4221">
                  <c:v>44630.404317129629</c:v>
                </c:pt>
                <c:pt idx="4222">
                  <c:v>44630.405046296299</c:v>
                </c:pt>
                <c:pt idx="4223">
                  <c:v>44630.405775462961</c:v>
                </c:pt>
                <c:pt idx="4224">
                  <c:v>44630.406493055554</c:v>
                </c:pt>
                <c:pt idx="4225">
                  <c:v>44630.407222222224</c:v>
                </c:pt>
                <c:pt idx="4226">
                  <c:v>44630.407951388886</c:v>
                </c:pt>
                <c:pt idx="4227">
                  <c:v>44630.408668981479</c:v>
                </c:pt>
                <c:pt idx="4228">
                  <c:v>44630.409398148149</c:v>
                </c:pt>
                <c:pt idx="4229">
                  <c:v>44630.410127314812</c:v>
                </c:pt>
                <c:pt idx="4230">
                  <c:v>44630.410844907405</c:v>
                </c:pt>
                <c:pt idx="4231">
                  <c:v>44630.411574074074</c:v>
                </c:pt>
                <c:pt idx="4232">
                  <c:v>44630.412303240744</c:v>
                </c:pt>
                <c:pt idx="4233">
                  <c:v>44630.41302083333</c:v>
                </c:pt>
                <c:pt idx="4234">
                  <c:v>44630.41375</c:v>
                </c:pt>
                <c:pt idx="4235">
                  <c:v>44630.414479166669</c:v>
                </c:pt>
                <c:pt idx="4236">
                  <c:v>44630.415196759262</c:v>
                </c:pt>
                <c:pt idx="4237">
                  <c:v>44630.415925925925</c:v>
                </c:pt>
                <c:pt idx="4238">
                  <c:v>44630.416655092595</c:v>
                </c:pt>
                <c:pt idx="4239">
                  <c:v>44630.417372685188</c:v>
                </c:pt>
                <c:pt idx="4240">
                  <c:v>44630.41810185185</c:v>
                </c:pt>
                <c:pt idx="4241">
                  <c:v>44630.41883101852</c:v>
                </c:pt>
                <c:pt idx="4242">
                  <c:v>44630.419548611113</c:v>
                </c:pt>
                <c:pt idx="4243">
                  <c:v>44630.420277777775</c:v>
                </c:pt>
                <c:pt idx="4244">
                  <c:v>44630.421006944445</c:v>
                </c:pt>
                <c:pt idx="4245">
                  <c:v>44630.421736111108</c:v>
                </c:pt>
                <c:pt idx="4246">
                  <c:v>44630.422453703701</c:v>
                </c:pt>
                <c:pt idx="4247">
                  <c:v>44630.423182870371</c:v>
                </c:pt>
                <c:pt idx="4248">
                  <c:v>44630.423900462964</c:v>
                </c:pt>
                <c:pt idx="4249">
                  <c:v>44630.424629629626</c:v>
                </c:pt>
                <c:pt idx="4250">
                  <c:v>44630.425358796296</c:v>
                </c:pt>
                <c:pt idx="4251">
                  <c:v>44630.426087962966</c:v>
                </c:pt>
                <c:pt idx="4252">
                  <c:v>44630.426805555559</c:v>
                </c:pt>
                <c:pt idx="4253">
                  <c:v>44630.427534722221</c:v>
                </c:pt>
                <c:pt idx="4254">
                  <c:v>44630.428263888891</c:v>
                </c:pt>
                <c:pt idx="4255">
                  <c:v>44630.428981481484</c:v>
                </c:pt>
                <c:pt idx="4256">
                  <c:v>44630.429710648146</c:v>
                </c:pt>
                <c:pt idx="4257">
                  <c:v>44630.430439814816</c:v>
                </c:pt>
                <c:pt idx="4258">
                  <c:v>44630.431157407409</c:v>
                </c:pt>
                <c:pt idx="4259">
                  <c:v>44630.431886574072</c:v>
                </c:pt>
                <c:pt idx="4260">
                  <c:v>44630.432615740741</c:v>
                </c:pt>
                <c:pt idx="4261">
                  <c:v>44630.433333333334</c:v>
                </c:pt>
                <c:pt idx="4262">
                  <c:v>44630.434062499997</c:v>
                </c:pt>
                <c:pt idx="4263">
                  <c:v>44630.434837962966</c:v>
                </c:pt>
                <c:pt idx="4264">
                  <c:v>44630.435567129629</c:v>
                </c:pt>
                <c:pt idx="4265">
                  <c:v>44630.436284722222</c:v>
                </c:pt>
                <c:pt idx="4266">
                  <c:v>44630.437013888892</c:v>
                </c:pt>
                <c:pt idx="4267">
                  <c:v>44630.437743055554</c:v>
                </c:pt>
                <c:pt idx="4268">
                  <c:v>44630.438460648147</c:v>
                </c:pt>
                <c:pt idx="4269">
                  <c:v>44630.439189814817</c:v>
                </c:pt>
                <c:pt idx="4270">
                  <c:v>44630.43990740741</c:v>
                </c:pt>
                <c:pt idx="4271">
                  <c:v>44630.440636574072</c:v>
                </c:pt>
                <c:pt idx="4272">
                  <c:v>44630.441365740742</c:v>
                </c:pt>
                <c:pt idx="4273">
                  <c:v>44630.442083333335</c:v>
                </c:pt>
                <c:pt idx="4274">
                  <c:v>44630.442812499998</c:v>
                </c:pt>
                <c:pt idx="4275">
                  <c:v>44630.443541666667</c:v>
                </c:pt>
                <c:pt idx="4276">
                  <c:v>44630.44425925926</c:v>
                </c:pt>
                <c:pt idx="4277">
                  <c:v>44630.444988425923</c:v>
                </c:pt>
                <c:pt idx="4278">
                  <c:v>44630.445717592593</c:v>
                </c:pt>
                <c:pt idx="4279">
                  <c:v>44630.446435185186</c:v>
                </c:pt>
                <c:pt idx="4280">
                  <c:v>44630.447164351855</c:v>
                </c:pt>
                <c:pt idx="4281">
                  <c:v>44630.447893518518</c:v>
                </c:pt>
                <c:pt idx="4282">
                  <c:v>44630.448611111111</c:v>
                </c:pt>
                <c:pt idx="4283">
                  <c:v>44630.449340277781</c:v>
                </c:pt>
                <c:pt idx="4284">
                  <c:v>44630.450069444443</c:v>
                </c:pt>
                <c:pt idx="4285">
                  <c:v>44630.450787037036</c:v>
                </c:pt>
                <c:pt idx="4286">
                  <c:v>44630.451516203706</c:v>
                </c:pt>
                <c:pt idx="4287">
                  <c:v>44630.452245370368</c:v>
                </c:pt>
                <c:pt idx="4288">
                  <c:v>44630.452962962961</c:v>
                </c:pt>
                <c:pt idx="4289">
                  <c:v>44630.453692129631</c:v>
                </c:pt>
                <c:pt idx="4290">
                  <c:v>44630.454421296294</c:v>
                </c:pt>
                <c:pt idx="4291">
                  <c:v>44630.455138888887</c:v>
                </c:pt>
                <c:pt idx="4292">
                  <c:v>44630.455868055556</c:v>
                </c:pt>
                <c:pt idx="4293">
                  <c:v>44630.456597222219</c:v>
                </c:pt>
                <c:pt idx="4294">
                  <c:v>44630.457314814812</c:v>
                </c:pt>
                <c:pt idx="4295">
                  <c:v>44630.458043981482</c:v>
                </c:pt>
                <c:pt idx="4296">
                  <c:v>44630.458773148152</c:v>
                </c:pt>
                <c:pt idx="4297">
                  <c:v>44630.459490740737</c:v>
                </c:pt>
                <c:pt idx="4298">
                  <c:v>44630.460219907407</c:v>
                </c:pt>
                <c:pt idx="4299">
                  <c:v>44630.4609375</c:v>
                </c:pt>
                <c:pt idx="4300">
                  <c:v>44630.46166666667</c:v>
                </c:pt>
                <c:pt idx="4301">
                  <c:v>44630.462395833332</c:v>
                </c:pt>
                <c:pt idx="4302">
                  <c:v>44630.463113425925</c:v>
                </c:pt>
                <c:pt idx="4303">
                  <c:v>44630.463842592595</c:v>
                </c:pt>
                <c:pt idx="4304">
                  <c:v>44630.464571759258</c:v>
                </c:pt>
                <c:pt idx="4305">
                  <c:v>44630.465289351851</c:v>
                </c:pt>
                <c:pt idx="4306">
                  <c:v>44630.46601851852</c:v>
                </c:pt>
                <c:pt idx="4307">
                  <c:v>44630.466747685183</c:v>
                </c:pt>
                <c:pt idx="4308">
                  <c:v>44630.467465277776</c:v>
                </c:pt>
                <c:pt idx="4309">
                  <c:v>44630.468194444446</c:v>
                </c:pt>
                <c:pt idx="4310">
                  <c:v>44630.468923611108</c:v>
                </c:pt>
                <c:pt idx="4311">
                  <c:v>44630.469641203701</c:v>
                </c:pt>
                <c:pt idx="4312">
                  <c:v>44630.470370370371</c:v>
                </c:pt>
                <c:pt idx="4313">
                  <c:v>44630.471099537041</c:v>
                </c:pt>
                <c:pt idx="4314">
                  <c:v>44630.471817129626</c:v>
                </c:pt>
                <c:pt idx="4315">
                  <c:v>44630.472546296296</c:v>
                </c:pt>
                <c:pt idx="4316">
                  <c:v>44630.473275462966</c:v>
                </c:pt>
                <c:pt idx="4317">
                  <c:v>44630.474004629628</c:v>
                </c:pt>
                <c:pt idx="4318">
                  <c:v>44630.474722222221</c:v>
                </c:pt>
                <c:pt idx="4319">
                  <c:v>44630.475451388891</c:v>
                </c:pt>
                <c:pt idx="4320">
                  <c:v>44630.476180555554</c:v>
                </c:pt>
                <c:pt idx="4321">
                  <c:v>44630.476898148147</c:v>
                </c:pt>
                <c:pt idx="4322">
                  <c:v>44630.477627314816</c:v>
                </c:pt>
                <c:pt idx="4323">
                  <c:v>44630.478356481479</c:v>
                </c:pt>
                <c:pt idx="4324">
                  <c:v>44630.479074074072</c:v>
                </c:pt>
                <c:pt idx="4325">
                  <c:v>44630.479803240742</c:v>
                </c:pt>
                <c:pt idx="4326">
                  <c:v>44630.480520833335</c:v>
                </c:pt>
                <c:pt idx="4327">
                  <c:v>44630.481249999997</c:v>
                </c:pt>
                <c:pt idx="4328">
                  <c:v>44630.481979166667</c:v>
                </c:pt>
                <c:pt idx="4329">
                  <c:v>44630.48269675926</c:v>
                </c:pt>
                <c:pt idx="4330">
                  <c:v>44630.483425925922</c:v>
                </c:pt>
                <c:pt idx="4331">
                  <c:v>44630.484155092592</c:v>
                </c:pt>
                <c:pt idx="4332">
                  <c:v>44630.484872685185</c:v>
                </c:pt>
              </c:numCache>
            </c:numRef>
          </c:xVal>
          <c:yVal>
            <c:numRef>
              <c:f>Sheet3!$D$3600:$D$7932</c:f>
              <c:numCache>
                <c:formatCode>General</c:formatCode>
                <c:ptCount val="4333"/>
                <c:pt idx="0">
                  <c:v>2.891E-9</c:v>
                </c:pt>
                <c:pt idx="1">
                  <c:v>2.891E-9</c:v>
                </c:pt>
                <c:pt idx="2">
                  <c:v>2.888E-9</c:v>
                </c:pt>
                <c:pt idx="3">
                  <c:v>2.888E-9</c:v>
                </c:pt>
                <c:pt idx="4">
                  <c:v>2.891E-9</c:v>
                </c:pt>
                <c:pt idx="5">
                  <c:v>2.891E-9</c:v>
                </c:pt>
                <c:pt idx="6">
                  <c:v>2.8959999999999999E-9</c:v>
                </c:pt>
                <c:pt idx="7">
                  <c:v>2.891E-9</c:v>
                </c:pt>
                <c:pt idx="8">
                  <c:v>2.888E-9</c:v>
                </c:pt>
                <c:pt idx="9">
                  <c:v>2.8860000000000002E-9</c:v>
                </c:pt>
                <c:pt idx="10">
                  <c:v>2.899E-9</c:v>
                </c:pt>
                <c:pt idx="11">
                  <c:v>2.8929999999999998E-9</c:v>
                </c:pt>
                <c:pt idx="12">
                  <c:v>2.9009999999999998E-9</c:v>
                </c:pt>
                <c:pt idx="13">
                  <c:v>2.9410000000000001E-9</c:v>
                </c:pt>
                <c:pt idx="14">
                  <c:v>2.938E-9</c:v>
                </c:pt>
                <c:pt idx="15">
                  <c:v>2.9539999999999999E-9</c:v>
                </c:pt>
                <c:pt idx="16">
                  <c:v>2.9619999999999999E-9</c:v>
                </c:pt>
                <c:pt idx="17">
                  <c:v>3.2970000000000001E-9</c:v>
                </c:pt>
                <c:pt idx="18">
                  <c:v>3.8220000000000002E-9</c:v>
                </c:pt>
                <c:pt idx="19">
                  <c:v>4.8440000000000002E-9</c:v>
                </c:pt>
                <c:pt idx="20">
                  <c:v>9.5770000000000003E-9</c:v>
                </c:pt>
                <c:pt idx="21">
                  <c:v>7.9770000000000006E-8</c:v>
                </c:pt>
                <c:pt idx="22">
                  <c:v>2.9139999999999998E-7</c:v>
                </c:pt>
                <c:pt idx="23">
                  <c:v>3.2469999999999999E-7</c:v>
                </c:pt>
                <c:pt idx="24">
                  <c:v>1.5160000000000001E-7</c:v>
                </c:pt>
                <c:pt idx="25">
                  <c:v>3.6209999999999998E-8</c:v>
                </c:pt>
                <c:pt idx="26">
                  <c:v>1.5279999999999999E-8</c:v>
                </c:pt>
                <c:pt idx="27">
                  <c:v>1.084E-8</c:v>
                </c:pt>
                <c:pt idx="28">
                  <c:v>8.9920000000000004E-9</c:v>
                </c:pt>
                <c:pt idx="29">
                  <c:v>7.8980000000000006E-9</c:v>
                </c:pt>
                <c:pt idx="30">
                  <c:v>7.1790000000000001E-9</c:v>
                </c:pt>
                <c:pt idx="31">
                  <c:v>6.6139999999999997E-9</c:v>
                </c:pt>
                <c:pt idx="32">
                  <c:v>6.1989999999999998E-9</c:v>
                </c:pt>
                <c:pt idx="33">
                  <c:v>5.8619999999999998E-9</c:v>
                </c:pt>
                <c:pt idx="34">
                  <c:v>5.6040000000000001E-9</c:v>
                </c:pt>
                <c:pt idx="35">
                  <c:v>5.4009999999999999E-9</c:v>
                </c:pt>
                <c:pt idx="36">
                  <c:v>5.2190000000000003E-9</c:v>
                </c:pt>
                <c:pt idx="37">
                  <c:v>5.0890000000000001E-9</c:v>
                </c:pt>
                <c:pt idx="38">
                  <c:v>5.0209999999999999E-9</c:v>
                </c:pt>
                <c:pt idx="39">
                  <c:v>4.9900000000000003E-9</c:v>
                </c:pt>
                <c:pt idx="40">
                  <c:v>4.9399999999999999E-9</c:v>
                </c:pt>
                <c:pt idx="41">
                  <c:v>4.8959999999999996E-9</c:v>
                </c:pt>
                <c:pt idx="42">
                  <c:v>4.8740000000000003E-9</c:v>
                </c:pt>
                <c:pt idx="43">
                  <c:v>4.8479999999999998E-9</c:v>
                </c:pt>
                <c:pt idx="44">
                  <c:v>4.8E-9</c:v>
                </c:pt>
                <c:pt idx="45">
                  <c:v>4.7440000000000002E-9</c:v>
                </c:pt>
                <c:pt idx="46">
                  <c:v>4.7360000000000002E-9</c:v>
                </c:pt>
                <c:pt idx="47">
                  <c:v>4.7870000000000001E-9</c:v>
                </c:pt>
                <c:pt idx="48">
                  <c:v>4.9449999999999998E-9</c:v>
                </c:pt>
                <c:pt idx="49">
                  <c:v>5.3050000000000002E-9</c:v>
                </c:pt>
                <c:pt idx="50">
                  <c:v>5.7630000000000001E-9</c:v>
                </c:pt>
                <c:pt idx="51">
                  <c:v>6.2829999999999999E-9</c:v>
                </c:pt>
                <c:pt idx="52">
                  <c:v>6.8139999999999998E-9</c:v>
                </c:pt>
                <c:pt idx="53">
                  <c:v>7.0889999999999998E-9</c:v>
                </c:pt>
                <c:pt idx="54">
                  <c:v>7.0509999999999997E-9</c:v>
                </c:pt>
                <c:pt idx="55">
                  <c:v>6.925E-9</c:v>
                </c:pt>
                <c:pt idx="56">
                  <c:v>6.8509999999999996E-9</c:v>
                </c:pt>
                <c:pt idx="57">
                  <c:v>6.9189999999999998E-9</c:v>
                </c:pt>
                <c:pt idx="58">
                  <c:v>7.1600000000000001E-9</c:v>
                </c:pt>
                <c:pt idx="59">
                  <c:v>7.4829999999999999E-9</c:v>
                </c:pt>
                <c:pt idx="60">
                  <c:v>7.8700000000000003E-9</c:v>
                </c:pt>
                <c:pt idx="61">
                  <c:v>8.2770000000000003E-9</c:v>
                </c:pt>
                <c:pt idx="62">
                  <c:v>8.6189999999999993E-9</c:v>
                </c:pt>
                <c:pt idx="63">
                  <c:v>8.9269999999999995E-9</c:v>
                </c:pt>
                <c:pt idx="64">
                  <c:v>9.1470000000000008E-9</c:v>
                </c:pt>
                <c:pt idx="65">
                  <c:v>9.3390000000000001E-9</c:v>
                </c:pt>
                <c:pt idx="66">
                  <c:v>9.5170000000000001E-9</c:v>
                </c:pt>
                <c:pt idx="67">
                  <c:v>9.6980000000000002E-9</c:v>
                </c:pt>
                <c:pt idx="68">
                  <c:v>9.9010000000000004E-9</c:v>
                </c:pt>
                <c:pt idx="69">
                  <c:v>1.007E-8</c:v>
                </c:pt>
                <c:pt idx="70">
                  <c:v>1.02E-8</c:v>
                </c:pt>
                <c:pt idx="71">
                  <c:v>1.03E-8</c:v>
                </c:pt>
                <c:pt idx="72">
                  <c:v>1.036E-8</c:v>
                </c:pt>
                <c:pt idx="73">
                  <c:v>1.042E-8</c:v>
                </c:pt>
                <c:pt idx="74">
                  <c:v>1.05E-8</c:v>
                </c:pt>
                <c:pt idx="75">
                  <c:v>1.0579999999999999E-8</c:v>
                </c:pt>
                <c:pt idx="76">
                  <c:v>1.063E-8</c:v>
                </c:pt>
                <c:pt idx="77">
                  <c:v>1.064E-8</c:v>
                </c:pt>
                <c:pt idx="78">
                  <c:v>1.064E-8</c:v>
                </c:pt>
                <c:pt idx="79">
                  <c:v>1.0649999999999999E-8</c:v>
                </c:pt>
                <c:pt idx="80">
                  <c:v>1.069E-8</c:v>
                </c:pt>
                <c:pt idx="81">
                  <c:v>1.075E-8</c:v>
                </c:pt>
                <c:pt idx="82">
                  <c:v>1.0730000000000001E-8</c:v>
                </c:pt>
                <c:pt idx="83">
                  <c:v>1.076E-8</c:v>
                </c:pt>
                <c:pt idx="84">
                  <c:v>1.071E-8</c:v>
                </c:pt>
                <c:pt idx="85">
                  <c:v>1.0730000000000001E-8</c:v>
                </c:pt>
                <c:pt idx="86">
                  <c:v>1.0740000000000001E-8</c:v>
                </c:pt>
                <c:pt idx="87">
                  <c:v>1.075E-8</c:v>
                </c:pt>
                <c:pt idx="88">
                  <c:v>1.0719999999999999E-8</c:v>
                </c:pt>
                <c:pt idx="89">
                  <c:v>1.0719999999999999E-8</c:v>
                </c:pt>
                <c:pt idx="90">
                  <c:v>1.077E-8</c:v>
                </c:pt>
                <c:pt idx="91">
                  <c:v>1.076E-8</c:v>
                </c:pt>
                <c:pt idx="92">
                  <c:v>1.075E-8</c:v>
                </c:pt>
                <c:pt idx="93">
                  <c:v>1.0740000000000001E-8</c:v>
                </c:pt>
                <c:pt idx="94">
                  <c:v>1.0730000000000001E-8</c:v>
                </c:pt>
                <c:pt idx="95">
                  <c:v>1.075E-8</c:v>
                </c:pt>
                <c:pt idx="96">
                  <c:v>1.078E-8</c:v>
                </c:pt>
                <c:pt idx="97">
                  <c:v>1.0789999999999999E-8</c:v>
                </c:pt>
                <c:pt idx="98">
                  <c:v>1.0740000000000001E-8</c:v>
                </c:pt>
                <c:pt idx="99">
                  <c:v>1.0740000000000001E-8</c:v>
                </c:pt>
                <c:pt idx="100">
                  <c:v>1.0730000000000001E-8</c:v>
                </c:pt>
                <c:pt idx="101">
                  <c:v>1.077E-8</c:v>
                </c:pt>
                <c:pt idx="102">
                  <c:v>1.077E-8</c:v>
                </c:pt>
                <c:pt idx="103">
                  <c:v>1.0740000000000001E-8</c:v>
                </c:pt>
                <c:pt idx="104">
                  <c:v>1.07E-8</c:v>
                </c:pt>
                <c:pt idx="105">
                  <c:v>1.075E-8</c:v>
                </c:pt>
                <c:pt idx="106">
                  <c:v>1.0730000000000001E-8</c:v>
                </c:pt>
                <c:pt idx="107">
                  <c:v>1.0740000000000001E-8</c:v>
                </c:pt>
                <c:pt idx="108">
                  <c:v>1.0719999999999999E-8</c:v>
                </c:pt>
                <c:pt idx="109">
                  <c:v>1.0109999999999999E-8</c:v>
                </c:pt>
                <c:pt idx="110">
                  <c:v>6.8509999999999996E-9</c:v>
                </c:pt>
                <c:pt idx="111">
                  <c:v>5.0170000000000004E-9</c:v>
                </c:pt>
                <c:pt idx="112">
                  <c:v>4.1670000000000002E-9</c:v>
                </c:pt>
                <c:pt idx="113">
                  <c:v>3.778E-9</c:v>
                </c:pt>
                <c:pt idx="114">
                  <c:v>3.5980000000000002E-9</c:v>
                </c:pt>
                <c:pt idx="115">
                  <c:v>3.5050000000000002E-9</c:v>
                </c:pt>
                <c:pt idx="116">
                  <c:v>3.449E-9</c:v>
                </c:pt>
                <c:pt idx="117">
                  <c:v>3.4210000000000001E-9</c:v>
                </c:pt>
                <c:pt idx="118">
                  <c:v>3.4029999999999999E-9</c:v>
                </c:pt>
                <c:pt idx="119">
                  <c:v>3.3809999999999998E-9</c:v>
                </c:pt>
                <c:pt idx="120">
                  <c:v>3.3719999999999999E-9</c:v>
                </c:pt>
                <c:pt idx="121">
                  <c:v>3.36E-9</c:v>
                </c:pt>
                <c:pt idx="122">
                  <c:v>3.3510000000000001E-9</c:v>
                </c:pt>
                <c:pt idx="123">
                  <c:v>3.3419999999999998E-9</c:v>
                </c:pt>
                <c:pt idx="124">
                  <c:v>3.3390000000000002E-9</c:v>
                </c:pt>
                <c:pt idx="125">
                  <c:v>3.3360000000000001E-9</c:v>
                </c:pt>
                <c:pt idx="126">
                  <c:v>3.333E-9</c:v>
                </c:pt>
                <c:pt idx="127">
                  <c:v>3.3270000000000002E-9</c:v>
                </c:pt>
                <c:pt idx="128">
                  <c:v>3.3240000000000001E-9</c:v>
                </c:pt>
                <c:pt idx="129">
                  <c:v>3.3179999999999999E-9</c:v>
                </c:pt>
                <c:pt idx="130">
                  <c:v>3.3149999999999998E-9</c:v>
                </c:pt>
                <c:pt idx="131">
                  <c:v>3.3240000000000001E-9</c:v>
                </c:pt>
                <c:pt idx="132">
                  <c:v>3.3149999999999998E-9</c:v>
                </c:pt>
                <c:pt idx="133">
                  <c:v>3.3090000000000001E-9</c:v>
                </c:pt>
                <c:pt idx="134">
                  <c:v>3.306E-9</c:v>
                </c:pt>
                <c:pt idx="135">
                  <c:v>3.2970000000000001E-9</c:v>
                </c:pt>
                <c:pt idx="136">
                  <c:v>3.2909999999999999E-9</c:v>
                </c:pt>
                <c:pt idx="137">
                  <c:v>3.282E-9</c:v>
                </c:pt>
                <c:pt idx="138">
                  <c:v>3.2770000000000002E-9</c:v>
                </c:pt>
                <c:pt idx="139">
                  <c:v>3.271E-9</c:v>
                </c:pt>
                <c:pt idx="140">
                  <c:v>3.2679999999999999E-9</c:v>
                </c:pt>
                <c:pt idx="141">
                  <c:v>3.259E-9</c:v>
                </c:pt>
                <c:pt idx="142">
                  <c:v>3.2529999999999998E-9</c:v>
                </c:pt>
                <c:pt idx="143">
                  <c:v>3.2500000000000002E-9</c:v>
                </c:pt>
                <c:pt idx="144">
                  <c:v>3.2390000000000001E-9</c:v>
                </c:pt>
                <c:pt idx="145">
                  <c:v>3.244E-9</c:v>
                </c:pt>
                <c:pt idx="146">
                  <c:v>3.2409999999999999E-9</c:v>
                </c:pt>
                <c:pt idx="147">
                  <c:v>3.236E-9</c:v>
                </c:pt>
                <c:pt idx="148">
                  <c:v>3.2329999999999999E-9</c:v>
                </c:pt>
                <c:pt idx="149">
                  <c:v>3.2329999999999999E-9</c:v>
                </c:pt>
                <c:pt idx="150">
                  <c:v>3.2209999999999999E-9</c:v>
                </c:pt>
                <c:pt idx="151">
                  <c:v>3.2329999999999999E-9</c:v>
                </c:pt>
                <c:pt idx="152">
                  <c:v>3.224E-9</c:v>
                </c:pt>
                <c:pt idx="153">
                  <c:v>3.2179999999999998E-9</c:v>
                </c:pt>
                <c:pt idx="154">
                  <c:v>3.2150000000000002E-9</c:v>
                </c:pt>
                <c:pt idx="155">
                  <c:v>3.2120000000000001E-9</c:v>
                </c:pt>
                <c:pt idx="156">
                  <c:v>3.2150000000000002E-9</c:v>
                </c:pt>
                <c:pt idx="157">
                  <c:v>3.1979999999999999E-9</c:v>
                </c:pt>
                <c:pt idx="158">
                  <c:v>3.201E-9</c:v>
                </c:pt>
                <c:pt idx="159">
                  <c:v>3.1920000000000001E-9</c:v>
                </c:pt>
                <c:pt idx="160">
                  <c:v>3.1920000000000001E-9</c:v>
                </c:pt>
                <c:pt idx="161">
                  <c:v>3.1829999999999999E-9</c:v>
                </c:pt>
                <c:pt idx="162">
                  <c:v>3.1829999999999999E-9</c:v>
                </c:pt>
                <c:pt idx="163">
                  <c:v>3.178E-9</c:v>
                </c:pt>
                <c:pt idx="164">
                  <c:v>3.1690000000000001E-9</c:v>
                </c:pt>
                <c:pt idx="165">
                  <c:v>3.166E-9</c:v>
                </c:pt>
                <c:pt idx="166">
                  <c:v>3.1580000000000001E-9</c:v>
                </c:pt>
                <c:pt idx="167">
                  <c:v>3.1580000000000001E-9</c:v>
                </c:pt>
                <c:pt idx="168">
                  <c:v>3.1490000000000002E-9</c:v>
                </c:pt>
                <c:pt idx="169">
                  <c:v>3.155E-9</c:v>
                </c:pt>
                <c:pt idx="170">
                  <c:v>3.155E-9</c:v>
                </c:pt>
                <c:pt idx="171">
                  <c:v>3.1580000000000001E-9</c:v>
                </c:pt>
                <c:pt idx="172">
                  <c:v>3.1580000000000001E-9</c:v>
                </c:pt>
                <c:pt idx="173">
                  <c:v>3.155E-9</c:v>
                </c:pt>
                <c:pt idx="174">
                  <c:v>3.1519999999999999E-9</c:v>
                </c:pt>
                <c:pt idx="175">
                  <c:v>3.1580000000000001E-9</c:v>
                </c:pt>
                <c:pt idx="176">
                  <c:v>3.155E-9</c:v>
                </c:pt>
                <c:pt idx="177">
                  <c:v>3.155E-9</c:v>
                </c:pt>
                <c:pt idx="178">
                  <c:v>3.1519999999999999E-9</c:v>
                </c:pt>
                <c:pt idx="179">
                  <c:v>3.1490000000000002E-9</c:v>
                </c:pt>
                <c:pt idx="180">
                  <c:v>3.147E-9</c:v>
                </c:pt>
                <c:pt idx="181">
                  <c:v>3.147E-9</c:v>
                </c:pt>
                <c:pt idx="182">
                  <c:v>3.1439999999999999E-9</c:v>
                </c:pt>
                <c:pt idx="183">
                  <c:v>3.135E-9</c:v>
                </c:pt>
                <c:pt idx="184">
                  <c:v>3.135E-9</c:v>
                </c:pt>
                <c:pt idx="185">
                  <c:v>3.1300000000000002E-9</c:v>
                </c:pt>
                <c:pt idx="186">
                  <c:v>3.1300000000000002E-9</c:v>
                </c:pt>
                <c:pt idx="187">
                  <c:v>3.1270000000000001E-9</c:v>
                </c:pt>
                <c:pt idx="188">
                  <c:v>3.1270000000000001E-9</c:v>
                </c:pt>
                <c:pt idx="189">
                  <c:v>3.1270000000000001E-9</c:v>
                </c:pt>
                <c:pt idx="190">
                  <c:v>3.124E-9</c:v>
                </c:pt>
                <c:pt idx="191">
                  <c:v>3.124E-9</c:v>
                </c:pt>
                <c:pt idx="192">
                  <c:v>3.1180000000000002E-9</c:v>
                </c:pt>
                <c:pt idx="193">
                  <c:v>3.1209999999999999E-9</c:v>
                </c:pt>
                <c:pt idx="194">
                  <c:v>3.1150000000000001E-9</c:v>
                </c:pt>
                <c:pt idx="195">
                  <c:v>3.1129999999999999E-9</c:v>
                </c:pt>
                <c:pt idx="196">
                  <c:v>3.1129999999999999E-9</c:v>
                </c:pt>
                <c:pt idx="197">
                  <c:v>3.1180000000000002E-9</c:v>
                </c:pt>
                <c:pt idx="198">
                  <c:v>3.1129999999999999E-9</c:v>
                </c:pt>
                <c:pt idx="199">
                  <c:v>3.1129999999999999E-9</c:v>
                </c:pt>
                <c:pt idx="200">
                  <c:v>3.104E-9</c:v>
                </c:pt>
                <c:pt idx="201">
                  <c:v>3.104E-9</c:v>
                </c:pt>
                <c:pt idx="202">
                  <c:v>3.1009999999999999E-9</c:v>
                </c:pt>
                <c:pt idx="203">
                  <c:v>3.1009999999999999E-9</c:v>
                </c:pt>
                <c:pt idx="204">
                  <c:v>3.0979999999999998E-9</c:v>
                </c:pt>
                <c:pt idx="205">
                  <c:v>3.0960000000000001E-9</c:v>
                </c:pt>
                <c:pt idx="206">
                  <c:v>3.0899999999999999E-9</c:v>
                </c:pt>
                <c:pt idx="207">
                  <c:v>3.0899999999999999E-9</c:v>
                </c:pt>
                <c:pt idx="208">
                  <c:v>3.085E-9</c:v>
                </c:pt>
                <c:pt idx="209">
                  <c:v>3.085E-9</c:v>
                </c:pt>
                <c:pt idx="210">
                  <c:v>3.0819999999999999E-9</c:v>
                </c:pt>
                <c:pt idx="211">
                  <c:v>3.085E-9</c:v>
                </c:pt>
                <c:pt idx="212">
                  <c:v>3.0789999999999998E-9</c:v>
                </c:pt>
                <c:pt idx="213">
                  <c:v>3.0739999999999999E-9</c:v>
                </c:pt>
                <c:pt idx="214">
                  <c:v>3.0789999999999998E-9</c:v>
                </c:pt>
                <c:pt idx="215">
                  <c:v>3.0650000000000001E-9</c:v>
                </c:pt>
                <c:pt idx="216">
                  <c:v>3.0629999999999999E-9</c:v>
                </c:pt>
                <c:pt idx="217">
                  <c:v>3.0629999999999999E-9</c:v>
                </c:pt>
                <c:pt idx="218">
                  <c:v>3.0570000000000001E-9</c:v>
                </c:pt>
                <c:pt idx="219">
                  <c:v>3.0600000000000002E-9</c:v>
                </c:pt>
                <c:pt idx="220">
                  <c:v>3.0570000000000001E-9</c:v>
                </c:pt>
                <c:pt idx="221">
                  <c:v>3.0570000000000001E-9</c:v>
                </c:pt>
                <c:pt idx="222">
                  <c:v>3.0519999999999998E-9</c:v>
                </c:pt>
                <c:pt idx="223">
                  <c:v>3.0519999999999998E-9</c:v>
                </c:pt>
                <c:pt idx="224">
                  <c:v>3.0490000000000001E-9</c:v>
                </c:pt>
                <c:pt idx="225">
                  <c:v>3.0519999999999998E-9</c:v>
                </c:pt>
                <c:pt idx="226">
                  <c:v>3.0519999999999998E-9</c:v>
                </c:pt>
                <c:pt idx="227">
                  <c:v>3.046E-9</c:v>
                </c:pt>
                <c:pt idx="228">
                  <c:v>3.0410000000000001E-9</c:v>
                </c:pt>
                <c:pt idx="229">
                  <c:v>3.046E-9</c:v>
                </c:pt>
                <c:pt idx="230">
                  <c:v>3.0439999999999998E-9</c:v>
                </c:pt>
                <c:pt idx="231">
                  <c:v>3.046E-9</c:v>
                </c:pt>
                <c:pt idx="232">
                  <c:v>3.0439999999999998E-9</c:v>
                </c:pt>
                <c:pt idx="233">
                  <c:v>3.035E-9</c:v>
                </c:pt>
                <c:pt idx="234">
                  <c:v>3.0330000000000002E-9</c:v>
                </c:pt>
                <c:pt idx="235">
                  <c:v>3.035E-9</c:v>
                </c:pt>
                <c:pt idx="236">
                  <c:v>3.0300000000000001E-9</c:v>
                </c:pt>
                <c:pt idx="237">
                  <c:v>3.027E-9</c:v>
                </c:pt>
                <c:pt idx="238">
                  <c:v>3.0330000000000002E-9</c:v>
                </c:pt>
                <c:pt idx="239">
                  <c:v>3.0300000000000001E-9</c:v>
                </c:pt>
                <c:pt idx="240">
                  <c:v>3.0330000000000002E-9</c:v>
                </c:pt>
                <c:pt idx="241">
                  <c:v>3.0330000000000002E-9</c:v>
                </c:pt>
                <c:pt idx="242">
                  <c:v>3.0330000000000002E-9</c:v>
                </c:pt>
                <c:pt idx="243">
                  <c:v>3.035E-9</c:v>
                </c:pt>
                <c:pt idx="244">
                  <c:v>3.0300000000000001E-9</c:v>
                </c:pt>
                <c:pt idx="245">
                  <c:v>3.0330000000000002E-9</c:v>
                </c:pt>
                <c:pt idx="246">
                  <c:v>3.027E-9</c:v>
                </c:pt>
                <c:pt idx="247">
                  <c:v>3.0300000000000001E-9</c:v>
                </c:pt>
                <c:pt idx="248">
                  <c:v>3.0300000000000001E-9</c:v>
                </c:pt>
                <c:pt idx="249">
                  <c:v>3.0300000000000001E-9</c:v>
                </c:pt>
                <c:pt idx="250">
                  <c:v>3.027E-9</c:v>
                </c:pt>
                <c:pt idx="251">
                  <c:v>3.027E-9</c:v>
                </c:pt>
                <c:pt idx="252">
                  <c:v>3.0239999999999999E-9</c:v>
                </c:pt>
                <c:pt idx="253">
                  <c:v>3.0159999999999999E-9</c:v>
                </c:pt>
                <c:pt idx="254">
                  <c:v>3.0159999999999999E-9</c:v>
                </c:pt>
                <c:pt idx="255">
                  <c:v>3.0129999999999998E-9</c:v>
                </c:pt>
                <c:pt idx="256">
                  <c:v>3.0159999999999999E-9</c:v>
                </c:pt>
                <c:pt idx="257">
                  <c:v>3.0159999999999999E-9</c:v>
                </c:pt>
                <c:pt idx="258">
                  <c:v>3.019E-9</c:v>
                </c:pt>
                <c:pt idx="259">
                  <c:v>3.0100000000000002E-9</c:v>
                </c:pt>
                <c:pt idx="260">
                  <c:v>3.019E-9</c:v>
                </c:pt>
                <c:pt idx="261">
                  <c:v>3.0129999999999998E-9</c:v>
                </c:pt>
                <c:pt idx="262">
                  <c:v>3.0209999999999998E-9</c:v>
                </c:pt>
                <c:pt idx="263">
                  <c:v>3.0300000000000001E-9</c:v>
                </c:pt>
                <c:pt idx="264">
                  <c:v>3.0300000000000001E-9</c:v>
                </c:pt>
                <c:pt idx="265">
                  <c:v>3.0300000000000001E-9</c:v>
                </c:pt>
                <c:pt idx="266">
                  <c:v>3.0330000000000002E-9</c:v>
                </c:pt>
                <c:pt idx="267">
                  <c:v>3.0330000000000002E-9</c:v>
                </c:pt>
                <c:pt idx="268">
                  <c:v>3.0380000000000001E-9</c:v>
                </c:pt>
                <c:pt idx="269">
                  <c:v>3.0330000000000002E-9</c:v>
                </c:pt>
                <c:pt idx="270">
                  <c:v>3.035E-9</c:v>
                </c:pt>
                <c:pt idx="271">
                  <c:v>3.0380000000000001E-9</c:v>
                </c:pt>
                <c:pt idx="272">
                  <c:v>3.035E-9</c:v>
                </c:pt>
                <c:pt idx="273">
                  <c:v>3.0380000000000001E-9</c:v>
                </c:pt>
                <c:pt idx="274">
                  <c:v>3.035E-9</c:v>
                </c:pt>
                <c:pt idx="275">
                  <c:v>3.035E-9</c:v>
                </c:pt>
                <c:pt idx="276">
                  <c:v>3.035E-9</c:v>
                </c:pt>
                <c:pt idx="277">
                  <c:v>3.035E-9</c:v>
                </c:pt>
                <c:pt idx="278">
                  <c:v>3.0380000000000001E-9</c:v>
                </c:pt>
                <c:pt idx="279">
                  <c:v>3.0410000000000001E-9</c:v>
                </c:pt>
                <c:pt idx="280">
                  <c:v>3.0439999999999998E-9</c:v>
                </c:pt>
                <c:pt idx="281">
                  <c:v>3.0410000000000001E-9</c:v>
                </c:pt>
                <c:pt idx="282">
                  <c:v>3.0490000000000001E-9</c:v>
                </c:pt>
                <c:pt idx="283">
                  <c:v>3.0439999999999998E-9</c:v>
                </c:pt>
                <c:pt idx="284">
                  <c:v>3.0439999999999998E-9</c:v>
                </c:pt>
                <c:pt idx="285">
                  <c:v>3.0439999999999998E-9</c:v>
                </c:pt>
                <c:pt idx="286">
                  <c:v>3.0380000000000001E-9</c:v>
                </c:pt>
                <c:pt idx="287">
                  <c:v>3.035E-9</c:v>
                </c:pt>
                <c:pt idx="288">
                  <c:v>3.0380000000000001E-9</c:v>
                </c:pt>
                <c:pt idx="289">
                  <c:v>3.0380000000000001E-9</c:v>
                </c:pt>
                <c:pt idx="290">
                  <c:v>3.0380000000000001E-9</c:v>
                </c:pt>
                <c:pt idx="291">
                  <c:v>3.0380000000000001E-9</c:v>
                </c:pt>
                <c:pt idx="292">
                  <c:v>3.035E-9</c:v>
                </c:pt>
                <c:pt idx="293">
                  <c:v>3.0380000000000001E-9</c:v>
                </c:pt>
                <c:pt idx="294">
                  <c:v>3.0380000000000001E-9</c:v>
                </c:pt>
                <c:pt idx="295">
                  <c:v>3.035E-9</c:v>
                </c:pt>
                <c:pt idx="296">
                  <c:v>3.0330000000000002E-9</c:v>
                </c:pt>
                <c:pt idx="297">
                  <c:v>3.0330000000000002E-9</c:v>
                </c:pt>
                <c:pt idx="298">
                  <c:v>3.0380000000000001E-9</c:v>
                </c:pt>
                <c:pt idx="299">
                  <c:v>3.035E-9</c:v>
                </c:pt>
                <c:pt idx="300">
                  <c:v>3.0330000000000002E-9</c:v>
                </c:pt>
                <c:pt idx="301">
                  <c:v>3.027E-9</c:v>
                </c:pt>
                <c:pt idx="302">
                  <c:v>3.027E-9</c:v>
                </c:pt>
                <c:pt idx="303">
                  <c:v>3.0300000000000001E-9</c:v>
                </c:pt>
                <c:pt idx="304">
                  <c:v>3.0330000000000002E-9</c:v>
                </c:pt>
                <c:pt idx="305">
                  <c:v>3.0330000000000002E-9</c:v>
                </c:pt>
                <c:pt idx="306">
                  <c:v>3.0330000000000002E-9</c:v>
                </c:pt>
                <c:pt idx="307">
                  <c:v>3.0300000000000001E-9</c:v>
                </c:pt>
                <c:pt idx="308">
                  <c:v>3.0209999999999998E-9</c:v>
                </c:pt>
                <c:pt idx="309">
                  <c:v>3.019E-9</c:v>
                </c:pt>
                <c:pt idx="310">
                  <c:v>3.0209999999999998E-9</c:v>
                </c:pt>
                <c:pt idx="311">
                  <c:v>3.0239999999999999E-9</c:v>
                </c:pt>
                <c:pt idx="312">
                  <c:v>3.019E-9</c:v>
                </c:pt>
                <c:pt idx="313">
                  <c:v>3.0159999999999999E-9</c:v>
                </c:pt>
                <c:pt idx="314">
                  <c:v>3.0209999999999998E-9</c:v>
                </c:pt>
                <c:pt idx="315">
                  <c:v>3.0209999999999998E-9</c:v>
                </c:pt>
                <c:pt idx="316">
                  <c:v>3.0209999999999998E-9</c:v>
                </c:pt>
                <c:pt idx="317">
                  <c:v>3.0209999999999998E-9</c:v>
                </c:pt>
                <c:pt idx="318">
                  <c:v>3.0159999999999999E-9</c:v>
                </c:pt>
                <c:pt idx="319">
                  <c:v>3.0159999999999999E-9</c:v>
                </c:pt>
                <c:pt idx="320">
                  <c:v>3.0129999999999998E-9</c:v>
                </c:pt>
                <c:pt idx="321">
                  <c:v>3.0159999999999999E-9</c:v>
                </c:pt>
                <c:pt idx="322">
                  <c:v>3.0129999999999998E-9</c:v>
                </c:pt>
                <c:pt idx="323">
                  <c:v>3.019E-9</c:v>
                </c:pt>
                <c:pt idx="324">
                  <c:v>3.0209999999999998E-9</c:v>
                </c:pt>
                <c:pt idx="325">
                  <c:v>3.0209999999999998E-9</c:v>
                </c:pt>
                <c:pt idx="326">
                  <c:v>3.027E-9</c:v>
                </c:pt>
                <c:pt idx="327">
                  <c:v>3.0159999999999999E-9</c:v>
                </c:pt>
                <c:pt idx="328">
                  <c:v>3.0100000000000002E-9</c:v>
                </c:pt>
                <c:pt idx="329">
                  <c:v>3.0100000000000002E-9</c:v>
                </c:pt>
                <c:pt idx="330">
                  <c:v>3.0100000000000002E-9</c:v>
                </c:pt>
                <c:pt idx="331">
                  <c:v>3.0129999999999998E-9</c:v>
                </c:pt>
                <c:pt idx="332">
                  <c:v>3.008E-9</c:v>
                </c:pt>
                <c:pt idx="333">
                  <c:v>3.0100000000000002E-9</c:v>
                </c:pt>
                <c:pt idx="334">
                  <c:v>3.008E-9</c:v>
                </c:pt>
                <c:pt idx="335">
                  <c:v>3.0129999999999998E-9</c:v>
                </c:pt>
                <c:pt idx="336">
                  <c:v>3.0129999999999998E-9</c:v>
                </c:pt>
                <c:pt idx="337">
                  <c:v>3.0129999999999998E-9</c:v>
                </c:pt>
                <c:pt idx="338">
                  <c:v>3.0129999999999998E-9</c:v>
                </c:pt>
                <c:pt idx="339">
                  <c:v>3.0100000000000002E-9</c:v>
                </c:pt>
                <c:pt idx="340">
                  <c:v>3.0100000000000002E-9</c:v>
                </c:pt>
                <c:pt idx="341">
                  <c:v>3.0049999999999999E-9</c:v>
                </c:pt>
                <c:pt idx="342">
                  <c:v>3.0020000000000002E-9</c:v>
                </c:pt>
                <c:pt idx="343">
                  <c:v>3.0100000000000002E-9</c:v>
                </c:pt>
                <c:pt idx="344">
                  <c:v>3.0129999999999998E-9</c:v>
                </c:pt>
                <c:pt idx="345">
                  <c:v>3.0129999999999998E-9</c:v>
                </c:pt>
                <c:pt idx="346">
                  <c:v>3.0159999999999999E-9</c:v>
                </c:pt>
                <c:pt idx="347">
                  <c:v>3.0100000000000002E-9</c:v>
                </c:pt>
                <c:pt idx="348">
                  <c:v>3.0129999999999998E-9</c:v>
                </c:pt>
                <c:pt idx="349">
                  <c:v>3.0129999999999998E-9</c:v>
                </c:pt>
                <c:pt idx="350">
                  <c:v>3.019E-9</c:v>
                </c:pt>
                <c:pt idx="351">
                  <c:v>3.0159999999999999E-9</c:v>
                </c:pt>
                <c:pt idx="352">
                  <c:v>3.008E-9</c:v>
                </c:pt>
                <c:pt idx="353">
                  <c:v>3.008E-9</c:v>
                </c:pt>
                <c:pt idx="354">
                  <c:v>3.0129999999999998E-9</c:v>
                </c:pt>
                <c:pt idx="355">
                  <c:v>3.008E-9</c:v>
                </c:pt>
                <c:pt idx="356">
                  <c:v>3.0129999999999998E-9</c:v>
                </c:pt>
                <c:pt idx="357">
                  <c:v>3.008E-9</c:v>
                </c:pt>
                <c:pt idx="358">
                  <c:v>3.0100000000000002E-9</c:v>
                </c:pt>
                <c:pt idx="359">
                  <c:v>3.0049999999999999E-9</c:v>
                </c:pt>
                <c:pt idx="360">
                  <c:v>3.0049999999999999E-9</c:v>
                </c:pt>
                <c:pt idx="361">
                  <c:v>3E-9</c:v>
                </c:pt>
                <c:pt idx="362">
                  <c:v>3.0020000000000002E-9</c:v>
                </c:pt>
                <c:pt idx="363">
                  <c:v>3E-9</c:v>
                </c:pt>
                <c:pt idx="364">
                  <c:v>2.9969999999999999E-9</c:v>
                </c:pt>
                <c:pt idx="365">
                  <c:v>2.9969999999999999E-9</c:v>
                </c:pt>
                <c:pt idx="366">
                  <c:v>2.9889999999999999E-9</c:v>
                </c:pt>
                <c:pt idx="367">
                  <c:v>2.9760000000000001E-9</c:v>
                </c:pt>
                <c:pt idx="368">
                  <c:v>2.9699999999999999E-9</c:v>
                </c:pt>
                <c:pt idx="369">
                  <c:v>2.9699999999999999E-9</c:v>
                </c:pt>
                <c:pt idx="370">
                  <c:v>2.9680000000000001E-9</c:v>
                </c:pt>
                <c:pt idx="371">
                  <c:v>2.965E-9</c:v>
                </c:pt>
                <c:pt idx="372">
                  <c:v>2.9520000000000001E-9</c:v>
                </c:pt>
                <c:pt idx="373">
                  <c:v>2.9490000000000001E-9</c:v>
                </c:pt>
                <c:pt idx="374">
                  <c:v>2.938E-9</c:v>
                </c:pt>
                <c:pt idx="375">
                  <c:v>2.9410000000000001E-9</c:v>
                </c:pt>
                <c:pt idx="376">
                  <c:v>2.9330000000000001E-9</c:v>
                </c:pt>
                <c:pt idx="377">
                  <c:v>2.93E-9</c:v>
                </c:pt>
                <c:pt idx="378">
                  <c:v>2.9199999999999998E-9</c:v>
                </c:pt>
                <c:pt idx="379">
                  <c:v>2.9119999999999999E-9</c:v>
                </c:pt>
                <c:pt idx="380">
                  <c:v>2.907E-9</c:v>
                </c:pt>
                <c:pt idx="381">
                  <c:v>2.907E-9</c:v>
                </c:pt>
                <c:pt idx="382">
                  <c:v>2.8929999999999998E-9</c:v>
                </c:pt>
                <c:pt idx="383">
                  <c:v>2.888E-9</c:v>
                </c:pt>
                <c:pt idx="384">
                  <c:v>2.888E-9</c:v>
                </c:pt>
                <c:pt idx="385">
                  <c:v>2.8729999999999999E-9</c:v>
                </c:pt>
                <c:pt idx="386">
                  <c:v>2.8699999999999998E-9</c:v>
                </c:pt>
                <c:pt idx="387">
                  <c:v>2.8699999999999998E-9</c:v>
                </c:pt>
                <c:pt idx="388">
                  <c:v>2.8649999999999999E-9</c:v>
                </c:pt>
                <c:pt idx="389">
                  <c:v>2.8630000000000001E-9</c:v>
                </c:pt>
                <c:pt idx="390">
                  <c:v>2.86E-9</c:v>
                </c:pt>
                <c:pt idx="391">
                  <c:v>2.8470000000000002E-9</c:v>
                </c:pt>
                <c:pt idx="392">
                  <c:v>2.8470000000000002E-9</c:v>
                </c:pt>
                <c:pt idx="393">
                  <c:v>2.845E-9</c:v>
                </c:pt>
                <c:pt idx="394">
                  <c:v>2.8400000000000001E-9</c:v>
                </c:pt>
                <c:pt idx="395">
                  <c:v>2.8320000000000001E-9</c:v>
                </c:pt>
                <c:pt idx="396">
                  <c:v>2.8240000000000002E-9</c:v>
                </c:pt>
                <c:pt idx="397">
                  <c:v>2.822E-9</c:v>
                </c:pt>
                <c:pt idx="398">
                  <c:v>2.8170000000000001E-9</c:v>
                </c:pt>
                <c:pt idx="399">
                  <c:v>2.806E-9</c:v>
                </c:pt>
                <c:pt idx="400">
                  <c:v>2.8010000000000002E-9</c:v>
                </c:pt>
                <c:pt idx="401">
                  <c:v>2.799E-9</c:v>
                </c:pt>
                <c:pt idx="402">
                  <c:v>2.7890000000000002E-9</c:v>
                </c:pt>
                <c:pt idx="403">
                  <c:v>2.7860000000000001E-9</c:v>
                </c:pt>
                <c:pt idx="404">
                  <c:v>2.7890000000000002E-9</c:v>
                </c:pt>
                <c:pt idx="405">
                  <c:v>2.779E-9</c:v>
                </c:pt>
                <c:pt idx="406">
                  <c:v>2.7809999999999998E-9</c:v>
                </c:pt>
                <c:pt idx="407">
                  <c:v>2.7809999999999998E-9</c:v>
                </c:pt>
                <c:pt idx="408">
                  <c:v>2.7860000000000001E-9</c:v>
                </c:pt>
                <c:pt idx="409">
                  <c:v>2.7890000000000002E-9</c:v>
                </c:pt>
                <c:pt idx="410">
                  <c:v>2.7940000000000001E-9</c:v>
                </c:pt>
                <c:pt idx="411">
                  <c:v>2.7959999999999999E-9</c:v>
                </c:pt>
                <c:pt idx="412">
                  <c:v>2.799E-9</c:v>
                </c:pt>
                <c:pt idx="413">
                  <c:v>2.7959999999999999E-9</c:v>
                </c:pt>
                <c:pt idx="414">
                  <c:v>2.7959999999999999E-9</c:v>
                </c:pt>
                <c:pt idx="415">
                  <c:v>2.8010000000000002E-9</c:v>
                </c:pt>
                <c:pt idx="416">
                  <c:v>2.8010000000000002E-9</c:v>
                </c:pt>
                <c:pt idx="417">
                  <c:v>2.8039999999999998E-9</c:v>
                </c:pt>
                <c:pt idx="418">
                  <c:v>2.806E-9</c:v>
                </c:pt>
                <c:pt idx="419">
                  <c:v>2.814E-9</c:v>
                </c:pt>
                <c:pt idx="420">
                  <c:v>2.8090000000000001E-9</c:v>
                </c:pt>
                <c:pt idx="421">
                  <c:v>2.8109999999999999E-9</c:v>
                </c:pt>
                <c:pt idx="422">
                  <c:v>2.8189999999999999E-9</c:v>
                </c:pt>
                <c:pt idx="423">
                  <c:v>2.822E-9</c:v>
                </c:pt>
                <c:pt idx="424">
                  <c:v>2.8189999999999999E-9</c:v>
                </c:pt>
                <c:pt idx="425">
                  <c:v>2.8189999999999999E-9</c:v>
                </c:pt>
                <c:pt idx="426">
                  <c:v>2.814E-9</c:v>
                </c:pt>
                <c:pt idx="427">
                  <c:v>2.8240000000000002E-9</c:v>
                </c:pt>
                <c:pt idx="428">
                  <c:v>2.8240000000000002E-9</c:v>
                </c:pt>
                <c:pt idx="429">
                  <c:v>2.8240000000000002E-9</c:v>
                </c:pt>
                <c:pt idx="430">
                  <c:v>2.8269999999999999E-9</c:v>
                </c:pt>
                <c:pt idx="431">
                  <c:v>2.8290000000000001E-9</c:v>
                </c:pt>
                <c:pt idx="432">
                  <c:v>2.8290000000000001E-9</c:v>
                </c:pt>
                <c:pt idx="433">
                  <c:v>2.8339999999999999E-9</c:v>
                </c:pt>
                <c:pt idx="434">
                  <c:v>2.837E-9</c:v>
                </c:pt>
                <c:pt idx="435">
                  <c:v>2.8339999999999999E-9</c:v>
                </c:pt>
                <c:pt idx="436">
                  <c:v>2.8339999999999999E-9</c:v>
                </c:pt>
                <c:pt idx="437">
                  <c:v>2.837E-9</c:v>
                </c:pt>
                <c:pt idx="438">
                  <c:v>1.649E-6</c:v>
                </c:pt>
                <c:pt idx="439">
                  <c:v>1.66E-6</c:v>
                </c:pt>
                <c:pt idx="440">
                  <c:v>1.671E-6</c:v>
                </c:pt>
                <c:pt idx="441">
                  <c:v>1.68E-6</c:v>
                </c:pt>
                <c:pt idx="442">
                  <c:v>1.689E-6</c:v>
                </c:pt>
                <c:pt idx="443">
                  <c:v>1.6929999999999999E-6</c:v>
                </c:pt>
                <c:pt idx="444">
                  <c:v>1.6959999999999999E-6</c:v>
                </c:pt>
                <c:pt idx="445">
                  <c:v>1.702E-6</c:v>
                </c:pt>
                <c:pt idx="446">
                  <c:v>1.702E-6</c:v>
                </c:pt>
                <c:pt idx="447">
                  <c:v>1.705E-6</c:v>
                </c:pt>
                <c:pt idx="448">
                  <c:v>1.7099999999999999E-6</c:v>
                </c:pt>
                <c:pt idx="449">
                  <c:v>1.7120000000000001E-6</c:v>
                </c:pt>
                <c:pt idx="450">
                  <c:v>1.716E-6</c:v>
                </c:pt>
                <c:pt idx="451">
                  <c:v>1.7209999999999999E-6</c:v>
                </c:pt>
                <c:pt idx="452">
                  <c:v>1.7230000000000001E-6</c:v>
                </c:pt>
                <c:pt idx="453">
                  <c:v>1.72E-6</c:v>
                </c:pt>
                <c:pt idx="454">
                  <c:v>1.72E-6</c:v>
                </c:pt>
                <c:pt idx="455">
                  <c:v>1.7209999999999999E-6</c:v>
                </c:pt>
                <c:pt idx="456">
                  <c:v>1.7209999999999999E-6</c:v>
                </c:pt>
                <c:pt idx="457">
                  <c:v>1.7230000000000001E-6</c:v>
                </c:pt>
                <c:pt idx="458">
                  <c:v>1.7269999999999999E-6</c:v>
                </c:pt>
                <c:pt idx="459">
                  <c:v>1.7320000000000001E-6</c:v>
                </c:pt>
                <c:pt idx="460">
                  <c:v>1.7320000000000001E-6</c:v>
                </c:pt>
                <c:pt idx="461">
                  <c:v>1.7320000000000001E-6</c:v>
                </c:pt>
                <c:pt idx="462">
                  <c:v>1.7320000000000001E-6</c:v>
                </c:pt>
                <c:pt idx="463">
                  <c:v>1.731E-6</c:v>
                </c:pt>
                <c:pt idx="464">
                  <c:v>1.7320000000000001E-6</c:v>
                </c:pt>
                <c:pt idx="465">
                  <c:v>1.731E-6</c:v>
                </c:pt>
                <c:pt idx="466">
                  <c:v>1.7320000000000001E-6</c:v>
                </c:pt>
                <c:pt idx="467">
                  <c:v>1.7320000000000001E-6</c:v>
                </c:pt>
                <c:pt idx="468">
                  <c:v>1.7379999999999999E-6</c:v>
                </c:pt>
                <c:pt idx="469">
                  <c:v>1.742E-6</c:v>
                </c:pt>
                <c:pt idx="470">
                  <c:v>1.7379999999999999E-6</c:v>
                </c:pt>
                <c:pt idx="471">
                  <c:v>1.7349999999999999E-6</c:v>
                </c:pt>
                <c:pt idx="472">
                  <c:v>1.7320000000000001E-6</c:v>
                </c:pt>
                <c:pt idx="473">
                  <c:v>1.734E-6</c:v>
                </c:pt>
                <c:pt idx="474">
                  <c:v>1.734E-6</c:v>
                </c:pt>
                <c:pt idx="475">
                  <c:v>1.7370000000000001E-6</c:v>
                </c:pt>
                <c:pt idx="476">
                  <c:v>1.742E-6</c:v>
                </c:pt>
                <c:pt idx="477">
                  <c:v>1.742E-6</c:v>
                </c:pt>
                <c:pt idx="478">
                  <c:v>1.7379999999999999E-6</c:v>
                </c:pt>
                <c:pt idx="479">
                  <c:v>1.734E-6</c:v>
                </c:pt>
                <c:pt idx="480">
                  <c:v>1.734E-6</c:v>
                </c:pt>
                <c:pt idx="481">
                  <c:v>1.7320000000000001E-6</c:v>
                </c:pt>
                <c:pt idx="482">
                  <c:v>1.7320000000000001E-6</c:v>
                </c:pt>
                <c:pt idx="483">
                  <c:v>1.734E-6</c:v>
                </c:pt>
                <c:pt idx="484">
                  <c:v>1.7370000000000001E-6</c:v>
                </c:pt>
                <c:pt idx="485">
                  <c:v>1.7320000000000001E-6</c:v>
                </c:pt>
                <c:pt idx="486">
                  <c:v>1.7320000000000001E-6</c:v>
                </c:pt>
                <c:pt idx="487">
                  <c:v>1.7290000000000001E-6</c:v>
                </c:pt>
                <c:pt idx="488">
                  <c:v>1.7320000000000001E-6</c:v>
                </c:pt>
                <c:pt idx="489">
                  <c:v>1.7209999999999999E-6</c:v>
                </c:pt>
                <c:pt idx="490">
                  <c:v>1.7099999999999999E-6</c:v>
                </c:pt>
                <c:pt idx="491">
                  <c:v>1.6959999999999999E-6</c:v>
                </c:pt>
                <c:pt idx="492">
                  <c:v>1.6649999999999999E-6</c:v>
                </c:pt>
                <c:pt idx="493">
                  <c:v>1.61E-6</c:v>
                </c:pt>
                <c:pt idx="494">
                  <c:v>1.499E-6</c:v>
                </c:pt>
                <c:pt idx="495">
                  <c:v>1.4270000000000001E-6</c:v>
                </c:pt>
                <c:pt idx="496">
                  <c:v>1.745E-6</c:v>
                </c:pt>
                <c:pt idx="497">
                  <c:v>3.3569999999999998E-6</c:v>
                </c:pt>
                <c:pt idx="498">
                  <c:v>5.8780000000000003E-6</c:v>
                </c:pt>
                <c:pt idx="499">
                  <c:v>9.0080000000000008E-6</c:v>
                </c:pt>
                <c:pt idx="500">
                  <c:v>1.1590000000000001E-5</c:v>
                </c:pt>
                <c:pt idx="501">
                  <c:v>1.331E-5</c:v>
                </c:pt>
                <c:pt idx="502">
                  <c:v>1.451E-5</c:v>
                </c:pt>
                <c:pt idx="503">
                  <c:v>1.521E-5</c:v>
                </c:pt>
                <c:pt idx="504">
                  <c:v>1.5670000000000001E-5</c:v>
                </c:pt>
                <c:pt idx="505">
                  <c:v>1.573E-5</c:v>
                </c:pt>
                <c:pt idx="506">
                  <c:v>1.5719999999999999E-5</c:v>
                </c:pt>
                <c:pt idx="507">
                  <c:v>1.5699999999999999E-5</c:v>
                </c:pt>
                <c:pt idx="508">
                  <c:v>1.5670000000000001E-5</c:v>
                </c:pt>
                <c:pt idx="509">
                  <c:v>1.5659999999999999E-5</c:v>
                </c:pt>
                <c:pt idx="510">
                  <c:v>1.562E-5</c:v>
                </c:pt>
                <c:pt idx="511">
                  <c:v>1.257E-5</c:v>
                </c:pt>
                <c:pt idx="512">
                  <c:v>6.1160000000000004E-6</c:v>
                </c:pt>
                <c:pt idx="513">
                  <c:v>1.598E-6</c:v>
                </c:pt>
                <c:pt idx="514">
                  <c:v>1.494E-6</c:v>
                </c:pt>
                <c:pt idx="515">
                  <c:v>1.6199999999999999E-6</c:v>
                </c:pt>
                <c:pt idx="516">
                  <c:v>1.677E-6</c:v>
                </c:pt>
                <c:pt idx="517">
                  <c:v>1.705E-6</c:v>
                </c:pt>
                <c:pt idx="518">
                  <c:v>1.7230000000000001E-6</c:v>
                </c:pt>
                <c:pt idx="519">
                  <c:v>1.7320000000000001E-6</c:v>
                </c:pt>
                <c:pt idx="520">
                  <c:v>1.7379999999999999E-6</c:v>
                </c:pt>
                <c:pt idx="521">
                  <c:v>1.7430000000000001E-6</c:v>
                </c:pt>
                <c:pt idx="522">
                  <c:v>1.745E-6</c:v>
                </c:pt>
                <c:pt idx="523">
                  <c:v>1.748E-6</c:v>
                </c:pt>
                <c:pt idx="524">
                  <c:v>1.748E-6</c:v>
                </c:pt>
                <c:pt idx="525">
                  <c:v>1.75E-6</c:v>
                </c:pt>
                <c:pt idx="526">
                  <c:v>1.75E-6</c:v>
                </c:pt>
                <c:pt idx="527">
                  <c:v>1.753E-6</c:v>
                </c:pt>
                <c:pt idx="528">
                  <c:v>1.756E-6</c:v>
                </c:pt>
                <c:pt idx="529">
                  <c:v>1.756E-6</c:v>
                </c:pt>
                <c:pt idx="530">
                  <c:v>1.7570000000000001E-6</c:v>
                </c:pt>
                <c:pt idx="531">
                  <c:v>1.7570000000000001E-6</c:v>
                </c:pt>
                <c:pt idx="532">
                  <c:v>1.756E-6</c:v>
                </c:pt>
                <c:pt idx="533">
                  <c:v>1.753E-6</c:v>
                </c:pt>
                <c:pt idx="534">
                  <c:v>1.751E-6</c:v>
                </c:pt>
                <c:pt idx="535">
                  <c:v>1.751E-6</c:v>
                </c:pt>
                <c:pt idx="536">
                  <c:v>1.75E-6</c:v>
                </c:pt>
                <c:pt idx="537">
                  <c:v>1.751E-6</c:v>
                </c:pt>
                <c:pt idx="538">
                  <c:v>1.75E-6</c:v>
                </c:pt>
                <c:pt idx="539">
                  <c:v>1.7540000000000001E-6</c:v>
                </c:pt>
                <c:pt idx="540">
                  <c:v>1.756E-6</c:v>
                </c:pt>
                <c:pt idx="541">
                  <c:v>1.756E-6</c:v>
                </c:pt>
                <c:pt idx="542">
                  <c:v>1.7570000000000001E-6</c:v>
                </c:pt>
                <c:pt idx="543">
                  <c:v>1.756E-6</c:v>
                </c:pt>
                <c:pt idx="544">
                  <c:v>1.751E-6</c:v>
                </c:pt>
                <c:pt idx="545">
                  <c:v>1.751E-6</c:v>
                </c:pt>
                <c:pt idx="546">
                  <c:v>1.75E-6</c:v>
                </c:pt>
                <c:pt idx="547">
                  <c:v>1.7540000000000001E-6</c:v>
                </c:pt>
                <c:pt idx="548">
                  <c:v>1.753E-6</c:v>
                </c:pt>
                <c:pt idx="549">
                  <c:v>1.7570000000000001E-6</c:v>
                </c:pt>
                <c:pt idx="550">
                  <c:v>1.756E-6</c:v>
                </c:pt>
                <c:pt idx="551">
                  <c:v>1.753E-6</c:v>
                </c:pt>
                <c:pt idx="552">
                  <c:v>1.75E-6</c:v>
                </c:pt>
                <c:pt idx="553">
                  <c:v>1.7460000000000001E-6</c:v>
                </c:pt>
                <c:pt idx="554">
                  <c:v>1.7460000000000001E-6</c:v>
                </c:pt>
                <c:pt idx="555">
                  <c:v>1.751E-6</c:v>
                </c:pt>
                <c:pt idx="556">
                  <c:v>1.753E-6</c:v>
                </c:pt>
                <c:pt idx="557">
                  <c:v>1.753E-6</c:v>
                </c:pt>
                <c:pt idx="558">
                  <c:v>1.7540000000000001E-6</c:v>
                </c:pt>
                <c:pt idx="559">
                  <c:v>1.751E-6</c:v>
                </c:pt>
                <c:pt idx="560">
                  <c:v>1.75E-6</c:v>
                </c:pt>
                <c:pt idx="561">
                  <c:v>1.7460000000000001E-6</c:v>
                </c:pt>
                <c:pt idx="562">
                  <c:v>1.75E-6</c:v>
                </c:pt>
                <c:pt idx="563">
                  <c:v>1.753E-6</c:v>
                </c:pt>
                <c:pt idx="564">
                  <c:v>1.753E-6</c:v>
                </c:pt>
                <c:pt idx="565">
                  <c:v>1.753E-6</c:v>
                </c:pt>
                <c:pt idx="566">
                  <c:v>1.751E-6</c:v>
                </c:pt>
                <c:pt idx="567">
                  <c:v>1.748E-6</c:v>
                </c:pt>
                <c:pt idx="568">
                  <c:v>1.745E-6</c:v>
                </c:pt>
                <c:pt idx="569">
                  <c:v>1.745E-6</c:v>
                </c:pt>
                <c:pt idx="570">
                  <c:v>1.745E-6</c:v>
                </c:pt>
                <c:pt idx="571">
                  <c:v>1.75E-6</c:v>
                </c:pt>
                <c:pt idx="572">
                  <c:v>1.748E-6</c:v>
                </c:pt>
                <c:pt idx="573">
                  <c:v>1.75E-6</c:v>
                </c:pt>
                <c:pt idx="574">
                  <c:v>1.753E-6</c:v>
                </c:pt>
                <c:pt idx="575">
                  <c:v>1.748E-6</c:v>
                </c:pt>
                <c:pt idx="576">
                  <c:v>1.75E-6</c:v>
                </c:pt>
                <c:pt idx="577">
                  <c:v>1.7460000000000001E-6</c:v>
                </c:pt>
                <c:pt idx="578">
                  <c:v>1.745E-6</c:v>
                </c:pt>
                <c:pt idx="579">
                  <c:v>1.7430000000000001E-6</c:v>
                </c:pt>
                <c:pt idx="580">
                  <c:v>1.742E-6</c:v>
                </c:pt>
                <c:pt idx="581">
                  <c:v>1.745E-6</c:v>
                </c:pt>
                <c:pt idx="582">
                  <c:v>1.748E-6</c:v>
                </c:pt>
                <c:pt idx="583">
                  <c:v>1.7460000000000001E-6</c:v>
                </c:pt>
                <c:pt idx="584">
                  <c:v>1.75E-6</c:v>
                </c:pt>
                <c:pt idx="585">
                  <c:v>1.745E-6</c:v>
                </c:pt>
                <c:pt idx="586">
                  <c:v>1.7430000000000001E-6</c:v>
                </c:pt>
                <c:pt idx="587">
                  <c:v>1.745E-6</c:v>
                </c:pt>
                <c:pt idx="588">
                  <c:v>1.745E-6</c:v>
                </c:pt>
                <c:pt idx="589">
                  <c:v>1.7430000000000001E-6</c:v>
                </c:pt>
                <c:pt idx="590">
                  <c:v>1.7460000000000001E-6</c:v>
                </c:pt>
                <c:pt idx="591">
                  <c:v>1.748E-6</c:v>
                </c:pt>
                <c:pt idx="592">
                  <c:v>1.7460000000000001E-6</c:v>
                </c:pt>
                <c:pt idx="593">
                  <c:v>1.742E-6</c:v>
                </c:pt>
                <c:pt idx="594">
                  <c:v>1.7430000000000001E-6</c:v>
                </c:pt>
                <c:pt idx="595">
                  <c:v>1.742E-6</c:v>
                </c:pt>
                <c:pt idx="596">
                  <c:v>1.7430000000000001E-6</c:v>
                </c:pt>
                <c:pt idx="597">
                  <c:v>1.7460000000000001E-6</c:v>
                </c:pt>
                <c:pt idx="598">
                  <c:v>1.7460000000000001E-6</c:v>
                </c:pt>
                <c:pt idx="599">
                  <c:v>1.7460000000000001E-6</c:v>
                </c:pt>
                <c:pt idx="600">
                  <c:v>1.745E-6</c:v>
                </c:pt>
                <c:pt idx="601">
                  <c:v>1.7430000000000001E-6</c:v>
                </c:pt>
                <c:pt idx="602">
                  <c:v>1.745E-6</c:v>
                </c:pt>
                <c:pt idx="603">
                  <c:v>1.742E-6</c:v>
                </c:pt>
                <c:pt idx="604">
                  <c:v>1.7379999999999999E-6</c:v>
                </c:pt>
                <c:pt idx="605">
                  <c:v>1.742E-6</c:v>
                </c:pt>
                <c:pt idx="606">
                  <c:v>1.7400000000000001E-6</c:v>
                </c:pt>
                <c:pt idx="607">
                  <c:v>1.7430000000000001E-6</c:v>
                </c:pt>
                <c:pt idx="608">
                  <c:v>1.7460000000000001E-6</c:v>
                </c:pt>
                <c:pt idx="609">
                  <c:v>1.7460000000000001E-6</c:v>
                </c:pt>
                <c:pt idx="610">
                  <c:v>1.7460000000000001E-6</c:v>
                </c:pt>
                <c:pt idx="611">
                  <c:v>1.745E-6</c:v>
                </c:pt>
                <c:pt idx="612">
                  <c:v>1.7430000000000001E-6</c:v>
                </c:pt>
                <c:pt idx="613">
                  <c:v>1.7400000000000001E-6</c:v>
                </c:pt>
                <c:pt idx="614">
                  <c:v>1.7400000000000001E-6</c:v>
                </c:pt>
                <c:pt idx="615">
                  <c:v>1.7400000000000001E-6</c:v>
                </c:pt>
                <c:pt idx="616">
                  <c:v>1.742E-6</c:v>
                </c:pt>
                <c:pt idx="617">
                  <c:v>1.742E-6</c:v>
                </c:pt>
                <c:pt idx="618">
                  <c:v>1.742E-6</c:v>
                </c:pt>
                <c:pt idx="619">
                  <c:v>1.7430000000000001E-6</c:v>
                </c:pt>
                <c:pt idx="620">
                  <c:v>1.7460000000000001E-6</c:v>
                </c:pt>
                <c:pt idx="621">
                  <c:v>1.7460000000000001E-6</c:v>
                </c:pt>
                <c:pt idx="622">
                  <c:v>1.745E-6</c:v>
                </c:pt>
                <c:pt idx="623">
                  <c:v>1.745E-6</c:v>
                </c:pt>
                <c:pt idx="624">
                  <c:v>1.742E-6</c:v>
                </c:pt>
                <c:pt idx="625">
                  <c:v>1.7400000000000001E-6</c:v>
                </c:pt>
                <c:pt idx="626">
                  <c:v>1.7370000000000001E-6</c:v>
                </c:pt>
                <c:pt idx="627">
                  <c:v>1.7379999999999999E-6</c:v>
                </c:pt>
                <c:pt idx="628">
                  <c:v>1.7370000000000001E-6</c:v>
                </c:pt>
                <c:pt idx="629">
                  <c:v>1.745E-6</c:v>
                </c:pt>
                <c:pt idx="630">
                  <c:v>1.745E-6</c:v>
                </c:pt>
                <c:pt idx="631">
                  <c:v>1.745E-6</c:v>
                </c:pt>
                <c:pt idx="632">
                  <c:v>1.742E-6</c:v>
                </c:pt>
                <c:pt idx="633">
                  <c:v>1.7379999999999999E-6</c:v>
                </c:pt>
                <c:pt idx="634">
                  <c:v>1.742E-6</c:v>
                </c:pt>
                <c:pt idx="635">
                  <c:v>1.7430000000000001E-6</c:v>
                </c:pt>
                <c:pt idx="636">
                  <c:v>1.745E-6</c:v>
                </c:pt>
                <c:pt idx="637">
                  <c:v>1.7430000000000001E-6</c:v>
                </c:pt>
                <c:pt idx="638">
                  <c:v>1.7370000000000001E-6</c:v>
                </c:pt>
                <c:pt idx="639">
                  <c:v>1.7400000000000001E-6</c:v>
                </c:pt>
                <c:pt idx="640">
                  <c:v>1.742E-6</c:v>
                </c:pt>
                <c:pt idx="641">
                  <c:v>1.7430000000000001E-6</c:v>
                </c:pt>
                <c:pt idx="642">
                  <c:v>1.745E-6</c:v>
                </c:pt>
                <c:pt idx="643">
                  <c:v>1.7430000000000001E-6</c:v>
                </c:pt>
                <c:pt idx="644">
                  <c:v>1.7430000000000001E-6</c:v>
                </c:pt>
                <c:pt idx="645">
                  <c:v>1.7370000000000001E-6</c:v>
                </c:pt>
                <c:pt idx="646">
                  <c:v>1.742E-6</c:v>
                </c:pt>
                <c:pt idx="647">
                  <c:v>1.7460000000000001E-6</c:v>
                </c:pt>
                <c:pt idx="648">
                  <c:v>1.745E-6</c:v>
                </c:pt>
                <c:pt idx="649">
                  <c:v>1.745E-6</c:v>
                </c:pt>
                <c:pt idx="650">
                  <c:v>1.742E-6</c:v>
                </c:pt>
                <c:pt idx="651">
                  <c:v>1.7379999999999999E-6</c:v>
                </c:pt>
                <c:pt idx="652">
                  <c:v>1.7370000000000001E-6</c:v>
                </c:pt>
                <c:pt idx="653">
                  <c:v>1.7379999999999999E-6</c:v>
                </c:pt>
                <c:pt idx="654">
                  <c:v>1.7400000000000001E-6</c:v>
                </c:pt>
                <c:pt idx="655">
                  <c:v>1.7400000000000001E-6</c:v>
                </c:pt>
                <c:pt idx="656">
                  <c:v>1.745E-6</c:v>
                </c:pt>
                <c:pt idx="657">
                  <c:v>1.7430000000000001E-6</c:v>
                </c:pt>
                <c:pt idx="658">
                  <c:v>1.7430000000000001E-6</c:v>
                </c:pt>
                <c:pt idx="659">
                  <c:v>1.742E-6</c:v>
                </c:pt>
                <c:pt idx="660">
                  <c:v>1.7370000000000001E-6</c:v>
                </c:pt>
                <c:pt idx="661">
                  <c:v>1.7349999999999999E-6</c:v>
                </c:pt>
                <c:pt idx="662">
                  <c:v>1.7400000000000001E-6</c:v>
                </c:pt>
                <c:pt idx="663">
                  <c:v>1.7379999999999999E-6</c:v>
                </c:pt>
                <c:pt idx="664">
                  <c:v>1.7430000000000001E-6</c:v>
                </c:pt>
                <c:pt idx="665">
                  <c:v>1.7430000000000001E-6</c:v>
                </c:pt>
                <c:pt idx="666">
                  <c:v>1.7430000000000001E-6</c:v>
                </c:pt>
                <c:pt idx="667">
                  <c:v>1.7400000000000001E-6</c:v>
                </c:pt>
                <c:pt idx="668">
                  <c:v>1.7400000000000001E-6</c:v>
                </c:pt>
                <c:pt idx="669">
                  <c:v>1.7430000000000001E-6</c:v>
                </c:pt>
                <c:pt idx="670">
                  <c:v>1.7400000000000001E-6</c:v>
                </c:pt>
                <c:pt idx="671">
                  <c:v>1.742E-6</c:v>
                </c:pt>
                <c:pt idx="672">
                  <c:v>1.745E-6</c:v>
                </c:pt>
                <c:pt idx="673">
                  <c:v>1.745E-6</c:v>
                </c:pt>
                <c:pt idx="674">
                  <c:v>1.7430000000000001E-6</c:v>
                </c:pt>
                <c:pt idx="675">
                  <c:v>1.7430000000000001E-6</c:v>
                </c:pt>
                <c:pt idx="676">
                  <c:v>1.742E-6</c:v>
                </c:pt>
                <c:pt idx="677">
                  <c:v>1.742E-6</c:v>
                </c:pt>
                <c:pt idx="678">
                  <c:v>1.742E-6</c:v>
                </c:pt>
                <c:pt idx="679">
                  <c:v>1.7349999999999999E-6</c:v>
                </c:pt>
                <c:pt idx="680">
                  <c:v>1.7400000000000001E-6</c:v>
                </c:pt>
                <c:pt idx="681">
                  <c:v>1.7400000000000001E-6</c:v>
                </c:pt>
                <c:pt idx="682">
                  <c:v>1.7430000000000001E-6</c:v>
                </c:pt>
                <c:pt idx="683">
                  <c:v>1.745E-6</c:v>
                </c:pt>
                <c:pt idx="684">
                  <c:v>1.745E-6</c:v>
                </c:pt>
                <c:pt idx="685">
                  <c:v>1.7430000000000001E-6</c:v>
                </c:pt>
                <c:pt idx="686">
                  <c:v>1.742E-6</c:v>
                </c:pt>
                <c:pt idx="687">
                  <c:v>1.7379999999999999E-6</c:v>
                </c:pt>
                <c:pt idx="688">
                  <c:v>1.7400000000000001E-6</c:v>
                </c:pt>
                <c:pt idx="689">
                  <c:v>1.745E-6</c:v>
                </c:pt>
                <c:pt idx="690">
                  <c:v>1.745E-6</c:v>
                </c:pt>
                <c:pt idx="691">
                  <c:v>1.742E-6</c:v>
                </c:pt>
                <c:pt idx="692">
                  <c:v>1.7370000000000001E-6</c:v>
                </c:pt>
                <c:pt idx="693">
                  <c:v>1.7370000000000001E-6</c:v>
                </c:pt>
                <c:pt idx="694">
                  <c:v>1.7400000000000001E-6</c:v>
                </c:pt>
                <c:pt idx="695">
                  <c:v>1.7379999999999999E-6</c:v>
                </c:pt>
                <c:pt idx="696">
                  <c:v>1.745E-6</c:v>
                </c:pt>
                <c:pt idx="697">
                  <c:v>1.7430000000000001E-6</c:v>
                </c:pt>
                <c:pt idx="698">
                  <c:v>1.7430000000000001E-6</c:v>
                </c:pt>
                <c:pt idx="699">
                  <c:v>1.7430000000000001E-6</c:v>
                </c:pt>
                <c:pt idx="700">
                  <c:v>1.7430000000000001E-6</c:v>
                </c:pt>
                <c:pt idx="701">
                  <c:v>1.7400000000000001E-6</c:v>
                </c:pt>
                <c:pt idx="702">
                  <c:v>1.7370000000000001E-6</c:v>
                </c:pt>
                <c:pt idx="703">
                  <c:v>1.7370000000000001E-6</c:v>
                </c:pt>
                <c:pt idx="704">
                  <c:v>1.742E-6</c:v>
                </c:pt>
                <c:pt idx="705">
                  <c:v>1.742E-6</c:v>
                </c:pt>
                <c:pt idx="706">
                  <c:v>1.7400000000000001E-6</c:v>
                </c:pt>
                <c:pt idx="707">
                  <c:v>1.7430000000000001E-6</c:v>
                </c:pt>
                <c:pt idx="708">
                  <c:v>1.745E-6</c:v>
                </c:pt>
                <c:pt idx="709">
                  <c:v>1.7430000000000001E-6</c:v>
                </c:pt>
                <c:pt idx="710">
                  <c:v>1.7460000000000001E-6</c:v>
                </c:pt>
                <c:pt idx="711">
                  <c:v>1.745E-6</c:v>
                </c:pt>
                <c:pt idx="712">
                  <c:v>1.7430000000000001E-6</c:v>
                </c:pt>
                <c:pt idx="713">
                  <c:v>1.7400000000000001E-6</c:v>
                </c:pt>
                <c:pt idx="714">
                  <c:v>1.7370000000000001E-6</c:v>
                </c:pt>
                <c:pt idx="715">
                  <c:v>1.7349999999999999E-6</c:v>
                </c:pt>
                <c:pt idx="716">
                  <c:v>1.7379999999999999E-6</c:v>
                </c:pt>
                <c:pt idx="717">
                  <c:v>1.742E-6</c:v>
                </c:pt>
                <c:pt idx="718">
                  <c:v>1.745E-6</c:v>
                </c:pt>
                <c:pt idx="719">
                  <c:v>1.745E-6</c:v>
                </c:pt>
                <c:pt idx="720">
                  <c:v>1.7430000000000001E-6</c:v>
                </c:pt>
                <c:pt idx="721">
                  <c:v>1.7430000000000001E-6</c:v>
                </c:pt>
                <c:pt idx="722">
                  <c:v>1.7430000000000001E-6</c:v>
                </c:pt>
                <c:pt idx="723">
                  <c:v>1.7370000000000001E-6</c:v>
                </c:pt>
                <c:pt idx="724">
                  <c:v>1.7349999999999999E-6</c:v>
                </c:pt>
                <c:pt idx="725">
                  <c:v>1.7349999999999999E-6</c:v>
                </c:pt>
                <c:pt idx="726">
                  <c:v>1.7379999999999999E-6</c:v>
                </c:pt>
                <c:pt idx="727">
                  <c:v>1.742E-6</c:v>
                </c:pt>
                <c:pt idx="728">
                  <c:v>1.7430000000000001E-6</c:v>
                </c:pt>
                <c:pt idx="729">
                  <c:v>1.745E-6</c:v>
                </c:pt>
                <c:pt idx="730">
                  <c:v>1.742E-6</c:v>
                </c:pt>
                <c:pt idx="731">
                  <c:v>1.742E-6</c:v>
                </c:pt>
                <c:pt idx="732">
                  <c:v>1.7379999999999999E-6</c:v>
                </c:pt>
                <c:pt idx="733">
                  <c:v>1.7349999999999999E-6</c:v>
                </c:pt>
                <c:pt idx="734">
                  <c:v>1.7349999999999999E-6</c:v>
                </c:pt>
                <c:pt idx="735">
                  <c:v>1.7349999999999999E-6</c:v>
                </c:pt>
                <c:pt idx="736">
                  <c:v>1.7370000000000001E-6</c:v>
                </c:pt>
                <c:pt idx="737">
                  <c:v>1.7370000000000001E-6</c:v>
                </c:pt>
                <c:pt idx="738">
                  <c:v>1.7430000000000001E-6</c:v>
                </c:pt>
                <c:pt idx="739">
                  <c:v>1.745E-6</c:v>
                </c:pt>
                <c:pt idx="740">
                  <c:v>1.742E-6</c:v>
                </c:pt>
                <c:pt idx="741">
                  <c:v>1.7400000000000001E-6</c:v>
                </c:pt>
                <c:pt idx="742">
                  <c:v>1.7370000000000001E-6</c:v>
                </c:pt>
                <c:pt idx="743">
                  <c:v>1.7349999999999999E-6</c:v>
                </c:pt>
                <c:pt idx="744">
                  <c:v>1.7379999999999999E-6</c:v>
                </c:pt>
                <c:pt idx="745">
                  <c:v>1.7430000000000001E-6</c:v>
                </c:pt>
                <c:pt idx="746">
                  <c:v>1.7400000000000001E-6</c:v>
                </c:pt>
                <c:pt idx="747">
                  <c:v>1.7400000000000001E-6</c:v>
                </c:pt>
                <c:pt idx="748">
                  <c:v>1.742E-6</c:v>
                </c:pt>
                <c:pt idx="749">
                  <c:v>1.7379999999999999E-6</c:v>
                </c:pt>
                <c:pt idx="750">
                  <c:v>1.7349999999999999E-6</c:v>
                </c:pt>
                <c:pt idx="751">
                  <c:v>1.7349999999999999E-6</c:v>
                </c:pt>
                <c:pt idx="752">
                  <c:v>1.742E-6</c:v>
                </c:pt>
                <c:pt idx="753">
                  <c:v>1.742E-6</c:v>
                </c:pt>
                <c:pt idx="754">
                  <c:v>1.745E-6</c:v>
                </c:pt>
                <c:pt idx="755">
                  <c:v>1.742E-6</c:v>
                </c:pt>
                <c:pt idx="756">
                  <c:v>1.7349999999999999E-6</c:v>
                </c:pt>
                <c:pt idx="757">
                  <c:v>1.7349999999999999E-6</c:v>
                </c:pt>
                <c:pt idx="758">
                  <c:v>1.7349999999999999E-6</c:v>
                </c:pt>
                <c:pt idx="759">
                  <c:v>1.7379999999999999E-6</c:v>
                </c:pt>
                <c:pt idx="760">
                  <c:v>1.742E-6</c:v>
                </c:pt>
                <c:pt idx="761">
                  <c:v>1.742E-6</c:v>
                </c:pt>
                <c:pt idx="762">
                  <c:v>1.745E-6</c:v>
                </c:pt>
                <c:pt idx="763">
                  <c:v>1.742E-6</c:v>
                </c:pt>
                <c:pt idx="764">
                  <c:v>1.742E-6</c:v>
                </c:pt>
                <c:pt idx="765">
                  <c:v>1.7400000000000001E-6</c:v>
                </c:pt>
                <c:pt idx="766">
                  <c:v>1.7349999999999999E-6</c:v>
                </c:pt>
                <c:pt idx="767">
                  <c:v>1.7349999999999999E-6</c:v>
                </c:pt>
                <c:pt idx="768">
                  <c:v>1.7349999999999999E-6</c:v>
                </c:pt>
                <c:pt idx="769">
                  <c:v>1.742E-6</c:v>
                </c:pt>
                <c:pt idx="770">
                  <c:v>1.742E-6</c:v>
                </c:pt>
                <c:pt idx="771">
                  <c:v>1.7400000000000001E-6</c:v>
                </c:pt>
                <c:pt idx="772">
                  <c:v>1.7370000000000001E-6</c:v>
                </c:pt>
                <c:pt idx="773">
                  <c:v>1.734E-6</c:v>
                </c:pt>
                <c:pt idx="774">
                  <c:v>1.734E-6</c:v>
                </c:pt>
                <c:pt idx="775">
                  <c:v>1.7349999999999999E-6</c:v>
                </c:pt>
                <c:pt idx="776">
                  <c:v>1.7370000000000001E-6</c:v>
                </c:pt>
                <c:pt idx="777">
                  <c:v>1.742E-6</c:v>
                </c:pt>
                <c:pt idx="778">
                  <c:v>1.7430000000000001E-6</c:v>
                </c:pt>
                <c:pt idx="779">
                  <c:v>1.742E-6</c:v>
                </c:pt>
                <c:pt idx="780">
                  <c:v>1.7379999999999999E-6</c:v>
                </c:pt>
                <c:pt idx="781">
                  <c:v>1.7379999999999999E-6</c:v>
                </c:pt>
                <c:pt idx="782">
                  <c:v>1.734E-6</c:v>
                </c:pt>
                <c:pt idx="783">
                  <c:v>1.7320000000000001E-6</c:v>
                </c:pt>
                <c:pt idx="784">
                  <c:v>1.7370000000000001E-6</c:v>
                </c:pt>
                <c:pt idx="785">
                  <c:v>1.7430000000000001E-6</c:v>
                </c:pt>
                <c:pt idx="786">
                  <c:v>1.7400000000000001E-6</c:v>
                </c:pt>
                <c:pt idx="787">
                  <c:v>1.7400000000000001E-6</c:v>
                </c:pt>
                <c:pt idx="788">
                  <c:v>1.734E-6</c:v>
                </c:pt>
                <c:pt idx="789">
                  <c:v>1.734E-6</c:v>
                </c:pt>
                <c:pt idx="790">
                  <c:v>1.7349999999999999E-6</c:v>
                </c:pt>
                <c:pt idx="791">
                  <c:v>1.742E-6</c:v>
                </c:pt>
                <c:pt idx="792">
                  <c:v>1.742E-6</c:v>
                </c:pt>
                <c:pt idx="793">
                  <c:v>1.7379999999999999E-6</c:v>
                </c:pt>
                <c:pt idx="794">
                  <c:v>1.7430000000000001E-6</c:v>
                </c:pt>
                <c:pt idx="795">
                  <c:v>1.7370000000000001E-6</c:v>
                </c:pt>
                <c:pt idx="796">
                  <c:v>1.7320000000000001E-6</c:v>
                </c:pt>
                <c:pt idx="797">
                  <c:v>1.734E-6</c:v>
                </c:pt>
                <c:pt idx="798">
                  <c:v>1.742E-6</c:v>
                </c:pt>
                <c:pt idx="799">
                  <c:v>1.742E-6</c:v>
                </c:pt>
                <c:pt idx="800">
                  <c:v>1.742E-6</c:v>
                </c:pt>
                <c:pt idx="801">
                  <c:v>1.7349999999999999E-6</c:v>
                </c:pt>
                <c:pt idx="802">
                  <c:v>1.734E-6</c:v>
                </c:pt>
                <c:pt idx="803">
                  <c:v>1.7349999999999999E-6</c:v>
                </c:pt>
                <c:pt idx="804">
                  <c:v>1.7379999999999999E-6</c:v>
                </c:pt>
                <c:pt idx="805">
                  <c:v>1.7430000000000001E-6</c:v>
                </c:pt>
                <c:pt idx="806">
                  <c:v>1.742E-6</c:v>
                </c:pt>
                <c:pt idx="807">
                  <c:v>1.742E-6</c:v>
                </c:pt>
                <c:pt idx="808">
                  <c:v>1.7400000000000001E-6</c:v>
                </c:pt>
                <c:pt idx="809">
                  <c:v>1.734E-6</c:v>
                </c:pt>
                <c:pt idx="810">
                  <c:v>1.7349999999999999E-6</c:v>
                </c:pt>
                <c:pt idx="811">
                  <c:v>1.734E-6</c:v>
                </c:pt>
                <c:pt idx="812">
                  <c:v>1.7379999999999999E-6</c:v>
                </c:pt>
                <c:pt idx="813">
                  <c:v>1.7430000000000001E-6</c:v>
                </c:pt>
                <c:pt idx="814">
                  <c:v>1.742E-6</c:v>
                </c:pt>
                <c:pt idx="815">
                  <c:v>1.7400000000000001E-6</c:v>
                </c:pt>
                <c:pt idx="816">
                  <c:v>1.7349999999999999E-6</c:v>
                </c:pt>
                <c:pt idx="817">
                  <c:v>1.734E-6</c:v>
                </c:pt>
                <c:pt idx="818">
                  <c:v>1.7349999999999999E-6</c:v>
                </c:pt>
                <c:pt idx="819">
                  <c:v>1.7370000000000001E-6</c:v>
                </c:pt>
                <c:pt idx="820">
                  <c:v>1.742E-6</c:v>
                </c:pt>
                <c:pt idx="821">
                  <c:v>1.742E-6</c:v>
                </c:pt>
                <c:pt idx="822">
                  <c:v>1.7400000000000001E-6</c:v>
                </c:pt>
                <c:pt idx="823">
                  <c:v>1.7379999999999999E-6</c:v>
                </c:pt>
                <c:pt idx="824">
                  <c:v>1.734E-6</c:v>
                </c:pt>
                <c:pt idx="825">
                  <c:v>1.7349999999999999E-6</c:v>
                </c:pt>
                <c:pt idx="826">
                  <c:v>1.7349999999999999E-6</c:v>
                </c:pt>
                <c:pt idx="827">
                  <c:v>1.7400000000000001E-6</c:v>
                </c:pt>
                <c:pt idx="828">
                  <c:v>1.7400000000000001E-6</c:v>
                </c:pt>
                <c:pt idx="829">
                  <c:v>1.7400000000000001E-6</c:v>
                </c:pt>
                <c:pt idx="830">
                  <c:v>1.742E-6</c:v>
                </c:pt>
                <c:pt idx="831">
                  <c:v>1.734E-6</c:v>
                </c:pt>
                <c:pt idx="832">
                  <c:v>1.734E-6</c:v>
                </c:pt>
                <c:pt idx="833">
                  <c:v>1.734E-6</c:v>
                </c:pt>
                <c:pt idx="834">
                  <c:v>1.734E-6</c:v>
                </c:pt>
                <c:pt idx="835">
                  <c:v>1.7370000000000001E-6</c:v>
                </c:pt>
                <c:pt idx="836">
                  <c:v>1.7400000000000001E-6</c:v>
                </c:pt>
                <c:pt idx="837">
                  <c:v>1.7379999999999999E-6</c:v>
                </c:pt>
                <c:pt idx="838">
                  <c:v>1.7379999999999999E-6</c:v>
                </c:pt>
                <c:pt idx="839">
                  <c:v>1.734E-6</c:v>
                </c:pt>
                <c:pt idx="840">
                  <c:v>1.7370000000000001E-6</c:v>
                </c:pt>
                <c:pt idx="841">
                  <c:v>1.742E-6</c:v>
                </c:pt>
                <c:pt idx="842">
                  <c:v>1.742E-6</c:v>
                </c:pt>
                <c:pt idx="843">
                  <c:v>1.7370000000000001E-6</c:v>
                </c:pt>
                <c:pt idx="844">
                  <c:v>1.7370000000000001E-6</c:v>
                </c:pt>
                <c:pt idx="845">
                  <c:v>1.734E-6</c:v>
                </c:pt>
                <c:pt idx="846">
                  <c:v>1.7400000000000001E-6</c:v>
                </c:pt>
                <c:pt idx="847">
                  <c:v>1.7430000000000001E-6</c:v>
                </c:pt>
                <c:pt idx="848">
                  <c:v>1.7400000000000001E-6</c:v>
                </c:pt>
                <c:pt idx="849">
                  <c:v>1.7400000000000001E-6</c:v>
                </c:pt>
                <c:pt idx="850">
                  <c:v>1.7349999999999999E-6</c:v>
                </c:pt>
                <c:pt idx="851">
                  <c:v>1.734E-6</c:v>
                </c:pt>
                <c:pt idx="852">
                  <c:v>1.7349999999999999E-6</c:v>
                </c:pt>
                <c:pt idx="853">
                  <c:v>1.7379999999999999E-6</c:v>
                </c:pt>
                <c:pt idx="854">
                  <c:v>1.742E-6</c:v>
                </c:pt>
                <c:pt idx="855">
                  <c:v>1.742E-6</c:v>
                </c:pt>
                <c:pt idx="856">
                  <c:v>1.7430000000000001E-6</c:v>
                </c:pt>
                <c:pt idx="857">
                  <c:v>1.7400000000000001E-6</c:v>
                </c:pt>
                <c:pt idx="858">
                  <c:v>1.742E-6</c:v>
                </c:pt>
                <c:pt idx="859">
                  <c:v>1.7370000000000001E-6</c:v>
                </c:pt>
                <c:pt idx="860">
                  <c:v>1.7349999999999999E-6</c:v>
                </c:pt>
                <c:pt idx="861">
                  <c:v>1.7349999999999999E-6</c:v>
                </c:pt>
                <c:pt idx="862">
                  <c:v>1.7400000000000001E-6</c:v>
                </c:pt>
                <c:pt idx="863">
                  <c:v>1.742E-6</c:v>
                </c:pt>
                <c:pt idx="864">
                  <c:v>1.742E-6</c:v>
                </c:pt>
                <c:pt idx="865">
                  <c:v>1.7370000000000001E-6</c:v>
                </c:pt>
                <c:pt idx="866">
                  <c:v>1.734E-6</c:v>
                </c:pt>
                <c:pt idx="867">
                  <c:v>1.734E-6</c:v>
                </c:pt>
                <c:pt idx="868">
                  <c:v>1.7349999999999999E-6</c:v>
                </c:pt>
                <c:pt idx="869">
                  <c:v>1.7379999999999999E-6</c:v>
                </c:pt>
                <c:pt idx="870">
                  <c:v>1.7430000000000001E-6</c:v>
                </c:pt>
                <c:pt idx="871">
                  <c:v>1.742E-6</c:v>
                </c:pt>
                <c:pt idx="872">
                  <c:v>1.734E-6</c:v>
                </c:pt>
                <c:pt idx="873">
                  <c:v>1.734E-6</c:v>
                </c:pt>
                <c:pt idx="874">
                  <c:v>1.734E-6</c:v>
                </c:pt>
                <c:pt idx="875">
                  <c:v>1.7349999999999999E-6</c:v>
                </c:pt>
                <c:pt idx="876">
                  <c:v>1.7400000000000001E-6</c:v>
                </c:pt>
                <c:pt idx="877">
                  <c:v>1.742E-6</c:v>
                </c:pt>
                <c:pt idx="878">
                  <c:v>1.7370000000000001E-6</c:v>
                </c:pt>
                <c:pt idx="879">
                  <c:v>1.7400000000000001E-6</c:v>
                </c:pt>
                <c:pt idx="880">
                  <c:v>1.7320000000000001E-6</c:v>
                </c:pt>
                <c:pt idx="881">
                  <c:v>1.7349999999999999E-6</c:v>
                </c:pt>
                <c:pt idx="882">
                  <c:v>1.734E-6</c:v>
                </c:pt>
                <c:pt idx="883">
                  <c:v>1.734E-6</c:v>
                </c:pt>
                <c:pt idx="884">
                  <c:v>1.7400000000000001E-6</c:v>
                </c:pt>
                <c:pt idx="885">
                  <c:v>1.742E-6</c:v>
                </c:pt>
                <c:pt idx="886">
                  <c:v>1.7349999999999999E-6</c:v>
                </c:pt>
                <c:pt idx="887">
                  <c:v>1.7320000000000001E-6</c:v>
                </c:pt>
                <c:pt idx="888">
                  <c:v>1.7349999999999999E-6</c:v>
                </c:pt>
                <c:pt idx="889">
                  <c:v>1.7349999999999999E-6</c:v>
                </c:pt>
                <c:pt idx="890">
                  <c:v>1.742E-6</c:v>
                </c:pt>
                <c:pt idx="891">
                  <c:v>1.7400000000000001E-6</c:v>
                </c:pt>
                <c:pt idx="892">
                  <c:v>1.7400000000000001E-6</c:v>
                </c:pt>
                <c:pt idx="893">
                  <c:v>1.7320000000000001E-6</c:v>
                </c:pt>
                <c:pt idx="894">
                  <c:v>1.7320000000000001E-6</c:v>
                </c:pt>
                <c:pt idx="895">
                  <c:v>1.7349999999999999E-6</c:v>
                </c:pt>
                <c:pt idx="896">
                  <c:v>1.7379999999999999E-6</c:v>
                </c:pt>
                <c:pt idx="897">
                  <c:v>1.7370000000000001E-6</c:v>
                </c:pt>
                <c:pt idx="898">
                  <c:v>1.7349999999999999E-6</c:v>
                </c:pt>
                <c:pt idx="899">
                  <c:v>1.7320000000000001E-6</c:v>
                </c:pt>
                <c:pt idx="900">
                  <c:v>1.7320000000000001E-6</c:v>
                </c:pt>
                <c:pt idx="901">
                  <c:v>1.734E-6</c:v>
                </c:pt>
                <c:pt idx="902">
                  <c:v>1.7320000000000001E-6</c:v>
                </c:pt>
                <c:pt idx="903">
                  <c:v>1.7320000000000001E-6</c:v>
                </c:pt>
                <c:pt idx="904">
                  <c:v>1.734E-6</c:v>
                </c:pt>
                <c:pt idx="905">
                  <c:v>1.7349999999999999E-6</c:v>
                </c:pt>
                <c:pt idx="906">
                  <c:v>1.734E-6</c:v>
                </c:pt>
                <c:pt idx="907">
                  <c:v>1.734E-6</c:v>
                </c:pt>
                <c:pt idx="908">
                  <c:v>1.7349999999999999E-6</c:v>
                </c:pt>
                <c:pt idx="909">
                  <c:v>1.734E-6</c:v>
                </c:pt>
                <c:pt idx="910">
                  <c:v>1.7320000000000001E-6</c:v>
                </c:pt>
                <c:pt idx="911">
                  <c:v>1.7370000000000001E-6</c:v>
                </c:pt>
                <c:pt idx="912">
                  <c:v>1.7400000000000001E-6</c:v>
                </c:pt>
                <c:pt idx="913">
                  <c:v>1.7349999999999999E-6</c:v>
                </c:pt>
                <c:pt idx="914">
                  <c:v>1.734E-6</c:v>
                </c:pt>
                <c:pt idx="915">
                  <c:v>1.7320000000000001E-6</c:v>
                </c:pt>
                <c:pt idx="916">
                  <c:v>1.7320000000000001E-6</c:v>
                </c:pt>
                <c:pt idx="917">
                  <c:v>1.734E-6</c:v>
                </c:pt>
                <c:pt idx="918">
                  <c:v>1.734E-6</c:v>
                </c:pt>
                <c:pt idx="919">
                  <c:v>1.7370000000000001E-6</c:v>
                </c:pt>
                <c:pt idx="920">
                  <c:v>1.734E-6</c:v>
                </c:pt>
                <c:pt idx="921">
                  <c:v>1.7349999999999999E-6</c:v>
                </c:pt>
                <c:pt idx="922">
                  <c:v>1.734E-6</c:v>
                </c:pt>
                <c:pt idx="923">
                  <c:v>1.7320000000000001E-6</c:v>
                </c:pt>
                <c:pt idx="924">
                  <c:v>1.7320000000000001E-6</c:v>
                </c:pt>
                <c:pt idx="925">
                  <c:v>1.7349999999999999E-6</c:v>
                </c:pt>
                <c:pt idx="926">
                  <c:v>1.7370000000000001E-6</c:v>
                </c:pt>
                <c:pt idx="927">
                  <c:v>1.734E-6</c:v>
                </c:pt>
                <c:pt idx="928">
                  <c:v>1.7320000000000001E-6</c:v>
                </c:pt>
                <c:pt idx="929">
                  <c:v>1.7320000000000001E-6</c:v>
                </c:pt>
                <c:pt idx="930">
                  <c:v>1.7320000000000001E-6</c:v>
                </c:pt>
                <c:pt idx="931">
                  <c:v>1.734E-6</c:v>
                </c:pt>
                <c:pt idx="932">
                  <c:v>1.7320000000000001E-6</c:v>
                </c:pt>
                <c:pt idx="933">
                  <c:v>1.7349999999999999E-6</c:v>
                </c:pt>
                <c:pt idx="934">
                  <c:v>1.7370000000000001E-6</c:v>
                </c:pt>
                <c:pt idx="935">
                  <c:v>1.734E-6</c:v>
                </c:pt>
                <c:pt idx="936">
                  <c:v>1.734E-6</c:v>
                </c:pt>
                <c:pt idx="937">
                  <c:v>1.731E-6</c:v>
                </c:pt>
                <c:pt idx="938">
                  <c:v>1.731E-6</c:v>
                </c:pt>
                <c:pt idx="939">
                  <c:v>1.7370000000000001E-6</c:v>
                </c:pt>
                <c:pt idx="940">
                  <c:v>1.734E-6</c:v>
                </c:pt>
                <c:pt idx="941">
                  <c:v>1.734E-6</c:v>
                </c:pt>
                <c:pt idx="942">
                  <c:v>1.7320000000000001E-6</c:v>
                </c:pt>
                <c:pt idx="943">
                  <c:v>1.731E-6</c:v>
                </c:pt>
                <c:pt idx="944">
                  <c:v>1.7320000000000001E-6</c:v>
                </c:pt>
                <c:pt idx="945">
                  <c:v>1.734E-6</c:v>
                </c:pt>
                <c:pt idx="946">
                  <c:v>1.7349999999999999E-6</c:v>
                </c:pt>
                <c:pt idx="947">
                  <c:v>1.7320000000000001E-6</c:v>
                </c:pt>
                <c:pt idx="948">
                  <c:v>1.7290000000000001E-6</c:v>
                </c:pt>
                <c:pt idx="949">
                  <c:v>1.731E-6</c:v>
                </c:pt>
                <c:pt idx="950">
                  <c:v>1.734E-6</c:v>
                </c:pt>
                <c:pt idx="951">
                  <c:v>1.7349999999999999E-6</c:v>
                </c:pt>
                <c:pt idx="952">
                  <c:v>1.734E-6</c:v>
                </c:pt>
                <c:pt idx="953">
                  <c:v>1.734E-6</c:v>
                </c:pt>
                <c:pt idx="954">
                  <c:v>1.7320000000000001E-6</c:v>
                </c:pt>
                <c:pt idx="955">
                  <c:v>1.731E-6</c:v>
                </c:pt>
                <c:pt idx="956">
                  <c:v>1.7290000000000001E-6</c:v>
                </c:pt>
                <c:pt idx="957">
                  <c:v>1.7320000000000001E-6</c:v>
                </c:pt>
                <c:pt idx="958">
                  <c:v>1.7349999999999999E-6</c:v>
                </c:pt>
                <c:pt idx="959">
                  <c:v>1.734E-6</c:v>
                </c:pt>
                <c:pt idx="960">
                  <c:v>1.7320000000000001E-6</c:v>
                </c:pt>
                <c:pt idx="961">
                  <c:v>1.731E-6</c:v>
                </c:pt>
                <c:pt idx="962">
                  <c:v>1.7290000000000001E-6</c:v>
                </c:pt>
                <c:pt idx="963">
                  <c:v>1.731E-6</c:v>
                </c:pt>
                <c:pt idx="964">
                  <c:v>1.731E-6</c:v>
                </c:pt>
                <c:pt idx="965">
                  <c:v>1.7320000000000001E-6</c:v>
                </c:pt>
                <c:pt idx="966">
                  <c:v>1.7320000000000001E-6</c:v>
                </c:pt>
                <c:pt idx="967">
                  <c:v>1.7349999999999999E-6</c:v>
                </c:pt>
                <c:pt idx="968">
                  <c:v>1.7349999999999999E-6</c:v>
                </c:pt>
                <c:pt idx="969">
                  <c:v>1.734E-6</c:v>
                </c:pt>
                <c:pt idx="970">
                  <c:v>1.7320000000000001E-6</c:v>
                </c:pt>
                <c:pt idx="971">
                  <c:v>1.7320000000000001E-6</c:v>
                </c:pt>
                <c:pt idx="972">
                  <c:v>1.731E-6</c:v>
                </c:pt>
                <c:pt idx="973">
                  <c:v>1.731E-6</c:v>
                </c:pt>
                <c:pt idx="974">
                  <c:v>1.731E-6</c:v>
                </c:pt>
                <c:pt idx="975">
                  <c:v>1.7320000000000001E-6</c:v>
                </c:pt>
                <c:pt idx="976">
                  <c:v>1.7349999999999999E-6</c:v>
                </c:pt>
                <c:pt idx="977">
                  <c:v>1.7320000000000001E-6</c:v>
                </c:pt>
                <c:pt idx="978">
                  <c:v>1.7320000000000001E-6</c:v>
                </c:pt>
                <c:pt idx="979">
                  <c:v>1.7290000000000001E-6</c:v>
                </c:pt>
                <c:pt idx="980">
                  <c:v>1.7290000000000001E-6</c:v>
                </c:pt>
                <c:pt idx="981">
                  <c:v>1.7320000000000001E-6</c:v>
                </c:pt>
                <c:pt idx="982">
                  <c:v>1.7320000000000001E-6</c:v>
                </c:pt>
                <c:pt idx="983">
                  <c:v>1.7290000000000001E-6</c:v>
                </c:pt>
                <c:pt idx="984">
                  <c:v>1.734E-6</c:v>
                </c:pt>
                <c:pt idx="985">
                  <c:v>1.7349999999999999E-6</c:v>
                </c:pt>
                <c:pt idx="986">
                  <c:v>1.734E-6</c:v>
                </c:pt>
                <c:pt idx="987">
                  <c:v>1.731E-6</c:v>
                </c:pt>
                <c:pt idx="988">
                  <c:v>1.7269999999999999E-6</c:v>
                </c:pt>
                <c:pt idx="989">
                  <c:v>1.7290000000000001E-6</c:v>
                </c:pt>
                <c:pt idx="990">
                  <c:v>1.731E-6</c:v>
                </c:pt>
                <c:pt idx="991">
                  <c:v>1.7349999999999999E-6</c:v>
                </c:pt>
                <c:pt idx="992">
                  <c:v>1.734E-6</c:v>
                </c:pt>
                <c:pt idx="993">
                  <c:v>1.7320000000000001E-6</c:v>
                </c:pt>
                <c:pt idx="994">
                  <c:v>1.7349999999999999E-6</c:v>
                </c:pt>
                <c:pt idx="995">
                  <c:v>1.7320000000000001E-6</c:v>
                </c:pt>
                <c:pt idx="996">
                  <c:v>1.731E-6</c:v>
                </c:pt>
                <c:pt idx="997">
                  <c:v>1.7269999999999999E-6</c:v>
                </c:pt>
                <c:pt idx="998">
                  <c:v>1.731E-6</c:v>
                </c:pt>
                <c:pt idx="999">
                  <c:v>1.7320000000000001E-6</c:v>
                </c:pt>
                <c:pt idx="1000">
                  <c:v>1.7320000000000001E-6</c:v>
                </c:pt>
                <c:pt idx="1001">
                  <c:v>1.7290000000000001E-6</c:v>
                </c:pt>
                <c:pt idx="1002">
                  <c:v>1.7290000000000001E-6</c:v>
                </c:pt>
                <c:pt idx="1003">
                  <c:v>1.731E-6</c:v>
                </c:pt>
                <c:pt idx="1004">
                  <c:v>1.731E-6</c:v>
                </c:pt>
                <c:pt idx="1005">
                  <c:v>1.731E-6</c:v>
                </c:pt>
                <c:pt idx="1006">
                  <c:v>1.7320000000000001E-6</c:v>
                </c:pt>
                <c:pt idx="1007">
                  <c:v>1.731E-6</c:v>
                </c:pt>
                <c:pt idx="1008">
                  <c:v>1.731E-6</c:v>
                </c:pt>
                <c:pt idx="1009">
                  <c:v>1.7320000000000001E-6</c:v>
                </c:pt>
                <c:pt idx="1010">
                  <c:v>1.7269999999999999E-6</c:v>
                </c:pt>
                <c:pt idx="1011">
                  <c:v>1.7269999999999999E-6</c:v>
                </c:pt>
                <c:pt idx="1012">
                  <c:v>1.731E-6</c:v>
                </c:pt>
                <c:pt idx="1013">
                  <c:v>1.734E-6</c:v>
                </c:pt>
                <c:pt idx="1014">
                  <c:v>1.734E-6</c:v>
                </c:pt>
                <c:pt idx="1015">
                  <c:v>1.7370000000000001E-6</c:v>
                </c:pt>
                <c:pt idx="1016">
                  <c:v>1.7320000000000001E-6</c:v>
                </c:pt>
                <c:pt idx="1017">
                  <c:v>1.7290000000000001E-6</c:v>
                </c:pt>
                <c:pt idx="1018">
                  <c:v>1.731E-6</c:v>
                </c:pt>
                <c:pt idx="1019">
                  <c:v>1.731E-6</c:v>
                </c:pt>
                <c:pt idx="1020">
                  <c:v>1.7320000000000001E-6</c:v>
                </c:pt>
                <c:pt idx="1021">
                  <c:v>1.731E-6</c:v>
                </c:pt>
                <c:pt idx="1022">
                  <c:v>1.7320000000000001E-6</c:v>
                </c:pt>
                <c:pt idx="1023">
                  <c:v>1.7290000000000001E-6</c:v>
                </c:pt>
                <c:pt idx="1024">
                  <c:v>1.7290000000000001E-6</c:v>
                </c:pt>
                <c:pt idx="1025">
                  <c:v>1.7290000000000001E-6</c:v>
                </c:pt>
                <c:pt idx="1026">
                  <c:v>1.731E-6</c:v>
                </c:pt>
                <c:pt idx="1027">
                  <c:v>1.7320000000000001E-6</c:v>
                </c:pt>
                <c:pt idx="1028">
                  <c:v>1.734E-6</c:v>
                </c:pt>
                <c:pt idx="1029">
                  <c:v>1.7320000000000001E-6</c:v>
                </c:pt>
                <c:pt idx="1030">
                  <c:v>1.7320000000000001E-6</c:v>
                </c:pt>
                <c:pt idx="1031">
                  <c:v>1.731E-6</c:v>
                </c:pt>
                <c:pt idx="1032">
                  <c:v>1.7290000000000001E-6</c:v>
                </c:pt>
                <c:pt idx="1033">
                  <c:v>1.7260000000000001E-6</c:v>
                </c:pt>
                <c:pt idx="1034">
                  <c:v>1.7269999999999999E-6</c:v>
                </c:pt>
                <c:pt idx="1035">
                  <c:v>1.731E-6</c:v>
                </c:pt>
                <c:pt idx="1036">
                  <c:v>1.7320000000000001E-6</c:v>
                </c:pt>
                <c:pt idx="1037">
                  <c:v>1.7320000000000001E-6</c:v>
                </c:pt>
                <c:pt idx="1038">
                  <c:v>1.731E-6</c:v>
                </c:pt>
                <c:pt idx="1039">
                  <c:v>1.731E-6</c:v>
                </c:pt>
                <c:pt idx="1040">
                  <c:v>1.7320000000000001E-6</c:v>
                </c:pt>
                <c:pt idx="1041">
                  <c:v>1.731E-6</c:v>
                </c:pt>
                <c:pt idx="1042">
                  <c:v>1.7290000000000001E-6</c:v>
                </c:pt>
                <c:pt idx="1043">
                  <c:v>1.7290000000000001E-6</c:v>
                </c:pt>
                <c:pt idx="1044">
                  <c:v>1.7290000000000001E-6</c:v>
                </c:pt>
                <c:pt idx="1045">
                  <c:v>1.7320000000000001E-6</c:v>
                </c:pt>
                <c:pt idx="1046">
                  <c:v>1.734E-6</c:v>
                </c:pt>
                <c:pt idx="1047">
                  <c:v>1.731E-6</c:v>
                </c:pt>
                <c:pt idx="1048">
                  <c:v>1.731E-6</c:v>
                </c:pt>
                <c:pt idx="1049">
                  <c:v>1.731E-6</c:v>
                </c:pt>
                <c:pt idx="1050">
                  <c:v>1.731E-6</c:v>
                </c:pt>
                <c:pt idx="1051">
                  <c:v>1.7290000000000001E-6</c:v>
                </c:pt>
                <c:pt idx="1052">
                  <c:v>1.7320000000000001E-6</c:v>
                </c:pt>
                <c:pt idx="1053">
                  <c:v>1.734E-6</c:v>
                </c:pt>
                <c:pt idx="1054">
                  <c:v>1.734E-6</c:v>
                </c:pt>
                <c:pt idx="1055">
                  <c:v>1.731E-6</c:v>
                </c:pt>
                <c:pt idx="1056">
                  <c:v>1.7290000000000001E-6</c:v>
                </c:pt>
                <c:pt idx="1057">
                  <c:v>1.7260000000000001E-6</c:v>
                </c:pt>
                <c:pt idx="1058">
                  <c:v>1.7320000000000001E-6</c:v>
                </c:pt>
                <c:pt idx="1059">
                  <c:v>1.731E-6</c:v>
                </c:pt>
                <c:pt idx="1060">
                  <c:v>1.7320000000000001E-6</c:v>
                </c:pt>
                <c:pt idx="1061">
                  <c:v>1.734E-6</c:v>
                </c:pt>
                <c:pt idx="1062">
                  <c:v>1.7320000000000001E-6</c:v>
                </c:pt>
                <c:pt idx="1063">
                  <c:v>1.731E-6</c:v>
                </c:pt>
                <c:pt idx="1064">
                  <c:v>1.7290000000000001E-6</c:v>
                </c:pt>
                <c:pt idx="1065">
                  <c:v>1.7290000000000001E-6</c:v>
                </c:pt>
                <c:pt idx="1066">
                  <c:v>1.7290000000000001E-6</c:v>
                </c:pt>
                <c:pt idx="1067">
                  <c:v>1.731E-6</c:v>
                </c:pt>
                <c:pt idx="1068">
                  <c:v>1.734E-6</c:v>
                </c:pt>
                <c:pt idx="1069">
                  <c:v>1.7320000000000001E-6</c:v>
                </c:pt>
                <c:pt idx="1070">
                  <c:v>1.7320000000000001E-6</c:v>
                </c:pt>
                <c:pt idx="1071">
                  <c:v>1.7320000000000001E-6</c:v>
                </c:pt>
                <c:pt idx="1072">
                  <c:v>1.7290000000000001E-6</c:v>
                </c:pt>
                <c:pt idx="1073">
                  <c:v>1.7290000000000001E-6</c:v>
                </c:pt>
                <c:pt idx="1074">
                  <c:v>1.7269999999999999E-6</c:v>
                </c:pt>
                <c:pt idx="1075">
                  <c:v>1.7290000000000001E-6</c:v>
                </c:pt>
                <c:pt idx="1076">
                  <c:v>1.731E-6</c:v>
                </c:pt>
                <c:pt idx="1077">
                  <c:v>1.7320000000000001E-6</c:v>
                </c:pt>
                <c:pt idx="1078">
                  <c:v>1.7320000000000001E-6</c:v>
                </c:pt>
                <c:pt idx="1079">
                  <c:v>1.731E-6</c:v>
                </c:pt>
                <c:pt idx="1080">
                  <c:v>1.7290000000000001E-6</c:v>
                </c:pt>
                <c:pt idx="1081">
                  <c:v>1.7269999999999999E-6</c:v>
                </c:pt>
                <c:pt idx="1082">
                  <c:v>1.734E-6</c:v>
                </c:pt>
                <c:pt idx="1083">
                  <c:v>1.7269999999999999E-6</c:v>
                </c:pt>
                <c:pt idx="1084">
                  <c:v>1.7290000000000001E-6</c:v>
                </c:pt>
                <c:pt idx="1085">
                  <c:v>1.7320000000000001E-6</c:v>
                </c:pt>
                <c:pt idx="1086">
                  <c:v>1.7320000000000001E-6</c:v>
                </c:pt>
                <c:pt idx="1087">
                  <c:v>1.731E-6</c:v>
                </c:pt>
                <c:pt idx="1088">
                  <c:v>1.731E-6</c:v>
                </c:pt>
                <c:pt idx="1089">
                  <c:v>1.7260000000000001E-6</c:v>
                </c:pt>
                <c:pt idx="1090">
                  <c:v>1.7260000000000001E-6</c:v>
                </c:pt>
                <c:pt idx="1091">
                  <c:v>1.7290000000000001E-6</c:v>
                </c:pt>
                <c:pt idx="1092">
                  <c:v>1.7269999999999999E-6</c:v>
                </c:pt>
                <c:pt idx="1093">
                  <c:v>1.731E-6</c:v>
                </c:pt>
                <c:pt idx="1094">
                  <c:v>1.731E-6</c:v>
                </c:pt>
                <c:pt idx="1095">
                  <c:v>1.731E-6</c:v>
                </c:pt>
                <c:pt idx="1096">
                  <c:v>1.7239999999999999E-6</c:v>
                </c:pt>
                <c:pt idx="1097">
                  <c:v>1.7260000000000001E-6</c:v>
                </c:pt>
                <c:pt idx="1098">
                  <c:v>1.7260000000000001E-6</c:v>
                </c:pt>
                <c:pt idx="1099">
                  <c:v>1.7269999999999999E-6</c:v>
                </c:pt>
                <c:pt idx="1100">
                  <c:v>1.731E-6</c:v>
                </c:pt>
                <c:pt idx="1101">
                  <c:v>1.731E-6</c:v>
                </c:pt>
                <c:pt idx="1102">
                  <c:v>1.731E-6</c:v>
                </c:pt>
                <c:pt idx="1103">
                  <c:v>1.7269999999999999E-6</c:v>
                </c:pt>
                <c:pt idx="1104">
                  <c:v>1.731E-6</c:v>
                </c:pt>
                <c:pt idx="1105">
                  <c:v>1.7260000000000001E-6</c:v>
                </c:pt>
                <c:pt idx="1106">
                  <c:v>1.7239999999999999E-6</c:v>
                </c:pt>
                <c:pt idx="1107">
                  <c:v>1.7290000000000001E-6</c:v>
                </c:pt>
                <c:pt idx="1108">
                  <c:v>1.7260000000000001E-6</c:v>
                </c:pt>
                <c:pt idx="1109">
                  <c:v>1.731E-6</c:v>
                </c:pt>
                <c:pt idx="1110">
                  <c:v>1.7290000000000001E-6</c:v>
                </c:pt>
                <c:pt idx="1111">
                  <c:v>1.7320000000000001E-6</c:v>
                </c:pt>
                <c:pt idx="1112">
                  <c:v>1.7320000000000001E-6</c:v>
                </c:pt>
                <c:pt idx="1113">
                  <c:v>1.731E-6</c:v>
                </c:pt>
                <c:pt idx="1114">
                  <c:v>1.731E-6</c:v>
                </c:pt>
                <c:pt idx="1115">
                  <c:v>1.7269999999999999E-6</c:v>
                </c:pt>
                <c:pt idx="1116">
                  <c:v>1.7230000000000001E-6</c:v>
                </c:pt>
                <c:pt idx="1117">
                  <c:v>1.7269999999999999E-6</c:v>
                </c:pt>
                <c:pt idx="1118">
                  <c:v>1.731E-6</c:v>
                </c:pt>
                <c:pt idx="1119">
                  <c:v>1.731E-6</c:v>
                </c:pt>
                <c:pt idx="1120">
                  <c:v>1.731E-6</c:v>
                </c:pt>
                <c:pt idx="1121">
                  <c:v>1.731E-6</c:v>
                </c:pt>
                <c:pt idx="1122">
                  <c:v>1.7290000000000001E-6</c:v>
                </c:pt>
                <c:pt idx="1123">
                  <c:v>1.7269999999999999E-6</c:v>
                </c:pt>
                <c:pt idx="1124">
                  <c:v>1.7239999999999999E-6</c:v>
                </c:pt>
                <c:pt idx="1125">
                  <c:v>1.7290000000000001E-6</c:v>
                </c:pt>
                <c:pt idx="1126">
                  <c:v>1.7290000000000001E-6</c:v>
                </c:pt>
                <c:pt idx="1127">
                  <c:v>1.734E-6</c:v>
                </c:pt>
                <c:pt idx="1128">
                  <c:v>1.731E-6</c:v>
                </c:pt>
                <c:pt idx="1129">
                  <c:v>1.7320000000000001E-6</c:v>
                </c:pt>
                <c:pt idx="1130">
                  <c:v>1.7260000000000001E-6</c:v>
                </c:pt>
                <c:pt idx="1131">
                  <c:v>1.7260000000000001E-6</c:v>
                </c:pt>
                <c:pt idx="1132">
                  <c:v>1.7269999999999999E-6</c:v>
                </c:pt>
                <c:pt idx="1133">
                  <c:v>1.734E-6</c:v>
                </c:pt>
                <c:pt idx="1134">
                  <c:v>1.7320000000000001E-6</c:v>
                </c:pt>
                <c:pt idx="1135">
                  <c:v>1.731E-6</c:v>
                </c:pt>
                <c:pt idx="1136">
                  <c:v>1.731E-6</c:v>
                </c:pt>
                <c:pt idx="1137">
                  <c:v>1.7269999999999999E-6</c:v>
                </c:pt>
                <c:pt idx="1138">
                  <c:v>1.7260000000000001E-6</c:v>
                </c:pt>
                <c:pt idx="1139">
                  <c:v>1.7260000000000001E-6</c:v>
                </c:pt>
                <c:pt idx="1140">
                  <c:v>1.7349999999999999E-6</c:v>
                </c:pt>
                <c:pt idx="1141">
                  <c:v>1.7320000000000001E-6</c:v>
                </c:pt>
                <c:pt idx="1142">
                  <c:v>1.7239999999999999E-6</c:v>
                </c:pt>
                <c:pt idx="1143">
                  <c:v>1.7239999999999999E-6</c:v>
                </c:pt>
                <c:pt idx="1144">
                  <c:v>1.7230000000000001E-6</c:v>
                </c:pt>
                <c:pt idx="1145">
                  <c:v>1.7269999999999999E-6</c:v>
                </c:pt>
                <c:pt idx="1146">
                  <c:v>1.731E-6</c:v>
                </c:pt>
                <c:pt idx="1147">
                  <c:v>1.7290000000000001E-6</c:v>
                </c:pt>
                <c:pt idx="1148">
                  <c:v>1.7320000000000001E-6</c:v>
                </c:pt>
                <c:pt idx="1149">
                  <c:v>1.7269999999999999E-6</c:v>
                </c:pt>
                <c:pt idx="1150">
                  <c:v>1.7260000000000001E-6</c:v>
                </c:pt>
                <c:pt idx="1151">
                  <c:v>1.7290000000000001E-6</c:v>
                </c:pt>
                <c:pt idx="1152">
                  <c:v>1.7290000000000001E-6</c:v>
                </c:pt>
                <c:pt idx="1153">
                  <c:v>1.7320000000000001E-6</c:v>
                </c:pt>
                <c:pt idx="1154">
                  <c:v>1.731E-6</c:v>
                </c:pt>
                <c:pt idx="1155">
                  <c:v>1.7320000000000001E-6</c:v>
                </c:pt>
                <c:pt idx="1156">
                  <c:v>1.731E-6</c:v>
                </c:pt>
                <c:pt idx="1157">
                  <c:v>1.7260000000000001E-6</c:v>
                </c:pt>
                <c:pt idx="1158">
                  <c:v>1.7269999999999999E-6</c:v>
                </c:pt>
                <c:pt idx="1159">
                  <c:v>1.7290000000000001E-6</c:v>
                </c:pt>
                <c:pt idx="1160">
                  <c:v>1.7269999999999999E-6</c:v>
                </c:pt>
                <c:pt idx="1161">
                  <c:v>1.7290000000000001E-6</c:v>
                </c:pt>
                <c:pt idx="1162">
                  <c:v>1.7320000000000001E-6</c:v>
                </c:pt>
                <c:pt idx="1163">
                  <c:v>1.7320000000000001E-6</c:v>
                </c:pt>
                <c:pt idx="1164">
                  <c:v>1.7320000000000001E-6</c:v>
                </c:pt>
                <c:pt idx="1165">
                  <c:v>1.7290000000000001E-6</c:v>
                </c:pt>
                <c:pt idx="1166">
                  <c:v>1.7239999999999999E-6</c:v>
                </c:pt>
                <c:pt idx="1167">
                  <c:v>1.7269999999999999E-6</c:v>
                </c:pt>
                <c:pt idx="1168">
                  <c:v>1.7320000000000001E-6</c:v>
                </c:pt>
                <c:pt idx="1169">
                  <c:v>1.734E-6</c:v>
                </c:pt>
                <c:pt idx="1170">
                  <c:v>1.731E-6</c:v>
                </c:pt>
                <c:pt idx="1171">
                  <c:v>1.731E-6</c:v>
                </c:pt>
                <c:pt idx="1172">
                  <c:v>1.731E-6</c:v>
                </c:pt>
                <c:pt idx="1173">
                  <c:v>1.731E-6</c:v>
                </c:pt>
                <c:pt idx="1174">
                  <c:v>1.7290000000000001E-6</c:v>
                </c:pt>
                <c:pt idx="1175">
                  <c:v>1.7260000000000001E-6</c:v>
                </c:pt>
                <c:pt idx="1176">
                  <c:v>1.7290000000000001E-6</c:v>
                </c:pt>
                <c:pt idx="1177">
                  <c:v>1.7239999999999999E-6</c:v>
                </c:pt>
                <c:pt idx="1178">
                  <c:v>1.7269999999999999E-6</c:v>
                </c:pt>
                <c:pt idx="1179">
                  <c:v>1.7290000000000001E-6</c:v>
                </c:pt>
                <c:pt idx="1180">
                  <c:v>1.734E-6</c:v>
                </c:pt>
                <c:pt idx="1181">
                  <c:v>1.734E-6</c:v>
                </c:pt>
                <c:pt idx="1182">
                  <c:v>1.734E-6</c:v>
                </c:pt>
                <c:pt idx="1183">
                  <c:v>1.734E-6</c:v>
                </c:pt>
                <c:pt idx="1184">
                  <c:v>1.7320000000000001E-6</c:v>
                </c:pt>
                <c:pt idx="1185">
                  <c:v>1.731E-6</c:v>
                </c:pt>
                <c:pt idx="1186">
                  <c:v>1.7290000000000001E-6</c:v>
                </c:pt>
                <c:pt idx="1187">
                  <c:v>1.7269999999999999E-6</c:v>
                </c:pt>
                <c:pt idx="1188">
                  <c:v>1.7260000000000001E-6</c:v>
                </c:pt>
                <c:pt idx="1189">
                  <c:v>1.731E-6</c:v>
                </c:pt>
                <c:pt idx="1190">
                  <c:v>1.731E-6</c:v>
                </c:pt>
                <c:pt idx="1191">
                  <c:v>1.7320000000000001E-6</c:v>
                </c:pt>
                <c:pt idx="1192">
                  <c:v>1.7239999999999999E-6</c:v>
                </c:pt>
                <c:pt idx="1193">
                  <c:v>1.7290000000000001E-6</c:v>
                </c:pt>
                <c:pt idx="1194">
                  <c:v>1.7320000000000001E-6</c:v>
                </c:pt>
                <c:pt idx="1195">
                  <c:v>1.731E-6</c:v>
                </c:pt>
                <c:pt idx="1196">
                  <c:v>1.7290000000000001E-6</c:v>
                </c:pt>
                <c:pt idx="1197">
                  <c:v>1.731E-6</c:v>
                </c:pt>
                <c:pt idx="1198">
                  <c:v>1.7269999999999999E-6</c:v>
                </c:pt>
                <c:pt idx="1199">
                  <c:v>1.7269999999999999E-6</c:v>
                </c:pt>
                <c:pt idx="1200">
                  <c:v>1.7239999999999999E-6</c:v>
                </c:pt>
                <c:pt idx="1201">
                  <c:v>1.731E-6</c:v>
                </c:pt>
                <c:pt idx="1202">
                  <c:v>1.731E-6</c:v>
                </c:pt>
                <c:pt idx="1203">
                  <c:v>1.7290000000000001E-6</c:v>
                </c:pt>
                <c:pt idx="1204">
                  <c:v>1.731E-6</c:v>
                </c:pt>
                <c:pt idx="1205">
                  <c:v>1.7239999999999999E-6</c:v>
                </c:pt>
                <c:pt idx="1206">
                  <c:v>1.7260000000000001E-6</c:v>
                </c:pt>
                <c:pt idx="1207">
                  <c:v>1.7260000000000001E-6</c:v>
                </c:pt>
                <c:pt idx="1208">
                  <c:v>1.7269999999999999E-6</c:v>
                </c:pt>
                <c:pt idx="1209">
                  <c:v>1.7290000000000001E-6</c:v>
                </c:pt>
                <c:pt idx="1210">
                  <c:v>1.7320000000000001E-6</c:v>
                </c:pt>
                <c:pt idx="1211">
                  <c:v>1.7290000000000001E-6</c:v>
                </c:pt>
                <c:pt idx="1212">
                  <c:v>1.7290000000000001E-6</c:v>
                </c:pt>
                <c:pt idx="1213">
                  <c:v>1.7290000000000001E-6</c:v>
                </c:pt>
                <c:pt idx="1214">
                  <c:v>1.7230000000000001E-6</c:v>
                </c:pt>
                <c:pt idx="1215">
                  <c:v>1.7260000000000001E-6</c:v>
                </c:pt>
                <c:pt idx="1216">
                  <c:v>1.7260000000000001E-6</c:v>
                </c:pt>
                <c:pt idx="1217">
                  <c:v>1.7239999999999999E-6</c:v>
                </c:pt>
                <c:pt idx="1218">
                  <c:v>1.7260000000000001E-6</c:v>
                </c:pt>
                <c:pt idx="1219">
                  <c:v>1.7239999999999999E-6</c:v>
                </c:pt>
                <c:pt idx="1220">
                  <c:v>1.731E-6</c:v>
                </c:pt>
                <c:pt idx="1221">
                  <c:v>1.731E-6</c:v>
                </c:pt>
                <c:pt idx="1222">
                  <c:v>1.7320000000000001E-6</c:v>
                </c:pt>
                <c:pt idx="1223">
                  <c:v>1.731E-6</c:v>
                </c:pt>
                <c:pt idx="1224">
                  <c:v>1.731E-6</c:v>
                </c:pt>
                <c:pt idx="1225">
                  <c:v>1.7260000000000001E-6</c:v>
                </c:pt>
                <c:pt idx="1226">
                  <c:v>1.7260000000000001E-6</c:v>
                </c:pt>
                <c:pt idx="1227">
                  <c:v>1.7269999999999999E-6</c:v>
                </c:pt>
                <c:pt idx="1228">
                  <c:v>1.7230000000000001E-6</c:v>
                </c:pt>
                <c:pt idx="1229">
                  <c:v>1.7239999999999999E-6</c:v>
                </c:pt>
                <c:pt idx="1230">
                  <c:v>1.7239999999999999E-6</c:v>
                </c:pt>
                <c:pt idx="1231">
                  <c:v>1.7269999999999999E-6</c:v>
                </c:pt>
                <c:pt idx="1232">
                  <c:v>1.7320000000000001E-6</c:v>
                </c:pt>
                <c:pt idx="1233">
                  <c:v>1.731E-6</c:v>
                </c:pt>
                <c:pt idx="1234">
                  <c:v>1.731E-6</c:v>
                </c:pt>
                <c:pt idx="1235">
                  <c:v>1.7239999999999999E-6</c:v>
                </c:pt>
                <c:pt idx="1236">
                  <c:v>1.7260000000000001E-6</c:v>
                </c:pt>
                <c:pt idx="1237">
                  <c:v>1.7260000000000001E-6</c:v>
                </c:pt>
                <c:pt idx="1238">
                  <c:v>1.7320000000000001E-6</c:v>
                </c:pt>
                <c:pt idx="1239">
                  <c:v>1.731E-6</c:v>
                </c:pt>
                <c:pt idx="1240">
                  <c:v>1.7290000000000001E-6</c:v>
                </c:pt>
                <c:pt idx="1241">
                  <c:v>1.7260000000000001E-6</c:v>
                </c:pt>
                <c:pt idx="1242">
                  <c:v>1.7290000000000001E-6</c:v>
                </c:pt>
                <c:pt idx="1243">
                  <c:v>1.7290000000000001E-6</c:v>
                </c:pt>
                <c:pt idx="1244">
                  <c:v>1.7260000000000001E-6</c:v>
                </c:pt>
                <c:pt idx="1245">
                  <c:v>1.7239999999999999E-6</c:v>
                </c:pt>
                <c:pt idx="1246">
                  <c:v>1.7239999999999999E-6</c:v>
                </c:pt>
                <c:pt idx="1247">
                  <c:v>1.7290000000000001E-6</c:v>
                </c:pt>
                <c:pt idx="1248">
                  <c:v>1.731E-6</c:v>
                </c:pt>
                <c:pt idx="1249">
                  <c:v>1.7290000000000001E-6</c:v>
                </c:pt>
                <c:pt idx="1250">
                  <c:v>1.7269999999999999E-6</c:v>
                </c:pt>
                <c:pt idx="1251">
                  <c:v>1.7239999999999999E-6</c:v>
                </c:pt>
                <c:pt idx="1252">
                  <c:v>1.7269999999999999E-6</c:v>
                </c:pt>
                <c:pt idx="1253">
                  <c:v>1.7269999999999999E-6</c:v>
                </c:pt>
                <c:pt idx="1254">
                  <c:v>1.7320000000000001E-6</c:v>
                </c:pt>
                <c:pt idx="1255">
                  <c:v>1.731E-6</c:v>
                </c:pt>
                <c:pt idx="1256">
                  <c:v>1.7290000000000001E-6</c:v>
                </c:pt>
                <c:pt idx="1257">
                  <c:v>1.7269999999999999E-6</c:v>
                </c:pt>
                <c:pt idx="1258">
                  <c:v>1.7269999999999999E-6</c:v>
                </c:pt>
                <c:pt idx="1259">
                  <c:v>1.7320000000000001E-6</c:v>
                </c:pt>
                <c:pt idx="1260">
                  <c:v>1.7320000000000001E-6</c:v>
                </c:pt>
                <c:pt idx="1261">
                  <c:v>1.731E-6</c:v>
                </c:pt>
                <c:pt idx="1262">
                  <c:v>1.7260000000000001E-6</c:v>
                </c:pt>
                <c:pt idx="1263">
                  <c:v>1.7239999999999999E-6</c:v>
                </c:pt>
                <c:pt idx="1264">
                  <c:v>1.7260000000000001E-6</c:v>
                </c:pt>
                <c:pt idx="1265">
                  <c:v>1.731E-6</c:v>
                </c:pt>
                <c:pt idx="1266">
                  <c:v>1.7320000000000001E-6</c:v>
                </c:pt>
                <c:pt idx="1267">
                  <c:v>1.7320000000000001E-6</c:v>
                </c:pt>
                <c:pt idx="1268">
                  <c:v>1.7260000000000001E-6</c:v>
                </c:pt>
                <c:pt idx="1269">
                  <c:v>1.7239999999999999E-6</c:v>
                </c:pt>
                <c:pt idx="1270">
                  <c:v>1.7260000000000001E-6</c:v>
                </c:pt>
                <c:pt idx="1271">
                  <c:v>1.7269999999999999E-6</c:v>
                </c:pt>
                <c:pt idx="1272">
                  <c:v>1.7320000000000001E-6</c:v>
                </c:pt>
                <c:pt idx="1273">
                  <c:v>1.7320000000000001E-6</c:v>
                </c:pt>
                <c:pt idx="1274">
                  <c:v>1.7320000000000001E-6</c:v>
                </c:pt>
                <c:pt idx="1275">
                  <c:v>1.7269999999999999E-6</c:v>
                </c:pt>
                <c:pt idx="1276">
                  <c:v>1.7239999999999999E-6</c:v>
                </c:pt>
                <c:pt idx="1277">
                  <c:v>1.7260000000000001E-6</c:v>
                </c:pt>
                <c:pt idx="1278">
                  <c:v>1.7290000000000001E-6</c:v>
                </c:pt>
                <c:pt idx="1279">
                  <c:v>1.7269999999999999E-6</c:v>
                </c:pt>
                <c:pt idx="1280">
                  <c:v>1.731E-6</c:v>
                </c:pt>
                <c:pt idx="1281">
                  <c:v>1.731E-6</c:v>
                </c:pt>
                <c:pt idx="1282">
                  <c:v>1.734E-6</c:v>
                </c:pt>
                <c:pt idx="1283">
                  <c:v>1.731E-6</c:v>
                </c:pt>
                <c:pt idx="1284">
                  <c:v>1.7320000000000001E-6</c:v>
                </c:pt>
                <c:pt idx="1285">
                  <c:v>1.7269999999999999E-6</c:v>
                </c:pt>
                <c:pt idx="1286">
                  <c:v>1.7269999999999999E-6</c:v>
                </c:pt>
                <c:pt idx="1287">
                  <c:v>1.731E-6</c:v>
                </c:pt>
                <c:pt idx="1288">
                  <c:v>1.734E-6</c:v>
                </c:pt>
                <c:pt idx="1289">
                  <c:v>1.734E-6</c:v>
                </c:pt>
                <c:pt idx="1290">
                  <c:v>1.7290000000000001E-6</c:v>
                </c:pt>
                <c:pt idx="1291">
                  <c:v>1.7239999999999999E-6</c:v>
                </c:pt>
                <c:pt idx="1292">
                  <c:v>1.7269999999999999E-6</c:v>
                </c:pt>
                <c:pt idx="1293">
                  <c:v>1.7269999999999999E-6</c:v>
                </c:pt>
                <c:pt idx="1294">
                  <c:v>1.7290000000000001E-6</c:v>
                </c:pt>
                <c:pt idx="1295">
                  <c:v>1.731E-6</c:v>
                </c:pt>
                <c:pt idx="1296">
                  <c:v>1.731E-6</c:v>
                </c:pt>
                <c:pt idx="1297">
                  <c:v>1.7290000000000001E-6</c:v>
                </c:pt>
                <c:pt idx="1298">
                  <c:v>1.7239999999999999E-6</c:v>
                </c:pt>
                <c:pt idx="1299">
                  <c:v>1.7269999999999999E-6</c:v>
                </c:pt>
                <c:pt idx="1300">
                  <c:v>1.7269999999999999E-6</c:v>
                </c:pt>
                <c:pt idx="1301">
                  <c:v>1.7269999999999999E-6</c:v>
                </c:pt>
                <c:pt idx="1302">
                  <c:v>1.7320000000000001E-6</c:v>
                </c:pt>
                <c:pt idx="1303">
                  <c:v>1.731E-6</c:v>
                </c:pt>
                <c:pt idx="1304">
                  <c:v>1.7320000000000001E-6</c:v>
                </c:pt>
                <c:pt idx="1305">
                  <c:v>1.7290000000000001E-6</c:v>
                </c:pt>
                <c:pt idx="1306">
                  <c:v>1.7260000000000001E-6</c:v>
                </c:pt>
                <c:pt idx="1307">
                  <c:v>1.7269999999999999E-6</c:v>
                </c:pt>
                <c:pt idx="1308">
                  <c:v>1.731E-6</c:v>
                </c:pt>
                <c:pt idx="1309">
                  <c:v>1.731E-6</c:v>
                </c:pt>
                <c:pt idx="1310">
                  <c:v>1.731E-6</c:v>
                </c:pt>
                <c:pt idx="1311">
                  <c:v>1.7260000000000001E-6</c:v>
                </c:pt>
                <c:pt idx="1312">
                  <c:v>1.7260000000000001E-6</c:v>
                </c:pt>
                <c:pt idx="1313">
                  <c:v>1.7260000000000001E-6</c:v>
                </c:pt>
                <c:pt idx="1314">
                  <c:v>1.7269999999999999E-6</c:v>
                </c:pt>
                <c:pt idx="1315">
                  <c:v>1.7320000000000001E-6</c:v>
                </c:pt>
                <c:pt idx="1316">
                  <c:v>1.731E-6</c:v>
                </c:pt>
                <c:pt idx="1317">
                  <c:v>1.7269999999999999E-6</c:v>
                </c:pt>
                <c:pt idx="1318">
                  <c:v>1.7269999999999999E-6</c:v>
                </c:pt>
                <c:pt idx="1319">
                  <c:v>1.7260000000000001E-6</c:v>
                </c:pt>
                <c:pt idx="1320">
                  <c:v>1.7260000000000001E-6</c:v>
                </c:pt>
                <c:pt idx="1321">
                  <c:v>1.7239999999999999E-6</c:v>
                </c:pt>
                <c:pt idx="1322">
                  <c:v>1.7260000000000001E-6</c:v>
                </c:pt>
                <c:pt idx="1323">
                  <c:v>1.7230000000000001E-6</c:v>
                </c:pt>
                <c:pt idx="1324">
                  <c:v>1.731E-6</c:v>
                </c:pt>
                <c:pt idx="1325">
                  <c:v>1.731E-6</c:v>
                </c:pt>
                <c:pt idx="1326">
                  <c:v>1.7290000000000001E-6</c:v>
                </c:pt>
                <c:pt idx="1327">
                  <c:v>1.7230000000000001E-6</c:v>
                </c:pt>
                <c:pt idx="1328">
                  <c:v>1.7230000000000001E-6</c:v>
                </c:pt>
                <c:pt idx="1329">
                  <c:v>1.7320000000000001E-6</c:v>
                </c:pt>
                <c:pt idx="1330">
                  <c:v>1.731E-6</c:v>
                </c:pt>
                <c:pt idx="1331">
                  <c:v>1.731E-6</c:v>
                </c:pt>
                <c:pt idx="1332">
                  <c:v>1.7269999999999999E-6</c:v>
                </c:pt>
                <c:pt idx="1333">
                  <c:v>1.7239999999999999E-6</c:v>
                </c:pt>
                <c:pt idx="1334">
                  <c:v>1.7260000000000001E-6</c:v>
                </c:pt>
                <c:pt idx="1335">
                  <c:v>1.7260000000000001E-6</c:v>
                </c:pt>
                <c:pt idx="1336">
                  <c:v>1.731E-6</c:v>
                </c:pt>
                <c:pt idx="1337">
                  <c:v>1.731E-6</c:v>
                </c:pt>
                <c:pt idx="1338">
                  <c:v>1.731E-6</c:v>
                </c:pt>
                <c:pt idx="1339">
                  <c:v>1.7290000000000001E-6</c:v>
                </c:pt>
                <c:pt idx="1340">
                  <c:v>1.731E-6</c:v>
                </c:pt>
                <c:pt idx="1341">
                  <c:v>1.7269999999999999E-6</c:v>
                </c:pt>
                <c:pt idx="1342">
                  <c:v>1.7230000000000001E-6</c:v>
                </c:pt>
                <c:pt idx="1343">
                  <c:v>1.7269999999999999E-6</c:v>
                </c:pt>
                <c:pt idx="1344">
                  <c:v>1.7269999999999999E-6</c:v>
                </c:pt>
                <c:pt idx="1345">
                  <c:v>1.731E-6</c:v>
                </c:pt>
                <c:pt idx="1346">
                  <c:v>1.731E-6</c:v>
                </c:pt>
                <c:pt idx="1347">
                  <c:v>1.731E-6</c:v>
                </c:pt>
                <c:pt idx="1348">
                  <c:v>1.7260000000000001E-6</c:v>
                </c:pt>
                <c:pt idx="1349">
                  <c:v>1.7269999999999999E-6</c:v>
                </c:pt>
                <c:pt idx="1350">
                  <c:v>1.7269999999999999E-6</c:v>
                </c:pt>
                <c:pt idx="1351">
                  <c:v>1.7320000000000001E-6</c:v>
                </c:pt>
                <c:pt idx="1352">
                  <c:v>1.7320000000000001E-6</c:v>
                </c:pt>
                <c:pt idx="1353">
                  <c:v>1.7320000000000001E-6</c:v>
                </c:pt>
                <c:pt idx="1354">
                  <c:v>1.7260000000000001E-6</c:v>
                </c:pt>
                <c:pt idx="1355">
                  <c:v>1.7269999999999999E-6</c:v>
                </c:pt>
                <c:pt idx="1356">
                  <c:v>1.7260000000000001E-6</c:v>
                </c:pt>
                <c:pt idx="1357">
                  <c:v>1.7320000000000001E-6</c:v>
                </c:pt>
                <c:pt idx="1358">
                  <c:v>1.731E-6</c:v>
                </c:pt>
                <c:pt idx="1359">
                  <c:v>1.7269999999999999E-6</c:v>
                </c:pt>
                <c:pt idx="1360">
                  <c:v>1.7260000000000001E-6</c:v>
                </c:pt>
                <c:pt idx="1361">
                  <c:v>1.7239999999999999E-6</c:v>
                </c:pt>
                <c:pt idx="1362">
                  <c:v>1.731E-6</c:v>
                </c:pt>
                <c:pt idx="1363">
                  <c:v>1.731E-6</c:v>
                </c:pt>
                <c:pt idx="1364">
                  <c:v>1.731E-6</c:v>
                </c:pt>
                <c:pt idx="1365">
                  <c:v>1.731E-6</c:v>
                </c:pt>
                <c:pt idx="1366">
                  <c:v>1.731E-6</c:v>
                </c:pt>
                <c:pt idx="1367">
                  <c:v>1.7290000000000001E-6</c:v>
                </c:pt>
                <c:pt idx="1368">
                  <c:v>1.731E-6</c:v>
                </c:pt>
                <c:pt idx="1369">
                  <c:v>1.7290000000000001E-6</c:v>
                </c:pt>
                <c:pt idx="1370">
                  <c:v>1.7290000000000001E-6</c:v>
                </c:pt>
                <c:pt idx="1371">
                  <c:v>1.7239999999999999E-6</c:v>
                </c:pt>
                <c:pt idx="1372">
                  <c:v>1.7260000000000001E-6</c:v>
                </c:pt>
                <c:pt idx="1373">
                  <c:v>1.7269999999999999E-6</c:v>
                </c:pt>
                <c:pt idx="1374">
                  <c:v>1.731E-6</c:v>
                </c:pt>
                <c:pt idx="1375">
                  <c:v>1.731E-6</c:v>
                </c:pt>
                <c:pt idx="1376">
                  <c:v>1.7290000000000001E-6</c:v>
                </c:pt>
                <c:pt idx="1377">
                  <c:v>1.7260000000000001E-6</c:v>
                </c:pt>
                <c:pt idx="1378">
                  <c:v>1.7260000000000001E-6</c:v>
                </c:pt>
                <c:pt idx="1379">
                  <c:v>1.7209999999999999E-6</c:v>
                </c:pt>
                <c:pt idx="1380">
                  <c:v>1.7239999999999999E-6</c:v>
                </c:pt>
                <c:pt idx="1381">
                  <c:v>1.7290000000000001E-6</c:v>
                </c:pt>
                <c:pt idx="1382">
                  <c:v>1.7290000000000001E-6</c:v>
                </c:pt>
                <c:pt idx="1383">
                  <c:v>1.731E-6</c:v>
                </c:pt>
                <c:pt idx="1384">
                  <c:v>1.7290000000000001E-6</c:v>
                </c:pt>
                <c:pt idx="1385">
                  <c:v>1.7290000000000001E-6</c:v>
                </c:pt>
                <c:pt idx="1386">
                  <c:v>1.7230000000000001E-6</c:v>
                </c:pt>
                <c:pt idx="1387">
                  <c:v>1.7209999999999999E-6</c:v>
                </c:pt>
                <c:pt idx="1388">
                  <c:v>1.7260000000000001E-6</c:v>
                </c:pt>
                <c:pt idx="1389">
                  <c:v>1.7290000000000001E-6</c:v>
                </c:pt>
                <c:pt idx="1390">
                  <c:v>1.7269999999999999E-6</c:v>
                </c:pt>
                <c:pt idx="1391">
                  <c:v>1.7239999999999999E-6</c:v>
                </c:pt>
                <c:pt idx="1392">
                  <c:v>1.7260000000000001E-6</c:v>
                </c:pt>
                <c:pt idx="1393">
                  <c:v>1.7209999999999999E-6</c:v>
                </c:pt>
                <c:pt idx="1394">
                  <c:v>1.7209999999999999E-6</c:v>
                </c:pt>
                <c:pt idx="1395">
                  <c:v>1.7239999999999999E-6</c:v>
                </c:pt>
                <c:pt idx="1396">
                  <c:v>1.7230000000000001E-6</c:v>
                </c:pt>
                <c:pt idx="1397">
                  <c:v>1.7290000000000001E-6</c:v>
                </c:pt>
                <c:pt idx="1398">
                  <c:v>1.7290000000000001E-6</c:v>
                </c:pt>
                <c:pt idx="1399">
                  <c:v>1.7260000000000001E-6</c:v>
                </c:pt>
                <c:pt idx="1400">
                  <c:v>1.7209999999999999E-6</c:v>
                </c:pt>
                <c:pt idx="1401">
                  <c:v>1.7230000000000001E-6</c:v>
                </c:pt>
                <c:pt idx="1402">
                  <c:v>1.7260000000000001E-6</c:v>
                </c:pt>
                <c:pt idx="1403">
                  <c:v>1.7269999999999999E-6</c:v>
                </c:pt>
                <c:pt idx="1404">
                  <c:v>1.731E-6</c:v>
                </c:pt>
                <c:pt idx="1405">
                  <c:v>1.7239999999999999E-6</c:v>
                </c:pt>
                <c:pt idx="1406">
                  <c:v>1.7209999999999999E-6</c:v>
                </c:pt>
                <c:pt idx="1407">
                  <c:v>1.7209999999999999E-6</c:v>
                </c:pt>
                <c:pt idx="1408">
                  <c:v>1.7230000000000001E-6</c:v>
                </c:pt>
                <c:pt idx="1409">
                  <c:v>1.7269999999999999E-6</c:v>
                </c:pt>
                <c:pt idx="1410">
                  <c:v>1.7320000000000001E-6</c:v>
                </c:pt>
                <c:pt idx="1411">
                  <c:v>1.7269999999999999E-6</c:v>
                </c:pt>
                <c:pt idx="1412">
                  <c:v>1.7230000000000001E-6</c:v>
                </c:pt>
                <c:pt idx="1413">
                  <c:v>1.7209999999999999E-6</c:v>
                </c:pt>
                <c:pt idx="1414">
                  <c:v>1.7230000000000001E-6</c:v>
                </c:pt>
                <c:pt idx="1415">
                  <c:v>1.7230000000000001E-6</c:v>
                </c:pt>
                <c:pt idx="1416">
                  <c:v>1.7260000000000001E-6</c:v>
                </c:pt>
                <c:pt idx="1417">
                  <c:v>1.7239999999999999E-6</c:v>
                </c:pt>
                <c:pt idx="1418">
                  <c:v>1.731E-6</c:v>
                </c:pt>
                <c:pt idx="1419">
                  <c:v>1.7260000000000001E-6</c:v>
                </c:pt>
                <c:pt idx="1420">
                  <c:v>1.7239999999999999E-6</c:v>
                </c:pt>
                <c:pt idx="1421">
                  <c:v>1.7230000000000001E-6</c:v>
                </c:pt>
                <c:pt idx="1422">
                  <c:v>1.7230000000000001E-6</c:v>
                </c:pt>
                <c:pt idx="1423">
                  <c:v>1.7269999999999999E-6</c:v>
                </c:pt>
                <c:pt idx="1424">
                  <c:v>1.7239999999999999E-6</c:v>
                </c:pt>
                <c:pt idx="1425">
                  <c:v>1.7230000000000001E-6</c:v>
                </c:pt>
                <c:pt idx="1426">
                  <c:v>1.7209999999999999E-6</c:v>
                </c:pt>
                <c:pt idx="1427">
                  <c:v>1.7230000000000001E-6</c:v>
                </c:pt>
                <c:pt idx="1428">
                  <c:v>1.7269999999999999E-6</c:v>
                </c:pt>
                <c:pt idx="1429">
                  <c:v>1.7290000000000001E-6</c:v>
                </c:pt>
                <c:pt idx="1430">
                  <c:v>1.7239999999999999E-6</c:v>
                </c:pt>
                <c:pt idx="1431">
                  <c:v>1.7209999999999999E-6</c:v>
                </c:pt>
                <c:pt idx="1432">
                  <c:v>1.7230000000000001E-6</c:v>
                </c:pt>
                <c:pt idx="1433">
                  <c:v>1.72E-6</c:v>
                </c:pt>
                <c:pt idx="1434">
                  <c:v>1.7260000000000001E-6</c:v>
                </c:pt>
                <c:pt idx="1435">
                  <c:v>1.7269999999999999E-6</c:v>
                </c:pt>
                <c:pt idx="1436">
                  <c:v>1.7290000000000001E-6</c:v>
                </c:pt>
                <c:pt idx="1437">
                  <c:v>1.7269999999999999E-6</c:v>
                </c:pt>
                <c:pt idx="1438">
                  <c:v>1.7230000000000001E-6</c:v>
                </c:pt>
                <c:pt idx="1439">
                  <c:v>1.7209999999999999E-6</c:v>
                </c:pt>
                <c:pt idx="1440">
                  <c:v>1.72E-6</c:v>
                </c:pt>
                <c:pt idx="1441">
                  <c:v>1.7209999999999999E-6</c:v>
                </c:pt>
                <c:pt idx="1442">
                  <c:v>1.7209999999999999E-6</c:v>
                </c:pt>
                <c:pt idx="1443">
                  <c:v>1.7290000000000001E-6</c:v>
                </c:pt>
                <c:pt idx="1444">
                  <c:v>1.7269999999999999E-6</c:v>
                </c:pt>
                <c:pt idx="1445">
                  <c:v>1.7230000000000001E-6</c:v>
                </c:pt>
                <c:pt idx="1446">
                  <c:v>1.7209999999999999E-6</c:v>
                </c:pt>
                <c:pt idx="1447">
                  <c:v>1.72E-6</c:v>
                </c:pt>
                <c:pt idx="1448">
                  <c:v>1.7239999999999999E-6</c:v>
                </c:pt>
                <c:pt idx="1449">
                  <c:v>1.7290000000000001E-6</c:v>
                </c:pt>
                <c:pt idx="1450">
                  <c:v>1.7260000000000001E-6</c:v>
                </c:pt>
                <c:pt idx="1451">
                  <c:v>1.7230000000000001E-6</c:v>
                </c:pt>
                <c:pt idx="1452">
                  <c:v>1.72E-6</c:v>
                </c:pt>
                <c:pt idx="1453">
                  <c:v>1.7239999999999999E-6</c:v>
                </c:pt>
                <c:pt idx="1454">
                  <c:v>1.7230000000000001E-6</c:v>
                </c:pt>
                <c:pt idx="1455">
                  <c:v>1.7230000000000001E-6</c:v>
                </c:pt>
                <c:pt idx="1456">
                  <c:v>1.7230000000000001E-6</c:v>
                </c:pt>
                <c:pt idx="1457">
                  <c:v>1.72E-6</c:v>
                </c:pt>
                <c:pt idx="1458">
                  <c:v>1.72E-6</c:v>
                </c:pt>
                <c:pt idx="1459">
                  <c:v>1.72E-6</c:v>
                </c:pt>
                <c:pt idx="1460">
                  <c:v>1.7209999999999999E-6</c:v>
                </c:pt>
                <c:pt idx="1461">
                  <c:v>1.7239999999999999E-6</c:v>
                </c:pt>
                <c:pt idx="1462">
                  <c:v>1.7230000000000001E-6</c:v>
                </c:pt>
                <c:pt idx="1463">
                  <c:v>1.72E-6</c:v>
                </c:pt>
                <c:pt idx="1464">
                  <c:v>1.72E-6</c:v>
                </c:pt>
                <c:pt idx="1465">
                  <c:v>1.7239999999999999E-6</c:v>
                </c:pt>
                <c:pt idx="1466">
                  <c:v>1.7239999999999999E-6</c:v>
                </c:pt>
                <c:pt idx="1467">
                  <c:v>1.7230000000000001E-6</c:v>
                </c:pt>
                <c:pt idx="1468">
                  <c:v>1.7209999999999999E-6</c:v>
                </c:pt>
                <c:pt idx="1469">
                  <c:v>1.7179999999999999E-6</c:v>
                </c:pt>
                <c:pt idx="1470">
                  <c:v>1.72E-6</c:v>
                </c:pt>
                <c:pt idx="1471">
                  <c:v>1.7230000000000001E-6</c:v>
                </c:pt>
                <c:pt idx="1472">
                  <c:v>1.7209999999999999E-6</c:v>
                </c:pt>
                <c:pt idx="1473">
                  <c:v>1.7230000000000001E-6</c:v>
                </c:pt>
                <c:pt idx="1474">
                  <c:v>1.7230000000000001E-6</c:v>
                </c:pt>
                <c:pt idx="1475">
                  <c:v>1.7230000000000001E-6</c:v>
                </c:pt>
                <c:pt idx="1476">
                  <c:v>1.7209999999999999E-6</c:v>
                </c:pt>
                <c:pt idx="1477">
                  <c:v>1.72E-6</c:v>
                </c:pt>
                <c:pt idx="1478">
                  <c:v>1.72E-6</c:v>
                </c:pt>
                <c:pt idx="1479">
                  <c:v>1.7150000000000001E-6</c:v>
                </c:pt>
                <c:pt idx="1480">
                  <c:v>1.7179999999999999E-6</c:v>
                </c:pt>
                <c:pt idx="1481">
                  <c:v>1.72E-6</c:v>
                </c:pt>
                <c:pt idx="1482">
                  <c:v>1.72E-6</c:v>
                </c:pt>
                <c:pt idx="1483">
                  <c:v>1.7209999999999999E-6</c:v>
                </c:pt>
                <c:pt idx="1484">
                  <c:v>1.72E-6</c:v>
                </c:pt>
                <c:pt idx="1485">
                  <c:v>1.7230000000000001E-6</c:v>
                </c:pt>
                <c:pt idx="1486">
                  <c:v>1.7230000000000001E-6</c:v>
                </c:pt>
                <c:pt idx="1487">
                  <c:v>1.7179999999999999E-6</c:v>
                </c:pt>
                <c:pt idx="1488">
                  <c:v>1.716E-6</c:v>
                </c:pt>
                <c:pt idx="1489">
                  <c:v>1.7179999999999999E-6</c:v>
                </c:pt>
                <c:pt idx="1490">
                  <c:v>1.7179999999999999E-6</c:v>
                </c:pt>
                <c:pt idx="1491">
                  <c:v>1.72E-6</c:v>
                </c:pt>
                <c:pt idx="1492">
                  <c:v>1.7179999999999999E-6</c:v>
                </c:pt>
                <c:pt idx="1493">
                  <c:v>1.7179999999999999E-6</c:v>
                </c:pt>
                <c:pt idx="1494">
                  <c:v>1.716E-6</c:v>
                </c:pt>
                <c:pt idx="1495">
                  <c:v>1.72E-6</c:v>
                </c:pt>
                <c:pt idx="1496">
                  <c:v>1.72E-6</c:v>
                </c:pt>
                <c:pt idx="1497">
                  <c:v>1.72E-6</c:v>
                </c:pt>
                <c:pt idx="1498">
                  <c:v>1.7179999999999999E-6</c:v>
                </c:pt>
                <c:pt idx="1499">
                  <c:v>1.7179999999999999E-6</c:v>
                </c:pt>
                <c:pt idx="1500">
                  <c:v>1.7179999999999999E-6</c:v>
                </c:pt>
                <c:pt idx="1501">
                  <c:v>1.7150000000000001E-6</c:v>
                </c:pt>
                <c:pt idx="1502">
                  <c:v>1.7129999999999999E-6</c:v>
                </c:pt>
                <c:pt idx="1503">
                  <c:v>1.7129999999999999E-6</c:v>
                </c:pt>
                <c:pt idx="1504">
                  <c:v>1.7150000000000001E-6</c:v>
                </c:pt>
                <c:pt idx="1505">
                  <c:v>1.7150000000000001E-6</c:v>
                </c:pt>
                <c:pt idx="1506">
                  <c:v>1.7150000000000001E-6</c:v>
                </c:pt>
                <c:pt idx="1507">
                  <c:v>1.7179999999999999E-6</c:v>
                </c:pt>
                <c:pt idx="1508">
                  <c:v>1.7209999999999999E-6</c:v>
                </c:pt>
                <c:pt idx="1509">
                  <c:v>1.72E-6</c:v>
                </c:pt>
                <c:pt idx="1510">
                  <c:v>1.716E-6</c:v>
                </c:pt>
                <c:pt idx="1511">
                  <c:v>1.7150000000000001E-6</c:v>
                </c:pt>
                <c:pt idx="1512">
                  <c:v>1.7150000000000001E-6</c:v>
                </c:pt>
                <c:pt idx="1513">
                  <c:v>1.716E-6</c:v>
                </c:pt>
                <c:pt idx="1514">
                  <c:v>1.7179999999999999E-6</c:v>
                </c:pt>
                <c:pt idx="1515">
                  <c:v>1.7179999999999999E-6</c:v>
                </c:pt>
                <c:pt idx="1516">
                  <c:v>1.72E-6</c:v>
                </c:pt>
                <c:pt idx="1517">
                  <c:v>1.716E-6</c:v>
                </c:pt>
                <c:pt idx="1518">
                  <c:v>1.716E-6</c:v>
                </c:pt>
                <c:pt idx="1519">
                  <c:v>1.7129999999999999E-6</c:v>
                </c:pt>
                <c:pt idx="1520">
                  <c:v>1.7150000000000001E-6</c:v>
                </c:pt>
                <c:pt idx="1521">
                  <c:v>1.716E-6</c:v>
                </c:pt>
                <c:pt idx="1522">
                  <c:v>1.72E-6</c:v>
                </c:pt>
                <c:pt idx="1523">
                  <c:v>1.7179999999999999E-6</c:v>
                </c:pt>
                <c:pt idx="1524">
                  <c:v>1.7179999999999999E-6</c:v>
                </c:pt>
                <c:pt idx="1525">
                  <c:v>1.716E-6</c:v>
                </c:pt>
                <c:pt idx="1526">
                  <c:v>1.7150000000000001E-6</c:v>
                </c:pt>
                <c:pt idx="1527">
                  <c:v>1.716E-6</c:v>
                </c:pt>
                <c:pt idx="1528">
                  <c:v>1.7129999999999999E-6</c:v>
                </c:pt>
                <c:pt idx="1529">
                  <c:v>1.7150000000000001E-6</c:v>
                </c:pt>
                <c:pt idx="1530">
                  <c:v>1.72E-6</c:v>
                </c:pt>
                <c:pt idx="1531">
                  <c:v>1.72E-6</c:v>
                </c:pt>
                <c:pt idx="1532">
                  <c:v>1.716E-6</c:v>
                </c:pt>
                <c:pt idx="1533">
                  <c:v>1.7150000000000001E-6</c:v>
                </c:pt>
                <c:pt idx="1534">
                  <c:v>1.7150000000000001E-6</c:v>
                </c:pt>
                <c:pt idx="1535">
                  <c:v>1.7179999999999999E-6</c:v>
                </c:pt>
                <c:pt idx="1536">
                  <c:v>1.7179999999999999E-6</c:v>
                </c:pt>
                <c:pt idx="1537">
                  <c:v>1.72E-6</c:v>
                </c:pt>
                <c:pt idx="1538">
                  <c:v>1.7179999999999999E-6</c:v>
                </c:pt>
                <c:pt idx="1539">
                  <c:v>1.7150000000000001E-6</c:v>
                </c:pt>
                <c:pt idx="1540">
                  <c:v>1.7099999999999999E-6</c:v>
                </c:pt>
                <c:pt idx="1541">
                  <c:v>1.7129999999999999E-6</c:v>
                </c:pt>
                <c:pt idx="1542">
                  <c:v>1.7120000000000001E-6</c:v>
                </c:pt>
                <c:pt idx="1543">
                  <c:v>1.7150000000000001E-6</c:v>
                </c:pt>
                <c:pt idx="1544">
                  <c:v>1.7129999999999999E-6</c:v>
                </c:pt>
                <c:pt idx="1545">
                  <c:v>1.7150000000000001E-6</c:v>
                </c:pt>
                <c:pt idx="1546">
                  <c:v>1.716E-6</c:v>
                </c:pt>
                <c:pt idx="1547">
                  <c:v>1.716E-6</c:v>
                </c:pt>
                <c:pt idx="1548">
                  <c:v>1.7179999999999999E-6</c:v>
                </c:pt>
                <c:pt idx="1549">
                  <c:v>1.716E-6</c:v>
                </c:pt>
                <c:pt idx="1550">
                  <c:v>1.7129999999999999E-6</c:v>
                </c:pt>
                <c:pt idx="1551">
                  <c:v>1.7120000000000001E-6</c:v>
                </c:pt>
                <c:pt idx="1552">
                  <c:v>1.7120000000000001E-6</c:v>
                </c:pt>
                <c:pt idx="1553">
                  <c:v>1.7120000000000001E-6</c:v>
                </c:pt>
                <c:pt idx="1554">
                  <c:v>1.7120000000000001E-6</c:v>
                </c:pt>
                <c:pt idx="1555">
                  <c:v>1.7120000000000001E-6</c:v>
                </c:pt>
                <c:pt idx="1556">
                  <c:v>1.7179999999999999E-6</c:v>
                </c:pt>
                <c:pt idx="1557">
                  <c:v>1.7179999999999999E-6</c:v>
                </c:pt>
                <c:pt idx="1558">
                  <c:v>1.7179999999999999E-6</c:v>
                </c:pt>
                <c:pt idx="1559">
                  <c:v>1.7129999999999999E-6</c:v>
                </c:pt>
                <c:pt idx="1560">
                  <c:v>1.7129999999999999E-6</c:v>
                </c:pt>
                <c:pt idx="1561">
                  <c:v>1.7120000000000001E-6</c:v>
                </c:pt>
                <c:pt idx="1562">
                  <c:v>1.7179999999999999E-6</c:v>
                </c:pt>
                <c:pt idx="1563">
                  <c:v>1.7179999999999999E-6</c:v>
                </c:pt>
                <c:pt idx="1564">
                  <c:v>1.7179999999999999E-6</c:v>
                </c:pt>
                <c:pt idx="1565">
                  <c:v>1.7120000000000001E-6</c:v>
                </c:pt>
                <c:pt idx="1566">
                  <c:v>1.7099999999999999E-6</c:v>
                </c:pt>
                <c:pt idx="1567">
                  <c:v>1.7129999999999999E-6</c:v>
                </c:pt>
                <c:pt idx="1568">
                  <c:v>1.72E-6</c:v>
                </c:pt>
                <c:pt idx="1569">
                  <c:v>1.7179999999999999E-6</c:v>
                </c:pt>
                <c:pt idx="1570">
                  <c:v>1.716E-6</c:v>
                </c:pt>
                <c:pt idx="1571">
                  <c:v>1.716E-6</c:v>
                </c:pt>
                <c:pt idx="1572">
                  <c:v>1.7129999999999999E-6</c:v>
                </c:pt>
                <c:pt idx="1573">
                  <c:v>1.7129999999999999E-6</c:v>
                </c:pt>
                <c:pt idx="1574">
                  <c:v>1.7150000000000001E-6</c:v>
                </c:pt>
                <c:pt idx="1575">
                  <c:v>1.7120000000000001E-6</c:v>
                </c:pt>
                <c:pt idx="1576">
                  <c:v>1.7120000000000001E-6</c:v>
                </c:pt>
                <c:pt idx="1577">
                  <c:v>1.7120000000000001E-6</c:v>
                </c:pt>
                <c:pt idx="1578">
                  <c:v>1.7129999999999999E-6</c:v>
                </c:pt>
                <c:pt idx="1579">
                  <c:v>1.7179999999999999E-6</c:v>
                </c:pt>
                <c:pt idx="1580">
                  <c:v>1.7179999999999999E-6</c:v>
                </c:pt>
                <c:pt idx="1581">
                  <c:v>1.716E-6</c:v>
                </c:pt>
                <c:pt idx="1582">
                  <c:v>1.7150000000000001E-6</c:v>
                </c:pt>
                <c:pt idx="1583">
                  <c:v>1.7120000000000001E-6</c:v>
                </c:pt>
                <c:pt idx="1584">
                  <c:v>1.716E-6</c:v>
                </c:pt>
                <c:pt idx="1585">
                  <c:v>1.716E-6</c:v>
                </c:pt>
                <c:pt idx="1586">
                  <c:v>1.7179999999999999E-6</c:v>
                </c:pt>
                <c:pt idx="1587">
                  <c:v>1.7179999999999999E-6</c:v>
                </c:pt>
                <c:pt idx="1588">
                  <c:v>1.7129999999999999E-6</c:v>
                </c:pt>
                <c:pt idx="1589">
                  <c:v>1.7150000000000001E-6</c:v>
                </c:pt>
                <c:pt idx="1590">
                  <c:v>1.7129999999999999E-6</c:v>
                </c:pt>
                <c:pt idx="1591">
                  <c:v>1.7179999999999999E-6</c:v>
                </c:pt>
                <c:pt idx="1592">
                  <c:v>1.72E-6</c:v>
                </c:pt>
                <c:pt idx="1593">
                  <c:v>1.72E-6</c:v>
                </c:pt>
                <c:pt idx="1594">
                  <c:v>1.7179999999999999E-6</c:v>
                </c:pt>
                <c:pt idx="1595">
                  <c:v>1.716E-6</c:v>
                </c:pt>
                <c:pt idx="1596">
                  <c:v>1.7129999999999999E-6</c:v>
                </c:pt>
                <c:pt idx="1597">
                  <c:v>1.7150000000000001E-6</c:v>
                </c:pt>
                <c:pt idx="1598">
                  <c:v>1.72E-6</c:v>
                </c:pt>
                <c:pt idx="1599">
                  <c:v>1.7179999999999999E-6</c:v>
                </c:pt>
                <c:pt idx="1600">
                  <c:v>1.716E-6</c:v>
                </c:pt>
                <c:pt idx="1601">
                  <c:v>1.7120000000000001E-6</c:v>
                </c:pt>
                <c:pt idx="1602">
                  <c:v>1.7150000000000001E-6</c:v>
                </c:pt>
                <c:pt idx="1603">
                  <c:v>1.7120000000000001E-6</c:v>
                </c:pt>
                <c:pt idx="1604">
                  <c:v>1.716E-6</c:v>
                </c:pt>
                <c:pt idx="1605">
                  <c:v>1.7129999999999999E-6</c:v>
                </c:pt>
                <c:pt idx="1606">
                  <c:v>1.7150000000000001E-6</c:v>
                </c:pt>
                <c:pt idx="1607">
                  <c:v>1.72E-6</c:v>
                </c:pt>
                <c:pt idx="1608">
                  <c:v>1.716E-6</c:v>
                </c:pt>
                <c:pt idx="1609">
                  <c:v>1.716E-6</c:v>
                </c:pt>
                <c:pt idx="1610">
                  <c:v>1.7179999999999999E-6</c:v>
                </c:pt>
                <c:pt idx="1611">
                  <c:v>1.7150000000000001E-6</c:v>
                </c:pt>
                <c:pt idx="1612">
                  <c:v>1.7099999999999999E-6</c:v>
                </c:pt>
                <c:pt idx="1613">
                  <c:v>1.7120000000000001E-6</c:v>
                </c:pt>
                <c:pt idx="1614">
                  <c:v>1.7150000000000001E-6</c:v>
                </c:pt>
                <c:pt idx="1615">
                  <c:v>1.7179999999999999E-6</c:v>
                </c:pt>
                <c:pt idx="1616">
                  <c:v>1.7179999999999999E-6</c:v>
                </c:pt>
                <c:pt idx="1617">
                  <c:v>1.7179999999999999E-6</c:v>
                </c:pt>
                <c:pt idx="1618">
                  <c:v>1.7150000000000001E-6</c:v>
                </c:pt>
                <c:pt idx="1619">
                  <c:v>1.7150000000000001E-6</c:v>
                </c:pt>
                <c:pt idx="1620">
                  <c:v>1.7150000000000001E-6</c:v>
                </c:pt>
                <c:pt idx="1621">
                  <c:v>1.716E-6</c:v>
                </c:pt>
                <c:pt idx="1622">
                  <c:v>1.7179999999999999E-6</c:v>
                </c:pt>
                <c:pt idx="1623">
                  <c:v>1.7179999999999999E-6</c:v>
                </c:pt>
                <c:pt idx="1624">
                  <c:v>1.7150000000000001E-6</c:v>
                </c:pt>
                <c:pt idx="1625">
                  <c:v>1.7150000000000001E-6</c:v>
                </c:pt>
                <c:pt idx="1626">
                  <c:v>1.7129999999999999E-6</c:v>
                </c:pt>
                <c:pt idx="1627">
                  <c:v>1.7129999999999999E-6</c:v>
                </c:pt>
                <c:pt idx="1628">
                  <c:v>1.7129999999999999E-6</c:v>
                </c:pt>
                <c:pt idx="1629">
                  <c:v>1.7179999999999999E-6</c:v>
                </c:pt>
                <c:pt idx="1630">
                  <c:v>1.72E-6</c:v>
                </c:pt>
                <c:pt idx="1631">
                  <c:v>1.7179999999999999E-6</c:v>
                </c:pt>
                <c:pt idx="1632">
                  <c:v>1.7129999999999999E-6</c:v>
                </c:pt>
                <c:pt idx="1633">
                  <c:v>1.7120000000000001E-6</c:v>
                </c:pt>
                <c:pt idx="1634">
                  <c:v>1.7179999999999999E-6</c:v>
                </c:pt>
                <c:pt idx="1635">
                  <c:v>1.7179999999999999E-6</c:v>
                </c:pt>
                <c:pt idx="1636">
                  <c:v>1.7129999999999999E-6</c:v>
                </c:pt>
                <c:pt idx="1637">
                  <c:v>1.7099999999999999E-6</c:v>
                </c:pt>
                <c:pt idx="1638">
                  <c:v>1.7150000000000001E-6</c:v>
                </c:pt>
                <c:pt idx="1639">
                  <c:v>1.716E-6</c:v>
                </c:pt>
                <c:pt idx="1640">
                  <c:v>1.7150000000000001E-6</c:v>
                </c:pt>
                <c:pt idx="1641">
                  <c:v>1.7150000000000001E-6</c:v>
                </c:pt>
                <c:pt idx="1642">
                  <c:v>1.7099999999999999E-6</c:v>
                </c:pt>
                <c:pt idx="1643">
                  <c:v>1.7129999999999999E-6</c:v>
                </c:pt>
                <c:pt idx="1644">
                  <c:v>1.7099999999999999E-6</c:v>
                </c:pt>
                <c:pt idx="1645">
                  <c:v>1.716E-6</c:v>
                </c:pt>
                <c:pt idx="1646">
                  <c:v>1.7179999999999999E-6</c:v>
                </c:pt>
                <c:pt idx="1647">
                  <c:v>1.7099999999999999E-6</c:v>
                </c:pt>
                <c:pt idx="1648">
                  <c:v>1.7090000000000001E-6</c:v>
                </c:pt>
                <c:pt idx="1649">
                  <c:v>1.7090000000000001E-6</c:v>
                </c:pt>
                <c:pt idx="1650">
                  <c:v>1.7120000000000001E-6</c:v>
                </c:pt>
                <c:pt idx="1651">
                  <c:v>1.7099999999999999E-6</c:v>
                </c:pt>
                <c:pt idx="1652">
                  <c:v>1.7150000000000001E-6</c:v>
                </c:pt>
                <c:pt idx="1653">
                  <c:v>1.7150000000000001E-6</c:v>
                </c:pt>
                <c:pt idx="1654">
                  <c:v>1.7129999999999999E-6</c:v>
                </c:pt>
                <c:pt idx="1655">
                  <c:v>1.716E-6</c:v>
                </c:pt>
                <c:pt idx="1656">
                  <c:v>1.7179999999999999E-6</c:v>
                </c:pt>
                <c:pt idx="1657">
                  <c:v>1.7099999999999999E-6</c:v>
                </c:pt>
                <c:pt idx="1658">
                  <c:v>1.7120000000000001E-6</c:v>
                </c:pt>
                <c:pt idx="1659">
                  <c:v>1.7099999999999999E-6</c:v>
                </c:pt>
                <c:pt idx="1660">
                  <c:v>1.7129999999999999E-6</c:v>
                </c:pt>
                <c:pt idx="1661">
                  <c:v>1.7120000000000001E-6</c:v>
                </c:pt>
                <c:pt idx="1662">
                  <c:v>1.716E-6</c:v>
                </c:pt>
                <c:pt idx="1663">
                  <c:v>1.7129999999999999E-6</c:v>
                </c:pt>
                <c:pt idx="1664">
                  <c:v>1.7129999999999999E-6</c:v>
                </c:pt>
                <c:pt idx="1665">
                  <c:v>1.7099999999999999E-6</c:v>
                </c:pt>
                <c:pt idx="1666">
                  <c:v>1.7099999999999999E-6</c:v>
                </c:pt>
                <c:pt idx="1667">
                  <c:v>1.7099999999999999E-6</c:v>
                </c:pt>
                <c:pt idx="1668">
                  <c:v>1.716E-6</c:v>
                </c:pt>
                <c:pt idx="1669">
                  <c:v>1.7150000000000001E-6</c:v>
                </c:pt>
                <c:pt idx="1670">
                  <c:v>1.716E-6</c:v>
                </c:pt>
                <c:pt idx="1671">
                  <c:v>1.7120000000000001E-6</c:v>
                </c:pt>
                <c:pt idx="1672">
                  <c:v>1.7099999999999999E-6</c:v>
                </c:pt>
                <c:pt idx="1673">
                  <c:v>1.7120000000000001E-6</c:v>
                </c:pt>
                <c:pt idx="1674">
                  <c:v>1.7150000000000001E-6</c:v>
                </c:pt>
                <c:pt idx="1675">
                  <c:v>1.716E-6</c:v>
                </c:pt>
                <c:pt idx="1676">
                  <c:v>1.7129999999999999E-6</c:v>
                </c:pt>
                <c:pt idx="1677">
                  <c:v>1.7129999999999999E-6</c:v>
                </c:pt>
                <c:pt idx="1678">
                  <c:v>1.7090000000000001E-6</c:v>
                </c:pt>
                <c:pt idx="1679">
                  <c:v>1.7129999999999999E-6</c:v>
                </c:pt>
                <c:pt idx="1680">
                  <c:v>1.7179999999999999E-6</c:v>
                </c:pt>
                <c:pt idx="1681">
                  <c:v>1.72E-6</c:v>
                </c:pt>
                <c:pt idx="1682">
                  <c:v>1.7179999999999999E-6</c:v>
                </c:pt>
                <c:pt idx="1683">
                  <c:v>1.7179999999999999E-6</c:v>
                </c:pt>
                <c:pt idx="1684">
                  <c:v>1.72E-6</c:v>
                </c:pt>
                <c:pt idx="1685">
                  <c:v>1.716E-6</c:v>
                </c:pt>
                <c:pt idx="1686">
                  <c:v>1.7179999999999999E-6</c:v>
                </c:pt>
                <c:pt idx="1687">
                  <c:v>1.7120000000000001E-6</c:v>
                </c:pt>
                <c:pt idx="1688">
                  <c:v>1.7129999999999999E-6</c:v>
                </c:pt>
                <c:pt idx="1689">
                  <c:v>1.7150000000000001E-6</c:v>
                </c:pt>
                <c:pt idx="1690">
                  <c:v>1.7120000000000001E-6</c:v>
                </c:pt>
                <c:pt idx="1691">
                  <c:v>1.7129999999999999E-6</c:v>
                </c:pt>
                <c:pt idx="1692">
                  <c:v>1.7129999999999999E-6</c:v>
                </c:pt>
                <c:pt idx="1693">
                  <c:v>1.72E-6</c:v>
                </c:pt>
                <c:pt idx="1694">
                  <c:v>1.7179999999999999E-6</c:v>
                </c:pt>
                <c:pt idx="1695">
                  <c:v>1.7179999999999999E-6</c:v>
                </c:pt>
                <c:pt idx="1696">
                  <c:v>1.7129999999999999E-6</c:v>
                </c:pt>
                <c:pt idx="1697">
                  <c:v>1.7120000000000001E-6</c:v>
                </c:pt>
                <c:pt idx="1698">
                  <c:v>1.7150000000000001E-6</c:v>
                </c:pt>
                <c:pt idx="1699">
                  <c:v>1.72E-6</c:v>
                </c:pt>
                <c:pt idx="1700">
                  <c:v>1.72E-6</c:v>
                </c:pt>
                <c:pt idx="1701">
                  <c:v>1.716E-6</c:v>
                </c:pt>
                <c:pt idx="1702">
                  <c:v>1.7209999999999999E-6</c:v>
                </c:pt>
                <c:pt idx="1703">
                  <c:v>1.7179999999999999E-6</c:v>
                </c:pt>
                <c:pt idx="1704">
                  <c:v>1.716E-6</c:v>
                </c:pt>
                <c:pt idx="1705">
                  <c:v>1.716E-6</c:v>
                </c:pt>
                <c:pt idx="1706">
                  <c:v>1.7179999999999999E-6</c:v>
                </c:pt>
                <c:pt idx="1707">
                  <c:v>1.7179999999999999E-6</c:v>
                </c:pt>
                <c:pt idx="1708">
                  <c:v>1.72E-6</c:v>
                </c:pt>
                <c:pt idx="1709">
                  <c:v>1.7179999999999999E-6</c:v>
                </c:pt>
                <c:pt idx="1710">
                  <c:v>1.716E-6</c:v>
                </c:pt>
                <c:pt idx="1711">
                  <c:v>1.716E-6</c:v>
                </c:pt>
                <c:pt idx="1712">
                  <c:v>1.716E-6</c:v>
                </c:pt>
                <c:pt idx="1713">
                  <c:v>1.7209999999999999E-6</c:v>
                </c:pt>
                <c:pt idx="1714">
                  <c:v>1.7179999999999999E-6</c:v>
                </c:pt>
                <c:pt idx="1715">
                  <c:v>1.7179999999999999E-6</c:v>
                </c:pt>
                <c:pt idx="1716">
                  <c:v>1.7150000000000001E-6</c:v>
                </c:pt>
                <c:pt idx="1717">
                  <c:v>1.716E-6</c:v>
                </c:pt>
                <c:pt idx="1718">
                  <c:v>1.7209999999999999E-6</c:v>
                </c:pt>
                <c:pt idx="1719">
                  <c:v>1.7209999999999999E-6</c:v>
                </c:pt>
                <c:pt idx="1720">
                  <c:v>1.72E-6</c:v>
                </c:pt>
                <c:pt idx="1721">
                  <c:v>1.716E-6</c:v>
                </c:pt>
                <c:pt idx="1722">
                  <c:v>1.716E-6</c:v>
                </c:pt>
                <c:pt idx="1723">
                  <c:v>1.716E-6</c:v>
                </c:pt>
                <c:pt idx="1724">
                  <c:v>1.716E-6</c:v>
                </c:pt>
                <c:pt idx="1725">
                  <c:v>1.7179999999999999E-6</c:v>
                </c:pt>
                <c:pt idx="1726">
                  <c:v>1.716E-6</c:v>
                </c:pt>
                <c:pt idx="1727">
                  <c:v>1.7209999999999999E-6</c:v>
                </c:pt>
                <c:pt idx="1728">
                  <c:v>1.72E-6</c:v>
                </c:pt>
                <c:pt idx="1729">
                  <c:v>1.72E-6</c:v>
                </c:pt>
                <c:pt idx="1730">
                  <c:v>1.7179999999999999E-6</c:v>
                </c:pt>
                <c:pt idx="1731">
                  <c:v>1.716E-6</c:v>
                </c:pt>
                <c:pt idx="1732">
                  <c:v>1.7179999999999999E-6</c:v>
                </c:pt>
                <c:pt idx="1733">
                  <c:v>1.7179999999999999E-6</c:v>
                </c:pt>
                <c:pt idx="1734">
                  <c:v>1.72E-6</c:v>
                </c:pt>
                <c:pt idx="1735">
                  <c:v>1.7209999999999999E-6</c:v>
                </c:pt>
                <c:pt idx="1736">
                  <c:v>1.7209999999999999E-6</c:v>
                </c:pt>
                <c:pt idx="1737">
                  <c:v>1.7179999999999999E-6</c:v>
                </c:pt>
                <c:pt idx="1738">
                  <c:v>1.7150000000000001E-6</c:v>
                </c:pt>
                <c:pt idx="1739">
                  <c:v>1.72E-6</c:v>
                </c:pt>
                <c:pt idx="1740">
                  <c:v>1.72E-6</c:v>
                </c:pt>
                <c:pt idx="1741">
                  <c:v>1.7230000000000001E-6</c:v>
                </c:pt>
                <c:pt idx="1742">
                  <c:v>1.7239999999999999E-6</c:v>
                </c:pt>
                <c:pt idx="1743">
                  <c:v>1.7179999999999999E-6</c:v>
                </c:pt>
                <c:pt idx="1744">
                  <c:v>1.7179999999999999E-6</c:v>
                </c:pt>
                <c:pt idx="1745">
                  <c:v>1.7179999999999999E-6</c:v>
                </c:pt>
                <c:pt idx="1746">
                  <c:v>1.7179999999999999E-6</c:v>
                </c:pt>
                <c:pt idx="1747">
                  <c:v>1.7230000000000001E-6</c:v>
                </c:pt>
                <c:pt idx="1748">
                  <c:v>1.7209999999999999E-6</c:v>
                </c:pt>
                <c:pt idx="1749">
                  <c:v>1.72E-6</c:v>
                </c:pt>
                <c:pt idx="1750">
                  <c:v>1.7209999999999999E-6</c:v>
                </c:pt>
                <c:pt idx="1751">
                  <c:v>1.72E-6</c:v>
                </c:pt>
                <c:pt idx="1752">
                  <c:v>1.72E-6</c:v>
                </c:pt>
                <c:pt idx="1753">
                  <c:v>1.7230000000000001E-6</c:v>
                </c:pt>
                <c:pt idx="1754">
                  <c:v>1.7230000000000001E-6</c:v>
                </c:pt>
                <c:pt idx="1755">
                  <c:v>1.7230000000000001E-6</c:v>
                </c:pt>
                <c:pt idx="1756">
                  <c:v>1.7209999999999999E-6</c:v>
                </c:pt>
                <c:pt idx="1757">
                  <c:v>1.7209999999999999E-6</c:v>
                </c:pt>
                <c:pt idx="1758">
                  <c:v>1.72E-6</c:v>
                </c:pt>
                <c:pt idx="1759">
                  <c:v>1.7239999999999999E-6</c:v>
                </c:pt>
                <c:pt idx="1760">
                  <c:v>1.7239999999999999E-6</c:v>
                </c:pt>
                <c:pt idx="1761">
                  <c:v>1.7230000000000001E-6</c:v>
                </c:pt>
                <c:pt idx="1762">
                  <c:v>1.7209999999999999E-6</c:v>
                </c:pt>
                <c:pt idx="1763">
                  <c:v>1.72E-6</c:v>
                </c:pt>
                <c:pt idx="1764">
                  <c:v>1.72E-6</c:v>
                </c:pt>
                <c:pt idx="1765">
                  <c:v>1.7209999999999999E-6</c:v>
                </c:pt>
                <c:pt idx="1766">
                  <c:v>1.7209999999999999E-6</c:v>
                </c:pt>
                <c:pt idx="1767">
                  <c:v>1.7260000000000001E-6</c:v>
                </c:pt>
                <c:pt idx="1768">
                  <c:v>1.7269999999999999E-6</c:v>
                </c:pt>
                <c:pt idx="1769">
                  <c:v>1.7239999999999999E-6</c:v>
                </c:pt>
                <c:pt idx="1770">
                  <c:v>1.7179999999999999E-6</c:v>
                </c:pt>
                <c:pt idx="1771">
                  <c:v>1.72E-6</c:v>
                </c:pt>
                <c:pt idx="1772">
                  <c:v>1.72E-6</c:v>
                </c:pt>
                <c:pt idx="1773">
                  <c:v>1.7209999999999999E-6</c:v>
                </c:pt>
                <c:pt idx="1774">
                  <c:v>1.7269999999999999E-6</c:v>
                </c:pt>
                <c:pt idx="1775">
                  <c:v>1.7269999999999999E-6</c:v>
                </c:pt>
                <c:pt idx="1776">
                  <c:v>1.7260000000000001E-6</c:v>
                </c:pt>
                <c:pt idx="1777">
                  <c:v>1.7239999999999999E-6</c:v>
                </c:pt>
                <c:pt idx="1778">
                  <c:v>1.7239999999999999E-6</c:v>
                </c:pt>
                <c:pt idx="1779">
                  <c:v>1.7209999999999999E-6</c:v>
                </c:pt>
                <c:pt idx="1780">
                  <c:v>1.7209999999999999E-6</c:v>
                </c:pt>
                <c:pt idx="1781">
                  <c:v>1.7290000000000001E-6</c:v>
                </c:pt>
                <c:pt idx="1782">
                  <c:v>1.7269999999999999E-6</c:v>
                </c:pt>
                <c:pt idx="1783">
                  <c:v>1.7290000000000001E-6</c:v>
                </c:pt>
                <c:pt idx="1784">
                  <c:v>1.7260000000000001E-6</c:v>
                </c:pt>
                <c:pt idx="1785">
                  <c:v>1.7230000000000001E-6</c:v>
                </c:pt>
                <c:pt idx="1786">
                  <c:v>1.7269999999999999E-6</c:v>
                </c:pt>
                <c:pt idx="1787">
                  <c:v>1.731E-6</c:v>
                </c:pt>
                <c:pt idx="1788">
                  <c:v>1.7290000000000001E-6</c:v>
                </c:pt>
                <c:pt idx="1789">
                  <c:v>1.7269999999999999E-6</c:v>
                </c:pt>
                <c:pt idx="1790">
                  <c:v>1.7269999999999999E-6</c:v>
                </c:pt>
                <c:pt idx="1791">
                  <c:v>1.7290000000000001E-6</c:v>
                </c:pt>
                <c:pt idx="1792">
                  <c:v>1.7290000000000001E-6</c:v>
                </c:pt>
                <c:pt idx="1793">
                  <c:v>1.7290000000000001E-6</c:v>
                </c:pt>
                <c:pt idx="1794">
                  <c:v>1.731E-6</c:v>
                </c:pt>
                <c:pt idx="1795">
                  <c:v>1.7320000000000001E-6</c:v>
                </c:pt>
                <c:pt idx="1796">
                  <c:v>1.734E-6</c:v>
                </c:pt>
                <c:pt idx="1797">
                  <c:v>1.7320000000000001E-6</c:v>
                </c:pt>
                <c:pt idx="1798">
                  <c:v>1.7290000000000001E-6</c:v>
                </c:pt>
                <c:pt idx="1799">
                  <c:v>1.7290000000000001E-6</c:v>
                </c:pt>
                <c:pt idx="1800">
                  <c:v>1.7320000000000001E-6</c:v>
                </c:pt>
                <c:pt idx="1801">
                  <c:v>1.7290000000000001E-6</c:v>
                </c:pt>
                <c:pt idx="1802">
                  <c:v>1.7349999999999999E-6</c:v>
                </c:pt>
                <c:pt idx="1803">
                  <c:v>1.7379999999999999E-6</c:v>
                </c:pt>
                <c:pt idx="1804">
                  <c:v>1.7370000000000001E-6</c:v>
                </c:pt>
                <c:pt idx="1805">
                  <c:v>1.7379999999999999E-6</c:v>
                </c:pt>
                <c:pt idx="1806">
                  <c:v>1.734E-6</c:v>
                </c:pt>
                <c:pt idx="1807">
                  <c:v>1.7320000000000001E-6</c:v>
                </c:pt>
                <c:pt idx="1808">
                  <c:v>1.7349999999999999E-6</c:v>
                </c:pt>
                <c:pt idx="1809">
                  <c:v>1.7349999999999999E-6</c:v>
                </c:pt>
                <c:pt idx="1810">
                  <c:v>1.7430000000000001E-6</c:v>
                </c:pt>
                <c:pt idx="1811">
                  <c:v>1.7349999999999999E-6</c:v>
                </c:pt>
                <c:pt idx="1812">
                  <c:v>1.734E-6</c:v>
                </c:pt>
                <c:pt idx="1813">
                  <c:v>1.7320000000000001E-6</c:v>
                </c:pt>
                <c:pt idx="1814">
                  <c:v>1.731E-6</c:v>
                </c:pt>
                <c:pt idx="1815">
                  <c:v>1.7320000000000001E-6</c:v>
                </c:pt>
                <c:pt idx="1816">
                  <c:v>1.7349999999999999E-6</c:v>
                </c:pt>
                <c:pt idx="1817">
                  <c:v>1.7370000000000001E-6</c:v>
                </c:pt>
                <c:pt idx="1818">
                  <c:v>1.7349999999999999E-6</c:v>
                </c:pt>
                <c:pt idx="1819">
                  <c:v>1.7320000000000001E-6</c:v>
                </c:pt>
                <c:pt idx="1820">
                  <c:v>1.7320000000000001E-6</c:v>
                </c:pt>
                <c:pt idx="1821">
                  <c:v>1.7370000000000001E-6</c:v>
                </c:pt>
                <c:pt idx="1822">
                  <c:v>1.7370000000000001E-6</c:v>
                </c:pt>
                <c:pt idx="1823">
                  <c:v>1.7349999999999999E-6</c:v>
                </c:pt>
                <c:pt idx="1824">
                  <c:v>1.7370000000000001E-6</c:v>
                </c:pt>
                <c:pt idx="1825">
                  <c:v>1.7320000000000001E-6</c:v>
                </c:pt>
                <c:pt idx="1826">
                  <c:v>1.7320000000000001E-6</c:v>
                </c:pt>
                <c:pt idx="1827">
                  <c:v>1.734E-6</c:v>
                </c:pt>
                <c:pt idx="1828">
                  <c:v>1.7370000000000001E-6</c:v>
                </c:pt>
                <c:pt idx="1829">
                  <c:v>1.7379999999999999E-6</c:v>
                </c:pt>
                <c:pt idx="1830">
                  <c:v>1.7379999999999999E-6</c:v>
                </c:pt>
                <c:pt idx="1831">
                  <c:v>1.7379999999999999E-6</c:v>
                </c:pt>
                <c:pt idx="1832">
                  <c:v>1.734E-6</c:v>
                </c:pt>
                <c:pt idx="1833">
                  <c:v>1.7349999999999999E-6</c:v>
                </c:pt>
                <c:pt idx="1834">
                  <c:v>1.734E-6</c:v>
                </c:pt>
                <c:pt idx="1835">
                  <c:v>1.734E-6</c:v>
                </c:pt>
                <c:pt idx="1836">
                  <c:v>1.7400000000000001E-6</c:v>
                </c:pt>
                <c:pt idx="1837">
                  <c:v>1.742E-6</c:v>
                </c:pt>
                <c:pt idx="1838">
                  <c:v>1.742E-6</c:v>
                </c:pt>
                <c:pt idx="1839">
                  <c:v>1.734E-6</c:v>
                </c:pt>
                <c:pt idx="1840">
                  <c:v>1.7349999999999999E-6</c:v>
                </c:pt>
                <c:pt idx="1841">
                  <c:v>1.7379999999999999E-6</c:v>
                </c:pt>
                <c:pt idx="1842">
                  <c:v>1.7370000000000001E-6</c:v>
                </c:pt>
                <c:pt idx="1843">
                  <c:v>1.742E-6</c:v>
                </c:pt>
                <c:pt idx="1844">
                  <c:v>1.7430000000000001E-6</c:v>
                </c:pt>
                <c:pt idx="1845">
                  <c:v>1.742E-6</c:v>
                </c:pt>
                <c:pt idx="1846">
                  <c:v>1.7370000000000001E-6</c:v>
                </c:pt>
                <c:pt idx="1847">
                  <c:v>1.7349999999999999E-6</c:v>
                </c:pt>
                <c:pt idx="1848">
                  <c:v>1.7349999999999999E-6</c:v>
                </c:pt>
                <c:pt idx="1849">
                  <c:v>1.7370000000000001E-6</c:v>
                </c:pt>
                <c:pt idx="1850">
                  <c:v>1.7430000000000001E-6</c:v>
                </c:pt>
                <c:pt idx="1851">
                  <c:v>1.745E-6</c:v>
                </c:pt>
                <c:pt idx="1852">
                  <c:v>1.742E-6</c:v>
                </c:pt>
                <c:pt idx="1853">
                  <c:v>1.7400000000000001E-6</c:v>
                </c:pt>
                <c:pt idx="1854">
                  <c:v>1.7370000000000001E-6</c:v>
                </c:pt>
                <c:pt idx="1855">
                  <c:v>1.7370000000000001E-6</c:v>
                </c:pt>
                <c:pt idx="1856">
                  <c:v>1.7400000000000001E-6</c:v>
                </c:pt>
                <c:pt idx="1857">
                  <c:v>1.7400000000000001E-6</c:v>
                </c:pt>
                <c:pt idx="1858">
                  <c:v>1.745E-6</c:v>
                </c:pt>
                <c:pt idx="1859">
                  <c:v>1.745E-6</c:v>
                </c:pt>
                <c:pt idx="1860">
                  <c:v>1.7430000000000001E-6</c:v>
                </c:pt>
                <c:pt idx="1861">
                  <c:v>1.7400000000000001E-6</c:v>
                </c:pt>
                <c:pt idx="1862">
                  <c:v>1.742E-6</c:v>
                </c:pt>
                <c:pt idx="1863">
                  <c:v>1.745E-6</c:v>
                </c:pt>
                <c:pt idx="1864">
                  <c:v>1.745E-6</c:v>
                </c:pt>
                <c:pt idx="1865">
                  <c:v>1.7460000000000001E-6</c:v>
                </c:pt>
                <c:pt idx="1866">
                  <c:v>1.7430000000000001E-6</c:v>
                </c:pt>
                <c:pt idx="1867">
                  <c:v>1.742E-6</c:v>
                </c:pt>
                <c:pt idx="1868">
                  <c:v>1.7430000000000001E-6</c:v>
                </c:pt>
                <c:pt idx="1869">
                  <c:v>1.745E-6</c:v>
                </c:pt>
                <c:pt idx="1870">
                  <c:v>1.745E-6</c:v>
                </c:pt>
                <c:pt idx="1871">
                  <c:v>1.7430000000000001E-6</c:v>
                </c:pt>
                <c:pt idx="1872">
                  <c:v>1.7379999999999999E-6</c:v>
                </c:pt>
                <c:pt idx="1873">
                  <c:v>1.745E-6</c:v>
                </c:pt>
                <c:pt idx="1874">
                  <c:v>1.748E-6</c:v>
                </c:pt>
                <c:pt idx="1875">
                  <c:v>1.7460000000000001E-6</c:v>
                </c:pt>
                <c:pt idx="1876">
                  <c:v>1.7460000000000001E-6</c:v>
                </c:pt>
                <c:pt idx="1877">
                  <c:v>1.7430000000000001E-6</c:v>
                </c:pt>
                <c:pt idx="1878">
                  <c:v>1.745E-6</c:v>
                </c:pt>
                <c:pt idx="1879">
                  <c:v>1.7430000000000001E-6</c:v>
                </c:pt>
                <c:pt idx="1880">
                  <c:v>1.7430000000000001E-6</c:v>
                </c:pt>
                <c:pt idx="1881">
                  <c:v>1.748E-6</c:v>
                </c:pt>
                <c:pt idx="1882">
                  <c:v>1.75E-6</c:v>
                </c:pt>
                <c:pt idx="1883">
                  <c:v>1.7460000000000001E-6</c:v>
                </c:pt>
                <c:pt idx="1884">
                  <c:v>1.7460000000000001E-6</c:v>
                </c:pt>
                <c:pt idx="1885">
                  <c:v>1.745E-6</c:v>
                </c:pt>
                <c:pt idx="1886">
                  <c:v>1.7430000000000001E-6</c:v>
                </c:pt>
                <c:pt idx="1887">
                  <c:v>1.745E-6</c:v>
                </c:pt>
                <c:pt idx="1888">
                  <c:v>1.745E-6</c:v>
                </c:pt>
                <c:pt idx="1889">
                  <c:v>1.748E-6</c:v>
                </c:pt>
                <c:pt idx="1890">
                  <c:v>1.751E-6</c:v>
                </c:pt>
                <c:pt idx="1891">
                  <c:v>1.748E-6</c:v>
                </c:pt>
                <c:pt idx="1892">
                  <c:v>1.7460000000000001E-6</c:v>
                </c:pt>
                <c:pt idx="1893">
                  <c:v>1.745E-6</c:v>
                </c:pt>
                <c:pt idx="1894">
                  <c:v>1.745E-6</c:v>
                </c:pt>
                <c:pt idx="1895">
                  <c:v>1.7460000000000001E-6</c:v>
                </c:pt>
                <c:pt idx="1896">
                  <c:v>1.7460000000000001E-6</c:v>
                </c:pt>
                <c:pt idx="1897">
                  <c:v>1.7460000000000001E-6</c:v>
                </c:pt>
                <c:pt idx="1898">
                  <c:v>1.7460000000000001E-6</c:v>
                </c:pt>
                <c:pt idx="1899">
                  <c:v>1.7460000000000001E-6</c:v>
                </c:pt>
                <c:pt idx="1900">
                  <c:v>1.751E-6</c:v>
                </c:pt>
                <c:pt idx="1901">
                  <c:v>1.751E-6</c:v>
                </c:pt>
                <c:pt idx="1902">
                  <c:v>1.7460000000000001E-6</c:v>
                </c:pt>
                <c:pt idx="1903">
                  <c:v>1.7460000000000001E-6</c:v>
                </c:pt>
                <c:pt idx="1904">
                  <c:v>1.7460000000000001E-6</c:v>
                </c:pt>
                <c:pt idx="1905">
                  <c:v>1.745E-6</c:v>
                </c:pt>
                <c:pt idx="1906">
                  <c:v>1.7460000000000001E-6</c:v>
                </c:pt>
                <c:pt idx="1907">
                  <c:v>1.7540000000000001E-6</c:v>
                </c:pt>
                <c:pt idx="1908">
                  <c:v>1.7540000000000001E-6</c:v>
                </c:pt>
                <c:pt idx="1909">
                  <c:v>1.7460000000000001E-6</c:v>
                </c:pt>
                <c:pt idx="1910">
                  <c:v>1.745E-6</c:v>
                </c:pt>
                <c:pt idx="1911">
                  <c:v>1.7460000000000001E-6</c:v>
                </c:pt>
                <c:pt idx="1912">
                  <c:v>1.745E-6</c:v>
                </c:pt>
                <c:pt idx="1913">
                  <c:v>1.75E-6</c:v>
                </c:pt>
                <c:pt idx="1914">
                  <c:v>1.7540000000000001E-6</c:v>
                </c:pt>
                <c:pt idx="1915">
                  <c:v>1.753E-6</c:v>
                </c:pt>
                <c:pt idx="1916">
                  <c:v>1.748E-6</c:v>
                </c:pt>
                <c:pt idx="1917">
                  <c:v>1.745E-6</c:v>
                </c:pt>
                <c:pt idx="1918">
                  <c:v>1.7460000000000001E-6</c:v>
                </c:pt>
                <c:pt idx="1919">
                  <c:v>1.745E-6</c:v>
                </c:pt>
                <c:pt idx="1920">
                  <c:v>1.745E-6</c:v>
                </c:pt>
                <c:pt idx="1921">
                  <c:v>1.7460000000000001E-6</c:v>
                </c:pt>
                <c:pt idx="1922">
                  <c:v>1.748E-6</c:v>
                </c:pt>
                <c:pt idx="1923">
                  <c:v>1.753E-6</c:v>
                </c:pt>
                <c:pt idx="1924">
                  <c:v>1.75E-6</c:v>
                </c:pt>
                <c:pt idx="1925">
                  <c:v>1.753E-6</c:v>
                </c:pt>
                <c:pt idx="1926">
                  <c:v>1.751E-6</c:v>
                </c:pt>
                <c:pt idx="1927">
                  <c:v>1.75E-6</c:v>
                </c:pt>
                <c:pt idx="1928">
                  <c:v>1.7460000000000001E-6</c:v>
                </c:pt>
                <c:pt idx="1929">
                  <c:v>1.7460000000000001E-6</c:v>
                </c:pt>
                <c:pt idx="1930">
                  <c:v>1.7460000000000001E-6</c:v>
                </c:pt>
                <c:pt idx="1931">
                  <c:v>1.751E-6</c:v>
                </c:pt>
                <c:pt idx="1932">
                  <c:v>1.756E-6</c:v>
                </c:pt>
                <c:pt idx="1933">
                  <c:v>1.756E-6</c:v>
                </c:pt>
                <c:pt idx="1934">
                  <c:v>1.7540000000000001E-6</c:v>
                </c:pt>
                <c:pt idx="1935">
                  <c:v>1.7540000000000001E-6</c:v>
                </c:pt>
                <c:pt idx="1936">
                  <c:v>1.7540000000000001E-6</c:v>
                </c:pt>
                <c:pt idx="1937">
                  <c:v>1.748E-6</c:v>
                </c:pt>
                <c:pt idx="1938">
                  <c:v>1.751E-6</c:v>
                </c:pt>
                <c:pt idx="1939">
                  <c:v>1.748E-6</c:v>
                </c:pt>
                <c:pt idx="1940">
                  <c:v>1.7460000000000001E-6</c:v>
                </c:pt>
                <c:pt idx="1941">
                  <c:v>1.75E-6</c:v>
                </c:pt>
                <c:pt idx="1942">
                  <c:v>1.753E-6</c:v>
                </c:pt>
                <c:pt idx="1943">
                  <c:v>1.7540000000000001E-6</c:v>
                </c:pt>
                <c:pt idx="1944">
                  <c:v>1.756E-6</c:v>
                </c:pt>
                <c:pt idx="1945">
                  <c:v>1.7540000000000001E-6</c:v>
                </c:pt>
                <c:pt idx="1946">
                  <c:v>1.7540000000000001E-6</c:v>
                </c:pt>
                <c:pt idx="1947">
                  <c:v>1.75E-6</c:v>
                </c:pt>
                <c:pt idx="1948">
                  <c:v>1.7460000000000001E-6</c:v>
                </c:pt>
                <c:pt idx="1949">
                  <c:v>1.75E-6</c:v>
                </c:pt>
                <c:pt idx="1950">
                  <c:v>1.756E-6</c:v>
                </c:pt>
                <c:pt idx="1951">
                  <c:v>1.7570000000000001E-6</c:v>
                </c:pt>
                <c:pt idx="1952">
                  <c:v>1.756E-6</c:v>
                </c:pt>
                <c:pt idx="1953">
                  <c:v>1.751E-6</c:v>
                </c:pt>
                <c:pt idx="1954">
                  <c:v>1.75E-6</c:v>
                </c:pt>
                <c:pt idx="1955">
                  <c:v>1.75E-6</c:v>
                </c:pt>
                <c:pt idx="1956">
                  <c:v>1.756E-6</c:v>
                </c:pt>
                <c:pt idx="1957">
                  <c:v>1.756E-6</c:v>
                </c:pt>
                <c:pt idx="1958">
                  <c:v>1.7570000000000001E-6</c:v>
                </c:pt>
                <c:pt idx="1959">
                  <c:v>1.756E-6</c:v>
                </c:pt>
                <c:pt idx="1960">
                  <c:v>1.756E-6</c:v>
                </c:pt>
                <c:pt idx="1961">
                  <c:v>1.7540000000000001E-6</c:v>
                </c:pt>
                <c:pt idx="1962">
                  <c:v>1.753E-6</c:v>
                </c:pt>
                <c:pt idx="1963">
                  <c:v>1.748E-6</c:v>
                </c:pt>
                <c:pt idx="1964">
                  <c:v>1.751E-6</c:v>
                </c:pt>
                <c:pt idx="1965">
                  <c:v>1.753E-6</c:v>
                </c:pt>
                <c:pt idx="1966">
                  <c:v>1.756E-6</c:v>
                </c:pt>
                <c:pt idx="1967">
                  <c:v>1.7570000000000001E-6</c:v>
                </c:pt>
                <c:pt idx="1968">
                  <c:v>1.7570000000000001E-6</c:v>
                </c:pt>
                <c:pt idx="1969">
                  <c:v>1.7570000000000001E-6</c:v>
                </c:pt>
                <c:pt idx="1970">
                  <c:v>1.759E-6</c:v>
                </c:pt>
                <c:pt idx="1971">
                  <c:v>1.759E-6</c:v>
                </c:pt>
                <c:pt idx="1972">
                  <c:v>1.751E-6</c:v>
                </c:pt>
                <c:pt idx="1973">
                  <c:v>1.751E-6</c:v>
                </c:pt>
                <c:pt idx="1974">
                  <c:v>1.7540000000000001E-6</c:v>
                </c:pt>
                <c:pt idx="1975">
                  <c:v>1.751E-6</c:v>
                </c:pt>
                <c:pt idx="1976">
                  <c:v>1.7540000000000001E-6</c:v>
                </c:pt>
                <c:pt idx="1977">
                  <c:v>1.753E-6</c:v>
                </c:pt>
                <c:pt idx="1978">
                  <c:v>1.7540000000000001E-6</c:v>
                </c:pt>
                <c:pt idx="1979">
                  <c:v>1.759E-6</c:v>
                </c:pt>
                <c:pt idx="1980">
                  <c:v>1.759E-6</c:v>
                </c:pt>
                <c:pt idx="1981">
                  <c:v>1.762E-6</c:v>
                </c:pt>
                <c:pt idx="1982">
                  <c:v>1.761E-6</c:v>
                </c:pt>
                <c:pt idx="1983">
                  <c:v>1.7570000000000001E-6</c:v>
                </c:pt>
                <c:pt idx="1984">
                  <c:v>1.7570000000000001E-6</c:v>
                </c:pt>
                <c:pt idx="1985">
                  <c:v>1.7570000000000001E-6</c:v>
                </c:pt>
                <c:pt idx="1986">
                  <c:v>1.759E-6</c:v>
                </c:pt>
                <c:pt idx="1987">
                  <c:v>1.7570000000000001E-6</c:v>
                </c:pt>
                <c:pt idx="1988">
                  <c:v>1.753E-6</c:v>
                </c:pt>
                <c:pt idx="1989">
                  <c:v>1.7540000000000001E-6</c:v>
                </c:pt>
                <c:pt idx="1990">
                  <c:v>1.7540000000000001E-6</c:v>
                </c:pt>
                <c:pt idx="1991">
                  <c:v>1.7570000000000001E-6</c:v>
                </c:pt>
                <c:pt idx="1992">
                  <c:v>1.759E-6</c:v>
                </c:pt>
                <c:pt idx="1993">
                  <c:v>1.762E-6</c:v>
                </c:pt>
                <c:pt idx="1994">
                  <c:v>1.7570000000000001E-6</c:v>
                </c:pt>
                <c:pt idx="1995">
                  <c:v>1.756E-6</c:v>
                </c:pt>
                <c:pt idx="1996">
                  <c:v>1.7570000000000001E-6</c:v>
                </c:pt>
                <c:pt idx="1997">
                  <c:v>1.7540000000000001E-6</c:v>
                </c:pt>
                <c:pt idx="1998">
                  <c:v>1.7540000000000001E-6</c:v>
                </c:pt>
                <c:pt idx="1999">
                  <c:v>1.7540000000000001E-6</c:v>
                </c:pt>
                <c:pt idx="2000">
                  <c:v>1.756E-6</c:v>
                </c:pt>
                <c:pt idx="2001">
                  <c:v>1.761E-6</c:v>
                </c:pt>
                <c:pt idx="2002">
                  <c:v>1.761E-6</c:v>
                </c:pt>
                <c:pt idx="2003">
                  <c:v>1.761E-6</c:v>
                </c:pt>
                <c:pt idx="2004">
                  <c:v>1.759E-6</c:v>
                </c:pt>
                <c:pt idx="2005">
                  <c:v>1.756E-6</c:v>
                </c:pt>
                <c:pt idx="2006">
                  <c:v>1.756E-6</c:v>
                </c:pt>
                <c:pt idx="2007">
                  <c:v>1.7570000000000001E-6</c:v>
                </c:pt>
                <c:pt idx="2008">
                  <c:v>1.7570000000000001E-6</c:v>
                </c:pt>
                <c:pt idx="2009">
                  <c:v>1.7570000000000001E-6</c:v>
                </c:pt>
                <c:pt idx="2010">
                  <c:v>1.761E-6</c:v>
                </c:pt>
                <c:pt idx="2011">
                  <c:v>1.761E-6</c:v>
                </c:pt>
                <c:pt idx="2012">
                  <c:v>1.761E-6</c:v>
                </c:pt>
                <c:pt idx="2013">
                  <c:v>1.762E-6</c:v>
                </c:pt>
                <c:pt idx="2014">
                  <c:v>1.765E-6</c:v>
                </c:pt>
                <c:pt idx="2015">
                  <c:v>1.761E-6</c:v>
                </c:pt>
                <c:pt idx="2016">
                  <c:v>1.759E-6</c:v>
                </c:pt>
                <c:pt idx="2017">
                  <c:v>1.761E-6</c:v>
                </c:pt>
                <c:pt idx="2018">
                  <c:v>1.759E-6</c:v>
                </c:pt>
                <c:pt idx="2019">
                  <c:v>1.759E-6</c:v>
                </c:pt>
                <c:pt idx="2020">
                  <c:v>1.759E-6</c:v>
                </c:pt>
                <c:pt idx="2021">
                  <c:v>1.759E-6</c:v>
                </c:pt>
                <c:pt idx="2022">
                  <c:v>1.7570000000000001E-6</c:v>
                </c:pt>
                <c:pt idx="2023">
                  <c:v>1.7570000000000001E-6</c:v>
                </c:pt>
                <c:pt idx="2024">
                  <c:v>1.756E-6</c:v>
                </c:pt>
                <c:pt idx="2025">
                  <c:v>1.756E-6</c:v>
                </c:pt>
                <c:pt idx="2026">
                  <c:v>1.7570000000000001E-6</c:v>
                </c:pt>
                <c:pt idx="2027">
                  <c:v>1.756E-6</c:v>
                </c:pt>
                <c:pt idx="2028">
                  <c:v>1.756E-6</c:v>
                </c:pt>
                <c:pt idx="2029">
                  <c:v>1.7570000000000001E-6</c:v>
                </c:pt>
                <c:pt idx="2030">
                  <c:v>1.7570000000000001E-6</c:v>
                </c:pt>
                <c:pt idx="2031">
                  <c:v>1.759E-6</c:v>
                </c:pt>
                <c:pt idx="2032">
                  <c:v>1.762E-6</c:v>
                </c:pt>
                <c:pt idx="2033">
                  <c:v>1.761E-6</c:v>
                </c:pt>
                <c:pt idx="2034">
                  <c:v>1.759E-6</c:v>
                </c:pt>
                <c:pt idx="2035">
                  <c:v>1.759E-6</c:v>
                </c:pt>
                <c:pt idx="2036">
                  <c:v>1.7570000000000001E-6</c:v>
                </c:pt>
                <c:pt idx="2037">
                  <c:v>1.7540000000000001E-6</c:v>
                </c:pt>
                <c:pt idx="2038">
                  <c:v>1.7570000000000001E-6</c:v>
                </c:pt>
                <c:pt idx="2039">
                  <c:v>1.7570000000000001E-6</c:v>
                </c:pt>
                <c:pt idx="2040">
                  <c:v>1.7570000000000001E-6</c:v>
                </c:pt>
                <c:pt idx="2041">
                  <c:v>1.759E-6</c:v>
                </c:pt>
                <c:pt idx="2042">
                  <c:v>1.759E-6</c:v>
                </c:pt>
                <c:pt idx="2043">
                  <c:v>1.761E-6</c:v>
                </c:pt>
                <c:pt idx="2044">
                  <c:v>1.761E-6</c:v>
                </c:pt>
                <c:pt idx="2045">
                  <c:v>1.759E-6</c:v>
                </c:pt>
                <c:pt idx="2046">
                  <c:v>1.759E-6</c:v>
                </c:pt>
                <c:pt idx="2047">
                  <c:v>1.7570000000000001E-6</c:v>
                </c:pt>
                <c:pt idx="2048">
                  <c:v>1.7570000000000001E-6</c:v>
                </c:pt>
                <c:pt idx="2049">
                  <c:v>1.7570000000000001E-6</c:v>
                </c:pt>
                <c:pt idx="2050">
                  <c:v>1.7540000000000001E-6</c:v>
                </c:pt>
                <c:pt idx="2051">
                  <c:v>1.753E-6</c:v>
                </c:pt>
                <c:pt idx="2052">
                  <c:v>1.756E-6</c:v>
                </c:pt>
                <c:pt idx="2053">
                  <c:v>1.756E-6</c:v>
                </c:pt>
                <c:pt idx="2054">
                  <c:v>1.7540000000000001E-6</c:v>
                </c:pt>
                <c:pt idx="2055">
                  <c:v>1.7570000000000001E-6</c:v>
                </c:pt>
                <c:pt idx="2056">
                  <c:v>1.7570000000000001E-6</c:v>
                </c:pt>
                <c:pt idx="2057">
                  <c:v>1.7570000000000001E-6</c:v>
                </c:pt>
                <c:pt idx="2058">
                  <c:v>1.7570000000000001E-6</c:v>
                </c:pt>
                <c:pt idx="2059">
                  <c:v>1.7570000000000001E-6</c:v>
                </c:pt>
                <c:pt idx="2060">
                  <c:v>1.7570000000000001E-6</c:v>
                </c:pt>
                <c:pt idx="2061">
                  <c:v>1.759E-6</c:v>
                </c:pt>
                <c:pt idx="2062">
                  <c:v>1.762E-6</c:v>
                </c:pt>
                <c:pt idx="2063">
                  <c:v>1.761E-6</c:v>
                </c:pt>
                <c:pt idx="2064">
                  <c:v>1.761E-6</c:v>
                </c:pt>
                <c:pt idx="2065">
                  <c:v>1.759E-6</c:v>
                </c:pt>
                <c:pt idx="2066">
                  <c:v>1.759E-6</c:v>
                </c:pt>
                <c:pt idx="2067">
                  <c:v>1.761E-6</c:v>
                </c:pt>
                <c:pt idx="2068">
                  <c:v>1.761E-6</c:v>
                </c:pt>
                <c:pt idx="2069">
                  <c:v>1.759E-6</c:v>
                </c:pt>
                <c:pt idx="2070">
                  <c:v>1.759E-6</c:v>
                </c:pt>
                <c:pt idx="2071">
                  <c:v>1.756E-6</c:v>
                </c:pt>
                <c:pt idx="2072">
                  <c:v>1.756E-6</c:v>
                </c:pt>
                <c:pt idx="2073">
                  <c:v>1.7540000000000001E-6</c:v>
                </c:pt>
                <c:pt idx="2074">
                  <c:v>1.7540000000000001E-6</c:v>
                </c:pt>
                <c:pt idx="2075">
                  <c:v>1.7570000000000001E-6</c:v>
                </c:pt>
                <c:pt idx="2076">
                  <c:v>1.7570000000000001E-6</c:v>
                </c:pt>
                <c:pt idx="2077">
                  <c:v>1.762E-6</c:v>
                </c:pt>
                <c:pt idx="2078">
                  <c:v>1.761E-6</c:v>
                </c:pt>
                <c:pt idx="2079">
                  <c:v>1.761E-6</c:v>
                </c:pt>
                <c:pt idx="2080">
                  <c:v>1.761E-6</c:v>
                </c:pt>
                <c:pt idx="2081">
                  <c:v>1.756E-6</c:v>
                </c:pt>
                <c:pt idx="2082">
                  <c:v>1.756E-6</c:v>
                </c:pt>
                <c:pt idx="2083">
                  <c:v>1.756E-6</c:v>
                </c:pt>
                <c:pt idx="2084">
                  <c:v>1.7570000000000001E-6</c:v>
                </c:pt>
                <c:pt idx="2085">
                  <c:v>1.756E-6</c:v>
                </c:pt>
                <c:pt idx="2086">
                  <c:v>1.756E-6</c:v>
                </c:pt>
                <c:pt idx="2087">
                  <c:v>1.7570000000000001E-6</c:v>
                </c:pt>
                <c:pt idx="2088">
                  <c:v>1.7540000000000001E-6</c:v>
                </c:pt>
                <c:pt idx="2089">
                  <c:v>1.756E-6</c:v>
                </c:pt>
                <c:pt idx="2090">
                  <c:v>1.756E-6</c:v>
                </c:pt>
                <c:pt idx="2091">
                  <c:v>1.7570000000000001E-6</c:v>
                </c:pt>
                <c:pt idx="2092">
                  <c:v>1.759E-6</c:v>
                </c:pt>
                <c:pt idx="2093">
                  <c:v>1.7570000000000001E-6</c:v>
                </c:pt>
                <c:pt idx="2094">
                  <c:v>1.756E-6</c:v>
                </c:pt>
                <c:pt idx="2095">
                  <c:v>1.756E-6</c:v>
                </c:pt>
                <c:pt idx="2096">
                  <c:v>1.756E-6</c:v>
                </c:pt>
                <c:pt idx="2097">
                  <c:v>1.756E-6</c:v>
                </c:pt>
                <c:pt idx="2098">
                  <c:v>1.7540000000000001E-6</c:v>
                </c:pt>
                <c:pt idx="2099">
                  <c:v>1.7540000000000001E-6</c:v>
                </c:pt>
                <c:pt idx="2100">
                  <c:v>1.753E-6</c:v>
                </c:pt>
                <c:pt idx="2101">
                  <c:v>1.751E-6</c:v>
                </c:pt>
                <c:pt idx="2102">
                  <c:v>1.75E-6</c:v>
                </c:pt>
                <c:pt idx="2103">
                  <c:v>1.75E-6</c:v>
                </c:pt>
                <c:pt idx="2104">
                  <c:v>1.748E-6</c:v>
                </c:pt>
                <c:pt idx="2105">
                  <c:v>1.751E-6</c:v>
                </c:pt>
                <c:pt idx="2106">
                  <c:v>1.748E-6</c:v>
                </c:pt>
                <c:pt idx="2107">
                  <c:v>1.751E-6</c:v>
                </c:pt>
                <c:pt idx="2108">
                  <c:v>1.75E-6</c:v>
                </c:pt>
                <c:pt idx="2109">
                  <c:v>1.7570000000000001E-6</c:v>
                </c:pt>
                <c:pt idx="2110">
                  <c:v>1.756E-6</c:v>
                </c:pt>
                <c:pt idx="2111">
                  <c:v>1.759E-6</c:v>
                </c:pt>
                <c:pt idx="2112">
                  <c:v>1.7570000000000001E-6</c:v>
                </c:pt>
                <c:pt idx="2113">
                  <c:v>1.756E-6</c:v>
                </c:pt>
                <c:pt idx="2114">
                  <c:v>1.7540000000000001E-6</c:v>
                </c:pt>
                <c:pt idx="2115">
                  <c:v>1.75E-6</c:v>
                </c:pt>
                <c:pt idx="2116">
                  <c:v>1.751E-6</c:v>
                </c:pt>
                <c:pt idx="2117">
                  <c:v>1.7540000000000001E-6</c:v>
                </c:pt>
                <c:pt idx="2118">
                  <c:v>1.759E-6</c:v>
                </c:pt>
                <c:pt idx="2119">
                  <c:v>1.7570000000000001E-6</c:v>
                </c:pt>
                <c:pt idx="2120">
                  <c:v>1.7570000000000001E-6</c:v>
                </c:pt>
                <c:pt idx="2121">
                  <c:v>1.7570000000000001E-6</c:v>
                </c:pt>
                <c:pt idx="2122">
                  <c:v>1.756E-6</c:v>
                </c:pt>
                <c:pt idx="2123">
                  <c:v>1.7540000000000001E-6</c:v>
                </c:pt>
                <c:pt idx="2124">
                  <c:v>1.756E-6</c:v>
                </c:pt>
                <c:pt idx="2125">
                  <c:v>1.7540000000000001E-6</c:v>
                </c:pt>
                <c:pt idx="2126">
                  <c:v>1.753E-6</c:v>
                </c:pt>
                <c:pt idx="2127">
                  <c:v>1.753E-6</c:v>
                </c:pt>
                <c:pt idx="2128">
                  <c:v>1.756E-6</c:v>
                </c:pt>
                <c:pt idx="2129">
                  <c:v>1.7540000000000001E-6</c:v>
                </c:pt>
                <c:pt idx="2130">
                  <c:v>1.756E-6</c:v>
                </c:pt>
                <c:pt idx="2131">
                  <c:v>1.756E-6</c:v>
                </c:pt>
                <c:pt idx="2132">
                  <c:v>1.756E-6</c:v>
                </c:pt>
                <c:pt idx="2133">
                  <c:v>1.756E-6</c:v>
                </c:pt>
                <c:pt idx="2134">
                  <c:v>1.7570000000000001E-6</c:v>
                </c:pt>
                <c:pt idx="2135">
                  <c:v>1.756E-6</c:v>
                </c:pt>
                <c:pt idx="2136">
                  <c:v>1.761E-6</c:v>
                </c:pt>
                <c:pt idx="2137">
                  <c:v>1.759E-6</c:v>
                </c:pt>
                <c:pt idx="2138">
                  <c:v>1.761E-6</c:v>
                </c:pt>
                <c:pt idx="2139">
                  <c:v>1.761E-6</c:v>
                </c:pt>
                <c:pt idx="2140">
                  <c:v>1.761E-6</c:v>
                </c:pt>
                <c:pt idx="2141">
                  <c:v>1.762E-6</c:v>
                </c:pt>
                <c:pt idx="2142">
                  <c:v>1.761E-6</c:v>
                </c:pt>
                <c:pt idx="2143">
                  <c:v>1.761E-6</c:v>
                </c:pt>
                <c:pt idx="2144">
                  <c:v>1.759E-6</c:v>
                </c:pt>
                <c:pt idx="2145">
                  <c:v>1.7570000000000001E-6</c:v>
                </c:pt>
                <c:pt idx="2146">
                  <c:v>1.759E-6</c:v>
                </c:pt>
                <c:pt idx="2147">
                  <c:v>1.761E-6</c:v>
                </c:pt>
                <c:pt idx="2148">
                  <c:v>1.759E-6</c:v>
                </c:pt>
                <c:pt idx="2149">
                  <c:v>1.7540000000000001E-6</c:v>
                </c:pt>
                <c:pt idx="2150">
                  <c:v>1.759E-6</c:v>
                </c:pt>
                <c:pt idx="2151">
                  <c:v>1.756E-6</c:v>
                </c:pt>
                <c:pt idx="2152">
                  <c:v>1.7540000000000001E-6</c:v>
                </c:pt>
                <c:pt idx="2153">
                  <c:v>1.756E-6</c:v>
                </c:pt>
                <c:pt idx="2154">
                  <c:v>1.756E-6</c:v>
                </c:pt>
                <c:pt idx="2155">
                  <c:v>1.7540000000000001E-6</c:v>
                </c:pt>
                <c:pt idx="2156">
                  <c:v>1.7570000000000001E-6</c:v>
                </c:pt>
                <c:pt idx="2157">
                  <c:v>1.759E-6</c:v>
                </c:pt>
                <c:pt idx="2158">
                  <c:v>1.759E-6</c:v>
                </c:pt>
                <c:pt idx="2159">
                  <c:v>1.759E-6</c:v>
                </c:pt>
                <c:pt idx="2160">
                  <c:v>1.7570000000000001E-6</c:v>
                </c:pt>
                <c:pt idx="2161">
                  <c:v>1.759E-6</c:v>
                </c:pt>
                <c:pt idx="2162">
                  <c:v>1.7540000000000001E-6</c:v>
                </c:pt>
                <c:pt idx="2163">
                  <c:v>1.753E-6</c:v>
                </c:pt>
                <c:pt idx="2164">
                  <c:v>1.7540000000000001E-6</c:v>
                </c:pt>
                <c:pt idx="2165">
                  <c:v>1.756E-6</c:v>
                </c:pt>
                <c:pt idx="2166">
                  <c:v>1.756E-6</c:v>
                </c:pt>
                <c:pt idx="2167">
                  <c:v>1.762E-6</c:v>
                </c:pt>
                <c:pt idx="2168">
                  <c:v>1.761E-6</c:v>
                </c:pt>
                <c:pt idx="2169">
                  <c:v>1.759E-6</c:v>
                </c:pt>
                <c:pt idx="2170">
                  <c:v>1.761E-6</c:v>
                </c:pt>
                <c:pt idx="2171">
                  <c:v>1.759E-6</c:v>
                </c:pt>
                <c:pt idx="2172">
                  <c:v>1.759E-6</c:v>
                </c:pt>
                <c:pt idx="2173">
                  <c:v>1.759E-6</c:v>
                </c:pt>
                <c:pt idx="2174">
                  <c:v>1.756E-6</c:v>
                </c:pt>
                <c:pt idx="2175">
                  <c:v>1.7570000000000001E-6</c:v>
                </c:pt>
                <c:pt idx="2176">
                  <c:v>1.753E-6</c:v>
                </c:pt>
                <c:pt idx="2177">
                  <c:v>1.7540000000000001E-6</c:v>
                </c:pt>
                <c:pt idx="2178">
                  <c:v>1.7540000000000001E-6</c:v>
                </c:pt>
                <c:pt idx="2179">
                  <c:v>1.7540000000000001E-6</c:v>
                </c:pt>
                <c:pt idx="2180">
                  <c:v>1.753E-6</c:v>
                </c:pt>
                <c:pt idx="2181">
                  <c:v>1.7570000000000001E-6</c:v>
                </c:pt>
                <c:pt idx="2182">
                  <c:v>1.756E-6</c:v>
                </c:pt>
                <c:pt idx="2183">
                  <c:v>1.756E-6</c:v>
                </c:pt>
                <c:pt idx="2184">
                  <c:v>1.7540000000000001E-6</c:v>
                </c:pt>
                <c:pt idx="2185">
                  <c:v>1.7570000000000001E-6</c:v>
                </c:pt>
                <c:pt idx="2186">
                  <c:v>1.7570000000000001E-6</c:v>
                </c:pt>
                <c:pt idx="2187">
                  <c:v>1.756E-6</c:v>
                </c:pt>
                <c:pt idx="2188">
                  <c:v>1.756E-6</c:v>
                </c:pt>
                <c:pt idx="2189">
                  <c:v>1.759E-6</c:v>
                </c:pt>
                <c:pt idx="2190">
                  <c:v>1.761E-6</c:v>
                </c:pt>
                <c:pt idx="2191">
                  <c:v>1.761E-6</c:v>
                </c:pt>
                <c:pt idx="2192">
                  <c:v>1.765E-6</c:v>
                </c:pt>
                <c:pt idx="2193">
                  <c:v>1.762E-6</c:v>
                </c:pt>
                <c:pt idx="2194">
                  <c:v>1.761E-6</c:v>
                </c:pt>
                <c:pt idx="2195">
                  <c:v>1.762E-6</c:v>
                </c:pt>
                <c:pt idx="2196">
                  <c:v>1.7570000000000001E-6</c:v>
                </c:pt>
                <c:pt idx="2197">
                  <c:v>1.756E-6</c:v>
                </c:pt>
                <c:pt idx="2198">
                  <c:v>1.761E-6</c:v>
                </c:pt>
                <c:pt idx="2199">
                  <c:v>1.764E-6</c:v>
                </c:pt>
                <c:pt idx="2200">
                  <c:v>1.764E-6</c:v>
                </c:pt>
                <c:pt idx="2201">
                  <c:v>1.765E-6</c:v>
                </c:pt>
                <c:pt idx="2202">
                  <c:v>1.764E-6</c:v>
                </c:pt>
                <c:pt idx="2203">
                  <c:v>1.762E-6</c:v>
                </c:pt>
                <c:pt idx="2204">
                  <c:v>1.761E-6</c:v>
                </c:pt>
                <c:pt idx="2205">
                  <c:v>1.761E-6</c:v>
                </c:pt>
                <c:pt idx="2206">
                  <c:v>1.7570000000000001E-6</c:v>
                </c:pt>
                <c:pt idx="2207">
                  <c:v>1.7570000000000001E-6</c:v>
                </c:pt>
                <c:pt idx="2208">
                  <c:v>1.7570000000000001E-6</c:v>
                </c:pt>
                <c:pt idx="2209">
                  <c:v>1.7570000000000001E-6</c:v>
                </c:pt>
                <c:pt idx="2210">
                  <c:v>1.7570000000000001E-6</c:v>
                </c:pt>
                <c:pt idx="2211">
                  <c:v>1.7570000000000001E-6</c:v>
                </c:pt>
                <c:pt idx="2212">
                  <c:v>1.761E-6</c:v>
                </c:pt>
                <c:pt idx="2213">
                  <c:v>1.759E-6</c:v>
                </c:pt>
                <c:pt idx="2214">
                  <c:v>1.759E-6</c:v>
                </c:pt>
                <c:pt idx="2215">
                  <c:v>1.764E-6</c:v>
                </c:pt>
                <c:pt idx="2216">
                  <c:v>1.764E-6</c:v>
                </c:pt>
                <c:pt idx="2217">
                  <c:v>1.764E-6</c:v>
                </c:pt>
                <c:pt idx="2218">
                  <c:v>1.764E-6</c:v>
                </c:pt>
                <c:pt idx="2219">
                  <c:v>1.764E-6</c:v>
                </c:pt>
                <c:pt idx="2220">
                  <c:v>1.765E-6</c:v>
                </c:pt>
                <c:pt idx="2221">
                  <c:v>1.765E-6</c:v>
                </c:pt>
                <c:pt idx="2222">
                  <c:v>1.765E-6</c:v>
                </c:pt>
                <c:pt idx="2223">
                  <c:v>1.767E-6</c:v>
                </c:pt>
                <c:pt idx="2224">
                  <c:v>1.764E-6</c:v>
                </c:pt>
                <c:pt idx="2225">
                  <c:v>1.761E-6</c:v>
                </c:pt>
                <c:pt idx="2226">
                  <c:v>1.761E-6</c:v>
                </c:pt>
                <c:pt idx="2227">
                  <c:v>1.765E-6</c:v>
                </c:pt>
                <c:pt idx="2228">
                  <c:v>1.762E-6</c:v>
                </c:pt>
                <c:pt idx="2229">
                  <c:v>1.762E-6</c:v>
                </c:pt>
                <c:pt idx="2230">
                  <c:v>1.762E-6</c:v>
                </c:pt>
                <c:pt idx="2231">
                  <c:v>1.762E-6</c:v>
                </c:pt>
                <c:pt idx="2232">
                  <c:v>1.7570000000000001E-6</c:v>
                </c:pt>
                <c:pt idx="2233">
                  <c:v>1.756E-6</c:v>
                </c:pt>
                <c:pt idx="2234">
                  <c:v>1.7570000000000001E-6</c:v>
                </c:pt>
                <c:pt idx="2235">
                  <c:v>1.7570000000000001E-6</c:v>
                </c:pt>
                <c:pt idx="2236">
                  <c:v>1.759E-6</c:v>
                </c:pt>
                <c:pt idx="2237">
                  <c:v>1.764E-6</c:v>
                </c:pt>
                <c:pt idx="2238">
                  <c:v>1.764E-6</c:v>
                </c:pt>
                <c:pt idx="2239">
                  <c:v>1.762E-6</c:v>
                </c:pt>
                <c:pt idx="2240">
                  <c:v>1.762E-6</c:v>
                </c:pt>
                <c:pt idx="2241">
                  <c:v>1.761E-6</c:v>
                </c:pt>
                <c:pt idx="2242">
                  <c:v>1.761E-6</c:v>
                </c:pt>
                <c:pt idx="2243">
                  <c:v>1.761E-6</c:v>
                </c:pt>
                <c:pt idx="2244">
                  <c:v>1.761E-6</c:v>
                </c:pt>
                <c:pt idx="2245">
                  <c:v>1.759E-6</c:v>
                </c:pt>
                <c:pt idx="2246">
                  <c:v>1.759E-6</c:v>
                </c:pt>
                <c:pt idx="2247">
                  <c:v>1.756E-6</c:v>
                </c:pt>
                <c:pt idx="2248">
                  <c:v>1.756E-6</c:v>
                </c:pt>
                <c:pt idx="2249">
                  <c:v>1.7570000000000001E-6</c:v>
                </c:pt>
                <c:pt idx="2250">
                  <c:v>1.759E-6</c:v>
                </c:pt>
                <c:pt idx="2251">
                  <c:v>1.759E-6</c:v>
                </c:pt>
                <c:pt idx="2252">
                  <c:v>1.759E-6</c:v>
                </c:pt>
                <c:pt idx="2253">
                  <c:v>1.761E-6</c:v>
                </c:pt>
                <c:pt idx="2254">
                  <c:v>1.759E-6</c:v>
                </c:pt>
                <c:pt idx="2255">
                  <c:v>1.761E-6</c:v>
                </c:pt>
                <c:pt idx="2256">
                  <c:v>1.759E-6</c:v>
                </c:pt>
                <c:pt idx="2257">
                  <c:v>1.7570000000000001E-6</c:v>
                </c:pt>
                <c:pt idx="2258">
                  <c:v>1.759E-6</c:v>
                </c:pt>
                <c:pt idx="2259">
                  <c:v>1.761E-6</c:v>
                </c:pt>
                <c:pt idx="2260">
                  <c:v>1.759E-6</c:v>
                </c:pt>
                <c:pt idx="2261">
                  <c:v>1.761E-6</c:v>
                </c:pt>
                <c:pt idx="2262">
                  <c:v>1.759E-6</c:v>
                </c:pt>
                <c:pt idx="2263">
                  <c:v>1.759E-6</c:v>
                </c:pt>
                <c:pt idx="2264">
                  <c:v>1.761E-6</c:v>
                </c:pt>
                <c:pt idx="2265">
                  <c:v>1.761E-6</c:v>
                </c:pt>
                <c:pt idx="2266">
                  <c:v>1.762E-6</c:v>
                </c:pt>
                <c:pt idx="2267">
                  <c:v>1.759E-6</c:v>
                </c:pt>
                <c:pt idx="2268">
                  <c:v>1.7570000000000001E-6</c:v>
                </c:pt>
                <c:pt idx="2269">
                  <c:v>1.759E-6</c:v>
                </c:pt>
                <c:pt idx="2270">
                  <c:v>1.761E-6</c:v>
                </c:pt>
                <c:pt idx="2271">
                  <c:v>1.761E-6</c:v>
                </c:pt>
                <c:pt idx="2272">
                  <c:v>1.765E-6</c:v>
                </c:pt>
                <c:pt idx="2273">
                  <c:v>1.765E-6</c:v>
                </c:pt>
                <c:pt idx="2274">
                  <c:v>1.765E-6</c:v>
                </c:pt>
                <c:pt idx="2275">
                  <c:v>1.765E-6</c:v>
                </c:pt>
                <c:pt idx="2276">
                  <c:v>1.7680000000000001E-6</c:v>
                </c:pt>
                <c:pt idx="2277">
                  <c:v>1.767E-6</c:v>
                </c:pt>
                <c:pt idx="2278">
                  <c:v>1.764E-6</c:v>
                </c:pt>
                <c:pt idx="2279">
                  <c:v>1.764E-6</c:v>
                </c:pt>
                <c:pt idx="2280">
                  <c:v>1.762E-6</c:v>
                </c:pt>
                <c:pt idx="2281">
                  <c:v>1.765E-6</c:v>
                </c:pt>
                <c:pt idx="2282">
                  <c:v>1.761E-6</c:v>
                </c:pt>
                <c:pt idx="2283">
                  <c:v>1.764E-6</c:v>
                </c:pt>
                <c:pt idx="2284">
                  <c:v>1.762E-6</c:v>
                </c:pt>
                <c:pt idx="2285">
                  <c:v>1.764E-6</c:v>
                </c:pt>
                <c:pt idx="2286">
                  <c:v>1.764E-6</c:v>
                </c:pt>
                <c:pt idx="2287">
                  <c:v>1.765E-6</c:v>
                </c:pt>
                <c:pt idx="2288">
                  <c:v>1.764E-6</c:v>
                </c:pt>
                <c:pt idx="2289">
                  <c:v>1.764E-6</c:v>
                </c:pt>
                <c:pt idx="2290">
                  <c:v>1.762E-6</c:v>
                </c:pt>
                <c:pt idx="2291">
                  <c:v>1.761E-6</c:v>
                </c:pt>
                <c:pt idx="2292">
                  <c:v>1.762E-6</c:v>
                </c:pt>
                <c:pt idx="2293">
                  <c:v>1.762E-6</c:v>
                </c:pt>
                <c:pt idx="2294">
                  <c:v>1.759E-6</c:v>
                </c:pt>
                <c:pt idx="2295">
                  <c:v>1.762E-6</c:v>
                </c:pt>
                <c:pt idx="2296">
                  <c:v>1.762E-6</c:v>
                </c:pt>
                <c:pt idx="2297">
                  <c:v>1.762E-6</c:v>
                </c:pt>
                <c:pt idx="2298">
                  <c:v>1.762E-6</c:v>
                </c:pt>
                <c:pt idx="2299">
                  <c:v>1.764E-6</c:v>
                </c:pt>
                <c:pt idx="2300">
                  <c:v>1.762E-6</c:v>
                </c:pt>
                <c:pt idx="2301">
                  <c:v>1.761E-6</c:v>
                </c:pt>
                <c:pt idx="2302">
                  <c:v>1.765E-6</c:v>
                </c:pt>
                <c:pt idx="2303">
                  <c:v>1.764E-6</c:v>
                </c:pt>
                <c:pt idx="2304">
                  <c:v>1.765E-6</c:v>
                </c:pt>
                <c:pt idx="2305">
                  <c:v>1.764E-6</c:v>
                </c:pt>
                <c:pt idx="2306">
                  <c:v>1.762E-6</c:v>
                </c:pt>
                <c:pt idx="2307">
                  <c:v>1.759E-6</c:v>
                </c:pt>
                <c:pt idx="2308">
                  <c:v>1.764E-6</c:v>
                </c:pt>
                <c:pt idx="2309">
                  <c:v>1.761E-6</c:v>
                </c:pt>
                <c:pt idx="2310">
                  <c:v>1.761E-6</c:v>
                </c:pt>
                <c:pt idx="2311">
                  <c:v>1.761E-6</c:v>
                </c:pt>
                <c:pt idx="2312">
                  <c:v>1.761E-6</c:v>
                </c:pt>
                <c:pt idx="2313">
                  <c:v>1.761E-6</c:v>
                </c:pt>
                <c:pt idx="2314">
                  <c:v>1.767E-6</c:v>
                </c:pt>
                <c:pt idx="2315">
                  <c:v>1.767E-6</c:v>
                </c:pt>
                <c:pt idx="2316">
                  <c:v>1.765E-6</c:v>
                </c:pt>
                <c:pt idx="2317">
                  <c:v>1.7680000000000001E-6</c:v>
                </c:pt>
                <c:pt idx="2318">
                  <c:v>1.767E-6</c:v>
                </c:pt>
                <c:pt idx="2319">
                  <c:v>1.765E-6</c:v>
                </c:pt>
                <c:pt idx="2320">
                  <c:v>1.765E-6</c:v>
                </c:pt>
                <c:pt idx="2321">
                  <c:v>1.765E-6</c:v>
                </c:pt>
                <c:pt idx="2322">
                  <c:v>1.7680000000000001E-6</c:v>
                </c:pt>
                <c:pt idx="2323">
                  <c:v>1.767E-6</c:v>
                </c:pt>
                <c:pt idx="2324">
                  <c:v>1.765E-6</c:v>
                </c:pt>
                <c:pt idx="2325">
                  <c:v>1.765E-6</c:v>
                </c:pt>
                <c:pt idx="2326">
                  <c:v>1.765E-6</c:v>
                </c:pt>
                <c:pt idx="2327">
                  <c:v>1.765E-6</c:v>
                </c:pt>
                <c:pt idx="2328">
                  <c:v>1.767E-6</c:v>
                </c:pt>
                <c:pt idx="2329">
                  <c:v>1.767E-6</c:v>
                </c:pt>
                <c:pt idx="2330">
                  <c:v>1.765E-6</c:v>
                </c:pt>
                <c:pt idx="2331">
                  <c:v>1.761E-6</c:v>
                </c:pt>
                <c:pt idx="2332">
                  <c:v>1.765E-6</c:v>
                </c:pt>
                <c:pt idx="2333">
                  <c:v>1.765E-6</c:v>
                </c:pt>
                <c:pt idx="2334">
                  <c:v>1.761E-6</c:v>
                </c:pt>
                <c:pt idx="2335">
                  <c:v>1.762E-6</c:v>
                </c:pt>
                <c:pt idx="2336">
                  <c:v>1.765E-6</c:v>
                </c:pt>
                <c:pt idx="2337">
                  <c:v>1.767E-6</c:v>
                </c:pt>
                <c:pt idx="2338">
                  <c:v>1.765E-6</c:v>
                </c:pt>
                <c:pt idx="2339">
                  <c:v>1.765E-6</c:v>
                </c:pt>
                <c:pt idx="2340">
                  <c:v>1.767E-6</c:v>
                </c:pt>
                <c:pt idx="2341">
                  <c:v>1.7680000000000001E-6</c:v>
                </c:pt>
                <c:pt idx="2342">
                  <c:v>1.765E-6</c:v>
                </c:pt>
                <c:pt idx="2343">
                  <c:v>1.765E-6</c:v>
                </c:pt>
                <c:pt idx="2344">
                  <c:v>1.767E-6</c:v>
                </c:pt>
                <c:pt idx="2345">
                  <c:v>1.764E-6</c:v>
                </c:pt>
                <c:pt idx="2346">
                  <c:v>1.761E-6</c:v>
                </c:pt>
                <c:pt idx="2347">
                  <c:v>1.761E-6</c:v>
                </c:pt>
                <c:pt idx="2348">
                  <c:v>1.761E-6</c:v>
                </c:pt>
                <c:pt idx="2349">
                  <c:v>1.762E-6</c:v>
                </c:pt>
                <c:pt idx="2350">
                  <c:v>1.759E-6</c:v>
                </c:pt>
                <c:pt idx="2351">
                  <c:v>1.759E-6</c:v>
                </c:pt>
                <c:pt idx="2352">
                  <c:v>1.7570000000000001E-6</c:v>
                </c:pt>
                <c:pt idx="2353">
                  <c:v>1.7570000000000001E-6</c:v>
                </c:pt>
                <c:pt idx="2354">
                  <c:v>1.759E-6</c:v>
                </c:pt>
                <c:pt idx="2355">
                  <c:v>1.761E-6</c:v>
                </c:pt>
                <c:pt idx="2356">
                  <c:v>1.761E-6</c:v>
                </c:pt>
                <c:pt idx="2357">
                  <c:v>1.759E-6</c:v>
                </c:pt>
                <c:pt idx="2358">
                  <c:v>1.761E-6</c:v>
                </c:pt>
                <c:pt idx="2359">
                  <c:v>1.7570000000000001E-6</c:v>
                </c:pt>
                <c:pt idx="2360">
                  <c:v>1.759E-6</c:v>
                </c:pt>
                <c:pt idx="2361">
                  <c:v>1.761E-6</c:v>
                </c:pt>
                <c:pt idx="2362">
                  <c:v>1.759E-6</c:v>
                </c:pt>
                <c:pt idx="2363">
                  <c:v>1.7570000000000001E-6</c:v>
                </c:pt>
                <c:pt idx="2364">
                  <c:v>1.756E-6</c:v>
                </c:pt>
                <c:pt idx="2365">
                  <c:v>1.7570000000000001E-6</c:v>
                </c:pt>
                <c:pt idx="2366">
                  <c:v>1.756E-6</c:v>
                </c:pt>
                <c:pt idx="2367">
                  <c:v>1.759E-6</c:v>
                </c:pt>
                <c:pt idx="2368">
                  <c:v>1.756E-6</c:v>
                </c:pt>
                <c:pt idx="2369">
                  <c:v>1.756E-6</c:v>
                </c:pt>
                <c:pt idx="2370">
                  <c:v>1.756E-6</c:v>
                </c:pt>
                <c:pt idx="2371">
                  <c:v>1.756E-6</c:v>
                </c:pt>
                <c:pt idx="2372">
                  <c:v>1.7570000000000001E-6</c:v>
                </c:pt>
                <c:pt idx="2373">
                  <c:v>1.759E-6</c:v>
                </c:pt>
                <c:pt idx="2374">
                  <c:v>1.7570000000000001E-6</c:v>
                </c:pt>
                <c:pt idx="2375">
                  <c:v>1.7570000000000001E-6</c:v>
                </c:pt>
                <c:pt idx="2376">
                  <c:v>1.7570000000000001E-6</c:v>
                </c:pt>
                <c:pt idx="2377">
                  <c:v>1.756E-6</c:v>
                </c:pt>
                <c:pt idx="2378">
                  <c:v>1.7570000000000001E-6</c:v>
                </c:pt>
                <c:pt idx="2379">
                  <c:v>1.759E-6</c:v>
                </c:pt>
                <c:pt idx="2380">
                  <c:v>1.762E-6</c:v>
                </c:pt>
                <c:pt idx="2381">
                  <c:v>1.765E-6</c:v>
                </c:pt>
                <c:pt idx="2382">
                  <c:v>1.764E-6</c:v>
                </c:pt>
                <c:pt idx="2383">
                  <c:v>1.761E-6</c:v>
                </c:pt>
                <c:pt idx="2384">
                  <c:v>1.759E-6</c:v>
                </c:pt>
                <c:pt idx="2385">
                  <c:v>1.762E-6</c:v>
                </c:pt>
                <c:pt idx="2386">
                  <c:v>1.759E-6</c:v>
                </c:pt>
                <c:pt idx="2387">
                  <c:v>1.759E-6</c:v>
                </c:pt>
                <c:pt idx="2388">
                  <c:v>1.759E-6</c:v>
                </c:pt>
                <c:pt idx="2389">
                  <c:v>1.759E-6</c:v>
                </c:pt>
                <c:pt idx="2390">
                  <c:v>1.7570000000000001E-6</c:v>
                </c:pt>
                <c:pt idx="2391">
                  <c:v>1.7570000000000001E-6</c:v>
                </c:pt>
                <c:pt idx="2392">
                  <c:v>1.759E-6</c:v>
                </c:pt>
                <c:pt idx="2393">
                  <c:v>1.7570000000000001E-6</c:v>
                </c:pt>
                <c:pt idx="2394">
                  <c:v>1.761E-6</c:v>
                </c:pt>
                <c:pt idx="2395">
                  <c:v>1.761E-6</c:v>
                </c:pt>
                <c:pt idx="2396">
                  <c:v>1.761E-6</c:v>
                </c:pt>
                <c:pt idx="2397">
                  <c:v>1.764E-6</c:v>
                </c:pt>
                <c:pt idx="2398">
                  <c:v>1.761E-6</c:v>
                </c:pt>
                <c:pt idx="2399">
                  <c:v>1.761E-6</c:v>
                </c:pt>
                <c:pt idx="2400">
                  <c:v>1.759E-6</c:v>
                </c:pt>
                <c:pt idx="2401">
                  <c:v>1.759E-6</c:v>
                </c:pt>
                <c:pt idx="2402">
                  <c:v>1.759E-6</c:v>
                </c:pt>
                <c:pt idx="2403">
                  <c:v>1.7570000000000001E-6</c:v>
                </c:pt>
                <c:pt idx="2404">
                  <c:v>1.759E-6</c:v>
                </c:pt>
                <c:pt idx="2405">
                  <c:v>1.762E-6</c:v>
                </c:pt>
                <c:pt idx="2406">
                  <c:v>1.761E-6</c:v>
                </c:pt>
                <c:pt idx="2407">
                  <c:v>1.759E-6</c:v>
                </c:pt>
                <c:pt idx="2408">
                  <c:v>1.759E-6</c:v>
                </c:pt>
                <c:pt idx="2409">
                  <c:v>1.759E-6</c:v>
                </c:pt>
                <c:pt idx="2410">
                  <c:v>1.761E-6</c:v>
                </c:pt>
                <c:pt idx="2411">
                  <c:v>1.761E-6</c:v>
                </c:pt>
                <c:pt idx="2412">
                  <c:v>1.762E-6</c:v>
                </c:pt>
                <c:pt idx="2413">
                  <c:v>1.7570000000000001E-6</c:v>
                </c:pt>
                <c:pt idx="2414">
                  <c:v>1.759E-6</c:v>
                </c:pt>
                <c:pt idx="2415">
                  <c:v>1.759E-6</c:v>
                </c:pt>
                <c:pt idx="2416">
                  <c:v>1.761E-6</c:v>
                </c:pt>
                <c:pt idx="2417">
                  <c:v>1.759E-6</c:v>
                </c:pt>
                <c:pt idx="2418">
                  <c:v>1.759E-6</c:v>
                </c:pt>
                <c:pt idx="2419">
                  <c:v>1.7570000000000001E-6</c:v>
                </c:pt>
                <c:pt idx="2420">
                  <c:v>1.7570000000000001E-6</c:v>
                </c:pt>
                <c:pt idx="2421">
                  <c:v>1.762E-6</c:v>
                </c:pt>
                <c:pt idx="2422">
                  <c:v>1.761E-6</c:v>
                </c:pt>
                <c:pt idx="2423">
                  <c:v>1.764E-6</c:v>
                </c:pt>
                <c:pt idx="2424">
                  <c:v>1.767E-6</c:v>
                </c:pt>
                <c:pt idx="2425">
                  <c:v>1.764E-6</c:v>
                </c:pt>
                <c:pt idx="2426">
                  <c:v>1.765E-6</c:v>
                </c:pt>
                <c:pt idx="2427">
                  <c:v>1.764E-6</c:v>
                </c:pt>
                <c:pt idx="2428">
                  <c:v>1.767E-6</c:v>
                </c:pt>
                <c:pt idx="2429">
                  <c:v>1.7719999999999999E-6</c:v>
                </c:pt>
                <c:pt idx="2430">
                  <c:v>1.7680000000000001E-6</c:v>
                </c:pt>
                <c:pt idx="2431">
                  <c:v>1.7680000000000001E-6</c:v>
                </c:pt>
                <c:pt idx="2432">
                  <c:v>1.7680000000000001E-6</c:v>
                </c:pt>
                <c:pt idx="2433">
                  <c:v>1.7680000000000001E-6</c:v>
                </c:pt>
                <c:pt idx="2434">
                  <c:v>1.7680000000000001E-6</c:v>
                </c:pt>
                <c:pt idx="2435">
                  <c:v>1.7680000000000001E-6</c:v>
                </c:pt>
                <c:pt idx="2436">
                  <c:v>1.77E-6</c:v>
                </c:pt>
                <c:pt idx="2437">
                  <c:v>1.767E-6</c:v>
                </c:pt>
                <c:pt idx="2438">
                  <c:v>1.767E-6</c:v>
                </c:pt>
                <c:pt idx="2439">
                  <c:v>1.7680000000000001E-6</c:v>
                </c:pt>
                <c:pt idx="2440">
                  <c:v>1.77E-6</c:v>
                </c:pt>
                <c:pt idx="2441">
                  <c:v>1.7680000000000001E-6</c:v>
                </c:pt>
                <c:pt idx="2442">
                  <c:v>1.7680000000000001E-6</c:v>
                </c:pt>
                <c:pt idx="2443">
                  <c:v>1.762E-6</c:v>
                </c:pt>
                <c:pt idx="2444">
                  <c:v>1.765E-6</c:v>
                </c:pt>
                <c:pt idx="2445">
                  <c:v>1.764E-6</c:v>
                </c:pt>
                <c:pt idx="2446">
                  <c:v>1.761E-6</c:v>
                </c:pt>
                <c:pt idx="2447">
                  <c:v>1.762E-6</c:v>
                </c:pt>
                <c:pt idx="2448">
                  <c:v>1.764E-6</c:v>
                </c:pt>
                <c:pt idx="2449">
                  <c:v>1.764E-6</c:v>
                </c:pt>
                <c:pt idx="2450">
                  <c:v>1.764E-6</c:v>
                </c:pt>
                <c:pt idx="2451">
                  <c:v>1.765E-6</c:v>
                </c:pt>
                <c:pt idx="2452">
                  <c:v>1.767E-6</c:v>
                </c:pt>
                <c:pt idx="2453">
                  <c:v>1.7680000000000001E-6</c:v>
                </c:pt>
                <c:pt idx="2454">
                  <c:v>1.77E-6</c:v>
                </c:pt>
                <c:pt idx="2455">
                  <c:v>1.77E-6</c:v>
                </c:pt>
                <c:pt idx="2456">
                  <c:v>1.7719999999999999E-6</c:v>
                </c:pt>
                <c:pt idx="2457">
                  <c:v>1.7680000000000001E-6</c:v>
                </c:pt>
                <c:pt idx="2458">
                  <c:v>1.7680000000000001E-6</c:v>
                </c:pt>
                <c:pt idx="2459">
                  <c:v>1.7680000000000001E-6</c:v>
                </c:pt>
                <c:pt idx="2460">
                  <c:v>1.7719999999999999E-6</c:v>
                </c:pt>
                <c:pt idx="2461">
                  <c:v>1.77E-6</c:v>
                </c:pt>
                <c:pt idx="2462">
                  <c:v>1.7719999999999999E-6</c:v>
                </c:pt>
                <c:pt idx="2463">
                  <c:v>1.7719999999999999E-6</c:v>
                </c:pt>
                <c:pt idx="2464">
                  <c:v>1.77E-6</c:v>
                </c:pt>
                <c:pt idx="2465">
                  <c:v>1.77E-6</c:v>
                </c:pt>
                <c:pt idx="2466">
                  <c:v>1.7719999999999999E-6</c:v>
                </c:pt>
                <c:pt idx="2467">
                  <c:v>1.7719999999999999E-6</c:v>
                </c:pt>
                <c:pt idx="2468">
                  <c:v>1.77E-6</c:v>
                </c:pt>
                <c:pt idx="2469">
                  <c:v>1.773E-6</c:v>
                </c:pt>
                <c:pt idx="2470">
                  <c:v>1.7680000000000001E-6</c:v>
                </c:pt>
                <c:pt idx="2471">
                  <c:v>1.7680000000000001E-6</c:v>
                </c:pt>
                <c:pt idx="2472">
                  <c:v>1.7680000000000001E-6</c:v>
                </c:pt>
                <c:pt idx="2473">
                  <c:v>1.767E-6</c:v>
                </c:pt>
                <c:pt idx="2474">
                  <c:v>1.764E-6</c:v>
                </c:pt>
                <c:pt idx="2475">
                  <c:v>1.765E-6</c:v>
                </c:pt>
                <c:pt idx="2476">
                  <c:v>1.765E-6</c:v>
                </c:pt>
                <c:pt idx="2477">
                  <c:v>1.767E-6</c:v>
                </c:pt>
                <c:pt idx="2478">
                  <c:v>1.767E-6</c:v>
                </c:pt>
                <c:pt idx="2479">
                  <c:v>1.767E-6</c:v>
                </c:pt>
                <c:pt idx="2480">
                  <c:v>1.767E-6</c:v>
                </c:pt>
                <c:pt idx="2481">
                  <c:v>1.765E-6</c:v>
                </c:pt>
                <c:pt idx="2482">
                  <c:v>1.765E-6</c:v>
                </c:pt>
                <c:pt idx="2483">
                  <c:v>1.765E-6</c:v>
                </c:pt>
                <c:pt idx="2484">
                  <c:v>1.764E-6</c:v>
                </c:pt>
                <c:pt idx="2485">
                  <c:v>1.762E-6</c:v>
                </c:pt>
                <c:pt idx="2486">
                  <c:v>1.764E-6</c:v>
                </c:pt>
                <c:pt idx="2487">
                  <c:v>1.761E-6</c:v>
                </c:pt>
                <c:pt idx="2488">
                  <c:v>1.762E-6</c:v>
                </c:pt>
                <c:pt idx="2489">
                  <c:v>1.764E-6</c:v>
                </c:pt>
                <c:pt idx="2490">
                  <c:v>1.761E-6</c:v>
                </c:pt>
                <c:pt idx="2491">
                  <c:v>1.761E-6</c:v>
                </c:pt>
                <c:pt idx="2492">
                  <c:v>1.7570000000000001E-6</c:v>
                </c:pt>
                <c:pt idx="2493">
                  <c:v>1.759E-6</c:v>
                </c:pt>
                <c:pt idx="2494">
                  <c:v>1.7570000000000001E-6</c:v>
                </c:pt>
                <c:pt idx="2495">
                  <c:v>1.759E-6</c:v>
                </c:pt>
                <c:pt idx="2496">
                  <c:v>1.761E-6</c:v>
                </c:pt>
                <c:pt idx="2497">
                  <c:v>1.759E-6</c:v>
                </c:pt>
                <c:pt idx="2498">
                  <c:v>1.759E-6</c:v>
                </c:pt>
                <c:pt idx="2499">
                  <c:v>1.761E-6</c:v>
                </c:pt>
                <c:pt idx="2500">
                  <c:v>1.762E-6</c:v>
                </c:pt>
                <c:pt idx="2501">
                  <c:v>1.761E-6</c:v>
                </c:pt>
                <c:pt idx="2502">
                  <c:v>1.761E-6</c:v>
                </c:pt>
                <c:pt idx="2503">
                  <c:v>1.762E-6</c:v>
                </c:pt>
                <c:pt idx="2504">
                  <c:v>1.759E-6</c:v>
                </c:pt>
                <c:pt idx="2505">
                  <c:v>1.762E-6</c:v>
                </c:pt>
                <c:pt idx="2506">
                  <c:v>1.759E-6</c:v>
                </c:pt>
                <c:pt idx="2507">
                  <c:v>1.761E-6</c:v>
                </c:pt>
                <c:pt idx="2508">
                  <c:v>1.761E-6</c:v>
                </c:pt>
                <c:pt idx="2509">
                  <c:v>1.759E-6</c:v>
                </c:pt>
                <c:pt idx="2510">
                  <c:v>1.762E-6</c:v>
                </c:pt>
                <c:pt idx="2511">
                  <c:v>1.761E-6</c:v>
                </c:pt>
                <c:pt idx="2512">
                  <c:v>1.761E-6</c:v>
                </c:pt>
                <c:pt idx="2513">
                  <c:v>1.759E-6</c:v>
                </c:pt>
                <c:pt idx="2514">
                  <c:v>1.761E-6</c:v>
                </c:pt>
                <c:pt idx="2515">
                  <c:v>1.759E-6</c:v>
                </c:pt>
                <c:pt idx="2516">
                  <c:v>1.761E-6</c:v>
                </c:pt>
                <c:pt idx="2517">
                  <c:v>1.761E-6</c:v>
                </c:pt>
                <c:pt idx="2518">
                  <c:v>1.761E-6</c:v>
                </c:pt>
                <c:pt idx="2519">
                  <c:v>1.762E-6</c:v>
                </c:pt>
                <c:pt idx="2520">
                  <c:v>1.762E-6</c:v>
                </c:pt>
                <c:pt idx="2521">
                  <c:v>1.762E-6</c:v>
                </c:pt>
                <c:pt idx="2522">
                  <c:v>1.767E-6</c:v>
                </c:pt>
                <c:pt idx="2523">
                  <c:v>1.764E-6</c:v>
                </c:pt>
                <c:pt idx="2524">
                  <c:v>1.762E-6</c:v>
                </c:pt>
                <c:pt idx="2525">
                  <c:v>1.761E-6</c:v>
                </c:pt>
                <c:pt idx="2526">
                  <c:v>1.765E-6</c:v>
                </c:pt>
                <c:pt idx="2527">
                  <c:v>1.764E-6</c:v>
                </c:pt>
                <c:pt idx="2528">
                  <c:v>1.762E-6</c:v>
                </c:pt>
                <c:pt idx="2529">
                  <c:v>1.765E-6</c:v>
                </c:pt>
                <c:pt idx="2530">
                  <c:v>1.765E-6</c:v>
                </c:pt>
                <c:pt idx="2531">
                  <c:v>1.761E-6</c:v>
                </c:pt>
                <c:pt idx="2532">
                  <c:v>1.762E-6</c:v>
                </c:pt>
                <c:pt idx="2533">
                  <c:v>1.762E-6</c:v>
                </c:pt>
                <c:pt idx="2534">
                  <c:v>1.762E-6</c:v>
                </c:pt>
                <c:pt idx="2535">
                  <c:v>1.761E-6</c:v>
                </c:pt>
                <c:pt idx="2536">
                  <c:v>1.761E-6</c:v>
                </c:pt>
                <c:pt idx="2537">
                  <c:v>1.759E-6</c:v>
                </c:pt>
                <c:pt idx="2538">
                  <c:v>1.759E-6</c:v>
                </c:pt>
                <c:pt idx="2539">
                  <c:v>1.7570000000000001E-6</c:v>
                </c:pt>
                <c:pt idx="2540">
                  <c:v>1.761E-6</c:v>
                </c:pt>
                <c:pt idx="2541">
                  <c:v>1.762E-6</c:v>
                </c:pt>
                <c:pt idx="2542">
                  <c:v>1.762E-6</c:v>
                </c:pt>
                <c:pt idx="2543">
                  <c:v>1.762E-6</c:v>
                </c:pt>
                <c:pt idx="2544">
                  <c:v>1.764E-6</c:v>
                </c:pt>
                <c:pt idx="2545">
                  <c:v>1.764E-6</c:v>
                </c:pt>
                <c:pt idx="2546">
                  <c:v>1.762E-6</c:v>
                </c:pt>
                <c:pt idx="2547">
                  <c:v>1.764E-6</c:v>
                </c:pt>
                <c:pt idx="2548">
                  <c:v>1.764E-6</c:v>
                </c:pt>
                <c:pt idx="2549">
                  <c:v>1.765E-6</c:v>
                </c:pt>
                <c:pt idx="2550">
                  <c:v>1.762E-6</c:v>
                </c:pt>
                <c:pt idx="2551">
                  <c:v>1.767E-6</c:v>
                </c:pt>
                <c:pt idx="2552">
                  <c:v>1.765E-6</c:v>
                </c:pt>
                <c:pt idx="2553">
                  <c:v>1.765E-6</c:v>
                </c:pt>
                <c:pt idx="2554">
                  <c:v>1.7680000000000001E-6</c:v>
                </c:pt>
                <c:pt idx="2555">
                  <c:v>1.767E-6</c:v>
                </c:pt>
                <c:pt idx="2556">
                  <c:v>1.765E-6</c:v>
                </c:pt>
                <c:pt idx="2557">
                  <c:v>1.764E-6</c:v>
                </c:pt>
                <c:pt idx="2558">
                  <c:v>1.767E-6</c:v>
                </c:pt>
                <c:pt idx="2559">
                  <c:v>1.764E-6</c:v>
                </c:pt>
                <c:pt idx="2560">
                  <c:v>1.7680000000000001E-6</c:v>
                </c:pt>
                <c:pt idx="2561">
                  <c:v>1.7680000000000001E-6</c:v>
                </c:pt>
                <c:pt idx="2562">
                  <c:v>1.767E-6</c:v>
                </c:pt>
                <c:pt idx="2563">
                  <c:v>1.767E-6</c:v>
                </c:pt>
                <c:pt idx="2564">
                  <c:v>1.7680000000000001E-6</c:v>
                </c:pt>
                <c:pt idx="2565">
                  <c:v>1.767E-6</c:v>
                </c:pt>
                <c:pt idx="2566">
                  <c:v>1.767E-6</c:v>
                </c:pt>
                <c:pt idx="2567">
                  <c:v>1.7680000000000001E-6</c:v>
                </c:pt>
                <c:pt idx="2568">
                  <c:v>1.7680000000000001E-6</c:v>
                </c:pt>
                <c:pt idx="2569">
                  <c:v>1.77E-6</c:v>
                </c:pt>
                <c:pt idx="2570">
                  <c:v>1.7680000000000001E-6</c:v>
                </c:pt>
                <c:pt idx="2571">
                  <c:v>1.7680000000000001E-6</c:v>
                </c:pt>
                <c:pt idx="2572">
                  <c:v>1.7680000000000001E-6</c:v>
                </c:pt>
                <c:pt idx="2573">
                  <c:v>1.7680000000000001E-6</c:v>
                </c:pt>
                <c:pt idx="2574">
                  <c:v>1.77E-6</c:v>
                </c:pt>
                <c:pt idx="2575">
                  <c:v>1.7680000000000001E-6</c:v>
                </c:pt>
                <c:pt idx="2576">
                  <c:v>1.767E-6</c:v>
                </c:pt>
                <c:pt idx="2577">
                  <c:v>1.7719999999999999E-6</c:v>
                </c:pt>
                <c:pt idx="2578">
                  <c:v>1.7680000000000001E-6</c:v>
                </c:pt>
                <c:pt idx="2579">
                  <c:v>1.77E-6</c:v>
                </c:pt>
                <c:pt idx="2580">
                  <c:v>1.7680000000000001E-6</c:v>
                </c:pt>
                <c:pt idx="2581">
                  <c:v>1.7680000000000001E-6</c:v>
                </c:pt>
                <c:pt idx="2582">
                  <c:v>1.765E-6</c:v>
                </c:pt>
                <c:pt idx="2583">
                  <c:v>1.767E-6</c:v>
                </c:pt>
                <c:pt idx="2584">
                  <c:v>1.7680000000000001E-6</c:v>
                </c:pt>
                <c:pt idx="2585">
                  <c:v>1.7680000000000001E-6</c:v>
                </c:pt>
                <c:pt idx="2586">
                  <c:v>1.7680000000000001E-6</c:v>
                </c:pt>
                <c:pt idx="2587">
                  <c:v>1.767E-6</c:v>
                </c:pt>
                <c:pt idx="2588">
                  <c:v>1.767E-6</c:v>
                </c:pt>
                <c:pt idx="2589">
                  <c:v>1.7680000000000001E-6</c:v>
                </c:pt>
                <c:pt idx="2590">
                  <c:v>1.765E-6</c:v>
                </c:pt>
                <c:pt idx="2591">
                  <c:v>1.765E-6</c:v>
                </c:pt>
                <c:pt idx="2592">
                  <c:v>1.77E-6</c:v>
                </c:pt>
                <c:pt idx="2593">
                  <c:v>1.765E-6</c:v>
                </c:pt>
                <c:pt idx="2594">
                  <c:v>1.77E-6</c:v>
                </c:pt>
                <c:pt idx="2595">
                  <c:v>1.7680000000000001E-6</c:v>
                </c:pt>
                <c:pt idx="2596">
                  <c:v>1.77E-6</c:v>
                </c:pt>
                <c:pt idx="2597">
                  <c:v>1.77E-6</c:v>
                </c:pt>
                <c:pt idx="2598">
                  <c:v>1.773E-6</c:v>
                </c:pt>
                <c:pt idx="2599">
                  <c:v>1.7719999999999999E-6</c:v>
                </c:pt>
                <c:pt idx="2600">
                  <c:v>1.77E-6</c:v>
                </c:pt>
                <c:pt idx="2601">
                  <c:v>1.77E-6</c:v>
                </c:pt>
                <c:pt idx="2602">
                  <c:v>1.77E-6</c:v>
                </c:pt>
                <c:pt idx="2603">
                  <c:v>1.7680000000000001E-6</c:v>
                </c:pt>
                <c:pt idx="2604">
                  <c:v>1.77E-6</c:v>
                </c:pt>
                <c:pt idx="2605">
                  <c:v>1.765E-6</c:v>
                </c:pt>
                <c:pt idx="2606">
                  <c:v>1.764E-6</c:v>
                </c:pt>
                <c:pt idx="2607">
                  <c:v>1.764E-6</c:v>
                </c:pt>
                <c:pt idx="2608">
                  <c:v>1.764E-6</c:v>
                </c:pt>
                <c:pt idx="2609">
                  <c:v>1.762E-6</c:v>
                </c:pt>
                <c:pt idx="2610">
                  <c:v>1.765E-6</c:v>
                </c:pt>
                <c:pt idx="2611">
                  <c:v>1.765E-6</c:v>
                </c:pt>
                <c:pt idx="2612">
                  <c:v>1.765E-6</c:v>
                </c:pt>
                <c:pt idx="2613">
                  <c:v>1.764E-6</c:v>
                </c:pt>
                <c:pt idx="2614">
                  <c:v>1.764E-6</c:v>
                </c:pt>
                <c:pt idx="2615">
                  <c:v>1.764E-6</c:v>
                </c:pt>
                <c:pt idx="2616">
                  <c:v>1.764E-6</c:v>
                </c:pt>
                <c:pt idx="2617">
                  <c:v>1.765E-6</c:v>
                </c:pt>
                <c:pt idx="2618">
                  <c:v>1.767E-6</c:v>
                </c:pt>
                <c:pt idx="2619">
                  <c:v>1.762E-6</c:v>
                </c:pt>
                <c:pt idx="2620">
                  <c:v>1.762E-6</c:v>
                </c:pt>
                <c:pt idx="2621">
                  <c:v>1.762E-6</c:v>
                </c:pt>
                <c:pt idx="2622">
                  <c:v>1.765E-6</c:v>
                </c:pt>
                <c:pt idx="2623">
                  <c:v>1.765E-6</c:v>
                </c:pt>
                <c:pt idx="2624">
                  <c:v>1.764E-6</c:v>
                </c:pt>
                <c:pt idx="2625">
                  <c:v>1.761E-6</c:v>
                </c:pt>
                <c:pt idx="2626">
                  <c:v>1.761E-6</c:v>
                </c:pt>
                <c:pt idx="2627">
                  <c:v>1.761E-6</c:v>
                </c:pt>
                <c:pt idx="2628">
                  <c:v>1.761E-6</c:v>
                </c:pt>
                <c:pt idx="2629">
                  <c:v>1.762E-6</c:v>
                </c:pt>
                <c:pt idx="2630">
                  <c:v>1.764E-6</c:v>
                </c:pt>
                <c:pt idx="2631">
                  <c:v>1.764E-6</c:v>
                </c:pt>
                <c:pt idx="2632">
                  <c:v>1.762E-6</c:v>
                </c:pt>
                <c:pt idx="2633">
                  <c:v>1.764E-6</c:v>
                </c:pt>
                <c:pt idx="2634">
                  <c:v>1.765E-6</c:v>
                </c:pt>
                <c:pt idx="2635">
                  <c:v>1.764E-6</c:v>
                </c:pt>
                <c:pt idx="2636">
                  <c:v>1.762E-6</c:v>
                </c:pt>
                <c:pt idx="2637">
                  <c:v>1.762E-6</c:v>
                </c:pt>
                <c:pt idx="2638">
                  <c:v>1.764E-6</c:v>
                </c:pt>
                <c:pt idx="2639">
                  <c:v>1.761E-6</c:v>
                </c:pt>
                <c:pt idx="2640">
                  <c:v>1.759E-6</c:v>
                </c:pt>
                <c:pt idx="2641">
                  <c:v>1.761E-6</c:v>
                </c:pt>
                <c:pt idx="2642">
                  <c:v>1.761E-6</c:v>
                </c:pt>
                <c:pt idx="2643">
                  <c:v>1.759E-6</c:v>
                </c:pt>
                <c:pt idx="2644">
                  <c:v>1.761E-6</c:v>
                </c:pt>
                <c:pt idx="2645">
                  <c:v>1.764E-6</c:v>
                </c:pt>
                <c:pt idx="2646">
                  <c:v>1.761E-6</c:v>
                </c:pt>
                <c:pt idx="2647">
                  <c:v>1.764E-6</c:v>
                </c:pt>
                <c:pt idx="2648">
                  <c:v>1.765E-6</c:v>
                </c:pt>
                <c:pt idx="2649">
                  <c:v>1.762E-6</c:v>
                </c:pt>
                <c:pt idx="2650">
                  <c:v>1.764E-6</c:v>
                </c:pt>
                <c:pt idx="2651">
                  <c:v>1.7680000000000001E-6</c:v>
                </c:pt>
                <c:pt idx="2652">
                  <c:v>1.767E-6</c:v>
                </c:pt>
                <c:pt idx="2653">
                  <c:v>1.765E-6</c:v>
                </c:pt>
                <c:pt idx="2654">
                  <c:v>1.764E-6</c:v>
                </c:pt>
                <c:pt idx="2655">
                  <c:v>1.7680000000000001E-6</c:v>
                </c:pt>
                <c:pt idx="2656">
                  <c:v>1.764E-6</c:v>
                </c:pt>
                <c:pt idx="2657">
                  <c:v>1.765E-6</c:v>
                </c:pt>
                <c:pt idx="2658">
                  <c:v>1.7680000000000001E-6</c:v>
                </c:pt>
                <c:pt idx="2659">
                  <c:v>1.7680000000000001E-6</c:v>
                </c:pt>
                <c:pt idx="2660">
                  <c:v>1.7680000000000001E-6</c:v>
                </c:pt>
                <c:pt idx="2661">
                  <c:v>1.77E-6</c:v>
                </c:pt>
                <c:pt idx="2662">
                  <c:v>1.77E-6</c:v>
                </c:pt>
                <c:pt idx="2663">
                  <c:v>1.767E-6</c:v>
                </c:pt>
                <c:pt idx="2664">
                  <c:v>1.767E-6</c:v>
                </c:pt>
                <c:pt idx="2665">
                  <c:v>1.7680000000000001E-6</c:v>
                </c:pt>
                <c:pt idx="2666">
                  <c:v>1.7680000000000001E-6</c:v>
                </c:pt>
                <c:pt idx="2667">
                  <c:v>1.7719999999999999E-6</c:v>
                </c:pt>
                <c:pt idx="2668">
                  <c:v>1.77E-6</c:v>
                </c:pt>
                <c:pt idx="2669">
                  <c:v>1.7680000000000001E-6</c:v>
                </c:pt>
                <c:pt idx="2670">
                  <c:v>1.7680000000000001E-6</c:v>
                </c:pt>
                <c:pt idx="2671">
                  <c:v>1.7680000000000001E-6</c:v>
                </c:pt>
                <c:pt idx="2672">
                  <c:v>1.7680000000000001E-6</c:v>
                </c:pt>
                <c:pt idx="2673">
                  <c:v>1.767E-6</c:v>
                </c:pt>
                <c:pt idx="2674">
                  <c:v>1.767E-6</c:v>
                </c:pt>
                <c:pt idx="2675">
                  <c:v>1.7680000000000001E-6</c:v>
                </c:pt>
                <c:pt idx="2676">
                  <c:v>1.767E-6</c:v>
                </c:pt>
                <c:pt idx="2677">
                  <c:v>1.767E-6</c:v>
                </c:pt>
                <c:pt idx="2678">
                  <c:v>1.7680000000000001E-6</c:v>
                </c:pt>
                <c:pt idx="2679">
                  <c:v>1.7680000000000001E-6</c:v>
                </c:pt>
                <c:pt idx="2680">
                  <c:v>1.7680000000000001E-6</c:v>
                </c:pt>
                <c:pt idx="2681">
                  <c:v>1.767E-6</c:v>
                </c:pt>
                <c:pt idx="2682">
                  <c:v>1.7680000000000001E-6</c:v>
                </c:pt>
                <c:pt idx="2683">
                  <c:v>1.767E-6</c:v>
                </c:pt>
                <c:pt idx="2684">
                  <c:v>1.767E-6</c:v>
                </c:pt>
                <c:pt idx="2685">
                  <c:v>1.7680000000000001E-6</c:v>
                </c:pt>
                <c:pt idx="2686">
                  <c:v>1.7680000000000001E-6</c:v>
                </c:pt>
                <c:pt idx="2687">
                  <c:v>1.77E-6</c:v>
                </c:pt>
                <c:pt idx="2688">
                  <c:v>1.7680000000000001E-6</c:v>
                </c:pt>
                <c:pt idx="2689">
                  <c:v>1.77E-6</c:v>
                </c:pt>
                <c:pt idx="2690">
                  <c:v>1.77E-6</c:v>
                </c:pt>
                <c:pt idx="2691">
                  <c:v>1.77E-6</c:v>
                </c:pt>
                <c:pt idx="2692">
                  <c:v>1.77E-6</c:v>
                </c:pt>
                <c:pt idx="2693">
                  <c:v>1.7719999999999999E-6</c:v>
                </c:pt>
                <c:pt idx="2694">
                  <c:v>1.77E-6</c:v>
                </c:pt>
                <c:pt idx="2695">
                  <c:v>1.77E-6</c:v>
                </c:pt>
                <c:pt idx="2696">
                  <c:v>1.7680000000000001E-6</c:v>
                </c:pt>
                <c:pt idx="2697">
                  <c:v>1.767E-6</c:v>
                </c:pt>
                <c:pt idx="2698">
                  <c:v>1.765E-6</c:v>
                </c:pt>
                <c:pt idx="2699">
                  <c:v>1.77E-6</c:v>
                </c:pt>
                <c:pt idx="2700">
                  <c:v>1.767E-6</c:v>
                </c:pt>
                <c:pt idx="2701">
                  <c:v>1.765E-6</c:v>
                </c:pt>
                <c:pt idx="2702">
                  <c:v>1.7680000000000001E-6</c:v>
                </c:pt>
                <c:pt idx="2703">
                  <c:v>1.77E-6</c:v>
                </c:pt>
                <c:pt idx="2704">
                  <c:v>1.7680000000000001E-6</c:v>
                </c:pt>
                <c:pt idx="2705">
                  <c:v>1.77E-6</c:v>
                </c:pt>
                <c:pt idx="2706">
                  <c:v>1.77E-6</c:v>
                </c:pt>
                <c:pt idx="2707">
                  <c:v>1.7719999999999999E-6</c:v>
                </c:pt>
                <c:pt idx="2708">
                  <c:v>1.7719999999999999E-6</c:v>
                </c:pt>
                <c:pt idx="2709">
                  <c:v>1.7680000000000001E-6</c:v>
                </c:pt>
                <c:pt idx="2710">
                  <c:v>1.765E-6</c:v>
                </c:pt>
                <c:pt idx="2711">
                  <c:v>1.767E-6</c:v>
                </c:pt>
                <c:pt idx="2712">
                  <c:v>1.767E-6</c:v>
                </c:pt>
                <c:pt idx="2713">
                  <c:v>1.764E-6</c:v>
                </c:pt>
                <c:pt idx="2714">
                  <c:v>1.765E-6</c:v>
                </c:pt>
                <c:pt idx="2715">
                  <c:v>1.762E-6</c:v>
                </c:pt>
                <c:pt idx="2716">
                  <c:v>1.762E-6</c:v>
                </c:pt>
                <c:pt idx="2717">
                  <c:v>1.762E-6</c:v>
                </c:pt>
                <c:pt idx="2718">
                  <c:v>1.761E-6</c:v>
                </c:pt>
                <c:pt idx="2719">
                  <c:v>1.761E-6</c:v>
                </c:pt>
                <c:pt idx="2720">
                  <c:v>1.7570000000000001E-6</c:v>
                </c:pt>
                <c:pt idx="2721">
                  <c:v>1.759E-6</c:v>
                </c:pt>
                <c:pt idx="2722">
                  <c:v>1.7570000000000001E-6</c:v>
                </c:pt>
                <c:pt idx="2723">
                  <c:v>1.759E-6</c:v>
                </c:pt>
                <c:pt idx="2724">
                  <c:v>1.7570000000000001E-6</c:v>
                </c:pt>
                <c:pt idx="2725">
                  <c:v>1.7570000000000001E-6</c:v>
                </c:pt>
                <c:pt idx="2726">
                  <c:v>1.759E-6</c:v>
                </c:pt>
                <c:pt idx="2727">
                  <c:v>1.759E-6</c:v>
                </c:pt>
                <c:pt idx="2728">
                  <c:v>1.759E-6</c:v>
                </c:pt>
                <c:pt idx="2729">
                  <c:v>1.7570000000000001E-6</c:v>
                </c:pt>
                <c:pt idx="2730">
                  <c:v>1.762E-6</c:v>
                </c:pt>
                <c:pt idx="2731">
                  <c:v>1.762E-6</c:v>
                </c:pt>
                <c:pt idx="2732">
                  <c:v>1.761E-6</c:v>
                </c:pt>
                <c:pt idx="2733">
                  <c:v>1.759E-6</c:v>
                </c:pt>
                <c:pt idx="2734">
                  <c:v>1.762E-6</c:v>
                </c:pt>
                <c:pt idx="2735">
                  <c:v>1.761E-6</c:v>
                </c:pt>
                <c:pt idx="2736">
                  <c:v>1.761E-6</c:v>
                </c:pt>
                <c:pt idx="2737">
                  <c:v>1.759E-6</c:v>
                </c:pt>
                <c:pt idx="2738">
                  <c:v>1.759E-6</c:v>
                </c:pt>
                <c:pt idx="2739">
                  <c:v>1.759E-6</c:v>
                </c:pt>
                <c:pt idx="2740">
                  <c:v>1.764E-6</c:v>
                </c:pt>
                <c:pt idx="2741">
                  <c:v>1.761E-6</c:v>
                </c:pt>
                <c:pt idx="2742">
                  <c:v>1.761E-6</c:v>
                </c:pt>
                <c:pt idx="2743">
                  <c:v>1.762E-6</c:v>
                </c:pt>
                <c:pt idx="2744">
                  <c:v>1.762E-6</c:v>
                </c:pt>
                <c:pt idx="2745">
                  <c:v>1.761E-6</c:v>
                </c:pt>
                <c:pt idx="2746">
                  <c:v>1.762E-6</c:v>
                </c:pt>
                <c:pt idx="2747">
                  <c:v>1.764E-6</c:v>
                </c:pt>
                <c:pt idx="2748">
                  <c:v>1.764E-6</c:v>
                </c:pt>
                <c:pt idx="2749">
                  <c:v>1.762E-6</c:v>
                </c:pt>
                <c:pt idx="2750">
                  <c:v>1.764E-6</c:v>
                </c:pt>
                <c:pt idx="2751">
                  <c:v>1.765E-6</c:v>
                </c:pt>
                <c:pt idx="2752">
                  <c:v>1.765E-6</c:v>
                </c:pt>
                <c:pt idx="2753">
                  <c:v>1.765E-6</c:v>
                </c:pt>
                <c:pt idx="2754">
                  <c:v>1.765E-6</c:v>
                </c:pt>
                <c:pt idx="2755">
                  <c:v>1.7680000000000001E-6</c:v>
                </c:pt>
                <c:pt idx="2756">
                  <c:v>1.767E-6</c:v>
                </c:pt>
                <c:pt idx="2757">
                  <c:v>1.77E-6</c:v>
                </c:pt>
                <c:pt idx="2758">
                  <c:v>1.7680000000000001E-6</c:v>
                </c:pt>
                <c:pt idx="2759">
                  <c:v>1.77E-6</c:v>
                </c:pt>
                <c:pt idx="2760">
                  <c:v>1.7719999999999999E-6</c:v>
                </c:pt>
                <c:pt idx="2761">
                  <c:v>1.7719999999999999E-6</c:v>
                </c:pt>
                <c:pt idx="2762">
                  <c:v>1.773E-6</c:v>
                </c:pt>
                <c:pt idx="2763">
                  <c:v>1.7719999999999999E-6</c:v>
                </c:pt>
                <c:pt idx="2764">
                  <c:v>1.77E-6</c:v>
                </c:pt>
                <c:pt idx="2765">
                  <c:v>1.773E-6</c:v>
                </c:pt>
                <c:pt idx="2766">
                  <c:v>1.7719999999999999E-6</c:v>
                </c:pt>
                <c:pt idx="2767">
                  <c:v>1.7719999999999999E-6</c:v>
                </c:pt>
                <c:pt idx="2768">
                  <c:v>1.773E-6</c:v>
                </c:pt>
                <c:pt idx="2769">
                  <c:v>1.7719999999999999E-6</c:v>
                </c:pt>
                <c:pt idx="2770">
                  <c:v>1.773E-6</c:v>
                </c:pt>
                <c:pt idx="2771">
                  <c:v>1.7749999999999999E-6</c:v>
                </c:pt>
                <c:pt idx="2772">
                  <c:v>1.773E-6</c:v>
                </c:pt>
                <c:pt idx="2773">
                  <c:v>1.776E-6</c:v>
                </c:pt>
                <c:pt idx="2774">
                  <c:v>1.773E-6</c:v>
                </c:pt>
                <c:pt idx="2775">
                  <c:v>1.773E-6</c:v>
                </c:pt>
                <c:pt idx="2776">
                  <c:v>1.773E-6</c:v>
                </c:pt>
                <c:pt idx="2777">
                  <c:v>1.773E-6</c:v>
                </c:pt>
                <c:pt idx="2778">
                  <c:v>1.773E-6</c:v>
                </c:pt>
                <c:pt idx="2779">
                  <c:v>1.773E-6</c:v>
                </c:pt>
                <c:pt idx="2780">
                  <c:v>1.773E-6</c:v>
                </c:pt>
                <c:pt idx="2781">
                  <c:v>1.77E-6</c:v>
                </c:pt>
                <c:pt idx="2782">
                  <c:v>1.773E-6</c:v>
                </c:pt>
                <c:pt idx="2783">
                  <c:v>1.7719999999999999E-6</c:v>
                </c:pt>
                <c:pt idx="2784">
                  <c:v>1.77E-6</c:v>
                </c:pt>
                <c:pt idx="2785">
                  <c:v>1.7719999999999999E-6</c:v>
                </c:pt>
                <c:pt idx="2786">
                  <c:v>1.77E-6</c:v>
                </c:pt>
                <c:pt idx="2787">
                  <c:v>1.77E-6</c:v>
                </c:pt>
                <c:pt idx="2788">
                  <c:v>1.7719999999999999E-6</c:v>
                </c:pt>
                <c:pt idx="2789">
                  <c:v>1.77E-6</c:v>
                </c:pt>
                <c:pt idx="2790">
                  <c:v>1.77E-6</c:v>
                </c:pt>
                <c:pt idx="2791">
                  <c:v>1.77E-6</c:v>
                </c:pt>
                <c:pt idx="2792">
                  <c:v>1.77E-6</c:v>
                </c:pt>
                <c:pt idx="2793">
                  <c:v>1.7680000000000001E-6</c:v>
                </c:pt>
                <c:pt idx="2794">
                  <c:v>1.77E-6</c:v>
                </c:pt>
                <c:pt idx="2795">
                  <c:v>1.7680000000000001E-6</c:v>
                </c:pt>
                <c:pt idx="2796">
                  <c:v>1.767E-6</c:v>
                </c:pt>
                <c:pt idx="2797">
                  <c:v>1.77E-6</c:v>
                </c:pt>
                <c:pt idx="2798">
                  <c:v>1.7680000000000001E-6</c:v>
                </c:pt>
                <c:pt idx="2799">
                  <c:v>1.767E-6</c:v>
                </c:pt>
                <c:pt idx="2800">
                  <c:v>1.7680000000000001E-6</c:v>
                </c:pt>
                <c:pt idx="2801">
                  <c:v>1.7680000000000001E-6</c:v>
                </c:pt>
                <c:pt idx="2802">
                  <c:v>1.77E-6</c:v>
                </c:pt>
                <c:pt idx="2803">
                  <c:v>1.7680000000000001E-6</c:v>
                </c:pt>
                <c:pt idx="2804">
                  <c:v>1.767E-6</c:v>
                </c:pt>
                <c:pt idx="2805">
                  <c:v>1.7680000000000001E-6</c:v>
                </c:pt>
                <c:pt idx="2806">
                  <c:v>1.767E-6</c:v>
                </c:pt>
                <c:pt idx="2807">
                  <c:v>1.7680000000000001E-6</c:v>
                </c:pt>
                <c:pt idx="2808">
                  <c:v>1.7680000000000001E-6</c:v>
                </c:pt>
                <c:pt idx="2809">
                  <c:v>1.77E-6</c:v>
                </c:pt>
                <c:pt idx="2810">
                  <c:v>1.7680000000000001E-6</c:v>
                </c:pt>
                <c:pt idx="2811">
                  <c:v>1.773E-6</c:v>
                </c:pt>
                <c:pt idx="2812">
                  <c:v>1.7719999999999999E-6</c:v>
                </c:pt>
                <c:pt idx="2813">
                  <c:v>1.7719999999999999E-6</c:v>
                </c:pt>
                <c:pt idx="2814">
                  <c:v>1.77E-6</c:v>
                </c:pt>
                <c:pt idx="2815">
                  <c:v>1.7719999999999999E-6</c:v>
                </c:pt>
                <c:pt idx="2816">
                  <c:v>1.7719999999999999E-6</c:v>
                </c:pt>
                <c:pt idx="2817">
                  <c:v>1.773E-6</c:v>
                </c:pt>
                <c:pt idx="2818">
                  <c:v>1.773E-6</c:v>
                </c:pt>
                <c:pt idx="2819">
                  <c:v>1.773E-6</c:v>
                </c:pt>
                <c:pt idx="2820">
                  <c:v>1.773E-6</c:v>
                </c:pt>
                <c:pt idx="2821">
                  <c:v>1.776E-6</c:v>
                </c:pt>
                <c:pt idx="2822">
                  <c:v>1.7749999999999999E-6</c:v>
                </c:pt>
                <c:pt idx="2823">
                  <c:v>1.77E-6</c:v>
                </c:pt>
                <c:pt idx="2824">
                  <c:v>1.773E-6</c:v>
                </c:pt>
                <c:pt idx="2825">
                  <c:v>1.7749999999999999E-6</c:v>
                </c:pt>
                <c:pt idx="2826">
                  <c:v>1.773E-6</c:v>
                </c:pt>
                <c:pt idx="2827">
                  <c:v>1.7749999999999999E-6</c:v>
                </c:pt>
                <c:pt idx="2828">
                  <c:v>1.7749999999999999E-6</c:v>
                </c:pt>
                <c:pt idx="2829">
                  <c:v>1.7749999999999999E-6</c:v>
                </c:pt>
                <c:pt idx="2830">
                  <c:v>1.773E-6</c:v>
                </c:pt>
                <c:pt idx="2831">
                  <c:v>1.7749999999999999E-6</c:v>
                </c:pt>
                <c:pt idx="2832">
                  <c:v>1.778E-6</c:v>
                </c:pt>
                <c:pt idx="2833">
                  <c:v>1.776E-6</c:v>
                </c:pt>
                <c:pt idx="2834">
                  <c:v>1.773E-6</c:v>
                </c:pt>
                <c:pt idx="2835">
                  <c:v>1.773E-6</c:v>
                </c:pt>
                <c:pt idx="2836">
                  <c:v>1.7719999999999999E-6</c:v>
                </c:pt>
                <c:pt idx="2837">
                  <c:v>1.7719999999999999E-6</c:v>
                </c:pt>
                <c:pt idx="2838">
                  <c:v>1.773E-6</c:v>
                </c:pt>
                <c:pt idx="2839">
                  <c:v>1.7749999999999999E-6</c:v>
                </c:pt>
                <c:pt idx="2840">
                  <c:v>1.7719999999999999E-6</c:v>
                </c:pt>
                <c:pt idx="2841">
                  <c:v>1.7719999999999999E-6</c:v>
                </c:pt>
                <c:pt idx="2842">
                  <c:v>1.77E-6</c:v>
                </c:pt>
                <c:pt idx="2843">
                  <c:v>1.77E-6</c:v>
                </c:pt>
                <c:pt idx="2844">
                  <c:v>1.7680000000000001E-6</c:v>
                </c:pt>
                <c:pt idx="2845">
                  <c:v>1.77E-6</c:v>
                </c:pt>
                <c:pt idx="2846">
                  <c:v>1.77E-6</c:v>
                </c:pt>
                <c:pt idx="2847">
                  <c:v>1.77E-6</c:v>
                </c:pt>
                <c:pt idx="2848">
                  <c:v>1.7719999999999999E-6</c:v>
                </c:pt>
                <c:pt idx="2849">
                  <c:v>1.7680000000000001E-6</c:v>
                </c:pt>
                <c:pt idx="2850">
                  <c:v>1.77E-6</c:v>
                </c:pt>
                <c:pt idx="2851">
                  <c:v>1.7749999999999999E-6</c:v>
                </c:pt>
                <c:pt idx="2852">
                  <c:v>1.7749999999999999E-6</c:v>
                </c:pt>
                <c:pt idx="2853">
                  <c:v>1.7749999999999999E-6</c:v>
                </c:pt>
                <c:pt idx="2854">
                  <c:v>1.7719999999999999E-6</c:v>
                </c:pt>
                <c:pt idx="2855">
                  <c:v>1.7719999999999999E-6</c:v>
                </c:pt>
                <c:pt idx="2856">
                  <c:v>1.7749999999999999E-6</c:v>
                </c:pt>
                <c:pt idx="2857">
                  <c:v>1.776E-6</c:v>
                </c:pt>
                <c:pt idx="2858">
                  <c:v>1.776E-6</c:v>
                </c:pt>
                <c:pt idx="2859">
                  <c:v>1.776E-6</c:v>
                </c:pt>
                <c:pt idx="2860">
                  <c:v>1.776E-6</c:v>
                </c:pt>
                <c:pt idx="2861">
                  <c:v>1.776E-6</c:v>
                </c:pt>
                <c:pt idx="2862">
                  <c:v>1.7749999999999999E-6</c:v>
                </c:pt>
                <c:pt idx="2863">
                  <c:v>1.7749999999999999E-6</c:v>
                </c:pt>
                <c:pt idx="2864">
                  <c:v>1.773E-6</c:v>
                </c:pt>
                <c:pt idx="2865">
                  <c:v>1.773E-6</c:v>
                </c:pt>
                <c:pt idx="2866">
                  <c:v>1.776E-6</c:v>
                </c:pt>
                <c:pt idx="2867">
                  <c:v>1.7749999999999999E-6</c:v>
                </c:pt>
                <c:pt idx="2868">
                  <c:v>1.776E-6</c:v>
                </c:pt>
                <c:pt idx="2869">
                  <c:v>1.776E-6</c:v>
                </c:pt>
                <c:pt idx="2870">
                  <c:v>1.773E-6</c:v>
                </c:pt>
                <c:pt idx="2871">
                  <c:v>1.773E-6</c:v>
                </c:pt>
                <c:pt idx="2872">
                  <c:v>1.773E-6</c:v>
                </c:pt>
                <c:pt idx="2873">
                  <c:v>1.7749999999999999E-6</c:v>
                </c:pt>
                <c:pt idx="2874">
                  <c:v>1.7749999999999999E-6</c:v>
                </c:pt>
                <c:pt idx="2875">
                  <c:v>1.7749999999999999E-6</c:v>
                </c:pt>
                <c:pt idx="2876">
                  <c:v>1.773E-6</c:v>
                </c:pt>
                <c:pt idx="2877">
                  <c:v>1.7719999999999999E-6</c:v>
                </c:pt>
                <c:pt idx="2878">
                  <c:v>1.7719999999999999E-6</c:v>
                </c:pt>
                <c:pt idx="2879">
                  <c:v>1.773E-6</c:v>
                </c:pt>
                <c:pt idx="2880">
                  <c:v>1.7719999999999999E-6</c:v>
                </c:pt>
                <c:pt idx="2881">
                  <c:v>1.7719999999999999E-6</c:v>
                </c:pt>
                <c:pt idx="2882">
                  <c:v>1.77E-6</c:v>
                </c:pt>
                <c:pt idx="2883">
                  <c:v>1.7719999999999999E-6</c:v>
                </c:pt>
                <c:pt idx="2884">
                  <c:v>1.77E-6</c:v>
                </c:pt>
                <c:pt idx="2885">
                  <c:v>1.77E-6</c:v>
                </c:pt>
                <c:pt idx="2886">
                  <c:v>1.77E-6</c:v>
                </c:pt>
                <c:pt idx="2887">
                  <c:v>1.77E-6</c:v>
                </c:pt>
                <c:pt idx="2888">
                  <c:v>1.7680000000000001E-6</c:v>
                </c:pt>
                <c:pt idx="2889">
                  <c:v>1.7680000000000001E-6</c:v>
                </c:pt>
                <c:pt idx="2890">
                  <c:v>1.7680000000000001E-6</c:v>
                </c:pt>
                <c:pt idx="2891">
                  <c:v>1.7719999999999999E-6</c:v>
                </c:pt>
                <c:pt idx="2892">
                  <c:v>1.77E-6</c:v>
                </c:pt>
                <c:pt idx="2893">
                  <c:v>1.7719999999999999E-6</c:v>
                </c:pt>
                <c:pt idx="2894">
                  <c:v>1.7719999999999999E-6</c:v>
                </c:pt>
                <c:pt idx="2895">
                  <c:v>1.77E-6</c:v>
                </c:pt>
                <c:pt idx="2896">
                  <c:v>1.77E-6</c:v>
                </c:pt>
                <c:pt idx="2897">
                  <c:v>1.77E-6</c:v>
                </c:pt>
                <c:pt idx="2898">
                  <c:v>1.77E-6</c:v>
                </c:pt>
                <c:pt idx="2899">
                  <c:v>1.7680000000000001E-6</c:v>
                </c:pt>
                <c:pt idx="2900">
                  <c:v>1.7680000000000001E-6</c:v>
                </c:pt>
                <c:pt idx="2901">
                  <c:v>1.7680000000000001E-6</c:v>
                </c:pt>
                <c:pt idx="2902">
                  <c:v>1.7719999999999999E-6</c:v>
                </c:pt>
                <c:pt idx="2903">
                  <c:v>1.7749999999999999E-6</c:v>
                </c:pt>
                <c:pt idx="2904">
                  <c:v>1.7680000000000001E-6</c:v>
                </c:pt>
                <c:pt idx="2905">
                  <c:v>1.7680000000000001E-6</c:v>
                </c:pt>
                <c:pt idx="2906">
                  <c:v>1.767E-6</c:v>
                </c:pt>
                <c:pt idx="2907">
                  <c:v>1.7680000000000001E-6</c:v>
                </c:pt>
                <c:pt idx="2908">
                  <c:v>1.7680000000000001E-6</c:v>
                </c:pt>
                <c:pt idx="2909">
                  <c:v>1.77E-6</c:v>
                </c:pt>
                <c:pt idx="2910">
                  <c:v>1.77E-6</c:v>
                </c:pt>
                <c:pt idx="2911">
                  <c:v>1.767E-6</c:v>
                </c:pt>
                <c:pt idx="2912">
                  <c:v>1.7680000000000001E-6</c:v>
                </c:pt>
                <c:pt idx="2913">
                  <c:v>1.77E-6</c:v>
                </c:pt>
                <c:pt idx="2914">
                  <c:v>1.77E-6</c:v>
                </c:pt>
                <c:pt idx="2915">
                  <c:v>1.7680000000000001E-6</c:v>
                </c:pt>
                <c:pt idx="2916">
                  <c:v>1.7680000000000001E-6</c:v>
                </c:pt>
                <c:pt idx="2917">
                  <c:v>1.77E-6</c:v>
                </c:pt>
                <c:pt idx="2918">
                  <c:v>1.7680000000000001E-6</c:v>
                </c:pt>
                <c:pt idx="2919">
                  <c:v>1.77E-6</c:v>
                </c:pt>
                <c:pt idx="2920">
                  <c:v>1.764E-6</c:v>
                </c:pt>
                <c:pt idx="2921">
                  <c:v>1.765E-6</c:v>
                </c:pt>
                <c:pt idx="2922">
                  <c:v>1.765E-6</c:v>
                </c:pt>
                <c:pt idx="2923">
                  <c:v>1.762E-6</c:v>
                </c:pt>
                <c:pt idx="2924">
                  <c:v>1.765E-6</c:v>
                </c:pt>
                <c:pt idx="2925">
                  <c:v>1.761E-6</c:v>
                </c:pt>
                <c:pt idx="2926">
                  <c:v>1.765E-6</c:v>
                </c:pt>
                <c:pt idx="2927">
                  <c:v>1.761E-6</c:v>
                </c:pt>
                <c:pt idx="2928">
                  <c:v>1.761E-6</c:v>
                </c:pt>
                <c:pt idx="2929">
                  <c:v>1.761E-6</c:v>
                </c:pt>
                <c:pt idx="2930">
                  <c:v>1.761E-6</c:v>
                </c:pt>
                <c:pt idx="2931">
                  <c:v>1.7570000000000001E-6</c:v>
                </c:pt>
                <c:pt idx="2932">
                  <c:v>1.7570000000000001E-6</c:v>
                </c:pt>
                <c:pt idx="2933">
                  <c:v>1.7540000000000001E-6</c:v>
                </c:pt>
                <c:pt idx="2934">
                  <c:v>1.753E-6</c:v>
                </c:pt>
                <c:pt idx="2935">
                  <c:v>1.756E-6</c:v>
                </c:pt>
                <c:pt idx="2936">
                  <c:v>1.756E-6</c:v>
                </c:pt>
                <c:pt idx="2937">
                  <c:v>1.7570000000000001E-6</c:v>
                </c:pt>
                <c:pt idx="2938">
                  <c:v>1.756E-6</c:v>
                </c:pt>
                <c:pt idx="2939">
                  <c:v>1.756E-6</c:v>
                </c:pt>
                <c:pt idx="2940">
                  <c:v>1.7570000000000001E-6</c:v>
                </c:pt>
                <c:pt idx="2941">
                  <c:v>1.756E-6</c:v>
                </c:pt>
                <c:pt idx="2942">
                  <c:v>1.759E-6</c:v>
                </c:pt>
                <c:pt idx="2943">
                  <c:v>1.7570000000000001E-6</c:v>
                </c:pt>
                <c:pt idx="2944">
                  <c:v>1.756E-6</c:v>
                </c:pt>
                <c:pt idx="2945">
                  <c:v>1.756E-6</c:v>
                </c:pt>
                <c:pt idx="2946">
                  <c:v>1.7540000000000001E-6</c:v>
                </c:pt>
                <c:pt idx="2947">
                  <c:v>1.756E-6</c:v>
                </c:pt>
                <c:pt idx="2948">
                  <c:v>1.756E-6</c:v>
                </c:pt>
                <c:pt idx="2949">
                  <c:v>1.756E-6</c:v>
                </c:pt>
                <c:pt idx="2950">
                  <c:v>1.7570000000000001E-6</c:v>
                </c:pt>
                <c:pt idx="2951">
                  <c:v>1.7540000000000001E-6</c:v>
                </c:pt>
                <c:pt idx="2952">
                  <c:v>1.7570000000000001E-6</c:v>
                </c:pt>
                <c:pt idx="2953">
                  <c:v>1.7570000000000001E-6</c:v>
                </c:pt>
                <c:pt idx="2954">
                  <c:v>1.7570000000000001E-6</c:v>
                </c:pt>
                <c:pt idx="2955">
                  <c:v>1.7570000000000001E-6</c:v>
                </c:pt>
                <c:pt idx="2956">
                  <c:v>1.7570000000000001E-6</c:v>
                </c:pt>
                <c:pt idx="2957">
                  <c:v>1.756E-6</c:v>
                </c:pt>
                <c:pt idx="2958">
                  <c:v>1.756E-6</c:v>
                </c:pt>
                <c:pt idx="2959">
                  <c:v>1.759E-6</c:v>
                </c:pt>
                <c:pt idx="2960">
                  <c:v>1.759E-6</c:v>
                </c:pt>
                <c:pt idx="2961">
                  <c:v>1.7570000000000001E-6</c:v>
                </c:pt>
                <c:pt idx="2962">
                  <c:v>1.756E-6</c:v>
                </c:pt>
                <c:pt idx="2963">
                  <c:v>1.759E-6</c:v>
                </c:pt>
                <c:pt idx="2964">
                  <c:v>1.7570000000000001E-6</c:v>
                </c:pt>
                <c:pt idx="2965">
                  <c:v>1.7570000000000001E-6</c:v>
                </c:pt>
                <c:pt idx="2966">
                  <c:v>1.759E-6</c:v>
                </c:pt>
                <c:pt idx="2967">
                  <c:v>1.7570000000000001E-6</c:v>
                </c:pt>
                <c:pt idx="2968">
                  <c:v>1.759E-6</c:v>
                </c:pt>
                <c:pt idx="2969">
                  <c:v>1.761E-6</c:v>
                </c:pt>
                <c:pt idx="2970">
                  <c:v>1.7570000000000001E-6</c:v>
                </c:pt>
                <c:pt idx="2971">
                  <c:v>1.759E-6</c:v>
                </c:pt>
                <c:pt idx="2972">
                  <c:v>1.759E-6</c:v>
                </c:pt>
                <c:pt idx="2973">
                  <c:v>1.7570000000000001E-6</c:v>
                </c:pt>
                <c:pt idx="2974">
                  <c:v>1.759E-6</c:v>
                </c:pt>
                <c:pt idx="2975">
                  <c:v>1.7570000000000001E-6</c:v>
                </c:pt>
                <c:pt idx="2976">
                  <c:v>1.7570000000000001E-6</c:v>
                </c:pt>
                <c:pt idx="2977">
                  <c:v>1.761E-6</c:v>
                </c:pt>
                <c:pt idx="2978">
                  <c:v>1.7570000000000001E-6</c:v>
                </c:pt>
                <c:pt idx="2979">
                  <c:v>1.761E-6</c:v>
                </c:pt>
                <c:pt idx="2980">
                  <c:v>1.759E-6</c:v>
                </c:pt>
                <c:pt idx="2981">
                  <c:v>1.7570000000000001E-6</c:v>
                </c:pt>
                <c:pt idx="2982">
                  <c:v>1.759E-6</c:v>
                </c:pt>
                <c:pt idx="2983">
                  <c:v>1.7570000000000001E-6</c:v>
                </c:pt>
                <c:pt idx="2984">
                  <c:v>1.7570000000000001E-6</c:v>
                </c:pt>
                <c:pt idx="2985">
                  <c:v>1.759E-6</c:v>
                </c:pt>
                <c:pt idx="2986">
                  <c:v>1.759E-6</c:v>
                </c:pt>
                <c:pt idx="2987">
                  <c:v>1.7570000000000001E-6</c:v>
                </c:pt>
                <c:pt idx="2988">
                  <c:v>1.7570000000000001E-6</c:v>
                </c:pt>
                <c:pt idx="2989">
                  <c:v>1.759E-6</c:v>
                </c:pt>
                <c:pt idx="2990">
                  <c:v>1.759E-6</c:v>
                </c:pt>
                <c:pt idx="2991">
                  <c:v>1.7570000000000001E-6</c:v>
                </c:pt>
                <c:pt idx="2992">
                  <c:v>1.759E-6</c:v>
                </c:pt>
                <c:pt idx="2993">
                  <c:v>1.7570000000000001E-6</c:v>
                </c:pt>
                <c:pt idx="2994">
                  <c:v>1.7570000000000001E-6</c:v>
                </c:pt>
                <c:pt idx="2995">
                  <c:v>1.7570000000000001E-6</c:v>
                </c:pt>
                <c:pt idx="2996">
                  <c:v>1.759E-6</c:v>
                </c:pt>
                <c:pt idx="2997">
                  <c:v>1.761E-6</c:v>
                </c:pt>
                <c:pt idx="2998">
                  <c:v>1.761E-6</c:v>
                </c:pt>
                <c:pt idx="2999">
                  <c:v>1.759E-6</c:v>
                </c:pt>
                <c:pt idx="3000">
                  <c:v>1.764E-6</c:v>
                </c:pt>
                <c:pt idx="3001">
                  <c:v>1.764E-6</c:v>
                </c:pt>
                <c:pt idx="3002">
                  <c:v>1.764E-6</c:v>
                </c:pt>
                <c:pt idx="3003">
                  <c:v>1.762E-6</c:v>
                </c:pt>
                <c:pt idx="3004">
                  <c:v>1.764E-6</c:v>
                </c:pt>
                <c:pt idx="3005">
                  <c:v>1.767E-6</c:v>
                </c:pt>
                <c:pt idx="3006">
                  <c:v>1.765E-6</c:v>
                </c:pt>
                <c:pt idx="3007">
                  <c:v>1.764E-6</c:v>
                </c:pt>
                <c:pt idx="3008">
                  <c:v>1.765E-6</c:v>
                </c:pt>
                <c:pt idx="3009">
                  <c:v>1.764E-6</c:v>
                </c:pt>
                <c:pt idx="3010">
                  <c:v>1.765E-6</c:v>
                </c:pt>
                <c:pt idx="3011">
                  <c:v>1.765E-6</c:v>
                </c:pt>
                <c:pt idx="3012">
                  <c:v>1.765E-6</c:v>
                </c:pt>
                <c:pt idx="3013">
                  <c:v>1.764E-6</c:v>
                </c:pt>
                <c:pt idx="3014">
                  <c:v>1.765E-6</c:v>
                </c:pt>
                <c:pt idx="3015">
                  <c:v>1.762E-6</c:v>
                </c:pt>
                <c:pt idx="3016">
                  <c:v>1.762E-6</c:v>
                </c:pt>
                <c:pt idx="3017">
                  <c:v>1.761E-6</c:v>
                </c:pt>
                <c:pt idx="3018">
                  <c:v>1.761E-6</c:v>
                </c:pt>
                <c:pt idx="3019">
                  <c:v>1.761E-6</c:v>
                </c:pt>
                <c:pt idx="3020">
                  <c:v>1.761E-6</c:v>
                </c:pt>
                <c:pt idx="3021">
                  <c:v>1.762E-6</c:v>
                </c:pt>
                <c:pt idx="3022">
                  <c:v>1.762E-6</c:v>
                </c:pt>
                <c:pt idx="3023">
                  <c:v>1.762E-6</c:v>
                </c:pt>
                <c:pt idx="3024">
                  <c:v>1.761E-6</c:v>
                </c:pt>
                <c:pt idx="3025">
                  <c:v>1.759E-6</c:v>
                </c:pt>
                <c:pt idx="3026">
                  <c:v>1.762E-6</c:v>
                </c:pt>
                <c:pt idx="3027">
                  <c:v>1.761E-6</c:v>
                </c:pt>
                <c:pt idx="3028">
                  <c:v>1.762E-6</c:v>
                </c:pt>
                <c:pt idx="3029">
                  <c:v>1.762E-6</c:v>
                </c:pt>
                <c:pt idx="3030">
                  <c:v>1.761E-6</c:v>
                </c:pt>
                <c:pt idx="3031">
                  <c:v>1.764E-6</c:v>
                </c:pt>
                <c:pt idx="3032">
                  <c:v>1.764E-6</c:v>
                </c:pt>
                <c:pt idx="3033">
                  <c:v>1.765E-6</c:v>
                </c:pt>
                <c:pt idx="3034">
                  <c:v>1.762E-6</c:v>
                </c:pt>
                <c:pt idx="3035">
                  <c:v>1.764E-6</c:v>
                </c:pt>
                <c:pt idx="3036">
                  <c:v>1.761E-6</c:v>
                </c:pt>
                <c:pt idx="3037">
                  <c:v>1.764E-6</c:v>
                </c:pt>
                <c:pt idx="3038">
                  <c:v>1.764E-6</c:v>
                </c:pt>
                <c:pt idx="3039">
                  <c:v>1.761E-6</c:v>
                </c:pt>
                <c:pt idx="3040">
                  <c:v>1.762E-6</c:v>
                </c:pt>
                <c:pt idx="3041">
                  <c:v>1.7680000000000001E-6</c:v>
                </c:pt>
                <c:pt idx="3042">
                  <c:v>1.764E-6</c:v>
                </c:pt>
                <c:pt idx="3043">
                  <c:v>1.767E-6</c:v>
                </c:pt>
                <c:pt idx="3044">
                  <c:v>1.764E-6</c:v>
                </c:pt>
                <c:pt idx="3045">
                  <c:v>1.767E-6</c:v>
                </c:pt>
                <c:pt idx="3046">
                  <c:v>1.762E-6</c:v>
                </c:pt>
                <c:pt idx="3047">
                  <c:v>1.765E-6</c:v>
                </c:pt>
                <c:pt idx="3048">
                  <c:v>1.764E-6</c:v>
                </c:pt>
                <c:pt idx="3049">
                  <c:v>1.764E-6</c:v>
                </c:pt>
                <c:pt idx="3050">
                  <c:v>1.762E-6</c:v>
                </c:pt>
                <c:pt idx="3051">
                  <c:v>1.759E-6</c:v>
                </c:pt>
                <c:pt idx="3052">
                  <c:v>1.759E-6</c:v>
                </c:pt>
                <c:pt idx="3053">
                  <c:v>1.759E-6</c:v>
                </c:pt>
                <c:pt idx="3054">
                  <c:v>1.762E-6</c:v>
                </c:pt>
                <c:pt idx="3055">
                  <c:v>1.762E-6</c:v>
                </c:pt>
                <c:pt idx="3056">
                  <c:v>1.764E-6</c:v>
                </c:pt>
                <c:pt idx="3057">
                  <c:v>1.762E-6</c:v>
                </c:pt>
                <c:pt idx="3058">
                  <c:v>1.761E-6</c:v>
                </c:pt>
                <c:pt idx="3059">
                  <c:v>1.764E-6</c:v>
                </c:pt>
                <c:pt idx="3060">
                  <c:v>1.762E-6</c:v>
                </c:pt>
                <c:pt idx="3061">
                  <c:v>1.765E-6</c:v>
                </c:pt>
                <c:pt idx="3062">
                  <c:v>1.765E-6</c:v>
                </c:pt>
                <c:pt idx="3063">
                  <c:v>1.767E-6</c:v>
                </c:pt>
                <c:pt idx="3064">
                  <c:v>1.764E-6</c:v>
                </c:pt>
                <c:pt idx="3065">
                  <c:v>1.764E-6</c:v>
                </c:pt>
                <c:pt idx="3066">
                  <c:v>1.765E-6</c:v>
                </c:pt>
                <c:pt idx="3067">
                  <c:v>1.764E-6</c:v>
                </c:pt>
                <c:pt idx="3068">
                  <c:v>1.765E-6</c:v>
                </c:pt>
                <c:pt idx="3069">
                  <c:v>1.7680000000000001E-6</c:v>
                </c:pt>
                <c:pt idx="3070">
                  <c:v>1.7680000000000001E-6</c:v>
                </c:pt>
                <c:pt idx="3071">
                  <c:v>1.765E-6</c:v>
                </c:pt>
                <c:pt idx="3072">
                  <c:v>1.767E-6</c:v>
                </c:pt>
                <c:pt idx="3073">
                  <c:v>1.765E-6</c:v>
                </c:pt>
                <c:pt idx="3074">
                  <c:v>1.7680000000000001E-6</c:v>
                </c:pt>
                <c:pt idx="3075">
                  <c:v>1.767E-6</c:v>
                </c:pt>
                <c:pt idx="3076">
                  <c:v>1.765E-6</c:v>
                </c:pt>
                <c:pt idx="3077">
                  <c:v>1.767E-6</c:v>
                </c:pt>
                <c:pt idx="3078">
                  <c:v>1.767E-6</c:v>
                </c:pt>
                <c:pt idx="3079">
                  <c:v>1.7680000000000001E-6</c:v>
                </c:pt>
                <c:pt idx="3080">
                  <c:v>1.767E-6</c:v>
                </c:pt>
                <c:pt idx="3081">
                  <c:v>1.764E-6</c:v>
                </c:pt>
                <c:pt idx="3082">
                  <c:v>1.767E-6</c:v>
                </c:pt>
                <c:pt idx="3083">
                  <c:v>1.767E-6</c:v>
                </c:pt>
                <c:pt idx="3084">
                  <c:v>1.7680000000000001E-6</c:v>
                </c:pt>
                <c:pt idx="3085">
                  <c:v>1.7680000000000001E-6</c:v>
                </c:pt>
                <c:pt idx="3086">
                  <c:v>1.7680000000000001E-6</c:v>
                </c:pt>
                <c:pt idx="3087">
                  <c:v>1.77E-6</c:v>
                </c:pt>
                <c:pt idx="3088">
                  <c:v>1.7680000000000001E-6</c:v>
                </c:pt>
                <c:pt idx="3089">
                  <c:v>1.767E-6</c:v>
                </c:pt>
                <c:pt idx="3090">
                  <c:v>1.767E-6</c:v>
                </c:pt>
                <c:pt idx="3091">
                  <c:v>1.764E-6</c:v>
                </c:pt>
                <c:pt idx="3092">
                  <c:v>1.762E-6</c:v>
                </c:pt>
                <c:pt idx="3093">
                  <c:v>1.761E-6</c:v>
                </c:pt>
                <c:pt idx="3094">
                  <c:v>1.764E-6</c:v>
                </c:pt>
                <c:pt idx="3095">
                  <c:v>1.762E-6</c:v>
                </c:pt>
                <c:pt idx="3096">
                  <c:v>1.764E-6</c:v>
                </c:pt>
                <c:pt idx="3097">
                  <c:v>1.762E-6</c:v>
                </c:pt>
                <c:pt idx="3098">
                  <c:v>1.761E-6</c:v>
                </c:pt>
                <c:pt idx="3099">
                  <c:v>1.761E-6</c:v>
                </c:pt>
                <c:pt idx="3100">
                  <c:v>1.759E-6</c:v>
                </c:pt>
                <c:pt idx="3101">
                  <c:v>1.759E-6</c:v>
                </c:pt>
                <c:pt idx="3102">
                  <c:v>1.759E-6</c:v>
                </c:pt>
                <c:pt idx="3103">
                  <c:v>1.759E-6</c:v>
                </c:pt>
                <c:pt idx="3104">
                  <c:v>1.7570000000000001E-6</c:v>
                </c:pt>
                <c:pt idx="3105">
                  <c:v>1.759E-6</c:v>
                </c:pt>
                <c:pt idx="3106">
                  <c:v>1.7570000000000001E-6</c:v>
                </c:pt>
                <c:pt idx="3107">
                  <c:v>1.7570000000000001E-6</c:v>
                </c:pt>
                <c:pt idx="3108">
                  <c:v>1.7570000000000001E-6</c:v>
                </c:pt>
                <c:pt idx="3109">
                  <c:v>1.7540000000000001E-6</c:v>
                </c:pt>
                <c:pt idx="3110">
                  <c:v>1.751E-6</c:v>
                </c:pt>
                <c:pt idx="3111">
                  <c:v>1.751E-6</c:v>
                </c:pt>
                <c:pt idx="3112">
                  <c:v>1.75E-6</c:v>
                </c:pt>
                <c:pt idx="3113">
                  <c:v>1.753E-6</c:v>
                </c:pt>
                <c:pt idx="3114">
                  <c:v>1.753E-6</c:v>
                </c:pt>
                <c:pt idx="3115">
                  <c:v>1.7460000000000001E-6</c:v>
                </c:pt>
                <c:pt idx="3116">
                  <c:v>1.748E-6</c:v>
                </c:pt>
                <c:pt idx="3117">
                  <c:v>1.753E-6</c:v>
                </c:pt>
                <c:pt idx="3118">
                  <c:v>1.75E-6</c:v>
                </c:pt>
                <c:pt idx="3119">
                  <c:v>1.751E-6</c:v>
                </c:pt>
                <c:pt idx="3120">
                  <c:v>1.753E-6</c:v>
                </c:pt>
                <c:pt idx="3121">
                  <c:v>1.751E-6</c:v>
                </c:pt>
                <c:pt idx="3122">
                  <c:v>1.75E-6</c:v>
                </c:pt>
                <c:pt idx="3123">
                  <c:v>1.753E-6</c:v>
                </c:pt>
                <c:pt idx="3124">
                  <c:v>1.751E-6</c:v>
                </c:pt>
                <c:pt idx="3125">
                  <c:v>1.745E-6</c:v>
                </c:pt>
                <c:pt idx="3126">
                  <c:v>1.7460000000000001E-6</c:v>
                </c:pt>
                <c:pt idx="3127">
                  <c:v>1.7460000000000001E-6</c:v>
                </c:pt>
                <c:pt idx="3128">
                  <c:v>1.75E-6</c:v>
                </c:pt>
                <c:pt idx="3129">
                  <c:v>1.748E-6</c:v>
                </c:pt>
                <c:pt idx="3130">
                  <c:v>1.75E-6</c:v>
                </c:pt>
                <c:pt idx="3131">
                  <c:v>1.75E-6</c:v>
                </c:pt>
                <c:pt idx="3132">
                  <c:v>1.75E-6</c:v>
                </c:pt>
                <c:pt idx="3133">
                  <c:v>1.748E-6</c:v>
                </c:pt>
                <c:pt idx="3134">
                  <c:v>1.748E-6</c:v>
                </c:pt>
                <c:pt idx="3135">
                  <c:v>1.75E-6</c:v>
                </c:pt>
                <c:pt idx="3136">
                  <c:v>1.748E-6</c:v>
                </c:pt>
                <c:pt idx="3137">
                  <c:v>1.75E-6</c:v>
                </c:pt>
                <c:pt idx="3138">
                  <c:v>1.748E-6</c:v>
                </c:pt>
                <c:pt idx="3139">
                  <c:v>1.751E-6</c:v>
                </c:pt>
                <c:pt idx="3140">
                  <c:v>1.748E-6</c:v>
                </c:pt>
                <c:pt idx="3141">
                  <c:v>1.751E-6</c:v>
                </c:pt>
                <c:pt idx="3142">
                  <c:v>1.751E-6</c:v>
                </c:pt>
                <c:pt idx="3143">
                  <c:v>1.753E-6</c:v>
                </c:pt>
                <c:pt idx="3144">
                  <c:v>1.75E-6</c:v>
                </c:pt>
                <c:pt idx="3145">
                  <c:v>1.751E-6</c:v>
                </c:pt>
                <c:pt idx="3146">
                  <c:v>1.753E-6</c:v>
                </c:pt>
                <c:pt idx="3147">
                  <c:v>1.751E-6</c:v>
                </c:pt>
                <c:pt idx="3148">
                  <c:v>1.753E-6</c:v>
                </c:pt>
                <c:pt idx="3149">
                  <c:v>1.7540000000000001E-6</c:v>
                </c:pt>
                <c:pt idx="3150">
                  <c:v>1.7540000000000001E-6</c:v>
                </c:pt>
                <c:pt idx="3151">
                  <c:v>1.756E-6</c:v>
                </c:pt>
                <c:pt idx="3152">
                  <c:v>1.753E-6</c:v>
                </c:pt>
                <c:pt idx="3153">
                  <c:v>1.7540000000000001E-6</c:v>
                </c:pt>
                <c:pt idx="3154">
                  <c:v>1.7570000000000001E-6</c:v>
                </c:pt>
                <c:pt idx="3155">
                  <c:v>1.756E-6</c:v>
                </c:pt>
                <c:pt idx="3156">
                  <c:v>1.7570000000000001E-6</c:v>
                </c:pt>
                <c:pt idx="3157">
                  <c:v>1.7540000000000001E-6</c:v>
                </c:pt>
                <c:pt idx="3158">
                  <c:v>1.753E-6</c:v>
                </c:pt>
                <c:pt idx="3159">
                  <c:v>1.753E-6</c:v>
                </c:pt>
                <c:pt idx="3160">
                  <c:v>1.7540000000000001E-6</c:v>
                </c:pt>
                <c:pt idx="3161">
                  <c:v>1.751E-6</c:v>
                </c:pt>
                <c:pt idx="3162">
                  <c:v>1.748E-6</c:v>
                </c:pt>
                <c:pt idx="3163">
                  <c:v>1.756E-6</c:v>
                </c:pt>
                <c:pt idx="3164">
                  <c:v>1.751E-6</c:v>
                </c:pt>
                <c:pt idx="3165">
                  <c:v>1.756E-6</c:v>
                </c:pt>
                <c:pt idx="3166">
                  <c:v>1.7540000000000001E-6</c:v>
                </c:pt>
                <c:pt idx="3167">
                  <c:v>1.756E-6</c:v>
                </c:pt>
                <c:pt idx="3168">
                  <c:v>1.7540000000000001E-6</c:v>
                </c:pt>
                <c:pt idx="3169">
                  <c:v>1.75E-6</c:v>
                </c:pt>
                <c:pt idx="3170">
                  <c:v>1.7540000000000001E-6</c:v>
                </c:pt>
                <c:pt idx="3171">
                  <c:v>1.7540000000000001E-6</c:v>
                </c:pt>
                <c:pt idx="3172">
                  <c:v>1.7540000000000001E-6</c:v>
                </c:pt>
                <c:pt idx="3173">
                  <c:v>1.7540000000000001E-6</c:v>
                </c:pt>
                <c:pt idx="3174">
                  <c:v>1.751E-6</c:v>
                </c:pt>
                <c:pt idx="3175">
                  <c:v>1.753E-6</c:v>
                </c:pt>
                <c:pt idx="3176">
                  <c:v>1.7540000000000001E-6</c:v>
                </c:pt>
                <c:pt idx="3177">
                  <c:v>1.751E-6</c:v>
                </c:pt>
                <c:pt idx="3178">
                  <c:v>1.753E-6</c:v>
                </c:pt>
                <c:pt idx="3179">
                  <c:v>1.751E-6</c:v>
                </c:pt>
                <c:pt idx="3180">
                  <c:v>1.756E-6</c:v>
                </c:pt>
                <c:pt idx="3181">
                  <c:v>1.753E-6</c:v>
                </c:pt>
                <c:pt idx="3182">
                  <c:v>1.7540000000000001E-6</c:v>
                </c:pt>
                <c:pt idx="3183">
                  <c:v>1.751E-6</c:v>
                </c:pt>
                <c:pt idx="3184">
                  <c:v>1.756E-6</c:v>
                </c:pt>
                <c:pt idx="3185">
                  <c:v>1.756E-6</c:v>
                </c:pt>
                <c:pt idx="3186">
                  <c:v>1.756E-6</c:v>
                </c:pt>
                <c:pt idx="3187">
                  <c:v>1.7540000000000001E-6</c:v>
                </c:pt>
                <c:pt idx="3188">
                  <c:v>1.753E-6</c:v>
                </c:pt>
                <c:pt idx="3189">
                  <c:v>1.7540000000000001E-6</c:v>
                </c:pt>
                <c:pt idx="3190">
                  <c:v>1.753E-6</c:v>
                </c:pt>
                <c:pt idx="3191">
                  <c:v>1.751E-6</c:v>
                </c:pt>
                <c:pt idx="3192">
                  <c:v>1.751E-6</c:v>
                </c:pt>
                <c:pt idx="3193">
                  <c:v>1.7540000000000001E-6</c:v>
                </c:pt>
                <c:pt idx="3194">
                  <c:v>1.751E-6</c:v>
                </c:pt>
                <c:pt idx="3195">
                  <c:v>1.748E-6</c:v>
                </c:pt>
                <c:pt idx="3196">
                  <c:v>1.753E-6</c:v>
                </c:pt>
                <c:pt idx="3197">
                  <c:v>1.7540000000000001E-6</c:v>
                </c:pt>
                <c:pt idx="3198">
                  <c:v>1.753E-6</c:v>
                </c:pt>
                <c:pt idx="3199">
                  <c:v>1.753E-6</c:v>
                </c:pt>
                <c:pt idx="3200">
                  <c:v>1.753E-6</c:v>
                </c:pt>
                <c:pt idx="3201">
                  <c:v>1.75E-6</c:v>
                </c:pt>
                <c:pt idx="3202">
                  <c:v>1.751E-6</c:v>
                </c:pt>
                <c:pt idx="3203">
                  <c:v>1.753E-6</c:v>
                </c:pt>
                <c:pt idx="3204">
                  <c:v>1.748E-6</c:v>
                </c:pt>
                <c:pt idx="3205">
                  <c:v>1.75E-6</c:v>
                </c:pt>
                <c:pt idx="3206">
                  <c:v>1.748E-6</c:v>
                </c:pt>
                <c:pt idx="3207">
                  <c:v>1.753E-6</c:v>
                </c:pt>
                <c:pt idx="3208">
                  <c:v>1.753E-6</c:v>
                </c:pt>
                <c:pt idx="3209">
                  <c:v>1.7540000000000001E-6</c:v>
                </c:pt>
                <c:pt idx="3210">
                  <c:v>1.753E-6</c:v>
                </c:pt>
                <c:pt idx="3211">
                  <c:v>1.756E-6</c:v>
                </c:pt>
                <c:pt idx="3212">
                  <c:v>1.756E-6</c:v>
                </c:pt>
                <c:pt idx="3213">
                  <c:v>1.7540000000000001E-6</c:v>
                </c:pt>
                <c:pt idx="3214">
                  <c:v>1.756E-6</c:v>
                </c:pt>
                <c:pt idx="3215">
                  <c:v>1.756E-6</c:v>
                </c:pt>
                <c:pt idx="3216">
                  <c:v>1.7540000000000001E-6</c:v>
                </c:pt>
                <c:pt idx="3217">
                  <c:v>1.753E-6</c:v>
                </c:pt>
                <c:pt idx="3218">
                  <c:v>1.753E-6</c:v>
                </c:pt>
                <c:pt idx="3219">
                  <c:v>1.751E-6</c:v>
                </c:pt>
                <c:pt idx="3220">
                  <c:v>1.75E-6</c:v>
                </c:pt>
                <c:pt idx="3221">
                  <c:v>1.748E-6</c:v>
                </c:pt>
                <c:pt idx="3222">
                  <c:v>1.75E-6</c:v>
                </c:pt>
                <c:pt idx="3223">
                  <c:v>1.751E-6</c:v>
                </c:pt>
                <c:pt idx="3224">
                  <c:v>1.75E-6</c:v>
                </c:pt>
                <c:pt idx="3225">
                  <c:v>1.748E-6</c:v>
                </c:pt>
                <c:pt idx="3226">
                  <c:v>1.75E-6</c:v>
                </c:pt>
                <c:pt idx="3227">
                  <c:v>1.753E-6</c:v>
                </c:pt>
                <c:pt idx="3228">
                  <c:v>1.751E-6</c:v>
                </c:pt>
                <c:pt idx="3229">
                  <c:v>1.75E-6</c:v>
                </c:pt>
                <c:pt idx="3230">
                  <c:v>1.751E-6</c:v>
                </c:pt>
                <c:pt idx="3231">
                  <c:v>1.748E-6</c:v>
                </c:pt>
                <c:pt idx="3232">
                  <c:v>1.75E-6</c:v>
                </c:pt>
                <c:pt idx="3233">
                  <c:v>1.748E-6</c:v>
                </c:pt>
                <c:pt idx="3234">
                  <c:v>1.748E-6</c:v>
                </c:pt>
                <c:pt idx="3235">
                  <c:v>1.751E-6</c:v>
                </c:pt>
                <c:pt idx="3236">
                  <c:v>1.753E-6</c:v>
                </c:pt>
                <c:pt idx="3237">
                  <c:v>1.748E-6</c:v>
                </c:pt>
                <c:pt idx="3238">
                  <c:v>1.751E-6</c:v>
                </c:pt>
                <c:pt idx="3239">
                  <c:v>1.75E-6</c:v>
                </c:pt>
                <c:pt idx="3240">
                  <c:v>1.751E-6</c:v>
                </c:pt>
                <c:pt idx="3241">
                  <c:v>1.751E-6</c:v>
                </c:pt>
                <c:pt idx="3242">
                  <c:v>1.748E-6</c:v>
                </c:pt>
                <c:pt idx="3243">
                  <c:v>1.75E-6</c:v>
                </c:pt>
                <c:pt idx="3244">
                  <c:v>1.75E-6</c:v>
                </c:pt>
                <c:pt idx="3245">
                  <c:v>1.753E-6</c:v>
                </c:pt>
                <c:pt idx="3246">
                  <c:v>1.7460000000000001E-6</c:v>
                </c:pt>
                <c:pt idx="3247">
                  <c:v>1.748E-6</c:v>
                </c:pt>
                <c:pt idx="3248">
                  <c:v>1.7460000000000001E-6</c:v>
                </c:pt>
                <c:pt idx="3249">
                  <c:v>1.7460000000000001E-6</c:v>
                </c:pt>
                <c:pt idx="3250">
                  <c:v>1.7460000000000001E-6</c:v>
                </c:pt>
                <c:pt idx="3251">
                  <c:v>1.7460000000000001E-6</c:v>
                </c:pt>
                <c:pt idx="3252">
                  <c:v>1.748E-6</c:v>
                </c:pt>
                <c:pt idx="3253">
                  <c:v>1.748E-6</c:v>
                </c:pt>
                <c:pt idx="3254">
                  <c:v>1.748E-6</c:v>
                </c:pt>
                <c:pt idx="3255">
                  <c:v>1.75E-6</c:v>
                </c:pt>
                <c:pt idx="3256">
                  <c:v>1.75E-6</c:v>
                </c:pt>
                <c:pt idx="3257">
                  <c:v>1.7460000000000001E-6</c:v>
                </c:pt>
                <c:pt idx="3258">
                  <c:v>1.748E-6</c:v>
                </c:pt>
                <c:pt idx="3259">
                  <c:v>1.748E-6</c:v>
                </c:pt>
                <c:pt idx="3260">
                  <c:v>1.7460000000000001E-6</c:v>
                </c:pt>
                <c:pt idx="3261">
                  <c:v>1.7460000000000001E-6</c:v>
                </c:pt>
                <c:pt idx="3262">
                  <c:v>1.748E-6</c:v>
                </c:pt>
                <c:pt idx="3263">
                  <c:v>1.751E-6</c:v>
                </c:pt>
                <c:pt idx="3264">
                  <c:v>1.751E-6</c:v>
                </c:pt>
                <c:pt idx="3265">
                  <c:v>1.75E-6</c:v>
                </c:pt>
                <c:pt idx="3266">
                  <c:v>1.748E-6</c:v>
                </c:pt>
                <c:pt idx="3267">
                  <c:v>1.748E-6</c:v>
                </c:pt>
                <c:pt idx="3268">
                  <c:v>1.75E-6</c:v>
                </c:pt>
                <c:pt idx="3269">
                  <c:v>1.751E-6</c:v>
                </c:pt>
                <c:pt idx="3270">
                  <c:v>1.751E-6</c:v>
                </c:pt>
                <c:pt idx="3271">
                  <c:v>1.75E-6</c:v>
                </c:pt>
                <c:pt idx="3272">
                  <c:v>1.75E-6</c:v>
                </c:pt>
                <c:pt idx="3273">
                  <c:v>1.751E-6</c:v>
                </c:pt>
                <c:pt idx="3274">
                  <c:v>1.748E-6</c:v>
                </c:pt>
                <c:pt idx="3275">
                  <c:v>1.7460000000000001E-6</c:v>
                </c:pt>
                <c:pt idx="3276">
                  <c:v>1.748E-6</c:v>
                </c:pt>
                <c:pt idx="3277">
                  <c:v>1.7460000000000001E-6</c:v>
                </c:pt>
                <c:pt idx="3278">
                  <c:v>1.7460000000000001E-6</c:v>
                </c:pt>
                <c:pt idx="3279">
                  <c:v>1.745E-6</c:v>
                </c:pt>
                <c:pt idx="3280">
                  <c:v>1.7460000000000001E-6</c:v>
                </c:pt>
                <c:pt idx="3281">
                  <c:v>1.748E-6</c:v>
                </c:pt>
                <c:pt idx="3282">
                  <c:v>1.748E-6</c:v>
                </c:pt>
                <c:pt idx="3283">
                  <c:v>1.7460000000000001E-6</c:v>
                </c:pt>
                <c:pt idx="3284">
                  <c:v>1.7460000000000001E-6</c:v>
                </c:pt>
                <c:pt idx="3285">
                  <c:v>1.745E-6</c:v>
                </c:pt>
                <c:pt idx="3286">
                  <c:v>1.7460000000000001E-6</c:v>
                </c:pt>
                <c:pt idx="3287">
                  <c:v>1.745E-6</c:v>
                </c:pt>
                <c:pt idx="3288">
                  <c:v>1.745E-6</c:v>
                </c:pt>
                <c:pt idx="3289">
                  <c:v>1.745E-6</c:v>
                </c:pt>
                <c:pt idx="3290">
                  <c:v>1.745E-6</c:v>
                </c:pt>
                <c:pt idx="3291">
                  <c:v>1.745E-6</c:v>
                </c:pt>
                <c:pt idx="3292">
                  <c:v>1.745E-6</c:v>
                </c:pt>
                <c:pt idx="3293">
                  <c:v>1.745E-6</c:v>
                </c:pt>
                <c:pt idx="3294">
                  <c:v>1.7430000000000001E-6</c:v>
                </c:pt>
                <c:pt idx="3295">
                  <c:v>1.7430000000000001E-6</c:v>
                </c:pt>
                <c:pt idx="3296">
                  <c:v>1.742E-6</c:v>
                </c:pt>
                <c:pt idx="3297">
                  <c:v>1.742E-6</c:v>
                </c:pt>
                <c:pt idx="3298">
                  <c:v>1.7430000000000001E-6</c:v>
                </c:pt>
                <c:pt idx="3299">
                  <c:v>1.7430000000000001E-6</c:v>
                </c:pt>
                <c:pt idx="3300">
                  <c:v>1.742E-6</c:v>
                </c:pt>
                <c:pt idx="3301">
                  <c:v>1.745E-6</c:v>
                </c:pt>
                <c:pt idx="3302">
                  <c:v>1.7460000000000001E-6</c:v>
                </c:pt>
                <c:pt idx="3303">
                  <c:v>1.7460000000000001E-6</c:v>
                </c:pt>
                <c:pt idx="3304">
                  <c:v>1.7460000000000001E-6</c:v>
                </c:pt>
                <c:pt idx="3305">
                  <c:v>1.745E-6</c:v>
                </c:pt>
                <c:pt idx="3306">
                  <c:v>1.748E-6</c:v>
                </c:pt>
                <c:pt idx="3307">
                  <c:v>1.745E-6</c:v>
                </c:pt>
                <c:pt idx="3308">
                  <c:v>1.748E-6</c:v>
                </c:pt>
                <c:pt idx="3309">
                  <c:v>1.745E-6</c:v>
                </c:pt>
                <c:pt idx="3310">
                  <c:v>1.7460000000000001E-6</c:v>
                </c:pt>
                <c:pt idx="3311">
                  <c:v>1.7460000000000001E-6</c:v>
                </c:pt>
                <c:pt idx="3312">
                  <c:v>1.745E-6</c:v>
                </c:pt>
                <c:pt idx="3313">
                  <c:v>1.745E-6</c:v>
                </c:pt>
                <c:pt idx="3314">
                  <c:v>1.7460000000000001E-6</c:v>
                </c:pt>
                <c:pt idx="3315">
                  <c:v>1.745E-6</c:v>
                </c:pt>
                <c:pt idx="3316">
                  <c:v>1.745E-6</c:v>
                </c:pt>
                <c:pt idx="3317">
                  <c:v>1.745E-6</c:v>
                </c:pt>
                <c:pt idx="3318">
                  <c:v>1.745E-6</c:v>
                </c:pt>
                <c:pt idx="3319">
                  <c:v>1.745E-6</c:v>
                </c:pt>
                <c:pt idx="3320">
                  <c:v>1.745E-6</c:v>
                </c:pt>
                <c:pt idx="3321">
                  <c:v>1.745E-6</c:v>
                </c:pt>
                <c:pt idx="3322">
                  <c:v>1.745E-6</c:v>
                </c:pt>
                <c:pt idx="3323">
                  <c:v>1.745E-6</c:v>
                </c:pt>
                <c:pt idx="3324">
                  <c:v>1.745E-6</c:v>
                </c:pt>
                <c:pt idx="3325">
                  <c:v>1.745E-6</c:v>
                </c:pt>
                <c:pt idx="3326">
                  <c:v>1.745E-6</c:v>
                </c:pt>
                <c:pt idx="3327">
                  <c:v>1.745E-6</c:v>
                </c:pt>
                <c:pt idx="3328">
                  <c:v>1.7430000000000001E-6</c:v>
                </c:pt>
                <c:pt idx="3329">
                  <c:v>1.745E-6</c:v>
                </c:pt>
                <c:pt idx="3330">
                  <c:v>1.7460000000000001E-6</c:v>
                </c:pt>
                <c:pt idx="3331">
                  <c:v>1.75E-6</c:v>
                </c:pt>
                <c:pt idx="3332">
                  <c:v>1.753E-6</c:v>
                </c:pt>
                <c:pt idx="3333">
                  <c:v>1.751E-6</c:v>
                </c:pt>
                <c:pt idx="3334">
                  <c:v>1.751E-6</c:v>
                </c:pt>
                <c:pt idx="3335">
                  <c:v>1.751E-6</c:v>
                </c:pt>
                <c:pt idx="3336">
                  <c:v>1.75E-6</c:v>
                </c:pt>
                <c:pt idx="3337">
                  <c:v>1.748E-6</c:v>
                </c:pt>
                <c:pt idx="3338">
                  <c:v>1.75E-6</c:v>
                </c:pt>
                <c:pt idx="3339">
                  <c:v>1.748E-6</c:v>
                </c:pt>
                <c:pt idx="3340">
                  <c:v>1.748E-6</c:v>
                </c:pt>
                <c:pt idx="3341">
                  <c:v>1.75E-6</c:v>
                </c:pt>
                <c:pt idx="3342">
                  <c:v>1.748E-6</c:v>
                </c:pt>
                <c:pt idx="3343">
                  <c:v>1.75E-6</c:v>
                </c:pt>
                <c:pt idx="3344">
                  <c:v>1.7460000000000001E-6</c:v>
                </c:pt>
                <c:pt idx="3345">
                  <c:v>1.748E-6</c:v>
                </c:pt>
                <c:pt idx="3346">
                  <c:v>1.745E-6</c:v>
                </c:pt>
                <c:pt idx="3347">
                  <c:v>1.75E-6</c:v>
                </c:pt>
                <c:pt idx="3348">
                  <c:v>1.745E-6</c:v>
                </c:pt>
                <c:pt idx="3349">
                  <c:v>1.748E-6</c:v>
                </c:pt>
                <c:pt idx="3350">
                  <c:v>1.75E-6</c:v>
                </c:pt>
                <c:pt idx="3351">
                  <c:v>1.75E-6</c:v>
                </c:pt>
                <c:pt idx="3352">
                  <c:v>1.748E-6</c:v>
                </c:pt>
                <c:pt idx="3353">
                  <c:v>1.751E-6</c:v>
                </c:pt>
                <c:pt idx="3354">
                  <c:v>1.751E-6</c:v>
                </c:pt>
                <c:pt idx="3355">
                  <c:v>1.753E-6</c:v>
                </c:pt>
                <c:pt idx="3356">
                  <c:v>1.751E-6</c:v>
                </c:pt>
                <c:pt idx="3357">
                  <c:v>1.7540000000000001E-6</c:v>
                </c:pt>
                <c:pt idx="3358">
                  <c:v>1.753E-6</c:v>
                </c:pt>
                <c:pt idx="3359">
                  <c:v>1.751E-6</c:v>
                </c:pt>
                <c:pt idx="3360">
                  <c:v>1.751E-6</c:v>
                </c:pt>
                <c:pt idx="3361">
                  <c:v>1.753E-6</c:v>
                </c:pt>
                <c:pt idx="3362">
                  <c:v>1.753E-6</c:v>
                </c:pt>
                <c:pt idx="3363">
                  <c:v>1.756E-6</c:v>
                </c:pt>
                <c:pt idx="3364">
                  <c:v>1.7540000000000001E-6</c:v>
                </c:pt>
                <c:pt idx="3365">
                  <c:v>1.7540000000000001E-6</c:v>
                </c:pt>
                <c:pt idx="3366">
                  <c:v>1.753E-6</c:v>
                </c:pt>
                <c:pt idx="3367">
                  <c:v>1.751E-6</c:v>
                </c:pt>
                <c:pt idx="3368">
                  <c:v>1.75E-6</c:v>
                </c:pt>
                <c:pt idx="3369">
                  <c:v>1.748E-6</c:v>
                </c:pt>
                <c:pt idx="3370">
                  <c:v>1.753E-6</c:v>
                </c:pt>
                <c:pt idx="3371">
                  <c:v>1.75E-6</c:v>
                </c:pt>
                <c:pt idx="3372">
                  <c:v>1.751E-6</c:v>
                </c:pt>
                <c:pt idx="3373">
                  <c:v>1.75E-6</c:v>
                </c:pt>
                <c:pt idx="3374">
                  <c:v>1.75E-6</c:v>
                </c:pt>
                <c:pt idx="3375">
                  <c:v>1.753E-6</c:v>
                </c:pt>
                <c:pt idx="3376">
                  <c:v>1.753E-6</c:v>
                </c:pt>
                <c:pt idx="3377">
                  <c:v>1.756E-6</c:v>
                </c:pt>
                <c:pt idx="3378">
                  <c:v>1.756E-6</c:v>
                </c:pt>
                <c:pt idx="3379">
                  <c:v>1.7540000000000001E-6</c:v>
                </c:pt>
                <c:pt idx="3380">
                  <c:v>1.7540000000000001E-6</c:v>
                </c:pt>
                <c:pt idx="3381">
                  <c:v>1.756E-6</c:v>
                </c:pt>
                <c:pt idx="3382">
                  <c:v>1.7570000000000001E-6</c:v>
                </c:pt>
                <c:pt idx="3383">
                  <c:v>1.753E-6</c:v>
                </c:pt>
                <c:pt idx="3384">
                  <c:v>1.7540000000000001E-6</c:v>
                </c:pt>
                <c:pt idx="3385">
                  <c:v>1.7540000000000001E-6</c:v>
                </c:pt>
                <c:pt idx="3386">
                  <c:v>1.753E-6</c:v>
                </c:pt>
                <c:pt idx="3387">
                  <c:v>1.756E-6</c:v>
                </c:pt>
                <c:pt idx="3388">
                  <c:v>1.7540000000000001E-6</c:v>
                </c:pt>
                <c:pt idx="3389">
                  <c:v>1.751E-6</c:v>
                </c:pt>
                <c:pt idx="3390">
                  <c:v>1.7540000000000001E-6</c:v>
                </c:pt>
                <c:pt idx="3391">
                  <c:v>1.753E-6</c:v>
                </c:pt>
                <c:pt idx="3392">
                  <c:v>1.751E-6</c:v>
                </c:pt>
                <c:pt idx="3393">
                  <c:v>1.75E-6</c:v>
                </c:pt>
                <c:pt idx="3394">
                  <c:v>1.748E-6</c:v>
                </c:pt>
                <c:pt idx="3395">
                  <c:v>1.748E-6</c:v>
                </c:pt>
                <c:pt idx="3396">
                  <c:v>1.748E-6</c:v>
                </c:pt>
                <c:pt idx="3397">
                  <c:v>1.748E-6</c:v>
                </c:pt>
                <c:pt idx="3398">
                  <c:v>1.7460000000000001E-6</c:v>
                </c:pt>
                <c:pt idx="3399">
                  <c:v>1.745E-6</c:v>
                </c:pt>
                <c:pt idx="3400">
                  <c:v>1.75E-6</c:v>
                </c:pt>
                <c:pt idx="3401">
                  <c:v>1.748E-6</c:v>
                </c:pt>
                <c:pt idx="3402">
                  <c:v>1.7460000000000001E-6</c:v>
                </c:pt>
                <c:pt idx="3403">
                  <c:v>1.745E-6</c:v>
                </c:pt>
                <c:pt idx="3404">
                  <c:v>1.745E-6</c:v>
                </c:pt>
                <c:pt idx="3405">
                  <c:v>1.745E-6</c:v>
                </c:pt>
                <c:pt idx="3406">
                  <c:v>1.7430000000000001E-6</c:v>
                </c:pt>
                <c:pt idx="3407">
                  <c:v>1.7430000000000001E-6</c:v>
                </c:pt>
                <c:pt idx="3408">
                  <c:v>1.7430000000000001E-6</c:v>
                </c:pt>
                <c:pt idx="3409">
                  <c:v>1.7430000000000001E-6</c:v>
                </c:pt>
                <c:pt idx="3410">
                  <c:v>1.745E-6</c:v>
                </c:pt>
                <c:pt idx="3411">
                  <c:v>1.745E-6</c:v>
                </c:pt>
                <c:pt idx="3412">
                  <c:v>1.7460000000000001E-6</c:v>
                </c:pt>
                <c:pt idx="3413">
                  <c:v>1.7460000000000001E-6</c:v>
                </c:pt>
                <c:pt idx="3414">
                  <c:v>1.7460000000000001E-6</c:v>
                </c:pt>
                <c:pt idx="3415">
                  <c:v>1.7460000000000001E-6</c:v>
                </c:pt>
                <c:pt idx="3416">
                  <c:v>1.745E-6</c:v>
                </c:pt>
                <c:pt idx="3417">
                  <c:v>1.745E-6</c:v>
                </c:pt>
                <c:pt idx="3418">
                  <c:v>1.7460000000000001E-6</c:v>
                </c:pt>
                <c:pt idx="3419">
                  <c:v>1.745E-6</c:v>
                </c:pt>
                <c:pt idx="3420">
                  <c:v>1.7460000000000001E-6</c:v>
                </c:pt>
                <c:pt idx="3421">
                  <c:v>1.7460000000000001E-6</c:v>
                </c:pt>
                <c:pt idx="3422">
                  <c:v>1.7460000000000001E-6</c:v>
                </c:pt>
                <c:pt idx="3423">
                  <c:v>1.7460000000000001E-6</c:v>
                </c:pt>
                <c:pt idx="3424">
                  <c:v>1.7460000000000001E-6</c:v>
                </c:pt>
                <c:pt idx="3425">
                  <c:v>1.7460000000000001E-6</c:v>
                </c:pt>
                <c:pt idx="3426">
                  <c:v>1.745E-6</c:v>
                </c:pt>
                <c:pt idx="3427">
                  <c:v>1.745E-6</c:v>
                </c:pt>
                <c:pt idx="3428">
                  <c:v>1.745E-6</c:v>
                </c:pt>
                <c:pt idx="3429">
                  <c:v>1.745E-6</c:v>
                </c:pt>
                <c:pt idx="3430">
                  <c:v>1.745E-6</c:v>
                </c:pt>
                <c:pt idx="3431">
                  <c:v>1.742E-6</c:v>
                </c:pt>
                <c:pt idx="3432">
                  <c:v>1.742E-6</c:v>
                </c:pt>
                <c:pt idx="3433">
                  <c:v>1.7430000000000001E-6</c:v>
                </c:pt>
                <c:pt idx="3434">
                  <c:v>1.745E-6</c:v>
                </c:pt>
                <c:pt idx="3435">
                  <c:v>1.7430000000000001E-6</c:v>
                </c:pt>
                <c:pt idx="3436">
                  <c:v>1.742E-6</c:v>
                </c:pt>
                <c:pt idx="3437">
                  <c:v>1.742E-6</c:v>
                </c:pt>
                <c:pt idx="3438">
                  <c:v>1.7430000000000001E-6</c:v>
                </c:pt>
                <c:pt idx="3439">
                  <c:v>1.7430000000000001E-6</c:v>
                </c:pt>
                <c:pt idx="3440">
                  <c:v>1.742E-6</c:v>
                </c:pt>
                <c:pt idx="3441">
                  <c:v>1.7430000000000001E-6</c:v>
                </c:pt>
                <c:pt idx="3442">
                  <c:v>1.742E-6</c:v>
                </c:pt>
                <c:pt idx="3443">
                  <c:v>1.7400000000000001E-6</c:v>
                </c:pt>
                <c:pt idx="3444">
                  <c:v>1.742E-6</c:v>
                </c:pt>
                <c:pt idx="3445">
                  <c:v>1.7370000000000001E-6</c:v>
                </c:pt>
                <c:pt idx="3446">
                  <c:v>1.7430000000000001E-6</c:v>
                </c:pt>
                <c:pt idx="3447">
                  <c:v>1.742E-6</c:v>
                </c:pt>
                <c:pt idx="3448">
                  <c:v>1.7430000000000001E-6</c:v>
                </c:pt>
                <c:pt idx="3449">
                  <c:v>1.745E-6</c:v>
                </c:pt>
                <c:pt idx="3450">
                  <c:v>1.745E-6</c:v>
                </c:pt>
                <c:pt idx="3451">
                  <c:v>1.742E-6</c:v>
                </c:pt>
                <c:pt idx="3452">
                  <c:v>1.7430000000000001E-6</c:v>
                </c:pt>
                <c:pt idx="3453">
                  <c:v>1.7400000000000001E-6</c:v>
                </c:pt>
                <c:pt idx="3454">
                  <c:v>1.7379999999999999E-6</c:v>
                </c:pt>
                <c:pt idx="3455">
                  <c:v>1.7379999999999999E-6</c:v>
                </c:pt>
                <c:pt idx="3456">
                  <c:v>1.7379999999999999E-6</c:v>
                </c:pt>
                <c:pt idx="3457">
                  <c:v>1.742E-6</c:v>
                </c:pt>
                <c:pt idx="3458">
                  <c:v>1.7379999999999999E-6</c:v>
                </c:pt>
                <c:pt idx="3459">
                  <c:v>1.7379999999999999E-6</c:v>
                </c:pt>
                <c:pt idx="3460">
                  <c:v>1.7400000000000001E-6</c:v>
                </c:pt>
                <c:pt idx="3461">
                  <c:v>1.742E-6</c:v>
                </c:pt>
                <c:pt idx="3462">
                  <c:v>1.742E-6</c:v>
                </c:pt>
                <c:pt idx="3463">
                  <c:v>1.745E-6</c:v>
                </c:pt>
                <c:pt idx="3464">
                  <c:v>1.745E-6</c:v>
                </c:pt>
                <c:pt idx="3465">
                  <c:v>1.7400000000000001E-6</c:v>
                </c:pt>
                <c:pt idx="3466">
                  <c:v>1.7400000000000001E-6</c:v>
                </c:pt>
                <c:pt idx="3467">
                  <c:v>1.742E-6</c:v>
                </c:pt>
                <c:pt idx="3468">
                  <c:v>1.742E-6</c:v>
                </c:pt>
                <c:pt idx="3469">
                  <c:v>1.7400000000000001E-6</c:v>
                </c:pt>
                <c:pt idx="3470">
                  <c:v>1.7430000000000001E-6</c:v>
                </c:pt>
                <c:pt idx="3471">
                  <c:v>1.742E-6</c:v>
                </c:pt>
                <c:pt idx="3472">
                  <c:v>1.742E-6</c:v>
                </c:pt>
                <c:pt idx="3473">
                  <c:v>1.742E-6</c:v>
                </c:pt>
                <c:pt idx="3474">
                  <c:v>1.742E-6</c:v>
                </c:pt>
                <c:pt idx="3475">
                  <c:v>1.7400000000000001E-6</c:v>
                </c:pt>
                <c:pt idx="3476">
                  <c:v>1.742E-6</c:v>
                </c:pt>
                <c:pt idx="3477">
                  <c:v>1.7379999999999999E-6</c:v>
                </c:pt>
                <c:pt idx="3478">
                  <c:v>1.7400000000000001E-6</c:v>
                </c:pt>
                <c:pt idx="3479">
                  <c:v>1.7370000000000001E-6</c:v>
                </c:pt>
                <c:pt idx="3480">
                  <c:v>1.7370000000000001E-6</c:v>
                </c:pt>
                <c:pt idx="3481">
                  <c:v>1.7349999999999999E-6</c:v>
                </c:pt>
                <c:pt idx="3482">
                  <c:v>1.742E-6</c:v>
                </c:pt>
                <c:pt idx="3483">
                  <c:v>1.742E-6</c:v>
                </c:pt>
                <c:pt idx="3484">
                  <c:v>1.742E-6</c:v>
                </c:pt>
                <c:pt idx="3485">
                  <c:v>1.742E-6</c:v>
                </c:pt>
                <c:pt idx="3486">
                  <c:v>1.7349999999999999E-6</c:v>
                </c:pt>
                <c:pt idx="3487">
                  <c:v>1.7370000000000001E-6</c:v>
                </c:pt>
                <c:pt idx="3488">
                  <c:v>1.7370000000000001E-6</c:v>
                </c:pt>
                <c:pt idx="3489">
                  <c:v>1.734E-6</c:v>
                </c:pt>
                <c:pt idx="3490">
                  <c:v>1.7400000000000001E-6</c:v>
                </c:pt>
                <c:pt idx="3491">
                  <c:v>1.7400000000000001E-6</c:v>
                </c:pt>
                <c:pt idx="3492">
                  <c:v>1.7430000000000001E-6</c:v>
                </c:pt>
                <c:pt idx="3493">
                  <c:v>1.7370000000000001E-6</c:v>
                </c:pt>
                <c:pt idx="3494">
                  <c:v>1.7379999999999999E-6</c:v>
                </c:pt>
                <c:pt idx="3495">
                  <c:v>1.7379999999999999E-6</c:v>
                </c:pt>
                <c:pt idx="3496">
                  <c:v>1.7400000000000001E-6</c:v>
                </c:pt>
                <c:pt idx="3497">
                  <c:v>1.7400000000000001E-6</c:v>
                </c:pt>
                <c:pt idx="3498">
                  <c:v>1.7370000000000001E-6</c:v>
                </c:pt>
                <c:pt idx="3499">
                  <c:v>1.7400000000000001E-6</c:v>
                </c:pt>
                <c:pt idx="3500">
                  <c:v>1.7349999999999999E-6</c:v>
                </c:pt>
                <c:pt idx="3501">
                  <c:v>1.734E-6</c:v>
                </c:pt>
                <c:pt idx="3502">
                  <c:v>1.734E-6</c:v>
                </c:pt>
                <c:pt idx="3503">
                  <c:v>1.7349999999999999E-6</c:v>
                </c:pt>
                <c:pt idx="3504">
                  <c:v>1.7349999999999999E-6</c:v>
                </c:pt>
                <c:pt idx="3505">
                  <c:v>1.7349999999999999E-6</c:v>
                </c:pt>
                <c:pt idx="3506">
                  <c:v>1.7379999999999999E-6</c:v>
                </c:pt>
                <c:pt idx="3507">
                  <c:v>1.734E-6</c:v>
                </c:pt>
                <c:pt idx="3508">
                  <c:v>1.734E-6</c:v>
                </c:pt>
                <c:pt idx="3509">
                  <c:v>1.734E-6</c:v>
                </c:pt>
                <c:pt idx="3510">
                  <c:v>1.734E-6</c:v>
                </c:pt>
                <c:pt idx="3511">
                  <c:v>1.7349999999999999E-6</c:v>
                </c:pt>
                <c:pt idx="3512">
                  <c:v>1.7370000000000001E-6</c:v>
                </c:pt>
                <c:pt idx="3513">
                  <c:v>1.734E-6</c:v>
                </c:pt>
                <c:pt idx="3514">
                  <c:v>1.7349999999999999E-6</c:v>
                </c:pt>
                <c:pt idx="3515">
                  <c:v>1.734E-6</c:v>
                </c:pt>
                <c:pt idx="3516">
                  <c:v>1.7400000000000001E-6</c:v>
                </c:pt>
                <c:pt idx="3517">
                  <c:v>1.7400000000000001E-6</c:v>
                </c:pt>
                <c:pt idx="3518">
                  <c:v>1.7430000000000001E-6</c:v>
                </c:pt>
                <c:pt idx="3519">
                  <c:v>1.7430000000000001E-6</c:v>
                </c:pt>
                <c:pt idx="3520">
                  <c:v>1.742E-6</c:v>
                </c:pt>
                <c:pt idx="3521">
                  <c:v>1.742E-6</c:v>
                </c:pt>
                <c:pt idx="3522">
                  <c:v>1.742E-6</c:v>
                </c:pt>
                <c:pt idx="3523">
                  <c:v>1.742E-6</c:v>
                </c:pt>
                <c:pt idx="3524">
                  <c:v>1.742E-6</c:v>
                </c:pt>
                <c:pt idx="3525">
                  <c:v>1.742E-6</c:v>
                </c:pt>
                <c:pt idx="3526">
                  <c:v>1.7400000000000001E-6</c:v>
                </c:pt>
                <c:pt idx="3527">
                  <c:v>1.742E-6</c:v>
                </c:pt>
                <c:pt idx="3528">
                  <c:v>1.742E-6</c:v>
                </c:pt>
                <c:pt idx="3529">
                  <c:v>1.742E-6</c:v>
                </c:pt>
                <c:pt idx="3530">
                  <c:v>1.7379999999999999E-6</c:v>
                </c:pt>
                <c:pt idx="3531">
                  <c:v>1.7400000000000001E-6</c:v>
                </c:pt>
                <c:pt idx="3532">
                  <c:v>1.7400000000000001E-6</c:v>
                </c:pt>
                <c:pt idx="3533">
                  <c:v>1.7400000000000001E-6</c:v>
                </c:pt>
                <c:pt idx="3534">
                  <c:v>1.7400000000000001E-6</c:v>
                </c:pt>
                <c:pt idx="3535">
                  <c:v>1.7379999999999999E-6</c:v>
                </c:pt>
                <c:pt idx="3536">
                  <c:v>1.7370000000000001E-6</c:v>
                </c:pt>
                <c:pt idx="3537">
                  <c:v>1.7349999999999999E-6</c:v>
                </c:pt>
                <c:pt idx="3538">
                  <c:v>1.734E-6</c:v>
                </c:pt>
                <c:pt idx="3539">
                  <c:v>1.734E-6</c:v>
                </c:pt>
                <c:pt idx="3540">
                  <c:v>1.731E-6</c:v>
                </c:pt>
                <c:pt idx="3541">
                  <c:v>1.731E-6</c:v>
                </c:pt>
                <c:pt idx="3542">
                  <c:v>1.731E-6</c:v>
                </c:pt>
                <c:pt idx="3543">
                  <c:v>1.7320000000000001E-6</c:v>
                </c:pt>
                <c:pt idx="3544">
                  <c:v>1.734E-6</c:v>
                </c:pt>
                <c:pt idx="3545">
                  <c:v>1.734E-6</c:v>
                </c:pt>
                <c:pt idx="3546">
                  <c:v>1.7320000000000001E-6</c:v>
                </c:pt>
                <c:pt idx="3547">
                  <c:v>1.734E-6</c:v>
                </c:pt>
                <c:pt idx="3548">
                  <c:v>1.7320000000000001E-6</c:v>
                </c:pt>
                <c:pt idx="3549">
                  <c:v>1.7320000000000001E-6</c:v>
                </c:pt>
                <c:pt idx="3550">
                  <c:v>1.734E-6</c:v>
                </c:pt>
                <c:pt idx="3551">
                  <c:v>1.734E-6</c:v>
                </c:pt>
                <c:pt idx="3552">
                  <c:v>1.7370000000000001E-6</c:v>
                </c:pt>
                <c:pt idx="3553">
                  <c:v>1.734E-6</c:v>
                </c:pt>
                <c:pt idx="3554">
                  <c:v>1.7349999999999999E-6</c:v>
                </c:pt>
                <c:pt idx="3555">
                  <c:v>1.734E-6</c:v>
                </c:pt>
                <c:pt idx="3556">
                  <c:v>1.7370000000000001E-6</c:v>
                </c:pt>
                <c:pt idx="3557">
                  <c:v>1.7379999999999999E-6</c:v>
                </c:pt>
                <c:pt idx="3558">
                  <c:v>1.734E-6</c:v>
                </c:pt>
                <c:pt idx="3559">
                  <c:v>1.7349999999999999E-6</c:v>
                </c:pt>
                <c:pt idx="3560">
                  <c:v>1.734E-6</c:v>
                </c:pt>
                <c:pt idx="3561">
                  <c:v>1.734E-6</c:v>
                </c:pt>
                <c:pt idx="3562">
                  <c:v>1.7370000000000001E-6</c:v>
                </c:pt>
                <c:pt idx="3563">
                  <c:v>1.7379999999999999E-6</c:v>
                </c:pt>
                <c:pt idx="3564">
                  <c:v>1.7349999999999999E-6</c:v>
                </c:pt>
                <c:pt idx="3565">
                  <c:v>1.734E-6</c:v>
                </c:pt>
                <c:pt idx="3566">
                  <c:v>1.7349999999999999E-6</c:v>
                </c:pt>
                <c:pt idx="3567">
                  <c:v>1.7370000000000001E-6</c:v>
                </c:pt>
                <c:pt idx="3568">
                  <c:v>1.7370000000000001E-6</c:v>
                </c:pt>
                <c:pt idx="3569">
                  <c:v>1.742E-6</c:v>
                </c:pt>
                <c:pt idx="3570">
                  <c:v>1.7370000000000001E-6</c:v>
                </c:pt>
                <c:pt idx="3571">
                  <c:v>1.7370000000000001E-6</c:v>
                </c:pt>
                <c:pt idx="3572">
                  <c:v>1.7349999999999999E-6</c:v>
                </c:pt>
                <c:pt idx="3573">
                  <c:v>1.734E-6</c:v>
                </c:pt>
                <c:pt idx="3574">
                  <c:v>1.7320000000000001E-6</c:v>
                </c:pt>
                <c:pt idx="3575">
                  <c:v>1.7320000000000001E-6</c:v>
                </c:pt>
                <c:pt idx="3576">
                  <c:v>1.734E-6</c:v>
                </c:pt>
                <c:pt idx="3577">
                  <c:v>1.734E-6</c:v>
                </c:pt>
                <c:pt idx="3578">
                  <c:v>1.7320000000000001E-6</c:v>
                </c:pt>
                <c:pt idx="3579">
                  <c:v>1.7320000000000001E-6</c:v>
                </c:pt>
                <c:pt idx="3580">
                  <c:v>1.734E-6</c:v>
                </c:pt>
                <c:pt idx="3581">
                  <c:v>1.734E-6</c:v>
                </c:pt>
                <c:pt idx="3582">
                  <c:v>1.7320000000000001E-6</c:v>
                </c:pt>
                <c:pt idx="3583">
                  <c:v>1.7320000000000001E-6</c:v>
                </c:pt>
                <c:pt idx="3584">
                  <c:v>1.7320000000000001E-6</c:v>
                </c:pt>
                <c:pt idx="3585">
                  <c:v>1.7320000000000001E-6</c:v>
                </c:pt>
                <c:pt idx="3586">
                  <c:v>1.7320000000000001E-6</c:v>
                </c:pt>
                <c:pt idx="3587">
                  <c:v>1.731E-6</c:v>
                </c:pt>
                <c:pt idx="3588">
                  <c:v>1.7349999999999999E-6</c:v>
                </c:pt>
                <c:pt idx="3589">
                  <c:v>1.734E-6</c:v>
                </c:pt>
                <c:pt idx="3590">
                  <c:v>1.734E-6</c:v>
                </c:pt>
                <c:pt idx="3591">
                  <c:v>1.734E-6</c:v>
                </c:pt>
                <c:pt idx="3592">
                  <c:v>1.734E-6</c:v>
                </c:pt>
                <c:pt idx="3593">
                  <c:v>1.731E-6</c:v>
                </c:pt>
                <c:pt idx="3594">
                  <c:v>1.7320000000000001E-6</c:v>
                </c:pt>
                <c:pt idx="3595">
                  <c:v>1.7400000000000001E-6</c:v>
                </c:pt>
                <c:pt idx="3596">
                  <c:v>1.7400000000000001E-6</c:v>
                </c:pt>
                <c:pt idx="3597">
                  <c:v>1.7370000000000001E-6</c:v>
                </c:pt>
                <c:pt idx="3598">
                  <c:v>1.7349999999999999E-6</c:v>
                </c:pt>
                <c:pt idx="3599">
                  <c:v>1.7349999999999999E-6</c:v>
                </c:pt>
                <c:pt idx="3600">
                  <c:v>1.734E-6</c:v>
                </c:pt>
                <c:pt idx="3601">
                  <c:v>1.7349999999999999E-6</c:v>
                </c:pt>
                <c:pt idx="3602">
                  <c:v>1.7349999999999999E-6</c:v>
                </c:pt>
                <c:pt idx="3603">
                  <c:v>1.7349999999999999E-6</c:v>
                </c:pt>
                <c:pt idx="3604">
                  <c:v>1.734E-6</c:v>
                </c:pt>
                <c:pt idx="3605">
                  <c:v>1.734E-6</c:v>
                </c:pt>
                <c:pt idx="3606">
                  <c:v>1.7320000000000001E-6</c:v>
                </c:pt>
                <c:pt idx="3607">
                  <c:v>1.734E-6</c:v>
                </c:pt>
                <c:pt idx="3608">
                  <c:v>1.734E-6</c:v>
                </c:pt>
                <c:pt idx="3609">
                  <c:v>1.734E-6</c:v>
                </c:pt>
                <c:pt idx="3610">
                  <c:v>1.7320000000000001E-6</c:v>
                </c:pt>
                <c:pt idx="3611">
                  <c:v>1.734E-6</c:v>
                </c:pt>
                <c:pt idx="3612">
                  <c:v>1.734E-6</c:v>
                </c:pt>
                <c:pt idx="3613">
                  <c:v>1.7320000000000001E-6</c:v>
                </c:pt>
                <c:pt idx="3614">
                  <c:v>1.734E-6</c:v>
                </c:pt>
                <c:pt idx="3615">
                  <c:v>1.7320000000000001E-6</c:v>
                </c:pt>
                <c:pt idx="3616">
                  <c:v>1.7320000000000001E-6</c:v>
                </c:pt>
                <c:pt idx="3617">
                  <c:v>1.734E-6</c:v>
                </c:pt>
                <c:pt idx="3618">
                  <c:v>1.7320000000000001E-6</c:v>
                </c:pt>
                <c:pt idx="3619">
                  <c:v>1.734E-6</c:v>
                </c:pt>
                <c:pt idx="3620">
                  <c:v>1.7320000000000001E-6</c:v>
                </c:pt>
                <c:pt idx="3621">
                  <c:v>1.7320000000000001E-6</c:v>
                </c:pt>
                <c:pt idx="3622">
                  <c:v>1.7320000000000001E-6</c:v>
                </c:pt>
                <c:pt idx="3623">
                  <c:v>1.7370000000000001E-6</c:v>
                </c:pt>
                <c:pt idx="3624">
                  <c:v>1.7430000000000001E-6</c:v>
                </c:pt>
                <c:pt idx="3625">
                  <c:v>1.742E-6</c:v>
                </c:pt>
                <c:pt idx="3626">
                  <c:v>1.7379999999999999E-6</c:v>
                </c:pt>
                <c:pt idx="3627">
                  <c:v>1.7349999999999999E-6</c:v>
                </c:pt>
                <c:pt idx="3628">
                  <c:v>1.7400000000000001E-6</c:v>
                </c:pt>
                <c:pt idx="3629">
                  <c:v>1.7370000000000001E-6</c:v>
                </c:pt>
                <c:pt idx="3630">
                  <c:v>1.734E-6</c:v>
                </c:pt>
                <c:pt idx="3631">
                  <c:v>1.7370000000000001E-6</c:v>
                </c:pt>
                <c:pt idx="3632">
                  <c:v>1.7400000000000001E-6</c:v>
                </c:pt>
                <c:pt idx="3633">
                  <c:v>1.734E-6</c:v>
                </c:pt>
                <c:pt idx="3634">
                  <c:v>1.7349999999999999E-6</c:v>
                </c:pt>
                <c:pt idx="3635">
                  <c:v>1.7349999999999999E-6</c:v>
                </c:pt>
                <c:pt idx="3636">
                  <c:v>1.734E-6</c:v>
                </c:pt>
                <c:pt idx="3637">
                  <c:v>1.734E-6</c:v>
                </c:pt>
                <c:pt idx="3638">
                  <c:v>1.7379999999999999E-6</c:v>
                </c:pt>
                <c:pt idx="3639">
                  <c:v>1.7379999999999999E-6</c:v>
                </c:pt>
                <c:pt idx="3640">
                  <c:v>1.7349999999999999E-6</c:v>
                </c:pt>
                <c:pt idx="3641">
                  <c:v>1.7370000000000001E-6</c:v>
                </c:pt>
                <c:pt idx="3642">
                  <c:v>1.7349999999999999E-6</c:v>
                </c:pt>
                <c:pt idx="3643">
                  <c:v>1.7349999999999999E-6</c:v>
                </c:pt>
                <c:pt idx="3644">
                  <c:v>1.7370000000000001E-6</c:v>
                </c:pt>
                <c:pt idx="3645">
                  <c:v>1.7349999999999999E-6</c:v>
                </c:pt>
                <c:pt idx="3646">
                  <c:v>1.7320000000000001E-6</c:v>
                </c:pt>
                <c:pt idx="3647">
                  <c:v>1.734E-6</c:v>
                </c:pt>
                <c:pt idx="3648">
                  <c:v>1.734E-6</c:v>
                </c:pt>
                <c:pt idx="3649">
                  <c:v>1.7320000000000001E-6</c:v>
                </c:pt>
                <c:pt idx="3650">
                  <c:v>1.734E-6</c:v>
                </c:pt>
                <c:pt idx="3651">
                  <c:v>1.734E-6</c:v>
                </c:pt>
                <c:pt idx="3652">
                  <c:v>1.734E-6</c:v>
                </c:pt>
                <c:pt idx="3653">
                  <c:v>1.734E-6</c:v>
                </c:pt>
                <c:pt idx="3654">
                  <c:v>1.7349999999999999E-6</c:v>
                </c:pt>
                <c:pt idx="3655">
                  <c:v>1.7349999999999999E-6</c:v>
                </c:pt>
                <c:pt idx="3656">
                  <c:v>1.7370000000000001E-6</c:v>
                </c:pt>
                <c:pt idx="3657">
                  <c:v>1.734E-6</c:v>
                </c:pt>
                <c:pt idx="3658">
                  <c:v>1.7370000000000001E-6</c:v>
                </c:pt>
                <c:pt idx="3659">
                  <c:v>1.7370000000000001E-6</c:v>
                </c:pt>
                <c:pt idx="3660">
                  <c:v>1.7349999999999999E-6</c:v>
                </c:pt>
                <c:pt idx="3661">
                  <c:v>1.7379999999999999E-6</c:v>
                </c:pt>
                <c:pt idx="3662">
                  <c:v>1.7400000000000001E-6</c:v>
                </c:pt>
                <c:pt idx="3663">
                  <c:v>1.7400000000000001E-6</c:v>
                </c:pt>
                <c:pt idx="3664">
                  <c:v>1.7400000000000001E-6</c:v>
                </c:pt>
                <c:pt idx="3665">
                  <c:v>1.7370000000000001E-6</c:v>
                </c:pt>
                <c:pt idx="3666">
                  <c:v>1.7379999999999999E-6</c:v>
                </c:pt>
                <c:pt idx="3667">
                  <c:v>1.7370000000000001E-6</c:v>
                </c:pt>
                <c:pt idx="3668">
                  <c:v>1.7400000000000001E-6</c:v>
                </c:pt>
                <c:pt idx="3669">
                  <c:v>1.7370000000000001E-6</c:v>
                </c:pt>
                <c:pt idx="3670">
                  <c:v>1.7379999999999999E-6</c:v>
                </c:pt>
                <c:pt idx="3671">
                  <c:v>1.7370000000000001E-6</c:v>
                </c:pt>
                <c:pt idx="3672">
                  <c:v>1.7430000000000001E-6</c:v>
                </c:pt>
                <c:pt idx="3673">
                  <c:v>1.7370000000000001E-6</c:v>
                </c:pt>
                <c:pt idx="3674">
                  <c:v>1.742E-6</c:v>
                </c:pt>
                <c:pt idx="3675">
                  <c:v>1.7400000000000001E-6</c:v>
                </c:pt>
                <c:pt idx="3676">
                  <c:v>1.7400000000000001E-6</c:v>
                </c:pt>
                <c:pt idx="3677">
                  <c:v>1.7370000000000001E-6</c:v>
                </c:pt>
                <c:pt idx="3678">
                  <c:v>1.7370000000000001E-6</c:v>
                </c:pt>
                <c:pt idx="3679">
                  <c:v>1.734E-6</c:v>
                </c:pt>
                <c:pt idx="3680">
                  <c:v>1.7320000000000001E-6</c:v>
                </c:pt>
                <c:pt idx="3681">
                  <c:v>1.7320000000000001E-6</c:v>
                </c:pt>
                <c:pt idx="3682">
                  <c:v>1.734E-6</c:v>
                </c:pt>
                <c:pt idx="3683">
                  <c:v>1.734E-6</c:v>
                </c:pt>
                <c:pt idx="3684">
                  <c:v>1.734E-6</c:v>
                </c:pt>
                <c:pt idx="3685">
                  <c:v>1.7370000000000001E-6</c:v>
                </c:pt>
                <c:pt idx="3686">
                  <c:v>1.734E-6</c:v>
                </c:pt>
                <c:pt idx="3687">
                  <c:v>1.734E-6</c:v>
                </c:pt>
                <c:pt idx="3688">
                  <c:v>1.734E-6</c:v>
                </c:pt>
                <c:pt idx="3689">
                  <c:v>1.7370000000000001E-6</c:v>
                </c:pt>
                <c:pt idx="3690">
                  <c:v>1.7400000000000001E-6</c:v>
                </c:pt>
                <c:pt idx="3691">
                  <c:v>1.7400000000000001E-6</c:v>
                </c:pt>
                <c:pt idx="3692">
                  <c:v>1.7379999999999999E-6</c:v>
                </c:pt>
                <c:pt idx="3693">
                  <c:v>1.7400000000000001E-6</c:v>
                </c:pt>
                <c:pt idx="3694">
                  <c:v>1.7370000000000001E-6</c:v>
                </c:pt>
                <c:pt idx="3695">
                  <c:v>1.742E-6</c:v>
                </c:pt>
                <c:pt idx="3696">
                  <c:v>1.7379999999999999E-6</c:v>
                </c:pt>
                <c:pt idx="3697">
                  <c:v>1.7379999999999999E-6</c:v>
                </c:pt>
                <c:pt idx="3698">
                  <c:v>1.7370000000000001E-6</c:v>
                </c:pt>
                <c:pt idx="3699">
                  <c:v>1.7349999999999999E-6</c:v>
                </c:pt>
                <c:pt idx="3700">
                  <c:v>1.734E-6</c:v>
                </c:pt>
                <c:pt idx="3701">
                  <c:v>1.7370000000000001E-6</c:v>
                </c:pt>
                <c:pt idx="3702">
                  <c:v>1.7400000000000001E-6</c:v>
                </c:pt>
                <c:pt idx="3703">
                  <c:v>1.742E-6</c:v>
                </c:pt>
                <c:pt idx="3704">
                  <c:v>1.7400000000000001E-6</c:v>
                </c:pt>
                <c:pt idx="3705">
                  <c:v>1.7400000000000001E-6</c:v>
                </c:pt>
                <c:pt idx="3706">
                  <c:v>1.7400000000000001E-6</c:v>
                </c:pt>
                <c:pt idx="3707">
                  <c:v>1.742E-6</c:v>
                </c:pt>
                <c:pt idx="3708">
                  <c:v>1.7400000000000001E-6</c:v>
                </c:pt>
                <c:pt idx="3709">
                  <c:v>1.7349999999999999E-6</c:v>
                </c:pt>
                <c:pt idx="3710">
                  <c:v>1.7320000000000001E-6</c:v>
                </c:pt>
                <c:pt idx="3711">
                  <c:v>1.734E-6</c:v>
                </c:pt>
                <c:pt idx="3712">
                  <c:v>1.7349999999999999E-6</c:v>
                </c:pt>
                <c:pt idx="3713">
                  <c:v>1.734E-6</c:v>
                </c:pt>
                <c:pt idx="3714">
                  <c:v>1.734E-6</c:v>
                </c:pt>
                <c:pt idx="3715">
                  <c:v>1.734E-6</c:v>
                </c:pt>
                <c:pt idx="3716">
                  <c:v>1.7349999999999999E-6</c:v>
                </c:pt>
                <c:pt idx="3717">
                  <c:v>1.734E-6</c:v>
                </c:pt>
                <c:pt idx="3718">
                  <c:v>1.734E-6</c:v>
                </c:pt>
                <c:pt idx="3719">
                  <c:v>1.734E-6</c:v>
                </c:pt>
                <c:pt idx="3720">
                  <c:v>1.7320000000000001E-6</c:v>
                </c:pt>
                <c:pt idx="3721">
                  <c:v>1.734E-6</c:v>
                </c:pt>
                <c:pt idx="3722">
                  <c:v>1.7349999999999999E-6</c:v>
                </c:pt>
                <c:pt idx="3723">
                  <c:v>1.7349999999999999E-6</c:v>
                </c:pt>
                <c:pt idx="3724">
                  <c:v>1.734E-6</c:v>
                </c:pt>
                <c:pt idx="3725">
                  <c:v>1.7320000000000001E-6</c:v>
                </c:pt>
                <c:pt idx="3726">
                  <c:v>1.734E-6</c:v>
                </c:pt>
                <c:pt idx="3727">
                  <c:v>1.734E-6</c:v>
                </c:pt>
                <c:pt idx="3728">
                  <c:v>1.7349999999999999E-6</c:v>
                </c:pt>
                <c:pt idx="3729">
                  <c:v>1.734E-6</c:v>
                </c:pt>
                <c:pt idx="3730">
                  <c:v>1.7349999999999999E-6</c:v>
                </c:pt>
                <c:pt idx="3731">
                  <c:v>1.7349999999999999E-6</c:v>
                </c:pt>
                <c:pt idx="3732">
                  <c:v>1.742E-6</c:v>
                </c:pt>
                <c:pt idx="3733">
                  <c:v>1.742E-6</c:v>
                </c:pt>
                <c:pt idx="3734">
                  <c:v>1.742E-6</c:v>
                </c:pt>
                <c:pt idx="3735">
                  <c:v>1.7430000000000001E-6</c:v>
                </c:pt>
                <c:pt idx="3736">
                  <c:v>1.742E-6</c:v>
                </c:pt>
                <c:pt idx="3737">
                  <c:v>1.7379999999999999E-6</c:v>
                </c:pt>
                <c:pt idx="3738">
                  <c:v>1.742E-6</c:v>
                </c:pt>
                <c:pt idx="3739">
                  <c:v>1.7370000000000001E-6</c:v>
                </c:pt>
                <c:pt idx="3740">
                  <c:v>1.7400000000000001E-6</c:v>
                </c:pt>
                <c:pt idx="3741">
                  <c:v>1.7400000000000001E-6</c:v>
                </c:pt>
                <c:pt idx="3742">
                  <c:v>1.7349999999999999E-6</c:v>
                </c:pt>
                <c:pt idx="3743">
                  <c:v>1.7370000000000001E-6</c:v>
                </c:pt>
                <c:pt idx="3744">
                  <c:v>1.734E-6</c:v>
                </c:pt>
                <c:pt idx="3745">
                  <c:v>1.7349999999999999E-6</c:v>
                </c:pt>
                <c:pt idx="3746">
                  <c:v>1.734E-6</c:v>
                </c:pt>
                <c:pt idx="3747">
                  <c:v>1.7320000000000001E-6</c:v>
                </c:pt>
                <c:pt idx="3748">
                  <c:v>1.7320000000000001E-6</c:v>
                </c:pt>
                <c:pt idx="3749">
                  <c:v>1.7320000000000001E-6</c:v>
                </c:pt>
                <c:pt idx="3750">
                  <c:v>1.734E-6</c:v>
                </c:pt>
                <c:pt idx="3751">
                  <c:v>1.7370000000000001E-6</c:v>
                </c:pt>
                <c:pt idx="3752">
                  <c:v>1.7349999999999999E-6</c:v>
                </c:pt>
                <c:pt idx="3753">
                  <c:v>1.734E-6</c:v>
                </c:pt>
                <c:pt idx="3754">
                  <c:v>1.7320000000000001E-6</c:v>
                </c:pt>
                <c:pt idx="3755">
                  <c:v>1.734E-6</c:v>
                </c:pt>
                <c:pt idx="3756">
                  <c:v>1.7320000000000001E-6</c:v>
                </c:pt>
                <c:pt idx="3757">
                  <c:v>1.7349999999999999E-6</c:v>
                </c:pt>
                <c:pt idx="3758">
                  <c:v>1.7320000000000001E-6</c:v>
                </c:pt>
                <c:pt idx="3759">
                  <c:v>1.7349999999999999E-6</c:v>
                </c:pt>
                <c:pt idx="3760">
                  <c:v>1.7320000000000001E-6</c:v>
                </c:pt>
                <c:pt idx="3761">
                  <c:v>1.7320000000000001E-6</c:v>
                </c:pt>
                <c:pt idx="3762">
                  <c:v>1.7349999999999999E-6</c:v>
                </c:pt>
                <c:pt idx="3763">
                  <c:v>1.734E-6</c:v>
                </c:pt>
                <c:pt idx="3764">
                  <c:v>1.7400000000000001E-6</c:v>
                </c:pt>
                <c:pt idx="3765">
                  <c:v>1.7349999999999999E-6</c:v>
                </c:pt>
                <c:pt idx="3766">
                  <c:v>1.742E-6</c:v>
                </c:pt>
                <c:pt idx="3767">
                  <c:v>1.7400000000000001E-6</c:v>
                </c:pt>
                <c:pt idx="3768">
                  <c:v>1.7349999999999999E-6</c:v>
                </c:pt>
                <c:pt idx="3769">
                  <c:v>1.7370000000000001E-6</c:v>
                </c:pt>
                <c:pt idx="3770">
                  <c:v>1.7379999999999999E-6</c:v>
                </c:pt>
                <c:pt idx="3771">
                  <c:v>1.7379999999999999E-6</c:v>
                </c:pt>
                <c:pt idx="3772">
                  <c:v>1.742E-6</c:v>
                </c:pt>
                <c:pt idx="3773">
                  <c:v>1.742E-6</c:v>
                </c:pt>
                <c:pt idx="3774">
                  <c:v>1.7379999999999999E-6</c:v>
                </c:pt>
                <c:pt idx="3775">
                  <c:v>1.7370000000000001E-6</c:v>
                </c:pt>
                <c:pt idx="3776">
                  <c:v>1.742E-6</c:v>
                </c:pt>
                <c:pt idx="3777">
                  <c:v>1.7400000000000001E-6</c:v>
                </c:pt>
                <c:pt idx="3778">
                  <c:v>1.7379999999999999E-6</c:v>
                </c:pt>
                <c:pt idx="3779">
                  <c:v>1.7379999999999999E-6</c:v>
                </c:pt>
                <c:pt idx="3780">
                  <c:v>1.734E-6</c:v>
                </c:pt>
                <c:pt idx="3781">
                  <c:v>1.734E-6</c:v>
                </c:pt>
                <c:pt idx="3782">
                  <c:v>1.734E-6</c:v>
                </c:pt>
                <c:pt idx="3783">
                  <c:v>1.7349999999999999E-6</c:v>
                </c:pt>
                <c:pt idx="3784">
                  <c:v>1.734E-6</c:v>
                </c:pt>
                <c:pt idx="3785">
                  <c:v>1.7379999999999999E-6</c:v>
                </c:pt>
                <c:pt idx="3786">
                  <c:v>1.7400000000000001E-6</c:v>
                </c:pt>
                <c:pt idx="3787">
                  <c:v>1.7400000000000001E-6</c:v>
                </c:pt>
                <c:pt idx="3788">
                  <c:v>1.742E-6</c:v>
                </c:pt>
                <c:pt idx="3789">
                  <c:v>1.742E-6</c:v>
                </c:pt>
                <c:pt idx="3790">
                  <c:v>1.7379999999999999E-6</c:v>
                </c:pt>
                <c:pt idx="3791">
                  <c:v>1.7379999999999999E-6</c:v>
                </c:pt>
                <c:pt idx="3792">
                  <c:v>1.734E-6</c:v>
                </c:pt>
                <c:pt idx="3793">
                  <c:v>1.7370000000000001E-6</c:v>
                </c:pt>
                <c:pt idx="3794">
                  <c:v>1.7349999999999999E-6</c:v>
                </c:pt>
                <c:pt idx="3795">
                  <c:v>1.7349999999999999E-6</c:v>
                </c:pt>
                <c:pt idx="3796">
                  <c:v>1.7320000000000001E-6</c:v>
                </c:pt>
                <c:pt idx="3797">
                  <c:v>1.734E-6</c:v>
                </c:pt>
                <c:pt idx="3798">
                  <c:v>1.734E-6</c:v>
                </c:pt>
                <c:pt idx="3799">
                  <c:v>1.7320000000000001E-6</c:v>
                </c:pt>
                <c:pt idx="3800">
                  <c:v>1.731E-6</c:v>
                </c:pt>
                <c:pt idx="3801">
                  <c:v>1.734E-6</c:v>
                </c:pt>
                <c:pt idx="3802">
                  <c:v>1.7320000000000001E-6</c:v>
                </c:pt>
                <c:pt idx="3803">
                  <c:v>1.731E-6</c:v>
                </c:pt>
                <c:pt idx="3804">
                  <c:v>1.7320000000000001E-6</c:v>
                </c:pt>
                <c:pt idx="3805">
                  <c:v>1.7320000000000001E-6</c:v>
                </c:pt>
                <c:pt idx="3806">
                  <c:v>1.7320000000000001E-6</c:v>
                </c:pt>
                <c:pt idx="3807">
                  <c:v>1.731E-6</c:v>
                </c:pt>
                <c:pt idx="3808">
                  <c:v>1.734E-6</c:v>
                </c:pt>
                <c:pt idx="3809">
                  <c:v>1.7320000000000001E-6</c:v>
                </c:pt>
                <c:pt idx="3810">
                  <c:v>1.734E-6</c:v>
                </c:pt>
                <c:pt idx="3811">
                  <c:v>1.7320000000000001E-6</c:v>
                </c:pt>
                <c:pt idx="3812">
                  <c:v>1.7320000000000001E-6</c:v>
                </c:pt>
                <c:pt idx="3813">
                  <c:v>1.7320000000000001E-6</c:v>
                </c:pt>
                <c:pt idx="3814">
                  <c:v>1.734E-6</c:v>
                </c:pt>
                <c:pt idx="3815">
                  <c:v>1.7320000000000001E-6</c:v>
                </c:pt>
                <c:pt idx="3816">
                  <c:v>1.7349999999999999E-6</c:v>
                </c:pt>
                <c:pt idx="3817">
                  <c:v>1.7320000000000001E-6</c:v>
                </c:pt>
                <c:pt idx="3818">
                  <c:v>1.734E-6</c:v>
                </c:pt>
                <c:pt idx="3819">
                  <c:v>1.734E-6</c:v>
                </c:pt>
                <c:pt idx="3820">
                  <c:v>1.7370000000000001E-6</c:v>
                </c:pt>
                <c:pt idx="3821">
                  <c:v>1.742E-6</c:v>
                </c:pt>
                <c:pt idx="3822">
                  <c:v>1.7430000000000001E-6</c:v>
                </c:pt>
                <c:pt idx="3823">
                  <c:v>1.7379999999999999E-6</c:v>
                </c:pt>
                <c:pt idx="3824">
                  <c:v>1.742E-6</c:v>
                </c:pt>
                <c:pt idx="3825">
                  <c:v>1.7430000000000001E-6</c:v>
                </c:pt>
                <c:pt idx="3826">
                  <c:v>1.7379999999999999E-6</c:v>
                </c:pt>
                <c:pt idx="3827">
                  <c:v>1.7400000000000001E-6</c:v>
                </c:pt>
                <c:pt idx="3828">
                  <c:v>1.7400000000000001E-6</c:v>
                </c:pt>
                <c:pt idx="3829">
                  <c:v>1.7349999999999999E-6</c:v>
                </c:pt>
                <c:pt idx="3830">
                  <c:v>1.7349999999999999E-6</c:v>
                </c:pt>
                <c:pt idx="3831">
                  <c:v>1.7370000000000001E-6</c:v>
                </c:pt>
                <c:pt idx="3832">
                  <c:v>1.7379999999999999E-6</c:v>
                </c:pt>
                <c:pt idx="3833">
                  <c:v>1.7349999999999999E-6</c:v>
                </c:pt>
                <c:pt idx="3834">
                  <c:v>1.7400000000000001E-6</c:v>
                </c:pt>
                <c:pt idx="3835">
                  <c:v>1.7379999999999999E-6</c:v>
                </c:pt>
                <c:pt idx="3836">
                  <c:v>1.742E-6</c:v>
                </c:pt>
                <c:pt idx="3837">
                  <c:v>1.7379999999999999E-6</c:v>
                </c:pt>
                <c:pt idx="3838">
                  <c:v>1.7379999999999999E-6</c:v>
                </c:pt>
                <c:pt idx="3839">
                  <c:v>1.7379999999999999E-6</c:v>
                </c:pt>
                <c:pt idx="3840">
                  <c:v>1.7379999999999999E-6</c:v>
                </c:pt>
                <c:pt idx="3841">
                  <c:v>1.7349999999999999E-6</c:v>
                </c:pt>
                <c:pt idx="3842">
                  <c:v>1.7400000000000001E-6</c:v>
                </c:pt>
                <c:pt idx="3843">
                  <c:v>1.7349999999999999E-6</c:v>
                </c:pt>
                <c:pt idx="3844">
                  <c:v>1.734E-6</c:v>
                </c:pt>
                <c:pt idx="3845">
                  <c:v>1.734E-6</c:v>
                </c:pt>
                <c:pt idx="3846">
                  <c:v>1.7320000000000001E-6</c:v>
                </c:pt>
                <c:pt idx="3847">
                  <c:v>1.7320000000000001E-6</c:v>
                </c:pt>
                <c:pt idx="3848">
                  <c:v>1.731E-6</c:v>
                </c:pt>
                <c:pt idx="3849">
                  <c:v>1.731E-6</c:v>
                </c:pt>
                <c:pt idx="3850">
                  <c:v>1.7320000000000001E-6</c:v>
                </c:pt>
                <c:pt idx="3851">
                  <c:v>1.734E-6</c:v>
                </c:pt>
                <c:pt idx="3852">
                  <c:v>1.734E-6</c:v>
                </c:pt>
                <c:pt idx="3853">
                  <c:v>1.7320000000000001E-6</c:v>
                </c:pt>
                <c:pt idx="3854">
                  <c:v>1.7320000000000001E-6</c:v>
                </c:pt>
                <c:pt idx="3855">
                  <c:v>1.734E-6</c:v>
                </c:pt>
                <c:pt idx="3856">
                  <c:v>1.7349999999999999E-6</c:v>
                </c:pt>
                <c:pt idx="3857">
                  <c:v>1.7370000000000001E-6</c:v>
                </c:pt>
                <c:pt idx="3858">
                  <c:v>1.7379999999999999E-6</c:v>
                </c:pt>
                <c:pt idx="3859">
                  <c:v>1.7379999999999999E-6</c:v>
                </c:pt>
                <c:pt idx="3860">
                  <c:v>1.7379999999999999E-6</c:v>
                </c:pt>
                <c:pt idx="3861">
                  <c:v>1.7379999999999999E-6</c:v>
                </c:pt>
                <c:pt idx="3862">
                  <c:v>1.7379999999999999E-6</c:v>
                </c:pt>
                <c:pt idx="3863">
                  <c:v>1.742E-6</c:v>
                </c:pt>
                <c:pt idx="3864">
                  <c:v>1.7379999999999999E-6</c:v>
                </c:pt>
                <c:pt idx="3865">
                  <c:v>1.7400000000000001E-6</c:v>
                </c:pt>
                <c:pt idx="3866">
                  <c:v>1.7349999999999999E-6</c:v>
                </c:pt>
                <c:pt idx="3867">
                  <c:v>1.742E-6</c:v>
                </c:pt>
                <c:pt idx="3868">
                  <c:v>1.7370000000000001E-6</c:v>
                </c:pt>
                <c:pt idx="3869">
                  <c:v>1.742E-6</c:v>
                </c:pt>
                <c:pt idx="3870">
                  <c:v>1.7349999999999999E-6</c:v>
                </c:pt>
                <c:pt idx="3871">
                  <c:v>1.7349999999999999E-6</c:v>
                </c:pt>
                <c:pt idx="3872">
                  <c:v>1.7320000000000001E-6</c:v>
                </c:pt>
                <c:pt idx="3873">
                  <c:v>1.734E-6</c:v>
                </c:pt>
                <c:pt idx="3874">
                  <c:v>1.7320000000000001E-6</c:v>
                </c:pt>
                <c:pt idx="3875">
                  <c:v>1.7320000000000001E-6</c:v>
                </c:pt>
                <c:pt idx="3876">
                  <c:v>1.734E-6</c:v>
                </c:pt>
                <c:pt idx="3877">
                  <c:v>1.734E-6</c:v>
                </c:pt>
                <c:pt idx="3878">
                  <c:v>1.7320000000000001E-6</c:v>
                </c:pt>
                <c:pt idx="3879">
                  <c:v>1.7349999999999999E-6</c:v>
                </c:pt>
                <c:pt idx="3880">
                  <c:v>1.7320000000000001E-6</c:v>
                </c:pt>
                <c:pt idx="3881">
                  <c:v>1.7349999999999999E-6</c:v>
                </c:pt>
                <c:pt idx="3882">
                  <c:v>1.7320000000000001E-6</c:v>
                </c:pt>
                <c:pt idx="3883">
                  <c:v>1.734E-6</c:v>
                </c:pt>
                <c:pt idx="3884">
                  <c:v>1.7370000000000001E-6</c:v>
                </c:pt>
                <c:pt idx="3885">
                  <c:v>1.7349999999999999E-6</c:v>
                </c:pt>
                <c:pt idx="3886">
                  <c:v>1.7349999999999999E-6</c:v>
                </c:pt>
                <c:pt idx="3887">
                  <c:v>1.7349999999999999E-6</c:v>
                </c:pt>
                <c:pt idx="3888">
                  <c:v>1.7349999999999999E-6</c:v>
                </c:pt>
                <c:pt idx="3889">
                  <c:v>1.7349999999999999E-6</c:v>
                </c:pt>
                <c:pt idx="3890">
                  <c:v>1.7370000000000001E-6</c:v>
                </c:pt>
                <c:pt idx="3891">
                  <c:v>1.7349999999999999E-6</c:v>
                </c:pt>
                <c:pt idx="3892">
                  <c:v>1.7370000000000001E-6</c:v>
                </c:pt>
                <c:pt idx="3893">
                  <c:v>1.734E-6</c:v>
                </c:pt>
                <c:pt idx="3894">
                  <c:v>1.734E-6</c:v>
                </c:pt>
                <c:pt idx="3895">
                  <c:v>1.734E-6</c:v>
                </c:pt>
                <c:pt idx="3896">
                  <c:v>1.734E-6</c:v>
                </c:pt>
                <c:pt idx="3897">
                  <c:v>1.7349999999999999E-6</c:v>
                </c:pt>
                <c:pt idx="3898">
                  <c:v>1.7379999999999999E-6</c:v>
                </c:pt>
                <c:pt idx="3899">
                  <c:v>1.7370000000000001E-6</c:v>
                </c:pt>
                <c:pt idx="3900">
                  <c:v>1.7349999999999999E-6</c:v>
                </c:pt>
                <c:pt idx="3901">
                  <c:v>1.7349999999999999E-6</c:v>
                </c:pt>
                <c:pt idx="3902">
                  <c:v>1.7379999999999999E-6</c:v>
                </c:pt>
                <c:pt idx="3903">
                  <c:v>1.7370000000000001E-6</c:v>
                </c:pt>
                <c:pt idx="3904">
                  <c:v>1.734E-6</c:v>
                </c:pt>
                <c:pt idx="3905">
                  <c:v>1.734E-6</c:v>
                </c:pt>
                <c:pt idx="3906">
                  <c:v>1.7320000000000001E-6</c:v>
                </c:pt>
                <c:pt idx="3907">
                  <c:v>1.734E-6</c:v>
                </c:pt>
                <c:pt idx="3908">
                  <c:v>1.734E-6</c:v>
                </c:pt>
                <c:pt idx="3909">
                  <c:v>1.7320000000000001E-6</c:v>
                </c:pt>
                <c:pt idx="3910">
                  <c:v>1.7320000000000001E-6</c:v>
                </c:pt>
                <c:pt idx="3911">
                  <c:v>1.7320000000000001E-6</c:v>
                </c:pt>
                <c:pt idx="3912">
                  <c:v>1.734E-6</c:v>
                </c:pt>
                <c:pt idx="3913">
                  <c:v>1.7320000000000001E-6</c:v>
                </c:pt>
                <c:pt idx="3914">
                  <c:v>1.7320000000000001E-6</c:v>
                </c:pt>
                <c:pt idx="3915">
                  <c:v>1.7320000000000001E-6</c:v>
                </c:pt>
                <c:pt idx="3916">
                  <c:v>1.7320000000000001E-6</c:v>
                </c:pt>
                <c:pt idx="3917">
                  <c:v>1.7320000000000001E-6</c:v>
                </c:pt>
                <c:pt idx="3918">
                  <c:v>1.731E-6</c:v>
                </c:pt>
                <c:pt idx="3919">
                  <c:v>1.7320000000000001E-6</c:v>
                </c:pt>
                <c:pt idx="3920">
                  <c:v>1.7320000000000001E-6</c:v>
                </c:pt>
                <c:pt idx="3921">
                  <c:v>1.7320000000000001E-6</c:v>
                </c:pt>
                <c:pt idx="3922">
                  <c:v>1.7320000000000001E-6</c:v>
                </c:pt>
                <c:pt idx="3923">
                  <c:v>1.7320000000000001E-6</c:v>
                </c:pt>
                <c:pt idx="3924">
                  <c:v>1.7320000000000001E-6</c:v>
                </c:pt>
                <c:pt idx="3925">
                  <c:v>1.7320000000000001E-6</c:v>
                </c:pt>
                <c:pt idx="3926">
                  <c:v>1.7320000000000001E-6</c:v>
                </c:pt>
                <c:pt idx="3927">
                  <c:v>1.7320000000000001E-6</c:v>
                </c:pt>
                <c:pt idx="3928">
                  <c:v>1.7370000000000001E-6</c:v>
                </c:pt>
                <c:pt idx="3929">
                  <c:v>1.7349999999999999E-6</c:v>
                </c:pt>
                <c:pt idx="3930">
                  <c:v>1.7370000000000001E-6</c:v>
                </c:pt>
                <c:pt idx="3931">
                  <c:v>1.7379999999999999E-6</c:v>
                </c:pt>
                <c:pt idx="3932">
                  <c:v>1.7379999999999999E-6</c:v>
                </c:pt>
                <c:pt idx="3933">
                  <c:v>1.7370000000000001E-6</c:v>
                </c:pt>
                <c:pt idx="3934">
                  <c:v>1.7349999999999999E-6</c:v>
                </c:pt>
                <c:pt idx="3935">
                  <c:v>1.734E-6</c:v>
                </c:pt>
                <c:pt idx="3936">
                  <c:v>1.7349999999999999E-6</c:v>
                </c:pt>
                <c:pt idx="3937">
                  <c:v>1.7349999999999999E-6</c:v>
                </c:pt>
                <c:pt idx="3938">
                  <c:v>1.734E-6</c:v>
                </c:pt>
                <c:pt idx="3939">
                  <c:v>1.734E-6</c:v>
                </c:pt>
                <c:pt idx="3940">
                  <c:v>1.734E-6</c:v>
                </c:pt>
                <c:pt idx="3941">
                  <c:v>1.734E-6</c:v>
                </c:pt>
                <c:pt idx="3942">
                  <c:v>1.734E-6</c:v>
                </c:pt>
                <c:pt idx="3943">
                  <c:v>1.734E-6</c:v>
                </c:pt>
                <c:pt idx="3944">
                  <c:v>1.7349999999999999E-6</c:v>
                </c:pt>
                <c:pt idx="3945">
                  <c:v>1.734E-6</c:v>
                </c:pt>
                <c:pt idx="3946">
                  <c:v>1.7349999999999999E-6</c:v>
                </c:pt>
                <c:pt idx="3947">
                  <c:v>1.7349999999999999E-6</c:v>
                </c:pt>
                <c:pt idx="3948">
                  <c:v>1.734E-6</c:v>
                </c:pt>
                <c:pt idx="3949">
                  <c:v>1.7349999999999999E-6</c:v>
                </c:pt>
                <c:pt idx="3950">
                  <c:v>1.734E-6</c:v>
                </c:pt>
                <c:pt idx="3951">
                  <c:v>1.7320000000000001E-6</c:v>
                </c:pt>
                <c:pt idx="3952">
                  <c:v>1.734E-6</c:v>
                </c:pt>
                <c:pt idx="3953">
                  <c:v>1.734E-6</c:v>
                </c:pt>
                <c:pt idx="3954">
                  <c:v>1.7320000000000001E-6</c:v>
                </c:pt>
                <c:pt idx="3955">
                  <c:v>1.731E-6</c:v>
                </c:pt>
                <c:pt idx="3956">
                  <c:v>1.734E-6</c:v>
                </c:pt>
                <c:pt idx="3957">
                  <c:v>1.734E-6</c:v>
                </c:pt>
                <c:pt idx="3958">
                  <c:v>1.7320000000000001E-6</c:v>
                </c:pt>
                <c:pt idx="3959">
                  <c:v>1.7349999999999999E-6</c:v>
                </c:pt>
                <c:pt idx="3960">
                  <c:v>1.734E-6</c:v>
                </c:pt>
                <c:pt idx="3961">
                  <c:v>1.7349999999999999E-6</c:v>
                </c:pt>
                <c:pt idx="3962">
                  <c:v>1.7370000000000001E-6</c:v>
                </c:pt>
                <c:pt idx="3963">
                  <c:v>1.7379999999999999E-6</c:v>
                </c:pt>
                <c:pt idx="3964">
                  <c:v>1.7370000000000001E-6</c:v>
                </c:pt>
                <c:pt idx="3965">
                  <c:v>1.7370000000000001E-6</c:v>
                </c:pt>
                <c:pt idx="3966">
                  <c:v>1.742E-6</c:v>
                </c:pt>
                <c:pt idx="3967">
                  <c:v>1.7379999999999999E-6</c:v>
                </c:pt>
                <c:pt idx="3968">
                  <c:v>1.7400000000000001E-6</c:v>
                </c:pt>
                <c:pt idx="3969">
                  <c:v>1.7400000000000001E-6</c:v>
                </c:pt>
                <c:pt idx="3970">
                  <c:v>1.742E-6</c:v>
                </c:pt>
                <c:pt idx="3971">
                  <c:v>1.7370000000000001E-6</c:v>
                </c:pt>
                <c:pt idx="3972">
                  <c:v>1.7430000000000001E-6</c:v>
                </c:pt>
                <c:pt idx="3973">
                  <c:v>1.742E-6</c:v>
                </c:pt>
                <c:pt idx="3974">
                  <c:v>1.7430000000000001E-6</c:v>
                </c:pt>
                <c:pt idx="3975">
                  <c:v>1.7400000000000001E-6</c:v>
                </c:pt>
                <c:pt idx="3976">
                  <c:v>1.7400000000000001E-6</c:v>
                </c:pt>
                <c:pt idx="3977">
                  <c:v>1.7379999999999999E-6</c:v>
                </c:pt>
                <c:pt idx="3978">
                  <c:v>1.742E-6</c:v>
                </c:pt>
                <c:pt idx="3979">
                  <c:v>1.7349999999999999E-6</c:v>
                </c:pt>
                <c:pt idx="3980">
                  <c:v>1.7379999999999999E-6</c:v>
                </c:pt>
                <c:pt idx="3981">
                  <c:v>1.734E-6</c:v>
                </c:pt>
                <c:pt idx="3982">
                  <c:v>1.7320000000000001E-6</c:v>
                </c:pt>
                <c:pt idx="3983">
                  <c:v>1.731E-6</c:v>
                </c:pt>
                <c:pt idx="3984">
                  <c:v>1.7320000000000001E-6</c:v>
                </c:pt>
                <c:pt idx="3985">
                  <c:v>1.734E-6</c:v>
                </c:pt>
                <c:pt idx="3986">
                  <c:v>1.731E-6</c:v>
                </c:pt>
                <c:pt idx="3987">
                  <c:v>1.734E-6</c:v>
                </c:pt>
                <c:pt idx="3988">
                  <c:v>1.734E-6</c:v>
                </c:pt>
                <c:pt idx="3989">
                  <c:v>1.734E-6</c:v>
                </c:pt>
                <c:pt idx="3990">
                  <c:v>1.734E-6</c:v>
                </c:pt>
                <c:pt idx="3991">
                  <c:v>1.7379999999999999E-6</c:v>
                </c:pt>
                <c:pt idx="3992">
                  <c:v>1.7349999999999999E-6</c:v>
                </c:pt>
                <c:pt idx="3993">
                  <c:v>1.7349999999999999E-6</c:v>
                </c:pt>
                <c:pt idx="3994">
                  <c:v>1.7370000000000001E-6</c:v>
                </c:pt>
                <c:pt idx="3995">
                  <c:v>1.7349999999999999E-6</c:v>
                </c:pt>
                <c:pt idx="3996">
                  <c:v>1.7349999999999999E-6</c:v>
                </c:pt>
                <c:pt idx="3997">
                  <c:v>1.7349999999999999E-6</c:v>
                </c:pt>
                <c:pt idx="3998">
                  <c:v>1.7349999999999999E-6</c:v>
                </c:pt>
                <c:pt idx="3999">
                  <c:v>1.7400000000000001E-6</c:v>
                </c:pt>
                <c:pt idx="4000">
                  <c:v>1.7370000000000001E-6</c:v>
                </c:pt>
                <c:pt idx="4001">
                  <c:v>1.7349999999999999E-6</c:v>
                </c:pt>
                <c:pt idx="4002">
                  <c:v>1.7379999999999999E-6</c:v>
                </c:pt>
                <c:pt idx="4003">
                  <c:v>1.7349999999999999E-6</c:v>
                </c:pt>
                <c:pt idx="4004">
                  <c:v>1.7370000000000001E-6</c:v>
                </c:pt>
                <c:pt idx="4005">
                  <c:v>1.7370000000000001E-6</c:v>
                </c:pt>
                <c:pt idx="4006">
                  <c:v>1.7349999999999999E-6</c:v>
                </c:pt>
                <c:pt idx="4007">
                  <c:v>1.7379999999999999E-6</c:v>
                </c:pt>
                <c:pt idx="4008">
                  <c:v>1.7379999999999999E-6</c:v>
                </c:pt>
                <c:pt idx="4009">
                  <c:v>1.7379999999999999E-6</c:v>
                </c:pt>
                <c:pt idx="4010">
                  <c:v>1.7349999999999999E-6</c:v>
                </c:pt>
                <c:pt idx="4011">
                  <c:v>1.7370000000000001E-6</c:v>
                </c:pt>
                <c:pt idx="4012">
                  <c:v>1.7320000000000001E-6</c:v>
                </c:pt>
                <c:pt idx="4013">
                  <c:v>1.7320000000000001E-6</c:v>
                </c:pt>
                <c:pt idx="4014">
                  <c:v>1.734E-6</c:v>
                </c:pt>
                <c:pt idx="4015">
                  <c:v>1.7320000000000001E-6</c:v>
                </c:pt>
                <c:pt idx="4016">
                  <c:v>1.7320000000000001E-6</c:v>
                </c:pt>
                <c:pt idx="4017">
                  <c:v>1.7320000000000001E-6</c:v>
                </c:pt>
                <c:pt idx="4018">
                  <c:v>1.7320000000000001E-6</c:v>
                </c:pt>
                <c:pt idx="4019">
                  <c:v>1.7269999999999999E-6</c:v>
                </c:pt>
                <c:pt idx="4020">
                  <c:v>1.7320000000000001E-6</c:v>
                </c:pt>
                <c:pt idx="4021">
                  <c:v>1.731E-6</c:v>
                </c:pt>
                <c:pt idx="4022">
                  <c:v>1.731E-6</c:v>
                </c:pt>
                <c:pt idx="4023">
                  <c:v>1.7320000000000001E-6</c:v>
                </c:pt>
                <c:pt idx="4024">
                  <c:v>1.7320000000000001E-6</c:v>
                </c:pt>
                <c:pt idx="4025">
                  <c:v>1.7320000000000001E-6</c:v>
                </c:pt>
                <c:pt idx="4026">
                  <c:v>1.7320000000000001E-6</c:v>
                </c:pt>
                <c:pt idx="4027">
                  <c:v>1.734E-6</c:v>
                </c:pt>
                <c:pt idx="4028">
                  <c:v>1.7349999999999999E-6</c:v>
                </c:pt>
                <c:pt idx="4029">
                  <c:v>1.734E-6</c:v>
                </c:pt>
                <c:pt idx="4030">
                  <c:v>1.734E-6</c:v>
                </c:pt>
                <c:pt idx="4031">
                  <c:v>1.734E-6</c:v>
                </c:pt>
                <c:pt idx="4032">
                  <c:v>1.7320000000000001E-6</c:v>
                </c:pt>
                <c:pt idx="4033">
                  <c:v>1.7349999999999999E-6</c:v>
                </c:pt>
                <c:pt idx="4034">
                  <c:v>1.734E-6</c:v>
                </c:pt>
                <c:pt idx="4035">
                  <c:v>1.7320000000000001E-6</c:v>
                </c:pt>
                <c:pt idx="4036">
                  <c:v>1.731E-6</c:v>
                </c:pt>
                <c:pt idx="4037">
                  <c:v>1.734E-6</c:v>
                </c:pt>
                <c:pt idx="4038">
                  <c:v>1.7320000000000001E-6</c:v>
                </c:pt>
                <c:pt idx="4039">
                  <c:v>1.7320000000000001E-6</c:v>
                </c:pt>
                <c:pt idx="4040">
                  <c:v>1.7320000000000001E-6</c:v>
                </c:pt>
                <c:pt idx="4041">
                  <c:v>1.7320000000000001E-6</c:v>
                </c:pt>
                <c:pt idx="4042">
                  <c:v>1.7320000000000001E-6</c:v>
                </c:pt>
                <c:pt idx="4043">
                  <c:v>1.7349999999999999E-6</c:v>
                </c:pt>
                <c:pt idx="4044">
                  <c:v>1.7349999999999999E-6</c:v>
                </c:pt>
                <c:pt idx="4045">
                  <c:v>1.734E-6</c:v>
                </c:pt>
                <c:pt idx="4046">
                  <c:v>1.734E-6</c:v>
                </c:pt>
                <c:pt idx="4047">
                  <c:v>1.7370000000000001E-6</c:v>
                </c:pt>
                <c:pt idx="4048">
                  <c:v>1.7320000000000001E-6</c:v>
                </c:pt>
                <c:pt idx="4049">
                  <c:v>1.734E-6</c:v>
                </c:pt>
                <c:pt idx="4050">
                  <c:v>1.734E-6</c:v>
                </c:pt>
                <c:pt idx="4051">
                  <c:v>1.7370000000000001E-6</c:v>
                </c:pt>
                <c:pt idx="4052">
                  <c:v>1.7349999999999999E-6</c:v>
                </c:pt>
                <c:pt idx="4053">
                  <c:v>1.7320000000000001E-6</c:v>
                </c:pt>
                <c:pt idx="4054">
                  <c:v>1.7320000000000001E-6</c:v>
                </c:pt>
                <c:pt idx="4055">
                  <c:v>1.7379999999999999E-6</c:v>
                </c:pt>
                <c:pt idx="4056">
                  <c:v>1.7320000000000001E-6</c:v>
                </c:pt>
                <c:pt idx="4057">
                  <c:v>1.7320000000000001E-6</c:v>
                </c:pt>
                <c:pt idx="4058">
                  <c:v>1.7320000000000001E-6</c:v>
                </c:pt>
                <c:pt idx="4059">
                  <c:v>1.734E-6</c:v>
                </c:pt>
                <c:pt idx="4060">
                  <c:v>1.7370000000000001E-6</c:v>
                </c:pt>
                <c:pt idx="4061">
                  <c:v>1.7349999999999999E-6</c:v>
                </c:pt>
                <c:pt idx="4062">
                  <c:v>1.7349999999999999E-6</c:v>
                </c:pt>
                <c:pt idx="4063">
                  <c:v>1.7379999999999999E-6</c:v>
                </c:pt>
                <c:pt idx="4064">
                  <c:v>1.7400000000000001E-6</c:v>
                </c:pt>
                <c:pt idx="4065">
                  <c:v>1.742E-6</c:v>
                </c:pt>
                <c:pt idx="4066">
                  <c:v>1.7400000000000001E-6</c:v>
                </c:pt>
                <c:pt idx="4067">
                  <c:v>1.7379999999999999E-6</c:v>
                </c:pt>
                <c:pt idx="4068">
                  <c:v>1.7400000000000001E-6</c:v>
                </c:pt>
                <c:pt idx="4069">
                  <c:v>1.7400000000000001E-6</c:v>
                </c:pt>
                <c:pt idx="4070">
                  <c:v>1.742E-6</c:v>
                </c:pt>
                <c:pt idx="4071">
                  <c:v>1.7430000000000001E-6</c:v>
                </c:pt>
                <c:pt idx="4072">
                  <c:v>1.7430000000000001E-6</c:v>
                </c:pt>
                <c:pt idx="4073">
                  <c:v>1.745E-6</c:v>
                </c:pt>
                <c:pt idx="4074">
                  <c:v>1.7430000000000001E-6</c:v>
                </c:pt>
                <c:pt idx="4075">
                  <c:v>1.7430000000000001E-6</c:v>
                </c:pt>
                <c:pt idx="4076">
                  <c:v>1.745E-6</c:v>
                </c:pt>
                <c:pt idx="4077">
                  <c:v>1.7430000000000001E-6</c:v>
                </c:pt>
                <c:pt idx="4078">
                  <c:v>1.7430000000000001E-6</c:v>
                </c:pt>
                <c:pt idx="4079">
                  <c:v>1.742E-6</c:v>
                </c:pt>
                <c:pt idx="4080">
                  <c:v>1.742E-6</c:v>
                </c:pt>
                <c:pt idx="4081">
                  <c:v>1.7379999999999999E-6</c:v>
                </c:pt>
                <c:pt idx="4082">
                  <c:v>1.7400000000000001E-6</c:v>
                </c:pt>
                <c:pt idx="4083">
                  <c:v>1.742E-6</c:v>
                </c:pt>
                <c:pt idx="4084">
                  <c:v>1.742E-6</c:v>
                </c:pt>
                <c:pt idx="4085">
                  <c:v>1.7400000000000001E-6</c:v>
                </c:pt>
                <c:pt idx="4086">
                  <c:v>1.742E-6</c:v>
                </c:pt>
                <c:pt idx="4087">
                  <c:v>1.7400000000000001E-6</c:v>
                </c:pt>
                <c:pt idx="4088">
                  <c:v>1.7370000000000001E-6</c:v>
                </c:pt>
                <c:pt idx="4089">
                  <c:v>1.742E-6</c:v>
                </c:pt>
                <c:pt idx="4090">
                  <c:v>1.742E-6</c:v>
                </c:pt>
                <c:pt idx="4091">
                  <c:v>1.7370000000000001E-6</c:v>
                </c:pt>
                <c:pt idx="4092">
                  <c:v>1.7370000000000001E-6</c:v>
                </c:pt>
                <c:pt idx="4093">
                  <c:v>1.734E-6</c:v>
                </c:pt>
                <c:pt idx="4094">
                  <c:v>1.7320000000000001E-6</c:v>
                </c:pt>
                <c:pt idx="4095">
                  <c:v>1.7370000000000001E-6</c:v>
                </c:pt>
                <c:pt idx="4096">
                  <c:v>1.734E-6</c:v>
                </c:pt>
                <c:pt idx="4097">
                  <c:v>1.734E-6</c:v>
                </c:pt>
                <c:pt idx="4098">
                  <c:v>1.734E-6</c:v>
                </c:pt>
                <c:pt idx="4099">
                  <c:v>1.7320000000000001E-6</c:v>
                </c:pt>
                <c:pt idx="4100">
                  <c:v>1.7320000000000001E-6</c:v>
                </c:pt>
                <c:pt idx="4101">
                  <c:v>1.7349999999999999E-6</c:v>
                </c:pt>
                <c:pt idx="4102">
                  <c:v>1.734E-6</c:v>
                </c:pt>
                <c:pt idx="4103">
                  <c:v>1.7320000000000001E-6</c:v>
                </c:pt>
                <c:pt idx="4104">
                  <c:v>1.7370000000000001E-6</c:v>
                </c:pt>
                <c:pt idx="4105">
                  <c:v>1.7349999999999999E-6</c:v>
                </c:pt>
                <c:pt idx="4106">
                  <c:v>1.7320000000000001E-6</c:v>
                </c:pt>
                <c:pt idx="4107">
                  <c:v>1.7320000000000001E-6</c:v>
                </c:pt>
                <c:pt idx="4108">
                  <c:v>1.734E-6</c:v>
                </c:pt>
                <c:pt idx="4109">
                  <c:v>1.734E-6</c:v>
                </c:pt>
                <c:pt idx="4110">
                  <c:v>1.7349999999999999E-6</c:v>
                </c:pt>
                <c:pt idx="4111">
                  <c:v>1.734E-6</c:v>
                </c:pt>
                <c:pt idx="4112">
                  <c:v>1.734E-6</c:v>
                </c:pt>
                <c:pt idx="4113">
                  <c:v>1.7320000000000001E-6</c:v>
                </c:pt>
                <c:pt idx="4114">
                  <c:v>1.7320000000000001E-6</c:v>
                </c:pt>
                <c:pt idx="4115">
                  <c:v>1.734E-6</c:v>
                </c:pt>
                <c:pt idx="4116">
                  <c:v>1.7370000000000001E-6</c:v>
                </c:pt>
                <c:pt idx="4117">
                  <c:v>1.7430000000000001E-6</c:v>
                </c:pt>
                <c:pt idx="4118">
                  <c:v>1.7430000000000001E-6</c:v>
                </c:pt>
                <c:pt idx="4119">
                  <c:v>1.7400000000000001E-6</c:v>
                </c:pt>
                <c:pt idx="4120">
                  <c:v>1.742E-6</c:v>
                </c:pt>
                <c:pt idx="4121">
                  <c:v>1.7430000000000001E-6</c:v>
                </c:pt>
                <c:pt idx="4122">
                  <c:v>1.742E-6</c:v>
                </c:pt>
                <c:pt idx="4123">
                  <c:v>1.7349999999999999E-6</c:v>
                </c:pt>
                <c:pt idx="4124">
                  <c:v>1.7400000000000001E-6</c:v>
                </c:pt>
                <c:pt idx="4125">
                  <c:v>1.7430000000000001E-6</c:v>
                </c:pt>
                <c:pt idx="4126">
                  <c:v>1.7400000000000001E-6</c:v>
                </c:pt>
                <c:pt idx="4127">
                  <c:v>1.7400000000000001E-6</c:v>
                </c:pt>
                <c:pt idx="4128">
                  <c:v>1.7400000000000001E-6</c:v>
                </c:pt>
                <c:pt idx="4129">
                  <c:v>1.7370000000000001E-6</c:v>
                </c:pt>
                <c:pt idx="4130">
                  <c:v>1.7379999999999999E-6</c:v>
                </c:pt>
                <c:pt idx="4131">
                  <c:v>1.742E-6</c:v>
                </c:pt>
                <c:pt idx="4132">
                  <c:v>1.7400000000000001E-6</c:v>
                </c:pt>
                <c:pt idx="4133">
                  <c:v>1.742E-6</c:v>
                </c:pt>
                <c:pt idx="4134">
                  <c:v>1.742E-6</c:v>
                </c:pt>
                <c:pt idx="4135">
                  <c:v>1.7400000000000001E-6</c:v>
                </c:pt>
                <c:pt idx="4136">
                  <c:v>1.7400000000000001E-6</c:v>
                </c:pt>
                <c:pt idx="4137">
                  <c:v>1.7430000000000001E-6</c:v>
                </c:pt>
                <c:pt idx="4138">
                  <c:v>1.7400000000000001E-6</c:v>
                </c:pt>
                <c:pt idx="4139">
                  <c:v>1.7370000000000001E-6</c:v>
                </c:pt>
                <c:pt idx="4140">
                  <c:v>1.734E-6</c:v>
                </c:pt>
                <c:pt idx="4141">
                  <c:v>1.7349999999999999E-6</c:v>
                </c:pt>
                <c:pt idx="4142">
                  <c:v>1.734E-6</c:v>
                </c:pt>
                <c:pt idx="4143">
                  <c:v>1.7370000000000001E-6</c:v>
                </c:pt>
                <c:pt idx="4144">
                  <c:v>1.7370000000000001E-6</c:v>
                </c:pt>
                <c:pt idx="4145">
                  <c:v>1.7379999999999999E-6</c:v>
                </c:pt>
                <c:pt idx="4146">
                  <c:v>1.7400000000000001E-6</c:v>
                </c:pt>
                <c:pt idx="4147">
                  <c:v>1.7430000000000001E-6</c:v>
                </c:pt>
                <c:pt idx="4148">
                  <c:v>1.7400000000000001E-6</c:v>
                </c:pt>
                <c:pt idx="4149">
                  <c:v>1.7430000000000001E-6</c:v>
                </c:pt>
                <c:pt idx="4150">
                  <c:v>1.7400000000000001E-6</c:v>
                </c:pt>
                <c:pt idx="4151">
                  <c:v>1.7400000000000001E-6</c:v>
                </c:pt>
                <c:pt idx="4152">
                  <c:v>1.7430000000000001E-6</c:v>
                </c:pt>
                <c:pt idx="4153">
                  <c:v>1.742E-6</c:v>
                </c:pt>
                <c:pt idx="4154">
                  <c:v>1.7400000000000001E-6</c:v>
                </c:pt>
                <c:pt idx="4155">
                  <c:v>1.742E-6</c:v>
                </c:pt>
                <c:pt idx="4156">
                  <c:v>1.7379999999999999E-6</c:v>
                </c:pt>
                <c:pt idx="4157">
                  <c:v>1.7349999999999999E-6</c:v>
                </c:pt>
                <c:pt idx="4158">
                  <c:v>1.7320000000000001E-6</c:v>
                </c:pt>
                <c:pt idx="4159">
                  <c:v>1.734E-6</c:v>
                </c:pt>
                <c:pt idx="4160">
                  <c:v>1.734E-6</c:v>
                </c:pt>
                <c:pt idx="4161">
                  <c:v>1.734E-6</c:v>
                </c:pt>
                <c:pt idx="4162">
                  <c:v>1.7349999999999999E-6</c:v>
                </c:pt>
                <c:pt idx="4163">
                  <c:v>1.7370000000000001E-6</c:v>
                </c:pt>
                <c:pt idx="4164">
                  <c:v>1.7320000000000001E-6</c:v>
                </c:pt>
                <c:pt idx="4165">
                  <c:v>1.7379999999999999E-6</c:v>
                </c:pt>
                <c:pt idx="4166">
                  <c:v>1.734E-6</c:v>
                </c:pt>
                <c:pt idx="4167">
                  <c:v>1.734E-6</c:v>
                </c:pt>
                <c:pt idx="4168">
                  <c:v>1.734E-6</c:v>
                </c:pt>
                <c:pt idx="4169">
                  <c:v>1.734E-6</c:v>
                </c:pt>
                <c:pt idx="4170">
                  <c:v>1.7349999999999999E-6</c:v>
                </c:pt>
                <c:pt idx="4171">
                  <c:v>1.7349999999999999E-6</c:v>
                </c:pt>
                <c:pt idx="4172">
                  <c:v>1.742E-6</c:v>
                </c:pt>
                <c:pt idx="4173">
                  <c:v>1.742E-6</c:v>
                </c:pt>
                <c:pt idx="4174">
                  <c:v>1.742E-6</c:v>
                </c:pt>
                <c:pt idx="4175">
                  <c:v>1.7430000000000001E-6</c:v>
                </c:pt>
                <c:pt idx="4176">
                  <c:v>1.742E-6</c:v>
                </c:pt>
                <c:pt idx="4177">
                  <c:v>1.742E-6</c:v>
                </c:pt>
                <c:pt idx="4178">
                  <c:v>1.742E-6</c:v>
                </c:pt>
                <c:pt idx="4179">
                  <c:v>1.7400000000000001E-6</c:v>
                </c:pt>
                <c:pt idx="4180">
                  <c:v>1.7400000000000001E-6</c:v>
                </c:pt>
                <c:pt idx="4181">
                  <c:v>1.7379999999999999E-6</c:v>
                </c:pt>
                <c:pt idx="4182">
                  <c:v>1.7379999999999999E-6</c:v>
                </c:pt>
                <c:pt idx="4183">
                  <c:v>1.7349999999999999E-6</c:v>
                </c:pt>
                <c:pt idx="4184">
                  <c:v>1.7349999999999999E-6</c:v>
                </c:pt>
                <c:pt idx="4185">
                  <c:v>1.7349999999999999E-6</c:v>
                </c:pt>
                <c:pt idx="4186">
                  <c:v>1.742E-6</c:v>
                </c:pt>
                <c:pt idx="4187">
                  <c:v>1.7400000000000001E-6</c:v>
                </c:pt>
                <c:pt idx="4188">
                  <c:v>1.7379999999999999E-6</c:v>
                </c:pt>
                <c:pt idx="4189">
                  <c:v>1.7370000000000001E-6</c:v>
                </c:pt>
                <c:pt idx="4190">
                  <c:v>1.742E-6</c:v>
                </c:pt>
                <c:pt idx="4191">
                  <c:v>1.7379999999999999E-6</c:v>
                </c:pt>
                <c:pt idx="4192">
                  <c:v>1.7349999999999999E-6</c:v>
                </c:pt>
                <c:pt idx="4193">
                  <c:v>1.7349999999999999E-6</c:v>
                </c:pt>
                <c:pt idx="4194">
                  <c:v>1.734E-6</c:v>
                </c:pt>
                <c:pt idx="4195">
                  <c:v>1.7320000000000001E-6</c:v>
                </c:pt>
                <c:pt idx="4196">
                  <c:v>1.734E-6</c:v>
                </c:pt>
                <c:pt idx="4197">
                  <c:v>1.734E-6</c:v>
                </c:pt>
                <c:pt idx="4198">
                  <c:v>1.734E-6</c:v>
                </c:pt>
                <c:pt idx="4199">
                  <c:v>1.734E-6</c:v>
                </c:pt>
                <c:pt idx="4200">
                  <c:v>1.742E-6</c:v>
                </c:pt>
                <c:pt idx="4201">
                  <c:v>1.7400000000000001E-6</c:v>
                </c:pt>
                <c:pt idx="4202">
                  <c:v>1.7400000000000001E-6</c:v>
                </c:pt>
                <c:pt idx="4203">
                  <c:v>1.7400000000000001E-6</c:v>
                </c:pt>
                <c:pt idx="4204">
                  <c:v>1.7379999999999999E-6</c:v>
                </c:pt>
                <c:pt idx="4205">
                  <c:v>1.7379999999999999E-6</c:v>
                </c:pt>
                <c:pt idx="4206">
                  <c:v>1.742E-6</c:v>
                </c:pt>
                <c:pt idx="4207">
                  <c:v>1.7400000000000001E-6</c:v>
                </c:pt>
                <c:pt idx="4208">
                  <c:v>1.7370000000000001E-6</c:v>
                </c:pt>
                <c:pt idx="4209">
                  <c:v>1.7400000000000001E-6</c:v>
                </c:pt>
                <c:pt idx="4210">
                  <c:v>1.7370000000000001E-6</c:v>
                </c:pt>
                <c:pt idx="4211">
                  <c:v>1.7370000000000001E-6</c:v>
                </c:pt>
                <c:pt idx="4212">
                  <c:v>1.7379999999999999E-6</c:v>
                </c:pt>
                <c:pt idx="4213">
                  <c:v>1.7400000000000001E-6</c:v>
                </c:pt>
                <c:pt idx="4214">
                  <c:v>1.7400000000000001E-6</c:v>
                </c:pt>
                <c:pt idx="4215">
                  <c:v>1.7400000000000001E-6</c:v>
                </c:pt>
                <c:pt idx="4216">
                  <c:v>1.742E-6</c:v>
                </c:pt>
                <c:pt idx="4217">
                  <c:v>1.7430000000000001E-6</c:v>
                </c:pt>
                <c:pt idx="4218">
                  <c:v>1.7430000000000001E-6</c:v>
                </c:pt>
                <c:pt idx="4219">
                  <c:v>1.742E-6</c:v>
                </c:pt>
                <c:pt idx="4220">
                  <c:v>1.742E-6</c:v>
                </c:pt>
                <c:pt idx="4221">
                  <c:v>1.7430000000000001E-6</c:v>
                </c:pt>
                <c:pt idx="4222">
                  <c:v>1.742E-6</c:v>
                </c:pt>
                <c:pt idx="4223">
                  <c:v>1.742E-6</c:v>
                </c:pt>
                <c:pt idx="4224">
                  <c:v>1.742E-6</c:v>
                </c:pt>
                <c:pt idx="4225">
                  <c:v>1.742E-6</c:v>
                </c:pt>
                <c:pt idx="4226">
                  <c:v>1.7400000000000001E-6</c:v>
                </c:pt>
                <c:pt idx="4227">
                  <c:v>1.7349999999999999E-6</c:v>
                </c:pt>
                <c:pt idx="4228">
                  <c:v>1.7379999999999999E-6</c:v>
                </c:pt>
                <c:pt idx="4229">
                  <c:v>1.742E-6</c:v>
                </c:pt>
                <c:pt idx="4230">
                  <c:v>1.7379999999999999E-6</c:v>
                </c:pt>
                <c:pt idx="4231">
                  <c:v>1.7379999999999999E-6</c:v>
                </c:pt>
                <c:pt idx="4232">
                  <c:v>1.742E-6</c:v>
                </c:pt>
                <c:pt idx="4233">
                  <c:v>1.7430000000000001E-6</c:v>
                </c:pt>
                <c:pt idx="4234">
                  <c:v>1.7430000000000001E-6</c:v>
                </c:pt>
                <c:pt idx="4235">
                  <c:v>1.7430000000000001E-6</c:v>
                </c:pt>
                <c:pt idx="4236">
                  <c:v>1.745E-6</c:v>
                </c:pt>
                <c:pt idx="4237">
                  <c:v>1.7460000000000001E-6</c:v>
                </c:pt>
                <c:pt idx="4238">
                  <c:v>1.7430000000000001E-6</c:v>
                </c:pt>
                <c:pt idx="4239">
                  <c:v>1.7430000000000001E-6</c:v>
                </c:pt>
                <c:pt idx="4240">
                  <c:v>1.7430000000000001E-6</c:v>
                </c:pt>
                <c:pt idx="4241">
                  <c:v>1.7430000000000001E-6</c:v>
                </c:pt>
                <c:pt idx="4242">
                  <c:v>1.7460000000000001E-6</c:v>
                </c:pt>
                <c:pt idx="4243">
                  <c:v>1.745E-6</c:v>
                </c:pt>
                <c:pt idx="4244">
                  <c:v>1.745E-6</c:v>
                </c:pt>
                <c:pt idx="4245">
                  <c:v>1.7460000000000001E-6</c:v>
                </c:pt>
                <c:pt idx="4246">
                  <c:v>1.745E-6</c:v>
                </c:pt>
                <c:pt idx="4247">
                  <c:v>1.7460000000000001E-6</c:v>
                </c:pt>
                <c:pt idx="4248">
                  <c:v>1.7460000000000001E-6</c:v>
                </c:pt>
                <c:pt idx="4249">
                  <c:v>1.745E-6</c:v>
                </c:pt>
                <c:pt idx="4250">
                  <c:v>1.745E-6</c:v>
                </c:pt>
                <c:pt idx="4251">
                  <c:v>1.748E-6</c:v>
                </c:pt>
                <c:pt idx="4252">
                  <c:v>1.75E-6</c:v>
                </c:pt>
                <c:pt idx="4253">
                  <c:v>1.748E-6</c:v>
                </c:pt>
                <c:pt idx="4254">
                  <c:v>1.751E-6</c:v>
                </c:pt>
                <c:pt idx="4255">
                  <c:v>1.753E-6</c:v>
                </c:pt>
                <c:pt idx="4256">
                  <c:v>1.753E-6</c:v>
                </c:pt>
                <c:pt idx="4257">
                  <c:v>1.7540000000000001E-6</c:v>
                </c:pt>
                <c:pt idx="4258">
                  <c:v>1.753E-6</c:v>
                </c:pt>
                <c:pt idx="4259">
                  <c:v>1.7540000000000001E-6</c:v>
                </c:pt>
                <c:pt idx="4260">
                  <c:v>1.756E-6</c:v>
                </c:pt>
                <c:pt idx="4261">
                  <c:v>1.7540000000000001E-6</c:v>
                </c:pt>
                <c:pt idx="4262">
                  <c:v>1.756E-6</c:v>
                </c:pt>
                <c:pt idx="4263">
                  <c:v>1.7540000000000001E-6</c:v>
                </c:pt>
                <c:pt idx="4264">
                  <c:v>1.756E-6</c:v>
                </c:pt>
                <c:pt idx="4265">
                  <c:v>1.753E-6</c:v>
                </c:pt>
                <c:pt idx="4266">
                  <c:v>1.756E-6</c:v>
                </c:pt>
                <c:pt idx="4267">
                  <c:v>1.756E-6</c:v>
                </c:pt>
                <c:pt idx="4268">
                  <c:v>1.7540000000000001E-6</c:v>
                </c:pt>
                <c:pt idx="4269">
                  <c:v>1.756E-6</c:v>
                </c:pt>
                <c:pt idx="4270">
                  <c:v>1.756E-6</c:v>
                </c:pt>
                <c:pt idx="4271">
                  <c:v>1.756E-6</c:v>
                </c:pt>
                <c:pt idx="4272">
                  <c:v>1.756E-6</c:v>
                </c:pt>
                <c:pt idx="4273">
                  <c:v>1.7570000000000001E-6</c:v>
                </c:pt>
                <c:pt idx="4274">
                  <c:v>1.759E-6</c:v>
                </c:pt>
                <c:pt idx="4275">
                  <c:v>1.7540000000000001E-6</c:v>
                </c:pt>
                <c:pt idx="4276">
                  <c:v>1.7540000000000001E-6</c:v>
                </c:pt>
                <c:pt idx="4277">
                  <c:v>1.756E-6</c:v>
                </c:pt>
                <c:pt idx="4278">
                  <c:v>1.753E-6</c:v>
                </c:pt>
                <c:pt idx="4279">
                  <c:v>1.751E-6</c:v>
                </c:pt>
                <c:pt idx="4280">
                  <c:v>1.753E-6</c:v>
                </c:pt>
                <c:pt idx="4281">
                  <c:v>1.7540000000000001E-6</c:v>
                </c:pt>
                <c:pt idx="4282">
                  <c:v>1.751E-6</c:v>
                </c:pt>
                <c:pt idx="4283">
                  <c:v>1.7540000000000001E-6</c:v>
                </c:pt>
                <c:pt idx="4284">
                  <c:v>1.756E-6</c:v>
                </c:pt>
                <c:pt idx="4285">
                  <c:v>1.756E-6</c:v>
                </c:pt>
                <c:pt idx="4286">
                  <c:v>1.756E-6</c:v>
                </c:pt>
                <c:pt idx="4287">
                  <c:v>1.756E-6</c:v>
                </c:pt>
                <c:pt idx="4288">
                  <c:v>1.7540000000000001E-6</c:v>
                </c:pt>
                <c:pt idx="4289">
                  <c:v>1.756E-6</c:v>
                </c:pt>
                <c:pt idx="4290">
                  <c:v>1.751E-6</c:v>
                </c:pt>
                <c:pt idx="4291">
                  <c:v>1.753E-6</c:v>
                </c:pt>
                <c:pt idx="4292">
                  <c:v>1.7540000000000001E-6</c:v>
                </c:pt>
                <c:pt idx="4293">
                  <c:v>1.756E-6</c:v>
                </c:pt>
                <c:pt idx="4294">
                  <c:v>1.7540000000000001E-6</c:v>
                </c:pt>
                <c:pt idx="4295">
                  <c:v>1.7540000000000001E-6</c:v>
                </c:pt>
                <c:pt idx="4296">
                  <c:v>1.756E-6</c:v>
                </c:pt>
                <c:pt idx="4297">
                  <c:v>1.745E-6</c:v>
                </c:pt>
                <c:pt idx="4298">
                  <c:v>1.742E-6</c:v>
                </c:pt>
                <c:pt idx="4299">
                  <c:v>1.7430000000000001E-6</c:v>
                </c:pt>
                <c:pt idx="4300">
                  <c:v>1.7430000000000001E-6</c:v>
                </c:pt>
                <c:pt idx="4301">
                  <c:v>1.742E-6</c:v>
                </c:pt>
                <c:pt idx="4302">
                  <c:v>1.742E-6</c:v>
                </c:pt>
                <c:pt idx="4303">
                  <c:v>1.7400000000000001E-6</c:v>
                </c:pt>
                <c:pt idx="4304">
                  <c:v>1.7400000000000001E-6</c:v>
                </c:pt>
                <c:pt idx="4305">
                  <c:v>1.7379999999999999E-6</c:v>
                </c:pt>
                <c:pt idx="4306">
                  <c:v>1.7370000000000001E-6</c:v>
                </c:pt>
                <c:pt idx="4307">
                  <c:v>1.7370000000000001E-6</c:v>
                </c:pt>
                <c:pt idx="4308">
                  <c:v>1.7370000000000001E-6</c:v>
                </c:pt>
                <c:pt idx="4309">
                  <c:v>1.7370000000000001E-6</c:v>
                </c:pt>
                <c:pt idx="4310">
                  <c:v>1.7400000000000001E-6</c:v>
                </c:pt>
                <c:pt idx="4311">
                  <c:v>1.7349999999999999E-6</c:v>
                </c:pt>
                <c:pt idx="4312">
                  <c:v>1.734E-6</c:v>
                </c:pt>
                <c:pt idx="4313">
                  <c:v>1.7370000000000001E-6</c:v>
                </c:pt>
                <c:pt idx="4314">
                  <c:v>1.7370000000000001E-6</c:v>
                </c:pt>
                <c:pt idx="4315">
                  <c:v>1.7349999999999999E-6</c:v>
                </c:pt>
                <c:pt idx="4316">
                  <c:v>1.7349999999999999E-6</c:v>
                </c:pt>
                <c:pt idx="4317">
                  <c:v>1.7370000000000001E-6</c:v>
                </c:pt>
                <c:pt idx="4318">
                  <c:v>1.7400000000000001E-6</c:v>
                </c:pt>
                <c:pt idx="4319">
                  <c:v>1.7370000000000001E-6</c:v>
                </c:pt>
                <c:pt idx="4320">
                  <c:v>1.7370000000000001E-6</c:v>
                </c:pt>
                <c:pt idx="4321">
                  <c:v>1.7370000000000001E-6</c:v>
                </c:pt>
                <c:pt idx="4322">
                  <c:v>1.7400000000000001E-6</c:v>
                </c:pt>
                <c:pt idx="4323">
                  <c:v>1.7400000000000001E-6</c:v>
                </c:pt>
                <c:pt idx="4324">
                  <c:v>1.742E-6</c:v>
                </c:pt>
                <c:pt idx="4325">
                  <c:v>1.742E-6</c:v>
                </c:pt>
                <c:pt idx="4326">
                  <c:v>1.7430000000000001E-6</c:v>
                </c:pt>
                <c:pt idx="4327">
                  <c:v>1.7400000000000001E-6</c:v>
                </c:pt>
                <c:pt idx="4328">
                  <c:v>1.7430000000000001E-6</c:v>
                </c:pt>
                <c:pt idx="4329">
                  <c:v>1.7430000000000001E-6</c:v>
                </c:pt>
                <c:pt idx="4330">
                  <c:v>1.7349999999999999E-6</c:v>
                </c:pt>
                <c:pt idx="4331">
                  <c:v>1.7379999999999999E-6</c:v>
                </c:pt>
                <c:pt idx="4332">
                  <c:v>1.734E-6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5D2-4B2D-9861-89C1620D85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7658768"/>
        <c:axId val="853124880"/>
      </c:scatterChart>
      <c:valAx>
        <c:axId val="2037658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3124880"/>
        <c:crosses val="autoZero"/>
        <c:crossBetween val="midCat"/>
        <c:majorUnit val="2"/>
      </c:valAx>
      <c:valAx>
        <c:axId val="85312488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76587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Sheet3!$C$1</c:f>
              <c:strCache>
                <c:ptCount val="1"/>
                <c:pt idx="0">
                  <c:v>Skimmer I chamber pressure(mbar)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Sheet3!$A$3600:$A$7932</c:f>
              <c:numCache>
                <c:formatCode>m/d/yyyy\ h:mm</c:formatCode>
                <c:ptCount val="4333"/>
                <c:pt idx="0">
                  <c:v>44627.334120370368</c:v>
                </c:pt>
                <c:pt idx="1">
                  <c:v>44627.33489583333</c:v>
                </c:pt>
                <c:pt idx="2">
                  <c:v>44627.335625</c:v>
                </c:pt>
                <c:pt idx="3">
                  <c:v>44627.336342592593</c:v>
                </c:pt>
                <c:pt idx="4">
                  <c:v>44627.337071759262</c:v>
                </c:pt>
                <c:pt idx="5">
                  <c:v>44627.337789351855</c:v>
                </c:pt>
                <c:pt idx="6">
                  <c:v>44627.338518518518</c:v>
                </c:pt>
                <c:pt idx="7">
                  <c:v>44627.339247685188</c:v>
                </c:pt>
                <c:pt idx="8">
                  <c:v>44627.339965277781</c:v>
                </c:pt>
                <c:pt idx="9">
                  <c:v>44627.340694444443</c:v>
                </c:pt>
                <c:pt idx="10">
                  <c:v>44627.341423611113</c:v>
                </c:pt>
                <c:pt idx="11">
                  <c:v>44627.342141203706</c:v>
                </c:pt>
                <c:pt idx="12">
                  <c:v>44627.342870370368</c:v>
                </c:pt>
                <c:pt idx="13">
                  <c:v>44627.343599537038</c:v>
                </c:pt>
                <c:pt idx="14">
                  <c:v>44627.344317129631</c:v>
                </c:pt>
                <c:pt idx="15">
                  <c:v>44627.345046296294</c:v>
                </c:pt>
                <c:pt idx="16">
                  <c:v>44627.345775462964</c:v>
                </c:pt>
                <c:pt idx="17">
                  <c:v>44627.346493055556</c:v>
                </c:pt>
                <c:pt idx="18">
                  <c:v>44627.347222222219</c:v>
                </c:pt>
                <c:pt idx="19">
                  <c:v>44627.347951388889</c:v>
                </c:pt>
                <c:pt idx="20">
                  <c:v>44627.348668981482</c:v>
                </c:pt>
                <c:pt idx="21">
                  <c:v>44627.349398148152</c:v>
                </c:pt>
                <c:pt idx="22">
                  <c:v>44627.350127314814</c:v>
                </c:pt>
                <c:pt idx="23">
                  <c:v>44627.350844907407</c:v>
                </c:pt>
                <c:pt idx="24">
                  <c:v>44627.351574074077</c:v>
                </c:pt>
                <c:pt idx="25">
                  <c:v>44627.352303240739</c:v>
                </c:pt>
                <c:pt idx="26">
                  <c:v>44627.353020833332</c:v>
                </c:pt>
                <c:pt idx="27">
                  <c:v>44627.353750000002</c:v>
                </c:pt>
                <c:pt idx="28">
                  <c:v>44627.354467592595</c:v>
                </c:pt>
                <c:pt idx="29">
                  <c:v>44627.355196759258</c:v>
                </c:pt>
                <c:pt idx="30">
                  <c:v>44627.355925925927</c:v>
                </c:pt>
                <c:pt idx="31">
                  <c:v>44627.35664351852</c:v>
                </c:pt>
                <c:pt idx="32">
                  <c:v>44627.357372685183</c:v>
                </c:pt>
                <c:pt idx="33">
                  <c:v>44627.358101851853</c:v>
                </c:pt>
                <c:pt idx="34">
                  <c:v>44627.358819444446</c:v>
                </c:pt>
                <c:pt idx="35">
                  <c:v>44627.359548611108</c:v>
                </c:pt>
                <c:pt idx="36">
                  <c:v>44627.360277777778</c:v>
                </c:pt>
                <c:pt idx="37">
                  <c:v>44627.36105324074</c:v>
                </c:pt>
                <c:pt idx="38">
                  <c:v>44627.361770833333</c:v>
                </c:pt>
                <c:pt idx="39">
                  <c:v>44627.362500000003</c:v>
                </c:pt>
                <c:pt idx="40">
                  <c:v>44627.363217592596</c:v>
                </c:pt>
                <c:pt idx="41">
                  <c:v>44627.363946759258</c:v>
                </c:pt>
                <c:pt idx="42">
                  <c:v>44627.364675925928</c:v>
                </c:pt>
                <c:pt idx="43">
                  <c:v>44627.365451388891</c:v>
                </c:pt>
                <c:pt idx="44">
                  <c:v>44627.366168981483</c:v>
                </c:pt>
                <c:pt idx="45">
                  <c:v>44627.366898148146</c:v>
                </c:pt>
                <c:pt idx="46">
                  <c:v>44627.367627314816</c:v>
                </c:pt>
                <c:pt idx="47">
                  <c:v>44627.368344907409</c:v>
                </c:pt>
                <c:pt idx="48">
                  <c:v>44627.369074074071</c:v>
                </c:pt>
                <c:pt idx="49">
                  <c:v>44627.369849537034</c:v>
                </c:pt>
                <c:pt idx="50">
                  <c:v>44627.370578703703</c:v>
                </c:pt>
                <c:pt idx="51">
                  <c:v>44627.371296296296</c:v>
                </c:pt>
                <c:pt idx="52">
                  <c:v>44627.372025462966</c:v>
                </c:pt>
                <c:pt idx="53">
                  <c:v>44627.372754629629</c:v>
                </c:pt>
                <c:pt idx="54">
                  <c:v>44627.373472222222</c:v>
                </c:pt>
                <c:pt idx="55">
                  <c:v>44627.374247685184</c:v>
                </c:pt>
                <c:pt idx="56">
                  <c:v>44627.374976851854</c:v>
                </c:pt>
                <c:pt idx="57">
                  <c:v>44627.375706018516</c:v>
                </c:pt>
                <c:pt idx="58">
                  <c:v>44627.376423611109</c:v>
                </c:pt>
                <c:pt idx="59">
                  <c:v>44627.377152777779</c:v>
                </c:pt>
                <c:pt idx="60">
                  <c:v>44627.377881944441</c:v>
                </c:pt>
                <c:pt idx="61">
                  <c:v>44627.378657407404</c:v>
                </c:pt>
                <c:pt idx="62">
                  <c:v>44627.379374999997</c:v>
                </c:pt>
                <c:pt idx="63">
                  <c:v>44627.380104166667</c:v>
                </c:pt>
                <c:pt idx="64">
                  <c:v>44627.380833333336</c:v>
                </c:pt>
                <c:pt idx="65">
                  <c:v>44627.381550925929</c:v>
                </c:pt>
                <c:pt idx="66">
                  <c:v>44627.382280092592</c:v>
                </c:pt>
                <c:pt idx="67">
                  <c:v>44627.383009259262</c:v>
                </c:pt>
                <c:pt idx="68">
                  <c:v>44627.383726851855</c:v>
                </c:pt>
                <c:pt idx="69">
                  <c:v>44627.384456018517</c:v>
                </c:pt>
                <c:pt idx="70">
                  <c:v>44627.385185185187</c:v>
                </c:pt>
                <c:pt idx="71">
                  <c:v>44627.38590277778</c:v>
                </c:pt>
                <c:pt idx="72">
                  <c:v>44627.386678240742</c:v>
                </c:pt>
                <c:pt idx="73">
                  <c:v>44627.387407407405</c:v>
                </c:pt>
                <c:pt idx="74">
                  <c:v>44627.388136574074</c:v>
                </c:pt>
                <c:pt idx="75">
                  <c:v>44627.388854166667</c:v>
                </c:pt>
                <c:pt idx="76">
                  <c:v>44627.38958333333</c:v>
                </c:pt>
                <c:pt idx="77">
                  <c:v>44627.390300925923</c:v>
                </c:pt>
                <c:pt idx="78">
                  <c:v>44627.391087962962</c:v>
                </c:pt>
                <c:pt idx="79">
                  <c:v>44627.391805555555</c:v>
                </c:pt>
                <c:pt idx="80">
                  <c:v>44627.392534722225</c:v>
                </c:pt>
                <c:pt idx="81">
                  <c:v>44627.393263888887</c:v>
                </c:pt>
                <c:pt idx="82">
                  <c:v>44627.39398148148</c:v>
                </c:pt>
                <c:pt idx="83">
                  <c:v>44627.39471064815</c:v>
                </c:pt>
                <c:pt idx="84">
                  <c:v>44627.395486111112</c:v>
                </c:pt>
                <c:pt idx="85">
                  <c:v>44627.396203703705</c:v>
                </c:pt>
                <c:pt idx="86">
                  <c:v>44627.396932870368</c:v>
                </c:pt>
                <c:pt idx="87">
                  <c:v>44627.397662037038</c:v>
                </c:pt>
                <c:pt idx="88">
                  <c:v>44627.3983912037</c:v>
                </c:pt>
                <c:pt idx="89">
                  <c:v>44627.399108796293</c:v>
                </c:pt>
                <c:pt idx="90">
                  <c:v>44627.399884259263</c:v>
                </c:pt>
                <c:pt idx="91">
                  <c:v>44627.400613425925</c:v>
                </c:pt>
                <c:pt idx="92">
                  <c:v>44627.401331018518</c:v>
                </c:pt>
                <c:pt idx="93">
                  <c:v>44627.402060185188</c:v>
                </c:pt>
                <c:pt idx="94">
                  <c:v>44627.402789351851</c:v>
                </c:pt>
                <c:pt idx="95">
                  <c:v>44627.403506944444</c:v>
                </c:pt>
                <c:pt idx="96">
                  <c:v>44627.404282407406</c:v>
                </c:pt>
                <c:pt idx="97">
                  <c:v>44627.405011574076</c:v>
                </c:pt>
                <c:pt idx="98">
                  <c:v>44627.405740740738</c:v>
                </c:pt>
                <c:pt idx="99">
                  <c:v>44627.406458333331</c:v>
                </c:pt>
                <c:pt idx="100">
                  <c:v>44627.407187500001</c:v>
                </c:pt>
                <c:pt idx="101">
                  <c:v>44627.407916666663</c:v>
                </c:pt>
                <c:pt idx="102">
                  <c:v>44627.408680555556</c:v>
                </c:pt>
                <c:pt idx="103">
                  <c:v>44627.409409722219</c:v>
                </c:pt>
                <c:pt idx="104">
                  <c:v>44627.410138888888</c:v>
                </c:pt>
                <c:pt idx="105">
                  <c:v>44627.410856481481</c:v>
                </c:pt>
                <c:pt idx="106">
                  <c:v>44627.411585648151</c:v>
                </c:pt>
                <c:pt idx="107">
                  <c:v>44627.412314814814</c:v>
                </c:pt>
                <c:pt idx="108">
                  <c:v>44627.413090277776</c:v>
                </c:pt>
                <c:pt idx="109">
                  <c:v>44627.413807870369</c:v>
                </c:pt>
                <c:pt idx="110">
                  <c:v>44627.414537037039</c:v>
                </c:pt>
                <c:pt idx="111">
                  <c:v>44627.415266203701</c:v>
                </c:pt>
                <c:pt idx="112">
                  <c:v>44627.415995370371</c:v>
                </c:pt>
                <c:pt idx="113">
                  <c:v>44627.416712962964</c:v>
                </c:pt>
                <c:pt idx="114">
                  <c:v>44627.417442129627</c:v>
                </c:pt>
                <c:pt idx="115">
                  <c:v>44627.418171296296</c:v>
                </c:pt>
                <c:pt idx="116">
                  <c:v>44627.418888888889</c:v>
                </c:pt>
                <c:pt idx="117">
                  <c:v>44627.419618055559</c:v>
                </c:pt>
                <c:pt idx="118">
                  <c:v>44627.420347222222</c:v>
                </c:pt>
                <c:pt idx="119">
                  <c:v>44627.421064814815</c:v>
                </c:pt>
                <c:pt idx="120">
                  <c:v>44627.421793981484</c:v>
                </c:pt>
                <c:pt idx="121">
                  <c:v>44627.422511574077</c:v>
                </c:pt>
                <c:pt idx="122">
                  <c:v>44627.42324074074</c:v>
                </c:pt>
                <c:pt idx="123">
                  <c:v>44627.42396990741</c:v>
                </c:pt>
                <c:pt idx="124">
                  <c:v>44627.424687500003</c:v>
                </c:pt>
                <c:pt idx="125">
                  <c:v>44627.425416666665</c:v>
                </c:pt>
                <c:pt idx="126">
                  <c:v>44627.426134259258</c:v>
                </c:pt>
                <c:pt idx="127">
                  <c:v>44627.426863425928</c:v>
                </c:pt>
                <c:pt idx="128">
                  <c:v>44627.42759259259</c:v>
                </c:pt>
                <c:pt idx="129">
                  <c:v>44627.428368055553</c:v>
                </c:pt>
                <c:pt idx="130">
                  <c:v>44627.429085648146</c:v>
                </c:pt>
                <c:pt idx="131">
                  <c:v>44627.429814814815</c:v>
                </c:pt>
                <c:pt idx="132">
                  <c:v>44627.430543981478</c:v>
                </c:pt>
                <c:pt idx="133">
                  <c:v>44627.431261574071</c:v>
                </c:pt>
                <c:pt idx="134">
                  <c:v>44627.431990740741</c:v>
                </c:pt>
                <c:pt idx="135">
                  <c:v>44627.432708333334</c:v>
                </c:pt>
                <c:pt idx="136">
                  <c:v>44627.433437500003</c:v>
                </c:pt>
                <c:pt idx="137">
                  <c:v>44627.434166666666</c:v>
                </c:pt>
                <c:pt idx="138">
                  <c:v>44627.434895833336</c:v>
                </c:pt>
                <c:pt idx="139">
                  <c:v>44627.435613425929</c:v>
                </c:pt>
                <c:pt idx="140">
                  <c:v>44627.436342592591</c:v>
                </c:pt>
                <c:pt idx="141">
                  <c:v>44627.437060185184</c:v>
                </c:pt>
                <c:pt idx="142">
                  <c:v>44627.437789351854</c:v>
                </c:pt>
                <c:pt idx="143">
                  <c:v>44627.438518518517</c:v>
                </c:pt>
                <c:pt idx="144">
                  <c:v>44627.439236111109</c:v>
                </c:pt>
                <c:pt idx="145">
                  <c:v>44627.440011574072</c:v>
                </c:pt>
                <c:pt idx="146">
                  <c:v>44627.440740740742</c:v>
                </c:pt>
                <c:pt idx="147">
                  <c:v>44627.441469907404</c:v>
                </c:pt>
                <c:pt idx="148">
                  <c:v>44627.442187499997</c:v>
                </c:pt>
                <c:pt idx="149">
                  <c:v>44627.442916666667</c:v>
                </c:pt>
                <c:pt idx="150">
                  <c:v>44627.443645833337</c:v>
                </c:pt>
                <c:pt idx="151">
                  <c:v>44627.444421296299</c:v>
                </c:pt>
                <c:pt idx="152">
                  <c:v>44627.445138888892</c:v>
                </c:pt>
                <c:pt idx="153">
                  <c:v>44627.445868055554</c:v>
                </c:pt>
                <c:pt idx="154">
                  <c:v>44627.446597222224</c:v>
                </c:pt>
                <c:pt idx="155">
                  <c:v>44627.447314814817</c:v>
                </c:pt>
                <c:pt idx="156">
                  <c:v>44627.44804398148</c:v>
                </c:pt>
                <c:pt idx="157">
                  <c:v>44627.448773148149</c:v>
                </c:pt>
                <c:pt idx="158">
                  <c:v>44627.449490740742</c:v>
                </c:pt>
                <c:pt idx="159">
                  <c:v>44627.450219907405</c:v>
                </c:pt>
                <c:pt idx="160">
                  <c:v>44627.450949074075</c:v>
                </c:pt>
                <c:pt idx="161">
                  <c:v>44627.451666666668</c:v>
                </c:pt>
                <c:pt idx="162">
                  <c:v>44627.45244212963</c:v>
                </c:pt>
                <c:pt idx="163">
                  <c:v>44627.4531712963</c:v>
                </c:pt>
                <c:pt idx="164">
                  <c:v>44627.453900462962</c:v>
                </c:pt>
                <c:pt idx="165">
                  <c:v>44627.454618055555</c:v>
                </c:pt>
                <c:pt idx="166">
                  <c:v>44627.455347222225</c:v>
                </c:pt>
                <c:pt idx="167">
                  <c:v>44627.456076388888</c:v>
                </c:pt>
                <c:pt idx="168">
                  <c:v>44627.45685185185</c:v>
                </c:pt>
                <c:pt idx="169">
                  <c:v>44627.457569444443</c:v>
                </c:pt>
                <c:pt idx="170">
                  <c:v>44627.458298611113</c:v>
                </c:pt>
                <c:pt idx="171">
                  <c:v>44627.459027777775</c:v>
                </c:pt>
                <c:pt idx="172">
                  <c:v>44627.459745370368</c:v>
                </c:pt>
                <c:pt idx="173">
                  <c:v>44627.460474537038</c:v>
                </c:pt>
                <c:pt idx="174">
                  <c:v>44627.461192129631</c:v>
                </c:pt>
                <c:pt idx="175">
                  <c:v>44627.461921296293</c:v>
                </c:pt>
                <c:pt idx="176">
                  <c:v>44627.462650462963</c:v>
                </c:pt>
                <c:pt idx="177">
                  <c:v>44627.463368055556</c:v>
                </c:pt>
                <c:pt idx="178">
                  <c:v>44627.464097222219</c:v>
                </c:pt>
                <c:pt idx="179">
                  <c:v>44627.464826388888</c:v>
                </c:pt>
                <c:pt idx="180">
                  <c:v>44627.465543981481</c:v>
                </c:pt>
                <c:pt idx="181">
                  <c:v>44627.466273148151</c:v>
                </c:pt>
                <c:pt idx="182">
                  <c:v>44627.467002314814</c:v>
                </c:pt>
                <c:pt idx="183">
                  <c:v>44627.467719907407</c:v>
                </c:pt>
                <c:pt idx="184">
                  <c:v>44627.468449074076</c:v>
                </c:pt>
                <c:pt idx="185">
                  <c:v>44627.469166666669</c:v>
                </c:pt>
                <c:pt idx="186">
                  <c:v>44627.469895833332</c:v>
                </c:pt>
                <c:pt idx="187">
                  <c:v>44627.470625000002</c:v>
                </c:pt>
                <c:pt idx="188">
                  <c:v>44627.471354166664</c:v>
                </c:pt>
                <c:pt idx="189">
                  <c:v>44627.472118055557</c:v>
                </c:pt>
                <c:pt idx="190">
                  <c:v>44627.47284722222</c:v>
                </c:pt>
                <c:pt idx="191">
                  <c:v>44627.473576388889</c:v>
                </c:pt>
                <c:pt idx="192">
                  <c:v>44627.474293981482</c:v>
                </c:pt>
                <c:pt idx="193">
                  <c:v>44627.475023148145</c:v>
                </c:pt>
                <c:pt idx="194">
                  <c:v>44627.475752314815</c:v>
                </c:pt>
                <c:pt idx="195">
                  <c:v>44627.476469907408</c:v>
                </c:pt>
                <c:pt idx="196">
                  <c:v>44627.477199074077</c:v>
                </c:pt>
                <c:pt idx="197">
                  <c:v>44627.47792824074</c:v>
                </c:pt>
                <c:pt idx="198">
                  <c:v>44627.478645833333</c:v>
                </c:pt>
                <c:pt idx="199">
                  <c:v>44627.479375000003</c:v>
                </c:pt>
                <c:pt idx="200">
                  <c:v>44627.480104166665</c:v>
                </c:pt>
                <c:pt idx="201">
                  <c:v>44627.480821759258</c:v>
                </c:pt>
                <c:pt idx="202">
                  <c:v>44627.481550925928</c:v>
                </c:pt>
                <c:pt idx="203">
                  <c:v>44627.482268518521</c:v>
                </c:pt>
                <c:pt idx="204">
                  <c:v>44627.482997685183</c:v>
                </c:pt>
                <c:pt idx="205">
                  <c:v>44627.483726851853</c:v>
                </c:pt>
                <c:pt idx="206">
                  <c:v>44627.484444444446</c:v>
                </c:pt>
                <c:pt idx="207">
                  <c:v>44627.485173611109</c:v>
                </c:pt>
                <c:pt idx="208">
                  <c:v>44627.485902777778</c:v>
                </c:pt>
                <c:pt idx="209">
                  <c:v>44627.486620370371</c:v>
                </c:pt>
                <c:pt idx="210">
                  <c:v>44627.487349537034</c:v>
                </c:pt>
                <c:pt idx="211">
                  <c:v>44627.488078703704</c:v>
                </c:pt>
                <c:pt idx="212">
                  <c:v>44627.488796296297</c:v>
                </c:pt>
                <c:pt idx="213">
                  <c:v>44627.489525462966</c:v>
                </c:pt>
                <c:pt idx="214">
                  <c:v>44627.490254629629</c:v>
                </c:pt>
                <c:pt idx="215">
                  <c:v>44627.490972222222</c:v>
                </c:pt>
                <c:pt idx="216">
                  <c:v>44627.491701388892</c:v>
                </c:pt>
                <c:pt idx="217">
                  <c:v>44627.492418981485</c:v>
                </c:pt>
                <c:pt idx="218">
                  <c:v>44627.493148148147</c:v>
                </c:pt>
                <c:pt idx="219">
                  <c:v>44627.493877314817</c:v>
                </c:pt>
                <c:pt idx="220">
                  <c:v>44627.49459490741</c:v>
                </c:pt>
                <c:pt idx="221">
                  <c:v>44627.495324074072</c:v>
                </c:pt>
                <c:pt idx="222">
                  <c:v>44627.496053240742</c:v>
                </c:pt>
                <c:pt idx="223">
                  <c:v>44627.496770833335</c:v>
                </c:pt>
                <c:pt idx="224">
                  <c:v>44627.497499999998</c:v>
                </c:pt>
                <c:pt idx="225">
                  <c:v>44627.498229166667</c:v>
                </c:pt>
                <c:pt idx="226">
                  <c:v>44627.49894675926</c:v>
                </c:pt>
                <c:pt idx="227">
                  <c:v>44627.499675925923</c:v>
                </c:pt>
                <c:pt idx="228">
                  <c:v>44627.500405092593</c:v>
                </c:pt>
                <c:pt idx="229">
                  <c:v>44627.501122685186</c:v>
                </c:pt>
                <c:pt idx="230">
                  <c:v>44627.501851851855</c:v>
                </c:pt>
                <c:pt idx="231">
                  <c:v>44627.502581018518</c:v>
                </c:pt>
                <c:pt idx="232">
                  <c:v>44627.503298611111</c:v>
                </c:pt>
                <c:pt idx="233">
                  <c:v>44627.504027777781</c:v>
                </c:pt>
                <c:pt idx="234">
                  <c:v>44627.504756944443</c:v>
                </c:pt>
                <c:pt idx="235">
                  <c:v>44627.505474537036</c:v>
                </c:pt>
                <c:pt idx="236">
                  <c:v>44627.506203703706</c:v>
                </c:pt>
                <c:pt idx="237">
                  <c:v>44627.506921296299</c:v>
                </c:pt>
                <c:pt idx="238">
                  <c:v>44627.507650462961</c:v>
                </c:pt>
                <c:pt idx="239">
                  <c:v>44627.508379629631</c:v>
                </c:pt>
                <c:pt idx="240">
                  <c:v>44627.509097222224</c:v>
                </c:pt>
                <c:pt idx="241">
                  <c:v>44627.509826388887</c:v>
                </c:pt>
                <c:pt idx="242">
                  <c:v>44627.510555555556</c:v>
                </c:pt>
                <c:pt idx="243">
                  <c:v>44627.511273148149</c:v>
                </c:pt>
                <c:pt idx="244">
                  <c:v>44627.512002314812</c:v>
                </c:pt>
                <c:pt idx="245">
                  <c:v>44627.512731481482</c:v>
                </c:pt>
                <c:pt idx="246">
                  <c:v>44627.513449074075</c:v>
                </c:pt>
                <c:pt idx="247">
                  <c:v>44627.514178240737</c:v>
                </c:pt>
                <c:pt idx="248">
                  <c:v>44627.514907407407</c:v>
                </c:pt>
                <c:pt idx="249">
                  <c:v>44627.515625</c:v>
                </c:pt>
                <c:pt idx="250">
                  <c:v>44627.51635416667</c:v>
                </c:pt>
                <c:pt idx="251">
                  <c:v>44627.517083333332</c:v>
                </c:pt>
                <c:pt idx="252">
                  <c:v>44627.517800925925</c:v>
                </c:pt>
                <c:pt idx="253">
                  <c:v>44627.518530092595</c:v>
                </c:pt>
                <c:pt idx="254">
                  <c:v>44627.519247685188</c:v>
                </c:pt>
                <c:pt idx="255">
                  <c:v>44627.52003472222</c:v>
                </c:pt>
                <c:pt idx="256">
                  <c:v>44627.520752314813</c:v>
                </c:pt>
                <c:pt idx="257">
                  <c:v>44627.521481481483</c:v>
                </c:pt>
                <c:pt idx="258">
                  <c:v>44627.522210648145</c:v>
                </c:pt>
                <c:pt idx="259">
                  <c:v>44627.522928240738</c:v>
                </c:pt>
                <c:pt idx="260">
                  <c:v>44627.523657407408</c:v>
                </c:pt>
                <c:pt idx="261">
                  <c:v>44627.524375000001</c:v>
                </c:pt>
                <c:pt idx="262">
                  <c:v>44627.525104166663</c:v>
                </c:pt>
                <c:pt idx="263">
                  <c:v>44627.525833333333</c:v>
                </c:pt>
                <c:pt idx="264">
                  <c:v>44627.526550925926</c:v>
                </c:pt>
                <c:pt idx="265">
                  <c:v>44627.527280092596</c:v>
                </c:pt>
                <c:pt idx="266">
                  <c:v>44627.528009259258</c:v>
                </c:pt>
                <c:pt idx="267">
                  <c:v>44627.528726851851</c:v>
                </c:pt>
                <c:pt idx="268">
                  <c:v>44627.529456018521</c:v>
                </c:pt>
                <c:pt idx="269">
                  <c:v>44627.530185185184</c:v>
                </c:pt>
                <c:pt idx="270">
                  <c:v>44627.530902777777</c:v>
                </c:pt>
                <c:pt idx="271">
                  <c:v>44627.531631944446</c:v>
                </c:pt>
                <c:pt idx="272">
                  <c:v>44627.532361111109</c:v>
                </c:pt>
                <c:pt idx="273">
                  <c:v>44627.533078703702</c:v>
                </c:pt>
                <c:pt idx="274">
                  <c:v>44627.533807870372</c:v>
                </c:pt>
                <c:pt idx="275">
                  <c:v>44627.534537037034</c:v>
                </c:pt>
                <c:pt idx="276">
                  <c:v>44627.535254629627</c:v>
                </c:pt>
                <c:pt idx="277">
                  <c:v>44627.535983796297</c:v>
                </c:pt>
                <c:pt idx="278">
                  <c:v>44627.53670138889</c:v>
                </c:pt>
                <c:pt idx="279">
                  <c:v>44627.537430555552</c:v>
                </c:pt>
                <c:pt idx="280">
                  <c:v>44627.538159722222</c:v>
                </c:pt>
                <c:pt idx="281">
                  <c:v>44627.538877314815</c:v>
                </c:pt>
                <c:pt idx="282">
                  <c:v>44627.539606481485</c:v>
                </c:pt>
                <c:pt idx="283">
                  <c:v>44627.540335648147</c:v>
                </c:pt>
                <c:pt idx="284">
                  <c:v>44627.54105324074</c:v>
                </c:pt>
                <c:pt idx="285">
                  <c:v>44627.54178240741</c:v>
                </c:pt>
                <c:pt idx="286">
                  <c:v>44627.542511574073</c:v>
                </c:pt>
                <c:pt idx="287">
                  <c:v>44627.543229166666</c:v>
                </c:pt>
                <c:pt idx="288">
                  <c:v>44627.543958333335</c:v>
                </c:pt>
                <c:pt idx="289">
                  <c:v>44627.544675925928</c:v>
                </c:pt>
                <c:pt idx="290">
                  <c:v>44627.545405092591</c:v>
                </c:pt>
                <c:pt idx="291">
                  <c:v>44627.546134259261</c:v>
                </c:pt>
                <c:pt idx="292">
                  <c:v>44627.546851851854</c:v>
                </c:pt>
                <c:pt idx="293">
                  <c:v>44627.547581018516</c:v>
                </c:pt>
                <c:pt idx="294">
                  <c:v>44627.548310185186</c:v>
                </c:pt>
                <c:pt idx="295">
                  <c:v>44627.549027777779</c:v>
                </c:pt>
                <c:pt idx="296">
                  <c:v>44627.549756944441</c:v>
                </c:pt>
                <c:pt idx="297">
                  <c:v>44627.550486111111</c:v>
                </c:pt>
                <c:pt idx="298">
                  <c:v>44627.551203703704</c:v>
                </c:pt>
                <c:pt idx="299">
                  <c:v>44627.551932870374</c:v>
                </c:pt>
                <c:pt idx="300">
                  <c:v>44627.55265046296</c:v>
                </c:pt>
                <c:pt idx="301">
                  <c:v>44627.553437499999</c:v>
                </c:pt>
                <c:pt idx="302">
                  <c:v>44627.554155092592</c:v>
                </c:pt>
                <c:pt idx="303">
                  <c:v>44627.554884259262</c:v>
                </c:pt>
                <c:pt idx="304">
                  <c:v>44627.555601851855</c:v>
                </c:pt>
                <c:pt idx="305">
                  <c:v>44627.556331018517</c:v>
                </c:pt>
                <c:pt idx="306">
                  <c:v>44627.557060185187</c:v>
                </c:pt>
                <c:pt idx="307">
                  <c:v>44627.55777777778</c:v>
                </c:pt>
                <c:pt idx="308">
                  <c:v>44627.558506944442</c:v>
                </c:pt>
                <c:pt idx="309">
                  <c:v>44627.559236111112</c:v>
                </c:pt>
                <c:pt idx="310">
                  <c:v>44627.559953703705</c:v>
                </c:pt>
                <c:pt idx="311">
                  <c:v>44627.560682870368</c:v>
                </c:pt>
                <c:pt idx="312">
                  <c:v>44627.561412037037</c:v>
                </c:pt>
                <c:pt idx="313">
                  <c:v>44627.56212962963</c:v>
                </c:pt>
                <c:pt idx="314">
                  <c:v>44627.562858796293</c:v>
                </c:pt>
                <c:pt idx="315">
                  <c:v>44627.563576388886</c:v>
                </c:pt>
                <c:pt idx="316">
                  <c:v>44627.564305555556</c:v>
                </c:pt>
                <c:pt idx="317">
                  <c:v>44627.565034722225</c:v>
                </c:pt>
                <c:pt idx="318">
                  <c:v>44627.565752314818</c:v>
                </c:pt>
                <c:pt idx="319">
                  <c:v>44627.566481481481</c:v>
                </c:pt>
                <c:pt idx="320">
                  <c:v>44627.567210648151</c:v>
                </c:pt>
                <c:pt idx="321">
                  <c:v>44627.567928240744</c:v>
                </c:pt>
                <c:pt idx="322">
                  <c:v>44627.568657407406</c:v>
                </c:pt>
                <c:pt idx="323">
                  <c:v>44627.569374999999</c:v>
                </c:pt>
                <c:pt idx="324">
                  <c:v>44627.570104166669</c:v>
                </c:pt>
                <c:pt idx="325">
                  <c:v>44627.570833333331</c:v>
                </c:pt>
                <c:pt idx="326">
                  <c:v>44627.571550925924</c:v>
                </c:pt>
                <c:pt idx="327">
                  <c:v>44627.572280092594</c:v>
                </c:pt>
                <c:pt idx="328">
                  <c:v>44627.573009259257</c:v>
                </c:pt>
                <c:pt idx="329">
                  <c:v>44627.57372685185</c:v>
                </c:pt>
                <c:pt idx="330">
                  <c:v>44627.574456018519</c:v>
                </c:pt>
                <c:pt idx="331">
                  <c:v>44627.575185185182</c:v>
                </c:pt>
                <c:pt idx="332">
                  <c:v>44627.575902777775</c:v>
                </c:pt>
                <c:pt idx="333">
                  <c:v>44627.576631944445</c:v>
                </c:pt>
                <c:pt idx="334">
                  <c:v>44627.577361111114</c:v>
                </c:pt>
                <c:pt idx="335">
                  <c:v>44627.5780787037</c:v>
                </c:pt>
                <c:pt idx="336">
                  <c:v>44627.57880787037</c:v>
                </c:pt>
                <c:pt idx="337">
                  <c:v>44627.579525462963</c:v>
                </c:pt>
                <c:pt idx="338">
                  <c:v>44627.580254629633</c:v>
                </c:pt>
                <c:pt idx="339">
                  <c:v>44627.580983796295</c:v>
                </c:pt>
                <c:pt idx="340">
                  <c:v>44627.581701388888</c:v>
                </c:pt>
                <c:pt idx="341">
                  <c:v>44627.582430555558</c:v>
                </c:pt>
                <c:pt idx="342">
                  <c:v>44627.58315972222</c:v>
                </c:pt>
                <c:pt idx="343">
                  <c:v>44627.583877314813</c:v>
                </c:pt>
                <c:pt idx="344">
                  <c:v>44627.584606481483</c:v>
                </c:pt>
                <c:pt idx="345">
                  <c:v>44627.585335648146</c:v>
                </c:pt>
                <c:pt idx="346">
                  <c:v>44627.586053240739</c:v>
                </c:pt>
                <c:pt idx="347">
                  <c:v>44627.586782407408</c:v>
                </c:pt>
                <c:pt idx="348">
                  <c:v>44627.587500000001</c:v>
                </c:pt>
                <c:pt idx="349">
                  <c:v>44627.588229166664</c:v>
                </c:pt>
                <c:pt idx="350">
                  <c:v>44627.588958333334</c:v>
                </c:pt>
                <c:pt idx="351">
                  <c:v>44627.589675925927</c:v>
                </c:pt>
                <c:pt idx="352">
                  <c:v>44627.590405092589</c:v>
                </c:pt>
                <c:pt idx="353">
                  <c:v>44627.591122685182</c:v>
                </c:pt>
                <c:pt idx="354">
                  <c:v>44627.591851851852</c:v>
                </c:pt>
                <c:pt idx="355">
                  <c:v>44627.592581018522</c:v>
                </c:pt>
                <c:pt idx="356">
                  <c:v>44627.593298611115</c:v>
                </c:pt>
                <c:pt idx="357">
                  <c:v>44627.594085648147</c:v>
                </c:pt>
                <c:pt idx="358">
                  <c:v>44627.59480324074</c:v>
                </c:pt>
                <c:pt idx="359">
                  <c:v>44627.595532407409</c:v>
                </c:pt>
                <c:pt idx="360">
                  <c:v>44627.596261574072</c:v>
                </c:pt>
                <c:pt idx="361">
                  <c:v>44627.596979166665</c:v>
                </c:pt>
                <c:pt idx="362">
                  <c:v>44627.597708333335</c:v>
                </c:pt>
                <c:pt idx="363">
                  <c:v>44627.598425925928</c:v>
                </c:pt>
                <c:pt idx="364">
                  <c:v>44627.59915509259</c:v>
                </c:pt>
                <c:pt idx="365">
                  <c:v>44627.59988425926</c:v>
                </c:pt>
                <c:pt idx="366">
                  <c:v>44627.600601851853</c:v>
                </c:pt>
                <c:pt idx="367">
                  <c:v>44627.601331018515</c:v>
                </c:pt>
                <c:pt idx="368">
                  <c:v>44627.602060185185</c:v>
                </c:pt>
                <c:pt idx="369">
                  <c:v>44627.602777777778</c:v>
                </c:pt>
                <c:pt idx="370">
                  <c:v>44627.603506944448</c:v>
                </c:pt>
                <c:pt idx="371">
                  <c:v>44627.604224537034</c:v>
                </c:pt>
                <c:pt idx="372">
                  <c:v>44627.604953703703</c:v>
                </c:pt>
                <c:pt idx="373">
                  <c:v>44627.605682870373</c:v>
                </c:pt>
                <c:pt idx="374">
                  <c:v>44627.606400462966</c:v>
                </c:pt>
                <c:pt idx="375">
                  <c:v>44627.607129629629</c:v>
                </c:pt>
                <c:pt idx="376">
                  <c:v>44627.607858796298</c:v>
                </c:pt>
                <c:pt idx="377">
                  <c:v>44627.608576388891</c:v>
                </c:pt>
                <c:pt idx="378">
                  <c:v>44627.609305555554</c:v>
                </c:pt>
                <c:pt idx="379">
                  <c:v>44627.610034722224</c:v>
                </c:pt>
                <c:pt idx="380">
                  <c:v>44627.610752314817</c:v>
                </c:pt>
                <c:pt idx="381">
                  <c:v>44627.611481481479</c:v>
                </c:pt>
                <c:pt idx="382">
                  <c:v>44627.612210648149</c:v>
                </c:pt>
                <c:pt idx="383">
                  <c:v>44627.612928240742</c:v>
                </c:pt>
                <c:pt idx="384">
                  <c:v>44627.613657407404</c:v>
                </c:pt>
                <c:pt idx="385">
                  <c:v>44627.614386574074</c:v>
                </c:pt>
                <c:pt idx="386">
                  <c:v>44627.615104166667</c:v>
                </c:pt>
                <c:pt idx="387">
                  <c:v>44627.615833333337</c:v>
                </c:pt>
                <c:pt idx="388">
                  <c:v>44627.616562499999</c:v>
                </c:pt>
                <c:pt idx="389">
                  <c:v>44627.617280092592</c:v>
                </c:pt>
                <c:pt idx="390">
                  <c:v>44627.618009259262</c:v>
                </c:pt>
                <c:pt idx="391">
                  <c:v>44627.618738425925</c:v>
                </c:pt>
                <c:pt idx="392">
                  <c:v>44627.619456018518</c:v>
                </c:pt>
                <c:pt idx="393">
                  <c:v>44627.620185185187</c:v>
                </c:pt>
                <c:pt idx="394">
                  <c:v>44627.62091435185</c:v>
                </c:pt>
                <c:pt idx="395">
                  <c:v>44627.621631944443</c:v>
                </c:pt>
                <c:pt idx="396">
                  <c:v>44627.622361111113</c:v>
                </c:pt>
                <c:pt idx="397">
                  <c:v>44627.623078703706</c:v>
                </c:pt>
                <c:pt idx="398">
                  <c:v>44627.623807870368</c:v>
                </c:pt>
                <c:pt idx="399">
                  <c:v>44627.624537037038</c:v>
                </c:pt>
                <c:pt idx="400">
                  <c:v>44627.625254629631</c:v>
                </c:pt>
                <c:pt idx="401">
                  <c:v>44627.625983796293</c:v>
                </c:pt>
                <c:pt idx="402">
                  <c:v>44627.626712962963</c:v>
                </c:pt>
                <c:pt idx="403">
                  <c:v>44627.627430555556</c:v>
                </c:pt>
                <c:pt idx="404">
                  <c:v>44627.628159722219</c:v>
                </c:pt>
                <c:pt idx="405">
                  <c:v>44627.628888888888</c:v>
                </c:pt>
                <c:pt idx="406">
                  <c:v>44627.629606481481</c:v>
                </c:pt>
                <c:pt idx="407">
                  <c:v>44627.630335648151</c:v>
                </c:pt>
                <c:pt idx="408">
                  <c:v>44627.631064814814</c:v>
                </c:pt>
                <c:pt idx="409">
                  <c:v>44627.631782407407</c:v>
                </c:pt>
                <c:pt idx="410">
                  <c:v>44627.632511574076</c:v>
                </c:pt>
                <c:pt idx="411">
                  <c:v>44627.633229166669</c:v>
                </c:pt>
                <c:pt idx="412">
                  <c:v>44627.633958333332</c:v>
                </c:pt>
                <c:pt idx="413">
                  <c:v>44627.634687500002</c:v>
                </c:pt>
                <c:pt idx="414">
                  <c:v>44627.635405092595</c:v>
                </c:pt>
                <c:pt idx="415">
                  <c:v>44627.636134259257</c:v>
                </c:pt>
                <c:pt idx="416">
                  <c:v>44627.636863425927</c:v>
                </c:pt>
                <c:pt idx="417">
                  <c:v>44627.63758101852</c:v>
                </c:pt>
                <c:pt idx="418">
                  <c:v>44627.638356481482</c:v>
                </c:pt>
                <c:pt idx="419">
                  <c:v>44627.639085648145</c:v>
                </c:pt>
                <c:pt idx="420">
                  <c:v>44627.639814814815</c:v>
                </c:pt>
                <c:pt idx="421">
                  <c:v>44627.640532407408</c:v>
                </c:pt>
                <c:pt idx="422">
                  <c:v>44627.641261574077</c:v>
                </c:pt>
                <c:pt idx="423">
                  <c:v>44627.64199074074</c:v>
                </c:pt>
                <c:pt idx="424">
                  <c:v>44627.642708333333</c:v>
                </c:pt>
                <c:pt idx="425">
                  <c:v>44627.643437500003</c:v>
                </c:pt>
                <c:pt idx="426">
                  <c:v>44627.644166666665</c:v>
                </c:pt>
                <c:pt idx="427">
                  <c:v>44627.644884259258</c:v>
                </c:pt>
                <c:pt idx="428">
                  <c:v>44627.645613425928</c:v>
                </c:pt>
                <c:pt idx="429">
                  <c:v>44627.64634259259</c:v>
                </c:pt>
                <c:pt idx="430">
                  <c:v>44627.647060185183</c:v>
                </c:pt>
                <c:pt idx="431">
                  <c:v>44627.647789351853</c:v>
                </c:pt>
                <c:pt idx="432">
                  <c:v>44627.648506944446</c:v>
                </c:pt>
                <c:pt idx="433">
                  <c:v>44627.649236111109</c:v>
                </c:pt>
                <c:pt idx="434">
                  <c:v>44627.649965277778</c:v>
                </c:pt>
                <c:pt idx="435">
                  <c:v>44627.650682870371</c:v>
                </c:pt>
                <c:pt idx="436">
                  <c:v>44627.651412037034</c:v>
                </c:pt>
                <c:pt idx="437">
                  <c:v>44627.652141203704</c:v>
                </c:pt>
                <c:pt idx="438">
                  <c:v>44627.652858796297</c:v>
                </c:pt>
                <c:pt idx="439">
                  <c:v>44627.653587962966</c:v>
                </c:pt>
                <c:pt idx="440">
                  <c:v>44627.654317129629</c:v>
                </c:pt>
                <c:pt idx="441">
                  <c:v>44627.655034722222</c:v>
                </c:pt>
                <c:pt idx="442">
                  <c:v>44627.655763888892</c:v>
                </c:pt>
                <c:pt idx="443">
                  <c:v>44627.656481481485</c:v>
                </c:pt>
                <c:pt idx="444">
                  <c:v>44627.657210648147</c:v>
                </c:pt>
                <c:pt idx="445">
                  <c:v>44627.657939814817</c:v>
                </c:pt>
                <c:pt idx="446">
                  <c:v>44627.65865740741</c:v>
                </c:pt>
                <c:pt idx="447">
                  <c:v>44627.659386574072</c:v>
                </c:pt>
                <c:pt idx="448">
                  <c:v>44627.660115740742</c:v>
                </c:pt>
                <c:pt idx="449">
                  <c:v>44627.660844907405</c:v>
                </c:pt>
                <c:pt idx="450">
                  <c:v>44627.661562499998</c:v>
                </c:pt>
                <c:pt idx="451">
                  <c:v>44627.662291666667</c:v>
                </c:pt>
                <c:pt idx="452">
                  <c:v>44627.66302083333</c:v>
                </c:pt>
                <c:pt idx="453">
                  <c:v>44627.663738425923</c:v>
                </c:pt>
                <c:pt idx="454">
                  <c:v>44627.664467592593</c:v>
                </c:pt>
                <c:pt idx="455">
                  <c:v>44627.665196759262</c:v>
                </c:pt>
                <c:pt idx="456">
                  <c:v>44627.665914351855</c:v>
                </c:pt>
                <c:pt idx="457">
                  <c:v>44627.666643518518</c:v>
                </c:pt>
                <c:pt idx="458">
                  <c:v>44627.667361111111</c:v>
                </c:pt>
                <c:pt idx="459">
                  <c:v>44627.668090277781</c:v>
                </c:pt>
                <c:pt idx="460">
                  <c:v>44627.668819444443</c:v>
                </c:pt>
                <c:pt idx="461">
                  <c:v>44627.669537037036</c:v>
                </c:pt>
                <c:pt idx="462">
                  <c:v>44627.670266203706</c:v>
                </c:pt>
                <c:pt idx="463">
                  <c:v>44627.670995370368</c:v>
                </c:pt>
                <c:pt idx="464">
                  <c:v>44627.671712962961</c:v>
                </c:pt>
                <c:pt idx="465">
                  <c:v>44627.672442129631</c:v>
                </c:pt>
                <c:pt idx="466">
                  <c:v>44627.673171296294</c:v>
                </c:pt>
                <c:pt idx="467">
                  <c:v>44627.673888888887</c:v>
                </c:pt>
                <c:pt idx="468">
                  <c:v>44627.674618055556</c:v>
                </c:pt>
                <c:pt idx="469">
                  <c:v>44627.675347222219</c:v>
                </c:pt>
                <c:pt idx="470">
                  <c:v>44627.676064814812</c:v>
                </c:pt>
                <c:pt idx="471">
                  <c:v>44627.676793981482</c:v>
                </c:pt>
                <c:pt idx="472">
                  <c:v>44627.677523148152</c:v>
                </c:pt>
                <c:pt idx="473">
                  <c:v>44627.678240740737</c:v>
                </c:pt>
                <c:pt idx="474">
                  <c:v>44627.678969907407</c:v>
                </c:pt>
                <c:pt idx="475">
                  <c:v>44627.679699074077</c:v>
                </c:pt>
                <c:pt idx="476">
                  <c:v>44627.680428240739</c:v>
                </c:pt>
                <c:pt idx="477">
                  <c:v>44627.681145833332</c:v>
                </c:pt>
                <c:pt idx="478">
                  <c:v>44627.681875000002</c:v>
                </c:pt>
                <c:pt idx="479">
                  <c:v>44627.682592592595</c:v>
                </c:pt>
                <c:pt idx="480">
                  <c:v>44627.683321759258</c:v>
                </c:pt>
                <c:pt idx="481">
                  <c:v>44627.684050925927</c:v>
                </c:pt>
                <c:pt idx="482">
                  <c:v>44627.68476851852</c:v>
                </c:pt>
                <c:pt idx="483">
                  <c:v>44627.685497685183</c:v>
                </c:pt>
                <c:pt idx="484">
                  <c:v>44627.686226851853</c:v>
                </c:pt>
                <c:pt idx="485">
                  <c:v>44627.686944444446</c:v>
                </c:pt>
                <c:pt idx="486">
                  <c:v>44627.687673611108</c:v>
                </c:pt>
                <c:pt idx="487">
                  <c:v>44627.688402777778</c:v>
                </c:pt>
                <c:pt idx="488">
                  <c:v>44627.689120370371</c:v>
                </c:pt>
                <c:pt idx="489">
                  <c:v>44627.689849537041</c:v>
                </c:pt>
                <c:pt idx="490">
                  <c:v>44627.690578703703</c:v>
                </c:pt>
                <c:pt idx="491">
                  <c:v>44627.691296296296</c:v>
                </c:pt>
                <c:pt idx="492">
                  <c:v>44627.692025462966</c:v>
                </c:pt>
                <c:pt idx="493">
                  <c:v>44627.692754629628</c:v>
                </c:pt>
                <c:pt idx="494">
                  <c:v>44627.693530092591</c:v>
                </c:pt>
                <c:pt idx="495">
                  <c:v>44627.694247685184</c:v>
                </c:pt>
                <c:pt idx="496">
                  <c:v>44627.694976851853</c:v>
                </c:pt>
                <c:pt idx="497">
                  <c:v>44627.695706018516</c:v>
                </c:pt>
                <c:pt idx="498">
                  <c:v>44627.696435185186</c:v>
                </c:pt>
                <c:pt idx="499">
                  <c:v>44627.697152777779</c:v>
                </c:pt>
                <c:pt idx="500">
                  <c:v>44627.697881944441</c:v>
                </c:pt>
                <c:pt idx="501">
                  <c:v>44627.698599537034</c:v>
                </c:pt>
                <c:pt idx="502">
                  <c:v>44627.699328703704</c:v>
                </c:pt>
                <c:pt idx="503">
                  <c:v>44627.700057870374</c:v>
                </c:pt>
                <c:pt idx="504">
                  <c:v>44627.700775462959</c:v>
                </c:pt>
                <c:pt idx="505">
                  <c:v>44627.701504629629</c:v>
                </c:pt>
                <c:pt idx="506">
                  <c:v>44627.702233796299</c:v>
                </c:pt>
                <c:pt idx="507">
                  <c:v>44627.702951388892</c:v>
                </c:pt>
                <c:pt idx="508">
                  <c:v>44627.703680555554</c:v>
                </c:pt>
                <c:pt idx="509">
                  <c:v>44627.704409722224</c:v>
                </c:pt>
                <c:pt idx="510">
                  <c:v>44627.705127314817</c:v>
                </c:pt>
                <c:pt idx="511">
                  <c:v>44627.70585648148</c:v>
                </c:pt>
                <c:pt idx="512">
                  <c:v>44627.706585648149</c:v>
                </c:pt>
                <c:pt idx="513">
                  <c:v>44627.707314814812</c:v>
                </c:pt>
                <c:pt idx="514">
                  <c:v>44627.708032407405</c:v>
                </c:pt>
                <c:pt idx="515">
                  <c:v>44627.708761574075</c:v>
                </c:pt>
                <c:pt idx="516">
                  <c:v>44627.709479166668</c:v>
                </c:pt>
                <c:pt idx="517">
                  <c:v>44627.71020833333</c:v>
                </c:pt>
                <c:pt idx="518">
                  <c:v>44627.7109375</c:v>
                </c:pt>
                <c:pt idx="519">
                  <c:v>44627.711655092593</c:v>
                </c:pt>
                <c:pt idx="520">
                  <c:v>44627.712384259263</c:v>
                </c:pt>
                <c:pt idx="521">
                  <c:v>44627.713113425925</c:v>
                </c:pt>
                <c:pt idx="522">
                  <c:v>44627.713831018518</c:v>
                </c:pt>
                <c:pt idx="523">
                  <c:v>44627.714560185188</c:v>
                </c:pt>
                <c:pt idx="524">
                  <c:v>44627.715277777781</c:v>
                </c:pt>
                <c:pt idx="525">
                  <c:v>44627.716006944444</c:v>
                </c:pt>
                <c:pt idx="526">
                  <c:v>44627.716736111113</c:v>
                </c:pt>
                <c:pt idx="527">
                  <c:v>44627.717465277776</c:v>
                </c:pt>
                <c:pt idx="528">
                  <c:v>44627.718182870369</c:v>
                </c:pt>
                <c:pt idx="529">
                  <c:v>44627.718912037039</c:v>
                </c:pt>
                <c:pt idx="530">
                  <c:v>44627.719641203701</c:v>
                </c:pt>
                <c:pt idx="531">
                  <c:v>44627.720358796294</c:v>
                </c:pt>
                <c:pt idx="532">
                  <c:v>44627.721087962964</c:v>
                </c:pt>
                <c:pt idx="533">
                  <c:v>44627.721805555557</c:v>
                </c:pt>
                <c:pt idx="534">
                  <c:v>44627.722534722219</c:v>
                </c:pt>
                <c:pt idx="535">
                  <c:v>44627.723263888889</c:v>
                </c:pt>
                <c:pt idx="536">
                  <c:v>44627.723981481482</c:v>
                </c:pt>
                <c:pt idx="537">
                  <c:v>44627.724710648145</c:v>
                </c:pt>
                <c:pt idx="538">
                  <c:v>44627.725439814814</c:v>
                </c:pt>
                <c:pt idx="539">
                  <c:v>44627.726157407407</c:v>
                </c:pt>
                <c:pt idx="540">
                  <c:v>44627.726886574077</c:v>
                </c:pt>
                <c:pt idx="541">
                  <c:v>44627.72761574074</c:v>
                </c:pt>
                <c:pt idx="542">
                  <c:v>44627.728333333333</c:v>
                </c:pt>
                <c:pt idx="543">
                  <c:v>44627.729062500002</c:v>
                </c:pt>
                <c:pt idx="544">
                  <c:v>44627.729791666665</c:v>
                </c:pt>
                <c:pt idx="545">
                  <c:v>44627.730509259258</c:v>
                </c:pt>
                <c:pt idx="546">
                  <c:v>44627.731238425928</c:v>
                </c:pt>
                <c:pt idx="547">
                  <c:v>44627.73196759259</c:v>
                </c:pt>
                <c:pt idx="548">
                  <c:v>44627.732685185183</c:v>
                </c:pt>
                <c:pt idx="549">
                  <c:v>44627.733414351853</c:v>
                </c:pt>
                <c:pt idx="550">
                  <c:v>44627.734131944446</c:v>
                </c:pt>
                <c:pt idx="551">
                  <c:v>44627.734861111108</c:v>
                </c:pt>
                <c:pt idx="552">
                  <c:v>44627.735590277778</c:v>
                </c:pt>
                <c:pt idx="553">
                  <c:v>44627.736307870371</c:v>
                </c:pt>
                <c:pt idx="554">
                  <c:v>44627.737037037034</c:v>
                </c:pt>
                <c:pt idx="555">
                  <c:v>44627.737766203703</c:v>
                </c:pt>
                <c:pt idx="556">
                  <c:v>44627.738483796296</c:v>
                </c:pt>
                <c:pt idx="557">
                  <c:v>44627.739212962966</c:v>
                </c:pt>
                <c:pt idx="558">
                  <c:v>44627.739942129629</c:v>
                </c:pt>
                <c:pt idx="559">
                  <c:v>44627.740659722222</c:v>
                </c:pt>
                <c:pt idx="560">
                  <c:v>44627.741388888891</c:v>
                </c:pt>
                <c:pt idx="561">
                  <c:v>44627.742118055554</c:v>
                </c:pt>
                <c:pt idx="562">
                  <c:v>44627.742835648147</c:v>
                </c:pt>
                <c:pt idx="563">
                  <c:v>44627.743564814817</c:v>
                </c:pt>
                <c:pt idx="564">
                  <c:v>44627.744293981479</c:v>
                </c:pt>
                <c:pt idx="565">
                  <c:v>44627.745011574072</c:v>
                </c:pt>
                <c:pt idx="566">
                  <c:v>44627.745740740742</c:v>
                </c:pt>
                <c:pt idx="567">
                  <c:v>44627.746469907404</c:v>
                </c:pt>
                <c:pt idx="568">
                  <c:v>44627.747187499997</c:v>
                </c:pt>
                <c:pt idx="569">
                  <c:v>44627.747916666667</c:v>
                </c:pt>
                <c:pt idx="570">
                  <c:v>44627.748645833337</c:v>
                </c:pt>
                <c:pt idx="571">
                  <c:v>44627.749363425923</c:v>
                </c:pt>
                <c:pt idx="572">
                  <c:v>44627.750092592592</c:v>
                </c:pt>
                <c:pt idx="573">
                  <c:v>44627.750821759262</c:v>
                </c:pt>
                <c:pt idx="574">
                  <c:v>44627.751539351855</c:v>
                </c:pt>
                <c:pt idx="575">
                  <c:v>44627.752268518518</c:v>
                </c:pt>
                <c:pt idx="576">
                  <c:v>44627.752997685187</c:v>
                </c:pt>
                <c:pt idx="577">
                  <c:v>44627.75371527778</c:v>
                </c:pt>
                <c:pt idx="578">
                  <c:v>44627.754444444443</c:v>
                </c:pt>
                <c:pt idx="579">
                  <c:v>44627.755173611113</c:v>
                </c:pt>
                <c:pt idx="580">
                  <c:v>44627.755891203706</c:v>
                </c:pt>
                <c:pt idx="581">
                  <c:v>44627.756620370368</c:v>
                </c:pt>
                <c:pt idx="582">
                  <c:v>44627.757349537038</c:v>
                </c:pt>
                <c:pt idx="583">
                  <c:v>44627.758067129631</c:v>
                </c:pt>
                <c:pt idx="584">
                  <c:v>44627.758796296293</c:v>
                </c:pt>
                <c:pt idx="585">
                  <c:v>44627.759525462963</c:v>
                </c:pt>
                <c:pt idx="586">
                  <c:v>44627.760243055556</c:v>
                </c:pt>
                <c:pt idx="587">
                  <c:v>44627.760972222219</c:v>
                </c:pt>
                <c:pt idx="588">
                  <c:v>44627.761689814812</c:v>
                </c:pt>
                <c:pt idx="589">
                  <c:v>44627.762418981481</c:v>
                </c:pt>
                <c:pt idx="590">
                  <c:v>44627.763148148151</c:v>
                </c:pt>
                <c:pt idx="591">
                  <c:v>44627.763865740744</c:v>
                </c:pt>
                <c:pt idx="592">
                  <c:v>44627.764594907407</c:v>
                </c:pt>
                <c:pt idx="593">
                  <c:v>44627.765324074076</c:v>
                </c:pt>
                <c:pt idx="594">
                  <c:v>44627.766041666669</c:v>
                </c:pt>
                <c:pt idx="595">
                  <c:v>44627.766770833332</c:v>
                </c:pt>
                <c:pt idx="596">
                  <c:v>44627.767500000002</c:v>
                </c:pt>
                <c:pt idx="597">
                  <c:v>44627.768217592595</c:v>
                </c:pt>
                <c:pt idx="598">
                  <c:v>44627.768946759257</c:v>
                </c:pt>
                <c:pt idx="599">
                  <c:v>44627.76966435185</c:v>
                </c:pt>
                <c:pt idx="600">
                  <c:v>44627.77039351852</c:v>
                </c:pt>
                <c:pt idx="601">
                  <c:v>44627.771122685182</c:v>
                </c:pt>
                <c:pt idx="602">
                  <c:v>44627.771851851852</c:v>
                </c:pt>
                <c:pt idx="603">
                  <c:v>44627.772569444445</c:v>
                </c:pt>
                <c:pt idx="604">
                  <c:v>44627.773298611108</c:v>
                </c:pt>
                <c:pt idx="605">
                  <c:v>44627.774027777778</c:v>
                </c:pt>
                <c:pt idx="606">
                  <c:v>44627.774745370371</c:v>
                </c:pt>
                <c:pt idx="607">
                  <c:v>44627.77547453704</c:v>
                </c:pt>
                <c:pt idx="608">
                  <c:v>44627.776203703703</c:v>
                </c:pt>
                <c:pt idx="609">
                  <c:v>44627.776921296296</c:v>
                </c:pt>
                <c:pt idx="610">
                  <c:v>44627.777650462966</c:v>
                </c:pt>
                <c:pt idx="611">
                  <c:v>44627.778379629628</c:v>
                </c:pt>
                <c:pt idx="612">
                  <c:v>44627.779097222221</c:v>
                </c:pt>
                <c:pt idx="613">
                  <c:v>44627.779826388891</c:v>
                </c:pt>
                <c:pt idx="614">
                  <c:v>44627.780555555553</c:v>
                </c:pt>
                <c:pt idx="615">
                  <c:v>44627.781273148146</c:v>
                </c:pt>
                <c:pt idx="616">
                  <c:v>44627.782002314816</c:v>
                </c:pt>
                <c:pt idx="617">
                  <c:v>44627.782731481479</c:v>
                </c:pt>
                <c:pt idx="618">
                  <c:v>44627.783449074072</c:v>
                </c:pt>
                <c:pt idx="619">
                  <c:v>44627.784178240741</c:v>
                </c:pt>
                <c:pt idx="620">
                  <c:v>44627.784895833334</c:v>
                </c:pt>
                <c:pt idx="621">
                  <c:v>44627.785624999997</c:v>
                </c:pt>
                <c:pt idx="622">
                  <c:v>44627.786354166667</c:v>
                </c:pt>
                <c:pt idx="623">
                  <c:v>44627.78707175926</c:v>
                </c:pt>
                <c:pt idx="624">
                  <c:v>44627.787800925929</c:v>
                </c:pt>
                <c:pt idx="625">
                  <c:v>44627.788530092592</c:v>
                </c:pt>
                <c:pt idx="626">
                  <c:v>44627.789247685185</c:v>
                </c:pt>
                <c:pt idx="627">
                  <c:v>44627.789976851855</c:v>
                </c:pt>
                <c:pt idx="628">
                  <c:v>44627.790706018517</c:v>
                </c:pt>
                <c:pt idx="629">
                  <c:v>44627.79142361111</c:v>
                </c:pt>
                <c:pt idx="630">
                  <c:v>44627.79215277778</c:v>
                </c:pt>
                <c:pt idx="631">
                  <c:v>44627.792870370373</c:v>
                </c:pt>
                <c:pt idx="632">
                  <c:v>44627.793599537035</c:v>
                </c:pt>
                <c:pt idx="633">
                  <c:v>44627.794328703705</c:v>
                </c:pt>
                <c:pt idx="634">
                  <c:v>44627.795046296298</c:v>
                </c:pt>
                <c:pt idx="635">
                  <c:v>44627.795775462961</c:v>
                </c:pt>
                <c:pt idx="636">
                  <c:v>44627.79650462963</c:v>
                </c:pt>
                <c:pt idx="637">
                  <c:v>44627.797222222223</c:v>
                </c:pt>
                <c:pt idx="638">
                  <c:v>44627.797951388886</c:v>
                </c:pt>
                <c:pt idx="639">
                  <c:v>44627.798680555556</c:v>
                </c:pt>
                <c:pt idx="640">
                  <c:v>44627.799398148149</c:v>
                </c:pt>
                <c:pt idx="641">
                  <c:v>44627.800127314818</c:v>
                </c:pt>
                <c:pt idx="642">
                  <c:v>44627.800856481481</c:v>
                </c:pt>
                <c:pt idx="643">
                  <c:v>44627.801574074074</c:v>
                </c:pt>
                <c:pt idx="644">
                  <c:v>44627.802303240744</c:v>
                </c:pt>
                <c:pt idx="645">
                  <c:v>44627.803020833337</c:v>
                </c:pt>
                <c:pt idx="646">
                  <c:v>44627.803749999999</c:v>
                </c:pt>
                <c:pt idx="647">
                  <c:v>44627.804479166669</c:v>
                </c:pt>
                <c:pt idx="648">
                  <c:v>44627.805196759262</c:v>
                </c:pt>
                <c:pt idx="649">
                  <c:v>44627.805925925924</c:v>
                </c:pt>
                <c:pt idx="650">
                  <c:v>44627.806655092594</c:v>
                </c:pt>
                <c:pt idx="651">
                  <c:v>44627.807372685187</c:v>
                </c:pt>
                <c:pt idx="652">
                  <c:v>44627.80810185185</c:v>
                </c:pt>
                <c:pt idx="653">
                  <c:v>44627.808819444443</c:v>
                </c:pt>
                <c:pt idx="654">
                  <c:v>44627.809548611112</c:v>
                </c:pt>
                <c:pt idx="655">
                  <c:v>44627.810277777775</c:v>
                </c:pt>
                <c:pt idx="656">
                  <c:v>44627.810995370368</c:v>
                </c:pt>
                <c:pt idx="657">
                  <c:v>44627.811724537038</c:v>
                </c:pt>
                <c:pt idx="658">
                  <c:v>44627.8124537037</c:v>
                </c:pt>
                <c:pt idx="659">
                  <c:v>44627.813171296293</c:v>
                </c:pt>
                <c:pt idx="660">
                  <c:v>44627.813900462963</c:v>
                </c:pt>
                <c:pt idx="661">
                  <c:v>44627.814629629633</c:v>
                </c:pt>
                <c:pt idx="662">
                  <c:v>44627.815347222226</c:v>
                </c:pt>
                <c:pt idx="663">
                  <c:v>44627.816076388888</c:v>
                </c:pt>
                <c:pt idx="664">
                  <c:v>44627.816805555558</c:v>
                </c:pt>
                <c:pt idx="665">
                  <c:v>44627.817523148151</c:v>
                </c:pt>
                <c:pt idx="666">
                  <c:v>44627.818252314813</c:v>
                </c:pt>
                <c:pt idx="667">
                  <c:v>44627.818969907406</c:v>
                </c:pt>
                <c:pt idx="668">
                  <c:v>44627.819699074076</c:v>
                </c:pt>
                <c:pt idx="669">
                  <c:v>44627.820428240739</c:v>
                </c:pt>
                <c:pt idx="670">
                  <c:v>44627.821203703701</c:v>
                </c:pt>
                <c:pt idx="671">
                  <c:v>44627.821932870371</c:v>
                </c:pt>
                <c:pt idx="672">
                  <c:v>44627.822650462964</c:v>
                </c:pt>
                <c:pt idx="673">
                  <c:v>44627.823379629626</c:v>
                </c:pt>
                <c:pt idx="674">
                  <c:v>44627.824097222219</c:v>
                </c:pt>
                <c:pt idx="675">
                  <c:v>44627.824826388889</c:v>
                </c:pt>
                <c:pt idx="676">
                  <c:v>44627.825555555559</c:v>
                </c:pt>
                <c:pt idx="677">
                  <c:v>44627.826273148145</c:v>
                </c:pt>
                <c:pt idx="678">
                  <c:v>44627.827002314814</c:v>
                </c:pt>
                <c:pt idx="679">
                  <c:v>44627.827731481484</c:v>
                </c:pt>
                <c:pt idx="680">
                  <c:v>44627.828449074077</c:v>
                </c:pt>
                <c:pt idx="681">
                  <c:v>44627.82917824074</c:v>
                </c:pt>
                <c:pt idx="682">
                  <c:v>44627.829895833333</c:v>
                </c:pt>
                <c:pt idx="683">
                  <c:v>44627.830625000002</c:v>
                </c:pt>
                <c:pt idx="684">
                  <c:v>44627.831354166665</c:v>
                </c:pt>
                <c:pt idx="685">
                  <c:v>44627.832071759258</c:v>
                </c:pt>
                <c:pt idx="686">
                  <c:v>44627.832800925928</c:v>
                </c:pt>
                <c:pt idx="687">
                  <c:v>44627.83353009259</c:v>
                </c:pt>
                <c:pt idx="688">
                  <c:v>44627.834247685183</c:v>
                </c:pt>
                <c:pt idx="689">
                  <c:v>44627.834976851853</c:v>
                </c:pt>
                <c:pt idx="690">
                  <c:v>44627.835706018515</c:v>
                </c:pt>
                <c:pt idx="691">
                  <c:v>44627.836423611108</c:v>
                </c:pt>
                <c:pt idx="692">
                  <c:v>44627.837152777778</c:v>
                </c:pt>
                <c:pt idx="693">
                  <c:v>44627.837881944448</c:v>
                </c:pt>
                <c:pt idx="694">
                  <c:v>44627.838599537034</c:v>
                </c:pt>
                <c:pt idx="695">
                  <c:v>44627.839328703703</c:v>
                </c:pt>
                <c:pt idx="696">
                  <c:v>44627.840046296296</c:v>
                </c:pt>
                <c:pt idx="697">
                  <c:v>44627.840775462966</c:v>
                </c:pt>
                <c:pt idx="698">
                  <c:v>44627.841504629629</c:v>
                </c:pt>
                <c:pt idx="699">
                  <c:v>44627.842233796298</c:v>
                </c:pt>
                <c:pt idx="700">
                  <c:v>44627.842951388891</c:v>
                </c:pt>
                <c:pt idx="701">
                  <c:v>44627.843680555554</c:v>
                </c:pt>
                <c:pt idx="702">
                  <c:v>44627.844409722224</c:v>
                </c:pt>
                <c:pt idx="703">
                  <c:v>44627.845127314817</c:v>
                </c:pt>
                <c:pt idx="704">
                  <c:v>44627.845856481479</c:v>
                </c:pt>
                <c:pt idx="705">
                  <c:v>44627.846574074072</c:v>
                </c:pt>
                <c:pt idx="706">
                  <c:v>44627.847303240742</c:v>
                </c:pt>
                <c:pt idx="707">
                  <c:v>44627.848032407404</c:v>
                </c:pt>
                <c:pt idx="708">
                  <c:v>44627.848749999997</c:v>
                </c:pt>
                <c:pt idx="709">
                  <c:v>44627.849479166667</c:v>
                </c:pt>
                <c:pt idx="710">
                  <c:v>44627.850208333337</c:v>
                </c:pt>
                <c:pt idx="711">
                  <c:v>44627.850925925923</c:v>
                </c:pt>
                <c:pt idx="712">
                  <c:v>44627.851655092592</c:v>
                </c:pt>
                <c:pt idx="713">
                  <c:v>44627.852372685185</c:v>
                </c:pt>
                <c:pt idx="714">
                  <c:v>44627.853101851855</c:v>
                </c:pt>
                <c:pt idx="715">
                  <c:v>44627.853831018518</c:v>
                </c:pt>
                <c:pt idx="716">
                  <c:v>44627.854548611111</c:v>
                </c:pt>
                <c:pt idx="717">
                  <c:v>44627.85527777778</c:v>
                </c:pt>
                <c:pt idx="718">
                  <c:v>44627.856006944443</c:v>
                </c:pt>
                <c:pt idx="719">
                  <c:v>44627.856724537036</c:v>
                </c:pt>
                <c:pt idx="720">
                  <c:v>44627.857453703706</c:v>
                </c:pt>
                <c:pt idx="721">
                  <c:v>44627.858229166668</c:v>
                </c:pt>
                <c:pt idx="722">
                  <c:v>44627.858958333331</c:v>
                </c:pt>
                <c:pt idx="723">
                  <c:v>44627.8596875</c:v>
                </c:pt>
                <c:pt idx="724">
                  <c:v>44627.860405092593</c:v>
                </c:pt>
                <c:pt idx="725">
                  <c:v>44627.861134259256</c:v>
                </c:pt>
                <c:pt idx="726">
                  <c:v>44627.861863425926</c:v>
                </c:pt>
                <c:pt idx="727">
                  <c:v>44627.862581018519</c:v>
                </c:pt>
                <c:pt idx="728">
                  <c:v>44627.863310185188</c:v>
                </c:pt>
                <c:pt idx="729">
                  <c:v>44627.864039351851</c:v>
                </c:pt>
                <c:pt idx="730">
                  <c:v>44627.864756944444</c:v>
                </c:pt>
                <c:pt idx="731">
                  <c:v>44627.865486111114</c:v>
                </c:pt>
                <c:pt idx="732">
                  <c:v>44627.866215277776</c:v>
                </c:pt>
                <c:pt idx="733">
                  <c:v>44627.866932870369</c:v>
                </c:pt>
                <c:pt idx="734">
                  <c:v>44627.867662037039</c:v>
                </c:pt>
                <c:pt idx="735">
                  <c:v>44627.868391203701</c:v>
                </c:pt>
                <c:pt idx="736">
                  <c:v>44627.869108796294</c:v>
                </c:pt>
                <c:pt idx="737">
                  <c:v>44627.869837962964</c:v>
                </c:pt>
                <c:pt idx="738">
                  <c:v>44627.870567129627</c:v>
                </c:pt>
                <c:pt idx="739">
                  <c:v>44627.87128472222</c:v>
                </c:pt>
                <c:pt idx="740">
                  <c:v>44627.872013888889</c:v>
                </c:pt>
                <c:pt idx="741">
                  <c:v>44627.872743055559</c:v>
                </c:pt>
                <c:pt idx="742">
                  <c:v>44627.873460648145</c:v>
                </c:pt>
                <c:pt idx="743">
                  <c:v>44627.874189814815</c:v>
                </c:pt>
                <c:pt idx="744">
                  <c:v>44627.874907407408</c:v>
                </c:pt>
                <c:pt idx="745">
                  <c:v>44627.875636574077</c:v>
                </c:pt>
                <c:pt idx="746">
                  <c:v>44627.87636574074</c:v>
                </c:pt>
                <c:pt idx="747">
                  <c:v>44627.87709490741</c:v>
                </c:pt>
                <c:pt idx="748">
                  <c:v>44627.877812500003</c:v>
                </c:pt>
                <c:pt idx="749">
                  <c:v>44627.878541666665</c:v>
                </c:pt>
                <c:pt idx="750">
                  <c:v>44627.879270833335</c:v>
                </c:pt>
                <c:pt idx="751">
                  <c:v>44627.879988425928</c:v>
                </c:pt>
                <c:pt idx="752">
                  <c:v>44627.88071759259</c:v>
                </c:pt>
                <c:pt idx="753">
                  <c:v>44627.88144675926</c:v>
                </c:pt>
                <c:pt idx="754">
                  <c:v>44627.882164351853</c:v>
                </c:pt>
                <c:pt idx="755">
                  <c:v>44627.882893518516</c:v>
                </c:pt>
                <c:pt idx="756">
                  <c:v>44627.883622685185</c:v>
                </c:pt>
                <c:pt idx="757">
                  <c:v>44627.884351851855</c:v>
                </c:pt>
                <c:pt idx="758">
                  <c:v>44627.885069444441</c:v>
                </c:pt>
                <c:pt idx="759">
                  <c:v>44627.885798611111</c:v>
                </c:pt>
                <c:pt idx="760">
                  <c:v>44627.88652777778</c:v>
                </c:pt>
                <c:pt idx="761">
                  <c:v>44627.887256944443</c:v>
                </c:pt>
                <c:pt idx="762">
                  <c:v>44627.887974537036</c:v>
                </c:pt>
                <c:pt idx="763">
                  <c:v>44627.888703703706</c:v>
                </c:pt>
                <c:pt idx="764">
                  <c:v>44627.889432870368</c:v>
                </c:pt>
                <c:pt idx="765">
                  <c:v>44627.890150462961</c:v>
                </c:pt>
                <c:pt idx="766">
                  <c:v>44627.890879629631</c:v>
                </c:pt>
                <c:pt idx="767">
                  <c:v>44627.891608796293</c:v>
                </c:pt>
                <c:pt idx="768">
                  <c:v>44627.892337962963</c:v>
                </c:pt>
                <c:pt idx="769">
                  <c:v>44627.893055555556</c:v>
                </c:pt>
                <c:pt idx="770">
                  <c:v>44627.893784722219</c:v>
                </c:pt>
                <c:pt idx="771">
                  <c:v>44627.894513888888</c:v>
                </c:pt>
                <c:pt idx="772">
                  <c:v>44627.895243055558</c:v>
                </c:pt>
                <c:pt idx="773">
                  <c:v>44627.895960648151</c:v>
                </c:pt>
                <c:pt idx="774">
                  <c:v>44627.896689814814</c:v>
                </c:pt>
                <c:pt idx="775">
                  <c:v>44627.897418981483</c:v>
                </c:pt>
                <c:pt idx="776">
                  <c:v>44627.898136574076</c:v>
                </c:pt>
                <c:pt idx="777">
                  <c:v>44627.898865740739</c:v>
                </c:pt>
                <c:pt idx="778">
                  <c:v>44627.899594907409</c:v>
                </c:pt>
                <c:pt idx="779">
                  <c:v>44627.900312500002</c:v>
                </c:pt>
                <c:pt idx="780">
                  <c:v>44627.901041666664</c:v>
                </c:pt>
                <c:pt idx="781">
                  <c:v>44627.901770833334</c:v>
                </c:pt>
                <c:pt idx="782">
                  <c:v>44627.902488425927</c:v>
                </c:pt>
                <c:pt idx="783">
                  <c:v>44627.903217592589</c:v>
                </c:pt>
                <c:pt idx="784">
                  <c:v>44627.903946759259</c:v>
                </c:pt>
                <c:pt idx="785">
                  <c:v>44627.904664351852</c:v>
                </c:pt>
                <c:pt idx="786">
                  <c:v>44627.905393518522</c:v>
                </c:pt>
                <c:pt idx="787">
                  <c:v>44627.906168981484</c:v>
                </c:pt>
                <c:pt idx="788">
                  <c:v>44627.906898148147</c:v>
                </c:pt>
                <c:pt idx="789">
                  <c:v>44627.90761574074</c:v>
                </c:pt>
                <c:pt idx="790">
                  <c:v>44627.90834490741</c:v>
                </c:pt>
                <c:pt idx="791">
                  <c:v>44627.909074074072</c:v>
                </c:pt>
                <c:pt idx="792">
                  <c:v>44627.909791666665</c:v>
                </c:pt>
                <c:pt idx="793">
                  <c:v>44627.910567129627</c:v>
                </c:pt>
                <c:pt idx="794">
                  <c:v>44627.911296296297</c:v>
                </c:pt>
                <c:pt idx="795">
                  <c:v>44627.91201388889</c:v>
                </c:pt>
                <c:pt idx="796">
                  <c:v>44627.912743055553</c:v>
                </c:pt>
                <c:pt idx="797">
                  <c:v>44627.913460648146</c:v>
                </c:pt>
                <c:pt idx="798">
                  <c:v>44627.914189814815</c:v>
                </c:pt>
                <c:pt idx="799">
                  <c:v>44627.914965277778</c:v>
                </c:pt>
                <c:pt idx="800">
                  <c:v>44627.915682870371</c:v>
                </c:pt>
                <c:pt idx="801">
                  <c:v>44627.916412037041</c:v>
                </c:pt>
                <c:pt idx="802">
                  <c:v>44627.917141203703</c:v>
                </c:pt>
                <c:pt idx="803">
                  <c:v>44627.917858796296</c:v>
                </c:pt>
                <c:pt idx="804">
                  <c:v>44627.918587962966</c:v>
                </c:pt>
                <c:pt idx="805">
                  <c:v>44627.919363425928</c:v>
                </c:pt>
                <c:pt idx="806">
                  <c:v>44627.920081018521</c:v>
                </c:pt>
                <c:pt idx="807">
                  <c:v>44627.920810185184</c:v>
                </c:pt>
                <c:pt idx="808">
                  <c:v>44627.921539351853</c:v>
                </c:pt>
                <c:pt idx="809">
                  <c:v>44627.922256944446</c:v>
                </c:pt>
                <c:pt idx="810">
                  <c:v>44627.922986111109</c:v>
                </c:pt>
                <c:pt idx="811">
                  <c:v>44627.923715277779</c:v>
                </c:pt>
                <c:pt idx="812">
                  <c:v>44627.924432870372</c:v>
                </c:pt>
                <c:pt idx="813">
                  <c:v>44627.925162037034</c:v>
                </c:pt>
                <c:pt idx="814">
                  <c:v>44627.925879629627</c:v>
                </c:pt>
                <c:pt idx="815">
                  <c:v>44627.926608796297</c:v>
                </c:pt>
                <c:pt idx="816">
                  <c:v>44627.927384259259</c:v>
                </c:pt>
                <c:pt idx="817">
                  <c:v>44627.928113425929</c:v>
                </c:pt>
                <c:pt idx="818">
                  <c:v>44627.928831018522</c:v>
                </c:pt>
                <c:pt idx="819">
                  <c:v>44627.929560185185</c:v>
                </c:pt>
                <c:pt idx="820">
                  <c:v>44627.930289351854</c:v>
                </c:pt>
                <c:pt idx="821">
                  <c:v>44627.931006944447</c:v>
                </c:pt>
                <c:pt idx="822">
                  <c:v>44627.93178240741</c:v>
                </c:pt>
                <c:pt idx="823">
                  <c:v>44627.932500000003</c:v>
                </c:pt>
                <c:pt idx="824">
                  <c:v>44627.933229166665</c:v>
                </c:pt>
                <c:pt idx="825">
                  <c:v>44627.933958333335</c:v>
                </c:pt>
                <c:pt idx="826">
                  <c:v>44627.934675925928</c:v>
                </c:pt>
                <c:pt idx="827">
                  <c:v>44627.93540509259</c:v>
                </c:pt>
                <c:pt idx="828">
                  <c:v>44627.936168981483</c:v>
                </c:pt>
                <c:pt idx="829">
                  <c:v>44627.936898148146</c:v>
                </c:pt>
                <c:pt idx="830">
                  <c:v>44627.937627314815</c:v>
                </c:pt>
                <c:pt idx="831">
                  <c:v>44627.938344907408</c:v>
                </c:pt>
                <c:pt idx="832">
                  <c:v>44627.939074074071</c:v>
                </c:pt>
                <c:pt idx="833">
                  <c:v>44627.939803240741</c:v>
                </c:pt>
                <c:pt idx="834">
                  <c:v>44627.940520833334</c:v>
                </c:pt>
                <c:pt idx="835">
                  <c:v>44627.941250000003</c:v>
                </c:pt>
                <c:pt idx="836">
                  <c:v>44627.941979166666</c:v>
                </c:pt>
                <c:pt idx="837">
                  <c:v>44627.942696759259</c:v>
                </c:pt>
                <c:pt idx="838">
                  <c:v>44627.943425925929</c:v>
                </c:pt>
                <c:pt idx="839">
                  <c:v>44627.944201388891</c:v>
                </c:pt>
                <c:pt idx="840">
                  <c:v>44627.944918981484</c:v>
                </c:pt>
                <c:pt idx="841">
                  <c:v>44627.945648148147</c:v>
                </c:pt>
                <c:pt idx="842">
                  <c:v>44627.946377314816</c:v>
                </c:pt>
                <c:pt idx="843">
                  <c:v>44627.947094907409</c:v>
                </c:pt>
                <c:pt idx="844">
                  <c:v>44627.947824074072</c:v>
                </c:pt>
                <c:pt idx="845">
                  <c:v>44627.948599537034</c:v>
                </c:pt>
                <c:pt idx="846">
                  <c:v>44627.949317129627</c:v>
                </c:pt>
                <c:pt idx="847">
                  <c:v>44627.950046296297</c:v>
                </c:pt>
                <c:pt idx="848">
                  <c:v>44627.950775462959</c:v>
                </c:pt>
                <c:pt idx="849">
                  <c:v>44627.951493055552</c:v>
                </c:pt>
                <c:pt idx="850">
                  <c:v>44627.952222222222</c:v>
                </c:pt>
                <c:pt idx="851">
                  <c:v>44627.952997685185</c:v>
                </c:pt>
                <c:pt idx="852">
                  <c:v>44627.953726851854</c:v>
                </c:pt>
                <c:pt idx="853">
                  <c:v>44627.954444444447</c:v>
                </c:pt>
                <c:pt idx="854">
                  <c:v>44627.95517361111</c:v>
                </c:pt>
                <c:pt idx="855">
                  <c:v>44627.95590277778</c:v>
                </c:pt>
                <c:pt idx="856">
                  <c:v>44627.956620370373</c:v>
                </c:pt>
                <c:pt idx="857">
                  <c:v>44627.957349537035</c:v>
                </c:pt>
                <c:pt idx="858">
                  <c:v>44627.958078703705</c:v>
                </c:pt>
                <c:pt idx="859">
                  <c:v>44627.958796296298</c:v>
                </c:pt>
                <c:pt idx="860">
                  <c:v>44627.95952546296</c:v>
                </c:pt>
                <c:pt idx="861">
                  <c:v>44627.96025462963</c:v>
                </c:pt>
                <c:pt idx="862">
                  <c:v>44627.961030092592</c:v>
                </c:pt>
                <c:pt idx="863">
                  <c:v>44627.961747685185</c:v>
                </c:pt>
                <c:pt idx="864">
                  <c:v>44627.962476851855</c:v>
                </c:pt>
                <c:pt idx="865">
                  <c:v>44627.963194444441</c:v>
                </c:pt>
                <c:pt idx="866">
                  <c:v>44627.963923611111</c:v>
                </c:pt>
                <c:pt idx="867">
                  <c:v>44627.96465277778</c:v>
                </c:pt>
                <c:pt idx="868">
                  <c:v>44627.965416666666</c:v>
                </c:pt>
                <c:pt idx="869">
                  <c:v>44627.966145833336</c:v>
                </c:pt>
                <c:pt idx="870">
                  <c:v>44627.966863425929</c:v>
                </c:pt>
                <c:pt idx="871">
                  <c:v>44627.967592592591</c:v>
                </c:pt>
                <c:pt idx="872">
                  <c:v>44627.968321759261</c:v>
                </c:pt>
                <c:pt idx="873">
                  <c:v>44627.969039351854</c:v>
                </c:pt>
                <c:pt idx="874">
                  <c:v>44627.969814814816</c:v>
                </c:pt>
                <c:pt idx="875">
                  <c:v>44627.970532407409</c:v>
                </c:pt>
                <c:pt idx="876">
                  <c:v>44627.971261574072</c:v>
                </c:pt>
                <c:pt idx="877">
                  <c:v>44627.971990740742</c:v>
                </c:pt>
                <c:pt idx="878">
                  <c:v>44627.972708333335</c:v>
                </c:pt>
                <c:pt idx="879">
                  <c:v>44627.973437499997</c:v>
                </c:pt>
                <c:pt idx="880">
                  <c:v>44627.974212962959</c:v>
                </c:pt>
                <c:pt idx="881">
                  <c:v>44627.974942129629</c:v>
                </c:pt>
                <c:pt idx="882">
                  <c:v>44627.975659722222</c:v>
                </c:pt>
                <c:pt idx="883">
                  <c:v>44627.976388888892</c:v>
                </c:pt>
                <c:pt idx="884">
                  <c:v>44627.977106481485</c:v>
                </c:pt>
                <c:pt idx="885">
                  <c:v>44627.977835648147</c:v>
                </c:pt>
                <c:pt idx="886">
                  <c:v>44627.978564814817</c:v>
                </c:pt>
                <c:pt idx="887">
                  <c:v>44627.97929398148</c:v>
                </c:pt>
                <c:pt idx="888">
                  <c:v>44627.980011574073</c:v>
                </c:pt>
                <c:pt idx="889">
                  <c:v>44627.980740740742</c:v>
                </c:pt>
                <c:pt idx="890">
                  <c:v>44627.981469907405</c:v>
                </c:pt>
                <c:pt idx="891">
                  <c:v>44627.982187499998</c:v>
                </c:pt>
                <c:pt idx="892">
                  <c:v>44627.982916666668</c:v>
                </c:pt>
                <c:pt idx="893">
                  <c:v>44627.983634259261</c:v>
                </c:pt>
                <c:pt idx="894">
                  <c:v>44627.984363425923</c:v>
                </c:pt>
                <c:pt idx="895">
                  <c:v>44627.985092592593</c:v>
                </c:pt>
                <c:pt idx="896">
                  <c:v>44627.985810185186</c:v>
                </c:pt>
                <c:pt idx="897">
                  <c:v>44627.986539351848</c:v>
                </c:pt>
                <c:pt idx="898">
                  <c:v>44627.987268518518</c:v>
                </c:pt>
                <c:pt idx="899">
                  <c:v>44627.987986111111</c:v>
                </c:pt>
                <c:pt idx="900">
                  <c:v>44627.988715277781</c:v>
                </c:pt>
                <c:pt idx="901">
                  <c:v>44627.989444444444</c:v>
                </c:pt>
                <c:pt idx="902">
                  <c:v>44627.990162037036</c:v>
                </c:pt>
                <c:pt idx="903">
                  <c:v>44627.990891203706</c:v>
                </c:pt>
                <c:pt idx="904">
                  <c:v>44627.991620370369</c:v>
                </c:pt>
                <c:pt idx="905">
                  <c:v>44627.992337962962</c:v>
                </c:pt>
                <c:pt idx="906">
                  <c:v>44627.993067129632</c:v>
                </c:pt>
                <c:pt idx="907">
                  <c:v>44627.993796296294</c:v>
                </c:pt>
                <c:pt idx="908">
                  <c:v>44627.994513888887</c:v>
                </c:pt>
                <c:pt idx="909">
                  <c:v>44627.995243055557</c:v>
                </c:pt>
                <c:pt idx="910">
                  <c:v>44627.995972222219</c:v>
                </c:pt>
                <c:pt idx="911">
                  <c:v>44627.996689814812</c:v>
                </c:pt>
                <c:pt idx="912">
                  <c:v>44627.997418981482</c:v>
                </c:pt>
                <c:pt idx="913">
                  <c:v>44627.998148148145</c:v>
                </c:pt>
                <c:pt idx="914">
                  <c:v>44627.998865740738</c:v>
                </c:pt>
                <c:pt idx="915">
                  <c:v>44627.999594907407</c:v>
                </c:pt>
                <c:pt idx="916">
                  <c:v>44628.000324074077</c:v>
                </c:pt>
                <c:pt idx="917">
                  <c:v>44628.00104166667</c:v>
                </c:pt>
                <c:pt idx="918">
                  <c:v>44628.001770833333</c:v>
                </c:pt>
                <c:pt idx="919">
                  <c:v>44628.002500000002</c:v>
                </c:pt>
                <c:pt idx="920">
                  <c:v>44628.003217592595</c:v>
                </c:pt>
                <c:pt idx="921">
                  <c:v>44628.003946759258</c:v>
                </c:pt>
                <c:pt idx="922">
                  <c:v>44628.004675925928</c:v>
                </c:pt>
                <c:pt idx="923">
                  <c:v>44628.005393518521</c:v>
                </c:pt>
                <c:pt idx="924">
                  <c:v>44628.006122685183</c:v>
                </c:pt>
                <c:pt idx="925">
                  <c:v>44628.006851851853</c:v>
                </c:pt>
                <c:pt idx="926">
                  <c:v>44628.007569444446</c:v>
                </c:pt>
                <c:pt idx="927">
                  <c:v>44628.008298611108</c:v>
                </c:pt>
                <c:pt idx="928">
                  <c:v>44628.009027777778</c:v>
                </c:pt>
                <c:pt idx="929">
                  <c:v>44628.009745370371</c:v>
                </c:pt>
                <c:pt idx="930">
                  <c:v>44628.010474537034</c:v>
                </c:pt>
                <c:pt idx="931">
                  <c:v>44628.011203703703</c:v>
                </c:pt>
                <c:pt idx="932">
                  <c:v>44628.011921296296</c:v>
                </c:pt>
                <c:pt idx="933">
                  <c:v>44628.012650462966</c:v>
                </c:pt>
                <c:pt idx="934">
                  <c:v>44628.013379629629</c:v>
                </c:pt>
                <c:pt idx="935">
                  <c:v>44628.014097222222</c:v>
                </c:pt>
                <c:pt idx="936">
                  <c:v>44628.014826388891</c:v>
                </c:pt>
                <c:pt idx="937">
                  <c:v>44628.015555555554</c:v>
                </c:pt>
                <c:pt idx="938">
                  <c:v>44628.016273148147</c:v>
                </c:pt>
                <c:pt idx="939">
                  <c:v>44628.017002314817</c:v>
                </c:pt>
                <c:pt idx="940">
                  <c:v>44628.01771990741</c:v>
                </c:pt>
                <c:pt idx="941">
                  <c:v>44628.018449074072</c:v>
                </c:pt>
                <c:pt idx="942">
                  <c:v>44628.019178240742</c:v>
                </c:pt>
                <c:pt idx="943">
                  <c:v>44628.019895833335</c:v>
                </c:pt>
                <c:pt idx="944">
                  <c:v>44628.020624999997</c:v>
                </c:pt>
                <c:pt idx="945">
                  <c:v>44628.021354166667</c:v>
                </c:pt>
                <c:pt idx="946">
                  <c:v>44628.02207175926</c:v>
                </c:pt>
                <c:pt idx="947">
                  <c:v>44628.022800925923</c:v>
                </c:pt>
                <c:pt idx="948">
                  <c:v>44628.023530092592</c:v>
                </c:pt>
                <c:pt idx="949">
                  <c:v>44628.024247685185</c:v>
                </c:pt>
                <c:pt idx="950">
                  <c:v>44628.024976851855</c:v>
                </c:pt>
                <c:pt idx="951">
                  <c:v>44628.025752314818</c:v>
                </c:pt>
                <c:pt idx="952">
                  <c:v>44628.02648148148</c:v>
                </c:pt>
                <c:pt idx="953">
                  <c:v>44628.027199074073</c:v>
                </c:pt>
                <c:pt idx="954">
                  <c:v>44628.027928240743</c:v>
                </c:pt>
                <c:pt idx="955">
                  <c:v>44628.028645833336</c:v>
                </c:pt>
                <c:pt idx="956">
                  <c:v>44628.029374999998</c:v>
                </c:pt>
                <c:pt idx="957">
                  <c:v>44628.030104166668</c:v>
                </c:pt>
                <c:pt idx="958">
                  <c:v>44628.030821759261</c:v>
                </c:pt>
                <c:pt idx="959">
                  <c:v>44628.031550925924</c:v>
                </c:pt>
                <c:pt idx="960">
                  <c:v>44628.032280092593</c:v>
                </c:pt>
                <c:pt idx="961">
                  <c:v>44628.032997685186</c:v>
                </c:pt>
                <c:pt idx="962">
                  <c:v>44628.033784722225</c:v>
                </c:pt>
                <c:pt idx="963">
                  <c:v>44628.034502314818</c:v>
                </c:pt>
                <c:pt idx="964">
                  <c:v>44628.035231481481</c:v>
                </c:pt>
                <c:pt idx="965">
                  <c:v>44628.035949074074</c:v>
                </c:pt>
                <c:pt idx="966">
                  <c:v>44628.036678240744</c:v>
                </c:pt>
                <c:pt idx="967">
                  <c:v>44628.037407407406</c:v>
                </c:pt>
                <c:pt idx="968">
                  <c:v>44628.038124999999</c:v>
                </c:pt>
                <c:pt idx="969">
                  <c:v>44628.038854166669</c:v>
                </c:pt>
                <c:pt idx="970">
                  <c:v>44628.039583333331</c:v>
                </c:pt>
                <c:pt idx="971">
                  <c:v>44628.040300925924</c:v>
                </c:pt>
                <c:pt idx="972">
                  <c:v>44628.041030092594</c:v>
                </c:pt>
                <c:pt idx="973">
                  <c:v>44628.041759259257</c:v>
                </c:pt>
                <c:pt idx="974">
                  <c:v>44628.04247685185</c:v>
                </c:pt>
                <c:pt idx="975">
                  <c:v>44628.043206018519</c:v>
                </c:pt>
                <c:pt idx="976">
                  <c:v>44628.043923611112</c:v>
                </c:pt>
                <c:pt idx="977">
                  <c:v>44628.044652777775</c:v>
                </c:pt>
                <c:pt idx="978">
                  <c:v>44628.045381944445</c:v>
                </c:pt>
                <c:pt idx="979">
                  <c:v>44628.046111111114</c:v>
                </c:pt>
                <c:pt idx="980">
                  <c:v>44628.0468287037</c:v>
                </c:pt>
                <c:pt idx="981">
                  <c:v>44628.04755787037</c:v>
                </c:pt>
                <c:pt idx="982">
                  <c:v>44628.048275462963</c:v>
                </c:pt>
                <c:pt idx="983">
                  <c:v>44628.049004629633</c:v>
                </c:pt>
                <c:pt idx="984">
                  <c:v>44628.049733796295</c:v>
                </c:pt>
                <c:pt idx="985">
                  <c:v>44628.050451388888</c:v>
                </c:pt>
                <c:pt idx="986">
                  <c:v>44628.051180555558</c:v>
                </c:pt>
                <c:pt idx="987">
                  <c:v>44628.05190972222</c:v>
                </c:pt>
                <c:pt idx="988">
                  <c:v>44628.052627314813</c:v>
                </c:pt>
                <c:pt idx="989">
                  <c:v>44628.053356481483</c:v>
                </c:pt>
                <c:pt idx="990">
                  <c:v>44628.054085648146</c:v>
                </c:pt>
                <c:pt idx="991">
                  <c:v>44628.054803240739</c:v>
                </c:pt>
                <c:pt idx="992">
                  <c:v>44628.055532407408</c:v>
                </c:pt>
                <c:pt idx="993">
                  <c:v>44628.056261574071</c:v>
                </c:pt>
                <c:pt idx="994">
                  <c:v>44628.056979166664</c:v>
                </c:pt>
                <c:pt idx="995">
                  <c:v>44628.057708333334</c:v>
                </c:pt>
                <c:pt idx="996">
                  <c:v>44628.058437500003</c:v>
                </c:pt>
                <c:pt idx="997">
                  <c:v>44628.059155092589</c:v>
                </c:pt>
                <c:pt idx="998">
                  <c:v>44628.059884259259</c:v>
                </c:pt>
                <c:pt idx="999">
                  <c:v>44628.060601851852</c:v>
                </c:pt>
                <c:pt idx="1000">
                  <c:v>44628.061331018522</c:v>
                </c:pt>
                <c:pt idx="1001">
                  <c:v>44628.062060185184</c:v>
                </c:pt>
                <c:pt idx="1002">
                  <c:v>44628.062777777777</c:v>
                </c:pt>
                <c:pt idx="1003">
                  <c:v>44628.063506944447</c:v>
                </c:pt>
                <c:pt idx="1004">
                  <c:v>44628.064236111109</c:v>
                </c:pt>
                <c:pt idx="1005">
                  <c:v>44628.064953703702</c:v>
                </c:pt>
                <c:pt idx="1006">
                  <c:v>44628.065682870372</c:v>
                </c:pt>
                <c:pt idx="1007">
                  <c:v>44628.066412037035</c:v>
                </c:pt>
                <c:pt idx="1008">
                  <c:v>44628.067129629628</c:v>
                </c:pt>
                <c:pt idx="1009">
                  <c:v>44628.067858796298</c:v>
                </c:pt>
                <c:pt idx="1010">
                  <c:v>44628.068576388891</c:v>
                </c:pt>
                <c:pt idx="1011">
                  <c:v>44628.069305555553</c:v>
                </c:pt>
                <c:pt idx="1012">
                  <c:v>44628.070034722223</c:v>
                </c:pt>
                <c:pt idx="1013">
                  <c:v>44628.070752314816</c:v>
                </c:pt>
                <c:pt idx="1014">
                  <c:v>44628.071481481478</c:v>
                </c:pt>
                <c:pt idx="1015">
                  <c:v>44628.072210648148</c:v>
                </c:pt>
                <c:pt idx="1016">
                  <c:v>44628.072928240741</c:v>
                </c:pt>
                <c:pt idx="1017">
                  <c:v>44628.073657407411</c:v>
                </c:pt>
                <c:pt idx="1018">
                  <c:v>44628.074386574073</c:v>
                </c:pt>
                <c:pt idx="1019">
                  <c:v>44628.075104166666</c:v>
                </c:pt>
                <c:pt idx="1020">
                  <c:v>44628.075833333336</c:v>
                </c:pt>
                <c:pt idx="1021">
                  <c:v>44628.076562499999</c:v>
                </c:pt>
                <c:pt idx="1022">
                  <c:v>44628.077280092592</c:v>
                </c:pt>
                <c:pt idx="1023">
                  <c:v>44628.078009259261</c:v>
                </c:pt>
                <c:pt idx="1024">
                  <c:v>44628.078726851854</c:v>
                </c:pt>
                <c:pt idx="1025">
                  <c:v>44628.079456018517</c:v>
                </c:pt>
                <c:pt idx="1026">
                  <c:v>44628.080185185187</c:v>
                </c:pt>
                <c:pt idx="1027">
                  <c:v>44628.08090277778</c:v>
                </c:pt>
                <c:pt idx="1028">
                  <c:v>44628.081631944442</c:v>
                </c:pt>
                <c:pt idx="1029">
                  <c:v>44628.082361111112</c:v>
                </c:pt>
                <c:pt idx="1030">
                  <c:v>44628.083078703705</c:v>
                </c:pt>
                <c:pt idx="1031">
                  <c:v>44628.083807870367</c:v>
                </c:pt>
                <c:pt idx="1032">
                  <c:v>44628.084537037037</c:v>
                </c:pt>
                <c:pt idx="1033">
                  <c:v>44628.08525462963</c:v>
                </c:pt>
                <c:pt idx="1034">
                  <c:v>44628.0859837963</c:v>
                </c:pt>
                <c:pt idx="1035">
                  <c:v>44628.086701388886</c:v>
                </c:pt>
                <c:pt idx="1036">
                  <c:v>44628.087430555555</c:v>
                </c:pt>
                <c:pt idx="1037">
                  <c:v>44628.088159722225</c:v>
                </c:pt>
                <c:pt idx="1038">
                  <c:v>44628.088877314818</c:v>
                </c:pt>
                <c:pt idx="1039">
                  <c:v>44628.089606481481</c:v>
                </c:pt>
                <c:pt idx="1040">
                  <c:v>44628.09033564815</c:v>
                </c:pt>
                <c:pt idx="1041">
                  <c:v>44628.091053240743</c:v>
                </c:pt>
                <c:pt idx="1042">
                  <c:v>44628.091782407406</c:v>
                </c:pt>
                <c:pt idx="1043">
                  <c:v>44628.092511574076</c:v>
                </c:pt>
                <c:pt idx="1044">
                  <c:v>44628.093229166669</c:v>
                </c:pt>
                <c:pt idx="1045">
                  <c:v>44628.093958333331</c:v>
                </c:pt>
                <c:pt idx="1046">
                  <c:v>44628.094687500001</c:v>
                </c:pt>
                <c:pt idx="1047">
                  <c:v>44628.095405092594</c:v>
                </c:pt>
                <c:pt idx="1048">
                  <c:v>44628.096134259256</c:v>
                </c:pt>
                <c:pt idx="1049">
                  <c:v>44628.096851851849</c:v>
                </c:pt>
                <c:pt idx="1050">
                  <c:v>44628.097581018519</c:v>
                </c:pt>
                <c:pt idx="1051">
                  <c:v>44628.098310185182</c:v>
                </c:pt>
                <c:pt idx="1052">
                  <c:v>44628.099027777775</c:v>
                </c:pt>
                <c:pt idx="1053">
                  <c:v>44628.099756944444</c:v>
                </c:pt>
                <c:pt idx="1054">
                  <c:v>44628.100486111114</c:v>
                </c:pt>
                <c:pt idx="1055">
                  <c:v>44628.101203703707</c:v>
                </c:pt>
                <c:pt idx="1056">
                  <c:v>44628.10193287037</c:v>
                </c:pt>
                <c:pt idx="1057">
                  <c:v>44628.102662037039</c:v>
                </c:pt>
                <c:pt idx="1058">
                  <c:v>44628.103379629632</c:v>
                </c:pt>
                <c:pt idx="1059">
                  <c:v>44628.104108796295</c:v>
                </c:pt>
                <c:pt idx="1060">
                  <c:v>44628.104837962965</c:v>
                </c:pt>
                <c:pt idx="1061">
                  <c:v>44628.105555555558</c:v>
                </c:pt>
                <c:pt idx="1062">
                  <c:v>44628.10628472222</c:v>
                </c:pt>
                <c:pt idx="1063">
                  <c:v>44628.10701388889</c:v>
                </c:pt>
                <c:pt idx="1064">
                  <c:v>44628.107731481483</c:v>
                </c:pt>
                <c:pt idx="1065">
                  <c:v>44628.108460648145</c:v>
                </c:pt>
                <c:pt idx="1066">
                  <c:v>44628.109178240738</c:v>
                </c:pt>
                <c:pt idx="1067">
                  <c:v>44628.109907407408</c:v>
                </c:pt>
                <c:pt idx="1068">
                  <c:v>44628.110636574071</c:v>
                </c:pt>
                <c:pt idx="1069">
                  <c:v>44628.111354166664</c:v>
                </c:pt>
                <c:pt idx="1070">
                  <c:v>44628.112083333333</c:v>
                </c:pt>
                <c:pt idx="1071">
                  <c:v>44628.112812500003</c:v>
                </c:pt>
                <c:pt idx="1072">
                  <c:v>44628.113530092596</c:v>
                </c:pt>
                <c:pt idx="1073">
                  <c:v>44628.114259259259</c:v>
                </c:pt>
                <c:pt idx="1074">
                  <c:v>44628.114988425928</c:v>
                </c:pt>
                <c:pt idx="1075">
                  <c:v>44628.115706018521</c:v>
                </c:pt>
                <c:pt idx="1076">
                  <c:v>44628.116435185184</c:v>
                </c:pt>
                <c:pt idx="1077">
                  <c:v>44628.117164351854</c:v>
                </c:pt>
                <c:pt idx="1078">
                  <c:v>44628.117939814816</c:v>
                </c:pt>
                <c:pt idx="1079">
                  <c:v>44628.118657407409</c:v>
                </c:pt>
                <c:pt idx="1080">
                  <c:v>44628.119386574072</c:v>
                </c:pt>
                <c:pt idx="1081">
                  <c:v>44628.120115740741</c:v>
                </c:pt>
                <c:pt idx="1082">
                  <c:v>44628.120833333334</c:v>
                </c:pt>
                <c:pt idx="1083">
                  <c:v>44628.121562499997</c:v>
                </c:pt>
                <c:pt idx="1084">
                  <c:v>44628.122291666667</c:v>
                </c:pt>
                <c:pt idx="1085">
                  <c:v>44628.12300925926</c:v>
                </c:pt>
                <c:pt idx="1086">
                  <c:v>44628.123738425929</c:v>
                </c:pt>
                <c:pt idx="1087">
                  <c:v>44628.124467592592</c:v>
                </c:pt>
                <c:pt idx="1088">
                  <c:v>44628.125185185185</c:v>
                </c:pt>
                <c:pt idx="1089">
                  <c:v>44628.125914351855</c:v>
                </c:pt>
                <c:pt idx="1090">
                  <c:v>44628.126631944448</c:v>
                </c:pt>
                <c:pt idx="1091">
                  <c:v>44628.12736111111</c:v>
                </c:pt>
                <c:pt idx="1092">
                  <c:v>44628.12809027778</c:v>
                </c:pt>
                <c:pt idx="1093">
                  <c:v>44628.128807870373</c:v>
                </c:pt>
                <c:pt idx="1094">
                  <c:v>44628.129537037035</c:v>
                </c:pt>
                <c:pt idx="1095">
                  <c:v>44628.130266203705</c:v>
                </c:pt>
                <c:pt idx="1096">
                  <c:v>44628.130983796298</c:v>
                </c:pt>
                <c:pt idx="1097">
                  <c:v>44628.131712962961</c:v>
                </c:pt>
                <c:pt idx="1098">
                  <c:v>44628.13244212963</c:v>
                </c:pt>
                <c:pt idx="1099">
                  <c:v>44628.133159722223</c:v>
                </c:pt>
                <c:pt idx="1100">
                  <c:v>44628.133888888886</c:v>
                </c:pt>
                <c:pt idx="1101">
                  <c:v>44628.134618055556</c:v>
                </c:pt>
                <c:pt idx="1102">
                  <c:v>44628.135335648149</c:v>
                </c:pt>
                <c:pt idx="1103">
                  <c:v>44628.136064814818</c:v>
                </c:pt>
                <c:pt idx="1104">
                  <c:v>44628.136782407404</c:v>
                </c:pt>
                <c:pt idx="1105">
                  <c:v>44628.137511574074</c:v>
                </c:pt>
                <c:pt idx="1106">
                  <c:v>44628.138240740744</c:v>
                </c:pt>
                <c:pt idx="1107">
                  <c:v>44628.138958333337</c:v>
                </c:pt>
                <c:pt idx="1108">
                  <c:v>44628.139687499999</c:v>
                </c:pt>
                <c:pt idx="1109">
                  <c:v>44628.140416666669</c:v>
                </c:pt>
                <c:pt idx="1110">
                  <c:v>44628.141134259262</c:v>
                </c:pt>
                <c:pt idx="1111">
                  <c:v>44628.141863425924</c:v>
                </c:pt>
                <c:pt idx="1112">
                  <c:v>44628.142592592594</c:v>
                </c:pt>
                <c:pt idx="1113">
                  <c:v>44628.143310185187</c:v>
                </c:pt>
                <c:pt idx="1114">
                  <c:v>44628.14403935185</c:v>
                </c:pt>
                <c:pt idx="1115">
                  <c:v>44628.144756944443</c:v>
                </c:pt>
                <c:pt idx="1116">
                  <c:v>44628.145486111112</c:v>
                </c:pt>
                <c:pt idx="1117">
                  <c:v>44628.146215277775</c:v>
                </c:pt>
                <c:pt idx="1118">
                  <c:v>44628.146932870368</c:v>
                </c:pt>
                <c:pt idx="1119">
                  <c:v>44628.14770833333</c:v>
                </c:pt>
                <c:pt idx="1120">
                  <c:v>44628.1484375</c:v>
                </c:pt>
                <c:pt idx="1121">
                  <c:v>44628.14916666667</c:v>
                </c:pt>
                <c:pt idx="1122">
                  <c:v>44628.149884259263</c:v>
                </c:pt>
                <c:pt idx="1123">
                  <c:v>44628.150613425925</c:v>
                </c:pt>
                <c:pt idx="1124">
                  <c:v>44628.151342592595</c:v>
                </c:pt>
                <c:pt idx="1125">
                  <c:v>44628.152060185188</c:v>
                </c:pt>
                <c:pt idx="1126">
                  <c:v>44628.152789351851</c:v>
                </c:pt>
                <c:pt idx="1127">
                  <c:v>44628.153506944444</c:v>
                </c:pt>
                <c:pt idx="1128">
                  <c:v>44628.154236111113</c:v>
                </c:pt>
                <c:pt idx="1129">
                  <c:v>44628.154965277776</c:v>
                </c:pt>
                <c:pt idx="1130">
                  <c:v>44628.155740740738</c:v>
                </c:pt>
                <c:pt idx="1131">
                  <c:v>44628.156458333331</c:v>
                </c:pt>
                <c:pt idx="1132">
                  <c:v>44628.157187500001</c:v>
                </c:pt>
                <c:pt idx="1133">
                  <c:v>44628.157916666663</c:v>
                </c:pt>
                <c:pt idx="1134">
                  <c:v>44628.158634259256</c:v>
                </c:pt>
                <c:pt idx="1135">
                  <c:v>44628.159363425926</c:v>
                </c:pt>
                <c:pt idx="1136">
                  <c:v>44628.160092592596</c:v>
                </c:pt>
                <c:pt idx="1137">
                  <c:v>44628.160810185182</c:v>
                </c:pt>
                <c:pt idx="1138">
                  <c:v>44628.161539351851</c:v>
                </c:pt>
                <c:pt idx="1139">
                  <c:v>44628.162256944444</c:v>
                </c:pt>
                <c:pt idx="1140">
                  <c:v>44628.162986111114</c:v>
                </c:pt>
                <c:pt idx="1141">
                  <c:v>44628.163761574076</c:v>
                </c:pt>
                <c:pt idx="1142">
                  <c:v>44628.164490740739</c:v>
                </c:pt>
                <c:pt idx="1143">
                  <c:v>44628.165208333332</c:v>
                </c:pt>
                <c:pt idx="1144">
                  <c:v>44628.165937500002</c:v>
                </c:pt>
                <c:pt idx="1145">
                  <c:v>44628.166666666664</c:v>
                </c:pt>
                <c:pt idx="1146">
                  <c:v>44628.167384259257</c:v>
                </c:pt>
                <c:pt idx="1147">
                  <c:v>44628.168113425927</c:v>
                </c:pt>
                <c:pt idx="1148">
                  <c:v>44628.16883101852</c:v>
                </c:pt>
                <c:pt idx="1149">
                  <c:v>44628.169560185182</c:v>
                </c:pt>
                <c:pt idx="1150">
                  <c:v>44628.170289351852</c:v>
                </c:pt>
                <c:pt idx="1151">
                  <c:v>44628.171006944445</c:v>
                </c:pt>
                <c:pt idx="1152">
                  <c:v>44628.171736111108</c:v>
                </c:pt>
                <c:pt idx="1153">
                  <c:v>44628.172453703701</c:v>
                </c:pt>
                <c:pt idx="1154">
                  <c:v>44628.173182870371</c:v>
                </c:pt>
                <c:pt idx="1155">
                  <c:v>44628.17391203704</c:v>
                </c:pt>
                <c:pt idx="1156">
                  <c:v>44628.174629629626</c:v>
                </c:pt>
                <c:pt idx="1157">
                  <c:v>44628.175358796296</c:v>
                </c:pt>
                <c:pt idx="1158">
                  <c:v>44628.176087962966</c:v>
                </c:pt>
                <c:pt idx="1159">
                  <c:v>44628.176805555559</c:v>
                </c:pt>
                <c:pt idx="1160">
                  <c:v>44628.177534722221</c:v>
                </c:pt>
                <c:pt idx="1161">
                  <c:v>44628.178252314814</c:v>
                </c:pt>
                <c:pt idx="1162">
                  <c:v>44628.178981481484</c:v>
                </c:pt>
                <c:pt idx="1163">
                  <c:v>44628.179710648146</c:v>
                </c:pt>
                <c:pt idx="1164">
                  <c:v>44628.180428240739</c:v>
                </c:pt>
                <c:pt idx="1165">
                  <c:v>44628.181157407409</c:v>
                </c:pt>
                <c:pt idx="1166">
                  <c:v>44628.181886574072</c:v>
                </c:pt>
                <c:pt idx="1167">
                  <c:v>44628.182662037034</c:v>
                </c:pt>
                <c:pt idx="1168">
                  <c:v>44628.183379629627</c:v>
                </c:pt>
                <c:pt idx="1169">
                  <c:v>44628.184108796297</c:v>
                </c:pt>
                <c:pt idx="1170">
                  <c:v>44628.184837962966</c:v>
                </c:pt>
                <c:pt idx="1171">
                  <c:v>44628.185555555552</c:v>
                </c:pt>
                <c:pt idx="1172">
                  <c:v>44628.186284722222</c:v>
                </c:pt>
                <c:pt idx="1173">
                  <c:v>44628.187013888892</c:v>
                </c:pt>
                <c:pt idx="1174">
                  <c:v>44628.187731481485</c:v>
                </c:pt>
                <c:pt idx="1175">
                  <c:v>44628.188460648147</c:v>
                </c:pt>
                <c:pt idx="1176">
                  <c:v>44628.18917824074</c:v>
                </c:pt>
                <c:pt idx="1177">
                  <c:v>44628.18990740741</c:v>
                </c:pt>
                <c:pt idx="1178">
                  <c:v>44628.190636574072</c:v>
                </c:pt>
                <c:pt idx="1179">
                  <c:v>44628.191354166665</c:v>
                </c:pt>
                <c:pt idx="1180">
                  <c:v>44628.192083333335</c:v>
                </c:pt>
                <c:pt idx="1181">
                  <c:v>44628.192812499998</c:v>
                </c:pt>
                <c:pt idx="1182">
                  <c:v>44628.193530092591</c:v>
                </c:pt>
                <c:pt idx="1183">
                  <c:v>44628.19425925926</c:v>
                </c:pt>
                <c:pt idx="1184">
                  <c:v>44628.194976851853</c:v>
                </c:pt>
                <c:pt idx="1185">
                  <c:v>44628.195706018516</c:v>
                </c:pt>
                <c:pt idx="1186">
                  <c:v>44628.196435185186</c:v>
                </c:pt>
                <c:pt idx="1187">
                  <c:v>44628.197152777779</c:v>
                </c:pt>
                <c:pt idx="1188">
                  <c:v>44628.197881944441</c:v>
                </c:pt>
                <c:pt idx="1189">
                  <c:v>44628.198611111111</c:v>
                </c:pt>
                <c:pt idx="1190">
                  <c:v>44628.199328703704</c:v>
                </c:pt>
                <c:pt idx="1191">
                  <c:v>44628.200057870374</c:v>
                </c:pt>
                <c:pt idx="1192">
                  <c:v>44628.200787037036</c:v>
                </c:pt>
                <c:pt idx="1193">
                  <c:v>44628.201562499999</c:v>
                </c:pt>
                <c:pt idx="1194">
                  <c:v>44628.202291666668</c:v>
                </c:pt>
                <c:pt idx="1195">
                  <c:v>44628.203009259261</c:v>
                </c:pt>
                <c:pt idx="1196">
                  <c:v>44628.203738425924</c:v>
                </c:pt>
                <c:pt idx="1197">
                  <c:v>44628.204467592594</c:v>
                </c:pt>
                <c:pt idx="1198">
                  <c:v>44628.205185185187</c:v>
                </c:pt>
                <c:pt idx="1199">
                  <c:v>44628.205914351849</c:v>
                </c:pt>
                <c:pt idx="1200">
                  <c:v>44628.206631944442</c:v>
                </c:pt>
                <c:pt idx="1201">
                  <c:v>44628.207361111112</c:v>
                </c:pt>
                <c:pt idx="1202">
                  <c:v>44628.208090277774</c:v>
                </c:pt>
                <c:pt idx="1203">
                  <c:v>44628.208807870367</c:v>
                </c:pt>
                <c:pt idx="1204">
                  <c:v>44628.209537037037</c:v>
                </c:pt>
                <c:pt idx="1205">
                  <c:v>44628.210266203707</c:v>
                </c:pt>
                <c:pt idx="1206">
                  <c:v>44628.2109837963</c:v>
                </c:pt>
                <c:pt idx="1207">
                  <c:v>44628.211712962962</c:v>
                </c:pt>
                <c:pt idx="1208">
                  <c:v>44628.212442129632</c:v>
                </c:pt>
                <c:pt idx="1209">
                  <c:v>44628.213159722225</c:v>
                </c:pt>
                <c:pt idx="1210">
                  <c:v>44628.213888888888</c:v>
                </c:pt>
                <c:pt idx="1211">
                  <c:v>44628.214618055557</c:v>
                </c:pt>
                <c:pt idx="1212">
                  <c:v>44628.21533564815</c:v>
                </c:pt>
                <c:pt idx="1213">
                  <c:v>44628.216064814813</c:v>
                </c:pt>
                <c:pt idx="1214">
                  <c:v>44628.216840277775</c:v>
                </c:pt>
                <c:pt idx="1215">
                  <c:v>44628.217569444445</c:v>
                </c:pt>
                <c:pt idx="1216">
                  <c:v>44628.218287037038</c:v>
                </c:pt>
                <c:pt idx="1217">
                  <c:v>44628.2190162037</c:v>
                </c:pt>
                <c:pt idx="1218">
                  <c:v>44628.21974537037</c:v>
                </c:pt>
                <c:pt idx="1219">
                  <c:v>44628.22047453704</c:v>
                </c:pt>
                <c:pt idx="1220">
                  <c:v>44628.221192129633</c:v>
                </c:pt>
                <c:pt idx="1221">
                  <c:v>44628.221921296295</c:v>
                </c:pt>
                <c:pt idx="1222">
                  <c:v>44628.222638888888</c:v>
                </c:pt>
                <c:pt idx="1223">
                  <c:v>44628.223368055558</c:v>
                </c:pt>
                <c:pt idx="1224">
                  <c:v>44628.224097222221</c:v>
                </c:pt>
                <c:pt idx="1225">
                  <c:v>44628.224814814814</c:v>
                </c:pt>
                <c:pt idx="1226">
                  <c:v>44628.225543981483</c:v>
                </c:pt>
                <c:pt idx="1227">
                  <c:v>44628.226273148146</c:v>
                </c:pt>
                <c:pt idx="1228">
                  <c:v>44628.226990740739</c:v>
                </c:pt>
                <c:pt idx="1229">
                  <c:v>44628.227719907409</c:v>
                </c:pt>
                <c:pt idx="1230">
                  <c:v>44628.228449074071</c:v>
                </c:pt>
                <c:pt idx="1231">
                  <c:v>44628.229166666664</c:v>
                </c:pt>
                <c:pt idx="1232">
                  <c:v>44628.229895833334</c:v>
                </c:pt>
                <c:pt idx="1233">
                  <c:v>44628.230613425927</c:v>
                </c:pt>
                <c:pt idx="1234">
                  <c:v>44628.231342592589</c:v>
                </c:pt>
                <c:pt idx="1235">
                  <c:v>44628.232071759259</c:v>
                </c:pt>
                <c:pt idx="1236">
                  <c:v>44628.232789351852</c:v>
                </c:pt>
                <c:pt idx="1237">
                  <c:v>44628.233518518522</c:v>
                </c:pt>
                <c:pt idx="1238">
                  <c:v>44628.234247685185</c:v>
                </c:pt>
                <c:pt idx="1239">
                  <c:v>44628.234965277778</c:v>
                </c:pt>
                <c:pt idx="1240">
                  <c:v>44628.235694444447</c:v>
                </c:pt>
                <c:pt idx="1241">
                  <c:v>44628.23642361111</c:v>
                </c:pt>
                <c:pt idx="1242">
                  <c:v>44628.237141203703</c:v>
                </c:pt>
                <c:pt idx="1243">
                  <c:v>44628.237870370373</c:v>
                </c:pt>
                <c:pt idx="1244">
                  <c:v>44628.238587962966</c:v>
                </c:pt>
                <c:pt idx="1245">
                  <c:v>44628.239317129628</c:v>
                </c:pt>
                <c:pt idx="1246">
                  <c:v>44628.240046296298</c:v>
                </c:pt>
                <c:pt idx="1247">
                  <c:v>44628.240763888891</c:v>
                </c:pt>
                <c:pt idx="1248">
                  <c:v>44628.241493055553</c:v>
                </c:pt>
                <c:pt idx="1249">
                  <c:v>44628.242222222223</c:v>
                </c:pt>
                <c:pt idx="1250">
                  <c:v>44628.242939814816</c:v>
                </c:pt>
                <c:pt idx="1251">
                  <c:v>44628.243668981479</c:v>
                </c:pt>
                <c:pt idx="1252">
                  <c:v>44628.244398148148</c:v>
                </c:pt>
                <c:pt idx="1253">
                  <c:v>44628.245115740741</c:v>
                </c:pt>
                <c:pt idx="1254">
                  <c:v>44628.245844907404</c:v>
                </c:pt>
                <c:pt idx="1255">
                  <c:v>44628.246574074074</c:v>
                </c:pt>
                <c:pt idx="1256">
                  <c:v>44628.247291666667</c:v>
                </c:pt>
                <c:pt idx="1257">
                  <c:v>44628.248020833336</c:v>
                </c:pt>
                <c:pt idx="1258">
                  <c:v>44628.248749999999</c:v>
                </c:pt>
                <c:pt idx="1259">
                  <c:v>44628.249467592592</c:v>
                </c:pt>
                <c:pt idx="1260">
                  <c:v>44628.250196759262</c:v>
                </c:pt>
                <c:pt idx="1261">
                  <c:v>44628.250914351855</c:v>
                </c:pt>
                <c:pt idx="1262">
                  <c:v>44628.251643518517</c:v>
                </c:pt>
                <c:pt idx="1263">
                  <c:v>44628.252372685187</c:v>
                </c:pt>
                <c:pt idx="1264">
                  <c:v>44628.25309027778</c:v>
                </c:pt>
                <c:pt idx="1265">
                  <c:v>44628.253819444442</c:v>
                </c:pt>
                <c:pt idx="1266">
                  <c:v>44628.254548611112</c:v>
                </c:pt>
                <c:pt idx="1267">
                  <c:v>44628.255266203705</c:v>
                </c:pt>
                <c:pt idx="1268">
                  <c:v>44628.255995370368</c:v>
                </c:pt>
                <c:pt idx="1269">
                  <c:v>44628.256724537037</c:v>
                </c:pt>
                <c:pt idx="1270">
                  <c:v>44628.25744212963</c:v>
                </c:pt>
                <c:pt idx="1271">
                  <c:v>44628.258171296293</c:v>
                </c:pt>
                <c:pt idx="1272">
                  <c:v>44628.258900462963</c:v>
                </c:pt>
                <c:pt idx="1273">
                  <c:v>44628.259618055556</c:v>
                </c:pt>
                <c:pt idx="1274">
                  <c:v>44628.260347222225</c:v>
                </c:pt>
                <c:pt idx="1275">
                  <c:v>44628.261076388888</c:v>
                </c:pt>
                <c:pt idx="1276">
                  <c:v>44628.261793981481</c:v>
                </c:pt>
                <c:pt idx="1277">
                  <c:v>44628.262523148151</c:v>
                </c:pt>
                <c:pt idx="1278">
                  <c:v>44628.263252314813</c:v>
                </c:pt>
                <c:pt idx="1279">
                  <c:v>44628.263969907406</c:v>
                </c:pt>
                <c:pt idx="1280">
                  <c:v>44628.264699074076</c:v>
                </c:pt>
                <c:pt idx="1281">
                  <c:v>44628.265428240738</c:v>
                </c:pt>
                <c:pt idx="1282">
                  <c:v>44628.266145833331</c:v>
                </c:pt>
                <c:pt idx="1283">
                  <c:v>44628.266875000001</c:v>
                </c:pt>
                <c:pt idx="1284">
                  <c:v>44628.267604166664</c:v>
                </c:pt>
                <c:pt idx="1285">
                  <c:v>44628.268321759257</c:v>
                </c:pt>
                <c:pt idx="1286">
                  <c:v>44628.269050925926</c:v>
                </c:pt>
                <c:pt idx="1287">
                  <c:v>44628.269768518519</c:v>
                </c:pt>
                <c:pt idx="1288">
                  <c:v>44628.270497685182</c:v>
                </c:pt>
                <c:pt idx="1289">
                  <c:v>44628.271226851852</c:v>
                </c:pt>
                <c:pt idx="1290">
                  <c:v>44628.271944444445</c:v>
                </c:pt>
                <c:pt idx="1291">
                  <c:v>44628.272673611114</c:v>
                </c:pt>
                <c:pt idx="1292">
                  <c:v>44628.273402777777</c:v>
                </c:pt>
                <c:pt idx="1293">
                  <c:v>44628.27412037037</c:v>
                </c:pt>
                <c:pt idx="1294">
                  <c:v>44628.27484953704</c:v>
                </c:pt>
                <c:pt idx="1295">
                  <c:v>44628.275578703702</c:v>
                </c:pt>
                <c:pt idx="1296">
                  <c:v>44628.276296296295</c:v>
                </c:pt>
                <c:pt idx="1297">
                  <c:v>44628.277025462965</c:v>
                </c:pt>
                <c:pt idx="1298">
                  <c:v>44628.277754629627</c:v>
                </c:pt>
                <c:pt idx="1299">
                  <c:v>44628.27847222222</c:v>
                </c:pt>
                <c:pt idx="1300">
                  <c:v>44628.27920138889</c:v>
                </c:pt>
                <c:pt idx="1301">
                  <c:v>44628.279930555553</c:v>
                </c:pt>
                <c:pt idx="1302">
                  <c:v>44628.280648148146</c:v>
                </c:pt>
                <c:pt idx="1303">
                  <c:v>44628.281377314815</c:v>
                </c:pt>
                <c:pt idx="1304">
                  <c:v>44628.282106481478</c:v>
                </c:pt>
                <c:pt idx="1305">
                  <c:v>44628.282824074071</c:v>
                </c:pt>
                <c:pt idx="1306">
                  <c:v>44628.283553240741</c:v>
                </c:pt>
                <c:pt idx="1307">
                  <c:v>44628.284270833334</c:v>
                </c:pt>
                <c:pt idx="1308">
                  <c:v>44628.285000000003</c:v>
                </c:pt>
                <c:pt idx="1309">
                  <c:v>44628.285729166666</c:v>
                </c:pt>
                <c:pt idx="1310">
                  <c:v>44628.286446759259</c:v>
                </c:pt>
                <c:pt idx="1311">
                  <c:v>44628.287175925929</c:v>
                </c:pt>
                <c:pt idx="1312">
                  <c:v>44628.287905092591</c:v>
                </c:pt>
                <c:pt idx="1313">
                  <c:v>44628.288622685184</c:v>
                </c:pt>
                <c:pt idx="1314">
                  <c:v>44628.289351851854</c:v>
                </c:pt>
                <c:pt idx="1315">
                  <c:v>44628.290081018517</c:v>
                </c:pt>
                <c:pt idx="1316">
                  <c:v>44628.290798611109</c:v>
                </c:pt>
                <c:pt idx="1317">
                  <c:v>44628.291527777779</c:v>
                </c:pt>
                <c:pt idx="1318">
                  <c:v>44628.292256944442</c:v>
                </c:pt>
                <c:pt idx="1319">
                  <c:v>44628.292974537035</c:v>
                </c:pt>
                <c:pt idx="1320">
                  <c:v>44628.293703703705</c:v>
                </c:pt>
                <c:pt idx="1321">
                  <c:v>44628.294421296298</c:v>
                </c:pt>
                <c:pt idx="1322">
                  <c:v>44628.29515046296</c:v>
                </c:pt>
                <c:pt idx="1323">
                  <c:v>44628.29587962963</c:v>
                </c:pt>
                <c:pt idx="1324">
                  <c:v>44628.296597222223</c:v>
                </c:pt>
                <c:pt idx="1325">
                  <c:v>44628.297326388885</c:v>
                </c:pt>
                <c:pt idx="1326">
                  <c:v>44628.298055555555</c:v>
                </c:pt>
                <c:pt idx="1327">
                  <c:v>44628.298773148148</c:v>
                </c:pt>
                <c:pt idx="1328">
                  <c:v>44628.299502314818</c:v>
                </c:pt>
                <c:pt idx="1329">
                  <c:v>44628.30023148148</c:v>
                </c:pt>
                <c:pt idx="1330">
                  <c:v>44628.300949074073</c:v>
                </c:pt>
                <c:pt idx="1331">
                  <c:v>44628.301678240743</c:v>
                </c:pt>
                <c:pt idx="1332">
                  <c:v>44628.302407407406</c:v>
                </c:pt>
                <c:pt idx="1333">
                  <c:v>44628.303124999999</c:v>
                </c:pt>
                <c:pt idx="1334">
                  <c:v>44628.303854166668</c:v>
                </c:pt>
                <c:pt idx="1335">
                  <c:v>44628.304571759261</c:v>
                </c:pt>
                <c:pt idx="1336">
                  <c:v>44628.305300925924</c:v>
                </c:pt>
                <c:pt idx="1337">
                  <c:v>44628.306030092594</c:v>
                </c:pt>
                <c:pt idx="1338">
                  <c:v>44628.306747685187</c:v>
                </c:pt>
                <c:pt idx="1339">
                  <c:v>44628.307476851849</c:v>
                </c:pt>
                <c:pt idx="1340">
                  <c:v>44628.308206018519</c:v>
                </c:pt>
                <c:pt idx="1341">
                  <c:v>44628.308923611112</c:v>
                </c:pt>
                <c:pt idx="1342">
                  <c:v>44628.309652777774</c:v>
                </c:pt>
                <c:pt idx="1343">
                  <c:v>44628.310381944444</c:v>
                </c:pt>
                <c:pt idx="1344">
                  <c:v>44628.311099537037</c:v>
                </c:pt>
                <c:pt idx="1345">
                  <c:v>44628.311828703707</c:v>
                </c:pt>
                <c:pt idx="1346">
                  <c:v>44628.3125462963</c:v>
                </c:pt>
                <c:pt idx="1347">
                  <c:v>44628.313275462962</c:v>
                </c:pt>
                <c:pt idx="1348">
                  <c:v>44628.314004629632</c:v>
                </c:pt>
                <c:pt idx="1349">
                  <c:v>44628.314722222225</c:v>
                </c:pt>
                <c:pt idx="1350">
                  <c:v>44628.315451388888</c:v>
                </c:pt>
                <c:pt idx="1351">
                  <c:v>44628.316180555557</c:v>
                </c:pt>
                <c:pt idx="1352">
                  <c:v>44628.31689814815</c:v>
                </c:pt>
                <c:pt idx="1353">
                  <c:v>44628.317627314813</c:v>
                </c:pt>
                <c:pt idx="1354">
                  <c:v>44628.318356481483</c:v>
                </c:pt>
                <c:pt idx="1355">
                  <c:v>44628.319074074076</c:v>
                </c:pt>
                <c:pt idx="1356">
                  <c:v>44628.319803240738</c:v>
                </c:pt>
                <c:pt idx="1357">
                  <c:v>44628.320532407408</c:v>
                </c:pt>
                <c:pt idx="1358">
                  <c:v>44628.321250000001</c:v>
                </c:pt>
                <c:pt idx="1359">
                  <c:v>44628.321979166663</c:v>
                </c:pt>
                <c:pt idx="1360">
                  <c:v>44628.322708333333</c:v>
                </c:pt>
                <c:pt idx="1361">
                  <c:v>44628.323425925926</c:v>
                </c:pt>
                <c:pt idx="1362">
                  <c:v>44628.324155092596</c:v>
                </c:pt>
                <c:pt idx="1363">
                  <c:v>44628.324872685182</c:v>
                </c:pt>
                <c:pt idx="1364">
                  <c:v>44628.325601851851</c:v>
                </c:pt>
                <c:pt idx="1365">
                  <c:v>44628.326377314814</c:v>
                </c:pt>
                <c:pt idx="1366">
                  <c:v>44628.327106481483</c:v>
                </c:pt>
                <c:pt idx="1367">
                  <c:v>44628.327824074076</c:v>
                </c:pt>
                <c:pt idx="1368">
                  <c:v>44628.328553240739</c:v>
                </c:pt>
                <c:pt idx="1369">
                  <c:v>44628.329282407409</c:v>
                </c:pt>
                <c:pt idx="1370">
                  <c:v>44628.33</c:v>
                </c:pt>
                <c:pt idx="1371">
                  <c:v>44628.330729166664</c:v>
                </c:pt>
                <c:pt idx="1372">
                  <c:v>44628.331458333334</c:v>
                </c:pt>
                <c:pt idx="1373">
                  <c:v>44628.332175925927</c:v>
                </c:pt>
                <c:pt idx="1374">
                  <c:v>44628.332905092589</c:v>
                </c:pt>
                <c:pt idx="1375">
                  <c:v>44628.333634259259</c:v>
                </c:pt>
                <c:pt idx="1376">
                  <c:v>44628.334351851852</c:v>
                </c:pt>
                <c:pt idx="1377">
                  <c:v>44628.335081018522</c:v>
                </c:pt>
                <c:pt idx="1378">
                  <c:v>44628.335810185185</c:v>
                </c:pt>
                <c:pt idx="1379">
                  <c:v>44628.336527777778</c:v>
                </c:pt>
                <c:pt idx="1380">
                  <c:v>44628.337256944447</c:v>
                </c:pt>
                <c:pt idx="1381">
                  <c:v>44628.33797453704</c:v>
                </c:pt>
                <c:pt idx="1382">
                  <c:v>44628.338703703703</c:v>
                </c:pt>
                <c:pt idx="1383">
                  <c:v>44628.339432870373</c:v>
                </c:pt>
                <c:pt idx="1384">
                  <c:v>44628.340162037035</c:v>
                </c:pt>
                <c:pt idx="1385">
                  <c:v>44628.340879629628</c:v>
                </c:pt>
                <c:pt idx="1386">
                  <c:v>44628.341608796298</c:v>
                </c:pt>
                <c:pt idx="1387">
                  <c:v>44628.342326388891</c:v>
                </c:pt>
                <c:pt idx="1388">
                  <c:v>44628.343055555553</c:v>
                </c:pt>
                <c:pt idx="1389">
                  <c:v>44628.343784722223</c:v>
                </c:pt>
                <c:pt idx="1390">
                  <c:v>44628.344502314816</c:v>
                </c:pt>
                <c:pt idx="1391">
                  <c:v>44628.345231481479</c:v>
                </c:pt>
                <c:pt idx="1392">
                  <c:v>44628.345960648148</c:v>
                </c:pt>
                <c:pt idx="1393">
                  <c:v>44628.346678240741</c:v>
                </c:pt>
                <c:pt idx="1394">
                  <c:v>44628.347407407404</c:v>
                </c:pt>
                <c:pt idx="1395">
                  <c:v>44628.348136574074</c:v>
                </c:pt>
                <c:pt idx="1396">
                  <c:v>44628.348854166667</c:v>
                </c:pt>
                <c:pt idx="1397">
                  <c:v>44628.349583333336</c:v>
                </c:pt>
                <c:pt idx="1398">
                  <c:v>44628.350312499999</c:v>
                </c:pt>
                <c:pt idx="1399">
                  <c:v>44628.351030092592</c:v>
                </c:pt>
                <c:pt idx="1400">
                  <c:v>44628.351759259262</c:v>
                </c:pt>
                <c:pt idx="1401">
                  <c:v>44628.352488425924</c:v>
                </c:pt>
                <c:pt idx="1402">
                  <c:v>44628.353206018517</c:v>
                </c:pt>
                <c:pt idx="1403">
                  <c:v>44628.353935185187</c:v>
                </c:pt>
                <c:pt idx="1404">
                  <c:v>44628.354664351849</c:v>
                </c:pt>
                <c:pt idx="1405">
                  <c:v>44628.355381944442</c:v>
                </c:pt>
                <c:pt idx="1406">
                  <c:v>44628.356111111112</c:v>
                </c:pt>
                <c:pt idx="1407">
                  <c:v>44628.356840277775</c:v>
                </c:pt>
                <c:pt idx="1408">
                  <c:v>44628.357557870368</c:v>
                </c:pt>
                <c:pt idx="1409">
                  <c:v>44628.358287037037</c:v>
                </c:pt>
                <c:pt idx="1410">
                  <c:v>44628.35900462963</c:v>
                </c:pt>
                <c:pt idx="1411">
                  <c:v>44628.359733796293</c:v>
                </c:pt>
                <c:pt idx="1412">
                  <c:v>44628.360462962963</c:v>
                </c:pt>
                <c:pt idx="1413">
                  <c:v>44628.361192129632</c:v>
                </c:pt>
                <c:pt idx="1414">
                  <c:v>44628.361909722225</c:v>
                </c:pt>
                <c:pt idx="1415">
                  <c:v>44628.362638888888</c:v>
                </c:pt>
                <c:pt idx="1416">
                  <c:v>44628.363368055558</c:v>
                </c:pt>
                <c:pt idx="1417">
                  <c:v>44628.364085648151</c:v>
                </c:pt>
                <c:pt idx="1418">
                  <c:v>44628.364814814813</c:v>
                </c:pt>
                <c:pt idx="1419">
                  <c:v>44628.365532407406</c:v>
                </c:pt>
                <c:pt idx="1420">
                  <c:v>44628.366261574076</c:v>
                </c:pt>
                <c:pt idx="1421">
                  <c:v>44628.366990740738</c:v>
                </c:pt>
                <c:pt idx="1422">
                  <c:v>44628.367708333331</c:v>
                </c:pt>
                <c:pt idx="1423">
                  <c:v>44628.368437500001</c:v>
                </c:pt>
                <c:pt idx="1424">
                  <c:v>44628.369166666664</c:v>
                </c:pt>
                <c:pt idx="1425">
                  <c:v>44628.369884259257</c:v>
                </c:pt>
                <c:pt idx="1426">
                  <c:v>44628.370613425926</c:v>
                </c:pt>
                <c:pt idx="1427">
                  <c:v>44628.371342592596</c:v>
                </c:pt>
                <c:pt idx="1428">
                  <c:v>44628.372060185182</c:v>
                </c:pt>
                <c:pt idx="1429">
                  <c:v>44628.372789351852</c:v>
                </c:pt>
                <c:pt idx="1430">
                  <c:v>44628.373506944445</c:v>
                </c:pt>
                <c:pt idx="1431">
                  <c:v>44628.374293981484</c:v>
                </c:pt>
                <c:pt idx="1432">
                  <c:v>44628.375011574077</c:v>
                </c:pt>
                <c:pt idx="1433">
                  <c:v>44628.375740740739</c:v>
                </c:pt>
                <c:pt idx="1434">
                  <c:v>44628.376469907409</c:v>
                </c:pt>
                <c:pt idx="1435">
                  <c:v>44628.377187500002</c:v>
                </c:pt>
                <c:pt idx="1436">
                  <c:v>44628.377916666665</c:v>
                </c:pt>
                <c:pt idx="1437">
                  <c:v>44628.378645833334</c:v>
                </c:pt>
                <c:pt idx="1438">
                  <c:v>44628.379374999997</c:v>
                </c:pt>
                <c:pt idx="1439">
                  <c:v>44628.38009259259</c:v>
                </c:pt>
                <c:pt idx="1440">
                  <c:v>44628.38082175926</c:v>
                </c:pt>
                <c:pt idx="1441">
                  <c:v>44628.381550925929</c:v>
                </c:pt>
                <c:pt idx="1442">
                  <c:v>44628.382268518515</c:v>
                </c:pt>
                <c:pt idx="1443">
                  <c:v>44628.382997685185</c:v>
                </c:pt>
                <c:pt idx="1444">
                  <c:v>44628.383715277778</c:v>
                </c:pt>
                <c:pt idx="1445">
                  <c:v>44628.384444444448</c:v>
                </c:pt>
                <c:pt idx="1446">
                  <c:v>44628.38517361111</c:v>
                </c:pt>
                <c:pt idx="1447">
                  <c:v>44628.385891203703</c:v>
                </c:pt>
                <c:pt idx="1448">
                  <c:v>44628.386620370373</c:v>
                </c:pt>
                <c:pt idx="1449">
                  <c:v>44628.387349537035</c:v>
                </c:pt>
                <c:pt idx="1450">
                  <c:v>44628.388078703705</c:v>
                </c:pt>
                <c:pt idx="1451">
                  <c:v>44628.388796296298</c:v>
                </c:pt>
                <c:pt idx="1452">
                  <c:v>44628.38957175926</c:v>
                </c:pt>
                <c:pt idx="1453">
                  <c:v>44628.390300925923</c:v>
                </c:pt>
                <c:pt idx="1454">
                  <c:v>44628.391018518516</c:v>
                </c:pt>
                <c:pt idx="1455">
                  <c:v>44628.391747685186</c:v>
                </c:pt>
                <c:pt idx="1456">
                  <c:v>44628.392476851855</c:v>
                </c:pt>
                <c:pt idx="1457">
                  <c:v>44628.393194444441</c:v>
                </c:pt>
                <c:pt idx="1458">
                  <c:v>44628.393923611111</c:v>
                </c:pt>
                <c:pt idx="1459">
                  <c:v>44628.394652777781</c:v>
                </c:pt>
                <c:pt idx="1460">
                  <c:v>44628.395370370374</c:v>
                </c:pt>
                <c:pt idx="1461">
                  <c:v>44628.396099537036</c:v>
                </c:pt>
                <c:pt idx="1462">
                  <c:v>44628.396828703706</c:v>
                </c:pt>
                <c:pt idx="1463">
                  <c:v>44628.397604166668</c:v>
                </c:pt>
                <c:pt idx="1464">
                  <c:v>44628.398333333331</c:v>
                </c:pt>
                <c:pt idx="1465">
                  <c:v>44628.399050925924</c:v>
                </c:pt>
                <c:pt idx="1466">
                  <c:v>44628.399780092594</c:v>
                </c:pt>
                <c:pt idx="1467">
                  <c:v>44628.400509259256</c:v>
                </c:pt>
                <c:pt idx="1468">
                  <c:v>44628.401226851849</c:v>
                </c:pt>
                <c:pt idx="1469">
                  <c:v>44628.402002314811</c:v>
                </c:pt>
                <c:pt idx="1470">
                  <c:v>44628.402731481481</c:v>
                </c:pt>
                <c:pt idx="1471">
                  <c:v>44628.403460648151</c:v>
                </c:pt>
                <c:pt idx="1472">
                  <c:v>44628.404178240744</c:v>
                </c:pt>
                <c:pt idx="1473">
                  <c:v>44628.404907407406</c:v>
                </c:pt>
                <c:pt idx="1474">
                  <c:v>44628.405624999999</c:v>
                </c:pt>
                <c:pt idx="1475">
                  <c:v>44628.406354166669</c:v>
                </c:pt>
                <c:pt idx="1476">
                  <c:v>44628.407083333332</c:v>
                </c:pt>
                <c:pt idx="1477">
                  <c:v>44628.407800925925</c:v>
                </c:pt>
                <c:pt idx="1478">
                  <c:v>44628.408530092594</c:v>
                </c:pt>
                <c:pt idx="1479">
                  <c:v>44628.409259259257</c:v>
                </c:pt>
                <c:pt idx="1480">
                  <c:v>44628.410034722219</c:v>
                </c:pt>
                <c:pt idx="1481">
                  <c:v>44628.410763888889</c:v>
                </c:pt>
                <c:pt idx="1482">
                  <c:v>44628.411481481482</c:v>
                </c:pt>
                <c:pt idx="1483">
                  <c:v>44628.412210648145</c:v>
                </c:pt>
                <c:pt idx="1484">
                  <c:v>44628.412939814814</c:v>
                </c:pt>
                <c:pt idx="1485">
                  <c:v>44628.413657407407</c:v>
                </c:pt>
                <c:pt idx="1486">
                  <c:v>44628.41443287037</c:v>
                </c:pt>
                <c:pt idx="1487">
                  <c:v>44628.415162037039</c:v>
                </c:pt>
                <c:pt idx="1488">
                  <c:v>44628.415891203702</c:v>
                </c:pt>
                <c:pt idx="1489">
                  <c:v>44628.416608796295</c:v>
                </c:pt>
                <c:pt idx="1490">
                  <c:v>44628.417337962965</c:v>
                </c:pt>
                <c:pt idx="1491">
                  <c:v>44628.418055555558</c:v>
                </c:pt>
                <c:pt idx="1492">
                  <c:v>44628.41878472222</c:v>
                </c:pt>
                <c:pt idx="1493">
                  <c:v>44628.41951388889</c:v>
                </c:pt>
                <c:pt idx="1494">
                  <c:v>44628.420231481483</c:v>
                </c:pt>
                <c:pt idx="1495">
                  <c:v>44628.420960648145</c:v>
                </c:pt>
                <c:pt idx="1496">
                  <c:v>44628.421689814815</c:v>
                </c:pt>
                <c:pt idx="1497">
                  <c:v>44628.422407407408</c:v>
                </c:pt>
                <c:pt idx="1498">
                  <c:v>44628.423136574071</c:v>
                </c:pt>
                <c:pt idx="1499">
                  <c:v>44628.42386574074</c:v>
                </c:pt>
                <c:pt idx="1500">
                  <c:v>44628.424583333333</c:v>
                </c:pt>
                <c:pt idx="1501">
                  <c:v>44628.425312500003</c:v>
                </c:pt>
                <c:pt idx="1502">
                  <c:v>44628.426041666666</c:v>
                </c:pt>
                <c:pt idx="1503">
                  <c:v>44628.426759259259</c:v>
                </c:pt>
                <c:pt idx="1504">
                  <c:v>44628.427488425928</c:v>
                </c:pt>
                <c:pt idx="1505">
                  <c:v>44628.428217592591</c:v>
                </c:pt>
                <c:pt idx="1506">
                  <c:v>44628.428935185184</c:v>
                </c:pt>
                <c:pt idx="1507">
                  <c:v>44628.429710648146</c:v>
                </c:pt>
                <c:pt idx="1508">
                  <c:v>44628.430439814816</c:v>
                </c:pt>
                <c:pt idx="1509">
                  <c:v>44628.431168981479</c:v>
                </c:pt>
                <c:pt idx="1510">
                  <c:v>44628.431886574072</c:v>
                </c:pt>
                <c:pt idx="1511">
                  <c:v>44628.432615740741</c:v>
                </c:pt>
                <c:pt idx="1512">
                  <c:v>44628.433333333334</c:v>
                </c:pt>
                <c:pt idx="1513">
                  <c:v>44628.434062499997</c:v>
                </c:pt>
                <c:pt idx="1514">
                  <c:v>44628.434791666667</c:v>
                </c:pt>
                <c:pt idx="1515">
                  <c:v>44628.435520833336</c:v>
                </c:pt>
                <c:pt idx="1516">
                  <c:v>44628.436238425929</c:v>
                </c:pt>
                <c:pt idx="1517">
                  <c:v>44628.436967592592</c:v>
                </c:pt>
                <c:pt idx="1518">
                  <c:v>44628.437696759262</c:v>
                </c:pt>
                <c:pt idx="1519">
                  <c:v>44628.438414351855</c:v>
                </c:pt>
                <c:pt idx="1520">
                  <c:v>44628.439143518517</c:v>
                </c:pt>
                <c:pt idx="1521">
                  <c:v>44628.439872685187</c:v>
                </c:pt>
                <c:pt idx="1522">
                  <c:v>44628.440613425926</c:v>
                </c:pt>
                <c:pt idx="1523">
                  <c:v>44628.441331018519</c:v>
                </c:pt>
                <c:pt idx="1524">
                  <c:v>44628.442060185182</c:v>
                </c:pt>
                <c:pt idx="1525">
                  <c:v>44628.442789351851</c:v>
                </c:pt>
                <c:pt idx="1526">
                  <c:v>44628.443506944444</c:v>
                </c:pt>
                <c:pt idx="1527">
                  <c:v>44628.444236111114</c:v>
                </c:pt>
                <c:pt idx="1528">
                  <c:v>44628.444965277777</c:v>
                </c:pt>
                <c:pt idx="1529">
                  <c:v>44628.44568287037</c:v>
                </c:pt>
                <c:pt idx="1530">
                  <c:v>44628.446412037039</c:v>
                </c:pt>
                <c:pt idx="1531">
                  <c:v>44628.447141203702</c:v>
                </c:pt>
                <c:pt idx="1532">
                  <c:v>44628.447858796295</c:v>
                </c:pt>
                <c:pt idx="1533">
                  <c:v>44628.448634259257</c:v>
                </c:pt>
                <c:pt idx="1534">
                  <c:v>44628.449363425927</c:v>
                </c:pt>
                <c:pt idx="1535">
                  <c:v>44628.450092592589</c:v>
                </c:pt>
                <c:pt idx="1536">
                  <c:v>44628.450810185182</c:v>
                </c:pt>
                <c:pt idx="1537">
                  <c:v>44628.451539351852</c:v>
                </c:pt>
                <c:pt idx="1538">
                  <c:v>44628.452268518522</c:v>
                </c:pt>
                <c:pt idx="1539">
                  <c:v>44628.453043981484</c:v>
                </c:pt>
                <c:pt idx="1540">
                  <c:v>44628.453761574077</c:v>
                </c:pt>
                <c:pt idx="1541">
                  <c:v>44628.45449074074</c:v>
                </c:pt>
                <c:pt idx="1542">
                  <c:v>44628.45521990741</c:v>
                </c:pt>
                <c:pt idx="1543">
                  <c:v>44628.455937500003</c:v>
                </c:pt>
                <c:pt idx="1544">
                  <c:v>44628.456666666665</c:v>
                </c:pt>
                <c:pt idx="1545">
                  <c:v>44628.457395833335</c:v>
                </c:pt>
                <c:pt idx="1546">
                  <c:v>44628.458113425928</c:v>
                </c:pt>
                <c:pt idx="1547">
                  <c:v>44628.45884259259</c:v>
                </c:pt>
                <c:pt idx="1548">
                  <c:v>44628.45957175926</c:v>
                </c:pt>
                <c:pt idx="1549">
                  <c:v>44628.460289351853</c:v>
                </c:pt>
                <c:pt idx="1550">
                  <c:v>44628.461018518516</c:v>
                </c:pt>
                <c:pt idx="1551">
                  <c:v>44628.461747685185</c:v>
                </c:pt>
                <c:pt idx="1552">
                  <c:v>44628.462465277778</c:v>
                </c:pt>
                <c:pt idx="1553">
                  <c:v>44628.463194444441</c:v>
                </c:pt>
                <c:pt idx="1554">
                  <c:v>44628.463923611111</c:v>
                </c:pt>
                <c:pt idx="1555">
                  <c:v>44628.46465277778</c:v>
                </c:pt>
                <c:pt idx="1556">
                  <c:v>44628.465370370373</c:v>
                </c:pt>
                <c:pt idx="1557">
                  <c:v>44628.466099537036</c:v>
                </c:pt>
                <c:pt idx="1558">
                  <c:v>44628.466828703706</c:v>
                </c:pt>
                <c:pt idx="1559">
                  <c:v>44628.467546296299</c:v>
                </c:pt>
                <c:pt idx="1560">
                  <c:v>44628.468275462961</c:v>
                </c:pt>
                <c:pt idx="1561">
                  <c:v>44628.469004629631</c:v>
                </c:pt>
                <c:pt idx="1562">
                  <c:v>44628.469722222224</c:v>
                </c:pt>
                <c:pt idx="1563">
                  <c:v>44628.470451388886</c:v>
                </c:pt>
                <c:pt idx="1564">
                  <c:v>44628.471180555556</c:v>
                </c:pt>
                <c:pt idx="1565">
                  <c:v>44628.471956018519</c:v>
                </c:pt>
                <c:pt idx="1566">
                  <c:v>44628.472673611112</c:v>
                </c:pt>
                <c:pt idx="1567">
                  <c:v>44628.473402777781</c:v>
                </c:pt>
                <c:pt idx="1568">
                  <c:v>44628.474131944444</c:v>
                </c:pt>
                <c:pt idx="1569">
                  <c:v>44628.474849537037</c:v>
                </c:pt>
                <c:pt idx="1570">
                  <c:v>44628.475578703707</c:v>
                </c:pt>
                <c:pt idx="1571">
                  <c:v>44628.476307870369</c:v>
                </c:pt>
                <c:pt idx="1572">
                  <c:v>44628.477025462962</c:v>
                </c:pt>
                <c:pt idx="1573">
                  <c:v>44628.477754629632</c:v>
                </c:pt>
                <c:pt idx="1574">
                  <c:v>44628.478483796294</c:v>
                </c:pt>
                <c:pt idx="1575">
                  <c:v>44628.479201388887</c:v>
                </c:pt>
                <c:pt idx="1576">
                  <c:v>44628.479988425926</c:v>
                </c:pt>
                <c:pt idx="1577">
                  <c:v>44628.480706018519</c:v>
                </c:pt>
                <c:pt idx="1578">
                  <c:v>44628.481435185182</c:v>
                </c:pt>
                <c:pt idx="1579">
                  <c:v>44628.482164351852</c:v>
                </c:pt>
                <c:pt idx="1580">
                  <c:v>44628.482881944445</c:v>
                </c:pt>
                <c:pt idx="1581">
                  <c:v>44628.483611111114</c:v>
                </c:pt>
                <c:pt idx="1582">
                  <c:v>44628.484386574077</c:v>
                </c:pt>
                <c:pt idx="1583">
                  <c:v>44628.485115740739</c:v>
                </c:pt>
                <c:pt idx="1584">
                  <c:v>44628.485833333332</c:v>
                </c:pt>
                <c:pt idx="1585">
                  <c:v>44628.486562500002</c:v>
                </c:pt>
                <c:pt idx="1586">
                  <c:v>44628.487291666665</c:v>
                </c:pt>
                <c:pt idx="1587">
                  <c:v>44628.488009259258</c:v>
                </c:pt>
                <c:pt idx="1588">
                  <c:v>44628.48878472222</c:v>
                </c:pt>
                <c:pt idx="1589">
                  <c:v>44628.48951388889</c:v>
                </c:pt>
                <c:pt idx="1590">
                  <c:v>44628.490243055552</c:v>
                </c:pt>
                <c:pt idx="1591">
                  <c:v>44628.490972222222</c:v>
                </c:pt>
                <c:pt idx="1592">
                  <c:v>44628.491689814815</c:v>
                </c:pt>
                <c:pt idx="1593">
                  <c:v>44628.492418981485</c:v>
                </c:pt>
                <c:pt idx="1594">
                  <c:v>44628.493148148147</c:v>
                </c:pt>
                <c:pt idx="1595">
                  <c:v>44628.49386574074</c:v>
                </c:pt>
                <c:pt idx="1596">
                  <c:v>44628.49459490741</c:v>
                </c:pt>
                <c:pt idx="1597">
                  <c:v>44628.495324074072</c:v>
                </c:pt>
                <c:pt idx="1598">
                  <c:v>44628.496041666665</c:v>
                </c:pt>
                <c:pt idx="1599">
                  <c:v>44628.496770833335</c:v>
                </c:pt>
                <c:pt idx="1600">
                  <c:v>44628.497488425928</c:v>
                </c:pt>
                <c:pt idx="1601">
                  <c:v>44628.498217592591</c:v>
                </c:pt>
                <c:pt idx="1602">
                  <c:v>44628.49894675926</c:v>
                </c:pt>
                <c:pt idx="1603">
                  <c:v>44628.499664351853</c:v>
                </c:pt>
                <c:pt idx="1604">
                  <c:v>44628.500393518516</c:v>
                </c:pt>
                <c:pt idx="1605">
                  <c:v>44628.501122685186</c:v>
                </c:pt>
                <c:pt idx="1606">
                  <c:v>44628.501840277779</c:v>
                </c:pt>
                <c:pt idx="1607">
                  <c:v>44628.502569444441</c:v>
                </c:pt>
                <c:pt idx="1608">
                  <c:v>44628.503298611111</c:v>
                </c:pt>
                <c:pt idx="1609">
                  <c:v>44628.504016203704</c:v>
                </c:pt>
                <c:pt idx="1610">
                  <c:v>44628.504745370374</c:v>
                </c:pt>
                <c:pt idx="1611">
                  <c:v>44628.505474537036</c:v>
                </c:pt>
                <c:pt idx="1612">
                  <c:v>44628.506192129629</c:v>
                </c:pt>
                <c:pt idx="1613">
                  <c:v>44628.506921296299</c:v>
                </c:pt>
                <c:pt idx="1614">
                  <c:v>44628.507650462961</c:v>
                </c:pt>
                <c:pt idx="1615">
                  <c:v>44628.508368055554</c:v>
                </c:pt>
                <c:pt idx="1616">
                  <c:v>44628.509097222224</c:v>
                </c:pt>
                <c:pt idx="1617">
                  <c:v>44628.509826388887</c:v>
                </c:pt>
                <c:pt idx="1618">
                  <c:v>44628.51054398148</c:v>
                </c:pt>
                <c:pt idx="1619">
                  <c:v>44628.511331018519</c:v>
                </c:pt>
                <c:pt idx="1620">
                  <c:v>44628.512048611112</c:v>
                </c:pt>
                <c:pt idx="1621">
                  <c:v>44628.512777777774</c:v>
                </c:pt>
                <c:pt idx="1622">
                  <c:v>44628.513495370367</c:v>
                </c:pt>
                <c:pt idx="1623">
                  <c:v>44628.514224537037</c:v>
                </c:pt>
                <c:pt idx="1624">
                  <c:v>44628.514953703707</c:v>
                </c:pt>
                <c:pt idx="1625">
                  <c:v>44628.5156712963</c:v>
                </c:pt>
                <c:pt idx="1626">
                  <c:v>44628.516400462962</c:v>
                </c:pt>
                <c:pt idx="1627">
                  <c:v>44628.517129629632</c:v>
                </c:pt>
                <c:pt idx="1628">
                  <c:v>44628.517847222225</c:v>
                </c:pt>
                <c:pt idx="1629">
                  <c:v>44628.518576388888</c:v>
                </c:pt>
                <c:pt idx="1630">
                  <c:v>44628.519305555557</c:v>
                </c:pt>
                <c:pt idx="1631">
                  <c:v>44628.52002314815</c:v>
                </c:pt>
                <c:pt idx="1632">
                  <c:v>44628.520752314813</c:v>
                </c:pt>
                <c:pt idx="1633">
                  <c:v>44628.521481481483</c:v>
                </c:pt>
                <c:pt idx="1634">
                  <c:v>44628.522199074076</c:v>
                </c:pt>
                <c:pt idx="1635">
                  <c:v>44628.522974537038</c:v>
                </c:pt>
                <c:pt idx="1636">
                  <c:v>44628.5237037037</c:v>
                </c:pt>
                <c:pt idx="1637">
                  <c:v>44628.52443287037</c:v>
                </c:pt>
                <c:pt idx="1638">
                  <c:v>44628.525150462963</c:v>
                </c:pt>
                <c:pt idx="1639">
                  <c:v>44628.525879629633</c:v>
                </c:pt>
                <c:pt idx="1640">
                  <c:v>44628.526608796295</c:v>
                </c:pt>
                <c:pt idx="1641">
                  <c:v>44628.527326388888</c:v>
                </c:pt>
                <c:pt idx="1642">
                  <c:v>44628.528055555558</c:v>
                </c:pt>
                <c:pt idx="1643">
                  <c:v>44628.528784722221</c:v>
                </c:pt>
                <c:pt idx="1644">
                  <c:v>44628.529502314814</c:v>
                </c:pt>
                <c:pt idx="1645">
                  <c:v>44628.530231481483</c:v>
                </c:pt>
                <c:pt idx="1646">
                  <c:v>44628.531006944446</c:v>
                </c:pt>
                <c:pt idx="1647">
                  <c:v>44628.531736111108</c:v>
                </c:pt>
                <c:pt idx="1648">
                  <c:v>44628.532465277778</c:v>
                </c:pt>
                <c:pt idx="1649">
                  <c:v>44628.533182870371</c:v>
                </c:pt>
                <c:pt idx="1650">
                  <c:v>44628.533912037034</c:v>
                </c:pt>
                <c:pt idx="1651">
                  <c:v>44628.534641203703</c:v>
                </c:pt>
                <c:pt idx="1652">
                  <c:v>44628.535358796296</c:v>
                </c:pt>
                <c:pt idx="1653">
                  <c:v>44628.536087962966</c:v>
                </c:pt>
                <c:pt idx="1654">
                  <c:v>44628.536817129629</c:v>
                </c:pt>
                <c:pt idx="1655">
                  <c:v>44628.537534722222</c:v>
                </c:pt>
                <c:pt idx="1656">
                  <c:v>44628.538263888891</c:v>
                </c:pt>
                <c:pt idx="1657">
                  <c:v>44628.539039351854</c:v>
                </c:pt>
                <c:pt idx="1658">
                  <c:v>44628.539768518516</c:v>
                </c:pt>
                <c:pt idx="1659">
                  <c:v>44628.540497685186</c:v>
                </c:pt>
                <c:pt idx="1660">
                  <c:v>44628.541215277779</c:v>
                </c:pt>
                <c:pt idx="1661">
                  <c:v>44628.541944444441</c:v>
                </c:pt>
                <c:pt idx="1662">
                  <c:v>44628.542673611111</c:v>
                </c:pt>
                <c:pt idx="1663">
                  <c:v>44628.543391203704</c:v>
                </c:pt>
                <c:pt idx="1664">
                  <c:v>44628.544120370374</c:v>
                </c:pt>
                <c:pt idx="1665">
                  <c:v>44628.54483796296</c:v>
                </c:pt>
                <c:pt idx="1666">
                  <c:v>44628.545567129629</c:v>
                </c:pt>
                <c:pt idx="1667">
                  <c:v>44628.546296296299</c:v>
                </c:pt>
                <c:pt idx="1668">
                  <c:v>44628.547071759262</c:v>
                </c:pt>
                <c:pt idx="1669">
                  <c:v>44628.547789351855</c:v>
                </c:pt>
                <c:pt idx="1670">
                  <c:v>44628.548518518517</c:v>
                </c:pt>
                <c:pt idx="1671">
                  <c:v>44628.549247685187</c:v>
                </c:pt>
                <c:pt idx="1672">
                  <c:v>44628.549976851849</c:v>
                </c:pt>
                <c:pt idx="1673">
                  <c:v>44628.550694444442</c:v>
                </c:pt>
                <c:pt idx="1674">
                  <c:v>44628.551469907405</c:v>
                </c:pt>
                <c:pt idx="1675">
                  <c:v>44628.552199074074</c:v>
                </c:pt>
                <c:pt idx="1676">
                  <c:v>44628.552928240744</c:v>
                </c:pt>
                <c:pt idx="1677">
                  <c:v>44628.553657407407</c:v>
                </c:pt>
                <c:pt idx="1678">
                  <c:v>44628.554375</c:v>
                </c:pt>
                <c:pt idx="1679">
                  <c:v>44628.555104166669</c:v>
                </c:pt>
                <c:pt idx="1680">
                  <c:v>44628.555833333332</c:v>
                </c:pt>
                <c:pt idx="1681">
                  <c:v>44628.556550925925</c:v>
                </c:pt>
                <c:pt idx="1682">
                  <c:v>44628.557280092595</c:v>
                </c:pt>
                <c:pt idx="1683">
                  <c:v>44628.558009259257</c:v>
                </c:pt>
                <c:pt idx="1684">
                  <c:v>44628.55872685185</c:v>
                </c:pt>
                <c:pt idx="1685">
                  <c:v>44628.55945601852</c:v>
                </c:pt>
                <c:pt idx="1686">
                  <c:v>44628.560185185182</c:v>
                </c:pt>
                <c:pt idx="1687">
                  <c:v>44628.560902777775</c:v>
                </c:pt>
                <c:pt idx="1688">
                  <c:v>44628.561631944445</c:v>
                </c:pt>
                <c:pt idx="1689">
                  <c:v>44628.562349537038</c:v>
                </c:pt>
                <c:pt idx="1690">
                  <c:v>44628.563078703701</c:v>
                </c:pt>
                <c:pt idx="1691">
                  <c:v>44628.563807870371</c:v>
                </c:pt>
                <c:pt idx="1692">
                  <c:v>44628.56453703704</c:v>
                </c:pt>
                <c:pt idx="1693">
                  <c:v>44628.565254629626</c:v>
                </c:pt>
                <c:pt idx="1694">
                  <c:v>44628.565983796296</c:v>
                </c:pt>
                <c:pt idx="1695">
                  <c:v>44628.566712962966</c:v>
                </c:pt>
                <c:pt idx="1696">
                  <c:v>44628.567430555559</c:v>
                </c:pt>
                <c:pt idx="1697">
                  <c:v>44628.568159722221</c:v>
                </c:pt>
                <c:pt idx="1698">
                  <c:v>44628.568888888891</c:v>
                </c:pt>
                <c:pt idx="1699">
                  <c:v>44628.569606481484</c:v>
                </c:pt>
                <c:pt idx="1700">
                  <c:v>44628.570335648146</c:v>
                </c:pt>
                <c:pt idx="1701">
                  <c:v>44628.571064814816</c:v>
                </c:pt>
                <c:pt idx="1702">
                  <c:v>44628.571782407409</c:v>
                </c:pt>
                <c:pt idx="1703">
                  <c:v>44628.572511574072</c:v>
                </c:pt>
                <c:pt idx="1704">
                  <c:v>44628.573240740741</c:v>
                </c:pt>
                <c:pt idx="1705">
                  <c:v>44628.573958333334</c:v>
                </c:pt>
                <c:pt idx="1706">
                  <c:v>44628.574687499997</c:v>
                </c:pt>
                <c:pt idx="1707">
                  <c:v>44628.575416666667</c:v>
                </c:pt>
                <c:pt idx="1708">
                  <c:v>44628.57613425926</c:v>
                </c:pt>
                <c:pt idx="1709">
                  <c:v>44628.576863425929</c:v>
                </c:pt>
                <c:pt idx="1710">
                  <c:v>44628.577592592592</c:v>
                </c:pt>
                <c:pt idx="1711">
                  <c:v>44628.578310185185</c:v>
                </c:pt>
                <c:pt idx="1712">
                  <c:v>44628.579039351855</c:v>
                </c:pt>
                <c:pt idx="1713">
                  <c:v>44628.579756944448</c:v>
                </c:pt>
                <c:pt idx="1714">
                  <c:v>44628.58048611111</c:v>
                </c:pt>
                <c:pt idx="1715">
                  <c:v>44628.58121527778</c:v>
                </c:pt>
                <c:pt idx="1716">
                  <c:v>44628.581944444442</c:v>
                </c:pt>
                <c:pt idx="1717">
                  <c:v>44628.582662037035</c:v>
                </c:pt>
                <c:pt idx="1718">
                  <c:v>44628.583391203705</c:v>
                </c:pt>
                <c:pt idx="1719">
                  <c:v>44628.584120370368</c:v>
                </c:pt>
                <c:pt idx="1720">
                  <c:v>44628.584837962961</c:v>
                </c:pt>
                <c:pt idx="1721">
                  <c:v>44628.58556712963</c:v>
                </c:pt>
                <c:pt idx="1722">
                  <c:v>44628.586296296293</c:v>
                </c:pt>
                <c:pt idx="1723">
                  <c:v>44628.587013888886</c:v>
                </c:pt>
                <c:pt idx="1724">
                  <c:v>44628.587743055556</c:v>
                </c:pt>
                <c:pt idx="1725">
                  <c:v>44628.588472222225</c:v>
                </c:pt>
                <c:pt idx="1726">
                  <c:v>44628.589189814818</c:v>
                </c:pt>
                <c:pt idx="1727">
                  <c:v>44628.589918981481</c:v>
                </c:pt>
                <c:pt idx="1728">
                  <c:v>44628.590648148151</c:v>
                </c:pt>
                <c:pt idx="1729">
                  <c:v>44628.591365740744</c:v>
                </c:pt>
                <c:pt idx="1730">
                  <c:v>44628.592094907406</c:v>
                </c:pt>
                <c:pt idx="1731">
                  <c:v>44628.592824074076</c:v>
                </c:pt>
                <c:pt idx="1732">
                  <c:v>44628.593541666669</c:v>
                </c:pt>
                <c:pt idx="1733">
                  <c:v>44628.594270833331</c:v>
                </c:pt>
                <c:pt idx="1734">
                  <c:v>44628.595000000001</c:v>
                </c:pt>
                <c:pt idx="1735">
                  <c:v>44628.595717592594</c:v>
                </c:pt>
                <c:pt idx="1736">
                  <c:v>44628.596446759257</c:v>
                </c:pt>
                <c:pt idx="1737">
                  <c:v>44628.597175925926</c:v>
                </c:pt>
                <c:pt idx="1738">
                  <c:v>44628.597893518519</c:v>
                </c:pt>
                <c:pt idx="1739">
                  <c:v>44628.598622685182</c:v>
                </c:pt>
                <c:pt idx="1740">
                  <c:v>44628.599351851852</c:v>
                </c:pt>
                <c:pt idx="1741">
                  <c:v>44628.600069444445</c:v>
                </c:pt>
                <c:pt idx="1742">
                  <c:v>44628.600798611114</c:v>
                </c:pt>
                <c:pt idx="1743">
                  <c:v>44628.601527777777</c:v>
                </c:pt>
                <c:pt idx="1744">
                  <c:v>44628.60224537037</c:v>
                </c:pt>
                <c:pt idx="1745">
                  <c:v>44628.603020833332</c:v>
                </c:pt>
                <c:pt idx="1746">
                  <c:v>44628.603750000002</c:v>
                </c:pt>
                <c:pt idx="1747">
                  <c:v>44628.604479166665</c:v>
                </c:pt>
                <c:pt idx="1748">
                  <c:v>44628.605196759258</c:v>
                </c:pt>
                <c:pt idx="1749">
                  <c:v>44628.605925925927</c:v>
                </c:pt>
                <c:pt idx="1750">
                  <c:v>44628.60665509259</c:v>
                </c:pt>
                <c:pt idx="1751">
                  <c:v>44628.607430555552</c:v>
                </c:pt>
                <c:pt idx="1752">
                  <c:v>44628.608159722222</c:v>
                </c:pt>
                <c:pt idx="1753">
                  <c:v>44628.608877314815</c:v>
                </c:pt>
                <c:pt idx="1754">
                  <c:v>44628.609606481485</c:v>
                </c:pt>
                <c:pt idx="1755">
                  <c:v>44628.610335648147</c:v>
                </c:pt>
                <c:pt idx="1756">
                  <c:v>44628.61105324074</c:v>
                </c:pt>
                <c:pt idx="1757">
                  <c:v>44628.61178240741</c:v>
                </c:pt>
                <c:pt idx="1758">
                  <c:v>44628.612511574072</c:v>
                </c:pt>
                <c:pt idx="1759">
                  <c:v>44628.613229166665</c:v>
                </c:pt>
                <c:pt idx="1760">
                  <c:v>44628.613958333335</c:v>
                </c:pt>
                <c:pt idx="1761">
                  <c:v>44628.614687499998</c:v>
                </c:pt>
                <c:pt idx="1762">
                  <c:v>44628.615405092591</c:v>
                </c:pt>
                <c:pt idx="1763">
                  <c:v>44628.61613425926</c:v>
                </c:pt>
                <c:pt idx="1764">
                  <c:v>44628.616851851853</c:v>
                </c:pt>
                <c:pt idx="1765">
                  <c:v>44628.617581018516</c:v>
                </c:pt>
                <c:pt idx="1766">
                  <c:v>44628.618310185186</c:v>
                </c:pt>
                <c:pt idx="1767">
                  <c:v>44628.619039351855</c:v>
                </c:pt>
                <c:pt idx="1768">
                  <c:v>44628.619756944441</c:v>
                </c:pt>
                <c:pt idx="1769">
                  <c:v>44628.620486111111</c:v>
                </c:pt>
                <c:pt idx="1770">
                  <c:v>44628.621215277781</c:v>
                </c:pt>
                <c:pt idx="1771">
                  <c:v>44628.621932870374</c:v>
                </c:pt>
                <c:pt idx="1772">
                  <c:v>44628.622662037036</c:v>
                </c:pt>
                <c:pt idx="1773">
                  <c:v>44628.623391203706</c:v>
                </c:pt>
                <c:pt idx="1774">
                  <c:v>44628.624108796299</c:v>
                </c:pt>
                <c:pt idx="1775">
                  <c:v>44628.624837962961</c:v>
                </c:pt>
                <c:pt idx="1776">
                  <c:v>44628.625567129631</c:v>
                </c:pt>
                <c:pt idx="1777">
                  <c:v>44628.626284722224</c:v>
                </c:pt>
                <c:pt idx="1778">
                  <c:v>44628.627013888887</c:v>
                </c:pt>
                <c:pt idx="1779">
                  <c:v>44628.627743055556</c:v>
                </c:pt>
                <c:pt idx="1780">
                  <c:v>44628.628460648149</c:v>
                </c:pt>
                <c:pt idx="1781">
                  <c:v>44628.629189814812</c:v>
                </c:pt>
                <c:pt idx="1782">
                  <c:v>44628.629918981482</c:v>
                </c:pt>
                <c:pt idx="1783">
                  <c:v>44628.630636574075</c:v>
                </c:pt>
                <c:pt idx="1784">
                  <c:v>44628.631365740737</c:v>
                </c:pt>
                <c:pt idx="1785">
                  <c:v>44628.632094907407</c:v>
                </c:pt>
                <c:pt idx="1786">
                  <c:v>44628.6328125</c:v>
                </c:pt>
                <c:pt idx="1787">
                  <c:v>44628.63354166667</c:v>
                </c:pt>
                <c:pt idx="1788">
                  <c:v>44628.634270833332</c:v>
                </c:pt>
                <c:pt idx="1789">
                  <c:v>44628.634988425925</c:v>
                </c:pt>
                <c:pt idx="1790">
                  <c:v>44628.635717592595</c:v>
                </c:pt>
                <c:pt idx="1791">
                  <c:v>44628.636446759258</c:v>
                </c:pt>
                <c:pt idx="1792">
                  <c:v>44628.637164351851</c:v>
                </c:pt>
                <c:pt idx="1793">
                  <c:v>44628.63789351852</c:v>
                </c:pt>
                <c:pt idx="1794">
                  <c:v>44628.638622685183</c:v>
                </c:pt>
                <c:pt idx="1795">
                  <c:v>44628.639340277776</c:v>
                </c:pt>
                <c:pt idx="1796">
                  <c:v>44628.640069444446</c:v>
                </c:pt>
                <c:pt idx="1797">
                  <c:v>44628.640798611108</c:v>
                </c:pt>
                <c:pt idx="1798">
                  <c:v>44628.641516203701</c:v>
                </c:pt>
                <c:pt idx="1799">
                  <c:v>44628.642245370371</c:v>
                </c:pt>
                <c:pt idx="1800">
                  <c:v>44628.642974537041</c:v>
                </c:pt>
                <c:pt idx="1801">
                  <c:v>44628.643692129626</c:v>
                </c:pt>
                <c:pt idx="1802">
                  <c:v>44628.644467592596</c:v>
                </c:pt>
                <c:pt idx="1803">
                  <c:v>44628.645196759258</c:v>
                </c:pt>
                <c:pt idx="1804">
                  <c:v>44628.645925925928</c:v>
                </c:pt>
                <c:pt idx="1805">
                  <c:v>44628.646643518521</c:v>
                </c:pt>
                <c:pt idx="1806">
                  <c:v>44628.647372685184</c:v>
                </c:pt>
                <c:pt idx="1807">
                  <c:v>44628.648101851853</c:v>
                </c:pt>
                <c:pt idx="1808">
                  <c:v>44628.648819444446</c:v>
                </c:pt>
                <c:pt idx="1809">
                  <c:v>44628.649548611109</c:v>
                </c:pt>
                <c:pt idx="1810">
                  <c:v>44628.650277777779</c:v>
                </c:pt>
                <c:pt idx="1811">
                  <c:v>44628.650995370372</c:v>
                </c:pt>
                <c:pt idx="1812">
                  <c:v>44628.651724537034</c:v>
                </c:pt>
                <c:pt idx="1813">
                  <c:v>44628.652453703704</c:v>
                </c:pt>
                <c:pt idx="1814">
                  <c:v>44628.653171296297</c:v>
                </c:pt>
                <c:pt idx="1815">
                  <c:v>44628.653900462959</c:v>
                </c:pt>
                <c:pt idx="1816">
                  <c:v>44628.654629629629</c:v>
                </c:pt>
                <c:pt idx="1817">
                  <c:v>44628.655347222222</c:v>
                </c:pt>
                <c:pt idx="1818">
                  <c:v>44628.656134259261</c:v>
                </c:pt>
                <c:pt idx="1819">
                  <c:v>44628.656851851854</c:v>
                </c:pt>
                <c:pt idx="1820">
                  <c:v>44628.657581018517</c:v>
                </c:pt>
                <c:pt idx="1821">
                  <c:v>44628.658310185187</c:v>
                </c:pt>
                <c:pt idx="1822">
                  <c:v>44628.65902777778</c:v>
                </c:pt>
                <c:pt idx="1823">
                  <c:v>44628.659756944442</c:v>
                </c:pt>
                <c:pt idx="1824">
                  <c:v>44628.660486111112</c:v>
                </c:pt>
                <c:pt idx="1825">
                  <c:v>44628.661203703705</c:v>
                </c:pt>
                <c:pt idx="1826">
                  <c:v>44628.661932870367</c:v>
                </c:pt>
                <c:pt idx="1827">
                  <c:v>44628.662662037037</c:v>
                </c:pt>
                <c:pt idx="1828">
                  <c:v>44628.66337962963</c:v>
                </c:pt>
                <c:pt idx="1829">
                  <c:v>44628.6641087963</c:v>
                </c:pt>
                <c:pt idx="1830">
                  <c:v>44628.664837962962</c:v>
                </c:pt>
                <c:pt idx="1831">
                  <c:v>44628.665555555555</c:v>
                </c:pt>
                <c:pt idx="1832">
                  <c:v>44628.666284722225</c:v>
                </c:pt>
                <c:pt idx="1833">
                  <c:v>44628.667013888888</c:v>
                </c:pt>
                <c:pt idx="1834">
                  <c:v>44628.667731481481</c:v>
                </c:pt>
                <c:pt idx="1835">
                  <c:v>44628.66846064815</c:v>
                </c:pt>
                <c:pt idx="1836">
                  <c:v>44628.669189814813</c:v>
                </c:pt>
                <c:pt idx="1837">
                  <c:v>44628.669907407406</c:v>
                </c:pt>
                <c:pt idx="1838">
                  <c:v>44628.670636574076</c:v>
                </c:pt>
                <c:pt idx="1839">
                  <c:v>44628.671365740738</c:v>
                </c:pt>
                <c:pt idx="1840">
                  <c:v>44628.672083333331</c:v>
                </c:pt>
                <c:pt idx="1841">
                  <c:v>44628.672812500001</c:v>
                </c:pt>
                <c:pt idx="1842">
                  <c:v>44628.673541666663</c:v>
                </c:pt>
                <c:pt idx="1843">
                  <c:v>44628.674259259256</c:v>
                </c:pt>
                <c:pt idx="1844">
                  <c:v>44628.674988425926</c:v>
                </c:pt>
                <c:pt idx="1845">
                  <c:v>44628.675717592596</c:v>
                </c:pt>
                <c:pt idx="1846">
                  <c:v>44628.676435185182</c:v>
                </c:pt>
                <c:pt idx="1847">
                  <c:v>44628.677164351851</c:v>
                </c:pt>
                <c:pt idx="1848">
                  <c:v>44628.677893518521</c:v>
                </c:pt>
                <c:pt idx="1849">
                  <c:v>44628.678611111114</c:v>
                </c:pt>
                <c:pt idx="1850">
                  <c:v>44628.679340277777</c:v>
                </c:pt>
                <c:pt idx="1851">
                  <c:v>44628.680069444446</c:v>
                </c:pt>
                <c:pt idx="1852">
                  <c:v>44628.680787037039</c:v>
                </c:pt>
                <c:pt idx="1853">
                  <c:v>44628.681516203702</c:v>
                </c:pt>
                <c:pt idx="1854">
                  <c:v>44628.682245370372</c:v>
                </c:pt>
                <c:pt idx="1855">
                  <c:v>44628.682974537034</c:v>
                </c:pt>
                <c:pt idx="1856">
                  <c:v>44628.683692129627</c:v>
                </c:pt>
                <c:pt idx="1857">
                  <c:v>44628.684421296297</c:v>
                </c:pt>
                <c:pt idx="1858">
                  <c:v>44628.685150462959</c:v>
                </c:pt>
                <c:pt idx="1859">
                  <c:v>44628.685925925929</c:v>
                </c:pt>
                <c:pt idx="1860">
                  <c:v>44628.686643518522</c:v>
                </c:pt>
                <c:pt idx="1861">
                  <c:v>44628.687372685185</c:v>
                </c:pt>
                <c:pt idx="1862">
                  <c:v>44628.688101851854</c:v>
                </c:pt>
                <c:pt idx="1863">
                  <c:v>44628.688819444447</c:v>
                </c:pt>
                <c:pt idx="1864">
                  <c:v>44628.68954861111</c:v>
                </c:pt>
                <c:pt idx="1865">
                  <c:v>44628.69027777778</c:v>
                </c:pt>
                <c:pt idx="1866">
                  <c:v>44628.690995370373</c:v>
                </c:pt>
                <c:pt idx="1867">
                  <c:v>44628.691724537035</c:v>
                </c:pt>
                <c:pt idx="1868">
                  <c:v>44628.692453703705</c:v>
                </c:pt>
                <c:pt idx="1869">
                  <c:v>44628.693171296298</c:v>
                </c:pt>
                <c:pt idx="1870">
                  <c:v>44628.69390046296</c:v>
                </c:pt>
                <c:pt idx="1871">
                  <c:v>44628.69462962963</c:v>
                </c:pt>
                <c:pt idx="1872">
                  <c:v>44628.695347222223</c:v>
                </c:pt>
                <c:pt idx="1873">
                  <c:v>44628.696076388886</c:v>
                </c:pt>
                <c:pt idx="1874">
                  <c:v>44628.696805555555</c:v>
                </c:pt>
                <c:pt idx="1875">
                  <c:v>44628.697523148148</c:v>
                </c:pt>
                <c:pt idx="1876">
                  <c:v>44628.698252314818</c:v>
                </c:pt>
                <c:pt idx="1877">
                  <c:v>44628.698981481481</c:v>
                </c:pt>
                <c:pt idx="1878">
                  <c:v>44628.699699074074</c:v>
                </c:pt>
                <c:pt idx="1879">
                  <c:v>44628.700428240743</c:v>
                </c:pt>
                <c:pt idx="1880">
                  <c:v>44628.701157407406</c:v>
                </c:pt>
                <c:pt idx="1881">
                  <c:v>44628.701874999999</c:v>
                </c:pt>
                <c:pt idx="1882">
                  <c:v>44628.702604166669</c:v>
                </c:pt>
                <c:pt idx="1883">
                  <c:v>44628.703333333331</c:v>
                </c:pt>
                <c:pt idx="1884">
                  <c:v>44628.704050925924</c:v>
                </c:pt>
                <c:pt idx="1885">
                  <c:v>44628.704780092594</c:v>
                </c:pt>
                <c:pt idx="1886">
                  <c:v>44628.705509259256</c:v>
                </c:pt>
                <c:pt idx="1887">
                  <c:v>44628.706226851849</c:v>
                </c:pt>
                <c:pt idx="1888">
                  <c:v>44628.706956018519</c:v>
                </c:pt>
                <c:pt idx="1889">
                  <c:v>44628.707685185182</c:v>
                </c:pt>
                <c:pt idx="1890">
                  <c:v>44628.708402777775</c:v>
                </c:pt>
                <c:pt idx="1891">
                  <c:v>44628.709131944444</c:v>
                </c:pt>
                <c:pt idx="1892">
                  <c:v>44628.709861111114</c:v>
                </c:pt>
                <c:pt idx="1893">
                  <c:v>44628.710578703707</c:v>
                </c:pt>
                <c:pt idx="1894">
                  <c:v>44628.71130787037</c:v>
                </c:pt>
                <c:pt idx="1895">
                  <c:v>44628.712037037039</c:v>
                </c:pt>
                <c:pt idx="1896">
                  <c:v>44628.712754629632</c:v>
                </c:pt>
                <c:pt idx="1897">
                  <c:v>44628.713483796295</c:v>
                </c:pt>
                <c:pt idx="1898">
                  <c:v>44628.714212962965</c:v>
                </c:pt>
                <c:pt idx="1899">
                  <c:v>44628.714930555558</c:v>
                </c:pt>
                <c:pt idx="1900">
                  <c:v>44628.71565972222</c:v>
                </c:pt>
                <c:pt idx="1901">
                  <c:v>44628.71638888889</c:v>
                </c:pt>
                <c:pt idx="1902">
                  <c:v>44628.717106481483</c:v>
                </c:pt>
                <c:pt idx="1903">
                  <c:v>44628.717835648145</c:v>
                </c:pt>
                <c:pt idx="1904">
                  <c:v>44628.718564814815</c:v>
                </c:pt>
                <c:pt idx="1905">
                  <c:v>44628.719282407408</c:v>
                </c:pt>
                <c:pt idx="1906">
                  <c:v>44628.720011574071</c:v>
                </c:pt>
                <c:pt idx="1907">
                  <c:v>44628.72074074074</c:v>
                </c:pt>
                <c:pt idx="1908">
                  <c:v>44628.721458333333</c:v>
                </c:pt>
                <c:pt idx="1909">
                  <c:v>44628.722187500003</c:v>
                </c:pt>
                <c:pt idx="1910">
                  <c:v>44628.722962962966</c:v>
                </c:pt>
                <c:pt idx="1911">
                  <c:v>44628.723692129628</c:v>
                </c:pt>
                <c:pt idx="1912">
                  <c:v>44628.724421296298</c:v>
                </c:pt>
                <c:pt idx="1913">
                  <c:v>44628.725138888891</c:v>
                </c:pt>
                <c:pt idx="1914">
                  <c:v>44628.725868055553</c:v>
                </c:pt>
                <c:pt idx="1915">
                  <c:v>44628.726597222223</c:v>
                </c:pt>
                <c:pt idx="1916">
                  <c:v>44628.727314814816</c:v>
                </c:pt>
                <c:pt idx="1917">
                  <c:v>44628.728043981479</c:v>
                </c:pt>
                <c:pt idx="1918">
                  <c:v>44628.728773148148</c:v>
                </c:pt>
                <c:pt idx="1919">
                  <c:v>44628.729490740741</c:v>
                </c:pt>
                <c:pt idx="1920">
                  <c:v>44628.730219907404</c:v>
                </c:pt>
                <c:pt idx="1921">
                  <c:v>44628.730949074074</c:v>
                </c:pt>
                <c:pt idx="1922">
                  <c:v>44628.731666666667</c:v>
                </c:pt>
                <c:pt idx="1923">
                  <c:v>44628.732395833336</c:v>
                </c:pt>
                <c:pt idx="1924">
                  <c:v>44628.733124999999</c:v>
                </c:pt>
                <c:pt idx="1925">
                  <c:v>44628.733842592592</c:v>
                </c:pt>
                <c:pt idx="1926">
                  <c:v>44628.734571759262</c:v>
                </c:pt>
                <c:pt idx="1927">
                  <c:v>44628.735300925924</c:v>
                </c:pt>
                <c:pt idx="1928">
                  <c:v>44628.736018518517</c:v>
                </c:pt>
                <c:pt idx="1929">
                  <c:v>44628.736747685187</c:v>
                </c:pt>
                <c:pt idx="1930">
                  <c:v>44628.737476851849</c:v>
                </c:pt>
                <c:pt idx="1931">
                  <c:v>44628.738194444442</c:v>
                </c:pt>
                <c:pt idx="1932">
                  <c:v>44628.738923611112</c:v>
                </c:pt>
                <c:pt idx="1933">
                  <c:v>44628.739652777775</c:v>
                </c:pt>
                <c:pt idx="1934">
                  <c:v>44628.740370370368</c:v>
                </c:pt>
                <c:pt idx="1935">
                  <c:v>44628.741099537037</c:v>
                </c:pt>
                <c:pt idx="1936">
                  <c:v>44628.741828703707</c:v>
                </c:pt>
                <c:pt idx="1937">
                  <c:v>44628.742546296293</c:v>
                </c:pt>
                <c:pt idx="1938">
                  <c:v>44628.743275462963</c:v>
                </c:pt>
                <c:pt idx="1939">
                  <c:v>44628.744004629632</c:v>
                </c:pt>
                <c:pt idx="1940">
                  <c:v>44628.744722222225</c:v>
                </c:pt>
                <c:pt idx="1941">
                  <c:v>44628.745497685188</c:v>
                </c:pt>
                <c:pt idx="1942">
                  <c:v>44628.74622685185</c:v>
                </c:pt>
                <c:pt idx="1943">
                  <c:v>44628.74695601852</c:v>
                </c:pt>
                <c:pt idx="1944">
                  <c:v>44628.747673611113</c:v>
                </c:pt>
                <c:pt idx="1945">
                  <c:v>44628.748402777775</c:v>
                </c:pt>
                <c:pt idx="1946">
                  <c:v>44628.749131944445</c:v>
                </c:pt>
                <c:pt idx="1947">
                  <c:v>44628.749849537038</c:v>
                </c:pt>
                <c:pt idx="1948">
                  <c:v>44628.750578703701</c:v>
                </c:pt>
                <c:pt idx="1949">
                  <c:v>44628.751307870371</c:v>
                </c:pt>
                <c:pt idx="1950">
                  <c:v>44628.75203703704</c:v>
                </c:pt>
                <c:pt idx="1951">
                  <c:v>44628.752754629626</c:v>
                </c:pt>
                <c:pt idx="1952">
                  <c:v>44628.753483796296</c:v>
                </c:pt>
                <c:pt idx="1953">
                  <c:v>44628.754201388889</c:v>
                </c:pt>
                <c:pt idx="1954">
                  <c:v>44628.754930555559</c:v>
                </c:pt>
                <c:pt idx="1955">
                  <c:v>44628.755659722221</c:v>
                </c:pt>
                <c:pt idx="1956">
                  <c:v>44628.756377314814</c:v>
                </c:pt>
                <c:pt idx="1957">
                  <c:v>44628.757106481484</c:v>
                </c:pt>
                <c:pt idx="1958">
                  <c:v>44628.757835648146</c:v>
                </c:pt>
                <c:pt idx="1959">
                  <c:v>44628.758553240739</c:v>
                </c:pt>
                <c:pt idx="1960">
                  <c:v>44628.759282407409</c:v>
                </c:pt>
                <c:pt idx="1961">
                  <c:v>44628.760011574072</c:v>
                </c:pt>
                <c:pt idx="1962">
                  <c:v>44628.760729166665</c:v>
                </c:pt>
                <c:pt idx="1963">
                  <c:v>44628.761458333334</c:v>
                </c:pt>
                <c:pt idx="1964">
                  <c:v>44628.762187499997</c:v>
                </c:pt>
                <c:pt idx="1965">
                  <c:v>44628.762916666667</c:v>
                </c:pt>
                <c:pt idx="1966">
                  <c:v>44628.76363425926</c:v>
                </c:pt>
                <c:pt idx="1967">
                  <c:v>44628.764409722222</c:v>
                </c:pt>
                <c:pt idx="1968">
                  <c:v>44628.765138888892</c:v>
                </c:pt>
                <c:pt idx="1969">
                  <c:v>44628.765868055554</c:v>
                </c:pt>
                <c:pt idx="1970">
                  <c:v>44628.766585648147</c:v>
                </c:pt>
                <c:pt idx="1971">
                  <c:v>44628.767314814817</c:v>
                </c:pt>
                <c:pt idx="1972">
                  <c:v>44628.768043981479</c:v>
                </c:pt>
                <c:pt idx="1973">
                  <c:v>44628.768761574072</c:v>
                </c:pt>
                <c:pt idx="1974">
                  <c:v>44628.769490740742</c:v>
                </c:pt>
                <c:pt idx="1975">
                  <c:v>44628.770219907405</c:v>
                </c:pt>
                <c:pt idx="1976">
                  <c:v>44628.770937499998</c:v>
                </c:pt>
                <c:pt idx="1977">
                  <c:v>44628.771666666667</c:v>
                </c:pt>
                <c:pt idx="1978">
                  <c:v>44628.77239583333</c:v>
                </c:pt>
                <c:pt idx="1979">
                  <c:v>44628.773113425923</c:v>
                </c:pt>
                <c:pt idx="1980">
                  <c:v>44628.773842592593</c:v>
                </c:pt>
                <c:pt idx="1981">
                  <c:v>44628.774571759262</c:v>
                </c:pt>
                <c:pt idx="1982">
                  <c:v>44628.775300925925</c:v>
                </c:pt>
                <c:pt idx="1983">
                  <c:v>44628.776076388887</c:v>
                </c:pt>
                <c:pt idx="1984">
                  <c:v>44628.77679398148</c:v>
                </c:pt>
                <c:pt idx="1985">
                  <c:v>44628.77752314815</c:v>
                </c:pt>
                <c:pt idx="1986">
                  <c:v>44628.778252314813</c:v>
                </c:pt>
                <c:pt idx="1987">
                  <c:v>44628.778969907406</c:v>
                </c:pt>
                <c:pt idx="1988">
                  <c:v>44628.779699074075</c:v>
                </c:pt>
                <c:pt idx="1989">
                  <c:v>44628.780428240738</c:v>
                </c:pt>
                <c:pt idx="1990">
                  <c:v>44628.781145833331</c:v>
                </c:pt>
                <c:pt idx="1991">
                  <c:v>44628.781875000001</c:v>
                </c:pt>
                <c:pt idx="1992">
                  <c:v>44628.782604166663</c:v>
                </c:pt>
                <c:pt idx="1993">
                  <c:v>44628.783321759256</c:v>
                </c:pt>
                <c:pt idx="1994">
                  <c:v>44628.784050925926</c:v>
                </c:pt>
                <c:pt idx="1995">
                  <c:v>44628.784780092596</c:v>
                </c:pt>
                <c:pt idx="1996">
                  <c:v>44628.785497685189</c:v>
                </c:pt>
                <c:pt idx="1997">
                  <c:v>44628.786226851851</c:v>
                </c:pt>
                <c:pt idx="1998">
                  <c:v>44628.786956018521</c:v>
                </c:pt>
                <c:pt idx="1999">
                  <c:v>44628.787673611114</c:v>
                </c:pt>
                <c:pt idx="2000">
                  <c:v>44628.788402777776</c:v>
                </c:pt>
                <c:pt idx="2001">
                  <c:v>44628.789131944446</c:v>
                </c:pt>
                <c:pt idx="2002">
                  <c:v>44628.789849537039</c:v>
                </c:pt>
                <c:pt idx="2003">
                  <c:v>44628.790578703702</c:v>
                </c:pt>
                <c:pt idx="2004">
                  <c:v>44628.791307870371</c:v>
                </c:pt>
                <c:pt idx="2005">
                  <c:v>44628.792025462964</c:v>
                </c:pt>
                <c:pt idx="2006">
                  <c:v>44628.792754629627</c:v>
                </c:pt>
                <c:pt idx="2007">
                  <c:v>44628.793483796297</c:v>
                </c:pt>
                <c:pt idx="2008">
                  <c:v>44628.79420138889</c:v>
                </c:pt>
                <c:pt idx="2009">
                  <c:v>44628.794930555552</c:v>
                </c:pt>
                <c:pt idx="2010">
                  <c:v>44628.795659722222</c:v>
                </c:pt>
                <c:pt idx="2011">
                  <c:v>44628.796377314815</c:v>
                </c:pt>
                <c:pt idx="2012">
                  <c:v>44628.797106481485</c:v>
                </c:pt>
                <c:pt idx="2013">
                  <c:v>44628.797835648147</c:v>
                </c:pt>
                <c:pt idx="2014">
                  <c:v>44628.79855324074</c:v>
                </c:pt>
                <c:pt idx="2015">
                  <c:v>44628.79928240741</c:v>
                </c:pt>
                <c:pt idx="2016">
                  <c:v>44628.800011574072</c:v>
                </c:pt>
                <c:pt idx="2017">
                  <c:v>44628.800729166665</c:v>
                </c:pt>
                <c:pt idx="2018">
                  <c:v>44628.801458333335</c:v>
                </c:pt>
                <c:pt idx="2019">
                  <c:v>44628.802187499998</c:v>
                </c:pt>
                <c:pt idx="2020">
                  <c:v>44628.802905092591</c:v>
                </c:pt>
                <c:pt idx="2021">
                  <c:v>44628.80363425926</c:v>
                </c:pt>
                <c:pt idx="2022">
                  <c:v>44628.804363425923</c:v>
                </c:pt>
                <c:pt idx="2023">
                  <c:v>44628.805081018516</c:v>
                </c:pt>
                <c:pt idx="2024">
                  <c:v>44628.805810185186</c:v>
                </c:pt>
                <c:pt idx="2025">
                  <c:v>44628.806539351855</c:v>
                </c:pt>
                <c:pt idx="2026">
                  <c:v>44628.807268518518</c:v>
                </c:pt>
                <c:pt idx="2027">
                  <c:v>44628.807986111111</c:v>
                </c:pt>
                <c:pt idx="2028">
                  <c:v>44628.808715277781</c:v>
                </c:pt>
                <c:pt idx="2029">
                  <c:v>44628.809490740743</c:v>
                </c:pt>
                <c:pt idx="2030">
                  <c:v>44628.810219907406</c:v>
                </c:pt>
                <c:pt idx="2031">
                  <c:v>44628.810937499999</c:v>
                </c:pt>
                <c:pt idx="2032">
                  <c:v>44628.811666666668</c:v>
                </c:pt>
                <c:pt idx="2033">
                  <c:v>44628.812395833331</c:v>
                </c:pt>
                <c:pt idx="2034">
                  <c:v>44628.813113425924</c:v>
                </c:pt>
                <c:pt idx="2035">
                  <c:v>44628.813842592594</c:v>
                </c:pt>
                <c:pt idx="2036">
                  <c:v>44628.814571759256</c:v>
                </c:pt>
                <c:pt idx="2037">
                  <c:v>44628.815289351849</c:v>
                </c:pt>
                <c:pt idx="2038">
                  <c:v>44628.816018518519</c:v>
                </c:pt>
                <c:pt idx="2039">
                  <c:v>44628.816747685189</c:v>
                </c:pt>
                <c:pt idx="2040">
                  <c:v>44628.817465277774</c:v>
                </c:pt>
                <c:pt idx="2041">
                  <c:v>44628.818194444444</c:v>
                </c:pt>
                <c:pt idx="2042">
                  <c:v>44628.818923611114</c:v>
                </c:pt>
                <c:pt idx="2043">
                  <c:v>44628.819641203707</c:v>
                </c:pt>
                <c:pt idx="2044">
                  <c:v>44628.820370370369</c:v>
                </c:pt>
                <c:pt idx="2045">
                  <c:v>44628.821099537039</c:v>
                </c:pt>
                <c:pt idx="2046">
                  <c:v>44628.821817129632</c:v>
                </c:pt>
                <c:pt idx="2047">
                  <c:v>44628.822546296295</c:v>
                </c:pt>
                <c:pt idx="2048">
                  <c:v>44628.823275462964</c:v>
                </c:pt>
                <c:pt idx="2049">
                  <c:v>44628.823993055557</c:v>
                </c:pt>
                <c:pt idx="2050">
                  <c:v>44628.82472222222</c:v>
                </c:pt>
                <c:pt idx="2051">
                  <c:v>44628.82545138889</c:v>
                </c:pt>
                <c:pt idx="2052">
                  <c:v>44628.826168981483</c:v>
                </c:pt>
                <c:pt idx="2053">
                  <c:v>44628.826898148145</c:v>
                </c:pt>
                <c:pt idx="2054">
                  <c:v>44628.827627314815</c:v>
                </c:pt>
                <c:pt idx="2055">
                  <c:v>44628.828402777777</c:v>
                </c:pt>
                <c:pt idx="2056">
                  <c:v>44628.829131944447</c:v>
                </c:pt>
                <c:pt idx="2057">
                  <c:v>44628.82984953704</c:v>
                </c:pt>
                <c:pt idx="2058">
                  <c:v>44628.830578703702</c:v>
                </c:pt>
                <c:pt idx="2059">
                  <c:v>44628.831307870372</c:v>
                </c:pt>
                <c:pt idx="2060">
                  <c:v>44628.832025462965</c:v>
                </c:pt>
                <c:pt idx="2061">
                  <c:v>44628.832754629628</c:v>
                </c:pt>
                <c:pt idx="2062">
                  <c:v>44628.833483796298</c:v>
                </c:pt>
                <c:pt idx="2063">
                  <c:v>44628.834201388891</c:v>
                </c:pt>
                <c:pt idx="2064">
                  <c:v>44628.834930555553</c:v>
                </c:pt>
                <c:pt idx="2065">
                  <c:v>44628.835659722223</c:v>
                </c:pt>
                <c:pt idx="2066">
                  <c:v>44628.836377314816</c:v>
                </c:pt>
                <c:pt idx="2067">
                  <c:v>44628.837106481478</c:v>
                </c:pt>
                <c:pt idx="2068">
                  <c:v>44628.837824074071</c:v>
                </c:pt>
                <c:pt idx="2069">
                  <c:v>44628.838553240741</c:v>
                </c:pt>
                <c:pt idx="2070">
                  <c:v>44628.839282407411</c:v>
                </c:pt>
                <c:pt idx="2071">
                  <c:v>44628.840057870373</c:v>
                </c:pt>
                <c:pt idx="2072">
                  <c:v>44628.840787037036</c:v>
                </c:pt>
                <c:pt idx="2073">
                  <c:v>44628.841504629629</c:v>
                </c:pt>
                <c:pt idx="2074">
                  <c:v>44628.842233796298</c:v>
                </c:pt>
                <c:pt idx="2075">
                  <c:v>44628.842962962961</c:v>
                </c:pt>
                <c:pt idx="2076">
                  <c:v>44628.843680555554</c:v>
                </c:pt>
                <c:pt idx="2077">
                  <c:v>44628.844409722224</c:v>
                </c:pt>
                <c:pt idx="2078">
                  <c:v>44628.845138888886</c:v>
                </c:pt>
                <c:pt idx="2079">
                  <c:v>44628.845856481479</c:v>
                </c:pt>
                <c:pt idx="2080">
                  <c:v>44628.846585648149</c:v>
                </c:pt>
                <c:pt idx="2081">
                  <c:v>44628.847314814811</c:v>
                </c:pt>
                <c:pt idx="2082">
                  <c:v>44628.848032407404</c:v>
                </c:pt>
                <c:pt idx="2083">
                  <c:v>44628.848761574074</c:v>
                </c:pt>
                <c:pt idx="2084">
                  <c:v>44628.849490740744</c:v>
                </c:pt>
                <c:pt idx="2085">
                  <c:v>44628.850208333337</c:v>
                </c:pt>
                <c:pt idx="2086">
                  <c:v>44628.850937499999</c:v>
                </c:pt>
                <c:pt idx="2087">
                  <c:v>44628.851666666669</c:v>
                </c:pt>
                <c:pt idx="2088">
                  <c:v>44628.852384259262</c:v>
                </c:pt>
                <c:pt idx="2089">
                  <c:v>44628.853113425925</c:v>
                </c:pt>
                <c:pt idx="2090">
                  <c:v>44628.853842592594</c:v>
                </c:pt>
                <c:pt idx="2091">
                  <c:v>44628.854560185187</c:v>
                </c:pt>
                <c:pt idx="2092">
                  <c:v>44628.85528935185</c:v>
                </c:pt>
                <c:pt idx="2093">
                  <c:v>44628.856006944443</c:v>
                </c:pt>
                <c:pt idx="2094">
                  <c:v>44628.856736111113</c:v>
                </c:pt>
                <c:pt idx="2095">
                  <c:v>44628.857465277775</c:v>
                </c:pt>
                <c:pt idx="2096">
                  <c:v>44628.858194444445</c:v>
                </c:pt>
                <c:pt idx="2097">
                  <c:v>44628.858912037038</c:v>
                </c:pt>
                <c:pt idx="2098">
                  <c:v>44628.8596412037</c:v>
                </c:pt>
                <c:pt idx="2099">
                  <c:v>44628.860358796293</c:v>
                </c:pt>
                <c:pt idx="2100">
                  <c:v>44628.861087962963</c:v>
                </c:pt>
                <c:pt idx="2101">
                  <c:v>44628.861817129633</c:v>
                </c:pt>
                <c:pt idx="2102">
                  <c:v>44628.862546296295</c:v>
                </c:pt>
                <c:pt idx="2103">
                  <c:v>44628.863263888888</c:v>
                </c:pt>
                <c:pt idx="2104">
                  <c:v>44628.863993055558</c:v>
                </c:pt>
                <c:pt idx="2105">
                  <c:v>44628.864722222221</c:v>
                </c:pt>
                <c:pt idx="2106">
                  <c:v>44628.865439814814</c:v>
                </c:pt>
                <c:pt idx="2107">
                  <c:v>44628.866168981483</c:v>
                </c:pt>
                <c:pt idx="2108">
                  <c:v>44628.866886574076</c:v>
                </c:pt>
                <c:pt idx="2109">
                  <c:v>44628.867615740739</c:v>
                </c:pt>
                <c:pt idx="2110">
                  <c:v>44628.868344907409</c:v>
                </c:pt>
                <c:pt idx="2111">
                  <c:v>44628.869074074071</c:v>
                </c:pt>
                <c:pt idx="2112">
                  <c:v>44628.869791666664</c:v>
                </c:pt>
                <c:pt idx="2113">
                  <c:v>44628.870520833334</c:v>
                </c:pt>
                <c:pt idx="2114">
                  <c:v>44628.871249999997</c:v>
                </c:pt>
                <c:pt idx="2115">
                  <c:v>44628.871967592589</c:v>
                </c:pt>
                <c:pt idx="2116">
                  <c:v>44628.872696759259</c:v>
                </c:pt>
                <c:pt idx="2117">
                  <c:v>44628.873425925929</c:v>
                </c:pt>
                <c:pt idx="2118">
                  <c:v>44628.874143518522</c:v>
                </c:pt>
                <c:pt idx="2119">
                  <c:v>44628.874872685185</c:v>
                </c:pt>
                <c:pt idx="2120">
                  <c:v>44628.875601851854</c:v>
                </c:pt>
                <c:pt idx="2121">
                  <c:v>44628.876319444447</c:v>
                </c:pt>
                <c:pt idx="2122">
                  <c:v>44628.87704861111</c:v>
                </c:pt>
                <c:pt idx="2123">
                  <c:v>44628.87777777778</c:v>
                </c:pt>
                <c:pt idx="2124">
                  <c:v>44628.878495370373</c:v>
                </c:pt>
                <c:pt idx="2125">
                  <c:v>44628.879224537035</c:v>
                </c:pt>
                <c:pt idx="2126">
                  <c:v>44628.879953703705</c:v>
                </c:pt>
                <c:pt idx="2127">
                  <c:v>44628.880671296298</c:v>
                </c:pt>
                <c:pt idx="2128">
                  <c:v>44628.88140046296</c:v>
                </c:pt>
                <c:pt idx="2129">
                  <c:v>44628.88212962963</c:v>
                </c:pt>
                <c:pt idx="2130">
                  <c:v>44628.8828587963</c:v>
                </c:pt>
                <c:pt idx="2131">
                  <c:v>44628.883576388886</c:v>
                </c:pt>
                <c:pt idx="2132">
                  <c:v>44628.884305555555</c:v>
                </c:pt>
                <c:pt idx="2133">
                  <c:v>44628.885034722225</c:v>
                </c:pt>
                <c:pt idx="2134">
                  <c:v>44628.885752314818</c:v>
                </c:pt>
                <c:pt idx="2135">
                  <c:v>44628.886481481481</c:v>
                </c:pt>
                <c:pt idx="2136">
                  <c:v>44628.88721064815</c:v>
                </c:pt>
                <c:pt idx="2137">
                  <c:v>44628.887928240743</c:v>
                </c:pt>
                <c:pt idx="2138">
                  <c:v>44628.888657407406</c:v>
                </c:pt>
                <c:pt idx="2139">
                  <c:v>44628.889386574076</c:v>
                </c:pt>
                <c:pt idx="2140">
                  <c:v>44628.890104166669</c:v>
                </c:pt>
                <c:pt idx="2141">
                  <c:v>44628.890833333331</c:v>
                </c:pt>
                <c:pt idx="2142">
                  <c:v>44628.891562500001</c:v>
                </c:pt>
                <c:pt idx="2143">
                  <c:v>44628.892280092594</c:v>
                </c:pt>
                <c:pt idx="2144">
                  <c:v>44628.893009259256</c:v>
                </c:pt>
                <c:pt idx="2145">
                  <c:v>44628.893738425926</c:v>
                </c:pt>
                <c:pt idx="2146">
                  <c:v>44628.894467592596</c:v>
                </c:pt>
                <c:pt idx="2147">
                  <c:v>44628.895185185182</c:v>
                </c:pt>
                <c:pt idx="2148">
                  <c:v>44628.895914351851</c:v>
                </c:pt>
                <c:pt idx="2149">
                  <c:v>44628.896643518521</c:v>
                </c:pt>
                <c:pt idx="2150">
                  <c:v>44628.897372685184</c:v>
                </c:pt>
                <c:pt idx="2151">
                  <c:v>44628.898090277777</c:v>
                </c:pt>
                <c:pt idx="2152">
                  <c:v>44628.898819444446</c:v>
                </c:pt>
                <c:pt idx="2153">
                  <c:v>44628.899548611109</c:v>
                </c:pt>
                <c:pt idx="2154">
                  <c:v>44628.900266203702</c:v>
                </c:pt>
                <c:pt idx="2155">
                  <c:v>44628.900995370372</c:v>
                </c:pt>
                <c:pt idx="2156">
                  <c:v>44628.901724537034</c:v>
                </c:pt>
                <c:pt idx="2157">
                  <c:v>44628.902442129627</c:v>
                </c:pt>
                <c:pt idx="2158">
                  <c:v>44628.903171296297</c:v>
                </c:pt>
                <c:pt idx="2159">
                  <c:v>44628.903900462959</c:v>
                </c:pt>
                <c:pt idx="2160">
                  <c:v>44628.904618055552</c:v>
                </c:pt>
                <c:pt idx="2161">
                  <c:v>44628.905347222222</c:v>
                </c:pt>
                <c:pt idx="2162">
                  <c:v>44628.906076388892</c:v>
                </c:pt>
                <c:pt idx="2163">
                  <c:v>44628.906793981485</c:v>
                </c:pt>
                <c:pt idx="2164">
                  <c:v>44628.907523148147</c:v>
                </c:pt>
                <c:pt idx="2165">
                  <c:v>44628.908252314817</c:v>
                </c:pt>
                <c:pt idx="2166">
                  <c:v>44628.90896990741</c:v>
                </c:pt>
                <c:pt idx="2167">
                  <c:v>44628.909745370373</c:v>
                </c:pt>
                <c:pt idx="2168">
                  <c:v>44628.910474537035</c:v>
                </c:pt>
                <c:pt idx="2169">
                  <c:v>44628.911192129628</c:v>
                </c:pt>
                <c:pt idx="2170">
                  <c:v>44628.911921296298</c:v>
                </c:pt>
                <c:pt idx="2171">
                  <c:v>44628.91265046296</c:v>
                </c:pt>
                <c:pt idx="2172">
                  <c:v>44628.913368055553</c:v>
                </c:pt>
                <c:pt idx="2173">
                  <c:v>44628.914143518516</c:v>
                </c:pt>
                <c:pt idx="2174">
                  <c:v>44628.914872685185</c:v>
                </c:pt>
                <c:pt idx="2175">
                  <c:v>44628.915590277778</c:v>
                </c:pt>
                <c:pt idx="2176">
                  <c:v>44628.916319444441</c:v>
                </c:pt>
                <c:pt idx="2177">
                  <c:v>44628.917048611111</c:v>
                </c:pt>
                <c:pt idx="2178">
                  <c:v>44628.917766203704</c:v>
                </c:pt>
                <c:pt idx="2179">
                  <c:v>44628.918541666666</c:v>
                </c:pt>
                <c:pt idx="2180">
                  <c:v>44628.919270833336</c:v>
                </c:pt>
                <c:pt idx="2181">
                  <c:v>44628.92</c:v>
                </c:pt>
                <c:pt idx="2182">
                  <c:v>44628.920729166668</c:v>
                </c:pt>
                <c:pt idx="2183">
                  <c:v>44628.921446759261</c:v>
                </c:pt>
                <c:pt idx="2184">
                  <c:v>44628.922175925924</c:v>
                </c:pt>
                <c:pt idx="2185">
                  <c:v>44628.922951388886</c:v>
                </c:pt>
                <c:pt idx="2186">
                  <c:v>44628.923668981479</c:v>
                </c:pt>
                <c:pt idx="2187">
                  <c:v>44628.924398148149</c:v>
                </c:pt>
                <c:pt idx="2188">
                  <c:v>44628.925127314818</c:v>
                </c:pt>
                <c:pt idx="2189">
                  <c:v>44628.925844907404</c:v>
                </c:pt>
                <c:pt idx="2190">
                  <c:v>44628.926574074074</c:v>
                </c:pt>
                <c:pt idx="2191">
                  <c:v>44628.927349537036</c:v>
                </c:pt>
                <c:pt idx="2192">
                  <c:v>44628.928067129629</c:v>
                </c:pt>
                <c:pt idx="2193">
                  <c:v>44628.928796296299</c:v>
                </c:pt>
                <c:pt idx="2194">
                  <c:v>44628.929525462961</c:v>
                </c:pt>
                <c:pt idx="2195">
                  <c:v>44628.930243055554</c:v>
                </c:pt>
                <c:pt idx="2196">
                  <c:v>44628.930972222224</c:v>
                </c:pt>
                <c:pt idx="2197">
                  <c:v>44628.931747685187</c:v>
                </c:pt>
                <c:pt idx="2198">
                  <c:v>44628.932476851849</c:v>
                </c:pt>
                <c:pt idx="2199">
                  <c:v>44628.933194444442</c:v>
                </c:pt>
                <c:pt idx="2200">
                  <c:v>44628.933923611112</c:v>
                </c:pt>
                <c:pt idx="2201">
                  <c:v>44628.934652777774</c:v>
                </c:pt>
                <c:pt idx="2202">
                  <c:v>44628.935370370367</c:v>
                </c:pt>
                <c:pt idx="2203">
                  <c:v>44628.936145833337</c:v>
                </c:pt>
                <c:pt idx="2204">
                  <c:v>44628.936874999999</c:v>
                </c:pt>
                <c:pt idx="2205">
                  <c:v>44628.937592592592</c:v>
                </c:pt>
                <c:pt idx="2206">
                  <c:v>44628.938321759262</c:v>
                </c:pt>
                <c:pt idx="2207">
                  <c:v>44628.939050925925</c:v>
                </c:pt>
                <c:pt idx="2208">
                  <c:v>44628.939768518518</c:v>
                </c:pt>
                <c:pt idx="2209">
                  <c:v>44628.94054398148</c:v>
                </c:pt>
                <c:pt idx="2210">
                  <c:v>44628.94127314815</c:v>
                </c:pt>
                <c:pt idx="2211">
                  <c:v>44628.941990740743</c:v>
                </c:pt>
                <c:pt idx="2212">
                  <c:v>44628.942719907405</c:v>
                </c:pt>
                <c:pt idx="2213">
                  <c:v>44628.943449074075</c:v>
                </c:pt>
                <c:pt idx="2214">
                  <c:v>44628.944166666668</c:v>
                </c:pt>
                <c:pt idx="2215">
                  <c:v>44628.944953703707</c:v>
                </c:pt>
                <c:pt idx="2216">
                  <c:v>44628.945671296293</c:v>
                </c:pt>
                <c:pt idx="2217">
                  <c:v>44628.946400462963</c:v>
                </c:pt>
                <c:pt idx="2218">
                  <c:v>44628.947129629632</c:v>
                </c:pt>
                <c:pt idx="2219">
                  <c:v>44628.947847222225</c:v>
                </c:pt>
                <c:pt idx="2220">
                  <c:v>44628.948576388888</c:v>
                </c:pt>
                <c:pt idx="2221">
                  <c:v>44628.94935185185</c:v>
                </c:pt>
                <c:pt idx="2222">
                  <c:v>44628.950069444443</c:v>
                </c:pt>
                <c:pt idx="2223">
                  <c:v>44628.950798611113</c:v>
                </c:pt>
                <c:pt idx="2224">
                  <c:v>44628.951527777775</c:v>
                </c:pt>
                <c:pt idx="2225">
                  <c:v>44628.952245370368</c:v>
                </c:pt>
                <c:pt idx="2226">
                  <c:v>44628.952974537038</c:v>
                </c:pt>
                <c:pt idx="2227">
                  <c:v>44628.953750000001</c:v>
                </c:pt>
                <c:pt idx="2228">
                  <c:v>44628.954467592594</c:v>
                </c:pt>
                <c:pt idx="2229">
                  <c:v>44628.955196759256</c:v>
                </c:pt>
                <c:pt idx="2230">
                  <c:v>44628.955925925926</c:v>
                </c:pt>
                <c:pt idx="2231">
                  <c:v>44628.956643518519</c:v>
                </c:pt>
                <c:pt idx="2232">
                  <c:v>44628.957372685189</c:v>
                </c:pt>
                <c:pt idx="2233">
                  <c:v>44628.958148148151</c:v>
                </c:pt>
                <c:pt idx="2234">
                  <c:v>44628.958877314813</c:v>
                </c:pt>
                <c:pt idx="2235">
                  <c:v>44628.959594907406</c:v>
                </c:pt>
                <c:pt idx="2236">
                  <c:v>44628.960324074076</c:v>
                </c:pt>
                <c:pt idx="2237">
                  <c:v>44628.961053240739</c:v>
                </c:pt>
                <c:pt idx="2238">
                  <c:v>44628.961770833332</c:v>
                </c:pt>
                <c:pt idx="2239">
                  <c:v>44628.962546296294</c:v>
                </c:pt>
                <c:pt idx="2240">
                  <c:v>44628.963275462964</c:v>
                </c:pt>
                <c:pt idx="2241">
                  <c:v>44628.963993055557</c:v>
                </c:pt>
                <c:pt idx="2242">
                  <c:v>44628.964722222219</c:v>
                </c:pt>
                <c:pt idx="2243">
                  <c:v>44628.965451388889</c:v>
                </c:pt>
                <c:pt idx="2244">
                  <c:v>44628.966168981482</c:v>
                </c:pt>
                <c:pt idx="2245">
                  <c:v>44628.966944444444</c:v>
                </c:pt>
                <c:pt idx="2246">
                  <c:v>44628.967673611114</c:v>
                </c:pt>
                <c:pt idx="2247">
                  <c:v>44628.968391203707</c:v>
                </c:pt>
                <c:pt idx="2248">
                  <c:v>44628.96912037037</c:v>
                </c:pt>
                <c:pt idx="2249">
                  <c:v>44628.969849537039</c:v>
                </c:pt>
                <c:pt idx="2250">
                  <c:v>44628.970567129632</c:v>
                </c:pt>
                <c:pt idx="2251">
                  <c:v>44628.971296296295</c:v>
                </c:pt>
                <c:pt idx="2252">
                  <c:v>44628.972025462965</c:v>
                </c:pt>
                <c:pt idx="2253">
                  <c:v>44628.972743055558</c:v>
                </c:pt>
                <c:pt idx="2254">
                  <c:v>44628.97347222222</c:v>
                </c:pt>
                <c:pt idx="2255">
                  <c:v>44628.974189814813</c:v>
                </c:pt>
                <c:pt idx="2256">
                  <c:v>44628.974918981483</c:v>
                </c:pt>
                <c:pt idx="2257">
                  <c:v>44628.975648148145</c:v>
                </c:pt>
                <c:pt idx="2258">
                  <c:v>44628.976365740738</c:v>
                </c:pt>
                <c:pt idx="2259">
                  <c:v>44628.977094907408</c:v>
                </c:pt>
                <c:pt idx="2260">
                  <c:v>44628.977824074071</c:v>
                </c:pt>
                <c:pt idx="2261">
                  <c:v>44628.978587962964</c:v>
                </c:pt>
                <c:pt idx="2262">
                  <c:v>44628.979317129626</c:v>
                </c:pt>
                <c:pt idx="2263">
                  <c:v>44628.980034722219</c:v>
                </c:pt>
                <c:pt idx="2264">
                  <c:v>44628.980763888889</c:v>
                </c:pt>
                <c:pt idx="2265">
                  <c:v>44628.981493055559</c:v>
                </c:pt>
                <c:pt idx="2266">
                  <c:v>44628.982210648152</c:v>
                </c:pt>
                <c:pt idx="2267">
                  <c:v>44628.982986111114</c:v>
                </c:pt>
                <c:pt idx="2268">
                  <c:v>44628.983715277776</c:v>
                </c:pt>
                <c:pt idx="2269">
                  <c:v>44628.984444444446</c:v>
                </c:pt>
                <c:pt idx="2270">
                  <c:v>44628.985162037039</c:v>
                </c:pt>
                <c:pt idx="2271">
                  <c:v>44628.985891203702</c:v>
                </c:pt>
                <c:pt idx="2272">
                  <c:v>44628.986608796295</c:v>
                </c:pt>
                <c:pt idx="2273">
                  <c:v>44628.987384259257</c:v>
                </c:pt>
                <c:pt idx="2274">
                  <c:v>44628.988113425927</c:v>
                </c:pt>
                <c:pt idx="2275">
                  <c:v>44628.988842592589</c:v>
                </c:pt>
                <c:pt idx="2276">
                  <c:v>44628.989571759259</c:v>
                </c:pt>
                <c:pt idx="2277">
                  <c:v>44628.990289351852</c:v>
                </c:pt>
                <c:pt idx="2278">
                  <c:v>44628.991018518522</c:v>
                </c:pt>
                <c:pt idx="2279">
                  <c:v>44628.991747685184</c:v>
                </c:pt>
                <c:pt idx="2280">
                  <c:v>44628.992465277777</c:v>
                </c:pt>
                <c:pt idx="2281">
                  <c:v>44628.993194444447</c:v>
                </c:pt>
                <c:pt idx="2282">
                  <c:v>44628.993923611109</c:v>
                </c:pt>
                <c:pt idx="2283">
                  <c:v>44628.994652777779</c:v>
                </c:pt>
                <c:pt idx="2284">
                  <c:v>44628.995370370372</c:v>
                </c:pt>
                <c:pt idx="2285">
                  <c:v>44628.996099537035</c:v>
                </c:pt>
                <c:pt idx="2286">
                  <c:v>44628.996828703705</c:v>
                </c:pt>
                <c:pt idx="2287">
                  <c:v>44628.997546296298</c:v>
                </c:pt>
                <c:pt idx="2288">
                  <c:v>44628.99827546296</c:v>
                </c:pt>
                <c:pt idx="2289">
                  <c:v>44628.99900462963</c:v>
                </c:pt>
                <c:pt idx="2290">
                  <c:v>44628.999722222223</c:v>
                </c:pt>
                <c:pt idx="2291">
                  <c:v>44629.000451388885</c:v>
                </c:pt>
                <c:pt idx="2292">
                  <c:v>44629.001180555555</c:v>
                </c:pt>
                <c:pt idx="2293">
                  <c:v>44629.001909722225</c:v>
                </c:pt>
                <c:pt idx="2294">
                  <c:v>44629.002627314818</c:v>
                </c:pt>
                <c:pt idx="2295">
                  <c:v>44629.00335648148</c:v>
                </c:pt>
                <c:pt idx="2296">
                  <c:v>44629.00408564815</c:v>
                </c:pt>
                <c:pt idx="2297">
                  <c:v>44629.004814814813</c:v>
                </c:pt>
                <c:pt idx="2298">
                  <c:v>44629.005532407406</c:v>
                </c:pt>
                <c:pt idx="2299">
                  <c:v>44629.006261574075</c:v>
                </c:pt>
                <c:pt idx="2300">
                  <c:v>44629.006990740738</c:v>
                </c:pt>
                <c:pt idx="2301">
                  <c:v>44629.007708333331</c:v>
                </c:pt>
                <c:pt idx="2302">
                  <c:v>44629.008437500001</c:v>
                </c:pt>
                <c:pt idx="2303">
                  <c:v>44629.009166666663</c:v>
                </c:pt>
                <c:pt idx="2304">
                  <c:v>44629.009895833333</c:v>
                </c:pt>
                <c:pt idx="2305">
                  <c:v>44629.010613425926</c:v>
                </c:pt>
                <c:pt idx="2306">
                  <c:v>44629.011342592596</c:v>
                </c:pt>
                <c:pt idx="2307">
                  <c:v>44629.012071759258</c:v>
                </c:pt>
                <c:pt idx="2308">
                  <c:v>44629.012789351851</c:v>
                </c:pt>
                <c:pt idx="2309">
                  <c:v>44629.013518518521</c:v>
                </c:pt>
                <c:pt idx="2310">
                  <c:v>44629.014247685183</c:v>
                </c:pt>
                <c:pt idx="2311">
                  <c:v>44629.014965277776</c:v>
                </c:pt>
                <c:pt idx="2312">
                  <c:v>44629.015694444446</c:v>
                </c:pt>
                <c:pt idx="2313">
                  <c:v>44629.016423611109</c:v>
                </c:pt>
                <c:pt idx="2314">
                  <c:v>44629.017199074071</c:v>
                </c:pt>
                <c:pt idx="2315">
                  <c:v>44629.017916666664</c:v>
                </c:pt>
                <c:pt idx="2316">
                  <c:v>44629.018645833334</c:v>
                </c:pt>
                <c:pt idx="2317">
                  <c:v>44629.019375000003</c:v>
                </c:pt>
                <c:pt idx="2318">
                  <c:v>44629.020104166666</c:v>
                </c:pt>
                <c:pt idx="2319">
                  <c:v>44629.020821759259</c:v>
                </c:pt>
                <c:pt idx="2320">
                  <c:v>44629.021550925929</c:v>
                </c:pt>
                <c:pt idx="2321">
                  <c:v>44629.022280092591</c:v>
                </c:pt>
                <c:pt idx="2322">
                  <c:v>44629.022997685184</c:v>
                </c:pt>
                <c:pt idx="2323">
                  <c:v>44629.023726851854</c:v>
                </c:pt>
                <c:pt idx="2324">
                  <c:v>44629.024456018517</c:v>
                </c:pt>
                <c:pt idx="2325">
                  <c:v>44629.025231481479</c:v>
                </c:pt>
                <c:pt idx="2326">
                  <c:v>44629.025949074072</c:v>
                </c:pt>
                <c:pt idx="2327">
                  <c:v>44629.026678240742</c:v>
                </c:pt>
                <c:pt idx="2328">
                  <c:v>44629.027407407404</c:v>
                </c:pt>
                <c:pt idx="2329">
                  <c:v>44629.028136574074</c:v>
                </c:pt>
                <c:pt idx="2330">
                  <c:v>44629.028854166667</c:v>
                </c:pt>
                <c:pt idx="2331">
                  <c:v>44629.029629629629</c:v>
                </c:pt>
                <c:pt idx="2332">
                  <c:v>44629.030358796299</c:v>
                </c:pt>
                <c:pt idx="2333">
                  <c:v>44629.031076388892</c:v>
                </c:pt>
                <c:pt idx="2334">
                  <c:v>44629.031805555554</c:v>
                </c:pt>
                <c:pt idx="2335">
                  <c:v>44629.032534722224</c:v>
                </c:pt>
                <c:pt idx="2336">
                  <c:v>44629.033252314817</c:v>
                </c:pt>
                <c:pt idx="2337">
                  <c:v>44629.03398148148</c:v>
                </c:pt>
                <c:pt idx="2338">
                  <c:v>44629.034710648149</c:v>
                </c:pt>
                <c:pt idx="2339">
                  <c:v>44629.035428240742</c:v>
                </c:pt>
                <c:pt idx="2340">
                  <c:v>44629.036157407405</c:v>
                </c:pt>
                <c:pt idx="2341">
                  <c:v>44629.036886574075</c:v>
                </c:pt>
                <c:pt idx="2342">
                  <c:v>44629.037604166668</c:v>
                </c:pt>
                <c:pt idx="2343">
                  <c:v>44629.03833333333</c:v>
                </c:pt>
                <c:pt idx="2344">
                  <c:v>44629.0390625</c:v>
                </c:pt>
                <c:pt idx="2345">
                  <c:v>44629.039780092593</c:v>
                </c:pt>
                <c:pt idx="2346">
                  <c:v>44629.040509259263</c:v>
                </c:pt>
                <c:pt idx="2347">
                  <c:v>44629.041238425925</c:v>
                </c:pt>
                <c:pt idx="2348">
                  <c:v>44629.041956018518</c:v>
                </c:pt>
                <c:pt idx="2349">
                  <c:v>44629.042685185188</c:v>
                </c:pt>
                <c:pt idx="2350">
                  <c:v>44629.043414351851</c:v>
                </c:pt>
                <c:pt idx="2351">
                  <c:v>44629.044131944444</c:v>
                </c:pt>
                <c:pt idx="2352">
                  <c:v>44629.044861111113</c:v>
                </c:pt>
                <c:pt idx="2353">
                  <c:v>44629.045590277776</c:v>
                </c:pt>
                <c:pt idx="2354">
                  <c:v>44629.046307870369</c:v>
                </c:pt>
                <c:pt idx="2355">
                  <c:v>44629.047037037039</c:v>
                </c:pt>
                <c:pt idx="2356">
                  <c:v>44629.047766203701</c:v>
                </c:pt>
                <c:pt idx="2357">
                  <c:v>44629.048495370371</c:v>
                </c:pt>
                <c:pt idx="2358">
                  <c:v>44629.049212962964</c:v>
                </c:pt>
                <c:pt idx="2359">
                  <c:v>44629.049942129626</c:v>
                </c:pt>
                <c:pt idx="2360">
                  <c:v>44629.050659722219</c:v>
                </c:pt>
                <c:pt idx="2361">
                  <c:v>44629.051388888889</c:v>
                </c:pt>
                <c:pt idx="2362">
                  <c:v>44629.052118055559</c:v>
                </c:pt>
                <c:pt idx="2363">
                  <c:v>44629.052835648145</c:v>
                </c:pt>
                <c:pt idx="2364">
                  <c:v>44629.053564814814</c:v>
                </c:pt>
                <c:pt idx="2365">
                  <c:v>44629.054293981484</c:v>
                </c:pt>
                <c:pt idx="2366">
                  <c:v>44629.055011574077</c:v>
                </c:pt>
                <c:pt idx="2367">
                  <c:v>44629.05574074074</c:v>
                </c:pt>
                <c:pt idx="2368">
                  <c:v>44629.056469907409</c:v>
                </c:pt>
                <c:pt idx="2369">
                  <c:v>44629.057187500002</c:v>
                </c:pt>
                <c:pt idx="2370">
                  <c:v>44629.057916666665</c:v>
                </c:pt>
                <c:pt idx="2371">
                  <c:v>44629.058645833335</c:v>
                </c:pt>
                <c:pt idx="2372">
                  <c:v>44629.059421296297</c:v>
                </c:pt>
                <c:pt idx="2373">
                  <c:v>44629.060150462959</c:v>
                </c:pt>
                <c:pt idx="2374">
                  <c:v>44629.060868055552</c:v>
                </c:pt>
                <c:pt idx="2375">
                  <c:v>44629.061597222222</c:v>
                </c:pt>
                <c:pt idx="2376">
                  <c:v>44629.062326388892</c:v>
                </c:pt>
                <c:pt idx="2377">
                  <c:v>44629.063043981485</c:v>
                </c:pt>
                <c:pt idx="2378">
                  <c:v>44629.063773148147</c:v>
                </c:pt>
                <c:pt idx="2379">
                  <c:v>44629.064502314817</c:v>
                </c:pt>
                <c:pt idx="2380">
                  <c:v>44629.06521990741</c:v>
                </c:pt>
                <c:pt idx="2381">
                  <c:v>44629.065949074073</c:v>
                </c:pt>
                <c:pt idx="2382">
                  <c:v>44629.066678240742</c:v>
                </c:pt>
                <c:pt idx="2383">
                  <c:v>44629.067395833335</c:v>
                </c:pt>
                <c:pt idx="2384">
                  <c:v>44629.068124999998</c:v>
                </c:pt>
                <c:pt idx="2385">
                  <c:v>44629.068842592591</c:v>
                </c:pt>
                <c:pt idx="2386">
                  <c:v>44629.069571759261</c:v>
                </c:pt>
                <c:pt idx="2387">
                  <c:v>44629.070300925923</c:v>
                </c:pt>
                <c:pt idx="2388">
                  <c:v>44629.071018518516</c:v>
                </c:pt>
                <c:pt idx="2389">
                  <c:v>44629.071747685186</c:v>
                </c:pt>
                <c:pt idx="2390">
                  <c:v>44629.072476851848</c:v>
                </c:pt>
                <c:pt idx="2391">
                  <c:v>44629.073206018518</c:v>
                </c:pt>
                <c:pt idx="2392">
                  <c:v>44629.073923611111</c:v>
                </c:pt>
                <c:pt idx="2393">
                  <c:v>44629.074652777781</c:v>
                </c:pt>
                <c:pt idx="2394">
                  <c:v>44629.075370370374</c:v>
                </c:pt>
                <c:pt idx="2395">
                  <c:v>44629.076099537036</c:v>
                </c:pt>
                <c:pt idx="2396">
                  <c:v>44629.076828703706</c:v>
                </c:pt>
                <c:pt idx="2397">
                  <c:v>44629.077546296299</c:v>
                </c:pt>
                <c:pt idx="2398">
                  <c:v>44629.078275462962</c:v>
                </c:pt>
                <c:pt idx="2399">
                  <c:v>44629.079004629632</c:v>
                </c:pt>
                <c:pt idx="2400">
                  <c:v>44629.079722222225</c:v>
                </c:pt>
                <c:pt idx="2401">
                  <c:v>44629.080451388887</c:v>
                </c:pt>
                <c:pt idx="2402">
                  <c:v>44629.081180555557</c:v>
                </c:pt>
                <c:pt idx="2403">
                  <c:v>44629.08189814815</c:v>
                </c:pt>
                <c:pt idx="2404">
                  <c:v>44629.082627314812</c:v>
                </c:pt>
                <c:pt idx="2405">
                  <c:v>44629.083356481482</c:v>
                </c:pt>
                <c:pt idx="2406">
                  <c:v>44629.084074074075</c:v>
                </c:pt>
                <c:pt idx="2407">
                  <c:v>44629.084803240738</c:v>
                </c:pt>
                <c:pt idx="2408">
                  <c:v>44629.085532407407</c:v>
                </c:pt>
                <c:pt idx="2409">
                  <c:v>44629.08625</c:v>
                </c:pt>
                <c:pt idx="2410">
                  <c:v>44629.08697916667</c:v>
                </c:pt>
                <c:pt idx="2411">
                  <c:v>44629.087708333333</c:v>
                </c:pt>
                <c:pt idx="2412">
                  <c:v>44629.088425925926</c:v>
                </c:pt>
                <c:pt idx="2413">
                  <c:v>44629.089155092595</c:v>
                </c:pt>
                <c:pt idx="2414">
                  <c:v>44629.089884259258</c:v>
                </c:pt>
                <c:pt idx="2415">
                  <c:v>44629.090601851851</c:v>
                </c:pt>
                <c:pt idx="2416">
                  <c:v>44629.091331018521</c:v>
                </c:pt>
                <c:pt idx="2417">
                  <c:v>44629.092060185183</c:v>
                </c:pt>
                <c:pt idx="2418">
                  <c:v>44629.092835648145</c:v>
                </c:pt>
                <c:pt idx="2419">
                  <c:v>44629.093553240738</c:v>
                </c:pt>
                <c:pt idx="2420">
                  <c:v>44629.094282407408</c:v>
                </c:pt>
                <c:pt idx="2421">
                  <c:v>44629.095011574071</c:v>
                </c:pt>
                <c:pt idx="2422">
                  <c:v>44629.095729166664</c:v>
                </c:pt>
                <c:pt idx="2423">
                  <c:v>44629.096458333333</c:v>
                </c:pt>
                <c:pt idx="2424">
                  <c:v>44629.097187500003</c:v>
                </c:pt>
                <c:pt idx="2425">
                  <c:v>44629.097905092596</c:v>
                </c:pt>
                <c:pt idx="2426">
                  <c:v>44629.098634259259</c:v>
                </c:pt>
                <c:pt idx="2427">
                  <c:v>44629.099363425928</c:v>
                </c:pt>
                <c:pt idx="2428">
                  <c:v>44629.100081018521</c:v>
                </c:pt>
                <c:pt idx="2429">
                  <c:v>44629.100810185184</c:v>
                </c:pt>
                <c:pt idx="2430">
                  <c:v>44629.101539351854</c:v>
                </c:pt>
                <c:pt idx="2431">
                  <c:v>44629.102256944447</c:v>
                </c:pt>
                <c:pt idx="2432">
                  <c:v>44629.102986111109</c:v>
                </c:pt>
                <c:pt idx="2433">
                  <c:v>44629.103715277779</c:v>
                </c:pt>
                <c:pt idx="2434">
                  <c:v>44629.104432870372</c:v>
                </c:pt>
                <c:pt idx="2435">
                  <c:v>44629.105162037034</c:v>
                </c:pt>
                <c:pt idx="2436">
                  <c:v>44629.105891203704</c:v>
                </c:pt>
                <c:pt idx="2437">
                  <c:v>44629.106608796297</c:v>
                </c:pt>
                <c:pt idx="2438">
                  <c:v>44629.10733796296</c:v>
                </c:pt>
                <c:pt idx="2439">
                  <c:v>44629.108113425929</c:v>
                </c:pt>
                <c:pt idx="2440">
                  <c:v>44629.108842592592</c:v>
                </c:pt>
                <c:pt idx="2441">
                  <c:v>44629.109560185185</c:v>
                </c:pt>
                <c:pt idx="2442">
                  <c:v>44629.110289351855</c:v>
                </c:pt>
                <c:pt idx="2443">
                  <c:v>44629.111018518517</c:v>
                </c:pt>
                <c:pt idx="2444">
                  <c:v>44629.11173611111</c:v>
                </c:pt>
                <c:pt idx="2445">
                  <c:v>44629.11246527778</c:v>
                </c:pt>
                <c:pt idx="2446">
                  <c:v>44629.113194444442</c:v>
                </c:pt>
                <c:pt idx="2447">
                  <c:v>44629.113912037035</c:v>
                </c:pt>
                <c:pt idx="2448">
                  <c:v>44629.114641203705</c:v>
                </c:pt>
                <c:pt idx="2449">
                  <c:v>44629.115370370368</c:v>
                </c:pt>
                <c:pt idx="2450">
                  <c:v>44629.116087962961</c:v>
                </c:pt>
                <c:pt idx="2451">
                  <c:v>44629.11681712963</c:v>
                </c:pt>
                <c:pt idx="2452">
                  <c:v>44629.117534722223</c:v>
                </c:pt>
                <c:pt idx="2453">
                  <c:v>44629.118263888886</c:v>
                </c:pt>
                <c:pt idx="2454">
                  <c:v>44629.118993055556</c:v>
                </c:pt>
                <c:pt idx="2455">
                  <c:v>44629.119710648149</c:v>
                </c:pt>
                <c:pt idx="2456">
                  <c:v>44629.120439814818</c:v>
                </c:pt>
                <c:pt idx="2457">
                  <c:v>44629.121168981481</c:v>
                </c:pt>
                <c:pt idx="2458">
                  <c:v>44629.121886574074</c:v>
                </c:pt>
                <c:pt idx="2459">
                  <c:v>44629.122615740744</c:v>
                </c:pt>
                <c:pt idx="2460">
                  <c:v>44629.123344907406</c:v>
                </c:pt>
                <c:pt idx="2461">
                  <c:v>44629.124062499999</c:v>
                </c:pt>
                <c:pt idx="2462">
                  <c:v>44629.124791666669</c:v>
                </c:pt>
                <c:pt idx="2463">
                  <c:v>44629.125520833331</c:v>
                </c:pt>
                <c:pt idx="2464">
                  <c:v>44629.126250000001</c:v>
                </c:pt>
                <c:pt idx="2465">
                  <c:v>44629.126967592594</c:v>
                </c:pt>
                <c:pt idx="2466">
                  <c:v>44629.127696759257</c:v>
                </c:pt>
                <c:pt idx="2467">
                  <c:v>44629.128425925926</c:v>
                </c:pt>
                <c:pt idx="2468">
                  <c:v>44629.129143518519</c:v>
                </c:pt>
                <c:pt idx="2469">
                  <c:v>44629.129872685182</c:v>
                </c:pt>
                <c:pt idx="2470">
                  <c:v>44629.130590277775</c:v>
                </c:pt>
                <c:pt idx="2471">
                  <c:v>44629.131319444445</c:v>
                </c:pt>
                <c:pt idx="2472">
                  <c:v>44629.132048611114</c:v>
                </c:pt>
                <c:pt idx="2473">
                  <c:v>44629.132777777777</c:v>
                </c:pt>
                <c:pt idx="2474">
                  <c:v>44629.13349537037</c:v>
                </c:pt>
                <c:pt idx="2475">
                  <c:v>44629.134270833332</c:v>
                </c:pt>
                <c:pt idx="2476">
                  <c:v>44629.135000000002</c:v>
                </c:pt>
                <c:pt idx="2477">
                  <c:v>44629.135729166665</c:v>
                </c:pt>
                <c:pt idx="2478">
                  <c:v>44629.136446759258</c:v>
                </c:pt>
                <c:pt idx="2479">
                  <c:v>44629.137175925927</c:v>
                </c:pt>
                <c:pt idx="2480">
                  <c:v>44629.13790509259</c:v>
                </c:pt>
                <c:pt idx="2481">
                  <c:v>44629.138622685183</c:v>
                </c:pt>
                <c:pt idx="2482">
                  <c:v>44629.139351851853</c:v>
                </c:pt>
                <c:pt idx="2483">
                  <c:v>44629.140081018515</c:v>
                </c:pt>
                <c:pt idx="2484">
                  <c:v>44629.140798611108</c:v>
                </c:pt>
                <c:pt idx="2485">
                  <c:v>44629.141527777778</c:v>
                </c:pt>
                <c:pt idx="2486">
                  <c:v>44629.142256944448</c:v>
                </c:pt>
                <c:pt idx="2487">
                  <c:v>44629.142974537041</c:v>
                </c:pt>
                <c:pt idx="2488">
                  <c:v>44629.143703703703</c:v>
                </c:pt>
                <c:pt idx="2489">
                  <c:v>44629.144432870373</c:v>
                </c:pt>
                <c:pt idx="2490">
                  <c:v>44629.145150462966</c:v>
                </c:pt>
                <c:pt idx="2491">
                  <c:v>44629.145879629628</c:v>
                </c:pt>
                <c:pt idx="2492">
                  <c:v>44629.146608796298</c:v>
                </c:pt>
                <c:pt idx="2493">
                  <c:v>44629.147326388891</c:v>
                </c:pt>
                <c:pt idx="2494">
                  <c:v>44629.148055555554</c:v>
                </c:pt>
                <c:pt idx="2495">
                  <c:v>44629.148784722223</c:v>
                </c:pt>
                <c:pt idx="2496">
                  <c:v>44629.149513888886</c:v>
                </c:pt>
                <c:pt idx="2497">
                  <c:v>44629.150231481479</c:v>
                </c:pt>
                <c:pt idx="2498">
                  <c:v>44629.150960648149</c:v>
                </c:pt>
                <c:pt idx="2499">
                  <c:v>44629.151689814818</c:v>
                </c:pt>
                <c:pt idx="2500">
                  <c:v>44629.152407407404</c:v>
                </c:pt>
                <c:pt idx="2501">
                  <c:v>44629.153136574074</c:v>
                </c:pt>
                <c:pt idx="2502">
                  <c:v>44629.153865740744</c:v>
                </c:pt>
                <c:pt idx="2503">
                  <c:v>44629.154583333337</c:v>
                </c:pt>
                <c:pt idx="2504">
                  <c:v>44629.155312499999</c:v>
                </c:pt>
                <c:pt idx="2505">
                  <c:v>44629.156030092592</c:v>
                </c:pt>
                <c:pt idx="2506">
                  <c:v>44629.156759259262</c:v>
                </c:pt>
                <c:pt idx="2507">
                  <c:v>44629.157488425924</c:v>
                </c:pt>
                <c:pt idx="2508">
                  <c:v>44629.158206018517</c:v>
                </c:pt>
                <c:pt idx="2509">
                  <c:v>44629.158935185187</c:v>
                </c:pt>
                <c:pt idx="2510">
                  <c:v>44629.15966435185</c:v>
                </c:pt>
                <c:pt idx="2511">
                  <c:v>44629.160381944443</c:v>
                </c:pt>
                <c:pt idx="2512">
                  <c:v>44629.161111111112</c:v>
                </c:pt>
                <c:pt idx="2513">
                  <c:v>44629.161840277775</c:v>
                </c:pt>
                <c:pt idx="2514">
                  <c:v>44629.162557870368</c:v>
                </c:pt>
                <c:pt idx="2515">
                  <c:v>44629.163287037038</c:v>
                </c:pt>
                <c:pt idx="2516">
                  <c:v>44629.1640162037</c:v>
                </c:pt>
                <c:pt idx="2517">
                  <c:v>44629.16474537037</c:v>
                </c:pt>
                <c:pt idx="2518">
                  <c:v>44629.165462962963</c:v>
                </c:pt>
                <c:pt idx="2519">
                  <c:v>44629.166192129633</c:v>
                </c:pt>
                <c:pt idx="2520">
                  <c:v>44629.166921296295</c:v>
                </c:pt>
                <c:pt idx="2521">
                  <c:v>44629.167696759258</c:v>
                </c:pt>
                <c:pt idx="2522">
                  <c:v>44629.168414351851</c:v>
                </c:pt>
                <c:pt idx="2523">
                  <c:v>44629.16914351852</c:v>
                </c:pt>
                <c:pt idx="2524">
                  <c:v>44629.169872685183</c:v>
                </c:pt>
                <c:pt idx="2525">
                  <c:v>44629.170590277776</c:v>
                </c:pt>
                <c:pt idx="2526">
                  <c:v>44629.171319444446</c:v>
                </c:pt>
                <c:pt idx="2527">
                  <c:v>44629.172048611108</c:v>
                </c:pt>
                <c:pt idx="2528">
                  <c:v>44629.172766203701</c:v>
                </c:pt>
                <c:pt idx="2529">
                  <c:v>44629.173495370371</c:v>
                </c:pt>
                <c:pt idx="2530">
                  <c:v>44629.174224537041</c:v>
                </c:pt>
                <c:pt idx="2531">
                  <c:v>44629.174942129626</c:v>
                </c:pt>
                <c:pt idx="2532">
                  <c:v>44629.175671296296</c:v>
                </c:pt>
                <c:pt idx="2533">
                  <c:v>44629.176400462966</c:v>
                </c:pt>
                <c:pt idx="2534">
                  <c:v>44629.177118055559</c:v>
                </c:pt>
                <c:pt idx="2535">
                  <c:v>44629.177847222221</c:v>
                </c:pt>
                <c:pt idx="2536">
                  <c:v>44629.178576388891</c:v>
                </c:pt>
                <c:pt idx="2537">
                  <c:v>44629.179293981484</c:v>
                </c:pt>
                <c:pt idx="2538">
                  <c:v>44629.180023148147</c:v>
                </c:pt>
                <c:pt idx="2539">
                  <c:v>44629.180752314816</c:v>
                </c:pt>
                <c:pt idx="2540">
                  <c:v>44629.181481481479</c:v>
                </c:pt>
                <c:pt idx="2541">
                  <c:v>44629.182199074072</c:v>
                </c:pt>
                <c:pt idx="2542">
                  <c:v>44629.182928240742</c:v>
                </c:pt>
                <c:pt idx="2543">
                  <c:v>44629.183657407404</c:v>
                </c:pt>
                <c:pt idx="2544">
                  <c:v>44629.184374999997</c:v>
                </c:pt>
                <c:pt idx="2545">
                  <c:v>44629.185104166667</c:v>
                </c:pt>
                <c:pt idx="2546">
                  <c:v>44629.185833333337</c:v>
                </c:pt>
                <c:pt idx="2547">
                  <c:v>44629.186550925922</c:v>
                </c:pt>
                <c:pt idx="2548">
                  <c:v>44629.187280092592</c:v>
                </c:pt>
                <c:pt idx="2549">
                  <c:v>44629.188009259262</c:v>
                </c:pt>
                <c:pt idx="2550">
                  <c:v>44629.188726851855</c:v>
                </c:pt>
                <c:pt idx="2551">
                  <c:v>44629.189456018517</c:v>
                </c:pt>
                <c:pt idx="2552">
                  <c:v>44629.190185185187</c:v>
                </c:pt>
                <c:pt idx="2553">
                  <c:v>44629.19090277778</c:v>
                </c:pt>
                <c:pt idx="2554">
                  <c:v>44629.191631944443</c:v>
                </c:pt>
                <c:pt idx="2555">
                  <c:v>44629.192361111112</c:v>
                </c:pt>
                <c:pt idx="2556">
                  <c:v>44629.193078703705</c:v>
                </c:pt>
                <c:pt idx="2557">
                  <c:v>44629.193865740737</c:v>
                </c:pt>
                <c:pt idx="2558">
                  <c:v>44629.19458333333</c:v>
                </c:pt>
                <c:pt idx="2559">
                  <c:v>44629.1953125</c:v>
                </c:pt>
                <c:pt idx="2560">
                  <c:v>44629.19604166667</c:v>
                </c:pt>
                <c:pt idx="2561">
                  <c:v>44629.196759259263</c:v>
                </c:pt>
                <c:pt idx="2562">
                  <c:v>44629.197488425925</c:v>
                </c:pt>
                <c:pt idx="2563">
                  <c:v>44629.198217592595</c:v>
                </c:pt>
                <c:pt idx="2564">
                  <c:v>44629.198935185188</c:v>
                </c:pt>
                <c:pt idx="2565">
                  <c:v>44629.199664351851</c:v>
                </c:pt>
                <c:pt idx="2566">
                  <c:v>44629.20039351852</c:v>
                </c:pt>
                <c:pt idx="2567">
                  <c:v>44629.201111111113</c:v>
                </c:pt>
                <c:pt idx="2568">
                  <c:v>44629.201840277776</c:v>
                </c:pt>
                <c:pt idx="2569">
                  <c:v>44629.202569444446</c:v>
                </c:pt>
                <c:pt idx="2570">
                  <c:v>44629.203287037039</c:v>
                </c:pt>
                <c:pt idx="2571">
                  <c:v>44629.204016203701</c:v>
                </c:pt>
                <c:pt idx="2572">
                  <c:v>44629.204745370371</c:v>
                </c:pt>
                <c:pt idx="2573">
                  <c:v>44629.205462962964</c:v>
                </c:pt>
                <c:pt idx="2574">
                  <c:v>44629.206192129626</c:v>
                </c:pt>
                <c:pt idx="2575">
                  <c:v>44629.206921296296</c:v>
                </c:pt>
                <c:pt idx="2576">
                  <c:v>44629.207638888889</c:v>
                </c:pt>
                <c:pt idx="2577">
                  <c:v>44629.208368055559</c:v>
                </c:pt>
                <c:pt idx="2578">
                  <c:v>44629.209097222221</c:v>
                </c:pt>
                <c:pt idx="2579">
                  <c:v>44629.209814814814</c:v>
                </c:pt>
                <c:pt idx="2580">
                  <c:v>44629.210543981484</c:v>
                </c:pt>
                <c:pt idx="2581">
                  <c:v>44629.211273148147</c:v>
                </c:pt>
                <c:pt idx="2582">
                  <c:v>44629.21199074074</c:v>
                </c:pt>
                <c:pt idx="2583">
                  <c:v>44629.212766203702</c:v>
                </c:pt>
                <c:pt idx="2584">
                  <c:v>44629.213495370372</c:v>
                </c:pt>
                <c:pt idx="2585">
                  <c:v>44629.214224537034</c:v>
                </c:pt>
                <c:pt idx="2586">
                  <c:v>44629.214942129627</c:v>
                </c:pt>
                <c:pt idx="2587">
                  <c:v>44629.215671296297</c:v>
                </c:pt>
                <c:pt idx="2588">
                  <c:v>44629.216400462959</c:v>
                </c:pt>
                <c:pt idx="2589">
                  <c:v>44629.217118055552</c:v>
                </c:pt>
                <c:pt idx="2590">
                  <c:v>44629.217847222222</c:v>
                </c:pt>
                <c:pt idx="2591">
                  <c:v>44629.218576388892</c:v>
                </c:pt>
                <c:pt idx="2592">
                  <c:v>44629.219293981485</c:v>
                </c:pt>
                <c:pt idx="2593">
                  <c:v>44629.220023148147</c:v>
                </c:pt>
                <c:pt idx="2594">
                  <c:v>44629.220752314817</c:v>
                </c:pt>
                <c:pt idx="2595">
                  <c:v>44629.22148148148</c:v>
                </c:pt>
                <c:pt idx="2596">
                  <c:v>44629.222199074073</c:v>
                </c:pt>
                <c:pt idx="2597">
                  <c:v>44629.222928240742</c:v>
                </c:pt>
                <c:pt idx="2598">
                  <c:v>44629.223645833335</c:v>
                </c:pt>
                <c:pt idx="2599">
                  <c:v>44629.224432870367</c:v>
                </c:pt>
                <c:pt idx="2600">
                  <c:v>44629.22515046296</c:v>
                </c:pt>
                <c:pt idx="2601">
                  <c:v>44629.22587962963</c:v>
                </c:pt>
                <c:pt idx="2602">
                  <c:v>44629.2266087963</c:v>
                </c:pt>
                <c:pt idx="2603">
                  <c:v>44629.227326388886</c:v>
                </c:pt>
                <c:pt idx="2604">
                  <c:v>44629.228055555555</c:v>
                </c:pt>
                <c:pt idx="2605">
                  <c:v>44629.228784722225</c:v>
                </c:pt>
                <c:pt idx="2606">
                  <c:v>44629.229502314818</c:v>
                </c:pt>
                <c:pt idx="2607">
                  <c:v>44629.230231481481</c:v>
                </c:pt>
                <c:pt idx="2608">
                  <c:v>44629.23096064815</c:v>
                </c:pt>
                <c:pt idx="2609">
                  <c:v>44629.231678240743</c:v>
                </c:pt>
                <c:pt idx="2610">
                  <c:v>44629.232407407406</c:v>
                </c:pt>
                <c:pt idx="2611">
                  <c:v>44629.233136574076</c:v>
                </c:pt>
                <c:pt idx="2612">
                  <c:v>44629.233854166669</c:v>
                </c:pt>
                <c:pt idx="2613">
                  <c:v>44629.234583333331</c:v>
                </c:pt>
                <c:pt idx="2614">
                  <c:v>44629.235312500001</c:v>
                </c:pt>
                <c:pt idx="2615">
                  <c:v>44629.236030092594</c:v>
                </c:pt>
                <c:pt idx="2616">
                  <c:v>44629.236759259256</c:v>
                </c:pt>
                <c:pt idx="2617">
                  <c:v>44629.237488425926</c:v>
                </c:pt>
                <c:pt idx="2618">
                  <c:v>44629.238206018519</c:v>
                </c:pt>
                <c:pt idx="2619">
                  <c:v>44629.238935185182</c:v>
                </c:pt>
                <c:pt idx="2620">
                  <c:v>44629.239664351851</c:v>
                </c:pt>
                <c:pt idx="2621">
                  <c:v>44629.240381944444</c:v>
                </c:pt>
                <c:pt idx="2622">
                  <c:v>44629.241111111114</c:v>
                </c:pt>
                <c:pt idx="2623">
                  <c:v>44629.241840277777</c:v>
                </c:pt>
                <c:pt idx="2624">
                  <c:v>44629.24255787037</c:v>
                </c:pt>
                <c:pt idx="2625">
                  <c:v>44629.243287037039</c:v>
                </c:pt>
                <c:pt idx="2626">
                  <c:v>44629.244016203702</c:v>
                </c:pt>
                <c:pt idx="2627">
                  <c:v>44629.244733796295</c:v>
                </c:pt>
                <c:pt idx="2628">
                  <c:v>44629.245462962965</c:v>
                </c:pt>
                <c:pt idx="2629">
                  <c:v>44629.246192129627</c:v>
                </c:pt>
                <c:pt idx="2630">
                  <c:v>44629.24690972222</c:v>
                </c:pt>
                <c:pt idx="2631">
                  <c:v>44629.24763888889</c:v>
                </c:pt>
                <c:pt idx="2632">
                  <c:v>44629.248368055552</c:v>
                </c:pt>
                <c:pt idx="2633">
                  <c:v>44629.249085648145</c:v>
                </c:pt>
                <c:pt idx="2634">
                  <c:v>44629.249814814815</c:v>
                </c:pt>
                <c:pt idx="2635">
                  <c:v>44629.250543981485</c:v>
                </c:pt>
                <c:pt idx="2636">
                  <c:v>44629.251261574071</c:v>
                </c:pt>
                <c:pt idx="2637">
                  <c:v>44629.25199074074</c:v>
                </c:pt>
                <c:pt idx="2638">
                  <c:v>44629.25271990741</c:v>
                </c:pt>
                <c:pt idx="2639">
                  <c:v>44629.253437500003</c:v>
                </c:pt>
                <c:pt idx="2640">
                  <c:v>44629.254166666666</c:v>
                </c:pt>
                <c:pt idx="2641">
                  <c:v>44629.254895833335</c:v>
                </c:pt>
                <c:pt idx="2642">
                  <c:v>44629.255613425928</c:v>
                </c:pt>
                <c:pt idx="2643">
                  <c:v>44629.256342592591</c:v>
                </c:pt>
                <c:pt idx="2644">
                  <c:v>44629.257071759261</c:v>
                </c:pt>
                <c:pt idx="2645">
                  <c:v>44629.257789351854</c:v>
                </c:pt>
                <c:pt idx="2646">
                  <c:v>44629.258518518516</c:v>
                </c:pt>
                <c:pt idx="2647">
                  <c:v>44629.259247685186</c:v>
                </c:pt>
                <c:pt idx="2648">
                  <c:v>44629.259965277779</c:v>
                </c:pt>
                <c:pt idx="2649">
                  <c:v>44629.260694444441</c:v>
                </c:pt>
                <c:pt idx="2650">
                  <c:v>44629.261423611111</c:v>
                </c:pt>
                <c:pt idx="2651">
                  <c:v>44629.262141203704</c:v>
                </c:pt>
                <c:pt idx="2652">
                  <c:v>44629.262870370374</c:v>
                </c:pt>
                <c:pt idx="2653">
                  <c:v>44629.263599537036</c:v>
                </c:pt>
                <c:pt idx="2654">
                  <c:v>44629.264317129629</c:v>
                </c:pt>
                <c:pt idx="2655">
                  <c:v>44629.265046296299</c:v>
                </c:pt>
                <c:pt idx="2656">
                  <c:v>44629.265775462962</c:v>
                </c:pt>
                <c:pt idx="2657">
                  <c:v>44629.266504629632</c:v>
                </c:pt>
                <c:pt idx="2658">
                  <c:v>44629.267222222225</c:v>
                </c:pt>
                <c:pt idx="2659">
                  <c:v>44629.267951388887</c:v>
                </c:pt>
                <c:pt idx="2660">
                  <c:v>44629.268680555557</c:v>
                </c:pt>
                <c:pt idx="2661">
                  <c:v>44629.26939814815</c:v>
                </c:pt>
                <c:pt idx="2662">
                  <c:v>44629.270127314812</c:v>
                </c:pt>
                <c:pt idx="2663">
                  <c:v>44629.270856481482</c:v>
                </c:pt>
                <c:pt idx="2664">
                  <c:v>44629.271574074075</c:v>
                </c:pt>
                <c:pt idx="2665">
                  <c:v>44629.272303240738</c:v>
                </c:pt>
                <c:pt idx="2666">
                  <c:v>44629.273032407407</c:v>
                </c:pt>
                <c:pt idx="2667">
                  <c:v>44629.27375</c:v>
                </c:pt>
                <c:pt idx="2668">
                  <c:v>44629.27447916667</c:v>
                </c:pt>
                <c:pt idx="2669">
                  <c:v>44629.275208333333</c:v>
                </c:pt>
                <c:pt idx="2670">
                  <c:v>44629.275925925926</c:v>
                </c:pt>
                <c:pt idx="2671">
                  <c:v>44629.276655092595</c:v>
                </c:pt>
                <c:pt idx="2672">
                  <c:v>44629.277384259258</c:v>
                </c:pt>
                <c:pt idx="2673">
                  <c:v>44629.278113425928</c:v>
                </c:pt>
                <c:pt idx="2674">
                  <c:v>44629.278831018521</c:v>
                </c:pt>
                <c:pt idx="2675">
                  <c:v>44629.279560185183</c:v>
                </c:pt>
                <c:pt idx="2676">
                  <c:v>44629.280277777776</c:v>
                </c:pt>
                <c:pt idx="2677">
                  <c:v>44629.281006944446</c:v>
                </c:pt>
                <c:pt idx="2678">
                  <c:v>44629.281736111108</c:v>
                </c:pt>
                <c:pt idx="2679">
                  <c:v>44629.282465277778</c:v>
                </c:pt>
                <c:pt idx="2680">
                  <c:v>44629.283182870371</c:v>
                </c:pt>
                <c:pt idx="2681">
                  <c:v>44629.283912037034</c:v>
                </c:pt>
                <c:pt idx="2682">
                  <c:v>44629.284641203703</c:v>
                </c:pt>
                <c:pt idx="2683">
                  <c:v>44629.285358796296</c:v>
                </c:pt>
                <c:pt idx="2684">
                  <c:v>44629.286087962966</c:v>
                </c:pt>
                <c:pt idx="2685">
                  <c:v>44629.286863425928</c:v>
                </c:pt>
                <c:pt idx="2686">
                  <c:v>44629.287592592591</c:v>
                </c:pt>
                <c:pt idx="2687">
                  <c:v>44629.288321759261</c:v>
                </c:pt>
                <c:pt idx="2688">
                  <c:v>44629.289039351854</c:v>
                </c:pt>
                <c:pt idx="2689">
                  <c:v>44629.289768518516</c:v>
                </c:pt>
                <c:pt idx="2690">
                  <c:v>44629.290497685186</c:v>
                </c:pt>
                <c:pt idx="2691">
                  <c:v>44629.291215277779</c:v>
                </c:pt>
                <c:pt idx="2692">
                  <c:v>44629.291944444441</c:v>
                </c:pt>
                <c:pt idx="2693">
                  <c:v>44629.292673611111</c:v>
                </c:pt>
                <c:pt idx="2694">
                  <c:v>44629.293391203704</c:v>
                </c:pt>
                <c:pt idx="2695">
                  <c:v>44629.294120370374</c:v>
                </c:pt>
                <c:pt idx="2696">
                  <c:v>44629.294849537036</c:v>
                </c:pt>
                <c:pt idx="2697">
                  <c:v>44629.295567129629</c:v>
                </c:pt>
                <c:pt idx="2698">
                  <c:v>44629.296296296299</c:v>
                </c:pt>
                <c:pt idx="2699">
                  <c:v>44629.297013888892</c:v>
                </c:pt>
                <c:pt idx="2700">
                  <c:v>44629.297743055555</c:v>
                </c:pt>
                <c:pt idx="2701">
                  <c:v>44629.298472222225</c:v>
                </c:pt>
                <c:pt idx="2702">
                  <c:v>44629.299189814818</c:v>
                </c:pt>
                <c:pt idx="2703">
                  <c:v>44629.29991898148</c:v>
                </c:pt>
                <c:pt idx="2704">
                  <c:v>44629.30064814815</c:v>
                </c:pt>
                <c:pt idx="2705">
                  <c:v>44629.301365740743</c:v>
                </c:pt>
                <c:pt idx="2706">
                  <c:v>44629.302152777775</c:v>
                </c:pt>
                <c:pt idx="2707">
                  <c:v>44629.302870370368</c:v>
                </c:pt>
                <c:pt idx="2708">
                  <c:v>44629.303599537037</c:v>
                </c:pt>
                <c:pt idx="2709">
                  <c:v>44629.304328703707</c:v>
                </c:pt>
                <c:pt idx="2710">
                  <c:v>44629.305046296293</c:v>
                </c:pt>
                <c:pt idx="2711">
                  <c:v>44629.305775462963</c:v>
                </c:pt>
                <c:pt idx="2712">
                  <c:v>44629.306493055556</c:v>
                </c:pt>
                <c:pt idx="2713">
                  <c:v>44629.307222222225</c:v>
                </c:pt>
                <c:pt idx="2714">
                  <c:v>44629.307951388888</c:v>
                </c:pt>
                <c:pt idx="2715">
                  <c:v>44629.308668981481</c:v>
                </c:pt>
                <c:pt idx="2716">
                  <c:v>44629.309398148151</c:v>
                </c:pt>
                <c:pt idx="2717">
                  <c:v>44629.310127314813</c:v>
                </c:pt>
                <c:pt idx="2718">
                  <c:v>44629.310844907406</c:v>
                </c:pt>
                <c:pt idx="2719">
                  <c:v>44629.311574074076</c:v>
                </c:pt>
                <c:pt idx="2720">
                  <c:v>44629.312303240738</c:v>
                </c:pt>
                <c:pt idx="2721">
                  <c:v>44629.313020833331</c:v>
                </c:pt>
                <c:pt idx="2722">
                  <c:v>44629.313750000001</c:v>
                </c:pt>
                <c:pt idx="2723">
                  <c:v>44629.314479166664</c:v>
                </c:pt>
                <c:pt idx="2724">
                  <c:v>44629.315196759257</c:v>
                </c:pt>
                <c:pt idx="2725">
                  <c:v>44629.315925925926</c:v>
                </c:pt>
                <c:pt idx="2726">
                  <c:v>44629.316655092596</c:v>
                </c:pt>
                <c:pt idx="2727">
                  <c:v>44629.317372685182</c:v>
                </c:pt>
                <c:pt idx="2728">
                  <c:v>44629.318101851852</c:v>
                </c:pt>
                <c:pt idx="2729">
                  <c:v>44629.318831018521</c:v>
                </c:pt>
                <c:pt idx="2730">
                  <c:v>44629.319560185184</c:v>
                </c:pt>
                <c:pt idx="2731">
                  <c:v>44629.320277777777</c:v>
                </c:pt>
                <c:pt idx="2732">
                  <c:v>44629.321053240739</c:v>
                </c:pt>
                <c:pt idx="2733">
                  <c:v>44629.321782407409</c:v>
                </c:pt>
                <c:pt idx="2734">
                  <c:v>44629.322511574072</c:v>
                </c:pt>
                <c:pt idx="2735">
                  <c:v>44629.323229166665</c:v>
                </c:pt>
                <c:pt idx="2736">
                  <c:v>44629.323958333334</c:v>
                </c:pt>
                <c:pt idx="2737">
                  <c:v>44629.324687499997</c:v>
                </c:pt>
                <c:pt idx="2738">
                  <c:v>44629.325462962966</c:v>
                </c:pt>
                <c:pt idx="2739">
                  <c:v>44629.326192129629</c:v>
                </c:pt>
                <c:pt idx="2740">
                  <c:v>44629.326909722222</c:v>
                </c:pt>
                <c:pt idx="2741">
                  <c:v>44629.327638888892</c:v>
                </c:pt>
                <c:pt idx="2742">
                  <c:v>44629.328368055554</c:v>
                </c:pt>
                <c:pt idx="2743">
                  <c:v>44629.329085648147</c:v>
                </c:pt>
                <c:pt idx="2744">
                  <c:v>44629.329814814817</c:v>
                </c:pt>
                <c:pt idx="2745">
                  <c:v>44629.330543981479</c:v>
                </c:pt>
                <c:pt idx="2746">
                  <c:v>44629.331261574072</c:v>
                </c:pt>
                <c:pt idx="2747">
                  <c:v>44629.331990740742</c:v>
                </c:pt>
                <c:pt idx="2748">
                  <c:v>44629.332719907405</c:v>
                </c:pt>
                <c:pt idx="2749">
                  <c:v>44629.333495370367</c:v>
                </c:pt>
                <c:pt idx="2750">
                  <c:v>44629.33421296296</c:v>
                </c:pt>
                <c:pt idx="2751">
                  <c:v>44629.33494212963</c:v>
                </c:pt>
                <c:pt idx="2752">
                  <c:v>44629.3356712963</c:v>
                </c:pt>
                <c:pt idx="2753">
                  <c:v>44629.336388888885</c:v>
                </c:pt>
                <c:pt idx="2754">
                  <c:v>44629.337118055555</c:v>
                </c:pt>
                <c:pt idx="2755">
                  <c:v>44629.337847222225</c:v>
                </c:pt>
                <c:pt idx="2756">
                  <c:v>44629.338564814818</c:v>
                </c:pt>
                <c:pt idx="2757">
                  <c:v>44629.33929398148</c:v>
                </c:pt>
                <c:pt idx="2758">
                  <c:v>44629.34002314815</c:v>
                </c:pt>
                <c:pt idx="2759">
                  <c:v>44629.340752314813</c:v>
                </c:pt>
                <c:pt idx="2760">
                  <c:v>44629.341469907406</c:v>
                </c:pt>
                <c:pt idx="2761">
                  <c:v>44629.342199074075</c:v>
                </c:pt>
                <c:pt idx="2762">
                  <c:v>44629.342928240738</c:v>
                </c:pt>
                <c:pt idx="2763">
                  <c:v>44629.343645833331</c:v>
                </c:pt>
                <c:pt idx="2764">
                  <c:v>44629.344375000001</c:v>
                </c:pt>
                <c:pt idx="2765">
                  <c:v>44629.345104166663</c:v>
                </c:pt>
                <c:pt idx="2766">
                  <c:v>44629.345821759256</c:v>
                </c:pt>
                <c:pt idx="2767">
                  <c:v>44629.346550925926</c:v>
                </c:pt>
                <c:pt idx="2768">
                  <c:v>44629.347280092596</c:v>
                </c:pt>
                <c:pt idx="2769">
                  <c:v>44629.347997685189</c:v>
                </c:pt>
                <c:pt idx="2770">
                  <c:v>44629.348773148151</c:v>
                </c:pt>
                <c:pt idx="2771">
                  <c:v>44629.349502314813</c:v>
                </c:pt>
                <c:pt idx="2772">
                  <c:v>44629.350231481483</c:v>
                </c:pt>
                <c:pt idx="2773">
                  <c:v>44629.350949074076</c:v>
                </c:pt>
                <c:pt idx="2774">
                  <c:v>44629.351678240739</c:v>
                </c:pt>
                <c:pt idx="2775">
                  <c:v>44629.352407407408</c:v>
                </c:pt>
                <c:pt idx="2776">
                  <c:v>44629.353125000001</c:v>
                </c:pt>
                <c:pt idx="2777">
                  <c:v>44629.353854166664</c:v>
                </c:pt>
                <c:pt idx="2778">
                  <c:v>44629.354583333334</c:v>
                </c:pt>
                <c:pt idx="2779">
                  <c:v>44629.355300925927</c:v>
                </c:pt>
                <c:pt idx="2780">
                  <c:v>44629.356030092589</c:v>
                </c:pt>
                <c:pt idx="2781">
                  <c:v>44629.356759259259</c:v>
                </c:pt>
                <c:pt idx="2782">
                  <c:v>44629.357476851852</c:v>
                </c:pt>
                <c:pt idx="2783">
                  <c:v>44629.358206018522</c:v>
                </c:pt>
                <c:pt idx="2784">
                  <c:v>44629.358935185184</c:v>
                </c:pt>
                <c:pt idx="2785">
                  <c:v>44629.359664351854</c:v>
                </c:pt>
                <c:pt idx="2786">
                  <c:v>44629.360381944447</c:v>
                </c:pt>
                <c:pt idx="2787">
                  <c:v>44629.361111111109</c:v>
                </c:pt>
                <c:pt idx="2788">
                  <c:v>44629.361840277779</c:v>
                </c:pt>
                <c:pt idx="2789">
                  <c:v>44629.362557870372</c:v>
                </c:pt>
                <c:pt idx="2790">
                  <c:v>44629.363287037035</c:v>
                </c:pt>
                <c:pt idx="2791">
                  <c:v>44629.364062499997</c:v>
                </c:pt>
                <c:pt idx="2792">
                  <c:v>44629.364791666667</c:v>
                </c:pt>
                <c:pt idx="2793">
                  <c:v>44629.36550925926</c:v>
                </c:pt>
                <c:pt idx="2794">
                  <c:v>44629.366238425922</c:v>
                </c:pt>
                <c:pt idx="2795">
                  <c:v>44629.366967592592</c:v>
                </c:pt>
                <c:pt idx="2796">
                  <c:v>44629.367685185185</c:v>
                </c:pt>
                <c:pt idx="2797">
                  <c:v>44629.368414351855</c:v>
                </c:pt>
                <c:pt idx="2798">
                  <c:v>44629.369143518517</c:v>
                </c:pt>
                <c:pt idx="2799">
                  <c:v>44629.36986111111</c:v>
                </c:pt>
                <c:pt idx="2800">
                  <c:v>44629.37059027778</c:v>
                </c:pt>
                <c:pt idx="2801">
                  <c:v>44629.371319444443</c:v>
                </c:pt>
                <c:pt idx="2802">
                  <c:v>44629.372037037036</c:v>
                </c:pt>
                <c:pt idx="2803">
                  <c:v>44629.372766203705</c:v>
                </c:pt>
                <c:pt idx="2804">
                  <c:v>44629.373495370368</c:v>
                </c:pt>
                <c:pt idx="2805">
                  <c:v>44629.374212962961</c:v>
                </c:pt>
                <c:pt idx="2806">
                  <c:v>44629.374942129631</c:v>
                </c:pt>
                <c:pt idx="2807">
                  <c:v>44629.375671296293</c:v>
                </c:pt>
                <c:pt idx="2808">
                  <c:v>44629.376388888886</c:v>
                </c:pt>
                <c:pt idx="2809">
                  <c:v>44629.377118055556</c:v>
                </c:pt>
                <c:pt idx="2810">
                  <c:v>44629.377847222226</c:v>
                </c:pt>
                <c:pt idx="2811">
                  <c:v>44629.378564814811</c:v>
                </c:pt>
                <c:pt idx="2812">
                  <c:v>44629.379351851851</c:v>
                </c:pt>
                <c:pt idx="2813">
                  <c:v>44629.380069444444</c:v>
                </c:pt>
                <c:pt idx="2814">
                  <c:v>44629.380798611113</c:v>
                </c:pt>
                <c:pt idx="2815">
                  <c:v>44629.381527777776</c:v>
                </c:pt>
                <c:pt idx="2816">
                  <c:v>44629.382245370369</c:v>
                </c:pt>
                <c:pt idx="2817">
                  <c:v>44629.382974537039</c:v>
                </c:pt>
                <c:pt idx="2818">
                  <c:v>44629.383703703701</c:v>
                </c:pt>
                <c:pt idx="2819">
                  <c:v>44629.384421296294</c:v>
                </c:pt>
                <c:pt idx="2820">
                  <c:v>44629.385150462964</c:v>
                </c:pt>
                <c:pt idx="2821">
                  <c:v>44629.385879629626</c:v>
                </c:pt>
                <c:pt idx="2822">
                  <c:v>44629.386597222219</c:v>
                </c:pt>
                <c:pt idx="2823">
                  <c:v>44629.387372685182</c:v>
                </c:pt>
                <c:pt idx="2824">
                  <c:v>44629.388101851851</c:v>
                </c:pt>
                <c:pt idx="2825">
                  <c:v>44629.388831018521</c:v>
                </c:pt>
                <c:pt idx="2826">
                  <c:v>44629.389548611114</c:v>
                </c:pt>
                <c:pt idx="2827">
                  <c:v>44629.390277777777</c:v>
                </c:pt>
                <c:pt idx="2828">
                  <c:v>44629.391006944446</c:v>
                </c:pt>
                <c:pt idx="2829">
                  <c:v>44629.391736111109</c:v>
                </c:pt>
                <c:pt idx="2830">
                  <c:v>44629.392453703702</c:v>
                </c:pt>
                <c:pt idx="2831">
                  <c:v>44629.393182870372</c:v>
                </c:pt>
                <c:pt idx="2832">
                  <c:v>44629.393900462965</c:v>
                </c:pt>
                <c:pt idx="2833">
                  <c:v>44629.394629629627</c:v>
                </c:pt>
                <c:pt idx="2834">
                  <c:v>44629.395358796297</c:v>
                </c:pt>
                <c:pt idx="2835">
                  <c:v>44629.39607638889</c:v>
                </c:pt>
                <c:pt idx="2836">
                  <c:v>44629.396805555552</c:v>
                </c:pt>
                <c:pt idx="2837">
                  <c:v>44629.397534722222</c:v>
                </c:pt>
                <c:pt idx="2838">
                  <c:v>44629.398263888892</c:v>
                </c:pt>
                <c:pt idx="2839">
                  <c:v>44629.398981481485</c:v>
                </c:pt>
                <c:pt idx="2840">
                  <c:v>44629.399710648147</c:v>
                </c:pt>
                <c:pt idx="2841">
                  <c:v>44629.40042824074</c:v>
                </c:pt>
                <c:pt idx="2842">
                  <c:v>44629.40115740741</c:v>
                </c:pt>
                <c:pt idx="2843">
                  <c:v>44629.401886574073</c:v>
                </c:pt>
                <c:pt idx="2844">
                  <c:v>44629.402615740742</c:v>
                </c:pt>
                <c:pt idx="2845">
                  <c:v>44629.403333333335</c:v>
                </c:pt>
                <c:pt idx="2846">
                  <c:v>44629.404062499998</c:v>
                </c:pt>
                <c:pt idx="2847">
                  <c:v>44629.404791666668</c:v>
                </c:pt>
                <c:pt idx="2848">
                  <c:v>44629.405509259261</c:v>
                </c:pt>
                <c:pt idx="2849">
                  <c:v>44629.406238425923</c:v>
                </c:pt>
                <c:pt idx="2850">
                  <c:v>44629.406956018516</c:v>
                </c:pt>
                <c:pt idx="2851">
                  <c:v>44629.407685185186</c:v>
                </c:pt>
                <c:pt idx="2852">
                  <c:v>44629.408414351848</c:v>
                </c:pt>
                <c:pt idx="2853">
                  <c:v>44629.409143518518</c:v>
                </c:pt>
                <c:pt idx="2854">
                  <c:v>44629.409861111111</c:v>
                </c:pt>
                <c:pt idx="2855">
                  <c:v>44629.410590277781</c:v>
                </c:pt>
                <c:pt idx="2856">
                  <c:v>44629.411319444444</c:v>
                </c:pt>
                <c:pt idx="2857">
                  <c:v>44629.412037037036</c:v>
                </c:pt>
                <c:pt idx="2858">
                  <c:v>44629.412766203706</c:v>
                </c:pt>
                <c:pt idx="2859">
                  <c:v>44629.413495370369</c:v>
                </c:pt>
                <c:pt idx="2860">
                  <c:v>44629.414212962962</c:v>
                </c:pt>
                <c:pt idx="2861">
                  <c:v>44629.414942129632</c:v>
                </c:pt>
                <c:pt idx="2862">
                  <c:v>44629.415671296294</c:v>
                </c:pt>
                <c:pt idx="2863">
                  <c:v>44629.416388888887</c:v>
                </c:pt>
                <c:pt idx="2864">
                  <c:v>44629.417118055557</c:v>
                </c:pt>
                <c:pt idx="2865">
                  <c:v>44629.417847222219</c:v>
                </c:pt>
                <c:pt idx="2866">
                  <c:v>44629.418564814812</c:v>
                </c:pt>
                <c:pt idx="2867">
                  <c:v>44629.419293981482</c:v>
                </c:pt>
                <c:pt idx="2868">
                  <c:v>44629.420023148145</c:v>
                </c:pt>
                <c:pt idx="2869">
                  <c:v>44629.420740740738</c:v>
                </c:pt>
                <c:pt idx="2870">
                  <c:v>44629.421469907407</c:v>
                </c:pt>
                <c:pt idx="2871">
                  <c:v>44629.422199074077</c:v>
                </c:pt>
                <c:pt idx="2872">
                  <c:v>44629.42291666667</c:v>
                </c:pt>
                <c:pt idx="2873">
                  <c:v>44629.423645833333</c:v>
                </c:pt>
                <c:pt idx="2874">
                  <c:v>44629.424375000002</c:v>
                </c:pt>
                <c:pt idx="2875">
                  <c:v>44629.425092592595</c:v>
                </c:pt>
                <c:pt idx="2876">
                  <c:v>44629.425821759258</c:v>
                </c:pt>
                <c:pt idx="2877">
                  <c:v>44629.426550925928</c:v>
                </c:pt>
                <c:pt idx="2878">
                  <c:v>44629.427268518521</c:v>
                </c:pt>
                <c:pt idx="2879">
                  <c:v>44629.428043981483</c:v>
                </c:pt>
                <c:pt idx="2880">
                  <c:v>44629.428773148145</c:v>
                </c:pt>
                <c:pt idx="2881">
                  <c:v>44629.429502314815</c:v>
                </c:pt>
                <c:pt idx="2882">
                  <c:v>44629.430219907408</c:v>
                </c:pt>
                <c:pt idx="2883">
                  <c:v>44629.430949074071</c:v>
                </c:pt>
                <c:pt idx="2884">
                  <c:v>44629.43167824074</c:v>
                </c:pt>
                <c:pt idx="2885">
                  <c:v>44629.432395833333</c:v>
                </c:pt>
                <c:pt idx="2886">
                  <c:v>44629.433125000003</c:v>
                </c:pt>
                <c:pt idx="2887">
                  <c:v>44629.433854166666</c:v>
                </c:pt>
                <c:pt idx="2888">
                  <c:v>44629.434571759259</c:v>
                </c:pt>
                <c:pt idx="2889">
                  <c:v>44629.435300925928</c:v>
                </c:pt>
                <c:pt idx="2890">
                  <c:v>44629.436030092591</c:v>
                </c:pt>
                <c:pt idx="2891">
                  <c:v>44629.436747685184</c:v>
                </c:pt>
                <c:pt idx="2892">
                  <c:v>44629.437476851854</c:v>
                </c:pt>
                <c:pt idx="2893">
                  <c:v>44629.438206018516</c:v>
                </c:pt>
                <c:pt idx="2894">
                  <c:v>44629.438935185186</c:v>
                </c:pt>
                <c:pt idx="2895">
                  <c:v>44629.439710648148</c:v>
                </c:pt>
                <c:pt idx="2896">
                  <c:v>44629.440428240741</c:v>
                </c:pt>
                <c:pt idx="2897">
                  <c:v>44629.441157407404</c:v>
                </c:pt>
                <c:pt idx="2898">
                  <c:v>44629.441886574074</c:v>
                </c:pt>
                <c:pt idx="2899">
                  <c:v>44629.442604166667</c:v>
                </c:pt>
                <c:pt idx="2900">
                  <c:v>44629.443333333336</c:v>
                </c:pt>
                <c:pt idx="2901">
                  <c:v>44629.444062499999</c:v>
                </c:pt>
                <c:pt idx="2902">
                  <c:v>44629.444780092592</c:v>
                </c:pt>
                <c:pt idx="2903">
                  <c:v>44629.445509259262</c:v>
                </c:pt>
                <c:pt idx="2904">
                  <c:v>44629.446238425924</c:v>
                </c:pt>
                <c:pt idx="2905">
                  <c:v>44629.446956018517</c:v>
                </c:pt>
                <c:pt idx="2906">
                  <c:v>44629.447685185187</c:v>
                </c:pt>
                <c:pt idx="2907">
                  <c:v>44629.448414351849</c:v>
                </c:pt>
                <c:pt idx="2908">
                  <c:v>44629.449131944442</c:v>
                </c:pt>
                <c:pt idx="2909">
                  <c:v>44629.449861111112</c:v>
                </c:pt>
                <c:pt idx="2910">
                  <c:v>44629.450590277775</c:v>
                </c:pt>
                <c:pt idx="2911">
                  <c:v>44629.451307870368</c:v>
                </c:pt>
                <c:pt idx="2912">
                  <c:v>44629.452037037037</c:v>
                </c:pt>
                <c:pt idx="2913">
                  <c:v>44629.452766203707</c:v>
                </c:pt>
                <c:pt idx="2914">
                  <c:v>44629.453483796293</c:v>
                </c:pt>
                <c:pt idx="2915">
                  <c:v>44629.454212962963</c:v>
                </c:pt>
                <c:pt idx="2916">
                  <c:v>44629.454942129632</c:v>
                </c:pt>
                <c:pt idx="2917">
                  <c:v>44629.455659722225</c:v>
                </c:pt>
                <c:pt idx="2918">
                  <c:v>44629.456388888888</c:v>
                </c:pt>
                <c:pt idx="2919">
                  <c:v>44629.457118055558</c:v>
                </c:pt>
                <c:pt idx="2920">
                  <c:v>44629.457835648151</c:v>
                </c:pt>
                <c:pt idx="2921">
                  <c:v>44629.458564814813</c:v>
                </c:pt>
                <c:pt idx="2922">
                  <c:v>44629.459293981483</c:v>
                </c:pt>
                <c:pt idx="2923">
                  <c:v>44629.460011574076</c:v>
                </c:pt>
                <c:pt idx="2924">
                  <c:v>44629.460740740738</c:v>
                </c:pt>
                <c:pt idx="2925">
                  <c:v>44629.461469907408</c:v>
                </c:pt>
                <c:pt idx="2926">
                  <c:v>44629.462199074071</c:v>
                </c:pt>
                <c:pt idx="2927">
                  <c:v>44629.462916666664</c:v>
                </c:pt>
                <c:pt idx="2928">
                  <c:v>44629.463645833333</c:v>
                </c:pt>
                <c:pt idx="2929">
                  <c:v>44629.464363425926</c:v>
                </c:pt>
                <c:pt idx="2930">
                  <c:v>44629.465092592596</c:v>
                </c:pt>
                <c:pt idx="2931">
                  <c:v>44629.465821759259</c:v>
                </c:pt>
                <c:pt idx="2932">
                  <c:v>44629.466550925928</c:v>
                </c:pt>
                <c:pt idx="2933">
                  <c:v>44629.467268518521</c:v>
                </c:pt>
                <c:pt idx="2934">
                  <c:v>44629.467997685184</c:v>
                </c:pt>
                <c:pt idx="2935">
                  <c:v>44629.468726851854</c:v>
                </c:pt>
                <c:pt idx="2936">
                  <c:v>44629.469444444447</c:v>
                </c:pt>
                <c:pt idx="2937">
                  <c:v>44629.470173611109</c:v>
                </c:pt>
                <c:pt idx="2938">
                  <c:v>44629.470891203702</c:v>
                </c:pt>
                <c:pt idx="2939">
                  <c:v>44629.471620370372</c:v>
                </c:pt>
                <c:pt idx="2940">
                  <c:v>44629.472349537034</c:v>
                </c:pt>
                <c:pt idx="2941">
                  <c:v>44629.473067129627</c:v>
                </c:pt>
                <c:pt idx="2942">
                  <c:v>44629.473796296297</c:v>
                </c:pt>
                <c:pt idx="2943">
                  <c:v>44629.47452546296</c:v>
                </c:pt>
                <c:pt idx="2944">
                  <c:v>44629.475254629629</c:v>
                </c:pt>
                <c:pt idx="2945">
                  <c:v>44629.475972222222</c:v>
                </c:pt>
                <c:pt idx="2946">
                  <c:v>44629.476701388892</c:v>
                </c:pt>
                <c:pt idx="2947">
                  <c:v>44629.477418981478</c:v>
                </c:pt>
                <c:pt idx="2948">
                  <c:v>44629.478148148148</c:v>
                </c:pt>
                <c:pt idx="2949">
                  <c:v>44629.478877314818</c:v>
                </c:pt>
                <c:pt idx="2950">
                  <c:v>44629.479594907411</c:v>
                </c:pt>
                <c:pt idx="2951">
                  <c:v>44629.480324074073</c:v>
                </c:pt>
                <c:pt idx="2952">
                  <c:v>44629.481053240743</c:v>
                </c:pt>
                <c:pt idx="2953">
                  <c:v>44629.481770833336</c:v>
                </c:pt>
                <c:pt idx="2954">
                  <c:v>44629.482499999998</c:v>
                </c:pt>
                <c:pt idx="2955">
                  <c:v>44629.483229166668</c:v>
                </c:pt>
                <c:pt idx="2956">
                  <c:v>44629.483946759261</c:v>
                </c:pt>
                <c:pt idx="2957">
                  <c:v>44629.484675925924</c:v>
                </c:pt>
                <c:pt idx="2958">
                  <c:v>44629.485405092593</c:v>
                </c:pt>
                <c:pt idx="2959">
                  <c:v>44629.486122685186</c:v>
                </c:pt>
                <c:pt idx="2960">
                  <c:v>44629.486851851849</c:v>
                </c:pt>
                <c:pt idx="2961">
                  <c:v>44629.487627314818</c:v>
                </c:pt>
                <c:pt idx="2962">
                  <c:v>44629.488356481481</c:v>
                </c:pt>
                <c:pt idx="2963">
                  <c:v>44629.489085648151</c:v>
                </c:pt>
                <c:pt idx="2964">
                  <c:v>44629.489803240744</c:v>
                </c:pt>
                <c:pt idx="2965">
                  <c:v>44629.490532407406</c:v>
                </c:pt>
                <c:pt idx="2966">
                  <c:v>44629.491261574076</c:v>
                </c:pt>
                <c:pt idx="2967">
                  <c:v>44629.491979166669</c:v>
                </c:pt>
                <c:pt idx="2968">
                  <c:v>44629.492708333331</c:v>
                </c:pt>
                <c:pt idx="2969">
                  <c:v>44629.493437500001</c:v>
                </c:pt>
                <c:pt idx="2970">
                  <c:v>44629.494166666664</c:v>
                </c:pt>
                <c:pt idx="2971">
                  <c:v>44629.494884259257</c:v>
                </c:pt>
                <c:pt idx="2972">
                  <c:v>44629.495613425926</c:v>
                </c:pt>
                <c:pt idx="2973">
                  <c:v>44629.496331018519</c:v>
                </c:pt>
                <c:pt idx="2974">
                  <c:v>44629.497060185182</c:v>
                </c:pt>
                <c:pt idx="2975">
                  <c:v>44629.497789351852</c:v>
                </c:pt>
                <c:pt idx="2976">
                  <c:v>44629.498506944445</c:v>
                </c:pt>
                <c:pt idx="2977">
                  <c:v>44629.499236111114</c:v>
                </c:pt>
                <c:pt idx="2978">
                  <c:v>44629.499965277777</c:v>
                </c:pt>
                <c:pt idx="2979">
                  <c:v>44629.500694444447</c:v>
                </c:pt>
                <c:pt idx="2980">
                  <c:v>44629.50141203704</c:v>
                </c:pt>
                <c:pt idx="2981">
                  <c:v>44629.502141203702</c:v>
                </c:pt>
                <c:pt idx="2982">
                  <c:v>44629.502916666665</c:v>
                </c:pt>
                <c:pt idx="2983">
                  <c:v>44629.503645833334</c:v>
                </c:pt>
                <c:pt idx="2984">
                  <c:v>44629.504363425927</c:v>
                </c:pt>
                <c:pt idx="2985">
                  <c:v>44629.50509259259</c:v>
                </c:pt>
                <c:pt idx="2986">
                  <c:v>44629.50582175926</c:v>
                </c:pt>
                <c:pt idx="2987">
                  <c:v>44629.506539351853</c:v>
                </c:pt>
                <c:pt idx="2988">
                  <c:v>44629.507268518515</c:v>
                </c:pt>
                <c:pt idx="2989">
                  <c:v>44629.507997685185</c:v>
                </c:pt>
                <c:pt idx="2990">
                  <c:v>44629.508715277778</c:v>
                </c:pt>
                <c:pt idx="2991">
                  <c:v>44629.509444444448</c:v>
                </c:pt>
                <c:pt idx="2992">
                  <c:v>44629.51017361111</c:v>
                </c:pt>
                <c:pt idx="2993">
                  <c:v>44629.510891203703</c:v>
                </c:pt>
                <c:pt idx="2994">
                  <c:v>44629.511620370373</c:v>
                </c:pt>
                <c:pt idx="2995">
                  <c:v>44629.512349537035</c:v>
                </c:pt>
                <c:pt idx="2996">
                  <c:v>44629.513067129628</c:v>
                </c:pt>
                <c:pt idx="2997">
                  <c:v>44629.513796296298</c:v>
                </c:pt>
                <c:pt idx="2998">
                  <c:v>44629.514525462961</c:v>
                </c:pt>
                <c:pt idx="2999">
                  <c:v>44629.515243055554</c:v>
                </c:pt>
                <c:pt idx="3000">
                  <c:v>44629.515972222223</c:v>
                </c:pt>
                <c:pt idx="3001">
                  <c:v>44629.516701388886</c:v>
                </c:pt>
                <c:pt idx="3002">
                  <c:v>44629.517418981479</c:v>
                </c:pt>
                <c:pt idx="3003">
                  <c:v>44629.518148148149</c:v>
                </c:pt>
                <c:pt idx="3004">
                  <c:v>44629.518877314818</c:v>
                </c:pt>
                <c:pt idx="3005">
                  <c:v>44629.519594907404</c:v>
                </c:pt>
                <c:pt idx="3006">
                  <c:v>44629.520324074074</c:v>
                </c:pt>
                <c:pt idx="3007">
                  <c:v>44629.521053240744</c:v>
                </c:pt>
                <c:pt idx="3008">
                  <c:v>44629.521770833337</c:v>
                </c:pt>
                <c:pt idx="3009">
                  <c:v>44629.522499999999</c:v>
                </c:pt>
                <c:pt idx="3010">
                  <c:v>44629.523229166669</c:v>
                </c:pt>
                <c:pt idx="3011">
                  <c:v>44629.523946759262</c:v>
                </c:pt>
                <c:pt idx="3012">
                  <c:v>44629.524675925924</c:v>
                </c:pt>
                <c:pt idx="3013">
                  <c:v>44629.525405092594</c:v>
                </c:pt>
                <c:pt idx="3014">
                  <c:v>44629.526122685187</c:v>
                </c:pt>
                <c:pt idx="3015">
                  <c:v>44629.52685185185</c:v>
                </c:pt>
                <c:pt idx="3016">
                  <c:v>44629.527581018519</c:v>
                </c:pt>
                <c:pt idx="3017">
                  <c:v>44629.528298611112</c:v>
                </c:pt>
                <c:pt idx="3018">
                  <c:v>44629.529027777775</c:v>
                </c:pt>
                <c:pt idx="3019">
                  <c:v>44629.529756944445</c:v>
                </c:pt>
                <c:pt idx="3020">
                  <c:v>44629.530474537038</c:v>
                </c:pt>
                <c:pt idx="3021">
                  <c:v>44629.5312037037</c:v>
                </c:pt>
                <c:pt idx="3022">
                  <c:v>44629.53193287037</c:v>
                </c:pt>
                <c:pt idx="3023">
                  <c:v>44629.532650462963</c:v>
                </c:pt>
                <c:pt idx="3024">
                  <c:v>44629.533379629633</c:v>
                </c:pt>
                <c:pt idx="3025">
                  <c:v>44629.534108796295</c:v>
                </c:pt>
                <c:pt idx="3026">
                  <c:v>44629.534826388888</c:v>
                </c:pt>
                <c:pt idx="3027">
                  <c:v>44629.535555555558</c:v>
                </c:pt>
                <c:pt idx="3028">
                  <c:v>44629.53628472222</c:v>
                </c:pt>
                <c:pt idx="3029">
                  <c:v>44629.537002314813</c:v>
                </c:pt>
                <c:pt idx="3030">
                  <c:v>44629.537731481483</c:v>
                </c:pt>
                <c:pt idx="3031">
                  <c:v>44629.538460648146</c:v>
                </c:pt>
                <c:pt idx="3032">
                  <c:v>44629.539178240739</c:v>
                </c:pt>
                <c:pt idx="3033">
                  <c:v>44629.539907407408</c:v>
                </c:pt>
                <c:pt idx="3034">
                  <c:v>44629.540636574071</c:v>
                </c:pt>
                <c:pt idx="3035">
                  <c:v>44629.541354166664</c:v>
                </c:pt>
                <c:pt idx="3036">
                  <c:v>44629.542083333334</c:v>
                </c:pt>
                <c:pt idx="3037">
                  <c:v>44629.542812500003</c:v>
                </c:pt>
                <c:pt idx="3038">
                  <c:v>44629.543530092589</c:v>
                </c:pt>
                <c:pt idx="3039">
                  <c:v>44629.544259259259</c:v>
                </c:pt>
                <c:pt idx="3040">
                  <c:v>44629.544988425929</c:v>
                </c:pt>
                <c:pt idx="3041">
                  <c:v>44629.545717592591</c:v>
                </c:pt>
                <c:pt idx="3042">
                  <c:v>44629.546435185184</c:v>
                </c:pt>
                <c:pt idx="3043">
                  <c:v>44629.547164351854</c:v>
                </c:pt>
                <c:pt idx="3044">
                  <c:v>44629.547881944447</c:v>
                </c:pt>
                <c:pt idx="3045">
                  <c:v>44629.548611111109</c:v>
                </c:pt>
                <c:pt idx="3046">
                  <c:v>44629.549340277779</c:v>
                </c:pt>
                <c:pt idx="3047">
                  <c:v>44629.550069444442</c:v>
                </c:pt>
                <c:pt idx="3048">
                  <c:v>44629.550787037035</c:v>
                </c:pt>
                <c:pt idx="3049">
                  <c:v>44629.551516203705</c:v>
                </c:pt>
                <c:pt idx="3050">
                  <c:v>44629.552245370367</c:v>
                </c:pt>
                <c:pt idx="3051">
                  <c:v>44629.55296296296</c:v>
                </c:pt>
                <c:pt idx="3052">
                  <c:v>44629.55369212963</c:v>
                </c:pt>
                <c:pt idx="3053">
                  <c:v>44629.5544212963</c:v>
                </c:pt>
                <c:pt idx="3054">
                  <c:v>44629.555138888885</c:v>
                </c:pt>
                <c:pt idx="3055">
                  <c:v>44629.555868055555</c:v>
                </c:pt>
                <c:pt idx="3056">
                  <c:v>44629.556597222225</c:v>
                </c:pt>
                <c:pt idx="3057">
                  <c:v>44629.557314814818</c:v>
                </c:pt>
                <c:pt idx="3058">
                  <c:v>44629.55804398148</c:v>
                </c:pt>
                <c:pt idx="3059">
                  <c:v>44629.55877314815</c:v>
                </c:pt>
                <c:pt idx="3060">
                  <c:v>44629.559490740743</c:v>
                </c:pt>
                <c:pt idx="3061">
                  <c:v>44629.560219907406</c:v>
                </c:pt>
                <c:pt idx="3062">
                  <c:v>44629.560949074075</c:v>
                </c:pt>
                <c:pt idx="3063">
                  <c:v>44629.561666666668</c:v>
                </c:pt>
                <c:pt idx="3064">
                  <c:v>44629.562395833331</c:v>
                </c:pt>
                <c:pt idx="3065">
                  <c:v>44629.563125000001</c:v>
                </c:pt>
                <c:pt idx="3066">
                  <c:v>44629.563842592594</c:v>
                </c:pt>
                <c:pt idx="3067">
                  <c:v>44629.564571759256</c:v>
                </c:pt>
                <c:pt idx="3068">
                  <c:v>44629.565300925926</c:v>
                </c:pt>
                <c:pt idx="3069">
                  <c:v>44629.566018518519</c:v>
                </c:pt>
                <c:pt idx="3070">
                  <c:v>44629.566747685189</c:v>
                </c:pt>
                <c:pt idx="3071">
                  <c:v>44629.567476851851</c:v>
                </c:pt>
                <c:pt idx="3072">
                  <c:v>44629.568194444444</c:v>
                </c:pt>
                <c:pt idx="3073">
                  <c:v>44629.568923611114</c:v>
                </c:pt>
                <c:pt idx="3074">
                  <c:v>44629.569652777776</c:v>
                </c:pt>
                <c:pt idx="3075">
                  <c:v>44629.570370370369</c:v>
                </c:pt>
                <c:pt idx="3076">
                  <c:v>44629.571099537039</c:v>
                </c:pt>
                <c:pt idx="3077">
                  <c:v>44629.571828703702</c:v>
                </c:pt>
                <c:pt idx="3078">
                  <c:v>44629.572546296295</c:v>
                </c:pt>
                <c:pt idx="3079">
                  <c:v>44629.573275462964</c:v>
                </c:pt>
                <c:pt idx="3080">
                  <c:v>44629.574004629627</c:v>
                </c:pt>
                <c:pt idx="3081">
                  <c:v>44629.57472222222</c:v>
                </c:pt>
                <c:pt idx="3082">
                  <c:v>44629.57545138889</c:v>
                </c:pt>
                <c:pt idx="3083">
                  <c:v>44629.576180555552</c:v>
                </c:pt>
                <c:pt idx="3084">
                  <c:v>44629.576898148145</c:v>
                </c:pt>
                <c:pt idx="3085">
                  <c:v>44629.577627314815</c:v>
                </c:pt>
                <c:pt idx="3086">
                  <c:v>44629.578344907408</c:v>
                </c:pt>
                <c:pt idx="3087">
                  <c:v>44629.579074074078</c:v>
                </c:pt>
                <c:pt idx="3088">
                  <c:v>44629.57980324074</c:v>
                </c:pt>
                <c:pt idx="3089">
                  <c:v>44629.58053240741</c:v>
                </c:pt>
                <c:pt idx="3090">
                  <c:v>44629.581250000003</c:v>
                </c:pt>
                <c:pt idx="3091">
                  <c:v>44629.581979166665</c:v>
                </c:pt>
                <c:pt idx="3092">
                  <c:v>44629.582708333335</c:v>
                </c:pt>
                <c:pt idx="3093">
                  <c:v>44629.583425925928</c:v>
                </c:pt>
                <c:pt idx="3094">
                  <c:v>44629.584155092591</c:v>
                </c:pt>
                <c:pt idx="3095">
                  <c:v>44629.58488425926</c:v>
                </c:pt>
                <c:pt idx="3096">
                  <c:v>44629.585601851853</c:v>
                </c:pt>
                <c:pt idx="3097">
                  <c:v>44629.586331018516</c:v>
                </c:pt>
                <c:pt idx="3098">
                  <c:v>44629.587060185186</c:v>
                </c:pt>
                <c:pt idx="3099">
                  <c:v>44629.587777777779</c:v>
                </c:pt>
                <c:pt idx="3100">
                  <c:v>44629.588506944441</c:v>
                </c:pt>
                <c:pt idx="3101">
                  <c:v>44629.589236111111</c:v>
                </c:pt>
                <c:pt idx="3102">
                  <c:v>44629.589953703704</c:v>
                </c:pt>
                <c:pt idx="3103">
                  <c:v>44629.590682870374</c:v>
                </c:pt>
                <c:pt idx="3104">
                  <c:v>44629.591412037036</c:v>
                </c:pt>
                <c:pt idx="3105">
                  <c:v>44629.592129629629</c:v>
                </c:pt>
                <c:pt idx="3106">
                  <c:v>44629.592858796299</c:v>
                </c:pt>
                <c:pt idx="3107">
                  <c:v>44629.593587962961</c:v>
                </c:pt>
                <c:pt idx="3108">
                  <c:v>44629.594305555554</c:v>
                </c:pt>
                <c:pt idx="3109">
                  <c:v>44629.595034722224</c:v>
                </c:pt>
                <c:pt idx="3110">
                  <c:v>44629.595763888887</c:v>
                </c:pt>
                <c:pt idx="3111">
                  <c:v>44629.59648148148</c:v>
                </c:pt>
                <c:pt idx="3112">
                  <c:v>44629.597210648149</c:v>
                </c:pt>
                <c:pt idx="3113">
                  <c:v>44629.597939814812</c:v>
                </c:pt>
                <c:pt idx="3114">
                  <c:v>44629.598668981482</c:v>
                </c:pt>
                <c:pt idx="3115">
                  <c:v>44629.599386574075</c:v>
                </c:pt>
                <c:pt idx="3116">
                  <c:v>44629.600115740737</c:v>
                </c:pt>
                <c:pt idx="3117">
                  <c:v>44629.600844907407</c:v>
                </c:pt>
                <c:pt idx="3118">
                  <c:v>44629.601620370369</c:v>
                </c:pt>
                <c:pt idx="3119">
                  <c:v>44629.602337962962</c:v>
                </c:pt>
                <c:pt idx="3120">
                  <c:v>44629.603067129632</c:v>
                </c:pt>
                <c:pt idx="3121">
                  <c:v>44629.603796296295</c:v>
                </c:pt>
                <c:pt idx="3122">
                  <c:v>44629.604513888888</c:v>
                </c:pt>
                <c:pt idx="3123">
                  <c:v>44629.605243055557</c:v>
                </c:pt>
                <c:pt idx="3124">
                  <c:v>44629.60597222222</c:v>
                </c:pt>
                <c:pt idx="3125">
                  <c:v>44629.60670138889</c:v>
                </c:pt>
                <c:pt idx="3126">
                  <c:v>44629.607418981483</c:v>
                </c:pt>
                <c:pt idx="3127">
                  <c:v>44629.608148148145</c:v>
                </c:pt>
                <c:pt idx="3128">
                  <c:v>44629.608865740738</c:v>
                </c:pt>
                <c:pt idx="3129">
                  <c:v>44629.609594907408</c:v>
                </c:pt>
                <c:pt idx="3130">
                  <c:v>44629.610324074078</c:v>
                </c:pt>
                <c:pt idx="3131">
                  <c:v>44629.611041666663</c:v>
                </c:pt>
                <c:pt idx="3132">
                  <c:v>44629.611770833333</c:v>
                </c:pt>
                <c:pt idx="3133">
                  <c:v>44629.612500000003</c:v>
                </c:pt>
                <c:pt idx="3134">
                  <c:v>44629.613217592596</c:v>
                </c:pt>
                <c:pt idx="3135">
                  <c:v>44629.613946759258</c:v>
                </c:pt>
                <c:pt idx="3136">
                  <c:v>44629.614675925928</c:v>
                </c:pt>
                <c:pt idx="3137">
                  <c:v>44629.615405092591</c:v>
                </c:pt>
                <c:pt idx="3138">
                  <c:v>44629.616122685184</c:v>
                </c:pt>
                <c:pt idx="3139">
                  <c:v>44629.616851851853</c:v>
                </c:pt>
                <c:pt idx="3140">
                  <c:v>44629.617581018516</c:v>
                </c:pt>
                <c:pt idx="3141">
                  <c:v>44629.618298611109</c:v>
                </c:pt>
                <c:pt idx="3142">
                  <c:v>44629.619027777779</c:v>
                </c:pt>
                <c:pt idx="3143">
                  <c:v>44629.619756944441</c:v>
                </c:pt>
                <c:pt idx="3144">
                  <c:v>44629.620474537034</c:v>
                </c:pt>
                <c:pt idx="3145">
                  <c:v>44629.621203703704</c:v>
                </c:pt>
                <c:pt idx="3146">
                  <c:v>44629.621932870374</c:v>
                </c:pt>
                <c:pt idx="3147">
                  <c:v>44629.622650462959</c:v>
                </c:pt>
                <c:pt idx="3148">
                  <c:v>44629.623379629629</c:v>
                </c:pt>
                <c:pt idx="3149">
                  <c:v>44629.624108796299</c:v>
                </c:pt>
                <c:pt idx="3150">
                  <c:v>44629.624826388892</c:v>
                </c:pt>
                <c:pt idx="3151">
                  <c:v>44629.625555555554</c:v>
                </c:pt>
                <c:pt idx="3152">
                  <c:v>44629.626284722224</c:v>
                </c:pt>
                <c:pt idx="3153">
                  <c:v>44629.627002314817</c:v>
                </c:pt>
                <c:pt idx="3154">
                  <c:v>44629.62773148148</c:v>
                </c:pt>
                <c:pt idx="3155">
                  <c:v>44629.628460648149</c:v>
                </c:pt>
                <c:pt idx="3156">
                  <c:v>44629.629178240742</c:v>
                </c:pt>
                <c:pt idx="3157">
                  <c:v>44629.629907407405</c:v>
                </c:pt>
                <c:pt idx="3158">
                  <c:v>44629.630636574075</c:v>
                </c:pt>
                <c:pt idx="3159">
                  <c:v>44629.631354166668</c:v>
                </c:pt>
                <c:pt idx="3160">
                  <c:v>44629.63208333333</c:v>
                </c:pt>
                <c:pt idx="3161">
                  <c:v>44629.6328125</c:v>
                </c:pt>
                <c:pt idx="3162">
                  <c:v>44629.633530092593</c:v>
                </c:pt>
                <c:pt idx="3163">
                  <c:v>44629.634259259263</c:v>
                </c:pt>
                <c:pt idx="3164">
                  <c:v>44629.634988425925</c:v>
                </c:pt>
                <c:pt idx="3165">
                  <c:v>44629.635706018518</c:v>
                </c:pt>
                <c:pt idx="3166">
                  <c:v>44629.636435185188</c:v>
                </c:pt>
                <c:pt idx="3167">
                  <c:v>44629.637164351851</c:v>
                </c:pt>
                <c:pt idx="3168">
                  <c:v>44629.637881944444</c:v>
                </c:pt>
                <c:pt idx="3169">
                  <c:v>44629.638611111113</c:v>
                </c:pt>
                <c:pt idx="3170">
                  <c:v>44629.639340277776</c:v>
                </c:pt>
                <c:pt idx="3171">
                  <c:v>44629.640057870369</c:v>
                </c:pt>
                <c:pt idx="3172">
                  <c:v>44629.640787037039</c:v>
                </c:pt>
                <c:pt idx="3173">
                  <c:v>44629.641516203701</c:v>
                </c:pt>
                <c:pt idx="3174">
                  <c:v>44629.642245370371</c:v>
                </c:pt>
                <c:pt idx="3175">
                  <c:v>44629.642962962964</c:v>
                </c:pt>
                <c:pt idx="3176">
                  <c:v>44629.643692129626</c:v>
                </c:pt>
                <c:pt idx="3177">
                  <c:v>44629.644421296296</c:v>
                </c:pt>
                <c:pt idx="3178">
                  <c:v>44629.645138888889</c:v>
                </c:pt>
                <c:pt idx="3179">
                  <c:v>44629.645868055559</c:v>
                </c:pt>
                <c:pt idx="3180">
                  <c:v>44629.646597222221</c:v>
                </c:pt>
                <c:pt idx="3181">
                  <c:v>44629.647314814814</c:v>
                </c:pt>
                <c:pt idx="3182">
                  <c:v>44629.648043981484</c:v>
                </c:pt>
                <c:pt idx="3183">
                  <c:v>44629.648773148147</c:v>
                </c:pt>
                <c:pt idx="3184">
                  <c:v>44629.64949074074</c:v>
                </c:pt>
                <c:pt idx="3185">
                  <c:v>44629.650219907409</c:v>
                </c:pt>
                <c:pt idx="3186">
                  <c:v>44629.650949074072</c:v>
                </c:pt>
                <c:pt idx="3187">
                  <c:v>44629.651666666665</c:v>
                </c:pt>
                <c:pt idx="3188">
                  <c:v>44629.652395833335</c:v>
                </c:pt>
                <c:pt idx="3189">
                  <c:v>44629.653124999997</c:v>
                </c:pt>
                <c:pt idx="3190">
                  <c:v>44629.65384259259</c:v>
                </c:pt>
                <c:pt idx="3191">
                  <c:v>44629.65457175926</c:v>
                </c:pt>
                <c:pt idx="3192">
                  <c:v>44629.655300925922</c:v>
                </c:pt>
                <c:pt idx="3193">
                  <c:v>44629.656018518515</c:v>
                </c:pt>
                <c:pt idx="3194">
                  <c:v>44629.656805555554</c:v>
                </c:pt>
                <c:pt idx="3195">
                  <c:v>44629.657523148147</c:v>
                </c:pt>
                <c:pt idx="3196">
                  <c:v>44629.658252314817</c:v>
                </c:pt>
                <c:pt idx="3197">
                  <c:v>44629.65896990741</c:v>
                </c:pt>
                <c:pt idx="3198">
                  <c:v>44629.659699074073</c:v>
                </c:pt>
                <c:pt idx="3199">
                  <c:v>44629.660428240742</c:v>
                </c:pt>
                <c:pt idx="3200">
                  <c:v>44629.661157407405</c:v>
                </c:pt>
                <c:pt idx="3201">
                  <c:v>44629.661874999998</c:v>
                </c:pt>
                <c:pt idx="3202">
                  <c:v>44629.662604166668</c:v>
                </c:pt>
                <c:pt idx="3203">
                  <c:v>44629.66333333333</c:v>
                </c:pt>
                <c:pt idx="3204">
                  <c:v>44629.664050925923</c:v>
                </c:pt>
                <c:pt idx="3205">
                  <c:v>44629.664780092593</c:v>
                </c:pt>
                <c:pt idx="3206">
                  <c:v>44629.665509259263</c:v>
                </c:pt>
                <c:pt idx="3207">
                  <c:v>44629.666226851848</c:v>
                </c:pt>
                <c:pt idx="3208">
                  <c:v>44629.666956018518</c:v>
                </c:pt>
                <c:pt idx="3209">
                  <c:v>44629.667685185188</c:v>
                </c:pt>
                <c:pt idx="3210">
                  <c:v>44629.668402777781</c:v>
                </c:pt>
                <c:pt idx="3211">
                  <c:v>44629.669131944444</c:v>
                </c:pt>
                <c:pt idx="3212">
                  <c:v>44629.669861111113</c:v>
                </c:pt>
                <c:pt idx="3213">
                  <c:v>44629.670578703706</c:v>
                </c:pt>
                <c:pt idx="3214">
                  <c:v>44629.671307870369</c:v>
                </c:pt>
                <c:pt idx="3215">
                  <c:v>44629.672037037039</c:v>
                </c:pt>
                <c:pt idx="3216">
                  <c:v>44629.672754629632</c:v>
                </c:pt>
                <c:pt idx="3217">
                  <c:v>44629.673483796294</c:v>
                </c:pt>
                <c:pt idx="3218">
                  <c:v>44629.674212962964</c:v>
                </c:pt>
                <c:pt idx="3219">
                  <c:v>44629.674930555557</c:v>
                </c:pt>
                <c:pt idx="3220">
                  <c:v>44629.675717592596</c:v>
                </c:pt>
                <c:pt idx="3221">
                  <c:v>44629.676435185182</c:v>
                </c:pt>
                <c:pt idx="3222">
                  <c:v>44629.677164351851</c:v>
                </c:pt>
                <c:pt idx="3223">
                  <c:v>44629.677893518521</c:v>
                </c:pt>
                <c:pt idx="3224">
                  <c:v>44629.678611111114</c:v>
                </c:pt>
                <c:pt idx="3225">
                  <c:v>44629.679340277777</c:v>
                </c:pt>
                <c:pt idx="3226">
                  <c:v>44629.680115740739</c:v>
                </c:pt>
                <c:pt idx="3227">
                  <c:v>44629.680844907409</c:v>
                </c:pt>
                <c:pt idx="3228">
                  <c:v>44629.681562500002</c:v>
                </c:pt>
                <c:pt idx="3229">
                  <c:v>44629.682291666664</c:v>
                </c:pt>
                <c:pt idx="3230">
                  <c:v>44629.683020833334</c:v>
                </c:pt>
                <c:pt idx="3231">
                  <c:v>44629.683738425927</c:v>
                </c:pt>
                <c:pt idx="3232">
                  <c:v>44629.684467592589</c:v>
                </c:pt>
                <c:pt idx="3233">
                  <c:v>44629.685196759259</c:v>
                </c:pt>
                <c:pt idx="3234">
                  <c:v>44629.685914351852</c:v>
                </c:pt>
                <c:pt idx="3235">
                  <c:v>44629.686643518522</c:v>
                </c:pt>
                <c:pt idx="3236">
                  <c:v>44629.687372685185</c:v>
                </c:pt>
                <c:pt idx="3237">
                  <c:v>44629.688090277778</c:v>
                </c:pt>
                <c:pt idx="3238">
                  <c:v>44629.688819444447</c:v>
                </c:pt>
                <c:pt idx="3239">
                  <c:v>44629.68954861111</c:v>
                </c:pt>
                <c:pt idx="3240">
                  <c:v>44629.690266203703</c:v>
                </c:pt>
                <c:pt idx="3241">
                  <c:v>44629.690995370373</c:v>
                </c:pt>
                <c:pt idx="3242">
                  <c:v>44629.691724537035</c:v>
                </c:pt>
                <c:pt idx="3243">
                  <c:v>44629.692442129628</c:v>
                </c:pt>
                <c:pt idx="3244">
                  <c:v>44629.693171296298</c:v>
                </c:pt>
                <c:pt idx="3245">
                  <c:v>44629.69390046296</c:v>
                </c:pt>
                <c:pt idx="3246">
                  <c:v>44629.694618055553</c:v>
                </c:pt>
                <c:pt idx="3247">
                  <c:v>44629.695393518516</c:v>
                </c:pt>
                <c:pt idx="3248">
                  <c:v>44629.696122685185</c:v>
                </c:pt>
                <c:pt idx="3249">
                  <c:v>44629.696851851855</c:v>
                </c:pt>
                <c:pt idx="3250">
                  <c:v>44629.697569444441</c:v>
                </c:pt>
                <c:pt idx="3251">
                  <c:v>44629.698298611111</c:v>
                </c:pt>
                <c:pt idx="3252">
                  <c:v>44629.69902777778</c:v>
                </c:pt>
                <c:pt idx="3253">
                  <c:v>44629.699745370373</c:v>
                </c:pt>
                <c:pt idx="3254">
                  <c:v>44629.700474537036</c:v>
                </c:pt>
                <c:pt idx="3255">
                  <c:v>44629.701203703706</c:v>
                </c:pt>
                <c:pt idx="3256">
                  <c:v>44629.701921296299</c:v>
                </c:pt>
                <c:pt idx="3257">
                  <c:v>44629.702650462961</c:v>
                </c:pt>
                <c:pt idx="3258">
                  <c:v>44629.703379629631</c:v>
                </c:pt>
                <c:pt idx="3259">
                  <c:v>44629.704097222224</c:v>
                </c:pt>
                <c:pt idx="3260">
                  <c:v>44629.704826388886</c:v>
                </c:pt>
                <c:pt idx="3261">
                  <c:v>44629.705555555556</c:v>
                </c:pt>
                <c:pt idx="3262">
                  <c:v>44629.706273148149</c:v>
                </c:pt>
                <c:pt idx="3263">
                  <c:v>44629.707002314812</c:v>
                </c:pt>
                <c:pt idx="3264">
                  <c:v>44629.707731481481</c:v>
                </c:pt>
                <c:pt idx="3265">
                  <c:v>44629.708449074074</c:v>
                </c:pt>
                <c:pt idx="3266">
                  <c:v>44629.709178240744</c:v>
                </c:pt>
                <c:pt idx="3267">
                  <c:v>44629.709907407407</c:v>
                </c:pt>
                <c:pt idx="3268">
                  <c:v>44629.710625</c:v>
                </c:pt>
                <c:pt idx="3269">
                  <c:v>44629.711354166669</c:v>
                </c:pt>
                <c:pt idx="3270">
                  <c:v>44629.712083333332</c:v>
                </c:pt>
                <c:pt idx="3271">
                  <c:v>44629.712800925925</c:v>
                </c:pt>
                <c:pt idx="3272">
                  <c:v>44629.713530092595</c:v>
                </c:pt>
                <c:pt idx="3273">
                  <c:v>44629.714259259257</c:v>
                </c:pt>
                <c:pt idx="3274">
                  <c:v>44629.71497685185</c:v>
                </c:pt>
                <c:pt idx="3275">
                  <c:v>44629.71570601852</c:v>
                </c:pt>
                <c:pt idx="3276">
                  <c:v>44629.716435185182</c:v>
                </c:pt>
                <c:pt idx="3277">
                  <c:v>44629.717152777775</c:v>
                </c:pt>
                <c:pt idx="3278">
                  <c:v>44629.717881944445</c:v>
                </c:pt>
                <c:pt idx="3279">
                  <c:v>44629.718611111108</c:v>
                </c:pt>
                <c:pt idx="3280">
                  <c:v>44629.719340277778</c:v>
                </c:pt>
                <c:pt idx="3281">
                  <c:v>44629.720057870371</c:v>
                </c:pt>
                <c:pt idx="3282">
                  <c:v>44629.72078703704</c:v>
                </c:pt>
                <c:pt idx="3283">
                  <c:v>44629.721562500003</c:v>
                </c:pt>
                <c:pt idx="3284">
                  <c:v>44629.722280092596</c:v>
                </c:pt>
                <c:pt idx="3285">
                  <c:v>44629.723009259258</c:v>
                </c:pt>
                <c:pt idx="3286">
                  <c:v>44629.723738425928</c:v>
                </c:pt>
                <c:pt idx="3287">
                  <c:v>44629.724456018521</c:v>
                </c:pt>
                <c:pt idx="3288">
                  <c:v>44629.725185185183</c:v>
                </c:pt>
                <c:pt idx="3289">
                  <c:v>44629.725914351853</c:v>
                </c:pt>
                <c:pt idx="3290">
                  <c:v>44629.726643518516</c:v>
                </c:pt>
                <c:pt idx="3291">
                  <c:v>44629.727361111109</c:v>
                </c:pt>
                <c:pt idx="3292">
                  <c:v>44629.728090277778</c:v>
                </c:pt>
                <c:pt idx="3293">
                  <c:v>44629.728819444441</c:v>
                </c:pt>
                <c:pt idx="3294">
                  <c:v>44629.729537037034</c:v>
                </c:pt>
                <c:pt idx="3295">
                  <c:v>44629.730266203704</c:v>
                </c:pt>
                <c:pt idx="3296">
                  <c:v>44629.730983796297</c:v>
                </c:pt>
                <c:pt idx="3297">
                  <c:v>44629.731712962966</c:v>
                </c:pt>
                <c:pt idx="3298">
                  <c:v>44629.732442129629</c:v>
                </c:pt>
                <c:pt idx="3299">
                  <c:v>44629.733159722222</c:v>
                </c:pt>
                <c:pt idx="3300">
                  <c:v>44629.733888888892</c:v>
                </c:pt>
                <c:pt idx="3301">
                  <c:v>44629.734618055554</c:v>
                </c:pt>
                <c:pt idx="3302">
                  <c:v>44629.735347222224</c:v>
                </c:pt>
                <c:pt idx="3303">
                  <c:v>44629.736064814817</c:v>
                </c:pt>
                <c:pt idx="3304">
                  <c:v>44629.736793981479</c:v>
                </c:pt>
                <c:pt idx="3305">
                  <c:v>44629.737523148149</c:v>
                </c:pt>
                <c:pt idx="3306">
                  <c:v>44629.738240740742</c:v>
                </c:pt>
                <c:pt idx="3307">
                  <c:v>44629.738969907405</c:v>
                </c:pt>
                <c:pt idx="3308">
                  <c:v>44629.739699074074</c:v>
                </c:pt>
                <c:pt idx="3309">
                  <c:v>44629.740416666667</c:v>
                </c:pt>
                <c:pt idx="3310">
                  <c:v>44629.74114583333</c:v>
                </c:pt>
                <c:pt idx="3311">
                  <c:v>44629.741875</c:v>
                </c:pt>
                <c:pt idx="3312">
                  <c:v>44629.742592592593</c:v>
                </c:pt>
                <c:pt idx="3313">
                  <c:v>44629.743321759262</c:v>
                </c:pt>
                <c:pt idx="3314">
                  <c:v>44629.744050925925</c:v>
                </c:pt>
                <c:pt idx="3315">
                  <c:v>44629.744768518518</c:v>
                </c:pt>
                <c:pt idx="3316">
                  <c:v>44629.745497685188</c:v>
                </c:pt>
                <c:pt idx="3317">
                  <c:v>44629.74622685185</c:v>
                </c:pt>
                <c:pt idx="3318">
                  <c:v>44629.746944444443</c:v>
                </c:pt>
                <c:pt idx="3319">
                  <c:v>44629.747673611113</c:v>
                </c:pt>
                <c:pt idx="3320">
                  <c:v>44629.748402777775</c:v>
                </c:pt>
                <c:pt idx="3321">
                  <c:v>44629.749120370368</c:v>
                </c:pt>
                <c:pt idx="3322">
                  <c:v>44629.749849537038</c:v>
                </c:pt>
                <c:pt idx="3323">
                  <c:v>44629.750578703701</c:v>
                </c:pt>
                <c:pt idx="3324">
                  <c:v>44629.751331018517</c:v>
                </c:pt>
                <c:pt idx="3325">
                  <c:v>44629.75204861111</c:v>
                </c:pt>
                <c:pt idx="3326">
                  <c:v>44629.75277777778</c:v>
                </c:pt>
                <c:pt idx="3327">
                  <c:v>44629.753506944442</c:v>
                </c:pt>
                <c:pt idx="3328">
                  <c:v>44629.754224537035</c:v>
                </c:pt>
                <c:pt idx="3329">
                  <c:v>44629.754999999997</c:v>
                </c:pt>
                <c:pt idx="3330">
                  <c:v>44629.755729166667</c:v>
                </c:pt>
                <c:pt idx="3331">
                  <c:v>44629.756458333337</c:v>
                </c:pt>
                <c:pt idx="3332">
                  <c:v>44629.757175925923</c:v>
                </c:pt>
                <c:pt idx="3333">
                  <c:v>44629.757905092592</c:v>
                </c:pt>
                <c:pt idx="3334">
                  <c:v>44629.758634259262</c:v>
                </c:pt>
                <c:pt idx="3335">
                  <c:v>44629.759351851855</c:v>
                </c:pt>
                <c:pt idx="3336">
                  <c:v>44629.760081018518</c:v>
                </c:pt>
                <c:pt idx="3337">
                  <c:v>44629.760810185187</c:v>
                </c:pt>
                <c:pt idx="3338">
                  <c:v>44629.76152777778</c:v>
                </c:pt>
                <c:pt idx="3339">
                  <c:v>44629.762256944443</c:v>
                </c:pt>
                <c:pt idx="3340">
                  <c:v>44629.762986111113</c:v>
                </c:pt>
                <c:pt idx="3341">
                  <c:v>44629.763703703706</c:v>
                </c:pt>
                <c:pt idx="3342">
                  <c:v>44629.764432870368</c:v>
                </c:pt>
                <c:pt idx="3343">
                  <c:v>44629.765162037038</c:v>
                </c:pt>
                <c:pt idx="3344">
                  <c:v>44629.765879629631</c:v>
                </c:pt>
                <c:pt idx="3345">
                  <c:v>44629.766608796293</c:v>
                </c:pt>
                <c:pt idx="3346">
                  <c:v>44629.767337962963</c:v>
                </c:pt>
                <c:pt idx="3347">
                  <c:v>44629.768055555556</c:v>
                </c:pt>
                <c:pt idx="3348">
                  <c:v>44629.768784722219</c:v>
                </c:pt>
                <c:pt idx="3349">
                  <c:v>44629.769513888888</c:v>
                </c:pt>
                <c:pt idx="3350">
                  <c:v>44629.770231481481</c:v>
                </c:pt>
                <c:pt idx="3351">
                  <c:v>44629.770960648151</c:v>
                </c:pt>
                <c:pt idx="3352">
                  <c:v>44629.771689814814</c:v>
                </c:pt>
                <c:pt idx="3353">
                  <c:v>44629.772407407407</c:v>
                </c:pt>
                <c:pt idx="3354">
                  <c:v>44629.773136574076</c:v>
                </c:pt>
                <c:pt idx="3355">
                  <c:v>44629.773865740739</c:v>
                </c:pt>
                <c:pt idx="3356">
                  <c:v>44629.774583333332</c:v>
                </c:pt>
                <c:pt idx="3357">
                  <c:v>44629.775312500002</c:v>
                </c:pt>
                <c:pt idx="3358">
                  <c:v>44629.776041666664</c:v>
                </c:pt>
                <c:pt idx="3359">
                  <c:v>44629.776759259257</c:v>
                </c:pt>
                <c:pt idx="3360">
                  <c:v>44629.77753472222</c:v>
                </c:pt>
                <c:pt idx="3361">
                  <c:v>44629.778263888889</c:v>
                </c:pt>
                <c:pt idx="3362">
                  <c:v>44629.778993055559</c:v>
                </c:pt>
                <c:pt idx="3363">
                  <c:v>44629.779710648145</c:v>
                </c:pt>
                <c:pt idx="3364">
                  <c:v>44629.780439814815</c:v>
                </c:pt>
                <c:pt idx="3365">
                  <c:v>44629.781168981484</c:v>
                </c:pt>
                <c:pt idx="3366">
                  <c:v>44629.781886574077</c:v>
                </c:pt>
                <c:pt idx="3367">
                  <c:v>44629.78261574074</c:v>
                </c:pt>
                <c:pt idx="3368">
                  <c:v>44629.78334490741</c:v>
                </c:pt>
                <c:pt idx="3369">
                  <c:v>44629.784062500003</c:v>
                </c:pt>
                <c:pt idx="3370">
                  <c:v>44629.784791666665</c:v>
                </c:pt>
                <c:pt idx="3371">
                  <c:v>44629.785567129627</c:v>
                </c:pt>
                <c:pt idx="3372">
                  <c:v>44629.786296296297</c:v>
                </c:pt>
                <c:pt idx="3373">
                  <c:v>44629.78701388889</c:v>
                </c:pt>
                <c:pt idx="3374">
                  <c:v>44629.787743055553</c:v>
                </c:pt>
                <c:pt idx="3375">
                  <c:v>44629.788472222222</c:v>
                </c:pt>
                <c:pt idx="3376">
                  <c:v>44629.789189814815</c:v>
                </c:pt>
                <c:pt idx="3377">
                  <c:v>44629.789918981478</c:v>
                </c:pt>
                <c:pt idx="3378">
                  <c:v>44629.790648148148</c:v>
                </c:pt>
                <c:pt idx="3379">
                  <c:v>44629.791365740741</c:v>
                </c:pt>
                <c:pt idx="3380">
                  <c:v>44629.792094907411</c:v>
                </c:pt>
                <c:pt idx="3381">
                  <c:v>44629.792824074073</c:v>
                </c:pt>
                <c:pt idx="3382">
                  <c:v>44629.793541666666</c:v>
                </c:pt>
                <c:pt idx="3383">
                  <c:v>44629.794270833336</c:v>
                </c:pt>
                <c:pt idx="3384">
                  <c:v>44629.794999999998</c:v>
                </c:pt>
                <c:pt idx="3385">
                  <c:v>44629.795717592591</c:v>
                </c:pt>
                <c:pt idx="3386">
                  <c:v>44629.796446759261</c:v>
                </c:pt>
                <c:pt idx="3387">
                  <c:v>44629.797175925924</c:v>
                </c:pt>
                <c:pt idx="3388">
                  <c:v>44629.797893518517</c:v>
                </c:pt>
                <c:pt idx="3389">
                  <c:v>44629.798622685186</c:v>
                </c:pt>
                <c:pt idx="3390">
                  <c:v>44629.799351851849</c:v>
                </c:pt>
                <c:pt idx="3391">
                  <c:v>44629.800069444442</c:v>
                </c:pt>
                <c:pt idx="3392">
                  <c:v>44629.800798611112</c:v>
                </c:pt>
                <c:pt idx="3393">
                  <c:v>44629.801527777781</c:v>
                </c:pt>
                <c:pt idx="3394">
                  <c:v>44629.802245370367</c:v>
                </c:pt>
                <c:pt idx="3395">
                  <c:v>44629.802974537037</c:v>
                </c:pt>
                <c:pt idx="3396">
                  <c:v>44629.803703703707</c:v>
                </c:pt>
                <c:pt idx="3397">
                  <c:v>44629.8044212963</c:v>
                </c:pt>
                <c:pt idx="3398">
                  <c:v>44629.805150462962</c:v>
                </c:pt>
                <c:pt idx="3399">
                  <c:v>44629.805879629632</c:v>
                </c:pt>
                <c:pt idx="3400">
                  <c:v>44629.806597222225</c:v>
                </c:pt>
                <c:pt idx="3401">
                  <c:v>44629.807326388887</c:v>
                </c:pt>
                <c:pt idx="3402">
                  <c:v>44629.808055555557</c:v>
                </c:pt>
                <c:pt idx="3403">
                  <c:v>44629.80877314815</c:v>
                </c:pt>
                <c:pt idx="3404">
                  <c:v>44629.809502314813</c:v>
                </c:pt>
                <c:pt idx="3405">
                  <c:v>44629.810231481482</c:v>
                </c:pt>
                <c:pt idx="3406">
                  <c:v>44629.810949074075</c:v>
                </c:pt>
                <c:pt idx="3407">
                  <c:v>44629.811678240738</c:v>
                </c:pt>
                <c:pt idx="3408">
                  <c:v>44629.812407407408</c:v>
                </c:pt>
                <c:pt idx="3409">
                  <c:v>44629.813125000001</c:v>
                </c:pt>
                <c:pt idx="3410">
                  <c:v>44629.813854166663</c:v>
                </c:pt>
                <c:pt idx="3411">
                  <c:v>44629.814583333333</c:v>
                </c:pt>
                <c:pt idx="3412">
                  <c:v>44629.815300925926</c:v>
                </c:pt>
                <c:pt idx="3413">
                  <c:v>44629.816030092596</c:v>
                </c:pt>
                <c:pt idx="3414">
                  <c:v>44629.816747685189</c:v>
                </c:pt>
                <c:pt idx="3415">
                  <c:v>44629.817476851851</c:v>
                </c:pt>
                <c:pt idx="3416">
                  <c:v>44629.818206018521</c:v>
                </c:pt>
                <c:pt idx="3417">
                  <c:v>44629.818981481483</c:v>
                </c:pt>
                <c:pt idx="3418">
                  <c:v>44629.819710648146</c:v>
                </c:pt>
                <c:pt idx="3419">
                  <c:v>44629.820428240739</c:v>
                </c:pt>
                <c:pt idx="3420">
                  <c:v>44629.821157407408</c:v>
                </c:pt>
                <c:pt idx="3421">
                  <c:v>44629.821886574071</c:v>
                </c:pt>
                <c:pt idx="3422">
                  <c:v>44629.822604166664</c:v>
                </c:pt>
                <c:pt idx="3423">
                  <c:v>44629.823333333334</c:v>
                </c:pt>
                <c:pt idx="3424">
                  <c:v>44629.824062500003</c:v>
                </c:pt>
                <c:pt idx="3425">
                  <c:v>44629.824780092589</c:v>
                </c:pt>
                <c:pt idx="3426">
                  <c:v>44629.825509259259</c:v>
                </c:pt>
                <c:pt idx="3427">
                  <c:v>44629.826238425929</c:v>
                </c:pt>
                <c:pt idx="3428">
                  <c:v>44629.826956018522</c:v>
                </c:pt>
                <c:pt idx="3429">
                  <c:v>44629.827685185184</c:v>
                </c:pt>
                <c:pt idx="3430">
                  <c:v>44629.828414351854</c:v>
                </c:pt>
                <c:pt idx="3431">
                  <c:v>44629.829131944447</c:v>
                </c:pt>
                <c:pt idx="3432">
                  <c:v>44629.829861111109</c:v>
                </c:pt>
                <c:pt idx="3433">
                  <c:v>44629.830590277779</c:v>
                </c:pt>
                <c:pt idx="3434">
                  <c:v>44629.831307870372</c:v>
                </c:pt>
                <c:pt idx="3435">
                  <c:v>44629.832037037035</c:v>
                </c:pt>
                <c:pt idx="3436">
                  <c:v>44629.832766203705</c:v>
                </c:pt>
                <c:pt idx="3437">
                  <c:v>44629.833483796298</c:v>
                </c:pt>
                <c:pt idx="3438">
                  <c:v>44629.83421296296</c:v>
                </c:pt>
                <c:pt idx="3439">
                  <c:v>44629.83494212963</c:v>
                </c:pt>
                <c:pt idx="3440">
                  <c:v>44629.835659722223</c:v>
                </c:pt>
                <c:pt idx="3441">
                  <c:v>44629.836388888885</c:v>
                </c:pt>
                <c:pt idx="3442">
                  <c:v>44629.837118055555</c:v>
                </c:pt>
                <c:pt idx="3443">
                  <c:v>44629.837835648148</c:v>
                </c:pt>
                <c:pt idx="3444">
                  <c:v>44629.838564814818</c:v>
                </c:pt>
                <c:pt idx="3445">
                  <c:v>44629.83929398148</c:v>
                </c:pt>
                <c:pt idx="3446">
                  <c:v>44629.840011574073</c:v>
                </c:pt>
                <c:pt idx="3447">
                  <c:v>44629.840740740743</c:v>
                </c:pt>
                <c:pt idx="3448">
                  <c:v>44629.841516203705</c:v>
                </c:pt>
                <c:pt idx="3449">
                  <c:v>44629.842245370368</c:v>
                </c:pt>
                <c:pt idx="3450">
                  <c:v>44629.842962962961</c:v>
                </c:pt>
                <c:pt idx="3451">
                  <c:v>44629.843692129631</c:v>
                </c:pt>
                <c:pt idx="3452">
                  <c:v>44629.844421296293</c:v>
                </c:pt>
                <c:pt idx="3453">
                  <c:v>44629.845138888886</c:v>
                </c:pt>
                <c:pt idx="3454">
                  <c:v>44629.845868055556</c:v>
                </c:pt>
                <c:pt idx="3455">
                  <c:v>44629.846597222226</c:v>
                </c:pt>
                <c:pt idx="3456">
                  <c:v>44629.847314814811</c:v>
                </c:pt>
                <c:pt idx="3457">
                  <c:v>44629.848043981481</c:v>
                </c:pt>
                <c:pt idx="3458">
                  <c:v>44629.848761574074</c:v>
                </c:pt>
                <c:pt idx="3459">
                  <c:v>44629.849548611113</c:v>
                </c:pt>
                <c:pt idx="3460">
                  <c:v>44629.850266203706</c:v>
                </c:pt>
                <c:pt idx="3461">
                  <c:v>44629.850995370369</c:v>
                </c:pt>
                <c:pt idx="3462">
                  <c:v>44629.851724537039</c:v>
                </c:pt>
                <c:pt idx="3463">
                  <c:v>44629.852442129632</c:v>
                </c:pt>
                <c:pt idx="3464">
                  <c:v>44629.853171296294</c:v>
                </c:pt>
                <c:pt idx="3465">
                  <c:v>44629.853900462964</c:v>
                </c:pt>
                <c:pt idx="3466">
                  <c:v>44629.854618055557</c:v>
                </c:pt>
                <c:pt idx="3467">
                  <c:v>44629.855347222219</c:v>
                </c:pt>
                <c:pt idx="3468">
                  <c:v>44629.856076388889</c:v>
                </c:pt>
                <c:pt idx="3469">
                  <c:v>44629.856793981482</c:v>
                </c:pt>
                <c:pt idx="3470">
                  <c:v>44629.857569444444</c:v>
                </c:pt>
                <c:pt idx="3471">
                  <c:v>44629.858298611114</c:v>
                </c:pt>
                <c:pt idx="3472">
                  <c:v>44629.859027777777</c:v>
                </c:pt>
                <c:pt idx="3473">
                  <c:v>44629.85974537037</c:v>
                </c:pt>
                <c:pt idx="3474">
                  <c:v>44629.860474537039</c:v>
                </c:pt>
                <c:pt idx="3475">
                  <c:v>44629.861203703702</c:v>
                </c:pt>
                <c:pt idx="3476">
                  <c:v>44629.861921296295</c:v>
                </c:pt>
                <c:pt idx="3477">
                  <c:v>44629.862650462965</c:v>
                </c:pt>
                <c:pt idx="3478">
                  <c:v>44629.863379629627</c:v>
                </c:pt>
                <c:pt idx="3479">
                  <c:v>44629.86409722222</c:v>
                </c:pt>
                <c:pt idx="3480">
                  <c:v>44629.86482638889</c:v>
                </c:pt>
                <c:pt idx="3481">
                  <c:v>44629.865555555552</c:v>
                </c:pt>
                <c:pt idx="3482">
                  <c:v>44629.866273148145</c:v>
                </c:pt>
                <c:pt idx="3483">
                  <c:v>44629.867002314815</c:v>
                </c:pt>
                <c:pt idx="3484">
                  <c:v>44629.867731481485</c:v>
                </c:pt>
                <c:pt idx="3485">
                  <c:v>44629.868449074071</c:v>
                </c:pt>
                <c:pt idx="3486">
                  <c:v>44629.86917824074</c:v>
                </c:pt>
                <c:pt idx="3487">
                  <c:v>44629.86990740741</c:v>
                </c:pt>
                <c:pt idx="3488">
                  <c:v>44629.870625000003</c:v>
                </c:pt>
                <c:pt idx="3489">
                  <c:v>44629.871354166666</c:v>
                </c:pt>
                <c:pt idx="3490">
                  <c:v>44629.872083333335</c:v>
                </c:pt>
                <c:pt idx="3491">
                  <c:v>44629.872800925928</c:v>
                </c:pt>
                <c:pt idx="3492">
                  <c:v>44629.873530092591</c:v>
                </c:pt>
                <c:pt idx="3493">
                  <c:v>44629.874259259261</c:v>
                </c:pt>
                <c:pt idx="3494">
                  <c:v>44629.874976851854</c:v>
                </c:pt>
                <c:pt idx="3495">
                  <c:v>44629.875706018516</c:v>
                </c:pt>
                <c:pt idx="3496">
                  <c:v>44629.876435185186</c:v>
                </c:pt>
                <c:pt idx="3497">
                  <c:v>44629.877152777779</c:v>
                </c:pt>
                <c:pt idx="3498">
                  <c:v>44629.877881944441</c:v>
                </c:pt>
                <c:pt idx="3499">
                  <c:v>44629.878611111111</c:v>
                </c:pt>
                <c:pt idx="3500">
                  <c:v>44629.879328703704</c:v>
                </c:pt>
                <c:pt idx="3501">
                  <c:v>44629.880057870374</c:v>
                </c:pt>
                <c:pt idx="3502">
                  <c:v>44629.880787037036</c:v>
                </c:pt>
                <c:pt idx="3503">
                  <c:v>44629.881504629629</c:v>
                </c:pt>
                <c:pt idx="3504">
                  <c:v>44629.882233796299</c:v>
                </c:pt>
                <c:pt idx="3505">
                  <c:v>44629.882962962962</c:v>
                </c:pt>
                <c:pt idx="3506">
                  <c:v>44629.883680555555</c:v>
                </c:pt>
                <c:pt idx="3507">
                  <c:v>44629.884409722225</c:v>
                </c:pt>
                <c:pt idx="3508">
                  <c:v>44629.885138888887</c:v>
                </c:pt>
                <c:pt idx="3509">
                  <c:v>44629.88585648148</c:v>
                </c:pt>
                <c:pt idx="3510">
                  <c:v>44629.88658564815</c:v>
                </c:pt>
                <c:pt idx="3511">
                  <c:v>44629.887314814812</c:v>
                </c:pt>
                <c:pt idx="3512">
                  <c:v>44629.888032407405</c:v>
                </c:pt>
                <c:pt idx="3513">
                  <c:v>44629.888761574075</c:v>
                </c:pt>
                <c:pt idx="3514">
                  <c:v>44629.889490740738</c:v>
                </c:pt>
                <c:pt idx="3515">
                  <c:v>44629.890219907407</c:v>
                </c:pt>
                <c:pt idx="3516">
                  <c:v>44629.8909375</c:v>
                </c:pt>
                <c:pt idx="3517">
                  <c:v>44629.89166666667</c:v>
                </c:pt>
                <c:pt idx="3518">
                  <c:v>44629.892395833333</c:v>
                </c:pt>
                <c:pt idx="3519">
                  <c:v>44629.893113425926</c:v>
                </c:pt>
                <c:pt idx="3520">
                  <c:v>44629.893842592595</c:v>
                </c:pt>
                <c:pt idx="3521">
                  <c:v>44629.894618055558</c:v>
                </c:pt>
                <c:pt idx="3522">
                  <c:v>44629.89534722222</c:v>
                </c:pt>
                <c:pt idx="3523">
                  <c:v>44629.89607638889</c:v>
                </c:pt>
                <c:pt idx="3524">
                  <c:v>44629.896793981483</c:v>
                </c:pt>
                <c:pt idx="3525">
                  <c:v>44629.897523148145</c:v>
                </c:pt>
                <c:pt idx="3526">
                  <c:v>44629.898252314815</c:v>
                </c:pt>
                <c:pt idx="3527">
                  <c:v>44629.898981481485</c:v>
                </c:pt>
                <c:pt idx="3528">
                  <c:v>44629.899699074071</c:v>
                </c:pt>
                <c:pt idx="3529">
                  <c:v>44629.90042824074</c:v>
                </c:pt>
                <c:pt idx="3530">
                  <c:v>44629.90115740741</c:v>
                </c:pt>
                <c:pt idx="3531">
                  <c:v>44629.901875000003</c:v>
                </c:pt>
                <c:pt idx="3532">
                  <c:v>44629.902650462966</c:v>
                </c:pt>
                <c:pt idx="3533">
                  <c:v>44629.903379629628</c:v>
                </c:pt>
                <c:pt idx="3534">
                  <c:v>44629.904108796298</c:v>
                </c:pt>
                <c:pt idx="3535">
                  <c:v>44629.90483796296</c:v>
                </c:pt>
                <c:pt idx="3536">
                  <c:v>44629.905555555553</c:v>
                </c:pt>
                <c:pt idx="3537">
                  <c:v>44629.906284722223</c:v>
                </c:pt>
                <c:pt idx="3538">
                  <c:v>44629.907060185185</c:v>
                </c:pt>
                <c:pt idx="3539">
                  <c:v>44629.907789351855</c:v>
                </c:pt>
                <c:pt idx="3540">
                  <c:v>44629.908518518518</c:v>
                </c:pt>
                <c:pt idx="3541">
                  <c:v>44629.909236111111</c:v>
                </c:pt>
                <c:pt idx="3542">
                  <c:v>44629.90996527778</c:v>
                </c:pt>
                <c:pt idx="3543">
                  <c:v>44629.910682870373</c:v>
                </c:pt>
                <c:pt idx="3544">
                  <c:v>44629.911458333336</c:v>
                </c:pt>
                <c:pt idx="3545">
                  <c:v>44629.912187499998</c:v>
                </c:pt>
                <c:pt idx="3546">
                  <c:v>44629.912905092591</c:v>
                </c:pt>
                <c:pt idx="3547">
                  <c:v>44629.913634259261</c:v>
                </c:pt>
                <c:pt idx="3548">
                  <c:v>44629.914363425924</c:v>
                </c:pt>
                <c:pt idx="3549">
                  <c:v>44629.915081018517</c:v>
                </c:pt>
                <c:pt idx="3550">
                  <c:v>44629.915856481479</c:v>
                </c:pt>
                <c:pt idx="3551">
                  <c:v>44629.916585648149</c:v>
                </c:pt>
                <c:pt idx="3552">
                  <c:v>44629.917303240742</c:v>
                </c:pt>
                <c:pt idx="3553">
                  <c:v>44629.918032407404</c:v>
                </c:pt>
                <c:pt idx="3554">
                  <c:v>44629.918761574074</c:v>
                </c:pt>
                <c:pt idx="3555">
                  <c:v>44629.919479166667</c:v>
                </c:pt>
                <c:pt idx="3556">
                  <c:v>44629.920254629629</c:v>
                </c:pt>
                <c:pt idx="3557">
                  <c:v>44629.920983796299</c:v>
                </c:pt>
                <c:pt idx="3558">
                  <c:v>44629.921712962961</c:v>
                </c:pt>
                <c:pt idx="3559">
                  <c:v>44629.922430555554</c:v>
                </c:pt>
                <c:pt idx="3560">
                  <c:v>44629.923159722224</c:v>
                </c:pt>
                <c:pt idx="3561">
                  <c:v>44629.923888888887</c:v>
                </c:pt>
                <c:pt idx="3562">
                  <c:v>44629.92465277778</c:v>
                </c:pt>
                <c:pt idx="3563">
                  <c:v>44629.925381944442</c:v>
                </c:pt>
                <c:pt idx="3564">
                  <c:v>44629.926111111112</c:v>
                </c:pt>
                <c:pt idx="3565">
                  <c:v>44629.926840277774</c:v>
                </c:pt>
                <c:pt idx="3566">
                  <c:v>44629.927557870367</c:v>
                </c:pt>
                <c:pt idx="3567">
                  <c:v>44629.928287037037</c:v>
                </c:pt>
                <c:pt idx="3568">
                  <c:v>44629.929050925923</c:v>
                </c:pt>
                <c:pt idx="3569">
                  <c:v>44629.929780092592</c:v>
                </c:pt>
                <c:pt idx="3570">
                  <c:v>44629.930509259262</c:v>
                </c:pt>
                <c:pt idx="3571">
                  <c:v>44629.931226851855</c:v>
                </c:pt>
                <c:pt idx="3572">
                  <c:v>44629.931956018518</c:v>
                </c:pt>
                <c:pt idx="3573">
                  <c:v>44629.932685185187</c:v>
                </c:pt>
                <c:pt idx="3574">
                  <c:v>44629.933449074073</c:v>
                </c:pt>
                <c:pt idx="3575">
                  <c:v>44629.934178240743</c:v>
                </c:pt>
                <c:pt idx="3576">
                  <c:v>44629.934895833336</c:v>
                </c:pt>
                <c:pt idx="3577">
                  <c:v>44629.935624999998</c:v>
                </c:pt>
                <c:pt idx="3578">
                  <c:v>44629.936354166668</c:v>
                </c:pt>
                <c:pt idx="3579">
                  <c:v>44629.937071759261</c:v>
                </c:pt>
                <c:pt idx="3580">
                  <c:v>44629.937847222223</c:v>
                </c:pt>
                <c:pt idx="3581">
                  <c:v>44629.938576388886</c:v>
                </c:pt>
                <c:pt idx="3582">
                  <c:v>44629.939293981479</c:v>
                </c:pt>
                <c:pt idx="3583">
                  <c:v>44629.940023148149</c:v>
                </c:pt>
                <c:pt idx="3584">
                  <c:v>44629.940752314818</c:v>
                </c:pt>
                <c:pt idx="3585">
                  <c:v>44629.941469907404</c:v>
                </c:pt>
                <c:pt idx="3586">
                  <c:v>44629.942245370374</c:v>
                </c:pt>
                <c:pt idx="3587">
                  <c:v>44629.942962962959</c:v>
                </c:pt>
                <c:pt idx="3588">
                  <c:v>44629.943692129629</c:v>
                </c:pt>
                <c:pt idx="3589">
                  <c:v>44629.944409722222</c:v>
                </c:pt>
                <c:pt idx="3590">
                  <c:v>44629.945138888892</c:v>
                </c:pt>
                <c:pt idx="3591">
                  <c:v>44629.945868055554</c:v>
                </c:pt>
                <c:pt idx="3592">
                  <c:v>44629.946643518517</c:v>
                </c:pt>
                <c:pt idx="3593">
                  <c:v>44629.94736111111</c:v>
                </c:pt>
                <c:pt idx="3594">
                  <c:v>44629.94809027778</c:v>
                </c:pt>
                <c:pt idx="3595">
                  <c:v>44629.948819444442</c:v>
                </c:pt>
                <c:pt idx="3596">
                  <c:v>44629.949537037035</c:v>
                </c:pt>
                <c:pt idx="3597">
                  <c:v>44629.950266203705</c:v>
                </c:pt>
                <c:pt idx="3598">
                  <c:v>44629.95103009259</c:v>
                </c:pt>
                <c:pt idx="3599">
                  <c:v>44629.95175925926</c:v>
                </c:pt>
                <c:pt idx="3600">
                  <c:v>44629.952488425923</c:v>
                </c:pt>
                <c:pt idx="3601">
                  <c:v>44629.953206018516</c:v>
                </c:pt>
                <c:pt idx="3602">
                  <c:v>44629.953935185185</c:v>
                </c:pt>
                <c:pt idx="3603">
                  <c:v>44629.954664351855</c:v>
                </c:pt>
                <c:pt idx="3604">
                  <c:v>44629.955381944441</c:v>
                </c:pt>
                <c:pt idx="3605">
                  <c:v>44629.956111111111</c:v>
                </c:pt>
                <c:pt idx="3606">
                  <c:v>44629.95684027778</c:v>
                </c:pt>
                <c:pt idx="3607">
                  <c:v>44629.957557870373</c:v>
                </c:pt>
                <c:pt idx="3608">
                  <c:v>44629.958287037036</c:v>
                </c:pt>
                <c:pt idx="3609">
                  <c:v>44629.959062499998</c:v>
                </c:pt>
                <c:pt idx="3610">
                  <c:v>44629.959780092591</c:v>
                </c:pt>
                <c:pt idx="3611">
                  <c:v>44629.960509259261</c:v>
                </c:pt>
                <c:pt idx="3612">
                  <c:v>44629.961238425924</c:v>
                </c:pt>
                <c:pt idx="3613">
                  <c:v>44629.961956018517</c:v>
                </c:pt>
                <c:pt idx="3614">
                  <c:v>44629.962685185186</c:v>
                </c:pt>
                <c:pt idx="3615">
                  <c:v>44629.963449074072</c:v>
                </c:pt>
                <c:pt idx="3616">
                  <c:v>44629.964178240742</c:v>
                </c:pt>
                <c:pt idx="3617">
                  <c:v>44629.964907407404</c:v>
                </c:pt>
                <c:pt idx="3618">
                  <c:v>44629.965624999997</c:v>
                </c:pt>
                <c:pt idx="3619">
                  <c:v>44629.966354166667</c:v>
                </c:pt>
                <c:pt idx="3620">
                  <c:v>44629.967083333337</c:v>
                </c:pt>
                <c:pt idx="3621">
                  <c:v>44629.967847222222</c:v>
                </c:pt>
                <c:pt idx="3622">
                  <c:v>44629.968576388892</c:v>
                </c:pt>
                <c:pt idx="3623">
                  <c:v>44629.969293981485</c:v>
                </c:pt>
                <c:pt idx="3624">
                  <c:v>44629.970023148147</c:v>
                </c:pt>
                <c:pt idx="3625">
                  <c:v>44629.970752314817</c:v>
                </c:pt>
                <c:pt idx="3626">
                  <c:v>44629.97146990741</c:v>
                </c:pt>
                <c:pt idx="3627">
                  <c:v>44629.972245370373</c:v>
                </c:pt>
                <c:pt idx="3628">
                  <c:v>44629.972962962966</c:v>
                </c:pt>
                <c:pt idx="3629">
                  <c:v>44629.973692129628</c:v>
                </c:pt>
                <c:pt idx="3630">
                  <c:v>44629.974421296298</c:v>
                </c:pt>
                <c:pt idx="3631">
                  <c:v>44629.975138888891</c:v>
                </c:pt>
                <c:pt idx="3632">
                  <c:v>44629.975868055553</c:v>
                </c:pt>
                <c:pt idx="3633">
                  <c:v>44629.976643518516</c:v>
                </c:pt>
                <c:pt idx="3634">
                  <c:v>44629.977372685185</c:v>
                </c:pt>
                <c:pt idx="3635">
                  <c:v>44629.978101851855</c:v>
                </c:pt>
                <c:pt idx="3636">
                  <c:v>44629.978819444441</c:v>
                </c:pt>
                <c:pt idx="3637">
                  <c:v>44629.979548611111</c:v>
                </c:pt>
                <c:pt idx="3638">
                  <c:v>44629.98027777778</c:v>
                </c:pt>
                <c:pt idx="3639">
                  <c:v>44629.980995370373</c:v>
                </c:pt>
                <c:pt idx="3640">
                  <c:v>44629.981724537036</c:v>
                </c:pt>
                <c:pt idx="3641">
                  <c:v>44629.982453703706</c:v>
                </c:pt>
                <c:pt idx="3642">
                  <c:v>44629.983171296299</c:v>
                </c:pt>
                <c:pt idx="3643">
                  <c:v>44629.983900462961</c:v>
                </c:pt>
                <c:pt idx="3644">
                  <c:v>44629.984675925924</c:v>
                </c:pt>
                <c:pt idx="3645">
                  <c:v>44629.985405092593</c:v>
                </c:pt>
                <c:pt idx="3646">
                  <c:v>44629.986134259256</c:v>
                </c:pt>
                <c:pt idx="3647">
                  <c:v>44629.986851851849</c:v>
                </c:pt>
                <c:pt idx="3648">
                  <c:v>44629.987581018519</c:v>
                </c:pt>
                <c:pt idx="3649">
                  <c:v>44629.988298611112</c:v>
                </c:pt>
                <c:pt idx="3650">
                  <c:v>44629.989027777781</c:v>
                </c:pt>
                <c:pt idx="3651">
                  <c:v>44629.989756944444</c:v>
                </c:pt>
                <c:pt idx="3652">
                  <c:v>44629.990474537037</c:v>
                </c:pt>
                <c:pt idx="3653">
                  <c:v>44629.991203703707</c:v>
                </c:pt>
                <c:pt idx="3654">
                  <c:v>44629.991932870369</c:v>
                </c:pt>
                <c:pt idx="3655">
                  <c:v>44629.992650462962</c:v>
                </c:pt>
                <c:pt idx="3656">
                  <c:v>44629.993379629632</c:v>
                </c:pt>
                <c:pt idx="3657">
                  <c:v>44629.994108796294</c:v>
                </c:pt>
                <c:pt idx="3658">
                  <c:v>44629.994826388887</c:v>
                </c:pt>
                <c:pt idx="3659">
                  <c:v>44629.995555555557</c:v>
                </c:pt>
                <c:pt idx="3660">
                  <c:v>44629.99628472222</c:v>
                </c:pt>
                <c:pt idx="3661">
                  <c:v>44629.997002314813</c:v>
                </c:pt>
                <c:pt idx="3662">
                  <c:v>44629.997731481482</c:v>
                </c:pt>
                <c:pt idx="3663">
                  <c:v>44629.998460648145</c:v>
                </c:pt>
                <c:pt idx="3664">
                  <c:v>44629.999189814815</c:v>
                </c:pt>
                <c:pt idx="3665">
                  <c:v>44629.999907407408</c:v>
                </c:pt>
                <c:pt idx="3666">
                  <c:v>44630.000636574077</c:v>
                </c:pt>
                <c:pt idx="3667">
                  <c:v>44630.00136574074</c:v>
                </c:pt>
                <c:pt idx="3668">
                  <c:v>44630.002083333333</c:v>
                </c:pt>
                <c:pt idx="3669">
                  <c:v>44630.002812500003</c:v>
                </c:pt>
                <c:pt idx="3670">
                  <c:v>44630.003587962965</c:v>
                </c:pt>
                <c:pt idx="3671">
                  <c:v>44630.004317129627</c:v>
                </c:pt>
                <c:pt idx="3672">
                  <c:v>44630.005046296297</c:v>
                </c:pt>
                <c:pt idx="3673">
                  <c:v>44630.00576388889</c:v>
                </c:pt>
                <c:pt idx="3674">
                  <c:v>44630.006493055553</c:v>
                </c:pt>
                <c:pt idx="3675">
                  <c:v>44630.007222222222</c:v>
                </c:pt>
                <c:pt idx="3676">
                  <c:v>44630.007939814815</c:v>
                </c:pt>
                <c:pt idx="3677">
                  <c:v>44630.008668981478</c:v>
                </c:pt>
                <c:pt idx="3678">
                  <c:v>44630.009398148148</c:v>
                </c:pt>
                <c:pt idx="3679">
                  <c:v>44630.010115740741</c:v>
                </c:pt>
                <c:pt idx="3680">
                  <c:v>44630.010844907411</c:v>
                </c:pt>
                <c:pt idx="3681">
                  <c:v>44630.011574074073</c:v>
                </c:pt>
                <c:pt idx="3682">
                  <c:v>44630.012303240743</c:v>
                </c:pt>
                <c:pt idx="3683">
                  <c:v>44630.013032407405</c:v>
                </c:pt>
                <c:pt idx="3684">
                  <c:v>44630.013749999998</c:v>
                </c:pt>
                <c:pt idx="3685">
                  <c:v>44630.014479166668</c:v>
                </c:pt>
                <c:pt idx="3686">
                  <c:v>44630.01525462963</c:v>
                </c:pt>
                <c:pt idx="3687">
                  <c:v>44630.015972222223</c:v>
                </c:pt>
                <c:pt idx="3688">
                  <c:v>44630.016701388886</c:v>
                </c:pt>
                <c:pt idx="3689">
                  <c:v>44630.017430555556</c:v>
                </c:pt>
                <c:pt idx="3690">
                  <c:v>44630.018148148149</c:v>
                </c:pt>
                <c:pt idx="3691">
                  <c:v>44630.018877314818</c:v>
                </c:pt>
                <c:pt idx="3692">
                  <c:v>44630.019652777781</c:v>
                </c:pt>
                <c:pt idx="3693">
                  <c:v>44630.020370370374</c:v>
                </c:pt>
                <c:pt idx="3694">
                  <c:v>44630.021099537036</c:v>
                </c:pt>
                <c:pt idx="3695">
                  <c:v>44630.021828703706</c:v>
                </c:pt>
                <c:pt idx="3696">
                  <c:v>44630.022546296299</c:v>
                </c:pt>
                <c:pt idx="3697">
                  <c:v>44630.023275462961</c:v>
                </c:pt>
                <c:pt idx="3698">
                  <c:v>44630.024050925924</c:v>
                </c:pt>
                <c:pt idx="3699">
                  <c:v>44630.024780092594</c:v>
                </c:pt>
                <c:pt idx="3700">
                  <c:v>44630.025497685187</c:v>
                </c:pt>
                <c:pt idx="3701">
                  <c:v>44630.026226851849</c:v>
                </c:pt>
                <c:pt idx="3702">
                  <c:v>44630.026956018519</c:v>
                </c:pt>
                <c:pt idx="3703">
                  <c:v>44630.027673611112</c:v>
                </c:pt>
                <c:pt idx="3704">
                  <c:v>44630.028402777774</c:v>
                </c:pt>
                <c:pt idx="3705">
                  <c:v>44630.029120370367</c:v>
                </c:pt>
                <c:pt idx="3706">
                  <c:v>44630.029849537037</c:v>
                </c:pt>
                <c:pt idx="3707">
                  <c:v>44630.030578703707</c:v>
                </c:pt>
                <c:pt idx="3708">
                  <c:v>44630.0312962963</c:v>
                </c:pt>
                <c:pt idx="3709">
                  <c:v>44630.032071759262</c:v>
                </c:pt>
                <c:pt idx="3710">
                  <c:v>44630.032800925925</c:v>
                </c:pt>
                <c:pt idx="3711">
                  <c:v>44630.033530092594</c:v>
                </c:pt>
                <c:pt idx="3712">
                  <c:v>44630.034247685187</c:v>
                </c:pt>
                <c:pt idx="3713">
                  <c:v>44630.03497685185</c:v>
                </c:pt>
                <c:pt idx="3714">
                  <c:v>44630.03570601852</c:v>
                </c:pt>
                <c:pt idx="3715">
                  <c:v>44630.036481481482</c:v>
                </c:pt>
                <c:pt idx="3716">
                  <c:v>44630.037199074075</c:v>
                </c:pt>
                <c:pt idx="3717">
                  <c:v>44630.037928240738</c:v>
                </c:pt>
                <c:pt idx="3718">
                  <c:v>44630.038657407407</c:v>
                </c:pt>
                <c:pt idx="3719">
                  <c:v>44630.039375</c:v>
                </c:pt>
                <c:pt idx="3720">
                  <c:v>44630.04010416667</c:v>
                </c:pt>
                <c:pt idx="3721">
                  <c:v>44630.040833333333</c:v>
                </c:pt>
                <c:pt idx="3722">
                  <c:v>44630.041550925926</c:v>
                </c:pt>
                <c:pt idx="3723">
                  <c:v>44630.042280092595</c:v>
                </c:pt>
                <c:pt idx="3724">
                  <c:v>44630.043009259258</c:v>
                </c:pt>
                <c:pt idx="3725">
                  <c:v>44630.043726851851</c:v>
                </c:pt>
                <c:pt idx="3726">
                  <c:v>44630.044456018521</c:v>
                </c:pt>
                <c:pt idx="3727">
                  <c:v>44630.045185185183</c:v>
                </c:pt>
                <c:pt idx="3728">
                  <c:v>44630.045902777776</c:v>
                </c:pt>
                <c:pt idx="3729">
                  <c:v>44630.046631944446</c:v>
                </c:pt>
                <c:pt idx="3730">
                  <c:v>44630.047361111108</c:v>
                </c:pt>
                <c:pt idx="3731">
                  <c:v>44630.048078703701</c:v>
                </c:pt>
                <c:pt idx="3732">
                  <c:v>44630.048807870371</c:v>
                </c:pt>
                <c:pt idx="3733">
                  <c:v>44630.049537037034</c:v>
                </c:pt>
                <c:pt idx="3734">
                  <c:v>44630.050254629627</c:v>
                </c:pt>
                <c:pt idx="3735">
                  <c:v>44630.050983796296</c:v>
                </c:pt>
                <c:pt idx="3736">
                  <c:v>44630.051759259259</c:v>
                </c:pt>
                <c:pt idx="3737">
                  <c:v>44630.052488425928</c:v>
                </c:pt>
                <c:pt idx="3738">
                  <c:v>44630.053217592591</c:v>
                </c:pt>
                <c:pt idx="3739">
                  <c:v>44630.053935185184</c:v>
                </c:pt>
                <c:pt idx="3740">
                  <c:v>44630.054664351854</c:v>
                </c:pt>
                <c:pt idx="3741">
                  <c:v>44630.055393518516</c:v>
                </c:pt>
                <c:pt idx="3742">
                  <c:v>44630.056157407409</c:v>
                </c:pt>
                <c:pt idx="3743">
                  <c:v>44630.056886574072</c:v>
                </c:pt>
                <c:pt idx="3744">
                  <c:v>44630.057615740741</c:v>
                </c:pt>
                <c:pt idx="3745">
                  <c:v>44630.058333333334</c:v>
                </c:pt>
                <c:pt idx="3746">
                  <c:v>44630.059062499997</c:v>
                </c:pt>
                <c:pt idx="3747">
                  <c:v>44630.059791666667</c:v>
                </c:pt>
                <c:pt idx="3748">
                  <c:v>44630.06050925926</c:v>
                </c:pt>
                <c:pt idx="3749">
                  <c:v>44630.061238425929</c:v>
                </c:pt>
                <c:pt idx="3750">
                  <c:v>44630.061967592592</c:v>
                </c:pt>
                <c:pt idx="3751">
                  <c:v>44630.062685185185</c:v>
                </c:pt>
                <c:pt idx="3752">
                  <c:v>44630.063414351855</c:v>
                </c:pt>
                <c:pt idx="3753">
                  <c:v>44630.064143518517</c:v>
                </c:pt>
                <c:pt idx="3754">
                  <c:v>44630.06486111111</c:v>
                </c:pt>
                <c:pt idx="3755">
                  <c:v>44630.06559027778</c:v>
                </c:pt>
                <c:pt idx="3756">
                  <c:v>44630.066319444442</c:v>
                </c:pt>
                <c:pt idx="3757">
                  <c:v>44630.067037037035</c:v>
                </c:pt>
                <c:pt idx="3758">
                  <c:v>44630.067766203705</c:v>
                </c:pt>
                <c:pt idx="3759">
                  <c:v>44630.068495370368</c:v>
                </c:pt>
                <c:pt idx="3760">
                  <c:v>44630.069212962961</c:v>
                </c:pt>
                <c:pt idx="3761">
                  <c:v>44630.06994212963</c:v>
                </c:pt>
                <c:pt idx="3762">
                  <c:v>44630.070671296293</c:v>
                </c:pt>
                <c:pt idx="3763">
                  <c:v>44630.071388888886</c:v>
                </c:pt>
                <c:pt idx="3764">
                  <c:v>44630.072118055556</c:v>
                </c:pt>
                <c:pt idx="3765">
                  <c:v>44630.072847222225</c:v>
                </c:pt>
                <c:pt idx="3766">
                  <c:v>44630.073564814818</c:v>
                </c:pt>
                <c:pt idx="3767">
                  <c:v>44630.074293981481</c:v>
                </c:pt>
                <c:pt idx="3768">
                  <c:v>44630.075023148151</c:v>
                </c:pt>
                <c:pt idx="3769">
                  <c:v>44630.075740740744</c:v>
                </c:pt>
                <c:pt idx="3770">
                  <c:v>44630.076469907406</c:v>
                </c:pt>
                <c:pt idx="3771">
                  <c:v>44630.077199074076</c:v>
                </c:pt>
                <c:pt idx="3772">
                  <c:v>44630.077916666669</c:v>
                </c:pt>
                <c:pt idx="3773">
                  <c:v>44630.078645833331</c:v>
                </c:pt>
                <c:pt idx="3774">
                  <c:v>44630.079375000001</c:v>
                </c:pt>
                <c:pt idx="3775">
                  <c:v>44630.080092592594</c:v>
                </c:pt>
                <c:pt idx="3776">
                  <c:v>44630.080821759257</c:v>
                </c:pt>
                <c:pt idx="3777">
                  <c:v>44630.08153935185</c:v>
                </c:pt>
                <c:pt idx="3778">
                  <c:v>44630.082268518519</c:v>
                </c:pt>
                <c:pt idx="3779">
                  <c:v>44630.082997685182</c:v>
                </c:pt>
                <c:pt idx="3780">
                  <c:v>44630.083715277775</c:v>
                </c:pt>
                <c:pt idx="3781">
                  <c:v>44630.084444444445</c:v>
                </c:pt>
                <c:pt idx="3782">
                  <c:v>44630.085173611114</c:v>
                </c:pt>
                <c:pt idx="3783">
                  <c:v>44630.0858912037</c:v>
                </c:pt>
                <c:pt idx="3784">
                  <c:v>44630.08662037037</c:v>
                </c:pt>
                <c:pt idx="3785">
                  <c:v>44630.08734953704</c:v>
                </c:pt>
                <c:pt idx="3786">
                  <c:v>44630.088067129633</c:v>
                </c:pt>
                <c:pt idx="3787">
                  <c:v>44630.088796296295</c:v>
                </c:pt>
                <c:pt idx="3788">
                  <c:v>44630.089525462965</c:v>
                </c:pt>
                <c:pt idx="3789">
                  <c:v>44630.090243055558</c:v>
                </c:pt>
                <c:pt idx="3790">
                  <c:v>44630.09097222222</c:v>
                </c:pt>
                <c:pt idx="3791">
                  <c:v>44630.09170138889</c:v>
                </c:pt>
                <c:pt idx="3792">
                  <c:v>44630.092418981483</c:v>
                </c:pt>
                <c:pt idx="3793">
                  <c:v>44630.093148148146</c:v>
                </c:pt>
                <c:pt idx="3794">
                  <c:v>44630.093877314815</c:v>
                </c:pt>
                <c:pt idx="3795">
                  <c:v>44630.094594907408</c:v>
                </c:pt>
                <c:pt idx="3796">
                  <c:v>44630.095324074071</c:v>
                </c:pt>
                <c:pt idx="3797">
                  <c:v>44630.096053240741</c:v>
                </c:pt>
                <c:pt idx="3798">
                  <c:v>44630.096828703703</c:v>
                </c:pt>
                <c:pt idx="3799">
                  <c:v>44630.097557870373</c:v>
                </c:pt>
                <c:pt idx="3800">
                  <c:v>44630.098275462966</c:v>
                </c:pt>
                <c:pt idx="3801">
                  <c:v>44630.099004629628</c:v>
                </c:pt>
                <c:pt idx="3802">
                  <c:v>44630.099733796298</c:v>
                </c:pt>
                <c:pt idx="3803">
                  <c:v>44630.100451388891</c:v>
                </c:pt>
                <c:pt idx="3804">
                  <c:v>44630.101238425923</c:v>
                </c:pt>
                <c:pt idx="3805">
                  <c:v>44630.101956018516</c:v>
                </c:pt>
                <c:pt idx="3806">
                  <c:v>44630.102685185186</c:v>
                </c:pt>
                <c:pt idx="3807">
                  <c:v>44630.103414351855</c:v>
                </c:pt>
                <c:pt idx="3808">
                  <c:v>44630.104131944441</c:v>
                </c:pt>
                <c:pt idx="3809">
                  <c:v>44630.104861111111</c:v>
                </c:pt>
                <c:pt idx="3810">
                  <c:v>44630.105590277781</c:v>
                </c:pt>
                <c:pt idx="3811">
                  <c:v>44630.106307870374</c:v>
                </c:pt>
                <c:pt idx="3812">
                  <c:v>44630.107037037036</c:v>
                </c:pt>
                <c:pt idx="3813">
                  <c:v>44630.107754629629</c:v>
                </c:pt>
                <c:pt idx="3814">
                  <c:v>44630.108483796299</c:v>
                </c:pt>
                <c:pt idx="3815">
                  <c:v>44630.109212962961</c:v>
                </c:pt>
                <c:pt idx="3816">
                  <c:v>44630.109930555554</c:v>
                </c:pt>
                <c:pt idx="3817">
                  <c:v>44630.110659722224</c:v>
                </c:pt>
                <c:pt idx="3818">
                  <c:v>44630.111388888887</c:v>
                </c:pt>
                <c:pt idx="3819">
                  <c:v>44630.112118055556</c:v>
                </c:pt>
                <c:pt idx="3820">
                  <c:v>44630.112893518519</c:v>
                </c:pt>
                <c:pt idx="3821">
                  <c:v>44630.113611111112</c:v>
                </c:pt>
                <c:pt idx="3822">
                  <c:v>44630.114340277774</c:v>
                </c:pt>
                <c:pt idx="3823">
                  <c:v>44630.115069444444</c:v>
                </c:pt>
                <c:pt idx="3824">
                  <c:v>44630.115787037037</c:v>
                </c:pt>
                <c:pt idx="3825">
                  <c:v>44630.116516203707</c:v>
                </c:pt>
                <c:pt idx="3826">
                  <c:v>44630.117245370369</c:v>
                </c:pt>
                <c:pt idx="3827">
                  <c:v>44630.117962962962</c:v>
                </c:pt>
                <c:pt idx="3828">
                  <c:v>44630.118692129632</c:v>
                </c:pt>
                <c:pt idx="3829">
                  <c:v>44630.119421296295</c:v>
                </c:pt>
                <c:pt idx="3830">
                  <c:v>44630.120138888888</c:v>
                </c:pt>
                <c:pt idx="3831">
                  <c:v>44630.120868055557</c:v>
                </c:pt>
                <c:pt idx="3832">
                  <c:v>44630.12159722222</c:v>
                </c:pt>
                <c:pt idx="3833">
                  <c:v>44630.122314814813</c:v>
                </c:pt>
                <c:pt idx="3834">
                  <c:v>44630.123043981483</c:v>
                </c:pt>
                <c:pt idx="3835">
                  <c:v>44630.123773148145</c:v>
                </c:pt>
                <c:pt idx="3836">
                  <c:v>44630.124548611115</c:v>
                </c:pt>
                <c:pt idx="3837">
                  <c:v>44630.1252662037</c:v>
                </c:pt>
                <c:pt idx="3838">
                  <c:v>44630.12599537037</c:v>
                </c:pt>
                <c:pt idx="3839">
                  <c:v>44630.12672453704</c:v>
                </c:pt>
                <c:pt idx="3840">
                  <c:v>44630.127442129633</c:v>
                </c:pt>
                <c:pt idx="3841">
                  <c:v>44630.128171296295</c:v>
                </c:pt>
                <c:pt idx="3842">
                  <c:v>44630.128958333335</c:v>
                </c:pt>
                <c:pt idx="3843">
                  <c:v>44630.129675925928</c:v>
                </c:pt>
                <c:pt idx="3844">
                  <c:v>44630.13040509259</c:v>
                </c:pt>
                <c:pt idx="3845">
                  <c:v>44630.131122685183</c:v>
                </c:pt>
                <c:pt idx="3846">
                  <c:v>44630.131851851853</c:v>
                </c:pt>
                <c:pt idx="3847">
                  <c:v>44630.132581018515</c:v>
                </c:pt>
                <c:pt idx="3848">
                  <c:v>44630.133356481485</c:v>
                </c:pt>
                <c:pt idx="3849">
                  <c:v>44630.134085648147</c:v>
                </c:pt>
                <c:pt idx="3850">
                  <c:v>44630.13480324074</c:v>
                </c:pt>
                <c:pt idx="3851">
                  <c:v>44630.13553240741</c:v>
                </c:pt>
                <c:pt idx="3852">
                  <c:v>44630.136261574073</c:v>
                </c:pt>
                <c:pt idx="3853">
                  <c:v>44630.136979166666</c:v>
                </c:pt>
                <c:pt idx="3854">
                  <c:v>44630.137708333335</c:v>
                </c:pt>
                <c:pt idx="3855">
                  <c:v>44630.138437499998</c:v>
                </c:pt>
                <c:pt idx="3856">
                  <c:v>44630.139155092591</c:v>
                </c:pt>
                <c:pt idx="3857">
                  <c:v>44630.139884259261</c:v>
                </c:pt>
                <c:pt idx="3858">
                  <c:v>44630.140613425923</c:v>
                </c:pt>
                <c:pt idx="3859">
                  <c:v>44630.141331018516</c:v>
                </c:pt>
                <c:pt idx="3860">
                  <c:v>44630.142060185186</c:v>
                </c:pt>
                <c:pt idx="3861">
                  <c:v>44630.142789351848</c:v>
                </c:pt>
                <c:pt idx="3862">
                  <c:v>44630.143506944441</c:v>
                </c:pt>
                <c:pt idx="3863">
                  <c:v>44630.144236111111</c:v>
                </c:pt>
                <c:pt idx="3864">
                  <c:v>44630.144953703704</c:v>
                </c:pt>
                <c:pt idx="3865">
                  <c:v>44630.145682870374</c:v>
                </c:pt>
                <c:pt idx="3866">
                  <c:v>44630.146412037036</c:v>
                </c:pt>
                <c:pt idx="3867">
                  <c:v>44630.147141203706</c:v>
                </c:pt>
                <c:pt idx="3868">
                  <c:v>44630.147858796299</c:v>
                </c:pt>
                <c:pt idx="3869">
                  <c:v>44630.148587962962</c:v>
                </c:pt>
                <c:pt idx="3870">
                  <c:v>44630.149317129632</c:v>
                </c:pt>
                <c:pt idx="3871">
                  <c:v>44630.150034722225</c:v>
                </c:pt>
                <c:pt idx="3872">
                  <c:v>44630.150763888887</c:v>
                </c:pt>
                <c:pt idx="3873">
                  <c:v>44630.151493055557</c:v>
                </c:pt>
                <c:pt idx="3874">
                  <c:v>44630.15221064815</c:v>
                </c:pt>
                <c:pt idx="3875">
                  <c:v>44630.152939814812</c:v>
                </c:pt>
                <c:pt idx="3876">
                  <c:v>44630.153657407405</c:v>
                </c:pt>
                <c:pt idx="3877">
                  <c:v>44630.154386574075</c:v>
                </c:pt>
                <c:pt idx="3878">
                  <c:v>44630.155115740738</c:v>
                </c:pt>
                <c:pt idx="3879">
                  <c:v>44630.155833333331</c:v>
                </c:pt>
                <c:pt idx="3880">
                  <c:v>44630.1565625</c:v>
                </c:pt>
                <c:pt idx="3881">
                  <c:v>44630.15729166667</c:v>
                </c:pt>
                <c:pt idx="3882">
                  <c:v>44630.158009259256</c:v>
                </c:pt>
                <c:pt idx="3883">
                  <c:v>44630.158738425926</c:v>
                </c:pt>
                <c:pt idx="3884">
                  <c:v>44630.159513888888</c:v>
                </c:pt>
                <c:pt idx="3885">
                  <c:v>44630.160243055558</c:v>
                </c:pt>
                <c:pt idx="3886">
                  <c:v>44630.16097222222</c:v>
                </c:pt>
                <c:pt idx="3887">
                  <c:v>44630.161689814813</c:v>
                </c:pt>
                <c:pt idx="3888">
                  <c:v>44630.162418981483</c:v>
                </c:pt>
                <c:pt idx="3889">
                  <c:v>44630.163136574076</c:v>
                </c:pt>
                <c:pt idx="3890">
                  <c:v>44630.163865740738</c:v>
                </c:pt>
                <c:pt idx="3891">
                  <c:v>44630.164594907408</c:v>
                </c:pt>
                <c:pt idx="3892">
                  <c:v>44630.165324074071</c:v>
                </c:pt>
                <c:pt idx="3893">
                  <c:v>44630.166041666664</c:v>
                </c:pt>
                <c:pt idx="3894">
                  <c:v>44630.166770833333</c:v>
                </c:pt>
                <c:pt idx="3895">
                  <c:v>44630.167546296296</c:v>
                </c:pt>
                <c:pt idx="3896">
                  <c:v>44630.168275462966</c:v>
                </c:pt>
                <c:pt idx="3897">
                  <c:v>44630.168993055559</c:v>
                </c:pt>
                <c:pt idx="3898">
                  <c:v>44630.169722222221</c:v>
                </c:pt>
                <c:pt idx="3899">
                  <c:v>44630.170451388891</c:v>
                </c:pt>
                <c:pt idx="3900">
                  <c:v>44630.171168981484</c:v>
                </c:pt>
                <c:pt idx="3901">
                  <c:v>44630.171944444446</c:v>
                </c:pt>
                <c:pt idx="3902">
                  <c:v>44630.172673611109</c:v>
                </c:pt>
                <c:pt idx="3903">
                  <c:v>44630.173391203702</c:v>
                </c:pt>
                <c:pt idx="3904">
                  <c:v>44630.174120370371</c:v>
                </c:pt>
                <c:pt idx="3905">
                  <c:v>44630.174849537034</c:v>
                </c:pt>
                <c:pt idx="3906">
                  <c:v>44630.175567129627</c:v>
                </c:pt>
                <c:pt idx="3907">
                  <c:v>44630.176296296297</c:v>
                </c:pt>
                <c:pt idx="3908">
                  <c:v>44630.177025462966</c:v>
                </c:pt>
                <c:pt idx="3909">
                  <c:v>44630.177743055552</c:v>
                </c:pt>
                <c:pt idx="3910">
                  <c:v>44630.178472222222</c:v>
                </c:pt>
                <c:pt idx="3911">
                  <c:v>44630.179201388892</c:v>
                </c:pt>
                <c:pt idx="3912">
                  <c:v>44630.179918981485</c:v>
                </c:pt>
                <c:pt idx="3913">
                  <c:v>44630.180648148147</c:v>
                </c:pt>
                <c:pt idx="3914">
                  <c:v>44630.181377314817</c:v>
                </c:pt>
                <c:pt idx="3915">
                  <c:v>44630.18209490741</c:v>
                </c:pt>
                <c:pt idx="3916">
                  <c:v>44630.182824074072</c:v>
                </c:pt>
                <c:pt idx="3917">
                  <c:v>44630.183553240742</c:v>
                </c:pt>
                <c:pt idx="3918">
                  <c:v>44630.184270833335</c:v>
                </c:pt>
                <c:pt idx="3919">
                  <c:v>44630.184999999998</c:v>
                </c:pt>
                <c:pt idx="3920">
                  <c:v>44630.185729166667</c:v>
                </c:pt>
                <c:pt idx="3921">
                  <c:v>44630.18644675926</c:v>
                </c:pt>
                <c:pt idx="3922">
                  <c:v>44630.187175925923</c:v>
                </c:pt>
                <c:pt idx="3923">
                  <c:v>44630.187905092593</c:v>
                </c:pt>
                <c:pt idx="3924">
                  <c:v>44630.188622685186</c:v>
                </c:pt>
                <c:pt idx="3925">
                  <c:v>44630.189351851855</c:v>
                </c:pt>
                <c:pt idx="3926">
                  <c:v>44630.190069444441</c:v>
                </c:pt>
                <c:pt idx="3927">
                  <c:v>44630.190798611111</c:v>
                </c:pt>
                <c:pt idx="3928">
                  <c:v>44630.191527777781</c:v>
                </c:pt>
                <c:pt idx="3929">
                  <c:v>44630.192256944443</c:v>
                </c:pt>
                <c:pt idx="3930">
                  <c:v>44630.192974537036</c:v>
                </c:pt>
                <c:pt idx="3931">
                  <c:v>44630.193703703706</c:v>
                </c:pt>
                <c:pt idx="3932">
                  <c:v>44630.194479166668</c:v>
                </c:pt>
                <c:pt idx="3933">
                  <c:v>44630.195208333331</c:v>
                </c:pt>
                <c:pt idx="3934">
                  <c:v>44630.195925925924</c:v>
                </c:pt>
                <c:pt idx="3935">
                  <c:v>44630.196655092594</c:v>
                </c:pt>
                <c:pt idx="3936">
                  <c:v>44630.197384259256</c:v>
                </c:pt>
                <c:pt idx="3937">
                  <c:v>44630.198101851849</c:v>
                </c:pt>
                <c:pt idx="3938">
                  <c:v>44630.198831018519</c:v>
                </c:pt>
                <c:pt idx="3939">
                  <c:v>44630.199560185189</c:v>
                </c:pt>
                <c:pt idx="3940">
                  <c:v>44630.200277777774</c:v>
                </c:pt>
                <c:pt idx="3941">
                  <c:v>44630.201006944444</c:v>
                </c:pt>
                <c:pt idx="3942">
                  <c:v>44630.201724537037</c:v>
                </c:pt>
                <c:pt idx="3943">
                  <c:v>44630.202453703707</c:v>
                </c:pt>
                <c:pt idx="3944">
                  <c:v>44630.203182870369</c:v>
                </c:pt>
                <c:pt idx="3945">
                  <c:v>44630.203900462962</c:v>
                </c:pt>
                <c:pt idx="3946">
                  <c:v>44630.204629629632</c:v>
                </c:pt>
                <c:pt idx="3947">
                  <c:v>44630.205358796295</c:v>
                </c:pt>
                <c:pt idx="3948">
                  <c:v>44630.206087962964</c:v>
                </c:pt>
                <c:pt idx="3949">
                  <c:v>44630.206805555557</c:v>
                </c:pt>
                <c:pt idx="3950">
                  <c:v>44630.20753472222</c:v>
                </c:pt>
                <c:pt idx="3951">
                  <c:v>44630.20826388889</c:v>
                </c:pt>
                <c:pt idx="3952">
                  <c:v>44630.208981481483</c:v>
                </c:pt>
                <c:pt idx="3953">
                  <c:v>44630.209710648145</c:v>
                </c:pt>
                <c:pt idx="3954">
                  <c:v>44630.210439814815</c:v>
                </c:pt>
                <c:pt idx="3955">
                  <c:v>44630.211157407408</c:v>
                </c:pt>
                <c:pt idx="3956">
                  <c:v>44630.211886574078</c:v>
                </c:pt>
                <c:pt idx="3957">
                  <c:v>44630.21261574074</c:v>
                </c:pt>
                <c:pt idx="3958">
                  <c:v>44630.213333333333</c:v>
                </c:pt>
                <c:pt idx="3959">
                  <c:v>44630.214062500003</c:v>
                </c:pt>
                <c:pt idx="3960">
                  <c:v>44630.214780092596</c:v>
                </c:pt>
                <c:pt idx="3961">
                  <c:v>44630.215509259258</c:v>
                </c:pt>
                <c:pt idx="3962">
                  <c:v>44630.216238425928</c:v>
                </c:pt>
                <c:pt idx="3963">
                  <c:v>44630.216956018521</c:v>
                </c:pt>
                <c:pt idx="3964">
                  <c:v>44630.217685185184</c:v>
                </c:pt>
                <c:pt idx="3965">
                  <c:v>44630.218414351853</c:v>
                </c:pt>
                <c:pt idx="3966">
                  <c:v>44630.219131944446</c:v>
                </c:pt>
                <c:pt idx="3967">
                  <c:v>44630.219861111109</c:v>
                </c:pt>
                <c:pt idx="3968">
                  <c:v>44630.220590277779</c:v>
                </c:pt>
                <c:pt idx="3969">
                  <c:v>44630.221319444441</c:v>
                </c:pt>
                <c:pt idx="3970">
                  <c:v>44630.222037037034</c:v>
                </c:pt>
                <c:pt idx="3971">
                  <c:v>44630.222766203704</c:v>
                </c:pt>
                <c:pt idx="3972">
                  <c:v>44630.223483796297</c:v>
                </c:pt>
                <c:pt idx="3973">
                  <c:v>44630.224212962959</c:v>
                </c:pt>
                <c:pt idx="3974">
                  <c:v>44630.224942129629</c:v>
                </c:pt>
                <c:pt idx="3975">
                  <c:v>44630.225659722222</c:v>
                </c:pt>
                <c:pt idx="3976">
                  <c:v>44630.226388888892</c:v>
                </c:pt>
                <c:pt idx="3977">
                  <c:v>44630.227118055554</c:v>
                </c:pt>
                <c:pt idx="3978">
                  <c:v>44630.227835648147</c:v>
                </c:pt>
                <c:pt idx="3979">
                  <c:v>44630.228564814817</c:v>
                </c:pt>
                <c:pt idx="3980">
                  <c:v>44630.22929398148</c:v>
                </c:pt>
                <c:pt idx="3981">
                  <c:v>44630.230011574073</c:v>
                </c:pt>
                <c:pt idx="3982">
                  <c:v>44630.230740740742</c:v>
                </c:pt>
                <c:pt idx="3983">
                  <c:v>44630.231516203705</c:v>
                </c:pt>
                <c:pt idx="3984">
                  <c:v>44630.232245370367</c:v>
                </c:pt>
                <c:pt idx="3985">
                  <c:v>44630.232974537037</c:v>
                </c:pt>
                <c:pt idx="3986">
                  <c:v>44630.23369212963</c:v>
                </c:pt>
                <c:pt idx="3987">
                  <c:v>44630.2344212963</c:v>
                </c:pt>
                <c:pt idx="3988">
                  <c:v>44630.235150462962</c:v>
                </c:pt>
                <c:pt idx="3989">
                  <c:v>44630.235868055555</c:v>
                </c:pt>
                <c:pt idx="3990">
                  <c:v>44630.236597222225</c:v>
                </c:pt>
                <c:pt idx="3991">
                  <c:v>44630.237314814818</c:v>
                </c:pt>
                <c:pt idx="3992">
                  <c:v>44630.238043981481</c:v>
                </c:pt>
                <c:pt idx="3993">
                  <c:v>44630.23877314815</c:v>
                </c:pt>
                <c:pt idx="3994">
                  <c:v>44630.239490740743</c:v>
                </c:pt>
                <c:pt idx="3995">
                  <c:v>44630.240219907406</c:v>
                </c:pt>
                <c:pt idx="3996">
                  <c:v>44630.240949074076</c:v>
                </c:pt>
                <c:pt idx="3997">
                  <c:v>44630.241666666669</c:v>
                </c:pt>
                <c:pt idx="3998">
                  <c:v>44630.242395833331</c:v>
                </c:pt>
                <c:pt idx="3999">
                  <c:v>44630.243125000001</c:v>
                </c:pt>
                <c:pt idx="4000">
                  <c:v>44630.243842592594</c:v>
                </c:pt>
                <c:pt idx="4001">
                  <c:v>44630.244571759256</c:v>
                </c:pt>
                <c:pt idx="4002">
                  <c:v>44630.245300925926</c:v>
                </c:pt>
                <c:pt idx="4003">
                  <c:v>44630.246030092596</c:v>
                </c:pt>
                <c:pt idx="4004">
                  <c:v>44630.246747685182</c:v>
                </c:pt>
                <c:pt idx="4005">
                  <c:v>44630.247476851851</c:v>
                </c:pt>
                <c:pt idx="4006">
                  <c:v>44630.248194444444</c:v>
                </c:pt>
                <c:pt idx="4007">
                  <c:v>44630.248923611114</c:v>
                </c:pt>
                <c:pt idx="4008">
                  <c:v>44630.249652777777</c:v>
                </c:pt>
                <c:pt idx="4009">
                  <c:v>44630.25037037037</c:v>
                </c:pt>
                <c:pt idx="4010">
                  <c:v>44630.251099537039</c:v>
                </c:pt>
                <c:pt idx="4011">
                  <c:v>44630.251828703702</c:v>
                </c:pt>
                <c:pt idx="4012">
                  <c:v>44630.252546296295</c:v>
                </c:pt>
                <c:pt idx="4013">
                  <c:v>44630.253275462965</c:v>
                </c:pt>
                <c:pt idx="4014">
                  <c:v>44630.254004629627</c:v>
                </c:pt>
                <c:pt idx="4015">
                  <c:v>44630.25472222222</c:v>
                </c:pt>
                <c:pt idx="4016">
                  <c:v>44630.25545138889</c:v>
                </c:pt>
                <c:pt idx="4017">
                  <c:v>44630.256180555552</c:v>
                </c:pt>
                <c:pt idx="4018">
                  <c:v>44630.256898148145</c:v>
                </c:pt>
                <c:pt idx="4019">
                  <c:v>44630.257627314815</c:v>
                </c:pt>
                <c:pt idx="4020">
                  <c:v>44630.258356481485</c:v>
                </c:pt>
                <c:pt idx="4021">
                  <c:v>44630.259074074071</c:v>
                </c:pt>
                <c:pt idx="4022">
                  <c:v>44630.25980324074</c:v>
                </c:pt>
                <c:pt idx="4023">
                  <c:v>44630.26053240741</c:v>
                </c:pt>
                <c:pt idx="4024">
                  <c:v>44630.261250000003</c:v>
                </c:pt>
                <c:pt idx="4025">
                  <c:v>44630.261979166666</c:v>
                </c:pt>
                <c:pt idx="4026">
                  <c:v>44630.262708333335</c:v>
                </c:pt>
                <c:pt idx="4027">
                  <c:v>44630.263425925928</c:v>
                </c:pt>
                <c:pt idx="4028">
                  <c:v>44630.264155092591</c:v>
                </c:pt>
                <c:pt idx="4029">
                  <c:v>44630.264884259261</c:v>
                </c:pt>
                <c:pt idx="4030">
                  <c:v>44630.265601851854</c:v>
                </c:pt>
                <c:pt idx="4031">
                  <c:v>44630.266331018516</c:v>
                </c:pt>
                <c:pt idx="4032">
                  <c:v>44630.267060185186</c:v>
                </c:pt>
                <c:pt idx="4033">
                  <c:v>44630.267777777779</c:v>
                </c:pt>
                <c:pt idx="4034">
                  <c:v>44630.268506944441</c:v>
                </c:pt>
                <c:pt idx="4035">
                  <c:v>44630.269236111111</c:v>
                </c:pt>
                <c:pt idx="4036">
                  <c:v>44630.269953703704</c:v>
                </c:pt>
                <c:pt idx="4037">
                  <c:v>44630.270682870374</c:v>
                </c:pt>
                <c:pt idx="4038">
                  <c:v>44630.271412037036</c:v>
                </c:pt>
                <c:pt idx="4039">
                  <c:v>44630.272187499999</c:v>
                </c:pt>
                <c:pt idx="4040">
                  <c:v>44630.272905092592</c:v>
                </c:pt>
                <c:pt idx="4041">
                  <c:v>44630.273634259262</c:v>
                </c:pt>
                <c:pt idx="4042">
                  <c:v>44630.274363425924</c:v>
                </c:pt>
                <c:pt idx="4043">
                  <c:v>44630.275092592594</c:v>
                </c:pt>
                <c:pt idx="4044">
                  <c:v>44630.275810185187</c:v>
                </c:pt>
                <c:pt idx="4045">
                  <c:v>44630.276539351849</c:v>
                </c:pt>
                <c:pt idx="4046">
                  <c:v>44630.277268518519</c:v>
                </c:pt>
                <c:pt idx="4047">
                  <c:v>44630.277986111112</c:v>
                </c:pt>
                <c:pt idx="4048">
                  <c:v>44630.278715277775</c:v>
                </c:pt>
                <c:pt idx="4049">
                  <c:v>44630.279432870368</c:v>
                </c:pt>
                <c:pt idx="4050">
                  <c:v>44630.28020833333</c:v>
                </c:pt>
                <c:pt idx="4051">
                  <c:v>44630.2809375</c:v>
                </c:pt>
                <c:pt idx="4052">
                  <c:v>44630.281666666669</c:v>
                </c:pt>
                <c:pt idx="4053">
                  <c:v>44630.282384259262</c:v>
                </c:pt>
                <c:pt idx="4054">
                  <c:v>44630.283113425925</c:v>
                </c:pt>
                <c:pt idx="4055">
                  <c:v>44630.283842592595</c:v>
                </c:pt>
                <c:pt idx="4056">
                  <c:v>44630.284560185188</c:v>
                </c:pt>
                <c:pt idx="4057">
                  <c:v>44630.28528935185</c:v>
                </c:pt>
                <c:pt idx="4058">
                  <c:v>44630.28601851852</c:v>
                </c:pt>
                <c:pt idx="4059">
                  <c:v>44630.286736111113</c:v>
                </c:pt>
                <c:pt idx="4060">
                  <c:v>44630.287465277775</c:v>
                </c:pt>
                <c:pt idx="4061">
                  <c:v>44630.288194444445</c:v>
                </c:pt>
                <c:pt idx="4062">
                  <c:v>44630.288912037038</c:v>
                </c:pt>
                <c:pt idx="4063">
                  <c:v>44630.289641203701</c:v>
                </c:pt>
                <c:pt idx="4064">
                  <c:v>44630.290370370371</c:v>
                </c:pt>
                <c:pt idx="4065">
                  <c:v>44630.291087962964</c:v>
                </c:pt>
                <c:pt idx="4066">
                  <c:v>44630.291817129626</c:v>
                </c:pt>
                <c:pt idx="4067">
                  <c:v>44630.292546296296</c:v>
                </c:pt>
                <c:pt idx="4068">
                  <c:v>44630.293263888889</c:v>
                </c:pt>
                <c:pt idx="4069">
                  <c:v>44630.293993055559</c:v>
                </c:pt>
                <c:pt idx="4070">
                  <c:v>44630.294722222221</c:v>
                </c:pt>
                <c:pt idx="4071">
                  <c:v>44630.295439814814</c:v>
                </c:pt>
                <c:pt idx="4072">
                  <c:v>44630.296168981484</c:v>
                </c:pt>
                <c:pt idx="4073">
                  <c:v>44630.296898148146</c:v>
                </c:pt>
                <c:pt idx="4074">
                  <c:v>44630.297615740739</c:v>
                </c:pt>
                <c:pt idx="4075">
                  <c:v>44630.298344907409</c:v>
                </c:pt>
                <c:pt idx="4076">
                  <c:v>44630.299074074072</c:v>
                </c:pt>
                <c:pt idx="4077">
                  <c:v>44630.299791666665</c:v>
                </c:pt>
                <c:pt idx="4078">
                  <c:v>44630.300520833334</c:v>
                </c:pt>
                <c:pt idx="4079">
                  <c:v>44630.301238425927</c:v>
                </c:pt>
                <c:pt idx="4080">
                  <c:v>44630.30196759259</c:v>
                </c:pt>
                <c:pt idx="4081">
                  <c:v>44630.30269675926</c:v>
                </c:pt>
                <c:pt idx="4082">
                  <c:v>44630.303414351853</c:v>
                </c:pt>
                <c:pt idx="4083">
                  <c:v>44630.304143518515</c:v>
                </c:pt>
                <c:pt idx="4084">
                  <c:v>44630.304872685185</c:v>
                </c:pt>
                <c:pt idx="4085">
                  <c:v>44630.305601851855</c:v>
                </c:pt>
                <c:pt idx="4086">
                  <c:v>44630.306319444448</c:v>
                </c:pt>
                <c:pt idx="4087">
                  <c:v>44630.30704861111</c:v>
                </c:pt>
                <c:pt idx="4088">
                  <c:v>44630.30777777778</c:v>
                </c:pt>
                <c:pt idx="4089">
                  <c:v>44630.308495370373</c:v>
                </c:pt>
                <c:pt idx="4090">
                  <c:v>44630.309224537035</c:v>
                </c:pt>
                <c:pt idx="4091">
                  <c:v>44630.309953703705</c:v>
                </c:pt>
                <c:pt idx="4092">
                  <c:v>44630.310671296298</c:v>
                </c:pt>
                <c:pt idx="4093">
                  <c:v>44630.311400462961</c:v>
                </c:pt>
                <c:pt idx="4094">
                  <c:v>44630.31212962963</c:v>
                </c:pt>
                <c:pt idx="4095">
                  <c:v>44630.312847222223</c:v>
                </c:pt>
                <c:pt idx="4096">
                  <c:v>44630.313576388886</c:v>
                </c:pt>
                <c:pt idx="4097">
                  <c:v>44630.314305555556</c:v>
                </c:pt>
                <c:pt idx="4098">
                  <c:v>44630.315023148149</c:v>
                </c:pt>
                <c:pt idx="4099">
                  <c:v>44630.315752314818</c:v>
                </c:pt>
                <c:pt idx="4100">
                  <c:v>44630.316481481481</c:v>
                </c:pt>
                <c:pt idx="4101">
                  <c:v>44630.317199074074</c:v>
                </c:pt>
                <c:pt idx="4102">
                  <c:v>44630.317928240744</c:v>
                </c:pt>
                <c:pt idx="4103">
                  <c:v>44630.318657407406</c:v>
                </c:pt>
                <c:pt idx="4104">
                  <c:v>44630.319374999999</c:v>
                </c:pt>
                <c:pt idx="4105">
                  <c:v>44630.320104166669</c:v>
                </c:pt>
                <c:pt idx="4106">
                  <c:v>44630.320833333331</c:v>
                </c:pt>
                <c:pt idx="4107">
                  <c:v>44630.321550925924</c:v>
                </c:pt>
                <c:pt idx="4108">
                  <c:v>44630.322280092594</c:v>
                </c:pt>
                <c:pt idx="4109">
                  <c:v>44630.323009259257</c:v>
                </c:pt>
                <c:pt idx="4110">
                  <c:v>44630.32372685185</c:v>
                </c:pt>
                <c:pt idx="4111">
                  <c:v>44630.324456018519</c:v>
                </c:pt>
                <c:pt idx="4112">
                  <c:v>44630.325185185182</c:v>
                </c:pt>
                <c:pt idx="4113">
                  <c:v>44630.325902777775</c:v>
                </c:pt>
                <c:pt idx="4114">
                  <c:v>44630.326631944445</c:v>
                </c:pt>
                <c:pt idx="4115">
                  <c:v>44630.327361111114</c:v>
                </c:pt>
                <c:pt idx="4116">
                  <c:v>44630.3280787037</c:v>
                </c:pt>
                <c:pt idx="4117">
                  <c:v>44630.32880787037</c:v>
                </c:pt>
                <c:pt idx="4118">
                  <c:v>44630.32953703704</c:v>
                </c:pt>
                <c:pt idx="4119">
                  <c:v>44630.330254629633</c:v>
                </c:pt>
                <c:pt idx="4120">
                  <c:v>44630.330983796295</c:v>
                </c:pt>
                <c:pt idx="4121">
                  <c:v>44630.331759259258</c:v>
                </c:pt>
                <c:pt idx="4122">
                  <c:v>44630.332476851851</c:v>
                </c:pt>
                <c:pt idx="4123">
                  <c:v>44630.33320601852</c:v>
                </c:pt>
                <c:pt idx="4124">
                  <c:v>44630.333935185183</c:v>
                </c:pt>
                <c:pt idx="4125">
                  <c:v>44630.334652777776</c:v>
                </c:pt>
                <c:pt idx="4126">
                  <c:v>44630.335381944446</c:v>
                </c:pt>
                <c:pt idx="4127">
                  <c:v>44630.336111111108</c:v>
                </c:pt>
                <c:pt idx="4128">
                  <c:v>44630.336828703701</c:v>
                </c:pt>
                <c:pt idx="4129">
                  <c:v>44630.337557870371</c:v>
                </c:pt>
                <c:pt idx="4130">
                  <c:v>44630.338287037041</c:v>
                </c:pt>
                <c:pt idx="4131">
                  <c:v>44630.339004629626</c:v>
                </c:pt>
                <c:pt idx="4132">
                  <c:v>44630.339733796296</c:v>
                </c:pt>
                <c:pt idx="4133">
                  <c:v>44630.340462962966</c:v>
                </c:pt>
                <c:pt idx="4134">
                  <c:v>44630.341180555559</c:v>
                </c:pt>
                <c:pt idx="4135">
                  <c:v>44630.341909722221</c:v>
                </c:pt>
                <c:pt idx="4136">
                  <c:v>44630.342638888891</c:v>
                </c:pt>
                <c:pt idx="4137">
                  <c:v>44630.343356481484</c:v>
                </c:pt>
                <c:pt idx="4138">
                  <c:v>44630.344085648147</c:v>
                </c:pt>
                <c:pt idx="4139">
                  <c:v>44630.344814814816</c:v>
                </c:pt>
                <c:pt idx="4140">
                  <c:v>44630.345532407409</c:v>
                </c:pt>
                <c:pt idx="4141">
                  <c:v>44630.346261574072</c:v>
                </c:pt>
                <c:pt idx="4142">
                  <c:v>44630.346990740742</c:v>
                </c:pt>
                <c:pt idx="4143">
                  <c:v>44630.347708333335</c:v>
                </c:pt>
                <c:pt idx="4144">
                  <c:v>44630.348437499997</c:v>
                </c:pt>
                <c:pt idx="4145">
                  <c:v>44630.349166666667</c:v>
                </c:pt>
                <c:pt idx="4146">
                  <c:v>44630.34988425926</c:v>
                </c:pt>
                <c:pt idx="4147">
                  <c:v>44630.350613425922</c:v>
                </c:pt>
                <c:pt idx="4148">
                  <c:v>44630.351342592592</c:v>
                </c:pt>
                <c:pt idx="4149">
                  <c:v>44630.352060185185</c:v>
                </c:pt>
                <c:pt idx="4150">
                  <c:v>44630.352789351855</c:v>
                </c:pt>
                <c:pt idx="4151">
                  <c:v>44630.353518518517</c:v>
                </c:pt>
                <c:pt idx="4152">
                  <c:v>44630.35423611111</c:v>
                </c:pt>
                <c:pt idx="4153">
                  <c:v>44630.35496527778</c:v>
                </c:pt>
                <c:pt idx="4154">
                  <c:v>44630.355694444443</c:v>
                </c:pt>
                <c:pt idx="4155">
                  <c:v>44630.356412037036</c:v>
                </c:pt>
                <c:pt idx="4156">
                  <c:v>44630.357141203705</c:v>
                </c:pt>
                <c:pt idx="4157">
                  <c:v>44630.357870370368</c:v>
                </c:pt>
                <c:pt idx="4158">
                  <c:v>44630.358587962961</c:v>
                </c:pt>
                <c:pt idx="4159">
                  <c:v>44630.359317129631</c:v>
                </c:pt>
                <c:pt idx="4160">
                  <c:v>44630.360046296293</c:v>
                </c:pt>
                <c:pt idx="4161">
                  <c:v>44630.360763888886</c:v>
                </c:pt>
                <c:pt idx="4162">
                  <c:v>44630.361493055556</c:v>
                </c:pt>
                <c:pt idx="4163">
                  <c:v>44630.362210648149</c:v>
                </c:pt>
                <c:pt idx="4164">
                  <c:v>44630.362939814811</c:v>
                </c:pt>
                <c:pt idx="4165">
                  <c:v>44630.363668981481</c:v>
                </c:pt>
                <c:pt idx="4166">
                  <c:v>44630.364386574074</c:v>
                </c:pt>
                <c:pt idx="4167">
                  <c:v>44630.365115740744</c:v>
                </c:pt>
                <c:pt idx="4168">
                  <c:v>44630.365844907406</c:v>
                </c:pt>
                <c:pt idx="4169">
                  <c:v>44630.366574074076</c:v>
                </c:pt>
                <c:pt idx="4170">
                  <c:v>44630.367291666669</c:v>
                </c:pt>
                <c:pt idx="4171">
                  <c:v>44630.368020833332</c:v>
                </c:pt>
                <c:pt idx="4172">
                  <c:v>44630.368796296294</c:v>
                </c:pt>
                <c:pt idx="4173">
                  <c:v>44630.369513888887</c:v>
                </c:pt>
                <c:pt idx="4174">
                  <c:v>44630.370243055557</c:v>
                </c:pt>
                <c:pt idx="4175">
                  <c:v>44630.370972222219</c:v>
                </c:pt>
                <c:pt idx="4176">
                  <c:v>44630.371689814812</c:v>
                </c:pt>
                <c:pt idx="4177">
                  <c:v>44630.372418981482</c:v>
                </c:pt>
                <c:pt idx="4178">
                  <c:v>44630.373148148145</c:v>
                </c:pt>
                <c:pt idx="4179">
                  <c:v>44630.373865740738</c:v>
                </c:pt>
                <c:pt idx="4180">
                  <c:v>44630.374594907407</c:v>
                </c:pt>
                <c:pt idx="4181">
                  <c:v>44630.3753125</c:v>
                </c:pt>
                <c:pt idx="4182">
                  <c:v>44630.37604166667</c:v>
                </c:pt>
                <c:pt idx="4183">
                  <c:v>44630.376770833333</c:v>
                </c:pt>
                <c:pt idx="4184">
                  <c:v>44630.377488425926</c:v>
                </c:pt>
                <c:pt idx="4185">
                  <c:v>44630.378217592595</c:v>
                </c:pt>
                <c:pt idx="4186">
                  <c:v>44630.378946759258</c:v>
                </c:pt>
                <c:pt idx="4187">
                  <c:v>44630.379664351851</c:v>
                </c:pt>
                <c:pt idx="4188">
                  <c:v>44630.380393518521</c:v>
                </c:pt>
                <c:pt idx="4189">
                  <c:v>44630.381122685183</c:v>
                </c:pt>
                <c:pt idx="4190">
                  <c:v>44630.381840277776</c:v>
                </c:pt>
                <c:pt idx="4191">
                  <c:v>44630.382569444446</c:v>
                </c:pt>
                <c:pt idx="4192">
                  <c:v>44630.383298611108</c:v>
                </c:pt>
                <c:pt idx="4193">
                  <c:v>44630.384016203701</c:v>
                </c:pt>
                <c:pt idx="4194">
                  <c:v>44630.384745370371</c:v>
                </c:pt>
                <c:pt idx="4195">
                  <c:v>44630.385462962964</c:v>
                </c:pt>
                <c:pt idx="4196">
                  <c:v>44630.386192129627</c:v>
                </c:pt>
                <c:pt idx="4197">
                  <c:v>44630.386921296296</c:v>
                </c:pt>
                <c:pt idx="4198">
                  <c:v>44630.387638888889</c:v>
                </c:pt>
                <c:pt idx="4199">
                  <c:v>44630.388368055559</c:v>
                </c:pt>
                <c:pt idx="4200">
                  <c:v>44630.389097222222</c:v>
                </c:pt>
                <c:pt idx="4201">
                  <c:v>44630.389814814815</c:v>
                </c:pt>
                <c:pt idx="4202">
                  <c:v>44630.390543981484</c:v>
                </c:pt>
                <c:pt idx="4203">
                  <c:v>44630.391273148147</c:v>
                </c:pt>
                <c:pt idx="4204">
                  <c:v>44630.39199074074</c:v>
                </c:pt>
                <c:pt idx="4205">
                  <c:v>44630.39271990741</c:v>
                </c:pt>
                <c:pt idx="4206">
                  <c:v>44630.393449074072</c:v>
                </c:pt>
                <c:pt idx="4207">
                  <c:v>44630.394166666665</c:v>
                </c:pt>
                <c:pt idx="4208">
                  <c:v>44630.394895833335</c:v>
                </c:pt>
                <c:pt idx="4209">
                  <c:v>44630.395624999997</c:v>
                </c:pt>
                <c:pt idx="4210">
                  <c:v>44630.39634259259</c:v>
                </c:pt>
                <c:pt idx="4211">
                  <c:v>44630.39707175926</c:v>
                </c:pt>
                <c:pt idx="4212">
                  <c:v>44630.397800925923</c:v>
                </c:pt>
                <c:pt idx="4213">
                  <c:v>44630.398518518516</c:v>
                </c:pt>
                <c:pt idx="4214">
                  <c:v>44630.399247685185</c:v>
                </c:pt>
                <c:pt idx="4215">
                  <c:v>44630.399976851855</c:v>
                </c:pt>
                <c:pt idx="4216">
                  <c:v>44630.400694444441</c:v>
                </c:pt>
                <c:pt idx="4217">
                  <c:v>44630.401423611111</c:v>
                </c:pt>
                <c:pt idx="4218">
                  <c:v>44630.40215277778</c:v>
                </c:pt>
                <c:pt idx="4219">
                  <c:v>44630.402870370373</c:v>
                </c:pt>
                <c:pt idx="4220">
                  <c:v>44630.403599537036</c:v>
                </c:pt>
                <c:pt idx="4221">
                  <c:v>44630.404317129629</c:v>
                </c:pt>
                <c:pt idx="4222">
                  <c:v>44630.405046296299</c:v>
                </c:pt>
                <c:pt idx="4223">
                  <c:v>44630.405775462961</c:v>
                </c:pt>
                <c:pt idx="4224">
                  <c:v>44630.406493055554</c:v>
                </c:pt>
                <c:pt idx="4225">
                  <c:v>44630.407222222224</c:v>
                </c:pt>
                <c:pt idx="4226">
                  <c:v>44630.407951388886</c:v>
                </c:pt>
                <c:pt idx="4227">
                  <c:v>44630.408668981479</c:v>
                </c:pt>
                <c:pt idx="4228">
                  <c:v>44630.409398148149</c:v>
                </c:pt>
                <c:pt idx="4229">
                  <c:v>44630.410127314812</c:v>
                </c:pt>
                <c:pt idx="4230">
                  <c:v>44630.410844907405</c:v>
                </c:pt>
                <c:pt idx="4231">
                  <c:v>44630.411574074074</c:v>
                </c:pt>
                <c:pt idx="4232">
                  <c:v>44630.412303240744</c:v>
                </c:pt>
                <c:pt idx="4233">
                  <c:v>44630.41302083333</c:v>
                </c:pt>
                <c:pt idx="4234">
                  <c:v>44630.41375</c:v>
                </c:pt>
                <c:pt idx="4235">
                  <c:v>44630.414479166669</c:v>
                </c:pt>
                <c:pt idx="4236">
                  <c:v>44630.415196759262</c:v>
                </c:pt>
                <c:pt idx="4237">
                  <c:v>44630.415925925925</c:v>
                </c:pt>
                <c:pt idx="4238">
                  <c:v>44630.416655092595</c:v>
                </c:pt>
                <c:pt idx="4239">
                  <c:v>44630.417372685188</c:v>
                </c:pt>
                <c:pt idx="4240">
                  <c:v>44630.41810185185</c:v>
                </c:pt>
                <c:pt idx="4241">
                  <c:v>44630.41883101852</c:v>
                </c:pt>
                <c:pt idx="4242">
                  <c:v>44630.419548611113</c:v>
                </c:pt>
                <c:pt idx="4243">
                  <c:v>44630.420277777775</c:v>
                </c:pt>
                <c:pt idx="4244">
                  <c:v>44630.421006944445</c:v>
                </c:pt>
                <c:pt idx="4245">
                  <c:v>44630.421736111108</c:v>
                </c:pt>
                <c:pt idx="4246">
                  <c:v>44630.422453703701</c:v>
                </c:pt>
                <c:pt idx="4247">
                  <c:v>44630.423182870371</c:v>
                </c:pt>
                <c:pt idx="4248">
                  <c:v>44630.423900462964</c:v>
                </c:pt>
                <c:pt idx="4249">
                  <c:v>44630.424629629626</c:v>
                </c:pt>
                <c:pt idx="4250">
                  <c:v>44630.425358796296</c:v>
                </c:pt>
                <c:pt idx="4251">
                  <c:v>44630.426087962966</c:v>
                </c:pt>
                <c:pt idx="4252">
                  <c:v>44630.426805555559</c:v>
                </c:pt>
                <c:pt idx="4253">
                  <c:v>44630.427534722221</c:v>
                </c:pt>
                <c:pt idx="4254">
                  <c:v>44630.428263888891</c:v>
                </c:pt>
                <c:pt idx="4255">
                  <c:v>44630.428981481484</c:v>
                </c:pt>
                <c:pt idx="4256">
                  <c:v>44630.429710648146</c:v>
                </c:pt>
                <c:pt idx="4257">
                  <c:v>44630.430439814816</c:v>
                </c:pt>
                <c:pt idx="4258">
                  <c:v>44630.431157407409</c:v>
                </c:pt>
                <c:pt idx="4259">
                  <c:v>44630.431886574072</c:v>
                </c:pt>
                <c:pt idx="4260">
                  <c:v>44630.432615740741</c:v>
                </c:pt>
                <c:pt idx="4261">
                  <c:v>44630.433333333334</c:v>
                </c:pt>
                <c:pt idx="4262">
                  <c:v>44630.434062499997</c:v>
                </c:pt>
                <c:pt idx="4263">
                  <c:v>44630.434837962966</c:v>
                </c:pt>
                <c:pt idx="4264">
                  <c:v>44630.435567129629</c:v>
                </c:pt>
                <c:pt idx="4265">
                  <c:v>44630.436284722222</c:v>
                </c:pt>
                <c:pt idx="4266">
                  <c:v>44630.437013888892</c:v>
                </c:pt>
                <c:pt idx="4267">
                  <c:v>44630.437743055554</c:v>
                </c:pt>
                <c:pt idx="4268">
                  <c:v>44630.438460648147</c:v>
                </c:pt>
                <c:pt idx="4269">
                  <c:v>44630.439189814817</c:v>
                </c:pt>
                <c:pt idx="4270">
                  <c:v>44630.43990740741</c:v>
                </c:pt>
                <c:pt idx="4271">
                  <c:v>44630.440636574072</c:v>
                </c:pt>
                <c:pt idx="4272">
                  <c:v>44630.441365740742</c:v>
                </c:pt>
                <c:pt idx="4273">
                  <c:v>44630.442083333335</c:v>
                </c:pt>
                <c:pt idx="4274">
                  <c:v>44630.442812499998</c:v>
                </c:pt>
                <c:pt idx="4275">
                  <c:v>44630.443541666667</c:v>
                </c:pt>
                <c:pt idx="4276">
                  <c:v>44630.44425925926</c:v>
                </c:pt>
                <c:pt idx="4277">
                  <c:v>44630.444988425923</c:v>
                </c:pt>
                <c:pt idx="4278">
                  <c:v>44630.445717592593</c:v>
                </c:pt>
                <c:pt idx="4279">
                  <c:v>44630.446435185186</c:v>
                </c:pt>
                <c:pt idx="4280">
                  <c:v>44630.447164351855</c:v>
                </c:pt>
                <c:pt idx="4281">
                  <c:v>44630.447893518518</c:v>
                </c:pt>
                <c:pt idx="4282">
                  <c:v>44630.448611111111</c:v>
                </c:pt>
                <c:pt idx="4283">
                  <c:v>44630.449340277781</c:v>
                </c:pt>
                <c:pt idx="4284">
                  <c:v>44630.450069444443</c:v>
                </c:pt>
                <c:pt idx="4285">
                  <c:v>44630.450787037036</c:v>
                </c:pt>
                <c:pt idx="4286">
                  <c:v>44630.451516203706</c:v>
                </c:pt>
                <c:pt idx="4287">
                  <c:v>44630.452245370368</c:v>
                </c:pt>
                <c:pt idx="4288">
                  <c:v>44630.452962962961</c:v>
                </c:pt>
                <c:pt idx="4289">
                  <c:v>44630.453692129631</c:v>
                </c:pt>
                <c:pt idx="4290">
                  <c:v>44630.454421296294</c:v>
                </c:pt>
                <c:pt idx="4291">
                  <c:v>44630.455138888887</c:v>
                </c:pt>
                <c:pt idx="4292">
                  <c:v>44630.455868055556</c:v>
                </c:pt>
                <c:pt idx="4293">
                  <c:v>44630.456597222219</c:v>
                </c:pt>
                <c:pt idx="4294">
                  <c:v>44630.457314814812</c:v>
                </c:pt>
                <c:pt idx="4295">
                  <c:v>44630.458043981482</c:v>
                </c:pt>
                <c:pt idx="4296">
                  <c:v>44630.458773148152</c:v>
                </c:pt>
                <c:pt idx="4297">
                  <c:v>44630.459490740737</c:v>
                </c:pt>
                <c:pt idx="4298">
                  <c:v>44630.460219907407</c:v>
                </c:pt>
                <c:pt idx="4299">
                  <c:v>44630.4609375</c:v>
                </c:pt>
                <c:pt idx="4300">
                  <c:v>44630.46166666667</c:v>
                </c:pt>
                <c:pt idx="4301">
                  <c:v>44630.462395833332</c:v>
                </c:pt>
                <c:pt idx="4302">
                  <c:v>44630.463113425925</c:v>
                </c:pt>
                <c:pt idx="4303">
                  <c:v>44630.463842592595</c:v>
                </c:pt>
                <c:pt idx="4304">
                  <c:v>44630.464571759258</c:v>
                </c:pt>
                <c:pt idx="4305">
                  <c:v>44630.465289351851</c:v>
                </c:pt>
                <c:pt idx="4306">
                  <c:v>44630.46601851852</c:v>
                </c:pt>
                <c:pt idx="4307">
                  <c:v>44630.466747685183</c:v>
                </c:pt>
                <c:pt idx="4308">
                  <c:v>44630.467465277776</c:v>
                </c:pt>
                <c:pt idx="4309">
                  <c:v>44630.468194444446</c:v>
                </c:pt>
                <c:pt idx="4310">
                  <c:v>44630.468923611108</c:v>
                </c:pt>
                <c:pt idx="4311">
                  <c:v>44630.469641203701</c:v>
                </c:pt>
                <c:pt idx="4312">
                  <c:v>44630.470370370371</c:v>
                </c:pt>
                <c:pt idx="4313">
                  <c:v>44630.471099537041</c:v>
                </c:pt>
                <c:pt idx="4314">
                  <c:v>44630.471817129626</c:v>
                </c:pt>
                <c:pt idx="4315">
                  <c:v>44630.472546296296</c:v>
                </c:pt>
                <c:pt idx="4316">
                  <c:v>44630.473275462966</c:v>
                </c:pt>
                <c:pt idx="4317">
                  <c:v>44630.474004629628</c:v>
                </c:pt>
                <c:pt idx="4318">
                  <c:v>44630.474722222221</c:v>
                </c:pt>
                <c:pt idx="4319">
                  <c:v>44630.475451388891</c:v>
                </c:pt>
                <c:pt idx="4320">
                  <c:v>44630.476180555554</c:v>
                </c:pt>
                <c:pt idx="4321">
                  <c:v>44630.476898148147</c:v>
                </c:pt>
                <c:pt idx="4322">
                  <c:v>44630.477627314816</c:v>
                </c:pt>
                <c:pt idx="4323">
                  <c:v>44630.478356481479</c:v>
                </c:pt>
                <c:pt idx="4324">
                  <c:v>44630.479074074072</c:v>
                </c:pt>
                <c:pt idx="4325">
                  <c:v>44630.479803240742</c:v>
                </c:pt>
                <c:pt idx="4326">
                  <c:v>44630.480520833335</c:v>
                </c:pt>
                <c:pt idx="4327">
                  <c:v>44630.481249999997</c:v>
                </c:pt>
                <c:pt idx="4328">
                  <c:v>44630.481979166667</c:v>
                </c:pt>
                <c:pt idx="4329">
                  <c:v>44630.48269675926</c:v>
                </c:pt>
                <c:pt idx="4330">
                  <c:v>44630.483425925922</c:v>
                </c:pt>
                <c:pt idx="4331">
                  <c:v>44630.484155092592</c:v>
                </c:pt>
                <c:pt idx="4332">
                  <c:v>44630.484872685185</c:v>
                </c:pt>
              </c:numCache>
            </c:numRef>
          </c:xVal>
          <c:yVal>
            <c:numRef>
              <c:f>Sheet3!$C$3600:$C$7932</c:f>
              <c:numCache>
                <c:formatCode>General</c:formatCode>
                <c:ptCount val="4333"/>
                <c:pt idx="0">
                  <c:v>7.8910000000000002E-11</c:v>
                </c:pt>
                <c:pt idx="1">
                  <c:v>7.8839999999999996E-11</c:v>
                </c:pt>
                <c:pt idx="2">
                  <c:v>7.9119999999999994E-11</c:v>
                </c:pt>
                <c:pt idx="3">
                  <c:v>7.9119999999999994E-11</c:v>
                </c:pt>
                <c:pt idx="4">
                  <c:v>7.9199999999999995E-11</c:v>
                </c:pt>
                <c:pt idx="5">
                  <c:v>7.9050000000000001E-11</c:v>
                </c:pt>
                <c:pt idx="6">
                  <c:v>7.9050000000000001E-11</c:v>
                </c:pt>
                <c:pt idx="7">
                  <c:v>7.9199999999999995E-11</c:v>
                </c:pt>
                <c:pt idx="8">
                  <c:v>7.9480000000000006E-11</c:v>
                </c:pt>
                <c:pt idx="9">
                  <c:v>7.9480000000000006E-11</c:v>
                </c:pt>
                <c:pt idx="10">
                  <c:v>7.8910000000000002E-11</c:v>
                </c:pt>
                <c:pt idx="11">
                  <c:v>7.9339999999999994E-11</c:v>
                </c:pt>
                <c:pt idx="12">
                  <c:v>7.9480000000000006E-11</c:v>
                </c:pt>
                <c:pt idx="13">
                  <c:v>8.1000000000000005E-11</c:v>
                </c:pt>
                <c:pt idx="14">
                  <c:v>8.0780000000000004E-11</c:v>
                </c:pt>
                <c:pt idx="15">
                  <c:v>8.0640000000000005E-11</c:v>
                </c:pt>
                <c:pt idx="16">
                  <c:v>8.1360000000000004E-11</c:v>
                </c:pt>
                <c:pt idx="17">
                  <c:v>9.2970000000000003E-11</c:v>
                </c:pt>
                <c:pt idx="18">
                  <c:v>1.3420000000000001E-10</c:v>
                </c:pt>
                <c:pt idx="19">
                  <c:v>2.2690000000000001E-10</c:v>
                </c:pt>
                <c:pt idx="20">
                  <c:v>5.6700000000000001E-10</c:v>
                </c:pt>
                <c:pt idx="21">
                  <c:v>2.524E-9</c:v>
                </c:pt>
                <c:pt idx="22">
                  <c:v>1.7669999999999999E-8</c:v>
                </c:pt>
                <c:pt idx="23">
                  <c:v>3.4149999999999998E-8</c:v>
                </c:pt>
                <c:pt idx="24">
                  <c:v>1.9370000000000001E-8</c:v>
                </c:pt>
                <c:pt idx="25">
                  <c:v>5.3240000000000002E-9</c:v>
                </c:pt>
                <c:pt idx="26">
                  <c:v>1.3540000000000001E-9</c:v>
                </c:pt>
                <c:pt idx="27">
                  <c:v>8.0130000000000001E-10</c:v>
                </c:pt>
                <c:pt idx="28">
                  <c:v>6.1709999999999997E-10</c:v>
                </c:pt>
                <c:pt idx="29">
                  <c:v>5.1999999999999996E-10</c:v>
                </c:pt>
                <c:pt idx="30">
                  <c:v>4.5599999999999998E-10</c:v>
                </c:pt>
                <c:pt idx="31">
                  <c:v>4.1069999999999999E-10</c:v>
                </c:pt>
                <c:pt idx="32">
                  <c:v>3.7779999999999998E-10</c:v>
                </c:pt>
                <c:pt idx="33">
                  <c:v>3.5119999999999999E-10</c:v>
                </c:pt>
                <c:pt idx="34">
                  <c:v>3.3029999999999999E-10</c:v>
                </c:pt>
                <c:pt idx="35">
                  <c:v>3.1320000000000001E-10</c:v>
                </c:pt>
                <c:pt idx="36">
                  <c:v>2.9920000000000001E-10</c:v>
                </c:pt>
                <c:pt idx="37">
                  <c:v>2.8779999999999998E-10</c:v>
                </c:pt>
                <c:pt idx="38">
                  <c:v>2.8270000000000002E-10</c:v>
                </c:pt>
                <c:pt idx="39">
                  <c:v>2.8009999999999999E-10</c:v>
                </c:pt>
                <c:pt idx="40">
                  <c:v>2.769E-10</c:v>
                </c:pt>
                <c:pt idx="41">
                  <c:v>2.7610000000000001E-10</c:v>
                </c:pt>
                <c:pt idx="42">
                  <c:v>2.7789999999999999E-10</c:v>
                </c:pt>
                <c:pt idx="43">
                  <c:v>2.7839999999999999E-10</c:v>
                </c:pt>
                <c:pt idx="44">
                  <c:v>2.7560000000000001E-10</c:v>
                </c:pt>
                <c:pt idx="45">
                  <c:v>2.7340000000000001E-10</c:v>
                </c:pt>
                <c:pt idx="46">
                  <c:v>2.7419999999999999E-10</c:v>
                </c:pt>
                <c:pt idx="47">
                  <c:v>2.8270000000000002E-10</c:v>
                </c:pt>
                <c:pt idx="48">
                  <c:v>3.0349999999999999E-10</c:v>
                </c:pt>
                <c:pt idx="49">
                  <c:v>3.5119999999999999E-10</c:v>
                </c:pt>
                <c:pt idx="50">
                  <c:v>4.1339999999999999E-10</c:v>
                </c:pt>
                <c:pt idx="51">
                  <c:v>4.8650000000000003E-10</c:v>
                </c:pt>
                <c:pt idx="52">
                  <c:v>5.953E-10</c:v>
                </c:pt>
                <c:pt idx="53">
                  <c:v>6.0829999999999996E-10</c:v>
                </c:pt>
                <c:pt idx="54">
                  <c:v>6.0550000000000003E-10</c:v>
                </c:pt>
                <c:pt idx="55">
                  <c:v>5.8569999999999995E-10</c:v>
                </c:pt>
                <c:pt idx="56">
                  <c:v>5.7580000000000002E-10</c:v>
                </c:pt>
                <c:pt idx="57">
                  <c:v>5.8679999999999998E-10</c:v>
                </c:pt>
                <c:pt idx="58">
                  <c:v>6.2100000000000003E-10</c:v>
                </c:pt>
                <c:pt idx="59">
                  <c:v>6.7099999999999996E-10</c:v>
                </c:pt>
                <c:pt idx="60">
                  <c:v>7.3230000000000005E-10</c:v>
                </c:pt>
                <c:pt idx="61">
                  <c:v>7.9909999999999996E-10</c:v>
                </c:pt>
                <c:pt idx="62">
                  <c:v>8.5339999999999997E-10</c:v>
                </c:pt>
                <c:pt idx="63">
                  <c:v>8.9999999999999999E-10</c:v>
                </c:pt>
                <c:pt idx="64">
                  <c:v>9.3639999999999999E-10</c:v>
                </c:pt>
                <c:pt idx="65">
                  <c:v>9.664000000000001E-10</c:v>
                </c:pt>
                <c:pt idx="66">
                  <c:v>9.9819999999999992E-10</c:v>
                </c:pt>
                <c:pt idx="67">
                  <c:v>1.03E-9</c:v>
                </c:pt>
                <c:pt idx="68">
                  <c:v>1.0620000000000001E-9</c:v>
                </c:pt>
                <c:pt idx="69">
                  <c:v>1.088E-9</c:v>
                </c:pt>
                <c:pt idx="70">
                  <c:v>1.107E-9</c:v>
                </c:pt>
                <c:pt idx="71">
                  <c:v>1.126E-9</c:v>
                </c:pt>
                <c:pt idx="72">
                  <c:v>1.1390000000000001E-9</c:v>
                </c:pt>
                <c:pt idx="73">
                  <c:v>1.148E-9</c:v>
                </c:pt>
                <c:pt idx="74">
                  <c:v>1.159E-9</c:v>
                </c:pt>
                <c:pt idx="75">
                  <c:v>1.1720000000000001E-9</c:v>
                </c:pt>
                <c:pt idx="76">
                  <c:v>1.1780000000000001E-9</c:v>
                </c:pt>
                <c:pt idx="77">
                  <c:v>1.181E-9</c:v>
                </c:pt>
                <c:pt idx="78">
                  <c:v>1.181E-9</c:v>
                </c:pt>
                <c:pt idx="79">
                  <c:v>1.184E-9</c:v>
                </c:pt>
                <c:pt idx="80">
                  <c:v>1.188E-9</c:v>
                </c:pt>
                <c:pt idx="81">
                  <c:v>1.1949999999999999E-9</c:v>
                </c:pt>
                <c:pt idx="82">
                  <c:v>1.196E-9</c:v>
                </c:pt>
                <c:pt idx="83">
                  <c:v>1.198E-9</c:v>
                </c:pt>
                <c:pt idx="84">
                  <c:v>1.1949999999999999E-9</c:v>
                </c:pt>
                <c:pt idx="85">
                  <c:v>1.194E-9</c:v>
                </c:pt>
                <c:pt idx="86">
                  <c:v>1.2E-9</c:v>
                </c:pt>
                <c:pt idx="87">
                  <c:v>1.1990000000000001E-9</c:v>
                </c:pt>
                <c:pt idx="88">
                  <c:v>1.198E-9</c:v>
                </c:pt>
                <c:pt idx="89">
                  <c:v>1.196E-9</c:v>
                </c:pt>
                <c:pt idx="90">
                  <c:v>1.2010000000000001E-9</c:v>
                </c:pt>
                <c:pt idx="91">
                  <c:v>1.2030000000000001E-9</c:v>
                </c:pt>
                <c:pt idx="92">
                  <c:v>1.2010000000000001E-9</c:v>
                </c:pt>
                <c:pt idx="93">
                  <c:v>1.1990000000000001E-9</c:v>
                </c:pt>
                <c:pt idx="94">
                  <c:v>1.1949999999999999E-9</c:v>
                </c:pt>
                <c:pt idx="95">
                  <c:v>1.198E-9</c:v>
                </c:pt>
                <c:pt idx="96">
                  <c:v>1.202E-9</c:v>
                </c:pt>
                <c:pt idx="97">
                  <c:v>1.2010000000000001E-9</c:v>
                </c:pt>
                <c:pt idx="98">
                  <c:v>1.198E-9</c:v>
                </c:pt>
                <c:pt idx="99">
                  <c:v>1.196E-9</c:v>
                </c:pt>
                <c:pt idx="100">
                  <c:v>1.1949999999999999E-9</c:v>
                </c:pt>
                <c:pt idx="101">
                  <c:v>1.198E-9</c:v>
                </c:pt>
                <c:pt idx="102">
                  <c:v>1.202E-9</c:v>
                </c:pt>
                <c:pt idx="103">
                  <c:v>1.196E-9</c:v>
                </c:pt>
                <c:pt idx="104">
                  <c:v>1.1949999999999999E-9</c:v>
                </c:pt>
                <c:pt idx="105">
                  <c:v>1.1949999999999999E-9</c:v>
                </c:pt>
                <c:pt idx="106">
                  <c:v>1.1969999999999999E-9</c:v>
                </c:pt>
                <c:pt idx="107">
                  <c:v>1.1990000000000001E-9</c:v>
                </c:pt>
                <c:pt idx="108">
                  <c:v>1.1990000000000001E-9</c:v>
                </c:pt>
                <c:pt idx="109">
                  <c:v>1.1080000000000001E-9</c:v>
                </c:pt>
                <c:pt idx="110">
                  <c:v>5.9049999999999998E-10</c:v>
                </c:pt>
                <c:pt idx="111">
                  <c:v>3.3329999999999998E-10</c:v>
                </c:pt>
                <c:pt idx="112">
                  <c:v>2.223E-10</c:v>
                </c:pt>
                <c:pt idx="113">
                  <c:v>1.7430000000000001E-10</c:v>
                </c:pt>
                <c:pt idx="114">
                  <c:v>1.521E-10</c:v>
                </c:pt>
                <c:pt idx="115">
                  <c:v>1.4220000000000001E-10</c:v>
                </c:pt>
                <c:pt idx="116">
                  <c:v>1.3630000000000001E-10</c:v>
                </c:pt>
                <c:pt idx="117">
                  <c:v>1.3379999999999999E-10</c:v>
                </c:pt>
                <c:pt idx="118">
                  <c:v>1.3140000000000001E-10</c:v>
                </c:pt>
                <c:pt idx="119">
                  <c:v>1.303E-10</c:v>
                </c:pt>
                <c:pt idx="120">
                  <c:v>1.2990000000000001E-10</c:v>
                </c:pt>
                <c:pt idx="121">
                  <c:v>1.2880000000000001E-10</c:v>
                </c:pt>
                <c:pt idx="122">
                  <c:v>1.264E-10</c:v>
                </c:pt>
                <c:pt idx="123">
                  <c:v>1.259E-10</c:v>
                </c:pt>
                <c:pt idx="124">
                  <c:v>1.2510000000000001E-10</c:v>
                </c:pt>
                <c:pt idx="125">
                  <c:v>1.2409999999999999E-10</c:v>
                </c:pt>
                <c:pt idx="126">
                  <c:v>2.5919999999999999E-11</c:v>
                </c:pt>
                <c:pt idx="127">
                  <c:v>3.601E-11</c:v>
                </c:pt>
                <c:pt idx="128">
                  <c:v>1.2240000000000001E-10</c:v>
                </c:pt>
                <c:pt idx="129">
                  <c:v>1.2189999999999999E-10</c:v>
                </c:pt>
                <c:pt idx="130">
                  <c:v>1.2120000000000001E-10</c:v>
                </c:pt>
                <c:pt idx="131">
                  <c:v>1.21E-10</c:v>
                </c:pt>
                <c:pt idx="132">
                  <c:v>1.206E-10</c:v>
                </c:pt>
                <c:pt idx="133">
                  <c:v>1.206E-10</c:v>
                </c:pt>
                <c:pt idx="134">
                  <c:v>1.1979999999999999E-10</c:v>
                </c:pt>
                <c:pt idx="135">
                  <c:v>1.189E-10</c:v>
                </c:pt>
                <c:pt idx="136">
                  <c:v>1.1860000000000001E-10</c:v>
                </c:pt>
                <c:pt idx="137">
                  <c:v>1.178E-10</c:v>
                </c:pt>
                <c:pt idx="138">
                  <c:v>1.1829999999999999E-10</c:v>
                </c:pt>
                <c:pt idx="139">
                  <c:v>1.1709999999999999E-10</c:v>
                </c:pt>
                <c:pt idx="140">
                  <c:v>1.169E-10</c:v>
                </c:pt>
                <c:pt idx="141">
                  <c:v>1.0300000000000001E-10</c:v>
                </c:pt>
                <c:pt idx="142">
                  <c:v>1.1640000000000001E-10</c:v>
                </c:pt>
                <c:pt idx="143">
                  <c:v>1.158E-10</c:v>
                </c:pt>
                <c:pt idx="144">
                  <c:v>1.159E-10</c:v>
                </c:pt>
                <c:pt idx="145">
                  <c:v>1.1479999999999999E-10</c:v>
                </c:pt>
                <c:pt idx="146">
                  <c:v>1.151E-10</c:v>
                </c:pt>
                <c:pt idx="147">
                  <c:v>1.147E-10</c:v>
                </c:pt>
                <c:pt idx="148">
                  <c:v>1.147E-10</c:v>
                </c:pt>
                <c:pt idx="149">
                  <c:v>1.1479999999999999E-10</c:v>
                </c:pt>
                <c:pt idx="150">
                  <c:v>1.146E-10</c:v>
                </c:pt>
                <c:pt idx="151">
                  <c:v>1.152E-10</c:v>
                </c:pt>
                <c:pt idx="152">
                  <c:v>1.141E-10</c:v>
                </c:pt>
                <c:pt idx="153">
                  <c:v>1.134E-10</c:v>
                </c:pt>
                <c:pt idx="154">
                  <c:v>1.1370000000000001E-10</c:v>
                </c:pt>
                <c:pt idx="155">
                  <c:v>1.131E-10</c:v>
                </c:pt>
                <c:pt idx="156">
                  <c:v>1.1290000000000001E-10</c:v>
                </c:pt>
                <c:pt idx="157">
                  <c:v>1.131E-10</c:v>
                </c:pt>
                <c:pt idx="158">
                  <c:v>1.131E-10</c:v>
                </c:pt>
                <c:pt idx="159">
                  <c:v>1.133E-10</c:v>
                </c:pt>
                <c:pt idx="160">
                  <c:v>1.135E-10</c:v>
                </c:pt>
                <c:pt idx="161">
                  <c:v>1.12E-10</c:v>
                </c:pt>
                <c:pt idx="162">
                  <c:v>1.1479999999999999E-10</c:v>
                </c:pt>
                <c:pt idx="163">
                  <c:v>1.1130000000000001E-10</c:v>
                </c:pt>
                <c:pt idx="164">
                  <c:v>1.107E-10</c:v>
                </c:pt>
                <c:pt idx="165">
                  <c:v>1.103E-10</c:v>
                </c:pt>
                <c:pt idx="166">
                  <c:v>1.1050000000000001E-10</c:v>
                </c:pt>
                <c:pt idx="167">
                  <c:v>1.098E-10</c:v>
                </c:pt>
                <c:pt idx="168">
                  <c:v>1.096E-10</c:v>
                </c:pt>
                <c:pt idx="169">
                  <c:v>1.095E-10</c:v>
                </c:pt>
                <c:pt idx="170">
                  <c:v>1.088E-10</c:v>
                </c:pt>
                <c:pt idx="171">
                  <c:v>1.079E-10</c:v>
                </c:pt>
                <c:pt idx="172">
                  <c:v>1.0780000000000001E-10</c:v>
                </c:pt>
                <c:pt idx="173">
                  <c:v>1.075E-10</c:v>
                </c:pt>
                <c:pt idx="174">
                  <c:v>1.072E-10</c:v>
                </c:pt>
                <c:pt idx="175">
                  <c:v>1.069E-10</c:v>
                </c:pt>
                <c:pt idx="176">
                  <c:v>1.066E-10</c:v>
                </c:pt>
                <c:pt idx="177">
                  <c:v>1.0649999999999999E-10</c:v>
                </c:pt>
                <c:pt idx="178">
                  <c:v>1.063E-10</c:v>
                </c:pt>
                <c:pt idx="179">
                  <c:v>1.059E-10</c:v>
                </c:pt>
                <c:pt idx="180">
                  <c:v>1.056E-10</c:v>
                </c:pt>
                <c:pt idx="181">
                  <c:v>1.0569999999999999E-10</c:v>
                </c:pt>
                <c:pt idx="182">
                  <c:v>1.052E-10</c:v>
                </c:pt>
                <c:pt idx="183">
                  <c:v>1.055E-10</c:v>
                </c:pt>
                <c:pt idx="184">
                  <c:v>1.055E-10</c:v>
                </c:pt>
                <c:pt idx="185">
                  <c:v>1.0569999999999999E-10</c:v>
                </c:pt>
                <c:pt idx="186">
                  <c:v>1.052E-10</c:v>
                </c:pt>
                <c:pt idx="187">
                  <c:v>1.05E-10</c:v>
                </c:pt>
                <c:pt idx="188">
                  <c:v>1.042E-10</c:v>
                </c:pt>
                <c:pt idx="189">
                  <c:v>1.0380000000000001E-10</c:v>
                </c:pt>
                <c:pt idx="190">
                  <c:v>1.0380000000000001E-10</c:v>
                </c:pt>
                <c:pt idx="191">
                  <c:v>1.031E-10</c:v>
                </c:pt>
                <c:pt idx="192">
                  <c:v>1.036E-10</c:v>
                </c:pt>
                <c:pt idx="193">
                  <c:v>1.034E-10</c:v>
                </c:pt>
                <c:pt idx="194">
                  <c:v>1.035E-10</c:v>
                </c:pt>
                <c:pt idx="195">
                  <c:v>1.034E-10</c:v>
                </c:pt>
                <c:pt idx="196">
                  <c:v>1.034E-10</c:v>
                </c:pt>
                <c:pt idx="197">
                  <c:v>1.035E-10</c:v>
                </c:pt>
                <c:pt idx="198">
                  <c:v>1.0409999999999999E-10</c:v>
                </c:pt>
                <c:pt idx="199">
                  <c:v>1.044E-10</c:v>
                </c:pt>
                <c:pt idx="200">
                  <c:v>1.029E-10</c:v>
                </c:pt>
                <c:pt idx="201">
                  <c:v>1.025E-10</c:v>
                </c:pt>
                <c:pt idx="202">
                  <c:v>1.02E-10</c:v>
                </c:pt>
                <c:pt idx="203">
                  <c:v>1.02E-10</c:v>
                </c:pt>
                <c:pt idx="204">
                  <c:v>1.026E-10</c:v>
                </c:pt>
                <c:pt idx="205">
                  <c:v>1.021E-10</c:v>
                </c:pt>
                <c:pt idx="206">
                  <c:v>1.021E-10</c:v>
                </c:pt>
                <c:pt idx="207">
                  <c:v>1.034E-10</c:v>
                </c:pt>
                <c:pt idx="208">
                  <c:v>1.02E-10</c:v>
                </c:pt>
                <c:pt idx="209">
                  <c:v>1.021E-10</c:v>
                </c:pt>
                <c:pt idx="210">
                  <c:v>1.0139999999999999E-10</c:v>
                </c:pt>
                <c:pt idx="211">
                  <c:v>1.009E-10</c:v>
                </c:pt>
                <c:pt idx="212">
                  <c:v>1.013E-10</c:v>
                </c:pt>
                <c:pt idx="213">
                  <c:v>1.007E-10</c:v>
                </c:pt>
                <c:pt idx="214">
                  <c:v>1.0030000000000001E-10</c:v>
                </c:pt>
                <c:pt idx="215">
                  <c:v>1.004E-10</c:v>
                </c:pt>
                <c:pt idx="216">
                  <c:v>1.001E-10</c:v>
                </c:pt>
                <c:pt idx="217">
                  <c:v>9.9730000000000001E-11</c:v>
                </c:pt>
                <c:pt idx="218">
                  <c:v>9.9909999999999994E-11</c:v>
                </c:pt>
                <c:pt idx="219">
                  <c:v>9.9730000000000001E-11</c:v>
                </c:pt>
                <c:pt idx="220">
                  <c:v>9.9370000000000002E-11</c:v>
                </c:pt>
                <c:pt idx="221">
                  <c:v>9.9010000000000002E-11</c:v>
                </c:pt>
                <c:pt idx="222">
                  <c:v>9.9459999999999998E-11</c:v>
                </c:pt>
                <c:pt idx="223">
                  <c:v>9.8570000000000002E-11</c:v>
                </c:pt>
                <c:pt idx="224">
                  <c:v>6.4089999999999995E-11</c:v>
                </c:pt>
                <c:pt idx="225">
                  <c:v>9.8299999999999999E-11</c:v>
                </c:pt>
                <c:pt idx="226">
                  <c:v>9.8130000000000001E-11</c:v>
                </c:pt>
                <c:pt idx="227">
                  <c:v>9.8040000000000005E-11</c:v>
                </c:pt>
                <c:pt idx="228">
                  <c:v>9.8040000000000005E-11</c:v>
                </c:pt>
                <c:pt idx="229">
                  <c:v>9.8040000000000005E-11</c:v>
                </c:pt>
                <c:pt idx="230">
                  <c:v>9.8210000000000003E-11</c:v>
                </c:pt>
                <c:pt idx="231">
                  <c:v>9.7160000000000004E-11</c:v>
                </c:pt>
                <c:pt idx="232">
                  <c:v>9.7069999999999994E-11</c:v>
                </c:pt>
                <c:pt idx="233">
                  <c:v>9.725E-11</c:v>
                </c:pt>
                <c:pt idx="234">
                  <c:v>9.7069999999999994E-11</c:v>
                </c:pt>
                <c:pt idx="235">
                  <c:v>9.681E-11</c:v>
                </c:pt>
                <c:pt idx="236">
                  <c:v>9.6899999999999996E-11</c:v>
                </c:pt>
                <c:pt idx="237">
                  <c:v>9.681E-11</c:v>
                </c:pt>
                <c:pt idx="238">
                  <c:v>9.6899999999999996E-11</c:v>
                </c:pt>
                <c:pt idx="239">
                  <c:v>9.6979999999999998E-11</c:v>
                </c:pt>
                <c:pt idx="240">
                  <c:v>9.6459999999999996E-11</c:v>
                </c:pt>
                <c:pt idx="241">
                  <c:v>9.7949999999999995E-11</c:v>
                </c:pt>
                <c:pt idx="242">
                  <c:v>9.5939999999999994E-11</c:v>
                </c:pt>
                <c:pt idx="243">
                  <c:v>2.8730000000000001E-11</c:v>
                </c:pt>
                <c:pt idx="244">
                  <c:v>1.409E-11</c:v>
                </c:pt>
                <c:pt idx="245">
                  <c:v>5.3380000000000001E-11</c:v>
                </c:pt>
                <c:pt idx="246">
                  <c:v>8.9679999999999994E-11</c:v>
                </c:pt>
                <c:pt idx="247">
                  <c:v>8.9839999999999997E-11</c:v>
                </c:pt>
                <c:pt idx="248">
                  <c:v>8.9600000000000006E-11</c:v>
                </c:pt>
                <c:pt idx="249">
                  <c:v>9.0240000000000003E-11</c:v>
                </c:pt>
                <c:pt idx="250">
                  <c:v>8.9429999999999995E-11</c:v>
                </c:pt>
                <c:pt idx="251">
                  <c:v>8.8390000000000004E-11</c:v>
                </c:pt>
                <c:pt idx="252">
                  <c:v>9.1549999999999997E-11</c:v>
                </c:pt>
                <c:pt idx="253">
                  <c:v>8.7680000000000001E-11</c:v>
                </c:pt>
                <c:pt idx="254">
                  <c:v>8.658E-11</c:v>
                </c:pt>
                <c:pt idx="255">
                  <c:v>8.5729999999999998E-11</c:v>
                </c:pt>
                <c:pt idx="256">
                  <c:v>8.2169999999999999E-11</c:v>
                </c:pt>
                <c:pt idx="257">
                  <c:v>8.1509999999999998E-11</c:v>
                </c:pt>
                <c:pt idx="258">
                  <c:v>8.1660000000000005E-11</c:v>
                </c:pt>
                <c:pt idx="259">
                  <c:v>8.1660000000000005E-11</c:v>
                </c:pt>
                <c:pt idx="260">
                  <c:v>8.1220000000000005E-11</c:v>
                </c:pt>
                <c:pt idx="261">
                  <c:v>8.1140000000000004E-11</c:v>
                </c:pt>
                <c:pt idx="262">
                  <c:v>8.1000000000000005E-11</c:v>
                </c:pt>
                <c:pt idx="263">
                  <c:v>8.1069999999999998E-11</c:v>
                </c:pt>
                <c:pt idx="264">
                  <c:v>8.0640000000000005E-11</c:v>
                </c:pt>
                <c:pt idx="265">
                  <c:v>8.0929999999999999E-11</c:v>
                </c:pt>
                <c:pt idx="266">
                  <c:v>8.0849999999999997E-11</c:v>
                </c:pt>
                <c:pt idx="267">
                  <c:v>8.0640000000000005E-11</c:v>
                </c:pt>
                <c:pt idx="268">
                  <c:v>8.0489999999999998E-11</c:v>
                </c:pt>
                <c:pt idx="269">
                  <c:v>8.0420000000000005E-11</c:v>
                </c:pt>
                <c:pt idx="270">
                  <c:v>8.0200000000000005E-11</c:v>
                </c:pt>
                <c:pt idx="271">
                  <c:v>8.0200000000000005E-11</c:v>
                </c:pt>
                <c:pt idx="272">
                  <c:v>8.0349999999999999E-11</c:v>
                </c:pt>
                <c:pt idx="273">
                  <c:v>8.0420000000000005E-11</c:v>
                </c:pt>
                <c:pt idx="274">
                  <c:v>7.9980000000000005E-11</c:v>
                </c:pt>
                <c:pt idx="275">
                  <c:v>7.977E-11</c:v>
                </c:pt>
                <c:pt idx="276">
                  <c:v>7.9699999999999994E-11</c:v>
                </c:pt>
                <c:pt idx="277">
                  <c:v>7.9840000000000006E-11</c:v>
                </c:pt>
                <c:pt idx="278">
                  <c:v>7.977E-11</c:v>
                </c:pt>
                <c:pt idx="279">
                  <c:v>7.9339999999999994E-11</c:v>
                </c:pt>
                <c:pt idx="280">
                  <c:v>7.9339999999999994E-11</c:v>
                </c:pt>
                <c:pt idx="281">
                  <c:v>7.8979999999999995E-11</c:v>
                </c:pt>
                <c:pt idx="282">
                  <c:v>7.9339999999999994E-11</c:v>
                </c:pt>
                <c:pt idx="283">
                  <c:v>7.9199999999999995E-11</c:v>
                </c:pt>
                <c:pt idx="284">
                  <c:v>7.9630000000000001E-11</c:v>
                </c:pt>
                <c:pt idx="285">
                  <c:v>7.9699999999999994E-11</c:v>
                </c:pt>
                <c:pt idx="286">
                  <c:v>7.9199999999999995E-11</c:v>
                </c:pt>
                <c:pt idx="287">
                  <c:v>7.9840000000000006E-11</c:v>
                </c:pt>
                <c:pt idx="288">
                  <c:v>7.8910000000000002E-11</c:v>
                </c:pt>
                <c:pt idx="289">
                  <c:v>7.8630000000000004E-11</c:v>
                </c:pt>
                <c:pt idx="290">
                  <c:v>7.8699999999999997E-11</c:v>
                </c:pt>
                <c:pt idx="291">
                  <c:v>7.9119999999999994E-11</c:v>
                </c:pt>
                <c:pt idx="292">
                  <c:v>7.8559999999999998E-11</c:v>
                </c:pt>
                <c:pt idx="293">
                  <c:v>7.8770000000000003E-11</c:v>
                </c:pt>
                <c:pt idx="294">
                  <c:v>7.8699999999999997E-11</c:v>
                </c:pt>
                <c:pt idx="295">
                  <c:v>8.0560000000000004E-11</c:v>
                </c:pt>
                <c:pt idx="296">
                  <c:v>7.941E-11</c:v>
                </c:pt>
                <c:pt idx="297">
                  <c:v>7.9270000000000001E-11</c:v>
                </c:pt>
                <c:pt idx="298">
                  <c:v>7.9050000000000001E-11</c:v>
                </c:pt>
                <c:pt idx="299">
                  <c:v>7.8699999999999997E-11</c:v>
                </c:pt>
                <c:pt idx="300">
                  <c:v>7.8419999999999999E-11</c:v>
                </c:pt>
                <c:pt idx="301">
                  <c:v>7.8419999999999999E-11</c:v>
                </c:pt>
                <c:pt idx="302">
                  <c:v>7.8490000000000005E-11</c:v>
                </c:pt>
                <c:pt idx="303">
                  <c:v>7.8350000000000006E-11</c:v>
                </c:pt>
                <c:pt idx="304">
                  <c:v>9.1219999999999996E-11</c:v>
                </c:pt>
                <c:pt idx="305">
                  <c:v>9.1640000000000006E-11</c:v>
                </c:pt>
                <c:pt idx="306">
                  <c:v>9.1879999999999997E-11</c:v>
                </c:pt>
                <c:pt idx="307">
                  <c:v>9.2129999999999996E-11</c:v>
                </c:pt>
                <c:pt idx="308">
                  <c:v>9.2379999999999995E-11</c:v>
                </c:pt>
                <c:pt idx="309">
                  <c:v>9.2299999999999994E-11</c:v>
                </c:pt>
                <c:pt idx="310">
                  <c:v>9.2220000000000006E-11</c:v>
                </c:pt>
                <c:pt idx="311">
                  <c:v>9.1799999999999996E-11</c:v>
                </c:pt>
                <c:pt idx="312">
                  <c:v>9.1640000000000006E-11</c:v>
                </c:pt>
                <c:pt idx="313">
                  <c:v>9.1389999999999994E-11</c:v>
                </c:pt>
                <c:pt idx="314">
                  <c:v>9.1549999999999997E-11</c:v>
                </c:pt>
                <c:pt idx="315">
                  <c:v>9.1549999999999997E-11</c:v>
                </c:pt>
                <c:pt idx="316">
                  <c:v>9.1549999999999997E-11</c:v>
                </c:pt>
                <c:pt idx="317">
                  <c:v>9.1469999999999995E-11</c:v>
                </c:pt>
                <c:pt idx="318">
                  <c:v>9.1640000000000006E-11</c:v>
                </c:pt>
                <c:pt idx="319">
                  <c:v>9.1799999999999996E-11</c:v>
                </c:pt>
                <c:pt idx="320">
                  <c:v>9.1879999999999997E-11</c:v>
                </c:pt>
                <c:pt idx="321">
                  <c:v>9.1719999999999994E-11</c:v>
                </c:pt>
                <c:pt idx="322">
                  <c:v>9.1549999999999997E-11</c:v>
                </c:pt>
                <c:pt idx="323">
                  <c:v>9.1719999999999994E-11</c:v>
                </c:pt>
                <c:pt idx="324">
                  <c:v>9.1549999999999997E-11</c:v>
                </c:pt>
                <c:pt idx="325">
                  <c:v>9.0809999999999995E-11</c:v>
                </c:pt>
                <c:pt idx="326">
                  <c:v>9.1389999999999994E-11</c:v>
                </c:pt>
                <c:pt idx="327">
                  <c:v>9.1879999999999997E-11</c:v>
                </c:pt>
                <c:pt idx="328">
                  <c:v>9.1549999999999997E-11</c:v>
                </c:pt>
                <c:pt idx="329">
                  <c:v>9.1969999999999994E-11</c:v>
                </c:pt>
                <c:pt idx="330">
                  <c:v>9.2129999999999996E-11</c:v>
                </c:pt>
                <c:pt idx="331">
                  <c:v>9.1969999999999994E-11</c:v>
                </c:pt>
                <c:pt idx="332">
                  <c:v>9.2299999999999994E-11</c:v>
                </c:pt>
                <c:pt idx="333">
                  <c:v>9.2049999999999995E-11</c:v>
                </c:pt>
                <c:pt idx="334">
                  <c:v>9.3050000000000004E-11</c:v>
                </c:pt>
                <c:pt idx="335">
                  <c:v>9.2299999999999994E-11</c:v>
                </c:pt>
                <c:pt idx="336">
                  <c:v>9.2299999999999994E-11</c:v>
                </c:pt>
                <c:pt idx="337">
                  <c:v>9.2550000000000006E-11</c:v>
                </c:pt>
                <c:pt idx="338">
                  <c:v>9.2470000000000005E-11</c:v>
                </c:pt>
                <c:pt idx="339">
                  <c:v>9.2550000000000006E-11</c:v>
                </c:pt>
                <c:pt idx="340">
                  <c:v>9.2800000000000005E-11</c:v>
                </c:pt>
                <c:pt idx="341">
                  <c:v>9.3050000000000004E-11</c:v>
                </c:pt>
                <c:pt idx="342">
                  <c:v>9.2970000000000003E-11</c:v>
                </c:pt>
                <c:pt idx="343">
                  <c:v>9.5170000000000006E-11</c:v>
                </c:pt>
                <c:pt idx="344">
                  <c:v>9.2879999999999994E-11</c:v>
                </c:pt>
                <c:pt idx="345">
                  <c:v>9.3889999999999998E-11</c:v>
                </c:pt>
                <c:pt idx="346">
                  <c:v>9.339E-11</c:v>
                </c:pt>
                <c:pt idx="347">
                  <c:v>9.3550000000000003E-11</c:v>
                </c:pt>
                <c:pt idx="348">
                  <c:v>9.3639999999999999E-11</c:v>
                </c:pt>
                <c:pt idx="349">
                  <c:v>9.3470000000000001E-11</c:v>
                </c:pt>
                <c:pt idx="350">
                  <c:v>9.3130000000000006E-11</c:v>
                </c:pt>
                <c:pt idx="351">
                  <c:v>9.3130000000000006E-11</c:v>
                </c:pt>
                <c:pt idx="352">
                  <c:v>9.3639999999999999E-11</c:v>
                </c:pt>
                <c:pt idx="353">
                  <c:v>9.3639999999999999E-11</c:v>
                </c:pt>
                <c:pt idx="354">
                  <c:v>9.3550000000000003E-11</c:v>
                </c:pt>
                <c:pt idx="355">
                  <c:v>9.3470000000000001E-11</c:v>
                </c:pt>
                <c:pt idx="356">
                  <c:v>9.3639999999999999E-11</c:v>
                </c:pt>
                <c:pt idx="357">
                  <c:v>9.3550000000000003E-11</c:v>
                </c:pt>
                <c:pt idx="358">
                  <c:v>9.3130000000000006E-11</c:v>
                </c:pt>
                <c:pt idx="359">
                  <c:v>9.3300000000000004E-11</c:v>
                </c:pt>
                <c:pt idx="360">
                  <c:v>9.2970000000000003E-11</c:v>
                </c:pt>
                <c:pt idx="361">
                  <c:v>9.2720000000000004E-11</c:v>
                </c:pt>
                <c:pt idx="362">
                  <c:v>9.2379999999999995E-11</c:v>
                </c:pt>
                <c:pt idx="363">
                  <c:v>9.2550000000000006E-11</c:v>
                </c:pt>
                <c:pt idx="364">
                  <c:v>9.2220000000000006E-11</c:v>
                </c:pt>
                <c:pt idx="365">
                  <c:v>9.2379999999999995E-11</c:v>
                </c:pt>
                <c:pt idx="366">
                  <c:v>9.1799999999999996E-11</c:v>
                </c:pt>
                <c:pt idx="367">
                  <c:v>9.1879999999999997E-11</c:v>
                </c:pt>
                <c:pt idx="368">
                  <c:v>9.1469999999999995E-11</c:v>
                </c:pt>
                <c:pt idx="369">
                  <c:v>9.1469999999999995E-11</c:v>
                </c:pt>
                <c:pt idx="370">
                  <c:v>9.0980000000000005E-11</c:v>
                </c:pt>
                <c:pt idx="371">
                  <c:v>9.0889999999999996E-11</c:v>
                </c:pt>
                <c:pt idx="372">
                  <c:v>9.0809999999999995E-11</c:v>
                </c:pt>
                <c:pt idx="373">
                  <c:v>9.0980000000000005E-11</c:v>
                </c:pt>
                <c:pt idx="374">
                  <c:v>9.0650000000000005E-11</c:v>
                </c:pt>
                <c:pt idx="375">
                  <c:v>9.0650000000000005E-11</c:v>
                </c:pt>
                <c:pt idx="376">
                  <c:v>9.0240000000000003E-11</c:v>
                </c:pt>
                <c:pt idx="377">
                  <c:v>9.0080000000000001E-11</c:v>
                </c:pt>
                <c:pt idx="378">
                  <c:v>8.9679999999999994E-11</c:v>
                </c:pt>
                <c:pt idx="379">
                  <c:v>8.9759999999999996E-11</c:v>
                </c:pt>
                <c:pt idx="380">
                  <c:v>8.9600000000000006E-11</c:v>
                </c:pt>
                <c:pt idx="381">
                  <c:v>8.9190000000000004E-11</c:v>
                </c:pt>
                <c:pt idx="382">
                  <c:v>8.9030000000000002E-11</c:v>
                </c:pt>
                <c:pt idx="383">
                  <c:v>8.9030000000000002E-11</c:v>
                </c:pt>
                <c:pt idx="384">
                  <c:v>8.895E-11</c:v>
                </c:pt>
                <c:pt idx="385">
                  <c:v>8.8470000000000006E-11</c:v>
                </c:pt>
                <c:pt idx="386">
                  <c:v>8.8390000000000004E-11</c:v>
                </c:pt>
                <c:pt idx="387">
                  <c:v>8.8230000000000002E-11</c:v>
                </c:pt>
                <c:pt idx="388">
                  <c:v>8.8230000000000002E-11</c:v>
                </c:pt>
                <c:pt idx="389">
                  <c:v>8.8150000000000001E-11</c:v>
                </c:pt>
                <c:pt idx="390">
                  <c:v>8.7760000000000002E-11</c:v>
                </c:pt>
                <c:pt idx="391">
                  <c:v>8.8069999999999999E-11</c:v>
                </c:pt>
                <c:pt idx="392">
                  <c:v>8.7680000000000001E-11</c:v>
                </c:pt>
                <c:pt idx="393">
                  <c:v>8.7519999999999999E-11</c:v>
                </c:pt>
                <c:pt idx="394">
                  <c:v>8.7519999999999999E-11</c:v>
                </c:pt>
                <c:pt idx="395">
                  <c:v>8.7210000000000002E-11</c:v>
                </c:pt>
                <c:pt idx="396">
                  <c:v>8.7210000000000002E-11</c:v>
                </c:pt>
                <c:pt idx="397">
                  <c:v>8.76E-11</c:v>
                </c:pt>
                <c:pt idx="398">
                  <c:v>8.7210000000000002E-11</c:v>
                </c:pt>
                <c:pt idx="399">
                  <c:v>8.7130000000000001E-11</c:v>
                </c:pt>
                <c:pt idx="400">
                  <c:v>8.7130000000000001E-11</c:v>
                </c:pt>
                <c:pt idx="401">
                  <c:v>8.6889999999999997E-11</c:v>
                </c:pt>
                <c:pt idx="402">
                  <c:v>8.6660000000000001E-11</c:v>
                </c:pt>
                <c:pt idx="403">
                  <c:v>8.658E-11</c:v>
                </c:pt>
                <c:pt idx="404">
                  <c:v>8.658E-11</c:v>
                </c:pt>
                <c:pt idx="405">
                  <c:v>8.611E-11</c:v>
                </c:pt>
                <c:pt idx="406">
                  <c:v>8.5800000000000004E-11</c:v>
                </c:pt>
                <c:pt idx="407">
                  <c:v>8.611E-11</c:v>
                </c:pt>
                <c:pt idx="408">
                  <c:v>8.5110000000000004E-11</c:v>
                </c:pt>
                <c:pt idx="409">
                  <c:v>8.5649999999999996E-11</c:v>
                </c:pt>
                <c:pt idx="410">
                  <c:v>8.5649999999999996E-11</c:v>
                </c:pt>
                <c:pt idx="411">
                  <c:v>8.8000000000000006E-11</c:v>
                </c:pt>
                <c:pt idx="412">
                  <c:v>8.8869999999999999E-11</c:v>
                </c:pt>
                <c:pt idx="413">
                  <c:v>8.8629999999999995E-11</c:v>
                </c:pt>
                <c:pt idx="414">
                  <c:v>8.8470000000000006E-11</c:v>
                </c:pt>
                <c:pt idx="415">
                  <c:v>8.8230000000000002E-11</c:v>
                </c:pt>
                <c:pt idx="416">
                  <c:v>8.8390000000000004E-11</c:v>
                </c:pt>
                <c:pt idx="417">
                  <c:v>8.8150000000000001E-11</c:v>
                </c:pt>
                <c:pt idx="418">
                  <c:v>8.8390000000000004E-11</c:v>
                </c:pt>
                <c:pt idx="419">
                  <c:v>8.9030000000000002E-11</c:v>
                </c:pt>
                <c:pt idx="420">
                  <c:v>8.9270000000000006E-11</c:v>
                </c:pt>
                <c:pt idx="421">
                  <c:v>8.9429999999999995E-11</c:v>
                </c:pt>
                <c:pt idx="422">
                  <c:v>8.9270000000000006E-11</c:v>
                </c:pt>
                <c:pt idx="423">
                  <c:v>8.9349999999999994E-11</c:v>
                </c:pt>
                <c:pt idx="424">
                  <c:v>8.9839999999999997E-11</c:v>
                </c:pt>
                <c:pt idx="425">
                  <c:v>8.9509999999999996E-11</c:v>
                </c:pt>
                <c:pt idx="426">
                  <c:v>8.9429999999999995E-11</c:v>
                </c:pt>
                <c:pt idx="427">
                  <c:v>8.9509999999999996E-11</c:v>
                </c:pt>
                <c:pt idx="428">
                  <c:v>8.9839999999999997E-11</c:v>
                </c:pt>
                <c:pt idx="429">
                  <c:v>8.9679999999999994E-11</c:v>
                </c:pt>
                <c:pt idx="430">
                  <c:v>8.9110000000000003E-11</c:v>
                </c:pt>
                <c:pt idx="431">
                  <c:v>8.9110000000000003E-11</c:v>
                </c:pt>
                <c:pt idx="432">
                  <c:v>8.9030000000000002E-11</c:v>
                </c:pt>
                <c:pt idx="433">
                  <c:v>8.8629999999999995E-11</c:v>
                </c:pt>
                <c:pt idx="434">
                  <c:v>8.895E-11</c:v>
                </c:pt>
                <c:pt idx="435">
                  <c:v>7.6599999999999999E-11</c:v>
                </c:pt>
                <c:pt idx="436">
                  <c:v>8.8869999999999999E-11</c:v>
                </c:pt>
                <c:pt idx="437">
                  <c:v>8.895E-11</c:v>
                </c:pt>
                <c:pt idx="438">
                  <c:v>1.093E-5</c:v>
                </c:pt>
                <c:pt idx="439">
                  <c:v>1.093E-5</c:v>
                </c:pt>
                <c:pt idx="440">
                  <c:v>1.094E-5</c:v>
                </c:pt>
                <c:pt idx="441">
                  <c:v>1.093E-5</c:v>
                </c:pt>
                <c:pt idx="442">
                  <c:v>1.093E-5</c:v>
                </c:pt>
                <c:pt idx="443">
                  <c:v>1.092E-5</c:v>
                </c:pt>
                <c:pt idx="444">
                  <c:v>1.0910000000000001E-5</c:v>
                </c:pt>
                <c:pt idx="445">
                  <c:v>1.0900000000000001E-5</c:v>
                </c:pt>
                <c:pt idx="446">
                  <c:v>1.0900000000000001E-5</c:v>
                </c:pt>
                <c:pt idx="447">
                  <c:v>1.0890000000000001E-5</c:v>
                </c:pt>
                <c:pt idx="448">
                  <c:v>1.0900000000000001E-5</c:v>
                </c:pt>
                <c:pt idx="449">
                  <c:v>1.0900000000000001E-5</c:v>
                </c:pt>
                <c:pt idx="450">
                  <c:v>1.0890000000000001E-5</c:v>
                </c:pt>
                <c:pt idx="451">
                  <c:v>1.0890000000000001E-5</c:v>
                </c:pt>
                <c:pt idx="452">
                  <c:v>1.0890000000000001E-5</c:v>
                </c:pt>
                <c:pt idx="453">
                  <c:v>1.0869999999999999E-5</c:v>
                </c:pt>
                <c:pt idx="454">
                  <c:v>1.0869999999999999E-5</c:v>
                </c:pt>
                <c:pt idx="455">
                  <c:v>1.0879999999999999E-5</c:v>
                </c:pt>
                <c:pt idx="456">
                  <c:v>1.0879999999999999E-5</c:v>
                </c:pt>
                <c:pt idx="457">
                  <c:v>1.0890000000000001E-5</c:v>
                </c:pt>
                <c:pt idx="458">
                  <c:v>1.0869999999999999E-5</c:v>
                </c:pt>
                <c:pt idx="459">
                  <c:v>1.0859999999999999E-5</c:v>
                </c:pt>
                <c:pt idx="460">
                  <c:v>1.0859999999999999E-5</c:v>
                </c:pt>
                <c:pt idx="461">
                  <c:v>1.0869999999999999E-5</c:v>
                </c:pt>
                <c:pt idx="462">
                  <c:v>1.0879999999999999E-5</c:v>
                </c:pt>
                <c:pt idx="463">
                  <c:v>1.0869999999999999E-5</c:v>
                </c:pt>
                <c:pt idx="464">
                  <c:v>1.0879999999999999E-5</c:v>
                </c:pt>
                <c:pt idx="465">
                  <c:v>1.0879999999999999E-5</c:v>
                </c:pt>
                <c:pt idx="466">
                  <c:v>1.0879999999999999E-5</c:v>
                </c:pt>
                <c:pt idx="467">
                  <c:v>1.0879999999999999E-5</c:v>
                </c:pt>
                <c:pt idx="468">
                  <c:v>1.0879999999999999E-5</c:v>
                </c:pt>
                <c:pt idx="469">
                  <c:v>1.0890000000000001E-5</c:v>
                </c:pt>
                <c:pt idx="470">
                  <c:v>1.0879999999999999E-5</c:v>
                </c:pt>
                <c:pt idx="471">
                  <c:v>1.0879999999999999E-5</c:v>
                </c:pt>
                <c:pt idx="472">
                  <c:v>1.0879999999999999E-5</c:v>
                </c:pt>
                <c:pt idx="473">
                  <c:v>1.0869999999999999E-5</c:v>
                </c:pt>
                <c:pt idx="474">
                  <c:v>1.0869999999999999E-5</c:v>
                </c:pt>
                <c:pt idx="475">
                  <c:v>1.0869999999999999E-5</c:v>
                </c:pt>
                <c:pt idx="476">
                  <c:v>1.0859999999999999E-5</c:v>
                </c:pt>
                <c:pt idx="477">
                  <c:v>1.0859999999999999E-5</c:v>
                </c:pt>
                <c:pt idx="478">
                  <c:v>1.0879999999999999E-5</c:v>
                </c:pt>
                <c:pt idx="479">
                  <c:v>1.0869999999999999E-5</c:v>
                </c:pt>
                <c:pt idx="480">
                  <c:v>1.0890000000000001E-5</c:v>
                </c:pt>
                <c:pt idx="481">
                  <c:v>1.0879999999999999E-5</c:v>
                </c:pt>
                <c:pt idx="482">
                  <c:v>1.0890000000000001E-5</c:v>
                </c:pt>
                <c:pt idx="483">
                  <c:v>1.0869999999999999E-5</c:v>
                </c:pt>
                <c:pt idx="484">
                  <c:v>1.0879999999999999E-5</c:v>
                </c:pt>
                <c:pt idx="485">
                  <c:v>1.0890000000000001E-5</c:v>
                </c:pt>
                <c:pt idx="486">
                  <c:v>1.0890000000000001E-5</c:v>
                </c:pt>
                <c:pt idx="487">
                  <c:v>1.092E-5</c:v>
                </c:pt>
                <c:pt idx="488">
                  <c:v>1.094E-5</c:v>
                </c:pt>
                <c:pt idx="489">
                  <c:v>1.095E-5</c:v>
                </c:pt>
                <c:pt idx="490">
                  <c:v>1.101E-5</c:v>
                </c:pt>
                <c:pt idx="491">
                  <c:v>1.113E-5</c:v>
                </c:pt>
                <c:pt idx="492">
                  <c:v>1.136E-5</c:v>
                </c:pt>
                <c:pt idx="493">
                  <c:v>1.1749999999999999E-5</c:v>
                </c:pt>
                <c:pt idx="494">
                  <c:v>1.2799999999999999E-5</c:v>
                </c:pt>
                <c:pt idx="495">
                  <c:v>1.5099999999999999E-5</c:v>
                </c:pt>
                <c:pt idx="496">
                  <c:v>2.175E-5</c:v>
                </c:pt>
                <c:pt idx="497">
                  <c:v>3.998E-5</c:v>
                </c:pt>
                <c:pt idx="498">
                  <c:v>6.1710000000000004E-5</c:v>
                </c:pt>
                <c:pt idx="499">
                  <c:v>8.619E-5</c:v>
                </c:pt>
                <c:pt idx="500">
                  <c:v>1.0950000000000001E-4</c:v>
                </c:pt>
                <c:pt idx="501">
                  <c:v>1.3210000000000001E-4</c:v>
                </c:pt>
                <c:pt idx="502">
                  <c:v>1.5200000000000001E-4</c:v>
                </c:pt>
                <c:pt idx="503">
                  <c:v>1.6780000000000001E-4</c:v>
                </c:pt>
                <c:pt idx="504">
                  <c:v>1.794E-4</c:v>
                </c:pt>
                <c:pt idx="505">
                  <c:v>1.84E-4</c:v>
                </c:pt>
                <c:pt idx="506">
                  <c:v>1.863E-4</c:v>
                </c:pt>
                <c:pt idx="507">
                  <c:v>1.885E-4</c:v>
                </c:pt>
                <c:pt idx="508">
                  <c:v>1.897E-4</c:v>
                </c:pt>
                <c:pt idx="509">
                  <c:v>1.9100000000000001E-4</c:v>
                </c:pt>
                <c:pt idx="510">
                  <c:v>1.917E-4</c:v>
                </c:pt>
                <c:pt idx="511">
                  <c:v>1.4090000000000001E-4</c:v>
                </c:pt>
                <c:pt idx="512">
                  <c:v>6.9499999999999995E-5</c:v>
                </c:pt>
                <c:pt idx="513">
                  <c:v>1.9470000000000002E-5</c:v>
                </c:pt>
                <c:pt idx="514">
                  <c:v>1.2979999999999999E-5</c:v>
                </c:pt>
                <c:pt idx="515">
                  <c:v>1.1090000000000001E-5</c:v>
                </c:pt>
                <c:pt idx="516">
                  <c:v>1.0679999999999999E-5</c:v>
                </c:pt>
                <c:pt idx="517">
                  <c:v>1.049E-5</c:v>
                </c:pt>
                <c:pt idx="518">
                  <c:v>1.0360000000000001E-5</c:v>
                </c:pt>
                <c:pt idx="519">
                  <c:v>1.0349999999999999E-5</c:v>
                </c:pt>
                <c:pt idx="520">
                  <c:v>1.0329999999999999E-5</c:v>
                </c:pt>
                <c:pt idx="521">
                  <c:v>1.0139999999999999E-5</c:v>
                </c:pt>
                <c:pt idx="522">
                  <c:v>9.9639999999999998E-6</c:v>
                </c:pt>
                <c:pt idx="523">
                  <c:v>9.9550000000000004E-6</c:v>
                </c:pt>
                <c:pt idx="524">
                  <c:v>9.9459999999999993E-6</c:v>
                </c:pt>
                <c:pt idx="525">
                  <c:v>9.9189999999999994E-6</c:v>
                </c:pt>
                <c:pt idx="526">
                  <c:v>9.9189999999999994E-6</c:v>
                </c:pt>
                <c:pt idx="527">
                  <c:v>9.91E-6</c:v>
                </c:pt>
                <c:pt idx="528">
                  <c:v>9.9729999999999992E-6</c:v>
                </c:pt>
                <c:pt idx="529">
                  <c:v>9.9550000000000004E-6</c:v>
                </c:pt>
                <c:pt idx="530">
                  <c:v>9.9280000000000005E-6</c:v>
                </c:pt>
                <c:pt idx="531">
                  <c:v>9.9189999999999994E-6</c:v>
                </c:pt>
                <c:pt idx="532">
                  <c:v>9.91E-6</c:v>
                </c:pt>
                <c:pt idx="533">
                  <c:v>9.91E-6</c:v>
                </c:pt>
                <c:pt idx="534">
                  <c:v>9.91E-6</c:v>
                </c:pt>
                <c:pt idx="535">
                  <c:v>9.9010000000000006E-6</c:v>
                </c:pt>
                <c:pt idx="536">
                  <c:v>9.91E-6</c:v>
                </c:pt>
                <c:pt idx="537">
                  <c:v>9.9010000000000006E-6</c:v>
                </c:pt>
                <c:pt idx="538">
                  <c:v>9.8919999999999995E-6</c:v>
                </c:pt>
                <c:pt idx="539">
                  <c:v>9.8840000000000006E-6</c:v>
                </c:pt>
                <c:pt idx="540">
                  <c:v>9.8300000000000008E-6</c:v>
                </c:pt>
                <c:pt idx="541">
                  <c:v>9.8300000000000008E-6</c:v>
                </c:pt>
                <c:pt idx="542">
                  <c:v>9.8300000000000008E-6</c:v>
                </c:pt>
                <c:pt idx="543">
                  <c:v>9.8300000000000008E-6</c:v>
                </c:pt>
                <c:pt idx="544">
                  <c:v>9.8209999999999997E-6</c:v>
                </c:pt>
                <c:pt idx="545">
                  <c:v>9.8300000000000008E-6</c:v>
                </c:pt>
                <c:pt idx="546">
                  <c:v>9.8130000000000007E-6</c:v>
                </c:pt>
                <c:pt idx="547">
                  <c:v>9.8300000000000008E-6</c:v>
                </c:pt>
                <c:pt idx="548">
                  <c:v>9.8130000000000007E-6</c:v>
                </c:pt>
                <c:pt idx="549">
                  <c:v>9.8130000000000007E-6</c:v>
                </c:pt>
                <c:pt idx="550">
                  <c:v>9.8209999999999997E-6</c:v>
                </c:pt>
                <c:pt idx="551">
                  <c:v>9.8130000000000007E-6</c:v>
                </c:pt>
                <c:pt idx="552">
                  <c:v>9.6029999999999994E-6</c:v>
                </c:pt>
                <c:pt idx="553">
                  <c:v>9.6120000000000005E-6</c:v>
                </c:pt>
                <c:pt idx="554">
                  <c:v>9.6029999999999994E-6</c:v>
                </c:pt>
                <c:pt idx="555">
                  <c:v>9.577E-6</c:v>
                </c:pt>
                <c:pt idx="556">
                  <c:v>9.594E-6</c:v>
                </c:pt>
                <c:pt idx="557">
                  <c:v>9.6029999999999994E-6</c:v>
                </c:pt>
                <c:pt idx="558">
                  <c:v>9.6120000000000005E-6</c:v>
                </c:pt>
                <c:pt idx="559">
                  <c:v>9.5859999999999994E-6</c:v>
                </c:pt>
                <c:pt idx="560">
                  <c:v>9.5680000000000005E-6</c:v>
                </c:pt>
                <c:pt idx="561">
                  <c:v>9.577E-6</c:v>
                </c:pt>
                <c:pt idx="562">
                  <c:v>9.5599999999999999E-6</c:v>
                </c:pt>
                <c:pt idx="563">
                  <c:v>9.5680000000000005E-6</c:v>
                </c:pt>
                <c:pt idx="564">
                  <c:v>9.5510000000000005E-6</c:v>
                </c:pt>
                <c:pt idx="565">
                  <c:v>9.5510000000000005E-6</c:v>
                </c:pt>
                <c:pt idx="566">
                  <c:v>9.5510000000000005E-6</c:v>
                </c:pt>
                <c:pt idx="567">
                  <c:v>9.5429999999999999E-6</c:v>
                </c:pt>
                <c:pt idx="568">
                  <c:v>9.5510000000000005E-6</c:v>
                </c:pt>
                <c:pt idx="569">
                  <c:v>9.4739999999999994E-6</c:v>
                </c:pt>
                <c:pt idx="570">
                  <c:v>9.482E-6</c:v>
                </c:pt>
                <c:pt idx="571">
                  <c:v>9.4739999999999994E-6</c:v>
                </c:pt>
                <c:pt idx="572">
                  <c:v>9.465E-6</c:v>
                </c:pt>
                <c:pt idx="573">
                  <c:v>9.465E-6</c:v>
                </c:pt>
                <c:pt idx="574">
                  <c:v>9.4739999999999994E-6</c:v>
                </c:pt>
                <c:pt idx="575">
                  <c:v>9.4739999999999994E-6</c:v>
                </c:pt>
                <c:pt idx="576">
                  <c:v>9.4739999999999994E-6</c:v>
                </c:pt>
                <c:pt idx="577">
                  <c:v>9.465E-6</c:v>
                </c:pt>
                <c:pt idx="578">
                  <c:v>9.465E-6</c:v>
                </c:pt>
                <c:pt idx="579">
                  <c:v>9.482E-6</c:v>
                </c:pt>
                <c:pt idx="580">
                  <c:v>9.465E-6</c:v>
                </c:pt>
                <c:pt idx="581">
                  <c:v>9.465E-6</c:v>
                </c:pt>
                <c:pt idx="582">
                  <c:v>9.482E-6</c:v>
                </c:pt>
                <c:pt idx="583">
                  <c:v>9.4739999999999994E-6</c:v>
                </c:pt>
                <c:pt idx="584">
                  <c:v>9.4739999999999994E-6</c:v>
                </c:pt>
                <c:pt idx="585">
                  <c:v>9.431E-6</c:v>
                </c:pt>
                <c:pt idx="586">
                  <c:v>9.4399999999999994E-6</c:v>
                </c:pt>
                <c:pt idx="587">
                  <c:v>9.4399999999999994E-6</c:v>
                </c:pt>
                <c:pt idx="588">
                  <c:v>9.4399999999999994E-6</c:v>
                </c:pt>
                <c:pt idx="589">
                  <c:v>9.431E-6</c:v>
                </c:pt>
                <c:pt idx="590">
                  <c:v>9.431E-6</c:v>
                </c:pt>
                <c:pt idx="591">
                  <c:v>9.4229999999999994E-6</c:v>
                </c:pt>
                <c:pt idx="592">
                  <c:v>9.4399999999999994E-6</c:v>
                </c:pt>
                <c:pt idx="593">
                  <c:v>9.4229999999999994E-6</c:v>
                </c:pt>
                <c:pt idx="594">
                  <c:v>9.431E-6</c:v>
                </c:pt>
                <c:pt idx="595">
                  <c:v>9.414E-6</c:v>
                </c:pt>
                <c:pt idx="596">
                  <c:v>9.4229999999999994E-6</c:v>
                </c:pt>
                <c:pt idx="597">
                  <c:v>9.4229999999999994E-6</c:v>
                </c:pt>
                <c:pt idx="598">
                  <c:v>9.4229999999999994E-6</c:v>
                </c:pt>
                <c:pt idx="599">
                  <c:v>9.431E-6</c:v>
                </c:pt>
                <c:pt idx="600">
                  <c:v>9.414E-6</c:v>
                </c:pt>
                <c:pt idx="601">
                  <c:v>9.414E-6</c:v>
                </c:pt>
                <c:pt idx="602">
                  <c:v>9.4229999999999994E-6</c:v>
                </c:pt>
                <c:pt idx="603">
                  <c:v>9.4229999999999994E-6</c:v>
                </c:pt>
                <c:pt idx="604">
                  <c:v>9.4059999999999994E-6</c:v>
                </c:pt>
                <c:pt idx="605">
                  <c:v>9.431E-6</c:v>
                </c:pt>
                <c:pt idx="606">
                  <c:v>9.414E-6</c:v>
                </c:pt>
                <c:pt idx="607">
                  <c:v>9.414E-6</c:v>
                </c:pt>
                <c:pt idx="608">
                  <c:v>9.414E-6</c:v>
                </c:pt>
                <c:pt idx="609">
                  <c:v>9.414E-6</c:v>
                </c:pt>
                <c:pt idx="610">
                  <c:v>9.4229999999999994E-6</c:v>
                </c:pt>
                <c:pt idx="611">
                  <c:v>9.3640000000000005E-6</c:v>
                </c:pt>
                <c:pt idx="612">
                  <c:v>9.6199999999999994E-6</c:v>
                </c:pt>
                <c:pt idx="613">
                  <c:v>9.6379999999999999E-6</c:v>
                </c:pt>
                <c:pt idx="614">
                  <c:v>9.6379999999999999E-6</c:v>
                </c:pt>
                <c:pt idx="615">
                  <c:v>9.6460000000000005E-6</c:v>
                </c:pt>
                <c:pt idx="616">
                  <c:v>9.6549999999999999E-6</c:v>
                </c:pt>
                <c:pt idx="617">
                  <c:v>9.6719999999999999E-6</c:v>
                </c:pt>
                <c:pt idx="618">
                  <c:v>9.6719999999999999E-6</c:v>
                </c:pt>
                <c:pt idx="619">
                  <c:v>9.6809999999999993E-6</c:v>
                </c:pt>
                <c:pt idx="620">
                  <c:v>9.6719999999999999E-6</c:v>
                </c:pt>
                <c:pt idx="621">
                  <c:v>9.6719999999999999E-6</c:v>
                </c:pt>
                <c:pt idx="622">
                  <c:v>9.6639999999999993E-6</c:v>
                </c:pt>
                <c:pt idx="623">
                  <c:v>9.6549999999999999E-6</c:v>
                </c:pt>
                <c:pt idx="624">
                  <c:v>9.6809999999999993E-6</c:v>
                </c:pt>
                <c:pt idx="625">
                  <c:v>9.6719999999999999E-6</c:v>
                </c:pt>
                <c:pt idx="626">
                  <c:v>9.6549999999999999E-6</c:v>
                </c:pt>
                <c:pt idx="627">
                  <c:v>9.6639999999999993E-6</c:v>
                </c:pt>
                <c:pt idx="628">
                  <c:v>9.6549999999999999E-6</c:v>
                </c:pt>
                <c:pt idx="629">
                  <c:v>9.6549999999999999E-6</c:v>
                </c:pt>
                <c:pt idx="630">
                  <c:v>9.6719999999999999E-6</c:v>
                </c:pt>
                <c:pt idx="631">
                  <c:v>9.6549999999999999E-6</c:v>
                </c:pt>
                <c:pt idx="632">
                  <c:v>9.6460000000000005E-6</c:v>
                </c:pt>
                <c:pt idx="633">
                  <c:v>9.6199999999999994E-6</c:v>
                </c:pt>
                <c:pt idx="634">
                  <c:v>9.6199999999999994E-6</c:v>
                </c:pt>
                <c:pt idx="635">
                  <c:v>9.6199999999999994E-6</c:v>
                </c:pt>
                <c:pt idx="636">
                  <c:v>9.6199999999999994E-6</c:v>
                </c:pt>
                <c:pt idx="637">
                  <c:v>9.6199999999999994E-6</c:v>
                </c:pt>
                <c:pt idx="638">
                  <c:v>9.6199999999999994E-6</c:v>
                </c:pt>
                <c:pt idx="639">
                  <c:v>9.6120000000000005E-6</c:v>
                </c:pt>
                <c:pt idx="640">
                  <c:v>9.6120000000000005E-6</c:v>
                </c:pt>
                <c:pt idx="641">
                  <c:v>9.6290000000000005E-6</c:v>
                </c:pt>
                <c:pt idx="642">
                  <c:v>9.6199999999999994E-6</c:v>
                </c:pt>
                <c:pt idx="643">
                  <c:v>9.6199999999999994E-6</c:v>
                </c:pt>
                <c:pt idx="644">
                  <c:v>9.6199999999999994E-6</c:v>
                </c:pt>
                <c:pt idx="645">
                  <c:v>9.6199999999999994E-6</c:v>
                </c:pt>
                <c:pt idx="646">
                  <c:v>9.6120000000000005E-6</c:v>
                </c:pt>
                <c:pt idx="647">
                  <c:v>9.6120000000000005E-6</c:v>
                </c:pt>
                <c:pt idx="648">
                  <c:v>9.6290000000000005E-6</c:v>
                </c:pt>
                <c:pt idx="649">
                  <c:v>9.6379999999999999E-6</c:v>
                </c:pt>
                <c:pt idx="650">
                  <c:v>9.6199999999999994E-6</c:v>
                </c:pt>
                <c:pt idx="651">
                  <c:v>9.6379999999999999E-6</c:v>
                </c:pt>
                <c:pt idx="652">
                  <c:v>9.6379999999999999E-6</c:v>
                </c:pt>
                <c:pt idx="653">
                  <c:v>9.6549999999999999E-6</c:v>
                </c:pt>
                <c:pt idx="654">
                  <c:v>9.6460000000000005E-6</c:v>
                </c:pt>
                <c:pt idx="655">
                  <c:v>9.6719999999999999E-6</c:v>
                </c:pt>
                <c:pt idx="656">
                  <c:v>9.6719999999999999E-6</c:v>
                </c:pt>
                <c:pt idx="657">
                  <c:v>9.6549999999999999E-6</c:v>
                </c:pt>
                <c:pt idx="658">
                  <c:v>9.6719999999999999E-6</c:v>
                </c:pt>
                <c:pt idx="659">
                  <c:v>9.6809999999999993E-6</c:v>
                </c:pt>
                <c:pt idx="660">
                  <c:v>9.6719999999999999E-6</c:v>
                </c:pt>
                <c:pt idx="661">
                  <c:v>9.6719999999999999E-6</c:v>
                </c:pt>
                <c:pt idx="662">
                  <c:v>9.6639999999999993E-6</c:v>
                </c:pt>
                <c:pt idx="663">
                  <c:v>9.6979999999999993E-6</c:v>
                </c:pt>
                <c:pt idx="664">
                  <c:v>9.6900000000000004E-6</c:v>
                </c:pt>
                <c:pt idx="665">
                  <c:v>9.6809999999999993E-6</c:v>
                </c:pt>
                <c:pt idx="666">
                  <c:v>9.6900000000000004E-6</c:v>
                </c:pt>
                <c:pt idx="667">
                  <c:v>9.6900000000000004E-6</c:v>
                </c:pt>
                <c:pt idx="668">
                  <c:v>9.6900000000000004E-6</c:v>
                </c:pt>
                <c:pt idx="669">
                  <c:v>9.6900000000000004E-6</c:v>
                </c:pt>
                <c:pt idx="670">
                  <c:v>9.4399999999999994E-6</c:v>
                </c:pt>
                <c:pt idx="671">
                  <c:v>9.448E-6</c:v>
                </c:pt>
                <c:pt idx="672">
                  <c:v>9.4229999999999994E-6</c:v>
                </c:pt>
                <c:pt idx="673">
                  <c:v>9.4229999999999994E-6</c:v>
                </c:pt>
                <c:pt idx="674">
                  <c:v>9.4229999999999994E-6</c:v>
                </c:pt>
                <c:pt idx="675">
                  <c:v>9.4229999999999994E-6</c:v>
                </c:pt>
                <c:pt idx="676">
                  <c:v>9.414E-6</c:v>
                </c:pt>
                <c:pt idx="677">
                  <c:v>9.4909999999999994E-6</c:v>
                </c:pt>
                <c:pt idx="678">
                  <c:v>9.4909999999999994E-6</c:v>
                </c:pt>
                <c:pt idx="679">
                  <c:v>9.5170000000000005E-6</c:v>
                </c:pt>
                <c:pt idx="680">
                  <c:v>9.4909999999999994E-6</c:v>
                </c:pt>
                <c:pt idx="681">
                  <c:v>9.3549999999999994E-6</c:v>
                </c:pt>
                <c:pt idx="682">
                  <c:v>9.3549999999999994E-6</c:v>
                </c:pt>
                <c:pt idx="683">
                  <c:v>9.3549999999999994E-6</c:v>
                </c:pt>
                <c:pt idx="684">
                  <c:v>9.3470000000000005E-6</c:v>
                </c:pt>
                <c:pt idx="685">
                  <c:v>9.3549999999999994E-6</c:v>
                </c:pt>
                <c:pt idx="686">
                  <c:v>9.3549999999999994E-6</c:v>
                </c:pt>
                <c:pt idx="687">
                  <c:v>9.3470000000000005E-6</c:v>
                </c:pt>
                <c:pt idx="688">
                  <c:v>9.3640000000000005E-6</c:v>
                </c:pt>
                <c:pt idx="689">
                  <c:v>9.3549999999999994E-6</c:v>
                </c:pt>
                <c:pt idx="690">
                  <c:v>9.3719999999999994E-6</c:v>
                </c:pt>
                <c:pt idx="691">
                  <c:v>9.3640000000000005E-6</c:v>
                </c:pt>
                <c:pt idx="692">
                  <c:v>9.3640000000000005E-6</c:v>
                </c:pt>
                <c:pt idx="693">
                  <c:v>9.3549999999999994E-6</c:v>
                </c:pt>
                <c:pt idx="694">
                  <c:v>9.3300000000000005E-6</c:v>
                </c:pt>
                <c:pt idx="695">
                  <c:v>9.3889999999999994E-6</c:v>
                </c:pt>
                <c:pt idx="696">
                  <c:v>9.397E-6</c:v>
                </c:pt>
                <c:pt idx="697">
                  <c:v>9.3470000000000005E-6</c:v>
                </c:pt>
                <c:pt idx="698">
                  <c:v>9.3470000000000005E-6</c:v>
                </c:pt>
                <c:pt idx="699">
                  <c:v>9.3549999999999994E-6</c:v>
                </c:pt>
                <c:pt idx="700">
                  <c:v>9.3549999999999994E-6</c:v>
                </c:pt>
                <c:pt idx="701">
                  <c:v>9.3549999999999994E-6</c:v>
                </c:pt>
                <c:pt idx="702">
                  <c:v>9.3549999999999994E-6</c:v>
                </c:pt>
                <c:pt idx="703">
                  <c:v>9.3549999999999994E-6</c:v>
                </c:pt>
                <c:pt idx="704">
                  <c:v>9.3470000000000005E-6</c:v>
                </c:pt>
                <c:pt idx="705">
                  <c:v>9.3470000000000005E-6</c:v>
                </c:pt>
                <c:pt idx="706">
                  <c:v>9.3549999999999994E-6</c:v>
                </c:pt>
                <c:pt idx="707">
                  <c:v>9.3389999999999999E-6</c:v>
                </c:pt>
                <c:pt idx="708">
                  <c:v>9.3470000000000005E-6</c:v>
                </c:pt>
                <c:pt idx="709">
                  <c:v>9.3389999999999999E-6</c:v>
                </c:pt>
                <c:pt idx="710">
                  <c:v>9.3470000000000005E-6</c:v>
                </c:pt>
                <c:pt idx="711">
                  <c:v>9.3470000000000005E-6</c:v>
                </c:pt>
                <c:pt idx="712">
                  <c:v>9.3470000000000005E-6</c:v>
                </c:pt>
                <c:pt idx="713">
                  <c:v>9.3389999999999999E-6</c:v>
                </c:pt>
                <c:pt idx="714">
                  <c:v>9.414E-6</c:v>
                </c:pt>
                <c:pt idx="715">
                  <c:v>9.3640000000000005E-6</c:v>
                </c:pt>
                <c:pt idx="716">
                  <c:v>9.3719999999999994E-6</c:v>
                </c:pt>
                <c:pt idx="717">
                  <c:v>9.4569999999999994E-6</c:v>
                </c:pt>
                <c:pt idx="718">
                  <c:v>9.9369999999999999E-6</c:v>
                </c:pt>
                <c:pt idx="719">
                  <c:v>9.9459999999999993E-6</c:v>
                </c:pt>
                <c:pt idx="720">
                  <c:v>9.8300000000000008E-6</c:v>
                </c:pt>
                <c:pt idx="721">
                  <c:v>9.7419999999999992E-6</c:v>
                </c:pt>
                <c:pt idx="722">
                  <c:v>9.7419999999999992E-6</c:v>
                </c:pt>
                <c:pt idx="723">
                  <c:v>9.7340000000000003E-6</c:v>
                </c:pt>
                <c:pt idx="724">
                  <c:v>9.7419999999999992E-6</c:v>
                </c:pt>
                <c:pt idx="725">
                  <c:v>9.7340000000000003E-6</c:v>
                </c:pt>
                <c:pt idx="726">
                  <c:v>9.7340000000000003E-6</c:v>
                </c:pt>
                <c:pt idx="727">
                  <c:v>9.7690000000000008E-6</c:v>
                </c:pt>
                <c:pt idx="728">
                  <c:v>9.7690000000000008E-6</c:v>
                </c:pt>
                <c:pt idx="729">
                  <c:v>9.7599999999999997E-6</c:v>
                </c:pt>
                <c:pt idx="730">
                  <c:v>9.7510000000000003E-6</c:v>
                </c:pt>
                <c:pt idx="731">
                  <c:v>9.7419999999999992E-6</c:v>
                </c:pt>
                <c:pt idx="732">
                  <c:v>9.7159999999999998E-6</c:v>
                </c:pt>
                <c:pt idx="733">
                  <c:v>9.7340000000000003E-6</c:v>
                </c:pt>
                <c:pt idx="734">
                  <c:v>9.7159999999999998E-6</c:v>
                </c:pt>
                <c:pt idx="735">
                  <c:v>9.7159999999999998E-6</c:v>
                </c:pt>
                <c:pt idx="736">
                  <c:v>9.7159999999999998E-6</c:v>
                </c:pt>
                <c:pt idx="737">
                  <c:v>9.6979999999999993E-6</c:v>
                </c:pt>
                <c:pt idx="738">
                  <c:v>9.7070000000000004E-6</c:v>
                </c:pt>
                <c:pt idx="739">
                  <c:v>9.7070000000000004E-6</c:v>
                </c:pt>
                <c:pt idx="740">
                  <c:v>9.6900000000000004E-6</c:v>
                </c:pt>
                <c:pt idx="741">
                  <c:v>9.6979999999999993E-6</c:v>
                </c:pt>
                <c:pt idx="742">
                  <c:v>9.6979999999999993E-6</c:v>
                </c:pt>
                <c:pt idx="743">
                  <c:v>9.6979999999999993E-6</c:v>
                </c:pt>
                <c:pt idx="744">
                  <c:v>9.6809999999999993E-6</c:v>
                </c:pt>
                <c:pt idx="745">
                  <c:v>9.6900000000000004E-6</c:v>
                </c:pt>
                <c:pt idx="746">
                  <c:v>9.6809999999999993E-6</c:v>
                </c:pt>
                <c:pt idx="747">
                  <c:v>9.6809999999999993E-6</c:v>
                </c:pt>
                <c:pt idx="748">
                  <c:v>9.6809999999999993E-6</c:v>
                </c:pt>
                <c:pt idx="749">
                  <c:v>9.6809999999999993E-6</c:v>
                </c:pt>
                <c:pt idx="750">
                  <c:v>9.6719999999999999E-6</c:v>
                </c:pt>
                <c:pt idx="751">
                  <c:v>9.6719999999999999E-6</c:v>
                </c:pt>
                <c:pt idx="752">
                  <c:v>9.6639999999999993E-6</c:v>
                </c:pt>
                <c:pt idx="753">
                  <c:v>9.6719999999999999E-6</c:v>
                </c:pt>
                <c:pt idx="754">
                  <c:v>9.6719999999999999E-6</c:v>
                </c:pt>
                <c:pt idx="755">
                  <c:v>9.6460000000000005E-6</c:v>
                </c:pt>
                <c:pt idx="756">
                  <c:v>9.6809999999999993E-6</c:v>
                </c:pt>
                <c:pt idx="757">
                  <c:v>9.6719999999999999E-6</c:v>
                </c:pt>
                <c:pt idx="758">
                  <c:v>9.6809999999999993E-6</c:v>
                </c:pt>
                <c:pt idx="759">
                  <c:v>9.6979999999999993E-6</c:v>
                </c:pt>
                <c:pt idx="760">
                  <c:v>9.6900000000000004E-6</c:v>
                </c:pt>
                <c:pt idx="761">
                  <c:v>9.6900000000000004E-6</c:v>
                </c:pt>
                <c:pt idx="762">
                  <c:v>9.6900000000000004E-6</c:v>
                </c:pt>
                <c:pt idx="763">
                  <c:v>9.6900000000000004E-6</c:v>
                </c:pt>
                <c:pt idx="764">
                  <c:v>9.6900000000000004E-6</c:v>
                </c:pt>
                <c:pt idx="765">
                  <c:v>9.6900000000000004E-6</c:v>
                </c:pt>
                <c:pt idx="766">
                  <c:v>9.6549999999999999E-6</c:v>
                </c:pt>
                <c:pt idx="767">
                  <c:v>9.6639999999999993E-6</c:v>
                </c:pt>
                <c:pt idx="768">
                  <c:v>9.6549999999999999E-6</c:v>
                </c:pt>
                <c:pt idx="769">
                  <c:v>9.6719999999999999E-6</c:v>
                </c:pt>
                <c:pt idx="770">
                  <c:v>9.6639999999999993E-6</c:v>
                </c:pt>
                <c:pt idx="771">
                  <c:v>9.6639999999999993E-6</c:v>
                </c:pt>
                <c:pt idx="772">
                  <c:v>9.6549999999999999E-6</c:v>
                </c:pt>
                <c:pt idx="773">
                  <c:v>9.6549999999999999E-6</c:v>
                </c:pt>
                <c:pt idx="774">
                  <c:v>9.6549999999999999E-6</c:v>
                </c:pt>
                <c:pt idx="775">
                  <c:v>9.6549999999999999E-6</c:v>
                </c:pt>
                <c:pt idx="776">
                  <c:v>9.6549999999999999E-6</c:v>
                </c:pt>
                <c:pt idx="777">
                  <c:v>9.6460000000000005E-6</c:v>
                </c:pt>
                <c:pt idx="778">
                  <c:v>9.6379999999999999E-6</c:v>
                </c:pt>
                <c:pt idx="779">
                  <c:v>9.6290000000000005E-6</c:v>
                </c:pt>
                <c:pt idx="780">
                  <c:v>9.6290000000000005E-6</c:v>
                </c:pt>
                <c:pt idx="781">
                  <c:v>9.6460000000000005E-6</c:v>
                </c:pt>
                <c:pt idx="782">
                  <c:v>9.6290000000000005E-6</c:v>
                </c:pt>
                <c:pt idx="783">
                  <c:v>9.6379999999999999E-6</c:v>
                </c:pt>
                <c:pt idx="784">
                  <c:v>9.6290000000000005E-6</c:v>
                </c:pt>
                <c:pt idx="785">
                  <c:v>9.6379999999999999E-6</c:v>
                </c:pt>
                <c:pt idx="786">
                  <c:v>9.6379999999999999E-6</c:v>
                </c:pt>
                <c:pt idx="787">
                  <c:v>9.6379999999999999E-6</c:v>
                </c:pt>
                <c:pt idx="788">
                  <c:v>9.6460000000000005E-6</c:v>
                </c:pt>
                <c:pt idx="789">
                  <c:v>9.6199999999999994E-6</c:v>
                </c:pt>
                <c:pt idx="790">
                  <c:v>9.6290000000000005E-6</c:v>
                </c:pt>
                <c:pt idx="791">
                  <c:v>9.6379999999999999E-6</c:v>
                </c:pt>
                <c:pt idx="792">
                  <c:v>9.6379999999999999E-6</c:v>
                </c:pt>
                <c:pt idx="793">
                  <c:v>9.6379999999999999E-6</c:v>
                </c:pt>
                <c:pt idx="794">
                  <c:v>9.6460000000000005E-6</c:v>
                </c:pt>
                <c:pt idx="795">
                  <c:v>9.6379999999999999E-6</c:v>
                </c:pt>
                <c:pt idx="796">
                  <c:v>9.6379999999999999E-6</c:v>
                </c:pt>
                <c:pt idx="797">
                  <c:v>9.6379999999999999E-6</c:v>
                </c:pt>
                <c:pt idx="798">
                  <c:v>9.6379999999999999E-6</c:v>
                </c:pt>
                <c:pt idx="799">
                  <c:v>9.6290000000000005E-6</c:v>
                </c:pt>
                <c:pt idx="800">
                  <c:v>9.6290000000000005E-6</c:v>
                </c:pt>
                <c:pt idx="801">
                  <c:v>9.6290000000000005E-6</c:v>
                </c:pt>
                <c:pt idx="802">
                  <c:v>9.6290000000000005E-6</c:v>
                </c:pt>
                <c:pt idx="803">
                  <c:v>9.6290000000000005E-6</c:v>
                </c:pt>
                <c:pt idx="804">
                  <c:v>1.0000000000000001E-5</c:v>
                </c:pt>
                <c:pt idx="805">
                  <c:v>1.0000000000000001E-5</c:v>
                </c:pt>
                <c:pt idx="806">
                  <c:v>9.9909999999999997E-6</c:v>
                </c:pt>
                <c:pt idx="807">
                  <c:v>1.0030000000000001E-5</c:v>
                </c:pt>
                <c:pt idx="808">
                  <c:v>1.0030000000000001E-5</c:v>
                </c:pt>
                <c:pt idx="809">
                  <c:v>1.0020000000000001E-5</c:v>
                </c:pt>
                <c:pt idx="810">
                  <c:v>9.7860000000000008E-6</c:v>
                </c:pt>
                <c:pt idx="811">
                  <c:v>9.6809999999999993E-6</c:v>
                </c:pt>
                <c:pt idx="812">
                  <c:v>9.6719999999999999E-6</c:v>
                </c:pt>
                <c:pt idx="813">
                  <c:v>9.6639999999999993E-6</c:v>
                </c:pt>
                <c:pt idx="814">
                  <c:v>9.6719999999999999E-6</c:v>
                </c:pt>
                <c:pt idx="815">
                  <c:v>9.6719999999999999E-6</c:v>
                </c:pt>
                <c:pt idx="816">
                  <c:v>9.6719999999999999E-6</c:v>
                </c:pt>
                <c:pt idx="817">
                  <c:v>9.6639999999999993E-6</c:v>
                </c:pt>
                <c:pt idx="818">
                  <c:v>9.6290000000000005E-6</c:v>
                </c:pt>
                <c:pt idx="819">
                  <c:v>9.6900000000000004E-6</c:v>
                </c:pt>
                <c:pt idx="820">
                  <c:v>9.6979999999999993E-6</c:v>
                </c:pt>
                <c:pt idx="821">
                  <c:v>9.6900000000000004E-6</c:v>
                </c:pt>
                <c:pt idx="822">
                  <c:v>9.6900000000000004E-6</c:v>
                </c:pt>
                <c:pt idx="823">
                  <c:v>9.6900000000000004E-6</c:v>
                </c:pt>
                <c:pt idx="824">
                  <c:v>9.6719999999999999E-6</c:v>
                </c:pt>
                <c:pt idx="825">
                  <c:v>9.6900000000000004E-6</c:v>
                </c:pt>
                <c:pt idx="826">
                  <c:v>9.6900000000000004E-6</c:v>
                </c:pt>
                <c:pt idx="827">
                  <c:v>9.6900000000000004E-6</c:v>
                </c:pt>
                <c:pt idx="828">
                  <c:v>9.6809999999999993E-6</c:v>
                </c:pt>
                <c:pt idx="829">
                  <c:v>9.6809999999999993E-6</c:v>
                </c:pt>
                <c:pt idx="830">
                  <c:v>9.6900000000000004E-6</c:v>
                </c:pt>
                <c:pt idx="831">
                  <c:v>9.6900000000000004E-6</c:v>
                </c:pt>
                <c:pt idx="832">
                  <c:v>9.6979999999999993E-6</c:v>
                </c:pt>
                <c:pt idx="833">
                  <c:v>9.6809999999999993E-6</c:v>
                </c:pt>
                <c:pt idx="834">
                  <c:v>9.6290000000000005E-6</c:v>
                </c:pt>
                <c:pt idx="835">
                  <c:v>9.6199999999999994E-6</c:v>
                </c:pt>
                <c:pt idx="836">
                  <c:v>9.6199999999999994E-6</c:v>
                </c:pt>
                <c:pt idx="837">
                  <c:v>9.6290000000000005E-6</c:v>
                </c:pt>
                <c:pt idx="838">
                  <c:v>9.6199999999999994E-6</c:v>
                </c:pt>
                <c:pt idx="839">
                  <c:v>9.6199999999999994E-6</c:v>
                </c:pt>
                <c:pt idx="840">
                  <c:v>9.7690000000000008E-6</c:v>
                </c:pt>
                <c:pt idx="841">
                  <c:v>9.7510000000000003E-6</c:v>
                </c:pt>
                <c:pt idx="842">
                  <c:v>9.7510000000000003E-6</c:v>
                </c:pt>
                <c:pt idx="843">
                  <c:v>9.7599999999999997E-6</c:v>
                </c:pt>
                <c:pt idx="844">
                  <c:v>9.7340000000000003E-6</c:v>
                </c:pt>
                <c:pt idx="845">
                  <c:v>9.7340000000000003E-6</c:v>
                </c:pt>
                <c:pt idx="846">
                  <c:v>9.7340000000000003E-6</c:v>
                </c:pt>
                <c:pt idx="847">
                  <c:v>9.8840000000000006E-6</c:v>
                </c:pt>
                <c:pt idx="848">
                  <c:v>9.8749999999999995E-6</c:v>
                </c:pt>
                <c:pt idx="849">
                  <c:v>9.8570000000000007E-6</c:v>
                </c:pt>
                <c:pt idx="850">
                  <c:v>9.8749999999999995E-6</c:v>
                </c:pt>
                <c:pt idx="851">
                  <c:v>9.8749999999999995E-6</c:v>
                </c:pt>
                <c:pt idx="852">
                  <c:v>9.8919999999999995E-6</c:v>
                </c:pt>
                <c:pt idx="853">
                  <c:v>9.8840000000000006E-6</c:v>
                </c:pt>
                <c:pt idx="854">
                  <c:v>9.8749999999999995E-6</c:v>
                </c:pt>
                <c:pt idx="855">
                  <c:v>9.9189999999999994E-6</c:v>
                </c:pt>
                <c:pt idx="856">
                  <c:v>9.9459999999999993E-6</c:v>
                </c:pt>
                <c:pt idx="857">
                  <c:v>9.9189999999999994E-6</c:v>
                </c:pt>
                <c:pt idx="858">
                  <c:v>9.8660000000000001E-6</c:v>
                </c:pt>
                <c:pt idx="859">
                  <c:v>9.8570000000000007E-6</c:v>
                </c:pt>
                <c:pt idx="860">
                  <c:v>9.8570000000000007E-6</c:v>
                </c:pt>
                <c:pt idx="861">
                  <c:v>9.8660000000000001E-6</c:v>
                </c:pt>
                <c:pt idx="862">
                  <c:v>9.8570000000000007E-6</c:v>
                </c:pt>
                <c:pt idx="863">
                  <c:v>9.8479999999999996E-6</c:v>
                </c:pt>
                <c:pt idx="864">
                  <c:v>9.8479999999999996E-6</c:v>
                </c:pt>
                <c:pt idx="865">
                  <c:v>9.8479999999999996E-6</c:v>
                </c:pt>
                <c:pt idx="866">
                  <c:v>9.8570000000000007E-6</c:v>
                </c:pt>
                <c:pt idx="867">
                  <c:v>9.8570000000000007E-6</c:v>
                </c:pt>
                <c:pt idx="868">
                  <c:v>9.8570000000000007E-6</c:v>
                </c:pt>
                <c:pt idx="869">
                  <c:v>9.8570000000000007E-6</c:v>
                </c:pt>
                <c:pt idx="870">
                  <c:v>9.8570000000000007E-6</c:v>
                </c:pt>
                <c:pt idx="871">
                  <c:v>9.8479999999999996E-6</c:v>
                </c:pt>
                <c:pt idx="872">
                  <c:v>9.8479999999999996E-6</c:v>
                </c:pt>
                <c:pt idx="873">
                  <c:v>9.8479999999999996E-6</c:v>
                </c:pt>
                <c:pt idx="874">
                  <c:v>9.8390000000000002E-6</c:v>
                </c:pt>
                <c:pt idx="875">
                  <c:v>9.8570000000000007E-6</c:v>
                </c:pt>
                <c:pt idx="876">
                  <c:v>9.8660000000000001E-6</c:v>
                </c:pt>
                <c:pt idx="877">
                  <c:v>9.8749999999999995E-6</c:v>
                </c:pt>
                <c:pt idx="878">
                  <c:v>9.8479999999999996E-6</c:v>
                </c:pt>
                <c:pt idx="879">
                  <c:v>9.8390000000000002E-6</c:v>
                </c:pt>
                <c:pt idx="880">
                  <c:v>9.8390000000000002E-6</c:v>
                </c:pt>
                <c:pt idx="881">
                  <c:v>9.7159999999999998E-6</c:v>
                </c:pt>
                <c:pt idx="882">
                  <c:v>9.6979999999999993E-6</c:v>
                </c:pt>
                <c:pt idx="883">
                  <c:v>9.6900000000000004E-6</c:v>
                </c:pt>
                <c:pt idx="884">
                  <c:v>9.6979999999999993E-6</c:v>
                </c:pt>
                <c:pt idx="885">
                  <c:v>9.6900000000000004E-6</c:v>
                </c:pt>
                <c:pt idx="886">
                  <c:v>9.6900000000000004E-6</c:v>
                </c:pt>
                <c:pt idx="887">
                  <c:v>9.6900000000000004E-6</c:v>
                </c:pt>
                <c:pt idx="888">
                  <c:v>9.7599999999999997E-6</c:v>
                </c:pt>
                <c:pt idx="889">
                  <c:v>9.6719999999999999E-6</c:v>
                </c:pt>
                <c:pt idx="890">
                  <c:v>9.6809999999999993E-6</c:v>
                </c:pt>
                <c:pt idx="891">
                  <c:v>9.6809999999999993E-6</c:v>
                </c:pt>
                <c:pt idx="892">
                  <c:v>9.6900000000000004E-6</c:v>
                </c:pt>
                <c:pt idx="893">
                  <c:v>9.6809999999999993E-6</c:v>
                </c:pt>
                <c:pt idx="894">
                  <c:v>9.6719999999999999E-6</c:v>
                </c:pt>
                <c:pt idx="895">
                  <c:v>9.6809999999999993E-6</c:v>
                </c:pt>
                <c:pt idx="896">
                  <c:v>9.6719999999999999E-6</c:v>
                </c:pt>
                <c:pt idx="897">
                  <c:v>9.6719999999999999E-6</c:v>
                </c:pt>
                <c:pt idx="898">
                  <c:v>9.6900000000000004E-6</c:v>
                </c:pt>
                <c:pt idx="899">
                  <c:v>9.6719999999999999E-6</c:v>
                </c:pt>
                <c:pt idx="900">
                  <c:v>9.6719999999999999E-6</c:v>
                </c:pt>
                <c:pt idx="901">
                  <c:v>9.6639999999999993E-6</c:v>
                </c:pt>
                <c:pt idx="902">
                  <c:v>9.8300000000000008E-6</c:v>
                </c:pt>
                <c:pt idx="903">
                  <c:v>9.7510000000000003E-6</c:v>
                </c:pt>
                <c:pt idx="904">
                  <c:v>9.7599999999999997E-6</c:v>
                </c:pt>
                <c:pt idx="905">
                  <c:v>9.7769999999999997E-6</c:v>
                </c:pt>
                <c:pt idx="906">
                  <c:v>9.7690000000000008E-6</c:v>
                </c:pt>
                <c:pt idx="907">
                  <c:v>9.7769999999999997E-6</c:v>
                </c:pt>
                <c:pt idx="908">
                  <c:v>9.7769999999999997E-6</c:v>
                </c:pt>
                <c:pt idx="909">
                  <c:v>9.7769999999999997E-6</c:v>
                </c:pt>
                <c:pt idx="910">
                  <c:v>9.7690000000000008E-6</c:v>
                </c:pt>
                <c:pt idx="911">
                  <c:v>1.007E-5</c:v>
                </c:pt>
                <c:pt idx="912">
                  <c:v>9.5510000000000005E-6</c:v>
                </c:pt>
                <c:pt idx="913">
                  <c:v>9.6120000000000005E-6</c:v>
                </c:pt>
                <c:pt idx="914">
                  <c:v>9.6290000000000005E-6</c:v>
                </c:pt>
                <c:pt idx="915">
                  <c:v>9.6809999999999993E-6</c:v>
                </c:pt>
                <c:pt idx="916">
                  <c:v>9.6900000000000004E-6</c:v>
                </c:pt>
                <c:pt idx="917">
                  <c:v>9.6809999999999993E-6</c:v>
                </c:pt>
                <c:pt idx="918">
                  <c:v>9.6900000000000004E-6</c:v>
                </c:pt>
                <c:pt idx="919">
                  <c:v>9.6809999999999993E-6</c:v>
                </c:pt>
                <c:pt idx="920">
                  <c:v>9.6900000000000004E-6</c:v>
                </c:pt>
                <c:pt idx="921">
                  <c:v>9.6809999999999993E-6</c:v>
                </c:pt>
                <c:pt idx="922">
                  <c:v>9.6809999999999993E-6</c:v>
                </c:pt>
                <c:pt idx="923">
                  <c:v>9.6809999999999993E-6</c:v>
                </c:pt>
                <c:pt idx="924">
                  <c:v>9.6900000000000004E-6</c:v>
                </c:pt>
                <c:pt idx="925">
                  <c:v>9.8209999999999997E-6</c:v>
                </c:pt>
                <c:pt idx="926">
                  <c:v>9.8130000000000007E-6</c:v>
                </c:pt>
                <c:pt idx="927">
                  <c:v>9.8039999999999996E-6</c:v>
                </c:pt>
                <c:pt idx="928">
                  <c:v>9.8039999999999996E-6</c:v>
                </c:pt>
                <c:pt idx="929">
                  <c:v>9.7950000000000002E-6</c:v>
                </c:pt>
                <c:pt idx="930">
                  <c:v>9.8039999999999996E-6</c:v>
                </c:pt>
                <c:pt idx="931">
                  <c:v>9.7860000000000008E-6</c:v>
                </c:pt>
                <c:pt idx="932">
                  <c:v>9.7690000000000008E-6</c:v>
                </c:pt>
                <c:pt idx="933">
                  <c:v>9.7769999999999997E-6</c:v>
                </c:pt>
                <c:pt idx="934">
                  <c:v>9.7690000000000008E-6</c:v>
                </c:pt>
                <c:pt idx="935">
                  <c:v>9.8209999999999997E-6</c:v>
                </c:pt>
                <c:pt idx="936">
                  <c:v>9.8130000000000007E-6</c:v>
                </c:pt>
                <c:pt idx="937">
                  <c:v>9.7950000000000002E-6</c:v>
                </c:pt>
                <c:pt idx="938">
                  <c:v>9.8039999999999996E-6</c:v>
                </c:pt>
                <c:pt idx="939">
                  <c:v>9.8039999999999996E-6</c:v>
                </c:pt>
                <c:pt idx="940">
                  <c:v>9.7690000000000008E-6</c:v>
                </c:pt>
                <c:pt idx="941">
                  <c:v>9.7690000000000008E-6</c:v>
                </c:pt>
                <c:pt idx="942">
                  <c:v>9.7599999999999997E-6</c:v>
                </c:pt>
                <c:pt idx="943">
                  <c:v>9.7690000000000008E-6</c:v>
                </c:pt>
                <c:pt idx="944">
                  <c:v>9.7599999999999997E-6</c:v>
                </c:pt>
                <c:pt idx="945">
                  <c:v>9.7510000000000003E-6</c:v>
                </c:pt>
                <c:pt idx="946">
                  <c:v>9.7159999999999998E-6</c:v>
                </c:pt>
                <c:pt idx="947">
                  <c:v>9.6979999999999993E-6</c:v>
                </c:pt>
                <c:pt idx="948">
                  <c:v>9.7070000000000004E-6</c:v>
                </c:pt>
                <c:pt idx="949">
                  <c:v>9.7070000000000004E-6</c:v>
                </c:pt>
                <c:pt idx="950">
                  <c:v>9.397E-6</c:v>
                </c:pt>
                <c:pt idx="951">
                  <c:v>9.3889999999999994E-6</c:v>
                </c:pt>
                <c:pt idx="952">
                  <c:v>9.3810000000000005E-6</c:v>
                </c:pt>
                <c:pt idx="953">
                  <c:v>9.4059999999999994E-6</c:v>
                </c:pt>
                <c:pt idx="954">
                  <c:v>9.8840000000000006E-6</c:v>
                </c:pt>
                <c:pt idx="955">
                  <c:v>9.8919999999999995E-6</c:v>
                </c:pt>
                <c:pt idx="956">
                  <c:v>9.9280000000000005E-6</c:v>
                </c:pt>
                <c:pt idx="957">
                  <c:v>9.9280000000000005E-6</c:v>
                </c:pt>
                <c:pt idx="958">
                  <c:v>9.9369999999999999E-6</c:v>
                </c:pt>
                <c:pt idx="959">
                  <c:v>9.9459999999999993E-6</c:v>
                </c:pt>
                <c:pt idx="960">
                  <c:v>9.9729999999999992E-6</c:v>
                </c:pt>
                <c:pt idx="961">
                  <c:v>9.9639999999999998E-6</c:v>
                </c:pt>
                <c:pt idx="962">
                  <c:v>9.9639999999999998E-6</c:v>
                </c:pt>
                <c:pt idx="963">
                  <c:v>9.9639999999999998E-6</c:v>
                </c:pt>
                <c:pt idx="964">
                  <c:v>9.9639999999999998E-6</c:v>
                </c:pt>
                <c:pt idx="965">
                  <c:v>9.9639999999999998E-6</c:v>
                </c:pt>
                <c:pt idx="966">
                  <c:v>9.9459999999999993E-6</c:v>
                </c:pt>
                <c:pt idx="967">
                  <c:v>9.9550000000000004E-6</c:v>
                </c:pt>
                <c:pt idx="968">
                  <c:v>9.7599999999999997E-6</c:v>
                </c:pt>
                <c:pt idx="969">
                  <c:v>9.7690000000000008E-6</c:v>
                </c:pt>
                <c:pt idx="970">
                  <c:v>9.7340000000000003E-6</c:v>
                </c:pt>
                <c:pt idx="971">
                  <c:v>9.7419999999999992E-6</c:v>
                </c:pt>
                <c:pt idx="972">
                  <c:v>9.7340000000000003E-6</c:v>
                </c:pt>
                <c:pt idx="973">
                  <c:v>9.7860000000000008E-6</c:v>
                </c:pt>
                <c:pt idx="974">
                  <c:v>9.7860000000000008E-6</c:v>
                </c:pt>
                <c:pt idx="975">
                  <c:v>9.7769999999999997E-6</c:v>
                </c:pt>
                <c:pt idx="976">
                  <c:v>9.7769999999999997E-6</c:v>
                </c:pt>
                <c:pt idx="977">
                  <c:v>9.7769999999999997E-6</c:v>
                </c:pt>
                <c:pt idx="978">
                  <c:v>9.7690000000000008E-6</c:v>
                </c:pt>
                <c:pt idx="979">
                  <c:v>9.7769999999999997E-6</c:v>
                </c:pt>
                <c:pt idx="980">
                  <c:v>9.7860000000000008E-6</c:v>
                </c:pt>
                <c:pt idx="981">
                  <c:v>9.7769999999999997E-6</c:v>
                </c:pt>
                <c:pt idx="982">
                  <c:v>9.7950000000000002E-6</c:v>
                </c:pt>
                <c:pt idx="983">
                  <c:v>9.7860000000000008E-6</c:v>
                </c:pt>
                <c:pt idx="984">
                  <c:v>9.8039999999999996E-6</c:v>
                </c:pt>
                <c:pt idx="985">
                  <c:v>9.8209999999999997E-6</c:v>
                </c:pt>
                <c:pt idx="986">
                  <c:v>9.7690000000000008E-6</c:v>
                </c:pt>
                <c:pt idx="987">
                  <c:v>9.7690000000000008E-6</c:v>
                </c:pt>
                <c:pt idx="988">
                  <c:v>9.7769999999999997E-6</c:v>
                </c:pt>
                <c:pt idx="989">
                  <c:v>9.8749999999999995E-6</c:v>
                </c:pt>
                <c:pt idx="990">
                  <c:v>9.8039999999999996E-6</c:v>
                </c:pt>
                <c:pt idx="991">
                  <c:v>9.8130000000000007E-6</c:v>
                </c:pt>
                <c:pt idx="992">
                  <c:v>9.8390000000000002E-6</c:v>
                </c:pt>
                <c:pt idx="993">
                  <c:v>9.8130000000000007E-6</c:v>
                </c:pt>
                <c:pt idx="994">
                  <c:v>9.8039999999999996E-6</c:v>
                </c:pt>
                <c:pt idx="995">
                  <c:v>9.8039999999999996E-6</c:v>
                </c:pt>
                <c:pt idx="996">
                  <c:v>9.7159999999999998E-6</c:v>
                </c:pt>
                <c:pt idx="997">
                  <c:v>9.6719999999999999E-6</c:v>
                </c:pt>
                <c:pt idx="998">
                  <c:v>9.5249999999999994E-6</c:v>
                </c:pt>
                <c:pt idx="999">
                  <c:v>9.9280000000000005E-6</c:v>
                </c:pt>
                <c:pt idx="1000">
                  <c:v>9.9280000000000005E-6</c:v>
                </c:pt>
                <c:pt idx="1001">
                  <c:v>1.013E-5</c:v>
                </c:pt>
                <c:pt idx="1002">
                  <c:v>1.013E-5</c:v>
                </c:pt>
                <c:pt idx="1003">
                  <c:v>1.0169999999999999E-5</c:v>
                </c:pt>
                <c:pt idx="1004">
                  <c:v>9.7599999999999997E-6</c:v>
                </c:pt>
                <c:pt idx="1005">
                  <c:v>9.7690000000000008E-6</c:v>
                </c:pt>
                <c:pt idx="1006">
                  <c:v>1.013E-5</c:v>
                </c:pt>
                <c:pt idx="1007">
                  <c:v>1.0139999999999999E-5</c:v>
                </c:pt>
                <c:pt idx="1008">
                  <c:v>1.013E-5</c:v>
                </c:pt>
                <c:pt idx="1009">
                  <c:v>1.012E-5</c:v>
                </c:pt>
                <c:pt idx="1010">
                  <c:v>1.012E-5</c:v>
                </c:pt>
                <c:pt idx="1011">
                  <c:v>1.012E-5</c:v>
                </c:pt>
                <c:pt idx="1012">
                  <c:v>1.012E-5</c:v>
                </c:pt>
                <c:pt idx="1013">
                  <c:v>1.012E-5</c:v>
                </c:pt>
                <c:pt idx="1014">
                  <c:v>1.013E-5</c:v>
                </c:pt>
                <c:pt idx="1015">
                  <c:v>1.013E-5</c:v>
                </c:pt>
                <c:pt idx="1016">
                  <c:v>1.013E-5</c:v>
                </c:pt>
                <c:pt idx="1017">
                  <c:v>1.012E-5</c:v>
                </c:pt>
                <c:pt idx="1018">
                  <c:v>1.013E-5</c:v>
                </c:pt>
                <c:pt idx="1019">
                  <c:v>1.012E-5</c:v>
                </c:pt>
                <c:pt idx="1020">
                  <c:v>1.012E-5</c:v>
                </c:pt>
                <c:pt idx="1021">
                  <c:v>1.012E-5</c:v>
                </c:pt>
                <c:pt idx="1022">
                  <c:v>1.013E-5</c:v>
                </c:pt>
                <c:pt idx="1023">
                  <c:v>9.9369999999999999E-6</c:v>
                </c:pt>
                <c:pt idx="1024">
                  <c:v>9.9550000000000004E-6</c:v>
                </c:pt>
                <c:pt idx="1025">
                  <c:v>9.9550000000000004E-6</c:v>
                </c:pt>
                <c:pt idx="1026">
                  <c:v>9.9459999999999993E-6</c:v>
                </c:pt>
                <c:pt idx="1027">
                  <c:v>9.91E-6</c:v>
                </c:pt>
                <c:pt idx="1028">
                  <c:v>9.9189999999999994E-6</c:v>
                </c:pt>
                <c:pt idx="1029">
                  <c:v>9.91E-6</c:v>
                </c:pt>
                <c:pt idx="1030">
                  <c:v>9.91E-6</c:v>
                </c:pt>
                <c:pt idx="1031">
                  <c:v>9.91E-6</c:v>
                </c:pt>
                <c:pt idx="1032">
                  <c:v>9.9189999999999994E-6</c:v>
                </c:pt>
                <c:pt idx="1033">
                  <c:v>9.91E-6</c:v>
                </c:pt>
                <c:pt idx="1034">
                  <c:v>9.8919999999999995E-6</c:v>
                </c:pt>
                <c:pt idx="1035">
                  <c:v>9.8919999999999995E-6</c:v>
                </c:pt>
                <c:pt idx="1036">
                  <c:v>9.8840000000000006E-6</c:v>
                </c:pt>
                <c:pt idx="1037">
                  <c:v>9.9010000000000006E-6</c:v>
                </c:pt>
                <c:pt idx="1038">
                  <c:v>9.8919999999999995E-6</c:v>
                </c:pt>
                <c:pt idx="1039">
                  <c:v>9.91E-6</c:v>
                </c:pt>
                <c:pt idx="1040">
                  <c:v>9.9010000000000006E-6</c:v>
                </c:pt>
                <c:pt idx="1041">
                  <c:v>9.8919999999999995E-6</c:v>
                </c:pt>
                <c:pt idx="1042">
                  <c:v>9.9010000000000006E-6</c:v>
                </c:pt>
                <c:pt idx="1043">
                  <c:v>9.6979999999999993E-6</c:v>
                </c:pt>
                <c:pt idx="1044">
                  <c:v>9.7159999999999998E-6</c:v>
                </c:pt>
                <c:pt idx="1045">
                  <c:v>9.7159999999999998E-6</c:v>
                </c:pt>
                <c:pt idx="1046">
                  <c:v>9.6379999999999999E-6</c:v>
                </c:pt>
                <c:pt idx="1047">
                  <c:v>9.6379999999999999E-6</c:v>
                </c:pt>
                <c:pt idx="1048">
                  <c:v>9.6460000000000005E-6</c:v>
                </c:pt>
                <c:pt idx="1049">
                  <c:v>9.6460000000000005E-6</c:v>
                </c:pt>
                <c:pt idx="1050">
                  <c:v>9.6460000000000005E-6</c:v>
                </c:pt>
                <c:pt idx="1051">
                  <c:v>9.6290000000000005E-6</c:v>
                </c:pt>
                <c:pt idx="1052">
                  <c:v>9.6290000000000005E-6</c:v>
                </c:pt>
                <c:pt idx="1053">
                  <c:v>9.6120000000000005E-6</c:v>
                </c:pt>
                <c:pt idx="1054">
                  <c:v>9.6199999999999994E-6</c:v>
                </c:pt>
                <c:pt idx="1055">
                  <c:v>9.6120000000000005E-6</c:v>
                </c:pt>
                <c:pt idx="1056">
                  <c:v>9.6120000000000005E-6</c:v>
                </c:pt>
                <c:pt idx="1057">
                  <c:v>9.6120000000000005E-6</c:v>
                </c:pt>
                <c:pt idx="1058">
                  <c:v>9.6199999999999994E-6</c:v>
                </c:pt>
                <c:pt idx="1059">
                  <c:v>9.6639999999999993E-6</c:v>
                </c:pt>
                <c:pt idx="1060">
                  <c:v>9.6549999999999999E-6</c:v>
                </c:pt>
                <c:pt idx="1061">
                  <c:v>9.6639999999999993E-6</c:v>
                </c:pt>
                <c:pt idx="1062">
                  <c:v>9.6460000000000005E-6</c:v>
                </c:pt>
                <c:pt idx="1063">
                  <c:v>9.6549999999999999E-6</c:v>
                </c:pt>
                <c:pt idx="1064">
                  <c:v>9.6379999999999999E-6</c:v>
                </c:pt>
                <c:pt idx="1065">
                  <c:v>9.6379999999999999E-6</c:v>
                </c:pt>
                <c:pt idx="1066">
                  <c:v>9.5079999999999994E-6</c:v>
                </c:pt>
                <c:pt idx="1067">
                  <c:v>9.2629999999999992E-6</c:v>
                </c:pt>
                <c:pt idx="1068">
                  <c:v>9.2799999999999992E-6</c:v>
                </c:pt>
                <c:pt idx="1069">
                  <c:v>9.2799999999999992E-6</c:v>
                </c:pt>
                <c:pt idx="1070">
                  <c:v>9.3219999999999999E-6</c:v>
                </c:pt>
                <c:pt idx="1071">
                  <c:v>9.3219999999999999E-6</c:v>
                </c:pt>
                <c:pt idx="1072">
                  <c:v>9.3470000000000005E-6</c:v>
                </c:pt>
                <c:pt idx="1073">
                  <c:v>9.3300000000000005E-6</c:v>
                </c:pt>
                <c:pt idx="1074">
                  <c:v>9.3549999999999994E-6</c:v>
                </c:pt>
                <c:pt idx="1075">
                  <c:v>9.3810000000000005E-6</c:v>
                </c:pt>
                <c:pt idx="1076">
                  <c:v>9.3719999999999994E-6</c:v>
                </c:pt>
                <c:pt idx="1077">
                  <c:v>9.3640000000000005E-6</c:v>
                </c:pt>
                <c:pt idx="1078">
                  <c:v>9.3470000000000005E-6</c:v>
                </c:pt>
                <c:pt idx="1079">
                  <c:v>9.3470000000000005E-6</c:v>
                </c:pt>
                <c:pt idx="1080">
                  <c:v>9.431E-6</c:v>
                </c:pt>
                <c:pt idx="1081">
                  <c:v>9.3470000000000005E-6</c:v>
                </c:pt>
                <c:pt idx="1082">
                  <c:v>9.3549999999999994E-6</c:v>
                </c:pt>
                <c:pt idx="1083">
                  <c:v>9.3640000000000005E-6</c:v>
                </c:pt>
                <c:pt idx="1084">
                  <c:v>9.3549999999999994E-6</c:v>
                </c:pt>
                <c:pt idx="1085">
                  <c:v>9.3549999999999994E-6</c:v>
                </c:pt>
                <c:pt idx="1086">
                  <c:v>9.3470000000000005E-6</c:v>
                </c:pt>
                <c:pt idx="1087">
                  <c:v>9.3719999999999994E-6</c:v>
                </c:pt>
                <c:pt idx="1088">
                  <c:v>9.3640000000000005E-6</c:v>
                </c:pt>
                <c:pt idx="1089">
                  <c:v>9.3549999999999994E-6</c:v>
                </c:pt>
                <c:pt idx="1090">
                  <c:v>9.3640000000000005E-6</c:v>
                </c:pt>
                <c:pt idx="1091">
                  <c:v>9.465E-6</c:v>
                </c:pt>
                <c:pt idx="1092">
                  <c:v>9.4739999999999994E-6</c:v>
                </c:pt>
                <c:pt idx="1093">
                  <c:v>9.4569999999999994E-6</c:v>
                </c:pt>
                <c:pt idx="1094">
                  <c:v>9.4739999999999994E-6</c:v>
                </c:pt>
                <c:pt idx="1095">
                  <c:v>9.4739999999999994E-6</c:v>
                </c:pt>
                <c:pt idx="1096">
                  <c:v>9.465E-6</c:v>
                </c:pt>
                <c:pt idx="1097">
                  <c:v>9.465E-6</c:v>
                </c:pt>
                <c:pt idx="1098">
                  <c:v>9.4739999999999994E-6</c:v>
                </c:pt>
                <c:pt idx="1099">
                  <c:v>9.465E-6</c:v>
                </c:pt>
                <c:pt idx="1100">
                  <c:v>9.4739999999999994E-6</c:v>
                </c:pt>
                <c:pt idx="1101">
                  <c:v>9.465E-6</c:v>
                </c:pt>
                <c:pt idx="1102">
                  <c:v>9.465E-6</c:v>
                </c:pt>
                <c:pt idx="1103">
                  <c:v>9.465E-6</c:v>
                </c:pt>
                <c:pt idx="1104">
                  <c:v>9.594E-6</c:v>
                </c:pt>
                <c:pt idx="1105">
                  <c:v>9.577E-6</c:v>
                </c:pt>
                <c:pt idx="1106">
                  <c:v>9.5859999999999994E-6</c:v>
                </c:pt>
                <c:pt idx="1107">
                  <c:v>9.6029999999999994E-6</c:v>
                </c:pt>
                <c:pt idx="1108">
                  <c:v>9.6029999999999994E-6</c:v>
                </c:pt>
                <c:pt idx="1109">
                  <c:v>9.6029999999999994E-6</c:v>
                </c:pt>
                <c:pt idx="1110">
                  <c:v>9.577E-6</c:v>
                </c:pt>
                <c:pt idx="1111">
                  <c:v>9.6029999999999994E-6</c:v>
                </c:pt>
                <c:pt idx="1112">
                  <c:v>9.6120000000000005E-6</c:v>
                </c:pt>
                <c:pt idx="1113">
                  <c:v>9.6029999999999994E-6</c:v>
                </c:pt>
                <c:pt idx="1114">
                  <c:v>9.6029999999999994E-6</c:v>
                </c:pt>
                <c:pt idx="1115">
                  <c:v>9.594E-6</c:v>
                </c:pt>
                <c:pt idx="1116">
                  <c:v>9.6029999999999994E-6</c:v>
                </c:pt>
                <c:pt idx="1117">
                  <c:v>9.594E-6</c:v>
                </c:pt>
                <c:pt idx="1118">
                  <c:v>9.594E-6</c:v>
                </c:pt>
                <c:pt idx="1119">
                  <c:v>9.577E-6</c:v>
                </c:pt>
                <c:pt idx="1120">
                  <c:v>9.6029999999999994E-6</c:v>
                </c:pt>
                <c:pt idx="1121">
                  <c:v>9.6120000000000005E-6</c:v>
                </c:pt>
                <c:pt idx="1122">
                  <c:v>9.6199999999999994E-6</c:v>
                </c:pt>
                <c:pt idx="1123">
                  <c:v>9.6199999999999994E-6</c:v>
                </c:pt>
                <c:pt idx="1124">
                  <c:v>9.6379999999999999E-6</c:v>
                </c:pt>
                <c:pt idx="1125">
                  <c:v>9.6199999999999994E-6</c:v>
                </c:pt>
                <c:pt idx="1126">
                  <c:v>9.6120000000000005E-6</c:v>
                </c:pt>
                <c:pt idx="1127">
                  <c:v>9.6120000000000005E-6</c:v>
                </c:pt>
                <c:pt idx="1128">
                  <c:v>9.6029999999999994E-6</c:v>
                </c:pt>
                <c:pt idx="1129">
                  <c:v>9.594E-6</c:v>
                </c:pt>
                <c:pt idx="1130">
                  <c:v>9.594E-6</c:v>
                </c:pt>
                <c:pt idx="1131">
                  <c:v>9.6029999999999994E-6</c:v>
                </c:pt>
                <c:pt idx="1132">
                  <c:v>9.6719999999999999E-6</c:v>
                </c:pt>
                <c:pt idx="1133">
                  <c:v>9.6809999999999993E-6</c:v>
                </c:pt>
                <c:pt idx="1134">
                  <c:v>9.6809999999999993E-6</c:v>
                </c:pt>
                <c:pt idx="1135">
                  <c:v>9.6719999999999999E-6</c:v>
                </c:pt>
                <c:pt idx="1136">
                  <c:v>9.5599999999999999E-6</c:v>
                </c:pt>
                <c:pt idx="1137">
                  <c:v>9.5510000000000005E-6</c:v>
                </c:pt>
                <c:pt idx="1138">
                  <c:v>9.5510000000000005E-6</c:v>
                </c:pt>
                <c:pt idx="1139">
                  <c:v>9.5510000000000005E-6</c:v>
                </c:pt>
                <c:pt idx="1140">
                  <c:v>9.5510000000000005E-6</c:v>
                </c:pt>
                <c:pt idx="1141">
                  <c:v>9.5510000000000005E-6</c:v>
                </c:pt>
                <c:pt idx="1142">
                  <c:v>9.5510000000000005E-6</c:v>
                </c:pt>
                <c:pt idx="1143">
                  <c:v>9.5429999999999999E-6</c:v>
                </c:pt>
                <c:pt idx="1144">
                  <c:v>9.5249999999999994E-6</c:v>
                </c:pt>
                <c:pt idx="1145">
                  <c:v>9.5340000000000005E-6</c:v>
                </c:pt>
                <c:pt idx="1146">
                  <c:v>9.5429999999999999E-6</c:v>
                </c:pt>
                <c:pt idx="1147">
                  <c:v>9.5429999999999999E-6</c:v>
                </c:pt>
                <c:pt idx="1148">
                  <c:v>9.482E-6</c:v>
                </c:pt>
                <c:pt idx="1149">
                  <c:v>9.4569999999999994E-6</c:v>
                </c:pt>
                <c:pt idx="1150">
                  <c:v>9.5079999999999994E-6</c:v>
                </c:pt>
                <c:pt idx="1151">
                  <c:v>9.5170000000000005E-6</c:v>
                </c:pt>
                <c:pt idx="1152">
                  <c:v>9.5249999999999994E-6</c:v>
                </c:pt>
                <c:pt idx="1153">
                  <c:v>9.5079999999999994E-6</c:v>
                </c:pt>
                <c:pt idx="1154">
                  <c:v>9.5249999999999994E-6</c:v>
                </c:pt>
                <c:pt idx="1155">
                  <c:v>9.5249999999999994E-6</c:v>
                </c:pt>
                <c:pt idx="1156">
                  <c:v>9.7249999999999992E-6</c:v>
                </c:pt>
                <c:pt idx="1157">
                  <c:v>9.7249999999999992E-6</c:v>
                </c:pt>
                <c:pt idx="1158">
                  <c:v>9.7510000000000003E-6</c:v>
                </c:pt>
                <c:pt idx="1159">
                  <c:v>9.7159999999999998E-6</c:v>
                </c:pt>
                <c:pt idx="1160">
                  <c:v>9.7419999999999992E-6</c:v>
                </c:pt>
                <c:pt idx="1161">
                  <c:v>9.7419999999999992E-6</c:v>
                </c:pt>
                <c:pt idx="1162">
                  <c:v>9.7419999999999992E-6</c:v>
                </c:pt>
                <c:pt idx="1163">
                  <c:v>9.7419999999999992E-6</c:v>
                </c:pt>
                <c:pt idx="1164">
                  <c:v>9.7510000000000003E-6</c:v>
                </c:pt>
                <c:pt idx="1165">
                  <c:v>9.7510000000000003E-6</c:v>
                </c:pt>
                <c:pt idx="1166">
                  <c:v>9.7419999999999992E-6</c:v>
                </c:pt>
                <c:pt idx="1167">
                  <c:v>9.7249999999999992E-6</c:v>
                </c:pt>
                <c:pt idx="1168">
                  <c:v>9.6900000000000004E-6</c:v>
                </c:pt>
                <c:pt idx="1169">
                  <c:v>9.6719999999999999E-6</c:v>
                </c:pt>
                <c:pt idx="1170">
                  <c:v>9.6719999999999999E-6</c:v>
                </c:pt>
                <c:pt idx="1171">
                  <c:v>9.6460000000000005E-6</c:v>
                </c:pt>
                <c:pt idx="1172">
                  <c:v>9.6290000000000005E-6</c:v>
                </c:pt>
                <c:pt idx="1173">
                  <c:v>9.6379999999999999E-6</c:v>
                </c:pt>
                <c:pt idx="1174">
                  <c:v>9.6199999999999994E-6</c:v>
                </c:pt>
                <c:pt idx="1175">
                  <c:v>9.6290000000000005E-6</c:v>
                </c:pt>
                <c:pt idx="1176">
                  <c:v>9.6199999999999994E-6</c:v>
                </c:pt>
                <c:pt idx="1177">
                  <c:v>9.5599999999999999E-6</c:v>
                </c:pt>
                <c:pt idx="1178">
                  <c:v>9.7249999999999992E-6</c:v>
                </c:pt>
                <c:pt idx="1179">
                  <c:v>9.6900000000000004E-6</c:v>
                </c:pt>
                <c:pt idx="1180">
                  <c:v>9.6979999999999993E-6</c:v>
                </c:pt>
                <c:pt idx="1181">
                  <c:v>9.9909999999999997E-6</c:v>
                </c:pt>
                <c:pt idx="1182">
                  <c:v>1.0180000000000001E-5</c:v>
                </c:pt>
                <c:pt idx="1183">
                  <c:v>1.0190000000000001E-5</c:v>
                </c:pt>
                <c:pt idx="1184">
                  <c:v>9.8660000000000001E-6</c:v>
                </c:pt>
                <c:pt idx="1185">
                  <c:v>9.7419999999999992E-6</c:v>
                </c:pt>
                <c:pt idx="1186">
                  <c:v>9.7070000000000004E-6</c:v>
                </c:pt>
                <c:pt idx="1187">
                  <c:v>9.7159999999999998E-6</c:v>
                </c:pt>
                <c:pt idx="1188">
                  <c:v>9.7769999999999997E-6</c:v>
                </c:pt>
                <c:pt idx="1189">
                  <c:v>9.7769999999999997E-6</c:v>
                </c:pt>
                <c:pt idx="1190">
                  <c:v>9.7599999999999997E-6</c:v>
                </c:pt>
                <c:pt idx="1191">
                  <c:v>9.7599999999999997E-6</c:v>
                </c:pt>
                <c:pt idx="1192">
                  <c:v>9.7599999999999997E-6</c:v>
                </c:pt>
                <c:pt idx="1193">
                  <c:v>9.7690000000000008E-6</c:v>
                </c:pt>
                <c:pt idx="1194">
                  <c:v>9.7599999999999997E-6</c:v>
                </c:pt>
                <c:pt idx="1195">
                  <c:v>9.7510000000000003E-6</c:v>
                </c:pt>
                <c:pt idx="1196">
                  <c:v>9.7510000000000003E-6</c:v>
                </c:pt>
                <c:pt idx="1197">
                  <c:v>9.3130000000000004E-6</c:v>
                </c:pt>
                <c:pt idx="1198">
                  <c:v>9.3300000000000005E-6</c:v>
                </c:pt>
                <c:pt idx="1199">
                  <c:v>9.3549999999999994E-6</c:v>
                </c:pt>
                <c:pt idx="1200">
                  <c:v>9.3470000000000005E-6</c:v>
                </c:pt>
                <c:pt idx="1201">
                  <c:v>9.3640000000000005E-6</c:v>
                </c:pt>
                <c:pt idx="1202">
                  <c:v>9.3889999999999994E-6</c:v>
                </c:pt>
                <c:pt idx="1203">
                  <c:v>9.397E-6</c:v>
                </c:pt>
                <c:pt idx="1204">
                  <c:v>9.3889999999999994E-6</c:v>
                </c:pt>
                <c:pt idx="1205">
                  <c:v>9.91E-6</c:v>
                </c:pt>
                <c:pt idx="1206">
                  <c:v>9.6639999999999993E-6</c:v>
                </c:pt>
                <c:pt idx="1207">
                  <c:v>9.6639999999999993E-6</c:v>
                </c:pt>
                <c:pt idx="1208">
                  <c:v>9.6639999999999993E-6</c:v>
                </c:pt>
                <c:pt idx="1209">
                  <c:v>9.6379999999999999E-6</c:v>
                </c:pt>
                <c:pt idx="1210">
                  <c:v>9.6549999999999999E-6</c:v>
                </c:pt>
                <c:pt idx="1211">
                  <c:v>9.2299999999999997E-6</c:v>
                </c:pt>
                <c:pt idx="1212">
                  <c:v>9.2550000000000003E-6</c:v>
                </c:pt>
                <c:pt idx="1213">
                  <c:v>8.9430000000000006E-6</c:v>
                </c:pt>
                <c:pt idx="1214">
                  <c:v>8.8869999999999998E-6</c:v>
                </c:pt>
                <c:pt idx="1215">
                  <c:v>8.9109999999999999E-6</c:v>
                </c:pt>
                <c:pt idx="1216">
                  <c:v>9.4909999999999994E-6</c:v>
                </c:pt>
                <c:pt idx="1217">
                  <c:v>9.4909999999999994E-6</c:v>
                </c:pt>
                <c:pt idx="1218">
                  <c:v>9.5429999999999999E-6</c:v>
                </c:pt>
                <c:pt idx="1219">
                  <c:v>9.6120000000000005E-6</c:v>
                </c:pt>
                <c:pt idx="1220">
                  <c:v>9.5859999999999994E-6</c:v>
                </c:pt>
                <c:pt idx="1221">
                  <c:v>9.6120000000000005E-6</c:v>
                </c:pt>
                <c:pt idx="1222">
                  <c:v>9.6029999999999994E-6</c:v>
                </c:pt>
                <c:pt idx="1223">
                  <c:v>9.594E-6</c:v>
                </c:pt>
                <c:pt idx="1224">
                  <c:v>9.6120000000000005E-6</c:v>
                </c:pt>
                <c:pt idx="1225">
                  <c:v>9.482E-6</c:v>
                </c:pt>
                <c:pt idx="1226">
                  <c:v>9.482E-6</c:v>
                </c:pt>
                <c:pt idx="1227">
                  <c:v>9.4739999999999994E-6</c:v>
                </c:pt>
                <c:pt idx="1228">
                  <c:v>9.465E-6</c:v>
                </c:pt>
                <c:pt idx="1229">
                  <c:v>9.4739999999999994E-6</c:v>
                </c:pt>
                <c:pt idx="1230">
                  <c:v>9.482E-6</c:v>
                </c:pt>
                <c:pt idx="1231">
                  <c:v>9.0080000000000008E-6</c:v>
                </c:pt>
                <c:pt idx="1232">
                  <c:v>9.0080000000000008E-6</c:v>
                </c:pt>
                <c:pt idx="1233">
                  <c:v>9.0080000000000008E-6</c:v>
                </c:pt>
                <c:pt idx="1234">
                  <c:v>9.0159999999999997E-6</c:v>
                </c:pt>
                <c:pt idx="1235">
                  <c:v>8.9919999999999996E-6</c:v>
                </c:pt>
                <c:pt idx="1236">
                  <c:v>9.0159999999999997E-6</c:v>
                </c:pt>
                <c:pt idx="1237">
                  <c:v>9.0489999999999993E-6</c:v>
                </c:pt>
                <c:pt idx="1238">
                  <c:v>9.0489999999999993E-6</c:v>
                </c:pt>
                <c:pt idx="1239">
                  <c:v>9.7159999999999998E-6</c:v>
                </c:pt>
                <c:pt idx="1240">
                  <c:v>9.7070000000000004E-6</c:v>
                </c:pt>
                <c:pt idx="1241">
                  <c:v>9.7159999999999998E-6</c:v>
                </c:pt>
                <c:pt idx="1242">
                  <c:v>9.7070000000000004E-6</c:v>
                </c:pt>
                <c:pt idx="1243">
                  <c:v>9.6979999999999993E-6</c:v>
                </c:pt>
                <c:pt idx="1244">
                  <c:v>9.7340000000000003E-6</c:v>
                </c:pt>
                <c:pt idx="1245">
                  <c:v>9.7249999999999992E-6</c:v>
                </c:pt>
                <c:pt idx="1246">
                  <c:v>9.7419999999999992E-6</c:v>
                </c:pt>
                <c:pt idx="1247">
                  <c:v>9.7340000000000003E-6</c:v>
                </c:pt>
                <c:pt idx="1248">
                  <c:v>9.7070000000000004E-6</c:v>
                </c:pt>
                <c:pt idx="1249">
                  <c:v>9.7070000000000004E-6</c:v>
                </c:pt>
                <c:pt idx="1250">
                  <c:v>9.7159999999999998E-6</c:v>
                </c:pt>
                <c:pt idx="1251">
                  <c:v>9.7340000000000003E-6</c:v>
                </c:pt>
                <c:pt idx="1252">
                  <c:v>9.7159999999999998E-6</c:v>
                </c:pt>
                <c:pt idx="1253">
                  <c:v>9.6979999999999993E-6</c:v>
                </c:pt>
                <c:pt idx="1254">
                  <c:v>9.2799999999999992E-6</c:v>
                </c:pt>
                <c:pt idx="1255">
                  <c:v>9.6379999999999999E-6</c:v>
                </c:pt>
                <c:pt idx="1256">
                  <c:v>9.6290000000000005E-6</c:v>
                </c:pt>
                <c:pt idx="1257">
                  <c:v>9.6379999999999999E-6</c:v>
                </c:pt>
                <c:pt idx="1258">
                  <c:v>9.6379999999999999E-6</c:v>
                </c:pt>
                <c:pt idx="1259">
                  <c:v>9.6639999999999993E-6</c:v>
                </c:pt>
                <c:pt idx="1260">
                  <c:v>9.6639999999999993E-6</c:v>
                </c:pt>
                <c:pt idx="1261">
                  <c:v>9.6639999999999993E-6</c:v>
                </c:pt>
                <c:pt idx="1262">
                  <c:v>9.6379999999999999E-6</c:v>
                </c:pt>
                <c:pt idx="1263">
                  <c:v>9.6460000000000005E-6</c:v>
                </c:pt>
                <c:pt idx="1264">
                  <c:v>9.6460000000000005E-6</c:v>
                </c:pt>
                <c:pt idx="1265">
                  <c:v>9.6639999999999993E-6</c:v>
                </c:pt>
                <c:pt idx="1266">
                  <c:v>9.6460000000000005E-6</c:v>
                </c:pt>
                <c:pt idx="1267">
                  <c:v>9.6460000000000005E-6</c:v>
                </c:pt>
                <c:pt idx="1268">
                  <c:v>9.6460000000000005E-6</c:v>
                </c:pt>
                <c:pt idx="1269">
                  <c:v>9.6290000000000005E-6</c:v>
                </c:pt>
                <c:pt idx="1270">
                  <c:v>9.6379999999999999E-6</c:v>
                </c:pt>
                <c:pt idx="1271">
                  <c:v>9.6549999999999999E-6</c:v>
                </c:pt>
                <c:pt idx="1272">
                  <c:v>9.6549999999999999E-6</c:v>
                </c:pt>
                <c:pt idx="1273">
                  <c:v>9.6549999999999999E-6</c:v>
                </c:pt>
                <c:pt idx="1274">
                  <c:v>9.6549999999999999E-6</c:v>
                </c:pt>
                <c:pt idx="1275">
                  <c:v>9.6549999999999999E-6</c:v>
                </c:pt>
                <c:pt idx="1276">
                  <c:v>9.6460000000000005E-6</c:v>
                </c:pt>
                <c:pt idx="1277">
                  <c:v>9.6460000000000005E-6</c:v>
                </c:pt>
                <c:pt idx="1278">
                  <c:v>9.6549999999999999E-6</c:v>
                </c:pt>
                <c:pt idx="1279">
                  <c:v>9.6549999999999999E-6</c:v>
                </c:pt>
                <c:pt idx="1280">
                  <c:v>9.6549999999999999E-6</c:v>
                </c:pt>
                <c:pt idx="1281">
                  <c:v>9.6549999999999999E-6</c:v>
                </c:pt>
                <c:pt idx="1282">
                  <c:v>9.1970000000000002E-6</c:v>
                </c:pt>
                <c:pt idx="1283">
                  <c:v>9.1549999999999996E-6</c:v>
                </c:pt>
                <c:pt idx="1284">
                  <c:v>9.1390000000000001E-6</c:v>
                </c:pt>
                <c:pt idx="1285">
                  <c:v>9.1470000000000007E-6</c:v>
                </c:pt>
                <c:pt idx="1286">
                  <c:v>9.1390000000000001E-6</c:v>
                </c:pt>
                <c:pt idx="1287">
                  <c:v>9.1470000000000007E-6</c:v>
                </c:pt>
                <c:pt idx="1288">
                  <c:v>9.1470000000000007E-6</c:v>
                </c:pt>
                <c:pt idx="1289">
                  <c:v>9.1470000000000007E-6</c:v>
                </c:pt>
                <c:pt idx="1290">
                  <c:v>9.1470000000000007E-6</c:v>
                </c:pt>
                <c:pt idx="1291">
                  <c:v>9.1549999999999996E-6</c:v>
                </c:pt>
                <c:pt idx="1292">
                  <c:v>9.1549999999999996E-6</c:v>
                </c:pt>
                <c:pt idx="1293">
                  <c:v>9.1300000000000007E-6</c:v>
                </c:pt>
                <c:pt idx="1294">
                  <c:v>9.3549999999999994E-6</c:v>
                </c:pt>
                <c:pt idx="1295">
                  <c:v>9.3470000000000005E-6</c:v>
                </c:pt>
                <c:pt idx="1296">
                  <c:v>9.3470000000000005E-6</c:v>
                </c:pt>
                <c:pt idx="1297">
                  <c:v>9.3640000000000005E-6</c:v>
                </c:pt>
                <c:pt idx="1298">
                  <c:v>9.3549999999999994E-6</c:v>
                </c:pt>
                <c:pt idx="1299">
                  <c:v>9.3470000000000005E-6</c:v>
                </c:pt>
                <c:pt idx="1300">
                  <c:v>9.3470000000000005E-6</c:v>
                </c:pt>
                <c:pt idx="1301">
                  <c:v>9.3470000000000005E-6</c:v>
                </c:pt>
                <c:pt idx="1302">
                  <c:v>9.3549999999999994E-6</c:v>
                </c:pt>
                <c:pt idx="1303">
                  <c:v>9.3389999999999999E-6</c:v>
                </c:pt>
                <c:pt idx="1304">
                  <c:v>9.0159999999999997E-6</c:v>
                </c:pt>
                <c:pt idx="1305">
                  <c:v>9.2629999999999992E-6</c:v>
                </c:pt>
                <c:pt idx="1306">
                  <c:v>9.2469999999999997E-6</c:v>
                </c:pt>
                <c:pt idx="1307">
                  <c:v>9.2629999999999992E-6</c:v>
                </c:pt>
                <c:pt idx="1308">
                  <c:v>9.2720000000000003E-6</c:v>
                </c:pt>
                <c:pt idx="1309">
                  <c:v>9.2799999999999992E-6</c:v>
                </c:pt>
                <c:pt idx="1310">
                  <c:v>9.2720000000000003E-6</c:v>
                </c:pt>
                <c:pt idx="1311">
                  <c:v>9.2720000000000003E-6</c:v>
                </c:pt>
                <c:pt idx="1312">
                  <c:v>9.2469999999999997E-6</c:v>
                </c:pt>
                <c:pt idx="1313">
                  <c:v>9.2720000000000003E-6</c:v>
                </c:pt>
                <c:pt idx="1314">
                  <c:v>9.2550000000000003E-6</c:v>
                </c:pt>
                <c:pt idx="1315">
                  <c:v>9.2469999999999997E-6</c:v>
                </c:pt>
                <c:pt idx="1316">
                  <c:v>9.2629999999999992E-6</c:v>
                </c:pt>
                <c:pt idx="1317">
                  <c:v>9.2629999999999992E-6</c:v>
                </c:pt>
                <c:pt idx="1318">
                  <c:v>9.2469999999999997E-6</c:v>
                </c:pt>
                <c:pt idx="1319">
                  <c:v>9.2469999999999997E-6</c:v>
                </c:pt>
                <c:pt idx="1320">
                  <c:v>9.2469999999999997E-6</c:v>
                </c:pt>
                <c:pt idx="1321">
                  <c:v>9.2299999999999997E-6</c:v>
                </c:pt>
                <c:pt idx="1322">
                  <c:v>9.1719999999999996E-6</c:v>
                </c:pt>
                <c:pt idx="1323">
                  <c:v>9.1970000000000002E-6</c:v>
                </c:pt>
                <c:pt idx="1324">
                  <c:v>8.9760000000000001E-6</c:v>
                </c:pt>
                <c:pt idx="1325">
                  <c:v>8.9679999999999995E-6</c:v>
                </c:pt>
                <c:pt idx="1326">
                  <c:v>8.9679999999999995E-6</c:v>
                </c:pt>
                <c:pt idx="1327">
                  <c:v>8.9600000000000006E-6</c:v>
                </c:pt>
                <c:pt idx="1328">
                  <c:v>8.9600000000000006E-6</c:v>
                </c:pt>
                <c:pt idx="1329">
                  <c:v>8.9509999999999995E-6</c:v>
                </c:pt>
                <c:pt idx="1330">
                  <c:v>8.9430000000000006E-6</c:v>
                </c:pt>
                <c:pt idx="1331">
                  <c:v>8.9430000000000006E-6</c:v>
                </c:pt>
                <c:pt idx="1332">
                  <c:v>8.9509999999999995E-6</c:v>
                </c:pt>
                <c:pt idx="1333">
                  <c:v>8.935E-6</c:v>
                </c:pt>
                <c:pt idx="1334">
                  <c:v>8.9760000000000001E-6</c:v>
                </c:pt>
                <c:pt idx="1335">
                  <c:v>8.9840000000000007E-6</c:v>
                </c:pt>
                <c:pt idx="1336">
                  <c:v>8.9600000000000006E-6</c:v>
                </c:pt>
                <c:pt idx="1337">
                  <c:v>9.6549999999999999E-6</c:v>
                </c:pt>
                <c:pt idx="1338">
                  <c:v>9.6639999999999993E-6</c:v>
                </c:pt>
                <c:pt idx="1339">
                  <c:v>9.6639999999999993E-6</c:v>
                </c:pt>
                <c:pt idx="1340">
                  <c:v>9.6639999999999993E-6</c:v>
                </c:pt>
                <c:pt idx="1341">
                  <c:v>9.6719999999999999E-6</c:v>
                </c:pt>
                <c:pt idx="1342">
                  <c:v>9.6639999999999993E-6</c:v>
                </c:pt>
                <c:pt idx="1343">
                  <c:v>9.6809999999999993E-6</c:v>
                </c:pt>
                <c:pt idx="1344">
                  <c:v>9.6719999999999999E-6</c:v>
                </c:pt>
                <c:pt idx="1345">
                  <c:v>8.7520000000000002E-6</c:v>
                </c:pt>
                <c:pt idx="1346">
                  <c:v>8.7439999999999996E-6</c:v>
                </c:pt>
                <c:pt idx="1347">
                  <c:v>8.7600000000000008E-6</c:v>
                </c:pt>
                <c:pt idx="1348">
                  <c:v>8.7439999999999996E-6</c:v>
                </c:pt>
                <c:pt idx="1349">
                  <c:v>8.7439999999999996E-6</c:v>
                </c:pt>
                <c:pt idx="1350">
                  <c:v>8.7360000000000007E-6</c:v>
                </c:pt>
                <c:pt idx="1351">
                  <c:v>8.7520000000000002E-6</c:v>
                </c:pt>
                <c:pt idx="1352">
                  <c:v>8.7520000000000002E-6</c:v>
                </c:pt>
                <c:pt idx="1353">
                  <c:v>8.7439999999999996E-6</c:v>
                </c:pt>
                <c:pt idx="1354">
                  <c:v>8.7439999999999996E-6</c:v>
                </c:pt>
                <c:pt idx="1355">
                  <c:v>8.7360000000000007E-6</c:v>
                </c:pt>
                <c:pt idx="1356">
                  <c:v>8.7520000000000002E-6</c:v>
                </c:pt>
                <c:pt idx="1357">
                  <c:v>8.7360000000000007E-6</c:v>
                </c:pt>
                <c:pt idx="1358">
                  <c:v>8.7360000000000007E-6</c:v>
                </c:pt>
                <c:pt idx="1359">
                  <c:v>8.7439999999999996E-6</c:v>
                </c:pt>
                <c:pt idx="1360">
                  <c:v>8.7360000000000007E-6</c:v>
                </c:pt>
                <c:pt idx="1361">
                  <c:v>8.8310000000000007E-6</c:v>
                </c:pt>
                <c:pt idx="1362">
                  <c:v>8.8470000000000002E-6</c:v>
                </c:pt>
                <c:pt idx="1363">
                  <c:v>8.8389999999999996E-6</c:v>
                </c:pt>
                <c:pt idx="1364">
                  <c:v>8.8389999999999996E-6</c:v>
                </c:pt>
                <c:pt idx="1365">
                  <c:v>8.8389999999999996E-6</c:v>
                </c:pt>
                <c:pt idx="1366">
                  <c:v>8.8389999999999996E-6</c:v>
                </c:pt>
                <c:pt idx="1367">
                  <c:v>8.8389999999999996E-6</c:v>
                </c:pt>
                <c:pt idx="1368">
                  <c:v>8.8310000000000007E-6</c:v>
                </c:pt>
                <c:pt idx="1369">
                  <c:v>8.8310000000000007E-6</c:v>
                </c:pt>
                <c:pt idx="1370">
                  <c:v>8.8310000000000007E-6</c:v>
                </c:pt>
                <c:pt idx="1371">
                  <c:v>8.8470000000000002E-6</c:v>
                </c:pt>
                <c:pt idx="1372">
                  <c:v>8.8310000000000007E-6</c:v>
                </c:pt>
                <c:pt idx="1373">
                  <c:v>8.8389999999999996E-6</c:v>
                </c:pt>
                <c:pt idx="1374">
                  <c:v>9.1470000000000007E-6</c:v>
                </c:pt>
                <c:pt idx="1375">
                  <c:v>9.2050000000000008E-6</c:v>
                </c:pt>
                <c:pt idx="1376">
                  <c:v>9.2129999999999997E-6</c:v>
                </c:pt>
                <c:pt idx="1377">
                  <c:v>9.2050000000000008E-6</c:v>
                </c:pt>
                <c:pt idx="1378">
                  <c:v>9.2129999999999997E-6</c:v>
                </c:pt>
                <c:pt idx="1379">
                  <c:v>9.4909999999999994E-6</c:v>
                </c:pt>
                <c:pt idx="1380">
                  <c:v>9.3810000000000005E-6</c:v>
                </c:pt>
                <c:pt idx="1381">
                  <c:v>9.3300000000000005E-6</c:v>
                </c:pt>
                <c:pt idx="1382">
                  <c:v>9.4059999999999994E-6</c:v>
                </c:pt>
                <c:pt idx="1383">
                  <c:v>9.397E-6</c:v>
                </c:pt>
                <c:pt idx="1384">
                  <c:v>9.397E-6</c:v>
                </c:pt>
                <c:pt idx="1385">
                  <c:v>9.3810000000000005E-6</c:v>
                </c:pt>
                <c:pt idx="1386">
                  <c:v>9.3640000000000005E-6</c:v>
                </c:pt>
                <c:pt idx="1387">
                  <c:v>9.3719999999999994E-6</c:v>
                </c:pt>
                <c:pt idx="1388">
                  <c:v>9.3719999999999994E-6</c:v>
                </c:pt>
                <c:pt idx="1389">
                  <c:v>9.3810000000000005E-6</c:v>
                </c:pt>
                <c:pt idx="1390">
                  <c:v>9.3889999999999994E-6</c:v>
                </c:pt>
                <c:pt idx="1391">
                  <c:v>9.3810000000000005E-6</c:v>
                </c:pt>
                <c:pt idx="1392">
                  <c:v>9.3889999999999994E-6</c:v>
                </c:pt>
                <c:pt idx="1393">
                  <c:v>9.4059999999999994E-6</c:v>
                </c:pt>
                <c:pt idx="1394">
                  <c:v>9.414E-6</c:v>
                </c:pt>
                <c:pt idx="1395">
                  <c:v>9.4059999999999994E-6</c:v>
                </c:pt>
                <c:pt idx="1396">
                  <c:v>9.4059999999999994E-6</c:v>
                </c:pt>
                <c:pt idx="1397">
                  <c:v>9.4059999999999994E-6</c:v>
                </c:pt>
                <c:pt idx="1398">
                  <c:v>9.414E-6</c:v>
                </c:pt>
                <c:pt idx="1399">
                  <c:v>9.4059999999999994E-6</c:v>
                </c:pt>
                <c:pt idx="1400">
                  <c:v>9.414E-6</c:v>
                </c:pt>
                <c:pt idx="1401">
                  <c:v>9.414E-6</c:v>
                </c:pt>
                <c:pt idx="1402">
                  <c:v>9.414E-6</c:v>
                </c:pt>
                <c:pt idx="1403">
                  <c:v>9.414E-6</c:v>
                </c:pt>
                <c:pt idx="1404">
                  <c:v>9.414E-6</c:v>
                </c:pt>
                <c:pt idx="1405">
                  <c:v>9.4229999999999994E-6</c:v>
                </c:pt>
                <c:pt idx="1406">
                  <c:v>9.8749999999999995E-6</c:v>
                </c:pt>
                <c:pt idx="1407">
                  <c:v>9.3470000000000005E-6</c:v>
                </c:pt>
                <c:pt idx="1408">
                  <c:v>9.414E-6</c:v>
                </c:pt>
                <c:pt idx="1409">
                  <c:v>9.3470000000000005E-6</c:v>
                </c:pt>
                <c:pt idx="1410">
                  <c:v>9.3549999999999994E-6</c:v>
                </c:pt>
                <c:pt idx="1411">
                  <c:v>9.3640000000000005E-6</c:v>
                </c:pt>
                <c:pt idx="1412">
                  <c:v>9.3470000000000005E-6</c:v>
                </c:pt>
                <c:pt idx="1413">
                  <c:v>9.3470000000000005E-6</c:v>
                </c:pt>
                <c:pt idx="1414">
                  <c:v>9.3470000000000005E-6</c:v>
                </c:pt>
                <c:pt idx="1415">
                  <c:v>9.3470000000000005E-6</c:v>
                </c:pt>
                <c:pt idx="1416">
                  <c:v>9.3470000000000005E-6</c:v>
                </c:pt>
                <c:pt idx="1417">
                  <c:v>9.3389999999999999E-6</c:v>
                </c:pt>
                <c:pt idx="1418">
                  <c:v>9.3719999999999994E-6</c:v>
                </c:pt>
                <c:pt idx="1419">
                  <c:v>9.3470000000000005E-6</c:v>
                </c:pt>
                <c:pt idx="1420">
                  <c:v>9.3470000000000005E-6</c:v>
                </c:pt>
                <c:pt idx="1421">
                  <c:v>9.3389999999999999E-6</c:v>
                </c:pt>
                <c:pt idx="1422">
                  <c:v>9.3470000000000005E-6</c:v>
                </c:pt>
                <c:pt idx="1423">
                  <c:v>9.3389999999999999E-6</c:v>
                </c:pt>
                <c:pt idx="1424">
                  <c:v>9.3219999999999999E-6</c:v>
                </c:pt>
                <c:pt idx="1425">
                  <c:v>9.3049999999999998E-6</c:v>
                </c:pt>
                <c:pt idx="1426">
                  <c:v>9.3219999999999999E-6</c:v>
                </c:pt>
                <c:pt idx="1427">
                  <c:v>9.3300000000000005E-6</c:v>
                </c:pt>
                <c:pt idx="1428">
                  <c:v>9.3640000000000005E-6</c:v>
                </c:pt>
                <c:pt idx="1429">
                  <c:v>9.7419999999999992E-6</c:v>
                </c:pt>
                <c:pt idx="1430">
                  <c:v>9.6979999999999993E-6</c:v>
                </c:pt>
                <c:pt idx="1431">
                  <c:v>9.4229999999999994E-6</c:v>
                </c:pt>
                <c:pt idx="1432">
                  <c:v>9.414E-6</c:v>
                </c:pt>
                <c:pt idx="1433">
                  <c:v>9.4399999999999994E-6</c:v>
                </c:pt>
                <c:pt idx="1434">
                  <c:v>9.414E-6</c:v>
                </c:pt>
                <c:pt idx="1435">
                  <c:v>9.448E-6</c:v>
                </c:pt>
                <c:pt idx="1436">
                  <c:v>9.4569999999999994E-6</c:v>
                </c:pt>
                <c:pt idx="1437">
                  <c:v>9.431E-6</c:v>
                </c:pt>
                <c:pt idx="1438">
                  <c:v>9.397E-6</c:v>
                </c:pt>
                <c:pt idx="1439">
                  <c:v>9.414E-6</c:v>
                </c:pt>
                <c:pt idx="1440">
                  <c:v>9.4229999999999994E-6</c:v>
                </c:pt>
                <c:pt idx="1441">
                  <c:v>9.431E-6</c:v>
                </c:pt>
                <c:pt idx="1442">
                  <c:v>9.431E-6</c:v>
                </c:pt>
                <c:pt idx="1443">
                  <c:v>9.448E-6</c:v>
                </c:pt>
                <c:pt idx="1444">
                  <c:v>9.4569999999999994E-6</c:v>
                </c:pt>
                <c:pt idx="1445">
                  <c:v>9.4569999999999994E-6</c:v>
                </c:pt>
                <c:pt idx="1446">
                  <c:v>9.6460000000000005E-6</c:v>
                </c:pt>
                <c:pt idx="1447">
                  <c:v>9.448E-6</c:v>
                </c:pt>
                <c:pt idx="1448">
                  <c:v>9.4569999999999994E-6</c:v>
                </c:pt>
                <c:pt idx="1449">
                  <c:v>9.3889999999999994E-6</c:v>
                </c:pt>
                <c:pt idx="1450">
                  <c:v>9.4569999999999994E-6</c:v>
                </c:pt>
                <c:pt idx="1451">
                  <c:v>9.3810000000000005E-6</c:v>
                </c:pt>
                <c:pt idx="1452">
                  <c:v>9.3549999999999994E-6</c:v>
                </c:pt>
                <c:pt idx="1453">
                  <c:v>9.3300000000000005E-6</c:v>
                </c:pt>
                <c:pt idx="1454">
                  <c:v>9.3300000000000005E-6</c:v>
                </c:pt>
                <c:pt idx="1455">
                  <c:v>9.3219999999999999E-6</c:v>
                </c:pt>
                <c:pt idx="1456">
                  <c:v>9.3719999999999994E-6</c:v>
                </c:pt>
                <c:pt idx="1457">
                  <c:v>9.2720000000000003E-6</c:v>
                </c:pt>
                <c:pt idx="1458">
                  <c:v>9.2799999999999992E-6</c:v>
                </c:pt>
                <c:pt idx="1459">
                  <c:v>9.3389999999999999E-6</c:v>
                </c:pt>
                <c:pt idx="1460">
                  <c:v>9.3389999999999999E-6</c:v>
                </c:pt>
                <c:pt idx="1461">
                  <c:v>9.3300000000000005E-6</c:v>
                </c:pt>
                <c:pt idx="1462">
                  <c:v>9.3300000000000005E-6</c:v>
                </c:pt>
                <c:pt idx="1463">
                  <c:v>9.3300000000000005E-6</c:v>
                </c:pt>
                <c:pt idx="1464">
                  <c:v>9.3130000000000004E-6</c:v>
                </c:pt>
                <c:pt idx="1465">
                  <c:v>9.3300000000000005E-6</c:v>
                </c:pt>
                <c:pt idx="1466">
                  <c:v>9.3219999999999999E-6</c:v>
                </c:pt>
                <c:pt idx="1467">
                  <c:v>9.3219999999999999E-6</c:v>
                </c:pt>
                <c:pt idx="1468">
                  <c:v>9.3049999999999998E-6</c:v>
                </c:pt>
                <c:pt idx="1469">
                  <c:v>9.3130000000000004E-6</c:v>
                </c:pt>
                <c:pt idx="1470">
                  <c:v>9.3130000000000004E-6</c:v>
                </c:pt>
                <c:pt idx="1471">
                  <c:v>9.3219999999999999E-6</c:v>
                </c:pt>
                <c:pt idx="1472">
                  <c:v>9.3130000000000004E-6</c:v>
                </c:pt>
                <c:pt idx="1473">
                  <c:v>9.3049999999999998E-6</c:v>
                </c:pt>
                <c:pt idx="1474">
                  <c:v>9.3130000000000004E-6</c:v>
                </c:pt>
                <c:pt idx="1475">
                  <c:v>9.3219999999999999E-6</c:v>
                </c:pt>
                <c:pt idx="1476">
                  <c:v>9.3130000000000004E-6</c:v>
                </c:pt>
                <c:pt idx="1477">
                  <c:v>9.6290000000000005E-6</c:v>
                </c:pt>
                <c:pt idx="1478">
                  <c:v>9.2799999999999992E-6</c:v>
                </c:pt>
                <c:pt idx="1479">
                  <c:v>9.2129999999999997E-6</c:v>
                </c:pt>
                <c:pt idx="1480">
                  <c:v>9.2050000000000008E-6</c:v>
                </c:pt>
                <c:pt idx="1481">
                  <c:v>9.2129999999999997E-6</c:v>
                </c:pt>
                <c:pt idx="1482">
                  <c:v>9.1970000000000002E-6</c:v>
                </c:pt>
                <c:pt idx="1483">
                  <c:v>9.1719999999999996E-6</c:v>
                </c:pt>
                <c:pt idx="1484">
                  <c:v>9.1800000000000002E-6</c:v>
                </c:pt>
                <c:pt idx="1485">
                  <c:v>9.1800000000000002E-6</c:v>
                </c:pt>
                <c:pt idx="1486">
                  <c:v>9.1800000000000002E-6</c:v>
                </c:pt>
                <c:pt idx="1487">
                  <c:v>9.1640000000000007E-6</c:v>
                </c:pt>
                <c:pt idx="1488">
                  <c:v>9.1640000000000007E-6</c:v>
                </c:pt>
                <c:pt idx="1489">
                  <c:v>9.1640000000000007E-6</c:v>
                </c:pt>
                <c:pt idx="1490">
                  <c:v>9.1640000000000007E-6</c:v>
                </c:pt>
                <c:pt idx="1491">
                  <c:v>9.1719999999999996E-6</c:v>
                </c:pt>
                <c:pt idx="1492">
                  <c:v>9.1719999999999996E-6</c:v>
                </c:pt>
                <c:pt idx="1493">
                  <c:v>9.1640000000000007E-6</c:v>
                </c:pt>
                <c:pt idx="1494">
                  <c:v>9.1880000000000008E-6</c:v>
                </c:pt>
                <c:pt idx="1495">
                  <c:v>9.1640000000000007E-6</c:v>
                </c:pt>
                <c:pt idx="1496">
                  <c:v>9.1800000000000002E-6</c:v>
                </c:pt>
                <c:pt idx="1497">
                  <c:v>9.1800000000000002E-6</c:v>
                </c:pt>
                <c:pt idx="1498">
                  <c:v>9.1719999999999996E-6</c:v>
                </c:pt>
                <c:pt idx="1499">
                  <c:v>9.1549999999999996E-6</c:v>
                </c:pt>
                <c:pt idx="1500">
                  <c:v>9.2299999999999997E-6</c:v>
                </c:pt>
                <c:pt idx="1501">
                  <c:v>9.2220000000000008E-6</c:v>
                </c:pt>
                <c:pt idx="1502">
                  <c:v>9.2220000000000008E-6</c:v>
                </c:pt>
                <c:pt idx="1503">
                  <c:v>9.2129999999999997E-6</c:v>
                </c:pt>
                <c:pt idx="1504">
                  <c:v>9.2050000000000008E-6</c:v>
                </c:pt>
                <c:pt idx="1505">
                  <c:v>9.2220000000000008E-6</c:v>
                </c:pt>
                <c:pt idx="1506">
                  <c:v>9.2050000000000008E-6</c:v>
                </c:pt>
                <c:pt idx="1507">
                  <c:v>9.1800000000000002E-6</c:v>
                </c:pt>
                <c:pt idx="1508">
                  <c:v>9.1970000000000002E-6</c:v>
                </c:pt>
                <c:pt idx="1509">
                  <c:v>9.1970000000000002E-6</c:v>
                </c:pt>
                <c:pt idx="1510">
                  <c:v>9.1880000000000008E-6</c:v>
                </c:pt>
                <c:pt idx="1511">
                  <c:v>9.1970000000000002E-6</c:v>
                </c:pt>
                <c:pt idx="1512">
                  <c:v>9.1970000000000002E-6</c:v>
                </c:pt>
                <c:pt idx="1513">
                  <c:v>9.2050000000000008E-6</c:v>
                </c:pt>
                <c:pt idx="1514">
                  <c:v>9.1719999999999996E-6</c:v>
                </c:pt>
                <c:pt idx="1515">
                  <c:v>9.1719999999999996E-6</c:v>
                </c:pt>
                <c:pt idx="1516">
                  <c:v>9.1640000000000007E-6</c:v>
                </c:pt>
                <c:pt idx="1517">
                  <c:v>9.1640000000000007E-6</c:v>
                </c:pt>
                <c:pt idx="1518">
                  <c:v>9.1640000000000007E-6</c:v>
                </c:pt>
                <c:pt idx="1519">
                  <c:v>9.1719999999999996E-6</c:v>
                </c:pt>
                <c:pt idx="1520">
                  <c:v>9.2129999999999997E-6</c:v>
                </c:pt>
                <c:pt idx="1521">
                  <c:v>9.2220000000000008E-6</c:v>
                </c:pt>
                <c:pt idx="1522">
                  <c:v>9.2220000000000008E-6</c:v>
                </c:pt>
                <c:pt idx="1523">
                  <c:v>9.2220000000000008E-6</c:v>
                </c:pt>
                <c:pt idx="1524">
                  <c:v>9.2129999999999997E-6</c:v>
                </c:pt>
                <c:pt idx="1525">
                  <c:v>9.2220000000000008E-6</c:v>
                </c:pt>
                <c:pt idx="1526">
                  <c:v>9.2220000000000008E-6</c:v>
                </c:pt>
                <c:pt idx="1527">
                  <c:v>9.2220000000000008E-6</c:v>
                </c:pt>
                <c:pt idx="1528">
                  <c:v>9.2299999999999997E-6</c:v>
                </c:pt>
                <c:pt idx="1529">
                  <c:v>9.2299999999999997E-6</c:v>
                </c:pt>
                <c:pt idx="1530">
                  <c:v>9.2220000000000008E-6</c:v>
                </c:pt>
                <c:pt idx="1531">
                  <c:v>9.2220000000000008E-6</c:v>
                </c:pt>
                <c:pt idx="1532">
                  <c:v>9.2129999999999997E-6</c:v>
                </c:pt>
                <c:pt idx="1533">
                  <c:v>9.3719999999999994E-6</c:v>
                </c:pt>
                <c:pt idx="1534">
                  <c:v>9.2879999999999998E-6</c:v>
                </c:pt>
                <c:pt idx="1535">
                  <c:v>9.2969999999999992E-6</c:v>
                </c:pt>
                <c:pt idx="1536">
                  <c:v>9.2969999999999992E-6</c:v>
                </c:pt>
                <c:pt idx="1537">
                  <c:v>9.2879999999999998E-6</c:v>
                </c:pt>
                <c:pt idx="1538">
                  <c:v>9.2879999999999998E-6</c:v>
                </c:pt>
                <c:pt idx="1539">
                  <c:v>9.2969999999999992E-6</c:v>
                </c:pt>
                <c:pt idx="1540">
                  <c:v>9.2879999999999998E-6</c:v>
                </c:pt>
                <c:pt idx="1541">
                  <c:v>9.2879999999999998E-6</c:v>
                </c:pt>
                <c:pt idx="1542">
                  <c:v>9.2879999999999998E-6</c:v>
                </c:pt>
                <c:pt idx="1543">
                  <c:v>9.3470000000000005E-6</c:v>
                </c:pt>
                <c:pt idx="1544">
                  <c:v>9.3470000000000005E-6</c:v>
                </c:pt>
                <c:pt idx="1545">
                  <c:v>9.3470000000000005E-6</c:v>
                </c:pt>
                <c:pt idx="1546">
                  <c:v>9.3470000000000005E-6</c:v>
                </c:pt>
                <c:pt idx="1547">
                  <c:v>9.3549999999999994E-6</c:v>
                </c:pt>
                <c:pt idx="1548">
                  <c:v>9.3389999999999999E-6</c:v>
                </c:pt>
                <c:pt idx="1549">
                  <c:v>9.3470000000000005E-6</c:v>
                </c:pt>
                <c:pt idx="1550">
                  <c:v>9.3470000000000005E-6</c:v>
                </c:pt>
                <c:pt idx="1551">
                  <c:v>9.4399999999999994E-6</c:v>
                </c:pt>
                <c:pt idx="1552">
                  <c:v>9.4229999999999994E-6</c:v>
                </c:pt>
                <c:pt idx="1553">
                  <c:v>9.431E-6</c:v>
                </c:pt>
                <c:pt idx="1554">
                  <c:v>9.2969999999999992E-6</c:v>
                </c:pt>
                <c:pt idx="1555">
                  <c:v>9.3300000000000005E-6</c:v>
                </c:pt>
                <c:pt idx="1556">
                  <c:v>9.3300000000000005E-6</c:v>
                </c:pt>
                <c:pt idx="1557">
                  <c:v>9.3300000000000005E-6</c:v>
                </c:pt>
                <c:pt idx="1558">
                  <c:v>9.3470000000000005E-6</c:v>
                </c:pt>
                <c:pt idx="1559">
                  <c:v>9.3389999999999999E-6</c:v>
                </c:pt>
                <c:pt idx="1560">
                  <c:v>9.3389999999999999E-6</c:v>
                </c:pt>
                <c:pt idx="1561">
                  <c:v>9.3300000000000005E-6</c:v>
                </c:pt>
                <c:pt idx="1562">
                  <c:v>9.3300000000000005E-6</c:v>
                </c:pt>
                <c:pt idx="1563">
                  <c:v>9.3389999999999999E-6</c:v>
                </c:pt>
                <c:pt idx="1564">
                  <c:v>9.3300000000000005E-6</c:v>
                </c:pt>
                <c:pt idx="1565">
                  <c:v>9.3389999999999999E-6</c:v>
                </c:pt>
                <c:pt idx="1566">
                  <c:v>9.3389999999999999E-6</c:v>
                </c:pt>
                <c:pt idx="1567">
                  <c:v>9.3549999999999994E-6</c:v>
                </c:pt>
                <c:pt idx="1568">
                  <c:v>9.3300000000000005E-6</c:v>
                </c:pt>
                <c:pt idx="1569">
                  <c:v>9.3549999999999994E-6</c:v>
                </c:pt>
                <c:pt idx="1570">
                  <c:v>9.3389999999999999E-6</c:v>
                </c:pt>
                <c:pt idx="1571">
                  <c:v>9.3470000000000005E-6</c:v>
                </c:pt>
                <c:pt idx="1572">
                  <c:v>9.431E-6</c:v>
                </c:pt>
                <c:pt idx="1573">
                  <c:v>9.431E-6</c:v>
                </c:pt>
                <c:pt idx="1574">
                  <c:v>9.4229999999999994E-6</c:v>
                </c:pt>
                <c:pt idx="1575">
                  <c:v>9.414E-6</c:v>
                </c:pt>
                <c:pt idx="1576">
                  <c:v>9.4569999999999994E-6</c:v>
                </c:pt>
                <c:pt idx="1577">
                  <c:v>9.4229999999999994E-6</c:v>
                </c:pt>
                <c:pt idx="1578">
                  <c:v>9.4229999999999994E-6</c:v>
                </c:pt>
                <c:pt idx="1579">
                  <c:v>9.431E-6</c:v>
                </c:pt>
                <c:pt idx="1580">
                  <c:v>9.431E-6</c:v>
                </c:pt>
                <c:pt idx="1581">
                  <c:v>9.414E-6</c:v>
                </c:pt>
                <c:pt idx="1582">
                  <c:v>9.5340000000000005E-6</c:v>
                </c:pt>
                <c:pt idx="1583">
                  <c:v>9.7599999999999997E-6</c:v>
                </c:pt>
                <c:pt idx="1584">
                  <c:v>9.7690000000000008E-6</c:v>
                </c:pt>
                <c:pt idx="1585">
                  <c:v>9.8039999999999996E-6</c:v>
                </c:pt>
                <c:pt idx="1586">
                  <c:v>9.5510000000000005E-6</c:v>
                </c:pt>
                <c:pt idx="1587">
                  <c:v>9.5429999999999999E-6</c:v>
                </c:pt>
                <c:pt idx="1588">
                  <c:v>9.5429999999999999E-6</c:v>
                </c:pt>
                <c:pt idx="1589">
                  <c:v>9.5429999999999999E-6</c:v>
                </c:pt>
                <c:pt idx="1590">
                  <c:v>9.5599999999999999E-6</c:v>
                </c:pt>
                <c:pt idx="1591">
                  <c:v>9.5429999999999999E-6</c:v>
                </c:pt>
                <c:pt idx="1592">
                  <c:v>9.5429999999999999E-6</c:v>
                </c:pt>
                <c:pt idx="1593">
                  <c:v>9.5170000000000005E-6</c:v>
                </c:pt>
                <c:pt idx="1594">
                  <c:v>9.5170000000000005E-6</c:v>
                </c:pt>
                <c:pt idx="1595">
                  <c:v>9.5000000000000005E-6</c:v>
                </c:pt>
                <c:pt idx="1596">
                  <c:v>9.5000000000000005E-6</c:v>
                </c:pt>
                <c:pt idx="1597">
                  <c:v>9.5000000000000005E-6</c:v>
                </c:pt>
                <c:pt idx="1598">
                  <c:v>9.5079999999999994E-6</c:v>
                </c:pt>
                <c:pt idx="1599">
                  <c:v>9.5000000000000005E-6</c:v>
                </c:pt>
                <c:pt idx="1600">
                  <c:v>9.5000000000000005E-6</c:v>
                </c:pt>
                <c:pt idx="1601">
                  <c:v>9.5000000000000005E-6</c:v>
                </c:pt>
                <c:pt idx="1602">
                  <c:v>9.3219999999999999E-6</c:v>
                </c:pt>
                <c:pt idx="1603">
                  <c:v>9.9459999999999993E-6</c:v>
                </c:pt>
                <c:pt idx="1604">
                  <c:v>1.006E-5</c:v>
                </c:pt>
                <c:pt idx="1605">
                  <c:v>9.6719999999999999E-6</c:v>
                </c:pt>
                <c:pt idx="1606">
                  <c:v>9.6460000000000005E-6</c:v>
                </c:pt>
                <c:pt idx="1607">
                  <c:v>9.6639999999999993E-6</c:v>
                </c:pt>
                <c:pt idx="1608">
                  <c:v>9.6460000000000005E-6</c:v>
                </c:pt>
                <c:pt idx="1609">
                  <c:v>9.6809999999999993E-6</c:v>
                </c:pt>
                <c:pt idx="1610">
                  <c:v>9.6549999999999999E-6</c:v>
                </c:pt>
                <c:pt idx="1611">
                  <c:v>9.6639999999999993E-6</c:v>
                </c:pt>
                <c:pt idx="1612">
                  <c:v>9.6460000000000005E-6</c:v>
                </c:pt>
                <c:pt idx="1613">
                  <c:v>9.6979999999999993E-6</c:v>
                </c:pt>
                <c:pt idx="1614">
                  <c:v>9.6549999999999999E-6</c:v>
                </c:pt>
                <c:pt idx="1615">
                  <c:v>9.6719999999999999E-6</c:v>
                </c:pt>
                <c:pt idx="1616">
                  <c:v>9.6719999999999999E-6</c:v>
                </c:pt>
                <c:pt idx="1617">
                  <c:v>9.6809999999999993E-6</c:v>
                </c:pt>
                <c:pt idx="1618">
                  <c:v>9.6900000000000004E-6</c:v>
                </c:pt>
                <c:pt idx="1619">
                  <c:v>9.6120000000000005E-6</c:v>
                </c:pt>
                <c:pt idx="1620">
                  <c:v>9.594E-6</c:v>
                </c:pt>
                <c:pt idx="1621">
                  <c:v>9.6029999999999994E-6</c:v>
                </c:pt>
                <c:pt idx="1622">
                  <c:v>9.6029999999999994E-6</c:v>
                </c:pt>
                <c:pt idx="1623">
                  <c:v>9.6029999999999994E-6</c:v>
                </c:pt>
                <c:pt idx="1624">
                  <c:v>9.6199999999999994E-6</c:v>
                </c:pt>
                <c:pt idx="1625">
                  <c:v>9.6029999999999994E-6</c:v>
                </c:pt>
                <c:pt idx="1626">
                  <c:v>9.6029999999999994E-6</c:v>
                </c:pt>
                <c:pt idx="1627">
                  <c:v>9.594E-6</c:v>
                </c:pt>
                <c:pt idx="1628">
                  <c:v>9.5599999999999999E-6</c:v>
                </c:pt>
                <c:pt idx="1629">
                  <c:v>9.5599999999999999E-6</c:v>
                </c:pt>
                <c:pt idx="1630">
                  <c:v>9.5680000000000005E-6</c:v>
                </c:pt>
                <c:pt idx="1631">
                  <c:v>9.5510000000000005E-6</c:v>
                </c:pt>
                <c:pt idx="1632">
                  <c:v>9.5510000000000005E-6</c:v>
                </c:pt>
                <c:pt idx="1633">
                  <c:v>9.5680000000000005E-6</c:v>
                </c:pt>
                <c:pt idx="1634">
                  <c:v>9.5680000000000005E-6</c:v>
                </c:pt>
                <c:pt idx="1635">
                  <c:v>9.5680000000000005E-6</c:v>
                </c:pt>
                <c:pt idx="1636">
                  <c:v>9.6029999999999994E-6</c:v>
                </c:pt>
                <c:pt idx="1637">
                  <c:v>9.5859999999999994E-6</c:v>
                </c:pt>
                <c:pt idx="1638">
                  <c:v>9.5680000000000005E-6</c:v>
                </c:pt>
                <c:pt idx="1639">
                  <c:v>9.577E-6</c:v>
                </c:pt>
                <c:pt idx="1640">
                  <c:v>9.5680000000000005E-6</c:v>
                </c:pt>
                <c:pt idx="1641">
                  <c:v>9.5680000000000005E-6</c:v>
                </c:pt>
                <c:pt idx="1642">
                  <c:v>9.5859999999999994E-6</c:v>
                </c:pt>
                <c:pt idx="1643">
                  <c:v>9.5680000000000005E-6</c:v>
                </c:pt>
                <c:pt idx="1644">
                  <c:v>9.5680000000000005E-6</c:v>
                </c:pt>
                <c:pt idx="1645">
                  <c:v>9.577E-6</c:v>
                </c:pt>
                <c:pt idx="1646">
                  <c:v>9.577E-6</c:v>
                </c:pt>
                <c:pt idx="1647">
                  <c:v>9.5680000000000005E-6</c:v>
                </c:pt>
                <c:pt idx="1648">
                  <c:v>9.594E-6</c:v>
                </c:pt>
                <c:pt idx="1649">
                  <c:v>9.5859999999999994E-6</c:v>
                </c:pt>
                <c:pt idx="1650">
                  <c:v>9.5859999999999994E-6</c:v>
                </c:pt>
                <c:pt idx="1651">
                  <c:v>9.594E-6</c:v>
                </c:pt>
                <c:pt idx="1652">
                  <c:v>9.5859999999999994E-6</c:v>
                </c:pt>
                <c:pt idx="1653">
                  <c:v>9.5249999999999994E-6</c:v>
                </c:pt>
                <c:pt idx="1654">
                  <c:v>9.4909999999999994E-6</c:v>
                </c:pt>
                <c:pt idx="1655">
                  <c:v>9.5170000000000005E-6</c:v>
                </c:pt>
                <c:pt idx="1656">
                  <c:v>9.5249999999999994E-6</c:v>
                </c:pt>
                <c:pt idx="1657">
                  <c:v>9.5079999999999994E-6</c:v>
                </c:pt>
                <c:pt idx="1658">
                  <c:v>9.5510000000000005E-6</c:v>
                </c:pt>
                <c:pt idx="1659">
                  <c:v>9.5429999999999999E-6</c:v>
                </c:pt>
                <c:pt idx="1660">
                  <c:v>9.5429999999999999E-6</c:v>
                </c:pt>
                <c:pt idx="1661">
                  <c:v>9.4739999999999994E-6</c:v>
                </c:pt>
                <c:pt idx="1662">
                  <c:v>9.4569999999999994E-6</c:v>
                </c:pt>
                <c:pt idx="1663">
                  <c:v>9.4229999999999994E-6</c:v>
                </c:pt>
                <c:pt idx="1664">
                  <c:v>9.414E-6</c:v>
                </c:pt>
                <c:pt idx="1665">
                  <c:v>9.4229999999999994E-6</c:v>
                </c:pt>
                <c:pt idx="1666">
                  <c:v>9.431E-6</c:v>
                </c:pt>
                <c:pt idx="1667">
                  <c:v>9.4229999999999994E-6</c:v>
                </c:pt>
                <c:pt idx="1668">
                  <c:v>9.4229999999999994E-6</c:v>
                </c:pt>
                <c:pt idx="1669">
                  <c:v>9.4229999999999994E-6</c:v>
                </c:pt>
                <c:pt idx="1670">
                  <c:v>9.8130000000000007E-6</c:v>
                </c:pt>
                <c:pt idx="1671">
                  <c:v>9.8130000000000007E-6</c:v>
                </c:pt>
                <c:pt idx="1672">
                  <c:v>9.8209999999999997E-6</c:v>
                </c:pt>
                <c:pt idx="1673">
                  <c:v>9.8209999999999997E-6</c:v>
                </c:pt>
                <c:pt idx="1674">
                  <c:v>9.8300000000000008E-6</c:v>
                </c:pt>
                <c:pt idx="1675">
                  <c:v>9.8209999999999997E-6</c:v>
                </c:pt>
                <c:pt idx="1676">
                  <c:v>9.8209999999999997E-6</c:v>
                </c:pt>
                <c:pt idx="1677">
                  <c:v>9.8479999999999996E-6</c:v>
                </c:pt>
                <c:pt idx="1678">
                  <c:v>9.8570000000000007E-6</c:v>
                </c:pt>
                <c:pt idx="1679">
                  <c:v>9.8570000000000007E-6</c:v>
                </c:pt>
                <c:pt idx="1680">
                  <c:v>9.8479999999999996E-6</c:v>
                </c:pt>
                <c:pt idx="1681">
                  <c:v>1.026E-5</c:v>
                </c:pt>
                <c:pt idx="1682">
                  <c:v>1.025E-5</c:v>
                </c:pt>
                <c:pt idx="1683">
                  <c:v>1.004E-5</c:v>
                </c:pt>
                <c:pt idx="1684">
                  <c:v>1.0010000000000001E-5</c:v>
                </c:pt>
                <c:pt idx="1685">
                  <c:v>1.0010000000000001E-5</c:v>
                </c:pt>
                <c:pt idx="1686">
                  <c:v>1.004E-5</c:v>
                </c:pt>
                <c:pt idx="1687">
                  <c:v>1.004E-5</c:v>
                </c:pt>
                <c:pt idx="1688">
                  <c:v>1.004E-5</c:v>
                </c:pt>
                <c:pt idx="1689">
                  <c:v>1.004E-5</c:v>
                </c:pt>
                <c:pt idx="1690">
                  <c:v>9.2550000000000003E-6</c:v>
                </c:pt>
                <c:pt idx="1691">
                  <c:v>9.2879999999999998E-6</c:v>
                </c:pt>
                <c:pt idx="1692">
                  <c:v>9.3389999999999999E-6</c:v>
                </c:pt>
                <c:pt idx="1693">
                  <c:v>9.3300000000000005E-6</c:v>
                </c:pt>
                <c:pt idx="1694">
                  <c:v>9.3389999999999999E-6</c:v>
                </c:pt>
                <c:pt idx="1695">
                  <c:v>9.3300000000000005E-6</c:v>
                </c:pt>
                <c:pt idx="1696">
                  <c:v>9.7510000000000003E-6</c:v>
                </c:pt>
                <c:pt idx="1697">
                  <c:v>9.7510000000000003E-6</c:v>
                </c:pt>
                <c:pt idx="1698">
                  <c:v>9.7510000000000003E-6</c:v>
                </c:pt>
                <c:pt idx="1699">
                  <c:v>9.7510000000000003E-6</c:v>
                </c:pt>
                <c:pt idx="1700">
                  <c:v>9.7510000000000003E-6</c:v>
                </c:pt>
                <c:pt idx="1701">
                  <c:v>9.7599999999999997E-6</c:v>
                </c:pt>
                <c:pt idx="1702">
                  <c:v>9.7599999999999997E-6</c:v>
                </c:pt>
                <c:pt idx="1703">
                  <c:v>9.7599999999999997E-6</c:v>
                </c:pt>
                <c:pt idx="1704">
                  <c:v>9.448E-6</c:v>
                </c:pt>
                <c:pt idx="1705">
                  <c:v>9.448E-6</c:v>
                </c:pt>
                <c:pt idx="1706">
                  <c:v>9.4739999999999994E-6</c:v>
                </c:pt>
                <c:pt idx="1707">
                  <c:v>9.4569999999999994E-6</c:v>
                </c:pt>
                <c:pt idx="1708">
                  <c:v>9.465E-6</c:v>
                </c:pt>
                <c:pt idx="1709">
                  <c:v>9.465E-6</c:v>
                </c:pt>
                <c:pt idx="1710">
                  <c:v>9.465E-6</c:v>
                </c:pt>
                <c:pt idx="1711">
                  <c:v>9.4569999999999994E-6</c:v>
                </c:pt>
                <c:pt idx="1712">
                  <c:v>9.465E-6</c:v>
                </c:pt>
                <c:pt idx="1713">
                  <c:v>9.4399999999999994E-6</c:v>
                </c:pt>
                <c:pt idx="1714">
                  <c:v>9.414E-6</c:v>
                </c:pt>
                <c:pt idx="1715">
                  <c:v>9.431E-6</c:v>
                </c:pt>
                <c:pt idx="1716">
                  <c:v>9.431E-6</c:v>
                </c:pt>
                <c:pt idx="1717">
                  <c:v>9.4229999999999994E-6</c:v>
                </c:pt>
                <c:pt idx="1718">
                  <c:v>9.4229999999999994E-6</c:v>
                </c:pt>
                <c:pt idx="1719">
                  <c:v>9.448E-6</c:v>
                </c:pt>
                <c:pt idx="1720">
                  <c:v>9.4229999999999994E-6</c:v>
                </c:pt>
                <c:pt idx="1721">
                  <c:v>9.448E-6</c:v>
                </c:pt>
                <c:pt idx="1722">
                  <c:v>9.6900000000000004E-6</c:v>
                </c:pt>
                <c:pt idx="1723">
                  <c:v>9.6900000000000004E-6</c:v>
                </c:pt>
                <c:pt idx="1724">
                  <c:v>9.6809999999999993E-6</c:v>
                </c:pt>
                <c:pt idx="1725">
                  <c:v>1.0030000000000001E-5</c:v>
                </c:pt>
                <c:pt idx="1726">
                  <c:v>9.9010000000000006E-6</c:v>
                </c:pt>
                <c:pt idx="1727">
                  <c:v>9.9189999999999994E-6</c:v>
                </c:pt>
                <c:pt idx="1728">
                  <c:v>9.9189999999999994E-6</c:v>
                </c:pt>
                <c:pt idx="1729">
                  <c:v>9.9189999999999994E-6</c:v>
                </c:pt>
                <c:pt idx="1730">
                  <c:v>9.9189999999999994E-6</c:v>
                </c:pt>
                <c:pt idx="1731">
                  <c:v>9.9729999999999992E-6</c:v>
                </c:pt>
                <c:pt idx="1732">
                  <c:v>1.008E-5</c:v>
                </c:pt>
                <c:pt idx="1733">
                  <c:v>1.01E-5</c:v>
                </c:pt>
                <c:pt idx="1734">
                  <c:v>1.008E-5</c:v>
                </c:pt>
                <c:pt idx="1735">
                  <c:v>1.007E-5</c:v>
                </c:pt>
                <c:pt idx="1736">
                  <c:v>1.011E-5</c:v>
                </c:pt>
                <c:pt idx="1737">
                  <c:v>1.011E-5</c:v>
                </c:pt>
                <c:pt idx="1738">
                  <c:v>1.013E-5</c:v>
                </c:pt>
                <c:pt idx="1739">
                  <c:v>1.012E-5</c:v>
                </c:pt>
                <c:pt idx="1740">
                  <c:v>1.012E-5</c:v>
                </c:pt>
                <c:pt idx="1741">
                  <c:v>1.011E-5</c:v>
                </c:pt>
                <c:pt idx="1742">
                  <c:v>1.013E-5</c:v>
                </c:pt>
                <c:pt idx="1743">
                  <c:v>1.012E-5</c:v>
                </c:pt>
                <c:pt idx="1744">
                  <c:v>1.013E-5</c:v>
                </c:pt>
                <c:pt idx="1745">
                  <c:v>1.012E-5</c:v>
                </c:pt>
                <c:pt idx="1746">
                  <c:v>1.012E-5</c:v>
                </c:pt>
                <c:pt idx="1747">
                  <c:v>1.012E-5</c:v>
                </c:pt>
                <c:pt idx="1748">
                  <c:v>1.0139999999999999E-5</c:v>
                </c:pt>
                <c:pt idx="1749">
                  <c:v>1.0149999999999999E-5</c:v>
                </c:pt>
                <c:pt idx="1750">
                  <c:v>1.0149999999999999E-5</c:v>
                </c:pt>
                <c:pt idx="1751">
                  <c:v>1.0139999999999999E-5</c:v>
                </c:pt>
                <c:pt idx="1752">
                  <c:v>1.0169999999999999E-5</c:v>
                </c:pt>
                <c:pt idx="1753">
                  <c:v>1.0169999999999999E-5</c:v>
                </c:pt>
                <c:pt idx="1754">
                  <c:v>1.0190000000000001E-5</c:v>
                </c:pt>
                <c:pt idx="1755">
                  <c:v>1.0180000000000001E-5</c:v>
                </c:pt>
                <c:pt idx="1756">
                  <c:v>1.0190000000000001E-5</c:v>
                </c:pt>
                <c:pt idx="1757">
                  <c:v>1.0190000000000001E-5</c:v>
                </c:pt>
                <c:pt idx="1758">
                  <c:v>1.0180000000000001E-5</c:v>
                </c:pt>
                <c:pt idx="1759">
                  <c:v>1.0180000000000001E-5</c:v>
                </c:pt>
                <c:pt idx="1760">
                  <c:v>1.0180000000000001E-5</c:v>
                </c:pt>
                <c:pt idx="1761">
                  <c:v>9.5000000000000005E-6</c:v>
                </c:pt>
                <c:pt idx="1762">
                  <c:v>1.028E-5</c:v>
                </c:pt>
                <c:pt idx="1763">
                  <c:v>1.027E-5</c:v>
                </c:pt>
                <c:pt idx="1764">
                  <c:v>1.028E-5</c:v>
                </c:pt>
                <c:pt idx="1765">
                  <c:v>1.03E-5</c:v>
                </c:pt>
                <c:pt idx="1766">
                  <c:v>1.029E-5</c:v>
                </c:pt>
                <c:pt idx="1767">
                  <c:v>1.031E-5</c:v>
                </c:pt>
                <c:pt idx="1768">
                  <c:v>1.029E-5</c:v>
                </c:pt>
                <c:pt idx="1769">
                  <c:v>1.03E-5</c:v>
                </c:pt>
                <c:pt idx="1770">
                  <c:v>1.0329999999999999E-5</c:v>
                </c:pt>
                <c:pt idx="1771">
                  <c:v>1.031E-5</c:v>
                </c:pt>
                <c:pt idx="1772">
                  <c:v>1.0319999999999999E-5</c:v>
                </c:pt>
                <c:pt idx="1773">
                  <c:v>1.0329999999999999E-5</c:v>
                </c:pt>
                <c:pt idx="1774">
                  <c:v>1.031E-5</c:v>
                </c:pt>
                <c:pt idx="1775">
                  <c:v>1.0329999999999999E-5</c:v>
                </c:pt>
                <c:pt idx="1776">
                  <c:v>1.0329999999999999E-5</c:v>
                </c:pt>
                <c:pt idx="1777">
                  <c:v>1.0329999999999999E-5</c:v>
                </c:pt>
                <c:pt idx="1778">
                  <c:v>1.0329999999999999E-5</c:v>
                </c:pt>
                <c:pt idx="1779">
                  <c:v>1.0329999999999999E-5</c:v>
                </c:pt>
                <c:pt idx="1780">
                  <c:v>1.0339999999999999E-5</c:v>
                </c:pt>
                <c:pt idx="1781">
                  <c:v>1.0000000000000001E-5</c:v>
                </c:pt>
                <c:pt idx="1782">
                  <c:v>1.0000000000000001E-5</c:v>
                </c:pt>
                <c:pt idx="1783">
                  <c:v>9.9909999999999997E-6</c:v>
                </c:pt>
                <c:pt idx="1784">
                  <c:v>1.029E-5</c:v>
                </c:pt>
                <c:pt idx="1785">
                  <c:v>1.027E-5</c:v>
                </c:pt>
                <c:pt idx="1786">
                  <c:v>1.029E-5</c:v>
                </c:pt>
                <c:pt idx="1787">
                  <c:v>1.029E-5</c:v>
                </c:pt>
                <c:pt idx="1788">
                  <c:v>1.025E-5</c:v>
                </c:pt>
                <c:pt idx="1789">
                  <c:v>1.022E-5</c:v>
                </c:pt>
                <c:pt idx="1790">
                  <c:v>1.022E-5</c:v>
                </c:pt>
                <c:pt idx="1791">
                  <c:v>1.04E-5</c:v>
                </c:pt>
                <c:pt idx="1792">
                  <c:v>1.0169999999999999E-5</c:v>
                </c:pt>
                <c:pt idx="1793">
                  <c:v>9.9459999999999993E-6</c:v>
                </c:pt>
                <c:pt idx="1794">
                  <c:v>1.0010000000000001E-5</c:v>
                </c:pt>
                <c:pt idx="1795">
                  <c:v>1.006E-5</c:v>
                </c:pt>
                <c:pt idx="1796">
                  <c:v>1.004E-5</c:v>
                </c:pt>
                <c:pt idx="1797">
                  <c:v>9.7340000000000003E-6</c:v>
                </c:pt>
                <c:pt idx="1798">
                  <c:v>9.3130000000000004E-6</c:v>
                </c:pt>
                <c:pt idx="1799">
                  <c:v>9.3300000000000005E-6</c:v>
                </c:pt>
                <c:pt idx="1800">
                  <c:v>9.3300000000000005E-6</c:v>
                </c:pt>
                <c:pt idx="1801">
                  <c:v>9.3389999999999999E-6</c:v>
                </c:pt>
                <c:pt idx="1802">
                  <c:v>9.3640000000000005E-6</c:v>
                </c:pt>
                <c:pt idx="1803">
                  <c:v>9.3549999999999994E-6</c:v>
                </c:pt>
                <c:pt idx="1804">
                  <c:v>9.3719999999999994E-6</c:v>
                </c:pt>
                <c:pt idx="1805">
                  <c:v>9.3640000000000005E-6</c:v>
                </c:pt>
                <c:pt idx="1806">
                  <c:v>9.482E-6</c:v>
                </c:pt>
                <c:pt idx="1807">
                  <c:v>9.482E-6</c:v>
                </c:pt>
                <c:pt idx="1808">
                  <c:v>9.482E-6</c:v>
                </c:pt>
                <c:pt idx="1809">
                  <c:v>9.5000000000000005E-6</c:v>
                </c:pt>
                <c:pt idx="1810">
                  <c:v>9.5000000000000005E-6</c:v>
                </c:pt>
                <c:pt idx="1811">
                  <c:v>9.5249999999999994E-6</c:v>
                </c:pt>
                <c:pt idx="1812">
                  <c:v>9.5000000000000005E-6</c:v>
                </c:pt>
                <c:pt idx="1813">
                  <c:v>9.3640000000000005E-6</c:v>
                </c:pt>
                <c:pt idx="1814">
                  <c:v>9.397E-6</c:v>
                </c:pt>
                <c:pt idx="1815">
                  <c:v>9.414E-6</c:v>
                </c:pt>
                <c:pt idx="1816">
                  <c:v>9.577E-6</c:v>
                </c:pt>
                <c:pt idx="1817">
                  <c:v>1.0339999999999999E-5</c:v>
                </c:pt>
                <c:pt idx="1818">
                  <c:v>1.043E-5</c:v>
                </c:pt>
                <c:pt idx="1819">
                  <c:v>1.039E-5</c:v>
                </c:pt>
                <c:pt idx="1820">
                  <c:v>1.005E-5</c:v>
                </c:pt>
                <c:pt idx="1821">
                  <c:v>1.0030000000000001E-5</c:v>
                </c:pt>
                <c:pt idx="1822">
                  <c:v>1.0000000000000001E-5</c:v>
                </c:pt>
                <c:pt idx="1823">
                  <c:v>1.0000000000000001E-5</c:v>
                </c:pt>
                <c:pt idx="1824">
                  <c:v>9.9729999999999992E-6</c:v>
                </c:pt>
                <c:pt idx="1825">
                  <c:v>9.9729999999999992E-6</c:v>
                </c:pt>
                <c:pt idx="1826">
                  <c:v>9.9639999999999998E-6</c:v>
                </c:pt>
                <c:pt idx="1827">
                  <c:v>9.9639999999999998E-6</c:v>
                </c:pt>
                <c:pt idx="1828">
                  <c:v>9.9550000000000004E-6</c:v>
                </c:pt>
                <c:pt idx="1829">
                  <c:v>9.9639999999999998E-6</c:v>
                </c:pt>
                <c:pt idx="1830">
                  <c:v>9.9639999999999998E-6</c:v>
                </c:pt>
                <c:pt idx="1831">
                  <c:v>9.9729999999999992E-6</c:v>
                </c:pt>
                <c:pt idx="1832">
                  <c:v>9.9550000000000004E-6</c:v>
                </c:pt>
                <c:pt idx="1833">
                  <c:v>9.9550000000000004E-6</c:v>
                </c:pt>
                <c:pt idx="1834">
                  <c:v>9.9550000000000004E-6</c:v>
                </c:pt>
                <c:pt idx="1835">
                  <c:v>9.9550000000000004E-6</c:v>
                </c:pt>
                <c:pt idx="1836">
                  <c:v>9.9550000000000004E-6</c:v>
                </c:pt>
                <c:pt idx="1837">
                  <c:v>8.8470000000000002E-6</c:v>
                </c:pt>
                <c:pt idx="1838">
                  <c:v>8.8710000000000003E-6</c:v>
                </c:pt>
                <c:pt idx="1839">
                  <c:v>8.8550000000000008E-6</c:v>
                </c:pt>
                <c:pt idx="1840">
                  <c:v>8.8310000000000007E-6</c:v>
                </c:pt>
                <c:pt idx="1841">
                  <c:v>8.8000000000000004E-6</c:v>
                </c:pt>
                <c:pt idx="1842">
                  <c:v>8.7839999999999992E-6</c:v>
                </c:pt>
                <c:pt idx="1843">
                  <c:v>8.7520000000000002E-6</c:v>
                </c:pt>
                <c:pt idx="1844">
                  <c:v>8.7520000000000002E-6</c:v>
                </c:pt>
                <c:pt idx="1845">
                  <c:v>8.7129999999999994E-6</c:v>
                </c:pt>
                <c:pt idx="1846">
                  <c:v>8.7050000000000005E-6</c:v>
                </c:pt>
                <c:pt idx="1847">
                  <c:v>8.5650000000000002E-6</c:v>
                </c:pt>
                <c:pt idx="1848">
                  <c:v>8.5650000000000002E-6</c:v>
                </c:pt>
                <c:pt idx="1849">
                  <c:v>8.5650000000000002E-6</c:v>
                </c:pt>
                <c:pt idx="1850">
                  <c:v>8.5499999999999995E-6</c:v>
                </c:pt>
                <c:pt idx="1851">
                  <c:v>8.5650000000000002E-6</c:v>
                </c:pt>
                <c:pt idx="1852">
                  <c:v>9.1470000000000007E-6</c:v>
                </c:pt>
                <c:pt idx="1853">
                  <c:v>9.1390000000000001E-6</c:v>
                </c:pt>
                <c:pt idx="1854">
                  <c:v>9.1390000000000001E-6</c:v>
                </c:pt>
                <c:pt idx="1855">
                  <c:v>9.2050000000000008E-6</c:v>
                </c:pt>
                <c:pt idx="1856">
                  <c:v>9.2129999999999997E-6</c:v>
                </c:pt>
                <c:pt idx="1857">
                  <c:v>9.2129999999999997E-6</c:v>
                </c:pt>
                <c:pt idx="1858">
                  <c:v>9.2220000000000008E-6</c:v>
                </c:pt>
                <c:pt idx="1859">
                  <c:v>8.9679999999999995E-6</c:v>
                </c:pt>
                <c:pt idx="1860">
                  <c:v>8.9840000000000007E-6</c:v>
                </c:pt>
                <c:pt idx="1861">
                  <c:v>8.9679999999999995E-6</c:v>
                </c:pt>
                <c:pt idx="1862">
                  <c:v>8.9840000000000007E-6</c:v>
                </c:pt>
                <c:pt idx="1863">
                  <c:v>8.9509999999999995E-6</c:v>
                </c:pt>
                <c:pt idx="1864">
                  <c:v>9.1470000000000007E-6</c:v>
                </c:pt>
                <c:pt idx="1865">
                  <c:v>9.4229999999999994E-6</c:v>
                </c:pt>
                <c:pt idx="1866">
                  <c:v>1.027E-5</c:v>
                </c:pt>
                <c:pt idx="1867">
                  <c:v>1.024E-5</c:v>
                </c:pt>
                <c:pt idx="1868">
                  <c:v>1.011E-5</c:v>
                </c:pt>
                <c:pt idx="1869">
                  <c:v>1.0020000000000001E-5</c:v>
                </c:pt>
                <c:pt idx="1870">
                  <c:v>9.9909999999999997E-6</c:v>
                </c:pt>
                <c:pt idx="1871">
                  <c:v>9.7070000000000004E-6</c:v>
                </c:pt>
                <c:pt idx="1872">
                  <c:v>9.8390000000000002E-6</c:v>
                </c:pt>
                <c:pt idx="1873">
                  <c:v>9.8130000000000007E-6</c:v>
                </c:pt>
                <c:pt idx="1874">
                  <c:v>9.9189999999999994E-6</c:v>
                </c:pt>
                <c:pt idx="1875">
                  <c:v>9.9280000000000005E-6</c:v>
                </c:pt>
                <c:pt idx="1876">
                  <c:v>9.9639999999999998E-6</c:v>
                </c:pt>
                <c:pt idx="1877">
                  <c:v>9.9639999999999998E-6</c:v>
                </c:pt>
                <c:pt idx="1878">
                  <c:v>1.004E-5</c:v>
                </c:pt>
                <c:pt idx="1879">
                  <c:v>1.008E-5</c:v>
                </c:pt>
                <c:pt idx="1880">
                  <c:v>1.005E-5</c:v>
                </c:pt>
                <c:pt idx="1881">
                  <c:v>1.006E-5</c:v>
                </c:pt>
                <c:pt idx="1882">
                  <c:v>1.012E-5</c:v>
                </c:pt>
                <c:pt idx="1883">
                  <c:v>9.9639999999999998E-6</c:v>
                </c:pt>
                <c:pt idx="1884">
                  <c:v>9.9639999999999998E-6</c:v>
                </c:pt>
                <c:pt idx="1885">
                  <c:v>1.013E-5</c:v>
                </c:pt>
                <c:pt idx="1886">
                  <c:v>1.012E-5</c:v>
                </c:pt>
                <c:pt idx="1887">
                  <c:v>1.0139999999999999E-5</c:v>
                </c:pt>
                <c:pt idx="1888">
                  <c:v>1.0139999999999999E-5</c:v>
                </c:pt>
                <c:pt idx="1889">
                  <c:v>1.013E-5</c:v>
                </c:pt>
                <c:pt idx="1890">
                  <c:v>1.005E-5</c:v>
                </c:pt>
                <c:pt idx="1891">
                  <c:v>1.007E-5</c:v>
                </c:pt>
                <c:pt idx="1892">
                  <c:v>1.01E-5</c:v>
                </c:pt>
                <c:pt idx="1893">
                  <c:v>1.011E-5</c:v>
                </c:pt>
                <c:pt idx="1894">
                  <c:v>1.011E-5</c:v>
                </c:pt>
                <c:pt idx="1895">
                  <c:v>1.012E-5</c:v>
                </c:pt>
                <c:pt idx="1896">
                  <c:v>1.012E-5</c:v>
                </c:pt>
                <c:pt idx="1897">
                  <c:v>1.012E-5</c:v>
                </c:pt>
                <c:pt idx="1898">
                  <c:v>1.012E-5</c:v>
                </c:pt>
                <c:pt idx="1899">
                  <c:v>1.011E-5</c:v>
                </c:pt>
                <c:pt idx="1900">
                  <c:v>1.012E-5</c:v>
                </c:pt>
                <c:pt idx="1901">
                  <c:v>1.012E-5</c:v>
                </c:pt>
                <c:pt idx="1902">
                  <c:v>1.012E-5</c:v>
                </c:pt>
                <c:pt idx="1903">
                  <c:v>1.012E-5</c:v>
                </c:pt>
                <c:pt idx="1904">
                  <c:v>1.0169999999999999E-5</c:v>
                </c:pt>
                <c:pt idx="1905">
                  <c:v>1.004E-5</c:v>
                </c:pt>
                <c:pt idx="1906">
                  <c:v>9.9729999999999992E-6</c:v>
                </c:pt>
                <c:pt idx="1907">
                  <c:v>9.9820000000000003E-6</c:v>
                </c:pt>
                <c:pt idx="1908">
                  <c:v>9.9820000000000003E-6</c:v>
                </c:pt>
                <c:pt idx="1909">
                  <c:v>9.9820000000000003E-6</c:v>
                </c:pt>
                <c:pt idx="1910">
                  <c:v>1.0000000000000001E-5</c:v>
                </c:pt>
                <c:pt idx="1911">
                  <c:v>9.9909999999999997E-6</c:v>
                </c:pt>
                <c:pt idx="1912">
                  <c:v>1.0000000000000001E-5</c:v>
                </c:pt>
                <c:pt idx="1913">
                  <c:v>1.0000000000000001E-5</c:v>
                </c:pt>
                <c:pt idx="1914">
                  <c:v>1.0000000000000001E-5</c:v>
                </c:pt>
                <c:pt idx="1915">
                  <c:v>1.0020000000000001E-5</c:v>
                </c:pt>
                <c:pt idx="1916">
                  <c:v>1.0020000000000001E-5</c:v>
                </c:pt>
                <c:pt idx="1917">
                  <c:v>1.0020000000000001E-5</c:v>
                </c:pt>
                <c:pt idx="1918">
                  <c:v>1.0010000000000001E-5</c:v>
                </c:pt>
                <c:pt idx="1919">
                  <c:v>1.0020000000000001E-5</c:v>
                </c:pt>
                <c:pt idx="1920">
                  <c:v>1.0030000000000001E-5</c:v>
                </c:pt>
                <c:pt idx="1921">
                  <c:v>1.004E-5</c:v>
                </c:pt>
                <c:pt idx="1922">
                  <c:v>1.0020000000000001E-5</c:v>
                </c:pt>
                <c:pt idx="1923">
                  <c:v>1.0030000000000001E-5</c:v>
                </c:pt>
                <c:pt idx="1924">
                  <c:v>1.0030000000000001E-5</c:v>
                </c:pt>
                <c:pt idx="1925">
                  <c:v>1.0030000000000001E-5</c:v>
                </c:pt>
                <c:pt idx="1926">
                  <c:v>1.004E-5</c:v>
                </c:pt>
                <c:pt idx="1927">
                  <c:v>1.0030000000000001E-5</c:v>
                </c:pt>
                <c:pt idx="1928">
                  <c:v>9.7070000000000004E-6</c:v>
                </c:pt>
                <c:pt idx="1929">
                  <c:v>9.6979999999999993E-6</c:v>
                </c:pt>
                <c:pt idx="1930">
                  <c:v>9.6809999999999993E-6</c:v>
                </c:pt>
                <c:pt idx="1931">
                  <c:v>9.6979999999999993E-6</c:v>
                </c:pt>
                <c:pt idx="1932">
                  <c:v>9.6979999999999993E-6</c:v>
                </c:pt>
                <c:pt idx="1933">
                  <c:v>9.6979999999999993E-6</c:v>
                </c:pt>
                <c:pt idx="1934">
                  <c:v>9.6900000000000004E-6</c:v>
                </c:pt>
                <c:pt idx="1935">
                  <c:v>9.6809999999999993E-6</c:v>
                </c:pt>
                <c:pt idx="1936">
                  <c:v>9.6900000000000004E-6</c:v>
                </c:pt>
                <c:pt idx="1937">
                  <c:v>9.6900000000000004E-6</c:v>
                </c:pt>
                <c:pt idx="1938">
                  <c:v>9.6900000000000004E-6</c:v>
                </c:pt>
                <c:pt idx="1939">
                  <c:v>1.004E-5</c:v>
                </c:pt>
                <c:pt idx="1940">
                  <c:v>1.004E-5</c:v>
                </c:pt>
                <c:pt idx="1941">
                  <c:v>1.006E-5</c:v>
                </c:pt>
                <c:pt idx="1942">
                  <c:v>1.01E-5</c:v>
                </c:pt>
                <c:pt idx="1943">
                  <c:v>1.009E-5</c:v>
                </c:pt>
                <c:pt idx="1944">
                  <c:v>1.01E-5</c:v>
                </c:pt>
                <c:pt idx="1945">
                  <c:v>1.011E-5</c:v>
                </c:pt>
                <c:pt idx="1946">
                  <c:v>1.012E-5</c:v>
                </c:pt>
                <c:pt idx="1947">
                  <c:v>1.012E-5</c:v>
                </c:pt>
                <c:pt idx="1948">
                  <c:v>1.012E-5</c:v>
                </c:pt>
                <c:pt idx="1949">
                  <c:v>1.012E-5</c:v>
                </c:pt>
                <c:pt idx="1950">
                  <c:v>1.013E-5</c:v>
                </c:pt>
                <c:pt idx="1951">
                  <c:v>1.012E-5</c:v>
                </c:pt>
                <c:pt idx="1952">
                  <c:v>1.013E-5</c:v>
                </c:pt>
                <c:pt idx="1953">
                  <c:v>1.012E-5</c:v>
                </c:pt>
                <c:pt idx="1954">
                  <c:v>1.0149999999999999E-5</c:v>
                </c:pt>
                <c:pt idx="1955">
                  <c:v>1.013E-5</c:v>
                </c:pt>
                <c:pt idx="1956">
                  <c:v>1.0139999999999999E-5</c:v>
                </c:pt>
                <c:pt idx="1957">
                  <c:v>1.0139999999999999E-5</c:v>
                </c:pt>
                <c:pt idx="1958">
                  <c:v>1.0159999999999999E-5</c:v>
                </c:pt>
                <c:pt idx="1959">
                  <c:v>1.0139999999999999E-5</c:v>
                </c:pt>
                <c:pt idx="1960">
                  <c:v>1.0139999999999999E-5</c:v>
                </c:pt>
                <c:pt idx="1961">
                  <c:v>1.0149999999999999E-5</c:v>
                </c:pt>
                <c:pt idx="1962">
                  <c:v>1.0149999999999999E-5</c:v>
                </c:pt>
                <c:pt idx="1963">
                  <c:v>1.0159999999999999E-5</c:v>
                </c:pt>
                <c:pt idx="1964">
                  <c:v>1.0169999999999999E-5</c:v>
                </c:pt>
                <c:pt idx="1965">
                  <c:v>1.0169999999999999E-5</c:v>
                </c:pt>
                <c:pt idx="1966">
                  <c:v>1.0180000000000001E-5</c:v>
                </c:pt>
                <c:pt idx="1967">
                  <c:v>1.0169999999999999E-5</c:v>
                </c:pt>
                <c:pt idx="1968">
                  <c:v>1.0180000000000001E-5</c:v>
                </c:pt>
                <c:pt idx="1969">
                  <c:v>1.0169999999999999E-5</c:v>
                </c:pt>
                <c:pt idx="1970">
                  <c:v>1.0180000000000001E-5</c:v>
                </c:pt>
                <c:pt idx="1971">
                  <c:v>9.9459999999999993E-6</c:v>
                </c:pt>
                <c:pt idx="1972">
                  <c:v>9.9459999999999993E-6</c:v>
                </c:pt>
                <c:pt idx="1973">
                  <c:v>9.9639999999999998E-6</c:v>
                </c:pt>
                <c:pt idx="1974">
                  <c:v>1.027E-5</c:v>
                </c:pt>
                <c:pt idx="1975">
                  <c:v>1.023E-5</c:v>
                </c:pt>
                <c:pt idx="1976">
                  <c:v>1.028E-5</c:v>
                </c:pt>
                <c:pt idx="1977">
                  <c:v>1.027E-5</c:v>
                </c:pt>
                <c:pt idx="1978">
                  <c:v>1.027E-5</c:v>
                </c:pt>
                <c:pt idx="1979">
                  <c:v>1.028E-5</c:v>
                </c:pt>
                <c:pt idx="1980">
                  <c:v>1.029E-5</c:v>
                </c:pt>
                <c:pt idx="1981">
                  <c:v>9.1390000000000001E-6</c:v>
                </c:pt>
                <c:pt idx="1982">
                  <c:v>9.1549999999999996E-6</c:v>
                </c:pt>
                <c:pt idx="1983">
                  <c:v>9.1390000000000001E-6</c:v>
                </c:pt>
                <c:pt idx="1984">
                  <c:v>9.0319999999999992E-6</c:v>
                </c:pt>
                <c:pt idx="1985">
                  <c:v>9.0489999999999993E-6</c:v>
                </c:pt>
                <c:pt idx="1986">
                  <c:v>9.0489999999999993E-6</c:v>
                </c:pt>
                <c:pt idx="1987">
                  <c:v>9.0729999999999994E-6</c:v>
                </c:pt>
                <c:pt idx="1988">
                  <c:v>9.0569999999999999E-6</c:v>
                </c:pt>
                <c:pt idx="1989">
                  <c:v>1.022E-5</c:v>
                </c:pt>
                <c:pt idx="1990">
                  <c:v>1.025E-5</c:v>
                </c:pt>
                <c:pt idx="1991">
                  <c:v>1.0180000000000001E-5</c:v>
                </c:pt>
                <c:pt idx="1992">
                  <c:v>1.0200000000000001E-5</c:v>
                </c:pt>
                <c:pt idx="1993">
                  <c:v>1.0210000000000001E-5</c:v>
                </c:pt>
                <c:pt idx="1994">
                  <c:v>9.9459999999999993E-6</c:v>
                </c:pt>
                <c:pt idx="1995">
                  <c:v>9.9369999999999999E-6</c:v>
                </c:pt>
                <c:pt idx="1996">
                  <c:v>1.0329999999999999E-5</c:v>
                </c:pt>
                <c:pt idx="1997">
                  <c:v>1.012E-5</c:v>
                </c:pt>
                <c:pt idx="1998">
                  <c:v>1.013E-5</c:v>
                </c:pt>
                <c:pt idx="1999">
                  <c:v>1.013E-5</c:v>
                </c:pt>
                <c:pt idx="2000">
                  <c:v>1.01E-5</c:v>
                </c:pt>
                <c:pt idx="2001">
                  <c:v>1.012E-5</c:v>
                </c:pt>
                <c:pt idx="2002">
                  <c:v>1.011E-5</c:v>
                </c:pt>
                <c:pt idx="2003">
                  <c:v>1.0200000000000001E-5</c:v>
                </c:pt>
                <c:pt idx="2004">
                  <c:v>1.0190000000000001E-5</c:v>
                </c:pt>
                <c:pt idx="2005">
                  <c:v>1.0190000000000001E-5</c:v>
                </c:pt>
                <c:pt idx="2006">
                  <c:v>1.0200000000000001E-5</c:v>
                </c:pt>
                <c:pt idx="2007">
                  <c:v>1.0180000000000001E-5</c:v>
                </c:pt>
                <c:pt idx="2008">
                  <c:v>1.0190000000000001E-5</c:v>
                </c:pt>
                <c:pt idx="2009">
                  <c:v>1.0200000000000001E-5</c:v>
                </c:pt>
                <c:pt idx="2010">
                  <c:v>1.027E-5</c:v>
                </c:pt>
                <c:pt idx="2011">
                  <c:v>1.027E-5</c:v>
                </c:pt>
                <c:pt idx="2012">
                  <c:v>1.0499999999999999E-5</c:v>
                </c:pt>
                <c:pt idx="2013">
                  <c:v>1.022E-5</c:v>
                </c:pt>
                <c:pt idx="2014">
                  <c:v>1.039E-5</c:v>
                </c:pt>
                <c:pt idx="2015">
                  <c:v>1.039E-5</c:v>
                </c:pt>
                <c:pt idx="2016">
                  <c:v>1.0370000000000001E-5</c:v>
                </c:pt>
                <c:pt idx="2017">
                  <c:v>1.04E-5</c:v>
                </c:pt>
                <c:pt idx="2018">
                  <c:v>1.0360000000000001E-5</c:v>
                </c:pt>
                <c:pt idx="2019">
                  <c:v>9.9459999999999993E-6</c:v>
                </c:pt>
                <c:pt idx="2020">
                  <c:v>9.9369999999999999E-6</c:v>
                </c:pt>
                <c:pt idx="2021">
                  <c:v>9.8919999999999995E-6</c:v>
                </c:pt>
                <c:pt idx="2022">
                  <c:v>9.8840000000000006E-6</c:v>
                </c:pt>
                <c:pt idx="2023">
                  <c:v>9.6979999999999993E-6</c:v>
                </c:pt>
                <c:pt idx="2024">
                  <c:v>9.7070000000000004E-6</c:v>
                </c:pt>
                <c:pt idx="2025">
                  <c:v>9.7070000000000004E-6</c:v>
                </c:pt>
                <c:pt idx="2026">
                  <c:v>9.6900000000000004E-6</c:v>
                </c:pt>
                <c:pt idx="2027">
                  <c:v>9.91E-6</c:v>
                </c:pt>
                <c:pt idx="2028">
                  <c:v>9.9459999999999993E-6</c:v>
                </c:pt>
                <c:pt idx="2029">
                  <c:v>9.9010000000000006E-6</c:v>
                </c:pt>
                <c:pt idx="2030">
                  <c:v>9.9010000000000006E-6</c:v>
                </c:pt>
                <c:pt idx="2031">
                  <c:v>9.5599999999999999E-6</c:v>
                </c:pt>
                <c:pt idx="2032">
                  <c:v>9.6120000000000005E-6</c:v>
                </c:pt>
                <c:pt idx="2033">
                  <c:v>9.6549999999999999E-6</c:v>
                </c:pt>
                <c:pt idx="2034">
                  <c:v>9.6809999999999993E-6</c:v>
                </c:pt>
                <c:pt idx="2035">
                  <c:v>9.6900000000000004E-6</c:v>
                </c:pt>
                <c:pt idx="2036">
                  <c:v>9.7599999999999997E-6</c:v>
                </c:pt>
                <c:pt idx="2037">
                  <c:v>9.7419999999999992E-6</c:v>
                </c:pt>
                <c:pt idx="2038">
                  <c:v>9.7599999999999997E-6</c:v>
                </c:pt>
                <c:pt idx="2039">
                  <c:v>9.7690000000000008E-6</c:v>
                </c:pt>
                <c:pt idx="2040">
                  <c:v>9.7599999999999997E-6</c:v>
                </c:pt>
                <c:pt idx="2041">
                  <c:v>9.7599999999999997E-6</c:v>
                </c:pt>
                <c:pt idx="2042">
                  <c:v>9.7690000000000008E-6</c:v>
                </c:pt>
                <c:pt idx="2043">
                  <c:v>9.7690000000000008E-6</c:v>
                </c:pt>
                <c:pt idx="2044">
                  <c:v>9.7690000000000008E-6</c:v>
                </c:pt>
                <c:pt idx="2045">
                  <c:v>9.7690000000000008E-6</c:v>
                </c:pt>
                <c:pt idx="2046">
                  <c:v>9.8039999999999996E-6</c:v>
                </c:pt>
                <c:pt idx="2047">
                  <c:v>9.7769999999999997E-6</c:v>
                </c:pt>
                <c:pt idx="2048">
                  <c:v>9.7860000000000008E-6</c:v>
                </c:pt>
                <c:pt idx="2049">
                  <c:v>9.7950000000000002E-6</c:v>
                </c:pt>
                <c:pt idx="2050">
                  <c:v>9.8039999999999996E-6</c:v>
                </c:pt>
                <c:pt idx="2051">
                  <c:v>9.8130000000000007E-6</c:v>
                </c:pt>
                <c:pt idx="2052">
                  <c:v>9.8130000000000007E-6</c:v>
                </c:pt>
                <c:pt idx="2053">
                  <c:v>9.8209999999999997E-6</c:v>
                </c:pt>
                <c:pt idx="2054">
                  <c:v>9.8130000000000007E-6</c:v>
                </c:pt>
                <c:pt idx="2055">
                  <c:v>9.8390000000000002E-6</c:v>
                </c:pt>
                <c:pt idx="2056">
                  <c:v>9.8749999999999995E-6</c:v>
                </c:pt>
                <c:pt idx="2057">
                  <c:v>9.9010000000000006E-6</c:v>
                </c:pt>
                <c:pt idx="2058">
                  <c:v>9.9010000000000006E-6</c:v>
                </c:pt>
                <c:pt idx="2059">
                  <c:v>9.8840000000000006E-6</c:v>
                </c:pt>
                <c:pt idx="2060">
                  <c:v>1.045E-5</c:v>
                </c:pt>
                <c:pt idx="2061">
                  <c:v>1.005E-5</c:v>
                </c:pt>
                <c:pt idx="2062">
                  <c:v>9.8300000000000008E-6</c:v>
                </c:pt>
                <c:pt idx="2063">
                  <c:v>9.8209999999999997E-6</c:v>
                </c:pt>
                <c:pt idx="2064">
                  <c:v>9.8209999999999997E-6</c:v>
                </c:pt>
                <c:pt idx="2065">
                  <c:v>9.6719999999999999E-6</c:v>
                </c:pt>
                <c:pt idx="2066">
                  <c:v>9.6639999999999993E-6</c:v>
                </c:pt>
                <c:pt idx="2067">
                  <c:v>9.6809999999999993E-6</c:v>
                </c:pt>
                <c:pt idx="2068">
                  <c:v>9.7419999999999992E-6</c:v>
                </c:pt>
                <c:pt idx="2069">
                  <c:v>9.7510000000000003E-6</c:v>
                </c:pt>
                <c:pt idx="2070">
                  <c:v>9.7340000000000003E-6</c:v>
                </c:pt>
                <c:pt idx="2071">
                  <c:v>9.7510000000000003E-6</c:v>
                </c:pt>
                <c:pt idx="2072">
                  <c:v>9.9820000000000003E-6</c:v>
                </c:pt>
                <c:pt idx="2073">
                  <c:v>9.9909999999999997E-6</c:v>
                </c:pt>
                <c:pt idx="2074">
                  <c:v>9.9909999999999997E-6</c:v>
                </c:pt>
                <c:pt idx="2075">
                  <c:v>9.9820000000000003E-6</c:v>
                </c:pt>
                <c:pt idx="2076">
                  <c:v>1.0000000000000001E-5</c:v>
                </c:pt>
                <c:pt idx="2077">
                  <c:v>9.9909999999999997E-6</c:v>
                </c:pt>
                <c:pt idx="2078">
                  <c:v>9.9820000000000003E-6</c:v>
                </c:pt>
                <c:pt idx="2079">
                  <c:v>1.0000000000000001E-5</c:v>
                </c:pt>
                <c:pt idx="2080">
                  <c:v>1.0000000000000001E-5</c:v>
                </c:pt>
                <c:pt idx="2081">
                  <c:v>9.9909999999999997E-6</c:v>
                </c:pt>
                <c:pt idx="2082">
                  <c:v>9.9909999999999997E-6</c:v>
                </c:pt>
                <c:pt idx="2083">
                  <c:v>9.7690000000000008E-6</c:v>
                </c:pt>
                <c:pt idx="2084">
                  <c:v>9.7599999999999997E-6</c:v>
                </c:pt>
                <c:pt idx="2085">
                  <c:v>9.7599999999999997E-6</c:v>
                </c:pt>
                <c:pt idx="2086">
                  <c:v>9.7510000000000003E-6</c:v>
                </c:pt>
                <c:pt idx="2087">
                  <c:v>9.7419999999999992E-6</c:v>
                </c:pt>
                <c:pt idx="2088">
                  <c:v>9.7419999999999992E-6</c:v>
                </c:pt>
                <c:pt idx="2089">
                  <c:v>9.7419999999999992E-6</c:v>
                </c:pt>
                <c:pt idx="2090">
                  <c:v>1.0519999999999999E-5</c:v>
                </c:pt>
                <c:pt idx="2091">
                  <c:v>1.0509999999999999E-5</c:v>
                </c:pt>
                <c:pt idx="2092">
                  <c:v>1.0499999999999999E-5</c:v>
                </c:pt>
                <c:pt idx="2093">
                  <c:v>1.0509999999999999E-5</c:v>
                </c:pt>
                <c:pt idx="2094">
                  <c:v>1.0509999999999999E-5</c:v>
                </c:pt>
                <c:pt idx="2095">
                  <c:v>1.0509999999999999E-5</c:v>
                </c:pt>
                <c:pt idx="2096">
                  <c:v>1.0849999999999999E-5</c:v>
                </c:pt>
                <c:pt idx="2097">
                  <c:v>1.084E-5</c:v>
                </c:pt>
                <c:pt idx="2098">
                  <c:v>1.082E-5</c:v>
                </c:pt>
                <c:pt idx="2099">
                  <c:v>1.083E-5</c:v>
                </c:pt>
                <c:pt idx="2100">
                  <c:v>1.044E-5</c:v>
                </c:pt>
                <c:pt idx="2101">
                  <c:v>1.043E-5</c:v>
                </c:pt>
                <c:pt idx="2102">
                  <c:v>9.1549999999999996E-6</c:v>
                </c:pt>
                <c:pt idx="2103">
                  <c:v>9.2720000000000003E-6</c:v>
                </c:pt>
                <c:pt idx="2104">
                  <c:v>9.3130000000000004E-6</c:v>
                </c:pt>
                <c:pt idx="2105">
                  <c:v>9.3470000000000005E-6</c:v>
                </c:pt>
                <c:pt idx="2106">
                  <c:v>9.482E-6</c:v>
                </c:pt>
                <c:pt idx="2107">
                  <c:v>9.5510000000000005E-6</c:v>
                </c:pt>
                <c:pt idx="2108">
                  <c:v>9.5599999999999999E-6</c:v>
                </c:pt>
                <c:pt idx="2109">
                  <c:v>9.5510000000000005E-6</c:v>
                </c:pt>
                <c:pt idx="2110">
                  <c:v>9.5680000000000005E-6</c:v>
                </c:pt>
                <c:pt idx="2111">
                  <c:v>9.5599999999999999E-6</c:v>
                </c:pt>
                <c:pt idx="2112">
                  <c:v>9.5510000000000005E-6</c:v>
                </c:pt>
                <c:pt idx="2113">
                  <c:v>9.5859999999999994E-6</c:v>
                </c:pt>
                <c:pt idx="2114">
                  <c:v>9.5680000000000005E-6</c:v>
                </c:pt>
                <c:pt idx="2115">
                  <c:v>9.577E-6</c:v>
                </c:pt>
                <c:pt idx="2116">
                  <c:v>9.5680000000000005E-6</c:v>
                </c:pt>
                <c:pt idx="2117">
                  <c:v>9.594E-6</c:v>
                </c:pt>
                <c:pt idx="2118">
                  <c:v>9.5859999999999994E-6</c:v>
                </c:pt>
                <c:pt idx="2119">
                  <c:v>9.7769999999999997E-6</c:v>
                </c:pt>
                <c:pt idx="2120">
                  <c:v>9.8039999999999996E-6</c:v>
                </c:pt>
                <c:pt idx="2121">
                  <c:v>9.8209999999999997E-6</c:v>
                </c:pt>
                <c:pt idx="2122">
                  <c:v>9.8209999999999997E-6</c:v>
                </c:pt>
                <c:pt idx="2123">
                  <c:v>9.8300000000000008E-6</c:v>
                </c:pt>
                <c:pt idx="2124">
                  <c:v>9.8300000000000008E-6</c:v>
                </c:pt>
                <c:pt idx="2125">
                  <c:v>9.8390000000000002E-6</c:v>
                </c:pt>
                <c:pt idx="2126">
                  <c:v>9.8300000000000008E-6</c:v>
                </c:pt>
                <c:pt idx="2127">
                  <c:v>9.8570000000000007E-6</c:v>
                </c:pt>
                <c:pt idx="2128">
                  <c:v>9.8479999999999996E-6</c:v>
                </c:pt>
                <c:pt idx="2129">
                  <c:v>9.8570000000000007E-6</c:v>
                </c:pt>
                <c:pt idx="2130">
                  <c:v>9.7070000000000004E-6</c:v>
                </c:pt>
                <c:pt idx="2131">
                  <c:v>9.6979999999999993E-6</c:v>
                </c:pt>
                <c:pt idx="2132">
                  <c:v>9.6979999999999993E-6</c:v>
                </c:pt>
                <c:pt idx="2133">
                  <c:v>9.7249999999999992E-6</c:v>
                </c:pt>
                <c:pt idx="2134">
                  <c:v>9.7159999999999998E-6</c:v>
                </c:pt>
                <c:pt idx="2135">
                  <c:v>9.5000000000000005E-6</c:v>
                </c:pt>
                <c:pt idx="2136">
                  <c:v>9.5170000000000005E-6</c:v>
                </c:pt>
                <c:pt idx="2137">
                  <c:v>9.5429999999999999E-6</c:v>
                </c:pt>
                <c:pt idx="2138">
                  <c:v>9.5429999999999999E-6</c:v>
                </c:pt>
                <c:pt idx="2139">
                  <c:v>9.5429999999999999E-6</c:v>
                </c:pt>
                <c:pt idx="2140">
                  <c:v>9.5680000000000005E-6</c:v>
                </c:pt>
                <c:pt idx="2141">
                  <c:v>9.5599999999999999E-6</c:v>
                </c:pt>
                <c:pt idx="2142">
                  <c:v>9.5510000000000005E-6</c:v>
                </c:pt>
                <c:pt idx="2143">
                  <c:v>9.8390000000000002E-6</c:v>
                </c:pt>
                <c:pt idx="2144">
                  <c:v>9.8300000000000008E-6</c:v>
                </c:pt>
                <c:pt idx="2145">
                  <c:v>9.8209999999999997E-6</c:v>
                </c:pt>
                <c:pt idx="2146">
                  <c:v>9.414E-6</c:v>
                </c:pt>
                <c:pt idx="2147">
                  <c:v>9.414E-6</c:v>
                </c:pt>
                <c:pt idx="2148">
                  <c:v>9.4229999999999994E-6</c:v>
                </c:pt>
                <c:pt idx="2149">
                  <c:v>9.4229999999999994E-6</c:v>
                </c:pt>
                <c:pt idx="2150">
                  <c:v>9.4059999999999994E-6</c:v>
                </c:pt>
                <c:pt idx="2151">
                  <c:v>9.431E-6</c:v>
                </c:pt>
                <c:pt idx="2152">
                  <c:v>9.431E-6</c:v>
                </c:pt>
                <c:pt idx="2153">
                  <c:v>9.4229999999999994E-6</c:v>
                </c:pt>
                <c:pt idx="2154">
                  <c:v>9.414E-6</c:v>
                </c:pt>
                <c:pt idx="2155">
                  <c:v>9.414E-6</c:v>
                </c:pt>
                <c:pt idx="2156">
                  <c:v>9.4229999999999994E-6</c:v>
                </c:pt>
                <c:pt idx="2157">
                  <c:v>9.431E-6</c:v>
                </c:pt>
                <c:pt idx="2158">
                  <c:v>9.4229999999999994E-6</c:v>
                </c:pt>
                <c:pt idx="2159">
                  <c:v>9.4229999999999994E-6</c:v>
                </c:pt>
                <c:pt idx="2160">
                  <c:v>9.6900000000000004E-6</c:v>
                </c:pt>
                <c:pt idx="2161">
                  <c:v>9.6900000000000004E-6</c:v>
                </c:pt>
                <c:pt idx="2162">
                  <c:v>9.6900000000000004E-6</c:v>
                </c:pt>
                <c:pt idx="2163">
                  <c:v>9.6979999999999993E-6</c:v>
                </c:pt>
                <c:pt idx="2164">
                  <c:v>9.7159999999999998E-6</c:v>
                </c:pt>
                <c:pt idx="2165">
                  <c:v>9.7070000000000004E-6</c:v>
                </c:pt>
                <c:pt idx="2166">
                  <c:v>9.7159999999999998E-6</c:v>
                </c:pt>
                <c:pt idx="2167">
                  <c:v>9.8840000000000006E-6</c:v>
                </c:pt>
                <c:pt idx="2168">
                  <c:v>9.8919999999999995E-6</c:v>
                </c:pt>
                <c:pt idx="2169">
                  <c:v>9.91E-6</c:v>
                </c:pt>
                <c:pt idx="2170">
                  <c:v>9.9010000000000006E-6</c:v>
                </c:pt>
                <c:pt idx="2171">
                  <c:v>9.9010000000000006E-6</c:v>
                </c:pt>
                <c:pt idx="2172">
                  <c:v>9.9550000000000004E-6</c:v>
                </c:pt>
                <c:pt idx="2173">
                  <c:v>9.9369999999999999E-6</c:v>
                </c:pt>
                <c:pt idx="2174">
                  <c:v>9.9189999999999994E-6</c:v>
                </c:pt>
                <c:pt idx="2175">
                  <c:v>9.9459999999999993E-6</c:v>
                </c:pt>
                <c:pt idx="2176">
                  <c:v>9.9369999999999999E-6</c:v>
                </c:pt>
                <c:pt idx="2177">
                  <c:v>9.4399999999999994E-6</c:v>
                </c:pt>
                <c:pt idx="2178">
                  <c:v>9.4569999999999994E-6</c:v>
                </c:pt>
                <c:pt idx="2179">
                  <c:v>9.465E-6</c:v>
                </c:pt>
                <c:pt idx="2180">
                  <c:v>9.4569999999999994E-6</c:v>
                </c:pt>
                <c:pt idx="2181">
                  <c:v>9.4569999999999994E-6</c:v>
                </c:pt>
                <c:pt idx="2182">
                  <c:v>9.4569999999999994E-6</c:v>
                </c:pt>
                <c:pt idx="2183">
                  <c:v>9.4739999999999994E-6</c:v>
                </c:pt>
                <c:pt idx="2184">
                  <c:v>9.431E-6</c:v>
                </c:pt>
                <c:pt idx="2185">
                  <c:v>9.431E-6</c:v>
                </c:pt>
                <c:pt idx="2186">
                  <c:v>9.448E-6</c:v>
                </c:pt>
                <c:pt idx="2187">
                  <c:v>9.4569999999999994E-6</c:v>
                </c:pt>
                <c:pt idx="2188">
                  <c:v>9.4739999999999994E-6</c:v>
                </c:pt>
                <c:pt idx="2189">
                  <c:v>9.482E-6</c:v>
                </c:pt>
                <c:pt idx="2190">
                  <c:v>9.482E-6</c:v>
                </c:pt>
                <c:pt idx="2191">
                  <c:v>9.465E-6</c:v>
                </c:pt>
                <c:pt idx="2192">
                  <c:v>9.6979999999999993E-6</c:v>
                </c:pt>
                <c:pt idx="2193">
                  <c:v>9.7070000000000004E-6</c:v>
                </c:pt>
                <c:pt idx="2194">
                  <c:v>9.6809999999999993E-6</c:v>
                </c:pt>
                <c:pt idx="2195">
                  <c:v>9.6719999999999999E-6</c:v>
                </c:pt>
                <c:pt idx="2196">
                  <c:v>9.6719999999999999E-6</c:v>
                </c:pt>
                <c:pt idx="2197">
                  <c:v>9.6719999999999999E-6</c:v>
                </c:pt>
                <c:pt idx="2198">
                  <c:v>1.004E-5</c:v>
                </c:pt>
                <c:pt idx="2199">
                  <c:v>1.004E-5</c:v>
                </c:pt>
                <c:pt idx="2200">
                  <c:v>1.004E-5</c:v>
                </c:pt>
                <c:pt idx="2201">
                  <c:v>1.0030000000000001E-5</c:v>
                </c:pt>
                <c:pt idx="2202">
                  <c:v>1.0030000000000001E-5</c:v>
                </c:pt>
                <c:pt idx="2203">
                  <c:v>1.0020000000000001E-5</c:v>
                </c:pt>
                <c:pt idx="2204">
                  <c:v>1.0030000000000001E-5</c:v>
                </c:pt>
                <c:pt idx="2205">
                  <c:v>1.012E-5</c:v>
                </c:pt>
                <c:pt idx="2206">
                  <c:v>1.011E-5</c:v>
                </c:pt>
                <c:pt idx="2207">
                  <c:v>1.013E-5</c:v>
                </c:pt>
                <c:pt idx="2208">
                  <c:v>1.012E-5</c:v>
                </c:pt>
                <c:pt idx="2209">
                  <c:v>1.012E-5</c:v>
                </c:pt>
                <c:pt idx="2210">
                  <c:v>1.012E-5</c:v>
                </c:pt>
                <c:pt idx="2211">
                  <c:v>1.012E-5</c:v>
                </c:pt>
                <c:pt idx="2212">
                  <c:v>1.013E-5</c:v>
                </c:pt>
                <c:pt idx="2213">
                  <c:v>1.013E-5</c:v>
                </c:pt>
                <c:pt idx="2214">
                  <c:v>1.0139999999999999E-5</c:v>
                </c:pt>
                <c:pt idx="2215">
                  <c:v>1.007E-5</c:v>
                </c:pt>
                <c:pt idx="2216">
                  <c:v>1.005E-5</c:v>
                </c:pt>
                <c:pt idx="2217">
                  <c:v>1.005E-5</c:v>
                </c:pt>
                <c:pt idx="2218">
                  <c:v>1.03E-5</c:v>
                </c:pt>
                <c:pt idx="2219">
                  <c:v>1.026E-5</c:v>
                </c:pt>
                <c:pt idx="2220">
                  <c:v>1.027E-5</c:v>
                </c:pt>
                <c:pt idx="2221">
                  <c:v>1.031E-5</c:v>
                </c:pt>
                <c:pt idx="2222">
                  <c:v>1.03E-5</c:v>
                </c:pt>
                <c:pt idx="2223">
                  <c:v>1.0329999999999999E-5</c:v>
                </c:pt>
                <c:pt idx="2224">
                  <c:v>1.0329999999999999E-5</c:v>
                </c:pt>
                <c:pt idx="2225">
                  <c:v>1.0339999999999999E-5</c:v>
                </c:pt>
                <c:pt idx="2226">
                  <c:v>1.0370000000000001E-5</c:v>
                </c:pt>
                <c:pt idx="2227">
                  <c:v>1.04E-5</c:v>
                </c:pt>
                <c:pt idx="2228">
                  <c:v>1.0370000000000001E-5</c:v>
                </c:pt>
                <c:pt idx="2229">
                  <c:v>1.039E-5</c:v>
                </c:pt>
                <c:pt idx="2230">
                  <c:v>1.041E-5</c:v>
                </c:pt>
                <c:pt idx="2231">
                  <c:v>1.041E-5</c:v>
                </c:pt>
                <c:pt idx="2232">
                  <c:v>1.039E-5</c:v>
                </c:pt>
                <c:pt idx="2233">
                  <c:v>1.039E-5</c:v>
                </c:pt>
                <c:pt idx="2234">
                  <c:v>1.041E-5</c:v>
                </c:pt>
                <c:pt idx="2235">
                  <c:v>1.04E-5</c:v>
                </c:pt>
                <c:pt idx="2236">
                  <c:v>1.041E-5</c:v>
                </c:pt>
                <c:pt idx="2237">
                  <c:v>1.04E-5</c:v>
                </c:pt>
                <c:pt idx="2238">
                  <c:v>1.004E-5</c:v>
                </c:pt>
                <c:pt idx="2239">
                  <c:v>1.004E-5</c:v>
                </c:pt>
                <c:pt idx="2240">
                  <c:v>9.8570000000000007E-6</c:v>
                </c:pt>
                <c:pt idx="2241">
                  <c:v>9.8479999999999996E-6</c:v>
                </c:pt>
                <c:pt idx="2242">
                  <c:v>9.8300000000000008E-6</c:v>
                </c:pt>
                <c:pt idx="2243">
                  <c:v>9.2879999999999998E-6</c:v>
                </c:pt>
                <c:pt idx="2244">
                  <c:v>9.594E-6</c:v>
                </c:pt>
                <c:pt idx="2245">
                  <c:v>9.6900000000000004E-6</c:v>
                </c:pt>
                <c:pt idx="2246">
                  <c:v>9.7340000000000003E-6</c:v>
                </c:pt>
                <c:pt idx="2247">
                  <c:v>9.8919999999999995E-6</c:v>
                </c:pt>
                <c:pt idx="2248">
                  <c:v>9.9820000000000003E-6</c:v>
                </c:pt>
                <c:pt idx="2249">
                  <c:v>1.0010000000000001E-5</c:v>
                </c:pt>
                <c:pt idx="2250">
                  <c:v>1.005E-5</c:v>
                </c:pt>
                <c:pt idx="2251">
                  <c:v>9.5680000000000005E-6</c:v>
                </c:pt>
                <c:pt idx="2252">
                  <c:v>9.482E-6</c:v>
                </c:pt>
                <c:pt idx="2253">
                  <c:v>9.4569999999999994E-6</c:v>
                </c:pt>
                <c:pt idx="2254">
                  <c:v>9.4399999999999994E-6</c:v>
                </c:pt>
                <c:pt idx="2255">
                  <c:v>9.4229999999999994E-6</c:v>
                </c:pt>
                <c:pt idx="2256">
                  <c:v>9.4059999999999994E-6</c:v>
                </c:pt>
                <c:pt idx="2257">
                  <c:v>9.3549999999999994E-6</c:v>
                </c:pt>
                <c:pt idx="2258">
                  <c:v>9.3889999999999994E-6</c:v>
                </c:pt>
                <c:pt idx="2259">
                  <c:v>9.465E-6</c:v>
                </c:pt>
                <c:pt idx="2260">
                  <c:v>9.482E-6</c:v>
                </c:pt>
                <c:pt idx="2261">
                  <c:v>9.6379999999999999E-6</c:v>
                </c:pt>
                <c:pt idx="2262">
                  <c:v>9.6549999999999999E-6</c:v>
                </c:pt>
                <c:pt idx="2263">
                  <c:v>9.6460000000000005E-6</c:v>
                </c:pt>
                <c:pt idx="2264">
                  <c:v>9.6460000000000005E-6</c:v>
                </c:pt>
                <c:pt idx="2265">
                  <c:v>9.7249999999999992E-6</c:v>
                </c:pt>
                <c:pt idx="2266">
                  <c:v>9.7340000000000003E-6</c:v>
                </c:pt>
                <c:pt idx="2267">
                  <c:v>9.7419999999999992E-6</c:v>
                </c:pt>
                <c:pt idx="2268">
                  <c:v>9.7159999999999998E-6</c:v>
                </c:pt>
                <c:pt idx="2269">
                  <c:v>9.7419999999999992E-6</c:v>
                </c:pt>
                <c:pt idx="2270">
                  <c:v>9.7419999999999992E-6</c:v>
                </c:pt>
                <c:pt idx="2271">
                  <c:v>9.7690000000000008E-6</c:v>
                </c:pt>
                <c:pt idx="2272">
                  <c:v>9.7860000000000008E-6</c:v>
                </c:pt>
                <c:pt idx="2273">
                  <c:v>9.7769999999999997E-6</c:v>
                </c:pt>
                <c:pt idx="2274">
                  <c:v>9.7690000000000008E-6</c:v>
                </c:pt>
                <c:pt idx="2275">
                  <c:v>9.7690000000000008E-6</c:v>
                </c:pt>
                <c:pt idx="2276">
                  <c:v>9.7599999999999997E-6</c:v>
                </c:pt>
                <c:pt idx="2277">
                  <c:v>9.7769999999999997E-6</c:v>
                </c:pt>
                <c:pt idx="2278">
                  <c:v>9.7690000000000008E-6</c:v>
                </c:pt>
                <c:pt idx="2279">
                  <c:v>9.7690000000000008E-6</c:v>
                </c:pt>
                <c:pt idx="2280">
                  <c:v>9.7860000000000008E-6</c:v>
                </c:pt>
                <c:pt idx="2281">
                  <c:v>9.7860000000000008E-6</c:v>
                </c:pt>
                <c:pt idx="2282">
                  <c:v>9.6900000000000004E-6</c:v>
                </c:pt>
                <c:pt idx="2283">
                  <c:v>9.7070000000000004E-6</c:v>
                </c:pt>
                <c:pt idx="2284">
                  <c:v>9.6979999999999993E-6</c:v>
                </c:pt>
                <c:pt idx="2285">
                  <c:v>9.6979999999999993E-6</c:v>
                </c:pt>
                <c:pt idx="2286">
                  <c:v>9.6979999999999993E-6</c:v>
                </c:pt>
                <c:pt idx="2287">
                  <c:v>9.6979999999999993E-6</c:v>
                </c:pt>
                <c:pt idx="2288">
                  <c:v>9.6979999999999993E-6</c:v>
                </c:pt>
                <c:pt idx="2289">
                  <c:v>9.7070000000000004E-6</c:v>
                </c:pt>
                <c:pt idx="2290">
                  <c:v>9.7070000000000004E-6</c:v>
                </c:pt>
                <c:pt idx="2291">
                  <c:v>9.6979999999999993E-6</c:v>
                </c:pt>
                <c:pt idx="2292">
                  <c:v>9.6979999999999993E-6</c:v>
                </c:pt>
                <c:pt idx="2293">
                  <c:v>9.7070000000000004E-6</c:v>
                </c:pt>
                <c:pt idx="2294">
                  <c:v>9.594E-6</c:v>
                </c:pt>
                <c:pt idx="2295">
                  <c:v>9.5859999999999994E-6</c:v>
                </c:pt>
                <c:pt idx="2296">
                  <c:v>9.594E-6</c:v>
                </c:pt>
                <c:pt idx="2297">
                  <c:v>9.6029999999999994E-6</c:v>
                </c:pt>
                <c:pt idx="2298">
                  <c:v>9.6029999999999994E-6</c:v>
                </c:pt>
                <c:pt idx="2299">
                  <c:v>9.594E-6</c:v>
                </c:pt>
                <c:pt idx="2300">
                  <c:v>9.594E-6</c:v>
                </c:pt>
                <c:pt idx="2301">
                  <c:v>9.6029999999999994E-6</c:v>
                </c:pt>
                <c:pt idx="2302">
                  <c:v>9.5859999999999994E-6</c:v>
                </c:pt>
                <c:pt idx="2303">
                  <c:v>9.5859999999999994E-6</c:v>
                </c:pt>
                <c:pt idx="2304">
                  <c:v>9.577E-6</c:v>
                </c:pt>
                <c:pt idx="2305">
                  <c:v>9.594E-6</c:v>
                </c:pt>
                <c:pt idx="2306">
                  <c:v>9.6029999999999994E-6</c:v>
                </c:pt>
                <c:pt idx="2307">
                  <c:v>9.6029999999999994E-6</c:v>
                </c:pt>
                <c:pt idx="2308">
                  <c:v>9.6029999999999994E-6</c:v>
                </c:pt>
                <c:pt idx="2309">
                  <c:v>9.594E-6</c:v>
                </c:pt>
                <c:pt idx="2310">
                  <c:v>9.7769999999999997E-6</c:v>
                </c:pt>
                <c:pt idx="2311">
                  <c:v>9.7769999999999997E-6</c:v>
                </c:pt>
                <c:pt idx="2312">
                  <c:v>9.8660000000000001E-6</c:v>
                </c:pt>
                <c:pt idx="2313">
                  <c:v>9.8840000000000006E-6</c:v>
                </c:pt>
                <c:pt idx="2314">
                  <c:v>9.8749999999999995E-6</c:v>
                </c:pt>
                <c:pt idx="2315">
                  <c:v>9.8570000000000007E-6</c:v>
                </c:pt>
                <c:pt idx="2316">
                  <c:v>9.8660000000000001E-6</c:v>
                </c:pt>
                <c:pt idx="2317">
                  <c:v>9.9550000000000004E-6</c:v>
                </c:pt>
                <c:pt idx="2318">
                  <c:v>9.9729999999999992E-6</c:v>
                </c:pt>
                <c:pt idx="2319">
                  <c:v>9.9639999999999998E-6</c:v>
                </c:pt>
                <c:pt idx="2320">
                  <c:v>9.9550000000000004E-6</c:v>
                </c:pt>
                <c:pt idx="2321">
                  <c:v>1.0190000000000001E-5</c:v>
                </c:pt>
                <c:pt idx="2322">
                  <c:v>1.0190000000000001E-5</c:v>
                </c:pt>
                <c:pt idx="2323">
                  <c:v>1.0200000000000001E-5</c:v>
                </c:pt>
                <c:pt idx="2324">
                  <c:v>1.0200000000000001E-5</c:v>
                </c:pt>
                <c:pt idx="2325">
                  <c:v>1.0190000000000001E-5</c:v>
                </c:pt>
                <c:pt idx="2326">
                  <c:v>1.0190000000000001E-5</c:v>
                </c:pt>
                <c:pt idx="2327">
                  <c:v>1.0200000000000001E-5</c:v>
                </c:pt>
                <c:pt idx="2328">
                  <c:v>1.0190000000000001E-5</c:v>
                </c:pt>
                <c:pt idx="2329">
                  <c:v>9.9729999999999992E-6</c:v>
                </c:pt>
                <c:pt idx="2330">
                  <c:v>9.8919999999999995E-6</c:v>
                </c:pt>
                <c:pt idx="2331">
                  <c:v>1.0200000000000001E-5</c:v>
                </c:pt>
                <c:pt idx="2332">
                  <c:v>1.042E-5</c:v>
                </c:pt>
                <c:pt idx="2333">
                  <c:v>1.0190000000000001E-5</c:v>
                </c:pt>
                <c:pt idx="2334">
                  <c:v>1.01E-5</c:v>
                </c:pt>
                <c:pt idx="2335">
                  <c:v>1.031E-5</c:v>
                </c:pt>
                <c:pt idx="2336">
                  <c:v>1.026E-5</c:v>
                </c:pt>
                <c:pt idx="2337">
                  <c:v>1.031E-5</c:v>
                </c:pt>
                <c:pt idx="2338">
                  <c:v>1.0319999999999999E-5</c:v>
                </c:pt>
                <c:pt idx="2339">
                  <c:v>1.0329999999999999E-5</c:v>
                </c:pt>
                <c:pt idx="2340">
                  <c:v>1.03E-5</c:v>
                </c:pt>
                <c:pt idx="2341">
                  <c:v>1.031E-5</c:v>
                </c:pt>
                <c:pt idx="2342">
                  <c:v>1.028E-5</c:v>
                </c:pt>
                <c:pt idx="2343">
                  <c:v>1.027E-5</c:v>
                </c:pt>
                <c:pt idx="2344">
                  <c:v>1.026E-5</c:v>
                </c:pt>
                <c:pt idx="2345">
                  <c:v>1.027E-5</c:v>
                </c:pt>
                <c:pt idx="2346">
                  <c:v>1.026E-5</c:v>
                </c:pt>
                <c:pt idx="2347">
                  <c:v>1.024E-5</c:v>
                </c:pt>
                <c:pt idx="2348">
                  <c:v>1.026E-5</c:v>
                </c:pt>
                <c:pt idx="2349">
                  <c:v>1.027E-5</c:v>
                </c:pt>
                <c:pt idx="2350">
                  <c:v>1.023E-5</c:v>
                </c:pt>
                <c:pt idx="2351">
                  <c:v>1.022E-5</c:v>
                </c:pt>
                <c:pt idx="2352">
                  <c:v>1.023E-5</c:v>
                </c:pt>
                <c:pt idx="2353">
                  <c:v>1.023E-5</c:v>
                </c:pt>
                <c:pt idx="2354">
                  <c:v>1.022E-5</c:v>
                </c:pt>
                <c:pt idx="2355">
                  <c:v>1.0210000000000001E-5</c:v>
                </c:pt>
                <c:pt idx="2356">
                  <c:v>1.0200000000000001E-5</c:v>
                </c:pt>
                <c:pt idx="2357">
                  <c:v>1.0200000000000001E-5</c:v>
                </c:pt>
                <c:pt idx="2358">
                  <c:v>1.0190000000000001E-5</c:v>
                </c:pt>
                <c:pt idx="2359">
                  <c:v>1.0180000000000001E-5</c:v>
                </c:pt>
                <c:pt idx="2360">
                  <c:v>1.0190000000000001E-5</c:v>
                </c:pt>
                <c:pt idx="2361">
                  <c:v>1.0180000000000001E-5</c:v>
                </c:pt>
                <c:pt idx="2362">
                  <c:v>1.0169999999999999E-5</c:v>
                </c:pt>
                <c:pt idx="2363">
                  <c:v>1.0180000000000001E-5</c:v>
                </c:pt>
                <c:pt idx="2364">
                  <c:v>1.0169999999999999E-5</c:v>
                </c:pt>
                <c:pt idx="2365">
                  <c:v>1.0180000000000001E-5</c:v>
                </c:pt>
                <c:pt idx="2366">
                  <c:v>1.0169999999999999E-5</c:v>
                </c:pt>
                <c:pt idx="2367">
                  <c:v>1.0180000000000001E-5</c:v>
                </c:pt>
                <c:pt idx="2368">
                  <c:v>1.0180000000000001E-5</c:v>
                </c:pt>
                <c:pt idx="2369">
                  <c:v>1.0169999999999999E-5</c:v>
                </c:pt>
                <c:pt idx="2370">
                  <c:v>1.0030000000000001E-5</c:v>
                </c:pt>
                <c:pt idx="2371">
                  <c:v>1.009E-5</c:v>
                </c:pt>
                <c:pt idx="2372">
                  <c:v>1.012E-5</c:v>
                </c:pt>
                <c:pt idx="2373">
                  <c:v>1.013E-5</c:v>
                </c:pt>
                <c:pt idx="2374">
                  <c:v>1.026E-5</c:v>
                </c:pt>
                <c:pt idx="2375">
                  <c:v>1.028E-5</c:v>
                </c:pt>
                <c:pt idx="2376">
                  <c:v>1.031E-5</c:v>
                </c:pt>
                <c:pt idx="2377">
                  <c:v>1.029E-5</c:v>
                </c:pt>
                <c:pt idx="2378">
                  <c:v>1.031E-5</c:v>
                </c:pt>
                <c:pt idx="2379">
                  <c:v>1.0329999999999999E-5</c:v>
                </c:pt>
                <c:pt idx="2380">
                  <c:v>1.0329999999999999E-5</c:v>
                </c:pt>
                <c:pt idx="2381">
                  <c:v>1.0339999999999999E-5</c:v>
                </c:pt>
                <c:pt idx="2382">
                  <c:v>1.031E-5</c:v>
                </c:pt>
                <c:pt idx="2383">
                  <c:v>1.0200000000000001E-5</c:v>
                </c:pt>
                <c:pt idx="2384">
                  <c:v>1.0200000000000001E-5</c:v>
                </c:pt>
                <c:pt idx="2385">
                  <c:v>1.0190000000000001E-5</c:v>
                </c:pt>
                <c:pt idx="2386">
                  <c:v>1.0149999999999999E-5</c:v>
                </c:pt>
                <c:pt idx="2387">
                  <c:v>1.0180000000000001E-5</c:v>
                </c:pt>
                <c:pt idx="2388">
                  <c:v>1.0169999999999999E-5</c:v>
                </c:pt>
                <c:pt idx="2389">
                  <c:v>9.6290000000000005E-6</c:v>
                </c:pt>
                <c:pt idx="2390">
                  <c:v>9.6290000000000005E-6</c:v>
                </c:pt>
                <c:pt idx="2391">
                  <c:v>9.6029999999999994E-6</c:v>
                </c:pt>
                <c:pt idx="2392">
                  <c:v>9.5680000000000005E-6</c:v>
                </c:pt>
                <c:pt idx="2393">
                  <c:v>9.7249999999999992E-6</c:v>
                </c:pt>
                <c:pt idx="2394">
                  <c:v>9.7249999999999992E-6</c:v>
                </c:pt>
                <c:pt idx="2395">
                  <c:v>9.7070000000000004E-6</c:v>
                </c:pt>
                <c:pt idx="2396">
                  <c:v>9.6979999999999993E-6</c:v>
                </c:pt>
                <c:pt idx="2397">
                  <c:v>9.6900000000000004E-6</c:v>
                </c:pt>
                <c:pt idx="2398">
                  <c:v>9.6900000000000004E-6</c:v>
                </c:pt>
                <c:pt idx="2399">
                  <c:v>9.6979999999999993E-6</c:v>
                </c:pt>
                <c:pt idx="2400">
                  <c:v>9.6979999999999993E-6</c:v>
                </c:pt>
                <c:pt idx="2401">
                  <c:v>9.6979999999999993E-6</c:v>
                </c:pt>
                <c:pt idx="2402">
                  <c:v>9.7070000000000004E-6</c:v>
                </c:pt>
                <c:pt idx="2403">
                  <c:v>9.7070000000000004E-6</c:v>
                </c:pt>
                <c:pt idx="2404">
                  <c:v>9.6979999999999993E-6</c:v>
                </c:pt>
                <c:pt idx="2405">
                  <c:v>9.7070000000000004E-6</c:v>
                </c:pt>
                <c:pt idx="2406">
                  <c:v>9.6979999999999993E-6</c:v>
                </c:pt>
                <c:pt idx="2407">
                  <c:v>9.6979999999999993E-6</c:v>
                </c:pt>
                <c:pt idx="2408">
                  <c:v>9.7249999999999992E-6</c:v>
                </c:pt>
                <c:pt idx="2409">
                  <c:v>9.6900000000000004E-6</c:v>
                </c:pt>
                <c:pt idx="2410">
                  <c:v>9.6979999999999993E-6</c:v>
                </c:pt>
                <c:pt idx="2411">
                  <c:v>9.6809999999999993E-6</c:v>
                </c:pt>
                <c:pt idx="2412">
                  <c:v>9.6979999999999993E-6</c:v>
                </c:pt>
                <c:pt idx="2413">
                  <c:v>9.6979999999999993E-6</c:v>
                </c:pt>
                <c:pt idx="2414">
                  <c:v>9.6979999999999993E-6</c:v>
                </c:pt>
                <c:pt idx="2415">
                  <c:v>9.7419999999999992E-6</c:v>
                </c:pt>
                <c:pt idx="2416">
                  <c:v>9.7510000000000003E-6</c:v>
                </c:pt>
                <c:pt idx="2417">
                  <c:v>9.7419999999999992E-6</c:v>
                </c:pt>
                <c:pt idx="2418">
                  <c:v>9.7510000000000003E-6</c:v>
                </c:pt>
                <c:pt idx="2419">
                  <c:v>9.7599999999999997E-6</c:v>
                </c:pt>
                <c:pt idx="2420">
                  <c:v>9.7249999999999992E-6</c:v>
                </c:pt>
                <c:pt idx="2421">
                  <c:v>9.7419999999999992E-6</c:v>
                </c:pt>
                <c:pt idx="2422">
                  <c:v>9.7599999999999997E-6</c:v>
                </c:pt>
                <c:pt idx="2423">
                  <c:v>1.004E-5</c:v>
                </c:pt>
                <c:pt idx="2424">
                  <c:v>1.0020000000000001E-5</c:v>
                </c:pt>
                <c:pt idx="2425">
                  <c:v>1.0030000000000001E-5</c:v>
                </c:pt>
                <c:pt idx="2426">
                  <c:v>1.0020000000000001E-5</c:v>
                </c:pt>
                <c:pt idx="2427">
                  <c:v>1.0349999999999999E-5</c:v>
                </c:pt>
                <c:pt idx="2428">
                  <c:v>1.0349999999999999E-5</c:v>
                </c:pt>
                <c:pt idx="2429">
                  <c:v>1.04E-5</c:v>
                </c:pt>
                <c:pt idx="2430">
                  <c:v>1.04E-5</c:v>
                </c:pt>
                <c:pt idx="2431">
                  <c:v>1.041E-5</c:v>
                </c:pt>
                <c:pt idx="2432">
                  <c:v>1.042E-5</c:v>
                </c:pt>
                <c:pt idx="2433">
                  <c:v>1.042E-5</c:v>
                </c:pt>
                <c:pt idx="2434">
                  <c:v>1.042E-5</c:v>
                </c:pt>
                <c:pt idx="2435">
                  <c:v>1.044E-5</c:v>
                </c:pt>
                <c:pt idx="2436">
                  <c:v>1.044E-5</c:v>
                </c:pt>
                <c:pt idx="2437">
                  <c:v>1.042E-5</c:v>
                </c:pt>
                <c:pt idx="2438">
                  <c:v>1.043E-5</c:v>
                </c:pt>
                <c:pt idx="2439">
                  <c:v>1.044E-5</c:v>
                </c:pt>
                <c:pt idx="2440">
                  <c:v>1.044E-5</c:v>
                </c:pt>
                <c:pt idx="2441">
                  <c:v>1.044E-5</c:v>
                </c:pt>
                <c:pt idx="2442">
                  <c:v>1.043E-5</c:v>
                </c:pt>
                <c:pt idx="2443">
                  <c:v>1.043E-5</c:v>
                </c:pt>
                <c:pt idx="2444">
                  <c:v>1.046E-5</c:v>
                </c:pt>
                <c:pt idx="2445">
                  <c:v>1.047E-5</c:v>
                </c:pt>
                <c:pt idx="2446">
                  <c:v>1.043E-5</c:v>
                </c:pt>
                <c:pt idx="2447">
                  <c:v>1.043E-5</c:v>
                </c:pt>
                <c:pt idx="2448">
                  <c:v>1.044E-5</c:v>
                </c:pt>
                <c:pt idx="2449">
                  <c:v>1.043E-5</c:v>
                </c:pt>
                <c:pt idx="2450">
                  <c:v>1.043E-5</c:v>
                </c:pt>
                <c:pt idx="2451">
                  <c:v>1.043E-5</c:v>
                </c:pt>
                <c:pt idx="2452">
                  <c:v>1.045E-5</c:v>
                </c:pt>
                <c:pt idx="2453">
                  <c:v>1.041E-5</c:v>
                </c:pt>
                <c:pt idx="2454">
                  <c:v>1.042E-5</c:v>
                </c:pt>
                <c:pt idx="2455">
                  <c:v>1.043E-5</c:v>
                </c:pt>
                <c:pt idx="2456">
                  <c:v>1.044E-5</c:v>
                </c:pt>
                <c:pt idx="2457">
                  <c:v>1.046E-5</c:v>
                </c:pt>
                <c:pt idx="2458">
                  <c:v>1.046E-5</c:v>
                </c:pt>
                <c:pt idx="2459">
                  <c:v>1.048E-5</c:v>
                </c:pt>
                <c:pt idx="2460">
                  <c:v>1.047E-5</c:v>
                </c:pt>
                <c:pt idx="2461">
                  <c:v>1.03E-5</c:v>
                </c:pt>
                <c:pt idx="2462">
                  <c:v>1.023E-5</c:v>
                </c:pt>
                <c:pt idx="2463">
                  <c:v>1.026E-5</c:v>
                </c:pt>
                <c:pt idx="2464">
                  <c:v>1.026E-5</c:v>
                </c:pt>
                <c:pt idx="2465">
                  <c:v>1.025E-5</c:v>
                </c:pt>
                <c:pt idx="2466">
                  <c:v>1.026E-5</c:v>
                </c:pt>
                <c:pt idx="2467">
                  <c:v>1.024E-5</c:v>
                </c:pt>
                <c:pt idx="2468">
                  <c:v>1.025E-5</c:v>
                </c:pt>
                <c:pt idx="2469">
                  <c:v>1.026E-5</c:v>
                </c:pt>
                <c:pt idx="2470">
                  <c:v>1.0669999999999999E-5</c:v>
                </c:pt>
                <c:pt idx="2471">
                  <c:v>1.023E-5</c:v>
                </c:pt>
                <c:pt idx="2472">
                  <c:v>1.026E-5</c:v>
                </c:pt>
                <c:pt idx="2473">
                  <c:v>1.027E-5</c:v>
                </c:pt>
                <c:pt idx="2474">
                  <c:v>1.026E-5</c:v>
                </c:pt>
                <c:pt idx="2475">
                  <c:v>1.027E-5</c:v>
                </c:pt>
                <c:pt idx="2476">
                  <c:v>1.026E-5</c:v>
                </c:pt>
                <c:pt idx="2477">
                  <c:v>1.027E-5</c:v>
                </c:pt>
                <c:pt idx="2478">
                  <c:v>1.027E-5</c:v>
                </c:pt>
                <c:pt idx="2479">
                  <c:v>1.028E-5</c:v>
                </c:pt>
                <c:pt idx="2480">
                  <c:v>1.029E-5</c:v>
                </c:pt>
                <c:pt idx="2481">
                  <c:v>1.029E-5</c:v>
                </c:pt>
                <c:pt idx="2482">
                  <c:v>1.029E-5</c:v>
                </c:pt>
                <c:pt idx="2483">
                  <c:v>1.029E-5</c:v>
                </c:pt>
                <c:pt idx="2484">
                  <c:v>1.027E-5</c:v>
                </c:pt>
                <c:pt idx="2485">
                  <c:v>1.061E-5</c:v>
                </c:pt>
                <c:pt idx="2486">
                  <c:v>9.9459999999999993E-6</c:v>
                </c:pt>
                <c:pt idx="2487">
                  <c:v>9.9639999999999998E-6</c:v>
                </c:pt>
                <c:pt idx="2488">
                  <c:v>9.9550000000000004E-6</c:v>
                </c:pt>
                <c:pt idx="2489">
                  <c:v>9.9280000000000005E-6</c:v>
                </c:pt>
                <c:pt idx="2490">
                  <c:v>9.8840000000000006E-6</c:v>
                </c:pt>
                <c:pt idx="2491">
                  <c:v>9.6120000000000005E-6</c:v>
                </c:pt>
                <c:pt idx="2492">
                  <c:v>9.6029999999999994E-6</c:v>
                </c:pt>
                <c:pt idx="2493">
                  <c:v>9.6029999999999994E-6</c:v>
                </c:pt>
                <c:pt idx="2494">
                  <c:v>9.594E-6</c:v>
                </c:pt>
                <c:pt idx="2495">
                  <c:v>9.6199999999999994E-6</c:v>
                </c:pt>
                <c:pt idx="2496">
                  <c:v>9.6029999999999994E-6</c:v>
                </c:pt>
                <c:pt idx="2497">
                  <c:v>9.594E-6</c:v>
                </c:pt>
                <c:pt idx="2498">
                  <c:v>9.9909999999999997E-6</c:v>
                </c:pt>
                <c:pt idx="2499">
                  <c:v>1.0319999999999999E-5</c:v>
                </c:pt>
                <c:pt idx="2500">
                  <c:v>1.03E-5</c:v>
                </c:pt>
                <c:pt idx="2501">
                  <c:v>1.0360000000000001E-5</c:v>
                </c:pt>
                <c:pt idx="2502">
                  <c:v>9.6809999999999993E-6</c:v>
                </c:pt>
                <c:pt idx="2503">
                  <c:v>9.6900000000000004E-6</c:v>
                </c:pt>
                <c:pt idx="2504">
                  <c:v>9.8390000000000002E-6</c:v>
                </c:pt>
                <c:pt idx="2505">
                  <c:v>9.8390000000000002E-6</c:v>
                </c:pt>
                <c:pt idx="2506">
                  <c:v>9.8919999999999995E-6</c:v>
                </c:pt>
                <c:pt idx="2507">
                  <c:v>9.8840000000000006E-6</c:v>
                </c:pt>
                <c:pt idx="2508">
                  <c:v>9.8749999999999995E-6</c:v>
                </c:pt>
                <c:pt idx="2509">
                  <c:v>9.9010000000000006E-6</c:v>
                </c:pt>
                <c:pt idx="2510">
                  <c:v>9.91E-6</c:v>
                </c:pt>
                <c:pt idx="2511">
                  <c:v>9.7860000000000008E-6</c:v>
                </c:pt>
                <c:pt idx="2512">
                  <c:v>9.7950000000000002E-6</c:v>
                </c:pt>
                <c:pt idx="2513">
                  <c:v>9.7950000000000002E-6</c:v>
                </c:pt>
                <c:pt idx="2514">
                  <c:v>1.005E-5</c:v>
                </c:pt>
                <c:pt idx="2515">
                  <c:v>1.005E-5</c:v>
                </c:pt>
                <c:pt idx="2516">
                  <c:v>1.005E-5</c:v>
                </c:pt>
                <c:pt idx="2517">
                  <c:v>1.004E-5</c:v>
                </c:pt>
                <c:pt idx="2518">
                  <c:v>1.006E-5</c:v>
                </c:pt>
                <c:pt idx="2519">
                  <c:v>1.005E-5</c:v>
                </c:pt>
                <c:pt idx="2520">
                  <c:v>1.005E-5</c:v>
                </c:pt>
                <c:pt idx="2521">
                  <c:v>1.007E-5</c:v>
                </c:pt>
                <c:pt idx="2522">
                  <c:v>1.006E-5</c:v>
                </c:pt>
                <c:pt idx="2523">
                  <c:v>1.006E-5</c:v>
                </c:pt>
                <c:pt idx="2524">
                  <c:v>1.006E-5</c:v>
                </c:pt>
                <c:pt idx="2525">
                  <c:v>1.0000000000000001E-5</c:v>
                </c:pt>
                <c:pt idx="2526">
                  <c:v>9.8479999999999996E-6</c:v>
                </c:pt>
                <c:pt idx="2527">
                  <c:v>9.8390000000000002E-6</c:v>
                </c:pt>
                <c:pt idx="2528">
                  <c:v>9.8390000000000002E-6</c:v>
                </c:pt>
                <c:pt idx="2529">
                  <c:v>9.8209999999999997E-6</c:v>
                </c:pt>
                <c:pt idx="2530">
                  <c:v>9.8039999999999996E-6</c:v>
                </c:pt>
                <c:pt idx="2531">
                  <c:v>1.0030000000000001E-5</c:v>
                </c:pt>
                <c:pt idx="2532">
                  <c:v>1.0030000000000001E-5</c:v>
                </c:pt>
                <c:pt idx="2533">
                  <c:v>1.004E-5</c:v>
                </c:pt>
                <c:pt idx="2534">
                  <c:v>1.0030000000000001E-5</c:v>
                </c:pt>
                <c:pt idx="2535">
                  <c:v>1.0020000000000001E-5</c:v>
                </c:pt>
                <c:pt idx="2536">
                  <c:v>1.0030000000000001E-5</c:v>
                </c:pt>
                <c:pt idx="2537">
                  <c:v>1.0020000000000001E-5</c:v>
                </c:pt>
                <c:pt idx="2538">
                  <c:v>1.004E-5</c:v>
                </c:pt>
                <c:pt idx="2539">
                  <c:v>1.004E-5</c:v>
                </c:pt>
                <c:pt idx="2540">
                  <c:v>1.004E-5</c:v>
                </c:pt>
                <c:pt idx="2541">
                  <c:v>1.004E-5</c:v>
                </c:pt>
                <c:pt idx="2542">
                  <c:v>1.004E-5</c:v>
                </c:pt>
                <c:pt idx="2543">
                  <c:v>1.0030000000000001E-5</c:v>
                </c:pt>
                <c:pt idx="2544">
                  <c:v>1.0030000000000001E-5</c:v>
                </c:pt>
                <c:pt idx="2545">
                  <c:v>1.004E-5</c:v>
                </c:pt>
                <c:pt idx="2546">
                  <c:v>1.004E-5</c:v>
                </c:pt>
                <c:pt idx="2547">
                  <c:v>1.004E-5</c:v>
                </c:pt>
                <c:pt idx="2548">
                  <c:v>1.004E-5</c:v>
                </c:pt>
                <c:pt idx="2549">
                  <c:v>1.008E-5</c:v>
                </c:pt>
                <c:pt idx="2550">
                  <c:v>1.0010000000000001E-5</c:v>
                </c:pt>
                <c:pt idx="2551">
                  <c:v>1.0030000000000001E-5</c:v>
                </c:pt>
                <c:pt idx="2552">
                  <c:v>1.0180000000000001E-5</c:v>
                </c:pt>
                <c:pt idx="2553">
                  <c:v>1.0020000000000001E-5</c:v>
                </c:pt>
                <c:pt idx="2554">
                  <c:v>1.0030000000000001E-5</c:v>
                </c:pt>
                <c:pt idx="2555">
                  <c:v>1.0030000000000001E-5</c:v>
                </c:pt>
                <c:pt idx="2556">
                  <c:v>1.0020000000000001E-5</c:v>
                </c:pt>
                <c:pt idx="2557">
                  <c:v>1.0030000000000001E-5</c:v>
                </c:pt>
                <c:pt idx="2558">
                  <c:v>1.0030000000000001E-5</c:v>
                </c:pt>
                <c:pt idx="2559">
                  <c:v>1.0020000000000001E-5</c:v>
                </c:pt>
                <c:pt idx="2560">
                  <c:v>1.0030000000000001E-5</c:v>
                </c:pt>
                <c:pt idx="2561">
                  <c:v>1.013E-5</c:v>
                </c:pt>
                <c:pt idx="2562">
                  <c:v>1.013E-5</c:v>
                </c:pt>
                <c:pt idx="2563">
                  <c:v>1.0139999999999999E-5</c:v>
                </c:pt>
                <c:pt idx="2564">
                  <c:v>1.013E-5</c:v>
                </c:pt>
                <c:pt idx="2565">
                  <c:v>1.0139999999999999E-5</c:v>
                </c:pt>
                <c:pt idx="2566">
                  <c:v>9.6809999999999993E-6</c:v>
                </c:pt>
                <c:pt idx="2567">
                  <c:v>9.9010000000000006E-6</c:v>
                </c:pt>
                <c:pt idx="2568">
                  <c:v>9.6549999999999999E-6</c:v>
                </c:pt>
                <c:pt idx="2569">
                  <c:v>9.6549999999999999E-6</c:v>
                </c:pt>
                <c:pt idx="2570">
                  <c:v>9.91E-6</c:v>
                </c:pt>
                <c:pt idx="2571">
                  <c:v>1.008E-5</c:v>
                </c:pt>
                <c:pt idx="2572">
                  <c:v>1.0139999999999999E-5</c:v>
                </c:pt>
                <c:pt idx="2573">
                  <c:v>1.0139999999999999E-5</c:v>
                </c:pt>
                <c:pt idx="2574">
                  <c:v>1.0190000000000001E-5</c:v>
                </c:pt>
                <c:pt idx="2575">
                  <c:v>1.0200000000000001E-5</c:v>
                </c:pt>
                <c:pt idx="2576">
                  <c:v>1.0349999999999999E-5</c:v>
                </c:pt>
                <c:pt idx="2577">
                  <c:v>1.0190000000000001E-5</c:v>
                </c:pt>
                <c:pt idx="2578">
                  <c:v>1.042E-5</c:v>
                </c:pt>
                <c:pt idx="2579">
                  <c:v>1.043E-5</c:v>
                </c:pt>
                <c:pt idx="2580">
                  <c:v>1.0360000000000001E-5</c:v>
                </c:pt>
                <c:pt idx="2581">
                  <c:v>1.0380000000000001E-5</c:v>
                </c:pt>
                <c:pt idx="2582">
                  <c:v>1.066E-5</c:v>
                </c:pt>
                <c:pt idx="2583">
                  <c:v>1.065E-5</c:v>
                </c:pt>
                <c:pt idx="2584">
                  <c:v>1.0879999999999999E-5</c:v>
                </c:pt>
                <c:pt idx="2585">
                  <c:v>1.0859999999999999E-5</c:v>
                </c:pt>
                <c:pt idx="2586">
                  <c:v>1.076E-5</c:v>
                </c:pt>
                <c:pt idx="2587">
                  <c:v>1.078E-5</c:v>
                </c:pt>
                <c:pt idx="2588">
                  <c:v>1.078E-5</c:v>
                </c:pt>
                <c:pt idx="2589">
                  <c:v>1.078E-5</c:v>
                </c:pt>
                <c:pt idx="2590">
                  <c:v>1.0869999999999999E-5</c:v>
                </c:pt>
                <c:pt idx="2591">
                  <c:v>1.0869999999999999E-5</c:v>
                </c:pt>
                <c:pt idx="2592">
                  <c:v>1.08E-5</c:v>
                </c:pt>
                <c:pt idx="2593">
                  <c:v>1.0890000000000001E-5</c:v>
                </c:pt>
                <c:pt idx="2594">
                  <c:v>1.046E-5</c:v>
                </c:pt>
                <c:pt idx="2595">
                  <c:v>1.0499999999999999E-5</c:v>
                </c:pt>
                <c:pt idx="2596">
                  <c:v>1.0499999999999999E-5</c:v>
                </c:pt>
                <c:pt idx="2597">
                  <c:v>1.049E-5</c:v>
                </c:pt>
                <c:pt idx="2598">
                  <c:v>1.049E-5</c:v>
                </c:pt>
                <c:pt idx="2599">
                  <c:v>1.0869999999999999E-5</c:v>
                </c:pt>
                <c:pt idx="2600">
                  <c:v>1.0879999999999999E-5</c:v>
                </c:pt>
                <c:pt idx="2601">
                  <c:v>1.0890000000000001E-5</c:v>
                </c:pt>
                <c:pt idx="2602">
                  <c:v>1.0910000000000001E-5</c:v>
                </c:pt>
                <c:pt idx="2603">
                  <c:v>1.0319999999999999E-5</c:v>
                </c:pt>
                <c:pt idx="2604">
                  <c:v>1.031E-5</c:v>
                </c:pt>
                <c:pt idx="2605">
                  <c:v>1.03E-5</c:v>
                </c:pt>
                <c:pt idx="2606">
                  <c:v>1.028E-5</c:v>
                </c:pt>
                <c:pt idx="2607">
                  <c:v>1.029E-5</c:v>
                </c:pt>
                <c:pt idx="2608">
                  <c:v>9.9909999999999997E-6</c:v>
                </c:pt>
                <c:pt idx="2609">
                  <c:v>9.8840000000000006E-6</c:v>
                </c:pt>
                <c:pt idx="2610">
                  <c:v>9.91E-6</c:v>
                </c:pt>
                <c:pt idx="2611">
                  <c:v>9.9550000000000004E-6</c:v>
                </c:pt>
                <c:pt idx="2612">
                  <c:v>9.9550000000000004E-6</c:v>
                </c:pt>
                <c:pt idx="2613">
                  <c:v>1.0360000000000001E-5</c:v>
                </c:pt>
                <c:pt idx="2614">
                  <c:v>1.0210000000000001E-5</c:v>
                </c:pt>
                <c:pt idx="2615">
                  <c:v>1.0169999999999999E-5</c:v>
                </c:pt>
                <c:pt idx="2616">
                  <c:v>1.0210000000000001E-5</c:v>
                </c:pt>
                <c:pt idx="2617">
                  <c:v>1.0210000000000001E-5</c:v>
                </c:pt>
                <c:pt idx="2618">
                  <c:v>1.023E-5</c:v>
                </c:pt>
                <c:pt idx="2619">
                  <c:v>1.022E-5</c:v>
                </c:pt>
                <c:pt idx="2620">
                  <c:v>1.0200000000000001E-5</c:v>
                </c:pt>
                <c:pt idx="2621">
                  <c:v>1.0149999999999999E-5</c:v>
                </c:pt>
                <c:pt idx="2622">
                  <c:v>1.0339999999999999E-5</c:v>
                </c:pt>
                <c:pt idx="2623">
                  <c:v>1.0339999999999999E-5</c:v>
                </c:pt>
                <c:pt idx="2624">
                  <c:v>1.0349999999999999E-5</c:v>
                </c:pt>
                <c:pt idx="2625">
                  <c:v>1.0339999999999999E-5</c:v>
                </c:pt>
                <c:pt idx="2626">
                  <c:v>1.0360000000000001E-5</c:v>
                </c:pt>
                <c:pt idx="2627">
                  <c:v>1.0370000000000001E-5</c:v>
                </c:pt>
                <c:pt idx="2628">
                  <c:v>1.0720000000000001E-5</c:v>
                </c:pt>
                <c:pt idx="2629">
                  <c:v>1.0699999999999999E-5</c:v>
                </c:pt>
                <c:pt idx="2630">
                  <c:v>1.066E-5</c:v>
                </c:pt>
                <c:pt idx="2631">
                  <c:v>1.06E-5</c:v>
                </c:pt>
                <c:pt idx="2632">
                  <c:v>1.058E-5</c:v>
                </c:pt>
                <c:pt idx="2633">
                  <c:v>1.0550000000000001E-5</c:v>
                </c:pt>
                <c:pt idx="2634">
                  <c:v>1.024E-5</c:v>
                </c:pt>
                <c:pt idx="2635">
                  <c:v>1.042E-5</c:v>
                </c:pt>
                <c:pt idx="2636">
                  <c:v>1.041E-5</c:v>
                </c:pt>
                <c:pt idx="2637">
                  <c:v>1.041E-5</c:v>
                </c:pt>
                <c:pt idx="2638">
                  <c:v>1.04E-5</c:v>
                </c:pt>
                <c:pt idx="2639">
                  <c:v>1.04E-5</c:v>
                </c:pt>
                <c:pt idx="2640">
                  <c:v>1.04E-5</c:v>
                </c:pt>
                <c:pt idx="2641">
                  <c:v>1.0319999999999999E-5</c:v>
                </c:pt>
                <c:pt idx="2642">
                  <c:v>1.03E-5</c:v>
                </c:pt>
                <c:pt idx="2643">
                  <c:v>1.029E-5</c:v>
                </c:pt>
                <c:pt idx="2644">
                  <c:v>1.03E-5</c:v>
                </c:pt>
                <c:pt idx="2645">
                  <c:v>1.029E-5</c:v>
                </c:pt>
                <c:pt idx="2646">
                  <c:v>1.029E-5</c:v>
                </c:pt>
                <c:pt idx="2647">
                  <c:v>1.029E-5</c:v>
                </c:pt>
                <c:pt idx="2648">
                  <c:v>1.028E-5</c:v>
                </c:pt>
                <c:pt idx="2649">
                  <c:v>1.028E-5</c:v>
                </c:pt>
                <c:pt idx="2650">
                  <c:v>1.029E-5</c:v>
                </c:pt>
                <c:pt idx="2651">
                  <c:v>1.023E-5</c:v>
                </c:pt>
                <c:pt idx="2652">
                  <c:v>1.023E-5</c:v>
                </c:pt>
                <c:pt idx="2653">
                  <c:v>1.023E-5</c:v>
                </c:pt>
                <c:pt idx="2654">
                  <c:v>9.8479999999999996E-6</c:v>
                </c:pt>
                <c:pt idx="2655">
                  <c:v>9.7159999999999998E-6</c:v>
                </c:pt>
                <c:pt idx="2656">
                  <c:v>9.7340000000000003E-6</c:v>
                </c:pt>
                <c:pt idx="2657">
                  <c:v>9.7419999999999992E-6</c:v>
                </c:pt>
                <c:pt idx="2658">
                  <c:v>9.7340000000000003E-6</c:v>
                </c:pt>
                <c:pt idx="2659">
                  <c:v>9.7599999999999997E-6</c:v>
                </c:pt>
                <c:pt idx="2660">
                  <c:v>9.7510000000000003E-6</c:v>
                </c:pt>
                <c:pt idx="2661">
                  <c:v>9.7599999999999997E-6</c:v>
                </c:pt>
                <c:pt idx="2662">
                  <c:v>1.023E-5</c:v>
                </c:pt>
                <c:pt idx="2663">
                  <c:v>1.022E-5</c:v>
                </c:pt>
                <c:pt idx="2664">
                  <c:v>1.022E-5</c:v>
                </c:pt>
                <c:pt idx="2665">
                  <c:v>1.023E-5</c:v>
                </c:pt>
                <c:pt idx="2666">
                  <c:v>1.024E-5</c:v>
                </c:pt>
                <c:pt idx="2667">
                  <c:v>1.025E-5</c:v>
                </c:pt>
                <c:pt idx="2668">
                  <c:v>1.045E-5</c:v>
                </c:pt>
                <c:pt idx="2669">
                  <c:v>1.0190000000000001E-5</c:v>
                </c:pt>
                <c:pt idx="2670">
                  <c:v>1.0200000000000001E-5</c:v>
                </c:pt>
                <c:pt idx="2671">
                  <c:v>1.0200000000000001E-5</c:v>
                </c:pt>
                <c:pt idx="2672">
                  <c:v>1.026E-5</c:v>
                </c:pt>
                <c:pt idx="2673">
                  <c:v>1.0180000000000001E-5</c:v>
                </c:pt>
                <c:pt idx="2674">
                  <c:v>1.012E-5</c:v>
                </c:pt>
                <c:pt idx="2675">
                  <c:v>1.012E-5</c:v>
                </c:pt>
                <c:pt idx="2676">
                  <c:v>1.0360000000000001E-5</c:v>
                </c:pt>
                <c:pt idx="2677">
                  <c:v>1.03E-5</c:v>
                </c:pt>
                <c:pt idx="2678">
                  <c:v>1.027E-5</c:v>
                </c:pt>
                <c:pt idx="2679">
                  <c:v>1.005E-5</c:v>
                </c:pt>
                <c:pt idx="2680">
                  <c:v>9.9909999999999997E-6</c:v>
                </c:pt>
                <c:pt idx="2681">
                  <c:v>9.9639999999999998E-6</c:v>
                </c:pt>
                <c:pt idx="2682">
                  <c:v>9.9820000000000003E-6</c:v>
                </c:pt>
                <c:pt idx="2683">
                  <c:v>9.9729999999999992E-6</c:v>
                </c:pt>
                <c:pt idx="2684">
                  <c:v>9.9909999999999997E-6</c:v>
                </c:pt>
                <c:pt idx="2685">
                  <c:v>1.0020000000000001E-5</c:v>
                </c:pt>
                <c:pt idx="2686">
                  <c:v>9.91E-6</c:v>
                </c:pt>
                <c:pt idx="2687">
                  <c:v>9.91E-6</c:v>
                </c:pt>
                <c:pt idx="2688">
                  <c:v>9.9189999999999994E-6</c:v>
                </c:pt>
                <c:pt idx="2689">
                  <c:v>9.9280000000000005E-6</c:v>
                </c:pt>
                <c:pt idx="2690">
                  <c:v>9.9459999999999993E-6</c:v>
                </c:pt>
                <c:pt idx="2691">
                  <c:v>9.91E-6</c:v>
                </c:pt>
                <c:pt idx="2692">
                  <c:v>9.9280000000000005E-6</c:v>
                </c:pt>
                <c:pt idx="2693">
                  <c:v>9.9459999999999993E-6</c:v>
                </c:pt>
                <c:pt idx="2694">
                  <c:v>9.9189999999999994E-6</c:v>
                </c:pt>
                <c:pt idx="2695">
                  <c:v>9.9369999999999999E-6</c:v>
                </c:pt>
                <c:pt idx="2696">
                  <c:v>9.9550000000000004E-6</c:v>
                </c:pt>
                <c:pt idx="2697">
                  <c:v>9.9550000000000004E-6</c:v>
                </c:pt>
                <c:pt idx="2698">
                  <c:v>9.9550000000000004E-6</c:v>
                </c:pt>
                <c:pt idx="2699">
                  <c:v>9.9729999999999992E-6</c:v>
                </c:pt>
                <c:pt idx="2700">
                  <c:v>1.042E-5</c:v>
                </c:pt>
                <c:pt idx="2701">
                  <c:v>1.042E-5</c:v>
                </c:pt>
                <c:pt idx="2702">
                  <c:v>8.9430000000000006E-6</c:v>
                </c:pt>
                <c:pt idx="2703">
                  <c:v>9.0890000000000006E-6</c:v>
                </c:pt>
                <c:pt idx="2704">
                  <c:v>9.1470000000000007E-6</c:v>
                </c:pt>
                <c:pt idx="2705">
                  <c:v>9.1390000000000001E-6</c:v>
                </c:pt>
                <c:pt idx="2706">
                  <c:v>9.1719999999999996E-6</c:v>
                </c:pt>
                <c:pt idx="2707">
                  <c:v>1.064E-5</c:v>
                </c:pt>
                <c:pt idx="2708">
                  <c:v>1.028E-5</c:v>
                </c:pt>
                <c:pt idx="2709">
                  <c:v>1.03E-5</c:v>
                </c:pt>
                <c:pt idx="2710">
                  <c:v>1.0339999999999999E-5</c:v>
                </c:pt>
                <c:pt idx="2711">
                  <c:v>1.0380000000000001E-5</c:v>
                </c:pt>
                <c:pt idx="2712">
                  <c:v>9.6900000000000004E-6</c:v>
                </c:pt>
                <c:pt idx="2713">
                  <c:v>9.577E-6</c:v>
                </c:pt>
                <c:pt idx="2714">
                  <c:v>1.046E-5</c:v>
                </c:pt>
                <c:pt idx="2715">
                  <c:v>1.046E-5</c:v>
                </c:pt>
                <c:pt idx="2716">
                  <c:v>1.045E-5</c:v>
                </c:pt>
                <c:pt idx="2717">
                  <c:v>1.047E-5</c:v>
                </c:pt>
                <c:pt idx="2718">
                  <c:v>1.047E-5</c:v>
                </c:pt>
                <c:pt idx="2719">
                  <c:v>1.046E-5</c:v>
                </c:pt>
                <c:pt idx="2720">
                  <c:v>1.048E-5</c:v>
                </c:pt>
                <c:pt idx="2721">
                  <c:v>1.047E-5</c:v>
                </c:pt>
                <c:pt idx="2722">
                  <c:v>1.0339999999999999E-5</c:v>
                </c:pt>
                <c:pt idx="2723">
                  <c:v>1.0329999999999999E-5</c:v>
                </c:pt>
                <c:pt idx="2724">
                  <c:v>9.7510000000000003E-6</c:v>
                </c:pt>
                <c:pt idx="2725">
                  <c:v>9.7419999999999992E-6</c:v>
                </c:pt>
                <c:pt idx="2726">
                  <c:v>9.7510000000000003E-6</c:v>
                </c:pt>
                <c:pt idx="2727">
                  <c:v>1.04E-5</c:v>
                </c:pt>
                <c:pt idx="2728">
                  <c:v>9.577E-6</c:v>
                </c:pt>
                <c:pt idx="2729">
                  <c:v>9.6029999999999994E-6</c:v>
                </c:pt>
                <c:pt idx="2730">
                  <c:v>1.0499999999999999E-5</c:v>
                </c:pt>
                <c:pt idx="2731">
                  <c:v>1.0509999999999999E-5</c:v>
                </c:pt>
                <c:pt idx="2732">
                  <c:v>1.048E-5</c:v>
                </c:pt>
                <c:pt idx="2733">
                  <c:v>1.0370000000000001E-5</c:v>
                </c:pt>
                <c:pt idx="2734">
                  <c:v>1.0370000000000001E-5</c:v>
                </c:pt>
                <c:pt idx="2735">
                  <c:v>1.0360000000000001E-5</c:v>
                </c:pt>
                <c:pt idx="2736">
                  <c:v>1.0190000000000001E-5</c:v>
                </c:pt>
                <c:pt idx="2737">
                  <c:v>1.028E-5</c:v>
                </c:pt>
                <c:pt idx="2738">
                  <c:v>1.0339999999999999E-5</c:v>
                </c:pt>
                <c:pt idx="2739">
                  <c:v>1.031E-5</c:v>
                </c:pt>
                <c:pt idx="2740">
                  <c:v>1.0329999999999999E-5</c:v>
                </c:pt>
                <c:pt idx="2741">
                  <c:v>1.0339999999999999E-5</c:v>
                </c:pt>
                <c:pt idx="2742">
                  <c:v>1.0339999999999999E-5</c:v>
                </c:pt>
                <c:pt idx="2743">
                  <c:v>1.0339999999999999E-5</c:v>
                </c:pt>
                <c:pt idx="2744">
                  <c:v>1.043E-5</c:v>
                </c:pt>
                <c:pt idx="2745">
                  <c:v>1.044E-5</c:v>
                </c:pt>
                <c:pt idx="2746">
                  <c:v>1.0509999999999999E-5</c:v>
                </c:pt>
                <c:pt idx="2747">
                  <c:v>1.0560000000000001E-5</c:v>
                </c:pt>
                <c:pt idx="2748">
                  <c:v>1.042E-5</c:v>
                </c:pt>
                <c:pt idx="2749">
                  <c:v>9.8570000000000007E-6</c:v>
                </c:pt>
                <c:pt idx="2750">
                  <c:v>9.9639999999999998E-6</c:v>
                </c:pt>
                <c:pt idx="2751">
                  <c:v>9.8660000000000001E-6</c:v>
                </c:pt>
                <c:pt idx="2752">
                  <c:v>9.8840000000000006E-6</c:v>
                </c:pt>
                <c:pt idx="2753">
                  <c:v>9.8660000000000001E-6</c:v>
                </c:pt>
                <c:pt idx="2754">
                  <c:v>9.8570000000000007E-6</c:v>
                </c:pt>
                <c:pt idx="2755">
                  <c:v>9.8660000000000001E-6</c:v>
                </c:pt>
                <c:pt idx="2756">
                  <c:v>9.8570000000000007E-6</c:v>
                </c:pt>
                <c:pt idx="2757">
                  <c:v>9.8570000000000007E-6</c:v>
                </c:pt>
                <c:pt idx="2758">
                  <c:v>9.8749999999999995E-6</c:v>
                </c:pt>
                <c:pt idx="2759">
                  <c:v>9.9369999999999999E-6</c:v>
                </c:pt>
                <c:pt idx="2760">
                  <c:v>9.8390000000000002E-6</c:v>
                </c:pt>
                <c:pt idx="2761">
                  <c:v>9.8300000000000008E-6</c:v>
                </c:pt>
                <c:pt idx="2762">
                  <c:v>9.8479999999999996E-6</c:v>
                </c:pt>
                <c:pt idx="2763">
                  <c:v>9.8300000000000008E-6</c:v>
                </c:pt>
                <c:pt idx="2764">
                  <c:v>9.8390000000000002E-6</c:v>
                </c:pt>
                <c:pt idx="2765">
                  <c:v>9.6900000000000004E-6</c:v>
                </c:pt>
                <c:pt idx="2766">
                  <c:v>9.6719999999999999E-6</c:v>
                </c:pt>
                <c:pt idx="2767">
                  <c:v>9.6809999999999993E-6</c:v>
                </c:pt>
                <c:pt idx="2768">
                  <c:v>9.6639999999999993E-6</c:v>
                </c:pt>
                <c:pt idx="2769">
                  <c:v>9.6290000000000005E-6</c:v>
                </c:pt>
                <c:pt idx="2770">
                  <c:v>9.6290000000000005E-6</c:v>
                </c:pt>
                <c:pt idx="2771">
                  <c:v>9.6120000000000005E-6</c:v>
                </c:pt>
                <c:pt idx="2772">
                  <c:v>9.6120000000000005E-6</c:v>
                </c:pt>
                <c:pt idx="2773">
                  <c:v>9.6029999999999994E-6</c:v>
                </c:pt>
                <c:pt idx="2774">
                  <c:v>9.5680000000000005E-6</c:v>
                </c:pt>
                <c:pt idx="2775">
                  <c:v>9.5680000000000005E-6</c:v>
                </c:pt>
                <c:pt idx="2776">
                  <c:v>9.5249999999999994E-6</c:v>
                </c:pt>
                <c:pt idx="2777">
                  <c:v>9.5000000000000005E-6</c:v>
                </c:pt>
                <c:pt idx="2778">
                  <c:v>9.6120000000000005E-6</c:v>
                </c:pt>
                <c:pt idx="2779">
                  <c:v>9.6199999999999994E-6</c:v>
                </c:pt>
                <c:pt idx="2780">
                  <c:v>9.6120000000000005E-6</c:v>
                </c:pt>
                <c:pt idx="2781">
                  <c:v>9.6029999999999994E-6</c:v>
                </c:pt>
                <c:pt idx="2782">
                  <c:v>9.6029999999999994E-6</c:v>
                </c:pt>
                <c:pt idx="2783">
                  <c:v>9.6120000000000005E-6</c:v>
                </c:pt>
                <c:pt idx="2784">
                  <c:v>9.6029999999999994E-6</c:v>
                </c:pt>
                <c:pt idx="2785">
                  <c:v>9.5859999999999994E-6</c:v>
                </c:pt>
                <c:pt idx="2786">
                  <c:v>9.5859999999999994E-6</c:v>
                </c:pt>
                <c:pt idx="2787">
                  <c:v>9.594E-6</c:v>
                </c:pt>
                <c:pt idx="2788">
                  <c:v>9.5680000000000005E-6</c:v>
                </c:pt>
                <c:pt idx="2789">
                  <c:v>9.5680000000000005E-6</c:v>
                </c:pt>
                <c:pt idx="2790">
                  <c:v>9.5680000000000005E-6</c:v>
                </c:pt>
                <c:pt idx="2791">
                  <c:v>9.5680000000000005E-6</c:v>
                </c:pt>
                <c:pt idx="2792">
                  <c:v>9.9369999999999999E-6</c:v>
                </c:pt>
                <c:pt idx="2793">
                  <c:v>9.7950000000000002E-6</c:v>
                </c:pt>
                <c:pt idx="2794">
                  <c:v>9.7769999999999997E-6</c:v>
                </c:pt>
                <c:pt idx="2795">
                  <c:v>9.7159999999999998E-6</c:v>
                </c:pt>
                <c:pt idx="2796">
                  <c:v>9.9010000000000006E-6</c:v>
                </c:pt>
                <c:pt idx="2797">
                  <c:v>1.025E-5</c:v>
                </c:pt>
                <c:pt idx="2798">
                  <c:v>9.6719999999999999E-6</c:v>
                </c:pt>
                <c:pt idx="2799">
                  <c:v>9.6549999999999999E-6</c:v>
                </c:pt>
                <c:pt idx="2800">
                  <c:v>9.6639999999999993E-6</c:v>
                </c:pt>
                <c:pt idx="2801">
                  <c:v>9.6719999999999999E-6</c:v>
                </c:pt>
                <c:pt idx="2802">
                  <c:v>1.023E-5</c:v>
                </c:pt>
                <c:pt idx="2803">
                  <c:v>1.028E-5</c:v>
                </c:pt>
                <c:pt idx="2804">
                  <c:v>1.005E-5</c:v>
                </c:pt>
                <c:pt idx="2805">
                  <c:v>1.011E-5</c:v>
                </c:pt>
                <c:pt idx="2806">
                  <c:v>9.8300000000000008E-6</c:v>
                </c:pt>
                <c:pt idx="2807">
                  <c:v>9.8209999999999997E-6</c:v>
                </c:pt>
                <c:pt idx="2808">
                  <c:v>9.7690000000000008E-6</c:v>
                </c:pt>
                <c:pt idx="2809">
                  <c:v>9.7599999999999997E-6</c:v>
                </c:pt>
                <c:pt idx="2810">
                  <c:v>9.8209999999999997E-6</c:v>
                </c:pt>
                <c:pt idx="2811">
                  <c:v>1.012E-5</c:v>
                </c:pt>
                <c:pt idx="2812">
                  <c:v>1.011E-5</c:v>
                </c:pt>
                <c:pt idx="2813">
                  <c:v>1.009E-5</c:v>
                </c:pt>
                <c:pt idx="2814">
                  <c:v>9.8749999999999995E-6</c:v>
                </c:pt>
                <c:pt idx="2815">
                  <c:v>9.8919999999999995E-6</c:v>
                </c:pt>
                <c:pt idx="2816">
                  <c:v>9.8919999999999995E-6</c:v>
                </c:pt>
                <c:pt idx="2817">
                  <c:v>1.028E-5</c:v>
                </c:pt>
                <c:pt idx="2818">
                  <c:v>1.029E-5</c:v>
                </c:pt>
                <c:pt idx="2819">
                  <c:v>1.026E-5</c:v>
                </c:pt>
                <c:pt idx="2820">
                  <c:v>1.028E-5</c:v>
                </c:pt>
                <c:pt idx="2821">
                  <c:v>1.027E-5</c:v>
                </c:pt>
                <c:pt idx="2822">
                  <c:v>1.027E-5</c:v>
                </c:pt>
                <c:pt idx="2823">
                  <c:v>9.9550000000000004E-6</c:v>
                </c:pt>
                <c:pt idx="2824">
                  <c:v>1.0020000000000001E-5</c:v>
                </c:pt>
                <c:pt idx="2825">
                  <c:v>1.0010000000000001E-5</c:v>
                </c:pt>
                <c:pt idx="2826">
                  <c:v>1.0000000000000001E-5</c:v>
                </c:pt>
                <c:pt idx="2827">
                  <c:v>1.0010000000000001E-5</c:v>
                </c:pt>
                <c:pt idx="2828">
                  <c:v>1.0000000000000001E-5</c:v>
                </c:pt>
                <c:pt idx="2829">
                  <c:v>1.012E-5</c:v>
                </c:pt>
                <c:pt idx="2830">
                  <c:v>1.012E-5</c:v>
                </c:pt>
                <c:pt idx="2831">
                  <c:v>1.012E-5</c:v>
                </c:pt>
                <c:pt idx="2832">
                  <c:v>1.012E-5</c:v>
                </c:pt>
                <c:pt idx="2833">
                  <c:v>1.0169999999999999E-5</c:v>
                </c:pt>
                <c:pt idx="2834">
                  <c:v>1.0180000000000001E-5</c:v>
                </c:pt>
                <c:pt idx="2835">
                  <c:v>1.0180000000000001E-5</c:v>
                </c:pt>
                <c:pt idx="2836">
                  <c:v>1.0190000000000001E-5</c:v>
                </c:pt>
                <c:pt idx="2837">
                  <c:v>1.0180000000000001E-5</c:v>
                </c:pt>
                <c:pt idx="2838">
                  <c:v>1.0180000000000001E-5</c:v>
                </c:pt>
                <c:pt idx="2839">
                  <c:v>1.0190000000000001E-5</c:v>
                </c:pt>
                <c:pt idx="2840">
                  <c:v>1.0169999999999999E-5</c:v>
                </c:pt>
                <c:pt idx="2841">
                  <c:v>1.0180000000000001E-5</c:v>
                </c:pt>
                <c:pt idx="2842">
                  <c:v>1.0169999999999999E-5</c:v>
                </c:pt>
                <c:pt idx="2843">
                  <c:v>1.022E-5</c:v>
                </c:pt>
                <c:pt idx="2844">
                  <c:v>1.0169999999999999E-5</c:v>
                </c:pt>
                <c:pt idx="2845">
                  <c:v>1.0139999999999999E-5</c:v>
                </c:pt>
                <c:pt idx="2846">
                  <c:v>1.012E-5</c:v>
                </c:pt>
                <c:pt idx="2847">
                  <c:v>1.013E-5</c:v>
                </c:pt>
                <c:pt idx="2848">
                  <c:v>1.012E-5</c:v>
                </c:pt>
                <c:pt idx="2849">
                  <c:v>1.012E-5</c:v>
                </c:pt>
                <c:pt idx="2850">
                  <c:v>1.012E-5</c:v>
                </c:pt>
                <c:pt idx="2851">
                  <c:v>1.012E-5</c:v>
                </c:pt>
                <c:pt idx="2852">
                  <c:v>1.013E-5</c:v>
                </c:pt>
                <c:pt idx="2853">
                  <c:v>1.013E-5</c:v>
                </c:pt>
                <c:pt idx="2854">
                  <c:v>1.013E-5</c:v>
                </c:pt>
                <c:pt idx="2855">
                  <c:v>1.0169999999999999E-5</c:v>
                </c:pt>
                <c:pt idx="2856">
                  <c:v>1.0169999999999999E-5</c:v>
                </c:pt>
                <c:pt idx="2857">
                  <c:v>1.0139999999999999E-5</c:v>
                </c:pt>
                <c:pt idx="2858">
                  <c:v>1.0159999999999999E-5</c:v>
                </c:pt>
                <c:pt idx="2859">
                  <c:v>1.0159999999999999E-5</c:v>
                </c:pt>
                <c:pt idx="2860">
                  <c:v>1.0139999999999999E-5</c:v>
                </c:pt>
                <c:pt idx="2861">
                  <c:v>1.0149999999999999E-5</c:v>
                </c:pt>
                <c:pt idx="2862">
                  <c:v>1.013E-5</c:v>
                </c:pt>
                <c:pt idx="2863">
                  <c:v>1.005E-5</c:v>
                </c:pt>
                <c:pt idx="2864">
                  <c:v>1.006E-5</c:v>
                </c:pt>
                <c:pt idx="2865">
                  <c:v>1.012E-5</c:v>
                </c:pt>
                <c:pt idx="2866">
                  <c:v>1.0020000000000001E-5</c:v>
                </c:pt>
                <c:pt idx="2867">
                  <c:v>1.0030000000000001E-5</c:v>
                </c:pt>
                <c:pt idx="2868">
                  <c:v>1.005E-5</c:v>
                </c:pt>
                <c:pt idx="2869">
                  <c:v>1.004E-5</c:v>
                </c:pt>
                <c:pt idx="2870">
                  <c:v>1.004E-5</c:v>
                </c:pt>
                <c:pt idx="2871">
                  <c:v>1.008E-5</c:v>
                </c:pt>
                <c:pt idx="2872">
                  <c:v>1.007E-5</c:v>
                </c:pt>
                <c:pt idx="2873">
                  <c:v>1.01E-5</c:v>
                </c:pt>
                <c:pt idx="2874">
                  <c:v>1.0149999999999999E-5</c:v>
                </c:pt>
                <c:pt idx="2875">
                  <c:v>1.0149999999999999E-5</c:v>
                </c:pt>
                <c:pt idx="2876">
                  <c:v>1.012E-5</c:v>
                </c:pt>
                <c:pt idx="2877">
                  <c:v>1.0149999999999999E-5</c:v>
                </c:pt>
                <c:pt idx="2878">
                  <c:v>1.0169999999999999E-5</c:v>
                </c:pt>
                <c:pt idx="2879">
                  <c:v>9.8660000000000001E-6</c:v>
                </c:pt>
                <c:pt idx="2880">
                  <c:v>1.004E-5</c:v>
                </c:pt>
                <c:pt idx="2881">
                  <c:v>9.9459999999999993E-6</c:v>
                </c:pt>
                <c:pt idx="2882">
                  <c:v>9.9820000000000003E-6</c:v>
                </c:pt>
                <c:pt idx="2883">
                  <c:v>1.005E-5</c:v>
                </c:pt>
                <c:pt idx="2884">
                  <c:v>9.7599999999999997E-6</c:v>
                </c:pt>
                <c:pt idx="2885">
                  <c:v>9.7599999999999997E-6</c:v>
                </c:pt>
                <c:pt idx="2886">
                  <c:v>9.7599999999999997E-6</c:v>
                </c:pt>
                <c:pt idx="2887">
                  <c:v>9.7510000000000003E-6</c:v>
                </c:pt>
                <c:pt idx="2888">
                  <c:v>9.8919999999999995E-6</c:v>
                </c:pt>
                <c:pt idx="2889">
                  <c:v>9.8570000000000007E-6</c:v>
                </c:pt>
                <c:pt idx="2890">
                  <c:v>9.8749999999999995E-6</c:v>
                </c:pt>
                <c:pt idx="2891">
                  <c:v>9.7690000000000008E-6</c:v>
                </c:pt>
                <c:pt idx="2892">
                  <c:v>9.8479999999999996E-6</c:v>
                </c:pt>
                <c:pt idx="2893">
                  <c:v>9.8479999999999996E-6</c:v>
                </c:pt>
                <c:pt idx="2894">
                  <c:v>9.8570000000000007E-6</c:v>
                </c:pt>
                <c:pt idx="2895">
                  <c:v>9.8570000000000007E-6</c:v>
                </c:pt>
                <c:pt idx="2896">
                  <c:v>9.8660000000000001E-6</c:v>
                </c:pt>
                <c:pt idx="2897">
                  <c:v>9.8749999999999995E-6</c:v>
                </c:pt>
                <c:pt idx="2898">
                  <c:v>9.8749999999999995E-6</c:v>
                </c:pt>
                <c:pt idx="2899">
                  <c:v>9.8840000000000006E-6</c:v>
                </c:pt>
                <c:pt idx="2900">
                  <c:v>9.8919999999999995E-6</c:v>
                </c:pt>
                <c:pt idx="2901">
                  <c:v>9.8919999999999995E-6</c:v>
                </c:pt>
                <c:pt idx="2902">
                  <c:v>9.8300000000000008E-6</c:v>
                </c:pt>
                <c:pt idx="2903">
                  <c:v>9.8390000000000002E-6</c:v>
                </c:pt>
                <c:pt idx="2904">
                  <c:v>9.8300000000000008E-6</c:v>
                </c:pt>
                <c:pt idx="2905">
                  <c:v>9.8390000000000002E-6</c:v>
                </c:pt>
                <c:pt idx="2906">
                  <c:v>9.9459999999999993E-6</c:v>
                </c:pt>
                <c:pt idx="2907">
                  <c:v>9.9639999999999998E-6</c:v>
                </c:pt>
                <c:pt idx="2908">
                  <c:v>9.9639999999999998E-6</c:v>
                </c:pt>
                <c:pt idx="2909">
                  <c:v>1.0370000000000001E-5</c:v>
                </c:pt>
                <c:pt idx="2910">
                  <c:v>9.6290000000000005E-6</c:v>
                </c:pt>
                <c:pt idx="2911">
                  <c:v>9.6379999999999999E-6</c:v>
                </c:pt>
                <c:pt idx="2912">
                  <c:v>9.6719999999999999E-6</c:v>
                </c:pt>
                <c:pt idx="2913">
                  <c:v>9.6979999999999993E-6</c:v>
                </c:pt>
                <c:pt idx="2914">
                  <c:v>9.7159999999999998E-6</c:v>
                </c:pt>
                <c:pt idx="2915">
                  <c:v>9.7340000000000003E-6</c:v>
                </c:pt>
                <c:pt idx="2916">
                  <c:v>9.7690000000000008E-6</c:v>
                </c:pt>
                <c:pt idx="2917">
                  <c:v>9.9010000000000006E-6</c:v>
                </c:pt>
                <c:pt idx="2918">
                  <c:v>9.8919999999999995E-6</c:v>
                </c:pt>
                <c:pt idx="2919">
                  <c:v>9.8209999999999997E-6</c:v>
                </c:pt>
                <c:pt idx="2920">
                  <c:v>9.8300000000000008E-6</c:v>
                </c:pt>
                <c:pt idx="2921">
                  <c:v>9.8660000000000001E-6</c:v>
                </c:pt>
                <c:pt idx="2922">
                  <c:v>9.9010000000000006E-6</c:v>
                </c:pt>
                <c:pt idx="2923">
                  <c:v>9.8919999999999995E-6</c:v>
                </c:pt>
                <c:pt idx="2924">
                  <c:v>9.91E-6</c:v>
                </c:pt>
                <c:pt idx="2925">
                  <c:v>9.91E-6</c:v>
                </c:pt>
                <c:pt idx="2926">
                  <c:v>9.91E-6</c:v>
                </c:pt>
                <c:pt idx="2927">
                  <c:v>9.9909999999999997E-6</c:v>
                </c:pt>
                <c:pt idx="2928">
                  <c:v>9.9729999999999992E-6</c:v>
                </c:pt>
                <c:pt idx="2929">
                  <c:v>9.9820000000000003E-6</c:v>
                </c:pt>
                <c:pt idx="2930">
                  <c:v>1.0149999999999999E-5</c:v>
                </c:pt>
                <c:pt idx="2931">
                  <c:v>1.0169999999999999E-5</c:v>
                </c:pt>
                <c:pt idx="2932">
                  <c:v>1.013E-5</c:v>
                </c:pt>
                <c:pt idx="2933">
                  <c:v>1.0169999999999999E-5</c:v>
                </c:pt>
                <c:pt idx="2934">
                  <c:v>1.0169999999999999E-5</c:v>
                </c:pt>
                <c:pt idx="2935">
                  <c:v>1.0180000000000001E-5</c:v>
                </c:pt>
                <c:pt idx="2936">
                  <c:v>1.0190000000000001E-5</c:v>
                </c:pt>
                <c:pt idx="2937">
                  <c:v>1.0200000000000001E-5</c:v>
                </c:pt>
                <c:pt idx="2938">
                  <c:v>1.0210000000000001E-5</c:v>
                </c:pt>
                <c:pt idx="2939">
                  <c:v>1.0200000000000001E-5</c:v>
                </c:pt>
                <c:pt idx="2940">
                  <c:v>1.0210000000000001E-5</c:v>
                </c:pt>
                <c:pt idx="2941">
                  <c:v>1.0210000000000001E-5</c:v>
                </c:pt>
                <c:pt idx="2942">
                  <c:v>1.022E-5</c:v>
                </c:pt>
                <c:pt idx="2943">
                  <c:v>1.0190000000000001E-5</c:v>
                </c:pt>
                <c:pt idx="2944">
                  <c:v>1.028E-5</c:v>
                </c:pt>
                <c:pt idx="2945">
                  <c:v>1.029E-5</c:v>
                </c:pt>
                <c:pt idx="2946">
                  <c:v>1.0329999999999999E-5</c:v>
                </c:pt>
                <c:pt idx="2947">
                  <c:v>1.0339999999999999E-5</c:v>
                </c:pt>
                <c:pt idx="2948">
                  <c:v>1.0339999999999999E-5</c:v>
                </c:pt>
                <c:pt idx="2949">
                  <c:v>1.0339999999999999E-5</c:v>
                </c:pt>
                <c:pt idx="2950">
                  <c:v>1.0349999999999999E-5</c:v>
                </c:pt>
                <c:pt idx="2951">
                  <c:v>1.0349999999999999E-5</c:v>
                </c:pt>
                <c:pt idx="2952">
                  <c:v>1.0360000000000001E-5</c:v>
                </c:pt>
                <c:pt idx="2953">
                  <c:v>1.0370000000000001E-5</c:v>
                </c:pt>
                <c:pt idx="2954">
                  <c:v>1.0380000000000001E-5</c:v>
                </c:pt>
                <c:pt idx="2955">
                  <c:v>1.041E-5</c:v>
                </c:pt>
                <c:pt idx="2956">
                  <c:v>1.042E-5</c:v>
                </c:pt>
                <c:pt idx="2957">
                  <c:v>1.042E-5</c:v>
                </c:pt>
                <c:pt idx="2958">
                  <c:v>1.042E-5</c:v>
                </c:pt>
                <c:pt idx="2959">
                  <c:v>1.044E-5</c:v>
                </c:pt>
                <c:pt idx="2960">
                  <c:v>1.0349999999999999E-5</c:v>
                </c:pt>
                <c:pt idx="2961">
                  <c:v>1.0370000000000001E-5</c:v>
                </c:pt>
                <c:pt idx="2962">
                  <c:v>1.0349999999999999E-5</c:v>
                </c:pt>
                <c:pt idx="2963">
                  <c:v>1.0349999999999999E-5</c:v>
                </c:pt>
                <c:pt idx="2964">
                  <c:v>1.0349999999999999E-5</c:v>
                </c:pt>
                <c:pt idx="2965">
                  <c:v>1.0360000000000001E-5</c:v>
                </c:pt>
                <c:pt idx="2966">
                  <c:v>1.039E-5</c:v>
                </c:pt>
                <c:pt idx="2967">
                  <c:v>1.0380000000000001E-5</c:v>
                </c:pt>
                <c:pt idx="2968">
                  <c:v>1.0360000000000001E-5</c:v>
                </c:pt>
                <c:pt idx="2969">
                  <c:v>1.0360000000000001E-5</c:v>
                </c:pt>
                <c:pt idx="2970">
                  <c:v>1.058E-5</c:v>
                </c:pt>
                <c:pt idx="2971">
                  <c:v>1.057E-5</c:v>
                </c:pt>
                <c:pt idx="2972">
                  <c:v>1.0509999999999999E-5</c:v>
                </c:pt>
                <c:pt idx="2973">
                  <c:v>1.0509999999999999E-5</c:v>
                </c:pt>
                <c:pt idx="2974">
                  <c:v>1.065E-5</c:v>
                </c:pt>
                <c:pt idx="2975">
                  <c:v>1.0159999999999999E-5</c:v>
                </c:pt>
                <c:pt idx="2976">
                  <c:v>1.024E-5</c:v>
                </c:pt>
                <c:pt idx="2977">
                  <c:v>1.0210000000000001E-5</c:v>
                </c:pt>
                <c:pt idx="2978">
                  <c:v>1.095E-5</c:v>
                </c:pt>
                <c:pt idx="2979">
                  <c:v>1.095E-5</c:v>
                </c:pt>
                <c:pt idx="2980">
                  <c:v>1.096E-5</c:v>
                </c:pt>
                <c:pt idx="2981">
                  <c:v>1.094E-5</c:v>
                </c:pt>
                <c:pt idx="2982">
                  <c:v>1.096E-5</c:v>
                </c:pt>
                <c:pt idx="2983">
                  <c:v>1.094E-5</c:v>
                </c:pt>
                <c:pt idx="2984">
                  <c:v>1.094E-5</c:v>
                </c:pt>
                <c:pt idx="2985">
                  <c:v>1.094E-5</c:v>
                </c:pt>
                <c:pt idx="2986">
                  <c:v>1.095E-5</c:v>
                </c:pt>
                <c:pt idx="2987">
                  <c:v>1.094E-5</c:v>
                </c:pt>
                <c:pt idx="2988">
                  <c:v>1.094E-5</c:v>
                </c:pt>
                <c:pt idx="2989">
                  <c:v>1.095E-5</c:v>
                </c:pt>
                <c:pt idx="2990">
                  <c:v>1.095E-5</c:v>
                </c:pt>
                <c:pt idx="2991">
                  <c:v>1.095E-5</c:v>
                </c:pt>
                <c:pt idx="2992">
                  <c:v>1.005E-5</c:v>
                </c:pt>
                <c:pt idx="2993">
                  <c:v>1.012E-5</c:v>
                </c:pt>
                <c:pt idx="2994">
                  <c:v>1.0149999999999999E-5</c:v>
                </c:pt>
                <c:pt idx="2995">
                  <c:v>9.2129999999999997E-6</c:v>
                </c:pt>
                <c:pt idx="2996">
                  <c:v>9.2380000000000003E-6</c:v>
                </c:pt>
                <c:pt idx="2997">
                  <c:v>9.1719999999999996E-6</c:v>
                </c:pt>
                <c:pt idx="2998">
                  <c:v>9.5000000000000005E-6</c:v>
                </c:pt>
                <c:pt idx="2999">
                  <c:v>9.6029999999999994E-6</c:v>
                </c:pt>
                <c:pt idx="3000">
                  <c:v>9.6290000000000005E-6</c:v>
                </c:pt>
                <c:pt idx="3001">
                  <c:v>9.6460000000000005E-6</c:v>
                </c:pt>
                <c:pt idx="3002">
                  <c:v>1.007E-5</c:v>
                </c:pt>
                <c:pt idx="3003">
                  <c:v>1.008E-5</c:v>
                </c:pt>
                <c:pt idx="3004">
                  <c:v>1.009E-5</c:v>
                </c:pt>
                <c:pt idx="3005">
                  <c:v>1.01E-5</c:v>
                </c:pt>
                <c:pt idx="3006">
                  <c:v>1.01E-5</c:v>
                </c:pt>
                <c:pt idx="3007">
                  <c:v>1.005E-5</c:v>
                </c:pt>
                <c:pt idx="3008">
                  <c:v>1.009E-5</c:v>
                </c:pt>
                <c:pt idx="3009">
                  <c:v>1.012E-5</c:v>
                </c:pt>
                <c:pt idx="3010">
                  <c:v>1.0169999999999999E-5</c:v>
                </c:pt>
                <c:pt idx="3011">
                  <c:v>1.0180000000000001E-5</c:v>
                </c:pt>
                <c:pt idx="3012">
                  <c:v>1.0180000000000001E-5</c:v>
                </c:pt>
                <c:pt idx="3013">
                  <c:v>1.0180000000000001E-5</c:v>
                </c:pt>
                <c:pt idx="3014">
                  <c:v>1.0190000000000001E-5</c:v>
                </c:pt>
                <c:pt idx="3015">
                  <c:v>1.013E-5</c:v>
                </c:pt>
                <c:pt idx="3016">
                  <c:v>1.012E-5</c:v>
                </c:pt>
                <c:pt idx="3017">
                  <c:v>1.013E-5</c:v>
                </c:pt>
                <c:pt idx="3018">
                  <c:v>1.0169999999999999E-5</c:v>
                </c:pt>
                <c:pt idx="3019">
                  <c:v>1.0169999999999999E-5</c:v>
                </c:pt>
                <c:pt idx="3020">
                  <c:v>1.0180000000000001E-5</c:v>
                </c:pt>
                <c:pt idx="3021">
                  <c:v>1.0180000000000001E-5</c:v>
                </c:pt>
                <c:pt idx="3022">
                  <c:v>1.0200000000000001E-5</c:v>
                </c:pt>
                <c:pt idx="3023">
                  <c:v>1.0180000000000001E-5</c:v>
                </c:pt>
                <c:pt idx="3024">
                  <c:v>1.0190000000000001E-5</c:v>
                </c:pt>
                <c:pt idx="3025">
                  <c:v>1.0190000000000001E-5</c:v>
                </c:pt>
                <c:pt idx="3026">
                  <c:v>1.0190000000000001E-5</c:v>
                </c:pt>
                <c:pt idx="3027">
                  <c:v>1.0200000000000001E-5</c:v>
                </c:pt>
                <c:pt idx="3028">
                  <c:v>1.0200000000000001E-5</c:v>
                </c:pt>
                <c:pt idx="3029">
                  <c:v>1.03E-5</c:v>
                </c:pt>
                <c:pt idx="3030">
                  <c:v>1.03E-5</c:v>
                </c:pt>
                <c:pt idx="3031">
                  <c:v>1.028E-5</c:v>
                </c:pt>
                <c:pt idx="3032">
                  <c:v>1.03E-5</c:v>
                </c:pt>
                <c:pt idx="3033">
                  <c:v>1.029E-5</c:v>
                </c:pt>
                <c:pt idx="3034">
                  <c:v>1.027E-5</c:v>
                </c:pt>
                <c:pt idx="3035">
                  <c:v>1.026E-5</c:v>
                </c:pt>
                <c:pt idx="3036">
                  <c:v>1.026E-5</c:v>
                </c:pt>
                <c:pt idx="3037">
                  <c:v>1.028E-5</c:v>
                </c:pt>
                <c:pt idx="3038">
                  <c:v>1.043E-5</c:v>
                </c:pt>
                <c:pt idx="3039">
                  <c:v>1.047E-5</c:v>
                </c:pt>
                <c:pt idx="3040">
                  <c:v>1.045E-5</c:v>
                </c:pt>
                <c:pt idx="3041">
                  <c:v>1.044E-5</c:v>
                </c:pt>
                <c:pt idx="3042">
                  <c:v>1.044E-5</c:v>
                </c:pt>
                <c:pt idx="3043">
                  <c:v>1.045E-5</c:v>
                </c:pt>
                <c:pt idx="3044">
                  <c:v>9.2629999999999992E-6</c:v>
                </c:pt>
                <c:pt idx="3045">
                  <c:v>9.1719999999999996E-6</c:v>
                </c:pt>
                <c:pt idx="3046">
                  <c:v>9.4909999999999994E-6</c:v>
                </c:pt>
                <c:pt idx="3047">
                  <c:v>9.6290000000000005E-6</c:v>
                </c:pt>
                <c:pt idx="3048">
                  <c:v>9.7159999999999998E-6</c:v>
                </c:pt>
                <c:pt idx="3049">
                  <c:v>9.7769999999999997E-6</c:v>
                </c:pt>
                <c:pt idx="3050">
                  <c:v>9.8209999999999997E-6</c:v>
                </c:pt>
                <c:pt idx="3051">
                  <c:v>9.8390000000000002E-6</c:v>
                </c:pt>
                <c:pt idx="3052">
                  <c:v>9.8919999999999995E-6</c:v>
                </c:pt>
                <c:pt idx="3053">
                  <c:v>9.9010000000000006E-6</c:v>
                </c:pt>
                <c:pt idx="3054">
                  <c:v>9.91E-6</c:v>
                </c:pt>
                <c:pt idx="3055">
                  <c:v>9.7690000000000008E-6</c:v>
                </c:pt>
                <c:pt idx="3056">
                  <c:v>9.8390000000000002E-6</c:v>
                </c:pt>
                <c:pt idx="3057">
                  <c:v>9.8479999999999996E-6</c:v>
                </c:pt>
                <c:pt idx="3058">
                  <c:v>9.8660000000000001E-6</c:v>
                </c:pt>
                <c:pt idx="3059">
                  <c:v>9.6900000000000004E-6</c:v>
                </c:pt>
                <c:pt idx="3060">
                  <c:v>9.8749999999999995E-6</c:v>
                </c:pt>
                <c:pt idx="3061">
                  <c:v>9.9550000000000004E-6</c:v>
                </c:pt>
                <c:pt idx="3062">
                  <c:v>9.9729999999999992E-6</c:v>
                </c:pt>
                <c:pt idx="3063">
                  <c:v>9.6979999999999993E-6</c:v>
                </c:pt>
                <c:pt idx="3064">
                  <c:v>1.008E-5</c:v>
                </c:pt>
                <c:pt idx="3065">
                  <c:v>1.0159999999999999E-5</c:v>
                </c:pt>
                <c:pt idx="3066">
                  <c:v>1.0020000000000001E-5</c:v>
                </c:pt>
                <c:pt idx="3067">
                  <c:v>1.065E-5</c:v>
                </c:pt>
                <c:pt idx="3068">
                  <c:v>1.066E-5</c:v>
                </c:pt>
                <c:pt idx="3069">
                  <c:v>1.066E-5</c:v>
                </c:pt>
                <c:pt idx="3070">
                  <c:v>1.066E-5</c:v>
                </c:pt>
                <c:pt idx="3071">
                  <c:v>1.066E-5</c:v>
                </c:pt>
                <c:pt idx="3072">
                  <c:v>1.0669999999999999E-5</c:v>
                </c:pt>
                <c:pt idx="3073">
                  <c:v>1.0679999999999999E-5</c:v>
                </c:pt>
                <c:pt idx="3074">
                  <c:v>1.066E-5</c:v>
                </c:pt>
                <c:pt idx="3075">
                  <c:v>9.9729999999999992E-6</c:v>
                </c:pt>
                <c:pt idx="3076">
                  <c:v>9.6809999999999993E-6</c:v>
                </c:pt>
                <c:pt idx="3077">
                  <c:v>9.6549999999999999E-6</c:v>
                </c:pt>
                <c:pt idx="3078">
                  <c:v>9.6549999999999999E-6</c:v>
                </c:pt>
                <c:pt idx="3079">
                  <c:v>9.4059999999999994E-6</c:v>
                </c:pt>
                <c:pt idx="3080">
                  <c:v>9.3049999999999998E-6</c:v>
                </c:pt>
                <c:pt idx="3081">
                  <c:v>9.3389999999999999E-6</c:v>
                </c:pt>
                <c:pt idx="3082">
                  <c:v>9.3300000000000005E-6</c:v>
                </c:pt>
                <c:pt idx="3083">
                  <c:v>9.3389999999999999E-6</c:v>
                </c:pt>
                <c:pt idx="3084">
                  <c:v>9.3470000000000005E-6</c:v>
                </c:pt>
                <c:pt idx="3085">
                  <c:v>9.3470000000000005E-6</c:v>
                </c:pt>
                <c:pt idx="3086">
                  <c:v>9.3300000000000005E-6</c:v>
                </c:pt>
                <c:pt idx="3087">
                  <c:v>9.3470000000000005E-6</c:v>
                </c:pt>
                <c:pt idx="3088">
                  <c:v>9.3549999999999994E-6</c:v>
                </c:pt>
                <c:pt idx="3089">
                  <c:v>9.2879999999999998E-6</c:v>
                </c:pt>
                <c:pt idx="3090">
                  <c:v>9.2879999999999998E-6</c:v>
                </c:pt>
                <c:pt idx="3091">
                  <c:v>9.3219999999999999E-6</c:v>
                </c:pt>
                <c:pt idx="3092">
                  <c:v>9.3130000000000004E-6</c:v>
                </c:pt>
                <c:pt idx="3093">
                  <c:v>9.3219999999999999E-6</c:v>
                </c:pt>
                <c:pt idx="3094">
                  <c:v>9.3049999999999998E-6</c:v>
                </c:pt>
                <c:pt idx="3095">
                  <c:v>9.3130000000000004E-6</c:v>
                </c:pt>
                <c:pt idx="3096">
                  <c:v>9.3219999999999999E-6</c:v>
                </c:pt>
                <c:pt idx="3097">
                  <c:v>9.3300000000000005E-6</c:v>
                </c:pt>
                <c:pt idx="3098">
                  <c:v>9.3389999999999999E-6</c:v>
                </c:pt>
                <c:pt idx="3099">
                  <c:v>9.3300000000000005E-6</c:v>
                </c:pt>
                <c:pt idx="3100">
                  <c:v>9.3300000000000005E-6</c:v>
                </c:pt>
                <c:pt idx="3101">
                  <c:v>9.3300000000000005E-6</c:v>
                </c:pt>
                <c:pt idx="3102">
                  <c:v>9.3300000000000005E-6</c:v>
                </c:pt>
                <c:pt idx="3103">
                  <c:v>9.3130000000000004E-6</c:v>
                </c:pt>
                <c:pt idx="3104">
                  <c:v>9.3049999999999998E-6</c:v>
                </c:pt>
                <c:pt idx="3105">
                  <c:v>9.3219999999999999E-6</c:v>
                </c:pt>
                <c:pt idx="3106">
                  <c:v>9.3810000000000005E-6</c:v>
                </c:pt>
                <c:pt idx="3107">
                  <c:v>9.397E-6</c:v>
                </c:pt>
                <c:pt idx="3108">
                  <c:v>9.397E-6</c:v>
                </c:pt>
                <c:pt idx="3109">
                  <c:v>9.1719999999999996E-6</c:v>
                </c:pt>
                <c:pt idx="3110">
                  <c:v>9.1640000000000007E-6</c:v>
                </c:pt>
                <c:pt idx="3111">
                  <c:v>9.1549999999999996E-6</c:v>
                </c:pt>
                <c:pt idx="3112">
                  <c:v>9.1640000000000007E-6</c:v>
                </c:pt>
                <c:pt idx="3113">
                  <c:v>9.2720000000000003E-6</c:v>
                </c:pt>
                <c:pt idx="3114">
                  <c:v>9.2799999999999992E-6</c:v>
                </c:pt>
                <c:pt idx="3115">
                  <c:v>9.2720000000000003E-6</c:v>
                </c:pt>
                <c:pt idx="3116">
                  <c:v>9.2629999999999992E-6</c:v>
                </c:pt>
                <c:pt idx="3117">
                  <c:v>9.414E-6</c:v>
                </c:pt>
                <c:pt idx="3118">
                  <c:v>9.414E-6</c:v>
                </c:pt>
                <c:pt idx="3119">
                  <c:v>9.4059999999999994E-6</c:v>
                </c:pt>
                <c:pt idx="3120">
                  <c:v>9.397E-6</c:v>
                </c:pt>
                <c:pt idx="3121">
                  <c:v>9.3889999999999994E-6</c:v>
                </c:pt>
                <c:pt idx="3122">
                  <c:v>9.397E-6</c:v>
                </c:pt>
                <c:pt idx="3123">
                  <c:v>9.3889999999999994E-6</c:v>
                </c:pt>
                <c:pt idx="3124">
                  <c:v>9.3889999999999994E-6</c:v>
                </c:pt>
                <c:pt idx="3125">
                  <c:v>9.397E-6</c:v>
                </c:pt>
                <c:pt idx="3126">
                  <c:v>9.414E-6</c:v>
                </c:pt>
                <c:pt idx="3127">
                  <c:v>9.414E-6</c:v>
                </c:pt>
                <c:pt idx="3128">
                  <c:v>9.414E-6</c:v>
                </c:pt>
                <c:pt idx="3129">
                  <c:v>9.4229999999999994E-6</c:v>
                </c:pt>
                <c:pt idx="3130">
                  <c:v>9.414E-6</c:v>
                </c:pt>
                <c:pt idx="3131">
                  <c:v>9.4909999999999994E-6</c:v>
                </c:pt>
                <c:pt idx="3132">
                  <c:v>9.482E-6</c:v>
                </c:pt>
                <c:pt idx="3133">
                  <c:v>9.4909999999999994E-6</c:v>
                </c:pt>
                <c:pt idx="3134">
                  <c:v>9.5000000000000005E-6</c:v>
                </c:pt>
                <c:pt idx="3135">
                  <c:v>9.5079999999999994E-6</c:v>
                </c:pt>
                <c:pt idx="3136">
                  <c:v>9.4909999999999994E-6</c:v>
                </c:pt>
                <c:pt idx="3137">
                  <c:v>9.431E-6</c:v>
                </c:pt>
                <c:pt idx="3138">
                  <c:v>9.4229999999999994E-6</c:v>
                </c:pt>
                <c:pt idx="3139">
                  <c:v>9.431E-6</c:v>
                </c:pt>
                <c:pt idx="3140">
                  <c:v>9.448E-6</c:v>
                </c:pt>
                <c:pt idx="3141">
                  <c:v>9.448E-6</c:v>
                </c:pt>
                <c:pt idx="3142">
                  <c:v>9.431E-6</c:v>
                </c:pt>
                <c:pt idx="3143">
                  <c:v>9.4399999999999994E-6</c:v>
                </c:pt>
                <c:pt idx="3144">
                  <c:v>9.4399999999999994E-6</c:v>
                </c:pt>
                <c:pt idx="3145">
                  <c:v>9.4399999999999994E-6</c:v>
                </c:pt>
                <c:pt idx="3146">
                  <c:v>9.448E-6</c:v>
                </c:pt>
                <c:pt idx="3147">
                  <c:v>9.4569999999999994E-6</c:v>
                </c:pt>
                <c:pt idx="3148">
                  <c:v>9.448E-6</c:v>
                </c:pt>
                <c:pt idx="3149">
                  <c:v>9.4569999999999994E-6</c:v>
                </c:pt>
                <c:pt idx="3150">
                  <c:v>9.4739999999999994E-6</c:v>
                </c:pt>
                <c:pt idx="3151">
                  <c:v>9.448E-6</c:v>
                </c:pt>
                <c:pt idx="3152">
                  <c:v>9.465E-6</c:v>
                </c:pt>
                <c:pt idx="3153">
                  <c:v>9.6290000000000005E-6</c:v>
                </c:pt>
                <c:pt idx="3154">
                  <c:v>9.9550000000000004E-6</c:v>
                </c:pt>
                <c:pt idx="3155">
                  <c:v>1.007E-5</c:v>
                </c:pt>
                <c:pt idx="3156">
                  <c:v>1.005E-5</c:v>
                </c:pt>
                <c:pt idx="3157">
                  <c:v>1.005E-5</c:v>
                </c:pt>
                <c:pt idx="3158">
                  <c:v>1.005E-5</c:v>
                </c:pt>
                <c:pt idx="3159">
                  <c:v>1.007E-5</c:v>
                </c:pt>
                <c:pt idx="3160">
                  <c:v>1.006E-5</c:v>
                </c:pt>
                <c:pt idx="3161">
                  <c:v>1.028E-5</c:v>
                </c:pt>
                <c:pt idx="3162">
                  <c:v>1.027E-5</c:v>
                </c:pt>
                <c:pt idx="3163">
                  <c:v>1.0339999999999999E-5</c:v>
                </c:pt>
                <c:pt idx="3164">
                  <c:v>1.0370000000000001E-5</c:v>
                </c:pt>
                <c:pt idx="3165">
                  <c:v>1.046E-5</c:v>
                </c:pt>
                <c:pt idx="3166">
                  <c:v>1.044E-5</c:v>
                </c:pt>
                <c:pt idx="3167">
                  <c:v>1.047E-5</c:v>
                </c:pt>
                <c:pt idx="3168">
                  <c:v>1.0339999999999999E-5</c:v>
                </c:pt>
                <c:pt idx="3169">
                  <c:v>1.0319999999999999E-5</c:v>
                </c:pt>
                <c:pt idx="3170">
                  <c:v>1.031E-5</c:v>
                </c:pt>
                <c:pt idx="3171">
                  <c:v>1.03E-5</c:v>
                </c:pt>
                <c:pt idx="3172">
                  <c:v>1.029E-5</c:v>
                </c:pt>
                <c:pt idx="3173">
                  <c:v>1.03E-5</c:v>
                </c:pt>
                <c:pt idx="3174">
                  <c:v>1.028E-5</c:v>
                </c:pt>
                <c:pt idx="3175">
                  <c:v>1.027E-5</c:v>
                </c:pt>
                <c:pt idx="3176">
                  <c:v>1.026E-5</c:v>
                </c:pt>
                <c:pt idx="3177">
                  <c:v>1.041E-5</c:v>
                </c:pt>
                <c:pt idx="3178">
                  <c:v>1.0010000000000001E-5</c:v>
                </c:pt>
                <c:pt idx="3179">
                  <c:v>1.0000000000000001E-5</c:v>
                </c:pt>
                <c:pt idx="3180">
                  <c:v>1.004E-5</c:v>
                </c:pt>
                <c:pt idx="3181">
                  <c:v>1.005E-5</c:v>
                </c:pt>
                <c:pt idx="3182">
                  <c:v>1.006E-5</c:v>
                </c:pt>
                <c:pt idx="3183">
                  <c:v>1.007E-5</c:v>
                </c:pt>
                <c:pt idx="3184">
                  <c:v>1.011E-5</c:v>
                </c:pt>
                <c:pt idx="3185">
                  <c:v>1.01E-5</c:v>
                </c:pt>
                <c:pt idx="3186">
                  <c:v>1.012E-5</c:v>
                </c:pt>
                <c:pt idx="3187">
                  <c:v>1.012E-5</c:v>
                </c:pt>
                <c:pt idx="3188">
                  <c:v>1.013E-5</c:v>
                </c:pt>
                <c:pt idx="3189">
                  <c:v>1.012E-5</c:v>
                </c:pt>
                <c:pt idx="3190">
                  <c:v>1.013E-5</c:v>
                </c:pt>
                <c:pt idx="3191">
                  <c:v>1.012E-5</c:v>
                </c:pt>
                <c:pt idx="3192">
                  <c:v>1.013E-5</c:v>
                </c:pt>
                <c:pt idx="3193">
                  <c:v>1.013E-5</c:v>
                </c:pt>
                <c:pt idx="3194">
                  <c:v>1.012E-5</c:v>
                </c:pt>
                <c:pt idx="3195">
                  <c:v>1.013E-5</c:v>
                </c:pt>
                <c:pt idx="3196">
                  <c:v>1.012E-5</c:v>
                </c:pt>
                <c:pt idx="3197">
                  <c:v>1.013E-5</c:v>
                </c:pt>
                <c:pt idx="3198">
                  <c:v>1.013E-5</c:v>
                </c:pt>
                <c:pt idx="3199">
                  <c:v>1.0139999999999999E-5</c:v>
                </c:pt>
                <c:pt idx="3200">
                  <c:v>1.0139999999999999E-5</c:v>
                </c:pt>
                <c:pt idx="3201">
                  <c:v>9.5340000000000005E-6</c:v>
                </c:pt>
                <c:pt idx="3202">
                  <c:v>1.0200000000000001E-5</c:v>
                </c:pt>
                <c:pt idx="3203">
                  <c:v>1.0200000000000001E-5</c:v>
                </c:pt>
                <c:pt idx="3204">
                  <c:v>1.0180000000000001E-5</c:v>
                </c:pt>
                <c:pt idx="3205">
                  <c:v>1.0190000000000001E-5</c:v>
                </c:pt>
                <c:pt idx="3206">
                  <c:v>1.0190000000000001E-5</c:v>
                </c:pt>
                <c:pt idx="3207">
                  <c:v>1.0149999999999999E-5</c:v>
                </c:pt>
                <c:pt idx="3208">
                  <c:v>1.0200000000000001E-5</c:v>
                </c:pt>
                <c:pt idx="3209">
                  <c:v>1.0190000000000001E-5</c:v>
                </c:pt>
                <c:pt idx="3210">
                  <c:v>1.0190000000000001E-5</c:v>
                </c:pt>
                <c:pt idx="3211">
                  <c:v>1.0180000000000001E-5</c:v>
                </c:pt>
                <c:pt idx="3212">
                  <c:v>1.0159999999999999E-5</c:v>
                </c:pt>
                <c:pt idx="3213">
                  <c:v>1.0139999999999999E-5</c:v>
                </c:pt>
                <c:pt idx="3214">
                  <c:v>1.0139999999999999E-5</c:v>
                </c:pt>
                <c:pt idx="3215">
                  <c:v>1.0139999999999999E-5</c:v>
                </c:pt>
                <c:pt idx="3216">
                  <c:v>1.011E-5</c:v>
                </c:pt>
                <c:pt idx="3217">
                  <c:v>1.01E-5</c:v>
                </c:pt>
                <c:pt idx="3218">
                  <c:v>1.008E-5</c:v>
                </c:pt>
                <c:pt idx="3219">
                  <c:v>1.006E-5</c:v>
                </c:pt>
                <c:pt idx="3220">
                  <c:v>1.008E-5</c:v>
                </c:pt>
                <c:pt idx="3221">
                  <c:v>1.006E-5</c:v>
                </c:pt>
                <c:pt idx="3222">
                  <c:v>1.005E-5</c:v>
                </c:pt>
                <c:pt idx="3223">
                  <c:v>1.004E-5</c:v>
                </c:pt>
                <c:pt idx="3224">
                  <c:v>1.0030000000000001E-5</c:v>
                </c:pt>
                <c:pt idx="3225">
                  <c:v>1.0020000000000001E-5</c:v>
                </c:pt>
                <c:pt idx="3226">
                  <c:v>1.0020000000000001E-5</c:v>
                </c:pt>
                <c:pt idx="3227">
                  <c:v>1.0000000000000001E-5</c:v>
                </c:pt>
                <c:pt idx="3228">
                  <c:v>1.0000000000000001E-5</c:v>
                </c:pt>
                <c:pt idx="3229">
                  <c:v>9.9909999999999997E-6</c:v>
                </c:pt>
                <c:pt idx="3230">
                  <c:v>9.9909999999999997E-6</c:v>
                </c:pt>
                <c:pt idx="3231">
                  <c:v>9.9729999999999992E-6</c:v>
                </c:pt>
                <c:pt idx="3232">
                  <c:v>9.7340000000000003E-6</c:v>
                </c:pt>
                <c:pt idx="3233">
                  <c:v>9.7159999999999998E-6</c:v>
                </c:pt>
                <c:pt idx="3234">
                  <c:v>9.7070000000000004E-6</c:v>
                </c:pt>
                <c:pt idx="3235">
                  <c:v>9.6979999999999993E-6</c:v>
                </c:pt>
                <c:pt idx="3236">
                  <c:v>9.8840000000000006E-6</c:v>
                </c:pt>
                <c:pt idx="3237">
                  <c:v>9.8749999999999995E-6</c:v>
                </c:pt>
                <c:pt idx="3238">
                  <c:v>9.7599999999999997E-6</c:v>
                </c:pt>
                <c:pt idx="3239">
                  <c:v>9.7419999999999992E-6</c:v>
                </c:pt>
                <c:pt idx="3240">
                  <c:v>9.7510000000000003E-6</c:v>
                </c:pt>
                <c:pt idx="3241">
                  <c:v>9.7419999999999992E-6</c:v>
                </c:pt>
                <c:pt idx="3242">
                  <c:v>9.9189999999999994E-6</c:v>
                </c:pt>
                <c:pt idx="3243">
                  <c:v>9.9280000000000005E-6</c:v>
                </c:pt>
                <c:pt idx="3244">
                  <c:v>9.9189999999999994E-6</c:v>
                </c:pt>
                <c:pt idx="3245">
                  <c:v>9.9280000000000005E-6</c:v>
                </c:pt>
                <c:pt idx="3246">
                  <c:v>9.8840000000000006E-6</c:v>
                </c:pt>
                <c:pt idx="3247">
                  <c:v>9.8749999999999995E-6</c:v>
                </c:pt>
                <c:pt idx="3248">
                  <c:v>9.8840000000000006E-6</c:v>
                </c:pt>
                <c:pt idx="3249">
                  <c:v>9.9010000000000006E-6</c:v>
                </c:pt>
                <c:pt idx="3250">
                  <c:v>9.8919999999999995E-6</c:v>
                </c:pt>
                <c:pt idx="3251">
                  <c:v>9.8570000000000007E-6</c:v>
                </c:pt>
                <c:pt idx="3252">
                  <c:v>9.8660000000000001E-6</c:v>
                </c:pt>
                <c:pt idx="3253">
                  <c:v>9.8749999999999995E-6</c:v>
                </c:pt>
                <c:pt idx="3254">
                  <c:v>9.8840000000000006E-6</c:v>
                </c:pt>
                <c:pt idx="3255">
                  <c:v>9.8840000000000006E-6</c:v>
                </c:pt>
                <c:pt idx="3256">
                  <c:v>9.8570000000000007E-6</c:v>
                </c:pt>
                <c:pt idx="3257">
                  <c:v>9.8660000000000001E-6</c:v>
                </c:pt>
                <c:pt idx="3258">
                  <c:v>9.6549999999999999E-6</c:v>
                </c:pt>
                <c:pt idx="3259">
                  <c:v>9.6719999999999999E-6</c:v>
                </c:pt>
                <c:pt idx="3260">
                  <c:v>9.6719999999999999E-6</c:v>
                </c:pt>
                <c:pt idx="3261">
                  <c:v>9.6719999999999999E-6</c:v>
                </c:pt>
                <c:pt idx="3262">
                  <c:v>9.6719999999999999E-6</c:v>
                </c:pt>
                <c:pt idx="3263">
                  <c:v>9.6809999999999993E-6</c:v>
                </c:pt>
                <c:pt idx="3264">
                  <c:v>9.6639999999999993E-6</c:v>
                </c:pt>
                <c:pt idx="3265">
                  <c:v>9.6639999999999993E-6</c:v>
                </c:pt>
                <c:pt idx="3266">
                  <c:v>9.6639999999999993E-6</c:v>
                </c:pt>
                <c:pt idx="3267">
                  <c:v>9.6460000000000005E-6</c:v>
                </c:pt>
                <c:pt idx="3268">
                  <c:v>9.6639999999999993E-6</c:v>
                </c:pt>
                <c:pt idx="3269">
                  <c:v>9.6719999999999999E-6</c:v>
                </c:pt>
                <c:pt idx="3270">
                  <c:v>9.6549999999999999E-6</c:v>
                </c:pt>
                <c:pt idx="3271">
                  <c:v>9.6549999999999999E-6</c:v>
                </c:pt>
                <c:pt idx="3272">
                  <c:v>9.6460000000000005E-6</c:v>
                </c:pt>
                <c:pt idx="3273">
                  <c:v>9.6549999999999999E-6</c:v>
                </c:pt>
                <c:pt idx="3274">
                  <c:v>9.6639999999999993E-6</c:v>
                </c:pt>
                <c:pt idx="3275">
                  <c:v>9.6460000000000005E-6</c:v>
                </c:pt>
                <c:pt idx="3276">
                  <c:v>9.6379999999999999E-6</c:v>
                </c:pt>
                <c:pt idx="3277">
                  <c:v>9.6290000000000005E-6</c:v>
                </c:pt>
                <c:pt idx="3278">
                  <c:v>9.6290000000000005E-6</c:v>
                </c:pt>
                <c:pt idx="3279">
                  <c:v>9.6460000000000005E-6</c:v>
                </c:pt>
                <c:pt idx="3280">
                  <c:v>9.6379999999999999E-6</c:v>
                </c:pt>
                <c:pt idx="3281">
                  <c:v>9.6549999999999999E-6</c:v>
                </c:pt>
                <c:pt idx="3282">
                  <c:v>9.6460000000000005E-6</c:v>
                </c:pt>
                <c:pt idx="3283">
                  <c:v>9.6549999999999999E-6</c:v>
                </c:pt>
                <c:pt idx="3284">
                  <c:v>9.6460000000000005E-6</c:v>
                </c:pt>
                <c:pt idx="3285">
                  <c:v>9.6460000000000005E-6</c:v>
                </c:pt>
                <c:pt idx="3286">
                  <c:v>9.6460000000000005E-6</c:v>
                </c:pt>
                <c:pt idx="3287">
                  <c:v>9.6460000000000005E-6</c:v>
                </c:pt>
                <c:pt idx="3288">
                  <c:v>9.6549999999999999E-6</c:v>
                </c:pt>
                <c:pt idx="3289">
                  <c:v>9.6379999999999999E-6</c:v>
                </c:pt>
                <c:pt idx="3290">
                  <c:v>9.6290000000000005E-6</c:v>
                </c:pt>
                <c:pt idx="3291">
                  <c:v>9.6290000000000005E-6</c:v>
                </c:pt>
                <c:pt idx="3292">
                  <c:v>9.6379999999999999E-6</c:v>
                </c:pt>
                <c:pt idx="3293">
                  <c:v>9.6379999999999999E-6</c:v>
                </c:pt>
                <c:pt idx="3294">
                  <c:v>9.6460000000000005E-6</c:v>
                </c:pt>
                <c:pt idx="3295">
                  <c:v>9.6379999999999999E-6</c:v>
                </c:pt>
                <c:pt idx="3296">
                  <c:v>9.6549999999999999E-6</c:v>
                </c:pt>
                <c:pt idx="3297">
                  <c:v>9.6290000000000005E-6</c:v>
                </c:pt>
                <c:pt idx="3298">
                  <c:v>9.6379999999999999E-6</c:v>
                </c:pt>
                <c:pt idx="3299">
                  <c:v>9.6379999999999999E-6</c:v>
                </c:pt>
                <c:pt idx="3300">
                  <c:v>9.6290000000000005E-6</c:v>
                </c:pt>
                <c:pt idx="3301">
                  <c:v>9.6290000000000005E-6</c:v>
                </c:pt>
                <c:pt idx="3302">
                  <c:v>9.6549999999999999E-6</c:v>
                </c:pt>
                <c:pt idx="3303">
                  <c:v>9.6290000000000005E-6</c:v>
                </c:pt>
                <c:pt idx="3304">
                  <c:v>9.6290000000000005E-6</c:v>
                </c:pt>
                <c:pt idx="3305">
                  <c:v>9.6120000000000005E-6</c:v>
                </c:pt>
                <c:pt idx="3306">
                  <c:v>9.6199999999999994E-6</c:v>
                </c:pt>
                <c:pt idx="3307">
                  <c:v>9.6120000000000005E-6</c:v>
                </c:pt>
                <c:pt idx="3308">
                  <c:v>9.8479999999999996E-6</c:v>
                </c:pt>
                <c:pt idx="3309">
                  <c:v>9.8479999999999996E-6</c:v>
                </c:pt>
                <c:pt idx="3310">
                  <c:v>9.8130000000000007E-6</c:v>
                </c:pt>
                <c:pt idx="3311">
                  <c:v>9.8209999999999997E-6</c:v>
                </c:pt>
                <c:pt idx="3312">
                  <c:v>9.8039999999999996E-6</c:v>
                </c:pt>
                <c:pt idx="3313">
                  <c:v>9.8130000000000007E-6</c:v>
                </c:pt>
                <c:pt idx="3314">
                  <c:v>9.8039999999999996E-6</c:v>
                </c:pt>
                <c:pt idx="3315">
                  <c:v>9.8209999999999997E-6</c:v>
                </c:pt>
                <c:pt idx="3316">
                  <c:v>9.8209999999999997E-6</c:v>
                </c:pt>
                <c:pt idx="3317">
                  <c:v>9.8130000000000007E-6</c:v>
                </c:pt>
                <c:pt idx="3318">
                  <c:v>9.8039999999999996E-6</c:v>
                </c:pt>
                <c:pt idx="3319">
                  <c:v>9.8209999999999997E-6</c:v>
                </c:pt>
                <c:pt idx="3320">
                  <c:v>9.8300000000000008E-6</c:v>
                </c:pt>
                <c:pt idx="3321">
                  <c:v>9.8130000000000007E-6</c:v>
                </c:pt>
                <c:pt idx="3322">
                  <c:v>9.8209999999999997E-6</c:v>
                </c:pt>
                <c:pt idx="3323">
                  <c:v>9.8209999999999997E-6</c:v>
                </c:pt>
                <c:pt idx="3324">
                  <c:v>9.8209999999999997E-6</c:v>
                </c:pt>
                <c:pt idx="3325">
                  <c:v>9.8209999999999997E-6</c:v>
                </c:pt>
                <c:pt idx="3326">
                  <c:v>9.8130000000000007E-6</c:v>
                </c:pt>
                <c:pt idx="3327">
                  <c:v>9.8209999999999997E-6</c:v>
                </c:pt>
                <c:pt idx="3328">
                  <c:v>9.8300000000000008E-6</c:v>
                </c:pt>
                <c:pt idx="3329">
                  <c:v>9.8300000000000008E-6</c:v>
                </c:pt>
                <c:pt idx="3330">
                  <c:v>9.8479999999999996E-6</c:v>
                </c:pt>
                <c:pt idx="3331">
                  <c:v>9.7860000000000008E-6</c:v>
                </c:pt>
                <c:pt idx="3332">
                  <c:v>9.7860000000000008E-6</c:v>
                </c:pt>
                <c:pt idx="3333">
                  <c:v>9.8039999999999996E-6</c:v>
                </c:pt>
                <c:pt idx="3334">
                  <c:v>9.7769999999999997E-6</c:v>
                </c:pt>
                <c:pt idx="3335">
                  <c:v>9.8039999999999996E-6</c:v>
                </c:pt>
                <c:pt idx="3336">
                  <c:v>9.7860000000000008E-6</c:v>
                </c:pt>
                <c:pt idx="3337">
                  <c:v>9.7860000000000008E-6</c:v>
                </c:pt>
                <c:pt idx="3338">
                  <c:v>9.7950000000000002E-6</c:v>
                </c:pt>
                <c:pt idx="3339">
                  <c:v>9.7950000000000002E-6</c:v>
                </c:pt>
                <c:pt idx="3340">
                  <c:v>9.7950000000000002E-6</c:v>
                </c:pt>
                <c:pt idx="3341">
                  <c:v>9.8039999999999996E-6</c:v>
                </c:pt>
                <c:pt idx="3342">
                  <c:v>9.8130000000000007E-6</c:v>
                </c:pt>
                <c:pt idx="3343">
                  <c:v>9.7950000000000002E-6</c:v>
                </c:pt>
                <c:pt idx="3344">
                  <c:v>9.8039999999999996E-6</c:v>
                </c:pt>
                <c:pt idx="3345">
                  <c:v>9.8039999999999996E-6</c:v>
                </c:pt>
                <c:pt idx="3346">
                  <c:v>9.8130000000000007E-6</c:v>
                </c:pt>
                <c:pt idx="3347">
                  <c:v>9.7690000000000008E-6</c:v>
                </c:pt>
                <c:pt idx="3348">
                  <c:v>9.7690000000000008E-6</c:v>
                </c:pt>
                <c:pt idx="3349">
                  <c:v>9.7690000000000008E-6</c:v>
                </c:pt>
                <c:pt idx="3350">
                  <c:v>9.7860000000000008E-6</c:v>
                </c:pt>
                <c:pt idx="3351">
                  <c:v>9.8039999999999996E-6</c:v>
                </c:pt>
                <c:pt idx="3352">
                  <c:v>9.7860000000000008E-6</c:v>
                </c:pt>
                <c:pt idx="3353">
                  <c:v>9.8209999999999997E-6</c:v>
                </c:pt>
                <c:pt idx="3354">
                  <c:v>9.8130000000000007E-6</c:v>
                </c:pt>
                <c:pt idx="3355">
                  <c:v>9.8130000000000007E-6</c:v>
                </c:pt>
                <c:pt idx="3356">
                  <c:v>9.8209999999999997E-6</c:v>
                </c:pt>
                <c:pt idx="3357">
                  <c:v>9.8039999999999996E-6</c:v>
                </c:pt>
                <c:pt idx="3358">
                  <c:v>9.8300000000000008E-6</c:v>
                </c:pt>
                <c:pt idx="3359">
                  <c:v>9.8300000000000008E-6</c:v>
                </c:pt>
                <c:pt idx="3360">
                  <c:v>9.8209999999999997E-6</c:v>
                </c:pt>
                <c:pt idx="3361">
                  <c:v>9.8130000000000007E-6</c:v>
                </c:pt>
                <c:pt idx="3362">
                  <c:v>9.8300000000000008E-6</c:v>
                </c:pt>
                <c:pt idx="3363">
                  <c:v>9.8209999999999997E-6</c:v>
                </c:pt>
                <c:pt idx="3364">
                  <c:v>9.8300000000000008E-6</c:v>
                </c:pt>
                <c:pt idx="3365">
                  <c:v>9.8300000000000008E-6</c:v>
                </c:pt>
                <c:pt idx="3366">
                  <c:v>9.8300000000000008E-6</c:v>
                </c:pt>
                <c:pt idx="3367">
                  <c:v>9.8300000000000008E-6</c:v>
                </c:pt>
                <c:pt idx="3368">
                  <c:v>9.8209999999999997E-6</c:v>
                </c:pt>
                <c:pt idx="3369">
                  <c:v>9.8390000000000002E-6</c:v>
                </c:pt>
                <c:pt idx="3370">
                  <c:v>9.8130000000000007E-6</c:v>
                </c:pt>
                <c:pt idx="3371">
                  <c:v>9.8209999999999997E-6</c:v>
                </c:pt>
                <c:pt idx="3372">
                  <c:v>9.8130000000000007E-6</c:v>
                </c:pt>
                <c:pt idx="3373">
                  <c:v>1.011E-5</c:v>
                </c:pt>
                <c:pt idx="3374">
                  <c:v>1.011E-5</c:v>
                </c:pt>
                <c:pt idx="3375">
                  <c:v>1.011E-5</c:v>
                </c:pt>
                <c:pt idx="3376">
                  <c:v>1.011E-5</c:v>
                </c:pt>
                <c:pt idx="3377">
                  <c:v>1.011E-5</c:v>
                </c:pt>
                <c:pt idx="3378">
                  <c:v>1.011E-5</c:v>
                </c:pt>
                <c:pt idx="3379">
                  <c:v>1.011E-5</c:v>
                </c:pt>
                <c:pt idx="3380">
                  <c:v>1.011E-5</c:v>
                </c:pt>
                <c:pt idx="3381">
                  <c:v>1.011E-5</c:v>
                </c:pt>
                <c:pt idx="3382">
                  <c:v>1.011E-5</c:v>
                </c:pt>
                <c:pt idx="3383">
                  <c:v>9.7690000000000008E-6</c:v>
                </c:pt>
                <c:pt idx="3384">
                  <c:v>9.7690000000000008E-6</c:v>
                </c:pt>
                <c:pt idx="3385">
                  <c:v>9.7769999999999997E-6</c:v>
                </c:pt>
                <c:pt idx="3386">
                  <c:v>9.8130000000000007E-6</c:v>
                </c:pt>
                <c:pt idx="3387">
                  <c:v>9.8130000000000007E-6</c:v>
                </c:pt>
                <c:pt idx="3388">
                  <c:v>9.7950000000000002E-6</c:v>
                </c:pt>
                <c:pt idx="3389">
                  <c:v>9.7950000000000002E-6</c:v>
                </c:pt>
                <c:pt idx="3390">
                  <c:v>9.7950000000000002E-6</c:v>
                </c:pt>
                <c:pt idx="3391">
                  <c:v>9.7950000000000002E-6</c:v>
                </c:pt>
                <c:pt idx="3392">
                  <c:v>9.7769999999999997E-6</c:v>
                </c:pt>
                <c:pt idx="3393">
                  <c:v>9.7950000000000002E-6</c:v>
                </c:pt>
                <c:pt idx="3394">
                  <c:v>9.7860000000000008E-6</c:v>
                </c:pt>
                <c:pt idx="3395">
                  <c:v>9.7690000000000008E-6</c:v>
                </c:pt>
                <c:pt idx="3396">
                  <c:v>1.004E-5</c:v>
                </c:pt>
                <c:pt idx="3397">
                  <c:v>1.0030000000000001E-5</c:v>
                </c:pt>
                <c:pt idx="3398">
                  <c:v>1.004E-5</c:v>
                </c:pt>
                <c:pt idx="3399">
                  <c:v>1.004E-5</c:v>
                </c:pt>
                <c:pt idx="3400">
                  <c:v>1.004E-5</c:v>
                </c:pt>
                <c:pt idx="3401">
                  <c:v>1.004E-5</c:v>
                </c:pt>
                <c:pt idx="3402">
                  <c:v>1.0020000000000001E-5</c:v>
                </c:pt>
                <c:pt idx="3403">
                  <c:v>1.0030000000000001E-5</c:v>
                </c:pt>
                <c:pt idx="3404">
                  <c:v>1.0020000000000001E-5</c:v>
                </c:pt>
                <c:pt idx="3405">
                  <c:v>1.004E-5</c:v>
                </c:pt>
                <c:pt idx="3406">
                  <c:v>1.0020000000000001E-5</c:v>
                </c:pt>
                <c:pt idx="3407">
                  <c:v>1.0010000000000001E-5</c:v>
                </c:pt>
                <c:pt idx="3408">
                  <c:v>1.0010000000000001E-5</c:v>
                </c:pt>
                <c:pt idx="3409">
                  <c:v>1.0010000000000001E-5</c:v>
                </c:pt>
                <c:pt idx="3410">
                  <c:v>1.0000000000000001E-5</c:v>
                </c:pt>
                <c:pt idx="3411">
                  <c:v>1.0010000000000001E-5</c:v>
                </c:pt>
                <c:pt idx="3412">
                  <c:v>1.0020000000000001E-5</c:v>
                </c:pt>
                <c:pt idx="3413">
                  <c:v>1.0020000000000001E-5</c:v>
                </c:pt>
                <c:pt idx="3414">
                  <c:v>9.9909999999999997E-6</c:v>
                </c:pt>
                <c:pt idx="3415">
                  <c:v>1.0000000000000001E-5</c:v>
                </c:pt>
                <c:pt idx="3416">
                  <c:v>1.0000000000000001E-5</c:v>
                </c:pt>
                <c:pt idx="3417">
                  <c:v>1.0020000000000001E-5</c:v>
                </c:pt>
                <c:pt idx="3418">
                  <c:v>1.0010000000000001E-5</c:v>
                </c:pt>
                <c:pt idx="3419">
                  <c:v>1.0010000000000001E-5</c:v>
                </c:pt>
                <c:pt idx="3420">
                  <c:v>1.0000000000000001E-5</c:v>
                </c:pt>
                <c:pt idx="3421">
                  <c:v>1.0030000000000001E-5</c:v>
                </c:pt>
                <c:pt idx="3422">
                  <c:v>1.0000000000000001E-5</c:v>
                </c:pt>
                <c:pt idx="3423">
                  <c:v>1.0020000000000001E-5</c:v>
                </c:pt>
                <c:pt idx="3424">
                  <c:v>1.0020000000000001E-5</c:v>
                </c:pt>
                <c:pt idx="3425">
                  <c:v>1.0000000000000001E-5</c:v>
                </c:pt>
                <c:pt idx="3426">
                  <c:v>1.0000000000000001E-5</c:v>
                </c:pt>
                <c:pt idx="3427">
                  <c:v>1.0000000000000001E-5</c:v>
                </c:pt>
                <c:pt idx="3428">
                  <c:v>1.0000000000000001E-5</c:v>
                </c:pt>
                <c:pt idx="3429">
                  <c:v>1.0010000000000001E-5</c:v>
                </c:pt>
                <c:pt idx="3430">
                  <c:v>1.0000000000000001E-5</c:v>
                </c:pt>
                <c:pt idx="3431">
                  <c:v>1.0000000000000001E-5</c:v>
                </c:pt>
                <c:pt idx="3432">
                  <c:v>1.0000000000000001E-5</c:v>
                </c:pt>
                <c:pt idx="3433">
                  <c:v>1.0010000000000001E-5</c:v>
                </c:pt>
                <c:pt idx="3434">
                  <c:v>1.0010000000000001E-5</c:v>
                </c:pt>
                <c:pt idx="3435">
                  <c:v>1.0010000000000001E-5</c:v>
                </c:pt>
                <c:pt idx="3436">
                  <c:v>1.0020000000000001E-5</c:v>
                </c:pt>
                <c:pt idx="3437">
                  <c:v>1.0010000000000001E-5</c:v>
                </c:pt>
                <c:pt idx="3438">
                  <c:v>1.027E-5</c:v>
                </c:pt>
                <c:pt idx="3439">
                  <c:v>1.027E-5</c:v>
                </c:pt>
                <c:pt idx="3440">
                  <c:v>1.026E-5</c:v>
                </c:pt>
                <c:pt idx="3441">
                  <c:v>1.027E-5</c:v>
                </c:pt>
                <c:pt idx="3442">
                  <c:v>1.026E-5</c:v>
                </c:pt>
                <c:pt idx="3443">
                  <c:v>9.465E-6</c:v>
                </c:pt>
                <c:pt idx="3444">
                  <c:v>9.5510000000000005E-6</c:v>
                </c:pt>
                <c:pt idx="3445">
                  <c:v>9.5510000000000005E-6</c:v>
                </c:pt>
                <c:pt idx="3446">
                  <c:v>9.1880000000000008E-6</c:v>
                </c:pt>
                <c:pt idx="3447">
                  <c:v>9.2629999999999992E-6</c:v>
                </c:pt>
                <c:pt idx="3448">
                  <c:v>9.3549999999999994E-6</c:v>
                </c:pt>
                <c:pt idx="3449">
                  <c:v>9.414E-6</c:v>
                </c:pt>
                <c:pt idx="3450">
                  <c:v>1.0159999999999999E-5</c:v>
                </c:pt>
                <c:pt idx="3451">
                  <c:v>1.013E-5</c:v>
                </c:pt>
                <c:pt idx="3452">
                  <c:v>9.8039999999999996E-6</c:v>
                </c:pt>
                <c:pt idx="3453">
                  <c:v>9.7690000000000008E-6</c:v>
                </c:pt>
                <c:pt idx="3454">
                  <c:v>9.7599999999999997E-6</c:v>
                </c:pt>
                <c:pt idx="3455">
                  <c:v>1.041E-5</c:v>
                </c:pt>
                <c:pt idx="3456">
                  <c:v>1.0329999999999999E-5</c:v>
                </c:pt>
                <c:pt idx="3457">
                  <c:v>1.044E-5</c:v>
                </c:pt>
                <c:pt idx="3458">
                  <c:v>1.045E-5</c:v>
                </c:pt>
                <c:pt idx="3459">
                  <c:v>1.044E-5</c:v>
                </c:pt>
                <c:pt idx="3460">
                  <c:v>1.042E-5</c:v>
                </c:pt>
                <c:pt idx="3461">
                  <c:v>1.043E-5</c:v>
                </c:pt>
                <c:pt idx="3462">
                  <c:v>1.044E-5</c:v>
                </c:pt>
                <c:pt idx="3463">
                  <c:v>1.043E-5</c:v>
                </c:pt>
                <c:pt idx="3464">
                  <c:v>1.043E-5</c:v>
                </c:pt>
                <c:pt idx="3465">
                  <c:v>1.043E-5</c:v>
                </c:pt>
                <c:pt idx="3466">
                  <c:v>1.043E-5</c:v>
                </c:pt>
                <c:pt idx="3467">
                  <c:v>1.044E-5</c:v>
                </c:pt>
                <c:pt idx="3468">
                  <c:v>1.044E-5</c:v>
                </c:pt>
                <c:pt idx="3469">
                  <c:v>1.044E-5</c:v>
                </c:pt>
                <c:pt idx="3470">
                  <c:v>1.044E-5</c:v>
                </c:pt>
                <c:pt idx="3471">
                  <c:v>1.044E-5</c:v>
                </c:pt>
                <c:pt idx="3472">
                  <c:v>1.043E-5</c:v>
                </c:pt>
                <c:pt idx="3473">
                  <c:v>1.044E-5</c:v>
                </c:pt>
                <c:pt idx="3474">
                  <c:v>1.042E-5</c:v>
                </c:pt>
                <c:pt idx="3475">
                  <c:v>1.044E-5</c:v>
                </c:pt>
                <c:pt idx="3476">
                  <c:v>9.9550000000000004E-6</c:v>
                </c:pt>
                <c:pt idx="3477">
                  <c:v>9.9639999999999998E-6</c:v>
                </c:pt>
                <c:pt idx="3478">
                  <c:v>9.9550000000000004E-6</c:v>
                </c:pt>
                <c:pt idx="3479">
                  <c:v>9.9369999999999999E-6</c:v>
                </c:pt>
                <c:pt idx="3480">
                  <c:v>9.9459999999999993E-6</c:v>
                </c:pt>
                <c:pt idx="3481">
                  <c:v>9.9459999999999993E-6</c:v>
                </c:pt>
                <c:pt idx="3482">
                  <c:v>1.023E-5</c:v>
                </c:pt>
                <c:pt idx="3483">
                  <c:v>1.0210000000000001E-5</c:v>
                </c:pt>
                <c:pt idx="3484">
                  <c:v>1.024E-5</c:v>
                </c:pt>
                <c:pt idx="3485">
                  <c:v>1.022E-5</c:v>
                </c:pt>
                <c:pt idx="3486">
                  <c:v>1.023E-5</c:v>
                </c:pt>
                <c:pt idx="3487">
                  <c:v>1.024E-5</c:v>
                </c:pt>
                <c:pt idx="3488">
                  <c:v>1.025E-5</c:v>
                </c:pt>
                <c:pt idx="3489">
                  <c:v>1.023E-5</c:v>
                </c:pt>
                <c:pt idx="3490">
                  <c:v>1.025E-5</c:v>
                </c:pt>
                <c:pt idx="3491">
                  <c:v>1.024E-5</c:v>
                </c:pt>
                <c:pt idx="3492">
                  <c:v>1.025E-5</c:v>
                </c:pt>
                <c:pt idx="3493">
                  <c:v>1.025E-5</c:v>
                </c:pt>
                <c:pt idx="3494">
                  <c:v>1.0159999999999999E-5</c:v>
                </c:pt>
                <c:pt idx="3495">
                  <c:v>1.0149999999999999E-5</c:v>
                </c:pt>
                <c:pt idx="3496">
                  <c:v>9.6639999999999993E-6</c:v>
                </c:pt>
                <c:pt idx="3497">
                  <c:v>9.6809999999999993E-6</c:v>
                </c:pt>
                <c:pt idx="3498">
                  <c:v>9.8390000000000002E-6</c:v>
                </c:pt>
                <c:pt idx="3499">
                  <c:v>9.3130000000000004E-6</c:v>
                </c:pt>
                <c:pt idx="3500">
                  <c:v>9.2129999999999997E-6</c:v>
                </c:pt>
                <c:pt idx="3501">
                  <c:v>9.0080000000000008E-6</c:v>
                </c:pt>
                <c:pt idx="3502">
                  <c:v>9.0080000000000008E-6</c:v>
                </c:pt>
                <c:pt idx="3503">
                  <c:v>9.0569999999999999E-6</c:v>
                </c:pt>
                <c:pt idx="3504">
                  <c:v>9.0569999999999999E-6</c:v>
                </c:pt>
                <c:pt idx="3505">
                  <c:v>9.0650000000000005E-6</c:v>
                </c:pt>
                <c:pt idx="3506">
                  <c:v>9.0650000000000005E-6</c:v>
                </c:pt>
                <c:pt idx="3507">
                  <c:v>9.0890000000000006E-6</c:v>
                </c:pt>
                <c:pt idx="3508">
                  <c:v>9.098E-6</c:v>
                </c:pt>
                <c:pt idx="3509">
                  <c:v>9.098E-6</c:v>
                </c:pt>
                <c:pt idx="3510">
                  <c:v>9.098E-6</c:v>
                </c:pt>
                <c:pt idx="3511">
                  <c:v>9.0890000000000006E-6</c:v>
                </c:pt>
                <c:pt idx="3512">
                  <c:v>9.081E-6</c:v>
                </c:pt>
                <c:pt idx="3513">
                  <c:v>9.1470000000000007E-6</c:v>
                </c:pt>
                <c:pt idx="3514">
                  <c:v>9.1139999999999995E-6</c:v>
                </c:pt>
                <c:pt idx="3515">
                  <c:v>9.1220000000000001E-6</c:v>
                </c:pt>
                <c:pt idx="3516">
                  <c:v>9.1300000000000007E-6</c:v>
                </c:pt>
                <c:pt idx="3517">
                  <c:v>9.098E-6</c:v>
                </c:pt>
                <c:pt idx="3518">
                  <c:v>9.1060000000000006E-6</c:v>
                </c:pt>
                <c:pt idx="3519">
                  <c:v>9.1220000000000001E-6</c:v>
                </c:pt>
                <c:pt idx="3520">
                  <c:v>9.1060000000000006E-6</c:v>
                </c:pt>
                <c:pt idx="3521">
                  <c:v>9.1470000000000007E-6</c:v>
                </c:pt>
                <c:pt idx="3522">
                  <c:v>9.1470000000000007E-6</c:v>
                </c:pt>
                <c:pt idx="3523">
                  <c:v>9.1390000000000001E-6</c:v>
                </c:pt>
                <c:pt idx="3524">
                  <c:v>9.0410000000000003E-6</c:v>
                </c:pt>
                <c:pt idx="3525">
                  <c:v>9.0410000000000003E-6</c:v>
                </c:pt>
                <c:pt idx="3526">
                  <c:v>9.0240000000000003E-6</c:v>
                </c:pt>
                <c:pt idx="3527">
                  <c:v>9.0319999999999992E-6</c:v>
                </c:pt>
                <c:pt idx="3528">
                  <c:v>9.0240000000000003E-6</c:v>
                </c:pt>
                <c:pt idx="3529">
                  <c:v>9.0319999999999992E-6</c:v>
                </c:pt>
                <c:pt idx="3530">
                  <c:v>9.0319999999999992E-6</c:v>
                </c:pt>
                <c:pt idx="3531">
                  <c:v>9.0240000000000003E-6</c:v>
                </c:pt>
                <c:pt idx="3532">
                  <c:v>9.0159999999999997E-6</c:v>
                </c:pt>
                <c:pt idx="3533">
                  <c:v>9.0240000000000003E-6</c:v>
                </c:pt>
                <c:pt idx="3534">
                  <c:v>9.0240000000000003E-6</c:v>
                </c:pt>
                <c:pt idx="3535">
                  <c:v>9.0240000000000003E-6</c:v>
                </c:pt>
                <c:pt idx="3536">
                  <c:v>9.0240000000000003E-6</c:v>
                </c:pt>
                <c:pt idx="3537">
                  <c:v>9.0240000000000003E-6</c:v>
                </c:pt>
                <c:pt idx="3538">
                  <c:v>9.0159999999999997E-6</c:v>
                </c:pt>
                <c:pt idx="3539">
                  <c:v>9.0319999999999992E-6</c:v>
                </c:pt>
                <c:pt idx="3540">
                  <c:v>9.0410000000000003E-6</c:v>
                </c:pt>
                <c:pt idx="3541">
                  <c:v>9.0240000000000003E-6</c:v>
                </c:pt>
                <c:pt idx="3542">
                  <c:v>9.0410000000000003E-6</c:v>
                </c:pt>
                <c:pt idx="3543">
                  <c:v>9.0890000000000006E-6</c:v>
                </c:pt>
                <c:pt idx="3544">
                  <c:v>9.0890000000000006E-6</c:v>
                </c:pt>
                <c:pt idx="3545">
                  <c:v>9.098E-6</c:v>
                </c:pt>
                <c:pt idx="3546">
                  <c:v>9.0890000000000006E-6</c:v>
                </c:pt>
                <c:pt idx="3547">
                  <c:v>9.1060000000000006E-6</c:v>
                </c:pt>
                <c:pt idx="3548">
                  <c:v>9.098E-6</c:v>
                </c:pt>
                <c:pt idx="3549">
                  <c:v>9.098E-6</c:v>
                </c:pt>
                <c:pt idx="3550">
                  <c:v>9.1060000000000006E-6</c:v>
                </c:pt>
                <c:pt idx="3551">
                  <c:v>9.1139999999999995E-6</c:v>
                </c:pt>
                <c:pt idx="3552">
                  <c:v>9.1300000000000007E-6</c:v>
                </c:pt>
                <c:pt idx="3553">
                  <c:v>9.1139999999999995E-6</c:v>
                </c:pt>
                <c:pt idx="3554">
                  <c:v>9.1139999999999995E-6</c:v>
                </c:pt>
                <c:pt idx="3555">
                  <c:v>9.1060000000000006E-6</c:v>
                </c:pt>
                <c:pt idx="3556">
                  <c:v>9.1220000000000001E-6</c:v>
                </c:pt>
                <c:pt idx="3557">
                  <c:v>9.1220000000000001E-6</c:v>
                </c:pt>
                <c:pt idx="3558">
                  <c:v>9.1220000000000001E-6</c:v>
                </c:pt>
                <c:pt idx="3559">
                  <c:v>9.1470000000000007E-6</c:v>
                </c:pt>
                <c:pt idx="3560">
                  <c:v>9.1300000000000007E-6</c:v>
                </c:pt>
                <c:pt idx="3561">
                  <c:v>9.1390000000000001E-6</c:v>
                </c:pt>
                <c:pt idx="3562">
                  <c:v>9.1300000000000007E-6</c:v>
                </c:pt>
                <c:pt idx="3563">
                  <c:v>9.1880000000000008E-6</c:v>
                </c:pt>
                <c:pt idx="3564">
                  <c:v>9.2050000000000008E-6</c:v>
                </c:pt>
                <c:pt idx="3565">
                  <c:v>9.2129999999999997E-6</c:v>
                </c:pt>
                <c:pt idx="3566">
                  <c:v>9.2050000000000008E-6</c:v>
                </c:pt>
                <c:pt idx="3567">
                  <c:v>9.2129999999999997E-6</c:v>
                </c:pt>
                <c:pt idx="3568">
                  <c:v>9.2050000000000008E-6</c:v>
                </c:pt>
                <c:pt idx="3569">
                  <c:v>9.2050000000000008E-6</c:v>
                </c:pt>
                <c:pt idx="3570">
                  <c:v>9.2050000000000008E-6</c:v>
                </c:pt>
                <c:pt idx="3571">
                  <c:v>9.2129999999999997E-6</c:v>
                </c:pt>
                <c:pt idx="3572">
                  <c:v>9.2129999999999997E-6</c:v>
                </c:pt>
                <c:pt idx="3573">
                  <c:v>9.2129999999999997E-6</c:v>
                </c:pt>
                <c:pt idx="3574">
                  <c:v>9.2220000000000008E-6</c:v>
                </c:pt>
                <c:pt idx="3575">
                  <c:v>9.2220000000000008E-6</c:v>
                </c:pt>
                <c:pt idx="3576">
                  <c:v>9.2129999999999997E-6</c:v>
                </c:pt>
                <c:pt idx="3577">
                  <c:v>1.0139999999999999E-5</c:v>
                </c:pt>
                <c:pt idx="3578">
                  <c:v>1.0139999999999999E-5</c:v>
                </c:pt>
                <c:pt idx="3579">
                  <c:v>9.9369999999999999E-6</c:v>
                </c:pt>
                <c:pt idx="3580">
                  <c:v>9.9820000000000003E-6</c:v>
                </c:pt>
                <c:pt idx="3581">
                  <c:v>9.9820000000000003E-6</c:v>
                </c:pt>
                <c:pt idx="3582">
                  <c:v>9.9909999999999997E-6</c:v>
                </c:pt>
                <c:pt idx="3583">
                  <c:v>1.0190000000000001E-5</c:v>
                </c:pt>
                <c:pt idx="3584">
                  <c:v>1.0200000000000001E-5</c:v>
                </c:pt>
                <c:pt idx="3585">
                  <c:v>1.0200000000000001E-5</c:v>
                </c:pt>
                <c:pt idx="3586">
                  <c:v>1.023E-5</c:v>
                </c:pt>
                <c:pt idx="3587">
                  <c:v>1.0210000000000001E-5</c:v>
                </c:pt>
                <c:pt idx="3588">
                  <c:v>1.027E-5</c:v>
                </c:pt>
                <c:pt idx="3589">
                  <c:v>1.029E-5</c:v>
                </c:pt>
                <c:pt idx="3590">
                  <c:v>1.031E-5</c:v>
                </c:pt>
                <c:pt idx="3591">
                  <c:v>1.03E-5</c:v>
                </c:pt>
                <c:pt idx="3592">
                  <c:v>1.031E-5</c:v>
                </c:pt>
                <c:pt idx="3593">
                  <c:v>1.0370000000000001E-5</c:v>
                </c:pt>
                <c:pt idx="3594">
                  <c:v>1.0339999999999999E-5</c:v>
                </c:pt>
                <c:pt idx="3595">
                  <c:v>1.0349999999999999E-5</c:v>
                </c:pt>
                <c:pt idx="3596">
                  <c:v>1.0360000000000001E-5</c:v>
                </c:pt>
                <c:pt idx="3597">
                  <c:v>1.0380000000000001E-5</c:v>
                </c:pt>
                <c:pt idx="3598">
                  <c:v>1.0380000000000001E-5</c:v>
                </c:pt>
                <c:pt idx="3599">
                  <c:v>1.0370000000000001E-5</c:v>
                </c:pt>
                <c:pt idx="3600">
                  <c:v>1.041E-5</c:v>
                </c:pt>
                <c:pt idx="3601">
                  <c:v>1.0380000000000001E-5</c:v>
                </c:pt>
                <c:pt idx="3602">
                  <c:v>1.0349999999999999E-5</c:v>
                </c:pt>
                <c:pt idx="3603">
                  <c:v>1.0370000000000001E-5</c:v>
                </c:pt>
                <c:pt idx="3604">
                  <c:v>1.0349999999999999E-5</c:v>
                </c:pt>
                <c:pt idx="3605">
                  <c:v>1.0349999999999999E-5</c:v>
                </c:pt>
                <c:pt idx="3606">
                  <c:v>1.0339999999999999E-5</c:v>
                </c:pt>
                <c:pt idx="3607">
                  <c:v>1.0349999999999999E-5</c:v>
                </c:pt>
                <c:pt idx="3608">
                  <c:v>1.0339999999999999E-5</c:v>
                </c:pt>
                <c:pt idx="3609">
                  <c:v>9.8479999999999996E-6</c:v>
                </c:pt>
                <c:pt idx="3610">
                  <c:v>9.8840000000000006E-6</c:v>
                </c:pt>
                <c:pt idx="3611">
                  <c:v>9.8749999999999995E-6</c:v>
                </c:pt>
                <c:pt idx="3612">
                  <c:v>9.8919999999999995E-6</c:v>
                </c:pt>
                <c:pt idx="3613">
                  <c:v>9.8749999999999995E-6</c:v>
                </c:pt>
                <c:pt idx="3614">
                  <c:v>9.8660000000000001E-6</c:v>
                </c:pt>
                <c:pt idx="3615">
                  <c:v>9.8479999999999996E-6</c:v>
                </c:pt>
                <c:pt idx="3616">
                  <c:v>9.8300000000000008E-6</c:v>
                </c:pt>
                <c:pt idx="3617">
                  <c:v>9.8209999999999997E-6</c:v>
                </c:pt>
                <c:pt idx="3618">
                  <c:v>9.8039999999999996E-6</c:v>
                </c:pt>
                <c:pt idx="3619">
                  <c:v>9.8209999999999997E-6</c:v>
                </c:pt>
                <c:pt idx="3620">
                  <c:v>9.8039999999999996E-6</c:v>
                </c:pt>
                <c:pt idx="3621">
                  <c:v>9.8130000000000007E-6</c:v>
                </c:pt>
                <c:pt idx="3622">
                  <c:v>9.8039999999999996E-6</c:v>
                </c:pt>
                <c:pt idx="3623">
                  <c:v>9.6290000000000005E-6</c:v>
                </c:pt>
                <c:pt idx="3624">
                  <c:v>9.6379999999999999E-6</c:v>
                </c:pt>
                <c:pt idx="3625">
                  <c:v>9.6120000000000005E-6</c:v>
                </c:pt>
                <c:pt idx="3626">
                  <c:v>9.6199999999999994E-6</c:v>
                </c:pt>
                <c:pt idx="3627">
                  <c:v>9.6120000000000005E-6</c:v>
                </c:pt>
                <c:pt idx="3628">
                  <c:v>9.594E-6</c:v>
                </c:pt>
                <c:pt idx="3629">
                  <c:v>9.6120000000000005E-6</c:v>
                </c:pt>
                <c:pt idx="3630">
                  <c:v>9.6120000000000005E-6</c:v>
                </c:pt>
                <c:pt idx="3631">
                  <c:v>9.6199999999999994E-6</c:v>
                </c:pt>
                <c:pt idx="3632">
                  <c:v>9.6549999999999999E-6</c:v>
                </c:pt>
                <c:pt idx="3633">
                  <c:v>9.8209999999999997E-6</c:v>
                </c:pt>
                <c:pt idx="3634">
                  <c:v>9.8209999999999997E-6</c:v>
                </c:pt>
                <c:pt idx="3635">
                  <c:v>9.8209999999999997E-6</c:v>
                </c:pt>
                <c:pt idx="3636">
                  <c:v>9.8130000000000007E-6</c:v>
                </c:pt>
                <c:pt idx="3637">
                  <c:v>9.6199999999999994E-6</c:v>
                </c:pt>
                <c:pt idx="3638">
                  <c:v>9.6120000000000005E-6</c:v>
                </c:pt>
                <c:pt idx="3639">
                  <c:v>9.6199999999999994E-6</c:v>
                </c:pt>
                <c:pt idx="3640">
                  <c:v>9.3049999999999998E-6</c:v>
                </c:pt>
                <c:pt idx="3641">
                  <c:v>9.3389999999999999E-6</c:v>
                </c:pt>
                <c:pt idx="3642">
                  <c:v>9.577E-6</c:v>
                </c:pt>
                <c:pt idx="3643">
                  <c:v>9.6290000000000005E-6</c:v>
                </c:pt>
                <c:pt idx="3644">
                  <c:v>1.0000000000000001E-5</c:v>
                </c:pt>
                <c:pt idx="3645">
                  <c:v>1.0020000000000001E-5</c:v>
                </c:pt>
                <c:pt idx="3646">
                  <c:v>1.0030000000000001E-5</c:v>
                </c:pt>
                <c:pt idx="3647">
                  <c:v>1.0030000000000001E-5</c:v>
                </c:pt>
                <c:pt idx="3648">
                  <c:v>1.0030000000000001E-5</c:v>
                </c:pt>
                <c:pt idx="3649">
                  <c:v>1.005E-5</c:v>
                </c:pt>
                <c:pt idx="3650">
                  <c:v>1.005E-5</c:v>
                </c:pt>
                <c:pt idx="3651">
                  <c:v>1.004E-5</c:v>
                </c:pt>
                <c:pt idx="3652">
                  <c:v>1.005E-5</c:v>
                </c:pt>
                <c:pt idx="3653">
                  <c:v>1.011E-5</c:v>
                </c:pt>
                <c:pt idx="3654">
                  <c:v>1.01E-5</c:v>
                </c:pt>
                <c:pt idx="3655">
                  <c:v>1.011E-5</c:v>
                </c:pt>
                <c:pt idx="3656">
                  <c:v>1.01E-5</c:v>
                </c:pt>
                <c:pt idx="3657">
                  <c:v>1.011E-5</c:v>
                </c:pt>
                <c:pt idx="3658">
                  <c:v>1.012E-5</c:v>
                </c:pt>
                <c:pt idx="3659">
                  <c:v>1.007E-5</c:v>
                </c:pt>
                <c:pt idx="3660">
                  <c:v>1.004E-5</c:v>
                </c:pt>
                <c:pt idx="3661">
                  <c:v>1.005E-5</c:v>
                </c:pt>
                <c:pt idx="3662">
                  <c:v>1.005E-5</c:v>
                </c:pt>
                <c:pt idx="3663">
                  <c:v>9.8840000000000006E-6</c:v>
                </c:pt>
                <c:pt idx="3664">
                  <c:v>9.8840000000000006E-6</c:v>
                </c:pt>
                <c:pt idx="3665">
                  <c:v>9.7950000000000002E-6</c:v>
                </c:pt>
                <c:pt idx="3666">
                  <c:v>9.8209999999999997E-6</c:v>
                </c:pt>
                <c:pt idx="3667">
                  <c:v>9.8300000000000008E-6</c:v>
                </c:pt>
                <c:pt idx="3668">
                  <c:v>9.8390000000000002E-6</c:v>
                </c:pt>
                <c:pt idx="3669">
                  <c:v>9.8300000000000008E-6</c:v>
                </c:pt>
                <c:pt idx="3670">
                  <c:v>1.0190000000000001E-5</c:v>
                </c:pt>
                <c:pt idx="3671">
                  <c:v>1.006E-5</c:v>
                </c:pt>
                <c:pt idx="3672">
                  <c:v>1.007E-5</c:v>
                </c:pt>
                <c:pt idx="3673">
                  <c:v>1.009E-5</c:v>
                </c:pt>
                <c:pt idx="3674">
                  <c:v>1.007E-5</c:v>
                </c:pt>
                <c:pt idx="3675">
                  <c:v>9.9909999999999997E-6</c:v>
                </c:pt>
                <c:pt idx="3676">
                  <c:v>9.9909999999999997E-6</c:v>
                </c:pt>
                <c:pt idx="3677">
                  <c:v>9.9820000000000003E-6</c:v>
                </c:pt>
                <c:pt idx="3678">
                  <c:v>9.9639999999999998E-6</c:v>
                </c:pt>
                <c:pt idx="3679">
                  <c:v>9.9550000000000004E-6</c:v>
                </c:pt>
                <c:pt idx="3680">
                  <c:v>9.9909999999999997E-6</c:v>
                </c:pt>
                <c:pt idx="3681">
                  <c:v>1.0000000000000001E-5</c:v>
                </c:pt>
                <c:pt idx="3682">
                  <c:v>1.0000000000000001E-5</c:v>
                </c:pt>
                <c:pt idx="3683">
                  <c:v>1.012E-5</c:v>
                </c:pt>
                <c:pt idx="3684">
                  <c:v>1.011E-5</c:v>
                </c:pt>
                <c:pt idx="3685">
                  <c:v>1.011E-5</c:v>
                </c:pt>
                <c:pt idx="3686">
                  <c:v>9.8039999999999996E-6</c:v>
                </c:pt>
                <c:pt idx="3687">
                  <c:v>9.8209999999999997E-6</c:v>
                </c:pt>
                <c:pt idx="3688">
                  <c:v>9.3219999999999999E-6</c:v>
                </c:pt>
                <c:pt idx="3689">
                  <c:v>9.3470000000000005E-6</c:v>
                </c:pt>
                <c:pt idx="3690">
                  <c:v>9.3640000000000005E-6</c:v>
                </c:pt>
                <c:pt idx="3691">
                  <c:v>9.3810000000000005E-6</c:v>
                </c:pt>
                <c:pt idx="3692">
                  <c:v>9.414E-6</c:v>
                </c:pt>
                <c:pt idx="3693">
                  <c:v>9.5510000000000005E-6</c:v>
                </c:pt>
                <c:pt idx="3694">
                  <c:v>9.5599999999999999E-6</c:v>
                </c:pt>
                <c:pt idx="3695">
                  <c:v>9.5680000000000005E-6</c:v>
                </c:pt>
                <c:pt idx="3696">
                  <c:v>9.5599999999999999E-6</c:v>
                </c:pt>
                <c:pt idx="3697">
                  <c:v>9.577E-6</c:v>
                </c:pt>
                <c:pt idx="3698">
                  <c:v>9.5680000000000005E-6</c:v>
                </c:pt>
                <c:pt idx="3699">
                  <c:v>9.8570000000000007E-6</c:v>
                </c:pt>
                <c:pt idx="3700">
                  <c:v>9.8919999999999995E-6</c:v>
                </c:pt>
                <c:pt idx="3701">
                  <c:v>9.9010000000000006E-6</c:v>
                </c:pt>
                <c:pt idx="3702">
                  <c:v>9.9010000000000006E-6</c:v>
                </c:pt>
                <c:pt idx="3703">
                  <c:v>9.9010000000000006E-6</c:v>
                </c:pt>
                <c:pt idx="3704">
                  <c:v>9.91E-6</c:v>
                </c:pt>
                <c:pt idx="3705">
                  <c:v>9.9820000000000003E-6</c:v>
                </c:pt>
                <c:pt idx="3706">
                  <c:v>9.91E-6</c:v>
                </c:pt>
                <c:pt idx="3707">
                  <c:v>9.9010000000000006E-6</c:v>
                </c:pt>
                <c:pt idx="3708">
                  <c:v>9.9010000000000006E-6</c:v>
                </c:pt>
                <c:pt idx="3709">
                  <c:v>9.8919999999999995E-6</c:v>
                </c:pt>
                <c:pt idx="3710">
                  <c:v>9.8749999999999995E-6</c:v>
                </c:pt>
                <c:pt idx="3711">
                  <c:v>9.8919999999999995E-6</c:v>
                </c:pt>
                <c:pt idx="3712">
                  <c:v>9.8840000000000006E-6</c:v>
                </c:pt>
                <c:pt idx="3713">
                  <c:v>9.8919999999999995E-6</c:v>
                </c:pt>
                <c:pt idx="3714">
                  <c:v>9.9010000000000006E-6</c:v>
                </c:pt>
                <c:pt idx="3715">
                  <c:v>9.8919999999999995E-6</c:v>
                </c:pt>
                <c:pt idx="3716">
                  <c:v>9.8840000000000006E-6</c:v>
                </c:pt>
                <c:pt idx="3717">
                  <c:v>9.8919999999999995E-6</c:v>
                </c:pt>
                <c:pt idx="3718">
                  <c:v>9.8919999999999995E-6</c:v>
                </c:pt>
                <c:pt idx="3719">
                  <c:v>9.8840000000000006E-6</c:v>
                </c:pt>
                <c:pt idx="3720">
                  <c:v>9.8919999999999995E-6</c:v>
                </c:pt>
                <c:pt idx="3721">
                  <c:v>9.8919999999999995E-6</c:v>
                </c:pt>
                <c:pt idx="3722">
                  <c:v>9.8919999999999995E-6</c:v>
                </c:pt>
                <c:pt idx="3723">
                  <c:v>9.8840000000000006E-6</c:v>
                </c:pt>
                <c:pt idx="3724">
                  <c:v>9.9010000000000006E-6</c:v>
                </c:pt>
                <c:pt idx="3725">
                  <c:v>9.8390000000000002E-6</c:v>
                </c:pt>
                <c:pt idx="3726">
                  <c:v>9.8479999999999996E-6</c:v>
                </c:pt>
                <c:pt idx="3727">
                  <c:v>9.8479999999999996E-6</c:v>
                </c:pt>
                <c:pt idx="3728">
                  <c:v>9.8660000000000001E-6</c:v>
                </c:pt>
                <c:pt idx="3729">
                  <c:v>9.8570000000000007E-6</c:v>
                </c:pt>
                <c:pt idx="3730">
                  <c:v>9.8479999999999996E-6</c:v>
                </c:pt>
                <c:pt idx="3731">
                  <c:v>9.8570000000000007E-6</c:v>
                </c:pt>
                <c:pt idx="3732">
                  <c:v>9.8390000000000002E-6</c:v>
                </c:pt>
                <c:pt idx="3733">
                  <c:v>9.8479999999999996E-6</c:v>
                </c:pt>
                <c:pt idx="3734">
                  <c:v>9.8660000000000001E-6</c:v>
                </c:pt>
                <c:pt idx="3735">
                  <c:v>9.8390000000000002E-6</c:v>
                </c:pt>
                <c:pt idx="3736">
                  <c:v>9.8300000000000008E-6</c:v>
                </c:pt>
                <c:pt idx="3737">
                  <c:v>9.8209999999999997E-6</c:v>
                </c:pt>
                <c:pt idx="3738">
                  <c:v>9.8390000000000002E-6</c:v>
                </c:pt>
                <c:pt idx="3739">
                  <c:v>9.8390000000000002E-6</c:v>
                </c:pt>
                <c:pt idx="3740">
                  <c:v>9.8479999999999996E-6</c:v>
                </c:pt>
                <c:pt idx="3741">
                  <c:v>9.8300000000000008E-6</c:v>
                </c:pt>
                <c:pt idx="3742">
                  <c:v>9.8390000000000002E-6</c:v>
                </c:pt>
                <c:pt idx="3743">
                  <c:v>9.8479999999999996E-6</c:v>
                </c:pt>
                <c:pt idx="3744">
                  <c:v>9.8390000000000002E-6</c:v>
                </c:pt>
                <c:pt idx="3745">
                  <c:v>9.8300000000000008E-6</c:v>
                </c:pt>
                <c:pt idx="3746">
                  <c:v>9.8390000000000002E-6</c:v>
                </c:pt>
                <c:pt idx="3747">
                  <c:v>9.8660000000000001E-6</c:v>
                </c:pt>
                <c:pt idx="3748">
                  <c:v>9.8300000000000008E-6</c:v>
                </c:pt>
                <c:pt idx="3749">
                  <c:v>9.8300000000000008E-6</c:v>
                </c:pt>
                <c:pt idx="3750">
                  <c:v>9.8300000000000008E-6</c:v>
                </c:pt>
                <c:pt idx="3751">
                  <c:v>9.8660000000000001E-6</c:v>
                </c:pt>
                <c:pt idx="3752">
                  <c:v>9.8660000000000001E-6</c:v>
                </c:pt>
                <c:pt idx="3753">
                  <c:v>9.8919999999999995E-6</c:v>
                </c:pt>
                <c:pt idx="3754">
                  <c:v>9.8570000000000007E-6</c:v>
                </c:pt>
                <c:pt idx="3755">
                  <c:v>9.8840000000000006E-6</c:v>
                </c:pt>
                <c:pt idx="3756">
                  <c:v>9.8660000000000001E-6</c:v>
                </c:pt>
                <c:pt idx="3757">
                  <c:v>9.8840000000000006E-6</c:v>
                </c:pt>
                <c:pt idx="3758">
                  <c:v>9.8749999999999995E-6</c:v>
                </c:pt>
                <c:pt idx="3759">
                  <c:v>9.8749999999999995E-6</c:v>
                </c:pt>
                <c:pt idx="3760">
                  <c:v>9.8570000000000007E-6</c:v>
                </c:pt>
                <c:pt idx="3761">
                  <c:v>9.8479999999999996E-6</c:v>
                </c:pt>
                <c:pt idx="3762">
                  <c:v>9.8660000000000001E-6</c:v>
                </c:pt>
                <c:pt idx="3763">
                  <c:v>9.8660000000000001E-6</c:v>
                </c:pt>
                <c:pt idx="3764">
                  <c:v>9.8660000000000001E-6</c:v>
                </c:pt>
                <c:pt idx="3765">
                  <c:v>9.8749999999999995E-6</c:v>
                </c:pt>
                <c:pt idx="3766">
                  <c:v>9.8570000000000007E-6</c:v>
                </c:pt>
                <c:pt idx="3767">
                  <c:v>9.8749999999999995E-6</c:v>
                </c:pt>
                <c:pt idx="3768">
                  <c:v>9.8749999999999995E-6</c:v>
                </c:pt>
                <c:pt idx="3769">
                  <c:v>9.8570000000000007E-6</c:v>
                </c:pt>
                <c:pt idx="3770">
                  <c:v>9.8390000000000002E-6</c:v>
                </c:pt>
                <c:pt idx="3771">
                  <c:v>9.8660000000000001E-6</c:v>
                </c:pt>
                <c:pt idx="3772">
                  <c:v>9.8390000000000002E-6</c:v>
                </c:pt>
                <c:pt idx="3773">
                  <c:v>9.8660000000000001E-6</c:v>
                </c:pt>
                <c:pt idx="3774">
                  <c:v>9.8479999999999996E-6</c:v>
                </c:pt>
                <c:pt idx="3775">
                  <c:v>9.8660000000000001E-6</c:v>
                </c:pt>
                <c:pt idx="3776">
                  <c:v>9.8660000000000001E-6</c:v>
                </c:pt>
                <c:pt idx="3777">
                  <c:v>9.8570000000000007E-6</c:v>
                </c:pt>
                <c:pt idx="3778">
                  <c:v>9.8749999999999995E-6</c:v>
                </c:pt>
                <c:pt idx="3779">
                  <c:v>9.8840000000000006E-6</c:v>
                </c:pt>
                <c:pt idx="3780">
                  <c:v>9.8570000000000007E-6</c:v>
                </c:pt>
                <c:pt idx="3781">
                  <c:v>9.8840000000000006E-6</c:v>
                </c:pt>
                <c:pt idx="3782">
                  <c:v>9.8749999999999995E-6</c:v>
                </c:pt>
                <c:pt idx="3783">
                  <c:v>9.8840000000000006E-6</c:v>
                </c:pt>
                <c:pt idx="3784">
                  <c:v>9.8840000000000006E-6</c:v>
                </c:pt>
                <c:pt idx="3785">
                  <c:v>9.8749999999999995E-6</c:v>
                </c:pt>
                <c:pt idx="3786">
                  <c:v>9.8749999999999995E-6</c:v>
                </c:pt>
                <c:pt idx="3787">
                  <c:v>9.8919999999999995E-6</c:v>
                </c:pt>
                <c:pt idx="3788">
                  <c:v>9.8840000000000006E-6</c:v>
                </c:pt>
                <c:pt idx="3789">
                  <c:v>9.8660000000000001E-6</c:v>
                </c:pt>
                <c:pt idx="3790">
                  <c:v>9.8749999999999995E-6</c:v>
                </c:pt>
                <c:pt idx="3791">
                  <c:v>9.8919999999999995E-6</c:v>
                </c:pt>
                <c:pt idx="3792">
                  <c:v>9.9010000000000006E-6</c:v>
                </c:pt>
                <c:pt idx="3793">
                  <c:v>9.8840000000000006E-6</c:v>
                </c:pt>
                <c:pt idx="3794">
                  <c:v>9.8919999999999995E-6</c:v>
                </c:pt>
                <c:pt idx="3795">
                  <c:v>9.8919999999999995E-6</c:v>
                </c:pt>
                <c:pt idx="3796">
                  <c:v>9.8919999999999995E-6</c:v>
                </c:pt>
                <c:pt idx="3797">
                  <c:v>9.8840000000000006E-6</c:v>
                </c:pt>
                <c:pt idx="3798">
                  <c:v>9.8749999999999995E-6</c:v>
                </c:pt>
                <c:pt idx="3799">
                  <c:v>9.9010000000000006E-6</c:v>
                </c:pt>
                <c:pt idx="3800">
                  <c:v>1.0030000000000001E-5</c:v>
                </c:pt>
                <c:pt idx="3801">
                  <c:v>9.397E-6</c:v>
                </c:pt>
                <c:pt idx="3802">
                  <c:v>9.3470000000000005E-6</c:v>
                </c:pt>
                <c:pt idx="3803">
                  <c:v>9.3300000000000005E-6</c:v>
                </c:pt>
                <c:pt idx="3804">
                  <c:v>9.3300000000000005E-6</c:v>
                </c:pt>
                <c:pt idx="3805">
                  <c:v>9.3300000000000005E-6</c:v>
                </c:pt>
                <c:pt idx="3806">
                  <c:v>9.3300000000000005E-6</c:v>
                </c:pt>
                <c:pt idx="3807">
                  <c:v>9.3049999999999998E-6</c:v>
                </c:pt>
                <c:pt idx="3808">
                  <c:v>9.3389999999999999E-6</c:v>
                </c:pt>
                <c:pt idx="3809">
                  <c:v>9.3300000000000005E-6</c:v>
                </c:pt>
                <c:pt idx="3810">
                  <c:v>9.3389999999999999E-6</c:v>
                </c:pt>
                <c:pt idx="3811">
                  <c:v>9.2720000000000003E-6</c:v>
                </c:pt>
                <c:pt idx="3812">
                  <c:v>9.2380000000000003E-6</c:v>
                </c:pt>
                <c:pt idx="3813">
                  <c:v>9.2469999999999997E-6</c:v>
                </c:pt>
                <c:pt idx="3814">
                  <c:v>1.0339999999999999E-5</c:v>
                </c:pt>
                <c:pt idx="3815">
                  <c:v>1.042E-5</c:v>
                </c:pt>
                <c:pt idx="3816">
                  <c:v>1.0339999999999999E-5</c:v>
                </c:pt>
                <c:pt idx="3817">
                  <c:v>9.4059999999999994E-6</c:v>
                </c:pt>
                <c:pt idx="3818">
                  <c:v>9.4739999999999994E-6</c:v>
                </c:pt>
                <c:pt idx="3819">
                  <c:v>9.5079999999999994E-6</c:v>
                </c:pt>
                <c:pt idx="3820">
                  <c:v>9.5429999999999999E-6</c:v>
                </c:pt>
                <c:pt idx="3821">
                  <c:v>9.5510000000000005E-6</c:v>
                </c:pt>
                <c:pt idx="3822">
                  <c:v>9.5859999999999994E-6</c:v>
                </c:pt>
                <c:pt idx="3823">
                  <c:v>9.6199999999999994E-6</c:v>
                </c:pt>
                <c:pt idx="3824">
                  <c:v>9.6199999999999994E-6</c:v>
                </c:pt>
                <c:pt idx="3825">
                  <c:v>9.6379999999999999E-6</c:v>
                </c:pt>
                <c:pt idx="3826">
                  <c:v>9.7340000000000003E-6</c:v>
                </c:pt>
                <c:pt idx="3827">
                  <c:v>9.6979999999999993E-6</c:v>
                </c:pt>
                <c:pt idx="3828">
                  <c:v>9.7070000000000004E-6</c:v>
                </c:pt>
                <c:pt idx="3829">
                  <c:v>9.7340000000000003E-6</c:v>
                </c:pt>
                <c:pt idx="3830">
                  <c:v>9.7340000000000003E-6</c:v>
                </c:pt>
                <c:pt idx="3831">
                  <c:v>9.7690000000000008E-6</c:v>
                </c:pt>
                <c:pt idx="3832">
                  <c:v>9.7690000000000008E-6</c:v>
                </c:pt>
                <c:pt idx="3833">
                  <c:v>9.7510000000000003E-6</c:v>
                </c:pt>
                <c:pt idx="3834">
                  <c:v>9.7690000000000008E-6</c:v>
                </c:pt>
                <c:pt idx="3835">
                  <c:v>9.7690000000000008E-6</c:v>
                </c:pt>
                <c:pt idx="3836">
                  <c:v>9.7690000000000008E-6</c:v>
                </c:pt>
                <c:pt idx="3837">
                  <c:v>9.7769999999999997E-6</c:v>
                </c:pt>
                <c:pt idx="3838">
                  <c:v>9.7690000000000008E-6</c:v>
                </c:pt>
                <c:pt idx="3839">
                  <c:v>9.7599999999999997E-6</c:v>
                </c:pt>
                <c:pt idx="3840">
                  <c:v>9.7860000000000008E-6</c:v>
                </c:pt>
                <c:pt idx="3841">
                  <c:v>9.7690000000000008E-6</c:v>
                </c:pt>
                <c:pt idx="3842">
                  <c:v>9.7690000000000008E-6</c:v>
                </c:pt>
                <c:pt idx="3843">
                  <c:v>9.577E-6</c:v>
                </c:pt>
                <c:pt idx="3844">
                  <c:v>9.5429999999999999E-6</c:v>
                </c:pt>
                <c:pt idx="3845">
                  <c:v>9.5510000000000005E-6</c:v>
                </c:pt>
                <c:pt idx="3846">
                  <c:v>9.5599999999999999E-6</c:v>
                </c:pt>
                <c:pt idx="3847">
                  <c:v>9.577E-6</c:v>
                </c:pt>
                <c:pt idx="3848">
                  <c:v>9.7340000000000003E-6</c:v>
                </c:pt>
                <c:pt idx="3849">
                  <c:v>9.7159999999999998E-6</c:v>
                </c:pt>
                <c:pt idx="3850">
                  <c:v>9.8300000000000008E-6</c:v>
                </c:pt>
                <c:pt idx="3851">
                  <c:v>9.8300000000000008E-6</c:v>
                </c:pt>
                <c:pt idx="3852">
                  <c:v>9.6120000000000005E-6</c:v>
                </c:pt>
                <c:pt idx="3853">
                  <c:v>9.6719999999999999E-6</c:v>
                </c:pt>
                <c:pt idx="3854">
                  <c:v>9.7159999999999998E-6</c:v>
                </c:pt>
                <c:pt idx="3855">
                  <c:v>9.7249999999999992E-6</c:v>
                </c:pt>
                <c:pt idx="3856">
                  <c:v>9.7249999999999992E-6</c:v>
                </c:pt>
                <c:pt idx="3857">
                  <c:v>9.7510000000000003E-6</c:v>
                </c:pt>
                <c:pt idx="3858">
                  <c:v>9.7340000000000003E-6</c:v>
                </c:pt>
                <c:pt idx="3859">
                  <c:v>9.7419999999999992E-6</c:v>
                </c:pt>
                <c:pt idx="3860">
                  <c:v>9.7510000000000003E-6</c:v>
                </c:pt>
                <c:pt idx="3861">
                  <c:v>9.7599999999999997E-6</c:v>
                </c:pt>
                <c:pt idx="3862">
                  <c:v>9.7599999999999997E-6</c:v>
                </c:pt>
                <c:pt idx="3863">
                  <c:v>9.7510000000000003E-6</c:v>
                </c:pt>
                <c:pt idx="3864">
                  <c:v>9.7510000000000003E-6</c:v>
                </c:pt>
                <c:pt idx="3865">
                  <c:v>9.7419999999999992E-6</c:v>
                </c:pt>
                <c:pt idx="3866">
                  <c:v>9.7340000000000003E-6</c:v>
                </c:pt>
                <c:pt idx="3867">
                  <c:v>9.7340000000000003E-6</c:v>
                </c:pt>
                <c:pt idx="3868">
                  <c:v>9.7510000000000003E-6</c:v>
                </c:pt>
                <c:pt idx="3869">
                  <c:v>9.7419999999999992E-6</c:v>
                </c:pt>
                <c:pt idx="3870">
                  <c:v>9.8840000000000006E-6</c:v>
                </c:pt>
                <c:pt idx="3871">
                  <c:v>9.8919999999999995E-6</c:v>
                </c:pt>
                <c:pt idx="3872">
                  <c:v>9.8919999999999995E-6</c:v>
                </c:pt>
                <c:pt idx="3873">
                  <c:v>9.9010000000000006E-6</c:v>
                </c:pt>
                <c:pt idx="3874">
                  <c:v>9.8749999999999995E-6</c:v>
                </c:pt>
                <c:pt idx="3875">
                  <c:v>9.8919999999999995E-6</c:v>
                </c:pt>
                <c:pt idx="3876">
                  <c:v>9.9010000000000006E-6</c:v>
                </c:pt>
                <c:pt idx="3877">
                  <c:v>9.9010000000000006E-6</c:v>
                </c:pt>
                <c:pt idx="3878">
                  <c:v>9.9010000000000006E-6</c:v>
                </c:pt>
                <c:pt idx="3879">
                  <c:v>9.91E-6</c:v>
                </c:pt>
                <c:pt idx="3880">
                  <c:v>9.8840000000000006E-6</c:v>
                </c:pt>
                <c:pt idx="3881">
                  <c:v>9.91E-6</c:v>
                </c:pt>
                <c:pt idx="3882">
                  <c:v>9.9010000000000006E-6</c:v>
                </c:pt>
                <c:pt idx="3883">
                  <c:v>9.9010000000000006E-6</c:v>
                </c:pt>
                <c:pt idx="3884">
                  <c:v>9.4229999999999994E-6</c:v>
                </c:pt>
                <c:pt idx="3885">
                  <c:v>9.4229999999999994E-6</c:v>
                </c:pt>
                <c:pt idx="3886">
                  <c:v>9.4399999999999994E-6</c:v>
                </c:pt>
                <c:pt idx="3887">
                  <c:v>9.4399999999999994E-6</c:v>
                </c:pt>
                <c:pt idx="3888">
                  <c:v>9.4569999999999994E-6</c:v>
                </c:pt>
                <c:pt idx="3889">
                  <c:v>9.4569999999999994E-6</c:v>
                </c:pt>
                <c:pt idx="3890">
                  <c:v>9.465E-6</c:v>
                </c:pt>
                <c:pt idx="3891">
                  <c:v>9.465E-6</c:v>
                </c:pt>
                <c:pt idx="3892">
                  <c:v>9.4569999999999994E-6</c:v>
                </c:pt>
                <c:pt idx="3893">
                  <c:v>9.465E-6</c:v>
                </c:pt>
                <c:pt idx="3894">
                  <c:v>9.4569999999999994E-6</c:v>
                </c:pt>
                <c:pt idx="3895">
                  <c:v>9.4569999999999994E-6</c:v>
                </c:pt>
                <c:pt idx="3896">
                  <c:v>9.465E-6</c:v>
                </c:pt>
                <c:pt idx="3897">
                  <c:v>9.448E-6</c:v>
                </c:pt>
                <c:pt idx="3898">
                  <c:v>9.465E-6</c:v>
                </c:pt>
                <c:pt idx="3899">
                  <c:v>9.448E-6</c:v>
                </c:pt>
                <c:pt idx="3900">
                  <c:v>9.448E-6</c:v>
                </c:pt>
                <c:pt idx="3901">
                  <c:v>9.4739999999999994E-6</c:v>
                </c:pt>
                <c:pt idx="3902">
                  <c:v>9.4739999999999994E-6</c:v>
                </c:pt>
                <c:pt idx="3903">
                  <c:v>9.465E-6</c:v>
                </c:pt>
                <c:pt idx="3904">
                  <c:v>9.465E-6</c:v>
                </c:pt>
                <c:pt idx="3905">
                  <c:v>9.465E-6</c:v>
                </c:pt>
                <c:pt idx="3906">
                  <c:v>9.4569999999999994E-6</c:v>
                </c:pt>
                <c:pt idx="3907">
                  <c:v>9.4569999999999994E-6</c:v>
                </c:pt>
                <c:pt idx="3908">
                  <c:v>9.4569999999999994E-6</c:v>
                </c:pt>
                <c:pt idx="3909">
                  <c:v>9.4739999999999994E-6</c:v>
                </c:pt>
                <c:pt idx="3910">
                  <c:v>9.4569999999999994E-6</c:v>
                </c:pt>
                <c:pt idx="3911">
                  <c:v>9.465E-6</c:v>
                </c:pt>
                <c:pt idx="3912">
                  <c:v>9.465E-6</c:v>
                </c:pt>
                <c:pt idx="3913">
                  <c:v>9.448E-6</c:v>
                </c:pt>
                <c:pt idx="3914">
                  <c:v>9.4569999999999994E-6</c:v>
                </c:pt>
                <c:pt idx="3915">
                  <c:v>9.465E-6</c:v>
                </c:pt>
                <c:pt idx="3916">
                  <c:v>9.448E-6</c:v>
                </c:pt>
                <c:pt idx="3917">
                  <c:v>9.4399999999999994E-6</c:v>
                </c:pt>
                <c:pt idx="3918">
                  <c:v>9.448E-6</c:v>
                </c:pt>
                <c:pt idx="3919">
                  <c:v>9.465E-6</c:v>
                </c:pt>
                <c:pt idx="3920">
                  <c:v>9.448E-6</c:v>
                </c:pt>
                <c:pt idx="3921">
                  <c:v>9.448E-6</c:v>
                </c:pt>
                <c:pt idx="3922">
                  <c:v>9.4399999999999994E-6</c:v>
                </c:pt>
                <c:pt idx="3923">
                  <c:v>9.448E-6</c:v>
                </c:pt>
                <c:pt idx="3924">
                  <c:v>9.465E-6</c:v>
                </c:pt>
                <c:pt idx="3925">
                  <c:v>9.4569999999999994E-6</c:v>
                </c:pt>
                <c:pt idx="3926">
                  <c:v>9.465E-6</c:v>
                </c:pt>
                <c:pt idx="3927">
                  <c:v>9.4739999999999994E-6</c:v>
                </c:pt>
                <c:pt idx="3928">
                  <c:v>9.465E-6</c:v>
                </c:pt>
                <c:pt idx="3929">
                  <c:v>9.4739999999999994E-6</c:v>
                </c:pt>
                <c:pt idx="3930">
                  <c:v>9.465E-6</c:v>
                </c:pt>
                <c:pt idx="3931">
                  <c:v>9.594E-6</c:v>
                </c:pt>
                <c:pt idx="3932">
                  <c:v>9.6120000000000005E-6</c:v>
                </c:pt>
                <c:pt idx="3933">
                  <c:v>9.6029999999999994E-6</c:v>
                </c:pt>
                <c:pt idx="3934">
                  <c:v>9.6120000000000005E-6</c:v>
                </c:pt>
                <c:pt idx="3935">
                  <c:v>9.6199999999999994E-6</c:v>
                </c:pt>
                <c:pt idx="3936">
                  <c:v>9.6029999999999994E-6</c:v>
                </c:pt>
                <c:pt idx="3937">
                  <c:v>9.6120000000000005E-6</c:v>
                </c:pt>
                <c:pt idx="3938">
                  <c:v>9.6120000000000005E-6</c:v>
                </c:pt>
                <c:pt idx="3939">
                  <c:v>9.6199999999999994E-6</c:v>
                </c:pt>
                <c:pt idx="3940">
                  <c:v>9.6460000000000005E-6</c:v>
                </c:pt>
                <c:pt idx="3941">
                  <c:v>9.7340000000000003E-6</c:v>
                </c:pt>
                <c:pt idx="3942">
                  <c:v>9.7419999999999992E-6</c:v>
                </c:pt>
                <c:pt idx="3943">
                  <c:v>9.7510000000000003E-6</c:v>
                </c:pt>
                <c:pt idx="3944">
                  <c:v>9.7599999999999997E-6</c:v>
                </c:pt>
                <c:pt idx="3945">
                  <c:v>9.7599999999999997E-6</c:v>
                </c:pt>
                <c:pt idx="3946">
                  <c:v>9.7599999999999997E-6</c:v>
                </c:pt>
                <c:pt idx="3947">
                  <c:v>9.7599999999999997E-6</c:v>
                </c:pt>
                <c:pt idx="3948">
                  <c:v>9.7159999999999998E-6</c:v>
                </c:pt>
                <c:pt idx="3949">
                  <c:v>9.7159999999999998E-6</c:v>
                </c:pt>
                <c:pt idx="3950">
                  <c:v>9.7249999999999992E-6</c:v>
                </c:pt>
                <c:pt idx="3951">
                  <c:v>9.7249999999999992E-6</c:v>
                </c:pt>
                <c:pt idx="3952">
                  <c:v>9.7340000000000003E-6</c:v>
                </c:pt>
                <c:pt idx="3953">
                  <c:v>9.7340000000000003E-6</c:v>
                </c:pt>
                <c:pt idx="3954">
                  <c:v>9.7340000000000003E-6</c:v>
                </c:pt>
                <c:pt idx="3955">
                  <c:v>9.7340000000000003E-6</c:v>
                </c:pt>
                <c:pt idx="3956">
                  <c:v>9.7419999999999992E-6</c:v>
                </c:pt>
                <c:pt idx="3957">
                  <c:v>9.7419999999999992E-6</c:v>
                </c:pt>
                <c:pt idx="3958">
                  <c:v>9.7419999999999992E-6</c:v>
                </c:pt>
                <c:pt idx="3959">
                  <c:v>9.7419999999999992E-6</c:v>
                </c:pt>
                <c:pt idx="3960">
                  <c:v>9.7510000000000003E-6</c:v>
                </c:pt>
                <c:pt idx="3961">
                  <c:v>9.7510000000000003E-6</c:v>
                </c:pt>
                <c:pt idx="3962">
                  <c:v>9.7690000000000008E-6</c:v>
                </c:pt>
                <c:pt idx="3963">
                  <c:v>9.7599999999999997E-6</c:v>
                </c:pt>
                <c:pt idx="3964">
                  <c:v>9.7510000000000003E-6</c:v>
                </c:pt>
                <c:pt idx="3965">
                  <c:v>9.7510000000000003E-6</c:v>
                </c:pt>
                <c:pt idx="3966">
                  <c:v>9.7599999999999997E-6</c:v>
                </c:pt>
                <c:pt idx="3967">
                  <c:v>9.7690000000000008E-6</c:v>
                </c:pt>
                <c:pt idx="3968">
                  <c:v>9.7510000000000003E-6</c:v>
                </c:pt>
                <c:pt idx="3969">
                  <c:v>9.7599999999999997E-6</c:v>
                </c:pt>
                <c:pt idx="3970">
                  <c:v>9.7510000000000003E-6</c:v>
                </c:pt>
                <c:pt idx="3971">
                  <c:v>9.7599999999999997E-6</c:v>
                </c:pt>
                <c:pt idx="3972">
                  <c:v>9.7690000000000008E-6</c:v>
                </c:pt>
                <c:pt idx="3973">
                  <c:v>9.7510000000000003E-6</c:v>
                </c:pt>
                <c:pt idx="3974">
                  <c:v>9.7599999999999997E-6</c:v>
                </c:pt>
                <c:pt idx="3975">
                  <c:v>9.7599999999999997E-6</c:v>
                </c:pt>
                <c:pt idx="3976">
                  <c:v>9.7599999999999997E-6</c:v>
                </c:pt>
                <c:pt idx="3977">
                  <c:v>9.7510000000000003E-6</c:v>
                </c:pt>
                <c:pt idx="3978">
                  <c:v>9.7510000000000003E-6</c:v>
                </c:pt>
                <c:pt idx="3979">
                  <c:v>9.7510000000000003E-6</c:v>
                </c:pt>
                <c:pt idx="3980">
                  <c:v>9.7510000000000003E-6</c:v>
                </c:pt>
                <c:pt idx="3981">
                  <c:v>1.01E-5</c:v>
                </c:pt>
                <c:pt idx="3982">
                  <c:v>1.01E-5</c:v>
                </c:pt>
                <c:pt idx="3983">
                  <c:v>9.414E-6</c:v>
                </c:pt>
                <c:pt idx="3984">
                  <c:v>9.3300000000000005E-6</c:v>
                </c:pt>
                <c:pt idx="3985">
                  <c:v>9.1800000000000002E-6</c:v>
                </c:pt>
                <c:pt idx="3986">
                  <c:v>9.2050000000000008E-6</c:v>
                </c:pt>
                <c:pt idx="3987">
                  <c:v>9.2220000000000008E-6</c:v>
                </c:pt>
                <c:pt idx="3988">
                  <c:v>9.2299999999999997E-6</c:v>
                </c:pt>
                <c:pt idx="3989">
                  <c:v>9.2220000000000008E-6</c:v>
                </c:pt>
                <c:pt idx="3990">
                  <c:v>9.2550000000000003E-6</c:v>
                </c:pt>
                <c:pt idx="3991">
                  <c:v>9.2629999999999992E-6</c:v>
                </c:pt>
                <c:pt idx="3992">
                  <c:v>9.2629999999999992E-6</c:v>
                </c:pt>
                <c:pt idx="3993">
                  <c:v>9.2720000000000003E-6</c:v>
                </c:pt>
                <c:pt idx="3994">
                  <c:v>9.2799999999999992E-6</c:v>
                </c:pt>
                <c:pt idx="3995">
                  <c:v>9.2799999999999992E-6</c:v>
                </c:pt>
                <c:pt idx="3996">
                  <c:v>9.2720000000000003E-6</c:v>
                </c:pt>
                <c:pt idx="3997">
                  <c:v>9.2879999999999998E-6</c:v>
                </c:pt>
                <c:pt idx="3998">
                  <c:v>9.2799999999999992E-6</c:v>
                </c:pt>
                <c:pt idx="3999">
                  <c:v>9.2969999999999992E-6</c:v>
                </c:pt>
                <c:pt idx="4000">
                  <c:v>9.2629999999999992E-6</c:v>
                </c:pt>
                <c:pt idx="4001">
                  <c:v>9.2629999999999992E-6</c:v>
                </c:pt>
                <c:pt idx="4002">
                  <c:v>9.2969999999999992E-6</c:v>
                </c:pt>
                <c:pt idx="4003">
                  <c:v>9.2879999999999998E-6</c:v>
                </c:pt>
                <c:pt idx="4004">
                  <c:v>9.3049999999999998E-6</c:v>
                </c:pt>
                <c:pt idx="4005">
                  <c:v>9.3049999999999998E-6</c:v>
                </c:pt>
                <c:pt idx="4006">
                  <c:v>9.3049999999999998E-6</c:v>
                </c:pt>
                <c:pt idx="4007">
                  <c:v>9.3049999999999998E-6</c:v>
                </c:pt>
                <c:pt idx="4008">
                  <c:v>9.3219999999999999E-6</c:v>
                </c:pt>
                <c:pt idx="4009">
                  <c:v>9.3300000000000005E-6</c:v>
                </c:pt>
                <c:pt idx="4010">
                  <c:v>9.3300000000000005E-6</c:v>
                </c:pt>
                <c:pt idx="4011">
                  <c:v>9.3389999999999999E-6</c:v>
                </c:pt>
                <c:pt idx="4012">
                  <c:v>9.3130000000000004E-6</c:v>
                </c:pt>
                <c:pt idx="4013">
                  <c:v>9.3300000000000005E-6</c:v>
                </c:pt>
                <c:pt idx="4014">
                  <c:v>9.3389999999999999E-6</c:v>
                </c:pt>
                <c:pt idx="4015">
                  <c:v>9.3470000000000005E-6</c:v>
                </c:pt>
                <c:pt idx="4016">
                  <c:v>9.3470000000000005E-6</c:v>
                </c:pt>
                <c:pt idx="4017">
                  <c:v>9.3470000000000005E-6</c:v>
                </c:pt>
                <c:pt idx="4018">
                  <c:v>9.3470000000000005E-6</c:v>
                </c:pt>
                <c:pt idx="4019">
                  <c:v>9.2129999999999997E-6</c:v>
                </c:pt>
                <c:pt idx="4020">
                  <c:v>9.2129999999999997E-6</c:v>
                </c:pt>
                <c:pt idx="4021">
                  <c:v>9.2129999999999997E-6</c:v>
                </c:pt>
                <c:pt idx="4022">
                  <c:v>9.2299999999999997E-6</c:v>
                </c:pt>
                <c:pt idx="4023">
                  <c:v>9.2299999999999997E-6</c:v>
                </c:pt>
                <c:pt idx="4024">
                  <c:v>9.2469999999999997E-6</c:v>
                </c:pt>
                <c:pt idx="4025">
                  <c:v>9.2299999999999997E-6</c:v>
                </c:pt>
                <c:pt idx="4026">
                  <c:v>9.2550000000000003E-6</c:v>
                </c:pt>
                <c:pt idx="4027">
                  <c:v>9.2629999999999992E-6</c:v>
                </c:pt>
                <c:pt idx="4028">
                  <c:v>9.2469999999999997E-6</c:v>
                </c:pt>
                <c:pt idx="4029">
                  <c:v>9.2380000000000003E-6</c:v>
                </c:pt>
                <c:pt idx="4030">
                  <c:v>9.2550000000000003E-6</c:v>
                </c:pt>
                <c:pt idx="4031">
                  <c:v>9.2550000000000003E-6</c:v>
                </c:pt>
                <c:pt idx="4032">
                  <c:v>9.2469999999999997E-6</c:v>
                </c:pt>
                <c:pt idx="4033">
                  <c:v>9.2720000000000003E-6</c:v>
                </c:pt>
                <c:pt idx="4034">
                  <c:v>9.2550000000000003E-6</c:v>
                </c:pt>
                <c:pt idx="4035">
                  <c:v>9.2629999999999992E-6</c:v>
                </c:pt>
                <c:pt idx="4036">
                  <c:v>9.2550000000000003E-6</c:v>
                </c:pt>
                <c:pt idx="4037">
                  <c:v>9.2469999999999997E-6</c:v>
                </c:pt>
                <c:pt idx="4038">
                  <c:v>9.3389999999999999E-6</c:v>
                </c:pt>
                <c:pt idx="4039">
                  <c:v>9.2629999999999992E-6</c:v>
                </c:pt>
                <c:pt idx="4040">
                  <c:v>9.2550000000000003E-6</c:v>
                </c:pt>
                <c:pt idx="4041">
                  <c:v>9.2469999999999997E-6</c:v>
                </c:pt>
                <c:pt idx="4042">
                  <c:v>9.2629999999999992E-6</c:v>
                </c:pt>
                <c:pt idx="4043">
                  <c:v>9.2629999999999992E-6</c:v>
                </c:pt>
                <c:pt idx="4044">
                  <c:v>9.2720000000000003E-6</c:v>
                </c:pt>
                <c:pt idx="4045">
                  <c:v>9.2720000000000003E-6</c:v>
                </c:pt>
                <c:pt idx="4046">
                  <c:v>9.3049999999999998E-6</c:v>
                </c:pt>
                <c:pt idx="4047">
                  <c:v>9.3640000000000005E-6</c:v>
                </c:pt>
                <c:pt idx="4048">
                  <c:v>9.3549999999999994E-6</c:v>
                </c:pt>
                <c:pt idx="4049">
                  <c:v>9.3549999999999994E-6</c:v>
                </c:pt>
                <c:pt idx="4050">
                  <c:v>9.3640000000000005E-6</c:v>
                </c:pt>
                <c:pt idx="4051">
                  <c:v>9.3719999999999994E-6</c:v>
                </c:pt>
                <c:pt idx="4052">
                  <c:v>9.3640000000000005E-6</c:v>
                </c:pt>
                <c:pt idx="4053">
                  <c:v>9.3719999999999994E-6</c:v>
                </c:pt>
                <c:pt idx="4054">
                  <c:v>9.4059999999999994E-6</c:v>
                </c:pt>
                <c:pt idx="4055">
                  <c:v>9.4059999999999994E-6</c:v>
                </c:pt>
                <c:pt idx="4056">
                  <c:v>9.4059999999999994E-6</c:v>
                </c:pt>
                <c:pt idx="4057">
                  <c:v>9.397E-6</c:v>
                </c:pt>
                <c:pt idx="4058">
                  <c:v>9.4059999999999994E-6</c:v>
                </c:pt>
                <c:pt idx="4059">
                  <c:v>9.4059999999999994E-6</c:v>
                </c:pt>
                <c:pt idx="4060">
                  <c:v>9.414E-6</c:v>
                </c:pt>
                <c:pt idx="4061">
                  <c:v>9.4059999999999994E-6</c:v>
                </c:pt>
                <c:pt idx="4062">
                  <c:v>9.414E-6</c:v>
                </c:pt>
                <c:pt idx="4063">
                  <c:v>9.414E-6</c:v>
                </c:pt>
                <c:pt idx="4064">
                  <c:v>9.397E-6</c:v>
                </c:pt>
                <c:pt idx="4065">
                  <c:v>9.397E-6</c:v>
                </c:pt>
                <c:pt idx="4066">
                  <c:v>9.397E-6</c:v>
                </c:pt>
                <c:pt idx="4067">
                  <c:v>9.397E-6</c:v>
                </c:pt>
                <c:pt idx="4068">
                  <c:v>9.414E-6</c:v>
                </c:pt>
                <c:pt idx="4069">
                  <c:v>9.414E-6</c:v>
                </c:pt>
                <c:pt idx="4070">
                  <c:v>9.4059999999999994E-6</c:v>
                </c:pt>
                <c:pt idx="4071">
                  <c:v>9.397E-6</c:v>
                </c:pt>
                <c:pt idx="4072">
                  <c:v>9.4059999999999994E-6</c:v>
                </c:pt>
                <c:pt idx="4073">
                  <c:v>9.414E-6</c:v>
                </c:pt>
                <c:pt idx="4074">
                  <c:v>9.4229999999999994E-6</c:v>
                </c:pt>
                <c:pt idx="4075">
                  <c:v>9.397E-6</c:v>
                </c:pt>
                <c:pt idx="4076">
                  <c:v>9.4059999999999994E-6</c:v>
                </c:pt>
                <c:pt idx="4077">
                  <c:v>9.397E-6</c:v>
                </c:pt>
                <c:pt idx="4078">
                  <c:v>9.4059999999999994E-6</c:v>
                </c:pt>
                <c:pt idx="4079">
                  <c:v>9.4059999999999994E-6</c:v>
                </c:pt>
                <c:pt idx="4080">
                  <c:v>9.397E-6</c:v>
                </c:pt>
                <c:pt idx="4081">
                  <c:v>9.397E-6</c:v>
                </c:pt>
                <c:pt idx="4082">
                  <c:v>9.4059999999999994E-6</c:v>
                </c:pt>
                <c:pt idx="4083">
                  <c:v>9.4059999999999994E-6</c:v>
                </c:pt>
                <c:pt idx="4084">
                  <c:v>9.3889999999999994E-6</c:v>
                </c:pt>
                <c:pt idx="4085">
                  <c:v>9.4059999999999994E-6</c:v>
                </c:pt>
                <c:pt idx="4086">
                  <c:v>9.4059999999999994E-6</c:v>
                </c:pt>
                <c:pt idx="4087">
                  <c:v>9.4059999999999994E-6</c:v>
                </c:pt>
                <c:pt idx="4088">
                  <c:v>9.4059999999999994E-6</c:v>
                </c:pt>
                <c:pt idx="4089">
                  <c:v>9.4059999999999994E-6</c:v>
                </c:pt>
                <c:pt idx="4090">
                  <c:v>9.414E-6</c:v>
                </c:pt>
                <c:pt idx="4091">
                  <c:v>9.4059999999999994E-6</c:v>
                </c:pt>
                <c:pt idx="4092">
                  <c:v>9.414E-6</c:v>
                </c:pt>
                <c:pt idx="4093">
                  <c:v>9.4059999999999994E-6</c:v>
                </c:pt>
                <c:pt idx="4094">
                  <c:v>9.414E-6</c:v>
                </c:pt>
                <c:pt idx="4095">
                  <c:v>9.414E-6</c:v>
                </c:pt>
                <c:pt idx="4096">
                  <c:v>9.414E-6</c:v>
                </c:pt>
                <c:pt idx="4097">
                  <c:v>9.4229999999999994E-6</c:v>
                </c:pt>
                <c:pt idx="4098">
                  <c:v>9.414E-6</c:v>
                </c:pt>
                <c:pt idx="4099">
                  <c:v>9.4229999999999994E-6</c:v>
                </c:pt>
                <c:pt idx="4100">
                  <c:v>9.414E-6</c:v>
                </c:pt>
                <c:pt idx="4101">
                  <c:v>9.4229999999999994E-6</c:v>
                </c:pt>
                <c:pt idx="4102">
                  <c:v>9.4229999999999994E-6</c:v>
                </c:pt>
                <c:pt idx="4103">
                  <c:v>9.414E-6</c:v>
                </c:pt>
                <c:pt idx="4104">
                  <c:v>9.397E-6</c:v>
                </c:pt>
                <c:pt idx="4105">
                  <c:v>9.397E-6</c:v>
                </c:pt>
                <c:pt idx="4106">
                  <c:v>9.4059999999999994E-6</c:v>
                </c:pt>
                <c:pt idx="4107">
                  <c:v>9.2969999999999992E-6</c:v>
                </c:pt>
                <c:pt idx="4108">
                  <c:v>9.3130000000000004E-6</c:v>
                </c:pt>
                <c:pt idx="4109">
                  <c:v>9.3130000000000004E-6</c:v>
                </c:pt>
                <c:pt idx="4110">
                  <c:v>9.3049999999999998E-6</c:v>
                </c:pt>
                <c:pt idx="4111">
                  <c:v>9.3470000000000005E-6</c:v>
                </c:pt>
                <c:pt idx="4112">
                  <c:v>9.4229999999999994E-6</c:v>
                </c:pt>
                <c:pt idx="4113">
                  <c:v>9.4229999999999994E-6</c:v>
                </c:pt>
                <c:pt idx="4114">
                  <c:v>9.414E-6</c:v>
                </c:pt>
                <c:pt idx="4115">
                  <c:v>9.4399999999999994E-6</c:v>
                </c:pt>
                <c:pt idx="4116">
                  <c:v>9.414E-6</c:v>
                </c:pt>
                <c:pt idx="4117">
                  <c:v>9.414E-6</c:v>
                </c:pt>
                <c:pt idx="4118">
                  <c:v>9.4059999999999994E-6</c:v>
                </c:pt>
                <c:pt idx="4119">
                  <c:v>9.414E-6</c:v>
                </c:pt>
                <c:pt idx="4120">
                  <c:v>9.414E-6</c:v>
                </c:pt>
                <c:pt idx="4121">
                  <c:v>9.414E-6</c:v>
                </c:pt>
                <c:pt idx="4122">
                  <c:v>9.414E-6</c:v>
                </c:pt>
                <c:pt idx="4123">
                  <c:v>9.414E-6</c:v>
                </c:pt>
                <c:pt idx="4124">
                  <c:v>9.4229999999999994E-6</c:v>
                </c:pt>
                <c:pt idx="4125">
                  <c:v>9.4059999999999994E-6</c:v>
                </c:pt>
                <c:pt idx="4126">
                  <c:v>9.414E-6</c:v>
                </c:pt>
                <c:pt idx="4127">
                  <c:v>9.3549999999999994E-6</c:v>
                </c:pt>
                <c:pt idx="4128">
                  <c:v>9.3719999999999994E-6</c:v>
                </c:pt>
                <c:pt idx="4129">
                  <c:v>9.3470000000000005E-6</c:v>
                </c:pt>
                <c:pt idx="4130">
                  <c:v>9.3470000000000005E-6</c:v>
                </c:pt>
                <c:pt idx="4131">
                  <c:v>9.3549999999999994E-6</c:v>
                </c:pt>
                <c:pt idx="4132">
                  <c:v>9.3640000000000005E-6</c:v>
                </c:pt>
                <c:pt idx="4133">
                  <c:v>9.3640000000000005E-6</c:v>
                </c:pt>
                <c:pt idx="4134">
                  <c:v>9.4739999999999994E-6</c:v>
                </c:pt>
                <c:pt idx="4135">
                  <c:v>9.414E-6</c:v>
                </c:pt>
                <c:pt idx="4136">
                  <c:v>9.397E-6</c:v>
                </c:pt>
                <c:pt idx="4137">
                  <c:v>9.4059999999999994E-6</c:v>
                </c:pt>
                <c:pt idx="4138">
                  <c:v>9.3889999999999994E-6</c:v>
                </c:pt>
                <c:pt idx="4139">
                  <c:v>9.2469999999999997E-6</c:v>
                </c:pt>
                <c:pt idx="4140">
                  <c:v>9.2550000000000003E-6</c:v>
                </c:pt>
                <c:pt idx="4141">
                  <c:v>9.2380000000000003E-6</c:v>
                </c:pt>
                <c:pt idx="4142">
                  <c:v>9.2969999999999992E-6</c:v>
                </c:pt>
                <c:pt idx="4143">
                  <c:v>9.431E-6</c:v>
                </c:pt>
                <c:pt idx="4144">
                  <c:v>9.4399999999999994E-6</c:v>
                </c:pt>
                <c:pt idx="4145">
                  <c:v>9.4399999999999994E-6</c:v>
                </c:pt>
                <c:pt idx="4146">
                  <c:v>9.4399999999999994E-6</c:v>
                </c:pt>
                <c:pt idx="4147">
                  <c:v>9.4399999999999994E-6</c:v>
                </c:pt>
                <c:pt idx="4148">
                  <c:v>9.431E-6</c:v>
                </c:pt>
                <c:pt idx="4149">
                  <c:v>9.431E-6</c:v>
                </c:pt>
                <c:pt idx="4150">
                  <c:v>9.431E-6</c:v>
                </c:pt>
                <c:pt idx="4151">
                  <c:v>9.6809999999999993E-6</c:v>
                </c:pt>
                <c:pt idx="4152">
                  <c:v>9.3130000000000004E-6</c:v>
                </c:pt>
                <c:pt idx="4153">
                  <c:v>9.3300000000000005E-6</c:v>
                </c:pt>
                <c:pt idx="4154">
                  <c:v>9.7599999999999997E-6</c:v>
                </c:pt>
                <c:pt idx="4155">
                  <c:v>9.7510000000000003E-6</c:v>
                </c:pt>
                <c:pt idx="4156">
                  <c:v>9.7599999999999997E-6</c:v>
                </c:pt>
                <c:pt idx="4157">
                  <c:v>9.7510000000000003E-6</c:v>
                </c:pt>
                <c:pt idx="4158">
                  <c:v>9.7340000000000003E-6</c:v>
                </c:pt>
                <c:pt idx="4159">
                  <c:v>9.7419999999999992E-6</c:v>
                </c:pt>
                <c:pt idx="4160">
                  <c:v>9.7510000000000003E-6</c:v>
                </c:pt>
                <c:pt idx="4161">
                  <c:v>9.7599999999999997E-6</c:v>
                </c:pt>
                <c:pt idx="4162">
                  <c:v>9.7599999999999997E-6</c:v>
                </c:pt>
                <c:pt idx="4163">
                  <c:v>9.7510000000000003E-6</c:v>
                </c:pt>
                <c:pt idx="4164">
                  <c:v>9.7510000000000003E-6</c:v>
                </c:pt>
                <c:pt idx="4165">
                  <c:v>9.7510000000000003E-6</c:v>
                </c:pt>
                <c:pt idx="4166">
                  <c:v>9.7510000000000003E-6</c:v>
                </c:pt>
                <c:pt idx="4167">
                  <c:v>9.7599999999999997E-6</c:v>
                </c:pt>
                <c:pt idx="4168">
                  <c:v>9.8479999999999996E-6</c:v>
                </c:pt>
                <c:pt idx="4169">
                  <c:v>9.9010000000000006E-6</c:v>
                </c:pt>
                <c:pt idx="4170">
                  <c:v>1.012E-5</c:v>
                </c:pt>
                <c:pt idx="4171">
                  <c:v>1.011E-5</c:v>
                </c:pt>
                <c:pt idx="4172">
                  <c:v>1.0139999999999999E-5</c:v>
                </c:pt>
                <c:pt idx="4173">
                  <c:v>1.0149999999999999E-5</c:v>
                </c:pt>
                <c:pt idx="4174">
                  <c:v>1.01E-5</c:v>
                </c:pt>
                <c:pt idx="4175">
                  <c:v>9.1640000000000007E-6</c:v>
                </c:pt>
                <c:pt idx="4176">
                  <c:v>9.7860000000000008E-6</c:v>
                </c:pt>
                <c:pt idx="4177">
                  <c:v>9.8130000000000007E-6</c:v>
                </c:pt>
                <c:pt idx="4178">
                  <c:v>9.8209999999999997E-6</c:v>
                </c:pt>
                <c:pt idx="4179">
                  <c:v>1.0180000000000001E-5</c:v>
                </c:pt>
                <c:pt idx="4180">
                  <c:v>1.022E-5</c:v>
                </c:pt>
                <c:pt idx="4181">
                  <c:v>1.025E-5</c:v>
                </c:pt>
                <c:pt idx="4182">
                  <c:v>1.027E-5</c:v>
                </c:pt>
                <c:pt idx="4183">
                  <c:v>1.0169999999999999E-5</c:v>
                </c:pt>
                <c:pt idx="4184">
                  <c:v>1.0169999999999999E-5</c:v>
                </c:pt>
                <c:pt idx="4185">
                  <c:v>1.0169999999999999E-5</c:v>
                </c:pt>
                <c:pt idx="4186">
                  <c:v>1.0159999999999999E-5</c:v>
                </c:pt>
                <c:pt idx="4187">
                  <c:v>1.0139999999999999E-5</c:v>
                </c:pt>
                <c:pt idx="4188">
                  <c:v>1.0139999999999999E-5</c:v>
                </c:pt>
                <c:pt idx="4189">
                  <c:v>1.012E-5</c:v>
                </c:pt>
                <c:pt idx="4190">
                  <c:v>1.012E-5</c:v>
                </c:pt>
                <c:pt idx="4191">
                  <c:v>1.012E-5</c:v>
                </c:pt>
                <c:pt idx="4192">
                  <c:v>1.012E-5</c:v>
                </c:pt>
                <c:pt idx="4193">
                  <c:v>1.012E-5</c:v>
                </c:pt>
                <c:pt idx="4194">
                  <c:v>1.011E-5</c:v>
                </c:pt>
                <c:pt idx="4195">
                  <c:v>1.011E-5</c:v>
                </c:pt>
                <c:pt idx="4196">
                  <c:v>1.011E-5</c:v>
                </c:pt>
                <c:pt idx="4197">
                  <c:v>1.011E-5</c:v>
                </c:pt>
                <c:pt idx="4198">
                  <c:v>1.0190000000000001E-5</c:v>
                </c:pt>
                <c:pt idx="4199">
                  <c:v>1.0190000000000001E-5</c:v>
                </c:pt>
                <c:pt idx="4200">
                  <c:v>1.0200000000000001E-5</c:v>
                </c:pt>
                <c:pt idx="4201">
                  <c:v>1.0200000000000001E-5</c:v>
                </c:pt>
                <c:pt idx="4202">
                  <c:v>1.0200000000000001E-5</c:v>
                </c:pt>
                <c:pt idx="4203">
                  <c:v>9.5680000000000005E-6</c:v>
                </c:pt>
                <c:pt idx="4204">
                  <c:v>9.6809999999999993E-6</c:v>
                </c:pt>
                <c:pt idx="4205">
                  <c:v>9.6900000000000004E-6</c:v>
                </c:pt>
                <c:pt idx="4206">
                  <c:v>9.6979999999999993E-6</c:v>
                </c:pt>
                <c:pt idx="4207">
                  <c:v>9.6979999999999993E-6</c:v>
                </c:pt>
                <c:pt idx="4208">
                  <c:v>9.6900000000000004E-6</c:v>
                </c:pt>
                <c:pt idx="4209">
                  <c:v>9.7769999999999997E-6</c:v>
                </c:pt>
                <c:pt idx="4210">
                  <c:v>9.8300000000000008E-6</c:v>
                </c:pt>
                <c:pt idx="4211">
                  <c:v>9.8300000000000008E-6</c:v>
                </c:pt>
                <c:pt idx="4212">
                  <c:v>9.8300000000000008E-6</c:v>
                </c:pt>
                <c:pt idx="4213">
                  <c:v>9.5000000000000005E-6</c:v>
                </c:pt>
                <c:pt idx="4214">
                  <c:v>9.7419999999999992E-6</c:v>
                </c:pt>
                <c:pt idx="4215">
                  <c:v>9.7690000000000008E-6</c:v>
                </c:pt>
                <c:pt idx="4216">
                  <c:v>9.8300000000000008E-6</c:v>
                </c:pt>
                <c:pt idx="4217">
                  <c:v>1.0210000000000001E-5</c:v>
                </c:pt>
                <c:pt idx="4218">
                  <c:v>1.0200000000000001E-5</c:v>
                </c:pt>
                <c:pt idx="4219">
                  <c:v>1.0200000000000001E-5</c:v>
                </c:pt>
                <c:pt idx="4220">
                  <c:v>1.0200000000000001E-5</c:v>
                </c:pt>
                <c:pt idx="4221">
                  <c:v>1.0210000000000001E-5</c:v>
                </c:pt>
                <c:pt idx="4222">
                  <c:v>1.0190000000000001E-5</c:v>
                </c:pt>
                <c:pt idx="4223">
                  <c:v>1.024E-5</c:v>
                </c:pt>
                <c:pt idx="4224">
                  <c:v>1.024E-5</c:v>
                </c:pt>
                <c:pt idx="4225">
                  <c:v>1.024E-5</c:v>
                </c:pt>
                <c:pt idx="4226">
                  <c:v>9.8749999999999995E-6</c:v>
                </c:pt>
                <c:pt idx="4227">
                  <c:v>9.8840000000000006E-6</c:v>
                </c:pt>
                <c:pt idx="4228">
                  <c:v>9.9010000000000006E-6</c:v>
                </c:pt>
                <c:pt idx="4229">
                  <c:v>9.9010000000000006E-6</c:v>
                </c:pt>
                <c:pt idx="4230">
                  <c:v>9.9189999999999994E-6</c:v>
                </c:pt>
                <c:pt idx="4231">
                  <c:v>9.8479999999999996E-6</c:v>
                </c:pt>
                <c:pt idx="4232">
                  <c:v>9.91E-6</c:v>
                </c:pt>
                <c:pt idx="4233">
                  <c:v>1.0190000000000001E-5</c:v>
                </c:pt>
                <c:pt idx="4234">
                  <c:v>1.01E-5</c:v>
                </c:pt>
                <c:pt idx="4235">
                  <c:v>1.01E-5</c:v>
                </c:pt>
                <c:pt idx="4236">
                  <c:v>1.009E-5</c:v>
                </c:pt>
                <c:pt idx="4237">
                  <c:v>1.011E-5</c:v>
                </c:pt>
                <c:pt idx="4238">
                  <c:v>1.011E-5</c:v>
                </c:pt>
                <c:pt idx="4239">
                  <c:v>1.011E-5</c:v>
                </c:pt>
                <c:pt idx="4240">
                  <c:v>1.013E-5</c:v>
                </c:pt>
                <c:pt idx="4241">
                  <c:v>1.013E-5</c:v>
                </c:pt>
                <c:pt idx="4242">
                  <c:v>9.9280000000000005E-6</c:v>
                </c:pt>
                <c:pt idx="4243">
                  <c:v>9.9459999999999993E-6</c:v>
                </c:pt>
                <c:pt idx="4244">
                  <c:v>9.9550000000000004E-6</c:v>
                </c:pt>
                <c:pt idx="4245">
                  <c:v>9.9639999999999998E-6</c:v>
                </c:pt>
                <c:pt idx="4246">
                  <c:v>9.8300000000000008E-6</c:v>
                </c:pt>
                <c:pt idx="4247">
                  <c:v>9.7070000000000004E-6</c:v>
                </c:pt>
                <c:pt idx="4248">
                  <c:v>9.7070000000000004E-6</c:v>
                </c:pt>
                <c:pt idx="4249">
                  <c:v>9.7159999999999998E-6</c:v>
                </c:pt>
                <c:pt idx="4250">
                  <c:v>9.7159999999999998E-6</c:v>
                </c:pt>
                <c:pt idx="4251">
                  <c:v>9.7249999999999992E-6</c:v>
                </c:pt>
                <c:pt idx="4252">
                  <c:v>9.6979999999999993E-6</c:v>
                </c:pt>
                <c:pt idx="4253">
                  <c:v>9.6979999999999993E-6</c:v>
                </c:pt>
                <c:pt idx="4254">
                  <c:v>9.6979999999999993E-6</c:v>
                </c:pt>
                <c:pt idx="4255">
                  <c:v>9.7340000000000003E-6</c:v>
                </c:pt>
                <c:pt idx="4256">
                  <c:v>9.7070000000000004E-6</c:v>
                </c:pt>
                <c:pt idx="4257">
                  <c:v>9.2220000000000008E-6</c:v>
                </c:pt>
                <c:pt idx="4258">
                  <c:v>9.0159999999999997E-6</c:v>
                </c:pt>
                <c:pt idx="4259">
                  <c:v>9.0000000000000002E-6</c:v>
                </c:pt>
                <c:pt idx="4260">
                  <c:v>9.1139999999999995E-6</c:v>
                </c:pt>
                <c:pt idx="4261">
                  <c:v>9.1390000000000001E-6</c:v>
                </c:pt>
                <c:pt idx="4262">
                  <c:v>9.1640000000000007E-6</c:v>
                </c:pt>
                <c:pt idx="4263">
                  <c:v>9.1880000000000008E-6</c:v>
                </c:pt>
                <c:pt idx="4264">
                  <c:v>9.2050000000000008E-6</c:v>
                </c:pt>
                <c:pt idx="4265">
                  <c:v>9.2220000000000008E-6</c:v>
                </c:pt>
                <c:pt idx="4266">
                  <c:v>9.2629999999999992E-6</c:v>
                </c:pt>
                <c:pt idx="4267">
                  <c:v>9.3300000000000005E-6</c:v>
                </c:pt>
                <c:pt idx="4268">
                  <c:v>9.2879999999999998E-6</c:v>
                </c:pt>
                <c:pt idx="4269">
                  <c:v>9.3130000000000004E-6</c:v>
                </c:pt>
                <c:pt idx="4270">
                  <c:v>9.3470000000000005E-6</c:v>
                </c:pt>
                <c:pt idx="4271">
                  <c:v>9.3549999999999994E-6</c:v>
                </c:pt>
                <c:pt idx="4272">
                  <c:v>9.3470000000000005E-6</c:v>
                </c:pt>
                <c:pt idx="4273">
                  <c:v>9.3640000000000005E-6</c:v>
                </c:pt>
                <c:pt idx="4274">
                  <c:v>9.3719999999999994E-6</c:v>
                </c:pt>
                <c:pt idx="4275">
                  <c:v>9.3640000000000005E-6</c:v>
                </c:pt>
                <c:pt idx="4276">
                  <c:v>9.3810000000000005E-6</c:v>
                </c:pt>
                <c:pt idx="4277">
                  <c:v>9.3719999999999994E-6</c:v>
                </c:pt>
                <c:pt idx="4278">
                  <c:v>9.397E-6</c:v>
                </c:pt>
                <c:pt idx="4279">
                  <c:v>9.414E-6</c:v>
                </c:pt>
                <c:pt idx="4280">
                  <c:v>9.4909999999999994E-6</c:v>
                </c:pt>
                <c:pt idx="4281">
                  <c:v>9.5340000000000005E-6</c:v>
                </c:pt>
                <c:pt idx="4282">
                  <c:v>9.5429999999999999E-6</c:v>
                </c:pt>
                <c:pt idx="4283">
                  <c:v>9.5510000000000005E-6</c:v>
                </c:pt>
                <c:pt idx="4284">
                  <c:v>9.5340000000000005E-6</c:v>
                </c:pt>
                <c:pt idx="4285">
                  <c:v>9.5429999999999999E-6</c:v>
                </c:pt>
                <c:pt idx="4286">
                  <c:v>9.5510000000000005E-6</c:v>
                </c:pt>
                <c:pt idx="4287">
                  <c:v>9.5510000000000005E-6</c:v>
                </c:pt>
                <c:pt idx="4288">
                  <c:v>9.5510000000000005E-6</c:v>
                </c:pt>
                <c:pt idx="4289">
                  <c:v>9.5510000000000005E-6</c:v>
                </c:pt>
                <c:pt idx="4290">
                  <c:v>9.5599999999999999E-6</c:v>
                </c:pt>
                <c:pt idx="4291">
                  <c:v>9.5599999999999999E-6</c:v>
                </c:pt>
                <c:pt idx="4292">
                  <c:v>9.577E-6</c:v>
                </c:pt>
                <c:pt idx="4293">
                  <c:v>9.5859999999999994E-6</c:v>
                </c:pt>
                <c:pt idx="4294">
                  <c:v>9.594E-6</c:v>
                </c:pt>
                <c:pt idx="4295">
                  <c:v>9.6120000000000005E-6</c:v>
                </c:pt>
                <c:pt idx="4296">
                  <c:v>9.6029999999999994E-6</c:v>
                </c:pt>
                <c:pt idx="4297">
                  <c:v>9.5429999999999999E-6</c:v>
                </c:pt>
                <c:pt idx="4298">
                  <c:v>9.5000000000000005E-6</c:v>
                </c:pt>
                <c:pt idx="4299">
                  <c:v>9.5000000000000005E-6</c:v>
                </c:pt>
                <c:pt idx="4300">
                  <c:v>9.5249999999999994E-6</c:v>
                </c:pt>
                <c:pt idx="4301">
                  <c:v>9.5340000000000005E-6</c:v>
                </c:pt>
                <c:pt idx="4302">
                  <c:v>9.5510000000000005E-6</c:v>
                </c:pt>
                <c:pt idx="4303">
                  <c:v>9.5429999999999999E-6</c:v>
                </c:pt>
                <c:pt idx="4304">
                  <c:v>9.5599999999999999E-6</c:v>
                </c:pt>
                <c:pt idx="4305">
                  <c:v>9.5859999999999994E-6</c:v>
                </c:pt>
                <c:pt idx="4306">
                  <c:v>9.5510000000000005E-6</c:v>
                </c:pt>
                <c:pt idx="4307">
                  <c:v>9.6379999999999999E-6</c:v>
                </c:pt>
                <c:pt idx="4308">
                  <c:v>9.7690000000000008E-6</c:v>
                </c:pt>
                <c:pt idx="4309">
                  <c:v>9.7769999999999997E-6</c:v>
                </c:pt>
                <c:pt idx="4310">
                  <c:v>9.7690000000000008E-6</c:v>
                </c:pt>
                <c:pt idx="4311">
                  <c:v>9.7599999999999997E-6</c:v>
                </c:pt>
                <c:pt idx="4312">
                  <c:v>9.7769999999999997E-6</c:v>
                </c:pt>
                <c:pt idx="4313">
                  <c:v>9.7769999999999997E-6</c:v>
                </c:pt>
                <c:pt idx="4314">
                  <c:v>9.7599999999999997E-6</c:v>
                </c:pt>
                <c:pt idx="4315">
                  <c:v>9.7769999999999997E-6</c:v>
                </c:pt>
                <c:pt idx="4316">
                  <c:v>9.8130000000000007E-6</c:v>
                </c:pt>
                <c:pt idx="4317">
                  <c:v>9.8130000000000007E-6</c:v>
                </c:pt>
                <c:pt idx="4318">
                  <c:v>9.8130000000000007E-6</c:v>
                </c:pt>
                <c:pt idx="4319">
                  <c:v>9.8130000000000007E-6</c:v>
                </c:pt>
                <c:pt idx="4320">
                  <c:v>9.8130000000000007E-6</c:v>
                </c:pt>
                <c:pt idx="4321">
                  <c:v>9.7690000000000008E-6</c:v>
                </c:pt>
                <c:pt idx="4322">
                  <c:v>9.7690000000000008E-6</c:v>
                </c:pt>
                <c:pt idx="4323">
                  <c:v>9.6120000000000005E-6</c:v>
                </c:pt>
                <c:pt idx="4324">
                  <c:v>9.6900000000000004E-6</c:v>
                </c:pt>
                <c:pt idx="4325">
                  <c:v>9.6809999999999993E-6</c:v>
                </c:pt>
                <c:pt idx="4326">
                  <c:v>9.6809999999999993E-6</c:v>
                </c:pt>
                <c:pt idx="4327">
                  <c:v>9.6900000000000004E-6</c:v>
                </c:pt>
                <c:pt idx="4328">
                  <c:v>9.6809999999999993E-6</c:v>
                </c:pt>
                <c:pt idx="4329">
                  <c:v>9.6900000000000004E-6</c:v>
                </c:pt>
                <c:pt idx="4330">
                  <c:v>9.6719999999999999E-6</c:v>
                </c:pt>
                <c:pt idx="4331">
                  <c:v>9.6900000000000004E-6</c:v>
                </c:pt>
                <c:pt idx="4332">
                  <c:v>9.6900000000000004E-6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EEE-4FD4-8D68-01DA8C4132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7658768"/>
        <c:axId val="853124880"/>
      </c:scatterChart>
      <c:valAx>
        <c:axId val="2037658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3124880"/>
        <c:crosses val="autoZero"/>
        <c:crossBetween val="midCat"/>
        <c:majorUnit val="2"/>
      </c:valAx>
      <c:valAx>
        <c:axId val="85312488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76587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Sheet3!$B$1</c:f>
              <c:strCache>
                <c:ptCount val="1"/>
                <c:pt idx="0">
                  <c:v>Nozzle chamber pressure(mbar)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Sheet3!$A$3600:$A$7932</c:f>
              <c:numCache>
                <c:formatCode>m/d/yyyy\ h:mm</c:formatCode>
                <c:ptCount val="4333"/>
                <c:pt idx="0">
                  <c:v>44627.334120370368</c:v>
                </c:pt>
                <c:pt idx="1">
                  <c:v>44627.33489583333</c:v>
                </c:pt>
                <c:pt idx="2">
                  <c:v>44627.335625</c:v>
                </c:pt>
                <c:pt idx="3">
                  <c:v>44627.336342592593</c:v>
                </c:pt>
                <c:pt idx="4">
                  <c:v>44627.337071759262</c:v>
                </c:pt>
                <c:pt idx="5">
                  <c:v>44627.337789351855</c:v>
                </c:pt>
                <c:pt idx="6">
                  <c:v>44627.338518518518</c:v>
                </c:pt>
                <c:pt idx="7">
                  <c:v>44627.339247685188</c:v>
                </c:pt>
                <c:pt idx="8">
                  <c:v>44627.339965277781</c:v>
                </c:pt>
                <c:pt idx="9">
                  <c:v>44627.340694444443</c:v>
                </c:pt>
                <c:pt idx="10">
                  <c:v>44627.341423611113</c:v>
                </c:pt>
                <c:pt idx="11">
                  <c:v>44627.342141203706</c:v>
                </c:pt>
                <c:pt idx="12">
                  <c:v>44627.342870370368</c:v>
                </c:pt>
                <c:pt idx="13">
                  <c:v>44627.343599537038</c:v>
                </c:pt>
                <c:pt idx="14">
                  <c:v>44627.344317129631</c:v>
                </c:pt>
                <c:pt idx="15">
                  <c:v>44627.345046296294</c:v>
                </c:pt>
                <c:pt idx="16">
                  <c:v>44627.345775462964</c:v>
                </c:pt>
                <c:pt idx="17">
                  <c:v>44627.346493055556</c:v>
                </c:pt>
                <c:pt idx="18">
                  <c:v>44627.347222222219</c:v>
                </c:pt>
                <c:pt idx="19">
                  <c:v>44627.347951388889</c:v>
                </c:pt>
                <c:pt idx="20">
                  <c:v>44627.348668981482</c:v>
                </c:pt>
                <c:pt idx="21">
                  <c:v>44627.349398148152</c:v>
                </c:pt>
                <c:pt idx="22">
                  <c:v>44627.350127314814</c:v>
                </c:pt>
                <c:pt idx="23">
                  <c:v>44627.350844907407</c:v>
                </c:pt>
                <c:pt idx="24">
                  <c:v>44627.351574074077</c:v>
                </c:pt>
                <c:pt idx="25">
                  <c:v>44627.352303240739</c:v>
                </c:pt>
                <c:pt idx="26">
                  <c:v>44627.353020833332</c:v>
                </c:pt>
                <c:pt idx="27">
                  <c:v>44627.353750000002</c:v>
                </c:pt>
                <c:pt idx="28">
                  <c:v>44627.354467592595</c:v>
                </c:pt>
                <c:pt idx="29">
                  <c:v>44627.355196759258</c:v>
                </c:pt>
                <c:pt idx="30">
                  <c:v>44627.355925925927</c:v>
                </c:pt>
                <c:pt idx="31">
                  <c:v>44627.35664351852</c:v>
                </c:pt>
                <c:pt idx="32">
                  <c:v>44627.357372685183</c:v>
                </c:pt>
                <c:pt idx="33">
                  <c:v>44627.358101851853</c:v>
                </c:pt>
                <c:pt idx="34">
                  <c:v>44627.358819444446</c:v>
                </c:pt>
                <c:pt idx="35">
                  <c:v>44627.359548611108</c:v>
                </c:pt>
                <c:pt idx="36">
                  <c:v>44627.360277777778</c:v>
                </c:pt>
                <c:pt idx="37">
                  <c:v>44627.36105324074</c:v>
                </c:pt>
                <c:pt idx="38">
                  <c:v>44627.361770833333</c:v>
                </c:pt>
                <c:pt idx="39">
                  <c:v>44627.362500000003</c:v>
                </c:pt>
                <c:pt idx="40">
                  <c:v>44627.363217592596</c:v>
                </c:pt>
                <c:pt idx="41">
                  <c:v>44627.363946759258</c:v>
                </c:pt>
                <c:pt idx="42">
                  <c:v>44627.364675925928</c:v>
                </c:pt>
                <c:pt idx="43">
                  <c:v>44627.365451388891</c:v>
                </c:pt>
                <c:pt idx="44">
                  <c:v>44627.366168981483</c:v>
                </c:pt>
                <c:pt idx="45">
                  <c:v>44627.366898148146</c:v>
                </c:pt>
                <c:pt idx="46">
                  <c:v>44627.367627314816</c:v>
                </c:pt>
                <c:pt idx="47">
                  <c:v>44627.368344907409</c:v>
                </c:pt>
                <c:pt idx="48">
                  <c:v>44627.369074074071</c:v>
                </c:pt>
                <c:pt idx="49">
                  <c:v>44627.369849537034</c:v>
                </c:pt>
                <c:pt idx="50">
                  <c:v>44627.370578703703</c:v>
                </c:pt>
                <c:pt idx="51">
                  <c:v>44627.371296296296</c:v>
                </c:pt>
                <c:pt idx="52">
                  <c:v>44627.372025462966</c:v>
                </c:pt>
                <c:pt idx="53">
                  <c:v>44627.372754629629</c:v>
                </c:pt>
                <c:pt idx="54">
                  <c:v>44627.373472222222</c:v>
                </c:pt>
                <c:pt idx="55">
                  <c:v>44627.374247685184</c:v>
                </c:pt>
                <c:pt idx="56">
                  <c:v>44627.374976851854</c:v>
                </c:pt>
                <c:pt idx="57">
                  <c:v>44627.375706018516</c:v>
                </c:pt>
                <c:pt idx="58">
                  <c:v>44627.376423611109</c:v>
                </c:pt>
                <c:pt idx="59">
                  <c:v>44627.377152777779</c:v>
                </c:pt>
                <c:pt idx="60">
                  <c:v>44627.377881944441</c:v>
                </c:pt>
                <c:pt idx="61">
                  <c:v>44627.378657407404</c:v>
                </c:pt>
                <c:pt idx="62">
                  <c:v>44627.379374999997</c:v>
                </c:pt>
                <c:pt idx="63">
                  <c:v>44627.380104166667</c:v>
                </c:pt>
                <c:pt idx="64">
                  <c:v>44627.380833333336</c:v>
                </c:pt>
                <c:pt idx="65">
                  <c:v>44627.381550925929</c:v>
                </c:pt>
                <c:pt idx="66">
                  <c:v>44627.382280092592</c:v>
                </c:pt>
                <c:pt idx="67">
                  <c:v>44627.383009259262</c:v>
                </c:pt>
                <c:pt idx="68">
                  <c:v>44627.383726851855</c:v>
                </c:pt>
                <c:pt idx="69">
                  <c:v>44627.384456018517</c:v>
                </c:pt>
                <c:pt idx="70">
                  <c:v>44627.385185185187</c:v>
                </c:pt>
                <c:pt idx="71">
                  <c:v>44627.38590277778</c:v>
                </c:pt>
                <c:pt idx="72">
                  <c:v>44627.386678240742</c:v>
                </c:pt>
                <c:pt idx="73">
                  <c:v>44627.387407407405</c:v>
                </c:pt>
                <c:pt idx="74">
                  <c:v>44627.388136574074</c:v>
                </c:pt>
                <c:pt idx="75">
                  <c:v>44627.388854166667</c:v>
                </c:pt>
                <c:pt idx="76">
                  <c:v>44627.38958333333</c:v>
                </c:pt>
                <c:pt idx="77">
                  <c:v>44627.390300925923</c:v>
                </c:pt>
                <c:pt idx="78">
                  <c:v>44627.391087962962</c:v>
                </c:pt>
                <c:pt idx="79">
                  <c:v>44627.391805555555</c:v>
                </c:pt>
                <c:pt idx="80">
                  <c:v>44627.392534722225</c:v>
                </c:pt>
                <c:pt idx="81">
                  <c:v>44627.393263888887</c:v>
                </c:pt>
                <c:pt idx="82">
                  <c:v>44627.39398148148</c:v>
                </c:pt>
                <c:pt idx="83">
                  <c:v>44627.39471064815</c:v>
                </c:pt>
                <c:pt idx="84">
                  <c:v>44627.395486111112</c:v>
                </c:pt>
                <c:pt idx="85">
                  <c:v>44627.396203703705</c:v>
                </c:pt>
                <c:pt idx="86">
                  <c:v>44627.396932870368</c:v>
                </c:pt>
                <c:pt idx="87">
                  <c:v>44627.397662037038</c:v>
                </c:pt>
                <c:pt idx="88">
                  <c:v>44627.3983912037</c:v>
                </c:pt>
                <c:pt idx="89">
                  <c:v>44627.399108796293</c:v>
                </c:pt>
                <c:pt idx="90">
                  <c:v>44627.399884259263</c:v>
                </c:pt>
                <c:pt idx="91">
                  <c:v>44627.400613425925</c:v>
                </c:pt>
                <c:pt idx="92">
                  <c:v>44627.401331018518</c:v>
                </c:pt>
                <c:pt idx="93">
                  <c:v>44627.402060185188</c:v>
                </c:pt>
                <c:pt idx="94">
                  <c:v>44627.402789351851</c:v>
                </c:pt>
                <c:pt idx="95">
                  <c:v>44627.403506944444</c:v>
                </c:pt>
                <c:pt idx="96">
                  <c:v>44627.404282407406</c:v>
                </c:pt>
                <c:pt idx="97">
                  <c:v>44627.405011574076</c:v>
                </c:pt>
                <c:pt idx="98">
                  <c:v>44627.405740740738</c:v>
                </c:pt>
                <c:pt idx="99">
                  <c:v>44627.406458333331</c:v>
                </c:pt>
                <c:pt idx="100">
                  <c:v>44627.407187500001</c:v>
                </c:pt>
                <c:pt idx="101">
                  <c:v>44627.407916666663</c:v>
                </c:pt>
                <c:pt idx="102">
                  <c:v>44627.408680555556</c:v>
                </c:pt>
                <c:pt idx="103">
                  <c:v>44627.409409722219</c:v>
                </c:pt>
                <c:pt idx="104">
                  <c:v>44627.410138888888</c:v>
                </c:pt>
                <c:pt idx="105">
                  <c:v>44627.410856481481</c:v>
                </c:pt>
                <c:pt idx="106">
                  <c:v>44627.411585648151</c:v>
                </c:pt>
                <c:pt idx="107">
                  <c:v>44627.412314814814</c:v>
                </c:pt>
                <c:pt idx="108">
                  <c:v>44627.413090277776</c:v>
                </c:pt>
                <c:pt idx="109">
                  <c:v>44627.413807870369</c:v>
                </c:pt>
                <c:pt idx="110">
                  <c:v>44627.414537037039</c:v>
                </c:pt>
                <c:pt idx="111">
                  <c:v>44627.415266203701</c:v>
                </c:pt>
                <c:pt idx="112">
                  <c:v>44627.415995370371</c:v>
                </c:pt>
                <c:pt idx="113">
                  <c:v>44627.416712962964</c:v>
                </c:pt>
                <c:pt idx="114">
                  <c:v>44627.417442129627</c:v>
                </c:pt>
                <c:pt idx="115">
                  <c:v>44627.418171296296</c:v>
                </c:pt>
                <c:pt idx="116">
                  <c:v>44627.418888888889</c:v>
                </c:pt>
                <c:pt idx="117">
                  <c:v>44627.419618055559</c:v>
                </c:pt>
                <c:pt idx="118">
                  <c:v>44627.420347222222</c:v>
                </c:pt>
                <c:pt idx="119">
                  <c:v>44627.421064814815</c:v>
                </c:pt>
                <c:pt idx="120">
                  <c:v>44627.421793981484</c:v>
                </c:pt>
                <c:pt idx="121">
                  <c:v>44627.422511574077</c:v>
                </c:pt>
                <c:pt idx="122">
                  <c:v>44627.42324074074</c:v>
                </c:pt>
                <c:pt idx="123">
                  <c:v>44627.42396990741</c:v>
                </c:pt>
                <c:pt idx="124">
                  <c:v>44627.424687500003</c:v>
                </c:pt>
                <c:pt idx="125">
                  <c:v>44627.425416666665</c:v>
                </c:pt>
                <c:pt idx="126">
                  <c:v>44627.426134259258</c:v>
                </c:pt>
                <c:pt idx="127">
                  <c:v>44627.426863425928</c:v>
                </c:pt>
                <c:pt idx="128">
                  <c:v>44627.42759259259</c:v>
                </c:pt>
                <c:pt idx="129">
                  <c:v>44627.428368055553</c:v>
                </c:pt>
                <c:pt idx="130">
                  <c:v>44627.429085648146</c:v>
                </c:pt>
                <c:pt idx="131">
                  <c:v>44627.429814814815</c:v>
                </c:pt>
                <c:pt idx="132">
                  <c:v>44627.430543981478</c:v>
                </c:pt>
                <c:pt idx="133">
                  <c:v>44627.431261574071</c:v>
                </c:pt>
                <c:pt idx="134">
                  <c:v>44627.431990740741</c:v>
                </c:pt>
                <c:pt idx="135">
                  <c:v>44627.432708333334</c:v>
                </c:pt>
                <c:pt idx="136">
                  <c:v>44627.433437500003</c:v>
                </c:pt>
                <c:pt idx="137">
                  <c:v>44627.434166666666</c:v>
                </c:pt>
                <c:pt idx="138">
                  <c:v>44627.434895833336</c:v>
                </c:pt>
                <c:pt idx="139">
                  <c:v>44627.435613425929</c:v>
                </c:pt>
                <c:pt idx="140">
                  <c:v>44627.436342592591</c:v>
                </c:pt>
                <c:pt idx="141">
                  <c:v>44627.437060185184</c:v>
                </c:pt>
                <c:pt idx="142">
                  <c:v>44627.437789351854</c:v>
                </c:pt>
                <c:pt idx="143">
                  <c:v>44627.438518518517</c:v>
                </c:pt>
                <c:pt idx="144">
                  <c:v>44627.439236111109</c:v>
                </c:pt>
                <c:pt idx="145">
                  <c:v>44627.440011574072</c:v>
                </c:pt>
                <c:pt idx="146">
                  <c:v>44627.440740740742</c:v>
                </c:pt>
                <c:pt idx="147">
                  <c:v>44627.441469907404</c:v>
                </c:pt>
                <c:pt idx="148">
                  <c:v>44627.442187499997</c:v>
                </c:pt>
                <c:pt idx="149">
                  <c:v>44627.442916666667</c:v>
                </c:pt>
                <c:pt idx="150">
                  <c:v>44627.443645833337</c:v>
                </c:pt>
                <c:pt idx="151">
                  <c:v>44627.444421296299</c:v>
                </c:pt>
                <c:pt idx="152">
                  <c:v>44627.445138888892</c:v>
                </c:pt>
                <c:pt idx="153">
                  <c:v>44627.445868055554</c:v>
                </c:pt>
                <c:pt idx="154">
                  <c:v>44627.446597222224</c:v>
                </c:pt>
                <c:pt idx="155">
                  <c:v>44627.447314814817</c:v>
                </c:pt>
                <c:pt idx="156">
                  <c:v>44627.44804398148</c:v>
                </c:pt>
                <c:pt idx="157">
                  <c:v>44627.448773148149</c:v>
                </c:pt>
                <c:pt idx="158">
                  <c:v>44627.449490740742</c:v>
                </c:pt>
                <c:pt idx="159">
                  <c:v>44627.450219907405</c:v>
                </c:pt>
                <c:pt idx="160">
                  <c:v>44627.450949074075</c:v>
                </c:pt>
                <c:pt idx="161">
                  <c:v>44627.451666666668</c:v>
                </c:pt>
                <c:pt idx="162">
                  <c:v>44627.45244212963</c:v>
                </c:pt>
                <c:pt idx="163">
                  <c:v>44627.4531712963</c:v>
                </c:pt>
                <c:pt idx="164">
                  <c:v>44627.453900462962</c:v>
                </c:pt>
                <c:pt idx="165">
                  <c:v>44627.454618055555</c:v>
                </c:pt>
                <c:pt idx="166">
                  <c:v>44627.455347222225</c:v>
                </c:pt>
                <c:pt idx="167">
                  <c:v>44627.456076388888</c:v>
                </c:pt>
                <c:pt idx="168">
                  <c:v>44627.45685185185</c:v>
                </c:pt>
                <c:pt idx="169">
                  <c:v>44627.457569444443</c:v>
                </c:pt>
                <c:pt idx="170">
                  <c:v>44627.458298611113</c:v>
                </c:pt>
                <c:pt idx="171">
                  <c:v>44627.459027777775</c:v>
                </c:pt>
                <c:pt idx="172">
                  <c:v>44627.459745370368</c:v>
                </c:pt>
                <c:pt idx="173">
                  <c:v>44627.460474537038</c:v>
                </c:pt>
                <c:pt idx="174">
                  <c:v>44627.461192129631</c:v>
                </c:pt>
                <c:pt idx="175">
                  <c:v>44627.461921296293</c:v>
                </c:pt>
                <c:pt idx="176">
                  <c:v>44627.462650462963</c:v>
                </c:pt>
                <c:pt idx="177">
                  <c:v>44627.463368055556</c:v>
                </c:pt>
                <c:pt idx="178">
                  <c:v>44627.464097222219</c:v>
                </c:pt>
                <c:pt idx="179">
                  <c:v>44627.464826388888</c:v>
                </c:pt>
                <c:pt idx="180">
                  <c:v>44627.465543981481</c:v>
                </c:pt>
                <c:pt idx="181">
                  <c:v>44627.466273148151</c:v>
                </c:pt>
                <c:pt idx="182">
                  <c:v>44627.467002314814</c:v>
                </c:pt>
                <c:pt idx="183">
                  <c:v>44627.467719907407</c:v>
                </c:pt>
                <c:pt idx="184">
                  <c:v>44627.468449074076</c:v>
                </c:pt>
                <c:pt idx="185">
                  <c:v>44627.469166666669</c:v>
                </c:pt>
                <c:pt idx="186">
                  <c:v>44627.469895833332</c:v>
                </c:pt>
                <c:pt idx="187">
                  <c:v>44627.470625000002</c:v>
                </c:pt>
                <c:pt idx="188">
                  <c:v>44627.471354166664</c:v>
                </c:pt>
                <c:pt idx="189">
                  <c:v>44627.472118055557</c:v>
                </c:pt>
                <c:pt idx="190">
                  <c:v>44627.47284722222</c:v>
                </c:pt>
                <c:pt idx="191">
                  <c:v>44627.473576388889</c:v>
                </c:pt>
                <c:pt idx="192">
                  <c:v>44627.474293981482</c:v>
                </c:pt>
                <c:pt idx="193">
                  <c:v>44627.475023148145</c:v>
                </c:pt>
                <c:pt idx="194">
                  <c:v>44627.475752314815</c:v>
                </c:pt>
                <c:pt idx="195">
                  <c:v>44627.476469907408</c:v>
                </c:pt>
                <c:pt idx="196">
                  <c:v>44627.477199074077</c:v>
                </c:pt>
                <c:pt idx="197">
                  <c:v>44627.47792824074</c:v>
                </c:pt>
                <c:pt idx="198">
                  <c:v>44627.478645833333</c:v>
                </c:pt>
                <c:pt idx="199">
                  <c:v>44627.479375000003</c:v>
                </c:pt>
                <c:pt idx="200">
                  <c:v>44627.480104166665</c:v>
                </c:pt>
                <c:pt idx="201">
                  <c:v>44627.480821759258</c:v>
                </c:pt>
                <c:pt idx="202">
                  <c:v>44627.481550925928</c:v>
                </c:pt>
                <c:pt idx="203">
                  <c:v>44627.482268518521</c:v>
                </c:pt>
                <c:pt idx="204">
                  <c:v>44627.482997685183</c:v>
                </c:pt>
                <c:pt idx="205">
                  <c:v>44627.483726851853</c:v>
                </c:pt>
                <c:pt idx="206">
                  <c:v>44627.484444444446</c:v>
                </c:pt>
                <c:pt idx="207">
                  <c:v>44627.485173611109</c:v>
                </c:pt>
                <c:pt idx="208">
                  <c:v>44627.485902777778</c:v>
                </c:pt>
                <c:pt idx="209">
                  <c:v>44627.486620370371</c:v>
                </c:pt>
                <c:pt idx="210">
                  <c:v>44627.487349537034</c:v>
                </c:pt>
                <c:pt idx="211">
                  <c:v>44627.488078703704</c:v>
                </c:pt>
                <c:pt idx="212">
                  <c:v>44627.488796296297</c:v>
                </c:pt>
                <c:pt idx="213">
                  <c:v>44627.489525462966</c:v>
                </c:pt>
                <c:pt idx="214">
                  <c:v>44627.490254629629</c:v>
                </c:pt>
                <c:pt idx="215">
                  <c:v>44627.490972222222</c:v>
                </c:pt>
                <c:pt idx="216">
                  <c:v>44627.491701388892</c:v>
                </c:pt>
                <c:pt idx="217">
                  <c:v>44627.492418981485</c:v>
                </c:pt>
                <c:pt idx="218">
                  <c:v>44627.493148148147</c:v>
                </c:pt>
                <c:pt idx="219">
                  <c:v>44627.493877314817</c:v>
                </c:pt>
                <c:pt idx="220">
                  <c:v>44627.49459490741</c:v>
                </c:pt>
                <c:pt idx="221">
                  <c:v>44627.495324074072</c:v>
                </c:pt>
                <c:pt idx="222">
                  <c:v>44627.496053240742</c:v>
                </c:pt>
                <c:pt idx="223">
                  <c:v>44627.496770833335</c:v>
                </c:pt>
                <c:pt idx="224">
                  <c:v>44627.497499999998</c:v>
                </c:pt>
                <c:pt idx="225">
                  <c:v>44627.498229166667</c:v>
                </c:pt>
                <c:pt idx="226">
                  <c:v>44627.49894675926</c:v>
                </c:pt>
                <c:pt idx="227">
                  <c:v>44627.499675925923</c:v>
                </c:pt>
                <c:pt idx="228">
                  <c:v>44627.500405092593</c:v>
                </c:pt>
                <c:pt idx="229">
                  <c:v>44627.501122685186</c:v>
                </c:pt>
                <c:pt idx="230">
                  <c:v>44627.501851851855</c:v>
                </c:pt>
                <c:pt idx="231">
                  <c:v>44627.502581018518</c:v>
                </c:pt>
                <c:pt idx="232">
                  <c:v>44627.503298611111</c:v>
                </c:pt>
                <c:pt idx="233">
                  <c:v>44627.504027777781</c:v>
                </c:pt>
                <c:pt idx="234">
                  <c:v>44627.504756944443</c:v>
                </c:pt>
                <c:pt idx="235">
                  <c:v>44627.505474537036</c:v>
                </c:pt>
                <c:pt idx="236">
                  <c:v>44627.506203703706</c:v>
                </c:pt>
                <c:pt idx="237">
                  <c:v>44627.506921296299</c:v>
                </c:pt>
                <c:pt idx="238">
                  <c:v>44627.507650462961</c:v>
                </c:pt>
                <c:pt idx="239">
                  <c:v>44627.508379629631</c:v>
                </c:pt>
                <c:pt idx="240">
                  <c:v>44627.509097222224</c:v>
                </c:pt>
                <c:pt idx="241">
                  <c:v>44627.509826388887</c:v>
                </c:pt>
                <c:pt idx="242">
                  <c:v>44627.510555555556</c:v>
                </c:pt>
                <c:pt idx="243">
                  <c:v>44627.511273148149</c:v>
                </c:pt>
                <c:pt idx="244">
                  <c:v>44627.512002314812</c:v>
                </c:pt>
                <c:pt idx="245">
                  <c:v>44627.512731481482</c:v>
                </c:pt>
                <c:pt idx="246">
                  <c:v>44627.513449074075</c:v>
                </c:pt>
                <c:pt idx="247">
                  <c:v>44627.514178240737</c:v>
                </c:pt>
                <c:pt idx="248">
                  <c:v>44627.514907407407</c:v>
                </c:pt>
                <c:pt idx="249">
                  <c:v>44627.515625</c:v>
                </c:pt>
                <c:pt idx="250">
                  <c:v>44627.51635416667</c:v>
                </c:pt>
                <c:pt idx="251">
                  <c:v>44627.517083333332</c:v>
                </c:pt>
                <c:pt idx="252">
                  <c:v>44627.517800925925</c:v>
                </c:pt>
                <c:pt idx="253">
                  <c:v>44627.518530092595</c:v>
                </c:pt>
                <c:pt idx="254">
                  <c:v>44627.519247685188</c:v>
                </c:pt>
                <c:pt idx="255">
                  <c:v>44627.52003472222</c:v>
                </c:pt>
                <c:pt idx="256">
                  <c:v>44627.520752314813</c:v>
                </c:pt>
                <c:pt idx="257">
                  <c:v>44627.521481481483</c:v>
                </c:pt>
                <c:pt idx="258">
                  <c:v>44627.522210648145</c:v>
                </c:pt>
                <c:pt idx="259">
                  <c:v>44627.522928240738</c:v>
                </c:pt>
                <c:pt idx="260">
                  <c:v>44627.523657407408</c:v>
                </c:pt>
                <c:pt idx="261">
                  <c:v>44627.524375000001</c:v>
                </c:pt>
                <c:pt idx="262">
                  <c:v>44627.525104166663</c:v>
                </c:pt>
                <c:pt idx="263">
                  <c:v>44627.525833333333</c:v>
                </c:pt>
                <c:pt idx="264">
                  <c:v>44627.526550925926</c:v>
                </c:pt>
                <c:pt idx="265">
                  <c:v>44627.527280092596</c:v>
                </c:pt>
                <c:pt idx="266">
                  <c:v>44627.528009259258</c:v>
                </c:pt>
                <c:pt idx="267">
                  <c:v>44627.528726851851</c:v>
                </c:pt>
                <c:pt idx="268">
                  <c:v>44627.529456018521</c:v>
                </c:pt>
                <c:pt idx="269">
                  <c:v>44627.530185185184</c:v>
                </c:pt>
                <c:pt idx="270">
                  <c:v>44627.530902777777</c:v>
                </c:pt>
                <c:pt idx="271">
                  <c:v>44627.531631944446</c:v>
                </c:pt>
                <c:pt idx="272">
                  <c:v>44627.532361111109</c:v>
                </c:pt>
                <c:pt idx="273">
                  <c:v>44627.533078703702</c:v>
                </c:pt>
                <c:pt idx="274">
                  <c:v>44627.533807870372</c:v>
                </c:pt>
                <c:pt idx="275">
                  <c:v>44627.534537037034</c:v>
                </c:pt>
                <c:pt idx="276">
                  <c:v>44627.535254629627</c:v>
                </c:pt>
                <c:pt idx="277">
                  <c:v>44627.535983796297</c:v>
                </c:pt>
                <c:pt idx="278">
                  <c:v>44627.53670138889</c:v>
                </c:pt>
                <c:pt idx="279">
                  <c:v>44627.537430555552</c:v>
                </c:pt>
                <c:pt idx="280">
                  <c:v>44627.538159722222</c:v>
                </c:pt>
                <c:pt idx="281">
                  <c:v>44627.538877314815</c:v>
                </c:pt>
                <c:pt idx="282">
                  <c:v>44627.539606481485</c:v>
                </c:pt>
                <c:pt idx="283">
                  <c:v>44627.540335648147</c:v>
                </c:pt>
                <c:pt idx="284">
                  <c:v>44627.54105324074</c:v>
                </c:pt>
                <c:pt idx="285">
                  <c:v>44627.54178240741</c:v>
                </c:pt>
                <c:pt idx="286">
                  <c:v>44627.542511574073</c:v>
                </c:pt>
                <c:pt idx="287">
                  <c:v>44627.543229166666</c:v>
                </c:pt>
                <c:pt idx="288">
                  <c:v>44627.543958333335</c:v>
                </c:pt>
                <c:pt idx="289">
                  <c:v>44627.544675925928</c:v>
                </c:pt>
                <c:pt idx="290">
                  <c:v>44627.545405092591</c:v>
                </c:pt>
                <c:pt idx="291">
                  <c:v>44627.546134259261</c:v>
                </c:pt>
                <c:pt idx="292">
                  <c:v>44627.546851851854</c:v>
                </c:pt>
                <c:pt idx="293">
                  <c:v>44627.547581018516</c:v>
                </c:pt>
                <c:pt idx="294">
                  <c:v>44627.548310185186</c:v>
                </c:pt>
                <c:pt idx="295">
                  <c:v>44627.549027777779</c:v>
                </c:pt>
                <c:pt idx="296">
                  <c:v>44627.549756944441</c:v>
                </c:pt>
                <c:pt idx="297">
                  <c:v>44627.550486111111</c:v>
                </c:pt>
                <c:pt idx="298">
                  <c:v>44627.551203703704</c:v>
                </c:pt>
                <c:pt idx="299">
                  <c:v>44627.551932870374</c:v>
                </c:pt>
                <c:pt idx="300">
                  <c:v>44627.55265046296</c:v>
                </c:pt>
                <c:pt idx="301">
                  <c:v>44627.553437499999</c:v>
                </c:pt>
                <c:pt idx="302">
                  <c:v>44627.554155092592</c:v>
                </c:pt>
                <c:pt idx="303">
                  <c:v>44627.554884259262</c:v>
                </c:pt>
                <c:pt idx="304">
                  <c:v>44627.555601851855</c:v>
                </c:pt>
                <c:pt idx="305">
                  <c:v>44627.556331018517</c:v>
                </c:pt>
                <c:pt idx="306">
                  <c:v>44627.557060185187</c:v>
                </c:pt>
                <c:pt idx="307">
                  <c:v>44627.55777777778</c:v>
                </c:pt>
                <c:pt idx="308">
                  <c:v>44627.558506944442</c:v>
                </c:pt>
                <c:pt idx="309">
                  <c:v>44627.559236111112</c:v>
                </c:pt>
                <c:pt idx="310">
                  <c:v>44627.559953703705</c:v>
                </c:pt>
                <c:pt idx="311">
                  <c:v>44627.560682870368</c:v>
                </c:pt>
                <c:pt idx="312">
                  <c:v>44627.561412037037</c:v>
                </c:pt>
                <c:pt idx="313">
                  <c:v>44627.56212962963</c:v>
                </c:pt>
                <c:pt idx="314">
                  <c:v>44627.562858796293</c:v>
                </c:pt>
                <c:pt idx="315">
                  <c:v>44627.563576388886</c:v>
                </c:pt>
                <c:pt idx="316">
                  <c:v>44627.564305555556</c:v>
                </c:pt>
                <c:pt idx="317">
                  <c:v>44627.565034722225</c:v>
                </c:pt>
                <c:pt idx="318">
                  <c:v>44627.565752314818</c:v>
                </c:pt>
                <c:pt idx="319">
                  <c:v>44627.566481481481</c:v>
                </c:pt>
                <c:pt idx="320">
                  <c:v>44627.567210648151</c:v>
                </c:pt>
                <c:pt idx="321">
                  <c:v>44627.567928240744</c:v>
                </c:pt>
                <c:pt idx="322">
                  <c:v>44627.568657407406</c:v>
                </c:pt>
                <c:pt idx="323">
                  <c:v>44627.569374999999</c:v>
                </c:pt>
                <c:pt idx="324">
                  <c:v>44627.570104166669</c:v>
                </c:pt>
                <c:pt idx="325">
                  <c:v>44627.570833333331</c:v>
                </c:pt>
                <c:pt idx="326">
                  <c:v>44627.571550925924</c:v>
                </c:pt>
                <c:pt idx="327">
                  <c:v>44627.572280092594</c:v>
                </c:pt>
                <c:pt idx="328">
                  <c:v>44627.573009259257</c:v>
                </c:pt>
                <c:pt idx="329">
                  <c:v>44627.57372685185</c:v>
                </c:pt>
                <c:pt idx="330">
                  <c:v>44627.574456018519</c:v>
                </c:pt>
                <c:pt idx="331">
                  <c:v>44627.575185185182</c:v>
                </c:pt>
                <c:pt idx="332">
                  <c:v>44627.575902777775</c:v>
                </c:pt>
                <c:pt idx="333">
                  <c:v>44627.576631944445</c:v>
                </c:pt>
                <c:pt idx="334">
                  <c:v>44627.577361111114</c:v>
                </c:pt>
                <c:pt idx="335">
                  <c:v>44627.5780787037</c:v>
                </c:pt>
                <c:pt idx="336">
                  <c:v>44627.57880787037</c:v>
                </c:pt>
                <c:pt idx="337">
                  <c:v>44627.579525462963</c:v>
                </c:pt>
                <c:pt idx="338">
                  <c:v>44627.580254629633</c:v>
                </c:pt>
                <c:pt idx="339">
                  <c:v>44627.580983796295</c:v>
                </c:pt>
                <c:pt idx="340">
                  <c:v>44627.581701388888</c:v>
                </c:pt>
                <c:pt idx="341">
                  <c:v>44627.582430555558</c:v>
                </c:pt>
                <c:pt idx="342">
                  <c:v>44627.58315972222</c:v>
                </c:pt>
                <c:pt idx="343">
                  <c:v>44627.583877314813</c:v>
                </c:pt>
                <c:pt idx="344">
                  <c:v>44627.584606481483</c:v>
                </c:pt>
                <c:pt idx="345">
                  <c:v>44627.585335648146</c:v>
                </c:pt>
                <c:pt idx="346">
                  <c:v>44627.586053240739</c:v>
                </c:pt>
                <c:pt idx="347">
                  <c:v>44627.586782407408</c:v>
                </c:pt>
                <c:pt idx="348">
                  <c:v>44627.587500000001</c:v>
                </c:pt>
                <c:pt idx="349">
                  <c:v>44627.588229166664</c:v>
                </c:pt>
                <c:pt idx="350">
                  <c:v>44627.588958333334</c:v>
                </c:pt>
                <c:pt idx="351">
                  <c:v>44627.589675925927</c:v>
                </c:pt>
                <c:pt idx="352">
                  <c:v>44627.590405092589</c:v>
                </c:pt>
                <c:pt idx="353">
                  <c:v>44627.591122685182</c:v>
                </c:pt>
                <c:pt idx="354">
                  <c:v>44627.591851851852</c:v>
                </c:pt>
                <c:pt idx="355">
                  <c:v>44627.592581018522</c:v>
                </c:pt>
                <c:pt idx="356">
                  <c:v>44627.593298611115</c:v>
                </c:pt>
                <c:pt idx="357">
                  <c:v>44627.594085648147</c:v>
                </c:pt>
                <c:pt idx="358">
                  <c:v>44627.59480324074</c:v>
                </c:pt>
                <c:pt idx="359">
                  <c:v>44627.595532407409</c:v>
                </c:pt>
                <c:pt idx="360">
                  <c:v>44627.596261574072</c:v>
                </c:pt>
                <c:pt idx="361">
                  <c:v>44627.596979166665</c:v>
                </c:pt>
                <c:pt idx="362">
                  <c:v>44627.597708333335</c:v>
                </c:pt>
                <c:pt idx="363">
                  <c:v>44627.598425925928</c:v>
                </c:pt>
                <c:pt idx="364">
                  <c:v>44627.59915509259</c:v>
                </c:pt>
                <c:pt idx="365">
                  <c:v>44627.59988425926</c:v>
                </c:pt>
                <c:pt idx="366">
                  <c:v>44627.600601851853</c:v>
                </c:pt>
                <c:pt idx="367">
                  <c:v>44627.601331018515</c:v>
                </c:pt>
                <c:pt idx="368">
                  <c:v>44627.602060185185</c:v>
                </c:pt>
                <c:pt idx="369">
                  <c:v>44627.602777777778</c:v>
                </c:pt>
                <c:pt idx="370">
                  <c:v>44627.603506944448</c:v>
                </c:pt>
                <c:pt idx="371">
                  <c:v>44627.604224537034</c:v>
                </c:pt>
                <c:pt idx="372">
                  <c:v>44627.604953703703</c:v>
                </c:pt>
                <c:pt idx="373">
                  <c:v>44627.605682870373</c:v>
                </c:pt>
                <c:pt idx="374">
                  <c:v>44627.606400462966</c:v>
                </c:pt>
                <c:pt idx="375">
                  <c:v>44627.607129629629</c:v>
                </c:pt>
                <c:pt idx="376">
                  <c:v>44627.607858796298</c:v>
                </c:pt>
                <c:pt idx="377">
                  <c:v>44627.608576388891</c:v>
                </c:pt>
                <c:pt idx="378">
                  <c:v>44627.609305555554</c:v>
                </c:pt>
                <c:pt idx="379">
                  <c:v>44627.610034722224</c:v>
                </c:pt>
                <c:pt idx="380">
                  <c:v>44627.610752314817</c:v>
                </c:pt>
                <c:pt idx="381">
                  <c:v>44627.611481481479</c:v>
                </c:pt>
                <c:pt idx="382">
                  <c:v>44627.612210648149</c:v>
                </c:pt>
                <c:pt idx="383">
                  <c:v>44627.612928240742</c:v>
                </c:pt>
                <c:pt idx="384">
                  <c:v>44627.613657407404</c:v>
                </c:pt>
                <c:pt idx="385">
                  <c:v>44627.614386574074</c:v>
                </c:pt>
                <c:pt idx="386">
                  <c:v>44627.615104166667</c:v>
                </c:pt>
                <c:pt idx="387">
                  <c:v>44627.615833333337</c:v>
                </c:pt>
                <c:pt idx="388">
                  <c:v>44627.616562499999</c:v>
                </c:pt>
                <c:pt idx="389">
                  <c:v>44627.617280092592</c:v>
                </c:pt>
                <c:pt idx="390">
                  <c:v>44627.618009259262</c:v>
                </c:pt>
                <c:pt idx="391">
                  <c:v>44627.618738425925</c:v>
                </c:pt>
                <c:pt idx="392">
                  <c:v>44627.619456018518</c:v>
                </c:pt>
                <c:pt idx="393">
                  <c:v>44627.620185185187</c:v>
                </c:pt>
                <c:pt idx="394">
                  <c:v>44627.62091435185</c:v>
                </c:pt>
                <c:pt idx="395">
                  <c:v>44627.621631944443</c:v>
                </c:pt>
                <c:pt idx="396">
                  <c:v>44627.622361111113</c:v>
                </c:pt>
                <c:pt idx="397">
                  <c:v>44627.623078703706</c:v>
                </c:pt>
                <c:pt idx="398">
                  <c:v>44627.623807870368</c:v>
                </c:pt>
                <c:pt idx="399">
                  <c:v>44627.624537037038</c:v>
                </c:pt>
                <c:pt idx="400">
                  <c:v>44627.625254629631</c:v>
                </c:pt>
                <c:pt idx="401">
                  <c:v>44627.625983796293</c:v>
                </c:pt>
                <c:pt idx="402">
                  <c:v>44627.626712962963</c:v>
                </c:pt>
                <c:pt idx="403">
                  <c:v>44627.627430555556</c:v>
                </c:pt>
                <c:pt idx="404">
                  <c:v>44627.628159722219</c:v>
                </c:pt>
                <c:pt idx="405">
                  <c:v>44627.628888888888</c:v>
                </c:pt>
                <c:pt idx="406">
                  <c:v>44627.629606481481</c:v>
                </c:pt>
                <c:pt idx="407">
                  <c:v>44627.630335648151</c:v>
                </c:pt>
                <c:pt idx="408">
                  <c:v>44627.631064814814</c:v>
                </c:pt>
                <c:pt idx="409">
                  <c:v>44627.631782407407</c:v>
                </c:pt>
                <c:pt idx="410">
                  <c:v>44627.632511574076</c:v>
                </c:pt>
                <c:pt idx="411">
                  <c:v>44627.633229166669</c:v>
                </c:pt>
                <c:pt idx="412">
                  <c:v>44627.633958333332</c:v>
                </c:pt>
                <c:pt idx="413">
                  <c:v>44627.634687500002</c:v>
                </c:pt>
                <c:pt idx="414">
                  <c:v>44627.635405092595</c:v>
                </c:pt>
                <c:pt idx="415">
                  <c:v>44627.636134259257</c:v>
                </c:pt>
                <c:pt idx="416">
                  <c:v>44627.636863425927</c:v>
                </c:pt>
                <c:pt idx="417">
                  <c:v>44627.63758101852</c:v>
                </c:pt>
                <c:pt idx="418">
                  <c:v>44627.638356481482</c:v>
                </c:pt>
                <c:pt idx="419">
                  <c:v>44627.639085648145</c:v>
                </c:pt>
                <c:pt idx="420">
                  <c:v>44627.639814814815</c:v>
                </c:pt>
                <c:pt idx="421">
                  <c:v>44627.640532407408</c:v>
                </c:pt>
                <c:pt idx="422">
                  <c:v>44627.641261574077</c:v>
                </c:pt>
                <c:pt idx="423">
                  <c:v>44627.64199074074</c:v>
                </c:pt>
                <c:pt idx="424">
                  <c:v>44627.642708333333</c:v>
                </c:pt>
                <c:pt idx="425">
                  <c:v>44627.643437500003</c:v>
                </c:pt>
                <c:pt idx="426">
                  <c:v>44627.644166666665</c:v>
                </c:pt>
                <c:pt idx="427">
                  <c:v>44627.644884259258</c:v>
                </c:pt>
                <c:pt idx="428">
                  <c:v>44627.645613425928</c:v>
                </c:pt>
                <c:pt idx="429">
                  <c:v>44627.64634259259</c:v>
                </c:pt>
                <c:pt idx="430">
                  <c:v>44627.647060185183</c:v>
                </c:pt>
                <c:pt idx="431">
                  <c:v>44627.647789351853</c:v>
                </c:pt>
                <c:pt idx="432">
                  <c:v>44627.648506944446</c:v>
                </c:pt>
                <c:pt idx="433">
                  <c:v>44627.649236111109</c:v>
                </c:pt>
                <c:pt idx="434">
                  <c:v>44627.649965277778</c:v>
                </c:pt>
                <c:pt idx="435">
                  <c:v>44627.650682870371</c:v>
                </c:pt>
                <c:pt idx="436">
                  <c:v>44627.651412037034</c:v>
                </c:pt>
                <c:pt idx="437">
                  <c:v>44627.652141203704</c:v>
                </c:pt>
                <c:pt idx="438">
                  <c:v>44627.652858796297</c:v>
                </c:pt>
                <c:pt idx="439">
                  <c:v>44627.653587962966</c:v>
                </c:pt>
                <c:pt idx="440">
                  <c:v>44627.654317129629</c:v>
                </c:pt>
                <c:pt idx="441">
                  <c:v>44627.655034722222</c:v>
                </c:pt>
                <c:pt idx="442">
                  <c:v>44627.655763888892</c:v>
                </c:pt>
                <c:pt idx="443">
                  <c:v>44627.656481481485</c:v>
                </c:pt>
                <c:pt idx="444">
                  <c:v>44627.657210648147</c:v>
                </c:pt>
                <c:pt idx="445">
                  <c:v>44627.657939814817</c:v>
                </c:pt>
                <c:pt idx="446">
                  <c:v>44627.65865740741</c:v>
                </c:pt>
                <c:pt idx="447">
                  <c:v>44627.659386574072</c:v>
                </c:pt>
                <c:pt idx="448">
                  <c:v>44627.660115740742</c:v>
                </c:pt>
                <c:pt idx="449">
                  <c:v>44627.660844907405</c:v>
                </c:pt>
                <c:pt idx="450">
                  <c:v>44627.661562499998</c:v>
                </c:pt>
                <c:pt idx="451">
                  <c:v>44627.662291666667</c:v>
                </c:pt>
                <c:pt idx="452">
                  <c:v>44627.66302083333</c:v>
                </c:pt>
                <c:pt idx="453">
                  <c:v>44627.663738425923</c:v>
                </c:pt>
                <c:pt idx="454">
                  <c:v>44627.664467592593</c:v>
                </c:pt>
                <c:pt idx="455">
                  <c:v>44627.665196759262</c:v>
                </c:pt>
                <c:pt idx="456">
                  <c:v>44627.665914351855</c:v>
                </c:pt>
                <c:pt idx="457">
                  <c:v>44627.666643518518</c:v>
                </c:pt>
                <c:pt idx="458">
                  <c:v>44627.667361111111</c:v>
                </c:pt>
                <c:pt idx="459">
                  <c:v>44627.668090277781</c:v>
                </c:pt>
                <c:pt idx="460">
                  <c:v>44627.668819444443</c:v>
                </c:pt>
                <c:pt idx="461">
                  <c:v>44627.669537037036</c:v>
                </c:pt>
                <c:pt idx="462">
                  <c:v>44627.670266203706</c:v>
                </c:pt>
                <c:pt idx="463">
                  <c:v>44627.670995370368</c:v>
                </c:pt>
                <c:pt idx="464">
                  <c:v>44627.671712962961</c:v>
                </c:pt>
                <c:pt idx="465">
                  <c:v>44627.672442129631</c:v>
                </c:pt>
                <c:pt idx="466">
                  <c:v>44627.673171296294</c:v>
                </c:pt>
                <c:pt idx="467">
                  <c:v>44627.673888888887</c:v>
                </c:pt>
                <c:pt idx="468">
                  <c:v>44627.674618055556</c:v>
                </c:pt>
                <c:pt idx="469">
                  <c:v>44627.675347222219</c:v>
                </c:pt>
                <c:pt idx="470">
                  <c:v>44627.676064814812</c:v>
                </c:pt>
                <c:pt idx="471">
                  <c:v>44627.676793981482</c:v>
                </c:pt>
                <c:pt idx="472">
                  <c:v>44627.677523148152</c:v>
                </c:pt>
                <c:pt idx="473">
                  <c:v>44627.678240740737</c:v>
                </c:pt>
                <c:pt idx="474">
                  <c:v>44627.678969907407</c:v>
                </c:pt>
                <c:pt idx="475">
                  <c:v>44627.679699074077</c:v>
                </c:pt>
                <c:pt idx="476">
                  <c:v>44627.680428240739</c:v>
                </c:pt>
                <c:pt idx="477">
                  <c:v>44627.681145833332</c:v>
                </c:pt>
                <c:pt idx="478">
                  <c:v>44627.681875000002</c:v>
                </c:pt>
                <c:pt idx="479">
                  <c:v>44627.682592592595</c:v>
                </c:pt>
                <c:pt idx="480">
                  <c:v>44627.683321759258</c:v>
                </c:pt>
                <c:pt idx="481">
                  <c:v>44627.684050925927</c:v>
                </c:pt>
                <c:pt idx="482">
                  <c:v>44627.68476851852</c:v>
                </c:pt>
                <c:pt idx="483">
                  <c:v>44627.685497685183</c:v>
                </c:pt>
                <c:pt idx="484">
                  <c:v>44627.686226851853</c:v>
                </c:pt>
                <c:pt idx="485">
                  <c:v>44627.686944444446</c:v>
                </c:pt>
                <c:pt idx="486">
                  <c:v>44627.687673611108</c:v>
                </c:pt>
                <c:pt idx="487">
                  <c:v>44627.688402777778</c:v>
                </c:pt>
                <c:pt idx="488">
                  <c:v>44627.689120370371</c:v>
                </c:pt>
                <c:pt idx="489">
                  <c:v>44627.689849537041</c:v>
                </c:pt>
                <c:pt idx="490">
                  <c:v>44627.690578703703</c:v>
                </c:pt>
                <c:pt idx="491">
                  <c:v>44627.691296296296</c:v>
                </c:pt>
                <c:pt idx="492">
                  <c:v>44627.692025462966</c:v>
                </c:pt>
                <c:pt idx="493">
                  <c:v>44627.692754629628</c:v>
                </c:pt>
                <c:pt idx="494">
                  <c:v>44627.693530092591</c:v>
                </c:pt>
                <c:pt idx="495">
                  <c:v>44627.694247685184</c:v>
                </c:pt>
                <c:pt idx="496">
                  <c:v>44627.694976851853</c:v>
                </c:pt>
                <c:pt idx="497">
                  <c:v>44627.695706018516</c:v>
                </c:pt>
                <c:pt idx="498">
                  <c:v>44627.696435185186</c:v>
                </c:pt>
                <c:pt idx="499">
                  <c:v>44627.697152777779</c:v>
                </c:pt>
                <c:pt idx="500">
                  <c:v>44627.697881944441</c:v>
                </c:pt>
                <c:pt idx="501">
                  <c:v>44627.698599537034</c:v>
                </c:pt>
                <c:pt idx="502">
                  <c:v>44627.699328703704</c:v>
                </c:pt>
                <c:pt idx="503">
                  <c:v>44627.700057870374</c:v>
                </c:pt>
                <c:pt idx="504">
                  <c:v>44627.700775462959</c:v>
                </c:pt>
                <c:pt idx="505">
                  <c:v>44627.701504629629</c:v>
                </c:pt>
                <c:pt idx="506">
                  <c:v>44627.702233796299</c:v>
                </c:pt>
                <c:pt idx="507">
                  <c:v>44627.702951388892</c:v>
                </c:pt>
                <c:pt idx="508">
                  <c:v>44627.703680555554</c:v>
                </c:pt>
                <c:pt idx="509">
                  <c:v>44627.704409722224</c:v>
                </c:pt>
                <c:pt idx="510">
                  <c:v>44627.705127314817</c:v>
                </c:pt>
                <c:pt idx="511">
                  <c:v>44627.70585648148</c:v>
                </c:pt>
                <c:pt idx="512">
                  <c:v>44627.706585648149</c:v>
                </c:pt>
                <c:pt idx="513">
                  <c:v>44627.707314814812</c:v>
                </c:pt>
                <c:pt idx="514">
                  <c:v>44627.708032407405</c:v>
                </c:pt>
                <c:pt idx="515">
                  <c:v>44627.708761574075</c:v>
                </c:pt>
                <c:pt idx="516">
                  <c:v>44627.709479166668</c:v>
                </c:pt>
                <c:pt idx="517">
                  <c:v>44627.71020833333</c:v>
                </c:pt>
                <c:pt idx="518">
                  <c:v>44627.7109375</c:v>
                </c:pt>
                <c:pt idx="519">
                  <c:v>44627.711655092593</c:v>
                </c:pt>
                <c:pt idx="520">
                  <c:v>44627.712384259263</c:v>
                </c:pt>
                <c:pt idx="521">
                  <c:v>44627.713113425925</c:v>
                </c:pt>
                <c:pt idx="522">
                  <c:v>44627.713831018518</c:v>
                </c:pt>
                <c:pt idx="523">
                  <c:v>44627.714560185188</c:v>
                </c:pt>
                <c:pt idx="524">
                  <c:v>44627.715277777781</c:v>
                </c:pt>
                <c:pt idx="525">
                  <c:v>44627.716006944444</c:v>
                </c:pt>
                <c:pt idx="526">
                  <c:v>44627.716736111113</c:v>
                </c:pt>
                <c:pt idx="527">
                  <c:v>44627.717465277776</c:v>
                </c:pt>
                <c:pt idx="528">
                  <c:v>44627.718182870369</c:v>
                </c:pt>
                <c:pt idx="529">
                  <c:v>44627.718912037039</c:v>
                </c:pt>
                <c:pt idx="530">
                  <c:v>44627.719641203701</c:v>
                </c:pt>
                <c:pt idx="531">
                  <c:v>44627.720358796294</c:v>
                </c:pt>
                <c:pt idx="532">
                  <c:v>44627.721087962964</c:v>
                </c:pt>
                <c:pt idx="533">
                  <c:v>44627.721805555557</c:v>
                </c:pt>
                <c:pt idx="534">
                  <c:v>44627.722534722219</c:v>
                </c:pt>
                <c:pt idx="535">
                  <c:v>44627.723263888889</c:v>
                </c:pt>
                <c:pt idx="536">
                  <c:v>44627.723981481482</c:v>
                </c:pt>
                <c:pt idx="537">
                  <c:v>44627.724710648145</c:v>
                </c:pt>
                <c:pt idx="538">
                  <c:v>44627.725439814814</c:v>
                </c:pt>
                <c:pt idx="539">
                  <c:v>44627.726157407407</c:v>
                </c:pt>
                <c:pt idx="540">
                  <c:v>44627.726886574077</c:v>
                </c:pt>
                <c:pt idx="541">
                  <c:v>44627.72761574074</c:v>
                </c:pt>
                <c:pt idx="542">
                  <c:v>44627.728333333333</c:v>
                </c:pt>
                <c:pt idx="543">
                  <c:v>44627.729062500002</c:v>
                </c:pt>
                <c:pt idx="544">
                  <c:v>44627.729791666665</c:v>
                </c:pt>
                <c:pt idx="545">
                  <c:v>44627.730509259258</c:v>
                </c:pt>
                <c:pt idx="546">
                  <c:v>44627.731238425928</c:v>
                </c:pt>
                <c:pt idx="547">
                  <c:v>44627.73196759259</c:v>
                </c:pt>
                <c:pt idx="548">
                  <c:v>44627.732685185183</c:v>
                </c:pt>
                <c:pt idx="549">
                  <c:v>44627.733414351853</c:v>
                </c:pt>
                <c:pt idx="550">
                  <c:v>44627.734131944446</c:v>
                </c:pt>
                <c:pt idx="551">
                  <c:v>44627.734861111108</c:v>
                </c:pt>
                <c:pt idx="552">
                  <c:v>44627.735590277778</c:v>
                </c:pt>
                <c:pt idx="553">
                  <c:v>44627.736307870371</c:v>
                </c:pt>
                <c:pt idx="554">
                  <c:v>44627.737037037034</c:v>
                </c:pt>
                <c:pt idx="555">
                  <c:v>44627.737766203703</c:v>
                </c:pt>
                <c:pt idx="556">
                  <c:v>44627.738483796296</c:v>
                </c:pt>
                <c:pt idx="557">
                  <c:v>44627.739212962966</c:v>
                </c:pt>
                <c:pt idx="558">
                  <c:v>44627.739942129629</c:v>
                </c:pt>
                <c:pt idx="559">
                  <c:v>44627.740659722222</c:v>
                </c:pt>
                <c:pt idx="560">
                  <c:v>44627.741388888891</c:v>
                </c:pt>
                <c:pt idx="561">
                  <c:v>44627.742118055554</c:v>
                </c:pt>
                <c:pt idx="562">
                  <c:v>44627.742835648147</c:v>
                </c:pt>
                <c:pt idx="563">
                  <c:v>44627.743564814817</c:v>
                </c:pt>
                <c:pt idx="564">
                  <c:v>44627.744293981479</c:v>
                </c:pt>
                <c:pt idx="565">
                  <c:v>44627.745011574072</c:v>
                </c:pt>
                <c:pt idx="566">
                  <c:v>44627.745740740742</c:v>
                </c:pt>
                <c:pt idx="567">
                  <c:v>44627.746469907404</c:v>
                </c:pt>
                <c:pt idx="568">
                  <c:v>44627.747187499997</c:v>
                </c:pt>
                <c:pt idx="569">
                  <c:v>44627.747916666667</c:v>
                </c:pt>
                <c:pt idx="570">
                  <c:v>44627.748645833337</c:v>
                </c:pt>
                <c:pt idx="571">
                  <c:v>44627.749363425923</c:v>
                </c:pt>
                <c:pt idx="572">
                  <c:v>44627.750092592592</c:v>
                </c:pt>
                <c:pt idx="573">
                  <c:v>44627.750821759262</c:v>
                </c:pt>
                <c:pt idx="574">
                  <c:v>44627.751539351855</c:v>
                </c:pt>
                <c:pt idx="575">
                  <c:v>44627.752268518518</c:v>
                </c:pt>
                <c:pt idx="576">
                  <c:v>44627.752997685187</c:v>
                </c:pt>
                <c:pt idx="577">
                  <c:v>44627.75371527778</c:v>
                </c:pt>
                <c:pt idx="578">
                  <c:v>44627.754444444443</c:v>
                </c:pt>
                <c:pt idx="579">
                  <c:v>44627.755173611113</c:v>
                </c:pt>
                <c:pt idx="580">
                  <c:v>44627.755891203706</c:v>
                </c:pt>
                <c:pt idx="581">
                  <c:v>44627.756620370368</c:v>
                </c:pt>
                <c:pt idx="582">
                  <c:v>44627.757349537038</c:v>
                </c:pt>
                <c:pt idx="583">
                  <c:v>44627.758067129631</c:v>
                </c:pt>
                <c:pt idx="584">
                  <c:v>44627.758796296293</c:v>
                </c:pt>
                <c:pt idx="585">
                  <c:v>44627.759525462963</c:v>
                </c:pt>
                <c:pt idx="586">
                  <c:v>44627.760243055556</c:v>
                </c:pt>
                <c:pt idx="587">
                  <c:v>44627.760972222219</c:v>
                </c:pt>
                <c:pt idx="588">
                  <c:v>44627.761689814812</c:v>
                </c:pt>
                <c:pt idx="589">
                  <c:v>44627.762418981481</c:v>
                </c:pt>
                <c:pt idx="590">
                  <c:v>44627.763148148151</c:v>
                </c:pt>
                <c:pt idx="591">
                  <c:v>44627.763865740744</c:v>
                </c:pt>
                <c:pt idx="592">
                  <c:v>44627.764594907407</c:v>
                </c:pt>
                <c:pt idx="593">
                  <c:v>44627.765324074076</c:v>
                </c:pt>
                <c:pt idx="594">
                  <c:v>44627.766041666669</c:v>
                </c:pt>
                <c:pt idx="595">
                  <c:v>44627.766770833332</c:v>
                </c:pt>
                <c:pt idx="596">
                  <c:v>44627.767500000002</c:v>
                </c:pt>
                <c:pt idx="597">
                  <c:v>44627.768217592595</c:v>
                </c:pt>
                <c:pt idx="598">
                  <c:v>44627.768946759257</c:v>
                </c:pt>
                <c:pt idx="599">
                  <c:v>44627.76966435185</c:v>
                </c:pt>
                <c:pt idx="600">
                  <c:v>44627.77039351852</c:v>
                </c:pt>
                <c:pt idx="601">
                  <c:v>44627.771122685182</c:v>
                </c:pt>
                <c:pt idx="602">
                  <c:v>44627.771851851852</c:v>
                </c:pt>
                <c:pt idx="603">
                  <c:v>44627.772569444445</c:v>
                </c:pt>
                <c:pt idx="604">
                  <c:v>44627.773298611108</c:v>
                </c:pt>
                <c:pt idx="605">
                  <c:v>44627.774027777778</c:v>
                </c:pt>
                <c:pt idx="606">
                  <c:v>44627.774745370371</c:v>
                </c:pt>
                <c:pt idx="607">
                  <c:v>44627.77547453704</c:v>
                </c:pt>
                <c:pt idx="608">
                  <c:v>44627.776203703703</c:v>
                </c:pt>
                <c:pt idx="609">
                  <c:v>44627.776921296296</c:v>
                </c:pt>
                <c:pt idx="610">
                  <c:v>44627.777650462966</c:v>
                </c:pt>
                <c:pt idx="611">
                  <c:v>44627.778379629628</c:v>
                </c:pt>
                <c:pt idx="612">
                  <c:v>44627.779097222221</c:v>
                </c:pt>
                <c:pt idx="613">
                  <c:v>44627.779826388891</c:v>
                </c:pt>
                <c:pt idx="614">
                  <c:v>44627.780555555553</c:v>
                </c:pt>
                <c:pt idx="615">
                  <c:v>44627.781273148146</c:v>
                </c:pt>
                <c:pt idx="616">
                  <c:v>44627.782002314816</c:v>
                </c:pt>
                <c:pt idx="617">
                  <c:v>44627.782731481479</c:v>
                </c:pt>
                <c:pt idx="618">
                  <c:v>44627.783449074072</c:v>
                </c:pt>
                <c:pt idx="619">
                  <c:v>44627.784178240741</c:v>
                </c:pt>
                <c:pt idx="620">
                  <c:v>44627.784895833334</c:v>
                </c:pt>
                <c:pt idx="621">
                  <c:v>44627.785624999997</c:v>
                </c:pt>
                <c:pt idx="622">
                  <c:v>44627.786354166667</c:v>
                </c:pt>
                <c:pt idx="623">
                  <c:v>44627.78707175926</c:v>
                </c:pt>
                <c:pt idx="624">
                  <c:v>44627.787800925929</c:v>
                </c:pt>
                <c:pt idx="625">
                  <c:v>44627.788530092592</c:v>
                </c:pt>
                <c:pt idx="626">
                  <c:v>44627.789247685185</c:v>
                </c:pt>
                <c:pt idx="627">
                  <c:v>44627.789976851855</c:v>
                </c:pt>
                <c:pt idx="628">
                  <c:v>44627.790706018517</c:v>
                </c:pt>
                <c:pt idx="629">
                  <c:v>44627.79142361111</c:v>
                </c:pt>
                <c:pt idx="630">
                  <c:v>44627.79215277778</c:v>
                </c:pt>
                <c:pt idx="631">
                  <c:v>44627.792870370373</c:v>
                </c:pt>
                <c:pt idx="632">
                  <c:v>44627.793599537035</c:v>
                </c:pt>
                <c:pt idx="633">
                  <c:v>44627.794328703705</c:v>
                </c:pt>
                <c:pt idx="634">
                  <c:v>44627.795046296298</c:v>
                </c:pt>
                <c:pt idx="635">
                  <c:v>44627.795775462961</c:v>
                </c:pt>
                <c:pt idx="636">
                  <c:v>44627.79650462963</c:v>
                </c:pt>
                <c:pt idx="637">
                  <c:v>44627.797222222223</c:v>
                </c:pt>
                <c:pt idx="638">
                  <c:v>44627.797951388886</c:v>
                </c:pt>
                <c:pt idx="639">
                  <c:v>44627.798680555556</c:v>
                </c:pt>
                <c:pt idx="640">
                  <c:v>44627.799398148149</c:v>
                </c:pt>
                <c:pt idx="641">
                  <c:v>44627.800127314818</c:v>
                </c:pt>
                <c:pt idx="642">
                  <c:v>44627.800856481481</c:v>
                </c:pt>
                <c:pt idx="643">
                  <c:v>44627.801574074074</c:v>
                </c:pt>
                <c:pt idx="644">
                  <c:v>44627.802303240744</c:v>
                </c:pt>
                <c:pt idx="645">
                  <c:v>44627.803020833337</c:v>
                </c:pt>
                <c:pt idx="646">
                  <c:v>44627.803749999999</c:v>
                </c:pt>
                <c:pt idx="647">
                  <c:v>44627.804479166669</c:v>
                </c:pt>
                <c:pt idx="648">
                  <c:v>44627.805196759262</c:v>
                </c:pt>
                <c:pt idx="649">
                  <c:v>44627.805925925924</c:v>
                </c:pt>
                <c:pt idx="650">
                  <c:v>44627.806655092594</c:v>
                </c:pt>
                <c:pt idx="651">
                  <c:v>44627.807372685187</c:v>
                </c:pt>
                <c:pt idx="652">
                  <c:v>44627.80810185185</c:v>
                </c:pt>
                <c:pt idx="653">
                  <c:v>44627.808819444443</c:v>
                </c:pt>
                <c:pt idx="654">
                  <c:v>44627.809548611112</c:v>
                </c:pt>
                <c:pt idx="655">
                  <c:v>44627.810277777775</c:v>
                </c:pt>
                <c:pt idx="656">
                  <c:v>44627.810995370368</c:v>
                </c:pt>
                <c:pt idx="657">
                  <c:v>44627.811724537038</c:v>
                </c:pt>
                <c:pt idx="658">
                  <c:v>44627.8124537037</c:v>
                </c:pt>
                <c:pt idx="659">
                  <c:v>44627.813171296293</c:v>
                </c:pt>
                <c:pt idx="660">
                  <c:v>44627.813900462963</c:v>
                </c:pt>
                <c:pt idx="661">
                  <c:v>44627.814629629633</c:v>
                </c:pt>
                <c:pt idx="662">
                  <c:v>44627.815347222226</c:v>
                </c:pt>
                <c:pt idx="663">
                  <c:v>44627.816076388888</c:v>
                </c:pt>
                <c:pt idx="664">
                  <c:v>44627.816805555558</c:v>
                </c:pt>
                <c:pt idx="665">
                  <c:v>44627.817523148151</c:v>
                </c:pt>
                <c:pt idx="666">
                  <c:v>44627.818252314813</c:v>
                </c:pt>
                <c:pt idx="667">
                  <c:v>44627.818969907406</c:v>
                </c:pt>
                <c:pt idx="668">
                  <c:v>44627.819699074076</c:v>
                </c:pt>
                <c:pt idx="669">
                  <c:v>44627.820428240739</c:v>
                </c:pt>
                <c:pt idx="670">
                  <c:v>44627.821203703701</c:v>
                </c:pt>
                <c:pt idx="671">
                  <c:v>44627.821932870371</c:v>
                </c:pt>
                <c:pt idx="672">
                  <c:v>44627.822650462964</c:v>
                </c:pt>
                <c:pt idx="673">
                  <c:v>44627.823379629626</c:v>
                </c:pt>
                <c:pt idx="674">
                  <c:v>44627.824097222219</c:v>
                </c:pt>
                <c:pt idx="675">
                  <c:v>44627.824826388889</c:v>
                </c:pt>
                <c:pt idx="676">
                  <c:v>44627.825555555559</c:v>
                </c:pt>
                <c:pt idx="677">
                  <c:v>44627.826273148145</c:v>
                </c:pt>
                <c:pt idx="678">
                  <c:v>44627.827002314814</c:v>
                </c:pt>
                <c:pt idx="679">
                  <c:v>44627.827731481484</c:v>
                </c:pt>
                <c:pt idx="680">
                  <c:v>44627.828449074077</c:v>
                </c:pt>
                <c:pt idx="681">
                  <c:v>44627.82917824074</c:v>
                </c:pt>
                <c:pt idx="682">
                  <c:v>44627.829895833333</c:v>
                </c:pt>
                <c:pt idx="683">
                  <c:v>44627.830625000002</c:v>
                </c:pt>
                <c:pt idx="684">
                  <c:v>44627.831354166665</c:v>
                </c:pt>
                <c:pt idx="685">
                  <c:v>44627.832071759258</c:v>
                </c:pt>
                <c:pt idx="686">
                  <c:v>44627.832800925928</c:v>
                </c:pt>
                <c:pt idx="687">
                  <c:v>44627.83353009259</c:v>
                </c:pt>
                <c:pt idx="688">
                  <c:v>44627.834247685183</c:v>
                </c:pt>
                <c:pt idx="689">
                  <c:v>44627.834976851853</c:v>
                </c:pt>
                <c:pt idx="690">
                  <c:v>44627.835706018515</c:v>
                </c:pt>
                <c:pt idx="691">
                  <c:v>44627.836423611108</c:v>
                </c:pt>
                <c:pt idx="692">
                  <c:v>44627.837152777778</c:v>
                </c:pt>
                <c:pt idx="693">
                  <c:v>44627.837881944448</c:v>
                </c:pt>
                <c:pt idx="694">
                  <c:v>44627.838599537034</c:v>
                </c:pt>
                <c:pt idx="695">
                  <c:v>44627.839328703703</c:v>
                </c:pt>
                <c:pt idx="696">
                  <c:v>44627.840046296296</c:v>
                </c:pt>
                <c:pt idx="697">
                  <c:v>44627.840775462966</c:v>
                </c:pt>
                <c:pt idx="698">
                  <c:v>44627.841504629629</c:v>
                </c:pt>
                <c:pt idx="699">
                  <c:v>44627.842233796298</c:v>
                </c:pt>
                <c:pt idx="700">
                  <c:v>44627.842951388891</c:v>
                </c:pt>
                <c:pt idx="701">
                  <c:v>44627.843680555554</c:v>
                </c:pt>
                <c:pt idx="702">
                  <c:v>44627.844409722224</c:v>
                </c:pt>
                <c:pt idx="703">
                  <c:v>44627.845127314817</c:v>
                </c:pt>
                <c:pt idx="704">
                  <c:v>44627.845856481479</c:v>
                </c:pt>
                <c:pt idx="705">
                  <c:v>44627.846574074072</c:v>
                </c:pt>
                <c:pt idx="706">
                  <c:v>44627.847303240742</c:v>
                </c:pt>
                <c:pt idx="707">
                  <c:v>44627.848032407404</c:v>
                </c:pt>
                <c:pt idx="708">
                  <c:v>44627.848749999997</c:v>
                </c:pt>
                <c:pt idx="709">
                  <c:v>44627.849479166667</c:v>
                </c:pt>
                <c:pt idx="710">
                  <c:v>44627.850208333337</c:v>
                </c:pt>
                <c:pt idx="711">
                  <c:v>44627.850925925923</c:v>
                </c:pt>
                <c:pt idx="712">
                  <c:v>44627.851655092592</c:v>
                </c:pt>
                <c:pt idx="713">
                  <c:v>44627.852372685185</c:v>
                </c:pt>
                <c:pt idx="714">
                  <c:v>44627.853101851855</c:v>
                </c:pt>
                <c:pt idx="715">
                  <c:v>44627.853831018518</c:v>
                </c:pt>
                <c:pt idx="716">
                  <c:v>44627.854548611111</c:v>
                </c:pt>
                <c:pt idx="717">
                  <c:v>44627.85527777778</c:v>
                </c:pt>
                <c:pt idx="718">
                  <c:v>44627.856006944443</c:v>
                </c:pt>
                <c:pt idx="719">
                  <c:v>44627.856724537036</c:v>
                </c:pt>
                <c:pt idx="720">
                  <c:v>44627.857453703706</c:v>
                </c:pt>
                <c:pt idx="721">
                  <c:v>44627.858229166668</c:v>
                </c:pt>
                <c:pt idx="722">
                  <c:v>44627.858958333331</c:v>
                </c:pt>
                <c:pt idx="723">
                  <c:v>44627.8596875</c:v>
                </c:pt>
                <c:pt idx="724">
                  <c:v>44627.860405092593</c:v>
                </c:pt>
                <c:pt idx="725">
                  <c:v>44627.861134259256</c:v>
                </c:pt>
                <c:pt idx="726">
                  <c:v>44627.861863425926</c:v>
                </c:pt>
                <c:pt idx="727">
                  <c:v>44627.862581018519</c:v>
                </c:pt>
                <c:pt idx="728">
                  <c:v>44627.863310185188</c:v>
                </c:pt>
                <c:pt idx="729">
                  <c:v>44627.864039351851</c:v>
                </c:pt>
                <c:pt idx="730">
                  <c:v>44627.864756944444</c:v>
                </c:pt>
                <c:pt idx="731">
                  <c:v>44627.865486111114</c:v>
                </c:pt>
                <c:pt idx="732">
                  <c:v>44627.866215277776</c:v>
                </c:pt>
                <c:pt idx="733">
                  <c:v>44627.866932870369</c:v>
                </c:pt>
                <c:pt idx="734">
                  <c:v>44627.867662037039</c:v>
                </c:pt>
                <c:pt idx="735">
                  <c:v>44627.868391203701</c:v>
                </c:pt>
                <c:pt idx="736">
                  <c:v>44627.869108796294</c:v>
                </c:pt>
                <c:pt idx="737">
                  <c:v>44627.869837962964</c:v>
                </c:pt>
                <c:pt idx="738">
                  <c:v>44627.870567129627</c:v>
                </c:pt>
                <c:pt idx="739">
                  <c:v>44627.87128472222</c:v>
                </c:pt>
                <c:pt idx="740">
                  <c:v>44627.872013888889</c:v>
                </c:pt>
                <c:pt idx="741">
                  <c:v>44627.872743055559</c:v>
                </c:pt>
                <c:pt idx="742">
                  <c:v>44627.873460648145</c:v>
                </c:pt>
                <c:pt idx="743">
                  <c:v>44627.874189814815</c:v>
                </c:pt>
                <c:pt idx="744">
                  <c:v>44627.874907407408</c:v>
                </c:pt>
                <c:pt idx="745">
                  <c:v>44627.875636574077</c:v>
                </c:pt>
                <c:pt idx="746">
                  <c:v>44627.87636574074</c:v>
                </c:pt>
                <c:pt idx="747">
                  <c:v>44627.87709490741</c:v>
                </c:pt>
                <c:pt idx="748">
                  <c:v>44627.877812500003</c:v>
                </c:pt>
                <c:pt idx="749">
                  <c:v>44627.878541666665</c:v>
                </c:pt>
                <c:pt idx="750">
                  <c:v>44627.879270833335</c:v>
                </c:pt>
                <c:pt idx="751">
                  <c:v>44627.879988425928</c:v>
                </c:pt>
                <c:pt idx="752">
                  <c:v>44627.88071759259</c:v>
                </c:pt>
                <c:pt idx="753">
                  <c:v>44627.88144675926</c:v>
                </c:pt>
                <c:pt idx="754">
                  <c:v>44627.882164351853</c:v>
                </c:pt>
                <c:pt idx="755">
                  <c:v>44627.882893518516</c:v>
                </c:pt>
                <c:pt idx="756">
                  <c:v>44627.883622685185</c:v>
                </c:pt>
                <c:pt idx="757">
                  <c:v>44627.884351851855</c:v>
                </c:pt>
                <c:pt idx="758">
                  <c:v>44627.885069444441</c:v>
                </c:pt>
                <c:pt idx="759">
                  <c:v>44627.885798611111</c:v>
                </c:pt>
                <c:pt idx="760">
                  <c:v>44627.88652777778</c:v>
                </c:pt>
                <c:pt idx="761">
                  <c:v>44627.887256944443</c:v>
                </c:pt>
                <c:pt idx="762">
                  <c:v>44627.887974537036</c:v>
                </c:pt>
                <c:pt idx="763">
                  <c:v>44627.888703703706</c:v>
                </c:pt>
                <c:pt idx="764">
                  <c:v>44627.889432870368</c:v>
                </c:pt>
                <c:pt idx="765">
                  <c:v>44627.890150462961</c:v>
                </c:pt>
                <c:pt idx="766">
                  <c:v>44627.890879629631</c:v>
                </c:pt>
                <c:pt idx="767">
                  <c:v>44627.891608796293</c:v>
                </c:pt>
                <c:pt idx="768">
                  <c:v>44627.892337962963</c:v>
                </c:pt>
                <c:pt idx="769">
                  <c:v>44627.893055555556</c:v>
                </c:pt>
                <c:pt idx="770">
                  <c:v>44627.893784722219</c:v>
                </c:pt>
                <c:pt idx="771">
                  <c:v>44627.894513888888</c:v>
                </c:pt>
                <c:pt idx="772">
                  <c:v>44627.895243055558</c:v>
                </c:pt>
                <c:pt idx="773">
                  <c:v>44627.895960648151</c:v>
                </c:pt>
                <c:pt idx="774">
                  <c:v>44627.896689814814</c:v>
                </c:pt>
                <c:pt idx="775">
                  <c:v>44627.897418981483</c:v>
                </c:pt>
                <c:pt idx="776">
                  <c:v>44627.898136574076</c:v>
                </c:pt>
                <c:pt idx="777">
                  <c:v>44627.898865740739</c:v>
                </c:pt>
                <c:pt idx="778">
                  <c:v>44627.899594907409</c:v>
                </c:pt>
                <c:pt idx="779">
                  <c:v>44627.900312500002</c:v>
                </c:pt>
                <c:pt idx="780">
                  <c:v>44627.901041666664</c:v>
                </c:pt>
                <c:pt idx="781">
                  <c:v>44627.901770833334</c:v>
                </c:pt>
                <c:pt idx="782">
                  <c:v>44627.902488425927</c:v>
                </c:pt>
                <c:pt idx="783">
                  <c:v>44627.903217592589</c:v>
                </c:pt>
                <c:pt idx="784">
                  <c:v>44627.903946759259</c:v>
                </c:pt>
                <c:pt idx="785">
                  <c:v>44627.904664351852</c:v>
                </c:pt>
                <c:pt idx="786">
                  <c:v>44627.905393518522</c:v>
                </c:pt>
                <c:pt idx="787">
                  <c:v>44627.906168981484</c:v>
                </c:pt>
                <c:pt idx="788">
                  <c:v>44627.906898148147</c:v>
                </c:pt>
                <c:pt idx="789">
                  <c:v>44627.90761574074</c:v>
                </c:pt>
                <c:pt idx="790">
                  <c:v>44627.90834490741</c:v>
                </c:pt>
                <c:pt idx="791">
                  <c:v>44627.909074074072</c:v>
                </c:pt>
                <c:pt idx="792">
                  <c:v>44627.909791666665</c:v>
                </c:pt>
                <c:pt idx="793">
                  <c:v>44627.910567129627</c:v>
                </c:pt>
                <c:pt idx="794">
                  <c:v>44627.911296296297</c:v>
                </c:pt>
                <c:pt idx="795">
                  <c:v>44627.91201388889</c:v>
                </c:pt>
                <c:pt idx="796">
                  <c:v>44627.912743055553</c:v>
                </c:pt>
                <c:pt idx="797">
                  <c:v>44627.913460648146</c:v>
                </c:pt>
                <c:pt idx="798">
                  <c:v>44627.914189814815</c:v>
                </c:pt>
                <c:pt idx="799">
                  <c:v>44627.914965277778</c:v>
                </c:pt>
                <c:pt idx="800">
                  <c:v>44627.915682870371</c:v>
                </c:pt>
                <c:pt idx="801">
                  <c:v>44627.916412037041</c:v>
                </c:pt>
                <c:pt idx="802">
                  <c:v>44627.917141203703</c:v>
                </c:pt>
                <c:pt idx="803">
                  <c:v>44627.917858796296</c:v>
                </c:pt>
                <c:pt idx="804">
                  <c:v>44627.918587962966</c:v>
                </c:pt>
                <c:pt idx="805">
                  <c:v>44627.919363425928</c:v>
                </c:pt>
                <c:pt idx="806">
                  <c:v>44627.920081018521</c:v>
                </c:pt>
                <c:pt idx="807">
                  <c:v>44627.920810185184</c:v>
                </c:pt>
                <c:pt idx="808">
                  <c:v>44627.921539351853</c:v>
                </c:pt>
                <c:pt idx="809">
                  <c:v>44627.922256944446</c:v>
                </c:pt>
                <c:pt idx="810">
                  <c:v>44627.922986111109</c:v>
                </c:pt>
                <c:pt idx="811">
                  <c:v>44627.923715277779</c:v>
                </c:pt>
                <c:pt idx="812">
                  <c:v>44627.924432870372</c:v>
                </c:pt>
                <c:pt idx="813">
                  <c:v>44627.925162037034</c:v>
                </c:pt>
                <c:pt idx="814">
                  <c:v>44627.925879629627</c:v>
                </c:pt>
                <c:pt idx="815">
                  <c:v>44627.926608796297</c:v>
                </c:pt>
                <c:pt idx="816">
                  <c:v>44627.927384259259</c:v>
                </c:pt>
                <c:pt idx="817">
                  <c:v>44627.928113425929</c:v>
                </c:pt>
                <c:pt idx="818">
                  <c:v>44627.928831018522</c:v>
                </c:pt>
                <c:pt idx="819">
                  <c:v>44627.929560185185</c:v>
                </c:pt>
                <c:pt idx="820">
                  <c:v>44627.930289351854</c:v>
                </c:pt>
                <c:pt idx="821">
                  <c:v>44627.931006944447</c:v>
                </c:pt>
                <c:pt idx="822">
                  <c:v>44627.93178240741</c:v>
                </c:pt>
                <c:pt idx="823">
                  <c:v>44627.932500000003</c:v>
                </c:pt>
                <c:pt idx="824">
                  <c:v>44627.933229166665</c:v>
                </c:pt>
                <c:pt idx="825">
                  <c:v>44627.933958333335</c:v>
                </c:pt>
                <c:pt idx="826">
                  <c:v>44627.934675925928</c:v>
                </c:pt>
                <c:pt idx="827">
                  <c:v>44627.93540509259</c:v>
                </c:pt>
                <c:pt idx="828">
                  <c:v>44627.936168981483</c:v>
                </c:pt>
                <c:pt idx="829">
                  <c:v>44627.936898148146</c:v>
                </c:pt>
                <c:pt idx="830">
                  <c:v>44627.937627314815</c:v>
                </c:pt>
                <c:pt idx="831">
                  <c:v>44627.938344907408</c:v>
                </c:pt>
                <c:pt idx="832">
                  <c:v>44627.939074074071</c:v>
                </c:pt>
                <c:pt idx="833">
                  <c:v>44627.939803240741</c:v>
                </c:pt>
                <c:pt idx="834">
                  <c:v>44627.940520833334</c:v>
                </c:pt>
                <c:pt idx="835">
                  <c:v>44627.941250000003</c:v>
                </c:pt>
                <c:pt idx="836">
                  <c:v>44627.941979166666</c:v>
                </c:pt>
                <c:pt idx="837">
                  <c:v>44627.942696759259</c:v>
                </c:pt>
                <c:pt idx="838">
                  <c:v>44627.943425925929</c:v>
                </c:pt>
                <c:pt idx="839">
                  <c:v>44627.944201388891</c:v>
                </c:pt>
                <c:pt idx="840">
                  <c:v>44627.944918981484</c:v>
                </c:pt>
                <c:pt idx="841">
                  <c:v>44627.945648148147</c:v>
                </c:pt>
                <c:pt idx="842">
                  <c:v>44627.946377314816</c:v>
                </c:pt>
                <c:pt idx="843">
                  <c:v>44627.947094907409</c:v>
                </c:pt>
                <c:pt idx="844">
                  <c:v>44627.947824074072</c:v>
                </c:pt>
                <c:pt idx="845">
                  <c:v>44627.948599537034</c:v>
                </c:pt>
                <c:pt idx="846">
                  <c:v>44627.949317129627</c:v>
                </c:pt>
                <c:pt idx="847">
                  <c:v>44627.950046296297</c:v>
                </c:pt>
                <c:pt idx="848">
                  <c:v>44627.950775462959</c:v>
                </c:pt>
                <c:pt idx="849">
                  <c:v>44627.951493055552</c:v>
                </c:pt>
                <c:pt idx="850">
                  <c:v>44627.952222222222</c:v>
                </c:pt>
                <c:pt idx="851">
                  <c:v>44627.952997685185</c:v>
                </c:pt>
                <c:pt idx="852">
                  <c:v>44627.953726851854</c:v>
                </c:pt>
                <c:pt idx="853">
                  <c:v>44627.954444444447</c:v>
                </c:pt>
                <c:pt idx="854">
                  <c:v>44627.95517361111</c:v>
                </c:pt>
                <c:pt idx="855">
                  <c:v>44627.95590277778</c:v>
                </c:pt>
                <c:pt idx="856">
                  <c:v>44627.956620370373</c:v>
                </c:pt>
                <c:pt idx="857">
                  <c:v>44627.957349537035</c:v>
                </c:pt>
                <c:pt idx="858">
                  <c:v>44627.958078703705</c:v>
                </c:pt>
                <c:pt idx="859">
                  <c:v>44627.958796296298</c:v>
                </c:pt>
                <c:pt idx="860">
                  <c:v>44627.95952546296</c:v>
                </c:pt>
                <c:pt idx="861">
                  <c:v>44627.96025462963</c:v>
                </c:pt>
                <c:pt idx="862">
                  <c:v>44627.961030092592</c:v>
                </c:pt>
                <c:pt idx="863">
                  <c:v>44627.961747685185</c:v>
                </c:pt>
                <c:pt idx="864">
                  <c:v>44627.962476851855</c:v>
                </c:pt>
                <c:pt idx="865">
                  <c:v>44627.963194444441</c:v>
                </c:pt>
                <c:pt idx="866">
                  <c:v>44627.963923611111</c:v>
                </c:pt>
                <c:pt idx="867">
                  <c:v>44627.96465277778</c:v>
                </c:pt>
                <c:pt idx="868">
                  <c:v>44627.965416666666</c:v>
                </c:pt>
                <c:pt idx="869">
                  <c:v>44627.966145833336</c:v>
                </c:pt>
                <c:pt idx="870">
                  <c:v>44627.966863425929</c:v>
                </c:pt>
                <c:pt idx="871">
                  <c:v>44627.967592592591</c:v>
                </c:pt>
                <c:pt idx="872">
                  <c:v>44627.968321759261</c:v>
                </c:pt>
                <c:pt idx="873">
                  <c:v>44627.969039351854</c:v>
                </c:pt>
                <c:pt idx="874">
                  <c:v>44627.969814814816</c:v>
                </c:pt>
                <c:pt idx="875">
                  <c:v>44627.970532407409</c:v>
                </c:pt>
                <c:pt idx="876">
                  <c:v>44627.971261574072</c:v>
                </c:pt>
                <c:pt idx="877">
                  <c:v>44627.971990740742</c:v>
                </c:pt>
                <c:pt idx="878">
                  <c:v>44627.972708333335</c:v>
                </c:pt>
                <c:pt idx="879">
                  <c:v>44627.973437499997</c:v>
                </c:pt>
                <c:pt idx="880">
                  <c:v>44627.974212962959</c:v>
                </c:pt>
                <c:pt idx="881">
                  <c:v>44627.974942129629</c:v>
                </c:pt>
                <c:pt idx="882">
                  <c:v>44627.975659722222</c:v>
                </c:pt>
                <c:pt idx="883">
                  <c:v>44627.976388888892</c:v>
                </c:pt>
                <c:pt idx="884">
                  <c:v>44627.977106481485</c:v>
                </c:pt>
                <c:pt idx="885">
                  <c:v>44627.977835648147</c:v>
                </c:pt>
                <c:pt idx="886">
                  <c:v>44627.978564814817</c:v>
                </c:pt>
                <c:pt idx="887">
                  <c:v>44627.97929398148</c:v>
                </c:pt>
                <c:pt idx="888">
                  <c:v>44627.980011574073</c:v>
                </c:pt>
                <c:pt idx="889">
                  <c:v>44627.980740740742</c:v>
                </c:pt>
                <c:pt idx="890">
                  <c:v>44627.981469907405</c:v>
                </c:pt>
                <c:pt idx="891">
                  <c:v>44627.982187499998</c:v>
                </c:pt>
                <c:pt idx="892">
                  <c:v>44627.982916666668</c:v>
                </c:pt>
                <c:pt idx="893">
                  <c:v>44627.983634259261</c:v>
                </c:pt>
                <c:pt idx="894">
                  <c:v>44627.984363425923</c:v>
                </c:pt>
                <c:pt idx="895">
                  <c:v>44627.985092592593</c:v>
                </c:pt>
                <c:pt idx="896">
                  <c:v>44627.985810185186</c:v>
                </c:pt>
                <c:pt idx="897">
                  <c:v>44627.986539351848</c:v>
                </c:pt>
                <c:pt idx="898">
                  <c:v>44627.987268518518</c:v>
                </c:pt>
                <c:pt idx="899">
                  <c:v>44627.987986111111</c:v>
                </c:pt>
                <c:pt idx="900">
                  <c:v>44627.988715277781</c:v>
                </c:pt>
                <c:pt idx="901">
                  <c:v>44627.989444444444</c:v>
                </c:pt>
                <c:pt idx="902">
                  <c:v>44627.990162037036</c:v>
                </c:pt>
                <c:pt idx="903">
                  <c:v>44627.990891203706</c:v>
                </c:pt>
                <c:pt idx="904">
                  <c:v>44627.991620370369</c:v>
                </c:pt>
                <c:pt idx="905">
                  <c:v>44627.992337962962</c:v>
                </c:pt>
                <c:pt idx="906">
                  <c:v>44627.993067129632</c:v>
                </c:pt>
                <c:pt idx="907">
                  <c:v>44627.993796296294</c:v>
                </c:pt>
                <c:pt idx="908">
                  <c:v>44627.994513888887</c:v>
                </c:pt>
                <c:pt idx="909">
                  <c:v>44627.995243055557</c:v>
                </c:pt>
                <c:pt idx="910">
                  <c:v>44627.995972222219</c:v>
                </c:pt>
                <c:pt idx="911">
                  <c:v>44627.996689814812</c:v>
                </c:pt>
                <c:pt idx="912">
                  <c:v>44627.997418981482</c:v>
                </c:pt>
                <c:pt idx="913">
                  <c:v>44627.998148148145</c:v>
                </c:pt>
                <c:pt idx="914">
                  <c:v>44627.998865740738</c:v>
                </c:pt>
                <c:pt idx="915">
                  <c:v>44627.999594907407</c:v>
                </c:pt>
                <c:pt idx="916">
                  <c:v>44628.000324074077</c:v>
                </c:pt>
                <c:pt idx="917">
                  <c:v>44628.00104166667</c:v>
                </c:pt>
                <c:pt idx="918">
                  <c:v>44628.001770833333</c:v>
                </c:pt>
                <c:pt idx="919">
                  <c:v>44628.002500000002</c:v>
                </c:pt>
                <c:pt idx="920">
                  <c:v>44628.003217592595</c:v>
                </c:pt>
                <c:pt idx="921">
                  <c:v>44628.003946759258</c:v>
                </c:pt>
                <c:pt idx="922">
                  <c:v>44628.004675925928</c:v>
                </c:pt>
                <c:pt idx="923">
                  <c:v>44628.005393518521</c:v>
                </c:pt>
                <c:pt idx="924">
                  <c:v>44628.006122685183</c:v>
                </c:pt>
                <c:pt idx="925">
                  <c:v>44628.006851851853</c:v>
                </c:pt>
                <c:pt idx="926">
                  <c:v>44628.007569444446</c:v>
                </c:pt>
                <c:pt idx="927">
                  <c:v>44628.008298611108</c:v>
                </c:pt>
                <c:pt idx="928">
                  <c:v>44628.009027777778</c:v>
                </c:pt>
                <c:pt idx="929">
                  <c:v>44628.009745370371</c:v>
                </c:pt>
                <c:pt idx="930">
                  <c:v>44628.010474537034</c:v>
                </c:pt>
                <c:pt idx="931">
                  <c:v>44628.011203703703</c:v>
                </c:pt>
                <c:pt idx="932">
                  <c:v>44628.011921296296</c:v>
                </c:pt>
                <c:pt idx="933">
                  <c:v>44628.012650462966</c:v>
                </c:pt>
                <c:pt idx="934">
                  <c:v>44628.013379629629</c:v>
                </c:pt>
                <c:pt idx="935">
                  <c:v>44628.014097222222</c:v>
                </c:pt>
                <c:pt idx="936">
                  <c:v>44628.014826388891</c:v>
                </c:pt>
                <c:pt idx="937">
                  <c:v>44628.015555555554</c:v>
                </c:pt>
                <c:pt idx="938">
                  <c:v>44628.016273148147</c:v>
                </c:pt>
                <c:pt idx="939">
                  <c:v>44628.017002314817</c:v>
                </c:pt>
                <c:pt idx="940">
                  <c:v>44628.01771990741</c:v>
                </c:pt>
                <c:pt idx="941">
                  <c:v>44628.018449074072</c:v>
                </c:pt>
                <c:pt idx="942">
                  <c:v>44628.019178240742</c:v>
                </c:pt>
                <c:pt idx="943">
                  <c:v>44628.019895833335</c:v>
                </c:pt>
                <c:pt idx="944">
                  <c:v>44628.020624999997</c:v>
                </c:pt>
                <c:pt idx="945">
                  <c:v>44628.021354166667</c:v>
                </c:pt>
                <c:pt idx="946">
                  <c:v>44628.02207175926</c:v>
                </c:pt>
                <c:pt idx="947">
                  <c:v>44628.022800925923</c:v>
                </c:pt>
                <c:pt idx="948">
                  <c:v>44628.023530092592</c:v>
                </c:pt>
                <c:pt idx="949">
                  <c:v>44628.024247685185</c:v>
                </c:pt>
                <c:pt idx="950">
                  <c:v>44628.024976851855</c:v>
                </c:pt>
                <c:pt idx="951">
                  <c:v>44628.025752314818</c:v>
                </c:pt>
                <c:pt idx="952">
                  <c:v>44628.02648148148</c:v>
                </c:pt>
                <c:pt idx="953">
                  <c:v>44628.027199074073</c:v>
                </c:pt>
                <c:pt idx="954">
                  <c:v>44628.027928240743</c:v>
                </c:pt>
                <c:pt idx="955">
                  <c:v>44628.028645833336</c:v>
                </c:pt>
                <c:pt idx="956">
                  <c:v>44628.029374999998</c:v>
                </c:pt>
                <c:pt idx="957">
                  <c:v>44628.030104166668</c:v>
                </c:pt>
                <c:pt idx="958">
                  <c:v>44628.030821759261</c:v>
                </c:pt>
                <c:pt idx="959">
                  <c:v>44628.031550925924</c:v>
                </c:pt>
                <c:pt idx="960">
                  <c:v>44628.032280092593</c:v>
                </c:pt>
                <c:pt idx="961">
                  <c:v>44628.032997685186</c:v>
                </c:pt>
                <c:pt idx="962">
                  <c:v>44628.033784722225</c:v>
                </c:pt>
                <c:pt idx="963">
                  <c:v>44628.034502314818</c:v>
                </c:pt>
                <c:pt idx="964">
                  <c:v>44628.035231481481</c:v>
                </c:pt>
                <c:pt idx="965">
                  <c:v>44628.035949074074</c:v>
                </c:pt>
                <c:pt idx="966">
                  <c:v>44628.036678240744</c:v>
                </c:pt>
                <c:pt idx="967">
                  <c:v>44628.037407407406</c:v>
                </c:pt>
                <c:pt idx="968">
                  <c:v>44628.038124999999</c:v>
                </c:pt>
                <c:pt idx="969">
                  <c:v>44628.038854166669</c:v>
                </c:pt>
                <c:pt idx="970">
                  <c:v>44628.039583333331</c:v>
                </c:pt>
                <c:pt idx="971">
                  <c:v>44628.040300925924</c:v>
                </c:pt>
                <c:pt idx="972">
                  <c:v>44628.041030092594</c:v>
                </c:pt>
                <c:pt idx="973">
                  <c:v>44628.041759259257</c:v>
                </c:pt>
                <c:pt idx="974">
                  <c:v>44628.04247685185</c:v>
                </c:pt>
                <c:pt idx="975">
                  <c:v>44628.043206018519</c:v>
                </c:pt>
                <c:pt idx="976">
                  <c:v>44628.043923611112</c:v>
                </c:pt>
                <c:pt idx="977">
                  <c:v>44628.044652777775</c:v>
                </c:pt>
                <c:pt idx="978">
                  <c:v>44628.045381944445</c:v>
                </c:pt>
                <c:pt idx="979">
                  <c:v>44628.046111111114</c:v>
                </c:pt>
                <c:pt idx="980">
                  <c:v>44628.0468287037</c:v>
                </c:pt>
                <c:pt idx="981">
                  <c:v>44628.04755787037</c:v>
                </c:pt>
                <c:pt idx="982">
                  <c:v>44628.048275462963</c:v>
                </c:pt>
                <c:pt idx="983">
                  <c:v>44628.049004629633</c:v>
                </c:pt>
                <c:pt idx="984">
                  <c:v>44628.049733796295</c:v>
                </c:pt>
                <c:pt idx="985">
                  <c:v>44628.050451388888</c:v>
                </c:pt>
                <c:pt idx="986">
                  <c:v>44628.051180555558</c:v>
                </c:pt>
                <c:pt idx="987">
                  <c:v>44628.05190972222</c:v>
                </c:pt>
                <c:pt idx="988">
                  <c:v>44628.052627314813</c:v>
                </c:pt>
                <c:pt idx="989">
                  <c:v>44628.053356481483</c:v>
                </c:pt>
                <c:pt idx="990">
                  <c:v>44628.054085648146</c:v>
                </c:pt>
                <c:pt idx="991">
                  <c:v>44628.054803240739</c:v>
                </c:pt>
                <c:pt idx="992">
                  <c:v>44628.055532407408</c:v>
                </c:pt>
                <c:pt idx="993">
                  <c:v>44628.056261574071</c:v>
                </c:pt>
                <c:pt idx="994">
                  <c:v>44628.056979166664</c:v>
                </c:pt>
                <c:pt idx="995">
                  <c:v>44628.057708333334</c:v>
                </c:pt>
                <c:pt idx="996">
                  <c:v>44628.058437500003</c:v>
                </c:pt>
                <c:pt idx="997">
                  <c:v>44628.059155092589</c:v>
                </c:pt>
                <c:pt idx="998">
                  <c:v>44628.059884259259</c:v>
                </c:pt>
                <c:pt idx="999">
                  <c:v>44628.060601851852</c:v>
                </c:pt>
                <c:pt idx="1000">
                  <c:v>44628.061331018522</c:v>
                </c:pt>
                <c:pt idx="1001">
                  <c:v>44628.062060185184</c:v>
                </c:pt>
                <c:pt idx="1002">
                  <c:v>44628.062777777777</c:v>
                </c:pt>
                <c:pt idx="1003">
                  <c:v>44628.063506944447</c:v>
                </c:pt>
                <c:pt idx="1004">
                  <c:v>44628.064236111109</c:v>
                </c:pt>
                <c:pt idx="1005">
                  <c:v>44628.064953703702</c:v>
                </c:pt>
                <c:pt idx="1006">
                  <c:v>44628.065682870372</c:v>
                </c:pt>
                <c:pt idx="1007">
                  <c:v>44628.066412037035</c:v>
                </c:pt>
                <c:pt idx="1008">
                  <c:v>44628.067129629628</c:v>
                </c:pt>
                <c:pt idx="1009">
                  <c:v>44628.067858796298</c:v>
                </c:pt>
                <c:pt idx="1010">
                  <c:v>44628.068576388891</c:v>
                </c:pt>
                <c:pt idx="1011">
                  <c:v>44628.069305555553</c:v>
                </c:pt>
                <c:pt idx="1012">
                  <c:v>44628.070034722223</c:v>
                </c:pt>
                <c:pt idx="1013">
                  <c:v>44628.070752314816</c:v>
                </c:pt>
                <c:pt idx="1014">
                  <c:v>44628.071481481478</c:v>
                </c:pt>
                <c:pt idx="1015">
                  <c:v>44628.072210648148</c:v>
                </c:pt>
                <c:pt idx="1016">
                  <c:v>44628.072928240741</c:v>
                </c:pt>
                <c:pt idx="1017">
                  <c:v>44628.073657407411</c:v>
                </c:pt>
                <c:pt idx="1018">
                  <c:v>44628.074386574073</c:v>
                </c:pt>
                <c:pt idx="1019">
                  <c:v>44628.075104166666</c:v>
                </c:pt>
                <c:pt idx="1020">
                  <c:v>44628.075833333336</c:v>
                </c:pt>
                <c:pt idx="1021">
                  <c:v>44628.076562499999</c:v>
                </c:pt>
                <c:pt idx="1022">
                  <c:v>44628.077280092592</c:v>
                </c:pt>
                <c:pt idx="1023">
                  <c:v>44628.078009259261</c:v>
                </c:pt>
                <c:pt idx="1024">
                  <c:v>44628.078726851854</c:v>
                </c:pt>
                <c:pt idx="1025">
                  <c:v>44628.079456018517</c:v>
                </c:pt>
                <c:pt idx="1026">
                  <c:v>44628.080185185187</c:v>
                </c:pt>
                <c:pt idx="1027">
                  <c:v>44628.08090277778</c:v>
                </c:pt>
                <c:pt idx="1028">
                  <c:v>44628.081631944442</c:v>
                </c:pt>
                <c:pt idx="1029">
                  <c:v>44628.082361111112</c:v>
                </c:pt>
                <c:pt idx="1030">
                  <c:v>44628.083078703705</c:v>
                </c:pt>
                <c:pt idx="1031">
                  <c:v>44628.083807870367</c:v>
                </c:pt>
                <c:pt idx="1032">
                  <c:v>44628.084537037037</c:v>
                </c:pt>
                <c:pt idx="1033">
                  <c:v>44628.08525462963</c:v>
                </c:pt>
                <c:pt idx="1034">
                  <c:v>44628.0859837963</c:v>
                </c:pt>
                <c:pt idx="1035">
                  <c:v>44628.086701388886</c:v>
                </c:pt>
                <c:pt idx="1036">
                  <c:v>44628.087430555555</c:v>
                </c:pt>
                <c:pt idx="1037">
                  <c:v>44628.088159722225</c:v>
                </c:pt>
                <c:pt idx="1038">
                  <c:v>44628.088877314818</c:v>
                </c:pt>
                <c:pt idx="1039">
                  <c:v>44628.089606481481</c:v>
                </c:pt>
                <c:pt idx="1040">
                  <c:v>44628.09033564815</c:v>
                </c:pt>
                <c:pt idx="1041">
                  <c:v>44628.091053240743</c:v>
                </c:pt>
                <c:pt idx="1042">
                  <c:v>44628.091782407406</c:v>
                </c:pt>
                <c:pt idx="1043">
                  <c:v>44628.092511574076</c:v>
                </c:pt>
                <c:pt idx="1044">
                  <c:v>44628.093229166669</c:v>
                </c:pt>
                <c:pt idx="1045">
                  <c:v>44628.093958333331</c:v>
                </c:pt>
                <c:pt idx="1046">
                  <c:v>44628.094687500001</c:v>
                </c:pt>
                <c:pt idx="1047">
                  <c:v>44628.095405092594</c:v>
                </c:pt>
                <c:pt idx="1048">
                  <c:v>44628.096134259256</c:v>
                </c:pt>
                <c:pt idx="1049">
                  <c:v>44628.096851851849</c:v>
                </c:pt>
                <c:pt idx="1050">
                  <c:v>44628.097581018519</c:v>
                </c:pt>
                <c:pt idx="1051">
                  <c:v>44628.098310185182</c:v>
                </c:pt>
                <c:pt idx="1052">
                  <c:v>44628.099027777775</c:v>
                </c:pt>
                <c:pt idx="1053">
                  <c:v>44628.099756944444</c:v>
                </c:pt>
                <c:pt idx="1054">
                  <c:v>44628.100486111114</c:v>
                </c:pt>
                <c:pt idx="1055">
                  <c:v>44628.101203703707</c:v>
                </c:pt>
                <c:pt idx="1056">
                  <c:v>44628.10193287037</c:v>
                </c:pt>
                <c:pt idx="1057">
                  <c:v>44628.102662037039</c:v>
                </c:pt>
                <c:pt idx="1058">
                  <c:v>44628.103379629632</c:v>
                </c:pt>
                <c:pt idx="1059">
                  <c:v>44628.104108796295</c:v>
                </c:pt>
                <c:pt idx="1060">
                  <c:v>44628.104837962965</c:v>
                </c:pt>
                <c:pt idx="1061">
                  <c:v>44628.105555555558</c:v>
                </c:pt>
                <c:pt idx="1062">
                  <c:v>44628.10628472222</c:v>
                </c:pt>
                <c:pt idx="1063">
                  <c:v>44628.10701388889</c:v>
                </c:pt>
                <c:pt idx="1064">
                  <c:v>44628.107731481483</c:v>
                </c:pt>
                <c:pt idx="1065">
                  <c:v>44628.108460648145</c:v>
                </c:pt>
                <c:pt idx="1066">
                  <c:v>44628.109178240738</c:v>
                </c:pt>
                <c:pt idx="1067">
                  <c:v>44628.109907407408</c:v>
                </c:pt>
                <c:pt idx="1068">
                  <c:v>44628.110636574071</c:v>
                </c:pt>
                <c:pt idx="1069">
                  <c:v>44628.111354166664</c:v>
                </c:pt>
                <c:pt idx="1070">
                  <c:v>44628.112083333333</c:v>
                </c:pt>
                <c:pt idx="1071">
                  <c:v>44628.112812500003</c:v>
                </c:pt>
                <c:pt idx="1072">
                  <c:v>44628.113530092596</c:v>
                </c:pt>
                <c:pt idx="1073">
                  <c:v>44628.114259259259</c:v>
                </c:pt>
                <c:pt idx="1074">
                  <c:v>44628.114988425928</c:v>
                </c:pt>
                <c:pt idx="1075">
                  <c:v>44628.115706018521</c:v>
                </c:pt>
                <c:pt idx="1076">
                  <c:v>44628.116435185184</c:v>
                </c:pt>
                <c:pt idx="1077">
                  <c:v>44628.117164351854</c:v>
                </c:pt>
                <c:pt idx="1078">
                  <c:v>44628.117939814816</c:v>
                </c:pt>
                <c:pt idx="1079">
                  <c:v>44628.118657407409</c:v>
                </c:pt>
                <c:pt idx="1080">
                  <c:v>44628.119386574072</c:v>
                </c:pt>
                <c:pt idx="1081">
                  <c:v>44628.120115740741</c:v>
                </c:pt>
                <c:pt idx="1082">
                  <c:v>44628.120833333334</c:v>
                </c:pt>
                <c:pt idx="1083">
                  <c:v>44628.121562499997</c:v>
                </c:pt>
                <c:pt idx="1084">
                  <c:v>44628.122291666667</c:v>
                </c:pt>
                <c:pt idx="1085">
                  <c:v>44628.12300925926</c:v>
                </c:pt>
                <c:pt idx="1086">
                  <c:v>44628.123738425929</c:v>
                </c:pt>
                <c:pt idx="1087">
                  <c:v>44628.124467592592</c:v>
                </c:pt>
                <c:pt idx="1088">
                  <c:v>44628.125185185185</c:v>
                </c:pt>
                <c:pt idx="1089">
                  <c:v>44628.125914351855</c:v>
                </c:pt>
                <c:pt idx="1090">
                  <c:v>44628.126631944448</c:v>
                </c:pt>
                <c:pt idx="1091">
                  <c:v>44628.12736111111</c:v>
                </c:pt>
                <c:pt idx="1092">
                  <c:v>44628.12809027778</c:v>
                </c:pt>
                <c:pt idx="1093">
                  <c:v>44628.128807870373</c:v>
                </c:pt>
                <c:pt idx="1094">
                  <c:v>44628.129537037035</c:v>
                </c:pt>
                <c:pt idx="1095">
                  <c:v>44628.130266203705</c:v>
                </c:pt>
                <c:pt idx="1096">
                  <c:v>44628.130983796298</c:v>
                </c:pt>
                <c:pt idx="1097">
                  <c:v>44628.131712962961</c:v>
                </c:pt>
                <c:pt idx="1098">
                  <c:v>44628.13244212963</c:v>
                </c:pt>
                <c:pt idx="1099">
                  <c:v>44628.133159722223</c:v>
                </c:pt>
                <c:pt idx="1100">
                  <c:v>44628.133888888886</c:v>
                </c:pt>
                <c:pt idx="1101">
                  <c:v>44628.134618055556</c:v>
                </c:pt>
                <c:pt idx="1102">
                  <c:v>44628.135335648149</c:v>
                </c:pt>
                <c:pt idx="1103">
                  <c:v>44628.136064814818</c:v>
                </c:pt>
                <c:pt idx="1104">
                  <c:v>44628.136782407404</c:v>
                </c:pt>
                <c:pt idx="1105">
                  <c:v>44628.137511574074</c:v>
                </c:pt>
                <c:pt idx="1106">
                  <c:v>44628.138240740744</c:v>
                </c:pt>
                <c:pt idx="1107">
                  <c:v>44628.138958333337</c:v>
                </c:pt>
                <c:pt idx="1108">
                  <c:v>44628.139687499999</c:v>
                </c:pt>
                <c:pt idx="1109">
                  <c:v>44628.140416666669</c:v>
                </c:pt>
                <c:pt idx="1110">
                  <c:v>44628.141134259262</c:v>
                </c:pt>
                <c:pt idx="1111">
                  <c:v>44628.141863425924</c:v>
                </c:pt>
                <c:pt idx="1112">
                  <c:v>44628.142592592594</c:v>
                </c:pt>
                <c:pt idx="1113">
                  <c:v>44628.143310185187</c:v>
                </c:pt>
                <c:pt idx="1114">
                  <c:v>44628.14403935185</c:v>
                </c:pt>
                <c:pt idx="1115">
                  <c:v>44628.144756944443</c:v>
                </c:pt>
                <c:pt idx="1116">
                  <c:v>44628.145486111112</c:v>
                </c:pt>
                <c:pt idx="1117">
                  <c:v>44628.146215277775</c:v>
                </c:pt>
                <c:pt idx="1118">
                  <c:v>44628.146932870368</c:v>
                </c:pt>
                <c:pt idx="1119">
                  <c:v>44628.14770833333</c:v>
                </c:pt>
                <c:pt idx="1120">
                  <c:v>44628.1484375</c:v>
                </c:pt>
                <c:pt idx="1121">
                  <c:v>44628.14916666667</c:v>
                </c:pt>
                <c:pt idx="1122">
                  <c:v>44628.149884259263</c:v>
                </c:pt>
                <c:pt idx="1123">
                  <c:v>44628.150613425925</c:v>
                </c:pt>
                <c:pt idx="1124">
                  <c:v>44628.151342592595</c:v>
                </c:pt>
                <c:pt idx="1125">
                  <c:v>44628.152060185188</c:v>
                </c:pt>
                <c:pt idx="1126">
                  <c:v>44628.152789351851</c:v>
                </c:pt>
                <c:pt idx="1127">
                  <c:v>44628.153506944444</c:v>
                </c:pt>
                <c:pt idx="1128">
                  <c:v>44628.154236111113</c:v>
                </c:pt>
                <c:pt idx="1129">
                  <c:v>44628.154965277776</c:v>
                </c:pt>
                <c:pt idx="1130">
                  <c:v>44628.155740740738</c:v>
                </c:pt>
                <c:pt idx="1131">
                  <c:v>44628.156458333331</c:v>
                </c:pt>
                <c:pt idx="1132">
                  <c:v>44628.157187500001</c:v>
                </c:pt>
                <c:pt idx="1133">
                  <c:v>44628.157916666663</c:v>
                </c:pt>
                <c:pt idx="1134">
                  <c:v>44628.158634259256</c:v>
                </c:pt>
                <c:pt idx="1135">
                  <c:v>44628.159363425926</c:v>
                </c:pt>
                <c:pt idx="1136">
                  <c:v>44628.160092592596</c:v>
                </c:pt>
                <c:pt idx="1137">
                  <c:v>44628.160810185182</c:v>
                </c:pt>
                <c:pt idx="1138">
                  <c:v>44628.161539351851</c:v>
                </c:pt>
                <c:pt idx="1139">
                  <c:v>44628.162256944444</c:v>
                </c:pt>
                <c:pt idx="1140">
                  <c:v>44628.162986111114</c:v>
                </c:pt>
                <c:pt idx="1141">
                  <c:v>44628.163761574076</c:v>
                </c:pt>
                <c:pt idx="1142">
                  <c:v>44628.164490740739</c:v>
                </c:pt>
                <c:pt idx="1143">
                  <c:v>44628.165208333332</c:v>
                </c:pt>
                <c:pt idx="1144">
                  <c:v>44628.165937500002</c:v>
                </c:pt>
                <c:pt idx="1145">
                  <c:v>44628.166666666664</c:v>
                </c:pt>
                <c:pt idx="1146">
                  <c:v>44628.167384259257</c:v>
                </c:pt>
                <c:pt idx="1147">
                  <c:v>44628.168113425927</c:v>
                </c:pt>
                <c:pt idx="1148">
                  <c:v>44628.16883101852</c:v>
                </c:pt>
                <c:pt idx="1149">
                  <c:v>44628.169560185182</c:v>
                </c:pt>
                <c:pt idx="1150">
                  <c:v>44628.170289351852</c:v>
                </c:pt>
                <c:pt idx="1151">
                  <c:v>44628.171006944445</c:v>
                </c:pt>
                <c:pt idx="1152">
                  <c:v>44628.171736111108</c:v>
                </c:pt>
                <c:pt idx="1153">
                  <c:v>44628.172453703701</c:v>
                </c:pt>
                <c:pt idx="1154">
                  <c:v>44628.173182870371</c:v>
                </c:pt>
                <c:pt idx="1155">
                  <c:v>44628.17391203704</c:v>
                </c:pt>
                <c:pt idx="1156">
                  <c:v>44628.174629629626</c:v>
                </c:pt>
                <c:pt idx="1157">
                  <c:v>44628.175358796296</c:v>
                </c:pt>
                <c:pt idx="1158">
                  <c:v>44628.176087962966</c:v>
                </c:pt>
                <c:pt idx="1159">
                  <c:v>44628.176805555559</c:v>
                </c:pt>
                <c:pt idx="1160">
                  <c:v>44628.177534722221</c:v>
                </c:pt>
                <c:pt idx="1161">
                  <c:v>44628.178252314814</c:v>
                </c:pt>
                <c:pt idx="1162">
                  <c:v>44628.178981481484</c:v>
                </c:pt>
                <c:pt idx="1163">
                  <c:v>44628.179710648146</c:v>
                </c:pt>
                <c:pt idx="1164">
                  <c:v>44628.180428240739</c:v>
                </c:pt>
                <c:pt idx="1165">
                  <c:v>44628.181157407409</c:v>
                </c:pt>
                <c:pt idx="1166">
                  <c:v>44628.181886574072</c:v>
                </c:pt>
                <c:pt idx="1167">
                  <c:v>44628.182662037034</c:v>
                </c:pt>
                <c:pt idx="1168">
                  <c:v>44628.183379629627</c:v>
                </c:pt>
                <c:pt idx="1169">
                  <c:v>44628.184108796297</c:v>
                </c:pt>
                <c:pt idx="1170">
                  <c:v>44628.184837962966</c:v>
                </c:pt>
                <c:pt idx="1171">
                  <c:v>44628.185555555552</c:v>
                </c:pt>
                <c:pt idx="1172">
                  <c:v>44628.186284722222</c:v>
                </c:pt>
                <c:pt idx="1173">
                  <c:v>44628.187013888892</c:v>
                </c:pt>
                <c:pt idx="1174">
                  <c:v>44628.187731481485</c:v>
                </c:pt>
                <c:pt idx="1175">
                  <c:v>44628.188460648147</c:v>
                </c:pt>
                <c:pt idx="1176">
                  <c:v>44628.18917824074</c:v>
                </c:pt>
                <c:pt idx="1177">
                  <c:v>44628.18990740741</c:v>
                </c:pt>
                <c:pt idx="1178">
                  <c:v>44628.190636574072</c:v>
                </c:pt>
                <c:pt idx="1179">
                  <c:v>44628.191354166665</c:v>
                </c:pt>
                <c:pt idx="1180">
                  <c:v>44628.192083333335</c:v>
                </c:pt>
                <c:pt idx="1181">
                  <c:v>44628.192812499998</c:v>
                </c:pt>
                <c:pt idx="1182">
                  <c:v>44628.193530092591</c:v>
                </c:pt>
                <c:pt idx="1183">
                  <c:v>44628.19425925926</c:v>
                </c:pt>
                <c:pt idx="1184">
                  <c:v>44628.194976851853</c:v>
                </c:pt>
                <c:pt idx="1185">
                  <c:v>44628.195706018516</c:v>
                </c:pt>
                <c:pt idx="1186">
                  <c:v>44628.196435185186</c:v>
                </c:pt>
                <c:pt idx="1187">
                  <c:v>44628.197152777779</c:v>
                </c:pt>
                <c:pt idx="1188">
                  <c:v>44628.197881944441</c:v>
                </c:pt>
                <c:pt idx="1189">
                  <c:v>44628.198611111111</c:v>
                </c:pt>
                <c:pt idx="1190">
                  <c:v>44628.199328703704</c:v>
                </c:pt>
                <c:pt idx="1191">
                  <c:v>44628.200057870374</c:v>
                </c:pt>
                <c:pt idx="1192">
                  <c:v>44628.200787037036</c:v>
                </c:pt>
                <c:pt idx="1193">
                  <c:v>44628.201562499999</c:v>
                </c:pt>
                <c:pt idx="1194">
                  <c:v>44628.202291666668</c:v>
                </c:pt>
                <c:pt idx="1195">
                  <c:v>44628.203009259261</c:v>
                </c:pt>
                <c:pt idx="1196">
                  <c:v>44628.203738425924</c:v>
                </c:pt>
                <c:pt idx="1197">
                  <c:v>44628.204467592594</c:v>
                </c:pt>
                <c:pt idx="1198">
                  <c:v>44628.205185185187</c:v>
                </c:pt>
                <c:pt idx="1199">
                  <c:v>44628.205914351849</c:v>
                </c:pt>
                <c:pt idx="1200">
                  <c:v>44628.206631944442</c:v>
                </c:pt>
                <c:pt idx="1201">
                  <c:v>44628.207361111112</c:v>
                </c:pt>
                <c:pt idx="1202">
                  <c:v>44628.208090277774</c:v>
                </c:pt>
                <c:pt idx="1203">
                  <c:v>44628.208807870367</c:v>
                </c:pt>
                <c:pt idx="1204">
                  <c:v>44628.209537037037</c:v>
                </c:pt>
                <c:pt idx="1205">
                  <c:v>44628.210266203707</c:v>
                </c:pt>
                <c:pt idx="1206">
                  <c:v>44628.2109837963</c:v>
                </c:pt>
                <c:pt idx="1207">
                  <c:v>44628.211712962962</c:v>
                </c:pt>
                <c:pt idx="1208">
                  <c:v>44628.212442129632</c:v>
                </c:pt>
                <c:pt idx="1209">
                  <c:v>44628.213159722225</c:v>
                </c:pt>
                <c:pt idx="1210">
                  <c:v>44628.213888888888</c:v>
                </c:pt>
                <c:pt idx="1211">
                  <c:v>44628.214618055557</c:v>
                </c:pt>
                <c:pt idx="1212">
                  <c:v>44628.21533564815</c:v>
                </c:pt>
                <c:pt idx="1213">
                  <c:v>44628.216064814813</c:v>
                </c:pt>
                <c:pt idx="1214">
                  <c:v>44628.216840277775</c:v>
                </c:pt>
                <c:pt idx="1215">
                  <c:v>44628.217569444445</c:v>
                </c:pt>
                <c:pt idx="1216">
                  <c:v>44628.218287037038</c:v>
                </c:pt>
                <c:pt idx="1217">
                  <c:v>44628.2190162037</c:v>
                </c:pt>
                <c:pt idx="1218">
                  <c:v>44628.21974537037</c:v>
                </c:pt>
                <c:pt idx="1219">
                  <c:v>44628.22047453704</c:v>
                </c:pt>
                <c:pt idx="1220">
                  <c:v>44628.221192129633</c:v>
                </c:pt>
                <c:pt idx="1221">
                  <c:v>44628.221921296295</c:v>
                </c:pt>
                <c:pt idx="1222">
                  <c:v>44628.222638888888</c:v>
                </c:pt>
                <c:pt idx="1223">
                  <c:v>44628.223368055558</c:v>
                </c:pt>
                <c:pt idx="1224">
                  <c:v>44628.224097222221</c:v>
                </c:pt>
                <c:pt idx="1225">
                  <c:v>44628.224814814814</c:v>
                </c:pt>
                <c:pt idx="1226">
                  <c:v>44628.225543981483</c:v>
                </c:pt>
                <c:pt idx="1227">
                  <c:v>44628.226273148146</c:v>
                </c:pt>
                <c:pt idx="1228">
                  <c:v>44628.226990740739</c:v>
                </c:pt>
                <c:pt idx="1229">
                  <c:v>44628.227719907409</c:v>
                </c:pt>
                <c:pt idx="1230">
                  <c:v>44628.228449074071</c:v>
                </c:pt>
                <c:pt idx="1231">
                  <c:v>44628.229166666664</c:v>
                </c:pt>
                <c:pt idx="1232">
                  <c:v>44628.229895833334</c:v>
                </c:pt>
                <c:pt idx="1233">
                  <c:v>44628.230613425927</c:v>
                </c:pt>
                <c:pt idx="1234">
                  <c:v>44628.231342592589</c:v>
                </c:pt>
                <c:pt idx="1235">
                  <c:v>44628.232071759259</c:v>
                </c:pt>
                <c:pt idx="1236">
                  <c:v>44628.232789351852</c:v>
                </c:pt>
                <c:pt idx="1237">
                  <c:v>44628.233518518522</c:v>
                </c:pt>
                <c:pt idx="1238">
                  <c:v>44628.234247685185</c:v>
                </c:pt>
                <c:pt idx="1239">
                  <c:v>44628.234965277778</c:v>
                </c:pt>
                <c:pt idx="1240">
                  <c:v>44628.235694444447</c:v>
                </c:pt>
                <c:pt idx="1241">
                  <c:v>44628.23642361111</c:v>
                </c:pt>
                <c:pt idx="1242">
                  <c:v>44628.237141203703</c:v>
                </c:pt>
                <c:pt idx="1243">
                  <c:v>44628.237870370373</c:v>
                </c:pt>
                <c:pt idx="1244">
                  <c:v>44628.238587962966</c:v>
                </c:pt>
                <c:pt idx="1245">
                  <c:v>44628.239317129628</c:v>
                </c:pt>
                <c:pt idx="1246">
                  <c:v>44628.240046296298</c:v>
                </c:pt>
                <c:pt idx="1247">
                  <c:v>44628.240763888891</c:v>
                </c:pt>
                <c:pt idx="1248">
                  <c:v>44628.241493055553</c:v>
                </c:pt>
                <c:pt idx="1249">
                  <c:v>44628.242222222223</c:v>
                </c:pt>
                <c:pt idx="1250">
                  <c:v>44628.242939814816</c:v>
                </c:pt>
                <c:pt idx="1251">
                  <c:v>44628.243668981479</c:v>
                </c:pt>
                <c:pt idx="1252">
                  <c:v>44628.244398148148</c:v>
                </c:pt>
                <c:pt idx="1253">
                  <c:v>44628.245115740741</c:v>
                </c:pt>
                <c:pt idx="1254">
                  <c:v>44628.245844907404</c:v>
                </c:pt>
                <c:pt idx="1255">
                  <c:v>44628.246574074074</c:v>
                </c:pt>
                <c:pt idx="1256">
                  <c:v>44628.247291666667</c:v>
                </c:pt>
                <c:pt idx="1257">
                  <c:v>44628.248020833336</c:v>
                </c:pt>
                <c:pt idx="1258">
                  <c:v>44628.248749999999</c:v>
                </c:pt>
                <c:pt idx="1259">
                  <c:v>44628.249467592592</c:v>
                </c:pt>
                <c:pt idx="1260">
                  <c:v>44628.250196759262</c:v>
                </c:pt>
                <c:pt idx="1261">
                  <c:v>44628.250914351855</c:v>
                </c:pt>
                <c:pt idx="1262">
                  <c:v>44628.251643518517</c:v>
                </c:pt>
                <c:pt idx="1263">
                  <c:v>44628.252372685187</c:v>
                </c:pt>
                <c:pt idx="1264">
                  <c:v>44628.25309027778</c:v>
                </c:pt>
                <c:pt idx="1265">
                  <c:v>44628.253819444442</c:v>
                </c:pt>
                <c:pt idx="1266">
                  <c:v>44628.254548611112</c:v>
                </c:pt>
                <c:pt idx="1267">
                  <c:v>44628.255266203705</c:v>
                </c:pt>
                <c:pt idx="1268">
                  <c:v>44628.255995370368</c:v>
                </c:pt>
                <c:pt idx="1269">
                  <c:v>44628.256724537037</c:v>
                </c:pt>
                <c:pt idx="1270">
                  <c:v>44628.25744212963</c:v>
                </c:pt>
                <c:pt idx="1271">
                  <c:v>44628.258171296293</c:v>
                </c:pt>
                <c:pt idx="1272">
                  <c:v>44628.258900462963</c:v>
                </c:pt>
                <c:pt idx="1273">
                  <c:v>44628.259618055556</c:v>
                </c:pt>
                <c:pt idx="1274">
                  <c:v>44628.260347222225</c:v>
                </c:pt>
                <c:pt idx="1275">
                  <c:v>44628.261076388888</c:v>
                </c:pt>
                <c:pt idx="1276">
                  <c:v>44628.261793981481</c:v>
                </c:pt>
                <c:pt idx="1277">
                  <c:v>44628.262523148151</c:v>
                </c:pt>
                <c:pt idx="1278">
                  <c:v>44628.263252314813</c:v>
                </c:pt>
                <c:pt idx="1279">
                  <c:v>44628.263969907406</c:v>
                </c:pt>
                <c:pt idx="1280">
                  <c:v>44628.264699074076</c:v>
                </c:pt>
                <c:pt idx="1281">
                  <c:v>44628.265428240738</c:v>
                </c:pt>
                <c:pt idx="1282">
                  <c:v>44628.266145833331</c:v>
                </c:pt>
                <c:pt idx="1283">
                  <c:v>44628.266875000001</c:v>
                </c:pt>
                <c:pt idx="1284">
                  <c:v>44628.267604166664</c:v>
                </c:pt>
                <c:pt idx="1285">
                  <c:v>44628.268321759257</c:v>
                </c:pt>
                <c:pt idx="1286">
                  <c:v>44628.269050925926</c:v>
                </c:pt>
                <c:pt idx="1287">
                  <c:v>44628.269768518519</c:v>
                </c:pt>
                <c:pt idx="1288">
                  <c:v>44628.270497685182</c:v>
                </c:pt>
                <c:pt idx="1289">
                  <c:v>44628.271226851852</c:v>
                </c:pt>
                <c:pt idx="1290">
                  <c:v>44628.271944444445</c:v>
                </c:pt>
                <c:pt idx="1291">
                  <c:v>44628.272673611114</c:v>
                </c:pt>
                <c:pt idx="1292">
                  <c:v>44628.273402777777</c:v>
                </c:pt>
                <c:pt idx="1293">
                  <c:v>44628.27412037037</c:v>
                </c:pt>
                <c:pt idx="1294">
                  <c:v>44628.27484953704</c:v>
                </c:pt>
                <c:pt idx="1295">
                  <c:v>44628.275578703702</c:v>
                </c:pt>
                <c:pt idx="1296">
                  <c:v>44628.276296296295</c:v>
                </c:pt>
                <c:pt idx="1297">
                  <c:v>44628.277025462965</c:v>
                </c:pt>
                <c:pt idx="1298">
                  <c:v>44628.277754629627</c:v>
                </c:pt>
                <c:pt idx="1299">
                  <c:v>44628.27847222222</c:v>
                </c:pt>
                <c:pt idx="1300">
                  <c:v>44628.27920138889</c:v>
                </c:pt>
                <c:pt idx="1301">
                  <c:v>44628.279930555553</c:v>
                </c:pt>
                <c:pt idx="1302">
                  <c:v>44628.280648148146</c:v>
                </c:pt>
                <c:pt idx="1303">
                  <c:v>44628.281377314815</c:v>
                </c:pt>
                <c:pt idx="1304">
                  <c:v>44628.282106481478</c:v>
                </c:pt>
                <c:pt idx="1305">
                  <c:v>44628.282824074071</c:v>
                </c:pt>
                <c:pt idx="1306">
                  <c:v>44628.283553240741</c:v>
                </c:pt>
                <c:pt idx="1307">
                  <c:v>44628.284270833334</c:v>
                </c:pt>
                <c:pt idx="1308">
                  <c:v>44628.285000000003</c:v>
                </c:pt>
                <c:pt idx="1309">
                  <c:v>44628.285729166666</c:v>
                </c:pt>
                <c:pt idx="1310">
                  <c:v>44628.286446759259</c:v>
                </c:pt>
                <c:pt idx="1311">
                  <c:v>44628.287175925929</c:v>
                </c:pt>
                <c:pt idx="1312">
                  <c:v>44628.287905092591</c:v>
                </c:pt>
                <c:pt idx="1313">
                  <c:v>44628.288622685184</c:v>
                </c:pt>
                <c:pt idx="1314">
                  <c:v>44628.289351851854</c:v>
                </c:pt>
                <c:pt idx="1315">
                  <c:v>44628.290081018517</c:v>
                </c:pt>
                <c:pt idx="1316">
                  <c:v>44628.290798611109</c:v>
                </c:pt>
                <c:pt idx="1317">
                  <c:v>44628.291527777779</c:v>
                </c:pt>
                <c:pt idx="1318">
                  <c:v>44628.292256944442</c:v>
                </c:pt>
                <c:pt idx="1319">
                  <c:v>44628.292974537035</c:v>
                </c:pt>
                <c:pt idx="1320">
                  <c:v>44628.293703703705</c:v>
                </c:pt>
                <c:pt idx="1321">
                  <c:v>44628.294421296298</c:v>
                </c:pt>
                <c:pt idx="1322">
                  <c:v>44628.29515046296</c:v>
                </c:pt>
                <c:pt idx="1323">
                  <c:v>44628.29587962963</c:v>
                </c:pt>
                <c:pt idx="1324">
                  <c:v>44628.296597222223</c:v>
                </c:pt>
                <c:pt idx="1325">
                  <c:v>44628.297326388885</c:v>
                </c:pt>
                <c:pt idx="1326">
                  <c:v>44628.298055555555</c:v>
                </c:pt>
                <c:pt idx="1327">
                  <c:v>44628.298773148148</c:v>
                </c:pt>
                <c:pt idx="1328">
                  <c:v>44628.299502314818</c:v>
                </c:pt>
                <c:pt idx="1329">
                  <c:v>44628.30023148148</c:v>
                </c:pt>
                <c:pt idx="1330">
                  <c:v>44628.300949074073</c:v>
                </c:pt>
                <c:pt idx="1331">
                  <c:v>44628.301678240743</c:v>
                </c:pt>
                <c:pt idx="1332">
                  <c:v>44628.302407407406</c:v>
                </c:pt>
                <c:pt idx="1333">
                  <c:v>44628.303124999999</c:v>
                </c:pt>
                <c:pt idx="1334">
                  <c:v>44628.303854166668</c:v>
                </c:pt>
                <c:pt idx="1335">
                  <c:v>44628.304571759261</c:v>
                </c:pt>
                <c:pt idx="1336">
                  <c:v>44628.305300925924</c:v>
                </c:pt>
                <c:pt idx="1337">
                  <c:v>44628.306030092594</c:v>
                </c:pt>
                <c:pt idx="1338">
                  <c:v>44628.306747685187</c:v>
                </c:pt>
                <c:pt idx="1339">
                  <c:v>44628.307476851849</c:v>
                </c:pt>
                <c:pt idx="1340">
                  <c:v>44628.308206018519</c:v>
                </c:pt>
                <c:pt idx="1341">
                  <c:v>44628.308923611112</c:v>
                </c:pt>
                <c:pt idx="1342">
                  <c:v>44628.309652777774</c:v>
                </c:pt>
                <c:pt idx="1343">
                  <c:v>44628.310381944444</c:v>
                </c:pt>
                <c:pt idx="1344">
                  <c:v>44628.311099537037</c:v>
                </c:pt>
                <c:pt idx="1345">
                  <c:v>44628.311828703707</c:v>
                </c:pt>
                <c:pt idx="1346">
                  <c:v>44628.3125462963</c:v>
                </c:pt>
                <c:pt idx="1347">
                  <c:v>44628.313275462962</c:v>
                </c:pt>
                <c:pt idx="1348">
                  <c:v>44628.314004629632</c:v>
                </c:pt>
                <c:pt idx="1349">
                  <c:v>44628.314722222225</c:v>
                </c:pt>
                <c:pt idx="1350">
                  <c:v>44628.315451388888</c:v>
                </c:pt>
                <c:pt idx="1351">
                  <c:v>44628.316180555557</c:v>
                </c:pt>
                <c:pt idx="1352">
                  <c:v>44628.31689814815</c:v>
                </c:pt>
                <c:pt idx="1353">
                  <c:v>44628.317627314813</c:v>
                </c:pt>
                <c:pt idx="1354">
                  <c:v>44628.318356481483</c:v>
                </c:pt>
                <c:pt idx="1355">
                  <c:v>44628.319074074076</c:v>
                </c:pt>
                <c:pt idx="1356">
                  <c:v>44628.319803240738</c:v>
                </c:pt>
                <c:pt idx="1357">
                  <c:v>44628.320532407408</c:v>
                </c:pt>
                <c:pt idx="1358">
                  <c:v>44628.321250000001</c:v>
                </c:pt>
                <c:pt idx="1359">
                  <c:v>44628.321979166663</c:v>
                </c:pt>
                <c:pt idx="1360">
                  <c:v>44628.322708333333</c:v>
                </c:pt>
                <c:pt idx="1361">
                  <c:v>44628.323425925926</c:v>
                </c:pt>
                <c:pt idx="1362">
                  <c:v>44628.324155092596</c:v>
                </c:pt>
                <c:pt idx="1363">
                  <c:v>44628.324872685182</c:v>
                </c:pt>
                <c:pt idx="1364">
                  <c:v>44628.325601851851</c:v>
                </c:pt>
                <c:pt idx="1365">
                  <c:v>44628.326377314814</c:v>
                </c:pt>
                <c:pt idx="1366">
                  <c:v>44628.327106481483</c:v>
                </c:pt>
                <c:pt idx="1367">
                  <c:v>44628.327824074076</c:v>
                </c:pt>
                <c:pt idx="1368">
                  <c:v>44628.328553240739</c:v>
                </c:pt>
                <c:pt idx="1369">
                  <c:v>44628.329282407409</c:v>
                </c:pt>
                <c:pt idx="1370">
                  <c:v>44628.33</c:v>
                </c:pt>
                <c:pt idx="1371">
                  <c:v>44628.330729166664</c:v>
                </c:pt>
                <c:pt idx="1372">
                  <c:v>44628.331458333334</c:v>
                </c:pt>
                <c:pt idx="1373">
                  <c:v>44628.332175925927</c:v>
                </c:pt>
                <c:pt idx="1374">
                  <c:v>44628.332905092589</c:v>
                </c:pt>
                <c:pt idx="1375">
                  <c:v>44628.333634259259</c:v>
                </c:pt>
                <c:pt idx="1376">
                  <c:v>44628.334351851852</c:v>
                </c:pt>
                <c:pt idx="1377">
                  <c:v>44628.335081018522</c:v>
                </c:pt>
                <c:pt idx="1378">
                  <c:v>44628.335810185185</c:v>
                </c:pt>
                <c:pt idx="1379">
                  <c:v>44628.336527777778</c:v>
                </c:pt>
                <c:pt idx="1380">
                  <c:v>44628.337256944447</c:v>
                </c:pt>
                <c:pt idx="1381">
                  <c:v>44628.33797453704</c:v>
                </c:pt>
                <c:pt idx="1382">
                  <c:v>44628.338703703703</c:v>
                </c:pt>
                <c:pt idx="1383">
                  <c:v>44628.339432870373</c:v>
                </c:pt>
                <c:pt idx="1384">
                  <c:v>44628.340162037035</c:v>
                </c:pt>
                <c:pt idx="1385">
                  <c:v>44628.340879629628</c:v>
                </c:pt>
                <c:pt idx="1386">
                  <c:v>44628.341608796298</c:v>
                </c:pt>
                <c:pt idx="1387">
                  <c:v>44628.342326388891</c:v>
                </c:pt>
                <c:pt idx="1388">
                  <c:v>44628.343055555553</c:v>
                </c:pt>
                <c:pt idx="1389">
                  <c:v>44628.343784722223</c:v>
                </c:pt>
                <c:pt idx="1390">
                  <c:v>44628.344502314816</c:v>
                </c:pt>
                <c:pt idx="1391">
                  <c:v>44628.345231481479</c:v>
                </c:pt>
                <c:pt idx="1392">
                  <c:v>44628.345960648148</c:v>
                </c:pt>
                <c:pt idx="1393">
                  <c:v>44628.346678240741</c:v>
                </c:pt>
                <c:pt idx="1394">
                  <c:v>44628.347407407404</c:v>
                </c:pt>
                <c:pt idx="1395">
                  <c:v>44628.348136574074</c:v>
                </c:pt>
                <c:pt idx="1396">
                  <c:v>44628.348854166667</c:v>
                </c:pt>
                <c:pt idx="1397">
                  <c:v>44628.349583333336</c:v>
                </c:pt>
                <c:pt idx="1398">
                  <c:v>44628.350312499999</c:v>
                </c:pt>
                <c:pt idx="1399">
                  <c:v>44628.351030092592</c:v>
                </c:pt>
                <c:pt idx="1400">
                  <c:v>44628.351759259262</c:v>
                </c:pt>
                <c:pt idx="1401">
                  <c:v>44628.352488425924</c:v>
                </c:pt>
                <c:pt idx="1402">
                  <c:v>44628.353206018517</c:v>
                </c:pt>
                <c:pt idx="1403">
                  <c:v>44628.353935185187</c:v>
                </c:pt>
                <c:pt idx="1404">
                  <c:v>44628.354664351849</c:v>
                </c:pt>
                <c:pt idx="1405">
                  <c:v>44628.355381944442</c:v>
                </c:pt>
                <c:pt idx="1406">
                  <c:v>44628.356111111112</c:v>
                </c:pt>
                <c:pt idx="1407">
                  <c:v>44628.356840277775</c:v>
                </c:pt>
                <c:pt idx="1408">
                  <c:v>44628.357557870368</c:v>
                </c:pt>
                <c:pt idx="1409">
                  <c:v>44628.358287037037</c:v>
                </c:pt>
                <c:pt idx="1410">
                  <c:v>44628.35900462963</c:v>
                </c:pt>
                <c:pt idx="1411">
                  <c:v>44628.359733796293</c:v>
                </c:pt>
                <c:pt idx="1412">
                  <c:v>44628.360462962963</c:v>
                </c:pt>
                <c:pt idx="1413">
                  <c:v>44628.361192129632</c:v>
                </c:pt>
                <c:pt idx="1414">
                  <c:v>44628.361909722225</c:v>
                </c:pt>
                <c:pt idx="1415">
                  <c:v>44628.362638888888</c:v>
                </c:pt>
                <c:pt idx="1416">
                  <c:v>44628.363368055558</c:v>
                </c:pt>
                <c:pt idx="1417">
                  <c:v>44628.364085648151</c:v>
                </c:pt>
                <c:pt idx="1418">
                  <c:v>44628.364814814813</c:v>
                </c:pt>
                <c:pt idx="1419">
                  <c:v>44628.365532407406</c:v>
                </c:pt>
                <c:pt idx="1420">
                  <c:v>44628.366261574076</c:v>
                </c:pt>
                <c:pt idx="1421">
                  <c:v>44628.366990740738</c:v>
                </c:pt>
                <c:pt idx="1422">
                  <c:v>44628.367708333331</c:v>
                </c:pt>
                <c:pt idx="1423">
                  <c:v>44628.368437500001</c:v>
                </c:pt>
                <c:pt idx="1424">
                  <c:v>44628.369166666664</c:v>
                </c:pt>
                <c:pt idx="1425">
                  <c:v>44628.369884259257</c:v>
                </c:pt>
                <c:pt idx="1426">
                  <c:v>44628.370613425926</c:v>
                </c:pt>
                <c:pt idx="1427">
                  <c:v>44628.371342592596</c:v>
                </c:pt>
                <c:pt idx="1428">
                  <c:v>44628.372060185182</c:v>
                </c:pt>
                <c:pt idx="1429">
                  <c:v>44628.372789351852</c:v>
                </c:pt>
                <c:pt idx="1430">
                  <c:v>44628.373506944445</c:v>
                </c:pt>
                <c:pt idx="1431">
                  <c:v>44628.374293981484</c:v>
                </c:pt>
                <c:pt idx="1432">
                  <c:v>44628.375011574077</c:v>
                </c:pt>
                <c:pt idx="1433">
                  <c:v>44628.375740740739</c:v>
                </c:pt>
                <c:pt idx="1434">
                  <c:v>44628.376469907409</c:v>
                </c:pt>
                <c:pt idx="1435">
                  <c:v>44628.377187500002</c:v>
                </c:pt>
                <c:pt idx="1436">
                  <c:v>44628.377916666665</c:v>
                </c:pt>
                <c:pt idx="1437">
                  <c:v>44628.378645833334</c:v>
                </c:pt>
                <c:pt idx="1438">
                  <c:v>44628.379374999997</c:v>
                </c:pt>
                <c:pt idx="1439">
                  <c:v>44628.38009259259</c:v>
                </c:pt>
                <c:pt idx="1440">
                  <c:v>44628.38082175926</c:v>
                </c:pt>
                <c:pt idx="1441">
                  <c:v>44628.381550925929</c:v>
                </c:pt>
                <c:pt idx="1442">
                  <c:v>44628.382268518515</c:v>
                </c:pt>
                <c:pt idx="1443">
                  <c:v>44628.382997685185</c:v>
                </c:pt>
                <c:pt idx="1444">
                  <c:v>44628.383715277778</c:v>
                </c:pt>
                <c:pt idx="1445">
                  <c:v>44628.384444444448</c:v>
                </c:pt>
                <c:pt idx="1446">
                  <c:v>44628.38517361111</c:v>
                </c:pt>
                <c:pt idx="1447">
                  <c:v>44628.385891203703</c:v>
                </c:pt>
                <c:pt idx="1448">
                  <c:v>44628.386620370373</c:v>
                </c:pt>
                <c:pt idx="1449">
                  <c:v>44628.387349537035</c:v>
                </c:pt>
                <c:pt idx="1450">
                  <c:v>44628.388078703705</c:v>
                </c:pt>
                <c:pt idx="1451">
                  <c:v>44628.388796296298</c:v>
                </c:pt>
                <c:pt idx="1452">
                  <c:v>44628.38957175926</c:v>
                </c:pt>
                <c:pt idx="1453">
                  <c:v>44628.390300925923</c:v>
                </c:pt>
                <c:pt idx="1454">
                  <c:v>44628.391018518516</c:v>
                </c:pt>
                <c:pt idx="1455">
                  <c:v>44628.391747685186</c:v>
                </c:pt>
                <c:pt idx="1456">
                  <c:v>44628.392476851855</c:v>
                </c:pt>
                <c:pt idx="1457">
                  <c:v>44628.393194444441</c:v>
                </c:pt>
                <c:pt idx="1458">
                  <c:v>44628.393923611111</c:v>
                </c:pt>
                <c:pt idx="1459">
                  <c:v>44628.394652777781</c:v>
                </c:pt>
                <c:pt idx="1460">
                  <c:v>44628.395370370374</c:v>
                </c:pt>
                <c:pt idx="1461">
                  <c:v>44628.396099537036</c:v>
                </c:pt>
                <c:pt idx="1462">
                  <c:v>44628.396828703706</c:v>
                </c:pt>
                <c:pt idx="1463">
                  <c:v>44628.397604166668</c:v>
                </c:pt>
                <c:pt idx="1464">
                  <c:v>44628.398333333331</c:v>
                </c:pt>
                <c:pt idx="1465">
                  <c:v>44628.399050925924</c:v>
                </c:pt>
                <c:pt idx="1466">
                  <c:v>44628.399780092594</c:v>
                </c:pt>
                <c:pt idx="1467">
                  <c:v>44628.400509259256</c:v>
                </c:pt>
                <c:pt idx="1468">
                  <c:v>44628.401226851849</c:v>
                </c:pt>
                <c:pt idx="1469">
                  <c:v>44628.402002314811</c:v>
                </c:pt>
                <c:pt idx="1470">
                  <c:v>44628.402731481481</c:v>
                </c:pt>
                <c:pt idx="1471">
                  <c:v>44628.403460648151</c:v>
                </c:pt>
                <c:pt idx="1472">
                  <c:v>44628.404178240744</c:v>
                </c:pt>
                <c:pt idx="1473">
                  <c:v>44628.404907407406</c:v>
                </c:pt>
                <c:pt idx="1474">
                  <c:v>44628.405624999999</c:v>
                </c:pt>
                <c:pt idx="1475">
                  <c:v>44628.406354166669</c:v>
                </c:pt>
                <c:pt idx="1476">
                  <c:v>44628.407083333332</c:v>
                </c:pt>
                <c:pt idx="1477">
                  <c:v>44628.407800925925</c:v>
                </c:pt>
                <c:pt idx="1478">
                  <c:v>44628.408530092594</c:v>
                </c:pt>
                <c:pt idx="1479">
                  <c:v>44628.409259259257</c:v>
                </c:pt>
                <c:pt idx="1480">
                  <c:v>44628.410034722219</c:v>
                </c:pt>
                <c:pt idx="1481">
                  <c:v>44628.410763888889</c:v>
                </c:pt>
                <c:pt idx="1482">
                  <c:v>44628.411481481482</c:v>
                </c:pt>
                <c:pt idx="1483">
                  <c:v>44628.412210648145</c:v>
                </c:pt>
                <c:pt idx="1484">
                  <c:v>44628.412939814814</c:v>
                </c:pt>
                <c:pt idx="1485">
                  <c:v>44628.413657407407</c:v>
                </c:pt>
                <c:pt idx="1486">
                  <c:v>44628.41443287037</c:v>
                </c:pt>
                <c:pt idx="1487">
                  <c:v>44628.415162037039</c:v>
                </c:pt>
                <c:pt idx="1488">
                  <c:v>44628.415891203702</c:v>
                </c:pt>
                <c:pt idx="1489">
                  <c:v>44628.416608796295</c:v>
                </c:pt>
                <c:pt idx="1490">
                  <c:v>44628.417337962965</c:v>
                </c:pt>
                <c:pt idx="1491">
                  <c:v>44628.418055555558</c:v>
                </c:pt>
                <c:pt idx="1492">
                  <c:v>44628.41878472222</c:v>
                </c:pt>
                <c:pt idx="1493">
                  <c:v>44628.41951388889</c:v>
                </c:pt>
                <c:pt idx="1494">
                  <c:v>44628.420231481483</c:v>
                </c:pt>
                <c:pt idx="1495">
                  <c:v>44628.420960648145</c:v>
                </c:pt>
                <c:pt idx="1496">
                  <c:v>44628.421689814815</c:v>
                </c:pt>
                <c:pt idx="1497">
                  <c:v>44628.422407407408</c:v>
                </c:pt>
                <c:pt idx="1498">
                  <c:v>44628.423136574071</c:v>
                </c:pt>
                <c:pt idx="1499">
                  <c:v>44628.42386574074</c:v>
                </c:pt>
                <c:pt idx="1500">
                  <c:v>44628.424583333333</c:v>
                </c:pt>
                <c:pt idx="1501">
                  <c:v>44628.425312500003</c:v>
                </c:pt>
                <c:pt idx="1502">
                  <c:v>44628.426041666666</c:v>
                </c:pt>
                <c:pt idx="1503">
                  <c:v>44628.426759259259</c:v>
                </c:pt>
                <c:pt idx="1504">
                  <c:v>44628.427488425928</c:v>
                </c:pt>
                <c:pt idx="1505">
                  <c:v>44628.428217592591</c:v>
                </c:pt>
                <c:pt idx="1506">
                  <c:v>44628.428935185184</c:v>
                </c:pt>
                <c:pt idx="1507">
                  <c:v>44628.429710648146</c:v>
                </c:pt>
                <c:pt idx="1508">
                  <c:v>44628.430439814816</c:v>
                </c:pt>
                <c:pt idx="1509">
                  <c:v>44628.431168981479</c:v>
                </c:pt>
                <c:pt idx="1510">
                  <c:v>44628.431886574072</c:v>
                </c:pt>
                <c:pt idx="1511">
                  <c:v>44628.432615740741</c:v>
                </c:pt>
                <c:pt idx="1512">
                  <c:v>44628.433333333334</c:v>
                </c:pt>
                <c:pt idx="1513">
                  <c:v>44628.434062499997</c:v>
                </c:pt>
                <c:pt idx="1514">
                  <c:v>44628.434791666667</c:v>
                </c:pt>
                <c:pt idx="1515">
                  <c:v>44628.435520833336</c:v>
                </c:pt>
                <c:pt idx="1516">
                  <c:v>44628.436238425929</c:v>
                </c:pt>
                <c:pt idx="1517">
                  <c:v>44628.436967592592</c:v>
                </c:pt>
                <c:pt idx="1518">
                  <c:v>44628.437696759262</c:v>
                </c:pt>
                <c:pt idx="1519">
                  <c:v>44628.438414351855</c:v>
                </c:pt>
                <c:pt idx="1520">
                  <c:v>44628.439143518517</c:v>
                </c:pt>
                <c:pt idx="1521">
                  <c:v>44628.439872685187</c:v>
                </c:pt>
                <c:pt idx="1522">
                  <c:v>44628.440613425926</c:v>
                </c:pt>
                <c:pt idx="1523">
                  <c:v>44628.441331018519</c:v>
                </c:pt>
                <c:pt idx="1524">
                  <c:v>44628.442060185182</c:v>
                </c:pt>
                <c:pt idx="1525">
                  <c:v>44628.442789351851</c:v>
                </c:pt>
                <c:pt idx="1526">
                  <c:v>44628.443506944444</c:v>
                </c:pt>
                <c:pt idx="1527">
                  <c:v>44628.444236111114</c:v>
                </c:pt>
                <c:pt idx="1528">
                  <c:v>44628.444965277777</c:v>
                </c:pt>
                <c:pt idx="1529">
                  <c:v>44628.44568287037</c:v>
                </c:pt>
                <c:pt idx="1530">
                  <c:v>44628.446412037039</c:v>
                </c:pt>
                <c:pt idx="1531">
                  <c:v>44628.447141203702</c:v>
                </c:pt>
                <c:pt idx="1532">
                  <c:v>44628.447858796295</c:v>
                </c:pt>
                <c:pt idx="1533">
                  <c:v>44628.448634259257</c:v>
                </c:pt>
                <c:pt idx="1534">
                  <c:v>44628.449363425927</c:v>
                </c:pt>
                <c:pt idx="1535">
                  <c:v>44628.450092592589</c:v>
                </c:pt>
                <c:pt idx="1536">
                  <c:v>44628.450810185182</c:v>
                </c:pt>
                <c:pt idx="1537">
                  <c:v>44628.451539351852</c:v>
                </c:pt>
                <c:pt idx="1538">
                  <c:v>44628.452268518522</c:v>
                </c:pt>
                <c:pt idx="1539">
                  <c:v>44628.453043981484</c:v>
                </c:pt>
                <c:pt idx="1540">
                  <c:v>44628.453761574077</c:v>
                </c:pt>
                <c:pt idx="1541">
                  <c:v>44628.45449074074</c:v>
                </c:pt>
                <c:pt idx="1542">
                  <c:v>44628.45521990741</c:v>
                </c:pt>
                <c:pt idx="1543">
                  <c:v>44628.455937500003</c:v>
                </c:pt>
                <c:pt idx="1544">
                  <c:v>44628.456666666665</c:v>
                </c:pt>
                <c:pt idx="1545">
                  <c:v>44628.457395833335</c:v>
                </c:pt>
                <c:pt idx="1546">
                  <c:v>44628.458113425928</c:v>
                </c:pt>
                <c:pt idx="1547">
                  <c:v>44628.45884259259</c:v>
                </c:pt>
                <c:pt idx="1548">
                  <c:v>44628.45957175926</c:v>
                </c:pt>
                <c:pt idx="1549">
                  <c:v>44628.460289351853</c:v>
                </c:pt>
                <c:pt idx="1550">
                  <c:v>44628.461018518516</c:v>
                </c:pt>
                <c:pt idx="1551">
                  <c:v>44628.461747685185</c:v>
                </c:pt>
                <c:pt idx="1552">
                  <c:v>44628.462465277778</c:v>
                </c:pt>
                <c:pt idx="1553">
                  <c:v>44628.463194444441</c:v>
                </c:pt>
                <c:pt idx="1554">
                  <c:v>44628.463923611111</c:v>
                </c:pt>
                <c:pt idx="1555">
                  <c:v>44628.46465277778</c:v>
                </c:pt>
                <c:pt idx="1556">
                  <c:v>44628.465370370373</c:v>
                </c:pt>
                <c:pt idx="1557">
                  <c:v>44628.466099537036</c:v>
                </c:pt>
                <c:pt idx="1558">
                  <c:v>44628.466828703706</c:v>
                </c:pt>
                <c:pt idx="1559">
                  <c:v>44628.467546296299</c:v>
                </c:pt>
                <c:pt idx="1560">
                  <c:v>44628.468275462961</c:v>
                </c:pt>
                <c:pt idx="1561">
                  <c:v>44628.469004629631</c:v>
                </c:pt>
                <c:pt idx="1562">
                  <c:v>44628.469722222224</c:v>
                </c:pt>
                <c:pt idx="1563">
                  <c:v>44628.470451388886</c:v>
                </c:pt>
                <c:pt idx="1564">
                  <c:v>44628.471180555556</c:v>
                </c:pt>
                <c:pt idx="1565">
                  <c:v>44628.471956018519</c:v>
                </c:pt>
                <c:pt idx="1566">
                  <c:v>44628.472673611112</c:v>
                </c:pt>
                <c:pt idx="1567">
                  <c:v>44628.473402777781</c:v>
                </c:pt>
                <c:pt idx="1568">
                  <c:v>44628.474131944444</c:v>
                </c:pt>
                <c:pt idx="1569">
                  <c:v>44628.474849537037</c:v>
                </c:pt>
                <c:pt idx="1570">
                  <c:v>44628.475578703707</c:v>
                </c:pt>
                <c:pt idx="1571">
                  <c:v>44628.476307870369</c:v>
                </c:pt>
                <c:pt idx="1572">
                  <c:v>44628.477025462962</c:v>
                </c:pt>
                <c:pt idx="1573">
                  <c:v>44628.477754629632</c:v>
                </c:pt>
                <c:pt idx="1574">
                  <c:v>44628.478483796294</c:v>
                </c:pt>
                <c:pt idx="1575">
                  <c:v>44628.479201388887</c:v>
                </c:pt>
                <c:pt idx="1576">
                  <c:v>44628.479988425926</c:v>
                </c:pt>
                <c:pt idx="1577">
                  <c:v>44628.480706018519</c:v>
                </c:pt>
                <c:pt idx="1578">
                  <c:v>44628.481435185182</c:v>
                </c:pt>
                <c:pt idx="1579">
                  <c:v>44628.482164351852</c:v>
                </c:pt>
                <c:pt idx="1580">
                  <c:v>44628.482881944445</c:v>
                </c:pt>
                <c:pt idx="1581">
                  <c:v>44628.483611111114</c:v>
                </c:pt>
                <c:pt idx="1582">
                  <c:v>44628.484386574077</c:v>
                </c:pt>
                <c:pt idx="1583">
                  <c:v>44628.485115740739</c:v>
                </c:pt>
                <c:pt idx="1584">
                  <c:v>44628.485833333332</c:v>
                </c:pt>
                <c:pt idx="1585">
                  <c:v>44628.486562500002</c:v>
                </c:pt>
                <c:pt idx="1586">
                  <c:v>44628.487291666665</c:v>
                </c:pt>
                <c:pt idx="1587">
                  <c:v>44628.488009259258</c:v>
                </c:pt>
                <c:pt idx="1588">
                  <c:v>44628.48878472222</c:v>
                </c:pt>
                <c:pt idx="1589">
                  <c:v>44628.48951388889</c:v>
                </c:pt>
                <c:pt idx="1590">
                  <c:v>44628.490243055552</c:v>
                </c:pt>
                <c:pt idx="1591">
                  <c:v>44628.490972222222</c:v>
                </c:pt>
                <c:pt idx="1592">
                  <c:v>44628.491689814815</c:v>
                </c:pt>
                <c:pt idx="1593">
                  <c:v>44628.492418981485</c:v>
                </c:pt>
                <c:pt idx="1594">
                  <c:v>44628.493148148147</c:v>
                </c:pt>
                <c:pt idx="1595">
                  <c:v>44628.49386574074</c:v>
                </c:pt>
                <c:pt idx="1596">
                  <c:v>44628.49459490741</c:v>
                </c:pt>
                <c:pt idx="1597">
                  <c:v>44628.495324074072</c:v>
                </c:pt>
                <c:pt idx="1598">
                  <c:v>44628.496041666665</c:v>
                </c:pt>
                <c:pt idx="1599">
                  <c:v>44628.496770833335</c:v>
                </c:pt>
                <c:pt idx="1600">
                  <c:v>44628.497488425928</c:v>
                </c:pt>
                <c:pt idx="1601">
                  <c:v>44628.498217592591</c:v>
                </c:pt>
                <c:pt idx="1602">
                  <c:v>44628.49894675926</c:v>
                </c:pt>
                <c:pt idx="1603">
                  <c:v>44628.499664351853</c:v>
                </c:pt>
                <c:pt idx="1604">
                  <c:v>44628.500393518516</c:v>
                </c:pt>
                <c:pt idx="1605">
                  <c:v>44628.501122685186</c:v>
                </c:pt>
                <c:pt idx="1606">
                  <c:v>44628.501840277779</c:v>
                </c:pt>
                <c:pt idx="1607">
                  <c:v>44628.502569444441</c:v>
                </c:pt>
                <c:pt idx="1608">
                  <c:v>44628.503298611111</c:v>
                </c:pt>
                <c:pt idx="1609">
                  <c:v>44628.504016203704</c:v>
                </c:pt>
                <c:pt idx="1610">
                  <c:v>44628.504745370374</c:v>
                </c:pt>
                <c:pt idx="1611">
                  <c:v>44628.505474537036</c:v>
                </c:pt>
                <c:pt idx="1612">
                  <c:v>44628.506192129629</c:v>
                </c:pt>
                <c:pt idx="1613">
                  <c:v>44628.506921296299</c:v>
                </c:pt>
                <c:pt idx="1614">
                  <c:v>44628.507650462961</c:v>
                </c:pt>
                <c:pt idx="1615">
                  <c:v>44628.508368055554</c:v>
                </c:pt>
                <c:pt idx="1616">
                  <c:v>44628.509097222224</c:v>
                </c:pt>
                <c:pt idx="1617">
                  <c:v>44628.509826388887</c:v>
                </c:pt>
                <c:pt idx="1618">
                  <c:v>44628.51054398148</c:v>
                </c:pt>
                <c:pt idx="1619">
                  <c:v>44628.511331018519</c:v>
                </c:pt>
                <c:pt idx="1620">
                  <c:v>44628.512048611112</c:v>
                </c:pt>
                <c:pt idx="1621">
                  <c:v>44628.512777777774</c:v>
                </c:pt>
                <c:pt idx="1622">
                  <c:v>44628.513495370367</c:v>
                </c:pt>
                <c:pt idx="1623">
                  <c:v>44628.514224537037</c:v>
                </c:pt>
                <c:pt idx="1624">
                  <c:v>44628.514953703707</c:v>
                </c:pt>
                <c:pt idx="1625">
                  <c:v>44628.5156712963</c:v>
                </c:pt>
                <c:pt idx="1626">
                  <c:v>44628.516400462962</c:v>
                </c:pt>
                <c:pt idx="1627">
                  <c:v>44628.517129629632</c:v>
                </c:pt>
                <c:pt idx="1628">
                  <c:v>44628.517847222225</c:v>
                </c:pt>
                <c:pt idx="1629">
                  <c:v>44628.518576388888</c:v>
                </c:pt>
                <c:pt idx="1630">
                  <c:v>44628.519305555557</c:v>
                </c:pt>
                <c:pt idx="1631">
                  <c:v>44628.52002314815</c:v>
                </c:pt>
                <c:pt idx="1632">
                  <c:v>44628.520752314813</c:v>
                </c:pt>
                <c:pt idx="1633">
                  <c:v>44628.521481481483</c:v>
                </c:pt>
                <c:pt idx="1634">
                  <c:v>44628.522199074076</c:v>
                </c:pt>
                <c:pt idx="1635">
                  <c:v>44628.522974537038</c:v>
                </c:pt>
                <c:pt idx="1636">
                  <c:v>44628.5237037037</c:v>
                </c:pt>
                <c:pt idx="1637">
                  <c:v>44628.52443287037</c:v>
                </c:pt>
                <c:pt idx="1638">
                  <c:v>44628.525150462963</c:v>
                </c:pt>
                <c:pt idx="1639">
                  <c:v>44628.525879629633</c:v>
                </c:pt>
                <c:pt idx="1640">
                  <c:v>44628.526608796295</c:v>
                </c:pt>
                <c:pt idx="1641">
                  <c:v>44628.527326388888</c:v>
                </c:pt>
                <c:pt idx="1642">
                  <c:v>44628.528055555558</c:v>
                </c:pt>
                <c:pt idx="1643">
                  <c:v>44628.528784722221</c:v>
                </c:pt>
                <c:pt idx="1644">
                  <c:v>44628.529502314814</c:v>
                </c:pt>
                <c:pt idx="1645">
                  <c:v>44628.530231481483</c:v>
                </c:pt>
                <c:pt idx="1646">
                  <c:v>44628.531006944446</c:v>
                </c:pt>
                <c:pt idx="1647">
                  <c:v>44628.531736111108</c:v>
                </c:pt>
                <c:pt idx="1648">
                  <c:v>44628.532465277778</c:v>
                </c:pt>
                <c:pt idx="1649">
                  <c:v>44628.533182870371</c:v>
                </c:pt>
                <c:pt idx="1650">
                  <c:v>44628.533912037034</c:v>
                </c:pt>
                <c:pt idx="1651">
                  <c:v>44628.534641203703</c:v>
                </c:pt>
                <c:pt idx="1652">
                  <c:v>44628.535358796296</c:v>
                </c:pt>
                <c:pt idx="1653">
                  <c:v>44628.536087962966</c:v>
                </c:pt>
                <c:pt idx="1654">
                  <c:v>44628.536817129629</c:v>
                </c:pt>
                <c:pt idx="1655">
                  <c:v>44628.537534722222</c:v>
                </c:pt>
                <c:pt idx="1656">
                  <c:v>44628.538263888891</c:v>
                </c:pt>
                <c:pt idx="1657">
                  <c:v>44628.539039351854</c:v>
                </c:pt>
                <c:pt idx="1658">
                  <c:v>44628.539768518516</c:v>
                </c:pt>
                <c:pt idx="1659">
                  <c:v>44628.540497685186</c:v>
                </c:pt>
                <c:pt idx="1660">
                  <c:v>44628.541215277779</c:v>
                </c:pt>
                <c:pt idx="1661">
                  <c:v>44628.541944444441</c:v>
                </c:pt>
                <c:pt idx="1662">
                  <c:v>44628.542673611111</c:v>
                </c:pt>
                <c:pt idx="1663">
                  <c:v>44628.543391203704</c:v>
                </c:pt>
                <c:pt idx="1664">
                  <c:v>44628.544120370374</c:v>
                </c:pt>
                <c:pt idx="1665">
                  <c:v>44628.54483796296</c:v>
                </c:pt>
                <c:pt idx="1666">
                  <c:v>44628.545567129629</c:v>
                </c:pt>
                <c:pt idx="1667">
                  <c:v>44628.546296296299</c:v>
                </c:pt>
                <c:pt idx="1668">
                  <c:v>44628.547071759262</c:v>
                </c:pt>
                <c:pt idx="1669">
                  <c:v>44628.547789351855</c:v>
                </c:pt>
                <c:pt idx="1670">
                  <c:v>44628.548518518517</c:v>
                </c:pt>
                <c:pt idx="1671">
                  <c:v>44628.549247685187</c:v>
                </c:pt>
                <c:pt idx="1672">
                  <c:v>44628.549976851849</c:v>
                </c:pt>
                <c:pt idx="1673">
                  <c:v>44628.550694444442</c:v>
                </c:pt>
                <c:pt idx="1674">
                  <c:v>44628.551469907405</c:v>
                </c:pt>
                <c:pt idx="1675">
                  <c:v>44628.552199074074</c:v>
                </c:pt>
                <c:pt idx="1676">
                  <c:v>44628.552928240744</c:v>
                </c:pt>
                <c:pt idx="1677">
                  <c:v>44628.553657407407</c:v>
                </c:pt>
                <c:pt idx="1678">
                  <c:v>44628.554375</c:v>
                </c:pt>
                <c:pt idx="1679">
                  <c:v>44628.555104166669</c:v>
                </c:pt>
                <c:pt idx="1680">
                  <c:v>44628.555833333332</c:v>
                </c:pt>
                <c:pt idx="1681">
                  <c:v>44628.556550925925</c:v>
                </c:pt>
                <c:pt idx="1682">
                  <c:v>44628.557280092595</c:v>
                </c:pt>
                <c:pt idx="1683">
                  <c:v>44628.558009259257</c:v>
                </c:pt>
                <c:pt idx="1684">
                  <c:v>44628.55872685185</c:v>
                </c:pt>
                <c:pt idx="1685">
                  <c:v>44628.55945601852</c:v>
                </c:pt>
                <c:pt idx="1686">
                  <c:v>44628.560185185182</c:v>
                </c:pt>
                <c:pt idx="1687">
                  <c:v>44628.560902777775</c:v>
                </c:pt>
                <c:pt idx="1688">
                  <c:v>44628.561631944445</c:v>
                </c:pt>
                <c:pt idx="1689">
                  <c:v>44628.562349537038</c:v>
                </c:pt>
                <c:pt idx="1690">
                  <c:v>44628.563078703701</c:v>
                </c:pt>
                <c:pt idx="1691">
                  <c:v>44628.563807870371</c:v>
                </c:pt>
                <c:pt idx="1692">
                  <c:v>44628.56453703704</c:v>
                </c:pt>
                <c:pt idx="1693">
                  <c:v>44628.565254629626</c:v>
                </c:pt>
                <c:pt idx="1694">
                  <c:v>44628.565983796296</c:v>
                </c:pt>
                <c:pt idx="1695">
                  <c:v>44628.566712962966</c:v>
                </c:pt>
                <c:pt idx="1696">
                  <c:v>44628.567430555559</c:v>
                </c:pt>
                <c:pt idx="1697">
                  <c:v>44628.568159722221</c:v>
                </c:pt>
                <c:pt idx="1698">
                  <c:v>44628.568888888891</c:v>
                </c:pt>
                <c:pt idx="1699">
                  <c:v>44628.569606481484</c:v>
                </c:pt>
                <c:pt idx="1700">
                  <c:v>44628.570335648146</c:v>
                </c:pt>
                <c:pt idx="1701">
                  <c:v>44628.571064814816</c:v>
                </c:pt>
                <c:pt idx="1702">
                  <c:v>44628.571782407409</c:v>
                </c:pt>
                <c:pt idx="1703">
                  <c:v>44628.572511574072</c:v>
                </c:pt>
                <c:pt idx="1704">
                  <c:v>44628.573240740741</c:v>
                </c:pt>
                <c:pt idx="1705">
                  <c:v>44628.573958333334</c:v>
                </c:pt>
                <c:pt idx="1706">
                  <c:v>44628.574687499997</c:v>
                </c:pt>
                <c:pt idx="1707">
                  <c:v>44628.575416666667</c:v>
                </c:pt>
                <c:pt idx="1708">
                  <c:v>44628.57613425926</c:v>
                </c:pt>
                <c:pt idx="1709">
                  <c:v>44628.576863425929</c:v>
                </c:pt>
                <c:pt idx="1710">
                  <c:v>44628.577592592592</c:v>
                </c:pt>
                <c:pt idx="1711">
                  <c:v>44628.578310185185</c:v>
                </c:pt>
                <c:pt idx="1712">
                  <c:v>44628.579039351855</c:v>
                </c:pt>
                <c:pt idx="1713">
                  <c:v>44628.579756944448</c:v>
                </c:pt>
                <c:pt idx="1714">
                  <c:v>44628.58048611111</c:v>
                </c:pt>
                <c:pt idx="1715">
                  <c:v>44628.58121527778</c:v>
                </c:pt>
                <c:pt idx="1716">
                  <c:v>44628.581944444442</c:v>
                </c:pt>
                <c:pt idx="1717">
                  <c:v>44628.582662037035</c:v>
                </c:pt>
                <c:pt idx="1718">
                  <c:v>44628.583391203705</c:v>
                </c:pt>
                <c:pt idx="1719">
                  <c:v>44628.584120370368</c:v>
                </c:pt>
                <c:pt idx="1720">
                  <c:v>44628.584837962961</c:v>
                </c:pt>
                <c:pt idx="1721">
                  <c:v>44628.58556712963</c:v>
                </c:pt>
                <c:pt idx="1722">
                  <c:v>44628.586296296293</c:v>
                </c:pt>
                <c:pt idx="1723">
                  <c:v>44628.587013888886</c:v>
                </c:pt>
                <c:pt idx="1724">
                  <c:v>44628.587743055556</c:v>
                </c:pt>
                <c:pt idx="1725">
                  <c:v>44628.588472222225</c:v>
                </c:pt>
                <c:pt idx="1726">
                  <c:v>44628.589189814818</c:v>
                </c:pt>
                <c:pt idx="1727">
                  <c:v>44628.589918981481</c:v>
                </c:pt>
                <c:pt idx="1728">
                  <c:v>44628.590648148151</c:v>
                </c:pt>
                <c:pt idx="1729">
                  <c:v>44628.591365740744</c:v>
                </c:pt>
                <c:pt idx="1730">
                  <c:v>44628.592094907406</c:v>
                </c:pt>
                <c:pt idx="1731">
                  <c:v>44628.592824074076</c:v>
                </c:pt>
                <c:pt idx="1732">
                  <c:v>44628.593541666669</c:v>
                </c:pt>
                <c:pt idx="1733">
                  <c:v>44628.594270833331</c:v>
                </c:pt>
                <c:pt idx="1734">
                  <c:v>44628.595000000001</c:v>
                </c:pt>
                <c:pt idx="1735">
                  <c:v>44628.595717592594</c:v>
                </c:pt>
                <c:pt idx="1736">
                  <c:v>44628.596446759257</c:v>
                </c:pt>
                <c:pt idx="1737">
                  <c:v>44628.597175925926</c:v>
                </c:pt>
                <c:pt idx="1738">
                  <c:v>44628.597893518519</c:v>
                </c:pt>
                <c:pt idx="1739">
                  <c:v>44628.598622685182</c:v>
                </c:pt>
                <c:pt idx="1740">
                  <c:v>44628.599351851852</c:v>
                </c:pt>
                <c:pt idx="1741">
                  <c:v>44628.600069444445</c:v>
                </c:pt>
                <c:pt idx="1742">
                  <c:v>44628.600798611114</c:v>
                </c:pt>
                <c:pt idx="1743">
                  <c:v>44628.601527777777</c:v>
                </c:pt>
                <c:pt idx="1744">
                  <c:v>44628.60224537037</c:v>
                </c:pt>
                <c:pt idx="1745">
                  <c:v>44628.603020833332</c:v>
                </c:pt>
                <c:pt idx="1746">
                  <c:v>44628.603750000002</c:v>
                </c:pt>
                <c:pt idx="1747">
                  <c:v>44628.604479166665</c:v>
                </c:pt>
                <c:pt idx="1748">
                  <c:v>44628.605196759258</c:v>
                </c:pt>
                <c:pt idx="1749">
                  <c:v>44628.605925925927</c:v>
                </c:pt>
                <c:pt idx="1750">
                  <c:v>44628.60665509259</c:v>
                </c:pt>
                <c:pt idx="1751">
                  <c:v>44628.607430555552</c:v>
                </c:pt>
                <c:pt idx="1752">
                  <c:v>44628.608159722222</c:v>
                </c:pt>
                <c:pt idx="1753">
                  <c:v>44628.608877314815</c:v>
                </c:pt>
                <c:pt idx="1754">
                  <c:v>44628.609606481485</c:v>
                </c:pt>
                <c:pt idx="1755">
                  <c:v>44628.610335648147</c:v>
                </c:pt>
                <c:pt idx="1756">
                  <c:v>44628.61105324074</c:v>
                </c:pt>
                <c:pt idx="1757">
                  <c:v>44628.61178240741</c:v>
                </c:pt>
                <c:pt idx="1758">
                  <c:v>44628.612511574072</c:v>
                </c:pt>
                <c:pt idx="1759">
                  <c:v>44628.613229166665</c:v>
                </c:pt>
                <c:pt idx="1760">
                  <c:v>44628.613958333335</c:v>
                </c:pt>
                <c:pt idx="1761">
                  <c:v>44628.614687499998</c:v>
                </c:pt>
                <c:pt idx="1762">
                  <c:v>44628.615405092591</c:v>
                </c:pt>
                <c:pt idx="1763">
                  <c:v>44628.61613425926</c:v>
                </c:pt>
                <c:pt idx="1764">
                  <c:v>44628.616851851853</c:v>
                </c:pt>
                <c:pt idx="1765">
                  <c:v>44628.617581018516</c:v>
                </c:pt>
                <c:pt idx="1766">
                  <c:v>44628.618310185186</c:v>
                </c:pt>
                <c:pt idx="1767">
                  <c:v>44628.619039351855</c:v>
                </c:pt>
                <c:pt idx="1768">
                  <c:v>44628.619756944441</c:v>
                </c:pt>
                <c:pt idx="1769">
                  <c:v>44628.620486111111</c:v>
                </c:pt>
                <c:pt idx="1770">
                  <c:v>44628.621215277781</c:v>
                </c:pt>
                <c:pt idx="1771">
                  <c:v>44628.621932870374</c:v>
                </c:pt>
                <c:pt idx="1772">
                  <c:v>44628.622662037036</c:v>
                </c:pt>
                <c:pt idx="1773">
                  <c:v>44628.623391203706</c:v>
                </c:pt>
                <c:pt idx="1774">
                  <c:v>44628.624108796299</c:v>
                </c:pt>
                <c:pt idx="1775">
                  <c:v>44628.624837962961</c:v>
                </c:pt>
                <c:pt idx="1776">
                  <c:v>44628.625567129631</c:v>
                </c:pt>
                <c:pt idx="1777">
                  <c:v>44628.626284722224</c:v>
                </c:pt>
                <c:pt idx="1778">
                  <c:v>44628.627013888887</c:v>
                </c:pt>
                <c:pt idx="1779">
                  <c:v>44628.627743055556</c:v>
                </c:pt>
                <c:pt idx="1780">
                  <c:v>44628.628460648149</c:v>
                </c:pt>
                <c:pt idx="1781">
                  <c:v>44628.629189814812</c:v>
                </c:pt>
                <c:pt idx="1782">
                  <c:v>44628.629918981482</c:v>
                </c:pt>
                <c:pt idx="1783">
                  <c:v>44628.630636574075</c:v>
                </c:pt>
                <c:pt idx="1784">
                  <c:v>44628.631365740737</c:v>
                </c:pt>
                <c:pt idx="1785">
                  <c:v>44628.632094907407</c:v>
                </c:pt>
                <c:pt idx="1786">
                  <c:v>44628.6328125</c:v>
                </c:pt>
                <c:pt idx="1787">
                  <c:v>44628.63354166667</c:v>
                </c:pt>
                <c:pt idx="1788">
                  <c:v>44628.634270833332</c:v>
                </c:pt>
                <c:pt idx="1789">
                  <c:v>44628.634988425925</c:v>
                </c:pt>
                <c:pt idx="1790">
                  <c:v>44628.635717592595</c:v>
                </c:pt>
                <c:pt idx="1791">
                  <c:v>44628.636446759258</c:v>
                </c:pt>
                <c:pt idx="1792">
                  <c:v>44628.637164351851</c:v>
                </c:pt>
                <c:pt idx="1793">
                  <c:v>44628.63789351852</c:v>
                </c:pt>
                <c:pt idx="1794">
                  <c:v>44628.638622685183</c:v>
                </c:pt>
                <c:pt idx="1795">
                  <c:v>44628.639340277776</c:v>
                </c:pt>
                <c:pt idx="1796">
                  <c:v>44628.640069444446</c:v>
                </c:pt>
                <c:pt idx="1797">
                  <c:v>44628.640798611108</c:v>
                </c:pt>
                <c:pt idx="1798">
                  <c:v>44628.641516203701</c:v>
                </c:pt>
                <c:pt idx="1799">
                  <c:v>44628.642245370371</c:v>
                </c:pt>
                <c:pt idx="1800">
                  <c:v>44628.642974537041</c:v>
                </c:pt>
                <c:pt idx="1801">
                  <c:v>44628.643692129626</c:v>
                </c:pt>
                <c:pt idx="1802">
                  <c:v>44628.644467592596</c:v>
                </c:pt>
                <c:pt idx="1803">
                  <c:v>44628.645196759258</c:v>
                </c:pt>
                <c:pt idx="1804">
                  <c:v>44628.645925925928</c:v>
                </c:pt>
                <c:pt idx="1805">
                  <c:v>44628.646643518521</c:v>
                </c:pt>
                <c:pt idx="1806">
                  <c:v>44628.647372685184</c:v>
                </c:pt>
                <c:pt idx="1807">
                  <c:v>44628.648101851853</c:v>
                </c:pt>
                <c:pt idx="1808">
                  <c:v>44628.648819444446</c:v>
                </c:pt>
                <c:pt idx="1809">
                  <c:v>44628.649548611109</c:v>
                </c:pt>
                <c:pt idx="1810">
                  <c:v>44628.650277777779</c:v>
                </c:pt>
                <c:pt idx="1811">
                  <c:v>44628.650995370372</c:v>
                </c:pt>
                <c:pt idx="1812">
                  <c:v>44628.651724537034</c:v>
                </c:pt>
                <c:pt idx="1813">
                  <c:v>44628.652453703704</c:v>
                </c:pt>
                <c:pt idx="1814">
                  <c:v>44628.653171296297</c:v>
                </c:pt>
                <c:pt idx="1815">
                  <c:v>44628.653900462959</c:v>
                </c:pt>
                <c:pt idx="1816">
                  <c:v>44628.654629629629</c:v>
                </c:pt>
                <c:pt idx="1817">
                  <c:v>44628.655347222222</c:v>
                </c:pt>
                <c:pt idx="1818">
                  <c:v>44628.656134259261</c:v>
                </c:pt>
                <c:pt idx="1819">
                  <c:v>44628.656851851854</c:v>
                </c:pt>
                <c:pt idx="1820">
                  <c:v>44628.657581018517</c:v>
                </c:pt>
                <c:pt idx="1821">
                  <c:v>44628.658310185187</c:v>
                </c:pt>
                <c:pt idx="1822">
                  <c:v>44628.65902777778</c:v>
                </c:pt>
                <c:pt idx="1823">
                  <c:v>44628.659756944442</c:v>
                </c:pt>
                <c:pt idx="1824">
                  <c:v>44628.660486111112</c:v>
                </c:pt>
                <c:pt idx="1825">
                  <c:v>44628.661203703705</c:v>
                </c:pt>
                <c:pt idx="1826">
                  <c:v>44628.661932870367</c:v>
                </c:pt>
                <c:pt idx="1827">
                  <c:v>44628.662662037037</c:v>
                </c:pt>
                <c:pt idx="1828">
                  <c:v>44628.66337962963</c:v>
                </c:pt>
                <c:pt idx="1829">
                  <c:v>44628.6641087963</c:v>
                </c:pt>
                <c:pt idx="1830">
                  <c:v>44628.664837962962</c:v>
                </c:pt>
                <c:pt idx="1831">
                  <c:v>44628.665555555555</c:v>
                </c:pt>
                <c:pt idx="1832">
                  <c:v>44628.666284722225</c:v>
                </c:pt>
                <c:pt idx="1833">
                  <c:v>44628.667013888888</c:v>
                </c:pt>
                <c:pt idx="1834">
                  <c:v>44628.667731481481</c:v>
                </c:pt>
                <c:pt idx="1835">
                  <c:v>44628.66846064815</c:v>
                </c:pt>
                <c:pt idx="1836">
                  <c:v>44628.669189814813</c:v>
                </c:pt>
                <c:pt idx="1837">
                  <c:v>44628.669907407406</c:v>
                </c:pt>
                <c:pt idx="1838">
                  <c:v>44628.670636574076</c:v>
                </c:pt>
                <c:pt idx="1839">
                  <c:v>44628.671365740738</c:v>
                </c:pt>
                <c:pt idx="1840">
                  <c:v>44628.672083333331</c:v>
                </c:pt>
                <c:pt idx="1841">
                  <c:v>44628.672812500001</c:v>
                </c:pt>
                <c:pt idx="1842">
                  <c:v>44628.673541666663</c:v>
                </c:pt>
                <c:pt idx="1843">
                  <c:v>44628.674259259256</c:v>
                </c:pt>
                <c:pt idx="1844">
                  <c:v>44628.674988425926</c:v>
                </c:pt>
                <c:pt idx="1845">
                  <c:v>44628.675717592596</c:v>
                </c:pt>
                <c:pt idx="1846">
                  <c:v>44628.676435185182</c:v>
                </c:pt>
                <c:pt idx="1847">
                  <c:v>44628.677164351851</c:v>
                </c:pt>
                <c:pt idx="1848">
                  <c:v>44628.677893518521</c:v>
                </c:pt>
                <c:pt idx="1849">
                  <c:v>44628.678611111114</c:v>
                </c:pt>
                <c:pt idx="1850">
                  <c:v>44628.679340277777</c:v>
                </c:pt>
                <c:pt idx="1851">
                  <c:v>44628.680069444446</c:v>
                </c:pt>
                <c:pt idx="1852">
                  <c:v>44628.680787037039</c:v>
                </c:pt>
                <c:pt idx="1853">
                  <c:v>44628.681516203702</c:v>
                </c:pt>
                <c:pt idx="1854">
                  <c:v>44628.682245370372</c:v>
                </c:pt>
                <c:pt idx="1855">
                  <c:v>44628.682974537034</c:v>
                </c:pt>
                <c:pt idx="1856">
                  <c:v>44628.683692129627</c:v>
                </c:pt>
                <c:pt idx="1857">
                  <c:v>44628.684421296297</c:v>
                </c:pt>
                <c:pt idx="1858">
                  <c:v>44628.685150462959</c:v>
                </c:pt>
                <c:pt idx="1859">
                  <c:v>44628.685925925929</c:v>
                </c:pt>
                <c:pt idx="1860">
                  <c:v>44628.686643518522</c:v>
                </c:pt>
                <c:pt idx="1861">
                  <c:v>44628.687372685185</c:v>
                </c:pt>
                <c:pt idx="1862">
                  <c:v>44628.688101851854</c:v>
                </c:pt>
                <c:pt idx="1863">
                  <c:v>44628.688819444447</c:v>
                </c:pt>
                <c:pt idx="1864">
                  <c:v>44628.68954861111</c:v>
                </c:pt>
                <c:pt idx="1865">
                  <c:v>44628.69027777778</c:v>
                </c:pt>
                <c:pt idx="1866">
                  <c:v>44628.690995370373</c:v>
                </c:pt>
                <c:pt idx="1867">
                  <c:v>44628.691724537035</c:v>
                </c:pt>
                <c:pt idx="1868">
                  <c:v>44628.692453703705</c:v>
                </c:pt>
                <c:pt idx="1869">
                  <c:v>44628.693171296298</c:v>
                </c:pt>
                <c:pt idx="1870">
                  <c:v>44628.69390046296</c:v>
                </c:pt>
                <c:pt idx="1871">
                  <c:v>44628.69462962963</c:v>
                </c:pt>
                <c:pt idx="1872">
                  <c:v>44628.695347222223</c:v>
                </c:pt>
                <c:pt idx="1873">
                  <c:v>44628.696076388886</c:v>
                </c:pt>
                <c:pt idx="1874">
                  <c:v>44628.696805555555</c:v>
                </c:pt>
                <c:pt idx="1875">
                  <c:v>44628.697523148148</c:v>
                </c:pt>
                <c:pt idx="1876">
                  <c:v>44628.698252314818</c:v>
                </c:pt>
                <c:pt idx="1877">
                  <c:v>44628.698981481481</c:v>
                </c:pt>
                <c:pt idx="1878">
                  <c:v>44628.699699074074</c:v>
                </c:pt>
                <c:pt idx="1879">
                  <c:v>44628.700428240743</c:v>
                </c:pt>
                <c:pt idx="1880">
                  <c:v>44628.701157407406</c:v>
                </c:pt>
                <c:pt idx="1881">
                  <c:v>44628.701874999999</c:v>
                </c:pt>
                <c:pt idx="1882">
                  <c:v>44628.702604166669</c:v>
                </c:pt>
                <c:pt idx="1883">
                  <c:v>44628.703333333331</c:v>
                </c:pt>
                <c:pt idx="1884">
                  <c:v>44628.704050925924</c:v>
                </c:pt>
                <c:pt idx="1885">
                  <c:v>44628.704780092594</c:v>
                </c:pt>
                <c:pt idx="1886">
                  <c:v>44628.705509259256</c:v>
                </c:pt>
                <c:pt idx="1887">
                  <c:v>44628.706226851849</c:v>
                </c:pt>
                <c:pt idx="1888">
                  <c:v>44628.706956018519</c:v>
                </c:pt>
                <c:pt idx="1889">
                  <c:v>44628.707685185182</c:v>
                </c:pt>
                <c:pt idx="1890">
                  <c:v>44628.708402777775</c:v>
                </c:pt>
                <c:pt idx="1891">
                  <c:v>44628.709131944444</c:v>
                </c:pt>
                <c:pt idx="1892">
                  <c:v>44628.709861111114</c:v>
                </c:pt>
                <c:pt idx="1893">
                  <c:v>44628.710578703707</c:v>
                </c:pt>
                <c:pt idx="1894">
                  <c:v>44628.71130787037</c:v>
                </c:pt>
                <c:pt idx="1895">
                  <c:v>44628.712037037039</c:v>
                </c:pt>
                <c:pt idx="1896">
                  <c:v>44628.712754629632</c:v>
                </c:pt>
                <c:pt idx="1897">
                  <c:v>44628.713483796295</c:v>
                </c:pt>
                <c:pt idx="1898">
                  <c:v>44628.714212962965</c:v>
                </c:pt>
                <c:pt idx="1899">
                  <c:v>44628.714930555558</c:v>
                </c:pt>
                <c:pt idx="1900">
                  <c:v>44628.71565972222</c:v>
                </c:pt>
                <c:pt idx="1901">
                  <c:v>44628.71638888889</c:v>
                </c:pt>
                <c:pt idx="1902">
                  <c:v>44628.717106481483</c:v>
                </c:pt>
                <c:pt idx="1903">
                  <c:v>44628.717835648145</c:v>
                </c:pt>
                <c:pt idx="1904">
                  <c:v>44628.718564814815</c:v>
                </c:pt>
                <c:pt idx="1905">
                  <c:v>44628.719282407408</c:v>
                </c:pt>
                <c:pt idx="1906">
                  <c:v>44628.720011574071</c:v>
                </c:pt>
                <c:pt idx="1907">
                  <c:v>44628.72074074074</c:v>
                </c:pt>
                <c:pt idx="1908">
                  <c:v>44628.721458333333</c:v>
                </c:pt>
                <c:pt idx="1909">
                  <c:v>44628.722187500003</c:v>
                </c:pt>
                <c:pt idx="1910">
                  <c:v>44628.722962962966</c:v>
                </c:pt>
                <c:pt idx="1911">
                  <c:v>44628.723692129628</c:v>
                </c:pt>
                <c:pt idx="1912">
                  <c:v>44628.724421296298</c:v>
                </c:pt>
                <c:pt idx="1913">
                  <c:v>44628.725138888891</c:v>
                </c:pt>
                <c:pt idx="1914">
                  <c:v>44628.725868055553</c:v>
                </c:pt>
                <c:pt idx="1915">
                  <c:v>44628.726597222223</c:v>
                </c:pt>
                <c:pt idx="1916">
                  <c:v>44628.727314814816</c:v>
                </c:pt>
                <c:pt idx="1917">
                  <c:v>44628.728043981479</c:v>
                </c:pt>
                <c:pt idx="1918">
                  <c:v>44628.728773148148</c:v>
                </c:pt>
                <c:pt idx="1919">
                  <c:v>44628.729490740741</c:v>
                </c:pt>
                <c:pt idx="1920">
                  <c:v>44628.730219907404</c:v>
                </c:pt>
                <c:pt idx="1921">
                  <c:v>44628.730949074074</c:v>
                </c:pt>
                <c:pt idx="1922">
                  <c:v>44628.731666666667</c:v>
                </c:pt>
                <c:pt idx="1923">
                  <c:v>44628.732395833336</c:v>
                </c:pt>
                <c:pt idx="1924">
                  <c:v>44628.733124999999</c:v>
                </c:pt>
                <c:pt idx="1925">
                  <c:v>44628.733842592592</c:v>
                </c:pt>
                <c:pt idx="1926">
                  <c:v>44628.734571759262</c:v>
                </c:pt>
                <c:pt idx="1927">
                  <c:v>44628.735300925924</c:v>
                </c:pt>
                <c:pt idx="1928">
                  <c:v>44628.736018518517</c:v>
                </c:pt>
                <c:pt idx="1929">
                  <c:v>44628.736747685187</c:v>
                </c:pt>
                <c:pt idx="1930">
                  <c:v>44628.737476851849</c:v>
                </c:pt>
                <c:pt idx="1931">
                  <c:v>44628.738194444442</c:v>
                </c:pt>
                <c:pt idx="1932">
                  <c:v>44628.738923611112</c:v>
                </c:pt>
                <c:pt idx="1933">
                  <c:v>44628.739652777775</c:v>
                </c:pt>
                <c:pt idx="1934">
                  <c:v>44628.740370370368</c:v>
                </c:pt>
                <c:pt idx="1935">
                  <c:v>44628.741099537037</c:v>
                </c:pt>
                <c:pt idx="1936">
                  <c:v>44628.741828703707</c:v>
                </c:pt>
                <c:pt idx="1937">
                  <c:v>44628.742546296293</c:v>
                </c:pt>
                <c:pt idx="1938">
                  <c:v>44628.743275462963</c:v>
                </c:pt>
                <c:pt idx="1939">
                  <c:v>44628.744004629632</c:v>
                </c:pt>
                <c:pt idx="1940">
                  <c:v>44628.744722222225</c:v>
                </c:pt>
                <c:pt idx="1941">
                  <c:v>44628.745497685188</c:v>
                </c:pt>
                <c:pt idx="1942">
                  <c:v>44628.74622685185</c:v>
                </c:pt>
                <c:pt idx="1943">
                  <c:v>44628.74695601852</c:v>
                </c:pt>
                <c:pt idx="1944">
                  <c:v>44628.747673611113</c:v>
                </c:pt>
                <c:pt idx="1945">
                  <c:v>44628.748402777775</c:v>
                </c:pt>
                <c:pt idx="1946">
                  <c:v>44628.749131944445</c:v>
                </c:pt>
                <c:pt idx="1947">
                  <c:v>44628.749849537038</c:v>
                </c:pt>
                <c:pt idx="1948">
                  <c:v>44628.750578703701</c:v>
                </c:pt>
                <c:pt idx="1949">
                  <c:v>44628.751307870371</c:v>
                </c:pt>
                <c:pt idx="1950">
                  <c:v>44628.75203703704</c:v>
                </c:pt>
                <c:pt idx="1951">
                  <c:v>44628.752754629626</c:v>
                </c:pt>
                <c:pt idx="1952">
                  <c:v>44628.753483796296</c:v>
                </c:pt>
                <c:pt idx="1953">
                  <c:v>44628.754201388889</c:v>
                </c:pt>
                <c:pt idx="1954">
                  <c:v>44628.754930555559</c:v>
                </c:pt>
                <c:pt idx="1955">
                  <c:v>44628.755659722221</c:v>
                </c:pt>
                <c:pt idx="1956">
                  <c:v>44628.756377314814</c:v>
                </c:pt>
                <c:pt idx="1957">
                  <c:v>44628.757106481484</c:v>
                </c:pt>
                <c:pt idx="1958">
                  <c:v>44628.757835648146</c:v>
                </c:pt>
                <c:pt idx="1959">
                  <c:v>44628.758553240739</c:v>
                </c:pt>
                <c:pt idx="1960">
                  <c:v>44628.759282407409</c:v>
                </c:pt>
                <c:pt idx="1961">
                  <c:v>44628.760011574072</c:v>
                </c:pt>
                <c:pt idx="1962">
                  <c:v>44628.760729166665</c:v>
                </c:pt>
                <c:pt idx="1963">
                  <c:v>44628.761458333334</c:v>
                </c:pt>
                <c:pt idx="1964">
                  <c:v>44628.762187499997</c:v>
                </c:pt>
                <c:pt idx="1965">
                  <c:v>44628.762916666667</c:v>
                </c:pt>
                <c:pt idx="1966">
                  <c:v>44628.76363425926</c:v>
                </c:pt>
                <c:pt idx="1967">
                  <c:v>44628.764409722222</c:v>
                </c:pt>
                <c:pt idx="1968">
                  <c:v>44628.765138888892</c:v>
                </c:pt>
                <c:pt idx="1969">
                  <c:v>44628.765868055554</c:v>
                </c:pt>
                <c:pt idx="1970">
                  <c:v>44628.766585648147</c:v>
                </c:pt>
                <c:pt idx="1971">
                  <c:v>44628.767314814817</c:v>
                </c:pt>
                <c:pt idx="1972">
                  <c:v>44628.768043981479</c:v>
                </c:pt>
                <c:pt idx="1973">
                  <c:v>44628.768761574072</c:v>
                </c:pt>
                <c:pt idx="1974">
                  <c:v>44628.769490740742</c:v>
                </c:pt>
                <c:pt idx="1975">
                  <c:v>44628.770219907405</c:v>
                </c:pt>
                <c:pt idx="1976">
                  <c:v>44628.770937499998</c:v>
                </c:pt>
                <c:pt idx="1977">
                  <c:v>44628.771666666667</c:v>
                </c:pt>
                <c:pt idx="1978">
                  <c:v>44628.77239583333</c:v>
                </c:pt>
                <c:pt idx="1979">
                  <c:v>44628.773113425923</c:v>
                </c:pt>
                <c:pt idx="1980">
                  <c:v>44628.773842592593</c:v>
                </c:pt>
                <c:pt idx="1981">
                  <c:v>44628.774571759262</c:v>
                </c:pt>
                <c:pt idx="1982">
                  <c:v>44628.775300925925</c:v>
                </c:pt>
                <c:pt idx="1983">
                  <c:v>44628.776076388887</c:v>
                </c:pt>
                <c:pt idx="1984">
                  <c:v>44628.77679398148</c:v>
                </c:pt>
                <c:pt idx="1985">
                  <c:v>44628.77752314815</c:v>
                </c:pt>
                <c:pt idx="1986">
                  <c:v>44628.778252314813</c:v>
                </c:pt>
                <c:pt idx="1987">
                  <c:v>44628.778969907406</c:v>
                </c:pt>
                <c:pt idx="1988">
                  <c:v>44628.779699074075</c:v>
                </c:pt>
                <c:pt idx="1989">
                  <c:v>44628.780428240738</c:v>
                </c:pt>
                <c:pt idx="1990">
                  <c:v>44628.781145833331</c:v>
                </c:pt>
                <c:pt idx="1991">
                  <c:v>44628.781875000001</c:v>
                </c:pt>
                <c:pt idx="1992">
                  <c:v>44628.782604166663</c:v>
                </c:pt>
                <c:pt idx="1993">
                  <c:v>44628.783321759256</c:v>
                </c:pt>
                <c:pt idx="1994">
                  <c:v>44628.784050925926</c:v>
                </c:pt>
                <c:pt idx="1995">
                  <c:v>44628.784780092596</c:v>
                </c:pt>
                <c:pt idx="1996">
                  <c:v>44628.785497685189</c:v>
                </c:pt>
                <c:pt idx="1997">
                  <c:v>44628.786226851851</c:v>
                </c:pt>
                <c:pt idx="1998">
                  <c:v>44628.786956018521</c:v>
                </c:pt>
                <c:pt idx="1999">
                  <c:v>44628.787673611114</c:v>
                </c:pt>
                <c:pt idx="2000">
                  <c:v>44628.788402777776</c:v>
                </c:pt>
                <c:pt idx="2001">
                  <c:v>44628.789131944446</c:v>
                </c:pt>
                <c:pt idx="2002">
                  <c:v>44628.789849537039</c:v>
                </c:pt>
                <c:pt idx="2003">
                  <c:v>44628.790578703702</c:v>
                </c:pt>
                <c:pt idx="2004">
                  <c:v>44628.791307870371</c:v>
                </c:pt>
                <c:pt idx="2005">
                  <c:v>44628.792025462964</c:v>
                </c:pt>
                <c:pt idx="2006">
                  <c:v>44628.792754629627</c:v>
                </c:pt>
                <c:pt idx="2007">
                  <c:v>44628.793483796297</c:v>
                </c:pt>
                <c:pt idx="2008">
                  <c:v>44628.79420138889</c:v>
                </c:pt>
                <c:pt idx="2009">
                  <c:v>44628.794930555552</c:v>
                </c:pt>
                <c:pt idx="2010">
                  <c:v>44628.795659722222</c:v>
                </c:pt>
                <c:pt idx="2011">
                  <c:v>44628.796377314815</c:v>
                </c:pt>
                <c:pt idx="2012">
                  <c:v>44628.797106481485</c:v>
                </c:pt>
                <c:pt idx="2013">
                  <c:v>44628.797835648147</c:v>
                </c:pt>
                <c:pt idx="2014">
                  <c:v>44628.79855324074</c:v>
                </c:pt>
                <c:pt idx="2015">
                  <c:v>44628.79928240741</c:v>
                </c:pt>
                <c:pt idx="2016">
                  <c:v>44628.800011574072</c:v>
                </c:pt>
                <c:pt idx="2017">
                  <c:v>44628.800729166665</c:v>
                </c:pt>
                <c:pt idx="2018">
                  <c:v>44628.801458333335</c:v>
                </c:pt>
                <c:pt idx="2019">
                  <c:v>44628.802187499998</c:v>
                </c:pt>
                <c:pt idx="2020">
                  <c:v>44628.802905092591</c:v>
                </c:pt>
                <c:pt idx="2021">
                  <c:v>44628.80363425926</c:v>
                </c:pt>
                <c:pt idx="2022">
                  <c:v>44628.804363425923</c:v>
                </c:pt>
                <c:pt idx="2023">
                  <c:v>44628.805081018516</c:v>
                </c:pt>
                <c:pt idx="2024">
                  <c:v>44628.805810185186</c:v>
                </c:pt>
                <c:pt idx="2025">
                  <c:v>44628.806539351855</c:v>
                </c:pt>
                <c:pt idx="2026">
                  <c:v>44628.807268518518</c:v>
                </c:pt>
                <c:pt idx="2027">
                  <c:v>44628.807986111111</c:v>
                </c:pt>
                <c:pt idx="2028">
                  <c:v>44628.808715277781</c:v>
                </c:pt>
                <c:pt idx="2029">
                  <c:v>44628.809490740743</c:v>
                </c:pt>
                <c:pt idx="2030">
                  <c:v>44628.810219907406</c:v>
                </c:pt>
                <c:pt idx="2031">
                  <c:v>44628.810937499999</c:v>
                </c:pt>
                <c:pt idx="2032">
                  <c:v>44628.811666666668</c:v>
                </c:pt>
                <c:pt idx="2033">
                  <c:v>44628.812395833331</c:v>
                </c:pt>
                <c:pt idx="2034">
                  <c:v>44628.813113425924</c:v>
                </c:pt>
                <c:pt idx="2035">
                  <c:v>44628.813842592594</c:v>
                </c:pt>
                <c:pt idx="2036">
                  <c:v>44628.814571759256</c:v>
                </c:pt>
                <c:pt idx="2037">
                  <c:v>44628.815289351849</c:v>
                </c:pt>
                <c:pt idx="2038">
                  <c:v>44628.816018518519</c:v>
                </c:pt>
                <c:pt idx="2039">
                  <c:v>44628.816747685189</c:v>
                </c:pt>
                <c:pt idx="2040">
                  <c:v>44628.817465277774</c:v>
                </c:pt>
                <c:pt idx="2041">
                  <c:v>44628.818194444444</c:v>
                </c:pt>
                <c:pt idx="2042">
                  <c:v>44628.818923611114</c:v>
                </c:pt>
                <c:pt idx="2043">
                  <c:v>44628.819641203707</c:v>
                </c:pt>
                <c:pt idx="2044">
                  <c:v>44628.820370370369</c:v>
                </c:pt>
                <c:pt idx="2045">
                  <c:v>44628.821099537039</c:v>
                </c:pt>
                <c:pt idx="2046">
                  <c:v>44628.821817129632</c:v>
                </c:pt>
                <c:pt idx="2047">
                  <c:v>44628.822546296295</c:v>
                </c:pt>
                <c:pt idx="2048">
                  <c:v>44628.823275462964</c:v>
                </c:pt>
                <c:pt idx="2049">
                  <c:v>44628.823993055557</c:v>
                </c:pt>
                <c:pt idx="2050">
                  <c:v>44628.82472222222</c:v>
                </c:pt>
                <c:pt idx="2051">
                  <c:v>44628.82545138889</c:v>
                </c:pt>
                <c:pt idx="2052">
                  <c:v>44628.826168981483</c:v>
                </c:pt>
                <c:pt idx="2053">
                  <c:v>44628.826898148145</c:v>
                </c:pt>
                <c:pt idx="2054">
                  <c:v>44628.827627314815</c:v>
                </c:pt>
                <c:pt idx="2055">
                  <c:v>44628.828402777777</c:v>
                </c:pt>
                <c:pt idx="2056">
                  <c:v>44628.829131944447</c:v>
                </c:pt>
                <c:pt idx="2057">
                  <c:v>44628.82984953704</c:v>
                </c:pt>
                <c:pt idx="2058">
                  <c:v>44628.830578703702</c:v>
                </c:pt>
                <c:pt idx="2059">
                  <c:v>44628.831307870372</c:v>
                </c:pt>
                <c:pt idx="2060">
                  <c:v>44628.832025462965</c:v>
                </c:pt>
                <c:pt idx="2061">
                  <c:v>44628.832754629628</c:v>
                </c:pt>
                <c:pt idx="2062">
                  <c:v>44628.833483796298</c:v>
                </c:pt>
                <c:pt idx="2063">
                  <c:v>44628.834201388891</c:v>
                </c:pt>
                <c:pt idx="2064">
                  <c:v>44628.834930555553</c:v>
                </c:pt>
                <c:pt idx="2065">
                  <c:v>44628.835659722223</c:v>
                </c:pt>
                <c:pt idx="2066">
                  <c:v>44628.836377314816</c:v>
                </c:pt>
                <c:pt idx="2067">
                  <c:v>44628.837106481478</c:v>
                </c:pt>
                <c:pt idx="2068">
                  <c:v>44628.837824074071</c:v>
                </c:pt>
                <c:pt idx="2069">
                  <c:v>44628.838553240741</c:v>
                </c:pt>
                <c:pt idx="2070">
                  <c:v>44628.839282407411</c:v>
                </c:pt>
                <c:pt idx="2071">
                  <c:v>44628.840057870373</c:v>
                </c:pt>
                <c:pt idx="2072">
                  <c:v>44628.840787037036</c:v>
                </c:pt>
                <c:pt idx="2073">
                  <c:v>44628.841504629629</c:v>
                </c:pt>
                <c:pt idx="2074">
                  <c:v>44628.842233796298</c:v>
                </c:pt>
                <c:pt idx="2075">
                  <c:v>44628.842962962961</c:v>
                </c:pt>
                <c:pt idx="2076">
                  <c:v>44628.843680555554</c:v>
                </c:pt>
                <c:pt idx="2077">
                  <c:v>44628.844409722224</c:v>
                </c:pt>
                <c:pt idx="2078">
                  <c:v>44628.845138888886</c:v>
                </c:pt>
                <c:pt idx="2079">
                  <c:v>44628.845856481479</c:v>
                </c:pt>
                <c:pt idx="2080">
                  <c:v>44628.846585648149</c:v>
                </c:pt>
                <c:pt idx="2081">
                  <c:v>44628.847314814811</c:v>
                </c:pt>
                <c:pt idx="2082">
                  <c:v>44628.848032407404</c:v>
                </c:pt>
                <c:pt idx="2083">
                  <c:v>44628.848761574074</c:v>
                </c:pt>
                <c:pt idx="2084">
                  <c:v>44628.849490740744</c:v>
                </c:pt>
                <c:pt idx="2085">
                  <c:v>44628.850208333337</c:v>
                </c:pt>
                <c:pt idx="2086">
                  <c:v>44628.850937499999</c:v>
                </c:pt>
                <c:pt idx="2087">
                  <c:v>44628.851666666669</c:v>
                </c:pt>
                <c:pt idx="2088">
                  <c:v>44628.852384259262</c:v>
                </c:pt>
                <c:pt idx="2089">
                  <c:v>44628.853113425925</c:v>
                </c:pt>
                <c:pt idx="2090">
                  <c:v>44628.853842592594</c:v>
                </c:pt>
                <c:pt idx="2091">
                  <c:v>44628.854560185187</c:v>
                </c:pt>
                <c:pt idx="2092">
                  <c:v>44628.85528935185</c:v>
                </c:pt>
                <c:pt idx="2093">
                  <c:v>44628.856006944443</c:v>
                </c:pt>
                <c:pt idx="2094">
                  <c:v>44628.856736111113</c:v>
                </c:pt>
                <c:pt idx="2095">
                  <c:v>44628.857465277775</c:v>
                </c:pt>
                <c:pt idx="2096">
                  <c:v>44628.858194444445</c:v>
                </c:pt>
                <c:pt idx="2097">
                  <c:v>44628.858912037038</c:v>
                </c:pt>
                <c:pt idx="2098">
                  <c:v>44628.8596412037</c:v>
                </c:pt>
                <c:pt idx="2099">
                  <c:v>44628.860358796293</c:v>
                </c:pt>
                <c:pt idx="2100">
                  <c:v>44628.861087962963</c:v>
                </c:pt>
                <c:pt idx="2101">
                  <c:v>44628.861817129633</c:v>
                </c:pt>
                <c:pt idx="2102">
                  <c:v>44628.862546296295</c:v>
                </c:pt>
                <c:pt idx="2103">
                  <c:v>44628.863263888888</c:v>
                </c:pt>
                <c:pt idx="2104">
                  <c:v>44628.863993055558</c:v>
                </c:pt>
                <c:pt idx="2105">
                  <c:v>44628.864722222221</c:v>
                </c:pt>
                <c:pt idx="2106">
                  <c:v>44628.865439814814</c:v>
                </c:pt>
                <c:pt idx="2107">
                  <c:v>44628.866168981483</c:v>
                </c:pt>
                <c:pt idx="2108">
                  <c:v>44628.866886574076</c:v>
                </c:pt>
                <c:pt idx="2109">
                  <c:v>44628.867615740739</c:v>
                </c:pt>
                <c:pt idx="2110">
                  <c:v>44628.868344907409</c:v>
                </c:pt>
                <c:pt idx="2111">
                  <c:v>44628.869074074071</c:v>
                </c:pt>
                <c:pt idx="2112">
                  <c:v>44628.869791666664</c:v>
                </c:pt>
                <c:pt idx="2113">
                  <c:v>44628.870520833334</c:v>
                </c:pt>
                <c:pt idx="2114">
                  <c:v>44628.871249999997</c:v>
                </c:pt>
                <c:pt idx="2115">
                  <c:v>44628.871967592589</c:v>
                </c:pt>
                <c:pt idx="2116">
                  <c:v>44628.872696759259</c:v>
                </c:pt>
                <c:pt idx="2117">
                  <c:v>44628.873425925929</c:v>
                </c:pt>
                <c:pt idx="2118">
                  <c:v>44628.874143518522</c:v>
                </c:pt>
                <c:pt idx="2119">
                  <c:v>44628.874872685185</c:v>
                </c:pt>
                <c:pt idx="2120">
                  <c:v>44628.875601851854</c:v>
                </c:pt>
                <c:pt idx="2121">
                  <c:v>44628.876319444447</c:v>
                </c:pt>
                <c:pt idx="2122">
                  <c:v>44628.87704861111</c:v>
                </c:pt>
                <c:pt idx="2123">
                  <c:v>44628.87777777778</c:v>
                </c:pt>
                <c:pt idx="2124">
                  <c:v>44628.878495370373</c:v>
                </c:pt>
                <c:pt idx="2125">
                  <c:v>44628.879224537035</c:v>
                </c:pt>
                <c:pt idx="2126">
                  <c:v>44628.879953703705</c:v>
                </c:pt>
                <c:pt idx="2127">
                  <c:v>44628.880671296298</c:v>
                </c:pt>
                <c:pt idx="2128">
                  <c:v>44628.88140046296</c:v>
                </c:pt>
                <c:pt idx="2129">
                  <c:v>44628.88212962963</c:v>
                </c:pt>
                <c:pt idx="2130">
                  <c:v>44628.8828587963</c:v>
                </c:pt>
                <c:pt idx="2131">
                  <c:v>44628.883576388886</c:v>
                </c:pt>
                <c:pt idx="2132">
                  <c:v>44628.884305555555</c:v>
                </c:pt>
                <c:pt idx="2133">
                  <c:v>44628.885034722225</c:v>
                </c:pt>
                <c:pt idx="2134">
                  <c:v>44628.885752314818</c:v>
                </c:pt>
                <c:pt idx="2135">
                  <c:v>44628.886481481481</c:v>
                </c:pt>
                <c:pt idx="2136">
                  <c:v>44628.88721064815</c:v>
                </c:pt>
                <c:pt idx="2137">
                  <c:v>44628.887928240743</c:v>
                </c:pt>
                <c:pt idx="2138">
                  <c:v>44628.888657407406</c:v>
                </c:pt>
                <c:pt idx="2139">
                  <c:v>44628.889386574076</c:v>
                </c:pt>
                <c:pt idx="2140">
                  <c:v>44628.890104166669</c:v>
                </c:pt>
                <c:pt idx="2141">
                  <c:v>44628.890833333331</c:v>
                </c:pt>
                <c:pt idx="2142">
                  <c:v>44628.891562500001</c:v>
                </c:pt>
                <c:pt idx="2143">
                  <c:v>44628.892280092594</c:v>
                </c:pt>
                <c:pt idx="2144">
                  <c:v>44628.893009259256</c:v>
                </c:pt>
                <c:pt idx="2145">
                  <c:v>44628.893738425926</c:v>
                </c:pt>
                <c:pt idx="2146">
                  <c:v>44628.894467592596</c:v>
                </c:pt>
                <c:pt idx="2147">
                  <c:v>44628.895185185182</c:v>
                </c:pt>
                <c:pt idx="2148">
                  <c:v>44628.895914351851</c:v>
                </c:pt>
                <c:pt idx="2149">
                  <c:v>44628.896643518521</c:v>
                </c:pt>
                <c:pt idx="2150">
                  <c:v>44628.897372685184</c:v>
                </c:pt>
                <c:pt idx="2151">
                  <c:v>44628.898090277777</c:v>
                </c:pt>
                <c:pt idx="2152">
                  <c:v>44628.898819444446</c:v>
                </c:pt>
                <c:pt idx="2153">
                  <c:v>44628.899548611109</c:v>
                </c:pt>
                <c:pt idx="2154">
                  <c:v>44628.900266203702</c:v>
                </c:pt>
                <c:pt idx="2155">
                  <c:v>44628.900995370372</c:v>
                </c:pt>
                <c:pt idx="2156">
                  <c:v>44628.901724537034</c:v>
                </c:pt>
                <c:pt idx="2157">
                  <c:v>44628.902442129627</c:v>
                </c:pt>
                <c:pt idx="2158">
                  <c:v>44628.903171296297</c:v>
                </c:pt>
                <c:pt idx="2159">
                  <c:v>44628.903900462959</c:v>
                </c:pt>
                <c:pt idx="2160">
                  <c:v>44628.904618055552</c:v>
                </c:pt>
                <c:pt idx="2161">
                  <c:v>44628.905347222222</c:v>
                </c:pt>
                <c:pt idx="2162">
                  <c:v>44628.906076388892</c:v>
                </c:pt>
                <c:pt idx="2163">
                  <c:v>44628.906793981485</c:v>
                </c:pt>
                <c:pt idx="2164">
                  <c:v>44628.907523148147</c:v>
                </c:pt>
                <c:pt idx="2165">
                  <c:v>44628.908252314817</c:v>
                </c:pt>
                <c:pt idx="2166">
                  <c:v>44628.90896990741</c:v>
                </c:pt>
                <c:pt idx="2167">
                  <c:v>44628.909745370373</c:v>
                </c:pt>
                <c:pt idx="2168">
                  <c:v>44628.910474537035</c:v>
                </c:pt>
                <c:pt idx="2169">
                  <c:v>44628.911192129628</c:v>
                </c:pt>
                <c:pt idx="2170">
                  <c:v>44628.911921296298</c:v>
                </c:pt>
                <c:pt idx="2171">
                  <c:v>44628.91265046296</c:v>
                </c:pt>
                <c:pt idx="2172">
                  <c:v>44628.913368055553</c:v>
                </c:pt>
                <c:pt idx="2173">
                  <c:v>44628.914143518516</c:v>
                </c:pt>
                <c:pt idx="2174">
                  <c:v>44628.914872685185</c:v>
                </c:pt>
                <c:pt idx="2175">
                  <c:v>44628.915590277778</c:v>
                </c:pt>
                <c:pt idx="2176">
                  <c:v>44628.916319444441</c:v>
                </c:pt>
                <c:pt idx="2177">
                  <c:v>44628.917048611111</c:v>
                </c:pt>
                <c:pt idx="2178">
                  <c:v>44628.917766203704</c:v>
                </c:pt>
                <c:pt idx="2179">
                  <c:v>44628.918541666666</c:v>
                </c:pt>
                <c:pt idx="2180">
                  <c:v>44628.919270833336</c:v>
                </c:pt>
                <c:pt idx="2181">
                  <c:v>44628.92</c:v>
                </c:pt>
                <c:pt idx="2182">
                  <c:v>44628.920729166668</c:v>
                </c:pt>
                <c:pt idx="2183">
                  <c:v>44628.921446759261</c:v>
                </c:pt>
                <c:pt idx="2184">
                  <c:v>44628.922175925924</c:v>
                </c:pt>
                <c:pt idx="2185">
                  <c:v>44628.922951388886</c:v>
                </c:pt>
                <c:pt idx="2186">
                  <c:v>44628.923668981479</c:v>
                </c:pt>
                <c:pt idx="2187">
                  <c:v>44628.924398148149</c:v>
                </c:pt>
                <c:pt idx="2188">
                  <c:v>44628.925127314818</c:v>
                </c:pt>
                <c:pt idx="2189">
                  <c:v>44628.925844907404</c:v>
                </c:pt>
                <c:pt idx="2190">
                  <c:v>44628.926574074074</c:v>
                </c:pt>
                <c:pt idx="2191">
                  <c:v>44628.927349537036</c:v>
                </c:pt>
                <c:pt idx="2192">
                  <c:v>44628.928067129629</c:v>
                </c:pt>
                <c:pt idx="2193">
                  <c:v>44628.928796296299</c:v>
                </c:pt>
                <c:pt idx="2194">
                  <c:v>44628.929525462961</c:v>
                </c:pt>
                <c:pt idx="2195">
                  <c:v>44628.930243055554</c:v>
                </c:pt>
                <c:pt idx="2196">
                  <c:v>44628.930972222224</c:v>
                </c:pt>
                <c:pt idx="2197">
                  <c:v>44628.931747685187</c:v>
                </c:pt>
                <c:pt idx="2198">
                  <c:v>44628.932476851849</c:v>
                </c:pt>
                <c:pt idx="2199">
                  <c:v>44628.933194444442</c:v>
                </c:pt>
                <c:pt idx="2200">
                  <c:v>44628.933923611112</c:v>
                </c:pt>
                <c:pt idx="2201">
                  <c:v>44628.934652777774</c:v>
                </c:pt>
                <c:pt idx="2202">
                  <c:v>44628.935370370367</c:v>
                </c:pt>
                <c:pt idx="2203">
                  <c:v>44628.936145833337</c:v>
                </c:pt>
                <c:pt idx="2204">
                  <c:v>44628.936874999999</c:v>
                </c:pt>
                <c:pt idx="2205">
                  <c:v>44628.937592592592</c:v>
                </c:pt>
                <c:pt idx="2206">
                  <c:v>44628.938321759262</c:v>
                </c:pt>
                <c:pt idx="2207">
                  <c:v>44628.939050925925</c:v>
                </c:pt>
                <c:pt idx="2208">
                  <c:v>44628.939768518518</c:v>
                </c:pt>
                <c:pt idx="2209">
                  <c:v>44628.94054398148</c:v>
                </c:pt>
                <c:pt idx="2210">
                  <c:v>44628.94127314815</c:v>
                </c:pt>
                <c:pt idx="2211">
                  <c:v>44628.941990740743</c:v>
                </c:pt>
                <c:pt idx="2212">
                  <c:v>44628.942719907405</c:v>
                </c:pt>
                <c:pt idx="2213">
                  <c:v>44628.943449074075</c:v>
                </c:pt>
                <c:pt idx="2214">
                  <c:v>44628.944166666668</c:v>
                </c:pt>
                <c:pt idx="2215">
                  <c:v>44628.944953703707</c:v>
                </c:pt>
                <c:pt idx="2216">
                  <c:v>44628.945671296293</c:v>
                </c:pt>
                <c:pt idx="2217">
                  <c:v>44628.946400462963</c:v>
                </c:pt>
                <c:pt idx="2218">
                  <c:v>44628.947129629632</c:v>
                </c:pt>
                <c:pt idx="2219">
                  <c:v>44628.947847222225</c:v>
                </c:pt>
                <c:pt idx="2220">
                  <c:v>44628.948576388888</c:v>
                </c:pt>
                <c:pt idx="2221">
                  <c:v>44628.94935185185</c:v>
                </c:pt>
                <c:pt idx="2222">
                  <c:v>44628.950069444443</c:v>
                </c:pt>
                <c:pt idx="2223">
                  <c:v>44628.950798611113</c:v>
                </c:pt>
                <c:pt idx="2224">
                  <c:v>44628.951527777775</c:v>
                </c:pt>
                <c:pt idx="2225">
                  <c:v>44628.952245370368</c:v>
                </c:pt>
                <c:pt idx="2226">
                  <c:v>44628.952974537038</c:v>
                </c:pt>
                <c:pt idx="2227">
                  <c:v>44628.953750000001</c:v>
                </c:pt>
                <c:pt idx="2228">
                  <c:v>44628.954467592594</c:v>
                </c:pt>
                <c:pt idx="2229">
                  <c:v>44628.955196759256</c:v>
                </c:pt>
                <c:pt idx="2230">
                  <c:v>44628.955925925926</c:v>
                </c:pt>
                <c:pt idx="2231">
                  <c:v>44628.956643518519</c:v>
                </c:pt>
                <c:pt idx="2232">
                  <c:v>44628.957372685189</c:v>
                </c:pt>
                <c:pt idx="2233">
                  <c:v>44628.958148148151</c:v>
                </c:pt>
                <c:pt idx="2234">
                  <c:v>44628.958877314813</c:v>
                </c:pt>
                <c:pt idx="2235">
                  <c:v>44628.959594907406</c:v>
                </c:pt>
                <c:pt idx="2236">
                  <c:v>44628.960324074076</c:v>
                </c:pt>
                <c:pt idx="2237">
                  <c:v>44628.961053240739</c:v>
                </c:pt>
                <c:pt idx="2238">
                  <c:v>44628.961770833332</c:v>
                </c:pt>
                <c:pt idx="2239">
                  <c:v>44628.962546296294</c:v>
                </c:pt>
                <c:pt idx="2240">
                  <c:v>44628.963275462964</c:v>
                </c:pt>
                <c:pt idx="2241">
                  <c:v>44628.963993055557</c:v>
                </c:pt>
                <c:pt idx="2242">
                  <c:v>44628.964722222219</c:v>
                </c:pt>
                <c:pt idx="2243">
                  <c:v>44628.965451388889</c:v>
                </c:pt>
                <c:pt idx="2244">
                  <c:v>44628.966168981482</c:v>
                </c:pt>
                <c:pt idx="2245">
                  <c:v>44628.966944444444</c:v>
                </c:pt>
                <c:pt idx="2246">
                  <c:v>44628.967673611114</c:v>
                </c:pt>
                <c:pt idx="2247">
                  <c:v>44628.968391203707</c:v>
                </c:pt>
                <c:pt idx="2248">
                  <c:v>44628.96912037037</c:v>
                </c:pt>
                <c:pt idx="2249">
                  <c:v>44628.969849537039</c:v>
                </c:pt>
                <c:pt idx="2250">
                  <c:v>44628.970567129632</c:v>
                </c:pt>
                <c:pt idx="2251">
                  <c:v>44628.971296296295</c:v>
                </c:pt>
                <c:pt idx="2252">
                  <c:v>44628.972025462965</c:v>
                </c:pt>
                <c:pt idx="2253">
                  <c:v>44628.972743055558</c:v>
                </c:pt>
                <c:pt idx="2254">
                  <c:v>44628.97347222222</c:v>
                </c:pt>
                <c:pt idx="2255">
                  <c:v>44628.974189814813</c:v>
                </c:pt>
                <c:pt idx="2256">
                  <c:v>44628.974918981483</c:v>
                </c:pt>
                <c:pt idx="2257">
                  <c:v>44628.975648148145</c:v>
                </c:pt>
                <c:pt idx="2258">
                  <c:v>44628.976365740738</c:v>
                </c:pt>
                <c:pt idx="2259">
                  <c:v>44628.977094907408</c:v>
                </c:pt>
                <c:pt idx="2260">
                  <c:v>44628.977824074071</c:v>
                </c:pt>
                <c:pt idx="2261">
                  <c:v>44628.978587962964</c:v>
                </c:pt>
                <c:pt idx="2262">
                  <c:v>44628.979317129626</c:v>
                </c:pt>
                <c:pt idx="2263">
                  <c:v>44628.980034722219</c:v>
                </c:pt>
                <c:pt idx="2264">
                  <c:v>44628.980763888889</c:v>
                </c:pt>
                <c:pt idx="2265">
                  <c:v>44628.981493055559</c:v>
                </c:pt>
                <c:pt idx="2266">
                  <c:v>44628.982210648152</c:v>
                </c:pt>
                <c:pt idx="2267">
                  <c:v>44628.982986111114</c:v>
                </c:pt>
                <c:pt idx="2268">
                  <c:v>44628.983715277776</c:v>
                </c:pt>
                <c:pt idx="2269">
                  <c:v>44628.984444444446</c:v>
                </c:pt>
                <c:pt idx="2270">
                  <c:v>44628.985162037039</c:v>
                </c:pt>
                <c:pt idx="2271">
                  <c:v>44628.985891203702</c:v>
                </c:pt>
                <c:pt idx="2272">
                  <c:v>44628.986608796295</c:v>
                </c:pt>
                <c:pt idx="2273">
                  <c:v>44628.987384259257</c:v>
                </c:pt>
                <c:pt idx="2274">
                  <c:v>44628.988113425927</c:v>
                </c:pt>
                <c:pt idx="2275">
                  <c:v>44628.988842592589</c:v>
                </c:pt>
                <c:pt idx="2276">
                  <c:v>44628.989571759259</c:v>
                </c:pt>
                <c:pt idx="2277">
                  <c:v>44628.990289351852</c:v>
                </c:pt>
                <c:pt idx="2278">
                  <c:v>44628.991018518522</c:v>
                </c:pt>
                <c:pt idx="2279">
                  <c:v>44628.991747685184</c:v>
                </c:pt>
                <c:pt idx="2280">
                  <c:v>44628.992465277777</c:v>
                </c:pt>
                <c:pt idx="2281">
                  <c:v>44628.993194444447</c:v>
                </c:pt>
                <c:pt idx="2282">
                  <c:v>44628.993923611109</c:v>
                </c:pt>
                <c:pt idx="2283">
                  <c:v>44628.994652777779</c:v>
                </c:pt>
                <c:pt idx="2284">
                  <c:v>44628.995370370372</c:v>
                </c:pt>
                <c:pt idx="2285">
                  <c:v>44628.996099537035</c:v>
                </c:pt>
                <c:pt idx="2286">
                  <c:v>44628.996828703705</c:v>
                </c:pt>
                <c:pt idx="2287">
                  <c:v>44628.997546296298</c:v>
                </c:pt>
                <c:pt idx="2288">
                  <c:v>44628.99827546296</c:v>
                </c:pt>
                <c:pt idx="2289">
                  <c:v>44628.99900462963</c:v>
                </c:pt>
                <c:pt idx="2290">
                  <c:v>44628.999722222223</c:v>
                </c:pt>
                <c:pt idx="2291">
                  <c:v>44629.000451388885</c:v>
                </c:pt>
                <c:pt idx="2292">
                  <c:v>44629.001180555555</c:v>
                </c:pt>
                <c:pt idx="2293">
                  <c:v>44629.001909722225</c:v>
                </c:pt>
                <c:pt idx="2294">
                  <c:v>44629.002627314818</c:v>
                </c:pt>
                <c:pt idx="2295">
                  <c:v>44629.00335648148</c:v>
                </c:pt>
                <c:pt idx="2296">
                  <c:v>44629.00408564815</c:v>
                </c:pt>
                <c:pt idx="2297">
                  <c:v>44629.004814814813</c:v>
                </c:pt>
                <c:pt idx="2298">
                  <c:v>44629.005532407406</c:v>
                </c:pt>
                <c:pt idx="2299">
                  <c:v>44629.006261574075</c:v>
                </c:pt>
                <c:pt idx="2300">
                  <c:v>44629.006990740738</c:v>
                </c:pt>
                <c:pt idx="2301">
                  <c:v>44629.007708333331</c:v>
                </c:pt>
                <c:pt idx="2302">
                  <c:v>44629.008437500001</c:v>
                </c:pt>
                <c:pt idx="2303">
                  <c:v>44629.009166666663</c:v>
                </c:pt>
                <c:pt idx="2304">
                  <c:v>44629.009895833333</c:v>
                </c:pt>
                <c:pt idx="2305">
                  <c:v>44629.010613425926</c:v>
                </c:pt>
                <c:pt idx="2306">
                  <c:v>44629.011342592596</c:v>
                </c:pt>
                <c:pt idx="2307">
                  <c:v>44629.012071759258</c:v>
                </c:pt>
                <c:pt idx="2308">
                  <c:v>44629.012789351851</c:v>
                </c:pt>
                <c:pt idx="2309">
                  <c:v>44629.013518518521</c:v>
                </c:pt>
                <c:pt idx="2310">
                  <c:v>44629.014247685183</c:v>
                </c:pt>
                <c:pt idx="2311">
                  <c:v>44629.014965277776</c:v>
                </c:pt>
                <c:pt idx="2312">
                  <c:v>44629.015694444446</c:v>
                </c:pt>
                <c:pt idx="2313">
                  <c:v>44629.016423611109</c:v>
                </c:pt>
                <c:pt idx="2314">
                  <c:v>44629.017199074071</c:v>
                </c:pt>
                <c:pt idx="2315">
                  <c:v>44629.017916666664</c:v>
                </c:pt>
                <c:pt idx="2316">
                  <c:v>44629.018645833334</c:v>
                </c:pt>
                <c:pt idx="2317">
                  <c:v>44629.019375000003</c:v>
                </c:pt>
                <c:pt idx="2318">
                  <c:v>44629.020104166666</c:v>
                </c:pt>
                <c:pt idx="2319">
                  <c:v>44629.020821759259</c:v>
                </c:pt>
                <c:pt idx="2320">
                  <c:v>44629.021550925929</c:v>
                </c:pt>
                <c:pt idx="2321">
                  <c:v>44629.022280092591</c:v>
                </c:pt>
                <c:pt idx="2322">
                  <c:v>44629.022997685184</c:v>
                </c:pt>
                <c:pt idx="2323">
                  <c:v>44629.023726851854</c:v>
                </c:pt>
                <c:pt idx="2324">
                  <c:v>44629.024456018517</c:v>
                </c:pt>
                <c:pt idx="2325">
                  <c:v>44629.025231481479</c:v>
                </c:pt>
                <c:pt idx="2326">
                  <c:v>44629.025949074072</c:v>
                </c:pt>
                <c:pt idx="2327">
                  <c:v>44629.026678240742</c:v>
                </c:pt>
                <c:pt idx="2328">
                  <c:v>44629.027407407404</c:v>
                </c:pt>
                <c:pt idx="2329">
                  <c:v>44629.028136574074</c:v>
                </c:pt>
                <c:pt idx="2330">
                  <c:v>44629.028854166667</c:v>
                </c:pt>
                <c:pt idx="2331">
                  <c:v>44629.029629629629</c:v>
                </c:pt>
                <c:pt idx="2332">
                  <c:v>44629.030358796299</c:v>
                </c:pt>
                <c:pt idx="2333">
                  <c:v>44629.031076388892</c:v>
                </c:pt>
                <c:pt idx="2334">
                  <c:v>44629.031805555554</c:v>
                </c:pt>
                <c:pt idx="2335">
                  <c:v>44629.032534722224</c:v>
                </c:pt>
                <c:pt idx="2336">
                  <c:v>44629.033252314817</c:v>
                </c:pt>
                <c:pt idx="2337">
                  <c:v>44629.03398148148</c:v>
                </c:pt>
                <c:pt idx="2338">
                  <c:v>44629.034710648149</c:v>
                </c:pt>
                <c:pt idx="2339">
                  <c:v>44629.035428240742</c:v>
                </c:pt>
                <c:pt idx="2340">
                  <c:v>44629.036157407405</c:v>
                </c:pt>
                <c:pt idx="2341">
                  <c:v>44629.036886574075</c:v>
                </c:pt>
                <c:pt idx="2342">
                  <c:v>44629.037604166668</c:v>
                </c:pt>
                <c:pt idx="2343">
                  <c:v>44629.03833333333</c:v>
                </c:pt>
                <c:pt idx="2344">
                  <c:v>44629.0390625</c:v>
                </c:pt>
                <c:pt idx="2345">
                  <c:v>44629.039780092593</c:v>
                </c:pt>
                <c:pt idx="2346">
                  <c:v>44629.040509259263</c:v>
                </c:pt>
                <c:pt idx="2347">
                  <c:v>44629.041238425925</c:v>
                </c:pt>
                <c:pt idx="2348">
                  <c:v>44629.041956018518</c:v>
                </c:pt>
                <c:pt idx="2349">
                  <c:v>44629.042685185188</c:v>
                </c:pt>
                <c:pt idx="2350">
                  <c:v>44629.043414351851</c:v>
                </c:pt>
                <c:pt idx="2351">
                  <c:v>44629.044131944444</c:v>
                </c:pt>
                <c:pt idx="2352">
                  <c:v>44629.044861111113</c:v>
                </c:pt>
                <c:pt idx="2353">
                  <c:v>44629.045590277776</c:v>
                </c:pt>
                <c:pt idx="2354">
                  <c:v>44629.046307870369</c:v>
                </c:pt>
                <c:pt idx="2355">
                  <c:v>44629.047037037039</c:v>
                </c:pt>
                <c:pt idx="2356">
                  <c:v>44629.047766203701</c:v>
                </c:pt>
                <c:pt idx="2357">
                  <c:v>44629.048495370371</c:v>
                </c:pt>
                <c:pt idx="2358">
                  <c:v>44629.049212962964</c:v>
                </c:pt>
                <c:pt idx="2359">
                  <c:v>44629.049942129626</c:v>
                </c:pt>
                <c:pt idx="2360">
                  <c:v>44629.050659722219</c:v>
                </c:pt>
                <c:pt idx="2361">
                  <c:v>44629.051388888889</c:v>
                </c:pt>
                <c:pt idx="2362">
                  <c:v>44629.052118055559</c:v>
                </c:pt>
                <c:pt idx="2363">
                  <c:v>44629.052835648145</c:v>
                </c:pt>
                <c:pt idx="2364">
                  <c:v>44629.053564814814</c:v>
                </c:pt>
                <c:pt idx="2365">
                  <c:v>44629.054293981484</c:v>
                </c:pt>
                <c:pt idx="2366">
                  <c:v>44629.055011574077</c:v>
                </c:pt>
                <c:pt idx="2367">
                  <c:v>44629.05574074074</c:v>
                </c:pt>
                <c:pt idx="2368">
                  <c:v>44629.056469907409</c:v>
                </c:pt>
                <c:pt idx="2369">
                  <c:v>44629.057187500002</c:v>
                </c:pt>
                <c:pt idx="2370">
                  <c:v>44629.057916666665</c:v>
                </c:pt>
                <c:pt idx="2371">
                  <c:v>44629.058645833335</c:v>
                </c:pt>
                <c:pt idx="2372">
                  <c:v>44629.059421296297</c:v>
                </c:pt>
                <c:pt idx="2373">
                  <c:v>44629.060150462959</c:v>
                </c:pt>
                <c:pt idx="2374">
                  <c:v>44629.060868055552</c:v>
                </c:pt>
                <c:pt idx="2375">
                  <c:v>44629.061597222222</c:v>
                </c:pt>
                <c:pt idx="2376">
                  <c:v>44629.062326388892</c:v>
                </c:pt>
                <c:pt idx="2377">
                  <c:v>44629.063043981485</c:v>
                </c:pt>
                <c:pt idx="2378">
                  <c:v>44629.063773148147</c:v>
                </c:pt>
                <c:pt idx="2379">
                  <c:v>44629.064502314817</c:v>
                </c:pt>
                <c:pt idx="2380">
                  <c:v>44629.06521990741</c:v>
                </c:pt>
                <c:pt idx="2381">
                  <c:v>44629.065949074073</c:v>
                </c:pt>
                <c:pt idx="2382">
                  <c:v>44629.066678240742</c:v>
                </c:pt>
                <c:pt idx="2383">
                  <c:v>44629.067395833335</c:v>
                </c:pt>
                <c:pt idx="2384">
                  <c:v>44629.068124999998</c:v>
                </c:pt>
                <c:pt idx="2385">
                  <c:v>44629.068842592591</c:v>
                </c:pt>
                <c:pt idx="2386">
                  <c:v>44629.069571759261</c:v>
                </c:pt>
                <c:pt idx="2387">
                  <c:v>44629.070300925923</c:v>
                </c:pt>
                <c:pt idx="2388">
                  <c:v>44629.071018518516</c:v>
                </c:pt>
                <c:pt idx="2389">
                  <c:v>44629.071747685186</c:v>
                </c:pt>
                <c:pt idx="2390">
                  <c:v>44629.072476851848</c:v>
                </c:pt>
                <c:pt idx="2391">
                  <c:v>44629.073206018518</c:v>
                </c:pt>
                <c:pt idx="2392">
                  <c:v>44629.073923611111</c:v>
                </c:pt>
                <c:pt idx="2393">
                  <c:v>44629.074652777781</c:v>
                </c:pt>
                <c:pt idx="2394">
                  <c:v>44629.075370370374</c:v>
                </c:pt>
                <c:pt idx="2395">
                  <c:v>44629.076099537036</c:v>
                </c:pt>
                <c:pt idx="2396">
                  <c:v>44629.076828703706</c:v>
                </c:pt>
                <c:pt idx="2397">
                  <c:v>44629.077546296299</c:v>
                </c:pt>
                <c:pt idx="2398">
                  <c:v>44629.078275462962</c:v>
                </c:pt>
                <c:pt idx="2399">
                  <c:v>44629.079004629632</c:v>
                </c:pt>
                <c:pt idx="2400">
                  <c:v>44629.079722222225</c:v>
                </c:pt>
                <c:pt idx="2401">
                  <c:v>44629.080451388887</c:v>
                </c:pt>
                <c:pt idx="2402">
                  <c:v>44629.081180555557</c:v>
                </c:pt>
                <c:pt idx="2403">
                  <c:v>44629.08189814815</c:v>
                </c:pt>
                <c:pt idx="2404">
                  <c:v>44629.082627314812</c:v>
                </c:pt>
                <c:pt idx="2405">
                  <c:v>44629.083356481482</c:v>
                </c:pt>
                <c:pt idx="2406">
                  <c:v>44629.084074074075</c:v>
                </c:pt>
                <c:pt idx="2407">
                  <c:v>44629.084803240738</c:v>
                </c:pt>
                <c:pt idx="2408">
                  <c:v>44629.085532407407</c:v>
                </c:pt>
                <c:pt idx="2409">
                  <c:v>44629.08625</c:v>
                </c:pt>
                <c:pt idx="2410">
                  <c:v>44629.08697916667</c:v>
                </c:pt>
                <c:pt idx="2411">
                  <c:v>44629.087708333333</c:v>
                </c:pt>
                <c:pt idx="2412">
                  <c:v>44629.088425925926</c:v>
                </c:pt>
                <c:pt idx="2413">
                  <c:v>44629.089155092595</c:v>
                </c:pt>
                <c:pt idx="2414">
                  <c:v>44629.089884259258</c:v>
                </c:pt>
                <c:pt idx="2415">
                  <c:v>44629.090601851851</c:v>
                </c:pt>
                <c:pt idx="2416">
                  <c:v>44629.091331018521</c:v>
                </c:pt>
                <c:pt idx="2417">
                  <c:v>44629.092060185183</c:v>
                </c:pt>
                <c:pt idx="2418">
                  <c:v>44629.092835648145</c:v>
                </c:pt>
                <c:pt idx="2419">
                  <c:v>44629.093553240738</c:v>
                </c:pt>
                <c:pt idx="2420">
                  <c:v>44629.094282407408</c:v>
                </c:pt>
                <c:pt idx="2421">
                  <c:v>44629.095011574071</c:v>
                </c:pt>
                <c:pt idx="2422">
                  <c:v>44629.095729166664</c:v>
                </c:pt>
                <c:pt idx="2423">
                  <c:v>44629.096458333333</c:v>
                </c:pt>
                <c:pt idx="2424">
                  <c:v>44629.097187500003</c:v>
                </c:pt>
                <c:pt idx="2425">
                  <c:v>44629.097905092596</c:v>
                </c:pt>
                <c:pt idx="2426">
                  <c:v>44629.098634259259</c:v>
                </c:pt>
                <c:pt idx="2427">
                  <c:v>44629.099363425928</c:v>
                </c:pt>
                <c:pt idx="2428">
                  <c:v>44629.100081018521</c:v>
                </c:pt>
                <c:pt idx="2429">
                  <c:v>44629.100810185184</c:v>
                </c:pt>
                <c:pt idx="2430">
                  <c:v>44629.101539351854</c:v>
                </c:pt>
                <c:pt idx="2431">
                  <c:v>44629.102256944447</c:v>
                </c:pt>
                <c:pt idx="2432">
                  <c:v>44629.102986111109</c:v>
                </c:pt>
                <c:pt idx="2433">
                  <c:v>44629.103715277779</c:v>
                </c:pt>
                <c:pt idx="2434">
                  <c:v>44629.104432870372</c:v>
                </c:pt>
                <c:pt idx="2435">
                  <c:v>44629.105162037034</c:v>
                </c:pt>
                <c:pt idx="2436">
                  <c:v>44629.105891203704</c:v>
                </c:pt>
                <c:pt idx="2437">
                  <c:v>44629.106608796297</c:v>
                </c:pt>
                <c:pt idx="2438">
                  <c:v>44629.10733796296</c:v>
                </c:pt>
                <c:pt idx="2439">
                  <c:v>44629.108113425929</c:v>
                </c:pt>
                <c:pt idx="2440">
                  <c:v>44629.108842592592</c:v>
                </c:pt>
                <c:pt idx="2441">
                  <c:v>44629.109560185185</c:v>
                </c:pt>
                <c:pt idx="2442">
                  <c:v>44629.110289351855</c:v>
                </c:pt>
                <c:pt idx="2443">
                  <c:v>44629.111018518517</c:v>
                </c:pt>
                <c:pt idx="2444">
                  <c:v>44629.11173611111</c:v>
                </c:pt>
                <c:pt idx="2445">
                  <c:v>44629.11246527778</c:v>
                </c:pt>
                <c:pt idx="2446">
                  <c:v>44629.113194444442</c:v>
                </c:pt>
                <c:pt idx="2447">
                  <c:v>44629.113912037035</c:v>
                </c:pt>
                <c:pt idx="2448">
                  <c:v>44629.114641203705</c:v>
                </c:pt>
                <c:pt idx="2449">
                  <c:v>44629.115370370368</c:v>
                </c:pt>
                <c:pt idx="2450">
                  <c:v>44629.116087962961</c:v>
                </c:pt>
                <c:pt idx="2451">
                  <c:v>44629.11681712963</c:v>
                </c:pt>
                <c:pt idx="2452">
                  <c:v>44629.117534722223</c:v>
                </c:pt>
                <c:pt idx="2453">
                  <c:v>44629.118263888886</c:v>
                </c:pt>
                <c:pt idx="2454">
                  <c:v>44629.118993055556</c:v>
                </c:pt>
                <c:pt idx="2455">
                  <c:v>44629.119710648149</c:v>
                </c:pt>
                <c:pt idx="2456">
                  <c:v>44629.120439814818</c:v>
                </c:pt>
                <c:pt idx="2457">
                  <c:v>44629.121168981481</c:v>
                </c:pt>
                <c:pt idx="2458">
                  <c:v>44629.121886574074</c:v>
                </c:pt>
                <c:pt idx="2459">
                  <c:v>44629.122615740744</c:v>
                </c:pt>
                <c:pt idx="2460">
                  <c:v>44629.123344907406</c:v>
                </c:pt>
                <c:pt idx="2461">
                  <c:v>44629.124062499999</c:v>
                </c:pt>
                <c:pt idx="2462">
                  <c:v>44629.124791666669</c:v>
                </c:pt>
                <c:pt idx="2463">
                  <c:v>44629.125520833331</c:v>
                </c:pt>
                <c:pt idx="2464">
                  <c:v>44629.126250000001</c:v>
                </c:pt>
                <c:pt idx="2465">
                  <c:v>44629.126967592594</c:v>
                </c:pt>
                <c:pt idx="2466">
                  <c:v>44629.127696759257</c:v>
                </c:pt>
                <c:pt idx="2467">
                  <c:v>44629.128425925926</c:v>
                </c:pt>
                <c:pt idx="2468">
                  <c:v>44629.129143518519</c:v>
                </c:pt>
                <c:pt idx="2469">
                  <c:v>44629.129872685182</c:v>
                </c:pt>
                <c:pt idx="2470">
                  <c:v>44629.130590277775</c:v>
                </c:pt>
                <c:pt idx="2471">
                  <c:v>44629.131319444445</c:v>
                </c:pt>
                <c:pt idx="2472">
                  <c:v>44629.132048611114</c:v>
                </c:pt>
                <c:pt idx="2473">
                  <c:v>44629.132777777777</c:v>
                </c:pt>
                <c:pt idx="2474">
                  <c:v>44629.13349537037</c:v>
                </c:pt>
                <c:pt idx="2475">
                  <c:v>44629.134270833332</c:v>
                </c:pt>
                <c:pt idx="2476">
                  <c:v>44629.135000000002</c:v>
                </c:pt>
                <c:pt idx="2477">
                  <c:v>44629.135729166665</c:v>
                </c:pt>
                <c:pt idx="2478">
                  <c:v>44629.136446759258</c:v>
                </c:pt>
                <c:pt idx="2479">
                  <c:v>44629.137175925927</c:v>
                </c:pt>
                <c:pt idx="2480">
                  <c:v>44629.13790509259</c:v>
                </c:pt>
                <c:pt idx="2481">
                  <c:v>44629.138622685183</c:v>
                </c:pt>
                <c:pt idx="2482">
                  <c:v>44629.139351851853</c:v>
                </c:pt>
                <c:pt idx="2483">
                  <c:v>44629.140081018515</c:v>
                </c:pt>
                <c:pt idx="2484">
                  <c:v>44629.140798611108</c:v>
                </c:pt>
                <c:pt idx="2485">
                  <c:v>44629.141527777778</c:v>
                </c:pt>
                <c:pt idx="2486">
                  <c:v>44629.142256944448</c:v>
                </c:pt>
                <c:pt idx="2487">
                  <c:v>44629.142974537041</c:v>
                </c:pt>
                <c:pt idx="2488">
                  <c:v>44629.143703703703</c:v>
                </c:pt>
                <c:pt idx="2489">
                  <c:v>44629.144432870373</c:v>
                </c:pt>
                <c:pt idx="2490">
                  <c:v>44629.145150462966</c:v>
                </c:pt>
                <c:pt idx="2491">
                  <c:v>44629.145879629628</c:v>
                </c:pt>
                <c:pt idx="2492">
                  <c:v>44629.146608796298</c:v>
                </c:pt>
                <c:pt idx="2493">
                  <c:v>44629.147326388891</c:v>
                </c:pt>
                <c:pt idx="2494">
                  <c:v>44629.148055555554</c:v>
                </c:pt>
                <c:pt idx="2495">
                  <c:v>44629.148784722223</c:v>
                </c:pt>
                <c:pt idx="2496">
                  <c:v>44629.149513888886</c:v>
                </c:pt>
                <c:pt idx="2497">
                  <c:v>44629.150231481479</c:v>
                </c:pt>
                <c:pt idx="2498">
                  <c:v>44629.150960648149</c:v>
                </c:pt>
                <c:pt idx="2499">
                  <c:v>44629.151689814818</c:v>
                </c:pt>
                <c:pt idx="2500">
                  <c:v>44629.152407407404</c:v>
                </c:pt>
                <c:pt idx="2501">
                  <c:v>44629.153136574074</c:v>
                </c:pt>
                <c:pt idx="2502">
                  <c:v>44629.153865740744</c:v>
                </c:pt>
                <c:pt idx="2503">
                  <c:v>44629.154583333337</c:v>
                </c:pt>
                <c:pt idx="2504">
                  <c:v>44629.155312499999</c:v>
                </c:pt>
                <c:pt idx="2505">
                  <c:v>44629.156030092592</c:v>
                </c:pt>
                <c:pt idx="2506">
                  <c:v>44629.156759259262</c:v>
                </c:pt>
                <c:pt idx="2507">
                  <c:v>44629.157488425924</c:v>
                </c:pt>
                <c:pt idx="2508">
                  <c:v>44629.158206018517</c:v>
                </c:pt>
                <c:pt idx="2509">
                  <c:v>44629.158935185187</c:v>
                </c:pt>
                <c:pt idx="2510">
                  <c:v>44629.15966435185</c:v>
                </c:pt>
                <c:pt idx="2511">
                  <c:v>44629.160381944443</c:v>
                </c:pt>
                <c:pt idx="2512">
                  <c:v>44629.161111111112</c:v>
                </c:pt>
                <c:pt idx="2513">
                  <c:v>44629.161840277775</c:v>
                </c:pt>
                <c:pt idx="2514">
                  <c:v>44629.162557870368</c:v>
                </c:pt>
                <c:pt idx="2515">
                  <c:v>44629.163287037038</c:v>
                </c:pt>
                <c:pt idx="2516">
                  <c:v>44629.1640162037</c:v>
                </c:pt>
                <c:pt idx="2517">
                  <c:v>44629.16474537037</c:v>
                </c:pt>
                <c:pt idx="2518">
                  <c:v>44629.165462962963</c:v>
                </c:pt>
                <c:pt idx="2519">
                  <c:v>44629.166192129633</c:v>
                </c:pt>
                <c:pt idx="2520">
                  <c:v>44629.166921296295</c:v>
                </c:pt>
                <c:pt idx="2521">
                  <c:v>44629.167696759258</c:v>
                </c:pt>
                <c:pt idx="2522">
                  <c:v>44629.168414351851</c:v>
                </c:pt>
                <c:pt idx="2523">
                  <c:v>44629.16914351852</c:v>
                </c:pt>
                <c:pt idx="2524">
                  <c:v>44629.169872685183</c:v>
                </c:pt>
                <c:pt idx="2525">
                  <c:v>44629.170590277776</c:v>
                </c:pt>
                <c:pt idx="2526">
                  <c:v>44629.171319444446</c:v>
                </c:pt>
                <c:pt idx="2527">
                  <c:v>44629.172048611108</c:v>
                </c:pt>
                <c:pt idx="2528">
                  <c:v>44629.172766203701</c:v>
                </c:pt>
                <c:pt idx="2529">
                  <c:v>44629.173495370371</c:v>
                </c:pt>
                <c:pt idx="2530">
                  <c:v>44629.174224537041</c:v>
                </c:pt>
                <c:pt idx="2531">
                  <c:v>44629.174942129626</c:v>
                </c:pt>
                <c:pt idx="2532">
                  <c:v>44629.175671296296</c:v>
                </c:pt>
                <c:pt idx="2533">
                  <c:v>44629.176400462966</c:v>
                </c:pt>
                <c:pt idx="2534">
                  <c:v>44629.177118055559</c:v>
                </c:pt>
                <c:pt idx="2535">
                  <c:v>44629.177847222221</c:v>
                </c:pt>
                <c:pt idx="2536">
                  <c:v>44629.178576388891</c:v>
                </c:pt>
                <c:pt idx="2537">
                  <c:v>44629.179293981484</c:v>
                </c:pt>
                <c:pt idx="2538">
                  <c:v>44629.180023148147</c:v>
                </c:pt>
                <c:pt idx="2539">
                  <c:v>44629.180752314816</c:v>
                </c:pt>
                <c:pt idx="2540">
                  <c:v>44629.181481481479</c:v>
                </c:pt>
                <c:pt idx="2541">
                  <c:v>44629.182199074072</c:v>
                </c:pt>
                <c:pt idx="2542">
                  <c:v>44629.182928240742</c:v>
                </c:pt>
                <c:pt idx="2543">
                  <c:v>44629.183657407404</c:v>
                </c:pt>
                <c:pt idx="2544">
                  <c:v>44629.184374999997</c:v>
                </c:pt>
                <c:pt idx="2545">
                  <c:v>44629.185104166667</c:v>
                </c:pt>
                <c:pt idx="2546">
                  <c:v>44629.185833333337</c:v>
                </c:pt>
                <c:pt idx="2547">
                  <c:v>44629.186550925922</c:v>
                </c:pt>
                <c:pt idx="2548">
                  <c:v>44629.187280092592</c:v>
                </c:pt>
                <c:pt idx="2549">
                  <c:v>44629.188009259262</c:v>
                </c:pt>
                <c:pt idx="2550">
                  <c:v>44629.188726851855</c:v>
                </c:pt>
                <c:pt idx="2551">
                  <c:v>44629.189456018517</c:v>
                </c:pt>
                <c:pt idx="2552">
                  <c:v>44629.190185185187</c:v>
                </c:pt>
                <c:pt idx="2553">
                  <c:v>44629.19090277778</c:v>
                </c:pt>
                <c:pt idx="2554">
                  <c:v>44629.191631944443</c:v>
                </c:pt>
                <c:pt idx="2555">
                  <c:v>44629.192361111112</c:v>
                </c:pt>
                <c:pt idx="2556">
                  <c:v>44629.193078703705</c:v>
                </c:pt>
                <c:pt idx="2557">
                  <c:v>44629.193865740737</c:v>
                </c:pt>
                <c:pt idx="2558">
                  <c:v>44629.19458333333</c:v>
                </c:pt>
                <c:pt idx="2559">
                  <c:v>44629.1953125</c:v>
                </c:pt>
                <c:pt idx="2560">
                  <c:v>44629.19604166667</c:v>
                </c:pt>
                <c:pt idx="2561">
                  <c:v>44629.196759259263</c:v>
                </c:pt>
                <c:pt idx="2562">
                  <c:v>44629.197488425925</c:v>
                </c:pt>
                <c:pt idx="2563">
                  <c:v>44629.198217592595</c:v>
                </c:pt>
                <c:pt idx="2564">
                  <c:v>44629.198935185188</c:v>
                </c:pt>
                <c:pt idx="2565">
                  <c:v>44629.199664351851</c:v>
                </c:pt>
                <c:pt idx="2566">
                  <c:v>44629.20039351852</c:v>
                </c:pt>
                <c:pt idx="2567">
                  <c:v>44629.201111111113</c:v>
                </c:pt>
                <c:pt idx="2568">
                  <c:v>44629.201840277776</c:v>
                </c:pt>
                <c:pt idx="2569">
                  <c:v>44629.202569444446</c:v>
                </c:pt>
                <c:pt idx="2570">
                  <c:v>44629.203287037039</c:v>
                </c:pt>
                <c:pt idx="2571">
                  <c:v>44629.204016203701</c:v>
                </c:pt>
                <c:pt idx="2572">
                  <c:v>44629.204745370371</c:v>
                </c:pt>
                <c:pt idx="2573">
                  <c:v>44629.205462962964</c:v>
                </c:pt>
                <c:pt idx="2574">
                  <c:v>44629.206192129626</c:v>
                </c:pt>
                <c:pt idx="2575">
                  <c:v>44629.206921296296</c:v>
                </c:pt>
                <c:pt idx="2576">
                  <c:v>44629.207638888889</c:v>
                </c:pt>
                <c:pt idx="2577">
                  <c:v>44629.208368055559</c:v>
                </c:pt>
                <c:pt idx="2578">
                  <c:v>44629.209097222221</c:v>
                </c:pt>
                <c:pt idx="2579">
                  <c:v>44629.209814814814</c:v>
                </c:pt>
                <c:pt idx="2580">
                  <c:v>44629.210543981484</c:v>
                </c:pt>
                <c:pt idx="2581">
                  <c:v>44629.211273148147</c:v>
                </c:pt>
                <c:pt idx="2582">
                  <c:v>44629.21199074074</c:v>
                </c:pt>
                <c:pt idx="2583">
                  <c:v>44629.212766203702</c:v>
                </c:pt>
                <c:pt idx="2584">
                  <c:v>44629.213495370372</c:v>
                </c:pt>
                <c:pt idx="2585">
                  <c:v>44629.214224537034</c:v>
                </c:pt>
                <c:pt idx="2586">
                  <c:v>44629.214942129627</c:v>
                </c:pt>
                <c:pt idx="2587">
                  <c:v>44629.215671296297</c:v>
                </c:pt>
                <c:pt idx="2588">
                  <c:v>44629.216400462959</c:v>
                </c:pt>
                <c:pt idx="2589">
                  <c:v>44629.217118055552</c:v>
                </c:pt>
                <c:pt idx="2590">
                  <c:v>44629.217847222222</c:v>
                </c:pt>
                <c:pt idx="2591">
                  <c:v>44629.218576388892</c:v>
                </c:pt>
                <c:pt idx="2592">
                  <c:v>44629.219293981485</c:v>
                </c:pt>
                <c:pt idx="2593">
                  <c:v>44629.220023148147</c:v>
                </c:pt>
                <c:pt idx="2594">
                  <c:v>44629.220752314817</c:v>
                </c:pt>
                <c:pt idx="2595">
                  <c:v>44629.22148148148</c:v>
                </c:pt>
                <c:pt idx="2596">
                  <c:v>44629.222199074073</c:v>
                </c:pt>
                <c:pt idx="2597">
                  <c:v>44629.222928240742</c:v>
                </c:pt>
                <c:pt idx="2598">
                  <c:v>44629.223645833335</c:v>
                </c:pt>
                <c:pt idx="2599">
                  <c:v>44629.224432870367</c:v>
                </c:pt>
                <c:pt idx="2600">
                  <c:v>44629.22515046296</c:v>
                </c:pt>
                <c:pt idx="2601">
                  <c:v>44629.22587962963</c:v>
                </c:pt>
                <c:pt idx="2602">
                  <c:v>44629.2266087963</c:v>
                </c:pt>
                <c:pt idx="2603">
                  <c:v>44629.227326388886</c:v>
                </c:pt>
                <c:pt idx="2604">
                  <c:v>44629.228055555555</c:v>
                </c:pt>
                <c:pt idx="2605">
                  <c:v>44629.228784722225</c:v>
                </c:pt>
                <c:pt idx="2606">
                  <c:v>44629.229502314818</c:v>
                </c:pt>
                <c:pt idx="2607">
                  <c:v>44629.230231481481</c:v>
                </c:pt>
                <c:pt idx="2608">
                  <c:v>44629.23096064815</c:v>
                </c:pt>
                <c:pt idx="2609">
                  <c:v>44629.231678240743</c:v>
                </c:pt>
                <c:pt idx="2610">
                  <c:v>44629.232407407406</c:v>
                </c:pt>
                <c:pt idx="2611">
                  <c:v>44629.233136574076</c:v>
                </c:pt>
                <c:pt idx="2612">
                  <c:v>44629.233854166669</c:v>
                </c:pt>
                <c:pt idx="2613">
                  <c:v>44629.234583333331</c:v>
                </c:pt>
                <c:pt idx="2614">
                  <c:v>44629.235312500001</c:v>
                </c:pt>
                <c:pt idx="2615">
                  <c:v>44629.236030092594</c:v>
                </c:pt>
                <c:pt idx="2616">
                  <c:v>44629.236759259256</c:v>
                </c:pt>
                <c:pt idx="2617">
                  <c:v>44629.237488425926</c:v>
                </c:pt>
                <c:pt idx="2618">
                  <c:v>44629.238206018519</c:v>
                </c:pt>
                <c:pt idx="2619">
                  <c:v>44629.238935185182</c:v>
                </c:pt>
                <c:pt idx="2620">
                  <c:v>44629.239664351851</c:v>
                </c:pt>
                <c:pt idx="2621">
                  <c:v>44629.240381944444</c:v>
                </c:pt>
                <c:pt idx="2622">
                  <c:v>44629.241111111114</c:v>
                </c:pt>
                <c:pt idx="2623">
                  <c:v>44629.241840277777</c:v>
                </c:pt>
                <c:pt idx="2624">
                  <c:v>44629.24255787037</c:v>
                </c:pt>
                <c:pt idx="2625">
                  <c:v>44629.243287037039</c:v>
                </c:pt>
                <c:pt idx="2626">
                  <c:v>44629.244016203702</c:v>
                </c:pt>
                <c:pt idx="2627">
                  <c:v>44629.244733796295</c:v>
                </c:pt>
                <c:pt idx="2628">
                  <c:v>44629.245462962965</c:v>
                </c:pt>
                <c:pt idx="2629">
                  <c:v>44629.246192129627</c:v>
                </c:pt>
                <c:pt idx="2630">
                  <c:v>44629.24690972222</c:v>
                </c:pt>
                <c:pt idx="2631">
                  <c:v>44629.24763888889</c:v>
                </c:pt>
                <c:pt idx="2632">
                  <c:v>44629.248368055552</c:v>
                </c:pt>
                <c:pt idx="2633">
                  <c:v>44629.249085648145</c:v>
                </c:pt>
                <c:pt idx="2634">
                  <c:v>44629.249814814815</c:v>
                </c:pt>
                <c:pt idx="2635">
                  <c:v>44629.250543981485</c:v>
                </c:pt>
                <c:pt idx="2636">
                  <c:v>44629.251261574071</c:v>
                </c:pt>
                <c:pt idx="2637">
                  <c:v>44629.25199074074</c:v>
                </c:pt>
                <c:pt idx="2638">
                  <c:v>44629.25271990741</c:v>
                </c:pt>
                <c:pt idx="2639">
                  <c:v>44629.253437500003</c:v>
                </c:pt>
                <c:pt idx="2640">
                  <c:v>44629.254166666666</c:v>
                </c:pt>
                <c:pt idx="2641">
                  <c:v>44629.254895833335</c:v>
                </c:pt>
                <c:pt idx="2642">
                  <c:v>44629.255613425928</c:v>
                </c:pt>
                <c:pt idx="2643">
                  <c:v>44629.256342592591</c:v>
                </c:pt>
                <c:pt idx="2644">
                  <c:v>44629.257071759261</c:v>
                </c:pt>
                <c:pt idx="2645">
                  <c:v>44629.257789351854</c:v>
                </c:pt>
                <c:pt idx="2646">
                  <c:v>44629.258518518516</c:v>
                </c:pt>
                <c:pt idx="2647">
                  <c:v>44629.259247685186</c:v>
                </c:pt>
                <c:pt idx="2648">
                  <c:v>44629.259965277779</c:v>
                </c:pt>
                <c:pt idx="2649">
                  <c:v>44629.260694444441</c:v>
                </c:pt>
                <c:pt idx="2650">
                  <c:v>44629.261423611111</c:v>
                </c:pt>
                <c:pt idx="2651">
                  <c:v>44629.262141203704</c:v>
                </c:pt>
                <c:pt idx="2652">
                  <c:v>44629.262870370374</c:v>
                </c:pt>
                <c:pt idx="2653">
                  <c:v>44629.263599537036</c:v>
                </c:pt>
                <c:pt idx="2654">
                  <c:v>44629.264317129629</c:v>
                </c:pt>
                <c:pt idx="2655">
                  <c:v>44629.265046296299</c:v>
                </c:pt>
                <c:pt idx="2656">
                  <c:v>44629.265775462962</c:v>
                </c:pt>
                <c:pt idx="2657">
                  <c:v>44629.266504629632</c:v>
                </c:pt>
                <c:pt idx="2658">
                  <c:v>44629.267222222225</c:v>
                </c:pt>
                <c:pt idx="2659">
                  <c:v>44629.267951388887</c:v>
                </c:pt>
                <c:pt idx="2660">
                  <c:v>44629.268680555557</c:v>
                </c:pt>
                <c:pt idx="2661">
                  <c:v>44629.26939814815</c:v>
                </c:pt>
                <c:pt idx="2662">
                  <c:v>44629.270127314812</c:v>
                </c:pt>
                <c:pt idx="2663">
                  <c:v>44629.270856481482</c:v>
                </c:pt>
                <c:pt idx="2664">
                  <c:v>44629.271574074075</c:v>
                </c:pt>
                <c:pt idx="2665">
                  <c:v>44629.272303240738</c:v>
                </c:pt>
                <c:pt idx="2666">
                  <c:v>44629.273032407407</c:v>
                </c:pt>
                <c:pt idx="2667">
                  <c:v>44629.27375</c:v>
                </c:pt>
                <c:pt idx="2668">
                  <c:v>44629.27447916667</c:v>
                </c:pt>
                <c:pt idx="2669">
                  <c:v>44629.275208333333</c:v>
                </c:pt>
                <c:pt idx="2670">
                  <c:v>44629.275925925926</c:v>
                </c:pt>
                <c:pt idx="2671">
                  <c:v>44629.276655092595</c:v>
                </c:pt>
                <c:pt idx="2672">
                  <c:v>44629.277384259258</c:v>
                </c:pt>
                <c:pt idx="2673">
                  <c:v>44629.278113425928</c:v>
                </c:pt>
                <c:pt idx="2674">
                  <c:v>44629.278831018521</c:v>
                </c:pt>
                <c:pt idx="2675">
                  <c:v>44629.279560185183</c:v>
                </c:pt>
                <c:pt idx="2676">
                  <c:v>44629.280277777776</c:v>
                </c:pt>
                <c:pt idx="2677">
                  <c:v>44629.281006944446</c:v>
                </c:pt>
                <c:pt idx="2678">
                  <c:v>44629.281736111108</c:v>
                </c:pt>
                <c:pt idx="2679">
                  <c:v>44629.282465277778</c:v>
                </c:pt>
                <c:pt idx="2680">
                  <c:v>44629.283182870371</c:v>
                </c:pt>
                <c:pt idx="2681">
                  <c:v>44629.283912037034</c:v>
                </c:pt>
                <c:pt idx="2682">
                  <c:v>44629.284641203703</c:v>
                </c:pt>
                <c:pt idx="2683">
                  <c:v>44629.285358796296</c:v>
                </c:pt>
                <c:pt idx="2684">
                  <c:v>44629.286087962966</c:v>
                </c:pt>
                <c:pt idx="2685">
                  <c:v>44629.286863425928</c:v>
                </c:pt>
                <c:pt idx="2686">
                  <c:v>44629.287592592591</c:v>
                </c:pt>
                <c:pt idx="2687">
                  <c:v>44629.288321759261</c:v>
                </c:pt>
                <c:pt idx="2688">
                  <c:v>44629.289039351854</c:v>
                </c:pt>
                <c:pt idx="2689">
                  <c:v>44629.289768518516</c:v>
                </c:pt>
                <c:pt idx="2690">
                  <c:v>44629.290497685186</c:v>
                </c:pt>
                <c:pt idx="2691">
                  <c:v>44629.291215277779</c:v>
                </c:pt>
                <c:pt idx="2692">
                  <c:v>44629.291944444441</c:v>
                </c:pt>
                <c:pt idx="2693">
                  <c:v>44629.292673611111</c:v>
                </c:pt>
                <c:pt idx="2694">
                  <c:v>44629.293391203704</c:v>
                </c:pt>
                <c:pt idx="2695">
                  <c:v>44629.294120370374</c:v>
                </c:pt>
                <c:pt idx="2696">
                  <c:v>44629.294849537036</c:v>
                </c:pt>
                <c:pt idx="2697">
                  <c:v>44629.295567129629</c:v>
                </c:pt>
                <c:pt idx="2698">
                  <c:v>44629.296296296299</c:v>
                </c:pt>
                <c:pt idx="2699">
                  <c:v>44629.297013888892</c:v>
                </c:pt>
                <c:pt idx="2700">
                  <c:v>44629.297743055555</c:v>
                </c:pt>
                <c:pt idx="2701">
                  <c:v>44629.298472222225</c:v>
                </c:pt>
                <c:pt idx="2702">
                  <c:v>44629.299189814818</c:v>
                </c:pt>
                <c:pt idx="2703">
                  <c:v>44629.29991898148</c:v>
                </c:pt>
                <c:pt idx="2704">
                  <c:v>44629.30064814815</c:v>
                </c:pt>
                <c:pt idx="2705">
                  <c:v>44629.301365740743</c:v>
                </c:pt>
                <c:pt idx="2706">
                  <c:v>44629.302152777775</c:v>
                </c:pt>
                <c:pt idx="2707">
                  <c:v>44629.302870370368</c:v>
                </c:pt>
                <c:pt idx="2708">
                  <c:v>44629.303599537037</c:v>
                </c:pt>
                <c:pt idx="2709">
                  <c:v>44629.304328703707</c:v>
                </c:pt>
                <c:pt idx="2710">
                  <c:v>44629.305046296293</c:v>
                </c:pt>
                <c:pt idx="2711">
                  <c:v>44629.305775462963</c:v>
                </c:pt>
                <c:pt idx="2712">
                  <c:v>44629.306493055556</c:v>
                </c:pt>
                <c:pt idx="2713">
                  <c:v>44629.307222222225</c:v>
                </c:pt>
                <c:pt idx="2714">
                  <c:v>44629.307951388888</c:v>
                </c:pt>
                <c:pt idx="2715">
                  <c:v>44629.308668981481</c:v>
                </c:pt>
                <c:pt idx="2716">
                  <c:v>44629.309398148151</c:v>
                </c:pt>
                <c:pt idx="2717">
                  <c:v>44629.310127314813</c:v>
                </c:pt>
                <c:pt idx="2718">
                  <c:v>44629.310844907406</c:v>
                </c:pt>
                <c:pt idx="2719">
                  <c:v>44629.311574074076</c:v>
                </c:pt>
                <c:pt idx="2720">
                  <c:v>44629.312303240738</c:v>
                </c:pt>
                <c:pt idx="2721">
                  <c:v>44629.313020833331</c:v>
                </c:pt>
                <c:pt idx="2722">
                  <c:v>44629.313750000001</c:v>
                </c:pt>
                <c:pt idx="2723">
                  <c:v>44629.314479166664</c:v>
                </c:pt>
                <c:pt idx="2724">
                  <c:v>44629.315196759257</c:v>
                </c:pt>
                <c:pt idx="2725">
                  <c:v>44629.315925925926</c:v>
                </c:pt>
                <c:pt idx="2726">
                  <c:v>44629.316655092596</c:v>
                </c:pt>
                <c:pt idx="2727">
                  <c:v>44629.317372685182</c:v>
                </c:pt>
                <c:pt idx="2728">
                  <c:v>44629.318101851852</c:v>
                </c:pt>
                <c:pt idx="2729">
                  <c:v>44629.318831018521</c:v>
                </c:pt>
                <c:pt idx="2730">
                  <c:v>44629.319560185184</c:v>
                </c:pt>
                <c:pt idx="2731">
                  <c:v>44629.320277777777</c:v>
                </c:pt>
                <c:pt idx="2732">
                  <c:v>44629.321053240739</c:v>
                </c:pt>
                <c:pt idx="2733">
                  <c:v>44629.321782407409</c:v>
                </c:pt>
                <c:pt idx="2734">
                  <c:v>44629.322511574072</c:v>
                </c:pt>
                <c:pt idx="2735">
                  <c:v>44629.323229166665</c:v>
                </c:pt>
                <c:pt idx="2736">
                  <c:v>44629.323958333334</c:v>
                </c:pt>
                <c:pt idx="2737">
                  <c:v>44629.324687499997</c:v>
                </c:pt>
                <c:pt idx="2738">
                  <c:v>44629.325462962966</c:v>
                </c:pt>
                <c:pt idx="2739">
                  <c:v>44629.326192129629</c:v>
                </c:pt>
                <c:pt idx="2740">
                  <c:v>44629.326909722222</c:v>
                </c:pt>
                <c:pt idx="2741">
                  <c:v>44629.327638888892</c:v>
                </c:pt>
                <c:pt idx="2742">
                  <c:v>44629.328368055554</c:v>
                </c:pt>
                <c:pt idx="2743">
                  <c:v>44629.329085648147</c:v>
                </c:pt>
                <c:pt idx="2744">
                  <c:v>44629.329814814817</c:v>
                </c:pt>
                <c:pt idx="2745">
                  <c:v>44629.330543981479</c:v>
                </c:pt>
                <c:pt idx="2746">
                  <c:v>44629.331261574072</c:v>
                </c:pt>
                <c:pt idx="2747">
                  <c:v>44629.331990740742</c:v>
                </c:pt>
                <c:pt idx="2748">
                  <c:v>44629.332719907405</c:v>
                </c:pt>
                <c:pt idx="2749">
                  <c:v>44629.333495370367</c:v>
                </c:pt>
                <c:pt idx="2750">
                  <c:v>44629.33421296296</c:v>
                </c:pt>
                <c:pt idx="2751">
                  <c:v>44629.33494212963</c:v>
                </c:pt>
                <c:pt idx="2752">
                  <c:v>44629.3356712963</c:v>
                </c:pt>
                <c:pt idx="2753">
                  <c:v>44629.336388888885</c:v>
                </c:pt>
                <c:pt idx="2754">
                  <c:v>44629.337118055555</c:v>
                </c:pt>
                <c:pt idx="2755">
                  <c:v>44629.337847222225</c:v>
                </c:pt>
                <c:pt idx="2756">
                  <c:v>44629.338564814818</c:v>
                </c:pt>
                <c:pt idx="2757">
                  <c:v>44629.33929398148</c:v>
                </c:pt>
                <c:pt idx="2758">
                  <c:v>44629.34002314815</c:v>
                </c:pt>
                <c:pt idx="2759">
                  <c:v>44629.340752314813</c:v>
                </c:pt>
                <c:pt idx="2760">
                  <c:v>44629.341469907406</c:v>
                </c:pt>
                <c:pt idx="2761">
                  <c:v>44629.342199074075</c:v>
                </c:pt>
                <c:pt idx="2762">
                  <c:v>44629.342928240738</c:v>
                </c:pt>
                <c:pt idx="2763">
                  <c:v>44629.343645833331</c:v>
                </c:pt>
                <c:pt idx="2764">
                  <c:v>44629.344375000001</c:v>
                </c:pt>
                <c:pt idx="2765">
                  <c:v>44629.345104166663</c:v>
                </c:pt>
                <c:pt idx="2766">
                  <c:v>44629.345821759256</c:v>
                </c:pt>
                <c:pt idx="2767">
                  <c:v>44629.346550925926</c:v>
                </c:pt>
                <c:pt idx="2768">
                  <c:v>44629.347280092596</c:v>
                </c:pt>
                <c:pt idx="2769">
                  <c:v>44629.347997685189</c:v>
                </c:pt>
                <c:pt idx="2770">
                  <c:v>44629.348773148151</c:v>
                </c:pt>
                <c:pt idx="2771">
                  <c:v>44629.349502314813</c:v>
                </c:pt>
                <c:pt idx="2772">
                  <c:v>44629.350231481483</c:v>
                </c:pt>
                <c:pt idx="2773">
                  <c:v>44629.350949074076</c:v>
                </c:pt>
                <c:pt idx="2774">
                  <c:v>44629.351678240739</c:v>
                </c:pt>
                <c:pt idx="2775">
                  <c:v>44629.352407407408</c:v>
                </c:pt>
                <c:pt idx="2776">
                  <c:v>44629.353125000001</c:v>
                </c:pt>
                <c:pt idx="2777">
                  <c:v>44629.353854166664</c:v>
                </c:pt>
                <c:pt idx="2778">
                  <c:v>44629.354583333334</c:v>
                </c:pt>
                <c:pt idx="2779">
                  <c:v>44629.355300925927</c:v>
                </c:pt>
                <c:pt idx="2780">
                  <c:v>44629.356030092589</c:v>
                </c:pt>
                <c:pt idx="2781">
                  <c:v>44629.356759259259</c:v>
                </c:pt>
                <c:pt idx="2782">
                  <c:v>44629.357476851852</c:v>
                </c:pt>
                <c:pt idx="2783">
                  <c:v>44629.358206018522</c:v>
                </c:pt>
                <c:pt idx="2784">
                  <c:v>44629.358935185184</c:v>
                </c:pt>
                <c:pt idx="2785">
                  <c:v>44629.359664351854</c:v>
                </c:pt>
                <c:pt idx="2786">
                  <c:v>44629.360381944447</c:v>
                </c:pt>
                <c:pt idx="2787">
                  <c:v>44629.361111111109</c:v>
                </c:pt>
                <c:pt idx="2788">
                  <c:v>44629.361840277779</c:v>
                </c:pt>
                <c:pt idx="2789">
                  <c:v>44629.362557870372</c:v>
                </c:pt>
                <c:pt idx="2790">
                  <c:v>44629.363287037035</c:v>
                </c:pt>
                <c:pt idx="2791">
                  <c:v>44629.364062499997</c:v>
                </c:pt>
                <c:pt idx="2792">
                  <c:v>44629.364791666667</c:v>
                </c:pt>
                <c:pt idx="2793">
                  <c:v>44629.36550925926</c:v>
                </c:pt>
                <c:pt idx="2794">
                  <c:v>44629.366238425922</c:v>
                </c:pt>
                <c:pt idx="2795">
                  <c:v>44629.366967592592</c:v>
                </c:pt>
                <c:pt idx="2796">
                  <c:v>44629.367685185185</c:v>
                </c:pt>
                <c:pt idx="2797">
                  <c:v>44629.368414351855</c:v>
                </c:pt>
                <c:pt idx="2798">
                  <c:v>44629.369143518517</c:v>
                </c:pt>
                <c:pt idx="2799">
                  <c:v>44629.36986111111</c:v>
                </c:pt>
                <c:pt idx="2800">
                  <c:v>44629.37059027778</c:v>
                </c:pt>
                <c:pt idx="2801">
                  <c:v>44629.371319444443</c:v>
                </c:pt>
                <c:pt idx="2802">
                  <c:v>44629.372037037036</c:v>
                </c:pt>
                <c:pt idx="2803">
                  <c:v>44629.372766203705</c:v>
                </c:pt>
                <c:pt idx="2804">
                  <c:v>44629.373495370368</c:v>
                </c:pt>
                <c:pt idx="2805">
                  <c:v>44629.374212962961</c:v>
                </c:pt>
                <c:pt idx="2806">
                  <c:v>44629.374942129631</c:v>
                </c:pt>
                <c:pt idx="2807">
                  <c:v>44629.375671296293</c:v>
                </c:pt>
                <c:pt idx="2808">
                  <c:v>44629.376388888886</c:v>
                </c:pt>
                <c:pt idx="2809">
                  <c:v>44629.377118055556</c:v>
                </c:pt>
                <c:pt idx="2810">
                  <c:v>44629.377847222226</c:v>
                </c:pt>
                <c:pt idx="2811">
                  <c:v>44629.378564814811</c:v>
                </c:pt>
                <c:pt idx="2812">
                  <c:v>44629.379351851851</c:v>
                </c:pt>
                <c:pt idx="2813">
                  <c:v>44629.380069444444</c:v>
                </c:pt>
                <c:pt idx="2814">
                  <c:v>44629.380798611113</c:v>
                </c:pt>
                <c:pt idx="2815">
                  <c:v>44629.381527777776</c:v>
                </c:pt>
                <c:pt idx="2816">
                  <c:v>44629.382245370369</c:v>
                </c:pt>
                <c:pt idx="2817">
                  <c:v>44629.382974537039</c:v>
                </c:pt>
                <c:pt idx="2818">
                  <c:v>44629.383703703701</c:v>
                </c:pt>
                <c:pt idx="2819">
                  <c:v>44629.384421296294</c:v>
                </c:pt>
                <c:pt idx="2820">
                  <c:v>44629.385150462964</c:v>
                </c:pt>
                <c:pt idx="2821">
                  <c:v>44629.385879629626</c:v>
                </c:pt>
                <c:pt idx="2822">
                  <c:v>44629.386597222219</c:v>
                </c:pt>
                <c:pt idx="2823">
                  <c:v>44629.387372685182</c:v>
                </c:pt>
                <c:pt idx="2824">
                  <c:v>44629.388101851851</c:v>
                </c:pt>
                <c:pt idx="2825">
                  <c:v>44629.388831018521</c:v>
                </c:pt>
                <c:pt idx="2826">
                  <c:v>44629.389548611114</c:v>
                </c:pt>
                <c:pt idx="2827">
                  <c:v>44629.390277777777</c:v>
                </c:pt>
                <c:pt idx="2828">
                  <c:v>44629.391006944446</c:v>
                </c:pt>
                <c:pt idx="2829">
                  <c:v>44629.391736111109</c:v>
                </c:pt>
                <c:pt idx="2830">
                  <c:v>44629.392453703702</c:v>
                </c:pt>
                <c:pt idx="2831">
                  <c:v>44629.393182870372</c:v>
                </c:pt>
                <c:pt idx="2832">
                  <c:v>44629.393900462965</c:v>
                </c:pt>
                <c:pt idx="2833">
                  <c:v>44629.394629629627</c:v>
                </c:pt>
                <c:pt idx="2834">
                  <c:v>44629.395358796297</c:v>
                </c:pt>
                <c:pt idx="2835">
                  <c:v>44629.39607638889</c:v>
                </c:pt>
                <c:pt idx="2836">
                  <c:v>44629.396805555552</c:v>
                </c:pt>
                <c:pt idx="2837">
                  <c:v>44629.397534722222</c:v>
                </c:pt>
                <c:pt idx="2838">
                  <c:v>44629.398263888892</c:v>
                </c:pt>
                <c:pt idx="2839">
                  <c:v>44629.398981481485</c:v>
                </c:pt>
                <c:pt idx="2840">
                  <c:v>44629.399710648147</c:v>
                </c:pt>
                <c:pt idx="2841">
                  <c:v>44629.40042824074</c:v>
                </c:pt>
                <c:pt idx="2842">
                  <c:v>44629.40115740741</c:v>
                </c:pt>
                <c:pt idx="2843">
                  <c:v>44629.401886574073</c:v>
                </c:pt>
                <c:pt idx="2844">
                  <c:v>44629.402615740742</c:v>
                </c:pt>
                <c:pt idx="2845">
                  <c:v>44629.403333333335</c:v>
                </c:pt>
                <c:pt idx="2846">
                  <c:v>44629.404062499998</c:v>
                </c:pt>
                <c:pt idx="2847">
                  <c:v>44629.404791666668</c:v>
                </c:pt>
                <c:pt idx="2848">
                  <c:v>44629.405509259261</c:v>
                </c:pt>
                <c:pt idx="2849">
                  <c:v>44629.406238425923</c:v>
                </c:pt>
                <c:pt idx="2850">
                  <c:v>44629.406956018516</c:v>
                </c:pt>
                <c:pt idx="2851">
                  <c:v>44629.407685185186</c:v>
                </c:pt>
                <c:pt idx="2852">
                  <c:v>44629.408414351848</c:v>
                </c:pt>
                <c:pt idx="2853">
                  <c:v>44629.409143518518</c:v>
                </c:pt>
                <c:pt idx="2854">
                  <c:v>44629.409861111111</c:v>
                </c:pt>
                <c:pt idx="2855">
                  <c:v>44629.410590277781</c:v>
                </c:pt>
                <c:pt idx="2856">
                  <c:v>44629.411319444444</c:v>
                </c:pt>
                <c:pt idx="2857">
                  <c:v>44629.412037037036</c:v>
                </c:pt>
                <c:pt idx="2858">
                  <c:v>44629.412766203706</c:v>
                </c:pt>
                <c:pt idx="2859">
                  <c:v>44629.413495370369</c:v>
                </c:pt>
                <c:pt idx="2860">
                  <c:v>44629.414212962962</c:v>
                </c:pt>
                <c:pt idx="2861">
                  <c:v>44629.414942129632</c:v>
                </c:pt>
                <c:pt idx="2862">
                  <c:v>44629.415671296294</c:v>
                </c:pt>
                <c:pt idx="2863">
                  <c:v>44629.416388888887</c:v>
                </c:pt>
                <c:pt idx="2864">
                  <c:v>44629.417118055557</c:v>
                </c:pt>
                <c:pt idx="2865">
                  <c:v>44629.417847222219</c:v>
                </c:pt>
                <c:pt idx="2866">
                  <c:v>44629.418564814812</c:v>
                </c:pt>
                <c:pt idx="2867">
                  <c:v>44629.419293981482</c:v>
                </c:pt>
                <c:pt idx="2868">
                  <c:v>44629.420023148145</c:v>
                </c:pt>
                <c:pt idx="2869">
                  <c:v>44629.420740740738</c:v>
                </c:pt>
                <c:pt idx="2870">
                  <c:v>44629.421469907407</c:v>
                </c:pt>
                <c:pt idx="2871">
                  <c:v>44629.422199074077</c:v>
                </c:pt>
                <c:pt idx="2872">
                  <c:v>44629.42291666667</c:v>
                </c:pt>
                <c:pt idx="2873">
                  <c:v>44629.423645833333</c:v>
                </c:pt>
                <c:pt idx="2874">
                  <c:v>44629.424375000002</c:v>
                </c:pt>
                <c:pt idx="2875">
                  <c:v>44629.425092592595</c:v>
                </c:pt>
                <c:pt idx="2876">
                  <c:v>44629.425821759258</c:v>
                </c:pt>
                <c:pt idx="2877">
                  <c:v>44629.426550925928</c:v>
                </c:pt>
                <c:pt idx="2878">
                  <c:v>44629.427268518521</c:v>
                </c:pt>
                <c:pt idx="2879">
                  <c:v>44629.428043981483</c:v>
                </c:pt>
                <c:pt idx="2880">
                  <c:v>44629.428773148145</c:v>
                </c:pt>
                <c:pt idx="2881">
                  <c:v>44629.429502314815</c:v>
                </c:pt>
                <c:pt idx="2882">
                  <c:v>44629.430219907408</c:v>
                </c:pt>
                <c:pt idx="2883">
                  <c:v>44629.430949074071</c:v>
                </c:pt>
                <c:pt idx="2884">
                  <c:v>44629.43167824074</c:v>
                </c:pt>
                <c:pt idx="2885">
                  <c:v>44629.432395833333</c:v>
                </c:pt>
                <c:pt idx="2886">
                  <c:v>44629.433125000003</c:v>
                </c:pt>
                <c:pt idx="2887">
                  <c:v>44629.433854166666</c:v>
                </c:pt>
                <c:pt idx="2888">
                  <c:v>44629.434571759259</c:v>
                </c:pt>
                <c:pt idx="2889">
                  <c:v>44629.435300925928</c:v>
                </c:pt>
                <c:pt idx="2890">
                  <c:v>44629.436030092591</c:v>
                </c:pt>
                <c:pt idx="2891">
                  <c:v>44629.436747685184</c:v>
                </c:pt>
                <c:pt idx="2892">
                  <c:v>44629.437476851854</c:v>
                </c:pt>
                <c:pt idx="2893">
                  <c:v>44629.438206018516</c:v>
                </c:pt>
                <c:pt idx="2894">
                  <c:v>44629.438935185186</c:v>
                </c:pt>
                <c:pt idx="2895">
                  <c:v>44629.439710648148</c:v>
                </c:pt>
                <c:pt idx="2896">
                  <c:v>44629.440428240741</c:v>
                </c:pt>
                <c:pt idx="2897">
                  <c:v>44629.441157407404</c:v>
                </c:pt>
                <c:pt idx="2898">
                  <c:v>44629.441886574074</c:v>
                </c:pt>
                <c:pt idx="2899">
                  <c:v>44629.442604166667</c:v>
                </c:pt>
                <c:pt idx="2900">
                  <c:v>44629.443333333336</c:v>
                </c:pt>
                <c:pt idx="2901">
                  <c:v>44629.444062499999</c:v>
                </c:pt>
                <c:pt idx="2902">
                  <c:v>44629.444780092592</c:v>
                </c:pt>
                <c:pt idx="2903">
                  <c:v>44629.445509259262</c:v>
                </c:pt>
                <c:pt idx="2904">
                  <c:v>44629.446238425924</c:v>
                </c:pt>
                <c:pt idx="2905">
                  <c:v>44629.446956018517</c:v>
                </c:pt>
                <c:pt idx="2906">
                  <c:v>44629.447685185187</c:v>
                </c:pt>
                <c:pt idx="2907">
                  <c:v>44629.448414351849</c:v>
                </c:pt>
                <c:pt idx="2908">
                  <c:v>44629.449131944442</c:v>
                </c:pt>
                <c:pt idx="2909">
                  <c:v>44629.449861111112</c:v>
                </c:pt>
                <c:pt idx="2910">
                  <c:v>44629.450590277775</c:v>
                </c:pt>
                <c:pt idx="2911">
                  <c:v>44629.451307870368</c:v>
                </c:pt>
                <c:pt idx="2912">
                  <c:v>44629.452037037037</c:v>
                </c:pt>
                <c:pt idx="2913">
                  <c:v>44629.452766203707</c:v>
                </c:pt>
                <c:pt idx="2914">
                  <c:v>44629.453483796293</c:v>
                </c:pt>
                <c:pt idx="2915">
                  <c:v>44629.454212962963</c:v>
                </c:pt>
                <c:pt idx="2916">
                  <c:v>44629.454942129632</c:v>
                </c:pt>
                <c:pt idx="2917">
                  <c:v>44629.455659722225</c:v>
                </c:pt>
                <c:pt idx="2918">
                  <c:v>44629.456388888888</c:v>
                </c:pt>
                <c:pt idx="2919">
                  <c:v>44629.457118055558</c:v>
                </c:pt>
                <c:pt idx="2920">
                  <c:v>44629.457835648151</c:v>
                </c:pt>
                <c:pt idx="2921">
                  <c:v>44629.458564814813</c:v>
                </c:pt>
                <c:pt idx="2922">
                  <c:v>44629.459293981483</c:v>
                </c:pt>
                <c:pt idx="2923">
                  <c:v>44629.460011574076</c:v>
                </c:pt>
                <c:pt idx="2924">
                  <c:v>44629.460740740738</c:v>
                </c:pt>
                <c:pt idx="2925">
                  <c:v>44629.461469907408</c:v>
                </c:pt>
                <c:pt idx="2926">
                  <c:v>44629.462199074071</c:v>
                </c:pt>
                <c:pt idx="2927">
                  <c:v>44629.462916666664</c:v>
                </c:pt>
                <c:pt idx="2928">
                  <c:v>44629.463645833333</c:v>
                </c:pt>
                <c:pt idx="2929">
                  <c:v>44629.464363425926</c:v>
                </c:pt>
                <c:pt idx="2930">
                  <c:v>44629.465092592596</c:v>
                </c:pt>
                <c:pt idx="2931">
                  <c:v>44629.465821759259</c:v>
                </c:pt>
                <c:pt idx="2932">
                  <c:v>44629.466550925928</c:v>
                </c:pt>
                <c:pt idx="2933">
                  <c:v>44629.467268518521</c:v>
                </c:pt>
                <c:pt idx="2934">
                  <c:v>44629.467997685184</c:v>
                </c:pt>
                <c:pt idx="2935">
                  <c:v>44629.468726851854</c:v>
                </c:pt>
                <c:pt idx="2936">
                  <c:v>44629.469444444447</c:v>
                </c:pt>
                <c:pt idx="2937">
                  <c:v>44629.470173611109</c:v>
                </c:pt>
                <c:pt idx="2938">
                  <c:v>44629.470891203702</c:v>
                </c:pt>
                <c:pt idx="2939">
                  <c:v>44629.471620370372</c:v>
                </c:pt>
                <c:pt idx="2940">
                  <c:v>44629.472349537034</c:v>
                </c:pt>
                <c:pt idx="2941">
                  <c:v>44629.473067129627</c:v>
                </c:pt>
                <c:pt idx="2942">
                  <c:v>44629.473796296297</c:v>
                </c:pt>
                <c:pt idx="2943">
                  <c:v>44629.47452546296</c:v>
                </c:pt>
                <c:pt idx="2944">
                  <c:v>44629.475254629629</c:v>
                </c:pt>
                <c:pt idx="2945">
                  <c:v>44629.475972222222</c:v>
                </c:pt>
                <c:pt idx="2946">
                  <c:v>44629.476701388892</c:v>
                </c:pt>
                <c:pt idx="2947">
                  <c:v>44629.477418981478</c:v>
                </c:pt>
                <c:pt idx="2948">
                  <c:v>44629.478148148148</c:v>
                </c:pt>
                <c:pt idx="2949">
                  <c:v>44629.478877314818</c:v>
                </c:pt>
                <c:pt idx="2950">
                  <c:v>44629.479594907411</c:v>
                </c:pt>
                <c:pt idx="2951">
                  <c:v>44629.480324074073</c:v>
                </c:pt>
                <c:pt idx="2952">
                  <c:v>44629.481053240743</c:v>
                </c:pt>
                <c:pt idx="2953">
                  <c:v>44629.481770833336</c:v>
                </c:pt>
                <c:pt idx="2954">
                  <c:v>44629.482499999998</c:v>
                </c:pt>
                <c:pt idx="2955">
                  <c:v>44629.483229166668</c:v>
                </c:pt>
                <c:pt idx="2956">
                  <c:v>44629.483946759261</c:v>
                </c:pt>
                <c:pt idx="2957">
                  <c:v>44629.484675925924</c:v>
                </c:pt>
                <c:pt idx="2958">
                  <c:v>44629.485405092593</c:v>
                </c:pt>
                <c:pt idx="2959">
                  <c:v>44629.486122685186</c:v>
                </c:pt>
                <c:pt idx="2960">
                  <c:v>44629.486851851849</c:v>
                </c:pt>
                <c:pt idx="2961">
                  <c:v>44629.487627314818</c:v>
                </c:pt>
                <c:pt idx="2962">
                  <c:v>44629.488356481481</c:v>
                </c:pt>
                <c:pt idx="2963">
                  <c:v>44629.489085648151</c:v>
                </c:pt>
                <c:pt idx="2964">
                  <c:v>44629.489803240744</c:v>
                </c:pt>
                <c:pt idx="2965">
                  <c:v>44629.490532407406</c:v>
                </c:pt>
                <c:pt idx="2966">
                  <c:v>44629.491261574076</c:v>
                </c:pt>
                <c:pt idx="2967">
                  <c:v>44629.491979166669</c:v>
                </c:pt>
                <c:pt idx="2968">
                  <c:v>44629.492708333331</c:v>
                </c:pt>
                <c:pt idx="2969">
                  <c:v>44629.493437500001</c:v>
                </c:pt>
                <c:pt idx="2970">
                  <c:v>44629.494166666664</c:v>
                </c:pt>
                <c:pt idx="2971">
                  <c:v>44629.494884259257</c:v>
                </c:pt>
                <c:pt idx="2972">
                  <c:v>44629.495613425926</c:v>
                </c:pt>
                <c:pt idx="2973">
                  <c:v>44629.496331018519</c:v>
                </c:pt>
                <c:pt idx="2974">
                  <c:v>44629.497060185182</c:v>
                </c:pt>
                <c:pt idx="2975">
                  <c:v>44629.497789351852</c:v>
                </c:pt>
                <c:pt idx="2976">
                  <c:v>44629.498506944445</c:v>
                </c:pt>
                <c:pt idx="2977">
                  <c:v>44629.499236111114</c:v>
                </c:pt>
                <c:pt idx="2978">
                  <c:v>44629.499965277777</c:v>
                </c:pt>
                <c:pt idx="2979">
                  <c:v>44629.500694444447</c:v>
                </c:pt>
                <c:pt idx="2980">
                  <c:v>44629.50141203704</c:v>
                </c:pt>
                <c:pt idx="2981">
                  <c:v>44629.502141203702</c:v>
                </c:pt>
                <c:pt idx="2982">
                  <c:v>44629.502916666665</c:v>
                </c:pt>
                <c:pt idx="2983">
                  <c:v>44629.503645833334</c:v>
                </c:pt>
                <c:pt idx="2984">
                  <c:v>44629.504363425927</c:v>
                </c:pt>
                <c:pt idx="2985">
                  <c:v>44629.50509259259</c:v>
                </c:pt>
                <c:pt idx="2986">
                  <c:v>44629.50582175926</c:v>
                </c:pt>
                <c:pt idx="2987">
                  <c:v>44629.506539351853</c:v>
                </c:pt>
                <c:pt idx="2988">
                  <c:v>44629.507268518515</c:v>
                </c:pt>
                <c:pt idx="2989">
                  <c:v>44629.507997685185</c:v>
                </c:pt>
                <c:pt idx="2990">
                  <c:v>44629.508715277778</c:v>
                </c:pt>
                <c:pt idx="2991">
                  <c:v>44629.509444444448</c:v>
                </c:pt>
                <c:pt idx="2992">
                  <c:v>44629.51017361111</c:v>
                </c:pt>
                <c:pt idx="2993">
                  <c:v>44629.510891203703</c:v>
                </c:pt>
                <c:pt idx="2994">
                  <c:v>44629.511620370373</c:v>
                </c:pt>
                <c:pt idx="2995">
                  <c:v>44629.512349537035</c:v>
                </c:pt>
                <c:pt idx="2996">
                  <c:v>44629.513067129628</c:v>
                </c:pt>
                <c:pt idx="2997">
                  <c:v>44629.513796296298</c:v>
                </c:pt>
                <c:pt idx="2998">
                  <c:v>44629.514525462961</c:v>
                </c:pt>
                <c:pt idx="2999">
                  <c:v>44629.515243055554</c:v>
                </c:pt>
                <c:pt idx="3000">
                  <c:v>44629.515972222223</c:v>
                </c:pt>
                <c:pt idx="3001">
                  <c:v>44629.516701388886</c:v>
                </c:pt>
                <c:pt idx="3002">
                  <c:v>44629.517418981479</c:v>
                </c:pt>
                <c:pt idx="3003">
                  <c:v>44629.518148148149</c:v>
                </c:pt>
                <c:pt idx="3004">
                  <c:v>44629.518877314818</c:v>
                </c:pt>
                <c:pt idx="3005">
                  <c:v>44629.519594907404</c:v>
                </c:pt>
                <c:pt idx="3006">
                  <c:v>44629.520324074074</c:v>
                </c:pt>
                <c:pt idx="3007">
                  <c:v>44629.521053240744</c:v>
                </c:pt>
                <c:pt idx="3008">
                  <c:v>44629.521770833337</c:v>
                </c:pt>
                <c:pt idx="3009">
                  <c:v>44629.522499999999</c:v>
                </c:pt>
                <c:pt idx="3010">
                  <c:v>44629.523229166669</c:v>
                </c:pt>
                <c:pt idx="3011">
                  <c:v>44629.523946759262</c:v>
                </c:pt>
                <c:pt idx="3012">
                  <c:v>44629.524675925924</c:v>
                </c:pt>
                <c:pt idx="3013">
                  <c:v>44629.525405092594</c:v>
                </c:pt>
                <c:pt idx="3014">
                  <c:v>44629.526122685187</c:v>
                </c:pt>
                <c:pt idx="3015">
                  <c:v>44629.52685185185</c:v>
                </c:pt>
                <c:pt idx="3016">
                  <c:v>44629.527581018519</c:v>
                </c:pt>
                <c:pt idx="3017">
                  <c:v>44629.528298611112</c:v>
                </c:pt>
                <c:pt idx="3018">
                  <c:v>44629.529027777775</c:v>
                </c:pt>
                <c:pt idx="3019">
                  <c:v>44629.529756944445</c:v>
                </c:pt>
                <c:pt idx="3020">
                  <c:v>44629.530474537038</c:v>
                </c:pt>
                <c:pt idx="3021">
                  <c:v>44629.5312037037</c:v>
                </c:pt>
                <c:pt idx="3022">
                  <c:v>44629.53193287037</c:v>
                </c:pt>
                <c:pt idx="3023">
                  <c:v>44629.532650462963</c:v>
                </c:pt>
                <c:pt idx="3024">
                  <c:v>44629.533379629633</c:v>
                </c:pt>
                <c:pt idx="3025">
                  <c:v>44629.534108796295</c:v>
                </c:pt>
                <c:pt idx="3026">
                  <c:v>44629.534826388888</c:v>
                </c:pt>
                <c:pt idx="3027">
                  <c:v>44629.535555555558</c:v>
                </c:pt>
                <c:pt idx="3028">
                  <c:v>44629.53628472222</c:v>
                </c:pt>
                <c:pt idx="3029">
                  <c:v>44629.537002314813</c:v>
                </c:pt>
                <c:pt idx="3030">
                  <c:v>44629.537731481483</c:v>
                </c:pt>
                <c:pt idx="3031">
                  <c:v>44629.538460648146</c:v>
                </c:pt>
                <c:pt idx="3032">
                  <c:v>44629.539178240739</c:v>
                </c:pt>
                <c:pt idx="3033">
                  <c:v>44629.539907407408</c:v>
                </c:pt>
                <c:pt idx="3034">
                  <c:v>44629.540636574071</c:v>
                </c:pt>
                <c:pt idx="3035">
                  <c:v>44629.541354166664</c:v>
                </c:pt>
                <c:pt idx="3036">
                  <c:v>44629.542083333334</c:v>
                </c:pt>
                <c:pt idx="3037">
                  <c:v>44629.542812500003</c:v>
                </c:pt>
                <c:pt idx="3038">
                  <c:v>44629.543530092589</c:v>
                </c:pt>
                <c:pt idx="3039">
                  <c:v>44629.544259259259</c:v>
                </c:pt>
                <c:pt idx="3040">
                  <c:v>44629.544988425929</c:v>
                </c:pt>
                <c:pt idx="3041">
                  <c:v>44629.545717592591</c:v>
                </c:pt>
                <c:pt idx="3042">
                  <c:v>44629.546435185184</c:v>
                </c:pt>
                <c:pt idx="3043">
                  <c:v>44629.547164351854</c:v>
                </c:pt>
                <c:pt idx="3044">
                  <c:v>44629.547881944447</c:v>
                </c:pt>
                <c:pt idx="3045">
                  <c:v>44629.548611111109</c:v>
                </c:pt>
                <c:pt idx="3046">
                  <c:v>44629.549340277779</c:v>
                </c:pt>
                <c:pt idx="3047">
                  <c:v>44629.550069444442</c:v>
                </c:pt>
                <c:pt idx="3048">
                  <c:v>44629.550787037035</c:v>
                </c:pt>
                <c:pt idx="3049">
                  <c:v>44629.551516203705</c:v>
                </c:pt>
                <c:pt idx="3050">
                  <c:v>44629.552245370367</c:v>
                </c:pt>
                <c:pt idx="3051">
                  <c:v>44629.55296296296</c:v>
                </c:pt>
                <c:pt idx="3052">
                  <c:v>44629.55369212963</c:v>
                </c:pt>
                <c:pt idx="3053">
                  <c:v>44629.5544212963</c:v>
                </c:pt>
                <c:pt idx="3054">
                  <c:v>44629.555138888885</c:v>
                </c:pt>
                <c:pt idx="3055">
                  <c:v>44629.555868055555</c:v>
                </c:pt>
                <c:pt idx="3056">
                  <c:v>44629.556597222225</c:v>
                </c:pt>
                <c:pt idx="3057">
                  <c:v>44629.557314814818</c:v>
                </c:pt>
                <c:pt idx="3058">
                  <c:v>44629.55804398148</c:v>
                </c:pt>
                <c:pt idx="3059">
                  <c:v>44629.55877314815</c:v>
                </c:pt>
                <c:pt idx="3060">
                  <c:v>44629.559490740743</c:v>
                </c:pt>
                <c:pt idx="3061">
                  <c:v>44629.560219907406</c:v>
                </c:pt>
                <c:pt idx="3062">
                  <c:v>44629.560949074075</c:v>
                </c:pt>
                <c:pt idx="3063">
                  <c:v>44629.561666666668</c:v>
                </c:pt>
                <c:pt idx="3064">
                  <c:v>44629.562395833331</c:v>
                </c:pt>
                <c:pt idx="3065">
                  <c:v>44629.563125000001</c:v>
                </c:pt>
                <c:pt idx="3066">
                  <c:v>44629.563842592594</c:v>
                </c:pt>
                <c:pt idx="3067">
                  <c:v>44629.564571759256</c:v>
                </c:pt>
                <c:pt idx="3068">
                  <c:v>44629.565300925926</c:v>
                </c:pt>
                <c:pt idx="3069">
                  <c:v>44629.566018518519</c:v>
                </c:pt>
                <c:pt idx="3070">
                  <c:v>44629.566747685189</c:v>
                </c:pt>
                <c:pt idx="3071">
                  <c:v>44629.567476851851</c:v>
                </c:pt>
                <c:pt idx="3072">
                  <c:v>44629.568194444444</c:v>
                </c:pt>
                <c:pt idx="3073">
                  <c:v>44629.568923611114</c:v>
                </c:pt>
                <c:pt idx="3074">
                  <c:v>44629.569652777776</c:v>
                </c:pt>
                <c:pt idx="3075">
                  <c:v>44629.570370370369</c:v>
                </c:pt>
                <c:pt idx="3076">
                  <c:v>44629.571099537039</c:v>
                </c:pt>
                <c:pt idx="3077">
                  <c:v>44629.571828703702</c:v>
                </c:pt>
                <c:pt idx="3078">
                  <c:v>44629.572546296295</c:v>
                </c:pt>
                <c:pt idx="3079">
                  <c:v>44629.573275462964</c:v>
                </c:pt>
                <c:pt idx="3080">
                  <c:v>44629.574004629627</c:v>
                </c:pt>
                <c:pt idx="3081">
                  <c:v>44629.57472222222</c:v>
                </c:pt>
                <c:pt idx="3082">
                  <c:v>44629.57545138889</c:v>
                </c:pt>
                <c:pt idx="3083">
                  <c:v>44629.576180555552</c:v>
                </c:pt>
                <c:pt idx="3084">
                  <c:v>44629.576898148145</c:v>
                </c:pt>
                <c:pt idx="3085">
                  <c:v>44629.577627314815</c:v>
                </c:pt>
                <c:pt idx="3086">
                  <c:v>44629.578344907408</c:v>
                </c:pt>
                <c:pt idx="3087">
                  <c:v>44629.579074074078</c:v>
                </c:pt>
                <c:pt idx="3088">
                  <c:v>44629.57980324074</c:v>
                </c:pt>
                <c:pt idx="3089">
                  <c:v>44629.58053240741</c:v>
                </c:pt>
                <c:pt idx="3090">
                  <c:v>44629.581250000003</c:v>
                </c:pt>
                <c:pt idx="3091">
                  <c:v>44629.581979166665</c:v>
                </c:pt>
                <c:pt idx="3092">
                  <c:v>44629.582708333335</c:v>
                </c:pt>
                <c:pt idx="3093">
                  <c:v>44629.583425925928</c:v>
                </c:pt>
                <c:pt idx="3094">
                  <c:v>44629.584155092591</c:v>
                </c:pt>
                <c:pt idx="3095">
                  <c:v>44629.58488425926</c:v>
                </c:pt>
                <c:pt idx="3096">
                  <c:v>44629.585601851853</c:v>
                </c:pt>
                <c:pt idx="3097">
                  <c:v>44629.586331018516</c:v>
                </c:pt>
                <c:pt idx="3098">
                  <c:v>44629.587060185186</c:v>
                </c:pt>
                <c:pt idx="3099">
                  <c:v>44629.587777777779</c:v>
                </c:pt>
                <c:pt idx="3100">
                  <c:v>44629.588506944441</c:v>
                </c:pt>
                <c:pt idx="3101">
                  <c:v>44629.589236111111</c:v>
                </c:pt>
                <c:pt idx="3102">
                  <c:v>44629.589953703704</c:v>
                </c:pt>
                <c:pt idx="3103">
                  <c:v>44629.590682870374</c:v>
                </c:pt>
                <c:pt idx="3104">
                  <c:v>44629.591412037036</c:v>
                </c:pt>
                <c:pt idx="3105">
                  <c:v>44629.592129629629</c:v>
                </c:pt>
                <c:pt idx="3106">
                  <c:v>44629.592858796299</c:v>
                </c:pt>
                <c:pt idx="3107">
                  <c:v>44629.593587962961</c:v>
                </c:pt>
                <c:pt idx="3108">
                  <c:v>44629.594305555554</c:v>
                </c:pt>
                <c:pt idx="3109">
                  <c:v>44629.595034722224</c:v>
                </c:pt>
                <c:pt idx="3110">
                  <c:v>44629.595763888887</c:v>
                </c:pt>
                <c:pt idx="3111">
                  <c:v>44629.59648148148</c:v>
                </c:pt>
                <c:pt idx="3112">
                  <c:v>44629.597210648149</c:v>
                </c:pt>
                <c:pt idx="3113">
                  <c:v>44629.597939814812</c:v>
                </c:pt>
                <c:pt idx="3114">
                  <c:v>44629.598668981482</c:v>
                </c:pt>
                <c:pt idx="3115">
                  <c:v>44629.599386574075</c:v>
                </c:pt>
                <c:pt idx="3116">
                  <c:v>44629.600115740737</c:v>
                </c:pt>
                <c:pt idx="3117">
                  <c:v>44629.600844907407</c:v>
                </c:pt>
                <c:pt idx="3118">
                  <c:v>44629.601620370369</c:v>
                </c:pt>
                <c:pt idx="3119">
                  <c:v>44629.602337962962</c:v>
                </c:pt>
                <c:pt idx="3120">
                  <c:v>44629.603067129632</c:v>
                </c:pt>
                <c:pt idx="3121">
                  <c:v>44629.603796296295</c:v>
                </c:pt>
                <c:pt idx="3122">
                  <c:v>44629.604513888888</c:v>
                </c:pt>
                <c:pt idx="3123">
                  <c:v>44629.605243055557</c:v>
                </c:pt>
                <c:pt idx="3124">
                  <c:v>44629.60597222222</c:v>
                </c:pt>
                <c:pt idx="3125">
                  <c:v>44629.60670138889</c:v>
                </c:pt>
                <c:pt idx="3126">
                  <c:v>44629.607418981483</c:v>
                </c:pt>
                <c:pt idx="3127">
                  <c:v>44629.608148148145</c:v>
                </c:pt>
                <c:pt idx="3128">
                  <c:v>44629.608865740738</c:v>
                </c:pt>
                <c:pt idx="3129">
                  <c:v>44629.609594907408</c:v>
                </c:pt>
                <c:pt idx="3130">
                  <c:v>44629.610324074078</c:v>
                </c:pt>
                <c:pt idx="3131">
                  <c:v>44629.611041666663</c:v>
                </c:pt>
                <c:pt idx="3132">
                  <c:v>44629.611770833333</c:v>
                </c:pt>
                <c:pt idx="3133">
                  <c:v>44629.612500000003</c:v>
                </c:pt>
                <c:pt idx="3134">
                  <c:v>44629.613217592596</c:v>
                </c:pt>
                <c:pt idx="3135">
                  <c:v>44629.613946759258</c:v>
                </c:pt>
                <c:pt idx="3136">
                  <c:v>44629.614675925928</c:v>
                </c:pt>
                <c:pt idx="3137">
                  <c:v>44629.615405092591</c:v>
                </c:pt>
                <c:pt idx="3138">
                  <c:v>44629.616122685184</c:v>
                </c:pt>
                <c:pt idx="3139">
                  <c:v>44629.616851851853</c:v>
                </c:pt>
                <c:pt idx="3140">
                  <c:v>44629.617581018516</c:v>
                </c:pt>
                <c:pt idx="3141">
                  <c:v>44629.618298611109</c:v>
                </c:pt>
                <c:pt idx="3142">
                  <c:v>44629.619027777779</c:v>
                </c:pt>
                <c:pt idx="3143">
                  <c:v>44629.619756944441</c:v>
                </c:pt>
                <c:pt idx="3144">
                  <c:v>44629.620474537034</c:v>
                </c:pt>
                <c:pt idx="3145">
                  <c:v>44629.621203703704</c:v>
                </c:pt>
                <c:pt idx="3146">
                  <c:v>44629.621932870374</c:v>
                </c:pt>
                <c:pt idx="3147">
                  <c:v>44629.622650462959</c:v>
                </c:pt>
                <c:pt idx="3148">
                  <c:v>44629.623379629629</c:v>
                </c:pt>
                <c:pt idx="3149">
                  <c:v>44629.624108796299</c:v>
                </c:pt>
                <c:pt idx="3150">
                  <c:v>44629.624826388892</c:v>
                </c:pt>
                <c:pt idx="3151">
                  <c:v>44629.625555555554</c:v>
                </c:pt>
                <c:pt idx="3152">
                  <c:v>44629.626284722224</c:v>
                </c:pt>
                <c:pt idx="3153">
                  <c:v>44629.627002314817</c:v>
                </c:pt>
                <c:pt idx="3154">
                  <c:v>44629.62773148148</c:v>
                </c:pt>
                <c:pt idx="3155">
                  <c:v>44629.628460648149</c:v>
                </c:pt>
                <c:pt idx="3156">
                  <c:v>44629.629178240742</c:v>
                </c:pt>
                <c:pt idx="3157">
                  <c:v>44629.629907407405</c:v>
                </c:pt>
                <c:pt idx="3158">
                  <c:v>44629.630636574075</c:v>
                </c:pt>
                <c:pt idx="3159">
                  <c:v>44629.631354166668</c:v>
                </c:pt>
                <c:pt idx="3160">
                  <c:v>44629.63208333333</c:v>
                </c:pt>
                <c:pt idx="3161">
                  <c:v>44629.6328125</c:v>
                </c:pt>
                <c:pt idx="3162">
                  <c:v>44629.633530092593</c:v>
                </c:pt>
                <c:pt idx="3163">
                  <c:v>44629.634259259263</c:v>
                </c:pt>
                <c:pt idx="3164">
                  <c:v>44629.634988425925</c:v>
                </c:pt>
                <c:pt idx="3165">
                  <c:v>44629.635706018518</c:v>
                </c:pt>
                <c:pt idx="3166">
                  <c:v>44629.636435185188</c:v>
                </c:pt>
                <c:pt idx="3167">
                  <c:v>44629.637164351851</c:v>
                </c:pt>
                <c:pt idx="3168">
                  <c:v>44629.637881944444</c:v>
                </c:pt>
                <c:pt idx="3169">
                  <c:v>44629.638611111113</c:v>
                </c:pt>
                <c:pt idx="3170">
                  <c:v>44629.639340277776</c:v>
                </c:pt>
                <c:pt idx="3171">
                  <c:v>44629.640057870369</c:v>
                </c:pt>
                <c:pt idx="3172">
                  <c:v>44629.640787037039</c:v>
                </c:pt>
                <c:pt idx="3173">
                  <c:v>44629.641516203701</c:v>
                </c:pt>
                <c:pt idx="3174">
                  <c:v>44629.642245370371</c:v>
                </c:pt>
                <c:pt idx="3175">
                  <c:v>44629.642962962964</c:v>
                </c:pt>
                <c:pt idx="3176">
                  <c:v>44629.643692129626</c:v>
                </c:pt>
                <c:pt idx="3177">
                  <c:v>44629.644421296296</c:v>
                </c:pt>
                <c:pt idx="3178">
                  <c:v>44629.645138888889</c:v>
                </c:pt>
                <c:pt idx="3179">
                  <c:v>44629.645868055559</c:v>
                </c:pt>
                <c:pt idx="3180">
                  <c:v>44629.646597222221</c:v>
                </c:pt>
                <c:pt idx="3181">
                  <c:v>44629.647314814814</c:v>
                </c:pt>
                <c:pt idx="3182">
                  <c:v>44629.648043981484</c:v>
                </c:pt>
                <c:pt idx="3183">
                  <c:v>44629.648773148147</c:v>
                </c:pt>
                <c:pt idx="3184">
                  <c:v>44629.64949074074</c:v>
                </c:pt>
                <c:pt idx="3185">
                  <c:v>44629.650219907409</c:v>
                </c:pt>
                <c:pt idx="3186">
                  <c:v>44629.650949074072</c:v>
                </c:pt>
                <c:pt idx="3187">
                  <c:v>44629.651666666665</c:v>
                </c:pt>
                <c:pt idx="3188">
                  <c:v>44629.652395833335</c:v>
                </c:pt>
                <c:pt idx="3189">
                  <c:v>44629.653124999997</c:v>
                </c:pt>
                <c:pt idx="3190">
                  <c:v>44629.65384259259</c:v>
                </c:pt>
                <c:pt idx="3191">
                  <c:v>44629.65457175926</c:v>
                </c:pt>
                <c:pt idx="3192">
                  <c:v>44629.655300925922</c:v>
                </c:pt>
                <c:pt idx="3193">
                  <c:v>44629.656018518515</c:v>
                </c:pt>
                <c:pt idx="3194">
                  <c:v>44629.656805555554</c:v>
                </c:pt>
                <c:pt idx="3195">
                  <c:v>44629.657523148147</c:v>
                </c:pt>
                <c:pt idx="3196">
                  <c:v>44629.658252314817</c:v>
                </c:pt>
                <c:pt idx="3197">
                  <c:v>44629.65896990741</c:v>
                </c:pt>
                <c:pt idx="3198">
                  <c:v>44629.659699074073</c:v>
                </c:pt>
                <c:pt idx="3199">
                  <c:v>44629.660428240742</c:v>
                </c:pt>
                <c:pt idx="3200">
                  <c:v>44629.661157407405</c:v>
                </c:pt>
                <c:pt idx="3201">
                  <c:v>44629.661874999998</c:v>
                </c:pt>
                <c:pt idx="3202">
                  <c:v>44629.662604166668</c:v>
                </c:pt>
                <c:pt idx="3203">
                  <c:v>44629.66333333333</c:v>
                </c:pt>
                <c:pt idx="3204">
                  <c:v>44629.664050925923</c:v>
                </c:pt>
                <c:pt idx="3205">
                  <c:v>44629.664780092593</c:v>
                </c:pt>
                <c:pt idx="3206">
                  <c:v>44629.665509259263</c:v>
                </c:pt>
                <c:pt idx="3207">
                  <c:v>44629.666226851848</c:v>
                </c:pt>
                <c:pt idx="3208">
                  <c:v>44629.666956018518</c:v>
                </c:pt>
                <c:pt idx="3209">
                  <c:v>44629.667685185188</c:v>
                </c:pt>
                <c:pt idx="3210">
                  <c:v>44629.668402777781</c:v>
                </c:pt>
                <c:pt idx="3211">
                  <c:v>44629.669131944444</c:v>
                </c:pt>
                <c:pt idx="3212">
                  <c:v>44629.669861111113</c:v>
                </c:pt>
                <c:pt idx="3213">
                  <c:v>44629.670578703706</c:v>
                </c:pt>
                <c:pt idx="3214">
                  <c:v>44629.671307870369</c:v>
                </c:pt>
                <c:pt idx="3215">
                  <c:v>44629.672037037039</c:v>
                </c:pt>
                <c:pt idx="3216">
                  <c:v>44629.672754629632</c:v>
                </c:pt>
                <c:pt idx="3217">
                  <c:v>44629.673483796294</c:v>
                </c:pt>
                <c:pt idx="3218">
                  <c:v>44629.674212962964</c:v>
                </c:pt>
                <c:pt idx="3219">
                  <c:v>44629.674930555557</c:v>
                </c:pt>
                <c:pt idx="3220">
                  <c:v>44629.675717592596</c:v>
                </c:pt>
                <c:pt idx="3221">
                  <c:v>44629.676435185182</c:v>
                </c:pt>
                <c:pt idx="3222">
                  <c:v>44629.677164351851</c:v>
                </c:pt>
                <c:pt idx="3223">
                  <c:v>44629.677893518521</c:v>
                </c:pt>
                <c:pt idx="3224">
                  <c:v>44629.678611111114</c:v>
                </c:pt>
                <c:pt idx="3225">
                  <c:v>44629.679340277777</c:v>
                </c:pt>
                <c:pt idx="3226">
                  <c:v>44629.680115740739</c:v>
                </c:pt>
                <c:pt idx="3227">
                  <c:v>44629.680844907409</c:v>
                </c:pt>
                <c:pt idx="3228">
                  <c:v>44629.681562500002</c:v>
                </c:pt>
                <c:pt idx="3229">
                  <c:v>44629.682291666664</c:v>
                </c:pt>
                <c:pt idx="3230">
                  <c:v>44629.683020833334</c:v>
                </c:pt>
                <c:pt idx="3231">
                  <c:v>44629.683738425927</c:v>
                </c:pt>
                <c:pt idx="3232">
                  <c:v>44629.684467592589</c:v>
                </c:pt>
                <c:pt idx="3233">
                  <c:v>44629.685196759259</c:v>
                </c:pt>
                <c:pt idx="3234">
                  <c:v>44629.685914351852</c:v>
                </c:pt>
                <c:pt idx="3235">
                  <c:v>44629.686643518522</c:v>
                </c:pt>
                <c:pt idx="3236">
                  <c:v>44629.687372685185</c:v>
                </c:pt>
                <c:pt idx="3237">
                  <c:v>44629.688090277778</c:v>
                </c:pt>
                <c:pt idx="3238">
                  <c:v>44629.688819444447</c:v>
                </c:pt>
                <c:pt idx="3239">
                  <c:v>44629.68954861111</c:v>
                </c:pt>
                <c:pt idx="3240">
                  <c:v>44629.690266203703</c:v>
                </c:pt>
                <c:pt idx="3241">
                  <c:v>44629.690995370373</c:v>
                </c:pt>
                <c:pt idx="3242">
                  <c:v>44629.691724537035</c:v>
                </c:pt>
                <c:pt idx="3243">
                  <c:v>44629.692442129628</c:v>
                </c:pt>
                <c:pt idx="3244">
                  <c:v>44629.693171296298</c:v>
                </c:pt>
                <c:pt idx="3245">
                  <c:v>44629.69390046296</c:v>
                </c:pt>
                <c:pt idx="3246">
                  <c:v>44629.694618055553</c:v>
                </c:pt>
                <c:pt idx="3247">
                  <c:v>44629.695393518516</c:v>
                </c:pt>
                <c:pt idx="3248">
                  <c:v>44629.696122685185</c:v>
                </c:pt>
                <c:pt idx="3249">
                  <c:v>44629.696851851855</c:v>
                </c:pt>
                <c:pt idx="3250">
                  <c:v>44629.697569444441</c:v>
                </c:pt>
                <c:pt idx="3251">
                  <c:v>44629.698298611111</c:v>
                </c:pt>
                <c:pt idx="3252">
                  <c:v>44629.69902777778</c:v>
                </c:pt>
                <c:pt idx="3253">
                  <c:v>44629.699745370373</c:v>
                </c:pt>
                <c:pt idx="3254">
                  <c:v>44629.700474537036</c:v>
                </c:pt>
                <c:pt idx="3255">
                  <c:v>44629.701203703706</c:v>
                </c:pt>
                <c:pt idx="3256">
                  <c:v>44629.701921296299</c:v>
                </c:pt>
                <c:pt idx="3257">
                  <c:v>44629.702650462961</c:v>
                </c:pt>
                <c:pt idx="3258">
                  <c:v>44629.703379629631</c:v>
                </c:pt>
                <c:pt idx="3259">
                  <c:v>44629.704097222224</c:v>
                </c:pt>
                <c:pt idx="3260">
                  <c:v>44629.704826388886</c:v>
                </c:pt>
                <c:pt idx="3261">
                  <c:v>44629.705555555556</c:v>
                </c:pt>
                <c:pt idx="3262">
                  <c:v>44629.706273148149</c:v>
                </c:pt>
                <c:pt idx="3263">
                  <c:v>44629.707002314812</c:v>
                </c:pt>
                <c:pt idx="3264">
                  <c:v>44629.707731481481</c:v>
                </c:pt>
                <c:pt idx="3265">
                  <c:v>44629.708449074074</c:v>
                </c:pt>
                <c:pt idx="3266">
                  <c:v>44629.709178240744</c:v>
                </c:pt>
                <c:pt idx="3267">
                  <c:v>44629.709907407407</c:v>
                </c:pt>
                <c:pt idx="3268">
                  <c:v>44629.710625</c:v>
                </c:pt>
                <c:pt idx="3269">
                  <c:v>44629.711354166669</c:v>
                </c:pt>
                <c:pt idx="3270">
                  <c:v>44629.712083333332</c:v>
                </c:pt>
                <c:pt idx="3271">
                  <c:v>44629.712800925925</c:v>
                </c:pt>
                <c:pt idx="3272">
                  <c:v>44629.713530092595</c:v>
                </c:pt>
                <c:pt idx="3273">
                  <c:v>44629.714259259257</c:v>
                </c:pt>
                <c:pt idx="3274">
                  <c:v>44629.71497685185</c:v>
                </c:pt>
                <c:pt idx="3275">
                  <c:v>44629.71570601852</c:v>
                </c:pt>
                <c:pt idx="3276">
                  <c:v>44629.716435185182</c:v>
                </c:pt>
                <c:pt idx="3277">
                  <c:v>44629.717152777775</c:v>
                </c:pt>
                <c:pt idx="3278">
                  <c:v>44629.717881944445</c:v>
                </c:pt>
                <c:pt idx="3279">
                  <c:v>44629.718611111108</c:v>
                </c:pt>
                <c:pt idx="3280">
                  <c:v>44629.719340277778</c:v>
                </c:pt>
                <c:pt idx="3281">
                  <c:v>44629.720057870371</c:v>
                </c:pt>
                <c:pt idx="3282">
                  <c:v>44629.72078703704</c:v>
                </c:pt>
                <c:pt idx="3283">
                  <c:v>44629.721562500003</c:v>
                </c:pt>
                <c:pt idx="3284">
                  <c:v>44629.722280092596</c:v>
                </c:pt>
                <c:pt idx="3285">
                  <c:v>44629.723009259258</c:v>
                </c:pt>
                <c:pt idx="3286">
                  <c:v>44629.723738425928</c:v>
                </c:pt>
                <c:pt idx="3287">
                  <c:v>44629.724456018521</c:v>
                </c:pt>
                <c:pt idx="3288">
                  <c:v>44629.725185185183</c:v>
                </c:pt>
                <c:pt idx="3289">
                  <c:v>44629.725914351853</c:v>
                </c:pt>
                <c:pt idx="3290">
                  <c:v>44629.726643518516</c:v>
                </c:pt>
                <c:pt idx="3291">
                  <c:v>44629.727361111109</c:v>
                </c:pt>
                <c:pt idx="3292">
                  <c:v>44629.728090277778</c:v>
                </c:pt>
                <c:pt idx="3293">
                  <c:v>44629.728819444441</c:v>
                </c:pt>
                <c:pt idx="3294">
                  <c:v>44629.729537037034</c:v>
                </c:pt>
                <c:pt idx="3295">
                  <c:v>44629.730266203704</c:v>
                </c:pt>
                <c:pt idx="3296">
                  <c:v>44629.730983796297</c:v>
                </c:pt>
                <c:pt idx="3297">
                  <c:v>44629.731712962966</c:v>
                </c:pt>
                <c:pt idx="3298">
                  <c:v>44629.732442129629</c:v>
                </c:pt>
                <c:pt idx="3299">
                  <c:v>44629.733159722222</c:v>
                </c:pt>
                <c:pt idx="3300">
                  <c:v>44629.733888888892</c:v>
                </c:pt>
                <c:pt idx="3301">
                  <c:v>44629.734618055554</c:v>
                </c:pt>
                <c:pt idx="3302">
                  <c:v>44629.735347222224</c:v>
                </c:pt>
                <c:pt idx="3303">
                  <c:v>44629.736064814817</c:v>
                </c:pt>
                <c:pt idx="3304">
                  <c:v>44629.736793981479</c:v>
                </c:pt>
                <c:pt idx="3305">
                  <c:v>44629.737523148149</c:v>
                </c:pt>
                <c:pt idx="3306">
                  <c:v>44629.738240740742</c:v>
                </c:pt>
                <c:pt idx="3307">
                  <c:v>44629.738969907405</c:v>
                </c:pt>
                <c:pt idx="3308">
                  <c:v>44629.739699074074</c:v>
                </c:pt>
                <c:pt idx="3309">
                  <c:v>44629.740416666667</c:v>
                </c:pt>
                <c:pt idx="3310">
                  <c:v>44629.74114583333</c:v>
                </c:pt>
                <c:pt idx="3311">
                  <c:v>44629.741875</c:v>
                </c:pt>
                <c:pt idx="3312">
                  <c:v>44629.742592592593</c:v>
                </c:pt>
                <c:pt idx="3313">
                  <c:v>44629.743321759262</c:v>
                </c:pt>
                <c:pt idx="3314">
                  <c:v>44629.744050925925</c:v>
                </c:pt>
                <c:pt idx="3315">
                  <c:v>44629.744768518518</c:v>
                </c:pt>
                <c:pt idx="3316">
                  <c:v>44629.745497685188</c:v>
                </c:pt>
                <c:pt idx="3317">
                  <c:v>44629.74622685185</c:v>
                </c:pt>
                <c:pt idx="3318">
                  <c:v>44629.746944444443</c:v>
                </c:pt>
                <c:pt idx="3319">
                  <c:v>44629.747673611113</c:v>
                </c:pt>
                <c:pt idx="3320">
                  <c:v>44629.748402777775</c:v>
                </c:pt>
                <c:pt idx="3321">
                  <c:v>44629.749120370368</c:v>
                </c:pt>
                <c:pt idx="3322">
                  <c:v>44629.749849537038</c:v>
                </c:pt>
                <c:pt idx="3323">
                  <c:v>44629.750578703701</c:v>
                </c:pt>
                <c:pt idx="3324">
                  <c:v>44629.751331018517</c:v>
                </c:pt>
                <c:pt idx="3325">
                  <c:v>44629.75204861111</c:v>
                </c:pt>
                <c:pt idx="3326">
                  <c:v>44629.75277777778</c:v>
                </c:pt>
                <c:pt idx="3327">
                  <c:v>44629.753506944442</c:v>
                </c:pt>
                <c:pt idx="3328">
                  <c:v>44629.754224537035</c:v>
                </c:pt>
                <c:pt idx="3329">
                  <c:v>44629.754999999997</c:v>
                </c:pt>
                <c:pt idx="3330">
                  <c:v>44629.755729166667</c:v>
                </c:pt>
                <c:pt idx="3331">
                  <c:v>44629.756458333337</c:v>
                </c:pt>
                <c:pt idx="3332">
                  <c:v>44629.757175925923</c:v>
                </c:pt>
                <c:pt idx="3333">
                  <c:v>44629.757905092592</c:v>
                </c:pt>
                <c:pt idx="3334">
                  <c:v>44629.758634259262</c:v>
                </c:pt>
                <c:pt idx="3335">
                  <c:v>44629.759351851855</c:v>
                </c:pt>
                <c:pt idx="3336">
                  <c:v>44629.760081018518</c:v>
                </c:pt>
                <c:pt idx="3337">
                  <c:v>44629.760810185187</c:v>
                </c:pt>
                <c:pt idx="3338">
                  <c:v>44629.76152777778</c:v>
                </c:pt>
                <c:pt idx="3339">
                  <c:v>44629.762256944443</c:v>
                </c:pt>
                <c:pt idx="3340">
                  <c:v>44629.762986111113</c:v>
                </c:pt>
                <c:pt idx="3341">
                  <c:v>44629.763703703706</c:v>
                </c:pt>
                <c:pt idx="3342">
                  <c:v>44629.764432870368</c:v>
                </c:pt>
                <c:pt idx="3343">
                  <c:v>44629.765162037038</c:v>
                </c:pt>
                <c:pt idx="3344">
                  <c:v>44629.765879629631</c:v>
                </c:pt>
                <c:pt idx="3345">
                  <c:v>44629.766608796293</c:v>
                </c:pt>
                <c:pt idx="3346">
                  <c:v>44629.767337962963</c:v>
                </c:pt>
                <c:pt idx="3347">
                  <c:v>44629.768055555556</c:v>
                </c:pt>
                <c:pt idx="3348">
                  <c:v>44629.768784722219</c:v>
                </c:pt>
                <c:pt idx="3349">
                  <c:v>44629.769513888888</c:v>
                </c:pt>
                <c:pt idx="3350">
                  <c:v>44629.770231481481</c:v>
                </c:pt>
                <c:pt idx="3351">
                  <c:v>44629.770960648151</c:v>
                </c:pt>
                <c:pt idx="3352">
                  <c:v>44629.771689814814</c:v>
                </c:pt>
                <c:pt idx="3353">
                  <c:v>44629.772407407407</c:v>
                </c:pt>
                <c:pt idx="3354">
                  <c:v>44629.773136574076</c:v>
                </c:pt>
                <c:pt idx="3355">
                  <c:v>44629.773865740739</c:v>
                </c:pt>
                <c:pt idx="3356">
                  <c:v>44629.774583333332</c:v>
                </c:pt>
                <c:pt idx="3357">
                  <c:v>44629.775312500002</c:v>
                </c:pt>
                <c:pt idx="3358">
                  <c:v>44629.776041666664</c:v>
                </c:pt>
                <c:pt idx="3359">
                  <c:v>44629.776759259257</c:v>
                </c:pt>
                <c:pt idx="3360">
                  <c:v>44629.77753472222</c:v>
                </c:pt>
                <c:pt idx="3361">
                  <c:v>44629.778263888889</c:v>
                </c:pt>
                <c:pt idx="3362">
                  <c:v>44629.778993055559</c:v>
                </c:pt>
                <c:pt idx="3363">
                  <c:v>44629.779710648145</c:v>
                </c:pt>
                <c:pt idx="3364">
                  <c:v>44629.780439814815</c:v>
                </c:pt>
                <c:pt idx="3365">
                  <c:v>44629.781168981484</c:v>
                </c:pt>
                <c:pt idx="3366">
                  <c:v>44629.781886574077</c:v>
                </c:pt>
                <c:pt idx="3367">
                  <c:v>44629.78261574074</c:v>
                </c:pt>
                <c:pt idx="3368">
                  <c:v>44629.78334490741</c:v>
                </c:pt>
                <c:pt idx="3369">
                  <c:v>44629.784062500003</c:v>
                </c:pt>
                <c:pt idx="3370">
                  <c:v>44629.784791666665</c:v>
                </c:pt>
                <c:pt idx="3371">
                  <c:v>44629.785567129627</c:v>
                </c:pt>
                <c:pt idx="3372">
                  <c:v>44629.786296296297</c:v>
                </c:pt>
                <c:pt idx="3373">
                  <c:v>44629.78701388889</c:v>
                </c:pt>
                <c:pt idx="3374">
                  <c:v>44629.787743055553</c:v>
                </c:pt>
                <c:pt idx="3375">
                  <c:v>44629.788472222222</c:v>
                </c:pt>
                <c:pt idx="3376">
                  <c:v>44629.789189814815</c:v>
                </c:pt>
                <c:pt idx="3377">
                  <c:v>44629.789918981478</c:v>
                </c:pt>
                <c:pt idx="3378">
                  <c:v>44629.790648148148</c:v>
                </c:pt>
                <c:pt idx="3379">
                  <c:v>44629.791365740741</c:v>
                </c:pt>
                <c:pt idx="3380">
                  <c:v>44629.792094907411</c:v>
                </c:pt>
                <c:pt idx="3381">
                  <c:v>44629.792824074073</c:v>
                </c:pt>
                <c:pt idx="3382">
                  <c:v>44629.793541666666</c:v>
                </c:pt>
                <c:pt idx="3383">
                  <c:v>44629.794270833336</c:v>
                </c:pt>
                <c:pt idx="3384">
                  <c:v>44629.794999999998</c:v>
                </c:pt>
                <c:pt idx="3385">
                  <c:v>44629.795717592591</c:v>
                </c:pt>
                <c:pt idx="3386">
                  <c:v>44629.796446759261</c:v>
                </c:pt>
                <c:pt idx="3387">
                  <c:v>44629.797175925924</c:v>
                </c:pt>
                <c:pt idx="3388">
                  <c:v>44629.797893518517</c:v>
                </c:pt>
                <c:pt idx="3389">
                  <c:v>44629.798622685186</c:v>
                </c:pt>
                <c:pt idx="3390">
                  <c:v>44629.799351851849</c:v>
                </c:pt>
                <c:pt idx="3391">
                  <c:v>44629.800069444442</c:v>
                </c:pt>
                <c:pt idx="3392">
                  <c:v>44629.800798611112</c:v>
                </c:pt>
                <c:pt idx="3393">
                  <c:v>44629.801527777781</c:v>
                </c:pt>
                <c:pt idx="3394">
                  <c:v>44629.802245370367</c:v>
                </c:pt>
                <c:pt idx="3395">
                  <c:v>44629.802974537037</c:v>
                </c:pt>
                <c:pt idx="3396">
                  <c:v>44629.803703703707</c:v>
                </c:pt>
                <c:pt idx="3397">
                  <c:v>44629.8044212963</c:v>
                </c:pt>
                <c:pt idx="3398">
                  <c:v>44629.805150462962</c:v>
                </c:pt>
                <c:pt idx="3399">
                  <c:v>44629.805879629632</c:v>
                </c:pt>
                <c:pt idx="3400">
                  <c:v>44629.806597222225</c:v>
                </c:pt>
                <c:pt idx="3401">
                  <c:v>44629.807326388887</c:v>
                </c:pt>
                <c:pt idx="3402">
                  <c:v>44629.808055555557</c:v>
                </c:pt>
                <c:pt idx="3403">
                  <c:v>44629.80877314815</c:v>
                </c:pt>
                <c:pt idx="3404">
                  <c:v>44629.809502314813</c:v>
                </c:pt>
                <c:pt idx="3405">
                  <c:v>44629.810231481482</c:v>
                </c:pt>
                <c:pt idx="3406">
                  <c:v>44629.810949074075</c:v>
                </c:pt>
                <c:pt idx="3407">
                  <c:v>44629.811678240738</c:v>
                </c:pt>
                <c:pt idx="3408">
                  <c:v>44629.812407407408</c:v>
                </c:pt>
                <c:pt idx="3409">
                  <c:v>44629.813125000001</c:v>
                </c:pt>
                <c:pt idx="3410">
                  <c:v>44629.813854166663</c:v>
                </c:pt>
                <c:pt idx="3411">
                  <c:v>44629.814583333333</c:v>
                </c:pt>
                <c:pt idx="3412">
                  <c:v>44629.815300925926</c:v>
                </c:pt>
                <c:pt idx="3413">
                  <c:v>44629.816030092596</c:v>
                </c:pt>
                <c:pt idx="3414">
                  <c:v>44629.816747685189</c:v>
                </c:pt>
                <c:pt idx="3415">
                  <c:v>44629.817476851851</c:v>
                </c:pt>
                <c:pt idx="3416">
                  <c:v>44629.818206018521</c:v>
                </c:pt>
                <c:pt idx="3417">
                  <c:v>44629.818981481483</c:v>
                </c:pt>
                <c:pt idx="3418">
                  <c:v>44629.819710648146</c:v>
                </c:pt>
                <c:pt idx="3419">
                  <c:v>44629.820428240739</c:v>
                </c:pt>
                <c:pt idx="3420">
                  <c:v>44629.821157407408</c:v>
                </c:pt>
                <c:pt idx="3421">
                  <c:v>44629.821886574071</c:v>
                </c:pt>
                <c:pt idx="3422">
                  <c:v>44629.822604166664</c:v>
                </c:pt>
                <c:pt idx="3423">
                  <c:v>44629.823333333334</c:v>
                </c:pt>
                <c:pt idx="3424">
                  <c:v>44629.824062500003</c:v>
                </c:pt>
                <c:pt idx="3425">
                  <c:v>44629.824780092589</c:v>
                </c:pt>
                <c:pt idx="3426">
                  <c:v>44629.825509259259</c:v>
                </c:pt>
                <c:pt idx="3427">
                  <c:v>44629.826238425929</c:v>
                </c:pt>
                <c:pt idx="3428">
                  <c:v>44629.826956018522</c:v>
                </c:pt>
                <c:pt idx="3429">
                  <c:v>44629.827685185184</c:v>
                </c:pt>
                <c:pt idx="3430">
                  <c:v>44629.828414351854</c:v>
                </c:pt>
                <c:pt idx="3431">
                  <c:v>44629.829131944447</c:v>
                </c:pt>
                <c:pt idx="3432">
                  <c:v>44629.829861111109</c:v>
                </c:pt>
                <c:pt idx="3433">
                  <c:v>44629.830590277779</c:v>
                </c:pt>
                <c:pt idx="3434">
                  <c:v>44629.831307870372</c:v>
                </c:pt>
                <c:pt idx="3435">
                  <c:v>44629.832037037035</c:v>
                </c:pt>
                <c:pt idx="3436">
                  <c:v>44629.832766203705</c:v>
                </c:pt>
                <c:pt idx="3437">
                  <c:v>44629.833483796298</c:v>
                </c:pt>
                <c:pt idx="3438">
                  <c:v>44629.83421296296</c:v>
                </c:pt>
                <c:pt idx="3439">
                  <c:v>44629.83494212963</c:v>
                </c:pt>
                <c:pt idx="3440">
                  <c:v>44629.835659722223</c:v>
                </c:pt>
                <c:pt idx="3441">
                  <c:v>44629.836388888885</c:v>
                </c:pt>
                <c:pt idx="3442">
                  <c:v>44629.837118055555</c:v>
                </c:pt>
                <c:pt idx="3443">
                  <c:v>44629.837835648148</c:v>
                </c:pt>
                <c:pt idx="3444">
                  <c:v>44629.838564814818</c:v>
                </c:pt>
                <c:pt idx="3445">
                  <c:v>44629.83929398148</c:v>
                </c:pt>
                <c:pt idx="3446">
                  <c:v>44629.840011574073</c:v>
                </c:pt>
                <c:pt idx="3447">
                  <c:v>44629.840740740743</c:v>
                </c:pt>
                <c:pt idx="3448">
                  <c:v>44629.841516203705</c:v>
                </c:pt>
                <c:pt idx="3449">
                  <c:v>44629.842245370368</c:v>
                </c:pt>
                <c:pt idx="3450">
                  <c:v>44629.842962962961</c:v>
                </c:pt>
                <c:pt idx="3451">
                  <c:v>44629.843692129631</c:v>
                </c:pt>
                <c:pt idx="3452">
                  <c:v>44629.844421296293</c:v>
                </c:pt>
                <c:pt idx="3453">
                  <c:v>44629.845138888886</c:v>
                </c:pt>
                <c:pt idx="3454">
                  <c:v>44629.845868055556</c:v>
                </c:pt>
                <c:pt idx="3455">
                  <c:v>44629.846597222226</c:v>
                </c:pt>
                <c:pt idx="3456">
                  <c:v>44629.847314814811</c:v>
                </c:pt>
                <c:pt idx="3457">
                  <c:v>44629.848043981481</c:v>
                </c:pt>
                <c:pt idx="3458">
                  <c:v>44629.848761574074</c:v>
                </c:pt>
                <c:pt idx="3459">
                  <c:v>44629.849548611113</c:v>
                </c:pt>
                <c:pt idx="3460">
                  <c:v>44629.850266203706</c:v>
                </c:pt>
                <c:pt idx="3461">
                  <c:v>44629.850995370369</c:v>
                </c:pt>
                <c:pt idx="3462">
                  <c:v>44629.851724537039</c:v>
                </c:pt>
                <c:pt idx="3463">
                  <c:v>44629.852442129632</c:v>
                </c:pt>
                <c:pt idx="3464">
                  <c:v>44629.853171296294</c:v>
                </c:pt>
                <c:pt idx="3465">
                  <c:v>44629.853900462964</c:v>
                </c:pt>
                <c:pt idx="3466">
                  <c:v>44629.854618055557</c:v>
                </c:pt>
                <c:pt idx="3467">
                  <c:v>44629.855347222219</c:v>
                </c:pt>
                <c:pt idx="3468">
                  <c:v>44629.856076388889</c:v>
                </c:pt>
                <c:pt idx="3469">
                  <c:v>44629.856793981482</c:v>
                </c:pt>
                <c:pt idx="3470">
                  <c:v>44629.857569444444</c:v>
                </c:pt>
                <c:pt idx="3471">
                  <c:v>44629.858298611114</c:v>
                </c:pt>
                <c:pt idx="3472">
                  <c:v>44629.859027777777</c:v>
                </c:pt>
                <c:pt idx="3473">
                  <c:v>44629.85974537037</c:v>
                </c:pt>
                <c:pt idx="3474">
                  <c:v>44629.860474537039</c:v>
                </c:pt>
                <c:pt idx="3475">
                  <c:v>44629.861203703702</c:v>
                </c:pt>
                <c:pt idx="3476">
                  <c:v>44629.861921296295</c:v>
                </c:pt>
                <c:pt idx="3477">
                  <c:v>44629.862650462965</c:v>
                </c:pt>
                <c:pt idx="3478">
                  <c:v>44629.863379629627</c:v>
                </c:pt>
                <c:pt idx="3479">
                  <c:v>44629.86409722222</c:v>
                </c:pt>
                <c:pt idx="3480">
                  <c:v>44629.86482638889</c:v>
                </c:pt>
                <c:pt idx="3481">
                  <c:v>44629.865555555552</c:v>
                </c:pt>
                <c:pt idx="3482">
                  <c:v>44629.866273148145</c:v>
                </c:pt>
                <c:pt idx="3483">
                  <c:v>44629.867002314815</c:v>
                </c:pt>
                <c:pt idx="3484">
                  <c:v>44629.867731481485</c:v>
                </c:pt>
                <c:pt idx="3485">
                  <c:v>44629.868449074071</c:v>
                </c:pt>
                <c:pt idx="3486">
                  <c:v>44629.86917824074</c:v>
                </c:pt>
                <c:pt idx="3487">
                  <c:v>44629.86990740741</c:v>
                </c:pt>
                <c:pt idx="3488">
                  <c:v>44629.870625000003</c:v>
                </c:pt>
                <c:pt idx="3489">
                  <c:v>44629.871354166666</c:v>
                </c:pt>
                <c:pt idx="3490">
                  <c:v>44629.872083333335</c:v>
                </c:pt>
                <c:pt idx="3491">
                  <c:v>44629.872800925928</c:v>
                </c:pt>
                <c:pt idx="3492">
                  <c:v>44629.873530092591</c:v>
                </c:pt>
                <c:pt idx="3493">
                  <c:v>44629.874259259261</c:v>
                </c:pt>
                <c:pt idx="3494">
                  <c:v>44629.874976851854</c:v>
                </c:pt>
                <c:pt idx="3495">
                  <c:v>44629.875706018516</c:v>
                </c:pt>
                <c:pt idx="3496">
                  <c:v>44629.876435185186</c:v>
                </c:pt>
                <c:pt idx="3497">
                  <c:v>44629.877152777779</c:v>
                </c:pt>
                <c:pt idx="3498">
                  <c:v>44629.877881944441</c:v>
                </c:pt>
                <c:pt idx="3499">
                  <c:v>44629.878611111111</c:v>
                </c:pt>
                <c:pt idx="3500">
                  <c:v>44629.879328703704</c:v>
                </c:pt>
                <c:pt idx="3501">
                  <c:v>44629.880057870374</c:v>
                </c:pt>
                <c:pt idx="3502">
                  <c:v>44629.880787037036</c:v>
                </c:pt>
                <c:pt idx="3503">
                  <c:v>44629.881504629629</c:v>
                </c:pt>
                <c:pt idx="3504">
                  <c:v>44629.882233796299</c:v>
                </c:pt>
                <c:pt idx="3505">
                  <c:v>44629.882962962962</c:v>
                </c:pt>
                <c:pt idx="3506">
                  <c:v>44629.883680555555</c:v>
                </c:pt>
                <c:pt idx="3507">
                  <c:v>44629.884409722225</c:v>
                </c:pt>
                <c:pt idx="3508">
                  <c:v>44629.885138888887</c:v>
                </c:pt>
                <c:pt idx="3509">
                  <c:v>44629.88585648148</c:v>
                </c:pt>
                <c:pt idx="3510">
                  <c:v>44629.88658564815</c:v>
                </c:pt>
                <c:pt idx="3511">
                  <c:v>44629.887314814812</c:v>
                </c:pt>
                <c:pt idx="3512">
                  <c:v>44629.888032407405</c:v>
                </c:pt>
                <c:pt idx="3513">
                  <c:v>44629.888761574075</c:v>
                </c:pt>
                <c:pt idx="3514">
                  <c:v>44629.889490740738</c:v>
                </c:pt>
                <c:pt idx="3515">
                  <c:v>44629.890219907407</c:v>
                </c:pt>
                <c:pt idx="3516">
                  <c:v>44629.8909375</c:v>
                </c:pt>
                <c:pt idx="3517">
                  <c:v>44629.89166666667</c:v>
                </c:pt>
                <c:pt idx="3518">
                  <c:v>44629.892395833333</c:v>
                </c:pt>
                <c:pt idx="3519">
                  <c:v>44629.893113425926</c:v>
                </c:pt>
                <c:pt idx="3520">
                  <c:v>44629.893842592595</c:v>
                </c:pt>
                <c:pt idx="3521">
                  <c:v>44629.894618055558</c:v>
                </c:pt>
                <c:pt idx="3522">
                  <c:v>44629.89534722222</c:v>
                </c:pt>
                <c:pt idx="3523">
                  <c:v>44629.89607638889</c:v>
                </c:pt>
                <c:pt idx="3524">
                  <c:v>44629.896793981483</c:v>
                </c:pt>
                <c:pt idx="3525">
                  <c:v>44629.897523148145</c:v>
                </c:pt>
                <c:pt idx="3526">
                  <c:v>44629.898252314815</c:v>
                </c:pt>
                <c:pt idx="3527">
                  <c:v>44629.898981481485</c:v>
                </c:pt>
                <c:pt idx="3528">
                  <c:v>44629.899699074071</c:v>
                </c:pt>
                <c:pt idx="3529">
                  <c:v>44629.90042824074</c:v>
                </c:pt>
                <c:pt idx="3530">
                  <c:v>44629.90115740741</c:v>
                </c:pt>
                <c:pt idx="3531">
                  <c:v>44629.901875000003</c:v>
                </c:pt>
                <c:pt idx="3532">
                  <c:v>44629.902650462966</c:v>
                </c:pt>
                <c:pt idx="3533">
                  <c:v>44629.903379629628</c:v>
                </c:pt>
                <c:pt idx="3534">
                  <c:v>44629.904108796298</c:v>
                </c:pt>
                <c:pt idx="3535">
                  <c:v>44629.90483796296</c:v>
                </c:pt>
                <c:pt idx="3536">
                  <c:v>44629.905555555553</c:v>
                </c:pt>
                <c:pt idx="3537">
                  <c:v>44629.906284722223</c:v>
                </c:pt>
                <c:pt idx="3538">
                  <c:v>44629.907060185185</c:v>
                </c:pt>
                <c:pt idx="3539">
                  <c:v>44629.907789351855</c:v>
                </c:pt>
                <c:pt idx="3540">
                  <c:v>44629.908518518518</c:v>
                </c:pt>
                <c:pt idx="3541">
                  <c:v>44629.909236111111</c:v>
                </c:pt>
                <c:pt idx="3542">
                  <c:v>44629.90996527778</c:v>
                </c:pt>
                <c:pt idx="3543">
                  <c:v>44629.910682870373</c:v>
                </c:pt>
                <c:pt idx="3544">
                  <c:v>44629.911458333336</c:v>
                </c:pt>
                <c:pt idx="3545">
                  <c:v>44629.912187499998</c:v>
                </c:pt>
                <c:pt idx="3546">
                  <c:v>44629.912905092591</c:v>
                </c:pt>
                <c:pt idx="3547">
                  <c:v>44629.913634259261</c:v>
                </c:pt>
                <c:pt idx="3548">
                  <c:v>44629.914363425924</c:v>
                </c:pt>
                <c:pt idx="3549">
                  <c:v>44629.915081018517</c:v>
                </c:pt>
                <c:pt idx="3550">
                  <c:v>44629.915856481479</c:v>
                </c:pt>
                <c:pt idx="3551">
                  <c:v>44629.916585648149</c:v>
                </c:pt>
                <c:pt idx="3552">
                  <c:v>44629.917303240742</c:v>
                </c:pt>
                <c:pt idx="3553">
                  <c:v>44629.918032407404</c:v>
                </c:pt>
                <c:pt idx="3554">
                  <c:v>44629.918761574074</c:v>
                </c:pt>
                <c:pt idx="3555">
                  <c:v>44629.919479166667</c:v>
                </c:pt>
                <c:pt idx="3556">
                  <c:v>44629.920254629629</c:v>
                </c:pt>
                <c:pt idx="3557">
                  <c:v>44629.920983796299</c:v>
                </c:pt>
                <c:pt idx="3558">
                  <c:v>44629.921712962961</c:v>
                </c:pt>
                <c:pt idx="3559">
                  <c:v>44629.922430555554</c:v>
                </c:pt>
                <c:pt idx="3560">
                  <c:v>44629.923159722224</c:v>
                </c:pt>
                <c:pt idx="3561">
                  <c:v>44629.923888888887</c:v>
                </c:pt>
                <c:pt idx="3562">
                  <c:v>44629.92465277778</c:v>
                </c:pt>
                <c:pt idx="3563">
                  <c:v>44629.925381944442</c:v>
                </c:pt>
                <c:pt idx="3564">
                  <c:v>44629.926111111112</c:v>
                </c:pt>
                <c:pt idx="3565">
                  <c:v>44629.926840277774</c:v>
                </c:pt>
                <c:pt idx="3566">
                  <c:v>44629.927557870367</c:v>
                </c:pt>
                <c:pt idx="3567">
                  <c:v>44629.928287037037</c:v>
                </c:pt>
                <c:pt idx="3568">
                  <c:v>44629.929050925923</c:v>
                </c:pt>
                <c:pt idx="3569">
                  <c:v>44629.929780092592</c:v>
                </c:pt>
                <c:pt idx="3570">
                  <c:v>44629.930509259262</c:v>
                </c:pt>
                <c:pt idx="3571">
                  <c:v>44629.931226851855</c:v>
                </c:pt>
                <c:pt idx="3572">
                  <c:v>44629.931956018518</c:v>
                </c:pt>
                <c:pt idx="3573">
                  <c:v>44629.932685185187</c:v>
                </c:pt>
                <c:pt idx="3574">
                  <c:v>44629.933449074073</c:v>
                </c:pt>
                <c:pt idx="3575">
                  <c:v>44629.934178240743</c:v>
                </c:pt>
                <c:pt idx="3576">
                  <c:v>44629.934895833336</c:v>
                </c:pt>
                <c:pt idx="3577">
                  <c:v>44629.935624999998</c:v>
                </c:pt>
                <c:pt idx="3578">
                  <c:v>44629.936354166668</c:v>
                </c:pt>
                <c:pt idx="3579">
                  <c:v>44629.937071759261</c:v>
                </c:pt>
                <c:pt idx="3580">
                  <c:v>44629.937847222223</c:v>
                </c:pt>
                <c:pt idx="3581">
                  <c:v>44629.938576388886</c:v>
                </c:pt>
                <c:pt idx="3582">
                  <c:v>44629.939293981479</c:v>
                </c:pt>
                <c:pt idx="3583">
                  <c:v>44629.940023148149</c:v>
                </c:pt>
                <c:pt idx="3584">
                  <c:v>44629.940752314818</c:v>
                </c:pt>
                <c:pt idx="3585">
                  <c:v>44629.941469907404</c:v>
                </c:pt>
                <c:pt idx="3586">
                  <c:v>44629.942245370374</c:v>
                </c:pt>
                <c:pt idx="3587">
                  <c:v>44629.942962962959</c:v>
                </c:pt>
                <c:pt idx="3588">
                  <c:v>44629.943692129629</c:v>
                </c:pt>
                <c:pt idx="3589">
                  <c:v>44629.944409722222</c:v>
                </c:pt>
                <c:pt idx="3590">
                  <c:v>44629.945138888892</c:v>
                </c:pt>
                <c:pt idx="3591">
                  <c:v>44629.945868055554</c:v>
                </c:pt>
                <c:pt idx="3592">
                  <c:v>44629.946643518517</c:v>
                </c:pt>
                <c:pt idx="3593">
                  <c:v>44629.94736111111</c:v>
                </c:pt>
                <c:pt idx="3594">
                  <c:v>44629.94809027778</c:v>
                </c:pt>
                <c:pt idx="3595">
                  <c:v>44629.948819444442</c:v>
                </c:pt>
                <c:pt idx="3596">
                  <c:v>44629.949537037035</c:v>
                </c:pt>
                <c:pt idx="3597">
                  <c:v>44629.950266203705</c:v>
                </c:pt>
                <c:pt idx="3598">
                  <c:v>44629.95103009259</c:v>
                </c:pt>
                <c:pt idx="3599">
                  <c:v>44629.95175925926</c:v>
                </c:pt>
                <c:pt idx="3600">
                  <c:v>44629.952488425923</c:v>
                </c:pt>
                <c:pt idx="3601">
                  <c:v>44629.953206018516</c:v>
                </c:pt>
                <c:pt idx="3602">
                  <c:v>44629.953935185185</c:v>
                </c:pt>
                <c:pt idx="3603">
                  <c:v>44629.954664351855</c:v>
                </c:pt>
                <c:pt idx="3604">
                  <c:v>44629.955381944441</c:v>
                </c:pt>
                <c:pt idx="3605">
                  <c:v>44629.956111111111</c:v>
                </c:pt>
                <c:pt idx="3606">
                  <c:v>44629.95684027778</c:v>
                </c:pt>
                <c:pt idx="3607">
                  <c:v>44629.957557870373</c:v>
                </c:pt>
                <c:pt idx="3608">
                  <c:v>44629.958287037036</c:v>
                </c:pt>
                <c:pt idx="3609">
                  <c:v>44629.959062499998</c:v>
                </c:pt>
                <c:pt idx="3610">
                  <c:v>44629.959780092591</c:v>
                </c:pt>
                <c:pt idx="3611">
                  <c:v>44629.960509259261</c:v>
                </c:pt>
                <c:pt idx="3612">
                  <c:v>44629.961238425924</c:v>
                </c:pt>
                <c:pt idx="3613">
                  <c:v>44629.961956018517</c:v>
                </c:pt>
                <c:pt idx="3614">
                  <c:v>44629.962685185186</c:v>
                </c:pt>
                <c:pt idx="3615">
                  <c:v>44629.963449074072</c:v>
                </c:pt>
                <c:pt idx="3616">
                  <c:v>44629.964178240742</c:v>
                </c:pt>
                <c:pt idx="3617">
                  <c:v>44629.964907407404</c:v>
                </c:pt>
                <c:pt idx="3618">
                  <c:v>44629.965624999997</c:v>
                </c:pt>
                <c:pt idx="3619">
                  <c:v>44629.966354166667</c:v>
                </c:pt>
                <c:pt idx="3620">
                  <c:v>44629.967083333337</c:v>
                </c:pt>
                <c:pt idx="3621">
                  <c:v>44629.967847222222</c:v>
                </c:pt>
                <c:pt idx="3622">
                  <c:v>44629.968576388892</c:v>
                </c:pt>
                <c:pt idx="3623">
                  <c:v>44629.969293981485</c:v>
                </c:pt>
                <c:pt idx="3624">
                  <c:v>44629.970023148147</c:v>
                </c:pt>
                <c:pt idx="3625">
                  <c:v>44629.970752314817</c:v>
                </c:pt>
                <c:pt idx="3626">
                  <c:v>44629.97146990741</c:v>
                </c:pt>
                <c:pt idx="3627">
                  <c:v>44629.972245370373</c:v>
                </c:pt>
                <c:pt idx="3628">
                  <c:v>44629.972962962966</c:v>
                </c:pt>
                <c:pt idx="3629">
                  <c:v>44629.973692129628</c:v>
                </c:pt>
                <c:pt idx="3630">
                  <c:v>44629.974421296298</c:v>
                </c:pt>
                <c:pt idx="3631">
                  <c:v>44629.975138888891</c:v>
                </c:pt>
                <c:pt idx="3632">
                  <c:v>44629.975868055553</c:v>
                </c:pt>
                <c:pt idx="3633">
                  <c:v>44629.976643518516</c:v>
                </c:pt>
                <c:pt idx="3634">
                  <c:v>44629.977372685185</c:v>
                </c:pt>
                <c:pt idx="3635">
                  <c:v>44629.978101851855</c:v>
                </c:pt>
                <c:pt idx="3636">
                  <c:v>44629.978819444441</c:v>
                </c:pt>
                <c:pt idx="3637">
                  <c:v>44629.979548611111</c:v>
                </c:pt>
                <c:pt idx="3638">
                  <c:v>44629.98027777778</c:v>
                </c:pt>
                <c:pt idx="3639">
                  <c:v>44629.980995370373</c:v>
                </c:pt>
                <c:pt idx="3640">
                  <c:v>44629.981724537036</c:v>
                </c:pt>
                <c:pt idx="3641">
                  <c:v>44629.982453703706</c:v>
                </c:pt>
                <c:pt idx="3642">
                  <c:v>44629.983171296299</c:v>
                </c:pt>
                <c:pt idx="3643">
                  <c:v>44629.983900462961</c:v>
                </c:pt>
                <c:pt idx="3644">
                  <c:v>44629.984675925924</c:v>
                </c:pt>
                <c:pt idx="3645">
                  <c:v>44629.985405092593</c:v>
                </c:pt>
                <c:pt idx="3646">
                  <c:v>44629.986134259256</c:v>
                </c:pt>
                <c:pt idx="3647">
                  <c:v>44629.986851851849</c:v>
                </c:pt>
                <c:pt idx="3648">
                  <c:v>44629.987581018519</c:v>
                </c:pt>
                <c:pt idx="3649">
                  <c:v>44629.988298611112</c:v>
                </c:pt>
                <c:pt idx="3650">
                  <c:v>44629.989027777781</c:v>
                </c:pt>
                <c:pt idx="3651">
                  <c:v>44629.989756944444</c:v>
                </c:pt>
                <c:pt idx="3652">
                  <c:v>44629.990474537037</c:v>
                </c:pt>
                <c:pt idx="3653">
                  <c:v>44629.991203703707</c:v>
                </c:pt>
                <c:pt idx="3654">
                  <c:v>44629.991932870369</c:v>
                </c:pt>
                <c:pt idx="3655">
                  <c:v>44629.992650462962</c:v>
                </c:pt>
                <c:pt idx="3656">
                  <c:v>44629.993379629632</c:v>
                </c:pt>
                <c:pt idx="3657">
                  <c:v>44629.994108796294</c:v>
                </c:pt>
                <c:pt idx="3658">
                  <c:v>44629.994826388887</c:v>
                </c:pt>
                <c:pt idx="3659">
                  <c:v>44629.995555555557</c:v>
                </c:pt>
                <c:pt idx="3660">
                  <c:v>44629.99628472222</c:v>
                </c:pt>
                <c:pt idx="3661">
                  <c:v>44629.997002314813</c:v>
                </c:pt>
                <c:pt idx="3662">
                  <c:v>44629.997731481482</c:v>
                </c:pt>
                <c:pt idx="3663">
                  <c:v>44629.998460648145</c:v>
                </c:pt>
                <c:pt idx="3664">
                  <c:v>44629.999189814815</c:v>
                </c:pt>
                <c:pt idx="3665">
                  <c:v>44629.999907407408</c:v>
                </c:pt>
                <c:pt idx="3666">
                  <c:v>44630.000636574077</c:v>
                </c:pt>
                <c:pt idx="3667">
                  <c:v>44630.00136574074</c:v>
                </c:pt>
                <c:pt idx="3668">
                  <c:v>44630.002083333333</c:v>
                </c:pt>
                <c:pt idx="3669">
                  <c:v>44630.002812500003</c:v>
                </c:pt>
                <c:pt idx="3670">
                  <c:v>44630.003587962965</c:v>
                </c:pt>
                <c:pt idx="3671">
                  <c:v>44630.004317129627</c:v>
                </c:pt>
                <c:pt idx="3672">
                  <c:v>44630.005046296297</c:v>
                </c:pt>
                <c:pt idx="3673">
                  <c:v>44630.00576388889</c:v>
                </c:pt>
                <c:pt idx="3674">
                  <c:v>44630.006493055553</c:v>
                </c:pt>
                <c:pt idx="3675">
                  <c:v>44630.007222222222</c:v>
                </c:pt>
                <c:pt idx="3676">
                  <c:v>44630.007939814815</c:v>
                </c:pt>
                <c:pt idx="3677">
                  <c:v>44630.008668981478</c:v>
                </c:pt>
                <c:pt idx="3678">
                  <c:v>44630.009398148148</c:v>
                </c:pt>
                <c:pt idx="3679">
                  <c:v>44630.010115740741</c:v>
                </c:pt>
                <c:pt idx="3680">
                  <c:v>44630.010844907411</c:v>
                </c:pt>
                <c:pt idx="3681">
                  <c:v>44630.011574074073</c:v>
                </c:pt>
                <c:pt idx="3682">
                  <c:v>44630.012303240743</c:v>
                </c:pt>
                <c:pt idx="3683">
                  <c:v>44630.013032407405</c:v>
                </c:pt>
                <c:pt idx="3684">
                  <c:v>44630.013749999998</c:v>
                </c:pt>
                <c:pt idx="3685">
                  <c:v>44630.014479166668</c:v>
                </c:pt>
                <c:pt idx="3686">
                  <c:v>44630.01525462963</c:v>
                </c:pt>
                <c:pt idx="3687">
                  <c:v>44630.015972222223</c:v>
                </c:pt>
                <c:pt idx="3688">
                  <c:v>44630.016701388886</c:v>
                </c:pt>
                <c:pt idx="3689">
                  <c:v>44630.017430555556</c:v>
                </c:pt>
                <c:pt idx="3690">
                  <c:v>44630.018148148149</c:v>
                </c:pt>
                <c:pt idx="3691">
                  <c:v>44630.018877314818</c:v>
                </c:pt>
                <c:pt idx="3692">
                  <c:v>44630.019652777781</c:v>
                </c:pt>
                <c:pt idx="3693">
                  <c:v>44630.020370370374</c:v>
                </c:pt>
                <c:pt idx="3694">
                  <c:v>44630.021099537036</c:v>
                </c:pt>
                <c:pt idx="3695">
                  <c:v>44630.021828703706</c:v>
                </c:pt>
                <c:pt idx="3696">
                  <c:v>44630.022546296299</c:v>
                </c:pt>
                <c:pt idx="3697">
                  <c:v>44630.023275462961</c:v>
                </c:pt>
                <c:pt idx="3698">
                  <c:v>44630.024050925924</c:v>
                </c:pt>
                <c:pt idx="3699">
                  <c:v>44630.024780092594</c:v>
                </c:pt>
                <c:pt idx="3700">
                  <c:v>44630.025497685187</c:v>
                </c:pt>
                <c:pt idx="3701">
                  <c:v>44630.026226851849</c:v>
                </c:pt>
                <c:pt idx="3702">
                  <c:v>44630.026956018519</c:v>
                </c:pt>
                <c:pt idx="3703">
                  <c:v>44630.027673611112</c:v>
                </c:pt>
                <c:pt idx="3704">
                  <c:v>44630.028402777774</c:v>
                </c:pt>
                <c:pt idx="3705">
                  <c:v>44630.029120370367</c:v>
                </c:pt>
                <c:pt idx="3706">
                  <c:v>44630.029849537037</c:v>
                </c:pt>
                <c:pt idx="3707">
                  <c:v>44630.030578703707</c:v>
                </c:pt>
                <c:pt idx="3708">
                  <c:v>44630.0312962963</c:v>
                </c:pt>
                <c:pt idx="3709">
                  <c:v>44630.032071759262</c:v>
                </c:pt>
                <c:pt idx="3710">
                  <c:v>44630.032800925925</c:v>
                </c:pt>
                <c:pt idx="3711">
                  <c:v>44630.033530092594</c:v>
                </c:pt>
                <c:pt idx="3712">
                  <c:v>44630.034247685187</c:v>
                </c:pt>
                <c:pt idx="3713">
                  <c:v>44630.03497685185</c:v>
                </c:pt>
                <c:pt idx="3714">
                  <c:v>44630.03570601852</c:v>
                </c:pt>
                <c:pt idx="3715">
                  <c:v>44630.036481481482</c:v>
                </c:pt>
                <c:pt idx="3716">
                  <c:v>44630.037199074075</c:v>
                </c:pt>
                <c:pt idx="3717">
                  <c:v>44630.037928240738</c:v>
                </c:pt>
                <c:pt idx="3718">
                  <c:v>44630.038657407407</c:v>
                </c:pt>
                <c:pt idx="3719">
                  <c:v>44630.039375</c:v>
                </c:pt>
                <c:pt idx="3720">
                  <c:v>44630.04010416667</c:v>
                </c:pt>
                <c:pt idx="3721">
                  <c:v>44630.040833333333</c:v>
                </c:pt>
                <c:pt idx="3722">
                  <c:v>44630.041550925926</c:v>
                </c:pt>
                <c:pt idx="3723">
                  <c:v>44630.042280092595</c:v>
                </c:pt>
                <c:pt idx="3724">
                  <c:v>44630.043009259258</c:v>
                </c:pt>
                <c:pt idx="3725">
                  <c:v>44630.043726851851</c:v>
                </c:pt>
                <c:pt idx="3726">
                  <c:v>44630.044456018521</c:v>
                </c:pt>
                <c:pt idx="3727">
                  <c:v>44630.045185185183</c:v>
                </c:pt>
                <c:pt idx="3728">
                  <c:v>44630.045902777776</c:v>
                </c:pt>
                <c:pt idx="3729">
                  <c:v>44630.046631944446</c:v>
                </c:pt>
                <c:pt idx="3730">
                  <c:v>44630.047361111108</c:v>
                </c:pt>
                <c:pt idx="3731">
                  <c:v>44630.048078703701</c:v>
                </c:pt>
                <c:pt idx="3732">
                  <c:v>44630.048807870371</c:v>
                </c:pt>
                <c:pt idx="3733">
                  <c:v>44630.049537037034</c:v>
                </c:pt>
                <c:pt idx="3734">
                  <c:v>44630.050254629627</c:v>
                </c:pt>
                <c:pt idx="3735">
                  <c:v>44630.050983796296</c:v>
                </c:pt>
                <c:pt idx="3736">
                  <c:v>44630.051759259259</c:v>
                </c:pt>
                <c:pt idx="3737">
                  <c:v>44630.052488425928</c:v>
                </c:pt>
                <c:pt idx="3738">
                  <c:v>44630.053217592591</c:v>
                </c:pt>
                <c:pt idx="3739">
                  <c:v>44630.053935185184</c:v>
                </c:pt>
                <c:pt idx="3740">
                  <c:v>44630.054664351854</c:v>
                </c:pt>
                <c:pt idx="3741">
                  <c:v>44630.055393518516</c:v>
                </c:pt>
                <c:pt idx="3742">
                  <c:v>44630.056157407409</c:v>
                </c:pt>
                <c:pt idx="3743">
                  <c:v>44630.056886574072</c:v>
                </c:pt>
                <c:pt idx="3744">
                  <c:v>44630.057615740741</c:v>
                </c:pt>
                <c:pt idx="3745">
                  <c:v>44630.058333333334</c:v>
                </c:pt>
                <c:pt idx="3746">
                  <c:v>44630.059062499997</c:v>
                </c:pt>
                <c:pt idx="3747">
                  <c:v>44630.059791666667</c:v>
                </c:pt>
                <c:pt idx="3748">
                  <c:v>44630.06050925926</c:v>
                </c:pt>
                <c:pt idx="3749">
                  <c:v>44630.061238425929</c:v>
                </c:pt>
                <c:pt idx="3750">
                  <c:v>44630.061967592592</c:v>
                </c:pt>
                <c:pt idx="3751">
                  <c:v>44630.062685185185</c:v>
                </c:pt>
                <c:pt idx="3752">
                  <c:v>44630.063414351855</c:v>
                </c:pt>
                <c:pt idx="3753">
                  <c:v>44630.064143518517</c:v>
                </c:pt>
                <c:pt idx="3754">
                  <c:v>44630.06486111111</c:v>
                </c:pt>
                <c:pt idx="3755">
                  <c:v>44630.06559027778</c:v>
                </c:pt>
                <c:pt idx="3756">
                  <c:v>44630.066319444442</c:v>
                </c:pt>
                <c:pt idx="3757">
                  <c:v>44630.067037037035</c:v>
                </c:pt>
                <c:pt idx="3758">
                  <c:v>44630.067766203705</c:v>
                </c:pt>
                <c:pt idx="3759">
                  <c:v>44630.068495370368</c:v>
                </c:pt>
                <c:pt idx="3760">
                  <c:v>44630.069212962961</c:v>
                </c:pt>
                <c:pt idx="3761">
                  <c:v>44630.06994212963</c:v>
                </c:pt>
                <c:pt idx="3762">
                  <c:v>44630.070671296293</c:v>
                </c:pt>
                <c:pt idx="3763">
                  <c:v>44630.071388888886</c:v>
                </c:pt>
                <c:pt idx="3764">
                  <c:v>44630.072118055556</c:v>
                </c:pt>
                <c:pt idx="3765">
                  <c:v>44630.072847222225</c:v>
                </c:pt>
                <c:pt idx="3766">
                  <c:v>44630.073564814818</c:v>
                </c:pt>
                <c:pt idx="3767">
                  <c:v>44630.074293981481</c:v>
                </c:pt>
                <c:pt idx="3768">
                  <c:v>44630.075023148151</c:v>
                </c:pt>
                <c:pt idx="3769">
                  <c:v>44630.075740740744</c:v>
                </c:pt>
                <c:pt idx="3770">
                  <c:v>44630.076469907406</c:v>
                </c:pt>
                <c:pt idx="3771">
                  <c:v>44630.077199074076</c:v>
                </c:pt>
                <c:pt idx="3772">
                  <c:v>44630.077916666669</c:v>
                </c:pt>
                <c:pt idx="3773">
                  <c:v>44630.078645833331</c:v>
                </c:pt>
                <c:pt idx="3774">
                  <c:v>44630.079375000001</c:v>
                </c:pt>
                <c:pt idx="3775">
                  <c:v>44630.080092592594</c:v>
                </c:pt>
                <c:pt idx="3776">
                  <c:v>44630.080821759257</c:v>
                </c:pt>
                <c:pt idx="3777">
                  <c:v>44630.08153935185</c:v>
                </c:pt>
                <c:pt idx="3778">
                  <c:v>44630.082268518519</c:v>
                </c:pt>
                <c:pt idx="3779">
                  <c:v>44630.082997685182</c:v>
                </c:pt>
                <c:pt idx="3780">
                  <c:v>44630.083715277775</c:v>
                </c:pt>
                <c:pt idx="3781">
                  <c:v>44630.084444444445</c:v>
                </c:pt>
                <c:pt idx="3782">
                  <c:v>44630.085173611114</c:v>
                </c:pt>
                <c:pt idx="3783">
                  <c:v>44630.0858912037</c:v>
                </c:pt>
                <c:pt idx="3784">
                  <c:v>44630.08662037037</c:v>
                </c:pt>
                <c:pt idx="3785">
                  <c:v>44630.08734953704</c:v>
                </c:pt>
                <c:pt idx="3786">
                  <c:v>44630.088067129633</c:v>
                </c:pt>
                <c:pt idx="3787">
                  <c:v>44630.088796296295</c:v>
                </c:pt>
                <c:pt idx="3788">
                  <c:v>44630.089525462965</c:v>
                </c:pt>
                <c:pt idx="3789">
                  <c:v>44630.090243055558</c:v>
                </c:pt>
                <c:pt idx="3790">
                  <c:v>44630.09097222222</c:v>
                </c:pt>
                <c:pt idx="3791">
                  <c:v>44630.09170138889</c:v>
                </c:pt>
                <c:pt idx="3792">
                  <c:v>44630.092418981483</c:v>
                </c:pt>
                <c:pt idx="3793">
                  <c:v>44630.093148148146</c:v>
                </c:pt>
                <c:pt idx="3794">
                  <c:v>44630.093877314815</c:v>
                </c:pt>
                <c:pt idx="3795">
                  <c:v>44630.094594907408</c:v>
                </c:pt>
                <c:pt idx="3796">
                  <c:v>44630.095324074071</c:v>
                </c:pt>
                <c:pt idx="3797">
                  <c:v>44630.096053240741</c:v>
                </c:pt>
                <c:pt idx="3798">
                  <c:v>44630.096828703703</c:v>
                </c:pt>
                <c:pt idx="3799">
                  <c:v>44630.097557870373</c:v>
                </c:pt>
                <c:pt idx="3800">
                  <c:v>44630.098275462966</c:v>
                </c:pt>
                <c:pt idx="3801">
                  <c:v>44630.099004629628</c:v>
                </c:pt>
                <c:pt idx="3802">
                  <c:v>44630.099733796298</c:v>
                </c:pt>
                <c:pt idx="3803">
                  <c:v>44630.100451388891</c:v>
                </c:pt>
                <c:pt idx="3804">
                  <c:v>44630.101238425923</c:v>
                </c:pt>
                <c:pt idx="3805">
                  <c:v>44630.101956018516</c:v>
                </c:pt>
                <c:pt idx="3806">
                  <c:v>44630.102685185186</c:v>
                </c:pt>
                <c:pt idx="3807">
                  <c:v>44630.103414351855</c:v>
                </c:pt>
                <c:pt idx="3808">
                  <c:v>44630.104131944441</c:v>
                </c:pt>
                <c:pt idx="3809">
                  <c:v>44630.104861111111</c:v>
                </c:pt>
                <c:pt idx="3810">
                  <c:v>44630.105590277781</c:v>
                </c:pt>
                <c:pt idx="3811">
                  <c:v>44630.106307870374</c:v>
                </c:pt>
                <c:pt idx="3812">
                  <c:v>44630.107037037036</c:v>
                </c:pt>
                <c:pt idx="3813">
                  <c:v>44630.107754629629</c:v>
                </c:pt>
                <c:pt idx="3814">
                  <c:v>44630.108483796299</c:v>
                </c:pt>
                <c:pt idx="3815">
                  <c:v>44630.109212962961</c:v>
                </c:pt>
                <c:pt idx="3816">
                  <c:v>44630.109930555554</c:v>
                </c:pt>
                <c:pt idx="3817">
                  <c:v>44630.110659722224</c:v>
                </c:pt>
                <c:pt idx="3818">
                  <c:v>44630.111388888887</c:v>
                </c:pt>
                <c:pt idx="3819">
                  <c:v>44630.112118055556</c:v>
                </c:pt>
                <c:pt idx="3820">
                  <c:v>44630.112893518519</c:v>
                </c:pt>
                <c:pt idx="3821">
                  <c:v>44630.113611111112</c:v>
                </c:pt>
                <c:pt idx="3822">
                  <c:v>44630.114340277774</c:v>
                </c:pt>
                <c:pt idx="3823">
                  <c:v>44630.115069444444</c:v>
                </c:pt>
                <c:pt idx="3824">
                  <c:v>44630.115787037037</c:v>
                </c:pt>
                <c:pt idx="3825">
                  <c:v>44630.116516203707</c:v>
                </c:pt>
                <c:pt idx="3826">
                  <c:v>44630.117245370369</c:v>
                </c:pt>
                <c:pt idx="3827">
                  <c:v>44630.117962962962</c:v>
                </c:pt>
                <c:pt idx="3828">
                  <c:v>44630.118692129632</c:v>
                </c:pt>
                <c:pt idx="3829">
                  <c:v>44630.119421296295</c:v>
                </c:pt>
                <c:pt idx="3830">
                  <c:v>44630.120138888888</c:v>
                </c:pt>
                <c:pt idx="3831">
                  <c:v>44630.120868055557</c:v>
                </c:pt>
                <c:pt idx="3832">
                  <c:v>44630.12159722222</c:v>
                </c:pt>
                <c:pt idx="3833">
                  <c:v>44630.122314814813</c:v>
                </c:pt>
                <c:pt idx="3834">
                  <c:v>44630.123043981483</c:v>
                </c:pt>
                <c:pt idx="3835">
                  <c:v>44630.123773148145</c:v>
                </c:pt>
                <c:pt idx="3836">
                  <c:v>44630.124548611115</c:v>
                </c:pt>
                <c:pt idx="3837">
                  <c:v>44630.1252662037</c:v>
                </c:pt>
                <c:pt idx="3838">
                  <c:v>44630.12599537037</c:v>
                </c:pt>
                <c:pt idx="3839">
                  <c:v>44630.12672453704</c:v>
                </c:pt>
                <c:pt idx="3840">
                  <c:v>44630.127442129633</c:v>
                </c:pt>
                <c:pt idx="3841">
                  <c:v>44630.128171296295</c:v>
                </c:pt>
                <c:pt idx="3842">
                  <c:v>44630.128958333335</c:v>
                </c:pt>
                <c:pt idx="3843">
                  <c:v>44630.129675925928</c:v>
                </c:pt>
                <c:pt idx="3844">
                  <c:v>44630.13040509259</c:v>
                </c:pt>
                <c:pt idx="3845">
                  <c:v>44630.131122685183</c:v>
                </c:pt>
                <c:pt idx="3846">
                  <c:v>44630.131851851853</c:v>
                </c:pt>
                <c:pt idx="3847">
                  <c:v>44630.132581018515</c:v>
                </c:pt>
                <c:pt idx="3848">
                  <c:v>44630.133356481485</c:v>
                </c:pt>
                <c:pt idx="3849">
                  <c:v>44630.134085648147</c:v>
                </c:pt>
                <c:pt idx="3850">
                  <c:v>44630.13480324074</c:v>
                </c:pt>
                <c:pt idx="3851">
                  <c:v>44630.13553240741</c:v>
                </c:pt>
                <c:pt idx="3852">
                  <c:v>44630.136261574073</c:v>
                </c:pt>
                <c:pt idx="3853">
                  <c:v>44630.136979166666</c:v>
                </c:pt>
                <c:pt idx="3854">
                  <c:v>44630.137708333335</c:v>
                </c:pt>
                <c:pt idx="3855">
                  <c:v>44630.138437499998</c:v>
                </c:pt>
                <c:pt idx="3856">
                  <c:v>44630.139155092591</c:v>
                </c:pt>
                <c:pt idx="3857">
                  <c:v>44630.139884259261</c:v>
                </c:pt>
                <c:pt idx="3858">
                  <c:v>44630.140613425923</c:v>
                </c:pt>
                <c:pt idx="3859">
                  <c:v>44630.141331018516</c:v>
                </c:pt>
                <c:pt idx="3860">
                  <c:v>44630.142060185186</c:v>
                </c:pt>
                <c:pt idx="3861">
                  <c:v>44630.142789351848</c:v>
                </c:pt>
                <c:pt idx="3862">
                  <c:v>44630.143506944441</c:v>
                </c:pt>
                <c:pt idx="3863">
                  <c:v>44630.144236111111</c:v>
                </c:pt>
                <c:pt idx="3864">
                  <c:v>44630.144953703704</c:v>
                </c:pt>
                <c:pt idx="3865">
                  <c:v>44630.145682870374</c:v>
                </c:pt>
                <c:pt idx="3866">
                  <c:v>44630.146412037036</c:v>
                </c:pt>
                <c:pt idx="3867">
                  <c:v>44630.147141203706</c:v>
                </c:pt>
                <c:pt idx="3868">
                  <c:v>44630.147858796299</c:v>
                </c:pt>
                <c:pt idx="3869">
                  <c:v>44630.148587962962</c:v>
                </c:pt>
                <c:pt idx="3870">
                  <c:v>44630.149317129632</c:v>
                </c:pt>
                <c:pt idx="3871">
                  <c:v>44630.150034722225</c:v>
                </c:pt>
                <c:pt idx="3872">
                  <c:v>44630.150763888887</c:v>
                </c:pt>
                <c:pt idx="3873">
                  <c:v>44630.151493055557</c:v>
                </c:pt>
                <c:pt idx="3874">
                  <c:v>44630.15221064815</c:v>
                </c:pt>
                <c:pt idx="3875">
                  <c:v>44630.152939814812</c:v>
                </c:pt>
                <c:pt idx="3876">
                  <c:v>44630.153657407405</c:v>
                </c:pt>
                <c:pt idx="3877">
                  <c:v>44630.154386574075</c:v>
                </c:pt>
                <c:pt idx="3878">
                  <c:v>44630.155115740738</c:v>
                </c:pt>
                <c:pt idx="3879">
                  <c:v>44630.155833333331</c:v>
                </c:pt>
                <c:pt idx="3880">
                  <c:v>44630.1565625</c:v>
                </c:pt>
                <c:pt idx="3881">
                  <c:v>44630.15729166667</c:v>
                </c:pt>
                <c:pt idx="3882">
                  <c:v>44630.158009259256</c:v>
                </c:pt>
                <c:pt idx="3883">
                  <c:v>44630.158738425926</c:v>
                </c:pt>
                <c:pt idx="3884">
                  <c:v>44630.159513888888</c:v>
                </c:pt>
                <c:pt idx="3885">
                  <c:v>44630.160243055558</c:v>
                </c:pt>
                <c:pt idx="3886">
                  <c:v>44630.16097222222</c:v>
                </c:pt>
                <c:pt idx="3887">
                  <c:v>44630.161689814813</c:v>
                </c:pt>
                <c:pt idx="3888">
                  <c:v>44630.162418981483</c:v>
                </c:pt>
                <c:pt idx="3889">
                  <c:v>44630.163136574076</c:v>
                </c:pt>
                <c:pt idx="3890">
                  <c:v>44630.163865740738</c:v>
                </c:pt>
                <c:pt idx="3891">
                  <c:v>44630.164594907408</c:v>
                </c:pt>
                <c:pt idx="3892">
                  <c:v>44630.165324074071</c:v>
                </c:pt>
                <c:pt idx="3893">
                  <c:v>44630.166041666664</c:v>
                </c:pt>
                <c:pt idx="3894">
                  <c:v>44630.166770833333</c:v>
                </c:pt>
                <c:pt idx="3895">
                  <c:v>44630.167546296296</c:v>
                </c:pt>
                <c:pt idx="3896">
                  <c:v>44630.168275462966</c:v>
                </c:pt>
                <c:pt idx="3897">
                  <c:v>44630.168993055559</c:v>
                </c:pt>
                <c:pt idx="3898">
                  <c:v>44630.169722222221</c:v>
                </c:pt>
                <c:pt idx="3899">
                  <c:v>44630.170451388891</c:v>
                </c:pt>
                <c:pt idx="3900">
                  <c:v>44630.171168981484</c:v>
                </c:pt>
                <c:pt idx="3901">
                  <c:v>44630.171944444446</c:v>
                </c:pt>
                <c:pt idx="3902">
                  <c:v>44630.172673611109</c:v>
                </c:pt>
                <c:pt idx="3903">
                  <c:v>44630.173391203702</c:v>
                </c:pt>
                <c:pt idx="3904">
                  <c:v>44630.174120370371</c:v>
                </c:pt>
                <c:pt idx="3905">
                  <c:v>44630.174849537034</c:v>
                </c:pt>
                <c:pt idx="3906">
                  <c:v>44630.175567129627</c:v>
                </c:pt>
                <c:pt idx="3907">
                  <c:v>44630.176296296297</c:v>
                </c:pt>
                <c:pt idx="3908">
                  <c:v>44630.177025462966</c:v>
                </c:pt>
                <c:pt idx="3909">
                  <c:v>44630.177743055552</c:v>
                </c:pt>
                <c:pt idx="3910">
                  <c:v>44630.178472222222</c:v>
                </c:pt>
                <c:pt idx="3911">
                  <c:v>44630.179201388892</c:v>
                </c:pt>
                <c:pt idx="3912">
                  <c:v>44630.179918981485</c:v>
                </c:pt>
                <c:pt idx="3913">
                  <c:v>44630.180648148147</c:v>
                </c:pt>
                <c:pt idx="3914">
                  <c:v>44630.181377314817</c:v>
                </c:pt>
                <c:pt idx="3915">
                  <c:v>44630.18209490741</c:v>
                </c:pt>
                <c:pt idx="3916">
                  <c:v>44630.182824074072</c:v>
                </c:pt>
                <c:pt idx="3917">
                  <c:v>44630.183553240742</c:v>
                </c:pt>
                <c:pt idx="3918">
                  <c:v>44630.184270833335</c:v>
                </c:pt>
                <c:pt idx="3919">
                  <c:v>44630.184999999998</c:v>
                </c:pt>
                <c:pt idx="3920">
                  <c:v>44630.185729166667</c:v>
                </c:pt>
                <c:pt idx="3921">
                  <c:v>44630.18644675926</c:v>
                </c:pt>
                <c:pt idx="3922">
                  <c:v>44630.187175925923</c:v>
                </c:pt>
                <c:pt idx="3923">
                  <c:v>44630.187905092593</c:v>
                </c:pt>
                <c:pt idx="3924">
                  <c:v>44630.188622685186</c:v>
                </c:pt>
                <c:pt idx="3925">
                  <c:v>44630.189351851855</c:v>
                </c:pt>
                <c:pt idx="3926">
                  <c:v>44630.190069444441</c:v>
                </c:pt>
                <c:pt idx="3927">
                  <c:v>44630.190798611111</c:v>
                </c:pt>
                <c:pt idx="3928">
                  <c:v>44630.191527777781</c:v>
                </c:pt>
                <c:pt idx="3929">
                  <c:v>44630.192256944443</c:v>
                </c:pt>
                <c:pt idx="3930">
                  <c:v>44630.192974537036</c:v>
                </c:pt>
                <c:pt idx="3931">
                  <c:v>44630.193703703706</c:v>
                </c:pt>
                <c:pt idx="3932">
                  <c:v>44630.194479166668</c:v>
                </c:pt>
                <c:pt idx="3933">
                  <c:v>44630.195208333331</c:v>
                </c:pt>
                <c:pt idx="3934">
                  <c:v>44630.195925925924</c:v>
                </c:pt>
                <c:pt idx="3935">
                  <c:v>44630.196655092594</c:v>
                </c:pt>
                <c:pt idx="3936">
                  <c:v>44630.197384259256</c:v>
                </c:pt>
                <c:pt idx="3937">
                  <c:v>44630.198101851849</c:v>
                </c:pt>
                <c:pt idx="3938">
                  <c:v>44630.198831018519</c:v>
                </c:pt>
                <c:pt idx="3939">
                  <c:v>44630.199560185189</c:v>
                </c:pt>
                <c:pt idx="3940">
                  <c:v>44630.200277777774</c:v>
                </c:pt>
                <c:pt idx="3941">
                  <c:v>44630.201006944444</c:v>
                </c:pt>
                <c:pt idx="3942">
                  <c:v>44630.201724537037</c:v>
                </c:pt>
                <c:pt idx="3943">
                  <c:v>44630.202453703707</c:v>
                </c:pt>
                <c:pt idx="3944">
                  <c:v>44630.203182870369</c:v>
                </c:pt>
                <c:pt idx="3945">
                  <c:v>44630.203900462962</c:v>
                </c:pt>
                <c:pt idx="3946">
                  <c:v>44630.204629629632</c:v>
                </c:pt>
                <c:pt idx="3947">
                  <c:v>44630.205358796295</c:v>
                </c:pt>
                <c:pt idx="3948">
                  <c:v>44630.206087962964</c:v>
                </c:pt>
                <c:pt idx="3949">
                  <c:v>44630.206805555557</c:v>
                </c:pt>
                <c:pt idx="3950">
                  <c:v>44630.20753472222</c:v>
                </c:pt>
                <c:pt idx="3951">
                  <c:v>44630.20826388889</c:v>
                </c:pt>
                <c:pt idx="3952">
                  <c:v>44630.208981481483</c:v>
                </c:pt>
                <c:pt idx="3953">
                  <c:v>44630.209710648145</c:v>
                </c:pt>
                <c:pt idx="3954">
                  <c:v>44630.210439814815</c:v>
                </c:pt>
                <c:pt idx="3955">
                  <c:v>44630.211157407408</c:v>
                </c:pt>
                <c:pt idx="3956">
                  <c:v>44630.211886574078</c:v>
                </c:pt>
                <c:pt idx="3957">
                  <c:v>44630.21261574074</c:v>
                </c:pt>
                <c:pt idx="3958">
                  <c:v>44630.213333333333</c:v>
                </c:pt>
                <c:pt idx="3959">
                  <c:v>44630.214062500003</c:v>
                </c:pt>
                <c:pt idx="3960">
                  <c:v>44630.214780092596</c:v>
                </c:pt>
                <c:pt idx="3961">
                  <c:v>44630.215509259258</c:v>
                </c:pt>
                <c:pt idx="3962">
                  <c:v>44630.216238425928</c:v>
                </c:pt>
                <c:pt idx="3963">
                  <c:v>44630.216956018521</c:v>
                </c:pt>
                <c:pt idx="3964">
                  <c:v>44630.217685185184</c:v>
                </c:pt>
                <c:pt idx="3965">
                  <c:v>44630.218414351853</c:v>
                </c:pt>
                <c:pt idx="3966">
                  <c:v>44630.219131944446</c:v>
                </c:pt>
                <c:pt idx="3967">
                  <c:v>44630.219861111109</c:v>
                </c:pt>
                <c:pt idx="3968">
                  <c:v>44630.220590277779</c:v>
                </c:pt>
                <c:pt idx="3969">
                  <c:v>44630.221319444441</c:v>
                </c:pt>
                <c:pt idx="3970">
                  <c:v>44630.222037037034</c:v>
                </c:pt>
                <c:pt idx="3971">
                  <c:v>44630.222766203704</c:v>
                </c:pt>
                <c:pt idx="3972">
                  <c:v>44630.223483796297</c:v>
                </c:pt>
                <c:pt idx="3973">
                  <c:v>44630.224212962959</c:v>
                </c:pt>
                <c:pt idx="3974">
                  <c:v>44630.224942129629</c:v>
                </c:pt>
                <c:pt idx="3975">
                  <c:v>44630.225659722222</c:v>
                </c:pt>
                <c:pt idx="3976">
                  <c:v>44630.226388888892</c:v>
                </c:pt>
                <c:pt idx="3977">
                  <c:v>44630.227118055554</c:v>
                </c:pt>
                <c:pt idx="3978">
                  <c:v>44630.227835648147</c:v>
                </c:pt>
                <c:pt idx="3979">
                  <c:v>44630.228564814817</c:v>
                </c:pt>
                <c:pt idx="3980">
                  <c:v>44630.22929398148</c:v>
                </c:pt>
                <c:pt idx="3981">
                  <c:v>44630.230011574073</c:v>
                </c:pt>
                <c:pt idx="3982">
                  <c:v>44630.230740740742</c:v>
                </c:pt>
                <c:pt idx="3983">
                  <c:v>44630.231516203705</c:v>
                </c:pt>
                <c:pt idx="3984">
                  <c:v>44630.232245370367</c:v>
                </c:pt>
                <c:pt idx="3985">
                  <c:v>44630.232974537037</c:v>
                </c:pt>
                <c:pt idx="3986">
                  <c:v>44630.23369212963</c:v>
                </c:pt>
                <c:pt idx="3987">
                  <c:v>44630.2344212963</c:v>
                </c:pt>
                <c:pt idx="3988">
                  <c:v>44630.235150462962</c:v>
                </c:pt>
                <c:pt idx="3989">
                  <c:v>44630.235868055555</c:v>
                </c:pt>
                <c:pt idx="3990">
                  <c:v>44630.236597222225</c:v>
                </c:pt>
                <c:pt idx="3991">
                  <c:v>44630.237314814818</c:v>
                </c:pt>
                <c:pt idx="3992">
                  <c:v>44630.238043981481</c:v>
                </c:pt>
                <c:pt idx="3993">
                  <c:v>44630.23877314815</c:v>
                </c:pt>
                <c:pt idx="3994">
                  <c:v>44630.239490740743</c:v>
                </c:pt>
                <c:pt idx="3995">
                  <c:v>44630.240219907406</c:v>
                </c:pt>
                <c:pt idx="3996">
                  <c:v>44630.240949074076</c:v>
                </c:pt>
                <c:pt idx="3997">
                  <c:v>44630.241666666669</c:v>
                </c:pt>
                <c:pt idx="3998">
                  <c:v>44630.242395833331</c:v>
                </c:pt>
                <c:pt idx="3999">
                  <c:v>44630.243125000001</c:v>
                </c:pt>
                <c:pt idx="4000">
                  <c:v>44630.243842592594</c:v>
                </c:pt>
                <c:pt idx="4001">
                  <c:v>44630.244571759256</c:v>
                </c:pt>
                <c:pt idx="4002">
                  <c:v>44630.245300925926</c:v>
                </c:pt>
                <c:pt idx="4003">
                  <c:v>44630.246030092596</c:v>
                </c:pt>
                <c:pt idx="4004">
                  <c:v>44630.246747685182</c:v>
                </c:pt>
                <c:pt idx="4005">
                  <c:v>44630.247476851851</c:v>
                </c:pt>
                <c:pt idx="4006">
                  <c:v>44630.248194444444</c:v>
                </c:pt>
                <c:pt idx="4007">
                  <c:v>44630.248923611114</c:v>
                </c:pt>
                <c:pt idx="4008">
                  <c:v>44630.249652777777</c:v>
                </c:pt>
                <c:pt idx="4009">
                  <c:v>44630.25037037037</c:v>
                </c:pt>
                <c:pt idx="4010">
                  <c:v>44630.251099537039</c:v>
                </c:pt>
                <c:pt idx="4011">
                  <c:v>44630.251828703702</c:v>
                </c:pt>
                <c:pt idx="4012">
                  <c:v>44630.252546296295</c:v>
                </c:pt>
                <c:pt idx="4013">
                  <c:v>44630.253275462965</c:v>
                </c:pt>
                <c:pt idx="4014">
                  <c:v>44630.254004629627</c:v>
                </c:pt>
                <c:pt idx="4015">
                  <c:v>44630.25472222222</c:v>
                </c:pt>
                <c:pt idx="4016">
                  <c:v>44630.25545138889</c:v>
                </c:pt>
                <c:pt idx="4017">
                  <c:v>44630.256180555552</c:v>
                </c:pt>
                <c:pt idx="4018">
                  <c:v>44630.256898148145</c:v>
                </c:pt>
                <c:pt idx="4019">
                  <c:v>44630.257627314815</c:v>
                </c:pt>
                <c:pt idx="4020">
                  <c:v>44630.258356481485</c:v>
                </c:pt>
                <c:pt idx="4021">
                  <c:v>44630.259074074071</c:v>
                </c:pt>
                <c:pt idx="4022">
                  <c:v>44630.25980324074</c:v>
                </c:pt>
                <c:pt idx="4023">
                  <c:v>44630.26053240741</c:v>
                </c:pt>
                <c:pt idx="4024">
                  <c:v>44630.261250000003</c:v>
                </c:pt>
                <c:pt idx="4025">
                  <c:v>44630.261979166666</c:v>
                </c:pt>
                <c:pt idx="4026">
                  <c:v>44630.262708333335</c:v>
                </c:pt>
                <c:pt idx="4027">
                  <c:v>44630.263425925928</c:v>
                </c:pt>
                <c:pt idx="4028">
                  <c:v>44630.264155092591</c:v>
                </c:pt>
                <c:pt idx="4029">
                  <c:v>44630.264884259261</c:v>
                </c:pt>
                <c:pt idx="4030">
                  <c:v>44630.265601851854</c:v>
                </c:pt>
                <c:pt idx="4031">
                  <c:v>44630.266331018516</c:v>
                </c:pt>
                <c:pt idx="4032">
                  <c:v>44630.267060185186</c:v>
                </c:pt>
                <c:pt idx="4033">
                  <c:v>44630.267777777779</c:v>
                </c:pt>
                <c:pt idx="4034">
                  <c:v>44630.268506944441</c:v>
                </c:pt>
                <c:pt idx="4035">
                  <c:v>44630.269236111111</c:v>
                </c:pt>
                <c:pt idx="4036">
                  <c:v>44630.269953703704</c:v>
                </c:pt>
                <c:pt idx="4037">
                  <c:v>44630.270682870374</c:v>
                </c:pt>
                <c:pt idx="4038">
                  <c:v>44630.271412037036</c:v>
                </c:pt>
                <c:pt idx="4039">
                  <c:v>44630.272187499999</c:v>
                </c:pt>
                <c:pt idx="4040">
                  <c:v>44630.272905092592</c:v>
                </c:pt>
                <c:pt idx="4041">
                  <c:v>44630.273634259262</c:v>
                </c:pt>
                <c:pt idx="4042">
                  <c:v>44630.274363425924</c:v>
                </c:pt>
                <c:pt idx="4043">
                  <c:v>44630.275092592594</c:v>
                </c:pt>
                <c:pt idx="4044">
                  <c:v>44630.275810185187</c:v>
                </c:pt>
                <c:pt idx="4045">
                  <c:v>44630.276539351849</c:v>
                </c:pt>
                <c:pt idx="4046">
                  <c:v>44630.277268518519</c:v>
                </c:pt>
                <c:pt idx="4047">
                  <c:v>44630.277986111112</c:v>
                </c:pt>
                <c:pt idx="4048">
                  <c:v>44630.278715277775</c:v>
                </c:pt>
                <c:pt idx="4049">
                  <c:v>44630.279432870368</c:v>
                </c:pt>
                <c:pt idx="4050">
                  <c:v>44630.28020833333</c:v>
                </c:pt>
                <c:pt idx="4051">
                  <c:v>44630.2809375</c:v>
                </c:pt>
                <c:pt idx="4052">
                  <c:v>44630.281666666669</c:v>
                </c:pt>
                <c:pt idx="4053">
                  <c:v>44630.282384259262</c:v>
                </c:pt>
                <c:pt idx="4054">
                  <c:v>44630.283113425925</c:v>
                </c:pt>
                <c:pt idx="4055">
                  <c:v>44630.283842592595</c:v>
                </c:pt>
                <c:pt idx="4056">
                  <c:v>44630.284560185188</c:v>
                </c:pt>
                <c:pt idx="4057">
                  <c:v>44630.28528935185</c:v>
                </c:pt>
                <c:pt idx="4058">
                  <c:v>44630.28601851852</c:v>
                </c:pt>
                <c:pt idx="4059">
                  <c:v>44630.286736111113</c:v>
                </c:pt>
                <c:pt idx="4060">
                  <c:v>44630.287465277775</c:v>
                </c:pt>
                <c:pt idx="4061">
                  <c:v>44630.288194444445</c:v>
                </c:pt>
                <c:pt idx="4062">
                  <c:v>44630.288912037038</c:v>
                </c:pt>
                <c:pt idx="4063">
                  <c:v>44630.289641203701</c:v>
                </c:pt>
                <c:pt idx="4064">
                  <c:v>44630.290370370371</c:v>
                </c:pt>
                <c:pt idx="4065">
                  <c:v>44630.291087962964</c:v>
                </c:pt>
                <c:pt idx="4066">
                  <c:v>44630.291817129626</c:v>
                </c:pt>
                <c:pt idx="4067">
                  <c:v>44630.292546296296</c:v>
                </c:pt>
                <c:pt idx="4068">
                  <c:v>44630.293263888889</c:v>
                </c:pt>
                <c:pt idx="4069">
                  <c:v>44630.293993055559</c:v>
                </c:pt>
                <c:pt idx="4070">
                  <c:v>44630.294722222221</c:v>
                </c:pt>
                <c:pt idx="4071">
                  <c:v>44630.295439814814</c:v>
                </c:pt>
                <c:pt idx="4072">
                  <c:v>44630.296168981484</c:v>
                </c:pt>
                <c:pt idx="4073">
                  <c:v>44630.296898148146</c:v>
                </c:pt>
                <c:pt idx="4074">
                  <c:v>44630.297615740739</c:v>
                </c:pt>
                <c:pt idx="4075">
                  <c:v>44630.298344907409</c:v>
                </c:pt>
                <c:pt idx="4076">
                  <c:v>44630.299074074072</c:v>
                </c:pt>
                <c:pt idx="4077">
                  <c:v>44630.299791666665</c:v>
                </c:pt>
                <c:pt idx="4078">
                  <c:v>44630.300520833334</c:v>
                </c:pt>
                <c:pt idx="4079">
                  <c:v>44630.301238425927</c:v>
                </c:pt>
                <c:pt idx="4080">
                  <c:v>44630.30196759259</c:v>
                </c:pt>
                <c:pt idx="4081">
                  <c:v>44630.30269675926</c:v>
                </c:pt>
                <c:pt idx="4082">
                  <c:v>44630.303414351853</c:v>
                </c:pt>
                <c:pt idx="4083">
                  <c:v>44630.304143518515</c:v>
                </c:pt>
                <c:pt idx="4084">
                  <c:v>44630.304872685185</c:v>
                </c:pt>
                <c:pt idx="4085">
                  <c:v>44630.305601851855</c:v>
                </c:pt>
                <c:pt idx="4086">
                  <c:v>44630.306319444448</c:v>
                </c:pt>
                <c:pt idx="4087">
                  <c:v>44630.30704861111</c:v>
                </c:pt>
                <c:pt idx="4088">
                  <c:v>44630.30777777778</c:v>
                </c:pt>
                <c:pt idx="4089">
                  <c:v>44630.308495370373</c:v>
                </c:pt>
                <c:pt idx="4090">
                  <c:v>44630.309224537035</c:v>
                </c:pt>
                <c:pt idx="4091">
                  <c:v>44630.309953703705</c:v>
                </c:pt>
                <c:pt idx="4092">
                  <c:v>44630.310671296298</c:v>
                </c:pt>
                <c:pt idx="4093">
                  <c:v>44630.311400462961</c:v>
                </c:pt>
                <c:pt idx="4094">
                  <c:v>44630.31212962963</c:v>
                </c:pt>
                <c:pt idx="4095">
                  <c:v>44630.312847222223</c:v>
                </c:pt>
                <c:pt idx="4096">
                  <c:v>44630.313576388886</c:v>
                </c:pt>
                <c:pt idx="4097">
                  <c:v>44630.314305555556</c:v>
                </c:pt>
                <c:pt idx="4098">
                  <c:v>44630.315023148149</c:v>
                </c:pt>
                <c:pt idx="4099">
                  <c:v>44630.315752314818</c:v>
                </c:pt>
                <c:pt idx="4100">
                  <c:v>44630.316481481481</c:v>
                </c:pt>
                <c:pt idx="4101">
                  <c:v>44630.317199074074</c:v>
                </c:pt>
                <c:pt idx="4102">
                  <c:v>44630.317928240744</c:v>
                </c:pt>
                <c:pt idx="4103">
                  <c:v>44630.318657407406</c:v>
                </c:pt>
                <c:pt idx="4104">
                  <c:v>44630.319374999999</c:v>
                </c:pt>
                <c:pt idx="4105">
                  <c:v>44630.320104166669</c:v>
                </c:pt>
                <c:pt idx="4106">
                  <c:v>44630.320833333331</c:v>
                </c:pt>
                <c:pt idx="4107">
                  <c:v>44630.321550925924</c:v>
                </c:pt>
                <c:pt idx="4108">
                  <c:v>44630.322280092594</c:v>
                </c:pt>
                <c:pt idx="4109">
                  <c:v>44630.323009259257</c:v>
                </c:pt>
                <c:pt idx="4110">
                  <c:v>44630.32372685185</c:v>
                </c:pt>
                <c:pt idx="4111">
                  <c:v>44630.324456018519</c:v>
                </c:pt>
                <c:pt idx="4112">
                  <c:v>44630.325185185182</c:v>
                </c:pt>
                <c:pt idx="4113">
                  <c:v>44630.325902777775</c:v>
                </c:pt>
                <c:pt idx="4114">
                  <c:v>44630.326631944445</c:v>
                </c:pt>
                <c:pt idx="4115">
                  <c:v>44630.327361111114</c:v>
                </c:pt>
                <c:pt idx="4116">
                  <c:v>44630.3280787037</c:v>
                </c:pt>
                <c:pt idx="4117">
                  <c:v>44630.32880787037</c:v>
                </c:pt>
                <c:pt idx="4118">
                  <c:v>44630.32953703704</c:v>
                </c:pt>
                <c:pt idx="4119">
                  <c:v>44630.330254629633</c:v>
                </c:pt>
                <c:pt idx="4120">
                  <c:v>44630.330983796295</c:v>
                </c:pt>
                <c:pt idx="4121">
                  <c:v>44630.331759259258</c:v>
                </c:pt>
                <c:pt idx="4122">
                  <c:v>44630.332476851851</c:v>
                </c:pt>
                <c:pt idx="4123">
                  <c:v>44630.33320601852</c:v>
                </c:pt>
                <c:pt idx="4124">
                  <c:v>44630.333935185183</c:v>
                </c:pt>
                <c:pt idx="4125">
                  <c:v>44630.334652777776</c:v>
                </c:pt>
                <c:pt idx="4126">
                  <c:v>44630.335381944446</c:v>
                </c:pt>
                <c:pt idx="4127">
                  <c:v>44630.336111111108</c:v>
                </c:pt>
                <c:pt idx="4128">
                  <c:v>44630.336828703701</c:v>
                </c:pt>
                <c:pt idx="4129">
                  <c:v>44630.337557870371</c:v>
                </c:pt>
                <c:pt idx="4130">
                  <c:v>44630.338287037041</c:v>
                </c:pt>
                <c:pt idx="4131">
                  <c:v>44630.339004629626</c:v>
                </c:pt>
                <c:pt idx="4132">
                  <c:v>44630.339733796296</c:v>
                </c:pt>
                <c:pt idx="4133">
                  <c:v>44630.340462962966</c:v>
                </c:pt>
                <c:pt idx="4134">
                  <c:v>44630.341180555559</c:v>
                </c:pt>
                <c:pt idx="4135">
                  <c:v>44630.341909722221</c:v>
                </c:pt>
                <c:pt idx="4136">
                  <c:v>44630.342638888891</c:v>
                </c:pt>
                <c:pt idx="4137">
                  <c:v>44630.343356481484</c:v>
                </c:pt>
                <c:pt idx="4138">
                  <c:v>44630.344085648147</c:v>
                </c:pt>
                <c:pt idx="4139">
                  <c:v>44630.344814814816</c:v>
                </c:pt>
                <c:pt idx="4140">
                  <c:v>44630.345532407409</c:v>
                </c:pt>
                <c:pt idx="4141">
                  <c:v>44630.346261574072</c:v>
                </c:pt>
                <c:pt idx="4142">
                  <c:v>44630.346990740742</c:v>
                </c:pt>
                <c:pt idx="4143">
                  <c:v>44630.347708333335</c:v>
                </c:pt>
                <c:pt idx="4144">
                  <c:v>44630.348437499997</c:v>
                </c:pt>
                <c:pt idx="4145">
                  <c:v>44630.349166666667</c:v>
                </c:pt>
                <c:pt idx="4146">
                  <c:v>44630.34988425926</c:v>
                </c:pt>
                <c:pt idx="4147">
                  <c:v>44630.350613425922</c:v>
                </c:pt>
                <c:pt idx="4148">
                  <c:v>44630.351342592592</c:v>
                </c:pt>
                <c:pt idx="4149">
                  <c:v>44630.352060185185</c:v>
                </c:pt>
                <c:pt idx="4150">
                  <c:v>44630.352789351855</c:v>
                </c:pt>
                <c:pt idx="4151">
                  <c:v>44630.353518518517</c:v>
                </c:pt>
                <c:pt idx="4152">
                  <c:v>44630.35423611111</c:v>
                </c:pt>
                <c:pt idx="4153">
                  <c:v>44630.35496527778</c:v>
                </c:pt>
                <c:pt idx="4154">
                  <c:v>44630.355694444443</c:v>
                </c:pt>
                <c:pt idx="4155">
                  <c:v>44630.356412037036</c:v>
                </c:pt>
                <c:pt idx="4156">
                  <c:v>44630.357141203705</c:v>
                </c:pt>
                <c:pt idx="4157">
                  <c:v>44630.357870370368</c:v>
                </c:pt>
                <c:pt idx="4158">
                  <c:v>44630.358587962961</c:v>
                </c:pt>
                <c:pt idx="4159">
                  <c:v>44630.359317129631</c:v>
                </c:pt>
                <c:pt idx="4160">
                  <c:v>44630.360046296293</c:v>
                </c:pt>
                <c:pt idx="4161">
                  <c:v>44630.360763888886</c:v>
                </c:pt>
                <c:pt idx="4162">
                  <c:v>44630.361493055556</c:v>
                </c:pt>
                <c:pt idx="4163">
                  <c:v>44630.362210648149</c:v>
                </c:pt>
                <c:pt idx="4164">
                  <c:v>44630.362939814811</c:v>
                </c:pt>
                <c:pt idx="4165">
                  <c:v>44630.363668981481</c:v>
                </c:pt>
                <c:pt idx="4166">
                  <c:v>44630.364386574074</c:v>
                </c:pt>
                <c:pt idx="4167">
                  <c:v>44630.365115740744</c:v>
                </c:pt>
                <c:pt idx="4168">
                  <c:v>44630.365844907406</c:v>
                </c:pt>
                <c:pt idx="4169">
                  <c:v>44630.366574074076</c:v>
                </c:pt>
                <c:pt idx="4170">
                  <c:v>44630.367291666669</c:v>
                </c:pt>
                <c:pt idx="4171">
                  <c:v>44630.368020833332</c:v>
                </c:pt>
                <c:pt idx="4172">
                  <c:v>44630.368796296294</c:v>
                </c:pt>
                <c:pt idx="4173">
                  <c:v>44630.369513888887</c:v>
                </c:pt>
                <c:pt idx="4174">
                  <c:v>44630.370243055557</c:v>
                </c:pt>
                <c:pt idx="4175">
                  <c:v>44630.370972222219</c:v>
                </c:pt>
                <c:pt idx="4176">
                  <c:v>44630.371689814812</c:v>
                </c:pt>
                <c:pt idx="4177">
                  <c:v>44630.372418981482</c:v>
                </c:pt>
                <c:pt idx="4178">
                  <c:v>44630.373148148145</c:v>
                </c:pt>
                <c:pt idx="4179">
                  <c:v>44630.373865740738</c:v>
                </c:pt>
                <c:pt idx="4180">
                  <c:v>44630.374594907407</c:v>
                </c:pt>
                <c:pt idx="4181">
                  <c:v>44630.3753125</c:v>
                </c:pt>
                <c:pt idx="4182">
                  <c:v>44630.37604166667</c:v>
                </c:pt>
                <c:pt idx="4183">
                  <c:v>44630.376770833333</c:v>
                </c:pt>
                <c:pt idx="4184">
                  <c:v>44630.377488425926</c:v>
                </c:pt>
                <c:pt idx="4185">
                  <c:v>44630.378217592595</c:v>
                </c:pt>
                <c:pt idx="4186">
                  <c:v>44630.378946759258</c:v>
                </c:pt>
                <c:pt idx="4187">
                  <c:v>44630.379664351851</c:v>
                </c:pt>
                <c:pt idx="4188">
                  <c:v>44630.380393518521</c:v>
                </c:pt>
                <c:pt idx="4189">
                  <c:v>44630.381122685183</c:v>
                </c:pt>
                <c:pt idx="4190">
                  <c:v>44630.381840277776</c:v>
                </c:pt>
                <c:pt idx="4191">
                  <c:v>44630.382569444446</c:v>
                </c:pt>
                <c:pt idx="4192">
                  <c:v>44630.383298611108</c:v>
                </c:pt>
                <c:pt idx="4193">
                  <c:v>44630.384016203701</c:v>
                </c:pt>
                <c:pt idx="4194">
                  <c:v>44630.384745370371</c:v>
                </c:pt>
                <c:pt idx="4195">
                  <c:v>44630.385462962964</c:v>
                </c:pt>
                <c:pt idx="4196">
                  <c:v>44630.386192129627</c:v>
                </c:pt>
                <c:pt idx="4197">
                  <c:v>44630.386921296296</c:v>
                </c:pt>
                <c:pt idx="4198">
                  <c:v>44630.387638888889</c:v>
                </c:pt>
                <c:pt idx="4199">
                  <c:v>44630.388368055559</c:v>
                </c:pt>
                <c:pt idx="4200">
                  <c:v>44630.389097222222</c:v>
                </c:pt>
                <c:pt idx="4201">
                  <c:v>44630.389814814815</c:v>
                </c:pt>
                <c:pt idx="4202">
                  <c:v>44630.390543981484</c:v>
                </c:pt>
                <c:pt idx="4203">
                  <c:v>44630.391273148147</c:v>
                </c:pt>
                <c:pt idx="4204">
                  <c:v>44630.39199074074</c:v>
                </c:pt>
                <c:pt idx="4205">
                  <c:v>44630.39271990741</c:v>
                </c:pt>
                <c:pt idx="4206">
                  <c:v>44630.393449074072</c:v>
                </c:pt>
                <c:pt idx="4207">
                  <c:v>44630.394166666665</c:v>
                </c:pt>
                <c:pt idx="4208">
                  <c:v>44630.394895833335</c:v>
                </c:pt>
                <c:pt idx="4209">
                  <c:v>44630.395624999997</c:v>
                </c:pt>
                <c:pt idx="4210">
                  <c:v>44630.39634259259</c:v>
                </c:pt>
                <c:pt idx="4211">
                  <c:v>44630.39707175926</c:v>
                </c:pt>
                <c:pt idx="4212">
                  <c:v>44630.397800925923</c:v>
                </c:pt>
                <c:pt idx="4213">
                  <c:v>44630.398518518516</c:v>
                </c:pt>
                <c:pt idx="4214">
                  <c:v>44630.399247685185</c:v>
                </c:pt>
                <c:pt idx="4215">
                  <c:v>44630.399976851855</c:v>
                </c:pt>
                <c:pt idx="4216">
                  <c:v>44630.400694444441</c:v>
                </c:pt>
                <c:pt idx="4217">
                  <c:v>44630.401423611111</c:v>
                </c:pt>
                <c:pt idx="4218">
                  <c:v>44630.40215277778</c:v>
                </c:pt>
                <c:pt idx="4219">
                  <c:v>44630.402870370373</c:v>
                </c:pt>
                <c:pt idx="4220">
                  <c:v>44630.403599537036</c:v>
                </c:pt>
                <c:pt idx="4221">
                  <c:v>44630.404317129629</c:v>
                </c:pt>
                <c:pt idx="4222">
                  <c:v>44630.405046296299</c:v>
                </c:pt>
                <c:pt idx="4223">
                  <c:v>44630.405775462961</c:v>
                </c:pt>
                <c:pt idx="4224">
                  <c:v>44630.406493055554</c:v>
                </c:pt>
                <c:pt idx="4225">
                  <c:v>44630.407222222224</c:v>
                </c:pt>
                <c:pt idx="4226">
                  <c:v>44630.407951388886</c:v>
                </c:pt>
                <c:pt idx="4227">
                  <c:v>44630.408668981479</c:v>
                </c:pt>
                <c:pt idx="4228">
                  <c:v>44630.409398148149</c:v>
                </c:pt>
                <c:pt idx="4229">
                  <c:v>44630.410127314812</c:v>
                </c:pt>
                <c:pt idx="4230">
                  <c:v>44630.410844907405</c:v>
                </c:pt>
                <c:pt idx="4231">
                  <c:v>44630.411574074074</c:v>
                </c:pt>
                <c:pt idx="4232">
                  <c:v>44630.412303240744</c:v>
                </c:pt>
                <c:pt idx="4233">
                  <c:v>44630.41302083333</c:v>
                </c:pt>
                <c:pt idx="4234">
                  <c:v>44630.41375</c:v>
                </c:pt>
                <c:pt idx="4235">
                  <c:v>44630.414479166669</c:v>
                </c:pt>
                <c:pt idx="4236">
                  <c:v>44630.415196759262</c:v>
                </c:pt>
                <c:pt idx="4237">
                  <c:v>44630.415925925925</c:v>
                </c:pt>
                <c:pt idx="4238">
                  <c:v>44630.416655092595</c:v>
                </c:pt>
                <c:pt idx="4239">
                  <c:v>44630.417372685188</c:v>
                </c:pt>
                <c:pt idx="4240">
                  <c:v>44630.41810185185</c:v>
                </c:pt>
                <c:pt idx="4241">
                  <c:v>44630.41883101852</c:v>
                </c:pt>
                <c:pt idx="4242">
                  <c:v>44630.419548611113</c:v>
                </c:pt>
                <c:pt idx="4243">
                  <c:v>44630.420277777775</c:v>
                </c:pt>
                <c:pt idx="4244">
                  <c:v>44630.421006944445</c:v>
                </c:pt>
                <c:pt idx="4245">
                  <c:v>44630.421736111108</c:v>
                </c:pt>
                <c:pt idx="4246">
                  <c:v>44630.422453703701</c:v>
                </c:pt>
                <c:pt idx="4247">
                  <c:v>44630.423182870371</c:v>
                </c:pt>
                <c:pt idx="4248">
                  <c:v>44630.423900462964</c:v>
                </c:pt>
                <c:pt idx="4249">
                  <c:v>44630.424629629626</c:v>
                </c:pt>
                <c:pt idx="4250">
                  <c:v>44630.425358796296</c:v>
                </c:pt>
                <c:pt idx="4251">
                  <c:v>44630.426087962966</c:v>
                </c:pt>
                <c:pt idx="4252">
                  <c:v>44630.426805555559</c:v>
                </c:pt>
                <c:pt idx="4253">
                  <c:v>44630.427534722221</c:v>
                </c:pt>
                <c:pt idx="4254">
                  <c:v>44630.428263888891</c:v>
                </c:pt>
                <c:pt idx="4255">
                  <c:v>44630.428981481484</c:v>
                </c:pt>
                <c:pt idx="4256">
                  <c:v>44630.429710648146</c:v>
                </c:pt>
                <c:pt idx="4257">
                  <c:v>44630.430439814816</c:v>
                </c:pt>
                <c:pt idx="4258">
                  <c:v>44630.431157407409</c:v>
                </c:pt>
                <c:pt idx="4259">
                  <c:v>44630.431886574072</c:v>
                </c:pt>
                <c:pt idx="4260">
                  <c:v>44630.432615740741</c:v>
                </c:pt>
                <c:pt idx="4261">
                  <c:v>44630.433333333334</c:v>
                </c:pt>
                <c:pt idx="4262">
                  <c:v>44630.434062499997</c:v>
                </c:pt>
                <c:pt idx="4263">
                  <c:v>44630.434837962966</c:v>
                </c:pt>
                <c:pt idx="4264">
                  <c:v>44630.435567129629</c:v>
                </c:pt>
                <c:pt idx="4265">
                  <c:v>44630.436284722222</c:v>
                </c:pt>
                <c:pt idx="4266">
                  <c:v>44630.437013888892</c:v>
                </c:pt>
                <c:pt idx="4267">
                  <c:v>44630.437743055554</c:v>
                </c:pt>
                <c:pt idx="4268">
                  <c:v>44630.438460648147</c:v>
                </c:pt>
                <c:pt idx="4269">
                  <c:v>44630.439189814817</c:v>
                </c:pt>
                <c:pt idx="4270">
                  <c:v>44630.43990740741</c:v>
                </c:pt>
                <c:pt idx="4271">
                  <c:v>44630.440636574072</c:v>
                </c:pt>
                <c:pt idx="4272">
                  <c:v>44630.441365740742</c:v>
                </c:pt>
                <c:pt idx="4273">
                  <c:v>44630.442083333335</c:v>
                </c:pt>
                <c:pt idx="4274">
                  <c:v>44630.442812499998</c:v>
                </c:pt>
                <c:pt idx="4275">
                  <c:v>44630.443541666667</c:v>
                </c:pt>
                <c:pt idx="4276">
                  <c:v>44630.44425925926</c:v>
                </c:pt>
                <c:pt idx="4277">
                  <c:v>44630.444988425923</c:v>
                </c:pt>
                <c:pt idx="4278">
                  <c:v>44630.445717592593</c:v>
                </c:pt>
                <c:pt idx="4279">
                  <c:v>44630.446435185186</c:v>
                </c:pt>
                <c:pt idx="4280">
                  <c:v>44630.447164351855</c:v>
                </c:pt>
                <c:pt idx="4281">
                  <c:v>44630.447893518518</c:v>
                </c:pt>
                <c:pt idx="4282">
                  <c:v>44630.448611111111</c:v>
                </c:pt>
                <c:pt idx="4283">
                  <c:v>44630.449340277781</c:v>
                </c:pt>
                <c:pt idx="4284">
                  <c:v>44630.450069444443</c:v>
                </c:pt>
                <c:pt idx="4285">
                  <c:v>44630.450787037036</c:v>
                </c:pt>
                <c:pt idx="4286">
                  <c:v>44630.451516203706</c:v>
                </c:pt>
                <c:pt idx="4287">
                  <c:v>44630.452245370368</c:v>
                </c:pt>
                <c:pt idx="4288">
                  <c:v>44630.452962962961</c:v>
                </c:pt>
                <c:pt idx="4289">
                  <c:v>44630.453692129631</c:v>
                </c:pt>
                <c:pt idx="4290">
                  <c:v>44630.454421296294</c:v>
                </c:pt>
                <c:pt idx="4291">
                  <c:v>44630.455138888887</c:v>
                </c:pt>
                <c:pt idx="4292">
                  <c:v>44630.455868055556</c:v>
                </c:pt>
                <c:pt idx="4293">
                  <c:v>44630.456597222219</c:v>
                </c:pt>
                <c:pt idx="4294">
                  <c:v>44630.457314814812</c:v>
                </c:pt>
                <c:pt idx="4295">
                  <c:v>44630.458043981482</c:v>
                </c:pt>
                <c:pt idx="4296">
                  <c:v>44630.458773148152</c:v>
                </c:pt>
                <c:pt idx="4297">
                  <c:v>44630.459490740737</c:v>
                </c:pt>
                <c:pt idx="4298">
                  <c:v>44630.460219907407</c:v>
                </c:pt>
                <c:pt idx="4299">
                  <c:v>44630.4609375</c:v>
                </c:pt>
                <c:pt idx="4300">
                  <c:v>44630.46166666667</c:v>
                </c:pt>
                <c:pt idx="4301">
                  <c:v>44630.462395833332</c:v>
                </c:pt>
                <c:pt idx="4302">
                  <c:v>44630.463113425925</c:v>
                </c:pt>
                <c:pt idx="4303">
                  <c:v>44630.463842592595</c:v>
                </c:pt>
                <c:pt idx="4304">
                  <c:v>44630.464571759258</c:v>
                </c:pt>
                <c:pt idx="4305">
                  <c:v>44630.465289351851</c:v>
                </c:pt>
                <c:pt idx="4306">
                  <c:v>44630.46601851852</c:v>
                </c:pt>
                <c:pt idx="4307">
                  <c:v>44630.466747685183</c:v>
                </c:pt>
                <c:pt idx="4308">
                  <c:v>44630.467465277776</c:v>
                </c:pt>
                <c:pt idx="4309">
                  <c:v>44630.468194444446</c:v>
                </c:pt>
                <c:pt idx="4310">
                  <c:v>44630.468923611108</c:v>
                </c:pt>
                <c:pt idx="4311">
                  <c:v>44630.469641203701</c:v>
                </c:pt>
                <c:pt idx="4312">
                  <c:v>44630.470370370371</c:v>
                </c:pt>
                <c:pt idx="4313">
                  <c:v>44630.471099537041</c:v>
                </c:pt>
                <c:pt idx="4314">
                  <c:v>44630.471817129626</c:v>
                </c:pt>
                <c:pt idx="4315">
                  <c:v>44630.472546296296</c:v>
                </c:pt>
                <c:pt idx="4316">
                  <c:v>44630.473275462966</c:v>
                </c:pt>
                <c:pt idx="4317">
                  <c:v>44630.474004629628</c:v>
                </c:pt>
                <c:pt idx="4318">
                  <c:v>44630.474722222221</c:v>
                </c:pt>
                <c:pt idx="4319">
                  <c:v>44630.475451388891</c:v>
                </c:pt>
                <c:pt idx="4320">
                  <c:v>44630.476180555554</c:v>
                </c:pt>
                <c:pt idx="4321">
                  <c:v>44630.476898148147</c:v>
                </c:pt>
                <c:pt idx="4322">
                  <c:v>44630.477627314816</c:v>
                </c:pt>
                <c:pt idx="4323">
                  <c:v>44630.478356481479</c:v>
                </c:pt>
                <c:pt idx="4324">
                  <c:v>44630.479074074072</c:v>
                </c:pt>
                <c:pt idx="4325">
                  <c:v>44630.479803240742</c:v>
                </c:pt>
                <c:pt idx="4326">
                  <c:v>44630.480520833335</c:v>
                </c:pt>
                <c:pt idx="4327">
                  <c:v>44630.481249999997</c:v>
                </c:pt>
                <c:pt idx="4328">
                  <c:v>44630.481979166667</c:v>
                </c:pt>
                <c:pt idx="4329">
                  <c:v>44630.48269675926</c:v>
                </c:pt>
                <c:pt idx="4330">
                  <c:v>44630.483425925922</c:v>
                </c:pt>
                <c:pt idx="4331">
                  <c:v>44630.484155092592</c:v>
                </c:pt>
                <c:pt idx="4332">
                  <c:v>44630.484872685185</c:v>
                </c:pt>
              </c:numCache>
            </c:numRef>
          </c:xVal>
          <c:yVal>
            <c:numRef>
              <c:f>Sheet3!$B$3600:$B$7932</c:f>
              <c:numCache>
                <c:formatCode>General</c:formatCode>
                <c:ptCount val="4333"/>
                <c:pt idx="0">
                  <c:v>4.9959999999999997E-9</c:v>
                </c:pt>
                <c:pt idx="1">
                  <c:v>4.9959999999999997E-9</c:v>
                </c:pt>
                <c:pt idx="2">
                  <c:v>4.9959999999999997E-9</c:v>
                </c:pt>
                <c:pt idx="3">
                  <c:v>4.9959999999999997E-9</c:v>
                </c:pt>
                <c:pt idx="4">
                  <c:v>4.9959999999999997E-9</c:v>
                </c:pt>
                <c:pt idx="5">
                  <c:v>4.9959999999999997E-9</c:v>
                </c:pt>
                <c:pt idx="6">
                  <c:v>4.9959999999999997E-9</c:v>
                </c:pt>
                <c:pt idx="7">
                  <c:v>4.9959999999999997E-9</c:v>
                </c:pt>
                <c:pt idx="8">
                  <c:v>4.9959999999999997E-9</c:v>
                </c:pt>
                <c:pt idx="9">
                  <c:v>4.9959999999999997E-9</c:v>
                </c:pt>
                <c:pt idx="10">
                  <c:v>4.9959999999999997E-9</c:v>
                </c:pt>
                <c:pt idx="11">
                  <c:v>4.9959999999999997E-9</c:v>
                </c:pt>
                <c:pt idx="12">
                  <c:v>4.9959999999999997E-9</c:v>
                </c:pt>
                <c:pt idx="13">
                  <c:v>4.9959999999999997E-9</c:v>
                </c:pt>
                <c:pt idx="14">
                  <c:v>4.9959999999999997E-9</c:v>
                </c:pt>
                <c:pt idx="15">
                  <c:v>4.9959999999999997E-9</c:v>
                </c:pt>
                <c:pt idx="16">
                  <c:v>4.9959999999999997E-9</c:v>
                </c:pt>
                <c:pt idx="17">
                  <c:v>4.9959999999999997E-9</c:v>
                </c:pt>
                <c:pt idx="18">
                  <c:v>4.9959999999999997E-9</c:v>
                </c:pt>
                <c:pt idx="19">
                  <c:v>4.9959999999999997E-9</c:v>
                </c:pt>
                <c:pt idx="20">
                  <c:v>4.9959999999999997E-9</c:v>
                </c:pt>
                <c:pt idx="21">
                  <c:v>4.9959999999999997E-9</c:v>
                </c:pt>
                <c:pt idx="22">
                  <c:v>4.9959999999999997E-9</c:v>
                </c:pt>
                <c:pt idx="23">
                  <c:v>4.9959999999999997E-9</c:v>
                </c:pt>
                <c:pt idx="24">
                  <c:v>4.9959999999999997E-9</c:v>
                </c:pt>
                <c:pt idx="25">
                  <c:v>4.9959999999999997E-9</c:v>
                </c:pt>
                <c:pt idx="26">
                  <c:v>4.9959999999999997E-9</c:v>
                </c:pt>
                <c:pt idx="27">
                  <c:v>4.9959999999999997E-9</c:v>
                </c:pt>
                <c:pt idx="28">
                  <c:v>4.9959999999999997E-9</c:v>
                </c:pt>
                <c:pt idx="29">
                  <c:v>4.9959999999999997E-9</c:v>
                </c:pt>
                <c:pt idx="30">
                  <c:v>4.9959999999999997E-9</c:v>
                </c:pt>
                <c:pt idx="31">
                  <c:v>4.9959999999999997E-9</c:v>
                </c:pt>
                <c:pt idx="32">
                  <c:v>4.9959999999999997E-9</c:v>
                </c:pt>
                <c:pt idx="33">
                  <c:v>4.9959999999999997E-9</c:v>
                </c:pt>
                <c:pt idx="34">
                  <c:v>4.9959999999999997E-9</c:v>
                </c:pt>
                <c:pt idx="35">
                  <c:v>4.9959999999999997E-9</c:v>
                </c:pt>
                <c:pt idx="36">
                  <c:v>4.9959999999999997E-9</c:v>
                </c:pt>
                <c:pt idx="37">
                  <c:v>4.9959999999999997E-9</c:v>
                </c:pt>
                <c:pt idx="38">
                  <c:v>4.9959999999999997E-9</c:v>
                </c:pt>
                <c:pt idx="39">
                  <c:v>4.9959999999999997E-9</c:v>
                </c:pt>
                <c:pt idx="40">
                  <c:v>4.9959999999999997E-9</c:v>
                </c:pt>
                <c:pt idx="41">
                  <c:v>4.9959999999999997E-9</c:v>
                </c:pt>
                <c:pt idx="42">
                  <c:v>4.9959999999999997E-9</c:v>
                </c:pt>
                <c:pt idx="43">
                  <c:v>4.9959999999999997E-9</c:v>
                </c:pt>
                <c:pt idx="44">
                  <c:v>4.9959999999999997E-9</c:v>
                </c:pt>
                <c:pt idx="45">
                  <c:v>4.9959999999999997E-9</c:v>
                </c:pt>
                <c:pt idx="46">
                  <c:v>4.9959999999999997E-9</c:v>
                </c:pt>
                <c:pt idx="47">
                  <c:v>4.9959999999999997E-9</c:v>
                </c:pt>
                <c:pt idx="48">
                  <c:v>4.9959999999999997E-9</c:v>
                </c:pt>
                <c:pt idx="49">
                  <c:v>4.9959999999999997E-9</c:v>
                </c:pt>
                <c:pt idx="50">
                  <c:v>4.9959999999999997E-9</c:v>
                </c:pt>
                <c:pt idx="51">
                  <c:v>4.9959999999999997E-9</c:v>
                </c:pt>
                <c:pt idx="52">
                  <c:v>4.9959999999999997E-9</c:v>
                </c:pt>
                <c:pt idx="53">
                  <c:v>4.9959999999999997E-9</c:v>
                </c:pt>
                <c:pt idx="54">
                  <c:v>4.9959999999999997E-9</c:v>
                </c:pt>
                <c:pt idx="55">
                  <c:v>4.9959999999999997E-9</c:v>
                </c:pt>
                <c:pt idx="56">
                  <c:v>4.9959999999999997E-9</c:v>
                </c:pt>
                <c:pt idx="57">
                  <c:v>4.9959999999999997E-9</c:v>
                </c:pt>
                <c:pt idx="58">
                  <c:v>4.9959999999999997E-9</c:v>
                </c:pt>
                <c:pt idx="59">
                  <c:v>4.9959999999999997E-9</c:v>
                </c:pt>
                <c:pt idx="60">
                  <c:v>4.9959999999999997E-9</c:v>
                </c:pt>
                <c:pt idx="61">
                  <c:v>4.9959999999999997E-9</c:v>
                </c:pt>
                <c:pt idx="62">
                  <c:v>4.9959999999999997E-9</c:v>
                </c:pt>
                <c:pt idx="63">
                  <c:v>4.9959999999999997E-9</c:v>
                </c:pt>
                <c:pt idx="64">
                  <c:v>4.9959999999999997E-9</c:v>
                </c:pt>
                <c:pt idx="65">
                  <c:v>4.9959999999999997E-9</c:v>
                </c:pt>
                <c:pt idx="66">
                  <c:v>4.9959999999999997E-9</c:v>
                </c:pt>
                <c:pt idx="67">
                  <c:v>4.9959999999999997E-9</c:v>
                </c:pt>
                <c:pt idx="68">
                  <c:v>4.9959999999999997E-9</c:v>
                </c:pt>
                <c:pt idx="69">
                  <c:v>4.9959999999999997E-9</c:v>
                </c:pt>
                <c:pt idx="70">
                  <c:v>4.9959999999999997E-9</c:v>
                </c:pt>
                <c:pt idx="71">
                  <c:v>4.9959999999999997E-9</c:v>
                </c:pt>
                <c:pt idx="72">
                  <c:v>4.9959999999999997E-9</c:v>
                </c:pt>
                <c:pt idx="73">
                  <c:v>4.9959999999999997E-9</c:v>
                </c:pt>
                <c:pt idx="74">
                  <c:v>4.9959999999999997E-9</c:v>
                </c:pt>
                <c:pt idx="75">
                  <c:v>4.9959999999999997E-9</c:v>
                </c:pt>
                <c:pt idx="76">
                  <c:v>4.9959999999999997E-9</c:v>
                </c:pt>
                <c:pt idx="77">
                  <c:v>4.9959999999999997E-9</c:v>
                </c:pt>
                <c:pt idx="78">
                  <c:v>4.9959999999999997E-9</c:v>
                </c:pt>
                <c:pt idx="79">
                  <c:v>4.9959999999999997E-9</c:v>
                </c:pt>
                <c:pt idx="80">
                  <c:v>4.9959999999999997E-9</c:v>
                </c:pt>
                <c:pt idx="81">
                  <c:v>4.9959999999999997E-9</c:v>
                </c:pt>
                <c:pt idx="82">
                  <c:v>4.9959999999999997E-9</c:v>
                </c:pt>
                <c:pt idx="83">
                  <c:v>4.9959999999999997E-9</c:v>
                </c:pt>
                <c:pt idx="84">
                  <c:v>4.9959999999999997E-9</c:v>
                </c:pt>
                <c:pt idx="85">
                  <c:v>4.9959999999999997E-9</c:v>
                </c:pt>
                <c:pt idx="86">
                  <c:v>4.9959999999999997E-9</c:v>
                </c:pt>
                <c:pt idx="87">
                  <c:v>4.9959999999999997E-9</c:v>
                </c:pt>
                <c:pt idx="88">
                  <c:v>4.9959999999999997E-9</c:v>
                </c:pt>
                <c:pt idx="89">
                  <c:v>4.9959999999999997E-9</c:v>
                </c:pt>
                <c:pt idx="90">
                  <c:v>4.9959999999999997E-9</c:v>
                </c:pt>
                <c:pt idx="91">
                  <c:v>4.9959999999999997E-9</c:v>
                </c:pt>
                <c:pt idx="92">
                  <c:v>4.9959999999999997E-9</c:v>
                </c:pt>
                <c:pt idx="93">
                  <c:v>4.9959999999999997E-9</c:v>
                </c:pt>
                <c:pt idx="94">
                  <c:v>4.9959999999999997E-9</c:v>
                </c:pt>
                <c:pt idx="95">
                  <c:v>4.9959999999999997E-9</c:v>
                </c:pt>
                <c:pt idx="96">
                  <c:v>4.9959999999999997E-9</c:v>
                </c:pt>
                <c:pt idx="97">
                  <c:v>4.9959999999999997E-9</c:v>
                </c:pt>
                <c:pt idx="98">
                  <c:v>4.9959999999999997E-9</c:v>
                </c:pt>
                <c:pt idx="99">
                  <c:v>4.9959999999999997E-9</c:v>
                </c:pt>
                <c:pt idx="100">
                  <c:v>4.9959999999999997E-9</c:v>
                </c:pt>
                <c:pt idx="101">
                  <c:v>4.9959999999999997E-9</c:v>
                </c:pt>
                <c:pt idx="102">
                  <c:v>4.9959999999999997E-9</c:v>
                </c:pt>
                <c:pt idx="103">
                  <c:v>4.9959999999999997E-9</c:v>
                </c:pt>
                <c:pt idx="104">
                  <c:v>4.9959999999999997E-9</c:v>
                </c:pt>
                <c:pt idx="105">
                  <c:v>4.9959999999999997E-9</c:v>
                </c:pt>
                <c:pt idx="106">
                  <c:v>4.9959999999999997E-9</c:v>
                </c:pt>
                <c:pt idx="107">
                  <c:v>4.9959999999999997E-9</c:v>
                </c:pt>
                <c:pt idx="108">
                  <c:v>4.9959999999999997E-9</c:v>
                </c:pt>
                <c:pt idx="109">
                  <c:v>4.9959999999999997E-9</c:v>
                </c:pt>
                <c:pt idx="110">
                  <c:v>4.9959999999999997E-9</c:v>
                </c:pt>
                <c:pt idx="111">
                  <c:v>4.9959999999999997E-9</c:v>
                </c:pt>
                <c:pt idx="112">
                  <c:v>4.9959999999999997E-9</c:v>
                </c:pt>
                <c:pt idx="113">
                  <c:v>4.9959999999999997E-9</c:v>
                </c:pt>
                <c:pt idx="114">
                  <c:v>4.9959999999999997E-9</c:v>
                </c:pt>
                <c:pt idx="115">
                  <c:v>4.9959999999999997E-9</c:v>
                </c:pt>
                <c:pt idx="116">
                  <c:v>4.9959999999999997E-9</c:v>
                </c:pt>
                <c:pt idx="117">
                  <c:v>4.9959999999999997E-9</c:v>
                </c:pt>
                <c:pt idx="118">
                  <c:v>4.9959999999999997E-9</c:v>
                </c:pt>
                <c:pt idx="119">
                  <c:v>4.9959999999999997E-9</c:v>
                </c:pt>
                <c:pt idx="120">
                  <c:v>4.9959999999999997E-9</c:v>
                </c:pt>
                <c:pt idx="121">
                  <c:v>4.9959999999999997E-9</c:v>
                </c:pt>
                <c:pt idx="122">
                  <c:v>4.9959999999999997E-9</c:v>
                </c:pt>
                <c:pt idx="123">
                  <c:v>4.9959999999999997E-9</c:v>
                </c:pt>
                <c:pt idx="124">
                  <c:v>4.9959999999999997E-9</c:v>
                </c:pt>
                <c:pt idx="125">
                  <c:v>4.9959999999999997E-9</c:v>
                </c:pt>
                <c:pt idx="126">
                  <c:v>4.9959999999999997E-9</c:v>
                </c:pt>
                <c:pt idx="127">
                  <c:v>4.9959999999999997E-9</c:v>
                </c:pt>
                <c:pt idx="128">
                  <c:v>4.9959999999999997E-9</c:v>
                </c:pt>
                <c:pt idx="129">
                  <c:v>4.9959999999999997E-9</c:v>
                </c:pt>
                <c:pt idx="130">
                  <c:v>4.9959999999999997E-9</c:v>
                </c:pt>
                <c:pt idx="131">
                  <c:v>4.9959999999999997E-9</c:v>
                </c:pt>
                <c:pt idx="132">
                  <c:v>4.9959999999999997E-9</c:v>
                </c:pt>
                <c:pt idx="133">
                  <c:v>4.9959999999999997E-9</c:v>
                </c:pt>
                <c:pt idx="134">
                  <c:v>4.9959999999999997E-9</c:v>
                </c:pt>
                <c:pt idx="135">
                  <c:v>4.9959999999999997E-9</c:v>
                </c:pt>
                <c:pt idx="136">
                  <c:v>4.9959999999999997E-9</c:v>
                </c:pt>
                <c:pt idx="137">
                  <c:v>4.9959999999999997E-9</c:v>
                </c:pt>
                <c:pt idx="138">
                  <c:v>4.9959999999999997E-9</c:v>
                </c:pt>
                <c:pt idx="139">
                  <c:v>4.9959999999999997E-9</c:v>
                </c:pt>
                <c:pt idx="140">
                  <c:v>4.9959999999999997E-9</c:v>
                </c:pt>
                <c:pt idx="141">
                  <c:v>4.9959999999999997E-9</c:v>
                </c:pt>
                <c:pt idx="142">
                  <c:v>4.9959999999999997E-9</c:v>
                </c:pt>
                <c:pt idx="143">
                  <c:v>4.9959999999999997E-9</c:v>
                </c:pt>
                <c:pt idx="144">
                  <c:v>4.9959999999999997E-9</c:v>
                </c:pt>
                <c:pt idx="145">
                  <c:v>4.9959999999999997E-9</c:v>
                </c:pt>
                <c:pt idx="146">
                  <c:v>4.9959999999999997E-9</c:v>
                </c:pt>
                <c:pt idx="147">
                  <c:v>4.9959999999999997E-9</c:v>
                </c:pt>
                <c:pt idx="148">
                  <c:v>4.9959999999999997E-9</c:v>
                </c:pt>
                <c:pt idx="149">
                  <c:v>4.9959999999999997E-9</c:v>
                </c:pt>
                <c:pt idx="150">
                  <c:v>4.9959999999999997E-9</c:v>
                </c:pt>
                <c:pt idx="151">
                  <c:v>4.9959999999999997E-9</c:v>
                </c:pt>
                <c:pt idx="152">
                  <c:v>4.9959999999999997E-9</c:v>
                </c:pt>
                <c:pt idx="153">
                  <c:v>4.9959999999999997E-9</c:v>
                </c:pt>
                <c:pt idx="154">
                  <c:v>4.9959999999999997E-9</c:v>
                </c:pt>
                <c:pt idx="155">
                  <c:v>4.9959999999999997E-9</c:v>
                </c:pt>
                <c:pt idx="156">
                  <c:v>4.9959999999999997E-9</c:v>
                </c:pt>
                <c:pt idx="157">
                  <c:v>4.9959999999999997E-9</c:v>
                </c:pt>
                <c:pt idx="158">
                  <c:v>4.9959999999999997E-9</c:v>
                </c:pt>
                <c:pt idx="159">
                  <c:v>4.9959999999999997E-9</c:v>
                </c:pt>
                <c:pt idx="160">
                  <c:v>4.9959999999999997E-9</c:v>
                </c:pt>
                <c:pt idx="161">
                  <c:v>4.9959999999999997E-9</c:v>
                </c:pt>
                <c:pt idx="162">
                  <c:v>4.9959999999999997E-9</c:v>
                </c:pt>
                <c:pt idx="163">
                  <c:v>4.9959999999999997E-9</c:v>
                </c:pt>
                <c:pt idx="164">
                  <c:v>4.9959999999999997E-9</c:v>
                </c:pt>
                <c:pt idx="165">
                  <c:v>4.9959999999999997E-9</c:v>
                </c:pt>
                <c:pt idx="166">
                  <c:v>4.9959999999999997E-9</c:v>
                </c:pt>
                <c:pt idx="167">
                  <c:v>4.9959999999999997E-9</c:v>
                </c:pt>
                <c:pt idx="168">
                  <c:v>4.9959999999999997E-9</c:v>
                </c:pt>
                <c:pt idx="169">
                  <c:v>4.9959999999999997E-9</c:v>
                </c:pt>
                <c:pt idx="170">
                  <c:v>4.9959999999999997E-9</c:v>
                </c:pt>
                <c:pt idx="171">
                  <c:v>4.9959999999999997E-9</c:v>
                </c:pt>
                <c:pt idx="172">
                  <c:v>4.9959999999999997E-9</c:v>
                </c:pt>
                <c:pt idx="173">
                  <c:v>4.9959999999999997E-9</c:v>
                </c:pt>
                <c:pt idx="174">
                  <c:v>4.9959999999999997E-9</c:v>
                </c:pt>
                <c:pt idx="175">
                  <c:v>4.9959999999999997E-9</c:v>
                </c:pt>
                <c:pt idx="176">
                  <c:v>4.9959999999999997E-9</c:v>
                </c:pt>
                <c:pt idx="177">
                  <c:v>4.9959999999999997E-9</c:v>
                </c:pt>
                <c:pt idx="178">
                  <c:v>4.9959999999999997E-9</c:v>
                </c:pt>
                <c:pt idx="179">
                  <c:v>4.9959999999999997E-9</c:v>
                </c:pt>
                <c:pt idx="180">
                  <c:v>4.9959999999999997E-9</c:v>
                </c:pt>
                <c:pt idx="181">
                  <c:v>4.9959999999999997E-9</c:v>
                </c:pt>
                <c:pt idx="182">
                  <c:v>4.9959999999999997E-9</c:v>
                </c:pt>
                <c:pt idx="183">
                  <c:v>4.9959999999999997E-9</c:v>
                </c:pt>
                <c:pt idx="184">
                  <c:v>4.9959999999999997E-9</c:v>
                </c:pt>
                <c:pt idx="185">
                  <c:v>4.9959999999999997E-9</c:v>
                </c:pt>
                <c:pt idx="186">
                  <c:v>4.9959999999999997E-9</c:v>
                </c:pt>
                <c:pt idx="187">
                  <c:v>4.9959999999999997E-9</c:v>
                </c:pt>
                <c:pt idx="188">
                  <c:v>4.9959999999999997E-9</c:v>
                </c:pt>
                <c:pt idx="189">
                  <c:v>4.9959999999999997E-9</c:v>
                </c:pt>
                <c:pt idx="190">
                  <c:v>4.9959999999999997E-9</c:v>
                </c:pt>
                <c:pt idx="191">
                  <c:v>4.9959999999999997E-9</c:v>
                </c:pt>
                <c:pt idx="192">
                  <c:v>4.9959999999999997E-9</c:v>
                </c:pt>
                <c:pt idx="193">
                  <c:v>4.9959999999999997E-9</c:v>
                </c:pt>
                <c:pt idx="194">
                  <c:v>4.9959999999999997E-9</c:v>
                </c:pt>
                <c:pt idx="195">
                  <c:v>4.9959999999999997E-9</c:v>
                </c:pt>
                <c:pt idx="196">
                  <c:v>4.9959999999999997E-9</c:v>
                </c:pt>
                <c:pt idx="197">
                  <c:v>4.9959999999999997E-9</c:v>
                </c:pt>
                <c:pt idx="198">
                  <c:v>4.9959999999999997E-9</c:v>
                </c:pt>
                <c:pt idx="199">
                  <c:v>4.9959999999999997E-9</c:v>
                </c:pt>
                <c:pt idx="200">
                  <c:v>4.9959999999999997E-9</c:v>
                </c:pt>
                <c:pt idx="201">
                  <c:v>4.9959999999999997E-9</c:v>
                </c:pt>
                <c:pt idx="202">
                  <c:v>4.9959999999999997E-9</c:v>
                </c:pt>
                <c:pt idx="203">
                  <c:v>4.9959999999999997E-9</c:v>
                </c:pt>
                <c:pt idx="204">
                  <c:v>4.9959999999999997E-9</c:v>
                </c:pt>
                <c:pt idx="205">
                  <c:v>4.9959999999999997E-9</c:v>
                </c:pt>
                <c:pt idx="206">
                  <c:v>4.9959999999999997E-9</c:v>
                </c:pt>
                <c:pt idx="207">
                  <c:v>4.9959999999999997E-9</c:v>
                </c:pt>
                <c:pt idx="208">
                  <c:v>4.9959999999999997E-9</c:v>
                </c:pt>
                <c:pt idx="209">
                  <c:v>4.9959999999999997E-9</c:v>
                </c:pt>
                <c:pt idx="210">
                  <c:v>4.9959999999999997E-9</c:v>
                </c:pt>
                <c:pt idx="211">
                  <c:v>4.9959999999999997E-9</c:v>
                </c:pt>
                <c:pt idx="212">
                  <c:v>4.9959999999999997E-9</c:v>
                </c:pt>
                <c:pt idx="213">
                  <c:v>4.9959999999999997E-9</c:v>
                </c:pt>
                <c:pt idx="214">
                  <c:v>4.9959999999999997E-9</c:v>
                </c:pt>
                <c:pt idx="215">
                  <c:v>4.9959999999999997E-9</c:v>
                </c:pt>
                <c:pt idx="216">
                  <c:v>4.9959999999999997E-9</c:v>
                </c:pt>
                <c:pt idx="217">
                  <c:v>4.9959999999999997E-9</c:v>
                </c:pt>
                <c:pt idx="218">
                  <c:v>4.9959999999999997E-9</c:v>
                </c:pt>
                <c:pt idx="219">
                  <c:v>4.9959999999999997E-9</c:v>
                </c:pt>
                <c:pt idx="220">
                  <c:v>4.9959999999999997E-9</c:v>
                </c:pt>
                <c:pt idx="221">
                  <c:v>4.9959999999999997E-9</c:v>
                </c:pt>
                <c:pt idx="222">
                  <c:v>4.9959999999999997E-9</c:v>
                </c:pt>
                <c:pt idx="223">
                  <c:v>4.9959999999999997E-9</c:v>
                </c:pt>
                <c:pt idx="224">
                  <c:v>4.9959999999999997E-9</c:v>
                </c:pt>
                <c:pt idx="225">
                  <c:v>4.9959999999999997E-9</c:v>
                </c:pt>
                <c:pt idx="226">
                  <c:v>4.9959999999999997E-9</c:v>
                </c:pt>
                <c:pt idx="227">
                  <c:v>4.9959999999999997E-9</c:v>
                </c:pt>
                <c:pt idx="228">
                  <c:v>4.9959999999999997E-9</c:v>
                </c:pt>
                <c:pt idx="229">
                  <c:v>4.9959999999999997E-9</c:v>
                </c:pt>
                <c:pt idx="230">
                  <c:v>4.9959999999999997E-9</c:v>
                </c:pt>
                <c:pt idx="231">
                  <c:v>4.9959999999999997E-9</c:v>
                </c:pt>
                <c:pt idx="232">
                  <c:v>4.9959999999999997E-9</c:v>
                </c:pt>
                <c:pt idx="233">
                  <c:v>4.9959999999999997E-9</c:v>
                </c:pt>
                <c:pt idx="234">
                  <c:v>4.9959999999999997E-9</c:v>
                </c:pt>
                <c:pt idx="235">
                  <c:v>4.9959999999999997E-9</c:v>
                </c:pt>
                <c:pt idx="236">
                  <c:v>4.9959999999999997E-9</c:v>
                </c:pt>
                <c:pt idx="237">
                  <c:v>4.9959999999999997E-9</c:v>
                </c:pt>
                <c:pt idx="238">
                  <c:v>4.9959999999999997E-9</c:v>
                </c:pt>
                <c:pt idx="239">
                  <c:v>4.9959999999999997E-9</c:v>
                </c:pt>
                <c:pt idx="240">
                  <c:v>4.9959999999999997E-9</c:v>
                </c:pt>
                <c:pt idx="241">
                  <c:v>4.9959999999999997E-9</c:v>
                </c:pt>
                <c:pt idx="242">
                  <c:v>4.9959999999999997E-9</c:v>
                </c:pt>
                <c:pt idx="243">
                  <c:v>4.9959999999999997E-9</c:v>
                </c:pt>
                <c:pt idx="244">
                  <c:v>4.9959999999999997E-9</c:v>
                </c:pt>
                <c:pt idx="245">
                  <c:v>4.9959999999999997E-9</c:v>
                </c:pt>
                <c:pt idx="246">
                  <c:v>4.9959999999999997E-9</c:v>
                </c:pt>
                <c:pt idx="247">
                  <c:v>4.9959999999999997E-9</c:v>
                </c:pt>
                <c:pt idx="248">
                  <c:v>4.9959999999999997E-9</c:v>
                </c:pt>
                <c:pt idx="249">
                  <c:v>4.9959999999999997E-9</c:v>
                </c:pt>
                <c:pt idx="250">
                  <c:v>4.9959999999999997E-9</c:v>
                </c:pt>
                <c:pt idx="251">
                  <c:v>4.9959999999999997E-9</c:v>
                </c:pt>
                <c:pt idx="252">
                  <c:v>4.9959999999999997E-9</c:v>
                </c:pt>
                <c:pt idx="253">
                  <c:v>4.9959999999999997E-9</c:v>
                </c:pt>
                <c:pt idx="254">
                  <c:v>4.9959999999999997E-9</c:v>
                </c:pt>
                <c:pt idx="255">
                  <c:v>4.9959999999999997E-9</c:v>
                </c:pt>
                <c:pt idx="256">
                  <c:v>4.9959999999999997E-9</c:v>
                </c:pt>
                <c:pt idx="257">
                  <c:v>4.9959999999999997E-9</c:v>
                </c:pt>
                <c:pt idx="258">
                  <c:v>4.9959999999999997E-9</c:v>
                </c:pt>
                <c:pt idx="259">
                  <c:v>4.9959999999999997E-9</c:v>
                </c:pt>
                <c:pt idx="260">
                  <c:v>4.9959999999999997E-9</c:v>
                </c:pt>
                <c:pt idx="261">
                  <c:v>4.9959999999999997E-9</c:v>
                </c:pt>
                <c:pt idx="262">
                  <c:v>4.9959999999999997E-9</c:v>
                </c:pt>
                <c:pt idx="263">
                  <c:v>4.9959999999999997E-9</c:v>
                </c:pt>
                <c:pt idx="264">
                  <c:v>4.9959999999999997E-9</c:v>
                </c:pt>
                <c:pt idx="265">
                  <c:v>4.9959999999999997E-9</c:v>
                </c:pt>
                <c:pt idx="266">
                  <c:v>4.9959999999999997E-9</c:v>
                </c:pt>
                <c:pt idx="267">
                  <c:v>4.9959999999999997E-9</c:v>
                </c:pt>
                <c:pt idx="268">
                  <c:v>4.9959999999999997E-9</c:v>
                </c:pt>
                <c:pt idx="269">
                  <c:v>4.9959999999999997E-9</c:v>
                </c:pt>
                <c:pt idx="270">
                  <c:v>4.9959999999999997E-9</c:v>
                </c:pt>
                <c:pt idx="271">
                  <c:v>4.9959999999999997E-9</c:v>
                </c:pt>
                <c:pt idx="272">
                  <c:v>4.9959999999999997E-9</c:v>
                </c:pt>
                <c:pt idx="273">
                  <c:v>4.9959999999999997E-9</c:v>
                </c:pt>
                <c:pt idx="274">
                  <c:v>4.9959999999999997E-9</c:v>
                </c:pt>
                <c:pt idx="275">
                  <c:v>4.9959999999999997E-9</c:v>
                </c:pt>
                <c:pt idx="276">
                  <c:v>4.9959999999999997E-9</c:v>
                </c:pt>
                <c:pt idx="277">
                  <c:v>4.9959999999999997E-9</c:v>
                </c:pt>
                <c:pt idx="278">
                  <c:v>4.9959999999999997E-9</c:v>
                </c:pt>
                <c:pt idx="279">
                  <c:v>4.9959999999999997E-9</c:v>
                </c:pt>
                <c:pt idx="280">
                  <c:v>4.9959999999999997E-9</c:v>
                </c:pt>
                <c:pt idx="281">
                  <c:v>4.9959999999999997E-9</c:v>
                </c:pt>
                <c:pt idx="282">
                  <c:v>4.9959999999999997E-9</c:v>
                </c:pt>
                <c:pt idx="283">
                  <c:v>4.9959999999999997E-9</c:v>
                </c:pt>
                <c:pt idx="284">
                  <c:v>4.9959999999999997E-9</c:v>
                </c:pt>
                <c:pt idx="285">
                  <c:v>4.9959999999999997E-9</c:v>
                </c:pt>
                <c:pt idx="286">
                  <c:v>4.9959999999999997E-9</c:v>
                </c:pt>
                <c:pt idx="287">
                  <c:v>4.9959999999999997E-9</c:v>
                </c:pt>
                <c:pt idx="288">
                  <c:v>4.9959999999999997E-9</c:v>
                </c:pt>
                <c:pt idx="289">
                  <c:v>4.9959999999999997E-9</c:v>
                </c:pt>
                <c:pt idx="290">
                  <c:v>4.9959999999999997E-9</c:v>
                </c:pt>
                <c:pt idx="291">
                  <c:v>4.9959999999999997E-9</c:v>
                </c:pt>
                <c:pt idx="292">
                  <c:v>4.9959999999999997E-9</c:v>
                </c:pt>
                <c:pt idx="293">
                  <c:v>4.9959999999999997E-9</c:v>
                </c:pt>
                <c:pt idx="294">
                  <c:v>4.9959999999999997E-9</c:v>
                </c:pt>
                <c:pt idx="295">
                  <c:v>4.9959999999999997E-9</c:v>
                </c:pt>
                <c:pt idx="296">
                  <c:v>4.9959999999999997E-9</c:v>
                </c:pt>
                <c:pt idx="297">
                  <c:v>4.9959999999999997E-9</c:v>
                </c:pt>
                <c:pt idx="298">
                  <c:v>4.9959999999999997E-9</c:v>
                </c:pt>
                <c:pt idx="299">
                  <c:v>4.9959999999999997E-9</c:v>
                </c:pt>
                <c:pt idx="300">
                  <c:v>4.9959999999999997E-9</c:v>
                </c:pt>
                <c:pt idx="301">
                  <c:v>4.9959999999999997E-9</c:v>
                </c:pt>
                <c:pt idx="302">
                  <c:v>4.9959999999999997E-9</c:v>
                </c:pt>
                <c:pt idx="303">
                  <c:v>4.9959999999999997E-9</c:v>
                </c:pt>
                <c:pt idx="304">
                  <c:v>4.9959999999999997E-9</c:v>
                </c:pt>
                <c:pt idx="305">
                  <c:v>4.9959999999999997E-9</c:v>
                </c:pt>
                <c:pt idx="306">
                  <c:v>4.9959999999999997E-9</c:v>
                </c:pt>
                <c:pt idx="307">
                  <c:v>4.9959999999999997E-9</c:v>
                </c:pt>
                <c:pt idx="308">
                  <c:v>4.9959999999999997E-9</c:v>
                </c:pt>
                <c:pt idx="309">
                  <c:v>4.9959999999999997E-9</c:v>
                </c:pt>
                <c:pt idx="310">
                  <c:v>4.9959999999999997E-9</c:v>
                </c:pt>
                <c:pt idx="311">
                  <c:v>4.9959999999999997E-9</c:v>
                </c:pt>
                <c:pt idx="312">
                  <c:v>4.9959999999999997E-9</c:v>
                </c:pt>
                <c:pt idx="313">
                  <c:v>4.9959999999999997E-9</c:v>
                </c:pt>
                <c:pt idx="314">
                  <c:v>4.9959999999999997E-9</c:v>
                </c:pt>
                <c:pt idx="315">
                  <c:v>4.9959999999999997E-9</c:v>
                </c:pt>
                <c:pt idx="316">
                  <c:v>4.9959999999999997E-9</c:v>
                </c:pt>
                <c:pt idx="317">
                  <c:v>4.9959999999999997E-9</c:v>
                </c:pt>
                <c:pt idx="318">
                  <c:v>4.9959999999999997E-9</c:v>
                </c:pt>
                <c:pt idx="319">
                  <c:v>4.9959999999999997E-9</c:v>
                </c:pt>
                <c:pt idx="320">
                  <c:v>4.9959999999999997E-9</c:v>
                </c:pt>
                <c:pt idx="321">
                  <c:v>4.9959999999999997E-9</c:v>
                </c:pt>
                <c:pt idx="322">
                  <c:v>4.9959999999999997E-9</c:v>
                </c:pt>
                <c:pt idx="323">
                  <c:v>4.9959999999999997E-9</c:v>
                </c:pt>
                <c:pt idx="324">
                  <c:v>4.9959999999999997E-9</c:v>
                </c:pt>
                <c:pt idx="325">
                  <c:v>4.9959999999999997E-9</c:v>
                </c:pt>
                <c:pt idx="326">
                  <c:v>4.9959999999999997E-9</c:v>
                </c:pt>
                <c:pt idx="327">
                  <c:v>4.9959999999999997E-9</c:v>
                </c:pt>
                <c:pt idx="328">
                  <c:v>4.9959999999999997E-9</c:v>
                </c:pt>
                <c:pt idx="329">
                  <c:v>4.9959999999999997E-9</c:v>
                </c:pt>
                <c:pt idx="330">
                  <c:v>4.9959999999999997E-9</c:v>
                </c:pt>
                <c:pt idx="331">
                  <c:v>4.9959999999999997E-9</c:v>
                </c:pt>
                <c:pt idx="332">
                  <c:v>4.9959999999999997E-9</c:v>
                </c:pt>
                <c:pt idx="333">
                  <c:v>4.9959999999999997E-9</c:v>
                </c:pt>
                <c:pt idx="334">
                  <c:v>4.9959999999999997E-9</c:v>
                </c:pt>
                <c:pt idx="335">
                  <c:v>4.9959999999999997E-9</c:v>
                </c:pt>
                <c:pt idx="336">
                  <c:v>4.9959999999999997E-9</c:v>
                </c:pt>
                <c:pt idx="337">
                  <c:v>4.9959999999999997E-9</c:v>
                </c:pt>
                <c:pt idx="338">
                  <c:v>4.9959999999999997E-9</c:v>
                </c:pt>
                <c:pt idx="339">
                  <c:v>4.9959999999999997E-9</c:v>
                </c:pt>
                <c:pt idx="340">
                  <c:v>4.9959999999999997E-9</c:v>
                </c:pt>
                <c:pt idx="341">
                  <c:v>4.9959999999999997E-9</c:v>
                </c:pt>
                <c:pt idx="342">
                  <c:v>4.9959999999999997E-9</c:v>
                </c:pt>
                <c:pt idx="343">
                  <c:v>4.9959999999999997E-9</c:v>
                </c:pt>
                <c:pt idx="344">
                  <c:v>4.9959999999999997E-9</c:v>
                </c:pt>
                <c:pt idx="345">
                  <c:v>4.9959999999999997E-9</c:v>
                </c:pt>
                <c:pt idx="346">
                  <c:v>4.9959999999999997E-9</c:v>
                </c:pt>
                <c:pt idx="347">
                  <c:v>4.9959999999999997E-9</c:v>
                </c:pt>
                <c:pt idx="348">
                  <c:v>4.9959999999999997E-9</c:v>
                </c:pt>
                <c:pt idx="349">
                  <c:v>4.9959999999999997E-9</c:v>
                </c:pt>
                <c:pt idx="350">
                  <c:v>4.9959999999999997E-9</c:v>
                </c:pt>
                <c:pt idx="351">
                  <c:v>4.9959999999999997E-9</c:v>
                </c:pt>
                <c:pt idx="352">
                  <c:v>4.9959999999999997E-9</c:v>
                </c:pt>
                <c:pt idx="353">
                  <c:v>4.9959999999999997E-9</c:v>
                </c:pt>
                <c:pt idx="354">
                  <c:v>4.9959999999999997E-9</c:v>
                </c:pt>
                <c:pt idx="355">
                  <c:v>4.9959999999999997E-9</c:v>
                </c:pt>
                <c:pt idx="356">
                  <c:v>4.9959999999999997E-9</c:v>
                </c:pt>
                <c:pt idx="357">
                  <c:v>4.9959999999999997E-9</c:v>
                </c:pt>
                <c:pt idx="358">
                  <c:v>4.9959999999999997E-9</c:v>
                </c:pt>
                <c:pt idx="359">
                  <c:v>4.9959999999999997E-9</c:v>
                </c:pt>
                <c:pt idx="360">
                  <c:v>4.9959999999999997E-9</c:v>
                </c:pt>
                <c:pt idx="361">
                  <c:v>4.9959999999999997E-9</c:v>
                </c:pt>
                <c:pt idx="362">
                  <c:v>4.9959999999999997E-9</c:v>
                </c:pt>
                <c:pt idx="363">
                  <c:v>4.9959999999999997E-9</c:v>
                </c:pt>
                <c:pt idx="364">
                  <c:v>4.9959999999999997E-9</c:v>
                </c:pt>
                <c:pt idx="365">
                  <c:v>4.9959999999999997E-9</c:v>
                </c:pt>
                <c:pt idx="366">
                  <c:v>4.9959999999999997E-9</c:v>
                </c:pt>
                <c:pt idx="367">
                  <c:v>4.9959999999999997E-9</c:v>
                </c:pt>
                <c:pt idx="368">
                  <c:v>4.9959999999999997E-9</c:v>
                </c:pt>
                <c:pt idx="369">
                  <c:v>4.9959999999999997E-9</c:v>
                </c:pt>
                <c:pt idx="370">
                  <c:v>4.9959999999999997E-9</c:v>
                </c:pt>
                <c:pt idx="371">
                  <c:v>4.9959999999999997E-9</c:v>
                </c:pt>
                <c:pt idx="372">
                  <c:v>4.9959999999999997E-9</c:v>
                </c:pt>
                <c:pt idx="373">
                  <c:v>4.9959999999999997E-9</c:v>
                </c:pt>
                <c:pt idx="374">
                  <c:v>4.9959999999999997E-9</c:v>
                </c:pt>
                <c:pt idx="375">
                  <c:v>4.9959999999999997E-9</c:v>
                </c:pt>
                <c:pt idx="376">
                  <c:v>4.9959999999999997E-9</c:v>
                </c:pt>
                <c:pt idx="377">
                  <c:v>4.9959999999999997E-9</c:v>
                </c:pt>
                <c:pt idx="378">
                  <c:v>4.9959999999999997E-9</c:v>
                </c:pt>
                <c:pt idx="379">
                  <c:v>4.9959999999999997E-9</c:v>
                </c:pt>
                <c:pt idx="380">
                  <c:v>4.9959999999999997E-9</c:v>
                </c:pt>
                <c:pt idx="381">
                  <c:v>4.9959999999999997E-9</c:v>
                </c:pt>
                <c:pt idx="382">
                  <c:v>4.9959999999999997E-9</c:v>
                </c:pt>
                <c:pt idx="383">
                  <c:v>4.9959999999999997E-9</c:v>
                </c:pt>
                <c:pt idx="384">
                  <c:v>4.9959999999999997E-9</c:v>
                </c:pt>
                <c:pt idx="385">
                  <c:v>4.9959999999999997E-9</c:v>
                </c:pt>
                <c:pt idx="386">
                  <c:v>4.9959999999999997E-9</c:v>
                </c:pt>
                <c:pt idx="387">
                  <c:v>4.9959999999999997E-9</c:v>
                </c:pt>
                <c:pt idx="388">
                  <c:v>4.9959999999999997E-9</c:v>
                </c:pt>
                <c:pt idx="389">
                  <c:v>4.9959999999999997E-9</c:v>
                </c:pt>
                <c:pt idx="390">
                  <c:v>4.9959999999999997E-9</c:v>
                </c:pt>
                <c:pt idx="391">
                  <c:v>4.9959999999999997E-9</c:v>
                </c:pt>
                <c:pt idx="392">
                  <c:v>4.9959999999999997E-9</c:v>
                </c:pt>
                <c:pt idx="393">
                  <c:v>4.9959999999999997E-9</c:v>
                </c:pt>
                <c:pt idx="394">
                  <c:v>4.9959999999999997E-9</c:v>
                </c:pt>
                <c:pt idx="395">
                  <c:v>4.9959999999999997E-9</c:v>
                </c:pt>
                <c:pt idx="396">
                  <c:v>4.9959999999999997E-9</c:v>
                </c:pt>
                <c:pt idx="397">
                  <c:v>4.9959999999999997E-9</c:v>
                </c:pt>
                <c:pt idx="398">
                  <c:v>4.9959999999999997E-9</c:v>
                </c:pt>
                <c:pt idx="399">
                  <c:v>4.9959999999999997E-9</c:v>
                </c:pt>
                <c:pt idx="400">
                  <c:v>4.9959999999999997E-9</c:v>
                </c:pt>
                <c:pt idx="401">
                  <c:v>4.9959999999999997E-9</c:v>
                </c:pt>
                <c:pt idx="402">
                  <c:v>4.9959999999999997E-9</c:v>
                </c:pt>
                <c:pt idx="403">
                  <c:v>4.9959999999999997E-9</c:v>
                </c:pt>
                <c:pt idx="404">
                  <c:v>4.9959999999999997E-9</c:v>
                </c:pt>
                <c:pt idx="405">
                  <c:v>4.9959999999999997E-9</c:v>
                </c:pt>
                <c:pt idx="406">
                  <c:v>4.9959999999999997E-9</c:v>
                </c:pt>
                <c:pt idx="407">
                  <c:v>4.9959999999999997E-9</c:v>
                </c:pt>
                <c:pt idx="408">
                  <c:v>4.9959999999999997E-9</c:v>
                </c:pt>
                <c:pt idx="409">
                  <c:v>4.9959999999999997E-9</c:v>
                </c:pt>
                <c:pt idx="410">
                  <c:v>4.9959999999999997E-9</c:v>
                </c:pt>
                <c:pt idx="411">
                  <c:v>4.9959999999999997E-9</c:v>
                </c:pt>
                <c:pt idx="412">
                  <c:v>4.9959999999999997E-9</c:v>
                </c:pt>
                <c:pt idx="413">
                  <c:v>4.9959999999999997E-9</c:v>
                </c:pt>
                <c:pt idx="414">
                  <c:v>4.9959999999999997E-9</c:v>
                </c:pt>
                <c:pt idx="415">
                  <c:v>4.9959999999999997E-9</c:v>
                </c:pt>
                <c:pt idx="416">
                  <c:v>4.9959999999999997E-9</c:v>
                </c:pt>
                <c:pt idx="417">
                  <c:v>4.9959999999999997E-9</c:v>
                </c:pt>
                <c:pt idx="418">
                  <c:v>4.9959999999999997E-9</c:v>
                </c:pt>
                <c:pt idx="419">
                  <c:v>4.9959999999999997E-9</c:v>
                </c:pt>
                <c:pt idx="420">
                  <c:v>4.9959999999999997E-9</c:v>
                </c:pt>
                <c:pt idx="421">
                  <c:v>4.9959999999999997E-9</c:v>
                </c:pt>
                <c:pt idx="422">
                  <c:v>4.9959999999999997E-9</c:v>
                </c:pt>
                <c:pt idx="423">
                  <c:v>4.9959999999999997E-9</c:v>
                </c:pt>
                <c:pt idx="424">
                  <c:v>4.9959999999999997E-9</c:v>
                </c:pt>
                <c:pt idx="425">
                  <c:v>4.9959999999999997E-9</c:v>
                </c:pt>
                <c:pt idx="426">
                  <c:v>4.9959999999999997E-9</c:v>
                </c:pt>
                <c:pt idx="427">
                  <c:v>4.9959999999999997E-9</c:v>
                </c:pt>
                <c:pt idx="428">
                  <c:v>4.9959999999999997E-9</c:v>
                </c:pt>
                <c:pt idx="429">
                  <c:v>4.9959999999999997E-9</c:v>
                </c:pt>
                <c:pt idx="430">
                  <c:v>4.9959999999999997E-9</c:v>
                </c:pt>
                <c:pt idx="431">
                  <c:v>4.9959999999999997E-9</c:v>
                </c:pt>
                <c:pt idx="432">
                  <c:v>4.9959999999999997E-9</c:v>
                </c:pt>
                <c:pt idx="433">
                  <c:v>4.9959999999999997E-9</c:v>
                </c:pt>
                <c:pt idx="434">
                  <c:v>4.9959999999999997E-9</c:v>
                </c:pt>
                <c:pt idx="435">
                  <c:v>4.9959999999999997E-9</c:v>
                </c:pt>
                <c:pt idx="436">
                  <c:v>4.9959999999999997E-9</c:v>
                </c:pt>
                <c:pt idx="437">
                  <c:v>4.9959999999999997E-9</c:v>
                </c:pt>
                <c:pt idx="438">
                  <c:v>5.2859999999999999E-3</c:v>
                </c:pt>
                <c:pt idx="439">
                  <c:v>5.2859999999999999E-3</c:v>
                </c:pt>
                <c:pt idx="440">
                  <c:v>5.267E-3</c:v>
                </c:pt>
                <c:pt idx="441">
                  <c:v>5.267E-3</c:v>
                </c:pt>
                <c:pt idx="442">
                  <c:v>5.2989999999999999E-3</c:v>
                </c:pt>
                <c:pt idx="443">
                  <c:v>5.2989999999999999E-3</c:v>
                </c:pt>
                <c:pt idx="444">
                  <c:v>5.3109999999999997E-3</c:v>
                </c:pt>
                <c:pt idx="445">
                  <c:v>5.3109999999999997E-3</c:v>
                </c:pt>
                <c:pt idx="446">
                  <c:v>5.2919999999999998E-3</c:v>
                </c:pt>
                <c:pt idx="447">
                  <c:v>5.2919999999999998E-3</c:v>
                </c:pt>
                <c:pt idx="448">
                  <c:v>5.3049999999999998E-3</c:v>
                </c:pt>
                <c:pt idx="449">
                  <c:v>5.2989999999999999E-3</c:v>
                </c:pt>
                <c:pt idx="450">
                  <c:v>5.2989999999999999E-3</c:v>
                </c:pt>
                <c:pt idx="451">
                  <c:v>5.2859999999999999E-3</c:v>
                </c:pt>
                <c:pt idx="452">
                  <c:v>5.254E-3</c:v>
                </c:pt>
                <c:pt idx="453">
                  <c:v>5.2610000000000001E-3</c:v>
                </c:pt>
                <c:pt idx="454">
                  <c:v>5.2610000000000001E-3</c:v>
                </c:pt>
                <c:pt idx="455">
                  <c:v>5.2480000000000001E-3</c:v>
                </c:pt>
                <c:pt idx="456">
                  <c:v>5.2350000000000001E-3</c:v>
                </c:pt>
                <c:pt idx="457">
                  <c:v>5.2290000000000001E-3</c:v>
                </c:pt>
                <c:pt idx="458">
                  <c:v>5.2290000000000001E-3</c:v>
                </c:pt>
                <c:pt idx="459">
                  <c:v>5.1980000000000004E-3</c:v>
                </c:pt>
                <c:pt idx="460">
                  <c:v>5.2350000000000001E-3</c:v>
                </c:pt>
                <c:pt idx="461">
                  <c:v>5.2040000000000003E-3</c:v>
                </c:pt>
                <c:pt idx="462">
                  <c:v>5.2100000000000002E-3</c:v>
                </c:pt>
                <c:pt idx="463">
                  <c:v>5.1980000000000004E-3</c:v>
                </c:pt>
                <c:pt idx="464">
                  <c:v>5.2100000000000002E-3</c:v>
                </c:pt>
                <c:pt idx="465">
                  <c:v>5.1850000000000004E-3</c:v>
                </c:pt>
                <c:pt idx="466">
                  <c:v>5.1980000000000004E-3</c:v>
                </c:pt>
                <c:pt idx="467">
                  <c:v>5.2170000000000003E-3</c:v>
                </c:pt>
                <c:pt idx="468">
                  <c:v>5.1920000000000004E-3</c:v>
                </c:pt>
                <c:pt idx="469">
                  <c:v>5.2100000000000002E-3</c:v>
                </c:pt>
                <c:pt idx="470">
                  <c:v>5.1920000000000004E-3</c:v>
                </c:pt>
                <c:pt idx="471">
                  <c:v>5.1850000000000004E-3</c:v>
                </c:pt>
                <c:pt idx="472">
                  <c:v>5.1920000000000004E-3</c:v>
                </c:pt>
                <c:pt idx="473">
                  <c:v>5.1479999999999998E-3</c:v>
                </c:pt>
                <c:pt idx="474">
                  <c:v>5.1850000000000004E-3</c:v>
                </c:pt>
                <c:pt idx="475">
                  <c:v>5.1920000000000004E-3</c:v>
                </c:pt>
                <c:pt idx="476">
                  <c:v>5.1729999999999996E-3</c:v>
                </c:pt>
                <c:pt idx="477">
                  <c:v>5.1729999999999996E-3</c:v>
                </c:pt>
                <c:pt idx="478">
                  <c:v>5.1920000000000004E-3</c:v>
                </c:pt>
                <c:pt idx="479">
                  <c:v>5.2100000000000002E-3</c:v>
                </c:pt>
                <c:pt idx="480">
                  <c:v>5.2420000000000001E-3</c:v>
                </c:pt>
                <c:pt idx="481">
                  <c:v>5.2480000000000001E-3</c:v>
                </c:pt>
                <c:pt idx="482">
                  <c:v>5.254E-3</c:v>
                </c:pt>
                <c:pt idx="483">
                  <c:v>5.2989999999999999E-3</c:v>
                </c:pt>
                <c:pt idx="484">
                  <c:v>5.3309999999999998E-3</c:v>
                </c:pt>
                <c:pt idx="485">
                  <c:v>5.3429999999999997E-3</c:v>
                </c:pt>
                <c:pt idx="486">
                  <c:v>5.4010000000000004E-3</c:v>
                </c:pt>
                <c:pt idx="487">
                  <c:v>5.4469999999999996E-3</c:v>
                </c:pt>
                <c:pt idx="488">
                  <c:v>5.4730000000000004E-3</c:v>
                </c:pt>
                <c:pt idx="489">
                  <c:v>5.5789999999999998E-3</c:v>
                </c:pt>
                <c:pt idx="490">
                  <c:v>5.8890000000000001E-3</c:v>
                </c:pt>
                <c:pt idx="491">
                  <c:v>6.3590000000000001E-3</c:v>
                </c:pt>
                <c:pt idx="492">
                  <c:v>7.2750000000000002E-3</c:v>
                </c:pt>
                <c:pt idx="493">
                  <c:v>9.0729999999999995E-3</c:v>
                </c:pt>
                <c:pt idx="494">
                  <c:v>1.393E-2</c:v>
                </c:pt>
                <c:pt idx="495">
                  <c:v>2.666E-2</c:v>
                </c:pt>
                <c:pt idx="496">
                  <c:v>6.3289999999999999E-2</c:v>
                </c:pt>
                <c:pt idx="497">
                  <c:v>0.1532</c:v>
                </c:pt>
                <c:pt idx="498">
                  <c:v>0.33129999999999998</c:v>
                </c:pt>
                <c:pt idx="499">
                  <c:v>0.54859999999999998</c:v>
                </c:pt>
                <c:pt idx="500">
                  <c:v>0.71879999999999999</c:v>
                </c:pt>
                <c:pt idx="501">
                  <c:v>0.83120000000000005</c:v>
                </c:pt>
                <c:pt idx="502">
                  <c:v>0.90620000000000001</c:v>
                </c:pt>
                <c:pt idx="503">
                  <c:v>0.95879999999999999</c:v>
                </c:pt>
                <c:pt idx="504">
                  <c:v>0.98799999999999999</c:v>
                </c:pt>
                <c:pt idx="505">
                  <c:v>0.99519999999999997</c:v>
                </c:pt>
                <c:pt idx="506">
                  <c:v>0.99519999999999997</c:v>
                </c:pt>
                <c:pt idx="507">
                  <c:v>0.99280000000000002</c:v>
                </c:pt>
                <c:pt idx="508">
                  <c:v>0.99280000000000002</c:v>
                </c:pt>
                <c:pt idx="509">
                  <c:v>0.99039999999999995</c:v>
                </c:pt>
                <c:pt idx="510">
                  <c:v>0.98919999999999997</c:v>
                </c:pt>
                <c:pt idx="511">
                  <c:v>0.80459999999999998</c:v>
                </c:pt>
                <c:pt idx="512">
                  <c:v>0.36430000000000001</c:v>
                </c:pt>
                <c:pt idx="513">
                  <c:v>5.4600000000000003E-2</c:v>
                </c:pt>
                <c:pt idx="514">
                  <c:v>1.554E-2</c:v>
                </c:pt>
                <c:pt idx="515">
                  <c:v>9.2599999999999991E-3</c:v>
                </c:pt>
                <c:pt idx="516">
                  <c:v>7.3800000000000003E-3</c:v>
                </c:pt>
                <c:pt idx="517">
                  <c:v>6.5929999999999999E-3</c:v>
                </c:pt>
                <c:pt idx="518">
                  <c:v>6.3819999999999997E-3</c:v>
                </c:pt>
                <c:pt idx="519">
                  <c:v>6.0759999999999998E-3</c:v>
                </c:pt>
                <c:pt idx="520">
                  <c:v>5.8890000000000001E-3</c:v>
                </c:pt>
                <c:pt idx="521">
                  <c:v>5.7149999999999996E-3</c:v>
                </c:pt>
                <c:pt idx="522">
                  <c:v>5.6129999999999999E-3</c:v>
                </c:pt>
                <c:pt idx="523">
                  <c:v>5.5059999999999996E-3</c:v>
                </c:pt>
                <c:pt idx="524">
                  <c:v>5.4469999999999996E-3</c:v>
                </c:pt>
                <c:pt idx="525">
                  <c:v>5.3880000000000004E-3</c:v>
                </c:pt>
                <c:pt idx="526">
                  <c:v>5.3429999999999997E-3</c:v>
                </c:pt>
                <c:pt idx="527">
                  <c:v>5.267E-3</c:v>
                </c:pt>
                <c:pt idx="528">
                  <c:v>5.2610000000000001E-3</c:v>
                </c:pt>
                <c:pt idx="529">
                  <c:v>5.2420000000000001E-3</c:v>
                </c:pt>
                <c:pt idx="530">
                  <c:v>5.2480000000000001E-3</c:v>
                </c:pt>
                <c:pt idx="531">
                  <c:v>5.2610000000000001E-3</c:v>
                </c:pt>
                <c:pt idx="532">
                  <c:v>5.2350000000000001E-3</c:v>
                </c:pt>
                <c:pt idx="533">
                  <c:v>5.2170000000000003E-3</c:v>
                </c:pt>
                <c:pt idx="534">
                  <c:v>5.2040000000000003E-3</c:v>
                </c:pt>
                <c:pt idx="535">
                  <c:v>5.2100000000000002E-3</c:v>
                </c:pt>
                <c:pt idx="536">
                  <c:v>5.2170000000000003E-3</c:v>
                </c:pt>
                <c:pt idx="537">
                  <c:v>5.1920000000000004E-3</c:v>
                </c:pt>
                <c:pt idx="538">
                  <c:v>5.1850000000000004E-3</c:v>
                </c:pt>
                <c:pt idx="539">
                  <c:v>5.1980000000000004E-3</c:v>
                </c:pt>
                <c:pt idx="540">
                  <c:v>5.1669999999999997E-3</c:v>
                </c:pt>
                <c:pt idx="541">
                  <c:v>5.1789999999999996E-3</c:v>
                </c:pt>
                <c:pt idx="542">
                  <c:v>5.1850000000000004E-3</c:v>
                </c:pt>
                <c:pt idx="543">
                  <c:v>5.1980000000000004E-3</c:v>
                </c:pt>
                <c:pt idx="544">
                  <c:v>5.1609999999999998E-3</c:v>
                </c:pt>
                <c:pt idx="545">
                  <c:v>5.1539999999999997E-3</c:v>
                </c:pt>
                <c:pt idx="546">
                  <c:v>5.1729999999999996E-3</c:v>
                </c:pt>
                <c:pt idx="547">
                  <c:v>5.1419999999999999E-3</c:v>
                </c:pt>
                <c:pt idx="548">
                  <c:v>5.1479999999999998E-3</c:v>
                </c:pt>
                <c:pt idx="549">
                  <c:v>5.1479999999999998E-3</c:v>
                </c:pt>
                <c:pt idx="550">
                  <c:v>5.1229999999999999E-3</c:v>
                </c:pt>
                <c:pt idx="551">
                  <c:v>5.1050000000000002E-3</c:v>
                </c:pt>
                <c:pt idx="552">
                  <c:v>5.1359999999999999E-3</c:v>
                </c:pt>
                <c:pt idx="553">
                  <c:v>5.1359999999999999E-3</c:v>
                </c:pt>
                <c:pt idx="554">
                  <c:v>5.1359999999999999E-3</c:v>
                </c:pt>
                <c:pt idx="555">
                  <c:v>5.1359999999999999E-3</c:v>
                </c:pt>
                <c:pt idx="556">
                  <c:v>5.1359999999999999E-3</c:v>
                </c:pt>
                <c:pt idx="557">
                  <c:v>5.1359999999999999E-3</c:v>
                </c:pt>
                <c:pt idx="558">
                  <c:v>5.117E-3</c:v>
                </c:pt>
                <c:pt idx="559">
                  <c:v>5.0990000000000002E-3</c:v>
                </c:pt>
                <c:pt idx="560">
                  <c:v>5.1229999999999999E-3</c:v>
                </c:pt>
                <c:pt idx="561">
                  <c:v>5.1050000000000002E-3</c:v>
                </c:pt>
                <c:pt idx="562">
                  <c:v>5.1050000000000002E-3</c:v>
                </c:pt>
                <c:pt idx="563">
                  <c:v>5.0990000000000002E-3</c:v>
                </c:pt>
                <c:pt idx="564">
                  <c:v>5.1110000000000001E-3</c:v>
                </c:pt>
                <c:pt idx="565">
                  <c:v>5.117E-3</c:v>
                </c:pt>
                <c:pt idx="566">
                  <c:v>5.1050000000000002E-3</c:v>
                </c:pt>
                <c:pt idx="567">
                  <c:v>5.1050000000000002E-3</c:v>
                </c:pt>
                <c:pt idx="568">
                  <c:v>5.0990000000000002E-3</c:v>
                </c:pt>
                <c:pt idx="569">
                  <c:v>5.1050000000000002E-3</c:v>
                </c:pt>
                <c:pt idx="570">
                  <c:v>5.1110000000000001E-3</c:v>
                </c:pt>
                <c:pt idx="571">
                  <c:v>5.0990000000000002E-3</c:v>
                </c:pt>
                <c:pt idx="572">
                  <c:v>5.0679999999999996E-3</c:v>
                </c:pt>
                <c:pt idx="573">
                  <c:v>5.0990000000000002E-3</c:v>
                </c:pt>
                <c:pt idx="574">
                  <c:v>5.0679999999999996E-3</c:v>
                </c:pt>
                <c:pt idx="575">
                  <c:v>5.1050000000000002E-3</c:v>
                </c:pt>
                <c:pt idx="576">
                  <c:v>5.0679999999999996E-3</c:v>
                </c:pt>
                <c:pt idx="577">
                  <c:v>5.0619999999999997E-3</c:v>
                </c:pt>
                <c:pt idx="578">
                  <c:v>5.0990000000000002E-3</c:v>
                </c:pt>
                <c:pt idx="579">
                  <c:v>5.0990000000000002E-3</c:v>
                </c:pt>
                <c:pt idx="580">
                  <c:v>5.0990000000000002E-3</c:v>
                </c:pt>
                <c:pt idx="581">
                  <c:v>5.0990000000000002E-3</c:v>
                </c:pt>
                <c:pt idx="582">
                  <c:v>5.0930000000000003E-3</c:v>
                </c:pt>
                <c:pt idx="583">
                  <c:v>5.0990000000000002E-3</c:v>
                </c:pt>
                <c:pt idx="584">
                  <c:v>5.0679999999999996E-3</c:v>
                </c:pt>
                <c:pt idx="585">
                  <c:v>5.0930000000000003E-3</c:v>
                </c:pt>
                <c:pt idx="586">
                  <c:v>5.0990000000000002E-3</c:v>
                </c:pt>
                <c:pt idx="587">
                  <c:v>5.0930000000000003E-3</c:v>
                </c:pt>
                <c:pt idx="588">
                  <c:v>5.0619999999999997E-3</c:v>
                </c:pt>
                <c:pt idx="589">
                  <c:v>5.0499999999999998E-3</c:v>
                </c:pt>
                <c:pt idx="590">
                  <c:v>5.0619999999999997E-3</c:v>
                </c:pt>
                <c:pt idx="591">
                  <c:v>5.0749999999999997E-3</c:v>
                </c:pt>
                <c:pt idx="592">
                  <c:v>5.0559999999999997E-3</c:v>
                </c:pt>
                <c:pt idx="593">
                  <c:v>5.0559999999999997E-3</c:v>
                </c:pt>
                <c:pt idx="594">
                  <c:v>5.0870000000000004E-3</c:v>
                </c:pt>
                <c:pt idx="595">
                  <c:v>5.0749999999999997E-3</c:v>
                </c:pt>
                <c:pt idx="596">
                  <c:v>5.0559999999999997E-3</c:v>
                </c:pt>
                <c:pt idx="597">
                  <c:v>5.0619999999999997E-3</c:v>
                </c:pt>
                <c:pt idx="598">
                  <c:v>5.0559999999999997E-3</c:v>
                </c:pt>
                <c:pt idx="599">
                  <c:v>5.0619999999999997E-3</c:v>
                </c:pt>
                <c:pt idx="600">
                  <c:v>5.0679999999999996E-3</c:v>
                </c:pt>
                <c:pt idx="601">
                  <c:v>5.0809999999999996E-3</c:v>
                </c:pt>
                <c:pt idx="602">
                  <c:v>5.0749999999999997E-3</c:v>
                </c:pt>
                <c:pt idx="603">
                  <c:v>5.0870000000000004E-3</c:v>
                </c:pt>
                <c:pt idx="604">
                  <c:v>5.0679999999999996E-3</c:v>
                </c:pt>
                <c:pt idx="605">
                  <c:v>5.0870000000000004E-3</c:v>
                </c:pt>
                <c:pt idx="606">
                  <c:v>5.0439999999999999E-3</c:v>
                </c:pt>
                <c:pt idx="607">
                  <c:v>5.0619999999999997E-3</c:v>
                </c:pt>
                <c:pt idx="608">
                  <c:v>5.0499999999999998E-3</c:v>
                </c:pt>
                <c:pt idx="609">
                  <c:v>5.0619999999999997E-3</c:v>
                </c:pt>
                <c:pt idx="610">
                  <c:v>5.0930000000000003E-3</c:v>
                </c:pt>
                <c:pt idx="611">
                  <c:v>5.0809999999999996E-3</c:v>
                </c:pt>
                <c:pt idx="612">
                  <c:v>5.0619999999999997E-3</c:v>
                </c:pt>
                <c:pt idx="613">
                  <c:v>5.0749999999999997E-3</c:v>
                </c:pt>
                <c:pt idx="614">
                  <c:v>5.0619999999999997E-3</c:v>
                </c:pt>
                <c:pt idx="615">
                  <c:v>5.0499999999999998E-3</c:v>
                </c:pt>
                <c:pt idx="616">
                  <c:v>5.0559999999999997E-3</c:v>
                </c:pt>
                <c:pt idx="617">
                  <c:v>5.0619999999999997E-3</c:v>
                </c:pt>
                <c:pt idx="618">
                  <c:v>5.0439999999999999E-3</c:v>
                </c:pt>
                <c:pt idx="619">
                  <c:v>5.0080000000000003E-3</c:v>
                </c:pt>
                <c:pt idx="620">
                  <c:v>4.9899999999999996E-3</c:v>
                </c:pt>
                <c:pt idx="621">
                  <c:v>5.0200000000000002E-3</c:v>
                </c:pt>
                <c:pt idx="622">
                  <c:v>5.032E-3</c:v>
                </c:pt>
                <c:pt idx="623">
                  <c:v>5.032E-3</c:v>
                </c:pt>
                <c:pt idx="624">
                  <c:v>5.0140000000000002E-3</c:v>
                </c:pt>
                <c:pt idx="625">
                  <c:v>5.0200000000000002E-3</c:v>
                </c:pt>
                <c:pt idx="626">
                  <c:v>5.0260000000000001E-3</c:v>
                </c:pt>
                <c:pt idx="627">
                  <c:v>5.0080000000000003E-3</c:v>
                </c:pt>
                <c:pt idx="628">
                  <c:v>4.9959999999999996E-3</c:v>
                </c:pt>
                <c:pt idx="629">
                  <c:v>5.0020000000000004E-3</c:v>
                </c:pt>
                <c:pt idx="630">
                  <c:v>5.0080000000000003E-3</c:v>
                </c:pt>
                <c:pt idx="631">
                  <c:v>5.0020000000000004E-3</c:v>
                </c:pt>
                <c:pt idx="632">
                  <c:v>4.9959999999999996E-3</c:v>
                </c:pt>
                <c:pt idx="633">
                  <c:v>5.0080000000000003E-3</c:v>
                </c:pt>
                <c:pt idx="634">
                  <c:v>5.0020000000000004E-3</c:v>
                </c:pt>
                <c:pt idx="635">
                  <c:v>5.0260000000000001E-3</c:v>
                </c:pt>
                <c:pt idx="636">
                  <c:v>5.0200000000000002E-3</c:v>
                </c:pt>
                <c:pt idx="637">
                  <c:v>5.0080000000000003E-3</c:v>
                </c:pt>
                <c:pt idx="638">
                  <c:v>4.9959999999999996E-3</c:v>
                </c:pt>
                <c:pt idx="639">
                  <c:v>4.9779999999999998E-3</c:v>
                </c:pt>
                <c:pt idx="640">
                  <c:v>4.9959999999999996E-3</c:v>
                </c:pt>
                <c:pt idx="641">
                  <c:v>5.0020000000000004E-3</c:v>
                </c:pt>
                <c:pt idx="642">
                  <c:v>4.9899999999999996E-3</c:v>
                </c:pt>
                <c:pt idx="643">
                  <c:v>4.9839999999999997E-3</c:v>
                </c:pt>
                <c:pt idx="644">
                  <c:v>4.9719999999999999E-3</c:v>
                </c:pt>
                <c:pt idx="645">
                  <c:v>4.9779999999999998E-3</c:v>
                </c:pt>
                <c:pt idx="646">
                  <c:v>4.9899999999999996E-3</c:v>
                </c:pt>
                <c:pt idx="647">
                  <c:v>4.9959999999999996E-3</c:v>
                </c:pt>
                <c:pt idx="648">
                  <c:v>4.9899999999999996E-3</c:v>
                </c:pt>
                <c:pt idx="649">
                  <c:v>4.9899999999999996E-3</c:v>
                </c:pt>
                <c:pt idx="650">
                  <c:v>4.9959999999999996E-3</c:v>
                </c:pt>
                <c:pt idx="651">
                  <c:v>4.9959999999999996E-3</c:v>
                </c:pt>
                <c:pt idx="652">
                  <c:v>4.9959999999999996E-3</c:v>
                </c:pt>
                <c:pt idx="653">
                  <c:v>4.9959999999999996E-3</c:v>
                </c:pt>
                <c:pt idx="654">
                  <c:v>4.9899999999999996E-3</c:v>
                </c:pt>
                <c:pt idx="655">
                  <c:v>5.0020000000000004E-3</c:v>
                </c:pt>
                <c:pt idx="656">
                  <c:v>5.0020000000000004E-3</c:v>
                </c:pt>
                <c:pt idx="657">
                  <c:v>4.9779999999999998E-3</c:v>
                </c:pt>
                <c:pt idx="658">
                  <c:v>5.0020000000000004E-3</c:v>
                </c:pt>
                <c:pt idx="659">
                  <c:v>4.9719999999999999E-3</c:v>
                </c:pt>
                <c:pt idx="660">
                  <c:v>4.9899999999999996E-3</c:v>
                </c:pt>
                <c:pt idx="661">
                  <c:v>5.0020000000000004E-3</c:v>
                </c:pt>
                <c:pt idx="662">
                  <c:v>4.9899999999999996E-3</c:v>
                </c:pt>
                <c:pt idx="663">
                  <c:v>5.0200000000000002E-3</c:v>
                </c:pt>
                <c:pt idx="664">
                  <c:v>5.0140000000000002E-3</c:v>
                </c:pt>
                <c:pt idx="665">
                  <c:v>5.0080000000000003E-3</c:v>
                </c:pt>
                <c:pt idx="666">
                  <c:v>5.0020000000000004E-3</c:v>
                </c:pt>
                <c:pt idx="667">
                  <c:v>4.9899999999999996E-3</c:v>
                </c:pt>
                <c:pt idx="668">
                  <c:v>4.9959999999999996E-3</c:v>
                </c:pt>
                <c:pt idx="669">
                  <c:v>4.9839999999999997E-3</c:v>
                </c:pt>
                <c:pt idx="670">
                  <c:v>4.9899999999999996E-3</c:v>
                </c:pt>
                <c:pt idx="671">
                  <c:v>4.9779999999999998E-3</c:v>
                </c:pt>
                <c:pt idx="672">
                  <c:v>4.9899999999999996E-3</c:v>
                </c:pt>
                <c:pt idx="673">
                  <c:v>4.9839999999999997E-3</c:v>
                </c:pt>
                <c:pt idx="674">
                  <c:v>4.9959999999999996E-3</c:v>
                </c:pt>
                <c:pt idx="675">
                  <c:v>4.9959999999999996E-3</c:v>
                </c:pt>
                <c:pt idx="676">
                  <c:v>5.0260000000000001E-3</c:v>
                </c:pt>
                <c:pt idx="677">
                  <c:v>5.032E-3</c:v>
                </c:pt>
                <c:pt idx="678">
                  <c:v>5.0140000000000002E-3</c:v>
                </c:pt>
                <c:pt idx="679">
                  <c:v>4.9959999999999996E-3</c:v>
                </c:pt>
                <c:pt idx="680">
                  <c:v>5.0140000000000002E-3</c:v>
                </c:pt>
                <c:pt idx="681">
                  <c:v>5.0080000000000003E-3</c:v>
                </c:pt>
                <c:pt idx="682">
                  <c:v>5.0020000000000004E-3</c:v>
                </c:pt>
                <c:pt idx="683">
                  <c:v>5.0140000000000002E-3</c:v>
                </c:pt>
                <c:pt idx="684">
                  <c:v>5.0020000000000004E-3</c:v>
                </c:pt>
                <c:pt idx="685">
                  <c:v>4.9839999999999997E-3</c:v>
                </c:pt>
                <c:pt idx="686">
                  <c:v>5.0379999999999999E-3</c:v>
                </c:pt>
                <c:pt idx="687">
                  <c:v>4.9899999999999996E-3</c:v>
                </c:pt>
                <c:pt idx="688">
                  <c:v>4.9719999999999999E-3</c:v>
                </c:pt>
                <c:pt idx="689">
                  <c:v>4.9069999999999999E-3</c:v>
                </c:pt>
                <c:pt idx="690">
                  <c:v>4.895E-3</c:v>
                </c:pt>
                <c:pt idx="691">
                  <c:v>4.8770000000000003E-3</c:v>
                </c:pt>
                <c:pt idx="692">
                  <c:v>4.8659999999999997E-3</c:v>
                </c:pt>
                <c:pt idx="693">
                  <c:v>4.895E-3</c:v>
                </c:pt>
                <c:pt idx="694">
                  <c:v>4.8830000000000002E-3</c:v>
                </c:pt>
                <c:pt idx="695">
                  <c:v>4.8890000000000001E-3</c:v>
                </c:pt>
                <c:pt idx="696">
                  <c:v>4.8770000000000003E-3</c:v>
                </c:pt>
                <c:pt idx="697">
                  <c:v>4.9069999999999999E-3</c:v>
                </c:pt>
                <c:pt idx="698">
                  <c:v>4.901E-3</c:v>
                </c:pt>
                <c:pt idx="699">
                  <c:v>4.901E-3</c:v>
                </c:pt>
                <c:pt idx="700">
                  <c:v>4.8890000000000001E-3</c:v>
                </c:pt>
                <c:pt idx="701">
                  <c:v>4.8830000000000002E-3</c:v>
                </c:pt>
                <c:pt idx="702">
                  <c:v>4.8830000000000002E-3</c:v>
                </c:pt>
                <c:pt idx="703">
                  <c:v>4.8830000000000002E-3</c:v>
                </c:pt>
                <c:pt idx="704">
                  <c:v>4.8890000000000001E-3</c:v>
                </c:pt>
                <c:pt idx="705">
                  <c:v>4.8830000000000002E-3</c:v>
                </c:pt>
                <c:pt idx="706">
                  <c:v>4.8770000000000003E-3</c:v>
                </c:pt>
                <c:pt idx="707">
                  <c:v>4.8719999999999996E-3</c:v>
                </c:pt>
                <c:pt idx="708">
                  <c:v>4.901E-3</c:v>
                </c:pt>
                <c:pt idx="709">
                  <c:v>4.901E-3</c:v>
                </c:pt>
                <c:pt idx="710">
                  <c:v>4.9069999999999999E-3</c:v>
                </c:pt>
                <c:pt idx="711">
                  <c:v>4.895E-3</c:v>
                </c:pt>
                <c:pt idx="712">
                  <c:v>4.9129999999999998E-3</c:v>
                </c:pt>
                <c:pt idx="713">
                  <c:v>4.9069999999999999E-3</c:v>
                </c:pt>
                <c:pt idx="714">
                  <c:v>4.895E-3</c:v>
                </c:pt>
                <c:pt idx="715">
                  <c:v>4.901E-3</c:v>
                </c:pt>
                <c:pt idx="716">
                  <c:v>4.9069999999999999E-3</c:v>
                </c:pt>
                <c:pt idx="717">
                  <c:v>4.901E-3</c:v>
                </c:pt>
                <c:pt idx="718">
                  <c:v>4.895E-3</c:v>
                </c:pt>
                <c:pt idx="719">
                  <c:v>4.895E-3</c:v>
                </c:pt>
                <c:pt idx="720">
                  <c:v>4.8770000000000003E-3</c:v>
                </c:pt>
                <c:pt idx="721">
                  <c:v>4.895E-3</c:v>
                </c:pt>
                <c:pt idx="722">
                  <c:v>4.895E-3</c:v>
                </c:pt>
                <c:pt idx="723">
                  <c:v>4.9069999999999999E-3</c:v>
                </c:pt>
                <c:pt idx="724">
                  <c:v>4.901E-3</c:v>
                </c:pt>
                <c:pt idx="725">
                  <c:v>4.9069999999999999E-3</c:v>
                </c:pt>
                <c:pt idx="726">
                  <c:v>4.895E-3</c:v>
                </c:pt>
                <c:pt idx="727">
                  <c:v>4.8830000000000002E-3</c:v>
                </c:pt>
                <c:pt idx="728">
                  <c:v>4.895E-3</c:v>
                </c:pt>
                <c:pt idx="729">
                  <c:v>4.895E-3</c:v>
                </c:pt>
                <c:pt idx="730">
                  <c:v>4.901E-3</c:v>
                </c:pt>
                <c:pt idx="731">
                  <c:v>4.9069999999999999E-3</c:v>
                </c:pt>
                <c:pt idx="732">
                  <c:v>4.8890000000000001E-3</c:v>
                </c:pt>
                <c:pt idx="733">
                  <c:v>4.9129999999999998E-3</c:v>
                </c:pt>
                <c:pt idx="734">
                  <c:v>4.8830000000000002E-3</c:v>
                </c:pt>
                <c:pt idx="735">
                  <c:v>4.901E-3</c:v>
                </c:pt>
                <c:pt idx="736">
                  <c:v>4.901E-3</c:v>
                </c:pt>
                <c:pt idx="737">
                  <c:v>4.895E-3</c:v>
                </c:pt>
                <c:pt idx="738">
                  <c:v>4.9069999999999999E-3</c:v>
                </c:pt>
                <c:pt idx="739">
                  <c:v>4.895E-3</c:v>
                </c:pt>
                <c:pt idx="740">
                  <c:v>4.9129999999999998E-3</c:v>
                </c:pt>
                <c:pt idx="741">
                  <c:v>4.8890000000000001E-3</c:v>
                </c:pt>
                <c:pt idx="742">
                  <c:v>4.895E-3</c:v>
                </c:pt>
                <c:pt idx="743">
                  <c:v>4.901E-3</c:v>
                </c:pt>
                <c:pt idx="744">
                  <c:v>4.8719999999999996E-3</c:v>
                </c:pt>
                <c:pt idx="745">
                  <c:v>4.8659999999999997E-3</c:v>
                </c:pt>
                <c:pt idx="746">
                  <c:v>4.895E-3</c:v>
                </c:pt>
                <c:pt idx="747">
                  <c:v>4.8770000000000003E-3</c:v>
                </c:pt>
                <c:pt idx="748">
                  <c:v>4.8719999999999996E-3</c:v>
                </c:pt>
                <c:pt idx="749">
                  <c:v>4.8659999999999997E-3</c:v>
                </c:pt>
                <c:pt idx="750">
                  <c:v>4.901E-3</c:v>
                </c:pt>
                <c:pt idx="751">
                  <c:v>4.895E-3</c:v>
                </c:pt>
                <c:pt idx="752">
                  <c:v>4.901E-3</c:v>
                </c:pt>
                <c:pt idx="753">
                  <c:v>4.8719999999999996E-3</c:v>
                </c:pt>
                <c:pt idx="754">
                  <c:v>4.895E-3</c:v>
                </c:pt>
                <c:pt idx="755">
                  <c:v>4.8890000000000001E-3</c:v>
                </c:pt>
                <c:pt idx="756">
                  <c:v>4.9069999999999999E-3</c:v>
                </c:pt>
                <c:pt idx="757">
                  <c:v>4.9069999999999999E-3</c:v>
                </c:pt>
                <c:pt idx="758">
                  <c:v>4.901E-3</c:v>
                </c:pt>
                <c:pt idx="759">
                  <c:v>4.8770000000000003E-3</c:v>
                </c:pt>
                <c:pt idx="760">
                  <c:v>4.9129999999999998E-3</c:v>
                </c:pt>
                <c:pt idx="761">
                  <c:v>4.895E-3</c:v>
                </c:pt>
                <c:pt idx="762">
                  <c:v>4.901E-3</c:v>
                </c:pt>
                <c:pt idx="763">
                  <c:v>4.9129999999999998E-3</c:v>
                </c:pt>
                <c:pt idx="764">
                  <c:v>4.9129999999999998E-3</c:v>
                </c:pt>
                <c:pt idx="765">
                  <c:v>4.901E-3</c:v>
                </c:pt>
                <c:pt idx="766">
                  <c:v>4.9129999999999998E-3</c:v>
                </c:pt>
                <c:pt idx="767">
                  <c:v>4.8659999999999997E-3</c:v>
                </c:pt>
                <c:pt idx="768">
                  <c:v>4.9069999999999999E-3</c:v>
                </c:pt>
                <c:pt idx="769">
                  <c:v>4.8830000000000002E-3</c:v>
                </c:pt>
                <c:pt idx="770">
                  <c:v>4.895E-3</c:v>
                </c:pt>
                <c:pt idx="771">
                  <c:v>4.9069999999999999E-3</c:v>
                </c:pt>
                <c:pt idx="772">
                  <c:v>4.9069999999999999E-3</c:v>
                </c:pt>
                <c:pt idx="773">
                  <c:v>4.895E-3</c:v>
                </c:pt>
                <c:pt idx="774">
                  <c:v>4.895E-3</c:v>
                </c:pt>
                <c:pt idx="775">
                  <c:v>4.9069999999999999E-3</c:v>
                </c:pt>
                <c:pt idx="776">
                  <c:v>4.8719999999999996E-3</c:v>
                </c:pt>
                <c:pt idx="777">
                  <c:v>4.9069999999999999E-3</c:v>
                </c:pt>
                <c:pt idx="778">
                  <c:v>4.9129999999999998E-3</c:v>
                </c:pt>
                <c:pt idx="779">
                  <c:v>4.9129999999999998E-3</c:v>
                </c:pt>
                <c:pt idx="780">
                  <c:v>4.8830000000000002E-3</c:v>
                </c:pt>
                <c:pt idx="781">
                  <c:v>4.8770000000000003E-3</c:v>
                </c:pt>
                <c:pt idx="782">
                  <c:v>4.8770000000000003E-3</c:v>
                </c:pt>
                <c:pt idx="783">
                  <c:v>4.901E-3</c:v>
                </c:pt>
                <c:pt idx="784">
                  <c:v>4.8890000000000001E-3</c:v>
                </c:pt>
                <c:pt idx="785">
                  <c:v>4.8830000000000002E-3</c:v>
                </c:pt>
                <c:pt idx="786">
                  <c:v>4.895E-3</c:v>
                </c:pt>
                <c:pt idx="787">
                  <c:v>4.8719999999999996E-3</c:v>
                </c:pt>
                <c:pt idx="788">
                  <c:v>4.8659999999999997E-3</c:v>
                </c:pt>
                <c:pt idx="789">
                  <c:v>4.8890000000000001E-3</c:v>
                </c:pt>
                <c:pt idx="790">
                  <c:v>4.8890000000000001E-3</c:v>
                </c:pt>
                <c:pt idx="791">
                  <c:v>4.8599999999999997E-3</c:v>
                </c:pt>
                <c:pt idx="792">
                  <c:v>4.8659999999999997E-3</c:v>
                </c:pt>
                <c:pt idx="793">
                  <c:v>4.901E-3</c:v>
                </c:pt>
                <c:pt idx="794">
                  <c:v>4.8770000000000003E-3</c:v>
                </c:pt>
                <c:pt idx="795">
                  <c:v>4.8890000000000001E-3</c:v>
                </c:pt>
                <c:pt idx="796">
                  <c:v>4.895E-3</c:v>
                </c:pt>
                <c:pt idx="797">
                  <c:v>4.8770000000000003E-3</c:v>
                </c:pt>
                <c:pt idx="798">
                  <c:v>4.8830000000000002E-3</c:v>
                </c:pt>
                <c:pt idx="799">
                  <c:v>4.8479999999999999E-3</c:v>
                </c:pt>
                <c:pt idx="800">
                  <c:v>4.8370000000000002E-3</c:v>
                </c:pt>
                <c:pt idx="801">
                  <c:v>4.895E-3</c:v>
                </c:pt>
                <c:pt idx="802">
                  <c:v>4.8659999999999997E-3</c:v>
                </c:pt>
                <c:pt idx="803">
                  <c:v>4.8659999999999997E-3</c:v>
                </c:pt>
                <c:pt idx="804">
                  <c:v>4.8539999999999998E-3</c:v>
                </c:pt>
                <c:pt idx="805">
                  <c:v>4.8659999999999997E-3</c:v>
                </c:pt>
                <c:pt idx="806">
                  <c:v>4.8599999999999997E-3</c:v>
                </c:pt>
                <c:pt idx="807">
                  <c:v>4.8599999999999997E-3</c:v>
                </c:pt>
                <c:pt idx="808">
                  <c:v>4.8479999999999999E-3</c:v>
                </c:pt>
                <c:pt idx="809">
                  <c:v>4.8599999999999997E-3</c:v>
                </c:pt>
                <c:pt idx="810">
                  <c:v>4.8539999999999998E-3</c:v>
                </c:pt>
                <c:pt idx="811">
                  <c:v>4.8659999999999997E-3</c:v>
                </c:pt>
                <c:pt idx="812">
                  <c:v>4.8539999999999998E-3</c:v>
                </c:pt>
                <c:pt idx="813">
                  <c:v>4.8830000000000002E-3</c:v>
                </c:pt>
                <c:pt idx="814">
                  <c:v>4.8659999999999997E-3</c:v>
                </c:pt>
                <c:pt idx="815">
                  <c:v>4.8719999999999996E-3</c:v>
                </c:pt>
                <c:pt idx="816">
                  <c:v>4.8599999999999997E-3</c:v>
                </c:pt>
                <c:pt idx="817">
                  <c:v>4.8599999999999997E-3</c:v>
                </c:pt>
                <c:pt idx="818">
                  <c:v>4.8539999999999998E-3</c:v>
                </c:pt>
                <c:pt idx="819">
                  <c:v>4.8539999999999998E-3</c:v>
                </c:pt>
                <c:pt idx="820">
                  <c:v>4.8719999999999996E-3</c:v>
                </c:pt>
                <c:pt idx="821">
                  <c:v>4.8719999999999996E-3</c:v>
                </c:pt>
                <c:pt idx="822">
                  <c:v>4.895E-3</c:v>
                </c:pt>
                <c:pt idx="823">
                  <c:v>4.8719999999999996E-3</c:v>
                </c:pt>
                <c:pt idx="824">
                  <c:v>4.8659999999999997E-3</c:v>
                </c:pt>
                <c:pt idx="825">
                  <c:v>4.8770000000000003E-3</c:v>
                </c:pt>
                <c:pt idx="826">
                  <c:v>4.8599999999999997E-3</c:v>
                </c:pt>
                <c:pt idx="827">
                  <c:v>4.8599999999999997E-3</c:v>
                </c:pt>
                <c:pt idx="828">
                  <c:v>4.8659999999999997E-3</c:v>
                </c:pt>
                <c:pt idx="829">
                  <c:v>4.8719999999999996E-3</c:v>
                </c:pt>
                <c:pt idx="830">
                  <c:v>4.8770000000000003E-3</c:v>
                </c:pt>
                <c:pt idx="831">
                  <c:v>4.8659999999999997E-3</c:v>
                </c:pt>
                <c:pt idx="832">
                  <c:v>4.8599999999999997E-3</c:v>
                </c:pt>
                <c:pt idx="833">
                  <c:v>4.8830000000000002E-3</c:v>
                </c:pt>
                <c:pt idx="834">
                  <c:v>4.8539999999999998E-3</c:v>
                </c:pt>
                <c:pt idx="835">
                  <c:v>4.8539999999999998E-3</c:v>
                </c:pt>
                <c:pt idx="836">
                  <c:v>4.8830000000000002E-3</c:v>
                </c:pt>
                <c:pt idx="837">
                  <c:v>4.8719999999999996E-3</c:v>
                </c:pt>
                <c:pt idx="838">
                  <c:v>4.8659999999999997E-3</c:v>
                </c:pt>
                <c:pt idx="839">
                  <c:v>4.8599999999999997E-3</c:v>
                </c:pt>
                <c:pt idx="840">
                  <c:v>4.8719999999999996E-3</c:v>
                </c:pt>
                <c:pt idx="841">
                  <c:v>4.8770000000000003E-3</c:v>
                </c:pt>
                <c:pt idx="842">
                  <c:v>4.8830000000000002E-3</c:v>
                </c:pt>
                <c:pt idx="843">
                  <c:v>4.8599999999999997E-3</c:v>
                </c:pt>
                <c:pt idx="844">
                  <c:v>4.8719999999999996E-3</c:v>
                </c:pt>
                <c:pt idx="845">
                  <c:v>4.8430000000000001E-3</c:v>
                </c:pt>
                <c:pt idx="846">
                  <c:v>4.8599999999999997E-3</c:v>
                </c:pt>
                <c:pt idx="847">
                  <c:v>4.8719999999999996E-3</c:v>
                </c:pt>
                <c:pt idx="848">
                  <c:v>4.8539999999999998E-3</c:v>
                </c:pt>
                <c:pt idx="849">
                  <c:v>4.8770000000000003E-3</c:v>
                </c:pt>
                <c:pt idx="850">
                  <c:v>4.8719999999999996E-3</c:v>
                </c:pt>
                <c:pt idx="851">
                  <c:v>4.8539999999999998E-3</c:v>
                </c:pt>
                <c:pt idx="852">
                  <c:v>4.8599999999999997E-3</c:v>
                </c:pt>
                <c:pt idx="853">
                  <c:v>4.8719999999999996E-3</c:v>
                </c:pt>
                <c:pt idx="854">
                  <c:v>4.8719999999999996E-3</c:v>
                </c:pt>
                <c:pt idx="855">
                  <c:v>4.8719999999999996E-3</c:v>
                </c:pt>
                <c:pt idx="856">
                  <c:v>4.8599999999999997E-3</c:v>
                </c:pt>
                <c:pt idx="857">
                  <c:v>4.8599999999999997E-3</c:v>
                </c:pt>
                <c:pt idx="858">
                  <c:v>4.8479999999999999E-3</c:v>
                </c:pt>
                <c:pt idx="859">
                  <c:v>4.8599999999999997E-3</c:v>
                </c:pt>
                <c:pt idx="860">
                  <c:v>4.8599999999999997E-3</c:v>
                </c:pt>
                <c:pt idx="861">
                  <c:v>4.8599999999999997E-3</c:v>
                </c:pt>
                <c:pt idx="862">
                  <c:v>4.8479999999999999E-3</c:v>
                </c:pt>
                <c:pt idx="863">
                  <c:v>4.8659999999999997E-3</c:v>
                </c:pt>
                <c:pt idx="864">
                  <c:v>4.8770000000000003E-3</c:v>
                </c:pt>
                <c:pt idx="865">
                  <c:v>4.8599999999999997E-3</c:v>
                </c:pt>
                <c:pt idx="866">
                  <c:v>4.8430000000000001E-3</c:v>
                </c:pt>
                <c:pt idx="867">
                  <c:v>4.8719999999999996E-3</c:v>
                </c:pt>
                <c:pt idx="868">
                  <c:v>4.8599999999999997E-3</c:v>
                </c:pt>
                <c:pt idx="869">
                  <c:v>4.8659999999999997E-3</c:v>
                </c:pt>
                <c:pt idx="870">
                  <c:v>4.8659999999999997E-3</c:v>
                </c:pt>
                <c:pt idx="871">
                  <c:v>4.8659999999999997E-3</c:v>
                </c:pt>
                <c:pt idx="872">
                  <c:v>4.8719999999999996E-3</c:v>
                </c:pt>
                <c:pt idx="873">
                  <c:v>4.8599999999999997E-3</c:v>
                </c:pt>
                <c:pt idx="874">
                  <c:v>4.8659999999999997E-3</c:v>
                </c:pt>
                <c:pt idx="875">
                  <c:v>4.8599999999999997E-3</c:v>
                </c:pt>
                <c:pt idx="876">
                  <c:v>4.8659999999999997E-3</c:v>
                </c:pt>
                <c:pt idx="877">
                  <c:v>4.8479999999999999E-3</c:v>
                </c:pt>
                <c:pt idx="878">
                  <c:v>4.8539999999999998E-3</c:v>
                </c:pt>
                <c:pt idx="879">
                  <c:v>4.8539999999999998E-3</c:v>
                </c:pt>
                <c:pt idx="880">
                  <c:v>4.8370000000000002E-3</c:v>
                </c:pt>
                <c:pt idx="881">
                  <c:v>4.8539999999999998E-3</c:v>
                </c:pt>
                <c:pt idx="882">
                  <c:v>4.8599999999999997E-3</c:v>
                </c:pt>
                <c:pt idx="883">
                  <c:v>4.8539999999999998E-3</c:v>
                </c:pt>
                <c:pt idx="884">
                  <c:v>4.8770000000000003E-3</c:v>
                </c:pt>
                <c:pt idx="885">
                  <c:v>4.8599999999999997E-3</c:v>
                </c:pt>
                <c:pt idx="886">
                  <c:v>4.8599999999999997E-3</c:v>
                </c:pt>
                <c:pt idx="887">
                  <c:v>4.8599999999999997E-3</c:v>
                </c:pt>
                <c:pt idx="888">
                  <c:v>4.8599999999999997E-3</c:v>
                </c:pt>
                <c:pt idx="889">
                  <c:v>4.8659999999999997E-3</c:v>
                </c:pt>
                <c:pt idx="890">
                  <c:v>4.8539999999999998E-3</c:v>
                </c:pt>
                <c:pt idx="891">
                  <c:v>4.8719999999999996E-3</c:v>
                </c:pt>
                <c:pt idx="892">
                  <c:v>4.8659999999999997E-3</c:v>
                </c:pt>
                <c:pt idx="893">
                  <c:v>4.8770000000000003E-3</c:v>
                </c:pt>
                <c:pt idx="894">
                  <c:v>4.8430000000000001E-3</c:v>
                </c:pt>
                <c:pt idx="895">
                  <c:v>4.8479999999999999E-3</c:v>
                </c:pt>
                <c:pt idx="896">
                  <c:v>4.8599999999999997E-3</c:v>
                </c:pt>
                <c:pt idx="897">
                  <c:v>4.8599999999999997E-3</c:v>
                </c:pt>
                <c:pt idx="898">
                  <c:v>4.8599999999999997E-3</c:v>
                </c:pt>
                <c:pt idx="899">
                  <c:v>4.8719999999999996E-3</c:v>
                </c:pt>
                <c:pt idx="900">
                  <c:v>4.8599999999999997E-3</c:v>
                </c:pt>
                <c:pt idx="901">
                  <c:v>4.8659999999999997E-3</c:v>
                </c:pt>
                <c:pt idx="902">
                  <c:v>4.8599999999999997E-3</c:v>
                </c:pt>
                <c:pt idx="903">
                  <c:v>4.8770000000000003E-3</c:v>
                </c:pt>
                <c:pt idx="904">
                  <c:v>4.8539999999999998E-3</c:v>
                </c:pt>
                <c:pt idx="905">
                  <c:v>4.8599999999999997E-3</c:v>
                </c:pt>
                <c:pt idx="906">
                  <c:v>4.8659999999999997E-3</c:v>
                </c:pt>
                <c:pt idx="907">
                  <c:v>4.8719999999999996E-3</c:v>
                </c:pt>
                <c:pt idx="908">
                  <c:v>4.8539999999999998E-3</c:v>
                </c:pt>
                <c:pt idx="909">
                  <c:v>4.8310000000000002E-3</c:v>
                </c:pt>
                <c:pt idx="910">
                  <c:v>4.8599999999999997E-3</c:v>
                </c:pt>
                <c:pt idx="911">
                  <c:v>4.8539999999999998E-3</c:v>
                </c:pt>
                <c:pt idx="912">
                  <c:v>4.8830000000000002E-3</c:v>
                </c:pt>
                <c:pt idx="913">
                  <c:v>4.8659999999999997E-3</c:v>
                </c:pt>
                <c:pt idx="914">
                  <c:v>4.8599999999999997E-3</c:v>
                </c:pt>
                <c:pt idx="915">
                  <c:v>4.8659999999999997E-3</c:v>
                </c:pt>
                <c:pt idx="916">
                  <c:v>4.8599999999999997E-3</c:v>
                </c:pt>
                <c:pt idx="917">
                  <c:v>4.8659999999999997E-3</c:v>
                </c:pt>
                <c:pt idx="918">
                  <c:v>4.8659999999999997E-3</c:v>
                </c:pt>
                <c:pt idx="919">
                  <c:v>4.8719999999999996E-3</c:v>
                </c:pt>
                <c:pt idx="920">
                  <c:v>4.8479999999999999E-3</c:v>
                </c:pt>
                <c:pt idx="921">
                  <c:v>4.8599999999999997E-3</c:v>
                </c:pt>
                <c:pt idx="922">
                  <c:v>4.8539999999999998E-3</c:v>
                </c:pt>
                <c:pt idx="923">
                  <c:v>4.8659999999999997E-3</c:v>
                </c:pt>
                <c:pt idx="924">
                  <c:v>4.8659999999999997E-3</c:v>
                </c:pt>
                <c:pt idx="925">
                  <c:v>4.8479999999999999E-3</c:v>
                </c:pt>
                <c:pt idx="926">
                  <c:v>4.8719999999999996E-3</c:v>
                </c:pt>
                <c:pt idx="927">
                  <c:v>4.8599999999999997E-3</c:v>
                </c:pt>
                <c:pt idx="928">
                  <c:v>4.8719999999999996E-3</c:v>
                </c:pt>
                <c:pt idx="929">
                  <c:v>4.8719999999999996E-3</c:v>
                </c:pt>
                <c:pt idx="930">
                  <c:v>4.8659999999999997E-3</c:v>
                </c:pt>
                <c:pt idx="931">
                  <c:v>4.8659999999999997E-3</c:v>
                </c:pt>
                <c:pt idx="932">
                  <c:v>4.8659999999999997E-3</c:v>
                </c:pt>
                <c:pt idx="933">
                  <c:v>4.8599999999999997E-3</c:v>
                </c:pt>
                <c:pt idx="934">
                  <c:v>4.8659999999999997E-3</c:v>
                </c:pt>
                <c:pt idx="935">
                  <c:v>4.8599999999999997E-3</c:v>
                </c:pt>
                <c:pt idx="936">
                  <c:v>4.8719999999999996E-3</c:v>
                </c:pt>
                <c:pt idx="937">
                  <c:v>4.8719999999999996E-3</c:v>
                </c:pt>
                <c:pt idx="938">
                  <c:v>4.8250000000000003E-3</c:v>
                </c:pt>
                <c:pt idx="939">
                  <c:v>4.8719999999999996E-3</c:v>
                </c:pt>
                <c:pt idx="940">
                  <c:v>4.8599999999999997E-3</c:v>
                </c:pt>
                <c:pt idx="941">
                  <c:v>4.8599999999999997E-3</c:v>
                </c:pt>
                <c:pt idx="942">
                  <c:v>4.8310000000000002E-3</c:v>
                </c:pt>
                <c:pt idx="943">
                  <c:v>4.8599999999999997E-3</c:v>
                </c:pt>
                <c:pt idx="944">
                  <c:v>4.8599999999999997E-3</c:v>
                </c:pt>
                <c:pt idx="945">
                  <c:v>4.8539999999999998E-3</c:v>
                </c:pt>
                <c:pt idx="946">
                  <c:v>4.8719999999999996E-3</c:v>
                </c:pt>
                <c:pt idx="947">
                  <c:v>4.8599999999999997E-3</c:v>
                </c:pt>
                <c:pt idx="948">
                  <c:v>4.8659999999999997E-3</c:v>
                </c:pt>
                <c:pt idx="949">
                  <c:v>4.8539999999999998E-3</c:v>
                </c:pt>
                <c:pt idx="950">
                  <c:v>4.8310000000000002E-3</c:v>
                </c:pt>
                <c:pt idx="951">
                  <c:v>4.8430000000000001E-3</c:v>
                </c:pt>
                <c:pt idx="952">
                  <c:v>4.8539999999999998E-3</c:v>
                </c:pt>
                <c:pt idx="953">
                  <c:v>4.8370000000000002E-3</c:v>
                </c:pt>
                <c:pt idx="954">
                  <c:v>4.8539999999999998E-3</c:v>
                </c:pt>
                <c:pt idx="955">
                  <c:v>4.8310000000000002E-3</c:v>
                </c:pt>
                <c:pt idx="956">
                  <c:v>4.8430000000000001E-3</c:v>
                </c:pt>
                <c:pt idx="957">
                  <c:v>4.8539999999999998E-3</c:v>
                </c:pt>
                <c:pt idx="958">
                  <c:v>4.8539999999999998E-3</c:v>
                </c:pt>
                <c:pt idx="959">
                  <c:v>4.8479999999999999E-3</c:v>
                </c:pt>
                <c:pt idx="960">
                  <c:v>4.8599999999999997E-3</c:v>
                </c:pt>
                <c:pt idx="961">
                  <c:v>4.8539999999999998E-3</c:v>
                </c:pt>
                <c:pt idx="962">
                  <c:v>4.8719999999999996E-3</c:v>
                </c:pt>
                <c:pt idx="963">
                  <c:v>4.8659999999999997E-3</c:v>
                </c:pt>
                <c:pt idx="964">
                  <c:v>4.8599999999999997E-3</c:v>
                </c:pt>
                <c:pt idx="965">
                  <c:v>4.8659999999999997E-3</c:v>
                </c:pt>
                <c:pt idx="966">
                  <c:v>4.8599999999999997E-3</c:v>
                </c:pt>
                <c:pt idx="967">
                  <c:v>4.8659999999999997E-3</c:v>
                </c:pt>
                <c:pt idx="968">
                  <c:v>4.8599999999999997E-3</c:v>
                </c:pt>
                <c:pt idx="969">
                  <c:v>4.8479999999999999E-3</c:v>
                </c:pt>
                <c:pt idx="970">
                  <c:v>4.8599999999999997E-3</c:v>
                </c:pt>
                <c:pt idx="971">
                  <c:v>4.8250000000000003E-3</c:v>
                </c:pt>
                <c:pt idx="972">
                  <c:v>4.8479999999999999E-3</c:v>
                </c:pt>
                <c:pt idx="973">
                  <c:v>4.8370000000000002E-3</c:v>
                </c:pt>
                <c:pt idx="974">
                  <c:v>4.8190000000000004E-3</c:v>
                </c:pt>
                <c:pt idx="975">
                  <c:v>4.8019999999999998E-3</c:v>
                </c:pt>
                <c:pt idx="976">
                  <c:v>4.8250000000000003E-3</c:v>
                </c:pt>
                <c:pt idx="977">
                  <c:v>4.8250000000000003E-3</c:v>
                </c:pt>
                <c:pt idx="978">
                  <c:v>4.8129999999999996E-3</c:v>
                </c:pt>
                <c:pt idx="979">
                  <c:v>4.8129999999999996E-3</c:v>
                </c:pt>
                <c:pt idx="980">
                  <c:v>4.8250000000000003E-3</c:v>
                </c:pt>
                <c:pt idx="981">
                  <c:v>4.8190000000000004E-3</c:v>
                </c:pt>
                <c:pt idx="982">
                  <c:v>4.8129999999999996E-3</c:v>
                </c:pt>
                <c:pt idx="983">
                  <c:v>4.8079999999999998E-3</c:v>
                </c:pt>
                <c:pt idx="984">
                  <c:v>4.8019999999999998E-3</c:v>
                </c:pt>
                <c:pt idx="985">
                  <c:v>4.8019999999999998E-3</c:v>
                </c:pt>
                <c:pt idx="986">
                  <c:v>4.8079999999999998E-3</c:v>
                </c:pt>
                <c:pt idx="987">
                  <c:v>4.8129999999999996E-3</c:v>
                </c:pt>
                <c:pt idx="988">
                  <c:v>4.8250000000000003E-3</c:v>
                </c:pt>
                <c:pt idx="989">
                  <c:v>4.8310000000000002E-3</c:v>
                </c:pt>
                <c:pt idx="990">
                  <c:v>4.8129999999999996E-3</c:v>
                </c:pt>
                <c:pt idx="991">
                  <c:v>4.8250000000000003E-3</c:v>
                </c:pt>
                <c:pt idx="992">
                  <c:v>4.7670000000000004E-3</c:v>
                </c:pt>
                <c:pt idx="993">
                  <c:v>4.8079999999999998E-3</c:v>
                </c:pt>
                <c:pt idx="994">
                  <c:v>4.7790000000000003E-3</c:v>
                </c:pt>
                <c:pt idx="995">
                  <c:v>4.7790000000000003E-3</c:v>
                </c:pt>
                <c:pt idx="996">
                  <c:v>4.7450000000000001E-3</c:v>
                </c:pt>
                <c:pt idx="997">
                  <c:v>4.7790000000000003E-3</c:v>
                </c:pt>
                <c:pt idx="998">
                  <c:v>4.7499999999999999E-3</c:v>
                </c:pt>
                <c:pt idx="999">
                  <c:v>4.7840000000000001E-3</c:v>
                </c:pt>
                <c:pt idx="1000">
                  <c:v>4.7619999999999997E-3</c:v>
                </c:pt>
                <c:pt idx="1001">
                  <c:v>4.7559999999999998E-3</c:v>
                </c:pt>
                <c:pt idx="1002">
                  <c:v>4.7790000000000003E-3</c:v>
                </c:pt>
                <c:pt idx="1003">
                  <c:v>4.7450000000000001E-3</c:v>
                </c:pt>
                <c:pt idx="1004">
                  <c:v>4.7790000000000003E-3</c:v>
                </c:pt>
                <c:pt idx="1005">
                  <c:v>4.7790000000000003E-3</c:v>
                </c:pt>
                <c:pt idx="1006">
                  <c:v>4.7670000000000004E-3</c:v>
                </c:pt>
                <c:pt idx="1007">
                  <c:v>4.7730000000000003E-3</c:v>
                </c:pt>
                <c:pt idx="1008">
                  <c:v>4.7619999999999997E-3</c:v>
                </c:pt>
                <c:pt idx="1009">
                  <c:v>4.7670000000000004E-3</c:v>
                </c:pt>
                <c:pt idx="1010">
                  <c:v>4.7619999999999997E-3</c:v>
                </c:pt>
                <c:pt idx="1011">
                  <c:v>4.7559999999999998E-3</c:v>
                </c:pt>
                <c:pt idx="1012">
                  <c:v>4.7450000000000001E-3</c:v>
                </c:pt>
                <c:pt idx="1013">
                  <c:v>4.7450000000000001E-3</c:v>
                </c:pt>
                <c:pt idx="1014">
                  <c:v>4.7390000000000002E-3</c:v>
                </c:pt>
                <c:pt idx="1015">
                  <c:v>4.7390000000000002E-3</c:v>
                </c:pt>
                <c:pt idx="1016">
                  <c:v>4.7450000000000001E-3</c:v>
                </c:pt>
                <c:pt idx="1017">
                  <c:v>4.7280000000000004E-3</c:v>
                </c:pt>
                <c:pt idx="1018">
                  <c:v>4.7559999999999998E-3</c:v>
                </c:pt>
                <c:pt idx="1019">
                  <c:v>4.7670000000000004E-3</c:v>
                </c:pt>
                <c:pt idx="1020">
                  <c:v>4.7559999999999998E-3</c:v>
                </c:pt>
                <c:pt idx="1021">
                  <c:v>4.7559999999999998E-3</c:v>
                </c:pt>
                <c:pt idx="1022">
                  <c:v>4.7559999999999998E-3</c:v>
                </c:pt>
                <c:pt idx="1023">
                  <c:v>4.7670000000000004E-3</c:v>
                </c:pt>
                <c:pt idx="1024">
                  <c:v>4.7619999999999997E-3</c:v>
                </c:pt>
                <c:pt idx="1025">
                  <c:v>4.7619999999999997E-3</c:v>
                </c:pt>
                <c:pt idx="1026">
                  <c:v>4.7670000000000004E-3</c:v>
                </c:pt>
                <c:pt idx="1027">
                  <c:v>4.7730000000000003E-3</c:v>
                </c:pt>
                <c:pt idx="1028">
                  <c:v>4.7670000000000004E-3</c:v>
                </c:pt>
                <c:pt idx="1029">
                  <c:v>4.7670000000000004E-3</c:v>
                </c:pt>
                <c:pt idx="1030">
                  <c:v>4.7559999999999998E-3</c:v>
                </c:pt>
                <c:pt idx="1031">
                  <c:v>4.7390000000000002E-3</c:v>
                </c:pt>
                <c:pt idx="1032">
                  <c:v>4.7330000000000002E-3</c:v>
                </c:pt>
                <c:pt idx="1033">
                  <c:v>4.7450000000000001E-3</c:v>
                </c:pt>
                <c:pt idx="1034">
                  <c:v>4.7499999999999999E-3</c:v>
                </c:pt>
                <c:pt idx="1035">
                  <c:v>4.7330000000000002E-3</c:v>
                </c:pt>
                <c:pt idx="1036">
                  <c:v>4.7499999999999999E-3</c:v>
                </c:pt>
                <c:pt idx="1037">
                  <c:v>4.7330000000000002E-3</c:v>
                </c:pt>
                <c:pt idx="1038">
                  <c:v>4.7499999999999999E-3</c:v>
                </c:pt>
                <c:pt idx="1039">
                  <c:v>4.7450000000000001E-3</c:v>
                </c:pt>
                <c:pt idx="1040">
                  <c:v>4.7330000000000002E-3</c:v>
                </c:pt>
                <c:pt idx="1041">
                  <c:v>4.7499999999999999E-3</c:v>
                </c:pt>
                <c:pt idx="1042">
                  <c:v>4.7219999999999996E-3</c:v>
                </c:pt>
                <c:pt idx="1043">
                  <c:v>4.7099999999999998E-3</c:v>
                </c:pt>
                <c:pt idx="1044">
                  <c:v>4.7280000000000004E-3</c:v>
                </c:pt>
                <c:pt idx="1045">
                  <c:v>4.7159999999999997E-3</c:v>
                </c:pt>
                <c:pt idx="1046">
                  <c:v>4.7159999999999997E-3</c:v>
                </c:pt>
                <c:pt idx="1047">
                  <c:v>4.7159999999999997E-3</c:v>
                </c:pt>
                <c:pt idx="1048">
                  <c:v>4.7099999999999998E-3</c:v>
                </c:pt>
                <c:pt idx="1049">
                  <c:v>4.7280000000000004E-3</c:v>
                </c:pt>
                <c:pt idx="1050">
                  <c:v>4.7159999999999997E-3</c:v>
                </c:pt>
                <c:pt idx="1051">
                  <c:v>4.6880000000000003E-3</c:v>
                </c:pt>
                <c:pt idx="1052">
                  <c:v>4.705E-3</c:v>
                </c:pt>
                <c:pt idx="1053">
                  <c:v>4.705E-3</c:v>
                </c:pt>
                <c:pt idx="1054">
                  <c:v>4.6820000000000004E-3</c:v>
                </c:pt>
                <c:pt idx="1055">
                  <c:v>4.6930000000000001E-3</c:v>
                </c:pt>
                <c:pt idx="1056">
                  <c:v>4.6880000000000003E-3</c:v>
                </c:pt>
                <c:pt idx="1057">
                  <c:v>4.6930000000000001E-3</c:v>
                </c:pt>
                <c:pt idx="1058">
                  <c:v>4.6769999999999997E-3</c:v>
                </c:pt>
                <c:pt idx="1059">
                  <c:v>4.7099999999999998E-3</c:v>
                </c:pt>
                <c:pt idx="1060">
                  <c:v>4.705E-3</c:v>
                </c:pt>
                <c:pt idx="1061">
                  <c:v>4.6930000000000001E-3</c:v>
                </c:pt>
                <c:pt idx="1062">
                  <c:v>4.6769999999999997E-3</c:v>
                </c:pt>
                <c:pt idx="1063">
                  <c:v>4.6930000000000001E-3</c:v>
                </c:pt>
                <c:pt idx="1064">
                  <c:v>4.6990000000000001E-3</c:v>
                </c:pt>
                <c:pt idx="1065">
                  <c:v>4.6990000000000001E-3</c:v>
                </c:pt>
                <c:pt idx="1066">
                  <c:v>4.6930000000000001E-3</c:v>
                </c:pt>
                <c:pt idx="1067">
                  <c:v>4.6990000000000001E-3</c:v>
                </c:pt>
                <c:pt idx="1068">
                  <c:v>4.6769999999999997E-3</c:v>
                </c:pt>
                <c:pt idx="1069">
                  <c:v>4.6930000000000001E-3</c:v>
                </c:pt>
                <c:pt idx="1070">
                  <c:v>4.7159999999999997E-3</c:v>
                </c:pt>
                <c:pt idx="1071">
                  <c:v>4.7099999999999998E-3</c:v>
                </c:pt>
                <c:pt idx="1072">
                  <c:v>4.6880000000000003E-3</c:v>
                </c:pt>
                <c:pt idx="1073">
                  <c:v>4.7219999999999996E-3</c:v>
                </c:pt>
                <c:pt idx="1074">
                  <c:v>4.705E-3</c:v>
                </c:pt>
                <c:pt idx="1075">
                  <c:v>4.6769999999999997E-3</c:v>
                </c:pt>
                <c:pt idx="1076">
                  <c:v>4.6769999999999997E-3</c:v>
                </c:pt>
                <c:pt idx="1077">
                  <c:v>4.6880000000000003E-3</c:v>
                </c:pt>
                <c:pt idx="1078">
                  <c:v>4.6769999999999997E-3</c:v>
                </c:pt>
                <c:pt idx="1079">
                  <c:v>4.6769999999999997E-3</c:v>
                </c:pt>
                <c:pt idx="1080">
                  <c:v>4.6769999999999997E-3</c:v>
                </c:pt>
                <c:pt idx="1081">
                  <c:v>4.6820000000000004E-3</c:v>
                </c:pt>
                <c:pt idx="1082">
                  <c:v>4.7099999999999998E-3</c:v>
                </c:pt>
                <c:pt idx="1083">
                  <c:v>4.6820000000000004E-3</c:v>
                </c:pt>
                <c:pt idx="1084">
                  <c:v>4.6709999999999998E-3</c:v>
                </c:pt>
                <c:pt idx="1085">
                  <c:v>4.6379999999999998E-3</c:v>
                </c:pt>
                <c:pt idx="1086">
                  <c:v>4.6379999999999998E-3</c:v>
                </c:pt>
                <c:pt idx="1087">
                  <c:v>4.6540000000000002E-3</c:v>
                </c:pt>
                <c:pt idx="1088">
                  <c:v>4.6430000000000004E-3</c:v>
                </c:pt>
                <c:pt idx="1089">
                  <c:v>4.6319999999999998E-3</c:v>
                </c:pt>
                <c:pt idx="1090">
                  <c:v>4.6769999999999997E-3</c:v>
                </c:pt>
                <c:pt idx="1091">
                  <c:v>4.6769999999999997E-3</c:v>
                </c:pt>
                <c:pt idx="1092">
                  <c:v>4.6880000000000003E-3</c:v>
                </c:pt>
                <c:pt idx="1093">
                  <c:v>4.6880000000000003E-3</c:v>
                </c:pt>
                <c:pt idx="1094">
                  <c:v>4.6649999999999999E-3</c:v>
                </c:pt>
                <c:pt idx="1095">
                  <c:v>4.6540000000000002E-3</c:v>
                </c:pt>
                <c:pt idx="1096">
                  <c:v>4.6600000000000001E-3</c:v>
                </c:pt>
                <c:pt idx="1097">
                  <c:v>4.6709999999999998E-3</c:v>
                </c:pt>
                <c:pt idx="1098">
                  <c:v>4.6709999999999998E-3</c:v>
                </c:pt>
                <c:pt idx="1099">
                  <c:v>4.6930000000000001E-3</c:v>
                </c:pt>
                <c:pt idx="1100">
                  <c:v>4.6600000000000001E-3</c:v>
                </c:pt>
                <c:pt idx="1101">
                  <c:v>4.6820000000000004E-3</c:v>
                </c:pt>
                <c:pt idx="1102">
                  <c:v>4.6820000000000004E-3</c:v>
                </c:pt>
                <c:pt idx="1103">
                  <c:v>4.6709999999999998E-3</c:v>
                </c:pt>
                <c:pt idx="1104">
                  <c:v>4.6709999999999998E-3</c:v>
                </c:pt>
                <c:pt idx="1105">
                  <c:v>4.6820000000000004E-3</c:v>
                </c:pt>
                <c:pt idx="1106">
                  <c:v>4.6880000000000003E-3</c:v>
                </c:pt>
                <c:pt idx="1107">
                  <c:v>4.6649999999999999E-3</c:v>
                </c:pt>
                <c:pt idx="1108">
                  <c:v>4.6709999999999998E-3</c:v>
                </c:pt>
                <c:pt idx="1109">
                  <c:v>4.6880000000000003E-3</c:v>
                </c:pt>
                <c:pt idx="1110">
                  <c:v>4.6820000000000004E-3</c:v>
                </c:pt>
                <c:pt idx="1111">
                  <c:v>4.6820000000000004E-3</c:v>
                </c:pt>
                <c:pt idx="1112">
                  <c:v>4.6769999999999997E-3</c:v>
                </c:pt>
                <c:pt idx="1113">
                  <c:v>4.6649999999999999E-3</c:v>
                </c:pt>
                <c:pt idx="1114">
                  <c:v>4.6769999999999997E-3</c:v>
                </c:pt>
                <c:pt idx="1115">
                  <c:v>4.6769999999999997E-3</c:v>
                </c:pt>
                <c:pt idx="1116">
                  <c:v>4.6930000000000001E-3</c:v>
                </c:pt>
                <c:pt idx="1117">
                  <c:v>4.6769999999999997E-3</c:v>
                </c:pt>
                <c:pt idx="1118">
                  <c:v>4.6769999999999997E-3</c:v>
                </c:pt>
                <c:pt idx="1119">
                  <c:v>4.6930000000000001E-3</c:v>
                </c:pt>
                <c:pt idx="1120">
                  <c:v>4.6600000000000001E-3</c:v>
                </c:pt>
                <c:pt idx="1121">
                  <c:v>4.6820000000000004E-3</c:v>
                </c:pt>
                <c:pt idx="1122">
                  <c:v>4.6880000000000003E-3</c:v>
                </c:pt>
                <c:pt idx="1123">
                  <c:v>4.6880000000000003E-3</c:v>
                </c:pt>
                <c:pt idx="1124">
                  <c:v>4.6880000000000003E-3</c:v>
                </c:pt>
                <c:pt idx="1125">
                  <c:v>4.6649999999999999E-3</c:v>
                </c:pt>
                <c:pt idx="1126">
                  <c:v>4.6540000000000002E-3</c:v>
                </c:pt>
                <c:pt idx="1127">
                  <c:v>4.6709999999999998E-3</c:v>
                </c:pt>
                <c:pt idx="1128">
                  <c:v>4.6880000000000003E-3</c:v>
                </c:pt>
                <c:pt idx="1129">
                  <c:v>4.6930000000000001E-3</c:v>
                </c:pt>
                <c:pt idx="1130">
                  <c:v>4.6600000000000001E-3</c:v>
                </c:pt>
                <c:pt idx="1131">
                  <c:v>4.6649999999999999E-3</c:v>
                </c:pt>
                <c:pt idx="1132">
                  <c:v>4.6880000000000003E-3</c:v>
                </c:pt>
                <c:pt idx="1133">
                  <c:v>4.6820000000000004E-3</c:v>
                </c:pt>
                <c:pt idx="1134">
                  <c:v>4.6709999999999998E-3</c:v>
                </c:pt>
                <c:pt idx="1135">
                  <c:v>4.6430000000000004E-3</c:v>
                </c:pt>
                <c:pt idx="1136">
                  <c:v>4.6709999999999998E-3</c:v>
                </c:pt>
                <c:pt idx="1137">
                  <c:v>4.6880000000000003E-3</c:v>
                </c:pt>
                <c:pt idx="1138">
                  <c:v>4.6930000000000001E-3</c:v>
                </c:pt>
                <c:pt idx="1139">
                  <c:v>4.6769999999999997E-3</c:v>
                </c:pt>
                <c:pt idx="1140">
                  <c:v>4.6930000000000001E-3</c:v>
                </c:pt>
                <c:pt idx="1141">
                  <c:v>4.6820000000000004E-3</c:v>
                </c:pt>
                <c:pt idx="1142">
                  <c:v>4.6769999999999997E-3</c:v>
                </c:pt>
                <c:pt idx="1143">
                  <c:v>4.6820000000000004E-3</c:v>
                </c:pt>
                <c:pt idx="1144">
                  <c:v>4.6769999999999997E-3</c:v>
                </c:pt>
                <c:pt idx="1145">
                  <c:v>4.6540000000000002E-3</c:v>
                </c:pt>
                <c:pt idx="1146">
                  <c:v>4.6490000000000004E-3</c:v>
                </c:pt>
                <c:pt idx="1147">
                  <c:v>4.6430000000000004E-3</c:v>
                </c:pt>
                <c:pt idx="1148">
                  <c:v>4.6709999999999998E-3</c:v>
                </c:pt>
                <c:pt idx="1149">
                  <c:v>4.6709999999999998E-3</c:v>
                </c:pt>
                <c:pt idx="1150">
                  <c:v>4.6649999999999999E-3</c:v>
                </c:pt>
                <c:pt idx="1151">
                  <c:v>4.6709999999999998E-3</c:v>
                </c:pt>
                <c:pt idx="1152">
                  <c:v>4.6820000000000004E-3</c:v>
                </c:pt>
                <c:pt idx="1153">
                  <c:v>4.6930000000000001E-3</c:v>
                </c:pt>
                <c:pt idx="1154">
                  <c:v>4.6769999999999997E-3</c:v>
                </c:pt>
                <c:pt idx="1155">
                  <c:v>4.6709999999999998E-3</c:v>
                </c:pt>
                <c:pt idx="1156">
                  <c:v>4.6600000000000001E-3</c:v>
                </c:pt>
                <c:pt idx="1157">
                  <c:v>4.6259999999999999E-3</c:v>
                </c:pt>
                <c:pt idx="1158">
                  <c:v>4.6600000000000001E-3</c:v>
                </c:pt>
                <c:pt idx="1159">
                  <c:v>4.6379999999999998E-3</c:v>
                </c:pt>
                <c:pt idx="1160">
                  <c:v>4.6490000000000004E-3</c:v>
                </c:pt>
                <c:pt idx="1161">
                  <c:v>4.6319999999999998E-3</c:v>
                </c:pt>
                <c:pt idx="1162">
                  <c:v>4.6600000000000001E-3</c:v>
                </c:pt>
                <c:pt idx="1163">
                  <c:v>4.6430000000000004E-3</c:v>
                </c:pt>
                <c:pt idx="1164">
                  <c:v>4.6649999999999999E-3</c:v>
                </c:pt>
                <c:pt idx="1165">
                  <c:v>4.6319999999999998E-3</c:v>
                </c:pt>
                <c:pt idx="1166">
                  <c:v>4.6649999999999999E-3</c:v>
                </c:pt>
                <c:pt idx="1167">
                  <c:v>4.6259999999999999E-3</c:v>
                </c:pt>
                <c:pt idx="1168">
                  <c:v>4.6379999999999998E-3</c:v>
                </c:pt>
                <c:pt idx="1169">
                  <c:v>4.6600000000000001E-3</c:v>
                </c:pt>
                <c:pt idx="1170">
                  <c:v>4.6540000000000002E-3</c:v>
                </c:pt>
                <c:pt idx="1171">
                  <c:v>4.6600000000000001E-3</c:v>
                </c:pt>
                <c:pt idx="1172">
                  <c:v>4.6490000000000004E-3</c:v>
                </c:pt>
                <c:pt idx="1173">
                  <c:v>4.6259999999999999E-3</c:v>
                </c:pt>
                <c:pt idx="1174">
                  <c:v>4.6490000000000004E-3</c:v>
                </c:pt>
                <c:pt idx="1175">
                  <c:v>4.6379999999999998E-3</c:v>
                </c:pt>
                <c:pt idx="1176">
                  <c:v>4.6649999999999999E-3</c:v>
                </c:pt>
                <c:pt idx="1177">
                  <c:v>4.6430000000000004E-3</c:v>
                </c:pt>
                <c:pt idx="1178">
                  <c:v>4.6600000000000001E-3</c:v>
                </c:pt>
                <c:pt idx="1179">
                  <c:v>4.6490000000000004E-3</c:v>
                </c:pt>
                <c:pt idx="1180">
                  <c:v>4.6540000000000002E-3</c:v>
                </c:pt>
                <c:pt idx="1181">
                  <c:v>4.6649999999999999E-3</c:v>
                </c:pt>
                <c:pt idx="1182">
                  <c:v>4.6490000000000004E-3</c:v>
                </c:pt>
                <c:pt idx="1183">
                  <c:v>4.6540000000000002E-3</c:v>
                </c:pt>
                <c:pt idx="1184">
                  <c:v>4.6319999999999998E-3</c:v>
                </c:pt>
                <c:pt idx="1185">
                  <c:v>4.6430000000000004E-3</c:v>
                </c:pt>
                <c:pt idx="1186">
                  <c:v>4.6540000000000002E-3</c:v>
                </c:pt>
                <c:pt idx="1187">
                  <c:v>4.6430000000000004E-3</c:v>
                </c:pt>
                <c:pt idx="1188">
                  <c:v>4.6210000000000001E-3</c:v>
                </c:pt>
                <c:pt idx="1189">
                  <c:v>4.6379999999999998E-3</c:v>
                </c:pt>
                <c:pt idx="1190">
                  <c:v>4.6210000000000001E-3</c:v>
                </c:pt>
                <c:pt idx="1191">
                  <c:v>4.6379999999999998E-3</c:v>
                </c:pt>
                <c:pt idx="1192">
                  <c:v>4.6259999999999999E-3</c:v>
                </c:pt>
                <c:pt idx="1193">
                  <c:v>4.6319999999999998E-3</c:v>
                </c:pt>
                <c:pt idx="1194">
                  <c:v>4.6210000000000001E-3</c:v>
                </c:pt>
                <c:pt idx="1195">
                  <c:v>4.6319999999999998E-3</c:v>
                </c:pt>
                <c:pt idx="1196">
                  <c:v>4.6379999999999998E-3</c:v>
                </c:pt>
                <c:pt idx="1197">
                  <c:v>4.6150000000000002E-3</c:v>
                </c:pt>
                <c:pt idx="1198">
                  <c:v>4.6430000000000004E-3</c:v>
                </c:pt>
                <c:pt idx="1199">
                  <c:v>4.6379999999999998E-3</c:v>
                </c:pt>
                <c:pt idx="1200">
                  <c:v>4.6490000000000004E-3</c:v>
                </c:pt>
                <c:pt idx="1201">
                  <c:v>4.6430000000000004E-3</c:v>
                </c:pt>
                <c:pt idx="1202">
                  <c:v>4.6379999999999998E-3</c:v>
                </c:pt>
                <c:pt idx="1203">
                  <c:v>4.6100000000000004E-3</c:v>
                </c:pt>
                <c:pt idx="1204">
                  <c:v>4.6319999999999998E-3</c:v>
                </c:pt>
                <c:pt idx="1205">
                  <c:v>4.6540000000000002E-3</c:v>
                </c:pt>
                <c:pt idx="1206">
                  <c:v>4.6649999999999999E-3</c:v>
                </c:pt>
                <c:pt idx="1207">
                  <c:v>4.6600000000000001E-3</c:v>
                </c:pt>
                <c:pt idx="1208">
                  <c:v>4.6540000000000002E-3</c:v>
                </c:pt>
                <c:pt idx="1209">
                  <c:v>4.6540000000000002E-3</c:v>
                </c:pt>
                <c:pt idx="1210">
                  <c:v>4.6600000000000001E-3</c:v>
                </c:pt>
                <c:pt idx="1211">
                  <c:v>4.6379999999999998E-3</c:v>
                </c:pt>
                <c:pt idx="1212">
                  <c:v>4.6379999999999998E-3</c:v>
                </c:pt>
                <c:pt idx="1213">
                  <c:v>4.6430000000000004E-3</c:v>
                </c:pt>
                <c:pt idx="1214">
                  <c:v>4.6379999999999998E-3</c:v>
                </c:pt>
                <c:pt idx="1215">
                  <c:v>4.6259999999999999E-3</c:v>
                </c:pt>
                <c:pt idx="1216">
                  <c:v>4.6600000000000001E-3</c:v>
                </c:pt>
                <c:pt idx="1217">
                  <c:v>4.6319999999999998E-3</c:v>
                </c:pt>
                <c:pt idx="1218">
                  <c:v>4.6540000000000002E-3</c:v>
                </c:pt>
                <c:pt idx="1219">
                  <c:v>4.6430000000000004E-3</c:v>
                </c:pt>
                <c:pt idx="1220">
                  <c:v>4.6379999999999998E-3</c:v>
                </c:pt>
                <c:pt idx="1221">
                  <c:v>4.6259999999999999E-3</c:v>
                </c:pt>
                <c:pt idx="1222">
                  <c:v>4.6210000000000001E-3</c:v>
                </c:pt>
                <c:pt idx="1223">
                  <c:v>4.6319999999999998E-3</c:v>
                </c:pt>
                <c:pt idx="1224">
                  <c:v>4.6430000000000004E-3</c:v>
                </c:pt>
                <c:pt idx="1225">
                  <c:v>4.6379999999999998E-3</c:v>
                </c:pt>
                <c:pt idx="1226">
                  <c:v>4.6430000000000004E-3</c:v>
                </c:pt>
                <c:pt idx="1227">
                  <c:v>4.6379999999999998E-3</c:v>
                </c:pt>
                <c:pt idx="1228">
                  <c:v>4.6379999999999998E-3</c:v>
                </c:pt>
                <c:pt idx="1229">
                  <c:v>4.6430000000000004E-3</c:v>
                </c:pt>
                <c:pt idx="1230">
                  <c:v>4.6210000000000001E-3</c:v>
                </c:pt>
                <c:pt idx="1231">
                  <c:v>4.6319999999999998E-3</c:v>
                </c:pt>
                <c:pt idx="1232">
                  <c:v>4.6210000000000001E-3</c:v>
                </c:pt>
                <c:pt idx="1233">
                  <c:v>4.6430000000000004E-3</c:v>
                </c:pt>
                <c:pt idx="1234">
                  <c:v>4.6379999999999998E-3</c:v>
                </c:pt>
                <c:pt idx="1235">
                  <c:v>4.6319999999999998E-3</c:v>
                </c:pt>
                <c:pt idx="1236">
                  <c:v>4.6490000000000004E-3</c:v>
                </c:pt>
                <c:pt idx="1237">
                  <c:v>4.6490000000000004E-3</c:v>
                </c:pt>
                <c:pt idx="1238">
                  <c:v>4.6259999999999999E-3</c:v>
                </c:pt>
                <c:pt idx="1239">
                  <c:v>4.6430000000000004E-3</c:v>
                </c:pt>
                <c:pt idx="1240">
                  <c:v>4.6259999999999999E-3</c:v>
                </c:pt>
                <c:pt idx="1241">
                  <c:v>4.6210000000000001E-3</c:v>
                </c:pt>
                <c:pt idx="1242">
                  <c:v>4.6600000000000001E-3</c:v>
                </c:pt>
                <c:pt idx="1243">
                  <c:v>4.6379999999999998E-3</c:v>
                </c:pt>
                <c:pt idx="1244">
                  <c:v>4.6319999999999998E-3</c:v>
                </c:pt>
                <c:pt idx="1245">
                  <c:v>4.6379999999999998E-3</c:v>
                </c:pt>
                <c:pt idx="1246">
                  <c:v>4.6319999999999998E-3</c:v>
                </c:pt>
                <c:pt idx="1247">
                  <c:v>4.6430000000000004E-3</c:v>
                </c:pt>
                <c:pt idx="1248">
                  <c:v>4.6490000000000004E-3</c:v>
                </c:pt>
                <c:pt idx="1249">
                  <c:v>4.5929999999999999E-3</c:v>
                </c:pt>
                <c:pt idx="1250">
                  <c:v>4.6490000000000004E-3</c:v>
                </c:pt>
                <c:pt idx="1251">
                  <c:v>4.6259999999999999E-3</c:v>
                </c:pt>
                <c:pt idx="1252">
                  <c:v>4.6100000000000004E-3</c:v>
                </c:pt>
                <c:pt idx="1253">
                  <c:v>4.6379999999999998E-3</c:v>
                </c:pt>
                <c:pt idx="1254">
                  <c:v>4.6379999999999998E-3</c:v>
                </c:pt>
                <c:pt idx="1255">
                  <c:v>4.6100000000000004E-3</c:v>
                </c:pt>
                <c:pt idx="1256">
                  <c:v>4.6490000000000004E-3</c:v>
                </c:pt>
                <c:pt idx="1257">
                  <c:v>4.6490000000000004E-3</c:v>
                </c:pt>
                <c:pt idx="1258">
                  <c:v>4.6150000000000002E-3</c:v>
                </c:pt>
                <c:pt idx="1259">
                  <c:v>4.6259999999999999E-3</c:v>
                </c:pt>
                <c:pt idx="1260">
                  <c:v>4.6430000000000004E-3</c:v>
                </c:pt>
                <c:pt idx="1261">
                  <c:v>4.6490000000000004E-3</c:v>
                </c:pt>
                <c:pt idx="1262">
                  <c:v>4.6490000000000004E-3</c:v>
                </c:pt>
                <c:pt idx="1263">
                  <c:v>4.6319999999999998E-3</c:v>
                </c:pt>
                <c:pt idx="1264">
                  <c:v>4.6150000000000002E-3</c:v>
                </c:pt>
                <c:pt idx="1265">
                  <c:v>4.6210000000000001E-3</c:v>
                </c:pt>
                <c:pt idx="1266">
                  <c:v>4.6430000000000004E-3</c:v>
                </c:pt>
                <c:pt idx="1267">
                  <c:v>4.6379999999999998E-3</c:v>
                </c:pt>
                <c:pt idx="1268">
                  <c:v>4.6379999999999998E-3</c:v>
                </c:pt>
                <c:pt idx="1269">
                  <c:v>4.6259999999999999E-3</c:v>
                </c:pt>
                <c:pt idx="1270">
                  <c:v>4.6379999999999998E-3</c:v>
                </c:pt>
                <c:pt idx="1271">
                  <c:v>4.6379999999999998E-3</c:v>
                </c:pt>
                <c:pt idx="1272">
                  <c:v>4.6490000000000004E-3</c:v>
                </c:pt>
                <c:pt idx="1273">
                  <c:v>4.6259999999999999E-3</c:v>
                </c:pt>
                <c:pt idx="1274">
                  <c:v>4.6540000000000002E-3</c:v>
                </c:pt>
                <c:pt idx="1275">
                  <c:v>4.6379999999999998E-3</c:v>
                </c:pt>
                <c:pt idx="1276">
                  <c:v>4.6490000000000004E-3</c:v>
                </c:pt>
                <c:pt idx="1277">
                  <c:v>4.6150000000000002E-3</c:v>
                </c:pt>
                <c:pt idx="1278">
                  <c:v>4.6379999999999998E-3</c:v>
                </c:pt>
                <c:pt idx="1279">
                  <c:v>4.6259999999999999E-3</c:v>
                </c:pt>
                <c:pt idx="1280">
                  <c:v>4.6430000000000004E-3</c:v>
                </c:pt>
                <c:pt idx="1281">
                  <c:v>4.6039999999999996E-3</c:v>
                </c:pt>
                <c:pt idx="1282">
                  <c:v>4.6600000000000001E-3</c:v>
                </c:pt>
                <c:pt idx="1283">
                  <c:v>4.6430000000000004E-3</c:v>
                </c:pt>
                <c:pt idx="1284">
                  <c:v>4.6319999999999998E-3</c:v>
                </c:pt>
                <c:pt idx="1285">
                  <c:v>4.6490000000000004E-3</c:v>
                </c:pt>
                <c:pt idx="1286">
                  <c:v>4.6379999999999998E-3</c:v>
                </c:pt>
                <c:pt idx="1287">
                  <c:v>4.6150000000000002E-3</c:v>
                </c:pt>
                <c:pt idx="1288">
                  <c:v>4.6379999999999998E-3</c:v>
                </c:pt>
                <c:pt idx="1289">
                  <c:v>4.6150000000000002E-3</c:v>
                </c:pt>
                <c:pt idx="1290">
                  <c:v>4.6490000000000004E-3</c:v>
                </c:pt>
                <c:pt idx="1291">
                  <c:v>4.6319999999999998E-3</c:v>
                </c:pt>
                <c:pt idx="1292">
                  <c:v>4.6259999999999999E-3</c:v>
                </c:pt>
                <c:pt idx="1293">
                  <c:v>4.6210000000000001E-3</c:v>
                </c:pt>
                <c:pt idx="1294">
                  <c:v>4.6319999999999998E-3</c:v>
                </c:pt>
                <c:pt idx="1295">
                  <c:v>4.6600000000000001E-3</c:v>
                </c:pt>
                <c:pt idx="1296">
                  <c:v>4.6540000000000002E-3</c:v>
                </c:pt>
                <c:pt idx="1297">
                  <c:v>4.5989999999999998E-3</c:v>
                </c:pt>
                <c:pt idx="1298">
                  <c:v>4.6150000000000002E-3</c:v>
                </c:pt>
                <c:pt idx="1299">
                  <c:v>4.6379999999999998E-3</c:v>
                </c:pt>
                <c:pt idx="1300">
                  <c:v>4.6490000000000004E-3</c:v>
                </c:pt>
                <c:pt idx="1301">
                  <c:v>4.6319999999999998E-3</c:v>
                </c:pt>
                <c:pt idx="1302">
                  <c:v>4.6150000000000002E-3</c:v>
                </c:pt>
                <c:pt idx="1303">
                  <c:v>4.6210000000000001E-3</c:v>
                </c:pt>
                <c:pt idx="1304">
                  <c:v>4.6319999999999998E-3</c:v>
                </c:pt>
                <c:pt idx="1305">
                  <c:v>4.5490000000000001E-3</c:v>
                </c:pt>
                <c:pt idx="1306">
                  <c:v>4.5770000000000003E-3</c:v>
                </c:pt>
                <c:pt idx="1307">
                  <c:v>4.5770000000000003E-3</c:v>
                </c:pt>
                <c:pt idx="1308">
                  <c:v>4.5490000000000001E-3</c:v>
                </c:pt>
                <c:pt idx="1309">
                  <c:v>4.5770000000000003E-3</c:v>
                </c:pt>
                <c:pt idx="1310">
                  <c:v>4.5880000000000001E-3</c:v>
                </c:pt>
                <c:pt idx="1311">
                  <c:v>4.5770000000000003E-3</c:v>
                </c:pt>
                <c:pt idx="1312">
                  <c:v>4.5599999999999998E-3</c:v>
                </c:pt>
                <c:pt idx="1313">
                  <c:v>4.5820000000000001E-3</c:v>
                </c:pt>
                <c:pt idx="1314">
                  <c:v>4.5659999999999997E-3</c:v>
                </c:pt>
                <c:pt idx="1315">
                  <c:v>4.5659999999999997E-3</c:v>
                </c:pt>
                <c:pt idx="1316">
                  <c:v>4.5880000000000001E-3</c:v>
                </c:pt>
                <c:pt idx="1317">
                  <c:v>4.5880000000000001E-3</c:v>
                </c:pt>
                <c:pt idx="1318">
                  <c:v>4.5880000000000001E-3</c:v>
                </c:pt>
                <c:pt idx="1319">
                  <c:v>4.5929999999999999E-3</c:v>
                </c:pt>
                <c:pt idx="1320">
                  <c:v>4.5599999999999998E-3</c:v>
                </c:pt>
                <c:pt idx="1321">
                  <c:v>4.5820000000000001E-3</c:v>
                </c:pt>
                <c:pt idx="1322">
                  <c:v>4.5929999999999999E-3</c:v>
                </c:pt>
                <c:pt idx="1323">
                  <c:v>4.5880000000000001E-3</c:v>
                </c:pt>
                <c:pt idx="1324">
                  <c:v>4.5820000000000001E-3</c:v>
                </c:pt>
                <c:pt idx="1325">
                  <c:v>4.5710000000000004E-3</c:v>
                </c:pt>
                <c:pt idx="1326">
                  <c:v>4.5929999999999999E-3</c:v>
                </c:pt>
                <c:pt idx="1327">
                  <c:v>4.5820000000000001E-3</c:v>
                </c:pt>
                <c:pt idx="1328">
                  <c:v>4.5820000000000001E-3</c:v>
                </c:pt>
                <c:pt idx="1329">
                  <c:v>4.5820000000000001E-3</c:v>
                </c:pt>
                <c:pt idx="1330">
                  <c:v>4.5599999999999998E-3</c:v>
                </c:pt>
                <c:pt idx="1331">
                  <c:v>4.5880000000000001E-3</c:v>
                </c:pt>
                <c:pt idx="1332">
                  <c:v>4.5599999999999998E-3</c:v>
                </c:pt>
                <c:pt idx="1333">
                  <c:v>4.5820000000000001E-3</c:v>
                </c:pt>
                <c:pt idx="1334">
                  <c:v>4.5880000000000001E-3</c:v>
                </c:pt>
                <c:pt idx="1335">
                  <c:v>4.5820000000000001E-3</c:v>
                </c:pt>
                <c:pt idx="1336">
                  <c:v>4.5880000000000001E-3</c:v>
                </c:pt>
                <c:pt idx="1337">
                  <c:v>4.5710000000000004E-3</c:v>
                </c:pt>
                <c:pt idx="1338">
                  <c:v>4.5659999999999997E-3</c:v>
                </c:pt>
                <c:pt idx="1339">
                  <c:v>4.5490000000000001E-3</c:v>
                </c:pt>
                <c:pt idx="1340">
                  <c:v>4.555E-3</c:v>
                </c:pt>
                <c:pt idx="1341">
                  <c:v>4.5820000000000001E-3</c:v>
                </c:pt>
                <c:pt idx="1342">
                  <c:v>4.5770000000000003E-3</c:v>
                </c:pt>
                <c:pt idx="1343">
                  <c:v>4.5599999999999998E-3</c:v>
                </c:pt>
                <c:pt idx="1344">
                  <c:v>4.5989999999999998E-3</c:v>
                </c:pt>
                <c:pt idx="1345">
                  <c:v>4.5880000000000001E-3</c:v>
                </c:pt>
                <c:pt idx="1346">
                  <c:v>4.555E-3</c:v>
                </c:pt>
                <c:pt idx="1347">
                  <c:v>4.5820000000000001E-3</c:v>
                </c:pt>
                <c:pt idx="1348">
                  <c:v>4.5820000000000001E-3</c:v>
                </c:pt>
                <c:pt idx="1349">
                  <c:v>4.5659999999999997E-3</c:v>
                </c:pt>
                <c:pt idx="1350">
                  <c:v>4.5659999999999997E-3</c:v>
                </c:pt>
                <c:pt idx="1351">
                  <c:v>4.5880000000000001E-3</c:v>
                </c:pt>
                <c:pt idx="1352">
                  <c:v>4.5710000000000004E-3</c:v>
                </c:pt>
                <c:pt idx="1353">
                  <c:v>4.5880000000000001E-3</c:v>
                </c:pt>
                <c:pt idx="1354">
                  <c:v>4.5929999999999999E-3</c:v>
                </c:pt>
                <c:pt idx="1355">
                  <c:v>4.5929999999999999E-3</c:v>
                </c:pt>
                <c:pt idx="1356">
                  <c:v>4.5710000000000004E-3</c:v>
                </c:pt>
                <c:pt idx="1357">
                  <c:v>4.6039999999999996E-3</c:v>
                </c:pt>
                <c:pt idx="1358">
                  <c:v>4.5880000000000001E-3</c:v>
                </c:pt>
                <c:pt idx="1359">
                  <c:v>4.5770000000000003E-3</c:v>
                </c:pt>
                <c:pt idx="1360">
                  <c:v>4.5929999999999999E-3</c:v>
                </c:pt>
                <c:pt idx="1361">
                  <c:v>4.5989999999999998E-3</c:v>
                </c:pt>
                <c:pt idx="1362">
                  <c:v>4.5710000000000004E-3</c:v>
                </c:pt>
                <c:pt idx="1363">
                  <c:v>4.5989999999999998E-3</c:v>
                </c:pt>
                <c:pt idx="1364">
                  <c:v>4.5770000000000003E-3</c:v>
                </c:pt>
                <c:pt idx="1365">
                  <c:v>4.5989999999999998E-3</c:v>
                </c:pt>
                <c:pt idx="1366">
                  <c:v>4.5929999999999999E-3</c:v>
                </c:pt>
                <c:pt idx="1367">
                  <c:v>4.6100000000000004E-3</c:v>
                </c:pt>
                <c:pt idx="1368">
                  <c:v>4.5880000000000001E-3</c:v>
                </c:pt>
                <c:pt idx="1369">
                  <c:v>4.5770000000000003E-3</c:v>
                </c:pt>
                <c:pt idx="1370">
                  <c:v>4.5770000000000003E-3</c:v>
                </c:pt>
                <c:pt idx="1371">
                  <c:v>4.6039999999999996E-3</c:v>
                </c:pt>
                <c:pt idx="1372">
                  <c:v>4.5989999999999998E-3</c:v>
                </c:pt>
                <c:pt idx="1373">
                  <c:v>4.5659999999999997E-3</c:v>
                </c:pt>
                <c:pt idx="1374">
                  <c:v>4.4679999999999997E-3</c:v>
                </c:pt>
                <c:pt idx="1375">
                  <c:v>4.4900000000000001E-3</c:v>
                </c:pt>
                <c:pt idx="1376">
                  <c:v>4.4999999999999997E-3</c:v>
                </c:pt>
                <c:pt idx="1377">
                  <c:v>4.4900000000000001E-3</c:v>
                </c:pt>
                <c:pt idx="1378">
                  <c:v>4.4949999999999999E-3</c:v>
                </c:pt>
                <c:pt idx="1379">
                  <c:v>4.4949999999999999E-3</c:v>
                </c:pt>
                <c:pt idx="1380">
                  <c:v>4.4739999999999997E-3</c:v>
                </c:pt>
                <c:pt idx="1381">
                  <c:v>4.4949999999999999E-3</c:v>
                </c:pt>
                <c:pt idx="1382">
                  <c:v>4.4840000000000001E-3</c:v>
                </c:pt>
                <c:pt idx="1383">
                  <c:v>4.4999999999999997E-3</c:v>
                </c:pt>
                <c:pt idx="1384">
                  <c:v>4.4840000000000001E-3</c:v>
                </c:pt>
                <c:pt idx="1385">
                  <c:v>4.4999999999999997E-3</c:v>
                </c:pt>
                <c:pt idx="1386">
                  <c:v>4.4840000000000001E-3</c:v>
                </c:pt>
                <c:pt idx="1387">
                  <c:v>4.4949999999999999E-3</c:v>
                </c:pt>
                <c:pt idx="1388">
                  <c:v>4.4949999999999999E-3</c:v>
                </c:pt>
                <c:pt idx="1389">
                  <c:v>4.463E-3</c:v>
                </c:pt>
                <c:pt idx="1390">
                  <c:v>4.463E-3</c:v>
                </c:pt>
                <c:pt idx="1391">
                  <c:v>4.4739999999999997E-3</c:v>
                </c:pt>
                <c:pt idx="1392">
                  <c:v>4.4840000000000001E-3</c:v>
                </c:pt>
                <c:pt idx="1393">
                  <c:v>4.4739999999999997E-3</c:v>
                </c:pt>
                <c:pt idx="1394">
                  <c:v>4.4949999999999999E-3</c:v>
                </c:pt>
                <c:pt idx="1395">
                  <c:v>4.4840000000000001E-3</c:v>
                </c:pt>
                <c:pt idx="1396">
                  <c:v>4.4999999999999997E-3</c:v>
                </c:pt>
                <c:pt idx="1397">
                  <c:v>4.4949999999999999E-3</c:v>
                </c:pt>
                <c:pt idx="1398">
                  <c:v>4.4790000000000003E-3</c:v>
                </c:pt>
                <c:pt idx="1399">
                  <c:v>4.4949999999999999E-3</c:v>
                </c:pt>
                <c:pt idx="1400">
                  <c:v>4.463E-3</c:v>
                </c:pt>
                <c:pt idx="1401">
                  <c:v>4.5059999999999996E-3</c:v>
                </c:pt>
                <c:pt idx="1402">
                  <c:v>4.4999999999999997E-3</c:v>
                </c:pt>
                <c:pt idx="1403">
                  <c:v>4.4999999999999997E-3</c:v>
                </c:pt>
                <c:pt idx="1404">
                  <c:v>4.4999999999999997E-3</c:v>
                </c:pt>
                <c:pt idx="1405">
                  <c:v>4.4999999999999997E-3</c:v>
                </c:pt>
                <c:pt idx="1406">
                  <c:v>4.4840000000000001E-3</c:v>
                </c:pt>
                <c:pt idx="1407">
                  <c:v>4.5059999999999996E-3</c:v>
                </c:pt>
                <c:pt idx="1408">
                  <c:v>4.4900000000000001E-3</c:v>
                </c:pt>
                <c:pt idx="1409">
                  <c:v>4.4999999999999997E-3</c:v>
                </c:pt>
                <c:pt idx="1410">
                  <c:v>4.4900000000000001E-3</c:v>
                </c:pt>
                <c:pt idx="1411">
                  <c:v>4.4900000000000001E-3</c:v>
                </c:pt>
                <c:pt idx="1412">
                  <c:v>4.4900000000000001E-3</c:v>
                </c:pt>
                <c:pt idx="1413">
                  <c:v>4.4840000000000001E-3</c:v>
                </c:pt>
                <c:pt idx="1414">
                  <c:v>4.5059999999999996E-3</c:v>
                </c:pt>
                <c:pt idx="1415">
                  <c:v>4.4999999999999997E-3</c:v>
                </c:pt>
                <c:pt idx="1416">
                  <c:v>4.4949999999999999E-3</c:v>
                </c:pt>
                <c:pt idx="1417">
                  <c:v>4.5170000000000002E-3</c:v>
                </c:pt>
                <c:pt idx="1418">
                  <c:v>4.4840000000000001E-3</c:v>
                </c:pt>
                <c:pt idx="1419">
                  <c:v>4.5110000000000003E-3</c:v>
                </c:pt>
                <c:pt idx="1420">
                  <c:v>4.4949999999999999E-3</c:v>
                </c:pt>
                <c:pt idx="1421">
                  <c:v>4.4840000000000001E-3</c:v>
                </c:pt>
                <c:pt idx="1422">
                  <c:v>4.5059999999999996E-3</c:v>
                </c:pt>
                <c:pt idx="1423">
                  <c:v>4.5170000000000002E-3</c:v>
                </c:pt>
                <c:pt idx="1424">
                  <c:v>4.4949999999999999E-3</c:v>
                </c:pt>
                <c:pt idx="1425">
                  <c:v>4.4900000000000001E-3</c:v>
                </c:pt>
                <c:pt idx="1426">
                  <c:v>4.5110000000000003E-3</c:v>
                </c:pt>
                <c:pt idx="1427">
                  <c:v>4.5110000000000003E-3</c:v>
                </c:pt>
                <c:pt idx="1428">
                  <c:v>4.4949999999999999E-3</c:v>
                </c:pt>
                <c:pt idx="1429">
                  <c:v>4.4999999999999997E-3</c:v>
                </c:pt>
                <c:pt idx="1430">
                  <c:v>4.4949999999999999E-3</c:v>
                </c:pt>
                <c:pt idx="1431">
                  <c:v>4.4949999999999999E-3</c:v>
                </c:pt>
                <c:pt idx="1432">
                  <c:v>4.4999999999999997E-3</c:v>
                </c:pt>
                <c:pt idx="1433">
                  <c:v>4.4949999999999999E-3</c:v>
                </c:pt>
                <c:pt idx="1434">
                  <c:v>4.4999999999999997E-3</c:v>
                </c:pt>
                <c:pt idx="1435">
                  <c:v>4.4679999999999997E-3</c:v>
                </c:pt>
                <c:pt idx="1436">
                  <c:v>4.5059999999999996E-3</c:v>
                </c:pt>
                <c:pt idx="1437">
                  <c:v>4.5059999999999996E-3</c:v>
                </c:pt>
                <c:pt idx="1438">
                  <c:v>4.4999999999999997E-3</c:v>
                </c:pt>
                <c:pt idx="1439">
                  <c:v>4.4949999999999999E-3</c:v>
                </c:pt>
                <c:pt idx="1440">
                  <c:v>4.4999999999999997E-3</c:v>
                </c:pt>
                <c:pt idx="1441">
                  <c:v>4.5110000000000003E-3</c:v>
                </c:pt>
                <c:pt idx="1442">
                  <c:v>4.4999999999999997E-3</c:v>
                </c:pt>
                <c:pt idx="1443">
                  <c:v>4.5059999999999996E-3</c:v>
                </c:pt>
                <c:pt idx="1444">
                  <c:v>4.5059999999999996E-3</c:v>
                </c:pt>
                <c:pt idx="1445">
                  <c:v>4.4999999999999997E-3</c:v>
                </c:pt>
                <c:pt idx="1446">
                  <c:v>4.4900000000000001E-3</c:v>
                </c:pt>
                <c:pt idx="1447">
                  <c:v>4.4999999999999997E-3</c:v>
                </c:pt>
                <c:pt idx="1448">
                  <c:v>4.5110000000000003E-3</c:v>
                </c:pt>
                <c:pt idx="1449">
                  <c:v>4.4949999999999999E-3</c:v>
                </c:pt>
                <c:pt idx="1450">
                  <c:v>4.4949999999999999E-3</c:v>
                </c:pt>
                <c:pt idx="1451">
                  <c:v>4.4840000000000001E-3</c:v>
                </c:pt>
                <c:pt idx="1452">
                  <c:v>4.5059999999999996E-3</c:v>
                </c:pt>
                <c:pt idx="1453">
                  <c:v>4.5059999999999996E-3</c:v>
                </c:pt>
                <c:pt idx="1454">
                  <c:v>4.4790000000000003E-3</c:v>
                </c:pt>
                <c:pt idx="1455">
                  <c:v>4.5059999999999996E-3</c:v>
                </c:pt>
                <c:pt idx="1456">
                  <c:v>4.5059999999999996E-3</c:v>
                </c:pt>
                <c:pt idx="1457">
                  <c:v>4.4949999999999999E-3</c:v>
                </c:pt>
                <c:pt idx="1458">
                  <c:v>4.5059999999999996E-3</c:v>
                </c:pt>
                <c:pt idx="1459">
                  <c:v>4.5110000000000003E-3</c:v>
                </c:pt>
                <c:pt idx="1460">
                  <c:v>4.4900000000000001E-3</c:v>
                </c:pt>
                <c:pt idx="1461">
                  <c:v>4.4999999999999997E-3</c:v>
                </c:pt>
                <c:pt idx="1462">
                  <c:v>4.5110000000000003E-3</c:v>
                </c:pt>
                <c:pt idx="1463">
                  <c:v>4.522E-3</c:v>
                </c:pt>
                <c:pt idx="1464">
                  <c:v>4.5059999999999996E-3</c:v>
                </c:pt>
                <c:pt idx="1465">
                  <c:v>4.5059999999999996E-3</c:v>
                </c:pt>
                <c:pt idx="1466">
                  <c:v>4.5059999999999996E-3</c:v>
                </c:pt>
                <c:pt idx="1467">
                  <c:v>4.4739999999999997E-3</c:v>
                </c:pt>
                <c:pt idx="1468">
                  <c:v>4.5059999999999996E-3</c:v>
                </c:pt>
                <c:pt idx="1469">
                  <c:v>4.4949999999999999E-3</c:v>
                </c:pt>
                <c:pt idx="1470">
                  <c:v>4.522E-3</c:v>
                </c:pt>
                <c:pt idx="1471">
                  <c:v>4.5279999999999999E-3</c:v>
                </c:pt>
                <c:pt idx="1472">
                  <c:v>4.463E-3</c:v>
                </c:pt>
                <c:pt idx="1473">
                  <c:v>4.5110000000000003E-3</c:v>
                </c:pt>
                <c:pt idx="1474">
                  <c:v>4.4949999999999999E-3</c:v>
                </c:pt>
                <c:pt idx="1475">
                  <c:v>4.522E-3</c:v>
                </c:pt>
                <c:pt idx="1476">
                  <c:v>4.4949999999999999E-3</c:v>
                </c:pt>
                <c:pt idx="1477">
                  <c:v>4.5059999999999996E-3</c:v>
                </c:pt>
                <c:pt idx="1478">
                  <c:v>4.4900000000000001E-3</c:v>
                </c:pt>
                <c:pt idx="1479">
                  <c:v>4.4679999999999997E-3</c:v>
                </c:pt>
                <c:pt idx="1480">
                  <c:v>4.4949999999999999E-3</c:v>
                </c:pt>
                <c:pt idx="1481">
                  <c:v>4.5059999999999996E-3</c:v>
                </c:pt>
                <c:pt idx="1482">
                  <c:v>4.5170000000000002E-3</c:v>
                </c:pt>
                <c:pt idx="1483">
                  <c:v>4.4949999999999999E-3</c:v>
                </c:pt>
                <c:pt idx="1484">
                  <c:v>4.4999999999999997E-3</c:v>
                </c:pt>
                <c:pt idx="1485">
                  <c:v>4.4900000000000001E-3</c:v>
                </c:pt>
                <c:pt idx="1486">
                  <c:v>4.4999999999999997E-3</c:v>
                </c:pt>
                <c:pt idx="1487">
                  <c:v>4.4999999999999997E-3</c:v>
                </c:pt>
                <c:pt idx="1488">
                  <c:v>4.4999999999999997E-3</c:v>
                </c:pt>
                <c:pt idx="1489">
                  <c:v>4.4999999999999997E-3</c:v>
                </c:pt>
                <c:pt idx="1490">
                  <c:v>4.5059999999999996E-3</c:v>
                </c:pt>
                <c:pt idx="1491">
                  <c:v>4.4949999999999999E-3</c:v>
                </c:pt>
                <c:pt idx="1492">
                  <c:v>4.5110000000000003E-3</c:v>
                </c:pt>
                <c:pt idx="1493">
                  <c:v>4.5110000000000003E-3</c:v>
                </c:pt>
                <c:pt idx="1494">
                  <c:v>4.4999999999999997E-3</c:v>
                </c:pt>
                <c:pt idx="1495">
                  <c:v>4.4999999999999997E-3</c:v>
                </c:pt>
                <c:pt idx="1496">
                  <c:v>4.5110000000000003E-3</c:v>
                </c:pt>
                <c:pt idx="1497">
                  <c:v>4.5059999999999996E-3</c:v>
                </c:pt>
                <c:pt idx="1498">
                  <c:v>4.4900000000000001E-3</c:v>
                </c:pt>
                <c:pt idx="1499">
                  <c:v>4.4900000000000001E-3</c:v>
                </c:pt>
                <c:pt idx="1500">
                  <c:v>4.4999999999999997E-3</c:v>
                </c:pt>
                <c:pt idx="1501">
                  <c:v>4.4949999999999999E-3</c:v>
                </c:pt>
                <c:pt idx="1502">
                  <c:v>4.4840000000000001E-3</c:v>
                </c:pt>
                <c:pt idx="1503">
                  <c:v>4.4999999999999997E-3</c:v>
                </c:pt>
                <c:pt idx="1504">
                  <c:v>4.5110000000000003E-3</c:v>
                </c:pt>
                <c:pt idx="1505">
                  <c:v>4.5059999999999996E-3</c:v>
                </c:pt>
                <c:pt idx="1506">
                  <c:v>4.4999999999999997E-3</c:v>
                </c:pt>
                <c:pt idx="1507">
                  <c:v>4.4999999999999997E-3</c:v>
                </c:pt>
                <c:pt idx="1508">
                  <c:v>4.4739999999999997E-3</c:v>
                </c:pt>
                <c:pt idx="1509">
                  <c:v>4.4900000000000001E-3</c:v>
                </c:pt>
                <c:pt idx="1510">
                  <c:v>4.4790000000000003E-3</c:v>
                </c:pt>
                <c:pt idx="1511">
                  <c:v>4.4999999999999997E-3</c:v>
                </c:pt>
                <c:pt idx="1512">
                  <c:v>4.4999999999999997E-3</c:v>
                </c:pt>
                <c:pt idx="1513">
                  <c:v>4.4739999999999997E-3</c:v>
                </c:pt>
                <c:pt idx="1514">
                  <c:v>4.5059999999999996E-3</c:v>
                </c:pt>
                <c:pt idx="1515">
                  <c:v>4.4900000000000001E-3</c:v>
                </c:pt>
                <c:pt idx="1516">
                  <c:v>4.4840000000000001E-3</c:v>
                </c:pt>
                <c:pt idx="1517">
                  <c:v>4.4949999999999999E-3</c:v>
                </c:pt>
                <c:pt idx="1518">
                  <c:v>4.4900000000000001E-3</c:v>
                </c:pt>
                <c:pt idx="1519">
                  <c:v>4.4949999999999999E-3</c:v>
                </c:pt>
                <c:pt idx="1520">
                  <c:v>4.4949999999999999E-3</c:v>
                </c:pt>
                <c:pt idx="1521">
                  <c:v>4.4900000000000001E-3</c:v>
                </c:pt>
                <c:pt idx="1522">
                  <c:v>4.4679999999999997E-3</c:v>
                </c:pt>
                <c:pt idx="1523">
                  <c:v>4.4840000000000001E-3</c:v>
                </c:pt>
                <c:pt idx="1524">
                  <c:v>4.4900000000000001E-3</c:v>
                </c:pt>
                <c:pt idx="1525">
                  <c:v>4.463E-3</c:v>
                </c:pt>
                <c:pt idx="1526">
                  <c:v>4.4949999999999999E-3</c:v>
                </c:pt>
                <c:pt idx="1527">
                  <c:v>4.4949999999999999E-3</c:v>
                </c:pt>
                <c:pt idx="1528">
                  <c:v>4.5170000000000002E-3</c:v>
                </c:pt>
                <c:pt idx="1529">
                  <c:v>4.4840000000000001E-3</c:v>
                </c:pt>
                <c:pt idx="1530">
                  <c:v>4.4949999999999999E-3</c:v>
                </c:pt>
                <c:pt idx="1531">
                  <c:v>4.4900000000000001E-3</c:v>
                </c:pt>
                <c:pt idx="1532">
                  <c:v>4.4840000000000001E-3</c:v>
                </c:pt>
                <c:pt idx="1533">
                  <c:v>4.4949999999999999E-3</c:v>
                </c:pt>
                <c:pt idx="1534">
                  <c:v>4.4679999999999997E-3</c:v>
                </c:pt>
                <c:pt idx="1535">
                  <c:v>4.4790000000000003E-3</c:v>
                </c:pt>
                <c:pt idx="1536">
                  <c:v>4.463E-3</c:v>
                </c:pt>
                <c:pt idx="1537">
                  <c:v>4.4840000000000001E-3</c:v>
                </c:pt>
                <c:pt idx="1538">
                  <c:v>4.4679999999999997E-3</c:v>
                </c:pt>
                <c:pt idx="1539">
                  <c:v>4.4900000000000001E-3</c:v>
                </c:pt>
                <c:pt idx="1540">
                  <c:v>4.4739999999999997E-3</c:v>
                </c:pt>
                <c:pt idx="1541">
                  <c:v>4.4900000000000001E-3</c:v>
                </c:pt>
                <c:pt idx="1542">
                  <c:v>4.4900000000000001E-3</c:v>
                </c:pt>
                <c:pt idx="1543">
                  <c:v>4.4580000000000002E-3</c:v>
                </c:pt>
                <c:pt idx="1544">
                  <c:v>4.4580000000000002E-3</c:v>
                </c:pt>
                <c:pt idx="1545">
                  <c:v>4.4679999999999997E-3</c:v>
                </c:pt>
                <c:pt idx="1546">
                  <c:v>4.4739999999999997E-3</c:v>
                </c:pt>
                <c:pt idx="1547">
                  <c:v>4.4580000000000002E-3</c:v>
                </c:pt>
                <c:pt idx="1548">
                  <c:v>4.4580000000000002E-3</c:v>
                </c:pt>
                <c:pt idx="1549">
                  <c:v>4.4739999999999997E-3</c:v>
                </c:pt>
                <c:pt idx="1550">
                  <c:v>4.4790000000000003E-3</c:v>
                </c:pt>
                <c:pt idx="1551">
                  <c:v>4.4900000000000001E-3</c:v>
                </c:pt>
                <c:pt idx="1552">
                  <c:v>4.4520000000000002E-3</c:v>
                </c:pt>
                <c:pt idx="1553">
                  <c:v>4.4790000000000003E-3</c:v>
                </c:pt>
                <c:pt idx="1554">
                  <c:v>4.4949999999999999E-3</c:v>
                </c:pt>
                <c:pt idx="1555">
                  <c:v>4.463E-3</c:v>
                </c:pt>
                <c:pt idx="1556">
                  <c:v>4.4840000000000001E-3</c:v>
                </c:pt>
                <c:pt idx="1557">
                  <c:v>4.4840000000000001E-3</c:v>
                </c:pt>
                <c:pt idx="1558">
                  <c:v>4.4739999999999997E-3</c:v>
                </c:pt>
                <c:pt idx="1559">
                  <c:v>4.463E-3</c:v>
                </c:pt>
                <c:pt idx="1560">
                  <c:v>4.4580000000000002E-3</c:v>
                </c:pt>
                <c:pt idx="1561">
                  <c:v>4.4679999999999997E-3</c:v>
                </c:pt>
                <c:pt idx="1562">
                  <c:v>4.4580000000000002E-3</c:v>
                </c:pt>
                <c:pt idx="1563">
                  <c:v>4.4790000000000003E-3</c:v>
                </c:pt>
                <c:pt idx="1564">
                  <c:v>4.4679999999999997E-3</c:v>
                </c:pt>
                <c:pt idx="1565">
                  <c:v>4.4679999999999997E-3</c:v>
                </c:pt>
                <c:pt idx="1566">
                  <c:v>4.463E-3</c:v>
                </c:pt>
                <c:pt idx="1567">
                  <c:v>4.4580000000000002E-3</c:v>
                </c:pt>
                <c:pt idx="1568">
                  <c:v>4.4580000000000002E-3</c:v>
                </c:pt>
                <c:pt idx="1569">
                  <c:v>4.463E-3</c:v>
                </c:pt>
                <c:pt idx="1570">
                  <c:v>4.4580000000000002E-3</c:v>
                </c:pt>
                <c:pt idx="1571">
                  <c:v>4.4739999999999997E-3</c:v>
                </c:pt>
                <c:pt idx="1572">
                  <c:v>4.4520000000000002E-3</c:v>
                </c:pt>
                <c:pt idx="1573">
                  <c:v>4.463E-3</c:v>
                </c:pt>
                <c:pt idx="1574">
                  <c:v>4.463E-3</c:v>
                </c:pt>
                <c:pt idx="1575">
                  <c:v>4.4900000000000001E-3</c:v>
                </c:pt>
                <c:pt idx="1576">
                  <c:v>4.4679999999999997E-3</c:v>
                </c:pt>
                <c:pt idx="1577">
                  <c:v>4.463E-3</c:v>
                </c:pt>
                <c:pt idx="1578">
                  <c:v>4.4580000000000002E-3</c:v>
                </c:pt>
                <c:pt idx="1579">
                  <c:v>4.4520000000000002E-3</c:v>
                </c:pt>
                <c:pt idx="1580">
                  <c:v>4.4580000000000002E-3</c:v>
                </c:pt>
                <c:pt idx="1581">
                  <c:v>4.463E-3</c:v>
                </c:pt>
                <c:pt idx="1582">
                  <c:v>4.4470000000000004E-3</c:v>
                </c:pt>
                <c:pt idx="1583">
                  <c:v>4.4580000000000002E-3</c:v>
                </c:pt>
                <c:pt idx="1584">
                  <c:v>4.4580000000000002E-3</c:v>
                </c:pt>
                <c:pt idx="1585">
                  <c:v>4.4520000000000002E-3</c:v>
                </c:pt>
                <c:pt idx="1586">
                  <c:v>4.463E-3</c:v>
                </c:pt>
                <c:pt idx="1587">
                  <c:v>4.4739999999999997E-3</c:v>
                </c:pt>
                <c:pt idx="1588">
                  <c:v>4.4679999999999997E-3</c:v>
                </c:pt>
                <c:pt idx="1589">
                  <c:v>4.463E-3</c:v>
                </c:pt>
                <c:pt idx="1590">
                  <c:v>4.4359999999999998E-3</c:v>
                </c:pt>
                <c:pt idx="1591">
                  <c:v>4.463E-3</c:v>
                </c:pt>
                <c:pt idx="1592">
                  <c:v>4.4580000000000002E-3</c:v>
                </c:pt>
                <c:pt idx="1593">
                  <c:v>4.463E-3</c:v>
                </c:pt>
                <c:pt idx="1594">
                  <c:v>4.4580000000000002E-3</c:v>
                </c:pt>
                <c:pt idx="1595">
                  <c:v>4.463E-3</c:v>
                </c:pt>
                <c:pt idx="1596">
                  <c:v>4.463E-3</c:v>
                </c:pt>
                <c:pt idx="1597">
                  <c:v>4.4790000000000003E-3</c:v>
                </c:pt>
                <c:pt idx="1598">
                  <c:v>4.463E-3</c:v>
                </c:pt>
                <c:pt idx="1599">
                  <c:v>4.4679999999999997E-3</c:v>
                </c:pt>
                <c:pt idx="1600">
                  <c:v>4.4580000000000002E-3</c:v>
                </c:pt>
                <c:pt idx="1601">
                  <c:v>4.4679999999999997E-3</c:v>
                </c:pt>
                <c:pt idx="1602">
                  <c:v>4.4580000000000002E-3</c:v>
                </c:pt>
                <c:pt idx="1603">
                  <c:v>4.463E-3</c:v>
                </c:pt>
                <c:pt idx="1604">
                  <c:v>4.4409999999999996E-3</c:v>
                </c:pt>
                <c:pt idx="1605">
                  <c:v>4.463E-3</c:v>
                </c:pt>
                <c:pt idx="1606">
                  <c:v>4.463E-3</c:v>
                </c:pt>
                <c:pt idx="1607">
                  <c:v>4.4520000000000002E-3</c:v>
                </c:pt>
                <c:pt idx="1608">
                  <c:v>4.463E-3</c:v>
                </c:pt>
                <c:pt idx="1609">
                  <c:v>4.4580000000000002E-3</c:v>
                </c:pt>
                <c:pt idx="1610">
                  <c:v>4.4470000000000004E-3</c:v>
                </c:pt>
                <c:pt idx="1611">
                  <c:v>4.4470000000000004E-3</c:v>
                </c:pt>
                <c:pt idx="1612">
                  <c:v>4.4470000000000004E-3</c:v>
                </c:pt>
                <c:pt idx="1613">
                  <c:v>4.4679999999999997E-3</c:v>
                </c:pt>
                <c:pt idx="1614">
                  <c:v>4.4520000000000002E-3</c:v>
                </c:pt>
                <c:pt idx="1615">
                  <c:v>4.4409999999999996E-3</c:v>
                </c:pt>
                <c:pt idx="1616">
                  <c:v>4.4580000000000002E-3</c:v>
                </c:pt>
                <c:pt idx="1617">
                  <c:v>4.463E-3</c:v>
                </c:pt>
                <c:pt idx="1618">
                  <c:v>4.431E-3</c:v>
                </c:pt>
                <c:pt idx="1619">
                  <c:v>4.4200000000000003E-3</c:v>
                </c:pt>
                <c:pt idx="1620">
                  <c:v>4.4149999999999997E-3</c:v>
                </c:pt>
                <c:pt idx="1621">
                  <c:v>4.431E-3</c:v>
                </c:pt>
                <c:pt idx="1622">
                  <c:v>4.4200000000000003E-3</c:v>
                </c:pt>
                <c:pt idx="1623">
                  <c:v>4.3150000000000003E-3</c:v>
                </c:pt>
                <c:pt idx="1624">
                  <c:v>4.2789999999999998E-3</c:v>
                </c:pt>
                <c:pt idx="1625">
                  <c:v>4.2890000000000003E-3</c:v>
                </c:pt>
                <c:pt idx="1626">
                  <c:v>4.3E-3</c:v>
                </c:pt>
                <c:pt idx="1627">
                  <c:v>4.3E-3</c:v>
                </c:pt>
                <c:pt idx="1628">
                  <c:v>4.2890000000000003E-3</c:v>
                </c:pt>
                <c:pt idx="1629">
                  <c:v>4.3099999999999996E-3</c:v>
                </c:pt>
                <c:pt idx="1630">
                  <c:v>4.2789999999999998E-3</c:v>
                </c:pt>
                <c:pt idx="1631">
                  <c:v>4.3150000000000003E-3</c:v>
                </c:pt>
                <c:pt idx="1632">
                  <c:v>4.2839999999999996E-3</c:v>
                </c:pt>
                <c:pt idx="1633">
                  <c:v>4.2589999999999998E-3</c:v>
                </c:pt>
                <c:pt idx="1634">
                  <c:v>4.2690000000000002E-3</c:v>
                </c:pt>
                <c:pt idx="1635">
                  <c:v>4.2890000000000003E-3</c:v>
                </c:pt>
                <c:pt idx="1636">
                  <c:v>4.2940000000000001E-3</c:v>
                </c:pt>
                <c:pt idx="1637">
                  <c:v>4.2890000000000003E-3</c:v>
                </c:pt>
                <c:pt idx="1638">
                  <c:v>4.3049999999999998E-3</c:v>
                </c:pt>
                <c:pt idx="1639">
                  <c:v>4.2940000000000001E-3</c:v>
                </c:pt>
                <c:pt idx="1640">
                  <c:v>4.2839999999999996E-3</c:v>
                </c:pt>
                <c:pt idx="1641">
                  <c:v>4.2789999999999998E-3</c:v>
                </c:pt>
                <c:pt idx="1642">
                  <c:v>4.2940000000000001E-3</c:v>
                </c:pt>
                <c:pt idx="1643">
                  <c:v>4.274E-3</c:v>
                </c:pt>
                <c:pt idx="1644">
                  <c:v>4.2839999999999996E-3</c:v>
                </c:pt>
                <c:pt idx="1645">
                  <c:v>4.2940000000000001E-3</c:v>
                </c:pt>
                <c:pt idx="1646">
                  <c:v>4.2589999999999998E-3</c:v>
                </c:pt>
                <c:pt idx="1647">
                  <c:v>4.2940000000000001E-3</c:v>
                </c:pt>
                <c:pt idx="1648">
                  <c:v>4.2690000000000002E-3</c:v>
                </c:pt>
                <c:pt idx="1649">
                  <c:v>4.2839999999999996E-3</c:v>
                </c:pt>
                <c:pt idx="1650">
                  <c:v>4.2839999999999996E-3</c:v>
                </c:pt>
                <c:pt idx="1651">
                  <c:v>4.2640000000000004E-3</c:v>
                </c:pt>
                <c:pt idx="1652">
                  <c:v>4.274E-3</c:v>
                </c:pt>
                <c:pt idx="1653">
                  <c:v>4.2789999999999998E-3</c:v>
                </c:pt>
                <c:pt idx="1654">
                  <c:v>4.2890000000000003E-3</c:v>
                </c:pt>
                <c:pt idx="1655">
                  <c:v>4.2640000000000004E-3</c:v>
                </c:pt>
                <c:pt idx="1656">
                  <c:v>4.2839999999999996E-3</c:v>
                </c:pt>
                <c:pt idx="1657">
                  <c:v>4.254E-3</c:v>
                </c:pt>
                <c:pt idx="1658">
                  <c:v>4.228E-3</c:v>
                </c:pt>
                <c:pt idx="1659">
                  <c:v>4.2329999999999998E-3</c:v>
                </c:pt>
                <c:pt idx="1660">
                  <c:v>4.2180000000000004E-3</c:v>
                </c:pt>
                <c:pt idx="1661">
                  <c:v>4.228E-3</c:v>
                </c:pt>
                <c:pt idx="1662">
                  <c:v>4.2230000000000002E-3</c:v>
                </c:pt>
                <c:pt idx="1663">
                  <c:v>4.2430000000000002E-3</c:v>
                </c:pt>
                <c:pt idx="1664">
                  <c:v>4.2430000000000002E-3</c:v>
                </c:pt>
                <c:pt idx="1665">
                  <c:v>4.254E-3</c:v>
                </c:pt>
                <c:pt idx="1666">
                  <c:v>4.2129999999999997E-3</c:v>
                </c:pt>
                <c:pt idx="1667">
                  <c:v>4.1330000000000004E-3</c:v>
                </c:pt>
                <c:pt idx="1668">
                  <c:v>4.1130000000000003E-3</c:v>
                </c:pt>
                <c:pt idx="1669">
                  <c:v>4.1229999999999999E-3</c:v>
                </c:pt>
                <c:pt idx="1670">
                  <c:v>4.1380000000000002E-3</c:v>
                </c:pt>
                <c:pt idx="1671">
                  <c:v>4.0980000000000001E-3</c:v>
                </c:pt>
                <c:pt idx="1672">
                  <c:v>4.1180000000000001E-3</c:v>
                </c:pt>
                <c:pt idx="1673">
                  <c:v>4.0930000000000003E-3</c:v>
                </c:pt>
                <c:pt idx="1674">
                  <c:v>4.1079999999999997E-3</c:v>
                </c:pt>
                <c:pt idx="1675">
                  <c:v>4.1229999999999999E-3</c:v>
                </c:pt>
                <c:pt idx="1676">
                  <c:v>4.1229999999999999E-3</c:v>
                </c:pt>
                <c:pt idx="1677">
                  <c:v>4.0879999999999996E-3</c:v>
                </c:pt>
                <c:pt idx="1678">
                  <c:v>4.1130000000000003E-3</c:v>
                </c:pt>
                <c:pt idx="1679">
                  <c:v>4.0879999999999996E-3</c:v>
                </c:pt>
                <c:pt idx="1680">
                  <c:v>4.0790000000000002E-3</c:v>
                </c:pt>
                <c:pt idx="1681">
                  <c:v>4.1180000000000001E-3</c:v>
                </c:pt>
                <c:pt idx="1682">
                  <c:v>4.0829999999999998E-3</c:v>
                </c:pt>
                <c:pt idx="1683">
                  <c:v>4.1029999999999999E-3</c:v>
                </c:pt>
                <c:pt idx="1684">
                  <c:v>4.1229999999999999E-3</c:v>
                </c:pt>
                <c:pt idx="1685">
                  <c:v>4.1180000000000001E-3</c:v>
                </c:pt>
                <c:pt idx="1686">
                  <c:v>4.1029999999999999E-3</c:v>
                </c:pt>
                <c:pt idx="1687">
                  <c:v>4.0980000000000001E-3</c:v>
                </c:pt>
                <c:pt idx="1688">
                  <c:v>4.1180000000000001E-3</c:v>
                </c:pt>
                <c:pt idx="1689">
                  <c:v>4.1079999999999997E-3</c:v>
                </c:pt>
                <c:pt idx="1690">
                  <c:v>4.0790000000000002E-3</c:v>
                </c:pt>
                <c:pt idx="1691">
                  <c:v>4.0790000000000002E-3</c:v>
                </c:pt>
                <c:pt idx="1692">
                  <c:v>4.1330000000000004E-3</c:v>
                </c:pt>
                <c:pt idx="1693">
                  <c:v>4.0980000000000001E-3</c:v>
                </c:pt>
                <c:pt idx="1694">
                  <c:v>4.1279999999999997E-3</c:v>
                </c:pt>
                <c:pt idx="1695">
                  <c:v>4.1279999999999997E-3</c:v>
                </c:pt>
                <c:pt idx="1696">
                  <c:v>4.0980000000000001E-3</c:v>
                </c:pt>
                <c:pt idx="1697">
                  <c:v>4.0930000000000003E-3</c:v>
                </c:pt>
                <c:pt idx="1698">
                  <c:v>4.1180000000000001E-3</c:v>
                </c:pt>
                <c:pt idx="1699">
                  <c:v>4.1330000000000004E-3</c:v>
                </c:pt>
                <c:pt idx="1700">
                  <c:v>4.1279999999999997E-3</c:v>
                </c:pt>
                <c:pt idx="1701">
                  <c:v>4.1229999999999999E-3</c:v>
                </c:pt>
                <c:pt idx="1702">
                  <c:v>4.1229999999999999E-3</c:v>
                </c:pt>
                <c:pt idx="1703">
                  <c:v>4.1130000000000003E-3</c:v>
                </c:pt>
                <c:pt idx="1704">
                  <c:v>4.1279999999999997E-3</c:v>
                </c:pt>
                <c:pt idx="1705">
                  <c:v>4.1279999999999997E-3</c:v>
                </c:pt>
                <c:pt idx="1706">
                  <c:v>4.1229999999999999E-3</c:v>
                </c:pt>
                <c:pt idx="1707">
                  <c:v>4.1130000000000003E-3</c:v>
                </c:pt>
                <c:pt idx="1708">
                  <c:v>4.1529999999999996E-3</c:v>
                </c:pt>
                <c:pt idx="1709">
                  <c:v>4.1029999999999999E-3</c:v>
                </c:pt>
                <c:pt idx="1710">
                  <c:v>4.1279999999999997E-3</c:v>
                </c:pt>
                <c:pt idx="1711">
                  <c:v>4.1330000000000004E-3</c:v>
                </c:pt>
                <c:pt idx="1712">
                  <c:v>4.1380000000000002E-3</c:v>
                </c:pt>
                <c:pt idx="1713">
                  <c:v>4.1029999999999999E-3</c:v>
                </c:pt>
                <c:pt idx="1714">
                  <c:v>4.1229999999999999E-3</c:v>
                </c:pt>
                <c:pt idx="1715">
                  <c:v>4.0980000000000001E-3</c:v>
                </c:pt>
                <c:pt idx="1716">
                  <c:v>4.0879999999999996E-3</c:v>
                </c:pt>
                <c:pt idx="1717">
                  <c:v>4.0439999999999999E-3</c:v>
                </c:pt>
                <c:pt idx="1718">
                  <c:v>4.0150000000000003E-3</c:v>
                </c:pt>
                <c:pt idx="1719">
                  <c:v>4.0150000000000003E-3</c:v>
                </c:pt>
                <c:pt idx="1720">
                  <c:v>4.0350000000000004E-3</c:v>
                </c:pt>
                <c:pt idx="1721">
                  <c:v>4.0249999999999999E-3</c:v>
                </c:pt>
                <c:pt idx="1722">
                  <c:v>4.0540000000000003E-3</c:v>
                </c:pt>
                <c:pt idx="1723">
                  <c:v>4.0489999999999996E-3</c:v>
                </c:pt>
                <c:pt idx="1724">
                  <c:v>4.0400000000000002E-3</c:v>
                </c:pt>
                <c:pt idx="1725">
                  <c:v>4.0400000000000002E-3</c:v>
                </c:pt>
                <c:pt idx="1726">
                  <c:v>4.0350000000000004E-3</c:v>
                </c:pt>
                <c:pt idx="1727">
                  <c:v>4.0439999999999999E-3</c:v>
                </c:pt>
                <c:pt idx="1728">
                  <c:v>4.0200000000000001E-3</c:v>
                </c:pt>
                <c:pt idx="1729">
                  <c:v>4.0150000000000003E-3</c:v>
                </c:pt>
                <c:pt idx="1730">
                  <c:v>4.0099999999999997E-3</c:v>
                </c:pt>
                <c:pt idx="1731">
                  <c:v>4.0200000000000001E-3</c:v>
                </c:pt>
                <c:pt idx="1732">
                  <c:v>4.0150000000000003E-3</c:v>
                </c:pt>
                <c:pt idx="1733">
                  <c:v>4.0400000000000002E-3</c:v>
                </c:pt>
                <c:pt idx="1734">
                  <c:v>4.0249999999999999E-3</c:v>
                </c:pt>
                <c:pt idx="1735">
                  <c:v>3.9579999999999997E-3</c:v>
                </c:pt>
                <c:pt idx="1736">
                  <c:v>3.9300000000000003E-3</c:v>
                </c:pt>
                <c:pt idx="1737">
                  <c:v>3.934E-3</c:v>
                </c:pt>
                <c:pt idx="1738">
                  <c:v>3.9630000000000004E-3</c:v>
                </c:pt>
                <c:pt idx="1739">
                  <c:v>3.9439999999999996E-3</c:v>
                </c:pt>
                <c:pt idx="1740">
                  <c:v>3.9300000000000003E-3</c:v>
                </c:pt>
                <c:pt idx="1741">
                  <c:v>3.9389999999999998E-3</c:v>
                </c:pt>
                <c:pt idx="1742">
                  <c:v>3.9300000000000003E-3</c:v>
                </c:pt>
                <c:pt idx="1743">
                  <c:v>3.9389999999999998E-3</c:v>
                </c:pt>
                <c:pt idx="1744">
                  <c:v>3.9529999999999999E-3</c:v>
                </c:pt>
                <c:pt idx="1745">
                  <c:v>3.934E-3</c:v>
                </c:pt>
                <c:pt idx="1746">
                  <c:v>3.9439999999999996E-3</c:v>
                </c:pt>
                <c:pt idx="1747">
                  <c:v>3.9439999999999996E-3</c:v>
                </c:pt>
                <c:pt idx="1748">
                  <c:v>3.9389999999999998E-3</c:v>
                </c:pt>
                <c:pt idx="1749">
                  <c:v>3.9439999999999996E-3</c:v>
                </c:pt>
                <c:pt idx="1750">
                  <c:v>3.934E-3</c:v>
                </c:pt>
                <c:pt idx="1751">
                  <c:v>3.934E-3</c:v>
                </c:pt>
                <c:pt idx="1752">
                  <c:v>3.9579999999999997E-3</c:v>
                </c:pt>
                <c:pt idx="1753">
                  <c:v>3.934E-3</c:v>
                </c:pt>
                <c:pt idx="1754">
                  <c:v>3.9389999999999998E-3</c:v>
                </c:pt>
                <c:pt idx="1755">
                  <c:v>3.9389999999999998E-3</c:v>
                </c:pt>
                <c:pt idx="1756">
                  <c:v>3.967E-3</c:v>
                </c:pt>
                <c:pt idx="1757">
                  <c:v>3.967E-3</c:v>
                </c:pt>
                <c:pt idx="1758">
                  <c:v>3.9769999999999996E-3</c:v>
                </c:pt>
                <c:pt idx="1759">
                  <c:v>3.9579999999999997E-3</c:v>
                </c:pt>
                <c:pt idx="1760">
                  <c:v>3.9300000000000003E-3</c:v>
                </c:pt>
                <c:pt idx="1761">
                  <c:v>3.934E-3</c:v>
                </c:pt>
                <c:pt idx="1762">
                  <c:v>3.9630000000000004E-3</c:v>
                </c:pt>
                <c:pt idx="1763">
                  <c:v>3.9579999999999997E-3</c:v>
                </c:pt>
                <c:pt idx="1764">
                  <c:v>3.9579999999999997E-3</c:v>
                </c:pt>
                <c:pt idx="1765">
                  <c:v>3.934E-3</c:v>
                </c:pt>
                <c:pt idx="1766">
                  <c:v>3.9579999999999997E-3</c:v>
                </c:pt>
                <c:pt idx="1767">
                  <c:v>3.934E-3</c:v>
                </c:pt>
                <c:pt idx="1768">
                  <c:v>3.9630000000000004E-3</c:v>
                </c:pt>
                <c:pt idx="1769">
                  <c:v>3.934E-3</c:v>
                </c:pt>
                <c:pt idx="1770">
                  <c:v>3.9630000000000004E-3</c:v>
                </c:pt>
                <c:pt idx="1771">
                  <c:v>3.9579999999999997E-3</c:v>
                </c:pt>
                <c:pt idx="1772">
                  <c:v>3.9529999999999999E-3</c:v>
                </c:pt>
                <c:pt idx="1773">
                  <c:v>3.9579999999999997E-3</c:v>
                </c:pt>
                <c:pt idx="1774">
                  <c:v>3.9490000000000003E-3</c:v>
                </c:pt>
                <c:pt idx="1775">
                  <c:v>3.9199999999999999E-3</c:v>
                </c:pt>
                <c:pt idx="1776">
                  <c:v>3.9529999999999999E-3</c:v>
                </c:pt>
                <c:pt idx="1777">
                  <c:v>3.9579999999999997E-3</c:v>
                </c:pt>
                <c:pt idx="1778">
                  <c:v>3.9389999999999998E-3</c:v>
                </c:pt>
                <c:pt idx="1779">
                  <c:v>3.9389999999999998E-3</c:v>
                </c:pt>
                <c:pt idx="1780">
                  <c:v>3.9300000000000003E-3</c:v>
                </c:pt>
                <c:pt idx="1781">
                  <c:v>3.9630000000000004E-3</c:v>
                </c:pt>
                <c:pt idx="1782">
                  <c:v>3.934E-3</c:v>
                </c:pt>
                <c:pt idx="1783">
                  <c:v>3.9389999999999998E-3</c:v>
                </c:pt>
                <c:pt idx="1784">
                  <c:v>3.9389999999999998E-3</c:v>
                </c:pt>
                <c:pt idx="1785">
                  <c:v>3.9249999999999997E-3</c:v>
                </c:pt>
                <c:pt idx="1786">
                  <c:v>3.967E-3</c:v>
                </c:pt>
                <c:pt idx="1787">
                  <c:v>3.9199999999999999E-3</c:v>
                </c:pt>
                <c:pt idx="1788">
                  <c:v>3.9300000000000003E-3</c:v>
                </c:pt>
                <c:pt idx="1789">
                  <c:v>3.901E-3</c:v>
                </c:pt>
                <c:pt idx="1790">
                  <c:v>3.901E-3</c:v>
                </c:pt>
                <c:pt idx="1791">
                  <c:v>3.8960000000000002E-3</c:v>
                </c:pt>
                <c:pt idx="1792">
                  <c:v>3.8920000000000001E-3</c:v>
                </c:pt>
                <c:pt idx="1793">
                  <c:v>3.901E-3</c:v>
                </c:pt>
                <c:pt idx="1794">
                  <c:v>3.8960000000000002E-3</c:v>
                </c:pt>
                <c:pt idx="1795">
                  <c:v>3.9249999999999997E-3</c:v>
                </c:pt>
                <c:pt idx="1796">
                  <c:v>3.9300000000000003E-3</c:v>
                </c:pt>
                <c:pt idx="1797">
                  <c:v>3.9199999999999999E-3</c:v>
                </c:pt>
                <c:pt idx="1798">
                  <c:v>3.9389999999999998E-3</c:v>
                </c:pt>
                <c:pt idx="1799">
                  <c:v>3.934E-3</c:v>
                </c:pt>
                <c:pt idx="1800">
                  <c:v>3.934E-3</c:v>
                </c:pt>
                <c:pt idx="1801">
                  <c:v>3.9389999999999998E-3</c:v>
                </c:pt>
                <c:pt idx="1802">
                  <c:v>3.9249999999999997E-3</c:v>
                </c:pt>
                <c:pt idx="1803">
                  <c:v>3.9110000000000004E-3</c:v>
                </c:pt>
                <c:pt idx="1804">
                  <c:v>3.9199999999999999E-3</c:v>
                </c:pt>
                <c:pt idx="1805">
                  <c:v>3.9389999999999998E-3</c:v>
                </c:pt>
                <c:pt idx="1806">
                  <c:v>3.9389999999999998E-3</c:v>
                </c:pt>
                <c:pt idx="1807">
                  <c:v>3.934E-3</c:v>
                </c:pt>
                <c:pt idx="1808">
                  <c:v>3.9439999999999996E-3</c:v>
                </c:pt>
                <c:pt idx="1809">
                  <c:v>3.9249999999999997E-3</c:v>
                </c:pt>
                <c:pt idx="1810">
                  <c:v>3.9110000000000004E-3</c:v>
                </c:pt>
                <c:pt idx="1811">
                  <c:v>3.9389999999999998E-3</c:v>
                </c:pt>
                <c:pt idx="1812">
                  <c:v>3.9249999999999997E-3</c:v>
                </c:pt>
                <c:pt idx="1813">
                  <c:v>3.9389999999999998E-3</c:v>
                </c:pt>
                <c:pt idx="1814">
                  <c:v>3.9300000000000003E-3</c:v>
                </c:pt>
                <c:pt idx="1815">
                  <c:v>3.9439999999999996E-3</c:v>
                </c:pt>
                <c:pt idx="1816">
                  <c:v>3.9389999999999998E-3</c:v>
                </c:pt>
                <c:pt idx="1817">
                  <c:v>3.9439999999999996E-3</c:v>
                </c:pt>
                <c:pt idx="1818">
                  <c:v>3.9439999999999996E-3</c:v>
                </c:pt>
                <c:pt idx="1819">
                  <c:v>3.934E-3</c:v>
                </c:pt>
                <c:pt idx="1820">
                  <c:v>3.9529999999999999E-3</c:v>
                </c:pt>
                <c:pt idx="1821">
                  <c:v>3.967E-3</c:v>
                </c:pt>
                <c:pt idx="1822">
                  <c:v>3.9490000000000003E-3</c:v>
                </c:pt>
                <c:pt idx="1823">
                  <c:v>3.9529999999999999E-3</c:v>
                </c:pt>
                <c:pt idx="1824">
                  <c:v>3.967E-3</c:v>
                </c:pt>
                <c:pt idx="1825">
                  <c:v>3.9579999999999997E-3</c:v>
                </c:pt>
                <c:pt idx="1826">
                  <c:v>3.9490000000000003E-3</c:v>
                </c:pt>
                <c:pt idx="1827">
                  <c:v>3.9199999999999999E-3</c:v>
                </c:pt>
                <c:pt idx="1828">
                  <c:v>3.754E-3</c:v>
                </c:pt>
                <c:pt idx="1829">
                  <c:v>3.7680000000000001E-3</c:v>
                </c:pt>
                <c:pt idx="1830">
                  <c:v>3.901E-3</c:v>
                </c:pt>
                <c:pt idx="1831">
                  <c:v>3.9439999999999996E-3</c:v>
                </c:pt>
                <c:pt idx="1832">
                  <c:v>3.9490000000000003E-3</c:v>
                </c:pt>
                <c:pt idx="1833">
                  <c:v>3.9389999999999998E-3</c:v>
                </c:pt>
                <c:pt idx="1834">
                  <c:v>3.9249999999999997E-3</c:v>
                </c:pt>
                <c:pt idx="1835">
                  <c:v>3.9389999999999998E-3</c:v>
                </c:pt>
                <c:pt idx="1836">
                  <c:v>3.9490000000000003E-3</c:v>
                </c:pt>
                <c:pt idx="1837">
                  <c:v>3.934E-3</c:v>
                </c:pt>
                <c:pt idx="1838">
                  <c:v>3.9249999999999997E-3</c:v>
                </c:pt>
                <c:pt idx="1839">
                  <c:v>3.9300000000000003E-3</c:v>
                </c:pt>
                <c:pt idx="1840">
                  <c:v>3.9389999999999998E-3</c:v>
                </c:pt>
                <c:pt idx="1841">
                  <c:v>3.9490000000000003E-3</c:v>
                </c:pt>
                <c:pt idx="1842">
                  <c:v>3.9490000000000003E-3</c:v>
                </c:pt>
                <c:pt idx="1843">
                  <c:v>3.9389999999999998E-3</c:v>
                </c:pt>
                <c:pt idx="1844">
                  <c:v>3.9389999999999998E-3</c:v>
                </c:pt>
                <c:pt idx="1845">
                  <c:v>3.9249999999999997E-3</c:v>
                </c:pt>
                <c:pt idx="1846">
                  <c:v>3.9249999999999997E-3</c:v>
                </c:pt>
                <c:pt idx="1847">
                  <c:v>3.9490000000000003E-3</c:v>
                </c:pt>
                <c:pt idx="1848">
                  <c:v>3.9490000000000003E-3</c:v>
                </c:pt>
                <c:pt idx="1849">
                  <c:v>3.9490000000000003E-3</c:v>
                </c:pt>
                <c:pt idx="1850">
                  <c:v>3.9439999999999996E-3</c:v>
                </c:pt>
                <c:pt idx="1851">
                  <c:v>3.9249999999999997E-3</c:v>
                </c:pt>
                <c:pt idx="1852">
                  <c:v>3.9389999999999998E-3</c:v>
                </c:pt>
                <c:pt idx="1853">
                  <c:v>3.934E-3</c:v>
                </c:pt>
                <c:pt idx="1854">
                  <c:v>3.9490000000000003E-3</c:v>
                </c:pt>
                <c:pt idx="1855">
                  <c:v>3.9490000000000003E-3</c:v>
                </c:pt>
                <c:pt idx="1856">
                  <c:v>3.9199999999999999E-3</c:v>
                </c:pt>
                <c:pt idx="1857">
                  <c:v>3.9490000000000003E-3</c:v>
                </c:pt>
                <c:pt idx="1858">
                  <c:v>3.9389999999999998E-3</c:v>
                </c:pt>
                <c:pt idx="1859">
                  <c:v>3.9490000000000003E-3</c:v>
                </c:pt>
                <c:pt idx="1860">
                  <c:v>3.9389999999999998E-3</c:v>
                </c:pt>
                <c:pt idx="1861">
                  <c:v>3.934E-3</c:v>
                </c:pt>
                <c:pt idx="1862">
                  <c:v>3.934E-3</c:v>
                </c:pt>
                <c:pt idx="1863">
                  <c:v>3.9389999999999998E-3</c:v>
                </c:pt>
                <c:pt idx="1864">
                  <c:v>3.9300000000000003E-3</c:v>
                </c:pt>
                <c:pt idx="1865">
                  <c:v>3.9389999999999998E-3</c:v>
                </c:pt>
                <c:pt idx="1866">
                  <c:v>3.9439999999999996E-3</c:v>
                </c:pt>
                <c:pt idx="1867">
                  <c:v>3.9300000000000003E-3</c:v>
                </c:pt>
                <c:pt idx="1868">
                  <c:v>3.9300000000000003E-3</c:v>
                </c:pt>
                <c:pt idx="1869">
                  <c:v>3.9300000000000003E-3</c:v>
                </c:pt>
                <c:pt idx="1870">
                  <c:v>3.9389999999999998E-3</c:v>
                </c:pt>
                <c:pt idx="1871">
                  <c:v>3.9490000000000003E-3</c:v>
                </c:pt>
                <c:pt idx="1872">
                  <c:v>3.9490000000000003E-3</c:v>
                </c:pt>
                <c:pt idx="1873">
                  <c:v>3.9300000000000003E-3</c:v>
                </c:pt>
                <c:pt idx="1874">
                  <c:v>3.9529999999999999E-3</c:v>
                </c:pt>
                <c:pt idx="1875">
                  <c:v>3.9300000000000003E-3</c:v>
                </c:pt>
                <c:pt idx="1876">
                  <c:v>3.9389999999999998E-3</c:v>
                </c:pt>
                <c:pt idx="1877">
                  <c:v>3.9300000000000003E-3</c:v>
                </c:pt>
                <c:pt idx="1878">
                  <c:v>3.9490000000000003E-3</c:v>
                </c:pt>
                <c:pt idx="1879">
                  <c:v>3.9579999999999997E-3</c:v>
                </c:pt>
                <c:pt idx="1880">
                  <c:v>3.9389999999999998E-3</c:v>
                </c:pt>
                <c:pt idx="1881">
                  <c:v>3.9389999999999998E-3</c:v>
                </c:pt>
                <c:pt idx="1882">
                  <c:v>3.9389999999999998E-3</c:v>
                </c:pt>
                <c:pt idx="1883">
                  <c:v>3.8779999999999999E-3</c:v>
                </c:pt>
                <c:pt idx="1884">
                  <c:v>3.8639999999999998E-3</c:v>
                </c:pt>
                <c:pt idx="1885">
                  <c:v>3.8920000000000001E-3</c:v>
                </c:pt>
                <c:pt idx="1886">
                  <c:v>3.8779999999999999E-3</c:v>
                </c:pt>
                <c:pt idx="1887">
                  <c:v>3.8779999999999999E-3</c:v>
                </c:pt>
                <c:pt idx="1888">
                  <c:v>3.8869999999999998E-3</c:v>
                </c:pt>
                <c:pt idx="1889">
                  <c:v>3.8920000000000001E-3</c:v>
                </c:pt>
                <c:pt idx="1890">
                  <c:v>3.901E-3</c:v>
                </c:pt>
                <c:pt idx="1891">
                  <c:v>3.8920000000000001E-3</c:v>
                </c:pt>
                <c:pt idx="1892">
                  <c:v>3.8920000000000001E-3</c:v>
                </c:pt>
                <c:pt idx="1893">
                  <c:v>3.8869999999999998E-3</c:v>
                </c:pt>
                <c:pt idx="1894">
                  <c:v>3.8639999999999998E-3</c:v>
                </c:pt>
                <c:pt idx="1895">
                  <c:v>3.8920000000000001E-3</c:v>
                </c:pt>
                <c:pt idx="1896">
                  <c:v>3.8779999999999999E-3</c:v>
                </c:pt>
                <c:pt idx="1897">
                  <c:v>3.901E-3</c:v>
                </c:pt>
                <c:pt idx="1898">
                  <c:v>3.9060000000000002E-3</c:v>
                </c:pt>
                <c:pt idx="1899">
                  <c:v>3.8960000000000002E-3</c:v>
                </c:pt>
                <c:pt idx="1900">
                  <c:v>3.8960000000000002E-3</c:v>
                </c:pt>
                <c:pt idx="1901">
                  <c:v>3.9060000000000002E-3</c:v>
                </c:pt>
                <c:pt idx="1902">
                  <c:v>3.8960000000000002E-3</c:v>
                </c:pt>
                <c:pt idx="1903">
                  <c:v>3.8779999999999999E-3</c:v>
                </c:pt>
                <c:pt idx="1904">
                  <c:v>3.8830000000000002E-3</c:v>
                </c:pt>
                <c:pt idx="1905">
                  <c:v>3.8869999999999998E-3</c:v>
                </c:pt>
                <c:pt idx="1906">
                  <c:v>3.9060000000000002E-3</c:v>
                </c:pt>
                <c:pt idx="1907">
                  <c:v>3.8960000000000002E-3</c:v>
                </c:pt>
                <c:pt idx="1908">
                  <c:v>3.8830000000000002E-3</c:v>
                </c:pt>
                <c:pt idx="1909">
                  <c:v>3.8960000000000002E-3</c:v>
                </c:pt>
                <c:pt idx="1910">
                  <c:v>3.8869999999999998E-3</c:v>
                </c:pt>
                <c:pt idx="1911">
                  <c:v>3.9060000000000002E-3</c:v>
                </c:pt>
                <c:pt idx="1912">
                  <c:v>3.8960000000000002E-3</c:v>
                </c:pt>
                <c:pt idx="1913">
                  <c:v>3.8920000000000001E-3</c:v>
                </c:pt>
                <c:pt idx="1914">
                  <c:v>3.9110000000000004E-3</c:v>
                </c:pt>
                <c:pt idx="1915">
                  <c:v>3.8960000000000002E-3</c:v>
                </c:pt>
                <c:pt idx="1916">
                  <c:v>3.8960000000000002E-3</c:v>
                </c:pt>
                <c:pt idx="1917">
                  <c:v>3.8960000000000002E-3</c:v>
                </c:pt>
                <c:pt idx="1918">
                  <c:v>3.9199999999999999E-3</c:v>
                </c:pt>
                <c:pt idx="1919">
                  <c:v>3.901E-3</c:v>
                </c:pt>
                <c:pt idx="1920">
                  <c:v>3.901E-3</c:v>
                </c:pt>
                <c:pt idx="1921">
                  <c:v>3.901E-3</c:v>
                </c:pt>
                <c:pt idx="1922">
                  <c:v>3.901E-3</c:v>
                </c:pt>
                <c:pt idx="1923">
                  <c:v>3.9150000000000001E-3</c:v>
                </c:pt>
                <c:pt idx="1924">
                  <c:v>3.8920000000000001E-3</c:v>
                </c:pt>
                <c:pt idx="1925">
                  <c:v>3.9150000000000001E-3</c:v>
                </c:pt>
                <c:pt idx="1926">
                  <c:v>3.9060000000000002E-3</c:v>
                </c:pt>
                <c:pt idx="1927">
                  <c:v>3.901E-3</c:v>
                </c:pt>
                <c:pt idx="1928">
                  <c:v>3.934E-3</c:v>
                </c:pt>
                <c:pt idx="1929">
                  <c:v>3.9199999999999999E-3</c:v>
                </c:pt>
                <c:pt idx="1930">
                  <c:v>3.9150000000000001E-3</c:v>
                </c:pt>
                <c:pt idx="1931">
                  <c:v>3.9249999999999997E-3</c:v>
                </c:pt>
                <c:pt idx="1932">
                  <c:v>3.8869999999999998E-3</c:v>
                </c:pt>
                <c:pt idx="1933">
                  <c:v>3.901E-3</c:v>
                </c:pt>
                <c:pt idx="1934">
                  <c:v>3.9110000000000004E-3</c:v>
                </c:pt>
                <c:pt idx="1935">
                  <c:v>3.8830000000000002E-3</c:v>
                </c:pt>
                <c:pt idx="1936">
                  <c:v>3.9150000000000001E-3</c:v>
                </c:pt>
                <c:pt idx="1937">
                  <c:v>3.9110000000000004E-3</c:v>
                </c:pt>
                <c:pt idx="1938">
                  <c:v>3.9150000000000001E-3</c:v>
                </c:pt>
                <c:pt idx="1939">
                  <c:v>3.9110000000000004E-3</c:v>
                </c:pt>
                <c:pt idx="1940">
                  <c:v>3.9150000000000001E-3</c:v>
                </c:pt>
                <c:pt idx="1941">
                  <c:v>3.9199999999999999E-3</c:v>
                </c:pt>
                <c:pt idx="1942">
                  <c:v>3.9110000000000004E-3</c:v>
                </c:pt>
                <c:pt idx="1943">
                  <c:v>3.9060000000000002E-3</c:v>
                </c:pt>
                <c:pt idx="1944">
                  <c:v>3.9060000000000002E-3</c:v>
                </c:pt>
                <c:pt idx="1945">
                  <c:v>3.9150000000000001E-3</c:v>
                </c:pt>
                <c:pt idx="1946">
                  <c:v>3.9110000000000004E-3</c:v>
                </c:pt>
                <c:pt idx="1947">
                  <c:v>3.9060000000000002E-3</c:v>
                </c:pt>
                <c:pt idx="1948">
                  <c:v>3.8960000000000002E-3</c:v>
                </c:pt>
                <c:pt idx="1949">
                  <c:v>3.9060000000000002E-3</c:v>
                </c:pt>
                <c:pt idx="1950">
                  <c:v>3.901E-3</c:v>
                </c:pt>
                <c:pt idx="1951">
                  <c:v>3.8960000000000002E-3</c:v>
                </c:pt>
                <c:pt idx="1952">
                  <c:v>3.8920000000000001E-3</c:v>
                </c:pt>
                <c:pt idx="1953">
                  <c:v>3.9060000000000002E-3</c:v>
                </c:pt>
                <c:pt idx="1954">
                  <c:v>3.901E-3</c:v>
                </c:pt>
                <c:pt idx="1955">
                  <c:v>3.9060000000000002E-3</c:v>
                </c:pt>
                <c:pt idx="1956">
                  <c:v>3.901E-3</c:v>
                </c:pt>
                <c:pt idx="1957">
                  <c:v>3.8920000000000001E-3</c:v>
                </c:pt>
                <c:pt idx="1958">
                  <c:v>3.8920000000000001E-3</c:v>
                </c:pt>
                <c:pt idx="1959">
                  <c:v>3.9249999999999997E-3</c:v>
                </c:pt>
                <c:pt idx="1960">
                  <c:v>3.9300000000000003E-3</c:v>
                </c:pt>
                <c:pt idx="1961">
                  <c:v>3.9150000000000001E-3</c:v>
                </c:pt>
                <c:pt idx="1962">
                  <c:v>3.9199999999999999E-3</c:v>
                </c:pt>
                <c:pt idx="1963">
                  <c:v>3.9199999999999999E-3</c:v>
                </c:pt>
                <c:pt idx="1964">
                  <c:v>3.9300000000000003E-3</c:v>
                </c:pt>
                <c:pt idx="1965">
                  <c:v>3.901E-3</c:v>
                </c:pt>
                <c:pt idx="1966">
                  <c:v>3.901E-3</c:v>
                </c:pt>
                <c:pt idx="1967">
                  <c:v>3.9300000000000003E-3</c:v>
                </c:pt>
                <c:pt idx="1968">
                  <c:v>3.9110000000000004E-3</c:v>
                </c:pt>
                <c:pt idx="1969">
                  <c:v>3.9060000000000002E-3</c:v>
                </c:pt>
                <c:pt idx="1970">
                  <c:v>3.9199999999999999E-3</c:v>
                </c:pt>
                <c:pt idx="1971">
                  <c:v>3.9060000000000002E-3</c:v>
                </c:pt>
                <c:pt idx="1972">
                  <c:v>3.8960000000000002E-3</c:v>
                </c:pt>
                <c:pt idx="1973">
                  <c:v>3.901E-3</c:v>
                </c:pt>
                <c:pt idx="1974">
                  <c:v>3.8639999999999998E-3</c:v>
                </c:pt>
                <c:pt idx="1975">
                  <c:v>3.9060000000000002E-3</c:v>
                </c:pt>
                <c:pt idx="1976">
                  <c:v>3.8960000000000002E-3</c:v>
                </c:pt>
                <c:pt idx="1977">
                  <c:v>3.8869999999999998E-3</c:v>
                </c:pt>
                <c:pt idx="1978">
                  <c:v>3.8830000000000002E-3</c:v>
                </c:pt>
                <c:pt idx="1979">
                  <c:v>3.8830000000000002E-3</c:v>
                </c:pt>
                <c:pt idx="1980">
                  <c:v>3.8920000000000001E-3</c:v>
                </c:pt>
                <c:pt idx="1981">
                  <c:v>3.869E-3</c:v>
                </c:pt>
                <c:pt idx="1982">
                  <c:v>3.8960000000000002E-3</c:v>
                </c:pt>
                <c:pt idx="1983">
                  <c:v>3.9060000000000002E-3</c:v>
                </c:pt>
                <c:pt idx="1984">
                  <c:v>3.8960000000000002E-3</c:v>
                </c:pt>
                <c:pt idx="1985">
                  <c:v>3.9150000000000001E-3</c:v>
                </c:pt>
                <c:pt idx="1986">
                  <c:v>3.901E-3</c:v>
                </c:pt>
                <c:pt idx="1987">
                  <c:v>3.9060000000000002E-3</c:v>
                </c:pt>
                <c:pt idx="1988">
                  <c:v>3.901E-3</c:v>
                </c:pt>
                <c:pt idx="1989">
                  <c:v>3.901E-3</c:v>
                </c:pt>
                <c:pt idx="1990">
                  <c:v>3.8869999999999998E-3</c:v>
                </c:pt>
                <c:pt idx="1991">
                  <c:v>3.901E-3</c:v>
                </c:pt>
                <c:pt idx="1992">
                  <c:v>3.8869999999999998E-3</c:v>
                </c:pt>
                <c:pt idx="1993">
                  <c:v>3.8869999999999998E-3</c:v>
                </c:pt>
                <c:pt idx="1994">
                  <c:v>3.901E-3</c:v>
                </c:pt>
                <c:pt idx="1995">
                  <c:v>3.8869999999999998E-3</c:v>
                </c:pt>
                <c:pt idx="1996">
                  <c:v>3.8869999999999998E-3</c:v>
                </c:pt>
                <c:pt idx="1997">
                  <c:v>3.8869999999999998E-3</c:v>
                </c:pt>
                <c:pt idx="1998">
                  <c:v>3.8869999999999998E-3</c:v>
                </c:pt>
                <c:pt idx="1999">
                  <c:v>3.8920000000000001E-3</c:v>
                </c:pt>
                <c:pt idx="2000">
                  <c:v>3.9060000000000002E-3</c:v>
                </c:pt>
                <c:pt idx="2001">
                  <c:v>3.8830000000000002E-3</c:v>
                </c:pt>
                <c:pt idx="2002">
                  <c:v>3.8920000000000001E-3</c:v>
                </c:pt>
                <c:pt idx="2003">
                  <c:v>3.9060000000000002E-3</c:v>
                </c:pt>
                <c:pt idx="2004">
                  <c:v>3.9150000000000001E-3</c:v>
                </c:pt>
                <c:pt idx="2005">
                  <c:v>3.9060000000000002E-3</c:v>
                </c:pt>
                <c:pt idx="2006">
                  <c:v>3.9060000000000002E-3</c:v>
                </c:pt>
                <c:pt idx="2007">
                  <c:v>3.901E-3</c:v>
                </c:pt>
                <c:pt idx="2008">
                  <c:v>3.8830000000000002E-3</c:v>
                </c:pt>
                <c:pt idx="2009">
                  <c:v>3.9110000000000004E-3</c:v>
                </c:pt>
                <c:pt idx="2010">
                  <c:v>3.901E-3</c:v>
                </c:pt>
                <c:pt idx="2011">
                  <c:v>3.8779999999999999E-3</c:v>
                </c:pt>
                <c:pt idx="2012">
                  <c:v>3.9060000000000002E-3</c:v>
                </c:pt>
                <c:pt idx="2013">
                  <c:v>3.9110000000000004E-3</c:v>
                </c:pt>
                <c:pt idx="2014">
                  <c:v>3.8869999999999998E-3</c:v>
                </c:pt>
                <c:pt idx="2015">
                  <c:v>3.8920000000000001E-3</c:v>
                </c:pt>
                <c:pt idx="2016">
                  <c:v>3.9060000000000002E-3</c:v>
                </c:pt>
                <c:pt idx="2017">
                  <c:v>3.9110000000000004E-3</c:v>
                </c:pt>
                <c:pt idx="2018">
                  <c:v>3.9150000000000001E-3</c:v>
                </c:pt>
                <c:pt idx="2019">
                  <c:v>3.9060000000000002E-3</c:v>
                </c:pt>
                <c:pt idx="2020">
                  <c:v>3.9150000000000001E-3</c:v>
                </c:pt>
                <c:pt idx="2021">
                  <c:v>3.8960000000000002E-3</c:v>
                </c:pt>
                <c:pt idx="2022">
                  <c:v>3.901E-3</c:v>
                </c:pt>
                <c:pt idx="2023">
                  <c:v>3.8869999999999998E-3</c:v>
                </c:pt>
                <c:pt idx="2024">
                  <c:v>3.8960000000000002E-3</c:v>
                </c:pt>
                <c:pt idx="2025">
                  <c:v>3.8920000000000001E-3</c:v>
                </c:pt>
                <c:pt idx="2026">
                  <c:v>3.8869999999999998E-3</c:v>
                </c:pt>
                <c:pt idx="2027">
                  <c:v>3.8920000000000001E-3</c:v>
                </c:pt>
                <c:pt idx="2028">
                  <c:v>3.8830000000000002E-3</c:v>
                </c:pt>
                <c:pt idx="2029">
                  <c:v>3.8730000000000001E-3</c:v>
                </c:pt>
                <c:pt idx="2030">
                  <c:v>3.869E-3</c:v>
                </c:pt>
                <c:pt idx="2031">
                  <c:v>3.8869999999999998E-3</c:v>
                </c:pt>
                <c:pt idx="2032">
                  <c:v>3.8869999999999998E-3</c:v>
                </c:pt>
                <c:pt idx="2033">
                  <c:v>3.8549999999999999E-3</c:v>
                </c:pt>
                <c:pt idx="2034">
                  <c:v>3.869E-3</c:v>
                </c:pt>
                <c:pt idx="2035">
                  <c:v>3.8639999999999998E-3</c:v>
                </c:pt>
                <c:pt idx="2036">
                  <c:v>3.8549999999999999E-3</c:v>
                </c:pt>
                <c:pt idx="2037">
                  <c:v>3.8730000000000001E-3</c:v>
                </c:pt>
                <c:pt idx="2038">
                  <c:v>3.8730000000000001E-3</c:v>
                </c:pt>
                <c:pt idx="2039">
                  <c:v>3.859E-3</c:v>
                </c:pt>
                <c:pt idx="2040">
                  <c:v>3.8549999999999999E-3</c:v>
                </c:pt>
                <c:pt idx="2041">
                  <c:v>3.846E-3</c:v>
                </c:pt>
                <c:pt idx="2042">
                  <c:v>3.859E-3</c:v>
                </c:pt>
                <c:pt idx="2043">
                  <c:v>3.859E-3</c:v>
                </c:pt>
                <c:pt idx="2044">
                  <c:v>3.8409999999999998E-3</c:v>
                </c:pt>
                <c:pt idx="2045">
                  <c:v>3.836E-3</c:v>
                </c:pt>
                <c:pt idx="2046">
                  <c:v>3.8730000000000001E-3</c:v>
                </c:pt>
                <c:pt idx="2047">
                  <c:v>3.8639999999999998E-3</c:v>
                </c:pt>
                <c:pt idx="2048">
                  <c:v>3.8639999999999998E-3</c:v>
                </c:pt>
                <c:pt idx="2049">
                  <c:v>3.869E-3</c:v>
                </c:pt>
                <c:pt idx="2050">
                  <c:v>3.8319999999999999E-3</c:v>
                </c:pt>
                <c:pt idx="2051">
                  <c:v>3.8500000000000001E-3</c:v>
                </c:pt>
                <c:pt idx="2052">
                  <c:v>3.8639999999999998E-3</c:v>
                </c:pt>
                <c:pt idx="2053">
                  <c:v>3.859E-3</c:v>
                </c:pt>
                <c:pt idx="2054">
                  <c:v>3.869E-3</c:v>
                </c:pt>
                <c:pt idx="2055">
                  <c:v>3.846E-3</c:v>
                </c:pt>
                <c:pt idx="2056">
                  <c:v>3.859E-3</c:v>
                </c:pt>
                <c:pt idx="2057">
                  <c:v>3.859E-3</c:v>
                </c:pt>
                <c:pt idx="2058">
                  <c:v>3.8409999999999998E-3</c:v>
                </c:pt>
                <c:pt idx="2059">
                  <c:v>3.8319999999999999E-3</c:v>
                </c:pt>
                <c:pt idx="2060">
                  <c:v>3.8639999999999998E-3</c:v>
                </c:pt>
                <c:pt idx="2061">
                  <c:v>3.8549999999999999E-3</c:v>
                </c:pt>
                <c:pt idx="2062">
                  <c:v>3.8549999999999999E-3</c:v>
                </c:pt>
                <c:pt idx="2063">
                  <c:v>3.859E-3</c:v>
                </c:pt>
                <c:pt idx="2064">
                  <c:v>3.8639999999999998E-3</c:v>
                </c:pt>
                <c:pt idx="2065">
                  <c:v>3.8500000000000001E-3</c:v>
                </c:pt>
                <c:pt idx="2066">
                  <c:v>3.859E-3</c:v>
                </c:pt>
                <c:pt idx="2067">
                  <c:v>3.8639999999999998E-3</c:v>
                </c:pt>
                <c:pt idx="2068">
                  <c:v>3.8500000000000001E-3</c:v>
                </c:pt>
                <c:pt idx="2069">
                  <c:v>3.8549999999999999E-3</c:v>
                </c:pt>
                <c:pt idx="2070">
                  <c:v>3.8500000000000001E-3</c:v>
                </c:pt>
                <c:pt idx="2071">
                  <c:v>3.836E-3</c:v>
                </c:pt>
                <c:pt idx="2072">
                  <c:v>3.8500000000000001E-3</c:v>
                </c:pt>
                <c:pt idx="2073">
                  <c:v>3.8409999999999998E-3</c:v>
                </c:pt>
                <c:pt idx="2074">
                  <c:v>3.8180000000000002E-3</c:v>
                </c:pt>
                <c:pt idx="2075">
                  <c:v>3.859E-3</c:v>
                </c:pt>
                <c:pt idx="2076">
                  <c:v>3.836E-3</c:v>
                </c:pt>
                <c:pt idx="2077">
                  <c:v>3.859E-3</c:v>
                </c:pt>
                <c:pt idx="2078">
                  <c:v>3.8549999999999999E-3</c:v>
                </c:pt>
                <c:pt idx="2079">
                  <c:v>3.8639999999999998E-3</c:v>
                </c:pt>
                <c:pt idx="2080">
                  <c:v>3.846E-3</c:v>
                </c:pt>
                <c:pt idx="2081">
                  <c:v>3.869E-3</c:v>
                </c:pt>
                <c:pt idx="2082">
                  <c:v>3.8639999999999998E-3</c:v>
                </c:pt>
                <c:pt idx="2083">
                  <c:v>3.859E-3</c:v>
                </c:pt>
                <c:pt idx="2084">
                  <c:v>3.8730000000000001E-3</c:v>
                </c:pt>
                <c:pt idx="2085">
                  <c:v>3.8639999999999998E-3</c:v>
                </c:pt>
                <c:pt idx="2086">
                  <c:v>3.859E-3</c:v>
                </c:pt>
                <c:pt idx="2087">
                  <c:v>3.859E-3</c:v>
                </c:pt>
                <c:pt idx="2088">
                  <c:v>3.823E-3</c:v>
                </c:pt>
                <c:pt idx="2089">
                  <c:v>3.823E-3</c:v>
                </c:pt>
                <c:pt idx="2090">
                  <c:v>3.8549999999999999E-3</c:v>
                </c:pt>
                <c:pt idx="2091">
                  <c:v>3.8639999999999998E-3</c:v>
                </c:pt>
                <c:pt idx="2092">
                  <c:v>3.8639999999999998E-3</c:v>
                </c:pt>
                <c:pt idx="2093">
                  <c:v>3.859E-3</c:v>
                </c:pt>
                <c:pt idx="2094">
                  <c:v>3.7090000000000001E-3</c:v>
                </c:pt>
                <c:pt idx="2095">
                  <c:v>3.705E-3</c:v>
                </c:pt>
                <c:pt idx="2096">
                  <c:v>3.7139999999999999E-3</c:v>
                </c:pt>
                <c:pt idx="2097">
                  <c:v>3.7090000000000001E-3</c:v>
                </c:pt>
                <c:pt idx="2098">
                  <c:v>3.7000000000000002E-3</c:v>
                </c:pt>
                <c:pt idx="2099">
                  <c:v>3.7450000000000001E-3</c:v>
                </c:pt>
                <c:pt idx="2100">
                  <c:v>3.7230000000000002E-3</c:v>
                </c:pt>
                <c:pt idx="2101">
                  <c:v>3.7320000000000001E-3</c:v>
                </c:pt>
                <c:pt idx="2102">
                  <c:v>3.7000000000000002E-3</c:v>
                </c:pt>
                <c:pt idx="2103">
                  <c:v>3.7139999999999999E-3</c:v>
                </c:pt>
                <c:pt idx="2104">
                  <c:v>3.7139999999999999E-3</c:v>
                </c:pt>
                <c:pt idx="2105">
                  <c:v>3.7230000000000002E-3</c:v>
                </c:pt>
                <c:pt idx="2106">
                  <c:v>3.7230000000000002E-3</c:v>
                </c:pt>
                <c:pt idx="2107">
                  <c:v>3.7360000000000002E-3</c:v>
                </c:pt>
                <c:pt idx="2108">
                  <c:v>3.741E-3</c:v>
                </c:pt>
                <c:pt idx="2109">
                  <c:v>3.7139999999999999E-3</c:v>
                </c:pt>
                <c:pt idx="2110">
                  <c:v>3.7269999999999998E-3</c:v>
                </c:pt>
                <c:pt idx="2111">
                  <c:v>3.741E-3</c:v>
                </c:pt>
                <c:pt idx="2112">
                  <c:v>3.7000000000000002E-3</c:v>
                </c:pt>
                <c:pt idx="2113">
                  <c:v>3.6909999999999998E-3</c:v>
                </c:pt>
                <c:pt idx="2114">
                  <c:v>3.7320000000000001E-3</c:v>
                </c:pt>
                <c:pt idx="2115">
                  <c:v>3.7139999999999999E-3</c:v>
                </c:pt>
                <c:pt idx="2116">
                  <c:v>3.7230000000000002E-3</c:v>
                </c:pt>
                <c:pt idx="2117">
                  <c:v>3.7000000000000002E-3</c:v>
                </c:pt>
                <c:pt idx="2118">
                  <c:v>3.7450000000000001E-3</c:v>
                </c:pt>
                <c:pt idx="2119">
                  <c:v>3.741E-3</c:v>
                </c:pt>
                <c:pt idx="2120">
                  <c:v>3.741E-3</c:v>
                </c:pt>
                <c:pt idx="2121">
                  <c:v>3.7139999999999999E-3</c:v>
                </c:pt>
                <c:pt idx="2122">
                  <c:v>3.7139999999999999E-3</c:v>
                </c:pt>
                <c:pt idx="2123">
                  <c:v>3.718E-3</c:v>
                </c:pt>
                <c:pt idx="2124">
                  <c:v>3.7090000000000001E-3</c:v>
                </c:pt>
                <c:pt idx="2125">
                  <c:v>3.6909999999999998E-3</c:v>
                </c:pt>
                <c:pt idx="2126">
                  <c:v>3.7090000000000001E-3</c:v>
                </c:pt>
                <c:pt idx="2127">
                  <c:v>3.7269999999999998E-3</c:v>
                </c:pt>
                <c:pt idx="2128">
                  <c:v>3.7499999999999999E-3</c:v>
                </c:pt>
                <c:pt idx="2129">
                  <c:v>3.7590000000000002E-3</c:v>
                </c:pt>
                <c:pt idx="2130">
                  <c:v>3.7230000000000002E-3</c:v>
                </c:pt>
                <c:pt idx="2131">
                  <c:v>3.7320000000000001E-3</c:v>
                </c:pt>
                <c:pt idx="2132">
                  <c:v>3.6830000000000001E-3</c:v>
                </c:pt>
                <c:pt idx="2133">
                  <c:v>3.7090000000000001E-3</c:v>
                </c:pt>
                <c:pt idx="2134">
                  <c:v>3.7139999999999999E-3</c:v>
                </c:pt>
                <c:pt idx="2135">
                  <c:v>3.6960000000000001E-3</c:v>
                </c:pt>
                <c:pt idx="2136">
                  <c:v>3.6649999999999999E-3</c:v>
                </c:pt>
                <c:pt idx="2137">
                  <c:v>3.6519999999999999E-3</c:v>
                </c:pt>
                <c:pt idx="2138">
                  <c:v>3.6389999999999999E-3</c:v>
                </c:pt>
                <c:pt idx="2139">
                  <c:v>3.63E-3</c:v>
                </c:pt>
                <c:pt idx="2140">
                  <c:v>3.6080000000000001E-3</c:v>
                </c:pt>
                <c:pt idx="2141">
                  <c:v>3.6480000000000002E-3</c:v>
                </c:pt>
                <c:pt idx="2142">
                  <c:v>3.6350000000000002E-3</c:v>
                </c:pt>
                <c:pt idx="2143">
                  <c:v>3.6350000000000002E-3</c:v>
                </c:pt>
                <c:pt idx="2144">
                  <c:v>3.6259999999999999E-3</c:v>
                </c:pt>
                <c:pt idx="2145">
                  <c:v>3.6129999999999999E-3</c:v>
                </c:pt>
                <c:pt idx="2146">
                  <c:v>3.6259999999999999E-3</c:v>
                </c:pt>
                <c:pt idx="2147">
                  <c:v>3.6210000000000001E-3</c:v>
                </c:pt>
                <c:pt idx="2148">
                  <c:v>3.6259999999999999E-3</c:v>
                </c:pt>
                <c:pt idx="2149">
                  <c:v>3.6080000000000001E-3</c:v>
                </c:pt>
                <c:pt idx="2150">
                  <c:v>3.617E-3</c:v>
                </c:pt>
                <c:pt idx="2151">
                  <c:v>3.5999999999999999E-3</c:v>
                </c:pt>
                <c:pt idx="2152">
                  <c:v>3.604E-3</c:v>
                </c:pt>
                <c:pt idx="2153">
                  <c:v>3.604E-3</c:v>
                </c:pt>
                <c:pt idx="2154">
                  <c:v>3.591E-3</c:v>
                </c:pt>
                <c:pt idx="2155">
                  <c:v>3.5699999999999998E-3</c:v>
                </c:pt>
                <c:pt idx="2156">
                  <c:v>3.5739999999999999E-3</c:v>
                </c:pt>
                <c:pt idx="2157">
                  <c:v>3.5699999999999998E-3</c:v>
                </c:pt>
                <c:pt idx="2158">
                  <c:v>3.5530000000000002E-3</c:v>
                </c:pt>
                <c:pt idx="2159">
                  <c:v>3.5699999999999998E-3</c:v>
                </c:pt>
                <c:pt idx="2160">
                  <c:v>3.591E-3</c:v>
                </c:pt>
                <c:pt idx="2161">
                  <c:v>3.5739999999999999E-3</c:v>
                </c:pt>
                <c:pt idx="2162">
                  <c:v>3.5869999999999999E-3</c:v>
                </c:pt>
                <c:pt idx="2163">
                  <c:v>3.604E-3</c:v>
                </c:pt>
                <c:pt idx="2164">
                  <c:v>3.578E-3</c:v>
                </c:pt>
                <c:pt idx="2165">
                  <c:v>3.578E-3</c:v>
                </c:pt>
                <c:pt idx="2166">
                  <c:v>3.5739999999999999E-3</c:v>
                </c:pt>
                <c:pt idx="2167">
                  <c:v>3.5999999999999999E-3</c:v>
                </c:pt>
                <c:pt idx="2168">
                  <c:v>3.578E-3</c:v>
                </c:pt>
                <c:pt idx="2169">
                  <c:v>3.6080000000000001E-3</c:v>
                </c:pt>
                <c:pt idx="2170">
                  <c:v>3.604E-3</c:v>
                </c:pt>
                <c:pt idx="2171">
                  <c:v>3.5869999999999999E-3</c:v>
                </c:pt>
                <c:pt idx="2172">
                  <c:v>3.5950000000000001E-3</c:v>
                </c:pt>
                <c:pt idx="2173">
                  <c:v>3.578E-3</c:v>
                </c:pt>
                <c:pt idx="2174">
                  <c:v>3.5999999999999999E-3</c:v>
                </c:pt>
                <c:pt idx="2175">
                  <c:v>3.6080000000000001E-3</c:v>
                </c:pt>
                <c:pt idx="2176">
                  <c:v>3.617E-3</c:v>
                </c:pt>
                <c:pt idx="2177">
                  <c:v>3.5739999999999999E-3</c:v>
                </c:pt>
                <c:pt idx="2178">
                  <c:v>3.6080000000000001E-3</c:v>
                </c:pt>
                <c:pt idx="2179">
                  <c:v>3.5999999999999999E-3</c:v>
                </c:pt>
                <c:pt idx="2180">
                  <c:v>3.591E-3</c:v>
                </c:pt>
                <c:pt idx="2181">
                  <c:v>3.5820000000000001E-3</c:v>
                </c:pt>
                <c:pt idx="2182">
                  <c:v>3.604E-3</c:v>
                </c:pt>
                <c:pt idx="2183">
                  <c:v>3.578E-3</c:v>
                </c:pt>
                <c:pt idx="2184">
                  <c:v>3.5569999999999998E-3</c:v>
                </c:pt>
                <c:pt idx="2185">
                  <c:v>3.5869999999999999E-3</c:v>
                </c:pt>
                <c:pt idx="2186">
                  <c:v>3.5820000000000001E-3</c:v>
                </c:pt>
                <c:pt idx="2187">
                  <c:v>3.5950000000000001E-3</c:v>
                </c:pt>
                <c:pt idx="2188">
                  <c:v>3.6080000000000001E-3</c:v>
                </c:pt>
                <c:pt idx="2189">
                  <c:v>3.578E-3</c:v>
                </c:pt>
                <c:pt idx="2190">
                  <c:v>3.578E-3</c:v>
                </c:pt>
                <c:pt idx="2191">
                  <c:v>3.5699999999999998E-3</c:v>
                </c:pt>
                <c:pt idx="2192">
                  <c:v>3.5699999999999998E-3</c:v>
                </c:pt>
                <c:pt idx="2193">
                  <c:v>3.5479999999999999E-3</c:v>
                </c:pt>
                <c:pt idx="2194">
                  <c:v>3.5739999999999999E-3</c:v>
                </c:pt>
                <c:pt idx="2195">
                  <c:v>3.5739999999999999E-3</c:v>
                </c:pt>
                <c:pt idx="2196">
                  <c:v>3.5439999999999998E-3</c:v>
                </c:pt>
                <c:pt idx="2197">
                  <c:v>3.5479999999999999E-3</c:v>
                </c:pt>
                <c:pt idx="2198">
                  <c:v>3.5439999999999998E-3</c:v>
                </c:pt>
                <c:pt idx="2199">
                  <c:v>3.5360000000000001E-3</c:v>
                </c:pt>
                <c:pt idx="2200">
                  <c:v>3.5569999999999998E-3</c:v>
                </c:pt>
                <c:pt idx="2201">
                  <c:v>3.5609999999999999E-3</c:v>
                </c:pt>
                <c:pt idx="2202">
                  <c:v>3.5309999999999999E-3</c:v>
                </c:pt>
                <c:pt idx="2203">
                  <c:v>3.5400000000000002E-3</c:v>
                </c:pt>
                <c:pt idx="2204">
                  <c:v>3.5360000000000001E-3</c:v>
                </c:pt>
                <c:pt idx="2205">
                  <c:v>3.5569999999999998E-3</c:v>
                </c:pt>
                <c:pt idx="2206">
                  <c:v>3.5479999999999999E-3</c:v>
                </c:pt>
                <c:pt idx="2207">
                  <c:v>3.5439999999999998E-3</c:v>
                </c:pt>
                <c:pt idx="2208">
                  <c:v>3.5400000000000002E-3</c:v>
                </c:pt>
                <c:pt idx="2209">
                  <c:v>3.5479999999999999E-3</c:v>
                </c:pt>
                <c:pt idx="2210">
                  <c:v>3.5400000000000002E-3</c:v>
                </c:pt>
                <c:pt idx="2211">
                  <c:v>3.5400000000000002E-3</c:v>
                </c:pt>
                <c:pt idx="2212">
                  <c:v>3.565E-3</c:v>
                </c:pt>
                <c:pt idx="2213">
                  <c:v>3.5439999999999998E-3</c:v>
                </c:pt>
                <c:pt idx="2214">
                  <c:v>3.5400000000000002E-3</c:v>
                </c:pt>
                <c:pt idx="2215">
                  <c:v>3.5569999999999998E-3</c:v>
                </c:pt>
                <c:pt idx="2216">
                  <c:v>3.565E-3</c:v>
                </c:pt>
                <c:pt idx="2217">
                  <c:v>3.565E-3</c:v>
                </c:pt>
                <c:pt idx="2218">
                  <c:v>3.5569999999999998E-3</c:v>
                </c:pt>
                <c:pt idx="2219">
                  <c:v>3.5569999999999998E-3</c:v>
                </c:pt>
                <c:pt idx="2220">
                  <c:v>3.5699999999999998E-3</c:v>
                </c:pt>
                <c:pt idx="2221">
                  <c:v>3.5569999999999998E-3</c:v>
                </c:pt>
                <c:pt idx="2222">
                  <c:v>3.5400000000000002E-3</c:v>
                </c:pt>
                <c:pt idx="2223">
                  <c:v>3.5609999999999999E-3</c:v>
                </c:pt>
                <c:pt idx="2224">
                  <c:v>3.565E-3</c:v>
                </c:pt>
                <c:pt idx="2225">
                  <c:v>3.506E-3</c:v>
                </c:pt>
                <c:pt idx="2226">
                  <c:v>3.4889999999999999E-3</c:v>
                </c:pt>
                <c:pt idx="2227">
                  <c:v>3.493E-3</c:v>
                </c:pt>
                <c:pt idx="2228">
                  <c:v>3.4849999999999998E-3</c:v>
                </c:pt>
                <c:pt idx="2229">
                  <c:v>3.5140000000000002E-3</c:v>
                </c:pt>
                <c:pt idx="2230">
                  <c:v>3.5230000000000001E-3</c:v>
                </c:pt>
                <c:pt idx="2231">
                  <c:v>3.5140000000000002E-3</c:v>
                </c:pt>
                <c:pt idx="2232">
                  <c:v>3.5010000000000002E-3</c:v>
                </c:pt>
                <c:pt idx="2233">
                  <c:v>3.519E-3</c:v>
                </c:pt>
                <c:pt idx="2234">
                  <c:v>3.5010000000000002E-3</c:v>
                </c:pt>
                <c:pt idx="2235">
                  <c:v>3.519E-3</c:v>
                </c:pt>
                <c:pt idx="2236">
                  <c:v>3.5270000000000002E-3</c:v>
                </c:pt>
                <c:pt idx="2237">
                  <c:v>3.4889999999999999E-3</c:v>
                </c:pt>
                <c:pt idx="2238">
                  <c:v>3.5010000000000002E-3</c:v>
                </c:pt>
                <c:pt idx="2239">
                  <c:v>3.5140000000000002E-3</c:v>
                </c:pt>
                <c:pt idx="2240">
                  <c:v>3.493E-3</c:v>
                </c:pt>
                <c:pt idx="2241">
                  <c:v>3.5270000000000002E-3</c:v>
                </c:pt>
                <c:pt idx="2242">
                  <c:v>3.506E-3</c:v>
                </c:pt>
                <c:pt idx="2243">
                  <c:v>3.5010000000000002E-3</c:v>
                </c:pt>
                <c:pt idx="2244">
                  <c:v>3.5230000000000001E-3</c:v>
                </c:pt>
                <c:pt idx="2245">
                  <c:v>3.5270000000000002E-3</c:v>
                </c:pt>
                <c:pt idx="2246">
                  <c:v>3.5270000000000002E-3</c:v>
                </c:pt>
                <c:pt idx="2247">
                  <c:v>3.5230000000000001E-3</c:v>
                </c:pt>
                <c:pt idx="2248">
                  <c:v>3.5230000000000001E-3</c:v>
                </c:pt>
                <c:pt idx="2249">
                  <c:v>3.5100000000000001E-3</c:v>
                </c:pt>
                <c:pt idx="2250">
                  <c:v>3.5230000000000001E-3</c:v>
                </c:pt>
                <c:pt idx="2251">
                  <c:v>3.5100000000000001E-3</c:v>
                </c:pt>
                <c:pt idx="2252">
                  <c:v>3.5010000000000002E-3</c:v>
                </c:pt>
                <c:pt idx="2253">
                  <c:v>3.5010000000000002E-3</c:v>
                </c:pt>
                <c:pt idx="2254">
                  <c:v>3.493E-3</c:v>
                </c:pt>
                <c:pt idx="2255">
                  <c:v>3.4849999999999998E-3</c:v>
                </c:pt>
                <c:pt idx="2256">
                  <c:v>3.5010000000000002E-3</c:v>
                </c:pt>
                <c:pt idx="2257">
                  <c:v>3.4719999999999998E-3</c:v>
                </c:pt>
                <c:pt idx="2258">
                  <c:v>3.506E-3</c:v>
                </c:pt>
                <c:pt idx="2259">
                  <c:v>3.4770000000000001E-3</c:v>
                </c:pt>
                <c:pt idx="2260">
                  <c:v>3.4970000000000001E-3</c:v>
                </c:pt>
                <c:pt idx="2261">
                  <c:v>3.5010000000000002E-3</c:v>
                </c:pt>
                <c:pt idx="2262">
                  <c:v>3.5010000000000002E-3</c:v>
                </c:pt>
                <c:pt idx="2263">
                  <c:v>3.4810000000000002E-3</c:v>
                </c:pt>
                <c:pt idx="2264">
                  <c:v>3.5010000000000002E-3</c:v>
                </c:pt>
                <c:pt idx="2265">
                  <c:v>3.4429999999999999E-3</c:v>
                </c:pt>
                <c:pt idx="2266">
                  <c:v>3.4269999999999999E-3</c:v>
                </c:pt>
                <c:pt idx="2267">
                  <c:v>3.4520000000000002E-3</c:v>
                </c:pt>
                <c:pt idx="2268">
                  <c:v>3.4429999999999999E-3</c:v>
                </c:pt>
                <c:pt idx="2269">
                  <c:v>3.4390000000000002E-3</c:v>
                </c:pt>
                <c:pt idx="2270">
                  <c:v>3.4229999999999998E-3</c:v>
                </c:pt>
                <c:pt idx="2271">
                  <c:v>3.4350000000000001E-3</c:v>
                </c:pt>
                <c:pt idx="2272">
                  <c:v>3.4350000000000001E-3</c:v>
                </c:pt>
                <c:pt idx="2273">
                  <c:v>3.4429999999999999E-3</c:v>
                </c:pt>
                <c:pt idx="2274">
                  <c:v>3.4390000000000002E-3</c:v>
                </c:pt>
                <c:pt idx="2275">
                  <c:v>3.431E-3</c:v>
                </c:pt>
                <c:pt idx="2276">
                  <c:v>3.493E-3</c:v>
                </c:pt>
                <c:pt idx="2277">
                  <c:v>3.5100000000000001E-3</c:v>
                </c:pt>
                <c:pt idx="2278">
                  <c:v>3.506E-3</c:v>
                </c:pt>
                <c:pt idx="2279">
                  <c:v>3.506E-3</c:v>
                </c:pt>
                <c:pt idx="2280">
                  <c:v>3.5140000000000002E-3</c:v>
                </c:pt>
                <c:pt idx="2281">
                  <c:v>3.7810000000000001E-3</c:v>
                </c:pt>
                <c:pt idx="2282">
                  <c:v>3.7629999999999999E-3</c:v>
                </c:pt>
                <c:pt idx="2283">
                  <c:v>3.6740000000000002E-3</c:v>
                </c:pt>
                <c:pt idx="2284">
                  <c:v>3.656E-3</c:v>
                </c:pt>
                <c:pt idx="2285">
                  <c:v>3.6740000000000002E-3</c:v>
                </c:pt>
                <c:pt idx="2286">
                  <c:v>3.6519999999999999E-3</c:v>
                </c:pt>
                <c:pt idx="2287">
                  <c:v>3.6480000000000002E-3</c:v>
                </c:pt>
                <c:pt idx="2288">
                  <c:v>3.6779999999999998E-3</c:v>
                </c:pt>
                <c:pt idx="2289">
                  <c:v>3.6519999999999999E-3</c:v>
                </c:pt>
                <c:pt idx="2290">
                  <c:v>3.6610000000000002E-3</c:v>
                </c:pt>
                <c:pt idx="2291">
                  <c:v>3.6779999999999998E-3</c:v>
                </c:pt>
                <c:pt idx="2292">
                  <c:v>3.6610000000000002E-3</c:v>
                </c:pt>
                <c:pt idx="2293">
                  <c:v>3.6740000000000002E-3</c:v>
                </c:pt>
                <c:pt idx="2294">
                  <c:v>3.6779999999999998E-3</c:v>
                </c:pt>
                <c:pt idx="2295">
                  <c:v>3.6480000000000002E-3</c:v>
                </c:pt>
                <c:pt idx="2296">
                  <c:v>3.6700000000000001E-3</c:v>
                </c:pt>
                <c:pt idx="2297">
                  <c:v>3.6740000000000002E-3</c:v>
                </c:pt>
                <c:pt idx="2298">
                  <c:v>3.6610000000000002E-3</c:v>
                </c:pt>
                <c:pt idx="2299">
                  <c:v>3.6480000000000002E-3</c:v>
                </c:pt>
                <c:pt idx="2300">
                  <c:v>3.6649999999999999E-3</c:v>
                </c:pt>
                <c:pt idx="2301">
                  <c:v>3.6480000000000002E-3</c:v>
                </c:pt>
                <c:pt idx="2302">
                  <c:v>3.6610000000000002E-3</c:v>
                </c:pt>
                <c:pt idx="2303">
                  <c:v>3.5230000000000001E-3</c:v>
                </c:pt>
                <c:pt idx="2304">
                  <c:v>3.5439999999999998E-3</c:v>
                </c:pt>
                <c:pt idx="2305">
                  <c:v>3.5439999999999998E-3</c:v>
                </c:pt>
                <c:pt idx="2306">
                  <c:v>3.5270000000000002E-3</c:v>
                </c:pt>
                <c:pt idx="2307">
                  <c:v>3.5360000000000001E-3</c:v>
                </c:pt>
                <c:pt idx="2308">
                  <c:v>3.5439999999999998E-3</c:v>
                </c:pt>
                <c:pt idx="2309">
                  <c:v>3.5400000000000002E-3</c:v>
                </c:pt>
                <c:pt idx="2310">
                  <c:v>3.5400000000000002E-3</c:v>
                </c:pt>
                <c:pt idx="2311">
                  <c:v>3.5270000000000002E-3</c:v>
                </c:pt>
                <c:pt idx="2312">
                  <c:v>3.5270000000000002E-3</c:v>
                </c:pt>
                <c:pt idx="2313">
                  <c:v>3.5230000000000001E-3</c:v>
                </c:pt>
                <c:pt idx="2314">
                  <c:v>3.5400000000000002E-3</c:v>
                </c:pt>
                <c:pt idx="2315">
                  <c:v>3.5140000000000002E-3</c:v>
                </c:pt>
                <c:pt idx="2316">
                  <c:v>3.5530000000000002E-3</c:v>
                </c:pt>
                <c:pt idx="2317">
                  <c:v>3.5400000000000002E-3</c:v>
                </c:pt>
                <c:pt idx="2318">
                  <c:v>3.5400000000000002E-3</c:v>
                </c:pt>
                <c:pt idx="2319">
                  <c:v>3.5360000000000001E-3</c:v>
                </c:pt>
                <c:pt idx="2320">
                  <c:v>3.5309999999999999E-3</c:v>
                </c:pt>
                <c:pt idx="2321">
                  <c:v>3.5400000000000002E-3</c:v>
                </c:pt>
                <c:pt idx="2322">
                  <c:v>3.506E-3</c:v>
                </c:pt>
                <c:pt idx="2323">
                  <c:v>3.5140000000000002E-3</c:v>
                </c:pt>
                <c:pt idx="2324">
                  <c:v>3.5010000000000002E-3</c:v>
                </c:pt>
                <c:pt idx="2325">
                  <c:v>3.4770000000000001E-3</c:v>
                </c:pt>
                <c:pt idx="2326">
                  <c:v>3.5010000000000002E-3</c:v>
                </c:pt>
                <c:pt idx="2327">
                  <c:v>3.4810000000000002E-3</c:v>
                </c:pt>
                <c:pt idx="2328">
                  <c:v>3.4970000000000001E-3</c:v>
                </c:pt>
                <c:pt idx="2329">
                  <c:v>3.506E-3</c:v>
                </c:pt>
                <c:pt idx="2330">
                  <c:v>3.5010000000000002E-3</c:v>
                </c:pt>
                <c:pt idx="2331">
                  <c:v>3.4889999999999999E-3</c:v>
                </c:pt>
                <c:pt idx="2332">
                  <c:v>3.506E-3</c:v>
                </c:pt>
                <c:pt idx="2333">
                  <c:v>3.4810000000000002E-3</c:v>
                </c:pt>
                <c:pt idx="2334">
                  <c:v>3.5010000000000002E-3</c:v>
                </c:pt>
                <c:pt idx="2335">
                  <c:v>3.4970000000000001E-3</c:v>
                </c:pt>
                <c:pt idx="2336">
                  <c:v>3.506E-3</c:v>
                </c:pt>
                <c:pt idx="2337">
                  <c:v>3.506E-3</c:v>
                </c:pt>
                <c:pt idx="2338">
                  <c:v>3.4810000000000002E-3</c:v>
                </c:pt>
                <c:pt idx="2339">
                  <c:v>3.4770000000000001E-3</c:v>
                </c:pt>
                <c:pt idx="2340">
                  <c:v>3.4770000000000001E-3</c:v>
                </c:pt>
                <c:pt idx="2341">
                  <c:v>3.4680000000000002E-3</c:v>
                </c:pt>
                <c:pt idx="2342">
                  <c:v>3.4719999999999998E-3</c:v>
                </c:pt>
                <c:pt idx="2343">
                  <c:v>3.4810000000000002E-3</c:v>
                </c:pt>
                <c:pt idx="2344">
                  <c:v>3.4849999999999998E-3</c:v>
                </c:pt>
                <c:pt idx="2345">
                  <c:v>3.4770000000000001E-3</c:v>
                </c:pt>
                <c:pt idx="2346">
                  <c:v>3.4849999999999998E-3</c:v>
                </c:pt>
                <c:pt idx="2347">
                  <c:v>3.506E-3</c:v>
                </c:pt>
                <c:pt idx="2348">
                  <c:v>3.5100000000000001E-3</c:v>
                </c:pt>
                <c:pt idx="2349">
                  <c:v>3.5140000000000002E-3</c:v>
                </c:pt>
                <c:pt idx="2350">
                  <c:v>3.4849999999999998E-3</c:v>
                </c:pt>
                <c:pt idx="2351">
                  <c:v>3.5010000000000002E-3</c:v>
                </c:pt>
                <c:pt idx="2352">
                  <c:v>3.4810000000000002E-3</c:v>
                </c:pt>
                <c:pt idx="2353">
                  <c:v>3.493E-3</c:v>
                </c:pt>
                <c:pt idx="2354">
                  <c:v>3.4810000000000002E-3</c:v>
                </c:pt>
                <c:pt idx="2355">
                  <c:v>3.4719999999999998E-3</c:v>
                </c:pt>
                <c:pt idx="2356">
                  <c:v>3.4889999999999999E-3</c:v>
                </c:pt>
                <c:pt idx="2357">
                  <c:v>3.46E-3</c:v>
                </c:pt>
                <c:pt idx="2358">
                  <c:v>3.4719999999999998E-3</c:v>
                </c:pt>
                <c:pt idx="2359">
                  <c:v>3.4719999999999998E-3</c:v>
                </c:pt>
                <c:pt idx="2360">
                  <c:v>3.5010000000000002E-3</c:v>
                </c:pt>
                <c:pt idx="2361">
                  <c:v>3.4719999999999998E-3</c:v>
                </c:pt>
                <c:pt idx="2362">
                  <c:v>3.4770000000000001E-3</c:v>
                </c:pt>
                <c:pt idx="2363">
                  <c:v>3.4810000000000002E-3</c:v>
                </c:pt>
                <c:pt idx="2364">
                  <c:v>3.4640000000000001E-3</c:v>
                </c:pt>
                <c:pt idx="2365">
                  <c:v>3.5010000000000002E-3</c:v>
                </c:pt>
                <c:pt idx="2366">
                  <c:v>3.4970000000000001E-3</c:v>
                </c:pt>
                <c:pt idx="2367">
                  <c:v>3.4099999999999998E-3</c:v>
                </c:pt>
                <c:pt idx="2368">
                  <c:v>3.4060000000000002E-3</c:v>
                </c:pt>
                <c:pt idx="2369">
                  <c:v>3.4229999999999998E-3</c:v>
                </c:pt>
                <c:pt idx="2370">
                  <c:v>3.4060000000000002E-3</c:v>
                </c:pt>
                <c:pt idx="2371">
                  <c:v>3.4020000000000001E-3</c:v>
                </c:pt>
                <c:pt idx="2372">
                  <c:v>3.4020000000000001E-3</c:v>
                </c:pt>
                <c:pt idx="2373">
                  <c:v>3.4099999999999998E-3</c:v>
                </c:pt>
                <c:pt idx="2374">
                  <c:v>3.4269999999999999E-3</c:v>
                </c:pt>
                <c:pt idx="2375">
                  <c:v>3.4350000000000001E-3</c:v>
                </c:pt>
                <c:pt idx="2376">
                  <c:v>3.4060000000000002E-3</c:v>
                </c:pt>
                <c:pt idx="2377">
                  <c:v>3.3860000000000001E-3</c:v>
                </c:pt>
                <c:pt idx="2378">
                  <c:v>3.4269999999999999E-3</c:v>
                </c:pt>
                <c:pt idx="2379">
                  <c:v>3.431E-3</c:v>
                </c:pt>
                <c:pt idx="2380">
                  <c:v>3.4139999999999999E-3</c:v>
                </c:pt>
                <c:pt idx="2381">
                  <c:v>3.4099999999999998E-3</c:v>
                </c:pt>
                <c:pt idx="2382">
                  <c:v>3.398E-3</c:v>
                </c:pt>
                <c:pt idx="2383">
                  <c:v>3.4099999999999998E-3</c:v>
                </c:pt>
                <c:pt idx="2384">
                  <c:v>3.4060000000000002E-3</c:v>
                </c:pt>
                <c:pt idx="2385">
                  <c:v>3.4390000000000002E-3</c:v>
                </c:pt>
                <c:pt idx="2386">
                  <c:v>3.4350000000000001E-3</c:v>
                </c:pt>
                <c:pt idx="2387">
                  <c:v>3.4099999999999998E-3</c:v>
                </c:pt>
                <c:pt idx="2388">
                  <c:v>3.4060000000000002E-3</c:v>
                </c:pt>
                <c:pt idx="2389">
                  <c:v>3.4190000000000002E-3</c:v>
                </c:pt>
                <c:pt idx="2390">
                  <c:v>3.4060000000000002E-3</c:v>
                </c:pt>
                <c:pt idx="2391">
                  <c:v>3.431E-3</c:v>
                </c:pt>
                <c:pt idx="2392">
                  <c:v>3.4060000000000002E-3</c:v>
                </c:pt>
                <c:pt idx="2393">
                  <c:v>3.4139999999999999E-3</c:v>
                </c:pt>
                <c:pt idx="2394">
                  <c:v>3.4020000000000001E-3</c:v>
                </c:pt>
                <c:pt idx="2395">
                  <c:v>3.4060000000000002E-3</c:v>
                </c:pt>
                <c:pt idx="2396">
                  <c:v>3.431E-3</c:v>
                </c:pt>
                <c:pt idx="2397">
                  <c:v>3.4390000000000002E-3</c:v>
                </c:pt>
                <c:pt idx="2398">
                  <c:v>3.4350000000000001E-3</c:v>
                </c:pt>
                <c:pt idx="2399">
                  <c:v>3.4099999999999998E-3</c:v>
                </c:pt>
                <c:pt idx="2400">
                  <c:v>3.4269999999999999E-3</c:v>
                </c:pt>
                <c:pt idx="2401">
                  <c:v>3.4229999999999998E-3</c:v>
                </c:pt>
                <c:pt idx="2402">
                  <c:v>3.4229999999999998E-3</c:v>
                </c:pt>
                <c:pt idx="2403">
                  <c:v>3.431E-3</c:v>
                </c:pt>
                <c:pt idx="2404">
                  <c:v>3.4020000000000001E-3</c:v>
                </c:pt>
                <c:pt idx="2405">
                  <c:v>3.4060000000000002E-3</c:v>
                </c:pt>
                <c:pt idx="2406">
                  <c:v>3.4190000000000002E-3</c:v>
                </c:pt>
                <c:pt idx="2407">
                  <c:v>3.4099999999999998E-3</c:v>
                </c:pt>
                <c:pt idx="2408">
                  <c:v>3.4390000000000002E-3</c:v>
                </c:pt>
                <c:pt idx="2409">
                  <c:v>3.4350000000000001E-3</c:v>
                </c:pt>
                <c:pt idx="2410">
                  <c:v>3.4429999999999999E-3</c:v>
                </c:pt>
                <c:pt idx="2411">
                  <c:v>3.4429999999999999E-3</c:v>
                </c:pt>
                <c:pt idx="2412">
                  <c:v>3.4480000000000001E-3</c:v>
                </c:pt>
                <c:pt idx="2413">
                  <c:v>3.4269999999999999E-3</c:v>
                </c:pt>
                <c:pt idx="2414">
                  <c:v>3.4060000000000002E-3</c:v>
                </c:pt>
                <c:pt idx="2415">
                  <c:v>3.431E-3</c:v>
                </c:pt>
                <c:pt idx="2416">
                  <c:v>3.4099999999999998E-3</c:v>
                </c:pt>
                <c:pt idx="2417">
                  <c:v>3.4099999999999998E-3</c:v>
                </c:pt>
                <c:pt idx="2418">
                  <c:v>3.431E-3</c:v>
                </c:pt>
                <c:pt idx="2419">
                  <c:v>3.4390000000000002E-3</c:v>
                </c:pt>
                <c:pt idx="2420">
                  <c:v>3.4390000000000002E-3</c:v>
                </c:pt>
                <c:pt idx="2421">
                  <c:v>3.4229999999999998E-3</c:v>
                </c:pt>
                <c:pt idx="2422">
                  <c:v>3.4190000000000002E-3</c:v>
                </c:pt>
                <c:pt idx="2423">
                  <c:v>3.4060000000000002E-3</c:v>
                </c:pt>
                <c:pt idx="2424">
                  <c:v>3.4060000000000002E-3</c:v>
                </c:pt>
                <c:pt idx="2425">
                  <c:v>3.4099999999999998E-3</c:v>
                </c:pt>
                <c:pt idx="2426">
                  <c:v>3.4269999999999999E-3</c:v>
                </c:pt>
                <c:pt idx="2427">
                  <c:v>3.4350000000000001E-3</c:v>
                </c:pt>
                <c:pt idx="2428">
                  <c:v>3.4190000000000002E-3</c:v>
                </c:pt>
                <c:pt idx="2429">
                  <c:v>3.4390000000000002E-3</c:v>
                </c:pt>
                <c:pt idx="2430">
                  <c:v>3.4350000000000001E-3</c:v>
                </c:pt>
                <c:pt idx="2431">
                  <c:v>3.4020000000000001E-3</c:v>
                </c:pt>
                <c:pt idx="2432">
                  <c:v>3.4390000000000002E-3</c:v>
                </c:pt>
                <c:pt idx="2433">
                  <c:v>3.4350000000000001E-3</c:v>
                </c:pt>
                <c:pt idx="2434">
                  <c:v>3.431E-3</c:v>
                </c:pt>
                <c:pt idx="2435">
                  <c:v>3.4099999999999998E-3</c:v>
                </c:pt>
                <c:pt idx="2436">
                  <c:v>3.4390000000000002E-3</c:v>
                </c:pt>
                <c:pt idx="2437">
                  <c:v>3.4390000000000002E-3</c:v>
                </c:pt>
                <c:pt idx="2438">
                  <c:v>3.4139999999999999E-3</c:v>
                </c:pt>
                <c:pt idx="2439">
                  <c:v>3.4060000000000002E-3</c:v>
                </c:pt>
                <c:pt idx="2440">
                  <c:v>3.4390000000000002E-3</c:v>
                </c:pt>
                <c:pt idx="2441">
                  <c:v>3.4139999999999999E-3</c:v>
                </c:pt>
                <c:pt idx="2442">
                  <c:v>3.4099999999999998E-3</c:v>
                </c:pt>
                <c:pt idx="2443">
                  <c:v>3.431E-3</c:v>
                </c:pt>
                <c:pt idx="2444">
                  <c:v>3.3050000000000002E-3</c:v>
                </c:pt>
                <c:pt idx="2445">
                  <c:v>3.3050000000000002E-3</c:v>
                </c:pt>
                <c:pt idx="2446">
                  <c:v>3.3210000000000002E-3</c:v>
                </c:pt>
                <c:pt idx="2447">
                  <c:v>3.3089999999999999E-3</c:v>
                </c:pt>
                <c:pt idx="2448">
                  <c:v>3.3419999999999999E-3</c:v>
                </c:pt>
                <c:pt idx="2449">
                  <c:v>3.313E-3</c:v>
                </c:pt>
                <c:pt idx="2450">
                  <c:v>3.3010000000000001E-3</c:v>
                </c:pt>
                <c:pt idx="2451">
                  <c:v>3.3089999999999999E-3</c:v>
                </c:pt>
                <c:pt idx="2452">
                  <c:v>3.3379999999999998E-3</c:v>
                </c:pt>
                <c:pt idx="2453">
                  <c:v>3.3419999999999999E-3</c:v>
                </c:pt>
                <c:pt idx="2454">
                  <c:v>3.3300000000000001E-3</c:v>
                </c:pt>
                <c:pt idx="2455">
                  <c:v>3.313E-3</c:v>
                </c:pt>
                <c:pt idx="2456">
                  <c:v>3.3170000000000001E-3</c:v>
                </c:pt>
                <c:pt idx="2457">
                  <c:v>3.3660000000000001E-3</c:v>
                </c:pt>
                <c:pt idx="2458">
                  <c:v>3.3170000000000001E-3</c:v>
                </c:pt>
                <c:pt idx="2459">
                  <c:v>3.3170000000000001E-3</c:v>
                </c:pt>
                <c:pt idx="2460">
                  <c:v>3.3419999999999999E-3</c:v>
                </c:pt>
                <c:pt idx="2461">
                  <c:v>3.3340000000000002E-3</c:v>
                </c:pt>
                <c:pt idx="2462">
                  <c:v>3.3500000000000001E-3</c:v>
                </c:pt>
                <c:pt idx="2463">
                  <c:v>3.3579999999999999E-3</c:v>
                </c:pt>
                <c:pt idx="2464">
                  <c:v>3.3340000000000002E-3</c:v>
                </c:pt>
                <c:pt idx="2465">
                  <c:v>3.3379999999999998E-3</c:v>
                </c:pt>
                <c:pt idx="2466">
                  <c:v>3.3660000000000001E-3</c:v>
                </c:pt>
                <c:pt idx="2467">
                  <c:v>3.326E-3</c:v>
                </c:pt>
                <c:pt idx="2468">
                  <c:v>3.3170000000000001E-3</c:v>
                </c:pt>
                <c:pt idx="2469">
                  <c:v>3.3660000000000001E-3</c:v>
                </c:pt>
                <c:pt idx="2470">
                  <c:v>3.3170000000000001E-3</c:v>
                </c:pt>
                <c:pt idx="2471">
                  <c:v>3.3340000000000002E-3</c:v>
                </c:pt>
                <c:pt idx="2472">
                  <c:v>3.362E-3</c:v>
                </c:pt>
                <c:pt idx="2473">
                  <c:v>3.3500000000000001E-3</c:v>
                </c:pt>
                <c:pt idx="2474">
                  <c:v>3.346E-3</c:v>
                </c:pt>
                <c:pt idx="2475">
                  <c:v>3.3379999999999998E-3</c:v>
                </c:pt>
                <c:pt idx="2476">
                  <c:v>3.3300000000000001E-3</c:v>
                </c:pt>
                <c:pt idx="2477">
                  <c:v>3.3210000000000002E-3</c:v>
                </c:pt>
                <c:pt idx="2478">
                  <c:v>3.3500000000000001E-3</c:v>
                </c:pt>
                <c:pt idx="2479">
                  <c:v>3.362E-3</c:v>
                </c:pt>
                <c:pt idx="2480">
                  <c:v>3.3540000000000002E-3</c:v>
                </c:pt>
                <c:pt idx="2481">
                  <c:v>3.3170000000000001E-3</c:v>
                </c:pt>
                <c:pt idx="2482">
                  <c:v>3.3500000000000001E-3</c:v>
                </c:pt>
                <c:pt idx="2483">
                  <c:v>3.3300000000000001E-3</c:v>
                </c:pt>
                <c:pt idx="2484">
                  <c:v>3.3540000000000002E-3</c:v>
                </c:pt>
                <c:pt idx="2485">
                  <c:v>3.3579999999999999E-3</c:v>
                </c:pt>
                <c:pt idx="2486">
                  <c:v>3.3340000000000002E-3</c:v>
                </c:pt>
                <c:pt idx="2487">
                  <c:v>3.3540000000000002E-3</c:v>
                </c:pt>
                <c:pt idx="2488">
                  <c:v>3.3500000000000001E-3</c:v>
                </c:pt>
                <c:pt idx="2489">
                  <c:v>3.313E-3</c:v>
                </c:pt>
                <c:pt idx="2490">
                  <c:v>3.3419999999999999E-3</c:v>
                </c:pt>
                <c:pt idx="2491">
                  <c:v>3.326E-3</c:v>
                </c:pt>
                <c:pt idx="2492">
                  <c:v>3.3170000000000001E-3</c:v>
                </c:pt>
                <c:pt idx="2493">
                  <c:v>3.326E-3</c:v>
                </c:pt>
                <c:pt idx="2494">
                  <c:v>3.3500000000000001E-3</c:v>
                </c:pt>
                <c:pt idx="2495">
                  <c:v>3.346E-3</c:v>
                </c:pt>
                <c:pt idx="2496">
                  <c:v>3.3340000000000002E-3</c:v>
                </c:pt>
                <c:pt idx="2497">
                  <c:v>3.3500000000000001E-3</c:v>
                </c:pt>
                <c:pt idx="2498">
                  <c:v>3.326E-3</c:v>
                </c:pt>
                <c:pt idx="2499">
                  <c:v>3.346E-3</c:v>
                </c:pt>
                <c:pt idx="2500">
                  <c:v>3.3500000000000001E-3</c:v>
                </c:pt>
                <c:pt idx="2501">
                  <c:v>3.3500000000000001E-3</c:v>
                </c:pt>
                <c:pt idx="2502">
                  <c:v>3.3170000000000001E-3</c:v>
                </c:pt>
                <c:pt idx="2503">
                  <c:v>3.3170000000000001E-3</c:v>
                </c:pt>
                <c:pt idx="2504">
                  <c:v>3.3170000000000001E-3</c:v>
                </c:pt>
                <c:pt idx="2505">
                  <c:v>3.313E-3</c:v>
                </c:pt>
                <c:pt idx="2506">
                  <c:v>3.3170000000000001E-3</c:v>
                </c:pt>
                <c:pt idx="2507">
                  <c:v>3.326E-3</c:v>
                </c:pt>
                <c:pt idx="2508">
                  <c:v>3.3210000000000002E-3</c:v>
                </c:pt>
                <c:pt idx="2509">
                  <c:v>3.3089999999999999E-3</c:v>
                </c:pt>
                <c:pt idx="2510">
                  <c:v>3.3419999999999999E-3</c:v>
                </c:pt>
                <c:pt idx="2511">
                  <c:v>3.3300000000000001E-3</c:v>
                </c:pt>
                <c:pt idx="2512">
                  <c:v>3.3340000000000002E-3</c:v>
                </c:pt>
                <c:pt idx="2513">
                  <c:v>3.3340000000000002E-3</c:v>
                </c:pt>
                <c:pt idx="2514">
                  <c:v>3.3419999999999999E-3</c:v>
                </c:pt>
                <c:pt idx="2515">
                  <c:v>3.313E-3</c:v>
                </c:pt>
                <c:pt idx="2516">
                  <c:v>3.3379999999999998E-3</c:v>
                </c:pt>
                <c:pt idx="2517">
                  <c:v>3.3050000000000002E-3</c:v>
                </c:pt>
                <c:pt idx="2518">
                  <c:v>3.3300000000000001E-3</c:v>
                </c:pt>
                <c:pt idx="2519">
                  <c:v>3.3379999999999998E-3</c:v>
                </c:pt>
                <c:pt idx="2520">
                  <c:v>3.3170000000000001E-3</c:v>
                </c:pt>
                <c:pt idx="2521">
                  <c:v>3.3089999999999999E-3</c:v>
                </c:pt>
                <c:pt idx="2522">
                  <c:v>3.3340000000000002E-3</c:v>
                </c:pt>
                <c:pt idx="2523">
                  <c:v>3.3089999999999999E-3</c:v>
                </c:pt>
                <c:pt idx="2524">
                  <c:v>3.3379999999999998E-3</c:v>
                </c:pt>
                <c:pt idx="2525">
                  <c:v>3.3379999999999998E-3</c:v>
                </c:pt>
                <c:pt idx="2526">
                  <c:v>3.3210000000000002E-3</c:v>
                </c:pt>
                <c:pt idx="2527">
                  <c:v>3.313E-3</c:v>
                </c:pt>
                <c:pt idx="2528">
                  <c:v>3.3089999999999999E-3</c:v>
                </c:pt>
                <c:pt idx="2529">
                  <c:v>3.313E-3</c:v>
                </c:pt>
                <c:pt idx="2530">
                  <c:v>3.346E-3</c:v>
                </c:pt>
                <c:pt idx="2531">
                  <c:v>3.3379999999999998E-3</c:v>
                </c:pt>
                <c:pt idx="2532">
                  <c:v>3.3300000000000001E-3</c:v>
                </c:pt>
                <c:pt idx="2533">
                  <c:v>3.3419999999999999E-3</c:v>
                </c:pt>
                <c:pt idx="2534">
                  <c:v>3.3500000000000001E-3</c:v>
                </c:pt>
                <c:pt idx="2535">
                  <c:v>3.3170000000000001E-3</c:v>
                </c:pt>
                <c:pt idx="2536">
                  <c:v>3.313E-3</c:v>
                </c:pt>
                <c:pt idx="2537">
                  <c:v>3.346E-3</c:v>
                </c:pt>
                <c:pt idx="2538">
                  <c:v>3.3540000000000002E-3</c:v>
                </c:pt>
                <c:pt idx="2539">
                  <c:v>3.3210000000000002E-3</c:v>
                </c:pt>
                <c:pt idx="2540">
                  <c:v>3.3379999999999998E-3</c:v>
                </c:pt>
                <c:pt idx="2541">
                  <c:v>3.3419999999999999E-3</c:v>
                </c:pt>
                <c:pt idx="2542">
                  <c:v>3.3300000000000001E-3</c:v>
                </c:pt>
                <c:pt idx="2543">
                  <c:v>3.346E-3</c:v>
                </c:pt>
                <c:pt idx="2544">
                  <c:v>3.3500000000000001E-3</c:v>
                </c:pt>
                <c:pt idx="2545">
                  <c:v>3.3700000000000002E-3</c:v>
                </c:pt>
                <c:pt idx="2546">
                  <c:v>3.3660000000000001E-3</c:v>
                </c:pt>
                <c:pt idx="2547">
                  <c:v>3.3739999999999998E-3</c:v>
                </c:pt>
                <c:pt idx="2548">
                  <c:v>3.346E-3</c:v>
                </c:pt>
                <c:pt idx="2549">
                  <c:v>3.3860000000000001E-3</c:v>
                </c:pt>
                <c:pt idx="2550">
                  <c:v>3.362E-3</c:v>
                </c:pt>
                <c:pt idx="2551">
                  <c:v>3.3540000000000002E-3</c:v>
                </c:pt>
                <c:pt idx="2552">
                  <c:v>3.3700000000000002E-3</c:v>
                </c:pt>
                <c:pt idx="2553">
                  <c:v>3.382E-3</c:v>
                </c:pt>
                <c:pt idx="2554">
                  <c:v>3.3579999999999999E-3</c:v>
                </c:pt>
                <c:pt idx="2555">
                  <c:v>3.382E-3</c:v>
                </c:pt>
                <c:pt idx="2556">
                  <c:v>3.3779999999999999E-3</c:v>
                </c:pt>
                <c:pt idx="2557">
                  <c:v>3.3579999999999999E-3</c:v>
                </c:pt>
                <c:pt idx="2558">
                  <c:v>3.3739999999999998E-3</c:v>
                </c:pt>
                <c:pt idx="2559">
                  <c:v>3.3739999999999998E-3</c:v>
                </c:pt>
                <c:pt idx="2560">
                  <c:v>3.4020000000000001E-3</c:v>
                </c:pt>
                <c:pt idx="2561">
                  <c:v>3.3700000000000002E-3</c:v>
                </c:pt>
                <c:pt idx="2562">
                  <c:v>3.362E-3</c:v>
                </c:pt>
                <c:pt idx="2563">
                  <c:v>3.3739999999999998E-3</c:v>
                </c:pt>
                <c:pt idx="2564">
                  <c:v>3.3939999999999999E-3</c:v>
                </c:pt>
                <c:pt idx="2565">
                  <c:v>3.4020000000000001E-3</c:v>
                </c:pt>
                <c:pt idx="2566">
                  <c:v>3.3660000000000001E-3</c:v>
                </c:pt>
                <c:pt idx="2567">
                  <c:v>3.3860000000000001E-3</c:v>
                </c:pt>
                <c:pt idx="2568">
                  <c:v>3.3939999999999999E-3</c:v>
                </c:pt>
                <c:pt idx="2569">
                  <c:v>3.3860000000000001E-3</c:v>
                </c:pt>
                <c:pt idx="2570">
                  <c:v>3.4060000000000002E-3</c:v>
                </c:pt>
                <c:pt idx="2571">
                  <c:v>3.3779999999999999E-3</c:v>
                </c:pt>
                <c:pt idx="2572">
                  <c:v>3.382E-3</c:v>
                </c:pt>
                <c:pt idx="2573">
                  <c:v>3.3739999999999998E-3</c:v>
                </c:pt>
                <c:pt idx="2574">
                  <c:v>3.398E-3</c:v>
                </c:pt>
                <c:pt idx="2575">
                  <c:v>3.398E-3</c:v>
                </c:pt>
                <c:pt idx="2576">
                  <c:v>3.398E-3</c:v>
                </c:pt>
                <c:pt idx="2577">
                  <c:v>3.3939999999999999E-3</c:v>
                </c:pt>
                <c:pt idx="2578">
                  <c:v>3.3700000000000002E-3</c:v>
                </c:pt>
                <c:pt idx="2579">
                  <c:v>3.362E-3</c:v>
                </c:pt>
                <c:pt idx="2580">
                  <c:v>3.3700000000000002E-3</c:v>
                </c:pt>
                <c:pt idx="2581">
                  <c:v>3.3739999999999998E-3</c:v>
                </c:pt>
                <c:pt idx="2582">
                  <c:v>3.3899999999999998E-3</c:v>
                </c:pt>
                <c:pt idx="2583">
                  <c:v>3.362E-3</c:v>
                </c:pt>
                <c:pt idx="2584">
                  <c:v>3.362E-3</c:v>
                </c:pt>
                <c:pt idx="2585">
                  <c:v>3.3739999999999998E-3</c:v>
                </c:pt>
                <c:pt idx="2586">
                  <c:v>3.3899999999999998E-3</c:v>
                </c:pt>
                <c:pt idx="2587">
                  <c:v>3.398E-3</c:v>
                </c:pt>
                <c:pt idx="2588">
                  <c:v>3.398E-3</c:v>
                </c:pt>
                <c:pt idx="2589">
                  <c:v>3.4099999999999998E-3</c:v>
                </c:pt>
                <c:pt idx="2590">
                  <c:v>3.4020000000000001E-3</c:v>
                </c:pt>
                <c:pt idx="2591">
                  <c:v>3.3899999999999998E-3</c:v>
                </c:pt>
                <c:pt idx="2592">
                  <c:v>3.3779999999999999E-3</c:v>
                </c:pt>
                <c:pt idx="2593">
                  <c:v>3.382E-3</c:v>
                </c:pt>
                <c:pt idx="2594">
                  <c:v>3.3899999999999998E-3</c:v>
                </c:pt>
                <c:pt idx="2595">
                  <c:v>3.398E-3</c:v>
                </c:pt>
                <c:pt idx="2596">
                  <c:v>3.3700000000000002E-3</c:v>
                </c:pt>
                <c:pt idx="2597">
                  <c:v>3.3660000000000001E-3</c:v>
                </c:pt>
                <c:pt idx="2598">
                  <c:v>3.3779999999999999E-3</c:v>
                </c:pt>
                <c:pt idx="2599">
                  <c:v>3.3899999999999998E-3</c:v>
                </c:pt>
                <c:pt idx="2600">
                  <c:v>3.4020000000000001E-3</c:v>
                </c:pt>
                <c:pt idx="2601">
                  <c:v>3.3899999999999998E-3</c:v>
                </c:pt>
                <c:pt idx="2602">
                  <c:v>3.4020000000000001E-3</c:v>
                </c:pt>
                <c:pt idx="2603">
                  <c:v>3.3860000000000001E-3</c:v>
                </c:pt>
                <c:pt idx="2604">
                  <c:v>3.3779999999999999E-3</c:v>
                </c:pt>
                <c:pt idx="2605">
                  <c:v>3.3779999999999999E-3</c:v>
                </c:pt>
                <c:pt idx="2606">
                  <c:v>3.3860000000000001E-3</c:v>
                </c:pt>
                <c:pt idx="2607">
                  <c:v>3.3739999999999998E-3</c:v>
                </c:pt>
                <c:pt idx="2608">
                  <c:v>3.398E-3</c:v>
                </c:pt>
                <c:pt idx="2609">
                  <c:v>3.1470000000000001E-3</c:v>
                </c:pt>
                <c:pt idx="2610">
                  <c:v>3.1319999999999998E-3</c:v>
                </c:pt>
                <c:pt idx="2611">
                  <c:v>3.1470000000000001E-3</c:v>
                </c:pt>
                <c:pt idx="2612">
                  <c:v>3.1549999999999998E-3</c:v>
                </c:pt>
                <c:pt idx="2613">
                  <c:v>3.1700000000000001E-3</c:v>
                </c:pt>
                <c:pt idx="2614">
                  <c:v>3.1319999999999998E-3</c:v>
                </c:pt>
                <c:pt idx="2615">
                  <c:v>3.1549999999999998E-3</c:v>
                </c:pt>
                <c:pt idx="2616">
                  <c:v>3.1359999999999999E-3</c:v>
                </c:pt>
                <c:pt idx="2617">
                  <c:v>3.1510000000000002E-3</c:v>
                </c:pt>
                <c:pt idx="2618">
                  <c:v>3.1619999999999999E-3</c:v>
                </c:pt>
                <c:pt idx="2619">
                  <c:v>3.1510000000000002E-3</c:v>
                </c:pt>
                <c:pt idx="2620">
                  <c:v>3.2000000000000002E-3</c:v>
                </c:pt>
                <c:pt idx="2621">
                  <c:v>3.189E-3</c:v>
                </c:pt>
                <c:pt idx="2622">
                  <c:v>3.2039999999999998E-3</c:v>
                </c:pt>
                <c:pt idx="2623">
                  <c:v>3.235E-3</c:v>
                </c:pt>
                <c:pt idx="2624">
                  <c:v>3.2160000000000001E-3</c:v>
                </c:pt>
                <c:pt idx="2625">
                  <c:v>3.2160000000000001E-3</c:v>
                </c:pt>
                <c:pt idx="2626">
                  <c:v>3.2160000000000001E-3</c:v>
                </c:pt>
                <c:pt idx="2627">
                  <c:v>3.2160000000000001E-3</c:v>
                </c:pt>
                <c:pt idx="2628">
                  <c:v>3.212E-3</c:v>
                </c:pt>
                <c:pt idx="2629">
                  <c:v>3.2079999999999999E-3</c:v>
                </c:pt>
                <c:pt idx="2630">
                  <c:v>3.2230000000000002E-3</c:v>
                </c:pt>
                <c:pt idx="2631">
                  <c:v>3.2309999999999999E-3</c:v>
                </c:pt>
                <c:pt idx="2632">
                  <c:v>3.2200000000000002E-3</c:v>
                </c:pt>
                <c:pt idx="2633">
                  <c:v>3.235E-3</c:v>
                </c:pt>
                <c:pt idx="2634">
                  <c:v>3.2230000000000002E-3</c:v>
                </c:pt>
                <c:pt idx="2635">
                  <c:v>3.2309999999999999E-3</c:v>
                </c:pt>
                <c:pt idx="2636">
                  <c:v>3.212E-3</c:v>
                </c:pt>
                <c:pt idx="2637">
                  <c:v>3.2230000000000002E-3</c:v>
                </c:pt>
                <c:pt idx="2638">
                  <c:v>3.2200000000000002E-3</c:v>
                </c:pt>
                <c:pt idx="2639">
                  <c:v>3.2309999999999999E-3</c:v>
                </c:pt>
                <c:pt idx="2640">
                  <c:v>3.2390000000000001E-3</c:v>
                </c:pt>
                <c:pt idx="2641">
                  <c:v>3.2309999999999999E-3</c:v>
                </c:pt>
                <c:pt idx="2642">
                  <c:v>3.2309999999999999E-3</c:v>
                </c:pt>
                <c:pt idx="2643">
                  <c:v>3.2200000000000002E-3</c:v>
                </c:pt>
                <c:pt idx="2644">
                  <c:v>3.212E-3</c:v>
                </c:pt>
                <c:pt idx="2645">
                  <c:v>3.2160000000000001E-3</c:v>
                </c:pt>
                <c:pt idx="2646">
                  <c:v>3.2469999999999999E-3</c:v>
                </c:pt>
                <c:pt idx="2647">
                  <c:v>3.2230000000000002E-3</c:v>
                </c:pt>
                <c:pt idx="2648">
                  <c:v>3.2550000000000001E-3</c:v>
                </c:pt>
                <c:pt idx="2649">
                  <c:v>3.2550000000000001E-3</c:v>
                </c:pt>
                <c:pt idx="2650">
                  <c:v>3.2550000000000001E-3</c:v>
                </c:pt>
                <c:pt idx="2651">
                  <c:v>3.2469999999999999E-3</c:v>
                </c:pt>
                <c:pt idx="2652">
                  <c:v>3.251E-3</c:v>
                </c:pt>
                <c:pt idx="2653">
                  <c:v>3.2550000000000001E-3</c:v>
                </c:pt>
                <c:pt idx="2654">
                  <c:v>3.258E-3</c:v>
                </c:pt>
                <c:pt idx="2655">
                  <c:v>3.2390000000000001E-3</c:v>
                </c:pt>
                <c:pt idx="2656">
                  <c:v>3.2390000000000001E-3</c:v>
                </c:pt>
                <c:pt idx="2657">
                  <c:v>3.2469999999999999E-3</c:v>
                </c:pt>
                <c:pt idx="2658">
                  <c:v>3.2269999999999998E-3</c:v>
                </c:pt>
                <c:pt idx="2659">
                  <c:v>3.251E-3</c:v>
                </c:pt>
                <c:pt idx="2660">
                  <c:v>3.251E-3</c:v>
                </c:pt>
                <c:pt idx="2661">
                  <c:v>3.2429999999999998E-3</c:v>
                </c:pt>
                <c:pt idx="2662">
                  <c:v>3.258E-3</c:v>
                </c:pt>
                <c:pt idx="2663">
                  <c:v>3.2390000000000001E-3</c:v>
                </c:pt>
                <c:pt idx="2664">
                  <c:v>3.2309999999999999E-3</c:v>
                </c:pt>
                <c:pt idx="2665">
                  <c:v>3.235E-3</c:v>
                </c:pt>
                <c:pt idx="2666">
                  <c:v>3.2429999999999998E-3</c:v>
                </c:pt>
                <c:pt idx="2667">
                  <c:v>3.258E-3</c:v>
                </c:pt>
                <c:pt idx="2668">
                  <c:v>3.2659999999999998E-3</c:v>
                </c:pt>
                <c:pt idx="2669">
                  <c:v>3.2659999999999998E-3</c:v>
                </c:pt>
                <c:pt idx="2670">
                  <c:v>3.258E-3</c:v>
                </c:pt>
                <c:pt idx="2671">
                  <c:v>3.2429999999999998E-3</c:v>
                </c:pt>
                <c:pt idx="2672">
                  <c:v>3.2469999999999999E-3</c:v>
                </c:pt>
                <c:pt idx="2673">
                  <c:v>3.2469999999999999E-3</c:v>
                </c:pt>
                <c:pt idx="2674">
                  <c:v>3.2780000000000001E-3</c:v>
                </c:pt>
                <c:pt idx="2675">
                  <c:v>3.2699999999999999E-3</c:v>
                </c:pt>
                <c:pt idx="2676">
                  <c:v>3.2780000000000001E-3</c:v>
                </c:pt>
                <c:pt idx="2677">
                  <c:v>3.251E-3</c:v>
                </c:pt>
                <c:pt idx="2678">
                  <c:v>3.251E-3</c:v>
                </c:pt>
                <c:pt idx="2679">
                  <c:v>3.2780000000000001E-3</c:v>
                </c:pt>
                <c:pt idx="2680">
                  <c:v>3.2620000000000001E-3</c:v>
                </c:pt>
                <c:pt idx="2681">
                  <c:v>3.2429999999999998E-3</c:v>
                </c:pt>
                <c:pt idx="2682">
                  <c:v>3.251E-3</c:v>
                </c:pt>
                <c:pt idx="2683">
                  <c:v>3.2780000000000001E-3</c:v>
                </c:pt>
                <c:pt idx="2684">
                  <c:v>3.2659999999999998E-3</c:v>
                </c:pt>
                <c:pt idx="2685">
                  <c:v>3.2820000000000002E-3</c:v>
                </c:pt>
                <c:pt idx="2686">
                  <c:v>3.274E-3</c:v>
                </c:pt>
                <c:pt idx="2687">
                  <c:v>3.2620000000000001E-3</c:v>
                </c:pt>
                <c:pt idx="2688">
                  <c:v>3.2699999999999999E-3</c:v>
                </c:pt>
                <c:pt idx="2689">
                  <c:v>3.2550000000000001E-3</c:v>
                </c:pt>
                <c:pt idx="2690">
                  <c:v>3.2659999999999998E-3</c:v>
                </c:pt>
                <c:pt idx="2691">
                  <c:v>3.2859999999999999E-3</c:v>
                </c:pt>
                <c:pt idx="2692">
                  <c:v>3.2659999999999998E-3</c:v>
                </c:pt>
                <c:pt idx="2693">
                  <c:v>3.2620000000000001E-3</c:v>
                </c:pt>
                <c:pt idx="2694">
                  <c:v>3.2820000000000002E-3</c:v>
                </c:pt>
                <c:pt idx="2695">
                  <c:v>3.2620000000000001E-3</c:v>
                </c:pt>
                <c:pt idx="2696">
                  <c:v>3.2620000000000001E-3</c:v>
                </c:pt>
                <c:pt idx="2697">
                  <c:v>3.2659999999999998E-3</c:v>
                </c:pt>
                <c:pt idx="2698">
                  <c:v>3.2859999999999999E-3</c:v>
                </c:pt>
                <c:pt idx="2699">
                  <c:v>3.297E-3</c:v>
                </c:pt>
                <c:pt idx="2700">
                  <c:v>3.2659999999999998E-3</c:v>
                </c:pt>
                <c:pt idx="2701">
                  <c:v>3.2820000000000002E-3</c:v>
                </c:pt>
                <c:pt idx="2702">
                  <c:v>3.2820000000000002E-3</c:v>
                </c:pt>
                <c:pt idx="2703">
                  <c:v>3.2820000000000002E-3</c:v>
                </c:pt>
                <c:pt idx="2704">
                  <c:v>3.2940000000000001E-3</c:v>
                </c:pt>
                <c:pt idx="2705">
                  <c:v>3.2820000000000002E-3</c:v>
                </c:pt>
                <c:pt idx="2706">
                  <c:v>3.2659999999999998E-3</c:v>
                </c:pt>
                <c:pt idx="2707">
                  <c:v>3.2620000000000001E-3</c:v>
                </c:pt>
                <c:pt idx="2708">
                  <c:v>3.2820000000000002E-3</c:v>
                </c:pt>
                <c:pt idx="2709">
                  <c:v>3.29E-3</c:v>
                </c:pt>
                <c:pt idx="2710">
                  <c:v>3.2859999999999999E-3</c:v>
                </c:pt>
                <c:pt idx="2711">
                  <c:v>3.29E-3</c:v>
                </c:pt>
                <c:pt idx="2712">
                  <c:v>3.2659999999999998E-3</c:v>
                </c:pt>
                <c:pt idx="2713">
                  <c:v>3.274E-3</c:v>
                </c:pt>
                <c:pt idx="2714">
                  <c:v>3.258E-3</c:v>
                </c:pt>
                <c:pt idx="2715">
                  <c:v>3.2940000000000001E-3</c:v>
                </c:pt>
                <c:pt idx="2716">
                  <c:v>3.2859999999999999E-3</c:v>
                </c:pt>
                <c:pt idx="2717">
                  <c:v>3.274E-3</c:v>
                </c:pt>
                <c:pt idx="2718">
                  <c:v>3.3899999999999998E-3</c:v>
                </c:pt>
                <c:pt idx="2719">
                  <c:v>3.4020000000000001E-3</c:v>
                </c:pt>
                <c:pt idx="2720">
                  <c:v>3.3739999999999998E-3</c:v>
                </c:pt>
                <c:pt idx="2721">
                  <c:v>3.4060000000000002E-3</c:v>
                </c:pt>
                <c:pt idx="2722">
                  <c:v>3.3899999999999998E-3</c:v>
                </c:pt>
                <c:pt idx="2723">
                  <c:v>3.4020000000000001E-3</c:v>
                </c:pt>
                <c:pt idx="2724">
                  <c:v>3.3700000000000002E-3</c:v>
                </c:pt>
                <c:pt idx="2725">
                  <c:v>3.3860000000000001E-3</c:v>
                </c:pt>
                <c:pt idx="2726">
                  <c:v>3.4060000000000002E-3</c:v>
                </c:pt>
                <c:pt idx="2727">
                  <c:v>3.4139999999999999E-3</c:v>
                </c:pt>
                <c:pt idx="2728">
                  <c:v>3.4020000000000001E-3</c:v>
                </c:pt>
                <c:pt idx="2729">
                  <c:v>3.4099999999999998E-3</c:v>
                </c:pt>
                <c:pt idx="2730">
                  <c:v>3.398E-3</c:v>
                </c:pt>
                <c:pt idx="2731">
                  <c:v>3.4060000000000002E-3</c:v>
                </c:pt>
                <c:pt idx="2732">
                  <c:v>3.4229999999999998E-3</c:v>
                </c:pt>
                <c:pt idx="2733">
                  <c:v>3.3860000000000001E-3</c:v>
                </c:pt>
                <c:pt idx="2734">
                  <c:v>3.398E-3</c:v>
                </c:pt>
                <c:pt idx="2735">
                  <c:v>3.4060000000000002E-3</c:v>
                </c:pt>
                <c:pt idx="2736">
                  <c:v>3.4099999999999998E-3</c:v>
                </c:pt>
                <c:pt idx="2737">
                  <c:v>3.4099999999999998E-3</c:v>
                </c:pt>
                <c:pt idx="2738">
                  <c:v>3.382E-3</c:v>
                </c:pt>
                <c:pt idx="2739">
                  <c:v>3.4020000000000001E-3</c:v>
                </c:pt>
                <c:pt idx="2740">
                  <c:v>3.4099999999999998E-3</c:v>
                </c:pt>
                <c:pt idx="2741">
                  <c:v>3.4139999999999999E-3</c:v>
                </c:pt>
                <c:pt idx="2742">
                  <c:v>3.4139999999999999E-3</c:v>
                </c:pt>
                <c:pt idx="2743">
                  <c:v>3.398E-3</c:v>
                </c:pt>
                <c:pt idx="2744">
                  <c:v>3.4139999999999999E-3</c:v>
                </c:pt>
                <c:pt idx="2745">
                  <c:v>3.4099999999999998E-3</c:v>
                </c:pt>
                <c:pt idx="2746">
                  <c:v>3.4060000000000002E-3</c:v>
                </c:pt>
                <c:pt idx="2747">
                  <c:v>3.4020000000000001E-3</c:v>
                </c:pt>
                <c:pt idx="2748">
                  <c:v>3.4020000000000001E-3</c:v>
                </c:pt>
                <c:pt idx="2749">
                  <c:v>3.4190000000000002E-3</c:v>
                </c:pt>
                <c:pt idx="2750">
                  <c:v>3.4390000000000002E-3</c:v>
                </c:pt>
                <c:pt idx="2751">
                  <c:v>3.431E-3</c:v>
                </c:pt>
                <c:pt idx="2752">
                  <c:v>3.4350000000000001E-3</c:v>
                </c:pt>
                <c:pt idx="2753">
                  <c:v>3.4229999999999998E-3</c:v>
                </c:pt>
                <c:pt idx="2754">
                  <c:v>3.4390000000000002E-3</c:v>
                </c:pt>
                <c:pt idx="2755">
                  <c:v>3.4099999999999998E-3</c:v>
                </c:pt>
                <c:pt idx="2756">
                  <c:v>3.4060000000000002E-3</c:v>
                </c:pt>
                <c:pt idx="2757">
                  <c:v>3.4269999999999999E-3</c:v>
                </c:pt>
                <c:pt idx="2758">
                  <c:v>3.4269999999999999E-3</c:v>
                </c:pt>
                <c:pt idx="2759">
                  <c:v>3.4229999999999998E-3</c:v>
                </c:pt>
                <c:pt idx="2760">
                  <c:v>3.4139999999999999E-3</c:v>
                </c:pt>
                <c:pt idx="2761">
                  <c:v>3.4099999999999998E-3</c:v>
                </c:pt>
                <c:pt idx="2762">
                  <c:v>3.4480000000000001E-3</c:v>
                </c:pt>
                <c:pt idx="2763">
                  <c:v>3.46E-3</c:v>
                </c:pt>
                <c:pt idx="2764">
                  <c:v>3.4429999999999999E-3</c:v>
                </c:pt>
                <c:pt idx="2765">
                  <c:v>3.4139999999999999E-3</c:v>
                </c:pt>
                <c:pt idx="2766">
                  <c:v>3.431E-3</c:v>
                </c:pt>
                <c:pt idx="2767">
                  <c:v>3.431E-3</c:v>
                </c:pt>
                <c:pt idx="2768">
                  <c:v>3.4520000000000002E-3</c:v>
                </c:pt>
                <c:pt idx="2769">
                  <c:v>3.4429999999999999E-3</c:v>
                </c:pt>
                <c:pt idx="2770">
                  <c:v>3.4520000000000002E-3</c:v>
                </c:pt>
                <c:pt idx="2771">
                  <c:v>3.4099999999999998E-3</c:v>
                </c:pt>
                <c:pt idx="2772">
                  <c:v>3.431E-3</c:v>
                </c:pt>
                <c:pt idx="2773">
                  <c:v>3.431E-3</c:v>
                </c:pt>
                <c:pt idx="2774">
                  <c:v>3.4269999999999999E-3</c:v>
                </c:pt>
                <c:pt idx="2775">
                  <c:v>3.4139999999999999E-3</c:v>
                </c:pt>
                <c:pt idx="2776">
                  <c:v>3.431E-3</c:v>
                </c:pt>
                <c:pt idx="2777">
                  <c:v>3.4099999999999998E-3</c:v>
                </c:pt>
                <c:pt idx="2778">
                  <c:v>3.4099999999999998E-3</c:v>
                </c:pt>
                <c:pt idx="2779">
                  <c:v>3.4229999999999998E-3</c:v>
                </c:pt>
                <c:pt idx="2780">
                  <c:v>3.4099999999999998E-3</c:v>
                </c:pt>
                <c:pt idx="2781">
                  <c:v>3.4060000000000002E-3</c:v>
                </c:pt>
                <c:pt idx="2782">
                  <c:v>3.4060000000000002E-3</c:v>
                </c:pt>
                <c:pt idx="2783">
                  <c:v>3.4190000000000002E-3</c:v>
                </c:pt>
                <c:pt idx="2784">
                  <c:v>3.431E-3</c:v>
                </c:pt>
                <c:pt idx="2785">
                  <c:v>3.29E-3</c:v>
                </c:pt>
                <c:pt idx="2786">
                  <c:v>3.2659999999999998E-3</c:v>
                </c:pt>
                <c:pt idx="2787">
                  <c:v>3.2429999999999998E-3</c:v>
                </c:pt>
                <c:pt idx="2788">
                  <c:v>3.2550000000000001E-3</c:v>
                </c:pt>
                <c:pt idx="2789">
                  <c:v>3.2780000000000001E-3</c:v>
                </c:pt>
                <c:pt idx="2790">
                  <c:v>3.258E-3</c:v>
                </c:pt>
                <c:pt idx="2791">
                  <c:v>3.2469999999999999E-3</c:v>
                </c:pt>
                <c:pt idx="2792">
                  <c:v>3.2659999999999998E-3</c:v>
                </c:pt>
                <c:pt idx="2793">
                  <c:v>3.2620000000000001E-3</c:v>
                </c:pt>
                <c:pt idx="2794">
                  <c:v>3.2780000000000001E-3</c:v>
                </c:pt>
                <c:pt idx="2795">
                  <c:v>3.2469999999999999E-3</c:v>
                </c:pt>
                <c:pt idx="2796">
                  <c:v>3.2620000000000001E-3</c:v>
                </c:pt>
                <c:pt idx="2797">
                  <c:v>3.2620000000000001E-3</c:v>
                </c:pt>
                <c:pt idx="2798">
                  <c:v>3.2699999999999999E-3</c:v>
                </c:pt>
                <c:pt idx="2799">
                  <c:v>3.2699999999999999E-3</c:v>
                </c:pt>
                <c:pt idx="2800">
                  <c:v>3.251E-3</c:v>
                </c:pt>
                <c:pt idx="2801">
                  <c:v>3.274E-3</c:v>
                </c:pt>
                <c:pt idx="2802">
                  <c:v>3.2699999999999999E-3</c:v>
                </c:pt>
                <c:pt idx="2803">
                  <c:v>3.274E-3</c:v>
                </c:pt>
                <c:pt idx="2804">
                  <c:v>3.2780000000000001E-3</c:v>
                </c:pt>
                <c:pt idx="2805">
                  <c:v>3.274E-3</c:v>
                </c:pt>
                <c:pt idx="2806">
                  <c:v>3.274E-3</c:v>
                </c:pt>
                <c:pt idx="2807">
                  <c:v>3.274E-3</c:v>
                </c:pt>
                <c:pt idx="2808">
                  <c:v>3.251E-3</c:v>
                </c:pt>
                <c:pt idx="2809">
                  <c:v>3.2469999999999999E-3</c:v>
                </c:pt>
                <c:pt idx="2810">
                  <c:v>3.258E-3</c:v>
                </c:pt>
                <c:pt idx="2811">
                  <c:v>3.2550000000000001E-3</c:v>
                </c:pt>
                <c:pt idx="2812">
                  <c:v>3.274E-3</c:v>
                </c:pt>
                <c:pt idx="2813">
                  <c:v>3.2820000000000002E-3</c:v>
                </c:pt>
                <c:pt idx="2814">
                  <c:v>3.2859999999999999E-3</c:v>
                </c:pt>
                <c:pt idx="2815">
                  <c:v>3.2859999999999999E-3</c:v>
                </c:pt>
                <c:pt idx="2816">
                  <c:v>3.3050000000000002E-3</c:v>
                </c:pt>
                <c:pt idx="2817">
                  <c:v>3.3050000000000002E-3</c:v>
                </c:pt>
                <c:pt idx="2818">
                  <c:v>3.3050000000000002E-3</c:v>
                </c:pt>
                <c:pt idx="2819">
                  <c:v>3.2659999999999998E-3</c:v>
                </c:pt>
                <c:pt idx="2820">
                  <c:v>3.2820000000000002E-3</c:v>
                </c:pt>
                <c:pt idx="2821">
                  <c:v>3.2780000000000001E-3</c:v>
                </c:pt>
                <c:pt idx="2822">
                  <c:v>3.29E-3</c:v>
                </c:pt>
                <c:pt idx="2823">
                  <c:v>3.3050000000000002E-3</c:v>
                </c:pt>
                <c:pt idx="2824">
                  <c:v>3.2940000000000001E-3</c:v>
                </c:pt>
                <c:pt idx="2825">
                  <c:v>3.2780000000000001E-3</c:v>
                </c:pt>
                <c:pt idx="2826">
                  <c:v>3.2820000000000002E-3</c:v>
                </c:pt>
                <c:pt idx="2827">
                  <c:v>3.2820000000000002E-3</c:v>
                </c:pt>
                <c:pt idx="2828">
                  <c:v>3.297E-3</c:v>
                </c:pt>
                <c:pt idx="2829">
                  <c:v>3.2780000000000001E-3</c:v>
                </c:pt>
                <c:pt idx="2830">
                  <c:v>3.2699999999999999E-3</c:v>
                </c:pt>
                <c:pt idx="2831">
                  <c:v>3.3050000000000002E-3</c:v>
                </c:pt>
                <c:pt idx="2832">
                  <c:v>3.2859999999999999E-3</c:v>
                </c:pt>
                <c:pt idx="2833">
                  <c:v>3.2699999999999999E-3</c:v>
                </c:pt>
                <c:pt idx="2834">
                  <c:v>3.2859999999999999E-3</c:v>
                </c:pt>
                <c:pt idx="2835">
                  <c:v>3.2780000000000001E-3</c:v>
                </c:pt>
                <c:pt idx="2836">
                  <c:v>3.2699999999999999E-3</c:v>
                </c:pt>
                <c:pt idx="2837">
                  <c:v>3.2859999999999999E-3</c:v>
                </c:pt>
                <c:pt idx="2838">
                  <c:v>3.29E-3</c:v>
                </c:pt>
                <c:pt idx="2839">
                  <c:v>3.2780000000000001E-3</c:v>
                </c:pt>
                <c:pt idx="2840">
                  <c:v>3.2820000000000002E-3</c:v>
                </c:pt>
                <c:pt idx="2841">
                  <c:v>3.29E-3</c:v>
                </c:pt>
                <c:pt idx="2842">
                  <c:v>3.2820000000000002E-3</c:v>
                </c:pt>
                <c:pt idx="2843">
                  <c:v>3.3089999999999999E-3</c:v>
                </c:pt>
                <c:pt idx="2844">
                  <c:v>3.2780000000000001E-3</c:v>
                </c:pt>
                <c:pt idx="2845">
                  <c:v>3.274E-3</c:v>
                </c:pt>
                <c:pt idx="2846">
                  <c:v>3.2820000000000002E-3</c:v>
                </c:pt>
                <c:pt idx="2847">
                  <c:v>3.2699999999999999E-3</c:v>
                </c:pt>
                <c:pt idx="2848">
                  <c:v>3.2859999999999999E-3</c:v>
                </c:pt>
                <c:pt idx="2849">
                  <c:v>3.2820000000000002E-3</c:v>
                </c:pt>
                <c:pt idx="2850">
                  <c:v>3.29E-3</c:v>
                </c:pt>
                <c:pt idx="2851">
                  <c:v>3.274E-3</c:v>
                </c:pt>
                <c:pt idx="2852">
                  <c:v>3.2820000000000002E-3</c:v>
                </c:pt>
                <c:pt idx="2853">
                  <c:v>3.2780000000000001E-3</c:v>
                </c:pt>
                <c:pt idx="2854">
                  <c:v>3.274E-3</c:v>
                </c:pt>
                <c:pt idx="2855">
                  <c:v>3.2659999999999998E-3</c:v>
                </c:pt>
                <c:pt idx="2856">
                  <c:v>3.2620000000000001E-3</c:v>
                </c:pt>
                <c:pt idx="2857">
                  <c:v>3.274E-3</c:v>
                </c:pt>
                <c:pt idx="2858">
                  <c:v>3.2859999999999999E-3</c:v>
                </c:pt>
                <c:pt idx="2859">
                  <c:v>3.29E-3</c:v>
                </c:pt>
                <c:pt idx="2860">
                  <c:v>3.29E-3</c:v>
                </c:pt>
                <c:pt idx="2861">
                  <c:v>3.297E-3</c:v>
                </c:pt>
                <c:pt idx="2862">
                  <c:v>3.2780000000000001E-3</c:v>
                </c:pt>
                <c:pt idx="2863">
                  <c:v>3.2659999999999998E-3</c:v>
                </c:pt>
                <c:pt idx="2864">
                  <c:v>3.2620000000000001E-3</c:v>
                </c:pt>
                <c:pt idx="2865">
                  <c:v>3.274E-3</c:v>
                </c:pt>
                <c:pt idx="2866">
                  <c:v>3.2859999999999999E-3</c:v>
                </c:pt>
                <c:pt idx="2867">
                  <c:v>3.274E-3</c:v>
                </c:pt>
                <c:pt idx="2868">
                  <c:v>3.2699999999999999E-3</c:v>
                </c:pt>
                <c:pt idx="2869">
                  <c:v>3.2820000000000002E-3</c:v>
                </c:pt>
                <c:pt idx="2870">
                  <c:v>3.2820000000000002E-3</c:v>
                </c:pt>
                <c:pt idx="2871">
                  <c:v>3.2820000000000002E-3</c:v>
                </c:pt>
                <c:pt idx="2872">
                  <c:v>3.2940000000000001E-3</c:v>
                </c:pt>
                <c:pt idx="2873">
                  <c:v>3.2699999999999999E-3</c:v>
                </c:pt>
                <c:pt idx="2874">
                  <c:v>3.258E-3</c:v>
                </c:pt>
                <c:pt idx="2875">
                  <c:v>3.2780000000000001E-3</c:v>
                </c:pt>
                <c:pt idx="2876">
                  <c:v>3.2780000000000001E-3</c:v>
                </c:pt>
                <c:pt idx="2877">
                  <c:v>3.3010000000000001E-3</c:v>
                </c:pt>
                <c:pt idx="2878">
                  <c:v>3.2940000000000001E-3</c:v>
                </c:pt>
                <c:pt idx="2879">
                  <c:v>3.274E-3</c:v>
                </c:pt>
                <c:pt idx="2880">
                  <c:v>3.2780000000000001E-3</c:v>
                </c:pt>
                <c:pt idx="2881">
                  <c:v>3.274E-3</c:v>
                </c:pt>
                <c:pt idx="2882">
                  <c:v>3.2940000000000001E-3</c:v>
                </c:pt>
                <c:pt idx="2883">
                  <c:v>3.2859999999999999E-3</c:v>
                </c:pt>
                <c:pt idx="2884">
                  <c:v>3.3050000000000002E-3</c:v>
                </c:pt>
                <c:pt idx="2885">
                  <c:v>3.29E-3</c:v>
                </c:pt>
                <c:pt idx="2886">
                  <c:v>3.2859999999999999E-3</c:v>
                </c:pt>
                <c:pt idx="2887">
                  <c:v>3.2940000000000001E-3</c:v>
                </c:pt>
                <c:pt idx="2888">
                  <c:v>3.2940000000000001E-3</c:v>
                </c:pt>
                <c:pt idx="2889">
                  <c:v>3.274E-3</c:v>
                </c:pt>
                <c:pt idx="2890">
                  <c:v>3.2820000000000002E-3</c:v>
                </c:pt>
                <c:pt idx="2891">
                  <c:v>3.2699999999999999E-3</c:v>
                </c:pt>
                <c:pt idx="2892">
                  <c:v>3.274E-3</c:v>
                </c:pt>
                <c:pt idx="2893">
                  <c:v>3.274E-3</c:v>
                </c:pt>
                <c:pt idx="2894">
                  <c:v>3.2940000000000001E-3</c:v>
                </c:pt>
                <c:pt idx="2895">
                  <c:v>3.3010000000000001E-3</c:v>
                </c:pt>
                <c:pt idx="2896">
                  <c:v>3.3050000000000002E-3</c:v>
                </c:pt>
                <c:pt idx="2897">
                  <c:v>3.2859999999999999E-3</c:v>
                </c:pt>
                <c:pt idx="2898">
                  <c:v>3.258E-3</c:v>
                </c:pt>
                <c:pt idx="2899">
                  <c:v>3.2780000000000001E-3</c:v>
                </c:pt>
                <c:pt idx="2900">
                  <c:v>3.3089999999999999E-3</c:v>
                </c:pt>
                <c:pt idx="2901">
                  <c:v>3.3010000000000001E-3</c:v>
                </c:pt>
                <c:pt idx="2902">
                  <c:v>3.3089999999999999E-3</c:v>
                </c:pt>
                <c:pt idx="2903">
                  <c:v>3.313E-3</c:v>
                </c:pt>
                <c:pt idx="2904">
                  <c:v>3.3089999999999999E-3</c:v>
                </c:pt>
                <c:pt idx="2905">
                  <c:v>3.3010000000000001E-3</c:v>
                </c:pt>
                <c:pt idx="2906">
                  <c:v>3.3089999999999999E-3</c:v>
                </c:pt>
                <c:pt idx="2907">
                  <c:v>3.3050000000000002E-3</c:v>
                </c:pt>
                <c:pt idx="2908">
                  <c:v>3.29E-3</c:v>
                </c:pt>
                <c:pt idx="2909">
                  <c:v>3.2820000000000002E-3</c:v>
                </c:pt>
                <c:pt idx="2910">
                  <c:v>3.3089999999999999E-3</c:v>
                </c:pt>
                <c:pt idx="2911">
                  <c:v>3.3089999999999999E-3</c:v>
                </c:pt>
                <c:pt idx="2912">
                  <c:v>3.3089999999999999E-3</c:v>
                </c:pt>
                <c:pt idx="2913">
                  <c:v>3.2859999999999999E-3</c:v>
                </c:pt>
                <c:pt idx="2914">
                  <c:v>3.3050000000000002E-3</c:v>
                </c:pt>
                <c:pt idx="2915">
                  <c:v>3.326E-3</c:v>
                </c:pt>
                <c:pt idx="2916">
                  <c:v>3.3089999999999999E-3</c:v>
                </c:pt>
                <c:pt idx="2917">
                  <c:v>3.3010000000000001E-3</c:v>
                </c:pt>
                <c:pt idx="2918">
                  <c:v>3.2780000000000001E-3</c:v>
                </c:pt>
                <c:pt idx="2919">
                  <c:v>3.297E-3</c:v>
                </c:pt>
                <c:pt idx="2920">
                  <c:v>3.3050000000000002E-3</c:v>
                </c:pt>
                <c:pt idx="2921">
                  <c:v>3.3010000000000001E-3</c:v>
                </c:pt>
                <c:pt idx="2922">
                  <c:v>3.3050000000000002E-3</c:v>
                </c:pt>
                <c:pt idx="2923">
                  <c:v>3.2940000000000001E-3</c:v>
                </c:pt>
                <c:pt idx="2924">
                  <c:v>3.3010000000000001E-3</c:v>
                </c:pt>
                <c:pt idx="2925">
                  <c:v>3.2820000000000002E-3</c:v>
                </c:pt>
                <c:pt idx="2926">
                  <c:v>3.29E-3</c:v>
                </c:pt>
                <c:pt idx="2927">
                  <c:v>3.2780000000000001E-3</c:v>
                </c:pt>
                <c:pt idx="2928">
                  <c:v>3.2780000000000001E-3</c:v>
                </c:pt>
                <c:pt idx="2929">
                  <c:v>3.2820000000000002E-3</c:v>
                </c:pt>
                <c:pt idx="2930">
                  <c:v>3.3050000000000002E-3</c:v>
                </c:pt>
                <c:pt idx="2931">
                  <c:v>3.3010000000000001E-3</c:v>
                </c:pt>
                <c:pt idx="2932">
                  <c:v>3.2940000000000001E-3</c:v>
                </c:pt>
                <c:pt idx="2933">
                  <c:v>3.3050000000000002E-3</c:v>
                </c:pt>
                <c:pt idx="2934">
                  <c:v>3.3010000000000001E-3</c:v>
                </c:pt>
                <c:pt idx="2935">
                  <c:v>3.297E-3</c:v>
                </c:pt>
                <c:pt idx="2936">
                  <c:v>3.3089999999999999E-3</c:v>
                </c:pt>
                <c:pt idx="2937">
                  <c:v>3.2820000000000002E-3</c:v>
                </c:pt>
                <c:pt idx="2938">
                  <c:v>3.3010000000000001E-3</c:v>
                </c:pt>
                <c:pt idx="2939">
                  <c:v>3.2859999999999999E-3</c:v>
                </c:pt>
                <c:pt idx="2940">
                  <c:v>3.2820000000000002E-3</c:v>
                </c:pt>
                <c:pt idx="2941">
                  <c:v>3.2820000000000002E-3</c:v>
                </c:pt>
                <c:pt idx="2942">
                  <c:v>3.2659999999999998E-3</c:v>
                </c:pt>
                <c:pt idx="2943">
                  <c:v>3.2659999999999998E-3</c:v>
                </c:pt>
                <c:pt idx="2944">
                  <c:v>3.274E-3</c:v>
                </c:pt>
                <c:pt idx="2945">
                  <c:v>3.2820000000000002E-3</c:v>
                </c:pt>
                <c:pt idx="2946">
                  <c:v>3.3050000000000002E-3</c:v>
                </c:pt>
                <c:pt idx="2947">
                  <c:v>3.297E-3</c:v>
                </c:pt>
                <c:pt idx="2948">
                  <c:v>3.346E-3</c:v>
                </c:pt>
                <c:pt idx="2949">
                  <c:v>3.3379999999999998E-3</c:v>
                </c:pt>
                <c:pt idx="2950">
                  <c:v>3.3340000000000002E-3</c:v>
                </c:pt>
                <c:pt idx="2951">
                  <c:v>3.3379999999999998E-3</c:v>
                </c:pt>
                <c:pt idx="2952">
                  <c:v>3.3300000000000001E-3</c:v>
                </c:pt>
                <c:pt idx="2953">
                  <c:v>3.346E-3</c:v>
                </c:pt>
                <c:pt idx="2954">
                  <c:v>3.326E-3</c:v>
                </c:pt>
                <c:pt idx="2955">
                  <c:v>3.346E-3</c:v>
                </c:pt>
                <c:pt idx="2956">
                  <c:v>3.3340000000000002E-3</c:v>
                </c:pt>
                <c:pt idx="2957">
                  <c:v>3.326E-3</c:v>
                </c:pt>
                <c:pt idx="2958">
                  <c:v>3.326E-3</c:v>
                </c:pt>
                <c:pt idx="2959">
                  <c:v>3.3500000000000001E-3</c:v>
                </c:pt>
                <c:pt idx="2960">
                  <c:v>3.346E-3</c:v>
                </c:pt>
                <c:pt idx="2961">
                  <c:v>3.326E-3</c:v>
                </c:pt>
                <c:pt idx="2962">
                  <c:v>3.3419999999999999E-3</c:v>
                </c:pt>
                <c:pt idx="2963">
                  <c:v>3.3379999999999998E-3</c:v>
                </c:pt>
                <c:pt idx="2964">
                  <c:v>3.3379999999999998E-3</c:v>
                </c:pt>
                <c:pt idx="2965">
                  <c:v>3.346E-3</c:v>
                </c:pt>
                <c:pt idx="2966">
                  <c:v>3.3089999999999999E-3</c:v>
                </c:pt>
                <c:pt idx="2967">
                  <c:v>3.3210000000000002E-3</c:v>
                </c:pt>
                <c:pt idx="2968">
                  <c:v>3.3419999999999999E-3</c:v>
                </c:pt>
                <c:pt idx="2969">
                  <c:v>3.326E-3</c:v>
                </c:pt>
                <c:pt idx="2970">
                  <c:v>3.3500000000000001E-3</c:v>
                </c:pt>
                <c:pt idx="2971">
                  <c:v>3.2390000000000001E-3</c:v>
                </c:pt>
                <c:pt idx="2972">
                  <c:v>3.2309999999999999E-3</c:v>
                </c:pt>
                <c:pt idx="2973">
                  <c:v>3.2200000000000002E-3</c:v>
                </c:pt>
                <c:pt idx="2974">
                  <c:v>3.2390000000000001E-3</c:v>
                </c:pt>
                <c:pt idx="2975">
                  <c:v>3.2309999999999999E-3</c:v>
                </c:pt>
                <c:pt idx="2976">
                  <c:v>3.235E-3</c:v>
                </c:pt>
                <c:pt idx="2977">
                  <c:v>3.2269999999999998E-3</c:v>
                </c:pt>
                <c:pt idx="2978">
                  <c:v>3.2230000000000002E-3</c:v>
                </c:pt>
                <c:pt idx="2979">
                  <c:v>3.2200000000000002E-3</c:v>
                </c:pt>
                <c:pt idx="2980">
                  <c:v>3.1849999999999999E-3</c:v>
                </c:pt>
                <c:pt idx="2981">
                  <c:v>3.1700000000000001E-3</c:v>
                </c:pt>
                <c:pt idx="2982">
                  <c:v>3.1740000000000002E-3</c:v>
                </c:pt>
                <c:pt idx="2983">
                  <c:v>3.1809999999999998E-3</c:v>
                </c:pt>
                <c:pt idx="2984">
                  <c:v>3.192E-3</c:v>
                </c:pt>
                <c:pt idx="2985">
                  <c:v>3.189E-3</c:v>
                </c:pt>
                <c:pt idx="2986">
                  <c:v>3.1849999999999999E-3</c:v>
                </c:pt>
                <c:pt idx="2987">
                  <c:v>3.0100000000000001E-3</c:v>
                </c:pt>
                <c:pt idx="2988">
                  <c:v>3.0279999999999999E-3</c:v>
                </c:pt>
                <c:pt idx="2989">
                  <c:v>3.006E-3</c:v>
                </c:pt>
                <c:pt idx="2990">
                  <c:v>3.0170000000000002E-3</c:v>
                </c:pt>
                <c:pt idx="2991">
                  <c:v>3.0140000000000002E-3</c:v>
                </c:pt>
                <c:pt idx="2992">
                  <c:v>3.0279999999999999E-3</c:v>
                </c:pt>
                <c:pt idx="2993">
                  <c:v>2.8999999999999998E-3</c:v>
                </c:pt>
                <c:pt idx="2994">
                  <c:v>2.9139999999999999E-3</c:v>
                </c:pt>
                <c:pt idx="2995">
                  <c:v>2.8860000000000001E-3</c:v>
                </c:pt>
                <c:pt idx="2996">
                  <c:v>2.8999999999999998E-3</c:v>
                </c:pt>
                <c:pt idx="2997">
                  <c:v>2.918E-3</c:v>
                </c:pt>
                <c:pt idx="2998">
                  <c:v>2.911E-3</c:v>
                </c:pt>
                <c:pt idx="2999">
                  <c:v>2.921E-3</c:v>
                </c:pt>
                <c:pt idx="3000">
                  <c:v>2.928E-3</c:v>
                </c:pt>
                <c:pt idx="3001">
                  <c:v>2.918E-3</c:v>
                </c:pt>
                <c:pt idx="3002">
                  <c:v>2.911E-3</c:v>
                </c:pt>
                <c:pt idx="3003">
                  <c:v>2.918E-3</c:v>
                </c:pt>
                <c:pt idx="3004">
                  <c:v>2.9390000000000002E-3</c:v>
                </c:pt>
                <c:pt idx="3005">
                  <c:v>2.9640000000000001E-3</c:v>
                </c:pt>
                <c:pt idx="3006">
                  <c:v>2.9420000000000002E-3</c:v>
                </c:pt>
                <c:pt idx="3007">
                  <c:v>2.9489999999999998E-3</c:v>
                </c:pt>
                <c:pt idx="3008">
                  <c:v>2.96E-3</c:v>
                </c:pt>
                <c:pt idx="3009">
                  <c:v>2.9780000000000002E-3</c:v>
                </c:pt>
                <c:pt idx="3010">
                  <c:v>2.9810000000000001E-3</c:v>
                </c:pt>
                <c:pt idx="3011">
                  <c:v>2.9640000000000001E-3</c:v>
                </c:pt>
                <c:pt idx="3012">
                  <c:v>2.9810000000000001E-3</c:v>
                </c:pt>
                <c:pt idx="3013">
                  <c:v>2.9780000000000002E-3</c:v>
                </c:pt>
                <c:pt idx="3014">
                  <c:v>3.006E-3</c:v>
                </c:pt>
                <c:pt idx="3015">
                  <c:v>3.058E-3</c:v>
                </c:pt>
                <c:pt idx="3016">
                  <c:v>3.0100000000000001E-3</c:v>
                </c:pt>
                <c:pt idx="3017">
                  <c:v>3.0140000000000002E-3</c:v>
                </c:pt>
                <c:pt idx="3018">
                  <c:v>3.0279999999999999E-3</c:v>
                </c:pt>
                <c:pt idx="3019">
                  <c:v>3.006E-3</c:v>
                </c:pt>
                <c:pt idx="3020">
                  <c:v>3.0360000000000001E-3</c:v>
                </c:pt>
                <c:pt idx="3021">
                  <c:v>3.0170000000000002E-3</c:v>
                </c:pt>
                <c:pt idx="3022">
                  <c:v>3.0249999999999999E-3</c:v>
                </c:pt>
                <c:pt idx="3023">
                  <c:v>3.0209999999999998E-3</c:v>
                </c:pt>
                <c:pt idx="3024">
                  <c:v>3.032E-3</c:v>
                </c:pt>
                <c:pt idx="3025">
                  <c:v>3.039E-3</c:v>
                </c:pt>
                <c:pt idx="3026">
                  <c:v>3.0469999999999998E-3</c:v>
                </c:pt>
                <c:pt idx="3027">
                  <c:v>3.0360000000000001E-3</c:v>
                </c:pt>
                <c:pt idx="3028">
                  <c:v>3.0360000000000001E-3</c:v>
                </c:pt>
                <c:pt idx="3029">
                  <c:v>3.039E-3</c:v>
                </c:pt>
                <c:pt idx="3030">
                  <c:v>3.0360000000000001E-3</c:v>
                </c:pt>
                <c:pt idx="3031">
                  <c:v>3.0360000000000001E-3</c:v>
                </c:pt>
                <c:pt idx="3032">
                  <c:v>3.039E-3</c:v>
                </c:pt>
                <c:pt idx="3033">
                  <c:v>3.0609999999999999E-3</c:v>
                </c:pt>
                <c:pt idx="3034">
                  <c:v>3.0609999999999999E-3</c:v>
                </c:pt>
                <c:pt idx="3035">
                  <c:v>3.0609999999999999E-3</c:v>
                </c:pt>
                <c:pt idx="3036">
                  <c:v>3.065E-3</c:v>
                </c:pt>
                <c:pt idx="3037">
                  <c:v>3.065E-3</c:v>
                </c:pt>
                <c:pt idx="3038">
                  <c:v>3.0609999999999999E-3</c:v>
                </c:pt>
                <c:pt idx="3039">
                  <c:v>3.0690000000000001E-3</c:v>
                </c:pt>
                <c:pt idx="3040">
                  <c:v>3.0609999999999999E-3</c:v>
                </c:pt>
                <c:pt idx="3041">
                  <c:v>3.065E-3</c:v>
                </c:pt>
                <c:pt idx="3042">
                  <c:v>3.0609999999999999E-3</c:v>
                </c:pt>
                <c:pt idx="3043">
                  <c:v>3.0760000000000002E-3</c:v>
                </c:pt>
                <c:pt idx="3044">
                  <c:v>3.0869999999999999E-3</c:v>
                </c:pt>
                <c:pt idx="3045">
                  <c:v>3.0609999999999999E-3</c:v>
                </c:pt>
                <c:pt idx="3046">
                  <c:v>3.0760000000000002E-3</c:v>
                </c:pt>
                <c:pt idx="3047">
                  <c:v>3.0720000000000001E-3</c:v>
                </c:pt>
                <c:pt idx="3048">
                  <c:v>3.0539999999999999E-3</c:v>
                </c:pt>
                <c:pt idx="3049">
                  <c:v>3.0899999999999999E-3</c:v>
                </c:pt>
                <c:pt idx="3050">
                  <c:v>3.0899999999999999E-3</c:v>
                </c:pt>
                <c:pt idx="3051">
                  <c:v>3.094E-3</c:v>
                </c:pt>
                <c:pt idx="3052">
                  <c:v>3.0469999999999998E-3</c:v>
                </c:pt>
                <c:pt idx="3053">
                  <c:v>3.0720000000000001E-3</c:v>
                </c:pt>
                <c:pt idx="3054">
                  <c:v>3.0829999999999998E-3</c:v>
                </c:pt>
                <c:pt idx="3055">
                  <c:v>3.0899999999999999E-3</c:v>
                </c:pt>
                <c:pt idx="3056">
                  <c:v>3.0760000000000002E-3</c:v>
                </c:pt>
                <c:pt idx="3057">
                  <c:v>3.094E-3</c:v>
                </c:pt>
                <c:pt idx="3058">
                  <c:v>3.0899999999999999E-3</c:v>
                </c:pt>
                <c:pt idx="3059">
                  <c:v>3.0899999999999999E-3</c:v>
                </c:pt>
                <c:pt idx="3060">
                  <c:v>3.094E-3</c:v>
                </c:pt>
                <c:pt idx="3061">
                  <c:v>3.0690000000000001E-3</c:v>
                </c:pt>
                <c:pt idx="3062">
                  <c:v>3.0720000000000001E-3</c:v>
                </c:pt>
                <c:pt idx="3063">
                  <c:v>3.0690000000000001E-3</c:v>
                </c:pt>
                <c:pt idx="3064">
                  <c:v>3.0690000000000001E-3</c:v>
                </c:pt>
                <c:pt idx="3065">
                  <c:v>3.0720000000000001E-3</c:v>
                </c:pt>
                <c:pt idx="3066">
                  <c:v>3.0899999999999999E-3</c:v>
                </c:pt>
                <c:pt idx="3067">
                  <c:v>3.258E-3</c:v>
                </c:pt>
                <c:pt idx="3068">
                  <c:v>3.2699999999999999E-3</c:v>
                </c:pt>
                <c:pt idx="3069">
                  <c:v>3.2659999999999998E-3</c:v>
                </c:pt>
                <c:pt idx="3070">
                  <c:v>3.2780000000000001E-3</c:v>
                </c:pt>
                <c:pt idx="3071">
                  <c:v>3.2859999999999999E-3</c:v>
                </c:pt>
                <c:pt idx="3072">
                  <c:v>3.2659999999999998E-3</c:v>
                </c:pt>
                <c:pt idx="3073">
                  <c:v>3.3010000000000001E-3</c:v>
                </c:pt>
                <c:pt idx="3074">
                  <c:v>3.2620000000000001E-3</c:v>
                </c:pt>
                <c:pt idx="3075">
                  <c:v>3.2940000000000001E-3</c:v>
                </c:pt>
                <c:pt idx="3076">
                  <c:v>3.2780000000000001E-3</c:v>
                </c:pt>
                <c:pt idx="3077">
                  <c:v>3.2699999999999999E-3</c:v>
                </c:pt>
                <c:pt idx="3078">
                  <c:v>3.2780000000000001E-3</c:v>
                </c:pt>
                <c:pt idx="3079">
                  <c:v>3.2780000000000001E-3</c:v>
                </c:pt>
                <c:pt idx="3080">
                  <c:v>3.2699999999999999E-3</c:v>
                </c:pt>
                <c:pt idx="3081">
                  <c:v>3.2620000000000001E-3</c:v>
                </c:pt>
                <c:pt idx="3082">
                  <c:v>3.2940000000000001E-3</c:v>
                </c:pt>
                <c:pt idx="3083">
                  <c:v>3.274E-3</c:v>
                </c:pt>
                <c:pt idx="3084">
                  <c:v>3.297E-3</c:v>
                </c:pt>
                <c:pt idx="3085">
                  <c:v>3.2859999999999999E-3</c:v>
                </c:pt>
                <c:pt idx="3086">
                  <c:v>3.29E-3</c:v>
                </c:pt>
                <c:pt idx="3087">
                  <c:v>3.2620000000000001E-3</c:v>
                </c:pt>
                <c:pt idx="3088">
                  <c:v>3.2659999999999998E-3</c:v>
                </c:pt>
                <c:pt idx="3089">
                  <c:v>3.2620000000000001E-3</c:v>
                </c:pt>
                <c:pt idx="3090">
                  <c:v>3.2940000000000001E-3</c:v>
                </c:pt>
                <c:pt idx="3091">
                  <c:v>3.2859999999999999E-3</c:v>
                </c:pt>
                <c:pt idx="3092">
                  <c:v>3.274E-3</c:v>
                </c:pt>
                <c:pt idx="3093">
                  <c:v>3.2859999999999999E-3</c:v>
                </c:pt>
                <c:pt idx="3094">
                  <c:v>3.2699999999999999E-3</c:v>
                </c:pt>
                <c:pt idx="3095">
                  <c:v>3.2780000000000001E-3</c:v>
                </c:pt>
                <c:pt idx="3096">
                  <c:v>3.274E-3</c:v>
                </c:pt>
                <c:pt idx="3097">
                  <c:v>3.258E-3</c:v>
                </c:pt>
                <c:pt idx="3098">
                  <c:v>3.274E-3</c:v>
                </c:pt>
                <c:pt idx="3099">
                  <c:v>3.2550000000000001E-3</c:v>
                </c:pt>
                <c:pt idx="3100">
                  <c:v>3.2469999999999999E-3</c:v>
                </c:pt>
                <c:pt idx="3101">
                  <c:v>3.2390000000000001E-3</c:v>
                </c:pt>
                <c:pt idx="3102">
                  <c:v>3.2390000000000001E-3</c:v>
                </c:pt>
                <c:pt idx="3103">
                  <c:v>3.2390000000000001E-3</c:v>
                </c:pt>
                <c:pt idx="3104">
                  <c:v>3.235E-3</c:v>
                </c:pt>
                <c:pt idx="3105">
                  <c:v>3.2550000000000001E-3</c:v>
                </c:pt>
                <c:pt idx="3106">
                  <c:v>3.274E-3</c:v>
                </c:pt>
                <c:pt idx="3107">
                  <c:v>3.258E-3</c:v>
                </c:pt>
                <c:pt idx="3108">
                  <c:v>3.2550000000000001E-3</c:v>
                </c:pt>
                <c:pt idx="3109">
                  <c:v>3.2659999999999998E-3</c:v>
                </c:pt>
                <c:pt idx="3110">
                  <c:v>3.2620000000000001E-3</c:v>
                </c:pt>
                <c:pt idx="3111">
                  <c:v>3.235E-3</c:v>
                </c:pt>
                <c:pt idx="3112">
                  <c:v>3.274E-3</c:v>
                </c:pt>
                <c:pt idx="3113">
                  <c:v>3.2820000000000002E-3</c:v>
                </c:pt>
                <c:pt idx="3114">
                  <c:v>3.2780000000000001E-3</c:v>
                </c:pt>
                <c:pt idx="3115">
                  <c:v>3.2699999999999999E-3</c:v>
                </c:pt>
                <c:pt idx="3116">
                  <c:v>3.2269999999999998E-3</c:v>
                </c:pt>
                <c:pt idx="3117">
                  <c:v>3.251E-3</c:v>
                </c:pt>
                <c:pt idx="3118">
                  <c:v>3.235E-3</c:v>
                </c:pt>
                <c:pt idx="3119">
                  <c:v>3.2469999999999999E-3</c:v>
                </c:pt>
                <c:pt idx="3120">
                  <c:v>3.258E-3</c:v>
                </c:pt>
                <c:pt idx="3121">
                  <c:v>3.2269999999999998E-3</c:v>
                </c:pt>
                <c:pt idx="3122">
                  <c:v>3.2390000000000001E-3</c:v>
                </c:pt>
                <c:pt idx="3123">
                  <c:v>3.2550000000000001E-3</c:v>
                </c:pt>
                <c:pt idx="3124">
                  <c:v>3.2309999999999999E-3</c:v>
                </c:pt>
                <c:pt idx="3125">
                  <c:v>3.251E-3</c:v>
                </c:pt>
                <c:pt idx="3126">
                  <c:v>3.2230000000000002E-3</c:v>
                </c:pt>
                <c:pt idx="3127">
                  <c:v>3.2309999999999999E-3</c:v>
                </c:pt>
                <c:pt idx="3128">
                  <c:v>3.2390000000000001E-3</c:v>
                </c:pt>
                <c:pt idx="3129">
                  <c:v>3.2309999999999999E-3</c:v>
                </c:pt>
                <c:pt idx="3130">
                  <c:v>3.251E-3</c:v>
                </c:pt>
                <c:pt idx="3131">
                  <c:v>3.2469999999999999E-3</c:v>
                </c:pt>
                <c:pt idx="3132">
                  <c:v>3.2269999999999998E-3</c:v>
                </c:pt>
                <c:pt idx="3133">
                  <c:v>3.251E-3</c:v>
                </c:pt>
                <c:pt idx="3134">
                  <c:v>3.2429999999999998E-3</c:v>
                </c:pt>
                <c:pt idx="3135">
                  <c:v>3.2269999999999998E-3</c:v>
                </c:pt>
                <c:pt idx="3136">
                  <c:v>3.2390000000000001E-3</c:v>
                </c:pt>
                <c:pt idx="3137">
                  <c:v>3.2469999999999999E-3</c:v>
                </c:pt>
                <c:pt idx="3138">
                  <c:v>3.2309999999999999E-3</c:v>
                </c:pt>
                <c:pt idx="3139">
                  <c:v>3.2309999999999999E-3</c:v>
                </c:pt>
                <c:pt idx="3140">
                  <c:v>3.2230000000000002E-3</c:v>
                </c:pt>
                <c:pt idx="3141">
                  <c:v>3.2230000000000002E-3</c:v>
                </c:pt>
                <c:pt idx="3142">
                  <c:v>3.2269999999999998E-3</c:v>
                </c:pt>
                <c:pt idx="3143">
                  <c:v>3.2230000000000002E-3</c:v>
                </c:pt>
                <c:pt idx="3144">
                  <c:v>3.2390000000000001E-3</c:v>
                </c:pt>
                <c:pt idx="3145">
                  <c:v>3.235E-3</c:v>
                </c:pt>
                <c:pt idx="3146">
                  <c:v>3.2620000000000001E-3</c:v>
                </c:pt>
                <c:pt idx="3147">
                  <c:v>3.235E-3</c:v>
                </c:pt>
                <c:pt idx="3148">
                  <c:v>3.2309999999999999E-3</c:v>
                </c:pt>
                <c:pt idx="3149">
                  <c:v>3.2309999999999999E-3</c:v>
                </c:pt>
                <c:pt idx="3150">
                  <c:v>3.251E-3</c:v>
                </c:pt>
                <c:pt idx="3151">
                  <c:v>3.235E-3</c:v>
                </c:pt>
                <c:pt idx="3152">
                  <c:v>3.251E-3</c:v>
                </c:pt>
                <c:pt idx="3153">
                  <c:v>3.2469999999999999E-3</c:v>
                </c:pt>
                <c:pt idx="3154">
                  <c:v>3.2699999999999999E-3</c:v>
                </c:pt>
                <c:pt idx="3155">
                  <c:v>3.274E-3</c:v>
                </c:pt>
                <c:pt idx="3156">
                  <c:v>3.2390000000000001E-3</c:v>
                </c:pt>
                <c:pt idx="3157">
                  <c:v>3.2230000000000002E-3</c:v>
                </c:pt>
                <c:pt idx="3158">
                  <c:v>3.258E-3</c:v>
                </c:pt>
                <c:pt idx="3159">
                  <c:v>3.258E-3</c:v>
                </c:pt>
                <c:pt idx="3160">
                  <c:v>3.251E-3</c:v>
                </c:pt>
                <c:pt idx="3161">
                  <c:v>3.2309999999999999E-3</c:v>
                </c:pt>
                <c:pt idx="3162">
                  <c:v>3.251E-3</c:v>
                </c:pt>
                <c:pt idx="3163">
                  <c:v>3.258E-3</c:v>
                </c:pt>
                <c:pt idx="3164">
                  <c:v>3.2390000000000001E-3</c:v>
                </c:pt>
                <c:pt idx="3165">
                  <c:v>3.2620000000000001E-3</c:v>
                </c:pt>
                <c:pt idx="3166">
                  <c:v>3.235E-3</c:v>
                </c:pt>
                <c:pt idx="3167">
                  <c:v>3.2429999999999998E-3</c:v>
                </c:pt>
                <c:pt idx="3168">
                  <c:v>3.2269999999999998E-3</c:v>
                </c:pt>
                <c:pt idx="3169">
                  <c:v>3.235E-3</c:v>
                </c:pt>
                <c:pt idx="3170">
                  <c:v>3.2269999999999998E-3</c:v>
                </c:pt>
                <c:pt idx="3171">
                  <c:v>3.258E-3</c:v>
                </c:pt>
                <c:pt idx="3172">
                  <c:v>3.2390000000000001E-3</c:v>
                </c:pt>
                <c:pt idx="3173">
                  <c:v>3.2309999999999999E-3</c:v>
                </c:pt>
                <c:pt idx="3174">
                  <c:v>3.2390000000000001E-3</c:v>
                </c:pt>
                <c:pt idx="3175">
                  <c:v>3.258E-3</c:v>
                </c:pt>
                <c:pt idx="3176">
                  <c:v>3.2230000000000002E-3</c:v>
                </c:pt>
                <c:pt idx="3177">
                  <c:v>3.2469999999999999E-3</c:v>
                </c:pt>
                <c:pt idx="3178">
                  <c:v>3.251E-3</c:v>
                </c:pt>
                <c:pt idx="3179">
                  <c:v>3.258E-3</c:v>
                </c:pt>
                <c:pt idx="3180">
                  <c:v>3.2550000000000001E-3</c:v>
                </c:pt>
                <c:pt idx="3181">
                  <c:v>3.2390000000000001E-3</c:v>
                </c:pt>
                <c:pt idx="3182">
                  <c:v>3.251E-3</c:v>
                </c:pt>
                <c:pt idx="3183">
                  <c:v>3.2309999999999999E-3</c:v>
                </c:pt>
                <c:pt idx="3184">
                  <c:v>3.2620000000000001E-3</c:v>
                </c:pt>
                <c:pt idx="3185">
                  <c:v>3.235E-3</c:v>
                </c:pt>
                <c:pt idx="3186">
                  <c:v>3.2309999999999999E-3</c:v>
                </c:pt>
                <c:pt idx="3187">
                  <c:v>3.2309999999999999E-3</c:v>
                </c:pt>
                <c:pt idx="3188">
                  <c:v>3.2429999999999998E-3</c:v>
                </c:pt>
                <c:pt idx="3189">
                  <c:v>3.2469999999999999E-3</c:v>
                </c:pt>
                <c:pt idx="3190">
                  <c:v>3.235E-3</c:v>
                </c:pt>
                <c:pt idx="3191">
                  <c:v>3.2160000000000001E-3</c:v>
                </c:pt>
                <c:pt idx="3192">
                  <c:v>3.2200000000000002E-3</c:v>
                </c:pt>
                <c:pt idx="3193">
                  <c:v>3.2230000000000002E-3</c:v>
                </c:pt>
                <c:pt idx="3194">
                  <c:v>3.2469999999999999E-3</c:v>
                </c:pt>
                <c:pt idx="3195">
                  <c:v>3.2469999999999999E-3</c:v>
                </c:pt>
                <c:pt idx="3196">
                  <c:v>3.235E-3</c:v>
                </c:pt>
                <c:pt idx="3197">
                  <c:v>3.2429999999999998E-3</c:v>
                </c:pt>
                <c:pt idx="3198">
                  <c:v>3.2230000000000002E-3</c:v>
                </c:pt>
                <c:pt idx="3199">
                  <c:v>3.2309999999999999E-3</c:v>
                </c:pt>
                <c:pt idx="3200">
                  <c:v>3.235E-3</c:v>
                </c:pt>
                <c:pt idx="3201">
                  <c:v>3.2390000000000001E-3</c:v>
                </c:pt>
                <c:pt idx="3202">
                  <c:v>3.2269999999999998E-3</c:v>
                </c:pt>
                <c:pt idx="3203">
                  <c:v>3.2269999999999998E-3</c:v>
                </c:pt>
                <c:pt idx="3204">
                  <c:v>3.2230000000000002E-3</c:v>
                </c:pt>
                <c:pt idx="3205">
                  <c:v>3.2160000000000001E-3</c:v>
                </c:pt>
                <c:pt idx="3206">
                  <c:v>3.2429999999999998E-3</c:v>
                </c:pt>
                <c:pt idx="3207">
                  <c:v>3.2429999999999998E-3</c:v>
                </c:pt>
                <c:pt idx="3208">
                  <c:v>3.2309999999999999E-3</c:v>
                </c:pt>
                <c:pt idx="3209">
                  <c:v>3.2160000000000001E-3</c:v>
                </c:pt>
                <c:pt idx="3210">
                  <c:v>3.2429999999999998E-3</c:v>
                </c:pt>
                <c:pt idx="3211">
                  <c:v>3.2269999999999998E-3</c:v>
                </c:pt>
                <c:pt idx="3212">
                  <c:v>3.2160000000000001E-3</c:v>
                </c:pt>
                <c:pt idx="3213">
                  <c:v>3.2230000000000002E-3</c:v>
                </c:pt>
                <c:pt idx="3214">
                  <c:v>3.2230000000000002E-3</c:v>
                </c:pt>
                <c:pt idx="3215">
                  <c:v>3.2200000000000002E-3</c:v>
                </c:pt>
                <c:pt idx="3216">
                  <c:v>3.2390000000000001E-3</c:v>
                </c:pt>
                <c:pt idx="3217">
                  <c:v>3.2269999999999998E-3</c:v>
                </c:pt>
                <c:pt idx="3218">
                  <c:v>3.2230000000000002E-3</c:v>
                </c:pt>
                <c:pt idx="3219">
                  <c:v>3.2269999999999998E-3</c:v>
                </c:pt>
                <c:pt idx="3220">
                  <c:v>3.2269999999999998E-3</c:v>
                </c:pt>
                <c:pt idx="3221">
                  <c:v>3.2269999999999998E-3</c:v>
                </c:pt>
                <c:pt idx="3222">
                  <c:v>3.2429999999999998E-3</c:v>
                </c:pt>
                <c:pt idx="3223">
                  <c:v>3.235E-3</c:v>
                </c:pt>
                <c:pt idx="3224">
                  <c:v>3.2390000000000001E-3</c:v>
                </c:pt>
                <c:pt idx="3225">
                  <c:v>3.2230000000000002E-3</c:v>
                </c:pt>
                <c:pt idx="3226">
                  <c:v>3.2309999999999999E-3</c:v>
                </c:pt>
                <c:pt idx="3227">
                  <c:v>3.2230000000000002E-3</c:v>
                </c:pt>
                <c:pt idx="3228">
                  <c:v>3.2200000000000002E-3</c:v>
                </c:pt>
                <c:pt idx="3229">
                  <c:v>3.2200000000000002E-3</c:v>
                </c:pt>
                <c:pt idx="3230">
                  <c:v>3.251E-3</c:v>
                </c:pt>
                <c:pt idx="3231">
                  <c:v>3.2309999999999999E-3</c:v>
                </c:pt>
                <c:pt idx="3232">
                  <c:v>3.2469999999999999E-3</c:v>
                </c:pt>
                <c:pt idx="3233">
                  <c:v>3.212E-3</c:v>
                </c:pt>
                <c:pt idx="3234">
                  <c:v>3.2269999999999998E-3</c:v>
                </c:pt>
                <c:pt idx="3235">
                  <c:v>3.2269999999999998E-3</c:v>
                </c:pt>
                <c:pt idx="3236">
                  <c:v>3.2269999999999998E-3</c:v>
                </c:pt>
                <c:pt idx="3237">
                  <c:v>3.2390000000000001E-3</c:v>
                </c:pt>
                <c:pt idx="3238">
                  <c:v>3.2230000000000002E-3</c:v>
                </c:pt>
                <c:pt idx="3239">
                  <c:v>3.2200000000000002E-3</c:v>
                </c:pt>
                <c:pt idx="3240">
                  <c:v>3.2269999999999998E-3</c:v>
                </c:pt>
                <c:pt idx="3241">
                  <c:v>3.2200000000000002E-3</c:v>
                </c:pt>
                <c:pt idx="3242">
                  <c:v>3.2200000000000002E-3</c:v>
                </c:pt>
                <c:pt idx="3243">
                  <c:v>3.2230000000000002E-3</c:v>
                </c:pt>
                <c:pt idx="3244">
                  <c:v>3.2309999999999999E-3</c:v>
                </c:pt>
                <c:pt idx="3245">
                  <c:v>3.2429999999999998E-3</c:v>
                </c:pt>
                <c:pt idx="3246">
                  <c:v>3.2200000000000002E-3</c:v>
                </c:pt>
                <c:pt idx="3247">
                  <c:v>3.2200000000000002E-3</c:v>
                </c:pt>
                <c:pt idx="3248">
                  <c:v>3.2160000000000001E-3</c:v>
                </c:pt>
                <c:pt idx="3249">
                  <c:v>3.2230000000000002E-3</c:v>
                </c:pt>
                <c:pt idx="3250">
                  <c:v>3.235E-3</c:v>
                </c:pt>
                <c:pt idx="3251">
                  <c:v>3.2200000000000002E-3</c:v>
                </c:pt>
                <c:pt idx="3252">
                  <c:v>3.2309999999999999E-3</c:v>
                </c:pt>
                <c:pt idx="3253">
                  <c:v>3.2200000000000002E-3</c:v>
                </c:pt>
                <c:pt idx="3254">
                  <c:v>3.2200000000000002E-3</c:v>
                </c:pt>
                <c:pt idx="3255">
                  <c:v>3.2160000000000001E-3</c:v>
                </c:pt>
                <c:pt idx="3256">
                  <c:v>3.2160000000000001E-3</c:v>
                </c:pt>
                <c:pt idx="3257">
                  <c:v>3.212E-3</c:v>
                </c:pt>
                <c:pt idx="3258">
                  <c:v>3.2200000000000002E-3</c:v>
                </c:pt>
                <c:pt idx="3259">
                  <c:v>3.2200000000000002E-3</c:v>
                </c:pt>
                <c:pt idx="3260">
                  <c:v>3.2160000000000001E-3</c:v>
                </c:pt>
                <c:pt idx="3261">
                  <c:v>3.212E-3</c:v>
                </c:pt>
                <c:pt idx="3262">
                  <c:v>3.2200000000000002E-3</c:v>
                </c:pt>
                <c:pt idx="3263">
                  <c:v>3.2160000000000001E-3</c:v>
                </c:pt>
                <c:pt idx="3264">
                  <c:v>3.2269999999999998E-3</c:v>
                </c:pt>
                <c:pt idx="3265">
                  <c:v>3.2390000000000001E-3</c:v>
                </c:pt>
                <c:pt idx="3266">
                  <c:v>3.2230000000000002E-3</c:v>
                </c:pt>
                <c:pt idx="3267">
                  <c:v>3.2230000000000002E-3</c:v>
                </c:pt>
                <c:pt idx="3268">
                  <c:v>3.2309999999999999E-3</c:v>
                </c:pt>
                <c:pt idx="3269">
                  <c:v>3.2429999999999998E-3</c:v>
                </c:pt>
                <c:pt idx="3270">
                  <c:v>3.212E-3</c:v>
                </c:pt>
                <c:pt idx="3271">
                  <c:v>3.212E-3</c:v>
                </c:pt>
                <c:pt idx="3272">
                  <c:v>3.2269999999999998E-3</c:v>
                </c:pt>
                <c:pt idx="3273">
                  <c:v>3.212E-3</c:v>
                </c:pt>
                <c:pt idx="3274">
                  <c:v>3.212E-3</c:v>
                </c:pt>
                <c:pt idx="3275">
                  <c:v>3.2200000000000002E-3</c:v>
                </c:pt>
                <c:pt idx="3276">
                  <c:v>3.2160000000000001E-3</c:v>
                </c:pt>
                <c:pt idx="3277">
                  <c:v>3.2000000000000002E-3</c:v>
                </c:pt>
                <c:pt idx="3278">
                  <c:v>3.2269999999999998E-3</c:v>
                </c:pt>
                <c:pt idx="3279">
                  <c:v>3.235E-3</c:v>
                </c:pt>
                <c:pt idx="3280">
                  <c:v>3.2269999999999998E-3</c:v>
                </c:pt>
                <c:pt idx="3281">
                  <c:v>3.2200000000000002E-3</c:v>
                </c:pt>
                <c:pt idx="3282">
                  <c:v>3.2160000000000001E-3</c:v>
                </c:pt>
                <c:pt idx="3283">
                  <c:v>3.2269999999999998E-3</c:v>
                </c:pt>
                <c:pt idx="3284">
                  <c:v>3.235E-3</c:v>
                </c:pt>
                <c:pt idx="3285">
                  <c:v>3.212E-3</c:v>
                </c:pt>
                <c:pt idx="3286">
                  <c:v>3.2200000000000002E-3</c:v>
                </c:pt>
                <c:pt idx="3287">
                  <c:v>3.2160000000000001E-3</c:v>
                </c:pt>
                <c:pt idx="3288">
                  <c:v>3.2390000000000001E-3</c:v>
                </c:pt>
                <c:pt idx="3289">
                  <c:v>3.2390000000000001E-3</c:v>
                </c:pt>
                <c:pt idx="3290">
                  <c:v>3.2039999999999998E-3</c:v>
                </c:pt>
                <c:pt idx="3291">
                  <c:v>3.2200000000000002E-3</c:v>
                </c:pt>
                <c:pt idx="3292">
                  <c:v>3.2160000000000001E-3</c:v>
                </c:pt>
                <c:pt idx="3293">
                  <c:v>3.2269999999999998E-3</c:v>
                </c:pt>
                <c:pt idx="3294">
                  <c:v>3.212E-3</c:v>
                </c:pt>
                <c:pt idx="3295">
                  <c:v>3.2160000000000001E-3</c:v>
                </c:pt>
                <c:pt idx="3296">
                  <c:v>3.2200000000000002E-3</c:v>
                </c:pt>
                <c:pt idx="3297">
                  <c:v>3.2230000000000002E-3</c:v>
                </c:pt>
                <c:pt idx="3298">
                  <c:v>3.2390000000000001E-3</c:v>
                </c:pt>
                <c:pt idx="3299">
                  <c:v>3.2269999999999998E-3</c:v>
                </c:pt>
                <c:pt idx="3300">
                  <c:v>3.2390000000000001E-3</c:v>
                </c:pt>
                <c:pt idx="3301">
                  <c:v>3.2160000000000001E-3</c:v>
                </c:pt>
                <c:pt idx="3302">
                  <c:v>3.2160000000000001E-3</c:v>
                </c:pt>
                <c:pt idx="3303">
                  <c:v>3.212E-3</c:v>
                </c:pt>
                <c:pt idx="3304">
                  <c:v>3.2160000000000001E-3</c:v>
                </c:pt>
                <c:pt idx="3305">
                  <c:v>3.2230000000000002E-3</c:v>
                </c:pt>
                <c:pt idx="3306">
                  <c:v>3.2000000000000002E-3</c:v>
                </c:pt>
                <c:pt idx="3307">
                  <c:v>3.2200000000000002E-3</c:v>
                </c:pt>
                <c:pt idx="3308">
                  <c:v>3.2200000000000002E-3</c:v>
                </c:pt>
                <c:pt idx="3309">
                  <c:v>3.094E-3</c:v>
                </c:pt>
                <c:pt idx="3310">
                  <c:v>3.065E-3</c:v>
                </c:pt>
                <c:pt idx="3311">
                  <c:v>3.0609999999999999E-3</c:v>
                </c:pt>
                <c:pt idx="3312">
                  <c:v>3.0720000000000001E-3</c:v>
                </c:pt>
                <c:pt idx="3313">
                  <c:v>3.0690000000000001E-3</c:v>
                </c:pt>
                <c:pt idx="3314">
                  <c:v>3.0690000000000001E-3</c:v>
                </c:pt>
                <c:pt idx="3315">
                  <c:v>3.065E-3</c:v>
                </c:pt>
                <c:pt idx="3316">
                  <c:v>3.065E-3</c:v>
                </c:pt>
                <c:pt idx="3317">
                  <c:v>3.0720000000000001E-3</c:v>
                </c:pt>
                <c:pt idx="3318">
                  <c:v>3.0609999999999999E-3</c:v>
                </c:pt>
                <c:pt idx="3319">
                  <c:v>3.065E-3</c:v>
                </c:pt>
                <c:pt idx="3320">
                  <c:v>3.058E-3</c:v>
                </c:pt>
                <c:pt idx="3321">
                  <c:v>3.0690000000000001E-3</c:v>
                </c:pt>
                <c:pt idx="3322">
                  <c:v>3.0609999999999999E-3</c:v>
                </c:pt>
                <c:pt idx="3323">
                  <c:v>3.058E-3</c:v>
                </c:pt>
                <c:pt idx="3324">
                  <c:v>3.058E-3</c:v>
                </c:pt>
                <c:pt idx="3325">
                  <c:v>3.0609999999999999E-3</c:v>
                </c:pt>
                <c:pt idx="3326">
                  <c:v>3.0609999999999999E-3</c:v>
                </c:pt>
                <c:pt idx="3327">
                  <c:v>3.0609999999999999E-3</c:v>
                </c:pt>
                <c:pt idx="3328">
                  <c:v>3.0609999999999999E-3</c:v>
                </c:pt>
                <c:pt idx="3329">
                  <c:v>3.0609999999999999E-3</c:v>
                </c:pt>
                <c:pt idx="3330">
                  <c:v>3.0690000000000001E-3</c:v>
                </c:pt>
                <c:pt idx="3331">
                  <c:v>3.065E-3</c:v>
                </c:pt>
                <c:pt idx="3332">
                  <c:v>3.0720000000000001E-3</c:v>
                </c:pt>
                <c:pt idx="3333">
                  <c:v>3.065E-3</c:v>
                </c:pt>
                <c:pt idx="3334">
                  <c:v>3.065E-3</c:v>
                </c:pt>
                <c:pt idx="3335">
                  <c:v>3.0720000000000001E-3</c:v>
                </c:pt>
                <c:pt idx="3336">
                  <c:v>3.0829999999999998E-3</c:v>
                </c:pt>
                <c:pt idx="3337">
                  <c:v>3.065E-3</c:v>
                </c:pt>
                <c:pt idx="3338">
                  <c:v>3.0760000000000002E-3</c:v>
                </c:pt>
                <c:pt idx="3339">
                  <c:v>3.0609999999999999E-3</c:v>
                </c:pt>
                <c:pt idx="3340">
                  <c:v>3.0720000000000001E-3</c:v>
                </c:pt>
                <c:pt idx="3341">
                  <c:v>3.0799999999999998E-3</c:v>
                </c:pt>
                <c:pt idx="3342">
                  <c:v>3.0760000000000002E-3</c:v>
                </c:pt>
                <c:pt idx="3343">
                  <c:v>3.0720000000000001E-3</c:v>
                </c:pt>
                <c:pt idx="3344">
                  <c:v>3.0799999999999998E-3</c:v>
                </c:pt>
                <c:pt idx="3345">
                  <c:v>3.0720000000000001E-3</c:v>
                </c:pt>
                <c:pt idx="3346">
                  <c:v>3.0760000000000002E-3</c:v>
                </c:pt>
                <c:pt idx="3347">
                  <c:v>3.0720000000000001E-3</c:v>
                </c:pt>
                <c:pt idx="3348">
                  <c:v>3.0690000000000001E-3</c:v>
                </c:pt>
                <c:pt idx="3349">
                  <c:v>3.0799999999999998E-3</c:v>
                </c:pt>
                <c:pt idx="3350">
                  <c:v>3.0720000000000001E-3</c:v>
                </c:pt>
                <c:pt idx="3351">
                  <c:v>3.0869999999999999E-3</c:v>
                </c:pt>
                <c:pt idx="3352">
                  <c:v>3.0899999999999999E-3</c:v>
                </c:pt>
                <c:pt idx="3353">
                  <c:v>3.0869999999999999E-3</c:v>
                </c:pt>
                <c:pt idx="3354">
                  <c:v>3.0690000000000001E-3</c:v>
                </c:pt>
                <c:pt idx="3355">
                  <c:v>3.0720000000000001E-3</c:v>
                </c:pt>
                <c:pt idx="3356">
                  <c:v>3.0869999999999999E-3</c:v>
                </c:pt>
                <c:pt idx="3357">
                  <c:v>3.0899999999999999E-3</c:v>
                </c:pt>
                <c:pt idx="3358">
                  <c:v>3.0799999999999998E-3</c:v>
                </c:pt>
                <c:pt idx="3359">
                  <c:v>3.0899999999999999E-3</c:v>
                </c:pt>
                <c:pt idx="3360">
                  <c:v>3.0799999999999998E-3</c:v>
                </c:pt>
                <c:pt idx="3361">
                  <c:v>3.0869999999999999E-3</c:v>
                </c:pt>
                <c:pt idx="3362">
                  <c:v>3.0720000000000001E-3</c:v>
                </c:pt>
                <c:pt idx="3363">
                  <c:v>3.0869999999999999E-3</c:v>
                </c:pt>
                <c:pt idx="3364">
                  <c:v>3.0829999999999998E-3</c:v>
                </c:pt>
                <c:pt idx="3365">
                  <c:v>3.0690000000000001E-3</c:v>
                </c:pt>
                <c:pt idx="3366">
                  <c:v>3.0799999999999998E-3</c:v>
                </c:pt>
                <c:pt idx="3367">
                  <c:v>3.094E-3</c:v>
                </c:pt>
                <c:pt idx="3368">
                  <c:v>3.0869999999999999E-3</c:v>
                </c:pt>
                <c:pt idx="3369">
                  <c:v>3.0869999999999999E-3</c:v>
                </c:pt>
                <c:pt idx="3370">
                  <c:v>3.0899999999999999E-3</c:v>
                </c:pt>
                <c:pt idx="3371">
                  <c:v>3.0829999999999998E-3</c:v>
                </c:pt>
                <c:pt idx="3372">
                  <c:v>3.094E-3</c:v>
                </c:pt>
                <c:pt idx="3373">
                  <c:v>3.094E-3</c:v>
                </c:pt>
                <c:pt idx="3374">
                  <c:v>3.094E-3</c:v>
                </c:pt>
                <c:pt idx="3375">
                  <c:v>3.0869999999999999E-3</c:v>
                </c:pt>
                <c:pt idx="3376">
                  <c:v>3.1020000000000002E-3</c:v>
                </c:pt>
                <c:pt idx="3377">
                  <c:v>3.0869999999999999E-3</c:v>
                </c:pt>
                <c:pt idx="3378">
                  <c:v>3.0899999999999999E-3</c:v>
                </c:pt>
                <c:pt idx="3379">
                  <c:v>3.0899999999999999E-3</c:v>
                </c:pt>
                <c:pt idx="3380">
                  <c:v>3.0980000000000001E-3</c:v>
                </c:pt>
                <c:pt idx="3381">
                  <c:v>3.094E-3</c:v>
                </c:pt>
                <c:pt idx="3382">
                  <c:v>3.0980000000000001E-3</c:v>
                </c:pt>
                <c:pt idx="3383">
                  <c:v>3.0869999999999999E-3</c:v>
                </c:pt>
                <c:pt idx="3384">
                  <c:v>3.0720000000000001E-3</c:v>
                </c:pt>
                <c:pt idx="3385">
                  <c:v>3.0829999999999998E-3</c:v>
                </c:pt>
                <c:pt idx="3386">
                  <c:v>3.1020000000000002E-3</c:v>
                </c:pt>
                <c:pt idx="3387">
                  <c:v>3.0829999999999998E-3</c:v>
                </c:pt>
                <c:pt idx="3388">
                  <c:v>3.1050000000000001E-3</c:v>
                </c:pt>
                <c:pt idx="3389">
                  <c:v>3.0899999999999999E-3</c:v>
                </c:pt>
                <c:pt idx="3390">
                  <c:v>3.1050000000000001E-3</c:v>
                </c:pt>
                <c:pt idx="3391">
                  <c:v>3.0980000000000001E-3</c:v>
                </c:pt>
                <c:pt idx="3392">
                  <c:v>3.0980000000000001E-3</c:v>
                </c:pt>
                <c:pt idx="3393">
                  <c:v>3.0899999999999999E-3</c:v>
                </c:pt>
                <c:pt idx="3394">
                  <c:v>3.1020000000000002E-3</c:v>
                </c:pt>
                <c:pt idx="3395">
                  <c:v>3.1050000000000001E-3</c:v>
                </c:pt>
                <c:pt idx="3396">
                  <c:v>3.0799999999999998E-3</c:v>
                </c:pt>
                <c:pt idx="3397">
                  <c:v>3.0760000000000002E-3</c:v>
                </c:pt>
                <c:pt idx="3398">
                  <c:v>3.0720000000000001E-3</c:v>
                </c:pt>
                <c:pt idx="3399">
                  <c:v>3.1129999999999999E-3</c:v>
                </c:pt>
                <c:pt idx="3400">
                  <c:v>3.094E-3</c:v>
                </c:pt>
                <c:pt idx="3401">
                  <c:v>3.0980000000000001E-3</c:v>
                </c:pt>
                <c:pt idx="3402">
                  <c:v>3.094E-3</c:v>
                </c:pt>
                <c:pt idx="3403">
                  <c:v>3.0760000000000002E-3</c:v>
                </c:pt>
                <c:pt idx="3404">
                  <c:v>3.0980000000000001E-3</c:v>
                </c:pt>
                <c:pt idx="3405">
                  <c:v>3.0799999999999998E-3</c:v>
                </c:pt>
                <c:pt idx="3406">
                  <c:v>3.0720000000000001E-3</c:v>
                </c:pt>
                <c:pt idx="3407">
                  <c:v>3.0760000000000002E-3</c:v>
                </c:pt>
                <c:pt idx="3408">
                  <c:v>3.0829999999999998E-3</c:v>
                </c:pt>
                <c:pt idx="3409">
                  <c:v>3.1050000000000001E-3</c:v>
                </c:pt>
                <c:pt idx="3410">
                  <c:v>3.0980000000000001E-3</c:v>
                </c:pt>
                <c:pt idx="3411">
                  <c:v>3.0799999999999998E-3</c:v>
                </c:pt>
                <c:pt idx="3412">
                  <c:v>3.094E-3</c:v>
                </c:pt>
                <c:pt idx="3413">
                  <c:v>3.0869999999999999E-3</c:v>
                </c:pt>
                <c:pt idx="3414">
                  <c:v>3.094E-3</c:v>
                </c:pt>
                <c:pt idx="3415">
                  <c:v>3.0100000000000001E-3</c:v>
                </c:pt>
                <c:pt idx="3416">
                  <c:v>3.0170000000000002E-3</c:v>
                </c:pt>
                <c:pt idx="3417">
                  <c:v>3.0209999999999998E-3</c:v>
                </c:pt>
                <c:pt idx="3418">
                  <c:v>3.006E-3</c:v>
                </c:pt>
                <c:pt idx="3419">
                  <c:v>3.0170000000000002E-3</c:v>
                </c:pt>
                <c:pt idx="3420">
                  <c:v>3.003E-3</c:v>
                </c:pt>
                <c:pt idx="3421">
                  <c:v>3.039E-3</c:v>
                </c:pt>
                <c:pt idx="3422">
                  <c:v>2.996E-3</c:v>
                </c:pt>
                <c:pt idx="3423">
                  <c:v>3.0249999999999999E-3</c:v>
                </c:pt>
                <c:pt idx="3424">
                  <c:v>3.0140000000000002E-3</c:v>
                </c:pt>
                <c:pt idx="3425">
                  <c:v>3.0140000000000002E-3</c:v>
                </c:pt>
                <c:pt idx="3426">
                  <c:v>3.003E-3</c:v>
                </c:pt>
                <c:pt idx="3427">
                  <c:v>3.003E-3</c:v>
                </c:pt>
                <c:pt idx="3428">
                  <c:v>3.003E-3</c:v>
                </c:pt>
                <c:pt idx="3429">
                  <c:v>3.0100000000000001E-3</c:v>
                </c:pt>
                <c:pt idx="3430">
                  <c:v>3.0100000000000001E-3</c:v>
                </c:pt>
                <c:pt idx="3431">
                  <c:v>3.006E-3</c:v>
                </c:pt>
                <c:pt idx="3432">
                  <c:v>3.006E-3</c:v>
                </c:pt>
                <c:pt idx="3433">
                  <c:v>3.0170000000000002E-3</c:v>
                </c:pt>
                <c:pt idx="3434">
                  <c:v>3.0140000000000002E-3</c:v>
                </c:pt>
                <c:pt idx="3435">
                  <c:v>3.0100000000000001E-3</c:v>
                </c:pt>
                <c:pt idx="3436">
                  <c:v>3.003E-3</c:v>
                </c:pt>
                <c:pt idx="3437">
                  <c:v>2.9989999999999999E-3</c:v>
                </c:pt>
                <c:pt idx="3438">
                  <c:v>3.003E-3</c:v>
                </c:pt>
                <c:pt idx="3439">
                  <c:v>3.003E-3</c:v>
                </c:pt>
                <c:pt idx="3440">
                  <c:v>3.0140000000000002E-3</c:v>
                </c:pt>
                <c:pt idx="3441">
                  <c:v>3.006E-3</c:v>
                </c:pt>
                <c:pt idx="3442">
                  <c:v>3.003E-3</c:v>
                </c:pt>
                <c:pt idx="3443">
                  <c:v>3.003E-3</c:v>
                </c:pt>
                <c:pt idx="3444">
                  <c:v>2.9919999999999999E-3</c:v>
                </c:pt>
                <c:pt idx="3445">
                  <c:v>2.9989999999999999E-3</c:v>
                </c:pt>
                <c:pt idx="3446">
                  <c:v>3.006E-3</c:v>
                </c:pt>
                <c:pt idx="3447">
                  <c:v>3.006E-3</c:v>
                </c:pt>
                <c:pt idx="3448">
                  <c:v>3.0140000000000002E-3</c:v>
                </c:pt>
                <c:pt idx="3449">
                  <c:v>3.006E-3</c:v>
                </c:pt>
                <c:pt idx="3450">
                  <c:v>3.003E-3</c:v>
                </c:pt>
                <c:pt idx="3451">
                  <c:v>3.0100000000000001E-3</c:v>
                </c:pt>
                <c:pt idx="3452">
                  <c:v>3.0249999999999999E-3</c:v>
                </c:pt>
                <c:pt idx="3453">
                  <c:v>3.006E-3</c:v>
                </c:pt>
                <c:pt idx="3454">
                  <c:v>3.006E-3</c:v>
                </c:pt>
                <c:pt idx="3455">
                  <c:v>3.006E-3</c:v>
                </c:pt>
                <c:pt idx="3456">
                  <c:v>3.006E-3</c:v>
                </c:pt>
                <c:pt idx="3457">
                  <c:v>3.0170000000000002E-3</c:v>
                </c:pt>
                <c:pt idx="3458">
                  <c:v>3.006E-3</c:v>
                </c:pt>
                <c:pt idx="3459">
                  <c:v>3.006E-3</c:v>
                </c:pt>
                <c:pt idx="3460">
                  <c:v>3.003E-3</c:v>
                </c:pt>
                <c:pt idx="3461">
                  <c:v>2.9989999999999999E-3</c:v>
                </c:pt>
                <c:pt idx="3462">
                  <c:v>3.006E-3</c:v>
                </c:pt>
                <c:pt idx="3463">
                  <c:v>2.9919999999999999E-3</c:v>
                </c:pt>
                <c:pt idx="3464">
                  <c:v>2.996E-3</c:v>
                </c:pt>
                <c:pt idx="3465">
                  <c:v>2.996E-3</c:v>
                </c:pt>
                <c:pt idx="3466">
                  <c:v>3.0100000000000001E-3</c:v>
                </c:pt>
                <c:pt idx="3467">
                  <c:v>3.003E-3</c:v>
                </c:pt>
                <c:pt idx="3468">
                  <c:v>3.003E-3</c:v>
                </c:pt>
                <c:pt idx="3469">
                  <c:v>2.996E-3</c:v>
                </c:pt>
                <c:pt idx="3470">
                  <c:v>3.006E-3</c:v>
                </c:pt>
                <c:pt idx="3471">
                  <c:v>3.006E-3</c:v>
                </c:pt>
                <c:pt idx="3472">
                  <c:v>2.9989999999999999E-3</c:v>
                </c:pt>
                <c:pt idx="3473">
                  <c:v>3.003E-3</c:v>
                </c:pt>
                <c:pt idx="3474">
                  <c:v>3.0140000000000002E-3</c:v>
                </c:pt>
                <c:pt idx="3475">
                  <c:v>3.006E-3</c:v>
                </c:pt>
                <c:pt idx="3476">
                  <c:v>3.0170000000000002E-3</c:v>
                </c:pt>
                <c:pt idx="3477">
                  <c:v>3.006E-3</c:v>
                </c:pt>
                <c:pt idx="3478">
                  <c:v>2.9989999999999999E-3</c:v>
                </c:pt>
                <c:pt idx="3479">
                  <c:v>3.003E-3</c:v>
                </c:pt>
                <c:pt idx="3480">
                  <c:v>3.003E-3</c:v>
                </c:pt>
                <c:pt idx="3481">
                  <c:v>3.003E-3</c:v>
                </c:pt>
                <c:pt idx="3482">
                  <c:v>3.006E-3</c:v>
                </c:pt>
                <c:pt idx="3483">
                  <c:v>2.9989999999999999E-3</c:v>
                </c:pt>
                <c:pt idx="3484">
                  <c:v>3.0100000000000001E-3</c:v>
                </c:pt>
                <c:pt idx="3485">
                  <c:v>3.006E-3</c:v>
                </c:pt>
                <c:pt idx="3486">
                  <c:v>3.006E-3</c:v>
                </c:pt>
                <c:pt idx="3487">
                  <c:v>3.003E-3</c:v>
                </c:pt>
                <c:pt idx="3488">
                  <c:v>3.006E-3</c:v>
                </c:pt>
                <c:pt idx="3489">
                  <c:v>3.003E-3</c:v>
                </c:pt>
                <c:pt idx="3490">
                  <c:v>3.0170000000000002E-3</c:v>
                </c:pt>
                <c:pt idx="3491">
                  <c:v>3.003E-3</c:v>
                </c:pt>
                <c:pt idx="3492">
                  <c:v>3.032E-3</c:v>
                </c:pt>
                <c:pt idx="3493">
                  <c:v>3.0209999999999998E-3</c:v>
                </c:pt>
                <c:pt idx="3494">
                  <c:v>3.0249999999999999E-3</c:v>
                </c:pt>
                <c:pt idx="3495">
                  <c:v>2.9989999999999999E-3</c:v>
                </c:pt>
                <c:pt idx="3496">
                  <c:v>3.003E-3</c:v>
                </c:pt>
                <c:pt idx="3497">
                  <c:v>3.0140000000000002E-3</c:v>
                </c:pt>
                <c:pt idx="3498">
                  <c:v>3.0170000000000002E-3</c:v>
                </c:pt>
                <c:pt idx="3499">
                  <c:v>3.0100000000000001E-3</c:v>
                </c:pt>
                <c:pt idx="3500">
                  <c:v>3.032E-3</c:v>
                </c:pt>
                <c:pt idx="3501">
                  <c:v>3.0100000000000001E-3</c:v>
                </c:pt>
                <c:pt idx="3502">
                  <c:v>2.9989999999999999E-3</c:v>
                </c:pt>
                <c:pt idx="3503">
                  <c:v>3.0140000000000002E-3</c:v>
                </c:pt>
                <c:pt idx="3504">
                  <c:v>3.0100000000000001E-3</c:v>
                </c:pt>
                <c:pt idx="3505">
                  <c:v>3.006E-3</c:v>
                </c:pt>
                <c:pt idx="3506">
                  <c:v>3.0140000000000002E-3</c:v>
                </c:pt>
                <c:pt idx="3507">
                  <c:v>2.9989999999999999E-3</c:v>
                </c:pt>
                <c:pt idx="3508">
                  <c:v>3.006E-3</c:v>
                </c:pt>
                <c:pt idx="3509">
                  <c:v>3.006E-3</c:v>
                </c:pt>
                <c:pt idx="3510">
                  <c:v>2.996E-3</c:v>
                </c:pt>
                <c:pt idx="3511">
                  <c:v>2.9880000000000002E-3</c:v>
                </c:pt>
                <c:pt idx="3512">
                  <c:v>2.9880000000000002E-3</c:v>
                </c:pt>
                <c:pt idx="3513">
                  <c:v>3.0140000000000002E-3</c:v>
                </c:pt>
                <c:pt idx="3514">
                  <c:v>3.003E-3</c:v>
                </c:pt>
                <c:pt idx="3515">
                  <c:v>2.9880000000000002E-3</c:v>
                </c:pt>
                <c:pt idx="3516">
                  <c:v>3.003E-3</c:v>
                </c:pt>
                <c:pt idx="3517">
                  <c:v>2.9880000000000002E-3</c:v>
                </c:pt>
                <c:pt idx="3518">
                  <c:v>3.0140000000000002E-3</c:v>
                </c:pt>
                <c:pt idx="3519">
                  <c:v>3.006E-3</c:v>
                </c:pt>
                <c:pt idx="3520">
                  <c:v>3.0170000000000002E-3</c:v>
                </c:pt>
                <c:pt idx="3521">
                  <c:v>3.006E-3</c:v>
                </c:pt>
                <c:pt idx="3522">
                  <c:v>3.003E-3</c:v>
                </c:pt>
                <c:pt idx="3523">
                  <c:v>3.0100000000000001E-3</c:v>
                </c:pt>
                <c:pt idx="3524">
                  <c:v>3.0209999999999998E-3</c:v>
                </c:pt>
                <c:pt idx="3525">
                  <c:v>3.006E-3</c:v>
                </c:pt>
                <c:pt idx="3526">
                  <c:v>3.0140000000000002E-3</c:v>
                </c:pt>
                <c:pt idx="3527">
                  <c:v>3.0279999999999999E-3</c:v>
                </c:pt>
                <c:pt idx="3528">
                  <c:v>3.003E-3</c:v>
                </c:pt>
                <c:pt idx="3529">
                  <c:v>3.0100000000000001E-3</c:v>
                </c:pt>
                <c:pt idx="3530">
                  <c:v>2.9989999999999999E-3</c:v>
                </c:pt>
                <c:pt idx="3531">
                  <c:v>3.003E-3</c:v>
                </c:pt>
                <c:pt idx="3532">
                  <c:v>2.9880000000000002E-3</c:v>
                </c:pt>
                <c:pt idx="3533">
                  <c:v>2.9919999999999999E-3</c:v>
                </c:pt>
                <c:pt idx="3534">
                  <c:v>3.0100000000000001E-3</c:v>
                </c:pt>
                <c:pt idx="3535">
                  <c:v>3.006E-3</c:v>
                </c:pt>
                <c:pt idx="3536">
                  <c:v>3.0100000000000001E-3</c:v>
                </c:pt>
                <c:pt idx="3537">
                  <c:v>3.0170000000000002E-3</c:v>
                </c:pt>
                <c:pt idx="3538">
                  <c:v>3.0170000000000002E-3</c:v>
                </c:pt>
                <c:pt idx="3539">
                  <c:v>3.0100000000000001E-3</c:v>
                </c:pt>
                <c:pt idx="3540">
                  <c:v>3.006E-3</c:v>
                </c:pt>
                <c:pt idx="3541">
                  <c:v>3.006E-3</c:v>
                </c:pt>
                <c:pt idx="3542">
                  <c:v>3.006E-3</c:v>
                </c:pt>
                <c:pt idx="3543">
                  <c:v>3.032E-3</c:v>
                </c:pt>
                <c:pt idx="3544">
                  <c:v>3.006E-3</c:v>
                </c:pt>
                <c:pt idx="3545">
                  <c:v>3.0100000000000001E-3</c:v>
                </c:pt>
                <c:pt idx="3546">
                  <c:v>3.0249999999999999E-3</c:v>
                </c:pt>
                <c:pt idx="3547">
                  <c:v>2.996E-3</c:v>
                </c:pt>
                <c:pt idx="3548">
                  <c:v>3.006E-3</c:v>
                </c:pt>
                <c:pt idx="3549">
                  <c:v>3.0100000000000001E-3</c:v>
                </c:pt>
                <c:pt idx="3550">
                  <c:v>3.003E-3</c:v>
                </c:pt>
                <c:pt idx="3551">
                  <c:v>3.003E-3</c:v>
                </c:pt>
                <c:pt idx="3552">
                  <c:v>3.006E-3</c:v>
                </c:pt>
                <c:pt idx="3553">
                  <c:v>2.9919999999999999E-3</c:v>
                </c:pt>
                <c:pt idx="3554">
                  <c:v>2.9989999999999999E-3</c:v>
                </c:pt>
                <c:pt idx="3555">
                  <c:v>3.0100000000000001E-3</c:v>
                </c:pt>
                <c:pt idx="3556">
                  <c:v>3.003E-3</c:v>
                </c:pt>
                <c:pt idx="3557">
                  <c:v>3.006E-3</c:v>
                </c:pt>
                <c:pt idx="3558">
                  <c:v>3.0100000000000001E-3</c:v>
                </c:pt>
                <c:pt idx="3559">
                  <c:v>3.0100000000000001E-3</c:v>
                </c:pt>
                <c:pt idx="3560">
                  <c:v>3.0140000000000002E-3</c:v>
                </c:pt>
                <c:pt idx="3561">
                  <c:v>3.0100000000000001E-3</c:v>
                </c:pt>
                <c:pt idx="3562">
                  <c:v>3.006E-3</c:v>
                </c:pt>
                <c:pt idx="3563">
                  <c:v>2.996E-3</c:v>
                </c:pt>
                <c:pt idx="3564">
                  <c:v>2.9989999999999999E-3</c:v>
                </c:pt>
                <c:pt idx="3565">
                  <c:v>2.9989999999999999E-3</c:v>
                </c:pt>
                <c:pt idx="3566">
                  <c:v>3.006E-3</c:v>
                </c:pt>
                <c:pt idx="3567">
                  <c:v>3.0100000000000001E-3</c:v>
                </c:pt>
                <c:pt idx="3568">
                  <c:v>3.0100000000000001E-3</c:v>
                </c:pt>
                <c:pt idx="3569">
                  <c:v>2.996E-3</c:v>
                </c:pt>
                <c:pt idx="3570">
                  <c:v>2.996E-3</c:v>
                </c:pt>
                <c:pt idx="3571">
                  <c:v>2.996E-3</c:v>
                </c:pt>
                <c:pt idx="3572">
                  <c:v>3.0140000000000002E-3</c:v>
                </c:pt>
                <c:pt idx="3573">
                  <c:v>2.8930000000000002E-3</c:v>
                </c:pt>
                <c:pt idx="3574">
                  <c:v>2.8999999999999998E-3</c:v>
                </c:pt>
                <c:pt idx="3575">
                  <c:v>2.8999999999999998E-3</c:v>
                </c:pt>
                <c:pt idx="3576">
                  <c:v>2.911E-3</c:v>
                </c:pt>
                <c:pt idx="3577">
                  <c:v>2.8860000000000001E-3</c:v>
                </c:pt>
                <c:pt idx="3578">
                  <c:v>2.8860000000000001E-3</c:v>
                </c:pt>
                <c:pt idx="3579">
                  <c:v>2.8999999999999998E-3</c:v>
                </c:pt>
                <c:pt idx="3580">
                  <c:v>2.8830000000000001E-3</c:v>
                </c:pt>
                <c:pt idx="3581">
                  <c:v>2.8999999999999998E-3</c:v>
                </c:pt>
                <c:pt idx="3582">
                  <c:v>2.879E-3</c:v>
                </c:pt>
                <c:pt idx="3583">
                  <c:v>2.8860000000000001E-3</c:v>
                </c:pt>
                <c:pt idx="3584">
                  <c:v>2.8730000000000001E-3</c:v>
                </c:pt>
                <c:pt idx="3585">
                  <c:v>2.8960000000000001E-3</c:v>
                </c:pt>
                <c:pt idx="3586">
                  <c:v>2.8860000000000001E-3</c:v>
                </c:pt>
                <c:pt idx="3587">
                  <c:v>2.8900000000000002E-3</c:v>
                </c:pt>
                <c:pt idx="3588">
                  <c:v>2.8830000000000001E-3</c:v>
                </c:pt>
                <c:pt idx="3589">
                  <c:v>2.879E-3</c:v>
                </c:pt>
                <c:pt idx="3590">
                  <c:v>2.8730000000000001E-3</c:v>
                </c:pt>
                <c:pt idx="3591">
                  <c:v>2.8960000000000001E-3</c:v>
                </c:pt>
                <c:pt idx="3592">
                  <c:v>2.8900000000000002E-3</c:v>
                </c:pt>
                <c:pt idx="3593">
                  <c:v>2.8960000000000001E-3</c:v>
                </c:pt>
                <c:pt idx="3594">
                  <c:v>2.879E-3</c:v>
                </c:pt>
                <c:pt idx="3595">
                  <c:v>2.879E-3</c:v>
                </c:pt>
                <c:pt idx="3596">
                  <c:v>2.8900000000000002E-3</c:v>
                </c:pt>
                <c:pt idx="3597">
                  <c:v>2.8830000000000001E-3</c:v>
                </c:pt>
                <c:pt idx="3598">
                  <c:v>2.879E-3</c:v>
                </c:pt>
                <c:pt idx="3599">
                  <c:v>2.8730000000000001E-3</c:v>
                </c:pt>
                <c:pt idx="3600">
                  <c:v>2.8860000000000001E-3</c:v>
                </c:pt>
                <c:pt idx="3601">
                  <c:v>2.879E-3</c:v>
                </c:pt>
                <c:pt idx="3602">
                  <c:v>2.879E-3</c:v>
                </c:pt>
                <c:pt idx="3603">
                  <c:v>2.8830000000000001E-3</c:v>
                </c:pt>
                <c:pt idx="3604">
                  <c:v>2.8900000000000002E-3</c:v>
                </c:pt>
                <c:pt idx="3605">
                  <c:v>2.9069999999999999E-3</c:v>
                </c:pt>
                <c:pt idx="3606">
                  <c:v>2.8860000000000001E-3</c:v>
                </c:pt>
                <c:pt idx="3607">
                  <c:v>2.8900000000000002E-3</c:v>
                </c:pt>
                <c:pt idx="3608">
                  <c:v>2.8930000000000002E-3</c:v>
                </c:pt>
                <c:pt idx="3609">
                  <c:v>2.879E-3</c:v>
                </c:pt>
                <c:pt idx="3610">
                  <c:v>2.8760000000000001E-3</c:v>
                </c:pt>
                <c:pt idx="3611">
                  <c:v>2.8830000000000001E-3</c:v>
                </c:pt>
                <c:pt idx="3612">
                  <c:v>2.869E-3</c:v>
                </c:pt>
                <c:pt idx="3613">
                  <c:v>2.879E-3</c:v>
                </c:pt>
                <c:pt idx="3614">
                  <c:v>2.8930000000000002E-3</c:v>
                </c:pt>
                <c:pt idx="3615">
                  <c:v>2.869E-3</c:v>
                </c:pt>
                <c:pt idx="3616">
                  <c:v>2.8660000000000001E-3</c:v>
                </c:pt>
                <c:pt idx="3617">
                  <c:v>2.8730000000000001E-3</c:v>
                </c:pt>
                <c:pt idx="3618">
                  <c:v>2.859E-3</c:v>
                </c:pt>
                <c:pt idx="3619">
                  <c:v>2.8760000000000001E-3</c:v>
                </c:pt>
                <c:pt idx="3620">
                  <c:v>2.8660000000000001E-3</c:v>
                </c:pt>
                <c:pt idx="3621">
                  <c:v>2.8730000000000001E-3</c:v>
                </c:pt>
                <c:pt idx="3622">
                  <c:v>2.869E-3</c:v>
                </c:pt>
                <c:pt idx="3623">
                  <c:v>2.8830000000000001E-3</c:v>
                </c:pt>
                <c:pt idx="3624">
                  <c:v>2.8930000000000002E-3</c:v>
                </c:pt>
                <c:pt idx="3625">
                  <c:v>2.879E-3</c:v>
                </c:pt>
                <c:pt idx="3626">
                  <c:v>2.8660000000000001E-3</c:v>
                </c:pt>
                <c:pt idx="3627">
                  <c:v>2.8760000000000001E-3</c:v>
                </c:pt>
                <c:pt idx="3628">
                  <c:v>2.8730000000000001E-3</c:v>
                </c:pt>
                <c:pt idx="3629">
                  <c:v>2.862E-3</c:v>
                </c:pt>
                <c:pt idx="3630">
                  <c:v>2.8830000000000001E-3</c:v>
                </c:pt>
                <c:pt idx="3631">
                  <c:v>2.8660000000000001E-3</c:v>
                </c:pt>
                <c:pt idx="3632">
                  <c:v>2.8760000000000001E-3</c:v>
                </c:pt>
                <c:pt idx="3633">
                  <c:v>2.869E-3</c:v>
                </c:pt>
                <c:pt idx="3634">
                  <c:v>2.879E-3</c:v>
                </c:pt>
                <c:pt idx="3635">
                  <c:v>2.862E-3</c:v>
                </c:pt>
                <c:pt idx="3636">
                  <c:v>2.8660000000000001E-3</c:v>
                </c:pt>
                <c:pt idx="3637">
                  <c:v>2.862E-3</c:v>
                </c:pt>
                <c:pt idx="3638">
                  <c:v>2.869E-3</c:v>
                </c:pt>
                <c:pt idx="3639">
                  <c:v>2.869E-3</c:v>
                </c:pt>
                <c:pt idx="3640">
                  <c:v>2.8549999999999999E-3</c:v>
                </c:pt>
                <c:pt idx="3641">
                  <c:v>2.8660000000000001E-3</c:v>
                </c:pt>
                <c:pt idx="3642">
                  <c:v>2.8760000000000001E-3</c:v>
                </c:pt>
                <c:pt idx="3643">
                  <c:v>2.862E-3</c:v>
                </c:pt>
                <c:pt idx="3644">
                  <c:v>2.8660000000000001E-3</c:v>
                </c:pt>
                <c:pt idx="3645">
                  <c:v>2.8660000000000001E-3</c:v>
                </c:pt>
                <c:pt idx="3646">
                  <c:v>2.8730000000000001E-3</c:v>
                </c:pt>
                <c:pt idx="3647">
                  <c:v>2.8080000000000002E-3</c:v>
                </c:pt>
                <c:pt idx="3648">
                  <c:v>2.8080000000000002E-3</c:v>
                </c:pt>
                <c:pt idx="3649">
                  <c:v>2.8140000000000001E-3</c:v>
                </c:pt>
                <c:pt idx="3650">
                  <c:v>2.8249999999999998E-3</c:v>
                </c:pt>
                <c:pt idx="3651">
                  <c:v>2.8110000000000001E-3</c:v>
                </c:pt>
                <c:pt idx="3652">
                  <c:v>2.8110000000000001E-3</c:v>
                </c:pt>
                <c:pt idx="3653">
                  <c:v>2.8140000000000001E-3</c:v>
                </c:pt>
                <c:pt idx="3654">
                  <c:v>2.8279999999999998E-3</c:v>
                </c:pt>
                <c:pt idx="3655">
                  <c:v>2.8140000000000001E-3</c:v>
                </c:pt>
                <c:pt idx="3656">
                  <c:v>2.8319999999999999E-3</c:v>
                </c:pt>
                <c:pt idx="3657">
                  <c:v>2.8279999999999998E-3</c:v>
                </c:pt>
                <c:pt idx="3658">
                  <c:v>2.8210000000000002E-3</c:v>
                </c:pt>
                <c:pt idx="3659">
                  <c:v>2.8080000000000002E-3</c:v>
                </c:pt>
                <c:pt idx="3660">
                  <c:v>2.8349999999999998E-3</c:v>
                </c:pt>
                <c:pt idx="3661">
                  <c:v>2.8279999999999998E-3</c:v>
                </c:pt>
                <c:pt idx="3662">
                  <c:v>2.8279999999999998E-3</c:v>
                </c:pt>
                <c:pt idx="3663">
                  <c:v>2.8279999999999998E-3</c:v>
                </c:pt>
                <c:pt idx="3664">
                  <c:v>2.8140000000000001E-3</c:v>
                </c:pt>
                <c:pt idx="3665">
                  <c:v>2.8249999999999998E-3</c:v>
                </c:pt>
                <c:pt idx="3666">
                  <c:v>2.8319999999999999E-3</c:v>
                </c:pt>
                <c:pt idx="3667">
                  <c:v>2.8210000000000002E-3</c:v>
                </c:pt>
                <c:pt idx="3668">
                  <c:v>2.8210000000000002E-3</c:v>
                </c:pt>
                <c:pt idx="3669">
                  <c:v>2.8180000000000002E-3</c:v>
                </c:pt>
                <c:pt idx="3670">
                  <c:v>2.8379999999999998E-3</c:v>
                </c:pt>
                <c:pt idx="3671">
                  <c:v>2.8210000000000002E-3</c:v>
                </c:pt>
                <c:pt idx="3672">
                  <c:v>2.8349999999999998E-3</c:v>
                </c:pt>
                <c:pt idx="3673">
                  <c:v>2.8279999999999998E-3</c:v>
                </c:pt>
                <c:pt idx="3674">
                  <c:v>2.8180000000000002E-3</c:v>
                </c:pt>
                <c:pt idx="3675">
                  <c:v>2.8249999999999998E-3</c:v>
                </c:pt>
                <c:pt idx="3676">
                  <c:v>2.8249999999999998E-3</c:v>
                </c:pt>
                <c:pt idx="3677">
                  <c:v>2.8319999999999999E-3</c:v>
                </c:pt>
                <c:pt idx="3678">
                  <c:v>2.8319999999999999E-3</c:v>
                </c:pt>
                <c:pt idx="3679">
                  <c:v>2.8319999999999999E-3</c:v>
                </c:pt>
                <c:pt idx="3680">
                  <c:v>2.8279999999999998E-3</c:v>
                </c:pt>
                <c:pt idx="3681">
                  <c:v>2.8210000000000002E-3</c:v>
                </c:pt>
                <c:pt idx="3682">
                  <c:v>2.8140000000000001E-3</c:v>
                </c:pt>
                <c:pt idx="3683">
                  <c:v>2.8140000000000001E-3</c:v>
                </c:pt>
                <c:pt idx="3684">
                  <c:v>2.8279999999999998E-3</c:v>
                </c:pt>
                <c:pt idx="3685">
                  <c:v>2.8279999999999998E-3</c:v>
                </c:pt>
                <c:pt idx="3686">
                  <c:v>2.8349999999999998E-3</c:v>
                </c:pt>
                <c:pt idx="3687">
                  <c:v>2.8249999999999998E-3</c:v>
                </c:pt>
                <c:pt idx="3688">
                  <c:v>2.8349999999999998E-3</c:v>
                </c:pt>
                <c:pt idx="3689">
                  <c:v>2.8349999999999998E-3</c:v>
                </c:pt>
                <c:pt idx="3690">
                  <c:v>2.8379999999999998E-3</c:v>
                </c:pt>
                <c:pt idx="3691">
                  <c:v>2.8349999999999998E-3</c:v>
                </c:pt>
                <c:pt idx="3692">
                  <c:v>2.8519999999999999E-3</c:v>
                </c:pt>
                <c:pt idx="3693">
                  <c:v>2.8379999999999998E-3</c:v>
                </c:pt>
                <c:pt idx="3694">
                  <c:v>2.8379999999999998E-3</c:v>
                </c:pt>
                <c:pt idx="3695">
                  <c:v>2.8379999999999998E-3</c:v>
                </c:pt>
                <c:pt idx="3696">
                  <c:v>2.8419999999999999E-3</c:v>
                </c:pt>
                <c:pt idx="3697">
                  <c:v>2.8349999999999998E-3</c:v>
                </c:pt>
                <c:pt idx="3698">
                  <c:v>2.849E-3</c:v>
                </c:pt>
                <c:pt idx="3699">
                  <c:v>2.8549999999999999E-3</c:v>
                </c:pt>
                <c:pt idx="3700">
                  <c:v>2.8349999999999998E-3</c:v>
                </c:pt>
                <c:pt idx="3701">
                  <c:v>2.8419999999999999E-3</c:v>
                </c:pt>
                <c:pt idx="3702">
                  <c:v>2.859E-3</c:v>
                </c:pt>
                <c:pt idx="3703">
                  <c:v>2.8379999999999998E-3</c:v>
                </c:pt>
                <c:pt idx="3704">
                  <c:v>2.8419999999999999E-3</c:v>
                </c:pt>
                <c:pt idx="3705">
                  <c:v>2.849E-3</c:v>
                </c:pt>
                <c:pt idx="3706">
                  <c:v>2.8449999999999999E-3</c:v>
                </c:pt>
                <c:pt idx="3707">
                  <c:v>2.859E-3</c:v>
                </c:pt>
                <c:pt idx="3708">
                  <c:v>2.8449999999999999E-3</c:v>
                </c:pt>
                <c:pt idx="3709">
                  <c:v>2.8379999999999998E-3</c:v>
                </c:pt>
                <c:pt idx="3710">
                  <c:v>2.859E-3</c:v>
                </c:pt>
                <c:pt idx="3711">
                  <c:v>2.8349999999999998E-3</c:v>
                </c:pt>
                <c:pt idx="3712">
                  <c:v>2.859E-3</c:v>
                </c:pt>
                <c:pt idx="3713">
                  <c:v>2.8419999999999999E-3</c:v>
                </c:pt>
                <c:pt idx="3714">
                  <c:v>2.8419999999999999E-3</c:v>
                </c:pt>
                <c:pt idx="3715">
                  <c:v>2.8379999999999998E-3</c:v>
                </c:pt>
                <c:pt idx="3716">
                  <c:v>2.8449999999999999E-3</c:v>
                </c:pt>
                <c:pt idx="3717">
                  <c:v>2.8419999999999999E-3</c:v>
                </c:pt>
                <c:pt idx="3718">
                  <c:v>2.8349999999999998E-3</c:v>
                </c:pt>
                <c:pt idx="3719">
                  <c:v>2.8379999999999998E-3</c:v>
                </c:pt>
                <c:pt idx="3720">
                  <c:v>2.8519999999999999E-3</c:v>
                </c:pt>
                <c:pt idx="3721">
                  <c:v>2.8379999999999998E-3</c:v>
                </c:pt>
                <c:pt idx="3722">
                  <c:v>2.8449999999999999E-3</c:v>
                </c:pt>
                <c:pt idx="3723">
                  <c:v>2.862E-3</c:v>
                </c:pt>
                <c:pt idx="3724">
                  <c:v>2.8349999999999998E-3</c:v>
                </c:pt>
                <c:pt idx="3725">
                  <c:v>2.8419999999999999E-3</c:v>
                </c:pt>
                <c:pt idx="3726">
                  <c:v>2.8419999999999999E-3</c:v>
                </c:pt>
                <c:pt idx="3727">
                  <c:v>2.8519999999999999E-3</c:v>
                </c:pt>
                <c:pt idx="3728">
                  <c:v>2.862E-3</c:v>
                </c:pt>
                <c:pt idx="3729">
                  <c:v>2.859E-3</c:v>
                </c:pt>
                <c:pt idx="3730">
                  <c:v>2.8549999999999999E-3</c:v>
                </c:pt>
                <c:pt idx="3731">
                  <c:v>2.8519999999999999E-3</c:v>
                </c:pt>
                <c:pt idx="3732">
                  <c:v>2.862E-3</c:v>
                </c:pt>
                <c:pt idx="3733">
                  <c:v>2.849E-3</c:v>
                </c:pt>
                <c:pt idx="3734">
                  <c:v>2.869E-3</c:v>
                </c:pt>
                <c:pt idx="3735">
                  <c:v>2.859E-3</c:v>
                </c:pt>
                <c:pt idx="3736">
                  <c:v>2.8549999999999999E-3</c:v>
                </c:pt>
                <c:pt idx="3737">
                  <c:v>2.8730000000000001E-3</c:v>
                </c:pt>
                <c:pt idx="3738">
                  <c:v>2.8760000000000001E-3</c:v>
                </c:pt>
                <c:pt idx="3739">
                  <c:v>2.8660000000000001E-3</c:v>
                </c:pt>
                <c:pt idx="3740">
                  <c:v>2.862E-3</c:v>
                </c:pt>
                <c:pt idx="3741">
                  <c:v>2.8660000000000001E-3</c:v>
                </c:pt>
                <c:pt idx="3742">
                  <c:v>2.879E-3</c:v>
                </c:pt>
                <c:pt idx="3743">
                  <c:v>2.879E-3</c:v>
                </c:pt>
                <c:pt idx="3744">
                  <c:v>2.8660000000000001E-3</c:v>
                </c:pt>
                <c:pt idx="3745">
                  <c:v>2.869E-3</c:v>
                </c:pt>
                <c:pt idx="3746">
                  <c:v>2.8660000000000001E-3</c:v>
                </c:pt>
                <c:pt idx="3747">
                  <c:v>2.862E-3</c:v>
                </c:pt>
                <c:pt idx="3748">
                  <c:v>2.879E-3</c:v>
                </c:pt>
                <c:pt idx="3749">
                  <c:v>2.8830000000000001E-3</c:v>
                </c:pt>
                <c:pt idx="3750">
                  <c:v>2.879E-3</c:v>
                </c:pt>
                <c:pt idx="3751">
                  <c:v>2.8730000000000001E-3</c:v>
                </c:pt>
                <c:pt idx="3752">
                  <c:v>2.8860000000000001E-3</c:v>
                </c:pt>
                <c:pt idx="3753">
                  <c:v>2.8760000000000001E-3</c:v>
                </c:pt>
                <c:pt idx="3754">
                  <c:v>2.8960000000000001E-3</c:v>
                </c:pt>
                <c:pt idx="3755">
                  <c:v>2.8999999999999998E-3</c:v>
                </c:pt>
                <c:pt idx="3756">
                  <c:v>2.8900000000000002E-3</c:v>
                </c:pt>
                <c:pt idx="3757">
                  <c:v>2.8960000000000001E-3</c:v>
                </c:pt>
                <c:pt idx="3758">
                  <c:v>2.9030000000000002E-3</c:v>
                </c:pt>
                <c:pt idx="3759">
                  <c:v>2.9250000000000001E-3</c:v>
                </c:pt>
                <c:pt idx="3760">
                  <c:v>2.9139999999999999E-3</c:v>
                </c:pt>
                <c:pt idx="3761">
                  <c:v>2.921E-3</c:v>
                </c:pt>
                <c:pt idx="3762">
                  <c:v>2.921E-3</c:v>
                </c:pt>
                <c:pt idx="3763">
                  <c:v>2.911E-3</c:v>
                </c:pt>
                <c:pt idx="3764">
                  <c:v>2.9350000000000001E-3</c:v>
                </c:pt>
                <c:pt idx="3765">
                  <c:v>2.928E-3</c:v>
                </c:pt>
                <c:pt idx="3766">
                  <c:v>2.9350000000000001E-3</c:v>
                </c:pt>
                <c:pt idx="3767">
                  <c:v>2.9420000000000002E-3</c:v>
                </c:pt>
                <c:pt idx="3768">
                  <c:v>2.921E-3</c:v>
                </c:pt>
                <c:pt idx="3769">
                  <c:v>2.918E-3</c:v>
                </c:pt>
                <c:pt idx="3770">
                  <c:v>2.9250000000000001E-3</c:v>
                </c:pt>
                <c:pt idx="3771">
                  <c:v>2.921E-3</c:v>
                </c:pt>
                <c:pt idx="3772">
                  <c:v>2.9250000000000001E-3</c:v>
                </c:pt>
                <c:pt idx="3773">
                  <c:v>2.9250000000000001E-3</c:v>
                </c:pt>
                <c:pt idx="3774">
                  <c:v>2.9390000000000002E-3</c:v>
                </c:pt>
                <c:pt idx="3775">
                  <c:v>2.9420000000000002E-3</c:v>
                </c:pt>
                <c:pt idx="3776">
                  <c:v>2.9420000000000002E-3</c:v>
                </c:pt>
                <c:pt idx="3777">
                  <c:v>2.9320000000000001E-3</c:v>
                </c:pt>
                <c:pt idx="3778">
                  <c:v>2.9459999999999998E-3</c:v>
                </c:pt>
                <c:pt idx="3779">
                  <c:v>2.8319999999999999E-3</c:v>
                </c:pt>
                <c:pt idx="3780">
                  <c:v>2.8349999999999998E-3</c:v>
                </c:pt>
                <c:pt idx="3781">
                  <c:v>2.862E-3</c:v>
                </c:pt>
                <c:pt idx="3782">
                  <c:v>2.8660000000000001E-3</c:v>
                </c:pt>
                <c:pt idx="3783">
                  <c:v>2.9139999999999999E-3</c:v>
                </c:pt>
                <c:pt idx="3784">
                  <c:v>2.9420000000000002E-3</c:v>
                </c:pt>
                <c:pt idx="3785">
                  <c:v>2.918E-3</c:v>
                </c:pt>
                <c:pt idx="3786">
                  <c:v>2.9139999999999999E-3</c:v>
                </c:pt>
                <c:pt idx="3787">
                  <c:v>2.918E-3</c:v>
                </c:pt>
                <c:pt idx="3788">
                  <c:v>2.9420000000000002E-3</c:v>
                </c:pt>
                <c:pt idx="3789">
                  <c:v>2.9390000000000002E-3</c:v>
                </c:pt>
                <c:pt idx="3790">
                  <c:v>2.9250000000000001E-3</c:v>
                </c:pt>
                <c:pt idx="3791">
                  <c:v>2.9250000000000001E-3</c:v>
                </c:pt>
                <c:pt idx="3792">
                  <c:v>2.9350000000000001E-3</c:v>
                </c:pt>
                <c:pt idx="3793">
                  <c:v>2.9390000000000002E-3</c:v>
                </c:pt>
                <c:pt idx="3794">
                  <c:v>2.9390000000000002E-3</c:v>
                </c:pt>
                <c:pt idx="3795">
                  <c:v>2.9459999999999998E-3</c:v>
                </c:pt>
                <c:pt idx="3796">
                  <c:v>2.9320000000000001E-3</c:v>
                </c:pt>
                <c:pt idx="3797">
                  <c:v>2.9320000000000001E-3</c:v>
                </c:pt>
                <c:pt idx="3798">
                  <c:v>2.9390000000000002E-3</c:v>
                </c:pt>
                <c:pt idx="3799">
                  <c:v>2.9459999999999998E-3</c:v>
                </c:pt>
                <c:pt idx="3800">
                  <c:v>2.9529999999999999E-3</c:v>
                </c:pt>
                <c:pt idx="3801">
                  <c:v>2.96E-3</c:v>
                </c:pt>
                <c:pt idx="3802">
                  <c:v>2.957E-3</c:v>
                </c:pt>
                <c:pt idx="3803">
                  <c:v>2.9489999999999998E-3</c:v>
                </c:pt>
                <c:pt idx="3804">
                  <c:v>2.9489999999999998E-3</c:v>
                </c:pt>
                <c:pt idx="3805">
                  <c:v>2.9350000000000001E-3</c:v>
                </c:pt>
                <c:pt idx="3806">
                  <c:v>2.9320000000000001E-3</c:v>
                </c:pt>
                <c:pt idx="3807">
                  <c:v>2.9489999999999998E-3</c:v>
                </c:pt>
                <c:pt idx="3808">
                  <c:v>2.9529999999999999E-3</c:v>
                </c:pt>
                <c:pt idx="3809">
                  <c:v>2.96E-3</c:v>
                </c:pt>
                <c:pt idx="3810">
                  <c:v>2.9489999999999998E-3</c:v>
                </c:pt>
                <c:pt idx="3811">
                  <c:v>2.9420000000000002E-3</c:v>
                </c:pt>
                <c:pt idx="3812">
                  <c:v>2.9420000000000002E-3</c:v>
                </c:pt>
                <c:pt idx="3813">
                  <c:v>2.9350000000000001E-3</c:v>
                </c:pt>
                <c:pt idx="3814">
                  <c:v>2.9459999999999998E-3</c:v>
                </c:pt>
                <c:pt idx="3815">
                  <c:v>2.9459999999999998E-3</c:v>
                </c:pt>
                <c:pt idx="3816">
                  <c:v>2.9489999999999998E-3</c:v>
                </c:pt>
                <c:pt idx="3817">
                  <c:v>2.9420000000000002E-3</c:v>
                </c:pt>
                <c:pt idx="3818">
                  <c:v>2.9489999999999998E-3</c:v>
                </c:pt>
                <c:pt idx="3819">
                  <c:v>2.9529999999999999E-3</c:v>
                </c:pt>
                <c:pt idx="3820">
                  <c:v>2.9459999999999998E-3</c:v>
                </c:pt>
                <c:pt idx="3821">
                  <c:v>2.967E-3</c:v>
                </c:pt>
                <c:pt idx="3822">
                  <c:v>2.9529999999999999E-3</c:v>
                </c:pt>
                <c:pt idx="3823">
                  <c:v>2.9529999999999999E-3</c:v>
                </c:pt>
                <c:pt idx="3824">
                  <c:v>2.9529999999999999E-3</c:v>
                </c:pt>
                <c:pt idx="3825">
                  <c:v>2.957E-3</c:v>
                </c:pt>
                <c:pt idx="3826">
                  <c:v>2.9489999999999998E-3</c:v>
                </c:pt>
                <c:pt idx="3827">
                  <c:v>2.9640000000000001E-3</c:v>
                </c:pt>
                <c:pt idx="3828">
                  <c:v>2.96E-3</c:v>
                </c:pt>
                <c:pt idx="3829">
                  <c:v>2.967E-3</c:v>
                </c:pt>
                <c:pt idx="3830">
                  <c:v>2.9489999999999998E-3</c:v>
                </c:pt>
                <c:pt idx="3831">
                  <c:v>2.9489999999999998E-3</c:v>
                </c:pt>
                <c:pt idx="3832">
                  <c:v>2.957E-3</c:v>
                </c:pt>
                <c:pt idx="3833">
                  <c:v>2.9489999999999998E-3</c:v>
                </c:pt>
                <c:pt idx="3834">
                  <c:v>2.9489999999999998E-3</c:v>
                </c:pt>
                <c:pt idx="3835">
                  <c:v>2.9320000000000001E-3</c:v>
                </c:pt>
                <c:pt idx="3836">
                  <c:v>2.9320000000000001E-3</c:v>
                </c:pt>
                <c:pt idx="3837">
                  <c:v>2.8249999999999998E-3</c:v>
                </c:pt>
                <c:pt idx="3838">
                  <c:v>2.8040000000000001E-3</c:v>
                </c:pt>
                <c:pt idx="3839">
                  <c:v>2.8140000000000001E-3</c:v>
                </c:pt>
                <c:pt idx="3840">
                  <c:v>2.8010000000000001E-3</c:v>
                </c:pt>
                <c:pt idx="3841">
                  <c:v>2.7910000000000001E-3</c:v>
                </c:pt>
                <c:pt idx="3842">
                  <c:v>2.7910000000000001E-3</c:v>
                </c:pt>
                <c:pt idx="3843">
                  <c:v>2.797E-3</c:v>
                </c:pt>
                <c:pt idx="3844">
                  <c:v>2.8110000000000001E-3</c:v>
                </c:pt>
                <c:pt idx="3845">
                  <c:v>2.8080000000000002E-3</c:v>
                </c:pt>
                <c:pt idx="3846">
                  <c:v>2.7910000000000001E-3</c:v>
                </c:pt>
                <c:pt idx="3847">
                  <c:v>2.7910000000000001E-3</c:v>
                </c:pt>
                <c:pt idx="3848">
                  <c:v>2.8040000000000001E-3</c:v>
                </c:pt>
                <c:pt idx="3849">
                  <c:v>2.784E-3</c:v>
                </c:pt>
                <c:pt idx="3850">
                  <c:v>2.8080000000000002E-3</c:v>
                </c:pt>
                <c:pt idx="3851">
                  <c:v>2.764E-3</c:v>
                </c:pt>
                <c:pt idx="3852">
                  <c:v>2.7539999999999999E-3</c:v>
                </c:pt>
                <c:pt idx="3853">
                  <c:v>2.7780000000000001E-3</c:v>
                </c:pt>
                <c:pt idx="3854">
                  <c:v>2.7309999999999999E-3</c:v>
                </c:pt>
                <c:pt idx="3855">
                  <c:v>2.7439999999999999E-3</c:v>
                </c:pt>
                <c:pt idx="3856">
                  <c:v>2.735E-3</c:v>
                </c:pt>
                <c:pt idx="3857">
                  <c:v>2.751E-3</c:v>
                </c:pt>
                <c:pt idx="3858">
                  <c:v>2.748E-3</c:v>
                </c:pt>
                <c:pt idx="3859">
                  <c:v>2.774E-3</c:v>
                </c:pt>
                <c:pt idx="3860">
                  <c:v>2.771E-3</c:v>
                </c:pt>
                <c:pt idx="3861">
                  <c:v>2.761E-3</c:v>
                </c:pt>
                <c:pt idx="3862">
                  <c:v>2.7780000000000001E-3</c:v>
                </c:pt>
                <c:pt idx="3863">
                  <c:v>2.7409999999999999E-3</c:v>
                </c:pt>
                <c:pt idx="3864">
                  <c:v>2.764E-3</c:v>
                </c:pt>
                <c:pt idx="3865">
                  <c:v>2.758E-3</c:v>
                </c:pt>
                <c:pt idx="3866">
                  <c:v>2.764E-3</c:v>
                </c:pt>
                <c:pt idx="3867">
                  <c:v>2.771E-3</c:v>
                </c:pt>
                <c:pt idx="3868">
                  <c:v>2.7309999999999999E-3</c:v>
                </c:pt>
                <c:pt idx="3869">
                  <c:v>2.725E-3</c:v>
                </c:pt>
                <c:pt idx="3870">
                  <c:v>2.725E-3</c:v>
                </c:pt>
                <c:pt idx="3871">
                  <c:v>2.7439999999999999E-3</c:v>
                </c:pt>
                <c:pt idx="3872">
                  <c:v>2.7539999999999999E-3</c:v>
                </c:pt>
                <c:pt idx="3873">
                  <c:v>2.751E-3</c:v>
                </c:pt>
                <c:pt idx="3874">
                  <c:v>2.748E-3</c:v>
                </c:pt>
                <c:pt idx="3875">
                  <c:v>2.7780000000000001E-3</c:v>
                </c:pt>
                <c:pt idx="3876">
                  <c:v>2.761E-3</c:v>
                </c:pt>
                <c:pt idx="3877">
                  <c:v>2.784E-3</c:v>
                </c:pt>
                <c:pt idx="3878">
                  <c:v>2.7810000000000001E-3</c:v>
                </c:pt>
                <c:pt idx="3879">
                  <c:v>2.8110000000000001E-3</c:v>
                </c:pt>
                <c:pt idx="3880">
                  <c:v>2.8080000000000002E-3</c:v>
                </c:pt>
                <c:pt idx="3881">
                  <c:v>2.8379999999999998E-3</c:v>
                </c:pt>
                <c:pt idx="3882">
                  <c:v>2.869E-3</c:v>
                </c:pt>
                <c:pt idx="3883">
                  <c:v>2.849E-3</c:v>
                </c:pt>
                <c:pt idx="3884">
                  <c:v>2.8419999999999999E-3</c:v>
                </c:pt>
                <c:pt idx="3885">
                  <c:v>2.8349999999999998E-3</c:v>
                </c:pt>
                <c:pt idx="3886">
                  <c:v>2.8449999999999999E-3</c:v>
                </c:pt>
                <c:pt idx="3887">
                  <c:v>2.8449999999999999E-3</c:v>
                </c:pt>
                <c:pt idx="3888">
                  <c:v>2.8379999999999998E-3</c:v>
                </c:pt>
                <c:pt idx="3889">
                  <c:v>2.8319999999999999E-3</c:v>
                </c:pt>
                <c:pt idx="3890">
                  <c:v>2.849E-3</c:v>
                </c:pt>
                <c:pt idx="3891">
                  <c:v>2.8349999999999998E-3</c:v>
                </c:pt>
                <c:pt idx="3892">
                  <c:v>2.8379999999999998E-3</c:v>
                </c:pt>
                <c:pt idx="3893">
                  <c:v>2.8349999999999998E-3</c:v>
                </c:pt>
                <c:pt idx="3894">
                  <c:v>2.8549999999999999E-3</c:v>
                </c:pt>
                <c:pt idx="3895">
                  <c:v>2.8349999999999998E-3</c:v>
                </c:pt>
                <c:pt idx="3896">
                  <c:v>2.8449999999999999E-3</c:v>
                </c:pt>
                <c:pt idx="3897">
                  <c:v>2.8519999999999999E-3</c:v>
                </c:pt>
                <c:pt idx="3898">
                  <c:v>2.8419999999999999E-3</c:v>
                </c:pt>
                <c:pt idx="3899">
                  <c:v>2.849E-3</c:v>
                </c:pt>
                <c:pt idx="3900">
                  <c:v>2.8419999999999999E-3</c:v>
                </c:pt>
                <c:pt idx="3901">
                  <c:v>2.8279999999999998E-3</c:v>
                </c:pt>
                <c:pt idx="3902">
                  <c:v>2.784E-3</c:v>
                </c:pt>
                <c:pt idx="3903">
                  <c:v>2.764E-3</c:v>
                </c:pt>
                <c:pt idx="3904">
                  <c:v>2.758E-3</c:v>
                </c:pt>
                <c:pt idx="3905">
                  <c:v>2.7680000000000001E-3</c:v>
                </c:pt>
                <c:pt idx="3906">
                  <c:v>2.7539999999999999E-3</c:v>
                </c:pt>
                <c:pt idx="3907">
                  <c:v>2.7539999999999999E-3</c:v>
                </c:pt>
                <c:pt idx="3908">
                  <c:v>2.758E-3</c:v>
                </c:pt>
                <c:pt idx="3909">
                  <c:v>2.751E-3</c:v>
                </c:pt>
                <c:pt idx="3910">
                  <c:v>2.7439999999999999E-3</c:v>
                </c:pt>
                <c:pt idx="3911">
                  <c:v>2.764E-3</c:v>
                </c:pt>
                <c:pt idx="3912">
                  <c:v>2.7539999999999999E-3</c:v>
                </c:pt>
                <c:pt idx="3913">
                  <c:v>2.7439999999999999E-3</c:v>
                </c:pt>
                <c:pt idx="3914">
                  <c:v>2.725E-3</c:v>
                </c:pt>
                <c:pt idx="3915">
                  <c:v>2.7539999999999999E-3</c:v>
                </c:pt>
                <c:pt idx="3916">
                  <c:v>2.911E-3</c:v>
                </c:pt>
                <c:pt idx="3917">
                  <c:v>2.8930000000000002E-3</c:v>
                </c:pt>
                <c:pt idx="3918">
                  <c:v>2.8830000000000001E-3</c:v>
                </c:pt>
                <c:pt idx="3919">
                  <c:v>2.8210000000000002E-3</c:v>
                </c:pt>
                <c:pt idx="3920">
                  <c:v>2.8279999999999998E-3</c:v>
                </c:pt>
                <c:pt idx="3921">
                  <c:v>2.8140000000000001E-3</c:v>
                </c:pt>
                <c:pt idx="3922">
                  <c:v>2.8279999999999998E-3</c:v>
                </c:pt>
                <c:pt idx="3923">
                  <c:v>2.8210000000000002E-3</c:v>
                </c:pt>
                <c:pt idx="3924">
                  <c:v>2.8180000000000002E-3</c:v>
                </c:pt>
                <c:pt idx="3925">
                  <c:v>2.8319999999999999E-3</c:v>
                </c:pt>
                <c:pt idx="3926">
                  <c:v>2.8419999999999999E-3</c:v>
                </c:pt>
                <c:pt idx="3927">
                  <c:v>2.8449999999999999E-3</c:v>
                </c:pt>
                <c:pt idx="3928">
                  <c:v>2.8249999999999998E-3</c:v>
                </c:pt>
                <c:pt idx="3929">
                  <c:v>2.8349999999999998E-3</c:v>
                </c:pt>
                <c:pt idx="3930">
                  <c:v>2.8379999999999998E-3</c:v>
                </c:pt>
                <c:pt idx="3931">
                  <c:v>2.8279999999999998E-3</c:v>
                </c:pt>
                <c:pt idx="3932">
                  <c:v>2.8349999999999998E-3</c:v>
                </c:pt>
                <c:pt idx="3933">
                  <c:v>2.8349999999999998E-3</c:v>
                </c:pt>
                <c:pt idx="3934">
                  <c:v>2.8379999999999998E-3</c:v>
                </c:pt>
                <c:pt idx="3935">
                  <c:v>2.8319999999999999E-3</c:v>
                </c:pt>
                <c:pt idx="3936">
                  <c:v>2.8419999999999999E-3</c:v>
                </c:pt>
                <c:pt idx="3937">
                  <c:v>2.8549999999999999E-3</c:v>
                </c:pt>
                <c:pt idx="3938">
                  <c:v>2.859E-3</c:v>
                </c:pt>
                <c:pt idx="3939">
                  <c:v>2.8519999999999999E-3</c:v>
                </c:pt>
                <c:pt idx="3940">
                  <c:v>2.862E-3</c:v>
                </c:pt>
                <c:pt idx="3941">
                  <c:v>2.8860000000000001E-3</c:v>
                </c:pt>
                <c:pt idx="3942">
                  <c:v>2.869E-3</c:v>
                </c:pt>
                <c:pt idx="3943">
                  <c:v>2.869E-3</c:v>
                </c:pt>
                <c:pt idx="3944">
                  <c:v>2.879E-3</c:v>
                </c:pt>
                <c:pt idx="3945">
                  <c:v>2.8830000000000001E-3</c:v>
                </c:pt>
                <c:pt idx="3946">
                  <c:v>2.879E-3</c:v>
                </c:pt>
                <c:pt idx="3947">
                  <c:v>2.8860000000000001E-3</c:v>
                </c:pt>
                <c:pt idx="3948">
                  <c:v>2.8730000000000001E-3</c:v>
                </c:pt>
                <c:pt idx="3949">
                  <c:v>2.8830000000000001E-3</c:v>
                </c:pt>
                <c:pt idx="3950">
                  <c:v>2.8900000000000002E-3</c:v>
                </c:pt>
                <c:pt idx="3951">
                  <c:v>2.8930000000000002E-3</c:v>
                </c:pt>
                <c:pt idx="3952">
                  <c:v>2.869E-3</c:v>
                </c:pt>
                <c:pt idx="3953">
                  <c:v>2.8930000000000002E-3</c:v>
                </c:pt>
                <c:pt idx="3954">
                  <c:v>2.879E-3</c:v>
                </c:pt>
                <c:pt idx="3955">
                  <c:v>2.8960000000000001E-3</c:v>
                </c:pt>
                <c:pt idx="3956">
                  <c:v>2.9030000000000002E-3</c:v>
                </c:pt>
                <c:pt idx="3957">
                  <c:v>2.9030000000000002E-3</c:v>
                </c:pt>
                <c:pt idx="3958">
                  <c:v>2.911E-3</c:v>
                </c:pt>
                <c:pt idx="3959">
                  <c:v>2.8960000000000001E-3</c:v>
                </c:pt>
                <c:pt idx="3960">
                  <c:v>2.8960000000000001E-3</c:v>
                </c:pt>
                <c:pt idx="3961">
                  <c:v>2.8999999999999998E-3</c:v>
                </c:pt>
                <c:pt idx="3962">
                  <c:v>2.9030000000000002E-3</c:v>
                </c:pt>
                <c:pt idx="3963">
                  <c:v>2.8999999999999998E-3</c:v>
                </c:pt>
                <c:pt idx="3964">
                  <c:v>2.8999999999999998E-3</c:v>
                </c:pt>
                <c:pt idx="3965">
                  <c:v>2.911E-3</c:v>
                </c:pt>
                <c:pt idx="3966">
                  <c:v>2.911E-3</c:v>
                </c:pt>
                <c:pt idx="3967">
                  <c:v>2.921E-3</c:v>
                </c:pt>
                <c:pt idx="3968">
                  <c:v>2.8040000000000001E-3</c:v>
                </c:pt>
                <c:pt idx="3969">
                  <c:v>2.797E-3</c:v>
                </c:pt>
                <c:pt idx="3970">
                  <c:v>2.8140000000000001E-3</c:v>
                </c:pt>
                <c:pt idx="3971">
                  <c:v>2.8319999999999999E-3</c:v>
                </c:pt>
                <c:pt idx="3972">
                  <c:v>2.8140000000000001E-3</c:v>
                </c:pt>
                <c:pt idx="3973">
                  <c:v>2.8140000000000001E-3</c:v>
                </c:pt>
                <c:pt idx="3974">
                  <c:v>2.8210000000000002E-3</c:v>
                </c:pt>
                <c:pt idx="3975">
                  <c:v>2.8110000000000001E-3</c:v>
                </c:pt>
                <c:pt idx="3976">
                  <c:v>2.8110000000000001E-3</c:v>
                </c:pt>
                <c:pt idx="3977">
                  <c:v>2.8180000000000002E-3</c:v>
                </c:pt>
                <c:pt idx="3978">
                  <c:v>2.8249999999999998E-3</c:v>
                </c:pt>
                <c:pt idx="3979">
                  <c:v>2.8140000000000001E-3</c:v>
                </c:pt>
                <c:pt idx="3980">
                  <c:v>2.8319999999999999E-3</c:v>
                </c:pt>
                <c:pt idx="3981">
                  <c:v>2.8110000000000001E-3</c:v>
                </c:pt>
                <c:pt idx="3982">
                  <c:v>2.8110000000000001E-3</c:v>
                </c:pt>
                <c:pt idx="3983">
                  <c:v>2.8140000000000001E-3</c:v>
                </c:pt>
                <c:pt idx="3984">
                  <c:v>2.8210000000000002E-3</c:v>
                </c:pt>
                <c:pt idx="3985">
                  <c:v>2.8210000000000002E-3</c:v>
                </c:pt>
                <c:pt idx="3986">
                  <c:v>2.8249999999999998E-3</c:v>
                </c:pt>
                <c:pt idx="3987">
                  <c:v>2.8349999999999998E-3</c:v>
                </c:pt>
                <c:pt idx="3988">
                  <c:v>2.8110000000000001E-3</c:v>
                </c:pt>
                <c:pt idx="3989">
                  <c:v>2.8140000000000001E-3</c:v>
                </c:pt>
                <c:pt idx="3990">
                  <c:v>2.8140000000000001E-3</c:v>
                </c:pt>
                <c:pt idx="3991">
                  <c:v>2.8110000000000001E-3</c:v>
                </c:pt>
                <c:pt idx="3992">
                  <c:v>2.8210000000000002E-3</c:v>
                </c:pt>
                <c:pt idx="3993">
                  <c:v>2.8210000000000002E-3</c:v>
                </c:pt>
                <c:pt idx="3994">
                  <c:v>2.8080000000000002E-3</c:v>
                </c:pt>
                <c:pt idx="3995">
                  <c:v>2.8110000000000001E-3</c:v>
                </c:pt>
                <c:pt idx="3996">
                  <c:v>2.8279999999999998E-3</c:v>
                </c:pt>
                <c:pt idx="3997">
                  <c:v>2.8140000000000001E-3</c:v>
                </c:pt>
                <c:pt idx="3998">
                  <c:v>2.8140000000000001E-3</c:v>
                </c:pt>
                <c:pt idx="3999">
                  <c:v>2.8210000000000002E-3</c:v>
                </c:pt>
                <c:pt idx="4000">
                  <c:v>2.8180000000000002E-3</c:v>
                </c:pt>
                <c:pt idx="4001">
                  <c:v>2.8110000000000001E-3</c:v>
                </c:pt>
                <c:pt idx="4002">
                  <c:v>2.8180000000000002E-3</c:v>
                </c:pt>
                <c:pt idx="4003">
                  <c:v>2.8180000000000002E-3</c:v>
                </c:pt>
                <c:pt idx="4004">
                  <c:v>2.8319999999999999E-3</c:v>
                </c:pt>
                <c:pt idx="4005">
                  <c:v>2.8180000000000002E-3</c:v>
                </c:pt>
                <c:pt idx="4006">
                  <c:v>2.8180000000000002E-3</c:v>
                </c:pt>
                <c:pt idx="4007">
                  <c:v>2.8319999999999999E-3</c:v>
                </c:pt>
                <c:pt idx="4008">
                  <c:v>2.8080000000000002E-3</c:v>
                </c:pt>
                <c:pt idx="4009">
                  <c:v>2.8279999999999998E-3</c:v>
                </c:pt>
                <c:pt idx="4010">
                  <c:v>2.8110000000000001E-3</c:v>
                </c:pt>
                <c:pt idx="4011">
                  <c:v>2.8180000000000002E-3</c:v>
                </c:pt>
                <c:pt idx="4012">
                  <c:v>2.8180000000000002E-3</c:v>
                </c:pt>
                <c:pt idx="4013">
                  <c:v>2.8279999999999998E-3</c:v>
                </c:pt>
                <c:pt idx="4014">
                  <c:v>2.797E-3</c:v>
                </c:pt>
                <c:pt idx="4015">
                  <c:v>2.797E-3</c:v>
                </c:pt>
                <c:pt idx="4016">
                  <c:v>2.8010000000000001E-3</c:v>
                </c:pt>
                <c:pt idx="4017">
                  <c:v>2.7910000000000001E-3</c:v>
                </c:pt>
                <c:pt idx="4018">
                  <c:v>2.797E-3</c:v>
                </c:pt>
                <c:pt idx="4019">
                  <c:v>2.7910000000000001E-3</c:v>
                </c:pt>
                <c:pt idx="4020">
                  <c:v>2.8010000000000001E-3</c:v>
                </c:pt>
                <c:pt idx="4021">
                  <c:v>2.7910000000000001E-3</c:v>
                </c:pt>
                <c:pt idx="4022">
                  <c:v>2.7810000000000001E-3</c:v>
                </c:pt>
                <c:pt idx="4023">
                  <c:v>2.784E-3</c:v>
                </c:pt>
                <c:pt idx="4024">
                  <c:v>2.7780000000000001E-3</c:v>
                </c:pt>
                <c:pt idx="4025">
                  <c:v>2.7910000000000001E-3</c:v>
                </c:pt>
                <c:pt idx="4026">
                  <c:v>2.797E-3</c:v>
                </c:pt>
                <c:pt idx="4027">
                  <c:v>2.8080000000000002E-3</c:v>
                </c:pt>
                <c:pt idx="4028">
                  <c:v>2.8010000000000001E-3</c:v>
                </c:pt>
                <c:pt idx="4029">
                  <c:v>2.784E-3</c:v>
                </c:pt>
                <c:pt idx="4030">
                  <c:v>2.7880000000000001E-3</c:v>
                </c:pt>
                <c:pt idx="4031">
                  <c:v>2.771E-3</c:v>
                </c:pt>
                <c:pt idx="4032">
                  <c:v>2.7810000000000001E-3</c:v>
                </c:pt>
                <c:pt idx="4033">
                  <c:v>2.7910000000000001E-3</c:v>
                </c:pt>
                <c:pt idx="4034">
                  <c:v>2.784E-3</c:v>
                </c:pt>
                <c:pt idx="4035">
                  <c:v>2.794E-3</c:v>
                </c:pt>
                <c:pt idx="4036">
                  <c:v>2.7910000000000001E-3</c:v>
                </c:pt>
                <c:pt idx="4037">
                  <c:v>2.8040000000000001E-3</c:v>
                </c:pt>
                <c:pt idx="4038">
                  <c:v>2.7780000000000001E-3</c:v>
                </c:pt>
                <c:pt idx="4039">
                  <c:v>2.928E-3</c:v>
                </c:pt>
                <c:pt idx="4040">
                  <c:v>2.9139999999999999E-3</c:v>
                </c:pt>
                <c:pt idx="4041">
                  <c:v>2.9139999999999999E-3</c:v>
                </c:pt>
                <c:pt idx="4042">
                  <c:v>2.9139999999999999E-3</c:v>
                </c:pt>
                <c:pt idx="4043">
                  <c:v>2.9250000000000001E-3</c:v>
                </c:pt>
                <c:pt idx="4044">
                  <c:v>2.9139999999999999E-3</c:v>
                </c:pt>
                <c:pt idx="4045">
                  <c:v>2.928E-3</c:v>
                </c:pt>
                <c:pt idx="4046">
                  <c:v>2.921E-3</c:v>
                </c:pt>
                <c:pt idx="4047">
                  <c:v>2.9139999999999999E-3</c:v>
                </c:pt>
                <c:pt idx="4048">
                  <c:v>2.9030000000000002E-3</c:v>
                </c:pt>
                <c:pt idx="4049">
                  <c:v>2.9350000000000001E-3</c:v>
                </c:pt>
                <c:pt idx="4050">
                  <c:v>2.9069999999999999E-3</c:v>
                </c:pt>
                <c:pt idx="4051">
                  <c:v>2.9320000000000001E-3</c:v>
                </c:pt>
                <c:pt idx="4052">
                  <c:v>2.9250000000000001E-3</c:v>
                </c:pt>
                <c:pt idx="4053">
                  <c:v>2.918E-3</c:v>
                </c:pt>
                <c:pt idx="4054">
                  <c:v>2.9250000000000001E-3</c:v>
                </c:pt>
                <c:pt idx="4055">
                  <c:v>2.9250000000000001E-3</c:v>
                </c:pt>
                <c:pt idx="4056">
                  <c:v>2.9489999999999998E-3</c:v>
                </c:pt>
                <c:pt idx="4057">
                  <c:v>2.928E-3</c:v>
                </c:pt>
                <c:pt idx="4058">
                  <c:v>2.9250000000000001E-3</c:v>
                </c:pt>
                <c:pt idx="4059">
                  <c:v>2.9350000000000001E-3</c:v>
                </c:pt>
                <c:pt idx="4060">
                  <c:v>2.8960000000000001E-3</c:v>
                </c:pt>
                <c:pt idx="4061">
                  <c:v>2.911E-3</c:v>
                </c:pt>
                <c:pt idx="4062">
                  <c:v>2.9069999999999999E-3</c:v>
                </c:pt>
                <c:pt idx="4063">
                  <c:v>2.928E-3</c:v>
                </c:pt>
                <c:pt idx="4064">
                  <c:v>2.9350000000000001E-3</c:v>
                </c:pt>
                <c:pt idx="4065">
                  <c:v>2.9250000000000001E-3</c:v>
                </c:pt>
                <c:pt idx="4066">
                  <c:v>2.9139999999999999E-3</c:v>
                </c:pt>
                <c:pt idx="4067">
                  <c:v>2.9139999999999999E-3</c:v>
                </c:pt>
                <c:pt idx="4068">
                  <c:v>2.921E-3</c:v>
                </c:pt>
                <c:pt idx="4069">
                  <c:v>2.911E-3</c:v>
                </c:pt>
                <c:pt idx="4070">
                  <c:v>2.921E-3</c:v>
                </c:pt>
                <c:pt idx="4071">
                  <c:v>2.9320000000000001E-3</c:v>
                </c:pt>
                <c:pt idx="4072">
                  <c:v>2.921E-3</c:v>
                </c:pt>
                <c:pt idx="4073">
                  <c:v>2.9139999999999999E-3</c:v>
                </c:pt>
                <c:pt idx="4074">
                  <c:v>2.9350000000000001E-3</c:v>
                </c:pt>
                <c:pt idx="4075">
                  <c:v>2.9459999999999998E-3</c:v>
                </c:pt>
                <c:pt idx="4076">
                  <c:v>2.9489999999999998E-3</c:v>
                </c:pt>
                <c:pt idx="4077">
                  <c:v>2.96E-3</c:v>
                </c:pt>
                <c:pt idx="4078">
                  <c:v>2.9459999999999998E-3</c:v>
                </c:pt>
                <c:pt idx="4079">
                  <c:v>2.9529999999999999E-3</c:v>
                </c:pt>
                <c:pt idx="4080">
                  <c:v>2.957E-3</c:v>
                </c:pt>
                <c:pt idx="4081">
                  <c:v>2.96E-3</c:v>
                </c:pt>
                <c:pt idx="4082">
                  <c:v>2.928E-3</c:v>
                </c:pt>
                <c:pt idx="4083">
                  <c:v>2.9350000000000001E-3</c:v>
                </c:pt>
                <c:pt idx="4084">
                  <c:v>2.9640000000000001E-3</c:v>
                </c:pt>
                <c:pt idx="4085">
                  <c:v>2.928E-3</c:v>
                </c:pt>
                <c:pt idx="4086">
                  <c:v>2.96E-3</c:v>
                </c:pt>
                <c:pt idx="4087">
                  <c:v>2.9710000000000001E-3</c:v>
                </c:pt>
                <c:pt idx="4088">
                  <c:v>2.9710000000000001E-3</c:v>
                </c:pt>
                <c:pt idx="4089">
                  <c:v>2.967E-3</c:v>
                </c:pt>
                <c:pt idx="4090">
                  <c:v>2.9350000000000001E-3</c:v>
                </c:pt>
                <c:pt idx="4091">
                  <c:v>2.9459999999999998E-3</c:v>
                </c:pt>
                <c:pt idx="4092">
                  <c:v>2.9529999999999999E-3</c:v>
                </c:pt>
                <c:pt idx="4093">
                  <c:v>2.9489999999999998E-3</c:v>
                </c:pt>
                <c:pt idx="4094">
                  <c:v>2.9320000000000001E-3</c:v>
                </c:pt>
                <c:pt idx="4095">
                  <c:v>2.96E-3</c:v>
                </c:pt>
                <c:pt idx="4096">
                  <c:v>2.9350000000000001E-3</c:v>
                </c:pt>
                <c:pt idx="4097">
                  <c:v>2.9489999999999998E-3</c:v>
                </c:pt>
                <c:pt idx="4098">
                  <c:v>2.921E-3</c:v>
                </c:pt>
                <c:pt idx="4099">
                  <c:v>2.9489999999999998E-3</c:v>
                </c:pt>
                <c:pt idx="4100">
                  <c:v>2.9420000000000002E-3</c:v>
                </c:pt>
                <c:pt idx="4101">
                  <c:v>2.957E-3</c:v>
                </c:pt>
                <c:pt idx="4102">
                  <c:v>2.9489999999999998E-3</c:v>
                </c:pt>
                <c:pt idx="4103">
                  <c:v>2.9489999999999998E-3</c:v>
                </c:pt>
                <c:pt idx="4104">
                  <c:v>2.9420000000000002E-3</c:v>
                </c:pt>
                <c:pt idx="4105">
                  <c:v>2.9350000000000001E-3</c:v>
                </c:pt>
                <c:pt idx="4106">
                  <c:v>2.9529999999999999E-3</c:v>
                </c:pt>
                <c:pt idx="4107">
                  <c:v>2.9740000000000001E-3</c:v>
                </c:pt>
                <c:pt idx="4108">
                  <c:v>2.9320000000000001E-3</c:v>
                </c:pt>
                <c:pt idx="4109">
                  <c:v>2.9459999999999998E-3</c:v>
                </c:pt>
                <c:pt idx="4110">
                  <c:v>2.918E-3</c:v>
                </c:pt>
                <c:pt idx="4111">
                  <c:v>2.9390000000000002E-3</c:v>
                </c:pt>
                <c:pt idx="4112">
                  <c:v>2.96E-3</c:v>
                </c:pt>
                <c:pt idx="4113">
                  <c:v>2.911E-3</c:v>
                </c:pt>
                <c:pt idx="4114">
                  <c:v>2.9250000000000001E-3</c:v>
                </c:pt>
                <c:pt idx="4115">
                  <c:v>2.921E-3</c:v>
                </c:pt>
                <c:pt idx="4116">
                  <c:v>2.9350000000000001E-3</c:v>
                </c:pt>
                <c:pt idx="4117">
                  <c:v>2.9250000000000001E-3</c:v>
                </c:pt>
                <c:pt idx="4118">
                  <c:v>2.9250000000000001E-3</c:v>
                </c:pt>
                <c:pt idx="4119">
                  <c:v>2.921E-3</c:v>
                </c:pt>
                <c:pt idx="4120">
                  <c:v>2.921E-3</c:v>
                </c:pt>
                <c:pt idx="4121">
                  <c:v>2.9420000000000002E-3</c:v>
                </c:pt>
                <c:pt idx="4122">
                  <c:v>2.928E-3</c:v>
                </c:pt>
                <c:pt idx="4123">
                  <c:v>2.921E-3</c:v>
                </c:pt>
                <c:pt idx="4124">
                  <c:v>2.9459999999999998E-3</c:v>
                </c:pt>
                <c:pt idx="4125">
                  <c:v>2.957E-3</c:v>
                </c:pt>
                <c:pt idx="4126">
                  <c:v>2.918E-3</c:v>
                </c:pt>
                <c:pt idx="4127">
                  <c:v>2.9139999999999999E-3</c:v>
                </c:pt>
                <c:pt idx="4128">
                  <c:v>2.957E-3</c:v>
                </c:pt>
                <c:pt idx="4129">
                  <c:v>2.9420000000000002E-3</c:v>
                </c:pt>
                <c:pt idx="4130">
                  <c:v>2.9350000000000001E-3</c:v>
                </c:pt>
                <c:pt idx="4131">
                  <c:v>2.9529999999999999E-3</c:v>
                </c:pt>
                <c:pt idx="4132">
                  <c:v>2.957E-3</c:v>
                </c:pt>
                <c:pt idx="4133">
                  <c:v>2.957E-3</c:v>
                </c:pt>
                <c:pt idx="4134">
                  <c:v>2.9489999999999998E-3</c:v>
                </c:pt>
                <c:pt idx="4135">
                  <c:v>2.9489999999999998E-3</c:v>
                </c:pt>
                <c:pt idx="4136">
                  <c:v>2.957E-3</c:v>
                </c:pt>
                <c:pt idx="4137">
                  <c:v>2.9459999999999998E-3</c:v>
                </c:pt>
                <c:pt idx="4138">
                  <c:v>2.9529999999999999E-3</c:v>
                </c:pt>
                <c:pt idx="4139">
                  <c:v>2.9420000000000002E-3</c:v>
                </c:pt>
                <c:pt idx="4140">
                  <c:v>2.9250000000000001E-3</c:v>
                </c:pt>
                <c:pt idx="4141">
                  <c:v>2.9459999999999998E-3</c:v>
                </c:pt>
                <c:pt idx="4142">
                  <c:v>2.928E-3</c:v>
                </c:pt>
                <c:pt idx="4143">
                  <c:v>2.9350000000000001E-3</c:v>
                </c:pt>
                <c:pt idx="4144">
                  <c:v>2.9420000000000002E-3</c:v>
                </c:pt>
                <c:pt idx="4145">
                  <c:v>2.921E-3</c:v>
                </c:pt>
                <c:pt idx="4146">
                  <c:v>2.9320000000000001E-3</c:v>
                </c:pt>
                <c:pt idx="4147">
                  <c:v>2.8419999999999999E-3</c:v>
                </c:pt>
                <c:pt idx="4148">
                  <c:v>2.8140000000000001E-3</c:v>
                </c:pt>
                <c:pt idx="4149">
                  <c:v>2.8419999999999999E-3</c:v>
                </c:pt>
                <c:pt idx="4150">
                  <c:v>2.8180000000000002E-3</c:v>
                </c:pt>
                <c:pt idx="4151">
                  <c:v>2.8319999999999999E-3</c:v>
                </c:pt>
                <c:pt idx="4152">
                  <c:v>2.8080000000000002E-3</c:v>
                </c:pt>
                <c:pt idx="4153">
                  <c:v>2.797E-3</c:v>
                </c:pt>
                <c:pt idx="4154">
                  <c:v>2.7910000000000001E-3</c:v>
                </c:pt>
                <c:pt idx="4155">
                  <c:v>2.7910000000000001E-3</c:v>
                </c:pt>
                <c:pt idx="4156">
                  <c:v>2.784E-3</c:v>
                </c:pt>
                <c:pt idx="4157">
                  <c:v>2.784E-3</c:v>
                </c:pt>
                <c:pt idx="4158">
                  <c:v>2.784E-3</c:v>
                </c:pt>
                <c:pt idx="4159">
                  <c:v>2.794E-3</c:v>
                </c:pt>
                <c:pt idx="4160">
                  <c:v>2.8040000000000001E-3</c:v>
                </c:pt>
                <c:pt idx="4161">
                  <c:v>2.794E-3</c:v>
                </c:pt>
                <c:pt idx="4162">
                  <c:v>2.8110000000000001E-3</c:v>
                </c:pt>
                <c:pt idx="4163">
                  <c:v>2.7910000000000001E-3</c:v>
                </c:pt>
                <c:pt idx="4164">
                  <c:v>2.7910000000000001E-3</c:v>
                </c:pt>
                <c:pt idx="4165">
                  <c:v>2.8110000000000001E-3</c:v>
                </c:pt>
                <c:pt idx="4166">
                  <c:v>2.8110000000000001E-3</c:v>
                </c:pt>
                <c:pt idx="4167">
                  <c:v>2.8110000000000001E-3</c:v>
                </c:pt>
                <c:pt idx="4168">
                  <c:v>2.7910000000000001E-3</c:v>
                </c:pt>
                <c:pt idx="4169">
                  <c:v>2.784E-3</c:v>
                </c:pt>
                <c:pt idx="4170">
                  <c:v>2.797E-3</c:v>
                </c:pt>
                <c:pt idx="4171">
                  <c:v>2.784E-3</c:v>
                </c:pt>
                <c:pt idx="4172">
                  <c:v>2.784E-3</c:v>
                </c:pt>
                <c:pt idx="4173">
                  <c:v>2.797E-3</c:v>
                </c:pt>
                <c:pt idx="4174">
                  <c:v>2.7810000000000001E-3</c:v>
                </c:pt>
                <c:pt idx="4175">
                  <c:v>2.784E-3</c:v>
                </c:pt>
                <c:pt idx="4176">
                  <c:v>2.8040000000000001E-3</c:v>
                </c:pt>
                <c:pt idx="4177">
                  <c:v>2.8319999999999999E-3</c:v>
                </c:pt>
                <c:pt idx="4178">
                  <c:v>2.8419999999999999E-3</c:v>
                </c:pt>
                <c:pt idx="4179">
                  <c:v>2.676E-3</c:v>
                </c:pt>
                <c:pt idx="4180">
                  <c:v>2.6570000000000001E-3</c:v>
                </c:pt>
                <c:pt idx="4181">
                  <c:v>2.679E-3</c:v>
                </c:pt>
                <c:pt idx="4182">
                  <c:v>2.663E-3</c:v>
                </c:pt>
                <c:pt idx="4183">
                  <c:v>2.666E-3</c:v>
                </c:pt>
                <c:pt idx="4184">
                  <c:v>2.702E-3</c:v>
                </c:pt>
                <c:pt idx="4185">
                  <c:v>2.6979999999999999E-3</c:v>
                </c:pt>
                <c:pt idx="4186">
                  <c:v>2.676E-3</c:v>
                </c:pt>
                <c:pt idx="4187">
                  <c:v>2.6919999999999999E-3</c:v>
                </c:pt>
                <c:pt idx="4188">
                  <c:v>2.689E-3</c:v>
                </c:pt>
                <c:pt idx="4189">
                  <c:v>2.66E-3</c:v>
                </c:pt>
                <c:pt idx="4190">
                  <c:v>2.6979999999999999E-3</c:v>
                </c:pt>
                <c:pt idx="4191">
                  <c:v>2.679E-3</c:v>
                </c:pt>
                <c:pt idx="4192">
                  <c:v>2.6979999999999999E-3</c:v>
                </c:pt>
                <c:pt idx="4193">
                  <c:v>2.6979999999999999E-3</c:v>
                </c:pt>
                <c:pt idx="4194">
                  <c:v>2.6949999999999999E-3</c:v>
                </c:pt>
                <c:pt idx="4195">
                  <c:v>2.7049999999999999E-3</c:v>
                </c:pt>
                <c:pt idx="4196">
                  <c:v>2.7109999999999999E-3</c:v>
                </c:pt>
                <c:pt idx="4197">
                  <c:v>2.7209999999999999E-3</c:v>
                </c:pt>
                <c:pt idx="4198">
                  <c:v>2.7209999999999999E-3</c:v>
                </c:pt>
                <c:pt idx="4199">
                  <c:v>2.6280000000000001E-3</c:v>
                </c:pt>
                <c:pt idx="4200">
                  <c:v>2.6220000000000002E-3</c:v>
                </c:pt>
                <c:pt idx="4201">
                  <c:v>2.6220000000000002E-3</c:v>
                </c:pt>
                <c:pt idx="4202">
                  <c:v>2.6350000000000002E-3</c:v>
                </c:pt>
                <c:pt idx="4203">
                  <c:v>2.6250000000000002E-3</c:v>
                </c:pt>
                <c:pt idx="4204">
                  <c:v>2.6189999999999998E-3</c:v>
                </c:pt>
                <c:pt idx="4205">
                  <c:v>2.6280000000000001E-3</c:v>
                </c:pt>
                <c:pt idx="4206">
                  <c:v>2.6540000000000001E-3</c:v>
                </c:pt>
                <c:pt idx="4207">
                  <c:v>2.6220000000000002E-3</c:v>
                </c:pt>
                <c:pt idx="4208">
                  <c:v>2.6280000000000001E-3</c:v>
                </c:pt>
                <c:pt idx="4209">
                  <c:v>2.6350000000000002E-3</c:v>
                </c:pt>
                <c:pt idx="4210">
                  <c:v>2.6280000000000001E-3</c:v>
                </c:pt>
                <c:pt idx="4211">
                  <c:v>2.6189999999999998E-3</c:v>
                </c:pt>
                <c:pt idx="4212">
                  <c:v>2.6310000000000001E-3</c:v>
                </c:pt>
                <c:pt idx="4213">
                  <c:v>2.6350000000000002E-3</c:v>
                </c:pt>
                <c:pt idx="4214">
                  <c:v>2.647E-3</c:v>
                </c:pt>
                <c:pt idx="4215">
                  <c:v>2.6380000000000002E-3</c:v>
                </c:pt>
                <c:pt idx="4216">
                  <c:v>2.6510000000000001E-3</c:v>
                </c:pt>
                <c:pt idx="4217">
                  <c:v>2.6510000000000001E-3</c:v>
                </c:pt>
                <c:pt idx="4218">
                  <c:v>2.6280000000000001E-3</c:v>
                </c:pt>
                <c:pt idx="4219">
                  <c:v>2.6440000000000001E-3</c:v>
                </c:pt>
                <c:pt idx="4220">
                  <c:v>2.6540000000000001E-3</c:v>
                </c:pt>
                <c:pt idx="4221">
                  <c:v>2.6350000000000002E-3</c:v>
                </c:pt>
                <c:pt idx="4222">
                  <c:v>2.6380000000000002E-3</c:v>
                </c:pt>
                <c:pt idx="4223">
                  <c:v>2.6540000000000001E-3</c:v>
                </c:pt>
                <c:pt idx="4224">
                  <c:v>2.663E-3</c:v>
                </c:pt>
                <c:pt idx="4225">
                  <c:v>2.6250000000000002E-3</c:v>
                </c:pt>
                <c:pt idx="4226">
                  <c:v>2.6280000000000001E-3</c:v>
                </c:pt>
                <c:pt idx="4227">
                  <c:v>2.6350000000000002E-3</c:v>
                </c:pt>
                <c:pt idx="4228">
                  <c:v>2.6440000000000001E-3</c:v>
                </c:pt>
                <c:pt idx="4229">
                  <c:v>2.6280000000000001E-3</c:v>
                </c:pt>
                <c:pt idx="4230">
                  <c:v>2.6410000000000001E-3</c:v>
                </c:pt>
                <c:pt idx="4231">
                  <c:v>2.6310000000000001E-3</c:v>
                </c:pt>
                <c:pt idx="4232">
                  <c:v>2.6350000000000002E-3</c:v>
                </c:pt>
                <c:pt idx="4233">
                  <c:v>2.6440000000000001E-3</c:v>
                </c:pt>
                <c:pt idx="4234">
                  <c:v>2.6510000000000001E-3</c:v>
                </c:pt>
                <c:pt idx="4235">
                  <c:v>2.6510000000000001E-3</c:v>
                </c:pt>
                <c:pt idx="4236">
                  <c:v>2.66E-3</c:v>
                </c:pt>
                <c:pt idx="4237">
                  <c:v>2.647E-3</c:v>
                </c:pt>
                <c:pt idx="4238">
                  <c:v>2.6410000000000001E-3</c:v>
                </c:pt>
                <c:pt idx="4239">
                  <c:v>2.6440000000000001E-3</c:v>
                </c:pt>
                <c:pt idx="4240">
                  <c:v>2.6540000000000001E-3</c:v>
                </c:pt>
                <c:pt idx="4241">
                  <c:v>2.702E-3</c:v>
                </c:pt>
                <c:pt idx="4242">
                  <c:v>2.663E-3</c:v>
                </c:pt>
                <c:pt idx="4243">
                  <c:v>2.689E-3</c:v>
                </c:pt>
                <c:pt idx="4244">
                  <c:v>2.676E-3</c:v>
                </c:pt>
                <c:pt idx="4245">
                  <c:v>2.663E-3</c:v>
                </c:pt>
                <c:pt idx="4246">
                  <c:v>2.7079999999999999E-3</c:v>
                </c:pt>
                <c:pt idx="4247">
                  <c:v>2.7079999999999999E-3</c:v>
                </c:pt>
                <c:pt idx="4248">
                  <c:v>2.6949999999999999E-3</c:v>
                </c:pt>
                <c:pt idx="4249">
                  <c:v>2.7079999999999999E-3</c:v>
                </c:pt>
                <c:pt idx="4250">
                  <c:v>2.7209999999999999E-3</c:v>
                </c:pt>
                <c:pt idx="4251">
                  <c:v>2.6919999999999999E-3</c:v>
                </c:pt>
                <c:pt idx="4252">
                  <c:v>2.7079999999999999E-3</c:v>
                </c:pt>
                <c:pt idx="4253">
                  <c:v>2.728E-3</c:v>
                </c:pt>
                <c:pt idx="4254">
                  <c:v>2.7309999999999999E-3</c:v>
                </c:pt>
                <c:pt idx="4255">
                  <c:v>2.702E-3</c:v>
                </c:pt>
                <c:pt idx="4256">
                  <c:v>2.6979999999999999E-3</c:v>
                </c:pt>
                <c:pt idx="4257">
                  <c:v>2.689E-3</c:v>
                </c:pt>
                <c:pt idx="4258">
                  <c:v>2.7049999999999999E-3</c:v>
                </c:pt>
                <c:pt idx="4259">
                  <c:v>2.7209999999999999E-3</c:v>
                </c:pt>
                <c:pt idx="4260">
                  <c:v>2.7309999999999999E-3</c:v>
                </c:pt>
                <c:pt idx="4261">
                  <c:v>2.6949999999999999E-3</c:v>
                </c:pt>
                <c:pt idx="4262">
                  <c:v>2.7079999999999999E-3</c:v>
                </c:pt>
                <c:pt idx="4263">
                  <c:v>2.8379999999999998E-3</c:v>
                </c:pt>
                <c:pt idx="4264">
                  <c:v>2.8010000000000001E-3</c:v>
                </c:pt>
                <c:pt idx="4265">
                  <c:v>2.8210000000000002E-3</c:v>
                </c:pt>
                <c:pt idx="4266">
                  <c:v>2.8319999999999999E-3</c:v>
                </c:pt>
                <c:pt idx="4267">
                  <c:v>2.8210000000000002E-3</c:v>
                </c:pt>
                <c:pt idx="4268">
                  <c:v>2.8379999999999998E-3</c:v>
                </c:pt>
                <c:pt idx="4269">
                  <c:v>2.8140000000000001E-3</c:v>
                </c:pt>
                <c:pt idx="4270">
                  <c:v>2.8249999999999998E-3</c:v>
                </c:pt>
                <c:pt idx="4271">
                  <c:v>2.8419999999999999E-3</c:v>
                </c:pt>
                <c:pt idx="4272">
                  <c:v>2.8249999999999998E-3</c:v>
                </c:pt>
                <c:pt idx="4273">
                  <c:v>2.8140000000000001E-3</c:v>
                </c:pt>
                <c:pt idx="4274">
                  <c:v>2.862E-3</c:v>
                </c:pt>
                <c:pt idx="4275">
                  <c:v>2.849E-3</c:v>
                </c:pt>
                <c:pt idx="4276">
                  <c:v>2.8379999999999998E-3</c:v>
                </c:pt>
                <c:pt idx="4277">
                  <c:v>2.8349999999999998E-3</c:v>
                </c:pt>
                <c:pt idx="4278">
                  <c:v>2.8349999999999998E-3</c:v>
                </c:pt>
                <c:pt idx="4279">
                  <c:v>2.8319999999999999E-3</c:v>
                </c:pt>
                <c:pt idx="4280">
                  <c:v>2.8549999999999999E-3</c:v>
                </c:pt>
                <c:pt idx="4281">
                  <c:v>2.8180000000000002E-3</c:v>
                </c:pt>
                <c:pt idx="4282">
                  <c:v>2.8379999999999998E-3</c:v>
                </c:pt>
                <c:pt idx="4283">
                  <c:v>2.8210000000000002E-3</c:v>
                </c:pt>
                <c:pt idx="4284">
                  <c:v>2.8449999999999999E-3</c:v>
                </c:pt>
                <c:pt idx="4285">
                  <c:v>2.8519999999999999E-3</c:v>
                </c:pt>
                <c:pt idx="4286">
                  <c:v>2.8549999999999999E-3</c:v>
                </c:pt>
                <c:pt idx="4287">
                  <c:v>2.8110000000000001E-3</c:v>
                </c:pt>
                <c:pt idx="4288">
                  <c:v>2.8110000000000001E-3</c:v>
                </c:pt>
                <c:pt idx="4289">
                  <c:v>2.8210000000000002E-3</c:v>
                </c:pt>
                <c:pt idx="4290">
                  <c:v>2.8140000000000001E-3</c:v>
                </c:pt>
                <c:pt idx="4291">
                  <c:v>2.849E-3</c:v>
                </c:pt>
                <c:pt idx="4292">
                  <c:v>2.8210000000000002E-3</c:v>
                </c:pt>
                <c:pt idx="4293">
                  <c:v>2.8210000000000002E-3</c:v>
                </c:pt>
                <c:pt idx="4294">
                  <c:v>2.8419999999999999E-3</c:v>
                </c:pt>
                <c:pt idx="4295">
                  <c:v>2.8210000000000002E-3</c:v>
                </c:pt>
                <c:pt idx="4296">
                  <c:v>2.8110000000000001E-3</c:v>
                </c:pt>
                <c:pt idx="4297">
                  <c:v>2.8140000000000001E-3</c:v>
                </c:pt>
                <c:pt idx="4298">
                  <c:v>2.8180000000000002E-3</c:v>
                </c:pt>
                <c:pt idx="4299">
                  <c:v>2.797E-3</c:v>
                </c:pt>
                <c:pt idx="4300">
                  <c:v>2.7880000000000001E-3</c:v>
                </c:pt>
                <c:pt idx="4301">
                  <c:v>2.794E-3</c:v>
                </c:pt>
                <c:pt idx="4302">
                  <c:v>2.8110000000000001E-3</c:v>
                </c:pt>
                <c:pt idx="4303">
                  <c:v>2.8040000000000001E-3</c:v>
                </c:pt>
                <c:pt idx="4304">
                  <c:v>2.8110000000000001E-3</c:v>
                </c:pt>
                <c:pt idx="4305">
                  <c:v>2.794E-3</c:v>
                </c:pt>
                <c:pt idx="4306">
                  <c:v>2.784E-3</c:v>
                </c:pt>
                <c:pt idx="4307">
                  <c:v>2.774E-3</c:v>
                </c:pt>
                <c:pt idx="4308">
                  <c:v>2.7810000000000001E-3</c:v>
                </c:pt>
                <c:pt idx="4309">
                  <c:v>2.7780000000000001E-3</c:v>
                </c:pt>
                <c:pt idx="4310">
                  <c:v>2.758E-3</c:v>
                </c:pt>
                <c:pt idx="4311">
                  <c:v>2.774E-3</c:v>
                </c:pt>
                <c:pt idx="4312">
                  <c:v>2.7910000000000001E-3</c:v>
                </c:pt>
                <c:pt idx="4313">
                  <c:v>2.794E-3</c:v>
                </c:pt>
                <c:pt idx="4314">
                  <c:v>2.784E-3</c:v>
                </c:pt>
                <c:pt idx="4315">
                  <c:v>2.8040000000000001E-3</c:v>
                </c:pt>
                <c:pt idx="4316">
                  <c:v>2.7910000000000001E-3</c:v>
                </c:pt>
                <c:pt idx="4317">
                  <c:v>2.797E-3</c:v>
                </c:pt>
                <c:pt idx="4318">
                  <c:v>2.7880000000000001E-3</c:v>
                </c:pt>
                <c:pt idx="4319">
                  <c:v>2.8110000000000001E-3</c:v>
                </c:pt>
                <c:pt idx="4320">
                  <c:v>2.8110000000000001E-3</c:v>
                </c:pt>
                <c:pt idx="4321">
                  <c:v>2.8010000000000001E-3</c:v>
                </c:pt>
                <c:pt idx="4322">
                  <c:v>2.7880000000000001E-3</c:v>
                </c:pt>
                <c:pt idx="4323">
                  <c:v>2.8010000000000001E-3</c:v>
                </c:pt>
                <c:pt idx="4324">
                  <c:v>2.784E-3</c:v>
                </c:pt>
                <c:pt idx="4325">
                  <c:v>2.794E-3</c:v>
                </c:pt>
                <c:pt idx="4326">
                  <c:v>2.7810000000000001E-3</c:v>
                </c:pt>
                <c:pt idx="4327">
                  <c:v>2.784E-3</c:v>
                </c:pt>
                <c:pt idx="4328">
                  <c:v>2.7810000000000001E-3</c:v>
                </c:pt>
                <c:pt idx="4329">
                  <c:v>2.7780000000000001E-3</c:v>
                </c:pt>
                <c:pt idx="4330">
                  <c:v>2.784E-3</c:v>
                </c:pt>
                <c:pt idx="4331">
                  <c:v>2.7810000000000001E-3</c:v>
                </c:pt>
                <c:pt idx="4332">
                  <c:v>2.797E-3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28A-403A-87EE-1E0B68B91E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7658768"/>
        <c:axId val="853124880"/>
      </c:scatterChart>
      <c:valAx>
        <c:axId val="2037658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3124880"/>
        <c:crosses val="autoZero"/>
        <c:crossBetween val="midCat"/>
        <c:majorUnit val="2"/>
      </c:valAx>
      <c:valAx>
        <c:axId val="85312488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76587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Sheet3!$B$1</c:f>
              <c:strCache>
                <c:ptCount val="1"/>
                <c:pt idx="0">
                  <c:v>Nozzle chamber pressure(mbar)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Sheet3!$A$4150:$A$7932</c:f>
              <c:numCache>
                <c:formatCode>m/d/yyyy\ h:mm</c:formatCode>
                <c:ptCount val="3783"/>
                <c:pt idx="0">
                  <c:v>44627.734131944446</c:v>
                </c:pt>
                <c:pt idx="1">
                  <c:v>44627.734861111108</c:v>
                </c:pt>
                <c:pt idx="2">
                  <c:v>44627.735590277778</c:v>
                </c:pt>
                <c:pt idx="3">
                  <c:v>44627.736307870371</c:v>
                </c:pt>
                <c:pt idx="4">
                  <c:v>44627.737037037034</c:v>
                </c:pt>
                <c:pt idx="5">
                  <c:v>44627.737766203703</c:v>
                </c:pt>
                <c:pt idx="6">
                  <c:v>44627.738483796296</c:v>
                </c:pt>
                <c:pt idx="7">
                  <c:v>44627.739212962966</c:v>
                </c:pt>
                <c:pt idx="8">
                  <c:v>44627.739942129629</c:v>
                </c:pt>
                <c:pt idx="9">
                  <c:v>44627.740659722222</c:v>
                </c:pt>
                <c:pt idx="10">
                  <c:v>44627.741388888891</c:v>
                </c:pt>
                <c:pt idx="11">
                  <c:v>44627.742118055554</c:v>
                </c:pt>
                <c:pt idx="12">
                  <c:v>44627.742835648147</c:v>
                </c:pt>
                <c:pt idx="13">
                  <c:v>44627.743564814817</c:v>
                </c:pt>
                <c:pt idx="14">
                  <c:v>44627.744293981479</c:v>
                </c:pt>
                <c:pt idx="15">
                  <c:v>44627.745011574072</c:v>
                </c:pt>
                <c:pt idx="16">
                  <c:v>44627.745740740742</c:v>
                </c:pt>
                <c:pt idx="17">
                  <c:v>44627.746469907404</c:v>
                </c:pt>
                <c:pt idx="18">
                  <c:v>44627.747187499997</c:v>
                </c:pt>
                <c:pt idx="19">
                  <c:v>44627.747916666667</c:v>
                </c:pt>
                <c:pt idx="20">
                  <c:v>44627.748645833337</c:v>
                </c:pt>
                <c:pt idx="21">
                  <c:v>44627.749363425923</c:v>
                </c:pt>
                <c:pt idx="22">
                  <c:v>44627.750092592592</c:v>
                </c:pt>
                <c:pt idx="23">
                  <c:v>44627.750821759262</c:v>
                </c:pt>
                <c:pt idx="24">
                  <c:v>44627.751539351855</c:v>
                </c:pt>
                <c:pt idx="25">
                  <c:v>44627.752268518518</c:v>
                </c:pt>
                <c:pt idx="26">
                  <c:v>44627.752997685187</c:v>
                </c:pt>
                <c:pt idx="27">
                  <c:v>44627.75371527778</c:v>
                </c:pt>
                <c:pt idx="28">
                  <c:v>44627.754444444443</c:v>
                </c:pt>
                <c:pt idx="29">
                  <c:v>44627.755173611113</c:v>
                </c:pt>
                <c:pt idx="30">
                  <c:v>44627.755891203706</c:v>
                </c:pt>
                <c:pt idx="31">
                  <c:v>44627.756620370368</c:v>
                </c:pt>
                <c:pt idx="32">
                  <c:v>44627.757349537038</c:v>
                </c:pt>
                <c:pt idx="33">
                  <c:v>44627.758067129631</c:v>
                </c:pt>
                <c:pt idx="34">
                  <c:v>44627.758796296293</c:v>
                </c:pt>
                <c:pt idx="35">
                  <c:v>44627.759525462963</c:v>
                </c:pt>
                <c:pt idx="36">
                  <c:v>44627.760243055556</c:v>
                </c:pt>
                <c:pt idx="37">
                  <c:v>44627.760972222219</c:v>
                </c:pt>
                <c:pt idx="38">
                  <c:v>44627.761689814812</c:v>
                </c:pt>
                <c:pt idx="39">
                  <c:v>44627.762418981481</c:v>
                </c:pt>
                <c:pt idx="40">
                  <c:v>44627.763148148151</c:v>
                </c:pt>
                <c:pt idx="41">
                  <c:v>44627.763865740744</c:v>
                </c:pt>
                <c:pt idx="42">
                  <c:v>44627.764594907407</c:v>
                </c:pt>
                <c:pt idx="43">
                  <c:v>44627.765324074076</c:v>
                </c:pt>
                <c:pt idx="44">
                  <c:v>44627.766041666669</c:v>
                </c:pt>
                <c:pt idx="45">
                  <c:v>44627.766770833332</c:v>
                </c:pt>
                <c:pt idx="46">
                  <c:v>44627.767500000002</c:v>
                </c:pt>
                <c:pt idx="47">
                  <c:v>44627.768217592595</c:v>
                </c:pt>
                <c:pt idx="48">
                  <c:v>44627.768946759257</c:v>
                </c:pt>
                <c:pt idx="49">
                  <c:v>44627.76966435185</c:v>
                </c:pt>
                <c:pt idx="50">
                  <c:v>44627.77039351852</c:v>
                </c:pt>
                <c:pt idx="51">
                  <c:v>44627.771122685182</c:v>
                </c:pt>
                <c:pt idx="52">
                  <c:v>44627.771851851852</c:v>
                </c:pt>
                <c:pt idx="53">
                  <c:v>44627.772569444445</c:v>
                </c:pt>
                <c:pt idx="54">
                  <c:v>44627.773298611108</c:v>
                </c:pt>
                <c:pt idx="55">
                  <c:v>44627.774027777778</c:v>
                </c:pt>
                <c:pt idx="56">
                  <c:v>44627.774745370371</c:v>
                </c:pt>
                <c:pt idx="57">
                  <c:v>44627.77547453704</c:v>
                </c:pt>
                <c:pt idx="58">
                  <c:v>44627.776203703703</c:v>
                </c:pt>
                <c:pt idx="59">
                  <c:v>44627.776921296296</c:v>
                </c:pt>
                <c:pt idx="60">
                  <c:v>44627.777650462966</c:v>
                </c:pt>
                <c:pt idx="61">
                  <c:v>44627.778379629628</c:v>
                </c:pt>
                <c:pt idx="62">
                  <c:v>44627.779097222221</c:v>
                </c:pt>
                <c:pt idx="63">
                  <c:v>44627.779826388891</c:v>
                </c:pt>
                <c:pt idx="64">
                  <c:v>44627.780555555553</c:v>
                </c:pt>
                <c:pt idx="65">
                  <c:v>44627.781273148146</c:v>
                </c:pt>
                <c:pt idx="66">
                  <c:v>44627.782002314816</c:v>
                </c:pt>
                <c:pt idx="67">
                  <c:v>44627.782731481479</c:v>
                </c:pt>
                <c:pt idx="68">
                  <c:v>44627.783449074072</c:v>
                </c:pt>
                <c:pt idx="69">
                  <c:v>44627.784178240741</c:v>
                </c:pt>
                <c:pt idx="70">
                  <c:v>44627.784895833334</c:v>
                </c:pt>
                <c:pt idx="71">
                  <c:v>44627.785624999997</c:v>
                </c:pt>
                <c:pt idx="72">
                  <c:v>44627.786354166667</c:v>
                </c:pt>
                <c:pt idx="73">
                  <c:v>44627.78707175926</c:v>
                </c:pt>
                <c:pt idx="74">
                  <c:v>44627.787800925929</c:v>
                </c:pt>
                <c:pt idx="75">
                  <c:v>44627.788530092592</c:v>
                </c:pt>
                <c:pt idx="76">
                  <c:v>44627.789247685185</c:v>
                </c:pt>
                <c:pt idx="77">
                  <c:v>44627.789976851855</c:v>
                </c:pt>
                <c:pt idx="78">
                  <c:v>44627.790706018517</c:v>
                </c:pt>
                <c:pt idx="79">
                  <c:v>44627.79142361111</c:v>
                </c:pt>
                <c:pt idx="80">
                  <c:v>44627.79215277778</c:v>
                </c:pt>
                <c:pt idx="81">
                  <c:v>44627.792870370373</c:v>
                </c:pt>
                <c:pt idx="82">
                  <c:v>44627.793599537035</c:v>
                </c:pt>
                <c:pt idx="83">
                  <c:v>44627.794328703705</c:v>
                </c:pt>
                <c:pt idx="84">
                  <c:v>44627.795046296298</c:v>
                </c:pt>
                <c:pt idx="85">
                  <c:v>44627.795775462961</c:v>
                </c:pt>
                <c:pt idx="86">
                  <c:v>44627.79650462963</c:v>
                </c:pt>
                <c:pt idx="87">
                  <c:v>44627.797222222223</c:v>
                </c:pt>
                <c:pt idx="88">
                  <c:v>44627.797951388886</c:v>
                </c:pt>
                <c:pt idx="89">
                  <c:v>44627.798680555556</c:v>
                </c:pt>
                <c:pt idx="90">
                  <c:v>44627.799398148149</c:v>
                </c:pt>
                <c:pt idx="91">
                  <c:v>44627.800127314818</c:v>
                </c:pt>
                <c:pt idx="92">
                  <c:v>44627.800856481481</c:v>
                </c:pt>
                <c:pt idx="93">
                  <c:v>44627.801574074074</c:v>
                </c:pt>
                <c:pt idx="94">
                  <c:v>44627.802303240744</c:v>
                </c:pt>
                <c:pt idx="95">
                  <c:v>44627.803020833337</c:v>
                </c:pt>
                <c:pt idx="96">
                  <c:v>44627.803749999999</c:v>
                </c:pt>
                <c:pt idx="97">
                  <c:v>44627.804479166669</c:v>
                </c:pt>
                <c:pt idx="98">
                  <c:v>44627.805196759262</c:v>
                </c:pt>
                <c:pt idx="99">
                  <c:v>44627.805925925924</c:v>
                </c:pt>
                <c:pt idx="100">
                  <c:v>44627.806655092594</c:v>
                </c:pt>
                <c:pt idx="101">
                  <c:v>44627.807372685187</c:v>
                </c:pt>
                <c:pt idx="102">
                  <c:v>44627.80810185185</c:v>
                </c:pt>
                <c:pt idx="103">
                  <c:v>44627.808819444443</c:v>
                </c:pt>
                <c:pt idx="104">
                  <c:v>44627.809548611112</c:v>
                </c:pt>
                <c:pt idx="105">
                  <c:v>44627.810277777775</c:v>
                </c:pt>
                <c:pt idx="106">
                  <c:v>44627.810995370368</c:v>
                </c:pt>
                <c:pt idx="107">
                  <c:v>44627.811724537038</c:v>
                </c:pt>
                <c:pt idx="108">
                  <c:v>44627.8124537037</c:v>
                </c:pt>
                <c:pt idx="109">
                  <c:v>44627.813171296293</c:v>
                </c:pt>
                <c:pt idx="110">
                  <c:v>44627.813900462963</c:v>
                </c:pt>
                <c:pt idx="111">
                  <c:v>44627.814629629633</c:v>
                </c:pt>
                <c:pt idx="112">
                  <c:v>44627.815347222226</c:v>
                </c:pt>
                <c:pt idx="113">
                  <c:v>44627.816076388888</c:v>
                </c:pt>
                <c:pt idx="114">
                  <c:v>44627.816805555558</c:v>
                </c:pt>
                <c:pt idx="115">
                  <c:v>44627.817523148151</c:v>
                </c:pt>
                <c:pt idx="116">
                  <c:v>44627.818252314813</c:v>
                </c:pt>
                <c:pt idx="117">
                  <c:v>44627.818969907406</c:v>
                </c:pt>
                <c:pt idx="118">
                  <c:v>44627.819699074076</c:v>
                </c:pt>
                <c:pt idx="119">
                  <c:v>44627.820428240739</c:v>
                </c:pt>
                <c:pt idx="120">
                  <c:v>44627.821203703701</c:v>
                </c:pt>
                <c:pt idx="121">
                  <c:v>44627.821932870371</c:v>
                </c:pt>
                <c:pt idx="122">
                  <c:v>44627.822650462964</c:v>
                </c:pt>
                <c:pt idx="123">
                  <c:v>44627.823379629626</c:v>
                </c:pt>
                <c:pt idx="124">
                  <c:v>44627.824097222219</c:v>
                </c:pt>
                <c:pt idx="125">
                  <c:v>44627.824826388889</c:v>
                </c:pt>
                <c:pt idx="126">
                  <c:v>44627.825555555559</c:v>
                </c:pt>
                <c:pt idx="127">
                  <c:v>44627.826273148145</c:v>
                </c:pt>
                <c:pt idx="128">
                  <c:v>44627.827002314814</c:v>
                </c:pt>
                <c:pt idx="129">
                  <c:v>44627.827731481484</c:v>
                </c:pt>
                <c:pt idx="130">
                  <c:v>44627.828449074077</c:v>
                </c:pt>
                <c:pt idx="131">
                  <c:v>44627.82917824074</c:v>
                </c:pt>
                <c:pt idx="132">
                  <c:v>44627.829895833333</c:v>
                </c:pt>
                <c:pt idx="133">
                  <c:v>44627.830625000002</c:v>
                </c:pt>
                <c:pt idx="134">
                  <c:v>44627.831354166665</c:v>
                </c:pt>
                <c:pt idx="135">
                  <c:v>44627.832071759258</c:v>
                </c:pt>
                <c:pt idx="136">
                  <c:v>44627.832800925928</c:v>
                </c:pt>
                <c:pt idx="137">
                  <c:v>44627.83353009259</c:v>
                </c:pt>
                <c:pt idx="138">
                  <c:v>44627.834247685183</c:v>
                </c:pt>
                <c:pt idx="139">
                  <c:v>44627.834976851853</c:v>
                </c:pt>
                <c:pt idx="140">
                  <c:v>44627.835706018515</c:v>
                </c:pt>
                <c:pt idx="141">
                  <c:v>44627.836423611108</c:v>
                </c:pt>
                <c:pt idx="142">
                  <c:v>44627.837152777778</c:v>
                </c:pt>
                <c:pt idx="143">
                  <c:v>44627.837881944448</c:v>
                </c:pt>
                <c:pt idx="144">
                  <c:v>44627.838599537034</c:v>
                </c:pt>
                <c:pt idx="145">
                  <c:v>44627.839328703703</c:v>
                </c:pt>
                <c:pt idx="146">
                  <c:v>44627.840046296296</c:v>
                </c:pt>
                <c:pt idx="147">
                  <c:v>44627.840775462966</c:v>
                </c:pt>
                <c:pt idx="148">
                  <c:v>44627.841504629629</c:v>
                </c:pt>
                <c:pt idx="149">
                  <c:v>44627.842233796298</c:v>
                </c:pt>
                <c:pt idx="150">
                  <c:v>44627.842951388891</c:v>
                </c:pt>
                <c:pt idx="151">
                  <c:v>44627.843680555554</c:v>
                </c:pt>
                <c:pt idx="152">
                  <c:v>44627.844409722224</c:v>
                </c:pt>
                <c:pt idx="153">
                  <c:v>44627.845127314817</c:v>
                </c:pt>
                <c:pt idx="154">
                  <c:v>44627.845856481479</c:v>
                </c:pt>
                <c:pt idx="155">
                  <c:v>44627.846574074072</c:v>
                </c:pt>
                <c:pt idx="156">
                  <c:v>44627.847303240742</c:v>
                </c:pt>
                <c:pt idx="157">
                  <c:v>44627.848032407404</c:v>
                </c:pt>
                <c:pt idx="158">
                  <c:v>44627.848749999997</c:v>
                </c:pt>
                <c:pt idx="159">
                  <c:v>44627.849479166667</c:v>
                </c:pt>
                <c:pt idx="160">
                  <c:v>44627.850208333337</c:v>
                </c:pt>
                <c:pt idx="161">
                  <c:v>44627.850925925923</c:v>
                </c:pt>
                <c:pt idx="162">
                  <c:v>44627.851655092592</c:v>
                </c:pt>
                <c:pt idx="163">
                  <c:v>44627.852372685185</c:v>
                </c:pt>
                <c:pt idx="164">
                  <c:v>44627.853101851855</c:v>
                </c:pt>
                <c:pt idx="165">
                  <c:v>44627.853831018518</c:v>
                </c:pt>
                <c:pt idx="166">
                  <c:v>44627.854548611111</c:v>
                </c:pt>
                <c:pt idx="167">
                  <c:v>44627.85527777778</c:v>
                </c:pt>
                <c:pt idx="168">
                  <c:v>44627.856006944443</c:v>
                </c:pt>
                <c:pt idx="169">
                  <c:v>44627.856724537036</c:v>
                </c:pt>
                <c:pt idx="170">
                  <c:v>44627.857453703706</c:v>
                </c:pt>
                <c:pt idx="171">
                  <c:v>44627.858229166668</c:v>
                </c:pt>
                <c:pt idx="172">
                  <c:v>44627.858958333331</c:v>
                </c:pt>
                <c:pt idx="173">
                  <c:v>44627.8596875</c:v>
                </c:pt>
                <c:pt idx="174">
                  <c:v>44627.860405092593</c:v>
                </c:pt>
                <c:pt idx="175">
                  <c:v>44627.861134259256</c:v>
                </c:pt>
                <c:pt idx="176">
                  <c:v>44627.861863425926</c:v>
                </c:pt>
                <c:pt idx="177">
                  <c:v>44627.862581018519</c:v>
                </c:pt>
                <c:pt idx="178">
                  <c:v>44627.863310185188</c:v>
                </c:pt>
                <c:pt idx="179">
                  <c:v>44627.864039351851</c:v>
                </c:pt>
                <c:pt idx="180">
                  <c:v>44627.864756944444</c:v>
                </c:pt>
                <c:pt idx="181">
                  <c:v>44627.865486111114</c:v>
                </c:pt>
                <c:pt idx="182">
                  <c:v>44627.866215277776</c:v>
                </c:pt>
                <c:pt idx="183">
                  <c:v>44627.866932870369</c:v>
                </c:pt>
                <c:pt idx="184">
                  <c:v>44627.867662037039</c:v>
                </c:pt>
                <c:pt idx="185">
                  <c:v>44627.868391203701</c:v>
                </c:pt>
                <c:pt idx="186">
                  <c:v>44627.869108796294</c:v>
                </c:pt>
                <c:pt idx="187">
                  <c:v>44627.869837962964</c:v>
                </c:pt>
                <c:pt idx="188">
                  <c:v>44627.870567129627</c:v>
                </c:pt>
                <c:pt idx="189">
                  <c:v>44627.87128472222</c:v>
                </c:pt>
                <c:pt idx="190">
                  <c:v>44627.872013888889</c:v>
                </c:pt>
                <c:pt idx="191">
                  <c:v>44627.872743055559</c:v>
                </c:pt>
                <c:pt idx="192">
                  <c:v>44627.873460648145</c:v>
                </c:pt>
                <c:pt idx="193">
                  <c:v>44627.874189814815</c:v>
                </c:pt>
                <c:pt idx="194">
                  <c:v>44627.874907407408</c:v>
                </c:pt>
                <c:pt idx="195">
                  <c:v>44627.875636574077</c:v>
                </c:pt>
                <c:pt idx="196">
                  <c:v>44627.87636574074</c:v>
                </c:pt>
                <c:pt idx="197">
                  <c:v>44627.87709490741</c:v>
                </c:pt>
                <c:pt idx="198">
                  <c:v>44627.877812500003</c:v>
                </c:pt>
                <c:pt idx="199">
                  <c:v>44627.878541666665</c:v>
                </c:pt>
                <c:pt idx="200">
                  <c:v>44627.879270833335</c:v>
                </c:pt>
                <c:pt idx="201">
                  <c:v>44627.879988425928</c:v>
                </c:pt>
                <c:pt idx="202">
                  <c:v>44627.88071759259</c:v>
                </c:pt>
                <c:pt idx="203">
                  <c:v>44627.88144675926</c:v>
                </c:pt>
                <c:pt idx="204">
                  <c:v>44627.882164351853</c:v>
                </c:pt>
                <c:pt idx="205">
                  <c:v>44627.882893518516</c:v>
                </c:pt>
                <c:pt idx="206">
                  <c:v>44627.883622685185</c:v>
                </c:pt>
                <c:pt idx="207">
                  <c:v>44627.884351851855</c:v>
                </c:pt>
                <c:pt idx="208">
                  <c:v>44627.885069444441</c:v>
                </c:pt>
                <c:pt idx="209">
                  <c:v>44627.885798611111</c:v>
                </c:pt>
                <c:pt idx="210">
                  <c:v>44627.88652777778</c:v>
                </c:pt>
                <c:pt idx="211">
                  <c:v>44627.887256944443</c:v>
                </c:pt>
                <c:pt idx="212">
                  <c:v>44627.887974537036</c:v>
                </c:pt>
                <c:pt idx="213">
                  <c:v>44627.888703703706</c:v>
                </c:pt>
                <c:pt idx="214">
                  <c:v>44627.889432870368</c:v>
                </c:pt>
                <c:pt idx="215">
                  <c:v>44627.890150462961</c:v>
                </c:pt>
                <c:pt idx="216">
                  <c:v>44627.890879629631</c:v>
                </c:pt>
                <c:pt idx="217">
                  <c:v>44627.891608796293</c:v>
                </c:pt>
                <c:pt idx="218">
                  <c:v>44627.892337962963</c:v>
                </c:pt>
                <c:pt idx="219">
                  <c:v>44627.893055555556</c:v>
                </c:pt>
                <c:pt idx="220">
                  <c:v>44627.893784722219</c:v>
                </c:pt>
                <c:pt idx="221">
                  <c:v>44627.894513888888</c:v>
                </c:pt>
                <c:pt idx="222">
                  <c:v>44627.895243055558</c:v>
                </c:pt>
                <c:pt idx="223">
                  <c:v>44627.895960648151</c:v>
                </c:pt>
                <c:pt idx="224">
                  <c:v>44627.896689814814</c:v>
                </c:pt>
                <c:pt idx="225">
                  <c:v>44627.897418981483</c:v>
                </c:pt>
                <c:pt idx="226">
                  <c:v>44627.898136574076</c:v>
                </c:pt>
                <c:pt idx="227">
                  <c:v>44627.898865740739</c:v>
                </c:pt>
                <c:pt idx="228">
                  <c:v>44627.899594907409</c:v>
                </c:pt>
                <c:pt idx="229">
                  <c:v>44627.900312500002</c:v>
                </c:pt>
                <c:pt idx="230">
                  <c:v>44627.901041666664</c:v>
                </c:pt>
                <c:pt idx="231">
                  <c:v>44627.901770833334</c:v>
                </c:pt>
                <c:pt idx="232">
                  <c:v>44627.902488425927</c:v>
                </c:pt>
                <c:pt idx="233">
                  <c:v>44627.903217592589</c:v>
                </c:pt>
                <c:pt idx="234">
                  <c:v>44627.903946759259</c:v>
                </c:pt>
                <c:pt idx="235">
                  <c:v>44627.904664351852</c:v>
                </c:pt>
                <c:pt idx="236">
                  <c:v>44627.905393518522</c:v>
                </c:pt>
                <c:pt idx="237">
                  <c:v>44627.906168981484</c:v>
                </c:pt>
                <c:pt idx="238">
                  <c:v>44627.906898148147</c:v>
                </c:pt>
                <c:pt idx="239">
                  <c:v>44627.90761574074</c:v>
                </c:pt>
                <c:pt idx="240">
                  <c:v>44627.90834490741</c:v>
                </c:pt>
                <c:pt idx="241">
                  <c:v>44627.909074074072</c:v>
                </c:pt>
                <c:pt idx="242">
                  <c:v>44627.909791666665</c:v>
                </c:pt>
                <c:pt idx="243">
                  <c:v>44627.910567129627</c:v>
                </c:pt>
                <c:pt idx="244">
                  <c:v>44627.911296296297</c:v>
                </c:pt>
                <c:pt idx="245">
                  <c:v>44627.91201388889</c:v>
                </c:pt>
                <c:pt idx="246">
                  <c:v>44627.912743055553</c:v>
                </c:pt>
                <c:pt idx="247">
                  <c:v>44627.913460648146</c:v>
                </c:pt>
                <c:pt idx="248">
                  <c:v>44627.914189814815</c:v>
                </c:pt>
                <c:pt idx="249">
                  <c:v>44627.914965277778</c:v>
                </c:pt>
                <c:pt idx="250">
                  <c:v>44627.915682870371</c:v>
                </c:pt>
                <c:pt idx="251">
                  <c:v>44627.916412037041</c:v>
                </c:pt>
                <c:pt idx="252">
                  <c:v>44627.917141203703</c:v>
                </c:pt>
                <c:pt idx="253">
                  <c:v>44627.917858796296</c:v>
                </c:pt>
                <c:pt idx="254">
                  <c:v>44627.918587962966</c:v>
                </c:pt>
                <c:pt idx="255">
                  <c:v>44627.919363425928</c:v>
                </c:pt>
                <c:pt idx="256">
                  <c:v>44627.920081018521</c:v>
                </c:pt>
                <c:pt idx="257">
                  <c:v>44627.920810185184</c:v>
                </c:pt>
                <c:pt idx="258">
                  <c:v>44627.921539351853</c:v>
                </c:pt>
                <c:pt idx="259">
                  <c:v>44627.922256944446</c:v>
                </c:pt>
                <c:pt idx="260">
                  <c:v>44627.922986111109</c:v>
                </c:pt>
                <c:pt idx="261">
                  <c:v>44627.923715277779</c:v>
                </c:pt>
                <c:pt idx="262">
                  <c:v>44627.924432870372</c:v>
                </c:pt>
                <c:pt idx="263">
                  <c:v>44627.925162037034</c:v>
                </c:pt>
                <c:pt idx="264">
                  <c:v>44627.925879629627</c:v>
                </c:pt>
                <c:pt idx="265">
                  <c:v>44627.926608796297</c:v>
                </c:pt>
                <c:pt idx="266">
                  <c:v>44627.927384259259</c:v>
                </c:pt>
                <c:pt idx="267">
                  <c:v>44627.928113425929</c:v>
                </c:pt>
                <c:pt idx="268">
                  <c:v>44627.928831018522</c:v>
                </c:pt>
                <c:pt idx="269">
                  <c:v>44627.929560185185</c:v>
                </c:pt>
                <c:pt idx="270">
                  <c:v>44627.930289351854</c:v>
                </c:pt>
                <c:pt idx="271">
                  <c:v>44627.931006944447</c:v>
                </c:pt>
                <c:pt idx="272">
                  <c:v>44627.93178240741</c:v>
                </c:pt>
                <c:pt idx="273">
                  <c:v>44627.932500000003</c:v>
                </c:pt>
                <c:pt idx="274">
                  <c:v>44627.933229166665</c:v>
                </c:pt>
                <c:pt idx="275">
                  <c:v>44627.933958333335</c:v>
                </c:pt>
                <c:pt idx="276">
                  <c:v>44627.934675925928</c:v>
                </c:pt>
                <c:pt idx="277">
                  <c:v>44627.93540509259</c:v>
                </c:pt>
                <c:pt idx="278">
                  <c:v>44627.936168981483</c:v>
                </c:pt>
                <c:pt idx="279">
                  <c:v>44627.936898148146</c:v>
                </c:pt>
                <c:pt idx="280">
                  <c:v>44627.937627314815</c:v>
                </c:pt>
                <c:pt idx="281">
                  <c:v>44627.938344907408</c:v>
                </c:pt>
                <c:pt idx="282">
                  <c:v>44627.939074074071</c:v>
                </c:pt>
                <c:pt idx="283">
                  <c:v>44627.939803240741</c:v>
                </c:pt>
                <c:pt idx="284">
                  <c:v>44627.940520833334</c:v>
                </c:pt>
                <c:pt idx="285">
                  <c:v>44627.941250000003</c:v>
                </c:pt>
                <c:pt idx="286">
                  <c:v>44627.941979166666</c:v>
                </c:pt>
                <c:pt idx="287">
                  <c:v>44627.942696759259</c:v>
                </c:pt>
                <c:pt idx="288">
                  <c:v>44627.943425925929</c:v>
                </c:pt>
                <c:pt idx="289">
                  <c:v>44627.944201388891</c:v>
                </c:pt>
                <c:pt idx="290">
                  <c:v>44627.944918981484</c:v>
                </c:pt>
                <c:pt idx="291">
                  <c:v>44627.945648148147</c:v>
                </c:pt>
                <c:pt idx="292">
                  <c:v>44627.946377314816</c:v>
                </c:pt>
                <c:pt idx="293">
                  <c:v>44627.947094907409</c:v>
                </c:pt>
                <c:pt idx="294">
                  <c:v>44627.947824074072</c:v>
                </c:pt>
                <c:pt idx="295">
                  <c:v>44627.948599537034</c:v>
                </c:pt>
                <c:pt idx="296">
                  <c:v>44627.949317129627</c:v>
                </c:pt>
                <c:pt idx="297">
                  <c:v>44627.950046296297</c:v>
                </c:pt>
                <c:pt idx="298">
                  <c:v>44627.950775462959</c:v>
                </c:pt>
                <c:pt idx="299">
                  <c:v>44627.951493055552</c:v>
                </c:pt>
                <c:pt idx="300">
                  <c:v>44627.952222222222</c:v>
                </c:pt>
                <c:pt idx="301">
                  <c:v>44627.952997685185</c:v>
                </c:pt>
                <c:pt idx="302">
                  <c:v>44627.953726851854</c:v>
                </c:pt>
                <c:pt idx="303">
                  <c:v>44627.954444444447</c:v>
                </c:pt>
                <c:pt idx="304">
                  <c:v>44627.95517361111</c:v>
                </c:pt>
                <c:pt idx="305">
                  <c:v>44627.95590277778</c:v>
                </c:pt>
                <c:pt idx="306">
                  <c:v>44627.956620370373</c:v>
                </c:pt>
                <c:pt idx="307">
                  <c:v>44627.957349537035</c:v>
                </c:pt>
                <c:pt idx="308">
                  <c:v>44627.958078703705</c:v>
                </c:pt>
                <c:pt idx="309">
                  <c:v>44627.958796296298</c:v>
                </c:pt>
                <c:pt idx="310">
                  <c:v>44627.95952546296</c:v>
                </c:pt>
                <c:pt idx="311">
                  <c:v>44627.96025462963</c:v>
                </c:pt>
                <c:pt idx="312">
                  <c:v>44627.961030092592</c:v>
                </c:pt>
                <c:pt idx="313">
                  <c:v>44627.961747685185</c:v>
                </c:pt>
                <c:pt idx="314">
                  <c:v>44627.962476851855</c:v>
                </c:pt>
                <c:pt idx="315">
                  <c:v>44627.963194444441</c:v>
                </c:pt>
                <c:pt idx="316">
                  <c:v>44627.963923611111</c:v>
                </c:pt>
                <c:pt idx="317">
                  <c:v>44627.96465277778</c:v>
                </c:pt>
                <c:pt idx="318">
                  <c:v>44627.965416666666</c:v>
                </c:pt>
                <c:pt idx="319">
                  <c:v>44627.966145833336</c:v>
                </c:pt>
                <c:pt idx="320">
                  <c:v>44627.966863425929</c:v>
                </c:pt>
                <c:pt idx="321">
                  <c:v>44627.967592592591</c:v>
                </c:pt>
                <c:pt idx="322">
                  <c:v>44627.968321759261</c:v>
                </c:pt>
                <c:pt idx="323">
                  <c:v>44627.969039351854</c:v>
                </c:pt>
                <c:pt idx="324">
                  <c:v>44627.969814814816</c:v>
                </c:pt>
                <c:pt idx="325">
                  <c:v>44627.970532407409</c:v>
                </c:pt>
                <c:pt idx="326">
                  <c:v>44627.971261574072</c:v>
                </c:pt>
                <c:pt idx="327">
                  <c:v>44627.971990740742</c:v>
                </c:pt>
                <c:pt idx="328">
                  <c:v>44627.972708333335</c:v>
                </c:pt>
                <c:pt idx="329">
                  <c:v>44627.973437499997</c:v>
                </c:pt>
                <c:pt idx="330">
                  <c:v>44627.974212962959</c:v>
                </c:pt>
                <c:pt idx="331">
                  <c:v>44627.974942129629</c:v>
                </c:pt>
                <c:pt idx="332">
                  <c:v>44627.975659722222</c:v>
                </c:pt>
                <c:pt idx="333">
                  <c:v>44627.976388888892</c:v>
                </c:pt>
                <c:pt idx="334">
                  <c:v>44627.977106481485</c:v>
                </c:pt>
                <c:pt idx="335">
                  <c:v>44627.977835648147</c:v>
                </c:pt>
                <c:pt idx="336">
                  <c:v>44627.978564814817</c:v>
                </c:pt>
                <c:pt idx="337">
                  <c:v>44627.97929398148</c:v>
                </c:pt>
                <c:pt idx="338">
                  <c:v>44627.980011574073</c:v>
                </c:pt>
                <c:pt idx="339">
                  <c:v>44627.980740740742</c:v>
                </c:pt>
                <c:pt idx="340">
                  <c:v>44627.981469907405</c:v>
                </c:pt>
                <c:pt idx="341">
                  <c:v>44627.982187499998</c:v>
                </c:pt>
                <c:pt idx="342">
                  <c:v>44627.982916666668</c:v>
                </c:pt>
                <c:pt idx="343">
                  <c:v>44627.983634259261</c:v>
                </c:pt>
                <c:pt idx="344">
                  <c:v>44627.984363425923</c:v>
                </c:pt>
                <c:pt idx="345">
                  <c:v>44627.985092592593</c:v>
                </c:pt>
                <c:pt idx="346">
                  <c:v>44627.985810185186</c:v>
                </c:pt>
                <c:pt idx="347">
                  <c:v>44627.986539351848</c:v>
                </c:pt>
                <c:pt idx="348">
                  <c:v>44627.987268518518</c:v>
                </c:pt>
                <c:pt idx="349">
                  <c:v>44627.987986111111</c:v>
                </c:pt>
                <c:pt idx="350">
                  <c:v>44627.988715277781</c:v>
                </c:pt>
                <c:pt idx="351">
                  <c:v>44627.989444444444</c:v>
                </c:pt>
                <c:pt idx="352">
                  <c:v>44627.990162037036</c:v>
                </c:pt>
                <c:pt idx="353">
                  <c:v>44627.990891203706</c:v>
                </c:pt>
                <c:pt idx="354">
                  <c:v>44627.991620370369</c:v>
                </c:pt>
                <c:pt idx="355">
                  <c:v>44627.992337962962</c:v>
                </c:pt>
                <c:pt idx="356">
                  <c:v>44627.993067129632</c:v>
                </c:pt>
                <c:pt idx="357">
                  <c:v>44627.993796296294</c:v>
                </c:pt>
                <c:pt idx="358">
                  <c:v>44627.994513888887</c:v>
                </c:pt>
                <c:pt idx="359">
                  <c:v>44627.995243055557</c:v>
                </c:pt>
                <c:pt idx="360">
                  <c:v>44627.995972222219</c:v>
                </c:pt>
                <c:pt idx="361">
                  <c:v>44627.996689814812</c:v>
                </c:pt>
                <c:pt idx="362">
                  <c:v>44627.997418981482</c:v>
                </c:pt>
                <c:pt idx="363">
                  <c:v>44627.998148148145</c:v>
                </c:pt>
                <c:pt idx="364">
                  <c:v>44627.998865740738</c:v>
                </c:pt>
                <c:pt idx="365">
                  <c:v>44627.999594907407</c:v>
                </c:pt>
                <c:pt idx="366">
                  <c:v>44628.000324074077</c:v>
                </c:pt>
                <c:pt idx="367">
                  <c:v>44628.00104166667</c:v>
                </c:pt>
                <c:pt idx="368">
                  <c:v>44628.001770833333</c:v>
                </c:pt>
                <c:pt idx="369">
                  <c:v>44628.002500000002</c:v>
                </c:pt>
                <c:pt idx="370">
                  <c:v>44628.003217592595</c:v>
                </c:pt>
                <c:pt idx="371">
                  <c:v>44628.003946759258</c:v>
                </c:pt>
                <c:pt idx="372">
                  <c:v>44628.004675925928</c:v>
                </c:pt>
                <c:pt idx="373">
                  <c:v>44628.005393518521</c:v>
                </c:pt>
                <c:pt idx="374">
                  <c:v>44628.006122685183</c:v>
                </c:pt>
                <c:pt idx="375">
                  <c:v>44628.006851851853</c:v>
                </c:pt>
                <c:pt idx="376">
                  <c:v>44628.007569444446</c:v>
                </c:pt>
                <c:pt idx="377">
                  <c:v>44628.008298611108</c:v>
                </c:pt>
                <c:pt idx="378">
                  <c:v>44628.009027777778</c:v>
                </c:pt>
                <c:pt idx="379">
                  <c:v>44628.009745370371</c:v>
                </c:pt>
                <c:pt idx="380">
                  <c:v>44628.010474537034</c:v>
                </c:pt>
                <c:pt idx="381">
                  <c:v>44628.011203703703</c:v>
                </c:pt>
                <c:pt idx="382">
                  <c:v>44628.011921296296</c:v>
                </c:pt>
                <c:pt idx="383">
                  <c:v>44628.012650462966</c:v>
                </c:pt>
                <c:pt idx="384">
                  <c:v>44628.013379629629</c:v>
                </c:pt>
                <c:pt idx="385">
                  <c:v>44628.014097222222</c:v>
                </c:pt>
                <c:pt idx="386">
                  <c:v>44628.014826388891</c:v>
                </c:pt>
                <c:pt idx="387">
                  <c:v>44628.015555555554</c:v>
                </c:pt>
                <c:pt idx="388">
                  <c:v>44628.016273148147</c:v>
                </c:pt>
                <c:pt idx="389">
                  <c:v>44628.017002314817</c:v>
                </c:pt>
                <c:pt idx="390">
                  <c:v>44628.01771990741</c:v>
                </c:pt>
                <c:pt idx="391">
                  <c:v>44628.018449074072</c:v>
                </c:pt>
                <c:pt idx="392">
                  <c:v>44628.019178240742</c:v>
                </c:pt>
                <c:pt idx="393">
                  <c:v>44628.019895833335</c:v>
                </c:pt>
                <c:pt idx="394">
                  <c:v>44628.020624999997</c:v>
                </c:pt>
                <c:pt idx="395">
                  <c:v>44628.021354166667</c:v>
                </c:pt>
                <c:pt idx="396">
                  <c:v>44628.02207175926</c:v>
                </c:pt>
                <c:pt idx="397">
                  <c:v>44628.022800925923</c:v>
                </c:pt>
                <c:pt idx="398">
                  <c:v>44628.023530092592</c:v>
                </c:pt>
                <c:pt idx="399">
                  <c:v>44628.024247685185</c:v>
                </c:pt>
                <c:pt idx="400">
                  <c:v>44628.024976851855</c:v>
                </c:pt>
                <c:pt idx="401">
                  <c:v>44628.025752314818</c:v>
                </c:pt>
                <c:pt idx="402">
                  <c:v>44628.02648148148</c:v>
                </c:pt>
                <c:pt idx="403">
                  <c:v>44628.027199074073</c:v>
                </c:pt>
                <c:pt idx="404">
                  <c:v>44628.027928240743</c:v>
                </c:pt>
                <c:pt idx="405">
                  <c:v>44628.028645833336</c:v>
                </c:pt>
                <c:pt idx="406">
                  <c:v>44628.029374999998</c:v>
                </c:pt>
                <c:pt idx="407">
                  <c:v>44628.030104166668</c:v>
                </c:pt>
                <c:pt idx="408">
                  <c:v>44628.030821759261</c:v>
                </c:pt>
                <c:pt idx="409">
                  <c:v>44628.031550925924</c:v>
                </c:pt>
                <c:pt idx="410">
                  <c:v>44628.032280092593</c:v>
                </c:pt>
                <c:pt idx="411">
                  <c:v>44628.032997685186</c:v>
                </c:pt>
                <c:pt idx="412">
                  <c:v>44628.033784722225</c:v>
                </c:pt>
                <c:pt idx="413">
                  <c:v>44628.034502314818</c:v>
                </c:pt>
                <c:pt idx="414">
                  <c:v>44628.035231481481</c:v>
                </c:pt>
                <c:pt idx="415">
                  <c:v>44628.035949074074</c:v>
                </c:pt>
                <c:pt idx="416">
                  <c:v>44628.036678240744</c:v>
                </c:pt>
                <c:pt idx="417">
                  <c:v>44628.037407407406</c:v>
                </c:pt>
                <c:pt idx="418">
                  <c:v>44628.038124999999</c:v>
                </c:pt>
                <c:pt idx="419">
                  <c:v>44628.038854166669</c:v>
                </c:pt>
                <c:pt idx="420">
                  <c:v>44628.039583333331</c:v>
                </c:pt>
                <c:pt idx="421">
                  <c:v>44628.040300925924</c:v>
                </c:pt>
                <c:pt idx="422">
                  <c:v>44628.041030092594</c:v>
                </c:pt>
                <c:pt idx="423">
                  <c:v>44628.041759259257</c:v>
                </c:pt>
                <c:pt idx="424">
                  <c:v>44628.04247685185</c:v>
                </c:pt>
                <c:pt idx="425">
                  <c:v>44628.043206018519</c:v>
                </c:pt>
                <c:pt idx="426">
                  <c:v>44628.043923611112</c:v>
                </c:pt>
                <c:pt idx="427">
                  <c:v>44628.044652777775</c:v>
                </c:pt>
                <c:pt idx="428">
                  <c:v>44628.045381944445</c:v>
                </c:pt>
                <c:pt idx="429">
                  <c:v>44628.046111111114</c:v>
                </c:pt>
                <c:pt idx="430">
                  <c:v>44628.0468287037</c:v>
                </c:pt>
                <c:pt idx="431">
                  <c:v>44628.04755787037</c:v>
                </c:pt>
                <c:pt idx="432">
                  <c:v>44628.048275462963</c:v>
                </c:pt>
                <c:pt idx="433">
                  <c:v>44628.049004629633</c:v>
                </c:pt>
                <c:pt idx="434">
                  <c:v>44628.049733796295</c:v>
                </c:pt>
                <c:pt idx="435">
                  <c:v>44628.050451388888</c:v>
                </c:pt>
                <c:pt idx="436">
                  <c:v>44628.051180555558</c:v>
                </c:pt>
                <c:pt idx="437">
                  <c:v>44628.05190972222</c:v>
                </c:pt>
                <c:pt idx="438">
                  <c:v>44628.052627314813</c:v>
                </c:pt>
                <c:pt idx="439">
                  <c:v>44628.053356481483</c:v>
                </c:pt>
                <c:pt idx="440">
                  <c:v>44628.054085648146</c:v>
                </c:pt>
                <c:pt idx="441">
                  <c:v>44628.054803240739</c:v>
                </c:pt>
                <c:pt idx="442">
                  <c:v>44628.055532407408</c:v>
                </c:pt>
                <c:pt idx="443">
                  <c:v>44628.056261574071</c:v>
                </c:pt>
                <c:pt idx="444">
                  <c:v>44628.056979166664</c:v>
                </c:pt>
                <c:pt idx="445">
                  <c:v>44628.057708333334</c:v>
                </c:pt>
                <c:pt idx="446">
                  <c:v>44628.058437500003</c:v>
                </c:pt>
                <c:pt idx="447">
                  <c:v>44628.059155092589</c:v>
                </c:pt>
                <c:pt idx="448">
                  <c:v>44628.059884259259</c:v>
                </c:pt>
                <c:pt idx="449">
                  <c:v>44628.060601851852</c:v>
                </c:pt>
                <c:pt idx="450">
                  <c:v>44628.061331018522</c:v>
                </c:pt>
                <c:pt idx="451">
                  <c:v>44628.062060185184</c:v>
                </c:pt>
                <c:pt idx="452">
                  <c:v>44628.062777777777</c:v>
                </c:pt>
                <c:pt idx="453">
                  <c:v>44628.063506944447</c:v>
                </c:pt>
                <c:pt idx="454">
                  <c:v>44628.064236111109</c:v>
                </c:pt>
                <c:pt idx="455">
                  <c:v>44628.064953703702</c:v>
                </c:pt>
                <c:pt idx="456">
                  <c:v>44628.065682870372</c:v>
                </c:pt>
                <c:pt idx="457">
                  <c:v>44628.066412037035</c:v>
                </c:pt>
                <c:pt idx="458">
                  <c:v>44628.067129629628</c:v>
                </c:pt>
                <c:pt idx="459">
                  <c:v>44628.067858796298</c:v>
                </c:pt>
                <c:pt idx="460">
                  <c:v>44628.068576388891</c:v>
                </c:pt>
                <c:pt idx="461">
                  <c:v>44628.069305555553</c:v>
                </c:pt>
                <c:pt idx="462">
                  <c:v>44628.070034722223</c:v>
                </c:pt>
                <c:pt idx="463">
                  <c:v>44628.070752314816</c:v>
                </c:pt>
                <c:pt idx="464">
                  <c:v>44628.071481481478</c:v>
                </c:pt>
                <c:pt idx="465">
                  <c:v>44628.072210648148</c:v>
                </c:pt>
                <c:pt idx="466">
                  <c:v>44628.072928240741</c:v>
                </c:pt>
                <c:pt idx="467">
                  <c:v>44628.073657407411</c:v>
                </c:pt>
                <c:pt idx="468">
                  <c:v>44628.074386574073</c:v>
                </c:pt>
                <c:pt idx="469">
                  <c:v>44628.075104166666</c:v>
                </c:pt>
                <c:pt idx="470">
                  <c:v>44628.075833333336</c:v>
                </c:pt>
                <c:pt idx="471">
                  <c:v>44628.076562499999</c:v>
                </c:pt>
                <c:pt idx="472">
                  <c:v>44628.077280092592</c:v>
                </c:pt>
                <c:pt idx="473">
                  <c:v>44628.078009259261</c:v>
                </c:pt>
                <c:pt idx="474">
                  <c:v>44628.078726851854</c:v>
                </c:pt>
                <c:pt idx="475">
                  <c:v>44628.079456018517</c:v>
                </c:pt>
                <c:pt idx="476">
                  <c:v>44628.080185185187</c:v>
                </c:pt>
                <c:pt idx="477">
                  <c:v>44628.08090277778</c:v>
                </c:pt>
                <c:pt idx="478">
                  <c:v>44628.081631944442</c:v>
                </c:pt>
                <c:pt idx="479">
                  <c:v>44628.082361111112</c:v>
                </c:pt>
                <c:pt idx="480">
                  <c:v>44628.083078703705</c:v>
                </c:pt>
                <c:pt idx="481">
                  <c:v>44628.083807870367</c:v>
                </c:pt>
                <c:pt idx="482">
                  <c:v>44628.084537037037</c:v>
                </c:pt>
                <c:pt idx="483">
                  <c:v>44628.08525462963</c:v>
                </c:pt>
                <c:pt idx="484">
                  <c:v>44628.0859837963</c:v>
                </c:pt>
                <c:pt idx="485">
                  <c:v>44628.086701388886</c:v>
                </c:pt>
                <c:pt idx="486">
                  <c:v>44628.087430555555</c:v>
                </c:pt>
                <c:pt idx="487">
                  <c:v>44628.088159722225</c:v>
                </c:pt>
                <c:pt idx="488">
                  <c:v>44628.088877314818</c:v>
                </c:pt>
                <c:pt idx="489">
                  <c:v>44628.089606481481</c:v>
                </c:pt>
                <c:pt idx="490">
                  <c:v>44628.09033564815</c:v>
                </c:pt>
                <c:pt idx="491">
                  <c:v>44628.091053240743</c:v>
                </c:pt>
                <c:pt idx="492">
                  <c:v>44628.091782407406</c:v>
                </c:pt>
                <c:pt idx="493">
                  <c:v>44628.092511574076</c:v>
                </c:pt>
                <c:pt idx="494">
                  <c:v>44628.093229166669</c:v>
                </c:pt>
                <c:pt idx="495">
                  <c:v>44628.093958333331</c:v>
                </c:pt>
                <c:pt idx="496">
                  <c:v>44628.094687500001</c:v>
                </c:pt>
                <c:pt idx="497">
                  <c:v>44628.095405092594</c:v>
                </c:pt>
                <c:pt idx="498">
                  <c:v>44628.096134259256</c:v>
                </c:pt>
                <c:pt idx="499">
                  <c:v>44628.096851851849</c:v>
                </c:pt>
                <c:pt idx="500">
                  <c:v>44628.097581018519</c:v>
                </c:pt>
                <c:pt idx="501">
                  <c:v>44628.098310185182</c:v>
                </c:pt>
                <c:pt idx="502">
                  <c:v>44628.099027777775</c:v>
                </c:pt>
                <c:pt idx="503">
                  <c:v>44628.099756944444</c:v>
                </c:pt>
                <c:pt idx="504">
                  <c:v>44628.100486111114</c:v>
                </c:pt>
                <c:pt idx="505">
                  <c:v>44628.101203703707</c:v>
                </c:pt>
                <c:pt idx="506">
                  <c:v>44628.10193287037</c:v>
                </c:pt>
                <c:pt idx="507">
                  <c:v>44628.102662037039</c:v>
                </c:pt>
                <c:pt idx="508">
                  <c:v>44628.103379629632</c:v>
                </c:pt>
                <c:pt idx="509">
                  <c:v>44628.104108796295</c:v>
                </c:pt>
                <c:pt idx="510">
                  <c:v>44628.104837962965</c:v>
                </c:pt>
                <c:pt idx="511">
                  <c:v>44628.105555555558</c:v>
                </c:pt>
                <c:pt idx="512">
                  <c:v>44628.10628472222</c:v>
                </c:pt>
                <c:pt idx="513">
                  <c:v>44628.10701388889</c:v>
                </c:pt>
                <c:pt idx="514">
                  <c:v>44628.107731481483</c:v>
                </c:pt>
                <c:pt idx="515">
                  <c:v>44628.108460648145</c:v>
                </c:pt>
                <c:pt idx="516">
                  <c:v>44628.109178240738</c:v>
                </c:pt>
                <c:pt idx="517">
                  <c:v>44628.109907407408</c:v>
                </c:pt>
                <c:pt idx="518">
                  <c:v>44628.110636574071</c:v>
                </c:pt>
                <c:pt idx="519">
                  <c:v>44628.111354166664</c:v>
                </c:pt>
                <c:pt idx="520">
                  <c:v>44628.112083333333</c:v>
                </c:pt>
                <c:pt idx="521">
                  <c:v>44628.112812500003</c:v>
                </c:pt>
                <c:pt idx="522">
                  <c:v>44628.113530092596</c:v>
                </c:pt>
                <c:pt idx="523">
                  <c:v>44628.114259259259</c:v>
                </c:pt>
                <c:pt idx="524">
                  <c:v>44628.114988425928</c:v>
                </c:pt>
                <c:pt idx="525">
                  <c:v>44628.115706018521</c:v>
                </c:pt>
                <c:pt idx="526">
                  <c:v>44628.116435185184</c:v>
                </c:pt>
                <c:pt idx="527">
                  <c:v>44628.117164351854</c:v>
                </c:pt>
                <c:pt idx="528">
                  <c:v>44628.117939814816</c:v>
                </c:pt>
                <c:pt idx="529">
                  <c:v>44628.118657407409</c:v>
                </c:pt>
                <c:pt idx="530">
                  <c:v>44628.119386574072</c:v>
                </c:pt>
                <c:pt idx="531">
                  <c:v>44628.120115740741</c:v>
                </c:pt>
                <c:pt idx="532">
                  <c:v>44628.120833333334</c:v>
                </c:pt>
                <c:pt idx="533">
                  <c:v>44628.121562499997</c:v>
                </c:pt>
                <c:pt idx="534">
                  <c:v>44628.122291666667</c:v>
                </c:pt>
                <c:pt idx="535">
                  <c:v>44628.12300925926</c:v>
                </c:pt>
                <c:pt idx="536">
                  <c:v>44628.123738425929</c:v>
                </c:pt>
                <c:pt idx="537">
                  <c:v>44628.124467592592</c:v>
                </c:pt>
                <c:pt idx="538">
                  <c:v>44628.125185185185</c:v>
                </c:pt>
                <c:pt idx="539">
                  <c:v>44628.125914351855</c:v>
                </c:pt>
                <c:pt idx="540">
                  <c:v>44628.126631944448</c:v>
                </c:pt>
                <c:pt idx="541">
                  <c:v>44628.12736111111</c:v>
                </c:pt>
                <c:pt idx="542">
                  <c:v>44628.12809027778</c:v>
                </c:pt>
                <c:pt idx="543">
                  <c:v>44628.128807870373</c:v>
                </c:pt>
                <c:pt idx="544">
                  <c:v>44628.129537037035</c:v>
                </c:pt>
                <c:pt idx="545">
                  <c:v>44628.130266203705</c:v>
                </c:pt>
                <c:pt idx="546">
                  <c:v>44628.130983796298</c:v>
                </c:pt>
                <c:pt idx="547">
                  <c:v>44628.131712962961</c:v>
                </c:pt>
                <c:pt idx="548">
                  <c:v>44628.13244212963</c:v>
                </c:pt>
                <c:pt idx="549">
                  <c:v>44628.133159722223</c:v>
                </c:pt>
                <c:pt idx="550">
                  <c:v>44628.133888888886</c:v>
                </c:pt>
                <c:pt idx="551">
                  <c:v>44628.134618055556</c:v>
                </c:pt>
                <c:pt idx="552">
                  <c:v>44628.135335648149</c:v>
                </c:pt>
                <c:pt idx="553">
                  <c:v>44628.136064814818</c:v>
                </c:pt>
                <c:pt idx="554">
                  <c:v>44628.136782407404</c:v>
                </c:pt>
                <c:pt idx="555">
                  <c:v>44628.137511574074</c:v>
                </c:pt>
                <c:pt idx="556">
                  <c:v>44628.138240740744</c:v>
                </c:pt>
                <c:pt idx="557">
                  <c:v>44628.138958333337</c:v>
                </c:pt>
                <c:pt idx="558">
                  <c:v>44628.139687499999</c:v>
                </c:pt>
                <c:pt idx="559">
                  <c:v>44628.140416666669</c:v>
                </c:pt>
                <c:pt idx="560">
                  <c:v>44628.141134259262</c:v>
                </c:pt>
                <c:pt idx="561">
                  <c:v>44628.141863425924</c:v>
                </c:pt>
                <c:pt idx="562">
                  <c:v>44628.142592592594</c:v>
                </c:pt>
                <c:pt idx="563">
                  <c:v>44628.143310185187</c:v>
                </c:pt>
                <c:pt idx="564">
                  <c:v>44628.14403935185</c:v>
                </c:pt>
                <c:pt idx="565">
                  <c:v>44628.144756944443</c:v>
                </c:pt>
                <c:pt idx="566">
                  <c:v>44628.145486111112</c:v>
                </c:pt>
                <c:pt idx="567">
                  <c:v>44628.146215277775</c:v>
                </c:pt>
                <c:pt idx="568">
                  <c:v>44628.146932870368</c:v>
                </c:pt>
                <c:pt idx="569">
                  <c:v>44628.14770833333</c:v>
                </c:pt>
                <c:pt idx="570">
                  <c:v>44628.1484375</c:v>
                </c:pt>
                <c:pt idx="571">
                  <c:v>44628.14916666667</c:v>
                </c:pt>
                <c:pt idx="572">
                  <c:v>44628.149884259263</c:v>
                </c:pt>
                <c:pt idx="573">
                  <c:v>44628.150613425925</c:v>
                </c:pt>
                <c:pt idx="574">
                  <c:v>44628.151342592595</c:v>
                </c:pt>
                <c:pt idx="575">
                  <c:v>44628.152060185188</c:v>
                </c:pt>
                <c:pt idx="576">
                  <c:v>44628.152789351851</c:v>
                </c:pt>
                <c:pt idx="577">
                  <c:v>44628.153506944444</c:v>
                </c:pt>
                <c:pt idx="578">
                  <c:v>44628.154236111113</c:v>
                </c:pt>
                <c:pt idx="579">
                  <c:v>44628.154965277776</c:v>
                </c:pt>
                <c:pt idx="580">
                  <c:v>44628.155740740738</c:v>
                </c:pt>
                <c:pt idx="581">
                  <c:v>44628.156458333331</c:v>
                </c:pt>
                <c:pt idx="582">
                  <c:v>44628.157187500001</c:v>
                </c:pt>
                <c:pt idx="583">
                  <c:v>44628.157916666663</c:v>
                </c:pt>
                <c:pt idx="584">
                  <c:v>44628.158634259256</c:v>
                </c:pt>
                <c:pt idx="585">
                  <c:v>44628.159363425926</c:v>
                </c:pt>
                <c:pt idx="586">
                  <c:v>44628.160092592596</c:v>
                </c:pt>
                <c:pt idx="587">
                  <c:v>44628.160810185182</c:v>
                </c:pt>
                <c:pt idx="588">
                  <c:v>44628.161539351851</c:v>
                </c:pt>
                <c:pt idx="589">
                  <c:v>44628.162256944444</c:v>
                </c:pt>
                <c:pt idx="590">
                  <c:v>44628.162986111114</c:v>
                </c:pt>
                <c:pt idx="591">
                  <c:v>44628.163761574076</c:v>
                </c:pt>
                <c:pt idx="592">
                  <c:v>44628.164490740739</c:v>
                </c:pt>
                <c:pt idx="593">
                  <c:v>44628.165208333332</c:v>
                </c:pt>
                <c:pt idx="594">
                  <c:v>44628.165937500002</c:v>
                </c:pt>
                <c:pt idx="595">
                  <c:v>44628.166666666664</c:v>
                </c:pt>
                <c:pt idx="596">
                  <c:v>44628.167384259257</c:v>
                </c:pt>
                <c:pt idx="597">
                  <c:v>44628.168113425927</c:v>
                </c:pt>
                <c:pt idx="598">
                  <c:v>44628.16883101852</c:v>
                </c:pt>
                <c:pt idx="599">
                  <c:v>44628.169560185182</c:v>
                </c:pt>
                <c:pt idx="600">
                  <c:v>44628.170289351852</c:v>
                </c:pt>
                <c:pt idx="601">
                  <c:v>44628.171006944445</c:v>
                </c:pt>
                <c:pt idx="602">
                  <c:v>44628.171736111108</c:v>
                </c:pt>
                <c:pt idx="603">
                  <c:v>44628.172453703701</c:v>
                </c:pt>
                <c:pt idx="604">
                  <c:v>44628.173182870371</c:v>
                </c:pt>
                <c:pt idx="605">
                  <c:v>44628.17391203704</c:v>
                </c:pt>
                <c:pt idx="606">
                  <c:v>44628.174629629626</c:v>
                </c:pt>
                <c:pt idx="607">
                  <c:v>44628.175358796296</c:v>
                </c:pt>
                <c:pt idx="608">
                  <c:v>44628.176087962966</c:v>
                </c:pt>
                <c:pt idx="609">
                  <c:v>44628.176805555559</c:v>
                </c:pt>
                <c:pt idx="610">
                  <c:v>44628.177534722221</c:v>
                </c:pt>
                <c:pt idx="611">
                  <c:v>44628.178252314814</c:v>
                </c:pt>
                <c:pt idx="612">
                  <c:v>44628.178981481484</c:v>
                </c:pt>
                <c:pt idx="613">
                  <c:v>44628.179710648146</c:v>
                </c:pt>
                <c:pt idx="614">
                  <c:v>44628.180428240739</c:v>
                </c:pt>
                <c:pt idx="615">
                  <c:v>44628.181157407409</c:v>
                </c:pt>
                <c:pt idx="616">
                  <c:v>44628.181886574072</c:v>
                </c:pt>
                <c:pt idx="617">
                  <c:v>44628.182662037034</c:v>
                </c:pt>
                <c:pt idx="618">
                  <c:v>44628.183379629627</c:v>
                </c:pt>
                <c:pt idx="619">
                  <c:v>44628.184108796297</c:v>
                </c:pt>
                <c:pt idx="620">
                  <c:v>44628.184837962966</c:v>
                </c:pt>
                <c:pt idx="621">
                  <c:v>44628.185555555552</c:v>
                </c:pt>
                <c:pt idx="622">
                  <c:v>44628.186284722222</c:v>
                </c:pt>
                <c:pt idx="623">
                  <c:v>44628.187013888892</c:v>
                </c:pt>
                <c:pt idx="624">
                  <c:v>44628.187731481485</c:v>
                </c:pt>
                <c:pt idx="625">
                  <c:v>44628.188460648147</c:v>
                </c:pt>
                <c:pt idx="626">
                  <c:v>44628.18917824074</c:v>
                </c:pt>
                <c:pt idx="627">
                  <c:v>44628.18990740741</c:v>
                </c:pt>
                <c:pt idx="628">
                  <c:v>44628.190636574072</c:v>
                </c:pt>
                <c:pt idx="629">
                  <c:v>44628.191354166665</c:v>
                </c:pt>
                <c:pt idx="630">
                  <c:v>44628.192083333335</c:v>
                </c:pt>
                <c:pt idx="631">
                  <c:v>44628.192812499998</c:v>
                </c:pt>
                <c:pt idx="632">
                  <c:v>44628.193530092591</c:v>
                </c:pt>
                <c:pt idx="633">
                  <c:v>44628.19425925926</c:v>
                </c:pt>
                <c:pt idx="634">
                  <c:v>44628.194976851853</c:v>
                </c:pt>
                <c:pt idx="635">
                  <c:v>44628.195706018516</c:v>
                </c:pt>
                <c:pt idx="636">
                  <c:v>44628.196435185186</c:v>
                </c:pt>
                <c:pt idx="637">
                  <c:v>44628.197152777779</c:v>
                </c:pt>
                <c:pt idx="638">
                  <c:v>44628.197881944441</c:v>
                </c:pt>
                <c:pt idx="639">
                  <c:v>44628.198611111111</c:v>
                </c:pt>
                <c:pt idx="640">
                  <c:v>44628.199328703704</c:v>
                </c:pt>
                <c:pt idx="641">
                  <c:v>44628.200057870374</c:v>
                </c:pt>
                <c:pt idx="642">
                  <c:v>44628.200787037036</c:v>
                </c:pt>
                <c:pt idx="643">
                  <c:v>44628.201562499999</c:v>
                </c:pt>
                <c:pt idx="644">
                  <c:v>44628.202291666668</c:v>
                </c:pt>
                <c:pt idx="645">
                  <c:v>44628.203009259261</c:v>
                </c:pt>
                <c:pt idx="646">
                  <c:v>44628.203738425924</c:v>
                </c:pt>
                <c:pt idx="647">
                  <c:v>44628.204467592594</c:v>
                </c:pt>
                <c:pt idx="648">
                  <c:v>44628.205185185187</c:v>
                </c:pt>
                <c:pt idx="649">
                  <c:v>44628.205914351849</c:v>
                </c:pt>
                <c:pt idx="650">
                  <c:v>44628.206631944442</c:v>
                </c:pt>
                <c:pt idx="651">
                  <c:v>44628.207361111112</c:v>
                </c:pt>
                <c:pt idx="652">
                  <c:v>44628.208090277774</c:v>
                </c:pt>
                <c:pt idx="653">
                  <c:v>44628.208807870367</c:v>
                </c:pt>
                <c:pt idx="654">
                  <c:v>44628.209537037037</c:v>
                </c:pt>
                <c:pt idx="655">
                  <c:v>44628.210266203707</c:v>
                </c:pt>
                <c:pt idx="656">
                  <c:v>44628.2109837963</c:v>
                </c:pt>
                <c:pt idx="657">
                  <c:v>44628.211712962962</c:v>
                </c:pt>
                <c:pt idx="658">
                  <c:v>44628.212442129632</c:v>
                </c:pt>
                <c:pt idx="659">
                  <c:v>44628.213159722225</c:v>
                </c:pt>
                <c:pt idx="660">
                  <c:v>44628.213888888888</c:v>
                </c:pt>
                <c:pt idx="661">
                  <c:v>44628.214618055557</c:v>
                </c:pt>
                <c:pt idx="662">
                  <c:v>44628.21533564815</c:v>
                </c:pt>
                <c:pt idx="663">
                  <c:v>44628.216064814813</c:v>
                </c:pt>
                <c:pt idx="664">
                  <c:v>44628.216840277775</c:v>
                </c:pt>
                <c:pt idx="665">
                  <c:v>44628.217569444445</c:v>
                </c:pt>
                <c:pt idx="666">
                  <c:v>44628.218287037038</c:v>
                </c:pt>
                <c:pt idx="667">
                  <c:v>44628.2190162037</c:v>
                </c:pt>
                <c:pt idx="668">
                  <c:v>44628.21974537037</c:v>
                </c:pt>
                <c:pt idx="669">
                  <c:v>44628.22047453704</c:v>
                </c:pt>
                <c:pt idx="670">
                  <c:v>44628.221192129633</c:v>
                </c:pt>
                <c:pt idx="671">
                  <c:v>44628.221921296295</c:v>
                </c:pt>
                <c:pt idx="672">
                  <c:v>44628.222638888888</c:v>
                </c:pt>
                <c:pt idx="673">
                  <c:v>44628.223368055558</c:v>
                </c:pt>
                <c:pt idx="674">
                  <c:v>44628.224097222221</c:v>
                </c:pt>
                <c:pt idx="675">
                  <c:v>44628.224814814814</c:v>
                </c:pt>
                <c:pt idx="676">
                  <c:v>44628.225543981483</c:v>
                </c:pt>
                <c:pt idx="677">
                  <c:v>44628.226273148146</c:v>
                </c:pt>
                <c:pt idx="678">
                  <c:v>44628.226990740739</c:v>
                </c:pt>
                <c:pt idx="679">
                  <c:v>44628.227719907409</c:v>
                </c:pt>
                <c:pt idx="680">
                  <c:v>44628.228449074071</c:v>
                </c:pt>
                <c:pt idx="681">
                  <c:v>44628.229166666664</c:v>
                </c:pt>
                <c:pt idx="682">
                  <c:v>44628.229895833334</c:v>
                </c:pt>
                <c:pt idx="683">
                  <c:v>44628.230613425927</c:v>
                </c:pt>
                <c:pt idx="684">
                  <c:v>44628.231342592589</c:v>
                </c:pt>
                <c:pt idx="685">
                  <c:v>44628.232071759259</c:v>
                </c:pt>
                <c:pt idx="686">
                  <c:v>44628.232789351852</c:v>
                </c:pt>
                <c:pt idx="687">
                  <c:v>44628.233518518522</c:v>
                </c:pt>
                <c:pt idx="688">
                  <c:v>44628.234247685185</c:v>
                </c:pt>
                <c:pt idx="689">
                  <c:v>44628.234965277778</c:v>
                </c:pt>
                <c:pt idx="690">
                  <c:v>44628.235694444447</c:v>
                </c:pt>
                <c:pt idx="691">
                  <c:v>44628.23642361111</c:v>
                </c:pt>
                <c:pt idx="692">
                  <c:v>44628.237141203703</c:v>
                </c:pt>
                <c:pt idx="693">
                  <c:v>44628.237870370373</c:v>
                </c:pt>
                <c:pt idx="694">
                  <c:v>44628.238587962966</c:v>
                </c:pt>
                <c:pt idx="695">
                  <c:v>44628.239317129628</c:v>
                </c:pt>
                <c:pt idx="696">
                  <c:v>44628.240046296298</c:v>
                </c:pt>
                <c:pt idx="697">
                  <c:v>44628.240763888891</c:v>
                </c:pt>
                <c:pt idx="698">
                  <c:v>44628.241493055553</c:v>
                </c:pt>
                <c:pt idx="699">
                  <c:v>44628.242222222223</c:v>
                </c:pt>
                <c:pt idx="700">
                  <c:v>44628.242939814816</c:v>
                </c:pt>
                <c:pt idx="701">
                  <c:v>44628.243668981479</c:v>
                </c:pt>
                <c:pt idx="702">
                  <c:v>44628.244398148148</c:v>
                </c:pt>
                <c:pt idx="703">
                  <c:v>44628.245115740741</c:v>
                </c:pt>
                <c:pt idx="704">
                  <c:v>44628.245844907404</c:v>
                </c:pt>
                <c:pt idx="705">
                  <c:v>44628.246574074074</c:v>
                </c:pt>
                <c:pt idx="706">
                  <c:v>44628.247291666667</c:v>
                </c:pt>
                <c:pt idx="707">
                  <c:v>44628.248020833336</c:v>
                </c:pt>
                <c:pt idx="708">
                  <c:v>44628.248749999999</c:v>
                </c:pt>
                <c:pt idx="709">
                  <c:v>44628.249467592592</c:v>
                </c:pt>
                <c:pt idx="710">
                  <c:v>44628.250196759262</c:v>
                </c:pt>
                <c:pt idx="711">
                  <c:v>44628.250914351855</c:v>
                </c:pt>
                <c:pt idx="712">
                  <c:v>44628.251643518517</c:v>
                </c:pt>
                <c:pt idx="713">
                  <c:v>44628.252372685187</c:v>
                </c:pt>
                <c:pt idx="714">
                  <c:v>44628.25309027778</c:v>
                </c:pt>
                <c:pt idx="715">
                  <c:v>44628.253819444442</c:v>
                </c:pt>
                <c:pt idx="716">
                  <c:v>44628.254548611112</c:v>
                </c:pt>
                <c:pt idx="717">
                  <c:v>44628.255266203705</c:v>
                </c:pt>
                <c:pt idx="718">
                  <c:v>44628.255995370368</c:v>
                </c:pt>
                <c:pt idx="719">
                  <c:v>44628.256724537037</c:v>
                </c:pt>
                <c:pt idx="720">
                  <c:v>44628.25744212963</c:v>
                </c:pt>
                <c:pt idx="721">
                  <c:v>44628.258171296293</c:v>
                </c:pt>
                <c:pt idx="722">
                  <c:v>44628.258900462963</c:v>
                </c:pt>
                <c:pt idx="723">
                  <c:v>44628.259618055556</c:v>
                </c:pt>
                <c:pt idx="724">
                  <c:v>44628.260347222225</c:v>
                </c:pt>
                <c:pt idx="725">
                  <c:v>44628.261076388888</c:v>
                </c:pt>
                <c:pt idx="726">
                  <c:v>44628.261793981481</c:v>
                </c:pt>
                <c:pt idx="727">
                  <c:v>44628.262523148151</c:v>
                </c:pt>
                <c:pt idx="728">
                  <c:v>44628.263252314813</c:v>
                </c:pt>
                <c:pt idx="729">
                  <c:v>44628.263969907406</c:v>
                </c:pt>
                <c:pt idx="730">
                  <c:v>44628.264699074076</c:v>
                </c:pt>
                <c:pt idx="731">
                  <c:v>44628.265428240738</c:v>
                </c:pt>
                <c:pt idx="732">
                  <c:v>44628.266145833331</c:v>
                </c:pt>
                <c:pt idx="733">
                  <c:v>44628.266875000001</c:v>
                </c:pt>
                <c:pt idx="734">
                  <c:v>44628.267604166664</c:v>
                </c:pt>
                <c:pt idx="735">
                  <c:v>44628.268321759257</c:v>
                </c:pt>
                <c:pt idx="736">
                  <c:v>44628.269050925926</c:v>
                </c:pt>
                <c:pt idx="737">
                  <c:v>44628.269768518519</c:v>
                </c:pt>
                <c:pt idx="738">
                  <c:v>44628.270497685182</c:v>
                </c:pt>
                <c:pt idx="739">
                  <c:v>44628.271226851852</c:v>
                </c:pt>
                <c:pt idx="740">
                  <c:v>44628.271944444445</c:v>
                </c:pt>
                <c:pt idx="741">
                  <c:v>44628.272673611114</c:v>
                </c:pt>
                <c:pt idx="742">
                  <c:v>44628.273402777777</c:v>
                </c:pt>
                <c:pt idx="743">
                  <c:v>44628.27412037037</c:v>
                </c:pt>
                <c:pt idx="744">
                  <c:v>44628.27484953704</c:v>
                </c:pt>
                <c:pt idx="745">
                  <c:v>44628.275578703702</c:v>
                </c:pt>
                <c:pt idx="746">
                  <c:v>44628.276296296295</c:v>
                </c:pt>
                <c:pt idx="747">
                  <c:v>44628.277025462965</c:v>
                </c:pt>
                <c:pt idx="748">
                  <c:v>44628.277754629627</c:v>
                </c:pt>
                <c:pt idx="749">
                  <c:v>44628.27847222222</c:v>
                </c:pt>
                <c:pt idx="750">
                  <c:v>44628.27920138889</c:v>
                </c:pt>
                <c:pt idx="751">
                  <c:v>44628.279930555553</c:v>
                </c:pt>
                <c:pt idx="752">
                  <c:v>44628.280648148146</c:v>
                </c:pt>
                <c:pt idx="753">
                  <c:v>44628.281377314815</c:v>
                </c:pt>
                <c:pt idx="754">
                  <c:v>44628.282106481478</c:v>
                </c:pt>
                <c:pt idx="755">
                  <c:v>44628.282824074071</c:v>
                </c:pt>
                <c:pt idx="756">
                  <c:v>44628.283553240741</c:v>
                </c:pt>
                <c:pt idx="757">
                  <c:v>44628.284270833334</c:v>
                </c:pt>
                <c:pt idx="758">
                  <c:v>44628.285000000003</c:v>
                </c:pt>
                <c:pt idx="759">
                  <c:v>44628.285729166666</c:v>
                </c:pt>
                <c:pt idx="760">
                  <c:v>44628.286446759259</c:v>
                </c:pt>
                <c:pt idx="761">
                  <c:v>44628.287175925929</c:v>
                </c:pt>
                <c:pt idx="762">
                  <c:v>44628.287905092591</c:v>
                </c:pt>
                <c:pt idx="763">
                  <c:v>44628.288622685184</c:v>
                </c:pt>
                <c:pt idx="764">
                  <c:v>44628.289351851854</c:v>
                </c:pt>
                <c:pt idx="765">
                  <c:v>44628.290081018517</c:v>
                </c:pt>
                <c:pt idx="766">
                  <c:v>44628.290798611109</c:v>
                </c:pt>
                <c:pt idx="767">
                  <c:v>44628.291527777779</c:v>
                </c:pt>
                <c:pt idx="768">
                  <c:v>44628.292256944442</c:v>
                </c:pt>
                <c:pt idx="769">
                  <c:v>44628.292974537035</c:v>
                </c:pt>
                <c:pt idx="770">
                  <c:v>44628.293703703705</c:v>
                </c:pt>
                <c:pt idx="771">
                  <c:v>44628.294421296298</c:v>
                </c:pt>
                <c:pt idx="772">
                  <c:v>44628.29515046296</c:v>
                </c:pt>
                <c:pt idx="773">
                  <c:v>44628.29587962963</c:v>
                </c:pt>
                <c:pt idx="774">
                  <c:v>44628.296597222223</c:v>
                </c:pt>
                <c:pt idx="775">
                  <c:v>44628.297326388885</c:v>
                </c:pt>
                <c:pt idx="776">
                  <c:v>44628.298055555555</c:v>
                </c:pt>
                <c:pt idx="777">
                  <c:v>44628.298773148148</c:v>
                </c:pt>
                <c:pt idx="778">
                  <c:v>44628.299502314818</c:v>
                </c:pt>
                <c:pt idx="779">
                  <c:v>44628.30023148148</c:v>
                </c:pt>
                <c:pt idx="780">
                  <c:v>44628.300949074073</c:v>
                </c:pt>
                <c:pt idx="781">
                  <c:v>44628.301678240743</c:v>
                </c:pt>
                <c:pt idx="782">
                  <c:v>44628.302407407406</c:v>
                </c:pt>
                <c:pt idx="783">
                  <c:v>44628.303124999999</c:v>
                </c:pt>
                <c:pt idx="784">
                  <c:v>44628.303854166668</c:v>
                </c:pt>
                <c:pt idx="785">
                  <c:v>44628.304571759261</c:v>
                </c:pt>
                <c:pt idx="786">
                  <c:v>44628.305300925924</c:v>
                </c:pt>
                <c:pt idx="787">
                  <c:v>44628.306030092594</c:v>
                </c:pt>
                <c:pt idx="788">
                  <c:v>44628.306747685187</c:v>
                </c:pt>
                <c:pt idx="789">
                  <c:v>44628.307476851849</c:v>
                </c:pt>
                <c:pt idx="790">
                  <c:v>44628.308206018519</c:v>
                </c:pt>
                <c:pt idx="791">
                  <c:v>44628.308923611112</c:v>
                </c:pt>
                <c:pt idx="792">
                  <c:v>44628.309652777774</c:v>
                </c:pt>
                <c:pt idx="793">
                  <c:v>44628.310381944444</c:v>
                </c:pt>
                <c:pt idx="794">
                  <c:v>44628.311099537037</c:v>
                </c:pt>
                <c:pt idx="795">
                  <c:v>44628.311828703707</c:v>
                </c:pt>
                <c:pt idx="796">
                  <c:v>44628.3125462963</c:v>
                </c:pt>
                <c:pt idx="797">
                  <c:v>44628.313275462962</c:v>
                </c:pt>
                <c:pt idx="798">
                  <c:v>44628.314004629632</c:v>
                </c:pt>
                <c:pt idx="799">
                  <c:v>44628.314722222225</c:v>
                </c:pt>
                <c:pt idx="800">
                  <c:v>44628.315451388888</c:v>
                </c:pt>
                <c:pt idx="801">
                  <c:v>44628.316180555557</c:v>
                </c:pt>
                <c:pt idx="802">
                  <c:v>44628.31689814815</c:v>
                </c:pt>
                <c:pt idx="803">
                  <c:v>44628.317627314813</c:v>
                </c:pt>
                <c:pt idx="804">
                  <c:v>44628.318356481483</c:v>
                </c:pt>
                <c:pt idx="805">
                  <c:v>44628.319074074076</c:v>
                </c:pt>
                <c:pt idx="806">
                  <c:v>44628.319803240738</c:v>
                </c:pt>
                <c:pt idx="807">
                  <c:v>44628.320532407408</c:v>
                </c:pt>
                <c:pt idx="808">
                  <c:v>44628.321250000001</c:v>
                </c:pt>
                <c:pt idx="809">
                  <c:v>44628.321979166663</c:v>
                </c:pt>
                <c:pt idx="810">
                  <c:v>44628.322708333333</c:v>
                </c:pt>
                <c:pt idx="811">
                  <c:v>44628.323425925926</c:v>
                </c:pt>
                <c:pt idx="812">
                  <c:v>44628.324155092596</c:v>
                </c:pt>
                <c:pt idx="813">
                  <c:v>44628.324872685182</c:v>
                </c:pt>
                <c:pt idx="814">
                  <c:v>44628.325601851851</c:v>
                </c:pt>
                <c:pt idx="815">
                  <c:v>44628.326377314814</c:v>
                </c:pt>
                <c:pt idx="816">
                  <c:v>44628.327106481483</c:v>
                </c:pt>
                <c:pt idx="817">
                  <c:v>44628.327824074076</c:v>
                </c:pt>
                <c:pt idx="818">
                  <c:v>44628.328553240739</c:v>
                </c:pt>
                <c:pt idx="819">
                  <c:v>44628.329282407409</c:v>
                </c:pt>
                <c:pt idx="820">
                  <c:v>44628.33</c:v>
                </c:pt>
                <c:pt idx="821">
                  <c:v>44628.330729166664</c:v>
                </c:pt>
                <c:pt idx="822">
                  <c:v>44628.331458333334</c:v>
                </c:pt>
                <c:pt idx="823">
                  <c:v>44628.332175925927</c:v>
                </c:pt>
                <c:pt idx="824">
                  <c:v>44628.332905092589</c:v>
                </c:pt>
                <c:pt idx="825">
                  <c:v>44628.333634259259</c:v>
                </c:pt>
                <c:pt idx="826">
                  <c:v>44628.334351851852</c:v>
                </c:pt>
                <c:pt idx="827">
                  <c:v>44628.335081018522</c:v>
                </c:pt>
                <c:pt idx="828">
                  <c:v>44628.335810185185</c:v>
                </c:pt>
                <c:pt idx="829">
                  <c:v>44628.336527777778</c:v>
                </c:pt>
                <c:pt idx="830">
                  <c:v>44628.337256944447</c:v>
                </c:pt>
                <c:pt idx="831">
                  <c:v>44628.33797453704</c:v>
                </c:pt>
                <c:pt idx="832">
                  <c:v>44628.338703703703</c:v>
                </c:pt>
                <c:pt idx="833">
                  <c:v>44628.339432870373</c:v>
                </c:pt>
                <c:pt idx="834">
                  <c:v>44628.340162037035</c:v>
                </c:pt>
                <c:pt idx="835">
                  <c:v>44628.340879629628</c:v>
                </c:pt>
                <c:pt idx="836">
                  <c:v>44628.341608796298</c:v>
                </c:pt>
                <c:pt idx="837">
                  <c:v>44628.342326388891</c:v>
                </c:pt>
                <c:pt idx="838">
                  <c:v>44628.343055555553</c:v>
                </c:pt>
                <c:pt idx="839">
                  <c:v>44628.343784722223</c:v>
                </c:pt>
                <c:pt idx="840">
                  <c:v>44628.344502314816</c:v>
                </c:pt>
                <c:pt idx="841">
                  <c:v>44628.345231481479</c:v>
                </c:pt>
                <c:pt idx="842">
                  <c:v>44628.345960648148</c:v>
                </c:pt>
                <c:pt idx="843">
                  <c:v>44628.346678240741</c:v>
                </c:pt>
                <c:pt idx="844">
                  <c:v>44628.347407407404</c:v>
                </c:pt>
                <c:pt idx="845">
                  <c:v>44628.348136574074</c:v>
                </c:pt>
                <c:pt idx="846">
                  <c:v>44628.348854166667</c:v>
                </c:pt>
                <c:pt idx="847">
                  <c:v>44628.349583333336</c:v>
                </c:pt>
                <c:pt idx="848">
                  <c:v>44628.350312499999</c:v>
                </c:pt>
                <c:pt idx="849">
                  <c:v>44628.351030092592</c:v>
                </c:pt>
                <c:pt idx="850">
                  <c:v>44628.351759259262</c:v>
                </c:pt>
                <c:pt idx="851">
                  <c:v>44628.352488425924</c:v>
                </c:pt>
                <c:pt idx="852">
                  <c:v>44628.353206018517</c:v>
                </c:pt>
                <c:pt idx="853">
                  <c:v>44628.353935185187</c:v>
                </c:pt>
                <c:pt idx="854">
                  <c:v>44628.354664351849</c:v>
                </c:pt>
                <c:pt idx="855">
                  <c:v>44628.355381944442</c:v>
                </c:pt>
                <c:pt idx="856">
                  <c:v>44628.356111111112</c:v>
                </c:pt>
                <c:pt idx="857">
                  <c:v>44628.356840277775</c:v>
                </c:pt>
                <c:pt idx="858">
                  <c:v>44628.357557870368</c:v>
                </c:pt>
                <c:pt idx="859">
                  <c:v>44628.358287037037</c:v>
                </c:pt>
                <c:pt idx="860">
                  <c:v>44628.35900462963</c:v>
                </c:pt>
                <c:pt idx="861">
                  <c:v>44628.359733796293</c:v>
                </c:pt>
                <c:pt idx="862">
                  <c:v>44628.360462962963</c:v>
                </c:pt>
                <c:pt idx="863">
                  <c:v>44628.361192129632</c:v>
                </c:pt>
                <c:pt idx="864">
                  <c:v>44628.361909722225</c:v>
                </c:pt>
                <c:pt idx="865">
                  <c:v>44628.362638888888</c:v>
                </c:pt>
                <c:pt idx="866">
                  <c:v>44628.363368055558</c:v>
                </c:pt>
                <c:pt idx="867">
                  <c:v>44628.364085648151</c:v>
                </c:pt>
                <c:pt idx="868">
                  <c:v>44628.364814814813</c:v>
                </c:pt>
                <c:pt idx="869">
                  <c:v>44628.365532407406</c:v>
                </c:pt>
                <c:pt idx="870">
                  <c:v>44628.366261574076</c:v>
                </c:pt>
                <c:pt idx="871">
                  <c:v>44628.366990740738</c:v>
                </c:pt>
                <c:pt idx="872">
                  <c:v>44628.367708333331</c:v>
                </c:pt>
                <c:pt idx="873">
                  <c:v>44628.368437500001</c:v>
                </c:pt>
                <c:pt idx="874">
                  <c:v>44628.369166666664</c:v>
                </c:pt>
                <c:pt idx="875">
                  <c:v>44628.369884259257</c:v>
                </c:pt>
                <c:pt idx="876">
                  <c:v>44628.370613425926</c:v>
                </c:pt>
                <c:pt idx="877">
                  <c:v>44628.371342592596</c:v>
                </c:pt>
                <c:pt idx="878">
                  <c:v>44628.372060185182</c:v>
                </c:pt>
                <c:pt idx="879">
                  <c:v>44628.372789351852</c:v>
                </c:pt>
                <c:pt idx="880">
                  <c:v>44628.373506944445</c:v>
                </c:pt>
                <c:pt idx="881">
                  <c:v>44628.374293981484</c:v>
                </c:pt>
                <c:pt idx="882">
                  <c:v>44628.375011574077</c:v>
                </c:pt>
                <c:pt idx="883">
                  <c:v>44628.375740740739</c:v>
                </c:pt>
                <c:pt idx="884">
                  <c:v>44628.376469907409</c:v>
                </c:pt>
                <c:pt idx="885">
                  <c:v>44628.377187500002</c:v>
                </c:pt>
                <c:pt idx="886">
                  <c:v>44628.377916666665</c:v>
                </c:pt>
                <c:pt idx="887">
                  <c:v>44628.378645833334</c:v>
                </c:pt>
                <c:pt idx="888">
                  <c:v>44628.379374999997</c:v>
                </c:pt>
                <c:pt idx="889">
                  <c:v>44628.38009259259</c:v>
                </c:pt>
                <c:pt idx="890">
                  <c:v>44628.38082175926</c:v>
                </c:pt>
                <c:pt idx="891">
                  <c:v>44628.381550925929</c:v>
                </c:pt>
                <c:pt idx="892">
                  <c:v>44628.382268518515</c:v>
                </c:pt>
                <c:pt idx="893">
                  <c:v>44628.382997685185</c:v>
                </c:pt>
                <c:pt idx="894">
                  <c:v>44628.383715277778</c:v>
                </c:pt>
                <c:pt idx="895">
                  <c:v>44628.384444444448</c:v>
                </c:pt>
                <c:pt idx="896">
                  <c:v>44628.38517361111</c:v>
                </c:pt>
                <c:pt idx="897">
                  <c:v>44628.385891203703</c:v>
                </c:pt>
                <c:pt idx="898">
                  <c:v>44628.386620370373</c:v>
                </c:pt>
                <c:pt idx="899">
                  <c:v>44628.387349537035</c:v>
                </c:pt>
                <c:pt idx="900">
                  <c:v>44628.388078703705</c:v>
                </c:pt>
                <c:pt idx="901">
                  <c:v>44628.388796296298</c:v>
                </c:pt>
                <c:pt idx="902">
                  <c:v>44628.38957175926</c:v>
                </c:pt>
                <c:pt idx="903">
                  <c:v>44628.390300925923</c:v>
                </c:pt>
                <c:pt idx="904">
                  <c:v>44628.391018518516</c:v>
                </c:pt>
                <c:pt idx="905">
                  <c:v>44628.391747685186</c:v>
                </c:pt>
                <c:pt idx="906">
                  <c:v>44628.392476851855</c:v>
                </c:pt>
                <c:pt idx="907">
                  <c:v>44628.393194444441</c:v>
                </c:pt>
                <c:pt idx="908">
                  <c:v>44628.393923611111</c:v>
                </c:pt>
                <c:pt idx="909">
                  <c:v>44628.394652777781</c:v>
                </c:pt>
                <c:pt idx="910">
                  <c:v>44628.395370370374</c:v>
                </c:pt>
                <c:pt idx="911">
                  <c:v>44628.396099537036</c:v>
                </c:pt>
                <c:pt idx="912">
                  <c:v>44628.396828703706</c:v>
                </c:pt>
                <c:pt idx="913">
                  <c:v>44628.397604166668</c:v>
                </c:pt>
                <c:pt idx="914">
                  <c:v>44628.398333333331</c:v>
                </c:pt>
                <c:pt idx="915">
                  <c:v>44628.399050925924</c:v>
                </c:pt>
                <c:pt idx="916">
                  <c:v>44628.399780092594</c:v>
                </c:pt>
                <c:pt idx="917">
                  <c:v>44628.400509259256</c:v>
                </c:pt>
                <c:pt idx="918">
                  <c:v>44628.401226851849</c:v>
                </c:pt>
                <c:pt idx="919">
                  <c:v>44628.402002314811</c:v>
                </c:pt>
                <c:pt idx="920">
                  <c:v>44628.402731481481</c:v>
                </c:pt>
                <c:pt idx="921">
                  <c:v>44628.403460648151</c:v>
                </c:pt>
                <c:pt idx="922">
                  <c:v>44628.404178240744</c:v>
                </c:pt>
                <c:pt idx="923">
                  <c:v>44628.404907407406</c:v>
                </c:pt>
                <c:pt idx="924">
                  <c:v>44628.405624999999</c:v>
                </c:pt>
                <c:pt idx="925">
                  <c:v>44628.406354166669</c:v>
                </c:pt>
                <c:pt idx="926">
                  <c:v>44628.407083333332</c:v>
                </c:pt>
                <c:pt idx="927">
                  <c:v>44628.407800925925</c:v>
                </c:pt>
                <c:pt idx="928">
                  <c:v>44628.408530092594</c:v>
                </c:pt>
                <c:pt idx="929">
                  <c:v>44628.409259259257</c:v>
                </c:pt>
                <c:pt idx="930">
                  <c:v>44628.410034722219</c:v>
                </c:pt>
                <c:pt idx="931">
                  <c:v>44628.410763888889</c:v>
                </c:pt>
                <c:pt idx="932">
                  <c:v>44628.411481481482</c:v>
                </c:pt>
                <c:pt idx="933">
                  <c:v>44628.412210648145</c:v>
                </c:pt>
                <c:pt idx="934">
                  <c:v>44628.412939814814</c:v>
                </c:pt>
                <c:pt idx="935">
                  <c:v>44628.413657407407</c:v>
                </c:pt>
                <c:pt idx="936">
                  <c:v>44628.41443287037</c:v>
                </c:pt>
                <c:pt idx="937">
                  <c:v>44628.415162037039</c:v>
                </c:pt>
                <c:pt idx="938">
                  <c:v>44628.415891203702</c:v>
                </c:pt>
                <c:pt idx="939">
                  <c:v>44628.416608796295</c:v>
                </c:pt>
                <c:pt idx="940">
                  <c:v>44628.417337962965</c:v>
                </c:pt>
                <c:pt idx="941">
                  <c:v>44628.418055555558</c:v>
                </c:pt>
                <c:pt idx="942">
                  <c:v>44628.41878472222</c:v>
                </c:pt>
                <c:pt idx="943">
                  <c:v>44628.41951388889</c:v>
                </c:pt>
                <c:pt idx="944">
                  <c:v>44628.420231481483</c:v>
                </c:pt>
                <c:pt idx="945">
                  <c:v>44628.420960648145</c:v>
                </c:pt>
                <c:pt idx="946">
                  <c:v>44628.421689814815</c:v>
                </c:pt>
                <c:pt idx="947">
                  <c:v>44628.422407407408</c:v>
                </c:pt>
                <c:pt idx="948">
                  <c:v>44628.423136574071</c:v>
                </c:pt>
                <c:pt idx="949">
                  <c:v>44628.42386574074</c:v>
                </c:pt>
                <c:pt idx="950">
                  <c:v>44628.424583333333</c:v>
                </c:pt>
                <c:pt idx="951">
                  <c:v>44628.425312500003</c:v>
                </c:pt>
                <c:pt idx="952">
                  <c:v>44628.426041666666</c:v>
                </c:pt>
                <c:pt idx="953">
                  <c:v>44628.426759259259</c:v>
                </c:pt>
                <c:pt idx="954">
                  <c:v>44628.427488425928</c:v>
                </c:pt>
                <c:pt idx="955">
                  <c:v>44628.428217592591</c:v>
                </c:pt>
                <c:pt idx="956">
                  <c:v>44628.428935185184</c:v>
                </c:pt>
                <c:pt idx="957">
                  <c:v>44628.429710648146</c:v>
                </c:pt>
                <c:pt idx="958">
                  <c:v>44628.430439814816</c:v>
                </c:pt>
                <c:pt idx="959">
                  <c:v>44628.431168981479</c:v>
                </c:pt>
                <c:pt idx="960">
                  <c:v>44628.431886574072</c:v>
                </c:pt>
                <c:pt idx="961">
                  <c:v>44628.432615740741</c:v>
                </c:pt>
                <c:pt idx="962">
                  <c:v>44628.433333333334</c:v>
                </c:pt>
                <c:pt idx="963">
                  <c:v>44628.434062499997</c:v>
                </c:pt>
                <c:pt idx="964">
                  <c:v>44628.434791666667</c:v>
                </c:pt>
                <c:pt idx="965">
                  <c:v>44628.435520833336</c:v>
                </c:pt>
                <c:pt idx="966">
                  <c:v>44628.436238425929</c:v>
                </c:pt>
                <c:pt idx="967">
                  <c:v>44628.436967592592</c:v>
                </c:pt>
                <c:pt idx="968">
                  <c:v>44628.437696759262</c:v>
                </c:pt>
                <c:pt idx="969">
                  <c:v>44628.438414351855</c:v>
                </c:pt>
                <c:pt idx="970">
                  <c:v>44628.439143518517</c:v>
                </c:pt>
                <c:pt idx="971">
                  <c:v>44628.439872685187</c:v>
                </c:pt>
                <c:pt idx="972">
                  <c:v>44628.440613425926</c:v>
                </c:pt>
                <c:pt idx="973">
                  <c:v>44628.441331018519</c:v>
                </c:pt>
                <c:pt idx="974">
                  <c:v>44628.442060185182</c:v>
                </c:pt>
                <c:pt idx="975">
                  <c:v>44628.442789351851</c:v>
                </c:pt>
                <c:pt idx="976">
                  <c:v>44628.443506944444</c:v>
                </c:pt>
                <c:pt idx="977">
                  <c:v>44628.444236111114</c:v>
                </c:pt>
                <c:pt idx="978">
                  <c:v>44628.444965277777</c:v>
                </c:pt>
                <c:pt idx="979">
                  <c:v>44628.44568287037</c:v>
                </c:pt>
                <c:pt idx="980">
                  <c:v>44628.446412037039</c:v>
                </c:pt>
                <c:pt idx="981">
                  <c:v>44628.447141203702</c:v>
                </c:pt>
                <c:pt idx="982">
                  <c:v>44628.447858796295</c:v>
                </c:pt>
                <c:pt idx="983">
                  <c:v>44628.448634259257</c:v>
                </c:pt>
                <c:pt idx="984">
                  <c:v>44628.449363425927</c:v>
                </c:pt>
                <c:pt idx="985">
                  <c:v>44628.450092592589</c:v>
                </c:pt>
                <c:pt idx="986">
                  <c:v>44628.450810185182</c:v>
                </c:pt>
                <c:pt idx="987">
                  <c:v>44628.451539351852</c:v>
                </c:pt>
                <c:pt idx="988">
                  <c:v>44628.452268518522</c:v>
                </c:pt>
                <c:pt idx="989">
                  <c:v>44628.453043981484</c:v>
                </c:pt>
                <c:pt idx="990">
                  <c:v>44628.453761574077</c:v>
                </c:pt>
                <c:pt idx="991">
                  <c:v>44628.45449074074</c:v>
                </c:pt>
                <c:pt idx="992">
                  <c:v>44628.45521990741</c:v>
                </c:pt>
                <c:pt idx="993">
                  <c:v>44628.455937500003</c:v>
                </c:pt>
                <c:pt idx="994">
                  <c:v>44628.456666666665</c:v>
                </c:pt>
                <c:pt idx="995">
                  <c:v>44628.457395833335</c:v>
                </c:pt>
                <c:pt idx="996">
                  <c:v>44628.458113425928</c:v>
                </c:pt>
                <c:pt idx="997">
                  <c:v>44628.45884259259</c:v>
                </c:pt>
                <c:pt idx="998">
                  <c:v>44628.45957175926</c:v>
                </c:pt>
                <c:pt idx="999">
                  <c:v>44628.460289351853</c:v>
                </c:pt>
                <c:pt idx="1000">
                  <c:v>44628.461018518516</c:v>
                </c:pt>
                <c:pt idx="1001">
                  <c:v>44628.461747685185</c:v>
                </c:pt>
                <c:pt idx="1002">
                  <c:v>44628.462465277778</c:v>
                </c:pt>
                <c:pt idx="1003">
                  <c:v>44628.463194444441</c:v>
                </c:pt>
                <c:pt idx="1004">
                  <c:v>44628.463923611111</c:v>
                </c:pt>
                <c:pt idx="1005">
                  <c:v>44628.46465277778</c:v>
                </c:pt>
                <c:pt idx="1006">
                  <c:v>44628.465370370373</c:v>
                </c:pt>
                <c:pt idx="1007">
                  <c:v>44628.466099537036</c:v>
                </c:pt>
                <c:pt idx="1008">
                  <c:v>44628.466828703706</c:v>
                </c:pt>
                <c:pt idx="1009">
                  <c:v>44628.467546296299</c:v>
                </c:pt>
                <c:pt idx="1010">
                  <c:v>44628.468275462961</c:v>
                </c:pt>
                <c:pt idx="1011">
                  <c:v>44628.469004629631</c:v>
                </c:pt>
                <c:pt idx="1012">
                  <c:v>44628.469722222224</c:v>
                </c:pt>
                <c:pt idx="1013">
                  <c:v>44628.470451388886</c:v>
                </c:pt>
                <c:pt idx="1014">
                  <c:v>44628.471180555556</c:v>
                </c:pt>
                <c:pt idx="1015">
                  <c:v>44628.471956018519</c:v>
                </c:pt>
                <c:pt idx="1016">
                  <c:v>44628.472673611112</c:v>
                </c:pt>
                <c:pt idx="1017">
                  <c:v>44628.473402777781</c:v>
                </c:pt>
                <c:pt idx="1018">
                  <c:v>44628.474131944444</c:v>
                </c:pt>
                <c:pt idx="1019">
                  <c:v>44628.474849537037</c:v>
                </c:pt>
                <c:pt idx="1020">
                  <c:v>44628.475578703707</c:v>
                </c:pt>
                <c:pt idx="1021">
                  <c:v>44628.476307870369</c:v>
                </c:pt>
                <c:pt idx="1022">
                  <c:v>44628.477025462962</c:v>
                </c:pt>
                <c:pt idx="1023">
                  <c:v>44628.477754629632</c:v>
                </c:pt>
                <c:pt idx="1024">
                  <c:v>44628.478483796294</c:v>
                </c:pt>
                <c:pt idx="1025">
                  <c:v>44628.479201388887</c:v>
                </c:pt>
                <c:pt idx="1026">
                  <c:v>44628.479988425926</c:v>
                </c:pt>
                <c:pt idx="1027">
                  <c:v>44628.480706018519</c:v>
                </c:pt>
                <c:pt idx="1028">
                  <c:v>44628.481435185182</c:v>
                </c:pt>
                <c:pt idx="1029">
                  <c:v>44628.482164351852</c:v>
                </c:pt>
                <c:pt idx="1030">
                  <c:v>44628.482881944445</c:v>
                </c:pt>
                <c:pt idx="1031">
                  <c:v>44628.483611111114</c:v>
                </c:pt>
                <c:pt idx="1032">
                  <c:v>44628.484386574077</c:v>
                </c:pt>
                <c:pt idx="1033">
                  <c:v>44628.485115740739</c:v>
                </c:pt>
                <c:pt idx="1034">
                  <c:v>44628.485833333332</c:v>
                </c:pt>
                <c:pt idx="1035">
                  <c:v>44628.486562500002</c:v>
                </c:pt>
                <c:pt idx="1036">
                  <c:v>44628.487291666665</c:v>
                </c:pt>
                <c:pt idx="1037">
                  <c:v>44628.488009259258</c:v>
                </c:pt>
                <c:pt idx="1038">
                  <c:v>44628.48878472222</c:v>
                </c:pt>
                <c:pt idx="1039">
                  <c:v>44628.48951388889</c:v>
                </c:pt>
                <c:pt idx="1040">
                  <c:v>44628.490243055552</c:v>
                </c:pt>
                <c:pt idx="1041">
                  <c:v>44628.490972222222</c:v>
                </c:pt>
                <c:pt idx="1042">
                  <c:v>44628.491689814815</c:v>
                </c:pt>
                <c:pt idx="1043">
                  <c:v>44628.492418981485</c:v>
                </c:pt>
                <c:pt idx="1044">
                  <c:v>44628.493148148147</c:v>
                </c:pt>
                <c:pt idx="1045">
                  <c:v>44628.49386574074</c:v>
                </c:pt>
                <c:pt idx="1046">
                  <c:v>44628.49459490741</c:v>
                </c:pt>
                <c:pt idx="1047">
                  <c:v>44628.495324074072</c:v>
                </c:pt>
                <c:pt idx="1048">
                  <c:v>44628.496041666665</c:v>
                </c:pt>
                <c:pt idx="1049">
                  <c:v>44628.496770833335</c:v>
                </c:pt>
                <c:pt idx="1050">
                  <c:v>44628.497488425928</c:v>
                </c:pt>
                <c:pt idx="1051">
                  <c:v>44628.498217592591</c:v>
                </c:pt>
                <c:pt idx="1052">
                  <c:v>44628.49894675926</c:v>
                </c:pt>
                <c:pt idx="1053">
                  <c:v>44628.499664351853</c:v>
                </c:pt>
                <c:pt idx="1054">
                  <c:v>44628.500393518516</c:v>
                </c:pt>
                <c:pt idx="1055">
                  <c:v>44628.501122685186</c:v>
                </c:pt>
                <c:pt idx="1056">
                  <c:v>44628.501840277779</c:v>
                </c:pt>
                <c:pt idx="1057">
                  <c:v>44628.502569444441</c:v>
                </c:pt>
                <c:pt idx="1058">
                  <c:v>44628.503298611111</c:v>
                </c:pt>
                <c:pt idx="1059">
                  <c:v>44628.504016203704</c:v>
                </c:pt>
                <c:pt idx="1060">
                  <c:v>44628.504745370374</c:v>
                </c:pt>
                <c:pt idx="1061">
                  <c:v>44628.505474537036</c:v>
                </c:pt>
                <c:pt idx="1062">
                  <c:v>44628.506192129629</c:v>
                </c:pt>
                <c:pt idx="1063">
                  <c:v>44628.506921296299</c:v>
                </c:pt>
                <c:pt idx="1064">
                  <c:v>44628.507650462961</c:v>
                </c:pt>
                <c:pt idx="1065">
                  <c:v>44628.508368055554</c:v>
                </c:pt>
                <c:pt idx="1066">
                  <c:v>44628.509097222224</c:v>
                </c:pt>
                <c:pt idx="1067">
                  <c:v>44628.509826388887</c:v>
                </c:pt>
                <c:pt idx="1068">
                  <c:v>44628.51054398148</c:v>
                </c:pt>
                <c:pt idx="1069">
                  <c:v>44628.511331018519</c:v>
                </c:pt>
                <c:pt idx="1070">
                  <c:v>44628.512048611112</c:v>
                </c:pt>
                <c:pt idx="1071">
                  <c:v>44628.512777777774</c:v>
                </c:pt>
                <c:pt idx="1072">
                  <c:v>44628.513495370367</c:v>
                </c:pt>
                <c:pt idx="1073">
                  <c:v>44628.514224537037</c:v>
                </c:pt>
                <c:pt idx="1074">
                  <c:v>44628.514953703707</c:v>
                </c:pt>
                <c:pt idx="1075">
                  <c:v>44628.5156712963</c:v>
                </c:pt>
                <c:pt idx="1076">
                  <c:v>44628.516400462962</c:v>
                </c:pt>
                <c:pt idx="1077">
                  <c:v>44628.517129629632</c:v>
                </c:pt>
                <c:pt idx="1078">
                  <c:v>44628.517847222225</c:v>
                </c:pt>
                <c:pt idx="1079">
                  <c:v>44628.518576388888</c:v>
                </c:pt>
                <c:pt idx="1080">
                  <c:v>44628.519305555557</c:v>
                </c:pt>
                <c:pt idx="1081">
                  <c:v>44628.52002314815</c:v>
                </c:pt>
                <c:pt idx="1082">
                  <c:v>44628.520752314813</c:v>
                </c:pt>
                <c:pt idx="1083">
                  <c:v>44628.521481481483</c:v>
                </c:pt>
                <c:pt idx="1084">
                  <c:v>44628.522199074076</c:v>
                </c:pt>
                <c:pt idx="1085">
                  <c:v>44628.522974537038</c:v>
                </c:pt>
                <c:pt idx="1086">
                  <c:v>44628.5237037037</c:v>
                </c:pt>
                <c:pt idx="1087">
                  <c:v>44628.52443287037</c:v>
                </c:pt>
                <c:pt idx="1088">
                  <c:v>44628.525150462963</c:v>
                </c:pt>
                <c:pt idx="1089">
                  <c:v>44628.525879629633</c:v>
                </c:pt>
                <c:pt idx="1090">
                  <c:v>44628.526608796295</c:v>
                </c:pt>
                <c:pt idx="1091">
                  <c:v>44628.527326388888</c:v>
                </c:pt>
                <c:pt idx="1092">
                  <c:v>44628.528055555558</c:v>
                </c:pt>
                <c:pt idx="1093">
                  <c:v>44628.528784722221</c:v>
                </c:pt>
                <c:pt idx="1094">
                  <c:v>44628.529502314814</c:v>
                </c:pt>
                <c:pt idx="1095">
                  <c:v>44628.530231481483</c:v>
                </c:pt>
                <c:pt idx="1096">
                  <c:v>44628.531006944446</c:v>
                </c:pt>
                <c:pt idx="1097">
                  <c:v>44628.531736111108</c:v>
                </c:pt>
                <c:pt idx="1098">
                  <c:v>44628.532465277778</c:v>
                </c:pt>
                <c:pt idx="1099">
                  <c:v>44628.533182870371</c:v>
                </c:pt>
                <c:pt idx="1100">
                  <c:v>44628.533912037034</c:v>
                </c:pt>
                <c:pt idx="1101">
                  <c:v>44628.534641203703</c:v>
                </c:pt>
                <c:pt idx="1102">
                  <c:v>44628.535358796296</c:v>
                </c:pt>
                <c:pt idx="1103">
                  <c:v>44628.536087962966</c:v>
                </c:pt>
                <c:pt idx="1104">
                  <c:v>44628.536817129629</c:v>
                </c:pt>
                <c:pt idx="1105">
                  <c:v>44628.537534722222</c:v>
                </c:pt>
                <c:pt idx="1106">
                  <c:v>44628.538263888891</c:v>
                </c:pt>
                <c:pt idx="1107">
                  <c:v>44628.539039351854</c:v>
                </c:pt>
                <c:pt idx="1108">
                  <c:v>44628.539768518516</c:v>
                </c:pt>
                <c:pt idx="1109">
                  <c:v>44628.540497685186</c:v>
                </c:pt>
                <c:pt idx="1110">
                  <c:v>44628.541215277779</c:v>
                </c:pt>
                <c:pt idx="1111">
                  <c:v>44628.541944444441</c:v>
                </c:pt>
                <c:pt idx="1112">
                  <c:v>44628.542673611111</c:v>
                </c:pt>
                <c:pt idx="1113">
                  <c:v>44628.543391203704</c:v>
                </c:pt>
                <c:pt idx="1114">
                  <c:v>44628.544120370374</c:v>
                </c:pt>
                <c:pt idx="1115">
                  <c:v>44628.54483796296</c:v>
                </c:pt>
                <c:pt idx="1116">
                  <c:v>44628.545567129629</c:v>
                </c:pt>
                <c:pt idx="1117">
                  <c:v>44628.546296296299</c:v>
                </c:pt>
                <c:pt idx="1118">
                  <c:v>44628.547071759262</c:v>
                </c:pt>
                <c:pt idx="1119">
                  <c:v>44628.547789351855</c:v>
                </c:pt>
                <c:pt idx="1120">
                  <c:v>44628.548518518517</c:v>
                </c:pt>
                <c:pt idx="1121">
                  <c:v>44628.549247685187</c:v>
                </c:pt>
                <c:pt idx="1122">
                  <c:v>44628.549976851849</c:v>
                </c:pt>
                <c:pt idx="1123">
                  <c:v>44628.550694444442</c:v>
                </c:pt>
                <c:pt idx="1124">
                  <c:v>44628.551469907405</c:v>
                </c:pt>
                <c:pt idx="1125">
                  <c:v>44628.552199074074</c:v>
                </c:pt>
                <c:pt idx="1126">
                  <c:v>44628.552928240744</c:v>
                </c:pt>
                <c:pt idx="1127">
                  <c:v>44628.553657407407</c:v>
                </c:pt>
                <c:pt idx="1128">
                  <c:v>44628.554375</c:v>
                </c:pt>
                <c:pt idx="1129">
                  <c:v>44628.555104166669</c:v>
                </c:pt>
                <c:pt idx="1130">
                  <c:v>44628.555833333332</c:v>
                </c:pt>
                <c:pt idx="1131">
                  <c:v>44628.556550925925</c:v>
                </c:pt>
                <c:pt idx="1132">
                  <c:v>44628.557280092595</c:v>
                </c:pt>
                <c:pt idx="1133">
                  <c:v>44628.558009259257</c:v>
                </c:pt>
                <c:pt idx="1134">
                  <c:v>44628.55872685185</c:v>
                </c:pt>
                <c:pt idx="1135">
                  <c:v>44628.55945601852</c:v>
                </c:pt>
                <c:pt idx="1136">
                  <c:v>44628.560185185182</c:v>
                </c:pt>
                <c:pt idx="1137">
                  <c:v>44628.560902777775</c:v>
                </c:pt>
                <c:pt idx="1138">
                  <c:v>44628.561631944445</c:v>
                </c:pt>
                <c:pt idx="1139">
                  <c:v>44628.562349537038</c:v>
                </c:pt>
                <c:pt idx="1140">
                  <c:v>44628.563078703701</c:v>
                </c:pt>
                <c:pt idx="1141">
                  <c:v>44628.563807870371</c:v>
                </c:pt>
                <c:pt idx="1142">
                  <c:v>44628.56453703704</c:v>
                </c:pt>
                <c:pt idx="1143">
                  <c:v>44628.565254629626</c:v>
                </c:pt>
                <c:pt idx="1144">
                  <c:v>44628.565983796296</c:v>
                </c:pt>
                <c:pt idx="1145">
                  <c:v>44628.566712962966</c:v>
                </c:pt>
                <c:pt idx="1146">
                  <c:v>44628.567430555559</c:v>
                </c:pt>
                <c:pt idx="1147">
                  <c:v>44628.568159722221</c:v>
                </c:pt>
                <c:pt idx="1148">
                  <c:v>44628.568888888891</c:v>
                </c:pt>
                <c:pt idx="1149">
                  <c:v>44628.569606481484</c:v>
                </c:pt>
                <c:pt idx="1150">
                  <c:v>44628.570335648146</c:v>
                </c:pt>
                <c:pt idx="1151">
                  <c:v>44628.571064814816</c:v>
                </c:pt>
                <c:pt idx="1152">
                  <c:v>44628.571782407409</c:v>
                </c:pt>
                <c:pt idx="1153">
                  <c:v>44628.572511574072</c:v>
                </c:pt>
                <c:pt idx="1154">
                  <c:v>44628.573240740741</c:v>
                </c:pt>
                <c:pt idx="1155">
                  <c:v>44628.573958333334</c:v>
                </c:pt>
                <c:pt idx="1156">
                  <c:v>44628.574687499997</c:v>
                </c:pt>
                <c:pt idx="1157">
                  <c:v>44628.575416666667</c:v>
                </c:pt>
                <c:pt idx="1158">
                  <c:v>44628.57613425926</c:v>
                </c:pt>
                <c:pt idx="1159">
                  <c:v>44628.576863425929</c:v>
                </c:pt>
                <c:pt idx="1160">
                  <c:v>44628.577592592592</c:v>
                </c:pt>
                <c:pt idx="1161">
                  <c:v>44628.578310185185</c:v>
                </c:pt>
                <c:pt idx="1162">
                  <c:v>44628.579039351855</c:v>
                </c:pt>
                <c:pt idx="1163">
                  <c:v>44628.579756944448</c:v>
                </c:pt>
                <c:pt idx="1164">
                  <c:v>44628.58048611111</c:v>
                </c:pt>
                <c:pt idx="1165">
                  <c:v>44628.58121527778</c:v>
                </c:pt>
                <c:pt idx="1166">
                  <c:v>44628.581944444442</c:v>
                </c:pt>
                <c:pt idx="1167">
                  <c:v>44628.582662037035</c:v>
                </c:pt>
                <c:pt idx="1168">
                  <c:v>44628.583391203705</c:v>
                </c:pt>
                <c:pt idx="1169">
                  <c:v>44628.584120370368</c:v>
                </c:pt>
                <c:pt idx="1170">
                  <c:v>44628.584837962961</c:v>
                </c:pt>
                <c:pt idx="1171">
                  <c:v>44628.58556712963</c:v>
                </c:pt>
                <c:pt idx="1172">
                  <c:v>44628.586296296293</c:v>
                </c:pt>
                <c:pt idx="1173">
                  <c:v>44628.587013888886</c:v>
                </c:pt>
                <c:pt idx="1174">
                  <c:v>44628.587743055556</c:v>
                </c:pt>
                <c:pt idx="1175">
                  <c:v>44628.588472222225</c:v>
                </c:pt>
                <c:pt idx="1176">
                  <c:v>44628.589189814818</c:v>
                </c:pt>
                <c:pt idx="1177">
                  <c:v>44628.589918981481</c:v>
                </c:pt>
                <c:pt idx="1178">
                  <c:v>44628.590648148151</c:v>
                </c:pt>
                <c:pt idx="1179">
                  <c:v>44628.591365740744</c:v>
                </c:pt>
                <c:pt idx="1180">
                  <c:v>44628.592094907406</c:v>
                </c:pt>
                <c:pt idx="1181">
                  <c:v>44628.592824074076</c:v>
                </c:pt>
                <c:pt idx="1182">
                  <c:v>44628.593541666669</c:v>
                </c:pt>
                <c:pt idx="1183">
                  <c:v>44628.594270833331</c:v>
                </c:pt>
                <c:pt idx="1184">
                  <c:v>44628.595000000001</c:v>
                </c:pt>
                <c:pt idx="1185">
                  <c:v>44628.595717592594</c:v>
                </c:pt>
                <c:pt idx="1186">
                  <c:v>44628.596446759257</c:v>
                </c:pt>
                <c:pt idx="1187">
                  <c:v>44628.597175925926</c:v>
                </c:pt>
                <c:pt idx="1188">
                  <c:v>44628.597893518519</c:v>
                </c:pt>
                <c:pt idx="1189">
                  <c:v>44628.598622685182</c:v>
                </c:pt>
                <c:pt idx="1190">
                  <c:v>44628.599351851852</c:v>
                </c:pt>
                <c:pt idx="1191">
                  <c:v>44628.600069444445</c:v>
                </c:pt>
                <c:pt idx="1192">
                  <c:v>44628.600798611114</c:v>
                </c:pt>
                <c:pt idx="1193">
                  <c:v>44628.601527777777</c:v>
                </c:pt>
                <c:pt idx="1194">
                  <c:v>44628.60224537037</c:v>
                </c:pt>
                <c:pt idx="1195">
                  <c:v>44628.603020833332</c:v>
                </c:pt>
                <c:pt idx="1196">
                  <c:v>44628.603750000002</c:v>
                </c:pt>
                <c:pt idx="1197">
                  <c:v>44628.604479166665</c:v>
                </c:pt>
                <c:pt idx="1198">
                  <c:v>44628.605196759258</c:v>
                </c:pt>
                <c:pt idx="1199">
                  <c:v>44628.605925925927</c:v>
                </c:pt>
                <c:pt idx="1200">
                  <c:v>44628.60665509259</c:v>
                </c:pt>
                <c:pt idx="1201">
                  <c:v>44628.607430555552</c:v>
                </c:pt>
                <c:pt idx="1202">
                  <c:v>44628.608159722222</c:v>
                </c:pt>
                <c:pt idx="1203">
                  <c:v>44628.608877314815</c:v>
                </c:pt>
                <c:pt idx="1204">
                  <c:v>44628.609606481485</c:v>
                </c:pt>
                <c:pt idx="1205">
                  <c:v>44628.610335648147</c:v>
                </c:pt>
                <c:pt idx="1206">
                  <c:v>44628.61105324074</c:v>
                </c:pt>
                <c:pt idx="1207">
                  <c:v>44628.61178240741</c:v>
                </c:pt>
                <c:pt idx="1208">
                  <c:v>44628.612511574072</c:v>
                </c:pt>
                <c:pt idx="1209">
                  <c:v>44628.613229166665</c:v>
                </c:pt>
                <c:pt idx="1210">
                  <c:v>44628.613958333335</c:v>
                </c:pt>
                <c:pt idx="1211">
                  <c:v>44628.614687499998</c:v>
                </c:pt>
                <c:pt idx="1212">
                  <c:v>44628.615405092591</c:v>
                </c:pt>
                <c:pt idx="1213">
                  <c:v>44628.61613425926</c:v>
                </c:pt>
                <c:pt idx="1214">
                  <c:v>44628.616851851853</c:v>
                </c:pt>
                <c:pt idx="1215">
                  <c:v>44628.617581018516</c:v>
                </c:pt>
                <c:pt idx="1216">
                  <c:v>44628.618310185186</c:v>
                </c:pt>
                <c:pt idx="1217">
                  <c:v>44628.619039351855</c:v>
                </c:pt>
                <c:pt idx="1218">
                  <c:v>44628.619756944441</c:v>
                </c:pt>
                <c:pt idx="1219">
                  <c:v>44628.620486111111</c:v>
                </c:pt>
                <c:pt idx="1220">
                  <c:v>44628.621215277781</c:v>
                </c:pt>
                <c:pt idx="1221">
                  <c:v>44628.621932870374</c:v>
                </c:pt>
                <c:pt idx="1222">
                  <c:v>44628.622662037036</c:v>
                </c:pt>
                <c:pt idx="1223">
                  <c:v>44628.623391203706</c:v>
                </c:pt>
                <c:pt idx="1224">
                  <c:v>44628.624108796299</c:v>
                </c:pt>
                <c:pt idx="1225">
                  <c:v>44628.624837962961</c:v>
                </c:pt>
                <c:pt idx="1226">
                  <c:v>44628.625567129631</c:v>
                </c:pt>
                <c:pt idx="1227">
                  <c:v>44628.626284722224</c:v>
                </c:pt>
                <c:pt idx="1228">
                  <c:v>44628.627013888887</c:v>
                </c:pt>
                <c:pt idx="1229">
                  <c:v>44628.627743055556</c:v>
                </c:pt>
                <c:pt idx="1230">
                  <c:v>44628.628460648149</c:v>
                </c:pt>
                <c:pt idx="1231">
                  <c:v>44628.629189814812</c:v>
                </c:pt>
                <c:pt idx="1232">
                  <c:v>44628.629918981482</c:v>
                </c:pt>
                <c:pt idx="1233">
                  <c:v>44628.630636574075</c:v>
                </c:pt>
                <c:pt idx="1234">
                  <c:v>44628.631365740737</c:v>
                </c:pt>
                <c:pt idx="1235">
                  <c:v>44628.632094907407</c:v>
                </c:pt>
                <c:pt idx="1236">
                  <c:v>44628.6328125</c:v>
                </c:pt>
                <c:pt idx="1237">
                  <c:v>44628.63354166667</c:v>
                </c:pt>
                <c:pt idx="1238">
                  <c:v>44628.634270833332</c:v>
                </c:pt>
                <c:pt idx="1239">
                  <c:v>44628.634988425925</c:v>
                </c:pt>
                <c:pt idx="1240">
                  <c:v>44628.635717592595</c:v>
                </c:pt>
                <c:pt idx="1241">
                  <c:v>44628.636446759258</c:v>
                </c:pt>
                <c:pt idx="1242">
                  <c:v>44628.637164351851</c:v>
                </c:pt>
                <c:pt idx="1243">
                  <c:v>44628.63789351852</c:v>
                </c:pt>
                <c:pt idx="1244">
                  <c:v>44628.638622685183</c:v>
                </c:pt>
                <c:pt idx="1245">
                  <c:v>44628.639340277776</c:v>
                </c:pt>
                <c:pt idx="1246">
                  <c:v>44628.640069444446</c:v>
                </c:pt>
                <c:pt idx="1247">
                  <c:v>44628.640798611108</c:v>
                </c:pt>
                <c:pt idx="1248">
                  <c:v>44628.641516203701</c:v>
                </c:pt>
                <c:pt idx="1249">
                  <c:v>44628.642245370371</c:v>
                </c:pt>
                <c:pt idx="1250">
                  <c:v>44628.642974537041</c:v>
                </c:pt>
                <c:pt idx="1251">
                  <c:v>44628.643692129626</c:v>
                </c:pt>
                <c:pt idx="1252">
                  <c:v>44628.644467592596</c:v>
                </c:pt>
                <c:pt idx="1253">
                  <c:v>44628.645196759258</c:v>
                </c:pt>
                <c:pt idx="1254">
                  <c:v>44628.645925925928</c:v>
                </c:pt>
                <c:pt idx="1255">
                  <c:v>44628.646643518521</c:v>
                </c:pt>
                <c:pt idx="1256">
                  <c:v>44628.647372685184</c:v>
                </c:pt>
                <c:pt idx="1257">
                  <c:v>44628.648101851853</c:v>
                </c:pt>
                <c:pt idx="1258">
                  <c:v>44628.648819444446</c:v>
                </c:pt>
                <c:pt idx="1259">
                  <c:v>44628.649548611109</c:v>
                </c:pt>
                <c:pt idx="1260">
                  <c:v>44628.650277777779</c:v>
                </c:pt>
                <c:pt idx="1261">
                  <c:v>44628.650995370372</c:v>
                </c:pt>
                <c:pt idx="1262">
                  <c:v>44628.651724537034</c:v>
                </c:pt>
                <c:pt idx="1263">
                  <c:v>44628.652453703704</c:v>
                </c:pt>
                <c:pt idx="1264">
                  <c:v>44628.653171296297</c:v>
                </c:pt>
                <c:pt idx="1265">
                  <c:v>44628.653900462959</c:v>
                </c:pt>
                <c:pt idx="1266">
                  <c:v>44628.654629629629</c:v>
                </c:pt>
                <c:pt idx="1267">
                  <c:v>44628.655347222222</c:v>
                </c:pt>
                <c:pt idx="1268">
                  <c:v>44628.656134259261</c:v>
                </c:pt>
                <c:pt idx="1269">
                  <c:v>44628.656851851854</c:v>
                </c:pt>
                <c:pt idx="1270">
                  <c:v>44628.657581018517</c:v>
                </c:pt>
                <c:pt idx="1271">
                  <c:v>44628.658310185187</c:v>
                </c:pt>
                <c:pt idx="1272">
                  <c:v>44628.65902777778</c:v>
                </c:pt>
                <c:pt idx="1273">
                  <c:v>44628.659756944442</c:v>
                </c:pt>
                <c:pt idx="1274">
                  <c:v>44628.660486111112</c:v>
                </c:pt>
                <c:pt idx="1275">
                  <c:v>44628.661203703705</c:v>
                </c:pt>
                <c:pt idx="1276">
                  <c:v>44628.661932870367</c:v>
                </c:pt>
                <c:pt idx="1277">
                  <c:v>44628.662662037037</c:v>
                </c:pt>
                <c:pt idx="1278">
                  <c:v>44628.66337962963</c:v>
                </c:pt>
                <c:pt idx="1279">
                  <c:v>44628.6641087963</c:v>
                </c:pt>
                <c:pt idx="1280">
                  <c:v>44628.664837962962</c:v>
                </c:pt>
                <c:pt idx="1281">
                  <c:v>44628.665555555555</c:v>
                </c:pt>
                <c:pt idx="1282">
                  <c:v>44628.666284722225</c:v>
                </c:pt>
                <c:pt idx="1283">
                  <c:v>44628.667013888888</c:v>
                </c:pt>
                <c:pt idx="1284">
                  <c:v>44628.667731481481</c:v>
                </c:pt>
                <c:pt idx="1285">
                  <c:v>44628.66846064815</c:v>
                </c:pt>
                <c:pt idx="1286">
                  <c:v>44628.669189814813</c:v>
                </c:pt>
                <c:pt idx="1287">
                  <c:v>44628.669907407406</c:v>
                </c:pt>
                <c:pt idx="1288">
                  <c:v>44628.670636574076</c:v>
                </c:pt>
                <c:pt idx="1289">
                  <c:v>44628.671365740738</c:v>
                </c:pt>
                <c:pt idx="1290">
                  <c:v>44628.672083333331</c:v>
                </c:pt>
                <c:pt idx="1291">
                  <c:v>44628.672812500001</c:v>
                </c:pt>
                <c:pt idx="1292">
                  <c:v>44628.673541666663</c:v>
                </c:pt>
                <c:pt idx="1293">
                  <c:v>44628.674259259256</c:v>
                </c:pt>
                <c:pt idx="1294">
                  <c:v>44628.674988425926</c:v>
                </c:pt>
                <c:pt idx="1295">
                  <c:v>44628.675717592596</c:v>
                </c:pt>
                <c:pt idx="1296">
                  <c:v>44628.676435185182</c:v>
                </c:pt>
                <c:pt idx="1297">
                  <c:v>44628.677164351851</c:v>
                </c:pt>
                <c:pt idx="1298">
                  <c:v>44628.677893518521</c:v>
                </c:pt>
                <c:pt idx="1299">
                  <c:v>44628.678611111114</c:v>
                </c:pt>
                <c:pt idx="1300">
                  <c:v>44628.679340277777</c:v>
                </c:pt>
                <c:pt idx="1301">
                  <c:v>44628.680069444446</c:v>
                </c:pt>
                <c:pt idx="1302">
                  <c:v>44628.680787037039</c:v>
                </c:pt>
                <c:pt idx="1303">
                  <c:v>44628.681516203702</c:v>
                </c:pt>
                <c:pt idx="1304">
                  <c:v>44628.682245370372</c:v>
                </c:pt>
                <c:pt idx="1305">
                  <c:v>44628.682974537034</c:v>
                </c:pt>
                <c:pt idx="1306">
                  <c:v>44628.683692129627</c:v>
                </c:pt>
                <c:pt idx="1307">
                  <c:v>44628.684421296297</c:v>
                </c:pt>
                <c:pt idx="1308">
                  <c:v>44628.685150462959</c:v>
                </c:pt>
                <c:pt idx="1309">
                  <c:v>44628.685925925929</c:v>
                </c:pt>
                <c:pt idx="1310">
                  <c:v>44628.686643518522</c:v>
                </c:pt>
                <c:pt idx="1311">
                  <c:v>44628.687372685185</c:v>
                </c:pt>
                <c:pt idx="1312">
                  <c:v>44628.688101851854</c:v>
                </c:pt>
                <c:pt idx="1313">
                  <c:v>44628.688819444447</c:v>
                </c:pt>
                <c:pt idx="1314">
                  <c:v>44628.68954861111</c:v>
                </c:pt>
                <c:pt idx="1315">
                  <c:v>44628.69027777778</c:v>
                </c:pt>
                <c:pt idx="1316">
                  <c:v>44628.690995370373</c:v>
                </c:pt>
                <c:pt idx="1317">
                  <c:v>44628.691724537035</c:v>
                </c:pt>
                <c:pt idx="1318">
                  <c:v>44628.692453703705</c:v>
                </c:pt>
                <c:pt idx="1319">
                  <c:v>44628.693171296298</c:v>
                </c:pt>
                <c:pt idx="1320">
                  <c:v>44628.69390046296</c:v>
                </c:pt>
                <c:pt idx="1321">
                  <c:v>44628.69462962963</c:v>
                </c:pt>
                <c:pt idx="1322">
                  <c:v>44628.695347222223</c:v>
                </c:pt>
                <c:pt idx="1323">
                  <c:v>44628.696076388886</c:v>
                </c:pt>
                <c:pt idx="1324">
                  <c:v>44628.696805555555</c:v>
                </c:pt>
                <c:pt idx="1325">
                  <c:v>44628.697523148148</c:v>
                </c:pt>
                <c:pt idx="1326">
                  <c:v>44628.698252314818</c:v>
                </c:pt>
                <c:pt idx="1327">
                  <c:v>44628.698981481481</c:v>
                </c:pt>
                <c:pt idx="1328">
                  <c:v>44628.699699074074</c:v>
                </c:pt>
                <c:pt idx="1329">
                  <c:v>44628.700428240743</c:v>
                </c:pt>
                <c:pt idx="1330">
                  <c:v>44628.701157407406</c:v>
                </c:pt>
                <c:pt idx="1331">
                  <c:v>44628.701874999999</c:v>
                </c:pt>
                <c:pt idx="1332">
                  <c:v>44628.702604166669</c:v>
                </c:pt>
                <c:pt idx="1333">
                  <c:v>44628.703333333331</c:v>
                </c:pt>
                <c:pt idx="1334">
                  <c:v>44628.704050925924</c:v>
                </c:pt>
                <c:pt idx="1335">
                  <c:v>44628.704780092594</c:v>
                </c:pt>
                <c:pt idx="1336">
                  <c:v>44628.705509259256</c:v>
                </c:pt>
                <c:pt idx="1337">
                  <c:v>44628.706226851849</c:v>
                </c:pt>
                <c:pt idx="1338">
                  <c:v>44628.706956018519</c:v>
                </c:pt>
                <c:pt idx="1339">
                  <c:v>44628.707685185182</c:v>
                </c:pt>
                <c:pt idx="1340">
                  <c:v>44628.708402777775</c:v>
                </c:pt>
                <c:pt idx="1341">
                  <c:v>44628.709131944444</c:v>
                </c:pt>
                <c:pt idx="1342">
                  <c:v>44628.709861111114</c:v>
                </c:pt>
                <c:pt idx="1343">
                  <c:v>44628.710578703707</c:v>
                </c:pt>
                <c:pt idx="1344">
                  <c:v>44628.71130787037</c:v>
                </c:pt>
                <c:pt idx="1345">
                  <c:v>44628.712037037039</c:v>
                </c:pt>
                <c:pt idx="1346">
                  <c:v>44628.712754629632</c:v>
                </c:pt>
                <c:pt idx="1347">
                  <c:v>44628.713483796295</c:v>
                </c:pt>
                <c:pt idx="1348">
                  <c:v>44628.714212962965</c:v>
                </c:pt>
                <c:pt idx="1349">
                  <c:v>44628.714930555558</c:v>
                </c:pt>
                <c:pt idx="1350">
                  <c:v>44628.71565972222</c:v>
                </c:pt>
                <c:pt idx="1351">
                  <c:v>44628.71638888889</c:v>
                </c:pt>
                <c:pt idx="1352">
                  <c:v>44628.717106481483</c:v>
                </c:pt>
                <c:pt idx="1353">
                  <c:v>44628.717835648145</c:v>
                </c:pt>
                <c:pt idx="1354">
                  <c:v>44628.718564814815</c:v>
                </c:pt>
                <c:pt idx="1355">
                  <c:v>44628.719282407408</c:v>
                </c:pt>
                <c:pt idx="1356">
                  <c:v>44628.720011574071</c:v>
                </c:pt>
                <c:pt idx="1357">
                  <c:v>44628.72074074074</c:v>
                </c:pt>
                <c:pt idx="1358">
                  <c:v>44628.721458333333</c:v>
                </c:pt>
                <c:pt idx="1359">
                  <c:v>44628.722187500003</c:v>
                </c:pt>
                <c:pt idx="1360">
                  <c:v>44628.722962962966</c:v>
                </c:pt>
                <c:pt idx="1361">
                  <c:v>44628.723692129628</c:v>
                </c:pt>
                <c:pt idx="1362">
                  <c:v>44628.724421296298</c:v>
                </c:pt>
                <c:pt idx="1363">
                  <c:v>44628.725138888891</c:v>
                </c:pt>
                <c:pt idx="1364">
                  <c:v>44628.725868055553</c:v>
                </c:pt>
                <c:pt idx="1365">
                  <c:v>44628.726597222223</c:v>
                </c:pt>
                <c:pt idx="1366">
                  <c:v>44628.727314814816</c:v>
                </c:pt>
                <c:pt idx="1367">
                  <c:v>44628.728043981479</c:v>
                </c:pt>
                <c:pt idx="1368">
                  <c:v>44628.728773148148</c:v>
                </c:pt>
                <c:pt idx="1369">
                  <c:v>44628.729490740741</c:v>
                </c:pt>
                <c:pt idx="1370">
                  <c:v>44628.730219907404</c:v>
                </c:pt>
                <c:pt idx="1371">
                  <c:v>44628.730949074074</c:v>
                </c:pt>
                <c:pt idx="1372">
                  <c:v>44628.731666666667</c:v>
                </c:pt>
                <c:pt idx="1373">
                  <c:v>44628.732395833336</c:v>
                </c:pt>
                <c:pt idx="1374">
                  <c:v>44628.733124999999</c:v>
                </c:pt>
                <c:pt idx="1375">
                  <c:v>44628.733842592592</c:v>
                </c:pt>
                <c:pt idx="1376">
                  <c:v>44628.734571759262</c:v>
                </c:pt>
                <c:pt idx="1377">
                  <c:v>44628.735300925924</c:v>
                </c:pt>
                <c:pt idx="1378">
                  <c:v>44628.736018518517</c:v>
                </c:pt>
                <c:pt idx="1379">
                  <c:v>44628.736747685187</c:v>
                </c:pt>
                <c:pt idx="1380">
                  <c:v>44628.737476851849</c:v>
                </c:pt>
                <c:pt idx="1381">
                  <c:v>44628.738194444442</c:v>
                </c:pt>
                <c:pt idx="1382">
                  <c:v>44628.738923611112</c:v>
                </c:pt>
                <c:pt idx="1383">
                  <c:v>44628.739652777775</c:v>
                </c:pt>
                <c:pt idx="1384">
                  <c:v>44628.740370370368</c:v>
                </c:pt>
                <c:pt idx="1385">
                  <c:v>44628.741099537037</c:v>
                </c:pt>
                <c:pt idx="1386">
                  <c:v>44628.741828703707</c:v>
                </c:pt>
                <c:pt idx="1387">
                  <c:v>44628.742546296293</c:v>
                </c:pt>
                <c:pt idx="1388">
                  <c:v>44628.743275462963</c:v>
                </c:pt>
                <c:pt idx="1389">
                  <c:v>44628.744004629632</c:v>
                </c:pt>
                <c:pt idx="1390">
                  <c:v>44628.744722222225</c:v>
                </c:pt>
                <c:pt idx="1391">
                  <c:v>44628.745497685188</c:v>
                </c:pt>
                <c:pt idx="1392">
                  <c:v>44628.74622685185</c:v>
                </c:pt>
                <c:pt idx="1393">
                  <c:v>44628.74695601852</c:v>
                </c:pt>
                <c:pt idx="1394">
                  <c:v>44628.747673611113</c:v>
                </c:pt>
                <c:pt idx="1395">
                  <c:v>44628.748402777775</c:v>
                </c:pt>
                <c:pt idx="1396">
                  <c:v>44628.749131944445</c:v>
                </c:pt>
                <c:pt idx="1397">
                  <c:v>44628.749849537038</c:v>
                </c:pt>
                <c:pt idx="1398">
                  <c:v>44628.750578703701</c:v>
                </c:pt>
                <c:pt idx="1399">
                  <c:v>44628.751307870371</c:v>
                </c:pt>
                <c:pt idx="1400">
                  <c:v>44628.75203703704</c:v>
                </c:pt>
                <c:pt idx="1401">
                  <c:v>44628.752754629626</c:v>
                </c:pt>
                <c:pt idx="1402">
                  <c:v>44628.753483796296</c:v>
                </c:pt>
                <c:pt idx="1403">
                  <c:v>44628.754201388889</c:v>
                </c:pt>
                <c:pt idx="1404">
                  <c:v>44628.754930555559</c:v>
                </c:pt>
                <c:pt idx="1405">
                  <c:v>44628.755659722221</c:v>
                </c:pt>
                <c:pt idx="1406">
                  <c:v>44628.756377314814</c:v>
                </c:pt>
                <c:pt idx="1407">
                  <c:v>44628.757106481484</c:v>
                </c:pt>
                <c:pt idx="1408">
                  <c:v>44628.757835648146</c:v>
                </c:pt>
                <c:pt idx="1409">
                  <c:v>44628.758553240739</c:v>
                </c:pt>
                <c:pt idx="1410">
                  <c:v>44628.759282407409</c:v>
                </c:pt>
                <c:pt idx="1411">
                  <c:v>44628.760011574072</c:v>
                </c:pt>
                <c:pt idx="1412">
                  <c:v>44628.760729166665</c:v>
                </c:pt>
                <c:pt idx="1413">
                  <c:v>44628.761458333334</c:v>
                </c:pt>
                <c:pt idx="1414">
                  <c:v>44628.762187499997</c:v>
                </c:pt>
                <c:pt idx="1415">
                  <c:v>44628.762916666667</c:v>
                </c:pt>
                <c:pt idx="1416">
                  <c:v>44628.76363425926</c:v>
                </c:pt>
                <c:pt idx="1417">
                  <c:v>44628.764409722222</c:v>
                </c:pt>
                <c:pt idx="1418">
                  <c:v>44628.765138888892</c:v>
                </c:pt>
                <c:pt idx="1419">
                  <c:v>44628.765868055554</c:v>
                </c:pt>
                <c:pt idx="1420">
                  <c:v>44628.766585648147</c:v>
                </c:pt>
                <c:pt idx="1421">
                  <c:v>44628.767314814817</c:v>
                </c:pt>
                <c:pt idx="1422">
                  <c:v>44628.768043981479</c:v>
                </c:pt>
                <c:pt idx="1423">
                  <c:v>44628.768761574072</c:v>
                </c:pt>
                <c:pt idx="1424">
                  <c:v>44628.769490740742</c:v>
                </c:pt>
                <c:pt idx="1425">
                  <c:v>44628.770219907405</c:v>
                </c:pt>
                <c:pt idx="1426">
                  <c:v>44628.770937499998</c:v>
                </c:pt>
                <c:pt idx="1427">
                  <c:v>44628.771666666667</c:v>
                </c:pt>
                <c:pt idx="1428">
                  <c:v>44628.77239583333</c:v>
                </c:pt>
                <c:pt idx="1429">
                  <c:v>44628.773113425923</c:v>
                </c:pt>
                <c:pt idx="1430">
                  <c:v>44628.773842592593</c:v>
                </c:pt>
                <c:pt idx="1431">
                  <c:v>44628.774571759262</c:v>
                </c:pt>
                <c:pt idx="1432">
                  <c:v>44628.775300925925</c:v>
                </c:pt>
                <c:pt idx="1433">
                  <c:v>44628.776076388887</c:v>
                </c:pt>
                <c:pt idx="1434">
                  <c:v>44628.77679398148</c:v>
                </c:pt>
                <c:pt idx="1435">
                  <c:v>44628.77752314815</c:v>
                </c:pt>
                <c:pt idx="1436">
                  <c:v>44628.778252314813</c:v>
                </c:pt>
                <c:pt idx="1437">
                  <c:v>44628.778969907406</c:v>
                </c:pt>
                <c:pt idx="1438">
                  <c:v>44628.779699074075</c:v>
                </c:pt>
                <c:pt idx="1439">
                  <c:v>44628.780428240738</c:v>
                </c:pt>
                <c:pt idx="1440">
                  <c:v>44628.781145833331</c:v>
                </c:pt>
                <c:pt idx="1441">
                  <c:v>44628.781875000001</c:v>
                </c:pt>
                <c:pt idx="1442">
                  <c:v>44628.782604166663</c:v>
                </c:pt>
                <c:pt idx="1443">
                  <c:v>44628.783321759256</c:v>
                </c:pt>
                <c:pt idx="1444">
                  <c:v>44628.784050925926</c:v>
                </c:pt>
                <c:pt idx="1445">
                  <c:v>44628.784780092596</c:v>
                </c:pt>
                <c:pt idx="1446">
                  <c:v>44628.785497685189</c:v>
                </c:pt>
                <c:pt idx="1447">
                  <c:v>44628.786226851851</c:v>
                </c:pt>
                <c:pt idx="1448">
                  <c:v>44628.786956018521</c:v>
                </c:pt>
                <c:pt idx="1449">
                  <c:v>44628.787673611114</c:v>
                </c:pt>
                <c:pt idx="1450">
                  <c:v>44628.788402777776</c:v>
                </c:pt>
                <c:pt idx="1451">
                  <c:v>44628.789131944446</c:v>
                </c:pt>
                <c:pt idx="1452">
                  <c:v>44628.789849537039</c:v>
                </c:pt>
                <c:pt idx="1453">
                  <c:v>44628.790578703702</c:v>
                </c:pt>
                <c:pt idx="1454">
                  <c:v>44628.791307870371</c:v>
                </c:pt>
                <c:pt idx="1455">
                  <c:v>44628.792025462964</c:v>
                </c:pt>
                <c:pt idx="1456">
                  <c:v>44628.792754629627</c:v>
                </c:pt>
                <c:pt idx="1457">
                  <c:v>44628.793483796297</c:v>
                </c:pt>
                <c:pt idx="1458">
                  <c:v>44628.79420138889</c:v>
                </c:pt>
                <c:pt idx="1459">
                  <c:v>44628.794930555552</c:v>
                </c:pt>
                <c:pt idx="1460">
                  <c:v>44628.795659722222</c:v>
                </c:pt>
                <c:pt idx="1461">
                  <c:v>44628.796377314815</c:v>
                </c:pt>
                <c:pt idx="1462">
                  <c:v>44628.797106481485</c:v>
                </c:pt>
                <c:pt idx="1463">
                  <c:v>44628.797835648147</c:v>
                </c:pt>
                <c:pt idx="1464">
                  <c:v>44628.79855324074</c:v>
                </c:pt>
                <c:pt idx="1465">
                  <c:v>44628.79928240741</c:v>
                </c:pt>
                <c:pt idx="1466">
                  <c:v>44628.800011574072</c:v>
                </c:pt>
                <c:pt idx="1467">
                  <c:v>44628.800729166665</c:v>
                </c:pt>
                <c:pt idx="1468">
                  <c:v>44628.801458333335</c:v>
                </c:pt>
                <c:pt idx="1469">
                  <c:v>44628.802187499998</c:v>
                </c:pt>
                <c:pt idx="1470">
                  <c:v>44628.802905092591</c:v>
                </c:pt>
                <c:pt idx="1471">
                  <c:v>44628.80363425926</c:v>
                </c:pt>
                <c:pt idx="1472">
                  <c:v>44628.804363425923</c:v>
                </c:pt>
                <c:pt idx="1473">
                  <c:v>44628.805081018516</c:v>
                </c:pt>
                <c:pt idx="1474">
                  <c:v>44628.805810185186</c:v>
                </c:pt>
                <c:pt idx="1475">
                  <c:v>44628.806539351855</c:v>
                </c:pt>
                <c:pt idx="1476">
                  <c:v>44628.807268518518</c:v>
                </c:pt>
                <c:pt idx="1477">
                  <c:v>44628.807986111111</c:v>
                </c:pt>
                <c:pt idx="1478">
                  <c:v>44628.808715277781</c:v>
                </c:pt>
                <c:pt idx="1479">
                  <c:v>44628.809490740743</c:v>
                </c:pt>
                <c:pt idx="1480">
                  <c:v>44628.810219907406</c:v>
                </c:pt>
                <c:pt idx="1481">
                  <c:v>44628.810937499999</c:v>
                </c:pt>
                <c:pt idx="1482">
                  <c:v>44628.811666666668</c:v>
                </c:pt>
                <c:pt idx="1483">
                  <c:v>44628.812395833331</c:v>
                </c:pt>
                <c:pt idx="1484">
                  <c:v>44628.813113425924</c:v>
                </c:pt>
                <c:pt idx="1485">
                  <c:v>44628.813842592594</c:v>
                </c:pt>
                <c:pt idx="1486">
                  <c:v>44628.814571759256</c:v>
                </c:pt>
                <c:pt idx="1487">
                  <c:v>44628.815289351849</c:v>
                </c:pt>
                <c:pt idx="1488">
                  <c:v>44628.816018518519</c:v>
                </c:pt>
                <c:pt idx="1489">
                  <c:v>44628.816747685189</c:v>
                </c:pt>
                <c:pt idx="1490">
                  <c:v>44628.817465277774</c:v>
                </c:pt>
                <c:pt idx="1491">
                  <c:v>44628.818194444444</c:v>
                </c:pt>
                <c:pt idx="1492">
                  <c:v>44628.818923611114</c:v>
                </c:pt>
                <c:pt idx="1493">
                  <c:v>44628.819641203707</c:v>
                </c:pt>
                <c:pt idx="1494">
                  <c:v>44628.820370370369</c:v>
                </c:pt>
                <c:pt idx="1495">
                  <c:v>44628.821099537039</c:v>
                </c:pt>
                <c:pt idx="1496">
                  <c:v>44628.821817129632</c:v>
                </c:pt>
                <c:pt idx="1497">
                  <c:v>44628.822546296295</c:v>
                </c:pt>
                <c:pt idx="1498">
                  <c:v>44628.823275462964</c:v>
                </c:pt>
                <c:pt idx="1499">
                  <c:v>44628.823993055557</c:v>
                </c:pt>
                <c:pt idx="1500">
                  <c:v>44628.82472222222</c:v>
                </c:pt>
                <c:pt idx="1501">
                  <c:v>44628.82545138889</c:v>
                </c:pt>
                <c:pt idx="1502">
                  <c:v>44628.826168981483</c:v>
                </c:pt>
                <c:pt idx="1503">
                  <c:v>44628.826898148145</c:v>
                </c:pt>
                <c:pt idx="1504">
                  <c:v>44628.827627314815</c:v>
                </c:pt>
                <c:pt idx="1505">
                  <c:v>44628.828402777777</c:v>
                </c:pt>
                <c:pt idx="1506">
                  <c:v>44628.829131944447</c:v>
                </c:pt>
                <c:pt idx="1507">
                  <c:v>44628.82984953704</c:v>
                </c:pt>
                <c:pt idx="1508">
                  <c:v>44628.830578703702</c:v>
                </c:pt>
                <c:pt idx="1509">
                  <c:v>44628.831307870372</c:v>
                </c:pt>
                <c:pt idx="1510">
                  <c:v>44628.832025462965</c:v>
                </c:pt>
                <c:pt idx="1511">
                  <c:v>44628.832754629628</c:v>
                </c:pt>
                <c:pt idx="1512">
                  <c:v>44628.833483796298</c:v>
                </c:pt>
                <c:pt idx="1513">
                  <c:v>44628.834201388891</c:v>
                </c:pt>
                <c:pt idx="1514">
                  <c:v>44628.834930555553</c:v>
                </c:pt>
                <c:pt idx="1515">
                  <c:v>44628.835659722223</c:v>
                </c:pt>
                <c:pt idx="1516">
                  <c:v>44628.836377314816</c:v>
                </c:pt>
                <c:pt idx="1517">
                  <c:v>44628.837106481478</c:v>
                </c:pt>
                <c:pt idx="1518">
                  <c:v>44628.837824074071</c:v>
                </c:pt>
                <c:pt idx="1519">
                  <c:v>44628.838553240741</c:v>
                </c:pt>
                <c:pt idx="1520">
                  <c:v>44628.839282407411</c:v>
                </c:pt>
                <c:pt idx="1521">
                  <c:v>44628.840057870373</c:v>
                </c:pt>
                <c:pt idx="1522">
                  <c:v>44628.840787037036</c:v>
                </c:pt>
                <c:pt idx="1523">
                  <c:v>44628.841504629629</c:v>
                </c:pt>
                <c:pt idx="1524">
                  <c:v>44628.842233796298</c:v>
                </c:pt>
                <c:pt idx="1525">
                  <c:v>44628.842962962961</c:v>
                </c:pt>
                <c:pt idx="1526">
                  <c:v>44628.843680555554</c:v>
                </c:pt>
                <c:pt idx="1527">
                  <c:v>44628.844409722224</c:v>
                </c:pt>
                <c:pt idx="1528">
                  <c:v>44628.845138888886</c:v>
                </c:pt>
                <c:pt idx="1529">
                  <c:v>44628.845856481479</c:v>
                </c:pt>
                <c:pt idx="1530">
                  <c:v>44628.846585648149</c:v>
                </c:pt>
                <c:pt idx="1531">
                  <c:v>44628.847314814811</c:v>
                </c:pt>
                <c:pt idx="1532">
                  <c:v>44628.848032407404</c:v>
                </c:pt>
                <c:pt idx="1533">
                  <c:v>44628.848761574074</c:v>
                </c:pt>
                <c:pt idx="1534">
                  <c:v>44628.849490740744</c:v>
                </c:pt>
                <c:pt idx="1535">
                  <c:v>44628.850208333337</c:v>
                </c:pt>
                <c:pt idx="1536">
                  <c:v>44628.850937499999</c:v>
                </c:pt>
                <c:pt idx="1537">
                  <c:v>44628.851666666669</c:v>
                </c:pt>
                <c:pt idx="1538">
                  <c:v>44628.852384259262</c:v>
                </c:pt>
                <c:pt idx="1539">
                  <c:v>44628.853113425925</c:v>
                </c:pt>
                <c:pt idx="1540">
                  <c:v>44628.853842592594</c:v>
                </c:pt>
                <c:pt idx="1541">
                  <c:v>44628.854560185187</c:v>
                </c:pt>
                <c:pt idx="1542">
                  <c:v>44628.85528935185</c:v>
                </c:pt>
                <c:pt idx="1543">
                  <c:v>44628.856006944443</c:v>
                </c:pt>
                <c:pt idx="1544">
                  <c:v>44628.856736111113</c:v>
                </c:pt>
                <c:pt idx="1545">
                  <c:v>44628.857465277775</c:v>
                </c:pt>
                <c:pt idx="1546">
                  <c:v>44628.858194444445</c:v>
                </c:pt>
                <c:pt idx="1547">
                  <c:v>44628.858912037038</c:v>
                </c:pt>
                <c:pt idx="1548">
                  <c:v>44628.8596412037</c:v>
                </c:pt>
                <c:pt idx="1549">
                  <c:v>44628.860358796293</c:v>
                </c:pt>
                <c:pt idx="1550">
                  <c:v>44628.861087962963</c:v>
                </c:pt>
                <c:pt idx="1551">
                  <c:v>44628.861817129633</c:v>
                </c:pt>
                <c:pt idx="1552">
                  <c:v>44628.862546296295</c:v>
                </c:pt>
                <c:pt idx="1553">
                  <c:v>44628.863263888888</c:v>
                </c:pt>
                <c:pt idx="1554">
                  <c:v>44628.863993055558</c:v>
                </c:pt>
                <c:pt idx="1555">
                  <c:v>44628.864722222221</c:v>
                </c:pt>
                <c:pt idx="1556">
                  <c:v>44628.865439814814</c:v>
                </c:pt>
                <c:pt idx="1557">
                  <c:v>44628.866168981483</c:v>
                </c:pt>
                <c:pt idx="1558">
                  <c:v>44628.866886574076</c:v>
                </c:pt>
                <c:pt idx="1559">
                  <c:v>44628.867615740739</c:v>
                </c:pt>
                <c:pt idx="1560">
                  <c:v>44628.868344907409</c:v>
                </c:pt>
                <c:pt idx="1561">
                  <c:v>44628.869074074071</c:v>
                </c:pt>
                <c:pt idx="1562">
                  <c:v>44628.869791666664</c:v>
                </c:pt>
                <c:pt idx="1563">
                  <c:v>44628.870520833334</c:v>
                </c:pt>
                <c:pt idx="1564">
                  <c:v>44628.871249999997</c:v>
                </c:pt>
                <c:pt idx="1565">
                  <c:v>44628.871967592589</c:v>
                </c:pt>
                <c:pt idx="1566">
                  <c:v>44628.872696759259</c:v>
                </c:pt>
                <c:pt idx="1567">
                  <c:v>44628.873425925929</c:v>
                </c:pt>
                <c:pt idx="1568">
                  <c:v>44628.874143518522</c:v>
                </c:pt>
                <c:pt idx="1569">
                  <c:v>44628.874872685185</c:v>
                </c:pt>
                <c:pt idx="1570">
                  <c:v>44628.875601851854</c:v>
                </c:pt>
                <c:pt idx="1571">
                  <c:v>44628.876319444447</c:v>
                </c:pt>
                <c:pt idx="1572">
                  <c:v>44628.87704861111</c:v>
                </c:pt>
                <c:pt idx="1573">
                  <c:v>44628.87777777778</c:v>
                </c:pt>
                <c:pt idx="1574">
                  <c:v>44628.878495370373</c:v>
                </c:pt>
                <c:pt idx="1575">
                  <c:v>44628.879224537035</c:v>
                </c:pt>
                <c:pt idx="1576">
                  <c:v>44628.879953703705</c:v>
                </c:pt>
                <c:pt idx="1577">
                  <c:v>44628.880671296298</c:v>
                </c:pt>
                <c:pt idx="1578">
                  <c:v>44628.88140046296</c:v>
                </c:pt>
                <c:pt idx="1579">
                  <c:v>44628.88212962963</c:v>
                </c:pt>
                <c:pt idx="1580">
                  <c:v>44628.8828587963</c:v>
                </c:pt>
                <c:pt idx="1581">
                  <c:v>44628.883576388886</c:v>
                </c:pt>
                <c:pt idx="1582">
                  <c:v>44628.884305555555</c:v>
                </c:pt>
                <c:pt idx="1583">
                  <c:v>44628.885034722225</c:v>
                </c:pt>
                <c:pt idx="1584">
                  <c:v>44628.885752314818</c:v>
                </c:pt>
                <c:pt idx="1585">
                  <c:v>44628.886481481481</c:v>
                </c:pt>
                <c:pt idx="1586">
                  <c:v>44628.88721064815</c:v>
                </c:pt>
                <c:pt idx="1587">
                  <c:v>44628.887928240743</c:v>
                </c:pt>
                <c:pt idx="1588">
                  <c:v>44628.888657407406</c:v>
                </c:pt>
                <c:pt idx="1589">
                  <c:v>44628.889386574076</c:v>
                </c:pt>
                <c:pt idx="1590">
                  <c:v>44628.890104166669</c:v>
                </c:pt>
                <c:pt idx="1591">
                  <c:v>44628.890833333331</c:v>
                </c:pt>
                <c:pt idx="1592">
                  <c:v>44628.891562500001</c:v>
                </c:pt>
                <c:pt idx="1593">
                  <c:v>44628.892280092594</c:v>
                </c:pt>
                <c:pt idx="1594">
                  <c:v>44628.893009259256</c:v>
                </c:pt>
                <c:pt idx="1595">
                  <c:v>44628.893738425926</c:v>
                </c:pt>
                <c:pt idx="1596">
                  <c:v>44628.894467592596</c:v>
                </c:pt>
                <c:pt idx="1597">
                  <c:v>44628.895185185182</c:v>
                </c:pt>
                <c:pt idx="1598">
                  <c:v>44628.895914351851</c:v>
                </c:pt>
                <c:pt idx="1599">
                  <c:v>44628.896643518521</c:v>
                </c:pt>
                <c:pt idx="1600">
                  <c:v>44628.897372685184</c:v>
                </c:pt>
                <c:pt idx="1601">
                  <c:v>44628.898090277777</c:v>
                </c:pt>
                <c:pt idx="1602">
                  <c:v>44628.898819444446</c:v>
                </c:pt>
                <c:pt idx="1603">
                  <c:v>44628.899548611109</c:v>
                </c:pt>
                <c:pt idx="1604">
                  <c:v>44628.900266203702</c:v>
                </c:pt>
                <c:pt idx="1605">
                  <c:v>44628.900995370372</c:v>
                </c:pt>
                <c:pt idx="1606">
                  <c:v>44628.901724537034</c:v>
                </c:pt>
                <c:pt idx="1607">
                  <c:v>44628.902442129627</c:v>
                </c:pt>
                <c:pt idx="1608">
                  <c:v>44628.903171296297</c:v>
                </c:pt>
                <c:pt idx="1609">
                  <c:v>44628.903900462959</c:v>
                </c:pt>
                <c:pt idx="1610">
                  <c:v>44628.904618055552</c:v>
                </c:pt>
                <c:pt idx="1611">
                  <c:v>44628.905347222222</c:v>
                </c:pt>
                <c:pt idx="1612">
                  <c:v>44628.906076388892</c:v>
                </c:pt>
                <c:pt idx="1613">
                  <c:v>44628.906793981485</c:v>
                </c:pt>
                <c:pt idx="1614">
                  <c:v>44628.907523148147</c:v>
                </c:pt>
                <c:pt idx="1615">
                  <c:v>44628.908252314817</c:v>
                </c:pt>
                <c:pt idx="1616">
                  <c:v>44628.90896990741</c:v>
                </c:pt>
                <c:pt idx="1617">
                  <c:v>44628.909745370373</c:v>
                </c:pt>
                <c:pt idx="1618">
                  <c:v>44628.910474537035</c:v>
                </c:pt>
                <c:pt idx="1619">
                  <c:v>44628.911192129628</c:v>
                </c:pt>
                <c:pt idx="1620">
                  <c:v>44628.911921296298</c:v>
                </c:pt>
                <c:pt idx="1621">
                  <c:v>44628.91265046296</c:v>
                </c:pt>
                <c:pt idx="1622">
                  <c:v>44628.913368055553</c:v>
                </c:pt>
                <c:pt idx="1623">
                  <c:v>44628.914143518516</c:v>
                </c:pt>
                <c:pt idx="1624">
                  <c:v>44628.914872685185</c:v>
                </c:pt>
                <c:pt idx="1625">
                  <c:v>44628.915590277778</c:v>
                </c:pt>
                <c:pt idx="1626">
                  <c:v>44628.916319444441</c:v>
                </c:pt>
                <c:pt idx="1627">
                  <c:v>44628.917048611111</c:v>
                </c:pt>
                <c:pt idx="1628">
                  <c:v>44628.917766203704</c:v>
                </c:pt>
                <c:pt idx="1629">
                  <c:v>44628.918541666666</c:v>
                </c:pt>
                <c:pt idx="1630">
                  <c:v>44628.919270833336</c:v>
                </c:pt>
                <c:pt idx="1631">
                  <c:v>44628.92</c:v>
                </c:pt>
                <c:pt idx="1632">
                  <c:v>44628.920729166668</c:v>
                </c:pt>
                <c:pt idx="1633">
                  <c:v>44628.921446759261</c:v>
                </c:pt>
                <c:pt idx="1634">
                  <c:v>44628.922175925924</c:v>
                </c:pt>
                <c:pt idx="1635">
                  <c:v>44628.922951388886</c:v>
                </c:pt>
                <c:pt idx="1636">
                  <c:v>44628.923668981479</c:v>
                </c:pt>
                <c:pt idx="1637">
                  <c:v>44628.924398148149</c:v>
                </c:pt>
                <c:pt idx="1638">
                  <c:v>44628.925127314818</c:v>
                </c:pt>
                <c:pt idx="1639">
                  <c:v>44628.925844907404</c:v>
                </c:pt>
                <c:pt idx="1640">
                  <c:v>44628.926574074074</c:v>
                </c:pt>
                <c:pt idx="1641">
                  <c:v>44628.927349537036</c:v>
                </c:pt>
                <c:pt idx="1642">
                  <c:v>44628.928067129629</c:v>
                </c:pt>
                <c:pt idx="1643">
                  <c:v>44628.928796296299</c:v>
                </c:pt>
                <c:pt idx="1644">
                  <c:v>44628.929525462961</c:v>
                </c:pt>
                <c:pt idx="1645">
                  <c:v>44628.930243055554</c:v>
                </c:pt>
                <c:pt idx="1646">
                  <c:v>44628.930972222224</c:v>
                </c:pt>
                <c:pt idx="1647">
                  <c:v>44628.931747685187</c:v>
                </c:pt>
                <c:pt idx="1648">
                  <c:v>44628.932476851849</c:v>
                </c:pt>
                <c:pt idx="1649">
                  <c:v>44628.933194444442</c:v>
                </c:pt>
                <c:pt idx="1650">
                  <c:v>44628.933923611112</c:v>
                </c:pt>
                <c:pt idx="1651">
                  <c:v>44628.934652777774</c:v>
                </c:pt>
                <c:pt idx="1652">
                  <c:v>44628.935370370367</c:v>
                </c:pt>
                <c:pt idx="1653">
                  <c:v>44628.936145833337</c:v>
                </c:pt>
                <c:pt idx="1654">
                  <c:v>44628.936874999999</c:v>
                </c:pt>
                <c:pt idx="1655">
                  <c:v>44628.937592592592</c:v>
                </c:pt>
                <c:pt idx="1656">
                  <c:v>44628.938321759262</c:v>
                </c:pt>
                <c:pt idx="1657">
                  <c:v>44628.939050925925</c:v>
                </c:pt>
                <c:pt idx="1658">
                  <c:v>44628.939768518518</c:v>
                </c:pt>
                <c:pt idx="1659">
                  <c:v>44628.94054398148</c:v>
                </c:pt>
                <c:pt idx="1660">
                  <c:v>44628.94127314815</c:v>
                </c:pt>
                <c:pt idx="1661">
                  <c:v>44628.941990740743</c:v>
                </c:pt>
                <c:pt idx="1662">
                  <c:v>44628.942719907405</c:v>
                </c:pt>
                <c:pt idx="1663">
                  <c:v>44628.943449074075</c:v>
                </c:pt>
                <c:pt idx="1664">
                  <c:v>44628.944166666668</c:v>
                </c:pt>
                <c:pt idx="1665">
                  <c:v>44628.944953703707</c:v>
                </c:pt>
                <c:pt idx="1666">
                  <c:v>44628.945671296293</c:v>
                </c:pt>
                <c:pt idx="1667">
                  <c:v>44628.946400462963</c:v>
                </c:pt>
                <c:pt idx="1668">
                  <c:v>44628.947129629632</c:v>
                </c:pt>
                <c:pt idx="1669">
                  <c:v>44628.947847222225</c:v>
                </c:pt>
                <c:pt idx="1670">
                  <c:v>44628.948576388888</c:v>
                </c:pt>
                <c:pt idx="1671">
                  <c:v>44628.94935185185</c:v>
                </c:pt>
                <c:pt idx="1672">
                  <c:v>44628.950069444443</c:v>
                </c:pt>
                <c:pt idx="1673">
                  <c:v>44628.950798611113</c:v>
                </c:pt>
                <c:pt idx="1674">
                  <c:v>44628.951527777775</c:v>
                </c:pt>
                <c:pt idx="1675">
                  <c:v>44628.952245370368</c:v>
                </c:pt>
                <c:pt idx="1676">
                  <c:v>44628.952974537038</c:v>
                </c:pt>
                <c:pt idx="1677">
                  <c:v>44628.953750000001</c:v>
                </c:pt>
                <c:pt idx="1678">
                  <c:v>44628.954467592594</c:v>
                </c:pt>
                <c:pt idx="1679">
                  <c:v>44628.955196759256</c:v>
                </c:pt>
                <c:pt idx="1680">
                  <c:v>44628.955925925926</c:v>
                </c:pt>
                <c:pt idx="1681">
                  <c:v>44628.956643518519</c:v>
                </c:pt>
                <c:pt idx="1682">
                  <c:v>44628.957372685189</c:v>
                </c:pt>
                <c:pt idx="1683">
                  <c:v>44628.958148148151</c:v>
                </c:pt>
                <c:pt idx="1684">
                  <c:v>44628.958877314813</c:v>
                </c:pt>
                <c:pt idx="1685">
                  <c:v>44628.959594907406</c:v>
                </c:pt>
                <c:pt idx="1686">
                  <c:v>44628.960324074076</c:v>
                </c:pt>
                <c:pt idx="1687">
                  <c:v>44628.961053240739</c:v>
                </c:pt>
                <c:pt idx="1688">
                  <c:v>44628.961770833332</c:v>
                </c:pt>
                <c:pt idx="1689">
                  <c:v>44628.962546296294</c:v>
                </c:pt>
                <c:pt idx="1690">
                  <c:v>44628.963275462964</c:v>
                </c:pt>
                <c:pt idx="1691">
                  <c:v>44628.963993055557</c:v>
                </c:pt>
                <c:pt idx="1692">
                  <c:v>44628.964722222219</c:v>
                </c:pt>
                <c:pt idx="1693">
                  <c:v>44628.965451388889</c:v>
                </c:pt>
                <c:pt idx="1694">
                  <c:v>44628.966168981482</c:v>
                </c:pt>
                <c:pt idx="1695">
                  <c:v>44628.966944444444</c:v>
                </c:pt>
                <c:pt idx="1696">
                  <c:v>44628.967673611114</c:v>
                </c:pt>
                <c:pt idx="1697">
                  <c:v>44628.968391203707</c:v>
                </c:pt>
                <c:pt idx="1698">
                  <c:v>44628.96912037037</c:v>
                </c:pt>
                <c:pt idx="1699">
                  <c:v>44628.969849537039</c:v>
                </c:pt>
                <c:pt idx="1700">
                  <c:v>44628.970567129632</c:v>
                </c:pt>
                <c:pt idx="1701">
                  <c:v>44628.971296296295</c:v>
                </c:pt>
                <c:pt idx="1702">
                  <c:v>44628.972025462965</c:v>
                </c:pt>
                <c:pt idx="1703">
                  <c:v>44628.972743055558</c:v>
                </c:pt>
                <c:pt idx="1704">
                  <c:v>44628.97347222222</c:v>
                </c:pt>
                <c:pt idx="1705">
                  <c:v>44628.974189814813</c:v>
                </c:pt>
                <c:pt idx="1706">
                  <c:v>44628.974918981483</c:v>
                </c:pt>
                <c:pt idx="1707">
                  <c:v>44628.975648148145</c:v>
                </c:pt>
                <c:pt idx="1708">
                  <c:v>44628.976365740738</c:v>
                </c:pt>
                <c:pt idx="1709">
                  <c:v>44628.977094907408</c:v>
                </c:pt>
                <c:pt idx="1710">
                  <c:v>44628.977824074071</c:v>
                </c:pt>
                <c:pt idx="1711">
                  <c:v>44628.978587962964</c:v>
                </c:pt>
                <c:pt idx="1712">
                  <c:v>44628.979317129626</c:v>
                </c:pt>
                <c:pt idx="1713">
                  <c:v>44628.980034722219</c:v>
                </c:pt>
                <c:pt idx="1714">
                  <c:v>44628.980763888889</c:v>
                </c:pt>
                <c:pt idx="1715">
                  <c:v>44628.981493055559</c:v>
                </c:pt>
                <c:pt idx="1716">
                  <c:v>44628.982210648152</c:v>
                </c:pt>
                <c:pt idx="1717">
                  <c:v>44628.982986111114</c:v>
                </c:pt>
                <c:pt idx="1718">
                  <c:v>44628.983715277776</c:v>
                </c:pt>
                <c:pt idx="1719">
                  <c:v>44628.984444444446</c:v>
                </c:pt>
                <c:pt idx="1720">
                  <c:v>44628.985162037039</c:v>
                </c:pt>
                <c:pt idx="1721">
                  <c:v>44628.985891203702</c:v>
                </c:pt>
                <c:pt idx="1722">
                  <c:v>44628.986608796295</c:v>
                </c:pt>
                <c:pt idx="1723">
                  <c:v>44628.987384259257</c:v>
                </c:pt>
                <c:pt idx="1724">
                  <c:v>44628.988113425927</c:v>
                </c:pt>
                <c:pt idx="1725">
                  <c:v>44628.988842592589</c:v>
                </c:pt>
                <c:pt idx="1726">
                  <c:v>44628.989571759259</c:v>
                </c:pt>
                <c:pt idx="1727">
                  <c:v>44628.990289351852</c:v>
                </c:pt>
                <c:pt idx="1728">
                  <c:v>44628.991018518522</c:v>
                </c:pt>
                <c:pt idx="1729">
                  <c:v>44628.991747685184</c:v>
                </c:pt>
                <c:pt idx="1730">
                  <c:v>44628.992465277777</c:v>
                </c:pt>
                <c:pt idx="1731">
                  <c:v>44628.993194444447</c:v>
                </c:pt>
                <c:pt idx="1732">
                  <c:v>44628.993923611109</c:v>
                </c:pt>
                <c:pt idx="1733">
                  <c:v>44628.994652777779</c:v>
                </c:pt>
                <c:pt idx="1734">
                  <c:v>44628.995370370372</c:v>
                </c:pt>
                <c:pt idx="1735">
                  <c:v>44628.996099537035</c:v>
                </c:pt>
                <c:pt idx="1736">
                  <c:v>44628.996828703705</c:v>
                </c:pt>
                <c:pt idx="1737">
                  <c:v>44628.997546296298</c:v>
                </c:pt>
                <c:pt idx="1738">
                  <c:v>44628.99827546296</c:v>
                </c:pt>
                <c:pt idx="1739">
                  <c:v>44628.99900462963</c:v>
                </c:pt>
                <c:pt idx="1740">
                  <c:v>44628.999722222223</c:v>
                </c:pt>
                <c:pt idx="1741">
                  <c:v>44629.000451388885</c:v>
                </c:pt>
                <c:pt idx="1742">
                  <c:v>44629.001180555555</c:v>
                </c:pt>
                <c:pt idx="1743">
                  <c:v>44629.001909722225</c:v>
                </c:pt>
                <c:pt idx="1744">
                  <c:v>44629.002627314818</c:v>
                </c:pt>
                <c:pt idx="1745">
                  <c:v>44629.00335648148</c:v>
                </c:pt>
                <c:pt idx="1746">
                  <c:v>44629.00408564815</c:v>
                </c:pt>
                <c:pt idx="1747">
                  <c:v>44629.004814814813</c:v>
                </c:pt>
                <c:pt idx="1748">
                  <c:v>44629.005532407406</c:v>
                </c:pt>
                <c:pt idx="1749">
                  <c:v>44629.006261574075</c:v>
                </c:pt>
                <c:pt idx="1750">
                  <c:v>44629.006990740738</c:v>
                </c:pt>
                <c:pt idx="1751">
                  <c:v>44629.007708333331</c:v>
                </c:pt>
                <c:pt idx="1752">
                  <c:v>44629.008437500001</c:v>
                </c:pt>
                <c:pt idx="1753">
                  <c:v>44629.009166666663</c:v>
                </c:pt>
                <c:pt idx="1754">
                  <c:v>44629.009895833333</c:v>
                </c:pt>
                <c:pt idx="1755">
                  <c:v>44629.010613425926</c:v>
                </c:pt>
                <c:pt idx="1756">
                  <c:v>44629.011342592596</c:v>
                </c:pt>
                <c:pt idx="1757">
                  <c:v>44629.012071759258</c:v>
                </c:pt>
                <c:pt idx="1758">
                  <c:v>44629.012789351851</c:v>
                </c:pt>
                <c:pt idx="1759">
                  <c:v>44629.013518518521</c:v>
                </c:pt>
                <c:pt idx="1760">
                  <c:v>44629.014247685183</c:v>
                </c:pt>
                <c:pt idx="1761">
                  <c:v>44629.014965277776</c:v>
                </c:pt>
                <c:pt idx="1762">
                  <c:v>44629.015694444446</c:v>
                </c:pt>
                <c:pt idx="1763">
                  <c:v>44629.016423611109</c:v>
                </c:pt>
                <c:pt idx="1764">
                  <c:v>44629.017199074071</c:v>
                </c:pt>
                <c:pt idx="1765">
                  <c:v>44629.017916666664</c:v>
                </c:pt>
                <c:pt idx="1766">
                  <c:v>44629.018645833334</c:v>
                </c:pt>
                <c:pt idx="1767">
                  <c:v>44629.019375000003</c:v>
                </c:pt>
                <c:pt idx="1768">
                  <c:v>44629.020104166666</c:v>
                </c:pt>
                <c:pt idx="1769">
                  <c:v>44629.020821759259</c:v>
                </c:pt>
                <c:pt idx="1770">
                  <c:v>44629.021550925929</c:v>
                </c:pt>
                <c:pt idx="1771">
                  <c:v>44629.022280092591</c:v>
                </c:pt>
                <c:pt idx="1772">
                  <c:v>44629.022997685184</c:v>
                </c:pt>
                <c:pt idx="1773">
                  <c:v>44629.023726851854</c:v>
                </c:pt>
                <c:pt idx="1774">
                  <c:v>44629.024456018517</c:v>
                </c:pt>
                <c:pt idx="1775">
                  <c:v>44629.025231481479</c:v>
                </c:pt>
                <c:pt idx="1776">
                  <c:v>44629.025949074072</c:v>
                </c:pt>
                <c:pt idx="1777">
                  <c:v>44629.026678240742</c:v>
                </c:pt>
                <c:pt idx="1778">
                  <c:v>44629.027407407404</c:v>
                </c:pt>
                <c:pt idx="1779">
                  <c:v>44629.028136574074</c:v>
                </c:pt>
                <c:pt idx="1780">
                  <c:v>44629.028854166667</c:v>
                </c:pt>
                <c:pt idx="1781">
                  <c:v>44629.029629629629</c:v>
                </c:pt>
                <c:pt idx="1782">
                  <c:v>44629.030358796299</c:v>
                </c:pt>
                <c:pt idx="1783">
                  <c:v>44629.031076388892</c:v>
                </c:pt>
                <c:pt idx="1784">
                  <c:v>44629.031805555554</c:v>
                </c:pt>
                <c:pt idx="1785">
                  <c:v>44629.032534722224</c:v>
                </c:pt>
                <c:pt idx="1786">
                  <c:v>44629.033252314817</c:v>
                </c:pt>
                <c:pt idx="1787">
                  <c:v>44629.03398148148</c:v>
                </c:pt>
                <c:pt idx="1788">
                  <c:v>44629.034710648149</c:v>
                </c:pt>
                <c:pt idx="1789">
                  <c:v>44629.035428240742</c:v>
                </c:pt>
                <c:pt idx="1790">
                  <c:v>44629.036157407405</c:v>
                </c:pt>
                <c:pt idx="1791">
                  <c:v>44629.036886574075</c:v>
                </c:pt>
                <c:pt idx="1792">
                  <c:v>44629.037604166668</c:v>
                </c:pt>
                <c:pt idx="1793">
                  <c:v>44629.03833333333</c:v>
                </c:pt>
                <c:pt idx="1794">
                  <c:v>44629.0390625</c:v>
                </c:pt>
                <c:pt idx="1795">
                  <c:v>44629.039780092593</c:v>
                </c:pt>
                <c:pt idx="1796">
                  <c:v>44629.040509259263</c:v>
                </c:pt>
                <c:pt idx="1797">
                  <c:v>44629.041238425925</c:v>
                </c:pt>
                <c:pt idx="1798">
                  <c:v>44629.041956018518</c:v>
                </c:pt>
                <c:pt idx="1799">
                  <c:v>44629.042685185188</c:v>
                </c:pt>
                <c:pt idx="1800">
                  <c:v>44629.043414351851</c:v>
                </c:pt>
                <c:pt idx="1801">
                  <c:v>44629.044131944444</c:v>
                </c:pt>
                <c:pt idx="1802">
                  <c:v>44629.044861111113</c:v>
                </c:pt>
                <c:pt idx="1803">
                  <c:v>44629.045590277776</c:v>
                </c:pt>
                <c:pt idx="1804">
                  <c:v>44629.046307870369</c:v>
                </c:pt>
                <c:pt idx="1805">
                  <c:v>44629.047037037039</c:v>
                </c:pt>
                <c:pt idx="1806">
                  <c:v>44629.047766203701</c:v>
                </c:pt>
                <c:pt idx="1807">
                  <c:v>44629.048495370371</c:v>
                </c:pt>
                <c:pt idx="1808">
                  <c:v>44629.049212962964</c:v>
                </c:pt>
                <c:pt idx="1809">
                  <c:v>44629.049942129626</c:v>
                </c:pt>
                <c:pt idx="1810">
                  <c:v>44629.050659722219</c:v>
                </c:pt>
                <c:pt idx="1811">
                  <c:v>44629.051388888889</c:v>
                </c:pt>
                <c:pt idx="1812">
                  <c:v>44629.052118055559</c:v>
                </c:pt>
                <c:pt idx="1813">
                  <c:v>44629.052835648145</c:v>
                </c:pt>
                <c:pt idx="1814">
                  <c:v>44629.053564814814</c:v>
                </c:pt>
                <c:pt idx="1815">
                  <c:v>44629.054293981484</c:v>
                </c:pt>
                <c:pt idx="1816">
                  <c:v>44629.055011574077</c:v>
                </c:pt>
                <c:pt idx="1817">
                  <c:v>44629.05574074074</c:v>
                </c:pt>
                <c:pt idx="1818">
                  <c:v>44629.056469907409</c:v>
                </c:pt>
                <c:pt idx="1819">
                  <c:v>44629.057187500002</c:v>
                </c:pt>
                <c:pt idx="1820">
                  <c:v>44629.057916666665</c:v>
                </c:pt>
                <c:pt idx="1821">
                  <c:v>44629.058645833335</c:v>
                </c:pt>
                <c:pt idx="1822">
                  <c:v>44629.059421296297</c:v>
                </c:pt>
                <c:pt idx="1823">
                  <c:v>44629.060150462959</c:v>
                </c:pt>
                <c:pt idx="1824">
                  <c:v>44629.060868055552</c:v>
                </c:pt>
                <c:pt idx="1825">
                  <c:v>44629.061597222222</c:v>
                </c:pt>
                <c:pt idx="1826">
                  <c:v>44629.062326388892</c:v>
                </c:pt>
                <c:pt idx="1827">
                  <c:v>44629.063043981485</c:v>
                </c:pt>
                <c:pt idx="1828">
                  <c:v>44629.063773148147</c:v>
                </c:pt>
                <c:pt idx="1829">
                  <c:v>44629.064502314817</c:v>
                </c:pt>
                <c:pt idx="1830">
                  <c:v>44629.06521990741</c:v>
                </c:pt>
                <c:pt idx="1831">
                  <c:v>44629.065949074073</c:v>
                </c:pt>
                <c:pt idx="1832">
                  <c:v>44629.066678240742</c:v>
                </c:pt>
                <c:pt idx="1833">
                  <c:v>44629.067395833335</c:v>
                </c:pt>
                <c:pt idx="1834">
                  <c:v>44629.068124999998</c:v>
                </c:pt>
                <c:pt idx="1835">
                  <c:v>44629.068842592591</c:v>
                </c:pt>
                <c:pt idx="1836">
                  <c:v>44629.069571759261</c:v>
                </c:pt>
                <c:pt idx="1837">
                  <c:v>44629.070300925923</c:v>
                </c:pt>
                <c:pt idx="1838">
                  <c:v>44629.071018518516</c:v>
                </c:pt>
                <c:pt idx="1839">
                  <c:v>44629.071747685186</c:v>
                </c:pt>
                <c:pt idx="1840">
                  <c:v>44629.072476851848</c:v>
                </c:pt>
                <c:pt idx="1841">
                  <c:v>44629.073206018518</c:v>
                </c:pt>
                <c:pt idx="1842">
                  <c:v>44629.073923611111</c:v>
                </c:pt>
                <c:pt idx="1843">
                  <c:v>44629.074652777781</c:v>
                </c:pt>
                <c:pt idx="1844">
                  <c:v>44629.075370370374</c:v>
                </c:pt>
                <c:pt idx="1845">
                  <c:v>44629.076099537036</c:v>
                </c:pt>
                <c:pt idx="1846">
                  <c:v>44629.076828703706</c:v>
                </c:pt>
                <c:pt idx="1847">
                  <c:v>44629.077546296299</c:v>
                </c:pt>
                <c:pt idx="1848">
                  <c:v>44629.078275462962</c:v>
                </c:pt>
                <c:pt idx="1849">
                  <c:v>44629.079004629632</c:v>
                </c:pt>
                <c:pt idx="1850">
                  <c:v>44629.079722222225</c:v>
                </c:pt>
                <c:pt idx="1851">
                  <c:v>44629.080451388887</c:v>
                </c:pt>
                <c:pt idx="1852">
                  <c:v>44629.081180555557</c:v>
                </c:pt>
                <c:pt idx="1853">
                  <c:v>44629.08189814815</c:v>
                </c:pt>
                <c:pt idx="1854">
                  <c:v>44629.082627314812</c:v>
                </c:pt>
                <c:pt idx="1855">
                  <c:v>44629.083356481482</c:v>
                </c:pt>
                <c:pt idx="1856">
                  <c:v>44629.084074074075</c:v>
                </c:pt>
                <c:pt idx="1857">
                  <c:v>44629.084803240738</c:v>
                </c:pt>
                <c:pt idx="1858">
                  <c:v>44629.085532407407</c:v>
                </c:pt>
                <c:pt idx="1859">
                  <c:v>44629.08625</c:v>
                </c:pt>
                <c:pt idx="1860">
                  <c:v>44629.08697916667</c:v>
                </c:pt>
                <c:pt idx="1861">
                  <c:v>44629.087708333333</c:v>
                </c:pt>
                <c:pt idx="1862">
                  <c:v>44629.088425925926</c:v>
                </c:pt>
                <c:pt idx="1863">
                  <c:v>44629.089155092595</c:v>
                </c:pt>
                <c:pt idx="1864">
                  <c:v>44629.089884259258</c:v>
                </c:pt>
                <c:pt idx="1865">
                  <c:v>44629.090601851851</c:v>
                </c:pt>
                <c:pt idx="1866">
                  <c:v>44629.091331018521</c:v>
                </c:pt>
                <c:pt idx="1867">
                  <c:v>44629.092060185183</c:v>
                </c:pt>
                <c:pt idx="1868">
                  <c:v>44629.092835648145</c:v>
                </c:pt>
                <c:pt idx="1869">
                  <c:v>44629.093553240738</c:v>
                </c:pt>
                <c:pt idx="1870">
                  <c:v>44629.094282407408</c:v>
                </c:pt>
                <c:pt idx="1871">
                  <c:v>44629.095011574071</c:v>
                </c:pt>
                <c:pt idx="1872">
                  <c:v>44629.095729166664</c:v>
                </c:pt>
                <c:pt idx="1873">
                  <c:v>44629.096458333333</c:v>
                </c:pt>
                <c:pt idx="1874">
                  <c:v>44629.097187500003</c:v>
                </c:pt>
                <c:pt idx="1875">
                  <c:v>44629.097905092596</c:v>
                </c:pt>
                <c:pt idx="1876">
                  <c:v>44629.098634259259</c:v>
                </c:pt>
                <c:pt idx="1877">
                  <c:v>44629.099363425928</c:v>
                </c:pt>
                <c:pt idx="1878">
                  <c:v>44629.100081018521</c:v>
                </c:pt>
                <c:pt idx="1879">
                  <c:v>44629.100810185184</c:v>
                </c:pt>
                <c:pt idx="1880">
                  <c:v>44629.101539351854</c:v>
                </c:pt>
                <c:pt idx="1881">
                  <c:v>44629.102256944447</c:v>
                </c:pt>
                <c:pt idx="1882">
                  <c:v>44629.102986111109</c:v>
                </c:pt>
                <c:pt idx="1883">
                  <c:v>44629.103715277779</c:v>
                </c:pt>
                <c:pt idx="1884">
                  <c:v>44629.104432870372</c:v>
                </c:pt>
                <c:pt idx="1885">
                  <c:v>44629.105162037034</c:v>
                </c:pt>
                <c:pt idx="1886">
                  <c:v>44629.105891203704</c:v>
                </c:pt>
                <c:pt idx="1887">
                  <c:v>44629.106608796297</c:v>
                </c:pt>
                <c:pt idx="1888">
                  <c:v>44629.10733796296</c:v>
                </c:pt>
                <c:pt idx="1889">
                  <c:v>44629.108113425929</c:v>
                </c:pt>
                <c:pt idx="1890">
                  <c:v>44629.108842592592</c:v>
                </c:pt>
                <c:pt idx="1891">
                  <c:v>44629.109560185185</c:v>
                </c:pt>
                <c:pt idx="1892">
                  <c:v>44629.110289351855</c:v>
                </c:pt>
                <c:pt idx="1893">
                  <c:v>44629.111018518517</c:v>
                </c:pt>
                <c:pt idx="1894">
                  <c:v>44629.11173611111</c:v>
                </c:pt>
                <c:pt idx="1895">
                  <c:v>44629.11246527778</c:v>
                </c:pt>
                <c:pt idx="1896">
                  <c:v>44629.113194444442</c:v>
                </c:pt>
                <c:pt idx="1897">
                  <c:v>44629.113912037035</c:v>
                </c:pt>
                <c:pt idx="1898">
                  <c:v>44629.114641203705</c:v>
                </c:pt>
                <c:pt idx="1899">
                  <c:v>44629.115370370368</c:v>
                </c:pt>
                <c:pt idx="1900">
                  <c:v>44629.116087962961</c:v>
                </c:pt>
                <c:pt idx="1901">
                  <c:v>44629.11681712963</c:v>
                </c:pt>
                <c:pt idx="1902">
                  <c:v>44629.117534722223</c:v>
                </c:pt>
                <c:pt idx="1903">
                  <c:v>44629.118263888886</c:v>
                </c:pt>
                <c:pt idx="1904">
                  <c:v>44629.118993055556</c:v>
                </c:pt>
                <c:pt idx="1905">
                  <c:v>44629.119710648149</c:v>
                </c:pt>
                <c:pt idx="1906">
                  <c:v>44629.120439814818</c:v>
                </c:pt>
                <c:pt idx="1907">
                  <c:v>44629.121168981481</c:v>
                </c:pt>
                <c:pt idx="1908">
                  <c:v>44629.121886574074</c:v>
                </c:pt>
                <c:pt idx="1909">
                  <c:v>44629.122615740744</c:v>
                </c:pt>
                <c:pt idx="1910">
                  <c:v>44629.123344907406</c:v>
                </c:pt>
                <c:pt idx="1911">
                  <c:v>44629.124062499999</c:v>
                </c:pt>
                <c:pt idx="1912">
                  <c:v>44629.124791666669</c:v>
                </c:pt>
                <c:pt idx="1913">
                  <c:v>44629.125520833331</c:v>
                </c:pt>
                <c:pt idx="1914">
                  <c:v>44629.126250000001</c:v>
                </c:pt>
                <c:pt idx="1915">
                  <c:v>44629.126967592594</c:v>
                </c:pt>
                <c:pt idx="1916">
                  <c:v>44629.127696759257</c:v>
                </c:pt>
                <c:pt idx="1917">
                  <c:v>44629.128425925926</c:v>
                </c:pt>
                <c:pt idx="1918">
                  <c:v>44629.129143518519</c:v>
                </c:pt>
                <c:pt idx="1919">
                  <c:v>44629.129872685182</c:v>
                </c:pt>
                <c:pt idx="1920">
                  <c:v>44629.130590277775</c:v>
                </c:pt>
                <c:pt idx="1921">
                  <c:v>44629.131319444445</c:v>
                </c:pt>
                <c:pt idx="1922">
                  <c:v>44629.132048611114</c:v>
                </c:pt>
                <c:pt idx="1923">
                  <c:v>44629.132777777777</c:v>
                </c:pt>
                <c:pt idx="1924">
                  <c:v>44629.13349537037</c:v>
                </c:pt>
                <c:pt idx="1925">
                  <c:v>44629.134270833332</c:v>
                </c:pt>
                <c:pt idx="1926">
                  <c:v>44629.135000000002</c:v>
                </c:pt>
                <c:pt idx="1927">
                  <c:v>44629.135729166665</c:v>
                </c:pt>
                <c:pt idx="1928">
                  <c:v>44629.136446759258</c:v>
                </c:pt>
                <c:pt idx="1929">
                  <c:v>44629.137175925927</c:v>
                </c:pt>
                <c:pt idx="1930">
                  <c:v>44629.13790509259</c:v>
                </c:pt>
                <c:pt idx="1931">
                  <c:v>44629.138622685183</c:v>
                </c:pt>
                <c:pt idx="1932">
                  <c:v>44629.139351851853</c:v>
                </c:pt>
                <c:pt idx="1933">
                  <c:v>44629.140081018515</c:v>
                </c:pt>
                <c:pt idx="1934">
                  <c:v>44629.140798611108</c:v>
                </c:pt>
                <c:pt idx="1935">
                  <c:v>44629.141527777778</c:v>
                </c:pt>
                <c:pt idx="1936">
                  <c:v>44629.142256944448</c:v>
                </c:pt>
                <c:pt idx="1937">
                  <c:v>44629.142974537041</c:v>
                </c:pt>
                <c:pt idx="1938">
                  <c:v>44629.143703703703</c:v>
                </c:pt>
                <c:pt idx="1939">
                  <c:v>44629.144432870373</c:v>
                </c:pt>
                <c:pt idx="1940">
                  <c:v>44629.145150462966</c:v>
                </c:pt>
                <c:pt idx="1941">
                  <c:v>44629.145879629628</c:v>
                </c:pt>
                <c:pt idx="1942">
                  <c:v>44629.146608796298</c:v>
                </c:pt>
                <c:pt idx="1943">
                  <c:v>44629.147326388891</c:v>
                </c:pt>
                <c:pt idx="1944">
                  <c:v>44629.148055555554</c:v>
                </c:pt>
                <c:pt idx="1945">
                  <c:v>44629.148784722223</c:v>
                </c:pt>
                <c:pt idx="1946">
                  <c:v>44629.149513888886</c:v>
                </c:pt>
                <c:pt idx="1947">
                  <c:v>44629.150231481479</c:v>
                </c:pt>
                <c:pt idx="1948">
                  <c:v>44629.150960648149</c:v>
                </c:pt>
                <c:pt idx="1949">
                  <c:v>44629.151689814818</c:v>
                </c:pt>
                <c:pt idx="1950">
                  <c:v>44629.152407407404</c:v>
                </c:pt>
                <c:pt idx="1951">
                  <c:v>44629.153136574074</c:v>
                </c:pt>
                <c:pt idx="1952">
                  <c:v>44629.153865740744</c:v>
                </c:pt>
                <c:pt idx="1953">
                  <c:v>44629.154583333337</c:v>
                </c:pt>
                <c:pt idx="1954">
                  <c:v>44629.155312499999</c:v>
                </c:pt>
                <c:pt idx="1955">
                  <c:v>44629.156030092592</c:v>
                </c:pt>
                <c:pt idx="1956">
                  <c:v>44629.156759259262</c:v>
                </c:pt>
                <c:pt idx="1957">
                  <c:v>44629.157488425924</c:v>
                </c:pt>
                <c:pt idx="1958">
                  <c:v>44629.158206018517</c:v>
                </c:pt>
                <c:pt idx="1959">
                  <c:v>44629.158935185187</c:v>
                </c:pt>
                <c:pt idx="1960">
                  <c:v>44629.15966435185</c:v>
                </c:pt>
                <c:pt idx="1961">
                  <c:v>44629.160381944443</c:v>
                </c:pt>
                <c:pt idx="1962">
                  <c:v>44629.161111111112</c:v>
                </c:pt>
                <c:pt idx="1963">
                  <c:v>44629.161840277775</c:v>
                </c:pt>
                <c:pt idx="1964">
                  <c:v>44629.162557870368</c:v>
                </c:pt>
                <c:pt idx="1965">
                  <c:v>44629.163287037038</c:v>
                </c:pt>
                <c:pt idx="1966">
                  <c:v>44629.1640162037</c:v>
                </c:pt>
                <c:pt idx="1967">
                  <c:v>44629.16474537037</c:v>
                </c:pt>
                <c:pt idx="1968">
                  <c:v>44629.165462962963</c:v>
                </c:pt>
                <c:pt idx="1969">
                  <c:v>44629.166192129633</c:v>
                </c:pt>
                <c:pt idx="1970">
                  <c:v>44629.166921296295</c:v>
                </c:pt>
                <c:pt idx="1971">
                  <c:v>44629.167696759258</c:v>
                </c:pt>
                <c:pt idx="1972">
                  <c:v>44629.168414351851</c:v>
                </c:pt>
                <c:pt idx="1973">
                  <c:v>44629.16914351852</c:v>
                </c:pt>
                <c:pt idx="1974">
                  <c:v>44629.169872685183</c:v>
                </c:pt>
                <c:pt idx="1975">
                  <c:v>44629.170590277776</c:v>
                </c:pt>
                <c:pt idx="1976">
                  <c:v>44629.171319444446</c:v>
                </c:pt>
                <c:pt idx="1977">
                  <c:v>44629.172048611108</c:v>
                </c:pt>
                <c:pt idx="1978">
                  <c:v>44629.172766203701</c:v>
                </c:pt>
                <c:pt idx="1979">
                  <c:v>44629.173495370371</c:v>
                </c:pt>
                <c:pt idx="1980">
                  <c:v>44629.174224537041</c:v>
                </c:pt>
                <c:pt idx="1981">
                  <c:v>44629.174942129626</c:v>
                </c:pt>
                <c:pt idx="1982">
                  <c:v>44629.175671296296</c:v>
                </c:pt>
                <c:pt idx="1983">
                  <c:v>44629.176400462966</c:v>
                </c:pt>
                <c:pt idx="1984">
                  <c:v>44629.177118055559</c:v>
                </c:pt>
                <c:pt idx="1985">
                  <c:v>44629.177847222221</c:v>
                </c:pt>
                <c:pt idx="1986">
                  <c:v>44629.178576388891</c:v>
                </c:pt>
                <c:pt idx="1987">
                  <c:v>44629.179293981484</c:v>
                </c:pt>
                <c:pt idx="1988">
                  <c:v>44629.180023148147</c:v>
                </c:pt>
                <c:pt idx="1989">
                  <c:v>44629.180752314816</c:v>
                </c:pt>
                <c:pt idx="1990">
                  <c:v>44629.181481481479</c:v>
                </c:pt>
                <c:pt idx="1991">
                  <c:v>44629.182199074072</c:v>
                </c:pt>
                <c:pt idx="1992">
                  <c:v>44629.182928240742</c:v>
                </c:pt>
                <c:pt idx="1993">
                  <c:v>44629.183657407404</c:v>
                </c:pt>
                <c:pt idx="1994">
                  <c:v>44629.184374999997</c:v>
                </c:pt>
                <c:pt idx="1995">
                  <c:v>44629.185104166667</c:v>
                </c:pt>
                <c:pt idx="1996">
                  <c:v>44629.185833333337</c:v>
                </c:pt>
                <c:pt idx="1997">
                  <c:v>44629.186550925922</c:v>
                </c:pt>
                <c:pt idx="1998">
                  <c:v>44629.187280092592</c:v>
                </c:pt>
                <c:pt idx="1999">
                  <c:v>44629.188009259262</c:v>
                </c:pt>
                <c:pt idx="2000">
                  <c:v>44629.188726851855</c:v>
                </c:pt>
                <c:pt idx="2001">
                  <c:v>44629.189456018517</c:v>
                </c:pt>
                <c:pt idx="2002">
                  <c:v>44629.190185185187</c:v>
                </c:pt>
                <c:pt idx="2003">
                  <c:v>44629.19090277778</c:v>
                </c:pt>
                <c:pt idx="2004">
                  <c:v>44629.191631944443</c:v>
                </c:pt>
                <c:pt idx="2005">
                  <c:v>44629.192361111112</c:v>
                </c:pt>
                <c:pt idx="2006">
                  <c:v>44629.193078703705</c:v>
                </c:pt>
                <c:pt idx="2007">
                  <c:v>44629.193865740737</c:v>
                </c:pt>
                <c:pt idx="2008">
                  <c:v>44629.19458333333</c:v>
                </c:pt>
                <c:pt idx="2009">
                  <c:v>44629.1953125</c:v>
                </c:pt>
                <c:pt idx="2010">
                  <c:v>44629.19604166667</c:v>
                </c:pt>
                <c:pt idx="2011">
                  <c:v>44629.196759259263</c:v>
                </c:pt>
                <c:pt idx="2012">
                  <c:v>44629.197488425925</c:v>
                </c:pt>
                <c:pt idx="2013">
                  <c:v>44629.198217592595</c:v>
                </c:pt>
                <c:pt idx="2014">
                  <c:v>44629.198935185188</c:v>
                </c:pt>
                <c:pt idx="2015">
                  <c:v>44629.199664351851</c:v>
                </c:pt>
                <c:pt idx="2016">
                  <c:v>44629.20039351852</c:v>
                </c:pt>
                <c:pt idx="2017">
                  <c:v>44629.201111111113</c:v>
                </c:pt>
                <c:pt idx="2018">
                  <c:v>44629.201840277776</c:v>
                </c:pt>
                <c:pt idx="2019">
                  <c:v>44629.202569444446</c:v>
                </c:pt>
                <c:pt idx="2020">
                  <c:v>44629.203287037039</c:v>
                </c:pt>
                <c:pt idx="2021">
                  <c:v>44629.204016203701</c:v>
                </c:pt>
                <c:pt idx="2022">
                  <c:v>44629.204745370371</c:v>
                </c:pt>
                <c:pt idx="2023">
                  <c:v>44629.205462962964</c:v>
                </c:pt>
                <c:pt idx="2024">
                  <c:v>44629.206192129626</c:v>
                </c:pt>
                <c:pt idx="2025">
                  <c:v>44629.206921296296</c:v>
                </c:pt>
                <c:pt idx="2026">
                  <c:v>44629.207638888889</c:v>
                </c:pt>
                <c:pt idx="2027">
                  <c:v>44629.208368055559</c:v>
                </c:pt>
                <c:pt idx="2028">
                  <c:v>44629.209097222221</c:v>
                </c:pt>
                <c:pt idx="2029">
                  <c:v>44629.209814814814</c:v>
                </c:pt>
                <c:pt idx="2030">
                  <c:v>44629.210543981484</c:v>
                </c:pt>
                <c:pt idx="2031">
                  <c:v>44629.211273148147</c:v>
                </c:pt>
                <c:pt idx="2032">
                  <c:v>44629.21199074074</c:v>
                </c:pt>
                <c:pt idx="2033">
                  <c:v>44629.212766203702</c:v>
                </c:pt>
                <c:pt idx="2034">
                  <c:v>44629.213495370372</c:v>
                </c:pt>
                <c:pt idx="2035">
                  <c:v>44629.214224537034</c:v>
                </c:pt>
                <c:pt idx="2036">
                  <c:v>44629.214942129627</c:v>
                </c:pt>
                <c:pt idx="2037">
                  <c:v>44629.215671296297</c:v>
                </c:pt>
                <c:pt idx="2038">
                  <c:v>44629.216400462959</c:v>
                </c:pt>
                <c:pt idx="2039">
                  <c:v>44629.217118055552</c:v>
                </c:pt>
                <c:pt idx="2040">
                  <c:v>44629.217847222222</c:v>
                </c:pt>
                <c:pt idx="2041">
                  <c:v>44629.218576388892</c:v>
                </c:pt>
                <c:pt idx="2042">
                  <c:v>44629.219293981485</c:v>
                </c:pt>
                <c:pt idx="2043">
                  <c:v>44629.220023148147</c:v>
                </c:pt>
                <c:pt idx="2044">
                  <c:v>44629.220752314817</c:v>
                </c:pt>
                <c:pt idx="2045">
                  <c:v>44629.22148148148</c:v>
                </c:pt>
                <c:pt idx="2046">
                  <c:v>44629.222199074073</c:v>
                </c:pt>
                <c:pt idx="2047">
                  <c:v>44629.222928240742</c:v>
                </c:pt>
                <c:pt idx="2048">
                  <c:v>44629.223645833335</c:v>
                </c:pt>
                <c:pt idx="2049">
                  <c:v>44629.224432870367</c:v>
                </c:pt>
                <c:pt idx="2050">
                  <c:v>44629.22515046296</c:v>
                </c:pt>
                <c:pt idx="2051">
                  <c:v>44629.22587962963</c:v>
                </c:pt>
                <c:pt idx="2052">
                  <c:v>44629.2266087963</c:v>
                </c:pt>
                <c:pt idx="2053">
                  <c:v>44629.227326388886</c:v>
                </c:pt>
                <c:pt idx="2054">
                  <c:v>44629.228055555555</c:v>
                </c:pt>
                <c:pt idx="2055">
                  <c:v>44629.228784722225</c:v>
                </c:pt>
                <c:pt idx="2056">
                  <c:v>44629.229502314818</c:v>
                </c:pt>
                <c:pt idx="2057">
                  <c:v>44629.230231481481</c:v>
                </c:pt>
                <c:pt idx="2058">
                  <c:v>44629.23096064815</c:v>
                </c:pt>
                <c:pt idx="2059">
                  <c:v>44629.231678240743</c:v>
                </c:pt>
                <c:pt idx="2060">
                  <c:v>44629.232407407406</c:v>
                </c:pt>
                <c:pt idx="2061">
                  <c:v>44629.233136574076</c:v>
                </c:pt>
                <c:pt idx="2062">
                  <c:v>44629.233854166669</c:v>
                </c:pt>
                <c:pt idx="2063">
                  <c:v>44629.234583333331</c:v>
                </c:pt>
                <c:pt idx="2064">
                  <c:v>44629.235312500001</c:v>
                </c:pt>
                <c:pt idx="2065">
                  <c:v>44629.236030092594</c:v>
                </c:pt>
                <c:pt idx="2066">
                  <c:v>44629.236759259256</c:v>
                </c:pt>
                <c:pt idx="2067">
                  <c:v>44629.237488425926</c:v>
                </c:pt>
                <c:pt idx="2068">
                  <c:v>44629.238206018519</c:v>
                </c:pt>
                <c:pt idx="2069">
                  <c:v>44629.238935185182</c:v>
                </c:pt>
                <c:pt idx="2070">
                  <c:v>44629.239664351851</c:v>
                </c:pt>
                <c:pt idx="2071">
                  <c:v>44629.240381944444</c:v>
                </c:pt>
                <c:pt idx="2072">
                  <c:v>44629.241111111114</c:v>
                </c:pt>
                <c:pt idx="2073">
                  <c:v>44629.241840277777</c:v>
                </c:pt>
                <c:pt idx="2074">
                  <c:v>44629.24255787037</c:v>
                </c:pt>
                <c:pt idx="2075">
                  <c:v>44629.243287037039</c:v>
                </c:pt>
                <c:pt idx="2076">
                  <c:v>44629.244016203702</c:v>
                </c:pt>
                <c:pt idx="2077">
                  <c:v>44629.244733796295</c:v>
                </c:pt>
                <c:pt idx="2078">
                  <c:v>44629.245462962965</c:v>
                </c:pt>
                <c:pt idx="2079">
                  <c:v>44629.246192129627</c:v>
                </c:pt>
                <c:pt idx="2080">
                  <c:v>44629.24690972222</c:v>
                </c:pt>
                <c:pt idx="2081">
                  <c:v>44629.24763888889</c:v>
                </c:pt>
                <c:pt idx="2082">
                  <c:v>44629.248368055552</c:v>
                </c:pt>
                <c:pt idx="2083">
                  <c:v>44629.249085648145</c:v>
                </c:pt>
                <c:pt idx="2084">
                  <c:v>44629.249814814815</c:v>
                </c:pt>
                <c:pt idx="2085">
                  <c:v>44629.250543981485</c:v>
                </c:pt>
                <c:pt idx="2086">
                  <c:v>44629.251261574071</c:v>
                </c:pt>
                <c:pt idx="2087">
                  <c:v>44629.25199074074</c:v>
                </c:pt>
                <c:pt idx="2088">
                  <c:v>44629.25271990741</c:v>
                </c:pt>
                <c:pt idx="2089">
                  <c:v>44629.253437500003</c:v>
                </c:pt>
                <c:pt idx="2090">
                  <c:v>44629.254166666666</c:v>
                </c:pt>
                <c:pt idx="2091">
                  <c:v>44629.254895833335</c:v>
                </c:pt>
                <c:pt idx="2092">
                  <c:v>44629.255613425928</c:v>
                </c:pt>
                <c:pt idx="2093">
                  <c:v>44629.256342592591</c:v>
                </c:pt>
                <c:pt idx="2094">
                  <c:v>44629.257071759261</c:v>
                </c:pt>
                <c:pt idx="2095">
                  <c:v>44629.257789351854</c:v>
                </c:pt>
                <c:pt idx="2096">
                  <c:v>44629.258518518516</c:v>
                </c:pt>
                <c:pt idx="2097">
                  <c:v>44629.259247685186</c:v>
                </c:pt>
                <c:pt idx="2098">
                  <c:v>44629.259965277779</c:v>
                </c:pt>
                <c:pt idx="2099">
                  <c:v>44629.260694444441</c:v>
                </c:pt>
                <c:pt idx="2100">
                  <c:v>44629.261423611111</c:v>
                </c:pt>
                <c:pt idx="2101">
                  <c:v>44629.262141203704</c:v>
                </c:pt>
                <c:pt idx="2102">
                  <c:v>44629.262870370374</c:v>
                </c:pt>
                <c:pt idx="2103">
                  <c:v>44629.263599537036</c:v>
                </c:pt>
                <c:pt idx="2104">
                  <c:v>44629.264317129629</c:v>
                </c:pt>
                <c:pt idx="2105">
                  <c:v>44629.265046296299</c:v>
                </c:pt>
                <c:pt idx="2106">
                  <c:v>44629.265775462962</c:v>
                </c:pt>
                <c:pt idx="2107">
                  <c:v>44629.266504629632</c:v>
                </c:pt>
                <c:pt idx="2108">
                  <c:v>44629.267222222225</c:v>
                </c:pt>
                <c:pt idx="2109">
                  <c:v>44629.267951388887</c:v>
                </c:pt>
                <c:pt idx="2110">
                  <c:v>44629.268680555557</c:v>
                </c:pt>
                <c:pt idx="2111">
                  <c:v>44629.26939814815</c:v>
                </c:pt>
                <c:pt idx="2112">
                  <c:v>44629.270127314812</c:v>
                </c:pt>
                <c:pt idx="2113">
                  <c:v>44629.270856481482</c:v>
                </c:pt>
                <c:pt idx="2114">
                  <c:v>44629.271574074075</c:v>
                </c:pt>
                <c:pt idx="2115">
                  <c:v>44629.272303240738</c:v>
                </c:pt>
                <c:pt idx="2116">
                  <c:v>44629.273032407407</c:v>
                </c:pt>
                <c:pt idx="2117">
                  <c:v>44629.27375</c:v>
                </c:pt>
                <c:pt idx="2118">
                  <c:v>44629.27447916667</c:v>
                </c:pt>
                <c:pt idx="2119">
                  <c:v>44629.275208333333</c:v>
                </c:pt>
                <c:pt idx="2120">
                  <c:v>44629.275925925926</c:v>
                </c:pt>
                <c:pt idx="2121">
                  <c:v>44629.276655092595</c:v>
                </c:pt>
                <c:pt idx="2122">
                  <c:v>44629.277384259258</c:v>
                </c:pt>
                <c:pt idx="2123">
                  <c:v>44629.278113425928</c:v>
                </c:pt>
                <c:pt idx="2124">
                  <c:v>44629.278831018521</c:v>
                </c:pt>
                <c:pt idx="2125">
                  <c:v>44629.279560185183</c:v>
                </c:pt>
                <c:pt idx="2126">
                  <c:v>44629.280277777776</c:v>
                </c:pt>
                <c:pt idx="2127">
                  <c:v>44629.281006944446</c:v>
                </c:pt>
                <c:pt idx="2128">
                  <c:v>44629.281736111108</c:v>
                </c:pt>
                <c:pt idx="2129">
                  <c:v>44629.282465277778</c:v>
                </c:pt>
                <c:pt idx="2130">
                  <c:v>44629.283182870371</c:v>
                </c:pt>
                <c:pt idx="2131">
                  <c:v>44629.283912037034</c:v>
                </c:pt>
                <c:pt idx="2132">
                  <c:v>44629.284641203703</c:v>
                </c:pt>
                <c:pt idx="2133">
                  <c:v>44629.285358796296</c:v>
                </c:pt>
                <c:pt idx="2134">
                  <c:v>44629.286087962966</c:v>
                </c:pt>
                <c:pt idx="2135">
                  <c:v>44629.286863425928</c:v>
                </c:pt>
                <c:pt idx="2136">
                  <c:v>44629.287592592591</c:v>
                </c:pt>
                <c:pt idx="2137">
                  <c:v>44629.288321759261</c:v>
                </c:pt>
                <c:pt idx="2138">
                  <c:v>44629.289039351854</c:v>
                </c:pt>
                <c:pt idx="2139">
                  <c:v>44629.289768518516</c:v>
                </c:pt>
                <c:pt idx="2140">
                  <c:v>44629.290497685186</c:v>
                </c:pt>
                <c:pt idx="2141">
                  <c:v>44629.291215277779</c:v>
                </c:pt>
                <c:pt idx="2142">
                  <c:v>44629.291944444441</c:v>
                </c:pt>
                <c:pt idx="2143">
                  <c:v>44629.292673611111</c:v>
                </c:pt>
                <c:pt idx="2144">
                  <c:v>44629.293391203704</c:v>
                </c:pt>
                <c:pt idx="2145">
                  <c:v>44629.294120370374</c:v>
                </c:pt>
                <c:pt idx="2146">
                  <c:v>44629.294849537036</c:v>
                </c:pt>
                <c:pt idx="2147">
                  <c:v>44629.295567129629</c:v>
                </c:pt>
                <c:pt idx="2148">
                  <c:v>44629.296296296299</c:v>
                </c:pt>
                <c:pt idx="2149">
                  <c:v>44629.297013888892</c:v>
                </c:pt>
                <c:pt idx="2150">
                  <c:v>44629.297743055555</c:v>
                </c:pt>
                <c:pt idx="2151">
                  <c:v>44629.298472222225</c:v>
                </c:pt>
                <c:pt idx="2152">
                  <c:v>44629.299189814818</c:v>
                </c:pt>
                <c:pt idx="2153">
                  <c:v>44629.29991898148</c:v>
                </c:pt>
                <c:pt idx="2154">
                  <c:v>44629.30064814815</c:v>
                </c:pt>
                <c:pt idx="2155">
                  <c:v>44629.301365740743</c:v>
                </c:pt>
                <c:pt idx="2156">
                  <c:v>44629.302152777775</c:v>
                </c:pt>
                <c:pt idx="2157">
                  <c:v>44629.302870370368</c:v>
                </c:pt>
                <c:pt idx="2158">
                  <c:v>44629.303599537037</c:v>
                </c:pt>
                <c:pt idx="2159">
                  <c:v>44629.304328703707</c:v>
                </c:pt>
                <c:pt idx="2160">
                  <c:v>44629.305046296293</c:v>
                </c:pt>
                <c:pt idx="2161">
                  <c:v>44629.305775462963</c:v>
                </c:pt>
                <c:pt idx="2162">
                  <c:v>44629.306493055556</c:v>
                </c:pt>
                <c:pt idx="2163">
                  <c:v>44629.307222222225</c:v>
                </c:pt>
                <c:pt idx="2164">
                  <c:v>44629.307951388888</c:v>
                </c:pt>
                <c:pt idx="2165">
                  <c:v>44629.308668981481</c:v>
                </c:pt>
                <c:pt idx="2166">
                  <c:v>44629.309398148151</c:v>
                </c:pt>
                <c:pt idx="2167">
                  <c:v>44629.310127314813</c:v>
                </c:pt>
                <c:pt idx="2168">
                  <c:v>44629.310844907406</c:v>
                </c:pt>
                <c:pt idx="2169">
                  <c:v>44629.311574074076</c:v>
                </c:pt>
                <c:pt idx="2170">
                  <c:v>44629.312303240738</c:v>
                </c:pt>
                <c:pt idx="2171">
                  <c:v>44629.313020833331</c:v>
                </c:pt>
                <c:pt idx="2172">
                  <c:v>44629.313750000001</c:v>
                </c:pt>
                <c:pt idx="2173">
                  <c:v>44629.314479166664</c:v>
                </c:pt>
                <c:pt idx="2174">
                  <c:v>44629.315196759257</c:v>
                </c:pt>
                <c:pt idx="2175">
                  <c:v>44629.315925925926</c:v>
                </c:pt>
                <c:pt idx="2176">
                  <c:v>44629.316655092596</c:v>
                </c:pt>
                <c:pt idx="2177">
                  <c:v>44629.317372685182</c:v>
                </c:pt>
                <c:pt idx="2178">
                  <c:v>44629.318101851852</c:v>
                </c:pt>
                <c:pt idx="2179">
                  <c:v>44629.318831018521</c:v>
                </c:pt>
                <c:pt idx="2180">
                  <c:v>44629.319560185184</c:v>
                </c:pt>
                <c:pt idx="2181">
                  <c:v>44629.320277777777</c:v>
                </c:pt>
                <c:pt idx="2182">
                  <c:v>44629.321053240739</c:v>
                </c:pt>
                <c:pt idx="2183">
                  <c:v>44629.321782407409</c:v>
                </c:pt>
                <c:pt idx="2184">
                  <c:v>44629.322511574072</c:v>
                </c:pt>
                <c:pt idx="2185">
                  <c:v>44629.323229166665</c:v>
                </c:pt>
                <c:pt idx="2186">
                  <c:v>44629.323958333334</c:v>
                </c:pt>
                <c:pt idx="2187">
                  <c:v>44629.324687499997</c:v>
                </c:pt>
                <c:pt idx="2188">
                  <c:v>44629.325462962966</c:v>
                </c:pt>
                <c:pt idx="2189">
                  <c:v>44629.326192129629</c:v>
                </c:pt>
                <c:pt idx="2190">
                  <c:v>44629.326909722222</c:v>
                </c:pt>
                <c:pt idx="2191">
                  <c:v>44629.327638888892</c:v>
                </c:pt>
                <c:pt idx="2192">
                  <c:v>44629.328368055554</c:v>
                </c:pt>
                <c:pt idx="2193">
                  <c:v>44629.329085648147</c:v>
                </c:pt>
                <c:pt idx="2194">
                  <c:v>44629.329814814817</c:v>
                </c:pt>
                <c:pt idx="2195">
                  <c:v>44629.330543981479</c:v>
                </c:pt>
                <c:pt idx="2196">
                  <c:v>44629.331261574072</c:v>
                </c:pt>
                <c:pt idx="2197">
                  <c:v>44629.331990740742</c:v>
                </c:pt>
                <c:pt idx="2198">
                  <c:v>44629.332719907405</c:v>
                </c:pt>
                <c:pt idx="2199">
                  <c:v>44629.333495370367</c:v>
                </c:pt>
                <c:pt idx="2200">
                  <c:v>44629.33421296296</c:v>
                </c:pt>
                <c:pt idx="2201">
                  <c:v>44629.33494212963</c:v>
                </c:pt>
                <c:pt idx="2202">
                  <c:v>44629.3356712963</c:v>
                </c:pt>
                <c:pt idx="2203">
                  <c:v>44629.336388888885</c:v>
                </c:pt>
                <c:pt idx="2204">
                  <c:v>44629.337118055555</c:v>
                </c:pt>
                <c:pt idx="2205">
                  <c:v>44629.337847222225</c:v>
                </c:pt>
                <c:pt idx="2206">
                  <c:v>44629.338564814818</c:v>
                </c:pt>
                <c:pt idx="2207">
                  <c:v>44629.33929398148</c:v>
                </c:pt>
                <c:pt idx="2208">
                  <c:v>44629.34002314815</c:v>
                </c:pt>
                <c:pt idx="2209">
                  <c:v>44629.340752314813</c:v>
                </c:pt>
                <c:pt idx="2210">
                  <c:v>44629.341469907406</c:v>
                </c:pt>
                <c:pt idx="2211">
                  <c:v>44629.342199074075</c:v>
                </c:pt>
                <c:pt idx="2212">
                  <c:v>44629.342928240738</c:v>
                </c:pt>
                <c:pt idx="2213">
                  <c:v>44629.343645833331</c:v>
                </c:pt>
                <c:pt idx="2214">
                  <c:v>44629.344375000001</c:v>
                </c:pt>
                <c:pt idx="2215">
                  <c:v>44629.345104166663</c:v>
                </c:pt>
                <c:pt idx="2216">
                  <c:v>44629.345821759256</c:v>
                </c:pt>
                <c:pt idx="2217">
                  <c:v>44629.346550925926</c:v>
                </c:pt>
                <c:pt idx="2218">
                  <c:v>44629.347280092596</c:v>
                </c:pt>
                <c:pt idx="2219">
                  <c:v>44629.347997685189</c:v>
                </c:pt>
                <c:pt idx="2220">
                  <c:v>44629.348773148151</c:v>
                </c:pt>
                <c:pt idx="2221">
                  <c:v>44629.349502314813</c:v>
                </c:pt>
                <c:pt idx="2222">
                  <c:v>44629.350231481483</c:v>
                </c:pt>
                <c:pt idx="2223">
                  <c:v>44629.350949074076</c:v>
                </c:pt>
                <c:pt idx="2224">
                  <c:v>44629.351678240739</c:v>
                </c:pt>
                <c:pt idx="2225">
                  <c:v>44629.352407407408</c:v>
                </c:pt>
                <c:pt idx="2226">
                  <c:v>44629.353125000001</c:v>
                </c:pt>
                <c:pt idx="2227">
                  <c:v>44629.353854166664</c:v>
                </c:pt>
                <c:pt idx="2228">
                  <c:v>44629.354583333334</c:v>
                </c:pt>
                <c:pt idx="2229">
                  <c:v>44629.355300925927</c:v>
                </c:pt>
                <c:pt idx="2230">
                  <c:v>44629.356030092589</c:v>
                </c:pt>
                <c:pt idx="2231">
                  <c:v>44629.356759259259</c:v>
                </c:pt>
                <c:pt idx="2232">
                  <c:v>44629.357476851852</c:v>
                </c:pt>
                <c:pt idx="2233">
                  <c:v>44629.358206018522</c:v>
                </c:pt>
                <c:pt idx="2234">
                  <c:v>44629.358935185184</c:v>
                </c:pt>
                <c:pt idx="2235">
                  <c:v>44629.359664351854</c:v>
                </c:pt>
                <c:pt idx="2236">
                  <c:v>44629.360381944447</c:v>
                </c:pt>
                <c:pt idx="2237">
                  <c:v>44629.361111111109</c:v>
                </c:pt>
                <c:pt idx="2238">
                  <c:v>44629.361840277779</c:v>
                </c:pt>
                <c:pt idx="2239">
                  <c:v>44629.362557870372</c:v>
                </c:pt>
                <c:pt idx="2240">
                  <c:v>44629.363287037035</c:v>
                </c:pt>
                <c:pt idx="2241">
                  <c:v>44629.364062499997</c:v>
                </c:pt>
                <c:pt idx="2242">
                  <c:v>44629.364791666667</c:v>
                </c:pt>
                <c:pt idx="2243">
                  <c:v>44629.36550925926</c:v>
                </c:pt>
                <c:pt idx="2244">
                  <c:v>44629.366238425922</c:v>
                </c:pt>
                <c:pt idx="2245">
                  <c:v>44629.366967592592</c:v>
                </c:pt>
                <c:pt idx="2246">
                  <c:v>44629.367685185185</c:v>
                </c:pt>
                <c:pt idx="2247">
                  <c:v>44629.368414351855</c:v>
                </c:pt>
                <c:pt idx="2248">
                  <c:v>44629.369143518517</c:v>
                </c:pt>
                <c:pt idx="2249">
                  <c:v>44629.36986111111</c:v>
                </c:pt>
                <c:pt idx="2250">
                  <c:v>44629.37059027778</c:v>
                </c:pt>
                <c:pt idx="2251">
                  <c:v>44629.371319444443</c:v>
                </c:pt>
                <c:pt idx="2252">
                  <c:v>44629.372037037036</c:v>
                </c:pt>
                <c:pt idx="2253">
                  <c:v>44629.372766203705</c:v>
                </c:pt>
                <c:pt idx="2254">
                  <c:v>44629.373495370368</c:v>
                </c:pt>
                <c:pt idx="2255">
                  <c:v>44629.374212962961</c:v>
                </c:pt>
                <c:pt idx="2256">
                  <c:v>44629.374942129631</c:v>
                </c:pt>
                <c:pt idx="2257">
                  <c:v>44629.375671296293</c:v>
                </c:pt>
                <c:pt idx="2258">
                  <c:v>44629.376388888886</c:v>
                </c:pt>
                <c:pt idx="2259">
                  <c:v>44629.377118055556</c:v>
                </c:pt>
                <c:pt idx="2260">
                  <c:v>44629.377847222226</c:v>
                </c:pt>
                <c:pt idx="2261">
                  <c:v>44629.378564814811</c:v>
                </c:pt>
                <c:pt idx="2262">
                  <c:v>44629.379351851851</c:v>
                </c:pt>
                <c:pt idx="2263">
                  <c:v>44629.380069444444</c:v>
                </c:pt>
                <c:pt idx="2264">
                  <c:v>44629.380798611113</c:v>
                </c:pt>
                <c:pt idx="2265">
                  <c:v>44629.381527777776</c:v>
                </c:pt>
                <c:pt idx="2266">
                  <c:v>44629.382245370369</c:v>
                </c:pt>
                <c:pt idx="2267">
                  <c:v>44629.382974537039</c:v>
                </c:pt>
                <c:pt idx="2268">
                  <c:v>44629.383703703701</c:v>
                </c:pt>
                <c:pt idx="2269">
                  <c:v>44629.384421296294</c:v>
                </c:pt>
                <c:pt idx="2270">
                  <c:v>44629.385150462964</c:v>
                </c:pt>
                <c:pt idx="2271">
                  <c:v>44629.385879629626</c:v>
                </c:pt>
                <c:pt idx="2272">
                  <c:v>44629.386597222219</c:v>
                </c:pt>
                <c:pt idx="2273">
                  <c:v>44629.387372685182</c:v>
                </c:pt>
                <c:pt idx="2274">
                  <c:v>44629.388101851851</c:v>
                </c:pt>
                <c:pt idx="2275">
                  <c:v>44629.388831018521</c:v>
                </c:pt>
                <c:pt idx="2276">
                  <c:v>44629.389548611114</c:v>
                </c:pt>
                <c:pt idx="2277">
                  <c:v>44629.390277777777</c:v>
                </c:pt>
                <c:pt idx="2278">
                  <c:v>44629.391006944446</c:v>
                </c:pt>
                <c:pt idx="2279">
                  <c:v>44629.391736111109</c:v>
                </c:pt>
                <c:pt idx="2280">
                  <c:v>44629.392453703702</c:v>
                </c:pt>
                <c:pt idx="2281">
                  <c:v>44629.393182870372</c:v>
                </c:pt>
                <c:pt idx="2282">
                  <c:v>44629.393900462965</c:v>
                </c:pt>
                <c:pt idx="2283">
                  <c:v>44629.394629629627</c:v>
                </c:pt>
                <c:pt idx="2284">
                  <c:v>44629.395358796297</c:v>
                </c:pt>
                <c:pt idx="2285">
                  <c:v>44629.39607638889</c:v>
                </c:pt>
                <c:pt idx="2286">
                  <c:v>44629.396805555552</c:v>
                </c:pt>
                <c:pt idx="2287">
                  <c:v>44629.397534722222</c:v>
                </c:pt>
                <c:pt idx="2288">
                  <c:v>44629.398263888892</c:v>
                </c:pt>
                <c:pt idx="2289">
                  <c:v>44629.398981481485</c:v>
                </c:pt>
                <c:pt idx="2290">
                  <c:v>44629.399710648147</c:v>
                </c:pt>
                <c:pt idx="2291">
                  <c:v>44629.40042824074</c:v>
                </c:pt>
                <c:pt idx="2292">
                  <c:v>44629.40115740741</c:v>
                </c:pt>
                <c:pt idx="2293">
                  <c:v>44629.401886574073</c:v>
                </c:pt>
                <c:pt idx="2294">
                  <c:v>44629.402615740742</c:v>
                </c:pt>
                <c:pt idx="2295">
                  <c:v>44629.403333333335</c:v>
                </c:pt>
                <c:pt idx="2296">
                  <c:v>44629.404062499998</c:v>
                </c:pt>
                <c:pt idx="2297">
                  <c:v>44629.404791666668</c:v>
                </c:pt>
                <c:pt idx="2298">
                  <c:v>44629.405509259261</c:v>
                </c:pt>
                <c:pt idx="2299">
                  <c:v>44629.406238425923</c:v>
                </c:pt>
                <c:pt idx="2300">
                  <c:v>44629.406956018516</c:v>
                </c:pt>
                <c:pt idx="2301">
                  <c:v>44629.407685185186</c:v>
                </c:pt>
                <c:pt idx="2302">
                  <c:v>44629.408414351848</c:v>
                </c:pt>
                <c:pt idx="2303">
                  <c:v>44629.409143518518</c:v>
                </c:pt>
                <c:pt idx="2304">
                  <c:v>44629.409861111111</c:v>
                </c:pt>
                <c:pt idx="2305">
                  <c:v>44629.410590277781</c:v>
                </c:pt>
                <c:pt idx="2306">
                  <c:v>44629.411319444444</c:v>
                </c:pt>
                <c:pt idx="2307">
                  <c:v>44629.412037037036</c:v>
                </c:pt>
                <c:pt idx="2308">
                  <c:v>44629.412766203706</c:v>
                </c:pt>
                <c:pt idx="2309">
                  <c:v>44629.413495370369</c:v>
                </c:pt>
                <c:pt idx="2310">
                  <c:v>44629.414212962962</c:v>
                </c:pt>
                <c:pt idx="2311">
                  <c:v>44629.414942129632</c:v>
                </c:pt>
                <c:pt idx="2312">
                  <c:v>44629.415671296294</c:v>
                </c:pt>
                <c:pt idx="2313">
                  <c:v>44629.416388888887</c:v>
                </c:pt>
                <c:pt idx="2314">
                  <c:v>44629.417118055557</c:v>
                </c:pt>
                <c:pt idx="2315">
                  <c:v>44629.417847222219</c:v>
                </c:pt>
                <c:pt idx="2316">
                  <c:v>44629.418564814812</c:v>
                </c:pt>
                <c:pt idx="2317">
                  <c:v>44629.419293981482</c:v>
                </c:pt>
                <c:pt idx="2318">
                  <c:v>44629.420023148145</c:v>
                </c:pt>
                <c:pt idx="2319">
                  <c:v>44629.420740740738</c:v>
                </c:pt>
                <c:pt idx="2320">
                  <c:v>44629.421469907407</c:v>
                </c:pt>
                <c:pt idx="2321">
                  <c:v>44629.422199074077</c:v>
                </c:pt>
                <c:pt idx="2322">
                  <c:v>44629.42291666667</c:v>
                </c:pt>
                <c:pt idx="2323">
                  <c:v>44629.423645833333</c:v>
                </c:pt>
                <c:pt idx="2324">
                  <c:v>44629.424375000002</c:v>
                </c:pt>
                <c:pt idx="2325">
                  <c:v>44629.425092592595</c:v>
                </c:pt>
                <c:pt idx="2326">
                  <c:v>44629.425821759258</c:v>
                </c:pt>
                <c:pt idx="2327">
                  <c:v>44629.426550925928</c:v>
                </c:pt>
                <c:pt idx="2328">
                  <c:v>44629.427268518521</c:v>
                </c:pt>
                <c:pt idx="2329">
                  <c:v>44629.428043981483</c:v>
                </c:pt>
                <c:pt idx="2330">
                  <c:v>44629.428773148145</c:v>
                </c:pt>
                <c:pt idx="2331">
                  <c:v>44629.429502314815</c:v>
                </c:pt>
                <c:pt idx="2332">
                  <c:v>44629.430219907408</c:v>
                </c:pt>
                <c:pt idx="2333">
                  <c:v>44629.430949074071</c:v>
                </c:pt>
                <c:pt idx="2334">
                  <c:v>44629.43167824074</c:v>
                </c:pt>
                <c:pt idx="2335">
                  <c:v>44629.432395833333</c:v>
                </c:pt>
                <c:pt idx="2336">
                  <c:v>44629.433125000003</c:v>
                </c:pt>
                <c:pt idx="2337">
                  <c:v>44629.433854166666</c:v>
                </c:pt>
                <c:pt idx="2338">
                  <c:v>44629.434571759259</c:v>
                </c:pt>
                <c:pt idx="2339">
                  <c:v>44629.435300925928</c:v>
                </c:pt>
                <c:pt idx="2340">
                  <c:v>44629.436030092591</c:v>
                </c:pt>
                <c:pt idx="2341">
                  <c:v>44629.436747685184</c:v>
                </c:pt>
                <c:pt idx="2342">
                  <c:v>44629.437476851854</c:v>
                </c:pt>
                <c:pt idx="2343">
                  <c:v>44629.438206018516</c:v>
                </c:pt>
                <c:pt idx="2344">
                  <c:v>44629.438935185186</c:v>
                </c:pt>
                <c:pt idx="2345">
                  <c:v>44629.439710648148</c:v>
                </c:pt>
                <c:pt idx="2346">
                  <c:v>44629.440428240741</c:v>
                </c:pt>
                <c:pt idx="2347">
                  <c:v>44629.441157407404</c:v>
                </c:pt>
                <c:pt idx="2348">
                  <c:v>44629.441886574074</c:v>
                </c:pt>
                <c:pt idx="2349">
                  <c:v>44629.442604166667</c:v>
                </c:pt>
                <c:pt idx="2350">
                  <c:v>44629.443333333336</c:v>
                </c:pt>
                <c:pt idx="2351">
                  <c:v>44629.444062499999</c:v>
                </c:pt>
                <c:pt idx="2352">
                  <c:v>44629.444780092592</c:v>
                </c:pt>
                <c:pt idx="2353">
                  <c:v>44629.445509259262</c:v>
                </c:pt>
                <c:pt idx="2354">
                  <c:v>44629.446238425924</c:v>
                </c:pt>
                <c:pt idx="2355">
                  <c:v>44629.446956018517</c:v>
                </c:pt>
                <c:pt idx="2356">
                  <c:v>44629.447685185187</c:v>
                </c:pt>
                <c:pt idx="2357">
                  <c:v>44629.448414351849</c:v>
                </c:pt>
                <c:pt idx="2358">
                  <c:v>44629.449131944442</c:v>
                </c:pt>
                <c:pt idx="2359">
                  <c:v>44629.449861111112</c:v>
                </c:pt>
                <c:pt idx="2360">
                  <c:v>44629.450590277775</c:v>
                </c:pt>
                <c:pt idx="2361">
                  <c:v>44629.451307870368</c:v>
                </c:pt>
                <c:pt idx="2362">
                  <c:v>44629.452037037037</c:v>
                </c:pt>
                <c:pt idx="2363">
                  <c:v>44629.452766203707</c:v>
                </c:pt>
                <c:pt idx="2364">
                  <c:v>44629.453483796293</c:v>
                </c:pt>
                <c:pt idx="2365">
                  <c:v>44629.454212962963</c:v>
                </c:pt>
                <c:pt idx="2366">
                  <c:v>44629.454942129632</c:v>
                </c:pt>
                <c:pt idx="2367">
                  <c:v>44629.455659722225</c:v>
                </c:pt>
                <c:pt idx="2368">
                  <c:v>44629.456388888888</c:v>
                </c:pt>
                <c:pt idx="2369">
                  <c:v>44629.457118055558</c:v>
                </c:pt>
                <c:pt idx="2370">
                  <c:v>44629.457835648151</c:v>
                </c:pt>
                <c:pt idx="2371">
                  <c:v>44629.458564814813</c:v>
                </c:pt>
                <c:pt idx="2372">
                  <c:v>44629.459293981483</c:v>
                </c:pt>
                <c:pt idx="2373">
                  <c:v>44629.460011574076</c:v>
                </c:pt>
                <c:pt idx="2374">
                  <c:v>44629.460740740738</c:v>
                </c:pt>
                <c:pt idx="2375">
                  <c:v>44629.461469907408</c:v>
                </c:pt>
                <c:pt idx="2376">
                  <c:v>44629.462199074071</c:v>
                </c:pt>
                <c:pt idx="2377">
                  <c:v>44629.462916666664</c:v>
                </c:pt>
                <c:pt idx="2378">
                  <c:v>44629.463645833333</c:v>
                </c:pt>
                <c:pt idx="2379">
                  <c:v>44629.464363425926</c:v>
                </c:pt>
                <c:pt idx="2380">
                  <c:v>44629.465092592596</c:v>
                </c:pt>
                <c:pt idx="2381">
                  <c:v>44629.465821759259</c:v>
                </c:pt>
                <c:pt idx="2382">
                  <c:v>44629.466550925928</c:v>
                </c:pt>
                <c:pt idx="2383">
                  <c:v>44629.467268518521</c:v>
                </c:pt>
                <c:pt idx="2384">
                  <c:v>44629.467997685184</c:v>
                </c:pt>
                <c:pt idx="2385">
                  <c:v>44629.468726851854</c:v>
                </c:pt>
                <c:pt idx="2386">
                  <c:v>44629.469444444447</c:v>
                </c:pt>
                <c:pt idx="2387">
                  <c:v>44629.470173611109</c:v>
                </c:pt>
                <c:pt idx="2388">
                  <c:v>44629.470891203702</c:v>
                </c:pt>
                <c:pt idx="2389">
                  <c:v>44629.471620370372</c:v>
                </c:pt>
                <c:pt idx="2390">
                  <c:v>44629.472349537034</c:v>
                </c:pt>
                <c:pt idx="2391">
                  <c:v>44629.473067129627</c:v>
                </c:pt>
                <c:pt idx="2392">
                  <c:v>44629.473796296297</c:v>
                </c:pt>
                <c:pt idx="2393">
                  <c:v>44629.47452546296</c:v>
                </c:pt>
                <c:pt idx="2394">
                  <c:v>44629.475254629629</c:v>
                </c:pt>
                <c:pt idx="2395">
                  <c:v>44629.475972222222</c:v>
                </c:pt>
                <c:pt idx="2396">
                  <c:v>44629.476701388892</c:v>
                </c:pt>
                <c:pt idx="2397">
                  <c:v>44629.477418981478</c:v>
                </c:pt>
                <c:pt idx="2398">
                  <c:v>44629.478148148148</c:v>
                </c:pt>
                <c:pt idx="2399">
                  <c:v>44629.478877314818</c:v>
                </c:pt>
                <c:pt idx="2400">
                  <c:v>44629.479594907411</c:v>
                </c:pt>
                <c:pt idx="2401">
                  <c:v>44629.480324074073</c:v>
                </c:pt>
                <c:pt idx="2402">
                  <c:v>44629.481053240743</c:v>
                </c:pt>
                <c:pt idx="2403">
                  <c:v>44629.481770833336</c:v>
                </c:pt>
                <c:pt idx="2404">
                  <c:v>44629.482499999998</c:v>
                </c:pt>
                <c:pt idx="2405">
                  <c:v>44629.483229166668</c:v>
                </c:pt>
                <c:pt idx="2406">
                  <c:v>44629.483946759261</c:v>
                </c:pt>
                <c:pt idx="2407">
                  <c:v>44629.484675925924</c:v>
                </c:pt>
                <c:pt idx="2408">
                  <c:v>44629.485405092593</c:v>
                </c:pt>
                <c:pt idx="2409">
                  <c:v>44629.486122685186</c:v>
                </c:pt>
                <c:pt idx="2410">
                  <c:v>44629.486851851849</c:v>
                </c:pt>
                <c:pt idx="2411">
                  <c:v>44629.487627314818</c:v>
                </c:pt>
                <c:pt idx="2412">
                  <c:v>44629.488356481481</c:v>
                </c:pt>
                <c:pt idx="2413">
                  <c:v>44629.489085648151</c:v>
                </c:pt>
                <c:pt idx="2414">
                  <c:v>44629.489803240744</c:v>
                </c:pt>
                <c:pt idx="2415">
                  <c:v>44629.490532407406</c:v>
                </c:pt>
                <c:pt idx="2416">
                  <c:v>44629.491261574076</c:v>
                </c:pt>
                <c:pt idx="2417">
                  <c:v>44629.491979166669</c:v>
                </c:pt>
                <c:pt idx="2418">
                  <c:v>44629.492708333331</c:v>
                </c:pt>
                <c:pt idx="2419">
                  <c:v>44629.493437500001</c:v>
                </c:pt>
                <c:pt idx="2420">
                  <c:v>44629.494166666664</c:v>
                </c:pt>
                <c:pt idx="2421">
                  <c:v>44629.494884259257</c:v>
                </c:pt>
                <c:pt idx="2422">
                  <c:v>44629.495613425926</c:v>
                </c:pt>
                <c:pt idx="2423">
                  <c:v>44629.496331018519</c:v>
                </c:pt>
                <c:pt idx="2424">
                  <c:v>44629.497060185182</c:v>
                </c:pt>
                <c:pt idx="2425">
                  <c:v>44629.497789351852</c:v>
                </c:pt>
                <c:pt idx="2426">
                  <c:v>44629.498506944445</c:v>
                </c:pt>
                <c:pt idx="2427">
                  <c:v>44629.499236111114</c:v>
                </c:pt>
                <c:pt idx="2428">
                  <c:v>44629.499965277777</c:v>
                </c:pt>
                <c:pt idx="2429">
                  <c:v>44629.500694444447</c:v>
                </c:pt>
                <c:pt idx="2430">
                  <c:v>44629.50141203704</c:v>
                </c:pt>
                <c:pt idx="2431">
                  <c:v>44629.502141203702</c:v>
                </c:pt>
                <c:pt idx="2432">
                  <c:v>44629.502916666665</c:v>
                </c:pt>
                <c:pt idx="2433">
                  <c:v>44629.503645833334</c:v>
                </c:pt>
                <c:pt idx="2434">
                  <c:v>44629.504363425927</c:v>
                </c:pt>
                <c:pt idx="2435">
                  <c:v>44629.50509259259</c:v>
                </c:pt>
                <c:pt idx="2436">
                  <c:v>44629.50582175926</c:v>
                </c:pt>
                <c:pt idx="2437">
                  <c:v>44629.506539351853</c:v>
                </c:pt>
                <c:pt idx="2438">
                  <c:v>44629.507268518515</c:v>
                </c:pt>
                <c:pt idx="2439">
                  <c:v>44629.507997685185</c:v>
                </c:pt>
                <c:pt idx="2440">
                  <c:v>44629.508715277778</c:v>
                </c:pt>
                <c:pt idx="2441">
                  <c:v>44629.509444444448</c:v>
                </c:pt>
                <c:pt idx="2442">
                  <c:v>44629.51017361111</c:v>
                </c:pt>
                <c:pt idx="2443">
                  <c:v>44629.510891203703</c:v>
                </c:pt>
                <c:pt idx="2444">
                  <c:v>44629.511620370373</c:v>
                </c:pt>
                <c:pt idx="2445">
                  <c:v>44629.512349537035</c:v>
                </c:pt>
                <c:pt idx="2446">
                  <c:v>44629.513067129628</c:v>
                </c:pt>
                <c:pt idx="2447">
                  <c:v>44629.513796296298</c:v>
                </c:pt>
                <c:pt idx="2448">
                  <c:v>44629.514525462961</c:v>
                </c:pt>
                <c:pt idx="2449">
                  <c:v>44629.515243055554</c:v>
                </c:pt>
                <c:pt idx="2450">
                  <c:v>44629.515972222223</c:v>
                </c:pt>
                <c:pt idx="2451">
                  <c:v>44629.516701388886</c:v>
                </c:pt>
                <c:pt idx="2452">
                  <c:v>44629.517418981479</c:v>
                </c:pt>
                <c:pt idx="2453">
                  <c:v>44629.518148148149</c:v>
                </c:pt>
                <c:pt idx="2454">
                  <c:v>44629.518877314818</c:v>
                </c:pt>
                <c:pt idx="2455">
                  <c:v>44629.519594907404</c:v>
                </c:pt>
                <c:pt idx="2456">
                  <c:v>44629.520324074074</c:v>
                </c:pt>
                <c:pt idx="2457">
                  <c:v>44629.521053240744</c:v>
                </c:pt>
                <c:pt idx="2458">
                  <c:v>44629.521770833337</c:v>
                </c:pt>
                <c:pt idx="2459">
                  <c:v>44629.522499999999</c:v>
                </c:pt>
                <c:pt idx="2460">
                  <c:v>44629.523229166669</c:v>
                </c:pt>
                <c:pt idx="2461">
                  <c:v>44629.523946759262</c:v>
                </c:pt>
                <c:pt idx="2462">
                  <c:v>44629.524675925924</c:v>
                </c:pt>
                <c:pt idx="2463">
                  <c:v>44629.525405092594</c:v>
                </c:pt>
                <c:pt idx="2464">
                  <c:v>44629.526122685187</c:v>
                </c:pt>
                <c:pt idx="2465">
                  <c:v>44629.52685185185</c:v>
                </c:pt>
                <c:pt idx="2466">
                  <c:v>44629.527581018519</c:v>
                </c:pt>
                <c:pt idx="2467">
                  <c:v>44629.528298611112</c:v>
                </c:pt>
                <c:pt idx="2468">
                  <c:v>44629.529027777775</c:v>
                </c:pt>
                <c:pt idx="2469">
                  <c:v>44629.529756944445</c:v>
                </c:pt>
                <c:pt idx="2470">
                  <c:v>44629.530474537038</c:v>
                </c:pt>
                <c:pt idx="2471">
                  <c:v>44629.5312037037</c:v>
                </c:pt>
                <c:pt idx="2472">
                  <c:v>44629.53193287037</c:v>
                </c:pt>
                <c:pt idx="2473">
                  <c:v>44629.532650462963</c:v>
                </c:pt>
                <c:pt idx="2474">
                  <c:v>44629.533379629633</c:v>
                </c:pt>
                <c:pt idx="2475">
                  <c:v>44629.534108796295</c:v>
                </c:pt>
                <c:pt idx="2476">
                  <c:v>44629.534826388888</c:v>
                </c:pt>
                <c:pt idx="2477">
                  <c:v>44629.535555555558</c:v>
                </c:pt>
                <c:pt idx="2478">
                  <c:v>44629.53628472222</c:v>
                </c:pt>
                <c:pt idx="2479">
                  <c:v>44629.537002314813</c:v>
                </c:pt>
                <c:pt idx="2480">
                  <c:v>44629.537731481483</c:v>
                </c:pt>
                <c:pt idx="2481">
                  <c:v>44629.538460648146</c:v>
                </c:pt>
                <c:pt idx="2482">
                  <c:v>44629.539178240739</c:v>
                </c:pt>
                <c:pt idx="2483">
                  <c:v>44629.539907407408</c:v>
                </c:pt>
                <c:pt idx="2484">
                  <c:v>44629.540636574071</c:v>
                </c:pt>
                <c:pt idx="2485">
                  <c:v>44629.541354166664</c:v>
                </c:pt>
                <c:pt idx="2486">
                  <c:v>44629.542083333334</c:v>
                </c:pt>
                <c:pt idx="2487">
                  <c:v>44629.542812500003</c:v>
                </c:pt>
                <c:pt idx="2488">
                  <c:v>44629.543530092589</c:v>
                </c:pt>
                <c:pt idx="2489">
                  <c:v>44629.544259259259</c:v>
                </c:pt>
                <c:pt idx="2490">
                  <c:v>44629.544988425929</c:v>
                </c:pt>
                <c:pt idx="2491">
                  <c:v>44629.545717592591</c:v>
                </c:pt>
                <c:pt idx="2492">
                  <c:v>44629.546435185184</c:v>
                </c:pt>
                <c:pt idx="2493">
                  <c:v>44629.547164351854</c:v>
                </c:pt>
                <c:pt idx="2494">
                  <c:v>44629.547881944447</c:v>
                </c:pt>
                <c:pt idx="2495">
                  <c:v>44629.548611111109</c:v>
                </c:pt>
                <c:pt idx="2496">
                  <c:v>44629.549340277779</c:v>
                </c:pt>
                <c:pt idx="2497">
                  <c:v>44629.550069444442</c:v>
                </c:pt>
                <c:pt idx="2498">
                  <c:v>44629.550787037035</c:v>
                </c:pt>
                <c:pt idx="2499">
                  <c:v>44629.551516203705</c:v>
                </c:pt>
                <c:pt idx="2500">
                  <c:v>44629.552245370367</c:v>
                </c:pt>
                <c:pt idx="2501">
                  <c:v>44629.55296296296</c:v>
                </c:pt>
                <c:pt idx="2502">
                  <c:v>44629.55369212963</c:v>
                </c:pt>
                <c:pt idx="2503">
                  <c:v>44629.5544212963</c:v>
                </c:pt>
                <c:pt idx="2504">
                  <c:v>44629.555138888885</c:v>
                </c:pt>
                <c:pt idx="2505">
                  <c:v>44629.555868055555</c:v>
                </c:pt>
                <c:pt idx="2506">
                  <c:v>44629.556597222225</c:v>
                </c:pt>
                <c:pt idx="2507">
                  <c:v>44629.557314814818</c:v>
                </c:pt>
                <c:pt idx="2508">
                  <c:v>44629.55804398148</c:v>
                </c:pt>
                <c:pt idx="2509">
                  <c:v>44629.55877314815</c:v>
                </c:pt>
                <c:pt idx="2510">
                  <c:v>44629.559490740743</c:v>
                </c:pt>
                <c:pt idx="2511">
                  <c:v>44629.560219907406</c:v>
                </c:pt>
                <c:pt idx="2512">
                  <c:v>44629.560949074075</c:v>
                </c:pt>
                <c:pt idx="2513">
                  <c:v>44629.561666666668</c:v>
                </c:pt>
                <c:pt idx="2514">
                  <c:v>44629.562395833331</c:v>
                </c:pt>
                <c:pt idx="2515">
                  <c:v>44629.563125000001</c:v>
                </c:pt>
                <c:pt idx="2516">
                  <c:v>44629.563842592594</c:v>
                </c:pt>
                <c:pt idx="2517">
                  <c:v>44629.564571759256</c:v>
                </c:pt>
                <c:pt idx="2518">
                  <c:v>44629.565300925926</c:v>
                </c:pt>
                <c:pt idx="2519">
                  <c:v>44629.566018518519</c:v>
                </c:pt>
                <c:pt idx="2520">
                  <c:v>44629.566747685189</c:v>
                </c:pt>
                <c:pt idx="2521">
                  <c:v>44629.567476851851</c:v>
                </c:pt>
                <c:pt idx="2522">
                  <c:v>44629.568194444444</c:v>
                </c:pt>
                <c:pt idx="2523">
                  <c:v>44629.568923611114</c:v>
                </c:pt>
                <c:pt idx="2524">
                  <c:v>44629.569652777776</c:v>
                </c:pt>
                <c:pt idx="2525">
                  <c:v>44629.570370370369</c:v>
                </c:pt>
                <c:pt idx="2526">
                  <c:v>44629.571099537039</c:v>
                </c:pt>
                <c:pt idx="2527">
                  <c:v>44629.571828703702</c:v>
                </c:pt>
                <c:pt idx="2528">
                  <c:v>44629.572546296295</c:v>
                </c:pt>
                <c:pt idx="2529">
                  <c:v>44629.573275462964</c:v>
                </c:pt>
                <c:pt idx="2530">
                  <c:v>44629.574004629627</c:v>
                </c:pt>
                <c:pt idx="2531">
                  <c:v>44629.57472222222</c:v>
                </c:pt>
                <c:pt idx="2532">
                  <c:v>44629.57545138889</c:v>
                </c:pt>
                <c:pt idx="2533">
                  <c:v>44629.576180555552</c:v>
                </c:pt>
                <c:pt idx="2534">
                  <c:v>44629.576898148145</c:v>
                </c:pt>
                <c:pt idx="2535">
                  <c:v>44629.577627314815</c:v>
                </c:pt>
                <c:pt idx="2536">
                  <c:v>44629.578344907408</c:v>
                </c:pt>
                <c:pt idx="2537">
                  <c:v>44629.579074074078</c:v>
                </c:pt>
                <c:pt idx="2538">
                  <c:v>44629.57980324074</c:v>
                </c:pt>
                <c:pt idx="2539">
                  <c:v>44629.58053240741</c:v>
                </c:pt>
                <c:pt idx="2540">
                  <c:v>44629.581250000003</c:v>
                </c:pt>
                <c:pt idx="2541">
                  <c:v>44629.581979166665</c:v>
                </c:pt>
                <c:pt idx="2542">
                  <c:v>44629.582708333335</c:v>
                </c:pt>
                <c:pt idx="2543">
                  <c:v>44629.583425925928</c:v>
                </c:pt>
                <c:pt idx="2544">
                  <c:v>44629.584155092591</c:v>
                </c:pt>
                <c:pt idx="2545">
                  <c:v>44629.58488425926</c:v>
                </c:pt>
                <c:pt idx="2546">
                  <c:v>44629.585601851853</c:v>
                </c:pt>
                <c:pt idx="2547">
                  <c:v>44629.586331018516</c:v>
                </c:pt>
                <c:pt idx="2548">
                  <c:v>44629.587060185186</c:v>
                </c:pt>
                <c:pt idx="2549">
                  <c:v>44629.587777777779</c:v>
                </c:pt>
                <c:pt idx="2550">
                  <c:v>44629.588506944441</c:v>
                </c:pt>
                <c:pt idx="2551">
                  <c:v>44629.589236111111</c:v>
                </c:pt>
                <c:pt idx="2552">
                  <c:v>44629.589953703704</c:v>
                </c:pt>
                <c:pt idx="2553">
                  <c:v>44629.590682870374</c:v>
                </c:pt>
                <c:pt idx="2554">
                  <c:v>44629.591412037036</c:v>
                </c:pt>
                <c:pt idx="2555">
                  <c:v>44629.592129629629</c:v>
                </c:pt>
                <c:pt idx="2556">
                  <c:v>44629.592858796299</c:v>
                </c:pt>
                <c:pt idx="2557">
                  <c:v>44629.593587962961</c:v>
                </c:pt>
                <c:pt idx="2558">
                  <c:v>44629.594305555554</c:v>
                </c:pt>
                <c:pt idx="2559">
                  <c:v>44629.595034722224</c:v>
                </c:pt>
                <c:pt idx="2560">
                  <c:v>44629.595763888887</c:v>
                </c:pt>
                <c:pt idx="2561">
                  <c:v>44629.59648148148</c:v>
                </c:pt>
                <c:pt idx="2562">
                  <c:v>44629.597210648149</c:v>
                </c:pt>
                <c:pt idx="2563">
                  <c:v>44629.597939814812</c:v>
                </c:pt>
                <c:pt idx="2564">
                  <c:v>44629.598668981482</c:v>
                </c:pt>
                <c:pt idx="2565">
                  <c:v>44629.599386574075</c:v>
                </c:pt>
                <c:pt idx="2566">
                  <c:v>44629.600115740737</c:v>
                </c:pt>
                <c:pt idx="2567">
                  <c:v>44629.600844907407</c:v>
                </c:pt>
                <c:pt idx="2568">
                  <c:v>44629.601620370369</c:v>
                </c:pt>
                <c:pt idx="2569">
                  <c:v>44629.602337962962</c:v>
                </c:pt>
                <c:pt idx="2570">
                  <c:v>44629.603067129632</c:v>
                </c:pt>
                <c:pt idx="2571">
                  <c:v>44629.603796296295</c:v>
                </c:pt>
                <c:pt idx="2572">
                  <c:v>44629.604513888888</c:v>
                </c:pt>
                <c:pt idx="2573">
                  <c:v>44629.605243055557</c:v>
                </c:pt>
                <c:pt idx="2574">
                  <c:v>44629.60597222222</c:v>
                </c:pt>
                <c:pt idx="2575">
                  <c:v>44629.60670138889</c:v>
                </c:pt>
                <c:pt idx="2576">
                  <c:v>44629.607418981483</c:v>
                </c:pt>
                <c:pt idx="2577">
                  <c:v>44629.608148148145</c:v>
                </c:pt>
                <c:pt idx="2578">
                  <c:v>44629.608865740738</c:v>
                </c:pt>
                <c:pt idx="2579">
                  <c:v>44629.609594907408</c:v>
                </c:pt>
                <c:pt idx="2580">
                  <c:v>44629.610324074078</c:v>
                </c:pt>
                <c:pt idx="2581">
                  <c:v>44629.611041666663</c:v>
                </c:pt>
                <c:pt idx="2582">
                  <c:v>44629.611770833333</c:v>
                </c:pt>
                <c:pt idx="2583">
                  <c:v>44629.612500000003</c:v>
                </c:pt>
                <c:pt idx="2584">
                  <c:v>44629.613217592596</c:v>
                </c:pt>
                <c:pt idx="2585">
                  <c:v>44629.613946759258</c:v>
                </c:pt>
                <c:pt idx="2586">
                  <c:v>44629.614675925928</c:v>
                </c:pt>
                <c:pt idx="2587">
                  <c:v>44629.615405092591</c:v>
                </c:pt>
                <c:pt idx="2588">
                  <c:v>44629.616122685184</c:v>
                </c:pt>
                <c:pt idx="2589">
                  <c:v>44629.616851851853</c:v>
                </c:pt>
                <c:pt idx="2590">
                  <c:v>44629.617581018516</c:v>
                </c:pt>
                <c:pt idx="2591">
                  <c:v>44629.618298611109</c:v>
                </c:pt>
                <c:pt idx="2592">
                  <c:v>44629.619027777779</c:v>
                </c:pt>
                <c:pt idx="2593">
                  <c:v>44629.619756944441</c:v>
                </c:pt>
                <c:pt idx="2594">
                  <c:v>44629.620474537034</c:v>
                </c:pt>
                <c:pt idx="2595">
                  <c:v>44629.621203703704</c:v>
                </c:pt>
                <c:pt idx="2596">
                  <c:v>44629.621932870374</c:v>
                </c:pt>
                <c:pt idx="2597">
                  <c:v>44629.622650462959</c:v>
                </c:pt>
                <c:pt idx="2598">
                  <c:v>44629.623379629629</c:v>
                </c:pt>
                <c:pt idx="2599">
                  <c:v>44629.624108796299</c:v>
                </c:pt>
                <c:pt idx="2600">
                  <c:v>44629.624826388892</c:v>
                </c:pt>
                <c:pt idx="2601">
                  <c:v>44629.625555555554</c:v>
                </c:pt>
                <c:pt idx="2602">
                  <c:v>44629.626284722224</c:v>
                </c:pt>
                <c:pt idx="2603">
                  <c:v>44629.627002314817</c:v>
                </c:pt>
                <c:pt idx="2604">
                  <c:v>44629.62773148148</c:v>
                </c:pt>
                <c:pt idx="2605">
                  <c:v>44629.628460648149</c:v>
                </c:pt>
                <c:pt idx="2606">
                  <c:v>44629.629178240742</c:v>
                </c:pt>
                <c:pt idx="2607">
                  <c:v>44629.629907407405</c:v>
                </c:pt>
                <c:pt idx="2608">
                  <c:v>44629.630636574075</c:v>
                </c:pt>
                <c:pt idx="2609">
                  <c:v>44629.631354166668</c:v>
                </c:pt>
                <c:pt idx="2610">
                  <c:v>44629.63208333333</c:v>
                </c:pt>
                <c:pt idx="2611">
                  <c:v>44629.6328125</c:v>
                </c:pt>
                <c:pt idx="2612">
                  <c:v>44629.633530092593</c:v>
                </c:pt>
                <c:pt idx="2613">
                  <c:v>44629.634259259263</c:v>
                </c:pt>
                <c:pt idx="2614">
                  <c:v>44629.634988425925</c:v>
                </c:pt>
                <c:pt idx="2615">
                  <c:v>44629.635706018518</c:v>
                </c:pt>
                <c:pt idx="2616">
                  <c:v>44629.636435185188</c:v>
                </c:pt>
                <c:pt idx="2617">
                  <c:v>44629.637164351851</c:v>
                </c:pt>
                <c:pt idx="2618">
                  <c:v>44629.637881944444</c:v>
                </c:pt>
                <c:pt idx="2619">
                  <c:v>44629.638611111113</c:v>
                </c:pt>
                <c:pt idx="2620">
                  <c:v>44629.639340277776</c:v>
                </c:pt>
                <c:pt idx="2621">
                  <c:v>44629.640057870369</c:v>
                </c:pt>
                <c:pt idx="2622">
                  <c:v>44629.640787037039</c:v>
                </c:pt>
                <c:pt idx="2623">
                  <c:v>44629.641516203701</c:v>
                </c:pt>
                <c:pt idx="2624">
                  <c:v>44629.642245370371</c:v>
                </c:pt>
                <c:pt idx="2625">
                  <c:v>44629.642962962964</c:v>
                </c:pt>
                <c:pt idx="2626">
                  <c:v>44629.643692129626</c:v>
                </c:pt>
                <c:pt idx="2627">
                  <c:v>44629.644421296296</c:v>
                </c:pt>
                <c:pt idx="2628">
                  <c:v>44629.645138888889</c:v>
                </c:pt>
                <c:pt idx="2629">
                  <c:v>44629.645868055559</c:v>
                </c:pt>
                <c:pt idx="2630">
                  <c:v>44629.646597222221</c:v>
                </c:pt>
                <c:pt idx="2631">
                  <c:v>44629.647314814814</c:v>
                </c:pt>
                <c:pt idx="2632">
                  <c:v>44629.648043981484</c:v>
                </c:pt>
                <c:pt idx="2633">
                  <c:v>44629.648773148147</c:v>
                </c:pt>
                <c:pt idx="2634">
                  <c:v>44629.64949074074</c:v>
                </c:pt>
                <c:pt idx="2635">
                  <c:v>44629.650219907409</c:v>
                </c:pt>
                <c:pt idx="2636">
                  <c:v>44629.650949074072</c:v>
                </c:pt>
                <c:pt idx="2637">
                  <c:v>44629.651666666665</c:v>
                </c:pt>
                <c:pt idx="2638">
                  <c:v>44629.652395833335</c:v>
                </c:pt>
                <c:pt idx="2639">
                  <c:v>44629.653124999997</c:v>
                </c:pt>
                <c:pt idx="2640">
                  <c:v>44629.65384259259</c:v>
                </c:pt>
                <c:pt idx="2641">
                  <c:v>44629.65457175926</c:v>
                </c:pt>
                <c:pt idx="2642">
                  <c:v>44629.655300925922</c:v>
                </c:pt>
                <c:pt idx="2643">
                  <c:v>44629.656018518515</c:v>
                </c:pt>
                <c:pt idx="2644">
                  <c:v>44629.656805555554</c:v>
                </c:pt>
                <c:pt idx="2645">
                  <c:v>44629.657523148147</c:v>
                </c:pt>
                <c:pt idx="2646">
                  <c:v>44629.658252314817</c:v>
                </c:pt>
                <c:pt idx="2647">
                  <c:v>44629.65896990741</c:v>
                </c:pt>
                <c:pt idx="2648">
                  <c:v>44629.659699074073</c:v>
                </c:pt>
                <c:pt idx="2649">
                  <c:v>44629.660428240742</c:v>
                </c:pt>
                <c:pt idx="2650">
                  <c:v>44629.661157407405</c:v>
                </c:pt>
                <c:pt idx="2651">
                  <c:v>44629.661874999998</c:v>
                </c:pt>
                <c:pt idx="2652">
                  <c:v>44629.662604166668</c:v>
                </c:pt>
                <c:pt idx="2653">
                  <c:v>44629.66333333333</c:v>
                </c:pt>
                <c:pt idx="2654">
                  <c:v>44629.664050925923</c:v>
                </c:pt>
                <c:pt idx="2655">
                  <c:v>44629.664780092593</c:v>
                </c:pt>
                <c:pt idx="2656">
                  <c:v>44629.665509259263</c:v>
                </c:pt>
                <c:pt idx="2657">
                  <c:v>44629.666226851848</c:v>
                </c:pt>
                <c:pt idx="2658">
                  <c:v>44629.666956018518</c:v>
                </c:pt>
                <c:pt idx="2659">
                  <c:v>44629.667685185188</c:v>
                </c:pt>
                <c:pt idx="2660">
                  <c:v>44629.668402777781</c:v>
                </c:pt>
                <c:pt idx="2661">
                  <c:v>44629.669131944444</c:v>
                </c:pt>
                <c:pt idx="2662">
                  <c:v>44629.669861111113</c:v>
                </c:pt>
                <c:pt idx="2663">
                  <c:v>44629.670578703706</c:v>
                </c:pt>
                <c:pt idx="2664">
                  <c:v>44629.671307870369</c:v>
                </c:pt>
                <c:pt idx="2665">
                  <c:v>44629.672037037039</c:v>
                </c:pt>
                <c:pt idx="2666">
                  <c:v>44629.672754629632</c:v>
                </c:pt>
                <c:pt idx="2667">
                  <c:v>44629.673483796294</c:v>
                </c:pt>
                <c:pt idx="2668">
                  <c:v>44629.674212962964</c:v>
                </c:pt>
                <c:pt idx="2669">
                  <c:v>44629.674930555557</c:v>
                </c:pt>
                <c:pt idx="2670">
                  <c:v>44629.675717592596</c:v>
                </c:pt>
                <c:pt idx="2671">
                  <c:v>44629.676435185182</c:v>
                </c:pt>
                <c:pt idx="2672">
                  <c:v>44629.677164351851</c:v>
                </c:pt>
                <c:pt idx="2673">
                  <c:v>44629.677893518521</c:v>
                </c:pt>
                <c:pt idx="2674">
                  <c:v>44629.678611111114</c:v>
                </c:pt>
                <c:pt idx="2675">
                  <c:v>44629.679340277777</c:v>
                </c:pt>
                <c:pt idx="2676">
                  <c:v>44629.680115740739</c:v>
                </c:pt>
                <c:pt idx="2677">
                  <c:v>44629.680844907409</c:v>
                </c:pt>
                <c:pt idx="2678">
                  <c:v>44629.681562500002</c:v>
                </c:pt>
                <c:pt idx="2679">
                  <c:v>44629.682291666664</c:v>
                </c:pt>
                <c:pt idx="2680">
                  <c:v>44629.683020833334</c:v>
                </c:pt>
                <c:pt idx="2681">
                  <c:v>44629.683738425927</c:v>
                </c:pt>
                <c:pt idx="2682">
                  <c:v>44629.684467592589</c:v>
                </c:pt>
                <c:pt idx="2683">
                  <c:v>44629.685196759259</c:v>
                </c:pt>
                <c:pt idx="2684">
                  <c:v>44629.685914351852</c:v>
                </c:pt>
                <c:pt idx="2685">
                  <c:v>44629.686643518522</c:v>
                </c:pt>
                <c:pt idx="2686">
                  <c:v>44629.687372685185</c:v>
                </c:pt>
                <c:pt idx="2687">
                  <c:v>44629.688090277778</c:v>
                </c:pt>
                <c:pt idx="2688">
                  <c:v>44629.688819444447</c:v>
                </c:pt>
                <c:pt idx="2689">
                  <c:v>44629.68954861111</c:v>
                </c:pt>
                <c:pt idx="2690">
                  <c:v>44629.690266203703</c:v>
                </c:pt>
                <c:pt idx="2691">
                  <c:v>44629.690995370373</c:v>
                </c:pt>
                <c:pt idx="2692">
                  <c:v>44629.691724537035</c:v>
                </c:pt>
                <c:pt idx="2693">
                  <c:v>44629.692442129628</c:v>
                </c:pt>
                <c:pt idx="2694">
                  <c:v>44629.693171296298</c:v>
                </c:pt>
                <c:pt idx="2695">
                  <c:v>44629.69390046296</c:v>
                </c:pt>
                <c:pt idx="2696">
                  <c:v>44629.694618055553</c:v>
                </c:pt>
                <c:pt idx="2697">
                  <c:v>44629.695393518516</c:v>
                </c:pt>
                <c:pt idx="2698">
                  <c:v>44629.696122685185</c:v>
                </c:pt>
                <c:pt idx="2699">
                  <c:v>44629.696851851855</c:v>
                </c:pt>
                <c:pt idx="2700">
                  <c:v>44629.697569444441</c:v>
                </c:pt>
                <c:pt idx="2701">
                  <c:v>44629.698298611111</c:v>
                </c:pt>
                <c:pt idx="2702">
                  <c:v>44629.69902777778</c:v>
                </c:pt>
                <c:pt idx="2703">
                  <c:v>44629.699745370373</c:v>
                </c:pt>
                <c:pt idx="2704">
                  <c:v>44629.700474537036</c:v>
                </c:pt>
                <c:pt idx="2705">
                  <c:v>44629.701203703706</c:v>
                </c:pt>
                <c:pt idx="2706">
                  <c:v>44629.701921296299</c:v>
                </c:pt>
                <c:pt idx="2707">
                  <c:v>44629.702650462961</c:v>
                </c:pt>
                <c:pt idx="2708">
                  <c:v>44629.703379629631</c:v>
                </c:pt>
                <c:pt idx="2709">
                  <c:v>44629.704097222224</c:v>
                </c:pt>
                <c:pt idx="2710">
                  <c:v>44629.704826388886</c:v>
                </c:pt>
                <c:pt idx="2711">
                  <c:v>44629.705555555556</c:v>
                </c:pt>
                <c:pt idx="2712">
                  <c:v>44629.706273148149</c:v>
                </c:pt>
                <c:pt idx="2713">
                  <c:v>44629.707002314812</c:v>
                </c:pt>
                <c:pt idx="2714">
                  <c:v>44629.707731481481</c:v>
                </c:pt>
                <c:pt idx="2715">
                  <c:v>44629.708449074074</c:v>
                </c:pt>
                <c:pt idx="2716">
                  <c:v>44629.709178240744</c:v>
                </c:pt>
                <c:pt idx="2717">
                  <c:v>44629.709907407407</c:v>
                </c:pt>
                <c:pt idx="2718">
                  <c:v>44629.710625</c:v>
                </c:pt>
                <c:pt idx="2719">
                  <c:v>44629.711354166669</c:v>
                </c:pt>
                <c:pt idx="2720">
                  <c:v>44629.712083333332</c:v>
                </c:pt>
                <c:pt idx="2721">
                  <c:v>44629.712800925925</c:v>
                </c:pt>
                <c:pt idx="2722">
                  <c:v>44629.713530092595</c:v>
                </c:pt>
                <c:pt idx="2723">
                  <c:v>44629.714259259257</c:v>
                </c:pt>
                <c:pt idx="2724">
                  <c:v>44629.71497685185</c:v>
                </c:pt>
                <c:pt idx="2725">
                  <c:v>44629.71570601852</c:v>
                </c:pt>
                <c:pt idx="2726">
                  <c:v>44629.716435185182</c:v>
                </c:pt>
                <c:pt idx="2727">
                  <c:v>44629.717152777775</c:v>
                </c:pt>
                <c:pt idx="2728">
                  <c:v>44629.717881944445</c:v>
                </c:pt>
                <c:pt idx="2729">
                  <c:v>44629.718611111108</c:v>
                </c:pt>
                <c:pt idx="2730">
                  <c:v>44629.719340277778</c:v>
                </c:pt>
                <c:pt idx="2731">
                  <c:v>44629.720057870371</c:v>
                </c:pt>
                <c:pt idx="2732">
                  <c:v>44629.72078703704</c:v>
                </c:pt>
                <c:pt idx="2733">
                  <c:v>44629.721562500003</c:v>
                </c:pt>
                <c:pt idx="2734">
                  <c:v>44629.722280092596</c:v>
                </c:pt>
                <c:pt idx="2735">
                  <c:v>44629.723009259258</c:v>
                </c:pt>
                <c:pt idx="2736">
                  <c:v>44629.723738425928</c:v>
                </c:pt>
                <c:pt idx="2737">
                  <c:v>44629.724456018521</c:v>
                </c:pt>
                <c:pt idx="2738">
                  <c:v>44629.725185185183</c:v>
                </c:pt>
                <c:pt idx="2739">
                  <c:v>44629.725914351853</c:v>
                </c:pt>
                <c:pt idx="2740">
                  <c:v>44629.726643518516</c:v>
                </c:pt>
                <c:pt idx="2741">
                  <c:v>44629.727361111109</c:v>
                </c:pt>
                <c:pt idx="2742">
                  <c:v>44629.728090277778</c:v>
                </c:pt>
                <c:pt idx="2743">
                  <c:v>44629.728819444441</c:v>
                </c:pt>
                <c:pt idx="2744">
                  <c:v>44629.729537037034</c:v>
                </c:pt>
                <c:pt idx="2745">
                  <c:v>44629.730266203704</c:v>
                </c:pt>
                <c:pt idx="2746">
                  <c:v>44629.730983796297</c:v>
                </c:pt>
                <c:pt idx="2747">
                  <c:v>44629.731712962966</c:v>
                </c:pt>
                <c:pt idx="2748">
                  <c:v>44629.732442129629</c:v>
                </c:pt>
                <c:pt idx="2749">
                  <c:v>44629.733159722222</c:v>
                </c:pt>
                <c:pt idx="2750">
                  <c:v>44629.733888888892</c:v>
                </c:pt>
                <c:pt idx="2751">
                  <c:v>44629.734618055554</c:v>
                </c:pt>
                <c:pt idx="2752">
                  <c:v>44629.735347222224</c:v>
                </c:pt>
                <c:pt idx="2753">
                  <c:v>44629.736064814817</c:v>
                </c:pt>
                <c:pt idx="2754">
                  <c:v>44629.736793981479</c:v>
                </c:pt>
                <c:pt idx="2755">
                  <c:v>44629.737523148149</c:v>
                </c:pt>
                <c:pt idx="2756">
                  <c:v>44629.738240740742</c:v>
                </c:pt>
                <c:pt idx="2757">
                  <c:v>44629.738969907405</c:v>
                </c:pt>
                <c:pt idx="2758">
                  <c:v>44629.739699074074</c:v>
                </c:pt>
                <c:pt idx="2759">
                  <c:v>44629.740416666667</c:v>
                </c:pt>
                <c:pt idx="2760">
                  <c:v>44629.74114583333</c:v>
                </c:pt>
                <c:pt idx="2761">
                  <c:v>44629.741875</c:v>
                </c:pt>
                <c:pt idx="2762">
                  <c:v>44629.742592592593</c:v>
                </c:pt>
                <c:pt idx="2763">
                  <c:v>44629.743321759262</c:v>
                </c:pt>
                <c:pt idx="2764">
                  <c:v>44629.744050925925</c:v>
                </c:pt>
                <c:pt idx="2765">
                  <c:v>44629.744768518518</c:v>
                </c:pt>
                <c:pt idx="2766">
                  <c:v>44629.745497685188</c:v>
                </c:pt>
                <c:pt idx="2767">
                  <c:v>44629.74622685185</c:v>
                </c:pt>
                <c:pt idx="2768">
                  <c:v>44629.746944444443</c:v>
                </c:pt>
                <c:pt idx="2769">
                  <c:v>44629.747673611113</c:v>
                </c:pt>
                <c:pt idx="2770">
                  <c:v>44629.748402777775</c:v>
                </c:pt>
                <c:pt idx="2771">
                  <c:v>44629.749120370368</c:v>
                </c:pt>
                <c:pt idx="2772">
                  <c:v>44629.749849537038</c:v>
                </c:pt>
                <c:pt idx="2773">
                  <c:v>44629.750578703701</c:v>
                </c:pt>
                <c:pt idx="2774">
                  <c:v>44629.751331018517</c:v>
                </c:pt>
                <c:pt idx="2775">
                  <c:v>44629.75204861111</c:v>
                </c:pt>
                <c:pt idx="2776">
                  <c:v>44629.75277777778</c:v>
                </c:pt>
                <c:pt idx="2777">
                  <c:v>44629.753506944442</c:v>
                </c:pt>
                <c:pt idx="2778">
                  <c:v>44629.754224537035</c:v>
                </c:pt>
                <c:pt idx="2779">
                  <c:v>44629.754999999997</c:v>
                </c:pt>
                <c:pt idx="2780">
                  <c:v>44629.755729166667</c:v>
                </c:pt>
                <c:pt idx="2781">
                  <c:v>44629.756458333337</c:v>
                </c:pt>
                <c:pt idx="2782">
                  <c:v>44629.757175925923</c:v>
                </c:pt>
                <c:pt idx="2783">
                  <c:v>44629.757905092592</c:v>
                </c:pt>
                <c:pt idx="2784">
                  <c:v>44629.758634259262</c:v>
                </c:pt>
                <c:pt idx="2785">
                  <c:v>44629.759351851855</c:v>
                </c:pt>
                <c:pt idx="2786">
                  <c:v>44629.760081018518</c:v>
                </c:pt>
                <c:pt idx="2787">
                  <c:v>44629.760810185187</c:v>
                </c:pt>
                <c:pt idx="2788">
                  <c:v>44629.76152777778</c:v>
                </c:pt>
                <c:pt idx="2789">
                  <c:v>44629.762256944443</c:v>
                </c:pt>
                <c:pt idx="2790">
                  <c:v>44629.762986111113</c:v>
                </c:pt>
                <c:pt idx="2791">
                  <c:v>44629.763703703706</c:v>
                </c:pt>
                <c:pt idx="2792">
                  <c:v>44629.764432870368</c:v>
                </c:pt>
                <c:pt idx="2793">
                  <c:v>44629.765162037038</c:v>
                </c:pt>
                <c:pt idx="2794">
                  <c:v>44629.765879629631</c:v>
                </c:pt>
                <c:pt idx="2795">
                  <c:v>44629.766608796293</c:v>
                </c:pt>
                <c:pt idx="2796">
                  <c:v>44629.767337962963</c:v>
                </c:pt>
                <c:pt idx="2797">
                  <c:v>44629.768055555556</c:v>
                </c:pt>
                <c:pt idx="2798">
                  <c:v>44629.768784722219</c:v>
                </c:pt>
                <c:pt idx="2799">
                  <c:v>44629.769513888888</c:v>
                </c:pt>
                <c:pt idx="2800">
                  <c:v>44629.770231481481</c:v>
                </c:pt>
                <c:pt idx="2801">
                  <c:v>44629.770960648151</c:v>
                </c:pt>
                <c:pt idx="2802">
                  <c:v>44629.771689814814</c:v>
                </c:pt>
                <c:pt idx="2803">
                  <c:v>44629.772407407407</c:v>
                </c:pt>
                <c:pt idx="2804">
                  <c:v>44629.773136574076</c:v>
                </c:pt>
                <c:pt idx="2805">
                  <c:v>44629.773865740739</c:v>
                </c:pt>
                <c:pt idx="2806">
                  <c:v>44629.774583333332</c:v>
                </c:pt>
                <c:pt idx="2807">
                  <c:v>44629.775312500002</c:v>
                </c:pt>
                <c:pt idx="2808">
                  <c:v>44629.776041666664</c:v>
                </c:pt>
                <c:pt idx="2809">
                  <c:v>44629.776759259257</c:v>
                </c:pt>
                <c:pt idx="2810">
                  <c:v>44629.77753472222</c:v>
                </c:pt>
                <c:pt idx="2811">
                  <c:v>44629.778263888889</c:v>
                </c:pt>
                <c:pt idx="2812">
                  <c:v>44629.778993055559</c:v>
                </c:pt>
                <c:pt idx="2813">
                  <c:v>44629.779710648145</c:v>
                </c:pt>
                <c:pt idx="2814">
                  <c:v>44629.780439814815</c:v>
                </c:pt>
                <c:pt idx="2815">
                  <c:v>44629.781168981484</c:v>
                </c:pt>
                <c:pt idx="2816">
                  <c:v>44629.781886574077</c:v>
                </c:pt>
                <c:pt idx="2817">
                  <c:v>44629.78261574074</c:v>
                </c:pt>
                <c:pt idx="2818">
                  <c:v>44629.78334490741</c:v>
                </c:pt>
                <c:pt idx="2819">
                  <c:v>44629.784062500003</c:v>
                </c:pt>
                <c:pt idx="2820">
                  <c:v>44629.784791666665</c:v>
                </c:pt>
                <c:pt idx="2821">
                  <c:v>44629.785567129627</c:v>
                </c:pt>
                <c:pt idx="2822">
                  <c:v>44629.786296296297</c:v>
                </c:pt>
                <c:pt idx="2823">
                  <c:v>44629.78701388889</c:v>
                </c:pt>
                <c:pt idx="2824">
                  <c:v>44629.787743055553</c:v>
                </c:pt>
                <c:pt idx="2825">
                  <c:v>44629.788472222222</c:v>
                </c:pt>
                <c:pt idx="2826">
                  <c:v>44629.789189814815</c:v>
                </c:pt>
                <c:pt idx="2827">
                  <c:v>44629.789918981478</c:v>
                </c:pt>
                <c:pt idx="2828">
                  <c:v>44629.790648148148</c:v>
                </c:pt>
                <c:pt idx="2829">
                  <c:v>44629.791365740741</c:v>
                </c:pt>
                <c:pt idx="2830">
                  <c:v>44629.792094907411</c:v>
                </c:pt>
                <c:pt idx="2831">
                  <c:v>44629.792824074073</c:v>
                </c:pt>
                <c:pt idx="2832">
                  <c:v>44629.793541666666</c:v>
                </c:pt>
                <c:pt idx="2833">
                  <c:v>44629.794270833336</c:v>
                </c:pt>
                <c:pt idx="2834">
                  <c:v>44629.794999999998</c:v>
                </c:pt>
                <c:pt idx="2835">
                  <c:v>44629.795717592591</c:v>
                </c:pt>
                <c:pt idx="2836">
                  <c:v>44629.796446759261</c:v>
                </c:pt>
                <c:pt idx="2837">
                  <c:v>44629.797175925924</c:v>
                </c:pt>
                <c:pt idx="2838">
                  <c:v>44629.797893518517</c:v>
                </c:pt>
                <c:pt idx="2839">
                  <c:v>44629.798622685186</c:v>
                </c:pt>
                <c:pt idx="2840">
                  <c:v>44629.799351851849</c:v>
                </c:pt>
                <c:pt idx="2841">
                  <c:v>44629.800069444442</c:v>
                </c:pt>
                <c:pt idx="2842">
                  <c:v>44629.800798611112</c:v>
                </c:pt>
                <c:pt idx="2843">
                  <c:v>44629.801527777781</c:v>
                </c:pt>
                <c:pt idx="2844">
                  <c:v>44629.802245370367</c:v>
                </c:pt>
                <c:pt idx="2845">
                  <c:v>44629.802974537037</c:v>
                </c:pt>
                <c:pt idx="2846">
                  <c:v>44629.803703703707</c:v>
                </c:pt>
                <c:pt idx="2847">
                  <c:v>44629.8044212963</c:v>
                </c:pt>
                <c:pt idx="2848">
                  <c:v>44629.805150462962</c:v>
                </c:pt>
                <c:pt idx="2849">
                  <c:v>44629.805879629632</c:v>
                </c:pt>
                <c:pt idx="2850">
                  <c:v>44629.806597222225</c:v>
                </c:pt>
                <c:pt idx="2851">
                  <c:v>44629.807326388887</c:v>
                </c:pt>
                <c:pt idx="2852">
                  <c:v>44629.808055555557</c:v>
                </c:pt>
                <c:pt idx="2853">
                  <c:v>44629.80877314815</c:v>
                </c:pt>
                <c:pt idx="2854">
                  <c:v>44629.809502314813</c:v>
                </c:pt>
                <c:pt idx="2855">
                  <c:v>44629.810231481482</c:v>
                </c:pt>
                <c:pt idx="2856">
                  <c:v>44629.810949074075</c:v>
                </c:pt>
                <c:pt idx="2857">
                  <c:v>44629.811678240738</c:v>
                </c:pt>
                <c:pt idx="2858">
                  <c:v>44629.812407407408</c:v>
                </c:pt>
                <c:pt idx="2859">
                  <c:v>44629.813125000001</c:v>
                </c:pt>
                <c:pt idx="2860">
                  <c:v>44629.813854166663</c:v>
                </c:pt>
                <c:pt idx="2861">
                  <c:v>44629.814583333333</c:v>
                </c:pt>
                <c:pt idx="2862">
                  <c:v>44629.815300925926</c:v>
                </c:pt>
                <c:pt idx="2863">
                  <c:v>44629.816030092596</c:v>
                </c:pt>
                <c:pt idx="2864">
                  <c:v>44629.816747685189</c:v>
                </c:pt>
                <c:pt idx="2865">
                  <c:v>44629.817476851851</c:v>
                </c:pt>
                <c:pt idx="2866">
                  <c:v>44629.818206018521</c:v>
                </c:pt>
                <c:pt idx="2867">
                  <c:v>44629.818981481483</c:v>
                </c:pt>
                <c:pt idx="2868">
                  <c:v>44629.819710648146</c:v>
                </c:pt>
                <c:pt idx="2869">
                  <c:v>44629.820428240739</c:v>
                </c:pt>
                <c:pt idx="2870">
                  <c:v>44629.821157407408</c:v>
                </c:pt>
                <c:pt idx="2871">
                  <c:v>44629.821886574071</c:v>
                </c:pt>
                <c:pt idx="2872">
                  <c:v>44629.822604166664</c:v>
                </c:pt>
                <c:pt idx="2873">
                  <c:v>44629.823333333334</c:v>
                </c:pt>
                <c:pt idx="2874">
                  <c:v>44629.824062500003</c:v>
                </c:pt>
                <c:pt idx="2875">
                  <c:v>44629.824780092589</c:v>
                </c:pt>
                <c:pt idx="2876">
                  <c:v>44629.825509259259</c:v>
                </c:pt>
                <c:pt idx="2877">
                  <c:v>44629.826238425929</c:v>
                </c:pt>
                <c:pt idx="2878">
                  <c:v>44629.826956018522</c:v>
                </c:pt>
                <c:pt idx="2879">
                  <c:v>44629.827685185184</c:v>
                </c:pt>
                <c:pt idx="2880">
                  <c:v>44629.828414351854</c:v>
                </c:pt>
                <c:pt idx="2881">
                  <c:v>44629.829131944447</c:v>
                </c:pt>
                <c:pt idx="2882">
                  <c:v>44629.829861111109</c:v>
                </c:pt>
                <c:pt idx="2883">
                  <c:v>44629.830590277779</c:v>
                </c:pt>
                <c:pt idx="2884">
                  <c:v>44629.831307870372</c:v>
                </c:pt>
                <c:pt idx="2885">
                  <c:v>44629.832037037035</c:v>
                </c:pt>
                <c:pt idx="2886">
                  <c:v>44629.832766203705</c:v>
                </c:pt>
                <c:pt idx="2887">
                  <c:v>44629.833483796298</c:v>
                </c:pt>
                <c:pt idx="2888">
                  <c:v>44629.83421296296</c:v>
                </c:pt>
                <c:pt idx="2889">
                  <c:v>44629.83494212963</c:v>
                </c:pt>
                <c:pt idx="2890">
                  <c:v>44629.835659722223</c:v>
                </c:pt>
                <c:pt idx="2891">
                  <c:v>44629.836388888885</c:v>
                </c:pt>
                <c:pt idx="2892">
                  <c:v>44629.837118055555</c:v>
                </c:pt>
                <c:pt idx="2893">
                  <c:v>44629.837835648148</c:v>
                </c:pt>
                <c:pt idx="2894">
                  <c:v>44629.838564814818</c:v>
                </c:pt>
                <c:pt idx="2895">
                  <c:v>44629.83929398148</c:v>
                </c:pt>
                <c:pt idx="2896">
                  <c:v>44629.840011574073</c:v>
                </c:pt>
                <c:pt idx="2897">
                  <c:v>44629.840740740743</c:v>
                </c:pt>
                <c:pt idx="2898">
                  <c:v>44629.841516203705</c:v>
                </c:pt>
                <c:pt idx="2899">
                  <c:v>44629.842245370368</c:v>
                </c:pt>
                <c:pt idx="2900">
                  <c:v>44629.842962962961</c:v>
                </c:pt>
                <c:pt idx="2901">
                  <c:v>44629.843692129631</c:v>
                </c:pt>
                <c:pt idx="2902">
                  <c:v>44629.844421296293</c:v>
                </c:pt>
                <c:pt idx="2903">
                  <c:v>44629.845138888886</c:v>
                </c:pt>
                <c:pt idx="2904">
                  <c:v>44629.845868055556</c:v>
                </c:pt>
                <c:pt idx="2905">
                  <c:v>44629.846597222226</c:v>
                </c:pt>
                <c:pt idx="2906">
                  <c:v>44629.847314814811</c:v>
                </c:pt>
                <c:pt idx="2907">
                  <c:v>44629.848043981481</c:v>
                </c:pt>
                <c:pt idx="2908">
                  <c:v>44629.848761574074</c:v>
                </c:pt>
                <c:pt idx="2909">
                  <c:v>44629.849548611113</c:v>
                </c:pt>
                <c:pt idx="2910">
                  <c:v>44629.850266203706</c:v>
                </c:pt>
                <c:pt idx="2911">
                  <c:v>44629.850995370369</c:v>
                </c:pt>
                <c:pt idx="2912">
                  <c:v>44629.851724537039</c:v>
                </c:pt>
                <c:pt idx="2913">
                  <c:v>44629.852442129632</c:v>
                </c:pt>
                <c:pt idx="2914">
                  <c:v>44629.853171296294</c:v>
                </c:pt>
                <c:pt idx="2915">
                  <c:v>44629.853900462964</c:v>
                </c:pt>
                <c:pt idx="2916">
                  <c:v>44629.854618055557</c:v>
                </c:pt>
                <c:pt idx="2917">
                  <c:v>44629.855347222219</c:v>
                </c:pt>
                <c:pt idx="2918">
                  <c:v>44629.856076388889</c:v>
                </c:pt>
                <c:pt idx="2919">
                  <c:v>44629.856793981482</c:v>
                </c:pt>
                <c:pt idx="2920">
                  <c:v>44629.857569444444</c:v>
                </c:pt>
                <c:pt idx="2921">
                  <c:v>44629.858298611114</c:v>
                </c:pt>
                <c:pt idx="2922">
                  <c:v>44629.859027777777</c:v>
                </c:pt>
                <c:pt idx="2923">
                  <c:v>44629.85974537037</c:v>
                </c:pt>
                <c:pt idx="2924">
                  <c:v>44629.860474537039</c:v>
                </c:pt>
                <c:pt idx="2925">
                  <c:v>44629.861203703702</c:v>
                </c:pt>
                <c:pt idx="2926">
                  <c:v>44629.861921296295</c:v>
                </c:pt>
                <c:pt idx="2927">
                  <c:v>44629.862650462965</c:v>
                </c:pt>
                <c:pt idx="2928">
                  <c:v>44629.863379629627</c:v>
                </c:pt>
                <c:pt idx="2929">
                  <c:v>44629.86409722222</c:v>
                </c:pt>
                <c:pt idx="2930">
                  <c:v>44629.86482638889</c:v>
                </c:pt>
                <c:pt idx="2931">
                  <c:v>44629.865555555552</c:v>
                </c:pt>
                <c:pt idx="2932">
                  <c:v>44629.866273148145</c:v>
                </c:pt>
                <c:pt idx="2933">
                  <c:v>44629.867002314815</c:v>
                </c:pt>
                <c:pt idx="2934">
                  <c:v>44629.867731481485</c:v>
                </c:pt>
                <c:pt idx="2935">
                  <c:v>44629.868449074071</c:v>
                </c:pt>
                <c:pt idx="2936">
                  <c:v>44629.86917824074</c:v>
                </c:pt>
                <c:pt idx="2937">
                  <c:v>44629.86990740741</c:v>
                </c:pt>
                <c:pt idx="2938">
                  <c:v>44629.870625000003</c:v>
                </c:pt>
                <c:pt idx="2939">
                  <c:v>44629.871354166666</c:v>
                </c:pt>
                <c:pt idx="2940">
                  <c:v>44629.872083333335</c:v>
                </c:pt>
                <c:pt idx="2941">
                  <c:v>44629.872800925928</c:v>
                </c:pt>
                <c:pt idx="2942">
                  <c:v>44629.873530092591</c:v>
                </c:pt>
                <c:pt idx="2943">
                  <c:v>44629.874259259261</c:v>
                </c:pt>
                <c:pt idx="2944">
                  <c:v>44629.874976851854</c:v>
                </c:pt>
                <c:pt idx="2945">
                  <c:v>44629.875706018516</c:v>
                </c:pt>
                <c:pt idx="2946">
                  <c:v>44629.876435185186</c:v>
                </c:pt>
                <c:pt idx="2947">
                  <c:v>44629.877152777779</c:v>
                </c:pt>
                <c:pt idx="2948">
                  <c:v>44629.877881944441</c:v>
                </c:pt>
                <c:pt idx="2949">
                  <c:v>44629.878611111111</c:v>
                </c:pt>
                <c:pt idx="2950">
                  <c:v>44629.879328703704</c:v>
                </c:pt>
                <c:pt idx="2951">
                  <c:v>44629.880057870374</c:v>
                </c:pt>
                <c:pt idx="2952">
                  <c:v>44629.880787037036</c:v>
                </c:pt>
                <c:pt idx="2953">
                  <c:v>44629.881504629629</c:v>
                </c:pt>
                <c:pt idx="2954">
                  <c:v>44629.882233796299</c:v>
                </c:pt>
                <c:pt idx="2955">
                  <c:v>44629.882962962962</c:v>
                </c:pt>
                <c:pt idx="2956">
                  <c:v>44629.883680555555</c:v>
                </c:pt>
                <c:pt idx="2957">
                  <c:v>44629.884409722225</c:v>
                </c:pt>
                <c:pt idx="2958">
                  <c:v>44629.885138888887</c:v>
                </c:pt>
                <c:pt idx="2959">
                  <c:v>44629.88585648148</c:v>
                </c:pt>
                <c:pt idx="2960">
                  <c:v>44629.88658564815</c:v>
                </c:pt>
                <c:pt idx="2961">
                  <c:v>44629.887314814812</c:v>
                </c:pt>
                <c:pt idx="2962">
                  <c:v>44629.888032407405</c:v>
                </c:pt>
                <c:pt idx="2963">
                  <c:v>44629.888761574075</c:v>
                </c:pt>
                <c:pt idx="2964">
                  <c:v>44629.889490740738</c:v>
                </c:pt>
                <c:pt idx="2965">
                  <c:v>44629.890219907407</c:v>
                </c:pt>
                <c:pt idx="2966">
                  <c:v>44629.8909375</c:v>
                </c:pt>
                <c:pt idx="2967">
                  <c:v>44629.89166666667</c:v>
                </c:pt>
                <c:pt idx="2968">
                  <c:v>44629.892395833333</c:v>
                </c:pt>
                <c:pt idx="2969">
                  <c:v>44629.893113425926</c:v>
                </c:pt>
                <c:pt idx="2970">
                  <c:v>44629.893842592595</c:v>
                </c:pt>
                <c:pt idx="2971">
                  <c:v>44629.894618055558</c:v>
                </c:pt>
                <c:pt idx="2972">
                  <c:v>44629.89534722222</c:v>
                </c:pt>
                <c:pt idx="2973">
                  <c:v>44629.89607638889</c:v>
                </c:pt>
                <c:pt idx="2974">
                  <c:v>44629.896793981483</c:v>
                </c:pt>
                <c:pt idx="2975">
                  <c:v>44629.897523148145</c:v>
                </c:pt>
                <c:pt idx="2976">
                  <c:v>44629.898252314815</c:v>
                </c:pt>
                <c:pt idx="2977">
                  <c:v>44629.898981481485</c:v>
                </c:pt>
                <c:pt idx="2978">
                  <c:v>44629.899699074071</c:v>
                </c:pt>
                <c:pt idx="2979">
                  <c:v>44629.90042824074</c:v>
                </c:pt>
                <c:pt idx="2980">
                  <c:v>44629.90115740741</c:v>
                </c:pt>
                <c:pt idx="2981">
                  <c:v>44629.901875000003</c:v>
                </c:pt>
                <c:pt idx="2982">
                  <c:v>44629.902650462966</c:v>
                </c:pt>
                <c:pt idx="2983">
                  <c:v>44629.903379629628</c:v>
                </c:pt>
                <c:pt idx="2984">
                  <c:v>44629.904108796298</c:v>
                </c:pt>
                <c:pt idx="2985">
                  <c:v>44629.90483796296</c:v>
                </c:pt>
                <c:pt idx="2986">
                  <c:v>44629.905555555553</c:v>
                </c:pt>
                <c:pt idx="2987">
                  <c:v>44629.906284722223</c:v>
                </c:pt>
                <c:pt idx="2988">
                  <c:v>44629.907060185185</c:v>
                </c:pt>
                <c:pt idx="2989">
                  <c:v>44629.907789351855</c:v>
                </c:pt>
                <c:pt idx="2990">
                  <c:v>44629.908518518518</c:v>
                </c:pt>
                <c:pt idx="2991">
                  <c:v>44629.909236111111</c:v>
                </c:pt>
                <c:pt idx="2992">
                  <c:v>44629.90996527778</c:v>
                </c:pt>
                <c:pt idx="2993">
                  <c:v>44629.910682870373</c:v>
                </c:pt>
                <c:pt idx="2994">
                  <c:v>44629.911458333336</c:v>
                </c:pt>
                <c:pt idx="2995">
                  <c:v>44629.912187499998</c:v>
                </c:pt>
                <c:pt idx="2996">
                  <c:v>44629.912905092591</c:v>
                </c:pt>
                <c:pt idx="2997">
                  <c:v>44629.913634259261</c:v>
                </c:pt>
                <c:pt idx="2998">
                  <c:v>44629.914363425924</c:v>
                </c:pt>
                <c:pt idx="2999">
                  <c:v>44629.915081018517</c:v>
                </c:pt>
                <c:pt idx="3000">
                  <c:v>44629.915856481479</c:v>
                </c:pt>
                <c:pt idx="3001">
                  <c:v>44629.916585648149</c:v>
                </c:pt>
                <c:pt idx="3002">
                  <c:v>44629.917303240742</c:v>
                </c:pt>
                <c:pt idx="3003">
                  <c:v>44629.918032407404</c:v>
                </c:pt>
                <c:pt idx="3004">
                  <c:v>44629.918761574074</c:v>
                </c:pt>
                <c:pt idx="3005">
                  <c:v>44629.919479166667</c:v>
                </c:pt>
                <c:pt idx="3006">
                  <c:v>44629.920254629629</c:v>
                </c:pt>
                <c:pt idx="3007">
                  <c:v>44629.920983796299</c:v>
                </c:pt>
                <c:pt idx="3008">
                  <c:v>44629.921712962961</c:v>
                </c:pt>
                <c:pt idx="3009">
                  <c:v>44629.922430555554</c:v>
                </c:pt>
                <c:pt idx="3010">
                  <c:v>44629.923159722224</c:v>
                </c:pt>
                <c:pt idx="3011">
                  <c:v>44629.923888888887</c:v>
                </c:pt>
                <c:pt idx="3012">
                  <c:v>44629.92465277778</c:v>
                </c:pt>
                <c:pt idx="3013">
                  <c:v>44629.925381944442</c:v>
                </c:pt>
                <c:pt idx="3014">
                  <c:v>44629.926111111112</c:v>
                </c:pt>
                <c:pt idx="3015">
                  <c:v>44629.926840277774</c:v>
                </c:pt>
                <c:pt idx="3016">
                  <c:v>44629.927557870367</c:v>
                </c:pt>
                <c:pt idx="3017">
                  <c:v>44629.928287037037</c:v>
                </c:pt>
                <c:pt idx="3018">
                  <c:v>44629.929050925923</c:v>
                </c:pt>
                <c:pt idx="3019">
                  <c:v>44629.929780092592</c:v>
                </c:pt>
                <c:pt idx="3020">
                  <c:v>44629.930509259262</c:v>
                </c:pt>
                <c:pt idx="3021">
                  <c:v>44629.931226851855</c:v>
                </c:pt>
                <c:pt idx="3022">
                  <c:v>44629.931956018518</c:v>
                </c:pt>
                <c:pt idx="3023">
                  <c:v>44629.932685185187</c:v>
                </c:pt>
                <c:pt idx="3024">
                  <c:v>44629.933449074073</c:v>
                </c:pt>
                <c:pt idx="3025">
                  <c:v>44629.934178240743</c:v>
                </c:pt>
                <c:pt idx="3026">
                  <c:v>44629.934895833336</c:v>
                </c:pt>
                <c:pt idx="3027">
                  <c:v>44629.935624999998</c:v>
                </c:pt>
                <c:pt idx="3028">
                  <c:v>44629.936354166668</c:v>
                </c:pt>
                <c:pt idx="3029">
                  <c:v>44629.937071759261</c:v>
                </c:pt>
                <c:pt idx="3030">
                  <c:v>44629.937847222223</c:v>
                </c:pt>
                <c:pt idx="3031">
                  <c:v>44629.938576388886</c:v>
                </c:pt>
                <c:pt idx="3032">
                  <c:v>44629.939293981479</c:v>
                </c:pt>
                <c:pt idx="3033">
                  <c:v>44629.940023148149</c:v>
                </c:pt>
                <c:pt idx="3034">
                  <c:v>44629.940752314818</c:v>
                </c:pt>
                <c:pt idx="3035">
                  <c:v>44629.941469907404</c:v>
                </c:pt>
                <c:pt idx="3036">
                  <c:v>44629.942245370374</c:v>
                </c:pt>
                <c:pt idx="3037">
                  <c:v>44629.942962962959</c:v>
                </c:pt>
                <c:pt idx="3038">
                  <c:v>44629.943692129629</c:v>
                </c:pt>
                <c:pt idx="3039">
                  <c:v>44629.944409722222</c:v>
                </c:pt>
                <c:pt idx="3040">
                  <c:v>44629.945138888892</c:v>
                </c:pt>
                <c:pt idx="3041">
                  <c:v>44629.945868055554</c:v>
                </c:pt>
                <c:pt idx="3042">
                  <c:v>44629.946643518517</c:v>
                </c:pt>
                <c:pt idx="3043">
                  <c:v>44629.94736111111</c:v>
                </c:pt>
                <c:pt idx="3044">
                  <c:v>44629.94809027778</c:v>
                </c:pt>
                <c:pt idx="3045">
                  <c:v>44629.948819444442</c:v>
                </c:pt>
                <c:pt idx="3046">
                  <c:v>44629.949537037035</c:v>
                </c:pt>
                <c:pt idx="3047">
                  <c:v>44629.950266203705</c:v>
                </c:pt>
                <c:pt idx="3048">
                  <c:v>44629.95103009259</c:v>
                </c:pt>
                <c:pt idx="3049">
                  <c:v>44629.95175925926</c:v>
                </c:pt>
                <c:pt idx="3050">
                  <c:v>44629.952488425923</c:v>
                </c:pt>
                <c:pt idx="3051">
                  <c:v>44629.953206018516</c:v>
                </c:pt>
                <c:pt idx="3052">
                  <c:v>44629.953935185185</c:v>
                </c:pt>
                <c:pt idx="3053">
                  <c:v>44629.954664351855</c:v>
                </c:pt>
                <c:pt idx="3054">
                  <c:v>44629.955381944441</c:v>
                </c:pt>
                <c:pt idx="3055">
                  <c:v>44629.956111111111</c:v>
                </c:pt>
                <c:pt idx="3056">
                  <c:v>44629.95684027778</c:v>
                </c:pt>
                <c:pt idx="3057">
                  <c:v>44629.957557870373</c:v>
                </c:pt>
                <c:pt idx="3058">
                  <c:v>44629.958287037036</c:v>
                </c:pt>
                <c:pt idx="3059">
                  <c:v>44629.959062499998</c:v>
                </c:pt>
                <c:pt idx="3060">
                  <c:v>44629.959780092591</c:v>
                </c:pt>
                <c:pt idx="3061">
                  <c:v>44629.960509259261</c:v>
                </c:pt>
                <c:pt idx="3062">
                  <c:v>44629.961238425924</c:v>
                </c:pt>
                <c:pt idx="3063">
                  <c:v>44629.961956018517</c:v>
                </c:pt>
                <c:pt idx="3064">
                  <c:v>44629.962685185186</c:v>
                </c:pt>
                <c:pt idx="3065">
                  <c:v>44629.963449074072</c:v>
                </c:pt>
                <c:pt idx="3066">
                  <c:v>44629.964178240742</c:v>
                </c:pt>
                <c:pt idx="3067">
                  <c:v>44629.964907407404</c:v>
                </c:pt>
                <c:pt idx="3068">
                  <c:v>44629.965624999997</c:v>
                </c:pt>
                <c:pt idx="3069">
                  <c:v>44629.966354166667</c:v>
                </c:pt>
                <c:pt idx="3070">
                  <c:v>44629.967083333337</c:v>
                </c:pt>
                <c:pt idx="3071">
                  <c:v>44629.967847222222</c:v>
                </c:pt>
                <c:pt idx="3072">
                  <c:v>44629.968576388892</c:v>
                </c:pt>
                <c:pt idx="3073">
                  <c:v>44629.969293981485</c:v>
                </c:pt>
                <c:pt idx="3074">
                  <c:v>44629.970023148147</c:v>
                </c:pt>
                <c:pt idx="3075">
                  <c:v>44629.970752314817</c:v>
                </c:pt>
                <c:pt idx="3076">
                  <c:v>44629.97146990741</c:v>
                </c:pt>
                <c:pt idx="3077">
                  <c:v>44629.972245370373</c:v>
                </c:pt>
                <c:pt idx="3078">
                  <c:v>44629.972962962966</c:v>
                </c:pt>
                <c:pt idx="3079">
                  <c:v>44629.973692129628</c:v>
                </c:pt>
                <c:pt idx="3080">
                  <c:v>44629.974421296298</c:v>
                </c:pt>
                <c:pt idx="3081">
                  <c:v>44629.975138888891</c:v>
                </c:pt>
                <c:pt idx="3082">
                  <c:v>44629.975868055553</c:v>
                </c:pt>
                <c:pt idx="3083">
                  <c:v>44629.976643518516</c:v>
                </c:pt>
                <c:pt idx="3084">
                  <c:v>44629.977372685185</c:v>
                </c:pt>
                <c:pt idx="3085">
                  <c:v>44629.978101851855</c:v>
                </c:pt>
                <c:pt idx="3086">
                  <c:v>44629.978819444441</c:v>
                </c:pt>
                <c:pt idx="3087">
                  <c:v>44629.979548611111</c:v>
                </c:pt>
                <c:pt idx="3088">
                  <c:v>44629.98027777778</c:v>
                </c:pt>
                <c:pt idx="3089">
                  <c:v>44629.980995370373</c:v>
                </c:pt>
                <c:pt idx="3090">
                  <c:v>44629.981724537036</c:v>
                </c:pt>
                <c:pt idx="3091">
                  <c:v>44629.982453703706</c:v>
                </c:pt>
                <c:pt idx="3092">
                  <c:v>44629.983171296299</c:v>
                </c:pt>
                <c:pt idx="3093">
                  <c:v>44629.983900462961</c:v>
                </c:pt>
                <c:pt idx="3094">
                  <c:v>44629.984675925924</c:v>
                </c:pt>
                <c:pt idx="3095">
                  <c:v>44629.985405092593</c:v>
                </c:pt>
                <c:pt idx="3096">
                  <c:v>44629.986134259256</c:v>
                </c:pt>
                <c:pt idx="3097">
                  <c:v>44629.986851851849</c:v>
                </c:pt>
                <c:pt idx="3098">
                  <c:v>44629.987581018519</c:v>
                </c:pt>
                <c:pt idx="3099">
                  <c:v>44629.988298611112</c:v>
                </c:pt>
                <c:pt idx="3100">
                  <c:v>44629.989027777781</c:v>
                </c:pt>
                <c:pt idx="3101">
                  <c:v>44629.989756944444</c:v>
                </c:pt>
                <c:pt idx="3102">
                  <c:v>44629.990474537037</c:v>
                </c:pt>
                <c:pt idx="3103">
                  <c:v>44629.991203703707</c:v>
                </c:pt>
                <c:pt idx="3104">
                  <c:v>44629.991932870369</c:v>
                </c:pt>
                <c:pt idx="3105">
                  <c:v>44629.992650462962</c:v>
                </c:pt>
                <c:pt idx="3106">
                  <c:v>44629.993379629632</c:v>
                </c:pt>
                <c:pt idx="3107">
                  <c:v>44629.994108796294</c:v>
                </c:pt>
                <c:pt idx="3108">
                  <c:v>44629.994826388887</c:v>
                </c:pt>
                <c:pt idx="3109">
                  <c:v>44629.995555555557</c:v>
                </c:pt>
                <c:pt idx="3110">
                  <c:v>44629.99628472222</c:v>
                </c:pt>
                <c:pt idx="3111">
                  <c:v>44629.997002314813</c:v>
                </c:pt>
                <c:pt idx="3112">
                  <c:v>44629.997731481482</c:v>
                </c:pt>
                <c:pt idx="3113">
                  <c:v>44629.998460648145</c:v>
                </c:pt>
                <c:pt idx="3114">
                  <c:v>44629.999189814815</c:v>
                </c:pt>
                <c:pt idx="3115">
                  <c:v>44629.999907407408</c:v>
                </c:pt>
                <c:pt idx="3116">
                  <c:v>44630.000636574077</c:v>
                </c:pt>
                <c:pt idx="3117">
                  <c:v>44630.00136574074</c:v>
                </c:pt>
                <c:pt idx="3118">
                  <c:v>44630.002083333333</c:v>
                </c:pt>
                <c:pt idx="3119">
                  <c:v>44630.002812500003</c:v>
                </c:pt>
                <c:pt idx="3120">
                  <c:v>44630.003587962965</c:v>
                </c:pt>
                <c:pt idx="3121">
                  <c:v>44630.004317129627</c:v>
                </c:pt>
                <c:pt idx="3122">
                  <c:v>44630.005046296297</c:v>
                </c:pt>
                <c:pt idx="3123">
                  <c:v>44630.00576388889</c:v>
                </c:pt>
                <c:pt idx="3124">
                  <c:v>44630.006493055553</c:v>
                </c:pt>
                <c:pt idx="3125">
                  <c:v>44630.007222222222</c:v>
                </c:pt>
                <c:pt idx="3126">
                  <c:v>44630.007939814815</c:v>
                </c:pt>
                <c:pt idx="3127">
                  <c:v>44630.008668981478</c:v>
                </c:pt>
                <c:pt idx="3128">
                  <c:v>44630.009398148148</c:v>
                </c:pt>
                <c:pt idx="3129">
                  <c:v>44630.010115740741</c:v>
                </c:pt>
                <c:pt idx="3130">
                  <c:v>44630.010844907411</c:v>
                </c:pt>
                <c:pt idx="3131">
                  <c:v>44630.011574074073</c:v>
                </c:pt>
                <c:pt idx="3132">
                  <c:v>44630.012303240743</c:v>
                </c:pt>
                <c:pt idx="3133">
                  <c:v>44630.013032407405</c:v>
                </c:pt>
                <c:pt idx="3134">
                  <c:v>44630.013749999998</c:v>
                </c:pt>
                <c:pt idx="3135">
                  <c:v>44630.014479166668</c:v>
                </c:pt>
                <c:pt idx="3136">
                  <c:v>44630.01525462963</c:v>
                </c:pt>
                <c:pt idx="3137">
                  <c:v>44630.015972222223</c:v>
                </c:pt>
                <c:pt idx="3138">
                  <c:v>44630.016701388886</c:v>
                </c:pt>
                <c:pt idx="3139">
                  <c:v>44630.017430555556</c:v>
                </c:pt>
                <c:pt idx="3140">
                  <c:v>44630.018148148149</c:v>
                </c:pt>
                <c:pt idx="3141">
                  <c:v>44630.018877314818</c:v>
                </c:pt>
                <c:pt idx="3142">
                  <c:v>44630.019652777781</c:v>
                </c:pt>
                <c:pt idx="3143">
                  <c:v>44630.020370370374</c:v>
                </c:pt>
                <c:pt idx="3144">
                  <c:v>44630.021099537036</c:v>
                </c:pt>
                <c:pt idx="3145">
                  <c:v>44630.021828703706</c:v>
                </c:pt>
                <c:pt idx="3146">
                  <c:v>44630.022546296299</c:v>
                </c:pt>
                <c:pt idx="3147">
                  <c:v>44630.023275462961</c:v>
                </c:pt>
                <c:pt idx="3148">
                  <c:v>44630.024050925924</c:v>
                </c:pt>
                <c:pt idx="3149">
                  <c:v>44630.024780092594</c:v>
                </c:pt>
                <c:pt idx="3150">
                  <c:v>44630.025497685187</c:v>
                </c:pt>
                <c:pt idx="3151">
                  <c:v>44630.026226851849</c:v>
                </c:pt>
                <c:pt idx="3152">
                  <c:v>44630.026956018519</c:v>
                </c:pt>
                <c:pt idx="3153">
                  <c:v>44630.027673611112</c:v>
                </c:pt>
                <c:pt idx="3154">
                  <c:v>44630.028402777774</c:v>
                </c:pt>
                <c:pt idx="3155">
                  <c:v>44630.029120370367</c:v>
                </c:pt>
                <c:pt idx="3156">
                  <c:v>44630.029849537037</c:v>
                </c:pt>
                <c:pt idx="3157">
                  <c:v>44630.030578703707</c:v>
                </c:pt>
                <c:pt idx="3158">
                  <c:v>44630.0312962963</c:v>
                </c:pt>
                <c:pt idx="3159">
                  <c:v>44630.032071759262</c:v>
                </c:pt>
                <c:pt idx="3160">
                  <c:v>44630.032800925925</c:v>
                </c:pt>
                <c:pt idx="3161">
                  <c:v>44630.033530092594</c:v>
                </c:pt>
                <c:pt idx="3162">
                  <c:v>44630.034247685187</c:v>
                </c:pt>
                <c:pt idx="3163">
                  <c:v>44630.03497685185</c:v>
                </c:pt>
                <c:pt idx="3164">
                  <c:v>44630.03570601852</c:v>
                </c:pt>
                <c:pt idx="3165">
                  <c:v>44630.036481481482</c:v>
                </c:pt>
                <c:pt idx="3166">
                  <c:v>44630.037199074075</c:v>
                </c:pt>
                <c:pt idx="3167">
                  <c:v>44630.037928240738</c:v>
                </c:pt>
                <c:pt idx="3168">
                  <c:v>44630.038657407407</c:v>
                </c:pt>
                <c:pt idx="3169">
                  <c:v>44630.039375</c:v>
                </c:pt>
                <c:pt idx="3170">
                  <c:v>44630.04010416667</c:v>
                </c:pt>
                <c:pt idx="3171">
                  <c:v>44630.040833333333</c:v>
                </c:pt>
                <c:pt idx="3172">
                  <c:v>44630.041550925926</c:v>
                </c:pt>
                <c:pt idx="3173">
                  <c:v>44630.042280092595</c:v>
                </c:pt>
                <c:pt idx="3174">
                  <c:v>44630.043009259258</c:v>
                </c:pt>
                <c:pt idx="3175">
                  <c:v>44630.043726851851</c:v>
                </c:pt>
                <c:pt idx="3176">
                  <c:v>44630.044456018521</c:v>
                </c:pt>
                <c:pt idx="3177">
                  <c:v>44630.045185185183</c:v>
                </c:pt>
                <c:pt idx="3178">
                  <c:v>44630.045902777776</c:v>
                </c:pt>
                <c:pt idx="3179">
                  <c:v>44630.046631944446</c:v>
                </c:pt>
                <c:pt idx="3180">
                  <c:v>44630.047361111108</c:v>
                </c:pt>
                <c:pt idx="3181">
                  <c:v>44630.048078703701</c:v>
                </c:pt>
                <c:pt idx="3182">
                  <c:v>44630.048807870371</c:v>
                </c:pt>
                <c:pt idx="3183">
                  <c:v>44630.049537037034</c:v>
                </c:pt>
                <c:pt idx="3184">
                  <c:v>44630.050254629627</c:v>
                </c:pt>
                <c:pt idx="3185">
                  <c:v>44630.050983796296</c:v>
                </c:pt>
                <c:pt idx="3186">
                  <c:v>44630.051759259259</c:v>
                </c:pt>
                <c:pt idx="3187">
                  <c:v>44630.052488425928</c:v>
                </c:pt>
                <c:pt idx="3188">
                  <c:v>44630.053217592591</c:v>
                </c:pt>
                <c:pt idx="3189">
                  <c:v>44630.053935185184</c:v>
                </c:pt>
                <c:pt idx="3190">
                  <c:v>44630.054664351854</c:v>
                </c:pt>
                <c:pt idx="3191">
                  <c:v>44630.055393518516</c:v>
                </c:pt>
                <c:pt idx="3192">
                  <c:v>44630.056157407409</c:v>
                </c:pt>
                <c:pt idx="3193">
                  <c:v>44630.056886574072</c:v>
                </c:pt>
                <c:pt idx="3194">
                  <c:v>44630.057615740741</c:v>
                </c:pt>
                <c:pt idx="3195">
                  <c:v>44630.058333333334</c:v>
                </c:pt>
                <c:pt idx="3196">
                  <c:v>44630.059062499997</c:v>
                </c:pt>
                <c:pt idx="3197">
                  <c:v>44630.059791666667</c:v>
                </c:pt>
                <c:pt idx="3198">
                  <c:v>44630.06050925926</c:v>
                </c:pt>
                <c:pt idx="3199">
                  <c:v>44630.061238425929</c:v>
                </c:pt>
                <c:pt idx="3200">
                  <c:v>44630.061967592592</c:v>
                </c:pt>
                <c:pt idx="3201">
                  <c:v>44630.062685185185</c:v>
                </c:pt>
                <c:pt idx="3202">
                  <c:v>44630.063414351855</c:v>
                </c:pt>
                <c:pt idx="3203">
                  <c:v>44630.064143518517</c:v>
                </c:pt>
                <c:pt idx="3204">
                  <c:v>44630.06486111111</c:v>
                </c:pt>
                <c:pt idx="3205">
                  <c:v>44630.06559027778</c:v>
                </c:pt>
                <c:pt idx="3206">
                  <c:v>44630.066319444442</c:v>
                </c:pt>
                <c:pt idx="3207">
                  <c:v>44630.067037037035</c:v>
                </c:pt>
                <c:pt idx="3208">
                  <c:v>44630.067766203705</c:v>
                </c:pt>
                <c:pt idx="3209">
                  <c:v>44630.068495370368</c:v>
                </c:pt>
                <c:pt idx="3210">
                  <c:v>44630.069212962961</c:v>
                </c:pt>
                <c:pt idx="3211">
                  <c:v>44630.06994212963</c:v>
                </c:pt>
                <c:pt idx="3212">
                  <c:v>44630.070671296293</c:v>
                </c:pt>
                <c:pt idx="3213">
                  <c:v>44630.071388888886</c:v>
                </c:pt>
                <c:pt idx="3214">
                  <c:v>44630.072118055556</c:v>
                </c:pt>
                <c:pt idx="3215">
                  <c:v>44630.072847222225</c:v>
                </c:pt>
                <c:pt idx="3216">
                  <c:v>44630.073564814818</c:v>
                </c:pt>
                <c:pt idx="3217">
                  <c:v>44630.074293981481</c:v>
                </c:pt>
                <c:pt idx="3218">
                  <c:v>44630.075023148151</c:v>
                </c:pt>
                <c:pt idx="3219">
                  <c:v>44630.075740740744</c:v>
                </c:pt>
                <c:pt idx="3220">
                  <c:v>44630.076469907406</c:v>
                </c:pt>
                <c:pt idx="3221">
                  <c:v>44630.077199074076</c:v>
                </c:pt>
                <c:pt idx="3222">
                  <c:v>44630.077916666669</c:v>
                </c:pt>
                <c:pt idx="3223">
                  <c:v>44630.078645833331</c:v>
                </c:pt>
                <c:pt idx="3224">
                  <c:v>44630.079375000001</c:v>
                </c:pt>
                <c:pt idx="3225">
                  <c:v>44630.080092592594</c:v>
                </c:pt>
                <c:pt idx="3226">
                  <c:v>44630.080821759257</c:v>
                </c:pt>
                <c:pt idx="3227">
                  <c:v>44630.08153935185</c:v>
                </c:pt>
                <c:pt idx="3228">
                  <c:v>44630.082268518519</c:v>
                </c:pt>
                <c:pt idx="3229">
                  <c:v>44630.082997685182</c:v>
                </c:pt>
                <c:pt idx="3230">
                  <c:v>44630.083715277775</c:v>
                </c:pt>
                <c:pt idx="3231">
                  <c:v>44630.084444444445</c:v>
                </c:pt>
                <c:pt idx="3232">
                  <c:v>44630.085173611114</c:v>
                </c:pt>
                <c:pt idx="3233">
                  <c:v>44630.0858912037</c:v>
                </c:pt>
                <c:pt idx="3234">
                  <c:v>44630.08662037037</c:v>
                </c:pt>
                <c:pt idx="3235">
                  <c:v>44630.08734953704</c:v>
                </c:pt>
                <c:pt idx="3236">
                  <c:v>44630.088067129633</c:v>
                </c:pt>
                <c:pt idx="3237">
                  <c:v>44630.088796296295</c:v>
                </c:pt>
                <c:pt idx="3238">
                  <c:v>44630.089525462965</c:v>
                </c:pt>
                <c:pt idx="3239">
                  <c:v>44630.090243055558</c:v>
                </c:pt>
                <c:pt idx="3240">
                  <c:v>44630.09097222222</c:v>
                </c:pt>
                <c:pt idx="3241">
                  <c:v>44630.09170138889</c:v>
                </c:pt>
                <c:pt idx="3242">
                  <c:v>44630.092418981483</c:v>
                </c:pt>
                <c:pt idx="3243">
                  <c:v>44630.093148148146</c:v>
                </c:pt>
                <c:pt idx="3244">
                  <c:v>44630.093877314815</c:v>
                </c:pt>
                <c:pt idx="3245">
                  <c:v>44630.094594907408</c:v>
                </c:pt>
                <c:pt idx="3246">
                  <c:v>44630.095324074071</c:v>
                </c:pt>
                <c:pt idx="3247">
                  <c:v>44630.096053240741</c:v>
                </c:pt>
                <c:pt idx="3248">
                  <c:v>44630.096828703703</c:v>
                </c:pt>
                <c:pt idx="3249">
                  <c:v>44630.097557870373</c:v>
                </c:pt>
                <c:pt idx="3250">
                  <c:v>44630.098275462966</c:v>
                </c:pt>
                <c:pt idx="3251">
                  <c:v>44630.099004629628</c:v>
                </c:pt>
                <c:pt idx="3252">
                  <c:v>44630.099733796298</c:v>
                </c:pt>
                <c:pt idx="3253">
                  <c:v>44630.100451388891</c:v>
                </c:pt>
                <c:pt idx="3254">
                  <c:v>44630.101238425923</c:v>
                </c:pt>
                <c:pt idx="3255">
                  <c:v>44630.101956018516</c:v>
                </c:pt>
                <c:pt idx="3256">
                  <c:v>44630.102685185186</c:v>
                </c:pt>
                <c:pt idx="3257">
                  <c:v>44630.103414351855</c:v>
                </c:pt>
                <c:pt idx="3258">
                  <c:v>44630.104131944441</c:v>
                </c:pt>
                <c:pt idx="3259">
                  <c:v>44630.104861111111</c:v>
                </c:pt>
                <c:pt idx="3260">
                  <c:v>44630.105590277781</c:v>
                </c:pt>
                <c:pt idx="3261">
                  <c:v>44630.106307870374</c:v>
                </c:pt>
                <c:pt idx="3262">
                  <c:v>44630.107037037036</c:v>
                </c:pt>
                <c:pt idx="3263">
                  <c:v>44630.107754629629</c:v>
                </c:pt>
                <c:pt idx="3264">
                  <c:v>44630.108483796299</c:v>
                </c:pt>
                <c:pt idx="3265">
                  <c:v>44630.109212962961</c:v>
                </c:pt>
                <c:pt idx="3266">
                  <c:v>44630.109930555554</c:v>
                </c:pt>
                <c:pt idx="3267">
                  <c:v>44630.110659722224</c:v>
                </c:pt>
                <c:pt idx="3268">
                  <c:v>44630.111388888887</c:v>
                </c:pt>
                <c:pt idx="3269">
                  <c:v>44630.112118055556</c:v>
                </c:pt>
                <c:pt idx="3270">
                  <c:v>44630.112893518519</c:v>
                </c:pt>
                <c:pt idx="3271">
                  <c:v>44630.113611111112</c:v>
                </c:pt>
                <c:pt idx="3272">
                  <c:v>44630.114340277774</c:v>
                </c:pt>
                <c:pt idx="3273">
                  <c:v>44630.115069444444</c:v>
                </c:pt>
                <c:pt idx="3274">
                  <c:v>44630.115787037037</c:v>
                </c:pt>
                <c:pt idx="3275">
                  <c:v>44630.116516203707</c:v>
                </c:pt>
                <c:pt idx="3276">
                  <c:v>44630.117245370369</c:v>
                </c:pt>
                <c:pt idx="3277">
                  <c:v>44630.117962962962</c:v>
                </c:pt>
                <c:pt idx="3278">
                  <c:v>44630.118692129632</c:v>
                </c:pt>
                <c:pt idx="3279">
                  <c:v>44630.119421296295</c:v>
                </c:pt>
                <c:pt idx="3280">
                  <c:v>44630.120138888888</c:v>
                </c:pt>
                <c:pt idx="3281">
                  <c:v>44630.120868055557</c:v>
                </c:pt>
                <c:pt idx="3282">
                  <c:v>44630.12159722222</c:v>
                </c:pt>
                <c:pt idx="3283">
                  <c:v>44630.122314814813</c:v>
                </c:pt>
                <c:pt idx="3284">
                  <c:v>44630.123043981483</c:v>
                </c:pt>
                <c:pt idx="3285">
                  <c:v>44630.123773148145</c:v>
                </c:pt>
                <c:pt idx="3286">
                  <c:v>44630.124548611115</c:v>
                </c:pt>
                <c:pt idx="3287">
                  <c:v>44630.1252662037</c:v>
                </c:pt>
                <c:pt idx="3288">
                  <c:v>44630.12599537037</c:v>
                </c:pt>
                <c:pt idx="3289">
                  <c:v>44630.12672453704</c:v>
                </c:pt>
                <c:pt idx="3290">
                  <c:v>44630.127442129633</c:v>
                </c:pt>
                <c:pt idx="3291">
                  <c:v>44630.128171296295</c:v>
                </c:pt>
                <c:pt idx="3292">
                  <c:v>44630.128958333335</c:v>
                </c:pt>
                <c:pt idx="3293">
                  <c:v>44630.129675925928</c:v>
                </c:pt>
                <c:pt idx="3294">
                  <c:v>44630.13040509259</c:v>
                </c:pt>
                <c:pt idx="3295">
                  <c:v>44630.131122685183</c:v>
                </c:pt>
                <c:pt idx="3296">
                  <c:v>44630.131851851853</c:v>
                </c:pt>
                <c:pt idx="3297">
                  <c:v>44630.132581018515</c:v>
                </c:pt>
                <c:pt idx="3298">
                  <c:v>44630.133356481485</c:v>
                </c:pt>
                <c:pt idx="3299">
                  <c:v>44630.134085648147</c:v>
                </c:pt>
                <c:pt idx="3300">
                  <c:v>44630.13480324074</c:v>
                </c:pt>
                <c:pt idx="3301">
                  <c:v>44630.13553240741</c:v>
                </c:pt>
                <c:pt idx="3302">
                  <c:v>44630.136261574073</c:v>
                </c:pt>
                <c:pt idx="3303">
                  <c:v>44630.136979166666</c:v>
                </c:pt>
                <c:pt idx="3304">
                  <c:v>44630.137708333335</c:v>
                </c:pt>
                <c:pt idx="3305">
                  <c:v>44630.138437499998</c:v>
                </c:pt>
                <c:pt idx="3306">
                  <c:v>44630.139155092591</c:v>
                </c:pt>
                <c:pt idx="3307">
                  <c:v>44630.139884259261</c:v>
                </c:pt>
                <c:pt idx="3308">
                  <c:v>44630.140613425923</c:v>
                </c:pt>
                <c:pt idx="3309">
                  <c:v>44630.141331018516</c:v>
                </c:pt>
                <c:pt idx="3310">
                  <c:v>44630.142060185186</c:v>
                </c:pt>
                <c:pt idx="3311">
                  <c:v>44630.142789351848</c:v>
                </c:pt>
                <c:pt idx="3312">
                  <c:v>44630.143506944441</c:v>
                </c:pt>
                <c:pt idx="3313">
                  <c:v>44630.144236111111</c:v>
                </c:pt>
                <c:pt idx="3314">
                  <c:v>44630.144953703704</c:v>
                </c:pt>
                <c:pt idx="3315">
                  <c:v>44630.145682870374</c:v>
                </c:pt>
                <c:pt idx="3316">
                  <c:v>44630.146412037036</c:v>
                </c:pt>
                <c:pt idx="3317">
                  <c:v>44630.147141203706</c:v>
                </c:pt>
                <c:pt idx="3318">
                  <c:v>44630.147858796299</c:v>
                </c:pt>
                <c:pt idx="3319">
                  <c:v>44630.148587962962</c:v>
                </c:pt>
                <c:pt idx="3320">
                  <c:v>44630.149317129632</c:v>
                </c:pt>
                <c:pt idx="3321">
                  <c:v>44630.150034722225</c:v>
                </c:pt>
                <c:pt idx="3322">
                  <c:v>44630.150763888887</c:v>
                </c:pt>
                <c:pt idx="3323">
                  <c:v>44630.151493055557</c:v>
                </c:pt>
                <c:pt idx="3324">
                  <c:v>44630.15221064815</c:v>
                </c:pt>
                <c:pt idx="3325">
                  <c:v>44630.152939814812</c:v>
                </c:pt>
                <c:pt idx="3326">
                  <c:v>44630.153657407405</c:v>
                </c:pt>
                <c:pt idx="3327">
                  <c:v>44630.154386574075</c:v>
                </c:pt>
                <c:pt idx="3328">
                  <c:v>44630.155115740738</c:v>
                </c:pt>
                <c:pt idx="3329">
                  <c:v>44630.155833333331</c:v>
                </c:pt>
                <c:pt idx="3330">
                  <c:v>44630.1565625</c:v>
                </c:pt>
                <c:pt idx="3331">
                  <c:v>44630.15729166667</c:v>
                </c:pt>
                <c:pt idx="3332">
                  <c:v>44630.158009259256</c:v>
                </c:pt>
                <c:pt idx="3333">
                  <c:v>44630.158738425926</c:v>
                </c:pt>
                <c:pt idx="3334">
                  <c:v>44630.159513888888</c:v>
                </c:pt>
                <c:pt idx="3335">
                  <c:v>44630.160243055558</c:v>
                </c:pt>
                <c:pt idx="3336">
                  <c:v>44630.16097222222</c:v>
                </c:pt>
                <c:pt idx="3337">
                  <c:v>44630.161689814813</c:v>
                </c:pt>
                <c:pt idx="3338">
                  <c:v>44630.162418981483</c:v>
                </c:pt>
                <c:pt idx="3339">
                  <c:v>44630.163136574076</c:v>
                </c:pt>
                <c:pt idx="3340">
                  <c:v>44630.163865740738</c:v>
                </c:pt>
                <c:pt idx="3341">
                  <c:v>44630.164594907408</c:v>
                </c:pt>
                <c:pt idx="3342">
                  <c:v>44630.165324074071</c:v>
                </c:pt>
                <c:pt idx="3343">
                  <c:v>44630.166041666664</c:v>
                </c:pt>
                <c:pt idx="3344">
                  <c:v>44630.166770833333</c:v>
                </c:pt>
                <c:pt idx="3345">
                  <c:v>44630.167546296296</c:v>
                </c:pt>
                <c:pt idx="3346">
                  <c:v>44630.168275462966</c:v>
                </c:pt>
                <c:pt idx="3347">
                  <c:v>44630.168993055559</c:v>
                </c:pt>
                <c:pt idx="3348">
                  <c:v>44630.169722222221</c:v>
                </c:pt>
                <c:pt idx="3349">
                  <c:v>44630.170451388891</c:v>
                </c:pt>
                <c:pt idx="3350">
                  <c:v>44630.171168981484</c:v>
                </c:pt>
                <c:pt idx="3351">
                  <c:v>44630.171944444446</c:v>
                </c:pt>
                <c:pt idx="3352">
                  <c:v>44630.172673611109</c:v>
                </c:pt>
                <c:pt idx="3353">
                  <c:v>44630.173391203702</c:v>
                </c:pt>
                <c:pt idx="3354">
                  <c:v>44630.174120370371</c:v>
                </c:pt>
                <c:pt idx="3355">
                  <c:v>44630.174849537034</c:v>
                </c:pt>
                <c:pt idx="3356">
                  <c:v>44630.175567129627</c:v>
                </c:pt>
                <c:pt idx="3357">
                  <c:v>44630.176296296297</c:v>
                </c:pt>
                <c:pt idx="3358">
                  <c:v>44630.177025462966</c:v>
                </c:pt>
                <c:pt idx="3359">
                  <c:v>44630.177743055552</c:v>
                </c:pt>
                <c:pt idx="3360">
                  <c:v>44630.178472222222</c:v>
                </c:pt>
                <c:pt idx="3361">
                  <c:v>44630.179201388892</c:v>
                </c:pt>
                <c:pt idx="3362">
                  <c:v>44630.179918981485</c:v>
                </c:pt>
                <c:pt idx="3363">
                  <c:v>44630.180648148147</c:v>
                </c:pt>
                <c:pt idx="3364">
                  <c:v>44630.181377314817</c:v>
                </c:pt>
                <c:pt idx="3365">
                  <c:v>44630.18209490741</c:v>
                </c:pt>
                <c:pt idx="3366">
                  <c:v>44630.182824074072</c:v>
                </c:pt>
                <c:pt idx="3367">
                  <c:v>44630.183553240742</c:v>
                </c:pt>
                <c:pt idx="3368">
                  <c:v>44630.184270833335</c:v>
                </c:pt>
                <c:pt idx="3369">
                  <c:v>44630.184999999998</c:v>
                </c:pt>
                <c:pt idx="3370">
                  <c:v>44630.185729166667</c:v>
                </c:pt>
                <c:pt idx="3371">
                  <c:v>44630.18644675926</c:v>
                </c:pt>
                <c:pt idx="3372">
                  <c:v>44630.187175925923</c:v>
                </c:pt>
                <c:pt idx="3373">
                  <c:v>44630.187905092593</c:v>
                </c:pt>
                <c:pt idx="3374">
                  <c:v>44630.188622685186</c:v>
                </c:pt>
                <c:pt idx="3375">
                  <c:v>44630.189351851855</c:v>
                </c:pt>
                <c:pt idx="3376">
                  <c:v>44630.190069444441</c:v>
                </c:pt>
                <c:pt idx="3377">
                  <c:v>44630.190798611111</c:v>
                </c:pt>
                <c:pt idx="3378">
                  <c:v>44630.191527777781</c:v>
                </c:pt>
                <c:pt idx="3379">
                  <c:v>44630.192256944443</c:v>
                </c:pt>
                <c:pt idx="3380">
                  <c:v>44630.192974537036</c:v>
                </c:pt>
                <c:pt idx="3381">
                  <c:v>44630.193703703706</c:v>
                </c:pt>
                <c:pt idx="3382">
                  <c:v>44630.194479166668</c:v>
                </c:pt>
                <c:pt idx="3383">
                  <c:v>44630.195208333331</c:v>
                </c:pt>
                <c:pt idx="3384">
                  <c:v>44630.195925925924</c:v>
                </c:pt>
                <c:pt idx="3385">
                  <c:v>44630.196655092594</c:v>
                </c:pt>
                <c:pt idx="3386">
                  <c:v>44630.197384259256</c:v>
                </c:pt>
                <c:pt idx="3387">
                  <c:v>44630.198101851849</c:v>
                </c:pt>
                <c:pt idx="3388">
                  <c:v>44630.198831018519</c:v>
                </c:pt>
                <c:pt idx="3389">
                  <c:v>44630.199560185189</c:v>
                </c:pt>
                <c:pt idx="3390">
                  <c:v>44630.200277777774</c:v>
                </c:pt>
                <c:pt idx="3391">
                  <c:v>44630.201006944444</c:v>
                </c:pt>
                <c:pt idx="3392">
                  <c:v>44630.201724537037</c:v>
                </c:pt>
                <c:pt idx="3393">
                  <c:v>44630.202453703707</c:v>
                </c:pt>
                <c:pt idx="3394">
                  <c:v>44630.203182870369</c:v>
                </c:pt>
                <c:pt idx="3395">
                  <c:v>44630.203900462962</c:v>
                </c:pt>
                <c:pt idx="3396">
                  <c:v>44630.204629629632</c:v>
                </c:pt>
                <c:pt idx="3397">
                  <c:v>44630.205358796295</c:v>
                </c:pt>
                <c:pt idx="3398">
                  <c:v>44630.206087962964</c:v>
                </c:pt>
                <c:pt idx="3399">
                  <c:v>44630.206805555557</c:v>
                </c:pt>
                <c:pt idx="3400">
                  <c:v>44630.20753472222</c:v>
                </c:pt>
                <c:pt idx="3401">
                  <c:v>44630.20826388889</c:v>
                </c:pt>
                <c:pt idx="3402">
                  <c:v>44630.208981481483</c:v>
                </c:pt>
                <c:pt idx="3403">
                  <c:v>44630.209710648145</c:v>
                </c:pt>
                <c:pt idx="3404">
                  <c:v>44630.210439814815</c:v>
                </c:pt>
                <c:pt idx="3405">
                  <c:v>44630.211157407408</c:v>
                </c:pt>
                <c:pt idx="3406">
                  <c:v>44630.211886574078</c:v>
                </c:pt>
                <c:pt idx="3407">
                  <c:v>44630.21261574074</c:v>
                </c:pt>
                <c:pt idx="3408">
                  <c:v>44630.213333333333</c:v>
                </c:pt>
                <c:pt idx="3409">
                  <c:v>44630.214062500003</c:v>
                </c:pt>
                <c:pt idx="3410">
                  <c:v>44630.214780092596</c:v>
                </c:pt>
                <c:pt idx="3411">
                  <c:v>44630.215509259258</c:v>
                </c:pt>
                <c:pt idx="3412">
                  <c:v>44630.216238425928</c:v>
                </c:pt>
                <c:pt idx="3413">
                  <c:v>44630.216956018521</c:v>
                </c:pt>
                <c:pt idx="3414">
                  <c:v>44630.217685185184</c:v>
                </c:pt>
                <c:pt idx="3415">
                  <c:v>44630.218414351853</c:v>
                </c:pt>
                <c:pt idx="3416">
                  <c:v>44630.219131944446</c:v>
                </c:pt>
                <c:pt idx="3417">
                  <c:v>44630.219861111109</c:v>
                </c:pt>
                <c:pt idx="3418">
                  <c:v>44630.220590277779</c:v>
                </c:pt>
                <c:pt idx="3419">
                  <c:v>44630.221319444441</c:v>
                </c:pt>
                <c:pt idx="3420">
                  <c:v>44630.222037037034</c:v>
                </c:pt>
                <c:pt idx="3421">
                  <c:v>44630.222766203704</c:v>
                </c:pt>
                <c:pt idx="3422">
                  <c:v>44630.223483796297</c:v>
                </c:pt>
                <c:pt idx="3423">
                  <c:v>44630.224212962959</c:v>
                </c:pt>
                <c:pt idx="3424">
                  <c:v>44630.224942129629</c:v>
                </c:pt>
                <c:pt idx="3425">
                  <c:v>44630.225659722222</c:v>
                </c:pt>
                <c:pt idx="3426">
                  <c:v>44630.226388888892</c:v>
                </c:pt>
                <c:pt idx="3427">
                  <c:v>44630.227118055554</c:v>
                </c:pt>
                <c:pt idx="3428">
                  <c:v>44630.227835648147</c:v>
                </c:pt>
                <c:pt idx="3429">
                  <c:v>44630.228564814817</c:v>
                </c:pt>
                <c:pt idx="3430">
                  <c:v>44630.22929398148</c:v>
                </c:pt>
                <c:pt idx="3431">
                  <c:v>44630.230011574073</c:v>
                </c:pt>
                <c:pt idx="3432">
                  <c:v>44630.230740740742</c:v>
                </c:pt>
                <c:pt idx="3433">
                  <c:v>44630.231516203705</c:v>
                </c:pt>
                <c:pt idx="3434">
                  <c:v>44630.232245370367</c:v>
                </c:pt>
                <c:pt idx="3435">
                  <c:v>44630.232974537037</c:v>
                </c:pt>
                <c:pt idx="3436">
                  <c:v>44630.23369212963</c:v>
                </c:pt>
                <c:pt idx="3437">
                  <c:v>44630.2344212963</c:v>
                </c:pt>
                <c:pt idx="3438">
                  <c:v>44630.235150462962</c:v>
                </c:pt>
                <c:pt idx="3439">
                  <c:v>44630.235868055555</c:v>
                </c:pt>
                <c:pt idx="3440">
                  <c:v>44630.236597222225</c:v>
                </c:pt>
                <c:pt idx="3441">
                  <c:v>44630.237314814818</c:v>
                </c:pt>
                <c:pt idx="3442">
                  <c:v>44630.238043981481</c:v>
                </c:pt>
                <c:pt idx="3443">
                  <c:v>44630.23877314815</c:v>
                </c:pt>
                <c:pt idx="3444">
                  <c:v>44630.239490740743</c:v>
                </c:pt>
                <c:pt idx="3445">
                  <c:v>44630.240219907406</c:v>
                </c:pt>
                <c:pt idx="3446">
                  <c:v>44630.240949074076</c:v>
                </c:pt>
                <c:pt idx="3447">
                  <c:v>44630.241666666669</c:v>
                </c:pt>
                <c:pt idx="3448">
                  <c:v>44630.242395833331</c:v>
                </c:pt>
                <c:pt idx="3449">
                  <c:v>44630.243125000001</c:v>
                </c:pt>
                <c:pt idx="3450">
                  <c:v>44630.243842592594</c:v>
                </c:pt>
                <c:pt idx="3451">
                  <c:v>44630.244571759256</c:v>
                </c:pt>
                <c:pt idx="3452">
                  <c:v>44630.245300925926</c:v>
                </c:pt>
                <c:pt idx="3453">
                  <c:v>44630.246030092596</c:v>
                </c:pt>
                <c:pt idx="3454">
                  <c:v>44630.246747685182</c:v>
                </c:pt>
                <c:pt idx="3455">
                  <c:v>44630.247476851851</c:v>
                </c:pt>
                <c:pt idx="3456">
                  <c:v>44630.248194444444</c:v>
                </c:pt>
                <c:pt idx="3457">
                  <c:v>44630.248923611114</c:v>
                </c:pt>
                <c:pt idx="3458">
                  <c:v>44630.249652777777</c:v>
                </c:pt>
                <c:pt idx="3459">
                  <c:v>44630.25037037037</c:v>
                </c:pt>
                <c:pt idx="3460">
                  <c:v>44630.251099537039</c:v>
                </c:pt>
                <c:pt idx="3461">
                  <c:v>44630.251828703702</c:v>
                </c:pt>
                <c:pt idx="3462">
                  <c:v>44630.252546296295</c:v>
                </c:pt>
                <c:pt idx="3463">
                  <c:v>44630.253275462965</c:v>
                </c:pt>
                <c:pt idx="3464">
                  <c:v>44630.254004629627</c:v>
                </c:pt>
                <c:pt idx="3465">
                  <c:v>44630.25472222222</c:v>
                </c:pt>
                <c:pt idx="3466">
                  <c:v>44630.25545138889</c:v>
                </c:pt>
                <c:pt idx="3467">
                  <c:v>44630.256180555552</c:v>
                </c:pt>
                <c:pt idx="3468">
                  <c:v>44630.256898148145</c:v>
                </c:pt>
                <c:pt idx="3469">
                  <c:v>44630.257627314815</c:v>
                </c:pt>
                <c:pt idx="3470">
                  <c:v>44630.258356481485</c:v>
                </c:pt>
                <c:pt idx="3471">
                  <c:v>44630.259074074071</c:v>
                </c:pt>
                <c:pt idx="3472">
                  <c:v>44630.25980324074</c:v>
                </c:pt>
                <c:pt idx="3473">
                  <c:v>44630.26053240741</c:v>
                </c:pt>
                <c:pt idx="3474">
                  <c:v>44630.261250000003</c:v>
                </c:pt>
                <c:pt idx="3475">
                  <c:v>44630.261979166666</c:v>
                </c:pt>
                <c:pt idx="3476">
                  <c:v>44630.262708333335</c:v>
                </c:pt>
                <c:pt idx="3477">
                  <c:v>44630.263425925928</c:v>
                </c:pt>
                <c:pt idx="3478">
                  <c:v>44630.264155092591</c:v>
                </c:pt>
                <c:pt idx="3479">
                  <c:v>44630.264884259261</c:v>
                </c:pt>
                <c:pt idx="3480">
                  <c:v>44630.265601851854</c:v>
                </c:pt>
                <c:pt idx="3481">
                  <c:v>44630.266331018516</c:v>
                </c:pt>
                <c:pt idx="3482">
                  <c:v>44630.267060185186</c:v>
                </c:pt>
                <c:pt idx="3483">
                  <c:v>44630.267777777779</c:v>
                </c:pt>
                <c:pt idx="3484">
                  <c:v>44630.268506944441</c:v>
                </c:pt>
                <c:pt idx="3485">
                  <c:v>44630.269236111111</c:v>
                </c:pt>
                <c:pt idx="3486">
                  <c:v>44630.269953703704</c:v>
                </c:pt>
                <c:pt idx="3487">
                  <c:v>44630.270682870374</c:v>
                </c:pt>
                <c:pt idx="3488">
                  <c:v>44630.271412037036</c:v>
                </c:pt>
                <c:pt idx="3489">
                  <c:v>44630.272187499999</c:v>
                </c:pt>
                <c:pt idx="3490">
                  <c:v>44630.272905092592</c:v>
                </c:pt>
                <c:pt idx="3491">
                  <c:v>44630.273634259262</c:v>
                </c:pt>
                <c:pt idx="3492">
                  <c:v>44630.274363425924</c:v>
                </c:pt>
                <c:pt idx="3493">
                  <c:v>44630.275092592594</c:v>
                </c:pt>
                <c:pt idx="3494">
                  <c:v>44630.275810185187</c:v>
                </c:pt>
                <c:pt idx="3495">
                  <c:v>44630.276539351849</c:v>
                </c:pt>
                <c:pt idx="3496">
                  <c:v>44630.277268518519</c:v>
                </c:pt>
                <c:pt idx="3497">
                  <c:v>44630.277986111112</c:v>
                </c:pt>
                <c:pt idx="3498">
                  <c:v>44630.278715277775</c:v>
                </c:pt>
                <c:pt idx="3499">
                  <c:v>44630.279432870368</c:v>
                </c:pt>
                <c:pt idx="3500">
                  <c:v>44630.28020833333</c:v>
                </c:pt>
                <c:pt idx="3501">
                  <c:v>44630.2809375</c:v>
                </c:pt>
                <c:pt idx="3502">
                  <c:v>44630.281666666669</c:v>
                </c:pt>
                <c:pt idx="3503">
                  <c:v>44630.282384259262</c:v>
                </c:pt>
                <c:pt idx="3504">
                  <c:v>44630.283113425925</c:v>
                </c:pt>
                <c:pt idx="3505">
                  <c:v>44630.283842592595</c:v>
                </c:pt>
                <c:pt idx="3506">
                  <c:v>44630.284560185188</c:v>
                </c:pt>
                <c:pt idx="3507">
                  <c:v>44630.28528935185</c:v>
                </c:pt>
                <c:pt idx="3508">
                  <c:v>44630.28601851852</c:v>
                </c:pt>
                <c:pt idx="3509">
                  <c:v>44630.286736111113</c:v>
                </c:pt>
                <c:pt idx="3510">
                  <c:v>44630.287465277775</c:v>
                </c:pt>
                <c:pt idx="3511">
                  <c:v>44630.288194444445</c:v>
                </c:pt>
                <c:pt idx="3512">
                  <c:v>44630.288912037038</c:v>
                </c:pt>
                <c:pt idx="3513">
                  <c:v>44630.289641203701</c:v>
                </c:pt>
                <c:pt idx="3514">
                  <c:v>44630.290370370371</c:v>
                </c:pt>
                <c:pt idx="3515">
                  <c:v>44630.291087962964</c:v>
                </c:pt>
                <c:pt idx="3516">
                  <c:v>44630.291817129626</c:v>
                </c:pt>
                <c:pt idx="3517">
                  <c:v>44630.292546296296</c:v>
                </c:pt>
                <c:pt idx="3518">
                  <c:v>44630.293263888889</c:v>
                </c:pt>
                <c:pt idx="3519">
                  <c:v>44630.293993055559</c:v>
                </c:pt>
                <c:pt idx="3520">
                  <c:v>44630.294722222221</c:v>
                </c:pt>
                <c:pt idx="3521">
                  <c:v>44630.295439814814</c:v>
                </c:pt>
                <c:pt idx="3522">
                  <c:v>44630.296168981484</c:v>
                </c:pt>
                <c:pt idx="3523">
                  <c:v>44630.296898148146</c:v>
                </c:pt>
                <c:pt idx="3524">
                  <c:v>44630.297615740739</c:v>
                </c:pt>
                <c:pt idx="3525">
                  <c:v>44630.298344907409</c:v>
                </c:pt>
                <c:pt idx="3526">
                  <c:v>44630.299074074072</c:v>
                </c:pt>
                <c:pt idx="3527">
                  <c:v>44630.299791666665</c:v>
                </c:pt>
                <c:pt idx="3528">
                  <c:v>44630.300520833334</c:v>
                </c:pt>
                <c:pt idx="3529">
                  <c:v>44630.301238425927</c:v>
                </c:pt>
                <c:pt idx="3530">
                  <c:v>44630.30196759259</c:v>
                </c:pt>
                <c:pt idx="3531">
                  <c:v>44630.30269675926</c:v>
                </c:pt>
                <c:pt idx="3532">
                  <c:v>44630.303414351853</c:v>
                </c:pt>
                <c:pt idx="3533">
                  <c:v>44630.304143518515</c:v>
                </c:pt>
                <c:pt idx="3534">
                  <c:v>44630.304872685185</c:v>
                </c:pt>
                <c:pt idx="3535">
                  <c:v>44630.305601851855</c:v>
                </c:pt>
                <c:pt idx="3536">
                  <c:v>44630.306319444448</c:v>
                </c:pt>
                <c:pt idx="3537">
                  <c:v>44630.30704861111</c:v>
                </c:pt>
                <c:pt idx="3538">
                  <c:v>44630.30777777778</c:v>
                </c:pt>
                <c:pt idx="3539">
                  <c:v>44630.308495370373</c:v>
                </c:pt>
                <c:pt idx="3540">
                  <c:v>44630.309224537035</c:v>
                </c:pt>
                <c:pt idx="3541">
                  <c:v>44630.309953703705</c:v>
                </c:pt>
                <c:pt idx="3542">
                  <c:v>44630.310671296298</c:v>
                </c:pt>
                <c:pt idx="3543">
                  <c:v>44630.311400462961</c:v>
                </c:pt>
                <c:pt idx="3544">
                  <c:v>44630.31212962963</c:v>
                </c:pt>
                <c:pt idx="3545">
                  <c:v>44630.312847222223</c:v>
                </c:pt>
                <c:pt idx="3546">
                  <c:v>44630.313576388886</c:v>
                </c:pt>
                <c:pt idx="3547">
                  <c:v>44630.314305555556</c:v>
                </c:pt>
                <c:pt idx="3548">
                  <c:v>44630.315023148149</c:v>
                </c:pt>
                <c:pt idx="3549">
                  <c:v>44630.315752314818</c:v>
                </c:pt>
                <c:pt idx="3550">
                  <c:v>44630.316481481481</c:v>
                </c:pt>
                <c:pt idx="3551">
                  <c:v>44630.317199074074</c:v>
                </c:pt>
                <c:pt idx="3552">
                  <c:v>44630.317928240744</c:v>
                </c:pt>
                <c:pt idx="3553">
                  <c:v>44630.318657407406</c:v>
                </c:pt>
                <c:pt idx="3554">
                  <c:v>44630.319374999999</c:v>
                </c:pt>
                <c:pt idx="3555">
                  <c:v>44630.320104166669</c:v>
                </c:pt>
                <c:pt idx="3556">
                  <c:v>44630.320833333331</c:v>
                </c:pt>
                <c:pt idx="3557">
                  <c:v>44630.321550925924</c:v>
                </c:pt>
                <c:pt idx="3558">
                  <c:v>44630.322280092594</c:v>
                </c:pt>
                <c:pt idx="3559">
                  <c:v>44630.323009259257</c:v>
                </c:pt>
                <c:pt idx="3560">
                  <c:v>44630.32372685185</c:v>
                </c:pt>
                <c:pt idx="3561">
                  <c:v>44630.324456018519</c:v>
                </c:pt>
                <c:pt idx="3562">
                  <c:v>44630.325185185182</c:v>
                </c:pt>
                <c:pt idx="3563">
                  <c:v>44630.325902777775</c:v>
                </c:pt>
                <c:pt idx="3564">
                  <c:v>44630.326631944445</c:v>
                </c:pt>
                <c:pt idx="3565">
                  <c:v>44630.327361111114</c:v>
                </c:pt>
                <c:pt idx="3566">
                  <c:v>44630.3280787037</c:v>
                </c:pt>
                <c:pt idx="3567">
                  <c:v>44630.32880787037</c:v>
                </c:pt>
                <c:pt idx="3568">
                  <c:v>44630.32953703704</c:v>
                </c:pt>
                <c:pt idx="3569">
                  <c:v>44630.330254629633</c:v>
                </c:pt>
                <c:pt idx="3570">
                  <c:v>44630.330983796295</c:v>
                </c:pt>
                <c:pt idx="3571">
                  <c:v>44630.331759259258</c:v>
                </c:pt>
                <c:pt idx="3572">
                  <c:v>44630.332476851851</c:v>
                </c:pt>
                <c:pt idx="3573">
                  <c:v>44630.33320601852</c:v>
                </c:pt>
                <c:pt idx="3574">
                  <c:v>44630.333935185183</c:v>
                </c:pt>
                <c:pt idx="3575">
                  <c:v>44630.334652777776</c:v>
                </c:pt>
                <c:pt idx="3576">
                  <c:v>44630.335381944446</c:v>
                </c:pt>
                <c:pt idx="3577">
                  <c:v>44630.336111111108</c:v>
                </c:pt>
                <c:pt idx="3578">
                  <c:v>44630.336828703701</c:v>
                </c:pt>
                <c:pt idx="3579">
                  <c:v>44630.337557870371</c:v>
                </c:pt>
                <c:pt idx="3580">
                  <c:v>44630.338287037041</c:v>
                </c:pt>
                <c:pt idx="3581">
                  <c:v>44630.339004629626</c:v>
                </c:pt>
                <c:pt idx="3582">
                  <c:v>44630.339733796296</c:v>
                </c:pt>
                <c:pt idx="3583">
                  <c:v>44630.340462962966</c:v>
                </c:pt>
                <c:pt idx="3584">
                  <c:v>44630.341180555559</c:v>
                </c:pt>
                <c:pt idx="3585">
                  <c:v>44630.341909722221</c:v>
                </c:pt>
                <c:pt idx="3586">
                  <c:v>44630.342638888891</c:v>
                </c:pt>
                <c:pt idx="3587">
                  <c:v>44630.343356481484</c:v>
                </c:pt>
                <c:pt idx="3588">
                  <c:v>44630.344085648147</c:v>
                </c:pt>
                <c:pt idx="3589">
                  <c:v>44630.344814814816</c:v>
                </c:pt>
                <c:pt idx="3590">
                  <c:v>44630.345532407409</c:v>
                </c:pt>
                <c:pt idx="3591">
                  <c:v>44630.346261574072</c:v>
                </c:pt>
                <c:pt idx="3592">
                  <c:v>44630.346990740742</c:v>
                </c:pt>
                <c:pt idx="3593">
                  <c:v>44630.347708333335</c:v>
                </c:pt>
                <c:pt idx="3594">
                  <c:v>44630.348437499997</c:v>
                </c:pt>
                <c:pt idx="3595">
                  <c:v>44630.349166666667</c:v>
                </c:pt>
                <c:pt idx="3596">
                  <c:v>44630.34988425926</c:v>
                </c:pt>
                <c:pt idx="3597">
                  <c:v>44630.350613425922</c:v>
                </c:pt>
                <c:pt idx="3598">
                  <c:v>44630.351342592592</c:v>
                </c:pt>
                <c:pt idx="3599">
                  <c:v>44630.352060185185</c:v>
                </c:pt>
                <c:pt idx="3600">
                  <c:v>44630.352789351855</c:v>
                </c:pt>
                <c:pt idx="3601">
                  <c:v>44630.353518518517</c:v>
                </c:pt>
                <c:pt idx="3602">
                  <c:v>44630.35423611111</c:v>
                </c:pt>
                <c:pt idx="3603">
                  <c:v>44630.35496527778</c:v>
                </c:pt>
                <c:pt idx="3604">
                  <c:v>44630.355694444443</c:v>
                </c:pt>
                <c:pt idx="3605">
                  <c:v>44630.356412037036</c:v>
                </c:pt>
                <c:pt idx="3606">
                  <c:v>44630.357141203705</c:v>
                </c:pt>
                <c:pt idx="3607">
                  <c:v>44630.357870370368</c:v>
                </c:pt>
                <c:pt idx="3608">
                  <c:v>44630.358587962961</c:v>
                </c:pt>
                <c:pt idx="3609">
                  <c:v>44630.359317129631</c:v>
                </c:pt>
                <c:pt idx="3610">
                  <c:v>44630.360046296293</c:v>
                </c:pt>
                <c:pt idx="3611">
                  <c:v>44630.360763888886</c:v>
                </c:pt>
                <c:pt idx="3612">
                  <c:v>44630.361493055556</c:v>
                </c:pt>
                <c:pt idx="3613">
                  <c:v>44630.362210648149</c:v>
                </c:pt>
                <c:pt idx="3614">
                  <c:v>44630.362939814811</c:v>
                </c:pt>
                <c:pt idx="3615">
                  <c:v>44630.363668981481</c:v>
                </c:pt>
                <c:pt idx="3616">
                  <c:v>44630.364386574074</c:v>
                </c:pt>
                <c:pt idx="3617">
                  <c:v>44630.365115740744</c:v>
                </c:pt>
                <c:pt idx="3618">
                  <c:v>44630.365844907406</c:v>
                </c:pt>
                <c:pt idx="3619">
                  <c:v>44630.366574074076</c:v>
                </c:pt>
                <c:pt idx="3620">
                  <c:v>44630.367291666669</c:v>
                </c:pt>
                <c:pt idx="3621">
                  <c:v>44630.368020833332</c:v>
                </c:pt>
                <c:pt idx="3622">
                  <c:v>44630.368796296294</c:v>
                </c:pt>
                <c:pt idx="3623">
                  <c:v>44630.369513888887</c:v>
                </c:pt>
                <c:pt idx="3624">
                  <c:v>44630.370243055557</c:v>
                </c:pt>
                <c:pt idx="3625">
                  <c:v>44630.370972222219</c:v>
                </c:pt>
                <c:pt idx="3626">
                  <c:v>44630.371689814812</c:v>
                </c:pt>
                <c:pt idx="3627">
                  <c:v>44630.372418981482</c:v>
                </c:pt>
                <c:pt idx="3628">
                  <c:v>44630.373148148145</c:v>
                </c:pt>
                <c:pt idx="3629">
                  <c:v>44630.373865740738</c:v>
                </c:pt>
                <c:pt idx="3630">
                  <c:v>44630.374594907407</c:v>
                </c:pt>
                <c:pt idx="3631">
                  <c:v>44630.3753125</c:v>
                </c:pt>
                <c:pt idx="3632">
                  <c:v>44630.37604166667</c:v>
                </c:pt>
                <c:pt idx="3633">
                  <c:v>44630.376770833333</c:v>
                </c:pt>
                <c:pt idx="3634">
                  <c:v>44630.377488425926</c:v>
                </c:pt>
                <c:pt idx="3635">
                  <c:v>44630.378217592595</c:v>
                </c:pt>
                <c:pt idx="3636">
                  <c:v>44630.378946759258</c:v>
                </c:pt>
                <c:pt idx="3637">
                  <c:v>44630.379664351851</c:v>
                </c:pt>
                <c:pt idx="3638">
                  <c:v>44630.380393518521</c:v>
                </c:pt>
                <c:pt idx="3639">
                  <c:v>44630.381122685183</c:v>
                </c:pt>
                <c:pt idx="3640">
                  <c:v>44630.381840277776</c:v>
                </c:pt>
                <c:pt idx="3641">
                  <c:v>44630.382569444446</c:v>
                </c:pt>
                <c:pt idx="3642">
                  <c:v>44630.383298611108</c:v>
                </c:pt>
                <c:pt idx="3643">
                  <c:v>44630.384016203701</c:v>
                </c:pt>
                <c:pt idx="3644">
                  <c:v>44630.384745370371</c:v>
                </c:pt>
                <c:pt idx="3645">
                  <c:v>44630.385462962964</c:v>
                </c:pt>
                <c:pt idx="3646">
                  <c:v>44630.386192129627</c:v>
                </c:pt>
                <c:pt idx="3647">
                  <c:v>44630.386921296296</c:v>
                </c:pt>
                <c:pt idx="3648">
                  <c:v>44630.387638888889</c:v>
                </c:pt>
                <c:pt idx="3649">
                  <c:v>44630.388368055559</c:v>
                </c:pt>
                <c:pt idx="3650">
                  <c:v>44630.389097222222</c:v>
                </c:pt>
                <c:pt idx="3651">
                  <c:v>44630.389814814815</c:v>
                </c:pt>
                <c:pt idx="3652">
                  <c:v>44630.390543981484</c:v>
                </c:pt>
                <c:pt idx="3653">
                  <c:v>44630.391273148147</c:v>
                </c:pt>
                <c:pt idx="3654">
                  <c:v>44630.39199074074</c:v>
                </c:pt>
                <c:pt idx="3655">
                  <c:v>44630.39271990741</c:v>
                </c:pt>
                <c:pt idx="3656">
                  <c:v>44630.393449074072</c:v>
                </c:pt>
                <c:pt idx="3657">
                  <c:v>44630.394166666665</c:v>
                </c:pt>
                <c:pt idx="3658">
                  <c:v>44630.394895833335</c:v>
                </c:pt>
                <c:pt idx="3659">
                  <c:v>44630.395624999997</c:v>
                </c:pt>
                <c:pt idx="3660">
                  <c:v>44630.39634259259</c:v>
                </c:pt>
                <c:pt idx="3661">
                  <c:v>44630.39707175926</c:v>
                </c:pt>
                <c:pt idx="3662">
                  <c:v>44630.397800925923</c:v>
                </c:pt>
                <c:pt idx="3663">
                  <c:v>44630.398518518516</c:v>
                </c:pt>
                <c:pt idx="3664">
                  <c:v>44630.399247685185</c:v>
                </c:pt>
                <c:pt idx="3665">
                  <c:v>44630.399976851855</c:v>
                </c:pt>
                <c:pt idx="3666">
                  <c:v>44630.400694444441</c:v>
                </c:pt>
                <c:pt idx="3667">
                  <c:v>44630.401423611111</c:v>
                </c:pt>
                <c:pt idx="3668">
                  <c:v>44630.40215277778</c:v>
                </c:pt>
                <c:pt idx="3669">
                  <c:v>44630.402870370373</c:v>
                </c:pt>
                <c:pt idx="3670">
                  <c:v>44630.403599537036</c:v>
                </c:pt>
                <c:pt idx="3671">
                  <c:v>44630.404317129629</c:v>
                </c:pt>
                <c:pt idx="3672">
                  <c:v>44630.405046296299</c:v>
                </c:pt>
                <c:pt idx="3673">
                  <c:v>44630.405775462961</c:v>
                </c:pt>
                <c:pt idx="3674">
                  <c:v>44630.406493055554</c:v>
                </c:pt>
                <c:pt idx="3675">
                  <c:v>44630.407222222224</c:v>
                </c:pt>
                <c:pt idx="3676">
                  <c:v>44630.407951388886</c:v>
                </c:pt>
                <c:pt idx="3677">
                  <c:v>44630.408668981479</c:v>
                </c:pt>
                <c:pt idx="3678">
                  <c:v>44630.409398148149</c:v>
                </c:pt>
                <c:pt idx="3679">
                  <c:v>44630.410127314812</c:v>
                </c:pt>
                <c:pt idx="3680">
                  <c:v>44630.410844907405</c:v>
                </c:pt>
                <c:pt idx="3681">
                  <c:v>44630.411574074074</c:v>
                </c:pt>
                <c:pt idx="3682">
                  <c:v>44630.412303240744</c:v>
                </c:pt>
                <c:pt idx="3683">
                  <c:v>44630.41302083333</c:v>
                </c:pt>
                <c:pt idx="3684">
                  <c:v>44630.41375</c:v>
                </c:pt>
                <c:pt idx="3685">
                  <c:v>44630.414479166669</c:v>
                </c:pt>
                <c:pt idx="3686">
                  <c:v>44630.415196759262</c:v>
                </c:pt>
                <c:pt idx="3687">
                  <c:v>44630.415925925925</c:v>
                </c:pt>
                <c:pt idx="3688">
                  <c:v>44630.416655092595</c:v>
                </c:pt>
                <c:pt idx="3689">
                  <c:v>44630.417372685188</c:v>
                </c:pt>
                <c:pt idx="3690">
                  <c:v>44630.41810185185</c:v>
                </c:pt>
                <c:pt idx="3691">
                  <c:v>44630.41883101852</c:v>
                </c:pt>
                <c:pt idx="3692">
                  <c:v>44630.419548611113</c:v>
                </c:pt>
                <c:pt idx="3693">
                  <c:v>44630.420277777775</c:v>
                </c:pt>
                <c:pt idx="3694">
                  <c:v>44630.421006944445</c:v>
                </c:pt>
                <c:pt idx="3695">
                  <c:v>44630.421736111108</c:v>
                </c:pt>
                <c:pt idx="3696">
                  <c:v>44630.422453703701</c:v>
                </c:pt>
                <c:pt idx="3697">
                  <c:v>44630.423182870371</c:v>
                </c:pt>
                <c:pt idx="3698">
                  <c:v>44630.423900462964</c:v>
                </c:pt>
                <c:pt idx="3699">
                  <c:v>44630.424629629626</c:v>
                </c:pt>
                <c:pt idx="3700">
                  <c:v>44630.425358796296</c:v>
                </c:pt>
                <c:pt idx="3701">
                  <c:v>44630.426087962966</c:v>
                </c:pt>
                <c:pt idx="3702">
                  <c:v>44630.426805555559</c:v>
                </c:pt>
                <c:pt idx="3703">
                  <c:v>44630.427534722221</c:v>
                </c:pt>
                <c:pt idx="3704">
                  <c:v>44630.428263888891</c:v>
                </c:pt>
                <c:pt idx="3705">
                  <c:v>44630.428981481484</c:v>
                </c:pt>
                <c:pt idx="3706">
                  <c:v>44630.429710648146</c:v>
                </c:pt>
                <c:pt idx="3707">
                  <c:v>44630.430439814816</c:v>
                </c:pt>
                <c:pt idx="3708">
                  <c:v>44630.431157407409</c:v>
                </c:pt>
                <c:pt idx="3709">
                  <c:v>44630.431886574072</c:v>
                </c:pt>
                <c:pt idx="3710">
                  <c:v>44630.432615740741</c:v>
                </c:pt>
                <c:pt idx="3711">
                  <c:v>44630.433333333334</c:v>
                </c:pt>
                <c:pt idx="3712">
                  <c:v>44630.434062499997</c:v>
                </c:pt>
                <c:pt idx="3713">
                  <c:v>44630.434837962966</c:v>
                </c:pt>
                <c:pt idx="3714">
                  <c:v>44630.435567129629</c:v>
                </c:pt>
                <c:pt idx="3715">
                  <c:v>44630.436284722222</c:v>
                </c:pt>
                <c:pt idx="3716">
                  <c:v>44630.437013888892</c:v>
                </c:pt>
                <c:pt idx="3717">
                  <c:v>44630.437743055554</c:v>
                </c:pt>
                <c:pt idx="3718">
                  <c:v>44630.438460648147</c:v>
                </c:pt>
                <c:pt idx="3719">
                  <c:v>44630.439189814817</c:v>
                </c:pt>
                <c:pt idx="3720">
                  <c:v>44630.43990740741</c:v>
                </c:pt>
                <c:pt idx="3721">
                  <c:v>44630.440636574072</c:v>
                </c:pt>
                <c:pt idx="3722">
                  <c:v>44630.441365740742</c:v>
                </c:pt>
                <c:pt idx="3723">
                  <c:v>44630.442083333335</c:v>
                </c:pt>
                <c:pt idx="3724">
                  <c:v>44630.442812499998</c:v>
                </c:pt>
                <c:pt idx="3725">
                  <c:v>44630.443541666667</c:v>
                </c:pt>
                <c:pt idx="3726">
                  <c:v>44630.44425925926</c:v>
                </c:pt>
                <c:pt idx="3727">
                  <c:v>44630.444988425923</c:v>
                </c:pt>
                <c:pt idx="3728">
                  <c:v>44630.445717592593</c:v>
                </c:pt>
                <c:pt idx="3729">
                  <c:v>44630.446435185186</c:v>
                </c:pt>
                <c:pt idx="3730">
                  <c:v>44630.447164351855</c:v>
                </c:pt>
                <c:pt idx="3731">
                  <c:v>44630.447893518518</c:v>
                </c:pt>
                <c:pt idx="3732">
                  <c:v>44630.448611111111</c:v>
                </c:pt>
                <c:pt idx="3733">
                  <c:v>44630.449340277781</c:v>
                </c:pt>
                <c:pt idx="3734">
                  <c:v>44630.450069444443</c:v>
                </c:pt>
                <c:pt idx="3735">
                  <c:v>44630.450787037036</c:v>
                </c:pt>
                <c:pt idx="3736">
                  <c:v>44630.451516203706</c:v>
                </c:pt>
                <c:pt idx="3737">
                  <c:v>44630.452245370368</c:v>
                </c:pt>
                <c:pt idx="3738">
                  <c:v>44630.452962962961</c:v>
                </c:pt>
                <c:pt idx="3739">
                  <c:v>44630.453692129631</c:v>
                </c:pt>
                <c:pt idx="3740">
                  <c:v>44630.454421296294</c:v>
                </c:pt>
                <c:pt idx="3741">
                  <c:v>44630.455138888887</c:v>
                </c:pt>
                <c:pt idx="3742">
                  <c:v>44630.455868055556</c:v>
                </c:pt>
                <c:pt idx="3743">
                  <c:v>44630.456597222219</c:v>
                </c:pt>
                <c:pt idx="3744">
                  <c:v>44630.457314814812</c:v>
                </c:pt>
                <c:pt idx="3745">
                  <c:v>44630.458043981482</c:v>
                </c:pt>
                <c:pt idx="3746">
                  <c:v>44630.458773148152</c:v>
                </c:pt>
                <c:pt idx="3747">
                  <c:v>44630.459490740737</c:v>
                </c:pt>
                <c:pt idx="3748">
                  <c:v>44630.460219907407</c:v>
                </c:pt>
                <c:pt idx="3749">
                  <c:v>44630.4609375</c:v>
                </c:pt>
                <c:pt idx="3750">
                  <c:v>44630.46166666667</c:v>
                </c:pt>
                <c:pt idx="3751">
                  <c:v>44630.462395833332</c:v>
                </c:pt>
                <c:pt idx="3752">
                  <c:v>44630.463113425925</c:v>
                </c:pt>
                <c:pt idx="3753">
                  <c:v>44630.463842592595</c:v>
                </c:pt>
                <c:pt idx="3754">
                  <c:v>44630.464571759258</c:v>
                </c:pt>
                <c:pt idx="3755">
                  <c:v>44630.465289351851</c:v>
                </c:pt>
                <c:pt idx="3756">
                  <c:v>44630.46601851852</c:v>
                </c:pt>
                <c:pt idx="3757">
                  <c:v>44630.466747685183</c:v>
                </c:pt>
                <c:pt idx="3758">
                  <c:v>44630.467465277776</c:v>
                </c:pt>
                <c:pt idx="3759">
                  <c:v>44630.468194444446</c:v>
                </c:pt>
                <c:pt idx="3760">
                  <c:v>44630.468923611108</c:v>
                </c:pt>
                <c:pt idx="3761">
                  <c:v>44630.469641203701</c:v>
                </c:pt>
                <c:pt idx="3762">
                  <c:v>44630.470370370371</c:v>
                </c:pt>
                <c:pt idx="3763">
                  <c:v>44630.471099537041</c:v>
                </c:pt>
                <c:pt idx="3764">
                  <c:v>44630.471817129626</c:v>
                </c:pt>
                <c:pt idx="3765">
                  <c:v>44630.472546296296</c:v>
                </c:pt>
                <c:pt idx="3766">
                  <c:v>44630.473275462966</c:v>
                </c:pt>
                <c:pt idx="3767">
                  <c:v>44630.474004629628</c:v>
                </c:pt>
                <c:pt idx="3768">
                  <c:v>44630.474722222221</c:v>
                </c:pt>
                <c:pt idx="3769">
                  <c:v>44630.475451388891</c:v>
                </c:pt>
                <c:pt idx="3770">
                  <c:v>44630.476180555554</c:v>
                </c:pt>
                <c:pt idx="3771">
                  <c:v>44630.476898148147</c:v>
                </c:pt>
                <c:pt idx="3772">
                  <c:v>44630.477627314816</c:v>
                </c:pt>
                <c:pt idx="3773">
                  <c:v>44630.478356481479</c:v>
                </c:pt>
                <c:pt idx="3774">
                  <c:v>44630.479074074072</c:v>
                </c:pt>
                <c:pt idx="3775">
                  <c:v>44630.479803240742</c:v>
                </c:pt>
                <c:pt idx="3776">
                  <c:v>44630.480520833335</c:v>
                </c:pt>
                <c:pt idx="3777">
                  <c:v>44630.481249999997</c:v>
                </c:pt>
                <c:pt idx="3778">
                  <c:v>44630.481979166667</c:v>
                </c:pt>
                <c:pt idx="3779">
                  <c:v>44630.48269675926</c:v>
                </c:pt>
                <c:pt idx="3780">
                  <c:v>44630.483425925922</c:v>
                </c:pt>
                <c:pt idx="3781">
                  <c:v>44630.484155092592</c:v>
                </c:pt>
                <c:pt idx="3782">
                  <c:v>44630.484872685185</c:v>
                </c:pt>
              </c:numCache>
            </c:numRef>
          </c:xVal>
          <c:yVal>
            <c:numRef>
              <c:f>Sheet3!$B$4150:$B$7932</c:f>
              <c:numCache>
                <c:formatCode>General</c:formatCode>
                <c:ptCount val="3783"/>
                <c:pt idx="0">
                  <c:v>5.1229999999999999E-3</c:v>
                </c:pt>
                <c:pt idx="1">
                  <c:v>5.1050000000000002E-3</c:v>
                </c:pt>
                <c:pt idx="2">
                  <c:v>5.1359999999999999E-3</c:v>
                </c:pt>
                <c:pt idx="3">
                  <c:v>5.1359999999999999E-3</c:v>
                </c:pt>
                <c:pt idx="4">
                  <c:v>5.1359999999999999E-3</c:v>
                </c:pt>
                <c:pt idx="5">
                  <c:v>5.1359999999999999E-3</c:v>
                </c:pt>
                <c:pt idx="6">
                  <c:v>5.1359999999999999E-3</c:v>
                </c:pt>
                <c:pt idx="7">
                  <c:v>5.1359999999999999E-3</c:v>
                </c:pt>
                <c:pt idx="8">
                  <c:v>5.117E-3</c:v>
                </c:pt>
                <c:pt idx="9">
                  <c:v>5.0990000000000002E-3</c:v>
                </c:pt>
                <c:pt idx="10">
                  <c:v>5.1229999999999999E-3</c:v>
                </c:pt>
                <c:pt idx="11">
                  <c:v>5.1050000000000002E-3</c:v>
                </c:pt>
                <c:pt idx="12">
                  <c:v>5.1050000000000002E-3</c:v>
                </c:pt>
                <c:pt idx="13">
                  <c:v>5.0990000000000002E-3</c:v>
                </c:pt>
                <c:pt idx="14">
                  <c:v>5.1110000000000001E-3</c:v>
                </c:pt>
                <c:pt idx="15">
                  <c:v>5.117E-3</c:v>
                </c:pt>
                <c:pt idx="16">
                  <c:v>5.1050000000000002E-3</c:v>
                </c:pt>
                <c:pt idx="17">
                  <c:v>5.1050000000000002E-3</c:v>
                </c:pt>
                <c:pt idx="18">
                  <c:v>5.0990000000000002E-3</c:v>
                </c:pt>
                <c:pt idx="19">
                  <c:v>5.1050000000000002E-3</c:v>
                </c:pt>
                <c:pt idx="20">
                  <c:v>5.1110000000000001E-3</c:v>
                </c:pt>
                <c:pt idx="21">
                  <c:v>5.0990000000000002E-3</c:v>
                </c:pt>
                <c:pt idx="22">
                  <c:v>5.0679999999999996E-3</c:v>
                </c:pt>
                <c:pt idx="23">
                  <c:v>5.0990000000000002E-3</c:v>
                </c:pt>
                <c:pt idx="24">
                  <c:v>5.0679999999999996E-3</c:v>
                </c:pt>
                <c:pt idx="25">
                  <c:v>5.1050000000000002E-3</c:v>
                </c:pt>
                <c:pt idx="26">
                  <c:v>5.0679999999999996E-3</c:v>
                </c:pt>
                <c:pt idx="27">
                  <c:v>5.0619999999999997E-3</c:v>
                </c:pt>
                <c:pt idx="28">
                  <c:v>5.0990000000000002E-3</c:v>
                </c:pt>
                <c:pt idx="29">
                  <c:v>5.0990000000000002E-3</c:v>
                </c:pt>
                <c:pt idx="30">
                  <c:v>5.0990000000000002E-3</c:v>
                </c:pt>
                <c:pt idx="31">
                  <c:v>5.0990000000000002E-3</c:v>
                </c:pt>
                <c:pt idx="32">
                  <c:v>5.0930000000000003E-3</c:v>
                </c:pt>
                <c:pt idx="33">
                  <c:v>5.0990000000000002E-3</c:v>
                </c:pt>
                <c:pt idx="34">
                  <c:v>5.0679999999999996E-3</c:v>
                </c:pt>
                <c:pt idx="35">
                  <c:v>5.0930000000000003E-3</c:v>
                </c:pt>
                <c:pt idx="36">
                  <c:v>5.0990000000000002E-3</c:v>
                </c:pt>
                <c:pt idx="37">
                  <c:v>5.0930000000000003E-3</c:v>
                </c:pt>
                <c:pt idx="38">
                  <c:v>5.0619999999999997E-3</c:v>
                </c:pt>
                <c:pt idx="39">
                  <c:v>5.0499999999999998E-3</c:v>
                </c:pt>
                <c:pt idx="40">
                  <c:v>5.0619999999999997E-3</c:v>
                </c:pt>
                <c:pt idx="41">
                  <c:v>5.0749999999999997E-3</c:v>
                </c:pt>
                <c:pt idx="42">
                  <c:v>5.0559999999999997E-3</c:v>
                </c:pt>
                <c:pt idx="43">
                  <c:v>5.0559999999999997E-3</c:v>
                </c:pt>
                <c:pt idx="44">
                  <c:v>5.0870000000000004E-3</c:v>
                </c:pt>
                <c:pt idx="45">
                  <c:v>5.0749999999999997E-3</c:v>
                </c:pt>
                <c:pt idx="46">
                  <c:v>5.0559999999999997E-3</c:v>
                </c:pt>
                <c:pt idx="47">
                  <c:v>5.0619999999999997E-3</c:v>
                </c:pt>
                <c:pt idx="48">
                  <c:v>5.0559999999999997E-3</c:v>
                </c:pt>
                <c:pt idx="49">
                  <c:v>5.0619999999999997E-3</c:v>
                </c:pt>
                <c:pt idx="50">
                  <c:v>5.0679999999999996E-3</c:v>
                </c:pt>
                <c:pt idx="51">
                  <c:v>5.0809999999999996E-3</c:v>
                </c:pt>
                <c:pt idx="52">
                  <c:v>5.0749999999999997E-3</c:v>
                </c:pt>
                <c:pt idx="53">
                  <c:v>5.0870000000000004E-3</c:v>
                </c:pt>
                <c:pt idx="54">
                  <c:v>5.0679999999999996E-3</c:v>
                </c:pt>
                <c:pt idx="55">
                  <c:v>5.0870000000000004E-3</c:v>
                </c:pt>
                <c:pt idx="56">
                  <c:v>5.0439999999999999E-3</c:v>
                </c:pt>
                <c:pt idx="57">
                  <c:v>5.0619999999999997E-3</c:v>
                </c:pt>
                <c:pt idx="58">
                  <c:v>5.0499999999999998E-3</c:v>
                </c:pt>
                <c:pt idx="59">
                  <c:v>5.0619999999999997E-3</c:v>
                </c:pt>
                <c:pt idx="60">
                  <c:v>5.0930000000000003E-3</c:v>
                </c:pt>
                <c:pt idx="61">
                  <c:v>5.0809999999999996E-3</c:v>
                </c:pt>
                <c:pt idx="62">
                  <c:v>5.0619999999999997E-3</c:v>
                </c:pt>
                <c:pt idx="63">
                  <c:v>5.0749999999999997E-3</c:v>
                </c:pt>
                <c:pt idx="64">
                  <c:v>5.0619999999999997E-3</c:v>
                </c:pt>
                <c:pt idx="65">
                  <c:v>5.0499999999999998E-3</c:v>
                </c:pt>
                <c:pt idx="66">
                  <c:v>5.0559999999999997E-3</c:v>
                </c:pt>
                <c:pt idx="67">
                  <c:v>5.0619999999999997E-3</c:v>
                </c:pt>
                <c:pt idx="68">
                  <c:v>5.0439999999999999E-3</c:v>
                </c:pt>
                <c:pt idx="69">
                  <c:v>5.0080000000000003E-3</c:v>
                </c:pt>
                <c:pt idx="70">
                  <c:v>4.9899999999999996E-3</c:v>
                </c:pt>
                <c:pt idx="71">
                  <c:v>5.0200000000000002E-3</c:v>
                </c:pt>
                <c:pt idx="72">
                  <c:v>5.032E-3</c:v>
                </c:pt>
                <c:pt idx="73">
                  <c:v>5.032E-3</c:v>
                </c:pt>
                <c:pt idx="74">
                  <c:v>5.0140000000000002E-3</c:v>
                </c:pt>
                <c:pt idx="75">
                  <c:v>5.0200000000000002E-3</c:v>
                </c:pt>
                <c:pt idx="76">
                  <c:v>5.0260000000000001E-3</c:v>
                </c:pt>
                <c:pt idx="77">
                  <c:v>5.0080000000000003E-3</c:v>
                </c:pt>
                <c:pt idx="78">
                  <c:v>4.9959999999999996E-3</c:v>
                </c:pt>
                <c:pt idx="79">
                  <c:v>5.0020000000000004E-3</c:v>
                </c:pt>
                <c:pt idx="80">
                  <c:v>5.0080000000000003E-3</c:v>
                </c:pt>
                <c:pt idx="81">
                  <c:v>5.0020000000000004E-3</c:v>
                </c:pt>
                <c:pt idx="82">
                  <c:v>4.9959999999999996E-3</c:v>
                </c:pt>
                <c:pt idx="83">
                  <c:v>5.0080000000000003E-3</c:v>
                </c:pt>
                <c:pt idx="84">
                  <c:v>5.0020000000000004E-3</c:v>
                </c:pt>
                <c:pt idx="85">
                  <c:v>5.0260000000000001E-3</c:v>
                </c:pt>
                <c:pt idx="86">
                  <c:v>5.0200000000000002E-3</c:v>
                </c:pt>
                <c:pt idx="87">
                  <c:v>5.0080000000000003E-3</c:v>
                </c:pt>
                <c:pt idx="88">
                  <c:v>4.9959999999999996E-3</c:v>
                </c:pt>
                <c:pt idx="89">
                  <c:v>4.9779999999999998E-3</c:v>
                </c:pt>
                <c:pt idx="90">
                  <c:v>4.9959999999999996E-3</c:v>
                </c:pt>
                <c:pt idx="91">
                  <c:v>5.0020000000000004E-3</c:v>
                </c:pt>
                <c:pt idx="92">
                  <c:v>4.9899999999999996E-3</c:v>
                </c:pt>
                <c:pt idx="93">
                  <c:v>4.9839999999999997E-3</c:v>
                </c:pt>
                <c:pt idx="94">
                  <c:v>4.9719999999999999E-3</c:v>
                </c:pt>
                <c:pt idx="95">
                  <c:v>4.9779999999999998E-3</c:v>
                </c:pt>
                <c:pt idx="96">
                  <c:v>4.9899999999999996E-3</c:v>
                </c:pt>
                <c:pt idx="97">
                  <c:v>4.9959999999999996E-3</c:v>
                </c:pt>
                <c:pt idx="98">
                  <c:v>4.9899999999999996E-3</c:v>
                </c:pt>
                <c:pt idx="99">
                  <c:v>4.9899999999999996E-3</c:v>
                </c:pt>
                <c:pt idx="100">
                  <c:v>4.9959999999999996E-3</c:v>
                </c:pt>
                <c:pt idx="101">
                  <c:v>4.9959999999999996E-3</c:v>
                </c:pt>
                <c:pt idx="102">
                  <c:v>4.9959999999999996E-3</c:v>
                </c:pt>
                <c:pt idx="103">
                  <c:v>4.9959999999999996E-3</c:v>
                </c:pt>
                <c:pt idx="104">
                  <c:v>4.9899999999999996E-3</c:v>
                </c:pt>
                <c:pt idx="105">
                  <c:v>5.0020000000000004E-3</c:v>
                </c:pt>
                <c:pt idx="106">
                  <c:v>5.0020000000000004E-3</c:v>
                </c:pt>
                <c:pt idx="107">
                  <c:v>4.9779999999999998E-3</c:v>
                </c:pt>
                <c:pt idx="108">
                  <c:v>5.0020000000000004E-3</c:v>
                </c:pt>
                <c:pt idx="109">
                  <c:v>4.9719999999999999E-3</c:v>
                </c:pt>
                <c:pt idx="110">
                  <c:v>4.9899999999999996E-3</c:v>
                </c:pt>
                <c:pt idx="111">
                  <c:v>5.0020000000000004E-3</c:v>
                </c:pt>
                <c:pt idx="112">
                  <c:v>4.9899999999999996E-3</c:v>
                </c:pt>
                <c:pt idx="113">
                  <c:v>5.0200000000000002E-3</c:v>
                </c:pt>
                <c:pt idx="114">
                  <c:v>5.0140000000000002E-3</c:v>
                </c:pt>
                <c:pt idx="115">
                  <c:v>5.0080000000000003E-3</c:v>
                </c:pt>
                <c:pt idx="116">
                  <c:v>5.0020000000000004E-3</c:v>
                </c:pt>
                <c:pt idx="117">
                  <c:v>4.9899999999999996E-3</c:v>
                </c:pt>
                <c:pt idx="118">
                  <c:v>4.9959999999999996E-3</c:v>
                </c:pt>
                <c:pt idx="119">
                  <c:v>4.9839999999999997E-3</c:v>
                </c:pt>
                <c:pt idx="120">
                  <c:v>4.9899999999999996E-3</c:v>
                </c:pt>
                <c:pt idx="121">
                  <c:v>4.9779999999999998E-3</c:v>
                </c:pt>
                <c:pt idx="122">
                  <c:v>4.9899999999999996E-3</c:v>
                </c:pt>
                <c:pt idx="123">
                  <c:v>4.9839999999999997E-3</c:v>
                </c:pt>
                <c:pt idx="124">
                  <c:v>4.9959999999999996E-3</c:v>
                </c:pt>
                <c:pt idx="125">
                  <c:v>4.9959999999999996E-3</c:v>
                </c:pt>
                <c:pt idx="126">
                  <c:v>5.0260000000000001E-3</c:v>
                </c:pt>
                <c:pt idx="127">
                  <c:v>5.032E-3</c:v>
                </c:pt>
                <c:pt idx="128">
                  <c:v>5.0140000000000002E-3</c:v>
                </c:pt>
                <c:pt idx="129">
                  <c:v>4.9959999999999996E-3</c:v>
                </c:pt>
                <c:pt idx="130">
                  <c:v>5.0140000000000002E-3</c:v>
                </c:pt>
                <c:pt idx="131">
                  <c:v>5.0080000000000003E-3</c:v>
                </c:pt>
                <c:pt idx="132">
                  <c:v>5.0020000000000004E-3</c:v>
                </c:pt>
                <c:pt idx="133">
                  <c:v>5.0140000000000002E-3</c:v>
                </c:pt>
                <c:pt idx="134">
                  <c:v>5.0020000000000004E-3</c:v>
                </c:pt>
                <c:pt idx="135">
                  <c:v>4.9839999999999997E-3</c:v>
                </c:pt>
                <c:pt idx="136">
                  <c:v>5.0379999999999999E-3</c:v>
                </c:pt>
                <c:pt idx="137">
                  <c:v>4.9899999999999996E-3</c:v>
                </c:pt>
                <c:pt idx="138">
                  <c:v>4.9719999999999999E-3</c:v>
                </c:pt>
                <c:pt idx="139">
                  <c:v>4.9069999999999999E-3</c:v>
                </c:pt>
                <c:pt idx="140">
                  <c:v>4.895E-3</c:v>
                </c:pt>
                <c:pt idx="141">
                  <c:v>4.8770000000000003E-3</c:v>
                </c:pt>
                <c:pt idx="142">
                  <c:v>4.8659999999999997E-3</c:v>
                </c:pt>
                <c:pt idx="143">
                  <c:v>4.895E-3</c:v>
                </c:pt>
                <c:pt idx="144">
                  <c:v>4.8830000000000002E-3</c:v>
                </c:pt>
                <c:pt idx="145">
                  <c:v>4.8890000000000001E-3</c:v>
                </c:pt>
                <c:pt idx="146">
                  <c:v>4.8770000000000003E-3</c:v>
                </c:pt>
                <c:pt idx="147">
                  <c:v>4.9069999999999999E-3</c:v>
                </c:pt>
                <c:pt idx="148">
                  <c:v>4.901E-3</c:v>
                </c:pt>
                <c:pt idx="149">
                  <c:v>4.901E-3</c:v>
                </c:pt>
                <c:pt idx="150">
                  <c:v>4.8890000000000001E-3</c:v>
                </c:pt>
                <c:pt idx="151">
                  <c:v>4.8830000000000002E-3</c:v>
                </c:pt>
                <c:pt idx="152">
                  <c:v>4.8830000000000002E-3</c:v>
                </c:pt>
                <c:pt idx="153">
                  <c:v>4.8830000000000002E-3</c:v>
                </c:pt>
                <c:pt idx="154">
                  <c:v>4.8890000000000001E-3</c:v>
                </c:pt>
                <c:pt idx="155">
                  <c:v>4.8830000000000002E-3</c:v>
                </c:pt>
                <c:pt idx="156">
                  <c:v>4.8770000000000003E-3</c:v>
                </c:pt>
                <c:pt idx="157">
                  <c:v>4.8719999999999996E-3</c:v>
                </c:pt>
                <c:pt idx="158">
                  <c:v>4.901E-3</c:v>
                </c:pt>
                <c:pt idx="159">
                  <c:v>4.901E-3</c:v>
                </c:pt>
                <c:pt idx="160">
                  <c:v>4.9069999999999999E-3</c:v>
                </c:pt>
                <c:pt idx="161">
                  <c:v>4.895E-3</c:v>
                </c:pt>
                <c:pt idx="162">
                  <c:v>4.9129999999999998E-3</c:v>
                </c:pt>
                <c:pt idx="163">
                  <c:v>4.9069999999999999E-3</c:v>
                </c:pt>
                <c:pt idx="164">
                  <c:v>4.895E-3</c:v>
                </c:pt>
                <c:pt idx="165">
                  <c:v>4.901E-3</c:v>
                </c:pt>
                <c:pt idx="166">
                  <c:v>4.9069999999999999E-3</c:v>
                </c:pt>
                <c:pt idx="167">
                  <c:v>4.901E-3</c:v>
                </c:pt>
                <c:pt idx="168">
                  <c:v>4.895E-3</c:v>
                </c:pt>
                <c:pt idx="169">
                  <c:v>4.895E-3</c:v>
                </c:pt>
                <c:pt idx="170">
                  <c:v>4.8770000000000003E-3</c:v>
                </c:pt>
                <c:pt idx="171">
                  <c:v>4.895E-3</c:v>
                </c:pt>
                <c:pt idx="172">
                  <c:v>4.895E-3</c:v>
                </c:pt>
                <c:pt idx="173">
                  <c:v>4.9069999999999999E-3</c:v>
                </c:pt>
                <c:pt idx="174">
                  <c:v>4.901E-3</c:v>
                </c:pt>
                <c:pt idx="175">
                  <c:v>4.9069999999999999E-3</c:v>
                </c:pt>
                <c:pt idx="176">
                  <c:v>4.895E-3</c:v>
                </c:pt>
                <c:pt idx="177">
                  <c:v>4.8830000000000002E-3</c:v>
                </c:pt>
                <c:pt idx="178">
                  <c:v>4.895E-3</c:v>
                </c:pt>
                <c:pt idx="179">
                  <c:v>4.895E-3</c:v>
                </c:pt>
                <c:pt idx="180">
                  <c:v>4.901E-3</c:v>
                </c:pt>
                <c:pt idx="181">
                  <c:v>4.9069999999999999E-3</c:v>
                </c:pt>
                <c:pt idx="182">
                  <c:v>4.8890000000000001E-3</c:v>
                </c:pt>
                <c:pt idx="183">
                  <c:v>4.9129999999999998E-3</c:v>
                </c:pt>
                <c:pt idx="184">
                  <c:v>4.8830000000000002E-3</c:v>
                </c:pt>
                <c:pt idx="185">
                  <c:v>4.901E-3</c:v>
                </c:pt>
                <c:pt idx="186">
                  <c:v>4.901E-3</c:v>
                </c:pt>
                <c:pt idx="187">
                  <c:v>4.895E-3</c:v>
                </c:pt>
                <c:pt idx="188">
                  <c:v>4.9069999999999999E-3</c:v>
                </c:pt>
                <c:pt idx="189">
                  <c:v>4.895E-3</c:v>
                </c:pt>
                <c:pt idx="190">
                  <c:v>4.9129999999999998E-3</c:v>
                </c:pt>
                <c:pt idx="191">
                  <c:v>4.8890000000000001E-3</c:v>
                </c:pt>
                <c:pt idx="192">
                  <c:v>4.895E-3</c:v>
                </c:pt>
                <c:pt idx="193">
                  <c:v>4.901E-3</c:v>
                </c:pt>
                <c:pt idx="194">
                  <c:v>4.8719999999999996E-3</c:v>
                </c:pt>
                <c:pt idx="195">
                  <c:v>4.8659999999999997E-3</c:v>
                </c:pt>
                <c:pt idx="196">
                  <c:v>4.895E-3</c:v>
                </c:pt>
                <c:pt idx="197">
                  <c:v>4.8770000000000003E-3</c:v>
                </c:pt>
                <c:pt idx="198">
                  <c:v>4.8719999999999996E-3</c:v>
                </c:pt>
                <c:pt idx="199">
                  <c:v>4.8659999999999997E-3</c:v>
                </c:pt>
                <c:pt idx="200">
                  <c:v>4.901E-3</c:v>
                </c:pt>
                <c:pt idx="201">
                  <c:v>4.895E-3</c:v>
                </c:pt>
                <c:pt idx="202">
                  <c:v>4.901E-3</c:v>
                </c:pt>
                <c:pt idx="203">
                  <c:v>4.8719999999999996E-3</c:v>
                </c:pt>
                <c:pt idx="204">
                  <c:v>4.895E-3</c:v>
                </c:pt>
                <c:pt idx="205">
                  <c:v>4.8890000000000001E-3</c:v>
                </c:pt>
                <c:pt idx="206">
                  <c:v>4.9069999999999999E-3</c:v>
                </c:pt>
                <c:pt idx="207">
                  <c:v>4.9069999999999999E-3</c:v>
                </c:pt>
                <c:pt idx="208">
                  <c:v>4.901E-3</c:v>
                </c:pt>
                <c:pt idx="209">
                  <c:v>4.8770000000000003E-3</c:v>
                </c:pt>
                <c:pt idx="210">
                  <c:v>4.9129999999999998E-3</c:v>
                </c:pt>
                <c:pt idx="211">
                  <c:v>4.895E-3</c:v>
                </c:pt>
                <c:pt idx="212">
                  <c:v>4.901E-3</c:v>
                </c:pt>
                <c:pt idx="213">
                  <c:v>4.9129999999999998E-3</c:v>
                </c:pt>
                <c:pt idx="214">
                  <c:v>4.9129999999999998E-3</c:v>
                </c:pt>
                <c:pt idx="215">
                  <c:v>4.901E-3</c:v>
                </c:pt>
                <c:pt idx="216">
                  <c:v>4.9129999999999998E-3</c:v>
                </c:pt>
                <c:pt idx="217">
                  <c:v>4.8659999999999997E-3</c:v>
                </c:pt>
                <c:pt idx="218">
                  <c:v>4.9069999999999999E-3</c:v>
                </c:pt>
                <c:pt idx="219">
                  <c:v>4.8830000000000002E-3</c:v>
                </c:pt>
                <c:pt idx="220">
                  <c:v>4.895E-3</c:v>
                </c:pt>
                <c:pt idx="221">
                  <c:v>4.9069999999999999E-3</c:v>
                </c:pt>
                <c:pt idx="222">
                  <c:v>4.9069999999999999E-3</c:v>
                </c:pt>
                <c:pt idx="223">
                  <c:v>4.895E-3</c:v>
                </c:pt>
                <c:pt idx="224">
                  <c:v>4.895E-3</c:v>
                </c:pt>
                <c:pt idx="225">
                  <c:v>4.9069999999999999E-3</c:v>
                </c:pt>
                <c:pt idx="226">
                  <c:v>4.8719999999999996E-3</c:v>
                </c:pt>
                <c:pt idx="227">
                  <c:v>4.9069999999999999E-3</c:v>
                </c:pt>
                <c:pt idx="228">
                  <c:v>4.9129999999999998E-3</c:v>
                </c:pt>
                <c:pt idx="229">
                  <c:v>4.9129999999999998E-3</c:v>
                </c:pt>
                <c:pt idx="230">
                  <c:v>4.8830000000000002E-3</c:v>
                </c:pt>
                <c:pt idx="231">
                  <c:v>4.8770000000000003E-3</c:v>
                </c:pt>
                <c:pt idx="232">
                  <c:v>4.8770000000000003E-3</c:v>
                </c:pt>
                <c:pt idx="233">
                  <c:v>4.901E-3</c:v>
                </c:pt>
                <c:pt idx="234">
                  <c:v>4.8890000000000001E-3</c:v>
                </c:pt>
                <c:pt idx="235">
                  <c:v>4.8830000000000002E-3</c:v>
                </c:pt>
                <c:pt idx="236">
                  <c:v>4.895E-3</c:v>
                </c:pt>
                <c:pt idx="237">
                  <c:v>4.8719999999999996E-3</c:v>
                </c:pt>
                <c:pt idx="238">
                  <c:v>4.8659999999999997E-3</c:v>
                </c:pt>
                <c:pt idx="239">
                  <c:v>4.8890000000000001E-3</c:v>
                </c:pt>
                <c:pt idx="240">
                  <c:v>4.8890000000000001E-3</c:v>
                </c:pt>
                <c:pt idx="241">
                  <c:v>4.8599999999999997E-3</c:v>
                </c:pt>
                <c:pt idx="242">
                  <c:v>4.8659999999999997E-3</c:v>
                </c:pt>
                <c:pt idx="243">
                  <c:v>4.901E-3</c:v>
                </c:pt>
                <c:pt idx="244">
                  <c:v>4.8770000000000003E-3</c:v>
                </c:pt>
                <c:pt idx="245">
                  <c:v>4.8890000000000001E-3</c:v>
                </c:pt>
                <c:pt idx="246">
                  <c:v>4.895E-3</c:v>
                </c:pt>
                <c:pt idx="247">
                  <c:v>4.8770000000000003E-3</c:v>
                </c:pt>
                <c:pt idx="248">
                  <c:v>4.8830000000000002E-3</c:v>
                </c:pt>
                <c:pt idx="249">
                  <c:v>4.8479999999999999E-3</c:v>
                </c:pt>
                <c:pt idx="250">
                  <c:v>4.8370000000000002E-3</c:v>
                </c:pt>
                <c:pt idx="251">
                  <c:v>4.895E-3</c:v>
                </c:pt>
                <c:pt idx="252">
                  <c:v>4.8659999999999997E-3</c:v>
                </c:pt>
                <c:pt idx="253">
                  <c:v>4.8659999999999997E-3</c:v>
                </c:pt>
                <c:pt idx="254">
                  <c:v>4.8539999999999998E-3</c:v>
                </c:pt>
                <c:pt idx="255">
                  <c:v>4.8659999999999997E-3</c:v>
                </c:pt>
                <c:pt idx="256">
                  <c:v>4.8599999999999997E-3</c:v>
                </c:pt>
                <c:pt idx="257">
                  <c:v>4.8599999999999997E-3</c:v>
                </c:pt>
                <c:pt idx="258">
                  <c:v>4.8479999999999999E-3</c:v>
                </c:pt>
                <c:pt idx="259">
                  <c:v>4.8599999999999997E-3</c:v>
                </c:pt>
                <c:pt idx="260">
                  <c:v>4.8539999999999998E-3</c:v>
                </c:pt>
                <c:pt idx="261">
                  <c:v>4.8659999999999997E-3</c:v>
                </c:pt>
                <c:pt idx="262">
                  <c:v>4.8539999999999998E-3</c:v>
                </c:pt>
                <c:pt idx="263">
                  <c:v>4.8830000000000002E-3</c:v>
                </c:pt>
                <c:pt idx="264">
                  <c:v>4.8659999999999997E-3</c:v>
                </c:pt>
                <c:pt idx="265">
                  <c:v>4.8719999999999996E-3</c:v>
                </c:pt>
                <c:pt idx="266">
                  <c:v>4.8599999999999997E-3</c:v>
                </c:pt>
                <c:pt idx="267">
                  <c:v>4.8599999999999997E-3</c:v>
                </c:pt>
                <c:pt idx="268">
                  <c:v>4.8539999999999998E-3</c:v>
                </c:pt>
                <c:pt idx="269">
                  <c:v>4.8539999999999998E-3</c:v>
                </c:pt>
                <c:pt idx="270">
                  <c:v>4.8719999999999996E-3</c:v>
                </c:pt>
                <c:pt idx="271">
                  <c:v>4.8719999999999996E-3</c:v>
                </c:pt>
                <c:pt idx="272">
                  <c:v>4.895E-3</c:v>
                </c:pt>
                <c:pt idx="273">
                  <c:v>4.8719999999999996E-3</c:v>
                </c:pt>
                <c:pt idx="274">
                  <c:v>4.8659999999999997E-3</c:v>
                </c:pt>
                <c:pt idx="275">
                  <c:v>4.8770000000000003E-3</c:v>
                </c:pt>
                <c:pt idx="276">
                  <c:v>4.8599999999999997E-3</c:v>
                </c:pt>
                <c:pt idx="277">
                  <c:v>4.8599999999999997E-3</c:v>
                </c:pt>
                <c:pt idx="278">
                  <c:v>4.8659999999999997E-3</c:v>
                </c:pt>
                <c:pt idx="279">
                  <c:v>4.8719999999999996E-3</c:v>
                </c:pt>
                <c:pt idx="280">
                  <c:v>4.8770000000000003E-3</c:v>
                </c:pt>
                <c:pt idx="281">
                  <c:v>4.8659999999999997E-3</c:v>
                </c:pt>
                <c:pt idx="282">
                  <c:v>4.8599999999999997E-3</c:v>
                </c:pt>
                <c:pt idx="283">
                  <c:v>4.8830000000000002E-3</c:v>
                </c:pt>
                <c:pt idx="284">
                  <c:v>4.8539999999999998E-3</c:v>
                </c:pt>
                <c:pt idx="285">
                  <c:v>4.8539999999999998E-3</c:v>
                </c:pt>
                <c:pt idx="286">
                  <c:v>4.8830000000000002E-3</c:v>
                </c:pt>
                <c:pt idx="287">
                  <c:v>4.8719999999999996E-3</c:v>
                </c:pt>
                <c:pt idx="288">
                  <c:v>4.8659999999999997E-3</c:v>
                </c:pt>
                <c:pt idx="289">
                  <c:v>4.8599999999999997E-3</c:v>
                </c:pt>
                <c:pt idx="290">
                  <c:v>4.8719999999999996E-3</c:v>
                </c:pt>
                <c:pt idx="291">
                  <c:v>4.8770000000000003E-3</c:v>
                </c:pt>
                <c:pt idx="292">
                  <c:v>4.8830000000000002E-3</c:v>
                </c:pt>
                <c:pt idx="293">
                  <c:v>4.8599999999999997E-3</c:v>
                </c:pt>
                <c:pt idx="294">
                  <c:v>4.8719999999999996E-3</c:v>
                </c:pt>
                <c:pt idx="295">
                  <c:v>4.8430000000000001E-3</c:v>
                </c:pt>
                <c:pt idx="296">
                  <c:v>4.8599999999999997E-3</c:v>
                </c:pt>
                <c:pt idx="297">
                  <c:v>4.8719999999999996E-3</c:v>
                </c:pt>
                <c:pt idx="298">
                  <c:v>4.8539999999999998E-3</c:v>
                </c:pt>
                <c:pt idx="299">
                  <c:v>4.8770000000000003E-3</c:v>
                </c:pt>
                <c:pt idx="300">
                  <c:v>4.8719999999999996E-3</c:v>
                </c:pt>
                <c:pt idx="301">
                  <c:v>4.8539999999999998E-3</c:v>
                </c:pt>
                <c:pt idx="302">
                  <c:v>4.8599999999999997E-3</c:v>
                </c:pt>
                <c:pt idx="303">
                  <c:v>4.8719999999999996E-3</c:v>
                </c:pt>
                <c:pt idx="304">
                  <c:v>4.8719999999999996E-3</c:v>
                </c:pt>
                <c:pt idx="305">
                  <c:v>4.8719999999999996E-3</c:v>
                </c:pt>
                <c:pt idx="306">
                  <c:v>4.8599999999999997E-3</c:v>
                </c:pt>
                <c:pt idx="307">
                  <c:v>4.8599999999999997E-3</c:v>
                </c:pt>
                <c:pt idx="308">
                  <c:v>4.8479999999999999E-3</c:v>
                </c:pt>
                <c:pt idx="309">
                  <c:v>4.8599999999999997E-3</c:v>
                </c:pt>
                <c:pt idx="310">
                  <c:v>4.8599999999999997E-3</c:v>
                </c:pt>
                <c:pt idx="311">
                  <c:v>4.8599999999999997E-3</c:v>
                </c:pt>
                <c:pt idx="312">
                  <c:v>4.8479999999999999E-3</c:v>
                </c:pt>
                <c:pt idx="313">
                  <c:v>4.8659999999999997E-3</c:v>
                </c:pt>
                <c:pt idx="314">
                  <c:v>4.8770000000000003E-3</c:v>
                </c:pt>
                <c:pt idx="315">
                  <c:v>4.8599999999999997E-3</c:v>
                </c:pt>
                <c:pt idx="316">
                  <c:v>4.8430000000000001E-3</c:v>
                </c:pt>
                <c:pt idx="317">
                  <c:v>4.8719999999999996E-3</c:v>
                </c:pt>
                <c:pt idx="318">
                  <c:v>4.8599999999999997E-3</c:v>
                </c:pt>
                <c:pt idx="319">
                  <c:v>4.8659999999999997E-3</c:v>
                </c:pt>
                <c:pt idx="320">
                  <c:v>4.8659999999999997E-3</c:v>
                </c:pt>
                <c:pt idx="321">
                  <c:v>4.8659999999999997E-3</c:v>
                </c:pt>
                <c:pt idx="322">
                  <c:v>4.8719999999999996E-3</c:v>
                </c:pt>
                <c:pt idx="323">
                  <c:v>4.8599999999999997E-3</c:v>
                </c:pt>
                <c:pt idx="324">
                  <c:v>4.8659999999999997E-3</c:v>
                </c:pt>
                <c:pt idx="325">
                  <c:v>4.8599999999999997E-3</c:v>
                </c:pt>
                <c:pt idx="326">
                  <c:v>4.8659999999999997E-3</c:v>
                </c:pt>
                <c:pt idx="327">
                  <c:v>4.8479999999999999E-3</c:v>
                </c:pt>
                <c:pt idx="328">
                  <c:v>4.8539999999999998E-3</c:v>
                </c:pt>
                <c:pt idx="329">
                  <c:v>4.8539999999999998E-3</c:v>
                </c:pt>
                <c:pt idx="330">
                  <c:v>4.8370000000000002E-3</c:v>
                </c:pt>
                <c:pt idx="331">
                  <c:v>4.8539999999999998E-3</c:v>
                </c:pt>
                <c:pt idx="332">
                  <c:v>4.8599999999999997E-3</c:v>
                </c:pt>
                <c:pt idx="333">
                  <c:v>4.8539999999999998E-3</c:v>
                </c:pt>
                <c:pt idx="334">
                  <c:v>4.8770000000000003E-3</c:v>
                </c:pt>
                <c:pt idx="335">
                  <c:v>4.8599999999999997E-3</c:v>
                </c:pt>
                <c:pt idx="336">
                  <c:v>4.8599999999999997E-3</c:v>
                </c:pt>
                <c:pt idx="337">
                  <c:v>4.8599999999999997E-3</c:v>
                </c:pt>
                <c:pt idx="338">
                  <c:v>4.8599999999999997E-3</c:v>
                </c:pt>
                <c:pt idx="339">
                  <c:v>4.8659999999999997E-3</c:v>
                </c:pt>
                <c:pt idx="340">
                  <c:v>4.8539999999999998E-3</c:v>
                </c:pt>
                <c:pt idx="341">
                  <c:v>4.8719999999999996E-3</c:v>
                </c:pt>
                <c:pt idx="342">
                  <c:v>4.8659999999999997E-3</c:v>
                </c:pt>
                <c:pt idx="343">
                  <c:v>4.8770000000000003E-3</c:v>
                </c:pt>
                <c:pt idx="344">
                  <c:v>4.8430000000000001E-3</c:v>
                </c:pt>
                <c:pt idx="345">
                  <c:v>4.8479999999999999E-3</c:v>
                </c:pt>
                <c:pt idx="346">
                  <c:v>4.8599999999999997E-3</c:v>
                </c:pt>
                <c:pt idx="347">
                  <c:v>4.8599999999999997E-3</c:v>
                </c:pt>
                <c:pt idx="348">
                  <c:v>4.8599999999999997E-3</c:v>
                </c:pt>
                <c:pt idx="349">
                  <c:v>4.8719999999999996E-3</c:v>
                </c:pt>
                <c:pt idx="350">
                  <c:v>4.8599999999999997E-3</c:v>
                </c:pt>
                <c:pt idx="351">
                  <c:v>4.8659999999999997E-3</c:v>
                </c:pt>
                <c:pt idx="352">
                  <c:v>4.8599999999999997E-3</c:v>
                </c:pt>
                <c:pt idx="353">
                  <c:v>4.8770000000000003E-3</c:v>
                </c:pt>
                <c:pt idx="354">
                  <c:v>4.8539999999999998E-3</c:v>
                </c:pt>
                <c:pt idx="355">
                  <c:v>4.8599999999999997E-3</c:v>
                </c:pt>
                <c:pt idx="356">
                  <c:v>4.8659999999999997E-3</c:v>
                </c:pt>
                <c:pt idx="357">
                  <c:v>4.8719999999999996E-3</c:v>
                </c:pt>
                <c:pt idx="358">
                  <c:v>4.8539999999999998E-3</c:v>
                </c:pt>
                <c:pt idx="359">
                  <c:v>4.8310000000000002E-3</c:v>
                </c:pt>
                <c:pt idx="360">
                  <c:v>4.8599999999999997E-3</c:v>
                </c:pt>
                <c:pt idx="361">
                  <c:v>4.8539999999999998E-3</c:v>
                </c:pt>
                <c:pt idx="362">
                  <c:v>4.8830000000000002E-3</c:v>
                </c:pt>
                <c:pt idx="363">
                  <c:v>4.8659999999999997E-3</c:v>
                </c:pt>
                <c:pt idx="364">
                  <c:v>4.8599999999999997E-3</c:v>
                </c:pt>
                <c:pt idx="365">
                  <c:v>4.8659999999999997E-3</c:v>
                </c:pt>
                <c:pt idx="366">
                  <c:v>4.8599999999999997E-3</c:v>
                </c:pt>
                <c:pt idx="367">
                  <c:v>4.8659999999999997E-3</c:v>
                </c:pt>
                <c:pt idx="368">
                  <c:v>4.8659999999999997E-3</c:v>
                </c:pt>
                <c:pt idx="369">
                  <c:v>4.8719999999999996E-3</c:v>
                </c:pt>
                <c:pt idx="370">
                  <c:v>4.8479999999999999E-3</c:v>
                </c:pt>
                <c:pt idx="371">
                  <c:v>4.8599999999999997E-3</c:v>
                </c:pt>
                <c:pt idx="372">
                  <c:v>4.8539999999999998E-3</c:v>
                </c:pt>
                <c:pt idx="373">
                  <c:v>4.8659999999999997E-3</c:v>
                </c:pt>
                <c:pt idx="374">
                  <c:v>4.8659999999999997E-3</c:v>
                </c:pt>
                <c:pt idx="375">
                  <c:v>4.8479999999999999E-3</c:v>
                </c:pt>
                <c:pt idx="376">
                  <c:v>4.8719999999999996E-3</c:v>
                </c:pt>
                <c:pt idx="377">
                  <c:v>4.8599999999999997E-3</c:v>
                </c:pt>
                <c:pt idx="378">
                  <c:v>4.8719999999999996E-3</c:v>
                </c:pt>
                <c:pt idx="379">
                  <c:v>4.8719999999999996E-3</c:v>
                </c:pt>
                <c:pt idx="380">
                  <c:v>4.8659999999999997E-3</c:v>
                </c:pt>
                <c:pt idx="381">
                  <c:v>4.8659999999999997E-3</c:v>
                </c:pt>
                <c:pt idx="382">
                  <c:v>4.8659999999999997E-3</c:v>
                </c:pt>
                <c:pt idx="383">
                  <c:v>4.8599999999999997E-3</c:v>
                </c:pt>
                <c:pt idx="384">
                  <c:v>4.8659999999999997E-3</c:v>
                </c:pt>
                <c:pt idx="385">
                  <c:v>4.8599999999999997E-3</c:v>
                </c:pt>
                <c:pt idx="386">
                  <c:v>4.8719999999999996E-3</c:v>
                </c:pt>
                <c:pt idx="387">
                  <c:v>4.8719999999999996E-3</c:v>
                </c:pt>
                <c:pt idx="388">
                  <c:v>4.8250000000000003E-3</c:v>
                </c:pt>
                <c:pt idx="389">
                  <c:v>4.8719999999999996E-3</c:v>
                </c:pt>
                <c:pt idx="390">
                  <c:v>4.8599999999999997E-3</c:v>
                </c:pt>
                <c:pt idx="391">
                  <c:v>4.8599999999999997E-3</c:v>
                </c:pt>
                <c:pt idx="392">
                  <c:v>4.8310000000000002E-3</c:v>
                </c:pt>
                <c:pt idx="393">
                  <c:v>4.8599999999999997E-3</c:v>
                </c:pt>
                <c:pt idx="394">
                  <c:v>4.8599999999999997E-3</c:v>
                </c:pt>
                <c:pt idx="395">
                  <c:v>4.8539999999999998E-3</c:v>
                </c:pt>
                <c:pt idx="396">
                  <c:v>4.8719999999999996E-3</c:v>
                </c:pt>
                <c:pt idx="397">
                  <c:v>4.8599999999999997E-3</c:v>
                </c:pt>
                <c:pt idx="398">
                  <c:v>4.8659999999999997E-3</c:v>
                </c:pt>
                <c:pt idx="399">
                  <c:v>4.8539999999999998E-3</c:v>
                </c:pt>
                <c:pt idx="400">
                  <c:v>4.8310000000000002E-3</c:v>
                </c:pt>
                <c:pt idx="401">
                  <c:v>4.8430000000000001E-3</c:v>
                </c:pt>
                <c:pt idx="402">
                  <c:v>4.8539999999999998E-3</c:v>
                </c:pt>
                <c:pt idx="403">
                  <c:v>4.8370000000000002E-3</c:v>
                </c:pt>
                <c:pt idx="404">
                  <c:v>4.8539999999999998E-3</c:v>
                </c:pt>
                <c:pt idx="405">
                  <c:v>4.8310000000000002E-3</c:v>
                </c:pt>
                <c:pt idx="406">
                  <c:v>4.8430000000000001E-3</c:v>
                </c:pt>
                <c:pt idx="407">
                  <c:v>4.8539999999999998E-3</c:v>
                </c:pt>
                <c:pt idx="408">
                  <c:v>4.8539999999999998E-3</c:v>
                </c:pt>
                <c:pt idx="409">
                  <c:v>4.8479999999999999E-3</c:v>
                </c:pt>
                <c:pt idx="410">
                  <c:v>4.8599999999999997E-3</c:v>
                </c:pt>
                <c:pt idx="411">
                  <c:v>4.8539999999999998E-3</c:v>
                </c:pt>
                <c:pt idx="412">
                  <c:v>4.8719999999999996E-3</c:v>
                </c:pt>
                <c:pt idx="413">
                  <c:v>4.8659999999999997E-3</c:v>
                </c:pt>
                <c:pt idx="414">
                  <c:v>4.8599999999999997E-3</c:v>
                </c:pt>
                <c:pt idx="415">
                  <c:v>4.8659999999999997E-3</c:v>
                </c:pt>
                <c:pt idx="416">
                  <c:v>4.8599999999999997E-3</c:v>
                </c:pt>
                <c:pt idx="417">
                  <c:v>4.8659999999999997E-3</c:v>
                </c:pt>
                <c:pt idx="418">
                  <c:v>4.8599999999999997E-3</c:v>
                </c:pt>
                <c:pt idx="419">
                  <c:v>4.8479999999999999E-3</c:v>
                </c:pt>
                <c:pt idx="420">
                  <c:v>4.8599999999999997E-3</c:v>
                </c:pt>
                <c:pt idx="421">
                  <c:v>4.8250000000000003E-3</c:v>
                </c:pt>
                <c:pt idx="422">
                  <c:v>4.8479999999999999E-3</c:v>
                </c:pt>
                <c:pt idx="423">
                  <c:v>4.8370000000000002E-3</c:v>
                </c:pt>
                <c:pt idx="424">
                  <c:v>4.8190000000000004E-3</c:v>
                </c:pt>
                <c:pt idx="425">
                  <c:v>4.8019999999999998E-3</c:v>
                </c:pt>
                <c:pt idx="426">
                  <c:v>4.8250000000000003E-3</c:v>
                </c:pt>
                <c:pt idx="427">
                  <c:v>4.8250000000000003E-3</c:v>
                </c:pt>
                <c:pt idx="428">
                  <c:v>4.8129999999999996E-3</c:v>
                </c:pt>
                <c:pt idx="429">
                  <c:v>4.8129999999999996E-3</c:v>
                </c:pt>
                <c:pt idx="430">
                  <c:v>4.8250000000000003E-3</c:v>
                </c:pt>
                <c:pt idx="431">
                  <c:v>4.8190000000000004E-3</c:v>
                </c:pt>
                <c:pt idx="432">
                  <c:v>4.8129999999999996E-3</c:v>
                </c:pt>
                <c:pt idx="433">
                  <c:v>4.8079999999999998E-3</c:v>
                </c:pt>
                <c:pt idx="434">
                  <c:v>4.8019999999999998E-3</c:v>
                </c:pt>
                <c:pt idx="435">
                  <c:v>4.8019999999999998E-3</c:v>
                </c:pt>
                <c:pt idx="436">
                  <c:v>4.8079999999999998E-3</c:v>
                </c:pt>
                <c:pt idx="437">
                  <c:v>4.8129999999999996E-3</c:v>
                </c:pt>
                <c:pt idx="438">
                  <c:v>4.8250000000000003E-3</c:v>
                </c:pt>
                <c:pt idx="439">
                  <c:v>4.8310000000000002E-3</c:v>
                </c:pt>
                <c:pt idx="440">
                  <c:v>4.8129999999999996E-3</c:v>
                </c:pt>
                <c:pt idx="441">
                  <c:v>4.8250000000000003E-3</c:v>
                </c:pt>
                <c:pt idx="442">
                  <c:v>4.7670000000000004E-3</c:v>
                </c:pt>
                <c:pt idx="443">
                  <c:v>4.8079999999999998E-3</c:v>
                </c:pt>
                <c:pt idx="444">
                  <c:v>4.7790000000000003E-3</c:v>
                </c:pt>
                <c:pt idx="445">
                  <c:v>4.7790000000000003E-3</c:v>
                </c:pt>
                <c:pt idx="446">
                  <c:v>4.7450000000000001E-3</c:v>
                </c:pt>
                <c:pt idx="447">
                  <c:v>4.7790000000000003E-3</c:v>
                </c:pt>
                <c:pt idx="448">
                  <c:v>4.7499999999999999E-3</c:v>
                </c:pt>
                <c:pt idx="449">
                  <c:v>4.7840000000000001E-3</c:v>
                </c:pt>
                <c:pt idx="450">
                  <c:v>4.7619999999999997E-3</c:v>
                </c:pt>
                <c:pt idx="451">
                  <c:v>4.7559999999999998E-3</c:v>
                </c:pt>
                <c:pt idx="452">
                  <c:v>4.7790000000000003E-3</c:v>
                </c:pt>
                <c:pt idx="453">
                  <c:v>4.7450000000000001E-3</c:v>
                </c:pt>
                <c:pt idx="454">
                  <c:v>4.7790000000000003E-3</c:v>
                </c:pt>
                <c:pt idx="455">
                  <c:v>4.7790000000000003E-3</c:v>
                </c:pt>
                <c:pt idx="456">
                  <c:v>4.7670000000000004E-3</c:v>
                </c:pt>
                <c:pt idx="457">
                  <c:v>4.7730000000000003E-3</c:v>
                </c:pt>
                <c:pt idx="458">
                  <c:v>4.7619999999999997E-3</c:v>
                </c:pt>
                <c:pt idx="459">
                  <c:v>4.7670000000000004E-3</c:v>
                </c:pt>
                <c:pt idx="460">
                  <c:v>4.7619999999999997E-3</c:v>
                </c:pt>
                <c:pt idx="461">
                  <c:v>4.7559999999999998E-3</c:v>
                </c:pt>
                <c:pt idx="462">
                  <c:v>4.7450000000000001E-3</c:v>
                </c:pt>
                <c:pt idx="463">
                  <c:v>4.7450000000000001E-3</c:v>
                </c:pt>
                <c:pt idx="464">
                  <c:v>4.7390000000000002E-3</c:v>
                </c:pt>
                <c:pt idx="465">
                  <c:v>4.7390000000000002E-3</c:v>
                </c:pt>
                <c:pt idx="466">
                  <c:v>4.7450000000000001E-3</c:v>
                </c:pt>
                <c:pt idx="467">
                  <c:v>4.7280000000000004E-3</c:v>
                </c:pt>
                <c:pt idx="468">
                  <c:v>4.7559999999999998E-3</c:v>
                </c:pt>
                <c:pt idx="469">
                  <c:v>4.7670000000000004E-3</c:v>
                </c:pt>
                <c:pt idx="470">
                  <c:v>4.7559999999999998E-3</c:v>
                </c:pt>
                <c:pt idx="471">
                  <c:v>4.7559999999999998E-3</c:v>
                </c:pt>
                <c:pt idx="472">
                  <c:v>4.7559999999999998E-3</c:v>
                </c:pt>
                <c:pt idx="473">
                  <c:v>4.7670000000000004E-3</c:v>
                </c:pt>
                <c:pt idx="474">
                  <c:v>4.7619999999999997E-3</c:v>
                </c:pt>
                <c:pt idx="475">
                  <c:v>4.7619999999999997E-3</c:v>
                </c:pt>
                <c:pt idx="476">
                  <c:v>4.7670000000000004E-3</c:v>
                </c:pt>
                <c:pt idx="477">
                  <c:v>4.7730000000000003E-3</c:v>
                </c:pt>
                <c:pt idx="478">
                  <c:v>4.7670000000000004E-3</c:v>
                </c:pt>
                <c:pt idx="479">
                  <c:v>4.7670000000000004E-3</c:v>
                </c:pt>
                <c:pt idx="480">
                  <c:v>4.7559999999999998E-3</c:v>
                </c:pt>
                <c:pt idx="481">
                  <c:v>4.7390000000000002E-3</c:v>
                </c:pt>
                <c:pt idx="482">
                  <c:v>4.7330000000000002E-3</c:v>
                </c:pt>
                <c:pt idx="483">
                  <c:v>4.7450000000000001E-3</c:v>
                </c:pt>
                <c:pt idx="484">
                  <c:v>4.7499999999999999E-3</c:v>
                </c:pt>
                <c:pt idx="485">
                  <c:v>4.7330000000000002E-3</c:v>
                </c:pt>
                <c:pt idx="486">
                  <c:v>4.7499999999999999E-3</c:v>
                </c:pt>
                <c:pt idx="487">
                  <c:v>4.7330000000000002E-3</c:v>
                </c:pt>
                <c:pt idx="488">
                  <c:v>4.7499999999999999E-3</c:v>
                </c:pt>
                <c:pt idx="489">
                  <c:v>4.7450000000000001E-3</c:v>
                </c:pt>
                <c:pt idx="490">
                  <c:v>4.7330000000000002E-3</c:v>
                </c:pt>
                <c:pt idx="491">
                  <c:v>4.7499999999999999E-3</c:v>
                </c:pt>
                <c:pt idx="492">
                  <c:v>4.7219999999999996E-3</c:v>
                </c:pt>
                <c:pt idx="493">
                  <c:v>4.7099999999999998E-3</c:v>
                </c:pt>
                <c:pt idx="494">
                  <c:v>4.7280000000000004E-3</c:v>
                </c:pt>
                <c:pt idx="495">
                  <c:v>4.7159999999999997E-3</c:v>
                </c:pt>
                <c:pt idx="496">
                  <c:v>4.7159999999999997E-3</c:v>
                </c:pt>
                <c:pt idx="497">
                  <c:v>4.7159999999999997E-3</c:v>
                </c:pt>
                <c:pt idx="498">
                  <c:v>4.7099999999999998E-3</c:v>
                </c:pt>
                <c:pt idx="499">
                  <c:v>4.7280000000000004E-3</c:v>
                </c:pt>
                <c:pt idx="500">
                  <c:v>4.7159999999999997E-3</c:v>
                </c:pt>
                <c:pt idx="501">
                  <c:v>4.6880000000000003E-3</c:v>
                </c:pt>
                <c:pt idx="502">
                  <c:v>4.705E-3</c:v>
                </c:pt>
                <c:pt idx="503">
                  <c:v>4.705E-3</c:v>
                </c:pt>
                <c:pt idx="504">
                  <c:v>4.6820000000000004E-3</c:v>
                </c:pt>
                <c:pt idx="505">
                  <c:v>4.6930000000000001E-3</c:v>
                </c:pt>
                <c:pt idx="506">
                  <c:v>4.6880000000000003E-3</c:v>
                </c:pt>
                <c:pt idx="507">
                  <c:v>4.6930000000000001E-3</c:v>
                </c:pt>
                <c:pt idx="508">
                  <c:v>4.6769999999999997E-3</c:v>
                </c:pt>
                <c:pt idx="509">
                  <c:v>4.7099999999999998E-3</c:v>
                </c:pt>
                <c:pt idx="510">
                  <c:v>4.705E-3</c:v>
                </c:pt>
                <c:pt idx="511">
                  <c:v>4.6930000000000001E-3</c:v>
                </c:pt>
                <c:pt idx="512">
                  <c:v>4.6769999999999997E-3</c:v>
                </c:pt>
                <c:pt idx="513">
                  <c:v>4.6930000000000001E-3</c:v>
                </c:pt>
                <c:pt idx="514">
                  <c:v>4.6990000000000001E-3</c:v>
                </c:pt>
                <c:pt idx="515">
                  <c:v>4.6990000000000001E-3</c:v>
                </c:pt>
                <c:pt idx="516">
                  <c:v>4.6930000000000001E-3</c:v>
                </c:pt>
                <c:pt idx="517">
                  <c:v>4.6990000000000001E-3</c:v>
                </c:pt>
                <c:pt idx="518">
                  <c:v>4.6769999999999997E-3</c:v>
                </c:pt>
                <c:pt idx="519">
                  <c:v>4.6930000000000001E-3</c:v>
                </c:pt>
                <c:pt idx="520">
                  <c:v>4.7159999999999997E-3</c:v>
                </c:pt>
                <c:pt idx="521">
                  <c:v>4.7099999999999998E-3</c:v>
                </c:pt>
                <c:pt idx="522">
                  <c:v>4.6880000000000003E-3</c:v>
                </c:pt>
                <c:pt idx="523">
                  <c:v>4.7219999999999996E-3</c:v>
                </c:pt>
                <c:pt idx="524">
                  <c:v>4.705E-3</c:v>
                </c:pt>
                <c:pt idx="525">
                  <c:v>4.6769999999999997E-3</c:v>
                </c:pt>
                <c:pt idx="526">
                  <c:v>4.6769999999999997E-3</c:v>
                </c:pt>
                <c:pt idx="527">
                  <c:v>4.6880000000000003E-3</c:v>
                </c:pt>
                <c:pt idx="528">
                  <c:v>4.6769999999999997E-3</c:v>
                </c:pt>
                <c:pt idx="529">
                  <c:v>4.6769999999999997E-3</c:v>
                </c:pt>
                <c:pt idx="530">
                  <c:v>4.6769999999999997E-3</c:v>
                </c:pt>
                <c:pt idx="531">
                  <c:v>4.6820000000000004E-3</c:v>
                </c:pt>
                <c:pt idx="532">
                  <c:v>4.7099999999999998E-3</c:v>
                </c:pt>
                <c:pt idx="533">
                  <c:v>4.6820000000000004E-3</c:v>
                </c:pt>
                <c:pt idx="534">
                  <c:v>4.6709999999999998E-3</c:v>
                </c:pt>
                <c:pt idx="535">
                  <c:v>4.6379999999999998E-3</c:v>
                </c:pt>
                <c:pt idx="536">
                  <c:v>4.6379999999999998E-3</c:v>
                </c:pt>
                <c:pt idx="537">
                  <c:v>4.6540000000000002E-3</c:v>
                </c:pt>
                <c:pt idx="538">
                  <c:v>4.6430000000000004E-3</c:v>
                </c:pt>
                <c:pt idx="539">
                  <c:v>4.6319999999999998E-3</c:v>
                </c:pt>
                <c:pt idx="540">
                  <c:v>4.6769999999999997E-3</c:v>
                </c:pt>
                <c:pt idx="541">
                  <c:v>4.6769999999999997E-3</c:v>
                </c:pt>
                <c:pt idx="542">
                  <c:v>4.6880000000000003E-3</c:v>
                </c:pt>
                <c:pt idx="543">
                  <c:v>4.6880000000000003E-3</c:v>
                </c:pt>
                <c:pt idx="544">
                  <c:v>4.6649999999999999E-3</c:v>
                </c:pt>
                <c:pt idx="545">
                  <c:v>4.6540000000000002E-3</c:v>
                </c:pt>
                <c:pt idx="546">
                  <c:v>4.6600000000000001E-3</c:v>
                </c:pt>
                <c:pt idx="547">
                  <c:v>4.6709999999999998E-3</c:v>
                </c:pt>
                <c:pt idx="548">
                  <c:v>4.6709999999999998E-3</c:v>
                </c:pt>
                <c:pt idx="549">
                  <c:v>4.6930000000000001E-3</c:v>
                </c:pt>
                <c:pt idx="550">
                  <c:v>4.6600000000000001E-3</c:v>
                </c:pt>
                <c:pt idx="551">
                  <c:v>4.6820000000000004E-3</c:v>
                </c:pt>
                <c:pt idx="552">
                  <c:v>4.6820000000000004E-3</c:v>
                </c:pt>
                <c:pt idx="553">
                  <c:v>4.6709999999999998E-3</c:v>
                </c:pt>
                <c:pt idx="554">
                  <c:v>4.6709999999999998E-3</c:v>
                </c:pt>
                <c:pt idx="555">
                  <c:v>4.6820000000000004E-3</c:v>
                </c:pt>
                <c:pt idx="556">
                  <c:v>4.6880000000000003E-3</c:v>
                </c:pt>
                <c:pt idx="557">
                  <c:v>4.6649999999999999E-3</c:v>
                </c:pt>
                <c:pt idx="558">
                  <c:v>4.6709999999999998E-3</c:v>
                </c:pt>
                <c:pt idx="559">
                  <c:v>4.6880000000000003E-3</c:v>
                </c:pt>
                <c:pt idx="560">
                  <c:v>4.6820000000000004E-3</c:v>
                </c:pt>
                <c:pt idx="561">
                  <c:v>4.6820000000000004E-3</c:v>
                </c:pt>
                <c:pt idx="562">
                  <c:v>4.6769999999999997E-3</c:v>
                </c:pt>
                <c:pt idx="563">
                  <c:v>4.6649999999999999E-3</c:v>
                </c:pt>
                <c:pt idx="564">
                  <c:v>4.6769999999999997E-3</c:v>
                </c:pt>
                <c:pt idx="565">
                  <c:v>4.6769999999999997E-3</c:v>
                </c:pt>
                <c:pt idx="566">
                  <c:v>4.6930000000000001E-3</c:v>
                </c:pt>
                <c:pt idx="567">
                  <c:v>4.6769999999999997E-3</c:v>
                </c:pt>
                <c:pt idx="568">
                  <c:v>4.6769999999999997E-3</c:v>
                </c:pt>
                <c:pt idx="569">
                  <c:v>4.6930000000000001E-3</c:v>
                </c:pt>
                <c:pt idx="570">
                  <c:v>4.6600000000000001E-3</c:v>
                </c:pt>
                <c:pt idx="571">
                  <c:v>4.6820000000000004E-3</c:v>
                </c:pt>
                <c:pt idx="572">
                  <c:v>4.6880000000000003E-3</c:v>
                </c:pt>
                <c:pt idx="573">
                  <c:v>4.6880000000000003E-3</c:v>
                </c:pt>
                <c:pt idx="574">
                  <c:v>4.6880000000000003E-3</c:v>
                </c:pt>
                <c:pt idx="575">
                  <c:v>4.6649999999999999E-3</c:v>
                </c:pt>
                <c:pt idx="576">
                  <c:v>4.6540000000000002E-3</c:v>
                </c:pt>
                <c:pt idx="577">
                  <c:v>4.6709999999999998E-3</c:v>
                </c:pt>
                <c:pt idx="578">
                  <c:v>4.6880000000000003E-3</c:v>
                </c:pt>
                <c:pt idx="579">
                  <c:v>4.6930000000000001E-3</c:v>
                </c:pt>
                <c:pt idx="580">
                  <c:v>4.6600000000000001E-3</c:v>
                </c:pt>
                <c:pt idx="581">
                  <c:v>4.6649999999999999E-3</c:v>
                </c:pt>
                <c:pt idx="582">
                  <c:v>4.6880000000000003E-3</c:v>
                </c:pt>
                <c:pt idx="583">
                  <c:v>4.6820000000000004E-3</c:v>
                </c:pt>
                <c:pt idx="584">
                  <c:v>4.6709999999999998E-3</c:v>
                </c:pt>
                <c:pt idx="585">
                  <c:v>4.6430000000000004E-3</c:v>
                </c:pt>
                <c:pt idx="586">
                  <c:v>4.6709999999999998E-3</c:v>
                </c:pt>
                <c:pt idx="587">
                  <c:v>4.6880000000000003E-3</c:v>
                </c:pt>
                <c:pt idx="588">
                  <c:v>4.6930000000000001E-3</c:v>
                </c:pt>
                <c:pt idx="589">
                  <c:v>4.6769999999999997E-3</c:v>
                </c:pt>
                <c:pt idx="590">
                  <c:v>4.6930000000000001E-3</c:v>
                </c:pt>
                <c:pt idx="591">
                  <c:v>4.6820000000000004E-3</c:v>
                </c:pt>
                <c:pt idx="592">
                  <c:v>4.6769999999999997E-3</c:v>
                </c:pt>
                <c:pt idx="593">
                  <c:v>4.6820000000000004E-3</c:v>
                </c:pt>
                <c:pt idx="594">
                  <c:v>4.6769999999999997E-3</c:v>
                </c:pt>
                <c:pt idx="595">
                  <c:v>4.6540000000000002E-3</c:v>
                </c:pt>
                <c:pt idx="596">
                  <c:v>4.6490000000000004E-3</c:v>
                </c:pt>
                <c:pt idx="597">
                  <c:v>4.6430000000000004E-3</c:v>
                </c:pt>
                <c:pt idx="598">
                  <c:v>4.6709999999999998E-3</c:v>
                </c:pt>
                <c:pt idx="599">
                  <c:v>4.6709999999999998E-3</c:v>
                </c:pt>
                <c:pt idx="600">
                  <c:v>4.6649999999999999E-3</c:v>
                </c:pt>
                <c:pt idx="601">
                  <c:v>4.6709999999999998E-3</c:v>
                </c:pt>
                <c:pt idx="602">
                  <c:v>4.6820000000000004E-3</c:v>
                </c:pt>
                <c:pt idx="603">
                  <c:v>4.6930000000000001E-3</c:v>
                </c:pt>
                <c:pt idx="604">
                  <c:v>4.6769999999999997E-3</c:v>
                </c:pt>
                <c:pt idx="605">
                  <c:v>4.6709999999999998E-3</c:v>
                </c:pt>
                <c:pt idx="606">
                  <c:v>4.6600000000000001E-3</c:v>
                </c:pt>
                <c:pt idx="607">
                  <c:v>4.6259999999999999E-3</c:v>
                </c:pt>
                <c:pt idx="608">
                  <c:v>4.6600000000000001E-3</c:v>
                </c:pt>
                <c:pt idx="609">
                  <c:v>4.6379999999999998E-3</c:v>
                </c:pt>
                <c:pt idx="610">
                  <c:v>4.6490000000000004E-3</c:v>
                </c:pt>
                <c:pt idx="611">
                  <c:v>4.6319999999999998E-3</c:v>
                </c:pt>
                <c:pt idx="612">
                  <c:v>4.6600000000000001E-3</c:v>
                </c:pt>
                <c:pt idx="613">
                  <c:v>4.6430000000000004E-3</c:v>
                </c:pt>
                <c:pt idx="614">
                  <c:v>4.6649999999999999E-3</c:v>
                </c:pt>
                <c:pt idx="615">
                  <c:v>4.6319999999999998E-3</c:v>
                </c:pt>
                <c:pt idx="616">
                  <c:v>4.6649999999999999E-3</c:v>
                </c:pt>
                <c:pt idx="617">
                  <c:v>4.6259999999999999E-3</c:v>
                </c:pt>
                <c:pt idx="618">
                  <c:v>4.6379999999999998E-3</c:v>
                </c:pt>
                <c:pt idx="619">
                  <c:v>4.6600000000000001E-3</c:v>
                </c:pt>
                <c:pt idx="620">
                  <c:v>4.6540000000000002E-3</c:v>
                </c:pt>
                <c:pt idx="621">
                  <c:v>4.6600000000000001E-3</c:v>
                </c:pt>
                <c:pt idx="622">
                  <c:v>4.6490000000000004E-3</c:v>
                </c:pt>
                <c:pt idx="623">
                  <c:v>4.6259999999999999E-3</c:v>
                </c:pt>
                <c:pt idx="624">
                  <c:v>4.6490000000000004E-3</c:v>
                </c:pt>
                <c:pt idx="625">
                  <c:v>4.6379999999999998E-3</c:v>
                </c:pt>
                <c:pt idx="626">
                  <c:v>4.6649999999999999E-3</c:v>
                </c:pt>
                <c:pt idx="627">
                  <c:v>4.6430000000000004E-3</c:v>
                </c:pt>
                <c:pt idx="628">
                  <c:v>4.6600000000000001E-3</c:v>
                </c:pt>
                <c:pt idx="629">
                  <c:v>4.6490000000000004E-3</c:v>
                </c:pt>
                <c:pt idx="630">
                  <c:v>4.6540000000000002E-3</c:v>
                </c:pt>
                <c:pt idx="631">
                  <c:v>4.6649999999999999E-3</c:v>
                </c:pt>
                <c:pt idx="632">
                  <c:v>4.6490000000000004E-3</c:v>
                </c:pt>
                <c:pt idx="633">
                  <c:v>4.6540000000000002E-3</c:v>
                </c:pt>
                <c:pt idx="634">
                  <c:v>4.6319999999999998E-3</c:v>
                </c:pt>
                <c:pt idx="635">
                  <c:v>4.6430000000000004E-3</c:v>
                </c:pt>
                <c:pt idx="636">
                  <c:v>4.6540000000000002E-3</c:v>
                </c:pt>
                <c:pt idx="637">
                  <c:v>4.6430000000000004E-3</c:v>
                </c:pt>
                <c:pt idx="638">
                  <c:v>4.6210000000000001E-3</c:v>
                </c:pt>
                <c:pt idx="639">
                  <c:v>4.6379999999999998E-3</c:v>
                </c:pt>
                <c:pt idx="640">
                  <c:v>4.6210000000000001E-3</c:v>
                </c:pt>
                <c:pt idx="641">
                  <c:v>4.6379999999999998E-3</c:v>
                </c:pt>
                <c:pt idx="642">
                  <c:v>4.6259999999999999E-3</c:v>
                </c:pt>
                <c:pt idx="643">
                  <c:v>4.6319999999999998E-3</c:v>
                </c:pt>
                <c:pt idx="644">
                  <c:v>4.6210000000000001E-3</c:v>
                </c:pt>
                <c:pt idx="645">
                  <c:v>4.6319999999999998E-3</c:v>
                </c:pt>
                <c:pt idx="646">
                  <c:v>4.6379999999999998E-3</c:v>
                </c:pt>
                <c:pt idx="647">
                  <c:v>4.6150000000000002E-3</c:v>
                </c:pt>
                <c:pt idx="648">
                  <c:v>4.6430000000000004E-3</c:v>
                </c:pt>
                <c:pt idx="649">
                  <c:v>4.6379999999999998E-3</c:v>
                </c:pt>
                <c:pt idx="650">
                  <c:v>4.6490000000000004E-3</c:v>
                </c:pt>
                <c:pt idx="651">
                  <c:v>4.6430000000000004E-3</c:v>
                </c:pt>
                <c:pt idx="652">
                  <c:v>4.6379999999999998E-3</c:v>
                </c:pt>
                <c:pt idx="653">
                  <c:v>4.6100000000000004E-3</c:v>
                </c:pt>
                <c:pt idx="654">
                  <c:v>4.6319999999999998E-3</c:v>
                </c:pt>
                <c:pt idx="655">
                  <c:v>4.6540000000000002E-3</c:v>
                </c:pt>
                <c:pt idx="656">
                  <c:v>4.6649999999999999E-3</c:v>
                </c:pt>
                <c:pt idx="657">
                  <c:v>4.6600000000000001E-3</c:v>
                </c:pt>
                <c:pt idx="658">
                  <c:v>4.6540000000000002E-3</c:v>
                </c:pt>
                <c:pt idx="659">
                  <c:v>4.6540000000000002E-3</c:v>
                </c:pt>
                <c:pt idx="660">
                  <c:v>4.6600000000000001E-3</c:v>
                </c:pt>
                <c:pt idx="661">
                  <c:v>4.6379999999999998E-3</c:v>
                </c:pt>
                <c:pt idx="662">
                  <c:v>4.6379999999999998E-3</c:v>
                </c:pt>
                <c:pt idx="663">
                  <c:v>4.6430000000000004E-3</c:v>
                </c:pt>
                <c:pt idx="664">
                  <c:v>4.6379999999999998E-3</c:v>
                </c:pt>
                <c:pt idx="665">
                  <c:v>4.6259999999999999E-3</c:v>
                </c:pt>
                <c:pt idx="666">
                  <c:v>4.6600000000000001E-3</c:v>
                </c:pt>
                <c:pt idx="667">
                  <c:v>4.6319999999999998E-3</c:v>
                </c:pt>
                <c:pt idx="668">
                  <c:v>4.6540000000000002E-3</c:v>
                </c:pt>
                <c:pt idx="669">
                  <c:v>4.6430000000000004E-3</c:v>
                </c:pt>
                <c:pt idx="670">
                  <c:v>4.6379999999999998E-3</c:v>
                </c:pt>
                <c:pt idx="671">
                  <c:v>4.6259999999999999E-3</c:v>
                </c:pt>
                <c:pt idx="672">
                  <c:v>4.6210000000000001E-3</c:v>
                </c:pt>
                <c:pt idx="673">
                  <c:v>4.6319999999999998E-3</c:v>
                </c:pt>
                <c:pt idx="674">
                  <c:v>4.6430000000000004E-3</c:v>
                </c:pt>
                <c:pt idx="675">
                  <c:v>4.6379999999999998E-3</c:v>
                </c:pt>
                <c:pt idx="676">
                  <c:v>4.6430000000000004E-3</c:v>
                </c:pt>
                <c:pt idx="677">
                  <c:v>4.6379999999999998E-3</c:v>
                </c:pt>
                <c:pt idx="678">
                  <c:v>4.6379999999999998E-3</c:v>
                </c:pt>
                <c:pt idx="679">
                  <c:v>4.6430000000000004E-3</c:v>
                </c:pt>
                <c:pt idx="680">
                  <c:v>4.6210000000000001E-3</c:v>
                </c:pt>
                <c:pt idx="681">
                  <c:v>4.6319999999999998E-3</c:v>
                </c:pt>
                <c:pt idx="682">
                  <c:v>4.6210000000000001E-3</c:v>
                </c:pt>
                <c:pt idx="683">
                  <c:v>4.6430000000000004E-3</c:v>
                </c:pt>
                <c:pt idx="684">
                  <c:v>4.6379999999999998E-3</c:v>
                </c:pt>
                <c:pt idx="685">
                  <c:v>4.6319999999999998E-3</c:v>
                </c:pt>
                <c:pt idx="686">
                  <c:v>4.6490000000000004E-3</c:v>
                </c:pt>
                <c:pt idx="687">
                  <c:v>4.6490000000000004E-3</c:v>
                </c:pt>
                <c:pt idx="688">
                  <c:v>4.6259999999999999E-3</c:v>
                </c:pt>
                <c:pt idx="689">
                  <c:v>4.6430000000000004E-3</c:v>
                </c:pt>
                <c:pt idx="690">
                  <c:v>4.6259999999999999E-3</c:v>
                </c:pt>
                <c:pt idx="691">
                  <c:v>4.6210000000000001E-3</c:v>
                </c:pt>
                <c:pt idx="692">
                  <c:v>4.6600000000000001E-3</c:v>
                </c:pt>
                <c:pt idx="693">
                  <c:v>4.6379999999999998E-3</c:v>
                </c:pt>
                <c:pt idx="694">
                  <c:v>4.6319999999999998E-3</c:v>
                </c:pt>
                <c:pt idx="695">
                  <c:v>4.6379999999999998E-3</c:v>
                </c:pt>
                <c:pt idx="696">
                  <c:v>4.6319999999999998E-3</c:v>
                </c:pt>
                <c:pt idx="697">
                  <c:v>4.6430000000000004E-3</c:v>
                </c:pt>
                <c:pt idx="698">
                  <c:v>4.6490000000000004E-3</c:v>
                </c:pt>
                <c:pt idx="699">
                  <c:v>4.5929999999999999E-3</c:v>
                </c:pt>
                <c:pt idx="700">
                  <c:v>4.6490000000000004E-3</c:v>
                </c:pt>
                <c:pt idx="701">
                  <c:v>4.6259999999999999E-3</c:v>
                </c:pt>
                <c:pt idx="702">
                  <c:v>4.6100000000000004E-3</c:v>
                </c:pt>
                <c:pt idx="703">
                  <c:v>4.6379999999999998E-3</c:v>
                </c:pt>
                <c:pt idx="704">
                  <c:v>4.6379999999999998E-3</c:v>
                </c:pt>
                <c:pt idx="705">
                  <c:v>4.6100000000000004E-3</c:v>
                </c:pt>
                <c:pt idx="706">
                  <c:v>4.6490000000000004E-3</c:v>
                </c:pt>
                <c:pt idx="707">
                  <c:v>4.6490000000000004E-3</c:v>
                </c:pt>
                <c:pt idx="708">
                  <c:v>4.6150000000000002E-3</c:v>
                </c:pt>
                <c:pt idx="709">
                  <c:v>4.6259999999999999E-3</c:v>
                </c:pt>
                <c:pt idx="710">
                  <c:v>4.6430000000000004E-3</c:v>
                </c:pt>
                <c:pt idx="711">
                  <c:v>4.6490000000000004E-3</c:v>
                </c:pt>
                <c:pt idx="712">
                  <c:v>4.6490000000000004E-3</c:v>
                </c:pt>
                <c:pt idx="713">
                  <c:v>4.6319999999999998E-3</c:v>
                </c:pt>
                <c:pt idx="714">
                  <c:v>4.6150000000000002E-3</c:v>
                </c:pt>
                <c:pt idx="715">
                  <c:v>4.6210000000000001E-3</c:v>
                </c:pt>
                <c:pt idx="716">
                  <c:v>4.6430000000000004E-3</c:v>
                </c:pt>
                <c:pt idx="717">
                  <c:v>4.6379999999999998E-3</c:v>
                </c:pt>
                <c:pt idx="718">
                  <c:v>4.6379999999999998E-3</c:v>
                </c:pt>
                <c:pt idx="719">
                  <c:v>4.6259999999999999E-3</c:v>
                </c:pt>
                <c:pt idx="720">
                  <c:v>4.6379999999999998E-3</c:v>
                </c:pt>
                <c:pt idx="721">
                  <c:v>4.6379999999999998E-3</c:v>
                </c:pt>
                <c:pt idx="722">
                  <c:v>4.6490000000000004E-3</c:v>
                </c:pt>
                <c:pt idx="723">
                  <c:v>4.6259999999999999E-3</c:v>
                </c:pt>
                <c:pt idx="724">
                  <c:v>4.6540000000000002E-3</c:v>
                </c:pt>
                <c:pt idx="725">
                  <c:v>4.6379999999999998E-3</c:v>
                </c:pt>
                <c:pt idx="726">
                  <c:v>4.6490000000000004E-3</c:v>
                </c:pt>
                <c:pt idx="727">
                  <c:v>4.6150000000000002E-3</c:v>
                </c:pt>
                <c:pt idx="728">
                  <c:v>4.6379999999999998E-3</c:v>
                </c:pt>
                <c:pt idx="729">
                  <c:v>4.6259999999999999E-3</c:v>
                </c:pt>
                <c:pt idx="730">
                  <c:v>4.6430000000000004E-3</c:v>
                </c:pt>
                <c:pt idx="731">
                  <c:v>4.6039999999999996E-3</c:v>
                </c:pt>
                <c:pt idx="732">
                  <c:v>4.6600000000000001E-3</c:v>
                </c:pt>
                <c:pt idx="733">
                  <c:v>4.6430000000000004E-3</c:v>
                </c:pt>
                <c:pt idx="734">
                  <c:v>4.6319999999999998E-3</c:v>
                </c:pt>
                <c:pt idx="735">
                  <c:v>4.6490000000000004E-3</c:v>
                </c:pt>
                <c:pt idx="736">
                  <c:v>4.6379999999999998E-3</c:v>
                </c:pt>
                <c:pt idx="737">
                  <c:v>4.6150000000000002E-3</c:v>
                </c:pt>
                <c:pt idx="738">
                  <c:v>4.6379999999999998E-3</c:v>
                </c:pt>
                <c:pt idx="739">
                  <c:v>4.6150000000000002E-3</c:v>
                </c:pt>
                <c:pt idx="740">
                  <c:v>4.6490000000000004E-3</c:v>
                </c:pt>
                <c:pt idx="741">
                  <c:v>4.6319999999999998E-3</c:v>
                </c:pt>
                <c:pt idx="742">
                  <c:v>4.6259999999999999E-3</c:v>
                </c:pt>
                <c:pt idx="743">
                  <c:v>4.6210000000000001E-3</c:v>
                </c:pt>
                <c:pt idx="744">
                  <c:v>4.6319999999999998E-3</c:v>
                </c:pt>
                <c:pt idx="745">
                  <c:v>4.6600000000000001E-3</c:v>
                </c:pt>
                <c:pt idx="746">
                  <c:v>4.6540000000000002E-3</c:v>
                </c:pt>
                <c:pt idx="747">
                  <c:v>4.5989999999999998E-3</c:v>
                </c:pt>
                <c:pt idx="748">
                  <c:v>4.6150000000000002E-3</c:v>
                </c:pt>
                <c:pt idx="749">
                  <c:v>4.6379999999999998E-3</c:v>
                </c:pt>
                <c:pt idx="750">
                  <c:v>4.6490000000000004E-3</c:v>
                </c:pt>
                <c:pt idx="751">
                  <c:v>4.6319999999999998E-3</c:v>
                </c:pt>
                <c:pt idx="752">
                  <c:v>4.6150000000000002E-3</c:v>
                </c:pt>
                <c:pt idx="753">
                  <c:v>4.6210000000000001E-3</c:v>
                </c:pt>
                <c:pt idx="754">
                  <c:v>4.6319999999999998E-3</c:v>
                </c:pt>
                <c:pt idx="755">
                  <c:v>4.5490000000000001E-3</c:v>
                </c:pt>
                <c:pt idx="756">
                  <c:v>4.5770000000000003E-3</c:v>
                </c:pt>
                <c:pt idx="757">
                  <c:v>4.5770000000000003E-3</c:v>
                </c:pt>
                <c:pt idx="758">
                  <c:v>4.5490000000000001E-3</c:v>
                </c:pt>
                <c:pt idx="759">
                  <c:v>4.5770000000000003E-3</c:v>
                </c:pt>
                <c:pt idx="760">
                  <c:v>4.5880000000000001E-3</c:v>
                </c:pt>
                <c:pt idx="761">
                  <c:v>4.5770000000000003E-3</c:v>
                </c:pt>
                <c:pt idx="762">
                  <c:v>4.5599999999999998E-3</c:v>
                </c:pt>
                <c:pt idx="763">
                  <c:v>4.5820000000000001E-3</c:v>
                </c:pt>
                <c:pt idx="764">
                  <c:v>4.5659999999999997E-3</c:v>
                </c:pt>
                <c:pt idx="765">
                  <c:v>4.5659999999999997E-3</c:v>
                </c:pt>
                <c:pt idx="766">
                  <c:v>4.5880000000000001E-3</c:v>
                </c:pt>
                <c:pt idx="767">
                  <c:v>4.5880000000000001E-3</c:v>
                </c:pt>
                <c:pt idx="768">
                  <c:v>4.5880000000000001E-3</c:v>
                </c:pt>
                <c:pt idx="769">
                  <c:v>4.5929999999999999E-3</c:v>
                </c:pt>
                <c:pt idx="770">
                  <c:v>4.5599999999999998E-3</c:v>
                </c:pt>
                <c:pt idx="771">
                  <c:v>4.5820000000000001E-3</c:v>
                </c:pt>
                <c:pt idx="772">
                  <c:v>4.5929999999999999E-3</c:v>
                </c:pt>
                <c:pt idx="773">
                  <c:v>4.5880000000000001E-3</c:v>
                </c:pt>
                <c:pt idx="774">
                  <c:v>4.5820000000000001E-3</c:v>
                </c:pt>
                <c:pt idx="775">
                  <c:v>4.5710000000000004E-3</c:v>
                </c:pt>
                <c:pt idx="776">
                  <c:v>4.5929999999999999E-3</c:v>
                </c:pt>
                <c:pt idx="777">
                  <c:v>4.5820000000000001E-3</c:v>
                </c:pt>
                <c:pt idx="778">
                  <c:v>4.5820000000000001E-3</c:v>
                </c:pt>
                <c:pt idx="779">
                  <c:v>4.5820000000000001E-3</c:v>
                </c:pt>
                <c:pt idx="780">
                  <c:v>4.5599999999999998E-3</c:v>
                </c:pt>
                <c:pt idx="781">
                  <c:v>4.5880000000000001E-3</c:v>
                </c:pt>
                <c:pt idx="782">
                  <c:v>4.5599999999999998E-3</c:v>
                </c:pt>
                <c:pt idx="783">
                  <c:v>4.5820000000000001E-3</c:v>
                </c:pt>
                <c:pt idx="784">
                  <c:v>4.5880000000000001E-3</c:v>
                </c:pt>
                <c:pt idx="785">
                  <c:v>4.5820000000000001E-3</c:v>
                </c:pt>
                <c:pt idx="786">
                  <c:v>4.5880000000000001E-3</c:v>
                </c:pt>
                <c:pt idx="787">
                  <c:v>4.5710000000000004E-3</c:v>
                </c:pt>
                <c:pt idx="788">
                  <c:v>4.5659999999999997E-3</c:v>
                </c:pt>
                <c:pt idx="789">
                  <c:v>4.5490000000000001E-3</c:v>
                </c:pt>
                <c:pt idx="790">
                  <c:v>4.555E-3</c:v>
                </c:pt>
                <c:pt idx="791">
                  <c:v>4.5820000000000001E-3</c:v>
                </c:pt>
                <c:pt idx="792">
                  <c:v>4.5770000000000003E-3</c:v>
                </c:pt>
                <c:pt idx="793">
                  <c:v>4.5599999999999998E-3</c:v>
                </c:pt>
                <c:pt idx="794">
                  <c:v>4.5989999999999998E-3</c:v>
                </c:pt>
                <c:pt idx="795">
                  <c:v>4.5880000000000001E-3</c:v>
                </c:pt>
                <c:pt idx="796">
                  <c:v>4.555E-3</c:v>
                </c:pt>
                <c:pt idx="797">
                  <c:v>4.5820000000000001E-3</c:v>
                </c:pt>
                <c:pt idx="798">
                  <c:v>4.5820000000000001E-3</c:v>
                </c:pt>
                <c:pt idx="799">
                  <c:v>4.5659999999999997E-3</c:v>
                </c:pt>
                <c:pt idx="800">
                  <c:v>4.5659999999999997E-3</c:v>
                </c:pt>
                <c:pt idx="801">
                  <c:v>4.5880000000000001E-3</c:v>
                </c:pt>
                <c:pt idx="802">
                  <c:v>4.5710000000000004E-3</c:v>
                </c:pt>
                <c:pt idx="803">
                  <c:v>4.5880000000000001E-3</c:v>
                </c:pt>
                <c:pt idx="804">
                  <c:v>4.5929999999999999E-3</c:v>
                </c:pt>
                <c:pt idx="805">
                  <c:v>4.5929999999999999E-3</c:v>
                </c:pt>
                <c:pt idx="806">
                  <c:v>4.5710000000000004E-3</c:v>
                </c:pt>
                <c:pt idx="807">
                  <c:v>4.6039999999999996E-3</c:v>
                </c:pt>
                <c:pt idx="808">
                  <c:v>4.5880000000000001E-3</c:v>
                </c:pt>
                <c:pt idx="809">
                  <c:v>4.5770000000000003E-3</c:v>
                </c:pt>
                <c:pt idx="810">
                  <c:v>4.5929999999999999E-3</c:v>
                </c:pt>
                <c:pt idx="811">
                  <c:v>4.5989999999999998E-3</c:v>
                </c:pt>
                <c:pt idx="812">
                  <c:v>4.5710000000000004E-3</c:v>
                </c:pt>
                <c:pt idx="813">
                  <c:v>4.5989999999999998E-3</c:v>
                </c:pt>
                <c:pt idx="814">
                  <c:v>4.5770000000000003E-3</c:v>
                </c:pt>
                <c:pt idx="815">
                  <c:v>4.5989999999999998E-3</c:v>
                </c:pt>
                <c:pt idx="816">
                  <c:v>4.5929999999999999E-3</c:v>
                </c:pt>
                <c:pt idx="817">
                  <c:v>4.6100000000000004E-3</c:v>
                </c:pt>
                <c:pt idx="818">
                  <c:v>4.5880000000000001E-3</c:v>
                </c:pt>
                <c:pt idx="819">
                  <c:v>4.5770000000000003E-3</c:v>
                </c:pt>
                <c:pt idx="820">
                  <c:v>4.5770000000000003E-3</c:v>
                </c:pt>
                <c:pt idx="821">
                  <c:v>4.6039999999999996E-3</c:v>
                </c:pt>
                <c:pt idx="822">
                  <c:v>4.5989999999999998E-3</c:v>
                </c:pt>
                <c:pt idx="823">
                  <c:v>4.5659999999999997E-3</c:v>
                </c:pt>
                <c:pt idx="824">
                  <c:v>4.4679999999999997E-3</c:v>
                </c:pt>
                <c:pt idx="825">
                  <c:v>4.4900000000000001E-3</c:v>
                </c:pt>
                <c:pt idx="826">
                  <c:v>4.4999999999999997E-3</c:v>
                </c:pt>
                <c:pt idx="827">
                  <c:v>4.4900000000000001E-3</c:v>
                </c:pt>
                <c:pt idx="828">
                  <c:v>4.4949999999999999E-3</c:v>
                </c:pt>
                <c:pt idx="829">
                  <c:v>4.4949999999999999E-3</c:v>
                </c:pt>
                <c:pt idx="830">
                  <c:v>4.4739999999999997E-3</c:v>
                </c:pt>
                <c:pt idx="831">
                  <c:v>4.4949999999999999E-3</c:v>
                </c:pt>
                <c:pt idx="832">
                  <c:v>4.4840000000000001E-3</c:v>
                </c:pt>
                <c:pt idx="833">
                  <c:v>4.4999999999999997E-3</c:v>
                </c:pt>
                <c:pt idx="834">
                  <c:v>4.4840000000000001E-3</c:v>
                </c:pt>
                <c:pt idx="835">
                  <c:v>4.4999999999999997E-3</c:v>
                </c:pt>
                <c:pt idx="836">
                  <c:v>4.4840000000000001E-3</c:v>
                </c:pt>
                <c:pt idx="837">
                  <c:v>4.4949999999999999E-3</c:v>
                </c:pt>
                <c:pt idx="838">
                  <c:v>4.4949999999999999E-3</c:v>
                </c:pt>
                <c:pt idx="839">
                  <c:v>4.463E-3</c:v>
                </c:pt>
                <c:pt idx="840">
                  <c:v>4.463E-3</c:v>
                </c:pt>
                <c:pt idx="841">
                  <c:v>4.4739999999999997E-3</c:v>
                </c:pt>
                <c:pt idx="842">
                  <c:v>4.4840000000000001E-3</c:v>
                </c:pt>
                <c:pt idx="843">
                  <c:v>4.4739999999999997E-3</c:v>
                </c:pt>
                <c:pt idx="844">
                  <c:v>4.4949999999999999E-3</c:v>
                </c:pt>
                <c:pt idx="845">
                  <c:v>4.4840000000000001E-3</c:v>
                </c:pt>
                <c:pt idx="846">
                  <c:v>4.4999999999999997E-3</c:v>
                </c:pt>
                <c:pt idx="847">
                  <c:v>4.4949999999999999E-3</c:v>
                </c:pt>
                <c:pt idx="848">
                  <c:v>4.4790000000000003E-3</c:v>
                </c:pt>
                <c:pt idx="849">
                  <c:v>4.4949999999999999E-3</c:v>
                </c:pt>
                <c:pt idx="850">
                  <c:v>4.463E-3</c:v>
                </c:pt>
                <c:pt idx="851">
                  <c:v>4.5059999999999996E-3</c:v>
                </c:pt>
                <c:pt idx="852">
                  <c:v>4.4999999999999997E-3</c:v>
                </c:pt>
                <c:pt idx="853">
                  <c:v>4.4999999999999997E-3</c:v>
                </c:pt>
                <c:pt idx="854">
                  <c:v>4.4999999999999997E-3</c:v>
                </c:pt>
                <c:pt idx="855">
                  <c:v>4.4999999999999997E-3</c:v>
                </c:pt>
                <c:pt idx="856">
                  <c:v>4.4840000000000001E-3</c:v>
                </c:pt>
                <c:pt idx="857">
                  <c:v>4.5059999999999996E-3</c:v>
                </c:pt>
                <c:pt idx="858">
                  <c:v>4.4900000000000001E-3</c:v>
                </c:pt>
                <c:pt idx="859">
                  <c:v>4.4999999999999997E-3</c:v>
                </c:pt>
                <c:pt idx="860">
                  <c:v>4.4900000000000001E-3</c:v>
                </c:pt>
                <c:pt idx="861">
                  <c:v>4.4900000000000001E-3</c:v>
                </c:pt>
                <c:pt idx="862">
                  <c:v>4.4900000000000001E-3</c:v>
                </c:pt>
                <c:pt idx="863">
                  <c:v>4.4840000000000001E-3</c:v>
                </c:pt>
                <c:pt idx="864">
                  <c:v>4.5059999999999996E-3</c:v>
                </c:pt>
                <c:pt idx="865">
                  <c:v>4.4999999999999997E-3</c:v>
                </c:pt>
                <c:pt idx="866">
                  <c:v>4.4949999999999999E-3</c:v>
                </c:pt>
                <c:pt idx="867">
                  <c:v>4.5170000000000002E-3</c:v>
                </c:pt>
                <c:pt idx="868">
                  <c:v>4.4840000000000001E-3</c:v>
                </c:pt>
                <c:pt idx="869">
                  <c:v>4.5110000000000003E-3</c:v>
                </c:pt>
                <c:pt idx="870">
                  <c:v>4.4949999999999999E-3</c:v>
                </c:pt>
                <c:pt idx="871">
                  <c:v>4.4840000000000001E-3</c:v>
                </c:pt>
                <c:pt idx="872">
                  <c:v>4.5059999999999996E-3</c:v>
                </c:pt>
                <c:pt idx="873">
                  <c:v>4.5170000000000002E-3</c:v>
                </c:pt>
                <c:pt idx="874">
                  <c:v>4.4949999999999999E-3</c:v>
                </c:pt>
                <c:pt idx="875">
                  <c:v>4.4900000000000001E-3</c:v>
                </c:pt>
                <c:pt idx="876">
                  <c:v>4.5110000000000003E-3</c:v>
                </c:pt>
                <c:pt idx="877">
                  <c:v>4.5110000000000003E-3</c:v>
                </c:pt>
                <c:pt idx="878">
                  <c:v>4.4949999999999999E-3</c:v>
                </c:pt>
                <c:pt idx="879">
                  <c:v>4.4999999999999997E-3</c:v>
                </c:pt>
                <c:pt idx="880">
                  <c:v>4.4949999999999999E-3</c:v>
                </c:pt>
                <c:pt idx="881">
                  <c:v>4.4949999999999999E-3</c:v>
                </c:pt>
                <c:pt idx="882">
                  <c:v>4.4999999999999997E-3</c:v>
                </c:pt>
                <c:pt idx="883">
                  <c:v>4.4949999999999999E-3</c:v>
                </c:pt>
                <c:pt idx="884">
                  <c:v>4.4999999999999997E-3</c:v>
                </c:pt>
                <c:pt idx="885">
                  <c:v>4.4679999999999997E-3</c:v>
                </c:pt>
                <c:pt idx="886">
                  <c:v>4.5059999999999996E-3</c:v>
                </c:pt>
                <c:pt idx="887">
                  <c:v>4.5059999999999996E-3</c:v>
                </c:pt>
                <c:pt idx="888">
                  <c:v>4.4999999999999997E-3</c:v>
                </c:pt>
                <c:pt idx="889">
                  <c:v>4.4949999999999999E-3</c:v>
                </c:pt>
                <c:pt idx="890">
                  <c:v>4.4999999999999997E-3</c:v>
                </c:pt>
                <c:pt idx="891">
                  <c:v>4.5110000000000003E-3</c:v>
                </c:pt>
                <c:pt idx="892">
                  <c:v>4.4999999999999997E-3</c:v>
                </c:pt>
                <c:pt idx="893">
                  <c:v>4.5059999999999996E-3</c:v>
                </c:pt>
                <c:pt idx="894">
                  <c:v>4.5059999999999996E-3</c:v>
                </c:pt>
                <c:pt idx="895">
                  <c:v>4.4999999999999997E-3</c:v>
                </c:pt>
                <c:pt idx="896">
                  <c:v>4.4900000000000001E-3</c:v>
                </c:pt>
                <c:pt idx="897">
                  <c:v>4.4999999999999997E-3</c:v>
                </c:pt>
                <c:pt idx="898">
                  <c:v>4.5110000000000003E-3</c:v>
                </c:pt>
                <c:pt idx="899">
                  <c:v>4.4949999999999999E-3</c:v>
                </c:pt>
                <c:pt idx="900">
                  <c:v>4.4949999999999999E-3</c:v>
                </c:pt>
                <c:pt idx="901">
                  <c:v>4.4840000000000001E-3</c:v>
                </c:pt>
                <c:pt idx="902">
                  <c:v>4.5059999999999996E-3</c:v>
                </c:pt>
                <c:pt idx="903">
                  <c:v>4.5059999999999996E-3</c:v>
                </c:pt>
                <c:pt idx="904">
                  <c:v>4.4790000000000003E-3</c:v>
                </c:pt>
                <c:pt idx="905">
                  <c:v>4.5059999999999996E-3</c:v>
                </c:pt>
                <c:pt idx="906">
                  <c:v>4.5059999999999996E-3</c:v>
                </c:pt>
                <c:pt idx="907">
                  <c:v>4.4949999999999999E-3</c:v>
                </c:pt>
                <c:pt idx="908">
                  <c:v>4.5059999999999996E-3</c:v>
                </c:pt>
                <c:pt idx="909">
                  <c:v>4.5110000000000003E-3</c:v>
                </c:pt>
                <c:pt idx="910">
                  <c:v>4.4900000000000001E-3</c:v>
                </c:pt>
                <c:pt idx="911">
                  <c:v>4.4999999999999997E-3</c:v>
                </c:pt>
                <c:pt idx="912">
                  <c:v>4.5110000000000003E-3</c:v>
                </c:pt>
                <c:pt idx="913">
                  <c:v>4.522E-3</c:v>
                </c:pt>
                <c:pt idx="914">
                  <c:v>4.5059999999999996E-3</c:v>
                </c:pt>
                <c:pt idx="915">
                  <c:v>4.5059999999999996E-3</c:v>
                </c:pt>
                <c:pt idx="916">
                  <c:v>4.5059999999999996E-3</c:v>
                </c:pt>
                <c:pt idx="917">
                  <c:v>4.4739999999999997E-3</c:v>
                </c:pt>
                <c:pt idx="918">
                  <c:v>4.5059999999999996E-3</c:v>
                </c:pt>
                <c:pt idx="919">
                  <c:v>4.4949999999999999E-3</c:v>
                </c:pt>
                <c:pt idx="920">
                  <c:v>4.522E-3</c:v>
                </c:pt>
                <c:pt idx="921">
                  <c:v>4.5279999999999999E-3</c:v>
                </c:pt>
                <c:pt idx="922">
                  <c:v>4.463E-3</c:v>
                </c:pt>
                <c:pt idx="923">
                  <c:v>4.5110000000000003E-3</c:v>
                </c:pt>
                <c:pt idx="924">
                  <c:v>4.4949999999999999E-3</c:v>
                </c:pt>
                <c:pt idx="925">
                  <c:v>4.522E-3</c:v>
                </c:pt>
                <c:pt idx="926">
                  <c:v>4.4949999999999999E-3</c:v>
                </c:pt>
                <c:pt idx="927">
                  <c:v>4.5059999999999996E-3</c:v>
                </c:pt>
                <c:pt idx="928">
                  <c:v>4.4900000000000001E-3</c:v>
                </c:pt>
                <c:pt idx="929">
                  <c:v>4.4679999999999997E-3</c:v>
                </c:pt>
                <c:pt idx="930">
                  <c:v>4.4949999999999999E-3</c:v>
                </c:pt>
                <c:pt idx="931">
                  <c:v>4.5059999999999996E-3</c:v>
                </c:pt>
                <c:pt idx="932">
                  <c:v>4.5170000000000002E-3</c:v>
                </c:pt>
                <c:pt idx="933">
                  <c:v>4.4949999999999999E-3</c:v>
                </c:pt>
                <c:pt idx="934">
                  <c:v>4.4999999999999997E-3</c:v>
                </c:pt>
                <c:pt idx="935">
                  <c:v>4.4900000000000001E-3</c:v>
                </c:pt>
                <c:pt idx="936">
                  <c:v>4.4999999999999997E-3</c:v>
                </c:pt>
                <c:pt idx="937">
                  <c:v>4.4999999999999997E-3</c:v>
                </c:pt>
                <c:pt idx="938">
                  <c:v>4.4999999999999997E-3</c:v>
                </c:pt>
                <c:pt idx="939">
                  <c:v>4.4999999999999997E-3</c:v>
                </c:pt>
                <c:pt idx="940">
                  <c:v>4.5059999999999996E-3</c:v>
                </c:pt>
                <c:pt idx="941">
                  <c:v>4.4949999999999999E-3</c:v>
                </c:pt>
                <c:pt idx="942">
                  <c:v>4.5110000000000003E-3</c:v>
                </c:pt>
                <c:pt idx="943">
                  <c:v>4.5110000000000003E-3</c:v>
                </c:pt>
                <c:pt idx="944">
                  <c:v>4.4999999999999997E-3</c:v>
                </c:pt>
                <c:pt idx="945">
                  <c:v>4.4999999999999997E-3</c:v>
                </c:pt>
                <c:pt idx="946">
                  <c:v>4.5110000000000003E-3</c:v>
                </c:pt>
                <c:pt idx="947">
                  <c:v>4.5059999999999996E-3</c:v>
                </c:pt>
                <c:pt idx="948">
                  <c:v>4.4900000000000001E-3</c:v>
                </c:pt>
                <c:pt idx="949">
                  <c:v>4.4900000000000001E-3</c:v>
                </c:pt>
                <c:pt idx="950">
                  <c:v>4.4999999999999997E-3</c:v>
                </c:pt>
                <c:pt idx="951">
                  <c:v>4.4949999999999999E-3</c:v>
                </c:pt>
                <c:pt idx="952">
                  <c:v>4.4840000000000001E-3</c:v>
                </c:pt>
                <c:pt idx="953">
                  <c:v>4.4999999999999997E-3</c:v>
                </c:pt>
                <c:pt idx="954">
                  <c:v>4.5110000000000003E-3</c:v>
                </c:pt>
                <c:pt idx="955">
                  <c:v>4.5059999999999996E-3</c:v>
                </c:pt>
                <c:pt idx="956">
                  <c:v>4.4999999999999997E-3</c:v>
                </c:pt>
                <c:pt idx="957">
                  <c:v>4.4999999999999997E-3</c:v>
                </c:pt>
                <c:pt idx="958">
                  <c:v>4.4739999999999997E-3</c:v>
                </c:pt>
                <c:pt idx="959">
                  <c:v>4.4900000000000001E-3</c:v>
                </c:pt>
                <c:pt idx="960">
                  <c:v>4.4790000000000003E-3</c:v>
                </c:pt>
                <c:pt idx="961">
                  <c:v>4.4999999999999997E-3</c:v>
                </c:pt>
                <c:pt idx="962">
                  <c:v>4.4999999999999997E-3</c:v>
                </c:pt>
                <c:pt idx="963">
                  <c:v>4.4739999999999997E-3</c:v>
                </c:pt>
                <c:pt idx="964">
                  <c:v>4.5059999999999996E-3</c:v>
                </c:pt>
                <c:pt idx="965">
                  <c:v>4.4900000000000001E-3</c:v>
                </c:pt>
                <c:pt idx="966">
                  <c:v>4.4840000000000001E-3</c:v>
                </c:pt>
                <c:pt idx="967">
                  <c:v>4.4949999999999999E-3</c:v>
                </c:pt>
                <c:pt idx="968">
                  <c:v>4.4900000000000001E-3</c:v>
                </c:pt>
                <c:pt idx="969">
                  <c:v>4.4949999999999999E-3</c:v>
                </c:pt>
                <c:pt idx="970">
                  <c:v>4.4949999999999999E-3</c:v>
                </c:pt>
                <c:pt idx="971">
                  <c:v>4.4900000000000001E-3</c:v>
                </c:pt>
                <c:pt idx="972">
                  <c:v>4.4679999999999997E-3</c:v>
                </c:pt>
                <c:pt idx="973">
                  <c:v>4.4840000000000001E-3</c:v>
                </c:pt>
                <c:pt idx="974">
                  <c:v>4.4900000000000001E-3</c:v>
                </c:pt>
                <c:pt idx="975">
                  <c:v>4.463E-3</c:v>
                </c:pt>
                <c:pt idx="976">
                  <c:v>4.4949999999999999E-3</c:v>
                </c:pt>
                <c:pt idx="977">
                  <c:v>4.4949999999999999E-3</c:v>
                </c:pt>
                <c:pt idx="978">
                  <c:v>4.5170000000000002E-3</c:v>
                </c:pt>
                <c:pt idx="979">
                  <c:v>4.4840000000000001E-3</c:v>
                </c:pt>
                <c:pt idx="980">
                  <c:v>4.4949999999999999E-3</c:v>
                </c:pt>
                <c:pt idx="981">
                  <c:v>4.4900000000000001E-3</c:v>
                </c:pt>
                <c:pt idx="982">
                  <c:v>4.4840000000000001E-3</c:v>
                </c:pt>
                <c:pt idx="983">
                  <c:v>4.4949999999999999E-3</c:v>
                </c:pt>
                <c:pt idx="984">
                  <c:v>4.4679999999999997E-3</c:v>
                </c:pt>
                <c:pt idx="985">
                  <c:v>4.4790000000000003E-3</c:v>
                </c:pt>
                <c:pt idx="986">
                  <c:v>4.463E-3</c:v>
                </c:pt>
                <c:pt idx="987">
                  <c:v>4.4840000000000001E-3</c:v>
                </c:pt>
                <c:pt idx="988">
                  <c:v>4.4679999999999997E-3</c:v>
                </c:pt>
                <c:pt idx="989">
                  <c:v>4.4900000000000001E-3</c:v>
                </c:pt>
                <c:pt idx="990">
                  <c:v>4.4739999999999997E-3</c:v>
                </c:pt>
                <c:pt idx="991">
                  <c:v>4.4900000000000001E-3</c:v>
                </c:pt>
                <c:pt idx="992">
                  <c:v>4.4900000000000001E-3</c:v>
                </c:pt>
                <c:pt idx="993">
                  <c:v>4.4580000000000002E-3</c:v>
                </c:pt>
                <c:pt idx="994">
                  <c:v>4.4580000000000002E-3</c:v>
                </c:pt>
                <c:pt idx="995">
                  <c:v>4.4679999999999997E-3</c:v>
                </c:pt>
                <c:pt idx="996">
                  <c:v>4.4739999999999997E-3</c:v>
                </c:pt>
                <c:pt idx="997">
                  <c:v>4.4580000000000002E-3</c:v>
                </c:pt>
                <c:pt idx="998">
                  <c:v>4.4580000000000002E-3</c:v>
                </c:pt>
                <c:pt idx="999">
                  <c:v>4.4739999999999997E-3</c:v>
                </c:pt>
                <c:pt idx="1000">
                  <c:v>4.4790000000000003E-3</c:v>
                </c:pt>
                <c:pt idx="1001">
                  <c:v>4.4900000000000001E-3</c:v>
                </c:pt>
                <c:pt idx="1002">
                  <c:v>4.4520000000000002E-3</c:v>
                </c:pt>
                <c:pt idx="1003">
                  <c:v>4.4790000000000003E-3</c:v>
                </c:pt>
                <c:pt idx="1004">
                  <c:v>4.4949999999999999E-3</c:v>
                </c:pt>
                <c:pt idx="1005">
                  <c:v>4.463E-3</c:v>
                </c:pt>
                <c:pt idx="1006">
                  <c:v>4.4840000000000001E-3</c:v>
                </c:pt>
                <c:pt idx="1007">
                  <c:v>4.4840000000000001E-3</c:v>
                </c:pt>
                <c:pt idx="1008">
                  <c:v>4.4739999999999997E-3</c:v>
                </c:pt>
                <c:pt idx="1009">
                  <c:v>4.463E-3</c:v>
                </c:pt>
                <c:pt idx="1010">
                  <c:v>4.4580000000000002E-3</c:v>
                </c:pt>
                <c:pt idx="1011">
                  <c:v>4.4679999999999997E-3</c:v>
                </c:pt>
                <c:pt idx="1012">
                  <c:v>4.4580000000000002E-3</c:v>
                </c:pt>
                <c:pt idx="1013">
                  <c:v>4.4790000000000003E-3</c:v>
                </c:pt>
                <c:pt idx="1014">
                  <c:v>4.4679999999999997E-3</c:v>
                </c:pt>
                <c:pt idx="1015">
                  <c:v>4.4679999999999997E-3</c:v>
                </c:pt>
                <c:pt idx="1016">
                  <c:v>4.463E-3</c:v>
                </c:pt>
                <c:pt idx="1017">
                  <c:v>4.4580000000000002E-3</c:v>
                </c:pt>
                <c:pt idx="1018">
                  <c:v>4.4580000000000002E-3</c:v>
                </c:pt>
                <c:pt idx="1019">
                  <c:v>4.463E-3</c:v>
                </c:pt>
                <c:pt idx="1020">
                  <c:v>4.4580000000000002E-3</c:v>
                </c:pt>
                <c:pt idx="1021">
                  <c:v>4.4739999999999997E-3</c:v>
                </c:pt>
                <c:pt idx="1022">
                  <c:v>4.4520000000000002E-3</c:v>
                </c:pt>
                <c:pt idx="1023">
                  <c:v>4.463E-3</c:v>
                </c:pt>
                <c:pt idx="1024">
                  <c:v>4.463E-3</c:v>
                </c:pt>
                <c:pt idx="1025">
                  <c:v>4.4900000000000001E-3</c:v>
                </c:pt>
                <c:pt idx="1026">
                  <c:v>4.4679999999999997E-3</c:v>
                </c:pt>
                <c:pt idx="1027">
                  <c:v>4.463E-3</c:v>
                </c:pt>
                <c:pt idx="1028">
                  <c:v>4.4580000000000002E-3</c:v>
                </c:pt>
                <c:pt idx="1029">
                  <c:v>4.4520000000000002E-3</c:v>
                </c:pt>
                <c:pt idx="1030">
                  <c:v>4.4580000000000002E-3</c:v>
                </c:pt>
                <c:pt idx="1031">
                  <c:v>4.463E-3</c:v>
                </c:pt>
                <c:pt idx="1032">
                  <c:v>4.4470000000000004E-3</c:v>
                </c:pt>
                <c:pt idx="1033">
                  <c:v>4.4580000000000002E-3</c:v>
                </c:pt>
                <c:pt idx="1034">
                  <c:v>4.4580000000000002E-3</c:v>
                </c:pt>
                <c:pt idx="1035">
                  <c:v>4.4520000000000002E-3</c:v>
                </c:pt>
                <c:pt idx="1036">
                  <c:v>4.463E-3</c:v>
                </c:pt>
                <c:pt idx="1037">
                  <c:v>4.4739999999999997E-3</c:v>
                </c:pt>
                <c:pt idx="1038">
                  <c:v>4.4679999999999997E-3</c:v>
                </c:pt>
                <c:pt idx="1039">
                  <c:v>4.463E-3</c:v>
                </c:pt>
                <c:pt idx="1040">
                  <c:v>4.4359999999999998E-3</c:v>
                </c:pt>
                <c:pt idx="1041">
                  <c:v>4.463E-3</c:v>
                </c:pt>
                <c:pt idx="1042">
                  <c:v>4.4580000000000002E-3</c:v>
                </c:pt>
                <c:pt idx="1043">
                  <c:v>4.463E-3</c:v>
                </c:pt>
                <c:pt idx="1044">
                  <c:v>4.4580000000000002E-3</c:v>
                </c:pt>
                <c:pt idx="1045">
                  <c:v>4.463E-3</c:v>
                </c:pt>
                <c:pt idx="1046">
                  <c:v>4.463E-3</c:v>
                </c:pt>
                <c:pt idx="1047">
                  <c:v>4.4790000000000003E-3</c:v>
                </c:pt>
                <c:pt idx="1048">
                  <c:v>4.463E-3</c:v>
                </c:pt>
                <c:pt idx="1049">
                  <c:v>4.4679999999999997E-3</c:v>
                </c:pt>
                <c:pt idx="1050">
                  <c:v>4.4580000000000002E-3</c:v>
                </c:pt>
                <c:pt idx="1051">
                  <c:v>4.4679999999999997E-3</c:v>
                </c:pt>
                <c:pt idx="1052">
                  <c:v>4.4580000000000002E-3</c:v>
                </c:pt>
                <c:pt idx="1053">
                  <c:v>4.463E-3</c:v>
                </c:pt>
                <c:pt idx="1054">
                  <c:v>4.4409999999999996E-3</c:v>
                </c:pt>
                <c:pt idx="1055">
                  <c:v>4.463E-3</c:v>
                </c:pt>
                <c:pt idx="1056">
                  <c:v>4.463E-3</c:v>
                </c:pt>
                <c:pt idx="1057">
                  <c:v>4.4520000000000002E-3</c:v>
                </c:pt>
                <c:pt idx="1058">
                  <c:v>4.463E-3</c:v>
                </c:pt>
                <c:pt idx="1059">
                  <c:v>4.4580000000000002E-3</c:v>
                </c:pt>
                <c:pt idx="1060">
                  <c:v>4.4470000000000004E-3</c:v>
                </c:pt>
                <c:pt idx="1061">
                  <c:v>4.4470000000000004E-3</c:v>
                </c:pt>
                <c:pt idx="1062">
                  <c:v>4.4470000000000004E-3</c:v>
                </c:pt>
                <c:pt idx="1063">
                  <c:v>4.4679999999999997E-3</c:v>
                </c:pt>
                <c:pt idx="1064">
                  <c:v>4.4520000000000002E-3</c:v>
                </c:pt>
                <c:pt idx="1065">
                  <c:v>4.4409999999999996E-3</c:v>
                </c:pt>
                <c:pt idx="1066">
                  <c:v>4.4580000000000002E-3</c:v>
                </c:pt>
                <c:pt idx="1067">
                  <c:v>4.463E-3</c:v>
                </c:pt>
                <c:pt idx="1068">
                  <c:v>4.431E-3</c:v>
                </c:pt>
                <c:pt idx="1069">
                  <c:v>4.4200000000000003E-3</c:v>
                </c:pt>
                <c:pt idx="1070">
                  <c:v>4.4149999999999997E-3</c:v>
                </c:pt>
                <c:pt idx="1071">
                  <c:v>4.431E-3</c:v>
                </c:pt>
                <c:pt idx="1072">
                  <c:v>4.4200000000000003E-3</c:v>
                </c:pt>
                <c:pt idx="1073">
                  <c:v>4.3150000000000003E-3</c:v>
                </c:pt>
                <c:pt idx="1074">
                  <c:v>4.2789999999999998E-3</c:v>
                </c:pt>
                <c:pt idx="1075">
                  <c:v>4.2890000000000003E-3</c:v>
                </c:pt>
                <c:pt idx="1076">
                  <c:v>4.3E-3</c:v>
                </c:pt>
                <c:pt idx="1077">
                  <c:v>4.3E-3</c:v>
                </c:pt>
                <c:pt idx="1078">
                  <c:v>4.2890000000000003E-3</c:v>
                </c:pt>
                <c:pt idx="1079">
                  <c:v>4.3099999999999996E-3</c:v>
                </c:pt>
                <c:pt idx="1080">
                  <c:v>4.2789999999999998E-3</c:v>
                </c:pt>
                <c:pt idx="1081">
                  <c:v>4.3150000000000003E-3</c:v>
                </c:pt>
                <c:pt idx="1082">
                  <c:v>4.2839999999999996E-3</c:v>
                </c:pt>
                <c:pt idx="1083">
                  <c:v>4.2589999999999998E-3</c:v>
                </c:pt>
                <c:pt idx="1084">
                  <c:v>4.2690000000000002E-3</c:v>
                </c:pt>
                <c:pt idx="1085">
                  <c:v>4.2890000000000003E-3</c:v>
                </c:pt>
                <c:pt idx="1086">
                  <c:v>4.2940000000000001E-3</c:v>
                </c:pt>
                <c:pt idx="1087">
                  <c:v>4.2890000000000003E-3</c:v>
                </c:pt>
                <c:pt idx="1088">
                  <c:v>4.3049999999999998E-3</c:v>
                </c:pt>
                <c:pt idx="1089">
                  <c:v>4.2940000000000001E-3</c:v>
                </c:pt>
                <c:pt idx="1090">
                  <c:v>4.2839999999999996E-3</c:v>
                </c:pt>
                <c:pt idx="1091">
                  <c:v>4.2789999999999998E-3</c:v>
                </c:pt>
                <c:pt idx="1092">
                  <c:v>4.2940000000000001E-3</c:v>
                </c:pt>
                <c:pt idx="1093">
                  <c:v>4.274E-3</c:v>
                </c:pt>
                <c:pt idx="1094">
                  <c:v>4.2839999999999996E-3</c:v>
                </c:pt>
                <c:pt idx="1095">
                  <c:v>4.2940000000000001E-3</c:v>
                </c:pt>
                <c:pt idx="1096">
                  <c:v>4.2589999999999998E-3</c:v>
                </c:pt>
                <c:pt idx="1097">
                  <c:v>4.2940000000000001E-3</c:v>
                </c:pt>
                <c:pt idx="1098">
                  <c:v>4.2690000000000002E-3</c:v>
                </c:pt>
                <c:pt idx="1099">
                  <c:v>4.2839999999999996E-3</c:v>
                </c:pt>
                <c:pt idx="1100">
                  <c:v>4.2839999999999996E-3</c:v>
                </c:pt>
                <c:pt idx="1101">
                  <c:v>4.2640000000000004E-3</c:v>
                </c:pt>
                <c:pt idx="1102">
                  <c:v>4.274E-3</c:v>
                </c:pt>
                <c:pt idx="1103">
                  <c:v>4.2789999999999998E-3</c:v>
                </c:pt>
                <c:pt idx="1104">
                  <c:v>4.2890000000000003E-3</c:v>
                </c:pt>
                <c:pt idx="1105">
                  <c:v>4.2640000000000004E-3</c:v>
                </c:pt>
                <c:pt idx="1106">
                  <c:v>4.2839999999999996E-3</c:v>
                </c:pt>
                <c:pt idx="1107">
                  <c:v>4.254E-3</c:v>
                </c:pt>
                <c:pt idx="1108">
                  <c:v>4.228E-3</c:v>
                </c:pt>
                <c:pt idx="1109">
                  <c:v>4.2329999999999998E-3</c:v>
                </c:pt>
                <c:pt idx="1110">
                  <c:v>4.2180000000000004E-3</c:v>
                </c:pt>
                <c:pt idx="1111">
                  <c:v>4.228E-3</c:v>
                </c:pt>
                <c:pt idx="1112">
                  <c:v>4.2230000000000002E-3</c:v>
                </c:pt>
                <c:pt idx="1113">
                  <c:v>4.2430000000000002E-3</c:v>
                </c:pt>
                <c:pt idx="1114">
                  <c:v>4.2430000000000002E-3</c:v>
                </c:pt>
                <c:pt idx="1115">
                  <c:v>4.254E-3</c:v>
                </c:pt>
                <c:pt idx="1116">
                  <c:v>4.2129999999999997E-3</c:v>
                </c:pt>
                <c:pt idx="1117">
                  <c:v>4.1330000000000004E-3</c:v>
                </c:pt>
                <c:pt idx="1118">
                  <c:v>4.1130000000000003E-3</c:v>
                </c:pt>
                <c:pt idx="1119">
                  <c:v>4.1229999999999999E-3</c:v>
                </c:pt>
                <c:pt idx="1120">
                  <c:v>4.1380000000000002E-3</c:v>
                </c:pt>
                <c:pt idx="1121">
                  <c:v>4.0980000000000001E-3</c:v>
                </c:pt>
                <c:pt idx="1122">
                  <c:v>4.1180000000000001E-3</c:v>
                </c:pt>
                <c:pt idx="1123">
                  <c:v>4.0930000000000003E-3</c:v>
                </c:pt>
                <c:pt idx="1124">
                  <c:v>4.1079999999999997E-3</c:v>
                </c:pt>
                <c:pt idx="1125">
                  <c:v>4.1229999999999999E-3</c:v>
                </c:pt>
                <c:pt idx="1126">
                  <c:v>4.1229999999999999E-3</c:v>
                </c:pt>
                <c:pt idx="1127">
                  <c:v>4.0879999999999996E-3</c:v>
                </c:pt>
                <c:pt idx="1128">
                  <c:v>4.1130000000000003E-3</c:v>
                </c:pt>
                <c:pt idx="1129">
                  <c:v>4.0879999999999996E-3</c:v>
                </c:pt>
                <c:pt idx="1130">
                  <c:v>4.0790000000000002E-3</c:v>
                </c:pt>
                <c:pt idx="1131">
                  <c:v>4.1180000000000001E-3</c:v>
                </c:pt>
                <c:pt idx="1132">
                  <c:v>4.0829999999999998E-3</c:v>
                </c:pt>
                <c:pt idx="1133">
                  <c:v>4.1029999999999999E-3</c:v>
                </c:pt>
                <c:pt idx="1134">
                  <c:v>4.1229999999999999E-3</c:v>
                </c:pt>
                <c:pt idx="1135">
                  <c:v>4.1180000000000001E-3</c:v>
                </c:pt>
                <c:pt idx="1136">
                  <c:v>4.1029999999999999E-3</c:v>
                </c:pt>
                <c:pt idx="1137">
                  <c:v>4.0980000000000001E-3</c:v>
                </c:pt>
                <c:pt idx="1138">
                  <c:v>4.1180000000000001E-3</c:v>
                </c:pt>
                <c:pt idx="1139">
                  <c:v>4.1079999999999997E-3</c:v>
                </c:pt>
                <c:pt idx="1140">
                  <c:v>4.0790000000000002E-3</c:v>
                </c:pt>
                <c:pt idx="1141">
                  <c:v>4.0790000000000002E-3</c:v>
                </c:pt>
                <c:pt idx="1142">
                  <c:v>4.1330000000000004E-3</c:v>
                </c:pt>
                <c:pt idx="1143">
                  <c:v>4.0980000000000001E-3</c:v>
                </c:pt>
                <c:pt idx="1144">
                  <c:v>4.1279999999999997E-3</c:v>
                </c:pt>
                <c:pt idx="1145">
                  <c:v>4.1279999999999997E-3</c:v>
                </c:pt>
                <c:pt idx="1146">
                  <c:v>4.0980000000000001E-3</c:v>
                </c:pt>
                <c:pt idx="1147">
                  <c:v>4.0930000000000003E-3</c:v>
                </c:pt>
                <c:pt idx="1148">
                  <c:v>4.1180000000000001E-3</c:v>
                </c:pt>
                <c:pt idx="1149">
                  <c:v>4.1330000000000004E-3</c:v>
                </c:pt>
                <c:pt idx="1150">
                  <c:v>4.1279999999999997E-3</c:v>
                </c:pt>
                <c:pt idx="1151">
                  <c:v>4.1229999999999999E-3</c:v>
                </c:pt>
                <c:pt idx="1152">
                  <c:v>4.1229999999999999E-3</c:v>
                </c:pt>
                <c:pt idx="1153">
                  <c:v>4.1130000000000003E-3</c:v>
                </c:pt>
                <c:pt idx="1154">
                  <c:v>4.1279999999999997E-3</c:v>
                </c:pt>
                <c:pt idx="1155">
                  <c:v>4.1279999999999997E-3</c:v>
                </c:pt>
                <c:pt idx="1156">
                  <c:v>4.1229999999999999E-3</c:v>
                </c:pt>
                <c:pt idx="1157">
                  <c:v>4.1130000000000003E-3</c:v>
                </c:pt>
                <c:pt idx="1158">
                  <c:v>4.1529999999999996E-3</c:v>
                </c:pt>
                <c:pt idx="1159">
                  <c:v>4.1029999999999999E-3</c:v>
                </c:pt>
                <c:pt idx="1160">
                  <c:v>4.1279999999999997E-3</c:v>
                </c:pt>
                <c:pt idx="1161">
                  <c:v>4.1330000000000004E-3</c:v>
                </c:pt>
                <c:pt idx="1162">
                  <c:v>4.1380000000000002E-3</c:v>
                </c:pt>
                <c:pt idx="1163">
                  <c:v>4.1029999999999999E-3</c:v>
                </c:pt>
                <c:pt idx="1164">
                  <c:v>4.1229999999999999E-3</c:v>
                </c:pt>
                <c:pt idx="1165">
                  <c:v>4.0980000000000001E-3</c:v>
                </c:pt>
                <c:pt idx="1166">
                  <c:v>4.0879999999999996E-3</c:v>
                </c:pt>
                <c:pt idx="1167">
                  <c:v>4.0439999999999999E-3</c:v>
                </c:pt>
                <c:pt idx="1168">
                  <c:v>4.0150000000000003E-3</c:v>
                </c:pt>
                <c:pt idx="1169">
                  <c:v>4.0150000000000003E-3</c:v>
                </c:pt>
                <c:pt idx="1170">
                  <c:v>4.0350000000000004E-3</c:v>
                </c:pt>
                <c:pt idx="1171">
                  <c:v>4.0249999999999999E-3</c:v>
                </c:pt>
                <c:pt idx="1172">
                  <c:v>4.0540000000000003E-3</c:v>
                </c:pt>
                <c:pt idx="1173">
                  <c:v>4.0489999999999996E-3</c:v>
                </c:pt>
                <c:pt idx="1174">
                  <c:v>4.0400000000000002E-3</c:v>
                </c:pt>
                <c:pt idx="1175">
                  <c:v>4.0400000000000002E-3</c:v>
                </c:pt>
                <c:pt idx="1176">
                  <c:v>4.0350000000000004E-3</c:v>
                </c:pt>
                <c:pt idx="1177">
                  <c:v>4.0439999999999999E-3</c:v>
                </c:pt>
                <c:pt idx="1178">
                  <c:v>4.0200000000000001E-3</c:v>
                </c:pt>
                <c:pt idx="1179">
                  <c:v>4.0150000000000003E-3</c:v>
                </c:pt>
                <c:pt idx="1180">
                  <c:v>4.0099999999999997E-3</c:v>
                </c:pt>
                <c:pt idx="1181">
                  <c:v>4.0200000000000001E-3</c:v>
                </c:pt>
                <c:pt idx="1182">
                  <c:v>4.0150000000000003E-3</c:v>
                </c:pt>
                <c:pt idx="1183">
                  <c:v>4.0400000000000002E-3</c:v>
                </c:pt>
                <c:pt idx="1184">
                  <c:v>4.0249999999999999E-3</c:v>
                </c:pt>
                <c:pt idx="1185">
                  <c:v>3.9579999999999997E-3</c:v>
                </c:pt>
                <c:pt idx="1186">
                  <c:v>3.9300000000000003E-3</c:v>
                </c:pt>
                <c:pt idx="1187">
                  <c:v>3.934E-3</c:v>
                </c:pt>
                <c:pt idx="1188">
                  <c:v>3.9630000000000004E-3</c:v>
                </c:pt>
                <c:pt idx="1189">
                  <c:v>3.9439999999999996E-3</c:v>
                </c:pt>
                <c:pt idx="1190">
                  <c:v>3.9300000000000003E-3</c:v>
                </c:pt>
                <c:pt idx="1191">
                  <c:v>3.9389999999999998E-3</c:v>
                </c:pt>
                <c:pt idx="1192">
                  <c:v>3.9300000000000003E-3</c:v>
                </c:pt>
                <c:pt idx="1193">
                  <c:v>3.9389999999999998E-3</c:v>
                </c:pt>
                <c:pt idx="1194">
                  <c:v>3.9529999999999999E-3</c:v>
                </c:pt>
                <c:pt idx="1195">
                  <c:v>3.934E-3</c:v>
                </c:pt>
                <c:pt idx="1196">
                  <c:v>3.9439999999999996E-3</c:v>
                </c:pt>
                <c:pt idx="1197">
                  <c:v>3.9439999999999996E-3</c:v>
                </c:pt>
                <c:pt idx="1198">
                  <c:v>3.9389999999999998E-3</c:v>
                </c:pt>
                <c:pt idx="1199">
                  <c:v>3.9439999999999996E-3</c:v>
                </c:pt>
                <c:pt idx="1200">
                  <c:v>3.934E-3</c:v>
                </c:pt>
                <c:pt idx="1201">
                  <c:v>3.934E-3</c:v>
                </c:pt>
                <c:pt idx="1202">
                  <c:v>3.9579999999999997E-3</c:v>
                </c:pt>
                <c:pt idx="1203">
                  <c:v>3.934E-3</c:v>
                </c:pt>
                <c:pt idx="1204">
                  <c:v>3.9389999999999998E-3</c:v>
                </c:pt>
                <c:pt idx="1205">
                  <c:v>3.9389999999999998E-3</c:v>
                </c:pt>
                <c:pt idx="1206">
                  <c:v>3.967E-3</c:v>
                </c:pt>
                <c:pt idx="1207">
                  <c:v>3.967E-3</c:v>
                </c:pt>
                <c:pt idx="1208">
                  <c:v>3.9769999999999996E-3</c:v>
                </c:pt>
                <c:pt idx="1209">
                  <c:v>3.9579999999999997E-3</c:v>
                </c:pt>
                <c:pt idx="1210">
                  <c:v>3.9300000000000003E-3</c:v>
                </c:pt>
                <c:pt idx="1211">
                  <c:v>3.934E-3</c:v>
                </c:pt>
                <c:pt idx="1212">
                  <c:v>3.9630000000000004E-3</c:v>
                </c:pt>
                <c:pt idx="1213">
                  <c:v>3.9579999999999997E-3</c:v>
                </c:pt>
                <c:pt idx="1214">
                  <c:v>3.9579999999999997E-3</c:v>
                </c:pt>
                <c:pt idx="1215">
                  <c:v>3.934E-3</c:v>
                </c:pt>
                <c:pt idx="1216">
                  <c:v>3.9579999999999997E-3</c:v>
                </c:pt>
                <c:pt idx="1217">
                  <c:v>3.934E-3</c:v>
                </c:pt>
                <c:pt idx="1218">
                  <c:v>3.9630000000000004E-3</c:v>
                </c:pt>
                <c:pt idx="1219">
                  <c:v>3.934E-3</c:v>
                </c:pt>
                <c:pt idx="1220">
                  <c:v>3.9630000000000004E-3</c:v>
                </c:pt>
                <c:pt idx="1221">
                  <c:v>3.9579999999999997E-3</c:v>
                </c:pt>
                <c:pt idx="1222">
                  <c:v>3.9529999999999999E-3</c:v>
                </c:pt>
                <c:pt idx="1223">
                  <c:v>3.9579999999999997E-3</c:v>
                </c:pt>
                <c:pt idx="1224">
                  <c:v>3.9490000000000003E-3</c:v>
                </c:pt>
                <c:pt idx="1225">
                  <c:v>3.9199999999999999E-3</c:v>
                </c:pt>
                <c:pt idx="1226">
                  <c:v>3.9529999999999999E-3</c:v>
                </c:pt>
                <c:pt idx="1227">
                  <c:v>3.9579999999999997E-3</c:v>
                </c:pt>
                <c:pt idx="1228">
                  <c:v>3.9389999999999998E-3</c:v>
                </c:pt>
                <c:pt idx="1229">
                  <c:v>3.9389999999999998E-3</c:v>
                </c:pt>
                <c:pt idx="1230">
                  <c:v>3.9300000000000003E-3</c:v>
                </c:pt>
                <c:pt idx="1231">
                  <c:v>3.9630000000000004E-3</c:v>
                </c:pt>
                <c:pt idx="1232">
                  <c:v>3.934E-3</c:v>
                </c:pt>
                <c:pt idx="1233">
                  <c:v>3.9389999999999998E-3</c:v>
                </c:pt>
                <c:pt idx="1234">
                  <c:v>3.9389999999999998E-3</c:v>
                </c:pt>
                <c:pt idx="1235">
                  <c:v>3.9249999999999997E-3</c:v>
                </c:pt>
                <c:pt idx="1236">
                  <c:v>3.967E-3</c:v>
                </c:pt>
                <c:pt idx="1237">
                  <c:v>3.9199999999999999E-3</c:v>
                </c:pt>
                <c:pt idx="1238">
                  <c:v>3.9300000000000003E-3</c:v>
                </c:pt>
                <c:pt idx="1239">
                  <c:v>3.901E-3</c:v>
                </c:pt>
                <c:pt idx="1240">
                  <c:v>3.901E-3</c:v>
                </c:pt>
                <c:pt idx="1241">
                  <c:v>3.8960000000000002E-3</c:v>
                </c:pt>
                <c:pt idx="1242">
                  <c:v>3.8920000000000001E-3</c:v>
                </c:pt>
                <c:pt idx="1243">
                  <c:v>3.901E-3</c:v>
                </c:pt>
                <c:pt idx="1244">
                  <c:v>3.8960000000000002E-3</c:v>
                </c:pt>
                <c:pt idx="1245">
                  <c:v>3.9249999999999997E-3</c:v>
                </c:pt>
                <c:pt idx="1246">
                  <c:v>3.9300000000000003E-3</c:v>
                </c:pt>
                <c:pt idx="1247">
                  <c:v>3.9199999999999999E-3</c:v>
                </c:pt>
                <c:pt idx="1248">
                  <c:v>3.9389999999999998E-3</c:v>
                </c:pt>
                <c:pt idx="1249">
                  <c:v>3.934E-3</c:v>
                </c:pt>
                <c:pt idx="1250">
                  <c:v>3.934E-3</c:v>
                </c:pt>
                <c:pt idx="1251">
                  <c:v>3.9389999999999998E-3</c:v>
                </c:pt>
                <c:pt idx="1252">
                  <c:v>3.9249999999999997E-3</c:v>
                </c:pt>
                <c:pt idx="1253">
                  <c:v>3.9110000000000004E-3</c:v>
                </c:pt>
                <c:pt idx="1254">
                  <c:v>3.9199999999999999E-3</c:v>
                </c:pt>
                <c:pt idx="1255">
                  <c:v>3.9389999999999998E-3</c:v>
                </c:pt>
                <c:pt idx="1256">
                  <c:v>3.9389999999999998E-3</c:v>
                </c:pt>
                <c:pt idx="1257">
                  <c:v>3.934E-3</c:v>
                </c:pt>
                <c:pt idx="1258">
                  <c:v>3.9439999999999996E-3</c:v>
                </c:pt>
                <c:pt idx="1259">
                  <c:v>3.9249999999999997E-3</c:v>
                </c:pt>
                <c:pt idx="1260">
                  <c:v>3.9110000000000004E-3</c:v>
                </c:pt>
                <c:pt idx="1261">
                  <c:v>3.9389999999999998E-3</c:v>
                </c:pt>
                <c:pt idx="1262">
                  <c:v>3.9249999999999997E-3</c:v>
                </c:pt>
                <c:pt idx="1263">
                  <c:v>3.9389999999999998E-3</c:v>
                </c:pt>
                <c:pt idx="1264">
                  <c:v>3.9300000000000003E-3</c:v>
                </c:pt>
                <c:pt idx="1265">
                  <c:v>3.9439999999999996E-3</c:v>
                </c:pt>
                <c:pt idx="1266">
                  <c:v>3.9389999999999998E-3</c:v>
                </c:pt>
                <c:pt idx="1267">
                  <c:v>3.9439999999999996E-3</c:v>
                </c:pt>
                <c:pt idx="1268">
                  <c:v>3.9439999999999996E-3</c:v>
                </c:pt>
                <c:pt idx="1269">
                  <c:v>3.934E-3</c:v>
                </c:pt>
                <c:pt idx="1270">
                  <c:v>3.9529999999999999E-3</c:v>
                </c:pt>
                <c:pt idx="1271">
                  <c:v>3.967E-3</c:v>
                </c:pt>
                <c:pt idx="1272">
                  <c:v>3.9490000000000003E-3</c:v>
                </c:pt>
                <c:pt idx="1273">
                  <c:v>3.9529999999999999E-3</c:v>
                </c:pt>
                <c:pt idx="1274">
                  <c:v>3.967E-3</c:v>
                </c:pt>
                <c:pt idx="1275">
                  <c:v>3.9579999999999997E-3</c:v>
                </c:pt>
                <c:pt idx="1276">
                  <c:v>3.9490000000000003E-3</c:v>
                </c:pt>
                <c:pt idx="1277">
                  <c:v>3.9199999999999999E-3</c:v>
                </c:pt>
                <c:pt idx="1278">
                  <c:v>3.754E-3</c:v>
                </c:pt>
                <c:pt idx="1279">
                  <c:v>3.7680000000000001E-3</c:v>
                </c:pt>
                <c:pt idx="1280">
                  <c:v>3.901E-3</c:v>
                </c:pt>
                <c:pt idx="1281">
                  <c:v>3.9439999999999996E-3</c:v>
                </c:pt>
                <c:pt idx="1282">
                  <c:v>3.9490000000000003E-3</c:v>
                </c:pt>
                <c:pt idx="1283">
                  <c:v>3.9389999999999998E-3</c:v>
                </c:pt>
                <c:pt idx="1284">
                  <c:v>3.9249999999999997E-3</c:v>
                </c:pt>
                <c:pt idx="1285">
                  <c:v>3.9389999999999998E-3</c:v>
                </c:pt>
                <c:pt idx="1286">
                  <c:v>3.9490000000000003E-3</c:v>
                </c:pt>
                <c:pt idx="1287">
                  <c:v>3.934E-3</c:v>
                </c:pt>
                <c:pt idx="1288">
                  <c:v>3.9249999999999997E-3</c:v>
                </c:pt>
                <c:pt idx="1289">
                  <c:v>3.9300000000000003E-3</c:v>
                </c:pt>
                <c:pt idx="1290">
                  <c:v>3.9389999999999998E-3</c:v>
                </c:pt>
                <c:pt idx="1291">
                  <c:v>3.9490000000000003E-3</c:v>
                </c:pt>
                <c:pt idx="1292">
                  <c:v>3.9490000000000003E-3</c:v>
                </c:pt>
                <c:pt idx="1293">
                  <c:v>3.9389999999999998E-3</c:v>
                </c:pt>
                <c:pt idx="1294">
                  <c:v>3.9389999999999998E-3</c:v>
                </c:pt>
                <c:pt idx="1295">
                  <c:v>3.9249999999999997E-3</c:v>
                </c:pt>
                <c:pt idx="1296">
                  <c:v>3.9249999999999997E-3</c:v>
                </c:pt>
                <c:pt idx="1297">
                  <c:v>3.9490000000000003E-3</c:v>
                </c:pt>
                <c:pt idx="1298">
                  <c:v>3.9490000000000003E-3</c:v>
                </c:pt>
                <c:pt idx="1299">
                  <c:v>3.9490000000000003E-3</c:v>
                </c:pt>
                <c:pt idx="1300">
                  <c:v>3.9439999999999996E-3</c:v>
                </c:pt>
                <c:pt idx="1301">
                  <c:v>3.9249999999999997E-3</c:v>
                </c:pt>
                <c:pt idx="1302">
                  <c:v>3.9389999999999998E-3</c:v>
                </c:pt>
                <c:pt idx="1303">
                  <c:v>3.934E-3</c:v>
                </c:pt>
                <c:pt idx="1304">
                  <c:v>3.9490000000000003E-3</c:v>
                </c:pt>
                <c:pt idx="1305">
                  <c:v>3.9490000000000003E-3</c:v>
                </c:pt>
                <c:pt idx="1306">
                  <c:v>3.9199999999999999E-3</c:v>
                </c:pt>
                <c:pt idx="1307">
                  <c:v>3.9490000000000003E-3</c:v>
                </c:pt>
                <c:pt idx="1308">
                  <c:v>3.9389999999999998E-3</c:v>
                </c:pt>
                <c:pt idx="1309">
                  <c:v>3.9490000000000003E-3</c:v>
                </c:pt>
                <c:pt idx="1310">
                  <c:v>3.9389999999999998E-3</c:v>
                </c:pt>
                <c:pt idx="1311">
                  <c:v>3.934E-3</c:v>
                </c:pt>
                <c:pt idx="1312">
                  <c:v>3.934E-3</c:v>
                </c:pt>
                <c:pt idx="1313">
                  <c:v>3.9389999999999998E-3</c:v>
                </c:pt>
                <c:pt idx="1314">
                  <c:v>3.9300000000000003E-3</c:v>
                </c:pt>
                <c:pt idx="1315">
                  <c:v>3.9389999999999998E-3</c:v>
                </c:pt>
                <c:pt idx="1316">
                  <c:v>3.9439999999999996E-3</c:v>
                </c:pt>
                <c:pt idx="1317">
                  <c:v>3.9300000000000003E-3</c:v>
                </c:pt>
                <c:pt idx="1318">
                  <c:v>3.9300000000000003E-3</c:v>
                </c:pt>
                <c:pt idx="1319">
                  <c:v>3.9300000000000003E-3</c:v>
                </c:pt>
                <c:pt idx="1320">
                  <c:v>3.9389999999999998E-3</c:v>
                </c:pt>
                <c:pt idx="1321">
                  <c:v>3.9490000000000003E-3</c:v>
                </c:pt>
                <c:pt idx="1322">
                  <c:v>3.9490000000000003E-3</c:v>
                </c:pt>
                <c:pt idx="1323">
                  <c:v>3.9300000000000003E-3</c:v>
                </c:pt>
                <c:pt idx="1324">
                  <c:v>3.9529999999999999E-3</c:v>
                </c:pt>
                <c:pt idx="1325">
                  <c:v>3.9300000000000003E-3</c:v>
                </c:pt>
                <c:pt idx="1326">
                  <c:v>3.9389999999999998E-3</c:v>
                </c:pt>
                <c:pt idx="1327">
                  <c:v>3.9300000000000003E-3</c:v>
                </c:pt>
                <c:pt idx="1328">
                  <c:v>3.9490000000000003E-3</c:v>
                </c:pt>
                <c:pt idx="1329">
                  <c:v>3.9579999999999997E-3</c:v>
                </c:pt>
                <c:pt idx="1330">
                  <c:v>3.9389999999999998E-3</c:v>
                </c:pt>
                <c:pt idx="1331">
                  <c:v>3.9389999999999998E-3</c:v>
                </c:pt>
                <c:pt idx="1332">
                  <c:v>3.9389999999999998E-3</c:v>
                </c:pt>
                <c:pt idx="1333">
                  <c:v>3.8779999999999999E-3</c:v>
                </c:pt>
                <c:pt idx="1334">
                  <c:v>3.8639999999999998E-3</c:v>
                </c:pt>
                <c:pt idx="1335">
                  <c:v>3.8920000000000001E-3</c:v>
                </c:pt>
                <c:pt idx="1336">
                  <c:v>3.8779999999999999E-3</c:v>
                </c:pt>
                <c:pt idx="1337">
                  <c:v>3.8779999999999999E-3</c:v>
                </c:pt>
                <c:pt idx="1338">
                  <c:v>3.8869999999999998E-3</c:v>
                </c:pt>
                <c:pt idx="1339">
                  <c:v>3.8920000000000001E-3</c:v>
                </c:pt>
                <c:pt idx="1340">
                  <c:v>3.901E-3</c:v>
                </c:pt>
                <c:pt idx="1341">
                  <c:v>3.8920000000000001E-3</c:v>
                </c:pt>
                <c:pt idx="1342">
                  <c:v>3.8920000000000001E-3</c:v>
                </c:pt>
                <c:pt idx="1343">
                  <c:v>3.8869999999999998E-3</c:v>
                </c:pt>
                <c:pt idx="1344">
                  <c:v>3.8639999999999998E-3</c:v>
                </c:pt>
                <c:pt idx="1345">
                  <c:v>3.8920000000000001E-3</c:v>
                </c:pt>
                <c:pt idx="1346">
                  <c:v>3.8779999999999999E-3</c:v>
                </c:pt>
                <c:pt idx="1347">
                  <c:v>3.901E-3</c:v>
                </c:pt>
                <c:pt idx="1348">
                  <c:v>3.9060000000000002E-3</c:v>
                </c:pt>
                <c:pt idx="1349">
                  <c:v>3.8960000000000002E-3</c:v>
                </c:pt>
                <c:pt idx="1350">
                  <c:v>3.8960000000000002E-3</c:v>
                </c:pt>
                <c:pt idx="1351">
                  <c:v>3.9060000000000002E-3</c:v>
                </c:pt>
                <c:pt idx="1352">
                  <c:v>3.8960000000000002E-3</c:v>
                </c:pt>
                <c:pt idx="1353">
                  <c:v>3.8779999999999999E-3</c:v>
                </c:pt>
                <c:pt idx="1354">
                  <c:v>3.8830000000000002E-3</c:v>
                </c:pt>
                <c:pt idx="1355">
                  <c:v>3.8869999999999998E-3</c:v>
                </c:pt>
                <c:pt idx="1356">
                  <c:v>3.9060000000000002E-3</c:v>
                </c:pt>
                <c:pt idx="1357">
                  <c:v>3.8960000000000002E-3</c:v>
                </c:pt>
                <c:pt idx="1358">
                  <c:v>3.8830000000000002E-3</c:v>
                </c:pt>
                <c:pt idx="1359">
                  <c:v>3.8960000000000002E-3</c:v>
                </c:pt>
                <c:pt idx="1360">
                  <c:v>3.8869999999999998E-3</c:v>
                </c:pt>
                <c:pt idx="1361">
                  <c:v>3.9060000000000002E-3</c:v>
                </c:pt>
                <c:pt idx="1362">
                  <c:v>3.8960000000000002E-3</c:v>
                </c:pt>
                <c:pt idx="1363">
                  <c:v>3.8920000000000001E-3</c:v>
                </c:pt>
                <c:pt idx="1364">
                  <c:v>3.9110000000000004E-3</c:v>
                </c:pt>
                <c:pt idx="1365">
                  <c:v>3.8960000000000002E-3</c:v>
                </c:pt>
                <c:pt idx="1366">
                  <c:v>3.8960000000000002E-3</c:v>
                </c:pt>
                <c:pt idx="1367">
                  <c:v>3.8960000000000002E-3</c:v>
                </c:pt>
                <c:pt idx="1368">
                  <c:v>3.9199999999999999E-3</c:v>
                </c:pt>
                <c:pt idx="1369">
                  <c:v>3.901E-3</c:v>
                </c:pt>
                <c:pt idx="1370">
                  <c:v>3.901E-3</c:v>
                </c:pt>
                <c:pt idx="1371">
                  <c:v>3.901E-3</c:v>
                </c:pt>
                <c:pt idx="1372">
                  <c:v>3.901E-3</c:v>
                </c:pt>
                <c:pt idx="1373">
                  <c:v>3.9150000000000001E-3</c:v>
                </c:pt>
                <c:pt idx="1374">
                  <c:v>3.8920000000000001E-3</c:v>
                </c:pt>
                <c:pt idx="1375">
                  <c:v>3.9150000000000001E-3</c:v>
                </c:pt>
                <c:pt idx="1376">
                  <c:v>3.9060000000000002E-3</c:v>
                </c:pt>
                <c:pt idx="1377">
                  <c:v>3.901E-3</c:v>
                </c:pt>
                <c:pt idx="1378">
                  <c:v>3.934E-3</c:v>
                </c:pt>
                <c:pt idx="1379">
                  <c:v>3.9199999999999999E-3</c:v>
                </c:pt>
                <c:pt idx="1380">
                  <c:v>3.9150000000000001E-3</c:v>
                </c:pt>
                <c:pt idx="1381">
                  <c:v>3.9249999999999997E-3</c:v>
                </c:pt>
                <c:pt idx="1382">
                  <c:v>3.8869999999999998E-3</c:v>
                </c:pt>
                <c:pt idx="1383">
                  <c:v>3.901E-3</c:v>
                </c:pt>
                <c:pt idx="1384">
                  <c:v>3.9110000000000004E-3</c:v>
                </c:pt>
                <c:pt idx="1385">
                  <c:v>3.8830000000000002E-3</c:v>
                </c:pt>
                <c:pt idx="1386">
                  <c:v>3.9150000000000001E-3</c:v>
                </c:pt>
                <c:pt idx="1387">
                  <c:v>3.9110000000000004E-3</c:v>
                </c:pt>
                <c:pt idx="1388">
                  <c:v>3.9150000000000001E-3</c:v>
                </c:pt>
                <c:pt idx="1389">
                  <c:v>3.9110000000000004E-3</c:v>
                </c:pt>
                <c:pt idx="1390">
                  <c:v>3.9150000000000001E-3</c:v>
                </c:pt>
                <c:pt idx="1391">
                  <c:v>3.9199999999999999E-3</c:v>
                </c:pt>
                <c:pt idx="1392">
                  <c:v>3.9110000000000004E-3</c:v>
                </c:pt>
                <c:pt idx="1393">
                  <c:v>3.9060000000000002E-3</c:v>
                </c:pt>
                <c:pt idx="1394">
                  <c:v>3.9060000000000002E-3</c:v>
                </c:pt>
                <c:pt idx="1395">
                  <c:v>3.9150000000000001E-3</c:v>
                </c:pt>
                <c:pt idx="1396">
                  <c:v>3.9110000000000004E-3</c:v>
                </c:pt>
                <c:pt idx="1397">
                  <c:v>3.9060000000000002E-3</c:v>
                </c:pt>
                <c:pt idx="1398">
                  <c:v>3.8960000000000002E-3</c:v>
                </c:pt>
                <c:pt idx="1399">
                  <c:v>3.9060000000000002E-3</c:v>
                </c:pt>
                <c:pt idx="1400">
                  <c:v>3.901E-3</c:v>
                </c:pt>
                <c:pt idx="1401">
                  <c:v>3.8960000000000002E-3</c:v>
                </c:pt>
                <c:pt idx="1402">
                  <c:v>3.8920000000000001E-3</c:v>
                </c:pt>
                <c:pt idx="1403">
                  <c:v>3.9060000000000002E-3</c:v>
                </c:pt>
                <c:pt idx="1404">
                  <c:v>3.901E-3</c:v>
                </c:pt>
                <c:pt idx="1405">
                  <c:v>3.9060000000000002E-3</c:v>
                </c:pt>
                <c:pt idx="1406">
                  <c:v>3.901E-3</c:v>
                </c:pt>
                <c:pt idx="1407">
                  <c:v>3.8920000000000001E-3</c:v>
                </c:pt>
                <c:pt idx="1408">
                  <c:v>3.8920000000000001E-3</c:v>
                </c:pt>
                <c:pt idx="1409">
                  <c:v>3.9249999999999997E-3</c:v>
                </c:pt>
                <c:pt idx="1410">
                  <c:v>3.9300000000000003E-3</c:v>
                </c:pt>
                <c:pt idx="1411">
                  <c:v>3.9150000000000001E-3</c:v>
                </c:pt>
                <c:pt idx="1412">
                  <c:v>3.9199999999999999E-3</c:v>
                </c:pt>
                <c:pt idx="1413">
                  <c:v>3.9199999999999999E-3</c:v>
                </c:pt>
                <c:pt idx="1414">
                  <c:v>3.9300000000000003E-3</c:v>
                </c:pt>
                <c:pt idx="1415">
                  <c:v>3.901E-3</c:v>
                </c:pt>
                <c:pt idx="1416">
                  <c:v>3.901E-3</c:v>
                </c:pt>
                <c:pt idx="1417">
                  <c:v>3.9300000000000003E-3</c:v>
                </c:pt>
                <c:pt idx="1418">
                  <c:v>3.9110000000000004E-3</c:v>
                </c:pt>
                <c:pt idx="1419">
                  <c:v>3.9060000000000002E-3</c:v>
                </c:pt>
                <c:pt idx="1420">
                  <c:v>3.9199999999999999E-3</c:v>
                </c:pt>
                <c:pt idx="1421">
                  <c:v>3.9060000000000002E-3</c:v>
                </c:pt>
                <c:pt idx="1422">
                  <c:v>3.8960000000000002E-3</c:v>
                </c:pt>
                <c:pt idx="1423">
                  <c:v>3.901E-3</c:v>
                </c:pt>
                <c:pt idx="1424">
                  <c:v>3.8639999999999998E-3</c:v>
                </c:pt>
                <c:pt idx="1425">
                  <c:v>3.9060000000000002E-3</c:v>
                </c:pt>
                <c:pt idx="1426">
                  <c:v>3.8960000000000002E-3</c:v>
                </c:pt>
                <c:pt idx="1427">
                  <c:v>3.8869999999999998E-3</c:v>
                </c:pt>
                <c:pt idx="1428">
                  <c:v>3.8830000000000002E-3</c:v>
                </c:pt>
                <c:pt idx="1429">
                  <c:v>3.8830000000000002E-3</c:v>
                </c:pt>
                <c:pt idx="1430">
                  <c:v>3.8920000000000001E-3</c:v>
                </c:pt>
                <c:pt idx="1431">
                  <c:v>3.869E-3</c:v>
                </c:pt>
                <c:pt idx="1432">
                  <c:v>3.8960000000000002E-3</c:v>
                </c:pt>
                <c:pt idx="1433">
                  <c:v>3.9060000000000002E-3</c:v>
                </c:pt>
                <c:pt idx="1434">
                  <c:v>3.8960000000000002E-3</c:v>
                </c:pt>
                <c:pt idx="1435">
                  <c:v>3.9150000000000001E-3</c:v>
                </c:pt>
                <c:pt idx="1436">
                  <c:v>3.901E-3</c:v>
                </c:pt>
                <c:pt idx="1437">
                  <c:v>3.9060000000000002E-3</c:v>
                </c:pt>
                <c:pt idx="1438">
                  <c:v>3.901E-3</c:v>
                </c:pt>
                <c:pt idx="1439">
                  <c:v>3.901E-3</c:v>
                </c:pt>
                <c:pt idx="1440">
                  <c:v>3.8869999999999998E-3</c:v>
                </c:pt>
                <c:pt idx="1441">
                  <c:v>3.901E-3</c:v>
                </c:pt>
                <c:pt idx="1442">
                  <c:v>3.8869999999999998E-3</c:v>
                </c:pt>
                <c:pt idx="1443">
                  <c:v>3.8869999999999998E-3</c:v>
                </c:pt>
                <c:pt idx="1444">
                  <c:v>3.901E-3</c:v>
                </c:pt>
                <c:pt idx="1445">
                  <c:v>3.8869999999999998E-3</c:v>
                </c:pt>
                <c:pt idx="1446">
                  <c:v>3.8869999999999998E-3</c:v>
                </c:pt>
                <c:pt idx="1447">
                  <c:v>3.8869999999999998E-3</c:v>
                </c:pt>
                <c:pt idx="1448">
                  <c:v>3.8869999999999998E-3</c:v>
                </c:pt>
                <c:pt idx="1449">
                  <c:v>3.8920000000000001E-3</c:v>
                </c:pt>
                <c:pt idx="1450">
                  <c:v>3.9060000000000002E-3</c:v>
                </c:pt>
                <c:pt idx="1451">
                  <c:v>3.8830000000000002E-3</c:v>
                </c:pt>
                <c:pt idx="1452">
                  <c:v>3.8920000000000001E-3</c:v>
                </c:pt>
                <c:pt idx="1453">
                  <c:v>3.9060000000000002E-3</c:v>
                </c:pt>
                <c:pt idx="1454">
                  <c:v>3.9150000000000001E-3</c:v>
                </c:pt>
                <c:pt idx="1455">
                  <c:v>3.9060000000000002E-3</c:v>
                </c:pt>
                <c:pt idx="1456">
                  <c:v>3.9060000000000002E-3</c:v>
                </c:pt>
                <c:pt idx="1457">
                  <c:v>3.901E-3</c:v>
                </c:pt>
                <c:pt idx="1458">
                  <c:v>3.8830000000000002E-3</c:v>
                </c:pt>
                <c:pt idx="1459">
                  <c:v>3.9110000000000004E-3</c:v>
                </c:pt>
                <c:pt idx="1460">
                  <c:v>3.901E-3</c:v>
                </c:pt>
                <c:pt idx="1461">
                  <c:v>3.8779999999999999E-3</c:v>
                </c:pt>
                <c:pt idx="1462">
                  <c:v>3.9060000000000002E-3</c:v>
                </c:pt>
                <c:pt idx="1463">
                  <c:v>3.9110000000000004E-3</c:v>
                </c:pt>
                <c:pt idx="1464">
                  <c:v>3.8869999999999998E-3</c:v>
                </c:pt>
                <c:pt idx="1465">
                  <c:v>3.8920000000000001E-3</c:v>
                </c:pt>
                <c:pt idx="1466">
                  <c:v>3.9060000000000002E-3</c:v>
                </c:pt>
                <c:pt idx="1467">
                  <c:v>3.9110000000000004E-3</c:v>
                </c:pt>
                <c:pt idx="1468">
                  <c:v>3.9150000000000001E-3</c:v>
                </c:pt>
                <c:pt idx="1469">
                  <c:v>3.9060000000000002E-3</c:v>
                </c:pt>
                <c:pt idx="1470">
                  <c:v>3.9150000000000001E-3</c:v>
                </c:pt>
                <c:pt idx="1471">
                  <c:v>3.8960000000000002E-3</c:v>
                </c:pt>
                <c:pt idx="1472">
                  <c:v>3.901E-3</c:v>
                </c:pt>
                <c:pt idx="1473">
                  <c:v>3.8869999999999998E-3</c:v>
                </c:pt>
                <c:pt idx="1474">
                  <c:v>3.8960000000000002E-3</c:v>
                </c:pt>
                <c:pt idx="1475">
                  <c:v>3.8920000000000001E-3</c:v>
                </c:pt>
                <c:pt idx="1476">
                  <c:v>3.8869999999999998E-3</c:v>
                </c:pt>
                <c:pt idx="1477">
                  <c:v>3.8920000000000001E-3</c:v>
                </c:pt>
                <c:pt idx="1478">
                  <c:v>3.8830000000000002E-3</c:v>
                </c:pt>
                <c:pt idx="1479">
                  <c:v>3.8730000000000001E-3</c:v>
                </c:pt>
                <c:pt idx="1480">
                  <c:v>3.869E-3</c:v>
                </c:pt>
                <c:pt idx="1481">
                  <c:v>3.8869999999999998E-3</c:v>
                </c:pt>
                <c:pt idx="1482">
                  <c:v>3.8869999999999998E-3</c:v>
                </c:pt>
                <c:pt idx="1483">
                  <c:v>3.8549999999999999E-3</c:v>
                </c:pt>
                <c:pt idx="1484">
                  <c:v>3.869E-3</c:v>
                </c:pt>
                <c:pt idx="1485">
                  <c:v>3.8639999999999998E-3</c:v>
                </c:pt>
                <c:pt idx="1486">
                  <c:v>3.8549999999999999E-3</c:v>
                </c:pt>
                <c:pt idx="1487">
                  <c:v>3.8730000000000001E-3</c:v>
                </c:pt>
                <c:pt idx="1488">
                  <c:v>3.8730000000000001E-3</c:v>
                </c:pt>
                <c:pt idx="1489">
                  <c:v>3.859E-3</c:v>
                </c:pt>
                <c:pt idx="1490">
                  <c:v>3.8549999999999999E-3</c:v>
                </c:pt>
                <c:pt idx="1491">
                  <c:v>3.846E-3</c:v>
                </c:pt>
                <c:pt idx="1492">
                  <c:v>3.859E-3</c:v>
                </c:pt>
                <c:pt idx="1493">
                  <c:v>3.859E-3</c:v>
                </c:pt>
                <c:pt idx="1494">
                  <c:v>3.8409999999999998E-3</c:v>
                </c:pt>
                <c:pt idx="1495">
                  <c:v>3.836E-3</c:v>
                </c:pt>
                <c:pt idx="1496">
                  <c:v>3.8730000000000001E-3</c:v>
                </c:pt>
                <c:pt idx="1497">
                  <c:v>3.8639999999999998E-3</c:v>
                </c:pt>
                <c:pt idx="1498">
                  <c:v>3.8639999999999998E-3</c:v>
                </c:pt>
                <c:pt idx="1499">
                  <c:v>3.869E-3</c:v>
                </c:pt>
                <c:pt idx="1500">
                  <c:v>3.8319999999999999E-3</c:v>
                </c:pt>
                <c:pt idx="1501">
                  <c:v>3.8500000000000001E-3</c:v>
                </c:pt>
                <c:pt idx="1502">
                  <c:v>3.8639999999999998E-3</c:v>
                </c:pt>
                <c:pt idx="1503">
                  <c:v>3.859E-3</c:v>
                </c:pt>
                <c:pt idx="1504">
                  <c:v>3.869E-3</c:v>
                </c:pt>
                <c:pt idx="1505">
                  <c:v>3.846E-3</c:v>
                </c:pt>
                <c:pt idx="1506">
                  <c:v>3.859E-3</c:v>
                </c:pt>
                <c:pt idx="1507">
                  <c:v>3.859E-3</c:v>
                </c:pt>
                <c:pt idx="1508">
                  <c:v>3.8409999999999998E-3</c:v>
                </c:pt>
                <c:pt idx="1509">
                  <c:v>3.8319999999999999E-3</c:v>
                </c:pt>
                <c:pt idx="1510">
                  <c:v>3.8639999999999998E-3</c:v>
                </c:pt>
                <c:pt idx="1511">
                  <c:v>3.8549999999999999E-3</c:v>
                </c:pt>
                <c:pt idx="1512">
                  <c:v>3.8549999999999999E-3</c:v>
                </c:pt>
                <c:pt idx="1513">
                  <c:v>3.859E-3</c:v>
                </c:pt>
                <c:pt idx="1514">
                  <c:v>3.8639999999999998E-3</c:v>
                </c:pt>
                <c:pt idx="1515">
                  <c:v>3.8500000000000001E-3</c:v>
                </c:pt>
                <c:pt idx="1516">
                  <c:v>3.859E-3</c:v>
                </c:pt>
                <c:pt idx="1517">
                  <c:v>3.8639999999999998E-3</c:v>
                </c:pt>
                <c:pt idx="1518">
                  <c:v>3.8500000000000001E-3</c:v>
                </c:pt>
                <c:pt idx="1519">
                  <c:v>3.8549999999999999E-3</c:v>
                </c:pt>
                <c:pt idx="1520">
                  <c:v>3.8500000000000001E-3</c:v>
                </c:pt>
                <c:pt idx="1521">
                  <c:v>3.836E-3</c:v>
                </c:pt>
                <c:pt idx="1522">
                  <c:v>3.8500000000000001E-3</c:v>
                </c:pt>
                <c:pt idx="1523">
                  <c:v>3.8409999999999998E-3</c:v>
                </c:pt>
                <c:pt idx="1524">
                  <c:v>3.8180000000000002E-3</c:v>
                </c:pt>
                <c:pt idx="1525">
                  <c:v>3.859E-3</c:v>
                </c:pt>
                <c:pt idx="1526">
                  <c:v>3.836E-3</c:v>
                </c:pt>
                <c:pt idx="1527">
                  <c:v>3.859E-3</c:v>
                </c:pt>
                <c:pt idx="1528">
                  <c:v>3.8549999999999999E-3</c:v>
                </c:pt>
                <c:pt idx="1529">
                  <c:v>3.8639999999999998E-3</c:v>
                </c:pt>
                <c:pt idx="1530">
                  <c:v>3.846E-3</c:v>
                </c:pt>
                <c:pt idx="1531">
                  <c:v>3.869E-3</c:v>
                </c:pt>
                <c:pt idx="1532">
                  <c:v>3.8639999999999998E-3</c:v>
                </c:pt>
                <c:pt idx="1533">
                  <c:v>3.859E-3</c:v>
                </c:pt>
                <c:pt idx="1534">
                  <c:v>3.8730000000000001E-3</c:v>
                </c:pt>
                <c:pt idx="1535">
                  <c:v>3.8639999999999998E-3</c:v>
                </c:pt>
                <c:pt idx="1536">
                  <c:v>3.859E-3</c:v>
                </c:pt>
                <c:pt idx="1537">
                  <c:v>3.859E-3</c:v>
                </c:pt>
                <c:pt idx="1538">
                  <c:v>3.823E-3</c:v>
                </c:pt>
                <c:pt idx="1539">
                  <c:v>3.823E-3</c:v>
                </c:pt>
                <c:pt idx="1540">
                  <c:v>3.8549999999999999E-3</c:v>
                </c:pt>
                <c:pt idx="1541">
                  <c:v>3.8639999999999998E-3</c:v>
                </c:pt>
                <c:pt idx="1542">
                  <c:v>3.8639999999999998E-3</c:v>
                </c:pt>
                <c:pt idx="1543">
                  <c:v>3.859E-3</c:v>
                </c:pt>
                <c:pt idx="1544">
                  <c:v>3.7090000000000001E-3</c:v>
                </c:pt>
                <c:pt idx="1545">
                  <c:v>3.705E-3</c:v>
                </c:pt>
                <c:pt idx="1546">
                  <c:v>3.7139999999999999E-3</c:v>
                </c:pt>
                <c:pt idx="1547">
                  <c:v>3.7090000000000001E-3</c:v>
                </c:pt>
                <c:pt idx="1548">
                  <c:v>3.7000000000000002E-3</c:v>
                </c:pt>
                <c:pt idx="1549">
                  <c:v>3.7450000000000001E-3</c:v>
                </c:pt>
                <c:pt idx="1550">
                  <c:v>3.7230000000000002E-3</c:v>
                </c:pt>
                <c:pt idx="1551">
                  <c:v>3.7320000000000001E-3</c:v>
                </c:pt>
                <c:pt idx="1552">
                  <c:v>3.7000000000000002E-3</c:v>
                </c:pt>
                <c:pt idx="1553">
                  <c:v>3.7139999999999999E-3</c:v>
                </c:pt>
                <c:pt idx="1554">
                  <c:v>3.7139999999999999E-3</c:v>
                </c:pt>
                <c:pt idx="1555">
                  <c:v>3.7230000000000002E-3</c:v>
                </c:pt>
                <c:pt idx="1556">
                  <c:v>3.7230000000000002E-3</c:v>
                </c:pt>
                <c:pt idx="1557">
                  <c:v>3.7360000000000002E-3</c:v>
                </c:pt>
                <c:pt idx="1558">
                  <c:v>3.741E-3</c:v>
                </c:pt>
                <c:pt idx="1559">
                  <c:v>3.7139999999999999E-3</c:v>
                </c:pt>
                <c:pt idx="1560">
                  <c:v>3.7269999999999998E-3</c:v>
                </c:pt>
                <c:pt idx="1561">
                  <c:v>3.741E-3</c:v>
                </c:pt>
                <c:pt idx="1562">
                  <c:v>3.7000000000000002E-3</c:v>
                </c:pt>
                <c:pt idx="1563">
                  <c:v>3.6909999999999998E-3</c:v>
                </c:pt>
                <c:pt idx="1564">
                  <c:v>3.7320000000000001E-3</c:v>
                </c:pt>
                <c:pt idx="1565">
                  <c:v>3.7139999999999999E-3</c:v>
                </c:pt>
                <c:pt idx="1566">
                  <c:v>3.7230000000000002E-3</c:v>
                </c:pt>
                <c:pt idx="1567">
                  <c:v>3.7000000000000002E-3</c:v>
                </c:pt>
                <c:pt idx="1568">
                  <c:v>3.7450000000000001E-3</c:v>
                </c:pt>
                <c:pt idx="1569">
                  <c:v>3.741E-3</c:v>
                </c:pt>
                <c:pt idx="1570">
                  <c:v>3.741E-3</c:v>
                </c:pt>
                <c:pt idx="1571">
                  <c:v>3.7139999999999999E-3</c:v>
                </c:pt>
                <c:pt idx="1572">
                  <c:v>3.7139999999999999E-3</c:v>
                </c:pt>
                <c:pt idx="1573">
                  <c:v>3.718E-3</c:v>
                </c:pt>
                <c:pt idx="1574">
                  <c:v>3.7090000000000001E-3</c:v>
                </c:pt>
                <c:pt idx="1575">
                  <c:v>3.6909999999999998E-3</c:v>
                </c:pt>
                <c:pt idx="1576">
                  <c:v>3.7090000000000001E-3</c:v>
                </c:pt>
                <c:pt idx="1577">
                  <c:v>3.7269999999999998E-3</c:v>
                </c:pt>
                <c:pt idx="1578">
                  <c:v>3.7499999999999999E-3</c:v>
                </c:pt>
                <c:pt idx="1579">
                  <c:v>3.7590000000000002E-3</c:v>
                </c:pt>
                <c:pt idx="1580">
                  <c:v>3.7230000000000002E-3</c:v>
                </c:pt>
                <c:pt idx="1581">
                  <c:v>3.7320000000000001E-3</c:v>
                </c:pt>
                <c:pt idx="1582">
                  <c:v>3.6830000000000001E-3</c:v>
                </c:pt>
                <c:pt idx="1583">
                  <c:v>3.7090000000000001E-3</c:v>
                </c:pt>
                <c:pt idx="1584">
                  <c:v>3.7139999999999999E-3</c:v>
                </c:pt>
                <c:pt idx="1585">
                  <c:v>3.6960000000000001E-3</c:v>
                </c:pt>
                <c:pt idx="1586">
                  <c:v>3.6649999999999999E-3</c:v>
                </c:pt>
                <c:pt idx="1587">
                  <c:v>3.6519999999999999E-3</c:v>
                </c:pt>
                <c:pt idx="1588">
                  <c:v>3.6389999999999999E-3</c:v>
                </c:pt>
                <c:pt idx="1589">
                  <c:v>3.63E-3</c:v>
                </c:pt>
                <c:pt idx="1590">
                  <c:v>3.6080000000000001E-3</c:v>
                </c:pt>
                <c:pt idx="1591">
                  <c:v>3.6480000000000002E-3</c:v>
                </c:pt>
                <c:pt idx="1592">
                  <c:v>3.6350000000000002E-3</c:v>
                </c:pt>
                <c:pt idx="1593">
                  <c:v>3.6350000000000002E-3</c:v>
                </c:pt>
                <c:pt idx="1594">
                  <c:v>3.6259999999999999E-3</c:v>
                </c:pt>
                <c:pt idx="1595">
                  <c:v>3.6129999999999999E-3</c:v>
                </c:pt>
                <c:pt idx="1596">
                  <c:v>3.6259999999999999E-3</c:v>
                </c:pt>
                <c:pt idx="1597">
                  <c:v>3.6210000000000001E-3</c:v>
                </c:pt>
                <c:pt idx="1598">
                  <c:v>3.6259999999999999E-3</c:v>
                </c:pt>
                <c:pt idx="1599">
                  <c:v>3.6080000000000001E-3</c:v>
                </c:pt>
                <c:pt idx="1600">
                  <c:v>3.617E-3</c:v>
                </c:pt>
                <c:pt idx="1601">
                  <c:v>3.5999999999999999E-3</c:v>
                </c:pt>
                <c:pt idx="1602">
                  <c:v>3.604E-3</c:v>
                </c:pt>
                <c:pt idx="1603">
                  <c:v>3.604E-3</c:v>
                </c:pt>
                <c:pt idx="1604">
                  <c:v>3.591E-3</c:v>
                </c:pt>
                <c:pt idx="1605">
                  <c:v>3.5699999999999998E-3</c:v>
                </c:pt>
                <c:pt idx="1606">
                  <c:v>3.5739999999999999E-3</c:v>
                </c:pt>
                <c:pt idx="1607">
                  <c:v>3.5699999999999998E-3</c:v>
                </c:pt>
                <c:pt idx="1608">
                  <c:v>3.5530000000000002E-3</c:v>
                </c:pt>
                <c:pt idx="1609">
                  <c:v>3.5699999999999998E-3</c:v>
                </c:pt>
                <c:pt idx="1610">
                  <c:v>3.591E-3</c:v>
                </c:pt>
                <c:pt idx="1611">
                  <c:v>3.5739999999999999E-3</c:v>
                </c:pt>
                <c:pt idx="1612">
                  <c:v>3.5869999999999999E-3</c:v>
                </c:pt>
                <c:pt idx="1613">
                  <c:v>3.604E-3</c:v>
                </c:pt>
                <c:pt idx="1614">
                  <c:v>3.578E-3</c:v>
                </c:pt>
                <c:pt idx="1615">
                  <c:v>3.578E-3</c:v>
                </c:pt>
                <c:pt idx="1616">
                  <c:v>3.5739999999999999E-3</c:v>
                </c:pt>
                <c:pt idx="1617">
                  <c:v>3.5999999999999999E-3</c:v>
                </c:pt>
                <c:pt idx="1618">
                  <c:v>3.578E-3</c:v>
                </c:pt>
                <c:pt idx="1619">
                  <c:v>3.6080000000000001E-3</c:v>
                </c:pt>
                <c:pt idx="1620">
                  <c:v>3.604E-3</c:v>
                </c:pt>
                <c:pt idx="1621">
                  <c:v>3.5869999999999999E-3</c:v>
                </c:pt>
                <c:pt idx="1622">
                  <c:v>3.5950000000000001E-3</c:v>
                </c:pt>
                <c:pt idx="1623">
                  <c:v>3.578E-3</c:v>
                </c:pt>
                <c:pt idx="1624">
                  <c:v>3.5999999999999999E-3</c:v>
                </c:pt>
                <c:pt idx="1625">
                  <c:v>3.6080000000000001E-3</c:v>
                </c:pt>
                <c:pt idx="1626">
                  <c:v>3.617E-3</c:v>
                </c:pt>
                <c:pt idx="1627">
                  <c:v>3.5739999999999999E-3</c:v>
                </c:pt>
                <c:pt idx="1628">
                  <c:v>3.6080000000000001E-3</c:v>
                </c:pt>
                <c:pt idx="1629">
                  <c:v>3.5999999999999999E-3</c:v>
                </c:pt>
                <c:pt idx="1630">
                  <c:v>3.591E-3</c:v>
                </c:pt>
                <c:pt idx="1631">
                  <c:v>3.5820000000000001E-3</c:v>
                </c:pt>
                <c:pt idx="1632">
                  <c:v>3.604E-3</c:v>
                </c:pt>
                <c:pt idx="1633">
                  <c:v>3.578E-3</c:v>
                </c:pt>
                <c:pt idx="1634">
                  <c:v>3.5569999999999998E-3</c:v>
                </c:pt>
                <c:pt idx="1635">
                  <c:v>3.5869999999999999E-3</c:v>
                </c:pt>
                <c:pt idx="1636">
                  <c:v>3.5820000000000001E-3</c:v>
                </c:pt>
                <c:pt idx="1637">
                  <c:v>3.5950000000000001E-3</c:v>
                </c:pt>
                <c:pt idx="1638">
                  <c:v>3.6080000000000001E-3</c:v>
                </c:pt>
                <c:pt idx="1639">
                  <c:v>3.578E-3</c:v>
                </c:pt>
                <c:pt idx="1640">
                  <c:v>3.578E-3</c:v>
                </c:pt>
                <c:pt idx="1641">
                  <c:v>3.5699999999999998E-3</c:v>
                </c:pt>
                <c:pt idx="1642">
                  <c:v>3.5699999999999998E-3</c:v>
                </c:pt>
                <c:pt idx="1643">
                  <c:v>3.5479999999999999E-3</c:v>
                </c:pt>
                <c:pt idx="1644">
                  <c:v>3.5739999999999999E-3</c:v>
                </c:pt>
                <c:pt idx="1645">
                  <c:v>3.5739999999999999E-3</c:v>
                </c:pt>
                <c:pt idx="1646">
                  <c:v>3.5439999999999998E-3</c:v>
                </c:pt>
                <c:pt idx="1647">
                  <c:v>3.5479999999999999E-3</c:v>
                </c:pt>
                <c:pt idx="1648">
                  <c:v>3.5439999999999998E-3</c:v>
                </c:pt>
                <c:pt idx="1649">
                  <c:v>3.5360000000000001E-3</c:v>
                </c:pt>
                <c:pt idx="1650">
                  <c:v>3.5569999999999998E-3</c:v>
                </c:pt>
                <c:pt idx="1651">
                  <c:v>3.5609999999999999E-3</c:v>
                </c:pt>
                <c:pt idx="1652">
                  <c:v>3.5309999999999999E-3</c:v>
                </c:pt>
                <c:pt idx="1653">
                  <c:v>3.5400000000000002E-3</c:v>
                </c:pt>
                <c:pt idx="1654">
                  <c:v>3.5360000000000001E-3</c:v>
                </c:pt>
                <c:pt idx="1655">
                  <c:v>3.5569999999999998E-3</c:v>
                </c:pt>
                <c:pt idx="1656">
                  <c:v>3.5479999999999999E-3</c:v>
                </c:pt>
                <c:pt idx="1657">
                  <c:v>3.5439999999999998E-3</c:v>
                </c:pt>
                <c:pt idx="1658">
                  <c:v>3.5400000000000002E-3</c:v>
                </c:pt>
                <c:pt idx="1659">
                  <c:v>3.5479999999999999E-3</c:v>
                </c:pt>
                <c:pt idx="1660">
                  <c:v>3.5400000000000002E-3</c:v>
                </c:pt>
                <c:pt idx="1661">
                  <c:v>3.5400000000000002E-3</c:v>
                </c:pt>
                <c:pt idx="1662">
                  <c:v>3.565E-3</c:v>
                </c:pt>
                <c:pt idx="1663">
                  <c:v>3.5439999999999998E-3</c:v>
                </c:pt>
                <c:pt idx="1664">
                  <c:v>3.5400000000000002E-3</c:v>
                </c:pt>
                <c:pt idx="1665">
                  <c:v>3.5569999999999998E-3</c:v>
                </c:pt>
                <c:pt idx="1666">
                  <c:v>3.565E-3</c:v>
                </c:pt>
                <c:pt idx="1667">
                  <c:v>3.565E-3</c:v>
                </c:pt>
                <c:pt idx="1668">
                  <c:v>3.5569999999999998E-3</c:v>
                </c:pt>
                <c:pt idx="1669">
                  <c:v>3.5569999999999998E-3</c:v>
                </c:pt>
                <c:pt idx="1670">
                  <c:v>3.5699999999999998E-3</c:v>
                </c:pt>
                <c:pt idx="1671">
                  <c:v>3.5569999999999998E-3</c:v>
                </c:pt>
                <c:pt idx="1672">
                  <c:v>3.5400000000000002E-3</c:v>
                </c:pt>
                <c:pt idx="1673">
                  <c:v>3.5609999999999999E-3</c:v>
                </c:pt>
                <c:pt idx="1674">
                  <c:v>3.565E-3</c:v>
                </c:pt>
                <c:pt idx="1675">
                  <c:v>3.506E-3</c:v>
                </c:pt>
                <c:pt idx="1676">
                  <c:v>3.4889999999999999E-3</c:v>
                </c:pt>
                <c:pt idx="1677">
                  <c:v>3.493E-3</c:v>
                </c:pt>
                <c:pt idx="1678">
                  <c:v>3.4849999999999998E-3</c:v>
                </c:pt>
                <c:pt idx="1679">
                  <c:v>3.5140000000000002E-3</c:v>
                </c:pt>
                <c:pt idx="1680">
                  <c:v>3.5230000000000001E-3</c:v>
                </c:pt>
                <c:pt idx="1681">
                  <c:v>3.5140000000000002E-3</c:v>
                </c:pt>
                <c:pt idx="1682">
                  <c:v>3.5010000000000002E-3</c:v>
                </c:pt>
                <c:pt idx="1683">
                  <c:v>3.519E-3</c:v>
                </c:pt>
                <c:pt idx="1684">
                  <c:v>3.5010000000000002E-3</c:v>
                </c:pt>
                <c:pt idx="1685">
                  <c:v>3.519E-3</c:v>
                </c:pt>
                <c:pt idx="1686">
                  <c:v>3.5270000000000002E-3</c:v>
                </c:pt>
                <c:pt idx="1687">
                  <c:v>3.4889999999999999E-3</c:v>
                </c:pt>
                <c:pt idx="1688">
                  <c:v>3.5010000000000002E-3</c:v>
                </c:pt>
                <c:pt idx="1689">
                  <c:v>3.5140000000000002E-3</c:v>
                </c:pt>
                <c:pt idx="1690">
                  <c:v>3.493E-3</c:v>
                </c:pt>
                <c:pt idx="1691">
                  <c:v>3.5270000000000002E-3</c:v>
                </c:pt>
                <c:pt idx="1692">
                  <c:v>3.506E-3</c:v>
                </c:pt>
                <c:pt idx="1693">
                  <c:v>3.5010000000000002E-3</c:v>
                </c:pt>
                <c:pt idx="1694">
                  <c:v>3.5230000000000001E-3</c:v>
                </c:pt>
                <c:pt idx="1695">
                  <c:v>3.5270000000000002E-3</c:v>
                </c:pt>
                <c:pt idx="1696">
                  <c:v>3.5270000000000002E-3</c:v>
                </c:pt>
                <c:pt idx="1697">
                  <c:v>3.5230000000000001E-3</c:v>
                </c:pt>
                <c:pt idx="1698">
                  <c:v>3.5230000000000001E-3</c:v>
                </c:pt>
                <c:pt idx="1699">
                  <c:v>3.5100000000000001E-3</c:v>
                </c:pt>
                <c:pt idx="1700">
                  <c:v>3.5230000000000001E-3</c:v>
                </c:pt>
                <c:pt idx="1701">
                  <c:v>3.5100000000000001E-3</c:v>
                </c:pt>
                <c:pt idx="1702">
                  <c:v>3.5010000000000002E-3</c:v>
                </c:pt>
                <c:pt idx="1703">
                  <c:v>3.5010000000000002E-3</c:v>
                </c:pt>
                <c:pt idx="1704">
                  <c:v>3.493E-3</c:v>
                </c:pt>
                <c:pt idx="1705">
                  <c:v>3.4849999999999998E-3</c:v>
                </c:pt>
                <c:pt idx="1706">
                  <c:v>3.5010000000000002E-3</c:v>
                </c:pt>
                <c:pt idx="1707">
                  <c:v>3.4719999999999998E-3</c:v>
                </c:pt>
                <c:pt idx="1708">
                  <c:v>3.506E-3</c:v>
                </c:pt>
                <c:pt idx="1709">
                  <c:v>3.4770000000000001E-3</c:v>
                </c:pt>
                <c:pt idx="1710">
                  <c:v>3.4970000000000001E-3</c:v>
                </c:pt>
                <c:pt idx="1711">
                  <c:v>3.5010000000000002E-3</c:v>
                </c:pt>
                <c:pt idx="1712">
                  <c:v>3.5010000000000002E-3</c:v>
                </c:pt>
                <c:pt idx="1713">
                  <c:v>3.4810000000000002E-3</c:v>
                </c:pt>
                <c:pt idx="1714">
                  <c:v>3.5010000000000002E-3</c:v>
                </c:pt>
                <c:pt idx="1715">
                  <c:v>3.4429999999999999E-3</c:v>
                </c:pt>
                <c:pt idx="1716">
                  <c:v>3.4269999999999999E-3</c:v>
                </c:pt>
                <c:pt idx="1717">
                  <c:v>3.4520000000000002E-3</c:v>
                </c:pt>
                <c:pt idx="1718">
                  <c:v>3.4429999999999999E-3</c:v>
                </c:pt>
                <c:pt idx="1719">
                  <c:v>3.4390000000000002E-3</c:v>
                </c:pt>
                <c:pt idx="1720">
                  <c:v>3.4229999999999998E-3</c:v>
                </c:pt>
                <c:pt idx="1721">
                  <c:v>3.4350000000000001E-3</c:v>
                </c:pt>
                <c:pt idx="1722">
                  <c:v>3.4350000000000001E-3</c:v>
                </c:pt>
                <c:pt idx="1723">
                  <c:v>3.4429999999999999E-3</c:v>
                </c:pt>
                <c:pt idx="1724">
                  <c:v>3.4390000000000002E-3</c:v>
                </c:pt>
                <c:pt idx="1725">
                  <c:v>3.431E-3</c:v>
                </c:pt>
                <c:pt idx="1726">
                  <c:v>3.493E-3</c:v>
                </c:pt>
                <c:pt idx="1727">
                  <c:v>3.5100000000000001E-3</c:v>
                </c:pt>
                <c:pt idx="1728">
                  <c:v>3.506E-3</c:v>
                </c:pt>
                <c:pt idx="1729">
                  <c:v>3.506E-3</c:v>
                </c:pt>
                <c:pt idx="1730">
                  <c:v>3.5140000000000002E-3</c:v>
                </c:pt>
                <c:pt idx="1731">
                  <c:v>3.7810000000000001E-3</c:v>
                </c:pt>
                <c:pt idx="1732">
                  <c:v>3.7629999999999999E-3</c:v>
                </c:pt>
                <c:pt idx="1733">
                  <c:v>3.6740000000000002E-3</c:v>
                </c:pt>
                <c:pt idx="1734">
                  <c:v>3.656E-3</c:v>
                </c:pt>
                <c:pt idx="1735">
                  <c:v>3.6740000000000002E-3</c:v>
                </c:pt>
                <c:pt idx="1736">
                  <c:v>3.6519999999999999E-3</c:v>
                </c:pt>
                <c:pt idx="1737">
                  <c:v>3.6480000000000002E-3</c:v>
                </c:pt>
                <c:pt idx="1738">
                  <c:v>3.6779999999999998E-3</c:v>
                </c:pt>
                <c:pt idx="1739">
                  <c:v>3.6519999999999999E-3</c:v>
                </c:pt>
                <c:pt idx="1740">
                  <c:v>3.6610000000000002E-3</c:v>
                </c:pt>
                <c:pt idx="1741">
                  <c:v>3.6779999999999998E-3</c:v>
                </c:pt>
                <c:pt idx="1742">
                  <c:v>3.6610000000000002E-3</c:v>
                </c:pt>
                <c:pt idx="1743">
                  <c:v>3.6740000000000002E-3</c:v>
                </c:pt>
                <c:pt idx="1744">
                  <c:v>3.6779999999999998E-3</c:v>
                </c:pt>
                <c:pt idx="1745">
                  <c:v>3.6480000000000002E-3</c:v>
                </c:pt>
                <c:pt idx="1746">
                  <c:v>3.6700000000000001E-3</c:v>
                </c:pt>
                <c:pt idx="1747">
                  <c:v>3.6740000000000002E-3</c:v>
                </c:pt>
                <c:pt idx="1748">
                  <c:v>3.6610000000000002E-3</c:v>
                </c:pt>
                <c:pt idx="1749">
                  <c:v>3.6480000000000002E-3</c:v>
                </c:pt>
                <c:pt idx="1750">
                  <c:v>3.6649999999999999E-3</c:v>
                </c:pt>
                <c:pt idx="1751">
                  <c:v>3.6480000000000002E-3</c:v>
                </c:pt>
                <c:pt idx="1752">
                  <c:v>3.6610000000000002E-3</c:v>
                </c:pt>
                <c:pt idx="1753">
                  <c:v>3.5230000000000001E-3</c:v>
                </c:pt>
                <c:pt idx="1754">
                  <c:v>3.5439999999999998E-3</c:v>
                </c:pt>
                <c:pt idx="1755">
                  <c:v>3.5439999999999998E-3</c:v>
                </c:pt>
                <c:pt idx="1756">
                  <c:v>3.5270000000000002E-3</c:v>
                </c:pt>
                <c:pt idx="1757">
                  <c:v>3.5360000000000001E-3</c:v>
                </c:pt>
                <c:pt idx="1758">
                  <c:v>3.5439999999999998E-3</c:v>
                </c:pt>
                <c:pt idx="1759">
                  <c:v>3.5400000000000002E-3</c:v>
                </c:pt>
                <c:pt idx="1760">
                  <c:v>3.5400000000000002E-3</c:v>
                </c:pt>
                <c:pt idx="1761">
                  <c:v>3.5270000000000002E-3</c:v>
                </c:pt>
                <c:pt idx="1762">
                  <c:v>3.5270000000000002E-3</c:v>
                </c:pt>
                <c:pt idx="1763">
                  <c:v>3.5230000000000001E-3</c:v>
                </c:pt>
                <c:pt idx="1764">
                  <c:v>3.5400000000000002E-3</c:v>
                </c:pt>
                <c:pt idx="1765">
                  <c:v>3.5140000000000002E-3</c:v>
                </c:pt>
                <c:pt idx="1766">
                  <c:v>3.5530000000000002E-3</c:v>
                </c:pt>
                <c:pt idx="1767">
                  <c:v>3.5400000000000002E-3</c:v>
                </c:pt>
                <c:pt idx="1768">
                  <c:v>3.5400000000000002E-3</c:v>
                </c:pt>
                <c:pt idx="1769">
                  <c:v>3.5360000000000001E-3</c:v>
                </c:pt>
                <c:pt idx="1770">
                  <c:v>3.5309999999999999E-3</c:v>
                </c:pt>
                <c:pt idx="1771">
                  <c:v>3.5400000000000002E-3</c:v>
                </c:pt>
                <c:pt idx="1772">
                  <c:v>3.506E-3</c:v>
                </c:pt>
                <c:pt idx="1773">
                  <c:v>3.5140000000000002E-3</c:v>
                </c:pt>
                <c:pt idx="1774">
                  <c:v>3.5010000000000002E-3</c:v>
                </c:pt>
                <c:pt idx="1775">
                  <c:v>3.4770000000000001E-3</c:v>
                </c:pt>
                <c:pt idx="1776">
                  <c:v>3.5010000000000002E-3</c:v>
                </c:pt>
                <c:pt idx="1777">
                  <c:v>3.4810000000000002E-3</c:v>
                </c:pt>
                <c:pt idx="1778">
                  <c:v>3.4970000000000001E-3</c:v>
                </c:pt>
                <c:pt idx="1779">
                  <c:v>3.506E-3</c:v>
                </c:pt>
                <c:pt idx="1780">
                  <c:v>3.5010000000000002E-3</c:v>
                </c:pt>
                <c:pt idx="1781">
                  <c:v>3.4889999999999999E-3</c:v>
                </c:pt>
                <c:pt idx="1782">
                  <c:v>3.506E-3</c:v>
                </c:pt>
                <c:pt idx="1783">
                  <c:v>3.4810000000000002E-3</c:v>
                </c:pt>
                <c:pt idx="1784">
                  <c:v>3.5010000000000002E-3</c:v>
                </c:pt>
                <c:pt idx="1785">
                  <c:v>3.4970000000000001E-3</c:v>
                </c:pt>
                <c:pt idx="1786">
                  <c:v>3.506E-3</c:v>
                </c:pt>
                <c:pt idx="1787">
                  <c:v>3.506E-3</c:v>
                </c:pt>
                <c:pt idx="1788">
                  <c:v>3.4810000000000002E-3</c:v>
                </c:pt>
                <c:pt idx="1789">
                  <c:v>3.4770000000000001E-3</c:v>
                </c:pt>
                <c:pt idx="1790">
                  <c:v>3.4770000000000001E-3</c:v>
                </c:pt>
                <c:pt idx="1791">
                  <c:v>3.4680000000000002E-3</c:v>
                </c:pt>
                <c:pt idx="1792">
                  <c:v>3.4719999999999998E-3</c:v>
                </c:pt>
                <c:pt idx="1793">
                  <c:v>3.4810000000000002E-3</c:v>
                </c:pt>
                <c:pt idx="1794">
                  <c:v>3.4849999999999998E-3</c:v>
                </c:pt>
                <c:pt idx="1795">
                  <c:v>3.4770000000000001E-3</c:v>
                </c:pt>
                <c:pt idx="1796">
                  <c:v>3.4849999999999998E-3</c:v>
                </c:pt>
                <c:pt idx="1797">
                  <c:v>3.506E-3</c:v>
                </c:pt>
                <c:pt idx="1798">
                  <c:v>3.5100000000000001E-3</c:v>
                </c:pt>
                <c:pt idx="1799">
                  <c:v>3.5140000000000002E-3</c:v>
                </c:pt>
                <c:pt idx="1800">
                  <c:v>3.4849999999999998E-3</c:v>
                </c:pt>
                <c:pt idx="1801">
                  <c:v>3.5010000000000002E-3</c:v>
                </c:pt>
                <c:pt idx="1802">
                  <c:v>3.4810000000000002E-3</c:v>
                </c:pt>
                <c:pt idx="1803">
                  <c:v>3.493E-3</c:v>
                </c:pt>
                <c:pt idx="1804">
                  <c:v>3.4810000000000002E-3</c:v>
                </c:pt>
                <c:pt idx="1805">
                  <c:v>3.4719999999999998E-3</c:v>
                </c:pt>
                <c:pt idx="1806">
                  <c:v>3.4889999999999999E-3</c:v>
                </c:pt>
                <c:pt idx="1807">
                  <c:v>3.46E-3</c:v>
                </c:pt>
                <c:pt idx="1808">
                  <c:v>3.4719999999999998E-3</c:v>
                </c:pt>
                <c:pt idx="1809">
                  <c:v>3.4719999999999998E-3</c:v>
                </c:pt>
                <c:pt idx="1810">
                  <c:v>3.5010000000000002E-3</c:v>
                </c:pt>
                <c:pt idx="1811">
                  <c:v>3.4719999999999998E-3</c:v>
                </c:pt>
                <c:pt idx="1812">
                  <c:v>3.4770000000000001E-3</c:v>
                </c:pt>
                <c:pt idx="1813">
                  <c:v>3.4810000000000002E-3</c:v>
                </c:pt>
                <c:pt idx="1814">
                  <c:v>3.4640000000000001E-3</c:v>
                </c:pt>
                <c:pt idx="1815">
                  <c:v>3.5010000000000002E-3</c:v>
                </c:pt>
                <c:pt idx="1816">
                  <c:v>3.4970000000000001E-3</c:v>
                </c:pt>
                <c:pt idx="1817">
                  <c:v>3.4099999999999998E-3</c:v>
                </c:pt>
                <c:pt idx="1818">
                  <c:v>3.4060000000000002E-3</c:v>
                </c:pt>
                <c:pt idx="1819">
                  <c:v>3.4229999999999998E-3</c:v>
                </c:pt>
                <c:pt idx="1820">
                  <c:v>3.4060000000000002E-3</c:v>
                </c:pt>
                <c:pt idx="1821">
                  <c:v>3.4020000000000001E-3</c:v>
                </c:pt>
                <c:pt idx="1822">
                  <c:v>3.4020000000000001E-3</c:v>
                </c:pt>
                <c:pt idx="1823">
                  <c:v>3.4099999999999998E-3</c:v>
                </c:pt>
                <c:pt idx="1824">
                  <c:v>3.4269999999999999E-3</c:v>
                </c:pt>
                <c:pt idx="1825">
                  <c:v>3.4350000000000001E-3</c:v>
                </c:pt>
                <c:pt idx="1826">
                  <c:v>3.4060000000000002E-3</c:v>
                </c:pt>
                <c:pt idx="1827">
                  <c:v>3.3860000000000001E-3</c:v>
                </c:pt>
                <c:pt idx="1828">
                  <c:v>3.4269999999999999E-3</c:v>
                </c:pt>
                <c:pt idx="1829">
                  <c:v>3.431E-3</c:v>
                </c:pt>
                <c:pt idx="1830">
                  <c:v>3.4139999999999999E-3</c:v>
                </c:pt>
                <c:pt idx="1831">
                  <c:v>3.4099999999999998E-3</c:v>
                </c:pt>
                <c:pt idx="1832">
                  <c:v>3.398E-3</c:v>
                </c:pt>
                <c:pt idx="1833">
                  <c:v>3.4099999999999998E-3</c:v>
                </c:pt>
                <c:pt idx="1834">
                  <c:v>3.4060000000000002E-3</c:v>
                </c:pt>
                <c:pt idx="1835">
                  <c:v>3.4390000000000002E-3</c:v>
                </c:pt>
                <c:pt idx="1836">
                  <c:v>3.4350000000000001E-3</c:v>
                </c:pt>
                <c:pt idx="1837">
                  <c:v>3.4099999999999998E-3</c:v>
                </c:pt>
                <c:pt idx="1838">
                  <c:v>3.4060000000000002E-3</c:v>
                </c:pt>
                <c:pt idx="1839">
                  <c:v>3.4190000000000002E-3</c:v>
                </c:pt>
                <c:pt idx="1840">
                  <c:v>3.4060000000000002E-3</c:v>
                </c:pt>
                <c:pt idx="1841">
                  <c:v>3.431E-3</c:v>
                </c:pt>
                <c:pt idx="1842">
                  <c:v>3.4060000000000002E-3</c:v>
                </c:pt>
                <c:pt idx="1843">
                  <c:v>3.4139999999999999E-3</c:v>
                </c:pt>
                <c:pt idx="1844">
                  <c:v>3.4020000000000001E-3</c:v>
                </c:pt>
                <c:pt idx="1845">
                  <c:v>3.4060000000000002E-3</c:v>
                </c:pt>
                <c:pt idx="1846">
                  <c:v>3.431E-3</c:v>
                </c:pt>
                <c:pt idx="1847">
                  <c:v>3.4390000000000002E-3</c:v>
                </c:pt>
                <c:pt idx="1848">
                  <c:v>3.4350000000000001E-3</c:v>
                </c:pt>
                <c:pt idx="1849">
                  <c:v>3.4099999999999998E-3</c:v>
                </c:pt>
                <c:pt idx="1850">
                  <c:v>3.4269999999999999E-3</c:v>
                </c:pt>
                <c:pt idx="1851">
                  <c:v>3.4229999999999998E-3</c:v>
                </c:pt>
                <c:pt idx="1852">
                  <c:v>3.4229999999999998E-3</c:v>
                </c:pt>
                <c:pt idx="1853">
                  <c:v>3.431E-3</c:v>
                </c:pt>
                <c:pt idx="1854">
                  <c:v>3.4020000000000001E-3</c:v>
                </c:pt>
                <c:pt idx="1855">
                  <c:v>3.4060000000000002E-3</c:v>
                </c:pt>
                <c:pt idx="1856">
                  <c:v>3.4190000000000002E-3</c:v>
                </c:pt>
                <c:pt idx="1857">
                  <c:v>3.4099999999999998E-3</c:v>
                </c:pt>
                <c:pt idx="1858">
                  <c:v>3.4390000000000002E-3</c:v>
                </c:pt>
                <c:pt idx="1859">
                  <c:v>3.4350000000000001E-3</c:v>
                </c:pt>
                <c:pt idx="1860">
                  <c:v>3.4429999999999999E-3</c:v>
                </c:pt>
                <c:pt idx="1861">
                  <c:v>3.4429999999999999E-3</c:v>
                </c:pt>
                <c:pt idx="1862">
                  <c:v>3.4480000000000001E-3</c:v>
                </c:pt>
                <c:pt idx="1863">
                  <c:v>3.4269999999999999E-3</c:v>
                </c:pt>
                <c:pt idx="1864">
                  <c:v>3.4060000000000002E-3</c:v>
                </c:pt>
                <c:pt idx="1865">
                  <c:v>3.431E-3</c:v>
                </c:pt>
                <c:pt idx="1866">
                  <c:v>3.4099999999999998E-3</c:v>
                </c:pt>
                <c:pt idx="1867">
                  <c:v>3.4099999999999998E-3</c:v>
                </c:pt>
                <c:pt idx="1868">
                  <c:v>3.431E-3</c:v>
                </c:pt>
                <c:pt idx="1869">
                  <c:v>3.4390000000000002E-3</c:v>
                </c:pt>
                <c:pt idx="1870">
                  <c:v>3.4390000000000002E-3</c:v>
                </c:pt>
                <c:pt idx="1871">
                  <c:v>3.4229999999999998E-3</c:v>
                </c:pt>
                <c:pt idx="1872">
                  <c:v>3.4190000000000002E-3</c:v>
                </c:pt>
                <c:pt idx="1873">
                  <c:v>3.4060000000000002E-3</c:v>
                </c:pt>
                <c:pt idx="1874">
                  <c:v>3.4060000000000002E-3</c:v>
                </c:pt>
                <c:pt idx="1875">
                  <c:v>3.4099999999999998E-3</c:v>
                </c:pt>
                <c:pt idx="1876">
                  <c:v>3.4269999999999999E-3</c:v>
                </c:pt>
                <c:pt idx="1877">
                  <c:v>3.4350000000000001E-3</c:v>
                </c:pt>
                <c:pt idx="1878">
                  <c:v>3.4190000000000002E-3</c:v>
                </c:pt>
                <c:pt idx="1879">
                  <c:v>3.4390000000000002E-3</c:v>
                </c:pt>
                <c:pt idx="1880">
                  <c:v>3.4350000000000001E-3</c:v>
                </c:pt>
                <c:pt idx="1881">
                  <c:v>3.4020000000000001E-3</c:v>
                </c:pt>
                <c:pt idx="1882">
                  <c:v>3.4390000000000002E-3</c:v>
                </c:pt>
                <c:pt idx="1883">
                  <c:v>3.4350000000000001E-3</c:v>
                </c:pt>
                <c:pt idx="1884">
                  <c:v>3.431E-3</c:v>
                </c:pt>
                <c:pt idx="1885">
                  <c:v>3.4099999999999998E-3</c:v>
                </c:pt>
                <c:pt idx="1886">
                  <c:v>3.4390000000000002E-3</c:v>
                </c:pt>
                <c:pt idx="1887">
                  <c:v>3.4390000000000002E-3</c:v>
                </c:pt>
                <c:pt idx="1888">
                  <c:v>3.4139999999999999E-3</c:v>
                </c:pt>
                <c:pt idx="1889">
                  <c:v>3.4060000000000002E-3</c:v>
                </c:pt>
                <c:pt idx="1890">
                  <c:v>3.4390000000000002E-3</c:v>
                </c:pt>
                <c:pt idx="1891">
                  <c:v>3.4139999999999999E-3</c:v>
                </c:pt>
                <c:pt idx="1892">
                  <c:v>3.4099999999999998E-3</c:v>
                </c:pt>
                <c:pt idx="1893">
                  <c:v>3.431E-3</c:v>
                </c:pt>
                <c:pt idx="1894">
                  <c:v>3.3050000000000002E-3</c:v>
                </c:pt>
                <c:pt idx="1895">
                  <c:v>3.3050000000000002E-3</c:v>
                </c:pt>
                <c:pt idx="1896">
                  <c:v>3.3210000000000002E-3</c:v>
                </c:pt>
                <c:pt idx="1897">
                  <c:v>3.3089999999999999E-3</c:v>
                </c:pt>
                <c:pt idx="1898">
                  <c:v>3.3419999999999999E-3</c:v>
                </c:pt>
                <c:pt idx="1899">
                  <c:v>3.313E-3</c:v>
                </c:pt>
                <c:pt idx="1900">
                  <c:v>3.3010000000000001E-3</c:v>
                </c:pt>
                <c:pt idx="1901">
                  <c:v>3.3089999999999999E-3</c:v>
                </c:pt>
                <c:pt idx="1902">
                  <c:v>3.3379999999999998E-3</c:v>
                </c:pt>
                <c:pt idx="1903">
                  <c:v>3.3419999999999999E-3</c:v>
                </c:pt>
                <c:pt idx="1904">
                  <c:v>3.3300000000000001E-3</c:v>
                </c:pt>
                <c:pt idx="1905">
                  <c:v>3.313E-3</c:v>
                </c:pt>
                <c:pt idx="1906">
                  <c:v>3.3170000000000001E-3</c:v>
                </c:pt>
                <c:pt idx="1907">
                  <c:v>3.3660000000000001E-3</c:v>
                </c:pt>
                <c:pt idx="1908">
                  <c:v>3.3170000000000001E-3</c:v>
                </c:pt>
                <c:pt idx="1909">
                  <c:v>3.3170000000000001E-3</c:v>
                </c:pt>
                <c:pt idx="1910">
                  <c:v>3.3419999999999999E-3</c:v>
                </c:pt>
                <c:pt idx="1911">
                  <c:v>3.3340000000000002E-3</c:v>
                </c:pt>
                <c:pt idx="1912">
                  <c:v>3.3500000000000001E-3</c:v>
                </c:pt>
                <c:pt idx="1913">
                  <c:v>3.3579999999999999E-3</c:v>
                </c:pt>
                <c:pt idx="1914">
                  <c:v>3.3340000000000002E-3</c:v>
                </c:pt>
                <c:pt idx="1915">
                  <c:v>3.3379999999999998E-3</c:v>
                </c:pt>
                <c:pt idx="1916">
                  <c:v>3.3660000000000001E-3</c:v>
                </c:pt>
                <c:pt idx="1917">
                  <c:v>3.326E-3</c:v>
                </c:pt>
                <c:pt idx="1918">
                  <c:v>3.3170000000000001E-3</c:v>
                </c:pt>
                <c:pt idx="1919">
                  <c:v>3.3660000000000001E-3</c:v>
                </c:pt>
                <c:pt idx="1920">
                  <c:v>3.3170000000000001E-3</c:v>
                </c:pt>
                <c:pt idx="1921">
                  <c:v>3.3340000000000002E-3</c:v>
                </c:pt>
                <c:pt idx="1922">
                  <c:v>3.362E-3</c:v>
                </c:pt>
                <c:pt idx="1923">
                  <c:v>3.3500000000000001E-3</c:v>
                </c:pt>
                <c:pt idx="1924">
                  <c:v>3.346E-3</c:v>
                </c:pt>
                <c:pt idx="1925">
                  <c:v>3.3379999999999998E-3</c:v>
                </c:pt>
                <c:pt idx="1926">
                  <c:v>3.3300000000000001E-3</c:v>
                </c:pt>
                <c:pt idx="1927">
                  <c:v>3.3210000000000002E-3</c:v>
                </c:pt>
                <c:pt idx="1928">
                  <c:v>3.3500000000000001E-3</c:v>
                </c:pt>
                <c:pt idx="1929">
                  <c:v>3.362E-3</c:v>
                </c:pt>
                <c:pt idx="1930">
                  <c:v>3.3540000000000002E-3</c:v>
                </c:pt>
                <c:pt idx="1931">
                  <c:v>3.3170000000000001E-3</c:v>
                </c:pt>
                <c:pt idx="1932">
                  <c:v>3.3500000000000001E-3</c:v>
                </c:pt>
                <c:pt idx="1933">
                  <c:v>3.3300000000000001E-3</c:v>
                </c:pt>
                <c:pt idx="1934">
                  <c:v>3.3540000000000002E-3</c:v>
                </c:pt>
                <c:pt idx="1935">
                  <c:v>3.3579999999999999E-3</c:v>
                </c:pt>
                <c:pt idx="1936">
                  <c:v>3.3340000000000002E-3</c:v>
                </c:pt>
                <c:pt idx="1937">
                  <c:v>3.3540000000000002E-3</c:v>
                </c:pt>
                <c:pt idx="1938">
                  <c:v>3.3500000000000001E-3</c:v>
                </c:pt>
                <c:pt idx="1939">
                  <c:v>3.313E-3</c:v>
                </c:pt>
                <c:pt idx="1940">
                  <c:v>3.3419999999999999E-3</c:v>
                </c:pt>
                <c:pt idx="1941">
                  <c:v>3.326E-3</c:v>
                </c:pt>
                <c:pt idx="1942">
                  <c:v>3.3170000000000001E-3</c:v>
                </c:pt>
                <c:pt idx="1943">
                  <c:v>3.326E-3</c:v>
                </c:pt>
                <c:pt idx="1944">
                  <c:v>3.3500000000000001E-3</c:v>
                </c:pt>
                <c:pt idx="1945">
                  <c:v>3.346E-3</c:v>
                </c:pt>
                <c:pt idx="1946">
                  <c:v>3.3340000000000002E-3</c:v>
                </c:pt>
                <c:pt idx="1947">
                  <c:v>3.3500000000000001E-3</c:v>
                </c:pt>
                <c:pt idx="1948">
                  <c:v>3.326E-3</c:v>
                </c:pt>
                <c:pt idx="1949">
                  <c:v>3.346E-3</c:v>
                </c:pt>
                <c:pt idx="1950">
                  <c:v>3.3500000000000001E-3</c:v>
                </c:pt>
                <c:pt idx="1951">
                  <c:v>3.3500000000000001E-3</c:v>
                </c:pt>
                <c:pt idx="1952">
                  <c:v>3.3170000000000001E-3</c:v>
                </c:pt>
                <c:pt idx="1953">
                  <c:v>3.3170000000000001E-3</c:v>
                </c:pt>
                <c:pt idx="1954">
                  <c:v>3.3170000000000001E-3</c:v>
                </c:pt>
                <c:pt idx="1955">
                  <c:v>3.313E-3</c:v>
                </c:pt>
                <c:pt idx="1956">
                  <c:v>3.3170000000000001E-3</c:v>
                </c:pt>
                <c:pt idx="1957">
                  <c:v>3.326E-3</c:v>
                </c:pt>
                <c:pt idx="1958">
                  <c:v>3.3210000000000002E-3</c:v>
                </c:pt>
                <c:pt idx="1959">
                  <c:v>3.3089999999999999E-3</c:v>
                </c:pt>
                <c:pt idx="1960">
                  <c:v>3.3419999999999999E-3</c:v>
                </c:pt>
                <c:pt idx="1961">
                  <c:v>3.3300000000000001E-3</c:v>
                </c:pt>
                <c:pt idx="1962">
                  <c:v>3.3340000000000002E-3</c:v>
                </c:pt>
                <c:pt idx="1963">
                  <c:v>3.3340000000000002E-3</c:v>
                </c:pt>
                <c:pt idx="1964">
                  <c:v>3.3419999999999999E-3</c:v>
                </c:pt>
                <c:pt idx="1965">
                  <c:v>3.313E-3</c:v>
                </c:pt>
                <c:pt idx="1966">
                  <c:v>3.3379999999999998E-3</c:v>
                </c:pt>
                <c:pt idx="1967">
                  <c:v>3.3050000000000002E-3</c:v>
                </c:pt>
                <c:pt idx="1968">
                  <c:v>3.3300000000000001E-3</c:v>
                </c:pt>
                <c:pt idx="1969">
                  <c:v>3.3379999999999998E-3</c:v>
                </c:pt>
                <c:pt idx="1970">
                  <c:v>3.3170000000000001E-3</c:v>
                </c:pt>
                <c:pt idx="1971">
                  <c:v>3.3089999999999999E-3</c:v>
                </c:pt>
                <c:pt idx="1972">
                  <c:v>3.3340000000000002E-3</c:v>
                </c:pt>
                <c:pt idx="1973">
                  <c:v>3.3089999999999999E-3</c:v>
                </c:pt>
                <c:pt idx="1974">
                  <c:v>3.3379999999999998E-3</c:v>
                </c:pt>
                <c:pt idx="1975">
                  <c:v>3.3379999999999998E-3</c:v>
                </c:pt>
                <c:pt idx="1976">
                  <c:v>3.3210000000000002E-3</c:v>
                </c:pt>
                <c:pt idx="1977">
                  <c:v>3.313E-3</c:v>
                </c:pt>
                <c:pt idx="1978">
                  <c:v>3.3089999999999999E-3</c:v>
                </c:pt>
                <c:pt idx="1979">
                  <c:v>3.313E-3</c:v>
                </c:pt>
                <c:pt idx="1980">
                  <c:v>3.346E-3</c:v>
                </c:pt>
                <c:pt idx="1981">
                  <c:v>3.3379999999999998E-3</c:v>
                </c:pt>
                <c:pt idx="1982">
                  <c:v>3.3300000000000001E-3</c:v>
                </c:pt>
                <c:pt idx="1983">
                  <c:v>3.3419999999999999E-3</c:v>
                </c:pt>
                <c:pt idx="1984">
                  <c:v>3.3500000000000001E-3</c:v>
                </c:pt>
                <c:pt idx="1985">
                  <c:v>3.3170000000000001E-3</c:v>
                </c:pt>
                <c:pt idx="1986">
                  <c:v>3.313E-3</c:v>
                </c:pt>
                <c:pt idx="1987">
                  <c:v>3.346E-3</c:v>
                </c:pt>
                <c:pt idx="1988">
                  <c:v>3.3540000000000002E-3</c:v>
                </c:pt>
                <c:pt idx="1989">
                  <c:v>3.3210000000000002E-3</c:v>
                </c:pt>
                <c:pt idx="1990">
                  <c:v>3.3379999999999998E-3</c:v>
                </c:pt>
                <c:pt idx="1991">
                  <c:v>3.3419999999999999E-3</c:v>
                </c:pt>
                <c:pt idx="1992">
                  <c:v>3.3300000000000001E-3</c:v>
                </c:pt>
                <c:pt idx="1993">
                  <c:v>3.346E-3</c:v>
                </c:pt>
                <c:pt idx="1994">
                  <c:v>3.3500000000000001E-3</c:v>
                </c:pt>
                <c:pt idx="1995">
                  <c:v>3.3700000000000002E-3</c:v>
                </c:pt>
                <c:pt idx="1996">
                  <c:v>3.3660000000000001E-3</c:v>
                </c:pt>
                <c:pt idx="1997">
                  <c:v>3.3739999999999998E-3</c:v>
                </c:pt>
                <c:pt idx="1998">
                  <c:v>3.346E-3</c:v>
                </c:pt>
                <c:pt idx="1999">
                  <c:v>3.3860000000000001E-3</c:v>
                </c:pt>
                <c:pt idx="2000">
                  <c:v>3.362E-3</c:v>
                </c:pt>
                <c:pt idx="2001">
                  <c:v>3.3540000000000002E-3</c:v>
                </c:pt>
                <c:pt idx="2002">
                  <c:v>3.3700000000000002E-3</c:v>
                </c:pt>
                <c:pt idx="2003">
                  <c:v>3.382E-3</c:v>
                </c:pt>
                <c:pt idx="2004">
                  <c:v>3.3579999999999999E-3</c:v>
                </c:pt>
                <c:pt idx="2005">
                  <c:v>3.382E-3</c:v>
                </c:pt>
                <c:pt idx="2006">
                  <c:v>3.3779999999999999E-3</c:v>
                </c:pt>
                <c:pt idx="2007">
                  <c:v>3.3579999999999999E-3</c:v>
                </c:pt>
                <c:pt idx="2008">
                  <c:v>3.3739999999999998E-3</c:v>
                </c:pt>
                <c:pt idx="2009">
                  <c:v>3.3739999999999998E-3</c:v>
                </c:pt>
                <c:pt idx="2010">
                  <c:v>3.4020000000000001E-3</c:v>
                </c:pt>
                <c:pt idx="2011">
                  <c:v>3.3700000000000002E-3</c:v>
                </c:pt>
                <c:pt idx="2012">
                  <c:v>3.362E-3</c:v>
                </c:pt>
                <c:pt idx="2013">
                  <c:v>3.3739999999999998E-3</c:v>
                </c:pt>
                <c:pt idx="2014">
                  <c:v>3.3939999999999999E-3</c:v>
                </c:pt>
                <c:pt idx="2015">
                  <c:v>3.4020000000000001E-3</c:v>
                </c:pt>
                <c:pt idx="2016">
                  <c:v>3.3660000000000001E-3</c:v>
                </c:pt>
                <c:pt idx="2017">
                  <c:v>3.3860000000000001E-3</c:v>
                </c:pt>
                <c:pt idx="2018">
                  <c:v>3.3939999999999999E-3</c:v>
                </c:pt>
                <c:pt idx="2019">
                  <c:v>3.3860000000000001E-3</c:v>
                </c:pt>
                <c:pt idx="2020">
                  <c:v>3.4060000000000002E-3</c:v>
                </c:pt>
                <c:pt idx="2021">
                  <c:v>3.3779999999999999E-3</c:v>
                </c:pt>
                <c:pt idx="2022">
                  <c:v>3.382E-3</c:v>
                </c:pt>
                <c:pt idx="2023">
                  <c:v>3.3739999999999998E-3</c:v>
                </c:pt>
                <c:pt idx="2024">
                  <c:v>3.398E-3</c:v>
                </c:pt>
                <c:pt idx="2025">
                  <c:v>3.398E-3</c:v>
                </c:pt>
                <c:pt idx="2026">
                  <c:v>3.398E-3</c:v>
                </c:pt>
                <c:pt idx="2027">
                  <c:v>3.3939999999999999E-3</c:v>
                </c:pt>
                <c:pt idx="2028">
                  <c:v>3.3700000000000002E-3</c:v>
                </c:pt>
                <c:pt idx="2029">
                  <c:v>3.362E-3</c:v>
                </c:pt>
                <c:pt idx="2030">
                  <c:v>3.3700000000000002E-3</c:v>
                </c:pt>
                <c:pt idx="2031">
                  <c:v>3.3739999999999998E-3</c:v>
                </c:pt>
                <c:pt idx="2032">
                  <c:v>3.3899999999999998E-3</c:v>
                </c:pt>
                <c:pt idx="2033">
                  <c:v>3.362E-3</c:v>
                </c:pt>
                <c:pt idx="2034">
                  <c:v>3.362E-3</c:v>
                </c:pt>
                <c:pt idx="2035">
                  <c:v>3.3739999999999998E-3</c:v>
                </c:pt>
                <c:pt idx="2036">
                  <c:v>3.3899999999999998E-3</c:v>
                </c:pt>
                <c:pt idx="2037">
                  <c:v>3.398E-3</c:v>
                </c:pt>
                <c:pt idx="2038">
                  <c:v>3.398E-3</c:v>
                </c:pt>
                <c:pt idx="2039">
                  <c:v>3.4099999999999998E-3</c:v>
                </c:pt>
                <c:pt idx="2040">
                  <c:v>3.4020000000000001E-3</c:v>
                </c:pt>
                <c:pt idx="2041">
                  <c:v>3.3899999999999998E-3</c:v>
                </c:pt>
                <c:pt idx="2042">
                  <c:v>3.3779999999999999E-3</c:v>
                </c:pt>
                <c:pt idx="2043">
                  <c:v>3.382E-3</c:v>
                </c:pt>
                <c:pt idx="2044">
                  <c:v>3.3899999999999998E-3</c:v>
                </c:pt>
                <c:pt idx="2045">
                  <c:v>3.398E-3</c:v>
                </c:pt>
                <c:pt idx="2046">
                  <c:v>3.3700000000000002E-3</c:v>
                </c:pt>
                <c:pt idx="2047">
                  <c:v>3.3660000000000001E-3</c:v>
                </c:pt>
                <c:pt idx="2048">
                  <c:v>3.3779999999999999E-3</c:v>
                </c:pt>
                <c:pt idx="2049">
                  <c:v>3.3899999999999998E-3</c:v>
                </c:pt>
                <c:pt idx="2050">
                  <c:v>3.4020000000000001E-3</c:v>
                </c:pt>
                <c:pt idx="2051">
                  <c:v>3.3899999999999998E-3</c:v>
                </c:pt>
                <c:pt idx="2052">
                  <c:v>3.4020000000000001E-3</c:v>
                </c:pt>
                <c:pt idx="2053">
                  <c:v>3.3860000000000001E-3</c:v>
                </c:pt>
                <c:pt idx="2054">
                  <c:v>3.3779999999999999E-3</c:v>
                </c:pt>
                <c:pt idx="2055">
                  <c:v>3.3779999999999999E-3</c:v>
                </c:pt>
                <c:pt idx="2056">
                  <c:v>3.3860000000000001E-3</c:v>
                </c:pt>
                <c:pt idx="2057">
                  <c:v>3.3739999999999998E-3</c:v>
                </c:pt>
                <c:pt idx="2058">
                  <c:v>3.398E-3</c:v>
                </c:pt>
                <c:pt idx="2059">
                  <c:v>3.1470000000000001E-3</c:v>
                </c:pt>
                <c:pt idx="2060">
                  <c:v>3.1319999999999998E-3</c:v>
                </c:pt>
                <c:pt idx="2061">
                  <c:v>3.1470000000000001E-3</c:v>
                </c:pt>
                <c:pt idx="2062">
                  <c:v>3.1549999999999998E-3</c:v>
                </c:pt>
                <c:pt idx="2063">
                  <c:v>3.1700000000000001E-3</c:v>
                </c:pt>
                <c:pt idx="2064">
                  <c:v>3.1319999999999998E-3</c:v>
                </c:pt>
                <c:pt idx="2065">
                  <c:v>3.1549999999999998E-3</c:v>
                </c:pt>
                <c:pt idx="2066">
                  <c:v>3.1359999999999999E-3</c:v>
                </c:pt>
                <c:pt idx="2067">
                  <c:v>3.1510000000000002E-3</c:v>
                </c:pt>
                <c:pt idx="2068">
                  <c:v>3.1619999999999999E-3</c:v>
                </c:pt>
                <c:pt idx="2069">
                  <c:v>3.1510000000000002E-3</c:v>
                </c:pt>
                <c:pt idx="2070">
                  <c:v>3.2000000000000002E-3</c:v>
                </c:pt>
                <c:pt idx="2071">
                  <c:v>3.189E-3</c:v>
                </c:pt>
                <c:pt idx="2072">
                  <c:v>3.2039999999999998E-3</c:v>
                </c:pt>
                <c:pt idx="2073">
                  <c:v>3.235E-3</c:v>
                </c:pt>
                <c:pt idx="2074">
                  <c:v>3.2160000000000001E-3</c:v>
                </c:pt>
                <c:pt idx="2075">
                  <c:v>3.2160000000000001E-3</c:v>
                </c:pt>
                <c:pt idx="2076">
                  <c:v>3.2160000000000001E-3</c:v>
                </c:pt>
                <c:pt idx="2077">
                  <c:v>3.2160000000000001E-3</c:v>
                </c:pt>
                <c:pt idx="2078">
                  <c:v>3.212E-3</c:v>
                </c:pt>
                <c:pt idx="2079">
                  <c:v>3.2079999999999999E-3</c:v>
                </c:pt>
                <c:pt idx="2080">
                  <c:v>3.2230000000000002E-3</c:v>
                </c:pt>
                <c:pt idx="2081">
                  <c:v>3.2309999999999999E-3</c:v>
                </c:pt>
                <c:pt idx="2082">
                  <c:v>3.2200000000000002E-3</c:v>
                </c:pt>
                <c:pt idx="2083">
                  <c:v>3.235E-3</c:v>
                </c:pt>
                <c:pt idx="2084">
                  <c:v>3.2230000000000002E-3</c:v>
                </c:pt>
                <c:pt idx="2085">
                  <c:v>3.2309999999999999E-3</c:v>
                </c:pt>
                <c:pt idx="2086">
                  <c:v>3.212E-3</c:v>
                </c:pt>
                <c:pt idx="2087">
                  <c:v>3.2230000000000002E-3</c:v>
                </c:pt>
                <c:pt idx="2088">
                  <c:v>3.2200000000000002E-3</c:v>
                </c:pt>
                <c:pt idx="2089">
                  <c:v>3.2309999999999999E-3</c:v>
                </c:pt>
                <c:pt idx="2090">
                  <c:v>3.2390000000000001E-3</c:v>
                </c:pt>
                <c:pt idx="2091">
                  <c:v>3.2309999999999999E-3</c:v>
                </c:pt>
                <c:pt idx="2092">
                  <c:v>3.2309999999999999E-3</c:v>
                </c:pt>
                <c:pt idx="2093">
                  <c:v>3.2200000000000002E-3</c:v>
                </c:pt>
                <c:pt idx="2094">
                  <c:v>3.212E-3</c:v>
                </c:pt>
                <c:pt idx="2095">
                  <c:v>3.2160000000000001E-3</c:v>
                </c:pt>
                <c:pt idx="2096">
                  <c:v>3.2469999999999999E-3</c:v>
                </c:pt>
                <c:pt idx="2097">
                  <c:v>3.2230000000000002E-3</c:v>
                </c:pt>
                <c:pt idx="2098">
                  <c:v>3.2550000000000001E-3</c:v>
                </c:pt>
                <c:pt idx="2099">
                  <c:v>3.2550000000000001E-3</c:v>
                </c:pt>
                <c:pt idx="2100">
                  <c:v>3.2550000000000001E-3</c:v>
                </c:pt>
                <c:pt idx="2101">
                  <c:v>3.2469999999999999E-3</c:v>
                </c:pt>
                <c:pt idx="2102">
                  <c:v>3.251E-3</c:v>
                </c:pt>
                <c:pt idx="2103">
                  <c:v>3.2550000000000001E-3</c:v>
                </c:pt>
                <c:pt idx="2104">
                  <c:v>3.258E-3</c:v>
                </c:pt>
                <c:pt idx="2105">
                  <c:v>3.2390000000000001E-3</c:v>
                </c:pt>
                <c:pt idx="2106">
                  <c:v>3.2390000000000001E-3</c:v>
                </c:pt>
                <c:pt idx="2107">
                  <c:v>3.2469999999999999E-3</c:v>
                </c:pt>
                <c:pt idx="2108">
                  <c:v>3.2269999999999998E-3</c:v>
                </c:pt>
                <c:pt idx="2109">
                  <c:v>3.251E-3</c:v>
                </c:pt>
                <c:pt idx="2110">
                  <c:v>3.251E-3</c:v>
                </c:pt>
                <c:pt idx="2111">
                  <c:v>3.2429999999999998E-3</c:v>
                </c:pt>
                <c:pt idx="2112">
                  <c:v>3.258E-3</c:v>
                </c:pt>
                <c:pt idx="2113">
                  <c:v>3.2390000000000001E-3</c:v>
                </c:pt>
                <c:pt idx="2114">
                  <c:v>3.2309999999999999E-3</c:v>
                </c:pt>
                <c:pt idx="2115">
                  <c:v>3.235E-3</c:v>
                </c:pt>
                <c:pt idx="2116">
                  <c:v>3.2429999999999998E-3</c:v>
                </c:pt>
                <c:pt idx="2117">
                  <c:v>3.258E-3</c:v>
                </c:pt>
                <c:pt idx="2118">
                  <c:v>3.2659999999999998E-3</c:v>
                </c:pt>
                <c:pt idx="2119">
                  <c:v>3.2659999999999998E-3</c:v>
                </c:pt>
                <c:pt idx="2120">
                  <c:v>3.258E-3</c:v>
                </c:pt>
                <c:pt idx="2121">
                  <c:v>3.2429999999999998E-3</c:v>
                </c:pt>
                <c:pt idx="2122">
                  <c:v>3.2469999999999999E-3</c:v>
                </c:pt>
                <c:pt idx="2123">
                  <c:v>3.2469999999999999E-3</c:v>
                </c:pt>
                <c:pt idx="2124">
                  <c:v>3.2780000000000001E-3</c:v>
                </c:pt>
                <c:pt idx="2125">
                  <c:v>3.2699999999999999E-3</c:v>
                </c:pt>
                <c:pt idx="2126">
                  <c:v>3.2780000000000001E-3</c:v>
                </c:pt>
                <c:pt idx="2127">
                  <c:v>3.251E-3</c:v>
                </c:pt>
                <c:pt idx="2128">
                  <c:v>3.251E-3</c:v>
                </c:pt>
                <c:pt idx="2129">
                  <c:v>3.2780000000000001E-3</c:v>
                </c:pt>
                <c:pt idx="2130">
                  <c:v>3.2620000000000001E-3</c:v>
                </c:pt>
                <c:pt idx="2131">
                  <c:v>3.2429999999999998E-3</c:v>
                </c:pt>
                <c:pt idx="2132">
                  <c:v>3.251E-3</c:v>
                </c:pt>
                <c:pt idx="2133">
                  <c:v>3.2780000000000001E-3</c:v>
                </c:pt>
                <c:pt idx="2134">
                  <c:v>3.2659999999999998E-3</c:v>
                </c:pt>
                <c:pt idx="2135">
                  <c:v>3.2820000000000002E-3</c:v>
                </c:pt>
                <c:pt idx="2136">
                  <c:v>3.274E-3</c:v>
                </c:pt>
                <c:pt idx="2137">
                  <c:v>3.2620000000000001E-3</c:v>
                </c:pt>
                <c:pt idx="2138">
                  <c:v>3.2699999999999999E-3</c:v>
                </c:pt>
                <c:pt idx="2139">
                  <c:v>3.2550000000000001E-3</c:v>
                </c:pt>
                <c:pt idx="2140">
                  <c:v>3.2659999999999998E-3</c:v>
                </c:pt>
                <c:pt idx="2141">
                  <c:v>3.2859999999999999E-3</c:v>
                </c:pt>
                <c:pt idx="2142">
                  <c:v>3.2659999999999998E-3</c:v>
                </c:pt>
                <c:pt idx="2143">
                  <c:v>3.2620000000000001E-3</c:v>
                </c:pt>
                <c:pt idx="2144">
                  <c:v>3.2820000000000002E-3</c:v>
                </c:pt>
                <c:pt idx="2145">
                  <c:v>3.2620000000000001E-3</c:v>
                </c:pt>
                <c:pt idx="2146">
                  <c:v>3.2620000000000001E-3</c:v>
                </c:pt>
                <c:pt idx="2147">
                  <c:v>3.2659999999999998E-3</c:v>
                </c:pt>
                <c:pt idx="2148">
                  <c:v>3.2859999999999999E-3</c:v>
                </c:pt>
                <c:pt idx="2149">
                  <c:v>3.297E-3</c:v>
                </c:pt>
                <c:pt idx="2150">
                  <c:v>3.2659999999999998E-3</c:v>
                </c:pt>
                <c:pt idx="2151">
                  <c:v>3.2820000000000002E-3</c:v>
                </c:pt>
                <c:pt idx="2152">
                  <c:v>3.2820000000000002E-3</c:v>
                </c:pt>
                <c:pt idx="2153">
                  <c:v>3.2820000000000002E-3</c:v>
                </c:pt>
                <c:pt idx="2154">
                  <c:v>3.2940000000000001E-3</c:v>
                </c:pt>
                <c:pt idx="2155">
                  <c:v>3.2820000000000002E-3</c:v>
                </c:pt>
                <c:pt idx="2156">
                  <c:v>3.2659999999999998E-3</c:v>
                </c:pt>
                <c:pt idx="2157">
                  <c:v>3.2620000000000001E-3</c:v>
                </c:pt>
                <c:pt idx="2158">
                  <c:v>3.2820000000000002E-3</c:v>
                </c:pt>
                <c:pt idx="2159">
                  <c:v>3.29E-3</c:v>
                </c:pt>
                <c:pt idx="2160">
                  <c:v>3.2859999999999999E-3</c:v>
                </c:pt>
                <c:pt idx="2161">
                  <c:v>3.29E-3</c:v>
                </c:pt>
                <c:pt idx="2162">
                  <c:v>3.2659999999999998E-3</c:v>
                </c:pt>
                <c:pt idx="2163">
                  <c:v>3.274E-3</c:v>
                </c:pt>
                <c:pt idx="2164">
                  <c:v>3.258E-3</c:v>
                </c:pt>
                <c:pt idx="2165">
                  <c:v>3.2940000000000001E-3</c:v>
                </c:pt>
                <c:pt idx="2166">
                  <c:v>3.2859999999999999E-3</c:v>
                </c:pt>
                <c:pt idx="2167">
                  <c:v>3.274E-3</c:v>
                </c:pt>
                <c:pt idx="2168">
                  <c:v>3.3899999999999998E-3</c:v>
                </c:pt>
                <c:pt idx="2169">
                  <c:v>3.4020000000000001E-3</c:v>
                </c:pt>
                <c:pt idx="2170">
                  <c:v>3.3739999999999998E-3</c:v>
                </c:pt>
                <c:pt idx="2171">
                  <c:v>3.4060000000000002E-3</c:v>
                </c:pt>
                <c:pt idx="2172">
                  <c:v>3.3899999999999998E-3</c:v>
                </c:pt>
                <c:pt idx="2173">
                  <c:v>3.4020000000000001E-3</c:v>
                </c:pt>
                <c:pt idx="2174">
                  <c:v>3.3700000000000002E-3</c:v>
                </c:pt>
                <c:pt idx="2175">
                  <c:v>3.3860000000000001E-3</c:v>
                </c:pt>
                <c:pt idx="2176">
                  <c:v>3.4060000000000002E-3</c:v>
                </c:pt>
                <c:pt idx="2177">
                  <c:v>3.4139999999999999E-3</c:v>
                </c:pt>
                <c:pt idx="2178">
                  <c:v>3.4020000000000001E-3</c:v>
                </c:pt>
                <c:pt idx="2179">
                  <c:v>3.4099999999999998E-3</c:v>
                </c:pt>
                <c:pt idx="2180">
                  <c:v>3.398E-3</c:v>
                </c:pt>
                <c:pt idx="2181">
                  <c:v>3.4060000000000002E-3</c:v>
                </c:pt>
                <c:pt idx="2182">
                  <c:v>3.4229999999999998E-3</c:v>
                </c:pt>
                <c:pt idx="2183">
                  <c:v>3.3860000000000001E-3</c:v>
                </c:pt>
                <c:pt idx="2184">
                  <c:v>3.398E-3</c:v>
                </c:pt>
                <c:pt idx="2185">
                  <c:v>3.4060000000000002E-3</c:v>
                </c:pt>
                <c:pt idx="2186">
                  <c:v>3.4099999999999998E-3</c:v>
                </c:pt>
                <c:pt idx="2187">
                  <c:v>3.4099999999999998E-3</c:v>
                </c:pt>
                <c:pt idx="2188">
                  <c:v>3.382E-3</c:v>
                </c:pt>
                <c:pt idx="2189">
                  <c:v>3.4020000000000001E-3</c:v>
                </c:pt>
                <c:pt idx="2190">
                  <c:v>3.4099999999999998E-3</c:v>
                </c:pt>
                <c:pt idx="2191">
                  <c:v>3.4139999999999999E-3</c:v>
                </c:pt>
                <c:pt idx="2192">
                  <c:v>3.4139999999999999E-3</c:v>
                </c:pt>
                <c:pt idx="2193">
                  <c:v>3.398E-3</c:v>
                </c:pt>
                <c:pt idx="2194">
                  <c:v>3.4139999999999999E-3</c:v>
                </c:pt>
                <c:pt idx="2195">
                  <c:v>3.4099999999999998E-3</c:v>
                </c:pt>
                <c:pt idx="2196">
                  <c:v>3.4060000000000002E-3</c:v>
                </c:pt>
                <c:pt idx="2197">
                  <c:v>3.4020000000000001E-3</c:v>
                </c:pt>
                <c:pt idx="2198">
                  <c:v>3.4020000000000001E-3</c:v>
                </c:pt>
                <c:pt idx="2199">
                  <c:v>3.4190000000000002E-3</c:v>
                </c:pt>
                <c:pt idx="2200">
                  <c:v>3.4390000000000002E-3</c:v>
                </c:pt>
                <c:pt idx="2201">
                  <c:v>3.431E-3</c:v>
                </c:pt>
                <c:pt idx="2202">
                  <c:v>3.4350000000000001E-3</c:v>
                </c:pt>
                <c:pt idx="2203">
                  <c:v>3.4229999999999998E-3</c:v>
                </c:pt>
                <c:pt idx="2204">
                  <c:v>3.4390000000000002E-3</c:v>
                </c:pt>
                <c:pt idx="2205">
                  <c:v>3.4099999999999998E-3</c:v>
                </c:pt>
                <c:pt idx="2206">
                  <c:v>3.4060000000000002E-3</c:v>
                </c:pt>
                <c:pt idx="2207">
                  <c:v>3.4269999999999999E-3</c:v>
                </c:pt>
                <c:pt idx="2208">
                  <c:v>3.4269999999999999E-3</c:v>
                </c:pt>
                <c:pt idx="2209">
                  <c:v>3.4229999999999998E-3</c:v>
                </c:pt>
                <c:pt idx="2210">
                  <c:v>3.4139999999999999E-3</c:v>
                </c:pt>
                <c:pt idx="2211">
                  <c:v>3.4099999999999998E-3</c:v>
                </c:pt>
                <c:pt idx="2212">
                  <c:v>3.4480000000000001E-3</c:v>
                </c:pt>
                <c:pt idx="2213">
                  <c:v>3.46E-3</c:v>
                </c:pt>
                <c:pt idx="2214">
                  <c:v>3.4429999999999999E-3</c:v>
                </c:pt>
                <c:pt idx="2215">
                  <c:v>3.4139999999999999E-3</c:v>
                </c:pt>
                <c:pt idx="2216">
                  <c:v>3.431E-3</c:v>
                </c:pt>
                <c:pt idx="2217">
                  <c:v>3.431E-3</c:v>
                </c:pt>
                <c:pt idx="2218">
                  <c:v>3.4520000000000002E-3</c:v>
                </c:pt>
                <c:pt idx="2219">
                  <c:v>3.4429999999999999E-3</c:v>
                </c:pt>
                <c:pt idx="2220">
                  <c:v>3.4520000000000002E-3</c:v>
                </c:pt>
                <c:pt idx="2221">
                  <c:v>3.4099999999999998E-3</c:v>
                </c:pt>
                <c:pt idx="2222">
                  <c:v>3.431E-3</c:v>
                </c:pt>
                <c:pt idx="2223">
                  <c:v>3.431E-3</c:v>
                </c:pt>
                <c:pt idx="2224">
                  <c:v>3.4269999999999999E-3</c:v>
                </c:pt>
                <c:pt idx="2225">
                  <c:v>3.4139999999999999E-3</c:v>
                </c:pt>
                <c:pt idx="2226">
                  <c:v>3.431E-3</c:v>
                </c:pt>
                <c:pt idx="2227">
                  <c:v>3.4099999999999998E-3</c:v>
                </c:pt>
                <c:pt idx="2228">
                  <c:v>3.4099999999999998E-3</c:v>
                </c:pt>
                <c:pt idx="2229">
                  <c:v>3.4229999999999998E-3</c:v>
                </c:pt>
                <c:pt idx="2230">
                  <c:v>3.4099999999999998E-3</c:v>
                </c:pt>
                <c:pt idx="2231">
                  <c:v>3.4060000000000002E-3</c:v>
                </c:pt>
                <c:pt idx="2232">
                  <c:v>3.4060000000000002E-3</c:v>
                </c:pt>
                <c:pt idx="2233">
                  <c:v>3.4190000000000002E-3</c:v>
                </c:pt>
                <c:pt idx="2234">
                  <c:v>3.431E-3</c:v>
                </c:pt>
                <c:pt idx="2235">
                  <c:v>3.29E-3</c:v>
                </c:pt>
                <c:pt idx="2236">
                  <c:v>3.2659999999999998E-3</c:v>
                </c:pt>
                <c:pt idx="2237">
                  <c:v>3.2429999999999998E-3</c:v>
                </c:pt>
                <c:pt idx="2238">
                  <c:v>3.2550000000000001E-3</c:v>
                </c:pt>
                <c:pt idx="2239">
                  <c:v>3.2780000000000001E-3</c:v>
                </c:pt>
                <c:pt idx="2240">
                  <c:v>3.258E-3</c:v>
                </c:pt>
                <c:pt idx="2241">
                  <c:v>3.2469999999999999E-3</c:v>
                </c:pt>
                <c:pt idx="2242">
                  <c:v>3.2659999999999998E-3</c:v>
                </c:pt>
                <c:pt idx="2243">
                  <c:v>3.2620000000000001E-3</c:v>
                </c:pt>
                <c:pt idx="2244">
                  <c:v>3.2780000000000001E-3</c:v>
                </c:pt>
                <c:pt idx="2245">
                  <c:v>3.2469999999999999E-3</c:v>
                </c:pt>
                <c:pt idx="2246">
                  <c:v>3.2620000000000001E-3</c:v>
                </c:pt>
                <c:pt idx="2247">
                  <c:v>3.2620000000000001E-3</c:v>
                </c:pt>
                <c:pt idx="2248">
                  <c:v>3.2699999999999999E-3</c:v>
                </c:pt>
                <c:pt idx="2249">
                  <c:v>3.2699999999999999E-3</c:v>
                </c:pt>
                <c:pt idx="2250">
                  <c:v>3.251E-3</c:v>
                </c:pt>
                <c:pt idx="2251">
                  <c:v>3.274E-3</c:v>
                </c:pt>
                <c:pt idx="2252">
                  <c:v>3.2699999999999999E-3</c:v>
                </c:pt>
                <c:pt idx="2253">
                  <c:v>3.274E-3</c:v>
                </c:pt>
                <c:pt idx="2254">
                  <c:v>3.2780000000000001E-3</c:v>
                </c:pt>
                <c:pt idx="2255">
                  <c:v>3.274E-3</c:v>
                </c:pt>
                <c:pt idx="2256">
                  <c:v>3.274E-3</c:v>
                </c:pt>
                <c:pt idx="2257">
                  <c:v>3.274E-3</c:v>
                </c:pt>
                <c:pt idx="2258">
                  <c:v>3.251E-3</c:v>
                </c:pt>
                <c:pt idx="2259">
                  <c:v>3.2469999999999999E-3</c:v>
                </c:pt>
                <c:pt idx="2260">
                  <c:v>3.258E-3</c:v>
                </c:pt>
                <c:pt idx="2261">
                  <c:v>3.2550000000000001E-3</c:v>
                </c:pt>
                <c:pt idx="2262">
                  <c:v>3.274E-3</c:v>
                </c:pt>
                <c:pt idx="2263">
                  <c:v>3.2820000000000002E-3</c:v>
                </c:pt>
                <c:pt idx="2264">
                  <c:v>3.2859999999999999E-3</c:v>
                </c:pt>
                <c:pt idx="2265">
                  <c:v>3.2859999999999999E-3</c:v>
                </c:pt>
                <c:pt idx="2266">
                  <c:v>3.3050000000000002E-3</c:v>
                </c:pt>
                <c:pt idx="2267">
                  <c:v>3.3050000000000002E-3</c:v>
                </c:pt>
                <c:pt idx="2268">
                  <c:v>3.3050000000000002E-3</c:v>
                </c:pt>
                <c:pt idx="2269">
                  <c:v>3.2659999999999998E-3</c:v>
                </c:pt>
                <c:pt idx="2270">
                  <c:v>3.2820000000000002E-3</c:v>
                </c:pt>
                <c:pt idx="2271">
                  <c:v>3.2780000000000001E-3</c:v>
                </c:pt>
                <c:pt idx="2272">
                  <c:v>3.29E-3</c:v>
                </c:pt>
                <c:pt idx="2273">
                  <c:v>3.3050000000000002E-3</c:v>
                </c:pt>
                <c:pt idx="2274">
                  <c:v>3.2940000000000001E-3</c:v>
                </c:pt>
                <c:pt idx="2275">
                  <c:v>3.2780000000000001E-3</c:v>
                </c:pt>
                <c:pt idx="2276">
                  <c:v>3.2820000000000002E-3</c:v>
                </c:pt>
                <c:pt idx="2277">
                  <c:v>3.2820000000000002E-3</c:v>
                </c:pt>
                <c:pt idx="2278">
                  <c:v>3.297E-3</c:v>
                </c:pt>
                <c:pt idx="2279">
                  <c:v>3.2780000000000001E-3</c:v>
                </c:pt>
                <c:pt idx="2280">
                  <c:v>3.2699999999999999E-3</c:v>
                </c:pt>
                <c:pt idx="2281">
                  <c:v>3.3050000000000002E-3</c:v>
                </c:pt>
                <c:pt idx="2282">
                  <c:v>3.2859999999999999E-3</c:v>
                </c:pt>
                <c:pt idx="2283">
                  <c:v>3.2699999999999999E-3</c:v>
                </c:pt>
                <c:pt idx="2284">
                  <c:v>3.2859999999999999E-3</c:v>
                </c:pt>
                <c:pt idx="2285">
                  <c:v>3.2780000000000001E-3</c:v>
                </c:pt>
                <c:pt idx="2286">
                  <c:v>3.2699999999999999E-3</c:v>
                </c:pt>
                <c:pt idx="2287">
                  <c:v>3.2859999999999999E-3</c:v>
                </c:pt>
                <c:pt idx="2288">
                  <c:v>3.29E-3</c:v>
                </c:pt>
                <c:pt idx="2289">
                  <c:v>3.2780000000000001E-3</c:v>
                </c:pt>
                <c:pt idx="2290">
                  <c:v>3.2820000000000002E-3</c:v>
                </c:pt>
                <c:pt idx="2291">
                  <c:v>3.29E-3</c:v>
                </c:pt>
                <c:pt idx="2292">
                  <c:v>3.2820000000000002E-3</c:v>
                </c:pt>
                <c:pt idx="2293">
                  <c:v>3.3089999999999999E-3</c:v>
                </c:pt>
                <c:pt idx="2294">
                  <c:v>3.2780000000000001E-3</c:v>
                </c:pt>
                <c:pt idx="2295">
                  <c:v>3.274E-3</c:v>
                </c:pt>
                <c:pt idx="2296">
                  <c:v>3.2820000000000002E-3</c:v>
                </c:pt>
                <c:pt idx="2297">
                  <c:v>3.2699999999999999E-3</c:v>
                </c:pt>
                <c:pt idx="2298">
                  <c:v>3.2859999999999999E-3</c:v>
                </c:pt>
                <c:pt idx="2299">
                  <c:v>3.2820000000000002E-3</c:v>
                </c:pt>
                <c:pt idx="2300">
                  <c:v>3.29E-3</c:v>
                </c:pt>
                <c:pt idx="2301">
                  <c:v>3.274E-3</c:v>
                </c:pt>
                <c:pt idx="2302">
                  <c:v>3.2820000000000002E-3</c:v>
                </c:pt>
                <c:pt idx="2303">
                  <c:v>3.2780000000000001E-3</c:v>
                </c:pt>
                <c:pt idx="2304">
                  <c:v>3.274E-3</c:v>
                </c:pt>
                <c:pt idx="2305">
                  <c:v>3.2659999999999998E-3</c:v>
                </c:pt>
                <c:pt idx="2306">
                  <c:v>3.2620000000000001E-3</c:v>
                </c:pt>
                <c:pt idx="2307">
                  <c:v>3.274E-3</c:v>
                </c:pt>
                <c:pt idx="2308">
                  <c:v>3.2859999999999999E-3</c:v>
                </c:pt>
                <c:pt idx="2309">
                  <c:v>3.29E-3</c:v>
                </c:pt>
                <c:pt idx="2310">
                  <c:v>3.29E-3</c:v>
                </c:pt>
                <c:pt idx="2311">
                  <c:v>3.297E-3</c:v>
                </c:pt>
                <c:pt idx="2312">
                  <c:v>3.2780000000000001E-3</c:v>
                </c:pt>
                <c:pt idx="2313">
                  <c:v>3.2659999999999998E-3</c:v>
                </c:pt>
                <c:pt idx="2314">
                  <c:v>3.2620000000000001E-3</c:v>
                </c:pt>
                <c:pt idx="2315">
                  <c:v>3.274E-3</c:v>
                </c:pt>
                <c:pt idx="2316">
                  <c:v>3.2859999999999999E-3</c:v>
                </c:pt>
                <c:pt idx="2317">
                  <c:v>3.274E-3</c:v>
                </c:pt>
                <c:pt idx="2318">
                  <c:v>3.2699999999999999E-3</c:v>
                </c:pt>
                <c:pt idx="2319">
                  <c:v>3.2820000000000002E-3</c:v>
                </c:pt>
                <c:pt idx="2320">
                  <c:v>3.2820000000000002E-3</c:v>
                </c:pt>
                <c:pt idx="2321">
                  <c:v>3.2820000000000002E-3</c:v>
                </c:pt>
                <c:pt idx="2322">
                  <c:v>3.2940000000000001E-3</c:v>
                </c:pt>
                <c:pt idx="2323">
                  <c:v>3.2699999999999999E-3</c:v>
                </c:pt>
                <c:pt idx="2324">
                  <c:v>3.258E-3</c:v>
                </c:pt>
                <c:pt idx="2325">
                  <c:v>3.2780000000000001E-3</c:v>
                </c:pt>
                <c:pt idx="2326">
                  <c:v>3.2780000000000001E-3</c:v>
                </c:pt>
                <c:pt idx="2327">
                  <c:v>3.3010000000000001E-3</c:v>
                </c:pt>
                <c:pt idx="2328">
                  <c:v>3.2940000000000001E-3</c:v>
                </c:pt>
                <c:pt idx="2329">
                  <c:v>3.274E-3</c:v>
                </c:pt>
                <c:pt idx="2330">
                  <c:v>3.2780000000000001E-3</c:v>
                </c:pt>
                <c:pt idx="2331">
                  <c:v>3.274E-3</c:v>
                </c:pt>
                <c:pt idx="2332">
                  <c:v>3.2940000000000001E-3</c:v>
                </c:pt>
                <c:pt idx="2333">
                  <c:v>3.2859999999999999E-3</c:v>
                </c:pt>
                <c:pt idx="2334">
                  <c:v>3.3050000000000002E-3</c:v>
                </c:pt>
                <c:pt idx="2335">
                  <c:v>3.29E-3</c:v>
                </c:pt>
                <c:pt idx="2336">
                  <c:v>3.2859999999999999E-3</c:v>
                </c:pt>
                <c:pt idx="2337">
                  <c:v>3.2940000000000001E-3</c:v>
                </c:pt>
                <c:pt idx="2338">
                  <c:v>3.2940000000000001E-3</c:v>
                </c:pt>
                <c:pt idx="2339">
                  <c:v>3.274E-3</c:v>
                </c:pt>
                <c:pt idx="2340">
                  <c:v>3.2820000000000002E-3</c:v>
                </c:pt>
                <c:pt idx="2341">
                  <c:v>3.2699999999999999E-3</c:v>
                </c:pt>
                <c:pt idx="2342">
                  <c:v>3.274E-3</c:v>
                </c:pt>
                <c:pt idx="2343">
                  <c:v>3.274E-3</c:v>
                </c:pt>
                <c:pt idx="2344">
                  <c:v>3.2940000000000001E-3</c:v>
                </c:pt>
                <c:pt idx="2345">
                  <c:v>3.3010000000000001E-3</c:v>
                </c:pt>
                <c:pt idx="2346">
                  <c:v>3.3050000000000002E-3</c:v>
                </c:pt>
                <c:pt idx="2347">
                  <c:v>3.2859999999999999E-3</c:v>
                </c:pt>
                <c:pt idx="2348">
                  <c:v>3.258E-3</c:v>
                </c:pt>
                <c:pt idx="2349">
                  <c:v>3.2780000000000001E-3</c:v>
                </c:pt>
                <c:pt idx="2350">
                  <c:v>3.3089999999999999E-3</c:v>
                </c:pt>
                <c:pt idx="2351">
                  <c:v>3.3010000000000001E-3</c:v>
                </c:pt>
                <c:pt idx="2352">
                  <c:v>3.3089999999999999E-3</c:v>
                </c:pt>
                <c:pt idx="2353">
                  <c:v>3.313E-3</c:v>
                </c:pt>
                <c:pt idx="2354">
                  <c:v>3.3089999999999999E-3</c:v>
                </c:pt>
                <c:pt idx="2355">
                  <c:v>3.3010000000000001E-3</c:v>
                </c:pt>
                <c:pt idx="2356">
                  <c:v>3.3089999999999999E-3</c:v>
                </c:pt>
                <c:pt idx="2357">
                  <c:v>3.3050000000000002E-3</c:v>
                </c:pt>
                <c:pt idx="2358">
                  <c:v>3.29E-3</c:v>
                </c:pt>
                <c:pt idx="2359">
                  <c:v>3.2820000000000002E-3</c:v>
                </c:pt>
                <c:pt idx="2360">
                  <c:v>3.3089999999999999E-3</c:v>
                </c:pt>
                <c:pt idx="2361">
                  <c:v>3.3089999999999999E-3</c:v>
                </c:pt>
                <c:pt idx="2362">
                  <c:v>3.3089999999999999E-3</c:v>
                </c:pt>
                <c:pt idx="2363">
                  <c:v>3.2859999999999999E-3</c:v>
                </c:pt>
                <c:pt idx="2364">
                  <c:v>3.3050000000000002E-3</c:v>
                </c:pt>
                <c:pt idx="2365">
                  <c:v>3.326E-3</c:v>
                </c:pt>
                <c:pt idx="2366">
                  <c:v>3.3089999999999999E-3</c:v>
                </c:pt>
                <c:pt idx="2367">
                  <c:v>3.3010000000000001E-3</c:v>
                </c:pt>
                <c:pt idx="2368">
                  <c:v>3.2780000000000001E-3</c:v>
                </c:pt>
                <c:pt idx="2369">
                  <c:v>3.297E-3</c:v>
                </c:pt>
                <c:pt idx="2370">
                  <c:v>3.3050000000000002E-3</c:v>
                </c:pt>
                <c:pt idx="2371">
                  <c:v>3.3010000000000001E-3</c:v>
                </c:pt>
                <c:pt idx="2372">
                  <c:v>3.3050000000000002E-3</c:v>
                </c:pt>
                <c:pt idx="2373">
                  <c:v>3.2940000000000001E-3</c:v>
                </c:pt>
                <c:pt idx="2374">
                  <c:v>3.3010000000000001E-3</c:v>
                </c:pt>
                <c:pt idx="2375">
                  <c:v>3.2820000000000002E-3</c:v>
                </c:pt>
                <c:pt idx="2376">
                  <c:v>3.29E-3</c:v>
                </c:pt>
                <c:pt idx="2377">
                  <c:v>3.2780000000000001E-3</c:v>
                </c:pt>
                <c:pt idx="2378">
                  <c:v>3.2780000000000001E-3</c:v>
                </c:pt>
                <c:pt idx="2379">
                  <c:v>3.2820000000000002E-3</c:v>
                </c:pt>
                <c:pt idx="2380">
                  <c:v>3.3050000000000002E-3</c:v>
                </c:pt>
                <c:pt idx="2381">
                  <c:v>3.3010000000000001E-3</c:v>
                </c:pt>
                <c:pt idx="2382">
                  <c:v>3.2940000000000001E-3</c:v>
                </c:pt>
                <c:pt idx="2383">
                  <c:v>3.3050000000000002E-3</c:v>
                </c:pt>
                <c:pt idx="2384">
                  <c:v>3.3010000000000001E-3</c:v>
                </c:pt>
                <c:pt idx="2385">
                  <c:v>3.297E-3</c:v>
                </c:pt>
                <c:pt idx="2386">
                  <c:v>3.3089999999999999E-3</c:v>
                </c:pt>
                <c:pt idx="2387">
                  <c:v>3.2820000000000002E-3</c:v>
                </c:pt>
                <c:pt idx="2388">
                  <c:v>3.3010000000000001E-3</c:v>
                </c:pt>
                <c:pt idx="2389">
                  <c:v>3.2859999999999999E-3</c:v>
                </c:pt>
                <c:pt idx="2390">
                  <c:v>3.2820000000000002E-3</c:v>
                </c:pt>
                <c:pt idx="2391">
                  <c:v>3.2820000000000002E-3</c:v>
                </c:pt>
                <c:pt idx="2392">
                  <c:v>3.2659999999999998E-3</c:v>
                </c:pt>
                <c:pt idx="2393">
                  <c:v>3.2659999999999998E-3</c:v>
                </c:pt>
                <c:pt idx="2394">
                  <c:v>3.274E-3</c:v>
                </c:pt>
                <c:pt idx="2395">
                  <c:v>3.2820000000000002E-3</c:v>
                </c:pt>
                <c:pt idx="2396">
                  <c:v>3.3050000000000002E-3</c:v>
                </c:pt>
                <c:pt idx="2397">
                  <c:v>3.297E-3</c:v>
                </c:pt>
                <c:pt idx="2398">
                  <c:v>3.346E-3</c:v>
                </c:pt>
                <c:pt idx="2399">
                  <c:v>3.3379999999999998E-3</c:v>
                </c:pt>
                <c:pt idx="2400">
                  <c:v>3.3340000000000002E-3</c:v>
                </c:pt>
                <c:pt idx="2401">
                  <c:v>3.3379999999999998E-3</c:v>
                </c:pt>
                <c:pt idx="2402">
                  <c:v>3.3300000000000001E-3</c:v>
                </c:pt>
                <c:pt idx="2403">
                  <c:v>3.346E-3</c:v>
                </c:pt>
                <c:pt idx="2404">
                  <c:v>3.326E-3</c:v>
                </c:pt>
                <c:pt idx="2405">
                  <c:v>3.346E-3</c:v>
                </c:pt>
                <c:pt idx="2406">
                  <c:v>3.3340000000000002E-3</c:v>
                </c:pt>
                <c:pt idx="2407">
                  <c:v>3.326E-3</c:v>
                </c:pt>
                <c:pt idx="2408">
                  <c:v>3.326E-3</c:v>
                </c:pt>
                <c:pt idx="2409">
                  <c:v>3.3500000000000001E-3</c:v>
                </c:pt>
                <c:pt idx="2410">
                  <c:v>3.346E-3</c:v>
                </c:pt>
                <c:pt idx="2411">
                  <c:v>3.326E-3</c:v>
                </c:pt>
                <c:pt idx="2412">
                  <c:v>3.3419999999999999E-3</c:v>
                </c:pt>
                <c:pt idx="2413">
                  <c:v>3.3379999999999998E-3</c:v>
                </c:pt>
                <c:pt idx="2414">
                  <c:v>3.3379999999999998E-3</c:v>
                </c:pt>
                <c:pt idx="2415">
                  <c:v>3.346E-3</c:v>
                </c:pt>
                <c:pt idx="2416">
                  <c:v>3.3089999999999999E-3</c:v>
                </c:pt>
                <c:pt idx="2417">
                  <c:v>3.3210000000000002E-3</c:v>
                </c:pt>
                <c:pt idx="2418">
                  <c:v>3.3419999999999999E-3</c:v>
                </c:pt>
                <c:pt idx="2419">
                  <c:v>3.326E-3</c:v>
                </c:pt>
                <c:pt idx="2420">
                  <c:v>3.3500000000000001E-3</c:v>
                </c:pt>
                <c:pt idx="2421">
                  <c:v>3.2390000000000001E-3</c:v>
                </c:pt>
                <c:pt idx="2422">
                  <c:v>3.2309999999999999E-3</c:v>
                </c:pt>
                <c:pt idx="2423">
                  <c:v>3.2200000000000002E-3</c:v>
                </c:pt>
                <c:pt idx="2424">
                  <c:v>3.2390000000000001E-3</c:v>
                </c:pt>
                <c:pt idx="2425">
                  <c:v>3.2309999999999999E-3</c:v>
                </c:pt>
                <c:pt idx="2426">
                  <c:v>3.235E-3</c:v>
                </c:pt>
                <c:pt idx="2427">
                  <c:v>3.2269999999999998E-3</c:v>
                </c:pt>
                <c:pt idx="2428">
                  <c:v>3.2230000000000002E-3</c:v>
                </c:pt>
                <c:pt idx="2429">
                  <c:v>3.2200000000000002E-3</c:v>
                </c:pt>
                <c:pt idx="2430">
                  <c:v>3.1849999999999999E-3</c:v>
                </c:pt>
                <c:pt idx="2431">
                  <c:v>3.1700000000000001E-3</c:v>
                </c:pt>
                <c:pt idx="2432">
                  <c:v>3.1740000000000002E-3</c:v>
                </c:pt>
                <c:pt idx="2433">
                  <c:v>3.1809999999999998E-3</c:v>
                </c:pt>
                <c:pt idx="2434">
                  <c:v>3.192E-3</c:v>
                </c:pt>
                <c:pt idx="2435">
                  <c:v>3.189E-3</c:v>
                </c:pt>
                <c:pt idx="2436">
                  <c:v>3.1849999999999999E-3</c:v>
                </c:pt>
                <c:pt idx="2437">
                  <c:v>3.0100000000000001E-3</c:v>
                </c:pt>
                <c:pt idx="2438">
                  <c:v>3.0279999999999999E-3</c:v>
                </c:pt>
                <c:pt idx="2439">
                  <c:v>3.006E-3</c:v>
                </c:pt>
                <c:pt idx="2440">
                  <c:v>3.0170000000000002E-3</c:v>
                </c:pt>
                <c:pt idx="2441">
                  <c:v>3.0140000000000002E-3</c:v>
                </c:pt>
                <c:pt idx="2442">
                  <c:v>3.0279999999999999E-3</c:v>
                </c:pt>
                <c:pt idx="2443">
                  <c:v>2.8999999999999998E-3</c:v>
                </c:pt>
                <c:pt idx="2444">
                  <c:v>2.9139999999999999E-3</c:v>
                </c:pt>
                <c:pt idx="2445">
                  <c:v>2.8860000000000001E-3</c:v>
                </c:pt>
                <c:pt idx="2446">
                  <c:v>2.8999999999999998E-3</c:v>
                </c:pt>
                <c:pt idx="2447">
                  <c:v>2.918E-3</c:v>
                </c:pt>
                <c:pt idx="2448">
                  <c:v>2.911E-3</c:v>
                </c:pt>
                <c:pt idx="2449">
                  <c:v>2.921E-3</c:v>
                </c:pt>
                <c:pt idx="2450">
                  <c:v>2.928E-3</c:v>
                </c:pt>
                <c:pt idx="2451">
                  <c:v>2.918E-3</c:v>
                </c:pt>
                <c:pt idx="2452">
                  <c:v>2.911E-3</c:v>
                </c:pt>
                <c:pt idx="2453">
                  <c:v>2.918E-3</c:v>
                </c:pt>
                <c:pt idx="2454">
                  <c:v>2.9390000000000002E-3</c:v>
                </c:pt>
                <c:pt idx="2455">
                  <c:v>2.9640000000000001E-3</c:v>
                </c:pt>
                <c:pt idx="2456">
                  <c:v>2.9420000000000002E-3</c:v>
                </c:pt>
                <c:pt idx="2457">
                  <c:v>2.9489999999999998E-3</c:v>
                </c:pt>
                <c:pt idx="2458">
                  <c:v>2.96E-3</c:v>
                </c:pt>
                <c:pt idx="2459">
                  <c:v>2.9780000000000002E-3</c:v>
                </c:pt>
                <c:pt idx="2460">
                  <c:v>2.9810000000000001E-3</c:v>
                </c:pt>
                <c:pt idx="2461">
                  <c:v>2.9640000000000001E-3</c:v>
                </c:pt>
                <c:pt idx="2462">
                  <c:v>2.9810000000000001E-3</c:v>
                </c:pt>
                <c:pt idx="2463">
                  <c:v>2.9780000000000002E-3</c:v>
                </c:pt>
                <c:pt idx="2464">
                  <c:v>3.006E-3</c:v>
                </c:pt>
                <c:pt idx="2465">
                  <c:v>3.058E-3</c:v>
                </c:pt>
                <c:pt idx="2466">
                  <c:v>3.0100000000000001E-3</c:v>
                </c:pt>
                <c:pt idx="2467">
                  <c:v>3.0140000000000002E-3</c:v>
                </c:pt>
                <c:pt idx="2468">
                  <c:v>3.0279999999999999E-3</c:v>
                </c:pt>
                <c:pt idx="2469">
                  <c:v>3.006E-3</c:v>
                </c:pt>
                <c:pt idx="2470">
                  <c:v>3.0360000000000001E-3</c:v>
                </c:pt>
                <c:pt idx="2471">
                  <c:v>3.0170000000000002E-3</c:v>
                </c:pt>
                <c:pt idx="2472">
                  <c:v>3.0249999999999999E-3</c:v>
                </c:pt>
                <c:pt idx="2473">
                  <c:v>3.0209999999999998E-3</c:v>
                </c:pt>
                <c:pt idx="2474">
                  <c:v>3.032E-3</c:v>
                </c:pt>
                <c:pt idx="2475">
                  <c:v>3.039E-3</c:v>
                </c:pt>
                <c:pt idx="2476">
                  <c:v>3.0469999999999998E-3</c:v>
                </c:pt>
                <c:pt idx="2477">
                  <c:v>3.0360000000000001E-3</c:v>
                </c:pt>
                <c:pt idx="2478">
                  <c:v>3.0360000000000001E-3</c:v>
                </c:pt>
                <c:pt idx="2479">
                  <c:v>3.039E-3</c:v>
                </c:pt>
                <c:pt idx="2480">
                  <c:v>3.0360000000000001E-3</c:v>
                </c:pt>
                <c:pt idx="2481">
                  <c:v>3.0360000000000001E-3</c:v>
                </c:pt>
                <c:pt idx="2482">
                  <c:v>3.039E-3</c:v>
                </c:pt>
                <c:pt idx="2483">
                  <c:v>3.0609999999999999E-3</c:v>
                </c:pt>
                <c:pt idx="2484">
                  <c:v>3.0609999999999999E-3</c:v>
                </c:pt>
                <c:pt idx="2485">
                  <c:v>3.0609999999999999E-3</c:v>
                </c:pt>
                <c:pt idx="2486">
                  <c:v>3.065E-3</c:v>
                </c:pt>
                <c:pt idx="2487">
                  <c:v>3.065E-3</c:v>
                </c:pt>
                <c:pt idx="2488">
                  <c:v>3.0609999999999999E-3</c:v>
                </c:pt>
                <c:pt idx="2489">
                  <c:v>3.0690000000000001E-3</c:v>
                </c:pt>
                <c:pt idx="2490">
                  <c:v>3.0609999999999999E-3</c:v>
                </c:pt>
                <c:pt idx="2491">
                  <c:v>3.065E-3</c:v>
                </c:pt>
                <c:pt idx="2492">
                  <c:v>3.0609999999999999E-3</c:v>
                </c:pt>
                <c:pt idx="2493">
                  <c:v>3.0760000000000002E-3</c:v>
                </c:pt>
                <c:pt idx="2494">
                  <c:v>3.0869999999999999E-3</c:v>
                </c:pt>
                <c:pt idx="2495">
                  <c:v>3.0609999999999999E-3</c:v>
                </c:pt>
                <c:pt idx="2496">
                  <c:v>3.0760000000000002E-3</c:v>
                </c:pt>
                <c:pt idx="2497">
                  <c:v>3.0720000000000001E-3</c:v>
                </c:pt>
                <c:pt idx="2498">
                  <c:v>3.0539999999999999E-3</c:v>
                </c:pt>
                <c:pt idx="2499">
                  <c:v>3.0899999999999999E-3</c:v>
                </c:pt>
                <c:pt idx="2500">
                  <c:v>3.0899999999999999E-3</c:v>
                </c:pt>
                <c:pt idx="2501">
                  <c:v>3.094E-3</c:v>
                </c:pt>
                <c:pt idx="2502">
                  <c:v>3.0469999999999998E-3</c:v>
                </c:pt>
                <c:pt idx="2503">
                  <c:v>3.0720000000000001E-3</c:v>
                </c:pt>
                <c:pt idx="2504">
                  <c:v>3.0829999999999998E-3</c:v>
                </c:pt>
                <c:pt idx="2505">
                  <c:v>3.0899999999999999E-3</c:v>
                </c:pt>
                <c:pt idx="2506">
                  <c:v>3.0760000000000002E-3</c:v>
                </c:pt>
                <c:pt idx="2507">
                  <c:v>3.094E-3</c:v>
                </c:pt>
                <c:pt idx="2508">
                  <c:v>3.0899999999999999E-3</c:v>
                </c:pt>
                <c:pt idx="2509">
                  <c:v>3.0899999999999999E-3</c:v>
                </c:pt>
                <c:pt idx="2510">
                  <c:v>3.094E-3</c:v>
                </c:pt>
                <c:pt idx="2511">
                  <c:v>3.0690000000000001E-3</c:v>
                </c:pt>
                <c:pt idx="2512">
                  <c:v>3.0720000000000001E-3</c:v>
                </c:pt>
                <c:pt idx="2513">
                  <c:v>3.0690000000000001E-3</c:v>
                </c:pt>
                <c:pt idx="2514">
                  <c:v>3.0690000000000001E-3</c:v>
                </c:pt>
                <c:pt idx="2515">
                  <c:v>3.0720000000000001E-3</c:v>
                </c:pt>
                <c:pt idx="2516">
                  <c:v>3.0899999999999999E-3</c:v>
                </c:pt>
                <c:pt idx="2517">
                  <c:v>3.258E-3</c:v>
                </c:pt>
                <c:pt idx="2518">
                  <c:v>3.2699999999999999E-3</c:v>
                </c:pt>
                <c:pt idx="2519">
                  <c:v>3.2659999999999998E-3</c:v>
                </c:pt>
                <c:pt idx="2520">
                  <c:v>3.2780000000000001E-3</c:v>
                </c:pt>
                <c:pt idx="2521">
                  <c:v>3.2859999999999999E-3</c:v>
                </c:pt>
                <c:pt idx="2522">
                  <c:v>3.2659999999999998E-3</c:v>
                </c:pt>
                <c:pt idx="2523">
                  <c:v>3.3010000000000001E-3</c:v>
                </c:pt>
                <c:pt idx="2524">
                  <c:v>3.2620000000000001E-3</c:v>
                </c:pt>
                <c:pt idx="2525">
                  <c:v>3.2940000000000001E-3</c:v>
                </c:pt>
                <c:pt idx="2526">
                  <c:v>3.2780000000000001E-3</c:v>
                </c:pt>
                <c:pt idx="2527">
                  <c:v>3.2699999999999999E-3</c:v>
                </c:pt>
                <c:pt idx="2528">
                  <c:v>3.2780000000000001E-3</c:v>
                </c:pt>
                <c:pt idx="2529">
                  <c:v>3.2780000000000001E-3</c:v>
                </c:pt>
                <c:pt idx="2530">
                  <c:v>3.2699999999999999E-3</c:v>
                </c:pt>
                <c:pt idx="2531">
                  <c:v>3.2620000000000001E-3</c:v>
                </c:pt>
                <c:pt idx="2532">
                  <c:v>3.2940000000000001E-3</c:v>
                </c:pt>
                <c:pt idx="2533">
                  <c:v>3.274E-3</c:v>
                </c:pt>
                <c:pt idx="2534">
                  <c:v>3.297E-3</c:v>
                </c:pt>
                <c:pt idx="2535">
                  <c:v>3.2859999999999999E-3</c:v>
                </c:pt>
                <c:pt idx="2536">
                  <c:v>3.29E-3</c:v>
                </c:pt>
                <c:pt idx="2537">
                  <c:v>3.2620000000000001E-3</c:v>
                </c:pt>
                <c:pt idx="2538">
                  <c:v>3.2659999999999998E-3</c:v>
                </c:pt>
                <c:pt idx="2539">
                  <c:v>3.2620000000000001E-3</c:v>
                </c:pt>
                <c:pt idx="2540">
                  <c:v>3.2940000000000001E-3</c:v>
                </c:pt>
                <c:pt idx="2541">
                  <c:v>3.2859999999999999E-3</c:v>
                </c:pt>
                <c:pt idx="2542">
                  <c:v>3.274E-3</c:v>
                </c:pt>
                <c:pt idx="2543">
                  <c:v>3.2859999999999999E-3</c:v>
                </c:pt>
                <c:pt idx="2544">
                  <c:v>3.2699999999999999E-3</c:v>
                </c:pt>
                <c:pt idx="2545">
                  <c:v>3.2780000000000001E-3</c:v>
                </c:pt>
                <c:pt idx="2546">
                  <c:v>3.274E-3</c:v>
                </c:pt>
                <c:pt idx="2547">
                  <c:v>3.258E-3</c:v>
                </c:pt>
                <c:pt idx="2548">
                  <c:v>3.274E-3</c:v>
                </c:pt>
                <c:pt idx="2549">
                  <c:v>3.2550000000000001E-3</c:v>
                </c:pt>
                <c:pt idx="2550">
                  <c:v>3.2469999999999999E-3</c:v>
                </c:pt>
                <c:pt idx="2551">
                  <c:v>3.2390000000000001E-3</c:v>
                </c:pt>
                <c:pt idx="2552">
                  <c:v>3.2390000000000001E-3</c:v>
                </c:pt>
                <c:pt idx="2553">
                  <c:v>3.2390000000000001E-3</c:v>
                </c:pt>
                <c:pt idx="2554">
                  <c:v>3.235E-3</c:v>
                </c:pt>
                <c:pt idx="2555">
                  <c:v>3.2550000000000001E-3</c:v>
                </c:pt>
                <c:pt idx="2556">
                  <c:v>3.274E-3</c:v>
                </c:pt>
                <c:pt idx="2557">
                  <c:v>3.258E-3</c:v>
                </c:pt>
                <c:pt idx="2558">
                  <c:v>3.2550000000000001E-3</c:v>
                </c:pt>
                <c:pt idx="2559">
                  <c:v>3.2659999999999998E-3</c:v>
                </c:pt>
                <c:pt idx="2560">
                  <c:v>3.2620000000000001E-3</c:v>
                </c:pt>
                <c:pt idx="2561">
                  <c:v>3.235E-3</c:v>
                </c:pt>
                <c:pt idx="2562">
                  <c:v>3.274E-3</c:v>
                </c:pt>
                <c:pt idx="2563">
                  <c:v>3.2820000000000002E-3</c:v>
                </c:pt>
                <c:pt idx="2564">
                  <c:v>3.2780000000000001E-3</c:v>
                </c:pt>
                <c:pt idx="2565">
                  <c:v>3.2699999999999999E-3</c:v>
                </c:pt>
                <c:pt idx="2566">
                  <c:v>3.2269999999999998E-3</c:v>
                </c:pt>
                <c:pt idx="2567">
                  <c:v>3.251E-3</c:v>
                </c:pt>
                <c:pt idx="2568">
                  <c:v>3.235E-3</c:v>
                </c:pt>
                <c:pt idx="2569">
                  <c:v>3.2469999999999999E-3</c:v>
                </c:pt>
                <c:pt idx="2570">
                  <c:v>3.258E-3</c:v>
                </c:pt>
                <c:pt idx="2571">
                  <c:v>3.2269999999999998E-3</c:v>
                </c:pt>
                <c:pt idx="2572">
                  <c:v>3.2390000000000001E-3</c:v>
                </c:pt>
                <c:pt idx="2573">
                  <c:v>3.2550000000000001E-3</c:v>
                </c:pt>
                <c:pt idx="2574">
                  <c:v>3.2309999999999999E-3</c:v>
                </c:pt>
                <c:pt idx="2575">
                  <c:v>3.251E-3</c:v>
                </c:pt>
                <c:pt idx="2576">
                  <c:v>3.2230000000000002E-3</c:v>
                </c:pt>
                <c:pt idx="2577">
                  <c:v>3.2309999999999999E-3</c:v>
                </c:pt>
                <c:pt idx="2578">
                  <c:v>3.2390000000000001E-3</c:v>
                </c:pt>
                <c:pt idx="2579">
                  <c:v>3.2309999999999999E-3</c:v>
                </c:pt>
                <c:pt idx="2580">
                  <c:v>3.251E-3</c:v>
                </c:pt>
                <c:pt idx="2581">
                  <c:v>3.2469999999999999E-3</c:v>
                </c:pt>
                <c:pt idx="2582">
                  <c:v>3.2269999999999998E-3</c:v>
                </c:pt>
                <c:pt idx="2583">
                  <c:v>3.251E-3</c:v>
                </c:pt>
                <c:pt idx="2584">
                  <c:v>3.2429999999999998E-3</c:v>
                </c:pt>
                <c:pt idx="2585">
                  <c:v>3.2269999999999998E-3</c:v>
                </c:pt>
                <c:pt idx="2586">
                  <c:v>3.2390000000000001E-3</c:v>
                </c:pt>
                <c:pt idx="2587">
                  <c:v>3.2469999999999999E-3</c:v>
                </c:pt>
                <c:pt idx="2588">
                  <c:v>3.2309999999999999E-3</c:v>
                </c:pt>
                <c:pt idx="2589">
                  <c:v>3.2309999999999999E-3</c:v>
                </c:pt>
                <c:pt idx="2590">
                  <c:v>3.2230000000000002E-3</c:v>
                </c:pt>
                <c:pt idx="2591">
                  <c:v>3.2230000000000002E-3</c:v>
                </c:pt>
                <c:pt idx="2592">
                  <c:v>3.2269999999999998E-3</c:v>
                </c:pt>
                <c:pt idx="2593">
                  <c:v>3.2230000000000002E-3</c:v>
                </c:pt>
                <c:pt idx="2594">
                  <c:v>3.2390000000000001E-3</c:v>
                </c:pt>
                <c:pt idx="2595">
                  <c:v>3.235E-3</c:v>
                </c:pt>
                <c:pt idx="2596">
                  <c:v>3.2620000000000001E-3</c:v>
                </c:pt>
                <c:pt idx="2597">
                  <c:v>3.235E-3</c:v>
                </c:pt>
                <c:pt idx="2598">
                  <c:v>3.2309999999999999E-3</c:v>
                </c:pt>
                <c:pt idx="2599">
                  <c:v>3.2309999999999999E-3</c:v>
                </c:pt>
                <c:pt idx="2600">
                  <c:v>3.251E-3</c:v>
                </c:pt>
                <c:pt idx="2601">
                  <c:v>3.235E-3</c:v>
                </c:pt>
                <c:pt idx="2602">
                  <c:v>3.251E-3</c:v>
                </c:pt>
                <c:pt idx="2603">
                  <c:v>3.2469999999999999E-3</c:v>
                </c:pt>
                <c:pt idx="2604">
                  <c:v>3.2699999999999999E-3</c:v>
                </c:pt>
                <c:pt idx="2605">
                  <c:v>3.274E-3</c:v>
                </c:pt>
                <c:pt idx="2606">
                  <c:v>3.2390000000000001E-3</c:v>
                </c:pt>
                <c:pt idx="2607">
                  <c:v>3.2230000000000002E-3</c:v>
                </c:pt>
                <c:pt idx="2608">
                  <c:v>3.258E-3</c:v>
                </c:pt>
                <c:pt idx="2609">
                  <c:v>3.258E-3</c:v>
                </c:pt>
                <c:pt idx="2610">
                  <c:v>3.251E-3</c:v>
                </c:pt>
                <c:pt idx="2611">
                  <c:v>3.2309999999999999E-3</c:v>
                </c:pt>
                <c:pt idx="2612">
                  <c:v>3.251E-3</c:v>
                </c:pt>
                <c:pt idx="2613">
                  <c:v>3.258E-3</c:v>
                </c:pt>
                <c:pt idx="2614">
                  <c:v>3.2390000000000001E-3</c:v>
                </c:pt>
                <c:pt idx="2615">
                  <c:v>3.2620000000000001E-3</c:v>
                </c:pt>
                <c:pt idx="2616">
                  <c:v>3.235E-3</c:v>
                </c:pt>
                <c:pt idx="2617">
                  <c:v>3.2429999999999998E-3</c:v>
                </c:pt>
                <c:pt idx="2618">
                  <c:v>3.2269999999999998E-3</c:v>
                </c:pt>
                <c:pt idx="2619">
                  <c:v>3.235E-3</c:v>
                </c:pt>
                <c:pt idx="2620">
                  <c:v>3.2269999999999998E-3</c:v>
                </c:pt>
                <c:pt idx="2621">
                  <c:v>3.258E-3</c:v>
                </c:pt>
                <c:pt idx="2622">
                  <c:v>3.2390000000000001E-3</c:v>
                </c:pt>
                <c:pt idx="2623">
                  <c:v>3.2309999999999999E-3</c:v>
                </c:pt>
                <c:pt idx="2624">
                  <c:v>3.2390000000000001E-3</c:v>
                </c:pt>
                <c:pt idx="2625">
                  <c:v>3.258E-3</c:v>
                </c:pt>
                <c:pt idx="2626">
                  <c:v>3.2230000000000002E-3</c:v>
                </c:pt>
                <c:pt idx="2627">
                  <c:v>3.2469999999999999E-3</c:v>
                </c:pt>
                <c:pt idx="2628">
                  <c:v>3.251E-3</c:v>
                </c:pt>
                <c:pt idx="2629">
                  <c:v>3.258E-3</c:v>
                </c:pt>
                <c:pt idx="2630">
                  <c:v>3.2550000000000001E-3</c:v>
                </c:pt>
                <c:pt idx="2631">
                  <c:v>3.2390000000000001E-3</c:v>
                </c:pt>
                <c:pt idx="2632">
                  <c:v>3.251E-3</c:v>
                </c:pt>
                <c:pt idx="2633">
                  <c:v>3.2309999999999999E-3</c:v>
                </c:pt>
                <c:pt idx="2634">
                  <c:v>3.2620000000000001E-3</c:v>
                </c:pt>
                <c:pt idx="2635">
                  <c:v>3.235E-3</c:v>
                </c:pt>
                <c:pt idx="2636">
                  <c:v>3.2309999999999999E-3</c:v>
                </c:pt>
                <c:pt idx="2637">
                  <c:v>3.2309999999999999E-3</c:v>
                </c:pt>
                <c:pt idx="2638">
                  <c:v>3.2429999999999998E-3</c:v>
                </c:pt>
                <c:pt idx="2639">
                  <c:v>3.2469999999999999E-3</c:v>
                </c:pt>
                <c:pt idx="2640">
                  <c:v>3.235E-3</c:v>
                </c:pt>
                <c:pt idx="2641">
                  <c:v>3.2160000000000001E-3</c:v>
                </c:pt>
                <c:pt idx="2642">
                  <c:v>3.2200000000000002E-3</c:v>
                </c:pt>
                <c:pt idx="2643">
                  <c:v>3.2230000000000002E-3</c:v>
                </c:pt>
                <c:pt idx="2644">
                  <c:v>3.2469999999999999E-3</c:v>
                </c:pt>
                <c:pt idx="2645">
                  <c:v>3.2469999999999999E-3</c:v>
                </c:pt>
                <c:pt idx="2646">
                  <c:v>3.235E-3</c:v>
                </c:pt>
                <c:pt idx="2647">
                  <c:v>3.2429999999999998E-3</c:v>
                </c:pt>
                <c:pt idx="2648">
                  <c:v>3.2230000000000002E-3</c:v>
                </c:pt>
                <c:pt idx="2649">
                  <c:v>3.2309999999999999E-3</c:v>
                </c:pt>
                <c:pt idx="2650">
                  <c:v>3.235E-3</c:v>
                </c:pt>
                <c:pt idx="2651">
                  <c:v>3.2390000000000001E-3</c:v>
                </c:pt>
                <c:pt idx="2652">
                  <c:v>3.2269999999999998E-3</c:v>
                </c:pt>
                <c:pt idx="2653">
                  <c:v>3.2269999999999998E-3</c:v>
                </c:pt>
                <c:pt idx="2654">
                  <c:v>3.2230000000000002E-3</c:v>
                </c:pt>
                <c:pt idx="2655">
                  <c:v>3.2160000000000001E-3</c:v>
                </c:pt>
                <c:pt idx="2656">
                  <c:v>3.2429999999999998E-3</c:v>
                </c:pt>
                <c:pt idx="2657">
                  <c:v>3.2429999999999998E-3</c:v>
                </c:pt>
                <c:pt idx="2658">
                  <c:v>3.2309999999999999E-3</c:v>
                </c:pt>
                <c:pt idx="2659">
                  <c:v>3.2160000000000001E-3</c:v>
                </c:pt>
                <c:pt idx="2660">
                  <c:v>3.2429999999999998E-3</c:v>
                </c:pt>
                <c:pt idx="2661">
                  <c:v>3.2269999999999998E-3</c:v>
                </c:pt>
                <c:pt idx="2662">
                  <c:v>3.2160000000000001E-3</c:v>
                </c:pt>
                <c:pt idx="2663">
                  <c:v>3.2230000000000002E-3</c:v>
                </c:pt>
                <c:pt idx="2664">
                  <c:v>3.2230000000000002E-3</c:v>
                </c:pt>
                <c:pt idx="2665">
                  <c:v>3.2200000000000002E-3</c:v>
                </c:pt>
                <c:pt idx="2666">
                  <c:v>3.2390000000000001E-3</c:v>
                </c:pt>
                <c:pt idx="2667">
                  <c:v>3.2269999999999998E-3</c:v>
                </c:pt>
                <c:pt idx="2668">
                  <c:v>3.2230000000000002E-3</c:v>
                </c:pt>
                <c:pt idx="2669">
                  <c:v>3.2269999999999998E-3</c:v>
                </c:pt>
                <c:pt idx="2670">
                  <c:v>3.2269999999999998E-3</c:v>
                </c:pt>
                <c:pt idx="2671">
                  <c:v>3.2269999999999998E-3</c:v>
                </c:pt>
                <c:pt idx="2672">
                  <c:v>3.2429999999999998E-3</c:v>
                </c:pt>
                <c:pt idx="2673">
                  <c:v>3.235E-3</c:v>
                </c:pt>
                <c:pt idx="2674">
                  <c:v>3.2390000000000001E-3</c:v>
                </c:pt>
                <c:pt idx="2675">
                  <c:v>3.2230000000000002E-3</c:v>
                </c:pt>
                <c:pt idx="2676">
                  <c:v>3.2309999999999999E-3</c:v>
                </c:pt>
                <c:pt idx="2677">
                  <c:v>3.2230000000000002E-3</c:v>
                </c:pt>
                <c:pt idx="2678">
                  <c:v>3.2200000000000002E-3</c:v>
                </c:pt>
                <c:pt idx="2679">
                  <c:v>3.2200000000000002E-3</c:v>
                </c:pt>
                <c:pt idx="2680">
                  <c:v>3.251E-3</c:v>
                </c:pt>
                <c:pt idx="2681">
                  <c:v>3.2309999999999999E-3</c:v>
                </c:pt>
                <c:pt idx="2682">
                  <c:v>3.2469999999999999E-3</c:v>
                </c:pt>
                <c:pt idx="2683">
                  <c:v>3.212E-3</c:v>
                </c:pt>
                <c:pt idx="2684">
                  <c:v>3.2269999999999998E-3</c:v>
                </c:pt>
                <c:pt idx="2685">
                  <c:v>3.2269999999999998E-3</c:v>
                </c:pt>
                <c:pt idx="2686">
                  <c:v>3.2269999999999998E-3</c:v>
                </c:pt>
                <c:pt idx="2687">
                  <c:v>3.2390000000000001E-3</c:v>
                </c:pt>
                <c:pt idx="2688">
                  <c:v>3.2230000000000002E-3</c:v>
                </c:pt>
                <c:pt idx="2689">
                  <c:v>3.2200000000000002E-3</c:v>
                </c:pt>
                <c:pt idx="2690">
                  <c:v>3.2269999999999998E-3</c:v>
                </c:pt>
                <c:pt idx="2691">
                  <c:v>3.2200000000000002E-3</c:v>
                </c:pt>
                <c:pt idx="2692">
                  <c:v>3.2200000000000002E-3</c:v>
                </c:pt>
                <c:pt idx="2693">
                  <c:v>3.2230000000000002E-3</c:v>
                </c:pt>
                <c:pt idx="2694">
                  <c:v>3.2309999999999999E-3</c:v>
                </c:pt>
                <c:pt idx="2695">
                  <c:v>3.2429999999999998E-3</c:v>
                </c:pt>
                <c:pt idx="2696">
                  <c:v>3.2200000000000002E-3</c:v>
                </c:pt>
                <c:pt idx="2697">
                  <c:v>3.2200000000000002E-3</c:v>
                </c:pt>
                <c:pt idx="2698">
                  <c:v>3.2160000000000001E-3</c:v>
                </c:pt>
                <c:pt idx="2699">
                  <c:v>3.2230000000000002E-3</c:v>
                </c:pt>
                <c:pt idx="2700">
                  <c:v>3.235E-3</c:v>
                </c:pt>
                <c:pt idx="2701">
                  <c:v>3.2200000000000002E-3</c:v>
                </c:pt>
                <c:pt idx="2702">
                  <c:v>3.2309999999999999E-3</c:v>
                </c:pt>
                <c:pt idx="2703">
                  <c:v>3.2200000000000002E-3</c:v>
                </c:pt>
                <c:pt idx="2704">
                  <c:v>3.2200000000000002E-3</c:v>
                </c:pt>
                <c:pt idx="2705">
                  <c:v>3.2160000000000001E-3</c:v>
                </c:pt>
                <c:pt idx="2706">
                  <c:v>3.2160000000000001E-3</c:v>
                </c:pt>
                <c:pt idx="2707">
                  <c:v>3.212E-3</c:v>
                </c:pt>
                <c:pt idx="2708">
                  <c:v>3.2200000000000002E-3</c:v>
                </c:pt>
                <c:pt idx="2709">
                  <c:v>3.2200000000000002E-3</c:v>
                </c:pt>
                <c:pt idx="2710">
                  <c:v>3.2160000000000001E-3</c:v>
                </c:pt>
                <c:pt idx="2711">
                  <c:v>3.212E-3</c:v>
                </c:pt>
                <c:pt idx="2712">
                  <c:v>3.2200000000000002E-3</c:v>
                </c:pt>
                <c:pt idx="2713">
                  <c:v>3.2160000000000001E-3</c:v>
                </c:pt>
                <c:pt idx="2714">
                  <c:v>3.2269999999999998E-3</c:v>
                </c:pt>
                <c:pt idx="2715">
                  <c:v>3.2390000000000001E-3</c:v>
                </c:pt>
                <c:pt idx="2716">
                  <c:v>3.2230000000000002E-3</c:v>
                </c:pt>
                <c:pt idx="2717">
                  <c:v>3.2230000000000002E-3</c:v>
                </c:pt>
                <c:pt idx="2718">
                  <c:v>3.2309999999999999E-3</c:v>
                </c:pt>
                <c:pt idx="2719">
                  <c:v>3.2429999999999998E-3</c:v>
                </c:pt>
                <c:pt idx="2720">
                  <c:v>3.212E-3</c:v>
                </c:pt>
                <c:pt idx="2721">
                  <c:v>3.212E-3</c:v>
                </c:pt>
                <c:pt idx="2722">
                  <c:v>3.2269999999999998E-3</c:v>
                </c:pt>
                <c:pt idx="2723">
                  <c:v>3.212E-3</c:v>
                </c:pt>
                <c:pt idx="2724">
                  <c:v>3.212E-3</c:v>
                </c:pt>
                <c:pt idx="2725">
                  <c:v>3.2200000000000002E-3</c:v>
                </c:pt>
                <c:pt idx="2726">
                  <c:v>3.2160000000000001E-3</c:v>
                </c:pt>
                <c:pt idx="2727">
                  <c:v>3.2000000000000002E-3</c:v>
                </c:pt>
                <c:pt idx="2728">
                  <c:v>3.2269999999999998E-3</c:v>
                </c:pt>
                <c:pt idx="2729">
                  <c:v>3.235E-3</c:v>
                </c:pt>
                <c:pt idx="2730">
                  <c:v>3.2269999999999998E-3</c:v>
                </c:pt>
                <c:pt idx="2731">
                  <c:v>3.2200000000000002E-3</c:v>
                </c:pt>
                <c:pt idx="2732">
                  <c:v>3.2160000000000001E-3</c:v>
                </c:pt>
                <c:pt idx="2733">
                  <c:v>3.2269999999999998E-3</c:v>
                </c:pt>
                <c:pt idx="2734">
                  <c:v>3.235E-3</c:v>
                </c:pt>
                <c:pt idx="2735">
                  <c:v>3.212E-3</c:v>
                </c:pt>
                <c:pt idx="2736">
                  <c:v>3.2200000000000002E-3</c:v>
                </c:pt>
                <c:pt idx="2737">
                  <c:v>3.2160000000000001E-3</c:v>
                </c:pt>
                <c:pt idx="2738">
                  <c:v>3.2390000000000001E-3</c:v>
                </c:pt>
                <c:pt idx="2739">
                  <c:v>3.2390000000000001E-3</c:v>
                </c:pt>
                <c:pt idx="2740">
                  <c:v>3.2039999999999998E-3</c:v>
                </c:pt>
                <c:pt idx="2741">
                  <c:v>3.2200000000000002E-3</c:v>
                </c:pt>
                <c:pt idx="2742">
                  <c:v>3.2160000000000001E-3</c:v>
                </c:pt>
                <c:pt idx="2743">
                  <c:v>3.2269999999999998E-3</c:v>
                </c:pt>
                <c:pt idx="2744">
                  <c:v>3.212E-3</c:v>
                </c:pt>
                <c:pt idx="2745">
                  <c:v>3.2160000000000001E-3</c:v>
                </c:pt>
                <c:pt idx="2746">
                  <c:v>3.2200000000000002E-3</c:v>
                </c:pt>
                <c:pt idx="2747">
                  <c:v>3.2230000000000002E-3</c:v>
                </c:pt>
                <c:pt idx="2748">
                  <c:v>3.2390000000000001E-3</c:v>
                </c:pt>
                <c:pt idx="2749">
                  <c:v>3.2269999999999998E-3</c:v>
                </c:pt>
                <c:pt idx="2750">
                  <c:v>3.2390000000000001E-3</c:v>
                </c:pt>
                <c:pt idx="2751">
                  <c:v>3.2160000000000001E-3</c:v>
                </c:pt>
                <c:pt idx="2752">
                  <c:v>3.2160000000000001E-3</c:v>
                </c:pt>
                <c:pt idx="2753">
                  <c:v>3.212E-3</c:v>
                </c:pt>
                <c:pt idx="2754">
                  <c:v>3.2160000000000001E-3</c:v>
                </c:pt>
                <c:pt idx="2755">
                  <c:v>3.2230000000000002E-3</c:v>
                </c:pt>
                <c:pt idx="2756">
                  <c:v>3.2000000000000002E-3</c:v>
                </c:pt>
                <c:pt idx="2757">
                  <c:v>3.2200000000000002E-3</c:v>
                </c:pt>
                <c:pt idx="2758">
                  <c:v>3.2200000000000002E-3</c:v>
                </c:pt>
                <c:pt idx="2759">
                  <c:v>3.094E-3</c:v>
                </c:pt>
                <c:pt idx="2760">
                  <c:v>3.065E-3</c:v>
                </c:pt>
                <c:pt idx="2761">
                  <c:v>3.0609999999999999E-3</c:v>
                </c:pt>
                <c:pt idx="2762">
                  <c:v>3.0720000000000001E-3</c:v>
                </c:pt>
                <c:pt idx="2763">
                  <c:v>3.0690000000000001E-3</c:v>
                </c:pt>
                <c:pt idx="2764">
                  <c:v>3.0690000000000001E-3</c:v>
                </c:pt>
                <c:pt idx="2765">
                  <c:v>3.065E-3</c:v>
                </c:pt>
                <c:pt idx="2766">
                  <c:v>3.065E-3</c:v>
                </c:pt>
                <c:pt idx="2767">
                  <c:v>3.0720000000000001E-3</c:v>
                </c:pt>
                <c:pt idx="2768">
                  <c:v>3.0609999999999999E-3</c:v>
                </c:pt>
                <c:pt idx="2769">
                  <c:v>3.065E-3</c:v>
                </c:pt>
                <c:pt idx="2770">
                  <c:v>3.058E-3</c:v>
                </c:pt>
                <c:pt idx="2771">
                  <c:v>3.0690000000000001E-3</c:v>
                </c:pt>
                <c:pt idx="2772">
                  <c:v>3.0609999999999999E-3</c:v>
                </c:pt>
                <c:pt idx="2773">
                  <c:v>3.058E-3</c:v>
                </c:pt>
                <c:pt idx="2774">
                  <c:v>3.058E-3</c:v>
                </c:pt>
                <c:pt idx="2775">
                  <c:v>3.0609999999999999E-3</c:v>
                </c:pt>
                <c:pt idx="2776">
                  <c:v>3.0609999999999999E-3</c:v>
                </c:pt>
                <c:pt idx="2777">
                  <c:v>3.0609999999999999E-3</c:v>
                </c:pt>
                <c:pt idx="2778">
                  <c:v>3.0609999999999999E-3</c:v>
                </c:pt>
                <c:pt idx="2779">
                  <c:v>3.0609999999999999E-3</c:v>
                </c:pt>
                <c:pt idx="2780">
                  <c:v>3.0690000000000001E-3</c:v>
                </c:pt>
                <c:pt idx="2781">
                  <c:v>3.065E-3</c:v>
                </c:pt>
                <c:pt idx="2782">
                  <c:v>3.0720000000000001E-3</c:v>
                </c:pt>
                <c:pt idx="2783">
                  <c:v>3.065E-3</c:v>
                </c:pt>
                <c:pt idx="2784">
                  <c:v>3.065E-3</c:v>
                </c:pt>
                <c:pt idx="2785">
                  <c:v>3.0720000000000001E-3</c:v>
                </c:pt>
                <c:pt idx="2786">
                  <c:v>3.0829999999999998E-3</c:v>
                </c:pt>
                <c:pt idx="2787">
                  <c:v>3.065E-3</c:v>
                </c:pt>
                <c:pt idx="2788">
                  <c:v>3.0760000000000002E-3</c:v>
                </c:pt>
                <c:pt idx="2789">
                  <c:v>3.0609999999999999E-3</c:v>
                </c:pt>
                <c:pt idx="2790">
                  <c:v>3.0720000000000001E-3</c:v>
                </c:pt>
                <c:pt idx="2791">
                  <c:v>3.0799999999999998E-3</c:v>
                </c:pt>
                <c:pt idx="2792">
                  <c:v>3.0760000000000002E-3</c:v>
                </c:pt>
                <c:pt idx="2793">
                  <c:v>3.0720000000000001E-3</c:v>
                </c:pt>
                <c:pt idx="2794">
                  <c:v>3.0799999999999998E-3</c:v>
                </c:pt>
                <c:pt idx="2795">
                  <c:v>3.0720000000000001E-3</c:v>
                </c:pt>
                <c:pt idx="2796">
                  <c:v>3.0760000000000002E-3</c:v>
                </c:pt>
                <c:pt idx="2797">
                  <c:v>3.0720000000000001E-3</c:v>
                </c:pt>
                <c:pt idx="2798">
                  <c:v>3.0690000000000001E-3</c:v>
                </c:pt>
                <c:pt idx="2799">
                  <c:v>3.0799999999999998E-3</c:v>
                </c:pt>
                <c:pt idx="2800">
                  <c:v>3.0720000000000001E-3</c:v>
                </c:pt>
                <c:pt idx="2801">
                  <c:v>3.0869999999999999E-3</c:v>
                </c:pt>
                <c:pt idx="2802">
                  <c:v>3.0899999999999999E-3</c:v>
                </c:pt>
                <c:pt idx="2803">
                  <c:v>3.0869999999999999E-3</c:v>
                </c:pt>
                <c:pt idx="2804">
                  <c:v>3.0690000000000001E-3</c:v>
                </c:pt>
                <c:pt idx="2805">
                  <c:v>3.0720000000000001E-3</c:v>
                </c:pt>
                <c:pt idx="2806">
                  <c:v>3.0869999999999999E-3</c:v>
                </c:pt>
                <c:pt idx="2807">
                  <c:v>3.0899999999999999E-3</c:v>
                </c:pt>
                <c:pt idx="2808">
                  <c:v>3.0799999999999998E-3</c:v>
                </c:pt>
                <c:pt idx="2809">
                  <c:v>3.0899999999999999E-3</c:v>
                </c:pt>
                <c:pt idx="2810">
                  <c:v>3.0799999999999998E-3</c:v>
                </c:pt>
                <c:pt idx="2811">
                  <c:v>3.0869999999999999E-3</c:v>
                </c:pt>
                <c:pt idx="2812">
                  <c:v>3.0720000000000001E-3</c:v>
                </c:pt>
                <c:pt idx="2813">
                  <c:v>3.0869999999999999E-3</c:v>
                </c:pt>
                <c:pt idx="2814">
                  <c:v>3.0829999999999998E-3</c:v>
                </c:pt>
                <c:pt idx="2815">
                  <c:v>3.0690000000000001E-3</c:v>
                </c:pt>
                <c:pt idx="2816">
                  <c:v>3.0799999999999998E-3</c:v>
                </c:pt>
                <c:pt idx="2817">
                  <c:v>3.094E-3</c:v>
                </c:pt>
                <c:pt idx="2818">
                  <c:v>3.0869999999999999E-3</c:v>
                </c:pt>
                <c:pt idx="2819">
                  <c:v>3.0869999999999999E-3</c:v>
                </c:pt>
                <c:pt idx="2820">
                  <c:v>3.0899999999999999E-3</c:v>
                </c:pt>
                <c:pt idx="2821">
                  <c:v>3.0829999999999998E-3</c:v>
                </c:pt>
                <c:pt idx="2822">
                  <c:v>3.094E-3</c:v>
                </c:pt>
                <c:pt idx="2823">
                  <c:v>3.094E-3</c:v>
                </c:pt>
                <c:pt idx="2824">
                  <c:v>3.094E-3</c:v>
                </c:pt>
                <c:pt idx="2825">
                  <c:v>3.0869999999999999E-3</c:v>
                </c:pt>
                <c:pt idx="2826">
                  <c:v>3.1020000000000002E-3</c:v>
                </c:pt>
                <c:pt idx="2827">
                  <c:v>3.0869999999999999E-3</c:v>
                </c:pt>
                <c:pt idx="2828">
                  <c:v>3.0899999999999999E-3</c:v>
                </c:pt>
                <c:pt idx="2829">
                  <c:v>3.0899999999999999E-3</c:v>
                </c:pt>
                <c:pt idx="2830">
                  <c:v>3.0980000000000001E-3</c:v>
                </c:pt>
                <c:pt idx="2831">
                  <c:v>3.094E-3</c:v>
                </c:pt>
                <c:pt idx="2832">
                  <c:v>3.0980000000000001E-3</c:v>
                </c:pt>
                <c:pt idx="2833">
                  <c:v>3.0869999999999999E-3</c:v>
                </c:pt>
                <c:pt idx="2834">
                  <c:v>3.0720000000000001E-3</c:v>
                </c:pt>
                <c:pt idx="2835">
                  <c:v>3.0829999999999998E-3</c:v>
                </c:pt>
                <c:pt idx="2836">
                  <c:v>3.1020000000000002E-3</c:v>
                </c:pt>
                <c:pt idx="2837">
                  <c:v>3.0829999999999998E-3</c:v>
                </c:pt>
                <c:pt idx="2838">
                  <c:v>3.1050000000000001E-3</c:v>
                </c:pt>
                <c:pt idx="2839">
                  <c:v>3.0899999999999999E-3</c:v>
                </c:pt>
                <c:pt idx="2840">
                  <c:v>3.1050000000000001E-3</c:v>
                </c:pt>
                <c:pt idx="2841">
                  <c:v>3.0980000000000001E-3</c:v>
                </c:pt>
                <c:pt idx="2842">
                  <c:v>3.0980000000000001E-3</c:v>
                </c:pt>
                <c:pt idx="2843">
                  <c:v>3.0899999999999999E-3</c:v>
                </c:pt>
                <c:pt idx="2844">
                  <c:v>3.1020000000000002E-3</c:v>
                </c:pt>
                <c:pt idx="2845">
                  <c:v>3.1050000000000001E-3</c:v>
                </c:pt>
                <c:pt idx="2846">
                  <c:v>3.0799999999999998E-3</c:v>
                </c:pt>
                <c:pt idx="2847">
                  <c:v>3.0760000000000002E-3</c:v>
                </c:pt>
                <c:pt idx="2848">
                  <c:v>3.0720000000000001E-3</c:v>
                </c:pt>
                <c:pt idx="2849">
                  <c:v>3.1129999999999999E-3</c:v>
                </c:pt>
                <c:pt idx="2850">
                  <c:v>3.094E-3</c:v>
                </c:pt>
                <c:pt idx="2851">
                  <c:v>3.0980000000000001E-3</c:v>
                </c:pt>
                <c:pt idx="2852">
                  <c:v>3.094E-3</c:v>
                </c:pt>
                <c:pt idx="2853">
                  <c:v>3.0760000000000002E-3</c:v>
                </c:pt>
                <c:pt idx="2854">
                  <c:v>3.0980000000000001E-3</c:v>
                </c:pt>
                <c:pt idx="2855">
                  <c:v>3.0799999999999998E-3</c:v>
                </c:pt>
                <c:pt idx="2856">
                  <c:v>3.0720000000000001E-3</c:v>
                </c:pt>
                <c:pt idx="2857">
                  <c:v>3.0760000000000002E-3</c:v>
                </c:pt>
                <c:pt idx="2858">
                  <c:v>3.0829999999999998E-3</c:v>
                </c:pt>
                <c:pt idx="2859">
                  <c:v>3.1050000000000001E-3</c:v>
                </c:pt>
                <c:pt idx="2860">
                  <c:v>3.0980000000000001E-3</c:v>
                </c:pt>
                <c:pt idx="2861">
                  <c:v>3.0799999999999998E-3</c:v>
                </c:pt>
                <c:pt idx="2862">
                  <c:v>3.094E-3</c:v>
                </c:pt>
                <c:pt idx="2863">
                  <c:v>3.0869999999999999E-3</c:v>
                </c:pt>
                <c:pt idx="2864">
                  <c:v>3.094E-3</c:v>
                </c:pt>
                <c:pt idx="2865">
                  <c:v>3.0100000000000001E-3</c:v>
                </c:pt>
                <c:pt idx="2866">
                  <c:v>3.0170000000000002E-3</c:v>
                </c:pt>
                <c:pt idx="2867">
                  <c:v>3.0209999999999998E-3</c:v>
                </c:pt>
                <c:pt idx="2868">
                  <c:v>3.006E-3</c:v>
                </c:pt>
                <c:pt idx="2869">
                  <c:v>3.0170000000000002E-3</c:v>
                </c:pt>
                <c:pt idx="2870">
                  <c:v>3.003E-3</c:v>
                </c:pt>
                <c:pt idx="2871">
                  <c:v>3.039E-3</c:v>
                </c:pt>
                <c:pt idx="2872">
                  <c:v>2.996E-3</c:v>
                </c:pt>
                <c:pt idx="2873">
                  <c:v>3.0249999999999999E-3</c:v>
                </c:pt>
                <c:pt idx="2874">
                  <c:v>3.0140000000000002E-3</c:v>
                </c:pt>
                <c:pt idx="2875">
                  <c:v>3.0140000000000002E-3</c:v>
                </c:pt>
                <c:pt idx="2876">
                  <c:v>3.003E-3</c:v>
                </c:pt>
                <c:pt idx="2877">
                  <c:v>3.003E-3</c:v>
                </c:pt>
                <c:pt idx="2878">
                  <c:v>3.003E-3</c:v>
                </c:pt>
                <c:pt idx="2879">
                  <c:v>3.0100000000000001E-3</c:v>
                </c:pt>
                <c:pt idx="2880">
                  <c:v>3.0100000000000001E-3</c:v>
                </c:pt>
                <c:pt idx="2881">
                  <c:v>3.006E-3</c:v>
                </c:pt>
                <c:pt idx="2882">
                  <c:v>3.006E-3</c:v>
                </c:pt>
                <c:pt idx="2883">
                  <c:v>3.0170000000000002E-3</c:v>
                </c:pt>
                <c:pt idx="2884">
                  <c:v>3.0140000000000002E-3</c:v>
                </c:pt>
                <c:pt idx="2885">
                  <c:v>3.0100000000000001E-3</c:v>
                </c:pt>
                <c:pt idx="2886">
                  <c:v>3.003E-3</c:v>
                </c:pt>
                <c:pt idx="2887">
                  <c:v>2.9989999999999999E-3</c:v>
                </c:pt>
                <c:pt idx="2888">
                  <c:v>3.003E-3</c:v>
                </c:pt>
                <c:pt idx="2889">
                  <c:v>3.003E-3</c:v>
                </c:pt>
                <c:pt idx="2890">
                  <c:v>3.0140000000000002E-3</c:v>
                </c:pt>
                <c:pt idx="2891">
                  <c:v>3.006E-3</c:v>
                </c:pt>
                <c:pt idx="2892">
                  <c:v>3.003E-3</c:v>
                </c:pt>
                <c:pt idx="2893">
                  <c:v>3.003E-3</c:v>
                </c:pt>
                <c:pt idx="2894">
                  <c:v>2.9919999999999999E-3</c:v>
                </c:pt>
                <c:pt idx="2895">
                  <c:v>2.9989999999999999E-3</c:v>
                </c:pt>
                <c:pt idx="2896">
                  <c:v>3.006E-3</c:v>
                </c:pt>
                <c:pt idx="2897">
                  <c:v>3.006E-3</c:v>
                </c:pt>
                <c:pt idx="2898">
                  <c:v>3.0140000000000002E-3</c:v>
                </c:pt>
                <c:pt idx="2899">
                  <c:v>3.006E-3</c:v>
                </c:pt>
                <c:pt idx="2900">
                  <c:v>3.003E-3</c:v>
                </c:pt>
                <c:pt idx="2901">
                  <c:v>3.0100000000000001E-3</c:v>
                </c:pt>
                <c:pt idx="2902">
                  <c:v>3.0249999999999999E-3</c:v>
                </c:pt>
                <c:pt idx="2903">
                  <c:v>3.006E-3</c:v>
                </c:pt>
                <c:pt idx="2904">
                  <c:v>3.006E-3</c:v>
                </c:pt>
                <c:pt idx="2905">
                  <c:v>3.006E-3</c:v>
                </c:pt>
                <c:pt idx="2906">
                  <c:v>3.006E-3</c:v>
                </c:pt>
                <c:pt idx="2907">
                  <c:v>3.0170000000000002E-3</c:v>
                </c:pt>
                <c:pt idx="2908">
                  <c:v>3.006E-3</c:v>
                </c:pt>
                <c:pt idx="2909">
                  <c:v>3.006E-3</c:v>
                </c:pt>
                <c:pt idx="2910">
                  <c:v>3.003E-3</c:v>
                </c:pt>
                <c:pt idx="2911">
                  <c:v>2.9989999999999999E-3</c:v>
                </c:pt>
                <c:pt idx="2912">
                  <c:v>3.006E-3</c:v>
                </c:pt>
                <c:pt idx="2913">
                  <c:v>2.9919999999999999E-3</c:v>
                </c:pt>
                <c:pt idx="2914">
                  <c:v>2.996E-3</c:v>
                </c:pt>
                <c:pt idx="2915">
                  <c:v>2.996E-3</c:v>
                </c:pt>
                <c:pt idx="2916">
                  <c:v>3.0100000000000001E-3</c:v>
                </c:pt>
                <c:pt idx="2917">
                  <c:v>3.003E-3</c:v>
                </c:pt>
                <c:pt idx="2918">
                  <c:v>3.003E-3</c:v>
                </c:pt>
                <c:pt idx="2919">
                  <c:v>2.996E-3</c:v>
                </c:pt>
                <c:pt idx="2920">
                  <c:v>3.006E-3</c:v>
                </c:pt>
                <c:pt idx="2921">
                  <c:v>3.006E-3</c:v>
                </c:pt>
                <c:pt idx="2922">
                  <c:v>2.9989999999999999E-3</c:v>
                </c:pt>
                <c:pt idx="2923">
                  <c:v>3.003E-3</c:v>
                </c:pt>
                <c:pt idx="2924">
                  <c:v>3.0140000000000002E-3</c:v>
                </c:pt>
                <c:pt idx="2925">
                  <c:v>3.006E-3</c:v>
                </c:pt>
                <c:pt idx="2926">
                  <c:v>3.0170000000000002E-3</c:v>
                </c:pt>
                <c:pt idx="2927">
                  <c:v>3.006E-3</c:v>
                </c:pt>
                <c:pt idx="2928">
                  <c:v>2.9989999999999999E-3</c:v>
                </c:pt>
                <c:pt idx="2929">
                  <c:v>3.003E-3</c:v>
                </c:pt>
                <c:pt idx="2930">
                  <c:v>3.003E-3</c:v>
                </c:pt>
                <c:pt idx="2931">
                  <c:v>3.003E-3</c:v>
                </c:pt>
                <c:pt idx="2932">
                  <c:v>3.006E-3</c:v>
                </c:pt>
                <c:pt idx="2933">
                  <c:v>2.9989999999999999E-3</c:v>
                </c:pt>
                <c:pt idx="2934">
                  <c:v>3.0100000000000001E-3</c:v>
                </c:pt>
                <c:pt idx="2935">
                  <c:v>3.006E-3</c:v>
                </c:pt>
                <c:pt idx="2936">
                  <c:v>3.006E-3</c:v>
                </c:pt>
                <c:pt idx="2937">
                  <c:v>3.003E-3</c:v>
                </c:pt>
                <c:pt idx="2938">
                  <c:v>3.006E-3</c:v>
                </c:pt>
                <c:pt idx="2939">
                  <c:v>3.003E-3</c:v>
                </c:pt>
                <c:pt idx="2940">
                  <c:v>3.0170000000000002E-3</c:v>
                </c:pt>
                <c:pt idx="2941">
                  <c:v>3.003E-3</c:v>
                </c:pt>
                <c:pt idx="2942">
                  <c:v>3.032E-3</c:v>
                </c:pt>
                <c:pt idx="2943">
                  <c:v>3.0209999999999998E-3</c:v>
                </c:pt>
                <c:pt idx="2944">
                  <c:v>3.0249999999999999E-3</c:v>
                </c:pt>
                <c:pt idx="2945">
                  <c:v>2.9989999999999999E-3</c:v>
                </c:pt>
                <c:pt idx="2946">
                  <c:v>3.003E-3</c:v>
                </c:pt>
                <c:pt idx="2947">
                  <c:v>3.0140000000000002E-3</c:v>
                </c:pt>
                <c:pt idx="2948">
                  <c:v>3.0170000000000002E-3</c:v>
                </c:pt>
                <c:pt idx="2949">
                  <c:v>3.0100000000000001E-3</c:v>
                </c:pt>
                <c:pt idx="2950">
                  <c:v>3.032E-3</c:v>
                </c:pt>
                <c:pt idx="2951">
                  <c:v>3.0100000000000001E-3</c:v>
                </c:pt>
                <c:pt idx="2952">
                  <c:v>2.9989999999999999E-3</c:v>
                </c:pt>
                <c:pt idx="2953">
                  <c:v>3.0140000000000002E-3</c:v>
                </c:pt>
                <c:pt idx="2954">
                  <c:v>3.0100000000000001E-3</c:v>
                </c:pt>
                <c:pt idx="2955">
                  <c:v>3.006E-3</c:v>
                </c:pt>
                <c:pt idx="2956">
                  <c:v>3.0140000000000002E-3</c:v>
                </c:pt>
                <c:pt idx="2957">
                  <c:v>2.9989999999999999E-3</c:v>
                </c:pt>
                <c:pt idx="2958">
                  <c:v>3.006E-3</c:v>
                </c:pt>
                <c:pt idx="2959">
                  <c:v>3.006E-3</c:v>
                </c:pt>
                <c:pt idx="2960">
                  <c:v>2.996E-3</c:v>
                </c:pt>
                <c:pt idx="2961">
                  <c:v>2.9880000000000002E-3</c:v>
                </c:pt>
                <c:pt idx="2962">
                  <c:v>2.9880000000000002E-3</c:v>
                </c:pt>
                <c:pt idx="2963">
                  <c:v>3.0140000000000002E-3</c:v>
                </c:pt>
                <c:pt idx="2964">
                  <c:v>3.003E-3</c:v>
                </c:pt>
                <c:pt idx="2965">
                  <c:v>2.9880000000000002E-3</c:v>
                </c:pt>
                <c:pt idx="2966">
                  <c:v>3.003E-3</c:v>
                </c:pt>
                <c:pt idx="2967">
                  <c:v>2.9880000000000002E-3</c:v>
                </c:pt>
                <c:pt idx="2968">
                  <c:v>3.0140000000000002E-3</c:v>
                </c:pt>
                <c:pt idx="2969">
                  <c:v>3.006E-3</c:v>
                </c:pt>
                <c:pt idx="2970">
                  <c:v>3.0170000000000002E-3</c:v>
                </c:pt>
                <c:pt idx="2971">
                  <c:v>3.006E-3</c:v>
                </c:pt>
                <c:pt idx="2972">
                  <c:v>3.003E-3</c:v>
                </c:pt>
                <c:pt idx="2973">
                  <c:v>3.0100000000000001E-3</c:v>
                </c:pt>
                <c:pt idx="2974">
                  <c:v>3.0209999999999998E-3</c:v>
                </c:pt>
                <c:pt idx="2975">
                  <c:v>3.006E-3</c:v>
                </c:pt>
                <c:pt idx="2976">
                  <c:v>3.0140000000000002E-3</c:v>
                </c:pt>
                <c:pt idx="2977">
                  <c:v>3.0279999999999999E-3</c:v>
                </c:pt>
                <c:pt idx="2978">
                  <c:v>3.003E-3</c:v>
                </c:pt>
                <c:pt idx="2979">
                  <c:v>3.0100000000000001E-3</c:v>
                </c:pt>
                <c:pt idx="2980">
                  <c:v>2.9989999999999999E-3</c:v>
                </c:pt>
                <c:pt idx="2981">
                  <c:v>3.003E-3</c:v>
                </c:pt>
                <c:pt idx="2982">
                  <c:v>2.9880000000000002E-3</c:v>
                </c:pt>
                <c:pt idx="2983">
                  <c:v>2.9919999999999999E-3</c:v>
                </c:pt>
                <c:pt idx="2984">
                  <c:v>3.0100000000000001E-3</c:v>
                </c:pt>
                <c:pt idx="2985">
                  <c:v>3.006E-3</c:v>
                </c:pt>
                <c:pt idx="2986">
                  <c:v>3.0100000000000001E-3</c:v>
                </c:pt>
                <c:pt idx="2987">
                  <c:v>3.0170000000000002E-3</c:v>
                </c:pt>
                <c:pt idx="2988">
                  <c:v>3.0170000000000002E-3</c:v>
                </c:pt>
                <c:pt idx="2989">
                  <c:v>3.0100000000000001E-3</c:v>
                </c:pt>
                <c:pt idx="2990">
                  <c:v>3.006E-3</c:v>
                </c:pt>
                <c:pt idx="2991">
                  <c:v>3.006E-3</c:v>
                </c:pt>
                <c:pt idx="2992">
                  <c:v>3.006E-3</c:v>
                </c:pt>
                <c:pt idx="2993">
                  <c:v>3.032E-3</c:v>
                </c:pt>
                <c:pt idx="2994">
                  <c:v>3.006E-3</c:v>
                </c:pt>
                <c:pt idx="2995">
                  <c:v>3.0100000000000001E-3</c:v>
                </c:pt>
                <c:pt idx="2996">
                  <c:v>3.0249999999999999E-3</c:v>
                </c:pt>
                <c:pt idx="2997">
                  <c:v>2.996E-3</c:v>
                </c:pt>
                <c:pt idx="2998">
                  <c:v>3.006E-3</c:v>
                </c:pt>
                <c:pt idx="2999">
                  <c:v>3.0100000000000001E-3</c:v>
                </c:pt>
                <c:pt idx="3000">
                  <c:v>3.003E-3</c:v>
                </c:pt>
                <c:pt idx="3001">
                  <c:v>3.003E-3</c:v>
                </c:pt>
                <c:pt idx="3002">
                  <c:v>3.006E-3</c:v>
                </c:pt>
                <c:pt idx="3003">
                  <c:v>2.9919999999999999E-3</c:v>
                </c:pt>
                <c:pt idx="3004">
                  <c:v>2.9989999999999999E-3</c:v>
                </c:pt>
                <c:pt idx="3005">
                  <c:v>3.0100000000000001E-3</c:v>
                </c:pt>
                <c:pt idx="3006">
                  <c:v>3.003E-3</c:v>
                </c:pt>
                <c:pt idx="3007">
                  <c:v>3.006E-3</c:v>
                </c:pt>
                <c:pt idx="3008">
                  <c:v>3.0100000000000001E-3</c:v>
                </c:pt>
                <c:pt idx="3009">
                  <c:v>3.0100000000000001E-3</c:v>
                </c:pt>
                <c:pt idx="3010">
                  <c:v>3.0140000000000002E-3</c:v>
                </c:pt>
                <c:pt idx="3011">
                  <c:v>3.0100000000000001E-3</c:v>
                </c:pt>
                <c:pt idx="3012">
                  <c:v>3.006E-3</c:v>
                </c:pt>
                <c:pt idx="3013">
                  <c:v>2.996E-3</c:v>
                </c:pt>
                <c:pt idx="3014">
                  <c:v>2.9989999999999999E-3</c:v>
                </c:pt>
                <c:pt idx="3015">
                  <c:v>2.9989999999999999E-3</c:v>
                </c:pt>
                <c:pt idx="3016">
                  <c:v>3.006E-3</c:v>
                </c:pt>
                <c:pt idx="3017">
                  <c:v>3.0100000000000001E-3</c:v>
                </c:pt>
                <c:pt idx="3018">
                  <c:v>3.0100000000000001E-3</c:v>
                </c:pt>
                <c:pt idx="3019">
                  <c:v>2.996E-3</c:v>
                </c:pt>
                <c:pt idx="3020">
                  <c:v>2.996E-3</c:v>
                </c:pt>
                <c:pt idx="3021">
                  <c:v>2.996E-3</c:v>
                </c:pt>
                <c:pt idx="3022">
                  <c:v>3.0140000000000002E-3</c:v>
                </c:pt>
                <c:pt idx="3023">
                  <c:v>2.8930000000000002E-3</c:v>
                </c:pt>
                <c:pt idx="3024">
                  <c:v>2.8999999999999998E-3</c:v>
                </c:pt>
                <c:pt idx="3025">
                  <c:v>2.8999999999999998E-3</c:v>
                </c:pt>
                <c:pt idx="3026">
                  <c:v>2.911E-3</c:v>
                </c:pt>
                <c:pt idx="3027">
                  <c:v>2.8860000000000001E-3</c:v>
                </c:pt>
                <c:pt idx="3028">
                  <c:v>2.8860000000000001E-3</c:v>
                </c:pt>
                <c:pt idx="3029">
                  <c:v>2.8999999999999998E-3</c:v>
                </c:pt>
                <c:pt idx="3030">
                  <c:v>2.8830000000000001E-3</c:v>
                </c:pt>
                <c:pt idx="3031">
                  <c:v>2.8999999999999998E-3</c:v>
                </c:pt>
                <c:pt idx="3032">
                  <c:v>2.879E-3</c:v>
                </c:pt>
                <c:pt idx="3033">
                  <c:v>2.8860000000000001E-3</c:v>
                </c:pt>
                <c:pt idx="3034">
                  <c:v>2.8730000000000001E-3</c:v>
                </c:pt>
                <c:pt idx="3035">
                  <c:v>2.8960000000000001E-3</c:v>
                </c:pt>
                <c:pt idx="3036">
                  <c:v>2.8860000000000001E-3</c:v>
                </c:pt>
                <c:pt idx="3037">
                  <c:v>2.8900000000000002E-3</c:v>
                </c:pt>
                <c:pt idx="3038">
                  <c:v>2.8830000000000001E-3</c:v>
                </c:pt>
                <c:pt idx="3039">
                  <c:v>2.879E-3</c:v>
                </c:pt>
                <c:pt idx="3040">
                  <c:v>2.8730000000000001E-3</c:v>
                </c:pt>
                <c:pt idx="3041">
                  <c:v>2.8960000000000001E-3</c:v>
                </c:pt>
                <c:pt idx="3042">
                  <c:v>2.8900000000000002E-3</c:v>
                </c:pt>
                <c:pt idx="3043">
                  <c:v>2.8960000000000001E-3</c:v>
                </c:pt>
                <c:pt idx="3044">
                  <c:v>2.879E-3</c:v>
                </c:pt>
                <c:pt idx="3045">
                  <c:v>2.879E-3</c:v>
                </c:pt>
                <c:pt idx="3046">
                  <c:v>2.8900000000000002E-3</c:v>
                </c:pt>
                <c:pt idx="3047">
                  <c:v>2.8830000000000001E-3</c:v>
                </c:pt>
                <c:pt idx="3048">
                  <c:v>2.879E-3</c:v>
                </c:pt>
                <c:pt idx="3049">
                  <c:v>2.8730000000000001E-3</c:v>
                </c:pt>
                <c:pt idx="3050">
                  <c:v>2.8860000000000001E-3</c:v>
                </c:pt>
                <c:pt idx="3051">
                  <c:v>2.879E-3</c:v>
                </c:pt>
                <c:pt idx="3052">
                  <c:v>2.879E-3</c:v>
                </c:pt>
                <c:pt idx="3053">
                  <c:v>2.8830000000000001E-3</c:v>
                </c:pt>
                <c:pt idx="3054">
                  <c:v>2.8900000000000002E-3</c:v>
                </c:pt>
                <c:pt idx="3055">
                  <c:v>2.9069999999999999E-3</c:v>
                </c:pt>
                <c:pt idx="3056">
                  <c:v>2.8860000000000001E-3</c:v>
                </c:pt>
                <c:pt idx="3057">
                  <c:v>2.8900000000000002E-3</c:v>
                </c:pt>
                <c:pt idx="3058">
                  <c:v>2.8930000000000002E-3</c:v>
                </c:pt>
                <c:pt idx="3059">
                  <c:v>2.879E-3</c:v>
                </c:pt>
                <c:pt idx="3060">
                  <c:v>2.8760000000000001E-3</c:v>
                </c:pt>
                <c:pt idx="3061">
                  <c:v>2.8830000000000001E-3</c:v>
                </c:pt>
                <c:pt idx="3062">
                  <c:v>2.869E-3</c:v>
                </c:pt>
                <c:pt idx="3063">
                  <c:v>2.879E-3</c:v>
                </c:pt>
                <c:pt idx="3064">
                  <c:v>2.8930000000000002E-3</c:v>
                </c:pt>
                <c:pt idx="3065">
                  <c:v>2.869E-3</c:v>
                </c:pt>
                <c:pt idx="3066">
                  <c:v>2.8660000000000001E-3</c:v>
                </c:pt>
                <c:pt idx="3067">
                  <c:v>2.8730000000000001E-3</c:v>
                </c:pt>
                <c:pt idx="3068">
                  <c:v>2.859E-3</c:v>
                </c:pt>
                <c:pt idx="3069">
                  <c:v>2.8760000000000001E-3</c:v>
                </c:pt>
                <c:pt idx="3070">
                  <c:v>2.8660000000000001E-3</c:v>
                </c:pt>
                <c:pt idx="3071">
                  <c:v>2.8730000000000001E-3</c:v>
                </c:pt>
                <c:pt idx="3072">
                  <c:v>2.869E-3</c:v>
                </c:pt>
                <c:pt idx="3073">
                  <c:v>2.8830000000000001E-3</c:v>
                </c:pt>
                <c:pt idx="3074">
                  <c:v>2.8930000000000002E-3</c:v>
                </c:pt>
                <c:pt idx="3075">
                  <c:v>2.879E-3</c:v>
                </c:pt>
                <c:pt idx="3076">
                  <c:v>2.8660000000000001E-3</c:v>
                </c:pt>
                <c:pt idx="3077">
                  <c:v>2.8760000000000001E-3</c:v>
                </c:pt>
                <c:pt idx="3078">
                  <c:v>2.8730000000000001E-3</c:v>
                </c:pt>
                <c:pt idx="3079">
                  <c:v>2.862E-3</c:v>
                </c:pt>
                <c:pt idx="3080">
                  <c:v>2.8830000000000001E-3</c:v>
                </c:pt>
                <c:pt idx="3081">
                  <c:v>2.8660000000000001E-3</c:v>
                </c:pt>
                <c:pt idx="3082">
                  <c:v>2.8760000000000001E-3</c:v>
                </c:pt>
                <c:pt idx="3083">
                  <c:v>2.869E-3</c:v>
                </c:pt>
                <c:pt idx="3084">
                  <c:v>2.879E-3</c:v>
                </c:pt>
                <c:pt idx="3085">
                  <c:v>2.862E-3</c:v>
                </c:pt>
                <c:pt idx="3086">
                  <c:v>2.8660000000000001E-3</c:v>
                </c:pt>
                <c:pt idx="3087">
                  <c:v>2.862E-3</c:v>
                </c:pt>
                <c:pt idx="3088">
                  <c:v>2.869E-3</c:v>
                </c:pt>
                <c:pt idx="3089">
                  <c:v>2.869E-3</c:v>
                </c:pt>
                <c:pt idx="3090">
                  <c:v>2.8549999999999999E-3</c:v>
                </c:pt>
                <c:pt idx="3091">
                  <c:v>2.8660000000000001E-3</c:v>
                </c:pt>
                <c:pt idx="3092">
                  <c:v>2.8760000000000001E-3</c:v>
                </c:pt>
                <c:pt idx="3093">
                  <c:v>2.862E-3</c:v>
                </c:pt>
                <c:pt idx="3094">
                  <c:v>2.8660000000000001E-3</c:v>
                </c:pt>
                <c:pt idx="3095">
                  <c:v>2.8660000000000001E-3</c:v>
                </c:pt>
                <c:pt idx="3096">
                  <c:v>2.8730000000000001E-3</c:v>
                </c:pt>
                <c:pt idx="3097">
                  <c:v>2.8080000000000002E-3</c:v>
                </c:pt>
                <c:pt idx="3098">
                  <c:v>2.8080000000000002E-3</c:v>
                </c:pt>
                <c:pt idx="3099">
                  <c:v>2.8140000000000001E-3</c:v>
                </c:pt>
                <c:pt idx="3100">
                  <c:v>2.8249999999999998E-3</c:v>
                </c:pt>
                <c:pt idx="3101">
                  <c:v>2.8110000000000001E-3</c:v>
                </c:pt>
                <c:pt idx="3102">
                  <c:v>2.8110000000000001E-3</c:v>
                </c:pt>
                <c:pt idx="3103">
                  <c:v>2.8140000000000001E-3</c:v>
                </c:pt>
                <c:pt idx="3104">
                  <c:v>2.8279999999999998E-3</c:v>
                </c:pt>
                <c:pt idx="3105">
                  <c:v>2.8140000000000001E-3</c:v>
                </c:pt>
                <c:pt idx="3106">
                  <c:v>2.8319999999999999E-3</c:v>
                </c:pt>
                <c:pt idx="3107">
                  <c:v>2.8279999999999998E-3</c:v>
                </c:pt>
                <c:pt idx="3108">
                  <c:v>2.8210000000000002E-3</c:v>
                </c:pt>
                <c:pt idx="3109">
                  <c:v>2.8080000000000002E-3</c:v>
                </c:pt>
                <c:pt idx="3110">
                  <c:v>2.8349999999999998E-3</c:v>
                </c:pt>
                <c:pt idx="3111">
                  <c:v>2.8279999999999998E-3</c:v>
                </c:pt>
                <c:pt idx="3112">
                  <c:v>2.8279999999999998E-3</c:v>
                </c:pt>
                <c:pt idx="3113">
                  <c:v>2.8279999999999998E-3</c:v>
                </c:pt>
                <c:pt idx="3114">
                  <c:v>2.8140000000000001E-3</c:v>
                </c:pt>
                <c:pt idx="3115">
                  <c:v>2.8249999999999998E-3</c:v>
                </c:pt>
                <c:pt idx="3116">
                  <c:v>2.8319999999999999E-3</c:v>
                </c:pt>
                <c:pt idx="3117">
                  <c:v>2.8210000000000002E-3</c:v>
                </c:pt>
                <c:pt idx="3118">
                  <c:v>2.8210000000000002E-3</c:v>
                </c:pt>
                <c:pt idx="3119">
                  <c:v>2.8180000000000002E-3</c:v>
                </c:pt>
                <c:pt idx="3120">
                  <c:v>2.8379999999999998E-3</c:v>
                </c:pt>
                <c:pt idx="3121">
                  <c:v>2.8210000000000002E-3</c:v>
                </c:pt>
                <c:pt idx="3122">
                  <c:v>2.8349999999999998E-3</c:v>
                </c:pt>
                <c:pt idx="3123">
                  <c:v>2.8279999999999998E-3</c:v>
                </c:pt>
                <c:pt idx="3124">
                  <c:v>2.8180000000000002E-3</c:v>
                </c:pt>
                <c:pt idx="3125">
                  <c:v>2.8249999999999998E-3</c:v>
                </c:pt>
                <c:pt idx="3126">
                  <c:v>2.8249999999999998E-3</c:v>
                </c:pt>
                <c:pt idx="3127">
                  <c:v>2.8319999999999999E-3</c:v>
                </c:pt>
                <c:pt idx="3128">
                  <c:v>2.8319999999999999E-3</c:v>
                </c:pt>
                <c:pt idx="3129">
                  <c:v>2.8319999999999999E-3</c:v>
                </c:pt>
                <c:pt idx="3130">
                  <c:v>2.8279999999999998E-3</c:v>
                </c:pt>
                <c:pt idx="3131">
                  <c:v>2.8210000000000002E-3</c:v>
                </c:pt>
                <c:pt idx="3132">
                  <c:v>2.8140000000000001E-3</c:v>
                </c:pt>
                <c:pt idx="3133">
                  <c:v>2.8140000000000001E-3</c:v>
                </c:pt>
                <c:pt idx="3134">
                  <c:v>2.8279999999999998E-3</c:v>
                </c:pt>
                <c:pt idx="3135">
                  <c:v>2.8279999999999998E-3</c:v>
                </c:pt>
                <c:pt idx="3136">
                  <c:v>2.8349999999999998E-3</c:v>
                </c:pt>
                <c:pt idx="3137">
                  <c:v>2.8249999999999998E-3</c:v>
                </c:pt>
                <c:pt idx="3138">
                  <c:v>2.8349999999999998E-3</c:v>
                </c:pt>
                <c:pt idx="3139">
                  <c:v>2.8349999999999998E-3</c:v>
                </c:pt>
                <c:pt idx="3140">
                  <c:v>2.8379999999999998E-3</c:v>
                </c:pt>
                <c:pt idx="3141">
                  <c:v>2.8349999999999998E-3</c:v>
                </c:pt>
                <c:pt idx="3142">
                  <c:v>2.8519999999999999E-3</c:v>
                </c:pt>
                <c:pt idx="3143">
                  <c:v>2.8379999999999998E-3</c:v>
                </c:pt>
                <c:pt idx="3144">
                  <c:v>2.8379999999999998E-3</c:v>
                </c:pt>
                <c:pt idx="3145">
                  <c:v>2.8379999999999998E-3</c:v>
                </c:pt>
                <c:pt idx="3146">
                  <c:v>2.8419999999999999E-3</c:v>
                </c:pt>
                <c:pt idx="3147">
                  <c:v>2.8349999999999998E-3</c:v>
                </c:pt>
                <c:pt idx="3148">
                  <c:v>2.849E-3</c:v>
                </c:pt>
                <c:pt idx="3149">
                  <c:v>2.8549999999999999E-3</c:v>
                </c:pt>
                <c:pt idx="3150">
                  <c:v>2.8349999999999998E-3</c:v>
                </c:pt>
                <c:pt idx="3151">
                  <c:v>2.8419999999999999E-3</c:v>
                </c:pt>
                <c:pt idx="3152">
                  <c:v>2.859E-3</c:v>
                </c:pt>
                <c:pt idx="3153">
                  <c:v>2.8379999999999998E-3</c:v>
                </c:pt>
                <c:pt idx="3154">
                  <c:v>2.8419999999999999E-3</c:v>
                </c:pt>
                <c:pt idx="3155">
                  <c:v>2.849E-3</c:v>
                </c:pt>
                <c:pt idx="3156">
                  <c:v>2.8449999999999999E-3</c:v>
                </c:pt>
                <c:pt idx="3157">
                  <c:v>2.859E-3</c:v>
                </c:pt>
                <c:pt idx="3158">
                  <c:v>2.8449999999999999E-3</c:v>
                </c:pt>
                <c:pt idx="3159">
                  <c:v>2.8379999999999998E-3</c:v>
                </c:pt>
                <c:pt idx="3160">
                  <c:v>2.859E-3</c:v>
                </c:pt>
                <c:pt idx="3161">
                  <c:v>2.8349999999999998E-3</c:v>
                </c:pt>
                <c:pt idx="3162">
                  <c:v>2.859E-3</c:v>
                </c:pt>
                <c:pt idx="3163">
                  <c:v>2.8419999999999999E-3</c:v>
                </c:pt>
                <c:pt idx="3164">
                  <c:v>2.8419999999999999E-3</c:v>
                </c:pt>
                <c:pt idx="3165">
                  <c:v>2.8379999999999998E-3</c:v>
                </c:pt>
                <c:pt idx="3166">
                  <c:v>2.8449999999999999E-3</c:v>
                </c:pt>
                <c:pt idx="3167">
                  <c:v>2.8419999999999999E-3</c:v>
                </c:pt>
                <c:pt idx="3168">
                  <c:v>2.8349999999999998E-3</c:v>
                </c:pt>
                <c:pt idx="3169">
                  <c:v>2.8379999999999998E-3</c:v>
                </c:pt>
                <c:pt idx="3170">
                  <c:v>2.8519999999999999E-3</c:v>
                </c:pt>
                <c:pt idx="3171">
                  <c:v>2.8379999999999998E-3</c:v>
                </c:pt>
                <c:pt idx="3172">
                  <c:v>2.8449999999999999E-3</c:v>
                </c:pt>
                <c:pt idx="3173">
                  <c:v>2.862E-3</c:v>
                </c:pt>
                <c:pt idx="3174">
                  <c:v>2.8349999999999998E-3</c:v>
                </c:pt>
                <c:pt idx="3175">
                  <c:v>2.8419999999999999E-3</c:v>
                </c:pt>
                <c:pt idx="3176">
                  <c:v>2.8419999999999999E-3</c:v>
                </c:pt>
                <c:pt idx="3177">
                  <c:v>2.8519999999999999E-3</c:v>
                </c:pt>
                <c:pt idx="3178">
                  <c:v>2.862E-3</c:v>
                </c:pt>
                <c:pt idx="3179">
                  <c:v>2.859E-3</c:v>
                </c:pt>
                <c:pt idx="3180">
                  <c:v>2.8549999999999999E-3</c:v>
                </c:pt>
                <c:pt idx="3181">
                  <c:v>2.8519999999999999E-3</c:v>
                </c:pt>
                <c:pt idx="3182">
                  <c:v>2.862E-3</c:v>
                </c:pt>
                <c:pt idx="3183">
                  <c:v>2.849E-3</c:v>
                </c:pt>
                <c:pt idx="3184">
                  <c:v>2.869E-3</c:v>
                </c:pt>
                <c:pt idx="3185">
                  <c:v>2.859E-3</c:v>
                </c:pt>
                <c:pt idx="3186">
                  <c:v>2.8549999999999999E-3</c:v>
                </c:pt>
                <c:pt idx="3187">
                  <c:v>2.8730000000000001E-3</c:v>
                </c:pt>
                <c:pt idx="3188">
                  <c:v>2.8760000000000001E-3</c:v>
                </c:pt>
                <c:pt idx="3189">
                  <c:v>2.8660000000000001E-3</c:v>
                </c:pt>
                <c:pt idx="3190">
                  <c:v>2.862E-3</c:v>
                </c:pt>
                <c:pt idx="3191">
                  <c:v>2.8660000000000001E-3</c:v>
                </c:pt>
                <c:pt idx="3192">
                  <c:v>2.879E-3</c:v>
                </c:pt>
                <c:pt idx="3193">
                  <c:v>2.879E-3</c:v>
                </c:pt>
                <c:pt idx="3194">
                  <c:v>2.8660000000000001E-3</c:v>
                </c:pt>
                <c:pt idx="3195">
                  <c:v>2.869E-3</c:v>
                </c:pt>
                <c:pt idx="3196">
                  <c:v>2.8660000000000001E-3</c:v>
                </c:pt>
                <c:pt idx="3197">
                  <c:v>2.862E-3</c:v>
                </c:pt>
                <c:pt idx="3198">
                  <c:v>2.879E-3</c:v>
                </c:pt>
                <c:pt idx="3199">
                  <c:v>2.8830000000000001E-3</c:v>
                </c:pt>
                <c:pt idx="3200">
                  <c:v>2.879E-3</c:v>
                </c:pt>
                <c:pt idx="3201">
                  <c:v>2.8730000000000001E-3</c:v>
                </c:pt>
                <c:pt idx="3202">
                  <c:v>2.8860000000000001E-3</c:v>
                </c:pt>
                <c:pt idx="3203">
                  <c:v>2.8760000000000001E-3</c:v>
                </c:pt>
                <c:pt idx="3204">
                  <c:v>2.8960000000000001E-3</c:v>
                </c:pt>
                <c:pt idx="3205">
                  <c:v>2.8999999999999998E-3</c:v>
                </c:pt>
                <c:pt idx="3206">
                  <c:v>2.8900000000000002E-3</c:v>
                </c:pt>
                <c:pt idx="3207">
                  <c:v>2.8960000000000001E-3</c:v>
                </c:pt>
                <c:pt idx="3208">
                  <c:v>2.9030000000000002E-3</c:v>
                </c:pt>
                <c:pt idx="3209">
                  <c:v>2.9250000000000001E-3</c:v>
                </c:pt>
                <c:pt idx="3210">
                  <c:v>2.9139999999999999E-3</c:v>
                </c:pt>
                <c:pt idx="3211">
                  <c:v>2.921E-3</c:v>
                </c:pt>
                <c:pt idx="3212">
                  <c:v>2.921E-3</c:v>
                </c:pt>
                <c:pt idx="3213">
                  <c:v>2.911E-3</c:v>
                </c:pt>
                <c:pt idx="3214">
                  <c:v>2.9350000000000001E-3</c:v>
                </c:pt>
                <c:pt idx="3215">
                  <c:v>2.928E-3</c:v>
                </c:pt>
                <c:pt idx="3216">
                  <c:v>2.9350000000000001E-3</c:v>
                </c:pt>
                <c:pt idx="3217">
                  <c:v>2.9420000000000002E-3</c:v>
                </c:pt>
                <c:pt idx="3218">
                  <c:v>2.921E-3</c:v>
                </c:pt>
                <c:pt idx="3219">
                  <c:v>2.918E-3</c:v>
                </c:pt>
                <c:pt idx="3220">
                  <c:v>2.9250000000000001E-3</c:v>
                </c:pt>
                <c:pt idx="3221">
                  <c:v>2.921E-3</c:v>
                </c:pt>
                <c:pt idx="3222">
                  <c:v>2.9250000000000001E-3</c:v>
                </c:pt>
                <c:pt idx="3223">
                  <c:v>2.9250000000000001E-3</c:v>
                </c:pt>
                <c:pt idx="3224">
                  <c:v>2.9390000000000002E-3</c:v>
                </c:pt>
                <c:pt idx="3225">
                  <c:v>2.9420000000000002E-3</c:v>
                </c:pt>
                <c:pt idx="3226">
                  <c:v>2.9420000000000002E-3</c:v>
                </c:pt>
                <c:pt idx="3227">
                  <c:v>2.9320000000000001E-3</c:v>
                </c:pt>
                <c:pt idx="3228">
                  <c:v>2.9459999999999998E-3</c:v>
                </c:pt>
                <c:pt idx="3229">
                  <c:v>2.8319999999999999E-3</c:v>
                </c:pt>
                <c:pt idx="3230">
                  <c:v>2.8349999999999998E-3</c:v>
                </c:pt>
                <c:pt idx="3231">
                  <c:v>2.862E-3</c:v>
                </c:pt>
                <c:pt idx="3232">
                  <c:v>2.8660000000000001E-3</c:v>
                </c:pt>
                <c:pt idx="3233">
                  <c:v>2.9139999999999999E-3</c:v>
                </c:pt>
                <c:pt idx="3234">
                  <c:v>2.9420000000000002E-3</c:v>
                </c:pt>
                <c:pt idx="3235">
                  <c:v>2.918E-3</c:v>
                </c:pt>
                <c:pt idx="3236">
                  <c:v>2.9139999999999999E-3</c:v>
                </c:pt>
                <c:pt idx="3237">
                  <c:v>2.918E-3</c:v>
                </c:pt>
                <c:pt idx="3238">
                  <c:v>2.9420000000000002E-3</c:v>
                </c:pt>
                <c:pt idx="3239">
                  <c:v>2.9390000000000002E-3</c:v>
                </c:pt>
                <c:pt idx="3240">
                  <c:v>2.9250000000000001E-3</c:v>
                </c:pt>
                <c:pt idx="3241">
                  <c:v>2.9250000000000001E-3</c:v>
                </c:pt>
                <c:pt idx="3242">
                  <c:v>2.9350000000000001E-3</c:v>
                </c:pt>
                <c:pt idx="3243">
                  <c:v>2.9390000000000002E-3</c:v>
                </c:pt>
                <c:pt idx="3244">
                  <c:v>2.9390000000000002E-3</c:v>
                </c:pt>
                <c:pt idx="3245">
                  <c:v>2.9459999999999998E-3</c:v>
                </c:pt>
                <c:pt idx="3246">
                  <c:v>2.9320000000000001E-3</c:v>
                </c:pt>
                <c:pt idx="3247">
                  <c:v>2.9320000000000001E-3</c:v>
                </c:pt>
                <c:pt idx="3248">
                  <c:v>2.9390000000000002E-3</c:v>
                </c:pt>
                <c:pt idx="3249">
                  <c:v>2.9459999999999998E-3</c:v>
                </c:pt>
                <c:pt idx="3250">
                  <c:v>2.9529999999999999E-3</c:v>
                </c:pt>
                <c:pt idx="3251">
                  <c:v>2.96E-3</c:v>
                </c:pt>
                <c:pt idx="3252">
                  <c:v>2.957E-3</c:v>
                </c:pt>
                <c:pt idx="3253">
                  <c:v>2.9489999999999998E-3</c:v>
                </c:pt>
                <c:pt idx="3254">
                  <c:v>2.9489999999999998E-3</c:v>
                </c:pt>
                <c:pt idx="3255">
                  <c:v>2.9350000000000001E-3</c:v>
                </c:pt>
                <c:pt idx="3256">
                  <c:v>2.9320000000000001E-3</c:v>
                </c:pt>
                <c:pt idx="3257">
                  <c:v>2.9489999999999998E-3</c:v>
                </c:pt>
                <c:pt idx="3258">
                  <c:v>2.9529999999999999E-3</c:v>
                </c:pt>
                <c:pt idx="3259">
                  <c:v>2.96E-3</c:v>
                </c:pt>
                <c:pt idx="3260">
                  <c:v>2.9489999999999998E-3</c:v>
                </c:pt>
                <c:pt idx="3261">
                  <c:v>2.9420000000000002E-3</c:v>
                </c:pt>
                <c:pt idx="3262">
                  <c:v>2.9420000000000002E-3</c:v>
                </c:pt>
                <c:pt idx="3263">
                  <c:v>2.9350000000000001E-3</c:v>
                </c:pt>
                <c:pt idx="3264">
                  <c:v>2.9459999999999998E-3</c:v>
                </c:pt>
                <c:pt idx="3265">
                  <c:v>2.9459999999999998E-3</c:v>
                </c:pt>
                <c:pt idx="3266">
                  <c:v>2.9489999999999998E-3</c:v>
                </c:pt>
                <c:pt idx="3267">
                  <c:v>2.9420000000000002E-3</c:v>
                </c:pt>
                <c:pt idx="3268">
                  <c:v>2.9489999999999998E-3</c:v>
                </c:pt>
                <c:pt idx="3269">
                  <c:v>2.9529999999999999E-3</c:v>
                </c:pt>
                <c:pt idx="3270">
                  <c:v>2.9459999999999998E-3</c:v>
                </c:pt>
                <c:pt idx="3271">
                  <c:v>2.967E-3</c:v>
                </c:pt>
                <c:pt idx="3272">
                  <c:v>2.9529999999999999E-3</c:v>
                </c:pt>
                <c:pt idx="3273">
                  <c:v>2.9529999999999999E-3</c:v>
                </c:pt>
                <c:pt idx="3274">
                  <c:v>2.9529999999999999E-3</c:v>
                </c:pt>
                <c:pt idx="3275">
                  <c:v>2.957E-3</c:v>
                </c:pt>
                <c:pt idx="3276">
                  <c:v>2.9489999999999998E-3</c:v>
                </c:pt>
                <c:pt idx="3277">
                  <c:v>2.9640000000000001E-3</c:v>
                </c:pt>
                <c:pt idx="3278">
                  <c:v>2.96E-3</c:v>
                </c:pt>
                <c:pt idx="3279">
                  <c:v>2.967E-3</c:v>
                </c:pt>
                <c:pt idx="3280">
                  <c:v>2.9489999999999998E-3</c:v>
                </c:pt>
                <c:pt idx="3281">
                  <c:v>2.9489999999999998E-3</c:v>
                </c:pt>
                <c:pt idx="3282">
                  <c:v>2.957E-3</c:v>
                </c:pt>
                <c:pt idx="3283">
                  <c:v>2.9489999999999998E-3</c:v>
                </c:pt>
                <c:pt idx="3284">
                  <c:v>2.9489999999999998E-3</c:v>
                </c:pt>
                <c:pt idx="3285">
                  <c:v>2.9320000000000001E-3</c:v>
                </c:pt>
                <c:pt idx="3286">
                  <c:v>2.9320000000000001E-3</c:v>
                </c:pt>
                <c:pt idx="3287">
                  <c:v>2.8249999999999998E-3</c:v>
                </c:pt>
                <c:pt idx="3288">
                  <c:v>2.8040000000000001E-3</c:v>
                </c:pt>
                <c:pt idx="3289">
                  <c:v>2.8140000000000001E-3</c:v>
                </c:pt>
                <c:pt idx="3290">
                  <c:v>2.8010000000000001E-3</c:v>
                </c:pt>
                <c:pt idx="3291">
                  <c:v>2.7910000000000001E-3</c:v>
                </c:pt>
                <c:pt idx="3292">
                  <c:v>2.7910000000000001E-3</c:v>
                </c:pt>
                <c:pt idx="3293">
                  <c:v>2.797E-3</c:v>
                </c:pt>
                <c:pt idx="3294">
                  <c:v>2.8110000000000001E-3</c:v>
                </c:pt>
                <c:pt idx="3295">
                  <c:v>2.8080000000000002E-3</c:v>
                </c:pt>
                <c:pt idx="3296">
                  <c:v>2.7910000000000001E-3</c:v>
                </c:pt>
                <c:pt idx="3297">
                  <c:v>2.7910000000000001E-3</c:v>
                </c:pt>
                <c:pt idx="3298">
                  <c:v>2.8040000000000001E-3</c:v>
                </c:pt>
                <c:pt idx="3299">
                  <c:v>2.784E-3</c:v>
                </c:pt>
                <c:pt idx="3300">
                  <c:v>2.8080000000000002E-3</c:v>
                </c:pt>
                <c:pt idx="3301">
                  <c:v>2.764E-3</c:v>
                </c:pt>
                <c:pt idx="3302">
                  <c:v>2.7539999999999999E-3</c:v>
                </c:pt>
                <c:pt idx="3303">
                  <c:v>2.7780000000000001E-3</c:v>
                </c:pt>
                <c:pt idx="3304">
                  <c:v>2.7309999999999999E-3</c:v>
                </c:pt>
                <c:pt idx="3305">
                  <c:v>2.7439999999999999E-3</c:v>
                </c:pt>
                <c:pt idx="3306">
                  <c:v>2.735E-3</c:v>
                </c:pt>
                <c:pt idx="3307">
                  <c:v>2.751E-3</c:v>
                </c:pt>
                <c:pt idx="3308">
                  <c:v>2.748E-3</c:v>
                </c:pt>
                <c:pt idx="3309">
                  <c:v>2.774E-3</c:v>
                </c:pt>
                <c:pt idx="3310">
                  <c:v>2.771E-3</c:v>
                </c:pt>
                <c:pt idx="3311">
                  <c:v>2.761E-3</c:v>
                </c:pt>
                <c:pt idx="3312">
                  <c:v>2.7780000000000001E-3</c:v>
                </c:pt>
                <c:pt idx="3313">
                  <c:v>2.7409999999999999E-3</c:v>
                </c:pt>
                <c:pt idx="3314">
                  <c:v>2.764E-3</c:v>
                </c:pt>
                <c:pt idx="3315">
                  <c:v>2.758E-3</c:v>
                </c:pt>
                <c:pt idx="3316">
                  <c:v>2.764E-3</c:v>
                </c:pt>
                <c:pt idx="3317">
                  <c:v>2.771E-3</c:v>
                </c:pt>
                <c:pt idx="3318">
                  <c:v>2.7309999999999999E-3</c:v>
                </c:pt>
                <c:pt idx="3319">
                  <c:v>2.725E-3</c:v>
                </c:pt>
                <c:pt idx="3320">
                  <c:v>2.725E-3</c:v>
                </c:pt>
                <c:pt idx="3321">
                  <c:v>2.7439999999999999E-3</c:v>
                </c:pt>
                <c:pt idx="3322">
                  <c:v>2.7539999999999999E-3</c:v>
                </c:pt>
                <c:pt idx="3323">
                  <c:v>2.751E-3</c:v>
                </c:pt>
                <c:pt idx="3324">
                  <c:v>2.748E-3</c:v>
                </c:pt>
                <c:pt idx="3325">
                  <c:v>2.7780000000000001E-3</c:v>
                </c:pt>
                <c:pt idx="3326">
                  <c:v>2.761E-3</c:v>
                </c:pt>
                <c:pt idx="3327">
                  <c:v>2.784E-3</c:v>
                </c:pt>
                <c:pt idx="3328">
                  <c:v>2.7810000000000001E-3</c:v>
                </c:pt>
                <c:pt idx="3329">
                  <c:v>2.8110000000000001E-3</c:v>
                </c:pt>
                <c:pt idx="3330">
                  <c:v>2.8080000000000002E-3</c:v>
                </c:pt>
                <c:pt idx="3331">
                  <c:v>2.8379999999999998E-3</c:v>
                </c:pt>
                <c:pt idx="3332">
                  <c:v>2.869E-3</c:v>
                </c:pt>
                <c:pt idx="3333">
                  <c:v>2.849E-3</c:v>
                </c:pt>
                <c:pt idx="3334">
                  <c:v>2.8419999999999999E-3</c:v>
                </c:pt>
                <c:pt idx="3335">
                  <c:v>2.8349999999999998E-3</c:v>
                </c:pt>
                <c:pt idx="3336">
                  <c:v>2.8449999999999999E-3</c:v>
                </c:pt>
                <c:pt idx="3337">
                  <c:v>2.8449999999999999E-3</c:v>
                </c:pt>
                <c:pt idx="3338">
                  <c:v>2.8379999999999998E-3</c:v>
                </c:pt>
                <c:pt idx="3339">
                  <c:v>2.8319999999999999E-3</c:v>
                </c:pt>
                <c:pt idx="3340">
                  <c:v>2.849E-3</c:v>
                </c:pt>
                <c:pt idx="3341">
                  <c:v>2.8349999999999998E-3</c:v>
                </c:pt>
                <c:pt idx="3342">
                  <c:v>2.8379999999999998E-3</c:v>
                </c:pt>
                <c:pt idx="3343">
                  <c:v>2.8349999999999998E-3</c:v>
                </c:pt>
                <c:pt idx="3344">
                  <c:v>2.8549999999999999E-3</c:v>
                </c:pt>
                <c:pt idx="3345">
                  <c:v>2.8349999999999998E-3</c:v>
                </c:pt>
                <c:pt idx="3346">
                  <c:v>2.8449999999999999E-3</c:v>
                </c:pt>
                <c:pt idx="3347">
                  <c:v>2.8519999999999999E-3</c:v>
                </c:pt>
                <c:pt idx="3348">
                  <c:v>2.8419999999999999E-3</c:v>
                </c:pt>
                <c:pt idx="3349">
                  <c:v>2.849E-3</c:v>
                </c:pt>
                <c:pt idx="3350">
                  <c:v>2.8419999999999999E-3</c:v>
                </c:pt>
                <c:pt idx="3351">
                  <c:v>2.8279999999999998E-3</c:v>
                </c:pt>
                <c:pt idx="3352">
                  <c:v>2.784E-3</c:v>
                </c:pt>
                <c:pt idx="3353">
                  <c:v>2.764E-3</c:v>
                </c:pt>
                <c:pt idx="3354">
                  <c:v>2.758E-3</c:v>
                </c:pt>
                <c:pt idx="3355">
                  <c:v>2.7680000000000001E-3</c:v>
                </c:pt>
                <c:pt idx="3356">
                  <c:v>2.7539999999999999E-3</c:v>
                </c:pt>
                <c:pt idx="3357">
                  <c:v>2.7539999999999999E-3</c:v>
                </c:pt>
                <c:pt idx="3358">
                  <c:v>2.758E-3</c:v>
                </c:pt>
                <c:pt idx="3359">
                  <c:v>2.751E-3</c:v>
                </c:pt>
                <c:pt idx="3360">
                  <c:v>2.7439999999999999E-3</c:v>
                </c:pt>
                <c:pt idx="3361">
                  <c:v>2.764E-3</c:v>
                </c:pt>
                <c:pt idx="3362">
                  <c:v>2.7539999999999999E-3</c:v>
                </c:pt>
                <c:pt idx="3363">
                  <c:v>2.7439999999999999E-3</c:v>
                </c:pt>
                <c:pt idx="3364">
                  <c:v>2.725E-3</c:v>
                </c:pt>
                <c:pt idx="3365">
                  <c:v>2.7539999999999999E-3</c:v>
                </c:pt>
                <c:pt idx="3366">
                  <c:v>2.911E-3</c:v>
                </c:pt>
                <c:pt idx="3367">
                  <c:v>2.8930000000000002E-3</c:v>
                </c:pt>
                <c:pt idx="3368">
                  <c:v>2.8830000000000001E-3</c:v>
                </c:pt>
                <c:pt idx="3369">
                  <c:v>2.8210000000000002E-3</c:v>
                </c:pt>
                <c:pt idx="3370">
                  <c:v>2.8279999999999998E-3</c:v>
                </c:pt>
                <c:pt idx="3371">
                  <c:v>2.8140000000000001E-3</c:v>
                </c:pt>
                <c:pt idx="3372">
                  <c:v>2.8279999999999998E-3</c:v>
                </c:pt>
                <c:pt idx="3373">
                  <c:v>2.8210000000000002E-3</c:v>
                </c:pt>
                <c:pt idx="3374">
                  <c:v>2.8180000000000002E-3</c:v>
                </c:pt>
                <c:pt idx="3375">
                  <c:v>2.8319999999999999E-3</c:v>
                </c:pt>
                <c:pt idx="3376">
                  <c:v>2.8419999999999999E-3</c:v>
                </c:pt>
                <c:pt idx="3377">
                  <c:v>2.8449999999999999E-3</c:v>
                </c:pt>
                <c:pt idx="3378">
                  <c:v>2.8249999999999998E-3</c:v>
                </c:pt>
                <c:pt idx="3379">
                  <c:v>2.8349999999999998E-3</c:v>
                </c:pt>
                <c:pt idx="3380">
                  <c:v>2.8379999999999998E-3</c:v>
                </c:pt>
                <c:pt idx="3381">
                  <c:v>2.8279999999999998E-3</c:v>
                </c:pt>
                <c:pt idx="3382">
                  <c:v>2.8349999999999998E-3</c:v>
                </c:pt>
                <c:pt idx="3383">
                  <c:v>2.8349999999999998E-3</c:v>
                </c:pt>
                <c:pt idx="3384">
                  <c:v>2.8379999999999998E-3</c:v>
                </c:pt>
                <c:pt idx="3385">
                  <c:v>2.8319999999999999E-3</c:v>
                </c:pt>
                <c:pt idx="3386">
                  <c:v>2.8419999999999999E-3</c:v>
                </c:pt>
                <c:pt idx="3387">
                  <c:v>2.8549999999999999E-3</c:v>
                </c:pt>
                <c:pt idx="3388">
                  <c:v>2.859E-3</c:v>
                </c:pt>
                <c:pt idx="3389">
                  <c:v>2.8519999999999999E-3</c:v>
                </c:pt>
                <c:pt idx="3390">
                  <c:v>2.862E-3</c:v>
                </c:pt>
                <c:pt idx="3391">
                  <c:v>2.8860000000000001E-3</c:v>
                </c:pt>
                <c:pt idx="3392">
                  <c:v>2.869E-3</c:v>
                </c:pt>
                <c:pt idx="3393">
                  <c:v>2.869E-3</c:v>
                </c:pt>
                <c:pt idx="3394">
                  <c:v>2.879E-3</c:v>
                </c:pt>
                <c:pt idx="3395">
                  <c:v>2.8830000000000001E-3</c:v>
                </c:pt>
                <c:pt idx="3396">
                  <c:v>2.879E-3</c:v>
                </c:pt>
                <c:pt idx="3397">
                  <c:v>2.8860000000000001E-3</c:v>
                </c:pt>
                <c:pt idx="3398">
                  <c:v>2.8730000000000001E-3</c:v>
                </c:pt>
                <c:pt idx="3399">
                  <c:v>2.8830000000000001E-3</c:v>
                </c:pt>
                <c:pt idx="3400">
                  <c:v>2.8900000000000002E-3</c:v>
                </c:pt>
                <c:pt idx="3401">
                  <c:v>2.8930000000000002E-3</c:v>
                </c:pt>
                <c:pt idx="3402">
                  <c:v>2.869E-3</c:v>
                </c:pt>
                <c:pt idx="3403">
                  <c:v>2.8930000000000002E-3</c:v>
                </c:pt>
                <c:pt idx="3404">
                  <c:v>2.879E-3</c:v>
                </c:pt>
                <c:pt idx="3405">
                  <c:v>2.8960000000000001E-3</c:v>
                </c:pt>
                <c:pt idx="3406">
                  <c:v>2.9030000000000002E-3</c:v>
                </c:pt>
                <c:pt idx="3407">
                  <c:v>2.9030000000000002E-3</c:v>
                </c:pt>
                <c:pt idx="3408">
                  <c:v>2.911E-3</c:v>
                </c:pt>
                <c:pt idx="3409">
                  <c:v>2.8960000000000001E-3</c:v>
                </c:pt>
                <c:pt idx="3410">
                  <c:v>2.8960000000000001E-3</c:v>
                </c:pt>
                <c:pt idx="3411">
                  <c:v>2.8999999999999998E-3</c:v>
                </c:pt>
                <c:pt idx="3412">
                  <c:v>2.9030000000000002E-3</c:v>
                </c:pt>
                <c:pt idx="3413">
                  <c:v>2.8999999999999998E-3</c:v>
                </c:pt>
                <c:pt idx="3414">
                  <c:v>2.8999999999999998E-3</c:v>
                </c:pt>
                <c:pt idx="3415">
                  <c:v>2.911E-3</c:v>
                </c:pt>
                <c:pt idx="3416">
                  <c:v>2.911E-3</c:v>
                </c:pt>
                <c:pt idx="3417">
                  <c:v>2.921E-3</c:v>
                </c:pt>
                <c:pt idx="3418">
                  <c:v>2.8040000000000001E-3</c:v>
                </c:pt>
                <c:pt idx="3419">
                  <c:v>2.797E-3</c:v>
                </c:pt>
                <c:pt idx="3420">
                  <c:v>2.8140000000000001E-3</c:v>
                </c:pt>
                <c:pt idx="3421">
                  <c:v>2.8319999999999999E-3</c:v>
                </c:pt>
                <c:pt idx="3422">
                  <c:v>2.8140000000000001E-3</c:v>
                </c:pt>
                <c:pt idx="3423">
                  <c:v>2.8140000000000001E-3</c:v>
                </c:pt>
                <c:pt idx="3424">
                  <c:v>2.8210000000000002E-3</c:v>
                </c:pt>
                <c:pt idx="3425">
                  <c:v>2.8110000000000001E-3</c:v>
                </c:pt>
                <c:pt idx="3426">
                  <c:v>2.8110000000000001E-3</c:v>
                </c:pt>
                <c:pt idx="3427">
                  <c:v>2.8180000000000002E-3</c:v>
                </c:pt>
                <c:pt idx="3428">
                  <c:v>2.8249999999999998E-3</c:v>
                </c:pt>
                <c:pt idx="3429">
                  <c:v>2.8140000000000001E-3</c:v>
                </c:pt>
                <c:pt idx="3430">
                  <c:v>2.8319999999999999E-3</c:v>
                </c:pt>
                <c:pt idx="3431">
                  <c:v>2.8110000000000001E-3</c:v>
                </c:pt>
                <c:pt idx="3432">
                  <c:v>2.8110000000000001E-3</c:v>
                </c:pt>
                <c:pt idx="3433">
                  <c:v>2.8140000000000001E-3</c:v>
                </c:pt>
                <c:pt idx="3434">
                  <c:v>2.8210000000000002E-3</c:v>
                </c:pt>
                <c:pt idx="3435">
                  <c:v>2.8210000000000002E-3</c:v>
                </c:pt>
                <c:pt idx="3436">
                  <c:v>2.8249999999999998E-3</c:v>
                </c:pt>
                <c:pt idx="3437">
                  <c:v>2.8349999999999998E-3</c:v>
                </c:pt>
                <c:pt idx="3438">
                  <c:v>2.8110000000000001E-3</c:v>
                </c:pt>
                <c:pt idx="3439">
                  <c:v>2.8140000000000001E-3</c:v>
                </c:pt>
                <c:pt idx="3440">
                  <c:v>2.8140000000000001E-3</c:v>
                </c:pt>
                <c:pt idx="3441">
                  <c:v>2.8110000000000001E-3</c:v>
                </c:pt>
                <c:pt idx="3442">
                  <c:v>2.8210000000000002E-3</c:v>
                </c:pt>
                <c:pt idx="3443">
                  <c:v>2.8210000000000002E-3</c:v>
                </c:pt>
                <c:pt idx="3444">
                  <c:v>2.8080000000000002E-3</c:v>
                </c:pt>
                <c:pt idx="3445">
                  <c:v>2.8110000000000001E-3</c:v>
                </c:pt>
                <c:pt idx="3446">
                  <c:v>2.8279999999999998E-3</c:v>
                </c:pt>
                <c:pt idx="3447">
                  <c:v>2.8140000000000001E-3</c:v>
                </c:pt>
                <c:pt idx="3448">
                  <c:v>2.8140000000000001E-3</c:v>
                </c:pt>
                <c:pt idx="3449">
                  <c:v>2.8210000000000002E-3</c:v>
                </c:pt>
                <c:pt idx="3450">
                  <c:v>2.8180000000000002E-3</c:v>
                </c:pt>
                <c:pt idx="3451">
                  <c:v>2.8110000000000001E-3</c:v>
                </c:pt>
                <c:pt idx="3452">
                  <c:v>2.8180000000000002E-3</c:v>
                </c:pt>
                <c:pt idx="3453">
                  <c:v>2.8180000000000002E-3</c:v>
                </c:pt>
                <c:pt idx="3454">
                  <c:v>2.8319999999999999E-3</c:v>
                </c:pt>
                <c:pt idx="3455">
                  <c:v>2.8180000000000002E-3</c:v>
                </c:pt>
                <c:pt idx="3456">
                  <c:v>2.8180000000000002E-3</c:v>
                </c:pt>
                <c:pt idx="3457">
                  <c:v>2.8319999999999999E-3</c:v>
                </c:pt>
                <c:pt idx="3458">
                  <c:v>2.8080000000000002E-3</c:v>
                </c:pt>
                <c:pt idx="3459">
                  <c:v>2.8279999999999998E-3</c:v>
                </c:pt>
                <c:pt idx="3460">
                  <c:v>2.8110000000000001E-3</c:v>
                </c:pt>
                <c:pt idx="3461">
                  <c:v>2.8180000000000002E-3</c:v>
                </c:pt>
                <c:pt idx="3462">
                  <c:v>2.8180000000000002E-3</c:v>
                </c:pt>
                <c:pt idx="3463">
                  <c:v>2.8279999999999998E-3</c:v>
                </c:pt>
                <c:pt idx="3464">
                  <c:v>2.797E-3</c:v>
                </c:pt>
                <c:pt idx="3465">
                  <c:v>2.797E-3</c:v>
                </c:pt>
                <c:pt idx="3466">
                  <c:v>2.8010000000000001E-3</c:v>
                </c:pt>
                <c:pt idx="3467">
                  <c:v>2.7910000000000001E-3</c:v>
                </c:pt>
                <c:pt idx="3468">
                  <c:v>2.797E-3</c:v>
                </c:pt>
                <c:pt idx="3469">
                  <c:v>2.7910000000000001E-3</c:v>
                </c:pt>
                <c:pt idx="3470">
                  <c:v>2.8010000000000001E-3</c:v>
                </c:pt>
                <c:pt idx="3471">
                  <c:v>2.7910000000000001E-3</c:v>
                </c:pt>
                <c:pt idx="3472">
                  <c:v>2.7810000000000001E-3</c:v>
                </c:pt>
                <c:pt idx="3473">
                  <c:v>2.784E-3</c:v>
                </c:pt>
                <c:pt idx="3474">
                  <c:v>2.7780000000000001E-3</c:v>
                </c:pt>
                <c:pt idx="3475">
                  <c:v>2.7910000000000001E-3</c:v>
                </c:pt>
                <c:pt idx="3476">
                  <c:v>2.797E-3</c:v>
                </c:pt>
                <c:pt idx="3477">
                  <c:v>2.8080000000000002E-3</c:v>
                </c:pt>
                <c:pt idx="3478">
                  <c:v>2.8010000000000001E-3</c:v>
                </c:pt>
                <c:pt idx="3479">
                  <c:v>2.784E-3</c:v>
                </c:pt>
                <c:pt idx="3480">
                  <c:v>2.7880000000000001E-3</c:v>
                </c:pt>
                <c:pt idx="3481">
                  <c:v>2.771E-3</c:v>
                </c:pt>
                <c:pt idx="3482">
                  <c:v>2.7810000000000001E-3</c:v>
                </c:pt>
                <c:pt idx="3483">
                  <c:v>2.7910000000000001E-3</c:v>
                </c:pt>
                <c:pt idx="3484">
                  <c:v>2.784E-3</c:v>
                </c:pt>
                <c:pt idx="3485">
                  <c:v>2.794E-3</c:v>
                </c:pt>
                <c:pt idx="3486">
                  <c:v>2.7910000000000001E-3</c:v>
                </c:pt>
                <c:pt idx="3487">
                  <c:v>2.8040000000000001E-3</c:v>
                </c:pt>
                <c:pt idx="3488">
                  <c:v>2.7780000000000001E-3</c:v>
                </c:pt>
                <c:pt idx="3489">
                  <c:v>2.928E-3</c:v>
                </c:pt>
                <c:pt idx="3490">
                  <c:v>2.9139999999999999E-3</c:v>
                </c:pt>
                <c:pt idx="3491">
                  <c:v>2.9139999999999999E-3</c:v>
                </c:pt>
                <c:pt idx="3492">
                  <c:v>2.9139999999999999E-3</c:v>
                </c:pt>
                <c:pt idx="3493">
                  <c:v>2.9250000000000001E-3</c:v>
                </c:pt>
                <c:pt idx="3494">
                  <c:v>2.9139999999999999E-3</c:v>
                </c:pt>
                <c:pt idx="3495">
                  <c:v>2.928E-3</c:v>
                </c:pt>
                <c:pt idx="3496">
                  <c:v>2.921E-3</c:v>
                </c:pt>
                <c:pt idx="3497">
                  <c:v>2.9139999999999999E-3</c:v>
                </c:pt>
                <c:pt idx="3498">
                  <c:v>2.9030000000000002E-3</c:v>
                </c:pt>
                <c:pt idx="3499">
                  <c:v>2.9350000000000001E-3</c:v>
                </c:pt>
                <c:pt idx="3500">
                  <c:v>2.9069999999999999E-3</c:v>
                </c:pt>
                <c:pt idx="3501">
                  <c:v>2.9320000000000001E-3</c:v>
                </c:pt>
                <c:pt idx="3502">
                  <c:v>2.9250000000000001E-3</c:v>
                </c:pt>
                <c:pt idx="3503">
                  <c:v>2.918E-3</c:v>
                </c:pt>
                <c:pt idx="3504">
                  <c:v>2.9250000000000001E-3</c:v>
                </c:pt>
                <c:pt idx="3505">
                  <c:v>2.9250000000000001E-3</c:v>
                </c:pt>
                <c:pt idx="3506">
                  <c:v>2.9489999999999998E-3</c:v>
                </c:pt>
                <c:pt idx="3507">
                  <c:v>2.928E-3</c:v>
                </c:pt>
                <c:pt idx="3508">
                  <c:v>2.9250000000000001E-3</c:v>
                </c:pt>
                <c:pt idx="3509">
                  <c:v>2.9350000000000001E-3</c:v>
                </c:pt>
                <c:pt idx="3510">
                  <c:v>2.8960000000000001E-3</c:v>
                </c:pt>
                <c:pt idx="3511">
                  <c:v>2.911E-3</c:v>
                </c:pt>
                <c:pt idx="3512">
                  <c:v>2.9069999999999999E-3</c:v>
                </c:pt>
                <c:pt idx="3513">
                  <c:v>2.928E-3</c:v>
                </c:pt>
                <c:pt idx="3514">
                  <c:v>2.9350000000000001E-3</c:v>
                </c:pt>
                <c:pt idx="3515">
                  <c:v>2.9250000000000001E-3</c:v>
                </c:pt>
                <c:pt idx="3516">
                  <c:v>2.9139999999999999E-3</c:v>
                </c:pt>
                <c:pt idx="3517">
                  <c:v>2.9139999999999999E-3</c:v>
                </c:pt>
                <c:pt idx="3518">
                  <c:v>2.921E-3</c:v>
                </c:pt>
                <c:pt idx="3519">
                  <c:v>2.911E-3</c:v>
                </c:pt>
                <c:pt idx="3520">
                  <c:v>2.921E-3</c:v>
                </c:pt>
                <c:pt idx="3521">
                  <c:v>2.9320000000000001E-3</c:v>
                </c:pt>
                <c:pt idx="3522">
                  <c:v>2.921E-3</c:v>
                </c:pt>
                <c:pt idx="3523">
                  <c:v>2.9139999999999999E-3</c:v>
                </c:pt>
                <c:pt idx="3524">
                  <c:v>2.9350000000000001E-3</c:v>
                </c:pt>
                <c:pt idx="3525">
                  <c:v>2.9459999999999998E-3</c:v>
                </c:pt>
                <c:pt idx="3526">
                  <c:v>2.9489999999999998E-3</c:v>
                </c:pt>
                <c:pt idx="3527">
                  <c:v>2.96E-3</c:v>
                </c:pt>
                <c:pt idx="3528">
                  <c:v>2.9459999999999998E-3</c:v>
                </c:pt>
                <c:pt idx="3529">
                  <c:v>2.9529999999999999E-3</c:v>
                </c:pt>
                <c:pt idx="3530">
                  <c:v>2.957E-3</c:v>
                </c:pt>
                <c:pt idx="3531">
                  <c:v>2.96E-3</c:v>
                </c:pt>
                <c:pt idx="3532">
                  <c:v>2.928E-3</c:v>
                </c:pt>
                <c:pt idx="3533">
                  <c:v>2.9350000000000001E-3</c:v>
                </c:pt>
                <c:pt idx="3534">
                  <c:v>2.9640000000000001E-3</c:v>
                </c:pt>
                <c:pt idx="3535">
                  <c:v>2.928E-3</c:v>
                </c:pt>
                <c:pt idx="3536">
                  <c:v>2.96E-3</c:v>
                </c:pt>
                <c:pt idx="3537">
                  <c:v>2.9710000000000001E-3</c:v>
                </c:pt>
                <c:pt idx="3538">
                  <c:v>2.9710000000000001E-3</c:v>
                </c:pt>
                <c:pt idx="3539">
                  <c:v>2.967E-3</c:v>
                </c:pt>
                <c:pt idx="3540">
                  <c:v>2.9350000000000001E-3</c:v>
                </c:pt>
                <c:pt idx="3541">
                  <c:v>2.9459999999999998E-3</c:v>
                </c:pt>
                <c:pt idx="3542">
                  <c:v>2.9529999999999999E-3</c:v>
                </c:pt>
                <c:pt idx="3543">
                  <c:v>2.9489999999999998E-3</c:v>
                </c:pt>
                <c:pt idx="3544">
                  <c:v>2.9320000000000001E-3</c:v>
                </c:pt>
                <c:pt idx="3545">
                  <c:v>2.96E-3</c:v>
                </c:pt>
                <c:pt idx="3546">
                  <c:v>2.9350000000000001E-3</c:v>
                </c:pt>
                <c:pt idx="3547">
                  <c:v>2.9489999999999998E-3</c:v>
                </c:pt>
                <c:pt idx="3548">
                  <c:v>2.921E-3</c:v>
                </c:pt>
                <c:pt idx="3549">
                  <c:v>2.9489999999999998E-3</c:v>
                </c:pt>
                <c:pt idx="3550">
                  <c:v>2.9420000000000002E-3</c:v>
                </c:pt>
                <c:pt idx="3551">
                  <c:v>2.957E-3</c:v>
                </c:pt>
                <c:pt idx="3552">
                  <c:v>2.9489999999999998E-3</c:v>
                </c:pt>
                <c:pt idx="3553">
                  <c:v>2.9489999999999998E-3</c:v>
                </c:pt>
                <c:pt idx="3554">
                  <c:v>2.9420000000000002E-3</c:v>
                </c:pt>
                <c:pt idx="3555">
                  <c:v>2.9350000000000001E-3</c:v>
                </c:pt>
                <c:pt idx="3556">
                  <c:v>2.9529999999999999E-3</c:v>
                </c:pt>
                <c:pt idx="3557">
                  <c:v>2.9740000000000001E-3</c:v>
                </c:pt>
                <c:pt idx="3558">
                  <c:v>2.9320000000000001E-3</c:v>
                </c:pt>
                <c:pt idx="3559">
                  <c:v>2.9459999999999998E-3</c:v>
                </c:pt>
                <c:pt idx="3560">
                  <c:v>2.918E-3</c:v>
                </c:pt>
                <c:pt idx="3561">
                  <c:v>2.9390000000000002E-3</c:v>
                </c:pt>
                <c:pt idx="3562">
                  <c:v>2.96E-3</c:v>
                </c:pt>
                <c:pt idx="3563">
                  <c:v>2.911E-3</c:v>
                </c:pt>
                <c:pt idx="3564">
                  <c:v>2.9250000000000001E-3</c:v>
                </c:pt>
                <c:pt idx="3565">
                  <c:v>2.921E-3</c:v>
                </c:pt>
                <c:pt idx="3566">
                  <c:v>2.9350000000000001E-3</c:v>
                </c:pt>
                <c:pt idx="3567">
                  <c:v>2.9250000000000001E-3</c:v>
                </c:pt>
                <c:pt idx="3568">
                  <c:v>2.9250000000000001E-3</c:v>
                </c:pt>
                <c:pt idx="3569">
                  <c:v>2.921E-3</c:v>
                </c:pt>
                <c:pt idx="3570">
                  <c:v>2.921E-3</c:v>
                </c:pt>
                <c:pt idx="3571">
                  <c:v>2.9420000000000002E-3</c:v>
                </c:pt>
                <c:pt idx="3572">
                  <c:v>2.928E-3</c:v>
                </c:pt>
                <c:pt idx="3573">
                  <c:v>2.921E-3</c:v>
                </c:pt>
                <c:pt idx="3574">
                  <c:v>2.9459999999999998E-3</c:v>
                </c:pt>
                <c:pt idx="3575">
                  <c:v>2.957E-3</c:v>
                </c:pt>
                <c:pt idx="3576">
                  <c:v>2.918E-3</c:v>
                </c:pt>
                <c:pt idx="3577">
                  <c:v>2.9139999999999999E-3</c:v>
                </c:pt>
                <c:pt idx="3578">
                  <c:v>2.957E-3</c:v>
                </c:pt>
                <c:pt idx="3579">
                  <c:v>2.9420000000000002E-3</c:v>
                </c:pt>
                <c:pt idx="3580">
                  <c:v>2.9350000000000001E-3</c:v>
                </c:pt>
                <c:pt idx="3581">
                  <c:v>2.9529999999999999E-3</c:v>
                </c:pt>
                <c:pt idx="3582">
                  <c:v>2.957E-3</c:v>
                </c:pt>
                <c:pt idx="3583">
                  <c:v>2.957E-3</c:v>
                </c:pt>
                <c:pt idx="3584">
                  <c:v>2.9489999999999998E-3</c:v>
                </c:pt>
                <c:pt idx="3585">
                  <c:v>2.9489999999999998E-3</c:v>
                </c:pt>
                <c:pt idx="3586">
                  <c:v>2.957E-3</c:v>
                </c:pt>
                <c:pt idx="3587">
                  <c:v>2.9459999999999998E-3</c:v>
                </c:pt>
                <c:pt idx="3588">
                  <c:v>2.9529999999999999E-3</c:v>
                </c:pt>
                <c:pt idx="3589">
                  <c:v>2.9420000000000002E-3</c:v>
                </c:pt>
                <c:pt idx="3590">
                  <c:v>2.9250000000000001E-3</c:v>
                </c:pt>
                <c:pt idx="3591">
                  <c:v>2.9459999999999998E-3</c:v>
                </c:pt>
                <c:pt idx="3592">
                  <c:v>2.928E-3</c:v>
                </c:pt>
                <c:pt idx="3593">
                  <c:v>2.9350000000000001E-3</c:v>
                </c:pt>
                <c:pt idx="3594">
                  <c:v>2.9420000000000002E-3</c:v>
                </c:pt>
                <c:pt idx="3595">
                  <c:v>2.921E-3</c:v>
                </c:pt>
                <c:pt idx="3596">
                  <c:v>2.9320000000000001E-3</c:v>
                </c:pt>
                <c:pt idx="3597">
                  <c:v>2.8419999999999999E-3</c:v>
                </c:pt>
                <c:pt idx="3598">
                  <c:v>2.8140000000000001E-3</c:v>
                </c:pt>
                <c:pt idx="3599">
                  <c:v>2.8419999999999999E-3</c:v>
                </c:pt>
                <c:pt idx="3600">
                  <c:v>2.8180000000000002E-3</c:v>
                </c:pt>
                <c:pt idx="3601">
                  <c:v>2.8319999999999999E-3</c:v>
                </c:pt>
                <c:pt idx="3602">
                  <c:v>2.8080000000000002E-3</c:v>
                </c:pt>
                <c:pt idx="3603">
                  <c:v>2.797E-3</c:v>
                </c:pt>
                <c:pt idx="3604">
                  <c:v>2.7910000000000001E-3</c:v>
                </c:pt>
                <c:pt idx="3605">
                  <c:v>2.7910000000000001E-3</c:v>
                </c:pt>
                <c:pt idx="3606">
                  <c:v>2.784E-3</c:v>
                </c:pt>
                <c:pt idx="3607">
                  <c:v>2.784E-3</c:v>
                </c:pt>
                <c:pt idx="3608">
                  <c:v>2.784E-3</c:v>
                </c:pt>
                <c:pt idx="3609">
                  <c:v>2.794E-3</c:v>
                </c:pt>
                <c:pt idx="3610">
                  <c:v>2.8040000000000001E-3</c:v>
                </c:pt>
                <c:pt idx="3611">
                  <c:v>2.794E-3</c:v>
                </c:pt>
                <c:pt idx="3612">
                  <c:v>2.8110000000000001E-3</c:v>
                </c:pt>
                <c:pt idx="3613">
                  <c:v>2.7910000000000001E-3</c:v>
                </c:pt>
                <c:pt idx="3614">
                  <c:v>2.7910000000000001E-3</c:v>
                </c:pt>
                <c:pt idx="3615">
                  <c:v>2.8110000000000001E-3</c:v>
                </c:pt>
                <c:pt idx="3616">
                  <c:v>2.8110000000000001E-3</c:v>
                </c:pt>
                <c:pt idx="3617">
                  <c:v>2.8110000000000001E-3</c:v>
                </c:pt>
                <c:pt idx="3618">
                  <c:v>2.7910000000000001E-3</c:v>
                </c:pt>
                <c:pt idx="3619">
                  <c:v>2.784E-3</c:v>
                </c:pt>
                <c:pt idx="3620">
                  <c:v>2.797E-3</c:v>
                </c:pt>
                <c:pt idx="3621">
                  <c:v>2.784E-3</c:v>
                </c:pt>
                <c:pt idx="3622">
                  <c:v>2.784E-3</c:v>
                </c:pt>
                <c:pt idx="3623">
                  <c:v>2.797E-3</c:v>
                </c:pt>
                <c:pt idx="3624">
                  <c:v>2.7810000000000001E-3</c:v>
                </c:pt>
                <c:pt idx="3625">
                  <c:v>2.784E-3</c:v>
                </c:pt>
                <c:pt idx="3626">
                  <c:v>2.8040000000000001E-3</c:v>
                </c:pt>
                <c:pt idx="3627">
                  <c:v>2.8319999999999999E-3</c:v>
                </c:pt>
                <c:pt idx="3628">
                  <c:v>2.8419999999999999E-3</c:v>
                </c:pt>
                <c:pt idx="3629">
                  <c:v>2.676E-3</c:v>
                </c:pt>
                <c:pt idx="3630">
                  <c:v>2.6570000000000001E-3</c:v>
                </c:pt>
                <c:pt idx="3631">
                  <c:v>2.679E-3</c:v>
                </c:pt>
                <c:pt idx="3632">
                  <c:v>2.663E-3</c:v>
                </c:pt>
                <c:pt idx="3633">
                  <c:v>2.666E-3</c:v>
                </c:pt>
                <c:pt idx="3634">
                  <c:v>2.702E-3</c:v>
                </c:pt>
                <c:pt idx="3635">
                  <c:v>2.6979999999999999E-3</c:v>
                </c:pt>
                <c:pt idx="3636">
                  <c:v>2.676E-3</c:v>
                </c:pt>
                <c:pt idx="3637">
                  <c:v>2.6919999999999999E-3</c:v>
                </c:pt>
                <c:pt idx="3638">
                  <c:v>2.689E-3</c:v>
                </c:pt>
                <c:pt idx="3639">
                  <c:v>2.66E-3</c:v>
                </c:pt>
                <c:pt idx="3640">
                  <c:v>2.6979999999999999E-3</c:v>
                </c:pt>
                <c:pt idx="3641">
                  <c:v>2.679E-3</c:v>
                </c:pt>
                <c:pt idx="3642">
                  <c:v>2.6979999999999999E-3</c:v>
                </c:pt>
                <c:pt idx="3643">
                  <c:v>2.6979999999999999E-3</c:v>
                </c:pt>
                <c:pt idx="3644">
                  <c:v>2.6949999999999999E-3</c:v>
                </c:pt>
                <c:pt idx="3645">
                  <c:v>2.7049999999999999E-3</c:v>
                </c:pt>
                <c:pt idx="3646">
                  <c:v>2.7109999999999999E-3</c:v>
                </c:pt>
                <c:pt idx="3647">
                  <c:v>2.7209999999999999E-3</c:v>
                </c:pt>
                <c:pt idx="3648">
                  <c:v>2.7209999999999999E-3</c:v>
                </c:pt>
                <c:pt idx="3649">
                  <c:v>2.6280000000000001E-3</c:v>
                </c:pt>
                <c:pt idx="3650">
                  <c:v>2.6220000000000002E-3</c:v>
                </c:pt>
                <c:pt idx="3651">
                  <c:v>2.6220000000000002E-3</c:v>
                </c:pt>
                <c:pt idx="3652">
                  <c:v>2.6350000000000002E-3</c:v>
                </c:pt>
                <c:pt idx="3653">
                  <c:v>2.6250000000000002E-3</c:v>
                </c:pt>
                <c:pt idx="3654">
                  <c:v>2.6189999999999998E-3</c:v>
                </c:pt>
                <c:pt idx="3655">
                  <c:v>2.6280000000000001E-3</c:v>
                </c:pt>
                <c:pt idx="3656">
                  <c:v>2.6540000000000001E-3</c:v>
                </c:pt>
                <c:pt idx="3657">
                  <c:v>2.6220000000000002E-3</c:v>
                </c:pt>
                <c:pt idx="3658">
                  <c:v>2.6280000000000001E-3</c:v>
                </c:pt>
                <c:pt idx="3659">
                  <c:v>2.6350000000000002E-3</c:v>
                </c:pt>
                <c:pt idx="3660">
                  <c:v>2.6280000000000001E-3</c:v>
                </c:pt>
                <c:pt idx="3661">
                  <c:v>2.6189999999999998E-3</c:v>
                </c:pt>
                <c:pt idx="3662">
                  <c:v>2.6310000000000001E-3</c:v>
                </c:pt>
                <c:pt idx="3663">
                  <c:v>2.6350000000000002E-3</c:v>
                </c:pt>
                <c:pt idx="3664">
                  <c:v>2.647E-3</c:v>
                </c:pt>
                <c:pt idx="3665">
                  <c:v>2.6380000000000002E-3</c:v>
                </c:pt>
                <c:pt idx="3666">
                  <c:v>2.6510000000000001E-3</c:v>
                </c:pt>
                <c:pt idx="3667">
                  <c:v>2.6510000000000001E-3</c:v>
                </c:pt>
                <c:pt idx="3668">
                  <c:v>2.6280000000000001E-3</c:v>
                </c:pt>
                <c:pt idx="3669">
                  <c:v>2.6440000000000001E-3</c:v>
                </c:pt>
                <c:pt idx="3670">
                  <c:v>2.6540000000000001E-3</c:v>
                </c:pt>
                <c:pt idx="3671">
                  <c:v>2.6350000000000002E-3</c:v>
                </c:pt>
                <c:pt idx="3672">
                  <c:v>2.6380000000000002E-3</c:v>
                </c:pt>
                <c:pt idx="3673">
                  <c:v>2.6540000000000001E-3</c:v>
                </c:pt>
                <c:pt idx="3674">
                  <c:v>2.663E-3</c:v>
                </c:pt>
                <c:pt idx="3675">
                  <c:v>2.6250000000000002E-3</c:v>
                </c:pt>
                <c:pt idx="3676">
                  <c:v>2.6280000000000001E-3</c:v>
                </c:pt>
                <c:pt idx="3677">
                  <c:v>2.6350000000000002E-3</c:v>
                </c:pt>
                <c:pt idx="3678">
                  <c:v>2.6440000000000001E-3</c:v>
                </c:pt>
                <c:pt idx="3679">
                  <c:v>2.6280000000000001E-3</c:v>
                </c:pt>
                <c:pt idx="3680">
                  <c:v>2.6410000000000001E-3</c:v>
                </c:pt>
                <c:pt idx="3681">
                  <c:v>2.6310000000000001E-3</c:v>
                </c:pt>
                <c:pt idx="3682">
                  <c:v>2.6350000000000002E-3</c:v>
                </c:pt>
                <c:pt idx="3683">
                  <c:v>2.6440000000000001E-3</c:v>
                </c:pt>
                <c:pt idx="3684">
                  <c:v>2.6510000000000001E-3</c:v>
                </c:pt>
                <c:pt idx="3685">
                  <c:v>2.6510000000000001E-3</c:v>
                </c:pt>
                <c:pt idx="3686">
                  <c:v>2.66E-3</c:v>
                </c:pt>
                <c:pt idx="3687">
                  <c:v>2.647E-3</c:v>
                </c:pt>
                <c:pt idx="3688">
                  <c:v>2.6410000000000001E-3</c:v>
                </c:pt>
                <c:pt idx="3689">
                  <c:v>2.6440000000000001E-3</c:v>
                </c:pt>
                <c:pt idx="3690">
                  <c:v>2.6540000000000001E-3</c:v>
                </c:pt>
                <c:pt idx="3691">
                  <c:v>2.702E-3</c:v>
                </c:pt>
                <c:pt idx="3692">
                  <c:v>2.663E-3</c:v>
                </c:pt>
                <c:pt idx="3693">
                  <c:v>2.689E-3</c:v>
                </c:pt>
                <c:pt idx="3694">
                  <c:v>2.676E-3</c:v>
                </c:pt>
                <c:pt idx="3695">
                  <c:v>2.663E-3</c:v>
                </c:pt>
                <c:pt idx="3696">
                  <c:v>2.7079999999999999E-3</c:v>
                </c:pt>
                <c:pt idx="3697">
                  <c:v>2.7079999999999999E-3</c:v>
                </c:pt>
                <c:pt idx="3698">
                  <c:v>2.6949999999999999E-3</c:v>
                </c:pt>
                <c:pt idx="3699">
                  <c:v>2.7079999999999999E-3</c:v>
                </c:pt>
                <c:pt idx="3700">
                  <c:v>2.7209999999999999E-3</c:v>
                </c:pt>
                <c:pt idx="3701">
                  <c:v>2.6919999999999999E-3</c:v>
                </c:pt>
                <c:pt idx="3702">
                  <c:v>2.7079999999999999E-3</c:v>
                </c:pt>
                <c:pt idx="3703">
                  <c:v>2.728E-3</c:v>
                </c:pt>
                <c:pt idx="3704">
                  <c:v>2.7309999999999999E-3</c:v>
                </c:pt>
                <c:pt idx="3705">
                  <c:v>2.702E-3</c:v>
                </c:pt>
                <c:pt idx="3706">
                  <c:v>2.6979999999999999E-3</c:v>
                </c:pt>
                <c:pt idx="3707">
                  <c:v>2.689E-3</c:v>
                </c:pt>
                <c:pt idx="3708">
                  <c:v>2.7049999999999999E-3</c:v>
                </c:pt>
                <c:pt idx="3709">
                  <c:v>2.7209999999999999E-3</c:v>
                </c:pt>
                <c:pt idx="3710">
                  <c:v>2.7309999999999999E-3</c:v>
                </c:pt>
                <c:pt idx="3711">
                  <c:v>2.6949999999999999E-3</c:v>
                </c:pt>
                <c:pt idx="3712">
                  <c:v>2.7079999999999999E-3</c:v>
                </c:pt>
                <c:pt idx="3713">
                  <c:v>2.8379999999999998E-3</c:v>
                </c:pt>
                <c:pt idx="3714">
                  <c:v>2.8010000000000001E-3</c:v>
                </c:pt>
                <c:pt idx="3715">
                  <c:v>2.8210000000000002E-3</c:v>
                </c:pt>
                <c:pt idx="3716">
                  <c:v>2.8319999999999999E-3</c:v>
                </c:pt>
                <c:pt idx="3717">
                  <c:v>2.8210000000000002E-3</c:v>
                </c:pt>
                <c:pt idx="3718">
                  <c:v>2.8379999999999998E-3</c:v>
                </c:pt>
                <c:pt idx="3719">
                  <c:v>2.8140000000000001E-3</c:v>
                </c:pt>
                <c:pt idx="3720">
                  <c:v>2.8249999999999998E-3</c:v>
                </c:pt>
                <c:pt idx="3721">
                  <c:v>2.8419999999999999E-3</c:v>
                </c:pt>
                <c:pt idx="3722">
                  <c:v>2.8249999999999998E-3</c:v>
                </c:pt>
                <c:pt idx="3723">
                  <c:v>2.8140000000000001E-3</c:v>
                </c:pt>
                <c:pt idx="3724">
                  <c:v>2.862E-3</c:v>
                </c:pt>
                <c:pt idx="3725">
                  <c:v>2.849E-3</c:v>
                </c:pt>
                <c:pt idx="3726">
                  <c:v>2.8379999999999998E-3</c:v>
                </c:pt>
                <c:pt idx="3727">
                  <c:v>2.8349999999999998E-3</c:v>
                </c:pt>
                <c:pt idx="3728">
                  <c:v>2.8349999999999998E-3</c:v>
                </c:pt>
                <c:pt idx="3729">
                  <c:v>2.8319999999999999E-3</c:v>
                </c:pt>
                <c:pt idx="3730">
                  <c:v>2.8549999999999999E-3</c:v>
                </c:pt>
                <c:pt idx="3731">
                  <c:v>2.8180000000000002E-3</c:v>
                </c:pt>
                <c:pt idx="3732">
                  <c:v>2.8379999999999998E-3</c:v>
                </c:pt>
                <c:pt idx="3733">
                  <c:v>2.8210000000000002E-3</c:v>
                </c:pt>
                <c:pt idx="3734">
                  <c:v>2.8449999999999999E-3</c:v>
                </c:pt>
                <c:pt idx="3735">
                  <c:v>2.8519999999999999E-3</c:v>
                </c:pt>
                <c:pt idx="3736">
                  <c:v>2.8549999999999999E-3</c:v>
                </c:pt>
                <c:pt idx="3737">
                  <c:v>2.8110000000000001E-3</c:v>
                </c:pt>
                <c:pt idx="3738">
                  <c:v>2.8110000000000001E-3</c:v>
                </c:pt>
                <c:pt idx="3739">
                  <c:v>2.8210000000000002E-3</c:v>
                </c:pt>
                <c:pt idx="3740">
                  <c:v>2.8140000000000001E-3</c:v>
                </c:pt>
                <c:pt idx="3741">
                  <c:v>2.849E-3</c:v>
                </c:pt>
                <c:pt idx="3742">
                  <c:v>2.8210000000000002E-3</c:v>
                </c:pt>
                <c:pt idx="3743">
                  <c:v>2.8210000000000002E-3</c:v>
                </c:pt>
                <c:pt idx="3744">
                  <c:v>2.8419999999999999E-3</c:v>
                </c:pt>
                <c:pt idx="3745">
                  <c:v>2.8210000000000002E-3</c:v>
                </c:pt>
                <c:pt idx="3746">
                  <c:v>2.8110000000000001E-3</c:v>
                </c:pt>
                <c:pt idx="3747">
                  <c:v>2.8140000000000001E-3</c:v>
                </c:pt>
                <c:pt idx="3748">
                  <c:v>2.8180000000000002E-3</c:v>
                </c:pt>
                <c:pt idx="3749">
                  <c:v>2.797E-3</c:v>
                </c:pt>
                <c:pt idx="3750">
                  <c:v>2.7880000000000001E-3</c:v>
                </c:pt>
                <c:pt idx="3751">
                  <c:v>2.794E-3</c:v>
                </c:pt>
                <c:pt idx="3752">
                  <c:v>2.8110000000000001E-3</c:v>
                </c:pt>
                <c:pt idx="3753">
                  <c:v>2.8040000000000001E-3</c:v>
                </c:pt>
                <c:pt idx="3754">
                  <c:v>2.8110000000000001E-3</c:v>
                </c:pt>
                <c:pt idx="3755">
                  <c:v>2.794E-3</c:v>
                </c:pt>
                <c:pt idx="3756">
                  <c:v>2.784E-3</c:v>
                </c:pt>
                <c:pt idx="3757">
                  <c:v>2.774E-3</c:v>
                </c:pt>
                <c:pt idx="3758">
                  <c:v>2.7810000000000001E-3</c:v>
                </c:pt>
                <c:pt idx="3759">
                  <c:v>2.7780000000000001E-3</c:v>
                </c:pt>
                <c:pt idx="3760">
                  <c:v>2.758E-3</c:v>
                </c:pt>
                <c:pt idx="3761">
                  <c:v>2.774E-3</c:v>
                </c:pt>
                <c:pt idx="3762">
                  <c:v>2.7910000000000001E-3</c:v>
                </c:pt>
                <c:pt idx="3763">
                  <c:v>2.794E-3</c:v>
                </c:pt>
                <c:pt idx="3764">
                  <c:v>2.784E-3</c:v>
                </c:pt>
                <c:pt idx="3765">
                  <c:v>2.8040000000000001E-3</c:v>
                </c:pt>
                <c:pt idx="3766">
                  <c:v>2.7910000000000001E-3</c:v>
                </c:pt>
                <c:pt idx="3767">
                  <c:v>2.797E-3</c:v>
                </c:pt>
                <c:pt idx="3768">
                  <c:v>2.7880000000000001E-3</c:v>
                </c:pt>
                <c:pt idx="3769">
                  <c:v>2.8110000000000001E-3</c:v>
                </c:pt>
                <c:pt idx="3770">
                  <c:v>2.8110000000000001E-3</c:v>
                </c:pt>
                <c:pt idx="3771">
                  <c:v>2.8010000000000001E-3</c:v>
                </c:pt>
                <c:pt idx="3772">
                  <c:v>2.7880000000000001E-3</c:v>
                </c:pt>
                <c:pt idx="3773">
                  <c:v>2.8010000000000001E-3</c:v>
                </c:pt>
                <c:pt idx="3774">
                  <c:v>2.784E-3</c:v>
                </c:pt>
                <c:pt idx="3775">
                  <c:v>2.794E-3</c:v>
                </c:pt>
                <c:pt idx="3776">
                  <c:v>2.7810000000000001E-3</c:v>
                </c:pt>
                <c:pt idx="3777">
                  <c:v>2.784E-3</c:v>
                </c:pt>
                <c:pt idx="3778">
                  <c:v>2.7810000000000001E-3</c:v>
                </c:pt>
                <c:pt idx="3779">
                  <c:v>2.7780000000000001E-3</c:v>
                </c:pt>
                <c:pt idx="3780">
                  <c:v>2.784E-3</c:v>
                </c:pt>
                <c:pt idx="3781">
                  <c:v>2.7810000000000001E-3</c:v>
                </c:pt>
                <c:pt idx="3782">
                  <c:v>2.797E-3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3AC-4DB9-873B-254FBA7A4A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7658768"/>
        <c:axId val="853124880"/>
      </c:scatterChart>
      <c:valAx>
        <c:axId val="2037658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3124880"/>
        <c:crosses val="autoZero"/>
        <c:crossBetween val="midCat"/>
        <c:majorUnit val="2"/>
      </c:valAx>
      <c:valAx>
        <c:axId val="853124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76587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Interaction chamber pressure(mbar) 0.7x9mm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Sheet2!$E$1</c:f>
              <c:strCache>
                <c:ptCount val="1"/>
                <c:pt idx="0">
                  <c:v>Interaction chamber pressure(mbar)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Sheet2!$A$2:$A$5811</c:f>
              <c:numCache>
                <c:formatCode>m/d/yyyy\ h:mm</c:formatCode>
                <c:ptCount val="5810"/>
                <c:pt idx="0">
                  <c:v>44620.328703703701</c:v>
                </c:pt>
                <c:pt idx="1">
                  <c:v>44620.329421296294</c:v>
                </c:pt>
                <c:pt idx="2">
                  <c:v>44620.330150462964</c:v>
                </c:pt>
                <c:pt idx="3">
                  <c:v>44620.330891203703</c:v>
                </c:pt>
                <c:pt idx="4">
                  <c:v>44620.331608796296</c:v>
                </c:pt>
                <c:pt idx="5">
                  <c:v>44620.332337962966</c:v>
                </c:pt>
                <c:pt idx="6">
                  <c:v>44620.333067129628</c:v>
                </c:pt>
                <c:pt idx="7">
                  <c:v>44620.333784722221</c:v>
                </c:pt>
                <c:pt idx="8">
                  <c:v>44620.334513888891</c:v>
                </c:pt>
                <c:pt idx="9">
                  <c:v>44620.335289351853</c:v>
                </c:pt>
                <c:pt idx="10">
                  <c:v>44620.336018518516</c:v>
                </c:pt>
                <c:pt idx="11">
                  <c:v>44620.336747685185</c:v>
                </c:pt>
                <c:pt idx="12">
                  <c:v>44620.337465277778</c:v>
                </c:pt>
                <c:pt idx="13">
                  <c:v>44620.338194444441</c:v>
                </c:pt>
                <c:pt idx="14">
                  <c:v>44620.338923611111</c:v>
                </c:pt>
                <c:pt idx="15">
                  <c:v>44620.339699074073</c:v>
                </c:pt>
                <c:pt idx="16">
                  <c:v>44620.340416666666</c:v>
                </c:pt>
                <c:pt idx="17">
                  <c:v>44620.341145833336</c:v>
                </c:pt>
                <c:pt idx="18">
                  <c:v>44620.341874999998</c:v>
                </c:pt>
                <c:pt idx="19">
                  <c:v>44620.342592592591</c:v>
                </c:pt>
                <c:pt idx="20">
                  <c:v>44620.343321759261</c:v>
                </c:pt>
                <c:pt idx="21">
                  <c:v>44620.344097222223</c:v>
                </c:pt>
                <c:pt idx="22">
                  <c:v>44620.344826388886</c:v>
                </c:pt>
                <c:pt idx="23">
                  <c:v>44620.345543981479</c:v>
                </c:pt>
                <c:pt idx="24">
                  <c:v>44620.346273148149</c:v>
                </c:pt>
                <c:pt idx="25">
                  <c:v>44620.347002314818</c:v>
                </c:pt>
                <c:pt idx="26">
                  <c:v>44620.347719907404</c:v>
                </c:pt>
                <c:pt idx="27">
                  <c:v>44620.348495370374</c:v>
                </c:pt>
                <c:pt idx="28">
                  <c:v>44620.349224537036</c:v>
                </c:pt>
                <c:pt idx="29">
                  <c:v>44620.349953703706</c:v>
                </c:pt>
                <c:pt idx="30">
                  <c:v>44620.350671296299</c:v>
                </c:pt>
                <c:pt idx="31">
                  <c:v>44620.351400462961</c:v>
                </c:pt>
                <c:pt idx="32">
                  <c:v>44620.352129629631</c:v>
                </c:pt>
                <c:pt idx="33">
                  <c:v>44620.352905092594</c:v>
                </c:pt>
                <c:pt idx="34">
                  <c:v>44620.353622685187</c:v>
                </c:pt>
                <c:pt idx="35">
                  <c:v>44620.354351851849</c:v>
                </c:pt>
                <c:pt idx="36">
                  <c:v>44620.355081018519</c:v>
                </c:pt>
                <c:pt idx="37">
                  <c:v>44620.355798611112</c:v>
                </c:pt>
                <c:pt idx="38">
                  <c:v>44620.356527777774</c:v>
                </c:pt>
                <c:pt idx="39">
                  <c:v>44620.357303240744</c:v>
                </c:pt>
                <c:pt idx="40">
                  <c:v>44620.358032407406</c:v>
                </c:pt>
                <c:pt idx="41">
                  <c:v>44620.358749999999</c:v>
                </c:pt>
                <c:pt idx="42">
                  <c:v>44620.359479166669</c:v>
                </c:pt>
                <c:pt idx="43">
                  <c:v>44620.360208333332</c:v>
                </c:pt>
                <c:pt idx="44">
                  <c:v>44620.360925925925</c:v>
                </c:pt>
                <c:pt idx="45">
                  <c:v>44620.361701388887</c:v>
                </c:pt>
                <c:pt idx="46">
                  <c:v>44620.362430555557</c:v>
                </c:pt>
                <c:pt idx="47">
                  <c:v>44620.36314814815</c:v>
                </c:pt>
                <c:pt idx="48">
                  <c:v>44620.363877314812</c:v>
                </c:pt>
                <c:pt idx="49">
                  <c:v>44620.364606481482</c:v>
                </c:pt>
                <c:pt idx="50">
                  <c:v>44620.365324074075</c:v>
                </c:pt>
                <c:pt idx="51">
                  <c:v>44620.366053240738</c:v>
                </c:pt>
                <c:pt idx="52">
                  <c:v>44620.366782407407</c:v>
                </c:pt>
                <c:pt idx="53">
                  <c:v>44620.3675</c:v>
                </c:pt>
                <c:pt idx="54">
                  <c:v>44620.36822916667</c:v>
                </c:pt>
                <c:pt idx="55">
                  <c:v>44620.368958333333</c:v>
                </c:pt>
                <c:pt idx="56">
                  <c:v>44620.369733796295</c:v>
                </c:pt>
                <c:pt idx="57">
                  <c:v>44620.370462962965</c:v>
                </c:pt>
                <c:pt idx="58">
                  <c:v>44620.371180555558</c:v>
                </c:pt>
                <c:pt idx="59">
                  <c:v>44620.37190972222</c:v>
                </c:pt>
                <c:pt idx="60">
                  <c:v>44620.37263888889</c:v>
                </c:pt>
                <c:pt idx="61">
                  <c:v>44620.373356481483</c:v>
                </c:pt>
                <c:pt idx="62">
                  <c:v>44620.374131944445</c:v>
                </c:pt>
                <c:pt idx="63">
                  <c:v>44620.374861111108</c:v>
                </c:pt>
                <c:pt idx="64">
                  <c:v>44620.375578703701</c:v>
                </c:pt>
                <c:pt idx="65">
                  <c:v>44620.376307870371</c:v>
                </c:pt>
                <c:pt idx="66">
                  <c:v>44620.37703703704</c:v>
                </c:pt>
                <c:pt idx="67">
                  <c:v>44620.377754629626</c:v>
                </c:pt>
                <c:pt idx="68">
                  <c:v>44620.378530092596</c:v>
                </c:pt>
                <c:pt idx="69">
                  <c:v>44620.379259259258</c:v>
                </c:pt>
                <c:pt idx="70">
                  <c:v>44620.379988425928</c:v>
                </c:pt>
                <c:pt idx="71">
                  <c:v>44620.380706018521</c:v>
                </c:pt>
                <c:pt idx="72">
                  <c:v>44620.381435185183</c:v>
                </c:pt>
                <c:pt idx="73">
                  <c:v>44620.382164351853</c:v>
                </c:pt>
                <c:pt idx="74">
                  <c:v>44620.382881944446</c:v>
                </c:pt>
                <c:pt idx="75">
                  <c:v>44620.383611111109</c:v>
                </c:pt>
                <c:pt idx="76">
                  <c:v>44620.384340277778</c:v>
                </c:pt>
                <c:pt idx="77">
                  <c:v>44620.385057870371</c:v>
                </c:pt>
                <c:pt idx="78">
                  <c:v>44620.385787037034</c:v>
                </c:pt>
                <c:pt idx="79">
                  <c:v>44620.386562500003</c:v>
                </c:pt>
                <c:pt idx="80">
                  <c:v>44620.387280092589</c:v>
                </c:pt>
                <c:pt idx="81">
                  <c:v>44620.388009259259</c:v>
                </c:pt>
                <c:pt idx="82">
                  <c:v>44620.388738425929</c:v>
                </c:pt>
                <c:pt idx="83">
                  <c:v>44620.389456018522</c:v>
                </c:pt>
                <c:pt idx="84">
                  <c:v>44620.390185185184</c:v>
                </c:pt>
                <c:pt idx="85">
                  <c:v>44620.390960648147</c:v>
                </c:pt>
                <c:pt idx="86">
                  <c:v>44620.391689814816</c:v>
                </c:pt>
                <c:pt idx="87">
                  <c:v>44620.392407407409</c:v>
                </c:pt>
                <c:pt idx="88">
                  <c:v>44620.393136574072</c:v>
                </c:pt>
                <c:pt idx="89">
                  <c:v>44620.393865740742</c:v>
                </c:pt>
                <c:pt idx="90">
                  <c:v>44620.394583333335</c:v>
                </c:pt>
                <c:pt idx="91">
                  <c:v>44620.395312499997</c:v>
                </c:pt>
                <c:pt idx="92">
                  <c:v>44620.396041666667</c:v>
                </c:pt>
                <c:pt idx="93">
                  <c:v>44620.39675925926</c:v>
                </c:pt>
                <c:pt idx="94">
                  <c:v>44620.397488425922</c:v>
                </c:pt>
                <c:pt idx="95">
                  <c:v>44620.398217592592</c:v>
                </c:pt>
                <c:pt idx="96">
                  <c:v>44620.398993055554</c:v>
                </c:pt>
                <c:pt idx="97">
                  <c:v>44620.399710648147</c:v>
                </c:pt>
                <c:pt idx="98">
                  <c:v>44620.400439814817</c:v>
                </c:pt>
                <c:pt idx="99">
                  <c:v>44620.40116898148</c:v>
                </c:pt>
                <c:pt idx="100">
                  <c:v>44620.401886574073</c:v>
                </c:pt>
                <c:pt idx="101">
                  <c:v>44620.402615740742</c:v>
                </c:pt>
                <c:pt idx="102">
                  <c:v>44620.403391203705</c:v>
                </c:pt>
                <c:pt idx="103">
                  <c:v>44620.404120370367</c:v>
                </c:pt>
                <c:pt idx="104">
                  <c:v>44620.404849537037</c:v>
                </c:pt>
                <c:pt idx="105">
                  <c:v>44620.40556712963</c:v>
                </c:pt>
                <c:pt idx="106">
                  <c:v>44620.4062962963</c:v>
                </c:pt>
                <c:pt idx="107">
                  <c:v>44620.407025462962</c:v>
                </c:pt>
                <c:pt idx="108">
                  <c:v>44620.407800925925</c:v>
                </c:pt>
                <c:pt idx="109">
                  <c:v>44620.408518518518</c:v>
                </c:pt>
                <c:pt idx="110">
                  <c:v>44620.409247685187</c:v>
                </c:pt>
                <c:pt idx="111">
                  <c:v>44620.40997685185</c:v>
                </c:pt>
                <c:pt idx="112">
                  <c:v>44620.410694444443</c:v>
                </c:pt>
                <c:pt idx="113">
                  <c:v>44620.411423611113</c:v>
                </c:pt>
                <c:pt idx="114">
                  <c:v>44620.412199074075</c:v>
                </c:pt>
                <c:pt idx="115">
                  <c:v>44620.412928240738</c:v>
                </c:pt>
                <c:pt idx="116">
                  <c:v>44620.413657407407</c:v>
                </c:pt>
                <c:pt idx="117">
                  <c:v>44620.414375</c:v>
                </c:pt>
                <c:pt idx="118">
                  <c:v>44620.41510416667</c:v>
                </c:pt>
                <c:pt idx="119">
                  <c:v>44620.415821759256</c:v>
                </c:pt>
                <c:pt idx="120">
                  <c:v>44620.416550925926</c:v>
                </c:pt>
                <c:pt idx="121">
                  <c:v>44620.417280092595</c:v>
                </c:pt>
                <c:pt idx="122">
                  <c:v>44620.418009259258</c:v>
                </c:pt>
                <c:pt idx="123">
                  <c:v>44620.418726851851</c:v>
                </c:pt>
                <c:pt idx="124">
                  <c:v>44620.419456018521</c:v>
                </c:pt>
                <c:pt idx="125">
                  <c:v>44620.420185185183</c:v>
                </c:pt>
                <c:pt idx="126">
                  <c:v>44620.420902777776</c:v>
                </c:pt>
                <c:pt idx="127">
                  <c:v>44620.421631944446</c:v>
                </c:pt>
                <c:pt idx="128">
                  <c:v>44620.422361111108</c:v>
                </c:pt>
                <c:pt idx="129">
                  <c:v>44620.423078703701</c:v>
                </c:pt>
                <c:pt idx="130">
                  <c:v>44620.423854166664</c:v>
                </c:pt>
                <c:pt idx="131">
                  <c:v>44620.424583333333</c:v>
                </c:pt>
                <c:pt idx="132">
                  <c:v>44620.425300925926</c:v>
                </c:pt>
                <c:pt idx="133">
                  <c:v>44620.426030092596</c:v>
                </c:pt>
                <c:pt idx="134">
                  <c:v>44620.426759259259</c:v>
                </c:pt>
                <c:pt idx="135">
                  <c:v>44620.427476851852</c:v>
                </c:pt>
                <c:pt idx="136">
                  <c:v>44620.428252314814</c:v>
                </c:pt>
                <c:pt idx="137">
                  <c:v>44620.428981481484</c:v>
                </c:pt>
                <c:pt idx="138">
                  <c:v>44620.429710648146</c:v>
                </c:pt>
                <c:pt idx="139">
                  <c:v>44620.430439814816</c:v>
                </c:pt>
                <c:pt idx="140">
                  <c:v>44620.431157407409</c:v>
                </c:pt>
                <c:pt idx="141">
                  <c:v>44620.431886574072</c:v>
                </c:pt>
                <c:pt idx="142">
                  <c:v>44620.432662037034</c:v>
                </c:pt>
                <c:pt idx="143">
                  <c:v>44620.433391203704</c:v>
                </c:pt>
                <c:pt idx="144">
                  <c:v>44620.434108796297</c:v>
                </c:pt>
                <c:pt idx="145">
                  <c:v>44620.434837962966</c:v>
                </c:pt>
                <c:pt idx="146">
                  <c:v>44620.435567129629</c:v>
                </c:pt>
                <c:pt idx="147">
                  <c:v>44620.436284722222</c:v>
                </c:pt>
                <c:pt idx="148">
                  <c:v>44620.437060185184</c:v>
                </c:pt>
                <c:pt idx="149">
                  <c:v>44620.437789351854</c:v>
                </c:pt>
                <c:pt idx="150">
                  <c:v>44620.438506944447</c:v>
                </c:pt>
                <c:pt idx="151">
                  <c:v>44620.439236111109</c:v>
                </c:pt>
                <c:pt idx="152">
                  <c:v>44620.439965277779</c:v>
                </c:pt>
                <c:pt idx="153">
                  <c:v>44620.440682870372</c:v>
                </c:pt>
                <c:pt idx="154">
                  <c:v>44620.441458333335</c:v>
                </c:pt>
                <c:pt idx="155">
                  <c:v>44620.442187499997</c:v>
                </c:pt>
                <c:pt idx="156">
                  <c:v>44620.442916666667</c:v>
                </c:pt>
                <c:pt idx="157">
                  <c:v>44620.44363425926</c:v>
                </c:pt>
                <c:pt idx="158">
                  <c:v>44620.444363425922</c:v>
                </c:pt>
                <c:pt idx="159">
                  <c:v>44620.445092592592</c:v>
                </c:pt>
                <c:pt idx="160">
                  <c:v>44620.445810185185</c:v>
                </c:pt>
                <c:pt idx="161">
                  <c:v>44620.446539351855</c:v>
                </c:pt>
                <c:pt idx="162">
                  <c:v>44620.447268518517</c:v>
                </c:pt>
                <c:pt idx="163">
                  <c:v>44620.44798611111</c:v>
                </c:pt>
                <c:pt idx="164">
                  <c:v>44620.44871527778</c:v>
                </c:pt>
                <c:pt idx="165">
                  <c:v>44620.449444444443</c:v>
                </c:pt>
                <c:pt idx="166">
                  <c:v>44620.450162037036</c:v>
                </c:pt>
                <c:pt idx="167">
                  <c:v>44620.450891203705</c:v>
                </c:pt>
                <c:pt idx="168">
                  <c:v>44620.451620370368</c:v>
                </c:pt>
                <c:pt idx="169">
                  <c:v>44620.452337962961</c:v>
                </c:pt>
                <c:pt idx="170">
                  <c:v>44620.453067129631</c:v>
                </c:pt>
                <c:pt idx="171">
                  <c:v>44620.453796296293</c:v>
                </c:pt>
                <c:pt idx="172">
                  <c:v>44620.454513888886</c:v>
                </c:pt>
                <c:pt idx="173">
                  <c:v>44620.455243055556</c:v>
                </c:pt>
                <c:pt idx="174">
                  <c:v>44620.455972222226</c:v>
                </c:pt>
                <c:pt idx="175">
                  <c:v>44620.456689814811</c:v>
                </c:pt>
                <c:pt idx="176">
                  <c:v>44620.457418981481</c:v>
                </c:pt>
                <c:pt idx="177">
                  <c:v>44620.458148148151</c:v>
                </c:pt>
                <c:pt idx="178">
                  <c:v>44620.458865740744</c:v>
                </c:pt>
                <c:pt idx="179">
                  <c:v>44620.459594907406</c:v>
                </c:pt>
                <c:pt idx="180">
                  <c:v>44620.460370370369</c:v>
                </c:pt>
                <c:pt idx="181">
                  <c:v>44620.461099537039</c:v>
                </c:pt>
                <c:pt idx="182">
                  <c:v>44620.461828703701</c:v>
                </c:pt>
                <c:pt idx="183">
                  <c:v>44620.462546296294</c:v>
                </c:pt>
                <c:pt idx="184">
                  <c:v>44620.463275462964</c:v>
                </c:pt>
                <c:pt idx="185">
                  <c:v>44620.464004629626</c:v>
                </c:pt>
                <c:pt idx="186">
                  <c:v>44620.464722222219</c:v>
                </c:pt>
                <c:pt idx="187">
                  <c:v>44620.465451388889</c:v>
                </c:pt>
                <c:pt idx="188">
                  <c:v>44620.466180555559</c:v>
                </c:pt>
                <c:pt idx="189">
                  <c:v>44620.466898148145</c:v>
                </c:pt>
                <c:pt idx="190">
                  <c:v>44620.467627314814</c:v>
                </c:pt>
                <c:pt idx="191">
                  <c:v>44620.468402777777</c:v>
                </c:pt>
                <c:pt idx="192">
                  <c:v>44620.469131944446</c:v>
                </c:pt>
                <c:pt idx="193">
                  <c:v>44620.469849537039</c:v>
                </c:pt>
                <c:pt idx="194">
                  <c:v>44620.470578703702</c:v>
                </c:pt>
                <c:pt idx="195">
                  <c:v>44620.471307870372</c:v>
                </c:pt>
                <c:pt idx="196">
                  <c:v>44620.472025462965</c:v>
                </c:pt>
                <c:pt idx="197">
                  <c:v>44620.472754629627</c:v>
                </c:pt>
                <c:pt idx="198">
                  <c:v>44620.473483796297</c:v>
                </c:pt>
                <c:pt idx="199">
                  <c:v>44620.47420138889</c:v>
                </c:pt>
                <c:pt idx="200">
                  <c:v>44620.474930555552</c:v>
                </c:pt>
                <c:pt idx="201">
                  <c:v>44620.475659722222</c:v>
                </c:pt>
                <c:pt idx="202">
                  <c:v>44620.476423611108</c:v>
                </c:pt>
                <c:pt idx="203">
                  <c:v>44620.477152777778</c:v>
                </c:pt>
                <c:pt idx="204">
                  <c:v>44620.477881944447</c:v>
                </c:pt>
                <c:pt idx="205">
                  <c:v>44620.47859953704</c:v>
                </c:pt>
                <c:pt idx="206">
                  <c:v>44620.479328703703</c:v>
                </c:pt>
                <c:pt idx="207">
                  <c:v>44620.480057870373</c:v>
                </c:pt>
                <c:pt idx="208">
                  <c:v>44620.480833333335</c:v>
                </c:pt>
                <c:pt idx="209">
                  <c:v>44620.481550925928</c:v>
                </c:pt>
                <c:pt idx="210">
                  <c:v>44620.48228009259</c:v>
                </c:pt>
                <c:pt idx="211">
                  <c:v>44620.48300925926</c:v>
                </c:pt>
                <c:pt idx="212">
                  <c:v>44620.483726851853</c:v>
                </c:pt>
                <c:pt idx="213">
                  <c:v>44620.484456018516</c:v>
                </c:pt>
                <c:pt idx="214">
                  <c:v>44620.485173611109</c:v>
                </c:pt>
                <c:pt idx="215">
                  <c:v>44620.485902777778</c:v>
                </c:pt>
                <c:pt idx="216">
                  <c:v>44620.486631944441</c:v>
                </c:pt>
                <c:pt idx="217">
                  <c:v>44620.487349537034</c:v>
                </c:pt>
                <c:pt idx="218">
                  <c:v>44620.488078703704</c:v>
                </c:pt>
                <c:pt idx="219">
                  <c:v>44620.488854166666</c:v>
                </c:pt>
                <c:pt idx="220">
                  <c:v>44620.489583333336</c:v>
                </c:pt>
                <c:pt idx="221">
                  <c:v>44620.490300925929</c:v>
                </c:pt>
                <c:pt idx="222">
                  <c:v>44620.491030092591</c:v>
                </c:pt>
                <c:pt idx="223">
                  <c:v>44620.491759259261</c:v>
                </c:pt>
                <c:pt idx="224">
                  <c:v>44620.492488425924</c:v>
                </c:pt>
                <c:pt idx="225">
                  <c:v>44620.493263888886</c:v>
                </c:pt>
                <c:pt idx="226">
                  <c:v>44620.493981481479</c:v>
                </c:pt>
                <c:pt idx="227">
                  <c:v>44620.494710648149</c:v>
                </c:pt>
                <c:pt idx="228">
                  <c:v>44620.495439814818</c:v>
                </c:pt>
                <c:pt idx="229">
                  <c:v>44620.496157407404</c:v>
                </c:pt>
                <c:pt idx="230">
                  <c:v>44620.496886574074</c:v>
                </c:pt>
                <c:pt idx="231">
                  <c:v>44620.497615740744</c:v>
                </c:pt>
                <c:pt idx="232">
                  <c:v>44620.498333333337</c:v>
                </c:pt>
                <c:pt idx="233">
                  <c:v>44620.499062499999</c:v>
                </c:pt>
                <c:pt idx="234">
                  <c:v>44620.499791666669</c:v>
                </c:pt>
                <c:pt idx="235">
                  <c:v>44620.500509259262</c:v>
                </c:pt>
                <c:pt idx="236">
                  <c:v>44620.501238425924</c:v>
                </c:pt>
                <c:pt idx="237">
                  <c:v>44620.501967592594</c:v>
                </c:pt>
                <c:pt idx="238">
                  <c:v>44620.502685185187</c:v>
                </c:pt>
                <c:pt idx="239">
                  <c:v>44620.50341435185</c:v>
                </c:pt>
                <c:pt idx="240">
                  <c:v>44620.504143518519</c:v>
                </c:pt>
                <c:pt idx="241">
                  <c:v>44620.504918981482</c:v>
                </c:pt>
                <c:pt idx="242">
                  <c:v>44620.505636574075</c:v>
                </c:pt>
                <c:pt idx="243">
                  <c:v>44620.506365740737</c:v>
                </c:pt>
                <c:pt idx="244">
                  <c:v>44620.507094907407</c:v>
                </c:pt>
                <c:pt idx="245">
                  <c:v>44620.5078125</c:v>
                </c:pt>
                <c:pt idx="246">
                  <c:v>44620.50854166667</c:v>
                </c:pt>
                <c:pt idx="247">
                  <c:v>44620.509317129632</c:v>
                </c:pt>
                <c:pt idx="248">
                  <c:v>44620.510046296295</c:v>
                </c:pt>
                <c:pt idx="249">
                  <c:v>44620.510763888888</c:v>
                </c:pt>
                <c:pt idx="250">
                  <c:v>44620.511493055557</c:v>
                </c:pt>
                <c:pt idx="251">
                  <c:v>44620.51222222222</c:v>
                </c:pt>
                <c:pt idx="252">
                  <c:v>44620.512939814813</c:v>
                </c:pt>
                <c:pt idx="253">
                  <c:v>44620.513715277775</c:v>
                </c:pt>
                <c:pt idx="254">
                  <c:v>44620.514444444445</c:v>
                </c:pt>
                <c:pt idx="255">
                  <c:v>44620.515173611115</c:v>
                </c:pt>
                <c:pt idx="256">
                  <c:v>44620.5158912037</c:v>
                </c:pt>
                <c:pt idx="257">
                  <c:v>44620.51662037037</c:v>
                </c:pt>
                <c:pt idx="258">
                  <c:v>44620.517337962963</c:v>
                </c:pt>
                <c:pt idx="259">
                  <c:v>44620.518113425926</c:v>
                </c:pt>
                <c:pt idx="260">
                  <c:v>44620.518842592595</c:v>
                </c:pt>
                <c:pt idx="261">
                  <c:v>44620.519571759258</c:v>
                </c:pt>
                <c:pt idx="262">
                  <c:v>44620.520289351851</c:v>
                </c:pt>
                <c:pt idx="263">
                  <c:v>44620.521018518521</c:v>
                </c:pt>
                <c:pt idx="264">
                  <c:v>44620.521747685183</c:v>
                </c:pt>
                <c:pt idx="265">
                  <c:v>44620.522523148145</c:v>
                </c:pt>
                <c:pt idx="266">
                  <c:v>44620.523240740738</c:v>
                </c:pt>
                <c:pt idx="267">
                  <c:v>44620.523969907408</c:v>
                </c:pt>
                <c:pt idx="268">
                  <c:v>44620.524699074071</c:v>
                </c:pt>
                <c:pt idx="269">
                  <c:v>44620.525416666664</c:v>
                </c:pt>
                <c:pt idx="270">
                  <c:v>44620.526145833333</c:v>
                </c:pt>
                <c:pt idx="271">
                  <c:v>44620.526875000003</c:v>
                </c:pt>
                <c:pt idx="272">
                  <c:v>44620.527592592596</c:v>
                </c:pt>
                <c:pt idx="273">
                  <c:v>44620.528321759259</c:v>
                </c:pt>
                <c:pt idx="274">
                  <c:v>44620.529050925928</c:v>
                </c:pt>
                <c:pt idx="275">
                  <c:v>44620.529768518521</c:v>
                </c:pt>
                <c:pt idx="276">
                  <c:v>44620.530543981484</c:v>
                </c:pt>
                <c:pt idx="277">
                  <c:v>44620.531273148146</c:v>
                </c:pt>
                <c:pt idx="278">
                  <c:v>44620.532002314816</c:v>
                </c:pt>
                <c:pt idx="279">
                  <c:v>44620.532719907409</c:v>
                </c:pt>
                <c:pt idx="280">
                  <c:v>44620.533449074072</c:v>
                </c:pt>
                <c:pt idx="281">
                  <c:v>44620.534178240741</c:v>
                </c:pt>
                <c:pt idx="282">
                  <c:v>44620.534953703704</c:v>
                </c:pt>
                <c:pt idx="283">
                  <c:v>44620.535671296297</c:v>
                </c:pt>
                <c:pt idx="284">
                  <c:v>44620.536400462966</c:v>
                </c:pt>
                <c:pt idx="285">
                  <c:v>44620.537129629629</c:v>
                </c:pt>
                <c:pt idx="286">
                  <c:v>44620.537847222222</c:v>
                </c:pt>
                <c:pt idx="287">
                  <c:v>44620.538576388892</c:v>
                </c:pt>
                <c:pt idx="288">
                  <c:v>44620.539305555554</c:v>
                </c:pt>
                <c:pt idx="289">
                  <c:v>44620.540023148147</c:v>
                </c:pt>
                <c:pt idx="290">
                  <c:v>44620.540752314817</c:v>
                </c:pt>
                <c:pt idx="291">
                  <c:v>44620.541481481479</c:v>
                </c:pt>
                <c:pt idx="292">
                  <c:v>44620.542199074072</c:v>
                </c:pt>
                <c:pt idx="293">
                  <c:v>44620.542974537035</c:v>
                </c:pt>
                <c:pt idx="294">
                  <c:v>44620.543703703705</c:v>
                </c:pt>
                <c:pt idx="295">
                  <c:v>44620.544421296298</c:v>
                </c:pt>
                <c:pt idx="296">
                  <c:v>44620.54515046296</c:v>
                </c:pt>
                <c:pt idx="297">
                  <c:v>44620.54587962963</c:v>
                </c:pt>
                <c:pt idx="298">
                  <c:v>44620.5466087963</c:v>
                </c:pt>
                <c:pt idx="299">
                  <c:v>44620.547384259262</c:v>
                </c:pt>
                <c:pt idx="300">
                  <c:v>44620.548101851855</c:v>
                </c:pt>
                <c:pt idx="301">
                  <c:v>44620.548831018517</c:v>
                </c:pt>
                <c:pt idx="302">
                  <c:v>44620.549560185187</c:v>
                </c:pt>
                <c:pt idx="303">
                  <c:v>44620.55027777778</c:v>
                </c:pt>
                <c:pt idx="304">
                  <c:v>44620.551006944443</c:v>
                </c:pt>
                <c:pt idx="305">
                  <c:v>44620.551782407405</c:v>
                </c:pt>
                <c:pt idx="306">
                  <c:v>44620.552511574075</c:v>
                </c:pt>
                <c:pt idx="307">
                  <c:v>44620.553240740737</c:v>
                </c:pt>
                <c:pt idx="308">
                  <c:v>44620.55395833333</c:v>
                </c:pt>
                <c:pt idx="309">
                  <c:v>44620.5546875</c:v>
                </c:pt>
                <c:pt idx="310">
                  <c:v>44620.55541666667</c:v>
                </c:pt>
                <c:pt idx="311">
                  <c:v>44620.556192129632</c:v>
                </c:pt>
                <c:pt idx="312">
                  <c:v>44620.556909722225</c:v>
                </c:pt>
                <c:pt idx="313">
                  <c:v>44620.557638888888</c:v>
                </c:pt>
                <c:pt idx="314">
                  <c:v>44620.558368055557</c:v>
                </c:pt>
                <c:pt idx="315">
                  <c:v>44620.55909722222</c:v>
                </c:pt>
                <c:pt idx="316">
                  <c:v>44620.559814814813</c:v>
                </c:pt>
                <c:pt idx="317">
                  <c:v>44620.560590277775</c:v>
                </c:pt>
                <c:pt idx="318">
                  <c:v>44620.561319444445</c:v>
                </c:pt>
                <c:pt idx="319">
                  <c:v>44620.562048611115</c:v>
                </c:pt>
                <c:pt idx="320">
                  <c:v>44620.5627662037</c:v>
                </c:pt>
                <c:pt idx="321">
                  <c:v>44620.56349537037</c:v>
                </c:pt>
                <c:pt idx="322">
                  <c:v>44620.564212962963</c:v>
                </c:pt>
                <c:pt idx="323">
                  <c:v>44620.565000000002</c:v>
                </c:pt>
                <c:pt idx="324">
                  <c:v>44620.565717592595</c:v>
                </c:pt>
                <c:pt idx="325">
                  <c:v>44620.566446759258</c:v>
                </c:pt>
                <c:pt idx="326">
                  <c:v>44620.567175925928</c:v>
                </c:pt>
                <c:pt idx="327">
                  <c:v>44620.567893518521</c:v>
                </c:pt>
                <c:pt idx="328">
                  <c:v>44620.568622685183</c:v>
                </c:pt>
                <c:pt idx="329">
                  <c:v>44620.569340277776</c:v>
                </c:pt>
                <c:pt idx="330">
                  <c:v>44620.570069444446</c:v>
                </c:pt>
                <c:pt idx="331">
                  <c:v>44620.570798611108</c:v>
                </c:pt>
                <c:pt idx="332">
                  <c:v>44620.571527777778</c:v>
                </c:pt>
                <c:pt idx="333">
                  <c:v>44620.572245370371</c:v>
                </c:pt>
                <c:pt idx="334">
                  <c:v>44620.572974537034</c:v>
                </c:pt>
                <c:pt idx="335">
                  <c:v>44620.573703703703</c:v>
                </c:pt>
                <c:pt idx="336">
                  <c:v>44620.574421296296</c:v>
                </c:pt>
                <c:pt idx="337">
                  <c:v>44620.575150462966</c:v>
                </c:pt>
                <c:pt idx="338">
                  <c:v>44620.575879629629</c:v>
                </c:pt>
                <c:pt idx="339">
                  <c:v>44620.576655092591</c:v>
                </c:pt>
                <c:pt idx="340">
                  <c:v>44620.577384259261</c:v>
                </c:pt>
                <c:pt idx="341">
                  <c:v>44620.578101851854</c:v>
                </c:pt>
                <c:pt idx="342">
                  <c:v>44620.578831018516</c:v>
                </c:pt>
                <c:pt idx="343">
                  <c:v>44620.579560185186</c:v>
                </c:pt>
                <c:pt idx="344">
                  <c:v>44620.580277777779</c:v>
                </c:pt>
                <c:pt idx="345">
                  <c:v>44620.581006944441</c:v>
                </c:pt>
                <c:pt idx="346">
                  <c:v>44620.581736111111</c:v>
                </c:pt>
                <c:pt idx="347">
                  <c:v>44620.582453703704</c:v>
                </c:pt>
                <c:pt idx="348">
                  <c:v>44620.583182870374</c:v>
                </c:pt>
                <c:pt idx="349">
                  <c:v>44620.583912037036</c:v>
                </c:pt>
                <c:pt idx="350">
                  <c:v>44620.584687499999</c:v>
                </c:pt>
                <c:pt idx="351">
                  <c:v>44620.585405092592</c:v>
                </c:pt>
                <c:pt idx="352">
                  <c:v>44620.586134259262</c:v>
                </c:pt>
                <c:pt idx="353">
                  <c:v>44620.586863425924</c:v>
                </c:pt>
                <c:pt idx="354">
                  <c:v>44620.587581018517</c:v>
                </c:pt>
                <c:pt idx="355">
                  <c:v>44620.588310185187</c:v>
                </c:pt>
                <c:pt idx="356">
                  <c:v>44620.589085648149</c:v>
                </c:pt>
                <c:pt idx="357">
                  <c:v>44620.589814814812</c:v>
                </c:pt>
                <c:pt idx="358">
                  <c:v>44620.590543981481</c:v>
                </c:pt>
                <c:pt idx="359">
                  <c:v>44620.591261574074</c:v>
                </c:pt>
                <c:pt idx="360">
                  <c:v>44620.591990740744</c:v>
                </c:pt>
                <c:pt idx="361">
                  <c:v>44620.592719907407</c:v>
                </c:pt>
                <c:pt idx="362">
                  <c:v>44620.593495370369</c:v>
                </c:pt>
                <c:pt idx="363">
                  <c:v>44620.594212962962</c:v>
                </c:pt>
                <c:pt idx="364">
                  <c:v>44620.594942129632</c:v>
                </c:pt>
                <c:pt idx="365">
                  <c:v>44620.595671296294</c:v>
                </c:pt>
                <c:pt idx="366">
                  <c:v>44620.596388888887</c:v>
                </c:pt>
                <c:pt idx="367">
                  <c:v>44620.597118055557</c:v>
                </c:pt>
                <c:pt idx="368">
                  <c:v>44620.59784722222</c:v>
                </c:pt>
                <c:pt idx="369">
                  <c:v>44620.598564814813</c:v>
                </c:pt>
                <c:pt idx="370">
                  <c:v>44620.599293981482</c:v>
                </c:pt>
                <c:pt idx="371">
                  <c:v>44620.600023148145</c:v>
                </c:pt>
                <c:pt idx="372">
                  <c:v>44620.600740740738</c:v>
                </c:pt>
                <c:pt idx="373">
                  <c:v>44620.601469907408</c:v>
                </c:pt>
                <c:pt idx="374">
                  <c:v>44620.602199074077</c:v>
                </c:pt>
                <c:pt idx="375">
                  <c:v>44620.602916666663</c:v>
                </c:pt>
                <c:pt idx="376">
                  <c:v>44620.603645833333</c:v>
                </c:pt>
                <c:pt idx="377">
                  <c:v>44620.604375000003</c:v>
                </c:pt>
                <c:pt idx="378">
                  <c:v>44620.605150462965</c:v>
                </c:pt>
                <c:pt idx="379">
                  <c:v>44620.605868055558</c:v>
                </c:pt>
                <c:pt idx="380">
                  <c:v>44620.60659722222</c:v>
                </c:pt>
                <c:pt idx="381">
                  <c:v>44620.60732638889</c:v>
                </c:pt>
                <c:pt idx="382">
                  <c:v>44620.608043981483</c:v>
                </c:pt>
                <c:pt idx="383">
                  <c:v>44620.608773148146</c:v>
                </c:pt>
                <c:pt idx="384">
                  <c:v>44620.609548611108</c:v>
                </c:pt>
                <c:pt idx="385">
                  <c:v>44620.610277777778</c:v>
                </c:pt>
                <c:pt idx="386">
                  <c:v>44620.611006944448</c:v>
                </c:pt>
                <c:pt idx="387">
                  <c:v>44620.611724537041</c:v>
                </c:pt>
                <c:pt idx="388">
                  <c:v>44620.612453703703</c:v>
                </c:pt>
                <c:pt idx="389">
                  <c:v>44620.613182870373</c:v>
                </c:pt>
                <c:pt idx="390">
                  <c:v>44620.613958333335</c:v>
                </c:pt>
                <c:pt idx="391">
                  <c:v>44620.614675925928</c:v>
                </c:pt>
                <c:pt idx="392">
                  <c:v>44620.615405092591</c:v>
                </c:pt>
                <c:pt idx="393">
                  <c:v>44620.61613425926</c:v>
                </c:pt>
                <c:pt idx="394">
                  <c:v>44620.616851851853</c:v>
                </c:pt>
                <c:pt idx="395">
                  <c:v>44620.617581018516</c:v>
                </c:pt>
                <c:pt idx="396">
                  <c:v>44620.618310185186</c:v>
                </c:pt>
                <c:pt idx="397">
                  <c:v>44620.619027777779</c:v>
                </c:pt>
                <c:pt idx="398">
                  <c:v>44620.619756944441</c:v>
                </c:pt>
                <c:pt idx="399">
                  <c:v>44620.620486111111</c:v>
                </c:pt>
                <c:pt idx="400">
                  <c:v>44620.621203703704</c:v>
                </c:pt>
                <c:pt idx="401">
                  <c:v>44620.621979166666</c:v>
                </c:pt>
                <c:pt idx="402">
                  <c:v>44620.622708333336</c:v>
                </c:pt>
                <c:pt idx="403">
                  <c:v>44620.623437499999</c:v>
                </c:pt>
                <c:pt idx="404">
                  <c:v>44620.624155092592</c:v>
                </c:pt>
                <c:pt idx="405">
                  <c:v>44620.624884259261</c:v>
                </c:pt>
                <c:pt idx="406">
                  <c:v>44620.625613425924</c:v>
                </c:pt>
                <c:pt idx="407">
                  <c:v>44620.626388888886</c:v>
                </c:pt>
                <c:pt idx="408">
                  <c:v>44620.627106481479</c:v>
                </c:pt>
                <c:pt idx="409">
                  <c:v>44620.627835648149</c:v>
                </c:pt>
                <c:pt idx="410">
                  <c:v>44620.628564814811</c:v>
                </c:pt>
                <c:pt idx="411">
                  <c:v>44620.629282407404</c:v>
                </c:pt>
                <c:pt idx="412">
                  <c:v>44620.630011574074</c:v>
                </c:pt>
                <c:pt idx="413">
                  <c:v>44620.630740740744</c:v>
                </c:pt>
                <c:pt idx="414">
                  <c:v>44620.631458333337</c:v>
                </c:pt>
                <c:pt idx="415">
                  <c:v>44620.632187499999</c:v>
                </c:pt>
                <c:pt idx="416">
                  <c:v>44620.632916666669</c:v>
                </c:pt>
                <c:pt idx="417">
                  <c:v>44620.633634259262</c:v>
                </c:pt>
                <c:pt idx="418">
                  <c:v>44620.634409722225</c:v>
                </c:pt>
                <c:pt idx="419">
                  <c:v>44620.635138888887</c:v>
                </c:pt>
                <c:pt idx="420">
                  <c:v>44620.635868055557</c:v>
                </c:pt>
                <c:pt idx="421">
                  <c:v>44620.63658564815</c:v>
                </c:pt>
                <c:pt idx="422">
                  <c:v>44620.637314814812</c:v>
                </c:pt>
                <c:pt idx="423">
                  <c:v>44620.638043981482</c:v>
                </c:pt>
                <c:pt idx="424">
                  <c:v>44620.638761574075</c:v>
                </c:pt>
                <c:pt idx="425">
                  <c:v>44620.639490740738</c:v>
                </c:pt>
                <c:pt idx="426">
                  <c:v>44620.640208333331</c:v>
                </c:pt>
                <c:pt idx="427">
                  <c:v>44620.6409375</c:v>
                </c:pt>
                <c:pt idx="428">
                  <c:v>44620.64166666667</c:v>
                </c:pt>
                <c:pt idx="429">
                  <c:v>44620.642384259256</c:v>
                </c:pt>
                <c:pt idx="430">
                  <c:v>44620.643113425926</c:v>
                </c:pt>
                <c:pt idx="431">
                  <c:v>44620.643842592595</c:v>
                </c:pt>
                <c:pt idx="432">
                  <c:v>44620.644560185188</c:v>
                </c:pt>
                <c:pt idx="433">
                  <c:v>44620.645289351851</c:v>
                </c:pt>
                <c:pt idx="434">
                  <c:v>44620.646018518521</c:v>
                </c:pt>
                <c:pt idx="435">
                  <c:v>44620.646747685183</c:v>
                </c:pt>
                <c:pt idx="436">
                  <c:v>44620.647465277776</c:v>
                </c:pt>
                <c:pt idx="437">
                  <c:v>44620.648194444446</c:v>
                </c:pt>
                <c:pt idx="438">
                  <c:v>44620.648923611108</c:v>
                </c:pt>
                <c:pt idx="439">
                  <c:v>44620.649641203701</c:v>
                </c:pt>
                <c:pt idx="440">
                  <c:v>44620.650370370371</c:v>
                </c:pt>
                <c:pt idx="441">
                  <c:v>44620.651099537034</c:v>
                </c:pt>
                <c:pt idx="442">
                  <c:v>44620.651817129627</c:v>
                </c:pt>
                <c:pt idx="443">
                  <c:v>44620.652546296296</c:v>
                </c:pt>
                <c:pt idx="444">
                  <c:v>44620.653321759259</c:v>
                </c:pt>
                <c:pt idx="445">
                  <c:v>44620.654039351852</c:v>
                </c:pt>
                <c:pt idx="446">
                  <c:v>44620.654768518521</c:v>
                </c:pt>
                <c:pt idx="447">
                  <c:v>44620.655497685184</c:v>
                </c:pt>
                <c:pt idx="448">
                  <c:v>44620.656226851854</c:v>
                </c:pt>
                <c:pt idx="449">
                  <c:v>44620.656944444447</c:v>
                </c:pt>
                <c:pt idx="450">
                  <c:v>44620.657673611109</c:v>
                </c:pt>
                <c:pt idx="451">
                  <c:v>44620.658391203702</c:v>
                </c:pt>
                <c:pt idx="452">
                  <c:v>44620.659120370372</c:v>
                </c:pt>
                <c:pt idx="453">
                  <c:v>44620.659849537034</c:v>
                </c:pt>
                <c:pt idx="454">
                  <c:v>44620.660567129627</c:v>
                </c:pt>
                <c:pt idx="455">
                  <c:v>44620.661296296297</c:v>
                </c:pt>
                <c:pt idx="456">
                  <c:v>44620.66202546296</c:v>
                </c:pt>
                <c:pt idx="457">
                  <c:v>44620.662743055553</c:v>
                </c:pt>
                <c:pt idx="458">
                  <c:v>44620.663472222222</c:v>
                </c:pt>
                <c:pt idx="459">
                  <c:v>44620.664201388892</c:v>
                </c:pt>
                <c:pt idx="460">
                  <c:v>44620.664976851855</c:v>
                </c:pt>
                <c:pt idx="461">
                  <c:v>44620.665694444448</c:v>
                </c:pt>
                <c:pt idx="462">
                  <c:v>44620.66642361111</c:v>
                </c:pt>
                <c:pt idx="463">
                  <c:v>44620.66715277778</c:v>
                </c:pt>
                <c:pt idx="464">
                  <c:v>44620.667870370373</c:v>
                </c:pt>
                <c:pt idx="465">
                  <c:v>44620.668599537035</c:v>
                </c:pt>
                <c:pt idx="466">
                  <c:v>44620.669328703705</c:v>
                </c:pt>
                <c:pt idx="467">
                  <c:v>44620.670046296298</c:v>
                </c:pt>
                <c:pt idx="468">
                  <c:v>44620.670775462961</c:v>
                </c:pt>
                <c:pt idx="469">
                  <c:v>44620.67150462963</c:v>
                </c:pt>
                <c:pt idx="470">
                  <c:v>44620.672222222223</c:v>
                </c:pt>
                <c:pt idx="471">
                  <c:v>44620.672997685186</c:v>
                </c:pt>
                <c:pt idx="472">
                  <c:v>44620.673726851855</c:v>
                </c:pt>
                <c:pt idx="473">
                  <c:v>44620.674456018518</c:v>
                </c:pt>
                <c:pt idx="474">
                  <c:v>44620.675173611111</c:v>
                </c:pt>
                <c:pt idx="475">
                  <c:v>44620.675902777781</c:v>
                </c:pt>
                <c:pt idx="476">
                  <c:v>44620.676631944443</c:v>
                </c:pt>
                <c:pt idx="477">
                  <c:v>44620.677407407406</c:v>
                </c:pt>
                <c:pt idx="478">
                  <c:v>44620.678136574075</c:v>
                </c:pt>
                <c:pt idx="479">
                  <c:v>44620.678854166668</c:v>
                </c:pt>
                <c:pt idx="480">
                  <c:v>44620.679583333331</c:v>
                </c:pt>
                <c:pt idx="481">
                  <c:v>44620.680312500001</c:v>
                </c:pt>
                <c:pt idx="482">
                  <c:v>44620.681030092594</c:v>
                </c:pt>
                <c:pt idx="483">
                  <c:v>44620.681759259256</c:v>
                </c:pt>
                <c:pt idx="484">
                  <c:v>44620.682476851849</c:v>
                </c:pt>
                <c:pt idx="485">
                  <c:v>44620.683206018519</c:v>
                </c:pt>
                <c:pt idx="486">
                  <c:v>44620.683935185189</c:v>
                </c:pt>
                <c:pt idx="487">
                  <c:v>44620.684664351851</c:v>
                </c:pt>
                <c:pt idx="488">
                  <c:v>44620.685381944444</c:v>
                </c:pt>
                <c:pt idx="489">
                  <c:v>44620.686111111114</c:v>
                </c:pt>
                <c:pt idx="490">
                  <c:v>44620.686840277776</c:v>
                </c:pt>
                <c:pt idx="491">
                  <c:v>44620.687557870369</c:v>
                </c:pt>
                <c:pt idx="492">
                  <c:v>44620.688287037039</c:v>
                </c:pt>
                <c:pt idx="493">
                  <c:v>44620.689062500001</c:v>
                </c:pt>
                <c:pt idx="494">
                  <c:v>44620.689780092594</c:v>
                </c:pt>
                <c:pt idx="495">
                  <c:v>44620.690509259257</c:v>
                </c:pt>
                <c:pt idx="496">
                  <c:v>44620.691238425927</c:v>
                </c:pt>
                <c:pt idx="497">
                  <c:v>44620.691967592589</c:v>
                </c:pt>
                <c:pt idx="498">
                  <c:v>44620.692685185182</c:v>
                </c:pt>
                <c:pt idx="499">
                  <c:v>44620.693414351852</c:v>
                </c:pt>
                <c:pt idx="500">
                  <c:v>44620.694143518522</c:v>
                </c:pt>
                <c:pt idx="501">
                  <c:v>44620.694861111115</c:v>
                </c:pt>
                <c:pt idx="502">
                  <c:v>44620.695590277777</c:v>
                </c:pt>
                <c:pt idx="503">
                  <c:v>44620.696319444447</c:v>
                </c:pt>
                <c:pt idx="504">
                  <c:v>44620.69703703704</c:v>
                </c:pt>
                <c:pt idx="505">
                  <c:v>44620.697766203702</c:v>
                </c:pt>
                <c:pt idx="506">
                  <c:v>44620.698495370372</c:v>
                </c:pt>
                <c:pt idx="507">
                  <c:v>44620.699212962965</c:v>
                </c:pt>
                <c:pt idx="508">
                  <c:v>44620.699942129628</c:v>
                </c:pt>
                <c:pt idx="509">
                  <c:v>44620.700671296298</c:v>
                </c:pt>
                <c:pt idx="510">
                  <c:v>44620.701388888891</c:v>
                </c:pt>
                <c:pt idx="511">
                  <c:v>44620.702118055553</c:v>
                </c:pt>
                <c:pt idx="512">
                  <c:v>44620.702847222223</c:v>
                </c:pt>
                <c:pt idx="513">
                  <c:v>44620.703576388885</c:v>
                </c:pt>
                <c:pt idx="514">
                  <c:v>44620.704293981478</c:v>
                </c:pt>
                <c:pt idx="515">
                  <c:v>44620.705023148148</c:v>
                </c:pt>
                <c:pt idx="516">
                  <c:v>44620.705752314818</c:v>
                </c:pt>
                <c:pt idx="517">
                  <c:v>44620.706469907411</c:v>
                </c:pt>
                <c:pt idx="518">
                  <c:v>44620.707199074073</c:v>
                </c:pt>
                <c:pt idx="519">
                  <c:v>44620.707974537036</c:v>
                </c:pt>
                <c:pt idx="520">
                  <c:v>44620.708692129629</c:v>
                </c:pt>
                <c:pt idx="521">
                  <c:v>44620.709421296298</c:v>
                </c:pt>
                <c:pt idx="522">
                  <c:v>44620.710150462961</c:v>
                </c:pt>
                <c:pt idx="523">
                  <c:v>44620.710868055554</c:v>
                </c:pt>
                <c:pt idx="524">
                  <c:v>44620.711597222224</c:v>
                </c:pt>
                <c:pt idx="525">
                  <c:v>44620.712326388886</c:v>
                </c:pt>
                <c:pt idx="526">
                  <c:v>44620.713043981479</c:v>
                </c:pt>
                <c:pt idx="527">
                  <c:v>44620.713773148149</c:v>
                </c:pt>
                <c:pt idx="528">
                  <c:v>44620.714502314811</c:v>
                </c:pt>
                <c:pt idx="529">
                  <c:v>44620.715219907404</c:v>
                </c:pt>
                <c:pt idx="530">
                  <c:v>44620.716006944444</c:v>
                </c:pt>
                <c:pt idx="531">
                  <c:v>44620.716724537036</c:v>
                </c:pt>
                <c:pt idx="532">
                  <c:v>44620.717453703706</c:v>
                </c:pt>
                <c:pt idx="533">
                  <c:v>44620.718182870369</c:v>
                </c:pt>
                <c:pt idx="534">
                  <c:v>44620.718900462962</c:v>
                </c:pt>
                <c:pt idx="535">
                  <c:v>44620.719629629632</c:v>
                </c:pt>
                <c:pt idx="536">
                  <c:v>44620.720405092594</c:v>
                </c:pt>
                <c:pt idx="537">
                  <c:v>44620.721134259256</c:v>
                </c:pt>
                <c:pt idx="538">
                  <c:v>44620.721851851849</c:v>
                </c:pt>
                <c:pt idx="539">
                  <c:v>44620.722581018519</c:v>
                </c:pt>
                <c:pt idx="540">
                  <c:v>44620.723310185182</c:v>
                </c:pt>
                <c:pt idx="541">
                  <c:v>44620.724027777775</c:v>
                </c:pt>
                <c:pt idx="542">
                  <c:v>44620.724803240744</c:v>
                </c:pt>
                <c:pt idx="543">
                  <c:v>44620.725532407407</c:v>
                </c:pt>
                <c:pt idx="544">
                  <c:v>44620.726261574076</c:v>
                </c:pt>
                <c:pt idx="545">
                  <c:v>44620.726979166669</c:v>
                </c:pt>
                <c:pt idx="546">
                  <c:v>44620.727708333332</c:v>
                </c:pt>
                <c:pt idx="547">
                  <c:v>44620.728437500002</c:v>
                </c:pt>
                <c:pt idx="548">
                  <c:v>44620.729155092595</c:v>
                </c:pt>
                <c:pt idx="549">
                  <c:v>44620.729884259257</c:v>
                </c:pt>
                <c:pt idx="550">
                  <c:v>44620.730613425927</c:v>
                </c:pt>
                <c:pt idx="551">
                  <c:v>44620.73133101852</c:v>
                </c:pt>
                <c:pt idx="552">
                  <c:v>44620.732060185182</c:v>
                </c:pt>
                <c:pt idx="553">
                  <c:v>44620.732789351852</c:v>
                </c:pt>
                <c:pt idx="554">
                  <c:v>44620.733506944445</c:v>
                </c:pt>
                <c:pt idx="555">
                  <c:v>44620.734236111108</c:v>
                </c:pt>
                <c:pt idx="556">
                  <c:v>44620.734965277778</c:v>
                </c:pt>
                <c:pt idx="557">
                  <c:v>44620.735682870371</c:v>
                </c:pt>
                <c:pt idx="558">
                  <c:v>44620.73641203704</c:v>
                </c:pt>
                <c:pt idx="559">
                  <c:v>44620.737141203703</c:v>
                </c:pt>
                <c:pt idx="560">
                  <c:v>44620.737870370373</c:v>
                </c:pt>
                <c:pt idx="561">
                  <c:v>44620.738587962966</c:v>
                </c:pt>
                <c:pt idx="562">
                  <c:v>44620.739317129628</c:v>
                </c:pt>
                <c:pt idx="563">
                  <c:v>44620.74009259259</c:v>
                </c:pt>
                <c:pt idx="564">
                  <c:v>44620.74082175926</c:v>
                </c:pt>
                <c:pt idx="565">
                  <c:v>44620.741539351853</c:v>
                </c:pt>
                <c:pt idx="566">
                  <c:v>44620.742268518516</c:v>
                </c:pt>
                <c:pt idx="567">
                  <c:v>44620.742997685185</c:v>
                </c:pt>
                <c:pt idx="568">
                  <c:v>44620.743715277778</c:v>
                </c:pt>
                <c:pt idx="569">
                  <c:v>44620.744444444441</c:v>
                </c:pt>
                <c:pt idx="570">
                  <c:v>44620.745173611111</c:v>
                </c:pt>
                <c:pt idx="571">
                  <c:v>44620.745891203704</c:v>
                </c:pt>
                <c:pt idx="572">
                  <c:v>44620.746620370373</c:v>
                </c:pt>
                <c:pt idx="573">
                  <c:v>44620.747349537036</c:v>
                </c:pt>
                <c:pt idx="574">
                  <c:v>44620.748067129629</c:v>
                </c:pt>
                <c:pt idx="575">
                  <c:v>44620.748796296299</c:v>
                </c:pt>
                <c:pt idx="576">
                  <c:v>44620.749525462961</c:v>
                </c:pt>
                <c:pt idx="577">
                  <c:v>44620.750243055554</c:v>
                </c:pt>
                <c:pt idx="578">
                  <c:v>44620.750972222224</c:v>
                </c:pt>
                <c:pt idx="579">
                  <c:v>44620.751747685186</c:v>
                </c:pt>
                <c:pt idx="580">
                  <c:v>44620.752476851849</c:v>
                </c:pt>
                <c:pt idx="581">
                  <c:v>44620.753194444442</c:v>
                </c:pt>
                <c:pt idx="582">
                  <c:v>44620.753923611112</c:v>
                </c:pt>
                <c:pt idx="583">
                  <c:v>44620.754652777781</c:v>
                </c:pt>
                <c:pt idx="584">
                  <c:v>44620.755370370367</c:v>
                </c:pt>
                <c:pt idx="585">
                  <c:v>44620.756099537037</c:v>
                </c:pt>
                <c:pt idx="586">
                  <c:v>44620.756828703707</c:v>
                </c:pt>
                <c:pt idx="587">
                  <c:v>44620.7575462963</c:v>
                </c:pt>
                <c:pt idx="588">
                  <c:v>44620.758275462962</c:v>
                </c:pt>
                <c:pt idx="589">
                  <c:v>44620.759004629632</c:v>
                </c:pt>
                <c:pt idx="590">
                  <c:v>44620.759722222225</c:v>
                </c:pt>
                <c:pt idx="591">
                  <c:v>44620.760451388887</c:v>
                </c:pt>
                <c:pt idx="592">
                  <c:v>44620.761180555557</c:v>
                </c:pt>
                <c:pt idx="593">
                  <c:v>44620.76189814815</c:v>
                </c:pt>
                <c:pt idx="594">
                  <c:v>44620.762627314813</c:v>
                </c:pt>
                <c:pt idx="595">
                  <c:v>44620.763402777775</c:v>
                </c:pt>
                <c:pt idx="596">
                  <c:v>44620.764120370368</c:v>
                </c:pt>
                <c:pt idx="597">
                  <c:v>44620.764849537038</c:v>
                </c:pt>
                <c:pt idx="598">
                  <c:v>44620.7655787037</c:v>
                </c:pt>
                <c:pt idx="599">
                  <c:v>44620.76630787037</c:v>
                </c:pt>
                <c:pt idx="600">
                  <c:v>44620.767025462963</c:v>
                </c:pt>
                <c:pt idx="601">
                  <c:v>44620.767754629633</c:v>
                </c:pt>
                <c:pt idx="602">
                  <c:v>44620.768472222226</c:v>
                </c:pt>
                <c:pt idx="603">
                  <c:v>44620.769201388888</c:v>
                </c:pt>
                <c:pt idx="604">
                  <c:v>44620.769930555558</c:v>
                </c:pt>
                <c:pt idx="605">
                  <c:v>44620.770648148151</c:v>
                </c:pt>
                <c:pt idx="606">
                  <c:v>44620.771423611113</c:v>
                </c:pt>
                <c:pt idx="607">
                  <c:v>44620.772152777776</c:v>
                </c:pt>
                <c:pt idx="608">
                  <c:v>44620.772881944446</c:v>
                </c:pt>
                <c:pt idx="609">
                  <c:v>44620.773599537039</c:v>
                </c:pt>
                <c:pt idx="610">
                  <c:v>44620.774328703701</c:v>
                </c:pt>
                <c:pt idx="611">
                  <c:v>44620.775057870371</c:v>
                </c:pt>
                <c:pt idx="612">
                  <c:v>44620.775833333333</c:v>
                </c:pt>
                <c:pt idx="613">
                  <c:v>44620.776550925926</c:v>
                </c:pt>
                <c:pt idx="614">
                  <c:v>44620.777280092596</c:v>
                </c:pt>
                <c:pt idx="615">
                  <c:v>44620.778009259258</c:v>
                </c:pt>
                <c:pt idx="616">
                  <c:v>44620.778726851851</c:v>
                </c:pt>
                <c:pt idx="617">
                  <c:v>44620.779456018521</c:v>
                </c:pt>
                <c:pt idx="618">
                  <c:v>44620.780231481483</c:v>
                </c:pt>
                <c:pt idx="619">
                  <c:v>44620.780949074076</c:v>
                </c:pt>
                <c:pt idx="620">
                  <c:v>44620.781678240739</c:v>
                </c:pt>
                <c:pt idx="621">
                  <c:v>44620.782407407409</c:v>
                </c:pt>
                <c:pt idx="622">
                  <c:v>44620.783125000002</c:v>
                </c:pt>
                <c:pt idx="623">
                  <c:v>44620.783854166664</c:v>
                </c:pt>
                <c:pt idx="624">
                  <c:v>44620.784583333334</c:v>
                </c:pt>
                <c:pt idx="625">
                  <c:v>44620.785300925927</c:v>
                </c:pt>
                <c:pt idx="626">
                  <c:v>44620.786030092589</c:v>
                </c:pt>
                <c:pt idx="627">
                  <c:v>44620.786759259259</c:v>
                </c:pt>
                <c:pt idx="628">
                  <c:v>44620.787476851852</c:v>
                </c:pt>
                <c:pt idx="629">
                  <c:v>44620.788252314815</c:v>
                </c:pt>
                <c:pt idx="630">
                  <c:v>44620.788981481484</c:v>
                </c:pt>
                <c:pt idx="631">
                  <c:v>44620.789710648147</c:v>
                </c:pt>
                <c:pt idx="632">
                  <c:v>44620.79042824074</c:v>
                </c:pt>
                <c:pt idx="633">
                  <c:v>44620.79115740741</c:v>
                </c:pt>
                <c:pt idx="634">
                  <c:v>44620.791886574072</c:v>
                </c:pt>
                <c:pt idx="635">
                  <c:v>44620.792662037034</c:v>
                </c:pt>
                <c:pt idx="636">
                  <c:v>44620.793391203704</c:v>
                </c:pt>
                <c:pt idx="637">
                  <c:v>44620.794108796297</c:v>
                </c:pt>
                <c:pt idx="638">
                  <c:v>44620.79483796296</c:v>
                </c:pt>
                <c:pt idx="639">
                  <c:v>44620.795567129629</c:v>
                </c:pt>
                <c:pt idx="640">
                  <c:v>44620.796284722222</c:v>
                </c:pt>
                <c:pt idx="641">
                  <c:v>44620.797013888892</c:v>
                </c:pt>
                <c:pt idx="642">
                  <c:v>44620.797743055555</c:v>
                </c:pt>
                <c:pt idx="643">
                  <c:v>44620.798460648148</c:v>
                </c:pt>
                <c:pt idx="644">
                  <c:v>44620.799189814818</c:v>
                </c:pt>
                <c:pt idx="645">
                  <c:v>44620.799907407411</c:v>
                </c:pt>
                <c:pt idx="646">
                  <c:v>44620.800636574073</c:v>
                </c:pt>
                <c:pt idx="647">
                  <c:v>44620.801365740743</c:v>
                </c:pt>
                <c:pt idx="648">
                  <c:v>44620.802083333336</c:v>
                </c:pt>
                <c:pt idx="649">
                  <c:v>44620.802812499998</c:v>
                </c:pt>
                <c:pt idx="650">
                  <c:v>44620.803541666668</c:v>
                </c:pt>
                <c:pt idx="651">
                  <c:v>44620.80431712963</c:v>
                </c:pt>
                <c:pt idx="652">
                  <c:v>44620.805034722223</c:v>
                </c:pt>
                <c:pt idx="653">
                  <c:v>44620.805763888886</c:v>
                </c:pt>
                <c:pt idx="654">
                  <c:v>44620.806493055556</c:v>
                </c:pt>
                <c:pt idx="655">
                  <c:v>44620.807210648149</c:v>
                </c:pt>
                <c:pt idx="656">
                  <c:v>44620.807939814818</c:v>
                </c:pt>
                <c:pt idx="657">
                  <c:v>44620.808715277781</c:v>
                </c:pt>
                <c:pt idx="658">
                  <c:v>44620.809444444443</c:v>
                </c:pt>
                <c:pt idx="659">
                  <c:v>44620.810162037036</c:v>
                </c:pt>
                <c:pt idx="660">
                  <c:v>44620.810891203706</c:v>
                </c:pt>
                <c:pt idx="661">
                  <c:v>44620.811620370368</c:v>
                </c:pt>
                <c:pt idx="662">
                  <c:v>44620.812337962961</c:v>
                </c:pt>
                <c:pt idx="663">
                  <c:v>44620.813067129631</c:v>
                </c:pt>
                <c:pt idx="664">
                  <c:v>44620.813796296294</c:v>
                </c:pt>
                <c:pt idx="665">
                  <c:v>44620.814513888887</c:v>
                </c:pt>
                <c:pt idx="666">
                  <c:v>44620.815243055556</c:v>
                </c:pt>
                <c:pt idx="667">
                  <c:v>44620.815972222219</c:v>
                </c:pt>
                <c:pt idx="668">
                  <c:v>44620.816689814812</c:v>
                </c:pt>
                <c:pt idx="669">
                  <c:v>44620.817418981482</c:v>
                </c:pt>
                <c:pt idx="670">
                  <c:v>44620.818148148152</c:v>
                </c:pt>
                <c:pt idx="671">
                  <c:v>44620.818865740737</c:v>
                </c:pt>
                <c:pt idx="672">
                  <c:v>44620.819594907407</c:v>
                </c:pt>
                <c:pt idx="673">
                  <c:v>44620.820370370369</c:v>
                </c:pt>
                <c:pt idx="674">
                  <c:v>44620.821099537039</c:v>
                </c:pt>
                <c:pt idx="675">
                  <c:v>44620.821817129632</c:v>
                </c:pt>
                <c:pt idx="676">
                  <c:v>44620.822546296295</c:v>
                </c:pt>
                <c:pt idx="677">
                  <c:v>44620.823275462964</c:v>
                </c:pt>
                <c:pt idx="678">
                  <c:v>44620.823993055557</c:v>
                </c:pt>
                <c:pt idx="679">
                  <c:v>44620.82472222222</c:v>
                </c:pt>
                <c:pt idx="680">
                  <c:v>44620.82545138889</c:v>
                </c:pt>
                <c:pt idx="681">
                  <c:v>44620.826168981483</c:v>
                </c:pt>
                <c:pt idx="682">
                  <c:v>44620.826898148145</c:v>
                </c:pt>
                <c:pt idx="683">
                  <c:v>44620.827627314815</c:v>
                </c:pt>
                <c:pt idx="684">
                  <c:v>44620.8283912037</c:v>
                </c:pt>
                <c:pt idx="685">
                  <c:v>44620.82912037037</c:v>
                </c:pt>
                <c:pt idx="686">
                  <c:v>44620.82984953704</c:v>
                </c:pt>
                <c:pt idx="687">
                  <c:v>44620.830567129633</c:v>
                </c:pt>
                <c:pt idx="688">
                  <c:v>44620.831296296295</c:v>
                </c:pt>
                <c:pt idx="689">
                  <c:v>44620.832025462965</c:v>
                </c:pt>
                <c:pt idx="690">
                  <c:v>44620.832800925928</c:v>
                </c:pt>
                <c:pt idx="691">
                  <c:v>44620.833518518521</c:v>
                </c:pt>
                <c:pt idx="692">
                  <c:v>44620.834247685183</c:v>
                </c:pt>
                <c:pt idx="693">
                  <c:v>44620.834976851853</c:v>
                </c:pt>
                <c:pt idx="694">
                  <c:v>44620.835694444446</c:v>
                </c:pt>
                <c:pt idx="695">
                  <c:v>44620.836423611108</c:v>
                </c:pt>
                <c:pt idx="696">
                  <c:v>44620.837199074071</c:v>
                </c:pt>
                <c:pt idx="697">
                  <c:v>44620.83792824074</c:v>
                </c:pt>
                <c:pt idx="698">
                  <c:v>44620.838645833333</c:v>
                </c:pt>
                <c:pt idx="699">
                  <c:v>44620.839375000003</c:v>
                </c:pt>
                <c:pt idx="700">
                  <c:v>44620.840104166666</c:v>
                </c:pt>
                <c:pt idx="701">
                  <c:v>44620.840821759259</c:v>
                </c:pt>
                <c:pt idx="702">
                  <c:v>44620.841597222221</c:v>
                </c:pt>
                <c:pt idx="703">
                  <c:v>44620.842326388891</c:v>
                </c:pt>
                <c:pt idx="704">
                  <c:v>44620.843055555553</c:v>
                </c:pt>
                <c:pt idx="705">
                  <c:v>44620.843773148146</c:v>
                </c:pt>
                <c:pt idx="706">
                  <c:v>44620.844502314816</c:v>
                </c:pt>
                <c:pt idx="707">
                  <c:v>44620.845231481479</c:v>
                </c:pt>
                <c:pt idx="708">
                  <c:v>44620.845995370371</c:v>
                </c:pt>
                <c:pt idx="709">
                  <c:v>44620.846724537034</c:v>
                </c:pt>
                <c:pt idx="710">
                  <c:v>44620.847453703704</c:v>
                </c:pt>
                <c:pt idx="711">
                  <c:v>44620.848171296297</c:v>
                </c:pt>
                <c:pt idx="712">
                  <c:v>44620.848900462966</c:v>
                </c:pt>
                <c:pt idx="713">
                  <c:v>44620.849629629629</c:v>
                </c:pt>
                <c:pt idx="714">
                  <c:v>44620.850393518522</c:v>
                </c:pt>
                <c:pt idx="715">
                  <c:v>44620.851122685184</c:v>
                </c:pt>
                <c:pt idx="716">
                  <c:v>44620.851851851854</c:v>
                </c:pt>
                <c:pt idx="717">
                  <c:v>44620.852569444447</c:v>
                </c:pt>
                <c:pt idx="718">
                  <c:v>44620.853298611109</c:v>
                </c:pt>
                <c:pt idx="719">
                  <c:v>44620.854027777779</c:v>
                </c:pt>
                <c:pt idx="720">
                  <c:v>44620.854803240742</c:v>
                </c:pt>
                <c:pt idx="721">
                  <c:v>44620.855520833335</c:v>
                </c:pt>
                <c:pt idx="722">
                  <c:v>44620.856249999997</c:v>
                </c:pt>
                <c:pt idx="723">
                  <c:v>44620.856979166667</c:v>
                </c:pt>
                <c:pt idx="724">
                  <c:v>44620.85769675926</c:v>
                </c:pt>
                <c:pt idx="725">
                  <c:v>44620.858425925922</c:v>
                </c:pt>
                <c:pt idx="726">
                  <c:v>44620.859201388892</c:v>
                </c:pt>
                <c:pt idx="727">
                  <c:v>44620.859930555554</c:v>
                </c:pt>
                <c:pt idx="728">
                  <c:v>44620.860648148147</c:v>
                </c:pt>
                <c:pt idx="729">
                  <c:v>44620.861377314817</c:v>
                </c:pt>
                <c:pt idx="730">
                  <c:v>44620.86210648148</c:v>
                </c:pt>
                <c:pt idx="731">
                  <c:v>44620.862824074073</c:v>
                </c:pt>
                <c:pt idx="732">
                  <c:v>44620.863599537035</c:v>
                </c:pt>
                <c:pt idx="733">
                  <c:v>44620.864328703705</c:v>
                </c:pt>
                <c:pt idx="734">
                  <c:v>44620.865057870367</c:v>
                </c:pt>
                <c:pt idx="735">
                  <c:v>44620.86577546296</c:v>
                </c:pt>
                <c:pt idx="736">
                  <c:v>44620.86650462963</c:v>
                </c:pt>
                <c:pt idx="737">
                  <c:v>44620.8672337963</c:v>
                </c:pt>
                <c:pt idx="738">
                  <c:v>44620.867951388886</c:v>
                </c:pt>
                <c:pt idx="739">
                  <c:v>44620.868680555555</c:v>
                </c:pt>
                <c:pt idx="740">
                  <c:v>44620.869409722225</c:v>
                </c:pt>
                <c:pt idx="741">
                  <c:v>44620.870127314818</c:v>
                </c:pt>
                <c:pt idx="742">
                  <c:v>44620.870856481481</c:v>
                </c:pt>
                <c:pt idx="743">
                  <c:v>44620.87158564815</c:v>
                </c:pt>
                <c:pt idx="744">
                  <c:v>44620.872303240743</c:v>
                </c:pt>
                <c:pt idx="745">
                  <c:v>44620.873032407406</c:v>
                </c:pt>
                <c:pt idx="746">
                  <c:v>44620.873761574076</c:v>
                </c:pt>
                <c:pt idx="747">
                  <c:v>44620.874479166669</c:v>
                </c:pt>
                <c:pt idx="748">
                  <c:v>44620.875208333331</c:v>
                </c:pt>
                <c:pt idx="749">
                  <c:v>44620.875937500001</c:v>
                </c:pt>
                <c:pt idx="750">
                  <c:v>44620.876655092594</c:v>
                </c:pt>
                <c:pt idx="751">
                  <c:v>44620.877384259256</c:v>
                </c:pt>
                <c:pt idx="752">
                  <c:v>44620.878113425926</c:v>
                </c:pt>
                <c:pt idx="753">
                  <c:v>44620.878842592596</c:v>
                </c:pt>
                <c:pt idx="754">
                  <c:v>44620.879560185182</c:v>
                </c:pt>
                <c:pt idx="755">
                  <c:v>44620.880289351851</c:v>
                </c:pt>
                <c:pt idx="756">
                  <c:v>44620.881018518521</c:v>
                </c:pt>
                <c:pt idx="757">
                  <c:v>44620.881747685184</c:v>
                </c:pt>
                <c:pt idx="758">
                  <c:v>44620.882465277777</c:v>
                </c:pt>
                <c:pt idx="759">
                  <c:v>44620.883194444446</c:v>
                </c:pt>
                <c:pt idx="760">
                  <c:v>44620.883923611109</c:v>
                </c:pt>
                <c:pt idx="761">
                  <c:v>44620.884641203702</c:v>
                </c:pt>
                <c:pt idx="762">
                  <c:v>44620.885370370372</c:v>
                </c:pt>
                <c:pt idx="763">
                  <c:v>44620.886099537034</c:v>
                </c:pt>
                <c:pt idx="764">
                  <c:v>44620.886828703704</c:v>
                </c:pt>
                <c:pt idx="765">
                  <c:v>44620.887546296297</c:v>
                </c:pt>
                <c:pt idx="766">
                  <c:v>44620.888275462959</c:v>
                </c:pt>
                <c:pt idx="767">
                  <c:v>44620.889004629629</c:v>
                </c:pt>
                <c:pt idx="768">
                  <c:v>44620.889733796299</c:v>
                </c:pt>
                <c:pt idx="769">
                  <c:v>44620.890451388892</c:v>
                </c:pt>
                <c:pt idx="770">
                  <c:v>44620.891180555554</c:v>
                </c:pt>
                <c:pt idx="771">
                  <c:v>44620.891909722224</c:v>
                </c:pt>
                <c:pt idx="772">
                  <c:v>44620.892638888887</c:v>
                </c:pt>
                <c:pt idx="773">
                  <c:v>44620.89335648148</c:v>
                </c:pt>
                <c:pt idx="774">
                  <c:v>44620.894085648149</c:v>
                </c:pt>
                <c:pt idx="775">
                  <c:v>44620.894814814812</c:v>
                </c:pt>
                <c:pt idx="776">
                  <c:v>44620.895543981482</c:v>
                </c:pt>
                <c:pt idx="777">
                  <c:v>44620.896261574075</c:v>
                </c:pt>
                <c:pt idx="778">
                  <c:v>44620.896990740737</c:v>
                </c:pt>
                <c:pt idx="779">
                  <c:v>44620.897719907407</c:v>
                </c:pt>
                <c:pt idx="780">
                  <c:v>44620.898449074077</c:v>
                </c:pt>
                <c:pt idx="781">
                  <c:v>44620.89916666667</c:v>
                </c:pt>
                <c:pt idx="782">
                  <c:v>44620.899895833332</c:v>
                </c:pt>
                <c:pt idx="783">
                  <c:v>44620.900671296295</c:v>
                </c:pt>
                <c:pt idx="784">
                  <c:v>44620.901400462964</c:v>
                </c:pt>
                <c:pt idx="785">
                  <c:v>44620.902129629627</c:v>
                </c:pt>
                <c:pt idx="786">
                  <c:v>44620.90284722222</c:v>
                </c:pt>
                <c:pt idx="787">
                  <c:v>44620.90357638889</c:v>
                </c:pt>
                <c:pt idx="788">
                  <c:v>44620.904305555552</c:v>
                </c:pt>
                <c:pt idx="789">
                  <c:v>44620.905081018522</c:v>
                </c:pt>
                <c:pt idx="790">
                  <c:v>44620.905810185184</c:v>
                </c:pt>
                <c:pt idx="791">
                  <c:v>44620.906527777777</c:v>
                </c:pt>
                <c:pt idx="792">
                  <c:v>44620.907256944447</c:v>
                </c:pt>
                <c:pt idx="793">
                  <c:v>44620.907986111109</c:v>
                </c:pt>
                <c:pt idx="794">
                  <c:v>44620.908703703702</c:v>
                </c:pt>
                <c:pt idx="795">
                  <c:v>44620.909479166665</c:v>
                </c:pt>
                <c:pt idx="796">
                  <c:v>44620.910208333335</c:v>
                </c:pt>
                <c:pt idx="797">
                  <c:v>44620.910925925928</c:v>
                </c:pt>
                <c:pt idx="798">
                  <c:v>44620.91165509259</c:v>
                </c:pt>
                <c:pt idx="799">
                  <c:v>44620.91238425926</c:v>
                </c:pt>
                <c:pt idx="800">
                  <c:v>44620.913101851853</c:v>
                </c:pt>
                <c:pt idx="801">
                  <c:v>44620.913831018515</c:v>
                </c:pt>
                <c:pt idx="802">
                  <c:v>44620.914560185185</c:v>
                </c:pt>
                <c:pt idx="803">
                  <c:v>44620.915277777778</c:v>
                </c:pt>
                <c:pt idx="804">
                  <c:v>44620.916006944448</c:v>
                </c:pt>
                <c:pt idx="805">
                  <c:v>44620.91673611111</c:v>
                </c:pt>
                <c:pt idx="806">
                  <c:v>44620.917453703703</c:v>
                </c:pt>
                <c:pt idx="807">
                  <c:v>44620.918182870373</c:v>
                </c:pt>
                <c:pt idx="808">
                  <c:v>44620.918912037036</c:v>
                </c:pt>
                <c:pt idx="809">
                  <c:v>44620.919641203705</c:v>
                </c:pt>
                <c:pt idx="810">
                  <c:v>44620.920358796298</c:v>
                </c:pt>
                <c:pt idx="811">
                  <c:v>44620.921134259261</c:v>
                </c:pt>
                <c:pt idx="812">
                  <c:v>44620.921851851854</c:v>
                </c:pt>
                <c:pt idx="813">
                  <c:v>44620.922581018516</c:v>
                </c:pt>
                <c:pt idx="814">
                  <c:v>44620.923310185186</c:v>
                </c:pt>
                <c:pt idx="815">
                  <c:v>44620.924027777779</c:v>
                </c:pt>
                <c:pt idx="816">
                  <c:v>44620.924756944441</c:v>
                </c:pt>
                <c:pt idx="817">
                  <c:v>44620.925520833334</c:v>
                </c:pt>
                <c:pt idx="818">
                  <c:v>44620.926249999997</c:v>
                </c:pt>
                <c:pt idx="819">
                  <c:v>44620.926979166667</c:v>
                </c:pt>
                <c:pt idx="820">
                  <c:v>44620.92769675926</c:v>
                </c:pt>
                <c:pt idx="821">
                  <c:v>44620.928425925929</c:v>
                </c:pt>
                <c:pt idx="822">
                  <c:v>44620.929155092592</c:v>
                </c:pt>
                <c:pt idx="823">
                  <c:v>44620.929918981485</c:v>
                </c:pt>
                <c:pt idx="824">
                  <c:v>44620.930648148147</c:v>
                </c:pt>
                <c:pt idx="825">
                  <c:v>44620.931377314817</c:v>
                </c:pt>
                <c:pt idx="826">
                  <c:v>44620.93209490741</c:v>
                </c:pt>
                <c:pt idx="827">
                  <c:v>44620.932824074072</c:v>
                </c:pt>
                <c:pt idx="828">
                  <c:v>44620.933553240742</c:v>
                </c:pt>
                <c:pt idx="829">
                  <c:v>44620.934328703705</c:v>
                </c:pt>
                <c:pt idx="830">
                  <c:v>44620.935046296298</c:v>
                </c:pt>
                <c:pt idx="831">
                  <c:v>44620.93577546296</c:v>
                </c:pt>
                <c:pt idx="832">
                  <c:v>44620.93650462963</c:v>
                </c:pt>
                <c:pt idx="833">
                  <c:v>44620.937222222223</c:v>
                </c:pt>
                <c:pt idx="834">
                  <c:v>44620.937951388885</c:v>
                </c:pt>
                <c:pt idx="835">
                  <c:v>44620.938726851855</c:v>
                </c:pt>
                <c:pt idx="836">
                  <c:v>44620.939456018517</c:v>
                </c:pt>
                <c:pt idx="837">
                  <c:v>44620.94017361111</c:v>
                </c:pt>
                <c:pt idx="838">
                  <c:v>44620.94090277778</c:v>
                </c:pt>
                <c:pt idx="839">
                  <c:v>44620.941631944443</c:v>
                </c:pt>
                <c:pt idx="840">
                  <c:v>44620.942349537036</c:v>
                </c:pt>
                <c:pt idx="841">
                  <c:v>44620.943124999998</c:v>
                </c:pt>
                <c:pt idx="842">
                  <c:v>44620.943854166668</c:v>
                </c:pt>
                <c:pt idx="843">
                  <c:v>44620.944571759261</c:v>
                </c:pt>
                <c:pt idx="844">
                  <c:v>44620.945300925923</c:v>
                </c:pt>
                <c:pt idx="845">
                  <c:v>44620.946030092593</c:v>
                </c:pt>
                <c:pt idx="846">
                  <c:v>44620.946747685186</c:v>
                </c:pt>
                <c:pt idx="847">
                  <c:v>44620.947523148148</c:v>
                </c:pt>
                <c:pt idx="848">
                  <c:v>44620.948240740741</c:v>
                </c:pt>
                <c:pt idx="849">
                  <c:v>44620.948969907404</c:v>
                </c:pt>
                <c:pt idx="850">
                  <c:v>44620.949699074074</c:v>
                </c:pt>
                <c:pt idx="851">
                  <c:v>44620.950416666667</c:v>
                </c:pt>
                <c:pt idx="852">
                  <c:v>44620.951145833336</c:v>
                </c:pt>
                <c:pt idx="853">
                  <c:v>44620.951921296299</c:v>
                </c:pt>
                <c:pt idx="854">
                  <c:v>44620.952650462961</c:v>
                </c:pt>
                <c:pt idx="855">
                  <c:v>44620.953368055554</c:v>
                </c:pt>
                <c:pt idx="856">
                  <c:v>44620.954097222224</c:v>
                </c:pt>
                <c:pt idx="857">
                  <c:v>44620.954826388886</c:v>
                </c:pt>
                <c:pt idx="858">
                  <c:v>44620.955543981479</c:v>
                </c:pt>
                <c:pt idx="859">
                  <c:v>44620.956319444442</c:v>
                </c:pt>
                <c:pt idx="860">
                  <c:v>44620.957048611112</c:v>
                </c:pt>
                <c:pt idx="861">
                  <c:v>44620.957766203705</c:v>
                </c:pt>
                <c:pt idx="862">
                  <c:v>44620.958495370367</c:v>
                </c:pt>
                <c:pt idx="863">
                  <c:v>44620.959224537037</c:v>
                </c:pt>
                <c:pt idx="864">
                  <c:v>44620.95994212963</c:v>
                </c:pt>
                <c:pt idx="865">
                  <c:v>44620.960717592592</c:v>
                </c:pt>
                <c:pt idx="866">
                  <c:v>44620.961435185185</c:v>
                </c:pt>
                <c:pt idx="867">
                  <c:v>44620.962164351855</c:v>
                </c:pt>
                <c:pt idx="868">
                  <c:v>44620.962881944448</c:v>
                </c:pt>
                <c:pt idx="869">
                  <c:v>44620.96361111111</c:v>
                </c:pt>
                <c:pt idx="870">
                  <c:v>44620.96434027778</c:v>
                </c:pt>
                <c:pt idx="871">
                  <c:v>44620.965115740742</c:v>
                </c:pt>
                <c:pt idx="872">
                  <c:v>44620.965833333335</c:v>
                </c:pt>
                <c:pt idx="873">
                  <c:v>44620.966562499998</c:v>
                </c:pt>
                <c:pt idx="874">
                  <c:v>44620.967291666668</c:v>
                </c:pt>
                <c:pt idx="875">
                  <c:v>44620.968009259261</c:v>
                </c:pt>
                <c:pt idx="876">
                  <c:v>44620.968738425923</c:v>
                </c:pt>
                <c:pt idx="877">
                  <c:v>44620.969502314816</c:v>
                </c:pt>
                <c:pt idx="878">
                  <c:v>44620.970231481479</c:v>
                </c:pt>
                <c:pt idx="879">
                  <c:v>44620.970960648148</c:v>
                </c:pt>
                <c:pt idx="880">
                  <c:v>44620.971678240741</c:v>
                </c:pt>
                <c:pt idx="881">
                  <c:v>44620.972407407404</c:v>
                </c:pt>
                <c:pt idx="882">
                  <c:v>44620.973136574074</c:v>
                </c:pt>
                <c:pt idx="883">
                  <c:v>44620.973900462966</c:v>
                </c:pt>
                <c:pt idx="884">
                  <c:v>44620.974629629629</c:v>
                </c:pt>
                <c:pt idx="885">
                  <c:v>44620.975358796299</c:v>
                </c:pt>
                <c:pt idx="886">
                  <c:v>44620.976087962961</c:v>
                </c:pt>
                <c:pt idx="887">
                  <c:v>44620.976805555554</c:v>
                </c:pt>
                <c:pt idx="888">
                  <c:v>44620.977534722224</c:v>
                </c:pt>
                <c:pt idx="889">
                  <c:v>44620.978310185186</c:v>
                </c:pt>
                <c:pt idx="890">
                  <c:v>44620.979027777779</c:v>
                </c:pt>
                <c:pt idx="891">
                  <c:v>44620.979756944442</c:v>
                </c:pt>
                <c:pt idx="892">
                  <c:v>44620.980486111112</c:v>
                </c:pt>
                <c:pt idx="893">
                  <c:v>44620.981203703705</c:v>
                </c:pt>
                <c:pt idx="894">
                  <c:v>44620.981932870367</c:v>
                </c:pt>
                <c:pt idx="895">
                  <c:v>44620.982662037037</c:v>
                </c:pt>
                <c:pt idx="896">
                  <c:v>44620.98337962963</c:v>
                </c:pt>
                <c:pt idx="897">
                  <c:v>44620.9841087963</c:v>
                </c:pt>
                <c:pt idx="898">
                  <c:v>44620.984837962962</c:v>
                </c:pt>
                <c:pt idx="899">
                  <c:v>44620.985555555555</c:v>
                </c:pt>
                <c:pt idx="900">
                  <c:v>44620.986331018517</c:v>
                </c:pt>
                <c:pt idx="901">
                  <c:v>44620.987060185187</c:v>
                </c:pt>
                <c:pt idx="902">
                  <c:v>44620.98778935185</c:v>
                </c:pt>
                <c:pt idx="903">
                  <c:v>44620.988506944443</c:v>
                </c:pt>
                <c:pt idx="904">
                  <c:v>44620.989236111112</c:v>
                </c:pt>
                <c:pt idx="905">
                  <c:v>44620.989953703705</c:v>
                </c:pt>
                <c:pt idx="906">
                  <c:v>44620.990740740737</c:v>
                </c:pt>
                <c:pt idx="907">
                  <c:v>44620.99145833333</c:v>
                </c:pt>
                <c:pt idx="908">
                  <c:v>44620.9921875</c:v>
                </c:pt>
                <c:pt idx="909">
                  <c:v>44620.99291666667</c:v>
                </c:pt>
                <c:pt idx="910">
                  <c:v>44620.993634259263</c:v>
                </c:pt>
                <c:pt idx="911">
                  <c:v>44620.994363425925</c:v>
                </c:pt>
                <c:pt idx="912">
                  <c:v>44620.995138888888</c:v>
                </c:pt>
                <c:pt idx="913">
                  <c:v>44620.995856481481</c:v>
                </c:pt>
                <c:pt idx="914">
                  <c:v>44620.99658564815</c:v>
                </c:pt>
                <c:pt idx="915">
                  <c:v>44620.997314814813</c:v>
                </c:pt>
                <c:pt idx="916">
                  <c:v>44620.998032407406</c:v>
                </c:pt>
                <c:pt idx="917">
                  <c:v>44620.998761574076</c:v>
                </c:pt>
                <c:pt idx="918">
                  <c:v>44620.999537037038</c:v>
                </c:pt>
                <c:pt idx="919">
                  <c:v>44621.0002662037</c:v>
                </c:pt>
                <c:pt idx="920">
                  <c:v>44621.000983796293</c:v>
                </c:pt>
                <c:pt idx="921">
                  <c:v>44621.001712962963</c:v>
                </c:pt>
                <c:pt idx="922">
                  <c:v>44621.002442129633</c:v>
                </c:pt>
                <c:pt idx="923">
                  <c:v>44621.003159722219</c:v>
                </c:pt>
                <c:pt idx="924">
                  <c:v>44621.003935185188</c:v>
                </c:pt>
                <c:pt idx="925">
                  <c:v>44621.004664351851</c:v>
                </c:pt>
                <c:pt idx="926">
                  <c:v>44621.005381944444</c:v>
                </c:pt>
                <c:pt idx="927">
                  <c:v>44621.006111111114</c:v>
                </c:pt>
                <c:pt idx="928">
                  <c:v>44621.006840277776</c:v>
                </c:pt>
                <c:pt idx="929">
                  <c:v>44621.007557870369</c:v>
                </c:pt>
                <c:pt idx="930">
                  <c:v>44621.008287037039</c:v>
                </c:pt>
                <c:pt idx="931">
                  <c:v>44621.009016203701</c:v>
                </c:pt>
                <c:pt idx="932">
                  <c:v>44621.009733796294</c:v>
                </c:pt>
                <c:pt idx="933">
                  <c:v>44621.010462962964</c:v>
                </c:pt>
                <c:pt idx="934">
                  <c:v>44621.011180555557</c:v>
                </c:pt>
                <c:pt idx="935">
                  <c:v>44621.01190972222</c:v>
                </c:pt>
                <c:pt idx="936">
                  <c:v>44621.012638888889</c:v>
                </c:pt>
                <c:pt idx="937">
                  <c:v>44621.013356481482</c:v>
                </c:pt>
                <c:pt idx="938">
                  <c:v>44621.014085648145</c:v>
                </c:pt>
                <c:pt idx="939">
                  <c:v>44621.014814814815</c:v>
                </c:pt>
                <c:pt idx="940">
                  <c:v>44621.015590277777</c:v>
                </c:pt>
                <c:pt idx="941">
                  <c:v>44621.01630787037</c:v>
                </c:pt>
                <c:pt idx="942">
                  <c:v>44621.01703703704</c:v>
                </c:pt>
                <c:pt idx="943">
                  <c:v>44621.017766203702</c:v>
                </c:pt>
                <c:pt idx="944">
                  <c:v>44621.018483796295</c:v>
                </c:pt>
                <c:pt idx="945">
                  <c:v>44621.019212962965</c:v>
                </c:pt>
                <c:pt idx="946">
                  <c:v>44621.019942129627</c:v>
                </c:pt>
                <c:pt idx="947">
                  <c:v>44621.02065972222</c:v>
                </c:pt>
                <c:pt idx="948">
                  <c:v>44621.02138888889</c:v>
                </c:pt>
                <c:pt idx="949">
                  <c:v>44621.022106481483</c:v>
                </c:pt>
                <c:pt idx="950">
                  <c:v>44621.022835648146</c:v>
                </c:pt>
                <c:pt idx="951">
                  <c:v>44621.023611111108</c:v>
                </c:pt>
                <c:pt idx="952">
                  <c:v>44621.024340277778</c:v>
                </c:pt>
                <c:pt idx="953">
                  <c:v>44621.025057870371</c:v>
                </c:pt>
                <c:pt idx="954">
                  <c:v>44621.025787037041</c:v>
                </c:pt>
                <c:pt idx="955">
                  <c:v>44621.026516203703</c:v>
                </c:pt>
                <c:pt idx="956">
                  <c:v>44621.027233796296</c:v>
                </c:pt>
                <c:pt idx="957">
                  <c:v>44621.027962962966</c:v>
                </c:pt>
                <c:pt idx="958">
                  <c:v>44621.028692129628</c:v>
                </c:pt>
                <c:pt idx="959">
                  <c:v>44621.029409722221</c:v>
                </c:pt>
                <c:pt idx="960">
                  <c:v>44621.030138888891</c:v>
                </c:pt>
                <c:pt idx="961">
                  <c:v>44621.030868055554</c:v>
                </c:pt>
                <c:pt idx="962">
                  <c:v>44621.031643518516</c:v>
                </c:pt>
                <c:pt idx="963">
                  <c:v>44621.032361111109</c:v>
                </c:pt>
                <c:pt idx="964">
                  <c:v>44621.033090277779</c:v>
                </c:pt>
                <c:pt idx="965">
                  <c:v>44621.033819444441</c:v>
                </c:pt>
                <c:pt idx="966">
                  <c:v>44621.034537037034</c:v>
                </c:pt>
                <c:pt idx="967">
                  <c:v>44621.035266203704</c:v>
                </c:pt>
                <c:pt idx="968">
                  <c:v>44621.036041666666</c:v>
                </c:pt>
                <c:pt idx="969">
                  <c:v>44621.036770833336</c:v>
                </c:pt>
                <c:pt idx="970">
                  <c:v>44621.037488425929</c:v>
                </c:pt>
                <c:pt idx="971">
                  <c:v>44621.038217592592</c:v>
                </c:pt>
                <c:pt idx="972">
                  <c:v>44621.038946759261</c:v>
                </c:pt>
                <c:pt idx="973">
                  <c:v>44621.039664351854</c:v>
                </c:pt>
                <c:pt idx="974">
                  <c:v>44621.040439814817</c:v>
                </c:pt>
                <c:pt idx="975">
                  <c:v>44621.041168981479</c:v>
                </c:pt>
                <c:pt idx="976">
                  <c:v>44621.041898148149</c:v>
                </c:pt>
                <c:pt idx="977">
                  <c:v>44621.042615740742</c:v>
                </c:pt>
                <c:pt idx="978">
                  <c:v>44621.043344907404</c:v>
                </c:pt>
                <c:pt idx="979">
                  <c:v>44621.044074074074</c:v>
                </c:pt>
                <c:pt idx="980">
                  <c:v>44621.044791666667</c:v>
                </c:pt>
                <c:pt idx="981">
                  <c:v>44621.045520833337</c:v>
                </c:pt>
                <c:pt idx="982">
                  <c:v>44621.046238425923</c:v>
                </c:pt>
                <c:pt idx="983">
                  <c:v>44621.046967592592</c:v>
                </c:pt>
                <c:pt idx="984">
                  <c:v>44621.047696759262</c:v>
                </c:pt>
                <c:pt idx="985">
                  <c:v>44621.048472222225</c:v>
                </c:pt>
                <c:pt idx="986">
                  <c:v>44621.049189814818</c:v>
                </c:pt>
                <c:pt idx="987">
                  <c:v>44621.04991898148</c:v>
                </c:pt>
                <c:pt idx="988">
                  <c:v>44621.05064814815</c:v>
                </c:pt>
                <c:pt idx="989">
                  <c:v>44621.051365740743</c:v>
                </c:pt>
                <c:pt idx="990">
                  <c:v>44621.052094907405</c:v>
                </c:pt>
                <c:pt idx="991">
                  <c:v>44621.052870370368</c:v>
                </c:pt>
                <c:pt idx="992">
                  <c:v>44621.053599537037</c:v>
                </c:pt>
                <c:pt idx="993">
                  <c:v>44621.05431712963</c:v>
                </c:pt>
                <c:pt idx="994">
                  <c:v>44621.055046296293</c:v>
                </c:pt>
                <c:pt idx="995">
                  <c:v>44621.055775462963</c:v>
                </c:pt>
                <c:pt idx="996">
                  <c:v>44621.056493055556</c:v>
                </c:pt>
                <c:pt idx="997">
                  <c:v>44621.057268518518</c:v>
                </c:pt>
                <c:pt idx="998">
                  <c:v>44621.057997685188</c:v>
                </c:pt>
                <c:pt idx="999">
                  <c:v>44621.058715277781</c:v>
                </c:pt>
                <c:pt idx="1000">
                  <c:v>44621.059444444443</c:v>
                </c:pt>
                <c:pt idx="1001">
                  <c:v>44621.060173611113</c:v>
                </c:pt>
                <c:pt idx="1002">
                  <c:v>44621.060891203706</c:v>
                </c:pt>
                <c:pt idx="1003">
                  <c:v>44621.061666666668</c:v>
                </c:pt>
                <c:pt idx="1004">
                  <c:v>44621.062395833331</c:v>
                </c:pt>
                <c:pt idx="1005">
                  <c:v>44621.063125000001</c:v>
                </c:pt>
                <c:pt idx="1006">
                  <c:v>44621.063842592594</c:v>
                </c:pt>
                <c:pt idx="1007">
                  <c:v>44621.064571759256</c:v>
                </c:pt>
                <c:pt idx="1008">
                  <c:v>44621.065289351849</c:v>
                </c:pt>
                <c:pt idx="1009">
                  <c:v>44621.066018518519</c:v>
                </c:pt>
                <c:pt idx="1010">
                  <c:v>44621.066747685189</c:v>
                </c:pt>
                <c:pt idx="1011">
                  <c:v>44621.067465277774</c:v>
                </c:pt>
                <c:pt idx="1012">
                  <c:v>44621.068194444444</c:v>
                </c:pt>
                <c:pt idx="1013">
                  <c:v>44621.068923611114</c:v>
                </c:pt>
                <c:pt idx="1014">
                  <c:v>44621.069699074076</c:v>
                </c:pt>
                <c:pt idx="1015">
                  <c:v>44621.070416666669</c:v>
                </c:pt>
                <c:pt idx="1016">
                  <c:v>44621.071145833332</c:v>
                </c:pt>
                <c:pt idx="1017">
                  <c:v>44621.071875000001</c:v>
                </c:pt>
                <c:pt idx="1018">
                  <c:v>44621.072592592594</c:v>
                </c:pt>
                <c:pt idx="1019">
                  <c:v>44621.073321759257</c:v>
                </c:pt>
                <c:pt idx="1020">
                  <c:v>44621.074097222219</c:v>
                </c:pt>
                <c:pt idx="1021">
                  <c:v>44621.074826388889</c:v>
                </c:pt>
                <c:pt idx="1022">
                  <c:v>44621.075543981482</c:v>
                </c:pt>
                <c:pt idx="1023">
                  <c:v>44621.076273148145</c:v>
                </c:pt>
                <c:pt idx="1024">
                  <c:v>44621.077002314814</c:v>
                </c:pt>
                <c:pt idx="1025">
                  <c:v>44621.077719907407</c:v>
                </c:pt>
                <c:pt idx="1026">
                  <c:v>44621.07849537037</c:v>
                </c:pt>
                <c:pt idx="1027">
                  <c:v>44621.079224537039</c:v>
                </c:pt>
                <c:pt idx="1028">
                  <c:v>44621.079942129632</c:v>
                </c:pt>
                <c:pt idx="1029">
                  <c:v>44621.080671296295</c:v>
                </c:pt>
                <c:pt idx="1030">
                  <c:v>44621.081400462965</c:v>
                </c:pt>
                <c:pt idx="1031">
                  <c:v>44621.082118055558</c:v>
                </c:pt>
                <c:pt idx="1032">
                  <c:v>44621.08284722222</c:v>
                </c:pt>
                <c:pt idx="1033">
                  <c:v>44621.08357638889</c:v>
                </c:pt>
                <c:pt idx="1034">
                  <c:v>44621.084293981483</c:v>
                </c:pt>
                <c:pt idx="1035">
                  <c:v>44621.085023148145</c:v>
                </c:pt>
                <c:pt idx="1036">
                  <c:v>44621.085752314815</c:v>
                </c:pt>
                <c:pt idx="1037">
                  <c:v>44621.086527777778</c:v>
                </c:pt>
                <c:pt idx="1038">
                  <c:v>44621.087245370371</c:v>
                </c:pt>
                <c:pt idx="1039">
                  <c:v>44621.08797453704</c:v>
                </c:pt>
                <c:pt idx="1040">
                  <c:v>44621.088703703703</c:v>
                </c:pt>
                <c:pt idx="1041">
                  <c:v>44621.089421296296</c:v>
                </c:pt>
                <c:pt idx="1042">
                  <c:v>44621.090150462966</c:v>
                </c:pt>
                <c:pt idx="1043">
                  <c:v>44621.090925925928</c:v>
                </c:pt>
                <c:pt idx="1044">
                  <c:v>44621.09165509259</c:v>
                </c:pt>
                <c:pt idx="1045">
                  <c:v>44621.092372685183</c:v>
                </c:pt>
                <c:pt idx="1046">
                  <c:v>44621.093101851853</c:v>
                </c:pt>
                <c:pt idx="1047">
                  <c:v>44621.093831018516</c:v>
                </c:pt>
                <c:pt idx="1048">
                  <c:v>44621.094548611109</c:v>
                </c:pt>
                <c:pt idx="1049">
                  <c:v>44621.095324074071</c:v>
                </c:pt>
                <c:pt idx="1050">
                  <c:v>44621.096053240741</c:v>
                </c:pt>
                <c:pt idx="1051">
                  <c:v>44621.096782407411</c:v>
                </c:pt>
                <c:pt idx="1052">
                  <c:v>44621.097500000003</c:v>
                </c:pt>
                <c:pt idx="1053">
                  <c:v>44621.098229166666</c:v>
                </c:pt>
                <c:pt idx="1054">
                  <c:v>44621.098958333336</c:v>
                </c:pt>
                <c:pt idx="1055">
                  <c:v>44621.099675925929</c:v>
                </c:pt>
                <c:pt idx="1056">
                  <c:v>44621.100405092591</c:v>
                </c:pt>
                <c:pt idx="1057">
                  <c:v>44621.101122685184</c:v>
                </c:pt>
                <c:pt idx="1058">
                  <c:v>44621.101851851854</c:v>
                </c:pt>
                <c:pt idx="1059">
                  <c:v>44621.102581018517</c:v>
                </c:pt>
                <c:pt idx="1060">
                  <c:v>44621.103356481479</c:v>
                </c:pt>
                <c:pt idx="1061">
                  <c:v>44621.104085648149</c:v>
                </c:pt>
                <c:pt idx="1062">
                  <c:v>44621.104803240742</c:v>
                </c:pt>
                <c:pt idx="1063">
                  <c:v>44621.105532407404</c:v>
                </c:pt>
                <c:pt idx="1064">
                  <c:v>44621.106249999997</c:v>
                </c:pt>
                <c:pt idx="1065">
                  <c:v>44621.106979166667</c:v>
                </c:pt>
                <c:pt idx="1066">
                  <c:v>44621.107754629629</c:v>
                </c:pt>
                <c:pt idx="1067">
                  <c:v>44621.108483796299</c:v>
                </c:pt>
                <c:pt idx="1068">
                  <c:v>44621.109201388892</c:v>
                </c:pt>
                <c:pt idx="1069">
                  <c:v>44621.109930555554</c:v>
                </c:pt>
                <c:pt idx="1070">
                  <c:v>44621.110659722224</c:v>
                </c:pt>
                <c:pt idx="1071">
                  <c:v>44621.111377314817</c:v>
                </c:pt>
                <c:pt idx="1072">
                  <c:v>44621.11215277778</c:v>
                </c:pt>
                <c:pt idx="1073">
                  <c:v>44621.112881944442</c:v>
                </c:pt>
                <c:pt idx="1074">
                  <c:v>44621.113611111112</c:v>
                </c:pt>
                <c:pt idx="1075">
                  <c:v>44621.114328703705</c:v>
                </c:pt>
                <c:pt idx="1076">
                  <c:v>44621.115057870367</c:v>
                </c:pt>
                <c:pt idx="1077">
                  <c:v>44621.115787037037</c:v>
                </c:pt>
                <c:pt idx="1078">
                  <c:v>44621.116562499999</c:v>
                </c:pt>
                <c:pt idx="1079">
                  <c:v>44621.117291666669</c:v>
                </c:pt>
                <c:pt idx="1080">
                  <c:v>44621.118009259262</c:v>
                </c:pt>
                <c:pt idx="1081">
                  <c:v>44621.118738425925</c:v>
                </c:pt>
                <c:pt idx="1082">
                  <c:v>44621.119467592594</c:v>
                </c:pt>
                <c:pt idx="1083">
                  <c:v>44621.120185185187</c:v>
                </c:pt>
                <c:pt idx="1084">
                  <c:v>44621.12096064815</c:v>
                </c:pt>
                <c:pt idx="1085">
                  <c:v>44621.121689814812</c:v>
                </c:pt>
                <c:pt idx="1086">
                  <c:v>44621.122418981482</c:v>
                </c:pt>
                <c:pt idx="1087">
                  <c:v>44621.123136574075</c:v>
                </c:pt>
                <c:pt idx="1088">
                  <c:v>44621.123865740738</c:v>
                </c:pt>
                <c:pt idx="1089">
                  <c:v>44621.124594907407</c:v>
                </c:pt>
                <c:pt idx="1090">
                  <c:v>44621.12537037037</c:v>
                </c:pt>
                <c:pt idx="1091">
                  <c:v>44621.126087962963</c:v>
                </c:pt>
                <c:pt idx="1092">
                  <c:v>44621.126817129632</c:v>
                </c:pt>
                <c:pt idx="1093">
                  <c:v>44621.127546296295</c:v>
                </c:pt>
                <c:pt idx="1094">
                  <c:v>44621.128263888888</c:v>
                </c:pt>
                <c:pt idx="1095">
                  <c:v>44621.128993055558</c:v>
                </c:pt>
                <c:pt idx="1096">
                  <c:v>44621.12972222222</c:v>
                </c:pt>
                <c:pt idx="1097">
                  <c:v>44621.130439814813</c:v>
                </c:pt>
                <c:pt idx="1098">
                  <c:v>44621.131168981483</c:v>
                </c:pt>
                <c:pt idx="1099">
                  <c:v>44621.131898148145</c:v>
                </c:pt>
                <c:pt idx="1100">
                  <c:v>44621.132615740738</c:v>
                </c:pt>
                <c:pt idx="1101">
                  <c:v>44621.133391203701</c:v>
                </c:pt>
                <c:pt idx="1102">
                  <c:v>44621.134120370371</c:v>
                </c:pt>
                <c:pt idx="1103">
                  <c:v>44621.13484953704</c:v>
                </c:pt>
                <c:pt idx="1104">
                  <c:v>44621.135567129626</c:v>
                </c:pt>
                <c:pt idx="1105">
                  <c:v>44621.136296296296</c:v>
                </c:pt>
                <c:pt idx="1106">
                  <c:v>44621.137025462966</c:v>
                </c:pt>
                <c:pt idx="1107">
                  <c:v>44621.137743055559</c:v>
                </c:pt>
                <c:pt idx="1108">
                  <c:v>44621.138472222221</c:v>
                </c:pt>
                <c:pt idx="1109">
                  <c:v>44621.139201388891</c:v>
                </c:pt>
                <c:pt idx="1110">
                  <c:v>44621.139918981484</c:v>
                </c:pt>
                <c:pt idx="1111">
                  <c:v>44621.140648148146</c:v>
                </c:pt>
                <c:pt idx="1112">
                  <c:v>44621.141423611109</c:v>
                </c:pt>
                <c:pt idx="1113">
                  <c:v>44621.142141203702</c:v>
                </c:pt>
                <c:pt idx="1114">
                  <c:v>44621.142870370371</c:v>
                </c:pt>
                <c:pt idx="1115">
                  <c:v>44621.143599537034</c:v>
                </c:pt>
                <c:pt idx="1116">
                  <c:v>44621.144317129627</c:v>
                </c:pt>
                <c:pt idx="1117">
                  <c:v>44621.145046296297</c:v>
                </c:pt>
                <c:pt idx="1118">
                  <c:v>44621.145775462966</c:v>
                </c:pt>
                <c:pt idx="1119">
                  <c:v>44621.146493055552</c:v>
                </c:pt>
                <c:pt idx="1120">
                  <c:v>44621.147222222222</c:v>
                </c:pt>
                <c:pt idx="1121">
                  <c:v>44621.147951388892</c:v>
                </c:pt>
                <c:pt idx="1122">
                  <c:v>44621.148668981485</c:v>
                </c:pt>
                <c:pt idx="1123">
                  <c:v>44621.149444444447</c:v>
                </c:pt>
                <c:pt idx="1124">
                  <c:v>44621.150173611109</c:v>
                </c:pt>
                <c:pt idx="1125">
                  <c:v>44621.150902777779</c:v>
                </c:pt>
                <c:pt idx="1126">
                  <c:v>44621.151620370372</c:v>
                </c:pt>
                <c:pt idx="1127">
                  <c:v>44621.152349537035</c:v>
                </c:pt>
                <c:pt idx="1128">
                  <c:v>44621.153078703705</c:v>
                </c:pt>
                <c:pt idx="1129">
                  <c:v>44621.153796296298</c:v>
                </c:pt>
                <c:pt idx="1130">
                  <c:v>44621.15452546296</c:v>
                </c:pt>
                <c:pt idx="1131">
                  <c:v>44621.15525462963</c:v>
                </c:pt>
                <c:pt idx="1132">
                  <c:v>44621.155972222223</c:v>
                </c:pt>
                <c:pt idx="1133">
                  <c:v>44621.156701388885</c:v>
                </c:pt>
                <c:pt idx="1134">
                  <c:v>44621.157476851855</c:v>
                </c:pt>
                <c:pt idx="1135">
                  <c:v>44621.158206018517</c:v>
                </c:pt>
                <c:pt idx="1136">
                  <c:v>44621.15892361111</c:v>
                </c:pt>
                <c:pt idx="1137">
                  <c:v>44621.15965277778</c:v>
                </c:pt>
                <c:pt idx="1138">
                  <c:v>44621.160370370373</c:v>
                </c:pt>
                <c:pt idx="1139">
                  <c:v>44621.161099537036</c:v>
                </c:pt>
                <c:pt idx="1140">
                  <c:v>44621.161828703705</c:v>
                </c:pt>
                <c:pt idx="1141">
                  <c:v>44621.162546296298</c:v>
                </c:pt>
                <c:pt idx="1142">
                  <c:v>44621.163275462961</c:v>
                </c:pt>
                <c:pt idx="1143">
                  <c:v>44621.164004629631</c:v>
                </c:pt>
                <c:pt idx="1144">
                  <c:v>44621.164722222224</c:v>
                </c:pt>
                <c:pt idx="1145">
                  <c:v>44621.165497685186</c:v>
                </c:pt>
                <c:pt idx="1146">
                  <c:v>44621.166226851848</c:v>
                </c:pt>
                <c:pt idx="1147">
                  <c:v>44621.166956018518</c:v>
                </c:pt>
                <c:pt idx="1148">
                  <c:v>44621.167673611111</c:v>
                </c:pt>
                <c:pt idx="1149">
                  <c:v>44621.168402777781</c:v>
                </c:pt>
                <c:pt idx="1150">
                  <c:v>44621.169131944444</c:v>
                </c:pt>
                <c:pt idx="1151">
                  <c:v>44621.169849537036</c:v>
                </c:pt>
                <c:pt idx="1152">
                  <c:v>44621.170578703706</c:v>
                </c:pt>
                <c:pt idx="1153">
                  <c:v>44621.171307870369</c:v>
                </c:pt>
                <c:pt idx="1154">
                  <c:v>44621.172037037039</c:v>
                </c:pt>
                <c:pt idx="1155">
                  <c:v>44621.172754629632</c:v>
                </c:pt>
                <c:pt idx="1156">
                  <c:v>44621.173530092594</c:v>
                </c:pt>
                <c:pt idx="1157">
                  <c:v>44621.174259259256</c:v>
                </c:pt>
                <c:pt idx="1158">
                  <c:v>44621.174976851849</c:v>
                </c:pt>
                <c:pt idx="1159">
                  <c:v>44621.175706018519</c:v>
                </c:pt>
                <c:pt idx="1160">
                  <c:v>44621.176435185182</c:v>
                </c:pt>
                <c:pt idx="1161">
                  <c:v>44621.177152777775</c:v>
                </c:pt>
                <c:pt idx="1162">
                  <c:v>44621.177928240744</c:v>
                </c:pt>
                <c:pt idx="1163">
                  <c:v>44621.178657407407</c:v>
                </c:pt>
                <c:pt idx="1164">
                  <c:v>44621.179386574076</c:v>
                </c:pt>
                <c:pt idx="1165">
                  <c:v>44621.180104166669</c:v>
                </c:pt>
                <c:pt idx="1166">
                  <c:v>44621.180833333332</c:v>
                </c:pt>
                <c:pt idx="1167">
                  <c:v>44621.181562500002</c:v>
                </c:pt>
                <c:pt idx="1168">
                  <c:v>44621.182337962964</c:v>
                </c:pt>
                <c:pt idx="1169">
                  <c:v>44621.183055555557</c:v>
                </c:pt>
                <c:pt idx="1170">
                  <c:v>44621.18378472222</c:v>
                </c:pt>
                <c:pt idx="1171">
                  <c:v>44621.184513888889</c:v>
                </c:pt>
                <c:pt idx="1172">
                  <c:v>44621.185231481482</c:v>
                </c:pt>
                <c:pt idx="1173">
                  <c:v>44621.185960648145</c:v>
                </c:pt>
                <c:pt idx="1174">
                  <c:v>44621.186736111114</c:v>
                </c:pt>
                <c:pt idx="1175">
                  <c:v>44621.187465277777</c:v>
                </c:pt>
                <c:pt idx="1176">
                  <c:v>44621.18818287037</c:v>
                </c:pt>
                <c:pt idx="1177">
                  <c:v>44621.18891203704</c:v>
                </c:pt>
                <c:pt idx="1178">
                  <c:v>44621.189641203702</c:v>
                </c:pt>
                <c:pt idx="1179">
                  <c:v>44621.190358796295</c:v>
                </c:pt>
                <c:pt idx="1180">
                  <c:v>44621.191134259258</c:v>
                </c:pt>
                <c:pt idx="1181">
                  <c:v>44621.191863425927</c:v>
                </c:pt>
                <c:pt idx="1182">
                  <c:v>44621.19258101852</c:v>
                </c:pt>
                <c:pt idx="1183">
                  <c:v>44621.193310185183</c:v>
                </c:pt>
                <c:pt idx="1184">
                  <c:v>44621.194039351853</c:v>
                </c:pt>
                <c:pt idx="1185">
                  <c:v>44621.194756944446</c:v>
                </c:pt>
                <c:pt idx="1186">
                  <c:v>44621.195486111108</c:v>
                </c:pt>
                <c:pt idx="1187">
                  <c:v>44621.196215277778</c:v>
                </c:pt>
                <c:pt idx="1188">
                  <c:v>44621.196932870371</c:v>
                </c:pt>
                <c:pt idx="1189">
                  <c:v>44621.197662037041</c:v>
                </c:pt>
                <c:pt idx="1190">
                  <c:v>44621.198391203703</c:v>
                </c:pt>
                <c:pt idx="1191">
                  <c:v>44621.199155092596</c:v>
                </c:pt>
                <c:pt idx="1192">
                  <c:v>44621.199884259258</c:v>
                </c:pt>
                <c:pt idx="1193">
                  <c:v>44621.200613425928</c:v>
                </c:pt>
                <c:pt idx="1194">
                  <c:v>44621.201331018521</c:v>
                </c:pt>
                <c:pt idx="1195">
                  <c:v>44621.202060185184</c:v>
                </c:pt>
                <c:pt idx="1196">
                  <c:v>44621.202789351853</c:v>
                </c:pt>
                <c:pt idx="1197">
                  <c:v>44621.203564814816</c:v>
                </c:pt>
                <c:pt idx="1198">
                  <c:v>44621.204282407409</c:v>
                </c:pt>
                <c:pt idx="1199">
                  <c:v>44621.205011574071</c:v>
                </c:pt>
                <c:pt idx="1200">
                  <c:v>44621.205740740741</c:v>
                </c:pt>
                <c:pt idx="1201">
                  <c:v>44621.206458333334</c:v>
                </c:pt>
                <c:pt idx="1202">
                  <c:v>44621.207187499997</c:v>
                </c:pt>
                <c:pt idx="1203">
                  <c:v>44621.207962962966</c:v>
                </c:pt>
                <c:pt idx="1204">
                  <c:v>44621.208692129629</c:v>
                </c:pt>
                <c:pt idx="1205">
                  <c:v>44621.209409722222</c:v>
                </c:pt>
                <c:pt idx="1206">
                  <c:v>44621.210138888891</c:v>
                </c:pt>
                <c:pt idx="1207">
                  <c:v>44621.210856481484</c:v>
                </c:pt>
                <c:pt idx="1208">
                  <c:v>44621.211585648147</c:v>
                </c:pt>
                <c:pt idx="1209">
                  <c:v>44621.212314814817</c:v>
                </c:pt>
                <c:pt idx="1210">
                  <c:v>44621.21303240741</c:v>
                </c:pt>
                <c:pt idx="1211">
                  <c:v>44621.213761574072</c:v>
                </c:pt>
                <c:pt idx="1212">
                  <c:v>44621.214490740742</c:v>
                </c:pt>
                <c:pt idx="1213">
                  <c:v>44621.215208333335</c:v>
                </c:pt>
                <c:pt idx="1214">
                  <c:v>44621.215983796297</c:v>
                </c:pt>
                <c:pt idx="1215">
                  <c:v>44621.21671296296</c:v>
                </c:pt>
                <c:pt idx="1216">
                  <c:v>44621.217442129629</c:v>
                </c:pt>
                <c:pt idx="1217">
                  <c:v>44621.218159722222</c:v>
                </c:pt>
                <c:pt idx="1218">
                  <c:v>44621.218888888892</c:v>
                </c:pt>
                <c:pt idx="1219">
                  <c:v>44621.219618055555</c:v>
                </c:pt>
                <c:pt idx="1220">
                  <c:v>44621.220393518517</c:v>
                </c:pt>
                <c:pt idx="1221">
                  <c:v>44621.22111111111</c:v>
                </c:pt>
                <c:pt idx="1222">
                  <c:v>44621.22184027778</c:v>
                </c:pt>
                <c:pt idx="1223">
                  <c:v>44621.222569444442</c:v>
                </c:pt>
                <c:pt idx="1224">
                  <c:v>44621.223287037035</c:v>
                </c:pt>
                <c:pt idx="1225">
                  <c:v>44621.224016203705</c:v>
                </c:pt>
                <c:pt idx="1226">
                  <c:v>44621.224745370368</c:v>
                </c:pt>
                <c:pt idx="1227">
                  <c:v>44621.225462962961</c:v>
                </c:pt>
                <c:pt idx="1228">
                  <c:v>44621.22619212963</c:v>
                </c:pt>
                <c:pt idx="1229">
                  <c:v>44621.226921296293</c:v>
                </c:pt>
                <c:pt idx="1230">
                  <c:v>44621.227638888886</c:v>
                </c:pt>
                <c:pt idx="1231">
                  <c:v>44621.228414351855</c:v>
                </c:pt>
                <c:pt idx="1232">
                  <c:v>44621.229143518518</c:v>
                </c:pt>
                <c:pt idx="1233">
                  <c:v>44621.229872685188</c:v>
                </c:pt>
                <c:pt idx="1234">
                  <c:v>44621.230590277781</c:v>
                </c:pt>
                <c:pt idx="1235">
                  <c:v>44621.231319444443</c:v>
                </c:pt>
                <c:pt idx="1236">
                  <c:v>44621.232048611113</c:v>
                </c:pt>
                <c:pt idx="1237">
                  <c:v>44621.232812499999</c:v>
                </c:pt>
                <c:pt idx="1238">
                  <c:v>44621.233541666668</c:v>
                </c:pt>
                <c:pt idx="1239">
                  <c:v>44621.234270833331</c:v>
                </c:pt>
                <c:pt idx="1240">
                  <c:v>44621.234988425924</c:v>
                </c:pt>
                <c:pt idx="1241">
                  <c:v>44621.235717592594</c:v>
                </c:pt>
                <c:pt idx="1242">
                  <c:v>44621.236446759256</c:v>
                </c:pt>
                <c:pt idx="1243">
                  <c:v>44621.237164351849</c:v>
                </c:pt>
                <c:pt idx="1244">
                  <c:v>44621.237893518519</c:v>
                </c:pt>
                <c:pt idx="1245">
                  <c:v>44621.238622685189</c:v>
                </c:pt>
                <c:pt idx="1246">
                  <c:v>44621.239351851851</c:v>
                </c:pt>
                <c:pt idx="1247">
                  <c:v>44621.240069444444</c:v>
                </c:pt>
                <c:pt idx="1248">
                  <c:v>44621.240798611114</c:v>
                </c:pt>
                <c:pt idx="1249">
                  <c:v>44621.241516203707</c:v>
                </c:pt>
                <c:pt idx="1250">
                  <c:v>44621.242245370369</c:v>
                </c:pt>
                <c:pt idx="1251">
                  <c:v>44621.242974537039</c:v>
                </c:pt>
                <c:pt idx="1252">
                  <c:v>44621.243692129632</c:v>
                </c:pt>
                <c:pt idx="1253">
                  <c:v>44621.244467592594</c:v>
                </c:pt>
                <c:pt idx="1254">
                  <c:v>44621.245196759257</c:v>
                </c:pt>
                <c:pt idx="1255">
                  <c:v>44621.245925925927</c:v>
                </c:pt>
                <c:pt idx="1256">
                  <c:v>44621.24664351852</c:v>
                </c:pt>
                <c:pt idx="1257">
                  <c:v>44621.247372685182</c:v>
                </c:pt>
                <c:pt idx="1258">
                  <c:v>44621.248101851852</c:v>
                </c:pt>
                <c:pt idx="1259">
                  <c:v>44621.248877314814</c:v>
                </c:pt>
                <c:pt idx="1260">
                  <c:v>44621.249594907407</c:v>
                </c:pt>
                <c:pt idx="1261">
                  <c:v>44621.250324074077</c:v>
                </c:pt>
                <c:pt idx="1262">
                  <c:v>44621.25105324074</c:v>
                </c:pt>
                <c:pt idx="1263">
                  <c:v>44621.251770833333</c:v>
                </c:pt>
                <c:pt idx="1264">
                  <c:v>44621.252500000002</c:v>
                </c:pt>
                <c:pt idx="1265">
                  <c:v>44621.253275462965</c:v>
                </c:pt>
                <c:pt idx="1266">
                  <c:v>44621.254004629627</c:v>
                </c:pt>
                <c:pt idx="1267">
                  <c:v>44621.254733796297</c:v>
                </c:pt>
                <c:pt idx="1268">
                  <c:v>44621.25545138889</c:v>
                </c:pt>
                <c:pt idx="1269">
                  <c:v>44621.256180555552</c:v>
                </c:pt>
                <c:pt idx="1270">
                  <c:v>44621.256909722222</c:v>
                </c:pt>
                <c:pt idx="1271">
                  <c:v>44621.257673611108</c:v>
                </c:pt>
                <c:pt idx="1272">
                  <c:v>44621.258402777778</c:v>
                </c:pt>
                <c:pt idx="1273">
                  <c:v>44621.259131944447</c:v>
                </c:pt>
                <c:pt idx="1274">
                  <c:v>44621.25984953704</c:v>
                </c:pt>
                <c:pt idx="1275">
                  <c:v>44621.260578703703</c:v>
                </c:pt>
                <c:pt idx="1276">
                  <c:v>44621.261307870373</c:v>
                </c:pt>
                <c:pt idx="1277">
                  <c:v>44621.262083333335</c:v>
                </c:pt>
                <c:pt idx="1278">
                  <c:v>44621.262812499997</c:v>
                </c:pt>
                <c:pt idx="1279">
                  <c:v>44621.26353009259</c:v>
                </c:pt>
                <c:pt idx="1280">
                  <c:v>44621.26425925926</c:v>
                </c:pt>
                <c:pt idx="1281">
                  <c:v>44621.264988425923</c:v>
                </c:pt>
                <c:pt idx="1282">
                  <c:v>44621.265706018516</c:v>
                </c:pt>
                <c:pt idx="1283">
                  <c:v>44621.266481481478</c:v>
                </c:pt>
                <c:pt idx="1284">
                  <c:v>44621.267210648148</c:v>
                </c:pt>
                <c:pt idx="1285">
                  <c:v>44621.267928240741</c:v>
                </c:pt>
                <c:pt idx="1286">
                  <c:v>44621.268657407411</c:v>
                </c:pt>
                <c:pt idx="1287">
                  <c:v>44621.269386574073</c:v>
                </c:pt>
                <c:pt idx="1288">
                  <c:v>44621.270104166666</c:v>
                </c:pt>
                <c:pt idx="1289">
                  <c:v>44621.270833333336</c:v>
                </c:pt>
                <c:pt idx="1290">
                  <c:v>44621.271562499998</c:v>
                </c:pt>
                <c:pt idx="1291">
                  <c:v>44621.272280092591</c:v>
                </c:pt>
                <c:pt idx="1292">
                  <c:v>44621.273009259261</c:v>
                </c:pt>
                <c:pt idx="1293">
                  <c:v>44621.273738425924</c:v>
                </c:pt>
                <c:pt idx="1294">
                  <c:v>44621.274513888886</c:v>
                </c:pt>
                <c:pt idx="1295">
                  <c:v>44621.275231481479</c:v>
                </c:pt>
                <c:pt idx="1296">
                  <c:v>44621.275960648149</c:v>
                </c:pt>
                <c:pt idx="1297">
                  <c:v>44621.276689814818</c:v>
                </c:pt>
                <c:pt idx="1298">
                  <c:v>44621.277407407404</c:v>
                </c:pt>
                <c:pt idx="1299">
                  <c:v>44621.278136574074</c:v>
                </c:pt>
                <c:pt idx="1300">
                  <c:v>44621.278854166667</c:v>
                </c:pt>
                <c:pt idx="1301">
                  <c:v>44621.279583333337</c:v>
                </c:pt>
                <c:pt idx="1302">
                  <c:v>44621.280312499999</c:v>
                </c:pt>
                <c:pt idx="1303">
                  <c:v>44621.281041666669</c:v>
                </c:pt>
                <c:pt idx="1304">
                  <c:v>44621.281759259262</c:v>
                </c:pt>
                <c:pt idx="1305">
                  <c:v>44621.282534722224</c:v>
                </c:pt>
                <c:pt idx="1306">
                  <c:v>44621.283263888887</c:v>
                </c:pt>
                <c:pt idx="1307">
                  <c:v>44621.283993055556</c:v>
                </c:pt>
                <c:pt idx="1308">
                  <c:v>44621.284710648149</c:v>
                </c:pt>
                <c:pt idx="1309">
                  <c:v>44621.285439814812</c:v>
                </c:pt>
                <c:pt idx="1310">
                  <c:v>44621.286168981482</c:v>
                </c:pt>
                <c:pt idx="1311">
                  <c:v>44621.286944444444</c:v>
                </c:pt>
                <c:pt idx="1312">
                  <c:v>44621.287662037037</c:v>
                </c:pt>
                <c:pt idx="1313">
                  <c:v>44621.288391203707</c:v>
                </c:pt>
                <c:pt idx="1314">
                  <c:v>44621.289120370369</c:v>
                </c:pt>
                <c:pt idx="1315">
                  <c:v>44621.289837962962</c:v>
                </c:pt>
                <c:pt idx="1316">
                  <c:v>44621.290567129632</c:v>
                </c:pt>
                <c:pt idx="1317">
                  <c:v>44621.291342592594</c:v>
                </c:pt>
                <c:pt idx="1318">
                  <c:v>44621.292071759257</c:v>
                </c:pt>
                <c:pt idx="1319">
                  <c:v>44621.292800925927</c:v>
                </c:pt>
                <c:pt idx="1320">
                  <c:v>44621.29351851852</c:v>
                </c:pt>
                <c:pt idx="1321">
                  <c:v>44621.294247685182</c:v>
                </c:pt>
                <c:pt idx="1322">
                  <c:v>44621.294965277775</c:v>
                </c:pt>
                <c:pt idx="1323">
                  <c:v>44621.295752314814</c:v>
                </c:pt>
                <c:pt idx="1324">
                  <c:v>44621.296469907407</c:v>
                </c:pt>
                <c:pt idx="1325">
                  <c:v>44621.297199074077</c:v>
                </c:pt>
                <c:pt idx="1326">
                  <c:v>44621.29792824074</c:v>
                </c:pt>
                <c:pt idx="1327">
                  <c:v>44621.298645833333</c:v>
                </c:pt>
                <c:pt idx="1328">
                  <c:v>44621.299375000002</c:v>
                </c:pt>
                <c:pt idx="1329">
                  <c:v>44621.300150462965</c:v>
                </c:pt>
                <c:pt idx="1330">
                  <c:v>44621.300879629627</c:v>
                </c:pt>
                <c:pt idx="1331">
                  <c:v>44621.30159722222</c:v>
                </c:pt>
                <c:pt idx="1332">
                  <c:v>44621.30232638889</c:v>
                </c:pt>
                <c:pt idx="1333">
                  <c:v>44621.303055555552</c:v>
                </c:pt>
                <c:pt idx="1334">
                  <c:v>44621.303773148145</c:v>
                </c:pt>
                <c:pt idx="1335">
                  <c:v>44621.304548611108</c:v>
                </c:pt>
                <c:pt idx="1336">
                  <c:v>44621.305277777778</c:v>
                </c:pt>
                <c:pt idx="1337">
                  <c:v>44621.306006944447</c:v>
                </c:pt>
                <c:pt idx="1338">
                  <c:v>44621.30672453704</c:v>
                </c:pt>
                <c:pt idx="1339">
                  <c:v>44621.307453703703</c:v>
                </c:pt>
                <c:pt idx="1340">
                  <c:v>44621.308182870373</c:v>
                </c:pt>
                <c:pt idx="1341">
                  <c:v>44621.308958333335</c:v>
                </c:pt>
                <c:pt idx="1342">
                  <c:v>44621.309675925928</c:v>
                </c:pt>
                <c:pt idx="1343">
                  <c:v>44621.31040509259</c:v>
                </c:pt>
                <c:pt idx="1344">
                  <c:v>44621.31113425926</c:v>
                </c:pt>
                <c:pt idx="1345">
                  <c:v>44621.311851851853</c:v>
                </c:pt>
                <c:pt idx="1346">
                  <c:v>44621.312581018516</c:v>
                </c:pt>
                <c:pt idx="1347">
                  <c:v>44621.313356481478</c:v>
                </c:pt>
                <c:pt idx="1348">
                  <c:v>44621.314074074071</c:v>
                </c:pt>
                <c:pt idx="1349">
                  <c:v>44621.314803240741</c:v>
                </c:pt>
                <c:pt idx="1350">
                  <c:v>44621.315532407411</c:v>
                </c:pt>
                <c:pt idx="1351">
                  <c:v>44621.316250000003</c:v>
                </c:pt>
                <c:pt idx="1352">
                  <c:v>44621.316979166666</c:v>
                </c:pt>
                <c:pt idx="1353">
                  <c:v>44621.317754629628</c:v>
                </c:pt>
                <c:pt idx="1354">
                  <c:v>44621.318483796298</c:v>
                </c:pt>
                <c:pt idx="1355">
                  <c:v>44621.319212962961</c:v>
                </c:pt>
                <c:pt idx="1356">
                  <c:v>44621.319930555554</c:v>
                </c:pt>
                <c:pt idx="1357">
                  <c:v>44621.320659722223</c:v>
                </c:pt>
                <c:pt idx="1358">
                  <c:v>44621.321377314816</c:v>
                </c:pt>
                <c:pt idx="1359">
                  <c:v>44621.322152777779</c:v>
                </c:pt>
                <c:pt idx="1360">
                  <c:v>44621.322881944441</c:v>
                </c:pt>
                <c:pt idx="1361">
                  <c:v>44621.323611111111</c:v>
                </c:pt>
                <c:pt idx="1362">
                  <c:v>44621.324328703704</c:v>
                </c:pt>
                <c:pt idx="1363">
                  <c:v>44621.325057870374</c:v>
                </c:pt>
                <c:pt idx="1364">
                  <c:v>44621.325787037036</c:v>
                </c:pt>
                <c:pt idx="1365">
                  <c:v>44621.326562499999</c:v>
                </c:pt>
                <c:pt idx="1366">
                  <c:v>44621.327280092592</c:v>
                </c:pt>
                <c:pt idx="1367">
                  <c:v>44621.328009259261</c:v>
                </c:pt>
                <c:pt idx="1368">
                  <c:v>44621.328738425924</c:v>
                </c:pt>
                <c:pt idx="1369">
                  <c:v>44621.329456018517</c:v>
                </c:pt>
                <c:pt idx="1370">
                  <c:v>44621.330185185187</c:v>
                </c:pt>
                <c:pt idx="1371">
                  <c:v>44621.330960648149</c:v>
                </c:pt>
                <c:pt idx="1372">
                  <c:v>44621.331678240742</c:v>
                </c:pt>
                <c:pt idx="1373">
                  <c:v>44621.332407407404</c:v>
                </c:pt>
                <c:pt idx="1374">
                  <c:v>44621.333136574074</c:v>
                </c:pt>
                <c:pt idx="1375">
                  <c:v>44621.333854166667</c:v>
                </c:pt>
                <c:pt idx="1376">
                  <c:v>44621.334583333337</c:v>
                </c:pt>
                <c:pt idx="1377">
                  <c:v>44621.335358796299</c:v>
                </c:pt>
                <c:pt idx="1378">
                  <c:v>44621.336087962962</c:v>
                </c:pt>
                <c:pt idx="1379">
                  <c:v>44621.336817129632</c:v>
                </c:pt>
                <c:pt idx="1380">
                  <c:v>44621.337534722225</c:v>
                </c:pt>
                <c:pt idx="1381">
                  <c:v>44621.338263888887</c:v>
                </c:pt>
                <c:pt idx="1382">
                  <c:v>44621.338993055557</c:v>
                </c:pt>
                <c:pt idx="1383">
                  <c:v>44621.339768518519</c:v>
                </c:pt>
                <c:pt idx="1384">
                  <c:v>44621.340486111112</c:v>
                </c:pt>
                <c:pt idx="1385">
                  <c:v>44621.341215277775</c:v>
                </c:pt>
                <c:pt idx="1386">
                  <c:v>44621.341944444444</c:v>
                </c:pt>
                <c:pt idx="1387">
                  <c:v>44621.342662037037</c:v>
                </c:pt>
                <c:pt idx="1388">
                  <c:v>44621.343391203707</c:v>
                </c:pt>
                <c:pt idx="1389">
                  <c:v>44621.344166666669</c:v>
                </c:pt>
                <c:pt idx="1390">
                  <c:v>44621.344884259262</c:v>
                </c:pt>
                <c:pt idx="1391">
                  <c:v>44621.345613425925</c:v>
                </c:pt>
                <c:pt idx="1392">
                  <c:v>44621.346342592595</c:v>
                </c:pt>
                <c:pt idx="1393">
                  <c:v>44621.347060185188</c:v>
                </c:pt>
                <c:pt idx="1394">
                  <c:v>44621.34778935185</c:v>
                </c:pt>
                <c:pt idx="1395">
                  <c:v>44621.348506944443</c:v>
                </c:pt>
                <c:pt idx="1396">
                  <c:v>44621.349236111113</c:v>
                </c:pt>
                <c:pt idx="1397">
                  <c:v>44621.349965277775</c:v>
                </c:pt>
                <c:pt idx="1398">
                  <c:v>44621.350694444445</c:v>
                </c:pt>
                <c:pt idx="1399">
                  <c:v>44621.351412037038</c:v>
                </c:pt>
                <c:pt idx="1400">
                  <c:v>44621.352187500001</c:v>
                </c:pt>
                <c:pt idx="1401">
                  <c:v>44621.352916666663</c:v>
                </c:pt>
                <c:pt idx="1402">
                  <c:v>44621.353645833333</c:v>
                </c:pt>
                <c:pt idx="1403">
                  <c:v>44621.354363425926</c:v>
                </c:pt>
                <c:pt idx="1404">
                  <c:v>44621.355092592596</c:v>
                </c:pt>
                <c:pt idx="1405">
                  <c:v>44621.355810185189</c:v>
                </c:pt>
                <c:pt idx="1406">
                  <c:v>44621.356585648151</c:v>
                </c:pt>
                <c:pt idx="1407">
                  <c:v>44621.357314814813</c:v>
                </c:pt>
                <c:pt idx="1408">
                  <c:v>44621.358032407406</c:v>
                </c:pt>
                <c:pt idx="1409">
                  <c:v>44621.358761574076</c:v>
                </c:pt>
                <c:pt idx="1410">
                  <c:v>44621.359490740739</c:v>
                </c:pt>
                <c:pt idx="1411">
                  <c:v>44621.360208333332</c:v>
                </c:pt>
                <c:pt idx="1412">
                  <c:v>44621.360983796294</c:v>
                </c:pt>
                <c:pt idx="1413">
                  <c:v>44621.361712962964</c:v>
                </c:pt>
                <c:pt idx="1414">
                  <c:v>44621.362442129626</c:v>
                </c:pt>
                <c:pt idx="1415">
                  <c:v>44621.363159722219</c:v>
                </c:pt>
                <c:pt idx="1416">
                  <c:v>44621.363888888889</c:v>
                </c:pt>
                <c:pt idx="1417">
                  <c:v>44621.364618055559</c:v>
                </c:pt>
                <c:pt idx="1418">
                  <c:v>44621.365393518521</c:v>
                </c:pt>
                <c:pt idx="1419">
                  <c:v>44621.366122685184</c:v>
                </c:pt>
                <c:pt idx="1420">
                  <c:v>44621.366840277777</c:v>
                </c:pt>
                <c:pt idx="1421">
                  <c:v>44621.367569444446</c:v>
                </c:pt>
                <c:pt idx="1422">
                  <c:v>44621.368298611109</c:v>
                </c:pt>
                <c:pt idx="1423">
                  <c:v>44621.369016203702</c:v>
                </c:pt>
                <c:pt idx="1424">
                  <c:v>44621.369745370372</c:v>
                </c:pt>
                <c:pt idx="1425">
                  <c:v>44621.370462962965</c:v>
                </c:pt>
                <c:pt idx="1426">
                  <c:v>44621.371192129627</c:v>
                </c:pt>
                <c:pt idx="1427">
                  <c:v>44621.371921296297</c:v>
                </c:pt>
                <c:pt idx="1428">
                  <c:v>44621.37263888889</c:v>
                </c:pt>
                <c:pt idx="1429">
                  <c:v>44621.373368055552</c:v>
                </c:pt>
                <c:pt idx="1430">
                  <c:v>44621.374097222222</c:v>
                </c:pt>
                <c:pt idx="1431">
                  <c:v>44621.374814814815</c:v>
                </c:pt>
                <c:pt idx="1432">
                  <c:v>44621.375543981485</c:v>
                </c:pt>
                <c:pt idx="1433">
                  <c:v>44621.376273148147</c:v>
                </c:pt>
                <c:pt idx="1434">
                  <c:v>44621.37704861111</c:v>
                </c:pt>
                <c:pt idx="1435">
                  <c:v>44621.377766203703</c:v>
                </c:pt>
                <c:pt idx="1436">
                  <c:v>44621.378495370373</c:v>
                </c:pt>
                <c:pt idx="1437">
                  <c:v>44621.379224537035</c:v>
                </c:pt>
                <c:pt idx="1438">
                  <c:v>44621.379942129628</c:v>
                </c:pt>
                <c:pt idx="1439">
                  <c:v>44621.380671296298</c:v>
                </c:pt>
                <c:pt idx="1440">
                  <c:v>44621.38140046296</c:v>
                </c:pt>
                <c:pt idx="1441">
                  <c:v>44621.382118055553</c:v>
                </c:pt>
                <c:pt idx="1442">
                  <c:v>44621.382847222223</c:v>
                </c:pt>
                <c:pt idx="1443">
                  <c:v>44621.383576388886</c:v>
                </c:pt>
                <c:pt idx="1444">
                  <c:v>44621.384293981479</c:v>
                </c:pt>
                <c:pt idx="1445">
                  <c:v>44621.385081018518</c:v>
                </c:pt>
                <c:pt idx="1446">
                  <c:v>44621.385798611111</c:v>
                </c:pt>
                <c:pt idx="1447">
                  <c:v>44621.38652777778</c:v>
                </c:pt>
                <c:pt idx="1448">
                  <c:v>44621.387256944443</c:v>
                </c:pt>
                <c:pt idx="1449">
                  <c:v>44621.387974537036</c:v>
                </c:pt>
                <c:pt idx="1450">
                  <c:v>44621.388703703706</c:v>
                </c:pt>
                <c:pt idx="1451">
                  <c:v>44621.389479166668</c:v>
                </c:pt>
                <c:pt idx="1452">
                  <c:v>44621.390208333331</c:v>
                </c:pt>
                <c:pt idx="1453">
                  <c:v>44621.390925925924</c:v>
                </c:pt>
                <c:pt idx="1454">
                  <c:v>44621.391655092593</c:v>
                </c:pt>
                <c:pt idx="1455">
                  <c:v>44621.392384259256</c:v>
                </c:pt>
                <c:pt idx="1456">
                  <c:v>44621.393101851849</c:v>
                </c:pt>
                <c:pt idx="1457">
                  <c:v>44621.393877314818</c:v>
                </c:pt>
                <c:pt idx="1458">
                  <c:v>44621.394606481481</c:v>
                </c:pt>
                <c:pt idx="1459">
                  <c:v>44621.395335648151</c:v>
                </c:pt>
                <c:pt idx="1460">
                  <c:v>44621.396053240744</c:v>
                </c:pt>
                <c:pt idx="1461">
                  <c:v>44621.396782407406</c:v>
                </c:pt>
                <c:pt idx="1462">
                  <c:v>44621.397499999999</c:v>
                </c:pt>
                <c:pt idx="1463">
                  <c:v>44621.398275462961</c:v>
                </c:pt>
                <c:pt idx="1464">
                  <c:v>44621.399004629631</c:v>
                </c:pt>
                <c:pt idx="1465">
                  <c:v>44621.399722222224</c:v>
                </c:pt>
                <c:pt idx="1466">
                  <c:v>44621.400451388887</c:v>
                </c:pt>
                <c:pt idx="1467">
                  <c:v>44621.401180555556</c:v>
                </c:pt>
                <c:pt idx="1468">
                  <c:v>44621.401909722219</c:v>
                </c:pt>
                <c:pt idx="1469">
                  <c:v>44621.402673611112</c:v>
                </c:pt>
                <c:pt idx="1470">
                  <c:v>44621.403402777774</c:v>
                </c:pt>
                <c:pt idx="1471">
                  <c:v>44621.404131944444</c:v>
                </c:pt>
                <c:pt idx="1472">
                  <c:v>44621.404849537037</c:v>
                </c:pt>
                <c:pt idx="1473">
                  <c:v>44621.405578703707</c:v>
                </c:pt>
                <c:pt idx="1474">
                  <c:v>44621.406307870369</c:v>
                </c:pt>
                <c:pt idx="1475">
                  <c:v>44621.407083333332</c:v>
                </c:pt>
                <c:pt idx="1476">
                  <c:v>44621.407800925925</c:v>
                </c:pt>
                <c:pt idx="1477">
                  <c:v>44621.408530092594</c:v>
                </c:pt>
                <c:pt idx="1478">
                  <c:v>44621.409259259257</c:v>
                </c:pt>
                <c:pt idx="1479">
                  <c:v>44621.40997685185</c:v>
                </c:pt>
                <c:pt idx="1480">
                  <c:v>44621.41070601852</c:v>
                </c:pt>
                <c:pt idx="1481">
                  <c:v>44621.411481481482</c:v>
                </c:pt>
                <c:pt idx="1482">
                  <c:v>44621.412210648145</c:v>
                </c:pt>
                <c:pt idx="1483">
                  <c:v>44621.412928240738</c:v>
                </c:pt>
                <c:pt idx="1484">
                  <c:v>44621.413657407407</c:v>
                </c:pt>
                <c:pt idx="1485">
                  <c:v>44621.414375</c:v>
                </c:pt>
                <c:pt idx="1486">
                  <c:v>44621.41510416667</c:v>
                </c:pt>
                <c:pt idx="1487">
                  <c:v>44621.415833333333</c:v>
                </c:pt>
                <c:pt idx="1488">
                  <c:v>44621.416550925926</c:v>
                </c:pt>
                <c:pt idx="1489">
                  <c:v>44621.417280092595</c:v>
                </c:pt>
                <c:pt idx="1490">
                  <c:v>44621.418009259258</c:v>
                </c:pt>
                <c:pt idx="1491">
                  <c:v>44621.418726851851</c:v>
                </c:pt>
                <c:pt idx="1492">
                  <c:v>44621.419502314813</c:v>
                </c:pt>
                <c:pt idx="1493">
                  <c:v>44621.420231481483</c:v>
                </c:pt>
                <c:pt idx="1494">
                  <c:v>44621.420949074076</c:v>
                </c:pt>
                <c:pt idx="1495">
                  <c:v>44621.421678240738</c:v>
                </c:pt>
                <c:pt idx="1496">
                  <c:v>44621.422407407408</c:v>
                </c:pt>
                <c:pt idx="1497">
                  <c:v>44621.423125000001</c:v>
                </c:pt>
                <c:pt idx="1498">
                  <c:v>44621.42391203704</c:v>
                </c:pt>
                <c:pt idx="1499">
                  <c:v>44621.424629629626</c:v>
                </c:pt>
                <c:pt idx="1500">
                  <c:v>44621.425358796296</c:v>
                </c:pt>
                <c:pt idx="1501">
                  <c:v>44621.426076388889</c:v>
                </c:pt>
                <c:pt idx="1502">
                  <c:v>44621.426805555559</c:v>
                </c:pt>
                <c:pt idx="1503">
                  <c:v>44621.427534722221</c:v>
                </c:pt>
                <c:pt idx="1504">
                  <c:v>44621.428310185183</c:v>
                </c:pt>
                <c:pt idx="1505">
                  <c:v>44621.429027777776</c:v>
                </c:pt>
                <c:pt idx="1506">
                  <c:v>44621.429756944446</c:v>
                </c:pt>
                <c:pt idx="1507">
                  <c:v>44621.430486111109</c:v>
                </c:pt>
                <c:pt idx="1508">
                  <c:v>44621.431203703702</c:v>
                </c:pt>
                <c:pt idx="1509">
                  <c:v>44621.431932870371</c:v>
                </c:pt>
                <c:pt idx="1510">
                  <c:v>44621.432662037034</c:v>
                </c:pt>
                <c:pt idx="1511">
                  <c:v>44621.433379629627</c:v>
                </c:pt>
                <c:pt idx="1512">
                  <c:v>44621.434108796297</c:v>
                </c:pt>
                <c:pt idx="1513">
                  <c:v>44621.434837962966</c:v>
                </c:pt>
                <c:pt idx="1514">
                  <c:v>44621.435555555552</c:v>
                </c:pt>
                <c:pt idx="1515">
                  <c:v>44621.436331018522</c:v>
                </c:pt>
                <c:pt idx="1516">
                  <c:v>44621.437060185184</c:v>
                </c:pt>
                <c:pt idx="1517">
                  <c:v>44621.437789351854</c:v>
                </c:pt>
                <c:pt idx="1518">
                  <c:v>44621.438506944447</c:v>
                </c:pt>
                <c:pt idx="1519">
                  <c:v>44621.439236111109</c:v>
                </c:pt>
                <c:pt idx="1520">
                  <c:v>44621.439965277779</c:v>
                </c:pt>
                <c:pt idx="1521">
                  <c:v>44621.440682870372</c:v>
                </c:pt>
                <c:pt idx="1522">
                  <c:v>44621.441412037035</c:v>
                </c:pt>
                <c:pt idx="1523">
                  <c:v>44621.442129629628</c:v>
                </c:pt>
                <c:pt idx="1524">
                  <c:v>44621.442858796298</c:v>
                </c:pt>
                <c:pt idx="1525">
                  <c:v>44621.44358796296</c:v>
                </c:pt>
                <c:pt idx="1526">
                  <c:v>44621.444363425922</c:v>
                </c:pt>
                <c:pt idx="1527">
                  <c:v>44621.445081018515</c:v>
                </c:pt>
                <c:pt idx="1528">
                  <c:v>44621.445810185185</c:v>
                </c:pt>
                <c:pt idx="1529">
                  <c:v>44621.446539351855</c:v>
                </c:pt>
                <c:pt idx="1530">
                  <c:v>44621.447256944448</c:v>
                </c:pt>
                <c:pt idx="1531">
                  <c:v>44621.44798611111</c:v>
                </c:pt>
                <c:pt idx="1532">
                  <c:v>44621.448761574073</c:v>
                </c:pt>
                <c:pt idx="1533">
                  <c:v>44621.449490740742</c:v>
                </c:pt>
                <c:pt idx="1534">
                  <c:v>44621.450208333335</c:v>
                </c:pt>
                <c:pt idx="1535">
                  <c:v>44621.450937499998</c:v>
                </c:pt>
                <c:pt idx="1536">
                  <c:v>44621.451666666668</c:v>
                </c:pt>
                <c:pt idx="1537">
                  <c:v>44621.452384259261</c:v>
                </c:pt>
                <c:pt idx="1538">
                  <c:v>44621.453159722223</c:v>
                </c:pt>
                <c:pt idx="1539">
                  <c:v>44621.453888888886</c:v>
                </c:pt>
                <c:pt idx="1540">
                  <c:v>44621.454606481479</c:v>
                </c:pt>
                <c:pt idx="1541">
                  <c:v>44621.455335648148</c:v>
                </c:pt>
                <c:pt idx="1542">
                  <c:v>44621.456064814818</c:v>
                </c:pt>
                <c:pt idx="1543">
                  <c:v>44621.456782407404</c:v>
                </c:pt>
                <c:pt idx="1544">
                  <c:v>44621.457557870373</c:v>
                </c:pt>
                <c:pt idx="1545">
                  <c:v>44621.458287037036</c:v>
                </c:pt>
                <c:pt idx="1546">
                  <c:v>44621.459016203706</c:v>
                </c:pt>
                <c:pt idx="1547">
                  <c:v>44621.459733796299</c:v>
                </c:pt>
                <c:pt idx="1548">
                  <c:v>44621.460462962961</c:v>
                </c:pt>
                <c:pt idx="1549">
                  <c:v>44621.461192129631</c:v>
                </c:pt>
                <c:pt idx="1550">
                  <c:v>44621.461909722224</c:v>
                </c:pt>
                <c:pt idx="1551">
                  <c:v>44621.462638888886</c:v>
                </c:pt>
                <c:pt idx="1552">
                  <c:v>44621.463368055556</c:v>
                </c:pt>
                <c:pt idx="1553">
                  <c:v>44621.464085648149</c:v>
                </c:pt>
                <c:pt idx="1554">
                  <c:v>44621.464814814812</c:v>
                </c:pt>
                <c:pt idx="1555">
                  <c:v>44621.465590277781</c:v>
                </c:pt>
                <c:pt idx="1556">
                  <c:v>44621.466319444444</c:v>
                </c:pt>
                <c:pt idx="1557">
                  <c:v>44621.467037037037</c:v>
                </c:pt>
                <c:pt idx="1558">
                  <c:v>44621.467766203707</c:v>
                </c:pt>
                <c:pt idx="1559">
                  <c:v>44621.468495370369</c:v>
                </c:pt>
                <c:pt idx="1560">
                  <c:v>44621.469212962962</c:v>
                </c:pt>
                <c:pt idx="1561">
                  <c:v>44621.469988425924</c:v>
                </c:pt>
                <c:pt idx="1562">
                  <c:v>44621.470717592594</c:v>
                </c:pt>
                <c:pt idx="1563">
                  <c:v>44621.471446759257</c:v>
                </c:pt>
                <c:pt idx="1564">
                  <c:v>44621.47216435185</c:v>
                </c:pt>
                <c:pt idx="1565">
                  <c:v>44621.472893518519</c:v>
                </c:pt>
                <c:pt idx="1566">
                  <c:v>44621.473611111112</c:v>
                </c:pt>
                <c:pt idx="1567">
                  <c:v>44621.474398148152</c:v>
                </c:pt>
                <c:pt idx="1568">
                  <c:v>44621.475115740737</c:v>
                </c:pt>
                <c:pt idx="1569">
                  <c:v>44621.475844907407</c:v>
                </c:pt>
                <c:pt idx="1570">
                  <c:v>44621.476574074077</c:v>
                </c:pt>
                <c:pt idx="1571">
                  <c:v>44621.47729166667</c:v>
                </c:pt>
                <c:pt idx="1572">
                  <c:v>44621.478020833332</c:v>
                </c:pt>
                <c:pt idx="1573">
                  <c:v>44621.478796296295</c:v>
                </c:pt>
                <c:pt idx="1574">
                  <c:v>44621.479513888888</c:v>
                </c:pt>
                <c:pt idx="1575">
                  <c:v>44621.480243055557</c:v>
                </c:pt>
                <c:pt idx="1576">
                  <c:v>44621.48097222222</c:v>
                </c:pt>
                <c:pt idx="1577">
                  <c:v>44621.481689814813</c:v>
                </c:pt>
                <c:pt idx="1578">
                  <c:v>44621.482418981483</c:v>
                </c:pt>
                <c:pt idx="1579">
                  <c:v>44621.483148148145</c:v>
                </c:pt>
                <c:pt idx="1580">
                  <c:v>44621.483865740738</c:v>
                </c:pt>
                <c:pt idx="1581">
                  <c:v>44621.484594907408</c:v>
                </c:pt>
                <c:pt idx="1582">
                  <c:v>44621.485312500001</c:v>
                </c:pt>
                <c:pt idx="1583">
                  <c:v>44621.486041666663</c:v>
                </c:pt>
                <c:pt idx="1584">
                  <c:v>44621.486817129633</c:v>
                </c:pt>
                <c:pt idx="1585">
                  <c:v>44621.487546296295</c:v>
                </c:pt>
                <c:pt idx="1586">
                  <c:v>44621.488275462965</c:v>
                </c:pt>
                <c:pt idx="1587">
                  <c:v>44621.488993055558</c:v>
                </c:pt>
                <c:pt idx="1588">
                  <c:v>44621.489722222221</c:v>
                </c:pt>
                <c:pt idx="1589">
                  <c:v>44621.490451388891</c:v>
                </c:pt>
                <c:pt idx="1590">
                  <c:v>44621.491168981483</c:v>
                </c:pt>
                <c:pt idx="1591">
                  <c:v>44621.491898148146</c:v>
                </c:pt>
                <c:pt idx="1592">
                  <c:v>44621.492627314816</c:v>
                </c:pt>
                <c:pt idx="1593">
                  <c:v>44621.493344907409</c:v>
                </c:pt>
                <c:pt idx="1594">
                  <c:v>44621.494074074071</c:v>
                </c:pt>
                <c:pt idx="1595">
                  <c:v>44621.494849537034</c:v>
                </c:pt>
                <c:pt idx="1596">
                  <c:v>44621.495567129627</c:v>
                </c:pt>
                <c:pt idx="1597">
                  <c:v>44621.496296296296</c:v>
                </c:pt>
                <c:pt idx="1598">
                  <c:v>44621.497025462966</c:v>
                </c:pt>
                <c:pt idx="1599">
                  <c:v>44621.497743055559</c:v>
                </c:pt>
                <c:pt idx="1600">
                  <c:v>44621.498472222222</c:v>
                </c:pt>
                <c:pt idx="1601">
                  <c:v>44621.499247685184</c:v>
                </c:pt>
                <c:pt idx="1602">
                  <c:v>44621.499976851854</c:v>
                </c:pt>
                <c:pt idx="1603">
                  <c:v>44621.500694444447</c:v>
                </c:pt>
                <c:pt idx="1604">
                  <c:v>44621.501423611109</c:v>
                </c:pt>
                <c:pt idx="1605">
                  <c:v>44621.502152777779</c:v>
                </c:pt>
                <c:pt idx="1606">
                  <c:v>44621.502870370372</c:v>
                </c:pt>
                <c:pt idx="1607">
                  <c:v>44621.503645833334</c:v>
                </c:pt>
                <c:pt idx="1608">
                  <c:v>44621.504374999997</c:v>
                </c:pt>
                <c:pt idx="1609">
                  <c:v>44621.505104166667</c:v>
                </c:pt>
                <c:pt idx="1610">
                  <c:v>44621.50582175926</c:v>
                </c:pt>
                <c:pt idx="1611">
                  <c:v>44621.506550925929</c:v>
                </c:pt>
                <c:pt idx="1612">
                  <c:v>44621.507280092592</c:v>
                </c:pt>
                <c:pt idx="1613">
                  <c:v>44621.507997685185</c:v>
                </c:pt>
                <c:pt idx="1614">
                  <c:v>44621.508726851855</c:v>
                </c:pt>
                <c:pt idx="1615">
                  <c:v>44621.509456018517</c:v>
                </c:pt>
                <c:pt idx="1616">
                  <c:v>44621.51017361111</c:v>
                </c:pt>
                <c:pt idx="1617">
                  <c:v>44621.51090277778</c:v>
                </c:pt>
                <c:pt idx="1618">
                  <c:v>44621.511678240742</c:v>
                </c:pt>
                <c:pt idx="1619">
                  <c:v>44621.512395833335</c:v>
                </c:pt>
                <c:pt idx="1620">
                  <c:v>44621.513124999998</c:v>
                </c:pt>
                <c:pt idx="1621">
                  <c:v>44621.513854166667</c:v>
                </c:pt>
                <c:pt idx="1622">
                  <c:v>44621.51457175926</c:v>
                </c:pt>
                <c:pt idx="1623">
                  <c:v>44621.515300925923</c:v>
                </c:pt>
                <c:pt idx="1624">
                  <c:v>44621.516076388885</c:v>
                </c:pt>
                <c:pt idx="1625">
                  <c:v>44621.516805555555</c:v>
                </c:pt>
                <c:pt idx="1626">
                  <c:v>44621.517523148148</c:v>
                </c:pt>
                <c:pt idx="1627">
                  <c:v>44621.518252314818</c:v>
                </c:pt>
                <c:pt idx="1628">
                  <c:v>44621.51898148148</c:v>
                </c:pt>
                <c:pt idx="1629">
                  <c:v>44621.519699074073</c:v>
                </c:pt>
                <c:pt idx="1630">
                  <c:v>44621.520428240743</c:v>
                </c:pt>
                <c:pt idx="1631">
                  <c:v>44621.521145833336</c:v>
                </c:pt>
                <c:pt idx="1632">
                  <c:v>44621.521874999999</c:v>
                </c:pt>
                <c:pt idx="1633">
                  <c:v>44621.522604166668</c:v>
                </c:pt>
                <c:pt idx="1634">
                  <c:v>44621.523321759261</c:v>
                </c:pt>
                <c:pt idx="1635">
                  <c:v>44621.524108796293</c:v>
                </c:pt>
                <c:pt idx="1636">
                  <c:v>44621.524826388886</c:v>
                </c:pt>
                <c:pt idx="1637">
                  <c:v>44621.525555555556</c:v>
                </c:pt>
                <c:pt idx="1638">
                  <c:v>44621.526273148149</c:v>
                </c:pt>
                <c:pt idx="1639">
                  <c:v>44621.527002314811</c:v>
                </c:pt>
                <c:pt idx="1640">
                  <c:v>44621.527731481481</c:v>
                </c:pt>
                <c:pt idx="1641">
                  <c:v>44621.528506944444</c:v>
                </c:pt>
                <c:pt idx="1642">
                  <c:v>44621.529224537036</c:v>
                </c:pt>
                <c:pt idx="1643">
                  <c:v>44621.529953703706</c:v>
                </c:pt>
                <c:pt idx="1644">
                  <c:v>44621.530682870369</c:v>
                </c:pt>
                <c:pt idx="1645">
                  <c:v>44621.531400462962</c:v>
                </c:pt>
                <c:pt idx="1646">
                  <c:v>44621.532129629632</c:v>
                </c:pt>
                <c:pt idx="1647">
                  <c:v>44621.532858796294</c:v>
                </c:pt>
                <c:pt idx="1648">
                  <c:v>44621.533576388887</c:v>
                </c:pt>
                <c:pt idx="1649">
                  <c:v>44621.534305555557</c:v>
                </c:pt>
                <c:pt idx="1650">
                  <c:v>44621.535034722219</c:v>
                </c:pt>
                <c:pt idx="1651">
                  <c:v>44621.535752314812</c:v>
                </c:pt>
                <c:pt idx="1652">
                  <c:v>44621.536527777775</c:v>
                </c:pt>
                <c:pt idx="1653">
                  <c:v>44621.537256944444</c:v>
                </c:pt>
                <c:pt idx="1654">
                  <c:v>44621.537986111114</c:v>
                </c:pt>
                <c:pt idx="1655">
                  <c:v>44621.538703703707</c:v>
                </c:pt>
                <c:pt idx="1656">
                  <c:v>44621.53943287037</c:v>
                </c:pt>
                <c:pt idx="1657">
                  <c:v>44621.540162037039</c:v>
                </c:pt>
                <c:pt idx="1658">
                  <c:v>44621.540937500002</c:v>
                </c:pt>
                <c:pt idx="1659">
                  <c:v>44621.541655092595</c:v>
                </c:pt>
                <c:pt idx="1660">
                  <c:v>44621.542384259257</c:v>
                </c:pt>
                <c:pt idx="1661">
                  <c:v>44621.543113425927</c:v>
                </c:pt>
                <c:pt idx="1662">
                  <c:v>44621.54383101852</c:v>
                </c:pt>
                <c:pt idx="1663">
                  <c:v>44621.544560185182</c:v>
                </c:pt>
                <c:pt idx="1664">
                  <c:v>44621.545335648145</c:v>
                </c:pt>
                <c:pt idx="1665">
                  <c:v>44621.546064814815</c:v>
                </c:pt>
                <c:pt idx="1666">
                  <c:v>44621.546793981484</c:v>
                </c:pt>
                <c:pt idx="1667">
                  <c:v>44621.547511574077</c:v>
                </c:pt>
                <c:pt idx="1668">
                  <c:v>44621.54824074074</c:v>
                </c:pt>
                <c:pt idx="1669">
                  <c:v>44621.54896990741</c:v>
                </c:pt>
                <c:pt idx="1670">
                  <c:v>44621.549745370372</c:v>
                </c:pt>
                <c:pt idx="1671">
                  <c:v>44621.550462962965</c:v>
                </c:pt>
                <c:pt idx="1672">
                  <c:v>44621.551192129627</c:v>
                </c:pt>
                <c:pt idx="1673">
                  <c:v>44621.551921296297</c:v>
                </c:pt>
                <c:pt idx="1674">
                  <c:v>44621.55263888889</c:v>
                </c:pt>
                <c:pt idx="1675">
                  <c:v>44621.553368055553</c:v>
                </c:pt>
                <c:pt idx="1676">
                  <c:v>44621.554143518515</c:v>
                </c:pt>
                <c:pt idx="1677">
                  <c:v>44621.554872685185</c:v>
                </c:pt>
                <c:pt idx="1678">
                  <c:v>44621.555590277778</c:v>
                </c:pt>
                <c:pt idx="1679">
                  <c:v>44621.556319444448</c:v>
                </c:pt>
                <c:pt idx="1680">
                  <c:v>44621.55704861111</c:v>
                </c:pt>
                <c:pt idx="1681">
                  <c:v>44621.557766203703</c:v>
                </c:pt>
                <c:pt idx="1682">
                  <c:v>44621.558495370373</c:v>
                </c:pt>
                <c:pt idx="1683">
                  <c:v>44621.559224537035</c:v>
                </c:pt>
                <c:pt idx="1684">
                  <c:v>44621.559942129628</c:v>
                </c:pt>
                <c:pt idx="1685">
                  <c:v>44621.560671296298</c:v>
                </c:pt>
                <c:pt idx="1686">
                  <c:v>44621.561388888891</c:v>
                </c:pt>
                <c:pt idx="1687">
                  <c:v>44621.562175925923</c:v>
                </c:pt>
                <c:pt idx="1688">
                  <c:v>44621.562893518516</c:v>
                </c:pt>
                <c:pt idx="1689">
                  <c:v>44621.563622685186</c:v>
                </c:pt>
                <c:pt idx="1690">
                  <c:v>44621.564351851855</c:v>
                </c:pt>
                <c:pt idx="1691">
                  <c:v>44621.565069444441</c:v>
                </c:pt>
                <c:pt idx="1692">
                  <c:v>44621.565798611111</c:v>
                </c:pt>
                <c:pt idx="1693">
                  <c:v>44621.566574074073</c:v>
                </c:pt>
                <c:pt idx="1694">
                  <c:v>44621.567303240743</c:v>
                </c:pt>
                <c:pt idx="1695">
                  <c:v>44621.568020833336</c:v>
                </c:pt>
                <c:pt idx="1696">
                  <c:v>44621.568749999999</c:v>
                </c:pt>
                <c:pt idx="1697">
                  <c:v>44621.569479166668</c:v>
                </c:pt>
                <c:pt idx="1698">
                  <c:v>44621.570196759261</c:v>
                </c:pt>
                <c:pt idx="1699">
                  <c:v>44621.570925925924</c:v>
                </c:pt>
                <c:pt idx="1700">
                  <c:v>44621.571643518517</c:v>
                </c:pt>
                <c:pt idx="1701">
                  <c:v>44621.572372685187</c:v>
                </c:pt>
                <c:pt idx="1702">
                  <c:v>44621.573101851849</c:v>
                </c:pt>
                <c:pt idx="1703">
                  <c:v>44621.573819444442</c:v>
                </c:pt>
                <c:pt idx="1704">
                  <c:v>44621.574548611112</c:v>
                </c:pt>
                <c:pt idx="1705">
                  <c:v>44621.575277777774</c:v>
                </c:pt>
                <c:pt idx="1706">
                  <c:v>44621.575995370367</c:v>
                </c:pt>
                <c:pt idx="1707">
                  <c:v>44621.576724537037</c:v>
                </c:pt>
                <c:pt idx="1708">
                  <c:v>44621.577453703707</c:v>
                </c:pt>
                <c:pt idx="1709">
                  <c:v>44621.5781712963</c:v>
                </c:pt>
                <c:pt idx="1710">
                  <c:v>44621.578900462962</c:v>
                </c:pt>
                <c:pt idx="1711">
                  <c:v>44621.579629629632</c:v>
                </c:pt>
                <c:pt idx="1712">
                  <c:v>44621.580347222225</c:v>
                </c:pt>
                <c:pt idx="1713">
                  <c:v>44621.581076388888</c:v>
                </c:pt>
                <c:pt idx="1714">
                  <c:v>44621.581805555557</c:v>
                </c:pt>
                <c:pt idx="1715">
                  <c:v>44621.58252314815</c:v>
                </c:pt>
                <c:pt idx="1716">
                  <c:v>44621.583252314813</c:v>
                </c:pt>
                <c:pt idx="1717">
                  <c:v>44621.583981481483</c:v>
                </c:pt>
                <c:pt idx="1718">
                  <c:v>44621.584699074076</c:v>
                </c:pt>
                <c:pt idx="1719">
                  <c:v>44621.585474537038</c:v>
                </c:pt>
                <c:pt idx="1720">
                  <c:v>44621.5862037037</c:v>
                </c:pt>
                <c:pt idx="1721">
                  <c:v>44621.58693287037</c:v>
                </c:pt>
                <c:pt idx="1722">
                  <c:v>44621.587650462963</c:v>
                </c:pt>
                <c:pt idx="1723">
                  <c:v>44621.588379629633</c:v>
                </c:pt>
                <c:pt idx="1724">
                  <c:v>44621.589108796295</c:v>
                </c:pt>
                <c:pt idx="1725">
                  <c:v>44621.589884259258</c:v>
                </c:pt>
                <c:pt idx="1726">
                  <c:v>44621.590601851851</c:v>
                </c:pt>
                <c:pt idx="1727">
                  <c:v>44621.591331018521</c:v>
                </c:pt>
                <c:pt idx="1728">
                  <c:v>44621.592060185183</c:v>
                </c:pt>
                <c:pt idx="1729">
                  <c:v>44621.592777777776</c:v>
                </c:pt>
                <c:pt idx="1730">
                  <c:v>44621.593506944446</c:v>
                </c:pt>
                <c:pt idx="1731">
                  <c:v>44621.594282407408</c:v>
                </c:pt>
                <c:pt idx="1732">
                  <c:v>44621.595011574071</c:v>
                </c:pt>
                <c:pt idx="1733">
                  <c:v>44621.595729166664</c:v>
                </c:pt>
                <c:pt idx="1734">
                  <c:v>44621.596458333333</c:v>
                </c:pt>
                <c:pt idx="1735">
                  <c:v>44621.597187500003</c:v>
                </c:pt>
                <c:pt idx="1736">
                  <c:v>44621.597905092596</c:v>
                </c:pt>
                <c:pt idx="1737">
                  <c:v>44621.598680555559</c:v>
                </c:pt>
                <c:pt idx="1738">
                  <c:v>44621.599409722221</c:v>
                </c:pt>
                <c:pt idx="1739">
                  <c:v>44621.600138888891</c:v>
                </c:pt>
                <c:pt idx="1740">
                  <c:v>44621.600856481484</c:v>
                </c:pt>
                <c:pt idx="1741">
                  <c:v>44621.601585648146</c:v>
                </c:pt>
                <c:pt idx="1742">
                  <c:v>44621.602314814816</c:v>
                </c:pt>
                <c:pt idx="1743">
                  <c:v>44621.603090277778</c:v>
                </c:pt>
                <c:pt idx="1744">
                  <c:v>44621.603807870371</c:v>
                </c:pt>
                <c:pt idx="1745">
                  <c:v>44621.604537037034</c:v>
                </c:pt>
                <c:pt idx="1746">
                  <c:v>44621.605266203704</c:v>
                </c:pt>
                <c:pt idx="1747">
                  <c:v>44621.605983796297</c:v>
                </c:pt>
                <c:pt idx="1748">
                  <c:v>44621.606712962966</c:v>
                </c:pt>
                <c:pt idx="1749">
                  <c:v>44621.607442129629</c:v>
                </c:pt>
                <c:pt idx="1750">
                  <c:v>44621.608159722222</c:v>
                </c:pt>
                <c:pt idx="1751">
                  <c:v>44621.608888888892</c:v>
                </c:pt>
                <c:pt idx="1752">
                  <c:v>44621.609618055554</c:v>
                </c:pt>
                <c:pt idx="1753">
                  <c:v>44621.610335648147</c:v>
                </c:pt>
                <c:pt idx="1754">
                  <c:v>44621.611111111109</c:v>
                </c:pt>
                <c:pt idx="1755">
                  <c:v>44621.611840277779</c:v>
                </c:pt>
                <c:pt idx="1756">
                  <c:v>44621.612569444442</c:v>
                </c:pt>
                <c:pt idx="1757">
                  <c:v>44621.613287037035</c:v>
                </c:pt>
                <c:pt idx="1758">
                  <c:v>44621.614016203705</c:v>
                </c:pt>
                <c:pt idx="1759">
                  <c:v>44621.614745370367</c:v>
                </c:pt>
                <c:pt idx="1760">
                  <c:v>44621.61546296296</c:v>
                </c:pt>
                <c:pt idx="1761">
                  <c:v>44621.61619212963</c:v>
                </c:pt>
                <c:pt idx="1762">
                  <c:v>44621.6169212963</c:v>
                </c:pt>
                <c:pt idx="1763">
                  <c:v>44621.617638888885</c:v>
                </c:pt>
                <c:pt idx="1764">
                  <c:v>44621.618368055555</c:v>
                </c:pt>
                <c:pt idx="1765">
                  <c:v>44621.619085648148</c:v>
                </c:pt>
                <c:pt idx="1766">
                  <c:v>44621.619814814818</c:v>
                </c:pt>
                <c:pt idx="1767">
                  <c:v>44621.62054398148</c:v>
                </c:pt>
                <c:pt idx="1768">
                  <c:v>44621.62127314815</c:v>
                </c:pt>
                <c:pt idx="1769">
                  <c:v>44621.621990740743</c:v>
                </c:pt>
                <c:pt idx="1770">
                  <c:v>44621.622719907406</c:v>
                </c:pt>
                <c:pt idx="1771">
                  <c:v>44621.623449074075</c:v>
                </c:pt>
                <c:pt idx="1772">
                  <c:v>44621.624166666668</c:v>
                </c:pt>
                <c:pt idx="1773">
                  <c:v>44621.624895833331</c:v>
                </c:pt>
                <c:pt idx="1774">
                  <c:v>44621.625625000001</c:v>
                </c:pt>
                <c:pt idx="1775">
                  <c:v>44621.626400462963</c:v>
                </c:pt>
                <c:pt idx="1776">
                  <c:v>44621.627118055556</c:v>
                </c:pt>
                <c:pt idx="1777">
                  <c:v>44621.627847222226</c:v>
                </c:pt>
                <c:pt idx="1778">
                  <c:v>44621.628564814811</c:v>
                </c:pt>
                <c:pt idx="1779">
                  <c:v>44621.629293981481</c:v>
                </c:pt>
                <c:pt idx="1780">
                  <c:v>44621.630023148151</c:v>
                </c:pt>
                <c:pt idx="1781">
                  <c:v>44621.630798611113</c:v>
                </c:pt>
                <c:pt idx="1782">
                  <c:v>44621.631516203706</c:v>
                </c:pt>
                <c:pt idx="1783">
                  <c:v>44621.632245370369</c:v>
                </c:pt>
                <c:pt idx="1784">
                  <c:v>44621.632974537039</c:v>
                </c:pt>
                <c:pt idx="1785">
                  <c:v>44621.633703703701</c:v>
                </c:pt>
                <c:pt idx="1786">
                  <c:v>44621.634421296294</c:v>
                </c:pt>
                <c:pt idx="1787">
                  <c:v>44621.635196759256</c:v>
                </c:pt>
                <c:pt idx="1788">
                  <c:v>44621.635925925926</c:v>
                </c:pt>
                <c:pt idx="1789">
                  <c:v>44621.636655092596</c:v>
                </c:pt>
                <c:pt idx="1790">
                  <c:v>44621.637372685182</c:v>
                </c:pt>
                <c:pt idx="1791">
                  <c:v>44621.638101851851</c:v>
                </c:pt>
                <c:pt idx="1792">
                  <c:v>44621.638831018521</c:v>
                </c:pt>
                <c:pt idx="1793">
                  <c:v>44621.639606481483</c:v>
                </c:pt>
                <c:pt idx="1794">
                  <c:v>44621.640335648146</c:v>
                </c:pt>
                <c:pt idx="1795">
                  <c:v>44621.641053240739</c:v>
                </c:pt>
                <c:pt idx="1796">
                  <c:v>44621.641782407409</c:v>
                </c:pt>
                <c:pt idx="1797">
                  <c:v>44621.642500000002</c:v>
                </c:pt>
                <c:pt idx="1798">
                  <c:v>44621.643229166664</c:v>
                </c:pt>
                <c:pt idx="1799">
                  <c:v>44621.644004629627</c:v>
                </c:pt>
                <c:pt idx="1800">
                  <c:v>44621.644733796296</c:v>
                </c:pt>
                <c:pt idx="1801">
                  <c:v>44621.645462962966</c:v>
                </c:pt>
                <c:pt idx="1802">
                  <c:v>44621.646180555559</c:v>
                </c:pt>
                <c:pt idx="1803">
                  <c:v>44621.646909722222</c:v>
                </c:pt>
                <c:pt idx="1804">
                  <c:v>44621.647638888891</c:v>
                </c:pt>
                <c:pt idx="1805">
                  <c:v>44621.648414351854</c:v>
                </c:pt>
                <c:pt idx="1806">
                  <c:v>44621.649131944447</c:v>
                </c:pt>
                <c:pt idx="1807">
                  <c:v>44621.649861111109</c:v>
                </c:pt>
                <c:pt idx="1808">
                  <c:v>44621.650590277779</c:v>
                </c:pt>
                <c:pt idx="1809">
                  <c:v>44621.651307870372</c:v>
                </c:pt>
                <c:pt idx="1810">
                  <c:v>44621.652037037034</c:v>
                </c:pt>
                <c:pt idx="1811">
                  <c:v>44621.652812499997</c:v>
                </c:pt>
                <c:pt idx="1812">
                  <c:v>44621.653541666667</c:v>
                </c:pt>
                <c:pt idx="1813">
                  <c:v>44621.65425925926</c:v>
                </c:pt>
                <c:pt idx="1814">
                  <c:v>44621.654988425929</c:v>
                </c:pt>
                <c:pt idx="1815">
                  <c:v>44621.655717592592</c:v>
                </c:pt>
                <c:pt idx="1816">
                  <c:v>44621.656435185185</c:v>
                </c:pt>
                <c:pt idx="1817">
                  <c:v>44621.657222222224</c:v>
                </c:pt>
                <c:pt idx="1818">
                  <c:v>44621.657951388886</c:v>
                </c:pt>
                <c:pt idx="1819">
                  <c:v>44621.658668981479</c:v>
                </c:pt>
                <c:pt idx="1820">
                  <c:v>44621.659398148149</c:v>
                </c:pt>
                <c:pt idx="1821">
                  <c:v>44621.660127314812</c:v>
                </c:pt>
                <c:pt idx="1822">
                  <c:v>44621.660844907405</c:v>
                </c:pt>
                <c:pt idx="1823">
                  <c:v>44621.661574074074</c:v>
                </c:pt>
                <c:pt idx="1824">
                  <c:v>44621.662303240744</c:v>
                </c:pt>
                <c:pt idx="1825">
                  <c:v>44621.66302083333</c:v>
                </c:pt>
                <c:pt idx="1826">
                  <c:v>44621.66375</c:v>
                </c:pt>
                <c:pt idx="1827">
                  <c:v>44621.664479166669</c:v>
                </c:pt>
                <c:pt idx="1828">
                  <c:v>44621.665196759262</c:v>
                </c:pt>
                <c:pt idx="1829">
                  <c:v>44621.665925925925</c:v>
                </c:pt>
                <c:pt idx="1830">
                  <c:v>44621.666655092595</c:v>
                </c:pt>
                <c:pt idx="1831">
                  <c:v>44621.667372685188</c:v>
                </c:pt>
                <c:pt idx="1832">
                  <c:v>44621.66810185185</c:v>
                </c:pt>
                <c:pt idx="1833">
                  <c:v>44621.668877314813</c:v>
                </c:pt>
                <c:pt idx="1834">
                  <c:v>44621.669606481482</c:v>
                </c:pt>
                <c:pt idx="1835">
                  <c:v>44621.670324074075</c:v>
                </c:pt>
                <c:pt idx="1836">
                  <c:v>44621.671053240738</c:v>
                </c:pt>
                <c:pt idx="1837">
                  <c:v>44621.671770833331</c:v>
                </c:pt>
                <c:pt idx="1838">
                  <c:v>44621.672500000001</c:v>
                </c:pt>
                <c:pt idx="1839">
                  <c:v>44621.673275462963</c:v>
                </c:pt>
                <c:pt idx="1840">
                  <c:v>44621.674004629633</c:v>
                </c:pt>
                <c:pt idx="1841">
                  <c:v>44621.674722222226</c:v>
                </c:pt>
                <c:pt idx="1842">
                  <c:v>44621.675451388888</c:v>
                </c:pt>
                <c:pt idx="1843">
                  <c:v>44621.676180555558</c:v>
                </c:pt>
                <c:pt idx="1844">
                  <c:v>44621.676898148151</c:v>
                </c:pt>
                <c:pt idx="1845">
                  <c:v>44621.677685185183</c:v>
                </c:pt>
                <c:pt idx="1846">
                  <c:v>44621.678402777776</c:v>
                </c:pt>
                <c:pt idx="1847">
                  <c:v>44621.679131944446</c:v>
                </c:pt>
                <c:pt idx="1848">
                  <c:v>44621.679861111108</c:v>
                </c:pt>
                <c:pt idx="1849">
                  <c:v>44621.680578703701</c:v>
                </c:pt>
                <c:pt idx="1850">
                  <c:v>44621.681307870371</c:v>
                </c:pt>
                <c:pt idx="1851">
                  <c:v>44621.682083333333</c:v>
                </c:pt>
                <c:pt idx="1852">
                  <c:v>44621.682800925926</c:v>
                </c:pt>
                <c:pt idx="1853">
                  <c:v>44621.683530092596</c:v>
                </c:pt>
                <c:pt idx="1854">
                  <c:v>44621.684259259258</c:v>
                </c:pt>
                <c:pt idx="1855">
                  <c:v>44621.684976851851</c:v>
                </c:pt>
                <c:pt idx="1856">
                  <c:v>44621.685706018521</c:v>
                </c:pt>
                <c:pt idx="1857">
                  <c:v>44621.686481481483</c:v>
                </c:pt>
                <c:pt idx="1858">
                  <c:v>44621.687210648146</c:v>
                </c:pt>
                <c:pt idx="1859">
                  <c:v>44621.687939814816</c:v>
                </c:pt>
                <c:pt idx="1860">
                  <c:v>44621.688657407409</c:v>
                </c:pt>
                <c:pt idx="1861">
                  <c:v>44621.689386574071</c:v>
                </c:pt>
                <c:pt idx="1862">
                  <c:v>44621.690115740741</c:v>
                </c:pt>
                <c:pt idx="1863">
                  <c:v>44621.690891203703</c:v>
                </c:pt>
                <c:pt idx="1864">
                  <c:v>44621.691620370373</c:v>
                </c:pt>
                <c:pt idx="1865">
                  <c:v>44621.692337962966</c:v>
                </c:pt>
                <c:pt idx="1866">
                  <c:v>44621.693067129629</c:v>
                </c:pt>
                <c:pt idx="1867">
                  <c:v>44621.693796296298</c:v>
                </c:pt>
                <c:pt idx="1868">
                  <c:v>44621.694513888891</c:v>
                </c:pt>
                <c:pt idx="1869">
                  <c:v>44621.695243055554</c:v>
                </c:pt>
                <c:pt idx="1870">
                  <c:v>44621.695972222224</c:v>
                </c:pt>
                <c:pt idx="1871">
                  <c:v>44621.696689814817</c:v>
                </c:pt>
                <c:pt idx="1872">
                  <c:v>44621.697418981479</c:v>
                </c:pt>
                <c:pt idx="1873">
                  <c:v>44621.698148148149</c:v>
                </c:pt>
                <c:pt idx="1874">
                  <c:v>44621.698912037034</c:v>
                </c:pt>
                <c:pt idx="1875">
                  <c:v>44621.699641203704</c:v>
                </c:pt>
                <c:pt idx="1876">
                  <c:v>44621.700370370374</c:v>
                </c:pt>
                <c:pt idx="1877">
                  <c:v>44621.70108796296</c:v>
                </c:pt>
                <c:pt idx="1878">
                  <c:v>44621.701817129629</c:v>
                </c:pt>
                <c:pt idx="1879">
                  <c:v>44621.702546296299</c:v>
                </c:pt>
                <c:pt idx="1880">
                  <c:v>44621.703263888892</c:v>
                </c:pt>
                <c:pt idx="1881">
                  <c:v>44621.703993055555</c:v>
                </c:pt>
                <c:pt idx="1882">
                  <c:v>44621.704722222225</c:v>
                </c:pt>
                <c:pt idx="1883">
                  <c:v>44621.705439814818</c:v>
                </c:pt>
                <c:pt idx="1884">
                  <c:v>44621.70616898148</c:v>
                </c:pt>
                <c:pt idx="1885">
                  <c:v>44621.706944444442</c:v>
                </c:pt>
                <c:pt idx="1886">
                  <c:v>44621.707673611112</c:v>
                </c:pt>
                <c:pt idx="1887">
                  <c:v>44621.708391203705</c:v>
                </c:pt>
                <c:pt idx="1888">
                  <c:v>44621.709120370368</c:v>
                </c:pt>
                <c:pt idx="1889">
                  <c:v>44621.709849537037</c:v>
                </c:pt>
                <c:pt idx="1890">
                  <c:v>44621.71056712963</c:v>
                </c:pt>
                <c:pt idx="1891">
                  <c:v>44621.711354166669</c:v>
                </c:pt>
                <c:pt idx="1892">
                  <c:v>44621.712071759262</c:v>
                </c:pt>
                <c:pt idx="1893">
                  <c:v>44621.712800925925</c:v>
                </c:pt>
                <c:pt idx="1894">
                  <c:v>44621.713530092595</c:v>
                </c:pt>
                <c:pt idx="1895">
                  <c:v>44621.714247685188</c:v>
                </c:pt>
                <c:pt idx="1896">
                  <c:v>44621.71497685185</c:v>
                </c:pt>
                <c:pt idx="1897">
                  <c:v>44621.715752314813</c:v>
                </c:pt>
                <c:pt idx="1898">
                  <c:v>44621.716469907406</c:v>
                </c:pt>
                <c:pt idx="1899">
                  <c:v>44621.717199074075</c:v>
                </c:pt>
                <c:pt idx="1900">
                  <c:v>44621.717916666668</c:v>
                </c:pt>
                <c:pt idx="1901">
                  <c:v>44621.718645833331</c:v>
                </c:pt>
                <c:pt idx="1902">
                  <c:v>44621.719375000001</c:v>
                </c:pt>
                <c:pt idx="1903">
                  <c:v>44621.720092592594</c:v>
                </c:pt>
                <c:pt idx="1904">
                  <c:v>44621.720821759256</c:v>
                </c:pt>
                <c:pt idx="1905">
                  <c:v>44621.721550925926</c:v>
                </c:pt>
                <c:pt idx="1906">
                  <c:v>44621.722268518519</c:v>
                </c:pt>
                <c:pt idx="1907">
                  <c:v>44621.722997685189</c:v>
                </c:pt>
                <c:pt idx="1908">
                  <c:v>44621.723726851851</c:v>
                </c:pt>
                <c:pt idx="1909">
                  <c:v>44621.724456018521</c:v>
                </c:pt>
                <c:pt idx="1910">
                  <c:v>44621.725173611114</c:v>
                </c:pt>
                <c:pt idx="1911">
                  <c:v>44621.725902777776</c:v>
                </c:pt>
                <c:pt idx="1912">
                  <c:v>44621.726631944446</c:v>
                </c:pt>
                <c:pt idx="1913">
                  <c:v>44621.727407407408</c:v>
                </c:pt>
                <c:pt idx="1914">
                  <c:v>44621.728125000001</c:v>
                </c:pt>
                <c:pt idx="1915">
                  <c:v>44621.728854166664</c:v>
                </c:pt>
                <c:pt idx="1916">
                  <c:v>44621.729583333334</c:v>
                </c:pt>
                <c:pt idx="1917">
                  <c:v>44621.730300925927</c:v>
                </c:pt>
                <c:pt idx="1918">
                  <c:v>44621.731030092589</c:v>
                </c:pt>
                <c:pt idx="1919">
                  <c:v>44621.731805555559</c:v>
                </c:pt>
                <c:pt idx="1920">
                  <c:v>44621.732534722221</c:v>
                </c:pt>
                <c:pt idx="1921">
                  <c:v>44621.733252314814</c:v>
                </c:pt>
                <c:pt idx="1922">
                  <c:v>44621.733981481484</c:v>
                </c:pt>
                <c:pt idx="1923">
                  <c:v>44621.734710648147</c:v>
                </c:pt>
                <c:pt idx="1924">
                  <c:v>44621.73542824074</c:v>
                </c:pt>
                <c:pt idx="1925">
                  <c:v>44621.736203703702</c:v>
                </c:pt>
                <c:pt idx="1926">
                  <c:v>44621.736932870372</c:v>
                </c:pt>
                <c:pt idx="1927">
                  <c:v>44621.737662037034</c:v>
                </c:pt>
                <c:pt idx="1928">
                  <c:v>44621.738391203704</c:v>
                </c:pt>
                <c:pt idx="1929">
                  <c:v>44621.739108796297</c:v>
                </c:pt>
                <c:pt idx="1930">
                  <c:v>44621.739837962959</c:v>
                </c:pt>
                <c:pt idx="1931">
                  <c:v>44621.740555555552</c:v>
                </c:pt>
                <c:pt idx="1932">
                  <c:v>44621.741284722222</c:v>
                </c:pt>
                <c:pt idx="1933">
                  <c:v>44621.742013888892</c:v>
                </c:pt>
                <c:pt idx="1934">
                  <c:v>44621.742731481485</c:v>
                </c:pt>
                <c:pt idx="1935">
                  <c:v>44621.743460648147</c:v>
                </c:pt>
                <c:pt idx="1936">
                  <c:v>44621.74423611111</c:v>
                </c:pt>
                <c:pt idx="1937">
                  <c:v>44621.74496527778</c:v>
                </c:pt>
                <c:pt idx="1938">
                  <c:v>44621.745682870373</c:v>
                </c:pt>
                <c:pt idx="1939">
                  <c:v>44621.746412037035</c:v>
                </c:pt>
                <c:pt idx="1940">
                  <c:v>44621.747141203705</c:v>
                </c:pt>
                <c:pt idx="1941">
                  <c:v>44621.747858796298</c:v>
                </c:pt>
                <c:pt idx="1942">
                  <c:v>44621.74858796296</c:v>
                </c:pt>
                <c:pt idx="1943">
                  <c:v>44621.74931712963</c:v>
                </c:pt>
                <c:pt idx="1944">
                  <c:v>44621.750034722223</c:v>
                </c:pt>
                <c:pt idx="1945">
                  <c:v>44621.750763888886</c:v>
                </c:pt>
                <c:pt idx="1946">
                  <c:v>44621.751493055555</c:v>
                </c:pt>
                <c:pt idx="1947">
                  <c:v>44621.752268518518</c:v>
                </c:pt>
                <c:pt idx="1948">
                  <c:v>44621.752986111111</c:v>
                </c:pt>
                <c:pt idx="1949">
                  <c:v>44621.75371527778</c:v>
                </c:pt>
                <c:pt idx="1950">
                  <c:v>44621.754444444443</c:v>
                </c:pt>
                <c:pt idx="1951">
                  <c:v>44621.755162037036</c:v>
                </c:pt>
                <c:pt idx="1952">
                  <c:v>44621.755891203706</c:v>
                </c:pt>
                <c:pt idx="1953">
                  <c:v>44621.756620370368</c:v>
                </c:pt>
                <c:pt idx="1954">
                  <c:v>44621.757337962961</c:v>
                </c:pt>
                <c:pt idx="1955">
                  <c:v>44621.758067129631</c:v>
                </c:pt>
                <c:pt idx="1956">
                  <c:v>44621.758796296293</c:v>
                </c:pt>
                <c:pt idx="1957">
                  <c:v>44621.759513888886</c:v>
                </c:pt>
                <c:pt idx="1958">
                  <c:v>44621.760289351849</c:v>
                </c:pt>
                <c:pt idx="1959">
                  <c:v>44621.761018518519</c:v>
                </c:pt>
                <c:pt idx="1960">
                  <c:v>44621.761747685188</c:v>
                </c:pt>
                <c:pt idx="1961">
                  <c:v>44621.762465277781</c:v>
                </c:pt>
                <c:pt idx="1962">
                  <c:v>44621.763194444444</c:v>
                </c:pt>
                <c:pt idx="1963">
                  <c:v>44621.763923611114</c:v>
                </c:pt>
                <c:pt idx="1964">
                  <c:v>44621.764699074076</c:v>
                </c:pt>
                <c:pt idx="1965">
                  <c:v>44621.765428240738</c:v>
                </c:pt>
                <c:pt idx="1966">
                  <c:v>44621.766145833331</c:v>
                </c:pt>
                <c:pt idx="1967">
                  <c:v>44621.766875000001</c:v>
                </c:pt>
                <c:pt idx="1968">
                  <c:v>44621.767592592594</c:v>
                </c:pt>
                <c:pt idx="1969">
                  <c:v>44621.768321759257</c:v>
                </c:pt>
                <c:pt idx="1970">
                  <c:v>44621.769097222219</c:v>
                </c:pt>
                <c:pt idx="1971">
                  <c:v>44621.769826388889</c:v>
                </c:pt>
                <c:pt idx="1972">
                  <c:v>44621.770543981482</c:v>
                </c:pt>
                <c:pt idx="1973">
                  <c:v>44621.771273148152</c:v>
                </c:pt>
                <c:pt idx="1974">
                  <c:v>44621.772002314814</c:v>
                </c:pt>
                <c:pt idx="1975">
                  <c:v>44621.772719907407</c:v>
                </c:pt>
                <c:pt idx="1976">
                  <c:v>44621.773495370369</c:v>
                </c:pt>
                <c:pt idx="1977">
                  <c:v>44621.774224537039</c:v>
                </c:pt>
                <c:pt idx="1978">
                  <c:v>44621.774953703702</c:v>
                </c:pt>
                <c:pt idx="1979">
                  <c:v>44621.775671296295</c:v>
                </c:pt>
                <c:pt idx="1980">
                  <c:v>44621.776400462964</c:v>
                </c:pt>
                <c:pt idx="1981">
                  <c:v>44621.777129629627</c:v>
                </c:pt>
                <c:pt idx="1982">
                  <c:v>44621.77784722222</c:v>
                </c:pt>
                <c:pt idx="1983">
                  <c:v>44621.77857638889</c:v>
                </c:pt>
                <c:pt idx="1984">
                  <c:v>44621.779305555552</c:v>
                </c:pt>
                <c:pt idx="1985">
                  <c:v>44621.780023148145</c:v>
                </c:pt>
                <c:pt idx="1986">
                  <c:v>44621.780752314815</c:v>
                </c:pt>
                <c:pt idx="1987">
                  <c:v>44621.781481481485</c:v>
                </c:pt>
                <c:pt idx="1988">
                  <c:v>44621.782199074078</c:v>
                </c:pt>
                <c:pt idx="1989">
                  <c:v>44621.78292824074</c:v>
                </c:pt>
                <c:pt idx="1990">
                  <c:v>44621.78365740741</c:v>
                </c:pt>
                <c:pt idx="1991">
                  <c:v>44621.784375000003</c:v>
                </c:pt>
                <c:pt idx="1992">
                  <c:v>44621.785150462965</c:v>
                </c:pt>
                <c:pt idx="1993">
                  <c:v>44621.785879629628</c:v>
                </c:pt>
                <c:pt idx="1994">
                  <c:v>44621.786608796298</c:v>
                </c:pt>
                <c:pt idx="1995">
                  <c:v>44621.787326388891</c:v>
                </c:pt>
                <c:pt idx="1996">
                  <c:v>44621.788055555553</c:v>
                </c:pt>
                <c:pt idx="1997">
                  <c:v>44621.788784722223</c:v>
                </c:pt>
                <c:pt idx="1998">
                  <c:v>44621.789560185185</c:v>
                </c:pt>
                <c:pt idx="1999">
                  <c:v>44621.790289351855</c:v>
                </c:pt>
                <c:pt idx="2000">
                  <c:v>44621.791006944448</c:v>
                </c:pt>
                <c:pt idx="2001">
                  <c:v>44621.79173611111</c:v>
                </c:pt>
                <c:pt idx="2002">
                  <c:v>44621.79246527778</c:v>
                </c:pt>
                <c:pt idx="2003">
                  <c:v>44621.793182870373</c:v>
                </c:pt>
                <c:pt idx="2004">
                  <c:v>44621.793912037036</c:v>
                </c:pt>
                <c:pt idx="2005">
                  <c:v>44621.794641203705</c:v>
                </c:pt>
                <c:pt idx="2006">
                  <c:v>44621.795358796298</c:v>
                </c:pt>
                <c:pt idx="2007">
                  <c:v>44621.796087962961</c:v>
                </c:pt>
                <c:pt idx="2008">
                  <c:v>44621.796817129631</c:v>
                </c:pt>
                <c:pt idx="2009">
                  <c:v>44621.797534722224</c:v>
                </c:pt>
                <c:pt idx="2010">
                  <c:v>44621.798263888886</c:v>
                </c:pt>
                <c:pt idx="2011">
                  <c:v>44621.798993055556</c:v>
                </c:pt>
                <c:pt idx="2012">
                  <c:v>44621.799710648149</c:v>
                </c:pt>
                <c:pt idx="2013">
                  <c:v>44621.800439814811</c:v>
                </c:pt>
                <c:pt idx="2014">
                  <c:v>44621.801168981481</c:v>
                </c:pt>
                <c:pt idx="2015">
                  <c:v>44621.801886574074</c:v>
                </c:pt>
                <c:pt idx="2016">
                  <c:v>44621.802615740744</c:v>
                </c:pt>
                <c:pt idx="2017">
                  <c:v>44621.803344907406</c:v>
                </c:pt>
                <c:pt idx="2018">
                  <c:v>44621.804062499999</c:v>
                </c:pt>
                <c:pt idx="2019">
                  <c:v>44621.804791666669</c:v>
                </c:pt>
                <c:pt idx="2020">
                  <c:v>44621.805520833332</c:v>
                </c:pt>
                <c:pt idx="2021">
                  <c:v>44621.806238425925</c:v>
                </c:pt>
                <c:pt idx="2022">
                  <c:v>44621.806967592594</c:v>
                </c:pt>
                <c:pt idx="2023">
                  <c:v>44621.807696759257</c:v>
                </c:pt>
                <c:pt idx="2024">
                  <c:v>44621.80841435185</c:v>
                </c:pt>
                <c:pt idx="2025">
                  <c:v>44621.80914351852</c:v>
                </c:pt>
                <c:pt idx="2026">
                  <c:v>44621.809872685182</c:v>
                </c:pt>
                <c:pt idx="2027">
                  <c:v>44621.810590277775</c:v>
                </c:pt>
                <c:pt idx="2028">
                  <c:v>44621.811319444445</c:v>
                </c:pt>
                <c:pt idx="2029">
                  <c:v>44621.812094907407</c:v>
                </c:pt>
                <c:pt idx="2030">
                  <c:v>44621.812824074077</c:v>
                </c:pt>
                <c:pt idx="2031">
                  <c:v>44621.81354166667</c:v>
                </c:pt>
                <c:pt idx="2032">
                  <c:v>44621.814270833333</c:v>
                </c:pt>
                <c:pt idx="2033">
                  <c:v>44621.815000000002</c:v>
                </c:pt>
                <c:pt idx="2034">
                  <c:v>44621.815717592595</c:v>
                </c:pt>
                <c:pt idx="2035">
                  <c:v>44621.816493055558</c:v>
                </c:pt>
                <c:pt idx="2036">
                  <c:v>44621.81722222222</c:v>
                </c:pt>
                <c:pt idx="2037">
                  <c:v>44621.817939814813</c:v>
                </c:pt>
                <c:pt idx="2038">
                  <c:v>44621.818668981483</c:v>
                </c:pt>
                <c:pt idx="2039">
                  <c:v>44621.819398148145</c:v>
                </c:pt>
                <c:pt idx="2040">
                  <c:v>44621.820115740738</c:v>
                </c:pt>
                <c:pt idx="2041">
                  <c:v>44621.820902777778</c:v>
                </c:pt>
                <c:pt idx="2042">
                  <c:v>44621.821620370371</c:v>
                </c:pt>
                <c:pt idx="2043">
                  <c:v>44621.82234953704</c:v>
                </c:pt>
                <c:pt idx="2044">
                  <c:v>44621.823067129626</c:v>
                </c:pt>
                <c:pt idx="2045">
                  <c:v>44621.823796296296</c:v>
                </c:pt>
                <c:pt idx="2046">
                  <c:v>44621.824525462966</c:v>
                </c:pt>
                <c:pt idx="2047">
                  <c:v>44621.825300925928</c:v>
                </c:pt>
                <c:pt idx="2048">
                  <c:v>44621.82603009259</c:v>
                </c:pt>
                <c:pt idx="2049">
                  <c:v>44621.826747685183</c:v>
                </c:pt>
                <c:pt idx="2050">
                  <c:v>44621.827476851853</c:v>
                </c:pt>
                <c:pt idx="2051">
                  <c:v>44621.828206018516</c:v>
                </c:pt>
                <c:pt idx="2052">
                  <c:v>44621.828923611109</c:v>
                </c:pt>
                <c:pt idx="2053">
                  <c:v>44621.829652777778</c:v>
                </c:pt>
                <c:pt idx="2054">
                  <c:v>44621.830381944441</c:v>
                </c:pt>
                <c:pt idx="2055">
                  <c:v>44621.831099537034</c:v>
                </c:pt>
                <c:pt idx="2056">
                  <c:v>44621.831828703704</c:v>
                </c:pt>
                <c:pt idx="2057">
                  <c:v>44621.832557870373</c:v>
                </c:pt>
                <c:pt idx="2058">
                  <c:v>44621.833333333336</c:v>
                </c:pt>
                <c:pt idx="2059">
                  <c:v>44621.834050925929</c:v>
                </c:pt>
                <c:pt idx="2060">
                  <c:v>44621.834780092591</c:v>
                </c:pt>
                <c:pt idx="2061">
                  <c:v>44621.835509259261</c:v>
                </c:pt>
                <c:pt idx="2062">
                  <c:v>44621.836226851854</c:v>
                </c:pt>
                <c:pt idx="2063">
                  <c:v>44621.836956018517</c:v>
                </c:pt>
                <c:pt idx="2064">
                  <c:v>44621.837685185186</c:v>
                </c:pt>
                <c:pt idx="2065">
                  <c:v>44621.838402777779</c:v>
                </c:pt>
                <c:pt idx="2066">
                  <c:v>44621.839131944442</c:v>
                </c:pt>
                <c:pt idx="2067">
                  <c:v>44621.839849537035</c:v>
                </c:pt>
                <c:pt idx="2068">
                  <c:v>44621.840578703705</c:v>
                </c:pt>
                <c:pt idx="2069">
                  <c:v>44621.841354166667</c:v>
                </c:pt>
                <c:pt idx="2070">
                  <c:v>44621.842083333337</c:v>
                </c:pt>
                <c:pt idx="2071">
                  <c:v>44621.842812499999</c:v>
                </c:pt>
                <c:pt idx="2072">
                  <c:v>44621.843530092592</c:v>
                </c:pt>
                <c:pt idx="2073">
                  <c:v>44621.844259259262</c:v>
                </c:pt>
                <c:pt idx="2074">
                  <c:v>44621.844988425924</c:v>
                </c:pt>
                <c:pt idx="2075">
                  <c:v>44621.845763888887</c:v>
                </c:pt>
                <c:pt idx="2076">
                  <c:v>44621.84648148148</c:v>
                </c:pt>
                <c:pt idx="2077">
                  <c:v>44621.847210648149</c:v>
                </c:pt>
                <c:pt idx="2078">
                  <c:v>44621.847939814812</c:v>
                </c:pt>
                <c:pt idx="2079">
                  <c:v>44621.848668981482</c:v>
                </c:pt>
                <c:pt idx="2080">
                  <c:v>44621.849386574075</c:v>
                </c:pt>
                <c:pt idx="2081">
                  <c:v>44621.850162037037</c:v>
                </c:pt>
                <c:pt idx="2082">
                  <c:v>44621.850891203707</c:v>
                </c:pt>
                <c:pt idx="2083">
                  <c:v>44621.8516087963</c:v>
                </c:pt>
                <c:pt idx="2084">
                  <c:v>44621.852337962962</c:v>
                </c:pt>
                <c:pt idx="2085">
                  <c:v>44621.853067129632</c:v>
                </c:pt>
                <c:pt idx="2086">
                  <c:v>44621.853784722225</c:v>
                </c:pt>
                <c:pt idx="2087">
                  <c:v>44621.854560185187</c:v>
                </c:pt>
                <c:pt idx="2088">
                  <c:v>44621.85528935185</c:v>
                </c:pt>
                <c:pt idx="2089">
                  <c:v>44621.85601851852</c:v>
                </c:pt>
                <c:pt idx="2090">
                  <c:v>44621.856736111113</c:v>
                </c:pt>
                <c:pt idx="2091">
                  <c:v>44621.857465277775</c:v>
                </c:pt>
                <c:pt idx="2092">
                  <c:v>44621.858194444445</c:v>
                </c:pt>
                <c:pt idx="2093">
                  <c:v>44621.858969907407</c:v>
                </c:pt>
                <c:pt idx="2094">
                  <c:v>44621.8596875</c:v>
                </c:pt>
                <c:pt idx="2095">
                  <c:v>44621.86041666667</c:v>
                </c:pt>
                <c:pt idx="2096">
                  <c:v>44621.861145833333</c:v>
                </c:pt>
                <c:pt idx="2097">
                  <c:v>44621.861863425926</c:v>
                </c:pt>
                <c:pt idx="2098">
                  <c:v>44621.862592592595</c:v>
                </c:pt>
                <c:pt idx="2099">
                  <c:v>44621.863368055558</c:v>
                </c:pt>
                <c:pt idx="2100">
                  <c:v>44621.864085648151</c:v>
                </c:pt>
                <c:pt idx="2101">
                  <c:v>44621.864814814813</c:v>
                </c:pt>
                <c:pt idx="2102">
                  <c:v>44621.865543981483</c:v>
                </c:pt>
                <c:pt idx="2103">
                  <c:v>44621.866261574076</c:v>
                </c:pt>
                <c:pt idx="2104">
                  <c:v>44621.866990740738</c:v>
                </c:pt>
                <c:pt idx="2105">
                  <c:v>44621.867766203701</c:v>
                </c:pt>
                <c:pt idx="2106">
                  <c:v>44621.868495370371</c:v>
                </c:pt>
                <c:pt idx="2107">
                  <c:v>44621.869212962964</c:v>
                </c:pt>
                <c:pt idx="2108">
                  <c:v>44621.869942129626</c:v>
                </c:pt>
                <c:pt idx="2109">
                  <c:v>44621.870659722219</c:v>
                </c:pt>
                <c:pt idx="2110">
                  <c:v>44621.871388888889</c:v>
                </c:pt>
                <c:pt idx="2111">
                  <c:v>44621.872164351851</c:v>
                </c:pt>
                <c:pt idx="2112">
                  <c:v>44621.872893518521</c:v>
                </c:pt>
                <c:pt idx="2113">
                  <c:v>44621.873611111114</c:v>
                </c:pt>
                <c:pt idx="2114">
                  <c:v>44621.874340277776</c:v>
                </c:pt>
                <c:pt idx="2115">
                  <c:v>44621.875069444446</c:v>
                </c:pt>
                <c:pt idx="2116">
                  <c:v>44621.875787037039</c:v>
                </c:pt>
                <c:pt idx="2117">
                  <c:v>44621.876562500001</c:v>
                </c:pt>
                <c:pt idx="2118">
                  <c:v>44621.877291666664</c:v>
                </c:pt>
                <c:pt idx="2119">
                  <c:v>44621.878020833334</c:v>
                </c:pt>
                <c:pt idx="2120">
                  <c:v>44621.878738425927</c:v>
                </c:pt>
                <c:pt idx="2121">
                  <c:v>44621.879467592589</c:v>
                </c:pt>
                <c:pt idx="2122">
                  <c:v>44621.880196759259</c:v>
                </c:pt>
                <c:pt idx="2123">
                  <c:v>44621.880925925929</c:v>
                </c:pt>
                <c:pt idx="2124">
                  <c:v>44621.881643518522</c:v>
                </c:pt>
                <c:pt idx="2125">
                  <c:v>44621.882372685184</c:v>
                </c:pt>
                <c:pt idx="2126">
                  <c:v>44621.883101851854</c:v>
                </c:pt>
                <c:pt idx="2127">
                  <c:v>44621.883819444447</c:v>
                </c:pt>
                <c:pt idx="2128">
                  <c:v>44621.884548611109</c:v>
                </c:pt>
                <c:pt idx="2129">
                  <c:v>44621.885277777779</c:v>
                </c:pt>
                <c:pt idx="2130">
                  <c:v>44621.885995370372</c:v>
                </c:pt>
                <c:pt idx="2131">
                  <c:v>44621.886724537035</c:v>
                </c:pt>
                <c:pt idx="2132">
                  <c:v>44621.887453703705</c:v>
                </c:pt>
                <c:pt idx="2133">
                  <c:v>44621.888229166667</c:v>
                </c:pt>
                <c:pt idx="2134">
                  <c:v>44621.888958333337</c:v>
                </c:pt>
                <c:pt idx="2135">
                  <c:v>44621.889675925922</c:v>
                </c:pt>
                <c:pt idx="2136">
                  <c:v>44621.890405092592</c:v>
                </c:pt>
                <c:pt idx="2137">
                  <c:v>44621.891134259262</c:v>
                </c:pt>
                <c:pt idx="2138">
                  <c:v>44621.891851851855</c:v>
                </c:pt>
                <c:pt idx="2139">
                  <c:v>44621.892581018517</c:v>
                </c:pt>
                <c:pt idx="2140">
                  <c:v>44621.893310185187</c:v>
                </c:pt>
                <c:pt idx="2141">
                  <c:v>44621.89403935185</c:v>
                </c:pt>
                <c:pt idx="2142">
                  <c:v>44621.894756944443</c:v>
                </c:pt>
                <c:pt idx="2143">
                  <c:v>44621.895486111112</c:v>
                </c:pt>
                <c:pt idx="2144">
                  <c:v>44621.896215277775</c:v>
                </c:pt>
                <c:pt idx="2145">
                  <c:v>44621.896932870368</c:v>
                </c:pt>
                <c:pt idx="2146">
                  <c:v>44621.897662037038</c:v>
                </c:pt>
                <c:pt idx="2147">
                  <c:v>44621.8983912037</c:v>
                </c:pt>
                <c:pt idx="2148">
                  <c:v>44621.899108796293</c:v>
                </c:pt>
                <c:pt idx="2149">
                  <c:v>44621.899884259263</c:v>
                </c:pt>
                <c:pt idx="2150">
                  <c:v>44621.900613425925</c:v>
                </c:pt>
                <c:pt idx="2151">
                  <c:v>44621.901342592595</c:v>
                </c:pt>
                <c:pt idx="2152">
                  <c:v>44621.902060185188</c:v>
                </c:pt>
                <c:pt idx="2153">
                  <c:v>44621.902789351851</c:v>
                </c:pt>
                <c:pt idx="2154">
                  <c:v>44621.90351851852</c:v>
                </c:pt>
                <c:pt idx="2155">
                  <c:v>44621.904293981483</c:v>
                </c:pt>
                <c:pt idx="2156">
                  <c:v>44621.905011574076</c:v>
                </c:pt>
                <c:pt idx="2157">
                  <c:v>44621.905740740738</c:v>
                </c:pt>
                <c:pt idx="2158">
                  <c:v>44621.906469907408</c:v>
                </c:pt>
                <c:pt idx="2159">
                  <c:v>44621.907187500001</c:v>
                </c:pt>
                <c:pt idx="2160">
                  <c:v>44621.907916666663</c:v>
                </c:pt>
                <c:pt idx="2161">
                  <c:v>44621.908680555556</c:v>
                </c:pt>
                <c:pt idx="2162">
                  <c:v>44621.909409722219</c:v>
                </c:pt>
                <c:pt idx="2163">
                  <c:v>44621.910127314812</c:v>
                </c:pt>
                <c:pt idx="2164">
                  <c:v>44621.910856481481</c:v>
                </c:pt>
                <c:pt idx="2165">
                  <c:v>44621.911574074074</c:v>
                </c:pt>
                <c:pt idx="2166">
                  <c:v>44621.912303240744</c:v>
                </c:pt>
                <c:pt idx="2167">
                  <c:v>44621.913078703707</c:v>
                </c:pt>
                <c:pt idx="2168">
                  <c:v>44621.9137962963</c:v>
                </c:pt>
                <c:pt idx="2169">
                  <c:v>44621.914525462962</c:v>
                </c:pt>
                <c:pt idx="2170">
                  <c:v>44621.915254629632</c:v>
                </c:pt>
                <c:pt idx="2171">
                  <c:v>44621.915972222225</c:v>
                </c:pt>
                <c:pt idx="2172">
                  <c:v>44621.916701388887</c:v>
                </c:pt>
                <c:pt idx="2173">
                  <c:v>44621.91746527778</c:v>
                </c:pt>
                <c:pt idx="2174">
                  <c:v>44621.918194444443</c:v>
                </c:pt>
                <c:pt idx="2175">
                  <c:v>44621.918923611112</c:v>
                </c:pt>
                <c:pt idx="2176">
                  <c:v>44621.919641203705</c:v>
                </c:pt>
                <c:pt idx="2177">
                  <c:v>44621.920370370368</c:v>
                </c:pt>
                <c:pt idx="2178">
                  <c:v>44621.921099537038</c:v>
                </c:pt>
                <c:pt idx="2179">
                  <c:v>44621.921863425923</c:v>
                </c:pt>
                <c:pt idx="2180">
                  <c:v>44621.922592592593</c:v>
                </c:pt>
                <c:pt idx="2181">
                  <c:v>44621.923321759263</c:v>
                </c:pt>
                <c:pt idx="2182">
                  <c:v>44621.924039351848</c:v>
                </c:pt>
                <c:pt idx="2183">
                  <c:v>44621.924768518518</c:v>
                </c:pt>
                <c:pt idx="2184">
                  <c:v>44621.925486111111</c:v>
                </c:pt>
                <c:pt idx="2185">
                  <c:v>44621.926261574074</c:v>
                </c:pt>
                <c:pt idx="2186">
                  <c:v>44621.926979166667</c:v>
                </c:pt>
                <c:pt idx="2187">
                  <c:v>44621.927708333336</c:v>
                </c:pt>
                <c:pt idx="2188">
                  <c:v>44621.928437499999</c:v>
                </c:pt>
                <c:pt idx="2189">
                  <c:v>44621.929155092592</c:v>
                </c:pt>
                <c:pt idx="2190">
                  <c:v>44621.929884259262</c:v>
                </c:pt>
                <c:pt idx="2191">
                  <c:v>44621.930648148147</c:v>
                </c:pt>
                <c:pt idx="2192">
                  <c:v>44621.931377314817</c:v>
                </c:pt>
                <c:pt idx="2193">
                  <c:v>44621.93209490741</c:v>
                </c:pt>
                <c:pt idx="2194">
                  <c:v>44621.932824074072</c:v>
                </c:pt>
                <c:pt idx="2195">
                  <c:v>44621.933553240742</c:v>
                </c:pt>
                <c:pt idx="2196">
                  <c:v>44621.934270833335</c:v>
                </c:pt>
                <c:pt idx="2197">
                  <c:v>44621.935046296298</c:v>
                </c:pt>
                <c:pt idx="2198">
                  <c:v>44621.93577546296</c:v>
                </c:pt>
                <c:pt idx="2199">
                  <c:v>44621.936493055553</c:v>
                </c:pt>
                <c:pt idx="2200">
                  <c:v>44621.937222222223</c:v>
                </c:pt>
                <c:pt idx="2201">
                  <c:v>44621.937951388885</c:v>
                </c:pt>
                <c:pt idx="2202">
                  <c:v>44621.938668981478</c:v>
                </c:pt>
                <c:pt idx="2203">
                  <c:v>44621.939444444448</c:v>
                </c:pt>
                <c:pt idx="2204">
                  <c:v>44621.94017361111</c:v>
                </c:pt>
                <c:pt idx="2205">
                  <c:v>44621.94090277778</c:v>
                </c:pt>
                <c:pt idx="2206">
                  <c:v>44621.941620370373</c:v>
                </c:pt>
                <c:pt idx="2207">
                  <c:v>44621.942349537036</c:v>
                </c:pt>
                <c:pt idx="2208">
                  <c:v>44621.943078703705</c:v>
                </c:pt>
                <c:pt idx="2209">
                  <c:v>44621.943842592591</c:v>
                </c:pt>
                <c:pt idx="2210">
                  <c:v>44621.944571759261</c:v>
                </c:pt>
                <c:pt idx="2211">
                  <c:v>44621.945289351854</c:v>
                </c:pt>
                <c:pt idx="2212">
                  <c:v>44621.946018518516</c:v>
                </c:pt>
                <c:pt idx="2213">
                  <c:v>44621.946747685186</c:v>
                </c:pt>
                <c:pt idx="2214">
                  <c:v>44621.947465277779</c:v>
                </c:pt>
                <c:pt idx="2215">
                  <c:v>44621.948229166665</c:v>
                </c:pt>
                <c:pt idx="2216">
                  <c:v>44621.948958333334</c:v>
                </c:pt>
                <c:pt idx="2217">
                  <c:v>44621.949675925927</c:v>
                </c:pt>
                <c:pt idx="2218">
                  <c:v>44621.95040509259</c:v>
                </c:pt>
                <c:pt idx="2219">
                  <c:v>44621.95113425926</c:v>
                </c:pt>
                <c:pt idx="2220">
                  <c:v>44621.951851851853</c:v>
                </c:pt>
                <c:pt idx="2221">
                  <c:v>44621.952627314815</c:v>
                </c:pt>
                <c:pt idx="2222">
                  <c:v>44621.953356481485</c:v>
                </c:pt>
                <c:pt idx="2223">
                  <c:v>44621.954074074078</c:v>
                </c:pt>
                <c:pt idx="2224">
                  <c:v>44621.95480324074</c:v>
                </c:pt>
                <c:pt idx="2225">
                  <c:v>44621.95553240741</c:v>
                </c:pt>
                <c:pt idx="2226">
                  <c:v>44621.956250000003</c:v>
                </c:pt>
                <c:pt idx="2227">
                  <c:v>44621.957025462965</c:v>
                </c:pt>
                <c:pt idx="2228">
                  <c:v>44621.957754629628</c:v>
                </c:pt>
                <c:pt idx="2229">
                  <c:v>44621.958472222221</c:v>
                </c:pt>
                <c:pt idx="2230">
                  <c:v>44621.959201388891</c:v>
                </c:pt>
                <c:pt idx="2231">
                  <c:v>44621.959930555553</c:v>
                </c:pt>
                <c:pt idx="2232">
                  <c:v>44621.960648148146</c:v>
                </c:pt>
                <c:pt idx="2233">
                  <c:v>44621.961423611108</c:v>
                </c:pt>
                <c:pt idx="2234">
                  <c:v>44621.962152777778</c:v>
                </c:pt>
                <c:pt idx="2235">
                  <c:v>44621.962870370371</c:v>
                </c:pt>
                <c:pt idx="2236">
                  <c:v>44621.963599537034</c:v>
                </c:pt>
                <c:pt idx="2237">
                  <c:v>44621.964328703703</c:v>
                </c:pt>
                <c:pt idx="2238">
                  <c:v>44621.965046296296</c:v>
                </c:pt>
                <c:pt idx="2239">
                  <c:v>44621.965810185182</c:v>
                </c:pt>
                <c:pt idx="2240">
                  <c:v>44621.966539351852</c:v>
                </c:pt>
                <c:pt idx="2241">
                  <c:v>44621.967268518521</c:v>
                </c:pt>
                <c:pt idx="2242">
                  <c:v>44621.967986111114</c:v>
                </c:pt>
                <c:pt idx="2243">
                  <c:v>44621.968715277777</c:v>
                </c:pt>
                <c:pt idx="2244">
                  <c:v>44621.96943287037</c:v>
                </c:pt>
                <c:pt idx="2245">
                  <c:v>44621.970208333332</c:v>
                </c:pt>
                <c:pt idx="2246">
                  <c:v>44621.970937500002</c:v>
                </c:pt>
                <c:pt idx="2247">
                  <c:v>44621.971655092595</c:v>
                </c:pt>
                <c:pt idx="2248">
                  <c:v>44621.972384259258</c:v>
                </c:pt>
                <c:pt idx="2249">
                  <c:v>44621.973101851851</c:v>
                </c:pt>
                <c:pt idx="2250">
                  <c:v>44621.97383101852</c:v>
                </c:pt>
                <c:pt idx="2251">
                  <c:v>44621.974606481483</c:v>
                </c:pt>
                <c:pt idx="2252">
                  <c:v>44621.975324074076</c:v>
                </c:pt>
                <c:pt idx="2253">
                  <c:v>44621.976053240738</c:v>
                </c:pt>
                <c:pt idx="2254">
                  <c:v>44621.976770833331</c:v>
                </c:pt>
                <c:pt idx="2255">
                  <c:v>44621.977500000001</c:v>
                </c:pt>
                <c:pt idx="2256">
                  <c:v>44621.978229166663</c:v>
                </c:pt>
                <c:pt idx="2257">
                  <c:v>44621.978993055556</c:v>
                </c:pt>
                <c:pt idx="2258">
                  <c:v>44621.979722222219</c:v>
                </c:pt>
                <c:pt idx="2259">
                  <c:v>44621.980451388888</c:v>
                </c:pt>
                <c:pt idx="2260">
                  <c:v>44621.981168981481</c:v>
                </c:pt>
                <c:pt idx="2261">
                  <c:v>44621.981898148151</c:v>
                </c:pt>
                <c:pt idx="2262">
                  <c:v>44621.982627314814</c:v>
                </c:pt>
                <c:pt idx="2263">
                  <c:v>44621.983391203707</c:v>
                </c:pt>
                <c:pt idx="2264">
                  <c:v>44621.984120370369</c:v>
                </c:pt>
                <c:pt idx="2265">
                  <c:v>44621.984849537039</c:v>
                </c:pt>
                <c:pt idx="2266">
                  <c:v>44621.985567129632</c:v>
                </c:pt>
                <c:pt idx="2267">
                  <c:v>44621.986296296294</c:v>
                </c:pt>
                <c:pt idx="2268">
                  <c:v>44621.987025462964</c:v>
                </c:pt>
                <c:pt idx="2269">
                  <c:v>44621.987800925926</c:v>
                </c:pt>
                <c:pt idx="2270">
                  <c:v>44621.988518518519</c:v>
                </c:pt>
                <c:pt idx="2271">
                  <c:v>44621.989247685182</c:v>
                </c:pt>
                <c:pt idx="2272">
                  <c:v>44621.989976851852</c:v>
                </c:pt>
                <c:pt idx="2273">
                  <c:v>44621.990694444445</c:v>
                </c:pt>
                <c:pt idx="2274">
                  <c:v>44621.991423611114</c:v>
                </c:pt>
                <c:pt idx="2275">
                  <c:v>44621.992152777777</c:v>
                </c:pt>
                <c:pt idx="2276">
                  <c:v>44621.99287037037</c:v>
                </c:pt>
                <c:pt idx="2277">
                  <c:v>44621.99359953704</c:v>
                </c:pt>
                <c:pt idx="2278">
                  <c:v>44621.994328703702</c:v>
                </c:pt>
                <c:pt idx="2279">
                  <c:v>44621.995046296295</c:v>
                </c:pt>
                <c:pt idx="2280">
                  <c:v>44621.995775462965</c:v>
                </c:pt>
                <c:pt idx="2281">
                  <c:v>44621.996504629627</c:v>
                </c:pt>
                <c:pt idx="2282">
                  <c:v>44621.997233796297</c:v>
                </c:pt>
                <c:pt idx="2283">
                  <c:v>44621.99795138889</c:v>
                </c:pt>
                <c:pt idx="2284">
                  <c:v>44621.998680555553</c:v>
                </c:pt>
                <c:pt idx="2285">
                  <c:v>44621.999409722222</c:v>
                </c:pt>
                <c:pt idx="2286">
                  <c:v>44622.000127314815</c:v>
                </c:pt>
                <c:pt idx="2287">
                  <c:v>44622.000856481478</c:v>
                </c:pt>
                <c:pt idx="2288">
                  <c:v>44622.001585648148</c:v>
                </c:pt>
                <c:pt idx="2289">
                  <c:v>44622.002303240741</c:v>
                </c:pt>
                <c:pt idx="2290">
                  <c:v>44622.003032407411</c:v>
                </c:pt>
                <c:pt idx="2291">
                  <c:v>44622.003761574073</c:v>
                </c:pt>
                <c:pt idx="2292">
                  <c:v>44622.004479166666</c:v>
                </c:pt>
                <c:pt idx="2293">
                  <c:v>44622.005208333336</c:v>
                </c:pt>
                <c:pt idx="2294">
                  <c:v>44622.005937499998</c:v>
                </c:pt>
                <c:pt idx="2295">
                  <c:v>44622.006655092591</c:v>
                </c:pt>
                <c:pt idx="2296">
                  <c:v>44622.007384259261</c:v>
                </c:pt>
                <c:pt idx="2297">
                  <c:v>44622.008113425924</c:v>
                </c:pt>
                <c:pt idx="2298">
                  <c:v>44622.008842592593</c:v>
                </c:pt>
                <c:pt idx="2299">
                  <c:v>44622.009560185186</c:v>
                </c:pt>
                <c:pt idx="2300">
                  <c:v>44622.010289351849</c:v>
                </c:pt>
                <c:pt idx="2301">
                  <c:v>44622.011018518519</c:v>
                </c:pt>
                <c:pt idx="2302">
                  <c:v>44622.011736111112</c:v>
                </c:pt>
                <c:pt idx="2303">
                  <c:v>44622.012465277781</c:v>
                </c:pt>
                <c:pt idx="2304">
                  <c:v>44622.013194444444</c:v>
                </c:pt>
                <c:pt idx="2305">
                  <c:v>44622.013912037037</c:v>
                </c:pt>
                <c:pt idx="2306">
                  <c:v>44622.014641203707</c:v>
                </c:pt>
                <c:pt idx="2307">
                  <c:v>44622.015370370369</c:v>
                </c:pt>
                <c:pt idx="2308">
                  <c:v>44622.016087962962</c:v>
                </c:pt>
                <c:pt idx="2309">
                  <c:v>44622.016817129632</c:v>
                </c:pt>
                <c:pt idx="2310">
                  <c:v>44622.017592592594</c:v>
                </c:pt>
                <c:pt idx="2311">
                  <c:v>44622.018310185187</c:v>
                </c:pt>
                <c:pt idx="2312">
                  <c:v>44622.01903935185</c:v>
                </c:pt>
                <c:pt idx="2313">
                  <c:v>44622.019768518519</c:v>
                </c:pt>
                <c:pt idx="2314">
                  <c:v>44622.020486111112</c:v>
                </c:pt>
                <c:pt idx="2315">
                  <c:v>44622.021215277775</c:v>
                </c:pt>
                <c:pt idx="2316">
                  <c:v>44622.021990740737</c:v>
                </c:pt>
                <c:pt idx="2317">
                  <c:v>44622.022719907407</c:v>
                </c:pt>
                <c:pt idx="2318">
                  <c:v>44622.0234375</c:v>
                </c:pt>
                <c:pt idx="2319">
                  <c:v>44622.02416666667</c:v>
                </c:pt>
                <c:pt idx="2320">
                  <c:v>44622.024895833332</c:v>
                </c:pt>
                <c:pt idx="2321">
                  <c:v>44622.025613425925</c:v>
                </c:pt>
                <c:pt idx="2322">
                  <c:v>44622.026388888888</c:v>
                </c:pt>
                <c:pt idx="2323">
                  <c:v>44622.027118055557</c:v>
                </c:pt>
                <c:pt idx="2324">
                  <c:v>44622.02784722222</c:v>
                </c:pt>
                <c:pt idx="2325">
                  <c:v>44622.028564814813</c:v>
                </c:pt>
                <c:pt idx="2326">
                  <c:v>44622.029293981483</c:v>
                </c:pt>
                <c:pt idx="2327">
                  <c:v>44622.030023148145</c:v>
                </c:pt>
                <c:pt idx="2328">
                  <c:v>44622.030740740738</c:v>
                </c:pt>
                <c:pt idx="2329">
                  <c:v>44622.031469907408</c:v>
                </c:pt>
                <c:pt idx="2330">
                  <c:v>44622.032199074078</c:v>
                </c:pt>
                <c:pt idx="2331">
                  <c:v>44622.032916666663</c:v>
                </c:pt>
                <c:pt idx="2332">
                  <c:v>44622.033645833333</c:v>
                </c:pt>
                <c:pt idx="2333">
                  <c:v>44622.034375000003</c:v>
                </c:pt>
                <c:pt idx="2334">
                  <c:v>44622.035092592596</c:v>
                </c:pt>
                <c:pt idx="2335">
                  <c:v>44622.035821759258</c:v>
                </c:pt>
                <c:pt idx="2336">
                  <c:v>44622.036550925928</c:v>
                </c:pt>
                <c:pt idx="2337">
                  <c:v>44622.037268518521</c:v>
                </c:pt>
                <c:pt idx="2338">
                  <c:v>44622.037997685184</c:v>
                </c:pt>
                <c:pt idx="2339">
                  <c:v>44622.038726851853</c:v>
                </c:pt>
                <c:pt idx="2340">
                  <c:v>44622.039444444446</c:v>
                </c:pt>
                <c:pt idx="2341">
                  <c:v>44622.040173611109</c:v>
                </c:pt>
                <c:pt idx="2342">
                  <c:v>44622.040902777779</c:v>
                </c:pt>
                <c:pt idx="2343">
                  <c:v>44622.041620370372</c:v>
                </c:pt>
                <c:pt idx="2344">
                  <c:v>44622.042349537034</c:v>
                </c:pt>
                <c:pt idx="2345">
                  <c:v>44622.043078703704</c:v>
                </c:pt>
                <c:pt idx="2346">
                  <c:v>44622.043796296297</c:v>
                </c:pt>
                <c:pt idx="2347">
                  <c:v>44622.044525462959</c:v>
                </c:pt>
                <c:pt idx="2348">
                  <c:v>44622.045254629629</c:v>
                </c:pt>
                <c:pt idx="2349">
                  <c:v>44622.045972222222</c:v>
                </c:pt>
                <c:pt idx="2350">
                  <c:v>44622.046701388892</c:v>
                </c:pt>
                <c:pt idx="2351">
                  <c:v>44622.047430555554</c:v>
                </c:pt>
                <c:pt idx="2352">
                  <c:v>44622.048148148147</c:v>
                </c:pt>
                <c:pt idx="2353">
                  <c:v>44622.04892361111</c:v>
                </c:pt>
                <c:pt idx="2354">
                  <c:v>44622.04965277778</c:v>
                </c:pt>
                <c:pt idx="2355">
                  <c:v>44622.050381944442</c:v>
                </c:pt>
                <c:pt idx="2356">
                  <c:v>44622.051099537035</c:v>
                </c:pt>
                <c:pt idx="2357">
                  <c:v>44622.051828703705</c:v>
                </c:pt>
                <c:pt idx="2358">
                  <c:v>44622.052557870367</c:v>
                </c:pt>
                <c:pt idx="2359">
                  <c:v>44622.05327546296</c:v>
                </c:pt>
                <c:pt idx="2360">
                  <c:v>44622.05400462963</c:v>
                </c:pt>
                <c:pt idx="2361">
                  <c:v>44622.0547337963</c:v>
                </c:pt>
                <c:pt idx="2362">
                  <c:v>44622.055451388886</c:v>
                </c:pt>
                <c:pt idx="2363">
                  <c:v>44622.056180555555</c:v>
                </c:pt>
                <c:pt idx="2364">
                  <c:v>44622.056909722225</c:v>
                </c:pt>
                <c:pt idx="2365">
                  <c:v>44622.057627314818</c:v>
                </c:pt>
                <c:pt idx="2366">
                  <c:v>44622.058356481481</c:v>
                </c:pt>
                <c:pt idx="2367">
                  <c:v>44622.05908564815</c:v>
                </c:pt>
                <c:pt idx="2368">
                  <c:v>44622.059803240743</c:v>
                </c:pt>
                <c:pt idx="2369">
                  <c:v>44622.060532407406</c:v>
                </c:pt>
                <c:pt idx="2370">
                  <c:v>44622.061261574076</c:v>
                </c:pt>
                <c:pt idx="2371">
                  <c:v>44622.061979166669</c:v>
                </c:pt>
                <c:pt idx="2372">
                  <c:v>44622.062708333331</c:v>
                </c:pt>
                <c:pt idx="2373">
                  <c:v>44622.063437500001</c:v>
                </c:pt>
                <c:pt idx="2374">
                  <c:v>44622.064155092594</c:v>
                </c:pt>
                <c:pt idx="2375">
                  <c:v>44622.064884259256</c:v>
                </c:pt>
                <c:pt idx="2376">
                  <c:v>44622.065613425926</c:v>
                </c:pt>
                <c:pt idx="2377">
                  <c:v>44622.066331018519</c:v>
                </c:pt>
                <c:pt idx="2378">
                  <c:v>44622.067060185182</c:v>
                </c:pt>
                <c:pt idx="2379">
                  <c:v>44622.067835648151</c:v>
                </c:pt>
                <c:pt idx="2380">
                  <c:v>44622.068553240744</c:v>
                </c:pt>
                <c:pt idx="2381">
                  <c:v>44622.069282407407</c:v>
                </c:pt>
                <c:pt idx="2382">
                  <c:v>44622.070011574076</c:v>
                </c:pt>
                <c:pt idx="2383">
                  <c:v>44622.070729166669</c:v>
                </c:pt>
                <c:pt idx="2384">
                  <c:v>44622.071458333332</c:v>
                </c:pt>
                <c:pt idx="2385">
                  <c:v>44622.072187500002</c:v>
                </c:pt>
                <c:pt idx="2386">
                  <c:v>44622.072905092595</c:v>
                </c:pt>
                <c:pt idx="2387">
                  <c:v>44622.073634259257</c:v>
                </c:pt>
                <c:pt idx="2388">
                  <c:v>44622.074363425927</c:v>
                </c:pt>
                <c:pt idx="2389">
                  <c:v>44622.07508101852</c:v>
                </c:pt>
                <c:pt idx="2390">
                  <c:v>44622.075810185182</c:v>
                </c:pt>
                <c:pt idx="2391">
                  <c:v>44622.076539351852</c:v>
                </c:pt>
                <c:pt idx="2392">
                  <c:v>44622.077256944445</c:v>
                </c:pt>
                <c:pt idx="2393">
                  <c:v>44622.077986111108</c:v>
                </c:pt>
                <c:pt idx="2394">
                  <c:v>44622.078715277778</c:v>
                </c:pt>
                <c:pt idx="2395">
                  <c:v>44622.07949074074</c:v>
                </c:pt>
                <c:pt idx="2396">
                  <c:v>44622.08021990741</c:v>
                </c:pt>
                <c:pt idx="2397">
                  <c:v>44622.080937500003</c:v>
                </c:pt>
                <c:pt idx="2398">
                  <c:v>44622.081666666665</c:v>
                </c:pt>
                <c:pt idx="2399">
                  <c:v>44622.082395833335</c:v>
                </c:pt>
                <c:pt idx="2400">
                  <c:v>44622.083113425928</c:v>
                </c:pt>
                <c:pt idx="2401">
                  <c:v>44622.08384259259</c:v>
                </c:pt>
                <c:pt idx="2402">
                  <c:v>44622.08457175926</c:v>
                </c:pt>
                <c:pt idx="2403">
                  <c:v>44622.085289351853</c:v>
                </c:pt>
                <c:pt idx="2404">
                  <c:v>44622.086018518516</c:v>
                </c:pt>
                <c:pt idx="2405">
                  <c:v>44622.086736111109</c:v>
                </c:pt>
                <c:pt idx="2406">
                  <c:v>44622.087465277778</c:v>
                </c:pt>
                <c:pt idx="2407">
                  <c:v>44622.088194444441</c:v>
                </c:pt>
                <c:pt idx="2408">
                  <c:v>44622.088923611111</c:v>
                </c:pt>
                <c:pt idx="2409">
                  <c:v>44622.089641203704</c:v>
                </c:pt>
                <c:pt idx="2410">
                  <c:v>44622.090370370373</c:v>
                </c:pt>
                <c:pt idx="2411">
                  <c:v>44622.091145833336</c:v>
                </c:pt>
                <c:pt idx="2412">
                  <c:v>44622.091874999998</c:v>
                </c:pt>
                <c:pt idx="2413">
                  <c:v>44622.092592592591</c:v>
                </c:pt>
                <c:pt idx="2414">
                  <c:v>44622.093321759261</c:v>
                </c:pt>
                <c:pt idx="2415">
                  <c:v>44622.094050925924</c:v>
                </c:pt>
                <c:pt idx="2416">
                  <c:v>44622.094768518517</c:v>
                </c:pt>
                <c:pt idx="2417">
                  <c:v>44622.095555555556</c:v>
                </c:pt>
                <c:pt idx="2418">
                  <c:v>44622.096273148149</c:v>
                </c:pt>
                <c:pt idx="2419">
                  <c:v>44622.097002314818</c:v>
                </c:pt>
                <c:pt idx="2420">
                  <c:v>44622.097731481481</c:v>
                </c:pt>
                <c:pt idx="2421">
                  <c:v>44622.098449074074</c:v>
                </c:pt>
                <c:pt idx="2422">
                  <c:v>44622.099178240744</c:v>
                </c:pt>
                <c:pt idx="2423">
                  <c:v>44622.099907407406</c:v>
                </c:pt>
                <c:pt idx="2424">
                  <c:v>44622.100624999999</c:v>
                </c:pt>
                <c:pt idx="2425">
                  <c:v>44622.101354166669</c:v>
                </c:pt>
                <c:pt idx="2426">
                  <c:v>44622.102083333331</c:v>
                </c:pt>
                <c:pt idx="2427">
                  <c:v>44622.102800925924</c:v>
                </c:pt>
                <c:pt idx="2428">
                  <c:v>44622.103576388887</c:v>
                </c:pt>
                <c:pt idx="2429">
                  <c:v>44622.104305555556</c:v>
                </c:pt>
                <c:pt idx="2430">
                  <c:v>44622.105034722219</c:v>
                </c:pt>
                <c:pt idx="2431">
                  <c:v>44622.105752314812</c:v>
                </c:pt>
                <c:pt idx="2432">
                  <c:v>44622.106481481482</c:v>
                </c:pt>
                <c:pt idx="2433">
                  <c:v>44622.107210648152</c:v>
                </c:pt>
                <c:pt idx="2434">
                  <c:v>44622.107986111114</c:v>
                </c:pt>
                <c:pt idx="2435">
                  <c:v>44622.108703703707</c:v>
                </c:pt>
                <c:pt idx="2436">
                  <c:v>44622.109432870369</c:v>
                </c:pt>
                <c:pt idx="2437">
                  <c:v>44622.110162037039</c:v>
                </c:pt>
                <c:pt idx="2438">
                  <c:v>44622.110879629632</c:v>
                </c:pt>
                <c:pt idx="2439">
                  <c:v>44622.111608796295</c:v>
                </c:pt>
                <c:pt idx="2440">
                  <c:v>44622.112384259257</c:v>
                </c:pt>
                <c:pt idx="2441">
                  <c:v>44622.113113425927</c:v>
                </c:pt>
                <c:pt idx="2442">
                  <c:v>44622.11383101852</c:v>
                </c:pt>
                <c:pt idx="2443">
                  <c:v>44622.114560185182</c:v>
                </c:pt>
                <c:pt idx="2444">
                  <c:v>44622.115289351852</c:v>
                </c:pt>
                <c:pt idx="2445">
                  <c:v>44622.116018518522</c:v>
                </c:pt>
                <c:pt idx="2446">
                  <c:v>44622.116782407407</c:v>
                </c:pt>
                <c:pt idx="2447">
                  <c:v>44622.117511574077</c:v>
                </c:pt>
                <c:pt idx="2448">
                  <c:v>44622.11824074074</c:v>
                </c:pt>
                <c:pt idx="2449">
                  <c:v>44622.118958333333</c:v>
                </c:pt>
                <c:pt idx="2450">
                  <c:v>44622.119687500002</c:v>
                </c:pt>
                <c:pt idx="2451">
                  <c:v>44622.120416666665</c:v>
                </c:pt>
                <c:pt idx="2452">
                  <c:v>44622.121192129627</c:v>
                </c:pt>
                <c:pt idx="2453">
                  <c:v>44622.121921296297</c:v>
                </c:pt>
                <c:pt idx="2454">
                  <c:v>44622.12263888889</c:v>
                </c:pt>
                <c:pt idx="2455">
                  <c:v>44622.123368055552</c:v>
                </c:pt>
                <c:pt idx="2456">
                  <c:v>44622.124097222222</c:v>
                </c:pt>
                <c:pt idx="2457">
                  <c:v>44622.124814814815</c:v>
                </c:pt>
                <c:pt idx="2458">
                  <c:v>44622.125590277778</c:v>
                </c:pt>
                <c:pt idx="2459">
                  <c:v>44622.126319444447</c:v>
                </c:pt>
                <c:pt idx="2460">
                  <c:v>44622.12704861111</c:v>
                </c:pt>
                <c:pt idx="2461">
                  <c:v>44622.127766203703</c:v>
                </c:pt>
                <c:pt idx="2462">
                  <c:v>44622.128495370373</c:v>
                </c:pt>
                <c:pt idx="2463">
                  <c:v>44622.129224537035</c:v>
                </c:pt>
                <c:pt idx="2464">
                  <c:v>44622.13</c:v>
                </c:pt>
                <c:pt idx="2465">
                  <c:v>44622.13071759259</c:v>
                </c:pt>
                <c:pt idx="2466">
                  <c:v>44622.13144675926</c:v>
                </c:pt>
                <c:pt idx="2467">
                  <c:v>44622.132175925923</c:v>
                </c:pt>
                <c:pt idx="2468">
                  <c:v>44622.132893518516</c:v>
                </c:pt>
                <c:pt idx="2469">
                  <c:v>44622.133622685185</c:v>
                </c:pt>
                <c:pt idx="2470">
                  <c:v>44622.134351851855</c:v>
                </c:pt>
                <c:pt idx="2471">
                  <c:v>44622.135069444441</c:v>
                </c:pt>
                <c:pt idx="2472">
                  <c:v>44622.135798611111</c:v>
                </c:pt>
                <c:pt idx="2473">
                  <c:v>44622.13652777778</c:v>
                </c:pt>
                <c:pt idx="2474">
                  <c:v>44622.137245370373</c:v>
                </c:pt>
                <c:pt idx="2475">
                  <c:v>44622.137974537036</c:v>
                </c:pt>
                <c:pt idx="2476">
                  <c:v>44622.138703703706</c:v>
                </c:pt>
                <c:pt idx="2477">
                  <c:v>44622.139421296299</c:v>
                </c:pt>
                <c:pt idx="2478">
                  <c:v>44622.140150462961</c:v>
                </c:pt>
                <c:pt idx="2479">
                  <c:v>44622.140879629631</c:v>
                </c:pt>
                <c:pt idx="2480">
                  <c:v>44622.141597222224</c:v>
                </c:pt>
                <c:pt idx="2481">
                  <c:v>44622.142326388886</c:v>
                </c:pt>
                <c:pt idx="2482">
                  <c:v>44622.143055555556</c:v>
                </c:pt>
                <c:pt idx="2483">
                  <c:v>44622.143773148149</c:v>
                </c:pt>
                <c:pt idx="2484">
                  <c:v>44622.144502314812</c:v>
                </c:pt>
                <c:pt idx="2485">
                  <c:v>44622.145231481481</c:v>
                </c:pt>
                <c:pt idx="2486">
                  <c:v>44622.145949074074</c:v>
                </c:pt>
                <c:pt idx="2487">
                  <c:v>44622.146678240744</c:v>
                </c:pt>
                <c:pt idx="2488">
                  <c:v>44622.147407407407</c:v>
                </c:pt>
                <c:pt idx="2489">
                  <c:v>44622.148125</c:v>
                </c:pt>
                <c:pt idx="2490">
                  <c:v>44622.148900462962</c:v>
                </c:pt>
                <c:pt idx="2491">
                  <c:v>44622.149629629632</c:v>
                </c:pt>
                <c:pt idx="2492">
                  <c:v>44622.150347222225</c:v>
                </c:pt>
                <c:pt idx="2493">
                  <c:v>44622.151076388887</c:v>
                </c:pt>
                <c:pt idx="2494">
                  <c:v>44622.151805555557</c:v>
                </c:pt>
                <c:pt idx="2495">
                  <c:v>44622.15252314815</c:v>
                </c:pt>
                <c:pt idx="2496">
                  <c:v>44622.153298611112</c:v>
                </c:pt>
                <c:pt idx="2497">
                  <c:v>44622.154027777775</c:v>
                </c:pt>
                <c:pt idx="2498">
                  <c:v>44622.154756944445</c:v>
                </c:pt>
                <c:pt idx="2499">
                  <c:v>44622.155474537038</c:v>
                </c:pt>
                <c:pt idx="2500">
                  <c:v>44622.1562037037</c:v>
                </c:pt>
                <c:pt idx="2501">
                  <c:v>44622.15693287037</c:v>
                </c:pt>
                <c:pt idx="2502">
                  <c:v>44622.157708333332</c:v>
                </c:pt>
                <c:pt idx="2503">
                  <c:v>44622.158425925925</c:v>
                </c:pt>
                <c:pt idx="2504">
                  <c:v>44622.159155092595</c:v>
                </c:pt>
                <c:pt idx="2505">
                  <c:v>44622.159884259258</c:v>
                </c:pt>
                <c:pt idx="2506">
                  <c:v>44622.160601851851</c:v>
                </c:pt>
                <c:pt idx="2507">
                  <c:v>44622.16133101852</c:v>
                </c:pt>
                <c:pt idx="2508">
                  <c:v>44622.162060185183</c:v>
                </c:pt>
                <c:pt idx="2509">
                  <c:v>44622.162789351853</c:v>
                </c:pt>
                <c:pt idx="2510">
                  <c:v>44622.163506944446</c:v>
                </c:pt>
                <c:pt idx="2511">
                  <c:v>44622.164236111108</c:v>
                </c:pt>
                <c:pt idx="2512">
                  <c:v>44622.164965277778</c:v>
                </c:pt>
                <c:pt idx="2513">
                  <c:v>44622.165729166663</c:v>
                </c:pt>
                <c:pt idx="2514">
                  <c:v>44622.166458333333</c:v>
                </c:pt>
                <c:pt idx="2515">
                  <c:v>44622.167187500003</c:v>
                </c:pt>
                <c:pt idx="2516">
                  <c:v>44622.167905092596</c:v>
                </c:pt>
                <c:pt idx="2517">
                  <c:v>44622.168634259258</c:v>
                </c:pt>
                <c:pt idx="2518">
                  <c:v>44622.169363425928</c:v>
                </c:pt>
                <c:pt idx="2519">
                  <c:v>44622.170127314814</c:v>
                </c:pt>
                <c:pt idx="2520">
                  <c:v>44622.170856481483</c:v>
                </c:pt>
                <c:pt idx="2521">
                  <c:v>44622.171585648146</c:v>
                </c:pt>
                <c:pt idx="2522">
                  <c:v>44622.172303240739</c:v>
                </c:pt>
                <c:pt idx="2523">
                  <c:v>44622.173032407409</c:v>
                </c:pt>
                <c:pt idx="2524">
                  <c:v>44622.173761574071</c:v>
                </c:pt>
                <c:pt idx="2525">
                  <c:v>44622.174537037034</c:v>
                </c:pt>
                <c:pt idx="2526">
                  <c:v>44622.175254629627</c:v>
                </c:pt>
                <c:pt idx="2527">
                  <c:v>44622.175983796296</c:v>
                </c:pt>
                <c:pt idx="2528">
                  <c:v>44622.176712962966</c:v>
                </c:pt>
                <c:pt idx="2529">
                  <c:v>44622.177430555559</c:v>
                </c:pt>
                <c:pt idx="2530">
                  <c:v>44622.178159722222</c:v>
                </c:pt>
                <c:pt idx="2531">
                  <c:v>44622.178935185184</c:v>
                </c:pt>
                <c:pt idx="2532">
                  <c:v>44622.179664351854</c:v>
                </c:pt>
                <c:pt idx="2533">
                  <c:v>44622.180381944447</c:v>
                </c:pt>
                <c:pt idx="2534">
                  <c:v>44622.181111111109</c:v>
                </c:pt>
                <c:pt idx="2535">
                  <c:v>44622.181840277779</c:v>
                </c:pt>
                <c:pt idx="2536">
                  <c:v>44622.182557870372</c:v>
                </c:pt>
                <c:pt idx="2537">
                  <c:v>44622.183287037034</c:v>
                </c:pt>
                <c:pt idx="2538">
                  <c:v>44622.184016203704</c:v>
                </c:pt>
                <c:pt idx="2539">
                  <c:v>44622.184733796297</c:v>
                </c:pt>
                <c:pt idx="2540">
                  <c:v>44622.18546296296</c:v>
                </c:pt>
                <c:pt idx="2541">
                  <c:v>44622.186192129629</c:v>
                </c:pt>
                <c:pt idx="2542">
                  <c:v>44622.186909722222</c:v>
                </c:pt>
                <c:pt idx="2543">
                  <c:v>44622.187638888892</c:v>
                </c:pt>
                <c:pt idx="2544">
                  <c:v>44622.188368055555</c:v>
                </c:pt>
                <c:pt idx="2545">
                  <c:v>44622.189085648148</c:v>
                </c:pt>
                <c:pt idx="2546">
                  <c:v>44622.189814814818</c:v>
                </c:pt>
                <c:pt idx="2547">
                  <c:v>44622.19059027778</c:v>
                </c:pt>
                <c:pt idx="2548">
                  <c:v>44622.191319444442</c:v>
                </c:pt>
                <c:pt idx="2549">
                  <c:v>44622.192037037035</c:v>
                </c:pt>
                <c:pt idx="2550">
                  <c:v>44622.192766203705</c:v>
                </c:pt>
                <c:pt idx="2551">
                  <c:v>44622.193495370368</c:v>
                </c:pt>
                <c:pt idx="2552">
                  <c:v>44622.194224537037</c:v>
                </c:pt>
                <c:pt idx="2553">
                  <c:v>44622.194988425923</c:v>
                </c:pt>
                <c:pt idx="2554">
                  <c:v>44622.195717592593</c:v>
                </c:pt>
                <c:pt idx="2555">
                  <c:v>44622.196446759262</c:v>
                </c:pt>
                <c:pt idx="2556">
                  <c:v>44622.197175925925</c:v>
                </c:pt>
                <c:pt idx="2557">
                  <c:v>44622.197893518518</c:v>
                </c:pt>
                <c:pt idx="2558">
                  <c:v>44622.198622685188</c:v>
                </c:pt>
                <c:pt idx="2559">
                  <c:v>44622.19939814815</c:v>
                </c:pt>
                <c:pt idx="2560">
                  <c:v>44622.200127314813</c:v>
                </c:pt>
                <c:pt idx="2561">
                  <c:v>44622.200844907406</c:v>
                </c:pt>
                <c:pt idx="2562">
                  <c:v>44622.201574074075</c:v>
                </c:pt>
                <c:pt idx="2563">
                  <c:v>44622.202303240738</c:v>
                </c:pt>
                <c:pt idx="2564">
                  <c:v>44622.203020833331</c:v>
                </c:pt>
                <c:pt idx="2565">
                  <c:v>44622.203750000001</c:v>
                </c:pt>
                <c:pt idx="2566">
                  <c:v>44622.204479166663</c:v>
                </c:pt>
                <c:pt idx="2567">
                  <c:v>44622.205196759256</c:v>
                </c:pt>
                <c:pt idx="2568">
                  <c:v>44622.205925925926</c:v>
                </c:pt>
                <c:pt idx="2569">
                  <c:v>44622.206655092596</c:v>
                </c:pt>
                <c:pt idx="2570">
                  <c:v>44622.207430555558</c:v>
                </c:pt>
                <c:pt idx="2571">
                  <c:v>44622.208148148151</c:v>
                </c:pt>
                <c:pt idx="2572">
                  <c:v>44622.208877314813</c:v>
                </c:pt>
                <c:pt idx="2573">
                  <c:v>44622.209606481483</c:v>
                </c:pt>
                <c:pt idx="2574">
                  <c:v>44622.210335648146</c:v>
                </c:pt>
                <c:pt idx="2575">
                  <c:v>44622.211053240739</c:v>
                </c:pt>
                <c:pt idx="2576">
                  <c:v>44622.211828703701</c:v>
                </c:pt>
                <c:pt idx="2577">
                  <c:v>44622.212557870371</c:v>
                </c:pt>
                <c:pt idx="2578">
                  <c:v>44622.213275462964</c:v>
                </c:pt>
                <c:pt idx="2579">
                  <c:v>44622.214004629626</c:v>
                </c:pt>
                <c:pt idx="2580">
                  <c:v>44622.214733796296</c:v>
                </c:pt>
                <c:pt idx="2581">
                  <c:v>44622.215462962966</c:v>
                </c:pt>
                <c:pt idx="2582">
                  <c:v>44622.216226851851</c:v>
                </c:pt>
                <c:pt idx="2583">
                  <c:v>44622.216956018521</c:v>
                </c:pt>
                <c:pt idx="2584">
                  <c:v>44622.217685185184</c:v>
                </c:pt>
                <c:pt idx="2585">
                  <c:v>44622.218402777777</c:v>
                </c:pt>
                <c:pt idx="2586">
                  <c:v>44622.219131944446</c:v>
                </c:pt>
                <c:pt idx="2587">
                  <c:v>44622.219861111109</c:v>
                </c:pt>
                <c:pt idx="2588">
                  <c:v>44622.220578703702</c:v>
                </c:pt>
                <c:pt idx="2589">
                  <c:v>44622.221307870372</c:v>
                </c:pt>
                <c:pt idx="2590">
                  <c:v>44622.222037037034</c:v>
                </c:pt>
                <c:pt idx="2591">
                  <c:v>44622.222754629627</c:v>
                </c:pt>
                <c:pt idx="2592">
                  <c:v>44622.223483796297</c:v>
                </c:pt>
                <c:pt idx="2593">
                  <c:v>44622.224259259259</c:v>
                </c:pt>
                <c:pt idx="2594">
                  <c:v>44622.224988425929</c:v>
                </c:pt>
                <c:pt idx="2595">
                  <c:v>44622.225706018522</c:v>
                </c:pt>
                <c:pt idx="2596">
                  <c:v>44622.226435185185</c:v>
                </c:pt>
                <c:pt idx="2597">
                  <c:v>44622.227164351854</c:v>
                </c:pt>
                <c:pt idx="2598">
                  <c:v>44622.227881944447</c:v>
                </c:pt>
                <c:pt idx="2599">
                  <c:v>44622.22865740741</c:v>
                </c:pt>
                <c:pt idx="2600">
                  <c:v>44622.229386574072</c:v>
                </c:pt>
                <c:pt idx="2601">
                  <c:v>44622.230115740742</c:v>
                </c:pt>
                <c:pt idx="2602">
                  <c:v>44622.230833333335</c:v>
                </c:pt>
                <c:pt idx="2603">
                  <c:v>44622.231562499997</c:v>
                </c:pt>
                <c:pt idx="2604">
                  <c:v>44622.232291666667</c:v>
                </c:pt>
                <c:pt idx="2605">
                  <c:v>44622.23300925926</c:v>
                </c:pt>
                <c:pt idx="2606">
                  <c:v>44622.233738425923</c:v>
                </c:pt>
                <c:pt idx="2607">
                  <c:v>44622.234467592592</c:v>
                </c:pt>
                <c:pt idx="2608">
                  <c:v>44622.235185185185</c:v>
                </c:pt>
                <c:pt idx="2609">
                  <c:v>44622.235914351855</c:v>
                </c:pt>
                <c:pt idx="2610">
                  <c:v>44622.236643518518</c:v>
                </c:pt>
                <c:pt idx="2611">
                  <c:v>44622.237361111111</c:v>
                </c:pt>
                <c:pt idx="2612">
                  <c:v>44622.23809027778</c:v>
                </c:pt>
                <c:pt idx="2613">
                  <c:v>44622.238819444443</c:v>
                </c:pt>
                <c:pt idx="2614">
                  <c:v>44622.239537037036</c:v>
                </c:pt>
                <c:pt idx="2615">
                  <c:v>44622.240312499998</c:v>
                </c:pt>
                <c:pt idx="2616">
                  <c:v>44622.241041666668</c:v>
                </c:pt>
                <c:pt idx="2617">
                  <c:v>44622.241759259261</c:v>
                </c:pt>
                <c:pt idx="2618">
                  <c:v>44622.242488425924</c:v>
                </c:pt>
                <c:pt idx="2619">
                  <c:v>44622.243217592593</c:v>
                </c:pt>
                <c:pt idx="2620">
                  <c:v>44622.243935185186</c:v>
                </c:pt>
                <c:pt idx="2621">
                  <c:v>44622.244664351849</c:v>
                </c:pt>
                <c:pt idx="2622">
                  <c:v>44622.245393518519</c:v>
                </c:pt>
                <c:pt idx="2623">
                  <c:v>44622.246111111112</c:v>
                </c:pt>
                <c:pt idx="2624">
                  <c:v>44622.246840277781</c:v>
                </c:pt>
                <c:pt idx="2625">
                  <c:v>44622.247569444444</c:v>
                </c:pt>
                <c:pt idx="2626">
                  <c:v>44622.248344907406</c:v>
                </c:pt>
                <c:pt idx="2627">
                  <c:v>44622.249062499999</c:v>
                </c:pt>
                <c:pt idx="2628">
                  <c:v>44622.249791666669</c:v>
                </c:pt>
                <c:pt idx="2629">
                  <c:v>44622.250520833331</c:v>
                </c:pt>
                <c:pt idx="2630">
                  <c:v>44622.251238425924</c:v>
                </c:pt>
                <c:pt idx="2631">
                  <c:v>44622.251967592594</c:v>
                </c:pt>
                <c:pt idx="2632">
                  <c:v>44622.252743055556</c:v>
                </c:pt>
                <c:pt idx="2633">
                  <c:v>44622.253472222219</c:v>
                </c:pt>
                <c:pt idx="2634">
                  <c:v>44622.254189814812</c:v>
                </c:pt>
                <c:pt idx="2635">
                  <c:v>44622.254918981482</c:v>
                </c:pt>
                <c:pt idx="2636">
                  <c:v>44622.255648148152</c:v>
                </c:pt>
                <c:pt idx="2637">
                  <c:v>44622.256365740737</c:v>
                </c:pt>
                <c:pt idx="2638">
                  <c:v>44622.257094907407</c:v>
                </c:pt>
                <c:pt idx="2639">
                  <c:v>44622.257824074077</c:v>
                </c:pt>
                <c:pt idx="2640">
                  <c:v>44622.25854166667</c:v>
                </c:pt>
                <c:pt idx="2641">
                  <c:v>44622.259270833332</c:v>
                </c:pt>
                <c:pt idx="2642">
                  <c:v>44622.26</c:v>
                </c:pt>
                <c:pt idx="2643">
                  <c:v>44622.260775462964</c:v>
                </c:pt>
                <c:pt idx="2644">
                  <c:v>44622.261493055557</c:v>
                </c:pt>
                <c:pt idx="2645">
                  <c:v>44622.26222222222</c:v>
                </c:pt>
                <c:pt idx="2646">
                  <c:v>44622.26295138889</c:v>
                </c:pt>
                <c:pt idx="2647">
                  <c:v>44622.263668981483</c:v>
                </c:pt>
                <c:pt idx="2648">
                  <c:v>44622.264398148145</c:v>
                </c:pt>
                <c:pt idx="2649">
                  <c:v>44622.265173611115</c:v>
                </c:pt>
                <c:pt idx="2650">
                  <c:v>44622.265902777777</c:v>
                </c:pt>
                <c:pt idx="2651">
                  <c:v>44622.26662037037</c:v>
                </c:pt>
                <c:pt idx="2652">
                  <c:v>44622.26734953704</c:v>
                </c:pt>
                <c:pt idx="2653">
                  <c:v>44622.268078703702</c:v>
                </c:pt>
                <c:pt idx="2654">
                  <c:v>44622.268796296295</c:v>
                </c:pt>
                <c:pt idx="2655">
                  <c:v>44622.269571759258</c:v>
                </c:pt>
                <c:pt idx="2656">
                  <c:v>44622.270300925928</c:v>
                </c:pt>
                <c:pt idx="2657">
                  <c:v>44622.271018518521</c:v>
                </c:pt>
                <c:pt idx="2658">
                  <c:v>44622.271747685183</c:v>
                </c:pt>
                <c:pt idx="2659">
                  <c:v>44622.272476851853</c:v>
                </c:pt>
                <c:pt idx="2660">
                  <c:v>44622.273194444446</c:v>
                </c:pt>
                <c:pt idx="2661">
                  <c:v>44622.273969907408</c:v>
                </c:pt>
                <c:pt idx="2662">
                  <c:v>44622.274699074071</c:v>
                </c:pt>
                <c:pt idx="2663">
                  <c:v>44622.27542824074</c:v>
                </c:pt>
                <c:pt idx="2664">
                  <c:v>44622.276145833333</c:v>
                </c:pt>
                <c:pt idx="2665">
                  <c:v>44622.276875000003</c:v>
                </c:pt>
                <c:pt idx="2666">
                  <c:v>44622.277604166666</c:v>
                </c:pt>
                <c:pt idx="2667">
                  <c:v>44622.278321759259</c:v>
                </c:pt>
                <c:pt idx="2668">
                  <c:v>44622.279050925928</c:v>
                </c:pt>
                <c:pt idx="2669">
                  <c:v>44622.279768518521</c:v>
                </c:pt>
                <c:pt idx="2670">
                  <c:v>44622.280497685184</c:v>
                </c:pt>
                <c:pt idx="2671">
                  <c:v>44622.281226851854</c:v>
                </c:pt>
                <c:pt idx="2672">
                  <c:v>44622.282002314816</c:v>
                </c:pt>
                <c:pt idx="2673">
                  <c:v>44622.282719907409</c:v>
                </c:pt>
                <c:pt idx="2674">
                  <c:v>44622.283449074072</c:v>
                </c:pt>
                <c:pt idx="2675">
                  <c:v>44622.284178240741</c:v>
                </c:pt>
                <c:pt idx="2676">
                  <c:v>44622.284895833334</c:v>
                </c:pt>
                <c:pt idx="2677">
                  <c:v>44622.285624999997</c:v>
                </c:pt>
                <c:pt idx="2678">
                  <c:v>44622.286400462966</c:v>
                </c:pt>
                <c:pt idx="2679">
                  <c:v>44622.287129629629</c:v>
                </c:pt>
                <c:pt idx="2680">
                  <c:v>44622.287847222222</c:v>
                </c:pt>
                <c:pt idx="2681">
                  <c:v>44622.288576388892</c:v>
                </c:pt>
                <c:pt idx="2682">
                  <c:v>44622.289305555554</c:v>
                </c:pt>
                <c:pt idx="2683">
                  <c:v>44622.290023148147</c:v>
                </c:pt>
                <c:pt idx="2684">
                  <c:v>44622.290752314817</c:v>
                </c:pt>
                <c:pt idx="2685">
                  <c:v>44622.291481481479</c:v>
                </c:pt>
                <c:pt idx="2686">
                  <c:v>44622.292199074072</c:v>
                </c:pt>
                <c:pt idx="2687">
                  <c:v>44622.292928240742</c:v>
                </c:pt>
                <c:pt idx="2688">
                  <c:v>44622.293657407405</c:v>
                </c:pt>
                <c:pt idx="2689">
                  <c:v>44622.294432870367</c:v>
                </c:pt>
                <c:pt idx="2690">
                  <c:v>44622.29515046296</c:v>
                </c:pt>
                <c:pt idx="2691">
                  <c:v>44622.29587962963</c:v>
                </c:pt>
                <c:pt idx="2692">
                  <c:v>44622.2966087963</c:v>
                </c:pt>
                <c:pt idx="2693">
                  <c:v>44622.297326388885</c:v>
                </c:pt>
                <c:pt idx="2694">
                  <c:v>44622.298055555555</c:v>
                </c:pt>
                <c:pt idx="2695">
                  <c:v>44622.298773148148</c:v>
                </c:pt>
                <c:pt idx="2696">
                  <c:v>44622.299502314818</c:v>
                </c:pt>
                <c:pt idx="2697">
                  <c:v>44622.30023148148</c:v>
                </c:pt>
                <c:pt idx="2698">
                  <c:v>44622.300949074073</c:v>
                </c:pt>
                <c:pt idx="2699">
                  <c:v>44622.301678240743</c:v>
                </c:pt>
                <c:pt idx="2700">
                  <c:v>44622.302453703705</c:v>
                </c:pt>
                <c:pt idx="2701">
                  <c:v>44622.303182870368</c:v>
                </c:pt>
                <c:pt idx="2702">
                  <c:v>44622.303900462961</c:v>
                </c:pt>
                <c:pt idx="2703">
                  <c:v>44622.304629629631</c:v>
                </c:pt>
                <c:pt idx="2704">
                  <c:v>44622.305358796293</c:v>
                </c:pt>
                <c:pt idx="2705">
                  <c:v>44622.306076388886</c:v>
                </c:pt>
                <c:pt idx="2706">
                  <c:v>44622.306851851848</c:v>
                </c:pt>
                <c:pt idx="2707">
                  <c:v>44622.307581018518</c:v>
                </c:pt>
                <c:pt idx="2708">
                  <c:v>44622.308310185188</c:v>
                </c:pt>
                <c:pt idx="2709">
                  <c:v>44622.309027777781</c:v>
                </c:pt>
                <c:pt idx="2710">
                  <c:v>44622.309756944444</c:v>
                </c:pt>
                <c:pt idx="2711">
                  <c:v>44622.310486111113</c:v>
                </c:pt>
                <c:pt idx="2712">
                  <c:v>44622.311249999999</c:v>
                </c:pt>
                <c:pt idx="2713">
                  <c:v>44622.311979166669</c:v>
                </c:pt>
                <c:pt idx="2714">
                  <c:v>44622.312708333331</c:v>
                </c:pt>
                <c:pt idx="2715">
                  <c:v>44622.313425925924</c:v>
                </c:pt>
                <c:pt idx="2716">
                  <c:v>44622.314155092594</c:v>
                </c:pt>
                <c:pt idx="2717">
                  <c:v>44622.314884259256</c:v>
                </c:pt>
                <c:pt idx="2718">
                  <c:v>44622.315659722219</c:v>
                </c:pt>
                <c:pt idx="2719">
                  <c:v>44622.316377314812</c:v>
                </c:pt>
                <c:pt idx="2720">
                  <c:v>44622.317106481481</c:v>
                </c:pt>
                <c:pt idx="2721">
                  <c:v>44622.317835648151</c:v>
                </c:pt>
                <c:pt idx="2722">
                  <c:v>44622.318553240744</c:v>
                </c:pt>
                <c:pt idx="2723">
                  <c:v>44622.319282407407</c:v>
                </c:pt>
                <c:pt idx="2724">
                  <c:v>44622.320057870369</c:v>
                </c:pt>
                <c:pt idx="2725">
                  <c:v>44622.320775462962</c:v>
                </c:pt>
                <c:pt idx="2726">
                  <c:v>44622.321504629632</c:v>
                </c:pt>
                <c:pt idx="2727">
                  <c:v>44622.322233796294</c:v>
                </c:pt>
                <c:pt idx="2728">
                  <c:v>44622.322951388887</c:v>
                </c:pt>
                <c:pt idx="2729">
                  <c:v>44622.323680555557</c:v>
                </c:pt>
                <c:pt idx="2730">
                  <c:v>44622.32440972222</c:v>
                </c:pt>
                <c:pt idx="2731">
                  <c:v>44622.325127314813</c:v>
                </c:pt>
                <c:pt idx="2732">
                  <c:v>44622.325856481482</c:v>
                </c:pt>
                <c:pt idx="2733">
                  <c:v>44622.326585648145</c:v>
                </c:pt>
                <c:pt idx="2734">
                  <c:v>44622.327303240738</c:v>
                </c:pt>
                <c:pt idx="2735">
                  <c:v>44622.3280787037</c:v>
                </c:pt>
                <c:pt idx="2736">
                  <c:v>44622.32880787037</c:v>
                </c:pt>
                <c:pt idx="2737">
                  <c:v>44622.32953703704</c:v>
                </c:pt>
                <c:pt idx="2738">
                  <c:v>44622.330254629633</c:v>
                </c:pt>
                <c:pt idx="2739">
                  <c:v>44622.330983796295</c:v>
                </c:pt>
                <c:pt idx="2740">
                  <c:v>44622.331712962965</c:v>
                </c:pt>
                <c:pt idx="2741">
                  <c:v>44622.332488425927</c:v>
                </c:pt>
                <c:pt idx="2742">
                  <c:v>44622.33320601852</c:v>
                </c:pt>
                <c:pt idx="2743">
                  <c:v>44622.333935185183</c:v>
                </c:pt>
                <c:pt idx="2744">
                  <c:v>44622.334652777776</c:v>
                </c:pt>
                <c:pt idx="2745">
                  <c:v>44622.335381944446</c:v>
                </c:pt>
                <c:pt idx="2746">
                  <c:v>44622.336111111108</c:v>
                </c:pt>
                <c:pt idx="2747">
                  <c:v>44622.336828703701</c:v>
                </c:pt>
                <c:pt idx="2748">
                  <c:v>44622.337557870371</c:v>
                </c:pt>
                <c:pt idx="2749">
                  <c:v>44622.338287037041</c:v>
                </c:pt>
                <c:pt idx="2750">
                  <c:v>44622.339004629626</c:v>
                </c:pt>
                <c:pt idx="2751">
                  <c:v>44622.339733796296</c:v>
                </c:pt>
                <c:pt idx="2752">
                  <c:v>44622.340462962966</c:v>
                </c:pt>
                <c:pt idx="2753">
                  <c:v>44622.341180555559</c:v>
                </c:pt>
                <c:pt idx="2754">
                  <c:v>44622.341909722221</c:v>
                </c:pt>
                <c:pt idx="2755">
                  <c:v>44622.342638888891</c:v>
                </c:pt>
                <c:pt idx="2756">
                  <c:v>44622.343356481484</c:v>
                </c:pt>
                <c:pt idx="2757">
                  <c:v>44622.344131944446</c:v>
                </c:pt>
                <c:pt idx="2758">
                  <c:v>44622.344861111109</c:v>
                </c:pt>
                <c:pt idx="2759">
                  <c:v>44622.345590277779</c:v>
                </c:pt>
                <c:pt idx="2760">
                  <c:v>44622.346307870372</c:v>
                </c:pt>
                <c:pt idx="2761">
                  <c:v>44622.347037037034</c:v>
                </c:pt>
                <c:pt idx="2762">
                  <c:v>44622.347766203704</c:v>
                </c:pt>
                <c:pt idx="2763">
                  <c:v>44622.348541666666</c:v>
                </c:pt>
                <c:pt idx="2764">
                  <c:v>44622.349259259259</c:v>
                </c:pt>
                <c:pt idx="2765">
                  <c:v>44622.349988425929</c:v>
                </c:pt>
                <c:pt idx="2766">
                  <c:v>44622.350717592592</c:v>
                </c:pt>
                <c:pt idx="2767">
                  <c:v>44622.351435185185</c:v>
                </c:pt>
                <c:pt idx="2768">
                  <c:v>44622.352164351854</c:v>
                </c:pt>
                <c:pt idx="2769">
                  <c:v>44622.352939814817</c:v>
                </c:pt>
                <c:pt idx="2770">
                  <c:v>44622.353668981479</c:v>
                </c:pt>
                <c:pt idx="2771">
                  <c:v>44622.354386574072</c:v>
                </c:pt>
                <c:pt idx="2772">
                  <c:v>44622.355115740742</c:v>
                </c:pt>
                <c:pt idx="2773">
                  <c:v>44622.355844907404</c:v>
                </c:pt>
                <c:pt idx="2774">
                  <c:v>44622.356562499997</c:v>
                </c:pt>
                <c:pt idx="2775">
                  <c:v>44622.35733796296</c:v>
                </c:pt>
                <c:pt idx="2776">
                  <c:v>44622.358067129629</c:v>
                </c:pt>
                <c:pt idx="2777">
                  <c:v>44622.358784722222</c:v>
                </c:pt>
                <c:pt idx="2778">
                  <c:v>44622.359513888892</c:v>
                </c:pt>
                <c:pt idx="2779">
                  <c:v>44622.360243055555</c:v>
                </c:pt>
                <c:pt idx="2780">
                  <c:v>44622.360960648148</c:v>
                </c:pt>
                <c:pt idx="2781">
                  <c:v>44622.36173611111</c:v>
                </c:pt>
                <c:pt idx="2782">
                  <c:v>44622.36246527778</c:v>
                </c:pt>
                <c:pt idx="2783">
                  <c:v>44622.363182870373</c:v>
                </c:pt>
                <c:pt idx="2784">
                  <c:v>44622.363912037035</c:v>
                </c:pt>
                <c:pt idx="2785">
                  <c:v>44622.364641203705</c:v>
                </c:pt>
                <c:pt idx="2786">
                  <c:v>44622.365358796298</c:v>
                </c:pt>
                <c:pt idx="2787">
                  <c:v>44622.366087962961</c:v>
                </c:pt>
                <c:pt idx="2788">
                  <c:v>44622.36681712963</c:v>
                </c:pt>
                <c:pt idx="2789">
                  <c:v>44622.367534722223</c:v>
                </c:pt>
                <c:pt idx="2790">
                  <c:v>44622.368263888886</c:v>
                </c:pt>
                <c:pt idx="2791">
                  <c:v>44622.368993055556</c:v>
                </c:pt>
                <c:pt idx="2792">
                  <c:v>44622.369710648149</c:v>
                </c:pt>
                <c:pt idx="2793">
                  <c:v>44622.370439814818</c:v>
                </c:pt>
                <c:pt idx="2794">
                  <c:v>44622.371168981481</c:v>
                </c:pt>
                <c:pt idx="2795">
                  <c:v>44622.371886574074</c:v>
                </c:pt>
                <c:pt idx="2796">
                  <c:v>44622.372615740744</c:v>
                </c:pt>
                <c:pt idx="2797">
                  <c:v>44622.373391203706</c:v>
                </c:pt>
                <c:pt idx="2798">
                  <c:v>44622.374120370368</c:v>
                </c:pt>
                <c:pt idx="2799">
                  <c:v>44622.374849537038</c:v>
                </c:pt>
                <c:pt idx="2800">
                  <c:v>44622.375567129631</c:v>
                </c:pt>
                <c:pt idx="2801">
                  <c:v>44622.376296296294</c:v>
                </c:pt>
                <c:pt idx="2802">
                  <c:v>44622.377013888887</c:v>
                </c:pt>
                <c:pt idx="2803">
                  <c:v>44622.377743055556</c:v>
                </c:pt>
                <c:pt idx="2804">
                  <c:v>44622.378472222219</c:v>
                </c:pt>
                <c:pt idx="2805">
                  <c:v>44622.379189814812</c:v>
                </c:pt>
                <c:pt idx="2806">
                  <c:v>44622.379918981482</c:v>
                </c:pt>
                <c:pt idx="2807">
                  <c:v>44622.380648148152</c:v>
                </c:pt>
                <c:pt idx="2808">
                  <c:v>44622.381423611114</c:v>
                </c:pt>
                <c:pt idx="2809">
                  <c:v>44622.382141203707</c:v>
                </c:pt>
                <c:pt idx="2810">
                  <c:v>44622.382870370369</c:v>
                </c:pt>
                <c:pt idx="2811">
                  <c:v>44622.383599537039</c:v>
                </c:pt>
                <c:pt idx="2812">
                  <c:v>44622.384317129632</c:v>
                </c:pt>
                <c:pt idx="2813">
                  <c:v>44622.385046296295</c:v>
                </c:pt>
                <c:pt idx="2814">
                  <c:v>44622.385775462964</c:v>
                </c:pt>
                <c:pt idx="2815">
                  <c:v>44622.386493055557</c:v>
                </c:pt>
                <c:pt idx="2816">
                  <c:v>44622.38722222222</c:v>
                </c:pt>
                <c:pt idx="2817">
                  <c:v>44622.38795138889</c:v>
                </c:pt>
                <c:pt idx="2818">
                  <c:v>44622.388668981483</c:v>
                </c:pt>
                <c:pt idx="2819">
                  <c:v>44622.389398148145</c:v>
                </c:pt>
                <c:pt idx="2820">
                  <c:v>44622.390115740738</c:v>
                </c:pt>
                <c:pt idx="2821">
                  <c:v>44622.390844907408</c:v>
                </c:pt>
                <c:pt idx="2822">
                  <c:v>44622.391574074078</c:v>
                </c:pt>
                <c:pt idx="2823">
                  <c:v>44622.392291666663</c:v>
                </c:pt>
                <c:pt idx="2824">
                  <c:v>44622.393078703702</c:v>
                </c:pt>
                <c:pt idx="2825">
                  <c:v>44622.393796296295</c:v>
                </c:pt>
                <c:pt idx="2826">
                  <c:v>44622.394525462965</c:v>
                </c:pt>
                <c:pt idx="2827">
                  <c:v>44622.395243055558</c:v>
                </c:pt>
                <c:pt idx="2828">
                  <c:v>44622.395972222221</c:v>
                </c:pt>
                <c:pt idx="2829">
                  <c:v>44622.396701388891</c:v>
                </c:pt>
                <c:pt idx="2830">
                  <c:v>44622.397476851853</c:v>
                </c:pt>
                <c:pt idx="2831">
                  <c:v>44622.398194444446</c:v>
                </c:pt>
                <c:pt idx="2832">
                  <c:v>44622.398923611108</c:v>
                </c:pt>
                <c:pt idx="2833">
                  <c:v>44622.399652777778</c:v>
                </c:pt>
                <c:pt idx="2834">
                  <c:v>44622.400370370371</c:v>
                </c:pt>
                <c:pt idx="2835">
                  <c:v>44622.401099537034</c:v>
                </c:pt>
                <c:pt idx="2836">
                  <c:v>44622.401875000003</c:v>
                </c:pt>
                <c:pt idx="2837">
                  <c:v>44622.402604166666</c:v>
                </c:pt>
                <c:pt idx="2838">
                  <c:v>44622.403321759259</c:v>
                </c:pt>
                <c:pt idx="2839">
                  <c:v>44622.404050925928</c:v>
                </c:pt>
                <c:pt idx="2840">
                  <c:v>44622.404780092591</c:v>
                </c:pt>
                <c:pt idx="2841">
                  <c:v>44622.405497685184</c:v>
                </c:pt>
                <c:pt idx="2842">
                  <c:v>44622.406226851854</c:v>
                </c:pt>
                <c:pt idx="2843">
                  <c:v>44622.406956018516</c:v>
                </c:pt>
                <c:pt idx="2844">
                  <c:v>44622.407673611109</c:v>
                </c:pt>
                <c:pt idx="2845">
                  <c:v>44622.408402777779</c:v>
                </c:pt>
                <c:pt idx="2846">
                  <c:v>44622.409131944441</c:v>
                </c:pt>
                <c:pt idx="2847">
                  <c:v>44622.409907407404</c:v>
                </c:pt>
                <c:pt idx="2848">
                  <c:v>44622.410624999997</c:v>
                </c:pt>
                <c:pt idx="2849">
                  <c:v>44622.411354166667</c:v>
                </c:pt>
                <c:pt idx="2850">
                  <c:v>44622.412083333336</c:v>
                </c:pt>
                <c:pt idx="2851">
                  <c:v>44622.412800925929</c:v>
                </c:pt>
                <c:pt idx="2852">
                  <c:v>44622.413530092592</c:v>
                </c:pt>
                <c:pt idx="2853">
                  <c:v>44622.414259259262</c:v>
                </c:pt>
                <c:pt idx="2854">
                  <c:v>44622.414976851855</c:v>
                </c:pt>
                <c:pt idx="2855">
                  <c:v>44622.415706018517</c:v>
                </c:pt>
                <c:pt idx="2856">
                  <c:v>44622.416435185187</c:v>
                </c:pt>
                <c:pt idx="2857">
                  <c:v>44622.41715277778</c:v>
                </c:pt>
                <c:pt idx="2858">
                  <c:v>44622.417881944442</c:v>
                </c:pt>
                <c:pt idx="2859">
                  <c:v>44622.418611111112</c:v>
                </c:pt>
                <c:pt idx="2860">
                  <c:v>44622.419328703705</c:v>
                </c:pt>
                <c:pt idx="2861">
                  <c:v>44622.420057870368</c:v>
                </c:pt>
                <c:pt idx="2862">
                  <c:v>44622.420787037037</c:v>
                </c:pt>
                <c:pt idx="2863">
                  <c:v>44622.42150462963</c:v>
                </c:pt>
                <c:pt idx="2864">
                  <c:v>44622.422233796293</c:v>
                </c:pt>
                <c:pt idx="2865">
                  <c:v>44622.422962962963</c:v>
                </c:pt>
                <c:pt idx="2866">
                  <c:v>44622.423680555556</c:v>
                </c:pt>
                <c:pt idx="2867">
                  <c:v>44622.424409722225</c:v>
                </c:pt>
                <c:pt idx="2868">
                  <c:v>44622.425138888888</c:v>
                </c:pt>
                <c:pt idx="2869">
                  <c:v>44622.425856481481</c:v>
                </c:pt>
                <c:pt idx="2870">
                  <c:v>44622.426585648151</c:v>
                </c:pt>
                <c:pt idx="2871">
                  <c:v>44622.427303240744</c:v>
                </c:pt>
                <c:pt idx="2872">
                  <c:v>44622.428032407406</c:v>
                </c:pt>
                <c:pt idx="2873">
                  <c:v>44622.428761574076</c:v>
                </c:pt>
                <c:pt idx="2874">
                  <c:v>44622.429479166669</c:v>
                </c:pt>
                <c:pt idx="2875">
                  <c:v>44622.430208333331</c:v>
                </c:pt>
                <c:pt idx="2876">
                  <c:v>44622.430937500001</c:v>
                </c:pt>
                <c:pt idx="2877">
                  <c:v>44622.431655092594</c:v>
                </c:pt>
                <c:pt idx="2878">
                  <c:v>44622.432384259257</c:v>
                </c:pt>
                <c:pt idx="2879">
                  <c:v>44622.433113425926</c:v>
                </c:pt>
                <c:pt idx="2880">
                  <c:v>44622.433831018519</c:v>
                </c:pt>
                <c:pt idx="2881">
                  <c:v>44622.434560185182</c:v>
                </c:pt>
                <c:pt idx="2882">
                  <c:v>44622.435289351852</c:v>
                </c:pt>
                <c:pt idx="2883">
                  <c:v>44622.436006944445</c:v>
                </c:pt>
                <c:pt idx="2884">
                  <c:v>44622.436736111114</c:v>
                </c:pt>
                <c:pt idx="2885">
                  <c:v>44622.437465277777</c:v>
                </c:pt>
                <c:pt idx="2886">
                  <c:v>44622.43818287037</c:v>
                </c:pt>
                <c:pt idx="2887">
                  <c:v>44622.43891203704</c:v>
                </c:pt>
                <c:pt idx="2888">
                  <c:v>44622.439641203702</c:v>
                </c:pt>
                <c:pt idx="2889">
                  <c:v>44622.440370370372</c:v>
                </c:pt>
                <c:pt idx="2890">
                  <c:v>44622.441087962965</c:v>
                </c:pt>
                <c:pt idx="2891">
                  <c:v>44622.441817129627</c:v>
                </c:pt>
                <c:pt idx="2892">
                  <c:v>44622.442546296297</c:v>
                </c:pt>
                <c:pt idx="2893">
                  <c:v>44622.44332175926</c:v>
                </c:pt>
                <c:pt idx="2894">
                  <c:v>44622.444039351853</c:v>
                </c:pt>
                <c:pt idx="2895">
                  <c:v>44622.444768518515</c:v>
                </c:pt>
                <c:pt idx="2896">
                  <c:v>44622.445497685185</c:v>
                </c:pt>
                <c:pt idx="2897">
                  <c:v>44622.446215277778</c:v>
                </c:pt>
                <c:pt idx="2898">
                  <c:v>44622.446944444448</c:v>
                </c:pt>
                <c:pt idx="2899">
                  <c:v>44622.44767361111</c:v>
                </c:pt>
                <c:pt idx="2900">
                  <c:v>44622.448391203703</c:v>
                </c:pt>
                <c:pt idx="2901">
                  <c:v>44622.449120370373</c:v>
                </c:pt>
                <c:pt idx="2902">
                  <c:v>44622.449849537035</c:v>
                </c:pt>
                <c:pt idx="2903">
                  <c:v>44622.450567129628</c:v>
                </c:pt>
                <c:pt idx="2904">
                  <c:v>44622.451296296298</c:v>
                </c:pt>
                <c:pt idx="2905">
                  <c:v>44622.452025462961</c:v>
                </c:pt>
                <c:pt idx="2906">
                  <c:v>44622.452743055554</c:v>
                </c:pt>
                <c:pt idx="2907">
                  <c:v>44622.453472222223</c:v>
                </c:pt>
                <c:pt idx="2908">
                  <c:v>44622.454201388886</c:v>
                </c:pt>
                <c:pt idx="2909">
                  <c:v>44622.454918981479</c:v>
                </c:pt>
                <c:pt idx="2910">
                  <c:v>44622.455648148149</c:v>
                </c:pt>
                <c:pt idx="2911">
                  <c:v>44622.456377314818</c:v>
                </c:pt>
                <c:pt idx="2912">
                  <c:v>44622.457094907404</c:v>
                </c:pt>
                <c:pt idx="2913">
                  <c:v>44622.457824074074</c:v>
                </c:pt>
                <c:pt idx="2914">
                  <c:v>44622.458599537036</c:v>
                </c:pt>
                <c:pt idx="2915">
                  <c:v>44622.459328703706</c:v>
                </c:pt>
                <c:pt idx="2916">
                  <c:v>44622.460057870368</c:v>
                </c:pt>
                <c:pt idx="2917">
                  <c:v>44622.460775462961</c:v>
                </c:pt>
                <c:pt idx="2918">
                  <c:v>44622.461504629631</c:v>
                </c:pt>
                <c:pt idx="2919">
                  <c:v>44622.462233796294</c:v>
                </c:pt>
                <c:pt idx="2920">
                  <c:v>44622.462951388887</c:v>
                </c:pt>
                <c:pt idx="2921">
                  <c:v>44622.463680555556</c:v>
                </c:pt>
                <c:pt idx="2922">
                  <c:v>44622.464409722219</c:v>
                </c:pt>
                <c:pt idx="2923">
                  <c:v>44622.465127314812</c:v>
                </c:pt>
                <c:pt idx="2924">
                  <c:v>44622.465856481482</c:v>
                </c:pt>
                <c:pt idx="2925">
                  <c:v>44622.466631944444</c:v>
                </c:pt>
                <c:pt idx="2926">
                  <c:v>44622.467361111114</c:v>
                </c:pt>
                <c:pt idx="2927">
                  <c:v>44622.468078703707</c:v>
                </c:pt>
                <c:pt idx="2928">
                  <c:v>44622.468807870369</c:v>
                </c:pt>
                <c:pt idx="2929">
                  <c:v>44622.469537037039</c:v>
                </c:pt>
                <c:pt idx="2930">
                  <c:v>44622.470254629632</c:v>
                </c:pt>
                <c:pt idx="2931">
                  <c:v>44622.470983796295</c:v>
                </c:pt>
                <c:pt idx="2932">
                  <c:v>44622.471712962964</c:v>
                </c:pt>
                <c:pt idx="2933">
                  <c:v>44622.472430555557</c:v>
                </c:pt>
                <c:pt idx="2934">
                  <c:v>44622.47315972222</c:v>
                </c:pt>
                <c:pt idx="2935">
                  <c:v>44622.47388888889</c:v>
                </c:pt>
                <c:pt idx="2936">
                  <c:v>44622.474664351852</c:v>
                </c:pt>
                <c:pt idx="2937">
                  <c:v>44622.475393518522</c:v>
                </c:pt>
                <c:pt idx="2938">
                  <c:v>44622.476111111115</c:v>
                </c:pt>
                <c:pt idx="2939">
                  <c:v>44622.476840277777</c:v>
                </c:pt>
                <c:pt idx="2940">
                  <c:v>44622.477569444447</c:v>
                </c:pt>
                <c:pt idx="2941">
                  <c:v>44622.47828703704</c:v>
                </c:pt>
                <c:pt idx="2942">
                  <c:v>44622.479062500002</c:v>
                </c:pt>
                <c:pt idx="2943">
                  <c:v>44622.479791666665</c:v>
                </c:pt>
                <c:pt idx="2944">
                  <c:v>44622.480520833335</c:v>
                </c:pt>
                <c:pt idx="2945">
                  <c:v>44622.481238425928</c:v>
                </c:pt>
                <c:pt idx="2946">
                  <c:v>44622.48196759259</c:v>
                </c:pt>
                <c:pt idx="2947">
                  <c:v>44622.48269675926</c:v>
                </c:pt>
                <c:pt idx="2948">
                  <c:v>44622.483414351853</c:v>
                </c:pt>
                <c:pt idx="2949">
                  <c:v>44622.484143518515</c:v>
                </c:pt>
                <c:pt idx="2950">
                  <c:v>44622.484872685185</c:v>
                </c:pt>
                <c:pt idx="2951">
                  <c:v>44622.485590277778</c:v>
                </c:pt>
                <c:pt idx="2952">
                  <c:v>44622.486319444448</c:v>
                </c:pt>
                <c:pt idx="2953">
                  <c:v>44622.48704861111</c:v>
                </c:pt>
                <c:pt idx="2954">
                  <c:v>44622.487766203703</c:v>
                </c:pt>
                <c:pt idx="2955">
                  <c:v>44622.488495370373</c:v>
                </c:pt>
                <c:pt idx="2956">
                  <c:v>44622.489224537036</c:v>
                </c:pt>
                <c:pt idx="2957">
                  <c:v>44622.489942129629</c:v>
                </c:pt>
                <c:pt idx="2958">
                  <c:v>44622.490671296298</c:v>
                </c:pt>
                <c:pt idx="2959">
                  <c:v>44622.491400462961</c:v>
                </c:pt>
                <c:pt idx="2960">
                  <c:v>44622.492118055554</c:v>
                </c:pt>
                <c:pt idx="2961">
                  <c:v>44622.492847222224</c:v>
                </c:pt>
                <c:pt idx="2962">
                  <c:v>44622.493576388886</c:v>
                </c:pt>
                <c:pt idx="2963">
                  <c:v>44622.494351851848</c:v>
                </c:pt>
                <c:pt idx="2964">
                  <c:v>44622.495081018518</c:v>
                </c:pt>
                <c:pt idx="2965">
                  <c:v>44622.495798611111</c:v>
                </c:pt>
                <c:pt idx="2966">
                  <c:v>44622.496527777781</c:v>
                </c:pt>
                <c:pt idx="2967">
                  <c:v>44622.497256944444</c:v>
                </c:pt>
                <c:pt idx="2968">
                  <c:v>44622.497974537036</c:v>
                </c:pt>
                <c:pt idx="2969">
                  <c:v>44622.498703703706</c:v>
                </c:pt>
                <c:pt idx="2970">
                  <c:v>44622.499432870369</c:v>
                </c:pt>
                <c:pt idx="2971">
                  <c:v>44622.500150462962</c:v>
                </c:pt>
                <c:pt idx="2972">
                  <c:v>44622.500879629632</c:v>
                </c:pt>
                <c:pt idx="2973">
                  <c:v>44622.501608796294</c:v>
                </c:pt>
                <c:pt idx="2974">
                  <c:v>44622.502326388887</c:v>
                </c:pt>
                <c:pt idx="2975">
                  <c:v>44622.503055555557</c:v>
                </c:pt>
                <c:pt idx="2976">
                  <c:v>44622.50377314815</c:v>
                </c:pt>
                <c:pt idx="2977">
                  <c:v>44622.504502314812</c:v>
                </c:pt>
                <c:pt idx="2978">
                  <c:v>44622.505231481482</c:v>
                </c:pt>
                <c:pt idx="2979">
                  <c:v>44622.505960648145</c:v>
                </c:pt>
                <c:pt idx="2980">
                  <c:v>44622.506678240738</c:v>
                </c:pt>
                <c:pt idx="2981">
                  <c:v>44622.507407407407</c:v>
                </c:pt>
                <c:pt idx="2982">
                  <c:v>44622.508136574077</c:v>
                </c:pt>
                <c:pt idx="2983">
                  <c:v>44622.50885416667</c:v>
                </c:pt>
                <c:pt idx="2984">
                  <c:v>44622.509583333333</c:v>
                </c:pt>
                <c:pt idx="2985">
                  <c:v>44622.510312500002</c:v>
                </c:pt>
                <c:pt idx="2986">
                  <c:v>44622.511030092595</c:v>
                </c:pt>
                <c:pt idx="2987">
                  <c:v>44622.511759259258</c:v>
                </c:pt>
                <c:pt idx="2988">
                  <c:v>44622.512488425928</c:v>
                </c:pt>
                <c:pt idx="2989">
                  <c:v>44622.513206018521</c:v>
                </c:pt>
                <c:pt idx="2990">
                  <c:v>44622.513935185183</c:v>
                </c:pt>
                <c:pt idx="2991">
                  <c:v>44622.514664351853</c:v>
                </c:pt>
                <c:pt idx="2992">
                  <c:v>44622.515393518515</c:v>
                </c:pt>
                <c:pt idx="2993">
                  <c:v>44622.516111111108</c:v>
                </c:pt>
                <c:pt idx="2994">
                  <c:v>44622.516840277778</c:v>
                </c:pt>
                <c:pt idx="2995">
                  <c:v>44622.517569444448</c:v>
                </c:pt>
                <c:pt idx="2996">
                  <c:v>44622.518287037034</c:v>
                </c:pt>
                <c:pt idx="2997">
                  <c:v>44622.519016203703</c:v>
                </c:pt>
                <c:pt idx="2998">
                  <c:v>44622.519745370373</c:v>
                </c:pt>
                <c:pt idx="2999">
                  <c:v>44622.520462962966</c:v>
                </c:pt>
                <c:pt idx="3000">
                  <c:v>44622.521192129629</c:v>
                </c:pt>
                <c:pt idx="3001">
                  <c:v>44622.521909722222</c:v>
                </c:pt>
                <c:pt idx="3002">
                  <c:v>44622.522638888891</c:v>
                </c:pt>
                <c:pt idx="3003">
                  <c:v>44622.523368055554</c:v>
                </c:pt>
                <c:pt idx="3004">
                  <c:v>44622.524143518516</c:v>
                </c:pt>
                <c:pt idx="3005">
                  <c:v>44622.524872685186</c:v>
                </c:pt>
                <c:pt idx="3006">
                  <c:v>44622.525590277779</c:v>
                </c:pt>
                <c:pt idx="3007">
                  <c:v>44622.526319444441</c:v>
                </c:pt>
                <c:pt idx="3008">
                  <c:v>44622.527048611111</c:v>
                </c:pt>
                <c:pt idx="3009">
                  <c:v>44622.527766203704</c:v>
                </c:pt>
                <c:pt idx="3010">
                  <c:v>44622.528495370374</c:v>
                </c:pt>
                <c:pt idx="3011">
                  <c:v>44622.52921296296</c:v>
                </c:pt>
                <c:pt idx="3012">
                  <c:v>44622.529942129629</c:v>
                </c:pt>
                <c:pt idx="3013">
                  <c:v>44622.530671296299</c:v>
                </c:pt>
                <c:pt idx="3014">
                  <c:v>44622.531400462962</c:v>
                </c:pt>
                <c:pt idx="3015">
                  <c:v>44622.532175925924</c:v>
                </c:pt>
                <c:pt idx="3016">
                  <c:v>44622.532893518517</c:v>
                </c:pt>
                <c:pt idx="3017">
                  <c:v>44622.533622685187</c:v>
                </c:pt>
                <c:pt idx="3018">
                  <c:v>44622.534351851849</c:v>
                </c:pt>
                <c:pt idx="3019">
                  <c:v>44622.535069444442</c:v>
                </c:pt>
                <c:pt idx="3020">
                  <c:v>44622.535798611112</c:v>
                </c:pt>
                <c:pt idx="3021">
                  <c:v>44622.536527777775</c:v>
                </c:pt>
                <c:pt idx="3022">
                  <c:v>44622.537245370368</c:v>
                </c:pt>
                <c:pt idx="3023">
                  <c:v>44622.537974537037</c:v>
                </c:pt>
                <c:pt idx="3024">
                  <c:v>44622.538703703707</c:v>
                </c:pt>
                <c:pt idx="3025">
                  <c:v>44622.539421296293</c:v>
                </c:pt>
                <c:pt idx="3026">
                  <c:v>44622.540150462963</c:v>
                </c:pt>
                <c:pt idx="3027">
                  <c:v>44622.540879629632</c:v>
                </c:pt>
                <c:pt idx="3028">
                  <c:v>44622.541597222225</c:v>
                </c:pt>
                <c:pt idx="3029">
                  <c:v>44622.542326388888</c:v>
                </c:pt>
                <c:pt idx="3030">
                  <c:v>44622.543055555558</c:v>
                </c:pt>
                <c:pt idx="3031">
                  <c:v>44622.54378472222</c:v>
                </c:pt>
                <c:pt idx="3032">
                  <c:v>44622.544502314813</c:v>
                </c:pt>
                <c:pt idx="3033">
                  <c:v>44622.545231481483</c:v>
                </c:pt>
                <c:pt idx="3034">
                  <c:v>44622.545949074076</c:v>
                </c:pt>
                <c:pt idx="3035">
                  <c:v>44622.546678240738</c:v>
                </c:pt>
                <c:pt idx="3036">
                  <c:v>44622.547453703701</c:v>
                </c:pt>
                <c:pt idx="3037">
                  <c:v>44622.548171296294</c:v>
                </c:pt>
                <c:pt idx="3038">
                  <c:v>44622.548900462964</c:v>
                </c:pt>
                <c:pt idx="3039">
                  <c:v>44622.549629629626</c:v>
                </c:pt>
                <c:pt idx="3040">
                  <c:v>44622.550347222219</c:v>
                </c:pt>
                <c:pt idx="3041">
                  <c:v>44622.551076388889</c:v>
                </c:pt>
                <c:pt idx="3042">
                  <c:v>44622.551805555559</c:v>
                </c:pt>
                <c:pt idx="3043">
                  <c:v>44622.552534722221</c:v>
                </c:pt>
                <c:pt idx="3044">
                  <c:v>44622.553252314814</c:v>
                </c:pt>
                <c:pt idx="3045">
                  <c:v>44622.553993055553</c:v>
                </c:pt>
                <c:pt idx="3046">
                  <c:v>44622.5547337963</c:v>
                </c:pt>
                <c:pt idx="3047">
                  <c:v>44622.555462962962</c:v>
                </c:pt>
                <c:pt idx="3048">
                  <c:v>44622.556180555555</c:v>
                </c:pt>
                <c:pt idx="3049">
                  <c:v>44622.556909722225</c:v>
                </c:pt>
                <c:pt idx="3050">
                  <c:v>44622.557638888888</c:v>
                </c:pt>
                <c:pt idx="3051">
                  <c:v>44622.558356481481</c:v>
                </c:pt>
                <c:pt idx="3052">
                  <c:v>44622.55908564815</c:v>
                </c:pt>
                <c:pt idx="3053">
                  <c:v>44622.559814814813</c:v>
                </c:pt>
                <c:pt idx="3054">
                  <c:v>44622.560532407406</c:v>
                </c:pt>
                <c:pt idx="3055">
                  <c:v>44622.561261574076</c:v>
                </c:pt>
                <c:pt idx="3056">
                  <c:v>44622.561990740738</c:v>
                </c:pt>
                <c:pt idx="3057">
                  <c:v>44622.562708333331</c:v>
                </c:pt>
                <c:pt idx="3058">
                  <c:v>44622.563437500001</c:v>
                </c:pt>
                <c:pt idx="3059">
                  <c:v>44622.564166666663</c:v>
                </c:pt>
                <c:pt idx="3060">
                  <c:v>44622.564884259256</c:v>
                </c:pt>
                <c:pt idx="3061">
                  <c:v>44622.565613425926</c:v>
                </c:pt>
                <c:pt idx="3062">
                  <c:v>44622.566342592596</c:v>
                </c:pt>
                <c:pt idx="3063">
                  <c:v>44622.567060185182</c:v>
                </c:pt>
                <c:pt idx="3064">
                  <c:v>44622.567789351851</c:v>
                </c:pt>
                <c:pt idx="3065">
                  <c:v>44622.568518518521</c:v>
                </c:pt>
                <c:pt idx="3066">
                  <c:v>44622.569247685184</c:v>
                </c:pt>
                <c:pt idx="3067">
                  <c:v>44622.569965277777</c:v>
                </c:pt>
                <c:pt idx="3068">
                  <c:v>44622.570694444446</c:v>
                </c:pt>
                <c:pt idx="3069">
                  <c:v>44622.571423611109</c:v>
                </c:pt>
                <c:pt idx="3070">
                  <c:v>44622.572141203702</c:v>
                </c:pt>
                <c:pt idx="3071">
                  <c:v>44622.572870370372</c:v>
                </c:pt>
                <c:pt idx="3072">
                  <c:v>44622.573599537034</c:v>
                </c:pt>
                <c:pt idx="3073">
                  <c:v>44622.574317129627</c:v>
                </c:pt>
                <c:pt idx="3074">
                  <c:v>44622.575046296297</c:v>
                </c:pt>
                <c:pt idx="3075">
                  <c:v>44622.575775462959</c:v>
                </c:pt>
                <c:pt idx="3076">
                  <c:v>44622.576493055552</c:v>
                </c:pt>
                <c:pt idx="3077">
                  <c:v>44622.577222222222</c:v>
                </c:pt>
                <c:pt idx="3078">
                  <c:v>44622.577951388892</c:v>
                </c:pt>
                <c:pt idx="3079">
                  <c:v>44622.578668981485</c:v>
                </c:pt>
                <c:pt idx="3080">
                  <c:v>44622.579398148147</c:v>
                </c:pt>
                <c:pt idx="3081">
                  <c:v>44622.580127314817</c:v>
                </c:pt>
                <c:pt idx="3082">
                  <c:v>44622.58084490741</c:v>
                </c:pt>
                <c:pt idx="3083">
                  <c:v>44622.581574074073</c:v>
                </c:pt>
                <c:pt idx="3084">
                  <c:v>44622.582291666666</c:v>
                </c:pt>
                <c:pt idx="3085">
                  <c:v>44622.583020833335</c:v>
                </c:pt>
                <c:pt idx="3086">
                  <c:v>44622.583749999998</c:v>
                </c:pt>
                <c:pt idx="3087">
                  <c:v>44622.584479166668</c:v>
                </c:pt>
                <c:pt idx="3088">
                  <c:v>44622.585196759261</c:v>
                </c:pt>
                <c:pt idx="3089">
                  <c:v>44622.585925925923</c:v>
                </c:pt>
                <c:pt idx="3090">
                  <c:v>44622.586655092593</c:v>
                </c:pt>
                <c:pt idx="3091">
                  <c:v>44622.587372685186</c:v>
                </c:pt>
                <c:pt idx="3092">
                  <c:v>44622.588101851848</c:v>
                </c:pt>
                <c:pt idx="3093">
                  <c:v>44622.588831018518</c:v>
                </c:pt>
                <c:pt idx="3094">
                  <c:v>44622.589548611111</c:v>
                </c:pt>
                <c:pt idx="3095">
                  <c:v>44622.590277777781</c:v>
                </c:pt>
                <c:pt idx="3096">
                  <c:v>44622.591006944444</c:v>
                </c:pt>
                <c:pt idx="3097">
                  <c:v>44622.591782407406</c:v>
                </c:pt>
                <c:pt idx="3098">
                  <c:v>44622.592499999999</c:v>
                </c:pt>
                <c:pt idx="3099">
                  <c:v>44622.593229166669</c:v>
                </c:pt>
                <c:pt idx="3100">
                  <c:v>44622.593958333331</c:v>
                </c:pt>
                <c:pt idx="3101">
                  <c:v>44622.594675925924</c:v>
                </c:pt>
                <c:pt idx="3102">
                  <c:v>44622.595405092594</c:v>
                </c:pt>
                <c:pt idx="3103">
                  <c:v>44622.596134259256</c:v>
                </c:pt>
                <c:pt idx="3104">
                  <c:v>44622.596851851849</c:v>
                </c:pt>
                <c:pt idx="3105">
                  <c:v>44622.597581018519</c:v>
                </c:pt>
                <c:pt idx="3106">
                  <c:v>44622.598310185182</c:v>
                </c:pt>
                <c:pt idx="3107">
                  <c:v>44622.599027777775</c:v>
                </c:pt>
                <c:pt idx="3108">
                  <c:v>44622.599756944444</c:v>
                </c:pt>
                <c:pt idx="3109">
                  <c:v>44622.600486111114</c:v>
                </c:pt>
                <c:pt idx="3110">
                  <c:v>44622.601203703707</c:v>
                </c:pt>
                <c:pt idx="3111">
                  <c:v>44622.60193287037</c:v>
                </c:pt>
                <c:pt idx="3112">
                  <c:v>44622.602662037039</c:v>
                </c:pt>
                <c:pt idx="3113">
                  <c:v>44622.603379629632</c:v>
                </c:pt>
                <c:pt idx="3114">
                  <c:v>44622.604108796295</c:v>
                </c:pt>
                <c:pt idx="3115">
                  <c:v>44622.604837962965</c:v>
                </c:pt>
                <c:pt idx="3116">
                  <c:v>44622.605567129627</c:v>
                </c:pt>
                <c:pt idx="3117">
                  <c:v>44622.60628472222</c:v>
                </c:pt>
                <c:pt idx="3118">
                  <c:v>44622.60701388889</c:v>
                </c:pt>
                <c:pt idx="3119">
                  <c:v>44622.607731481483</c:v>
                </c:pt>
                <c:pt idx="3120">
                  <c:v>44622.608460648145</c:v>
                </c:pt>
                <c:pt idx="3121">
                  <c:v>44622.609189814815</c:v>
                </c:pt>
                <c:pt idx="3122">
                  <c:v>44622.609907407408</c:v>
                </c:pt>
                <c:pt idx="3123">
                  <c:v>44622.610636574071</c:v>
                </c:pt>
                <c:pt idx="3124">
                  <c:v>44622.61136574074</c:v>
                </c:pt>
                <c:pt idx="3125">
                  <c:v>44622.61209490741</c:v>
                </c:pt>
                <c:pt idx="3126">
                  <c:v>44622.612812500003</c:v>
                </c:pt>
                <c:pt idx="3127">
                  <c:v>44622.613541666666</c:v>
                </c:pt>
                <c:pt idx="3128">
                  <c:v>44622.614270833335</c:v>
                </c:pt>
                <c:pt idx="3129">
                  <c:v>44622.614988425928</c:v>
                </c:pt>
                <c:pt idx="3130">
                  <c:v>44622.615717592591</c:v>
                </c:pt>
                <c:pt idx="3131">
                  <c:v>44622.616446759261</c:v>
                </c:pt>
                <c:pt idx="3132">
                  <c:v>44622.617164351854</c:v>
                </c:pt>
                <c:pt idx="3133">
                  <c:v>44622.617893518516</c:v>
                </c:pt>
                <c:pt idx="3134">
                  <c:v>44622.618622685186</c:v>
                </c:pt>
                <c:pt idx="3135">
                  <c:v>44622.619340277779</c:v>
                </c:pt>
                <c:pt idx="3136">
                  <c:v>44622.620069444441</c:v>
                </c:pt>
                <c:pt idx="3137">
                  <c:v>44622.620798611111</c:v>
                </c:pt>
                <c:pt idx="3138">
                  <c:v>44622.621574074074</c:v>
                </c:pt>
                <c:pt idx="3139">
                  <c:v>44622.622291666667</c:v>
                </c:pt>
                <c:pt idx="3140">
                  <c:v>44622.623020833336</c:v>
                </c:pt>
                <c:pt idx="3141">
                  <c:v>44622.623749999999</c:v>
                </c:pt>
                <c:pt idx="3142">
                  <c:v>44622.624467592592</c:v>
                </c:pt>
                <c:pt idx="3143">
                  <c:v>44622.625196759262</c:v>
                </c:pt>
                <c:pt idx="3144">
                  <c:v>44622.625925925924</c:v>
                </c:pt>
                <c:pt idx="3145">
                  <c:v>44622.626643518517</c:v>
                </c:pt>
                <c:pt idx="3146">
                  <c:v>44622.627372685187</c:v>
                </c:pt>
                <c:pt idx="3147">
                  <c:v>44622.628101851849</c:v>
                </c:pt>
                <c:pt idx="3148">
                  <c:v>44622.628819444442</c:v>
                </c:pt>
                <c:pt idx="3149">
                  <c:v>44622.629606481481</c:v>
                </c:pt>
                <c:pt idx="3150">
                  <c:v>44622.630324074074</c:v>
                </c:pt>
                <c:pt idx="3151">
                  <c:v>44622.631053240744</c:v>
                </c:pt>
                <c:pt idx="3152">
                  <c:v>44622.631782407407</c:v>
                </c:pt>
                <c:pt idx="3153">
                  <c:v>44622.6325</c:v>
                </c:pt>
                <c:pt idx="3154">
                  <c:v>44622.633229166669</c:v>
                </c:pt>
                <c:pt idx="3155">
                  <c:v>44622.633946759262</c:v>
                </c:pt>
                <c:pt idx="3156">
                  <c:v>44622.634675925925</c:v>
                </c:pt>
                <c:pt idx="3157">
                  <c:v>44622.635405092595</c:v>
                </c:pt>
                <c:pt idx="3158">
                  <c:v>44622.636122685188</c:v>
                </c:pt>
                <c:pt idx="3159">
                  <c:v>44622.63685185185</c:v>
                </c:pt>
                <c:pt idx="3160">
                  <c:v>44622.63758101852</c:v>
                </c:pt>
                <c:pt idx="3161">
                  <c:v>44622.638298611113</c:v>
                </c:pt>
                <c:pt idx="3162">
                  <c:v>44622.639027777775</c:v>
                </c:pt>
                <c:pt idx="3163">
                  <c:v>44622.639756944445</c:v>
                </c:pt>
                <c:pt idx="3164">
                  <c:v>44622.640474537038</c:v>
                </c:pt>
                <c:pt idx="3165">
                  <c:v>44622.641261574077</c:v>
                </c:pt>
                <c:pt idx="3166">
                  <c:v>44622.641979166663</c:v>
                </c:pt>
                <c:pt idx="3167">
                  <c:v>44622.642708333333</c:v>
                </c:pt>
                <c:pt idx="3168">
                  <c:v>44622.643437500003</c:v>
                </c:pt>
                <c:pt idx="3169">
                  <c:v>44622.644155092596</c:v>
                </c:pt>
                <c:pt idx="3170">
                  <c:v>44622.644884259258</c:v>
                </c:pt>
                <c:pt idx="3171">
                  <c:v>44622.64565972222</c:v>
                </c:pt>
                <c:pt idx="3172">
                  <c:v>44622.64638888889</c:v>
                </c:pt>
                <c:pt idx="3173">
                  <c:v>44622.647106481483</c:v>
                </c:pt>
                <c:pt idx="3174">
                  <c:v>44622.647835648146</c:v>
                </c:pt>
                <c:pt idx="3175">
                  <c:v>44622.648564814815</c:v>
                </c:pt>
                <c:pt idx="3176">
                  <c:v>44622.649293981478</c:v>
                </c:pt>
                <c:pt idx="3177">
                  <c:v>44622.650011574071</c:v>
                </c:pt>
                <c:pt idx="3178">
                  <c:v>44622.650740740741</c:v>
                </c:pt>
                <c:pt idx="3179">
                  <c:v>44622.651458333334</c:v>
                </c:pt>
                <c:pt idx="3180">
                  <c:v>44622.652187500003</c:v>
                </c:pt>
                <c:pt idx="3181">
                  <c:v>44622.652916666666</c:v>
                </c:pt>
                <c:pt idx="3182">
                  <c:v>44622.653634259259</c:v>
                </c:pt>
                <c:pt idx="3183">
                  <c:v>44622.654363425929</c:v>
                </c:pt>
                <c:pt idx="3184">
                  <c:v>44622.655092592591</c:v>
                </c:pt>
                <c:pt idx="3185">
                  <c:v>44622.655810185184</c:v>
                </c:pt>
                <c:pt idx="3186">
                  <c:v>44622.656539351854</c:v>
                </c:pt>
                <c:pt idx="3187">
                  <c:v>44622.657268518517</c:v>
                </c:pt>
                <c:pt idx="3188">
                  <c:v>44622.657986111109</c:v>
                </c:pt>
                <c:pt idx="3189">
                  <c:v>44622.658715277779</c:v>
                </c:pt>
                <c:pt idx="3190">
                  <c:v>44622.659444444442</c:v>
                </c:pt>
                <c:pt idx="3191">
                  <c:v>44622.660162037035</c:v>
                </c:pt>
                <c:pt idx="3192">
                  <c:v>44622.660891203705</c:v>
                </c:pt>
                <c:pt idx="3193">
                  <c:v>44622.661620370367</c:v>
                </c:pt>
                <c:pt idx="3194">
                  <c:v>44622.66233796296</c:v>
                </c:pt>
                <c:pt idx="3195">
                  <c:v>44622.66306712963</c:v>
                </c:pt>
                <c:pt idx="3196">
                  <c:v>44622.6637962963</c:v>
                </c:pt>
                <c:pt idx="3197">
                  <c:v>44622.664571759262</c:v>
                </c:pt>
                <c:pt idx="3198">
                  <c:v>44622.665289351855</c:v>
                </c:pt>
                <c:pt idx="3199">
                  <c:v>44622.666018518517</c:v>
                </c:pt>
                <c:pt idx="3200">
                  <c:v>44622.666747685187</c:v>
                </c:pt>
                <c:pt idx="3201">
                  <c:v>44622.66746527778</c:v>
                </c:pt>
                <c:pt idx="3202">
                  <c:v>44622.668194444443</c:v>
                </c:pt>
                <c:pt idx="3203">
                  <c:v>44622.668923611112</c:v>
                </c:pt>
                <c:pt idx="3204">
                  <c:v>44622.669641203705</c:v>
                </c:pt>
                <c:pt idx="3205">
                  <c:v>44622.670370370368</c:v>
                </c:pt>
                <c:pt idx="3206">
                  <c:v>44622.671099537038</c:v>
                </c:pt>
                <c:pt idx="3207">
                  <c:v>44622.671817129631</c:v>
                </c:pt>
                <c:pt idx="3208">
                  <c:v>44622.672546296293</c:v>
                </c:pt>
                <c:pt idx="3209">
                  <c:v>44622.673275462963</c:v>
                </c:pt>
                <c:pt idx="3210">
                  <c:v>44622.673993055556</c:v>
                </c:pt>
                <c:pt idx="3211">
                  <c:v>44622.674722222226</c:v>
                </c:pt>
                <c:pt idx="3212">
                  <c:v>44622.675451388888</c:v>
                </c:pt>
                <c:pt idx="3213">
                  <c:v>44622.676168981481</c:v>
                </c:pt>
                <c:pt idx="3214">
                  <c:v>44622.676898148151</c:v>
                </c:pt>
                <c:pt idx="3215">
                  <c:v>44622.677627314813</c:v>
                </c:pt>
                <c:pt idx="3216">
                  <c:v>44622.678344907406</c:v>
                </c:pt>
                <c:pt idx="3217">
                  <c:v>44622.679074074076</c:v>
                </c:pt>
                <c:pt idx="3218">
                  <c:v>44622.679803240739</c:v>
                </c:pt>
                <c:pt idx="3219">
                  <c:v>44622.680520833332</c:v>
                </c:pt>
                <c:pt idx="3220">
                  <c:v>44622.681250000001</c:v>
                </c:pt>
                <c:pt idx="3221">
                  <c:v>44622.681979166664</c:v>
                </c:pt>
                <c:pt idx="3222">
                  <c:v>44622.682696759257</c:v>
                </c:pt>
                <c:pt idx="3223">
                  <c:v>44622.683425925927</c:v>
                </c:pt>
                <c:pt idx="3224">
                  <c:v>44622.684155092589</c:v>
                </c:pt>
                <c:pt idx="3225">
                  <c:v>44622.684872685182</c:v>
                </c:pt>
                <c:pt idx="3226">
                  <c:v>44622.685601851852</c:v>
                </c:pt>
                <c:pt idx="3227">
                  <c:v>44622.686331018522</c:v>
                </c:pt>
                <c:pt idx="3228">
                  <c:v>44622.687048611115</c:v>
                </c:pt>
                <c:pt idx="3229">
                  <c:v>44622.687777777777</c:v>
                </c:pt>
                <c:pt idx="3230">
                  <c:v>44622.68849537037</c:v>
                </c:pt>
                <c:pt idx="3231">
                  <c:v>44622.68922453704</c:v>
                </c:pt>
                <c:pt idx="3232">
                  <c:v>44622.689953703702</c:v>
                </c:pt>
                <c:pt idx="3233">
                  <c:v>44622.690671296295</c:v>
                </c:pt>
                <c:pt idx="3234">
                  <c:v>44622.691400462965</c:v>
                </c:pt>
                <c:pt idx="3235">
                  <c:v>44622.692129629628</c:v>
                </c:pt>
                <c:pt idx="3236">
                  <c:v>44622.692847222221</c:v>
                </c:pt>
                <c:pt idx="3237">
                  <c:v>44622.693576388891</c:v>
                </c:pt>
                <c:pt idx="3238">
                  <c:v>44622.694305555553</c:v>
                </c:pt>
                <c:pt idx="3239">
                  <c:v>44622.695023148146</c:v>
                </c:pt>
                <c:pt idx="3240">
                  <c:v>44622.695752314816</c:v>
                </c:pt>
                <c:pt idx="3241">
                  <c:v>44622.696481481478</c:v>
                </c:pt>
                <c:pt idx="3242">
                  <c:v>44622.697199074071</c:v>
                </c:pt>
                <c:pt idx="3243">
                  <c:v>44622.697928240741</c:v>
                </c:pt>
                <c:pt idx="3244">
                  <c:v>44622.698657407411</c:v>
                </c:pt>
                <c:pt idx="3245">
                  <c:v>44622.699374999997</c:v>
                </c:pt>
                <c:pt idx="3246">
                  <c:v>44622.700104166666</c:v>
                </c:pt>
                <c:pt idx="3247">
                  <c:v>44622.700833333336</c:v>
                </c:pt>
                <c:pt idx="3248">
                  <c:v>44622.701550925929</c:v>
                </c:pt>
                <c:pt idx="3249">
                  <c:v>44622.702280092592</c:v>
                </c:pt>
                <c:pt idx="3250">
                  <c:v>44622.703009259261</c:v>
                </c:pt>
                <c:pt idx="3251">
                  <c:v>44622.703726851854</c:v>
                </c:pt>
                <c:pt idx="3252">
                  <c:v>44622.704456018517</c:v>
                </c:pt>
                <c:pt idx="3253">
                  <c:v>44622.705185185187</c:v>
                </c:pt>
                <c:pt idx="3254">
                  <c:v>44622.70590277778</c:v>
                </c:pt>
                <c:pt idx="3255">
                  <c:v>44622.706631944442</c:v>
                </c:pt>
                <c:pt idx="3256">
                  <c:v>44622.707361111112</c:v>
                </c:pt>
                <c:pt idx="3257">
                  <c:v>44622.708078703705</c:v>
                </c:pt>
                <c:pt idx="3258">
                  <c:v>44622.708865740744</c:v>
                </c:pt>
                <c:pt idx="3259">
                  <c:v>44622.709594907406</c:v>
                </c:pt>
                <c:pt idx="3260">
                  <c:v>44622.710324074076</c:v>
                </c:pt>
                <c:pt idx="3261">
                  <c:v>44622.711041666669</c:v>
                </c:pt>
                <c:pt idx="3262">
                  <c:v>44622.711770833332</c:v>
                </c:pt>
                <c:pt idx="3263">
                  <c:v>44622.712488425925</c:v>
                </c:pt>
                <c:pt idx="3264">
                  <c:v>44622.713217592594</c:v>
                </c:pt>
                <c:pt idx="3265">
                  <c:v>44622.713946759257</c:v>
                </c:pt>
                <c:pt idx="3266">
                  <c:v>44622.71466435185</c:v>
                </c:pt>
                <c:pt idx="3267">
                  <c:v>44622.71539351852</c:v>
                </c:pt>
                <c:pt idx="3268">
                  <c:v>44622.716122685182</c:v>
                </c:pt>
                <c:pt idx="3269">
                  <c:v>44622.716898148145</c:v>
                </c:pt>
                <c:pt idx="3270">
                  <c:v>44622.717627314814</c:v>
                </c:pt>
                <c:pt idx="3271">
                  <c:v>44622.718344907407</c:v>
                </c:pt>
                <c:pt idx="3272">
                  <c:v>44622.719074074077</c:v>
                </c:pt>
                <c:pt idx="3273">
                  <c:v>44622.71980324074</c:v>
                </c:pt>
                <c:pt idx="3274">
                  <c:v>44622.720520833333</c:v>
                </c:pt>
                <c:pt idx="3275">
                  <c:v>44622.721250000002</c:v>
                </c:pt>
                <c:pt idx="3276">
                  <c:v>44622.721979166665</c:v>
                </c:pt>
                <c:pt idx="3277">
                  <c:v>44622.722696759258</c:v>
                </c:pt>
                <c:pt idx="3278">
                  <c:v>44622.723425925928</c:v>
                </c:pt>
                <c:pt idx="3279">
                  <c:v>44622.72415509259</c:v>
                </c:pt>
                <c:pt idx="3280">
                  <c:v>44622.724872685183</c:v>
                </c:pt>
                <c:pt idx="3281">
                  <c:v>44622.725601851853</c:v>
                </c:pt>
                <c:pt idx="3282">
                  <c:v>44622.726331018515</c:v>
                </c:pt>
                <c:pt idx="3283">
                  <c:v>44622.727048611108</c:v>
                </c:pt>
                <c:pt idx="3284">
                  <c:v>44622.727777777778</c:v>
                </c:pt>
                <c:pt idx="3285">
                  <c:v>44622.728506944448</c:v>
                </c:pt>
                <c:pt idx="3286">
                  <c:v>44622.729224537034</c:v>
                </c:pt>
                <c:pt idx="3287">
                  <c:v>44622.729953703703</c:v>
                </c:pt>
                <c:pt idx="3288">
                  <c:v>44622.730682870373</c:v>
                </c:pt>
                <c:pt idx="3289">
                  <c:v>44622.731400462966</c:v>
                </c:pt>
                <c:pt idx="3290">
                  <c:v>44622.732175925928</c:v>
                </c:pt>
                <c:pt idx="3291">
                  <c:v>44622.732905092591</c:v>
                </c:pt>
                <c:pt idx="3292">
                  <c:v>44622.733634259261</c:v>
                </c:pt>
                <c:pt idx="3293">
                  <c:v>44622.734351851854</c:v>
                </c:pt>
                <c:pt idx="3294">
                  <c:v>44622.735081018516</c:v>
                </c:pt>
                <c:pt idx="3295">
                  <c:v>44622.735810185186</c:v>
                </c:pt>
                <c:pt idx="3296">
                  <c:v>44622.736527777779</c:v>
                </c:pt>
                <c:pt idx="3297">
                  <c:v>44622.737256944441</c:v>
                </c:pt>
                <c:pt idx="3298">
                  <c:v>44622.737986111111</c:v>
                </c:pt>
                <c:pt idx="3299">
                  <c:v>44622.738703703704</c:v>
                </c:pt>
                <c:pt idx="3300">
                  <c:v>44622.739432870374</c:v>
                </c:pt>
                <c:pt idx="3301">
                  <c:v>44622.740162037036</c:v>
                </c:pt>
                <c:pt idx="3302">
                  <c:v>44622.740879629629</c:v>
                </c:pt>
                <c:pt idx="3303">
                  <c:v>44622.741608796299</c:v>
                </c:pt>
                <c:pt idx="3304">
                  <c:v>44622.742337962962</c:v>
                </c:pt>
                <c:pt idx="3305">
                  <c:v>44622.743055555555</c:v>
                </c:pt>
                <c:pt idx="3306">
                  <c:v>44622.743784722225</c:v>
                </c:pt>
                <c:pt idx="3307">
                  <c:v>44622.744513888887</c:v>
                </c:pt>
                <c:pt idx="3308">
                  <c:v>44622.74523148148</c:v>
                </c:pt>
                <c:pt idx="3309">
                  <c:v>44622.74596064815</c:v>
                </c:pt>
                <c:pt idx="3310">
                  <c:v>44622.746689814812</c:v>
                </c:pt>
                <c:pt idx="3311">
                  <c:v>44622.747407407405</c:v>
                </c:pt>
                <c:pt idx="3312">
                  <c:v>44622.748136574075</c:v>
                </c:pt>
                <c:pt idx="3313">
                  <c:v>44622.748865740738</c:v>
                </c:pt>
                <c:pt idx="3314">
                  <c:v>44622.749583333331</c:v>
                </c:pt>
                <c:pt idx="3315">
                  <c:v>44622.7503125</c:v>
                </c:pt>
                <c:pt idx="3316">
                  <c:v>44622.75104166667</c:v>
                </c:pt>
                <c:pt idx="3317">
                  <c:v>44622.751759259256</c:v>
                </c:pt>
                <c:pt idx="3318">
                  <c:v>44622.752488425926</c:v>
                </c:pt>
                <c:pt idx="3319">
                  <c:v>44622.753217592595</c:v>
                </c:pt>
                <c:pt idx="3320">
                  <c:v>44622.753935185188</c:v>
                </c:pt>
                <c:pt idx="3321">
                  <c:v>44622.754664351851</c:v>
                </c:pt>
                <c:pt idx="3322">
                  <c:v>44622.755393518521</c:v>
                </c:pt>
                <c:pt idx="3323">
                  <c:v>44622.756111111114</c:v>
                </c:pt>
                <c:pt idx="3324">
                  <c:v>44622.756840277776</c:v>
                </c:pt>
                <c:pt idx="3325">
                  <c:v>44622.757569444446</c:v>
                </c:pt>
                <c:pt idx="3326">
                  <c:v>44622.758287037039</c:v>
                </c:pt>
                <c:pt idx="3327">
                  <c:v>44622.759016203701</c:v>
                </c:pt>
                <c:pt idx="3328">
                  <c:v>44622.759745370371</c:v>
                </c:pt>
                <c:pt idx="3329">
                  <c:v>44622.760462962964</c:v>
                </c:pt>
                <c:pt idx="3330">
                  <c:v>44622.761192129627</c:v>
                </c:pt>
                <c:pt idx="3331">
                  <c:v>44622.761967592596</c:v>
                </c:pt>
                <c:pt idx="3332">
                  <c:v>44622.762696759259</c:v>
                </c:pt>
                <c:pt idx="3333">
                  <c:v>44622.763425925928</c:v>
                </c:pt>
                <c:pt idx="3334">
                  <c:v>44622.764143518521</c:v>
                </c:pt>
                <c:pt idx="3335">
                  <c:v>44622.764872685184</c:v>
                </c:pt>
                <c:pt idx="3336">
                  <c:v>44622.765601851854</c:v>
                </c:pt>
                <c:pt idx="3337">
                  <c:v>44622.766377314816</c:v>
                </c:pt>
                <c:pt idx="3338">
                  <c:v>44622.767106481479</c:v>
                </c:pt>
                <c:pt idx="3339">
                  <c:v>44622.767824074072</c:v>
                </c:pt>
                <c:pt idx="3340">
                  <c:v>44622.768553240741</c:v>
                </c:pt>
                <c:pt idx="3341">
                  <c:v>44622.769282407404</c:v>
                </c:pt>
                <c:pt idx="3342">
                  <c:v>44622.77</c:v>
                </c:pt>
                <c:pt idx="3343">
                  <c:v>44622.770775462966</c:v>
                </c:pt>
                <c:pt idx="3344">
                  <c:v>44622.771504629629</c:v>
                </c:pt>
                <c:pt idx="3345">
                  <c:v>44622.772233796299</c:v>
                </c:pt>
                <c:pt idx="3346">
                  <c:v>44622.772951388892</c:v>
                </c:pt>
                <c:pt idx="3347">
                  <c:v>44622.773680555554</c:v>
                </c:pt>
                <c:pt idx="3348">
                  <c:v>44622.774409722224</c:v>
                </c:pt>
                <c:pt idx="3349">
                  <c:v>44622.775127314817</c:v>
                </c:pt>
                <c:pt idx="3350">
                  <c:v>44622.775856481479</c:v>
                </c:pt>
                <c:pt idx="3351">
                  <c:v>44622.776585648149</c:v>
                </c:pt>
                <c:pt idx="3352">
                  <c:v>44622.777303240742</c:v>
                </c:pt>
                <c:pt idx="3353">
                  <c:v>44622.778032407405</c:v>
                </c:pt>
                <c:pt idx="3354">
                  <c:v>44622.778761574074</c:v>
                </c:pt>
                <c:pt idx="3355">
                  <c:v>44622.779479166667</c:v>
                </c:pt>
                <c:pt idx="3356">
                  <c:v>44622.78020833333</c:v>
                </c:pt>
                <c:pt idx="3357">
                  <c:v>44622.7809375</c:v>
                </c:pt>
                <c:pt idx="3358">
                  <c:v>44622.781655092593</c:v>
                </c:pt>
                <c:pt idx="3359">
                  <c:v>44622.782384259262</c:v>
                </c:pt>
                <c:pt idx="3360">
                  <c:v>44622.783113425925</c:v>
                </c:pt>
                <c:pt idx="3361">
                  <c:v>44622.783842592595</c:v>
                </c:pt>
                <c:pt idx="3362">
                  <c:v>44622.784560185188</c:v>
                </c:pt>
                <c:pt idx="3363">
                  <c:v>44622.78528935185</c:v>
                </c:pt>
                <c:pt idx="3364">
                  <c:v>44622.786064814813</c:v>
                </c:pt>
                <c:pt idx="3365">
                  <c:v>44622.786793981482</c:v>
                </c:pt>
                <c:pt idx="3366">
                  <c:v>44622.787511574075</c:v>
                </c:pt>
                <c:pt idx="3367">
                  <c:v>44622.788240740738</c:v>
                </c:pt>
                <c:pt idx="3368">
                  <c:v>44622.788969907408</c:v>
                </c:pt>
                <c:pt idx="3369">
                  <c:v>44622.789687500001</c:v>
                </c:pt>
                <c:pt idx="3370">
                  <c:v>44622.790416666663</c:v>
                </c:pt>
                <c:pt idx="3371">
                  <c:v>44622.791145833333</c:v>
                </c:pt>
                <c:pt idx="3372">
                  <c:v>44622.791863425926</c:v>
                </c:pt>
                <c:pt idx="3373">
                  <c:v>44622.792592592596</c:v>
                </c:pt>
                <c:pt idx="3374">
                  <c:v>44622.793321759258</c:v>
                </c:pt>
                <c:pt idx="3375">
                  <c:v>44622.794039351851</c:v>
                </c:pt>
                <c:pt idx="3376">
                  <c:v>44622.794768518521</c:v>
                </c:pt>
                <c:pt idx="3377">
                  <c:v>44622.795497685183</c:v>
                </c:pt>
                <c:pt idx="3378">
                  <c:v>44622.796215277776</c:v>
                </c:pt>
                <c:pt idx="3379">
                  <c:v>44622.796944444446</c:v>
                </c:pt>
                <c:pt idx="3380">
                  <c:v>44622.797673611109</c:v>
                </c:pt>
                <c:pt idx="3381">
                  <c:v>44622.798391203702</c:v>
                </c:pt>
                <c:pt idx="3382">
                  <c:v>44622.799120370371</c:v>
                </c:pt>
                <c:pt idx="3383">
                  <c:v>44622.799849537034</c:v>
                </c:pt>
                <c:pt idx="3384">
                  <c:v>44622.800567129627</c:v>
                </c:pt>
                <c:pt idx="3385">
                  <c:v>44622.801296296297</c:v>
                </c:pt>
                <c:pt idx="3386">
                  <c:v>44622.802025462966</c:v>
                </c:pt>
                <c:pt idx="3387">
                  <c:v>44622.802743055552</c:v>
                </c:pt>
                <c:pt idx="3388">
                  <c:v>44622.803472222222</c:v>
                </c:pt>
                <c:pt idx="3389">
                  <c:v>44622.804201388892</c:v>
                </c:pt>
                <c:pt idx="3390">
                  <c:v>44622.804930555554</c:v>
                </c:pt>
                <c:pt idx="3391">
                  <c:v>44622.805648148147</c:v>
                </c:pt>
                <c:pt idx="3392">
                  <c:v>44622.806377314817</c:v>
                </c:pt>
                <c:pt idx="3393">
                  <c:v>44622.807106481479</c:v>
                </c:pt>
                <c:pt idx="3394">
                  <c:v>44622.807824074072</c:v>
                </c:pt>
                <c:pt idx="3395">
                  <c:v>44622.808553240742</c:v>
                </c:pt>
                <c:pt idx="3396">
                  <c:v>44622.809282407405</c:v>
                </c:pt>
                <c:pt idx="3397">
                  <c:v>44622.81</c:v>
                </c:pt>
                <c:pt idx="3398">
                  <c:v>44622.810729166667</c:v>
                </c:pt>
                <c:pt idx="3399">
                  <c:v>44622.81145833333</c:v>
                </c:pt>
                <c:pt idx="3400">
                  <c:v>44622.812175925923</c:v>
                </c:pt>
                <c:pt idx="3401">
                  <c:v>44622.812905092593</c:v>
                </c:pt>
                <c:pt idx="3402">
                  <c:v>44622.813634259262</c:v>
                </c:pt>
                <c:pt idx="3403">
                  <c:v>44622.814351851855</c:v>
                </c:pt>
                <c:pt idx="3404">
                  <c:v>44622.815081018518</c:v>
                </c:pt>
                <c:pt idx="3405">
                  <c:v>44622.815810185188</c:v>
                </c:pt>
                <c:pt idx="3406">
                  <c:v>44622.816527777781</c:v>
                </c:pt>
                <c:pt idx="3407">
                  <c:v>44622.817256944443</c:v>
                </c:pt>
                <c:pt idx="3408">
                  <c:v>44622.817974537036</c:v>
                </c:pt>
                <c:pt idx="3409">
                  <c:v>44622.818703703706</c:v>
                </c:pt>
                <c:pt idx="3410">
                  <c:v>44622.819432870368</c:v>
                </c:pt>
                <c:pt idx="3411">
                  <c:v>44622.820162037038</c:v>
                </c:pt>
                <c:pt idx="3412">
                  <c:v>44622.820879629631</c:v>
                </c:pt>
                <c:pt idx="3413">
                  <c:v>44622.821608796294</c:v>
                </c:pt>
                <c:pt idx="3414">
                  <c:v>44622.822337962964</c:v>
                </c:pt>
                <c:pt idx="3415">
                  <c:v>44622.823055555556</c:v>
                </c:pt>
                <c:pt idx="3416">
                  <c:v>44622.823784722219</c:v>
                </c:pt>
                <c:pt idx="3417">
                  <c:v>44622.824513888889</c:v>
                </c:pt>
                <c:pt idx="3418">
                  <c:v>44622.825231481482</c:v>
                </c:pt>
                <c:pt idx="3419">
                  <c:v>44622.825960648152</c:v>
                </c:pt>
                <c:pt idx="3420">
                  <c:v>44622.826689814814</c:v>
                </c:pt>
                <c:pt idx="3421">
                  <c:v>44622.827407407407</c:v>
                </c:pt>
                <c:pt idx="3422">
                  <c:v>44622.828136574077</c:v>
                </c:pt>
                <c:pt idx="3423">
                  <c:v>44622.828865740739</c:v>
                </c:pt>
                <c:pt idx="3424">
                  <c:v>44622.829583333332</c:v>
                </c:pt>
                <c:pt idx="3425">
                  <c:v>44622.830358796295</c:v>
                </c:pt>
                <c:pt idx="3426">
                  <c:v>44622.831087962964</c:v>
                </c:pt>
                <c:pt idx="3427">
                  <c:v>44622.831817129627</c:v>
                </c:pt>
                <c:pt idx="3428">
                  <c:v>44622.83253472222</c:v>
                </c:pt>
                <c:pt idx="3429">
                  <c:v>44622.83326388889</c:v>
                </c:pt>
                <c:pt idx="3430">
                  <c:v>44622.833993055552</c:v>
                </c:pt>
                <c:pt idx="3431">
                  <c:v>44622.834768518522</c:v>
                </c:pt>
                <c:pt idx="3432">
                  <c:v>44622.835486111115</c:v>
                </c:pt>
                <c:pt idx="3433">
                  <c:v>44622.836215277777</c:v>
                </c:pt>
                <c:pt idx="3434">
                  <c:v>44622.836944444447</c:v>
                </c:pt>
                <c:pt idx="3435">
                  <c:v>44622.83766203704</c:v>
                </c:pt>
                <c:pt idx="3436">
                  <c:v>44622.838391203702</c:v>
                </c:pt>
                <c:pt idx="3437">
                  <c:v>44622.839166666665</c:v>
                </c:pt>
                <c:pt idx="3438">
                  <c:v>44622.839884259258</c:v>
                </c:pt>
                <c:pt idx="3439">
                  <c:v>44622.840613425928</c:v>
                </c:pt>
                <c:pt idx="3440">
                  <c:v>44622.84134259259</c:v>
                </c:pt>
                <c:pt idx="3441">
                  <c:v>44622.842060185183</c:v>
                </c:pt>
                <c:pt idx="3442">
                  <c:v>44622.842789351853</c:v>
                </c:pt>
                <c:pt idx="3443">
                  <c:v>44622.843564814815</c:v>
                </c:pt>
                <c:pt idx="3444">
                  <c:v>44622.844282407408</c:v>
                </c:pt>
                <c:pt idx="3445">
                  <c:v>44622.845011574071</c:v>
                </c:pt>
                <c:pt idx="3446">
                  <c:v>44622.84574074074</c:v>
                </c:pt>
                <c:pt idx="3447">
                  <c:v>44622.846458333333</c:v>
                </c:pt>
                <c:pt idx="3448">
                  <c:v>44622.847187500003</c:v>
                </c:pt>
                <c:pt idx="3449">
                  <c:v>44622.847962962966</c:v>
                </c:pt>
                <c:pt idx="3450">
                  <c:v>44622.848692129628</c:v>
                </c:pt>
                <c:pt idx="3451">
                  <c:v>44622.849421296298</c:v>
                </c:pt>
                <c:pt idx="3452">
                  <c:v>44622.850138888891</c:v>
                </c:pt>
                <c:pt idx="3453">
                  <c:v>44622.850868055553</c:v>
                </c:pt>
                <c:pt idx="3454">
                  <c:v>44622.851597222223</c:v>
                </c:pt>
                <c:pt idx="3455">
                  <c:v>44622.852314814816</c:v>
                </c:pt>
                <c:pt idx="3456">
                  <c:v>44622.853043981479</c:v>
                </c:pt>
                <c:pt idx="3457">
                  <c:v>44622.853773148148</c:v>
                </c:pt>
                <c:pt idx="3458">
                  <c:v>44622.854490740741</c:v>
                </c:pt>
                <c:pt idx="3459">
                  <c:v>44622.855219907404</c:v>
                </c:pt>
                <c:pt idx="3460">
                  <c:v>44622.855937499997</c:v>
                </c:pt>
                <c:pt idx="3461">
                  <c:v>44622.856666666667</c:v>
                </c:pt>
                <c:pt idx="3462">
                  <c:v>44622.857395833336</c:v>
                </c:pt>
                <c:pt idx="3463">
                  <c:v>44622.858113425929</c:v>
                </c:pt>
                <c:pt idx="3464">
                  <c:v>44622.858842592592</c:v>
                </c:pt>
                <c:pt idx="3465">
                  <c:v>44622.859618055554</c:v>
                </c:pt>
                <c:pt idx="3466">
                  <c:v>44622.860347222224</c:v>
                </c:pt>
                <c:pt idx="3467">
                  <c:v>44622.861076388886</c:v>
                </c:pt>
                <c:pt idx="3468">
                  <c:v>44622.861793981479</c:v>
                </c:pt>
                <c:pt idx="3469">
                  <c:v>44622.862523148149</c:v>
                </c:pt>
                <c:pt idx="3470">
                  <c:v>44622.863252314812</c:v>
                </c:pt>
                <c:pt idx="3471">
                  <c:v>44622.863969907405</c:v>
                </c:pt>
                <c:pt idx="3472">
                  <c:v>44622.864699074074</c:v>
                </c:pt>
                <c:pt idx="3473">
                  <c:v>44622.865428240744</c:v>
                </c:pt>
                <c:pt idx="3474">
                  <c:v>44622.86614583333</c:v>
                </c:pt>
                <c:pt idx="3475">
                  <c:v>44622.866875</c:v>
                </c:pt>
                <c:pt idx="3476">
                  <c:v>44622.867650462962</c:v>
                </c:pt>
                <c:pt idx="3477">
                  <c:v>44622.868379629632</c:v>
                </c:pt>
                <c:pt idx="3478">
                  <c:v>44622.869097222225</c:v>
                </c:pt>
                <c:pt idx="3479">
                  <c:v>44622.869826388887</c:v>
                </c:pt>
                <c:pt idx="3480">
                  <c:v>44622.870555555557</c:v>
                </c:pt>
                <c:pt idx="3481">
                  <c:v>44622.87127314815</c:v>
                </c:pt>
                <c:pt idx="3482">
                  <c:v>44622.872060185182</c:v>
                </c:pt>
                <c:pt idx="3483">
                  <c:v>44622.872777777775</c:v>
                </c:pt>
                <c:pt idx="3484">
                  <c:v>44622.873506944445</c:v>
                </c:pt>
                <c:pt idx="3485">
                  <c:v>44622.874236111114</c:v>
                </c:pt>
                <c:pt idx="3486">
                  <c:v>44622.8749537037</c:v>
                </c:pt>
                <c:pt idx="3487">
                  <c:v>44622.87568287037</c:v>
                </c:pt>
                <c:pt idx="3488">
                  <c:v>44622.876458333332</c:v>
                </c:pt>
                <c:pt idx="3489">
                  <c:v>44622.877187500002</c:v>
                </c:pt>
                <c:pt idx="3490">
                  <c:v>44622.877916666665</c:v>
                </c:pt>
                <c:pt idx="3491">
                  <c:v>44622.878634259258</c:v>
                </c:pt>
                <c:pt idx="3492">
                  <c:v>44622.879363425927</c:v>
                </c:pt>
                <c:pt idx="3493">
                  <c:v>44622.88009259259</c:v>
                </c:pt>
                <c:pt idx="3494">
                  <c:v>44622.880868055552</c:v>
                </c:pt>
                <c:pt idx="3495">
                  <c:v>44622.881585648145</c:v>
                </c:pt>
                <c:pt idx="3496">
                  <c:v>44622.882314814815</c:v>
                </c:pt>
                <c:pt idx="3497">
                  <c:v>44622.883043981485</c:v>
                </c:pt>
                <c:pt idx="3498">
                  <c:v>44622.883773148147</c:v>
                </c:pt>
                <c:pt idx="3499">
                  <c:v>44622.88449074074</c:v>
                </c:pt>
                <c:pt idx="3500">
                  <c:v>44622.88521990741</c:v>
                </c:pt>
                <c:pt idx="3501">
                  <c:v>44622.885949074072</c:v>
                </c:pt>
                <c:pt idx="3502">
                  <c:v>44622.886666666665</c:v>
                </c:pt>
                <c:pt idx="3503">
                  <c:v>44622.887395833335</c:v>
                </c:pt>
                <c:pt idx="3504">
                  <c:v>44622.888124999998</c:v>
                </c:pt>
                <c:pt idx="3505">
                  <c:v>44622.888854166667</c:v>
                </c:pt>
                <c:pt idx="3506">
                  <c:v>44622.88957175926</c:v>
                </c:pt>
                <c:pt idx="3507">
                  <c:v>44622.890300925923</c:v>
                </c:pt>
                <c:pt idx="3508">
                  <c:v>44622.891030092593</c:v>
                </c:pt>
                <c:pt idx="3509">
                  <c:v>44622.891759259262</c:v>
                </c:pt>
                <c:pt idx="3510">
                  <c:v>44622.892476851855</c:v>
                </c:pt>
                <c:pt idx="3511">
                  <c:v>44622.893206018518</c:v>
                </c:pt>
                <c:pt idx="3512">
                  <c:v>44622.893935185188</c:v>
                </c:pt>
                <c:pt idx="3513">
                  <c:v>44622.89466435185</c:v>
                </c:pt>
                <c:pt idx="3514">
                  <c:v>44622.895381944443</c:v>
                </c:pt>
                <c:pt idx="3515">
                  <c:v>44622.896111111113</c:v>
                </c:pt>
                <c:pt idx="3516">
                  <c:v>44622.896840277775</c:v>
                </c:pt>
                <c:pt idx="3517">
                  <c:v>44622.897569444445</c:v>
                </c:pt>
                <c:pt idx="3518">
                  <c:v>44622.898287037038</c:v>
                </c:pt>
                <c:pt idx="3519">
                  <c:v>44622.899016203701</c:v>
                </c:pt>
                <c:pt idx="3520">
                  <c:v>44622.899791666663</c:v>
                </c:pt>
                <c:pt idx="3521">
                  <c:v>44622.900520833333</c:v>
                </c:pt>
                <c:pt idx="3522">
                  <c:v>44622.901238425926</c:v>
                </c:pt>
                <c:pt idx="3523">
                  <c:v>44622.901967592596</c:v>
                </c:pt>
                <c:pt idx="3524">
                  <c:v>44622.902696759258</c:v>
                </c:pt>
                <c:pt idx="3525">
                  <c:v>44622.903425925928</c:v>
                </c:pt>
                <c:pt idx="3526">
                  <c:v>44622.90420138889</c:v>
                </c:pt>
                <c:pt idx="3527">
                  <c:v>44622.904918981483</c:v>
                </c:pt>
                <c:pt idx="3528">
                  <c:v>44622.905648148146</c:v>
                </c:pt>
                <c:pt idx="3529">
                  <c:v>44622.906377314815</c:v>
                </c:pt>
                <c:pt idx="3530">
                  <c:v>44622.907094907408</c:v>
                </c:pt>
                <c:pt idx="3531">
                  <c:v>44622.907824074071</c:v>
                </c:pt>
                <c:pt idx="3532">
                  <c:v>44622.908599537041</c:v>
                </c:pt>
                <c:pt idx="3533">
                  <c:v>44622.909317129626</c:v>
                </c:pt>
                <c:pt idx="3534">
                  <c:v>44622.910046296296</c:v>
                </c:pt>
                <c:pt idx="3535">
                  <c:v>44622.910775462966</c:v>
                </c:pt>
                <c:pt idx="3536">
                  <c:v>44622.911493055559</c:v>
                </c:pt>
                <c:pt idx="3537">
                  <c:v>44622.912222222221</c:v>
                </c:pt>
                <c:pt idx="3538">
                  <c:v>44622.912997685184</c:v>
                </c:pt>
                <c:pt idx="3539">
                  <c:v>44622.913715277777</c:v>
                </c:pt>
                <c:pt idx="3540">
                  <c:v>44622.914444444446</c:v>
                </c:pt>
                <c:pt idx="3541">
                  <c:v>44622.915173611109</c:v>
                </c:pt>
                <c:pt idx="3542">
                  <c:v>44622.915891203702</c:v>
                </c:pt>
                <c:pt idx="3543">
                  <c:v>44622.916620370372</c:v>
                </c:pt>
                <c:pt idx="3544">
                  <c:v>44622.917395833334</c:v>
                </c:pt>
                <c:pt idx="3545">
                  <c:v>44622.918124999997</c:v>
                </c:pt>
                <c:pt idx="3546">
                  <c:v>44622.918842592589</c:v>
                </c:pt>
                <c:pt idx="3547">
                  <c:v>44622.919571759259</c:v>
                </c:pt>
                <c:pt idx="3548">
                  <c:v>44622.920300925929</c:v>
                </c:pt>
                <c:pt idx="3549">
                  <c:v>44622.921018518522</c:v>
                </c:pt>
                <c:pt idx="3550">
                  <c:v>44622.921793981484</c:v>
                </c:pt>
                <c:pt idx="3551">
                  <c:v>44622.922511574077</c:v>
                </c:pt>
                <c:pt idx="3552">
                  <c:v>44622.92324074074</c:v>
                </c:pt>
                <c:pt idx="3553">
                  <c:v>44622.92396990741</c:v>
                </c:pt>
                <c:pt idx="3554">
                  <c:v>44622.924687500003</c:v>
                </c:pt>
                <c:pt idx="3555">
                  <c:v>44622.925416666665</c:v>
                </c:pt>
                <c:pt idx="3556">
                  <c:v>44622.926180555558</c:v>
                </c:pt>
                <c:pt idx="3557">
                  <c:v>44622.92690972222</c:v>
                </c:pt>
                <c:pt idx="3558">
                  <c:v>44622.927627314813</c:v>
                </c:pt>
                <c:pt idx="3559">
                  <c:v>44622.928356481483</c:v>
                </c:pt>
                <c:pt idx="3560">
                  <c:v>44622.929085648146</c:v>
                </c:pt>
                <c:pt idx="3561">
                  <c:v>44622.929803240739</c:v>
                </c:pt>
                <c:pt idx="3562">
                  <c:v>44622.930578703701</c:v>
                </c:pt>
                <c:pt idx="3563">
                  <c:v>44622.931296296294</c:v>
                </c:pt>
                <c:pt idx="3564">
                  <c:v>44622.932025462964</c:v>
                </c:pt>
                <c:pt idx="3565">
                  <c:v>44622.932754629626</c:v>
                </c:pt>
                <c:pt idx="3566">
                  <c:v>44622.933472222219</c:v>
                </c:pt>
                <c:pt idx="3567">
                  <c:v>44622.934201388889</c:v>
                </c:pt>
                <c:pt idx="3568">
                  <c:v>44622.934965277775</c:v>
                </c:pt>
                <c:pt idx="3569">
                  <c:v>44622.935694444444</c:v>
                </c:pt>
                <c:pt idx="3570">
                  <c:v>44622.936412037037</c:v>
                </c:pt>
                <c:pt idx="3571">
                  <c:v>44622.937141203707</c:v>
                </c:pt>
                <c:pt idx="3572">
                  <c:v>44622.93787037037</c:v>
                </c:pt>
                <c:pt idx="3573">
                  <c:v>44622.938587962963</c:v>
                </c:pt>
                <c:pt idx="3574">
                  <c:v>44622.939363425925</c:v>
                </c:pt>
                <c:pt idx="3575">
                  <c:v>44622.940092592595</c:v>
                </c:pt>
                <c:pt idx="3576">
                  <c:v>44622.940810185188</c:v>
                </c:pt>
                <c:pt idx="3577">
                  <c:v>44622.94153935185</c:v>
                </c:pt>
                <c:pt idx="3578">
                  <c:v>44622.94226851852</c:v>
                </c:pt>
                <c:pt idx="3579">
                  <c:v>44622.942986111113</c:v>
                </c:pt>
                <c:pt idx="3580">
                  <c:v>44622.943761574075</c:v>
                </c:pt>
                <c:pt idx="3581">
                  <c:v>44622.944479166668</c:v>
                </c:pt>
                <c:pt idx="3582">
                  <c:v>44622.945208333331</c:v>
                </c:pt>
                <c:pt idx="3583">
                  <c:v>44622.945937500001</c:v>
                </c:pt>
                <c:pt idx="3584">
                  <c:v>44622.946655092594</c:v>
                </c:pt>
                <c:pt idx="3585">
                  <c:v>44622.947384259256</c:v>
                </c:pt>
                <c:pt idx="3586">
                  <c:v>44622.948148148149</c:v>
                </c:pt>
                <c:pt idx="3587">
                  <c:v>44622.948877314811</c:v>
                </c:pt>
                <c:pt idx="3588">
                  <c:v>44622.949606481481</c:v>
                </c:pt>
                <c:pt idx="3589">
                  <c:v>44622.950324074074</c:v>
                </c:pt>
                <c:pt idx="3590">
                  <c:v>44622.951053240744</c:v>
                </c:pt>
                <c:pt idx="3591">
                  <c:v>44622.951782407406</c:v>
                </c:pt>
                <c:pt idx="3592">
                  <c:v>44622.952557870369</c:v>
                </c:pt>
                <c:pt idx="3593">
                  <c:v>44622.953275462962</c:v>
                </c:pt>
                <c:pt idx="3594">
                  <c:v>44622.954004629632</c:v>
                </c:pt>
                <c:pt idx="3595">
                  <c:v>44622.954733796294</c:v>
                </c:pt>
                <c:pt idx="3596">
                  <c:v>44622.955451388887</c:v>
                </c:pt>
                <c:pt idx="3597">
                  <c:v>44622.956180555557</c:v>
                </c:pt>
                <c:pt idx="3598">
                  <c:v>44622.956956018519</c:v>
                </c:pt>
                <c:pt idx="3599">
                  <c:v>44622.957673611112</c:v>
                </c:pt>
                <c:pt idx="3600">
                  <c:v>44622.958402777775</c:v>
                </c:pt>
                <c:pt idx="3601">
                  <c:v>44622.959131944444</c:v>
                </c:pt>
                <c:pt idx="3602">
                  <c:v>44622.959849537037</c:v>
                </c:pt>
                <c:pt idx="3603">
                  <c:v>44622.960578703707</c:v>
                </c:pt>
                <c:pt idx="3604">
                  <c:v>44622.961354166669</c:v>
                </c:pt>
                <c:pt idx="3605">
                  <c:v>44622.962071759262</c:v>
                </c:pt>
                <c:pt idx="3606">
                  <c:v>44622.962800925925</c:v>
                </c:pt>
                <c:pt idx="3607">
                  <c:v>44622.963518518518</c:v>
                </c:pt>
                <c:pt idx="3608">
                  <c:v>44622.964247685188</c:v>
                </c:pt>
                <c:pt idx="3609">
                  <c:v>44622.96497685185</c:v>
                </c:pt>
                <c:pt idx="3610">
                  <c:v>44622.965740740743</c:v>
                </c:pt>
                <c:pt idx="3611">
                  <c:v>44622.966469907406</c:v>
                </c:pt>
                <c:pt idx="3612">
                  <c:v>44622.967199074075</c:v>
                </c:pt>
                <c:pt idx="3613">
                  <c:v>44622.967916666668</c:v>
                </c:pt>
                <c:pt idx="3614">
                  <c:v>44622.968645833331</c:v>
                </c:pt>
                <c:pt idx="3615">
                  <c:v>44622.969375000001</c:v>
                </c:pt>
                <c:pt idx="3616">
                  <c:v>44622.970138888886</c:v>
                </c:pt>
                <c:pt idx="3617">
                  <c:v>44622.970868055556</c:v>
                </c:pt>
                <c:pt idx="3618">
                  <c:v>44622.971597222226</c:v>
                </c:pt>
                <c:pt idx="3619">
                  <c:v>44622.972326388888</c:v>
                </c:pt>
                <c:pt idx="3620">
                  <c:v>44622.973043981481</c:v>
                </c:pt>
                <c:pt idx="3621">
                  <c:v>44622.973773148151</c:v>
                </c:pt>
                <c:pt idx="3622">
                  <c:v>44622.974548611113</c:v>
                </c:pt>
                <c:pt idx="3623">
                  <c:v>44622.975266203706</c:v>
                </c:pt>
                <c:pt idx="3624">
                  <c:v>44622.975995370369</c:v>
                </c:pt>
                <c:pt idx="3625">
                  <c:v>44622.976724537039</c:v>
                </c:pt>
                <c:pt idx="3626">
                  <c:v>44622.977442129632</c:v>
                </c:pt>
                <c:pt idx="3627">
                  <c:v>44622.978171296294</c:v>
                </c:pt>
                <c:pt idx="3628">
                  <c:v>44622.978946759256</c:v>
                </c:pt>
                <c:pt idx="3629">
                  <c:v>44622.979675925926</c:v>
                </c:pt>
                <c:pt idx="3630">
                  <c:v>44622.980405092596</c:v>
                </c:pt>
                <c:pt idx="3631">
                  <c:v>44622.981122685182</c:v>
                </c:pt>
                <c:pt idx="3632">
                  <c:v>44622.981851851851</c:v>
                </c:pt>
                <c:pt idx="3633">
                  <c:v>44622.982581018521</c:v>
                </c:pt>
                <c:pt idx="3634">
                  <c:v>44622.983356481483</c:v>
                </c:pt>
                <c:pt idx="3635">
                  <c:v>44622.984074074076</c:v>
                </c:pt>
                <c:pt idx="3636">
                  <c:v>44622.984803240739</c:v>
                </c:pt>
                <c:pt idx="3637">
                  <c:v>44622.985532407409</c:v>
                </c:pt>
                <c:pt idx="3638">
                  <c:v>44622.986250000002</c:v>
                </c:pt>
                <c:pt idx="3639">
                  <c:v>44622.986979166664</c:v>
                </c:pt>
                <c:pt idx="3640">
                  <c:v>44622.987708333334</c:v>
                </c:pt>
                <c:pt idx="3641">
                  <c:v>44622.988425925927</c:v>
                </c:pt>
                <c:pt idx="3642">
                  <c:v>44622.989155092589</c:v>
                </c:pt>
                <c:pt idx="3643">
                  <c:v>44622.989884259259</c:v>
                </c:pt>
                <c:pt idx="3644">
                  <c:v>44622.990613425929</c:v>
                </c:pt>
                <c:pt idx="3645">
                  <c:v>44622.991331018522</c:v>
                </c:pt>
                <c:pt idx="3646">
                  <c:v>44622.992060185185</c:v>
                </c:pt>
                <c:pt idx="3647">
                  <c:v>44622.992789351854</c:v>
                </c:pt>
                <c:pt idx="3648">
                  <c:v>44622.993506944447</c:v>
                </c:pt>
                <c:pt idx="3649">
                  <c:v>44622.99423611111</c:v>
                </c:pt>
                <c:pt idx="3650">
                  <c:v>44622.99496527778</c:v>
                </c:pt>
                <c:pt idx="3651">
                  <c:v>44622.995682870373</c:v>
                </c:pt>
                <c:pt idx="3652">
                  <c:v>44622.996412037035</c:v>
                </c:pt>
                <c:pt idx="3653">
                  <c:v>44622.997141203705</c:v>
                </c:pt>
                <c:pt idx="3654">
                  <c:v>44622.997858796298</c:v>
                </c:pt>
                <c:pt idx="3655">
                  <c:v>44622.99858796296</c:v>
                </c:pt>
                <c:pt idx="3656">
                  <c:v>44622.99931712963</c:v>
                </c:pt>
                <c:pt idx="3657">
                  <c:v>44623.000034722223</c:v>
                </c:pt>
                <c:pt idx="3658">
                  <c:v>44623.000763888886</c:v>
                </c:pt>
                <c:pt idx="3659">
                  <c:v>44623.001493055555</c:v>
                </c:pt>
                <c:pt idx="3660">
                  <c:v>44623.002210648148</c:v>
                </c:pt>
                <c:pt idx="3661">
                  <c:v>44623.002939814818</c:v>
                </c:pt>
                <c:pt idx="3662">
                  <c:v>44623.003668981481</c:v>
                </c:pt>
                <c:pt idx="3663">
                  <c:v>44623.004386574074</c:v>
                </c:pt>
                <c:pt idx="3664">
                  <c:v>44623.005115740743</c:v>
                </c:pt>
                <c:pt idx="3665">
                  <c:v>44623.005844907406</c:v>
                </c:pt>
                <c:pt idx="3666">
                  <c:v>44623.006562499999</c:v>
                </c:pt>
                <c:pt idx="3667">
                  <c:v>44623.007291666669</c:v>
                </c:pt>
                <c:pt idx="3668">
                  <c:v>44623.008020833331</c:v>
                </c:pt>
                <c:pt idx="3669">
                  <c:v>44623.008738425924</c:v>
                </c:pt>
                <c:pt idx="3670">
                  <c:v>44623.009467592594</c:v>
                </c:pt>
                <c:pt idx="3671">
                  <c:v>44623.010196759256</c:v>
                </c:pt>
                <c:pt idx="3672">
                  <c:v>44623.010914351849</c:v>
                </c:pt>
                <c:pt idx="3673">
                  <c:v>44623.011643518519</c:v>
                </c:pt>
                <c:pt idx="3674">
                  <c:v>44623.012372685182</c:v>
                </c:pt>
                <c:pt idx="3675">
                  <c:v>44623.013148148151</c:v>
                </c:pt>
                <c:pt idx="3676">
                  <c:v>44623.013865740744</c:v>
                </c:pt>
                <c:pt idx="3677">
                  <c:v>44623.014594907407</c:v>
                </c:pt>
                <c:pt idx="3678">
                  <c:v>44623.015324074076</c:v>
                </c:pt>
                <c:pt idx="3679">
                  <c:v>44623.016041666669</c:v>
                </c:pt>
                <c:pt idx="3680">
                  <c:v>44623.016770833332</c:v>
                </c:pt>
                <c:pt idx="3681">
                  <c:v>44623.017534722225</c:v>
                </c:pt>
                <c:pt idx="3682">
                  <c:v>44623.018263888887</c:v>
                </c:pt>
                <c:pt idx="3683">
                  <c:v>44623.01898148148</c:v>
                </c:pt>
                <c:pt idx="3684">
                  <c:v>44623.01971064815</c:v>
                </c:pt>
                <c:pt idx="3685">
                  <c:v>44623.020428240743</c:v>
                </c:pt>
                <c:pt idx="3686">
                  <c:v>44623.021157407406</c:v>
                </c:pt>
                <c:pt idx="3687">
                  <c:v>44623.021886574075</c:v>
                </c:pt>
                <c:pt idx="3688">
                  <c:v>44623.022604166668</c:v>
                </c:pt>
                <c:pt idx="3689">
                  <c:v>44623.023333333331</c:v>
                </c:pt>
                <c:pt idx="3690">
                  <c:v>44623.024062500001</c:v>
                </c:pt>
                <c:pt idx="3691">
                  <c:v>44623.024780092594</c:v>
                </c:pt>
                <c:pt idx="3692">
                  <c:v>44623.025555555556</c:v>
                </c:pt>
                <c:pt idx="3693">
                  <c:v>44623.026284722226</c:v>
                </c:pt>
                <c:pt idx="3694">
                  <c:v>44623.027013888888</c:v>
                </c:pt>
                <c:pt idx="3695">
                  <c:v>44623.027731481481</c:v>
                </c:pt>
                <c:pt idx="3696">
                  <c:v>44623.028460648151</c:v>
                </c:pt>
                <c:pt idx="3697">
                  <c:v>44623.029189814813</c:v>
                </c:pt>
                <c:pt idx="3698">
                  <c:v>44623.029965277776</c:v>
                </c:pt>
                <c:pt idx="3699">
                  <c:v>44623.030694444446</c:v>
                </c:pt>
                <c:pt idx="3700">
                  <c:v>44623.031412037039</c:v>
                </c:pt>
                <c:pt idx="3701">
                  <c:v>44623.032141203701</c:v>
                </c:pt>
                <c:pt idx="3702">
                  <c:v>44623.032870370371</c:v>
                </c:pt>
                <c:pt idx="3703">
                  <c:v>44623.033587962964</c:v>
                </c:pt>
                <c:pt idx="3704">
                  <c:v>44623.034317129626</c:v>
                </c:pt>
                <c:pt idx="3705">
                  <c:v>44623.035046296296</c:v>
                </c:pt>
                <c:pt idx="3706">
                  <c:v>44623.035763888889</c:v>
                </c:pt>
                <c:pt idx="3707">
                  <c:v>44623.036493055559</c:v>
                </c:pt>
                <c:pt idx="3708">
                  <c:v>44623.037222222221</c:v>
                </c:pt>
                <c:pt idx="3709">
                  <c:v>44623.037939814814</c:v>
                </c:pt>
                <c:pt idx="3710">
                  <c:v>44623.038668981484</c:v>
                </c:pt>
                <c:pt idx="3711">
                  <c:v>44623.039386574077</c:v>
                </c:pt>
                <c:pt idx="3712">
                  <c:v>44623.04011574074</c:v>
                </c:pt>
                <c:pt idx="3713">
                  <c:v>44623.040844907409</c:v>
                </c:pt>
                <c:pt idx="3714">
                  <c:v>44623.041562500002</c:v>
                </c:pt>
                <c:pt idx="3715">
                  <c:v>44623.042291666665</c:v>
                </c:pt>
                <c:pt idx="3716">
                  <c:v>44623.043020833335</c:v>
                </c:pt>
                <c:pt idx="3717">
                  <c:v>44623.043738425928</c:v>
                </c:pt>
                <c:pt idx="3718">
                  <c:v>44623.04446759259</c:v>
                </c:pt>
                <c:pt idx="3719">
                  <c:v>44623.045243055552</c:v>
                </c:pt>
                <c:pt idx="3720">
                  <c:v>44623.045972222222</c:v>
                </c:pt>
                <c:pt idx="3721">
                  <c:v>44623.046689814815</c:v>
                </c:pt>
                <c:pt idx="3722">
                  <c:v>44623.047418981485</c:v>
                </c:pt>
                <c:pt idx="3723">
                  <c:v>44623.048148148147</c:v>
                </c:pt>
                <c:pt idx="3724">
                  <c:v>44623.04886574074</c:v>
                </c:pt>
                <c:pt idx="3725">
                  <c:v>44623.04959490741</c:v>
                </c:pt>
                <c:pt idx="3726">
                  <c:v>44623.050324074073</c:v>
                </c:pt>
                <c:pt idx="3727">
                  <c:v>44623.051041666666</c:v>
                </c:pt>
                <c:pt idx="3728">
                  <c:v>44623.051770833335</c:v>
                </c:pt>
                <c:pt idx="3729">
                  <c:v>44623.052499999998</c:v>
                </c:pt>
                <c:pt idx="3730">
                  <c:v>44623.053217592591</c:v>
                </c:pt>
                <c:pt idx="3731">
                  <c:v>44623.053946759261</c:v>
                </c:pt>
                <c:pt idx="3732">
                  <c:v>44623.054664351854</c:v>
                </c:pt>
                <c:pt idx="3733">
                  <c:v>44623.055393518516</c:v>
                </c:pt>
                <c:pt idx="3734">
                  <c:v>44623.056122685186</c:v>
                </c:pt>
                <c:pt idx="3735">
                  <c:v>44623.056898148148</c:v>
                </c:pt>
                <c:pt idx="3736">
                  <c:v>44623.057615740741</c:v>
                </c:pt>
                <c:pt idx="3737">
                  <c:v>44623.058344907404</c:v>
                </c:pt>
                <c:pt idx="3738">
                  <c:v>44623.059074074074</c:v>
                </c:pt>
                <c:pt idx="3739">
                  <c:v>44623.059791666667</c:v>
                </c:pt>
                <c:pt idx="3740">
                  <c:v>44623.060520833336</c:v>
                </c:pt>
                <c:pt idx="3741">
                  <c:v>44623.061249999999</c:v>
                </c:pt>
                <c:pt idx="3742">
                  <c:v>44623.061967592592</c:v>
                </c:pt>
                <c:pt idx="3743">
                  <c:v>44623.062696759262</c:v>
                </c:pt>
                <c:pt idx="3744">
                  <c:v>44623.063425925924</c:v>
                </c:pt>
                <c:pt idx="3745">
                  <c:v>44623.064143518517</c:v>
                </c:pt>
                <c:pt idx="3746">
                  <c:v>44623.064872685187</c:v>
                </c:pt>
                <c:pt idx="3747">
                  <c:v>44623.06559027778</c:v>
                </c:pt>
                <c:pt idx="3748">
                  <c:v>44623.066319444442</c:v>
                </c:pt>
                <c:pt idx="3749">
                  <c:v>44623.067048611112</c:v>
                </c:pt>
                <c:pt idx="3750">
                  <c:v>44623.067766203705</c:v>
                </c:pt>
                <c:pt idx="3751">
                  <c:v>44623.068541666667</c:v>
                </c:pt>
                <c:pt idx="3752">
                  <c:v>44623.06927083333</c:v>
                </c:pt>
                <c:pt idx="3753">
                  <c:v>44623.07</c:v>
                </c:pt>
                <c:pt idx="3754">
                  <c:v>44623.070729166669</c:v>
                </c:pt>
                <c:pt idx="3755">
                  <c:v>44623.071446759262</c:v>
                </c:pt>
                <c:pt idx="3756">
                  <c:v>44623.072175925925</c:v>
                </c:pt>
                <c:pt idx="3757">
                  <c:v>44623.072893518518</c:v>
                </c:pt>
                <c:pt idx="3758">
                  <c:v>44623.073622685188</c:v>
                </c:pt>
                <c:pt idx="3759">
                  <c:v>44623.07435185185</c:v>
                </c:pt>
                <c:pt idx="3760">
                  <c:v>44623.075069444443</c:v>
                </c:pt>
                <c:pt idx="3761">
                  <c:v>44623.075798611113</c:v>
                </c:pt>
                <c:pt idx="3762">
                  <c:v>44623.076527777775</c:v>
                </c:pt>
                <c:pt idx="3763">
                  <c:v>44623.077245370368</c:v>
                </c:pt>
                <c:pt idx="3764">
                  <c:v>44623.077974537038</c:v>
                </c:pt>
                <c:pt idx="3765">
                  <c:v>44623.078703703701</c:v>
                </c:pt>
                <c:pt idx="3766">
                  <c:v>44623.079421296294</c:v>
                </c:pt>
                <c:pt idx="3767">
                  <c:v>44623.080150462964</c:v>
                </c:pt>
                <c:pt idx="3768">
                  <c:v>44623.080879629626</c:v>
                </c:pt>
                <c:pt idx="3769">
                  <c:v>44623.081597222219</c:v>
                </c:pt>
                <c:pt idx="3770">
                  <c:v>44623.082326388889</c:v>
                </c:pt>
                <c:pt idx="3771">
                  <c:v>44623.083055555559</c:v>
                </c:pt>
                <c:pt idx="3772">
                  <c:v>44623.083773148152</c:v>
                </c:pt>
                <c:pt idx="3773">
                  <c:v>44623.084502314814</c:v>
                </c:pt>
                <c:pt idx="3774">
                  <c:v>44623.085231481484</c:v>
                </c:pt>
                <c:pt idx="3775">
                  <c:v>44623.085949074077</c:v>
                </c:pt>
                <c:pt idx="3776">
                  <c:v>44623.086678240739</c:v>
                </c:pt>
                <c:pt idx="3777">
                  <c:v>44623.087407407409</c:v>
                </c:pt>
                <c:pt idx="3778">
                  <c:v>44623.088125000002</c:v>
                </c:pt>
                <c:pt idx="3779">
                  <c:v>44623.088854166665</c:v>
                </c:pt>
                <c:pt idx="3780">
                  <c:v>44623.089571759258</c:v>
                </c:pt>
                <c:pt idx="3781">
                  <c:v>44623.090300925927</c:v>
                </c:pt>
                <c:pt idx="3782">
                  <c:v>44623.09103009259</c:v>
                </c:pt>
                <c:pt idx="3783">
                  <c:v>44623.09175925926</c:v>
                </c:pt>
                <c:pt idx="3784">
                  <c:v>44623.092476851853</c:v>
                </c:pt>
                <c:pt idx="3785">
                  <c:v>44623.093206018515</c:v>
                </c:pt>
                <c:pt idx="3786">
                  <c:v>44623.093923611108</c:v>
                </c:pt>
                <c:pt idx="3787">
                  <c:v>44623.094710648147</c:v>
                </c:pt>
                <c:pt idx="3788">
                  <c:v>44623.09542824074</c:v>
                </c:pt>
                <c:pt idx="3789">
                  <c:v>44623.09615740741</c:v>
                </c:pt>
                <c:pt idx="3790">
                  <c:v>44623.096886574072</c:v>
                </c:pt>
                <c:pt idx="3791">
                  <c:v>44623.097604166665</c:v>
                </c:pt>
                <c:pt idx="3792">
                  <c:v>44623.098333333335</c:v>
                </c:pt>
                <c:pt idx="3793">
                  <c:v>44623.099050925928</c:v>
                </c:pt>
                <c:pt idx="3794">
                  <c:v>44623.099780092591</c:v>
                </c:pt>
                <c:pt idx="3795">
                  <c:v>44623.10050925926</c:v>
                </c:pt>
                <c:pt idx="3796">
                  <c:v>44623.101226851853</c:v>
                </c:pt>
                <c:pt idx="3797">
                  <c:v>44623.101956018516</c:v>
                </c:pt>
                <c:pt idx="3798">
                  <c:v>44623.102685185186</c:v>
                </c:pt>
                <c:pt idx="3799">
                  <c:v>44623.103402777779</c:v>
                </c:pt>
                <c:pt idx="3800">
                  <c:v>44623.104131944441</c:v>
                </c:pt>
                <c:pt idx="3801">
                  <c:v>44623.104861111111</c:v>
                </c:pt>
                <c:pt idx="3802">
                  <c:v>44623.105578703704</c:v>
                </c:pt>
                <c:pt idx="3803">
                  <c:v>44623.106354166666</c:v>
                </c:pt>
                <c:pt idx="3804">
                  <c:v>44623.107083333336</c:v>
                </c:pt>
                <c:pt idx="3805">
                  <c:v>44623.107800925929</c:v>
                </c:pt>
                <c:pt idx="3806">
                  <c:v>44623.108530092592</c:v>
                </c:pt>
                <c:pt idx="3807">
                  <c:v>44623.109259259261</c:v>
                </c:pt>
                <c:pt idx="3808">
                  <c:v>44623.109976851854</c:v>
                </c:pt>
                <c:pt idx="3809">
                  <c:v>44623.110752314817</c:v>
                </c:pt>
                <c:pt idx="3810">
                  <c:v>44623.111481481479</c:v>
                </c:pt>
                <c:pt idx="3811">
                  <c:v>44623.112210648149</c:v>
                </c:pt>
                <c:pt idx="3812">
                  <c:v>44623.112928240742</c:v>
                </c:pt>
                <c:pt idx="3813">
                  <c:v>44623.113657407404</c:v>
                </c:pt>
                <c:pt idx="3814">
                  <c:v>44623.114386574074</c:v>
                </c:pt>
                <c:pt idx="3815">
                  <c:v>44623.115162037036</c:v>
                </c:pt>
                <c:pt idx="3816">
                  <c:v>44623.115879629629</c:v>
                </c:pt>
                <c:pt idx="3817">
                  <c:v>44623.116608796299</c:v>
                </c:pt>
                <c:pt idx="3818">
                  <c:v>44623.117326388892</c:v>
                </c:pt>
                <c:pt idx="3819">
                  <c:v>44623.118055555555</c:v>
                </c:pt>
                <c:pt idx="3820">
                  <c:v>44623.118784722225</c:v>
                </c:pt>
                <c:pt idx="3821">
                  <c:v>44623.119560185187</c:v>
                </c:pt>
                <c:pt idx="3822">
                  <c:v>44623.120289351849</c:v>
                </c:pt>
                <c:pt idx="3823">
                  <c:v>44623.121006944442</c:v>
                </c:pt>
                <c:pt idx="3824">
                  <c:v>44623.121736111112</c:v>
                </c:pt>
                <c:pt idx="3825">
                  <c:v>44623.122465277775</c:v>
                </c:pt>
                <c:pt idx="3826">
                  <c:v>44623.123182870368</c:v>
                </c:pt>
                <c:pt idx="3827">
                  <c:v>44623.123912037037</c:v>
                </c:pt>
                <c:pt idx="3828">
                  <c:v>44623.124641203707</c:v>
                </c:pt>
                <c:pt idx="3829">
                  <c:v>44623.125358796293</c:v>
                </c:pt>
                <c:pt idx="3830">
                  <c:v>44623.126087962963</c:v>
                </c:pt>
                <c:pt idx="3831">
                  <c:v>44623.126817129632</c:v>
                </c:pt>
                <c:pt idx="3832">
                  <c:v>44623.127592592595</c:v>
                </c:pt>
                <c:pt idx="3833">
                  <c:v>44623.128310185188</c:v>
                </c:pt>
                <c:pt idx="3834">
                  <c:v>44623.12903935185</c:v>
                </c:pt>
                <c:pt idx="3835">
                  <c:v>44623.12976851852</c:v>
                </c:pt>
                <c:pt idx="3836">
                  <c:v>44623.130486111113</c:v>
                </c:pt>
                <c:pt idx="3837">
                  <c:v>44623.131215277775</c:v>
                </c:pt>
                <c:pt idx="3838">
                  <c:v>44623.131932870368</c:v>
                </c:pt>
                <c:pt idx="3839">
                  <c:v>44623.132662037038</c:v>
                </c:pt>
                <c:pt idx="3840">
                  <c:v>44623.133391203701</c:v>
                </c:pt>
                <c:pt idx="3841">
                  <c:v>44623.134108796294</c:v>
                </c:pt>
                <c:pt idx="3842">
                  <c:v>44623.134837962964</c:v>
                </c:pt>
                <c:pt idx="3843">
                  <c:v>44623.135567129626</c:v>
                </c:pt>
                <c:pt idx="3844">
                  <c:v>44623.136284722219</c:v>
                </c:pt>
                <c:pt idx="3845">
                  <c:v>44623.137013888889</c:v>
                </c:pt>
                <c:pt idx="3846">
                  <c:v>44623.137743055559</c:v>
                </c:pt>
                <c:pt idx="3847">
                  <c:v>44623.138460648152</c:v>
                </c:pt>
                <c:pt idx="3848">
                  <c:v>44623.139189814814</c:v>
                </c:pt>
                <c:pt idx="3849">
                  <c:v>44623.139918981484</c:v>
                </c:pt>
                <c:pt idx="3850">
                  <c:v>44623.140636574077</c:v>
                </c:pt>
                <c:pt idx="3851">
                  <c:v>44623.141365740739</c:v>
                </c:pt>
                <c:pt idx="3852">
                  <c:v>44623.142094907409</c:v>
                </c:pt>
                <c:pt idx="3853">
                  <c:v>44623.142870370371</c:v>
                </c:pt>
                <c:pt idx="3854">
                  <c:v>44623.143587962964</c:v>
                </c:pt>
                <c:pt idx="3855">
                  <c:v>44623.144317129627</c:v>
                </c:pt>
                <c:pt idx="3856">
                  <c:v>44623.145046296297</c:v>
                </c:pt>
                <c:pt idx="3857">
                  <c:v>44623.14576388889</c:v>
                </c:pt>
                <c:pt idx="3858">
                  <c:v>44623.146493055552</c:v>
                </c:pt>
                <c:pt idx="3859">
                  <c:v>44623.147268518522</c:v>
                </c:pt>
                <c:pt idx="3860">
                  <c:v>44623.147997685184</c:v>
                </c:pt>
                <c:pt idx="3861">
                  <c:v>44623.148715277777</c:v>
                </c:pt>
                <c:pt idx="3862">
                  <c:v>44623.149444444447</c:v>
                </c:pt>
                <c:pt idx="3863">
                  <c:v>44623.150173611109</c:v>
                </c:pt>
                <c:pt idx="3864">
                  <c:v>44623.150891203702</c:v>
                </c:pt>
                <c:pt idx="3865">
                  <c:v>44623.151620370372</c:v>
                </c:pt>
                <c:pt idx="3866">
                  <c:v>44623.152349537035</c:v>
                </c:pt>
                <c:pt idx="3867">
                  <c:v>44623.153067129628</c:v>
                </c:pt>
                <c:pt idx="3868">
                  <c:v>44623.153796296298</c:v>
                </c:pt>
                <c:pt idx="3869">
                  <c:v>44623.154513888891</c:v>
                </c:pt>
                <c:pt idx="3870">
                  <c:v>44623.155300925922</c:v>
                </c:pt>
                <c:pt idx="3871">
                  <c:v>44623.156018518515</c:v>
                </c:pt>
                <c:pt idx="3872">
                  <c:v>44623.156747685185</c:v>
                </c:pt>
                <c:pt idx="3873">
                  <c:v>44623.157476851855</c:v>
                </c:pt>
                <c:pt idx="3874">
                  <c:v>44623.158194444448</c:v>
                </c:pt>
                <c:pt idx="3875">
                  <c:v>44623.15892361111</c:v>
                </c:pt>
                <c:pt idx="3876">
                  <c:v>44623.159699074073</c:v>
                </c:pt>
                <c:pt idx="3877">
                  <c:v>44623.160428240742</c:v>
                </c:pt>
                <c:pt idx="3878">
                  <c:v>44623.161145833335</c:v>
                </c:pt>
                <c:pt idx="3879">
                  <c:v>44623.161874999998</c:v>
                </c:pt>
                <c:pt idx="3880">
                  <c:v>44623.162604166668</c:v>
                </c:pt>
                <c:pt idx="3881">
                  <c:v>44623.163321759261</c:v>
                </c:pt>
                <c:pt idx="3882">
                  <c:v>44623.1641087963</c:v>
                </c:pt>
                <c:pt idx="3883">
                  <c:v>44623.164826388886</c:v>
                </c:pt>
                <c:pt idx="3884">
                  <c:v>44623.165555555555</c:v>
                </c:pt>
                <c:pt idx="3885">
                  <c:v>44623.166284722225</c:v>
                </c:pt>
                <c:pt idx="3886">
                  <c:v>44623.167002314818</c:v>
                </c:pt>
                <c:pt idx="3887">
                  <c:v>44623.167731481481</c:v>
                </c:pt>
                <c:pt idx="3888">
                  <c:v>44623.168449074074</c:v>
                </c:pt>
                <c:pt idx="3889">
                  <c:v>44623.169178240743</c:v>
                </c:pt>
                <c:pt idx="3890">
                  <c:v>44623.169907407406</c:v>
                </c:pt>
                <c:pt idx="3891">
                  <c:v>44623.170624999999</c:v>
                </c:pt>
                <c:pt idx="3892">
                  <c:v>44623.171354166669</c:v>
                </c:pt>
                <c:pt idx="3893">
                  <c:v>44623.172083333331</c:v>
                </c:pt>
                <c:pt idx="3894">
                  <c:v>44623.172800925924</c:v>
                </c:pt>
                <c:pt idx="3895">
                  <c:v>44623.173530092594</c:v>
                </c:pt>
                <c:pt idx="3896">
                  <c:v>44623.174259259256</c:v>
                </c:pt>
                <c:pt idx="3897">
                  <c:v>44623.174976851849</c:v>
                </c:pt>
                <c:pt idx="3898">
                  <c:v>44623.175706018519</c:v>
                </c:pt>
                <c:pt idx="3899">
                  <c:v>44623.176435185182</c:v>
                </c:pt>
                <c:pt idx="3900">
                  <c:v>44623.177152777775</c:v>
                </c:pt>
                <c:pt idx="3901">
                  <c:v>44623.177881944444</c:v>
                </c:pt>
                <c:pt idx="3902">
                  <c:v>44623.178611111114</c:v>
                </c:pt>
                <c:pt idx="3903">
                  <c:v>44623.179328703707</c:v>
                </c:pt>
                <c:pt idx="3904">
                  <c:v>44623.18005787037</c:v>
                </c:pt>
                <c:pt idx="3905">
                  <c:v>44623.180787037039</c:v>
                </c:pt>
                <c:pt idx="3906">
                  <c:v>44623.181504629632</c:v>
                </c:pt>
                <c:pt idx="3907">
                  <c:v>44623.182233796295</c:v>
                </c:pt>
                <c:pt idx="3908">
                  <c:v>44623.182962962965</c:v>
                </c:pt>
                <c:pt idx="3909">
                  <c:v>44623.183680555558</c:v>
                </c:pt>
                <c:pt idx="3910">
                  <c:v>44623.18440972222</c:v>
                </c:pt>
                <c:pt idx="3911">
                  <c:v>44623.18513888889</c:v>
                </c:pt>
                <c:pt idx="3912">
                  <c:v>44623.185856481483</c:v>
                </c:pt>
                <c:pt idx="3913">
                  <c:v>44623.186631944445</c:v>
                </c:pt>
                <c:pt idx="3914">
                  <c:v>44623.187361111108</c:v>
                </c:pt>
                <c:pt idx="3915">
                  <c:v>44623.188090277778</c:v>
                </c:pt>
                <c:pt idx="3916">
                  <c:v>44623.188807870371</c:v>
                </c:pt>
                <c:pt idx="3917">
                  <c:v>44623.18953703704</c:v>
                </c:pt>
                <c:pt idx="3918">
                  <c:v>44623.190266203703</c:v>
                </c:pt>
                <c:pt idx="3919">
                  <c:v>44623.191041666665</c:v>
                </c:pt>
                <c:pt idx="3920">
                  <c:v>44623.191759259258</c:v>
                </c:pt>
                <c:pt idx="3921">
                  <c:v>44623.192488425928</c:v>
                </c:pt>
                <c:pt idx="3922">
                  <c:v>44623.19321759259</c:v>
                </c:pt>
                <c:pt idx="3923">
                  <c:v>44623.19394675926</c:v>
                </c:pt>
                <c:pt idx="3924">
                  <c:v>44623.194675925923</c:v>
                </c:pt>
                <c:pt idx="3925">
                  <c:v>44623.195451388892</c:v>
                </c:pt>
                <c:pt idx="3926">
                  <c:v>44623.196168981478</c:v>
                </c:pt>
                <c:pt idx="3927">
                  <c:v>44623.196898148148</c:v>
                </c:pt>
                <c:pt idx="3928">
                  <c:v>44623.197627314818</c:v>
                </c:pt>
                <c:pt idx="3929">
                  <c:v>44623.198344907411</c:v>
                </c:pt>
                <c:pt idx="3930">
                  <c:v>44623.199074074073</c:v>
                </c:pt>
                <c:pt idx="3931">
                  <c:v>44623.199803240743</c:v>
                </c:pt>
                <c:pt idx="3932">
                  <c:v>44623.200520833336</c:v>
                </c:pt>
                <c:pt idx="3933">
                  <c:v>44623.201249999998</c:v>
                </c:pt>
                <c:pt idx="3934">
                  <c:v>44623.201979166668</c:v>
                </c:pt>
                <c:pt idx="3935">
                  <c:v>44623.202696759261</c:v>
                </c:pt>
                <c:pt idx="3936">
                  <c:v>44623.203425925924</c:v>
                </c:pt>
                <c:pt idx="3937">
                  <c:v>44623.204155092593</c:v>
                </c:pt>
                <c:pt idx="3938">
                  <c:v>44623.204872685186</c:v>
                </c:pt>
                <c:pt idx="3939">
                  <c:v>44623.205601851849</c:v>
                </c:pt>
                <c:pt idx="3940">
                  <c:v>44623.206331018519</c:v>
                </c:pt>
                <c:pt idx="3941">
                  <c:v>44623.207048611112</c:v>
                </c:pt>
                <c:pt idx="3942">
                  <c:v>44623.207777777781</c:v>
                </c:pt>
                <c:pt idx="3943">
                  <c:v>44623.208506944444</c:v>
                </c:pt>
                <c:pt idx="3944">
                  <c:v>44623.209224537037</c:v>
                </c:pt>
                <c:pt idx="3945">
                  <c:v>44623.209953703707</c:v>
                </c:pt>
                <c:pt idx="3946">
                  <c:v>44623.210682870369</c:v>
                </c:pt>
                <c:pt idx="3947">
                  <c:v>44623.211400462962</c:v>
                </c:pt>
                <c:pt idx="3948">
                  <c:v>44623.212129629632</c:v>
                </c:pt>
                <c:pt idx="3949">
                  <c:v>44623.212847222225</c:v>
                </c:pt>
                <c:pt idx="3950">
                  <c:v>44623.213576388887</c:v>
                </c:pt>
                <c:pt idx="3951">
                  <c:v>44623.214305555557</c:v>
                </c:pt>
                <c:pt idx="3952">
                  <c:v>44623.21502314815</c:v>
                </c:pt>
                <c:pt idx="3953">
                  <c:v>44623.215752314813</c:v>
                </c:pt>
                <c:pt idx="3954">
                  <c:v>44623.216481481482</c:v>
                </c:pt>
                <c:pt idx="3955">
                  <c:v>44623.217199074075</c:v>
                </c:pt>
                <c:pt idx="3956">
                  <c:v>44623.217928240738</c:v>
                </c:pt>
                <c:pt idx="3957">
                  <c:v>44623.218657407408</c:v>
                </c:pt>
                <c:pt idx="3958">
                  <c:v>44623.219375000001</c:v>
                </c:pt>
                <c:pt idx="3959">
                  <c:v>44623.220104166663</c:v>
                </c:pt>
                <c:pt idx="3960">
                  <c:v>44623.220833333333</c:v>
                </c:pt>
                <c:pt idx="3961">
                  <c:v>44623.221608796295</c:v>
                </c:pt>
                <c:pt idx="3962">
                  <c:v>44623.222326388888</c:v>
                </c:pt>
                <c:pt idx="3963">
                  <c:v>44623.223055555558</c:v>
                </c:pt>
                <c:pt idx="3964">
                  <c:v>44623.22378472222</c:v>
                </c:pt>
                <c:pt idx="3965">
                  <c:v>44623.224502314813</c:v>
                </c:pt>
                <c:pt idx="3966">
                  <c:v>44623.225231481483</c:v>
                </c:pt>
                <c:pt idx="3967">
                  <c:v>44623.225960648146</c:v>
                </c:pt>
                <c:pt idx="3968">
                  <c:v>44623.226678240739</c:v>
                </c:pt>
                <c:pt idx="3969">
                  <c:v>44623.227407407408</c:v>
                </c:pt>
                <c:pt idx="3970">
                  <c:v>44623.228136574071</c:v>
                </c:pt>
                <c:pt idx="3971">
                  <c:v>44623.228854166664</c:v>
                </c:pt>
                <c:pt idx="3972">
                  <c:v>44623.229583333334</c:v>
                </c:pt>
                <c:pt idx="3973">
                  <c:v>44623.230312500003</c:v>
                </c:pt>
                <c:pt idx="3974">
                  <c:v>44623.231030092589</c:v>
                </c:pt>
                <c:pt idx="3975">
                  <c:v>44623.231759259259</c:v>
                </c:pt>
                <c:pt idx="3976">
                  <c:v>44623.232488425929</c:v>
                </c:pt>
                <c:pt idx="3977">
                  <c:v>44623.233206018522</c:v>
                </c:pt>
                <c:pt idx="3978">
                  <c:v>44623.233935185184</c:v>
                </c:pt>
                <c:pt idx="3979">
                  <c:v>44623.234664351854</c:v>
                </c:pt>
                <c:pt idx="3980">
                  <c:v>44623.235381944447</c:v>
                </c:pt>
                <c:pt idx="3981">
                  <c:v>44623.236111111109</c:v>
                </c:pt>
                <c:pt idx="3982">
                  <c:v>44623.236840277779</c:v>
                </c:pt>
                <c:pt idx="3983">
                  <c:v>44623.237557870372</c:v>
                </c:pt>
                <c:pt idx="3984">
                  <c:v>44623.238287037035</c:v>
                </c:pt>
                <c:pt idx="3985">
                  <c:v>44623.239016203705</c:v>
                </c:pt>
                <c:pt idx="3986">
                  <c:v>44623.239733796298</c:v>
                </c:pt>
                <c:pt idx="3987">
                  <c:v>44623.24046296296</c:v>
                </c:pt>
                <c:pt idx="3988">
                  <c:v>44623.24119212963</c:v>
                </c:pt>
                <c:pt idx="3989">
                  <c:v>44623.241909722223</c:v>
                </c:pt>
                <c:pt idx="3990">
                  <c:v>44623.242638888885</c:v>
                </c:pt>
                <c:pt idx="3991">
                  <c:v>44623.243368055555</c:v>
                </c:pt>
                <c:pt idx="3992">
                  <c:v>44623.244143518517</c:v>
                </c:pt>
                <c:pt idx="3993">
                  <c:v>44623.24486111111</c:v>
                </c:pt>
                <c:pt idx="3994">
                  <c:v>44623.24559027778</c:v>
                </c:pt>
                <c:pt idx="3995">
                  <c:v>44623.246319444443</c:v>
                </c:pt>
                <c:pt idx="3996">
                  <c:v>44623.247037037036</c:v>
                </c:pt>
                <c:pt idx="3997">
                  <c:v>44623.247766203705</c:v>
                </c:pt>
                <c:pt idx="3998">
                  <c:v>44623.248495370368</c:v>
                </c:pt>
                <c:pt idx="3999">
                  <c:v>44623.249212962961</c:v>
                </c:pt>
                <c:pt idx="4000">
                  <c:v>44623.249942129631</c:v>
                </c:pt>
                <c:pt idx="4001">
                  <c:v>44623.250671296293</c:v>
                </c:pt>
                <c:pt idx="4002">
                  <c:v>44623.251388888886</c:v>
                </c:pt>
                <c:pt idx="4003">
                  <c:v>44623.252118055556</c:v>
                </c:pt>
                <c:pt idx="4004">
                  <c:v>44623.252847222226</c:v>
                </c:pt>
                <c:pt idx="4005">
                  <c:v>44623.253564814811</c:v>
                </c:pt>
                <c:pt idx="4006">
                  <c:v>44623.254293981481</c:v>
                </c:pt>
                <c:pt idx="4007">
                  <c:v>44623.255023148151</c:v>
                </c:pt>
                <c:pt idx="4008">
                  <c:v>44623.255740740744</c:v>
                </c:pt>
                <c:pt idx="4009">
                  <c:v>44623.256469907406</c:v>
                </c:pt>
                <c:pt idx="4010">
                  <c:v>44623.257199074076</c:v>
                </c:pt>
                <c:pt idx="4011">
                  <c:v>44623.257928240739</c:v>
                </c:pt>
                <c:pt idx="4012">
                  <c:v>44623.258645833332</c:v>
                </c:pt>
                <c:pt idx="4013">
                  <c:v>44623.259375000001</c:v>
                </c:pt>
                <c:pt idx="4014">
                  <c:v>44623.260104166664</c:v>
                </c:pt>
                <c:pt idx="4015">
                  <c:v>44623.260821759257</c:v>
                </c:pt>
                <c:pt idx="4016">
                  <c:v>44623.261550925927</c:v>
                </c:pt>
                <c:pt idx="4017">
                  <c:v>44623.262280092589</c:v>
                </c:pt>
                <c:pt idx="4018">
                  <c:v>44623.262997685182</c:v>
                </c:pt>
                <c:pt idx="4019">
                  <c:v>44623.263726851852</c:v>
                </c:pt>
                <c:pt idx="4020">
                  <c:v>44623.264444444445</c:v>
                </c:pt>
                <c:pt idx="4021">
                  <c:v>44623.265173611115</c:v>
                </c:pt>
                <c:pt idx="4022">
                  <c:v>44623.265902777777</c:v>
                </c:pt>
                <c:pt idx="4023">
                  <c:v>44623.26667824074</c:v>
                </c:pt>
                <c:pt idx="4024">
                  <c:v>44623.267395833333</c:v>
                </c:pt>
                <c:pt idx="4025">
                  <c:v>44623.268125000002</c:v>
                </c:pt>
                <c:pt idx="4026">
                  <c:v>44623.268854166665</c:v>
                </c:pt>
                <c:pt idx="4027">
                  <c:v>44623.269571759258</c:v>
                </c:pt>
                <c:pt idx="4028">
                  <c:v>44623.270300925928</c:v>
                </c:pt>
                <c:pt idx="4029">
                  <c:v>44623.27103009259</c:v>
                </c:pt>
                <c:pt idx="4030">
                  <c:v>44623.271747685183</c:v>
                </c:pt>
                <c:pt idx="4031">
                  <c:v>44623.272476851853</c:v>
                </c:pt>
                <c:pt idx="4032">
                  <c:v>44623.273206018515</c:v>
                </c:pt>
                <c:pt idx="4033">
                  <c:v>44623.273923611108</c:v>
                </c:pt>
                <c:pt idx="4034">
                  <c:v>44623.274652777778</c:v>
                </c:pt>
                <c:pt idx="4035">
                  <c:v>44623.275381944448</c:v>
                </c:pt>
                <c:pt idx="4036">
                  <c:v>44623.27611111111</c:v>
                </c:pt>
                <c:pt idx="4037">
                  <c:v>44623.276828703703</c:v>
                </c:pt>
                <c:pt idx="4038">
                  <c:v>44623.277557870373</c:v>
                </c:pt>
                <c:pt idx="4039">
                  <c:v>44623.278287037036</c:v>
                </c:pt>
                <c:pt idx="4040">
                  <c:v>44623.279016203705</c:v>
                </c:pt>
                <c:pt idx="4041">
                  <c:v>44623.279733796298</c:v>
                </c:pt>
                <c:pt idx="4042">
                  <c:v>44623.280462962961</c:v>
                </c:pt>
                <c:pt idx="4043">
                  <c:v>44623.281180555554</c:v>
                </c:pt>
                <c:pt idx="4044">
                  <c:v>44623.281909722224</c:v>
                </c:pt>
                <c:pt idx="4045">
                  <c:v>44623.282638888886</c:v>
                </c:pt>
                <c:pt idx="4046">
                  <c:v>44623.283356481479</c:v>
                </c:pt>
                <c:pt idx="4047">
                  <c:v>44623.284085648149</c:v>
                </c:pt>
                <c:pt idx="4048">
                  <c:v>44623.284814814811</c:v>
                </c:pt>
                <c:pt idx="4049">
                  <c:v>44623.285590277781</c:v>
                </c:pt>
                <c:pt idx="4050">
                  <c:v>44623.286307870374</c:v>
                </c:pt>
                <c:pt idx="4051">
                  <c:v>44623.287037037036</c:v>
                </c:pt>
                <c:pt idx="4052">
                  <c:v>44623.287766203706</c:v>
                </c:pt>
                <c:pt idx="4053">
                  <c:v>44623.288483796299</c:v>
                </c:pt>
                <c:pt idx="4054">
                  <c:v>44623.289212962962</c:v>
                </c:pt>
                <c:pt idx="4055">
                  <c:v>44623.289988425924</c:v>
                </c:pt>
                <c:pt idx="4056">
                  <c:v>44623.290717592594</c:v>
                </c:pt>
                <c:pt idx="4057">
                  <c:v>44623.291435185187</c:v>
                </c:pt>
                <c:pt idx="4058">
                  <c:v>44623.292164351849</c:v>
                </c:pt>
                <c:pt idx="4059">
                  <c:v>44623.292893518519</c:v>
                </c:pt>
                <c:pt idx="4060">
                  <c:v>44623.293611111112</c:v>
                </c:pt>
                <c:pt idx="4061">
                  <c:v>44623.294398148151</c:v>
                </c:pt>
                <c:pt idx="4062">
                  <c:v>44623.295115740744</c:v>
                </c:pt>
                <c:pt idx="4063">
                  <c:v>44623.295844907407</c:v>
                </c:pt>
                <c:pt idx="4064">
                  <c:v>44623.296574074076</c:v>
                </c:pt>
                <c:pt idx="4065">
                  <c:v>44623.297291666669</c:v>
                </c:pt>
                <c:pt idx="4066">
                  <c:v>44623.298020833332</c:v>
                </c:pt>
                <c:pt idx="4067">
                  <c:v>44623.298750000002</c:v>
                </c:pt>
                <c:pt idx="4068">
                  <c:v>44623.299467592595</c:v>
                </c:pt>
                <c:pt idx="4069">
                  <c:v>44623.300196759257</c:v>
                </c:pt>
                <c:pt idx="4070">
                  <c:v>44623.300925925927</c:v>
                </c:pt>
                <c:pt idx="4071">
                  <c:v>44623.30164351852</c:v>
                </c:pt>
                <c:pt idx="4072">
                  <c:v>44623.302418981482</c:v>
                </c:pt>
                <c:pt idx="4073">
                  <c:v>44623.303148148145</c:v>
                </c:pt>
                <c:pt idx="4074">
                  <c:v>44623.303877314815</c:v>
                </c:pt>
                <c:pt idx="4075">
                  <c:v>44623.304594907408</c:v>
                </c:pt>
                <c:pt idx="4076">
                  <c:v>44623.305324074077</c:v>
                </c:pt>
                <c:pt idx="4077">
                  <c:v>44623.30605324074</c:v>
                </c:pt>
                <c:pt idx="4078">
                  <c:v>44623.306770833333</c:v>
                </c:pt>
                <c:pt idx="4079">
                  <c:v>44623.307500000003</c:v>
                </c:pt>
                <c:pt idx="4080">
                  <c:v>44623.308229166665</c:v>
                </c:pt>
                <c:pt idx="4081">
                  <c:v>44623.308946759258</c:v>
                </c:pt>
                <c:pt idx="4082">
                  <c:v>44623.309675925928</c:v>
                </c:pt>
                <c:pt idx="4083">
                  <c:v>44623.31040509259</c:v>
                </c:pt>
                <c:pt idx="4084">
                  <c:v>44623.311122685183</c:v>
                </c:pt>
                <c:pt idx="4085">
                  <c:v>44623.311851851853</c:v>
                </c:pt>
                <c:pt idx="4086">
                  <c:v>44623.312581018516</c:v>
                </c:pt>
                <c:pt idx="4087">
                  <c:v>44623.313298611109</c:v>
                </c:pt>
                <c:pt idx="4088">
                  <c:v>44623.314085648148</c:v>
                </c:pt>
                <c:pt idx="4089">
                  <c:v>44623.314803240741</c:v>
                </c:pt>
                <c:pt idx="4090">
                  <c:v>44623.315532407411</c:v>
                </c:pt>
                <c:pt idx="4091">
                  <c:v>44623.316261574073</c:v>
                </c:pt>
                <c:pt idx="4092">
                  <c:v>44623.316979166666</c:v>
                </c:pt>
                <c:pt idx="4093">
                  <c:v>44623.317708333336</c:v>
                </c:pt>
                <c:pt idx="4094">
                  <c:v>44623.318483796298</c:v>
                </c:pt>
                <c:pt idx="4095">
                  <c:v>44623.319212962961</c:v>
                </c:pt>
                <c:pt idx="4096">
                  <c:v>44623.31994212963</c:v>
                </c:pt>
                <c:pt idx="4097">
                  <c:v>44623.320659722223</c:v>
                </c:pt>
                <c:pt idx="4098">
                  <c:v>44623.321388888886</c:v>
                </c:pt>
                <c:pt idx="4099">
                  <c:v>44623.322118055556</c:v>
                </c:pt>
                <c:pt idx="4100">
                  <c:v>44623.322835648149</c:v>
                </c:pt>
                <c:pt idx="4101">
                  <c:v>44623.323564814818</c:v>
                </c:pt>
                <c:pt idx="4102">
                  <c:v>44623.324293981481</c:v>
                </c:pt>
                <c:pt idx="4103">
                  <c:v>44623.325011574074</c:v>
                </c:pt>
                <c:pt idx="4104">
                  <c:v>44623.325740740744</c:v>
                </c:pt>
                <c:pt idx="4105">
                  <c:v>44623.326516203706</c:v>
                </c:pt>
                <c:pt idx="4106">
                  <c:v>44623.327245370368</c:v>
                </c:pt>
                <c:pt idx="4107">
                  <c:v>44623.327962962961</c:v>
                </c:pt>
                <c:pt idx="4108">
                  <c:v>44623.328692129631</c:v>
                </c:pt>
                <c:pt idx="4109">
                  <c:v>44623.329421296294</c:v>
                </c:pt>
                <c:pt idx="4110">
                  <c:v>44623.330138888887</c:v>
                </c:pt>
                <c:pt idx="4111">
                  <c:v>44623.330868055556</c:v>
                </c:pt>
                <c:pt idx="4112">
                  <c:v>44623.331597222219</c:v>
                </c:pt>
                <c:pt idx="4113">
                  <c:v>44623.332326388889</c:v>
                </c:pt>
                <c:pt idx="4114">
                  <c:v>44623.333043981482</c:v>
                </c:pt>
                <c:pt idx="4115">
                  <c:v>44623.333773148152</c:v>
                </c:pt>
                <c:pt idx="4116">
                  <c:v>44623.334548611114</c:v>
                </c:pt>
                <c:pt idx="4117">
                  <c:v>44623.335277777776</c:v>
                </c:pt>
                <c:pt idx="4118">
                  <c:v>44623.335995370369</c:v>
                </c:pt>
                <c:pt idx="4119">
                  <c:v>44623.336724537039</c:v>
                </c:pt>
                <c:pt idx="4120">
                  <c:v>44623.337453703702</c:v>
                </c:pt>
                <c:pt idx="4121">
                  <c:v>44623.338171296295</c:v>
                </c:pt>
                <c:pt idx="4122">
                  <c:v>44623.338900462964</c:v>
                </c:pt>
                <c:pt idx="4123">
                  <c:v>44623.339618055557</c:v>
                </c:pt>
                <c:pt idx="4124">
                  <c:v>44623.34034722222</c:v>
                </c:pt>
                <c:pt idx="4125">
                  <c:v>44623.34107638889</c:v>
                </c:pt>
                <c:pt idx="4126">
                  <c:v>44623.341805555552</c:v>
                </c:pt>
                <c:pt idx="4127">
                  <c:v>44623.342581018522</c:v>
                </c:pt>
                <c:pt idx="4128">
                  <c:v>44623.343310185184</c:v>
                </c:pt>
                <c:pt idx="4129">
                  <c:v>44623.344027777777</c:v>
                </c:pt>
                <c:pt idx="4130">
                  <c:v>44623.344756944447</c:v>
                </c:pt>
                <c:pt idx="4131">
                  <c:v>44623.345486111109</c:v>
                </c:pt>
                <c:pt idx="4132">
                  <c:v>44623.346203703702</c:v>
                </c:pt>
                <c:pt idx="4133">
                  <c:v>44623.346932870372</c:v>
                </c:pt>
                <c:pt idx="4134">
                  <c:v>44623.347662037035</c:v>
                </c:pt>
                <c:pt idx="4135">
                  <c:v>44623.348379629628</c:v>
                </c:pt>
                <c:pt idx="4136">
                  <c:v>44623.349108796298</c:v>
                </c:pt>
                <c:pt idx="4137">
                  <c:v>44623.34983796296</c:v>
                </c:pt>
                <c:pt idx="4138">
                  <c:v>44623.350555555553</c:v>
                </c:pt>
                <c:pt idx="4139">
                  <c:v>44623.351284722223</c:v>
                </c:pt>
                <c:pt idx="4140">
                  <c:v>44623.352013888885</c:v>
                </c:pt>
                <c:pt idx="4141">
                  <c:v>44623.352731481478</c:v>
                </c:pt>
                <c:pt idx="4142">
                  <c:v>44623.353460648148</c:v>
                </c:pt>
                <c:pt idx="4143">
                  <c:v>44623.354189814818</c:v>
                </c:pt>
                <c:pt idx="4144">
                  <c:v>44623.354907407411</c:v>
                </c:pt>
                <c:pt idx="4145">
                  <c:v>44623.355636574073</c:v>
                </c:pt>
                <c:pt idx="4146">
                  <c:v>44623.356365740743</c:v>
                </c:pt>
                <c:pt idx="4147">
                  <c:v>44623.357083333336</c:v>
                </c:pt>
                <c:pt idx="4148">
                  <c:v>44623.357812499999</c:v>
                </c:pt>
                <c:pt idx="4149">
                  <c:v>44623.358530092592</c:v>
                </c:pt>
                <c:pt idx="4150">
                  <c:v>44623.359259259261</c:v>
                </c:pt>
                <c:pt idx="4151">
                  <c:v>44623.359988425924</c:v>
                </c:pt>
                <c:pt idx="4152">
                  <c:v>44623.360706018517</c:v>
                </c:pt>
                <c:pt idx="4153">
                  <c:v>44623.361435185187</c:v>
                </c:pt>
                <c:pt idx="4154">
                  <c:v>44623.362164351849</c:v>
                </c:pt>
                <c:pt idx="4155">
                  <c:v>44623.362881944442</c:v>
                </c:pt>
                <c:pt idx="4156">
                  <c:v>44623.363611111112</c:v>
                </c:pt>
                <c:pt idx="4157">
                  <c:v>44623.364340277774</c:v>
                </c:pt>
                <c:pt idx="4158">
                  <c:v>44623.365115740744</c:v>
                </c:pt>
                <c:pt idx="4159">
                  <c:v>44623.365833333337</c:v>
                </c:pt>
                <c:pt idx="4160">
                  <c:v>44623.366562499999</c:v>
                </c:pt>
                <c:pt idx="4161">
                  <c:v>44623.367291666669</c:v>
                </c:pt>
                <c:pt idx="4162">
                  <c:v>44623.368020833332</c:v>
                </c:pt>
                <c:pt idx="4163">
                  <c:v>44623.368738425925</c:v>
                </c:pt>
                <c:pt idx="4164">
                  <c:v>44623.369467592594</c:v>
                </c:pt>
                <c:pt idx="4165">
                  <c:v>44623.370185185187</c:v>
                </c:pt>
                <c:pt idx="4166">
                  <c:v>44623.37091435185</c:v>
                </c:pt>
                <c:pt idx="4167">
                  <c:v>44623.37164351852</c:v>
                </c:pt>
                <c:pt idx="4168">
                  <c:v>44623.372361111113</c:v>
                </c:pt>
                <c:pt idx="4169">
                  <c:v>44623.373136574075</c:v>
                </c:pt>
                <c:pt idx="4170">
                  <c:v>44623.373865740738</c:v>
                </c:pt>
                <c:pt idx="4171">
                  <c:v>44623.374594907407</c:v>
                </c:pt>
                <c:pt idx="4172">
                  <c:v>44623.3753125</c:v>
                </c:pt>
                <c:pt idx="4173">
                  <c:v>44623.37604166667</c:v>
                </c:pt>
                <c:pt idx="4174">
                  <c:v>44623.376770833333</c:v>
                </c:pt>
                <c:pt idx="4175">
                  <c:v>44623.377546296295</c:v>
                </c:pt>
                <c:pt idx="4176">
                  <c:v>44623.378263888888</c:v>
                </c:pt>
                <c:pt idx="4177">
                  <c:v>44623.378993055558</c:v>
                </c:pt>
                <c:pt idx="4178">
                  <c:v>44623.37972222222</c:v>
                </c:pt>
                <c:pt idx="4179">
                  <c:v>44623.380439814813</c:v>
                </c:pt>
                <c:pt idx="4180">
                  <c:v>44623.381168981483</c:v>
                </c:pt>
                <c:pt idx="4181">
                  <c:v>44623.381944444445</c:v>
                </c:pt>
                <c:pt idx="4182">
                  <c:v>44623.382673611108</c:v>
                </c:pt>
                <c:pt idx="4183">
                  <c:v>44623.383391203701</c:v>
                </c:pt>
                <c:pt idx="4184">
                  <c:v>44623.384120370371</c:v>
                </c:pt>
                <c:pt idx="4185">
                  <c:v>44623.38484953704</c:v>
                </c:pt>
                <c:pt idx="4186">
                  <c:v>44623.385567129626</c:v>
                </c:pt>
                <c:pt idx="4187">
                  <c:v>44623.386296296296</c:v>
                </c:pt>
                <c:pt idx="4188">
                  <c:v>44623.387025462966</c:v>
                </c:pt>
                <c:pt idx="4189">
                  <c:v>44623.387754629628</c:v>
                </c:pt>
                <c:pt idx="4190">
                  <c:v>44623.388472222221</c:v>
                </c:pt>
                <c:pt idx="4191">
                  <c:v>44623.389201388891</c:v>
                </c:pt>
                <c:pt idx="4192">
                  <c:v>44623.389930555553</c:v>
                </c:pt>
                <c:pt idx="4193">
                  <c:v>44623.390648148146</c:v>
                </c:pt>
                <c:pt idx="4194">
                  <c:v>44623.391377314816</c:v>
                </c:pt>
                <c:pt idx="4195">
                  <c:v>44623.392094907409</c:v>
                </c:pt>
                <c:pt idx="4196">
                  <c:v>44623.392824074072</c:v>
                </c:pt>
                <c:pt idx="4197">
                  <c:v>44623.393553240741</c:v>
                </c:pt>
                <c:pt idx="4198">
                  <c:v>44623.394270833334</c:v>
                </c:pt>
                <c:pt idx="4199">
                  <c:v>44623.394999999997</c:v>
                </c:pt>
                <c:pt idx="4200">
                  <c:v>44623.395729166667</c:v>
                </c:pt>
                <c:pt idx="4201">
                  <c:v>44623.39644675926</c:v>
                </c:pt>
                <c:pt idx="4202">
                  <c:v>44623.397233796299</c:v>
                </c:pt>
                <c:pt idx="4203">
                  <c:v>44623.397951388892</c:v>
                </c:pt>
                <c:pt idx="4204">
                  <c:v>44623.398680555554</c:v>
                </c:pt>
                <c:pt idx="4205">
                  <c:v>44623.399409722224</c:v>
                </c:pt>
                <c:pt idx="4206">
                  <c:v>44623.400138888886</c:v>
                </c:pt>
                <c:pt idx="4207">
                  <c:v>44623.400856481479</c:v>
                </c:pt>
                <c:pt idx="4208">
                  <c:v>44623.401585648149</c:v>
                </c:pt>
                <c:pt idx="4209">
                  <c:v>44623.402314814812</c:v>
                </c:pt>
                <c:pt idx="4210">
                  <c:v>44623.403032407405</c:v>
                </c:pt>
                <c:pt idx="4211">
                  <c:v>44623.403761574074</c:v>
                </c:pt>
                <c:pt idx="4212">
                  <c:v>44623.404490740744</c:v>
                </c:pt>
                <c:pt idx="4213">
                  <c:v>44623.405266203707</c:v>
                </c:pt>
                <c:pt idx="4214">
                  <c:v>44623.4059837963</c:v>
                </c:pt>
                <c:pt idx="4215">
                  <c:v>44623.406712962962</c:v>
                </c:pt>
                <c:pt idx="4216">
                  <c:v>44623.407442129632</c:v>
                </c:pt>
                <c:pt idx="4217">
                  <c:v>44623.408159722225</c:v>
                </c:pt>
                <c:pt idx="4218">
                  <c:v>44623.408888888887</c:v>
                </c:pt>
                <c:pt idx="4219">
                  <c:v>44623.409618055557</c:v>
                </c:pt>
                <c:pt idx="4220">
                  <c:v>44623.41033564815</c:v>
                </c:pt>
                <c:pt idx="4221">
                  <c:v>44623.411064814813</c:v>
                </c:pt>
                <c:pt idx="4222">
                  <c:v>44623.411793981482</c:v>
                </c:pt>
                <c:pt idx="4223">
                  <c:v>44623.412511574075</c:v>
                </c:pt>
                <c:pt idx="4224">
                  <c:v>44623.413240740738</c:v>
                </c:pt>
                <c:pt idx="4225">
                  <c:v>44623.413969907408</c:v>
                </c:pt>
                <c:pt idx="4226">
                  <c:v>44623.414687500001</c:v>
                </c:pt>
                <c:pt idx="4227">
                  <c:v>44623.415416666663</c:v>
                </c:pt>
                <c:pt idx="4228">
                  <c:v>44623.416145833333</c:v>
                </c:pt>
                <c:pt idx="4229">
                  <c:v>44623.416921296295</c:v>
                </c:pt>
                <c:pt idx="4230">
                  <c:v>44623.417638888888</c:v>
                </c:pt>
                <c:pt idx="4231">
                  <c:v>44623.418368055558</c:v>
                </c:pt>
                <c:pt idx="4232">
                  <c:v>44623.41909722222</c:v>
                </c:pt>
                <c:pt idx="4233">
                  <c:v>44623.419814814813</c:v>
                </c:pt>
                <c:pt idx="4234">
                  <c:v>44623.420543981483</c:v>
                </c:pt>
                <c:pt idx="4235">
                  <c:v>44623.421319444446</c:v>
                </c:pt>
                <c:pt idx="4236">
                  <c:v>44623.422048611108</c:v>
                </c:pt>
                <c:pt idx="4237">
                  <c:v>44623.422766203701</c:v>
                </c:pt>
                <c:pt idx="4238">
                  <c:v>44623.423495370371</c:v>
                </c:pt>
                <c:pt idx="4239">
                  <c:v>44623.424224537041</c:v>
                </c:pt>
                <c:pt idx="4240">
                  <c:v>44623.424942129626</c:v>
                </c:pt>
                <c:pt idx="4241">
                  <c:v>44623.425671296296</c:v>
                </c:pt>
                <c:pt idx="4242">
                  <c:v>44623.426400462966</c:v>
                </c:pt>
                <c:pt idx="4243">
                  <c:v>44623.427118055559</c:v>
                </c:pt>
                <c:pt idx="4244">
                  <c:v>44623.427847222221</c:v>
                </c:pt>
                <c:pt idx="4245">
                  <c:v>44623.428576388891</c:v>
                </c:pt>
                <c:pt idx="4246">
                  <c:v>44623.429351851853</c:v>
                </c:pt>
                <c:pt idx="4247">
                  <c:v>44623.430069444446</c:v>
                </c:pt>
                <c:pt idx="4248">
                  <c:v>44623.430798611109</c:v>
                </c:pt>
                <c:pt idx="4249">
                  <c:v>44623.431527777779</c:v>
                </c:pt>
                <c:pt idx="4250">
                  <c:v>44623.432245370372</c:v>
                </c:pt>
                <c:pt idx="4251">
                  <c:v>44623.432974537034</c:v>
                </c:pt>
                <c:pt idx="4252">
                  <c:v>44623.433703703704</c:v>
                </c:pt>
                <c:pt idx="4253">
                  <c:v>44623.434421296297</c:v>
                </c:pt>
                <c:pt idx="4254">
                  <c:v>44623.435150462959</c:v>
                </c:pt>
                <c:pt idx="4255">
                  <c:v>44623.435879629629</c:v>
                </c:pt>
                <c:pt idx="4256">
                  <c:v>44623.436597222222</c:v>
                </c:pt>
                <c:pt idx="4257">
                  <c:v>44623.437326388892</c:v>
                </c:pt>
                <c:pt idx="4258">
                  <c:v>44623.438055555554</c:v>
                </c:pt>
                <c:pt idx="4259">
                  <c:v>44623.438773148147</c:v>
                </c:pt>
                <c:pt idx="4260">
                  <c:v>44623.439502314817</c:v>
                </c:pt>
                <c:pt idx="4261">
                  <c:v>44623.44023148148</c:v>
                </c:pt>
                <c:pt idx="4262">
                  <c:v>44623.440949074073</c:v>
                </c:pt>
                <c:pt idx="4263">
                  <c:v>44623.441678240742</c:v>
                </c:pt>
                <c:pt idx="4264">
                  <c:v>44623.442407407405</c:v>
                </c:pt>
                <c:pt idx="4265">
                  <c:v>44623.443124999998</c:v>
                </c:pt>
                <c:pt idx="4266">
                  <c:v>44623.443854166668</c:v>
                </c:pt>
                <c:pt idx="4267">
                  <c:v>44623.44458333333</c:v>
                </c:pt>
                <c:pt idx="4268">
                  <c:v>44623.445300925923</c:v>
                </c:pt>
                <c:pt idx="4269">
                  <c:v>44623.446030092593</c:v>
                </c:pt>
                <c:pt idx="4270">
                  <c:v>44623.446759259263</c:v>
                </c:pt>
                <c:pt idx="4271">
                  <c:v>44623.447476851848</c:v>
                </c:pt>
                <c:pt idx="4272">
                  <c:v>44623.448206018518</c:v>
                </c:pt>
                <c:pt idx="4273">
                  <c:v>44623.448935185188</c:v>
                </c:pt>
                <c:pt idx="4274">
                  <c:v>44623.449652777781</c:v>
                </c:pt>
                <c:pt idx="4275">
                  <c:v>44623.450381944444</c:v>
                </c:pt>
                <c:pt idx="4276">
                  <c:v>44623.451111111113</c:v>
                </c:pt>
                <c:pt idx="4277">
                  <c:v>44623.451874999999</c:v>
                </c:pt>
                <c:pt idx="4278">
                  <c:v>44623.452604166669</c:v>
                </c:pt>
                <c:pt idx="4279">
                  <c:v>44623.453333333331</c:v>
                </c:pt>
                <c:pt idx="4280">
                  <c:v>44623.454050925924</c:v>
                </c:pt>
                <c:pt idx="4281">
                  <c:v>44623.454780092594</c:v>
                </c:pt>
                <c:pt idx="4282">
                  <c:v>44623.455509259256</c:v>
                </c:pt>
                <c:pt idx="4283">
                  <c:v>44623.456226851849</c:v>
                </c:pt>
                <c:pt idx="4284">
                  <c:v>44623.456956018519</c:v>
                </c:pt>
                <c:pt idx="4285">
                  <c:v>44623.457685185182</c:v>
                </c:pt>
                <c:pt idx="4286">
                  <c:v>44623.458402777775</c:v>
                </c:pt>
                <c:pt idx="4287">
                  <c:v>44623.459131944444</c:v>
                </c:pt>
                <c:pt idx="4288">
                  <c:v>44623.459907407407</c:v>
                </c:pt>
                <c:pt idx="4289">
                  <c:v>44623.460636574076</c:v>
                </c:pt>
                <c:pt idx="4290">
                  <c:v>44623.461354166669</c:v>
                </c:pt>
                <c:pt idx="4291">
                  <c:v>44623.462083333332</c:v>
                </c:pt>
                <c:pt idx="4292">
                  <c:v>44623.462812500002</c:v>
                </c:pt>
                <c:pt idx="4293">
                  <c:v>44623.463530092595</c:v>
                </c:pt>
                <c:pt idx="4294">
                  <c:v>44623.464317129627</c:v>
                </c:pt>
                <c:pt idx="4295">
                  <c:v>44623.46503472222</c:v>
                </c:pt>
                <c:pt idx="4296">
                  <c:v>44623.465763888889</c:v>
                </c:pt>
                <c:pt idx="4297">
                  <c:v>44623.466481481482</c:v>
                </c:pt>
                <c:pt idx="4298">
                  <c:v>44623.467210648145</c:v>
                </c:pt>
                <c:pt idx="4299">
                  <c:v>44623.467939814815</c:v>
                </c:pt>
                <c:pt idx="4300">
                  <c:v>44623.468657407408</c:v>
                </c:pt>
                <c:pt idx="4301">
                  <c:v>44623.469386574077</c:v>
                </c:pt>
                <c:pt idx="4302">
                  <c:v>44623.47011574074</c:v>
                </c:pt>
                <c:pt idx="4303">
                  <c:v>44623.470833333333</c:v>
                </c:pt>
                <c:pt idx="4304">
                  <c:v>44623.471562500003</c:v>
                </c:pt>
                <c:pt idx="4305">
                  <c:v>44623.472291666665</c:v>
                </c:pt>
                <c:pt idx="4306">
                  <c:v>44623.473009259258</c:v>
                </c:pt>
                <c:pt idx="4307">
                  <c:v>44623.473738425928</c:v>
                </c:pt>
                <c:pt idx="4308">
                  <c:v>44623.47446759259</c:v>
                </c:pt>
                <c:pt idx="4309">
                  <c:v>44623.475185185183</c:v>
                </c:pt>
                <c:pt idx="4310">
                  <c:v>44623.475914351853</c:v>
                </c:pt>
                <c:pt idx="4311">
                  <c:v>44623.476643518516</c:v>
                </c:pt>
                <c:pt idx="4312">
                  <c:v>44623.477361111109</c:v>
                </c:pt>
                <c:pt idx="4313">
                  <c:v>44623.478090277778</c:v>
                </c:pt>
                <c:pt idx="4314">
                  <c:v>44623.478819444441</c:v>
                </c:pt>
                <c:pt idx="4315">
                  <c:v>44623.479583333334</c:v>
                </c:pt>
                <c:pt idx="4316">
                  <c:v>44623.480312500003</c:v>
                </c:pt>
                <c:pt idx="4317">
                  <c:v>44623.481041666666</c:v>
                </c:pt>
                <c:pt idx="4318">
                  <c:v>44623.481759259259</c:v>
                </c:pt>
                <c:pt idx="4319">
                  <c:v>44623.482488425929</c:v>
                </c:pt>
                <c:pt idx="4320">
                  <c:v>44623.483217592591</c:v>
                </c:pt>
                <c:pt idx="4321">
                  <c:v>44623.483935185184</c:v>
                </c:pt>
                <c:pt idx="4322">
                  <c:v>44623.484664351854</c:v>
                </c:pt>
                <c:pt idx="4323">
                  <c:v>44623.485393518517</c:v>
                </c:pt>
                <c:pt idx="4324">
                  <c:v>44623.486111111109</c:v>
                </c:pt>
                <c:pt idx="4325">
                  <c:v>44623.486840277779</c:v>
                </c:pt>
                <c:pt idx="4326">
                  <c:v>44623.487615740742</c:v>
                </c:pt>
                <c:pt idx="4327">
                  <c:v>44623.488344907404</c:v>
                </c:pt>
                <c:pt idx="4328">
                  <c:v>44623.489062499997</c:v>
                </c:pt>
                <c:pt idx="4329">
                  <c:v>44623.489791666667</c:v>
                </c:pt>
                <c:pt idx="4330">
                  <c:v>44623.490520833337</c:v>
                </c:pt>
                <c:pt idx="4331">
                  <c:v>44623.491238425922</c:v>
                </c:pt>
                <c:pt idx="4332">
                  <c:v>44623.491967592592</c:v>
                </c:pt>
                <c:pt idx="4333">
                  <c:v>44623.492685185185</c:v>
                </c:pt>
                <c:pt idx="4334">
                  <c:v>44623.493414351855</c:v>
                </c:pt>
                <c:pt idx="4335">
                  <c:v>44623.494143518517</c:v>
                </c:pt>
                <c:pt idx="4336">
                  <c:v>44623.494872685187</c:v>
                </c:pt>
                <c:pt idx="4337">
                  <c:v>44623.49559027778</c:v>
                </c:pt>
                <c:pt idx="4338">
                  <c:v>44623.496319444443</c:v>
                </c:pt>
                <c:pt idx="4339">
                  <c:v>44623.497037037036</c:v>
                </c:pt>
                <c:pt idx="4340">
                  <c:v>44623.497766203705</c:v>
                </c:pt>
                <c:pt idx="4341">
                  <c:v>44623.498495370368</c:v>
                </c:pt>
                <c:pt idx="4342">
                  <c:v>44623.499212962961</c:v>
                </c:pt>
                <c:pt idx="4343">
                  <c:v>44623.499942129631</c:v>
                </c:pt>
                <c:pt idx="4344">
                  <c:v>44623.500671296293</c:v>
                </c:pt>
                <c:pt idx="4345">
                  <c:v>44623.501388888886</c:v>
                </c:pt>
                <c:pt idx="4346">
                  <c:v>44623.502118055556</c:v>
                </c:pt>
                <c:pt idx="4347">
                  <c:v>44623.502847222226</c:v>
                </c:pt>
                <c:pt idx="4348">
                  <c:v>44623.503564814811</c:v>
                </c:pt>
                <c:pt idx="4349">
                  <c:v>44623.504293981481</c:v>
                </c:pt>
                <c:pt idx="4350">
                  <c:v>44623.505023148151</c:v>
                </c:pt>
                <c:pt idx="4351">
                  <c:v>44623.505740740744</c:v>
                </c:pt>
                <c:pt idx="4352">
                  <c:v>44623.506527777776</c:v>
                </c:pt>
                <c:pt idx="4353">
                  <c:v>44623.507245370369</c:v>
                </c:pt>
                <c:pt idx="4354">
                  <c:v>44623.507974537039</c:v>
                </c:pt>
                <c:pt idx="4355">
                  <c:v>44623.508703703701</c:v>
                </c:pt>
                <c:pt idx="4356">
                  <c:v>44623.509421296294</c:v>
                </c:pt>
                <c:pt idx="4357">
                  <c:v>44623.510150462964</c:v>
                </c:pt>
                <c:pt idx="4358">
                  <c:v>44623.510879629626</c:v>
                </c:pt>
                <c:pt idx="4359">
                  <c:v>44623.511597222219</c:v>
                </c:pt>
                <c:pt idx="4360">
                  <c:v>44623.512326388889</c:v>
                </c:pt>
                <c:pt idx="4361">
                  <c:v>44623.513055555559</c:v>
                </c:pt>
                <c:pt idx="4362">
                  <c:v>44623.513773148145</c:v>
                </c:pt>
                <c:pt idx="4363">
                  <c:v>44623.514548611114</c:v>
                </c:pt>
                <c:pt idx="4364">
                  <c:v>44623.515277777777</c:v>
                </c:pt>
                <c:pt idx="4365">
                  <c:v>44623.516006944446</c:v>
                </c:pt>
                <c:pt idx="4366">
                  <c:v>44623.516724537039</c:v>
                </c:pt>
                <c:pt idx="4367">
                  <c:v>44623.517453703702</c:v>
                </c:pt>
                <c:pt idx="4368">
                  <c:v>44623.518182870372</c:v>
                </c:pt>
                <c:pt idx="4369">
                  <c:v>44623.518900462965</c:v>
                </c:pt>
                <c:pt idx="4370">
                  <c:v>44623.519629629627</c:v>
                </c:pt>
                <c:pt idx="4371">
                  <c:v>44623.520358796297</c:v>
                </c:pt>
                <c:pt idx="4372">
                  <c:v>44623.52107638889</c:v>
                </c:pt>
                <c:pt idx="4373">
                  <c:v>44623.521805555552</c:v>
                </c:pt>
                <c:pt idx="4374">
                  <c:v>44623.522581018522</c:v>
                </c:pt>
                <c:pt idx="4375">
                  <c:v>44623.523310185185</c:v>
                </c:pt>
                <c:pt idx="4376">
                  <c:v>44623.524027777778</c:v>
                </c:pt>
                <c:pt idx="4377">
                  <c:v>44623.524756944447</c:v>
                </c:pt>
                <c:pt idx="4378">
                  <c:v>44623.52548611111</c:v>
                </c:pt>
                <c:pt idx="4379">
                  <c:v>44623.526203703703</c:v>
                </c:pt>
                <c:pt idx="4380">
                  <c:v>44623.526932870373</c:v>
                </c:pt>
                <c:pt idx="4381">
                  <c:v>44623.527662037035</c:v>
                </c:pt>
                <c:pt idx="4382">
                  <c:v>44623.528379629628</c:v>
                </c:pt>
                <c:pt idx="4383">
                  <c:v>44623.529108796298</c:v>
                </c:pt>
                <c:pt idx="4384">
                  <c:v>44623.52983796296</c:v>
                </c:pt>
                <c:pt idx="4385">
                  <c:v>44623.530555555553</c:v>
                </c:pt>
                <c:pt idx="4386">
                  <c:v>44623.531284722223</c:v>
                </c:pt>
                <c:pt idx="4387">
                  <c:v>44623.532013888886</c:v>
                </c:pt>
                <c:pt idx="4388">
                  <c:v>44623.532743055555</c:v>
                </c:pt>
                <c:pt idx="4389">
                  <c:v>44623.533460648148</c:v>
                </c:pt>
                <c:pt idx="4390">
                  <c:v>44623.534189814818</c:v>
                </c:pt>
                <c:pt idx="4391">
                  <c:v>44623.534918981481</c:v>
                </c:pt>
                <c:pt idx="4392">
                  <c:v>44623.535636574074</c:v>
                </c:pt>
                <c:pt idx="4393">
                  <c:v>44623.536365740743</c:v>
                </c:pt>
                <c:pt idx="4394">
                  <c:v>44623.537083333336</c:v>
                </c:pt>
                <c:pt idx="4395">
                  <c:v>44623.537812499999</c:v>
                </c:pt>
                <c:pt idx="4396">
                  <c:v>44623.538541666669</c:v>
                </c:pt>
                <c:pt idx="4397">
                  <c:v>44623.539259259262</c:v>
                </c:pt>
                <c:pt idx="4398">
                  <c:v>44623.539988425924</c:v>
                </c:pt>
                <c:pt idx="4399">
                  <c:v>44623.540717592594</c:v>
                </c:pt>
                <c:pt idx="4400">
                  <c:v>44623.541435185187</c:v>
                </c:pt>
                <c:pt idx="4401">
                  <c:v>44623.542164351849</c:v>
                </c:pt>
                <c:pt idx="4402">
                  <c:v>44623.542893518519</c:v>
                </c:pt>
                <c:pt idx="4403">
                  <c:v>44623.543611111112</c:v>
                </c:pt>
                <c:pt idx="4404">
                  <c:v>44623.544340277775</c:v>
                </c:pt>
                <c:pt idx="4405">
                  <c:v>44623.545069444444</c:v>
                </c:pt>
                <c:pt idx="4406">
                  <c:v>44623.545787037037</c:v>
                </c:pt>
                <c:pt idx="4407">
                  <c:v>44623.546516203707</c:v>
                </c:pt>
                <c:pt idx="4408">
                  <c:v>44623.54724537037</c:v>
                </c:pt>
                <c:pt idx="4409">
                  <c:v>44623.547962962963</c:v>
                </c:pt>
                <c:pt idx="4410">
                  <c:v>44623.548750000002</c:v>
                </c:pt>
                <c:pt idx="4411">
                  <c:v>44623.549467592595</c:v>
                </c:pt>
                <c:pt idx="4412">
                  <c:v>44623.550196759257</c:v>
                </c:pt>
                <c:pt idx="4413">
                  <c:v>44623.550925925927</c:v>
                </c:pt>
                <c:pt idx="4414">
                  <c:v>44623.55164351852</c:v>
                </c:pt>
                <c:pt idx="4415">
                  <c:v>44623.552372685182</c:v>
                </c:pt>
                <c:pt idx="4416">
                  <c:v>44623.553101851852</c:v>
                </c:pt>
                <c:pt idx="4417">
                  <c:v>44623.553819444445</c:v>
                </c:pt>
                <c:pt idx="4418">
                  <c:v>44623.554548611108</c:v>
                </c:pt>
                <c:pt idx="4419">
                  <c:v>44623.555277777778</c:v>
                </c:pt>
                <c:pt idx="4420">
                  <c:v>44623.555995370371</c:v>
                </c:pt>
                <c:pt idx="4421">
                  <c:v>44623.55672453704</c:v>
                </c:pt>
                <c:pt idx="4422">
                  <c:v>44623.557453703703</c:v>
                </c:pt>
                <c:pt idx="4423">
                  <c:v>44623.558171296296</c:v>
                </c:pt>
                <c:pt idx="4424">
                  <c:v>44623.558900462966</c:v>
                </c:pt>
                <c:pt idx="4425">
                  <c:v>44623.559629629628</c:v>
                </c:pt>
                <c:pt idx="4426">
                  <c:v>44623.560347222221</c:v>
                </c:pt>
                <c:pt idx="4427">
                  <c:v>44623.561076388891</c:v>
                </c:pt>
                <c:pt idx="4428">
                  <c:v>44623.561805555553</c:v>
                </c:pt>
                <c:pt idx="4429">
                  <c:v>44623.562523148146</c:v>
                </c:pt>
                <c:pt idx="4430">
                  <c:v>44623.563252314816</c:v>
                </c:pt>
                <c:pt idx="4431">
                  <c:v>44623.564027777778</c:v>
                </c:pt>
                <c:pt idx="4432">
                  <c:v>44623.564756944441</c:v>
                </c:pt>
                <c:pt idx="4433">
                  <c:v>44623.565486111111</c:v>
                </c:pt>
                <c:pt idx="4434">
                  <c:v>44623.566203703704</c:v>
                </c:pt>
                <c:pt idx="4435">
                  <c:v>44623.566932870373</c:v>
                </c:pt>
                <c:pt idx="4436">
                  <c:v>44623.567662037036</c:v>
                </c:pt>
                <c:pt idx="4437">
                  <c:v>44623.568437499998</c:v>
                </c:pt>
                <c:pt idx="4438">
                  <c:v>44623.569155092591</c:v>
                </c:pt>
                <c:pt idx="4439">
                  <c:v>44623.569884259261</c:v>
                </c:pt>
                <c:pt idx="4440">
                  <c:v>44623.570613425924</c:v>
                </c:pt>
                <c:pt idx="4441">
                  <c:v>44623.571342592593</c:v>
                </c:pt>
                <c:pt idx="4442">
                  <c:v>44623.572060185186</c:v>
                </c:pt>
                <c:pt idx="4443">
                  <c:v>44623.572789351849</c:v>
                </c:pt>
                <c:pt idx="4444">
                  <c:v>44623.573506944442</c:v>
                </c:pt>
                <c:pt idx="4445">
                  <c:v>44623.574236111112</c:v>
                </c:pt>
                <c:pt idx="4446">
                  <c:v>44623.574965277781</c:v>
                </c:pt>
                <c:pt idx="4447">
                  <c:v>44623.575694444444</c:v>
                </c:pt>
                <c:pt idx="4448">
                  <c:v>44623.576412037037</c:v>
                </c:pt>
                <c:pt idx="4449">
                  <c:v>44623.577141203707</c:v>
                </c:pt>
                <c:pt idx="4450">
                  <c:v>44623.5778587963</c:v>
                </c:pt>
                <c:pt idx="4451">
                  <c:v>44623.578587962962</c:v>
                </c:pt>
                <c:pt idx="4452">
                  <c:v>44623.579317129632</c:v>
                </c:pt>
                <c:pt idx="4453">
                  <c:v>44623.580046296294</c:v>
                </c:pt>
                <c:pt idx="4454">
                  <c:v>44623.580763888887</c:v>
                </c:pt>
                <c:pt idx="4455">
                  <c:v>44623.581493055557</c:v>
                </c:pt>
                <c:pt idx="4456">
                  <c:v>44623.58221064815</c:v>
                </c:pt>
                <c:pt idx="4457">
                  <c:v>44623.582939814813</c:v>
                </c:pt>
                <c:pt idx="4458">
                  <c:v>44623.583668981482</c:v>
                </c:pt>
                <c:pt idx="4459">
                  <c:v>44623.584386574075</c:v>
                </c:pt>
                <c:pt idx="4460">
                  <c:v>44623.585115740738</c:v>
                </c:pt>
                <c:pt idx="4461">
                  <c:v>44623.585844907408</c:v>
                </c:pt>
                <c:pt idx="4462">
                  <c:v>44623.586562500001</c:v>
                </c:pt>
                <c:pt idx="4463">
                  <c:v>44623.587291666663</c:v>
                </c:pt>
                <c:pt idx="4464">
                  <c:v>44623.588020833333</c:v>
                </c:pt>
                <c:pt idx="4465">
                  <c:v>44623.588738425926</c:v>
                </c:pt>
                <c:pt idx="4466">
                  <c:v>44623.589467592596</c:v>
                </c:pt>
                <c:pt idx="4467">
                  <c:v>44623.590196759258</c:v>
                </c:pt>
                <c:pt idx="4468">
                  <c:v>44623.590925925928</c:v>
                </c:pt>
                <c:pt idx="4469">
                  <c:v>44623.591643518521</c:v>
                </c:pt>
                <c:pt idx="4470">
                  <c:v>44623.592372685183</c:v>
                </c:pt>
                <c:pt idx="4471">
                  <c:v>44623.593090277776</c:v>
                </c:pt>
                <c:pt idx="4472">
                  <c:v>44623.593819444446</c:v>
                </c:pt>
                <c:pt idx="4473">
                  <c:v>44623.594548611109</c:v>
                </c:pt>
                <c:pt idx="4474">
                  <c:v>44623.595266203702</c:v>
                </c:pt>
                <c:pt idx="4475">
                  <c:v>44623.595995370371</c:v>
                </c:pt>
                <c:pt idx="4476">
                  <c:v>44623.596724537034</c:v>
                </c:pt>
                <c:pt idx="4477">
                  <c:v>44623.597442129627</c:v>
                </c:pt>
                <c:pt idx="4478">
                  <c:v>44623.598171296297</c:v>
                </c:pt>
                <c:pt idx="4479">
                  <c:v>44623.598900462966</c:v>
                </c:pt>
                <c:pt idx="4480">
                  <c:v>44623.599618055552</c:v>
                </c:pt>
                <c:pt idx="4481">
                  <c:v>44623.600347222222</c:v>
                </c:pt>
                <c:pt idx="4482">
                  <c:v>44623.601076388892</c:v>
                </c:pt>
                <c:pt idx="4483">
                  <c:v>44623.601851851854</c:v>
                </c:pt>
                <c:pt idx="4484">
                  <c:v>44623.602569444447</c:v>
                </c:pt>
                <c:pt idx="4485">
                  <c:v>44623.603298611109</c:v>
                </c:pt>
                <c:pt idx="4486">
                  <c:v>44623.604027777779</c:v>
                </c:pt>
                <c:pt idx="4487">
                  <c:v>44623.604745370372</c:v>
                </c:pt>
                <c:pt idx="4488">
                  <c:v>44623.605474537035</c:v>
                </c:pt>
                <c:pt idx="4489">
                  <c:v>44623.606249999997</c:v>
                </c:pt>
                <c:pt idx="4490">
                  <c:v>44623.606979166667</c:v>
                </c:pt>
                <c:pt idx="4491">
                  <c:v>44623.60769675926</c:v>
                </c:pt>
                <c:pt idx="4492">
                  <c:v>44623.608425925922</c:v>
                </c:pt>
                <c:pt idx="4493">
                  <c:v>44623.609155092592</c:v>
                </c:pt>
                <c:pt idx="4494">
                  <c:v>44623.609872685185</c:v>
                </c:pt>
                <c:pt idx="4495">
                  <c:v>44623.610659722224</c:v>
                </c:pt>
                <c:pt idx="4496">
                  <c:v>44623.611377314817</c:v>
                </c:pt>
                <c:pt idx="4497">
                  <c:v>44623.61210648148</c:v>
                </c:pt>
                <c:pt idx="4498">
                  <c:v>44623.612835648149</c:v>
                </c:pt>
                <c:pt idx="4499">
                  <c:v>44623.613553240742</c:v>
                </c:pt>
                <c:pt idx="4500">
                  <c:v>44623.614282407405</c:v>
                </c:pt>
                <c:pt idx="4501">
                  <c:v>44623.615011574075</c:v>
                </c:pt>
                <c:pt idx="4502">
                  <c:v>44623.615729166668</c:v>
                </c:pt>
                <c:pt idx="4503">
                  <c:v>44623.61645833333</c:v>
                </c:pt>
                <c:pt idx="4504">
                  <c:v>44623.6171875</c:v>
                </c:pt>
                <c:pt idx="4505">
                  <c:v>44623.617905092593</c:v>
                </c:pt>
                <c:pt idx="4506">
                  <c:v>44623.618634259263</c:v>
                </c:pt>
                <c:pt idx="4507">
                  <c:v>44623.619363425925</c:v>
                </c:pt>
                <c:pt idx="4508">
                  <c:v>44623.620081018518</c:v>
                </c:pt>
                <c:pt idx="4509">
                  <c:v>44623.620810185188</c:v>
                </c:pt>
                <c:pt idx="4510">
                  <c:v>44623.621539351851</c:v>
                </c:pt>
                <c:pt idx="4511">
                  <c:v>44623.622314814813</c:v>
                </c:pt>
                <c:pt idx="4512">
                  <c:v>44623.623032407406</c:v>
                </c:pt>
                <c:pt idx="4513">
                  <c:v>44623.623761574076</c:v>
                </c:pt>
                <c:pt idx="4514">
                  <c:v>44623.624490740738</c:v>
                </c:pt>
                <c:pt idx="4515">
                  <c:v>44623.625208333331</c:v>
                </c:pt>
                <c:pt idx="4516">
                  <c:v>44623.625937500001</c:v>
                </c:pt>
                <c:pt idx="4517">
                  <c:v>44623.626655092594</c:v>
                </c:pt>
                <c:pt idx="4518">
                  <c:v>44623.627384259256</c:v>
                </c:pt>
                <c:pt idx="4519">
                  <c:v>44623.628113425926</c:v>
                </c:pt>
                <c:pt idx="4520">
                  <c:v>44623.628842592596</c:v>
                </c:pt>
                <c:pt idx="4521">
                  <c:v>44623.629560185182</c:v>
                </c:pt>
                <c:pt idx="4522">
                  <c:v>44623.630335648151</c:v>
                </c:pt>
                <c:pt idx="4523">
                  <c:v>44623.631064814814</c:v>
                </c:pt>
                <c:pt idx="4524">
                  <c:v>44623.631793981483</c:v>
                </c:pt>
                <c:pt idx="4525">
                  <c:v>44623.632511574076</c:v>
                </c:pt>
                <c:pt idx="4526">
                  <c:v>44623.633240740739</c:v>
                </c:pt>
                <c:pt idx="4527">
                  <c:v>44623.633969907409</c:v>
                </c:pt>
                <c:pt idx="4528">
                  <c:v>44623.634745370371</c:v>
                </c:pt>
                <c:pt idx="4529">
                  <c:v>44623.635462962964</c:v>
                </c:pt>
                <c:pt idx="4530">
                  <c:v>44623.636192129627</c:v>
                </c:pt>
                <c:pt idx="4531">
                  <c:v>44623.636921296296</c:v>
                </c:pt>
                <c:pt idx="4532">
                  <c:v>44623.637638888889</c:v>
                </c:pt>
                <c:pt idx="4533">
                  <c:v>44623.638368055559</c:v>
                </c:pt>
                <c:pt idx="4534">
                  <c:v>44623.639097222222</c:v>
                </c:pt>
                <c:pt idx="4535">
                  <c:v>44623.639814814815</c:v>
                </c:pt>
                <c:pt idx="4536">
                  <c:v>44623.640543981484</c:v>
                </c:pt>
                <c:pt idx="4537">
                  <c:v>44623.641273148147</c:v>
                </c:pt>
                <c:pt idx="4538">
                  <c:v>44623.64199074074</c:v>
                </c:pt>
                <c:pt idx="4539">
                  <c:v>44623.64271990741</c:v>
                </c:pt>
                <c:pt idx="4540">
                  <c:v>44623.643449074072</c:v>
                </c:pt>
                <c:pt idx="4541">
                  <c:v>44623.644166666665</c:v>
                </c:pt>
                <c:pt idx="4542">
                  <c:v>44623.644895833335</c:v>
                </c:pt>
                <c:pt idx="4543">
                  <c:v>44623.645624999997</c:v>
                </c:pt>
                <c:pt idx="4544">
                  <c:v>44623.64640046296</c:v>
                </c:pt>
                <c:pt idx="4545">
                  <c:v>44623.647118055553</c:v>
                </c:pt>
                <c:pt idx="4546">
                  <c:v>44623.647847222222</c:v>
                </c:pt>
                <c:pt idx="4547">
                  <c:v>44623.648576388892</c:v>
                </c:pt>
                <c:pt idx="4548">
                  <c:v>44623.649293981478</c:v>
                </c:pt>
                <c:pt idx="4549">
                  <c:v>44623.650023148148</c:v>
                </c:pt>
                <c:pt idx="4550">
                  <c:v>44623.65079861111</c:v>
                </c:pt>
                <c:pt idx="4551">
                  <c:v>44623.65152777778</c:v>
                </c:pt>
                <c:pt idx="4552">
                  <c:v>44623.652245370373</c:v>
                </c:pt>
                <c:pt idx="4553">
                  <c:v>44623.652974537035</c:v>
                </c:pt>
                <c:pt idx="4554">
                  <c:v>44623.653703703705</c:v>
                </c:pt>
                <c:pt idx="4555">
                  <c:v>44623.654421296298</c:v>
                </c:pt>
                <c:pt idx="4556">
                  <c:v>44623.655150462961</c:v>
                </c:pt>
                <c:pt idx="4557">
                  <c:v>44623.65587962963</c:v>
                </c:pt>
                <c:pt idx="4558">
                  <c:v>44623.656597222223</c:v>
                </c:pt>
                <c:pt idx="4559">
                  <c:v>44623.657326388886</c:v>
                </c:pt>
                <c:pt idx="4560">
                  <c:v>44623.658055555556</c:v>
                </c:pt>
                <c:pt idx="4561">
                  <c:v>44623.658773148149</c:v>
                </c:pt>
                <c:pt idx="4562">
                  <c:v>44623.659502314818</c:v>
                </c:pt>
                <c:pt idx="4563">
                  <c:v>44623.660231481481</c:v>
                </c:pt>
                <c:pt idx="4564">
                  <c:v>44623.660949074074</c:v>
                </c:pt>
                <c:pt idx="4565">
                  <c:v>44623.661678240744</c:v>
                </c:pt>
                <c:pt idx="4566">
                  <c:v>44623.662407407406</c:v>
                </c:pt>
                <c:pt idx="4567">
                  <c:v>44623.663136574076</c:v>
                </c:pt>
                <c:pt idx="4568">
                  <c:v>44623.663854166669</c:v>
                </c:pt>
                <c:pt idx="4569">
                  <c:v>44623.664583333331</c:v>
                </c:pt>
                <c:pt idx="4570">
                  <c:v>44623.665312500001</c:v>
                </c:pt>
                <c:pt idx="4571">
                  <c:v>44623.666030092594</c:v>
                </c:pt>
                <c:pt idx="4572">
                  <c:v>44623.666759259257</c:v>
                </c:pt>
                <c:pt idx="4573">
                  <c:v>44623.667488425926</c:v>
                </c:pt>
                <c:pt idx="4574">
                  <c:v>44623.668206018519</c:v>
                </c:pt>
                <c:pt idx="4575">
                  <c:v>44623.668935185182</c:v>
                </c:pt>
                <c:pt idx="4576">
                  <c:v>44623.669652777775</c:v>
                </c:pt>
                <c:pt idx="4577">
                  <c:v>44623.670381944445</c:v>
                </c:pt>
                <c:pt idx="4578">
                  <c:v>44623.671111111114</c:v>
                </c:pt>
                <c:pt idx="4579">
                  <c:v>44623.671840277777</c:v>
                </c:pt>
                <c:pt idx="4580">
                  <c:v>44623.67255787037</c:v>
                </c:pt>
                <c:pt idx="4581">
                  <c:v>44623.67328703704</c:v>
                </c:pt>
                <c:pt idx="4582">
                  <c:v>44623.674016203702</c:v>
                </c:pt>
                <c:pt idx="4583">
                  <c:v>44623.674733796295</c:v>
                </c:pt>
                <c:pt idx="4584">
                  <c:v>44623.675462962965</c:v>
                </c:pt>
                <c:pt idx="4585">
                  <c:v>44623.676192129627</c:v>
                </c:pt>
                <c:pt idx="4586">
                  <c:v>44623.67690972222</c:v>
                </c:pt>
                <c:pt idx="4587">
                  <c:v>44623.67763888889</c:v>
                </c:pt>
                <c:pt idx="4588">
                  <c:v>44623.678356481483</c:v>
                </c:pt>
                <c:pt idx="4589">
                  <c:v>44623.679085648146</c:v>
                </c:pt>
                <c:pt idx="4590">
                  <c:v>44623.679814814815</c:v>
                </c:pt>
                <c:pt idx="4591">
                  <c:v>44623.680532407408</c:v>
                </c:pt>
                <c:pt idx="4592">
                  <c:v>44623.681261574071</c:v>
                </c:pt>
                <c:pt idx="4593">
                  <c:v>44623.681990740741</c:v>
                </c:pt>
                <c:pt idx="4594">
                  <c:v>44623.682708333334</c:v>
                </c:pt>
                <c:pt idx="4595">
                  <c:v>44623.683437500003</c:v>
                </c:pt>
                <c:pt idx="4596">
                  <c:v>44623.684212962966</c:v>
                </c:pt>
                <c:pt idx="4597">
                  <c:v>44623.684942129628</c:v>
                </c:pt>
                <c:pt idx="4598">
                  <c:v>44623.685671296298</c:v>
                </c:pt>
                <c:pt idx="4599">
                  <c:v>44623.686388888891</c:v>
                </c:pt>
                <c:pt idx="4600">
                  <c:v>44623.687118055554</c:v>
                </c:pt>
                <c:pt idx="4601">
                  <c:v>44623.687847222223</c:v>
                </c:pt>
                <c:pt idx="4602">
                  <c:v>44623.688576388886</c:v>
                </c:pt>
                <c:pt idx="4603">
                  <c:v>44623.689305555556</c:v>
                </c:pt>
                <c:pt idx="4604">
                  <c:v>44623.690023148149</c:v>
                </c:pt>
                <c:pt idx="4605">
                  <c:v>44623.690752314818</c:v>
                </c:pt>
                <c:pt idx="4606">
                  <c:v>44623.691481481481</c:v>
                </c:pt>
                <c:pt idx="4607">
                  <c:v>44623.692199074074</c:v>
                </c:pt>
                <c:pt idx="4608">
                  <c:v>44623.692928240744</c:v>
                </c:pt>
                <c:pt idx="4609">
                  <c:v>44623.693657407406</c:v>
                </c:pt>
                <c:pt idx="4610">
                  <c:v>44623.694374999999</c:v>
                </c:pt>
                <c:pt idx="4611">
                  <c:v>44623.695104166669</c:v>
                </c:pt>
                <c:pt idx="4612">
                  <c:v>44623.695833333331</c:v>
                </c:pt>
                <c:pt idx="4613">
                  <c:v>44623.696550925924</c:v>
                </c:pt>
                <c:pt idx="4614">
                  <c:v>44623.697280092594</c:v>
                </c:pt>
                <c:pt idx="4615">
                  <c:v>44623.698009259257</c:v>
                </c:pt>
                <c:pt idx="4616">
                  <c:v>44623.69872685185</c:v>
                </c:pt>
                <c:pt idx="4617">
                  <c:v>44623.699456018519</c:v>
                </c:pt>
                <c:pt idx="4618">
                  <c:v>44623.700185185182</c:v>
                </c:pt>
                <c:pt idx="4619">
                  <c:v>44623.700902777775</c:v>
                </c:pt>
                <c:pt idx="4620">
                  <c:v>44623.701631944445</c:v>
                </c:pt>
                <c:pt idx="4621">
                  <c:v>44623.702361111114</c:v>
                </c:pt>
                <c:pt idx="4622">
                  <c:v>44623.703136574077</c:v>
                </c:pt>
                <c:pt idx="4623">
                  <c:v>44623.703865740739</c:v>
                </c:pt>
                <c:pt idx="4624">
                  <c:v>44623.704583333332</c:v>
                </c:pt>
                <c:pt idx="4625">
                  <c:v>44623.705312500002</c:v>
                </c:pt>
                <c:pt idx="4626">
                  <c:v>44623.706041666665</c:v>
                </c:pt>
                <c:pt idx="4627">
                  <c:v>44623.706770833334</c:v>
                </c:pt>
                <c:pt idx="4628">
                  <c:v>44623.707488425927</c:v>
                </c:pt>
                <c:pt idx="4629">
                  <c:v>44623.70821759259</c:v>
                </c:pt>
                <c:pt idx="4630">
                  <c:v>44623.70894675926</c:v>
                </c:pt>
                <c:pt idx="4631">
                  <c:v>44623.709664351853</c:v>
                </c:pt>
                <c:pt idx="4632">
                  <c:v>44623.710393518515</c:v>
                </c:pt>
                <c:pt idx="4633">
                  <c:v>44623.711111111108</c:v>
                </c:pt>
                <c:pt idx="4634">
                  <c:v>44623.711840277778</c:v>
                </c:pt>
                <c:pt idx="4635">
                  <c:v>44623.712569444448</c:v>
                </c:pt>
                <c:pt idx="4636">
                  <c:v>44623.71329861111</c:v>
                </c:pt>
                <c:pt idx="4637">
                  <c:v>44623.714016203703</c:v>
                </c:pt>
                <c:pt idx="4638">
                  <c:v>44623.714791666665</c:v>
                </c:pt>
                <c:pt idx="4639">
                  <c:v>44623.715520833335</c:v>
                </c:pt>
                <c:pt idx="4640">
                  <c:v>44623.716249999998</c:v>
                </c:pt>
                <c:pt idx="4641">
                  <c:v>44623.716967592591</c:v>
                </c:pt>
                <c:pt idx="4642">
                  <c:v>44623.71769675926</c:v>
                </c:pt>
                <c:pt idx="4643">
                  <c:v>44623.718425925923</c:v>
                </c:pt>
                <c:pt idx="4644">
                  <c:v>44623.719201388885</c:v>
                </c:pt>
                <c:pt idx="4645">
                  <c:v>44623.719930555555</c:v>
                </c:pt>
                <c:pt idx="4646">
                  <c:v>44623.720659722225</c:v>
                </c:pt>
                <c:pt idx="4647">
                  <c:v>44623.721377314818</c:v>
                </c:pt>
                <c:pt idx="4648">
                  <c:v>44623.72210648148</c:v>
                </c:pt>
                <c:pt idx="4649">
                  <c:v>44623.722824074073</c:v>
                </c:pt>
                <c:pt idx="4650">
                  <c:v>44623.723553240743</c:v>
                </c:pt>
                <c:pt idx="4651">
                  <c:v>44623.724282407406</c:v>
                </c:pt>
                <c:pt idx="4652">
                  <c:v>44623.725011574075</c:v>
                </c:pt>
                <c:pt idx="4653">
                  <c:v>44623.725729166668</c:v>
                </c:pt>
                <c:pt idx="4654">
                  <c:v>44623.726458333331</c:v>
                </c:pt>
                <c:pt idx="4655">
                  <c:v>44623.727187500001</c:v>
                </c:pt>
                <c:pt idx="4656">
                  <c:v>44623.727905092594</c:v>
                </c:pt>
                <c:pt idx="4657">
                  <c:v>44623.728634259256</c:v>
                </c:pt>
                <c:pt idx="4658">
                  <c:v>44623.729351851849</c:v>
                </c:pt>
                <c:pt idx="4659">
                  <c:v>44623.730081018519</c:v>
                </c:pt>
                <c:pt idx="4660">
                  <c:v>44623.730856481481</c:v>
                </c:pt>
                <c:pt idx="4661">
                  <c:v>44623.731585648151</c:v>
                </c:pt>
                <c:pt idx="4662">
                  <c:v>44623.732314814813</c:v>
                </c:pt>
                <c:pt idx="4663">
                  <c:v>44623.733032407406</c:v>
                </c:pt>
                <c:pt idx="4664">
                  <c:v>44623.733761574076</c:v>
                </c:pt>
                <c:pt idx="4665">
                  <c:v>44623.734490740739</c:v>
                </c:pt>
                <c:pt idx="4666">
                  <c:v>44623.735208333332</c:v>
                </c:pt>
                <c:pt idx="4667">
                  <c:v>44623.735937500001</c:v>
                </c:pt>
                <c:pt idx="4668">
                  <c:v>44623.736666666664</c:v>
                </c:pt>
                <c:pt idx="4669">
                  <c:v>44623.737384259257</c:v>
                </c:pt>
                <c:pt idx="4670">
                  <c:v>44623.738113425927</c:v>
                </c:pt>
                <c:pt idx="4671">
                  <c:v>44623.738842592589</c:v>
                </c:pt>
                <c:pt idx="4672">
                  <c:v>44623.739560185182</c:v>
                </c:pt>
                <c:pt idx="4673">
                  <c:v>44623.740289351852</c:v>
                </c:pt>
                <c:pt idx="4674">
                  <c:v>44623.741018518522</c:v>
                </c:pt>
                <c:pt idx="4675">
                  <c:v>44623.741747685184</c:v>
                </c:pt>
                <c:pt idx="4676">
                  <c:v>44623.742523148147</c:v>
                </c:pt>
                <c:pt idx="4677">
                  <c:v>44623.74324074074</c:v>
                </c:pt>
                <c:pt idx="4678">
                  <c:v>44623.743969907409</c:v>
                </c:pt>
                <c:pt idx="4679">
                  <c:v>44623.744699074072</c:v>
                </c:pt>
                <c:pt idx="4680">
                  <c:v>44623.745416666665</c:v>
                </c:pt>
                <c:pt idx="4681">
                  <c:v>44623.746145833335</c:v>
                </c:pt>
                <c:pt idx="4682">
                  <c:v>44623.746874999997</c:v>
                </c:pt>
                <c:pt idx="4683">
                  <c:v>44623.74759259259</c:v>
                </c:pt>
                <c:pt idx="4684">
                  <c:v>44623.74832175926</c:v>
                </c:pt>
                <c:pt idx="4685">
                  <c:v>44623.749050925922</c:v>
                </c:pt>
                <c:pt idx="4686">
                  <c:v>44623.749768518515</c:v>
                </c:pt>
                <c:pt idx="4687">
                  <c:v>44623.750543981485</c:v>
                </c:pt>
                <c:pt idx="4688">
                  <c:v>44623.751273148147</c:v>
                </c:pt>
                <c:pt idx="4689">
                  <c:v>44623.752002314817</c:v>
                </c:pt>
                <c:pt idx="4690">
                  <c:v>44623.75271990741</c:v>
                </c:pt>
                <c:pt idx="4691">
                  <c:v>44623.753449074073</c:v>
                </c:pt>
                <c:pt idx="4692">
                  <c:v>44623.754178240742</c:v>
                </c:pt>
                <c:pt idx="4693">
                  <c:v>44623.754953703705</c:v>
                </c:pt>
                <c:pt idx="4694">
                  <c:v>44623.755682870367</c:v>
                </c:pt>
                <c:pt idx="4695">
                  <c:v>44623.75640046296</c:v>
                </c:pt>
                <c:pt idx="4696">
                  <c:v>44623.75712962963</c:v>
                </c:pt>
                <c:pt idx="4697">
                  <c:v>44623.7578587963</c:v>
                </c:pt>
                <c:pt idx="4698">
                  <c:v>44623.758576388886</c:v>
                </c:pt>
                <c:pt idx="4699">
                  <c:v>44623.759351851855</c:v>
                </c:pt>
                <c:pt idx="4700">
                  <c:v>44623.760081018518</c:v>
                </c:pt>
                <c:pt idx="4701">
                  <c:v>44623.760810185187</c:v>
                </c:pt>
                <c:pt idx="4702">
                  <c:v>44623.76152777778</c:v>
                </c:pt>
                <c:pt idx="4703">
                  <c:v>44623.762256944443</c:v>
                </c:pt>
                <c:pt idx="4704">
                  <c:v>44623.762986111113</c:v>
                </c:pt>
                <c:pt idx="4705">
                  <c:v>44623.763703703706</c:v>
                </c:pt>
                <c:pt idx="4706">
                  <c:v>44623.764432870368</c:v>
                </c:pt>
                <c:pt idx="4707">
                  <c:v>44623.765162037038</c:v>
                </c:pt>
                <c:pt idx="4708">
                  <c:v>44623.765879629631</c:v>
                </c:pt>
                <c:pt idx="4709">
                  <c:v>44623.766608796293</c:v>
                </c:pt>
                <c:pt idx="4710">
                  <c:v>44623.767337962963</c:v>
                </c:pt>
                <c:pt idx="4711">
                  <c:v>44623.768055555556</c:v>
                </c:pt>
                <c:pt idx="4712">
                  <c:v>44623.768784722219</c:v>
                </c:pt>
                <c:pt idx="4713">
                  <c:v>44623.769513888888</c:v>
                </c:pt>
                <c:pt idx="4714">
                  <c:v>44623.770231481481</c:v>
                </c:pt>
                <c:pt idx="4715">
                  <c:v>44623.771006944444</c:v>
                </c:pt>
                <c:pt idx="4716">
                  <c:v>44623.771736111114</c:v>
                </c:pt>
                <c:pt idx="4717">
                  <c:v>44623.772465277776</c:v>
                </c:pt>
                <c:pt idx="4718">
                  <c:v>44623.773182870369</c:v>
                </c:pt>
                <c:pt idx="4719">
                  <c:v>44623.773912037039</c:v>
                </c:pt>
                <c:pt idx="4720">
                  <c:v>44623.774641203701</c:v>
                </c:pt>
                <c:pt idx="4721">
                  <c:v>44623.775358796294</c:v>
                </c:pt>
                <c:pt idx="4722">
                  <c:v>44623.776087962964</c:v>
                </c:pt>
                <c:pt idx="4723">
                  <c:v>44623.776817129627</c:v>
                </c:pt>
                <c:pt idx="4724">
                  <c:v>44623.77753472222</c:v>
                </c:pt>
                <c:pt idx="4725">
                  <c:v>44623.778263888889</c:v>
                </c:pt>
                <c:pt idx="4726">
                  <c:v>44623.778993055559</c:v>
                </c:pt>
                <c:pt idx="4727">
                  <c:v>44623.779710648145</c:v>
                </c:pt>
                <c:pt idx="4728">
                  <c:v>44623.780439814815</c:v>
                </c:pt>
                <c:pt idx="4729">
                  <c:v>44623.781168981484</c:v>
                </c:pt>
                <c:pt idx="4730">
                  <c:v>44623.781898148147</c:v>
                </c:pt>
                <c:pt idx="4731">
                  <c:v>44623.78261574074</c:v>
                </c:pt>
                <c:pt idx="4732">
                  <c:v>44623.78334490741</c:v>
                </c:pt>
                <c:pt idx="4733">
                  <c:v>44623.784074074072</c:v>
                </c:pt>
                <c:pt idx="4734">
                  <c:v>44623.784791666665</c:v>
                </c:pt>
                <c:pt idx="4735">
                  <c:v>44623.785520833335</c:v>
                </c:pt>
                <c:pt idx="4736">
                  <c:v>44623.786249999997</c:v>
                </c:pt>
                <c:pt idx="4737">
                  <c:v>44623.78696759259</c:v>
                </c:pt>
                <c:pt idx="4738">
                  <c:v>44623.78769675926</c:v>
                </c:pt>
                <c:pt idx="4739">
                  <c:v>44623.788425925923</c:v>
                </c:pt>
                <c:pt idx="4740">
                  <c:v>44623.789143518516</c:v>
                </c:pt>
                <c:pt idx="4741">
                  <c:v>44623.789872685185</c:v>
                </c:pt>
                <c:pt idx="4742">
                  <c:v>44623.790601851855</c:v>
                </c:pt>
                <c:pt idx="4743">
                  <c:v>44623.791319444441</c:v>
                </c:pt>
                <c:pt idx="4744">
                  <c:v>44623.792048611111</c:v>
                </c:pt>
                <c:pt idx="4745">
                  <c:v>44623.79277777778</c:v>
                </c:pt>
                <c:pt idx="4746">
                  <c:v>44623.793495370373</c:v>
                </c:pt>
                <c:pt idx="4747">
                  <c:v>44623.794224537036</c:v>
                </c:pt>
                <c:pt idx="4748">
                  <c:v>44623.794953703706</c:v>
                </c:pt>
                <c:pt idx="4749">
                  <c:v>44623.795671296299</c:v>
                </c:pt>
                <c:pt idx="4750">
                  <c:v>44623.796400462961</c:v>
                </c:pt>
                <c:pt idx="4751">
                  <c:v>44623.797129629631</c:v>
                </c:pt>
                <c:pt idx="4752">
                  <c:v>44623.797847222224</c:v>
                </c:pt>
                <c:pt idx="4753">
                  <c:v>44623.798576388886</c:v>
                </c:pt>
                <c:pt idx="4754">
                  <c:v>44623.799305555556</c:v>
                </c:pt>
                <c:pt idx="4755">
                  <c:v>44623.800023148149</c:v>
                </c:pt>
                <c:pt idx="4756">
                  <c:v>44623.800752314812</c:v>
                </c:pt>
                <c:pt idx="4757">
                  <c:v>44623.801481481481</c:v>
                </c:pt>
                <c:pt idx="4758">
                  <c:v>44623.802199074074</c:v>
                </c:pt>
                <c:pt idx="4759">
                  <c:v>44623.802928240744</c:v>
                </c:pt>
                <c:pt idx="4760">
                  <c:v>44623.803657407407</c:v>
                </c:pt>
                <c:pt idx="4761">
                  <c:v>44623.804432870369</c:v>
                </c:pt>
                <c:pt idx="4762">
                  <c:v>44623.805162037039</c:v>
                </c:pt>
                <c:pt idx="4763">
                  <c:v>44623.805879629632</c:v>
                </c:pt>
                <c:pt idx="4764">
                  <c:v>44623.806608796294</c:v>
                </c:pt>
                <c:pt idx="4765">
                  <c:v>44623.807337962964</c:v>
                </c:pt>
                <c:pt idx="4766">
                  <c:v>44623.808055555557</c:v>
                </c:pt>
                <c:pt idx="4767">
                  <c:v>44623.80878472222</c:v>
                </c:pt>
                <c:pt idx="4768">
                  <c:v>44623.809513888889</c:v>
                </c:pt>
                <c:pt idx="4769">
                  <c:v>44623.810231481482</c:v>
                </c:pt>
                <c:pt idx="4770">
                  <c:v>44623.810960648145</c:v>
                </c:pt>
                <c:pt idx="4771">
                  <c:v>44623.811689814815</c:v>
                </c:pt>
                <c:pt idx="4772">
                  <c:v>44623.812465277777</c:v>
                </c:pt>
                <c:pt idx="4773">
                  <c:v>44623.813194444447</c:v>
                </c:pt>
                <c:pt idx="4774">
                  <c:v>44623.81391203704</c:v>
                </c:pt>
                <c:pt idx="4775">
                  <c:v>44623.814641203702</c:v>
                </c:pt>
                <c:pt idx="4776">
                  <c:v>44623.815370370372</c:v>
                </c:pt>
                <c:pt idx="4777">
                  <c:v>44623.816087962965</c:v>
                </c:pt>
                <c:pt idx="4778">
                  <c:v>44623.816817129627</c:v>
                </c:pt>
                <c:pt idx="4779">
                  <c:v>44623.817546296297</c:v>
                </c:pt>
                <c:pt idx="4780">
                  <c:v>44623.81826388889</c:v>
                </c:pt>
                <c:pt idx="4781">
                  <c:v>44623.818993055553</c:v>
                </c:pt>
                <c:pt idx="4782">
                  <c:v>44623.819722222222</c:v>
                </c:pt>
                <c:pt idx="4783">
                  <c:v>44623.820439814815</c:v>
                </c:pt>
                <c:pt idx="4784">
                  <c:v>44623.821168981478</c:v>
                </c:pt>
                <c:pt idx="4785">
                  <c:v>44623.821898148148</c:v>
                </c:pt>
                <c:pt idx="4786">
                  <c:v>44623.822627314818</c:v>
                </c:pt>
                <c:pt idx="4787">
                  <c:v>44623.823344907411</c:v>
                </c:pt>
                <c:pt idx="4788">
                  <c:v>44623.824074074073</c:v>
                </c:pt>
                <c:pt idx="4789">
                  <c:v>44623.824803240743</c:v>
                </c:pt>
                <c:pt idx="4790">
                  <c:v>44623.825520833336</c:v>
                </c:pt>
                <c:pt idx="4791">
                  <c:v>44623.826249999998</c:v>
                </c:pt>
                <c:pt idx="4792">
                  <c:v>44623.826967592591</c:v>
                </c:pt>
                <c:pt idx="4793">
                  <c:v>44623.827696759261</c:v>
                </c:pt>
                <c:pt idx="4794">
                  <c:v>44623.828425925924</c:v>
                </c:pt>
                <c:pt idx="4795">
                  <c:v>44623.829143518517</c:v>
                </c:pt>
                <c:pt idx="4796">
                  <c:v>44623.829872685186</c:v>
                </c:pt>
                <c:pt idx="4797">
                  <c:v>44623.830601851849</c:v>
                </c:pt>
                <c:pt idx="4798">
                  <c:v>44623.831319444442</c:v>
                </c:pt>
                <c:pt idx="4799">
                  <c:v>44623.832048611112</c:v>
                </c:pt>
                <c:pt idx="4800">
                  <c:v>44623.832777777781</c:v>
                </c:pt>
                <c:pt idx="4801">
                  <c:v>44623.833495370367</c:v>
                </c:pt>
                <c:pt idx="4802">
                  <c:v>44623.834224537037</c:v>
                </c:pt>
                <c:pt idx="4803">
                  <c:v>44623.834953703707</c:v>
                </c:pt>
                <c:pt idx="4804">
                  <c:v>44623.8356712963</c:v>
                </c:pt>
                <c:pt idx="4805">
                  <c:v>44623.836400462962</c:v>
                </c:pt>
                <c:pt idx="4806">
                  <c:v>44623.837129629632</c:v>
                </c:pt>
                <c:pt idx="4807">
                  <c:v>44623.837847222225</c:v>
                </c:pt>
                <c:pt idx="4808">
                  <c:v>44623.838634259257</c:v>
                </c:pt>
                <c:pt idx="4809">
                  <c:v>44623.83935185185</c:v>
                </c:pt>
                <c:pt idx="4810">
                  <c:v>44623.840081018519</c:v>
                </c:pt>
                <c:pt idx="4811">
                  <c:v>44623.840810185182</c:v>
                </c:pt>
                <c:pt idx="4812">
                  <c:v>44623.841527777775</c:v>
                </c:pt>
                <c:pt idx="4813">
                  <c:v>44623.842256944445</c:v>
                </c:pt>
                <c:pt idx="4814">
                  <c:v>44623.842974537038</c:v>
                </c:pt>
                <c:pt idx="4815">
                  <c:v>44623.8437037037</c:v>
                </c:pt>
                <c:pt idx="4816">
                  <c:v>44623.84443287037</c:v>
                </c:pt>
                <c:pt idx="4817">
                  <c:v>44623.845150462963</c:v>
                </c:pt>
                <c:pt idx="4818">
                  <c:v>44623.845879629633</c:v>
                </c:pt>
                <c:pt idx="4819">
                  <c:v>44623.846608796295</c:v>
                </c:pt>
                <c:pt idx="4820">
                  <c:v>44623.847337962965</c:v>
                </c:pt>
                <c:pt idx="4821">
                  <c:v>44623.848055555558</c:v>
                </c:pt>
                <c:pt idx="4822">
                  <c:v>44623.84878472222</c:v>
                </c:pt>
                <c:pt idx="4823">
                  <c:v>44623.84951388889</c:v>
                </c:pt>
                <c:pt idx="4824">
                  <c:v>44623.850231481483</c:v>
                </c:pt>
                <c:pt idx="4825">
                  <c:v>44623.850960648146</c:v>
                </c:pt>
                <c:pt idx="4826">
                  <c:v>44623.851689814815</c:v>
                </c:pt>
                <c:pt idx="4827">
                  <c:v>44623.852407407408</c:v>
                </c:pt>
                <c:pt idx="4828">
                  <c:v>44623.853136574071</c:v>
                </c:pt>
                <c:pt idx="4829">
                  <c:v>44623.853912037041</c:v>
                </c:pt>
                <c:pt idx="4830">
                  <c:v>44623.854629629626</c:v>
                </c:pt>
                <c:pt idx="4831">
                  <c:v>44623.855358796296</c:v>
                </c:pt>
                <c:pt idx="4832">
                  <c:v>44623.856087962966</c:v>
                </c:pt>
                <c:pt idx="4833">
                  <c:v>44623.856805555559</c:v>
                </c:pt>
                <c:pt idx="4834">
                  <c:v>44623.857534722221</c:v>
                </c:pt>
                <c:pt idx="4835">
                  <c:v>44623.858310185184</c:v>
                </c:pt>
                <c:pt idx="4836">
                  <c:v>44623.859039351853</c:v>
                </c:pt>
                <c:pt idx="4837">
                  <c:v>44623.859768518516</c:v>
                </c:pt>
                <c:pt idx="4838">
                  <c:v>44623.860486111109</c:v>
                </c:pt>
                <c:pt idx="4839">
                  <c:v>44623.861215277779</c:v>
                </c:pt>
                <c:pt idx="4840">
                  <c:v>44623.861944444441</c:v>
                </c:pt>
                <c:pt idx="4841">
                  <c:v>44623.862662037034</c:v>
                </c:pt>
                <c:pt idx="4842">
                  <c:v>44623.863391203704</c:v>
                </c:pt>
                <c:pt idx="4843">
                  <c:v>44623.864120370374</c:v>
                </c:pt>
                <c:pt idx="4844">
                  <c:v>44623.864837962959</c:v>
                </c:pt>
                <c:pt idx="4845">
                  <c:v>44623.865567129629</c:v>
                </c:pt>
                <c:pt idx="4846">
                  <c:v>44623.866342592592</c:v>
                </c:pt>
                <c:pt idx="4847">
                  <c:v>44623.867071759261</c:v>
                </c:pt>
                <c:pt idx="4848">
                  <c:v>44623.867789351854</c:v>
                </c:pt>
                <c:pt idx="4849">
                  <c:v>44623.868518518517</c:v>
                </c:pt>
                <c:pt idx="4850">
                  <c:v>44623.869247685187</c:v>
                </c:pt>
                <c:pt idx="4851">
                  <c:v>44623.86996527778</c:v>
                </c:pt>
                <c:pt idx="4852">
                  <c:v>44623.870694444442</c:v>
                </c:pt>
                <c:pt idx="4853">
                  <c:v>44623.871423611112</c:v>
                </c:pt>
                <c:pt idx="4854">
                  <c:v>44623.872141203705</c:v>
                </c:pt>
                <c:pt idx="4855">
                  <c:v>44623.872870370367</c:v>
                </c:pt>
                <c:pt idx="4856">
                  <c:v>44623.873599537037</c:v>
                </c:pt>
                <c:pt idx="4857">
                  <c:v>44623.87431712963</c:v>
                </c:pt>
                <c:pt idx="4858">
                  <c:v>44623.8750462963</c:v>
                </c:pt>
                <c:pt idx="4859">
                  <c:v>44623.875775462962</c:v>
                </c:pt>
                <c:pt idx="4860">
                  <c:v>44623.876493055555</c:v>
                </c:pt>
                <c:pt idx="4861">
                  <c:v>44623.877222222225</c:v>
                </c:pt>
                <c:pt idx="4862">
                  <c:v>44623.877951388888</c:v>
                </c:pt>
                <c:pt idx="4863">
                  <c:v>44623.878680555557</c:v>
                </c:pt>
                <c:pt idx="4864">
                  <c:v>44623.87939814815</c:v>
                </c:pt>
                <c:pt idx="4865">
                  <c:v>44623.880127314813</c:v>
                </c:pt>
                <c:pt idx="4866">
                  <c:v>44623.880856481483</c:v>
                </c:pt>
                <c:pt idx="4867">
                  <c:v>44623.881574074076</c:v>
                </c:pt>
                <c:pt idx="4868">
                  <c:v>44623.882303240738</c:v>
                </c:pt>
                <c:pt idx="4869">
                  <c:v>44623.883032407408</c:v>
                </c:pt>
                <c:pt idx="4870">
                  <c:v>44623.883750000001</c:v>
                </c:pt>
                <c:pt idx="4871">
                  <c:v>44623.884479166663</c:v>
                </c:pt>
                <c:pt idx="4872">
                  <c:v>44623.885208333333</c:v>
                </c:pt>
                <c:pt idx="4873">
                  <c:v>44623.885937500003</c:v>
                </c:pt>
                <c:pt idx="4874">
                  <c:v>44623.886655092596</c:v>
                </c:pt>
                <c:pt idx="4875">
                  <c:v>44623.887384259258</c:v>
                </c:pt>
                <c:pt idx="4876">
                  <c:v>44623.888113425928</c:v>
                </c:pt>
                <c:pt idx="4877">
                  <c:v>44623.888831018521</c:v>
                </c:pt>
                <c:pt idx="4878">
                  <c:v>44623.889560185184</c:v>
                </c:pt>
                <c:pt idx="4879">
                  <c:v>44623.890289351853</c:v>
                </c:pt>
                <c:pt idx="4880">
                  <c:v>44623.891018518516</c:v>
                </c:pt>
                <c:pt idx="4881">
                  <c:v>44623.891736111109</c:v>
                </c:pt>
                <c:pt idx="4882">
                  <c:v>44623.892465277779</c:v>
                </c:pt>
                <c:pt idx="4883">
                  <c:v>44623.893194444441</c:v>
                </c:pt>
                <c:pt idx="4884">
                  <c:v>44623.893912037034</c:v>
                </c:pt>
                <c:pt idx="4885">
                  <c:v>44623.894641203704</c:v>
                </c:pt>
                <c:pt idx="4886">
                  <c:v>44623.895370370374</c:v>
                </c:pt>
                <c:pt idx="4887">
                  <c:v>44623.896099537036</c:v>
                </c:pt>
                <c:pt idx="4888">
                  <c:v>44623.896817129629</c:v>
                </c:pt>
                <c:pt idx="4889">
                  <c:v>44623.897546296299</c:v>
                </c:pt>
                <c:pt idx="4890">
                  <c:v>44623.898275462961</c:v>
                </c:pt>
                <c:pt idx="4891">
                  <c:v>44623.898993055554</c:v>
                </c:pt>
                <c:pt idx="4892">
                  <c:v>44623.899722222224</c:v>
                </c:pt>
                <c:pt idx="4893">
                  <c:v>44623.900451388887</c:v>
                </c:pt>
                <c:pt idx="4894">
                  <c:v>44623.90116898148</c:v>
                </c:pt>
                <c:pt idx="4895">
                  <c:v>44623.901898148149</c:v>
                </c:pt>
                <c:pt idx="4896">
                  <c:v>44623.902627314812</c:v>
                </c:pt>
                <c:pt idx="4897">
                  <c:v>44623.903356481482</c:v>
                </c:pt>
                <c:pt idx="4898">
                  <c:v>44623.904074074075</c:v>
                </c:pt>
                <c:pt idx="4899">
                  <c:v>44623.904803240737</c:v>
                </c:pt>
                <c:pt idx="4900">
                  <c:v>44623.905532407407</c:v>
                </c:pt>
                <c:pt idx="4901">
                  <c:v>44623.90625</c:v>
                </c:pt>
                <c:pt idx="4902">
                  <c:v>44623.907025462962</c:v>
                </c:pt>
                <c:pt idx="4903">
                  <c:v>44623.907754629632</c:v>
                </c:pt>
                <c:pt idx="4904">
                  <c:v>44623.908472222225</c:v>
                </c:pt>
                <c:pt idx="4905">
                  <c:v>44623.909201388888</c:v>
                </c:pt>
                <c:pt idx="4906">
                  <c:v>44623.909930555557</c:v>
                </c:pt>
                <c:pt idx="4907">
                  <c:v>44623.91064814815</c:v>
                </c:pt>
                <c:pt idx="4908">
                  <c:v>44623.911423611113</c:v>
                </c:pt>
                <c:pt idx="4909">
                  <c:v>44623.912152777775</c:v>
                </c:pt>
                <c:pt idx="4910">
                  <c:v>44623.912870370368</c:v>
                </c:pt>
                <c:pt idx="4911">
                  <c:v>44623.913599537038</c:v>
                </c:pt>
                <c:pt idx="4912">
                  <c:v>44623.914317129631</c:v>
                </c:pt>
                <c:pt idx="4913">
                  <c:v>44623.915046296293</c:v>
                </c:pt>
                <c:pt idx="4914">
                  <c:v>44623.915821759256</c:v>
                </c:pt>
                <c:pt idx="4915">
                  <c:v>44623.916539351849</c:v>
                </c:pt>
                <c:pt idx="4916">
                  <c:v>44623.917268518519</c:v>
                </c:pt>
                <c:pt idx="4917">
                  <c:v>44623.917997685188</c:v>
                </c:pt>
                <c:pt idx="4918">
                  <c:v>44623.918715277781</c:v>
                </c:pt>
                <c:pt idx="4919">
                  <c:v>44623.919444444444</c:v>
                </c:pt>
                <c:pt idx="4920">
                  <c:v>44623.920219907406</c:v>
                </c:pt>
                <c:pt idx="4921">
                  <c:v>44623.920949074076</c:v>
                </c:pt>
                <c:pt idx="4922">
                  <c:v>44623.921666666669</c:v>
                </c:pt>
                <c:pt idx="4923">
                  <c:v>44623.922395833331</c:v>
                </c:pt>
                <c:pt idx="4924">
                  <c:v>44623.923125000001</c:v>
                </c:pt>
                <c:pt idx="4925">
                  <c:v>44623.923842592594</c:v>
                </c:pt>
                <c:pt idx="4926">
                  <c:v>44623.924571759257</c:v>
                </c:pt>
                <c:pt idx="4927">
                  <c:v>44623.925300925926</c:v>
                </c:pt>
                <c:pt idx="4928">
                  <c:v>44623.926018518519</c:v>
                </c:pt>
                <c:pt idx="4929">
                  <c:v>44623.926747685182</c:v>
                </c:pt>
                <c:pt idx="4930">
                  <c:v>44623.927465277775</c:v>
                </c:pt>
                <c:pt idx="4931">
                  <c:v>44623.928252314814</c:v>
                </c:pt>
                <c:pt idx="4932">
                  <c:v>44623.928969907407</c:v>
                </c:pt>
                <c:pt idx="4933">
                  <c:v>44623.929699074077</c:v>
                </c:pt>
                <c:pt idx="4934">
                  <c:v>44623.930428240739</c:v>
                </c:pt>
                <c:pt idx="4935">
                  <c:v>44623.931145833332</c:v>
                </c:pt>
                <c:pt idx="4936">
                  <c:v>44623.931875000002</c:v>
                </c:pt>
                <c:pt idx="4937">
                  <c:v>44623.932650462964</c:v>
                </c:pt>
                <c:pt idx="4938">
                  <c:v>44623.933368055557</c:v>
                </c:pt>
                <c:pt idx="4939">
                  <c:v>44623.93409722222</c:v>
                </c:pt>
                <c:pt idx="4940">
                  <c:v>44623.934814814813</c:v>
                </c:pt>
                <c:pt idx="4941">
                  <c:v>44623.935543981483</c:v>
                </c:pt>
                <c:pt idx="4942">
                  <c:v>44623.936273148145</c:v>
                </c:pt>
                <c:pt idx="4943">
                  <c:v>44623.937048611115</c:v>
                </c:pt>
                <c:pt idx="4944">
                  <c:v>44623.9377662037</c:v>
                </c:pt>
                <c:pt idx="4945">
                  <c:v>44623.93849537037</c:v>
                </c:pt>
                <c:pt idx="4946">
                  <c:v>44623.939212962963</c:v>
                </c:pt>
                <c:pt idx="4947">
                  <c:v>44623.939942129633</c:v>
                </c:pt>
                <c:pt idx="4948">
                  <c:v>44623.940671296295</c:v>
                </c:pt>
                <c:pt idx="4949">
                  <c:v>44623.941435185188</c:v>
                </c:pt>
                <c:pt idx="4950">
                  <c:v>44623.942164351851</c:v>
                </c:pt>
                <c:pt idx="4951">
                  <c:v>44623.942893518521</c:v>
                </c:pt>
                <c:pt idx="4952">
                  <c:v>44623.943611111114</c:v>
                </c:pt>
                <c:pt idx="4953">
                  <c:v>44623.944340277776</c:v>
                </c:pt>
                <c:pt idx="4954">
                  <c:v>44623.945069444446</c:v>
                </c:pt>
                <c:pt idx="4955">
                  <c:v>44623.945833333331</c:v>
                </c:pt>
                <c:pt idx="4956">
                  <c:v>44623.946562500001</c:v>
                </c:pt>
                <c:pt idx="4957">
                  <c:v>44623.947291666664</c:v>
                </c:pt>
                <c:pt idx="4958">
                  <c:v>44623.948009259257</c:v>
                </c:pt>
                <c:pt idx="4959">
                  <c:v>44623.948738425926</c:v>
                </c:pt>
                <c:pt idx="4960">
                  <c:v>44623.949467592596</c:v>
                </c:pt>
                <c:pt idx="4961">
                  <c:v>44623.950231481482</c:v>
                </c:pt>
                <c:pt idx="4962">
                  <c:v>44623.950960648152</c:v>
                </c:pt>
                <c:pt idx="4963">
                  <c:v>44623.951689814814</c:v>
                </c:pt>
                <c:pt idx="4964">
                  <c:v>44623.952418981484</c:v>
                </c:pt>
                <c:pt idx="4965">
                  <c:v>44623.953136574077</c:v>
                </c:pt>
                <c:pt idx="4966">
                  <c:v>44623.953865740739</c:v>
                </c:pt>
                <c:pt idx="4967">
                  <c:v>44623.954641203702</c:v>
                </c:pt>
                <c:pt idx="4968">
                  <c:v>44623.955358796295</c:v>
                </c:pt>
                <c:pt idx="4969">
                  <c:v>44623.956087962964</c:v>
                </c:pt>
                <c:pt idx="4970">
                  <c:v>44623.956817129627</c:v>
                </c:pt>
                <c:pt idx="4971">
                  <c:v>44623.95753472222</c:v>
                </c:pt>
                <c:pt idx="4972">
                  <c:v>44623.95826388889</c:v>
                </c:pt>
                <c:pt idx="4973">
                  <c:v>44623.959039351852</c:v>
                </c:pt>
                <c:pt idx="4974">
                  <c:v>44623.959768518522</c:v>
                </c:pt>
                <c:pt idx="4975">
                  <c:v>44623.960486111115</c:v>
                </c:pt>
                <c:pt idx="4976">
                  <c:v>44623.961215277777</c:v>
                </c:pt>
                <c:pt idx="4977">
                  <c:v>44623.961944444447</c:v>
                </c:pt>
                <c:pt idx="4978">
                  <c:v>44623.96266203704</c:v>
                </c:pt>
                <c:pt idx="4979">
                  <c:v>44623.963437500002</c:v>
                </c:pt>
                <c:pt idx="4980">
                  <c:v>44623.964166666665</c:v>
                </c:pt>
                <c:pt idx="4981">
                  <c:v>44623.964884259258</c:v>
                </c:pt>
                <c:pt idx="4982">
                  <c:v>44623.965613425928</c:v>
                </c:pt>
                <c:pt idx="4983">
                  <c:v>44623.96634259259</c:v>
                </c:pt>
                <c:pt idx="4984">
                  <c:v>44623.967060185183</c:v>
                </c:pt>
                <c:pt idx="4985">
                  <c:v>44623.967847222222</c:v>
                </c:pt>
                <c:pt idx="4986">
                  <c:v>44623.968564814815</c:v>
                </c:pt>
                <c:pt idx="4987">
                  <c:v>44623.969293981485</c:v>
                </c:pt>
                <c:pt idx="4988">
                  <c:v>44623.970023148147</c:v>
                </c:pt>
                <c:pt idx="4989">
                  <c:v>44623.97074074074</c:v>
                </c:pt>
                <c:pt idx="4990">
                  <c:v>44623.97146990741</c:v>
                </c:pt>
                <c:pt idx="4991">
                  <c:v>44623.972245370373</c:v>
                </c:pt>
                <c:pt idx="4992">
                  <c:v>44623.972974537035</c:v>
                </c:pt>
                <c:pt idx="4993">
                  <c:v>44623.973692129628</c:v>
                </c:pt>
                <c:pt idx="4994">
                  <c:v>44623.974421296298</c:v>
                </c:pt>
                <c:pt idx="4995">
                  <c:v>44623.975138888891</c:v>
                </c:pt>
                <c:pt idx="4996">
                  <c:v>44623.975868055553</c:v>
                </c:pt>
                <c:pt idx="4997">
                  <c:v>44623.976643518516</c:v>
                </c:pt>
                <c:pt idx="4998">
                  <c:v>44623.977361111109</c:v>
                </c:pt>
                <c:pt idx="4999">
                  <c:v>44623.978090277778</c:v>
                </c:pt>
                <c:pt idx="5000">
                  <c:v>44623.978819444441</c:v>
                </c:pt>
                <c:pt idx="5001">
                  <c:v>44623.979548611111</c:v>
                </c:pt>
                <c:pt idx="5002">
                  <c:v>44623.980266203704</c:v>
                </c:pt>
                <c:pt idx="5003">
                  <c:v>44623.981041666666</c:v>
                </c:pt>
                <c:pt idx="5004">
                  <c:v>44623.981770833336</c:v>
                </c:pt>
                <c:pt idx="5005">
                  <c:v>44623.982488425929</c:v>
                </c:pt>
                <c:pt idx="5006">
                  <c:v>44623.983217592591</c:v>
                </c:pt>
                <c:pt idx="5007">
                  <c:v>44623.983946759261</c:v>
                </c:pt>
                <c:pt idx="5008">
                  <c:v>44623.984664351854</c:v>
                </c:pt>
                <c:pt idx="5009">
                  <c:v>44623.985439814816</c:v>
                </c:pt>
                <c:pt idx="5010">
                  <c:v>44623.986168981479</c:v>
                </c:pt>
                <c:pt idx="5011">
                  <c:v>44623.986886574072</c:v>
                </c:pt>
                <c:pt idx="5012">
                  <c:v>44623.987615740742</c:v>
                </c:pt>
                <c:pt idx="5013">
                  <c:v>44623.988344907404</c:v>
                </c:pt>
                <c:pt idx="5014">
                  <c:v>44623.989062499997</c:v>
                </c:pt>
                <c:pt idx="5015">
                  <c:v>44623.989791666667</c:v>
                </c:pt>
                <c:pt idx="5016">
                  <c:v>44623.990520833337</c:v>
                </c:pt>
                <c:pt idx="5017">
                  <c:v>44623.991238425922</c:v>
                </c:pt>
                <c:pt idx="5018">
                  <c:v>44623.991967592592</c:v>
                </c:pt>
                <c:pt idx="5019">
                  <c:v>44623.992696759262</c:v>
                </c:pt>
                <c:pt idx="5020">
                  <c:v>44623.993414351855</c:v>
                </c:pt>
                <c:pt idx="5021">
                  <c:v>44623.994143518517</c:v>
                </c:pt>
                <c:pt idx="5022">
                  <c:v>44623.994872685187</c:v>
                </c:pt>
                <c:pt idx="5023">
                  <c:v>44623.99559027778</c:v>
                </c:pt>
                <c:pt idx="5024">
                  <c:v>44623.996319444443</c:v>
                </c:pt>
                <c:pt idx="5025">
                  <c:v>44623.997048611112</c:v>
                </c:pt>
                <c:pt idx="5026">
                  <c:v>44623.997766203705</c:v>
                </c:pt>
                <c:pt idx="5027">
                  <c:v>44623.998495370368</c:v>
                </c:pt>
                <c:pt idx="5028">
                  <c:v>44623.999224537038</c:v>
                </c:pt>
                <c:pt idx="5029">
                  <c:v>44623.9999537037</c:v>
                </c:pt>
                <c:pt idx="5030">
                  <c:v>44624.000671296293</c:v>
                </c:pt>
                <c:pt idx="5031">
                  <c:v>44624.001400462963</c:v>
                </c:pt>
                <c:pt idx="5032">
                  <c:v>44624.002129629633</c:v>
                </c:pt>
                <c:pt idx="5033">
                  <c:v>44624.002847222226</c:v>
                </c:pt>
                <c:pt idx="5034">
                  <c:v>44624.003576388888</c:v>
                </c:pt>
                <c:pt idx="5035">
                  <c:v>44624.004305555558</c:v>
                </c:pt>
                <c:pt idx="5036">
                  <c:v>44624.005023148151</c:v>
                </c:pt>
                <c:pt idx="5037">
                  <c:v>44624.005752314813</c:v>
                </c:pt>
                <c:pt idx="5038">
                  <c:v>44624.006481481483</c:v>
                </c:pt>
                <c:pt idx="5039">
                  <c:v>44624.007199074076</c:v>
                </c:pt>
                <c:pt idx="5040">
                  <c:v>44624.007928240739</c:v>
                </c:pt>
                <c:pt idx="5041">
                  <c:v>44624.008657407408</c:v>
                </c:pt>
                <c:pt idx="5042">
                  <c:v>44624.009386574071</c:v>
                </c:pt>
                <c:pt idx="5043">
                  <c:v>44624.010104166664</c:v>
                </c:pt>
                <c:pt idx="5044">
                  <c:v>44624.010833333334</c:v>
                </c:pt>
                <c:pt idx="5045">
                  <c:v>44624.011562500003</c:v>
                </c:pt>
                <c:pt idx="5046">
                  <c:v>44624.012291666666</c:v>
                </c:pt>
                <c:pt idx="5047">
                  <c:v>44624.013020833336</c:v>
                </c:pt>
                <c:pt idx="5048">
                  <c:v>44624.013738425929</c:v>
                </c:pt>
                <c:pt idx="5049">
                  <c:v>44624.014467592591</c:v>
                </c:pt>
                <c:pt idx="5050">
                  <c:v>44624.015196759261</c:v>
                </c:pt>
                <c:pt idx="5051">
                  <c:v>44624.015925925924</c:v>
                </c:pt>
                <c:pt idx="5052">
                  <c:v>44624.016643518517</c:v>
                </c:pt>
                <c:pt idx="5053">
                  <c:v>44624.017372685186</c:v>
                </c:pt>
                <c:pt idx="5054">
                  <c:v>44624.018101851849</c:v>
                </c:pt>
                <c:pt idx="5055">
                  <c:v>44624.018877314818</c:v>
                </c:pt>
                <c:pt idx="5056">
                  <c:v>44624.019594907404</c:v>
                </c:pt>
                <c:pt idx="5057">
                  <c:v>44624.020324074074</c:v>
                </c:pt>
                <c:pt idx="5058">
                  <c:v>44624.021053240744</c:v>
                </c:pt>
                <c:pt idx="5059">
                  <c:v>44624.021770833337</c:v>
                </c:pt>
                <c:pt idx="5060">
                  <c:v>44624.022499999999</c:v>
                </c:pt>
                <c:pt idx="5061">
                  <c:v>44624.023275462961</c:v>
                </c:pt>
                <c:pt idx="5062">
                  <c:v>44624.024004629631</c:v>
                </c:pt>
                <c:pt idx="5063">
                  <c:v>44624.024722222224</c:v>
                </c:pt>
                <c:pt idx="5064">
                  <c:v>44624.025451388887</c:v>
                </c:pt>
                <c:pt idx="5065">
                  <c:v>44624.026180555556</c:v>
                </c:pt>
                <c:pt idx="5066">
                  <c:v>44624.026898148149</c:v>
                </c:pt>
                <c:pt idx="5067">
                  <c:v>44624.027627314812</c:v>
                </c:pt>
                <c:pt idx="5068">
                  <c:v>44624.028356481482</c:v>
                </c:pt>
                <c:pt idx="5069">
                  <c:v>44624.029074074075</c:v>
                </c:pt>
                <c:pt idx="5070">
                  <c:v>44624.029803240737</c:v>
                </c:pt>
                <c:pt idx="5071">
                  <c:v>44624.030532407407</c:v>
                </c:pt>
                <c:pt idx="5072">
                  <c:v>44624.031307870369</c:v>
                </c:pt>
                <c:pt idx="5073">
                  <c:v>44624.032037037039</c:v>
                </c:pt>
                <c:pt idx="5074">
                  <c:v>44624.032754629632</c:v>
                </c:pt>
                <c:pt idx="5075">
                  <c:v>44624.033483796295</c:v>
                </c:pt>
                <c:pt idx="5076">
                  <c:v>44624.034212962964</c:v>
                </c:pt>
                <c:pt idx="5077">
                  <c:v>44624.034930555557</c:v>
                </c:pt>
                <c:pt idx="5078">
                  <c:v>44624.03565972222</c:v>
                </c:pt>
                <c:pt idx="5079">
                  <c:v>44624.03638888889</c:v>
                </c:pt>
                <c:pt idx="5080">
                  <c:v>44624.037106481483</c:v>
                </c:pt>
                <c:pt idx="5081">
                  <c:v>44624.037835648145</c:v>
                </c:pt>
                <c:pt idx="5082">
                  <c:v>44624.038564814815</c:v>
                </c:pt>
                <c:pt idx="5083">
                  <c:v>44624.039282407408</c:v>
                </c:pt>
                <c:pt idx="5084">
                  <c:v>44624.040011574078</c:v>
                </c:pt>
                <c:pt idx="5085">
                  <c:v>44624.04074074074</c:v>
                </c:pt>
                <c:pt idx="5086">
                  <c:v>44624.041458333333</c:v>
                </c:pt>
                <c:pt idx="5087">
                  <c:v>44624.042187500003</c:v>
                </c:pt>
                <c:pt idx="5088">
                  <c:v>44624.042916666665</c:v>
                </c:pt>
                <c:pt idx="5089">
                  <c:v>44624.043634259258</c:v>
                </c:pt>
                <c:pt idx="5090">
                  <c:v>44624.044363425928</c:v>
                </c:pt>
                <c:pt idx="5091">
                  <c:v>44624.045092592591</c:v>
                </c:pt>
                <c:pt idx="5092">
                  <c:v>44624.045810185184</c:v>
                </c:pt>
                <c:pt idx="5093">
                  <c:v>44624.046539351853</c:v>
                </c:pt>
                <c:pt idx="5094">
                  <c:v>44624.047268518516</c:v>
                </c:pt>
                <c:pt idx="5095">
                  <c:v>44624.047986111109</c:v>
                </c:pt>
                <c:pt idx="5096">
                  <c:v>44624.048715277779</c:v>
                </c:pt>
                <c:pt idx="5097">
                  <c:v>44624.049432870372</c:v>
                </c:pt>
                <c:pt idx="5098">
                  <c:v>44624.050162037034</c:v>
                </c:pt>
                <c:pt idx="5099">
                  <c:v>44624.050891203704</c:v>
                </c:pt>
                <c:pt idx="5100">
                  <c:v>44624.051608796297</c:v>
                </c:pt>
                <c:pt idx="5101">
                  <c:v>44624.052337962959</c:v>
                </c:pt>
                <c:pt idx="5102">
                  <c:v>44624.053067129629</c:v>
                </c:pt>
                <c:pt idx="5103">
                  <c:v>44624.053842592592</c:v>
                </c:pt>
                <c:pt idx="5104">
                  <c:v>44624.054571759261</c:v>
                </c:pt>
                <c:pt idx="5105">
                  <c:v>44624.055289351854</c:v>
                </c:pt>
                <c:pt idx="5106">
                  <c:v>44624.056018518517</c:v>
                </c:pt>
                <c:pt idx="5107">
                  <c:v>44624.056747685187</c:v>
                </c:pt>
                <c:pt idx="5108">
                  <c:v>44624.05746527778</c:v>
                </c:pt>
                <c:pt idx="5109">
                  <c:v>44624.058194444442</c:v>
                </c:pt>
                <c:pt idx="5110">
                  <c:v>44624.058923611112</c:v>
                </c:pt>
                <c:pt idx="5111">
                  <c:v>44624.059641203705</c:v>
                </c:pt>
                <c:pt idx="5112">
                  <c:v>44624.060370370367</c:v>
                </c:pt>
                <c:pt idx="5113">
                  <c:v>44624.061099537037</c:v>
                </c:pt>
                <c:pt idx="5114">
                  <c:v>44624.061874999999</c:v>
                </c:pt>
                <c:pt idx="5115">
                  <c:v>44624.062592592592</c:v>
                </c:pt>
                <c:pt idx="5116">
                  <c:v>44624.063321759262</c:v>
                </c:pt>
                <c:pt idx="5117">
                  <c:v>44624.064050925925</c:v>
                </c:pt>
                <c:pt idx="5118">
                  <c:v>44624.064768518518</c:v>
                </c:pt>
                <c:pt idx="5119">
                  <c:v>44624.065497685187</c:v>
                </c:pt>
                <c:pt idx="5120">
                  <c:v>44624.06622685185</c:v>
                </c:pt>
                <c:pt idx="5121">
                  <c:v>44624.066944444443</c:v>
                </c:pt>
                <c:pt idx="5122">
                  <c:v>44624.067673611113</c:v>
                </c:pt>
                <c:pt idx="5123">
                  <c:v>44624.068402777775</c:v>
                </c:pt>
                <c:pt idx="5124">
                  <c:v>44624.069120370368</c:v>
                </c:pt>
                <c:pt idx="5125">
                  <c:v>44624.069849537038</c:v>
                </c:pt>
                <c:pt idx="5126">
                  <c:v>44624.0705787037</c:v>
                </c:pt>
                <c:pt idx="5127">
                  <c:v>44624.071296296293</c:v>
                </c:pt>
                <c:pt idx="5128">
                  <c:v>44624.072025462963</c:v>
                </c:pt>
                <c:pt idx="5129">
                  <c:v>44624.072754629633</c:v>
                </c:pt>
                <c:pt idx="5130">
                  <c:v>44624.073530092595</c:v>
                </c:pt>
                <c:pt idx="5131">
                  <c:v>44624.074247685188</c:v>
                </c:pt>
                <c:pt idx="5132">
                  <c:v>44624.074976851851</c:v>
                </c:pt>
                <c:pt idx="5133">
                  <c:v>44624.075706018521</c:v>
                </c:pt>
                <c:pt idx="5134">
                  <c:v>44624.076423611114</c:v>
                </c:pt>
                <c:pt idx="5135">
                  <c:v>44624.077152777776</c:v>
                </c:pt>
                <c:pt idx="5136">
                  <c:v>44624.077881944446</c:v>
                </c:pt>
                <c:pt idx="5137">
                  <c:v>44624.078599537039</c:v>
                </c:pt>
                <c:pt idx="5138">
                  <c:v>44624.079328703701</c:v>
                </c:pt>
                <c:pt idx="5139">
                  <c:v>44624.080057870371</c:v>
                </c:pt>
                <c:pt idx="5140">
                  <c:v>44624.080775462964</c:v>
                </c:pt>
                <c:pt idx="5141">
                  <c:v>44624.081504629627</c:v>
                </c:pt>
                <c:pt idx="5142">
                  <c:v>44624.082233796296</c:v>
                </c:pt>
                <c:pt idx="5143">
                  <c:v>44624.082951388889</c:v>
                </c:pt>
                <c:pt idx="5144">
                  <c:v>44624.083680555559</c:v>
                </c:pt>
                <c:pt idx="5145">
                  <c:v>44624.084409722222</c:v>
                </c:pt>
                <c:pt idx="5146">
                  <c:v>44624.085127314815</c:v>
                </c:pt>
                <c:pt idx="5147">
                  <c:v>44624.085856481484</c:v>
                </c:pt>
                <c:pt idx="5148">
                  <c:v>44624.086585648147</c:v>
                </c:pt>
                <c:pt idx="5149">
                  <c:v>44624.08730324074</c:v>
                </c:pt>
                <c:pt idx="5150">
                  <c:v>44624.08803240741</c:v>
                </c:pt>
                <c:pt idx="5151">
                  <c:v>44624.088761574072</c:v>
                </c:pt>
                <c:pt idx="5152">
                  <c:v>44624.089479166665</c:v>
                </c:pt>
                <c:pt idx="5153">
                  <c:v>44624.090208333335</c:v>
                </c:pt>
                <c:pt idx="5154">
                  <c:v>44624.090937499997</c:v>
                </c:pt>
                <c:pt idx="5155">
                  <c:v>44624.09165509259</c:v>
                </c:pt>
                <c:pt idx="5156">
                  <c:v>44624.09238425926</c:v>
                </c:pt>
                <c:pt idx="5157">
                  <c:v>44624.093113425923</c:v>
                </c:pt>
                <c:pt idx="5158">
                  <c:v>44624.093831018516</c:v>
                </c:pt>
                <c:pt idx="5159">
                  <c:v>44624.094560185185</c:v>
                </c:pt>
                <c:pt idx="5160">
                  <c:v>44624.095277777778</c:v>
                </c:pt>
                <c:pt idx="5161">
                  <c:v>44624.096006944441</c:v>
                </c:pt>
                <c:pt idx="5162">
                  <c:v>44624.096736111111</c:v>
                </c:pt>
                <c:pt idx="5163">
                  <c:v>44624.09746527778</c:v>
                </c:pt>
                <c:pt idx="5164">
                  <c:v>44624.098182870373</c:v>
                </c:pt>
                <c:pt idx="5165">
                  <c:v>44624.098912037036</c:v>
                </c:pt>
                <c:pt idx="5166">
                  <c:v>44624.099629629629</c:v>
                </c:pt>
                <c:pt idx="5167">
                  <c:v>44624.100358796299</c:v>
                </c:pt>
                <c:pt idx="5168">
                  <c:v>44624.101087962961</c:v>
                </c:pt>
                <c:pt idx="5169">
                  <c:v>44624.101805555554</c:v>
                </c:pt>
                <c:pt idx="5170">
                  <c:v>44624.102534722224</c:v>
                </c:pt>
                <c:pt idx="5171">
                  <c:v>44624.103263888886</c:v>
                </c:pt>
                <c:pt idx="5172">
                  <c:v>44624.103981481479</c:v>
                </c:pt>
                <c:pt idx="5173">
                  <c:v>44624.104710648149</c:v>
                </c:pt>
                <c:pt idx="5174">
                  <c:v>44624.105439814812</c:v>
                </c:pt>
                <c:pt idx="5175">
                  <c:v>44624.106157407405</c:v>
                </c:pt>
                <c:pt idx="5176">
                  <c:v>44624.106886574074</c:v>
                </c:pt>
                <c:pt idx="5177">
                  <c:v>44624.107615740744</c:v>
                </c:pt>
                <c:pt idx="5178">
                  <c:v>44624.108344907407</c:v>
                </c:pt>
                <c:pt idx="5179">
                  <c:v>44624.1090625</c:v>
                </c:pt>
                <c:pt idx="5180">
                  <c:v>44624.109791666669</c:v>
                </c:pt>
                <c:pt idx="5181">
                  <c:v>44624.110567129632</c:v>
                </c:pt>
                <c:pt idx="5182">
                  <c:v>44624.111296296294</c:v>
                </c:pt>
                <c:pt idx="5183">
                  <c:v>44624.112013888887</c:v>
                </c:pt>
                <c:pt idx="5184">
                  <c:v>44624.112743055557</c:v>
                </c:pt>
                <c:pt idx="5185">
                  <c:v>44624.11347222222</c:v>
                </c:pt>
                <c:pt idx="5186">
                  <c:v>44624.114189814813</c:v>
                </c:pt>
                <c:pt idx="5187">
                  <c:v>44624.114965277775</c:v>
                </c:pt>
                <c:pt idx="5188">
                  <c:v>44624.115694444445</c:v>
                </c:pt>
                <c:pt idx="5189">
                  <c:v>44624.116423611114</c:v>
                </c:pt>
                <c:pt idx="5190">
                  <c:v>44624.1171412037</c:v>
                </c:pt>
                <c:pt idx="5191">
                  <c:v>44624.11787037037</c:v>
                </c:pt>
                <c:pt idx="5192">
                  <c:v>44624.11859953704</c:v>
                </c:pt>
                <c:pt idx="5193">
                  <c:v>44624.119317129633</c:v>
                </c:pt>
                <c:pt idx="5194">
                  <c:v>44624.120046296295</c:v>
                </c:pt>
                <c:pt idx="5195">
                  <c:v>44624.120775462965</c:v>
                </c:pt>
                <c:pt idx="5196">
                  <c:v>44624.121493055558</c:v>
                </c:pt>
                <c:pt idx="5197">
                  <c:v>44624.12222222222</c:v>
                </c:pt>
                <c:pt idx="5198">
                  <c:v>44624.12295138889</c:v>
                </c:pt>
                <c:pt idx="5199">
                  <c:v>44624.123668981483</c:v>
                </c:pt>
                <c:pt idx="5200">
                  <c:v>44624.124398148146</c:v>
                </c:pt>
                <c:pt idx="5201">
                  <c:v>44624.125127314815</c:v>
                </c:pt>
                <c:pt idx="5202">
                  <c:v>44624.125844907408</c:v>
                </c:pt>
                <c:pt idx="5203">
                  <c:v>44624.126620370371</c:v>
                </c:pt>
                <c:pt idx="5204">
                  <c:v>44624.127349537041</c:v>
                </c:pt>
                <c:pt idx="5205">
                  <c:v>44624.128078703703</c:v>
                </c:pt>
                <c:pt idx="5206">
                  <c:v>44624.128807870373</c:v>
                </c:pt>
                <c:pt idx="5207">
                  <c:v>44624.129525462966</c:v>
                </c:pt>
                <c:pt idx="5208">
                  <c:v>44624.130254629628</c:v>
                </c:pt>
                <c:pt idx="5209">
                  <c:v>44624.130983796298</c:v>
                </c:pt>
                <c:pt idx="5210">
                  <c:v>44624.131701388891</c:v>
                </c:pt>
                <c:pt idx="5211">
                  <c:v>44624.132430555554</c:v>
                </c:pt>
                <c:pt idx="5212">
                  <c:v>44624.133159722223</c:v>
                </c:pt>
                <c:pt idx="5213">
                  <c:v>44624.133877314816</c:v>
                </c:pt>
                <c:pt idx="5214">
                  <c:v>44624.134652777779</c:v>
                </c:pt>
                <c:pt idx="5215">
                  <c:v>44624.135381944441</c:v>
                </c:pt>
                <c:pt idx="5216">
                  <c:v>44624.136111111111</c:v>
                </c:pt>
                <c:pt idx="5217">
                  <c:v>44624.136828703704</c:v>
                </c:pt>
                <c:pt idx="5218">
                  <c:v>44624.137557870374</c:v>
                </c:pt>
                <c:pt idx="5219">
                  <c:v>44624.138287037036</c:v>
                </c:pt>
                <c:pt idx="5220">
                  <c:v>44624.139062499999</c:v>
                </c:pt>
                <c:pt idx="5221">
                  <c:v>44624.139791666668</c:v>
                </c:pt>
                <c:pt idx="5222">
                  <c:v>44624.140509259261</c:v>
                </c:pt>
                <c:pt idx="5223">
                  <c:v>44624.141238425924</c:v>
                </c:pt>
                <c:pt idx="5224">
                  <c:v>44624.141967592594</c:v>
                </c:pt>
                <c:pt idx="5225">
                  <c:v>44624.142685185187</c:v>
                </c:pt>
                <c:pt idx="5226">
                  <c:v>44624.143414351849</c:v>
                </c:pt>
                <c:pt idx="5227">
                  <c:v>44624.144143518519</c:v>
                </c:pt>
                <c:pt idx="5228">
                  <c:v>44624.144861111112</c:v>
                </c:pt>
                <c:pt idx="5229">
                  <c:v>44624.145590277774</c:v>
                </c:pt>
                <c:pt idx="5230">
                  <c:v>44624.146319444444</c:v>
                </c:pt>
                <c:pt idx="5231">
                  <c:v>44624.147094907406</c:v>
                </c:pt>
                <c:pt idx="5232">
                  <c:v>44624.147812499999</c:v>
                </c:pt>
                <c:pt idx="5233">
                  <c:v>44624.148541666669</c:v>
                </c:pt>
                <c:pt idx="5234">
                  <c:v>44624.149270833332</c:v>
                </c:pt>
                <c:pt idx="5235">
                  <c:v>44624.149988425925</c:v>
                </c:pt>
                <c:pt idx="5236">
                  <c:v>44624.150717592594</c:v>
                </c:pt>
                <c:pt idx="5237">
                  <c:v>44624.151446759257</c:v>
                </c:pt>
                <c:pt idx="5238">
                  <c:v>44624.15216435185</c:v>
                </c:pt>
                <c:pt idx="5239">
                  <c:v>44624.15289351852</c:v>
                </c:pt>
                <c:pt idx="5240">
                  <c:v>44624.153622685182</c:v>
                </c:pt>
                <c:pt idx="5241">
                  <c:v>44624.154340277775</c:v>
                </c:pt>
                <c:pt idx="5242">
                  <c:v>44624.155069444445</c:v>
                </c:pt>
                <c:pt idx="5243">
                  <c:v>44624.155798611115</c:v>
                </c:pt>
                <c:pt idx="5244">
                  <c:v>44624.1565162037</c:v>
                </c:pt>
                <c:pt idx="5245">
                  <c:v>44624.15724537037</c:v>
                </c:pt>
                <c:pt idx="5246">
                  <c:v>44624.15797453704</c:v>
                </c:pt>
                <c:pt idx="5247">
                  <c:v>44624.158692129633</c:v>
                </c:pt>
                <c:pt idx="5248">
                  <c:v>44624.159421296295</c:v>
                </c:pt>
                <c:pt idx="5249">
                  <c:v>44624.160150462965</c:v>
                </c:pt>
                <c:pt idx="5250">
                  <c:v>44624.160868055558</c:v>
                </c:pt>
                <c:pt idx="5251">
                  <c:v>44624.161597222221</c:v>
                </c:pt>
                <c:pt idx="5252">
                  <c:v>44624.162326388891</c:v>
                </c:pt>
                <c:pt idx="5253">
                  <c:v>44624.163043981483</c:v>
                </c:pt>
                <c:pt idx="5254">
                  <c:v>44624.163773148146</c:v>
                </c:pt>
                <c:pt idx="5255">
                  <c:v>44624.164490740739</c:v>
                </c:pt>
                <c:pt idx="5256">
                  <c:v>44624.165219907409</c:v>
                </c:pt>
                <c:pt idx="5257">
                  <c:v>44624.165949074071</c:v>
                </c:pt>
                <c:pt idx="5258">
                  <c:v>44624.166678240741</c:v>
                </c:pt>
                <c:pt idx="5259">
                  <c:v>44624.167395833334</c:v>
                </c:pt>
                <c:pt idx="5260">
                  <c:v>44624.168124999997</c:v>
                </c:pt>
                <c:pt idx="5261">
                  <c:v>44624.168854166666</c:v>
                </c:pt>
                <c:pt idx="5262">
                  <c:v>44624.169571759259</c:v>
                </c:pt>
                <c:pt idx="5263">
                  <c:v>44624.170300925929</c:v>
                </c:pt>
                <c:pt idx="5264">
                  <c:v>44624.171030092592</c:v>
                </c:pt>
                <c:pt idx="5265">
                  <c:v>44624.171747685185</c:v>
                </c:pt>
                <c:pt idx="5266">
                  <c:v>44624.172476851854</c:v>
                </c:pt>
                <c:pt idx="5267">
                  <c:v>44624.173206018517</c:v>
                </c:pt>
                <c:pt idx="5268">
                  <c:v>44624.17392361111</c:v>
                </c:pt>
                <c:pt idx="5269">
                  <c:v>44624.17465277778</c:v>
                </c:pt>
                <c:pt idx="5270">
                  <c:v>44624.175381944442</c:v>
                </c:pt>
                <c:pt idx="5271">
                  <c:v>44624.176099537035</c:v>
                </c:pt>
                <c:pt idx="5272">
                  <c:v>44624.176828703705</c:v>
                </c:pt>
                <c:pt idx="5273">
                  <c:v>44624.177546296298</c:v>
                </c:pt>
                <c:pt idx="5274">
                  <c:v>44624.17827546296</c:v>
                </c:pt>
                <c:pt idx="5275">
                  <c:v>44624.17900462963</c:v>
                </c:pt>
                <c:pt idx="5276">
                  <c:v>44624.179722222223</c:v>
                </c:pt>
                <c:pt idx="5277">
                  <c:v>44624.180451388886</c:v>
                </c:pt>
                <c:pt idx="5278">
                  <c:v>44624.181180555555</c:v>
                </c:pt>
                <c:pt idx="5279">
                  <c:v>44624.181909722225</c:v>
                </c:pt>
                <c:pt idx="5280">
                  <c:v>44624.182627314818</c:v>
                </c:pt>
                <c:pt idx="5281">
                  <c:v>44624.183356481481</c:v>
                </c:pt>
                <c:pt idx="5282">
                  <c:v>44624.18408564815</c:v>
                </c:pt>
                <c:pt idx="5283">
                  <c:v>44624.184803240743</c:v>
                </c:pt>
                <c:pt idx="5284">
                  <c:v>44624.185532407406</c:v>
                </c:pt>
                <c:pt idx="5285">
                  <c:v>44624.186261574076</c:v>
                </c:pt>
                <c:pt idx="5286">
                  <c:v>44624.186979166669</c:v>
                </c:pt>
                <c:pt idx="5287">
                  <c:v>44624.187708333331</c:v>
                </c:pt>
                <c:pt idx="5288">
                  <c:v>44624.188437500001</c:v>
                </c:pt>
                <c:pt idx="5289">
                  <c:v>44624.189155092594</c:v>
                </c:pt>
                <c:pt idx="5290">
                  <c:v>44624.189884259256</c:v>
                </c:pt>
                <c:pt idx="5291">
                  <c:v>44624.190601851849</c:v>
                </c:pt>
                <c:pt idx="5292">
                  <c:v>44624.191331018519</c:v>
                </c:pt>
                <c:pt idx="5293">
                  <c:v>44624.192060185182</c:v>
                </c:pt>
                <c:pt idx="5294">
                  <c:v>44624.192789351851</c:v>
                </c:pt>
                <c:pt idx="5295">
                  <c:v>44624.193506944444</c:v>
                </c:pt>
                <c:pt idx="5296">
                  <c:v>44624.194236111114</c:v>
                </c:pt>
                <c:pt idx="5297">
                  <c:v>44624.195011574076</c:v>
                </c:pt>
                <c:pt idx="5298">
                  <c:v>44624.195740740739</c:v>
                </c:pt>
                <c:pt idx="5299">
                  <c:v>44624.196458333332</c:v>
                </c:pt>
                <c:pt idx="5300">
                  <c:v>44624.197187500002</c:v>
                </c:pt>
                <c:pt idx="5301">
                  <c:v>44624.197916666664</c:v>
                </c:pt>
                <c:pt idx="5302">
                  <c:v>44624.198634259257</c:v>
                </c:pt>
                <c:pt idx="5303">
                  <c:v>44624.199363425927</c:v>
                </c:pt>
                <c:pt idx="5304">
                  <c:v>44624.200092592589</c:v>
                </c:pt>
                <c:pt idx="5305">
                  <c:v>44624.200810185182</c:v>
                </c:pt>
                <c:pt idx="5306">
                  <c:v>44624.201539351852</c:v>
                </c:pt>
                <c:pt idx="5307">
                  <c:v>44624.202256944445</c:v>
                </c:pt>
                <c:pt idx="5308">
                  <c:v>44624.203043981484</c:v>
                </c:pt>
                <c:pt idx="5309">
                  <c:v>44624.203761574077</c:v>
                </c:pt>
                <c:pt idx="5310">
                  <c:v>44624.20449074074</c:v>
                </c:pt>
                <c:pt idx="5311">
                  <c:v>44624.20521990741</c:v>
                </c:pt>
                <c:pt idx="5312">
                  <c:v>44624.205937500003</c:v>
                </c:pt>
                <c:pt idx="5313">
                  <c:v>44624.206666666665</c:v>
                </c:pt>
                <c:pt idx="5314">
                  <c:v>44624.207395833335</c:v>
                </c:pt>
                <c:pt idx="5315">
                  <c:v>44624.208113425928</c:v>
                </c:pt>
                <c:pt idx="5316">
                  <c:v>44624.20884259259</c:v>
                </c:pt>
                <c:pt idx="5317">
                  <c:v>44624.20957175926</c:v>
                </c:pt>
                <c:pt idx="5318">
                  <c:v>44624.210289351853</c:v>
                </c:pt>
                <c:pt idx="5319">
                  <c:v>44624.211064814815</c:v>
                </c:pt>
                <c:pt idx="5320">
                  <c:v>44624.211793981478</c:v>
                </c:pt>
                <c:pt idx="5321">
                  <c:v>44624.212523148148</c:v>
                </c:pt>
                <c:pt idx="5322">
                  <c:v>44624.213240740741</c:v>
                </c:pt>
                <c:pt idx="5323">
                  <c:v>44624.213969907411</c:v>
                </c:pt>
                <c:pt idx="5324">
                  <c:v>44624.214699074073</c:v>
                </c:pt>
                <c:pt idx="5325">
                  <c:v>44624.215416666666</c:v>
                </c:pt>
                <c:pt idx="5326">
                  <c:v>44624.216145833336</c:v>
                </c:pt>
                <c:pt idx="5327">
                  <c:v>44624.216874999998</c:v>
                </c:pt>
                <c:pt idx="5328">
                  <c:v>44624.217604166668</c:v>
                </c:pt>
                <c:pt idx="5329">
                  <c:v>44624.218321759261</c:v>
                </c:pt>
                <c:pt idx="5330">
                  <c:v>44624.219050925924</c:v>
                </c:pt>
                <c:pt idx="5331">
                  <c:v>44624.219780092593</c:v>
                </c:pt>
                <c:pt idx="5332">
                  <c:v>44624.220497685186</c:v>
                </c:pt>
                <c:pt idx="5333">
                  <c:v>44624.221226851849</c:v>
                </c:pt>
                <c:pt idx="5334">
                  <c:v>44624.221956018519</c:v>
                </c:pt>
                <c:pt idx="5335">
                  <c:v>44624.222673611112</c:v>
                </c:pt>
                <c:pt idx="5336">
                  <c:v>44624.223402777781</c:v>
                </c:pt>
                <c:pt idx="5337">
                  <c:v>44624.224131944444</c:v>
                </c:pt>
                <c:pt idx="5338">
                  <c:v>44624.224849537037</c:v>
                </c:pt>
                <c:pt idx="5339">
                  <c:v>44624.225578703707</c:v>
                </c:pt>
                <c:pt idx="5340">
                  <c:v>44624.226354166669</c:v>
                </c:pt>
                <c:pt idx="5341">
                  <c:v>44624.227083333331</c:v>
                </c:pt>
                <c:pt idx="5342">
                  <c:v>44624.227800925924</c:v>
                </c:pt>
                <c:pt idx="5343">
                  <c:v>44624.228530092594</c:v>
                </c:pt>
                <c:pt idx="5344">
                  <c:v>44624.229259259257</c:v>
                </c:pt>
                <c:pt idx="5345">
                  <c:v>44624.229988425926</c:v>
                </c:pt>
                <c:pt idx="5346">
                  <c:v>44624.230763888889</c:v>
                </c:pt>
                <c:pt idx="5347">
                  <c:v>44624.231481481482</c:v>
                </c:pt>
                <c:pt idx="5348">
                  <c:v>44624.232210648152</c:v>
                </c:pt>
                <c:pt idx="5349">
                  <c:v>44624.232939814814</c:v>
                </c:pt>
                <c:pt idx="5350">
                  <c:v>44624.233657407407</c:v>
                </c:pt>
                <c:pt idx="5351">
                  <c:v>44624.234386574077</c:v>
                </c:pt>
                <c:pt idx="5352">
                  <c:v>44624.235115740739</c:v>
                </c:pt>
                <c:pt idx="5353">
                  <c:v>44624.235833333332</c:v>
                </c:pt>
                <c:pt idx="5354">
                  <c:v>44624.236562500002</c:v>
                </c:pt>
                <c:pt idx="5355">
                  <c:v>44624.237291666665</c:v>
                </c:pt>
                <c:pt idx="5356">
                  <c:v>44624.238009259258</c:v>
                </c:pt>
                <c:pt idx="5357">
                  <c:v>44624.238738425927</c:v>
                </c:pt>
                <c:pt idx="5358">
                  <c:v>44624.23945601852</c:v>
                </c:pt>
                <c:pt idx="5359">
                  <c:v>44624.240185185183</c:v>
                </c:pt>
                <c:pt idx="5360">
                  <c:v>44624.240914351853</c:v>
                </c:pt>
                <c:pt idx="5361">
                  <c:v>44624.241631944446</c:v>
                </c:pt>
                <c:pt idx="5362">
                  <c:v>44624.242361111108</c:v>
                </c:pt>
                <c:pt idx="5363">
                  <c:v>44624.243090277778</c:v>
                </c:pt>
                <c:pt idx="5364">
                  <c:v>44624.243819444448</c:v>
                </c:pt>
                <c:pt idx="5365">
                  <c:v>44624.244537037041</c:v>
                </c:pt>
                <c:pt idx="5366">
                  <c:v>44624.245266203703</c:v>
                </c:pt>
                <c:pt idx="5367">
                  <c:v>44624.245995370373</c:v>
                </c:pt>
                <c:pt idx="5368">
                  <c:v>44624.246712962966</c:v>
                </c:pt>
                <c:pt idx="5369">
                  <c:v>44624.247442129628</c:v>
                </c:pt>
                <c:pt idx="5370">
                  <c:v>44624.248171296298</c:v>
                </c:pt>
                <c:pt idx="5371">
                  <c:v>44624.248888888891</c:v>
                </c:pt>
                <c:pt idx="5372">
                  <c:v>44624.249618055554</c:v>
                </c:pt>
                <c:pt idx="5373">
                  <c:v>44624.250347222223</c:v>
                </c:pt>
                <c:pt idx="5374">
                  <c:v>44624.251064814816</c:v>
                </c:pt>
                <c:pt idx="5375">
                  <c:v>44624.251793981479</c:v>
                </c:pt>
                <c:pt idx="5376">
                  <c:v>44624.252523148149</c:v>
                </c:pt>
                <c:pt idx="5377">
                  <c:v>44624.253240740742</c:v>
                </c:pt>
                <c:pt idx="5378">
                  <c:v>44624.253969907404</c:v>
                </c:pt>
                <c:pt idx="5379">
                  <c:v>44624.254699074074</c:v>
                </c:pt>
                <c:pt idx="5380">
                  <c:v>44624.255416666667</c:v>
                </c:pt>
                <c:pt idx="5381">
                  <c:v>44624.256145833337</c:v>
                </c:pt>
                <c:pt idx="5382">
                  <c:v>44624.256874999999</c:v>
                </c:pt>
                <c:pt idx="5383">
                  <c:v>44624.257592592592</c:v>
                </c:pt>
                <c:pt idx="5384">
                  <c:v>44624.258321759262</c:v>
                </c:pt>
                <c:pt idx="5385">
                  <c:v>44624.259050925924</c:v>
                </c:pt>
                <c:pt idx="5386">
                  <c:v>44624.259768518517</c:v>
                </c:pt>
                <c:pt idx="5387">
                  <c:v>44624.26054398148</c:v>
                </c:pt>
                <c:pt idx="5388">
                  <c:v>44624.261273148149</c:v>
                </c:pt>
                <c:pt idx="5389">
                  <c:v>44624.262002314812</c:v>
                </c:pt>
                <c:pt idx="5390">
                  <c:v>44624.262731481482</c:v>
                </c:pt>
                <c:pt idx="5391">
                  <c:v>44624.263449074075</c:v>
                </c:pt>
                <c:pt idx="5392">
                  <c:v>44624.264178240737</c:v>
                </c:pt>
                <c:pt idx="5393">
                  <c:v>44624.264953703707</c:v>
                </c:pt>
                <c:pt idx="5394">
                  <c:v>44624.265682870369</c:v>
                </c:pt>
                <c:pt idx="5395">
                  <c:v>44624.266400462962</c:v>
                </c:pt>
                <c:pt idx="5396">
                  <c:v>44624.267129629632</c:v>
                </c:pt>
                <c:pt idx="5397">
                  <c:v>44624.267858796295</c:v>
                </c:pt>
                <c:pt idx="5398">
                  <c:v>44624.268576388888</c:v>
                </c:pt>
                <c:pt idx="5399">
                  <c:v>44624.269305555557</c:v>
                </c:pt>
                <c:pt idx="5400">
                  <c:v>44624.27003472222</c:v>
                </c:pt>
                <c:pt idx="5401">
                  <c:v>44624.270752314813</c:v>
                </c:pt>
                <c:pt idx="5402">
                  <c:v>44624.271481481483</c:v>
                </c:pt>
                <c:pt idx="5403">
                  <c:v>44624.272210648145</c:v>
                </c:pt>
                <c:pt idx="5404">
                  <c:v>44624.272986111115</c:v>
                </c:pt>
                <c:pt idx="5405">
                  <c:v>44624.2737037037</c:v>
                </c:pt>
                <c:pt idx="5406">
                  <c:v>44624.27443287037</c:v>
                </c:pt>
                <c:pt idx="5407">
                  <c:v>44624.27516203704</c:v>
                </c:pt>
                <c:pt idx="5408">
                  <c:v>44624.275879629633</c:v>
                </c:pt>
                <c:pt idx="5409">
                  <c:v>44624.276608796295</c:v>
                </c:pt>
                <c:pt idx="5410">
                  <c:v>44624.277384259258</c:v>
                </c:pt>
                <c:pt idx="5411">
                  <c:v>44624.278113425928</c:v>
                </c:pt>
                <c:pt idx="5412">
                  <c:v>44624.27884259259</c:v>
                </c:pt>
                <c:pt idx="5413">
                  <c:v>44624.279560185183</c:v>
                </c:pt>
                <c:pt idx="5414">
                  <c:v>44624.280289351853</c:v>
                </c:pt>
                <c:pt idx="5415">
                  <c:v>44624.281006944446</c:v>
                </c:pt>
                <c:pt idx="5416">
                  <c:v>44624.281736111108</c:v>
                </c:pt>
                <c:pt idx="5417">
                  <c:v>44624.282465277778</c:v>
                </c:pt>
                <c:pt idx="5418">
                  <c:v>44624.283182870371</c:v>
                </c:pt>
                <c:pt idx="5419">
                  <c:v>44624.283912037034</c:v>
                </c:pt>
                <c:pt idx="5420">
                  <c:v>44624.284641203703</c:v>
                </c:pt>
                <c:pt idx="5421">
                  <c:v>44624.285358796296</c:v>
                </c:pt>
                <c:pt idx="5422">
                  <c:v>44624.286087962966</c:v>
                </c:pt>
                <c:pt idx="5423">
                  <c:v>44624.286817129629</c:v>
                </c:pt>
                <c:pt idx="5424">
                  <c:v>44624.287534722222</c:v>
                </c:pt>
                <c:pt idx="5425">
                  <c:v>44624.288263888891</c:v>
                </c:pt>
                <c:pt idx="5426">
                  <c:v>44624.288993055554</c:v>
                </c:pt>
                <c:pt idx="5427">
                  <c:v>44624.289710648147</c:v>
                </c:pt>
                <c:pt idx="5428">
                  <c:v>44624.290439814817</c:v>
                </c:pt>
                <c:pt idx="5429">
                  <c:v>44624.291168981479</c:v>
                </c:pt>
                <c:pt idx="5430">
                  <c:v>44624.291886574072</c:v>
                </c:pt>
                <c:pt idx="5431">
                  <c:v>44624.292615740742</c:v>
                </c:pt>
                <c:pt idx="5432">
                  <c:v>44624.293344907404</c:v>
                </c:pt>
                <c:pt idx="5433">
                  <c:v>44624.294062499997</c:v>
                </c:pt>
                <c:pt idx="5434">
                  <c:v>44624.294791666667</c:v>
                </c:pt>
                <c:pt idx="5435">
                  <c:v>44624.295520833337</c:v>
                </c:pt>
                <c:pt idx="5436">
                  <c:v>44624.296238425923</c:v>
                </c:pt>
                <c:pt idx="5437">
                  <c:v>44624.296967592592</c:v>
                </c:pt>
                <c:pt idx="5438">
                  <c:v>44624.297696759262</c:v>
                </c:pt>
                <c:pt idx="5439">
                  <c:v>44624.298414351855</c:v>
                </c:pt>
                <c:pt idx="5440">
                  <c:v>44624.299143518518</c:v>
                </c:pt>
                <c:pt idx="5441">
                  <c:v>44624.29991898148</c:v>
                </c:pt>
                <c:pt idx="5442">
                  <c:v>44624.30064814815</c:v>
                </c:pt>
                <c:pt idx="5443">
                  <c:v>44624.301377314812</c:v>
                </c:pt>
                <c:pt idx="5444">
                  <c:v>44624.302094907405</c:v>
                </c:pt>
                <c:pt idx="5445">
                  <c:v>44624.302824074075</c:v>
                </c:pt>
                <c:pt idx="5446">
                  <c:v>44624.303553240738</c:v>
                </c:pt>
                <c:pt idx="5447">
                  <c:v>44624.304270833331</c:v>
                </c:pt>
                <c:pt idx="5448">
                  <c:v>44624.305</c:v>
                </c:pt>
                <c:pt idx="5449">
                  <c:v>44624.30572916667</c:v>
                </c:pt>
                <c:pt idx="5450">
                  <c:v>44624.306446759256</c:v>
                </c:pt>
                <c:pt idx="5451">
                  <c:v>44624.307175925926</c:v>
                </c:pt>
                <c:pt idx="5452">
                  <c:v>44624.307905092595</c:v>
                </c:pt>
                <c:pt idx="5453">
                  <c:v>44624.308622685188</c:v>
                </c:pt>
                <c:pt idx="5454">
                  <c:v>44624.309351851851</c:v>
                </c:pt>
                <c:pt idx="5455">
                  <c:v>44624.310081018521</c:v>
                </c:pt>
                <c:pt idx="5456">
                  <c:v>44624.310798611114</c:v>
                </c:pt>
                <c:pt idx="5457">
                  <c:v>44624.311527777776</c:v>
                </c:pt>
                <c:pt idx="5458">
                  <c:v>44624.312256944446</c:v>
                </c:pt>
                <c:pt idx="5459">
                  <c:v>44624.312974537039</c:v>
                </c:pt>
                <c:pt idx="5460">
                  <c:v>44624.313703703701</c:v>
                </c:pt>
                <c:pt idx="5461">
                  <c:v>44624.314432870371</c:v>
                </c:pt>
                <c:pt idx="5462">
                  <c:v>44624.315150462964</c:v>
                </c:pt>
                <c:pt idx="5463">
                  <c:v>44624.315879629627</c:v>
                </c:pt>
                <c:pt idx="5464">
                  <c:v>44624.316608796296</c:v>
                </c:pt>
                <c:pt idx="5465">
                  <c:v>44624.317326388889</c:v>
                </c:pt>
                <c:pt idx="5466">
                  <c:v>44624.318055555559</c:v>
                </c:pt>
                <c:pt idx="5467">
                  <c:v>44624.318773148145</c:v>
                </c:pt>
                <c:pt idx="5468">
                  <c:v>44624.319502314815</c:v>
                </c:pt>
                <c:pt idx="5469">
                  <c:v>44624.320231481484</c:v>
                </c:pt>
                <c:pt idx="5470">
                  <c:v>44624.320960648147</c:v>
                </c:pt>
                <c:pt idx="5471">
                  <c:v>44624.32167824074</c:v>
                </c:pt>
                <c:pt idx="5472">
                  <c:v>44624.32240740741</c:v>
                </c:pt>
                <c:pt idx="5473">
                  <c:v>44624.323136574072</c:v>
                </c:pt>
                <c:pt idx="5474">
                  <c:v>44624.323854166665</c:v>
                </c:pt>
                <c:pt idx="5475">
                  <c:v>44624.324583333335</c:v>
                </c:pt>
                <c:pt idx="5476">
                  <c:v>44624.325312499997</c:v>
                </c:pt>
                <c:pt idx="5477">
                  <c:v>44624.32603009259</c:v>
                </c:pt>
                <c:pt idx="5478">
                  <c:v>44624.32675925926</c:v>
                </c:pt>
                <c:pt idx="5479">
                  <c:v>44624.327476851853</c:v>
                </c:pt>
                <c:pt idx="5480">
                  <c:v>44624.328206018516</c:v>
                </c:pt>
                <c:pt idx="5481">
                  <c:v>44624.328935185185</c:v>
                </c:pt>
                <c:pt idx="5482">
                  <c:v>44624.329652777778</c:v>
                </c:pt>
                <c:pt idx="5483">
                  <c:v>44624.330381944441</c:v>
                </c:pt>
                <c:pt idx="5484">
                  <c:v>44624.331111111111</c:v>
                </c:pt>
                <c:pt idx="5485">
                  <c:v>44624.331828703704</c:v>
                </c:pt>
                <c:pt idx="5486">
                  <c:v>44624.332557870373</c:v>
                </c:pt>
                <c:pt idx="5487">
                  <c:v>44624.333333333336</c:v>
                </c:pt>
                <c:pt idx="5488">
                  <c:v>44624.334062499998</c:v>
                </c:pt>
                <c:pt idx="5489">
                  <c:v>44624.334780092591</c:v>
                </c:pt>
                <c:pt idx="5490">
                  <c:v>44624.335509259261</c:v>
                </c:pt>
                <c:pt idx="5491">
                  <c:v>44624.336238425924</c:v>
                </c:pt>
                <c:pt idx="5492">
                  <c:v>44624.336956018517</c:v>
                </c:pt>
                <c:pt idx="5493">
                  <c:v>44624.337731481479</c:v>
                </c:pt>
                <c:pt idx="5494">
                  <c:v>44624.338460648149</c:v>
                </c:pt>
                <c:pt idx="5495">
                  <c:v>44624.339189814818</c:v>
                </c:pt>
                <c:pt idx="5496">
                  <c:v>44624.339907407404</c:v>
                </c:pt>
                <c:pt idx="5497">
                  <c:v>44624.340636574074</c:v>
                </c:pt>
                <c:pt idx="5498">
                  <c:v>44624.341354166667</c:v>
                </c:pt>
                <c:pt idx="5499">
                  <c:v>44624.342083333337</c:v>
                </c:pt>
                <c:pt idx="5500">
                  <c:v>44624.342812499999</c:v>
                </c:pt>
                <c:pt idx="5501">
                  <c:v>44624.343530092592</c:v>
                </c:pt>
                <c:pt idx="5502">
                  <c:v>44624.344259259262</c:v>
                </c:pt>
                <c:pt idx="5503">
                  <c:v>44624.344988425924</c:v>
                </c:pt>
                <c:pt idx="5504">
                  <c:v>44624.345706018517</c:v>
                </c:pt>
                <c:pt idx="5505">
                  <c:v>44624.346435185187</c:v>
                </c:pt>
                <c:pt idx="5506">
                  <c:v>44624.34716435185</c:v>
                </c:pt>
                <c:pt idx="5507">
                  <c:v>44624.347881944443</c:v>
                </c:pt>
                <c:pt idx="5508">
                  <c:v>44624.348611111112</c:v>
                </c:pt>
                <c:pt idx="5509">
                  <c:v>44624.349386574075</c:v>
                </c:pt>
                <c:pt idx="5510">
                  <c:v>44624.350115740737</c:v>
                </c:pt>
                <c:pt idx="5511">
                  <c:v>44624.35083333333</c:v>
                </c:pt>
                <c:pt idx="5512">
                  <c:v>44624.3515625</c:v>
                </c:pt>
                <c:pt idx="5513">
                  <c:v>44624.35229166667</c:v>
                </c:pt>
                <c:pt idx="5514">
                  <c:v>44624.353009259263</c:v>
                </c:pt>
                <c:pt idx="5515">
                  <c:v>44624.353796296295</c:v>
                </c:pt>
                <c:pt idx="5516">
                  <c:v>44624.354513888888</c:v>
                </c:pt>
                <c:pt idx="5517">
                  <c:v>44624.355243055557</c:v>
                </c:pt>
                <c:pt idx="5518">
                  <c:v>44624.35597222222</c:v>
                </c:pt>
                <c:pt idx="5519">
                  <c:v>44624.356689814813</c:v>
                </c:pt>
                <c:pt idx="5520">
                  <c:v>44624.357418981483</c:v>
                </c:pt>
                <c:pt idx="5521">
                  <c:v>44624.358136574076</c:v>
                </c:pt>
                <c:pt idx="5522">
                  <c:v>44624.358865740738</c:v>
                </c:pt>
                <c:pt idx="5523">
                  <c:v>44624.359594907408</c:v>
                </c:pt>
                <c:pt idx="5524">
                  <c:v>44624.360312500001</c:v>
                </c:pt>
                <c:pt idx="5525">
                  <c:v>44624.361041666663</c:v>
                </c:pt>
                <c:pt idx="5526">
                  <c:v>44624.361770833333</c:v>
                </c:pt>
                <c:pt idx="5527">
                  <c:v>44624.362488425926</c:v>
                </c:pt>
                <c:pt idx="5528">
                  <c:v>44624.363217592596</c:v>
                </c:pt>
                <c:pt idx="5529">
                  <c:v>44624.363946759258</c:v>
                </c:pt>
                <c:pt idx="5530">
                  <c:v>44624.364664351851</c:v>
                </c:pt>
                <c:pt idx="5531">
                  <c:v>44624.365393518521</c:v>
                </c:pt>
                <c:pt idx="5532">
                  <c:v>44624.366122685184</c:v>
                </c:pt>
                <c:pt idx="5533">
                  <c:v>44624.366840277777</c:v>
                </c:pt>
                <c:pt idx="5534">
                  <c:v>44624.367569444446</c:v>
                </c:pt>
                <c:pt idx="5535">
                  <c:v>44624.368298611109</c:v>
                </c:pt>
                <c:pt idx="5536">
                  <c:v>44624.369016203702</c:v>
                </c:pt>
                <c:pt idx="5537">
                  <c:v>44624.369745370372</c:v>
                </c:pt>
                <c:pt idx="5538">
                  <c:v>44624.370474537034</c:v>
                </c:pt>
                <c:pt idx="5539">
                  <c:v>44624.371192129627</c:v>
                </c:pt>
                <c:pt idx="5540">
                  <c:v>44624.371921296297</c:v>
                </c:pt>
                <c:pt idx="5541">
                  <c:v>44624.372650462959</c:v>
                </c:pt>
                <c:pt idx="5542">
                  <c:v>44624.373379629629</c:v>
                </c:pt>
                <c:pt idx="5543">
                  <c:v>44624.374097222222</c:v>
                </c:pt>
                <c:pt idx="5544">
                  <c:v>44624.374826388892</c:v>
                </c:pt>
                <c:pt idx="5545">
                  <c:v>44624.375555555554</c:v>
                </c:pt>
                <c:pt idx="5546">
                  <c:v>44624.376273148147</c:v>
                </c:pt>
                <c:pt idx="5547">
                  <c:v>44624.377002314817</c:v>
                </c:pt>
                <c:pt idx="5548">
                  <c:v>44624.37773148148</c:v>
                </c:pt>
                <c:pt idx="5549">
                  <c:v>44624.378449074073</c:v>
                </c:pt>
                <c:pt idx="5550">
                  <c:v>44624.379178240742</c:v>
                </c:pt>
                <c:pt idx="5551">
                  <c:v>44624.379907407405</c:v>
                </c:pt>
                <c:pt idx="5552">
                  <c:v>44624.380624999998</c:v>
                </c:pt>
                <c:pt idx="5553">
                  <c:v>44624.381354166668</c:v>
                </c:pt>
                <c:pt idx="5554">
                  <c:v>44624.38208333333</c:v>
                </c:pt>
                <c:pt idx="5555">
                  <c:v>44624.382800925923</c:v>
                </c:pt>
                <c:pt idx="5556">
                  <c:v>44624.383587962962</c:v>
                </c:pt>
                <c:pt idx="5557">
                  <c:v>44624.384305555555</c:v>
                </c:pt>
                <c:pt idx="5558">
                  <c:v>44624.385034722225</c:v>
                </c:pt>
                <c:pt idx="5559">
                  <c:v>44624.385763888888</c:v>
                </c:pt>
                <c:pt idx="5560">
                  <c:v>44624.386481481481</c:v>
                </c:pt>
                <c:pt idx="5561">
                  <c:v>44624.38721064815</c:v>
                </c:pt>
                <c:pt idx="5562">
                  <c:v>44624.387939814813</c:v>
                </c:pt>
                <c:pt idx="5563">
                  <c:v>44624.388657407406</c:v>
                </c:pt>
                <c:pt idx="5564">
                  <c:v>44624.389386574076</c:v>
                </c:pt>
                <c:pt idx="5565">
                  <c:v>44624.390115740738</c:v>
                </c:pt>
                <c:pt idx="5566">
                  <c:v>44624.390833333331</c:v>
                </c:pt>
                <c:pt idx="5567">
                  <c:v>44624.391562500001</c:v>
                </c:pt>
                <c:pt idx="5568">
                  <c:v>44624.392291666663</c:v>
                </c:pt>
                <c:pt idx="5569">
                  <c:v>44624.393009259256</c:v>
                </c:pt>
                <c:pt idx="5570">
                  <c:v>44624.393738425926</c:v>
                </c:pt>
                <c:pt idx="5571">
                  <c:v>44624.394467592596</c:v>
                </c:pt>
                <c:pt idx="5572">
                  <c:v>44624.395185185182</c:v>
                </c:pt>
                <c:pt idx="5573">
                  <c:v>44624.395914351851</c:v>
                </c:pt>
                <c:pt idx="5574">
                  <c:v>44624.396643518521</c:v>
                </c:pt>
                <c:pt idx="5575">
                  <c:v>44624.397361111114</c:v>
                </c:pt>
                <c:pt idx="5576">
                  <c:v>44624.398090277777</c:v>
                </c:pt>
                <c:pt idx="5577">
                  <c:v>44624.398865740739</c:v>
                </c:pt>
                <c:pt idx="5578">
                  <c:v>44624.399594907409</c:v>
                </c:pt>
                <c:pt idx="5579">
                  <c:v>44624.400324074071</c:v>
                </c:pt>
                <c:pt idx="5580">
                  <c:v>44624.401041666664</c:v>
                </c:pt>
                <c:pt idx="5581">
                  <c:v>44624.401770833334</c:v>
                </c:pt>
                <c:pt idx="5582">
                  <c:v>44624.402499999997</c:v>
                </c:pt>
                <c:pt idx="5583">
                  <c:v>44624.403217592589</c:v>
                </c:pt>
                <c:pt idx="5584">
                  <c:v>44624.403946759259</c:v>
                </c:pt>
                <c:pt idx="5585">
                  <c:v>44624.404664351852</c:v>
                </c:pt>
                <c:pt idx="5586">
                  <c:v>44624.405393518522</c:v>
                </c:pt>
                <c:pt idx="5587">
                  <c:v>44624.406122685185</c:v>
                </c:pt>
                <c:pt idx="5588">
                  <c:v>44624.406851851854</c:v>
                </c:pt>
                <c:pt idx="5589">
                  <c:v>44624.407569444447</c:v>
                </c:pt>
                <c:pt idx="5590">
                  <c:v>44624.40829861111</c:v>
                </c:pt>
                <c:pt idx="5591">
                  <c:v>44624.40902777778</c:v>
                </c:pt>
                <c:pt idx="5592">
                  <c:v>44624.409745370373</c:v>
                </c:pt>
                <c:pt idx="5593">
                  <c:v>44624.410474537035</c:v>
                </c:pt>
                <c:pt idx="5594">
                  <c:v>44624.411203703705</c:v>
                </c:pt>
                <c:pt idx="5595">
                  <c:v>44624.411921296298</c:v>
                </c:pt>
                <c:pt idx="5596">
                  <c:v>44624.41265046296</c:v>
                </c:pt>
                <c:pt idx="5597">
                  <c:v>44624.41337962963</c:v>
                </c:pt>
                <c:pt idx="5598">
                  <c:v>44624.4141087963</c:v>
                </c:pt>
                <c:pt idx="5599">
                  <c:v>44624.414826388886</c:v>
                </c:pt>
                <c:pt idx="5600">
                  <c:v>44624.415555555555</c:v>
                </c:pt>
                <c:pt idx="5601">
                  <c:v>44624.416284722225</c:v>
                </c:pt>
                <c:pt idx="5602">
                  <c:v>44624.417002314818</c:v>
                </c:pt>
                <c:pt idx="5603">
                  <c:v>44624.41778935185</c:v>
                </c:pt>
                <c:pt idx="5604">
                  <c:v>44624.418506944443</c:v>
                </c:pt>
                <c:pt idx="5605">
                  <c:v>44624.419236111113</c:v>
                </c:pt>
                <c:pt idx="5606">
                  <c:v>44624.419965277775</c:v>
                </c:pt>
                <c:pt idx="5607">
                  <c:v>44624.420682870368</c:v>
                </c:pt>
                <c:pt idx="5608">
                  <c:v>44624.421412037038</c:v>
                </c:pt>
                <c:pt idx="5609">
                  <c:v>44624.422129629631</c:v>
                </c:pt>
                <c:pt idx="5610">
                  <c:v>44624.422858796293</c:v>
                </c:pt>
                <c:pt idx="5611">
                  <c:v>44624.423587962963</c:v>
                </c:pt>
                <c:pt idx="5612">
                  <c:v>44624.424317129633</c:v>
                </c:pt>
                <c:pt idx="5613">
                  <c:v>44624.425034722219</c:v>
                </c:pt>
                <c:pt idx="5614">
                  <c:v>44624.425763888888</c:v>
                </c:pt>
                <c:pt idx="5615">
                  <c:v>44624.426493055558</c:v>
                </c:pt>
                <c:pt idx="5616">
                  <c:v>44624.427210648151</c:v>
                </c:pt>
                <c:pt idx="5617">
                  <c:v>44624.427939814814</c:v>
                </c:pt>
                <c:pt idx="5618">
                  <c:v>44624.428657407407</c:v>
                </c:pt>
                <c:pt idx="5619">
                  <c:v>44624.429444444446</c:v>
                </c:pt>
                <c:pt idx="5620">
                  <c:v>44624.430162037039</c:v>
                </c:pt>
                <c:pt idx="5621">
                  <c:v>44624.430891203701</c:v>
                </c:pt>
                <c:pt idx="5622">
                  <c:v>44624.431620370371</c:v>
                </c:pt>
                <c:pt idx="5623">
                  <c:v>44624.432337962964</c:v>
                </c:pt>
                <c:pt idx="5624">
                  <c:v>44624.433067129627</c:v>
                </c:pt>
                <c:pt idx="5625">
                  <c:v>44624.433842592596</c:v>
                </c:pt>
                <c:pt idx="5626">
                  <c:v>44624.434571759259</c:v>
                </c:pt>
                <c:pt idx="5627">
                  <c:v>44624.435289351852</c:v>
                </c:pt>
                <c:pt idx="5628">
                  <c:v>44624.436018518521</c:v>
                </c:pt>
                <c:pt idx="5629">
                  <c:v>44624.436747685184</c:v>
                </c:pt>
                <c:pt idx="5630">
                  <c:v>44624.437465277777</c:v>
                </c:pt>
                <c:pt idx="5631">
                  <c:v>44624.438194444447</c:v>
                </c:pt>
                <c:pt idx="5632">
                  <c:v>44624.438923611109</c:v>
                </c:pt>
                <c:pt idx="5633">
                  <c:v>44624.439641203702</c:v>
                </c:pt>
                <c:pt idx="5634">
                  <c:v>44624.440370370372</c:v>
                </c:pt>
                <c:pt idx="5635">
                  <c:v>44624.441099537034</c:v>
                </c:pt>
                <c:pt idx="5636">
                  <c:v>44624.441874999997</c:v>
                </c:pt>
                <c:pt idx="5637">
                  <c:v>44624.44259259259</c:v>
                </c:pt>
                <c:pt idx="5638">
                  <c:v>44624.44332175926</c:v>
                </c:pt>
                <c:pt idx="5639">
                  <c:v>44624.444050925929</c:v>
                </c:pt>
                <c:pt idx="5640">
                  <c:v>44624.444768518515</c:v>
                </c:pt>
                <c:pt idx="5641">
                  <c:v>44624.445497685185</c:v>
                </c:pt>
                <c:pt idx="5642">
                  <c:v>44624.446226851855</c:v>
                </c:pt>
                <c:pt idx="5643">
                  <c:v>44624.446944444448</c:v>
                </c:pt>
                <c:pt idx="5644">
                  <c:v>44624.44767361111</c:v>
                </c:pt>
                <c:pt idx="5645">
                  <c:v>44624.44840277778</c:v>
                </c:pt>
                <c:pt idx="5646">
                  <c:v>44624.449120370373</c:v>
                </c:pt>
                <c:pt idx="5647">
                  <c:v>44624.449849537035</c:v>
                </c:pt>
                <c:pt idx="5648">
                  <c:v>44624.450578703705</c:v>
                </c:pt>
                <c:pt idx="5649">
                  <c:v>44624.451296296298</c:v>
                </c:pt>
                <c:pt idx="5650">
                  <c:v>44624.452025462961</c:v>
                </c:pt>
                <c:pt idx="5651">
                  <c:v>44624.45275462963</c:v>
                </c:pt>
                <c:pt idx="5652">
                  <c:v>44624.453472222223</c:v>
                </c:pt>
                <c:pt idx="5653">
                  <c:v>44624.454201388886</c:v>
                </c:pt>
                <c:pt idx="5654">
                  <c:v>44624.454918981479</c:v>
                </c:pt>
                <c:pt idx="5655">
                  <c:v>44624.455648148149</c:v>
                </c:pt>
                <c:pt idx="5656">
                  <c:v>44624.456377314818</c:v>
                </c:pt>
                <c:pt idx="5657">
                  <c:v>44624.457094907404</c:v>
                </c:pt>
                <c:pt idx="5658">
                  <c:v>44624.457824074074</c:v>
                </c:pt>
                <c:pt idx="5659">
                  <c:v>44624.458553240744</c:v>
                </c:pt>
                <c:pt idx="5660">
                  <c:v>44624.459270833337</c:v>
                </c:pt>
                <c:pt idx="5661">
                  <c:v>44624.46</c:v>
                </c:pt>
                <c:pt idx="5662">
                  <c:v>44624.460775462961</c:v>
                </c:pt>
                <c:pt idx="5663">
                  <c:v>44624.461504629631</c:v>
                </c:pt>
                <c:pt idx="5664">
                  <c:v>44624.462233796294</c:v>
                </c:pt>
                <c:pt idx="5665">
                  <c:v>44624.462951388887</c:v>
                </c:pt>
                <c:pt idx="5666">
                  <c:v>44624.463680555556</c:v>
                </c:pt>
                <c:pt idx="5667">
                  <c:v>44624.464398148149</c:v>
                </c:pt>
                <c:pt idx="5668">
                  <c:v>44624.465127314812</c:v>
                </c:pt>
                <c:pt idx="5669">
                  <c:v>44624.465856481482</c:v>
                </c:pt>
                <c:pt idx="5670">
                  <c:v>44624.466585648152</c:v>
                </c:pt>
                <c:pt idx="5671">
                  <c:v>44624.467303240737</c:v>
                </c:pt>
                <c:pt idx="5672">
                  <c:v>44624.468032407407</c:v>
                </c:pt>
                <c:pt idx="5673">
                  <c:v>44624.46875</c:v>
                </c:pt>
                <c:pt idx="5674">
                  <c:v>44624.46947916667</c:v>
                </c:pt>
                <c:pt idx="5675">
                  <c:v>44624.470208333332</c:v>
                </c:pt>
                <c:pt idx="5676">
                  <c:v>44624.470925925925</c:v>
                </c:pt>
                <c:pt idx="5677">
                  <c:v>44624.471655092595</c:v>
                </c:pt>
                <c:pt idx="5678">
                  <c:v>44624.472430555557</c:v>
                </c:pt>
                <c:pt idx="5679">
                  <c:v>44624.47315972222</c:v>
                </c:pt>
                <c:pt idx="5680">
                  <c:v>44624.473877314813</c:v>
                </c:pt>
                <c:pt idx="5681">
                  <c:v>44624.474606481483</c:v>
                </c:pt>
                <c:pt idx="5682">
                  <c:v>44624.475335648145</c:v>
                </c:pt>
                <c:pt idx="5683">
                  <c:v>44624.476053240738</c:v>
                </c:pt>
                <c:pt idx="5684">
                  <c:v>44624.476782407408</c:v>
                </c:pt>
                <c:pt idx="5685">
                  <c:v>44624.477511574078</c:v>
                </c:pt>
                <c:pt idx="5686">
                  <c:v>44624.47824074074</c:v>
                </c:pt>
                <c:pt idx="5687">
                  <c:v>44624.478958333333</c:v>
                </c:pt>
                <c:pt idx="5688">
                  <c:v>44624.479687500003</c:v>
                </c:pt>
                <c:pt idx="5689">
                  <c:v>44624.480405092596</c:v>
                </c:pt>
                <c:pt idx="5690">
                  <c:v>44624.481134259258</c:v>
                </c:pt>
                <c:pt idx="5691">
                  <c:v>44624.481863425928</c:v>
                </c:pt>
                <c:pt idx="5692">
                  <c:v>44624.482592592591</c:v>
                </c:pt>
                <c:pt idx="5693">
                  <c:v>44624.483310185184</c:v>
                </c:pt>
                <c:pt idx="5694">
                  <c:v>44624.484039351853</c:v>
                </c:pt>
                <c:pt idx="5695">
                  <c:v>44624.484768518516</c:v>
                </c:pt>
                <c:pt idx="5696">
                  <c:v>44624.485486111109</c:v>
                </c:pt>
                <c:pt idx="5697">
                  <c:v>44624.486215277779</c:v>
                </c:pt>
                <c:pt idx="5698">
                  <c:v>44624.486944444441</c:v>
                </c:pt>
                <c:pt idx="5699">
                  <c:v>44624.487662037034</c:v>
                </c:pt>
                <c:pt idx="5700">
                  <c:v>44624.488391203704</c:v>
                </c:pt>
                <c:pt idx="5701">
                  <c:v>44624.489120370374</c:v>
                </c:pt>
                <c:pt idx="5702">
                  <c:v>44624.489837962959</c:v>
                </c:pt>
                <c:pt idx="5703">
                  <c:v>44624.490567129629</c:v>
                </c:pt>
                <c:pt idx="5704">
                  <c:v>44624.491296296299</c:v>
                </c:pt>
                <c:pt idx="5705">
                  <c:v>44624.492013888892</c:v>
                </c:pt>
                <c:pt idx="5706">
                  <c:v>44624.492743055554</c:v>
                </c:pt>
                <c:pt idx="5707">
                  <c:v>44624.493472222224</c:v>
                </c:pt>
                <c:pt idx="5708">
                  <c:v>44624.494189814817</c:v>
                </c:pt>
                <c:pt idx="5709">
                  <c:v>44624.49491898148</c:v>
                </c:pt>
                <c:pt idx="5710">
                  <c:v>44624.495648148149</c:v>
                </c:pt>
                <c:pt idx="5711">
                  <c:v>44624.496365740742</c:v>
                </c:pt>
                <c:pt idx="5712">
                  <c:v>44624.497094907405</c:v>
                </c:pt>
                <c:pt idx="5713">
                  <c:v>44624.497824074075</c:v>
                </c:pt>
                <c:pt idx="5714">
                  <c:v>44624.498541666668</c:v>
                </c:pt>
                <c:pt idx="5715">
                  <c:v>44624.49927083333</c:v>
                </c:pt>
                <c:pt idx="5716">
                  <c:v>44624.499988425923</c:v>
                </c:pt>
                <c:pt idx="5717">
                  <c:v>44624.500717592593</c:v>
                </c:pt>
                <c:pt idx="5718">
                  <c:v>44624.501446759263</c:v>
                </c:pt>
                <c:pt idx="5719">
                  <c:v>44624.502222222225</c:v>
                </c:pt>
                <c:pt idx="5720">
                  <c:v>44624.502951388888</c:v>
                </c:pt>
                <c:pt idx="5721">
                  <c:v>44624.503668981481</c:v>
                </c:pt>
                <c:pt idx="5722">
                  <c:v>44624.50439814815</c:v>
                </c:pt>
                <c:pt idx="5723">
                  <c:v>44624.505127314813</c:v>
                </c:pt>
                <c:pt idx="5724">
                  <c:v>44624.505844907406</c:v>
                </c:pt>
                <c:pt idx="5725">
                  <c:v>44624.506574074076</c:v>
                </c:pt>
                <c:pt idx="5726">
                  <c:v>44624.507303240738</c:v>
                </c:pt>
                <c:pt idx="5727">
                  <c:v>44624.508020833331</c:v>
                </c:pt>
                <c:pt idx="5728">
                  <c:v>44624.508750000001</c:v>
                </c:pt>
                <c:pt idx="5729">
                  <c:v>44624.509479166663</c:v>
                </c:pt>
                <c:pt idx="5730">
                  <c:v>44624.510254629633</c:v>
                </c:pt>
                <c:pt idx="5731">
                  <c:v>44624.510972222219</c:v>
                </c:pt>
                <c:pt idx="5732">
                  <c:v>44624.511701388888</c:v>
                </c:pt>
                <c:pt idx="5733">
                  <c:v>44624.512430555558</c:v>
                </c:pt>
                <c:pt idx="5734">
                  <c:v>44624.513148148151</c:v>
                </c:pt>
                <c:pt idx="5735">
                  <c:v>44624.513877314814</c:v>
                </c:pt>
                <c:pt idx="5736">
                  <c:v>44624.514606481483</c:v>
                </c:pt>
                <c:pt idx="5737">
                  <c:v>44624.515324074076</c:v>
                </c:pt>
                <c:pt idx="5738">
                  <c:v>44624.516053240739</c:v>
                </c:pt>
                <c:pt idx="5739">
                  <c:v>44624.516782407409</c:v>
                </c:pt>
                <c:pt idx="5740">
                  <c:v>44624.517500000002</c:v>
                </c:pt>
                <c:pt idx="5741">
                  <c:v>44624.518229166664</c:v>
                </c:pt>
                <c:pt idx="5742">
                  <c:v>44624.518958333334</c:v>
                </c:pt>
                <c:pt idx="5743">
                  <c:v>44624.519675925927</c:v>
                </c:pt>
                <c:pt idx="5744">
                  <c:v>44624.520405092589</c:v>
                </c:pt>
                <c:pt idx="5745">
                  <c:v>44624.521122685182</c:v>
                </c:pt>
                <c:pt idx="5746">
                  <c:v>44624.521851851852</c:v>
                </c:pt>
                <c:pt idx="5747">
                  <c:v>44624.522581018522</c:v>
                </c:pt>
                <c:pt idx="5748">
                  <c:v>44624.523298611108</c:v>
                </c:pt>
                <c:pt idx="5749">
                  <c:v>44624.524027777778</c:v>
                </c:pt>
                <c:pt idx="5750">
                  <c:v>44624.524745370371</c:v>
                </c:pt>
                <c:pt idx="5751">
                  <c:v>44624.525520833333</c:v>
                </c:pt>
                <c:pt idx="5752">
                  <c:v>44624.526250000003</c:v>
                </c:pt>
                <c:pt idx="5753">
                  <c:v>44624.526979166665</c:v>
                </c:pt>
                <c:pt idx="5754">
                  <c:v>44624.527696759258</c:v>
                </c:pt>
                <c:pt idx="5755">
                  <c:v>44624.528425925928</c:v>
                </c:pt>
                <c:pt idx="5756">
                  <c:v>44624.52915509259</c:v>
                </c:pt>
                <c:pt idx="5757">
                  <c:v>44624.529930555553</c:v>
                </c:pt>
                <c:pt idx="5758">
                  <c:v>44624.530648148146</c:v>
                </c:pt>
                <c:pt idx="5759">
                  <c:v>44624.531377314815</c:v>
                </c:pt>
                <c:pt idx="5760">
                  <c:v>44624.532094907408</c:v>
                </c:pt>
                <c:pt idx="5761">
                  <c:v>44624.532824074071</c:v>
                </c:pt>
                <c:pt idx="5762">
                  <c:v>44624.533553240741</c:v>
                </c:pt>
                <c:pt idx="5763">
                  <c:v>44624.534328703703</c:v>
                </c:pt>
                <c:pt idx="5764">
                  <c:v>44624.535046296296</c:v>
                </c:pt>
                <c:pt idx="5765">
                  <c:v>44624.535775462966</c:v>
                </c:pt>
                <c:pt idx="5766">
                  <c:v>44624.536504629628</c:v>
                </c:pt>
                <c:pt idx="5767">
                  <c:v>44624.537222222221</c:v>
                </c:pt>
                <c:pt idx="5768">
                  <c:v>44624.537951388891</c:v>
                </c:pt>
                <c:pt idx="5769">
                  <c:v>44624.538726851853</c:v>
                </c:pt>
                <c:pt idx="5770">
                  <c:v>44624.539444444446</c:v>
                </c:pt>
                <c:pt idx="5771">
                  <c:v>44624.540173611109</c:v>
                </c:pt>
                <c:pt idx="5772">
                  <c:v>44624.540891203702</c:v>
                </c:pt>
                <c:pt idx="5773">
                  <c:v>44624.541620370372</c:v>
                </c:pt>
                <c:pt idx="5774">
                  <c:v>44624.542349537034</c:v>
                </c:pt>
                <c:pt idx="5775">
                  <c:v>44624.543124999997</c:v>
                </c:pt>
                <c:pt idx="5776">
                  <c:v>44624.543842592589</c:v>
                </c:pt>
                <c:pt idx="5777">
                  <c:v>44624.544571759259</c:v>
                </c:pt>
                <c:pt idx="5778">
                  <c:v>44624.545300925929</c:v>
                </c:pt>
                <c:pt idx="5779">
                  <c:v>44624.546018518522</c:v>
                </c:pt>
                <c:pt idx="5780">
                  <c:v>44624.546747685185</c:v>
                </c:pt>
                <c:pt idx="5781">
                  <c:v>44624.547523148147</c:v>
                </c:pt>
                <c:pt idx="5782">
                  <c:v>44624.548252314817</c:v>
                </c:pt>
                <c:pt idx="5783">
                  <c:v>44624.54896990741</c:v>
                </c:pt>
                <c:pt idx="5784">
                  <c:v>44624.549699074072</c:v>
                </c:pt>
                <c:pt idx="5785">
                  <c:v>44624.550428240742</c:v>
                </c:pt>
                <c:pt idx="5786">
                  <c:v>44624.551145833335</c:v>
                </c:pt>
                <c:pt idx="5787">
                  <c:v>44624.551921296297</c:v>
                </c:pt>
                <c:pt idx="5788">
                  <c:v>44624.55265046296</c:v>
                </c:pt>
                <c:pt idx="5789">
                  <c:v>44624.553368055553</c:v>
                </c:pt>
                <c:pt idx="5790">
                  <c:v>44624.554097222222</c:v>
                </c:pt>
                <c:pt idx="5791">
                  <c:v>44624.554826388892</c:v>
                </c:pt>
                <c:pt idx="5792">
                  <c:v>44624.555543981478</c:v>
                </c:pt>
                <c:pt idx="5793">
                  <c:v>44624.556319444448</c:v>
                </c:pt>
                <c:pt idx="5794">
                  <c:v>44624.55704861111</c:v>
                </c:pt>
                <c:pt idx="5795">
                  <c:v>44624.557766203703</c:v>
                </c:pt>
                <c:pt idx="5796">
                  <c:v>44624.558495370373</c:v>
                </c:pt>
                <c:pt idx="5797">
                  <c:v>44624.559224537035</c:v>
                </c:pt>
                <c:pt idx="5798">
                  <c:v>44624.559942129628</c:v>
                </c:pt>
                <c:pt idx="5799">
                  <c:v>44624.560717592591</c:v>
                </c:pt>
                <c:pt idx="5800">
                  <c:v>44624.56144675926</c:v>
                </c:pt>
                <c:pt idx="5801">
                  <c:v>44624.562175925923</c:v>
                </c:pt>
                <c:pt idx="5802">
                  <c:v>44624.562893518516</c:v>
                </c:pt>
                <c:pt idx="5803">
                  <c:v>44624.563622685186</c:v>
                </c:pt>
                <c:pt idx="5804">
                  <c:v>44624.564340277779</c:v>
                </c:pt>
                <c:pt idx="5805">
                  <c:v>44624.565115740741</c:v>
                </c:pt>
                <c:pt idx="5806">
                  <c:v>44624.565844907411</c:v>
                </c:pt>
                <c:pt idx="5807">
                  <c:v>44624.566562499997</c:v>
                </c:pt>
                <c:pt idx="5808">
                  <c:v>44624.567291666666</c:v>
                </c:pt>
                <c:pt idx="5809">
                  <c:v>44624.568032407406</c:v>
                </c:pt>
              </c:numCache>
            </c:numRef>
          </c:xVal>
          <c:yVal>
            <c:numRef>
              <c:f>Sheet2!$E:$E</c:f>
              <c:numCache>
                <c:formatCode>General</c:formatCode>
                <c:ptCount val="1048576"/>
                <c:pt idx="0">
                  <c:v>0</c:v>
                </c:pt>
                <c:pt idx="1">
                  <c:v>5.4872000000000004E-10</c:v>
                </c:pt>
                <c:pt idx="2">
                  <c:v>5.4383999999999995E-10</c:v>
                </c:pt>
                <c:pt idx="3">
                  <c:v>5.4516999999999999E-10</c:v>
                </c:pt>
                <c:pt idx="4">
                  <c:v>5.4782999999999996E-10</c:v>
                </c:pt>
                <c:pt idx="5">
                  <c:v>5.4473000000000004E-10</c:v>
                </c:pt>
                <c:pt idx="6">
                  <c:v>6.1611999999999998E-9</c:v>
                </c:pt>
                <c:pt idx="7">
                  <c:v>6.2492000000000003E-9</c:v>
                </c:pt>
                <c:pt idx="8">
                  <c:v>6.2138000000000002E-9</c:v>
                </c:pt>
                <c:pt idx="9">
                  <c:v>6.3022E-9</c:v>
                </c:pt>
                <c:pt idx="10">
                  <c:v>6.2536E-9</c:v>
                </c:pt>
                <c:pt idx="11">
                  <c:v>6.2579999999999997E-9</c:v>
                </c:pt>
                <c:pt idx="12">
                  <c:v>6.2358999999999999E-9</c:v>
                </c:pt>
                <c:pt idx="13">
                  <c:v>6.1961999999999998E-9</c:v>
                </c:pt>
                <c:pt idx="14">
                  <c:v>6.2536E-9</c:v>
                </c:pt>
                <c:pt idx="15">
                  <c:v>6.2006000000000003E-9</c:v>
                </c:pt>
                <c:pt idx="16">
                  <c:v>6.2888999999999997E-9</c:v>
                </c:pt>
                <c:pt idx="17">
                  <c:v>6.3153999999999999E-9</c:v>
                </c:pt>
                <c:pt idx="18">
                  <c:v>6.2933000000000002E-9</c:v>
                </c:pt>
                <c:pt idx="19">
                  <c:v>6.2227E-9</c:v>
                </c:pt>
                <c:pt idx="20">
                  <c:v>6.2358999999999999E-9</c:v>
                </c:pt>
                <c:pt idx="21">
                  <c:v>6.2711999999999996E-9</c:v>
                </c:pt>
                <c:pt idx="22">
                  <c:v>6.3507000000000004E-9</c:v>
                </c:pt>
                <c:pt idx="23">
                  <c:v>6.3242000000000001E-9</c:v>
                </c:pt>
                <c:pt idx="24">
                  <c:v>6.2667999999999999E-9</c:v>
                </c:pt>
                <c:pt idx="25">
                  <c:v>6.3419000000000002E-9</c:v>
                </c:pt>
                <c:pt idx="26">
                  <c:v>6.2801000000000003E-9</c:v>
                </c:pt>
                <c:pt idx="27">
                  <c:v>6.2624000000000002E-9</c:v>
                </c:pt>
                <c:pt idx="28">
                  <c:v>6.2801000000000003E-9</c:v>
                </c:pt>
                <c:pt idx="29">
                  <c:v>6.3728000000000002E-9</c:v>
                </c:pt>
                <c:pt idx="30">
                  <c:v>6.3992999999999996E-9</c:v>
                </c:pt>
                <c:pt idx="31">
                  <c:v>6.3596000000000002E-9</c:v>
                </c:pt>
                <c:pt idx="32">
                  <c:v>6.3374999999999997E-9</c:v>
                </c:pt>
                <c:pt idx="33">
                  <c:v>6.3022E-9</c:v>
                </c:pt>
                <c:pt idx="34">
                  <c:v>6.3507000000000004E-9</c:v>
                </c:pt>
                <c:pt idx="35">
                  <c:v>6.2888999999999997E-9</c:v>
                </c:pt>
                <c:pt idx="36">
                  <c:v>6.3507000000000004E-9</c:v>
                </c:pt>
                <c:pt idx="37">
                  <c:v>6.4082000000000003E-9</c:v>
                </c:pt>
                <c:pt idx="38">
                  <c:v>6.3331E-9</c:v>
                </c:pt>
                <c:pt idx="39">
                  <c:v>6.3948999999999999E-9</c:v>
                </c:pt>
                <c:pt idx="40">
                  <c:v>6.3596000000000002E-9</c:v>
                </c:pt>
                <c:pt idx="41">
                  <c:v>6.3728000000000002E-9</c:v>
                </c:pt>
                <c:pt idx="42">
                  <c:v>6.3331E-9</c:v>
                </c:pt>
                <c:pt idx="43">
                  <c:v>6.3683999999999996E-9</c:v>
                </c:pt>
                <c:pt idx="44">
                  <c:v>6.2756999999999997E-9</c:v>
                </c:pt>
                <c:pt idx="45">
                  <c:v>6.3905000000000002E-9</c:v>
                </c:pt>
                <c:pt idx="46">
                  <c:v>6.3110000000000002E-9</c:v>
                </c:pt>
                <c:pt idx="47">
                  <c:v>6.3905000000000002E-9</c:v>
                </c:pt>
                <c:pt idx="48">
                  <c:v>6.3992999999999996E-9</c:v>
                </c:pt>
                <c:pt idx="49">
                  <c:v>6.3551999999999997E-9</c:v>
                </c:pt>
                <c:pt idx="50">
                  <c:v>6.4126E-9</c:v>
                </c:pt>
                <c:pt idx="51">
                  <c:v>6.3683999999999996E-9</c:v>
                </c:pt>
                <c:pt idx="52">
                  <c:v>6.3462999999999999E-9</c:v>
                </c:pt>
                <c:pt idx="53">
                  <c:v>6.3992999999999996E-9</c:v>
                </c:pt>
                <c:pt idx="54">
                  <c:v>6.3860999999999997E-9</c:v>
                </c:pt>
                <c:pt idx="55">
                  <c:v>6.3639999999999999E-9</c:v>
                </c:pt>
                <c:pt idx="56">
                  <c:v>6.3683999999999996E-9</c:v>
                </c:pt>
                <c:pt idx="57">
                  <c:v>6.3551999999999997E-9</c:v>
                </c:pt>
                <c:pt idx="58">
                  <c:v>6.4523000000000001E-9</c:v>
                </c:pt>
                <c:pt idx="59">
                  <c:v>6.3683999999999996E-9</c:v>
                </c:pt>
                <c:pt idx="60">
                  <c:v>6.4434999999999999E-9</c:v>
                </c:pt>
                <c:pt idx="61">
                  <c:v>6.3728000000000002E-9</c:v>
                </c:pt>
                <c:pt idx="62">
                  <c:v>6.4391000000000002E-9</c:v>
                </c:pt>
                <c:pt idx="63">
                  <c:v>6.4126E-9</c:v>
                </c:pt>
                <c:pt idx="64">
                  <c:v>6.4655999999999997E-9</c:v>
                </c:pt>
                <c:pt idx="65">
                  <c:v>6.4214000000000002E-9</c:v>
                </c:pt>
                <c:pt idx="66">
                  <c:v>6.4566999999999998E-9</c:v>
                </c:pt>
                <c:pt idx="67">
                  <c:v>6.4346000000000001E-9</c:v>
                </c:pt>
                <c:pt idx="68">
                  <c:v>6.4082000000000003E-9</c:v>
                </c:pt>
                <c:pt idx="69">
                  <c:v>6.4611000000000004E-9</c:v>
                </c:pt>
                <c:pt idx="70">
                  <c:v>6.4391000000000002E-9</c:v>
                </c:pt>
                <c:pt idx="71">
                  <c:v>6.4964999999999996E-9</c:v>
                </c:pt>
                <c:pt idx="72">
                  <c:v>6.4478999999999996E-9</c:v>
                </c:pt>
                <c:pt idx="73">
                  <c:v>6.4257999999999999E-9</c:v>
                </c:pt>
                <c:pt idx="74">
                  <c:v>6.3948999999999999E-9</c:v>
                </c:pt>
                <c:pt idx="75">
                  <c:v>6.4169999999999997E-9</c:v>
                </c:pt>
                <c:pt idx="76">
                  <c:v>6.4257999999999999E-9</c:v>
                </c:pt>
                <c:pt idx="77">
                  <c:v>6.4478999999999996E-9</c:v>
                </c:pt>
                <c:pt idx="78">
                  <c:v>6.4434999999999999E-9</c:v>
                </c:pt>
                <c:pt idx="79">
                  <c:v>6.4743999999999999E-9</c:v>
                </c:pt>
                <c:pt idx="80">
                  <c:v>6.4611000000000004E-9</c:v>
                </c:pt>
                <c:pt idx="81">
                  <c:v>6.4478999999999996E-9</c:v>
                </c:pt>
                <c:pt idx="82">
                  <c:v>6.4655999999999997E-9</c:v>
                </c:pt>
                <c:pt idx="83">
                  <c:v>6.4214000000000002E-9</c:v>
                </c:pt>
                <c:pt idx="84">
                  <c:v>6.4391000000000002E-9</c:v>
                </c:pt>
                <c:pt idx="85">
                  <c:v>6.4700000000000002E-9</c:v>
                </c:pt>
                <c:pt idx="86">
                  <c:v>6.4257999999999999E-9</c:v>
                </c:pt>
                <c:pt idx="87">
                  <c:v>6.4302000000000004E-9</c:v>
                </c:pt>
                <c:pt idx="88">
                  <c:v>6.4787999999999996E-9</c:v>
                </c:pt>
                <c:pt idx="89">
                  <c:v>6.4257999999999999E-9</c:v>
                </c:pt>
                <c:pt idx="90">
                  <c:v>6.4875999999999998E-9</c:v>
                </c:pt>
                <c:pt idx="91">
                  <c:v>6.5009000000000002E-9</c:v>
                </c:pt>
                <c:pt idx="92">
                  <c:v>6.4391000000000002E-9</c:v>
                </c:pt>
                <c:pt idx="93">
                  <c:v>6.5186000000000002E-9</c:v>
                </c:pt>
                <c:pt idx="94">
                  <c:v>6.4655999999999997E-9</c:v>
                </c:pt>
                <c:pt idx="95">
                  <c:v>6.4611000000000004E-9</c:v>
                </c:pt>
                <c:pt idx="96">
                  <c:v>6.5406000000000003E-9</c:v>
                </c:pt>
                <c:pt idx="97">
                  <c:v>6.4566999999999998E-9</c:v>
                </c:pt>
                <c:pt idx="98">
                  <c:v>6.4787999999999996E-9</c:v>
                </c:pt>
                <c:pt idx="99">
                  <c:v>6.3905000000000002E-9</c:v>
                </c:pt>
                <c:pt idx="100">
                  <c:v>6.4478999999999996E-9</c:v>
                </c:pt>
                <c:pt idx="101">
                  <c:v>6.4302000000000004E-9</c:v>
                </c:pt>
                <c:pt idx="102">
                  <c:v>6.4700000000000002E-9</c:v>
                </c:pt>
                <c:pt idx="103">
                  <c:v>6.4787999999999996E-9</c:v>
                </c:pt>
                <c:pt idx="104">
                  <c:v>6.4346000000000001E-9</c:v>
                </c:pt>
                <c:pt idx="105">
                  <c:v>6.5273999999999996E-9</c:v>
                </c:pt>
                <c:pt idx="106">
                  <c:v>6.4875999999999998E-9</c:v>
                </c:pt>
                <c:pt idx="107">
                  <c:v>6.5141000000000001E-9</c:v>
                </c:pt>
                <c:pt idx="108">
                  <c:v>6.4875999999999998E-9</c:v>
                </c:pt>
                <c:pt idx="109">
                  <c:v>6.5097000000000004E-9</c:v>
                </c:pt>
                <c:pt idx="110">
                  <c:v>6.4391000000000002E-9</c:v>
                </c:pt>
                <c:pt idx="111">
                  <c:v>6.4700000000000002E-9</c:v>
                </c:pt>
                <c:pt idx="112">
                  <c:v>6.4832000000000001E-9</c:v>
                </c:pt>
                <c:pt idx="113">
                  <c:v>6.4700000000000002E-9</c:v>
                </c:pt>
                <c:pt idx="114">
                  <c:v>6.5052999999999999E-9</c:v>
                </c:pt>
                <c:pt idx="115">
                  <c:v>6.5141000000000001E-9</c:v>
                </c:pt>
                <c:pt idx="116">
                  <c:v>6.5141000000000001E-9</c:v>
                </c:pt>
                <c:pt idx="117">
                  <c:v>6.5229999999999999E-9</c:v>
                </c:pt>
                <c:pt idx="118">
                  <c:v>6.4743999999999999E-9</c:v>
                </c:pt>
                <c:pt idx="119">
                  <c:v>6.4875999999999998E-9</c:v>
                </c:pt>
                <c:pt idx="120">
                  <c:v>6.5052999999999999E-9</c:v>
                </c:pt>
                <c:pt idx="121">
                  <c:v>6.4964999999999996E-9</c:v>
                </c:pt>
                <c:pt idx="122">
                  <c:v>6.5495000000000002E-9</c:v>
                </c:pt>
                <c:pt idx="123">
                  <c:v>6.5538999999999999E-9</c:v>
                </c:pt>
                <c:pt idx="124">
                  <c:v>6.4964999999999996E-9</c:v>
                </c:pt>
                <c:pt idx="125">
                  <c:v>6.4964999999999996E-9</c:v>
                </c:pt>
                <c:pt idx="126">
                  <c:v>6.5450999999999997E-9</c:v>
                </c:pt>
                <c:pt idx="127">
                  <c:v>6.4832000000000001E-9</c:v>
                </c:pt>
                <c:pt idx="128">
                  <c:v>6.5583000000000004E-9</c:v>
                </c:pt>
                <c:pt idx="129">
                  <c:v>6.4964999999999996E-9</c:v>
                </c:pt>
                <c:pt idx="130">
                  <c:v>6.4832000000000001E-9</c:v>
                </c:pt>
                <c:pt idx="131">
                  <c:v>6.5229999999999999E-9</c:v>
                </c:pt>
                <c:pt idx="132">
                  <c:v>6.5273999999999996E-9</c:v>
                </c:pt>
                <c:pt idx="133">
                  <c:v>6.5318000000000001E-9</c:v>
                </c:pt>
                <c:pt idx="134">
                  <c:v>6.5318000000000001E-9</c:v>
                </c:pt>
                <c:pt idx="135">
                  <c:v>6.5052999999999999E-9</c:v>
                </c:pt>
                <c:pt idx="136">
                  <c:v>6.5804000000000001E-9</c:v>
                </c:pt>
                <c:pt idx="137">
                  <c:v>6.5052999999999999E-9</c:v>
                </c:pt>
                <c:pt idx="138">
                  <c:v>6.5097000000000004E-9</c:v>
                </c:pt>
                <c:pt idx="139">
                  <c:v>6.5538999999999999E-9</c:v>
                </c:pt>
                <c:pt idx="140">
                  <c:v>6.5229999999999999E-9</c:v>
                </c:pt>
                <c:pt idx="141">
                  <c:v>6.5627000000000001E-9</c:v>
                </c:pt>
                <c:pt idx="142">
                  <c:v>6.5229999999999999E-9</c:v>
                </c:pt>
                <c:pt idx="143">
                  <c:v>6.5495000000000002E-9</c:v>
                </c:pt>
                <c:pt idx="144">
                  <c:v>6.5361999999999998E-9</c:v>
                </c:pt>
                <c:pt idx="145">
                  <c:v>6.4700000000000002E-9</c:v>
                </c:pt>
                <c:pt idx="146">
                  <c:v>6.6113000000000001E-9</c:v>
                </c:pt>
                <c:pt idx="147">
                  <c:v>6.5495000000000002E-9</c:v>
                </c:pt>
                <c:pt idx="148">
                  <c:v>6.6068999999999996E-9</c:v>
                </c:pt>
                <c:pt idx="149">
                  <c:v>6.5052999999999999E-9</c:v>
                </c:pt>
                <c:pt idx="150">
                  <c:v>6.6422000000000001E-9</c:v>
                </c:pt>
                <c:pt idx="151">
                  <c:v>6.5097000000000004E-9</c:v>
                </c:pt>
                <c:pt idx="152">
                  <c:v>6.5273999999999996E-9</c:v>
                </c:pt>
                <c:pt idx="153">
                  <c:v>6.5186000000000002E-9</c:v>
                </c:pt>
                <c:pt idx="154">
                  <c:v>6.6156999999999998E-9</c:v>
                </c:pt>
                <c:pt idx="155">
                  <c:v>6.5097000000000004E-9</c:v>
                </c:pt>
                <c:pt idx="156">
                  <c:v>6.6024999999999999E-9</c:v>
                </c:pt>
                <c:pt idx="157">
                  <c:v>6.5583000000000004E-9</c:v>
                </c:pt>
                <c:pt idx="158">
                  <c:v>6.5318000000000001E-9</c:v>
                </c:pt>
                <c:pt idx="159">
                  <c:v>6.5759999999999996E-9</c:v>
                </c:pt>
                <c:pt idx="160">
                  <c:v>6.5495000000000002E-9</c:v>
                </c:pt>
                <c:pt idx="161">
                  <c:v>6.5361999999999998E-9</c:v>
                </c:pt>
                <c:pt idx="162">
                  <c:v>6.5847999999999998E-9</c:v>
                </c:pt>
                <c:pt idx="163">
                  <c:v>6.5318000000000001E-9</c:v>
                </c:pt>
                <c:pt idx="164">
                  <c:v>6.5804000000000001E-9</c:v>
                </c:pt>
                <c:pt idx="165">
                  <c:v>6.5538999999999999E-9</c:v>
                </c:pt>
                <c:pt idx="166">
                  <c:v>6.5273999999999996E-9</c:v>
                </c:pt>
                <c:pt idx="167">
                  <c:v>6.5097000000000004E-9</c:v>
                </c:pt>
                <c:pt idx="168">
                  <c:v>6.5627000000000001E-9</c:v>
                </c:pt>
                <c:pt idx="169">
                  <c:v>6.5406000000000003E-9</c:v>
                </c:pt>
                <c:pt idx="170">
                  <c:v>6.5538999999999999E-9</c:v>
                </c:pt>
                <c:pt idx="171">
                  <c:v>6.5892000000000004E-9</c:v>
                </c:pt>
                <c:pt idx="172">
                  <c:v>6.5892000000000004E-9</c:v>
                </c:pt>
                <c:pt idx="173">
                  <c:v>6.6554999999999996E-9</c:v>
                </c:pt>
                <c:pt idx="174">
                  <c:v>6.5892000000000004E-9</c:v>
                </c:pt>
                <c:pt idx="175">
                  <c:v>6.6024999999999999E-9</c:v>
                </c:pt>
                <c:pt idx="176">
                  <c:v>6.5450999999999997E-9</c:v>
                </c:pt>
                <c:pt idx="177">
                  <c:v>6.5759999999999996E-9</c:v>
                </c:pt>
                <c:pt idx="178">
                  <c:v>6.5318000000000001E-9</c:v>
                </c:pt>
                <c:pt idx="179">
                  <c:v>6.6156999999999998E-9</c:v>
                </c:pt>
                <c:pt idx="180">
                  <c:v>6.5804000000000001E-9</c:v>
                </c:pt>
                <c:pt idx="181">
                  <c:v>6.6201000000000003E-9</c:v>
                </c:pt>
                <c:pt idx="182">
                  <c:v>6.6113000000000001E-9</c:v>
                </c:pt>
                <c:pt idx="183">
                  <c:v>6.5804000000000001E-9</c:v>
                </c:pt>
                <c:pt idx="184">
                  <c:v>6.5892000000000004E-9</c:v>
                </c:pt>
                <c:pt idx="185">
                  <c:v>6.6333999999999999E-9</c:v>
                </c:pt>
                <c:pt idx="186">
                  <c:v>6.6378000000000004E-9</c:v>
                </c:pt>
                <c:pt idx="187">
                  <c:v>6.6201000000000003E-9</c:v>
                </c:pt>
                <c:pt idx="188">
                  <c:v>6.6201000000000003E-9</c:v>
                </c:pt>
                <c:pt idx="189">
                  <c:v>6.6068999999999996E-9</c:v>
                </c:pt>
                <c:pt idx="190">
                  <c:v>6.6465999999999998E-9</c:v>
                </c:pt>
                <c:pt idx="191">
                  <c:v>6.6156999999999998E-9</c:v>
                </c:pt>
                <c:pt idx="192">
                  <c:v>6.5670999999999998E-9</c:v>
                </c:pt>
                <c:pt idx="193">
                  <c:v>6.5981000000000002E-9</c:v>
                </c:pt>
                <c:pt idx="194">
                  <c:v>6.6024999999999999E-9</c:v>
                </c:pt>
                <c:pt idx="195">
                  <c:v>6.5627000000000001E-9</c:v>
                </c:pt>
                <c:pt idx="196">
                  <c:v>6.6245999999999996E-9</c:v>
                </c:pt>
                <c:pt idx="197">
                  <c:v>6.6068999999999996E-9</c:v>
                </c:pt>
                <c:pt idx="198">
                  <c:v>6.6422000000000001E-9</c:v>
                </c:pt>
                <c:pt idx="199">
                  <c:v>6.6024999999999999E-9</c:v>
                </c:pt>
                <c:pt idx="200">
                  <c:v>6.6864000000000004E-9</c:v>
                </c:pt>
                <c:pt idx="201">
                  <c:v>6.5715999999999999E-9</c:v>
                </c:pt>
                <c:pt idx="202">
                  <c:v>6.6819999999999999E-9</c:v>
                </c:pt>
                <c:pt idx="203">
                  <c:v>6.5892000000000004E-9</c:v>
                </c:pt>
                <c:pt idx="204">
                  <c:v>6.6113000000000001E-9</c:v>
                </c:pt>
                <c:pt idx="205">
                  <c:v>6.6113000000000001E-9</c:v>
                </c:pt>
                <c:pt idx="206">
                  <c:v>6.5627000000000001E-9</c:v>
                </c:pt>
                <c:pt idx="207">
                  <c:v>6.6996000000000003E-9</c:v>
                </c:pt>
                <c:pt idx="208">
                  <c:v>6.6687000000000003E-9</c:v>
                </c:pt>
                <c:pt idx="209">
                  <c:v>6.6599000000000001E-9</c:v>
                </c:pt>
                <c:pt idx="210">
                  <c:v>6.6290000000000002E-9</c:v>
                </c:pt>
                <c:pt idx="211">
                  <c:v>6.5759999999999996E-9</c:v>
                </c:pt>
                <c:pt idx="212">
                  <c:v>6.6068999999999996E-9</c:v>
                </c:pt>
                <c:pt idx="213">
                  <c:v>6.6731E-9</c:v>
                </c:pt>
                <c:pt idx="214">
                  <c:v>6.7217000000000001E-9</c:v>
                </c:pt>
                <c:pt idx="215">
                  <c:v>6.6156999999999998E-9</c:v>
                </c:pt>
                <c:pt idx="216">
                  <c:v>6.6201000000000003E-9</c:v>
                </c:pt>
                <c:pt idx="217">
                  <c:v>6.6599000000000001E-9</c:v>
                </c:pt>
                <c:pt idx="218">
                  <c:v>6.6951999999999998E-9</c:v>
                </c:pt>
                <c:pt idx="219">
                  <c:v>6.6333999999999999E-9</c:v>
                </c:pt>
                <c:pt idx="220">
                  <c:v>6.6510999999999999E-9</c:v>
                </c:pt>
                <c:pt idx="221">
                  <c:v>6.6422000000000001E-9</c:v>
                </c:pt>
                <c:pt idx="222">
                  <c:v>6.6201000000000003E-9</c:v>
                </c:pt>
                <c:pt idx="223">
                  <c:v>6.6378000000000004E-9</c:v>
                </c:pt>
                <c:pt idx="224">
                  <c:v>6.5804000000000001E-9</c:v>
                </c:pt>
                <c:pt idx="225">
                  <c:v>6.6510999999999999E-9</c:v>
                </c:pt>
                <c:pt idx="226">
                  <c:v>6.6731E-9</c:v>
                </c:pt>
                <c:pt idx="227">
                  <c:v>6.6864000000000004E-9</c:v>
                </c:pt>
                <c:pt idx="228">
                  <c:v>6.7085000000000002E-9</c:v>
                </c:pt>
                <c:pt idx="229">
                  <c:v>6.6465999999999998E-9</c:v>
                </c:pt>
                <c:pt idx="230">
                  <c:v>6.5936000000000001E-9</c:v>
                </c:pt>
                <c:pt idx="231">
                  <c:v>6.6465999999999998E-9</c:v>
                </c:pt>
                <c:pt idx="232">
                  <c:v>6.6422000000000001E-9</c:v>
                </c:pt>
                <c:pt idx="233">
                  <c:v>6.7482000000000003E-9</c:v>
                </c:pt>
                <c:pt idx="234">
                  <c:v>6.6333999999999999E-9</c:v>
                </c:pt>
                <c:pt idx="235">
                  <c:v>6.6996000000000003E-9</c:v>
                </c:pt>
                <c:pt idx="236">
                  <c:v>6.7128999999999998E-9</c:v>
                </c:pt>
                <c:pt idx="237">
                  <c:v>6.6731E-9</c:v>
                </c:pt>
                <c:pt idx="238">
                  <c:v>6.6156999999999998E-9</c:v>
                </c:pt>
                <c:pt idx="239">
                  <c:v>6.6068999999999996E-9</c:v>
                </c:pt>
                <c:pt idx="240">
                  <c:v>6.6776000000000002E-9</c:v>
                </c:pt>
                <c:pt idx="241">
                  <c:v>6.6951999999999998E-9</c:v>
                </c:pt>
                <c:pt idx="242">
                  <c:v>6.6333999999999999E-9</c:v>
                </c:pt>
                <c:pt idx="243">
                  <c:v>6.7085000000000002E-9</c:v>
                </c:pt>
                <c:pt idx="244">
                  <c:v>6.6864000000000004E-9</c:v>
                </c:pt>
                <c:pt idx="245">
                  <c:v>6.6819999999999999E-9</c:v>
                </c:pt>
                <c:pt idx="246">
                  <c:v>6.6776000000000002E-9</c:v>
                </c:pt>
                <c:pt idx="247">
                  <c:v>6.6951999999999998E-9</c:v>
                </c:pt>
                <c:pt idx="248">
                  <c:v>6.7085000000000002E-9</c:v>
                </c:pt>
                <c:pt idx="249">
                  <c:v>6.7128999999999998E-9</c:v>
                </c:pt>
                <c:pt idx="250">
                  <c:v>6.7217000000000001E-9</c:v>
                </c:pt>
                <c:pt idx="251">
                  <c:v>6.7128999999999998E-9</c:v>
                </c:pt>
                <c:pt idx="252">
                  <c:v>6.7128999999999998E-9</c:v>
                </c:pt>
                <c:pt idx="253">
                  <c:v>6.6819999999999999E-9</c:v>
                </c:pt>
                <c:pt idx="254">
                  <c:v>6.6599000000000001E-9</c:v>
                </c:pt>
                <c:pt idx="255">
                  <c:v>6.7746999999999998E-9</c:v>
                </c:pt>
                <c:pt idx="256">
                  <c:v>6.6510999999999999E-9</c:v>
                </c:pt>
                <c:pt idx="257">
                  <c:v>6.704E-9</c:v>
                </c:pt>
                <c:pt idx="258">
                  <c:v>6.6819999999999999E-9</c:v>
                </c:pt>
                <c:pt idx="259">
                  <c:v>6.7085000000000002E-9</c:v>
                </c:pt>
                <c:pt idx="260">
                  <c:v>6.6951999999999998E-9</c:v>
                </c:pt>
                <c:pt idx="261">
                  <c:v>6.7260999999999998E-9</c:v>
                </c:pt>
                <c:pt idx="262">
                  <c:v>6.6599000000000001E-9</c:v>
                </c:pt>
                <c:pt idx="263">
                  <c:v>6.7349999999999996E-9</c:v>
                </c:pt>
                <c:pt idx="264">
                  <c:v>6.6554999999999996E-9</c:v>
                </c:pt>
                <c:pt idx="265">
                  <c:v>6.6465999999999998E-9</c:v>
                </c:pt>
                <c:pt idx="266">
                  <c:v>6.7437999999999998E-9</c:v>
                </c:pt>
                <c:pt idx="267">
                  <c:v>6.6819999999999999E-9</c:v>
                </c:pt>
                <c:pt idx="268">
                  <c:v>6.7260999999999998E-9</c:v>
                </c:pt>
                <c:pt idx="269">
                  <c:v>6.6996000000000003E-9</c:v>
                </c:pt>
                <c:pt idx="270">
                  <c:v>6.6996000000000003E-9</c:v>
                </c:pt>
                <c:pt idx="271">
                  <c:v>6.7526E-9</c:v>
                </c:pt>
                <c:pt idx="272">
                  <c:v>6.7128999999999998E-9</c:v>
                </c:pt>
                <c:pt idx="273">
                  <c:v>6.7260999999999998E-9</c:v>
                </c:pt>
                <c:pt idx="274">
                  <c:v>6.6687000000000003E-9</c:v>
                </c:pt>
                <c:pt idx="275">
                  <c:v>6.7349999999999996E-9</c:v>
                </c:pt>
                <c:pt idx="276">
                  <c:v>6.704E-9</c:v>
                </c:pt>
                <c:pt idx="277">
                  <c:v>6.7085000000000002E-9</c:v>
                </c:pt>
                <c:pt idx="278">
                  <c:v>6.7349999999999996E-9</c:v>
                </c:pt>
                <c:pt idx="279">
                  <c:v>6.7128999999999998E-9</c:v>
                </c:pt>
                <c:pt idx="280">
                  <c:v>6.6731E-9</c:v>
                </c:pt>
                <c:pt idx="281">
                  <c:v>6.7305000000000003E-9</c:v>
                </c:pt>
                <c:pt idx="282">
                  <c:v>6.6951999999999998E-9</c:v>
                </c:pt>
                <c:pt idx="283">
                  <c:v>6.6908000000000001E-9</c:v>
                </c:pt>
                <c:pt idx="284">
                  <c:v>6.7526E-9</c:v>
                </c:pt>
                <c:pt idx="285">
                  <c:v>6.7217000000000001E-9</c:v>
                </c:pt>
                <c:pt idx="286">
                  <c:v>6.7217000000000001E-9</c:v>
                </c:pt>
                <c:pt idx="287">
                  <c:v>6.7437999999999998E-9</c:v>
                </c:pt>
                <c:pt idx="288">
                  <c:v>6.6599000000000001E-9</c:v>
                </c:pt>
                <c:pt idx="289">
                  <c:v>6.6951999999999998E-9</c:v>
                </c:pt>
                <c:pt idx="290">
                  <c:v>6.6996000000000003E-9</c:v>
                </c:pt>
                <c:pt idx="291">
                  <c:v>6.7349999999999996E-9</c:v>
                </c:pt>
                <c:pt idx="292">
                  <c:v>6.7349999999999996E-9</c:v>
                </c:pt>
                <c:pt idx="293">
                  <c:v>6.7173000000000004E-9</c:v>
                </c:pt>
                <c:pt idx="294">
                  <c:v>6.7569999999999997E-9</c:v>
                </c:pt>
                <c:pt idx="295">
                  <c:v>6.7394000000000001E-9</c:v>
                </c:pt>
                <c:pt idx="296">
                  <c:v>6.7614999999999999E-9</c:v>
                </c:pt>
                <c:pt idx="297">
                  <c:v>6.6864000000000004E-9</c:v>
                </c:pt>
                <c:pt idx="298">
                  <c:v>6.7394000000000001E-9</c:v>
                </c:pt>
                <c:pt idx="299">
                  <c:v>6.7614999999999999E-9</c:v>
                </c:pt>
                <c:pt idx="300">
                  <c:v>6.7569999999999997E-9</c:v>
                </c:pt>
                <c:pt idx="301">
                  <c:v>6.8055999999999997E-9</c:v>
                </c:pt>
                <c:pt idx="302">
                  <c:v>6.7437999999999998E-9</c:v>
                </c:pt>
                <c:pt idx="303">
                  <c:v>6.7569999999999997E-9</c:v>
                </c:pt>
                <c:pt idx="304">
                  <c:v>6.7791000000000003E-9</c:v>
                </c:pt>
                <c:pt idx="305">
                  <c:v>6.7085000000000002E-9</c:v>
                </c:pt>
                <c:pt idx="306">
                  <c:v>6.7349999999999996E-9</c:v>
                </c:pt>
                <c:pt idx="307">
                  <c:v>6.7305000000000003E-9</c:v>
                </c:pt>
                <c:pt idx="308">
                  <c:v>6.7659000000000004E-9</c:v>
                </c:pt>
                <c:pt idx="309">
                  <c:v>6.7746999999999998E-9</c:v>
                </c:pt>
                <c:pt idx="310">
                  <c:v>6.7746999999999998E-9</c:v>
                </c:pt>
                <c:pt idx="311">
                  <c:v>6.7791000000000003E-9</c:v>
                </c:pt>
                <c:pt idx="312">
                  <c:v>6.7659000000000004E-9</c:v>
                </c:pt>
                <c:pt idx="313">
                  <c:v>6.8189000000000001E-9</c:v>
                </c:pt>
                <c:pt idx="314">
                  <c:v>6.6864000000000004E-9</c:v>
                </c:pt>
                <c:pt idx="315">
                  <c:v>6.7482000000000003E-9</c:v>
                </c:pt>
                <c:pt idx="316">
                  <c:v>6.7437999999999998E-9</c:v>
                </c:pt>
                <c:pt idx="317">
                  <c:v>6.7128999999999998E-9</c:v>
                </c:pt>
                <c:pt idx="318">
                  <c:v>6.8055999999999997E-9</c:v>
                </c:pt>
                <c:pt idx="319">
                  <c:v>6.7526E-9</c:v>
                </c:pt>
                <c:pt idx="320">
                  <c:v>6.7482000000000003E-9</c:v>
                </c:pt>
                <c:pt idx="321">
                  <c:v>6.7614999999999999E-9</c:v>
                </c:pt>
                <c:pt idx="322">
                  <c:v>6.8145000000000004E-9</c:v>
                </c:pt>
                <c:pt idx="323">
                  <c:v>6.8321E-9</c:v>
                </c:pt>
                <c:pt idx="324">
                  <c:v>6.8100000000000003E-9</c:v>
                </c:pt>
                <c:pt idx="325">
                  <c:v>6.7526E-9</c:v>
                </c:pt>
                <c:pt idx="326">
                  <c:v>6.6951999999999998E-9</c:v>
                </c:pt>
                <c:pt idx="327">
                  <c:v>6.8454000000000004E-9</c:v>
                </c:pt>
                <c:pt idx="328">
                  <c:v>6.7569999999999997E-9</c:v>
                </c:pt>
                <c:pt idx="329">
                  <c:v>6.8055999999999997E-9</c:v>
                </c:pt>
                <c:pt idx="330">
                  <c:v>6.8012E-9</c:v>
                </c:pt>
                <c:pt idx="331">
                  <c:v>6.7746999999999998E-9</c:v>
                </c:pt>
                <c:pt idx="332">
                  <c:v>6.7217000000000001E-9</c:v>
                </c:pt>
                <c:pt idx="333">
                  <c:v>6.7349999999999996E-9</c:v>
                </c:pt>
                <c:pt idx="334">
                  <c:v>6.7968000000000004E-9</c:v>
                </c:pt>
                <c:pt idx="335">
                  <c:v>6.7437999999999998E-9</c:v>
                </c:pt>
                <c:pt idx="336">
                  <c:v>6.7746999999999998E-9</c:v>
                </c:pt>
                <c:pt idx="337">
                  <c:v>6.7791000000000003E-9</c:v>
                </c:pt>
                <c:pt idx="338">
                  <c:v>6.7349999999999996E-9</c:v>
                </c:pt>
                <c:pt idx="339">
                  <c:v>6.7526E-9</c:v>
                </c:pt>
                <c:pt idx="340">
                  <c:v>6.8055999999999997E-9</c:v>
                </c:pt>
                <c:pt idx="341">
                  <c:v>6.7482000000000003E-9</c:v>
                </c:pt>
                <c:pt idx="342">
                  <c:v>6.8232999999999998E-9</c:v>
                </c:pt>
                <c:pt idx="343">
                  <c:v>6.7349999999999996E-9</c:v>
                </c:pt>
                <c:pt idx="344">
                  <c:v>6.8012E-9</c:v>
                </c:pt>
                <c:pt idx="345">
                  <c:v>6.7659000000000004E-9</c:v>
                </c:pt>
                <c:pt idx="346">
                  <c:v>6.8055999999999997E-9</c:v>
                </c:pt>
                <c:pt idx="347">
                  <c:v>6.8145000000000004E-9</c:v>
                </c:pt>
                <c:pt idx="348">
                  <c:v>6.8145000000000004E-9</c:v>
                </c:pt>
                <c:pt idx="349">
                  <c:v>6.8012E-9</c:v>
                </c:pt>
                <c:pt idx="350">
                  <c:v>6.8100000000000003E-9</c:v>
                </c:pt>
                <c:pt idx="351">
                  <c:v>6.7614999999999999E-9</c:v>
                </c:pt>
                <c:pt idx="352">
                  <c:v>6.8012E-9</c:v>
                </c:pt>
                <c:pt idx="353">
                  <c:v>6.8277000000000003E-9</c:v>
                </c:pt>
                <c:pt idx="354">
                  <c:v>6.7349999999999996E-9</c:v>
                </c:pt>
                <c:pt idx="355">
                  <c:v>6.7791000000000003E-9</c:v>
                </c:pt>
                <c:pt idx="356">
                  <c:v>6.7526E-9</c:v>
                </c:pt>
                <c:pt idx="357">
                  <c:v>6.8277000000000003E-9</c:v>
                </c:pt>
                <c:pt idx="358">
                  <c:v>6.7791000000000003E-9</c:v>
                </c:pt>
                <c:pt idx="359">
                  <c:v>6.8012E-9</c:v>
                </c:pt>
                <c:pt idx="360">
                  <c:v>6.7085000000000002E-9</c:v>
                </c:pt>
                <c:pt idx="361">
                  <c:v>6.704E-9</c:v>
                </c:pt>
                <c:pt idx="362">
                  <c:v>6.7437999999999998E-9</c:v>
                </c:pt>
                <c:pt idx="363">
                  <c:v>6.7923999999999998E-9</c:v>
                </c:pt>
                <c:pt idx="364">
                  <c:v>6.7569999999999997E-9</c:v>
                </c:pt>
                <c:pt idx="365">
                  <c:v>6.7614999999999999E-9</c:v>
                </c:pt>
                <c:pt idx="366">
                  <c:v>6.7746999999999998E-9</c:v>
                </c:pt>
                <c:pt idx="367">
                  <c:v>6.7703000000000001E-9</c:v>
                </c:pt>
                <c:pt idx="368">
                  <c:v>6.8012E-9</c:v>
                </c:pt>
                <c:pt idx="369">
                  <c:v>6.7703000000000001E-9</c:v>
                </c:pt>
                <c:pt idx="370">
                  <c:v>6.7260999999999998E-9</c:v>
                </c:pt>
                <c:pt idx="371">
                  <c:v>6.8321E-9</c:v>
                </c:pt>
                <c:pt idx="372">
                  <c:v>6.7791000000000003E-9</c:v>
                </c:pt>
                <c:pt idx="373">
                  <c:v>6.7923999999999998E-9</c:v>
                </c:pt>
                <c:pt idx="374">
                  <c:v>6.8675000000000001E-9</c:v>
                </c:pt>
                <c:pt idx="375">
                  <c:v>6.7791000000000003E-9</c:v>
                </c:pt>
                <c:pt idx="376">
                  <c:v>6.8100000000000003E-9</c:v>
                </c:pt>
                <c:pt idx="377">
                  <c:v>6.7659000000000004E-9</c:v>
                </c:pt>
                <c:pt idx="378">
                  <c:v>6.8541999999999998E-9</c:v>
                </c:pt>
                <c:pt idx="379">
                  <c:v>6.7923999999999998E-9</c:v>
                </c:pt>
                <c:pt idx="380">
                  <c:v>6.8055999999999997E-9</c:v>
                </c:pt>
                <c:pt idx="381">
                  <c:v>6.7217000000000001E-9</c:v>
                </c:pt>
                <c:pt idx="382">
                  <c:v>6.8012E-9</c:v>
                </c:pt>
                <c:pt idx="383">
                  <c:v>6.8409999999999998E-9</c:v>
                </c:pt>
                <c:pt idx="384">
                  <c:v>6.7482000000000003E-9</c:v>
                </c:pt>
                <c:pt idx="385">
                  <c:v>6.8100000000000003E-9</c:v>
                </c:pt>
                <c:pt idx="386">
                  <c:v>6.7746999999999998E-9</c:v>
                </c:pt>
                <c:pt idx="387">
                  <c:v>6.8189000000000001E-9</c:v>
                </c:pt>
                <c:pt idx="388">
                  <c:v>6.8012E-9</c:v>
                </c:pt>
                <c:pt idx="389">
                  <c:v>6.8145000000000004E-9</c:v>
                </c:pt>
                <c:pt idx="390">
                  <c:v>6.7526E-9</c:v>
                </c:pt>
                <c:pt idx="391">
                  <c:v>6.7835E-9</c:v>
                </c:pt>
                <c:pt idx="392">
                  <c:v>6.8012E-9</c:v>
                </c:pt>
                <c:pt idx="393">
                  <c:v>6.8232999999999998E-9</c:v>
                </c:pt>
                <c:pt idx="394">
                  <c:v>6.8012E-9</c:v>
                </c:pt>
                <c:pt idx="395">
                  <c:v>6.7968000000000004E-9</c:v>
                </c:pt>
                <c:pt idx="396">
                  <c:v>6.8055999999999997E-9</c:v>
                </c:pt>
                <c:pt idx="397">
                  <c:v>6.8145000000000004E-9</c:v>
                </c:pt>
                <c:pt idx="398">
                  <c:v>6.8012E-9</c:v>
                </c:pt>
                <c:pt idx="399">
                  <c:v>6.7968000000000004E-9</c:v>
                </c:pt>
                <c:pt idx="400">
                  <c:v>6.7659000000000004E-9</c:v>
                </c:pt>
                <c:pt idx="401">
                  <c:v>6.7880000000000001E-9</c:v>
                </c:pt>
                <c:pt idx="402">
                  <c:v>6.8409999999999998E-9</c:v>
                </c:pt>
                <c:pt idx="403">
                  <c:v>6.8100000000000003E-9</c:v>
                </c:pt>
                <c:pt idx="404">
                  <c:v>6.8145000000000004E-9</c:v>
                </c:pt>
                <c:pt idx="405">
                  <c:v>6.7791000000000003E-9</c:v>
                </c:pt>
                <c:pt idx="406">
                  <c:v>6.7482000000000003E-9</c:v>
                </c:pt>
                <c:pt idx="407">
                  <c:v>6.7569999999999997E-9</c:v>
                </c:pt>
                <c:pt idx="408">
                  <c:v>6.8541999999999998E-9</c:v>
                </c:pt>
                <c:pt idx="409">
                  <c:v>6.8895000000000002E-9</c:v>
                </c:pt>
                <c:pt idx="410">
                  <c:v>6.7703000000000001E-9</c:v>
                </c:pt>
                <c:pt idx="411">
                  <c:v>6.8850999999999997E-9</c:v>
                </c:pt>
                <c:pt idx="412">
                  <c:v>6.7880000000000001E-9</c:v>
                </c:pt>
                <c:pt idx="413">
                  <c:v>6.8100000000000003E-9</c:v>
                </c:pt>
                <c:pt idx="414">
                  <c:v>6.8189000000000001E-9</c:v>
                </c:pt>
                <c:pt idx="415">
                  <c:v>6.8277000000000003E-9</c:v>
                </c:pt>
                <c:pt idx="416">
                  <c:v>6.7968000000000004E-9</c:v>
                </c:pt>
                <c:pt idx="417">
                  <c:v>6.7923999999999998E-9</c:v>
                </c:pt>
                <c:pt idx="418">
                  <c:v>6.7614999999999999E-9</c:v>
                </c:pt>
                <c:pt idx="419">
                  <c:v>6.7791000000000003E-9</c:v>
                </c:pt>
                <c:pt idx="420">
                  <c:v>6.8232999999999998E-9</c:v>
                </c:pt>
                <c:pt idx="421">
                  <c:v>6.7880000000000001E-9</c:v>
                </c:pt>
                <c:pt idx="422">
                  <c:v>6.7614999999999999E-9</c:v>
                </c:pt>
                <c:pt idx="423">
                  <c:v>6.8100000000000003E-9</c:v>
                </c:pt>
                <c:pt idx="424">
                  <c:v>6.8850999999999997E-9</c:v>
                </c:pt>
                <c:pt idx="425">
                  <c:v>6.8232999999999998E-9</c:v>
                </c:pt>
                <c:pt idx="426">
                  <c:v>6.8277000000000003E-9</c:v>
                </c:pt>
                <c:pt idx="427">
                  <c:v>6.8055999999999997E-9</c:v>
                </c:pt>
                <c:pt idx="428">
                  <c:v>6.8100000000000003E-9</c:v>
                </c:pt>
                <c:pt idx="429">
                  <c:v>6.7659000000000004E-9</c:v>
                </c:pt>
                <c:pt idx="430">
                  <c:v>6.8454000000000004E-9</c:v>
                </c:pt>
                <c:pt idx="431">
                  <c:v>6.8940000000000004E-9</c:v>
                </c:pt>
                <c:pt idx="432">
                  <c:v>6.7791000000000003E-9</c:v>
                </c:pt>
                <c:pt idx="433">
                  <c:v>6.8189000000000001E-9</c:v>
                </c:pt>
                <c:pt idx="434">
                  <c:v>6.8189000000000001E-9</c:v>
                </c:pt>
                <c:pt idx="435">
                  <c:v>6.7880000000000001E-9</c:v>
                </c:pt>
                <c:pt idx="436">
                  <c:v>6.8498000000000001E-9</c:v>
                </c:pt>
                <c:pt idx="437">
                  <c:v>6.863E-9</c:v>
                </c:pt>
                <c:pt idx="438">
                  <c:v>6.8763000000000003E-9</c:v>
                </c:pt>
                <c:pt idx="439">
                  <c:v>6.8586000000000003E-9</c:v>
                </c:pt>
                <c:pt idx="440">
                  <c:v>6.8364999999999997E-9</c:v>
                </c:pt>
                <c:pt idx="441">
                  <c:v>6.8189000000000001E-9</c:v>
                </c:pt>
                <c:pt idx="442">
                  <c:v>6.863E-9</c:v>
                </c:pt>
                <c:pt idx="443">
                  <c:v>6.8364999999999997E-9</c:v>
                </c:pt>
                <c:pt idx="444">
                  <c:v>6.8055999999999997E-9</c:v>
                </c:pt>
                <c:pt idx="445">
                  <c:v>6.8100000000000003E-9</c:v>
                </c:pt>
                <c:pt idx="446">
                  <c:v>6.8454000000000004E-9</c:v>
                </c:pt>
                <c:pt idx="447">
                  <c:v>6.8454000000000004E-9</c:v>
                </c:pt>
                <c:pt idx="448">
                  <c:v>6.8586000000000003E-9</c:v>
                </c:pt>
                <c:pt idx="449">
                  <c:v>6.8454000000000004E-9</c:v>
                </c:pt>
                <c:pt idx="450">
                  <c:v>6.8850999999999997E-9</c:v>
                </c:pt>
                <c:pt idx="451">
                  <c:v>6.8189000000000001E-9</c:v>
                </c:pt>
                <c:pt idx="452">
                  <c:v>6.863E-9</c:v>
                </c:pt>
                <c:pt idx="453">
                  <c:v>6.8454000000000004E-9</c:v>
                </c:pt>
                <c:pt idx="454">
                  <c:v>6.8498000000000001E-9</c:v>
                </c:pt>
                <c:pt idx="455">
                  <c:v>6.7968000000000004E-9</c:v>
                </c:pt>
                <c:pt idx="456">
                  <c:v>6.8586000000000003E-9</c:v>
                </c:pt>
                <c:pt idx="457">
                  <c:v>6.8145000000000004E-9</c:v>
                </c:pt>
                <c:pt idx="458">
                  <c:v>6.8850999999999997E-9</c:v>
                </c:pt>
                <c:pt idx="459">
                  <c:v>6.8454000000000004E-9</c:v>
                </c:pt>
                <c:pt idx="460">
                  <c:v>6.9027999999999998E-9</c:v>
                </c:pt>
                <c:pt idx="461">
                  <c:v>6.8100000000000003E-9</c:v>
                </c:pt>
                <c:pt idx="462">
                  <c:v>6.9336999999999997E-9</c:v>
                </c:pt>
                <c:pt idx="463">
                  <c:v>6.8541999999999998E-9</c:v>
                </c:pt>
                <c:pt idx="464">
                  <c:v>6.8940000000000004E-9</c:v>
                </c:pt>
                <c:pt idx="465">
                  <c:v>6.9381000000000003E-9</c:v>
                </c:pt>
                <c:pt idx="466">
                  <c:v>6.8675000000000001E-9</c:v>
                </c:pt>
                <c:pt idx="467">
                  <c:v>6.8145000000000004E-9</c:v>
                </c:pt>
                <c:pt idx="468">
                  <c:v>6.8984000000000001E-9</c:v>
                </c:pt>
                <c:pt idx="469">
                  <c:v>6.8586000000000003E-9</c:v>
                </c:pt>
                <c:pt idx="470">
                  <c:v>6.9293E-9</c:v>
                </c:pt>
                <c:pt idx="471">
                  <c:v>6.8718999999999998E-9</c:v>
                </c:pt>
                <c:pt idx="472">
                  <c:v>6.9159999999999997E-9</c:v>
                </c:pt>
                <c:pt idx="473">
                  <c:v>6.8718999999999998E-9</c:v>
                </c:pt>
                <c:pt idx="474">
                  <c:v>6.863E-9</c:v>
                </c:pt>
                <c:pt idx="475">
                  <c:v>6.8984000000000001E-9</c:v>
                </c:pt>
                <c:pt idx="476">
                  <c:v>6.8895000000000002E-9</c:v>
                </c:pt>
                <c:pt idx="477">
                  <c:v>6.9468999999999997E-9</c:v>
                </c:pt>
                <c:pt idx="478">
                  <c:v>6.8277000000000003E-9</c:v>
                </c:pt>
                <c:pt idx="479">
                  <c:v>6.863E-9</c:v>
                </c:pt>
                <c:pt idx="480">
                  <c:v>6.8586000000000003E-9</c:v>
                </c:pt>
                <c:pt idx="481">
                  <c:v>6.8895000000000002E-9</c:v>
                </c:pt>
                <c:pt idx="482">
                  <c:v>6.8850999999999997E-9</c:v>
                </c:pt>
                <c:pt idx="483">
                  <c:v>6.8454000000000004E-9</c:v>
                </c:pt>
                <c:pt idx="484">
                  <c:v>6.8718999999999998E-9</c:v>
                </c:pt>
                <c:pt idx="485">
                  <c:v>6.9204000000000002E-9</c:v>
                </c:pt>
                <c:pt idx="486">
                  <c:v>6.863E-9</c:v>
                </c:pt>
                <c:pt idx="487">
                  <c:v>6.8940000000000004E-9</c:v>
                </c:pt>
                <c:pt idx="488">
                  <c:v>6.8984000000000001E-9</c:v>
                </c:pt>
                <c:pt idx="489">
                  <c:v>6.8409999999999998E-9</c:v>
                </c:pt>
                <c:pt idx="490">
                  <c:v>6.8541999999999998E-9</c:v>
                </c:pt>
                <c:pt idx="491">
                  <c:v>6.9690000000000002E-9</c:v>
                </c:pt>
                <c:pt idx="492">
                  <c:v>6.8718999999999998E-9</c:v>
                </c:pt>
                <c:pt idx="493">
                  <c:v>6.8277000000000003E-9</c:v>
                </c:pt>
                <c:pt idx="494">
                  <c:v>6.9072000000000003E-9</c:v>
                </c:pt>
                <c:pt idx="495">
                  <c:v>6.8850999999999997E-9</c:v>
                </c:pt>
                <c:pt idx="496">
                  <c:v>6.8189000000000001E-9</c:v>
                </c:pt>
                <c:pt idx="497">
                  <c:v>6.8586000000000003E-9</c:v>
                </c:pt>
                <c:pt idx="498">
                  <c:v>6.8277000000000003E-9</c:v>
                </c:pt>
                <c:pt idx="499">
                  <c:v>6.8850999999999997E-9</c:v>
                </c:pt>
                <c:pt idx="500">
                  <c:v>6.8807E-9</c:v>
                </c:pt>
                <c:pt idx="501">
                  <c:v>6.9249000000000004E-9</c:v>
                </c:pt>
                <c:pt idx="502">
                  <c:v>6.8763000000000003E-9</c:v>
                </c:pt>
                <c:pt idx="503">
                  <c:v>6.9468999999999997E-9</c:v>
                </c:pt>
                <c:pt idx="504">
                  <c:v>6.9425E-9</c:v>
                </c:pt>
                <c:pt idx="505">
                  <c:v>6.9027999999999998E-9</c:v>
                </c:pt>
                <c:pt idx="506">
                  <c:v>6.9072000000000003E-9</c:v>
                </c:pt>
                <c:pt idx="507">
                  <c:v>6.8586000000000003E-9</c:v>
                </c:pt>
                <c:pt idx="508">
                  <c:v>6.9116E-9</c:v>
                </c:pt>
                <c:pt idx="509">
                  <c:v>6.9293E-9</c:v>
                </c:pt>
                <c:pt idx="510">
                  <c:v>6.9204000000000002E-9</c:v>
                </c:pt>
                <c:pt idx="511">
                  <c:v>6.9822999999999998E-9</c:v>
                </c:pt>
                <c:pt idx="512">
                  <c:v>6.8984000000000001E-9</c:v>
                </c:pt>
                <c:pt idx="513">
                  <c:v>6.8675000000000001E-9</c:v>
                </c:pt>
                <c:pt idx="514">
                  <c:v>6.9425E-9</c:v>
                </c:pt>
                <c:pt idx="515">
                  <c:v>6.9468999999999997E-9</c:v>
                </c:pt>
                <c:pt idx="516">
                  <c:v>6.8895000000000002E-9</c:v>
                </c:pt>
                <c:pt idx="517">
                  <c:v>6.9116E-9</c:v>
                </c:pt>
                <c:pt idx="518">
                  <c:v>6.9468999999999997E-9</c:v>
                </c:pt>
                <c:pt idx="519">
                  <c:v>6.8850999999999997E-9</c:v>
                </c:pt>
                <c:pt idx="520">
                  <c:v>6.8675000000000001E-9</c:v>
                </c:pt>
                <c:pt idx="521">
                  <c:v>6.8940000000000004E-9</c:v>
                </c:pt>
                <c:pt idx="522">
                  <c:v>6.8718999999999998E-9</c:v>
                </c:pt>
                <c:pt idx="523">
                  <c:v>6.9159999999999997E-9</c:v>
                </c:pt>
                <c:pt idx="524">
                  <c:v>6.9425E-9</c:v>
                </c:pt>
                <c:pt idx="525">
                  <c:v>6.9159999999999997E-9</c:v>
                </c:pt>
                <c:pt idx="526">
                  <c:v>6.9336999999999997E-9</c:v>
                </c:pt>
                <c:pt idx="527">
                  <c:v>6.8321E-9</c:v>
                </c:pt>
                <c:pt idx="528">
                  <c:v>6.9159999999999997E-9</c:v>
                </c:pt>
                <c:pt idx="529">
                  <c:v>6.9116E-9</c:v>
                </c:pt>
                <c:pt idx="530">
                  <c:v>6.9293E-9</c:v>
                </c:pt>
                <c:pt idx="531">
                  <c:v>6.9027999999999998E-9</c:v>
                </c:pt>
                <c:pt idx="532">
                  <c:v>6.8940000000000004E-9</c:v>
                </c:pt>
                <c:pt idx="533">
                  <c:v>6.9027999999999998E-9</c:v>
                </c:pt>
                <c:pt idx="534">
                  <c:v>6.9468999999999997E-9</c:v>
                </c:pt>
                <c:pt idx="535">
                  <c:v>6.9779000000000001E-9</c:v>
                </c:pt>
                <c:pt idx="536">
                  <c:v>6.9867000000000003E-9</c:v>
                </c:pt>
                <c:pt idx="537">
                  <c:v>6.9249000000000004E-9</c:v>
                </c:pt>
                <c:pt idx="538">
                  <c:v>6.9293E-9</c:v>
                </c:pt>
                <c:pt idx="539">
                  <c:v>6.9779000000000001E-9</c:v>
                </c:pt>
                <c:pt idx="540">
                  <c:v>6.9159999999999997E-9</c:v>
                </c:pt>
                <c:pt idx="541">
                  <c:v>6.9645999999999997E-9</c:v>
                </c:pt>
                <c:pt idx="542">
                  <c:v>6.863E-9</c:v>
                </c:pt>
                <c:pt idx="543">
                  <c:v>6.9558000000000003E-9</c:v>
                </c:pt>
                <c:pt idx="544">
                  <c:v>6.9733999999999999E-9</c:v>
                </c:pt>
                <c:pt idx="545">
                  <c:v>6.8763000000000003E-9</c:v>
                </c:pt>
                <c:pt idx="546">
                  <c:v>6.8984000000000001E-9</c:v>
                </c:pt>
                <c:pt idx="547">
                  <c:v>6.9425E-9</c:v>
                </c:pt>
                <c:pt idx="548">
                  <c:v>6.9336999999999997E-9</c:v>
                </c:pt>
                <c:pt idx="549">
                  <c:v>6.9381000000000003E-9</c:v>
                </c:pt>
                <c:pt idx="550">
                  <c:v>6.9602E-9</c:v>
                </c:pt>
                <c:pt idx="551">
                  <c:v>6.9733999999999999E-9</c:v>
                </c:pt>
                <c:pt idx="552">
                  <c:v>6.9293E-9</c:v>
                </c:pt>
                <c:pt idx="553">
                  <c:v>6.8984000000000001E-9</c:v>
                </c:pt>
                <c:pt idx="554">
                  <c:v>6.9381000000000003E-9</c:v>
                </c:pt>
                <c:pt idx="555">
                  <c:v>6.9645999999999997E-9</c:v>
                </c:pt>
                <c:pt idx="556">
                  <c:v>6.8984000000000001E-9</c:v>
                </c:pt>
                <c:pt idx="557">
                  <c:v>6.9645999999999997E-9</c:v>
                </c:pt>
                <c:pt idx="558">
                  <c:v>6.9999000000000002E-9</c:v>
                </c:pt>
                <c:pt idx="559">
                  <c:v>6.9293E-9</c:v>
                </c:pt>
                <c:pt idx="560">
                  <c:v>6.9468999999999997E-9</c:v>
                </c:pt>
                <c:pt idx="561">
                  <c:v>6.9867000000000003E-9</c:v>
                </c:pt>
                <c:pt idx="562">
                  <c:v>6.9468999999999997E-9</c:v>
                </c:pt>
                <c:pt idx="563">
                  <c:v>6.9249000000000004E-9</c:v>
                </c:pt>
                <c:pt idx="564">
                  <c:v>6.9381000000000003E-9</c:v>
                </c:pt>
                <c:pt idx="565">
                  <c:v>6.9954999999999997E-9</c:v>
                </c:pt>
                <c:pt idx="566">
                  <c:v>6.9468999999999997E-9</c:v>
                </c:pt>
                <c:pt idx="567">
                  <c:v>7.0131999999999997E-9</c:v>
                </c:pt>
                <c:pt idx="568">
                  <c:v>6.9293E-9</c:v>
                </c:pt>
                <c:pt idx="569">
                  <c:v>6.9602E-9</c:v>
                </c:pt>
                <c:pt idx="570">
                  <c:v>6.9072000000000003E-9</c:v>
                </c:pt>
                <c:pt idx="571">
                  <c:v>6.8984000000000001E-9</c:v>
                </c:pt>
                <c:pt idx="572">
                  <c:v>6.9336999999999997E-9</c:v>
                </c:pt>
                <c:pt idx="573">
                  <c:v>6.9558000000000003E-9</c:v>
                </c:pt>
                <c:pt idx="574">
                  <c:v>6.9425E-9</c:v>
                </c:pt>
                <c:pt idx="575">
                  <c:v>6.9867000000000003E-9</c:v>
                </c:pt>
                <c:pt idx="576">
                  <c:v>6.9558000000000003E-9</c:v>
                </c:pt>
                <c:pt idx="577">
                  <c:v>6.9425E-9</c:v>
                </c:pt>
                <c:pt idx="578">
                  <c:v>6.9690000000000002E-9</c:v>
                </c:pt>
                <c:pt idx="579">
                  <c:v>6.9733999999999999E-9</c:v>
                </c:pt>
                <c:pt idx="580">
                  <c:v>6.9645999999999997E-9</c:v>
                </c:pt>
                <c:pt idx="581">
                  <c:v>6.9381000000000003E-9</c:v>
                </c:pt>
                <c:pt idx="582">
                  <c:v>6.9999000000000002E-9</c:v>
                </c:pt>
                <c:pt idx="583">
                  <c:v>6.9558000000000003E-9</c:v>
                </c:pt>
                <c:pt idx="584">
                  <c:v>7.0131999999999997E-9</c:v>
                </c:pt>
                <c:pt idx="585">
                  <c:v>6.9822999999999998E-9</c:v>
                </c:pt>
                <c:pt idx="586">
                  <c:v>6.9954999999999997E-9</c:v>
                </c:pt>
                <c:pt idx="587">
                  <c:v>6.9999000000000002E-9</c:v>
                </c:pt>
                <c:pt idx="588">
                  <c:v>6.9381000000000003E-9</c:v>
                </c:pt>
                <c:pt idx="589">
                  <c:v>7.0088E-9</c:v>
                </c:pt>
                <c:pt idx="590">
                  <c:v>6.9822999999999998E-9</c:v>
                </c:pt>
                <c:pt idx="591">
                  <c:v>7.0397E-9</c:v>
                </c:pt>
                <c:pt idx="592">
                  <c:v>6.9733999999999999E-9</c:v>
                </c:pt>
                <c:pt idx="593">
                  <c:v>6.9425E-9</c:v>
                </c:pt>
                <c:pt idx="594">
                  <c:v>6.9779000000000001E-9</c:v>
                </c:pt>
                <c:pt idx="595">
                  <c:v>6.9293E-9</c:v>
                </c:pt>
                <c:pt idx="596">
                  <c:v>6.9645999999999997E-9</c:v>
                </c:pt>
                <c:pt idx="597">
                  <c:v>6.9558000000000003E-9</c:v>
                </c:pt>
                <c:pt idx="598">
                  <c:v>7.0088E-9</c:v>
                </c:pt>
                <c:pt idx="599">
                  <c:v>7.0263999999999996E-9</c:v>
                </c:pt>
                <c:pt idx="600">
                  <c:v>6.9911E-9</c:v>
                </c:pt>
                <c:pt idx="601">
                  <c:v>6.9911E-9</c:v>
                </c:pt>
                <c:pt idx="602">
                  <c:v>6.9513999999999998E-9</c:v>
                </c:pt>
                <c:pt idx="603">
                  <c:v>7.0176000000000003E-9</c:v>
                </c:pt>
                <c:pt idx="604">
                  <c:v>6.9381000000000003E-9</c:v>
                </c:pt>
                <c:pt idx="605">
                  <c:v>6.9822999999999998E-9</c:v>
                </c:pt>
                <c:pt idx="606">
                  <c:v>6.9954999999999997E-9</c:v>
                </c:pt>
                <c:pt idx="607">
                  <c:v>6.9645999999999997E-9</c:v>
                </c:pt>
                <c:pt idx="608">
                  <c:v>6.9690000000000002E-9</c:v>
                </c:pt>
                <c:pt idx="609">
                  <c:v>6.9911E-9</c:v>
                </c:pt>
                <c:pt idx="610">
                  <c:v>6.9999000000000002E-9</c:v>
                </c:pt>
                <c:pt idx="611">
                  <c:v>7.0088E-9</c:v>
                </c:pt>
                <c:pt idx="612">
                  <c:v>6.9999000000000002E-9</c:v>
                </c:pt>
                <c:pt idx="613">
                  <c:v>7.0749999999999997E-9</c:v>
                </c:pt>
                <c:pt idx="614">
                  <c:v>6.9690000000000002E-9</c:v>
                </c:pt>
                <c:pt idx="615">
                  <c:v>6.9602E-9</c:v>
                </c:pt>
                <c:pt idx="616">
                  <c:v>6.9911E-9</c:v>
                </c:pt>
                <c:pt idx="617">
                  <c:v>7.0219999999999999E-9</c:v>
                </c:pt>
                <c:pt idx="618">
                  <c:v>7.0131999999999997E-9</c:v>
                </c:pt>
                <c:pt idx="619">
                  <c:v>7.0662000000000003E-9</c:v>
                </c:pt>
                <c:pt idx="620">
                  <c:v>7.0485000000000002E-9</c:v>
                </c:pt>
                <c:pt idx="621">
                  <c:v>6.9690000000000002E-9</c:v>
                </c:pt>
                <c:pt idx="622">
                  <c:v>7.0263999999999996E-9</c:v>
                </c:pt>
                <c:pt idx="623">
                  <c:v>6.9911E-9</c:v>
                </c:pt>
                <c:pt idx="624">
                  <c:v>6.9690000000000002E-9</c:v>
                </c:pt>
                <c:pt idx="625">
                  <c:v>6.9468999999999997E-9</c:v>
                </c:pt>
                <c:pt idx="626">
                  <c:v>6.9779000000000001E-9</c:v>
                </c:pt>
                <c:pt idx="627">
                  <c:v>6.9645999999999997E-9</c:v>
                </c:pt>
                <c:pt idx="628">
                  <c:v>6.9779000000000001E-9</c:v>
                </c:pt>
                <c:pt idx="629">
                  <c:v>6.9779000000000001E-9</c:v>
                </c:pt>
                <c:pt idx="630">
                  <c:v>6.9867000000000003E-9</c:v>
                </c:pt>
                <c:pt idx="631">
                  <c:v>7.0176000000000003E-9</c:v>
                </c:pt>
                <c:pt idx="632">
                  <c:v>7.0485000000000002E-9</c:v>
                </c:pt>
                <c:pt idx="633">
                  <c:v>7.0044000000000003E-9</c:v>
                </c:pt>
                <c:pt idx="634">
                  <c:v>7.0176000000000003E-9</c:v>
                </c:pt>
                <c:pt idx="635">
                  <c:v>7.0839000000000003E-9</c:v>
                </c:pt>
                <c:pt idx="636">
                  <c:v>7.0176000000000003E-9</c:v>
                </c:pt>
                <c:pt idx="637">
                  <c:v>6.9911E-9</c:v>
                </c:pt>
                <c:pt idx="638">
                  <c:v>6.9779000000000001E-9</c:v>
                </c:pt>
                <c:pt idx="639">
                  <c:v>7.0617999999999997E-9</c:v>
                </c:pt>
                <c:pt idx="640">
                  <c:v>7.0485000000000002E-9</c:v>
                </c:pt>
                <c:pt idx="641">
                  <c:v>7.0044000000000003E-9</c:v>
                </c:pt>
                <c:pt idx="642">
                  <c:v>7.0308999999999998E-9</c:v>
                </c:pt>
                <c:pt idx="643">
                  <c:v>7.0219999999999999E-9</c:v>
                </c:pt>
                <c:pt idx="644">
                  <c:v>7.0263999999999996E-9</c:v>
                </c:pt>
                <c:pt idx="645">
                  <c:v>7.0706E-9</c:v>
                </c:pt>
                <c:pt idx="646">
                  <c:v>6.9867000000000003E-9</c:v>
                </c:pt>
                <c:pt idx="647">
                  <c:v>7.0263999999999996E-9</c:v>
                </c:pt>
                <c:pt idx="648">
                  <c:v>7.0574000000000001E-9</c:v>
                </c:pt>
                <c:pt idx="649">
                  <c:v>7.0749999999999997E-9</c:v>
                </c:pt>
                <c:pt idx="650">
                  <c:v>7.0308999999999998E-9</c:v>
                </c:pt>
                <c:pt idx="651">
                  <c:v>7.0176000000000003E-9</c:v>
                </c:pt>
                <c:pt idx="652">
                  <c:v>7.0353000000000003E-9</c:v>
                </c:pt>
                <c:pt idx="653">
                  <c:v>6.9779000000000001E-9</c:v>
                </c:pt>
                <c:pt idx="654">
                  <c:v>7.0883E-9</c:v>
                </c:pt>
                <c:pt idx="655">
                  <c:v>7.0044000000000003E-9</c:v>
                </c:pt>
                <c:pt idx="656">
                  <c:v>7.0883E-9</c:v>
                </c:pt>
                <c:pt idx="657">
                  <c:v>7.0219999999999999E-9</c:v>
                </c:pt>
                <c:pt idx="658">
                  <c:v>7.0308999999999998E-9</c:v>
                </c:pt>
                <c:pt idx="659">
                  <c:v>7.0485000000000002E-9</c:v>
                </c:pt>
                <c:pt idx="660">
                  <c:v>7.0440999999999997E-9</c:v>
                </c:pt>
                <c:pt idx="661">
                  <c:v>7.0397E-9</c:v>
                </c:pt>
                <c:pt idx="662">
                  <c:v>6.9999000000000002E-9</c:v>
                </c:pt>
                <c:pt idx="663">
                  <c:v>7.0574000000000001E-9</c:v>
                </c:pt>
                <c:pt idx="664">
                  <c:v>6.9779000000000001E-9</c:v>
                </c:pt>
                <c:pt idx="665">
                  <c:v>7.0706E-9</c:v>
                </c:pt>
                <c:pt idx="666">
                  <c:v>7.0397E-9</c:v>
                </c:pt>
                <c:pt idx="667">
                  <c:v>7.0883E-9</c:v>
                </c:pt>
                <c:pt idx="668">
                  <c:v>7.0263999999999996E-9</c:v>
                </c:pt>
                <c:pt idx="669">
                  <c:v>7.0308999999999998E-9</c:v>
                </c:pt>
                <c:pt idx="670">
                  <c:v>7.0839000000000003E-9</c:v>
                </c:pt>
                <c:pt idx="671">
                  <c:v>6.9954999999999997E-9</c:v>
                </c:pt>
                <c:pt idx="672">
                  <c:v>6.9822999999999998E-9</c:v>
                </c:pt>
                <c:pt idx="673">
                  <c:v>7.0263999999999996E-9</c:v>
                </c:pt>
                <c:pt idx="674">
                  <c:v>7.0440999999999997E-9</c:v>
                </c:pt>
                <c:pt idx="675">
                  <c:v>7.0353000000000003E-9</c:v>
                </c:pt>
                <c:pt idx="676">
                  <c:v>7.0485000000000002E-9</c:v>
                </c:pt>
                <c:pt idx="677">
                  <c:v>6.9911E-9</c:v>
                </c:pt>
                <c:pt idx="678">
                  <c:v>7.0794000000000002E-9</c:v>
                </c:pt>
                <c:pt idx="679">
                  <c:v>6.9867000000000003E-9</c:v>
                </c:pt>
                <c:pt idx="680">
                  <c:v>7.0088E-9</c:v>
                </c:pt>
                <c:pt idx="681">
                  <c:v>7.0397E-9</c:v>
                </c:pt>
                <c:pt idx="682">
                  <c:v>7.1235999999999997E-9</c:v>
                </c:pt>
                <c:pt idx="683">
                  <c:v>7.0088E-9</c:v>
                </c:pt>
                <c:pt idx="684">
                  <c:v>7.0528999999999999E-9</c:v>
                </c:pt>
                <c:pt idx="685">
                  <c:v>7.1323999999999999E-9</c:v>
                </c:pt>
                <c:pt idx="686">
                  <c:v>7.0574000000000001E-9</c:v>
                </c:pt>
                <c:pt idx="687">
                  <c:v>7.0574000000000001E-9</c:v>
                </c:pt>
                <c:pt idx="688">
                  <c:v>7.0749999999999997E-9</c:v>
                </c:pt>
                <c:pt idx="689">
                  <c:v>7.0528999999999999E-9</c:v>
                </c:pt>
                <c:pt idx="690">
                  <c:v>7.0971000000000002E-9</c:v>
                </c:pt>
                <c:pt idx="691">
                  <c:v>7.0176000000000003E-9</c:v>
                </c:pt>
                <c:pt idx="692">
                  <c:v>7.0706E-9</c:v>
                </c:pt>
                <c:pt idx="693">
                  <c:v>7.1323999999999999E-9</c:v>
                </c:pt>
                <c:pt idx="694">
                  <c:v>7.0308999999999998E-9</c:v>
                </c:pt>
                <c:pt idx="695">
                  <c:v>7.0440999999999997E-9</c:v>
                </c:pt>
                <c:pt idx="696">
                  <c:v>7.0485000000000002E-9</c:v>
                </c:pt>
                <c:pt idx="697">
                  <c:v>7.0485000000000002E-9</c:v>
                </c:pt>
                <c:pt idx="698">
                  <c:v>7.0706E-9</c:v>
                </c:pt>
                <c:pt idx="699">
                  <c:v>7.0749999999999997E-9</c:v>
                </c:pt>
                <c:pt idx="700">
                  <c:v>7.0353000000000003E-9</c:v>
                </c:pt>
                <c:pt idx="701">
                  <c:v>7.0131999999999997E-9</c:v>
                </c:pt>
                <c:pt idx="702">
                  <c:v>7.0749999999999997E-9</c:v>
                </c:pt>
                <c:pt idx="703">
                  <c:v>7.0662000000000003E-9</c:v>
                </c:pt>
                <c:pt idx="704">
                  <c:v>7.0662000000000003E-9</c:v>
                </c:pt>
                <c:pt idx="705">
                  <c:v>7.0706E-9</c:v>
                </c:pt>
                <c:pt idx="706">
                  <c:v>7.1058999999999996E-9</c:v>
                </c:pt>
                <c:pt idx="707">
                  <c:v>7.0617999999999997E-9</c:v>
                </c:pt>
                <c:pt idx="708">
                  <c:v>7.0926999999999997E-9</c:v>
                </c:pt>
                <c:pt idx="709">
                  <c:v>7.0926999999999997E-9</c:v>
                </c:pt>
                <c:pt idx="710">
                  <c:v>7.0353000000000003E-9</c:v>
                </c:pt>
                <c:pt idx="711">
                  <c:v>7.1058999999999996E-9</c:v>
                </c:pt>
                <c:pt idx="712">
                  <c:v>7.0485000000000002E-9</c:v>
                </c:pt>
                <c:pt idx="713">
                  <c:v>7.1014999999999999E-9</c:v>
                </c:pt>
                <c:pt idx="714">
                  <c:v>7.0528999999999999E-9</c:v>
                </c:pt>
                <c:pt idx="715">
                  <c:v>7.0749999999999997E-9</c:v>
                </c:pt>
                <c:pt idx="716">
                  <c:v>7.0485000000000002E-9</c:v>
                </c:pt>
                <c:pt idx="717">
                  <c:v>7.0706E-9</c:v>
                </c:pt>
                <c:pt idx="718">
                  <c:v>7.0617999999999997E-9</c:v>
                </c:pt>
                <c:pt idx="719">
                  <c:v>7.0617999999999997E-9</c:v>
                </c:pt>
                <c:pt idx="720">
                  <c:v>7.0883E-9</c:v>
                </c:pt>
                <c:pt idx="721">
                  <c:v>7.0971000000000002E-9</c:v>
                </c:pt>
                <c:pt idx="722">
                  <c:v>7.0617999999999997E-9</c:v>
                </c:pt>
                <c:pt idx="723">
                  <c:v>7.0839000000000003E-9</c:v>
                </c:pt>
                <c:pt idx="724">
                  <c:v>7.0617999999999997E-9</c:v>
                </c:pt>
                <c:pt idx="725">
                  <c:v>7.1235999999999997E-9</c:v>
                </c:pt>
                <c:pt idx="726">
                  <c:v>7.0528999999999999E-9</c:v>
                </c:pt>
                <c:pt idx="727">
                  <c:v>7.1148000000000003E-9</c:v>
                </c:pt>
                <c:pt idx="728">
                  <c:v>7.1987E-9</c:v>
                </c:pt>
                <c:pt idx="729">
                  <c:v>7.0794000000000002E-9</c:v>
                </c:pt>
                <c:pt idx="730">
                  <c:v>7.0749999999999997E-9</c:v>
                </c:pt>
                <c:pt idx="731">
                  <c:v>7.0883E-9</c:v>
                </c:pt>
                <c:pt idx="732">
                  <c:v>7.0883E-9</c:v>
                </c:pt>
                <c:pt idx="733">
                  <c:v>7.0971000000000002E-9</c:v>
                </c:pt>
                <c:pt idx="734">
                  <c:v>7.1323999999999999E-9</c:v>
                </c:pt>
                <c:pt idx="735">
                  <c:v>7.1323999999999999E-9</c:v>
                </c:pt>
                <c:pt idx="736">
                  <c:v>7.0794000000000002E-9</c:v>
                </c:pt>
                <c:pt idx="737">
                  <c:v>7.0926999999999997E-9</c:v>
                </c:pt>
                <c:pt idx="738">
                  <c:v>7.0706E-9</c:v>
                </c:pt>
                <c:pt idx="739">
                  <c:v>7.0749999999999997E-9</c:v>
                </c:pt>
                <c:pt idx="740">
                  <c:v>7.1369E-9</c:v>
                </c:pt>
                <c:pt idx="741">
                  <c:v>7.1280000000000002E-9</c:v>
                </c:pt>
                <c:pt idx="742">
                  <c:v>7.0617999999999997E-9</c:v>
                </c:pt>
                <c:pt idx="743">
                  <c:v>7.0749999999999997E-9</c:v>
                </c:pt>
                <c:pt idx="744">
                  <c:v>7.1192E-9</c:v>
                </c:pt>
                <c:pt idx="745">
                  <c:v>7.1235999999999997E-9</c:v>
                </c:pt>
                <c:pt idx="746">
                  <c:v>7.1148000000000003E-9</c:v>
                </c:pt>
                <c:pt idx="747">
                  <c:v>7.1280000000000002E-9</c:v>
                </c:pt>
                <c:pt idx="748">
                  <c:v>7.0617999999999997E-9</c:v>
                </c:pt>
                <c:pt idx="749">
                  <c:v>7.0971000000000002E-9</c:v>
                </c:pt>
                <c:pt idx="750">
                  <c:v>7.1014999999999999E-9</c:v>
                </c:pt>
                <c:pt idx="751">
                  <c:v>7.0617999999999997E-9</c:v>
                </c:pt>
                <c:pt idx="752">
                  <c:v>7.1369E-9</c:v>
                </c:pt>
                <c:pt idx="753">
                  <c:v>7.0617999999999997E-9</c:v>
                </c:pt>
                <c:pt idx="754">
                  <c:v>7.1103999999999998E-9</c:v>
                </c:pt>
                <c:pt idx="755">
                  <c:v>7.1280000000000002E-9</c:v>
                </c:pt>
                <c:pt idx="756">
                  <c:v>7.0926999999999997E-9</c:v>
                </c:pt>
                <c:pt idx="757">
                  <c:v>7.0662000000000003E-9</c:v>
                </c:pt>
                <c:pt idx="758">
                  <c:v>7.1500999999999999E-9</c:v>
                </c:pt>
                <c:pt idx="759">
                  <c:v>7.1192E-9</c:v>
                </c:pt>
                <c:pt idx="760">
                  <c:v>7.1766000000000002E-9</c:v>
                </c:pt>
                <c:pt idx="761">
                  <c:v>7.1103999999999998E-9</c:v>
                </c:pt>
                <c:pt idx="762">
                  <c:v>7.1103999999999998E-9</c:v>
                </c:pt>
                <c:pt idx="763">
                  <c:v>7.1235999999999997E-9</c:v>
                </c:pt>
                <c:pt idx="764">
                  <c:v>7.1721999999999997E-9</c:v>
                </c:pt>
                <c:pt idx="765">
                  <c:v>7.0794000000000002E-9</c:v>
                </c:pt>
                <c:pt idx="766">
                  <c:v>7.1544999999999996E-9</c:v>
                </c:pt>
                <c:pt idx="767">
                  <c:v>7.1323999999999999E-9</c:v>
                </c:pt>
                <c:pt idx="768">
                  <c:v>7.0749999999999997E-9</c:v>
                </c:pt>
                <c:pt idx="769">
                  <c:v>7.1412999999999997E-9</c:v>
                </c:pt>
                <c:pt idx="770">
                  <c:v>7.1943000000000003E-9</c:v>
                </c:pt>
                <c:pt idx="771">
                  <c:v>7.0794000000000002E-9</c:v>
                </c:pt>
                <c:pt idx="772">
                  <c:v>7.1235999999999997E-9</c:v>
                </c:pt>
                <c:pt idx="773">
                  <c:v>7.1544999999999996E-9</c:v>
                </c:pt>
                <c:pt idx="774">
                  <c:v>7.1192E-9</c:v>
                </c:pt>
                <c:pt idx="775">
                  <c:v>7.1192E-9</c:v>
                </c:pt>
                <c:pt idx="776">
                  <c:v>7.1634000000000003E-9</c:v>
                </c:pt>
                <c:pt idx="777">
                  <c:v>7.1369E-9</c:v>
                </c:pt>
                <c:pt idx="778">
                  <c:v>7.1457000000000003E-9</c:v>
                </c:pt>
                <c:pt idx="779">
                  <c:v>7.1369E-9</c:v>
                </c:pt>
                <c:pt idx="780">
                  <c:v>7.1544999999999996E-9</c:v>
                </c:pt>
                <c:pt idx="781">
                  <c:v>7.1678E-9</c:v>
                </c:pt>
                <c:pt idx="782">
                  <c:v>7.1457000000000003E-9</c:v>
                </c:pt>
                <c:pt idx="783">
                  <c:v>7.1369E-9</c:v>
                </c:pt>
                <c:pt idx="784">
                  <c:v>7.1457000000000003E-9</c:v>
                </c:pt>
                <c:pt idx="785">
                  <c:v>7.0839000000000003E-9</c:v>
                </c:pt>
                <c:pt idx="786">
                  <c:v>7.0971000000000002E-9</c:v>
                </c:pt>
                <c:pt idx="787">
                  <c:v>7.1103999999999998E-9</c:v>
                </c:pt>
                <c:pt idx="788">
                  <c:v>7.1987E-9</c:v>
                </c:pt>
                <c:pt idx="789">
                  <c:v>7.1457000000000003E-9</c:v>
                </c:pt>
                <c:pt idx="790">
                  <c:v>7.1369E-9</c:v>
                </c:pt>
                <c:pt idx="791">
                  <c:v>7.1589000000000002E-9</c:v>
                </c:pt>
                <c:pt idx="792">
                  <c:v>7.1898000000000001E-9</c:v>
                </c:pt>
                <c:pt idx="793">
                  <c:v>7.1678E-9</c:v>
                </c:pt>
                <c:pt idx="794">
                  <c:v>7.1544999999999996E-9</c:v>
                </c:pt>
                <c:pt idx="795">
                  <c:v>7.1235999999999997E-9</c:v>
                </c:pt>
                <c:pt idx="796">
                  <c:v>7.1103999999999998E-9</c:v>
                </c:pt>
                <c:pt idx="797">
                  <c:v>7.1192E-9</c:v>
                </c:pt>
                <c:pt idx="798">
                  <c:v>7.1634000000000003E-9</c:v>
                </c:pt>
                <c:pt idx="799">
                  <c:v>7.1412999999999997E-9</c:v>
                </c:pt>
                <c:pt idx="800">
                  <c:v>7.1457000000000003E-9</c:v>
                </c:pt>
                <c:pt idx="801">
                  <c:v>7.1500999999999999E-9</c:v>
                </c:pt>
                <c:pt idx="802">
                  <c:v>7.1809999999999999E-9</c:v>
                </c:pt>
                <c:pt idx="803">
                  <c:v>7.1235999999999997E-9</c:v>
                </c:pt>
                <c:pt idx="804">
                  <c:v>7.1721999999999997E-9</c:v>
                </c:pt>
                <c:pt idx="805">
                  <c:v>7.1987E-9</c:v>
                </c:pt>
                <c:pt idx="806">
                  <c:v>7.2473E-9</c:v>
                </c:pt>
                <c:pt idx="807">
                  <c:v>7.1634000000000003E-9</c:v>
                </c:pt>
                <c:pt idx="808">
                  <c:v>7.1103999999999998E-9</c:v>
                </c:pt>
                <c:pt idx="809">
                  <c:v>7.1678E-9</c:v>
                </c:pt>
                <c:pt idx="810">
                  <c:v>7.1323999999999999E-9</c:v>
                </c:pt>
                <c:pt idx="811">
                  <c:v>7.1634000000000003E-9</c:v>
                </c:pt>
                <c:pt idx="812">
                  <c:v>7.1721999999999997E-9</c:v>
                </c:pt>
                <c:pt idx="813">
                  <c:v>7.1235999999999997E-9</c:v>
                </c:pt>
                <c:pt idx="814">
                  <c:v>7.2030999999999997E-9</c:v>
                </c:pt>
                <c:pt idx="815">
                  <c:v>7.1634000000000003E-9</c:v>
                </c:pt>
                <c:pt idx="816">
                  <c:v>7.2118999999999999E-9</c:v>
                </c:pt>
                <c:pt idx="817">
                  <c:v>7.1148000000000003E-9</c:v>
                </c:pt>
                <c:pt idx="818">
                  <c:v>7.1898000000000001E-9</c:v>
                </c:pt>
                <c:pt idx="819">
                  <c:v>7.1943000000000003E-9</c:v>
                </c:pt>
                <c:pt idx="820">
                  <c:v>7.1809999999999999E-9</c:v>
                </c:pt>
                <c:pt idx="821">
                  <c:v>7.1103999999999998E-9</c:v>
                </c:pt>
                <c:pt idx="822">
                  <c:v>7.1634000000000003E-9</c:v>
                </c:pt>
                <c:pt idx="823">
                  <c:v>7.1766000000000002E-9</c:v>
                </c:pt>
                <c:pt idx="824">
                  <c:v>7.1544999999999996E-9</c:v>
                </c:pt>
                <c:pt idx="825">
                  <c:v>7.2118999999999999E-9</c:v>
                </c:pt>
                <c:pt idx="826">
                  <c:v>7.1898000000000001E-9</c:v>
                </c:pt>
                <c:pt idx="827">
                  <c:v>7.1500999999999999E-9</c:v>
                </c:pt>
                <c:pt idx="828">
                  <c:v>7.1544999999999996E-9</c:v>
                </c:pt>
                <c:pt idx="829">
                  <c:v>7.1103999999999998E-9</c:v>
                </c:pt>
                <c:pt idx="830">
                  <c:v>7.1809999999999999E-9</c:v>
                </c:pt>
                <c:pt idx="831">
                  <c:v>7.2384000000000002E-9</c:v>
                </c:pt>
                <c:pt idx="832">
                  <c:v>7.1544999999999996E-9</c:v>
                </c:pt>
                <c:pt idx="833">
                  <c:v>7.2075000000000002E-9</c:v>
                </c:pt>
                <c:pt idx="834">
                  <c:v>7.1634000000000003E-9</c:v>
                </c:pt>
                <c:pt idx="835">
                  <c:v>7.1943000000000003E-9</c:v>
                </c:pt>
                <c:pt idx="836">
                  <c:v>7.1634000000000003E-9</c:v>
                </c:pt>
                <c:pt idx="837">
                  <c:v>7.1678E-9</c:v>
                </c:pt>
                <c:pt idx="838">
                  <c:v>7.1192E-9</c:v>
                </c:pt>
                <c:pt idx="839">
                  <c:v>7.1898000000000001E-9</c:v>
                </c:pt>
                <c:pt idx="840">
                  <c:v>7.1853999999999996E-9</c:v>
                </c:pt>
                <c:pt idx="841">
                  <c:v>7.1943000000000003E-9</c:v>
                </c:pt>
                <c:pt idx="842">
                  <c:v>7.2339999999999996E-9</c:v>
                </c:pt>
                <c:pt idx="843">
                  <c:v>7.2207999999999997E-9</c:v>
                </c:pt>
                <c:pt idx="844">
                  <c:v>7.1412999999999997E-9</c:v>
                </c:pt>
                <c:pt idx="845">
                  <c:v>7.1809999999999999E-9</c:v>
                </c:pt>
                <c:pt idx="846">
                  <c:v>7.1987E-9</c:v>
                </c:pt>
                <c:pt idx="847">
                  <c:v>7.2339999999999996E-9</c:v>
                </c:pt>
                <c:pt idx="848">
                  <c:v>7.1898000000000001E-9</c:v>
                </c:pt>
                <c:pt idx="849">
                  <c:v>7.2384000000000002E-9</c:v>
                </c:pt>
                <c:pt idx="850">
                  <c:v>7.1634000000000003E-9</c:v>
                </c:pt>
                <c:pt idx="851">
                  <c:v>7.2207999999999997E-9</c:v>
                </c:pt>
                <c:pt idx="852">
                  <c:v>7.1766000000000002E-9</c:v>
                </c:pt>
                <c:pt idx="853">
                  <c:v>7.1809999999999999E-9</c:v>
                </c:pt>
                <c:pt idx="854">
                  <c:v>7.1943000000000003E-9</c:v>
                </c:pt>
                <c:pt idx="855">
                  <c:v>7.2252000000000002E-9</c:v>
                </c:pt>
                <c:pt idx="856">
                  <c:v>7.2030999999999997E-9</c:v>
                </c:pt>
                <c:pt idx="857">
                  <c:v>7.1943000000000003E-9</c:v>
                </c:pt>
                <c:pt idx="858">
                  <c:v>7.2473E-9</c:v>
                </c:pt>
                <c:pt idx="859">
                  <c:v>7.2252000000000002E-9</c:v>
                </c:pt>
                <c:pt idx="860">
                  <c:v>7.1853999999999996E-9</c:v>
                </c:pt>
                <c:pt idx="861">
                  <c:v>7.2030999999999997E-9</c:v>
                </c:pt>
                <c:pt idx="862">
                  <c:v>7.2339999999999996E-9</c:v>
                </c:pt>
                <c:pt idx="863">
                  <c:v>7.1853999999999996E-9</c:v>
                </c:pt>
                <c:pt idx="864">
                  <c:v>7.2252000000000002E-9</c:v>
                </c:pt>
                <c:pt idx="865">
                  <c:v>7.1853999999999996E-9</c:v>
                </c:pt>
                <c:pt idx="866">
                  <c:v>7.2075000000000002E-9</c:v>
                </c:pt>
                <c:pt idx="867">
                  <c:v>7.2473E-9</c:v>
                </c:pt>
                <c:pt idx="868">
                  <c:v>7.1544999999999996E-9</c:v>
                </c:pt>
                <c:pt idx="869">
                  <c:v>7.2738000000000003E-9</c:v>
                </c:pt>
                <c:pt idx="870">
                  <c:v>7.2427999999999998E-9</c:v>
                </c:pt>
                <c:pt idx="871">
                  <c:v>7.2825999999999996E-9</c:v>
                </c:pt>
                <c:pt idx="872">
                  <c:v>7.2163000000000004E-9</c:v>
                </c:pt>
                <c:pt idx="873">
                  <c:v>7.1634000000000003E-9</c:v>
                </c:pt>
                <c:pt idx="874">
                  <c:v>7.1898000000000001E-9</c:v>
                </c:pt>
                <c:pt idx="875">
                  <c:v>7.2163000000000004E-9</c:v>
                </c:pt>
                <c:pt idx="876">
                  <c:v>7.2339999999999996E-9</c:v>
                </c:pt>
                <c:pt idx="877">
                  <c:v>7.2516999999999997E-9</c:v>
                </c:pt>
                <c:pt idx="878">
                  <c:v>7.2118999999999999E-9</c:v>
                </c:pt>
                <c:pt idx="879">
                  <c:v>7.2339999999999996E-9</c:v>
                </c:pt>
                <c:pt idx="880">
                  <c:v>7.1853999999999996E-9</c:v>
                </c:pt>
                <c:pt idx="881">
                  <c:v>7.2075000000000002E-9</c:v>
                </c:pt>
                <c:pt idx="882">
                  <c:v>7.1809999999999999E-9</c:v>
                </c:pt>
                <c:pt idx="883">
                  <c:v>7.2163000000000004E-9</c:v>
                </c:pt>
                <c:pt idx="884">
                  <c:v>7.2207999999999997E-9</c:v>
                </c:pt>
                <c:pt idx="885">
                  <c:v>7.1457000000000003E-9</c:v>
                </c:pt>
                <c:pt idx="886">
                  <c:v>7.1634000000000003E-9</c:v>
                </c:pt>
                <c:pt idx="887">
                  <c:v>7.1943000000000003E-9</c:v>
                </c:pt>
                <c:pt idx="888">
                  <c:v>7.2782E-9</c:v>
                </c:pt>
                <c:pt idx="889">
                  <c:v>7.2252000000000002E-9</c:v>
                </c:pt>
                <c:pt idx="890">
                  <c:v>7.2295999999999999E-9</c:v>
                </c:pt>
                <c:pt idx="891">
                  <c:v>7.2473E-9</c:v>
                </c:pt>
                <c:pt idx="892">
                  <c:v>7.2693000000000001E-9</c:v>
                </c:pt>
                <c:pt idx="893">
                  <c:v>7.2561000000000002E-9</c:v>
                </c:pt>
                <c:pt idx="894">
                  <c:v>7.2030999999999997E-9</c:v>
                </c:pt>
                <c:pt idx="895">
                  <c:v>7.2252000000000002E-9</c:v>
                </c:pt>
                <c:pt idx="896">
                  <c:v>7.2782E-9</c:v>
                </c:pt>
                <c:pt idx="897">
                  <c:v>7.2295999999999999E-9</c:v>
                </c:pt>
                <c:pt idx="898">
                  <c:v>7.2252000000000002E-9</c:v>
                </c:pt>
                <c:pt idx="899">
                  <c:v>7.2384000000000002E-9</c:v>
                </c:pt>
                <c:pt idx="900">
                  <c:v>7.2030999999999997E-9</c:v>
                </c:pt>
                <c:pt idx="901">
                  <c:v>7.2030999999999997E-9</c:v>
                </c:pt>
                <c:pt idx="902">
                  <c:v>7.1943000000000003E-9</c:v>
                </c:pt>
                <c:pt idx="903">
                  <c:v>7.2561000000000002E-9</c:v>
                </c:pt>
                <c:pt idx="904">
                  <c:v>7.1987E-9</c:v>
                </c:pt>
                <c:pt idx="905">
                  <c:v>7.1943000000000003E-9</c:v>
                </c:pt>
                <c:pt idx="906">
                  <c:v>7.2295999999999999E-9</c:v>
                </c:pt>
                <c:pt idx="907">
                  <c:v>7.2252000000000002E-9</c:v>
                </c:pt>
                <c:pt idx="908">
                  <c:v>7.1943000000000003E-9</c:v>
                </c:pt>
                <c:pt idx="909">
                  <c:v>7.2693000000000001E-9</c:v>
                </c:pt>
                <c:pt idx="910">
                  <c:v>7.2648999999999996E-9</c:v>
                </c:pt>
                <c:pt idx="911">
                  <c:v>7.2693000000000001E-9</c:v>
                </c:pt>
                <c:pt idx="912">
                  <c:v>7.2604999999999999E-9</c:v>
                </c:pt>
                <c:pt idx="913">
                  <c:v>7.2561000000000002E-9</c:v>
                </c:pt>
                <c:pt idx="914">
                  <c:v>7.2163000000000004E-9</c:v>
                </c:pt>
                <c:pt idx="915">
                  <c:v>7.2825999999999996E-9</c:v>
                </c:pt>
                <c:pt idx="916">
                  <c:v>7.3134999999999996E-9</c:v>
                </c:pt>
                <c:pt idx="917">
                  <c:v>7.2339999999999996E-9</c:v>
                </c:pt>
                <c:pt idx="918">
                  <c:v>7.2738000000000003E-9</c:v>
                </c:pt>
                <c:pt idx="919">
                  <c:v>7.2384000000000002E-9</c:v>
                </c:pt>
                <c:pt idx="920">
                  <c:v>7.2913999999999999E-9</c:v>
                </c:pt>
                <c:pt idx="921">
                  <c:v>7.2604999999999999E-9</c:v>
                </c:pt>
                <c:pt idx="922">
                  <c:v>7.2118999999999999E-9</c:v>
                </c:pt>
                <c:pt idx="923">
                  <c:v>7.2738000000000003E-9</c:v>
                </c:pt>
                <c:pt idx="924">
                  <c:v>7.2295999999999999E-9</c:v>
                </c:pt>
                <c:pt idx="925">
                  <c:v>7.2604999999999999E-9</c:v>
                </c:pt>
                <c:pt idx="926">
                  <c:v>7.2561000000000002E-9</c:v>
                </c:pt>
                <c:pt idx="927">
                  <c:v>7.2604999999999999E-9</c:v>
                </c:pt>
                <c:pt idx="928">
                  <c:v>7.1943000000000003E-9</c:v>
                </c:pt>
                <c:pt idx="929">
                  <c:v>7.2693000000000001E-9</c:v>
                </c:pt>
                <c:pt idx="930">
                  <c:v>7.2207999999999997E-9</c:v>
                </c:pt>
                <c:pt idx="931">
                  <c:v>7.2693000000000001E-9</c:v>
                </c:pt>
                <c:pt idx="932">
                  <c:v>7.2693000000000001E-9</c:v>
                </c:pt>
                <c:pt idx="933">
                  <c:v>7.2561000000000002E-9</c:v>
                </c:pt>
                <c:pt idx="934">
                  <c:v>7.1853999999999996E-9</c:v>
                </c:pt>
                <c:pt idx="935">
                  <c:v>7.2516999999999997E-9</c:v>
                </c:pt>
                <c:pt idx="936">
                  <c:v>7.2384000000000002E-9</c:v>
                </c:pt>
                <c:pt idx="937">
                  <c:v>7.3090999999999999E-9</c:v>
                </c:pt>
                <c:pt idx="938">
                  <c:v>7.2604999999999999E-9</c:v>
                </c:pt>
                <c:pt idx="939">
                  <c:v>7.2825999999999996E-9</c:v>
                </c:pt>
                <c:pt idx="940">
                  <c:v>7.2870000000000002E-9</c:v>
                </c:pt>
                <c:pt idx="941">
                  <c:v>7.2738000000000003E-9</c:v>
                </c:pt>
                <c:pt idx="942">
                  <c:v>7.2738000000000003E-9</c:v>
                </c:pt>
                <c:pt idx="943">
                  <c:v>7.2782E-9</c:v>
                </c:pt>
                <c:pt idx="944">
                  <c:v>7.2648999999999996E-9</c:v>
                </c:pt>
                <c:pt idx="945">
                  <c:v>7.2693000000000001E-9</c:v>
                </c:pt>
                <c:pt idx="946">
                  <c:v>7.2516999999999997E-9</c:v>
                </c:pt>
                <c:pt idx="947">
                  <c:v>7.2738000000000003E-9</c:v>
                </c:pt>
                <c:pt idx="948">
                  <c:v>7.2207999999999997E-9</c:v>
                </c:pt>
                <c:pt idx="949">
                  <c:v>7.2913999999999999E-9</c:v>
                </c:pt>
                <c:pt idx="950">
                  <c:v>7.2384000000000002E-9</c:v>
                </c:pt>
                <c:pt idx="951">
                  <c:v>7.3444000000000004E-9</c:v>
                </c:pt>
                <c:pt idx="952">
                  <c:v>7.2738000000000003E-9</c:v>
                </c:pt>
                <c:pt idx="953">
                  <c:v>7.2693000000000001E-9</c:v>
                </c:pt>
                <c:pt idx="954">
                  <c:v>7.2693000000000001E-9</c:v>
                </c:pt>
                <c:pt idx="955">
                  <c:v>7.2516999999999997E-9</c:v>
                </c:pt>
                <c:pt idx="956">
                  <c:v>7.3134999999999996E-9</c:v>
                </c:pt>
                <c:pt idx="957">
                  <c:v>7.2958000000000004E-9</c:v>
                </c:pt>
                <c:pt idx="958">
                  <c:v>7.3488000000000001E-9</c:v>
                </c:pt>
                <c:pt idx="959">
                  <c:v>7.2958000000000004E-9</c:v>
                </c:pt>
                <c:pt idx="960">
                  <c:v>7.2516999999999997E-9</c:v>
                </c:pt>
                <c:pt idx="961">
                  <c:v>7.2295999999999999E-9</c:v>
                </c:pt>
                <c:pt idx="962">
                  <c:v>7.2604999999999999E-9</c:v>
                </c:pt>
                <c:pt idx="963">
                  <c:v>7.2384000000000002E-9</c:v>
                </c:pt>
                <c:pt idx="964">
                  <c:v>7.2870000000000002E-9</c:v>
                </c:pt>
                <c:pt idx="965">
                  <c:v>7.3620999999999996E-9</c:v>
                </c:pt>
                <c:pt idx="966">
                  <c:v>7.3576999999999999E-9</c:v>
                </c:pt>
                <c:pt idx="967">
                  <c:v>7.2384000000000002E-9</c:v>
                </c:pt>
                <c:pt idx="968">
                  <c:v>7.2825999999999996E-9</c:v>
                </c:pt>
                <c:pt idx="969">
                  <c:v>7.2384000000000002E-9</c:v>
                </c:pt>
                <c:pt idx="970">
                  <c:v>7.2516999999999997E-9</c:v>
                </c:pt>
                <c:pt idx="971">
                  <c:v>7.3444000000000004E-9</c:v>
                </c:pt>
                <c:pt idx="972">
                  <c:v>7.2648999999999996E-9</c:v>
                </c:pt>
                <c:pt idx="973">
                  <c:v>7.2958000000000004E-9</c:v>
                </c:pt>
                <c:pt idx="974">
                  <c:v>7.2782E-9</c:v>
                </c:pt>
                <c:pt idx="975">
                  <c:v>7.3134999999999996E-9</c:v>
                </c:pt>
                <c:pt idx="976">
                  <c:v>7.2693000000000001E-9</c:v>
                </c:pt>
                <c:pt idx="977">
                  <c:v>7.2913999999999999E-9</c:v>
                </c:pt>
                <c:pt idx="978">
                  <c:v>7.3753000000000004E-9</c:v>
                </c:pt>
                <c:pt idx="979">
                  <c:v>7.3488000000000001E-9</c:v>
                </c:pt>
                <c:pt idx="980">
                  <c:v>7.3179000000000001E-9</c:v>
                </c:pt>
                <c:pt idx="981">
                  <c:v>7.3311999999999997E-9</c:v>
                </c:pt>
                <c:pt idx="982">
                  <c:v>7.3311999999999997E-9</c:v>
                </c:pt>
                <c:pt idx="983">
                  <c:v>7.2958000000000004E-9</c:v>
                </c:pt>
                <c:pt idx="984">
                  <c:v>7.2738000000000003E-9</c:v>
                </c:pt>
                <c:pt idx="985">
                  <c:v>7.3002999999999997E-9</c:v>
                </c:pt>
                <c:pt idx="986">
                  <c:v>7.3708999999999998E-9</c:v>
                </c:pt>
                <c:pt idx="987">
                  <c:v>7.3090999999999999E-9</c:v>
                </c:pt>
                <c:pt idx="988">
                  <c:v>7.3090999999999999E-9</c:v>
                </c:pt>
                <c:pt idx="989">
                  <c:v>7.3047000000000002E-9</c:v>
                </c:pt>
                <c:pt idx="990">
                  <c:v>7.2295999999999999E-9</c:v>
                </c:pt>
                <c:pt idx="991">
                  <c:v>7.2339999999999996E-9</c:v>
                </c:pt>
                <c:pt idx="992">
                  <c:v>7.3047000000000002E-9</c:v>
                </c:pt>
                <c:pt idx="993">
                  <c:v>7.3753000000000004E-9</c:v>
                </c:pt>
                <c:pt idx="994">
                  <c:v>7.3002999999999997E-9</c:v>
                </c:pt>
                <c:pt idx="995">
                  <c:v>7.2870000000000002E-9</c:v>
                </c:pt>
                <c:pt idx="996">
                  <c:v>7.3222999999999998E-9</c:v>
                </c:pt>
                <c:pt idx="997">
                  <c:v>7.2427999999999998E-9</c:v>
                </c:pt>
                <c:pt idx="998">
                  <c:v>7.3665000000000002E-9</c:v>
                </c:pt>
                <c:pt idx="999">
                  <c:v>7.3222999999999998E-9</c:v>
                </c:pt>
                <c:pt idx="1000">
                  <c:v>7.3090999999999999E-9</c:v>
                </c:pt>
                <c:pt idx="1001">
                  <c:v>7.3356000000000002E-9</c:v>
                </c:pt>
                <c:pt idx="1002">
                  <c:v>7.3311999999999997E-9</c:v>
                </c:pt>
                <c:pt idx="1003">
                  <c:v>7.2648999999999996E-9</c:v>
                </c:pt>
                <c:pt idx="1004">
                  <c:v>7.3222999999999998E-9</c:v>
                </c:pt>
                <c:pt idx="1005">
                  <c:v>7.3356000000000002E-9</c:v>
                </c:pt>
                <c:pt idx="1006">
                  <c:v>7.3356000000000002E-9</c:v>
                </c:pt>
                <c:pt idx="1007">
                  <c:v>7.3488000000000001E-9</c:v>
                </c:pt>
                <c:pt idx="1008">
                  <c:v>7.3179000000000001E-9</c:v>
                </c:pt>
                <c:pt idx="1009">
                  <c:v>7.2958000000000004E-9</c:v>
                </c:pt>
                <c:pt idx="1010">
                  <c:v>7.3885999999999999E-9</c:v>
                </c:pt>
                <c:pt idx="1011">
                  <c:v>7.3134999999999996E-9</c:v>
                </c:pt>
                <c:pt idx="1012">
                  <c:v>7.3399999999999999E-9</c:v>
                </c:pt>
                <c:pt idx="1013">
                  <c:v>7.2958000000000004E-9</c:v>
                </c:pt>
                <c:pt idx="1014">
                  <c:v>7.3311999999999997E-9</c:v>
                </c:pt>
                <c:pt idx="1015">
                  <c:v>7.3356000000000002E-9</c:v>
                </c:pt>
                <c:pt idx="1016">
                  <c:v>7.3708999999999998E-9</c:v>
                </c:pt>
                <c:pt idx="1017">
                  <c:v>7.3444000000000004E-9</c:v>
                </c:pt>
                <c:pt idx="1018">
                  <c:v>7.3179000000000001E-9</c:v>
                </c:pt>
                <c:pt idx="1019">
                  <c:v>7.2958000000000004E-9</c:v>
                </c:pt>
                <c:pt idx="1020">
                  <c:v>7.3885999999999999E-9</c:v>
                </c:pt>
                <c:pt idx="1021">
                  <c:v>7.2913999999999999E-9</c:v>
                </c:pt>
                <c:pt idx="1022">
                  <c:v>7.3268E-9</c:v>
                </c:pt>
                <c:pt idx="1023">
                  <c:v>7.2958000000000004E-9</c:v>
                </c:pt>
                <c:pt idx="1024">
                  <c:v>7.3533000000000002E-9</c:v>
                </c:pt>
                <c:pt idx="1025">
                  <c:v>7.3620999999999996E-9</c:v>
                </c:pt>
                <c:pt idx="1026">
                  <c:v>7.3797999999999997E-9</c:v>
                </c:pt>
                <c:pt idx="1027">
                  <c:v>7.3444000000000004E-9</c:v>
                </c:pt>
                <c:pt idx="1028">
                  <c:v>7.2958000000000004E-9</c:v>
                </c:pt>
                <c:pt idx="1029">
                  <c:v>7.3708999999999998E-9</c:v>
                </c:pt>
                <c:pt idx="1030">
                  <c:v>7.3533000000000002E-9</c:v>
                </c:pt>
                <c:pt idx="1031">
                  <c:v>7.3533000000000002E-9</c:v>
                </c:pt>
                <c:pt idx="1032">
                  <c:v>7.3576999999999999E-9</c:v>
                </c:pt>
                <c:pt idx="1033">
                  <c:v>7.3488000000000001E-9</c:v>
                </c:pt>
                <c:pt idx="1034">
                  <c:v>7.3222999999999998E-9</c:v>
                </c:pt>
                <c:pt idx="1035">
                  <c:v>7.3620999999999996E-9</c:v>
                </c:pt>
                <c:pt idx="1036">
                  <c:v>7.3488000000000001E-9</c:v>
                </c:pt>
                <c:pt idx="1037">
                  <c:v>7.3222999999999998E-9</c:v>
                </c:pt>
                <c:pt idx="1038">
                  <c:v>7.3268E-9</c:v>
                </c:pt>
                <c:pt idx="1039">
                  <c:v>7.4017999999999998E-9</c:v>
                </c:pt>
                <c:pt idx="1040">
                  <c:v>7.4017999999999998E-9</c:v>
                </c:pt>
                <c:pt idx="1041">
                  <c:v>7.3576999999999999E-9</c:v>
                </c:pt>
                <c:pt idx="1042">
                  <c:v>7.3842000000000002E-9</c:v>
                </c:pt>
                <c:pt idx="1043">
                  <c:v>7.3090999999999999E-9</c:v>
                </c:pt>
                <c:pt idx="1044">
                  <c:v>7.3356000000000002E-9</c:v>
                </c:pt>
                <c:pt idx="1045">
                  <c:v>7.3797999999999997E-9</c:v>
                </c:pt>
                <c:pt idx="1046">
                  <c:v>7.3708999999999998E-9</c:v>
                </c:pt>
                <c:pt idx="1047">
                  <c:v>7.3576999999999999E-9</c:v>
                </c:pt>
                <c:pt idx="1048">
                  <c:v>7.3708999999999998E-9</c:v>
                </c:pt>
                <c:pt idx="1049">
                  <c:v>7.3620999999999996E-9</c:v>
                </c:pt>
                <c:pt idx="1050">
                  <c:v>7.3753000000000004E-9</c:v>
                </c:pt>
                <c:pt idx="1051">
                  <c:v>7.3533000000000002E-9</c:v>
                </c:pt>
                <c:pt idx="1052">
                  <c:v>7.3576999999999999E-9</c:v>
                </c:pt>
                <c:pt idx="1053">
                  <c:v>7.3268E-9</c:v>
                </c:pt>
                <c:pt idx="1054">
                  <c:v>7.3753000000000004E-9</c:v>
                </c:pt>
                <c:pt idx="1055">
                  <c:v>7.3356000000000002E-9</c:v>
                </c:pt>
                <c:pt idx="1056">
                  <c:v>7.3488000000000001E-9</c:v>
                </c:pt>
                <c:pt idx="1057">
                  <c:v>7.3974000000000001E-9</c:v>
                </c:pt>
                <c:pt idx="1058">
                  <c:v>7.3576999999999999E-9</c:v>
                </c:pt>
                <c:pt idx="1059">
                  <c:v>7.3708999999999998E-9</c:v>
                </c:pt>
                <c:pt idx="1060">
                  <c:v>7.3444000000000004E-9</c:v>
                </c:pt>
                <c:pt idx="1061">
                  <c:v>7.3620999999999996E-9</c:v>
                </c:pt>
                <c:pt idx="1062">
                  <c:v>7.3708999999999998E-9</c:v>
                </c:pt>
                <c:pt idx="1063">
                  <c:v>7.3488000000000001E-9</c:v>
                </c:pt>
                <c:pt idx="1064">
                  <c:v>7.3268E-9</c:v>
                </c:pt>
                <c:pt idx="1065">
                  <c:v>7.3444000000000004E-9</c:v>
                </c:pt>
                <c:pt idx="1066">
                  <c:v>7.3576999999999999E-9</c:v>
                </c:pt>
                <c:pt idx="1067">
                  <c:v>7.3488000000000001E-9</c:v>
                </c:pt>
                <c:pt idx="1068">
                  <c:v>7.3665000000000002E-9</c:v>
                </c:pt>
                <c:pt idx="1069">
                  <c:v>7.4017999999999998E-9</c:v>
                </c:pt>
                <c:pt idx="1070">
                  <c:v>7.3488000000000001E-9</c:v>
                </c:pt>
                <c:pt idx="1071">
                  <c:v>7.3842000000000002E-9</c:v>
                </c:pt>
                <c:pt idx="1072">
                  <c:v>7.4063E-9</c:v>
                </c:pt>
                <c:pt idx="1073">
                  <c:v>7.3797999999999997E-9</c:v>
                </c:pt>
                <c:pt idx="1074">
                  <c:v>7.4326999999999998E-9</c:v>
                </c:pt>
                <c:pt idx="1075">
                  <c:v>7.3753000000000004E-9</c:v>
                </c:pt>
                <c:pt idx="1076">
                  <c:v>7.3533000000000002E-9</c:v>
                </c:pt>
                <c:pt idx="1077">
                  <c:v>7.3929999999999996E-9</c:v>
                </c:pt>
                <c:pt idx="1078">
                  <c:v>7.4017999999999998E-9</c:v>
                </c:pt>
                <c:pt idx="1079">
                  <c:v>7.3842000000000002E-9</c:v>
                </c:pt>
                <c:pt idx="1080">
                  <c:v>7.3708999999999998E-9</c:v>
                </c:pt>
                <c:pt idx="1081">
                  <c:v>7.3929999999999996E-9</c:v>
                </c:pt>
                <c:pt idx="1082">
                  <c:v>7.4239000000000004E-9</c:v>
                </c:pt>
                <c:pt idx="1083">
                  <c:v>7.3885999999999999E-9</c:v>
                </c:pt>
                <c:pt idx="1084">
                  <c:v>7.3444000000000004E-9</c:v>
                </c:pt>
                <c:pt idx="1085">
                  <c:v>7.3797999999999997E-9</c:v>
                </c:pt>
                <c:pt idx="1086">
                  <c:v>7.3753000000000004E-9</c:v>
                </c:pt>
                <c:pt idx="1087">
                  <c:v>7.3885999999999999E-9</c:v>
                </c:pt>
                <c:pt idx="1088">
                  <c:v>7.3929999999999996E-9</c:v>
                </c:pt>
                <c:pt idx="1089">
                  <c:v>7.3797999999999997E-9</c:v>
                </c:pt>
                <c:pt idx="1090">
                  <c:v>7.3620999999999996E-9</c:v>
                </c:pt>
                <c:pt idx="1091">
                  <c:v>7.4503999999999998E-9</c:v>
                </c:pt>
                <c:pt idx="1092">
                  <c:v>7.4106999999999996E-9</c:v>
                </c:pt>
                <c:pt idx="1093">
                  <c:v>7.4017999999999998E-9</c:v>
                </c:pt>
                <c:pt idx="1094">
                  <c:v>7.3533000000000002E-9</c:v>
                </c:pt>
                <c:pt idx="1095">
                  <c:v>7.3311999999999997E-9</c:v>
                </c:pt>
                <c:pt idx="1096">
                  <c:v>7.4768999999999993E-9</c:v>
                </c:pt>
                <c:pt idx="1097">
                  <c:v>7.3533000000000002E-9</c:v>
                </c:pt>
                <c:pt idx="1098">
                  <c:v>7.4239000000000004E-9</c:v>
                </c:pt>
                <c:pt idx="1099">
                  <c:v>7.4017999999999998E-9</c:v>
                </c:pt>
                <c:pt idx="1100">
                  <c:v>7.4371999999999999E-9</c:v>
                </c:pt>
                <c:pt idx="1101">
                  <c:v>7.3620999999999996E-9</c:v>
                </c:pt>
                <c:pt idx="1102">
                  <c:v>7.4063E-9</c:v>
                </c:pt>
                <c:pt idx="1103">
                  <c:v>7.4106999999999996E-9</c:v>
                </c:pt>
                <c:pt idx="1104">
                  <c:v>7.4151000000000002E-9</c:v>
                </c:pt>
                <c:pt idx="1105">
                  <c:v>7.4017999999999998E-9</c:v>
                </c:pt>
                <c:pt idx="1106">
                  <c:v>7.3929999999999996E-9</c:v>
                </c:pt>
                <c:pt idx="1107">
                  <c:v>7.4151000000000002E-9</c:v>
                </c:pt>
                <c:pt idx="1108">
                  <c:v>7.4151000000000002E-9</c:v>
                </c:pt>
                <c:pt idx="1109">
                  <c:v>7.4194999999999999E-9</c:v>
                </c:pt>
                <c:pt idx="1110">
                  <c:v>7.4326999999999998E-9</c:v>
                </c:pt>
                <c:pt idx="1111">
                  <c:v>7.4194999999999999E-9</c:v>
                </c:pt>
                <c:pt idx="1112">
                  <c:v>7.4151000000000002E-9</c:v>
                </c:pt>
                <c:pt idx="1113">
                  <c:v>7.4063E-9</c:v>
                </c:pt>
                <c:pt idx="1114">
                  <c:v>7.4151000000000002E-9</c:v>
                </c:pt>
                <c:pt idx="1115">
                  <c:v>7.4106999999999996E-9</c:v>
                </c:pt>
                <c:pt idx="1116">
                  <c:v>7.4106999999999996E-9</c:v>
                </c:pt>
                <c:pt idx="1117">
                  <c:v>7.3842000000000002E-9</c:v>
                </c:pt>
                <c:pt idx="1118">
                  <c:v>7.3842000000000002E-9</c:v>
                </c:pt>
                <c:pt idx="1119">
                  <c:v>7.4989999999999999E-9</c:v>
                </c:pt>
                <c:pt idx="1120">
                  <c:v>7.4460000000000001E-9</c:v>
                </c:pt>
                <c:pt idx="1121">
                  <c:v>7.4194999999999999E-9</c:v>
                </c:pt>
                <c:pt idx="1122">
                  <c:v>7.4239000000000004E-9</c:v>
                </c:pt>
                <c:pt idx="1123">
                  <c:v>7.3885999999999999E-9</c:v>
                </c:pt>
                <c:pt idx="1124">
                  <c:v>7.4680999999999999E-9</c:v>
                </c:pt>
                <c:pt idx="1125">
                  <c:v>7.4151000000000002E-9</c:v>
                </c:pt>
                <c:pt idx="1126">
                  <c:v>7.3708999999999998E-9</c:v>
                </c:pt>
                <c:pt idx="1127">
                  <c:v>7.4063E-9</c:v>
                </c:pt>
                <c:pt idx="1128">
                  <c:v>7.4326999999999998E-9</c:v>
                </c:pt>
                <c:pt idx="1129">
                  <c:v>7.4017999999999998E-9</c:v>
                </c:pt>
                <c:pt idx="1130">
                  <c:v>7.4415999999999996E-9</c:v>
                </c:pt>
                <c:pt idx="1131">
                  <c:v>7.4724999999999996E-9</c:v>
                </c:pt>
                <c:pt idx="1132">
                  <c:v>7.4813000000000006E-9</c:v>
                </c:pt>
                <c:pt idx="1133">
                  <c:v>7.4326999999999998E-9</c:v>
                </c:pt>
                <c:pt idx="1134">
                  <c:v>7.4902000000000005E-9</c:v>
                </c:pt>
                <c:pt idx="1135">
                  <c:v>7.4283000000000001E-9</c:v>
                </c:pt>
                <c:pt idx="1136">
                  <c:v>7.4592E-9</c:v>
                </c:pt>
                <c:pt idx="1137">
                  <c:v>7.5077999999999992E-9</c:v>
                </c:pt>
                <c:pt idx="1138">
                  <c:v>7.4503999999999998E-9</c:v>
                </c:pt>
                <c:pt idx="1139">
                  <c:v>7.4460000000000001E-9</c:v>
                </c:pt>
                <c:pt idx="1140">
                  <c:v>7.4017999999999998E-9</c:v>
                </c:pt>
                <c:pt idx="1141">
                  <c:v>7.4151000000000002E-9</c:v>
                </c:pt>
                <c:pt idx="1142">
                  <c:v>7.4106999999999996E-9</c:v>
                </c:pt>
                <c:pt idx="1143">
                  <c:v>7.4592E-9</c:v>
                </c:pt>
                <c:pt idx="1144">
                  <c:v>7.4724999999999996E-9</c:v>
                </c:pt>
                <c:pt idx="1145">
                  <c:v>7.4813000000000006E-9</c:v>
                </c:pt>
                <c:pt idx="1146">
                  <c:v>7.4857000000000003E-9</c:v>
                </c:pt>
                <c:pt idx="1147">
                  <c:v>7.4371999999999999E-9</c:v>
                </c:pt>
                <c:pt idx="1148">
                  <c:v>7.4548000000000004E-9</c:v>
                </c:pt>
                <c:pt idx="1149">
                  <c:v>7.4460000000000001E-9</c:v>
                </c:pt>
                <c:pt idx="1150">
                  <c:v>7.4592E-9</c:v>
                </c:pt>
                <c:pt idx="1151">
                  <c:v>7.4857000000000003E-9</c:v>
                </c:pt>
                <c:pt idx="1152">
                  <c:v>7.4857000000000003E-9</c:v>
                </c:pt>
                <c:pt idx="1153">
                  <c:v>7.3885999999999999E-9</c:v>
                </c:pt>
                <c:pt idx="1154">
                  <c:v>7.4415999999999996E-9</c:v>
                </c:pt>
                <c:pt idx="1155">
                  <c:v>7.4548000000000004E-9</c:v>
                </c:pt>
                <c:pt idx="1156">
                  <c:v>7.4151000000000002E-9</c:v>
                </c:pt>
                <c:pt idx="1157">
                  <c:v>7.4326999999999998E-9</c:v>
                </c:pt>
                <c:pt idx="1158">
                  <c:v>7.4194999999999999E-9</c:v>
                </c:pt>
                <c:pt idx="1159">
                  <c:v>7.4548000000000004E-9</c:v>
                </c:pt>
                <c:pt idx="1160">
                  <c:v>7.5167000000000007E-9</c:v>
                </c:pt>
                <c:pt idx="1161">
                  <c:v>7.4592E-9</c:v>
                </c:pt>
                <c:pt idx="1162">
                  <c:v>7.4857000000000003E-9</c:v>
                </c:pt>
                <c:pt idx="1163">
                  <c:v>7.4637000000000002E-9</c:v>
                </c:pt>
                <c:pt idx="1164">
                  <c:v>7.4724999999999996E-9</c:v>
                </c:pt>
                <c:pt idx="1165">
                  <c:v>7.4768999999999993E-9</c:v>
                </c:pt>
                <c:pt idx="1166">
                  <c:v>7.4592E-9</c:v>
                </c:pt>
                <c:pt idx="1167">
                  <c:v>7.4946000000000002E-9</c:v>
                </c:pt>
                <c:pt idx="1168">
                  <c:v>7.4946000000000002E-9</c:v>
                </c:pt>
                <c:pt idx="1169">
                  <c:v>7.4371999999999999E-9</c:v>
                </c:pt>
                <c:pt idx="1170">
                  <c:v>7.4902000000000005E-9</c:v>
                </c:pt>
                <c:pt idx="1171">
                  <c:v>7.4503999999999998E-9</c:v>
                </c:pt>
                <c:pt idx="1172">
                  <c:v>7.4592E-9</c:v>
                </c:pt>
                <c:pt idx="1173">
                  <c:v>7.4592E-9</c:v>
                </c:pt>
                <c:pt idx="1174">
                  <c:v>7.4283000000000001E-9</c:v>
                </c:pt>
                <c:pt idx="1175">
                  <c:v>7.4724999999999996E-9</c:v>
                </c:pt>
                <c:pt idx="1176">
                  <c:v>7.4724999999999996E-9</c:v>
                </c:pt>
                <c:pt idx="1177">
                  <c:v>7.4680999999999999E-9</c:v>
                </c:pt>
                <c:pt idx="1178">
                  <c:v>7.5167000000000007E-9</c:v>
                </c:pt>
                <c:pt idx="1179">
                  <c:v>7.4813000000000006E-9</c:v>
                </c:pt>
                <c:pt idx="1180">
                  <c:v>7.4371999999999999E-9</c:v>
                </c:pt>
                <c:pt idx="1181">
                  <c:v>7.4326999999999998E-9</c:v>
                </c:pt>
                <c:pt idx="1182">
                  <c:v>7.4548000000000004E-9</c:v>
                </c:pt>
                <c:pt idx="1183">
                  <c:v>7.4415999999999996E-9</c:v>
                </c:pt>
                <c:pt idx="1184">
                  <c:v>7.5077999999999992E-9</c:v>
                </c:pt>
                <c:pt idx="1185">
                  <c:v>7.4989999999999999E-9</c:v>
                </c:pt>
                <c:pt idx="1186">
                  <c:v>7.4902000000000005E-9</c:v>
                </c:pt>
                <c:pt idx="1187">
                  <c:v>7.4637000000000002E-9</c:v>
                </c:pt>
                <c:pt idx="1188">
                  <c:v>7.4503999999999998E-9</c:v>
                </c:pt>
                <c:pt idx="1189">
                  <c:v>7.4724999999999996E-9</c:v>
                </c:pt>
                <c:pt idx="1190">
                  <c:v>7.5167000000000007E-9</c:v>
                </c:pt>
                <c:pt idx="1191">
                  <c:v>7.4637000000000002E-9</c:v>
                </c:pt>
                <c:pt idx="1192">
                  <c:v>7.4989999999999999E-9</c:v>
                </c:pt>
                <c:pt idx="1193">
                  <c:v>7.4989999999999999E-9</c:v>
                </c:pt>
                <c:pt idx="1194">
                  <c:v>7.4724999999999996E-9</c:v>
                </c:pt>
                <c:pt idx="1195">
                  <c:v>7.4592E-9</c:v>
                </c:pt>
                <c:pt idx="1196">
                  <c:v>7.4902000000000005E-9</c:v>
                </c:pt>
                <c:pt idx="1197">
                  <c:v>7.4857000000000003E-9</c:v>
                </c:pt>
                <c:pt idx="1198">
                  <c:v>7.4680999999999999E-9</c:v>
                </c:pt>
                <c:pt idx="1199">
                  <c:v>7.5255000000000001E-9</c:v>
                </c:pt>
                <c:pt idx="1200">
                  <c:v>7.5298999999999998E-9</c:v>
                </c:pt>
                <c:pt idx="1201">
                  <c:v>7.5077999999999992E-9</c:v>
                </c:pt>
                <c:pt idx="1202">
                  <c:v>7.4989999999999999E-9</c:v>
                </c:pt>
                <c:pt idx="1203">
                  <c:v>7.4989999999999999E-9</c:v>
                </c:pt>
                <c:pt idx="1204">
                  <c:v>7.5607999999999998E-9</c:v>
                </c:pt>
                <c:pt idx="1205">
                  <c:v>7.5033999999999995E-9</c:v>
                </c:pt>
                <c:pt idx="1206">
                  <c:v>7.5298999999999998E-9</c:v>
                </c:pt>
                <c:pt idx="1207">
                  <c:v>7.4768999999999993E-9</c:v>
                </c:pt>
                <c:pt idx="1208">
                  <c:v>7.4724999999999996E-9</c:v>
                </c:pt>
                <c:pt idx="1209">
                  <c:v>7.4724999999999996E-9</c:v>
                </c:pt>
                <c:pt idx="1210">
                  <c:v>7.4813000000000006E-9</c:v>
                </c:pt>
                <c:pt idx="1211">
                  <c:v>7.4902000000000005E-9</c:v>
                </c:pt>
                <c:pt idx="1212">
                  <c:v>7.4902000000000005E-9</c:v>
                </c:pt>
                <c:pt idx="1213">
                  <c:v>7.4460000000000001E-9</c:v>
                </c:pt>
                <c:pt idx="1214">
                  <c:v>7.4680999999999999E-9</c:v>
                </c:pt>
                <c:pt idx="1215">
                  <c:v>7.5077999999999992E-9</c:v>
                </c:pt>
                <c:pt idx="1216">
                  <c:v>7.4724999999999996E-9</c:v>
                </c:pt>
                <c:pt idx="1217">
                  <c:v>7.5033999999999995E-9</c:v>
                </c:pt>
                <c:pt idx="1218">
                  <c:v>7.5298999999999998E-9</c:v>
                </c:pt>
                <c:pt idx="1219">
                  <c:v>7.5033999999999995E-9</c:v>
                </c:pt>
                <c:pt idx="1220">
                  <c:v>7.5476000000000007E-9</c:v>
                </c:pt>
                <c:pt idx="1221">
                  <c:v>7.5255000000000001E-9</c:v>
                </c:pt>
                <c:pt idx="1222">
                  <c:v>7.4680999999999999E-9</c:v>
                </c:pt>
                <c:pt idx="1223">
                  <c:v>7.4592E-9</c:v>
                </c:pt>
                <c:pt idx="1224">
                  <c:v>7.4946000000000002E-9</c:v>
                </c:pt>
                <c:pt idx="1225">
                  <c:v>7.5298999999999998E-9</c:v>
                </c:pt>
                <c:pt idx="1226">
                  <c:v>7.4548000000000004E-9</c:v>
                </c:pt>
                <c:pt idx="1227">
                  <c:v>7.4680999999999999E-9</c:v>
                </c:pt>
                <c:pt idx="1228">
                  <c:v>7.5255000000000001E-9</c:v>
                </c:pt>
                <c:pt idx="1229">
                  <c:v>7.5122000000000006E-9</c:v>
                </c:pt>
                <c:pt idx="1230">
                  <c:v>7.4946000000000002E-9</c:v>
                </c:pt>
                <c:pt idx="1231">
                  <c:v>7.5431999999999993E-9</c:v>
                </c:pt>
                <c:pt idx="1232">
                  <c:v>7.4902000000000005E-9</c:v>
                </c:pt>
                <c:pt idx="1233">
                  <c:v>7.6005999999999996E-9</c:v>
                </c:pt>
                <c:pt idx="1234">
                  <c:v>7.5476000000000007E-9</c:v>
                </c:pt>
                <c:pt idx="1235">
                  <c:v>7.5520000000000004E-9</c:v>
                </c:pt>
                <c:pt idx="1236">
                  <c:v>7.4813000000000006E-9</c:v>
                </c:pt>
                <c:pt idx="1237">
                  <c:v>7.5255000000000001E-9</c:v>
                </c:pt>
                <c:pt idx="1238">
                  <c:v>7.5476000000000007E-9</c:v>
                </c:pt>
                <c:pt idx="1239">
                  <c:v>7.5298999999999998E-9</c:v>
                </c:pt>
                <c:pt idx="1240">
                  <c:v>7.4946000000000002E-9</c:v>
                </c:pt>
                <c:pt idx="1241">
                  <c:v>7.5564000000000001E-9</c:v>
                </c:pt>
                <c:pt idx="1242">
                  <c:v>7.5520000000000004E-9</c:v>
                </c:pt>
                <c:pt idx="1243">
                  <c:v>7.5740999999999993E-9</c:v>
                </c:pt>
                <c:pt idx="1244">
                  <c:v>7.5740999999999993E-9</c:v>
                </c:pt>
                <c:pt idx="1245">
                  <c:v>7.5520000000000004E-9</c:v>
                </c:pt>
                <c:pt idx="1246">
                  <c:v>7.4946000000000002E-9</c:v>
                </c:pt>
                <c:pt idx="1247">
                  <c:v>7.5211000000000004E-9</c:v>
                </c:pt>
                <c:pt idx="1248">
                  <c:v>7.4680999999999999E-9</c:v>
                </c:pt>
                <c:pt idx="1249">
                  <c:v>7.4813000000000006E-9</c:v>
                </c:pt>
                <c:pt idx="1250">
                  <c:v>7.5298999999999998E-9</c:v>
                </c:pt>
                <c:pt idx="1251">
                  <c:v>7.5961999999999999E-9</c:v>
                </c:pt>
                <c:pt idx="1252">
                  <c:v>7.5298999999999998E-9</c:v>
                </c:pt>
                <c:pt idx="1253">
                  <c:v>7.5520000000000004E-9</c:v>
                </c:pt>
                <c:pt idx="1254">
                  <c:v>7.4946000000000002E-9</c:v>
                </c:pt>
                <c:pt idx="1255">
                  <c:v>7.5607999999999998E-9</c:v>
                </c:pt>
                <c:pt idx="1256">
                  <c:v>7.5476000000000007E-9</c:v>
                </c:pt>
                <c:pt idx="1257">
                  <c:v>7.5077999999999992E-9</c:v>
                </c:pt>
                <c:pt idx="1258">
                  <c:v>7.4637000000000002E-9</c:v>
                </c:pt>
                <c:pt idx="1259">
                  <c:v>7.5564000000000001E-9</c:v>
                </c:pt>
                <c:pt idx="1260">
                  <c:v>7.5033999999999995E-9</c:v>
                </c:pt>
                <c:pt idx="1261">
                  <c:v>7.6049999999999993E-9</c:v>
                </c:pt>
                <c:pt idx="1262">
                  <c:v>7.5651999999999995E-9</c:v>
                </c:pt>
                <c:pt idx="1263">
                  <c:v>7.6094000000000006E-9</c:v>
                </c:pt>
                <c:pt idx="1264">
                  <c:v>7.4989999999999999E-9</c:v>
                </c:pt>
                <c:pt idx="1265">
                  <c:v>7.5829000000000004E-9</c:v>
                </c:pt>
                <c:pt idx="1266">
                  <c:v>7.5564000000000001E-9</c:v>
                </c:pt>
                <c:pt idx="1267">
                  <c:v>7.5167000000000007E-9</c:v>
                </c:pt>
                <c:pt idx="1268">
                  <c:v>7.5829000000000004E-9</c:v>
                </c:pt>
                <c:pt idx="1269">
                  <c:v>7.5033999999999995E-9</c:v>
                </c:pt>
                <c:pt idx="1270">
                  <c:v>7.5431999999999993E-9</c:v>
                </c:pt>
                <c:pt idx="1271">
                  <c:v>7.5476000000000007E-9</c:v>
                </c:pt>
                <c:pt idx="1272">
                  <c:v>7.4902000000000005E-9</c:v>
                </c:pt>
                <c:pt idx="1273">
                  <c:v>7.5564000000000001E-9</c:v>
                </c:pt>
                <c:pt idx="1274">
                  <c:v>7.5916999999999997E-9</c:v>
                </c:pt>
                <c:pt idx="1275">
                  <c:v>7.5916999999999997E-9</c:v>
                </c:pt>
                <c:pt idx="1276">
                  <c:v>7.5696999999999996E-9</c:v>
                </c:pt>
                <c:pt idx="1277">
                  <c:v>7.5386999999999992E-9</c:v>
                </c:pt>
                <c:pt idx="1278">
                  <c:v>7.5785000000000007E-9</c:v>
                </c:pt>
                <c:pt idx="1279">
                  <c:v>7.5564000000000001E-9</c:v>
                </c:pt>
                <c:pt idx="1280">
                  <c:v>7.6492000000000004E-9</c:v>
                </c:pt>
                <c:pt idx="1281">
                  <c:v>7.5431999999999993E-9</c:v>
                </c:pt>
                <c:pt idx="1282">
                  <c:v>7.5564000000000001E-9</c:v>
                </c:pt>
                <c:pt idx="1283">
                  <c:v>7.5520000000000004E-9</c:v>
                </c:pt>
                <c:pt idx="1284">
                  <c:v>7.5255000000000001E-9</c:v>
                </c:pt>
                <c:pt idx="1285">
                  <c:v>7.5564000000000001E-9</c:v>
                </c:pt>
                <c:pt idx="1286">
                  <c:v>7.6094000000000006E-9</c:v>
                </c:pt>
                <c:pt idx="1287">
                  <c:v>7.5386999999999992E-9</c:v>
                </c:pt>
                <c:pt idx="1288">
                  <c:v>7.5740999999999993E-9</c:v>
                </c:pt>
                <c:pt idx="1289">
                  <c:v>7.5607999999999998E-9</c:v>
                </c:pt>
                <c:pt idx="1290">
                  <c:v>7.5829000000000004E-9</c:v>
                </c:pt>
                <c:pt idx="1291">
                  <c:v>7.6138000000000003E-9</c:v>
                </c:pt>
                <c:pt idx="1292">
                  <c:v>7.5564000000000001E-9</c:v>
                </c:pt>
                <c:pt idx="1293">
                  <c:v>7.5651999999999995E-9</c:v>
                </c:pt>
                <c:pt idx="1294">
                  <c:v>7.6049999999999993E-9</c:v>
                </c:pt>
                <c:pt idx="1295">
                  <c:v>7.5829000000000004E-9</c:v>
                </c:pt>
                <c:pt idx="1296">
                  <c:v>7.5873000000000001E-9</c:v>
                </c:pt>
                <c:pt idx="1297">
                  <c:v>7.6270999999999999E-9</c:v>
                </c:pt>
                <c:pt idx="1298">
                  <c:v>7.5916999999999997E-9</c:v>
                </c:pt>
                <c:pt idx="1299">
                  <c:v>7.5916999999999997E-9</c:v>
                </c:pt>
                <c:pt idx="1300">
                  <c:v>7.5122000000000006E-9</c:v>
                </c:pt>
                <c:pt idx="1301">
                  <c:v>7.6094000000000006E-9</c:v>
                </c:pt>
                <c:pt idx="1302">
                  <c:v>7.5564000000000001E-9</c:v>
                </c:pt>
                <c:pt idx="1303">
                  <c:v>7.5077999999999992E-9</c:v>
                </c:pt>
                <c:pt idx="1304">
                  <c:v>7.6314999999999995E-9</c:v>
                </c:pt>
                <c:pt idx="1305">
                  <c:v>7.6314999999999995E-9</c:v>
                </c:pt>
                <c:pt idx="1306">
                  <c:v>7.6314999999999995E-9</c:v>
                </c:pt>
                <c:pt idx="1307">
                  <c:v>7.5740999999999993E-9</c:v>
                </c:pt>
                <c:pt idx="1308">
                  <c:v>7.6270999999999999E-9</c:v>
                </c:pt>
                <c:pt idx="1309">
                  <c:v>7.5961999999999999E-9</c:v>
                </c:pt>
                <c:pt idx="1310">
                  <c:v>7.5431999999999993E-9</c:v>
                </c:pt>
                <c:pt idx="1311">
                  <c:v>7.6227000000000002E-9</c:v>
                </c:pt>
                <c:pt idx="1312">
                  <c:v>7.6536000000000001E-9</c:v>
                </c:pt>
                <c:pt idx="1313">
                  <c:v>7.5564000000000001E-9</c:v>
                </c:pt>
                <c:pt idx="1314">
                  <c:v>7.6227000000000002E-9</c:v>
                </c:pt>
                <c:pt idx="1315">
                  <c:v>7.5431999999999993E-9</c:v>
                </c:pt>
                <c:pt idx="1316">
                  <c:v>7.6314999999999995E-9</c:v>
                </c:pt>
                <c:pt idx="1317">
                  <c:v>7.5829000000000004E-9</c:v>
                </c:pt>
                <c:pt idx="1318">
                  <c:v>7.6358999999999992E-9</c:v>
                </c:pt>
                <c:pt idx="1319">
                  <c:v>7.6138000000000003E-9</c:v>
                </c:pt>
                <c:pt idx="1320">
                  <c:v>7.5520000000000004E-9</c:v>
                </c:pt>
                <c:pt idx="1321">
                  <c:v>7.5607999999999998E-9</c:v>
                </c:pt>
                <c:pt idx="1322">
                  <c:v>7.6536000000000001E-9</c:v>
                </c:pt>
                <c:pt idx="1323">
                  <c:v>7.6270999999999999E-9</c:v>
                </c:pt>
                <c:pt idx="1324">
                  <c:v>7.6667999999999992E-9</c:v>
                </c:pt>
                <c:pt idx="1325">
                  <c:v>7.6182E-9</c:v>
                </c:pt>
                <c:pt idx="1326">
                  <c:v>7.6270999999999999E-9</c:v>
                </c:pt>
                <c:pt idx="1327">
                  <c:v>7.6005999999999996E-9</c:v>
                </c:pt>
                <c:pt idx="1328">
                  <c:v>7.6182E-9</c:v>
                </c:pt>
                <c:pt idx="1329">
                  <c:v>7.6182E-9</c:v>
                </c:pt>
                <c:pt idx="1330">
                  <c:v>7.6005999999999996E-9</c:v>
                </c:pt>
                <c:pt idx="1331">
                  <c:v>7.6756000000000003E-9</c:v>
                </c:pt>
                <c:pt idx="1332">
                  <c:v>7.5961999999999999E-9</c:v>
                </c:pt>
                <c:pt idx="1333">
                  <c:v>7.6049999999999993E-9</c:v>
                </c:pt>
                <c:pt idx="1334">
                  <c:v>7.5873000000000001E-9</c:v>
                </c:pt>
                <c:pt idx="1335">
                  <c:v>7.5961999999999999E-9</c:v>
                </c:pt>
                <c:pt idx="1336">
                  <c:v>7.6049999999999993E-9</c:v>
                </c:pt>
                <c:pt idx="1337">
                  <c:v>7.6579999999999998E-9</c:v>
                </c:pt>
                <c:pt idx="1338">
                  <c:v>7.6932999999999995E-9</c:v>
                </c:pt>
                <c:pt idx="1339">
                  <c:v>7.6623999999999995E-9</c:v>
                </c:pt>
                <c:pt idx="1340">
                  <c:v>7.6270999999999999E-9</c:v>
                </c:pt>
                <c:pt idx="1341">
                  <c:v>7.6314999999999995E-9</c:v>
                </c:pt>
                <c:pt idx="1342">
                  <c:v>7.6447000000000003E-9</c:v>
                </c:pt>
                <c:pt idx="1343">
                  <c:v>7.6005999999999996E-9</c:v>
                </c:pt>
                <c:pt idx="1344">
                  <c:v>7.6536000000000001E-9</c:v>
                </c:pt>
                <c:pt idx="1345">
                  <c:v>7.6712000000000006E-9</c:v>
                </c:pt>
                <c:pt idx="1346">
                  <c:v>7.6888999999999998E-9</c:v>
                </c:pt>
                <c:pt idx="1347">
                  <c:v>7.5785000000000007E-9</c:v>
                </c:pt>
                <c:pt idx="1348">
                  <c:v>7.6182E-9</c:v>
                </c:pt>
                <c:pt idx="1349">
                  <c:v>7.6667999999999992E-9</c:v>
                </c:pt>
                <c:pt idx="1350">
                  <c:v>7.6492000000000004E-9</c:v>
                </c:pt>
                <c:pt idx="1351">
                  <c:v>7.6005999999999996E-9</c:v>
                </c:pt>
                <c:pt idx="1352">
                  <c:v>7.6270999999999999E-9</c:v>
                </c:pt>
                <c:pt idx="1353">
                  <c:v>7.5873000000000001E-9</c:v>
                </c:pt>
                <c:pt idx="1354">
                  <c:v>7.6536000000000001E-9</c:v>
                </c:pt>
                <c:pt idx="1355">
                  <c:v>7.6358999999999992E-9</c:v>
                </c:pt>
                <c:pt idx="1356">
                  <c:v>7.6888999999999998E-9</c:v>
                </c:pt>
                <c:pt idx="1357">
                  <c:v>7.5829000000000004E-9</c:v>
                </c:pt>
                <c:pt idx="1358">
                  <c:v>7.6049999999999993E-9</c:v>
                </c:pt>
                <c:pt idx="1359">
                  <c:v>7.6094000000000006E-9</c:v>
                </c:pt>
                <c:pt idx="1360">
                  <c:v>7.7066000000000007E-9</c:v>
                </c:pt>
                <c:pt idx="1361">
                  <c:v>7.5916999999999997E-9</c:v>
                </c:pt>
                <c:pt idx="1362">
                  <c:v>7.5916999999999997E-9</c:v>
                </c:pt>
                <c:pt idx="1363">
                  <c:v>7.6932999999999995E-9</c:v>
                </c:pt>
                <c:pt idx="1364">
                  <c:v>7.7110000000000004E-9</c:v>
                </c:pt>
                <c:pt idx="1365">
                  <c:v>7.6403000000000006E-9</c:v>
                </c:pt>
                <c:pt idx="1366">
                  <c:v>7.6756000000000003E-9</c:v>
                </c:pt>
                <c:pt idx="1367">
                  <c:v>7.6579999999999998E-9</c:v>
                </c:pt>
                <c:pt idx="1368">
                  <c:v>7.6667999999999992E-9</c:v>
                </c:pt>
                <c:pt idx="1369">
                  <c:v>7.7021000000000005E-9</c:v>
                </c:pt>
                <c:pt idx="1370">
                  <c:v>7.6801000000000004E-9</c:v>
                </c:pt>
                <c:pt idx="1371">
                  <c:v>7.6492000000000004E-9</c:v>
                </c:pt>
                <c:pt idx="1372">
                  <c:v>7.6801000000000004E-9</c:v>
                </c:pt>
                <c:pt idx="1373">
                  <c:v>7.6888999999999998E-9</c:v>
                </c:pt>
                <c:pt idx="1374">
                  <c:v>7.6579999999999998E-9</c:v>
                </c:pt>
                <c:pt idx="1375">
                  <c:v>7.6358999999999992E-9</c:v>
                </c:pt>
                <c:pt idx="1376">
                  <c:v>7.6314999999999995E-9</c:v>
                </c:pt>
                <c:pt idx="1377">
                  <c:v>7.6712000000000006E-9</c:v>
                </c:pt>
                <c:pt idx="1378">
                  <c:v>7.6138000000000003E-9</c:v>
                </c:pt>
                <c:pt idx="1379">
                  <c:v>7.7684000000000006E-9</c:v>
                </c:pt>
                <c:pt idx="1380">
                  <c:v>7.6712000000000006E-9</c:v>
                </c:pt>
                <c:pt idx="1381">
                  <c:v>7.6358999999999992E-9</c:v>
                </c:pt>
                <c:pt idx="1382">
                  <c:v>7.6447000000000003E-9</c:v>
                </c:pt>
                <c:pt idx="1383">
                  <c:v>7.6667999999999992E-9</c:v>
                </c:pt>
                <c:pt idx="1384">
                  <c:v>7.7110000000000004E-9</c:v>
                </c:pt>
                <c:pt idx="1385">
                  <c:v>7.6227000000000002E-9</c:v>
                </c:pt>
                <c:pt idx="1386">
                  <c:v>7.7154000000000001E-9</c:v>
                </c:pt>
                <c:pt idx="1387">
                  <c:v>7.6977000000000008E-9</c:v>
                </c:pt>
                <c:pt idx="1388">
                  <c:v>7.6845000000000001E-9</c:v>
                </c:pt>
                <c:pt idx="1389">
                  <c:v>7.6667999999999992E-9</c:v>
                </c:pt>
                <c:pt idx="1390">
                  <c:v>7.6447000000000003E-9</c:v>
                </c:pt>
                <c:pt idx="1391">
                  <c:v>7.7110000000000004E-9</c:v>
                </c:pt>
                <c:pt idx="1392">
                  <c:v>7.6756000000000003E-9</c:v>
                </c:pt>
                <c:pt idx="1393">
                  <c:v>7.6977000000000008E-9</c:v>
                </c:pt>
                <c:pt idx="1394">
                  <c:v>7.6845000000000001E-9</c:v>
                </c:pt>
                <c:pt idx="1395">
                  <c:v>7.6182E-9</c:v>
                </c:pt>
                <c:pt idx="1396">
                  <c:v>7.6801000000000004E-9</c:v>
                </c:pt>
                <c:pt idx="1397">
                  <c:v>7.6845000000000001E-9</c:v>
                </c:pt>
                <c:pt idx="1398">
                  <c:v>7.6536000000000001E-9</c:v>
                </c:pt>
                <c:pt idx="1399">
                  <c:v>7.6845000000000001E-9</c:v>
                </c:pt>
                <c:pt idx="1400">
                  <c:v>7.6932999999999995E-9</c:v>
                </c:pt>
                <c:pt idx="1401">
                  <c:v>7.7066000000000007E-9</c:v>
                </c:pt>
                <c:pt idx="1402">
                  <c:v>7.6888999999999998E-9</c:v>
                </c:pt>
                <c:pt idx="1403">
                  <c:v>7.6932999999999995E-9</c:v>
                </c:pt>
                <c:pt idx="1404">
                  <c:v>7.7110000000000004E-9</c:v>
                </c:pt>
                <c:pt idx="1405">
                  <c:v>7.6888999999999998E-9</c:v>
                </c:pt>
                <c:pt idx="1406">
                  <c:v>7.7197999999999997E-9</c:v>
                </c:pt>
                <c:pt idx="1407">
                  <c:v>7.6712000000000006E-9</c:v>
                </c:pt>
                <c:pt idx="1408">
                  <c:v>7.6888999999999998E-9</c:v>
                </c:pt>
                <c:pt idx="1409">
                  <c:v>7.7110000000000004E-9</c:v>
                </c:pt>
                <c:pt idx="1410">
                  <c:v>7.6888999999999998E-9</c:v>
                </c:pt>
                <c:pt idx="1411">
                  <c:v>7.6712000000000006E-9</c:v>
                </c:pt>
                <c:pt idx="1412">
                  <c:v>7.7066000000000007E-9</c:v>
                </c:pt>
                <c:pt idx="1413">
                  <c:v>7.7550999999999994E-9</c:v>
                </c:pt>
                <c:pt idx="1414">
                  <c:v>7.6801000000000004E-9</c:v>
                </c:pt>
                <c:pt idx="1415">
                  <c:v>7.6801000000000004E-9</c:v>
                </c:pt>
                <c:pt idx="1416">
                  <c:v>7.7241999999999994E-9</c:v>
                </c:pt>
                <c:pt idx="1417">
                  <c:v>7.7066000000000007E-9</c:v>
                </c:pt>
                <c:pt idx="1418">
                  <c:v>7.7066000000000007E-9</c:v>
                </c:pt>
                <c:pt idx="1419">
                  <c:v>7.6888999999999998E-9</c:v>
                </c:pt>
                <c:pt idx="1420">
                  <c:v>7.7066000000000007E-9</c:v>
                </c:pt>
                <c:pt idx="1421">
                  <c:v>7.6845000000000001E-9</c:v>
                </c:pt>
                <c:pt idx="1422">
                  <c:v>7.6977000000000008E-9</c:v>
                </c:pt>
                <c:pt idx="1423">
                  <c:v>7.6756000000000003E-9</c:v>
                </c:pt>
                <c:pt idx="1424">
                  <c:v>7.7197999999999997E-9</c:v>
                </c:pt>
                <c:pt idx="1425">
                  <c:v>7.7286000000000008E-9</c:v>
                </c:pt>
                <c:pt idx="1426">
                  <c:v>7.6667999999999992E-9</c:v>
                </c:pt>
                <c:pt idx="1427">
                  <c:v>7.6756000000000003E-9</c:v>
                </c:pt>
                <c:pt idx="1428">
                  <c:v>7.7110000000000004E-9</c:v>
                </c:pt>
                <c:pt idx="1429">
                  <c:v>7.6801000000000004E-9</c:v>
                </c:pt>
                <c:pt idx="1430">
                  <c:v>7.6623999999999995E-9</c:v>
                </c:pt>
                <c:pt idx="1431">
                  <c:v>7.6888999999999998E-9</c:v>
                </c:pt>
                <c:pt idx="1432">
                  <c:v>7.7684000000000006E-9</c:v>
                </c:pt>
                <c:pt idx="1433">
                  <c:v>7.7066000000000007E-9</c:v>
                </c:pt>
                <c:pt idx="1434">
                  <c:v>7.7506999999999997E-9</c:v>
                </c:pt>
                <c:pt idx="1435">
                  <c:v>7.7021000000000005E-9</c:v>
                </c:pt>
                <c:pt idx="1436">
                  <c:v>7.7948999999999992E-9</c:v>
                </c:pt>
                <c:pt idx="1437">
                  <c:v>7.7419000000000003E-9</c:v>
                </c:pt>
                <c:pt idx="1438">
                  <c:v>7.7154000000000001E-9</c:v>
                </c:pt>
                <c:pt idx="1439">
                  <c:v>7.7595999999999995E-9</c:v>
                </c:pt>
                <c:pt idx="1440">
                  <c:v>7.7110000000000004E-9</c:v>
                </c:pt>
                <c:pt idx="1441">
                  <c:v>7.7375000000000006E-9</c:v>
                </c:pt>
                <c:pt idx="1442">
                  <c:v>7.7772E-9</c:v>
                </c:pt>
                <c:pt idx="1443">
                  <c:v>7.7639999999999992E-9</c:v>
                </c:pt>
                <c:pt idx="1444">
                  <c:v>7.7154000000000001E-9</c:v>
                </c:pt>
                <c:pt idx="1445">
                  <c:v>7.7463E-9</c:v>
                </c:pt>
                <c:pt idx="1446">
                  <c:v>7.7772E-9</c:v>
                </c:pt>
                <c:pt idx="1447">
                  <c:v>7.7066000000000007E-9</c:v>
                </c:pt>
                <c:pt idx="1448">
                  <c:v>7.7550999999999994E-9</c:v>
                </c:pt>
                <c:pt idx="1449">
                  <c:v>7.7684000000000006E-9</c:v>
                </c:pt>
                <c:pt idx="1450">
                  <c:v>7.7375000000000006E-9</c:v>
                </c:pt>
                <c:pt idx="1451">
                  <c:v>7.6845000000000001E-9</c:v>
                </c:pt>
                <c:pt idx="1452">
                  <c:v>7.7154000000000001E-9</c:v>
                </c:pt>
                <c:pt idx="1453">
                  <c:v>7.7815999999999997E-9</c:v>
                </c:pt>
                <c:pt idx="1454">
                  <c:v>7.7241999999999994E-9</c:v>
                </c:pt>
                <c:pt idx="1455">
                  <c:v>7.7286000000000008E-9</c:v>
                </c:pt>
                <c:pt idx="1456">
                  <c:v>7.7684000000000006E-9</c:v>
                </c:pt>
                <c:pt idx="1457">
                  <c:v>7.7330999999999993E-9</c:v>
                </c:pt>
                <c:pt idx="1458">
                  <c:v>7.6888999999999998E-9</c:v>
                </c:pt>
                <c:pt idx="1459">
                  <c:v>7.7550999999999994E-9</c:v>
                </c:pt>
                <c:pt idx="1460">
                  <c:v>7.7639999999999992E-9</c:v>
                </c:pt>
                <c:pt idx="1461">
                  <c:v>7.7241999999999994E-9</c:v>
                </c:pt>
                <c:pt idx="1462">
                  <c:v>7.6932999999999995E-9</c:v>
                </c:pt>
                <c:pt idx="1463">
                  <c:v>7.6845000000000001E-9</c:v>
                </c:pt>
                <c:pt idx="1464">
                  <c:v>7.7684000000000006E-9</c:v>
                </c:pt>
                <c:pt idx="1465">
                  <c:v>7.7550999999999994E-9</c:v>
                </c:pt>
                <c:pt idx="1466">
                  <c:v>7.7639999999999992E-9</c:v>
                </c:pt>
                <c:pt idx="1467">
                  <c:v>7.7684000000000006E-9</c:v>
                </c:pt>
                <c:pt idx="1468">
                  <c:v>7.7110000000000004E-9</c:v>
                </c:pt>
                <c:pt idx="1469">
                  <c:v>7.6712000000000006E-9</c:v>
                </c:pt>
                <c:pt idx="1470">
                  <c:v>7.7154000000000001E-9</c:v>
                </c:pt>
                <c:pt idx="1471">
                  <c:v>7.7728000000000003E-9</c:v>
                </c:pt>
                <c:pt idx="1472">
                  <c:v>7.7815999999999997E-9</c:v>
                </c:pt>
                <c:pt idx="1473">
                  <c:v>7.7728000000000003E-9</c:v>
                </c:pt>
                <c:pt idx="1474">
                  <c:v>7.8257999999999992E-9</c:v>
                </c:pt>
                <c:pt idx="1475">
                  <c:v>7.7948999999999992E-9</c:v>
                </c:pt>
                <c:pt idx="1476">
                  <c:v>7.7241999999999994E-9</c:v>
                </c:pt>
                <c:pt idx="1477">
                  <c:v>7.8213999999999995E-9</c:v>
                </c:pt>
                <c:pt idx="1478">
                  <c:v>7.7639999999999992E-9</c:v>
                </c:pt>
                <c:pt idx="1479">
                  <c:v>7.8081E-9</c:v>
                </c:pt>
                <c:pt idx="1480">
                  <c:v>7.7375000000000006E-9</c:v>
                </c:pt>
                <c:pt idx="1481">
                  <c:v>7.7550999999999994E-9</c:v>
                </c:pt>
                <c:pt idx="1482">
                  <c:v>7.7154000000000001E-9</c:v>
                </c:pt>
                <c:pt idx="1483">
                  <c:v>7.7330999999999993E-9</c:v>
                </c:pt>
                <c:pt idx="1484">
                  <c:v>7.7286000000000008E-9</c:v>
                </c:pt>
                <c:pt idx="1485">
                  <c:v>7.7772E-9</c:v>
                </c:pt>
                <c:pt idx="1486">
                  <c:v>7.7241999999999994E-9</c:v>
                </c:pt>
                <c:pt idx="1487">
                  <c:v>7.8920000000000005E-9</c:v>
                </c:pt>
                <c:pt idx="1488">
                  <c:v>7.7860999999999998E-9</c:v>
                </c:pt>
                <c:pt idx="1489">
                  <c:v>7.8037000000000003E-9</c:v>
                </c:pt>
                <c:pt idx="1490">
                  <c:v>7.8257999999999992E-9</c:v>
                </c:pt>
                <c:pt idx="1491">
                  <c:v>7.7772E-9</c:v>
                </c:pt>
                <c:pt idx="1492">
                  <c:v>7.8126000000000001E-9</c:v>
                </c:pt>
                <c:pt idx="1493">
                  <c:v>7.8302000000000005E-9</c:v>
                </c:pt>
                <c:pt idx="1494">
                  <c:v>7.7463E-9</c:v>
                </c:pt>
                <c:pt idx="1495">
                  <c:v>7.7993000000000006E-9</c:v>
                </c:pt>
                <c:pt idx="1496">
                  <c:v>7.7728000000000003E-9</c:v>
                </c:pt>
                <c:pt idx="1497">
                  <c:v>7.7815999999999997E-9</c:v>
                </c:pt>
                <c:pt idx="1498">
                  <c:v>7.8831999999999994E-9</c:v>
                </c:pt>
                <c:pt idx="1499">
                  <c:v>7.8169999999999998E-9</c:v>
                </c:pt>
                <c:pt idx="1500">
                  <c:v>7.7815999999999997E-9</c:v>
                </c:pt>
                <c:pt idx="1501">
                  <c:v>7.7375000000000006E-9</c:v>
                </c:pt>
                <c:pt idx="1502">
                  <c:v>7.8302000000000005E-9</c:v>
                </c:pt>
                <c:pt idx="1503">
                  <c:v>7.8257999999999992E-9</c:v>
                </c:pt>
                <c:pt idx="1504">
                  <c:v>7.8656000000000006E-9</c:v>
                </c:pt>
                <c:pt idx="1505">
                  <c:v>7.7948999999999992E-9</c:v>
                </c:pt>
                <c:pt idx="1506">
                  <c:v>7.8126000000000001E-9</c:v>
                </c:pt>
                <c:pt idx="1507">
                  <c:v>7.7948999999999992E-9</c:v>
                </c:pt>
                <c:pt idx="1508">
                  <c:v>7.8920000000000005E-9</c:v>
                </c:pt>
                <c:pt idx="1509">
                  <c:v>7.7330999999999993E-9</c:v>
                </c:pt>
                <c:pt idx="1510">
                  <c:v>7.7684000000000006E-9</c:v>
                </c:pt>
                <c:pt idx="1511">
                  <c:v>7.8302000000000005E-9</c:v>
                </c:pt>
                <c:pt idx="1512">
                  <c:v>7.7506999999999997E-9</c:v>
                </c:pt>
                <c:pt idx="1513">
                  <c:v>7.8744E-9</c:v>
                </c:pt>
                <c:pt idx="1514">
                  <c:v>7.8831999999999994E-9</c:v>
                </c:pt>
                <c:pt idx="1515">
                  <c:v>7.8522999999999994E-9</c:v>
                </c:pt>
                <c:pt idx="1516">
                  <c:v>7.8081E-9</c:v>
                </c:pt>
                <c:pt idx="1517">
                  <c:v>7.7993000000000006E-9</c:v>
                </c:pt>
                <c:pt idx="1518">
                  <c:v>7.8831999999999994E-9</c:v>
                </c:pt>
                <c:pt idx="1519">
                  <c:v>7.8478999999999998E-9</c:v>
                </c:pt>
                <c:pt idx="1520">
                  <c:v>7.8522999999999994E-9</c:v>
                </c:pt>
                <c:pt idx="1521">
                  <c:v>7.8126000000000001E-9</c:v>
                </c:pt>
                <c:pt idx="1522">
                  <c:v>7.8522999999999994E-9</c:v>
                </c:pt>
                <c:pt idx="1523">
                  <c:v>7.8920000000000005E-9</c:v>
                </c:pt>
                <c:pt idx="1524">
                  <c:v>7.8744E-9</c:v>
                </c:pt>
                <c:pt idx="1525">
                  <c:v>7.8522999999999994E-9</c:v>
                </c:pt>
                <c:pt idx="1526">
                  <c:v>7.8435000000000001E-9</c:v>
                </c:pt>
                <c:pt idx="1527">
                  <c:v>7.8169999999999998E-9</c:v>
                </c:pt>
                <c:pt idx="1528">
                  <c:v>7.8965000000000006E-9</c:v>
                </c:pt>
                <c:pt idx="1529">
                  <c:v>7.8081E-9</c:v>
                </c:pt>
                <c:pt idx="1530">
                  <c:v>7.8081E-9</c:v>
                </c:pt>
                <c:pt idx="1531">
                  <c:v>7.7993000000000006E-9</c:v>
                </c:pt>
                <c:pt idx="1532">
                  <c:v>7.8257999999999992E-9</c:v>
                </c:pt>
                <c:pt idx="1533">
                  <c:v>7.8081E-9</c:v>
                </c:pt>
                <c:pt idx="1534">
                  <c:v>7.8081E-9</c:v>
                </c:pt>
                <c:pt idx="1535">
                  <c:v>7.8169999999999998E-9</c:v>
                </c:pt>
                <c:pt idx="1536">
                  <c:v>7.7860999999999998E-9</c:v>
                </c:pt>
                <c:pt idx="1537">
                  <c:v>7.8302000000000005E-9</c:v>
                </c:pt>
                <c:pt idx="1538">
                  <c:v>7.8876000000000008E-9</c:v>
                </c:pt>
                <c:pt idx="1539">
                  <c:v>7.8435000000000001E-9</c:v>
                </c:pt>
                <c:pt idx="1540">
                  <c:v>7.8346000000000002E-9</c:v>
                </c:pt>
                <c:pt idx="1541">
                  <c:v>7.7993000000000006E-9</c:v>
                </c:pt>
                <c:pt idx="1542">
                  <c:v>7.8700000000000003E-9</c:v>
                </c:pt>
                <c:pt idx="1543">
                  <c:v>7.8656000000000006E-9</c:v>
                </c:pt>
                <c:pt idx="1544">
                  <c:v>7.8831999999999994E-9</c:v>
                </c:pt>
                <c:pt idx="1545">
                  <c:v>7.8611000000000005E-9</c:v>
                </c:pt>
                <c:pt idx="1546">
                  <c:v>7.8081E-9</c:v>
                </c:pt>
                <c:pt idx="1547">
                  <c:v>7.8656000000000006E-9</c:v>
                </c:pt>
                <c:pt idx="1548">
                  <c:v>7.8522999999999994E-9</c:v>
                </c:pt>
                <c:pt idx="1549">
                  <c:v>7.8257999999999992E-9</c:v>
                </c:pt>
                <c:pt idx="1550">
                  <c:v>7.8611000000000005E-9</c:v>
                </c:pt>
                <c:pt idx="1551">
                  <c:v>7.9053E-9</c:v>
                </c:pt>
                <c:pt idx="1552">
                  <c:v>7.8787999999999997E-9</c:v>
                </c:pt>
                <c:pt idx="1553">
                  <c:v>7.9096999999999997E-9</c:v>
                </c:pt>
                <c:pt idx="1554">
                  <c:v>7.8611000000000005E-9</c:v>
                </c:pt>
                <c:pt idx="1555">
                  <c:v>7.9185000000000007E-9</c:v>
                </c:pt>
                <c:pt idx="1556">
                  <c:v>7.8611000000000005E-9</c:v>
                </c:pt>
                <c:pt idx="1557">
                  <c:v>7.8744E-9</c:v>
                </c:pt>
                <c:pt idx="1558">
                  <c:v>7.9318000000000003E-9</c:v>
                </c:pt>
                <c:pt idx="1559">
                  <c:v>7.9009000000000003E-9</c:v>
                </c:pt>
                <c:pt idx="1560">
                  <c:v>7.9185000000000007E-9</c:v>
                </c:pt>
                <c:pt idx="1561">
                  <c:v>7.8876000000000008E-9</c:v>
                </c:pt>
                <c:pt idx="1562">
                  <c:v>7.9140999999999994E-9</c:v>
                </c:pt>
                <c:pt idx="1563">
                  <c:v>7.9185000000000007E-9</c:v>
                </c:pt>
                <c:pt idx="1564">
                  <c:v>7.9053E-9</c:v>
                </c:pt>
                <c:pt idx="1565">
                  <c:v>7.9318000000000003E-9</c:v>
                </c:pt>
                <c:pt idx="1566">
                  <c:v>7.8787999999999997E-9</c:v>
                </c:pt>
                <c:pt idx="1567">
                  <c:v>7.9053E-9</c:v>
                </c:pt>
                <c:pt idx="1568">
                  <c:v>7.8169999999999998E-9</c:v>
                </c:pt>
                <c:pt idx="1569">
                  <c:v>7.8656000000000006E-9</c:v>
                </c:pt>
                <c:pt idx="1570">
                  <c:v>7.9449999999999993E-9</c:v>
                </c:pt>
                <c:pt idx="1571">
                  <c:v>7.8656000000000006E-9</c:v>
                </c:pt>
                <c:pt idx="1572">
                  <c:v>7.9096999999999997E-9</c:v>
                </c:pt>
                <c:pt idx="1573">
                  <c:v>7.9362E-9</c:v>
                </c:pt>
                <c:pt idx="1574">
                  <c:v>7.9096999999999997E-9</c:v>
                </c:pt>
                <c:pt idx="1575">
                  <c:v>7.9096999999999997E-9</c:v>
                </c:pt>
                <c:pt idx="1576">
                  <c:v>7.9140999999999994E-9</c:v>
                </c:pt>
                <c:pt idx="1577">
                  <c:v>7.8831999999999994E-9</c:v>
                </c:pt>
                <c:pt idx="1578">
                  <c:v>7.8965000000000006E-9</c:v>
                </c:pt>
                <c:pt idx="1579">
                  <c:v>7.9274000000000006E-9</c:v>
                </c:pt>
                <c:pt idx="1580">
                  <c:v>7.8920000000000005E-9</c:v>
                </c:pt>
                <c:pt idx="1581">
                  <c:v>7.9229999999999992E-9</c:v>
                </c:pt>
                <c:pt idx="1582">
                  <c:v>7.9140999999999994E-9</c:v>
                </c:pt>
                <c:pt idx="1583">
                  <c:v>7.9185000000000007E-9</c:v>
                </c:pt>
                <c:pt idx="1584">
                  <c:v>7.8744E-9</c:v>
                </c:pt>
                <c:pt idx="1585">
                  <c:v>7.8831999999999994E-9</c:v>
                </c:pt>
                <c:pt idx="1586">
                  <c:v>7.8965000000000006E-9</c:v>
                </c:pt>
                <c:pt idx="1587">
                  <c:v>7.9185000000000007E-9</c:v>
                </c:pt>
                <c:pt idx="1588">
                  <c:v>7.9140999999999994E-9</c:v>
                </c:pt>
                <c:pt idx="1589">
                  <c:v>7.9318000000000003E-9</c:v>
                </c:pt>
                <c:pt idx="1590">
                  <c:v>7.9449999999999993E-9</c:v>
                </c:pt>
                <c:pt idx="1591">
                  <c:v>7.8478999999999998E-9</c:v>
                </c:pt>
                <c:pt idx="1592">
                  <c:v>7.8920000000000005E-9</c:v>
                </c:pt>
                <c:pt idx="1593">
                  <c:v>7.9759999999999998E-9</c:v>
                </c:pt>
                <c:pt idx="1594">
                  <c:v>7.8787999999999997E-9</c:v>
                </c:pt>
                <c:pt idx="1595">
                  <c:v>7.9892000000000005E-9</c:v>
                </c:pt>
                <c:pt idx="1596">
                  <c:v>7.9140999999999994E-9</c:v>
                </c:pt>
                <c:pt idx="1597">
                  <c:v>7.9494999999999995E-9</c:v>
                </c:pt>
                <c:pt idx="1598">
                  <c:v>7.9583000000000005E-9</c:v>
                </c:pt>
                <c:pt idx="1599">
                  <c:v>7.9096999999999997E-9</c:v>
                </c:pt>
                <c:pt idx="1600">
                  <c:v>7.9362E-9</c:v>
                </c:pt>
                <c:pt idx="1601">
                  <c:v>7.9405999999999996E-9</c:v>
                </c:pt>
                <c:pt idx="1602">
                  <c:v>7.9009000000000003E-9</c:v>
                </c:pt>
                <c:pt idx="1603">
                  <c:v>7.9140999999999994E-9</c:v>
                </c:pt>
                <c:pt idx="1604">
                  <c:v>7.9229999999999992E-9</c:v>
                </c:pt>
                <c:pt idx="1605">
                  <c:v>7.9405999999999996E-9</c:v>
                </c:pt>
                <c:pt idx="1606">
                  <c:v>7.9185000000000007E-9</c:v>
                </c:pt>
                <c:pt idx="1607">
                  <c:v>7.8435000000000001E-9</c:v>
                </c:pt>
                <c:pt idx="1608">
                  <c:v>7.9274000000000006E-9</c:v>
                </c:pt>
                <c:pt idx="1609">
                  <c:v>8.0025E-9</c:v>
                </c:pt>
                <c:pt idx="1610">
                  <c:v>7.9803999999999994E-9</c:v>
                </c:pt>
                <c:pt idx="1611">
                  <c:v>7.9670999999999999E-9</c:v>
                </c:pt>
                <c:pt idx="1612">
                  <c:v>7.9318000000000003E-9</c:v>
                </c:pt>
                <c:pt idx="1613">
                  <c:v>7.9449999999999993E-9</c:v>
                </c:pt>
                <c:pt idx="1614">
                  <c:v>7.9229999999999992E-9</c:v>
                </c:pt>
                <c:pt idx="1615">
                  <c:v>7.9140999999999994E-9</c:v>
                </c:pt>
                <c:pt idx="1616">
                  <c:v>7.9583000000000005E-9</c:v>
                </c:pt>
                <c:pt idx="1617">
                  <c:v>7.9362E-9</c:v>
                </c:pt>
                <c:pt idx="1618">
                  <c:v>7.9449999999999993E-9</c:v>
                </c:pt>
                <c:pt idx="1619">
                  <c:v>7.8876000000000008E-9</c:v>
                </c:pt>
                <c:pt idx="1620">
                  <c:v>7.9583000000000005E-9</c:v>
                </c:pt>
                <c:pt idx="1621">
                  <c:v>7.9583000000000005E-9</c:v>
                </c:pt>
                <c:pt idx="1622">
                  <c:v>7.9362E-9</c:v>
                </c:pt>
                <c:pt idx="1623">
                  <c:v>7.9538999999999992E-9</c:v>
                </c:pt>
                <c:pt idx="1624">
                  <c:v>7.9494999999999995E-9</c:v>
                </c:pt>
                <c:pt idx="1625">
                  <c:v>7.9362E-9</c:v>
                </c:pt>
                <c:pt idx="1626">
                  <c:v>7.9494999999999995E-9</c:v>
                </c:pt>
                <c:pt idx="1627">
                  <c:v>7.9405999999999996E-9</c:v>
                </c:pt>
                <c:pt idx="1628">
                  <c:v>7.8831999999999994E-9</c:v>
                </c:pt>
                <c:pt idx="1629">
                  <c:v>7.9405999999999996E-9</c:v>
                </c:pt>
                <c:pt idx="1630">
                  <c:v>7.9670999999999999E-9</c:v>
                </c:pt>
                <c:pt idx="1631">
                  <c:v>7.9096999999999997E-9</c:v>
                </c:pt>
                <c:pt idx="1632">
                  <c:v>7.9892000000000005E-9</c:v>
                </c:pt>
                <c:pt idx="1633">
                  <c:v>7.9803999999999994E-9</c:v>
                </c:pt>
                <c:pt idx="1634">
                  <c:v>8.0245000000000002E-9</c:v>
                </c:pt>
                <c:pt idx="1635">
                  <c:v>7.9979999999999999E-9</c:v>
                </c:pt>
                <c:pt idx="1636">
                  <c:v>7.9936000000000002E-9</c:v>
                </c:pt>
                <c:pt idx="1637">
                  <c:v>8.0510000000000004E-9</c:v>
                </c:pt>
                <c:pt idx="1638">
                  <c:v>8.0157000000000008E-9</c:v>
                </c:pt>
                <c:pt idx="1639">
                  <c:v>8.0068999999999997E-9</c:v>
                </c:pt>
                <c:pt idx="1640">
                  <c:v>8.0068999999999997E-9</c:v>
                </c:pt>
                <c:pt idx="1641">
                  <c:v>7.9892000000000005E-9</c:v>
                </c:pt>
                <c:pt idx="1642">
                  <c:v>8.0025E-9</c:v>
                </c:pt>
                <c:pt idx="1643">
                  <c:v>7.9583000000000005E-9</c:v>
                </c:pt>
                <c:pt idx="1644">
                  <c:v>8.0334E-9</c:v>
                </c:pt>
                <c:pt idx="1645">
                  <c:v>7.9318000000000003E-9</c:v>
                </c:pt>
                <c:pt idx="1646">
                  <c:v>7.9670999999999999E-9</c:v>
                </c:pt>
                <c:pt idx="1647">
                  <c:v>7.9759999999999998E-9</c:v>
                </c:pt>
                <c:pt idx="1648">
                  <c:v>8.0068999999999997E-9</c:v>
                </c:pt>
                <c:pt idx="1649">
                  <c:v>7.9405999999999996E-9</c:v>
                </c:pt>
                <c:pt idx="1650">
                  <c:v>7.9979999999999999E-9</c:v>
                </c:pt>
                <c:pt idx="1651">
                  <c:v>8.0245000000000002E-9</c:v>
                </c:pt>
                <c:pt idx="1652">
                  <c:v>8.0157000000000008E-9</c:v>
                </c:pt>
                <c:pt idx="1653">
                  <c:v>7.9936000000000002E-9</c:v>
                </c:pt>
                <c:pt idx="1654">
                  <c:v>8.0157000000000008E-9</c:v>
                </c:pt>
                <c:pt idx="1655">
                  <c:v>8.0112999999999994E-9</c:v>
                </c:pt>
                <c:pt idx="1656">
                  <c:v>7.9936000000000002E-9</c:v>
                </c:pt>
                <c:pt idx="1657">
                  <c:v>8.0157000000000008E-9</c:v>
                </c:pt>
                <c:pt idx="1658">
                  <c:v>8.0334E-9</c:v>
                </c:pt>
                <c:pt idx="1659">
                  <c:v>7.9848000000000008E-9</c:v>
                </c:pt>
                <c:pt idx="1660">
                  <c:v>7.9848000000000008E-9</c:v>
                </c:pt>
                <c:pt idx="1661">
                  <c:v>8.0245000000000002E-9</c:v>
                </c:pt>
                <c:pt idx="1662">
                  <c:v>8.0157000000000008E-9</c:v>
                </c:pt>
                <c:pt idx="1663">
                  <c:v>8.0510000000000004E-9</c:v>
                </c:pt>
                <c:pt idx="1664">
                  <c:v>7.9979999999999999E-9</c:v>
                </c:pt>
                <c:pt idx="1665">
                  <c:v>8.0510000000000004E-9</c:v>
                </c:pt>
                <c:pt idx="1666">
                  <c:v>8.0025E-9</c:v>
                </c:pt>
                <c:pt idx="1667">
                  <c:v>8.0245000000000002E-9</c:v>
                </c:pt>
                <c:pt idx="1668">
                  <c:v>8.0068999999999997E-9</c:v>
                </c:pt>
                <c:pt idx="1669">
                  <c:v>8.0334E-9</c:v>
                </c:pt>
                <c:pt idx="1670">
                  <c:v>8.0730999999999993E-9</c:v>
                </c:pt>
                <c:pt idx="1671">
                  <c:v>8.0643E-9</c:v>
                </c:pt>
                <c:pt idx="1672">
                  <c:v>8.0599000000000003E-9</c:v>
                </c:pt>
                <c:pt idx="1673">
                  <c:v>8.0643E-9</c:v>
                </c:pt>
                <c:pt idx="1674">
                  <c:v>8.0377999999999997E-9</c:v>
                </c:pt>
                <c:pt idx="1675">
                  <c:v>8.0201000000000005E-9</c:v>
                </c:pt>
                <c:pt idx="1676">
                  <c:v>8.0157000000000008E-9</c:v>
                </c:pt>
                <c:pt idx="1677">
                  <c:v>8.0377999999999997E-9</c:v>
                </c:pt>
                <c:pt idx="1678">
                  <c:v>8.0068999999999997E-9</c:v>
                </c:pt>
                <c:pt idx="1679">
                  <c:v>8.0421999999999994E-9</c:v>
                </c:pt>
                <c:pt idx="1680">
                  <c:v>8.0112999999999994E-9</c:v>
                </c:pt>
                <c:pt idx="1681">
                  <c:v>8.1260999999999999E-9</c:v>
                </c:pt>
                <c:pt idx="1682">
                  <c:v>8.0377999999999997E-9</c:v>
                </c:pt>
                <c:pt idx="1683">
                  <c:v>8.0290000000000003E-9</c:v>
                </c:pt>
                <c:pt idx="1684">
                  <c:v>8.0421999999999994E-9</c:v>
                </c:pt>
                <c:pt idx="1685">
                  <c:v>8.1260999999999999E-9</c:v>
                </c:pt>
                <c:pt idx="1686">
                  <c:v>7.9803999999999994E-9</c:v>
                </c:pt>
                <c:pt idx="1687">
                  <c:v>8.0555000000000006E-9</c:v>
                </c:pt>
                <c:pt idx="1688">
                  <c:v>8.0555000000000006E-9</c:v>
                </c:pt>
                <c:pt idx="1689">
                  <c:v>8.0377999999999997E-9</c:v>
                </c:pt>
                <c:pt idx="1690">
                  <c:v>8.0555000000000006E-9</c:v>
                </c:pt>
                <c:pt idx="1691">
                  <c:v>8.0730999999999993E-9</c:v>
                </c:pt>
                <c:pt idx="1692">
                  <c:v>8.0510000000000004E-9</c:v>
                </c:pt>
                <c:pt idx="1693">
                  <c:v>8.0643E-9</c:v>
                </c:pt>
                <c:pt idx="1694">
                  <c:v>8.0599000000000003E-9</c:v>
                </c:pt>
                <c:pt idx="1695">
                  <c:v>8.0951999999999999E-9</c:v>
                </c:pt>
                <c:pt idx="1696">
                  <c:v>8.0466000000000007E-9</c:v>
                </c:pt>
                <c:pt idx="1697">
                  <c:v>8.0377999999999997E-9</c:v>
                </c:pt>
                <c:pt idx="1698">
                  <c:v>8.1173000000000005E-9</c:v>
                </c:pt>
                <c:pt idx="1699">
                  <c:v>8.0245000000000002E-9</c:v>
                </c:pt>
                <c:pt idx="1700">
                  <c:v>7.9979999999999999E-9</c:v>
                </c:pt>
                <c:pt idx="1701">
                  <c:v>8.1349999999999997E-9</c:v>
                </c:pt>
                <c:pt idx="1702">
                  <c:v>8.0377999999999997E-9</c:v>
                </c:pt>
                <c:pt idx="1703">
                  <c:v>8.0377999999999997E-9</c:v>
                </c:pt>
                <c:pt idx="1704">
                  <c:v>8.0995999999999996E-9</c:v>
                </c:pt>
                <c:pt idx="1705">
                  <c:v>8.0686999999999997E-9</c:v>
                </c:pt>
                <c:pt idx="1706">
                  <c:v>8.0995999999999996E-9</c:v>
                </c:pt>
                <c:pt idx="1707">
                  <c:v>8.1393999999999994E-9</c:v>
                </c:pt>
                <c:pt idx="1708">
                  <c:v>8.0377999999999997E-9</c:v>
                </c:pt>
                <c:pt idx="1709">
                  <c:v>8.1129000000000008E-9</c:v>
                </c:pt>
                <c:pt idx="1710">
                  <c:v>8.0466000000000007E-9</c:v>
                </c:pt>
                <c:pt idx="1711">
                  <c:v>8.1039999999999993E-9</c:v>
                </c:pt>
                <c:pt idx="1712">
                  <c:v>8.0421999999999994E-9</c:v>
                </c:pt>
                <c:pt idx="1713">
                  <c:v>8.0466000000000007E-9</c:v>
                </c:pt>
                <c:pt idx="1714">
                  <c:v>8.0290000000000003E-9</c:v>
                </c:pt>
                <c:pt idx="1715">
                  <c:v>8.0995999999999996E-9</c:v>
                </c:pt>
                <c:pt idx="1716">
                  <c:v>8.1217000000000002E-9</c:v>
                </c:pt>
                <c:pt idx="1717">
                  <c:v>8.0290000000000003E-9</c:v>
                </c:pt>
                <c:pt idx="1718">
                  <c:v>8.0951999999999999E-9</c:v>
                </c:pt>
                <c:pt idx="1719">
                  <c:v>8.1129000000000008E-9</c:v>
                </c:pt>
                <c:pt idx="1720">
                  <c:v>8.0864000000000005E-9</c:v>
                </c:pt>
                <c:pt idx="1721">
                  <c:v>8.0995999999999996E-9</c:v>
                </c:pt>
                <c:pt idx="1722">
                  <c:v>8.1217000000000002E-9</c:v>
                </c:pt>
                <c:pt idx="1723">
                  <c:v>8.1217000000000002E-9</c:v>
                </c:pt>
                <c:pt idx="1724">
                  <c:v>8.0775000000000007E-9</c:v>
                </c:pt>
                <c:pt idx="1725">
                  <c:v>8.1039999999999993E-9</c:v>
                </c:pt>
                <c:pt idx="1726">
                  <c:v>8.0377999999999997E-9</c:v>
                </c:pt>
                <c:pt idx="1727">
                  <c:v>8.1173000000000005E-9</c:v>
                </c:pt>
                <c:pt idx="1728">
                  <c:v>8.0775000000000007E-9</c:v>
                </c:pt>
                <c:pt idx="1729">
                  <c:v>8.0377999999999997E-9</c:v>
                </c:pt>
                <c:pt idx="1730">
                  <c:v>8.1349999999999997E-9</c:v>
                </c:pt>
                <c:pt idx="1731">
                  <c:v>8.1349999999999997E-9</c:v>
                </c:pt>
                <c:pt idx="1732">
                  <c:v>8.1173000000000005E-9</c:v>
                </c:pt>
                <c:pt idx="1733">
                  <c:v>8.1438000000000008E-9</c:v>
                </c:pt>
                <c:pt idx="1734">
                  <c:v>8.1747000000000007E-9</c:v>
                </c:pt>
                <c:pt idx="1735">
                  <c:v>8.1084999999999995E-9</c:v>
                </c:pt>
                <c:pt idx="1736">
                  <c:v>8.1260999999999999E-9</c:v>
                </c:pt>
                <c:pt idx="1737">
                  <c:v>8.1702999999999994E-9</c:v>
                </c:pt>
                <c:pt idx="1738">
                  <c:v>8.0730999999999993E-9</c:v>
                </c:pt>
                <c:pt idx="1739">
                  <c:v>8.1039999999999993E-9</c:v>
                </c:pt>
                <c:pt idx="1740">
                  <c:v>8.1438000000000008E-9</c:v>
                </c:pt>
                <c:pt idx="1741">
                  <c:v>8.1217000000000002E-9</c:v>
                </c:pt>
                <c:pt idx="1742">
                  <c:v>8.0864000000000005E-9</c:v>
                </c:pt>
                <c:pt idx="1743">
                  <c:v>8.1438000000000008E-9</c:v>
                </c:pt>
                <c:pt idx="1744">
                  <c:v>8.0908000000000002E-9</c:v>
                </c:pt>
                <c:pt idx="1745">
                  <c:v>8.1482000000000005E-9</c:v>
                </c:pt>
                <c:pt idx="1746">
                  <c:v>8.1747000000000007E-9</c:v>
                </c:pt>
                <c:pt idx="1747">
                  <c:v>8.1393999999999994E-9</c:v>
                </c:pt>
                <c:pt idx="1748">
                  <c:v>8.1304999999999996E-9</c:v>
                </c:pt>
                <c:pt idx="1749">
                  <c:v>8.1438000000000008E-9</c:v>
                </c:pt>
                <c:pt idx="1750">
                  <c:v>8.1747000000000007E-9</c:v>
                </c:pt>
                <c:pt idx="1751">
                  <c:v>8.1260999999999999E-9</c:v>
                </c:pt>
                <c:pt idx="1752">
                  <c:v>8.1438000000000008E-9</c:v>
                </c:pt>
                <c:pt idx="1753">
                  <c:v>8.1438000000000008E-9</c:v>
                </c:pt>
                <c:pt idx="1754">
                  <c:v>8.1173000000000005E-9</c:v>
                </c:pt>
                <c:pt idx="1755">
                  <c:v>8.1039999999999993E-9</c:v>
                </c:pt>
                <c:pt idx="1756">
                  <c:v>8.1129000000000008E-9</c:v>
                </c:pt>
                <c:pt idx="1757">
                  <c:v>8.1702999999999994E-9</c:v>
                </c:pt>
                <c:pt idx="1758">
                  <c:v>8.1526000000000002E-9</c:v>
                </c:pt>
                <c:pt idx="1759">
                  <c:v>8.1084999999999995E-9</c:v>
                </c:pt>
                <c:pt idx="1760">
                  <c:v>8.2144000000000001E-9</c:v>
                </c:pt>
                <c:pt idx="1761">
                  <c:v>8.1747000000000007E-9</c:v>
                </c:pt>
                <c:pt idx="1762">
                  <c:v>8.1569999999999999E-9</c:v>
                </c:pt>
                <c:pt idx="1763">
                  <c:v>8.1569999999999999E-9</c:v>
                </c:pt>
                <c:pt idx="1764">
                  <c:v>8.1747000000000007E-9</c:v>
                </c:pt>
                <c:pt idx="1765">
                  <c:v>8.1482000000000005E-9</c:v>
                </c:pt>
                <c:pt idx="1766">
                  <c:v>8.2056000000000007E-9</c:v>
                </c:pt>
                <c:pt idx="1767">
                  <c:v>8.1482000000000005E-9</c:v>
                </c:pt>
                <c:pt idx="1768">
                  <c:v>8.1438000000000008E-9</c:v>
                </c:pt>
                <c:pt idx="1769">
                  <c:v>8.1482000000000005E-9</c:v>
                </c:pt>
                <c:pt idx="1770">
                  <c:v>8.1349999999999997E-9</c:v>
                </c:pt>
                <c:pt idx="1771">
                  <c:v>8.1084999999999995E-9</c:v>
                </c:pt>
                <c:pt idx="1772">
                  <c:v>8.1967999999999997E-9</c:v>
                </c:pt>
                <c:pt idx="1773">
                  <c:v>8.1613999999999995E-9</c:v>
                </c:pt>
                <c:pt idx="1774">
                  <c:v>8.1924E-9</c:v>
                </c:pt>
                <c:pt idx="1775">
                  <c:v>8.1835000000000001E-9</c:v>
                </c:pt>
                <c:pt idx="1776">
                  <c:v>8.2189000000000002E-9</c:v>
                </c:pt>
                <c:pt idx="1777">
                  <c:v>8.1967999999999997E-9</c:v>
                </c:pt>
                <c:pt idx="1778">
                  <c:v>8.1835000000000001E-9</c:v>
                </c:pt>
                <c:pt idx="1779">
                  <c:v>8.1747000000000007E-9</c:v>
                </c:pt>
                <c:pt idx="1780">
                  <c:v>8.2498000000000002E-9</c:v>
                </c:pt>
                <c:pt idx="1781">
                  <c:v>8.2144000000000001E-9</c:v>
                </c:pt>
                <c:pt idx="1782">
                  <c:v>8.1835000000000001E-9</c:v>
                </c:pt>
                <c:pt idx="1783">
                  <c:v>8.1569999999999999E-9</c:v>
                </c:pt>
                <c:pt idx="1784">
                  <c:v>8.1878999999999998E-9</c:v>
                </c:pt>
                <c:pt idx="1785">
                  <c:v>8.2056000000000007E-9</c:v>
                </c:pt>
                <c:pt idx="1786">
                  <c:v>8.1878999999999998E-9</c:v>
                </c:pt>
                <c:pt idx="1787">
                  <c:v>8.2189000000000002E-9</c:v>
                </c:pt>
                <c:pt idx="1788">
                  <c:v>8.1526000000000002E-9</c:v>
                </c:pt>
                <c:pt idx="1789">
                  <c:v>8.2189000000000002E-9</c:v>
                </c:pt>
                <c:pt idx="1790">
                  <c:v>8.2011999999999993E-9</c:v>
                </c:pt>
                <c:pt idx="1791">
                  <c:v>8.2674000000000006E-9</c:v>
                </c:pt>
                <c:pt idx="1792">
                  <c:v>8.1613999999999995E-9</c:v>
                </c:pt>
                <c:pt idx="1793">
                  <c:v>8.1967999999999997E-9</c:v>
                </c:pt>
                <c:pt idx="1794">
                  <c:v>8.2276999999999996E-9</c:v>
                </c:pt>
                <c:pt idx="1795">
                  <c:v>8.1482000000000005E-9</c:v>
                </c:pt>
                <c:pt idx="1796">
                  <c:v>8.2056000000000007E-9</c:v>
                </c:pt>
                <c:pt idx="1797">
                  <c:v>8.2541999999999999E-9</c:v>
                </c:pt>
                <c:pt idx="1798">
                  <c:v>8.1967999999999997E-9</c:v>
                </c:pt>
                <c:pt idx="1799">
                  <c:v>8.2454000000000005E-9</c:v>
                </c:pt>
                <c:pt idx="1800">
                  <c:v>8.2365000000000007E-9</c:v>
                </c:pt>
                <c:pt idx="1801">
                  <c:v>8.1924E-9</c:v>
                </c:pt>
                <c:pt idx="1802">
                  <c:v>8.1791000000000004E-9</c:v>
                </c:pt>
                <c:pt idx="1803">
                  <c:v>8.1878999999999998E-9</c:v>
                </c:pt>
                <c:pt idx="1804">
                  <c:v>8.2365000000000007E-9</c:v>
                </c:pt>
                <c:pt idx="1805">
                  <c:v>8.2056000000000007E-9</c:v>
                </c:pt>
                <c:pt idx="1806">
                  <c:v>8.2189000000000002E-9</c:v>
                </c:pt>
                <c:pt idx="1807">
                  <c:v>8.2144000000000001E-9</c:v>
                </c:pt>
                <c:pt idx="1808">
                  <c:v>8.2807000000000002E-9</c:v>
                </c:pt>
                <c:pt idx="1809">
                  <c:v>8.2807000000000002E-9</c:v>
                </c:pt>
                <c:pt idx="1810">
                  <c:v>8.2674000000000006E-9</c:v>
                </c:pt>
                <c:pt idx="1811">
                  <c:v>8.2276999999999996E-9</c:v>
                </c:pt>
                <c:pt idx="1812">
                  <c:v>8.2498000000000002E-9</c:v>
                </c:pt>
                <c:pt idx="1813">
                  <c:v>8.2365000000000007E-9</c:v>
                </c:pt>
                <c:pt idx="1814">
                  <c:v>8.2763000000000005E-9</c:v>
                </c:pt>
                <c:pt idx="1815">
                  <c:v>8.3028000000000007E-9</c:v>
                </c:pt>
                <c:pt idx="1816">
                  <c:v>8.2629999999999993E-9</c:v>
                </c:pt>
                <c:pt idx="1817">
                  <c:v>8.2763000000000005E-9</c:v>
                </c:pt>
                <c:pt idx="1818">
                  <c:v>8.2454000000000005E-9</c:v>
                </c:pt>
                <c:pt idx="1819">
                  <c:v>8.2365000000000007E-9</c:v>
                </c:pt>
                <c:pt idx="1820">
                  <c:v>8.2498000000000002E-9</c:v>
                </c:pt>
                <c:pt idx="1821">
                  <c:v>8.2320999999999993E-9</c:v>
                </c:pt>
                <c:pt idx="1822">
                  <c:v>8.2807000000000002E-9</c:v>
                </c:pt>
                <c:pt idx="1823">
                  <c:v>8.3028000000000007E-9</c:v>
                </c:pt>
                <c:pt idx="1824">
                  <c:v>8.2894999999999996E-9</c:v>
                </c:pt>
                <c:pt idx="1825">
                  <c:v>8.2850999999999999E-9</c:v>
                </c:pt>
                <c:pt idx="1826">
                  <c:v>8.3468999999999998E-9</c:v>
                </c:pt>
                <c:pt idx="1827">
                  <c:v>8.1924E-9</c:v>
                </c:pt>
                <c:pt idx="1828">
                  <c:v>8.3381000000000004E-9</c:v>
                </c:pt>
                <c:pt idx="1829">
                  <c:v>8.2938999999999992E-9</c:v>
                </c:pt>
                <c:pt idx="1830">
                  <c:v>8.2232999999999999E-9</c:v>
                </c:pt>
                <c:pt idx="1831">
                  <c:v>8.3116000000000001E-9</c:v>
                </c:pt>
                <c:pt idx="1832">
                  <c:v>8.3159999999999998E-9</c:v>
                </c:pt>
                <c:pt idx="1833">
                  <c:v>8.3116000000000001E-9</c:v>
                </c:pt>
                <c:pt idx="1834">
                  <c:v>8.3337000000000007E-9</c:v>
                </c:pt>
                <c:pt idx="1835">
                  <c:v>8.3028000000000007E-9</c:v>
                </c:pt>
                <c:pt idx="1836">
                  <c:v>8.2409000000000004E-9</c:v>
                </c:pt>
                <c:pt idx="1837">
                  <c:v>8.2498000000000002E-9</c:v>
                </c:pt>
                <c:pt idx="1838">
                  <c:v>8.2807000000000002E-9</c:v>
                </c:pt>
                <c:pt idx="1839">
                  <c:v>8.2719000000000008E-9</c:v>
                </c:pt>
                <c:pt idx="1840">
                  <c:v>8.2938999999999992E-9</c:v>
                </c:pt>
                <c:pt idx="1841">
                  <c:v>8.3425000000000001E-9</c:v>
                </c:pt>
                <c:pt idx="1842">
                  <c:v>8.2894999999999996E-9</c:v>
                </c:pt>
                <c:pt idx="1843">
                  <c:v>8.2674000000000006E-9</c:v>
                </c:pt>
                <c:pt idx="1844">
                  <c:v>8.3116000000000001E-9</c:v>
                </c:pt>
                <c:pt idx="1845">
                  <c:v>8.2850999999999999E-9</c:v>
                </c:pt>
                <c:pt idx="1846">
                  <c:v>8.3557999999999996E-9</c:v>
                </c:pt>
                <c:pt idx="1847">
                  <c:v>8.3116000000000001E-9</c:v>
                </c:pt>
                <c:pt idx="1848">
                  <c:v>8.2850999999999999E-9</c:v>
                </c:pt>
                <c:pt idx="1849">
                  <c:v>8.3425000000000001E-9</c:v>
                </c:pt>
                <c:pt idx="1850">
                  <c:v>8.2719000000000008E-9</c:v>
                </c:pt>
                <c:pt idx="1851">
                  <c:v>8.3116000000000001E-9</c:v>
                </c:pt>
                <c:pt idx="1852">
                  <c:v>8.3028000000000007E-9</c:v>
                </c:pt>
                <c:pt idx="1853">
                  <c:v>8.2983999999999994E-9</c:v>
                </c:pt>
                <c:pt idx="1854">
                  <c:v>8.2938999999999992E-9</c:v>
                </c:pt>
                <c:pt idx="1855">
                  <c:v>8.2719000000000008E-9</c:v>
                </c:pt>
                <c:pt idx="1856">
                  <c:v>8.3116000000000001E-9</c:v>
                </c:pt>
                <c:pt idx="1857">
                  <c:v>8.3292999999999994E-9</c:v>
                </c:pt>
                <c:pt idx="1858">
                  <c:v>8.3513999999999999E-9</c:v>
                </c:pt>
                <c:pt idx="1859">
                  <c:v>8.3203999999999995E-9</c:v>
                </c:pt>
                <c:pt idx="1860">
                  <c:v>8.3159999999999998E-9</c:v>
                </c:pt>
                <c:pt idx="1861">
                  <c:v>8.3557999999999996E-9</c:v>
                </c:pt>
                <c:pt idx="1862">
                  <c:v>8.3779000000000002E-9</c:v>
                </c:pt>
                <c:pt idx="1863">
                  <c:v>8.2938999999999992E-9</c:v>
                </c:pt>
                <c:pt idx="1864">
                  <c:v>8.3292999999999994E-9</c:v>
                </c:pt>
                <c:pt idx="1865">
                  <c:v>8.2938999999999992E-9</c:v>
                </c:pt>
                <c:pt idx="1866">
                  <c:v>8.3646000000000007E-9</c:v>
                </c:pt>
                <c:pt idx="1867">
                  <c:v>8.3557999999999996E-9</c:v>
                </c:pt>
                <c:pt idx="1868">
                  <c:v>8.2763000000000005E-9</c:v>
                </c:pt>
                <c:pt idx="1869">
                  <c:v>8.3072000000000004E-9</c:v>
                </c:pt>
                <c:pt idx="1870">
                  <c:v>8.3779000000000002E-9</c:v>
                </c:pt>
                <c:pt idx="1871">
                  <c:v>8.3203999999999995E-9</c:v>
                </c:pt>
                <c:pt idx="1872">
                  <c:v>8.3866999999999996E-9</c:v>
                </c:pt>
                <c:pt idx="1873">
                  <c:v>8.3734000000000001E-9</c:v>
                </c:pt>
                <c:pt idx="1874">
                  <c:v>8.3513999999999999E-9</c:v>
                </c:pt>
                <c:pt idx="1875">
                  <c:v>8.4088000000000002E-9</c:v>
                </c:pt>
                <c:pt idx="1876">
                  <c:v>8.3557999999999996E-9</c:v>
                </c:pt>
                <c:pt idx="1877">
                  <c:v>8.3999000000000003E-9</c:v>
                </c:pt>
                <c:pt idx="1878">
                  <c:v>8.3425000000000001E-9</c:v>
                </c:pt>
                <c:pt idx="1879">
                  <c:v>8.3381000000000004E-9</c:v>
                </c:pt>
                <c:pt idx="1880">
                  <c:v>8.4044000000000005E-9</c:v>
                </c:pt>
                <c:pt idx="1881">
                  <c:v>8.3337000000000007E-9</c:v>
                </c:pt>
                <c:pt idx="1882">
                  <c:v>8.3425000000000001E-9</c:v>
                </c:pt>
                <c:pt idx="1883">
                  <c:v>8.3468999999999998E-9</c:v>
                </c:pt>
                <c:pt idx="1884">
                  <c:v>8.3734000000000001E-9</c:v>
                </c:pt>
                <c:pt idx="1885">
                  <c:v>8.3248999999999997E-9</c:v>
                </c:pt>
                <c:pt idx="1886">
                  <c:v>8.4044000000000005E-9</c:v>
                </c:pt>
                <c:pt idx="1887">
                  <c:v>8.4088000000000002E-9</c:v>
                </c:pt>
                <c:pt idx="1888">
                  <c:v>8.3381000000000004E-9</c:v>
                </c:pt>
                <c:pt idx="1889">
                  <c:v>8.4131999999999999E-9</c:v>
                </c:pt>
                <c:pt idx="1890">
                  <c:v>8.4088000000000002E-9</c:v>
                </c:pt>
                <c:pt idx="1891">
                  <c:v>8.4219999999999992E-9</c:v>
                </c:pt>
                <c:pt idx="1892">
                  <c:v>8.3557999999999996E-9</c:v>
                </c:pt>
                <c:pt idx="1893">
                  <c:v>8.3734000000000001E-9</c:v>
                </c:pt>
                <c:pt idx="1894">
                  <c:v>8.3955000000000006E-9</c:v>
                </c:pt>
                <c:pt idx="1895">
                  <c:v>8.3513999999999999E-9</c:v>
                </c:pt>
                <c:pt idx="1896">
                  <c:v>8.3779000000000002E-9</c:v>
                </c:pt>
                <c:pt idx="1897">
                  <c:v>8.3557999999999996E-9</c:v>
                </c:pt>
                <c:pt idx="1898">
                  <c:v>8.3822999999999999E-9</c:v>
                </c:pt>
                <c:pt idx="1899">
                  <c:v>8.4175999999999996E-9</c:v>
                </c:pt>
                <c:pt idx="1900">
                  <c:v>8.4219999999999992E-9</c:v>
                </c:pt>
                <c:pt idx="1901">
                  <c:v>8.3646000000000007E-9</c:v>
                </c:pt>
                <c:pt idx="1902">
                  <c:v>8.4308000000000003E-9</c:v>
                </c:pt>
                <c:pt idx="1903">
                  <c:v>8.4440999999999998E-9</c:v>
                </c:pt>
                <c:pt idx="1904">
                  <c:v>8.4219999999999992E-9</c:v>
                </c:pt>
                <c:pt idx="1905">
                  <c:v>8.3999000000000003E-9</c:v>
                </c:pt>
                <c:pt idx="1906">
                  <c:v>8.3999000000000003E-9</c:v>
                </c:pt>
                <c:pt idx="1907">
                  <c:v>8.4131999999999999E-9</c:v>
                </c:pt>
                <c:pt idx="1908">
                  <c:v>8.4131999999999999E-9</c:v>
                </c:pt>
                <c:pt idx="1909">
                  <c:v>8.4397000000000001E-9</c:v>
                </c:pt>
                <c:pt idx="1910">
                  <c:v>8.3999000000000003E-9</c:v>
                </c:pt>
                <c:pt idx="1911">
                  <c:v>8.3734000000000001E-9</c:v>
                </c:pt>
                <c:pt idx="1912">
                  <c:v>8.4219999999999992E-9</c:v>
                </c:pt>
                <c:pt idx="1913">
                  <c:v>8.4397000000000001E-9</c:v>
                </c:pt>
                <c:pt idx="1914">
                  <c:v>8.4397000000000001E-9</c:v>
                </c:pt>
                <c:pt idx="1915">
                  <c:v>8.4219999999999992E-9</c:v>
                </c:pt>
                <c:pt idx="1916">
                  <c:v>8.4440999999999998E-9</c:v>
                </c:pt>
                <c:pt idx="1917">
                  <c:v>8.3910999999999993E-9</c:v>
                </c:pt>
                <c:pt idx="1918">
                  <c:v>8.4618000000000007E-9</c:v>
                </c:pt>
                <c:pt idx="1919">
                  <c:v>8.4749999999999998E-9</c:v>
                </c:pt>
                <c:pt idx="1920">
                  <c:v>8.4044000000000005E-9</c:v>
                </c:pt>
                <c:pt idx="1921">
                  <c:v>8.3779000000000002E-9</c:v>
                </c:pt>
                <c:pt idx="1922">
                  <c:v>8.4882999999999993E-9</c:v>
                </c:pt>
                <c:pt idx="1923">
                  <c:v>8.4706000000000001E-9</c:v>
                </c:pt>
                <c:pt idx="1924">
                  <c:v>8.3999000000000003E-9</c:v>
                </c:pt>
                <c:pt idx="1925">
                  <c:v>8.4308000000000003E-9</c:v>
                </c:pt>
                <c:pt idx="1926">
                  <c:v>8.4573000000000006E-9</c:v>
                </c:pt>
                <c:pt idx="1927">
                  <c:v>8.4264000000000006E-9</c:v>
                </c:pt>
                <c:pt idx="1928">
                  <c:v>8.4706000000000001E-9</c:v>
                </c:pt>
                <c:pt idx="1929">
                  <c:v>8.4484999999999995E-9</c:v>
                </c:pt>
                <c:pt idx="1930">
                  <c:v>8.5191999999999993E-9</c:v>
                </c:pt>
                <c:pt idx="1931">
                  <c:v>8.4528999999999992E-9</c:v>
                </c:pt>
                <c:pt idx="1932">
                  <c:v>8.4706000000000001E-9</c:v>
                </c:pt>
                <c:pt idx="1933">
                  <c:v>8.4397000000000001E-9</c:v>
                </c:pt>
                <c:pt idx="1934">
                  <c:v>8.4618000000000007E-9</c:v>
                </c:pt>
                <c:pt idx="1935">
                  <c:v>8.5058999999999998E-9</c:v>
                </c:pt>
                <c:pt idx="1936">
                  <c:v>8.4397000000000001E-9</c:v>
                </c:pt>
                <c:pt idx="1937">
                  <c:v>8.4662000000000004E-9</c:v>
                </c:pt>
                <c:pt idx="1938">
                  <c:v>8.4793999999999995E-9</c:v>
                </c:pt>
                <c:pt idx="1939">
                  <c:v>8.4573000000000006E-9</c:v>
                </c:pt>
                <c:pt idx="1940">
                  <c:v>8.4793999999999995E-9</c:v>
                </c:pt>
                <c:pt idx="1941">
                  <c:v>8.4264000000000006E-9</c:v>
                </c:pt>
                <c:pt idx="1942">
                  <c:v>8.5191999999999993E-9</c:v>
                </c:pt>
                <c:pt idx="1943">
                  <c:v>8.4618000000000007E-9</c:v>
                </c:pt>
                <c:pt idx="1944">
                  <c:v>8.4793999999999995E-9</c:v>
                </c:pt>
                <c:pt idx="1945">
                  <c:v>8.5102999999999994E-9</c:v>
                </c:pt>
                <c:pt idx="1946">
                  <c:v>8.5191999999999993E-9</c:v>
                </c:pt>
                <c:pt idx="1947">
                  <c:v>8.5147999999999996E-9</c:v>
                </c:pt>
                <c:pt idx="1948">
                  <c:v>8.4793999999999995E-9</c:v>
                </c:pt>
                <c:pt idx="1949">
                  <c:v>8.4528999999999992E-9</c:v>
                </c:pt>
                <c:pt idx="1950">
                  <c:v>8.5589000000000003E-9</c:v>
                </c:pt>
                <c:pt idx="1951">
                  <c:v>8.5367999999999997E-9</c:v>
                </c:pt>
                <c:pt idx="1952">
                  <c:v>8.5147999999999996E-9</c:v>
                </c:pt>
                <c:pt idx="1953">
                  <c:v>8.5633E-9</c:v>
                </c:pt>
                <c:pt idx="1954">
                  <c:v>8.4971000000000004E-9</c:v>
                </c:pt>
                <c:pt idx="1955">
                  <c:v>8.5412999999999999E-9</c:v>
                </c:pt>
                <c:pt idx="1956">
                  <c:v>8.5102999999999994E-9</c:v>
                </c:pt>
                <c:pt idx="1957">
                  <c:v>8.5721999999999998E-9</c:v>
                </c:pt>
                <c:pt idx="1958">
                  <c:v>8.4528999999999992E-9</c:v>
                </c:pt>
                <c:pt idx="1959">
                  <c:v>8.4528999999999992E-9</c:v>
                </c:pt>
                <c:pt idx="1960">
                  <c:v>8.5456999999999996E-9</c:v>
                </c:pt>
                <c:pt idx="1961">
                  <c:v>8.5367999999999997E-9</c:v>
                </c:pt>
                <c:pt idx="1962">
                  <c:v>8.4749999999999998E-9</c:v>
                </c:pt>
                <c:pt idx="1963">
                  <c:v>8.5102999999999994E-9</c:v>
                </c:pt>
                <c:pt idx="1964">
                  <c:v>8.5545000000000006E-9</c:v>
                </c:pt>
                <c:pt idx="1965">
                  <c:v>8.5102999999999994E-9</c:v>
                </c:pt>
                <c:pt idx="1966">
                  <c:v>8.4882999999999993E-9</c:v>
                </c:pt>
                <c:pt idx="1967">
                  <c:v>8.4837999999999992E-9</c:v>
                </c:pt>
                <c:pt idx="1968">
                  <c:v>8.5147999999999996E-9</c:v>
                </c:pt>
                <c:pt idx="1969">
                  <c:v>8.5412999999999999E-9</c:v>
                </c:pt>
                <c:pt idx="1970">
                  <c:v>8.5102999999999994E-9</c:v>
                </c:pt>
                <c:pt idx="1971">
                  <c:v>8.5500999999999993E-9</c:v>
                </c:pt>
                <c:pt idx="1972">
                  <c:v>8.5280000000000003E-9</c:v>
                </c:pt>
                <c:pt idx="1973">
                  <c:v>8.5015000000000001E-9</c:v>
                </c:pt>
                <c:pt idx="1974">
                  <c:v>8.5633E-9</c:v>
                </c:pt>
                <c:pt idx="1975">
                  <c:v>8.5058999999999998E-9</c:v>
                </c:pt>
                <c:pt idx="1976">
                  <c:v>8.5545000000000006E-9</c:v>
                </c:pt>
                <c:pt idx="1977">
                  <c:v>8.5765999999999995E-9</c:v>
                </c:pt>
                <c:pt idx="1978">
                  <c:v>8.5191999999999993E-9</c:v>
                </c:pt>
                <c:pt idx="1979">
                  <c:v>8.6118999999999992E-9</c:v>
                </c:pt>
                <c:pt idx="1980">
                  <c:v>8.5456999999999996E-9</c:v>
                </c:pt>
                <c:pt idx="1981">
                  <c:v>8.5500999999999993E-9</c:v>
                </c:pt>
                <c:pt idx="1982">
                  <c:v>8.4971000000000004E-9</c:v>
                </c:pt>
                <c:pt idx="1983">
                  <c:v>8.5367999999999997E-9</c:v>
                </c:pt>
                <c:pt idx="1984">
                  <c:v>8.5898000000000003E-9</c:v>
                </c:pt>
                <c:pt idx="1985">
                  <c:v>8.5589000000000003E-9</c:v>
                </c:pt>
                <c:pt idx="1986">
                  <c:v>8.5633E-9</c:v>
                </c:pt>
                <c:pt idx="1987">
                  <c:v>8.5500999999999993E-9</c:v>
                </c:pt>
                <c:pt idx="1988">
                  <c:v>8.5765999999999995E-9</c:v>
                </c:pt>
                <c:pt idx="1989">
                  <c:v>8.5412999999999999E-9</c:v>
                </c:pt>
                <c:pt idx="1990">
                  <c:v>8.6118999999999992E-9</c:v>
                </c:pt>
                <c:pt idx="1991">
                  <c:v>8.6296000000000001E-9</c:v>
                </c:pt>
                <c:pt idx="1992">
                  <c:v>8.4882999999999993E-9</c:v>
                </c:pt>
                <c:pt idx="1993">
                  <c:v>8.5545000000000006E-9</c:v>
                </c:pt>
                <c:pt idx="1994">
                  <c:v>8.5191999999999993E-9</c:v>
                </c:pt>
                <c:pt idx="1995">
                  <c:v>8.6030999999999998E-9</c:v>
                </c:pt>
                <c:pt idx="1996">
                  <c:v>8.6163000000000005E-9</c:v>
                </c:pt>
                <c:pt idx="1997">
                  <c:v>8.5898000000000003E-9</c:v>
                </c:pt>
                <c:pt idx="1998">
                  <c:v>8.6030999999999998E-9</c:v>
                </c:pt>
                <c:pt idx="1999">
                  <c:v>8.6561000000000003E-9</c:v>
                </c:pt>
                <c:pt idx="2000">
                  <c:v>8.6163000000000005E-9</c:v>
                </c:pt>
                <c:pt idx="2001">
                  <c:v>8.6383999999999995E-9</c:v>
                </c:pt>
                <c:pt idx="2002">
                  <c:v>8.5987000000000001E-9</c:v>
                </c:pt>
                <c:pt idx="2003">
                  <c:v>8.5765999999999995E-9</c:v>
                </c:pt>
                <c:pt idx="2004">
                  <c:v>8.5987000000000001E-9</c:v>
                </c:pt>
                <c:pt idx="2005">
                  <c:v>8.6383999999999995E-9</c:v>
                </c:pt>
                <c:pt idx="2006">
                  <c:v>8.5943000000000004E-9</c:v>
                </c:pt>
                <c:pt idx="2007">
                  <c:v>8.6561000000000003E-9</c:v>
                </c:pt>
                <c:pt idx="2008">
                  <c:v>8.6605E-9</c:v>
                </c:pt>
                <c:pt idx="2009">
                  <c:v>8.6074999999999995E-9</c:v>
                </c:pt>
                <c:pt idx="2010">
                  <c:v>8.6561000000000003E-9</c:v>
                </c:pt>
                <c:pt idx="2011">
                  <c:v>8.5898000000000003E-9</c:v>
                </c:pt>
                <c:pt idx="2012">
                  <c:v>8.5943000000000004E-9</c:v>
                </c:pt>
                <c:pt idx="2013">
                  <c:v>8.6648999999999997E-9</c:v>
                </c:pt>
                <c:pt idx="2014">
                  <c:v>8.6074999999999995E-9</c:v>
                </c:pt>
                <c:pt idx="2015">
                  <c:v>8.5678000000000001E-9</c:v>
                </c:pt>
                <c:pt idx="2016">
                  <c:v>8.6826000000000006E-9</c:v>
                </c:pt>
                <c:pt idx="2017">
                  <c:v>8.5500999999999993E-9</c:v>
                </c:pt>
                <c:pt idx="2018">
                  <c:v>8.5854000000000006E-9</c:v>
                </c:pt>
                <c:pt idx="2019">
                  <c:v>8.6737000000000008E-9</c:v>
                </c:pt>
                <c:pt idx="2020">
                  <c:v>8.6030999999999998E-9</c:v>
                </c:pt>
                <c:pt idx="2021">
                  <c:v>8.6428000000000008E-9</c:v>
                </c:pt>
                <c:pt idx="2022">
                  <c:v>8.6561000000000003E-9</c:v>
                </c:pt>
                <c:pt idx="2023">
                  <c:v>8.6692999999999994E-9</c:v>
                </c:pt>
                <c:pt idx="2024">
                  <c:v>8.6118999999999992E-9</c:v>
                </c:pt>
                <c:pt idx="2025">
                  <c:v>8.6472999999999993E-9</c:v>
                </c:pt>
                <c:pt idx="2026">
                  <c:v>8.6692999999999994E-9</c:v>
                </c:pt>
                <c:pt idx="2027">
                  <c:v>8.6561000000000003E-9</c:v>
                </c:pt>
                <c:pt idx="2028">
                  <c:v>8.6781999999999993E-9</c:v>
                </c:pt>
                <c:pt idx="2029">
                  <c:v>8.6472999999999993E-9</c:v>
                </c:pt>
                <c:pt idx="2030">
                  <c:v>8.6648999999999997E-9</c:v>
                </c:pt>
                <c:pt idx="2031">
                  <c:v>8.6118999999999992E-9</c:v>
                </c:pt>
                <c:pt idx="2032">
                  <c:v>8.6561000000000003E-9</c:v>
                </c:pt>
                <c:pt idx="2033">
                  <c:v>8.6914E-9</c:v>
                </c:pt>
                <c:pt idx="2034">
                  <c:v>8.6605E-9</c:v>
                </c:pt>
                <c:pt idx="2035">
                  <c:v>8.6030999999999998E-9</c:v>
                </c:pt>
                <c:pt idx="2036">
                  <c:v>8.6648999999999997E-9</c:v>
                </c:pt>
                <c:pt idx="2037">
                  <c:v>8.6692999999999994E-9</c:v>
                </c:pt>
                <c:pt idx="2038">
                  <c:v>8.6781999999999993E-9</c:v>
                </c:pt>
                <c:pt idx="2039">
                  <c:v>8.7090999999999992E-9</c:v>
                </c:pt>
                <c:pt idx="2040">
                  <c:v>8.6870000000000003E-9</c:v>
                </c:pt>
                <c:pt idx="2041">
                  <c:v>8.6870000000000003E-9</c:v>
                </c:pt>
                <c:pt idx="2042">
                  <c:v>8.7355999999999995E-9</c:v>
                </c:pt>
                <c:pt idx="2043">
                  <c:v>8.7001999999999994E-9</c:v>
                </c:pt>
                <c:pt idx="2044">
                  <c:v>8.6870000000000003E-9</c:v>
                </c:pt>
                <c:pt idx="2045">
                  <c:v>8.7135000000000006E-9</c:v>
                </c:pt>
                <c:pt idx="2046">
                  <c:v>8.6826000000000006E-9</c:v>
                </c:pt>
                <c:pt idx="2047">
                  <c:v>8.7135000000000006E-9</c:v>
                </c:pt>
                <c:pt idx="2048">
                  <c:v>8.6472999999999993E-9</c:v>
                </c:pt>
                <c:pt idx="2049">
                  <c:v>8.6517000000000006E-9</c:v>
                </c:pt>
                <c:pt idx="2050">
                  <c:v>8.7223E-9</c:v>
                </c:pt>
                <c:pt idx="2051">
                  <c:v>8.7488000000000002E-9</c:v>
                </c:pt>
                <c:pt idx="2052">
                  <c:v>8.7179000000000003E-9</c:v>
                </c:pt>
                <c:pt idx="2053">
                  <c:v>8.6914E-9</c:v>
                </c:pt>
                <c:pt idx="2054">
                  <c:v>8.6428000000000008E-9</c:v>
                </c:pt>
                <c:pt idx="2055">
                  <c:v>8.7266999999999997E-9</c:v>
                </c:pt>
                <c:pt idx="2056">
                  <c:v>8.7355999999999995E-9</c:v>
                </c:pt>
                <c:pt idx="2057">
                  <c:v>8.7135000000000006E-9</c:v>
                </c:pt>
                <c:pt idx="2058">
                  <c:v>8.7135000000000006E-9</c:v>
                </c:pt>
                <c:pt idx="2059">
                  <c:v>8.7488000000000002E-9</c:v>
                </c:pt>
                <c:pt idx="2060">
                  <c:v>8.7179000000000003E-9</c:v>
                </c:pt>
                <c:pt idx="2061">
                  <c:v>8.7929999999999997E-9</c:v>
                </c:pt>
                <c:pt idx="2062">
                  <c:v>8.7797000000000002E-9</c:v>
                </c:pt>
                <c:pt idx="2063">
                  <c:v>8.7311999999999998E-9</c:v>
                </c:pt>
                <c:pt idx="2064">
                  <c:v>8.7266999999999997E-9</c:v>
                </c:pt>
                <c:pt idx="2065">
                  <c:v>8.7355999999999995E-9</c:v>
                </c:pt>
                <c:pt idx="2066">
                  <c:v>8.7577000000000001E-9</c:v>
                </c:pt>
                <c:pt idx="2067">
                  <c:v>8.7620999999999998E-9</c:v>
                </c:pt>
                <c:pt idx="2068">
                  <c:v>8.7488000000000002E-9</c:v>
                </c:pt>
                <c:pt idx="2069">
                  <c:v>8.7531999999999999E-9</c:v>
                </c:pt>
                <c:pt idx="2070">
                  <c:v>8.7046999999999995E-9</c:v>
                </c:pt>
                <c:pt idx="2071">
                  <c:v>8.7355999999999995E-9</c:v>
                </c:pt>
                <c:pt idx="2072">
                  <c:v>8.7266999999999997E-9</c:v>
                </c:pt>
                <c:pt idx="2073">
                  <c:v>8.7886E-9</c:v>
                </c:pt>
                <c:pt idx="2074">
                  <c:v>8.8018000000000008E-9</c:v>
                </c:pt>
                <c:pt idx="2075">
                  <c:v>8.7488000000000002E-9</c:v>
                </c:pt>
                <c:pt idx="2076">
                  <c:v>8.7577000000000001E-9</c:v>
                </c:pt>
                <c:pt idx="2077">
                  <c:v>8.7709000000000008E-9</c:v>
                </c:pt>
                <c:pt idx="2078">
                  <c:v>8.7311999999999998E-9</c:v>
                </c:pt>
                <c:pt idx="2079">
                  <c:v>8.7399999999999992E-9</c:v>
                </c:pt>
                <c:pt idx="2080">
                  <c:v>8.7842000000000003E-9</c:v>
                </c:pt>
                <c:pt idx="2081">
                  <c:v>8.8107000000000006E-9</c:v>
                </c:pt>
                <c:pt idx="2082">
                  <c:v>8.7135000000000006E-9</c:v>
                </c:pt>
                <c:pt idx="2083">
                  <c:v>8.8282999999999994E-9</c:v>
                </c:pt>
                <c:pt idx="2084">
                  <c:v>8.7842000000000003E-9</c:v>
                </c:pt>
                <c:pt idx="2085">
                  <c:v>8.8327000000000007E-9</c:v>
                </c:pt>
                <c:pt idx="2086">
                  <c:v>8.7973999999999994E-9</c:v>
                </c:pt>
                <c:pt idx="2087">
                  <c:v>8.7973999999999994E-9</c:v>
                </c:pt>
                <c:pt idx="2088">
                  <c:v>8.7929999999999997E-9</c:v>
                </c:pt>
                <c:pt idx="2089">
                  <c:v>8.8725000000000005E-9</c:v>
                </c:pt>
                <c:pt idx="2090">
                  <c:v>8.8856999999999996E-9</c:v>
                </c:pt>
                <c:pt idx="2091">
                  <c:v>8.7620999999999998E-9</c:v>
                </c:pt>
                <c:pt idx="2092">
                  <c:v>8.7797000000000002E-9</c:v>
                </c:pt>
                <c:pt idx="2093">
                  <c:v>8.7577000000000001E-9</c:v>
                </c:pt>
                <c:pt idx="2094">
                  <c:v>8.8371999999999992E-9</c:v>
                </c:pt>
                <c:pt idx="2095">
                  <c:v>8.7842000000000003E-9</c:v>
                </c:pt>
                <c:pt idx="2096">
                  <c:v>8.7797000000000002E-9</c:v>
                </c:pt>
                <c:pt idx="2097">
                  <c:v>8.8195E-9</c:v>
                </c:pt>
                <c:pt idx="2098">
                  <c:v>8.7886E-9</c:v>
                </c:pt>
                <c:pt idx="2099">
                  <c:v>8.7929999999999997E-9</c:v>
                </c:pt>
                <c:pt idx="2100">
                  <c:v>8.7531999999999999E-9</c:v>
                </c:pt>
                <c:pt idx="2101">
                  <c:v>8.8238999999999997E-9</c:v>
                </c:pt>
                <c:pt idx="2102">
                  <c:v>8.8371999999999992E-9</c:v>
                </c:pt>
                <c:pt idx="2103">
                  <c:v>8.8195E-9</c:v>
                </c:pt>
                <c:pt idx="2104">
                  <c:v>8.7797000000000002E-9</c:v>
                </c:pt>
                <c:pt idx="2105">
                  <c:v>8.8591999999999994E-9</c:v>
                </c:pt>
                <c:pt idx="2106">
                  <c:v>8.8371999999999992E-9</c:v>
                </c:pt>
                <c:pt idx="2107">
                  <c:v>8.8591999999999994E-9</c:v>
                </c:pt>
                <c:pt idx="2108">
                  <c:v>8.8990000000000008E-9</c:v>
                </c:pt>
                <c:pt idx="2109">
                  <c:v>8.8282999999999994E-9</c:v>
                </c:pt>
                <c:pt idx="2110">
                  <c:v>8.8856999999999996E-9</c:v>
                </c:pt>
                <c:pt idx="2111">
                  <c:v>8.8151000000000003E-9</c:v>
                </c:pt>
                <c:pt idx="2112">
                  <c:v>8.8327000000000007E-9</c:v>
                </c:pt>
                <c:pt idx="2113">
                  <c:v>8.8460000000000003E-9</c:v>
                </c:pt>
                <c:pt idx="2114">
                  <c:v>8.8591999999999994E-9</c:v>
                </c:pt>
                <c:pt idx="2115">
                  <c:v>8.8416000000000006E-9</c:v>
                </c:pt>
                <c:pt idx="2116">
                  <c:v>8.8547999999999997E-9</c:v>
                </c:pt>
                <c:pt idx="2117">
                  <c:v>8.8282999999999994E-9</c:v>
                </c:pt>
                <c:pt idx="2118">
                  <c:v>8.8371999999999992E-9</c:v>
                </c:pt>
                <c:pt idx="2119">
                  <c:v>8.9299000000000008E-9</c:v>
                </c:pt>
                <c:pt idx="2120">
                  <c:v>8.9210999999999997E-9</c:v>
                </c:pt>
                <c:pt idx="2121">
                  <c:v>8.8990000000000008E-9</c:v>
                </c:pt>
                <c:pt idx="2122">
                  <c:v>8.8636999999999995E-9</c:v>
                </c:pt>
                <c:pt idx="2123">
                  <c:v>8.7577000000000001E-9</c:v>
                </c:pt>
                <c:pt idx="2124">
                  <c:v>8.9165999999999996E-9</c:v>
                </c:pt>
                <c:pt idx="2125">
                  <c:v>8.9343000000000005E-9</c:v>
                </c:pt>
                <c:pt idx="2126">
                  <c:v>8.8547999999999997E-9</c:v>
                </c:pt>
                <c:pt idx="2127">
                  <c:v>8.9121999999999999E-9</c:v>
                </c:pt>
                <c:pt idx="2128">
                  <c:v>8.9078000000000002E-9</c:v>
                </c:pt>
                <c:pt idx="2129">
                  <c:v>8.8327000000000007E-9</c:v>
                </c:pt>
                <c:pt idx="2130">
                  <c:v>8.8812999999999999E-9</c:v>
                </c:pt>
                <c:pt idx="2131">
                  <c:v>8.8680999999999992E-9</c:v>
                </c:pt>
                <c:pt idx="2132">
                  <c:v>8.8725000000000005E-9</c:v>
                </c:pt>
                <c:pt idx="2133">
                  <c:v>8.8591999999999994E-9</c:v>
                </c:pt>
                <c:pt idx="2134">
                  <c:v>8.9254999999999994E-9</c:v>
                </c:pt>
                <c:pt idx="2135">
                  <c:v>8.8990000000000008E-9</c:v>
                </c:pt>
                <c:pt idx="2136">
                  <c:v>8.8680999999999992E-9</c:v>
                </c:pt>
                <c:pt idx="2137">
                  <c:v>8.9034000000000005E-9</c:v>
                </c:pt>
                <c:pt idx="2138">
                  <c:v>8.9696000000000001E-9</c:v>
                </c:pt>
                <c:pt idx="2139">
                  <c:v>8.8856999999999996E-9</c:v>
                </c:pt>
                <c:pt idx="2140">
                  <c:v>8.9165999999999996E-9</c:v>
                </c:pt>
                <c:pt idx="2141">
                  <c:v>8.8591999999999994E-9</c:v>
                </c:pt>
                <c:pt idx="2142">
                  <c:v>8.9121999999999999E-9</c:v>
                </c:pt>
                <c:pt idx="2143">
                  <c:v>8.8856999999999996E-9</c:v>
                </c:pt>
                <c:pt idx="2144">
                  <c:v>8.9210999999999997E-9</c:v>
                </c:pt>
                <c:pt idx="2145">
                  <c:v>8.9165999999999996E-9</c:v>
                </c:pt>
                <c:pt idx="2146">
                  <c:v>9.0181999999999993E-9</c:v>
                </c:pt>
                <c:pt idx="2147">
                  <c:v>8.9299000000000008E-9</c:v>
                </c:pt>
                <c:pt idx="2148">
                  <c:v>8.9387000000000002E-9</c:v>
                </c:pt>
                <c:pt idx="2149">
                  <c:v>8.9299000000000008E-9</c:v>
                </c:pt>
                <c:pt idx="2150">
                  <c:v>8.9343000000000005E-9</c:v>
                </c:pt>
                <c:pt idx="2151">
                  <c:v>8.9563999999999994E-9</c:v>
                </c:pt>
                <c:pt idx="2152">
                  <c:v>8.9343000000000005E-9</c:v>
                </c:pt>
                <c:pt idx="2153">
                  <c:v>8.8812999999999999E-9</c:v>
                </c:pt>
                <c:pt idx="2154">
                  <c:v>8.9299000000000008E-9</c:v>
                </c:pt>
                <c:pt idx="2155">
                  <c:v>8.9121999999999999E-9</c:v>
                </c:pt>
                <c:pt idx="2156">
                  <c:v>8.9785E-9</c:v>
                </c:pt>
                <c:pt idx="2157">
                  <c:v>8.9254999999999994E-9</c:v>
                </c:pt>
                <c:pt idx="2158">
                  <c:v>8.8812999999999999E-9</c:v>
                </c:pt>
                <c:pt idx="2159">
                  <c:v>8.9741000000000003E-9</c:v>
                </c:pt>
                <c:pt idx="2160">
                  <c:v>8.9121999999999999E-9</c:v>
                </c:pt>
                <c:pt idx="2161">
                  <c:v>8.9741000000000003E-9</c:v>
                </c:pt>
                <c:pt idx="2162">
                  <c:v>8.9299000000000008E-9</c:v>
                </c:pt>
                <c:pt idx="2163">
                  <c:v>9.0137999999999996E-9</c:v>
                </c:pt>
                <c:pt idx="2164">
                  <c:v>8.9608000000000007E-9</c:v>
                </c:pt>
                <c:pt idx="2165">
                  <c:v>9.0226000000000007E-9</c:v>
                </c:pt>
                <c:pt idx="2166">
                  <c:v>8.9917000000000007E-9</c:v>
                </c:pt>
                <c:pt idx="2167">
                  <c:v>9.0093999999999999E-9</c:v>
                </c:pt>
                <c:pt idx="2168">
                  <c:v>8.9387000000000002E-9</c:v>
                </c:pt>
                <c:pt idx="2169">
                  <c:v>9.0006000000000005E-9</c:v>
                </c:pt>
                <c:pt idx="2170">
                  <c:v>8.9519999999999997E-9</c:v>
                </c:pt>
                <c:pt idx="2171">
                  <c:v>9.0181999999999993E-9</c:v>
                </c:pt>
                <c:pt idx="2172">
                  <c:v>9.0181999999999993E-9</c:v>
                </c:pt>
                <c:pt idx="2173">
                  <c:v>8.9961000000000004E-9</c:v>
                </c:pt>
                <c:pt idx="2174">
                  <c:v>9.0226000000000007E-9</c:v>
                </c:pt>
                <c:pt idx="2175">
                  <c:v>9.0181999999999993E-9</c:v>
                </c:pt>
                <c:pt idx="2176">
                  <c:v>9.0006000000000005E-9</c:v>
                </c:pt>
                <c:pt idx="2177">
                  <c:v>8.9917000000000007E-9</c:v>
                </c:pt>
                <c:pt idx="2178">
                  <c:v>9.0226000000000007E-9</c:v>
                </c:pt>
                <c:pt idx="2179">
                  <c:v>8.9741000000000003E-9</c:v>
                </c:pt>
                <c:pt idx="2180">
                  <c:v>9.0006000000000005E-9</c:v>
                </c:pt>
                <c:pt idx="2181">
                  <c:v>9.0226000000000007E-9</c:v>
                </c:pt>
                <c:pt idx="2182">
                  <c:v>9.0093999999999999E-9</c:v>
                </c:pt>
                <c:pt idx="2183">
                  <c:v>9.0933000000000004E-9</c:v>
                </c:pt>
                <c:pt idx="2184">
                  <c:v>9.0755999999999996E-9</c:v>
                </c:pt>
                <c:pt idx="2185">
                  <c:v>9.0137999999999996E-9</c:v>
                </c:pt>
                <c:pt idx="2186">
                  <c:v>9.0271000000000008E-9</c:v>
                </c:pt>
                <c:pt idx="2187">
                  <c:v>9.0580000000000008E-9</c:v>
                </c:pt>
                <c:pt idx="2188">
                  <c:v>9.0271000000000008E-9</c:v>
                </c:pt>
                <c:pt idx="2189">
                  <c:v>9.0050000000000002E-9</c:v>
                </c:pt>
                <c:pt idx="2190">
                  <c:v>9.0711999999999999E-9</c:v>
                </c:pt>
                <c:pt idx="2191">
                  <c:v>8.9917000000000007E-9</c:v>
                </c:pt>
                <c:pt idx="2192">
                  <c:v>9.0844999999999994E-9</c:v>
                </c:pt>
                <c:pt idx="2193">
                  <c:v>9.0359000000000002E-9</c:v>
                </c:pt>
                <c:pt idx="2194">
                  <c:v>9.0359000000000002E-9</c:v>
                </c:pt>
                <c:pt idx="2195">
                  <c:v>9.0271000000000008E-9</c:v>
                </c:pt>
                <c:pt idx="2196">
                  <c:v>9.0977000000000001E-9</c:v>
                </c:pt>
                <c:pt idx="2197">
                  <c:v>9.0711999999999999E-9</c:v>
                </c:pt>
                <c:pt idx="2198">
                  <c:v>9.0844999999999994E-9</c:v>
                </c:pt>
                <c:pt idx="2199">
                  <c:v>9.1286000000000001E-9</c:v>
                </c:pt>
                <c:pt idx="2200">
                  <c:v>9.0580000000000008E-9</c:v>
                </c:pt>
                <c:pt idx="2201">
                  <c:v>9.0490999999999993E-9</c:v>
                </c:pt>
                <c:pt idx="2202">
                  <c:v>9.1198000000000007E-9</c:v>
                </c:pt>
                <c:pt idx="2203">
                  <c:v>9.0800999999999997E-9</c:v>
                </c:pt>
                <c:pt idx="2204">
                  <c:v>9.0446999999999996E-9</c:v>
                </c:pt>
                <c:pt idx="2205">
                  <c:v>9.0668000000000002E-9</c:v>
                </c:pt>
                <c:pt idx="2206">
                  <c:v>9.1418999999999996E-9</c:v>
                </c:pt>
                <c:pt idx="2207">
                  <c:v>9.1109999999999997E-9</c:v>
                </c:pt>
                <c:pt idx="2208">
                  <c:v>9.1020999999999998E-9</c:v>
                </c:pt>
                <c:pt idx="2209">
                  <c:v>9.0977000000000001E-9</c:v>
                </c:pt>
                <c:pt idx="2210">
                  <c:v>9.0490999999999993E-9</c:v>
                </c:pt>
                <c:pt idx="2211">
                  <c:v>9.1331000000000002E-9</c:v>
                </c:pt>
                <c:pt idx="2212">
                  <c:v>9.0977000000000001E-9</c:v>
                </c:pt>
                <c:pt idx="2213">
                  <c:v>9.0977000000000001E-9</c:v>
                </c:pt>
                <c:pt idx="2214">
                  <c:v>9.0977000000000001E-9</c:v>
                </c:pt>
                <c:pt idx="2215">
                  <c:v>9.1331000000000002E-9</c:v>
                </c:pt>
                <c:pt idx="2216">
                  <c:v>9.1551000000000004E-9</c:v>
                </c:pt>
                <c:pt idx="2217">
                  <c:v>9.1286000000000001E-9</c:v>
                </c:pt>
                <c:pt idx="2218">
                  <c:v>9.0490999999999993E-9</c:v>
                </c:pt>
                <c:pt idx="2219">
                  <c:v>9.1020999999999998E-9</c:v>
                </c:pt>
                <c:pt idx="2220">
                  <c:v>9.0933000000000004E-9</c:v>
                </c:pt>
                <c:pt idx="2221">
                  <c:v>9.1109999999999997E-9</c:v>
                </c:pt>
                <c:pt idx="2222">
                  <c:v>9.0668000000000002E-9</c:v>
                </c:pt>
                <c:pt idx="2223">
                  <c:v>9.1462999999999993E-9</c:v>
                </c:pt>
                <c:pt idx="2224">
                  <c:v>9.1683999999999999E-9</c:v>
                </c:pt>
                <c:pt idx="2225">
                  <c:v>9.1418999999999996E-9</c:v>
                </c:pt>
                <c:pt idx="2226">
                  <c:v>9.1066E-9</c:v>
                </c:pt>
                <c:pt idx="2227">
                  <c:v>9.1374999999999999E-9</c:v>
                </c:pt>
                <c:pt idx="2228">
                  <c:v>9.1992999999999999E-9</c:v>
                </c:pt>
                <c:pt idx="2229">
                  <c:v>9.1905000000000005E-9</c:v>
                </c:pt>
                <c:pt idx="2230">
                  <c:v>9.1905000000000005E-9</c:v>
                </c:pt>
                <c:pt idx="2231">
                  <c:v>9.1551000000000004E-9</c:v>
                </c:pt>
                <c:pt idx="2232">
                  <c:v>9.1066E-9</c:v>
                </c:pt>
                <c:pt idx="2233">
                  <c:v>9.2125000000000006E-9</c:v>
                </c:pt>
                <c:pt idx="2234">
                  <c:v>9.1066E-9</c:v>
                </c:pt>
                <c:pt idx="2235">
                  <c:v>9.1551000000000004E-9</c:v>
                </c:pt>
                <c:pt idx="2236">
                  <c:v>9.1727999999999996E-9</c:v>
                </c:pt>
                <c:pt idx="2237">
                  <c:v>9.1507000000000007E-9</c:v>
                </c:pt>
                <c:pt idx="2238">
                  <c:v>9.1551000000000004E-9</c:v>
                </c:pt>
                <c:pt idx="2239">
                  <c:v>9.1949000000000002E-9</c:v>
                </c:pt>
                <c:pt idx="2240">
                  <c:v>9.1771999999999993E-9</c:v>
                </c:pt>
                <c:pt idx="2241">
                  <c:v>9.1949000000000002E-9</c:v>
                </c:pt>
                <c:pt idx="2242">
                  <c:v>9.1905000000000005E-9</c:v>
                </c:pt>
                <c:pt idx="2243">
                  <c:v>9.1153999999999994E-9</c:v>
                </c:pt>
                <c:pt idx="2244">
                  <c:v>9.2345999999999995E-9</c:v>
                </c:pt>
                <c:pt idx="2245">
                  <c:v>9.2699999999999996E-9</c:v>
                </c:pt>
                <c:pt idx="2246">
                  <c:v>9.1727999999999996E-9</c:v>
                </c:pt>
                <c:pt idx="2247">
                  <c:v>9.2258000000000001E-9</c:v>
                </c:pt>
                <c:pt idx="2248">
                  <c:v>9.2125000000000006E-9</c:v>
                </c:pt>
                <c:pt idx="2249">
                  <c:v>9.1771999999999993E-9</c:v>
                </c:pt>
                <c:pt idx="2250">
                  <c:v>9.1860000000000003E-9</c:v>
                </c:pt>
                <c:pt idx="2251">
                  <c:v>9.2743999999999993E-9</c:v>
                </c:pt>
                <c:pt idx="2252">
                  <c:v>9.2258000000000001E-9</c:v>
                </c:pt>
                <c:pt idx="2253">
                  <c:v>9.2567000000000001E-9</c:v>
                </c:pt>
                <c:pt idx="2254">
                  <c:v>9.2214000000000004E-9</c:v>
                </c:pt>
                <c:pt idx="2255">
                  <c:v>9.2876000000000001E-9</c:v>
                </c:pt>
                <c:pt idx="2256">
                  <c:v>9.2125000000000006E-9</c:v>
                </c:pt>
                <c:pt idx="2257">
                  <c:v>9.2699999999999996E-9</c:v>
                </c:pt>
                <c:pt idx="2258">
                  <c:v>9.2523000000000004E-9</c:v>
                </c:pt>
                <c:pt idx="2259">
                  <c:v>9.3097000000000006E-9</c:v>
                </c:pt>
                <c:pt idx="2260">
                  <c:v>9.2788000000000007E-9</c:v>
                </c:pt>
                <c:pt idx="2261">
                  <c:v>9.2567000000000001E-9</c:v>
                </c:pt>
                <c:pt idx="2262">
                  <c:v>9.2345999999999995E-9</c:v>
                </c:pt>
                <c:pt idx="2263">
                  <c:v>9.2479000000000007E-9</c:v>
                </c:pt>
                <c:pt idx="2264">
                  <c:v>9.2479000000000007E-9</c:v>
                </c:pt>
                <c:pt idx="2265">
                  <c:v>9.2389999999999992E-9</c:v>
                </c:pt>
                <c:pt idx="2266">
                  <c:v>9.2434999999999994E-9</c:v>
                </c:pt>
                <c:pt idx="2267">
                  <c:v>9.2743999999999993E-9</c:v>
                </c:pt>
                <c:pt idx="2268">
                  <c:v>9.3230000000000002E-9</c:v>
                </c:pt>
                <c:pt idx="2269">
                  <c:v>9.3361999999999993E-9</c:v>
                </c:pt>
                <c:pt idx="2270">
                  <c:v>9.3317999999999996E-9</c:v>
                </c:pt>
                <c:pt idx="2271">
                  <c:v>9.2389999999999992E-9</c:v>
                </c:pt>
                <c:pt idx="2272">
                  <c:v>9.2919999999999998E-9</c:v>
                </c:pt>
                <c:pt idx="2273">
                  <c:v>9.3052999999999993E-9</c:v>
                </c:pt>
                <c:pt idx="2274">
                  <c:v>9.2699999999999996E-9</c:v>
                </c:pt>
                <c:pt idx="2275">
                  <c:v>9.2964999999999999E-9</c:v>
                </c:pt>
                <c:pt idx="2276">
                  <c:v>9.2610999999999998E-9</c:v>
                </c:pt>
                <c:pt idx="2277">
                  <c:v>9.3052999999999993E-9</c:v>
                </c:pt>
                <c:pt idx="2278">
                  <c:v>9.3230000000000002E-9</c:v>
                </c:pt>
                <c:pt idx="2279">
                  <c:v>9.3273999999999999E-9</c:v>
                </c:pt>
                <c:pt idx="2280">
                  <c:v>9.3317999999999996E-9</c:v>
                </c:pt>
                <c:pt idx="2281">
                  <c:v>9.3273999999999999E-9</c:v>
                </c:pt>
                <c:pt idx="2282">
                  <c:v>9.2523000000000004E-9</c:v>
                </c:pt>
                <c:pt idx="2283">
                  <c:v>9.2699999999999996E-9</c:v>
                </c:pt>
                <c:pt idx="2284">
                  <c:v>9.3626999999999995E-9</c:v>
                </c:pt>
                <c:pt idx="2285">
                  <c:v>9.3539000000000001E-9</c:v>
                </c:pt>
                <c:pt idx="2286">
                  <c:v>9.3008999999999996E-9</c:v>
                </c:pt>
                <c:pt idx="2287">
                  <c:v>9.3626999999999995E-9</c:v>
                </c:pt>
                <c:pt idx="2288">
                  <c:v>9.3185E-9</c:v>
                </c:pt>
                <c:pt idx="2289">
                  <c:v>9.3406000000000006E-9</c:v>
                </c:pt>
                <c:pt idx="2290">
                  <c:v>9.3230000000000002E-9</c:v>
                </c:pt>
                <c:pt idx="2291">
                  <c:v>9.3317999999999996E-9</c:v>
                </c:pt>
                <c:pt idx="2292">
                  <c:v>9.3715000000000006E-9</c:v>
                </c:pt>
                <c:pt idx="2293">
                  <c:v>9.2788000000000007E-9</c:v>
                </c:pt>
                <c:pt idx="2294">
                  <c:v>9.3230000000000002E-9</c:v>
                </c:pt>
                <c:pt idx="2295">
                  <c:v>9.3582999999999998E-9</c:v>
                </c:pt>
                <c:pt idx="2296">
                  <c:v>9.3539000000000001E-9</c:v>
                </c:pt>
                <c:pt idx="2297">
                  <c:v>9.3582999999999998E-9</c:v>
                </c:pt>
                <c:pt idx="2298">
                  <c:v>9.3670999999999992E-9</c:v>
                </c:pt>
                <c:pt idx="2299">
                  <c:v>9.4024000000000005E-9</c:v>
                </c:pt>
                <c:pt idx="2300">
                  <c:v>9.3626999999999995E-9</c:v>
                </c:pt>
                <c:pt idx="2301">
                  <c:v>9.3539000000000001E-9</c:v>
                </c:pt>
                <c:pt idx="2302">
                  <c:v>9.3760000000000007E-9</c:v>
                </c:pt>
                <c:pt idx="2303">
                  <c:v>9.3450000000000003E-9</c:v>
                </c:pt>
                <c:pt idx="2304">
                  <c:v>9.3804000000000004E-9</c:v>
                </c:pt>
                <c:pt idx="2305">
                  <c:v>9.4069000000000007E-9</c:v>
                </c:pt>
                <c:pt idx="2306">
                  <c:v>9.4069000000000007E-9</c:v>
                </c:pt>
                <c:pt idx="2307">
                  <c:v>9.4289000000000008E-9</c:v>
                </c:pt>
                <c:pt idx="2308">
                  <c:v>9.4024000000000005E-9</c:v>
                </c:pt>
                <c:pt idx="2309">
                  <c:v>9.3935999999999995E-9</c:v>
                </c:pt>
                <c:pt idx="2310">
                  <c:v>9.4024000000000005E-9</c:v>
                </c:pt>
                <c:pt idx="2311">
                  <c:v>9.3979999999999992E-9</c:v>
                </c:pt>
                <c:pt idx="2312">
                  <c:v>9.3760000000000007E-9</c:v>
                </c:pt>
                <c:pt idx="2313">
                  <c:v>9.4378000000000006E-9</c:v>
                </c:pt>
                <c:pt idx="2314">
                  <c:v>9.3935999999999995E-9</c:v>
                </c:pt>
                <c:pt idx="2315">
                  <c:v>9.4378000000000006E-9</c:v>
                </c:pt>
                <c:pt idx="2316">
                  <c:v>9.4466E-9</c:v>
                </c:pt>
                <c:pt idx="2317">
                  <c:v>9.4378000000000006E-9</c:v>
                </c:pt>
                <c:pt idx="2318">
                  <c:v>9.4553999999999994E-9</c:v>
                </c:pt>
                <c:pt idx="2319">
                  <c:v>9.4687000000000006E-9</c:v>
                </c:pt>
                <c:pt idx="2320">
                  <c:v>9.4244999999999995E-9</c:v>
                </c:pt>
                <c:pt idx="2321">
                  <c:v>9.4378000000000006E-9</c:v>
                </c:pt>
                <c:pt idx="2322">
                  <c:v>9.4818999999999997E-9</c:v>
                </c:pt>
                <c:pt idx="2323">
                  <c:v>9.4422000000000003E-9</c:v>
                </c:pt>
                <c:pt idx="2324">
                  <c:v>9.4113000000000004E-9</c:v>
                </c:pt>
                <c:pt idx="2325">
                  <c:v>9.4244999999999995E-9</c:v>
                </c:pt>
                <c:pt idx="2326">
                  <c:v>9.4466E-9</c:v>
                </c:pt>
                <c:pt idx="2327">
                  <c:v>9.4069000000000007E-9</c:v>
                </c:pt>
                <c:pt idx="2328">
                  <c:v>9.4157000000000001E-9</c:v>
                </c:pt>
                <c:pt idx="2329">
                  <c:v>9.4244999999999995E-9</c:v>
                </c:pt>
                <c:pt idx="2330">
                  <c:v>9.3979999999999992E-9</c:v>
                </c:pt>
                <c:pt idx="2331">
                  <c:v>9.4422000000000003E-9</c:v>
                </c:pt>
                <c:pt idx="2332">
                  <c:v>9.4509999999999997E-9</c:v>
                </c:pt>
                <c:pt idx="2333">
                  <c:v>9.5260999999999992E-9</c:v>
                </c:pt>
                <c:pt idx="2334">
                  <c:v>9.4951999999999992E-9</c:v>
                </c:pt>
                <c:pt idx="2335">
                  <c:v>9.4509999999999997E-9</c:v>
                </c:pt>
                <c:pt idx="2336">
                  <c:v>9.4378000000000006E-9</c:v>
                </c:pt>
                <c:pt idx="2337">
                  <c:v>9.4642999999999993E-9</c:v>
                </c:pt>
                <c:pt idx="2338">
                  <c:v>9.4907999999999995E-9</c:v>
                </c:pt>
                <c:pt idx="2339">
                  <c:v>9.5084E-9</c:v>
                </c:pt>
                <c:pt idx="2340">
                  <c:v>9.5260999999999992E-9</c:v>
                </c:pt>
                <c:pt idx="2341">
                  <c:v>9.4642999999999993E-9</c:v>
                </c:pt>
                <c:pt idx="2342">
                  <c:v>9.5129000000000001E-9</c:v>
                </c:pt>
                <c:pt idx="2343">
                  <c:v>9.4907999999999995E-9</c:v>
                </c:pt>
                <c:pt idx="2344">
                  <c:v>9.4775E-9</c:v>
                </c:pt>
                <c:pt idx="2345">
                  <c:v>9.4687000000000006E-9</c:v>
                </c:pt>
                <c:pt idx="2346">
                  <c:v>9.4333999999999993E-9</c:v>
                </c:pt>
                <c:pt idx="2347">
                  <c:v>9.4951999999999992E-9</c:v>
                </c:pt>
                <c:pt idx="2348">
                  <c:v>9.4598999999999996E-9</c:v>
                </c:pt>
                <c:pt idx="2349">
                  <c:v>9.4996000000000006E-9</c:v>
                </c:pt>
                <c:pt idx="2350">
                  <c:v>9.5216999999999995E-9</c:v>
                </c:pt>
                <c:pt idx="2351">
                  <c:v>9.5084E-9</c:v>
                </c:pt>
                <c:pt idx="2352">
                  <c:v>9.5129000000000001E-9</c:v>
                </c:pt>
                <c:pt idx="2353">
                  <c:v>9.5438000000000001E-9</c:v>
                </c:pt>
                <c:pt idx="2354">
                  <c:v>9.4642999999999993E-9</c:v>
                </c:pt>
                <c:pt idx="2355">
                  <c:v>9.5394000000000004E-9</c:v>
                </c:pt>
                <c:pt idx="2356">
                  <c:v>9.5216999999999995E-9</c:v>
                </c:pt>
                <c:pt idx="2357">
                  <c:v>9.5570000000000008E-9</c:v>
                </c:pt>
                <c:pt idx="2358">
                  <c:v>9.5216999999999995E-9</c:v>
                </c:pt>
                <c:pt idx="2359">
                  <c:v>9.5438000000000001E-9</c:v>
                </c:pt>
                <c:pt idx="2360">
                  <c:v>9.5570000000000008E-9</c:v>
                </c:pt>
                <c:pt idx="2361">
                  <c:v>9.5481999999999998E-9</c:v>
                </c:pt>
                <c:pt idx="2362">
                  <c:v>9.5968000000000006E-9</c:v>
                </c:pt>
                <c:pt idx="2363">
                  <c:v>9.5305000000000005E-9</c:v>
                </c:pt>
                <c:pt idx="2364">
                  <c:v>9.5481999999999998E-9</c:v>
                </c:pt>
                <c:pt idx="2365">
                  <c:v>9.5790999999999997E-9</c:v>
                </c:pt>
                <c:pt idx="2366">
                  <c:v>9.5349000000000002E-9</c:v>
                </c:pt>
                <c:pt idx="2367">
                  <c:v>9.5394000000000004E-9</c:v>
                </c:pt>
                <c:pt idx="2368">
                  <c:v>9.5790999999999997E-9</c:v>
                </c:pt>
                <c:pt idx="2369">
                  <c:v>9.5879000000000008E-9</c:v>
                </c:pt>
                <c:pt idx="2370">
                  <c:v>9.5525999999999995E-9</c:v>
                </c:pt>
                <c:pt idx="2371">
                  <c:v>9.5525999999999995E-9</c:v>
                </c:pt>
                <c:pt idx="2372">
                  <c:v>9.6630000000000002E-9</c:v>
                </c:pt>
                <c:pt idx="2373">
                  <c:v>9.6099999999999997E-9</c:v>
                </c:pt>
                <c:pt idx="2374">
                  <c:v>9.5923999999999993E-9</c:v>
                </c:pt>
                <c:pt idx="2375">
                  <c:v>9.5879000000000008E-9</c:v>
                </c:pt>
                <c:pt idx="2376">
                  <c:v>9.6232999999999992E-9</c:v>
                </c:pt>
                <c:pt idx="2377">
                  <c:v>9.5747E-9</c:v>
                </c:pt>
                <c:pt idx="2378">
                  <c:v>9.5790999999999997E-9</c:v>
                </c:pt>
                <c:pt idx="2379">
                  <c:v>9.6012000000000003E-9</c:v>
                </c:pt>
                <c:pt idx="2380">
                  <c:v>9.5968000000000006E-9</c:v>
                </c:pt>
                <c:pt idx="2381">
                  <c:v>9.5790999999999997E-9</c:v>
                </c:pt>
                <c:pt idx="2382">
                  <c:v>9.5747E-9</c:v>
                </c:pt>
                <c:pt idx="2383">
                  <c:v>9.5659000000000006E-9</c:v>
                </c:pt>
                <c:pt idx="2384">
                  <c:v>9.6586000000000005E-9</c:v>
                </c:pt>
                <c:pt idx="2385">
                  <c:v>9.6762999999999998E-9</c:v>
                </c:pt>
                <c:pt idx="2386">
                  <c:v>9.5790999999999997E-9</c:v>
                </c:pt>
                <c:pt idx="2387">
                  <c:v>9.6452999999999994E-9</c:v>
                </c:pt>
                <c:pt idx="2388">
                  <c:v>9.7028E-9</c:v>
                </c:pt>
                <c:pt idx="2389">
                  <c:v>9.6099999999999997E-9</c:v>
                </c:pt>
                <c:pt idx="2390">
                  <c:v>9.6630000000000002E-9</c:v>
                </c:pt>
                <c:pt idx="2391">
                  <c:v>9.6497999999999995E-9</c:v>
                </c:pt>
                <c:pt idx="2392">
                  <c:v>9.5834999999999994E-9</c:v>
                </c:pt>
                <c:pt idx="2393">
                  <c:v>9.6851000000000008E-9</c:v>
                </c:pt>
                <c:pt idx="2394">
                  <c:v>9.6673999999999999E-9</c:v>
                </c:pt>
                <c:pt idx="2395">
                  <c:v>9.6851000000000008E-9</c:v>
                </c:pt>
                <c:pt idx="2396">
                  <c:v>9.6851000000000008E-9</c:v>
                </c:pt>
                <c:pt idx="2397">
                  <c:v>9.6452999999999994E-9</c:v>
                </c:pt>
                <c:pt idx="2398">
                  <c:v>9.6939000000000002E-9</c:v>
                </c:pt>
                <c:pt idx="2399">
                  <c:v>9.6541999999999992E-9</c:v>
                </c:pt>
                <c:pt idx="2400">
                  <c:v>9.6408999999999997E-9</c:v>
                </c:pt>
                <c:pt idx="2401">
                  <c:v>9.6939000000000002E-9</c:v>
                </c:pt>
                <c:pt idx="2402">
                  <c:v>9.6851000000000008E-9</c:v>
                </c:pt>
                <c:pt idx="2403">
                  <c:v>9.7028E-9</c:v>
                </c:pt>
                <c:pt idx="2404">
                  <c:v>9.6895000000000005E-9</c:v>
                </c:pt>
                <c:pt idx="2405">
                  <c:v>9.6982999999999999E-9</c:v>
                </c:pt>
                <c:pt idx="2406">
                  <c:v>9.7115999999999994E-9</c:v>
                </c:pt>
                <c:pt idx="2407">
                  <c:v>9.7380999999999997E-9</c:v>
                </c:pt>
                <c:pt idx="2408">
                  <c:v>9.7424999999999994E-9</c:v>
                </c:pt>
                <c:pt idx="2409">
                  <c:v>9.7115999999999994E-9</c:v>
                </c:pt>
                <c:pt idx="2410">
                  <c:v>9.7204000000000005E-9</c:v>
                </c:pt>
                <c:pt idx="2411">
                  <c:v>9.7469000000000007E-9</c:v>
                </c:pt>
                <c:pt idx="2412">
                  <c:v>9.7028E-9</c:v>
                </c:pt>
                <c:pt idx="2413">
                  <c:v>9.7248000000000002E-9</c:v>
                </c:pt>
                <c:pt idx="2414">
                  <c:v>9.7028E-9</c:v>
                </c:pt>
                <c:pt idx="2415">
                  <c:v>9.6895000000000005E-9</c:v>
                </c:pt>
                <c:pt idx="2416">
                  <c:v>9.7646E-9</c:v>
                </c:pt>
                <c:pt idx="2417">
                  <c:v>9.7337E-9</c:v>
                </c:pt>
                <c:pt idx="2418">
                  <c:v>9.7380999999999997E-9</c:v>
                </c:pt>
                <c:pt idx="2419">
                  <c:v>9.6541999999999992E-9</c:v>
                </c:pt>
                <c:pt idx="2420">
                  <c:v>9.8042999999999993E-9</c:v>
                </c:pt>
                <c:pt idx="2421">
                  <c:v>9.7646E-9</c:v>
                </c:pt>
                <c:pt idx="2422">
                  <c:v>9.7911000000000002E-9</c:v>
                </c:pt>
                <c:pt idx="2423">
                  <c:v>9.7380999999999997E-9</c:v>
                </c:pt>
                <c:pt idx="2424">
                  <c:v>9.7380999999999997E-9</c:v>
                </c:pt>
                <c:pt idx="2425">
                  <c:v>9.7733999999999994E-9</c:v>
                </c:pt>
                <c:pt idx="2426">
                  <c:v>9.7998999999999996E-9</c:v>
                </c:pt>
                <c:pt idx="2427">
                  <c:v>9.7646E-9</c:v>
                </c:pt>
                <c:pt idx="2428">
                  <c:v>9.7911000000000002E-9</c:v>
                </c:pt>
                <c:pt idx="2429">
                  <c:v>9.8396999999999994E-9</c:v>
                </c:pt>
                <c:pt idx="2430">
                  <c:v>9.7778000000000007E-9</c:v>
                </c:pt>
                <c:pt idx="2431">
                  <c:v>9.8441000000000008E-9</c:v>
                </c:pt>
                <c:pt idx="2432">
                  <c:v>9.7733999999999994E-9</c:v>
                </c:pt>
                <c:pt idx="2433">
                  <c:v>9.8572999999999999E-9</c:v>
                </c:pt>
                <c:pt idx="2434">
                  <c:v>9.7867000000000005E-9</c:v>
                </c:pt>
                <c:pt idx="2435">
                  <c:v>9.8087999999999995E-9</c:v>
                </c:pt>
                <c:pt idx="2436">
                  <c:v>9.7733999999999994E-9</c:v>
                </c:pt>
                <c:pt idx="2437">
                  <c:v>9.8352999999999997E-9</c:v>
                </c:pt>
                <c:pt idx="2438">
                  <c:v>9.8087999999999995E-9</c:v>
                </c:pt>
                <c:pt idx="2439">
                  <c:v>9.7689999999999997E-9</c:v>
                </c:pt>
                <c:pt idx="2440">
                  <c:v>9.8132000000000008E-9</c:v>
                </c:pt>
                <c:pt idx="2441">
                  <c:v>9.8176000000000005E-9</c:v>
                </c:pt>
                <c:pt idx="2442">
                  <c:v>9.8352999999999997E-9</c:v>
                </c:pt>
                <c:pt idx="2443">
                  <c:v>9.8042999999999993E-9</c:v>
                </c:pt>
                <c:pt idx="2444">
                  <c:v>9.8352999999999997E-9</c:v>
                </c:pt>
                <c:pt idx="2445">
                  <c:v>9.8618E-9</c:v>
                </c:pt>
                <c:pt idx="2446">
                  <c:v>9.8263999999999999E-9</c:v>
                </c:pt>
                <c:pt idx="2447">
                  <c:v>9.8352999999999997E-9</c:v>
                </c:pt>
                <c:pt idx="2448">
                  <c:v>9.7911000000000002E-9</c:v>
                </c:pt>
                <c:pt idx="2449">
                  <c:v>9.8618E-9</c:v>
                </c:pt>
                <c:pt idx="2450">
                  <c:v>9.8132000000000008E-9</c:v>
                </c:pt>
                <c:pt idx="2451">
                  <c:v>9.8572999999999999E-9</c:v>
                </c:pt>
                <c:pt idx="2452">
                  <c:v>9.8794000000000004E-9</c:v>
                </c:pt>
                <c:pt idx="2453">
                  <c:v>9.8263999999999999E-9</c:v>
                </c:pt>
                <c:pt idx="2454">
                  <c:v>9.8132000000000008E-9</c:v>
                </c:pt>
                <c:pt idx="2455">
                  <c:v>9.8661999999999997E-9</c:v>
                </c:pt>
                <c:pt idx="2456">
                  <c:v>9.8485000000000005E-9</c:v>
                </c:pt>
                <c:pt idx="2457">
                  <c:v>9.8263999999999999E-9</c:v>
                </c:pt>
                <c:pt idx="2458">
                  <c:v>9.8572999999999999E-9</c:v>
                </c:pt>
                <c:pt idx="2459">
                  <c:v>9.8529000000000002E-9</c:v>
                </c:pt>
                <c:pt idx="2460">
                  <c:v>9.8220000000000002E-9</c:v>
                </c:pt>
                <c:pt idx="2461">
                  <c:v>9.9192000000000002E-9</c:v>
                </c:pt>
                <c:pt idx="2462">
                  <c:v>9.9014999999999994E-9</c:v>
                </c:pt>
                <c:pt idx="2463">
                  <c:v>9.8794000000000004E-9</c:v>
                </c:pt>
                <c:pt idx="2464">
                  <c:v>9.8705999999999994E-9</c:v>
                </c:pt>
                <c:pt idx="2465">
                  <c:v>9.8352999999999997E-9</c:v>
                </c:pt>
                <c:pt idx="2466">
                  <c:v>9.9632999999999993E-9</c:v>
                </c:pt>
                <c:pt idx="2467">
                  <c:v>9.9103000000000004E-9</c:v>
                </c:pt>
                <c:pt idx="2468">
                  <c:v>9.8220000000000002E-9</c:v>
                </c:pt>
                <c:pt idx="2469">
                  <c:v>9.9059000000000007E-9</c:v>
                </c:pt>
                <c:pt idx="2470">
                  <c:v>9.9235999999999999E-9</c:v>
                </c:pt>
                <c:pt idx="2471">
                  <c:v>9.9014999999999994E-9</c:v>
                </c:pt>
                <c:pt idx="2472">
                  <c:v>9.9059000000000007E-9</c:v>
                </c:pt>
                <c:pt idx="2473">
                  <c:v>9.9544999999999999E-9</c:v>
                </c:pt>
                <c:pt idx="2474">
                  <c:v>9.9103000000000004E-9</c:v>
                </c:pt>
                <c:pt idx="2475">
                  <c:v>9.9457000000000005E-9</c:v>
                </c:pt>
                <c:pt idx="2476">
                  <c:v>9.9059000000000007E-9</c:v>
                </c:pt>
                <c:pt idx="2477">
                  <c:v>9.9059000000000007E-9</c:v>
                </c:pt>
                <c:pt idx="2478">
                  <c:v>9.9103000000000004E-9</c:v>
                </c:pt>
                <c:pt idx="2479">
                  <c:v>9.9235999999999999E-9</c:v>
                </c:pt>
                <c:pt idx="2480">
                  <c:v>9.9103000000000004E-9</c:v>
                </c:pt>
                <c:pt idx="2481">
                  <c:v>9.9588999999999996E-9</c:v>
                </c:pt>
                <c:pt idx="2482">
                  <c:v>9.9457000000000005E-9</c:v>
                </c:pt>
                <c:pt idx="2483">
                  <c:v>9.9766000000000005E-9</c:v>
                </c:pt>
                <c:pt idx="2484">
                  <c:v>9.9897999999999996E-9</c:v>
                </c:pt>
                <c:pt idx="2485">
                  <c:v>9.9501000000000002E-9</c:v>
                </c:pt>
                <c:pt idx="2486">
                  <c:v>9.9501000000000002E-9</c:v>
                </c:pt>
                <c:pt idx="2487">
                  <c:v>9.9632999999999993E-9</c:v>
                </c:pt>
                <c:pt idx="2488">
                  <c:v>1.0012000000000001E-8</c:v>
                </c:pt>
                <c:pt idx="2489">
                  <c:v>1.0020999999999999E-8</c:v>
                </c:pt>
                <c:pt idx="2490">
                  <c:v>9.9323999999999993E-9</c:v>
                </c:pt>
                <c:pt idx="2491">
                  <c:v>1.0012000000000001E-8</c:v>
                </c:pt>
                <c:pt idx="2492">
                  <c:v>9.9323999999999993E-9</c:v>
                </c:pt>
                <c:pt idx="2493">
                  <c:v>9.9368000000000007E-9</c:v>
                </c:pt>
                <c:pt idx="2494">
                  <c:v>1.0025E-8</c:v>
                </c:pt>
                <c:pt idx="2495">
                  <c:v>9.9544999999999999E-9</c:v>
                </c:pt>
                <c:pt idx="2496">
                  <c:v>9.9986999999999994E-9</c:v>
                </c:pt>
                <c:pt idx="2497">
                  <c:v>9.9897999999999996E-9</c:v>
                </c:pt>
                <c:pt idx="2498">
                  <c:v>1.0007E-8</c:v>
                </c:pt>
                <c:pt idx="2499">
                  <c:v>9.9457000000000005E-9</c:v>
                </c:pt>
                <c:pt idx="2500">
                  <c:v>9.9853999999999999E-9</c:v>
                </c:pt>
                <c:pt idx="2501">
                  <c:v>1.0055999999999999E-8</c:v>
                </c:pt>
                <c:pt idx="2502">
                  <c:v>1.0029999999999999E-8</c:v>
                </c:pt>
                <c:pt idx="2503">
                  <c:v>1.0034000000000001E-8</c:v>
                </c:pt>
                <c:pt idx="2504">
                  <c:v>1.0052E-8</c:v>
                </c:pt>
                <c:pt idx="2505">
                  <c:v>9.9722000000000008E-9</c:v>
                </c:pt>
                <c:pt idx="2506">
                  <c:v>1.0038E-8</c:v>
                </c:pt>
                <c:pt idx="2507">
                  <c:v>1.0096E-8</c:v>
                </c:pt>
                <c:pt idx="2508">
                  <c:v>1.0016E-8</c:v>
                </c:pt>
                <c:pt idx="2509">
                  <c:v>9.9941999999999993E-9</c:v>
                </c:pt>
                <c:pt idx="2510">
                  <c:v>1.006E-8</c:v>
                </c:pt>
                <c:pt idx="2511">
                  <c:v>1.0034000000000001E-8</c:v>
                </c:pt>
                <c:pt idx="2512">
                  <c:v>1.0087E-8</c:v>
                </c:pt>
                <c:pt idx="2513">
                  <c:v>1.0069000000000001E-8</c:v>
                </c:pt>
                <c:pt idx="2514">
                  <c:v>1.0042999999999999E-8</c:v>
                </c:pt>
                <c:pt idx="2515">
                  <c:v>1.0038E-8</c:v>
                </c:pt>
                <c:pt idx="2516">
                  <c:v>1.0105E-8</c:v>
                </c:pt>
                <c:pt idx="2517">
                  <c:v>1.0099999999999999E-8</c:v>
                </c:pt>
                <c:pt idx="2518">
                  <c:v>1.0131E-8</c:v>
                </c:pt>
                <c:pt idx="2519">
                  <c:v>1.0052E-8</c:v>
                </c:pt>
                <c:pt idx="2520">
                  <c:v>1.0052E-8</c:v>
                </c:pt>
                <c:pt idx="2521">
                  <c:v>1.0105E-8</c:v>
                </c:pt>
                <c:pt idx="2522">
                  <c:v>1.0055999999999999E-8</c:v>
                </c:pt>
                <c:pt idx="2523">
                  <c:v>1.0127E-8</c:v>
                </c:pt>
                <c:pt idx="2524">
                  <c:v>1.0136000000000001E-8</c:v>
                </c:pt>
                <c:pt idx="2525">
                  <c:v>1.0131E-8</c:v>
                </c:pt>
                <c:pt idx="2526">
                  <c:v>1.0099999999999999E-8</c:v>
                </c:pt>
                <c:pt idx="2527">
                  <c:v>1.0083E-8</c:v>
                </c:pt>
                <c:pt idx="2528">
                  <c:v>1.0112999999999999E-8</c:v>
                </c:pt>
                <c:pt idx="2529">
                  <c:v>1.0136000000000001E-8</c:v>
                </c:pt>
                <c:pt idx="2530">
                  <c:v>1.0047000000000001E-8</c:v>
                </c:pt>
                <c:pt idx="2531">
                  <c:v>1.0144E-8</c:v>
                </c:pt>
                <c:pt idx="2532">
                  <c:v>1.0087E-8</c:v>
                </c:pt>
                <c:pt idx="2533">
                  <c:v>1.0074E-8</c:v>
                </c:pt>
                <c:pt idx="2534">
                  <c:v>1.0077999999999999E-8</c:v>
                </c:pt>
                <c:pt idx="2535">
                  <c:v>1.0193000000000001E-8</c:v>
                </c:pt>
                <c:pt idx="2536">
                  <c:v>1.0206000000000001E-8</c:v>
                </c:pt>
                <c:pt idx="2537">
                  <c:v>1.0175E-8</c:v>
                </c:pt>
                <c:pt idx="2538">
                  <c:v>1.0096E-8</c:v>
                </c:pt>
                <c:pt idx="2539">
                  <c:v>1.0228000000000001E-8</c:v>
                </c:pt>
                <c:pt idx="2540">
                  <c:v>1.0122E-8</c:v>
                </c:pt>
                <c:pt idx="2541">
                  <c:v>1.0131E-8</c:v>
                </c:pt>
                <c:pt idx="2542">
                  <c:v>1.0153E-8</c:v>
                </c:pt>
                <c:pt idx="2543">
                  <c:v>1.0180000000000001E-8</c:v>
                </c:pt>
                <c:pt idx="2544">
                  <c:v>1.0223999999999999E-8</c:v>
                </c:pt>
                <c:pt idx="2545">
                  <c:v>1.0144E-8</c:v>
                </c:pt>
                <c:pt idx="2546">
                  <c:v>1.0112999999999999E-8</c:v>
                </c:pt>
                <c:pt idx="2547">
                  <c:v>1.0201999999999999E-8</c:v>
                </c:pt>
                <c:pt idx="2548">
                  <c:v>1.0201999999999999E-8</c:v>
                </c:pt>
                <c:pt idx="2549">
                  <c:v>1.0201999999999999E-8</c:v>
                </c:pt>
                <c:pt idx="2550">
                  <c:v>1.0166E-8</c:v>
                </c:pt>
                <c:pt idx="2551">
                  <c:v>1.0219E-8</c:v>
                </c:pt>
                <c:pt idx="2552">
                  <c:v>1.0197E-8</c:v>
                </c:pt>
                <c:pt idx="2553">
                  <c:v>1.0211E-8</c:v>
                </c:pt>
                <c:pt idx="2554">
                  <c:v>1.0219E-8</c:v>
                </c:pt>
                <c:pt idx="2555">
                  <c:v>1.0223999999999999E-8</c:v>
                </c:pt>
                <c:pt idx="2556">
                  <c:v>1.0236999999999999E-8</c:v>
                </c:pt>
                <c:pt idx="2557">
                  <c:v>1.0228000000000001E-8</c:v>
                </c:pt>
                <c:pt idx="2558">
                  <c:v>1.0219E-8</c:v>
                </c:pt>
                <c:pt idx="2559">
                  <c:v>1.0206000000000001E-8</c:v>
                </c:pt>
                <c:pt idx="2560">
                  <c:v>1.0219E-8</c:v>
                </c:pt>
                <c:pt idx="2561">
                  <c:v>1.0250000000000001E-8</c:v>
                </c:pt>
                <c:pt idx="2562">
                  <c:v>1.0236999999999999E-8</c:v>
                </c:pt>
                <c:pt idx="2563">
                  <c:v>1.0219E-8</c:v>
                </c:pt>
                <c:pt idx="2564">
                  <c:v>1.0271999999999999E-8</c:v>
                </c:pt>
                <c:pt idx="2565">
                  <c:v>1.0277E-8</c:v>
                </c:pt>
                <c:pt idx="2566">
                  <c:v>1.0308E-8</c:v>
                </c:pt>
                <c:pt idx="2567">
                  <c:v>1.0281E-8</c:v>
                </c:pt>
                <c:pt idx="2568">
                  <c:v>1.029E-8</c:v>
                </c:pt>
                <c:pt idx="2569">
                  <c:v>1.0295000000000001E-8</c:v>
                </c:pt>
                <c:pt idx="2570">
                  <c:v>1.0223999999999999E-8</c:v>
                </c:pt>
                <c:pt idx="2571">
                  <c:v>1.0255E-8</c:v>
                </c:pt>
                <c:pt idx="2572">
                  <c:v>1.0339000000000001E-8</c:v>
                </c:pt>
                <c:pt idx="2573">
                  <c:v>1.0286E-8</c:v>
                </c:pt>
                <c:pt idx="2574">
                  <c:v>1.0258999999999999E-8</c:v>
                </c:pt>
                <c:pt idx="2575">
                  <c:v>1.0321E-8</c:v>
                </c:pt>
                <c:pt idx="2576">
                  <c:v>1.0264E-8</c:v>
                </c:pt>
                <c:pt idx="2577">
                  <c:v>1.0268E-8</c:v>
                </c:pt>
                <c:pt idx="2578">
                  <c:v>1.0264E-8</c:v>
                </c:pt>
                <c:pt idx="2579">
                  <c:v>1.0330000000000001E-8</c:v>
                </c:pt>
                <c:pt idx="2580">
                  <c:v>1.0374000000000001E-8</c:v>
                </c:pt>
                <c:pt idx="2581">
                  <c:v>1.029E-8</c:v>
                </c:pt>
                <c:pt idx="2582">
                  <c:v>1.0295000000000001E-8</c:v>
                </c:pt>
                <c:pt idx="2583">
                  <c:v>1.0339000000000001E-8</c:v>
                </c:pt>
                <c:pt idx="2584">
                  <c:v>1.0303E-8</c:v>
                </c:pt>
                <c:pt idx="2585">
                  <c:v>1.037E-8</c:v>
                </c:pt>
                <c:pt idx="2586">
                  <c:v>1.0321E-8</c:v>
                </c:pt>
                <c:pt idx="2587">
                  <c:v>1.0365E-8</c:v>
                </c:pt>
                <c:pt idx="2588">
                  <c:v>1.0303E-8</c:v>
                </c:pt>
                <c:pt idx="2589">
                  <c:v>1.0392E-8</c:v>
                </c:pt>
                <c:pt idx="2590">
                  <c:v>1.0365E-8</c:v>
                </c:pt>
                <c:pt idx="2591">
                  <c:v>1.0382999999999999E-8</c:v>
                </c:pt>
                <c:pt idx="2592">
                  <c:v>1.0334E-8</c:v>
                </c:pt>
                <c:pt idx="2593">
                  <c:v>1.0378E-8</c:v>
                </c:pt>
                <c:pt idx="2594">
                  <c:v>1.0317000000000001E-8</c:v>
                </c:pt>
                <c:pt idx="2595">
                  <c:v>1.0382999999999999E-8</c:v>
                </c:pt>
                <c:pt idx="2596">
                  <c:v>1.0330000000000001E-8</c:v>
                </c:pt>
                <c:pt idx="2597">
                  <c:v>1.0334E-8</c:v>
                </c:pt>
                <c:pt idx="2598">
                  <c:v>1.0360999999999999E-8</c:v>
                </c:pt>
                <c:pt idx="2599">
                  <c:v>1.0427E-8</c:v>
                </c:pt>
                <c:pt idx="2600">
                  <c:v>1.0352000000000001E-8</c:v>
                </c:pt>
                <c:pt idx="2601">
                  <c:v>1.0352000000000001E-8</c:v>
                </c:pt>
                <c:pt idx="2602">
                  <c:v>1.0409000000000001E-8</c:v>
                </c:pt>
                <c:pt idx="2603">
                  <c:v>1.0414E-8</c:v>
                </c:pt>
                <c:pt idx="2604">
                  <c:v>1.0423E-8</c:v>
                </c:pt>
                <c:pt idx="2605">
                  <c:v>1.0401E-8</c:v>
                </c:pt>
                <c:pt idx="2606">
                  <c:v>1.0423E-8</c:v>
                </c:pt>
                <c:pt idx="2607">
                  <c:v>1.0423E-8</c:v>
                </c:pt>
                <c:pt idx="2608">
                  <c:v>1.0430999999999999E-8</c:v>
                </c:pt>
                <c:pt idx="2609">
                  <c:v>1.0471E-8</c:v>
                </c:pt>
                <c:pt idx="2610">
                  <c:v>1.0462E-8</c:v>
                </c:pt>
                <c:pt idx="2611">
                  <c:v>1.0436E-8</c:v>
                </c:pt>
                <c:pt idx="2612">
                  <c:v>1.0417999999999999E-8</c:v>
                </c:pt>
                <c:pt idx="2613">
                  <c:v>1.0430999999999999E-8</c:v>
                </c:pt>
                <c:pt idx="2614">
                  <c:v>1.0423E-8</c:v>
                </c:pt>
                <c:pt idx="2615">
                  <c:v>1.0427E-8</c:v>
                </c:pt>
                <c:pt idx="2616">
                  <c:v>1.0417999999999999E-8</c:v>
                </c:pt>
                <c:pt idx="2617">
                  <c:v>1.048E-8</c:v>
                </c:pt>
                <c:pt idx="2618">
                  <c:v>1.0445E-8</c:v>
                </c:pt>
                <c:pt idx="2619">
                  <c:v>1.0493E-8</c:v>
                </c:pt>
                <c:pt idx="2620">
                  <c:v>1.0484E-8</c:v>
                </c:pt>
                <c:pt idx="2621">
                  <c:v>1.0467E-8</c:v>
                </c:pt>
                <c:pt idx="2622">
                  <c:v>1.0449E-8</c:v>
                </c:pt>
                <c:pt idx="2623">
                  <c:v>1.0506999999999999E-8</c:v>
                </c:pt>
                <c:pt idx="2624">
                  <c:v>1.0515E-8</c:v>
                </c:pt>
                <c:pt idx="2625">
                  <c:v>1.0506999999999999E-8</c:v>
                </c:pt>
                <c:pt idx="2626">
                  <c:v>1.0541999999999999E-8</c:v>
                </c:pt>
                <c:pt idx="2627">
                  <c:v>1.0515E-8</c:v>
                </c:pt>
                <c:pt idx="2628">
                  <c:v>1.0458E-8</c:v>
                </c:pt>
                <c:pt idx="2629">
                  <c:v>1.0506999999999999E-8</c:v>
                </c:pt>
                <c:pt idx="2630">
                  <c:v>1.0484E-8</c:v>
                </c:pt>
                <c:pt idx="2631">
                  <c:v>1.0524E-8</c:v>
                </c:pt>
                <c:pt idx="2632">
                  <c:v>1.0506999999999999E-8</c:v>
                </c:pt>
                <c:pt idx="2633">
                  <c:v>1.0511000000000001E-8</c:v>
                </c:pt>
                <c:pt idx="2634">
                  <c:v>1.0546000000000001E-8</c:v>
                </c:pt>
                <c:pt idx="2635">
                  <c:v>1.0502E-8</c:v>
                </c:pt>
                <c:pt idx="2636">
                  <c:v>1.0541999999999999E-8</c:v>
                </c:pt>
                <c:pt idx="2637">
                  <c:v>1.0515E-8</c:v>
                </c:pt>
                <c:pt idx="2638">
                  <c:v>1.0551E-8</c:v>
                </c:pt>
                <c:pt idx="2639">
                  <c:v>1.0484E-8</c:v>
                </c:pt>
                <c:pt idx="2640">
                  <c:v>1.0524E-8</c:v>
                </c:pt>
                <c:pt idx="2641">
                  <c:v>1.056E-8</c:v>
                </c:pt>
                <c:pt idx="2642">
                  <c:v>1.056E-8</c:v>
                </c:pt>
                <c:pt idx="2643">
                  <c:v>1.048E-8</c:v>
                </c:pt>
                <c:pt idx="2644">
                  <c:v>1.0582E-8</c:v>
                </c:pt>
                <c:pt idx="2645">
                  <c:v>1.0598999999999999E-8</c:v>
                </c:pt>
                <c:pt idx="2646">
                  <c:v>1.0546000000000001E-8</c:v>
                </c:pt>
                <c:pt idx="2647">
                  <c:v>1.0617E-8</c:v>
                </c:pt>
                <c:pt idx="2648">
                  <c:v>1.0537E-8</c:v>
                </c:pt>
                <c:pt idx="2649">
                  <c:v>1.0529E-8</c:v>
                </c:pt>
                <c:pt idx="2650">
                  <c:v>1.0564E-8</c:v>
                </c:pt>
                <c:pt idx="2651">
                  <c:v>1.0586E-8</c:v>
                </c:pt>
                <c:pt idx="2652">
                  <c:v>1.056E-8</c:v>
                </c:pt>
                <c:pt idx="2653">
                  <c:v>1.0573E-8</c:v>
                </c:pt>
                <c:pt idx="2654">
                  <c:v>1.0586E-8</c:v>
                </c:pt>
                <c:pt idx="2655">
                  <c:v>1.0582E-8</c:v>
                </c:pt>
                <c:pt idx="2656">
                  <c:v>1.0576999999999999E-8</c:v>
                </c:pt>
                <c:pt idx="2657">
                  <c:v>1.0582E-8</c:v>
                </c:pt>
                <c:pt idx="2658">
                  <c:v>1.0573E-8</c:v>
                </c:pt>
                <c:pt idx="2659">
                  <c:v>1.0586E-8</c:v>
                </c:pt>
                <c:pt idx="2660">
                  <c:v>1.0598999999999999E-8</c:v>
                </c:pt>
                <c:pt idx="2661">
                  <c:v>1.0626E-8</c:v>
                </c:pt>
                <c:pt idx="2662">
                  <c:v>1.0639E-8</c:v>
                </c:pt>
                <c:pt idx="2663">
                  <c:v>1.0589999999999999E-8</c:v>
                </c:pt>
                <c:pt idx="2664">
                  <c:v>1.0573E-8</c:v>
                </c:pt>
                <c:pt idx="2665">
                  <c:v>1.0648E-8</c:v>
                </c:pt>
                <c:pt idx="2666">
                  <c:v>1.0541999999999999E-8</c:v>
                </c:pt>
                <c:pt idx="2667">
                  <c:v>1.0670000000000001E-8</c:v>
                </c:pt>
                <c:pt idx="2668">
                  <c:v>1.0665999999999999E-8</c:v>
                </c:pt>
                <c:pt idx="2669">
                  <c:v>1.0621E-8</c:v>
                </c:pt>
                <c:pt idx="2670">
                  <c:v>1.0639E-8</c:v>
                </c:pt>
                <c:pt idx="2671">
                  <c:v>1.0657000000000001E-8</c:v>
                </c:pt>
                <c:pt idx="2672">
                  <c:v>1.0665999999999999E-8</c:v>
                </c:pt>
                <c:pt idx="2673">
                  <c:v>1.0678999999999999E-8</c:v>
                </c:pt>
                <c:pt idx="2674">
                  <c:v>1.0617E-8</c:v>
                </c:pt>
                <c:pt idx="2675">
                  <c:v>1.0678999999999999E-8</c:v>
                </c:pt>
                <c:pt idx="2676">
                  <c:v>1.0705000000000001E-8</c:v>
                </c:pt>
                <c:pt idx="2677">
                  <c:v>1.0582E-8</c:v>
                </c:pt>
                <c:pt idx="2678">
                  <c:v>1.0696E-8</c:v>
                </c:pt>
                <c:pt idx="2679">
                  <c:v>1.0692000000000001E-8</c:v>
                </c:pt>
                <c:pt idx="2680">
                  <c:v>1.0670000000000001E-8</c:v>
                </c:pt>
                <c:pt idx="2681">
                  <c:v>1.0692000000000001E-8</c:v>
                </c:pt>
                <c:pt idx="2682">
                  <c:v>1.0727000000000001E-8</c:v>
                </c:pt>
                <c:pt idx="2683">
                  <c:v>1.0713999999999999E-8</c:v>
                </c:pt>
                <c:pt idx="2684">
                  <c:v>1.0643E-8</c:v>
                </c:pt>
                <c:pt idx="2685">
                  <c:v>1.0732E-8</c:v>
                </c:pt>
                <c:pt idx="2686">
                  <c:v>1.071E-8</c:v>
                </c:pt>
                <c:pt idx="2687">
                  <c:v>1.0749000000000001E-8</c:v>
                </c:pt>
                <c:pt idx="2688">
                  <c:v>1.0674E-8</c:v>
                </c:pt>
                <c:pt idx="2689">
                  <c:v>1.0670000000000001E-8</c:v>
                </c:pt>
                <c:pt idx="2690">
                  <c:v>1.0727000000000001E-8</c:v>
                </c:pt>
                <c:pt idx="2691">
                  <c:v>1.0772E-8</c:v>
                </c:pt>
                <c:pt idx="2692">
                  <c:v>1.0757999999999999E-8</c:v>
                </c:pt>
                <c:pt idx="2693">
                  <c:v>1.0670000000000001E-8</c:v>
                </c:pt>
                <c:pt idx="2694">
                  <c:v>1.0735999999999999E-8</c:v>
                </c:pt>
                <c:pt idx="2695">
                  <c:v>1.0700999999999999E-8</c:v>
                </c:pt>
                <c:pt idx="2696">
                  <c:v>1.0772E-8</c:v>
                </c:pt>
                <c:pt idx="2697">
                  <c:v>1.0727000000000001E-8</c:v>
                </c:pt>
                <c:pt idx="2698">
                  <c:v>1.071E-8</c:v>
                </c:pt>
                <c:pt idx="2699">
                  <c:v>1.0754E-8</c:v>
                </c:pt>
                <c:pt idx="2700">
                  <c:v>1.0727000000000001E-8</c:v>
                </c:pt>
                <c:pt idx="2701">
                  <c:v>1.0727000000000001E-8</c:v>
                </c:pt>
                <c:pt idx="2702">
                  <c:v>1.0802E-8</c:v>
                </c:pt>
                <c:pt idx="2703">
                  <c:v>1.0802E-8</c:v>
                </c:pt>
                <c:pt idx="2704">
                  <c:v>1.0735999999999999E-8</c:v>
                </c:pt>
                <c:pt idx="2705">
                  <c:v>1.0745E-8</c:v>
                </c:pt>
                <c:pt idx="2706">
                  <c:v>1.0794000000000001E-8</c:v>
                </c:pt>
                <c:pt idx="2707">
                  <c:v>1.0837999999999999E-8</c:v>
                </c:pt>
                <c:pt idx="2708">
                  <c:v>1.0837999999999999E-8</c:v>
                </c:pt>
                <c:pt idx="2709">
                  <c:v>1.0767E-8</c:v>
                </c:pt>
                <c:pt idx="2710">
                  <c:v>1.0833E-8</c:v>
                </c:pt>
                <c:pt idx="2711">
                  <c:v>1.0776E-8</c:v>
                </c:pt>
                <c:pt idx="2712">
                  <c:v>1.0757999999999999E-8</c:v>
                </c:pt>
                <c:pt idx="2713">
                  <c:v>1.0802E-8</c:v>
                </c:pt>
                <c:pt idx="2714">
                  <c:v>1.0837999999999999E-8</c:v>
                </c:pt>
                <c:pt idx="2715">
                  <c:v>1.0785E-8</c:v>
                </c:pt>
                <c:pt idx="2716">
                  <c:v>1.0842E-8</c:v>
                </c:pt>
                <c:pt idx="2717">
                  <c:v>1.082E-8</c:v>
                </c:pt>
                <c:pt idx="2718">
                  <c:v>1.0811E-8</c:v>
                </c:pt>
                <c:pt idx="2719">
                  <c:v>1.0894999999999999E-8</c:v>
                </c:pt>
                <c:pt idx="2720">
                  <c:v>1.0794000000000001E-8</c:v>
                </c:pt>
                <c:pt idx="2721">
                  <c:v>1.0816000000000001E-8</c:v>
                </c:pt>
                <c:pt idx="2722">
                  <c:v>1.0807E-8</c:v>
                </c:pt>
                <c:pt idx="2723">
                  <c:v>1.0842E-8</c:v>
                </c:pt>
                <c:pt idx="2724">
                  <c:v>1.0891E-8</c:v>
                </c:pt>
                <c:pt idx="2725">
                  <c:v>1.0837999999999999E-8</c:v>
                </c:pt>
                <c:pt idx="2726">
                  <c:v>1.0891E-8</c:v>
                </c:pt>
                <c:pt idx="2727">
                  <c:v>1.0802E-8</c:v>
                </c:pt>
                <c:pt idx="2728">
                  <c:v>1.0859999999999999E-8</c:v>
                </c:pt>
                <c:pt idx="2729">
                  <c:v>1.0864000000000001E-8</c:v>
                </c:pt>
                <c:pt idx="2730">
                  <c:v>1.0837999999999999E-8</c:v>
                </c:pt>
                <c:pt idx="2731">
                  <c:v>1.0837999999999999E-8</c:v>
                </c:pt>
                <c:pt idx="2732">
                  <c:v>1.0922E-8</c:v>
                </c:pt>
                <c:pt idx="2733">
                  <c:v>1.0939E-8</c:v>
                </c:pt>
                <c:pt idx="2734">
                  <c:v>1.0961E-8</c:v>
                </c:pt>
                <c:pt idx="2735">
                  <c:v>1.0926E-8</c:v>
                </c:pt>
                <c:pt idx="2736">
                  <c:v>1.0908000000000001E-8</c:v>
                </c:pt>
                <c:pt idx="2737">
                  <c:v>1.0894999999999999E-8</c:v>
                </c:pt>
                <c:pt idx="2738">
                  <c:v>1.0926E-8</c:v>
                </c:pt>
                <c:pt idx="2739">
                  <c:v>1.0873000000000001E-8</c:v>
                </c:pt>
                <c:pt idx="2740">
                  <c:v>1.0881999999999999E-8</c:v>
                </c:pt>
                <c:pt idx="2741">
                  <c:v>1.0957E-8</c:v>
                </c:pt>
                <c:pt idx="2742">
                  <c:v>1.0894999999999999E-8</c:v>
                </c:pt>
                <c:pt idx="2743">
                  <c:v>1.0904E-8</c:v>
                </c:pt>
                <c:pt idx="2744">
                  <c:v>1.0904E-8</c:v>
                </c:pt>
                <c:pt idx="2745">
                  <c:v>1.0913E-8</c:v>
                </c:pt>
                <c:pt idx="2746">
                  <c:v>1.0926E-8</c:v>
                </c:pt>
                <c:pt idx="2747">
                  <c:v>1.097E-8</c:v>
                </c:pt>
                <c:pt idx="2748">
                  <c:v>1.0931E-8</c:v>
                </c:pt>
                <c:pt idx="2749">
                  <c:v>1.0975000000000001E-8</c:v>
                </c:pt>
                <c:pt idx="2750">
                  <c:v>1.097E-8</c:v>
                </c:pt>
                <c:pt idx="2751">
                  <c:v>1.0886000000000001E-8</c:v>
                </c:pt>
                <c:pt idx="2752">
                  <c:v>1.0983999999999999E-8</c:v>
                </c:pt>
                <c:pt idx="2753">
                  <c:v>1.0948E-8</c:v>
                </c:pt>
                <c:pt idx="2754">
                  <c:v>1.0966E-8</c:v>
                </c:pt>
                <c:pt idx="2755">
                  <c:v>1.1005999999999999E-8</c:v>
                </c:pt>
                <c:pt idx="2756">
                  <c:v>1.1001E-8</c:v>
                </c:pt>
                <c:pt idx="2757">
                  <c:v>1.0961E-8</c:v>
                </c:pt>
                <c:pt idx="2758">
                  <c:v>1.0983999999999999E-8</c:v>
                </c:pt>
                <c:pt idx="2759">
                  <c:v>1.1010000000000001E-8</c:v>
                </c:pt>
                <c:pt idx="2760">
                  <c:v>1.0988000000000001E-8</c:v>
                </c:pt>
                <c:pt idx="2761">
                  <c:v>1.0975000000000001E-8</c:v>
                </c:pt>
                <c:pt idx="2762">
                  <c:v>1.0961E-8</c:v>
                </c:pt>
                <c:pt idx="2763">
                  <c:v>1.0979E-8</c:v>
                </c:pt>
                <c:pt idx="2764">
                  <c:v>1.1059E-8</c:v>
                </c:pt>
                <c:pt idx="2765">
                  <c:v>1.1018999999999999E-8</c:v>
                </c:pt>
                <c:pt idx="2766">
                  <c:v>1.0997000000000001E-8</c:v>
                </c:pt>
                <c:pt idx="2767">
                  <c:v>1.0997000000000001E-8</c:v>
                </c:pt>
                <c:pt idx="2768">
                  <c:v>1.0992E-8</c:v>
                </c:pt>
                <c:pt idx="2769">
                  <c:v>1.097E-8</c:v>
                </c:pt>
                <c:pt idx="2770">
                  <c:v>1.0983999999999999E-8</c:v>
                </c:pt>
                <c:pt idx="2771">
                  <c:v>1.1005999999999999E-8</c:v>
                </c:pt>
                <c:pt idx="2772">
                  <c:v>1.0979E-8</c:v>
                </c:pt>
                <c:pt idx="2773">
                  <c:v>1.1072E-8</c:v>
                </c:pt>
                <c:pt idx="2774">
                  <c:v>1.1067000000000001E-8</c:v>
                </c:pt>
                <c:pt idx="2775">
                  <c:v>1.1094E-8</c:v>
                </c:pt>
                <c:pt idx="2776">
                  <c:v>1.1010000000000001E-8</c:v>
                </c:pt>
                <c:pt idx="2777">
                  <c:v>1.0983999999999999E-8</c:v>
                </c:pt>
                <c:pt idx="2778">
                  <c:v>1.1067000000000001E-8</c:v>
                </c:pt>
                <c:pt idx="2779">
                  <c:v>1.1063E-8</c:v>
                </c:pt>
                <c:pt idx="2780">
                  <c:v>1.109E-8</c:v>
                </c:pt>
                <c:pt idx="2781">
                  <c:v>1.109E-8</c:v>
                </c:pt>
                <c:pt idx="2782">
                  <c:v>1.1103E-8</c:v>
                </c:pt>
                <c:pt idx="2783">
                  <c:v>1.1075999999999999E-8</c:v>
                </c:pt>
                <c:pt idx="2784">
                  <c:v>1.1098E-8</c:v>
                </c:pt>
                <c:pt idx="2785">
                  <c:v>1.1116E-8</c:v>
                </c:pt>
                <c:pt idx="2786">
                  <c:v>1.1067000000000001E-8</c:v>
                </c:pt>
                <c:pt idx="2787">
                  <c:v>1.1072E-8</c:v>
                </c:pt>
                <c:pt idx="2788">
                  <c:v>1.1098E-8</c:v>
                </c:pt>
                <c:pt idx="2789">
                  <c:v>1.1063E-8</c:v>
                </c:pt>
                <c:pt idx="2790">
                  <c:v>1.1098E-8</c:v>
                </c:pt>
                <c:pt idx="2791">
                  <c:v>1.1129E-8</c:v>
                </c:pt>
                <c:pt idx="2792">
                  <c:v>1.1151E-8</c:v>
                </c:pt>
                <c:pt idx="2793">
                  <c:v>1.109E-8</c:v>
                </c:pt>
                <c:pt idx="2794">
                  <c:v>1.1129E-8</c:v>
                </c:pt>
                <c:pt idx="2795">
                  <c:v>1.1173E-8</c:v>
                </c:pt>
                <c:pt idx="2796">
                  <c:v>1.1177999999999999E-8</c:v>
                </c:pt>
                <c:pt idx="2797">
                  <c:v>1.1142E-8</c:v>
                </c:pt>
                <c:pt idx="2798">
                  <c:v>1.1125E-8</c:v>
                </c:pt>
                <c:pt idx="2799">
                  <c:v>1.1094E-8</c:v>
                </c:pt>
                <c:pt idx="2800">
                  <c:v>1.116E-8</c:v>
                </c:pt>
                <c:pt idx="2801">
                  <c:v>1.1094E-8</c:v>
                </c:pt>
                <c:pt idx="2802">
                  <c:v>1.1156000000000001E-8</c:v>
                </c:pt>
                <c:pt idx="2803">
                  <c:v>1.1116E-8</c:v>
                </c:pt>
                <c:pt idx="2804">
                  <c:v>1.1129E-8</c:v>
                </c:pt>
                <c:pt idx="2805">
                  <c:v>1.1177999999999999E-8</c:v>
                </c:pt>
                <c:pt idx="2806">
                  <c:v>1.1151E-8</c:v>
                </c:pt>
                <c:pt idx="2807">
                  <c:v>1.1222E-8</c:v>
                </c:pt>
                <c:pt idx="2808">
                  <c:v>1.1112000000000001E-8</c:v>
                </c:pt>
                <c:pt idx="2809">
                  <c:v>1.1129E-8</c:v>
                </c:pt>
                <c:pt idx="2810">
                  <c:v>1.1151E-8</c:v>
                </c:pt>
                <c:pt idx="2811">
                  <c:v>1.124E-8</c:v>
                </c:pt>
                <c:pt idx="2812">
                  <c:v>1.1177999999999999E-8</c:v>
                </c:pt>
                <c:pt idx="2813">
                  <c:v>1.1164999999999999E-8</c:v>
                </c:pt>
                <c:pt idx="2814">
                  <c:v>1.1209E-8</c:v>
                </c:pt>
                <c:pt idx="2815">
                  <c:v>1.1209E-8</c:v>
                </c:pt>
                <c:pt idx="2816">
                  <c:v>1.1226000000000001E-8</c:v>
                </c:pt>
                <c:pt idx="2817">
                  <c:v>1.124E-8</c:v>
                </c:pt>
                <c:pt idx="2818">
                  <c:v>1.1169000000000001E-8</c:v>
                </c:pt>
                <c:pt idx="2819">
                  <c:v>1.1253E-8</c:v>
                </c:pt>
                <c:pt idx="2820">
                  <c:v>1.1222E-8</c:v>
                </c:pt>
                <c:pt idx="2821">
                  <c:v>1.1204000000000001E-8</c:v>
                </c:pt>
                <c:pt idx="2822">
                  <c:v>1.1191000000000001E-8</c:v>
                </c:pt>
                <c:pt idx="2823">
                  <c:v>1.1256999999999999E-8</c:v>
                </c:pt>
                <c:pt idx="2824">
                  <c:v>1.1195E-8</c:v>
                </c:pt>
                <c:pt idx="2825">
                  <c:v>1.124E-8</c:v>
                </c:pt>
                <c:pt idx="2826">
                  <c:v>1.1256999999999999E-8</c:v>
                </c:pt>
                <c:pt idx="2827">
                  <c:v>1.1266E-8</c:v>
                </c:pt>
                <c:pt idx="2828">
                  <c:v>1.1212999999999999E-8</c:v>
                </c:pt>
                <c:pt idx="2829">
                  <c:v>1.1226000000000001E-8</c:v>
                </c:pt>
                <c:pt idx="2830">
                  <c:v>1.1247999999999999E-8</c:v>
                </c:pt>
                <c:pt idx="2831">
                  <c:v>1.1297E-8</c:v>
                </c:pt>
                <c:pt idx="2832">
                  <c:v>1.1177999999999999E-8</c:v>
                </c:pt>
                <c:pt idx="2833">
                  <c:v>1.1244E-8</c:v>
                </c:pt>
                <c:pt idx="2834">
                  <c:v>1.124E-8</c:v>
                </c:pt>
                <c:pt idx="2835">
                  <c:v>1.131E-8</c:v>
                </c:pt>
                <c:pt idx="2836">
                  <c:v>1.1306E-8</c:v>
                </c:pt>
                <c:pt idx="2837">
                  <c:v>1.1306E-8</c:v>
                </c:pt>
                <c:pt idx="2838">
                  <c:v>1.1271E-8</c:v>
                </c:pt>
                <c:pt idx="2839">
                  <c:v>1.1358999999999999E-8</c:v>
                </c:pt>
                <c:pt idx="2840">
                  <c:v>1.1323999999999999E-8</c:v>
                </c:pt>
                <c:pt idx="2841">
                  <c:v>1.1306E-8</c:v>
                </c:pt>
                <c:pt idx="2842">
                  <c:v>1.1332E-8</c:v>
                </c:pt>
                <c:pt idx="2843">
                  <c:v>1.1262E-8</c:v>
                </c:pt>
                <c:pt idx="2844">
                  <c:v>1.1275E-8</c:v>
                </c:pt>
                <c:pt idx="2845">
                  <c:v>1.1328000000000001E-8</c:v>
                </c:pt>
                <c:pt idx="2846">
                  <c:v>1.131E-8</c:v>
                </c:pt>
                <c:pt idx="2847">
                  <c:v>1.1371999999999999E-8</c:v>
                </c:pt>
                <c:pt idx="2848">
                  <c:v>1.1354E-8</c:v>
                </c:pt>
                <c:pt idx="2849">
                  <c:v>1.1323999999999999E-8</c:v>
                </c:pt>
                <c:pt idx="2850">
                  <c:v>1.1341E-8</c:v>
                </c:pt>
                <c:pt idx="2851">
                  <c:v>1.1319E-8</c:v>
                </c:pt>
                <c:pt idx="2852">
                  <c:v>1.1319E-8</c:v>
                </c:pt>
                <c:pt idx="2853">
                  <c:v>1.1328000000000001E-8</c:v>
                </c:pt>
                <c:pt idx="2854">
                  <c:v>1.1371999999999999E-8</c:v>
                </c:pt>
                <c:pt idx="2855">
                  <c:v>1.1358999999999999E-8</c:v>
                </c:pt>
                <c:pt idx="2856">
                  <c:v>1.1341E-8</c:v>
                </c:pt>
                <c:pt idx="2857">
                  <c:v>1.1403E-8</c:v>
                </c:pt>
                <c:pt idx="2858">
                  <c:v>1.1358999999999999E-8</c:v>
                </c:pt>
                <c:pt idx="2859">
                  <c:v>1.1363000000000001E-8</c:v>
                </c:pt>
                <c:pt idx="2860">
                  <c:v>1.1363000000000001E-8</c:v>
                </c:pt>
                <c:pt idx="2861">
                  <c:v>1.1377E-8</c:v>
                </c:pt>
                <c:pt idx="2862">
                  <c:v>1.1368E-8</c:v>
                </c:pt>
                <c:pt idx="2863">
                  <c:v>1.1385000000000001E-8</c:v>
                </c:pt>
                <c:pt idx="2864">
                  <c:v>1.1425E-8</c:v>
                </c:pt>
                <c:pt idx="2865">
                  <c:v>1.1393999999999999E-8</c:v>
                </c:pt>
                <c:pt idx="2866">
                  <c:v>1.1393999999999999E-8</c:v>
                </c:pt>
                <c:pt idx="2867">
                  <c:v>1.143E-8</c:v>
                </c:pt>
                <c:pt idx="2868">
                  <c:v>1.1393999999999999E-8</c:v>
                </c:pt>
                <c:pt idx="2869">
                  <c:v>1.1385000000000001E-8</c:v>
                </c:pt>
                <c:pt idx="2870">
                  <c:v>1.1415999999999999E-8</c:v>
                </c:pt>
                <c:pt idx="2871">
                  <c:v>1.146E-8</c:v>
                </c:pt>
                <c:pt idx="2872">
                  <c:v>1.1345999999999999E-8</c:v>
                </c:pt>
                <c:pt idx="2873">
                  <c:v>1.1469E-8</c:v>
                </c:pt>
                <c:pt idx="2874">
                  <c:v>1.1412E-8</c:v>
                </c:pt>
                <c:pt idx="2875">
                  <c:v>1.1368E-8</c:v>
                </c:pt>
                <c:pt idx="2876">
                  <c:v>1.1385000000000001E-8</c:v>
                </c:pt>
                <c:pt idx="2877">
                  <c:v>1.1421E-8</c:v>
                </c:pt>
                <c:pt idx="2878">
                  <c:v>1.1425E-8</c:v>
                </c:pt>
                <c:pt idx="2879">
                  <c:v>1.146E-8</c:v>
                </c:pt>
                <c:pt idx="2880">
                  <c:v>1.1474000000000001E-8</c:v>
                </c:pt>
                <c:pt idx="2881">
                  <c:v>1.1447E-8</c:v>
                </c:pt>
                <c:pt idx="2882">
                  <c:v>1.1495999999999999E-8</c:v>
                </c:pt>
                <c:pt idx="2883">
                  <c:v>1.1487000000000001E-8</c:v>
                </c:pt>
                <c:pt idx="2884">
                  <c:v>1.1482999999999999E-8</c:v>
                </c:pt>
                <c:pt idx="2885">
                  <c:v>1.146E-8</c:v>
                </c:pt>
                <c:pt idx="2886">
                  <c:v>1.1478E-8</c:v>
                </c:pt>
                <c:pt idx="2887">
                  <c:v>1.1495999999999999E-8</c:v>
                </c:pt>
                <c:pt idx="2888">
                  <c:v>1.146E-8</c:v>
                </c:pt>
                <c:pt idx="2889">
                  <c:v>1.1491E-8</c:v>
                </c:pt>
                <c:pt idx="2890">
                  <c:v>1.1425E-8</c:v>
                </c:pt>
                <c:pt idx="2891">
                  <c:v>1.1456E-8</c:v>
                </c:pt>
                <c:pt idx="2892">
                  <c:v>1.1434E-8</c:v>
                </c:pt>
                <c:pt idx="2893">
                  <c:v>1.1469E-8</c:v>
                </c:pt>
                <c:pt idx="2894">
                  <c:v>1.1425E-8</c:v>
                </c:pt>
                <c:pt idx="2895">
                  <c:v>1.1513E-8</c:v>
                </c:pt>
                <c:pt idx="2896">
                  <c:v>1.1412E-8</c:v>
                </c:pt>
                <c:pt idx="2897">
                  <c:v>1.1517999999999999E-8</c:v>
                </c:pt>
                <c:pt idx="2898">
                  <c:v>1.1513E-8</c:v>
                </c:pt>
                <c:pt idx="2899">
                  <c:v>1.143E-8</c:v>
                </c:pt>
                <c:pt idx="2900">
                  <c:v>1.1539999999999999E-8</c:v>
                </c:pt>
                <c:pt idx="2901">
                  <c:v>1.1606E-8</c:v>
                </c:pt>
                <c:pt idx="2902">
                  <c:v>1.158E-8</c:v>
                </c:pt>
                <c:pt idx="2903">
                  <c:v>1.1491E-8</c:v>
                </c:pt>
                <c:pt idx="2904">
                  <c:v>1.1571E-8</c:v>
                </c:pt>
                <c:pt idx="2905">
                  <c:v>1.1527E-8</c:v>
                </c:pt>
                <c:pt idx="2906">
                  <c:v>1.1571E-8</c:v>
                </c:pt>
                <c:pt idx="2907">
                  <c:v>1.1566000000000001E-8</c:v>
                </c:pt>
                <c:pt idx="2908">
                  <c:v>1.1549E-8</c:v>
                </c:pt>
                <c:pt idx="2909">
                  <c:v>1.1602E-8</c:v>
                </c:pt>
                <c:pt idx="2910">
                  <c:v>1.1527E-8</c:v>
                </c:pt>
                <c:pt idx="2911">
                  <c:v>1.1522000000000001E-8</c:v>
                </c:pt>
                <c:pt idx="2912">
                  <c:v>1.1571E-8</c:v>
                </c:pt>
                <c:pt idx="2913">
                  <c:v>1.1602E-8</c:v>
                </c:pt>
                <c:pt idx="2914">
                  <c:v>1.1571E-8</c:v>
                </c:pt>
                <c:pt idx="2915">
                  <c:v>1.1539999999999999E-8</c:v>
                </c:pt>
                <c:pt idx="2916">
                  <c:v>1.158E-8</c:v>
                </c:pt>
                <c:pt idx="2917">
                  <c:v>1.1659E-8</c:v>
                </c:pt>
                <c:pt idx="2918">
                  <c:v>1.1602E-8</c:v>
                </c:pt>
                <c:pt idx="2919">
                  <c:v>1.1566000000000001E-8</c:v>
                </c:pt>
                <c:pt idx="2920">
                  <c:v>1.1637E-8</c:v>
                </c:pt>
                <c:pt idx="2921">
                  <c:v>1.1597E-8</c:v>
                </c:pt>
                <c:pt idx="2922">
                  <c:v>1.1624E-8</c:v>
                </c:pt>
                <c:pt idx="2923">
                  <c:v>1.1558E-8</c:v>
                </c:pt>
                <c:pt idx="2924">
                  <c:v>1.1552999999999999E-8</c:v>
                </c:pt>
                <c:pt idx="2925">
                  <c:v>1.1624E-8</c:v>
                </c:pt>
                <c:pt idx="2926">
                  <c:v>1.1597E-8</c:v>
                </c:pt>
                <c:pt idx="2927">
                  <c:v>1.1717E-8</c:v>
                </c:pt>
                <c:pt idx="2928">
                  <c:v>1.1589E-8</c:v>
                </c:pt>
                <c:pt idx="2929">
                  <c:v>1.1633000000000001E-8</c:v>
                </c:pt>
                <c:pt idx="2930">
                  <c:v>1.1646000000000001E-8</c:v>
                </c:pt>
                <c:pt idx="2931">
                  <c:v>1.1597E-8</c:v>
                </c:pt>
                <c:pt idx="2932">
                  <c:v>1.1686E-8</c:v>
                </c:pt>
                <c:pt idx="2933">
                  <c:v>1.1597E-8</c:v>
                </c:pt>
                <c:pt idx="2934">
                  <c:v>1.1641999999999999E-8</c:v>
                </c:pt>
                <c:pt idx="2935">
                  <c:v>1.1668000000000001E-8</c:v>
                </c:pt>
                <c:pt idx="2936">
                  <c:v>1.1672E-8</c:v>
                </c:pt>
                <c:pt idx="2937">
                  <c:v>1.1615E-8</c:v>
                </c:pt>
                <c:pt idx="2938">
                  <c:v>1.1659E-8</c:v>
                </c:pt>
                <c:pt idx="2939">
                  <c:v>1.1668000000000001E-8</c:v>
                </c:pt>
                <c:pt idx="2940">
                  <c:v>1.1663999999999999E-8</c:v>
                </c:pt>
                <c:pt idx="2941">
                  <c:v>1.1646000000000001E-8</c:v>
                </c:pt>
                <c:pt idx="2942">
                  <c:v>1.1655000000000001E-8</c:v>
                </c:pt>
                <c:pt idx="2943">
                  <c:v>1.1721E-8</c:v>
                </c:pt>
                <c:pt idx="2944">
                  <c:v>1.1739E-8</c:v>
                </c:pt>
                <c:pt idx="2945">
                  <c:v>1.1690000000000001E-8</c:v>
                </c:pt>
                <c:pt idx="2946">
                  <c:v>1.1663999999999999E-8</c:v>
                </c:pt>
                <c:pt idx="2947">
                  <c:v>1.1668000000000001E-8</c:v>
                </c:pt>
                <c:pt idx="2948">
                  <c:v>1.1668000000000001E-8</c:v>
                </c:pt>
                <c:pt idx="2949">
                  <c:v>1.1708E-8</c:v>
                </c:pt>
                <c:pt idx="2950">
                  <c:v>1.1774E-8</c:v>
                </c:pt>
                <c:pt idx="2951">
                  <c:v>1.1695E-8</c:v>
                </c:pt>
                <c:pt idx="2952">
                  <c:v>1.1756E-8</c:v>
                </c:pt>
                <c:pt idx="2953">
                  <c:v>1.1717E-8</c:v>
                </c:pt>
                <c:pt idx="2954">
                  <c:v>1.1733999999999999E-8</c:v>
                </c:pt>
                <c:pt idx="2955">
                  <c:v>1.1686E-8</c:v>
                </c:pt>
                <c:pt idx="2956">
                  <c:v>1.1748E-8</c:v>
                </c:pt>
                <c:pt idx="2957">
                  <c:v>1.1756E-8</c:v>
                </c:pt>
                <c:pt idx="2958">
                  <c:v>1.1743E-8</c:v>
                </c:pt>
                <c:pt idx="2959">
                  <c:v>1.1761E-8</c:v>
                </c:pt>
                <c:pt idx="2960">
                  <c:v>1.1743E-8</c:v>
                </c:pt>
                <c:pt idx="2961">
                  <c:v>1.1800999999999999E-8</c:v>
                </c:pt>
                <c:pt idx="2962">
                  <c:v>1.1686E-8</c:v>
                </c:pt>
                <c:pt idx="2963">
                  <c:v>1.1800999999999999E-8</c:v>
                </c:pt>
                <c:pt idx="2964">
                  <c:v>1.1827000000000001E-8</c:v>
                </c:pt>
                <c:pt idx="2965">
                  <c:v>1.1792000000000001E-8</c:v>
                </c:pt>
                <c:pt idx="2966">
                  <c:v>1.1774E-8</c:v>
                </c:pt>
                <c:pt idx="2967">
                  <c:v>1.1805E-8</c:v>
                </c:pt>
                <c:pt idx="2968">
                  <c:v>1.1805E-8</c:v>
                </c:pt>
                <c:pt idx="2969">
                  <c:v>1.1743E-8</c:v>
                </c:pt>
                <c:pt idx="2970">
                  <c:v>1.1756E-8</c:v>
                </c:pt>
                <c:pt idx="2971">
                  <c:v>1.173E-8</c:v>
                </c:pt>
                <c:pt idx="2972">
                  <c:v>1.1739E-8</c:v>
                </c:pt>
                <c:pt idx="2973">
                  <c:v>1.1761E-8</c:v>
                </c:pt>
                <c:pt idx="2974">
                  <c:v>1.1787E-8</c:v>
                </c:pt>
                <c:pt idx="2975">
                  <c:v>1.184E-8</c:v>
                </c:pt>
                <c:pt idx="2976">
                  <c:v>1.1800999999999999E-8</c:v>
                </c:pt>
                <c:pt idx="2977">
                  <c:v>1.1845E-8</c:v>
                </c:pt>
                <c:pt idx="2978">
                  <c:v>1.1845E-8</c:v>
                </c:pt>
                <c:pt idx="2979">
                  <c:v>1.1796E-8</c:v>
                </c:pt>
                <c:pt idx="2980">
                  <c:v>1.1862000000000001E-8</c:v>
                </c:pt>
                <c:pt idx="2981">
                  <c:v>1.1805E-8</c:v>
                </c:pt>
                <c:pt idx="2982">
                  <c:v>1.1857999999999999E-8</c:v>
                </c:pt>
                <c:pt idx="2983">
                  <c:v>1.1796E-8</c:v>
                </c:pt>
                <c:pt idx="2984">
                  <c:v>1.1796E-8</c:v>
                </c:pt>
                <c:pt idx="2985">
                  <c:v>1.1870999999999999E-8</c:v>
                </c:pt>
                <c:pt idx="2986">
                  <c:v>1.1892999999999999E-8</c:v>
                </c:pt>
                <c:pt idx="2987">
                  <c:v>1.1902E-8</c:v>
                </c:pt>
                <c:pt idx="2988">
                  <c:v>1.1892999999999999E-8</c:v>
                </c:pt>
                <c:pt idx="2989">
                  <c:v>1.1889E-8</c:v>
                </c:pt>
                <c:pt idx="2990">
                  <c:v>1.1831E-8</c:v>
                </c:pt>
                <c:pt idx="2991">
                  <c:v>1.1907E-8</c:v>
                </c:pt>
                <c:pt idx="2992">
                  <c:v>1.1827000000000001E-8</c:v>
                </c:pt>
                <c:pt idx="2993">
                  <c:v>1.1854E-8</c:v>
                </c:pt>
                <c:pt idx="2994">
                  <c:v>1.1929E-8</c:v>
                </c:pt>
                <c:pt idx="2995">
                  <c:v>1.1862000000000001E-8</c:v>
                </c:pt>
                <c:pt idx="2996">
                  <c:v>1.1870999999999999E-8</c:v>
                </c:pt>
                <c:pt idx="2997">
                  <c:v>1.1902E-8</c:v>
                </c:pt>
                <c:pt idx="2998">
                  <c:v>1.188E-8</c:v>
                </c:pt>
                <c:pt idx="2999">
                  <c:v>1.1911E-8</c:v>
                </c:pt>
                <c:pt idx="3000">
                  <c:v>1.1892999999999999E-8</c:v>
                </c:pt>
                <c:pt idx="3001">
                  <c:v>1.1892999999999999E-8</c:v>
                </c:pt>
                <c:pt idx="3002">
                  <c:v>1.188E-8</c:v>
                </c:pt>
                <c:pt idx="3003">
                  <c:v>1.1929E-8</c:v>
                </c:pt>
                <c:pt idx="3004">
                  <c:v>1.1946E-8</c:v>
                </c:pt>
                <c:pt idx="3005">
                  <c:v>1.1942E-8</c:v>
                </c:pt>
                <c:pt idx="3006">
                  <c:v>1.1964E-8</c:v>
                </c:pt>
                <c:pt idx="3007">
                  <c:v>1.1924E-8</c:v>
                </c:pt>
                <c:pt idx="3008">
                  <c:v>1.1981999999999999E-8</c:v>
                </c:pt>
                <c:pt idx="3009">
                  <c:v>1.1898E-8</c:v>
                </c:pt>
                <c:pt idx="3010">
                  <c:v>1.1907E-8</c:v>
                </c:pt>
                <c:pt idx="3011">
                  <c:v>1.1959999999999999E-8</c:v>
                </c:pt>
                <c:pt idx="3012">
                  <c:v>1.1968E-8</c:v>
                </c:pt>
                <c:pt idx="3013">
                  <c:v>1.1977E-8</c:v>
                </c:pt>
                <c:pt idx="3014">
                  <c:v>1.1924E-8</c:v>
                </c:pt>
                <c:pt idx="3015">
                  <c:v>1.1902E-8</c:v>
                </c:pt>
                <c:pt idx="3016">
                  <c:v>1.1933E-8</c:v>
                </c:pt>
                <c:pt idx="3017">
                  <c:v>1.1994999999999999E-8</c:v>
                </c:pt>
                <c:pt idx="3018">
                  <c:v>1.1968E-8</c:v>
                </c:pt>
                <c:pt idx="3019">
                  <c:v>1.1959999999999999E-8</c:v>
                </c:pt>
                <c:pt idx="3020">
                  <c:v>1.2013E-8</c:v>
                </c:pt>
                <c:pt idx="3021">
                  <c:v>1.1986000000000001E-8</c:v>
                </c:pt>
                <c:pt idx="3022">
                  <c:v>1.1946E-8</c:v>
                </c:pt>
                <c:pt idx="3023">
                  <c:v>1.1968E-8</c:v>
                </c:pt>
                <c:pt idx="3024">
                  <c:v>1.2048E-8</c:v>
                </c:pt>
                <c:pt idx="3025">
                  <c:v>1.2029999999999999E-8</c:v>
                </c:pt>
                <c:pt idx="3026">
                  <c:v>1.2013E-8</c:v>
                </c:pt>
                <c:pt idx="3027">
                  <c:v>1.2035E-8</c:v>
                </c:pt>
                <c:pt idx="3028">
                  <c:v>1.1994999999999999E-8</c:v>
                </c:pt>
                <c:pt idx="3029">
                  <c:v>1.1933E-8</c:v>
                </c:pt>
                <c:pt idx="3030">
                  <c:v>1.2073999999999999E-8</c:v>
                </c:pt>
                <c:pt idx="3031">
                  <c:v>1.2021000000000001E-8</c:v>
                </c:pt>
                <c:pt idx="3032">
                  <c:v>1.2088E-8</c:v>
                </c:pt>
                <c:pt idx="3033">
                  <c:v>1.2066E-8</c:v>
                </c:pt>
                <c:pt idx="3034">
                  <c:v>1.1999E-8</c:v>
                </c:pt>
                <c:pt idx="3035">
                  <c:v>1.2048E-8</c:v>
                </c:pt>
                <c:pt idx="3036">
                  <c:v>1.2016999999999999E-8</c:v>
                </c:pt>
                <c:pt idx="3037">
                  <c:v>1.2003999999999999E-8</c:v>
                </c:pt>
                <c:pt idx="3038">
                  <c:v>1.2061E-8</c:v>
                </c:pt>
                <c:pt idx="3039">
                  <c:v>1.2114E-8</c:v>
                </c:pt>
                <c:pt idx="3040">
                  <c:v>1.2114E-8</c:v>
                </c:pt>
                <c:pt idx="3041">
                  <c:v>1.2061E-8</c:v>
                </c:pt>
                <c:pt idx="3042">
                  <c:v>1.2066E-8</c:v>
                </c:pt>
                <c:pt idx="3043">
                  <c:v>1.2061E-8</c:v>
                </c:pt>
                <c:pt idx="3044">
                  <c:v>1.2003999999999999E-8</c:v>
                </c:pt>
                <c:pt idx="3045">
                  <c:v>1.2043000000000001E-8</c:v>
                </c:pt>
                <c:pt idx="3046">
                  <c:v>1.2021000000000001E-8</c:v>
                </c:pt>
                <c:pt idx="3047">
                  <c:v>1.2092E-8</c:v>
                </c:pt>
                <c:pt idx="3048">
                  <c:v>1.2132000000000001E-8</c:v>
                </c:pt>
                <c:pt idx="3049">
                  <c:v>1.2153999999999999E-8</c:v>
                </c:pt>
                <c:pt idx="3050">
                  <c:v>1.207E-8</c:v>
                </c:pt>
                <c:pt idx="3051">
                  <c:v>1.2092E-8</c:v>
                </c:pt>
                <c:pt idx="3052">
                  <c:v>1.2101E-8</c:v>
                </c:pt>
                <c:pt idx="3053">
                  <c:v>1.2061E-8</c:v>
                </c:pt>
                <c:pt idx="3054">
                  <c:v>1.2149E-8</c:v>
                </c:pt>
                <c:pt idx="3055">
                  <c:v>1.2118999999999999E-8</c:v>
                </c:pt>
                <c:pt idx="3056">
                  <c:v>1.2132000000000001E-8</c:v>
                </c:pt>
                <c:pt idx="3057">
                  <c:v>1.2101E-8</c:v>
                </c:pt>
                <c:pt idx="3058">
                  <c:v>1.2118999999999999E-8</c:v>
                </c:pt>
                <c:pt idx="3059">
                  <c:v>1.2127E-8</c:v>
                </c:pt>
                <c:pt idx="3060">
                  <c:v>1.2083E-8</c:v>
                </c:pt>
                <c:pt idx="3061">
                  <c:v>1.2210999999999999E-8</c:v>
                </c:pt>
                <c:pt idx="3062">
                  <c:v>1.2118999999999999E-8</c:v>
                </c:pt>
                <c:pt idx="3063">
                  <c:v>1.2149E-8</c:v>
                </c:pt>
                <c:pt idx="3064">
                  <c:v>1.2189000000000001E-8</c:v>
                </c:pt>
                <c:pt idx="3065">
                  <c:v>1.2096E-8</c:v>
                </c:pt>
                <c:pt idx="3066">
                  <c:v>1.2132000000000001E-8</c:v>
                </c:pt>
                <c:pt idx="3067">
                  <c:v>1.2110000000000001E-8</c:v>
                </c:pt>
                <c:pt idx="3068">
                  <c:v>1.2123E-8</c:v>
                </c:pt>
                <c:pt idx="3069">
                  <c:v>1.2167000000000001E-8</c:v>
                </c:pt>
                <c:pt idx="3070">
                  <c:v>1.2149E-8</c:v>
                </c:pt>
                <c:pt idx="3071">
                  <c:v>1.2114E-8</c:v>
                </c:pt>
                <c:pt idx="3072">
                  <c:v>1.2140999999999999E-8</c:v>
                </c:pt>
                <c:pt idx="3073">
                  <c:v>1.2207E-8</c:v>
                </c:pt>
                <c:pt idx="3074">
                  <c:v>1.2110000000000001E-8</c:v>
                </c:pt>
                <c:pt idx="3075">
                  <c:v>1.2162999999999999E-8</c:v>
                </c:pt>
                <c:pt idx="3076">
                  <c:v>1.2197999999999999E-8</c:v>
                </c:pt>
                <c:pt idx="3077">
                  <c:v>1.2210999999999999E-8</c:v>
                </c:pt>
                <c:pt idx="3078">
                  <c:v>1.2194E-8</c:v>
                </c:pt>
                <c:pt idx="3079">
                  <c:v>1.222E-8</c:v>
                </c:pt>
                <c:pt idx="3080">
                  <c:v>1.2210999999999999E-8</c:v>
                </c:pt>
                <c:pt idx="3081">
                  <c:v>1.2207E-8</c:v>
                </c:pt>
                <c:pt idx="3082">
                  <c:v>1.2189000000000001E-8</c:v>
                </c:pt>
                <c:pt idx="3083">
                  <c:v>1.2264E-8</c:v>
                </c:pt>
                <c:pt idx="3084">
                  <c:v>1.2238E-8</c:v>
                </c:pt>
                <c:pt idx="3085">
                  <c:v>1.2273E-8</c:v>
                </c:pt>
                <c:pt idx="3086">
                  <c:v>1.2313000000000001E-8</c:v>
                </c:pt>
                <c:pt idx="3087">
                  <c:v>1.2175999999999999E-8</c:v>
                </c:pt>
                <c:pt idx="3088">
                  <c:v>1.226E-8</c:v>
                </c:pt>
                <c:pt idx="3089">
                  <c:v>1.2210999999999999E-8</c:v>
                </c:pt>
                <c:pt idx="3090">
                  <c:v>1.2216E-8</c:v>
                </c:pt>
                <c:pt idx="3091">
                  <c:v>1.2247E-8</c:v>
                </c:pt>
                <c:pt idx="3092">
                  <c:v>1.2238E-8</c:v>
                </c:pt>
                <c:pt idx="3093">
                  <c:v>1.2232999999999999E-8</c:v>
                </c:pt>
                <c:pt idx="3094">
                  <c:v>1.2225E-8</c:v>
                </c:pt>
                <c:pt idx="3095">
                  <c:v>1.2232999999999999E-8</c:v>
                </c:pt>
                <c:pt idx="3096">
                  <c:v>1.2286E-8</c:v>
                </c:pt>
                <c:pt idx="3097">
                  <c:v>1.2326000000000001E-8</c:v>
                </c:pt>
                <c:pt idx="3098">
                  <c:v>1.2299999999999999E-8</c:v>
                </c:pt>
                <c:pt idx="3099">
                  <c:v>1.2321999999999999E-8</c:v>
                </c:pt>
                <c:pt idx="3100">
                  <c:v>1.2348000000000001E-8</c:v>
                </c:pt>
                <c:pt idx="3101">
                  <c:v>1.2251E-8</c:v>
                </c:pt>
                <c:pt idx="3102">
                  <c:v>1.2278000000000001E-8</c:v>
                </c:pt>
                <c:pt idx="3103">
                  <c:v>1.2321999999999999E-8</c:v>
                </c:pt>
                <c:pt idx="3104">
                  <c:v>1.2304000000000001E-8</c:v>
                </c:pt>
                <c:pt idx="3105">
                  <c:v>1.2383000000000001E-8</c:v>
                </c:pt>
                <c:pt idx="3106">
                  <c:v>1.2308E-8</c:v>
                </c:pt>
                <c:pt idx="3107">
                  <c:v>1.2313000000000001E-8</c:v>
                </c:pt>
                <c:pt idx="3108">
                  <c:v>1.2308E-8</c:v>
                </c:pt>
                <c:pt idx="3109">
                  <c:v>1.2344E-8</c:v>
                </c:pt>
                <c:pt idx="3110">
                  <c:v>1.2375E-8</c:v>
                </c:pt>
                <c:pt idx="3111">
                  <c:v>1.2317E-8</c:v>
                </c:pt>
                <c:pt idx="3112">
                  <c:v>1.2331E-8</c:v>
                </c:pt>
                <c:pt idx="3113">
                  <c:v>1.241E-8</c:v>
                </c:pt>
                <c:pt idx="3114">
                  <c:v>1.2334999999999999E-8</c:v>
                </c:pt>
                <c:pt idx="3115">
                  <c:v>1.2369999999999999E-8</c:v>
                </c:pt>
                <c:pt idx="3116">
                  <c:v>1.2348000000000001E-8</c:v>
                </c:pt>
                <c:pt idx="3117">
                  <c:v>1.2348000000000001E-8</c:v>
                </c:pt>
                <c:pt idx="3118">
                  <c:v>1.2334999999999999E-8</c:v>
                </c:pt>
                <c:pt idx="3119">
                  <c:v>1.2361000000000001E-8</c:v>
                </c:pt>
                <c:pt idx="3120">
                  <c:v>1.2326000000000001E-8</c:v>
                </c:pt>
                <c:pt idx="3121">
                  <c:v>1.2331E-8</c:v>
                </c:pt>
                <c:pt idx="3122">
                  <c:v>1.2414E-8</c:v>
                </c:pt>
                <c:pt idx="3123">
                  <c:v>1.2388E-8</c:v>
                </c:pt>
                <c:pt idx="3124">
                  <c:v>1.2344E-8</c:v>
                </c:pt>
                <c:pt idx="3125">
                  <c:v>1.2379E-8</c:v>
                </c:pt>
                <c:pt idx="3126">
                  <c:v>1.2406E-8</c:v>
                </c:pt>
                <c:pt idx="3127">
                  <c:v>1.2379E-8</c:v>
                </c:pt>
                <c:pt idx="3128">
                  <c:v>1.241E-8</c:v>
                </c:pt>
                <c:pt idx="3129">
                  <c:v>1.2436E-8</c:v>
                </c:pt>
                <c:pt idx="3130">
                  <c:v>1.2436E-8</c:v>
                </c:pt>
                <c:pt idx="3131">
                  <c:v>1.2414E-8</c:v>
                </c:pt>
                <c:pt idx="3132">
                  <c:v>1.241E-8</c:v>
                </c:pt>
                <c:pt idx="3133">
                  <c:v>1.2414E-8</c:v>
                </c:pt>
                <c:pt idx="3134">
                  <c:v>1.2441E-8</c:v>
                </c:pt>
                <c:pt idx="3135">
                  <c:v>1.2458999999999999E-8</c:v>
                </c:pt>
                <c:pt idx="3136">
                  <c:v>1.2454E-8</c:v>
                </c:pt>
                <c:pt idx="3137">
                  <c:v>1.2458999999999999E-8</c:v>
                </c:pt>
                <c:pt idx="3138">
                  <c:v>1.2441E-8</c:v>
                </c:pt>
                <c:pt idx="3139">
                  <c:v>1.2436E-8</c:v>
                </c:pt>
                <c:pt idx="3140">
                  <c:v>1.2454E-8</c:v>
                </c:pt>
                <c:pt idx="3141">
                  <c:v>1.2467E-8</c:v>
                </c:pt>
                <c:pt idx="3142">
                  <c:v>1.2480999999999999E-8</c:v>
                </c:pt>
                <c:pt idx="3143">
                  <c:v>1.2485000000000001E-8</c:v>
                </c:pt>
                <c:pt idx="3144">
                  <c:v>1.2480999999999999E-8</c:v>
                </c:pt>
                <c:pt idx="3145">
                  <c:v>1.2445E-8</c:v>
                </c:pt>
                <c:pt idx="3146">
                  <c:v>1.2489E-8</c:v>
                </c:pt>
                <c:pt idx="3147">
                  <c:v>1.2428000000000001E-8</c:v>
                </c:pt>
                <c:pt idx="3148">
                  <c:v>1.2493999999999999E-8</c:v>
                </c:pt>
                <c:pt idx="3149">
                  <c:v>1.2503E-8</c:v>
                </c:pt>
                <c:pt idx="3150">
                  <c:v>1.2472000000000001E-8</c:v>
                </c:pt>
                <c:pt idx="3151">
                  <c:v>1.2515999999999999E-8</c:v>
                </c:pt>
                <c:pt idx="3152">
                  <c:v>1.2525E-8</c:v>
                </c:pt>
                <c:pt idx="3153">
                  <c:v>1.2515999999999999E-8</c:v>
                </c:pt>
                <c:pt idx="3154">
                  <c:v>1.2450000000000001E-8</c:v>
                </c:pt>
                <c:pt idx="3155">
                  <c:v>1.2542000000000001E-8</c:v>
                </c:pt>
                <c:pt idx="3156">
                  <c:v>1.2507000000000001E-8</c:v>
                </c:pt>
                <c:pt idx="3157">
                  <c:v>1.2569E-8</c:v>
                </c:pt>
                <c:pt idx="3158">
                  <c:v>1.2547E-8</c:v>
                </c:pt>
                <c:pt idx="3159">
                  <c:v>1.256E-8</c:v>
                </c:pt>
                <c:pt idx="3160">
                  <c:v>1.2547E-8</c:v>
                </c:pt>
                <c:pt idx="3161">
                  <c:v>1.2550999999999999E-8</c:v>
                </c:pt>
                <c:pt idx="3162">
                  <c:v>1.2503E-8</c:v>
                </c:pt>
                <c:pt idx="3163">
                  <c:v>1.2534E-8</c:v>
                </c:pt>
                <c:pt idx="3164">
                  <c:v>1.2507000000000001E-8</c:v>
                </c:pt>
                <c:pt idx="3165">
                  <c:v>1.2528999999999999E-8</c:v>
                </c:pt>
                <c:pt idx="3166">
                  <c:v>1.2512E-8</c:v>
                </c:pt>
                <c:pt idx="3167">
                  <c:v>1.2493999999999999E-8</c:v>
                </c:pt>
                <c:pt idx="3168">
                  <c:v>1.2556E-8</c:v>
                </c:pt>
                <c:pt idx="3169">
                  <c:v>1.2507000000000001E-8</c:v>
                </c:pt>
                <c:pt idx="3170">
                  <c:v>1.2534E-8</c:v>
                </c:pt>
                <c:pt idx="3171">
                  <c:v>1.2556E-8</c:v>
                </c:pt>
                <c:pt idx="3172">
                  <c:v>1.2569E-8</c:v>
                </c:pt>
                <c:pt idx="3173">
                  <c:v>1.2550999999999999E-8</c:v>
                </c:pt>
                <c:pt idx="3174">
                  <c:v>1.2565E-8</c:v>
                </c:pt>
                <c:pt idx="3175">
                  <c:v>1.2587E-8</c:v>
                </c:pt>
                <c:pt idx="3176">
                  <c:v>1.2609000000000001E-8</c:v>
                </c:pt>
                <c:pt idx="3177">
                  <c:v>1.2569E-8</c:v>
                </c:pt>
                <c:pt idx="3178">
                  <c:v>1.2578E-8</c:v>
                </c:pt>
                <c:pt idx="3179">
                  <c:v>1.2622E-8</c:v>
                </c:pt>
                <c:pt idx="3180">
                  <c:v>1.2635E-8</c:v>
                </c:pt>
                <c:pt idx="3181">
                  <c:v>1.2534E-8</c:v>
                </c:pt>
                <c:pt idx="3182">
                  <c:v>1.2639999999999999E-8</c:v>
                </c:pt>
                <c:pt idx="3183">
                  <c:v>1.2613E-8</c:v>
                </c:pt>
                <c:pt idx="3184">
                  <c:v>1.256E-8</c:v>
                </c:pt>
                <c:pt idx="3185">
                  <c:v>1.2578E-8</c:v>
                </c:pt>
                <c:pt idx="3186">
                  <c:v>1.2538E-8</c:v>
                </c:pt>
                <c:pt idx="3187">
                  <c:v>1.2666000000000001E-8</c:v>
                </c:pt>
                <c:pt idx="3188">
                  <c:v>1.2617999999999999E-8</c:v>
                </c:pt>
                <c:pt idx="3189">
                  <c:v>1.2617999999999999E-8</c:v>
                </c:pt>
                <c:pt idx="3190">
                  <c:v>1.2587E-8</c:v>
                </c:pt>
                <c:pt idx="3191">
                  <c:v>1.2617999999999999E-8</c:v>
                </c:pt>
                <c:pt idx="3192">
                  <c:v>1.2639999999999999E-8</c:v>
                </c:pt>
                <c:pt idx="3193">
                  <c:v>1.2696999999999999E-8</c:v>
                </c:pt>
                <c:pt idx="3194">
                  <c:v>1.2639999999999999E-8</c:v>
                </c:pt>
                <c:pt idx="3195">
                  <c:v>1.2609000000000001E-8</c:v>
                </c:pt>
                <c:pt idx="3196">
                  <c:v>1.2648E-8</c:v>
                </c:pt>
                <c:pt idx="3197">
                  <c:v>1.2652999999999999E-8</c:v>
                </c:pt>
                <c:pt idx="3198">
                  <c:v>1.2666000000000001E-8</c:v>
                </c:pt>
                <c:pt idx="3199">
                  <c:v>1.2666000000000001E-8</c:v>
                </c:pt>
                <c:pt idx="3200">
                  <c:v>1.2696999999999999E-8</c:v>
                </c:pt>
                <c:pt idx="3201">
                  <c:v>1.2741E-8</c:v>
                </c:pt>
                <c:pt idx="3202">
                  <c:v>1.2781E-8</c:v>
                </c:pt>
                <c:pt idx="3203">
                  <c:v>1.2661999999999999E-8</c:v>
                </c:pt>
                <c:pt idx="3204">
                  <c:v>1.2687999999999999E-8</c:v>
                </c:pt>
                <c:pt idx="3205">
                  <c:v>1.2715E-8</c:v>
                </c:pt>
                <c:pt idx="3206">
                  <c:v>1.2687999999999999E-8</c:v>
                </c:pt>
                <c:pt idx="3207">
                  <c:v>1.2687999999999999E-8</c:v>
                </c:pt>
                <c:pt idx="3208">
                  <c:v>1.2644000000000001E-8</c:v>
                </c:pt>
                <c:pt idx="3209">
                  <c:v>1.2674999999999999E-8</c:v>
                </c:pt>
                <c:pt idx="3210">
                  <c:v>1.2657E-8</c:v>
                </c:pt>
                <c:pt idx="3211">
                  <c:v>1.2709999999999999E-8</c:v>
                </c:pt>
                <c:pt idx="3212">
                  <c:v>1.2754E-8</c:v>
                </c:pt>
                <c:pt idx="3213">
                  <c:v>1.2709999999999999E-8</c:v>
                </c:pt>
                <c:pt idx="3214">
                  <c:v>1.2724E-8</c:v>
                </c:pt>
                <c:pt idx="3215">
                  <c:v>1.2768000000000001E-8</c:v>
                </c:pt>
                <c:pt idx="3216">
                  <c:v>1.2719E-8</c:v>
                </c:pt>
                <c:pt idx="3217">
                  <c:v>1.2715E-8</c:v>
                </c:pt>
                <c:pt idx="3218">
                  <c:v>1.2706E-8</c:v>
                </c:pt>
                <c:pt idx="3219">
                  <c:v>1.2715E-8</c:v>
                </c:pt>
                <c:pt idx="3220">
                  <c:v>1.2687999999999999E-8</c:v>
                </c:pt>
                <c:pt idx="3221">
                  <c:v>1.2754E-8</c:v>
                </c:pt>
                <c:pt idx="3222">
                  <c:v>1.2696999999999999E-8</c:v>
                </c:pt>
                <c:pt idx="3223">
                  <c:v>1.2798999999999999E-8</c:v>
                </c:pt>
                <c:pt idx="3224">
                  <c:v>1.2674999999999999E-8</c:v>
                </c:pt>
                <c:pt idx="3225">
                  <c:v>1.2790000000000001E-8</c:v>
                </c:pt>
                <c:pt idx="3226">
                  <c:v>1.2724E-8</c:v>
                </c:pt>
                <c:pt idx="3227">
                  <c:v>1.2706E-8</c:v>
                </c:pt>
                <c:pt idx="3228">
                  <c:v>1.2833999999999999E-8</c:v>
                </c:pt>
                <c:pt idx="3229">
                  <c:v>1.2746E-8</c:v>
                </c:pt>
                <c:pt idx="3230">
                  <c:v>1.2746E-8</c:v>
                </c:pt>
                <c:pt idx="3231">
                  <c:v>1.2807E-8</c:v>
                </c:pt>
                <c:pt idx="3232">
                  <c:v>1.2825000000000001E-8</c:v>
                </c:pt>
                <c:pt idx="3233">
                  <c:v>1.2776999999999999E-8</c:v>
                </c:pt>
                <c:pt idx="3234">
                  <c:v>1.2776999999999999E-8</c:v>
                </c:pt>
                <c:pt idx="3235">
                  <c:v>1.2790000000000001E-8</c:v>
                </c:pt>
                <c:pt idx="3236">
                  <c:v>1.2803000000000001E-8</c:v>
                </c:pt>
                <c:pt idx="3237">
                  <c:v>1.2781E-8</c:v>
                </c:pt>
                <c:pt idx="3238">
                  <c:v>1.2811999999999999E-8</c:v>
                </c:pt>
                <c:pt idx="3239">
                  <c:v>1.2798999999999999E-8</c:v>
                </c:pt>
                <c:pt idx="3240">
                  <c:v>1.2781E-8</c:v>
                </c:pt>
                <c:pt idx="3241">
                  <c:v>1.275E-8</c:v>
                </c:pt>
                <c:pt idx="3242">
                  <c:v>1.2781E-8</c:v>
                </c:pt>
                <c:pt idx="3243">
                  <c:v>1.2759E-8</c:v>
                </c:pt>
                <c:pt idx="3244">
                  <c:v>1.2790000000000001E-8</c:v>
                </c:pt>
                <c:pt idx="3245">
                  <c:v>1.2847000000000001E-8</c:v>
                </c:pt>
                <c:pt idx="3246">
                  <c:v>1.2790000000000001E-8</c:v>
                </c:pt>
                <c:pt idx="3247">
                  <c:v>1.2781E-8</c:v>
                </c:pt>
                <c:pt idx="3248">
                  <c:v>1.2852E-8</c:v>
                </c:pt>
                <c:pt idx="3249">
                  <c:v>1.2890999999999999E-8</c:v>
                </c:pt>
                <c:pt idx="3250">
                  <c:v>1.2878E-8</c:v>
                </c:pt>
                <c:pt idx="3251">
                  <c:v>1.2868999999999999E-8</c:v>
                </c:pt>
                <c:pt idx="3252">
                  <c:v>1.2878E-8</c:v>
                </c:pt>
                <c:pt idx="3253">
                  <c:v>1.2878E-8</c:v>
                </c:pt>
                <c:pt idx="3254">
                  <c:v>1.2883E-8</c:v>
                </c:pt>
                <c:pt idx="3255">
                  <c:v>1.2887E-8</c:v>
                </c:pt>
                <c:pt idx="3256">
                  <c:v>1.2855999999999999E-8</c:v>
                </c:pt>
                <c:pt idx="3257">
                  <c:v>1.2847000000000001E-8</c:v>
                </c:pt>
                <c:pt idx="3258">
                  <c:v>1.2847000000000001E-8</c:v>
                </c:pt>
                <c:pt idx="3259">
                  <c:v>1.2896E-8</c:v>
                </c:pt>
                <c:pt idx="3260">
                  <c:v>1.2868999999999999E-8</c:v>
                </c:pt>
                <c:pt idx="3261">
                  <c:v>1.2868999999999999E-8</c:v>
                </c:pt>
                <c:pt idx="3262">
                  <c:v>1.29E-8</c:v>
                </c:pt>
                <c:pt idx="3263">
                  <c:v>1.2909E-8</c:v>
                </c:pt>
                <c:pt idx="3264">
                  <c:v>1.2944E-8</c:v>
                </c:pt>
                <c:pt idx="3265">
                  <c:v>1.2874E-8</c:v>
                </c:pt>
                <c:pt idx="3266">
                  <c:v>1.2909E-8</c:v>
                </c:pt>
                <c:pt idx="3267">
                  <c:v>1.2913E-8</c:v>
                </c:pt>
                <c:pt idx="3268">
                  <c:v>1.2936000000000001E-8</c:v>
                </c:pt>
                <c:pt idx="3269">
                  <c:v>1.294E-8</c:v>
                </c:pt>
                <c:pt idx="3270">
                  <c:v>1.2997000000000001E-8</c:v>
                </c:pt>
                <c:pt idx="3271">
                  <c:v>1.2890999999999999E-8</c:v>
                </c:pt>
                <c:pt idx="3272">
                  <c:v>1.3006000000000001E-8</c:v>
                </c:pt>
                <c:pt idx="3273">
                  <c:v>1.2909E-8</c:v>
                </c:pt>
                <c:pt idx="3274">
                  <c:v>1.2890999999999999E-8</c:v>
                </c:pt>
                <c:pt idx="3275">
                  <c:v>1.2949000000000001E-8</c:v>
                </c:pt>
                <c:pt idx="3276">
                  <c:v>1.2868999999999999E-8</c:v>
                </c:pt>
                <c:pt idx="3277">
                  <c:v>1.2896E-8</c:v>
                </c:pt>
                <c:pt idx="3278">
                  <c:v>1.2957999999999999E-8</c:v>
                </c:pt>
                <c:pt idx="3279">
                  <c:v>1.29E-8</c:v>
                </c:pt>
                <c:pt idx="3280">
                  <c:v>1.2918E-8</c:v>
                </c:pt>
                <c:pt idx="3281">
                  <c:v>1.2966E-8</c:v>
                </c:pt>
                <c:pt idx="3282">
                  <c:v>1.2957999999999999E-8</c:v>
                </c:pt>
                <c:pt idx="3283">
                  <c:v>1.2896E-8</c:v>
                </c:pt>
                <c:pt idx="3284">
                  <c:v>1.2975E-8</c:v>
                </c:pt>
                <c:pt idx="3285">
                  <c:v>1.2909E-8</c:v>
                </c:pt>
                <c:pt idx="3286">
                  <c:v>1.2949000000000001E-8</c:v>
                </c:pt>
                <c:pt idx="3287">
                  <c:v>1.2927000000000001E-8</c:v>
                </c:pt>
                <c:pt idx="3288">
                  <c:v>1.2931E-8</c:v>
                </c:pt>
                <c:pt idx="3289">
                  <c:v>1.2966E-8</c:v>
                </c:pt>
                <c:pt idx="3290">
                  <c:v>1.2971000000000001E-8</c:v>
                </c:pt>
                <c:pt idx="3291">
                  <c:v>1.2997000000000001E-8</c:v>
                </c:pt>
                <c:pt idx="3292">
                  <c:v>1.3068E-8</c:v>
                </c:pt>
                <c:pt idx="3293">
                  <c:v>1.3037E-8</c:v>
                </c:pt>
                <c:pt idx="3294">
                  <c:v>1.2989E-8</c:v>
                </c:pt>
                <c:pt idx="3295">
                  <c:v>1.2997000000000001E-8</c:v>
                </c:pt>
                <c:pt idx="3296">
                  <c:v>1.2984000000000001E-8</c:v>
                </c:pt>
                <c:pt idx="3297">
                  <c:v>1.3024E-8</c:v>
                </c:pt>
                <c:pt idx="3298">
                  <c:v>1.3002E-8</c:v>
                </c:pt>
                <c:pt idx="3299">
                  <c:v>1.3019000000000001E-8</c:v>
                </c:pt>
                <c:pt idx="3300">
                  <c:v>1.2989E-8</c:v>
                </c:pt>
                <c:pt idx="3301">
                  <c:v>1.2997000000000001E-8</c:v>
                </c:pt>
                <c:pt idx="3302">
                  <c:v>1.2966E-8</c:v>
                </c:pt>
                <c:pt idx="3303">
                  <c:v>1.2966E-8</c:v>
                </c:pt>
                <c:pt idx="3304">
                  <c:v>1.3055E-8</c:v>
                </c:pt>
                <c:pt idx="3305">
                  <c:v>1.3072E-8</c:v>
                </c:pt>
                <c:pt idx="3306">
                  <c:v>1.3059E-8</c:v>
                </c:pt>
                <c:pt idx="3307">
                  <c:v>1.3011E-8</c:v>
                </c:pt>
                <c:pt idx="3308">
                  <c:v>1.3027999999999999E-8</c:v>
                </c:pt>
                <c:pt idx="3309">
                  <c:v>1.3046E-8</c:v>
                </c:pt>
                <c:pt idx="3310">
                  <c:v>1.2997000000000001E-8</c:v>
                </c:pt>
                <c:pt idx="3311">
                  <c:v>1.3081E-8</c:v>
                </c:pt>
                <c:pt idx="3312">
                  <c:v>1.3014999999999999E-8</c:v>
                </c:pt>
                <c:pt idx="3313">
                  <c:v>1.3042E-8</c:v>
                </c:pt>
                <c:pt idx="3314">
                  <c:v>1.3068E-8</c:v>
                </c:pt>
                <c:pt idx="3315">
                  <c:v>1.3024E-8</c:v>
                </c:pt>
                <c:pt idx="3316">
                  <c:v>1.3037E-8</c:v>
                </c:pt>
                <c:pt idx="3317">
                  <c:v>1.3116999999999999E-8</c:v>
                </c:pt>
                <c:pt idx="3318">
                  <c:v>1.3081E-8</c:v>
                </c:pt>
                <c:pt idx="3319">
                  <c:v>1.309E-8</c:v>
                </c:pt>
                <c:pt idx="3320">
                  <c:v>1.3072E-8</c:v>
                </c:pt>
                <c:pt idx="3321">
                  <c:v>1.3033E-8</c:v>
                </c:pt>
                <c:pt idx="3322">
                  <c:v>1.3121E-8</c:v>
                </c:pt>
                <c:pt idx="3323">
                  <c:v>1.309E-8</c:v>
                </c:pt>
                <c:pt idx="3324">
                  <c:v>1.3103E-8</c:v>
                </c:pt>
                <c:pt idx="3325">
                  <c:v>1.3161E-8</c:v>
                </c:pt>
                <c:pt idx="3326">
                  <c:v>1.3121E-8</c:v>
                </c:pt>
                <c:pt idx="3327">
                  <c:v>1.3112E-8</c:v>
                </c:pt>
                <c:pt idx="3328">
                  <c:v>1.3059E-8</c:v>
                </c:pt>
                <c:pt idx="3329">
                  <c:v>1.3077E-8</c:v>
                </c:pt>
                <c:pt idx="3330">
                  <c:v>1.3108000000000001E-8</c:v>
                </c:pt>
                <c:pt idx="3331">
                  <c:v>1.3192E-8</c:v>
                </c:pt>
                <c:pt idx="3332">
                  <c:v>1.3099E-8</c:v>
                </c:pt>
                <c:pt idx="3333">
                  <c:v>1.3099E-8</c:v>
                </c:pt>
                <c:pt idx="3334">
                  <c:v>1.3130000000000001E-8</c:v>
                </c:pt>
                <c:pt idx="3335">
                  <c:v>1.3196E-8</c:v>
                </c:pt>
                <c:pt idx="3336">
                  <c:v>1.3201E-8</c:v>
                </c:pt>
                <c:pt idx="3337">
                  <c:v>1.3143000000000001E-8</c:v>
                </c:pt>
                <c:pt idx="3338">
                  <c:v>1.309E-8</c:v>
                </c:pt>
                <c:pt idx="3339">
                  <c:v>1.3151999999999999E-8</c:v>
                </c:pt>
                <c:pt idx="3340">
                  <c:v>1.3161E-8</c:v>
                </c:pt>
                <c:pt idx="3341">
                  <c:v>1.3173999999999999E-8</c:v>
                </c:pt>
                <c:pt idx="3342">
                  <c:v>1.3108000000000001E-8</c:v>
                </c:pt>
                <c:pt idx="3343">
                  <c:v>1.3148E-8</c:v>
                </c:pt>
                <c:pt idx="3344">
                  <c:v>1.3183E-8</c:v>
                </c:pt>
                <c:pt idx="3345">
                  <c:v>1.3161E-8</c:v>
                </c:pt>
                <c:pt idx="3346">
                  <c:v>1.3183E-8</c:v>
                </c:pt>
                <c:pt idx="3347">
                  <c:v>1.3173999999999999E-8</c:v>
                </c:pt>
                <c:pt idx="3348">
                  <c:v>1.3183E-8</c:v>
                </c:pt>
                <c:pt idx="3349">
                  <c:v>1.3156E-8</c:v>
                </c:pt>
                <c:pt idx="3350">
                  <c:v>1.3186999999999999E-8</c:v>
                </c:pt>
                <c:pt idx="3351">
                  <c:v>1.3218E-8</c:v>
                </c:pt>
                <c:pt idx="3352">
                  <c:v>1.3208999999999999E-8</c:v>
                </c:pt>
                <c:pt idx="3353">
                  <c:v>1.3230999999999999E-8</c:v>
                </c:pt>
                <c:pt idx="3354">
                  <c:v>1.3218E-8</c:v>
                </c:pt>
                <c:pt idx="3355">
                  <c:v>1.3192E-8</c:v>
                </c:pt>
                <c:pt idx="3356">
                  <c:v>1.3223E-8</c:v>
                </c:pt>
                <c:pt idx="3357">
                  <c:v>1.3156E-8</c:v>
                </c:pt>
                <c:pt idx="3358">
                  <c:v>1.3186999999999999E-8</c:v>
                </c:pt>
                <c:pt idx="3359">
                  <c:v>1.3148E-8</c:v>
                </c:pt>
                <c:pt idx="3360">
                  <c:v>1.3214E-8</c:v>
                </c:pt>
                <c:pt idx="3361">
                  <c:v>1.3227E-8</c:v>
                </c:pt>
                <c:pt idx="3362">
                  <c:v>1.3201E-8</c:v>
                </c:pt>
                <c:pt idx="3363">
                  <c:v>1.3230999999999999E-8</c:v>
                </c:pt>
                <c:pt idx="3364">
                  <c:v>1.3258E-8</c:v>
                </c:pt>
                <c:pt idx="3365">
                  <c:v>1.3218E-8</c:v>
                </c:pt>
                <c:pt idx="3366">
                  <c:v>1.3223E-8</c:v>
                </c:pt>
                <c:pt idx="3367">
                  <c:v>1.3205E-8</c:v>
                </c:pt>
                <c:pt idx="3368">
                  <c:v>1.3267000000000001E-8</c:v>
                </c:pt>
                <c:pt idx="3369">
                  <c:v>1.3254000000000001E-8</c:v>
                </c:pt>
                <c:pt idx="3370">
                  <c:v>1.3245E-8</c:v>
                </c:pt>
                <c:pt idx="3371">
                  <c:v>1.3249E-8</c:v>
                </c:pt>
                <c:pt idx="3372">
                  <c:v>1.3201E-8</c:v>
                </c:pt>
                <c:pt idx="3373">
                  <c:v>1.3230999999999999E-8</c:v>
                </c:pt>
                <c:pt idx="3374">
                  <c:v>1.3267000000000001E-8</c:v>
                </c:pt>
                <c:pt idx="3375">
                  <c:v>1.3258E-8</c:v>
                </c:pt>
                <c:pt idx="3376">
                  <c:v>1.3310999999999999E-8</c:v>
                </c:pt>
                <c:pt idx="3377">
                  <c:v>1.3267000000000001E-8</c:v>
                </c:pt>
                <c:pt idx="3378">
                  <c:v>1.3307E-8</c:v>
                </c:pt>
                <c:pt idx="3379">
                  <c:v>1.3310999999999999E-8</c:v>
                </c:pt>
                <c:pt idx="3380">
                  <c:v>1.3262E-8</c:v>
                </c:pt>
                <c:pt idx="3381">
                  <c:v>1.3275999999999999E-8</c:v>
                </c:pt>
                <c:pt idx="3382">
                  <c:v>1.3254000000000001E-8</c:v>
                </c:pt>
                <c:pt idx="3383">
                  <c:v>1.3271E-8</c:v>
                </c:pt>
                <c:pt idx="3384">
                  <c:v>1.3245E-8</c:v>
                </c:pt>
                <c:pt idx="3385">
                  <c:v>1.3319999999999999E-8</c:v>
                </c:pt>
                <c:pt idx="3386">
                  <c:v>1.3315E-8</c:v>
                </c:pt>
                <c:pt idx="3387">
                  <c:v>1.3337000000000001E-8</c:v>
                </c:pt>
                <c:pt idx="3388">
                  <c:v>1.3315E-8</c:v>
                </c:pt>
                <c:pt idx="3389">
                  <c:v>1.3310999999999999E-8</c:v>
                </c:pt>
                <c:pt idx="3390">
                  <c:v>1.3319999999999999E-8</c:v>
                </c:pt>
                <c:pt idx="3391">
                  <c:v>1.3389999999999999E-8</c:v>
                </c:pt>
                <c:pt idx="3392">
                  <c:v>1.3337000000000001E-8</c:v>
                </c:pt>
                <c:pt idx="3393">
                  <c:v>1.3345999999999999E-8</c:v>
                </c:pt>
                <c:pt idx="3394">
                  <c:v>1.3329E-8</c:v>
                </c:pt>
                <c:pt idx="3395">
                  <c:v>1.3310999999999999E-8</c:v>
                </c:pt>
                <c:pt idx="3396">
                  <c:v>1.3332999999999999E-8</c:v>
                </c:pt>
                <c:pt idx="3397">
                  <c:v>1.3315E-8</c:v>
                </c:pt>
                <c:pt idx="3398">
                  <c:v>1.3319999999999999E-8</c:v>
                </c:pt>
                <c:pt idx="3399">
                  <c:v>1.3324000000000001E-8</c:v>
                </c:pt>
                <c:pt idx="3400">
                  <c:v>1.3271E-8</c:v>
                </c:pt>
                <c:pt idx="3401">
                  <c:v>1.3354999999999999E-8</c:v>
                </c:pt>
                <c:pt idx="3402">
                  <c:v>1.3319999999999999E-8</c:v>
                </c:pt>
                <c:pt idx="3403">
                  <c:v>1.3332999999999999E-8</c:v>
                </c:pt>
                <c:pt idx="3404">
                  <c:v>1.3324000000000001E-8</c:v>
                </c:pt>
                <c:pt idx="3405">
                  <c:v>1.3354999999999999E-8</c:v>
                </c:pt>
                <c:pt idx="3406">
                  <c:v>1.3342E-8</c:v>
                </c:pt>
                <c:pt idx="3407">
                  <c:v>1.3307E-8</c:v>
                </c:pt>
                <c:pt idx="3408">
                  <c:v>1.3337000000000001E-8</c:v>
                </c:pt>
                <c:pt idx="3409">
                  <c:v>1.3377E-8</c:v>
                </c:pt>
                <c:pt idx="3410">
                  <c:v>1.3310999999999999E-8</c:v>
                </c:pt>
                <c:pt idx="3411">
                  <c:v>1.3351E-8</c:v>
                </c:pt>
                <c:pt idx="3412">
                  <c:v>1.3342E-8</c:v>
                </c:pt>
                <c:pt idx="3413">
                  <c:v>1.336E-8</c:v>
                </c:pt>
                <c:pt idx="3414">
                  <c:v>1.3382E-8</c:v>
                </c:pt>
                <c:pt idx="3415">
                  <c:v>1.343E-8</c:v>
                </c:pt>
                <c:pt idx="3416">
                  <c:v>1.3404E-8</c:v>
                </c:pt>
                <c:pt idx="3417">
                  <c:v>1.3389999999999999E-8</c:v>
                </c:pt>
                <c:pt idx="3418">
                  <c:v>1.3354999999999999E-8</c:v>
                </c:pt>
                <c:pt idx="3419">
                  <c:v>1.3373E-8</c:v>
                </c:pt>
                <c:pt idx="3420">
                  <c:v>1.3413000000000001E-8</c:v>
                </c:pt>
                <c:pt idx="3421">
                  <c:v>1.3434999999999999E-8</c:v>
                </c:pt>
                <c:pt idx="3422">
                  <c:v>1.3367999999999999E-8</c:v>
                </c:pt>
                <c:pt idx="3423">
                  <c:v>1.3382E-8</c:v>
                </c:pt>
                <c:pt idx="3424">
                  <c:v>1.3395E-8</c:v>
                </c:pt>
                <c:pt idx="3425">
                  <c:v>1.3354999999999999E-8</c:v>
                </c:pt>
                <c:pt idx="3426">
                  <c:v>1.3478999999999999E-8</c:v>
                </c:pt>
                <c:pt idx="3427">
                  <c:v>1.3404E-8</c:v>
                </c:pt>
                <c:pt idx="3428">
                  <c:v>1.3395E-8</c:v>
                </c:pt>
                <c:pt idx="3429">
                  <c:v>1.3496000000000001E-8</c:v>
                </c:pt>
                <c:pt idx="3430">
                  <c:v>1.351E-8</c:v>
                </c:pt>
                <c:pt idx="3431">
                  <c:v>1.3408E-8</c:v>
                </c:pt>
                <c:pt idx="3432">
                  <c:v>1.3456999999999999E-8</c:v>
                </c:pt>
                <c:pt idx="3433">
                  <c:v>1.3443E-8</c:v>
                </c:pt>
                <c:pt idx="3434">
                  <c:v>1.3426000000000001E-8</c:v>
                </c:pt>
                <c:pt idx="3435">
                  <c:v>1.3443E-8</c:v>
                </c:pt>
                <c:pt idx="3436">
                  <c:v>1.3505000000000001E-8</c:v>
                </c:pt>
                <c:pt idx="3437">
                  <c:v>1.3448000000000001E-8</c:v>
                </c:pt>
                <c:pt idx="3438">
                  <c:v>1.343E-8</c:v>
                </c:pt>
                <c:pt idx="3439">
                  <c:v>1.3448000000000001E-8</c:v>
                </c:pt>
                <c:pt idx="3440">
                  <c:v>1.3461000000000001E-8</c:v>
                </c:pt>
                <c:pt idx="3441">
                  <c:v>1.3523E-8</c:v>
                </c:pt>
                <c:pt idx="3442">
                  <c:v>1.3501E-8</c:v>
                </c:pt>
                <c:pt idx="3443">
                  <c:v>1.3483000000000001E-8</c:v>
                </c:pt>
                <c:pt idx="3444">
                  <c:v>1.3474E-8</c:v>
                </c:pt>
                <c:pt idx="3445">
                  <c:v>1.3469999999999999E-8</c:v>
                </c:pt>
                <c:pt idx="3446">
                  <c:v>1.3563E-8</c:v>
                </c:pt>
                <c:pt idx="3447">
                  <c:v>1.3474E-8</c:v>
                </c:pt>
                <c:pt idx="3448">
                  <c:v>1.3532E-8</c:v>
                </c:pt>
                <c:pt idx="3449">
                  <c:v>1.3505000000000001E-8</c:v>
                </c:pt>
                <c:pt idx="3450">
                  <c:v>1.3439E-8</c:v>
                </c:pt>
                <c:pt idx="3451">
                  <c:v>1.3505000000000001E-8</c:v>
                </c:pt>
                <c:pt idx="3452">
                  <c:v>1.3526999999999999E-8</c:v>
                </c:pt>
                <c:pt idx="3453">
                  <c:v>1.3505000000000001E-8</c:v>
                </c:pt>
                <c:pt idx="3454">
                  <c:v>1.3452E-8</c:v>
                </c:pt>
                <c:pt idx="3455">
                  <c:v>1.3496000000000001E-8</c:v>
                </c:pt>
                <c:pt idx="3456">
                  <c:v>1.3513999999999999E-8</c:v>
                </c:pt>
                <c:pt idx="3457">
                  <c:v>1.3548999999999999E-8</c:v>
                </c:pt>
                <c:pt idx="3458">
                  <c:v>1.3554E-8</c:v>
                </c:pt>
                <c:pt idx="3459">
                  <c:v>1.3602E-8</c:v>
                </c:pt>
                <c:pt idx="3460">
                  <c:v>1.3513999999999999E-8</c:v>
                </c:pt>
                <c:pt idx="3461">
                  <c:v>1.3554E-8</c:v>
                </c:pt>
                <c:pt idx="3462">
                  <c:v>1.3501E-8</c:v>
                </c:pt>
                <c:pt idx="3463">
                  <c:v>1.3594000000000001E-8</c:v>
                </c:pt>
                <c:pt idx="3464">
                  <c:v>1.3526999999999999E-8</c:v>
                </c:pt>
                <c:pt idx="3465">
                  <c:v>1.3523E-8</c:v>
                </c:pt>
                <c:pt idx="3466">
                  <c:v>1.3532E-8</c:v>
                </c:pt>
                <c:pt idx="3467">
                  <c:v>1.3602E-8</c:v>
                </c:pt>
                <c:pt idx="3468">
                  <c:v>1.3589E-8</c:v>
                </c:pt>
                <c:pt idx="3469">
                  <c:v>1.3501E-8</c:v>
                </c:pt>
                <c:pt idx="3470">
                  <c:v>1.3598E-8</c:v>
                </c:pt>
                <c:pt idx="3471">
                  <c:v>1.3532E-8</c:v>
                </c:pt>
                <c:pt idx="3472">
                  <c:v>1.3558E-8</c:v>
                </c:pt>
                <c:pt idx="3473">
                  <c:v>1.3611E-8</c:v>
                </c:pt>
                <c:pt idx="3474">
                  <c:v>1.3598E-8</c:v>
                </c:pt>
                <c:pt idx="3475">
                  <c:v>1.3615999999999999E-8</c:v>
                </c:pt>
                <c:pt idx="3476">
                  <c:v>1.3624E-8</c:v>
                </c:pt>
                <c:pt idx="3477">
                  <c:v>1.3624E-8</c:v>
                </c:pt>
                <c:pt idx="3478">
                  <c:v>1.3548999999999999E-8</c:v>
                </c:pt>
                <c:pt idx="3479">
                  <c:v>1.3650999999999999E-8</c:v>
                </c:pt>
                <c:pt idx="3480">
                  <c:v>1.3615999999999999E-8</c:v>
                </c:pt>
                <c:pt idx="3481">
                  <c:v>1.3585000000000001E-8</c:v>
                </c:pt>
                <c:pt idx="3482">
                  <c:v>1.3558E-8</c:v>
                </c:pt>
                <c:pt idx="3483">
                  <c:v>1.3602E-8</c:v>
                </c:pt>
                <c:pt idx="3484">
                  <c:v>1.3629000000000001E-8</c:v>
                </c:pt>
                <c:pt idx="3485">
                  <c:v>1.3624E-8</c:v>
                </c:pt>
                <c:pt idx="3486">
                  <c:v>1.3637999999999999E-8</c:v>
                </c:pt>
                <c:pt idx="3487">
                  <c:v>1.3620000000000001E-8</c:v>
                </c:pt>
                <c:pt idx="3488">
                  <c:v>1.3589E-8</c:v>
                </c:pt>
                <c:pt idx="3489">
                  <c:v>1.3548999999999999E-8</c:v>
                </c:pt>
                <c:pt idx="3490">
                  <c:v>1.3620000000000001E-8</c:v>
                </c:pt>
                <c:pt idx="3491">
                  <c:v>1.3650999999999999E-8</c:v>
                </c:pt>
                <c:pt idx="3492">
                  <c:v>1.3624E-8</c:v>
                </c:pt>
                <c:pt idx="3493">
                  <c:v>1.3642000000000001E-8</c:v>
                </c:pt>
                <c:pt idx="3494">
                  <c:v>1.3602E-8</c:v>
                </c:pt>
                <c:pt idx="3495">
                  <c:v>1.3611E-8</c:v>
                </c:pt>
                <c:pt idx="3496">
                  <c:v>1.3647E-8</c:v>
                </c:pt>
                <c:pt idx="3497">
                  <c:v>1.3677000000000001E-8</c:v>
                </c:pt>
                <c:pt idx="3498">
                  <c:v>1.3629000000000001E-8</c:v>
                </c:pt>
                <c:pt idx="3499">
                  <c:v>1.366E-8</c:v>
                </c:pt>
                <c:pt idx="3500">
                  <c:v>1.366E-8</c:v>
                </c:pt>
                <c:pt idx="3501">
                  <c:v>1.3672999999999999E-8</c:v>
                </c:pt>
                <c:pt idx="3502">
                  <c:v>1.3682E-8</c:v>
                </c:pt>
                <c:pt idx="3503">
                  <c:v>1.3669E-8</c:v>
                </c:pt>
                <c:pt idx="3504">
                  <c:v>1.3677000000000001E-8</c:v>
                </c:pt>
                <c:pt idx="3505">
                  <c:v>1.3642000000000001E-8</c:v>
                </c:pt>
                <c:pt idx="3506">
                  <c:v>1.3685999999999999E-8</c:v>
                </c:pt>
                <c:pt idx="3507">
                  <c:v>1.3650999999999999E-8</c:v>
                </c:pt>
                <c:pt idx="3508">
                  <c:v>1.3672999999999999E-8</c:v>
                </c:pt>
                <c:pt idx="3509">
                  <c:v>1.3691E-8</c:v>
                </c:pt>
                <c:pt idx="3510">
                  <c:v>1.3691E-8</c:v>
                </c:pt>
                <c:pt idx="3511">
                  <c:v>1.3691E-8</c:v>
                </c:pt>
                <c:pt idx="3512">
                  <c:v>1.37E-8</c:v>
                </c:pt>
                <c:pt idx="3513">
                  <c:v>1.3722E-8</c:v>
                </c:pt>
                <c:pt idx="3514">
                  <c:v>1.3707999999999999E-8</c:v>
                </c:pt>
                <c:pt idx="3515">
                  <c:v>1.3722E-8</c:v>
                </c:pt>
                <c:pt idx="3516">
                  <c:v>1.3704E-8</c:v>
                </c:pt>
                <c:pt idx="3517">
                  <c:v>1.3713E-8</c:v>
                </c:pt>
                <c:pt idx="3518">
                  <c:v>1.3682E-8</c:v>
                </c:pt>
                <c:pt idx="3519">
                  <c:v>1.3695E-8</c:v>
                </c:pt>
                <c:pt idx="3520">
                  <c:v>1.3677000000000001E-8</c:v>
                </c:pt>
                <c:pt idx="3521">
                  <c:v>1.3735E-8</c:v>
                </c:pt>
                <c:pt idx="3522">
                  <c:v>1.3726E-8</c:v>
                </c:pt>
                <c:pt idx="3523">
                  <c:v>1.3774999999999999E-8</c:v>
                </c:pt>
                <c:pt idx="3524">
                  <c:v>1.3774999999999999E-8</c:v>
                </c:pt>
                <c:pt idx="3525">
                  <c:v>1.3685999999999999E-8</c:v>
                </c:pt>
                <c:pt idx="3526">
                  <c:v>1.3792E-8</c:v>
                </c:pt>
                <c:pt idx="3527">
                  <c:v>1.3682E-8</c:v>
                </c:pt>
                <c:pt idx="3528">
                  <c:v>1.3739E-8</c:v>
                </c:pt>
                <c:pt idx="3529">
                  <c:v>1.37E-8</c:v>
                </c:pt>
                <c:pt idx="3530">
                  <c:v>1.3739E-8</c:v>
                </c:pt>
                <c:pt idx="3531">
                  <c:v>1.3753000000000001E-8</c:v>
                </c:pt>
                <c:pt idx="3532">
                  <c:v>1.377E-8</c:v>
                </c:pt>
                <c:pt idx="3533">
                  <c:v>1.3779E-8</c:v>
                </c:pt>
                <c:pt idx="3534">
                  <c:v>1.373E-8</c:v>
                </c:pt>
                <c:pt idx="3535">
                  <c:v>1.3757E-8</c:v>
                </c:pt>
                <c:pt idx="3536">
                  <c:v>1.3735E-8</c:v>
                </c:pt>
                <c:pt idx="3537">
                  <c:v>1.3744000000000001E-8</c:v>
                </c:pt>
                <c:pt idx="3538">
                  <c:v>1.3783E-8</c:v>
                </c:pt>
                <c:pt idx="3539">
                  <c:v>1.3831999999999999E-8</c:v>
                </c:pt>
                <c:pt idx="3540">
                  <c:v>1.3735E-8</c:v>
                </c:pt>
                <c:pt idx="3541">
                  <c:v>1.3809999999999999E-8</c:v>
                </c:pt>
                <c:pt idx="3542">
                  <c:v>1.3735E-8</c:v>
                </c:pt>
                <c:pt idx="3543">
                  <c:v>1.3739E-8</c:v>
                </c:pt>
                <c:pt idx="3544">
                  <c:v>1.3788000000000001E-8</c:v>
                </c:pt>
                <c:pt idx="3545">
                  <c:v>1.3735E-8</c:v>
                </c:pt>
                <c:pt idx="3546">
                  <c:v>1.3783E-8</c:v>
                </c:pt>
                <c:pt idx="3547">
                  <c:v>1.3744000000000001E-8</c:v>
                </c:pt>
                <c:pt idx="3548">
                  <c:v>1.3779E-8</c:v>
                </c:pt>
                <c:pt idx="3549">
                  <c:v>1.3809999999999999E-8</c:v>
                </c:pt>
                <c:pt idx="3550">
                  <c:v>1.3814E-8</c:v>
                </c:pt>
                <c:pt idx="3551">
                  <c:v>1.3792E-8</c:v>
                </c:pt>
                <c:pt idx="3552">
                  <c:v>1.3783E-8</c:v>
                </c:pt>
                <c:pt idx="3553">
                  <c:v>1.3844999999999999E-8</c:v>
                </c:pt>
                <c:pt idx="3554">
                  <c:v>1.3859E-8</c:v>
                </c:pt>
                <c:pt idx="3555">
                  <c:v>1.3796999999999999E-8</c:v>
                </c:pt>
                <c:pt idx="3556">
                  <c:v>1.3823000000000001E-8</c:v>
                </c:pt>
                <c:pt idx="3557">
                  <c:v>1.3854E-8</c:v>
                </c:pt>
                <c:pt idx="3558">
                  <c:v>1.3841E-8</c:v>
                </c:pt>
                <c:pt idx="3559">
                  <c:v>1.3819E-8</c:v>
                </c:pt>
                <c:pt idx="3560">
                  <c:v>1.3779E-8</c:v>
                </c:pt>
                <c:pt idx="3561">
                  <c:v>1.3836000000000001E-8</c:v>
                </c:pt>
                <c:pt idx="3562">
                  <c:v>1.385E-8</c:v>
                </c:pt>
                <c:pt idx="3563">
                  <c:v>1.3836000000000001E-8</c:v>
                </c:pt>
                <c:pt idx="3564">
                  <c:v>1.3828E-8</c:v>
                </c:pt>
                <c:pt idx="3565">
                  <c:v>1.3836000000000001E-8</c:v>
                </c:pt>
                <c:pt idx="3566">
                  <c:v>1.3854E-8</c:v>
                </c:pt>
                <c:pt idx="3567">
                  <c:v>1.3888999999999999E-8</c:v>
                </c:pt>
                <c:pt idx="3568">
                  <c:v>1.3854E-8</c:v>
                </c:pt>
                <c:pt idx="3569">
                  <c:v>1.3796999999999999E-8</c:v>
                </c:pt>
                <c:pt idx="3570">
                  <c:v>1.3788000000000001E-8</c:v>
                </c:pt>
                <c:pt idx="3571">
                  <c:v>1.3863E-8</c:v>
                </c:pt>
                <c:pt idx="3572">
                  <c:v>1.3863E-8</c:v>
                </c:pt>
                <c:pt idx="3573">
                  <c:v>1.3841E-8</c:v>
                </c:pt>
                <c:pt idx="3574">
                  <c:v>1.3888999999999999E-8</c:v>
                </c:pt>
                <c:pt idx="3575">
                  <c:v>1.3823000000000001E-8</c:v>
                </c:pt>
                <c:pt idx="3576">
                  <c:v>1.3844999999999999E-8</c:v>
                </c:pt>
                <c:pt idx="3577">
                  <c:v>1.3876E-8</c:v>
                </c:pt>
                <c:pt idx="3578">
                  <c:v>1.3907E-8</c:v>
                </c:pt>
                <c:pt idx="3579">
                  <c:v>1.3836000000000001E-8</c:v>
                </c:pt>
                <c:pt idx="3580">
                  <c:v>1.3888999999999999E-8</c:v>
                </c:pt>
                <c:pt idx="3581">
                  <c:v>1.3872E-8</c:v>
                </c:pt>
                <c:pt idx="3582">
                  <c:v>1.3894E-8</c:v>
                </c:pt>
                <c:pt idx="3583">
                  <c:v>1.3938E-8</c:v>
                </c:pt>
                <c:pt idx="3584">
                  <c:v>1.3876E-8</c:v>
                </c:pt>
                <c:pt idx="3585">
                  <c:v>1.3929E-8</c:v>
                </c:pt>
                <c:pt idx="3586">
                  <c:v>1.3876E-8</c:v>
                </c:pt>
                <c:pt idx="3587">
                  <c:v>1.3912000000000001E-8</c:v>
                </c:pt>
                <c:pt idx="3588">
                  <c:v>1.3907E-8</c:v>
                </c:pt>
                <c:pt idx="3589">
                  <c:v>1.3960000000000001E-8</c:v>
                </c:pt>
                <c:pt idx="3590">
                  <c:v>1.3978E-8</c:v>
                </c:pt>
                <c:pt idx="3591">
                  <c:v>1.3916E-8</c:v>
                </c:pt>
                <c:pt idx="3592">
                  <c:v>1.3907E-8</c:v>
                </c:pt>
                <c:pt idx="3593">
                  <c:v>1.3916E-8</c:v>
                </c:pt>
                <c:pt idx="3594">
                  <c:v>1.3968999999999999E-8</c:v>
                </c:pt>
                <c:pt idx="3595">
                  <c:v>1.3960000000000001E-8</c:v>
                </c:pt>
                <c:pt idx="3596">
                  <c:v>1.3947000000000001E-8</c:v>
                </c:pt>
                <c:pt idx="3597">
                  <c:v>1.3933999999999999E-8</c:v>
                </c:pt>
                <c:pt idx="3598">
                  <c:v>1.3933999999999999E-8</c:v>
                </c:pt>
                <c:pt idx="3599">
                  <c:v>1.3947000000000001E-8</c:v>
                </c:pt>
                <c:pt idx="3600">
                  <c:v>1.3968999999999999E-8</c:v>
                </c:pt>
                <c:pt idx="3601">
                  <c:v>1.4012999999999999E-8</c:v>
                </c:pt>
                <c:pt idx="3602">
                  <c:v>1.3942E-8</c:v>
                </c:pt>
                <c:pt idx="3603">
                  <c:v>1.3960000000000001E-8</c:v>
                </c:pt>
                <c:pt idx="3604">
                  <c:v>1.3933999999999999E-8</c:v>
                </c:pt>
                <c:pt idx="3605">
                  <c:v>1.3903E-8</c:v>
                </c:pt>
                <c:pt idx="3606">
                  <c:v>1.3929E-8</c:v>
                </c:pt>
                <c:pt idx="3607">
                  <c:v>1.3965E-8</c:v>
                </c:pt>
                <c:pt idx="3608">
                  <c:v>1.4012999999999999E-8</c:v>
                </c:pt>
                <c:pt idx="3609">
                  <c:v>1.3929E-8</c:v>
                </c:pt>
                <c:pt idx="3610">
                  <c:v>1.392E-8</c:v>
                </c:pt>
                <c:pt idx="3611">
                  <c:v>1.4009E-8</c:v>
                </c:pt>
                <c:pt idx="3612">
                  <c:v>1.3982000000000001E-8</c:v>
                </c:pt>
                <c:pt idx="3613">
                  <c:v>1.3903E-8</c:v>
                </c:pt>
                <c:pt idx="3614">
                  <c:v>1.3938E-8</c:v>
                </c:pt>
                <c:pt idx="3615">
                  <c:v>1.3965E-8</c:v>
                </c:pt>
                <c:pt idx="3616">
                  <c:v>1.4E-8</c:v>
                </c:pt>
                <c:pt idx="3617">
                  <c:v>1.3990999999999999E-8</c:v>
                </c:pt>
                <c:pt idx="3618">
                  <c:v>1.4025999999999999E-8</c:v>
                </c:pt>
                <c:pt idx="3619">
                  <c:v>1.3973E-8</c:v>
                </c:pt>
                <c:pt idx="3620">
                  <c:v>1.3933999999999999E-8</c:v>
                </c:pt>
                <c:pt idx="3621">
                  <c:v>1.4E-8</c:v>
                </c:pt>
                <c:pt idx="3622">
                  <c:v>1.3978E-8</c:v>
                </c:pt>
                <c:pt idx="3623">
                  <c:v>1.4031E-8</c:v>
                </c:pt>
                <c:pt idx="3624">
                  <c:v>1.4025999999999999E-8</c:v>
                </c:pt>
                <c:pt idx="3625">
                  <c:v>1.4047999999999999E-8</c:v>
                </c:pt>
                <c:pt idx="3626">
                  <c:v>1.3955999999999999E-8</c:v>
                </c:pt>
                <c:pt idx="3627">
                  <c:v>1.4053E-8</c:v>
                </c:pt>
                <c:pt idx="3628">
                  <c:v>1.4114999999999999E-8</c:v>
                </c:pt>
                <c:pt idx="3629">
                  <c:v>1.4012999999999999E-8</c:v>
                </c:pt>
                <c:pt idx="3630">
                  <c:v>1.4025999999999999E-8</c:v>
                </c:pt>
                <c:pt idx="3631">
                  <c:v>1.4031E-8</c:v>
                </c:pt>
                <c:pt idx="3632">
                  <c:v>1.4009E-8</c:v>
                </c:pt>
                <c:pt idx="3633">
                  <c:v>1.4031E-8</c:v>
                </c:pt>
                <c:pt idx="3634">
                  <c:v>1.4101E-8</c:v>
                </c:pt>
                <c:pt idx="3635">
                  <c:v>1.4025999999999999E-8</c:v>
                </c:pt>
                <c:pt idx="3636">
                  <c:v>1.4044E-8</c:v>
                </c:pt>
                <c:pt idx="3637">
                  <c:v>1.4018E-8</c:v>
                </c:pt>
                <c:pt idx="3638">
                  <c:v>1.4053E-8</c:v>
                </c:pt>
                <c:pt idx="3639">
                  <c:v>1.4119000000000001E-8</c:v>
                </c:pt>
                <c:pt idx="3640">
                  <c:v>1.4075E-8</c:v>
                </c:pt>
                <c:pt idx="3641">
                  <c:v>1.4079E-8</c:v>
                </c:pt>
                <c:pt idx="3642">
                  <c:v>1.4079E-8</c:v>
                </c:pt>
                <c:pt idx="3643">
                  <c:v>1.4044E-8</c:v>
                </c:pt>
                <c:pt idx="3644">
                  <c:v>1.4079E-8</c:v>
                </c:pt>
                <c:pt idx="3645">
                  <c:v>1.4079E-8</c:v>
                </c:pt>
                <c:pt idx="3646">
                  <c:v>1.4066E-8</c:v>
                </c:pt>
                <c:pt idx="3647">
                  <c:v>1.4092999999999999E-8</c:v>
                </c:pt>
                <c:pt idx="3648">
                  <c:v>1.4084000000000001E-8</c:v>
                </c:pt>
                <c:pt idx="3649">
                  <c:v>1.4084000000000001E-8</c:v>
                </c:pt>
                <c:pt idx="3650">
                  <c:v>1.4062E-8</c:v>
                </c:pt>
                <c:pt idx="3651">
                  <c:v>1.4075E-8</c:v>
                </c:pt>
                <c:pt idx="3652">
                  <c:v>1.4154000000000001E-8</c:v>
                </c:pt>
                <c:pt idx="3653">
                  <c:v>1.4149999999999999E-8</c:v>
                </c:pt>
                <c:pt idx="3654">
                  <c:v>1.4079E-8</c:v>
                </c:pt>
                <c:pt idx="3655">
                  <c:v>1.4097E-8</c:v>
                </c:pt>
                <c:pt idx="3656">
                  <c:v>1.4079E-8</c:v>
                </c:pt>
                <c:pt idx="3657">
                  <c:v>1.4106000000000001E-8</c:v>
                </c:pt>
                <c:pt idx="3658">
                  <c:v>1.4088E-8</c:v>
                </c:pt>
                <c:pt idx="3659">
                  <c:v>1.4141000000000001E-8</c:v>
                </c:pt>
                <c:pt idx="3660">
                  <c:v>1.4075E-8</c:v>
                </c:pt>
                <c:pt idx="3661">
                  <c:v>1.4132E-8</c:v>
                </c:pt>
                <c:pt idx="3662">
                  <c:v>1.4101E-8</c:v>
                </c:pt>
                <c:pt idx="3663">
                  <c:v>1.4084000000000001E-8</c:v>
                </c:pt>
                <c:pt idx="3664">
                  <c:v>1.4114999999999999E-8</c:v>
                </c:pt>
                <c:pt idx="3665">
                  <c:v>1.4149999999999999E-8</c:v>
                </c:pt>
                <c:pt idx="3666">
                  <c:v>1.4092999999999999E-8</c:v>
                </c:pt>
                <c:pt idx="3667">
                  <c:v>1.4124E-8</c:v>
                </c:pt>
                <c:pt idx="3668">
                  <c:v>1.4127999999999999E-8</c:v>
                </c:pt>
                <c:pt idx="3669">
                  <c:v>1.4092999999999999E-8</c:v>
                </c:pt>
                <c:pt idx="3670">
                  <c:v>1.4088E-8</c:v>
                </c:pt>
                <c:pt idx="3671">
                  <c:v>1.4154000000000001E-8</c:v>
                </c:pt>
                <c:pt idx="3672">
                  <c:v>1.4119000000000001E-8</c:v>
                </c:pt>
                <c:pt idx="3673">
                  <c:v>1.4149999999999999E-8</c:v>
                </c:pt>
                <c:pt idx="3674">
                  <c:v>1.4119000000000001E-8</c:v>
                </c:pt>
                <c:pt idx="3675">
                  <c:v>1.4119000000000001E-8</c:v>
                </c:pt>
                <c:pt idx="3676">
                  <c:v>1.4181E-8</c:v>
                </c:pt>
                <c:pt idx="3677">
                  <c:v>1.4184999999999999E-8</c:v>
                </c:pt>
                <c:pt idx="3678">
                  <c:v>1.4088E-8</c:v>
                </c:pt>
                <c:pt idx="3679">
                  <c:v>1.4149999999999999E-8</c:v>
                </c:pt>
                <c:pt idx="3680">
                  <c:v>1.4127999999999999E-8</c:v>
                </c:pt>
                <c:pt idx="3681">
                  <c:v>1.4177E-8</c:v>
                </c:pt>
                <c:pt idx="3682">
                  <c:v>1.4184999999999999E-8</c:v>
                </c:pt>
                <c:pt idx="3683">
                  <c:v>1.4136999999999999E-8</c:v>
                </c:pt>
                <c:pt idx="3684">
                  <c:v>1.4252000000000001E-8</c:v>
                </c:pt>
                <c:pt idx="3685">
                  <c:v>1.4171999999999999E-8</c:v>
                </c:pt>
                <c:pt idx="3686">
                  <c:v>1.4230000000000001E-8</c:v>
                </c:pt>
                <c:pt idx="3687">
                  <c:v>1.419E-8</c:v>
                </c:pt>
                <c:pt idx="3688">
                  <c:v>1.4177E-8</c:v>
                </c:pt>
                <c:pt idx="3689">
                  <c:v>1.4181E-8</c:v>
                </c:pt>
                <c:pt idx="3690">
                  <c:v>1.4146E-8</c:v>
                </c:pt>
                <c:pt idx="3691">
                  <c:v>1.4163000000000001E-8</c:v>
                </c:pt>
                <c:pt idx="3692">
                  <c:v>1.4221E-8</c:v>
                </c:pt>
                <c:pt idx="3693">
                  <c:v>1.4199E-8</c:v>
                </c:pt>
                <c:pt idx="3694">
                  <c:v>1.4216E-8</c:v>
                </c:pt>
                <c:pt idx="3695">
                  <c:v>1.4238E-8</c:v>
                </c:pt>
                <c:pt idx="3696">
                  <c:v>1.4238E-8</c:v>
                </c:pt>
                <c:pt idx="3697">
                  <c:v>1.4184999999999999E-8</c:v>
                </c:pt>
                <c:pt idx="3698">
                  <c:v>1.4269E-8</c:v>
                </c:pt>
                <c:pt idx="3699">
                  <c:v>1.4265000000000001E-8</c:v>
                </c:pt>
                <c:pt idx="3700">
                  <c:v>1.4252000000000001E-8</c:v>
                </c:pt>
                <c:pt idx="3701">
                  <c:v>1.4212E-8</c:v>
                </c:pt>
                <c:pt idx="3702">
                  <c:v>1.4212E-8</c:v>
                </c:pt>
                <c:pt idx="3703">
                  <c:v>1.4252000000000001E-8</c:v>
                </c:pt>
                <c:pt idx="3704">
                  <c:v>1.4287000000000001E-8</c:v>
                </c:pt>
                <c:pt idx="3705">
                  <c:v>1.4273999999999999E-8</c:v>
                </c:pt>
                <c:pt idx="3706">
                  <c:v>1.4265000000000001E-8</c:v>
                </c:pt>
                <c:pt idx="3707">
                  <c:v>1.4216E-8</c:v>
                </c:pt>
                <c:pt idx="3708">
                  <c:v>1.4203E-8</c:v>
                </c:pt>
                <c:pt idx="3709">
                  <c:v>1.4221E-8</c:v>
                </c:pt>
                <c:pt idx="3710">
                  <c:v>1.4221E-8</c:v>
                </c:pt>
                <c:pt idx="3711">
                  <c:v>1.4256E-8</c:v>
                </c:pt>
                <c:pt idx="3712">
                  <c:v>1.4287000000000001E-8</c:v>
                </c:pt>
                <c:pt idx="3713">
                  <c:v>1.4216E-8</c:v>
                </c:pt>
                <c:pt idx="3714">
                  <c:v>1.426E-8</c:v>
                </c:pt>
                <c:pt idx="3715">
                  <c:v>1.4278000000000001E-8</c:v>
                </c:pt>
                <c:pt idx="3716">
                  <c:v>1.4283E-8</c:v>
                </c:pt>
                <c:pt idx="3717">
                  <c:v>1.4256E-8</c:v>
                </c:pt>
                <c:pt idx="3718">
                  <c:v>1.4269E-8</c:v>
                </c:pt>
                <c:pt idx="3719">
                  <c:v>1.4295999999999999E-8</c:v>
                </c:pt>
                <c:pt idx="3720">
                  <c:v>1.4322000000000001E-8</c:v>
                </c:pt>
                <c:pt idx="3721">
                  <c:v>1.4300000000000001E-8</c:v>
                </c:pt>
                <c:pt idx="3722">
                  <c:v>1.4265000000000001E-8</c:v>
                </c:pt>
                <c:pt idx="3723">
                  <c:v>1.4216E-8</c:v>
                </c:pt>
                <c:pt idx="3724">
                  <c:v>1.4273999999999999E-8</c:v>
                </c:pt>
                <c:pt idx="3725">
                  <c:v>1.4308999999999999E-8</c:v>
                </c:pt>
                <c:pt idx="3726">
                  <c:v>1.4300000000000001E-8</c:v>
                </c:pt>
                <c:pt idx="3727">
                  <c:v>1.4330999999999999E-8</c:v>
                </c:pt>
                <c:pt idx="3728">
                  <c:v>1.4305E-8</c:v>
                </c:pt>
                <c:pt idx="3729">
                  <c:v>1.4305E-8</c:v>
                </c:pt>
                <c:pt idx="3730">
                  <c:v>1.4358E-8</c:v>
                </c:pt>
                <c:pt idx="3731">
                  <c:v>1.4287000000000001E-8</c:v>
                </c:pt>
                <c:pt idx="3732">
                  <c:v>1.4313000000000001E-8</c:v>
                </c:pt>
                <c:pt idx="3733">
                  <c:v>1.4322000000000001E-8</c:v>
                </c:pt>
                <c:pt idx="3734">
                  <c:v>1.4287000000000001E-8</c:v>
                </c:pt>
                <c:pt idx="3735">
                  <c:v>1.4269E-8</c:v>
                </c:pt>
                <c:pt idx="3736">
                  <c:v>1.4393E-8</c:v>
                </c:pt>
                <c:pt idx="3737">
                  <c:v>1.4313000000000001E-8</c:v>
                </c:pt>
                <c:pt idx="3738">
                  <c:v>1.4313000000000001E-8</c:v>
                </c:pt>
                <c:pt idx="3739">
                  <c:v>1.4375E-8</c:v>
                </c:pt>
                <c:pt idx="3740">
                  <c:v>1.4330999999999999E-8</c:v>
                </c:pt>
                <c:pt idx="3741">
                  <c:v>1.4349E-8</c:v>
                </c:pt>
                <c:pt idx="3742">
                  <c:v>1.4349E-8</c:v>
                </c:pt>
                <c:pt idx="3743">
                  <c:v>1.4330999999999999E-8</c:v>
                </c:pt>
                <c:pt idx="3744">
                  <c:v>1.4308999999999999E-8</c:v>
                </c:pt>
                <c:pt idx="3745">
                  <c:v>1.4343999999999999E-8</c:v>
                </c:pt>
                <c:pt idx="3746">
                  <c:v>1.4336E-8</c:v>
                </c:pt>
                <c:pt idx="3747">
                  <c:v>1.4349E-8</c:v>
                </c:pt>
                <c:pt idx="3748">
                  <c:v>1.4330999999999999E-8</c:v>
                </c:pt>
                <c:pt idx="3749">
                  <c:v>1.4313000000000001E-8</c:v>
                </c:pt>
                <c:pt idx="3750">
                  <c:v>1.4362E-8</c:v>
                </c:pt>
                <c:pt idx="3751">
                  <c:v>1.4375E-8</c:v>
                </c:pt>
                <c:pt idx="3752">
                  <c:v>1.4349E-8</c:v>
                </c:pt>
                <c:pt idx="3753">
                  <c:v>1.4406E-8</c:v>
                </c:pt>
                <c:pt idx="3754">
                  <c:v>1.4375E-8</c:v>
                </c:pt>
                <c:pt idx="3755">
                  <c:v>1.4353E-8</c:v>
                </c:pt>
                <c:pt idx="3756">
                  <c:v>1.4397E-8</c:v>
                </c:pt>
                <c:pt idx="3757">
                  <c:v>1.4419E-8</c:v>
                </c:pt>
                <c:pt idx="3758">
                  <c:v>1.4406E-8</c:v>
                </c:pt>
                <c:pt idx="3759">
                  <c:v>1.4375E-8</c:v>
                </c:pt>
                <c:pt idx="3760">
                  <c:v>1.4442E-8</c:v>
                </c:pt>
                <c:pt idx="3761">
                  <c:v>1.4358E-8</c:v>
                </c:pt>
                <c:pt idx="3762">
                  <c:v>1.4415E-8</c:v>
                </c:pt>
                <c:pt idx="3763">
                  <c:v>1.4428E-8</c:v>
                </c:pt>
                <c:pt idx="3764">
                  <c:v>1.4419E-8</c:v>
                </c:pt>
                <c:pt idx="3765">
                  <c:v>1.4402000000000001E-8</c:v>
                </c:pt>
                <c:pt idx="3766">
                  <c:v>1.4393E-8</c:v>
                </c:pt>
                <c:pt idx="3767">
                  <c:v>1.4442E-8</c:v>
                </c:pt>
                <c:pt idx="3768">
                  <c:v>1.445E-8</c:v>
                </c:pt>
                <c:pt idx="3769">
                  <c:v>1.4415E-8</c:v>
                </c:pt>
                <c:pt idx="3770">
                  <c:v>1.4322000000000001E-8</c:v>
                </c:pt>
                <c:pt idx="3771">
                  <c:v>1.445E-8</c:v>
                </c:pt>
                <c:pt idx="3772">
                  <c:v>1.445E-8</c:v>
                </c:pt>
                <c:pt idx="3773">
                  <c:v>1.4446000000000001E-8</c:v>
                </c:pt>
                <c:pt idx="3774">
                  <c:v>1.4406E-8</c:v>
                </c:pt>
                <c:pt idx="3775">
                  <c:v>1.4424000000000001E-8</c:v>
                </c:pt>
                <c:pt idx="3776">
                  <c:v>1.438E-8</c:v>
                </c:pt>
                <c:pt idx="3777">
                  <c:v>1.4411000000000001E-8</c:v>
                </c:pt>
                <c:pt idx="3778">
                  <c:v>1.4459000000000001E-8</c:v>
                </c:pt>
                <c:pt idx="3779">
                  <c:v>1.4437000000000001E-8</c:v>
                </c:pt>
                <c:pt idx="3780">
                  <c:v>1.4424000000000001E-8</c:v>
                </c:pt>
                <c:pt idx="3781">
                  <c:v>1.4472E-8</c:v>
                </c:pt>
                <c:pt idx="3782">
                  <c:v>1.4411000000000001E-8</c:v>
                </c:pt>
                <c:pt idx="3783">
                  <c:v>1.4393E-8</c:v>
                </c:pt>
                <c:pt idx="3784">
                  <c:v>1.4424000000000001E-8</c:v>
                </c:pt>
                <c:pt idx="3785">
                  <c:v>1.4424000000000001E-8</c:v>
                </c:pt>
                <c:pt idx="3786">
                  <c:v>1.4467999999999999E-8</c:v>
                </c:pt>
                <c:pt idx="3787">
                  <c:v>1.4442E-8</c:v>
                </c:pt>
                <c:pt idx="3788">
                  <c:v>1.4432999999999999E-8</c:v>
                </c:pt>
                <c:pt idx="3789">
                  <c:v>1.4428E-8</c:v>
                </c:pt>
                <c:pt idx="3790">
                  <c:v>1.4472E-8</c:v>
                </c:pt>
                <c:pt idx="3791">
                  <c:v>1.4467999999999999E-8</c:v>
                </c:pt>
                <c:pt idx="3792">
                  <c:v>1.4365999999999999E-8</c:v>
                </c:pt>
                <c:pt idx="3793">
                  <c:v>1.4464E-8</c:v>
                </c:pt>
                <c:pt idx="3794">
                  <c:v>1.4467999999999999E-8</c:v>
                </c:pt>
                <c:pt idx="3795">
                  <c:v>1.4464E-8</c:v>
                </c:pt>
                <c:pt idx="3796">
                  <c:v>1.4464E-8</c:v>
                </c:pt>
                <c:pt idx="3797">
                  <c:v>1.4499E-8</c:v>
                </c:pt>
                <c:pt idx="3798">
                  <c:v>1.4489999999999999E-8</c:v>
                </c:pt>
                <c:pt idx="3799">
                  <c:v>1.4508E-8</c:v>
                </c:pt>
                <c:pt idx="3800">
                  <c:v>1.445E-8</c:v>
                </c:pt>
                <c:pt idx="3801">
                  <c:v>1.4467999999999999E-8</c:v>
                </c:pt>
                <c:pt idx="3802">
                  <c:v>1.4486E-8</c:v>
                </c:pt>
                <c:pt idx="3803">
                  <c:v>1.4583000000000001E-8</c:v>
                </c:pt>
                <c:pt idx="3804">
                  <c:v>1.4561E-8</c:v>
                </c:pt>
                <c:pt idx="3805">
                  <c:v>1.4472E-8</c:v>
                </c:pt>
                <c:pt idx="3806">
                  <c:v>1.4472E-8</c:v>
                </c:pt>
                <c:pt idx="3807">
                  <c:v>1.4512E-8</c:v>
                </c:pt>
                <c:pt idx="3808">
                  <c:v>1.4481000000000001E-8</c:v>
                </c:pt>
                <c:pt idx="3809">
                  <c:v>1.453E-8</c:v>
                </c:pt>
                <c:pt idx="3810">
                  <c:v>1.4565E-8</c:v>
                </c:pt>
                <c:pt idx="3811">
                  <c:v>1.4517E-8</c:v>
                </c:pt>
                <c:pt idx="3812">
                  <c:v>1.4489999999999999E-8</c:v>
                </c:pt>
                <c:pt idx="3813">
                  <c:v>1.453E-8</c:v>
                </c:pt>
                <c:pt idx="3814">
                  <c:v>1.4543E-8</c:v>
                </c:pt>
                <c:pt idx="3815">
                  <c:v>1.4521E-8</c:v>
                </c:pt>
                <c:pt idx="3816">
                  <c:v>1.4524999999999999E-8</c:v>
                </c:pt>
                <c:pt idx="3817">
                  <c:v>1.4548000000000001E-8</c:v>
                </c:pt>
                <c:pt idx="3818">
                  <c:v>1.4539E-8</c:v>
                </c:pt>
                <c:pt idx="3819">
                  <c:v>1.4548000000000001E-8</c:v>
                </c:pt>
                <c:pt idx="3820">
                  <c:v>1.4591999999999999E-8</c:v>
                </c:pt>
                <c:pt idx="3821">
                  <c:v>1.4508E-8</c:v>
                </c:pt>
                <c:pt idx="3822">
                  <c:v>1.4596E-8</c:v>
                </c:pt>
                <c:pt idx="3823">
                  <c:v>1.4601E-8</c:v>
                </c:pt>
                <c:pt idx="3824">
                  <c:v>1.4548000000000001E-8</c:v>
                </c:pt>
                <c:pt idx="3825">
                  <c:v>1.4548000000000001E-8</c:v>
                </c:pt>
                <c:pt idx="3826">
                  <c:v>1.4517E-8</c:v>
                </c:pt>
                <c:pt idx="3827">
                  <c:v>1.4539E-8</c:v>
                </c:pt>
                <c:pt idx="3828">
                  <c:v>1.4543E-8</c:v>
                </c:pt>
                <c:pt idx="3829">
                  <c:v>1.4512E-8</c:v>
                </c:pt>
                <c:pt idx="3830">
                  <c:v>1.453E-8</c:v>
                </c:pt>
                <c:pt idx="3831">
                  <c:v>1.4591999999999999E-8</c:v>
                </c:pt>
                <c:pt idx="3832">
                  <c:v>1.4556E-8</c:v>
                </c:pt>
                <c:pt idx="3833">
                  <c:v>1.4548000000000001E-8</c:v>
                </c:pt>
                <c:pt idx="3834">
                  <c:v>1.4543E-8</c:v>
                </c:pt>
                <c:pt idx="3835">
                  <c:v>1.4561E-8</c:v>
                </c:pt>
                <c:pt idx="3836">
                  <c:v>1.4591999999999999E-8</c:v>
                </c:pt>
                <c:pt idx="3837">
                  <c:v>1.4591999999999999E-8</c:v>
                </c:pt>
                <c:pt idx="3838">
                  <c:v>1.4539E-8</c:v>
                </c:pt>
                <c:pt idx="3839">
                  <c:v>1.4556E-8</c:v>
                </c:pt>
                <c:pt idx="3840">
                  <c:v>1.4636E-8</c:v>
                </c:pt>
                <c:pt idx="3841">
                  <c:v>1.4636E-8</c:v>
                </c:pt>
                <c:pt idx="3842">
                  <c:v>1.4574E-8</c:v>
                </c:pt>
                <c:pt idx="3843">
                  <c:v>1.4596E-8</c:v>
                </c:pt>
                <c:pt idx="3844">
                  <c:v>1.4623E-8</c:v>
                </c:pt>
                <c:pt idx="3845">
                  <c:v>1.4613999999999999E-8</c:v>
                </c:pt>
                <c:pt idx="3846">
                  <c:v>1.4596E-8</c:v>
                </c:pt>
                <c:pt idx="3847">
                  <c:v>1.4561E-8</c:v>
                </c:pt>
                <c:pt idx="3848">
                  <c:v>1.4587E-8</c:v>
                </c:pt>
                <c:pt idx="3849">
                  <c:v>1.4609E-8</c:v>
                </c:pt>
                <c:pt idx="3850">
                  <c:v>1.4626999999999999E-8</c:v>
                </c:pt>
                <c:pt idx="3851">
                  <c:v>1.4648999999999999E-8</c:v>
                </c:pt>
                <c:pt idx="3852">
                  <c:v>1.4591999999999999E-8</c:v>
                </c:pt>
                <c:pt idx="3853">
                  <c:v>1.4636E-8</c:v>
                </c:pt>
                <c:pt idx="3854">
                  <c:v>1.4636E-8</c:v>
                </c:pt>
                <c:pt idx="3855">
                  <c:v>1.4645E-8</c:v>
                </c:pt>
                <c:pt idx="3856">
                  <c:v>1.4596E-8</c:v>
                </c:pt>
                <c:pt idx="3857">
                  <c:v>1.4661999999999999E-8</c:v>
                </c:pt>
                <c:pt idx="3858">
                  <c:v>1.4654E-8</c:v>
                </c:pt>
                <c:pt idx="3859">
                  <c:v>1.4609E-8</c:v>
                </c:pt>
                <c:pt idx="3860">
                  <c:v>1.4591999999999999E-8</c:v>
                </c:pt>
                <c:pt idx="3861">
                  <c:v>1.4654E-8</c:v>
                </c:pt>
                <c:pt idx="3862">
                  <c:v>1.4648999999999999E-8</c:v>
                </c:pt>
                <c:pt idx="3863">
                  <c:v>1.4707000000000001E-8</c:v>
                </c:pt>
                <c:pt idx="3864">
                  <c:v>1.4654E-8</c:v>
                </c:pt>
                <c:pt idx="3865">
                  <c:v>1.4654E-8</c:v>
                </c:pt>
                <c:pt idx="3866">
                  <c:v>1.4676E-8</c:v>
                </c:pt>
                <c:pt idx="3867">
                  <c:v>1.4742000000000001E-8</c:v>
                </c:pt>
                <c:pt idx="3868">
                  <c:v>1.4658E-8</c:v>
                </c:pt>
                <c:pt idx="3869">
                  <c:v>1.4658E-8</c:v>
                </c:pt>
                <c:pt idx="3870">
                  <c:v>1.4707000000000001E-8</c:v>
                </c:pt>
                <c:pt idx="3871">
                  <c:v>1.4670999999999999E-8</c:v>
                </c:pt>
                <c:pt idx="3872">
                  <c:v>1.4648999999999999E-8</c:v>
                </c:pt>
                <c:pt idx="3873">
                  <c:v>1.4693E-8</c:v>
                </c:pt>
                <c:pt idx="3874">
                  <c:v>1.4640000000000001E-8</c:v>
                </c:pt>
                <c:pt idx="3875">
                  <c:v>1.4636E-8</c:v>
                </c:pt>
                <c:pt idx="3876">
                  <c:v>1.4605000000000001E-8</c:v>
                </c:pt>
                <c:pt idx="3877">
                  <c:v>1.468E-8</c:v>
                </c:pt>
                <c:pt idx="3878">
                  <c:v>1.4693E-8</c:v>
                </c:pt>
                <c:pt idx="3879">
                  <c:v>1.4645E-8</c:v>
                </c:pt>
                <c:pt idx="3880">
                  <c:v>1.472E-8</c:v>
                </c:pt>
                <c:pt idx="3881">
                  <c:v>1.4724E-8</c:v>
                </c:pt>
                <c:pt idx="3882">
                  <c:v>1.468E-8</c:v>
                </c:pt>
                <c:pt idx="3883">
                  <c:v>1.4768E-8</c:v>
                </c:pt>
                <c:pt idx="3884">
                  <c:v>1.4737E-8</c:v>
                </c:pt>
                <c:pt idx="3885">
                  <c:v>1.4645E-8</c:v>
                </c:pt>
                <c:pt idx="3886">
                  <c:v>1.4645E-8</c:v>
                </c:pt>
                <c:pt idx="3887">
                  <c:v>1.4676E-8</c:v>
                </c:pt>
                <c:pt idx="3888">
                  <c:v>1.4746E-8</c:v>
                </c:pt>
                <c:pt idx="3889">
                  <c:v>1.4707000000000001E-8</c:v>
                </c:pt>
                <c:pt idx="3890">
                  <c:v>1.4670999999999999E-8</c:v>
                </c:pt>
                <c:pt idx="3891">
                  <c:v>1.4755E-8</c:v>
                </c:pt>
                <c:pt idx="3892">
                  <c:v>1.4683999999999999E-8</c:v>
                </c:pt>
                <c:pt idx="3893">
                  <c:v>1.468E-8</c:v>
                </c:pt>
                <c:pt idx="3894">
                  <c:v>1.4715E-8</c:v>
                </c:pt>
                <c:pt idx="3895">
                  <c:v>1.4670999999999999E-8</c:v>
                </c:pt>
                <c:pt idx="3896">
                  <c:v>1.4689E-8</c:v>
                </c:pt>
                <c:pt idx="3897">
                  <c:v>1.4737E-8</c:v>
                </c:pt>
                <c:pt idx="3898">
                  <c:v>1.4764000000000001E-8</c:v>
                </c:pt>
                <c:pt idx="3899">
                  <c:v>1.4715E-8</c:v>
                </c:pt>
                <c:pt idx="3900">
                  <c:v>1.4707000000000001E-8</c:v>
                </c:pt>
                <c:pt idx="3901">
                  <c:v>1.4746E-8</c:v>
                </c:pt>
                <c:pt idx="3902">
                  <c:v>1.4764000000000001E-8</c:v>
                </c:pt>
                <c:pt idx="3903">
                  <c:v>1.4768E-8</c:v>
                </c:pt>
                <c:pt idx="3904">
                  <c:v>1.472E-8</c:v>
                </c:pt>
                <c:pt idx="3905">
                  <c:v>1.4755E-8</c:v>
                </c:pt>
                <c:pt idx="3906">
                  <c:v>1.4764000000000001E-8</c:v>
                </c:pt>
                <c:pt idx="3907">
                  <c:v>1.4807999999999999E-8</c:v>
                </c:pt>
                <c:pt idx="3908">
                  <c:v>1.4785999999999999E-8</c:v>
                </c:pt>
                <c:pt idx="3909">
                  <c:v>1.4715E-8</c:v>
                </c:pt>
                <c:pt idx="3910">
                  <c:v>1.4724E-8</c:v>
                </c:pt>
                <c:pt idx="3911">
                  <c:v>1.4777000000000001E-8</c:v>
                </c:pt>
                <c:pt idx="3912">
                  <c:v>1.4768E-8</c:v>
                </c:pt>
                <c:pt idx="3913">
                  <c:v>1.4742000000000001E-8</c:v>
                </c:pt>
                <c:pt idx="3914">
                  <c:v>1.4813E-8</c:v>
                </c:pt>
                <c:pt idx="3915">
                  <c:v>1.4737E-8</c:v>
                </c:pt>
                <c:pt idx="3916">
                  <c:v>1.4737E-8</c:v>
                </c:pt>
                <c:pt idx="3917">
                  <c:v>1.479E-8</c:v>
                </c:pt>
                <c:pt idx="3918">
                  <c:v>1.4772999999999999E-8</c:v>
                </c:pt>
                <c:pt idx="3919">
                  <c:v>1.4759999999999999E-8</c:v>
                </c:pt>
                <c:pt idx="3920">
                  <c:v>1.4777000000000001E-8</c:v>
                </c:pt>
                <c:pt idx="3921">
                  <c:v>1.4768E-8</c:v>
                </c:pt>
                <c:pt idx="3922">
                  <c:v>1.4807999999999999E-8</c:v>
                </c:pt>
                <c:pt idx="3923">
                  <c:v>1.4724E-8</c:v>
                </c:pt>
                <c:pt idx="3924">
                  <c:v>1.4750999999999999E-8</c:v>
                </c:pt>
                <c:pt idx="3925">
                  <c:v>1.4826E-8</c:v>
                </c:pt>
                <c:pt idx="3926">
                  <c:v>1.4839E-8</c:v>
                </c:pt>
                <c:pt idx="3927">
                  <c:v>1.4772999999999999E-8</c:v>
                </c:pt>
                <c:pt idx="3928">
                  <c:v>1.4733E-8</c:v>
                </c:pt>
                <c:pt idx="3929">
                  <c:v>1.4817E-8</c:v>
                </c:pt>
                <c:pt idx="3930">
                  <c:v>1.4852E-8</c:v>
                </c:pt>
                <c:pt idx="3931">
                  <c:v>1.4888000000000001E-8</c:v>
                </c:pt>
                <c:pt idx="3932">
                  <c:v>1.4813E-8</c:v>
                </c:pt>
                <c:pt idx="3933">
                  <c:v>1.4835E-8</c:v>
                </c:pt>
                <c:pt idx="3934">
                  <c:v>1.4826E-8</c:v>
                </c:pt>
                <c:pt idx="3935">
                  <c:v>1.4817E-8</c:v>
                </c:pt>
                <c:pt idx="3936">
                  <c:v>1.4888000000000001E-8</c:v>
                </c:pt>
                <c:pt idx="3937">
                  <c:v>1.4857E-8</c:v>
                </c:pt>
                <c:pt idx="3938">
                  <c:v>1.479E-8</c:v>
                </c:pt>
                <c:pt idx="3939">
                  <c:v>1.4772999999999999E-8</c:v>
                </c:pt>
                <c:pt idx="3940">
                  <c:v>1.4782E-8</c:v>
                </c:pt>
                <c:pt idx="3941">
                  <c:v>1.4883E-8</c:v>
                </c:pt>
                <c:pt idx="3942">
                  <c:v>1.4864999999999999E-8</c:v>
                </c:pt>
                <c:pt idx="3943">
                  <c:v>1.4839E-8</c:v>
                </c:pt>
                <c:pt idx="3944">
                  <c:v>1.4857E-8</c:v>
                </c:pt>
                <c:pt idx="3945">
                  <c:v>1.4861E-8</c:v>
                </c:pt>
                <c:pt idx="3946">
                  <c:v>1.4768E-8</c:v>
                </c:pt>
                <c:pt idx="3947">
                  <c:v>1.4826E-8</c:v>
                </c:pt>
                <c:pt idx="3948">
                  <c:v>1.4807999999999999E-8</c:v>
                </c:pt>
                <c:pt idx="3949">
                  <c:v>1.4835E-8</c:v>
                </c:pt>
                <c:pt idx="3950">
                  <c:v>1.4839E-8</c:v>
                </c:pt>
                <c:pt idx="3951">
                  <c:v>1.4864999999999999E-8</c:v>
                </c:pt>
                <c:pt idx="3952">
                  <c:v>1.4829999999999999E-8</c:v>
                </c:pt>
                <c:pt idx="3953">
                  <c:v>1.4905E-8</c:v>
                </c:pt>
                <c:pt idx="3954">
                  <c:v>1.4839E-8</c:v>
                </c:pt>
                <c:pt idx="3955">
                  <c:v>1.4794999999999999E-8</c:v>
                </c:pt>
                <c:pt idx="3956">
                  <c:v>1.4857E-8</c:v>
                </c:pt>
                <c:pt idx="3957">
                  <c:v>1.4821000000000001E-8</c:v>
                </c:pt>
                <c:pt idx="3958">
                  <c:v>1.4874E-8</c:v>
                </c:pt>
                <c:pt idx="3959">
                  <c:v>1.4932000000000001E-8</c:v>
                </c:pt>
                <c:pt idx="3960">
                  <c:v>1.4804E-8</c:v>
                </c:pt>
                <c:pt idx="3961">
                  <c:v>1.4901000000000001E-8</c:v>
                </c:pt>
                <c:pt idx="3962">
                  <c:v>1.4821000000000001E-8</c:v>
                </c:pt>
                <c:pt idx="3963">
                  <c:v>1.4918000000000002E-8</c:v>
                </c:pt>
                <c:pt idx="3964">
                  <c:v>1.4864999999999999E-8</c:v>
                </c:pt>
                <c:pt idx="3965">
                  <c:v>1.4883E-8</c:v>
                </c:pt>
                <c:pt idx="3966">
                  <c:v>1.4944999999999999E-8</c:v>
                </c:pt>
                <c:pt idx="3967">
                  <c:v>1.4861E-8</c:v>
                </c:pt>
                <c:pt idx="3968">
                  <c:v>1.4923000000000001E-8</c:v>
                </c:pt>
                <c:pt idx="3969">
                  <c:v>1.4892E-8</c:v>
                </c:pt>
                <c:pt idx="3970">
                  <c:v>1.4949E-8</c:v>
                </c:pt>
                <c:pt idx="3971">
                  <c:v>1.4842999999999999E-8</c:v>
                </c:pt>
                <c:pt idx="3972">
                  <c:v>1.487E-8</c:v>
                </c:pt>
                <c:pt idx="3973">
                  <c:v>1.4932000000000001E-8</c:v>
                </c:pt>
                <c:pt idx="3974">
                  <c:v>1.4941000000000001E-8</c:v>
                </c:pt>
                <c:pt idx="3975">
                  <c:v>1.4918000000000002E-8</c:v>
                </c:pt>
                <c:pt idx="3976">
                  <c:v>1.4941000000000001E-8</c:v>
                </c:pt>
                <c:pt idx="3977">
                  <c:v>1.4949E-8</c:v>
                </c:pt>
                <c:pt idx="3978">
                  <c:v>1.4909999999999999E-8</c:v>
                </c:pt>
                <c:pt idx="3979">
                  <c:v>1.4892E-8</c:v>
                </c:pt>
                <c:pt idx="3980">
                  <c:v>1.4970999999999999E-8</c:v>
                </c:pt>
                <c:pt idx="3981">
                  <c:v>1.4941000000000001E-8</c:v>
                </c:pt>
                <c:pt idx="3982">
                  <c:v>1.4926999999999999E-8</c:v>
                </c:pt>
                <c:pt idx="3983">
                  <c:v>1.4861E-8</c:v>
                </c:pt>
                <c:pt idx="3984">
                  <c:v>1.4883E-8</c:v>
                </c:pt>
                <c:pt idx="3985">
                  <c:v>1.4970999999999999E-8</c:v>
                </c:pt>
                <c:pt idx="3986">
                  <c:v>1.4941000000000001E-8</c:v>
                </c:pt>
                <c:pt idx="3987">
                  <c:v>1.4949E-8</c:v>
                </c:pt>
                <c:pt idx="3988">
                  <c:v>1.4892E-8</c:v>
                </c:pt>
                <c:pt idx="3989">
                  <c:v>1.4949E-8</c:v>
                </c:pt>
                <c:pt idx="3990">
                  <c:v>1.4901000000000001E-8</c:v>
                </c:pt>
                <c:pt idx="3991">
                  <c:v>1.5016E-8</c:v>
                </c:pt>
                <c:pt idx="3992">
                  <c:v>1.4967000000000001E-8</c:v>
                </c:pt>
                <c:pt idx="3993">
                  <c:v>1.4949E-8</c:v>
                </c:pt>
                <c:pt idx="3994">
                  <c:v>1.4944999999999999E-8</c:v>
                </c:pt>
                <c:pt idx="3995">
                  <c:v>1.4949E-8</c:v>
                </c:pt>
                <c:pt idx="3996">
                  <c:v>1.4926999999999999E-8</c:v>
                </c:pt>
                <c:pt idx="3997">
                  <c:v>1.4985000000000002E-8</c:v>
                </c:pt>
                <c:pt idx="3998">
                  <c:v>1.4988999999999999E-8</c:v>
                </c:pt>
                <c:pt idx="3999">
                  <c:v>1.4970999999999999E-8</c:v>
                </c:pt>
                <c:pt idx="4000">
                  <c:v>1.4918000000000002E-8</c:v>
                </c:pt>
                <c:pt idx="4001">
                  <c:v>1.4909999999999999E-8</c:v>
                </c:pt>
                <c:pt idx="4002">
                  <c:v>1.4976000000000001E-8</c:v>
                </c:pt>
                <c:pt idx="4003">
                  <c:v>1.4963E-8</c:v>
                </c:pt>
                <c:pt idx="4004">
                  <c:v>1.5011000000000001E-8</c:v>
                </c:pt>
                <c:pt idx="4005">
                  <c:v>1.4988999999999999E-8</c:v>
                </c:pt>
                <c:pt idx="4006">
                  <c:v>1.4976000000000001E-8</c:v>
                </c:pt>
                <c:pt idx="4007">
                  <c:v>1.4979999999999999E-8</c:v>
                </c:pt>
                <c:pt idx="4008">
                  <c:v>1.4963E-8</c:v>
                </c:pt>
                <c:pt idx="4009">
                  <c:v>1.4958000000000001E-8</c:v>
                </c:pt>
                <c:pt idx="4010">
                  <c:v>1.4976000000000001E-8</c:v>
                </c:pt>
                <c:pt idx="4011">
                  <c:v>1.4941000000000001E-8</c:v>
                </c:pt>
                <c:pt idx="4012">
                  <c:v>1.4976000000000001E-8</c:v>
                </c:pt>
                <c:pt idx="4013">
                  <c:v>1.4976000000000001E-8</c:v>
                </c:pt>
                <c:pt idx="4014">
                  <c:v>1.4963E-8</c:v>
                </c:pt>
                <c:pt idx="4015">
                  <c:v>1.4988999999999999E-8</c:v>
                </c:pt>
                <c:pt idx="4016">
                  <c:v>1.5007E-8</c:v>
                </c:pt>
                <c:pt idx="4017">
                  <c:v>1.4985000000000002E-8</c:v>
                </c:pt>
                <c:pt idx="4018">
                  <c:v>1.5016E-8</c:v>
                </c:pt>
                <c:pt idx="4019">
                  <c:v>1.4988999999999999E-8</c:v>
                </c:pt>
                <c:pt idx="4020">
                  <c:v>1.5002000000000001E-8</c:v>
                </c:pt>
                <c:pt idx="4021">
                  <c:v>1.5037999999999999E-8</c:v>
                </c:pt>
                <c:pt idx="4022">
                  <c:v>1.5060000000000001E-8</c:v>
                </c:pt>
                <c:pt idx="4023">
                  <c:v>1.4998E-8</c:v>
                </c:pt>
                <c:pt idx="4024">
                  <c:v>1.5033E-8</c:v>
                </c:pt>
                <c:pt idx="4025">
                  <c:v>1.5016E-8</c:v>
                </c:pt>
                <c:pt idx="4026">
                  <c:v>1.5020000000000001E-8</c:v>
                </c:pt>
                <c:pt idx="4027">
                  <c:v>1.5020000000000001E-8</c:v>
                </c:pt>
                <c:pt idx="4028">
                  <c:v>1.4985000000000002E-8</c:v>
                </c:pt>
                <c:pt idx="4029">
                  <c:v>1.5023999999999999E-8</c:v>
                </c:pt>
                <c:pt idx="4030">
                  <c:v>1.5042E-8</c:v>
                </c:pt>
                <c:pt idx="4031">
                  <c:v>1.5016E-8</c:v>
                </c:pt>
                <c:pt idx="4032">
                  <c:v>1.5011000000000001E-8</c:v>
                </c:pt>
                <c:pt idx="4033">
                  <c:v>1.5081999999999999E-8</c:v>
                </c:pt>
                <c:pt idx="4034">
                  <c:v>1.5037999999999999E-8</c:v>
                </c:pt>
                <c:pt idx="4035">
                  <c:v>1.5028999999999998E-8</c:v>
                </c:pt>
                <c:pt idx="4036">
                  <c:v>1.5020000000000001E-8</c:v>
                </c:pt>
                <c:pt idx="4037">
                  <c:v>1.5028999999999998E-8</c:v>
                </c:pt>
                <c:pt idx="4038">
                  <c:v>1.5090999999999999E-8</c:v>
                </c:pt>
                <c:pt idx="4039">
                  <c:v>1.5086E-8</c:v>
                </c:pt>
                <c:pt idx="4040">
                  <c:v>1.5077E-8</c:v>
                </c:pt>
                <c:pt idx="4041">
                  <c:v>1.5060000000000001E-8</c:v>
                </c:pt>
                <c:pt idx="4042">
                  <c:v>1.5081999999999999E-8</c:v>
                </c:pt>
                <c:pt idx="4043">
                  <c:v>1.5104000000000001E-8</c:v>
                </c:pt>
                <c:pt idx="4044">
                  <c:v>1.5060000000000001E-8</c:v>
                </c:pt>
                <c:pt idx="4045">
                  <c:v>1.5037999999999999E-8</c:v>
                </c:pt>
                <c:pt idx="4046">
                  <c:v>1.5051E-8</c:v>
                </c:pt>
                <c:pt idx="4047">
                  <c:v>1.5090999999999999E-8</c:v>
                </c:pt>
                <c:pt idx="4048">
                  <c:v>1.5081999999999999E-8</c:v>
                </c:pt>
                <c:pt idx="4049">
                  <c:v>1.51E-8</c:v>
                </c:pt>
                <c:pt idx="4050">
                  <c:v>1.5086E-8</c:v>
                </c:pt>
                <c:pt idx="4051">
                  <c:v>1.5069000000000001E-8</c:v>
                </c:pt>
                <c:pt idx="4052">
                  <c:v>1.5033E-8</c:v>
                </c:pt>
                <c:pt idx="4053">
                  <c:v>1.5104000000000001E-8</c:v>
                </c:pt>
                <c:pt idx="4054">
                  <c:v>1.5023999999999999E-8</c:v>
                </c:pt>
                <c:pt idx="4055">
                  <c:v>1.5116999999999999E-8</c:v>
                </c:pt>
                <c:pt idx="4056">
                  <c:v>1.5107999999999999E-8</c:v>
                </c:pt>
                <c:pt idx="4057">
                  <c:v>1.513E-8</c:v>
                </c:pt>
                <c:pt idx="4058">
                  <c:v>1.5086E-8</c:v>
                </c:pt>
                <c:pt idx="4059">
                  <c:v>1.5107999999999999E-8</c:v>
                </c:pt>
                <c:pt idx="4060">
                  <c:v>1.5113000000000001E-8</c:v>
                </c:pt>
                <c:pt idx="4061">
                  <c:v>1.5081999999999999E-8</c:v>
                </c:pt>
                <c:pt idx="4062">
                  <c:v>1.5153E-8</c:v>
                </c:pt>
                <c:pt idx="4063">
                  <c:v>1.5157000000000001E-8</c:v>
                </c:pt>
                <c:pt idx="4064">
                  <c:v>1.5157000000000001E-8</c:v>
                </c:pt>
                <c:pt idx="4065">
                  <c:v>1.5055000000000001E-8</c:v>
                </c:pt>
                <c:pt idx="4066">
                  <c:v>1.5122000000000001E-8</c:v>
                </c:pt>
                <c:pt idx="4067">
                  <c:v>1.5063999999999998E-8</c:v>
                </c:pt>
                <c:pt idx="4068">
                  <c:v>1.5135E-8</c:v>
                </c:pt>
                <c:pt idx="4069">
                  <c:v>1.5113000000000001E-8</c:v>
                </c:pt>
                <c:pt idx="4070">
                  <c:v>1.5153E-8</c:v>
                </c:pt>
                <c:pt idx="4071">
                  <c:v>1.5081999999999999E-8</c:v>
                </c:pt>
                <c:pt idx="4072">
                  <c:v>1.5116999999999999E-8</c:v>
                </c:pt>
                <c:pt idx="4073">
                  <c:v>1.5139000000000001E-8</c:v>
                </c:pt>
                <c:pt idx="4074">
                  <c:v>1.5160999999999999E-8</c:v>
                </c:pt>
                <c:pt idx="4075">
                  <c:v>1.5107999999999999E-8</c:v>
                </c:pt>
                <c:pt idx="4076">
                  <c:v>1.5197E-8</c:v>
                </c:pt>
                <c:pt idx="4077">
                  <c:v>1.5125999999999999E-8</c:v>
                </c:pt>
                <c:pt idx="4078">
                  <c:v>1.5095000000000001E-8</c:v>
                </c:pt>
                <c:pt idx="4079">
                  <c:v>1.517E-8</c:v>
                </c:pt>
                <c:pt idx="4080">
                  <c:v>1.5144E-8</c:v>
                </c:pt>
                <c:pt idx="4081">
                  <c:v>1.5214E-8</c:v>
                </c:pt>
                <c:pt idx="4082">
                  <c:v>1.51E-8</c:v>
                </c:pt>
                <c:pt idx="4083">
                  <c:v>1.5183000000000001E-8</c:v>
                </c:pt>
                <c:pt idx="4084">
                  <c:v>1.5125999999999999E-8</c:v>
                </c:pt>
                <c:pt idx="4085">
                  <c:v>1.5148000000000001E-8</c:v>
                </c:pt>
                <c:pt idx="4086">
                  <c:v>1.5157000000000001E-8</c:v>
                </c:pt>
                <c:pt idx="4087">
                  <c:v>1.5144E-8</c:v>
                </c:pt>
                <c:pt idx="4088">
                  <c:v>1.517E-8</c:v>
                </c:pt>
                <c:pt idx="4089">
                  <c:v>1.5148000000000001E-8</c:v>
                </c:pt>
                <c:pt idx="4090">
                  <c:v>1.517E-8</c:v>
                </c:pt>
                <c:pt idx="4091">
                  <c:v>1.5153E-8</c:v>
                </c:pt>
                <c:pt idx="4092">
                  <c:v>1.513E-8</c:v>
                </c:pt>
                <c:pt idx="4093">
                  <c:v>1.517E-8</c:v>
                </c:pt>
                <c:pt idx="4094">
                  <c:v>1.5206000000000001E-8</c:v>
                </c:pt>
                <c:pt idx="4095">
                  <c:v>1.5236000000000002E-8</c:v>
                </c:pt>
                <c:pt idx="4096">
                  <c:v>1.5179E-8</c:v>
                </c:pt>
                <c:pt idx="4097">
                  <c:v>1.5227999999999999E-8</c:v>
                </c:pt>
                <c:pt idx="4098">
                  <c:v>1.5192000000000001E-8</c:v>
                </c:pt>
                <c:pt idx="4099">
                  <c:v>1.5253999999999999E-8</c:v>
                </c:pt>
                <c:pt idx="4100">
                  <c:v>1.5197E-8</c:v>
                </c:pt>
                <c:pt idx="4101">
                  <c:v>1.5206000000000001E-8</c:v>
                </c:pt>
                <c:pt idx="4102">
                  <c:v>1.5197E-8</c:v>
                </c:pt>
                <c:pt idx="4103">
                  <c:v>1.5218999999999999E-8</c:v>
                </c:pt>
                <c:pt idx="4104">
                  <c:v>1.5218999999999999E-8</c:v>
                </c:pt>
                <c:pt idx="4105">
                  <c:v>1.5183000000000001E-8</c:v>
                </c:pt>
                <c:pt idx="4106">
                  <c:v>1.5113000000000001E-8</c:v>
                </c:pt>
                <c:pt idx="4107">
                  <c:v>1.5214E-8</c:v>
                </c:pt>
                <c:pt idx="4108">
                  <c:v>1.5188E-8</c:v>
                </c:pt>
                <c:pt idx="4109">
                  <c:v>1.5206000000000001E-8</c:v>
                </c:pt>
                <c:pt idx="4110">
                  <c:v>1.5236000000000002E-8</c:v>
                </c:pt>
                <c:pt idx="4111">
                  <c:v>1.5201000000000002E-8</c:v>
                </c:pt>
                <c:pt idx="4112">
                  <c:v>1.5209999999999999E-8</c:v>
                </c:pt>
                <c:pt idx="4113">
                  <c:v>1.5223E-8</c:v>
                </c:pt>
                <c:pt idx="4114">
                  <c:v>1.5188E-8</c:v>
                </c:pt>
                <c:pt idx="4115">
                  <c:v>1.5259000000000001E-8</c:v>
                </c:pt>
                <c:pt idx="4116">
                  <c:v>1.5276000000000001E-8</c:v>
                </c:pt>
                <c:pt idx="4117">
                  <c:v>1.5218999999999999E-8</c:v>
                </c:pt>
                <c:pt idx="4118">
                  <c:v>1.5241000000000001E-8</c:v>
                </c:pt>
                <c:pt idx="4119">
                  <c:v>1.5253999999999999E-8</c:v>
                </c:pt>
                <c:pt idx="4120">
                  <c:v>1.5250000000000001E-8</c:v>
                </c:pt>
                <c:pt idx="4121">
                  <c:v>1.5236000000000002E-8</c:v>
                </c:pt>
                <c:pt idx="4122">
                  <c:v>1.5267E-8</c:v>
                </c:pt>
                <c:pt idx="4123">
                  <c:v>1.5250000000000001E-8</c:v>
                </c:pt>
                <c:pt idx="4124">
                  <c:v>1.5241000000000001E-8</c:v>
                </c:pt>
                <c:pt idx="4125">
                  <c:v>1.5218999999999999E-8</c:v>
                </c:pt>
                <c:pt idx="4126">
                  <c:v>1.5214E-8</c:v>
                </c:pt>
                <c:pt idx="4127">
                  <c:v>1.5218999999999999E-8</c:v>
                </c:pt>
                <c:pt idx="4128">
                  <c:v>1.5236000000000002E-8</c:v>
                </c:pt>
                <c:pt idx="4129">
                  <c:v>1.5227999999999999E-8</c:v>
                </c:pt>
                <c:pt idx="4130">
                  <c:v>1.5201000000000002E-8</c:v>
                </c:pt>
                <c:pt idx="4131">
                  <c:v>1.5267E-8</c:v>
                </c:pt>
                <c:pt idx="4132">
                  <c:v>1.5192000000000001E-8</c:v>
                </c:pt>
                <c:pt idx="4133">
                  <c:v>1.5223E-8</c:v>
                </c:pt>
                <c:pt idx="4134">
                  <c:v>1.5285000000000001E-8</c:v>
                </c:pt>
                <c:pt idx="4135">
                  <c:v>1.5253999999999999E-8</c:v>
                </c:pt>
                <c:pt idx="4136">
                  <c:v>1.5285000000000001E-8</c:v>
                </c:pt>
                <c:pt idx="4137">
                  <c:v>1.5276000000000001E-8</c:v>
                </c:pt>
                <c:pt idx="4138">
                  <c:v>1.5297999999999999E-8</c:v>
                </c:pt>
                <c:pt idx="4139">
                  <c:v>1.5250000000000001E-8</c:v>
                </c:pt>
                <c:pt idx="4140">
                  <c:v>1.5303000000000001E-8</c:v>
                </c:pt>
                <c:pt idx="4141">
                  <c:v>1.5271999999999999E-8</c:v>
                </c:pt>
                <c:pt idx="4142">
                  <c:v>1.5262999999999999E-8</c:v>
                </c:pt>
                <c:pt idx="4143">
                  <c:v>1.5276000000000001E-8</c:v>
                </c:pt>
                <c:pt idx="4144">
                  <c:v>1.5334E-8</c:v>
                </c:pt>
                <c:pt idx="4145">
                  <c:v>1.5285000000000001E-8</c:v>
                </c:pt>
                <c:pt idx="4146">
                  <c:v>1.5281E-8</c:v>
                </c:pt>
                <c:pt idx="4147">
                  <c:v>1.5297999999999999E-8</c:v>
                </c:pt>
                <c:pt idx="4148">
                  <c:v>1.5271999999999999E-8</c:v>
                </c:pt>
                <c:pt idx="4149">
                  <c:v>1.5285000000000001E-8</c:v>
                </c:pt>
                <c:pt idx="4150">
                  <c:v>1.5325E-8</c:v>
                </c:pt>
                <c:pt idx="4151">
                  <c:v>1.5281E-8</c:v>
                </c:pt>
                <c:pt idx="4152">
                  <c:v>1.5285000000000001E-8</c:v>
                </c:pt>
                <c:pt idx="4153">
                  <c:v>1.5297999999999999E-8</c:v>
                </c:pt>
                <c:pt idx="4154">
                  <c:v>1.5316E-8</c:v>
                </c:pt>
                <c:pt idx="4155">
                  <c:v>1.5297999999999999E-8</c:v>
                </c:pt>
                <c:pt idx="4156">
                  <c:v>1.5294000000000001E-8</c:v>
                </c:pt>
                <c:pt idx="4157">
                  <c:v>1.5262999999999999E-8</c:v>
                </c:pt>
                <c:pt idx="4158">
                  <c:v>1.5320000000000001E-8</c:v>
                </c:pt>
                <c:pt idx="4159">
                  <c:v>1.5338000000000001E-8</c:v>
                </c:pt>
                <c:pt idx="4160">
                  <c:v>1.5311999999999998E-8</c:v>
                </c:pt>
                <c:pt idx="4161">
                  <c:v>1.5320000000000001E-8</c:v>
                </c:pt>
                <c:pt idx="4162">
                  <c:v>1.5338000000000001E-8</c:v>
                </c:pt>
                <c:pt idx="4163">
                  <c:v>1.5346999999999998E-8</c:v>
                </c:pt>
                <c:pt idx="4164">
                  <c:v>1.5316E-8</c:v>
                </c:pt>
                <c:pt idx="4165">
                  <c:v>1.5390999999999999E-8</c:v>
                </c:pt>
                <c:pt idx="4166">
                  <c:v>1.5329000000000001E-8</c:v>
                </c:pt>
                <c:pt idx="4167">
                  <c:v>1.5316E-8</c:v>
                </c:pt>
                <c:pt idx="4168">
                  <c:v>1.5425999999999999E-8</c:v>
                </c:pt>
                <c:pt idx="4169">
                  <c:v>1.5355999999999999E-8</c:v>
                </c:pt>
                <c:pt idx="4170">
                  <c:v>1.5355999999999999E-8</c:v>
                </c:pt>
                <c:pt idx="4171">
                  <c:v>1.536E-8</c:v>
                </c:pt>
                <c:pt idx="4172">
                  <c:v>1.5334E-8</c:v>
                </c:pt>
                <c:pt idx="4173">
                  <c:v>1.5381999999999998E-8</c:v>
                </c:pt>
                <c:pt idx="4174">
                  <c:v>1.5355999999999999E-8</c:v>
                </c:pt>
                <c:pt idx="4175">
                  <c:v>1.5378E-8</c:v>
                </c:pt>
                <c:pt idx="4176">
                  <c:v>1.5399999999999999E-8</c:v>
                </c:pt>
                <c:pt idx="4177">
                  <c:v>1.536E-8</c:v>
                </c:pt>
                <c:pt idx="4178">
                  <c:v>1.5346999999999998E-8</c:v>
                </c:pt>
                <c:pt idx="4179">
                  <c:v>1.5346999999999998E-8</c:v>
                </c:pt>
                <c:pt idx="4180">
                  <c:v>1.5311999999999998E-8</c:v>
                </c:pt>
                <c:pt idx="4181">
                  <c:v>1.5369E-8</c:v>
                </c:pt>
                <c:pt idx="4182">
                  <c:v>1.5404E-8</c:v>
                </c:pt>
                <c:pt idx="4183">
                  <c:v>1.536E-8</c:v>
                </c:pt>
                <c:pt idx="4184">
                  <c:v>1.5373000000000001E-8</c:v>
                </c:pt>
                <c:pt idx="4185">
                  <c:v>1.5395E-8</c:v>
                </c:pt>
                <c:pt idx="4186">
                  <c:v>1.5422000000000001E-8</c:v>
                </c:pt>
                <c:pt idx="4187">
                  <c:v>1.5373000000000001E-8</c:v>
                </c:pt>
                <c:pt idx="4188">
                  <c:v>1.5381999999999998E-8</c:v>
                </c:pt>
                <c:pt idx="4189">
                  <c:v>1.5390999999999999E-8</c:v>
                </c:pt>
                <c:pt idx="4190">
                  <c:v>1.5448E-8</c:v>
                </c:pt>
                <c:pt idx="4191">
                  <c:v>1.5378E-8</c:v>
                </c:pt>
                <c:pt idx="4192">
                  <c:v>1.5425999999999999E-8</c:v>
                </c:pt>
                <c:pt idx="4193">
                  <c:v>1.5381999999999998E-8</c:v>
                </c:pt>
                <c:pt idx="4194">
                  <c:v>1.5355999999999999E-8</c:v>
                </c:pt>
                <c:pt idx="4195">
                  <c:v>1.536E-8</c:v>
                </c:pt>
                <c:pt idx="4196">
                  <c:v>1.5448E-8</c:v>
                </c:pt>
                <c:pt idx="4197">
                  <c:v>1.5373000000000001E-8</c:v>
                </c:pt>
                <c:pt idx="4198">
                  <c:v>1.5399999999999999E-8</c:v>
                </c:pt>
                <c:pt idx="4199">
                  <c:v>1.5399999999999999E-8</c:v>
                </c:pt>
                <c:pt idx="4200">
                  <c:v>1.5431000000000001E-8</c:v>
                </c:pt>
                <c:pt idx="4201">
                  <c:v>1.5390999999999999E-8</c:v>
                </c:pt>
                <c:pt idx="4202">
                  <c:v>1.5378E-8</c:v>
                </c:pt>
                <c:pt idx="4203">
                  <c:v>1.5431000000000001E-8</c:v>
                </c:pt>
                <c:pt idx="4204">
                  <c:v>1.5387000000000001E-8</c:v>
                </c:pt>
                <c:pt idx="4205">
                  <c:v>1.5408999999999999E-8</c:v>
                </c:pt>
                <c:pt idx="4206">
                  <c:v>1.5369E-8</c:v>
                </c:pt>
                <c:pt idx="4207">
                  <c:v>1.5395E-8</c:v>
                </c:pt>
                <c:pt idx="4208">
                  <c:v>1.5341999999999999E-8</c:v>
                </c:pt>
                <c:pt idx="4209">
                  <c:v>1.5395E-8</c:v>
                </c:pt>
                <c:pt idx="4210">
                  <c:v>1.5425999999999999E-8</c:v>
                </c:pt>
                <c:pt idx="4211">
                  <c:v>1.5434999999999999E-8</c:v>
                </c:pt>
                <c:pt idx="4212">
                  <c:v>1.5478999999999999E-8</c:v>
                </c:pt>
                <c:pt idx="4213">
                  <c:v>1.5425999999999999E-8</c:v>
                </c:pt>
                <c:pt idx="4214">
                  <c:v>1.5478999999999999E-8</c:v>
                </c:pt>
                <c:pt idx="4215">
                  <c:v>1.5457000000000001E-8</c:v>
                </c:pt>
                <c:pt idx="4216">
                  <c:v>1.5413E-8</c:v>
                </c:pt>
                <c:pt idx="4217">
                  <c:v>1.5452999999999999E-8</c:v>
                </c:pt>
                <c:pt idx="4218">
                  <c:v>1.5440000000000001E-8</c:v>
                </c:pt>
                <c:pt idx="4219">
                  <c:v>1.5457000000000001E-8</c:v>
                </c:pt>
                <c:pt idx="4220">
                  <c:v>1.5422000000000001E-8</c:v>
                </c:pt>
                <c:pt idx="4221">
                  <c:v>1.5404E-8</c:v>
                </c:pt>
                <c:pt idx="4222">
                  <c:v>1.5448E-8</c:v>
                </c:pt>
                <c:pt idx="4223">
                  <c:v>1.5452999999999999E-8</c:v>
                </c:pt>
                <c:pt idx="4224">
                  <c:v>1.5448E-8</c:v>
                </c:pt>
                <c:pt idx="4225">
                  <c:v>1.5457000000000001E-8</c:v>
                </c:pt>
                <c:pt idx="4226">
                  <c:v>1.5519000000000002E-8</c:v>
                </c:pt>
                <c:pt idx="4227">
                  <c:v>1.5478999999999999E-8</c:v>
                </c:pt>
                <c:pt idx="4228">
                  <c:v>1.5408999999999999E-8</c:v>
                </c:pt>
                <c:pt idx="4229">
                  <c:v>1.5431000000000001E-8</c:v>
                </c:pt>
                <c:pt idx="4230">
                  <c:v>1.5497E-8</c:v>
                </c:pt>
                <c:pt idx="4231">
                  <c:v>1.5390999999999999E-8</c:v>
                </c:pt>
                <c:pt idx="4232">
                  <c:v>1.5457000000000001E-8</c:v>
                </c:pt>
                <c:pt idx="4233">
                  <c:v>1.5510000000000001E-8</c:v>
                </c:pt>
                <c:pt idx="4234">
                  <c:v>1.5462E-8</c:v>
                </c:pt>
                <c:pt idx="4235">
                  <c:v>1.5506E-8</c:v>
                </c:pt>
                <c:pt idx="4236">
                  <c:v>1.5484000000000002E-8</c:v>
                </c:pt>
                <c:pt idx="4237">
                  <c:v>1.5497E-8</c:v>
                </c:pt>
                <c:pt idx="4238">
                  <c:v>1.5536999999999999E-8</c:v>
                </c:pt>
                <c:pt idx="4239">
                  <c:v>1.5515E-8</c:v>
                </c:pt>
                <c:pt idx="4240">
                  <c:v>1.5510000000000001E-8</c:v>
                </c:pt>
                <c:pt idx="4241">
                  <c:v>1.5475000000000001E-8</c:v>
                </c:pt>
                <c:pt idx="4242">
                  <c:v>1.5519000000000002E-8</c:v>
                </c:pt>
                <c:pt idx="4243">
                  <c:v>1.5501000000000001E-8</c:v>
                </c:pt>
                <c:pt idx="4244">
                  <c:v>1.5478999999999999E-8</c:v>
                </c:pt>
                <c:pt idx="4245">
                  <c:v>1.5478999999999999E-8</c:v>
                </c:pt>
                <c:pt idx="4246">
                  <c:v>1.5510000000000001E-8</c:v>
                </c:pt>
                <c:pt idx="4247">
                  <c:v>1.555E-8</c:v>
                </c:pt>
                <c:pt idx="4248">
                  <c:v>1.5484000000000002E-8</c:v>
                </c:pt>
                <c:pt idx="4249">
                  <c:v>1.5452999999999999E-8</c:v>
                </c:pt>
                <c:pt idx="4250">
                  <c:v>1.5471E-8</c:v>
                </c:pt>
                <c:pt idx="4251">
                  <c:v>1.5559000000000001E-8</c:v>
                </c:pt>
                <c:pt idx="4252">
                  <c:v>1.5487999999999999E-8</c:v>
                </c:pt>
                <c:pt idx="4253">
                  <c:v>1.5527999999999998E-8</c:v>
                </c:pt>
                <c:pt idx="4254">
                  <c:v>1.5510000000000001E-8</c:v>
                </c:pt>
                <c:pt idx="4255">
                  <c:v>1.5478999999999999E-8</c:v>
                </c:pt>
                <c:pt idx="4256">
                  <c:v>1.5492999999999999E-8</c:v>
                </c:pt>
                <c:pt idx="4257">
                  <c:v>1.5515E-8</c:v>
                </c:pt>
                <c:pt idx="4258">
                  <c:v>1.5478999999999999E-8</c:v>
                </c:pt>
                <c:pt idx="4259">
                  <c:v>1.5545999999999999E-8</c:v>
                </c:pt>
                <c:pt idx="4260">
                  <c:v>1.5527999999999998E-8</c:v>
                </c:pt>
                <c:pt idx="4261">
                  <c:v>1.5568000000000001E-8</c:v>
                </c:pt>
                <c:pt idx="4262">
                  <c:v>1.555E-8</c:v>
                </c:pt>
                <c:pt idx="4263">
                  <c:v>1.5532E-8</c:v>
                </c:pt>
                <c:pt idx="4264">
                  <c:v>1.5471E-8</c:v>
                </c:pt>
                <c:pt idx="4265">
                  <c:v>1.5536999999999999E-8</c:v>
                </c:pt>
                <c:pt idx="4266">
                  <c:v>1.5621000000000001E-8</c:v>
                </c:pt>
                <c:pt idx="4267">
                  <c:v>1.5506E-8</c:v>
                </c:pt>
                <c:pt idx="4268">
                  <c:v>1.555E-8</c:v>
                </c:pt>
                <c:pt idx="4269">
                  <c:v>1.5606999999999999E-8</c:v>
                </c:pt>
                <c:pt idx="4270">
                  <c:v>1.5606999999999999E-8</c:v>
                </c:pt>
                <c:pt idx="4271">
                  <c:v>1.5515E-8</c:v>
                </c:pt>
                <c:pt idx="4272">
                  <c:v>1.5536999999999999E-8</c:v>
                </c:pt>
                <c:pt idx="4273">
                  <c:v>1.5580999999999999E-8</c:v>
                </c:pt>
                <c:pt idx="4274">
                  <c:v>1.5492999999999999E-8</c:v>
                </c:pt>
                <c:pt idx="4275">
                  <c:v>1.5603000000000001E-8</c:v>
                </c:pt>
                <c:pt idx="4276">
                  <c:v>1.5594000000000001E-8</c:v>
                </c:pt>
                <c:pt idx="4277">
                  <c:v>1.5571999999999999E-8</c:v>
                </c:pt>
                <c:pt idx="4278">
                  <c:v>1.5462E-8</c:v>
                </c:pt>
                <c:pt idx="4279">
                  <c:v>1.5585E-8</c:v>
                </c:pt>
                <c:pt idx="4280">
                  <c:v>1.5621000000000001E-8</c:v>
                </c:pt>
                <c:pt idx="4281">
                  <c:v>1.5585E-8</c:v>
                </c:pt>
                <c:pt idx="4282">
                  <c:v>1.5571999999999999E-8</c:v>
                </c:pt>
                <c:pt idx="4283">
                  <c:v>1.5524000000000001E-8</c:v>
                </c:pt>
                <c:pt idx="4284">
                  <c:v>1.5568000000000001E-8</c:v>
                </c:pt>
                <c:pt idx="4285">
                  <c:v>1.5506E-8</c:v>
                </c:pt>
                <c:pt idx="4286">
                  <c:v>1.5589999999999999E-8</c:v>
                </c:pt>
                <c:pt idx="4287">
                  <c:v>1.5615999999999999E-8</c:v>
                </c:pt>
                <c:pt idx="4288">
                  <c:v>1.5577000000000001E-8</c:v>
                </c:pt>
                <c:pt idx="4289">
                  <c:v>1.5536999999999999E-8</c:v>
                </c:pt>
                <c:pt idx="4290">
                  <c:v>1.5545999999999999E-8</c:v>
                </c:pt>
                <c:pt idx="4291">
                  <c:v>1.5559000000000001E-8</c:v>
                </c:pt>
                <c:pt idx="4292">
                  <c:v>1.5599E-8</c:v>
                </c:pt>
                <c:pt idx="4293">
                  <c:v>1.5571999999999999E-8</c:v>
                </c:pt>
                <c:pt idx="4294">
                  <c:v>1.5527999999999998E-8</c:v>
                </c:pt>
                <c:pt idx="4295">
                  <c:v>1.5638000000000001E-8</c:v>
                </c:pt>
                <c:pt idx="4296">
                  <c:v>1.5571999999999999E-8</c:v>
                </c:pt>
                <c:pt idx="4297">
                  <c:v>1.5559000000000001E-8</c:v>
                </c:pt>
                <c:pt idx="4298">
                  <c:v>1.5612000000000001E-8</c:v>
                </c:pt>
                <c:pt idx="4299">
                  <c:v>1.5612000000000001E-8</c:v>
                </c:pt>
                <c:pt idx="4300">
                  <c:v>1.5589999999999999E-8</c:v>
                </c:pt>
                <c:pt idx="4301">
                  <c:v>1.5571999999999999E-8</c:v>
                </c:pt>
                <c:pt idx="4302">
                  <c:v>1.5634E-8</c:v>
                </c:pt>
                <c:pt idx="4303">
                  <c:v>1.5580999999999999E-8</c:v>
                </c:pt>
                <c:pt idx="4304">
                  <c:v>1.5665000000000002E-8</c:v>
                </c:pt>
                <c:pt idx="4305">
                  <c:v>1.5580999999999999E-8</c:v>
                </c:pt>
                <c:pt idx="4306">
                  <c:v>1.5615999999999999E-8</c:v>
                </c:pt>
                <c:pt idx="4307">
                  <c:v>1.5669E-8</c:v>
                </c:pt>
                <c:pt idx="4308">
                  <c:v>1.5624999999999999E-8</c:v>
                </c:pt>
                <c:pt idx="4309">
                  <c:v>1.5634E-8</c:v>
                </c:pt>
                <c:pt idx="4310">
                  <c:v>1.5624999999999999E-8</c:v>
                </c:pt>
                <c:pt idx="4311">
                  <c:v>1.5630000000000002E-8</c:v>
                </c:pt>
                <c:pt idx="4312">
                  <c:v>1.5571999999999999E-8</c:v>
                </c:pt>
                <c:pt idx="4313">
                  <c:v>1.5580999999999999E-8</c:v>
                </c:pt>
                <c:pt idx="4314">
                  <c:v>1.5656000000000001E-8</c:v>
                </c:pt>
                <c:pt idx="4315">
                  <c:v>1.5647000000000001E-8</c:v>
                </c:pt>
                <c:pt idx="4316">
                  <c:v>1.5589999999999999E-8</c:v>
                </c:pt>
                <c:pt idx="4317">
                  <c:v>1.5615999999999999E-8</c:v>
                </c:pt>
                <c:pt idx="4318">
                  <c:v>1.5656000000000001E-8</c:v>
                </c:pt>
                <c:pt idx="4319">
                  <c:v>1.5656000000000001E-8</c:v>
                </c:pt>
                <c:pt idx="4320">
                  <c:v>1.5696E-8</c:v>
                </c:pt>
                <c:pt idx="4321">
                  <c:v>1.5638000000000001E-8</c:v>
                </c:pt>
                <c:pt idx="4322">
                  <c:v>1.5580999999999999E-8</c:v>
                </c:pt>
                <c:pt idx="4323">
                  <c:v>1.5647000000000001E-8</c:v>
                </c:pt>
                <c:pt idx="4324">
                  <c:v>1.5700000000000002E-8</c:v>
                </c:pt>
                <c:pt idx="4325">
                  <c:v>1.5678E-8</c:v>
                </c:pt>
                <c:pt idx="4326">
                  <c:v>1.5594000000000001E-8</c:v>
                </c:pt>
                <c:pt idx="4327">
                  <c:v>1.5665000000000002E-8</c:v>
                </c:pt>
                <c:pt idx="4328">
                  <c:v>1.5643E-8</c:v>
                </c:pt>
                <c:pt idx="4329">
                  <c:v>1.5678E-8</c:v>
                </c:pt>
                <c:pt idx="4330">
                  <c:v>1.5624999999999999E-8</c:v>
                </c:pt>
                <c:pt idx="4331">
                  <c:v>1.5612000000000001E-8</c:v>
                </c:pt>
                <c:pt idx="4332">
                  <c:v>1.5647000000000001E-8</c:v>
                </c:pt>
                <c:pt idx="4333">
                  <c:v>1.5665000000000002E-8</c:v>
                </c:pt>
                <c:pt idx="4334">
                  <c:v>1.5659999999999999E-8</c:v>
                </c:pt>
                <c:pt idx="4335">
                  <c:v>1.5669E-8</c:v>
                </c:pt>
                <c:pt idx="4336">
                  <c:v>1.5743999999999999E-8</c:v>
                </c:pt>
                <c:pt idx="4337">
                  <c:v>1.5678E-8</c:v>
                </c:pt>
                <c:pt idx="4338">
                  <c:v>1.5682999999999999E-8</c:v>
                </c:pt>
                <c:pt idx="4339">
                  <c:v>1.5669E-8</c:v>
                </c:pt>
                <c:pt idx="4340">
                  <c:v>1.5700000000000002E-8</c:v>
                </c:pt>
                <c:pt idx="4341">
                  <c:v>1.5731E-8</c:v>
                </c:pt>
                <c:pt idx="4342">
                  <c:v>1.5708999999999999E-8</c:v>
                </c:pt>
                <c:pt idx="4343">
                  <c:v>1.5691000000000001E-8</c:v>
                </c:pt>
                <c:pt idx="4344">
                  <c:v>1.5656000000000001E-8</c:v>
                </c:pt>
                <c:pt idx="4345">
                  <c:v>1.5678E-8</c:v>
                </c:pt>
                <c:pt idx="4346">
                  <c:v>1.5669E-8</c:v>
                </c:pt>
                <c:pt idx="4347">
                  <c:v>1.5652E-8</c:v>
                </c:pt>
                <c:pt idx="4348">
                  <c:v>1.5696E-8</c:v>
                </c:pt>
                <c:pt idx="4349">
                  <c:v>1.5752999999999999E-8</c:v>
                </c:pt>
                <c:pt idx="4350">
                  <c:v>1.5796999999999999E-8</c:v>
                </c:pt>
                <c:pt idx="4351">
                  <c:v>1.5656000000000001E-8</c:v>
                </c:pt>
                <c:pt idx="4352">
                  <c:v>1.5770999999999999E-8</c:v>
                </c:pt>
                <c:pt idx="4353">
                  <c:v>1.5669E-8</c:v>
                </c:pt>
                <c:pt idx="4354">
                  <c:v>1.5691000000000001E-8</c:v>
                </c:pt>
                <c:pt idx="4355">
                  <c:v>1.5758000000000001E-8</c:v>
                </c:pt>
                <c:pt idx="4356">
                  <c:v>1.5770999999999999E-8</c:v>
                </c:pt>
                <c:pt idx="4357">
                  <c:v>1.5708999999999999E-8</c:v>
                </c:pt>
                <c:pt idx="4358">
                  <c:v>1.5726999999999999E-8</c:v>
                </c:pt>
                <c:pt idx="4359">
                  <c:v>1.5761999999999999E-8</c:v>
                </c:pt>
                <c:pt idx="4360">
                  <c:v>1.5665000000000002E-8</c:v>
                </c:pt>
                <c:pt idx="4361">
                  <c:v>1.5731E-8</c:v>
                </c:pt>
                <c:pt idx="4362">
                  <c:v>1.5815E-8</c:v>
                </c:pt>
                <c:pt idx="4363">
                  <c:v>1.5752999999999999E-8</c:v>
                </c:pt>
                <c:pt idx="4364">
                  <c:v>1.5758000000000001E-8</c:v>
                </c:pt>
                <c:pt idx="4365">
                  <c:v>1.5735999999999999E-8</c:v>
                </c:pt>
                <c:pt idx="4366">
                  <c:v>1.5775000000000001E-8</c:v>
                </c:pt>
                <c:pt idx="4367">
                  <c:v>1.578E-8</c:v>
                </c:pt>
                <c:pt idx="4368">
                  <c:v>1.5770999999999999E-8</c:v>
                </c:pt>
                <c:pt idx="4369">
                  <c:v>1.5740000000000001E-8</c:v>
                </c:pt>
                <c:pt idx="4370">
                  <c:v>1.5722E-8</c:v>
                </c:pt>
                <c:pt idx="4371">
                  <c:v>1.5678E-8</c:v>
                </c:pt>
                <c:pt idx="4372">
                  <c:v>1.5731E-8</c:v>
                </c:pt>
                <c:pt idx="4373">
                  <c:v>1.5752999999999999E-8</c:v>
                </c:pt>
                <c:pt idx="4374">
                  <c:v>1.5731E-8</c:v>
                </c:pt>
                <c:pt idx="4375">
                  <c:v>1.5713E-8</c:v>
                </c:pt>
                <c:pt idx="4376">
                  <c:v>1.5758000000000001E-8</c:v>
                </c:pt>
                <c:pt idx="4377">
                  <c:v>1.5717999999999999E-8</c:v>
                </c:pt>
                <c:pt idx="4378">
                  <c:v>1.5824E-8</c:v>
                </c:pt>
                <c:pt idx="4379">
                  <c:v>1.5752999999999999E-8</c:v>
                </c:pt>
                <c:pt idx="4380">
                  <c:v>1.5761999999999999E-8</c:v>
                </c:pt>
                <c:pt idx="4381">
                  <c:v>1.5761999999999999E-8</c:v>
                </c:pt>
                <c:pt idx="4382">
                  <c:v>1.5784000000000001E-8</c:v>
                </c:pt>
                <c:pt idx="4383">
                  <c:v>1.5752999999999999E-8</c:v>
                </c:pt>
                <c:pt idx="4384">
                  <c:v>1.578E-8</c:v>
                </c:pt>
                <c:pt idx="4385">
                  <c:v>1.5726999999999999E-8</c:v>
                </c:pt>
                <c:pt idx="4386">
                  <c:v>1.5743999999999999E-8</c:v>
                </c:pt>
                <c:pt idx="4387">
                  <c:v>1.5802000000000001E-8</c:v>
                </c:pt>
                <c:pt idx="4388">
                  <c:v>1.5775000000000001E-8</c:v>
                </c:pt>
                <c:pt idx="4389">
                  <c:v>1.578E-8</c:v>
                </c:pt>
                <c:pt idx="4390">
                  <c:v>1.5758000000000001E-8</c:v>
                </c:pt>
                <c:pt idx="4391">
                  <c:v>1.5796999999999999E-8</c:v>
                </c:pt>
                <c:pt idx="4392">
                  <c:v>1.5824E-8</c:v>
                </c:pt>
                <c:pt idx="4393">
                  <c:v>1.5784000000000001E-8</c:v>
                </c:pt>
                <c:pt idx="4394">
                  <c:v>1.5793000000000001E-8</c:v>
                </c:pt>
                <c:pt idx="4395">
                  <c:v>1.5828000000000001E-8</c:v>
                </c:pt>
                <c:pt idx="4396">
                  <c:v>1.5775000000000001E-8</c:v>
                </c:pt>
                <c:pt idx="4397">
                  <c:v>1.5810999999999998E-8</c:v>
                </c:pt>
                <c:pt idx="4398">
                  <c:v>1.5802000000000001E-8</c:v>
                </c:pt>
                <c:pt idx="4399">
                  <c:v>1.5802000000000001E-8</c:v>
                </c:pt>
                <c:pt idx="4400">
                  <c:v>1.5749000000000001E-8</c:v>
                </c:pt>
                <c:pt idx="4401">
                  <c:v>1.5802000000000001E-8</c:v>
                </c:pt>
                <c:pt idx="4402">
                  <c:v>1.5828000000000001E-8</c:v>
                </c:pt>
                <c:pt idx="4403">
                  <c:v>1.5810999999999998E-8</c:v>
                </c:pt>
                <c:pt idx="4404">
                  <c:v>1.5789E-8</c:v>
                </c:pt>
                <c:pt idx="4405">
                  <c:v>1.578E-8</c:v>
                </c:pt>
                <c:pt idx="4406">
                  <c:v>1.5775000000000001E-8</c:v>
                </c:pt>
                <c:pt idx="4407">
                  <c:v>1.5784000000000001E-8</c:v>
                </c:pt>
                <c:pt idx="4408">
                  <c:v>1.5802000000000001E-8</c:v>
                </c:pt>
                <c:pt idx="4409">
                  <c:v>1.5815E-8</c:v>
                </c:pt>
                <c:pt idx="4410">
                  <c:v>1.585E-8</c:v>
                </c:pt>
                <c:pt idx="4411">
                  <c:v>1.5824E-8</c:v>
                </c:pt>
                <c:pt idx="4412">
                  <c:v>1.5828000000000001E-8</c:v>
                </c:pt>
                <c:pt idx="4413">
                  <c:v>1.578E-8</c:v>
                </c:pt>
                <c:pt idx="4414">
                  <c:v>1.5837000000000001E-8</c:v>
                </c:pt>
                <c:pt idx="4415">
                  <c:v>1.5766E-8</c:v>
                </c:pt>
                <c:pt idx="4416">
                  <c:v>1.5833E-8</c:v>
                </c:pt>
                <c:pt idx="4417">
                  <c:v>1.5837000000000001E-8</c:v>
                </c:pt>
                <c:pt idx="4418">
                  <c:v>1.5810999999999998E-8</c:v>
                </c:pt>
                <c:pt idx="4419">
                  <c:v>1.5845999999999998E-8</c:v>
                </c:pt>
                <c:pt idx="4420">
                  <c:v>1.585E-8</c:v>
                </c:pt>
                <c:pt idx="4421">
                  <c:v>1.5833E-8</c:v>
                </c:pt>
                <c:pt idx="4422">
                  <c:v>1.5789E-8</c:v>
                </c:pt>
                <c:pt idx="4423">
                  <c:v>1.5877E-8</c:v>
                </c:pt>
                <c:pt idx="4424">
                  <c:v>1.5802000000000001E-8</c:v>
                </c:pt>
                <c:pt idx="4425">
                  <c:v>1.5863999999999999E-8</c:v>
                </c:pt>
                <c:pt idx="4426">
                  <c:v>1.5758000000000001E-8</c:v>
                </c:pt>
                <c:pt idx="4427">
                  <c:v>1.5805999999999999E-8</c:v>
                </c:pt>
                <c:pt idx="4428">
                  <c:v>1.5802000000000001E-8</c:v>
                </c:pt>
                <c:pt idx="4429">
                  <c:v>1.5784000000000001E-8</c:v>
                </c:pt>
                <c:pt idx="4430">
                  <c:v>1.5837000000000001E-8</c:v>
                </c:pt>
                <c:pt idx="4431">
                  <c:v>1.5877E-8</c:v>
                </c:pt>
                <c:pt idx="4432">
                  <c:v>1.5802000000000001E-8</c:v>
                </c:pt>
                <c:pt idx="4433">
                  <c:v>1.5824E-8</c:v>
                </c:pt>
                <c:pt idx="4434">
                  <c:v>1.5842000000000001E-8</c:v>
                </c:pt>
                <c:pt idx="4435">
                  <c:v>1.5877E-8</c:v>
                </c:pt>
                <c:pt idx="4436">
                  <c:v>1.5863999999999999E-8</c:v>
                </c:pt>
                <c:pt idx="4437">
                  <c:v>1.585E-8</c:v>
                </c:pt>
                <c:pt idx="4438">
                  <c:v>1.5837000000000001E-8</c:v>
                </c:pt>
                <c:pt idx="4439">
                  <c:v>1.5880999999999998E-8</c:v>
                </c:pt>
                <c:pt idx="4440">
                  <c:v>1.5877E-8</c:v>
                </c:pt>
                <c:pt idx="4441">
                  <c:v>1.5898999999999999E-8</c:v>
                </c:pt>
                <c:pt idx="4442">
                  <c:v>1.5863999999999999E-8</c:v>
                </c:pt>
                <c:pt idx="4443">
                  <c:v>1.5886000000000001E-8</c:v>
                </c:pt>
                <c:pt idx="4444">
                  <c:v>1.5842000000000001E-8</c:v>
                </c:pt>
                <c:pt idx="4445">
                  <c:v>1.5854999999999999E-8</c:v>
                </c:pt>
                <c:pt idx="4446">
                  <c:v>1.5889999999999999E-8</c:v>
                </c:pt>
                <c:pt idx="4447">
                  <c:v>1.585E-8</c:v>
                </c:pt>
                <c:pt idx="4448">
                  <c:v>1.5845999999999998E-8</c:v>
                </c:pt>
                <c:pt idx="4449">
                  <c:v>1.5912E-8</c:v>
                </c:pt>
                <c:pt idx="4450">
                  <c:v>1.5912E-8</c:v>
                </c:pt>
                <c:pt idx="4451">
                  <c:v>1.5917E-8</c:v>
                </c:pt>
                <c:pt idx="4452">
                  <c:v>1.5907999999999999E-8</c:v>
                </c:pt>
                <c:pt idx="4453">
                  <c:v>1.5877E-8</c:v>
                </c:pt>
                <c:pt idx="4454">
                  <c:v>1.5880999999999998E-8</c:v>
                </c:pt>
                <c:pt idx="4455">
                  <c:v>1.5939000000000001E-8</c:v>
                </c:pt>
                <c:pt idx="4456">
                  <c:v>1.5898999999999999E-8</c:v>
                </c:pt>
                <c:pt idx="4457">
                  <c:v>1.5939000000000001E-8</c:v>
                </c:pt>
                <c:pt idx="4458">
                  <c:v>1.5895000000000001E-8</c:v>
                </c:pt>
                <c:pt idx="4459">
                  <c:v>1.5907999999999999E-8</c:v>
                </c:pt>
                <c:pt idx="4460">
                  <c:v>1.5912E-8</c:v>
                </c:pt>
                <c:pt idx="4461">
                  <c:v>1.5912E-8</c:v>
                </c:pt>
                <c:pt idx="4462">
                  <c:v>1.5886000000000001E-8</c:v>
                </c:pt>
                <c:pt idx="4463">
                  <c:v>1.5924999999999999E-8</c:v>
                </c:pt>
                <c:pt idx="4464">
                  <c:v>1.5872000000000001E-8</c:v>
                </c:pt>
                <c:pt idx="4465">
                  <c:v>1.5952E-8</c:v>
                </c:pt>
                <c:pt idx="4466">
                  <c:v>1.5948000000000002E-8</c:v>
                </c:pt>
                <c:pt idx="4467">
                  <c:v>1.5912E-8</c:v>
                </c:pt>
                <c:pt idx="4468">
                  <c:v>1.5907999999999999E-8</c:v>
                </c:pt>
                <c:pt idx="4469">
                  <c:v>1.5921000000000001E-8</c:v>
                </c:pt>
                <c:pt idx="4470">
                  <c:v>1.5863999999999999E-8</c:v>
                </c:pt>
                <c:pt idx="4471">
                  <c:v>1.5942999999999999E-8</c:v>
                </c:pt>
                <c:pt idx="4472">
                  <c:v>1.585E-8</c:v>
                </c:pt>
                <c:pt idx="4473">
                  <c:v>1.5880999999999998E-8</c:v>
                </c:pt>
                <c:pt idx="4474">
                  <c:v>1.5886000000000001E-8</c:v>
                </c:pt>
                <c:pt idx="4475">
                  <c:v>1.5877E-8</c:v>
                </c:pt>
                <c:pt idx="4476">
                  <c:v>1.5921000000000001E-8</c:v>
                </c:pt>
                <c:pt idx="4477">
                  <c:v>1.5921000000000001E-8</c:v>
                </c:pt>
                <c:pt idx="4478">
                  <c:v>1.5886000000000001E-8</c:v>
                </c:pt>
                <c:pt idx="4479">
                  <c:v>1.5965000000000001E-8</c:v>
                </c:pt>
                <c:pt idx="4480">
                  <c:v>1.5863999999999999E-8</c:v>
                </c:pt>
                <c:pt idx="4481">
                  <c:v>1.5880999999999998E-8</c:v>
                </c:pt>
                <c:pt idx="4482">
                  <c:v>1.5903E-8</c:v>
                </c:pt>
                <c:pt idx="4483">
                  <c:v>1.5907999999999999E-8</c:v>
                </c:pt>
                <c:pt idx="4484">
                  <c:v>1.5924999999999999E-8</c:v>
                </c:pt>
                <c:pt idx="4485">
                  <c:v>1.5917E-8</c:v>
                </c:pt>
                <c:pt idx="4486">
                  <c:v>1.5921000000000001E-8</c:v>
                </c:pt>
                <c:pt idx="4487">
                  <c:v>1.5956000000000001E-8</c:v>
                </c:pt>
                <c:pt idx="4488">
                  <c:v>1.5956000000000001E-8</c:v>
                </c:pt>
                <c:pt idx="4489">
                  <c:v>1.5942999999999999E-8</c:v>
                </c:pt>
                <c:pt idx="4490">
                  <c:v>1.5924999999999999E-8</c:v>
                </c:pt>
                <c:pt idx="4491">
                  <c:v>1.5889999999999999E-8</c:v>
                </c:pt>
                <c:pt idx="4492">
                  <c:v>1.5939000000000001E-8</c:v>
                </c:pt>
                <c:pt idx="4493">
                  <c:v>1.5965000000000001E-8</c:v>
                </c:pt>
                <c:pt idx="4494">
                  <c:v>1.597E-8</c:v>
                </c:pt>
                <c:pt idx="4495">
                  <c:v>1.5907999999999999E-8</c:v>
                </c:pt>
                <c:pt idx="4496">
                  <c:v>1.5961E-8</c:v>
                </c:pt>
                <c:pt idx="4497">
                  <c:v>1.5845999999999998E-8</c:v>
                </c:pt>
                <c:pt idx="4498">
                  <c:v>1.5912E-8</c:v>
                </c:pt>
                <c:pt idx="4499">
                  <c:v>1.5912E-8</c:v>
                </c:pt>
                <c:pt idx="4500">
                  <c:v>1.5917E-8</c:v>
                </c:pt>
                <c:pt idx="4501">
                  <c:v>1.5907999999999999E-8</c:v>
                </c:pt>
                <c:pt idx="4502">
                  <c:v>1.5907999999999999E-8</c:v>
                </c:pt>
                <c:pt idx="4503">
                  <c:v>1.5907999999999999E-8</c:v>
                </c:pt>
                <c:pt idx="4504">
                  <c:v>1.5898999999999999E-8</c:v>
                </c:pt>
                <c:pt idx="4505">
                  <c:v>1.5912E-8</c:v>
                </c:pt>
                <c:pt idx="4506">
                  <c:v>1.5977999999999999E-8</c:v>
                </c:pt>
                <c:pt idx="4507">
                  <c:v>1.5898999999999999E-8</c:v>
                </c:pt>
                <c:pt idx="4508">
                  <c:v>1.5895000000000001E-8</c:v>
                </c:pt>
                <c:pt idx="4509">
                  <c:v>1.5933999999999999E-8</c:v>
                </c:pt>
                <c:pt idx="4510">
                  <c:v>1.5942999999999999E-8</c:v>
                </c:pt>
                <c:pt idx="4511">
                  <c:v>1.5948000000000002E-8</c:v>
                </c:pt>
                <c:pt idx="4512">
                  <c:v>1.6005E-8</c:v>
                </c:pt>
                <c:pt idx="4513">
                  <c:v>1.5952E-8</c:v>
                </c:pt>
                <c:pt idx="4514">
                  <c:v>1.6044999999999999E-8</c:v>
                </c:pt>
                <c:pt idx="4515">
                  <c:v>1.5961E-8</c:v>
                </c:pt>
                <c:pt idx="4516">
                  <c:v>1.5942999999999999E-8</c:v>
                </c:pt>
                <c:pt idx="4517">
                  <c:v>1.5952E-8</c:v>
                </c:pt>
                <c:pt idx="4518">
                  <c:v>1.6009000000000001E-8</c:v>
                </c:pt>
                <c:pt idx="4519">
                  <c:v>1.5924999999999999E-8</c:v>
                </c:pt>
                <c:pt idx="4520">
                  <c:v>1.597E-8</c:v>
                </c:pt>
                <c:pt idx="4521">
                  <c:v>1.5965000000000001E-8</c:v>
                </c:pt>
                <c:pt idx="4522">
                  <c:v>1.5952E-8</c:v>
                </c:pt>
                <c:pt idx="4523">
                  <c:v>1.5983000000000002E-8</c:v>
                </c:pt>
                <c:pt idx="4524">
                  <c:v>1.6014E-8</c:v>
                </c:pt>
                <c:pt idx="4525">
                  <c:v>1.5983000000000002E-8</c:v>
                </c:pt>
                <c:pt idx="4526">
                  <c:v>1.5952E-8</c:v>
                </c:pt>
                <c:pt idx="4527">
                  <c:v>1.5961E-8</c:v>
                </c:pt>
                <c:pt idx="4528">
                  <c:v>1.5961E-8</c:v>
                </c:pt>
                <c:pt idx="4529">
                  <c:v>1.5983000000000002E-8</c:v>
                </c:pt>
                <c:pt idx="4530">
                  <c:v>1.5986999999999999E-8</c:v>
                </c:pt>
                <c:pt idx="4531">
                  <c:v>1.6018000000000002E-8</c:v>
                </c:pt>
                <c:pt idx="4532">
                  <c:v>1.6000999999999999E-8</c:v>
                </c:pt>
                <c:pt idx="4533">
                  <c:v>1.6000999999999999E-8</c:v>
                </c:pt>
                <c:pt idx="4534">
                  <c:v>1.6014E-8</c:v>
                </c:pt>
                <c:pt idx="4535">
                  <c:v>1.6018000000000002E-8</c:v>
                </c:pt>
                <c:pt idx="4536">
                  <c:v>1.5974000000000001E-8</c:v>
                </c:pt>
                <c:pt idx="4537">
                  <c:v>1.6009000000000001E-8</c:v>
                </c:pt>
                <c:pt idx="4538">
                  <c:v>1.5983000000000002E-8</c:v>
                </c:pt>
                <c:pt idx="4539">
                  <c:v>1.6018000000000002E-8</c:v>
                </c:pt>
                <c:pt idx="4540">
                  <c:v>1.6061999999999999E-8</c:v>
                </c:pt>
                <c:pt idx="4541">
                  <c:v>1.6053000000000002E-8</c:v>
                </c:pt>
                <c:pt idx="4542">
                  <c:v>1.604E-8</c:v>
                </c:pt>
                <c:pt idx="4543">
                  <c:v>1.597E-8</c:v>
                </c:pt>
                <c:pt idx="4544">
                  <c:v>1.6026999999999999E-8</c:v>
                </c:pt>
                <c:pt idx="4545">
                  <c:v>1.5991999999999999E-8</c:v>
                </c:pt>
                <c:pt idx="4546">
                  <c:v>1.6053000000000002E-8</c:v>
                </c:pt>
                <c:pt idx="4547">
                  <c:v>1.6014E-8</c:v>
                </c:pt>
                <c:pt idx="4548">
                  <c:v>1.5956000000000001E-8</c:v>
                </c:pt>
                <c:pt idx="4549">
                  <c:v>1.6014E-8</c:v>
                </c:pt>
                <c:pt idx="4550">
                  <c:v>1.6014E-8</c:v>
                </c:pt>
                <c:pt idx="4551">
                  <c:v>1.6026999999999999E-8</c:v>
                </c:pt>
                <c:pt idx="4552">
                  <c:v>1.6031E-8</c:v>
                </c:pt>
                <c:pt idx="4553">
                  <c:v>1.6058000000000001E-8</c:v>
                </c:pt>
                <c:pt idx="4554">
                  <c:v>1.5986999999999999E-8</c:v>
                </c:pt>
                <c:pt idx="4555">
                  <c:v>1.6093000000000001E-8</c:v>
                </c:pt>
                <c:pt idx="4556">
                  <c:v>1.5961E-8</c:v>
                </c:pt>
                <c:pt idx="4557">
                  <c:v>1.6070999999999999E-8</c:v>
                </c:pt>
                <c:pt idx="4558">
                  <c:v>1.604E-8</c:v>
                </c:pt>
                <c:pt idx="4559">
                  <c:v>1.6009000000000001E-8</c:v>
                </c:pt>
                <c:pt idx="4560">
                  <c:v>1.6053000000000002E-8</c:v>
                </c:pt>
                <c:pt idx="4561">
                  <c:v>1.6084E-8</c:v>
                </c:pt>
                <c:pt idx="4562">
                  <c:v>1.6070999999999999E-8</c:v>
                </c:pt>
                <c:pt idx="4563">
                  <c:v>1.6018000000000002E-8</c:v>
                </c:pt>
                <c:pt idx="4564">
                  <c:v>1.6053000000000002E-8</c:v>
                </c:pt>
                <c:pt idx="4565">
                  <c:v>1.6061999999999999E-8</c:v>
                </c:pt>
                <c:pt idx="4566">
                  <c:v>1.6084E-8</c:v>
                </c:pt>
                <c:pt idx="4567">
                  <c:v>1.6084E-8</c:v>
                </c:pt>
                <c:pt idx="4568">
                  <c:v>1.6044999999999999E-8</c:v>
                </c:pt>
                <c:pt idx="4569">
                  <c:v>1.6093000000000001E-8</c:v>
                </c:pt>
                <c:pt idx="4570">
                  <c:v>1.6076000000000001E-8</c:v>
                </c:pt>
                <c:pt idx="4571">
                  <c:v>1.6058000000000001E-8</c:v>
                </c:pt>
                <c:pt idx="4572">
                  <c:v>1.6076000000000001E-8</c:v>
                </c:pt>
                <c:pt idx="4573">
                  <c:v>1.6035999999999999E-8</c:v>
                </c:pt>
                <c:pt idx="4574">
                  <c:v>1.6026999999999999E-8</c:v>
                </c:pt>
                <c:pt idx="4575">
                  <c:v>1.6070999999999999E-8</c:v>
                </c:pt>
                <c:pt idx="4576">
                  <c:v>1.6014E-8</c:v>
                </c:pt>
                <c:pt idx="4577">
                  <c:v>1.6058000000000001E-8</c:v>
                </c:pt>
                <c:pt idx="4578">
                  <c:v>1.6044999999999999E-8</c:v>
                </c:pt>
                <c:pt idx="4579">
                  <c:v>1.6079999999999999E-8</c:v>
                </c:pt>
                <c:pt idx="4580">
                  <c:v>1.6067000000000001E-8</c:v>
                </c:pt>
                <c:pt idx="4581">
                  <c:v>1.6114999999999999E-8</c:v>
                </c:pt>
                <c:pt idx="4582">
                  <c:v>1.6026999999999999E-8</c:v>
                </c:pt>
                <c:pt idx="4583">
                  <c:v>1.6076000000000001E-8</c:v>
                </c:pt>
                <c:pt idx="4584">
                  <c:v>1.6111000000000001E-8</c:v>
                </c:pt>
                <c:pt idx="4585">
                  <c:v>1.6070999999999999E-8</c:v>
                </c:pt>
                <c:pt idx="4586">
                  <c:v>1.6088999999999999E-8</c:v>
                </c:pt>
                <c:pt idx="4587">
                  <c:v>1.6133E-8</c:v>
                </c:pt>
                <c:pt idx="4588">
                  <c:v>1.6114999999999999E-8</c:v>
                </c:pt>
                <c:pt idx="4589">
                  <c:v>1.6146000000000001E-8</c:v>
                </c:pt>
                <c:pt idx="4590">
                  <c:v>1.6053000000000002E-8</c:v>
                </c:pt>
                <c:pt idx="4591">
                  <c:v>1.6088999999999999E-8</c:v>
                </c:pt>
                <c:pt idx="4592">
                  <c:v>1.6026999999999999E-8</c:v>
                </c:pt>
                <c:pt idx="4593">
                  <c:v>1.6088999999999999E-8</c:v>
                </c:pt>
                <c:pt idx="4594">
                  <c:v>1.6098E-8</c:v>
                </c:pt>
                <c:pt idx="4595">
                  <c:v>1.6111000000000001E-8</c:v>
                </c:pt>
                <c:pt idx="4596">
                  <c:v>1.6151E-8</c:v>
                </c:pt>
                <c:pt idx="4597">
                  <c:v>1.6079999999999999E-8</c:v>
                </c:pt>
                <c:pt idx="4598">
                  <c:v>1.6123999999999999E-8</c:v>
                </c:pt>
                <c:pt idx="4599">
                  <c:v>1.6114999999999999E-8</c:v>
                </c:pt>
                <c:pt idx="4600">
                  <c:v>1.6102000000000001E-8</c:v>
                </c:pt>
                <c:pt idx="4601">
                  <c:v>1.6088999999999999E-8</c:v>
                </c:pt>
                <c:pt idx="4602">
                  <c:v>1.6128999999999998E-8</c:v>
                </c:pt>
                <c:pt idx="4603">
                  <c:v>1.6146000000000001E-8</c:v>
                </c:pt>
                <c:pt idx="4604">
                  <c:v>1.6049E-8</c:v>
                </c:pt>
                <c:pt idx="4605">
                  <c:v>1.6123999999999999E-8</c:v>
                </c:pt>
                <c:pt idx="4606">
                  <c:v>1.6111000000000001E-8</c:v>
                </c:pt>
                <c:pt idx="4607">
                  <c:v>1.6177E-8</c:v>
                </c:pt>
                <c:pt idx="4608">
                  <c:v>1.6061999999999999E-8</c:v>
                </c:pt>
                <c:pt idx="4609">
                  <c:v>1.6114999999999999E-8</c:v>
                </c:pt>
                <c:pt idx="4610">
                  <c:v>1.6155000000000001E-8</c:v>
                </c:pt>
                <c:pt idx="4611">
                  <c:v>1.6102000000000001E-8</c:v>
                </c:pt>
                <c:pt idx="4612">
                  <c:v>1.6123999999999999E-8</c:v>
                </c:pt>
                <c:pt idx="4613">
                  <c:v>1.6084E-8</c:v>
                </c:pt>
                <c:pt idx="4614">
                  <c:v>1.6163999999999998E-8</c:v>
                </c:pt>
                <c:pt idx="4615">
                  <c:v>1.6137000000000001E-8</c:v>
                </c:pt>
                <c:pt idx="4616">
                  <c:v>1.6158999999999999E-8</c:v>
                </c:pt>
                <c:pt idx="4617">
                  <c:v>1.6142E-8</c:v>
                </c:pt>
                <c:pt idx="4618">
                  <c:v>1.6105999999999999E-8</c:v>
                </c:pt>
                <c:pt idx="4619">
                  <c:v>1.6177E-8</c:v>
                </c:pt>
                <c:pt idx="4620">
                  <c:v>1.6114999999999999E-8</c:v>
                </c:pt>
                <c:pt idx="4621">
                  <c:v>1.6123999999999999E-8</c:v>
                </c:pt>
                <c:pt idx="4622">
                  <c:v>1.6142E-8</c:v>
                </c:pt>
                <c:pt idx="4623">
                  <c:v>1.6128999999999998E-8</c:v>
                </c:pt>
                <c:pt idx="4624">
                  <c:v>1.6133E-8</c:v>
                </c:pt>
                <c:pt idx="4625">
                  <c:v>1.6172999999999999E-8</c:v>
                </c:pt>
                <c:pt idx="4626">
                  <c:v>1.6128999999999998E-8</c:v>
                </c:pt>
                <c:pt idx="4627">
                  <c:v>1.6168E-8</c:v>
                </c:pt>
                <c:pt idx="4628">
                  <c:v>1.6142E-8</c:v>
                </c:pt>
                <c:pt idx="4629">
                  <c:v>1.6105999999999999E-8</c:v>
                </c:pt>
                <c:pt idx="4630">
                  <c:v>1.6181999999999999E-8</c:v>
                </c:pt>
                <c:pt idx="4631">
                  <c:v>1.6146000000000001E-8</c:v>
                </c:pt>
                <c:pt idx="4632">
                  <c:v>1.6199000000000002E-8</c:v>
                </c:pt>
                <c:pt idx="4633">
                  <c:v>1.6168E-8</c:v>
                </c:pt>
                <c:pt idx="4634">
                  <c:v>1.6098E-8</c:v>
                </c:pt>
                <c:pt idx="4635">
                  <c:v>1.6133E-8</c:v>
                </c:pt>
                <c:pt idx="4636">
                  <c:v>1.6177E-8</c:v>
                </c:pt>
                <c:pt idx="4637">
                  <c:v>1.6123999999999999E-8</c:v>
                </c:pt>
                <c:pt idx="4638">
                  <c:v>1.6168E-8</c:v>
                </c:pt>
                <c:pt idx="4639">
                  <c:v>1.6186E-8</c:v>
                </c:pt>
                <c:pt idx="4640">
                  <c:v>1.6204000000000001E-8</c:v>
                </c:pt>
                <c:pt idx="4641">
                  <c:v>1.6199000000000002E-8</c:v>
                </c:pt>
                <c:pt idx="4642">
                  <c:v>1.6225999999999999E-8</c:v>
                </c:pt>
                <c:pt idx="4643">
                  <c:v>1.6207999999999999E-8</c:v>
                </c:pt>
                <c:pt idx="4644">
                  <c:v>1.6151E-8</c:v>
                </c:pt>
                <c:pt idx="4645">
                  <c:v>1.6195E-8</c:v>
                </c:pt>
                <c:pt idx="4646">
                  <c:v>1.6212E-8</c:v>
                </c:pt>
                <c:pt idx="4647">
                  <c:v>1.6172999999999999E-8</c:v>
                </c:pt>
                <c:pt idx="4648">
                  <c:v>1.6204000000000001E-8</c:v>
                </c:pt>
                <c:pt idx="4649">
                  <c:v>1.6181999999999999E-8</c:v>
                </c:pt>
                <c:pt idx="4650">
                  <c:v>1.6168E-8</c:v>
                </c:pt>
                <c:pt idx="4651">
                  <c:v>1.6172999999999999E-8</c:v>
                </c:pt>
                <c:pt idx="4652">
                  <c:v>1.6190000000000001E-8</c:v>
                </c:pt>
                <c:pt idx="4653">
                  <c:v>1.623E-8</c:v>
                </c:pt>
                <c:pt idx="4654">
                  <c:v>1.6204000000000001E-8</c:v>
                </c:pt>
                <c:pt idx="4655">
                  <c:v>1.6251999999999999E-8</c:v>
                </c:pt>
                <c:pt idx="4656">
                  <c:v>1.6186E-8</c:v>
                </c:pt>
                <c:pt idx="4657">
                  <c:v>1.6257000000000001E-8</c:v>
                </c:pt>
                <c:pt idx="4658">
                  <c:v>1.6248000000000001E-8</c:v>
                </c:pt>
                <c:pt idx="4659">
                  <c:v>1.6186E-8</c:v>
                </c:pt>
                <c:pt idx="4660">
                  <c:v>1.6221E-8</c:v>
                </c:pt>
                <c:pt idx="4661">
                  <c:v>1.623E-8</c:v>
                </c:pt>
                <c:pt idx="4662">
                  <c:v>1.6274000000000001E-8</c:v>
                </c:pt>
                <c:pt idx="4663">
                  <c:v>1.6257000000000001E-8</c:v>
                </c:pt>
                <c:pt idx="4664">
                  <c:v>1.6221E-8</c:v>
                </c:pt>
                <c:pt idx="4665">
                  <c:v>1.6239000000000001E-8</c:v>
                </c:pt>
                <c:pt idx="4666">
                  <c:v>1.6216999999999999E-8</c:v>
                </c:pt>
                <c:pt idx="4667">
                  <c:v>1.6274000000000001E-8</c:v>
                </c:pt>
                <c:pt idx="4668">
                  <c:v>1.6269999999999999E-8</c:v>
                </c:pt>
                <c:pt idx="4669">
                  <c:v>1.6242999999999999E-8</c:v>
                </c:pt>
                <c:pt idx="4670">
                  <c:v>1.6221E-8</c:v>
                </c:pt>
                <c:pt idx="4671">
                  <c:v>1.6212E-8</c:v>
                </c:pt>
                <c:pt idx="4672">
                  <c:v>1.6216999999999999E-8</c:v>
                </c:pt>
                <c:pt idx="4673">
                  <c:v>1.6292000000000001E-8</c:v>
                </c:pt>
                <c:pt idx="4674">
                  <c:v>1.6288E-8</c:v>
                </c:pt>
                <c:pt idx="4675">
                  <c:v>1.6221E-8</c:v>
                </c:pt>
                <c:pt idx="4676">
                  <c:v>1.6216999999999999E-8</c:v>
                </c:pt>
                <c:pt idx="4677">
                  <c:v>1.6283000000000001E-8</c:v>
                </c:pt>
                <c:pt idx="4678">
                  <c:v>1.6212E-8</c:v>
                </c:pt>
                <c:pt idx="4679">
                  <c:v>1.6257000000000001E-8</c:v>
                </c:pt>
                <c:pt idx="4680">
                  <c:v>1.6248000000000001E-8</c:v>
                </c:pt>
                <c:pt idx="4681">
                  <c:v>1.6234999999999999E-8</c:v>
                </c:pt>
                <c:pt idx="4682">
                  <c:v>1.6177E-8</c:v>
                </c:pt>
                <c:pt idx="4683">
                  <c:v>1.6172999999999999E-8</c:v>
                </c:pt>
                <c:pt idx="4684">
                  <c:v>1.6309999999999998E-8</c:v>
                </c:pt>
                <c:pt idx="4685">
                  <c:v>1.6195E-8</c:v>
                </c:pt>
                <c:pt idx="4686">
                  <c:v>1.6234999999999999E-8</c:v>
                </c:pt>
                <c:pt idx="4687">
                  <c:v>1.6288E-8</c:v>
                </c:pt>
                <c:pt idx="4688">
                  <c:v>1.6279E-8</c:v>
                </c:pt>
                <c:pt idx="4689">
                  <c:v>1.6304999999999999E-8</c:v>
                </c:pt>
                <c:pt idx="4690">
                  <c:v>1.6318000000000001E-8</c:v>
                </c:pt>
                <c:pt idx="4691">
                  <c:v>1.6251999999999999E-8</c:v>
                </c:pt>
                <c:pt idx="4692">
                  <c:v>1.6239000000000001E-8</c:v>
                </c:pt>
                <c:pt idx="4693">
                  <c:v>1.6274000000000001E-8</c:v>
                </c:pt>
                <c:pt idx="4694">
                  <c:v>1.6221E-8</c:v>
                </c:pt>
                <c:pt idx="4695">
                  <c:v>1.6309999999999998E-8</c:v>
                </c:pt>
                <c:pt idx="4696">
                  <c:v>1.6323E-8</c:v>
                </c:pt>
                <c:pt idx="4697">
                  <c:v>1.6292000000000001E-8</c:v>
                </c:pt>
                <c:pt idx="4698">
                  <c:v>1.6274000000000001E-8</c:v>
                </c:pt>
                <c:pt idx="4699">
                  <c:v>1.6301000000000002E-8</c:v>
                </c:pt>
                <c:pt idx="4700">
                  <c:v>1.6301000000000002E-8</c:v>
                </c:pt>
                <c:pt idx="4701">
                  <c:v>1.6301000000000002E-8</c:v>
                </c:pt>
                <c:pt idx="4702">
                  <c:v>1.6265E-8</c:v>
                </c:pt>
                <c:pt idx="4703">
                  <c:v>1.6353999999999999E-8</c:v>
                </c:pt>
                <c:pt idx="4704">
                  <c:v>1.6309999999999998E-8</c:v>
                </c:pt>
                <c:pt idx="4705">
                  <c:v>1.6225999999999999E-8</c:v>
                </c:pt>
                <c:pt idx="4706">
                  <c:v>1.6288E-8</c:v>
                </c:pt>
                <c:pt idx="4707">
                  <c:v>1.6288E-8</c:v>
                </c:pt>
                <c:pt idx="4708">
                  <c:v>1.6304999999999999E-8</c:v>
                </c:pt>
                <c:pt idx="4709">
                  <c:v>1.6274000000000001E-8</c:v>
                </c:pt>
                <c:pt idx="4710">
                  <c:v>1.6288E-8</c:v>
                </c:pt>
                <c:pt idx="4711">
                  <c:v>1.6260999999999999E-8</c:v>
                </c:pt>
                <c:pt idx="4712">
                  <c:v>1.6341000000000001E-8</c:v>
                </c:pt>
                <c:pt idx="4713">
                  <c:v>1.6358E-8</c:v>
                </c:pt>
                <c:pt idx="4714">
                  <c:v>1.6288E-8</c:v>
                </c:pt>
                <c:pt idx="4715">
                  <c:v>1.6332E-8</c:v>
                </c:pt>
                <c:pt idx="4716">
                  <c:v>1.6295999999999999E-8</c:v>
                </c:pt>
                <c:pt idx="4717">
                  <c:v>1.6295999999999999E-8</c:v>
                </c:pt>
                <c:pt idx="4718">
                  <c:v>1.6265E-8</c:v>
                </c:pt>
                <c:pt idx="4719">
                  <c:v>1.6336000000000001E-8</c:v>
                </c:pt>
                <c:pt idx="4720">
                  <c:v>1.6336000000000001E-8</c:v>
                </c:pt>
                <c:pt idx="4721">
                  <c:v>1.6388999999999999E-8</c:v>
                </c:pt>
                <c:pt idx="4722">
                  <c:v>1.6323E-8</c:v>
                </c:pt>
                <c:pt idx="4723">
                  <c:v>1.6301000000000002E-8</c:v>
                </c:pt>
                <c:pt idx="4724">
                  <c:v>1.6314E-8</c:v>
                </c:pt>
                <c:pt idx="4725">
                  <c:v>1.6314E-8</c:v>
                </c:pt>
                <c:pt idx="4726">
                  <c:v>1.6295999999999999E-8</c:v>
                </c:pt>
                <c:pt idx="4727">
                  <c:v>1.6279E-8</c:v>
                </c:pt>
                <c:pt idx="4728">
                  <c:v>1.6318000000000001E-8</c:v>
                </c:pt>
                <c:pt idx="4729">
                  <c:v>1.6318000000000001E-8</c:v>
                </c:pt>
                <c:pt idx="4730">
                  <c:v>1.6251999999999999E-8</c:v>
                </c:pt>
                <c:pt idx="4731">
                  <c:v>1.6314E-8</c:v>
                </c:pt>
                <c:pt idx="4732">
                  <c:v>1.6318000000000001E-8</c:v>
                </c:pt>
                <c:pt idx="4733">
                  <c:v>1.6349E-8</c:v>
                </c:pt>
                <c:pt idx="4734">
                  <c:v>1.6288E-8</c:v>
                </c:pt>
                <c:pt idx="4735">
                  <c:v>1.6341000000000001E-8</c:v>
                </c:pt>
                <c:pt idx="4736">
                  <c:v>1.6304999999999999E-8</c:v>
                </c:pt>
                <c:pt idx="4737">
                  <c:v>1.6362999999999999E-8</c:v>
                </c:pt>
                <c:pt idx="4738">
                  <c:v>1.6411000000000001E-8</c:v>
                </c:pt>
                <c:pt idx="4739">
                  <c:v>1.6411000000000001E-8</c:v>
                </c:pt>
                <c:pt idx="4740">
                  <c:v>1.6367E-8</c:v>
                </c:pt>
                <c:pt idx="4741">
                  <c:v>1.6323E-8</c:v>
                </c:pt>
                <c:pt idx="4742">
                  <c:v>1.6376000000000001E-8</c:v>
                </c:pt>
                <c:pt idx="4743">
                  <c:v>1.6376000000000001E-8</c:v>
                </c:pt>
                <c:pt idx="4744">
                  <c:v>1.6318000000000001E-8</c:v>
                </c:pt>
                <c:pt idx="4745">
                  <c:v>1.6406999999999999E-8</c:v>
                </c:pt>
                <c:pt idx="4746">
                  <c:v>1.6341000000000001E-8</c:v>
                </c:pt>
                <c:pt idx="4747">
                  <c:v>1.6441999999999999E-8</c:v>
                </c:pt>
                <c:pt idx="4748">
                  <c:v>1.6371000000000001E-8</c:v>
                </c:pt>
                <c:pt idx="4749">
                  <c:v>1.6353999999999999E-8</c:v>
                </c:pt>
                <c:pt idx="4750">
                  <c:v>1.6362999999999999E-8</c:v>
                </c:pt>
                <c:pt idx="4751">
                  <c:v>1.6376000000000001E-8</c:v>
                </c:pt>
                <c:pt idx="4752">
                  <c:v>1.6362999999999999E-8</c:v>
                </c:pt>
                <c:pt idx="4753">
                  <c:v>1.6423999999999999E-8</c:v>
                </c:pt>
                <c:pt idx="4754">
                  <c:v>1.6371000000000001E-8</c:v>
                </c:pt>
                <c:pt idx="4755">
                  <c:v>1.6332E-8</c:v>
                </c:pt>
                <c:pt idx="4756">
                  <c:v>1.6349E-8</c:v>
                </c:pt>
                <c:pt idx="4757">
                  <c:v>1.6402E-8</c:v>
                </c:pt>
                <c:pt idx="4758">
                  <c:v>1.6432999999999999E-8</c:v>
                </c:pt>
                <c:pt idx="4759">
                  <c:v>1.6367E-8</c:v>
                </c:pt>
                <c:pt idx="4760">
                  <c:v>1.6385000000000001E-8</c:v>
                </c:pt>
                <c:pt idx="4761">
                  <c:v>1.6416E-8</c:v>
                </c:pt>
                <c:pt idx="4762">
                  <c:v>1.6388999999999999E-8</c:v>
                </c:pt>
                <c:pt idx="4763">
                  <c:v>1.6376000000000001E-8</c:v>
                </c:pt>
                <c:pt idx="4764">
                  <c:v>1.6397999999999999E-8</c:v>
                </c:pt>
                <c:pt idx="4765">
                  <c:v>1.6397999999999999E-8</c:v>
                </c:pt>
                <c:pt idx="4766">
                  <c:v>1.6367E-8</c:v>
                </c:pt>
                <c:pt idx="4767">
                  <c:v>1.6420000000000001E-8</c:v>
                </c:pt>
                <c:pt idx="4768">
                  <c:v>1.6371000000000001E-8</c:v>
                </c:pt>
                <c:pt idx="4769">
                  <c:v>1.6388999999999999E-8</c:v>
                </c:pt>
                <c:pt idx="4770">
                  <c:v>1.6362999999999999E-8</c:v>
                </c:pt>
                <c:pt idx="4771">
                  <c:v>1.6447000000000002E-8</c:v>
                </c:pt>
                <c:pt idx="4772">
                  <c:v>1.6388999999999999E-8</c:v>
                </c:pt>
                <c:pt idx="4773">
                  <c:v>1.6420000000000001E-8</c:v>
                </c:pt>
                <c:pt idx="4774">
                  <c:v>1.6429000000000001E-8</c:v>
                </c:pt>
                <c:pt idx="4775">
                  <c:v>1.6420000000000001E-8</c:v>
                </c:pt>
                <c:pt idx="4776">
                  <c:v>1.6441999999999999E-8</c:v>
                </c:pt>
                <c:pt idx="4777">
                  <c:v>1.6406999999999999E-8</c:v>
                </c:pt>
                <c:pt idx="4778">
                  <c:v>1.6388999999999999E-8</c:v>
                </c:pt>
                <c:pt idx="4779">
                  <c:v>1.6406999999999999E-8</c:v>
                </c:pt>
                <c:pt idx="4780">
                  <c:v>1.6416E-8</c:v>
                </c:pt>
                <c:pt idx="4781">
                  <c:v>1.6402E-8</c:v>
                </c:pt>
                <c:pt idx="4782">
                  <c:v>1.6416E-8</c:v>
                </c:pt>
                <c:pt idx="4783">
                  <c:v>1.6420000000000001E-8</c:v>
                </c:pt>
                <c:pt idx="4784">
                  <c:v>1.6441999999999999E-8</c:v>
                </c:pt>
                <c:pt idx="4785">
                  <c:v>1.6371000000000001E-8</c:v>
                </c:pt>
                <c:pt idx="4786">
                  <c:v>1.6464000000000001E-8</c:v>
                </c:pt>
                <c:pt idx="4787">
                  <c:v>1.6473000000000001E-8</c:v>
                </c:pt>
                <c:pt idx="4788">
                  <c:v>1.6429000000000001E-8</c:v>
                </c:pt>
                <c:pt idx="4789">
                  <c:v>1.6420000000000001E-8</c:v>
                </c:pt>
                <c:pt idx="4790">
                  <c:v>1.6476999999999999E-8</c:v>
                </c:pt>
                <c:pt idx="4791">
                  <c:v>1.6411000000000001E-8</c:v>
                </c:pt>
                <c:pt idx="4792">
                  <c:v>1.6473000000000001E-8</c:v>
                </c:pt>
                <c:pt idx="4793">
                  <c:v>1.6473000000000001E-8</c:v>
                </c:pt>
                <c:pt idx="4794">
                  <c:v>1.646E-8</c:v>
                </c:pt>
                <c:pt idx="4795">
                  <c:v>1.6432999999999999E-8</c:v>
                </c:pt>
                <c:pt idx="4796">
                  <c:v>1.6441999999999999E-8</c:v>
                </c:pt>
                <c:pt idx="4797">
                  <c:v>1.6416E-8</c:v>
                </c:pt>
                <c:pt idx="4798">
                  <c:v>1.6423999999999999E-8</c:v>
                </c:pt>
                <c:pt idx="4799">
                  <c:v>1.6455000000000001E-8</c:v>
                </c:pt>
                <c:pt idx="4800">
                  <c:v>1.6429000000000001E-8</c:v>
                </c:pt>
                <c:pt idx="4801">
                  <c:v>1.653E-8</c:v>
                </c:pt>
                <c:pt idx="4802">
                  <c:v>1.6432999999999999E-8</c:v>
                </c:pt>
                <c:pt idx="4803">
                  <c:v>1.6473000000000001E-8</c:v>
                </c:pt>
                <c:pt idx="4804">
                  <c:v>1.6432999999999999E-8</c:v>
                </c:pt>
                <c:pt idx="4805">
                  <c:v>1.6490999999999999E-8</c:v>
                </c:pt>
                <c:pt idx="4806">
                  <c:v>1.6469E-8</c:v>
                </c:pt>
                <c:pt idx="4807">
                  <c:v>1.6486E-8</c:v>
                </c:pt>
                <c:pt idx="4808">
                  <c:v>1.6473000000000001E-8</c:v>
                </c:pt>
                <c:pt idx="4809">
                  <c:v>1.6464000000000001E-8</c:v>
                </c:pt>
                <c:pt idx="4810">
                  <c:v>1.6504E-8</c:v>
                </c:pt>
                <c:pt idx="4811">
                  <c:v>1.6402E-8</c:v>
                </c:pt>
                <c:pt idx="4812">
                  <c:v>1.6455000000000001E-8</c:v>
                </c:pt>
                <c:pt idx="4813">
                  <c:v>1.6504E-8</c:v>
                </c:pt>
                <c:pt idx="4814">
                  <c:v>1.6447000000000002E-8</c:v>
                </c:pt>
                <c:pt idx="4815">
                  <c:v>1.6499999999999999E-8</c:v>
                </c:pt>
                <c:pt idx="4816">
                  <c:v>1.6490999999999999E-8</c:v>
                </c:pt>
                <c:pt idx="4817">
                  <c:v>1.6495E-8</c:v>
                </c:pt>
                <c:pt idx="4818">
                  <c:v>1.6508000000000001E-8</c:v>
                </c:pt>
                <c:pt idx="4819">
                  <c:v>1.6476999999999999E-8</c:v>
                </c:pt>
                <c:pt idx="4820">
                  <c:v>1.6486E-8</c:v>
                </c:pt>
                <c:pt idx="4821">
                  <c:v>1.6504E-8</c:v>
                </c:pt>
                <c:pt idx="4822">
                  <c:v>1.6508000000000001E-8</c:v>
                </c:pt>
                <c:pt idx="4823">
                  <c:v>1.6513E-8</c:v>
                </c:pt>
                <c:pt idx="4824">
                  <c:v>1.6560999999999999E-8</c:v>
                </c:pt>
                <c:pt idx="4825">
                  <c:v>1.6557000000000001E-8</c:v>
                </c:pt>
                <c:pt idx="4826">
                  <c:v>1.6490999999999999E-8</c:v>
                </c:pt>
                <c:pt idx="4827">
                  <c:v>1.6508000000000001E-8</c:v>
                </c:pt>
                <c:pt idx="4828">
                  <c:v>1.6499999999999999E-8</c:v>
                </c:pt>
                <c:pt idx="4829">
                  <c:v>1.6469E-8</c:v>
                </c:pt>
                <c:pt idx="4830">
                  <c:v>1.6464000000000001E-8</c:v>
                </c:pt>
                <c:pt idx="4831">
                  <c:v>1.6534999999999999E-8</c:v>
                </c:pt>
                <c:pt idx="4832">
                  <c:v>1.6499999999999999E-8</c:v>
                </c:pt>
                <c:pt idx="4833">
                  <c:v>1.6482000000000002E-8</c:v>
                </c:pt>
                <c:pt idx="4834">
                  <c:v>1.6499999999999999E-8</c:v>
                </c:pt>
                <c:pt idx="4835">
                  <c:v>1.6548E-8</c:v>
                </c:pt>
                <c:pt idx="4836">
                  <c:v>1.653E-8</c:v>
                </c:pt>
                <c:pt idx="4837">
                  <c:v>1.6451E-8</c:v>
                </c:pt>
                <c:pt idx="4838">
                  <c:v>1.6534999999999999E-8</c:v>
                </c:pt>
                <c:pt idx="4839">
                  <c:v>1.6525999999999999E-8</c:v>
                </c:pt>
                <c:pt idx="4840">
                  <c:v>1.6548E-8</c:v>
                </c:pt>
                <c:pt idx="4841">
                  <c:v>1.6575000000000001E-8</c:v>
                </c:pt>
                <c:pt idx="4842">
                  <c:v>1.653E-8</c:v>
                </c:pt>
                <c:pt idx="4843">
                  <c:v>1.6508000000000001E-8</c:v>
                </c:pt>
                <c:pt idx="4844">
                  <c:v>1.6495E-8</c:v>
                </c:pt>
                <c:pt idx="4845">
                  <c:v>1.6575000000000001E-8</c:v>
                </c:pt>
                <c:pt idx="4846">
                  <c:v>1.6486E-8</c:v>
                </c:pt>
                <c:pt idx="4847">
                  <c:v>1.6543999999999999E-8</c:v>
                </c:pt>
                <c:pt idx="4848">
                  <c:v>1.6543999999999999E-8</c:v>
                </c:pt>
                <c:pt idx="4849">
                  <c:v>1.6606E-8</c:v>
                </c:pt>
                <c:pt idx="4850">
                  <c:v>1.6517000000000002E-8</c:v>
                </c:pt>
                <c:pt idx="4851">
                  <c:v>1.6495E-8</c:v>
                </c:pt>
                <c:pt idx="4852">
                  <c:v>1.6534999999999999E-8</c:v>
                </c:pt>
                <c:pt idx="4853">
                  <c:v>1.6534999999999999E-8</c:v>
                </c:pt>
                <c:pt idx="4854">
                  <c:v>1.6495E-8</c:v>
                </c:pt>
                <c:pt idx="4855">
                  <c:v>1.6557000000000001E-8</c:v>
                </c:pt>
                <c:pt idx="4856">
                  <c:v>1.6534999999999999E-8</c:v>
                </c:pt>
                <c:pt idx="4857">
                  <c:v>1.6543999999999999E-8</c:v>
                </c:pt>
                <c:pt idx="4858">
                  <c:v>1.6525999999999999E-8</c:v>
                </c:pt>
                <c:pt idx="4859">
                  <c:v>1.6504E-8</c:v>
                </c:pt>
                <c:pt idx="4860">
                  <c:v>1.6548E-8</c:v>
                </c:pt>
                <c:pt idx="4861">
                  <c:v>1.6569999999999999E-8</c:v>
                </c:pt>
                <c:pt idx="4862">
                  <c:v>1.6610000000000001E-8</c:v>
                </c:pt>
                <c:pt idx="4863">
                  <c:v>1.6622999999999999E-8</c:v>
                </c:pt>
                <c:pt idx="4864">
                  <c:v>1.653E-8</c:v>
                </c:pt>
                <c:pt idx="4865">
                  <c:v>1.6557000000000001E-8</c:v>
                </c:pt>
                <c:pt idx="4866">
                  <c:v>1.6557000000000001E-8</c:v>
                </c:pt>
                <c:pt idx="4867">
                  <c:v>1.6578999999999999E-8</c:v>
                </c:pt>
                <c:pt idx="4868">
                  <c:v>1.6583E-8</c:v>
                </c:pt>
                <c:pt idx="4869">
                  <c:v>1.6592000000000001E-8</c:v>
                </c:pt>
                <c:pt idx="4870">
                  <c:v>1.6619000000000001E-8</c:v>
                </c:pt>
                <c:pt idx="4871">
                  <c:v>1.6578999999999999E-8</c:v>
                </c:pt>
                <c:pt idx="4872">
                  <c:v>1.6486E-8</c:v>
                </c:pt>
                <c:pt idx="4873">
                  <c:v>1.6583E-8</c:v>
                </c:pt>
                <c:pt idx="4874">
                  <c:v>1.6583E-8</c:v>
                </c:pt>
                <c:pt idx="4875">
                  <c:v>1.6552999999999999E-8</c:v>
                </c:pt>
                <c:pt idx="4876">
                  <c:v>1.6517000000000002E-8</c:v>
                </c:pt>
                <c:pt idx="4877">
                  <c:v>1.6597E-8</c:v>
                </c:pt>
                <c:pt idx="4878">
                  <c:v>1.6587999999999999E-8</c:v>
                </c:pt>
                <c:pt idx="4879">
                  <c:v>1.6587999999999999E-8</c:v>
                </c:pt>
                <c:pt idx="4880">
                  <c:v>1.6592000000000001E-8</c:v>
                </c:pt>
                <c:pt idx="4881">
                  <c:v>1.6610000000000001E-8</c:v>
                </c:pt>
                <c:pt idx="4882">
                  <c:v>1.6560999999999999E-8</c:v>
                </c:pt>
                <c:pt idx="4883">
                  <c:v>1.6583E-8</c:v>
                </c:pt>
                <c:pt idx="4884">
                  <c:v>1.6592000000000001E-8</c:v>
                </c:pt>
                <c:pt idx="4885">
                  <c:v>1.6606E-8</c:v>
                </c:pt>
                <c:pt idx="4886">
                  <c:v>1.6583E-8</c:v>
                </c:pt>
                <c:pt idx="4887">
                  <c:v>1.6645000000000001E-8</c:v>
                </c:pt>
                <c:pt idx="4888">
                  <c:v>1.6632E-8</c:v>
                </c:pt>
                <c:pt idx="4889">
                  <c:v>1.6597E-8</c:v>
                </c:pt>
                <c:pt idx="4890">
                  <c:v>1.6575000000000001E-8</c:v>
                </c:pt>
                <c:pt idx="4891">
                  <c:v>1.6560999999999999E-8</c:v>
                </c:pt>
                <c:pt idx="4892">
                  <c:v>1.6543999999999999E-8</c:v>
                </c:pt>
                <c:pt idx="4893">
                  <c:v>1.6592000000000001E-8</c:v>
                </c:pt>
                <c:pt idx="4894">
                  <c:v>1.6569999999999999E-8</c:v>
                </c:pt>
                <c:pt idx="4895">
                  <c:v>1.6552999999999999E-8</c:v>
                </c:pt>
                <c:pt idx="4896">
                  <c:v>1.6619000000000001E-8</c:v>
                </c:pt>
                <c:pt idx="4897">
                  <c:v>1.6578999999999999E-8</c:v>
                </c:pt>
                <c:pt idx="4898">
                  <c:v>1.6560999999999999E-8</c:v>
                </c:pt>
                <c:pt idx="4899">
                  <c:v>1.6597E-8</c:v>
                </c:pt>
                <c:pt idx="4900">
                  <c:v>1.6689000000000001E-8</c:v>
                </c:pt>
                <c:pt idx="4901">
                  <c:v>1.6613999999999999E-8</c:v>
                </c:pt>
                <c:pt idx="4902">
                  <c:v>1.6632E-8</c:v>
                </c:pt>
                <c:pt idx="4903">
                  <c:v>1.6597E-8</c:v>
                </c:pt>
                <c:pt idx="4904">
                  <c:v>1.6583E-8</c:v>
                </c:pt>
                <c:pt idx="4905">
                  <c:v>1.6575000000000001E-8</c:v>
                </c:pt>
                <c:pt idx="4906">
                  <c:v>1.6641E-8</c:v>
                </c:pt>
                <c:pt idx="4907">
                  <c:v>1.6622999999999999E-8</c:v>
                </c:pt>
                <c:pt idx="4908">
                  <c:v>1.6632E-8</c:v>
                </c:pt>
                <c:pt idx="4909">
                  <c:v>1.6632E-8</c:v>
                </c:pt>
                <c:pt idx="4910">
                  <c:v>1.6622999999999999E-8</c:v>
                </c:pt>
                <c:pt idx="4911">
                  <c:v>1.6597E-8</c:v>
                </c:pt>
                <c:pt idx="4912">
                  <c:v>1.6606E-8</c:v>
                </c:pt>
                <c:pt idx="4913">
                  <c:v>1.6587999999999999E-8</c:v>
                </c:pt>
                <c:pt idx="4914">
                  <c:v>1.6619000000000001E-8</c:v>
                </c:pt>
                <c:pt idx="4915">
                  <c:v>1.6645000000000001E-8</c:v>
                </c:pt>
                <c:pt idx="4916">
                  <c:v>1.6622999999999999E-8</c:v>
                </c:pt>
                <c:pt idx="4917">
                  <c:v>1.6587999999999999E-8</c:v>
                </c:pt>
                <c:pt idx="4918">
                  <c:v>1.6659E-8</c:v>
                </c:pt>
                <c:pt idx="4919">
                  <c:v>1.6632E-8</c:v>
                </c:pt>
                <c:pt idx="4920">
                  <c:v>1.6601000000000001E-8</c:v>
                </c:pt>
                <c:pt idx="4921">
                  <c:v>1.6592000000000001E-8</c:v>
                </c:pt>
                <c:pt idx="4922">
                  <c:v>1.6587999999999999E-8</c:v>
                </c:pt>
                <c:pt idx="4923">
                  <c:v>1.6632E-8</c:v>
                </c:pt>
                <c:pt idx="4924">
                  <c:v>1.6659E-8</c:v>
                </c:pt>
                <c:pt idx="4925">
                  <c:v>1.6676E-8</c:v>
                </c:pt>
                <c:pt idx="4926">
                  <c:v>1.6706999999999999E-8</c:v>
                </c:pt>
                <c:pt idx="4927">
                  <c:v>1.6622999999999999E-8</c:v>
                </c:pt>
                <c:pt idx="4928">
                  <c:v>1.6685E-8</c:v>
                </c:pt>
                <c:pt idx="4929">
                  <c:v>1.6645000000000001E-8</c:v>
                </c:pt>
                <c:pt idx="4930">
                  <c:v>1.6659E-8</c:v>
                </c:pt>
                <c:pt idx="4931">
                  <c:v>1.6622999999999999E-8</c:v>
                </c:pt>
                <c:pt idx="4932">
                  <c:v>1.6706999999999999E-8</c:v>
                </c:pt>
                <c:pt idx="4933">
                  <c:v>1.6712000000000001E-8</c:v>
                </c:pt>
                <c:pt idx="4934">
                  <c:v>1.6724999999999999E-8</c:v>
                </c:pt>
                <c:pt idx="4935">
                  <c:v>1.6622999999999999E-8</c:v>
                </c:pt>
                <c:pt idx="4936">
                  <c:v>1.6694E-8</c:v>
                </c:pt>
                <c:pt idx="4937">
                  <c:v>1.6662999999999998E-8</c:v>
                </c:pt>
                <c:pt idx="4938">
                  <c:v>1.6641E-8</c:v>
                </c:pt>
                <c:pt idx="4939">
                  <c:v>1.6671999999999999E-8</c:v>
                </c:pt>
                <c:pt idx="4940">
                  <c:v>1.6703000000000001E-8</c:v>
                </c:pt>
                <c:pt idx="4941">
                  <c:v>1.6645000000000001E-8</c:v>
                </c:pt>
                <c:pt idx="4942">
                  <c:v>1.6667E-8</c:v>
                </c:pt>
                <c:pt idx="4943">
                  <c:v>1.6671999999999999E-8</c:v>
                </c:pt>
                <c:pt idx="4944">
                  <c:v>1.6724999999999999E-8</c:v>
                </c:pt>
                <c:pt idx="4945">
                  <c:v>1.6654000000000001E-8</c:v>
                </c:pt>
                <c:pt idx="4946">
                  <c:v>1.6645000000000001E-8</c:v>
                </c:pt>
                <c:pt idx="4947">
                  <c:v>1.6667E-8</c:v>
                </c:pt>
                <c:pt idx="4948">
                  <c:v>1.6750999999999999E-8</c:v>
                </c:pt>
                <c:pt idx="4949">
                  <c:v>1.6689000000000001E-8</c:v>
                </c:pt>
                <c:pt idx="4950">
                  <c:v>1.6685E-8</c:v>
                </c:pt>
                <c:pt idx="4951">
                  <c:v>1.6724999999999999E-8</c:v>
                </c:pt>
                <c:pt idx="4952">
                  <c:v>1.672E-8</c:v>
                </c:pt>
                <c:pt idx="4953">
                  <c:v>1.6715999999999999E-8</c:v>
                </c:pt>
                <c:pt idx="4954">
                  <c:v>1.6703000000000001E-8</c:v>
                </c:pt>
                <c:pt idx="4955">
                  <c:v>1.672E-8</c:v>
                </c:pt>
                <c:pt idx="4956">
                  <c:v>1.6724999999999999E-8</c:v>
                </c:pt>
                <c:pt idx="4957">
                  <c:v>1.6822E-8</c:v>
                </c:pt>
                <c:pt idx="4958">
                  <c:v>1.6676E-8</c:v>
                </c:pt>
                <c:pt idx="4959">
                  <c:v>1.6782000000000001E-8</c:v>
                </c:pt>
                <c:pt idx="4960">
                  <c:v>1.6694E-8</c:v>
                </c:pt>
                <c:pt idx="4961">
                  <c:v>1.6756000000000001E-8</c:v>
                </c:pt>
                <c:pt idx="4962">
                  <c:v>1.6641E-8</c:v>
                </c:pt>
                <c:pt idx="4963">
                  <c:v>1.6703000000000001E-8</c:v>
                </c:pt>
                <c:pt idx="4964">
                  <c:v>1.6729E-8</c:v>
                </c:pt>
                <c:pt idx="4965">
                  <c:v>1.6689000000000001E-8</c:v>
                </c:pt>
                <c:pt idx="4966">
                  <c:v>1.6729E-8</c:v>
                </c:pt>
                <c:pt idx="4967">
                  <c:v>1.6729E-8</c:v>
                </c:pt>
                <c:pt idx="4968">
                  <c:v>1.6706999999999999E-8</c:v>
                </c:pt>
                <c:pt idx="4969">
                  <c:v>1.6747000000000001E-8</c:v>
                </c:pt>
                <c:pt idx="4970">
                  <c:v>1.6782000000000001E-8</c:v>
                </c:pt>
                <c:pt idx="4971">
                  <c:v>1.6724999999999999E-8</c:v>
                </c:pt>
                <c:pt idx="4972">
                  <c:v>1.6712000000000001E-8</c:v>
                </c:pt>
                <c:pt idx="4973">
                  <c:v>1.6747000000000001E-8</c:v>
                </c:pt>
                <c:pt idx="4974">
                  <c:v>1.6712000000000001E-8</c:v>
                </c:pt>
                <c:pt idx="4975">
                  <c:v>1.6724999999999999E-8</c:v>
                </c:pt>
                <c:pt idx="4976">
                  <c:v>1.6765000000000002E-8</c:v>
                </c:pt>
                <c:pt idx="4977">
                  <c:v>1.6768999999999999E-8</c:v>
                </c:pt>
                <c:pt idx="4978">
                  <c:v>1.6756000000000001E-8</c:v>
                </c:pt>
                <c:pt idx="4979">
                  <c:v>1.6787E-8</c:v>
                </c:pt>
                <c:pt idx="4980">
                  <c:v>1.6750999999999999E-8</c:v>
                </c:pt>
                <c:pt idx="4981">
                  <c:v>1.6822E-8</c:v>
                </c:pt>
                <c:pt idx="4982">
                  <c:v>1.6712000000000001E-8</c:v>
                </c:pt>
                <c:pt idx="4983">
                  <c:v>1.6750999999999999E-8</c:v>
                </c:pt>
                <c:pt idx="4984">
                  <c:v>1.6826000000000001E-8</c:v>
                </c:pt>
                <c:pt idx="4985">
                  <c:v>1.6800000000000002E-8</c:v>
                </c:pt>
                <c:pt idx="4986">
                  <c:v>1.6741999999999999E-8</c:v>
                </c:pt>
                <c:pt idx="4987">
                  <c:v>1.6759999999999999E-8</c:v>
                </c:pt>
                <c:pt idx="4988">
                  <c:v>1.6750999999999999E-8</c:v>
                </c:pt>
                <c:pt idx="4989">
                  <c:v>1.6756000000000001E-8</c:v>
                </c:pt>
                <c:pt idx="4990">
                  <c:v>1.6733999999999999E-8</c:v>
                </c:pt>
                <c:pt idx="4991">
                  <c:v>1.6750999999999999E-8</c:v>
                </c:pt>
                <c:pt idx="4992">
                  <c:v>1.672E-8</c:v>
                </c:pt>
                <c:pt idx="4993">
                  <c:v>1.6715999999999999E-8</c:v>
                </c:pt>
                <c:pt idx="4994">
                  <c:v>1.6765000000000002E-8</c:v>
                </c:pt>
                <c:pt idx="4995">
                  <c:v>1.6750999999999999E-8</c:v>
                </c:pt>
                <c:pt idx="4996">
                  <c:v>1.6759999999999999E-8</c:v>
                </c:pt>
                <c:pt idx="4997">
                  <c:v>1.6729E-8</c:v>
                </c:pt>
                <c:pt idx="4998">
                  <c:v>1.6773000000000001E-8</c:v>
                </c:pt>
                <c:pt idx="4999">
                  <c:v>1.6803999999999999E-8</c:v>
                </c:pt>
                <c:pt idx="5000">
                  <c:v>1.6773000000000001E-8</c:v>
                </c:pt>
                <c:pt idx="5001">
                  <c:v>1.6747000000000001E-8</c:v>
                </c:pt>
                <c:pt idx="5002">
                  <c:v>1.6773000000000001E-8</c:v>
                </c:pt>
                <c:pt idx="5003">
                  <c:v>1.6791000000000001E-8</c:v>
                </c:pt>
                <c:pt idx="5004">
                  <c:v>1.6791000000000001E-8</c:v>
                </c:pt>
                <c:pt idx="5005">
                  <c:v>1.6765000000000002E-8</c:v>
                </c:pt>
                <c:pt idx="5006">
                  <c:v>1.6765000000000002E-8</c:v>
                </c:pt>
                <c:pt idx="5007">
                  <c:v>1.6778E-8</c:v>
                </c:pt>
                <c:pt idx="5008">
                  <c:v>1.6840000000000001E-8</c:v>
                </c:pt>
                <c:pt idx="5009">
                  <c:v>1.6826000000000001E-8</c:v>
                </c:pt>
                <c:pt idx="5010">
                  <c:v>1.6803999999999999E-8</c:v>
                </c:pt>
                <c:pt idx="5011">
                  <c:v>1.6778E-8</c:v>
                </c:pt>
                <c:pt idx="5012">
                  <c:v>1.6782000000000001E-8</c:v>
                </c:pt>
                <c:pt idx="5013">
                  <c:v>1.6817999999999999E-8</c:v>
                </c:pt>
                <c:pt idx="5014">
                  <c:v>1.6756000000000001E-8</c:v>
                </c:pt>
                <c:pt idx="5015">
                  <c:v>1.6843999999999998E-8</c:v>
                </c:pt>
                <c:pt idx="5016">
                  <c:v>1.6778E-8</c:v>
                </c:pt>
                <c:pt idx="5017">
                  <c:v>1.6794999999999999E-8</c:v>
                </c:pt>
                <c:pt idx="5018">
                  <c:v>1.6803999999999999E-8</c:v>
                </c:pt>
                <c:pt idx="5019">
                  <c:v>1.6787E-8</c:v>
                </c:pt>
                <c:pt idx="5020">
                  <c:v>1.6791000000000001E-8</c:v>
                </c:pt>
                <c:pt idx="5021">
                  <c:v>1.6787E-8</c:v>
                </c:pt>
                <c:pt idx="5022">
                  <c:v>1.6848E-8</c:v>
                </c:pt>
                <c:pt idx="5023">
                  <c:v>1.6787E-8</c:v>
                </c:pt>
                <c:pt idx="5024">
                  <c:v>1.6765000000000002E-8</c:v>
                </c:pt>
                <c:pt idx="5025">
                  <c:v>1.6826000000000001E-8</c:v>
                </c:pt>
                <c:pt idx="5026">
                  <c:v>1.6794999999999999E-8</c:v>
                </c:pt>
                <c:pt idx="5027">
                  <c:v>1.6852999999999999E-8</c:v>
                </c:pt>
                <c:pt idx="5028">
                  <c:v>1.6773000000000001E-8</c:v>
                </c:pt>
                <c:pt idx="5029">
                  <c:v>1.6808999999999999E-8</c:v>
                </c:pt>
                <c:pt idx="5030">
                  <c:v>1.6831E-8</c:v>
                </c:pt>
                <c:pt idx="5031">
                  <c:v>1.6813E-8</c:v>
                </c:pt>
                <c:pt idx="5032">
                  <c:v>1.6840000000000001E-8</c:v>
                </c:pt>
                <c:pt idx="5033">
                  <c:v>1.6840000000000001E-8</c:v>
                </c:pt>
                <c:pt idx="5034">
                  <c:v>1.6831E-8</c:v>
                </c:pt>
                <c:pt idx="5035">
                  <c:v>1.6803999999999999E-8</c:v>
                </c:pt>
                <c:pt idx="5036">
                  <c:v>1.6843999999999998E-8</c:v>
                </c:pt>
                <c:pt idx="5037">
                  <c:v>1.6803999999999999E-8</c:v>
                </c:pt>
                <c:pt idx="5038">
                  <c:v>1.6791000000000001E-8</c:v>
                </c:pt>
                <c:pt idx="5039">
                  <c:v>1.6870999999999999E-8</c:v>
                </c:pt>
                <c:pt idx="5040">
                  <c:v>1.6831E-8</c:v>
                </c:pt>
                <c:pt idx="5041">
                  <c:v>1.6803999999999999E-8</c:v>
                </c:pt>
                <c:pt idx="5042">
                  <c:v>1.6808999999999999E-8</c:v>
                </c:pt>
                <c:pt idx="5043">
                  <c:v>1.6831E-8</c:v>
                </c:pt>
                <c:pt idx="5044">
                  <c:v>1.6840000000000001E-8</c:v>
                </c:pt>
                <c:pt idx="5045">
                  <c:v>1.6840000000000001E-8</c:v>
                </c:pt>
                <c:pt idx="5046">
                  <c:v>1.6803999999999999E-8</c:v>
                </c:pt>
                <c:pt idx="5047">
                  <c:v>1.6840000000000001E-8</c:v>
                </c:pt>
                <c:pt idx="5048">
                  <c:v>1.6878999999999998E-8</c:v>
                </c:pt>
                <c:pt idx="5049">
                  <c:v>1.6835000000000002E-8</c:v>
                </c:pt>
                <c:pt idx="5050">
                  <c:v>1.6794999999999999E-8</c:v>
                </c:pt>
                <c:pt idx="5051">
                  <c:v>1.6866E-8</c:v>
                </c:pt>
                <c:pt idx="5052">
                  <c:v>1.6835000000000002E-8</c:v>
                </c:pt>
                <c:pt idx="5053">
                  <c:v>1.6800000000000002E-8</c:v>
                </c:pt>
                <c:pt idx="5054">
                  <c:v>1.6893000000000001E-8</c:v>
                </c:pt>
                <c:pt idx="5055">
                  <c:v>1.6813E-8</c:v>
                </c:pt>
                <c:pt idx="5056">
                  <c:v>1.6843999999999998E-8</c:v>
                </c:pt>
                <c:pt idx="5057">
                  <c:v>1.6848E-8</c:v>
                </c:pt>
                <c:pt idx="5058">
                  <c:v>1.6919000000000001E-8</c:v>
                </c:pt>
                <c:pt idx="5059">
                  <c:v>1.6870999999999999E-8</c:v>
                </c:pt>
                <c:pt idx="5060">
                  <c:v>1.6905999999999999E-8</c:v>
                </c:pt>
                <c:pt idx="5061">
                  <c:v>1.6884000000000001E-8</c:v>
                </c:pt>
                <c:pt idx="5062">
                  <c:v>1.6901E-8</c:v>
                </c:pt>
                <c:pt idx="5063">
                  <c:v>1.6887999999999999E-8</c:v>
                </c:pt>
                <c:pt idx="5064">
                  <c:v>1.6884000000000001E-8</c:v>
                </c:pt>
                <c:pt idx="5065">
                  <c:v>1.6831E-8</c:v>
                </c:pt>
                <c:pt idx="5066">
                  <c:v>1.6866E-8</c:v>
                </c:pt>
                <c:pt idx="5067">
                  <c:v>1.6901E-8</c:v>
                </c:pt>
                <c:pt idx="5068">
                  <c:v>1.6905999999999999E-8</c:v>
                </c:pt>
                <c:pt idx="5069">
                  <c:v>1.6875000000000001E-8</c:v>
                </c:pt>
                <c:pt idx="5070">
                  <c:v>1.6835000000000002E-8</c:v>
                </c:pt>
                <c:pt idx="5071">
                  <c:v>1.6852999999999999E-8</c:v>
                </c:pt>
                <c:pt idx="5072">
                  <c:v>1.6813E-8</c:v>
                </c:pt>
                <c:pt idx="5073">
                  <c:v>1.6924E-8</c:v>
                </c:pt>
                <c:pt idx="5074">
                  <c:v>1.6887999999999999E-8</c:v>
                </c:pt>
                <c:pt idx="5075">
                  <c:v>1.6831E-8</c:v>
                </c:pt>
                <c:pt idx="5076">
                  <c:v>1.6840000000000001E-8</c:v>
                </c:pt>
                <c:pt idx="5077">
                  <c:v>1.6861999999999999E-8</c:v>
                </c:pt>
                <c:pt idx="5078">
                  <c:v>1.6822E-8</c:v>
                </c:pt>
                <c:pt idx="5079">
                  <c:v>1.6857E-8</c:v>
                </c:pt>
                <c:pt idx="5080">
                  <c:v>1.6896999999999999E-8</c:v>
                </c:pt>
                <c:pt idx="5081">
                  <c:v>1.6910000000000001E-8</c:v>
                </c:pt>
                <c:pt idx="5082">
                  <c:v>1.6896999999999999E-8</c:v>
                </c:pt>
                <c:pt idx="5083">
                  <c:v>1.6857E-8</c:v>
                </c:pt>
                <c:pt idx="5084">
                  <c:v>1.6915E-8</c:v>
                </c:pt>
                <c:pt idx="5085">
                  <c:v>1.6931999999999999E-8</c:v>
                </c:pt>
                <c:pt idx="5086">
                  <c:v>1.6875000000000001E-8</c:v>
                </c:pt>
                <c:pt idx="5087">
                  <c:v>1.6915E-8</c:v>
                </c:pt>
                <c:pt idx="5088">
                  <c:v>1.6910000000000001E-8</c:v>
                </c:pt>
                <c:pt idx="5089">
                  <c:v>1.6884000000000001E-8</c:v>
                </c:pt>
                <c:pt idx="5090">
                  <c:v>1.6848E-8</c:v>
                </c:pt>
                <c:pt idx="5091">
                  <c:v>1.6870999999999999E-8</c:v>
                </c:pt>
                <c:pt idx="5092">
                  <c:v>1.6901E-8</c:v>
                </c:pt>
                <c:pt idx="5093">
                  <c:v>1.6893000000000001E-8</c:v>
                </c:pt>
                <c:pt idx="5094">
                  <c:v>1.6954000000000001E-8</c:v>
                </c:pt>
                <c:pt idx="5095">
                  <c:v>1.6928000000000001E-8</c:v>
                </c:pt>
                <c:pt idx="5096">
                  <c:v>1.6940999999999999E-8</c:v>
                </c:pt>
                <c:pt idx="5097">
                  <c:v>1.6915E-8</c:v>
                </c:pt>
                <c:pt idx="5098">
                  <c:v>1.6901E-8</c:v>
                </c:pt>
                <c:pt idx="5099">
                  <c:v>1.6931999999999999E-8</c:v>
                </c:pt>
                <c:pt idx="5100">
                  <c:v>1.6928000000000001E-8</c:v>
                </c:pt>
                <c:pt idx="5101">
                  <c:v>1.6857E-8</c:v>
                </c:pt>
                <c:pt idx="5102">
                  <c:v>1.6959E-8</c:v>
                </c:pt>
                <c:pt idx="5103">
                  <c:v>1.6959E-8</c:v>
                </c:pt>
                <c:pt idx="5104">
                  <c:v>1.6910000000000001E-8</c:v>
                </c:pt>
                <c:pt idx="5105">
                  <c:v>1.695E-8</c:v>
                </c:pt>
                <c:pt idx="5106">
                  <c:v>1.6937000000000001E-8</c:v>
                </c:pt>
                <c:pt idx="5107">
                  <c:v>1.6924E-8</c:v>
                </c:pt>
                <c:pt idx="5108">
                  <c:v>1.6919000000000001E-8</c:v>
                </c:pt>
                <c:pt idx="5109">
                  <c:v>1.6931999999999999E-8</c:v>
                </c:pt>
                <c:pt idx="5110">
                  <c:v>1.6843999999999998E-8</c:v>
                </c:pt>
                <c:pt idx="5111">
                  <c:v>1.695E-8</c:v>
                </c:pt>
                <c:pt idx="5112">
                  <c:v>1.6931999999999999E-8</c:v>
                </c:pt>
                <c:pt idx="5113">
                  <c:v>1.6945999999999998E-8</c:v>
                </c:pt>
                <c:pt idx="5114">
                  <c:v>1.6937000000000001E-8</c:v>
                </c:pt>
                <c:pt idx="5115">
                  <c:v>1.6945999999999998E-8</c:v>
                </c:pt>
                <c:pt idx="5116">
                  <c:v>1.6887999999999999E-8</c:v>
                </c:pt>
                <c:pt idx="5117">
                  <c:v>1.6985E-8</c:v>
                </c:pt>
                <c:pt idx="5118">
                  <c:v>1.6968E-8</c:v>
                </c:pt>
                <c:pt idx="5119">
                  <c:v>1.6924E-8</c:v>
                </c:pt>
                <c:pt idx="5120">
                  <c:v>1.6994E-8</c:v>
                </c:pt>
                <c:pt idx="5121">
                  <c:v>1.6915E-8</c:v>
                </c:pt>
                <c:pt idx="5122">
                  <c:v>1.6875000000000001E-8</c:v>
                </c:pt>
                <c:pt idx="5123">
                  <c:v>1.6989999999999999E-8</c:v>
                </c:pt>
                <c:pt idx="5124">
                  <c:v>1.6963000000000001E-8</c:v>
                </c:pt>
                <c:pt idx="5125">
                  <c:v>1.6963000000000001E-8</c:v>
                </c:pt>
                <c:pt idx="5126">
                  <c:v>1.6919000000000001E-8</c:v>
                </c:pt>
                <c:pt idx="5127">
                  <c:v>1.6972000000000001E-8</c:v>
                </c:pt>
                <c:pt idx="5128">
                  <c:v>1.6977E-8</c:v>
                </c:pt>
                <c:pt idx="5129">
                  <c:v>1.6910000000000001E-8</c:v>
                </c:pt>
                <c:pt idx="5130">
                  <c:v>1.695E-8</c:v>
                </c:pt>
                <c:pt idx="5131">
                  <c:v>1.6940999999999999E-8</c:v>
                </c:pt>
                <c:pt idx="5132">
                  <c:v>1.6954000000000001E-8</c:v>
                </c:pt>
                <c:pt idx="5133">
                  <c:v>1.6931999999999999E-8</c:v>
                </c:pt>
                <c:pt idx="5134">
                  <c:v>1.6968E-8</c:v>
                </c:pt>
                <c:pt idx="5135">
                  <c:v>1.6940999999999999E-8</c:v>
                </c:pt>
                <c:pt idx="5136">
                  <c:v>1.6998999999999999E-8</c:v>
                </c:pt>
                <c:pt idx="5137">
                  <c:v>1.6972000000000001E-8</c:v>
                </c:pt>
                <c:pt idx="5138">
                  <c:v>1.6959E-8</c:v>
                </c:pt>
                <c:pt idx="5139">
                  <c:v>1.6981000000000002E-8</c:v>
                </c:pt>
                <c:pt idx="5140">
                  <c:v>1.6972000000000001E-8</c:v>
                </c:pt>
                <c:pt idx="5141">
                  <c:v>1.6994E-8</c:v>
                </c:pt>
                <c:pt idx="5142">
                  <c:v>1.6915E-8</c:v>
                </c:pt>
                <c:pt idx="5143">
                  <c:v>1.695E-8</c:v>
                </c:pt>
                <c:pt idx="5144">
                  <c:v>1.6954000000000001E-8</c:v>
                </c:pt>
                <c:pt idx="5145">
                  <c:v>1.6977E-8</c:v>
                </c:pt>
                <c:pt idx="5146">
                  <c:v>1.7024999999999999E-8</c:v>
                </c:pt>
                <c:pt idx="5147">
                  <c:v>1.6981000000000002E-8</c:v>
                </c:pt>
                <c:pt idx="5148">
                  <c:v>1.6954000000000001E-8</c:v>
                </c:pt>
                <c:pt idx="5149">
                  <c:v>1.6972000000000001E-8</c:v>
                </c:pt>
                <c:pt idx="5150">
                  <c:v>1.7030000000000001E-8</c:v>
                </c:pt>
                <c:pt idx="5151">
                  <c:v>1.6945999999999998E-8</c:v>
                </c:pt>
                <c:pt idx="5152">
                  <c:v>1.6901E-8</c:v>
                </c:pt>
                <c:pt idx="5153">
                  <c:v>1.6994E-8</c:v>
                </c:pt>
                <c:pt idx="5154">
                  <c:v>1.6931999999999999E-8</c:v>
                </c:pt>
                <c:pt idx="5155">
                  <c:v>1.6963000000000001E-8</c:v>
                </c:pt>
                <c:pt idx="5156">
                  <c:v>1.7100000000000001E-8</c:v>
                </c:pt>
                <c:pt idx="5157">
                  <c:v>1.7012E-8</c:v>
                </c:pt>
                <c:pt idx="5158">
                  <c:v>1.6977E-8</c:v>
                </c:pt>
                <c:pt idx="5159">
                  <c:v>1.6972000000000001E-8</c:v>
                </c:pt>
                <c:pt idx="5160">
                  <c:v>1.7003E-8</c:v>
                </c:pt>
                <c:pt idx="5161">
                  <c:v>1.7024999999999999E-8</c:v>
                </c:pt>
                <c:pt idx="5162">
                  <c:v>1.7016000000000002E-8</c:v>
                </c:pt>
                <c:pt idx="5163">
                  <c:v>1.7012E-8</c:v>
                </c:pt>
                <c:pt idx="5164">
                  <c:v>1.7030000000000001E-8</c:v>
                </c:pt>
                <c:pt idx="5165">
                  <c:v>1.7047E-8</c:v>
                </c:pt>
                <c:pt idx="5166">
                  <c:v>1.6989999999999999E-8</c:v>
                </c:pt>
                <c:pt idx="5167">
                  <c:v>1.7024999999999999E-8</c:v>
                </c:pt>
                <c:pt idx="5168">
                  <c:v>1.7030000000000001E-8</c:v>
                </c:pt>
                <c:pt idx="5169">
                  <c:v>1.7003E-8</c:v>
                </c:pt>
                <c:pt idx="5170">
                  <c:v>1.7012E-8</c:v>
                </c:pt>
                <c:pt idx="5171">
                  <c:v>1.7056000000000001E-8</c:v>
                </c:pt>
                <c:pt idx="5172">
                  <c:v>1.7033999999999999E-8</c:v>
                </c:pt>
                <c:pt idx="5173">
                  <c:v>1.7012E-8</c:v>
                </c:pt>
                <c:pt idx="5174">
                  <c:v>1.7016000000000002E-8</c:v>
                </c:pt>
                <c:pt idx="5175">
                  <c:v>1.6985E-8</c:v>
                </c:pt>
                <c:pt idx="5176">
                  <c:v>1.6998999999999999E-8</c:v>
                </c:pt>
                <c:pt idx="5177">
                  <c:v>1.7033999999999999E-8</c:v>
                </c:pt>
                <c:pt idx="5178">
                  <c:v>1.7065000000000001E-8</c:v>
                </c:pt>
                <c:pt idx="5179">
                  <c:v>1.7056000000000001E-8</c:v>
                </c:pt>
                <c:pt idx="5180">
                  <c:v>1.7024999999999999E-8</c:v>
                </c:pt>
                <c:pt idx="5181">
                  <c:v>1.7003E-8</c:v>
                </c:pt>
                <c:pt idx="5182">
                  <c:v>1.7007000000000001E-8</c:v>
                </c:pt>
                <c:pt idx="5183">
                  <c:v>1.7051999999999999E-8</c:v>
                </c:pt>
                <c:pt idx="5184">
                  <c:v>1.7065000000000001E-8</c:v>
                </c:pt>
                <c:pt idx="5185">
                  <c:v>1.7065000000000001E-8</c:v>
                </c:pt>
                <c:pt idx="5186">
                  <c:v>1.7083000000000001E-8</c:v>
                </c:pt>
                <c:pt idx="5187">
                  <c:v>1.7083000000000001E-8</c:v>
                </c:pt>
                <c:pt idx="5188">
                  <c:v>1.7074000000000001E-8</c:v>
                </c:pt>
                <c:pt idx="5189">
                  <c:v>1.7024999999999999E-8</c:v>
                </c:pt>
                <c:pt idx="5190">
                  <c:v>1.7086999999999999E-8</c:v>
                </c:pt>
                <c:pt idx="5191">
                  <c:v>1.7016000000000002E-8</c:v>
                </c:pt>
                <c:pt idx="5192">
                  <c:v>1.7007000000000001E-8</c:v>
                </c:pt>
                <c:pt idx="5193">
                  <c:v>1.7038E-8</c:v>
                </c:pt>
                <c:pt idx="5194">
                  <c:v>1.7051999999999999E-8</c:v>
                </c:pt>
                <c:pt idx="5195">
                  <c:v>1.7086999999999999E-8</c:v>
                </c:pt>
                <c:pt idx="5196">
                  <c:v>1.6989999999999999E-8</c:v>
                </c:pt>
                <c:pt idx="5197">
                  <c:v>1.7024999999999999E-8</c:v>
                </c:pt>
                <c:pt idx="5198">
                  <c:v>1.7086999999999999E-8</c:v>
                </c:pt>
                <c:pt idx="5199">
                  <c:v>1.7077999999999999E-8</c:v>
                </c:pt>
                <c:pt idx="5200">
                  <c:v>1.7059999999999999E-8</c:v>
                </c:pt>
                <c:pt idx="5201">
                  <c:v>1.7042999999999999E-8</c:v>
                </c:pt>
                <c:pt idx="5202">
                  <c:v>1.7051999999999999E-8</c:v>
                </c:pt>
                <c:pt idx="5203">
                  <c:v>1.7086999999999999E-8</c:v>
                </c:pt>
                <c:pt idx="5204">
                  <c:v>1.7086999999999999E-8</c:v>
                </c:pt>
                <c:pt idx="5205">
                  <c:v>1.7118000000000001E-8</c:v>
                </c:pt>
                <c:pt idx="5206">
                  <c:v>1.7105E-8</c:v>
                </c:pt>
                <c:pt idx="5207">
                  <c:v>1.7007000000000001E-8</c:v>
                </c:pt>
                <c:pt idx="5208">
                  <c:v>1.7118000000000001E-8</c:v>
                </c:pt>
                <c:pt idx="5209">
                  <c:v>1.7086999999999999E-8</c:v>
                </c:pt>
                <c:pt idx="5210">
                  <c:v>1.7021000000000001E-8</c:v>
                </c:pt>
                <c:pt idx="5211">
                  <c:v>1.7100000000000001E-8</c:v>
                </c:pt>
                <c:pt idx="5212">
                  <c:v>1.7077999999999999E-8</c:v>
                </c:pt>
                <c:pt idx="5213">
                  <c:v>1.7030000000000001E-8</c:v>
                </c:pt>
                <c:pt idx="5214">
                  <c:v>1.7051999999999999E-8</c:v>
                </c:pt>
                <c:pt idx="5215">
                  <c:v>1.7077999999999999E-8</c:v>
                </c:pt>
                <c:pt idx="5216">
                  <c:v>1.7121999999999999E-8</c:v>
                </c:pt>
                <c:pt idx="5217">
                  <c:v>1.7038E-8</c:v>
                </c:pt>
                <c:pt idx="5218">
                  <c:v>1.7074000000000001E-8</c:v>
                </c:pt>
                <c:pt idx="5219">
                  <c:v>1.7033999999999999E-8</c:v>
                </c:pt>
                <c:pt idx="5220">
                  <c:v>1.7056000000000001E-8</c:v>
                </c:pt>
                <c:pt idx="5221">
                  <c:v>1.7077999999999999E-8</c:v>
                </c:pt>
                <c:pt idx="5222">
                  <c:v>1.7100000000000001E-8</c:v>
                </c:pt>
                <c:pt idx="5223">
                  <c:v>1.7109000000000001E-8</c:v>
                </c:pt>
                <c:pt idx="5224">
                  <c:v>1.7042999999999999E-8</c:v>
                </c:pt>
                <c:pt idx="5225">
                  <c:v>1.7121999999999999E-8</c:v>
                </c:pt>
                <c:pt idx="5226">
                  <c:v>1.7112999999999999E-8</c:v>
                </c:pt>
                <c:pt idx="5227">
                  <c:v>1.7112999999999999E-8</c:v>
                </c:pt>
                <c:pt idx="5228">
                  <c:v>1.7059999999999999E-8</c:v>
                </c:pt>
                <c:pt idx="5229">
                  <c:v>1.7131E-8</c:v>
                </c:pt>
                <c:pt idx="5230">
                  <c:v>1.7105E-8</c:v>
                </c:pt>
                <c:pt idx="5231">
                  <c:v>1.7131E-8</c:v>
                </c:pt>
                <c:pt idx="5232">
                  <c:v>1.7091000000000001E-8</c:v>
                </c:pt>
                <c:pt idx="5233">
                  <c:v>1.7096E-8</c:v>
                </c:pt>
                <c:pt idx="5234">
                  <c:v>1.7047E-8</c:v>
                </c:pt>
                <c:pt idx="5235">
                  <c:v>1.7109000000000001E-8</c:v>
                </c:pt>
                <c:pt idx="5236">
                  <c:v>1.7109000000000001E-8</c:v>
                </c:pt>
                <c:pt idx="5237">
                  <c:v>1.7126999999999998E-8</c:v>
                </c:pt>
                <c:pt idx="5238">
                  <c:v>1.7086999999999999E-8</c:v>
                </c:pt>
                <c:pt idx="5239">
                  <c:v>1.7158000000000001E-8</c:v>
                </c:pt>
                <c:pt idx="5240">
                  <c:v>1.7100000000000001E-8</c:v>
                </c:pt>
                <c:pt idx="5241">
                  <c:v>1.7109000000000001E-8</c:v>
                </c:pt>
                <c:pt idx="5242">
                  <c:v>1.7112999999999999E-8</c:v>
                </c:pt>
                <c:pt idx="5243">
                  <c:v>1.7144000000000001E-8</c:v>
                </c:pt>
                <c:pt idx="5244">
                  <c:v>1.7042999999999999E-8</c:v>
                </c:pt>
                <c:pt idx="5245">
                  <c:v>1.7091000000000001E-8</c:v>
                </c:pt>
                <c:pt idx="5246">
                  <c:v>1.7112999999999999E-8</c:v>
                </c:pt>
                <c:pt idx="5247">
                  <c:v>1.7112999999999999E-8</c:v>
                </c:pt>
                <c:pt idx="5248">
                  <c:v>1.7144000000000001E-8</c:v>
                </c:pt>
                <c:pt idx="5249">
                  <c:v>1.7158000000000001E-8</c:v>
                </c:pt>
                <c:pt idx="5250">
                  <c:v>1.7170999999999999E-8</c:v>
                </c:pt>
                <c:pt idx="5251">
                  <c:v>1.7196999999999998E-8</c:v>
                </c:pt>
                <c:pt idx="5252">
                  <c:v>1.7149E-8</c:v>
                </c:pt>
                <c:pt idx="5253">
                  <c:v>1.7149E-8</c:v>
                </c:pt>
                <c:pt idx="5254">
                  <c:v>1.7179999999999999E-8</c:v>
                </c:pt>
                <c:pt idx="5255">
                  <c:v>1.7091000000000001E-8</c:v>
                </c:pt>
                <c:pt idx="5256">
                  <c:v>1.7193E-8</c:v>
                </c:pt>
                <c:pt idx="5257">
                  <c:v>1.7149E-8</c:v>
                </c:pt>
                <c:pt idx="5258">
                  <c:v>1.7091000000000001E-8</c:v>
                </c:pt>
                <c:pt idx="5259">
                  <c:v>1.7100000000000001E-8</c:v>
                </c:pt>
                <c:pt idx="5260">
                  <c:v>1.7202000000000001E-8</c:v>
                </c:pt>
                <c:pt idx="5261">
                  <c:v>1.7121999999999999E-8</c:v>
                </c:pt>
                <c:pt idx="5262">
                  <c:v>1.7086999999999999E-8</c:v>
                </c:pt>
                <c:pt idx="5263">
                  <c:v>1.7166E-8</c:v>
                </c:pt>
                <c:pt idx="5264">
                  <c:v>1.7118000000000001E-8</c:v>
                </c:pt>
                <c:pt idx="5265">
                  <c:v>1.7166E-8</c:v>
                </c:pt>
                <c:pt idx="5266">
                  <c:v>1.7121999999999999E-8</c:v>
                </c:pt>
                <c:pt idx="5267">
                  <c:v>1.7100000000000001E-8</c:v>
                </c:pt>
                <c:pt idx="5268">
                  <c:v>1.7153000000000001E-8</c:v>
                </c:pt>
                <c:pt idx="5269">
                  <c:v>1.7158000000000001E-8</c:v>
                </c:pt>
                <c:pt idx="5270">
                  <c:v>1.7118000000000001E-8</c:v>
                </c:pt>
                <c:pt idx="5271">
                  <c:v>1.7112999999999999E-8</c:v>
                </c:pt>
                <c:pt idx="5272">
                  <c:v>1.7086999999999999E-8</c:v>
                </c:pt>
                <c:pt idx="5273">
                  <c:v>1.7184E-8</c:v>
                </c:pt>
                <c:pt idx="5274">
                  <c:v>1.7131E-8</c:v>
                </c:pt>
                <c:pt idx="5275">
                  <c:v>1.7121999999999999E-8</c:v>
                </c:pt>
                <c:pt idx="5276">
                  <c:v>1.7135999999999999E-8</c:v>
                </c:pt>
                <c:pt idx="5277">
                  <c:v>1.7188999999999999E-8</c:v>
                </c:pt>
                <c:pt idx="5278">
                  <c:v>1.7144000000000001E-8</c:v>
                </c:pt>
                <c:pt idx="5279">
                  <c:v>1.7126999999999998E-8</c:v>
                </c:pt>
                <c:pt idx="5280">
                  <c:v>1.7184E-8</c:v>
                </c:pt>
                <c:pt idx="5281">
                  <c:v>1.7126999999999998E-8</c:v>
                </c:pt>
                <c:pt idx="5282">
                  <c:v>1.7233E-8</c:v>
                </c:pt>
                <c:pt idx="5283">
                  <c:v>1.7149E-8</c:v>
                </c:pt>
                <c:pt idx="5284">
                  <c:v>1.7158000000000001E-8</c:v>
                </c:pt>
                <c:pt idx="5285">
                  <c:v>1.7202000000000001E-8</c:v>
                </c:pt>
                <c:pt idx="5286">
                  <c:v>1.7196999999999998E-8</c:v>
                </c:pt>
                <c:pt idx="5287">
                  <c:v>1.7126999999999998E-8</c:v>
                </c:pt>
                <c:pt idx="5288">
                  <c:v>1.7158000000000001E-8</c:v>
                </c:pt>
                <c:pt idx="5289">
                  <c:v>1.7175E-8</c:v>
                </c:pt>
                <c:pt idx="5290">
                  <c:v>1.7214999999999999E-8</c:v>
                </c:pt>
                <c:pt idx="5291">
                  <c:v>1.7118000000000001E-8</c:v>
                </c:pt>
                <c:pt idx="5292">
                  <c:v>1.7158000000000001E-8</c:v>
                </c:pt>
                <c:pt idx="5293">
                  <c:v>1.7233E-8</c:v>
                </c:pt>
                <c:pt idx="5294">
                  <c:v>1.7188999999999999E-8</c:v>
                </c:pt>
                <c:pt idx="5295">
                  <c:v>1.7233E-8</c:v>
                </c:pt>
                <c:pt idx="5296">
                  <c:v>1.7268E-8</c:v>
                </c:pt>
                <c:pt idx="5297">
                  <c:v>1.7161999999999998E-8</c:v>
                </c:pt>
                <c:pt idx="5298">
                  <c:v>1.7246000000000001E-8</c:v>
                </c:pt>
                <c:pt idx="5299">
                  <c:v>1.7202000000000001E-8</c:v>
                </c:pt>
                <c:pt idx="5300">
                  <c:v>1.7196999999999998E-8</c:v>
                </c:pt>
                <c:pt idx="5301">
                  <c:v>1.7211000000000001E-8</c:v>
                </c:pt>
                <c:pt idx="5302">
                  <c:v>1.7126999999999998E-8</c:v>
                </c:pt>
                <c:pt idx="5303">
                  <c:v>1.7135999999999999E-8</c:v>
                </c:pt>
                <c:pt idx="5304">
                  <c:v>1.7188999999999999E-8</c:v>
                </c:pt>
                <c:pt idx="5305">
                  <c:v>1.7175E-8</c:v>
                </c:pt>
                <c:pt idx="5306">
                  <c:v>1.7202000000000001E-8</c:v>
                </c:pt>
                <c:pt idx="5307">
                  <c:v>1.7158000000000001E-8</c:v>
                </c:pt>
                <c:pt idx="5308">
                  <c:v>1.7193E-8</c:v>
                </c:pt>
                <c:pt idx="5309">
                  <c:v>1.7179999999999999E-8</c:v>
                </c:pt>
                <c:pt idx="5310">
                  <c:v>1.7211000000000001E-8</c:v>
                </c:pt>
                <c:pt idx="5311">
                  <c:v>1.7188999999999999E-8</c:v>
                </c:pt>
                <c:pt idx="5312">
                  <c:v>1.7131E-8</c:v>
                </c:pt>
                <c:pt idx="5313">
                  <c:v>1.7196999999999998E-8</c:v>
                </c:pt>
                <c:pt idx="5314">
                  <c:v>1.7223999999999999E-8</c:v>
                </c:pt>
                <c:pt idx="5315">
                  <c:v>1.7223999999999999E-8</c:v>
                </c:pt>
                <c:pt idx="5316">
                  <c:v>1.7179999999999999E-8</c:v>
                </c:pt>
                <c:pt idx="5317">
                  <c:v>1.7188999999999999E-8</c:v>
                </c:pt>
                <c:pt idx="5318">
                  <c:v>1.7223999999999999E-8</c:v>
                </c:pt>
                <c:pt idx="5319">
                  <c:v>1.7149E-8</c:v>
                </c:pt>
                <c:pt idx="5320">
                  <c:v>1.7242E-8</c:v>
                </c:pt>
                <c:pt idx="5321">
                  <c:v>1.7179999999999999E-8</c:v>
                </c:pt>
                <c:pt idx="5322">
                  <c:v>1.7249999999999999E-8</c:v>
                </c:pt>
                <c:pt idx="5323">
                  <c:v>1.7188999999999999E-8</c:v>
                </c:pt>
                <c:pt idx="5324">
                  <c:v>1.7228E-8</c:v>
                </c:pt>
                <c:pt idx="5325">
                  <c:v>1.7202000000000001E-8</c:v>
                </c:pt>
                <c:pt idx="5326">
                  <c:v>1.7223999999999999E-8</c:v>
                </c:pt>
                <c:pt idx="5327">
                  <c:v>1.7161999999999998E-8</c:v>
                </c:pt>
                <c:pt idx="5328">
                  <c:v>1.7175E-8</c:v>
                </c:pt>
                <c:pt idx="5329">
                  <c:v>1.7228E-8</c:v>
                </c:pt>
                <c:pt idx="5330">
                  <c:v>1.7255000000000001E-8</c:v>
                </c:pt>
                <c:pt idx="5331">
                  <c:v>1.7233E-8</c:v>
                </c:pt>
                <c:pt idx="5332">
                  <c:v>1.7219E-8</c:v>
                </c:pt>
                <c:pt idx="5333">
                  <c:v>1.7223999999999999E-8</c:v>
                </c:pt>
                <c:pt idx="5334">
                  <c:v>1.7228E-8</c:v>
                </c:pt>
                <c:pt idx="5335">
                  <c:v>1.7205999999999999E-8</c:v>
                </c:pt>
                <c:pt idx="5336">
                  <c:v>1.7307999999999999E-8</c:v>
                </c:pt>
                <c:pt idx="5337">
                  <c:v>1.7196999999999998E-8</c:v>
                </c:pt>
                <c:pt idx="5338">
                  <c:v>1.7202000000000001E-8</c:v>
                </c:pt>
                <c:pt idx="5339">
                  <c:v>1.7214999999999999E-8</c:v>
                </c:pt>
                <c:pt idx="5340">
                  <c:v>1.7233E-8</c:v>
                </c:pt>
                <c:pt idx="5341">
                  <c:v>1.7233E-8</c:v>
                </c:pt>
                <c:pt idx="5342">
                  <c:v>1.7255000000000001E-8</c:v>
                </c:pt>
                <c:pt idx="5343">
                  <c:v>1.7219E-8</c:v>
                </c:pt>
                <c:pt idx="5344">
                  <c:v>1.7223999999999999E-8</c:v>
                </c:pt>
                <c:pt idx="5345">
                  <c:v>1.7242E-8</c:v>
                </c:pt>
                <c:pt idx="5346">
                  <c:v>1.7242E-8</c:v>
                </c:pt>
                <c:pt idx="5347">
                  <c:v>1.7233E-8</c:v>
                </c:pt>
                <c:pt idx="5348">
                  <c:v>1.7242E-8</c:v>
                </c:pt>
                <c:pt idx="5349">
                  <c:v>1.7223999999999999E-8</c:v>
                </c:pt>
                <c:pt idx="5350">
                  <c:v>1.7242E-8</c:v>
                </c:pt>
                <c:pt idx="5351">
                  <c:v>1.7242E-8</c:v>
                </c:pt>
                <c:pt idx="5352">
                  <c:v>1.7258999999999999E-8</c:v>
                </c:pt>
                <c:pt idx="5353">
                  <c:v>1.7214999999999999E-8</c:v>
                </c:pt>
                <c:pt idx="5354">
                  <c:v>1.7321E-8</c:v>
                </c:pt>
                <c:pt idx="5355">
                  <c:v>1.7264000000000002E-8</c:v>
                </c:pt>
                <c:pt idx="5356">
                  <c:v>1.7321E-8</c:v>
                </c:pt>
                <c:pt idx="5357">
                  <c:v>1.7249999999999999E-8</c:v>
                </c:pt>
                <c:pt idx="5358">
                  <c:v>1.7277E-8</c:v>
                </c:pt>
                <c:pt idx="5359">
                  <c:v>1.7302999999999999E-8</c:v>
                </c:pt>
                <c:pt idx="5360">
                  <c:v>1.7233E-8</c:v>
                </c:pt>
                <c:pt idx="5361">
                  <c:v>1.7281000000000001E-8</c:v>
                </c:pt>
                <c:pt idx="5362">
                  <c:v>1.7255000000000001E-8</c:v>
                </c:pt>
                <c:pt idx="5363">
                  <c:v>1.7286E-8</c:v>
                </c:pt>
                <c:pt idx="5364">
                  <c:v>1.7268E-8</c:v>
                </c:pt>
                <c:pt idx="5365">
                  <c:v>1.7242E-8</c:v>
                </c:pt>
                <c:pt idx="5366">
                  <c:v>1.7295E-8</c:v>
                </c:pt>
                <c:pt idx="5367">
                  <c:v>1.7237000000000001E-8</c:v>
                </c:pt>
                <c:pt idx="5368">
                  <c:v>1.7272000000000001E-8</c:v>
                </c:pt>
                <c:pt idx="5369">
                  <c:v>1.7268E-8</c:v>
                </c:pt>
                <c:pt idx="5370">
                  <c:v>1.7290000000000001E-8</c:v>
                </c:pt>
                <c:pt idx="5371">
                  <c:v>1.7255000000000001E-8</c:v>
                </c:pt>
                <c:pt idx="5372">
                  <c:v>1.7334000000000002E-8</c:v>
                </c:pt>
                <c:pt idx="5373">
                  <c:v>1.7264000000000002E-8</c:v>
                </c:pt>
                <c:pt idx="5374">
                  <c:v>1.7290000000000001E-8</c:v>
                </c:pt>
                <c:pt idx="5375">
                  <c:v>1.7223999999999999E-8</c:v>
                </c:pt>
                <c:pt idx="5376">
                  <c:v>1.7258999999999999E-8</c:v>
                </c:pt>
                <c:pt idx="5377">
                  <c:v>1.7258999999999999E-8</c:v>
                </c:pt>
                <c:pt idx="5378">
                  <c:v>1.7302999999999999E-8</c:v>
                </c:pt>
                <c:pt idx="5379">
                  <c:v>1.7316999999999999E-8</c:v>
                </c:pt>
                <c:pt idx="5380">
                  <c:v>1.7268E-8</c:v>
                </c:pt>
                <c:pt idx="5381">
                  <c:v>1.7272000000000001E-8</c:v>
                </c:pt>
                <c:pt idx="5382">
                  <c:v>1.7312E-8</c:v>
                </c:pt>
                <c:pt idx="5383">
                  <c:v>1.7307999999999999E-8</c:v>
                </c:pt>
                <c:pt idx="5384">
                  <c:v>1.7290000000000001E-8</c:v>
                </c:pt>
                <c:pt idx="5385">
                  <c:v>1.7312E-8</c:v>
                </c:pt>
                <c:pt idx="5386">
                  <c:v>1.7374000000000001E-8</c:v>
                </c:pt>
                <c:pt idx="5387">
                  <c:v>1.7272000000000001E-8</c:v>
                </c:pt>
                <c:pt idx="5388">
                  <c:v>1.7286E-8</c:v>
                </c:pt>
                <c:pt idx="5389">
                  <c:v>1.7316999999999999E-8</c:v>
                </c:pt>
                <c:pt idx="5390">
                  <c:v>1.7307999999999999E-8</c:v>
                </c:pt>
                <c:pt idx="5391">
                  <c:v>1.7255000000000001E-8</c:v>
                </c:pt>
                <c:pt idx="5392">
                  <c:v>1.7325000000000001E-8</c:v>
                </c:pt>
                <c:pt idx="5393">
                  <c:v>1.7295E-8</c:v>
                </c:pt>
                <c:pt idx="5394">
                  <c:v>1.7321E-8</c:v>
                </c:pt>
                <c:pt idx="5395">
                  <c:v>1.7316999999999999E-8</c:v>
                </c:pt>
                <c:pt idx="5396">
                  <c:v>1.7351999999999999E-8</c:v>
                </c:pt>
                <c:pt idx="5397">
                  <c:v>1.7316999999999999E-8</c:v>
                </c:pt>
                <c:pt idx="5398">
                  <c:v>1.7299000000000002E-8</c:v>
                </c:pt>
                <c:pt idx="5399">
                  <c:v>1.7302999999999999E-8</c:v>
                </c:pt>
                <c:pt idx="5400">
                  <c:v>1.7290000000000001E-8</c:v>
                </c:pt>
                <c:pt idx="5401">
                  <c:v>1.7295E-8</c:v>
                </c:pt>
                <c:pt idx="5402">
                  <c:v>1.7312E-8</c:v>
                </c:pt>
                <c:pt idx="5403">
                  <c:v>1.7321E-8</c:v>
                </c:pt>
                <c:pt idx="5404">
                  <c:v>1.7299000000000002E-8</c:v>
                </c:pt>
                <c:pt idx="5405">
                  <c:v>1.7295E-8</c:v>
                </c:pt>
                <c:pt idx="5406">
                  <c:v>1.7295E-8</c:v>
                </c:pt>
                <c:pt idx="5407">
                  <c:v>1.7299000000000002E-8</c:v>
                </c:pt>
                <c:pt idx="5408">
                  <c:v>1.7316999999999999E-8</c:v>
                </c:pt>
                <c:pt idx="5409">
                  <c:v>1.7302999999999999E-8</c:v>
                </c:pt>
                <c:pt idx="5410">
                  <c:v>1.7325000000000001E-8</c:v>
                </c:pt>
                <c:pt idx="5411">
                  <c:v>1.7281000000000001E-8</c:v>
                </c:pt>
                <c:pt idx="5412">
                  <c:v>1.7302999999999999E-8</c:v>
                </c:pt>
                <c:pt idx="5413">
                  <c:v>1.7286E-8</c:v>
                </c:pt>
                <c:pt idx="5414">
                  <c:v>1.7312E-8</c:v>
                </c:pt>
                <c:pt idx="5415">
                  <c:v>1.7325000000000001E-8</c:v>
                </c:pt>
                <c:pt idx="5416">
                  <c:v>1.7325000000000001E-8</c:v>
                </c:pt>
                <c:pt idx="5417">
                  <c:v>1.733E-8</c:v>
                </c:pt>
                <c:pt idx="5418">
                  <c:v>1.7360999999999999E-8</c:v>
                </c:pt>
                <c:pt idx="5419">
                  <c:v>1.7316999999999999E-8</c:v>
                </c:pt>
                <c:pt idx="5420">
                  <c:v>1.733E-8</c:v>
                </c:pt>
                <c:pt idx="5421">
                  <c:v>1.7339000000000001E-8</c:v>
                </c:pt>
                <c:pt idx="5422">
                  <c:v>1.7339000000000001E-8</c:v>
                </c:pt>
                <c:pt idx="5423">
                  <c:v>1.7348000000000001E-8</c:v>
                </c:pt>
                <c:pt idx="5424">
                  <c:v>1.7339000000000001E-8</c:v>
                </c:pt>
                <c:pt idx="5425">
                  <c:v>1.7249999999999999E-8</c:v>
                </c:pt>
                <c:pt idx="5426">
                  <c:v>1.7334000000000002E-8</c:v>
                </c:pt>
                <c:pt idx="5427">
                  <c:v>1.7299000000000002E-8</c:v>
                </c:pt>
                <c:pt idx="5428">
                  <c:v>1.7423E-8</c:v>
                </c:pt>
                <c:pt idx="5429">
                  <c:v>1.7325000000000001E-8</c:v>
                </c:pt>
                <c:pt idx="5430">
                  <c:v>1.7334000000000002E-8</c:v>
                </c:pt>
                <c:pt idx="5431">
                  <c:v>1.7334000000000002E-8</c:v>
                </c:pt>
                <c:pt idx="5432">
                  <c:v>1.7356E-8</c:v>
                </c:pt>
                <c:pt idx="5433">
                  <c:v>1.7374000000000001E-8</c:v>
                </c:pt>
                <c:pt idx="5434">
                  <c:v>1.7360999999999999E-8</c:v>
                </c:pt>
                <c:pt idx="5435">
                  <c:v>1.7342999999999999E-8</c:v>
                </c:pt>
                <c:pt idx="5436">
                  <c:v>1.7348000000000001E-8</c:v>
                </c:pt>
                <c:pt idx="5437">
                  <c:v>1.7312E-8</c:v>
                </c:pt>
                <c:pt idx="5438">
                  <c:v>1.7383000000000001E-8</c:v>
                </c:pt>
                <c:pt idx="5439">
                  <c:v>1.7325000000000001E-8</c:v>
                </c:pt>
                <c:pt idx="5440">
                  <c:v>1.7342999999999999E-8</c:v>
                </c:pt>
                <c:pt idx="5441">
                  <c:v>1.7342999999999999E-8</c:v>
                </c:pt>
                <c:pt idx="5442">
                  <c:v>1.7365E-8</c:v>
                </c:pt>
                <c:pt idx="5443">
                  <c:v>1.7356E-8</c:v>
                </c:pt>
                <c:pt idx="5444">
                  <c:v>1.7360999999999999E-8</c:v>
                </c:pt>
                <c:pt idx="5445">
                  <c:v>1.7365E-8</c:v>
                </c:pt>
                <c:pt idx="5446">
                  <c:v>1.7348000000000001E-8</c:v>
                </c:pt>
                <c:pt idx="5447">
                  <c:v>1.7369999999999999E-8</c:v>
                </c:pt>
                <c:pt idx="5448">
                  <c:v>1.7360999999999999E-8</c:v>
                </c:pt>
                <c:pt idx="5449">
                  <c:v>1.7414E-8</c:v>
                </c:pt>
                <c:pt idx="5450">
                  <c:v>1.7356E-8</c:v>
                </c:pt>
                <c:pt idx="5451">
                  <c:v>1.7383000000000001E-8</c:v>
                </c:pt>
                <c:pt idx="5452">
                  <c:v>1.7383000000000001E-8</c:v>
                </c:pt>
                <c:pt idx="5453">
                  <c:v>1.7436000000000001E-8</c:v>
                </c:pt>
                <c:pt idx="5454">
                  <c:v>1.7351999999999999E-8</c:v>
                </c:pt>
                <c:pt idx="5455">
                  <c:v>1.7374000000000001E-8</c:v>
                </c:pt>
                <c:pt idx="5456">
                  <c:v>1.7374000000000001E-8</c:v>
                </c:pt>
                <c:pt idx="5457">
                  <c:v>1.7374000000000001E-8</c:v>
                </c:pt>
                <c:pt idx="5458">
                  <c:v>1.733E-8</c:v>
                </c:pt>
                <c:pt idx="5459">
                  <c:v>1.7386999999999999E-8</c:v>
                </c:pt>
                <c:pt idx="5460">
                  <c:v>1.7295E-8</c:v>
                </c:pt>
                <c:pt idx="5461">
                  <c:v>1.74E-8</c:v>
                </c:pt>
                <c:pt idx="5462">
                  <c:v>1.7395999999999999E-8</c:v>
                </c:pt>
                <c:pt idx="5463">
                  <c:v>1.7374000000000001E-8</c:v>
                </c:pt>
                <c:pt idx="5464">
                  <c:v>1.7444999999999998E-8</c:v>
                </c:pt>
                <c:pt idx="5465">
                  <c:v>1.7386999999999999E-8</c:v>
                </c:pt>
                <c:pt idx="5466">
                  <c:v>1.7395999999999999E-8</c:v>
                </c:pt>
                <c:pt idx="5467">
                  <c:v>1.7369999999999999E-8</c:v>
                </c:pt>
                <c:pt idx="5468">
                  <c:v>1.7356E-8</c:v>
                </c:pt>
                <c:pt idx="5469">
                  <c:v>1.7414E-8</c:v>
                </c:pt>
                <c:pt idx="5470">
                  <c:v>1.7365E-8</c:v>
                </c:pt>
                <c:pt idx="5471">
                  <c:v>1.7386999999999999E-8</c:v>
                </c:pt>
                <c:pt idx="5472">
                  <c:v>1.7360999999999999E-8</c:v>
                </c:pt>
                <c:pt idx="5473">
                  <c:v>1.7439999999999999E-8</c:v>
                </c:pt>
                <c:pt idx="5474">
                  <c:v>1.7365E-8</c:v>
                </c:pt>
                <c:pt idx="5475">
                  <c:v>1.7312E-8</c:v>
                </c:pt>
                <c:pt idx="5476">
                  <c:v>1.7409000000000001E-8</c:v>
                </c:pt>
                <c:pt idx="5477">
                  <c:v>1.7404999999999999E-8</c:v>
                </c:pt>
                <c:pt idx="5478">
                  <c:v>1.7392000000000001E-8</c:v>
                </c:pt>
                <c:pt idx="5479">
                  <c:v>1.7369999999999999E-8</c:v>
                </c:pt>
                <c:pt idx="5480">
                  <c:v>1.7418000000000001E-8</c:v>
                </c:pt>
                <c:pt idx="5481">
                  <c:v>1.7414E-8</c:v>
                </c:pt>
                <c:pt idx="5482">
                  <c:v>1.7488999999999999E-8</c:v>
                </c:pt>
                <c:pt idx="5483">
                  <c:v>1.733E-8</c:v>
                </c:pt>
                <c:pt idx="5484">
                  <c:v>1.7377999999999999E-8</c:v>
                </c:pt>
                <c:pt idx="5485">
                  <c:v>1.7369999999999999E-8</c:v>
                </c:pt>
                <c:pt idx="5486">
                  <c:v>1.7458E-8</c:v>
                </c:pt>
                <c:pt idx="5487">
                  <c:v>1.7395999999999999E-8</c:v>
                </c:pt>
                <c:pt idx="5488">
                  <c:v>1.7418000000000001E-8</c:v>
                </c:pt>
                <c:pt idx="5489">
                  <c:v>1.7444999999999998E-8</c:v>
                </c:pt>
                <c:pt idx="5490">
                  <c:v>1.7339000000000001E-8</c:v>
                </c:pt>
                <c:pt idx="5491">
                  <c:v>1.7404999999999999E-8</c:v>
                </c:pt>
                <c:pt idx="5492">
                  <c:v>1.7436000000000001E-8</c:v>
                </c:pt>
                <c:pt idx="5493">
                  <c:v>1.7458E-8</c:v>
                </c:pt>
                <c:pt idx="5494">
                  <c:v>1.7374000000000001E-8</c:v>
                </c:pt>
                <c:pt idx="5495">
                  <c:v>1.7418000000000001E-8</c:v>
                </c:pt>
                <c:pt idx="5496">
                  <c:v>1.7351999999999999E-8</c:v>
                </c:pt>
                <c:pt idx="5497">
                  <c:v>1.7414E-8</c:v>
                </c:pt>
                <c:pt idx="5498">
                  <c:v>1.7449E-8</c:v>
                </c:pt>
                <c:pt idx="5499">
                  <c:v>1.7392000000000001E-8</c:v>
                </c:pt>
                <c:pt idx="5500">
                  <c:v>1.7392000000000001E-8</c:v>
                </c:pt>
                <c:pt idx="5501">
                  <c:v>1.7476E-8</c:v>
                </c:pt>
                <c:pt idx="5502">
                  <c:v>1.7383000000000001E-8</c:v>
                </c:pt>
                <c:pt idx="5503">
                  <c:v>1.7439999999999999E-8</c:v>
                </c:pt>
                <c:pt idx="5504">
                  <c:v>1.74E-8</c:v>
                </c:pt>
                <c:pt idx="5505">
                  <c:v>1.7423E-8</c:v>
                </c:pt>
                <c:pt idx="5506">
                  <c:v>1.7444999999999998E-8</c:v>
                </c:pt>
                <c:pt idx="5507">
                  <c:v>1.7414E-8</c:v>
                </c:pt>
                <c:pt idx="5508">
                  <c:v>1.7423E-8</c:v>
                </c:pt>
                <c:pt idx="5509">
                  <c:v>1.7449E-8</c:v>
                </c:pt>
                <c:pt idx="5510">
                  <c:v>1.7383000000000001E-8</c:v>
                </c:pt>
                <c:pt idx="5511">
                  <c:v>1.7409000000000001E-8</c:v>
                </c:pt>
                <c:pt idx="5512">
                  <c:v>1.7449E-8</c:v>
                </c:pt>
                <c:pt idx="5513">
                  <c:v>1.7414E-8</c:v>
                </c:pt>
                <c:pt idx="5514">
                  <c:v>1.7467E-8</c:v>
                </c:pt>
                <c:pt idx="5515">
                  <c:v>1.7409000000000001E-8</c:v>
                </c:pt>
                <c:pt idx="5516">
                  <c:v>1.7386999999999999E-8</c:v>
                </c:pt>
                <c:pt idx="5517">
                  <c:v>1.7404999999999999E-8</c:v>
                </c:pt>
                <c:pt idx="5518">
                  <c:v>1.7467E-8</c:v>
                </c:pt>
                <c:pt idx="5519">
                  <c:v>1.7383000000000001E-8</c:v>
                </c:pt>
                <c:pt idx="5520">
                  <c:v>1.7453000000000001E-8</c:v>
                </c:pt>
                <c:pt idx="5521">
                  <c:v>1.7436000000000001E-8</c:v>
                </c:pt>
                <c:pt idx="5522">
                  <c:v>1.7436000000000001E-8</c:v>
                </c:pt>
                <c:pt idx="5523">
                  <c:v>1.7537E-8</c:v>
                </c:pt>
                <c:pt idx="5524">
                  <c:v>1.7383000000000001E-8</c:v>
                </c:pt>
                <c:pt idx="5525">
                  <c:v>1.7471000000000001E-8</c:v>
                </c:pt>
                <c:pt idx="5526">
                  <c:v>1.7409000000000001E-8</c:v>
                </c:pt>
                <c:pt idx="5527">
                  <c:v>1.74E-8</c:v>
                </c:pt>
                <c:pt idx="5528">
                  <c:v>1.7453000000000001E-8</c:v>
                </c:pt>
                <c:pt idx="5529">
                  <c:v>1.7467E-8</c:v>
                </c:pt>
                <c:pt idx="5530">
                  <c:v>1.7439999999999999E-8</c:v>
                </c:pt>
                <c:pt idx="5531">
                  <c:v>1.7462000000000001E-8</c:v>
                </c:pt>
                <c:pt idx="5532">
                  <c:v>1.7444999999999998E-8</c:v>
                </c:pt>
                <c:pt idx="5533">
                  <c:v>1.7471000000000001E-8</c:v>
                </c:pt>
                <c:pt idx="5534">
                  <c:v>1.7439999999999999E-8</c:v>
                </c:pt>
                <c:pt idx="5535">
                  <c:v>1.7453000000000001E-8</c:v>
                </c:pt>
                <c:pt idx="5536">
                  <c:v>1.7453000000000001E-8</c:v>
                </c:pt>
                <c:pt idx="5537">
                  <c:v>1.7467E-8</c:v>
                </c:pt>
                <c:pt idx="5538">
                  <c:v>1.7484E-8</c:v>
                </c:pt>
                <c:pt idx="5539">
                  <c:v>1.7484E-8</c:v>
                </c:pt>
                <c:pt idx="5540">
                  <c:v>1.7439999999999999E-8</c:v>
                </c:pt>
                <c:pt idx="5541">
                  <c:v>1.7471000000000001E-8</c:v>
                </c:pt>
                <c:pt idx="5542">
                  <c:v>1.7493E-8</c:v>
                </c:pt>
                <c:pt idx="5543">
                  <c:v>1.7511E-8</c:v>
                </c:pt>
                <c:pt idx="5544">
                  <c:v>1.7444999999999998E-8</c:v>
                </c:pt>
                <c:pt idx="5545">
                  <c:v>1.7493E-8</c:v>
                </c:pt>
                <c:pt idx="5546">
                  <c:v>1.7497999999999999E-8</c:v>
                </c:pt>
                <c:pt idx="5547">
                  <c:v>1.7471000000000001E-8</c:v>
                </c:pt>
                <c:pt idx="5548">
                  <c:v>1.7497999999999999E-8</c:v>
                </c:pt>
                <c:pt idx="5549">
                  <c:v>1.7523999999999999E-8</c:v>
                </c:pt>
                <c:pt idx="5550">
                  <c:v>1.7453000000000001E-8</c:v>
                </c:pt>
                <c:pt idx="5551">
                  <c:v>1.7467E-8</c:v>
                </c:pt>
                <c:pt idx="5552">
                  <c:v>1.7453000000000001E-8</c:v>
                </c:pt>
                <c:pt idx="5553">
                  <c:v>1.7488999999999999E-8</c:v>
                </c:pt>
                <c:pt idx="5554">
                  <c:v>1.7458E-8</c:v>
                </c:pt>
                <c:pt idx="5555">
                  <c:v>1.7471000000000001E-8</c:v>
                </c:pt>
                <c:pt idx="5556">
                  <c:v>1.7479999999999998E-8</c:v>
                </c:pt>
                <c:pt idx="5557">
                  <c:v>1.7427000000000001E-8</c:v>
                </c:pt>
                <c:pt idx="5558">
                  <c:v>1.7458E-8</c:v>
                </c:pt>
                <c:pt idx="5559">
                  <c:v>1.7479999999999998E-8</c:v>
                </c:pt>
                <c:pt idx="5560">
                  <c:v>1.7497999999999999E-8</c:v>
                </c:pt>
                <c:pt idx="5561">
                  <c:v>1.7506000000000001E-8</c:v>
                </c:pt>
                <c:pt idx="5562">
                  <c:v>1.7511E-8</c:v>
                </c:pt>
                <c:pt idx="5563">
                  <c:v>1.7458E-8</c:v>
                </c:pt>
                <c:pt idx="5564">
                  <c:v>1.7497999999999999E-8</c:v>
                </c:pt>
                <c:pt idx="5565">
                  <c:v>1.7467E-8</c:v>
                </c:pt>
                <c:pt idx="5566">
                  <c:v>1.7471000000000001E-8</c:v>
                </c:pt>
                <c:pt idx="5567">
                  <c:v>1.7493E-8</c:v>
                </c:pt>
                <c:pt idx="5568">
                  <c:v>1.7511E-8</c:v>
                </c:pt>
                <c:pt idx="5569">
                  <c:v>1.7467E-8</c:v>
                </c:pt>
                <c:pt idx="5570">
                  <c:v>1.7567999999999999E-8</c:v>
                </c:pt>
                <c:pt idx="5571">
                  <c:v>1.7471000000000001E-8</c:v>
                </c:pt>
                <c:pt idx="5572">
                  <c:v>1.7523999999999999E-8</c:v>
                </c:pt>
                <c:pt idx="5573">
                  <c:v>1.7523999999999999E-8</c:v>
                </c:pt>
                <c:pt idx="5574">
                  <c:v>1.7458E-8</c:v>
                </c:pt>
                <c:pt idx="5575">
                  <c:v>1.7555000000000001E-8</c:v>
                </c:pt>
                <c:pt idx="5576">
                  <c:v>1.7520000000000001E-8</c:v>
                </c:pt>
                <c:pt idx="5577">
                  <c:v>1.7467E-8</c:v>
                </c:pt>
                <c:pt idx="5578">
                  <c:v>1.7497999999999999E-8</c:v>
                </c:pt>
                <c:pt idx="5579">
                  <c:v>1.7582000000000002E-8</c:v>
                </c:pt>
                <c:pt idx="5580">
                  <c:v>1.7537E-8</c:v>
                </c:pt>
                <c:pt idx="5581">
                  <c:v>1.7511E-8</c:v>
                </c:pt>
                <c:pt idx="5582">
                  <c:v>1.7576999999999999E-8</c:v>
                </c:pt>
                <c:pt idx="5583">
                  <c:v>1.7484E-8</c:v>
                </c:pt>
                <c:pt idx="5584">
                  <c:v>1.7529000000000001E-8</c:v>
                </c:pt>
                <c:pt idx="5585">
                  <c:v>1.7488999999999999E-8</c:v>
                </c:pt>
                <c:pt idx="5586">
                  <c:v>1.7497999999999999E-8</c:v>
                </c:pt>
                <c:pt idx="5587">
                  <c:v>1.7558999999999999E-8</c:v>
                </c:pt>
                <c:pt idx="5588">
                  <c:v>1.7493E-8</c:v>
                </c:pt>
                <c:pt idx="5589">
                  <c:v>1.7506000000000001E-8</c:v>
                </c:pt>
                <c:pt idx="5590">
                  <c:v>1.7497999999999999E-8</c:v>
                </c:pt>
                <c:pt idx="5591">
                  <c:v>1.7476E-8</c:v>
                </c:pt>
                <c:pt idx="5592">
                  <c:v>1.7541999999999999E-8</c:v>
                </c:pt>
                <c:pt idx="5593">
                  <c:v>1.7493E-8</c:v>
                </c:pt>
                <c:pt idx="5594">
                  <c:v>1.7555000000000001E-8</c:v>
                </c:pt>
                <c:pt idx="5595">
                  <c:v>1.7484E-8</c:v>
                </c:pt>
                <c:pt idx="5596">
                  <c:v>1.7476E-8</c:v>
                </c:pt>
                <c:pt idx="5597">
                  <c:v>1.7520000000000001E-8</c:v>
                </c:pt>
                <c:pt idx="5598">
                  <c:v>1.7532999999999999E-8</c:v>
                </c:pt>
                <c:pt idx="5599">
                  <c:v>1.7515000000000002E-8</c:v>
                </c:pt>
                <c:pt idx="5600">
                  <c:v>1.7515000000000002E-8</c:v>
                </c:pt>
                <c:pt idx="5601">
                  <c:v>1.7529000000000001E-8</c:v>
                </c:pt>
                <c:pt idx="5602">
                  <c:v>1.7573000000000001E-8</c:v>
                </c:pt>
                <c:pt idx="5603">
                  <c:v>1.7484E-8</c:v>
                </c:pt>
                <c:pt idx="5604">
                  <c:v>1.7484E-8</c:v>
                </c:pt>
                <c:pt idx="5605">
                  <c:v>1.7576999999999999E-8</c:v>
                </c:pt>
                <c:pt idx="5606">
                  <c:v>1.7506000000000001E-8</c:v>
                </c:pt>
                <c:pt idx="5607">
                  <c:v>1.7590000000000001E-8</c:v>
                </c:pt>
                <c:pt idx="5608">
                  <c:v>1.7532999999999999E-8</c:v>
                </c:pt>
                <c:pt idx="5609">
                  <c:v>1.7520000000000001E-8</c:v>
                </c:pt>
                <c:pt idx="5610">
                  <c:v>1.7576999999999999E-8</c:v>
                </c:pt>
                <c:pt idx="5611">
                  <c:v>1.7476E-8</c:v>
                </c:pt>
                <c:pt idx="5612">
                  <c:v>1.7515000000000002E-8</c:v>
                </c:pt>
                <c:pt idx="5613">
                  <c:v>1.7506000000000001E-8</c:v>
                </c:pt>
                <c:pt idx="5614">
                  <c:v>1.7582000000000002E-8</c:v>
                </c:pt>
                <c:pt idx="5615">
                  <c:v>1.7520000000000001E-8</c:v>
                </c:pt>
                <c:pt idx="5616">
                  <c:v>1.7471000000000001E-8</c:v>
                </c:pt>
                <c:pt idx="5617">
                  <c:v>1.7523999999999999E-8</c:v>
                </c:pt>
                <c:pt idx="5618">
                  <c:v>1.7529000000000001E-8</c:v>
                </c:pt>
                <c:pt idx="5619">
                  <c:v>1.7476E-8</c:v>
                </c:pt>
                <c:pt idx="5620">
                  <c:v>1.7573000000000001E-8</c:v>
                </c:pt>
                <c:pt idx="5621">
                  <c:v>1.7520000000000001E-8</c:v>
                </c:pt>
                <c:pt idx="5622">
                  <c:v>1.7506000000000001E-8</c:v>
                </c:pt>
                <c:pt idx="5623">
                  <c:v>1.7523999999999999E-8</c:v>
                </c:pt>
                <c:pt idx="5624">
                  <c:v>1.7573000000000001E-8</c:v>
                </c:pt>
                <c:pt idx="5625">
                  <c:v>1.7564000000000001E-8</c:v>
                </c:pt>
                <c:pt idx="5626">
                  <c:v>1.7555000000000001E-8</c:v>
                </c:pt>
                <c:pt idx="5627">
                  <c:v>1.7479999999999998E-8</c:v>
                </c:pt>
                <c:pt idx="5628">
                  <c:v>1.7520000000000001E-8</c:v>
                </c:pt>
                <c:pt idx="5629">
                  <c:v>1.7564000000000001E-8</c:v>
                </c:pt>
                <c:pt idx="5630">
                  <c:v>1.7523999999999999E-8</c:v>
                </c:pt>
                <c:pt idx="5631">
                  <c:v>1.7541999999999999E-8</c:v>
                </c:pt>
                <c:pt idx="5632">
                  <c:v>1.7546E-8</c:v>
                </c:pt>
                <c:pt idx="5633">
                  <c:v>1.7541999999999999E-8</c:v>
                </c:pt>
                <c:pt idx="5634">
                  <c:v>1.7558999999999999E-8</c:v>
                </c:pt>
                <c:pt idx="5635">
                  <c:v>1.7532999999999999E-8</c:v>
                </c:pt>
                <c:pt idx="5636">
                  <c:v>1.7511E-8</c:v>
                </c:pt>
                <c:pt idx="5637">
                  <c:v>1.7532999999999999E-8</c:v>
                </c:pt>
                <c:pt idx="5638">
                  <c:v>1.7564000000000001E-8</c:v>
                </c:pt>
                <c:pt idx="5639">
                  <c:v>1.7506000000000001E-8</c:v>
                </c:pt>
                <c:pt idx="5640">
                  <c:v>1.7506000000000001E-8</c:v>
                </c:pt>
                <c:pt idx="5641">
                  <c:v>1.7558999999999999E-8</c:v>
                </c:pt>
                <c:pt idx="5642">
                  <c:v>1.7497999999999999E-8</c:v>
                </c:pt>
                <c:pt idx="5643">
                  <c:v>1.7541999999999999E-8</c:v>
                </c:pt>
                <c:pt idx="5644">
                  <c:v>1.7576999999999999E-8</c:v>
                </c:pt>
                <c:pt idx="5645">
                  <c:v>1.7590000000000001E-8</c:v>
                </c:pt>
                <c:pt idx="5646">
                  <c:v>1.7537E-8</c:v>
                </c:pt>
                <c:pt idx="5647">
                  <c:v>1.7567999999999999E-8</c:v>
                </c:pt>
                <c:pt idx="5648">
                  <c:v>1.7585999999999999E-8</c:v>
                </c:pt>
                <c:pt idx="5649">
                  <c:v>1.7625999999999998E-8</c:v>
                </c:pt>
                <c:pt idx="5650">
                  <c:v>1.7611999999999999E-8</c:v>
                </c:pt>
                <c:pt idx="5651">
                  <c:v>1.7617000000000002E-8</c:v>
                </c:pt>
                <c:pt idx="5652">
                  <c:v>1.7567999999999999E-8</c:v>
                </c:pt>
                <c:pt idx="5653">
                  <c:v>1.7112999999999999E-8</c:v>
                </c:pt>
                <c:pt idx="5654">
                  <c:v>1.2661999999999999E-8</c:v>
                </c:pt>
                <c:pt idx="5655">
                  <c:v>2.2374000000000002E-9</c:v>
                </c:pt>
                <c:pt idx="5656">
                  <c:v>1.535E-9</c:v>
                </c:pt>
                <c:pt idx="5657">
                  <c:v>1.2435999999999999E-9</c:v>
                </c:pt>
                <c:pt idx="5658">
                  <c:v>1.0846E-9</c:v>
                </c:pt>
                <c:pt idx="5659">
                  <c:v>9.7254000000000004E-10</c:v>
                </c:pt>
                <c:pt idx="5660">
                  <c:v>9.0168000000000003E-10</c:v>
                </c:pt>
                <c:pt idx="5661">
                  <c:v>8.4942000000000005E-10</c:v>
                </c:pt>
                <c:pt idx="5662">
                  <c:v>8.0513999999999997E-10</c:v>
                </c:pt>
                <c:pt idx="5663">
                  <c:v>7.7103999999999996E-10</c:v>
                </c:pt>
                <c:pt idx="5664">
                  <c:v>7.3914999999999998E-10</c:v>
                </c:pt>
                <c:pt idx="5665">
                  <c:v>7.2232000000000005E-10</c:v>
                </c:pt>
                <c:pt idx="5666">
                  <c:v>7.0195000000000004E-10</c:v>
                </c:pt>
                <c:pt idx="5667">
                  <c:v>6.8999000000000001E-10</c:v>
                </c:pt>
                <c:pt idx="5668">
                  <c:v>6.7138999999999999E-10</c:v>
                </c:pt>
                <c:pt idx="5669">
                  <c:v>6.5633000000000005E-10</c:v>
                </c:pt>
                <c:pt idx="5670">
                  <c:v>6.5146000000000004E-10</c:v>
                </c:pt>
                <c:pt idx="5671">
                  <c:v>6.3685000000000003E-10</c:v>
                </c:pt>
                <c:pt idx="5672">
                  <c:v>6.3064999999999999E-10</c:v>
                </c:pt>
                <c:pt idx="5673">
                  <c:v>6.2046000000000005E-10</c:v>
                </c:pt>
                <c:pt idx="5674">
                  <c:v>6.1160000000000004E-10</c:v>
                </c:pt>
                <c:pt idx="5675">
                  <c:v>6.0939E-10</c:v>
                </c:pt>
                <c:pt idx="5676">
                  <c:v>6.0585000000000003E-10</c:v>
                </c:pt>
                <c:pt idx="5677">
                  <c:v>5.9522000000000004E-10</c:v>
                </c:pt>
                <c:pt idx="5678">
                  <c:v>5.9166999999999998E-10</c:v>
                </c:pt>
                <c:pt idx="5679">
                  <c:v>5.8502999999999999E-10</c:v>
                </c:pt>
                <c:pt idx="5680">
                  <c:v>5.8679999999999998E-10</c:v>
                </c:pt>
                <c:pt idx="5681">
                  <c:v>5.7662000000000002E-10</c:v>
                </c:pt>
                <c:pt idx="5682">
                  <c:v>5.7528999999999999E-10</c:v>
                </c:pt>
                <c:pt idx="5683">
                  <c:v>5.5536000000000003E-10</c:v>
                </c:pt>
                <c:pt idx="5684">
                  <c:v>5.4516999999999999E-10</c:v>
                </c:pt>
                <c:pt idx="5685">
                  <c:v>5.3809000000000005E-10</c:v>
                </c:pt>
                <c:pt idx="5686">
                  <c:v>5.3631999999999996E-10</c:v>
                </c:pt>
                <c:pt idx="5687">
                  <c:v>5.3542999999999998E-10</c:v>
                </c:pt>
                <c:pt idx="5688">
                  <c:v>5.3454E-10</c:v>
                </c:pt>
                <c:pt idx="5689">
                  <c:v>5.3322000000000005E-10</c:v>
                </c:pt>
                <c:pt idx="5690">
                  <c:v>5.3232999999999996E-10</c:v>
                </c:pt>
                <c:pt idx="5691">
                  <c:v>5.2833999999999996E-10</c:v>
                </c:pt>
                <c:pt idx="5692">
                  <c:v>5.3055999999999998E-10</c:v>
                </c:pt>
                <c:pt idx="5693">
                  <c:v>5.2790000000000001E-10</c:v>
                </c:pt>
                <c:pt idx="5694">
                  <c:v>5.2524000000000004E-10</c:v>
                </c:pt>
                <c:pt idx="5695">
                  <c:v>5.2966999999999999E-10</c:v>
                </c:pt>
                <c:pt idx="5696">
                  <c:v>5.2745999999999995E-10</c:v>
                </c:pt>
                <c:pt idx="5697">
                  <c:v>5.2966999999999999E-10</c:v>
                </c:pt>
                <c:pt idx="5698">
                  <c:v>5.2745999999999995E-10</c:v>
                </c:pt>
                <c:pt idx="5699">
                  <c:v>5.2169999999999997E-10</c:v>
                </c:pt>
                <c:pt idx="5700">
                  <c:v>5.2613000000000002E-10</c:v>
                </c:pt>
                <c:pt idx="5701">
                  <c:v>5.2613000000000002E-10</c:v>
                </c:pt>
                <c:pt idx="5702">
                  <c:v>5.2568999999999997E-10</c:v>
                </c:pt>
                <c:pt idx="5703">
                  <c:v>5.2479999999999999E-10</c:v>
                </c:pt>
                <c:pt idx="5704">
                  <c:v>5.2391E-10</c:v>
                </c:pt>
                <c:pt idx="5705">
                  <c:v>5.2303E-10</c:v>
                </c:pt>
                <c:pt idx="5706">
                  <c:v>5.2524000000000004E-10</c:v>
                </c:pt>
                <c:pt idx="5707">
                  <c:v>5.1992999999999998E-10</c:v>
                </c:pt>
                <c:pt idx="5708">
                  <c:v>5.2656999999999997E-10</c:v>
                </c:pt>
                <c:pt idx="5709">
                  <c:v>5.2656999999999997E-10</c:v>
                </c:pt>
                <c:pt idx="5710">
                  <c:v>5.1992999999999998E-10</c:v>
                </c:pt>
                <c:pt idx="5711">
                  <c:v>5.2391E-10</c:v>
                </c:pt>
                <c:pt idx="5712">
                  <c:v>5.2258999999999995E-10</c:v>
                </c:pt>
                <c:pt idx="5713">
                  <c:v>5.2436000000000004E-10</c:v>
                </c:pt>
                <c:pt idx="5714">
                  <c:v>5.2613000000000002E-10</c:v>
                </c:pt>
                <c:pt idx="5715">
                  <c:v>5.2346999999999995E-10</c:v>
                </c:pt>
                <c:pt idx="5716">
                  <c:v>5.1992999999999998E-10</c:v>
                </c:pt>
                <c:pt idx="5717">
                  <c:v>5.1949000000000003E-10</c:v>
                </c:pt>
                <c:pt idx="5718">
                  <c:v>5.1682999999999996E-10</c:v>
                </c:pt>
                <c:pt idx="5719">
                  <c:v>5.2126000000000002E-10</c:v>
                </c:pt>
                <c:pt idx="5720">
                  <c:v>5.1904E-10</c:v>
                </c:pt>
                <c:pt idx="5721">
                  <c:v>5.2258999999999995E-10</c:v>
                </c:pt>
                <c:pt idx="5722">
                  <c:v>5.2391E-10</c:v>
                </c:pt>
                <c:pt idx="5723">
                  <c:v>5.2126000000000002E-10</c:v>
                </c:pt>
                <c:pt idx="5724">
                  <c:v>5.1770999999999996E-10</c:v>
                </c:pt>
                <c:pt idx="5725">
                  <c:v>5.1770999999999996E-10</c:v>
                </c:pt>
                <c:pt idx="5726">
                  <c:v>5.2346999999999995E-10</c:v>
                </c:pt>
                <c:pt idx="5727">
                  <c:v>5.1860000000000005E-10</c:v>
                </c:pt>
                <c:pt idx="5728">
                  <c:v>5.1682999999999996E-10</c:v>
                </c:pt>
                <c:pt idx="5729">
                  <c:v>5.2080999999999998E-10</c:v>
                </c:pt>
                <c:pt idx="5730">
                  <c:v>5.1770999999999996E-10</c:v>
                </c:pt>
                <c:pt idx="5731">
                  <c:v>5.1904E-10</c:v>
                </c:pt>
                <c:pt idx="5732">
                  <c:v>5.1860000000000005E-10</c:v>
                </c:pt>
                <c:pt idx="5733">
                  <c:v>5.2126000000000002E-10</c:v>
                </c:pt>
                <c:pt idx="5734">
                  <c:v>5.1505999999999998E-10</c:v>
                </c:pt>
                <c:pt idx="5735">
                  <c:v>5.1816E-10</c:v>
                </c:pt>
                <c:pt idx="5736">
                  <c:v>5.1373000000000004E-10</c:v>
                </c:pt>
                <c:pt idx="5737">
                  <c:v>5.1639000000000001E-10</c:v>
                </c:pt>
                <c:pt idx="5738">
                  <c:v>5.1860000000000005E-10</c:v>
                </c:pt>
                <c:pt idx="5739">
                  <c:v>5.1593999999999998E-10</c:v>
                </c:pt>
                <c:pt idx="5740">
                  <c:v>5.1770999999999996E-10</c:v>
                </c:pt>
                <c:pt idx="5741">
                  <c:v>5.2169999999999997E-10</c:v>
                </c:pt>
                <c:pt idx="5742">
                  <c:v>5.1550000000000003E-10</c:v>
                </c:pt>
                <c:pt idx="5743">
                  <c:v>5.1860000000000005E-10</c:v>
                </c:pt>
                <c:pt idx="5744">
                  <c:v>5.2126000000000002E-10</c:v>
                </c:pt>
                <c:pt idx="5745">
                  <c:v>5.1416999999999999E-10</c:v>
                </c:pt>
                <c:pt idx="5746">
                  <c:v>5.1550000000000003E-10</c:v>
                </c:pt>
                <c:pt idx="5747">
                  <c:v>5.1373000000000004E-10</c:v>
                </c:pt>
                <c:pt idx="5748">
                  <c:v>5.1770999999999996E-10</c:v>
                </c:pt>
                <c:pt idx="5749">
                  <c:v>5.1505999999999998E-10</c:v>
                </c:pt>
                <c:pt idx="5750">
                  <c:v>5.1461000000000005E-10</c:v>
                </c:pt>
                <c:pt idx="5751">
                  <c:v>5.1593999999999998E-10</c:v>
                </c:pt>
                <c:pt idx="5752">
                  <c:v>5.1373000000000004E-10</c:v>
                </c:pt>
                <c:pt idx="5753">
                  <c:v>5.1682999999999996E-10</c:v>
                </c:pt>
                <c:pt idx="5754">
                  <c:v>5.0796999999999995E-10</c:v>
                </c:pt>
                <c:pt idx="5755">
                  <c:v>5.1593999999999998E-10</c:v>
                </c:pt>
                <c:pt idx="5756">
                  <c:v>5.1283999999999996E-10</c:v>
                </c:pt>
                <c:pt idx="5757">
                  <c:v>5.2080999999999998E-10</c:v>
                </c:pt>
                <c:pt idx="5758">
                  <c:v>5.1416999999999999E-10</c:v>
                </c:pt>
                <c:pt idx="5759">
                  <c:v>5.1416999999999999E-10</c:v>
                </c:pt>
                <c:pt idx="5760">
                  <c:v>5.1505999999999998E-10</c:v>
                </c:pt>
                <c:pt idx="5761">
                  <c:v>5.1461000000000005E-10</c:v>
                </c:pt>
                <c:pt idx="5762">
                  <c:v>5.1682999999999996E-10</c:v>
                </c:pt>
                <c:pt idx="5763">
                  <c:v>5.1240000000000001E-10</c:v>
                </c:pt>
                <c:pt idx="5764">
                  <c:v>5.1505999999999998E-10</c:v>
                </c:pt>
                <c:pt idx="5765">
                  <c:v>5.1550000000000003E-10</c:v>
                </c:pt>
                <c:pt idx="5766">
                  <c:v>5.1416999999999999E-10</c:v>
                </c:pt>
                <c:pt idx="5767">
                  <c:v>5.0974000000000004E-10</c:v>
                </c:pt>
                <c:pt idx="5768">
                  <c:v>5.1106999999999997E-10</c:v>
                </c:pt>
                <c:pt idx="5769">
                  <c:v>5.1639000000000001E-10</c:v>
                </c:pt>
                <c:pt idx="5770">
                  <c:v>5.1195999999999996E-10</c:v>
                </c:pt>
                <c:pt idx="5771">
                  <c:v>5.0664000000000002E-10</c:v>
                </c:pt>
                <c:pt idx="5772">
                  <c:v>5.1240000000000001E-10</c:v>
                </c:pt>
                <c:pt idx="5773">
                  <c:v>5.0929999999999999E-10</c:v>
                </c:pt>
                <c:pt idx="5774">
                  <c:v>5.1240000000000001E-10</c:v>
                </c:pt>
                <c:pt idx="5775">
                  <c:v>5.1240000000000001E-10</c:v>
                </c:pt>
                <c:pt idx="5776">
                  <c:v>5.0796999999999995E-10</c:v>
                </c:pt>
                <c:pt idx="5777">
                  <c:v>5.1283999999999996E-10</c:v>
                </c:pt>
                <c:pt idx="5778">
                  <c:v>5.1328999999999999E-10</c:v>
                </c:pt>
                <c:pt idx="5779">
                  <c:v>5.1373000000000004E-10</c:v>
                </c:pt>
                <c:pt idx="5780">
                  <c:v>5.1505999999999998E-10</c:v>
                </c:pt>
                <c:pt idx="5781">
                  <c:v>5.1416999999999999E-10</c:v>
                </c:pt>
                <c:pt idx="5782">
                  <c:v>5.0399000000000003E-10</c:v>
                </c:pt>
                <c:pt idx="5783">
                  <c:v>5.1151000000000003E-10</c:v>
                </c:pt>
                <c:pt idx="5784">
                  <c:v>5.0974000000000004E-10</c:v>
                </c:pt>
                <c:pt idx="5785">
                  <c:v>5.1195999999999996E-10</c:v>
                </c:pt>
                <c:pt idx="5786">
                  <c:v>5.1904E-10</c:v>
                </c:pt>
                <c:pt idx="5787">
                  <c:v>5.1240000000000001E-10</c:v>
                </c:pt>
                <c:pt idx="5788">
                  <c:v>5.1063000000000002E-10</c:v>
                </c:pt>
                <c:pt idx="5789">
                  <c:v>5.0841000000000001E-10</c:v>
                </c:pt>
                <c:pt idx="5790">
                  <c:v>5.1195999999999996E-10</c:v>
                </c:pt>
                <c:pt idx="5791">
                  <c:v>5.1240000000000001E-10</c:v>
                </c:pt>
                <c:pt idx="5792">
                  <c:v>5.0974000000000004E-10</c:v>
                </c:pt>
                <c:pt idx="5793">
                  <c:v>5.1106999999999997E-10</c:v>
                </c:pt>
                <c:pt idx="5794">
                  <c:v>5.1505999999999998E-10</c:v>
                </c:pt>
                <c:pt idx="5795">
                  <c:v>5.1151000000000003E-10</c:v>
                </c:pt>
                <c:pt idx="5796">
                  <c:v>5.1018999999999997E-10</c:v>
                </c:pt>
                <c:pt idx="5797">
                  <c:v>5.1195999999999996E-10</c:v>
                </c:pt>
                <c:pt idx="5798">
                  <c:v>5.0310000000000005E-10</c:v>
                </c:pt>
                <c:pt idx="5799">
                  <c:v>5.0796999999999995E-10</c:v>
                </c:pt>
                <c:pt idx="5800">
                  <c:v>5.0974000000000004E-10</c:v>
                </c:pt>
                <c:pt idx="5801">
                  <c:v>5.0753E-10</c:v>
                </c:pt>
                <c:pt idx="5802">
                  <c:v>5.0929999999999999E-10</c:v>
                </c:pt>
                <c:pt idx="5803">
                  <c:v>5.0753E-10</c:v>
                </c:pt>
                <c:pt idx="5804">
                  <c:v>5.1151000000000003E-10</c:v>
                </c:pt>
                <c:pt idx="5805">
                  <c:v>5.1240000000000001E-10</c:v>
                </c:pt>
                <c:pt idx="5806">
                  <c:v>5.0399000000000003E-10</c:v>
                </c:pt>
                <c:pt idx="5807">
                  <c:v>5.1195999999999996E-10</c:v>
                </c:pt>
                <c:pt idx="5808">
                  <c:v>5.0929999999999999E-10</c:v>
                </c:pt>
                <c:pt idx="5809">
                  <c:v>5.0487000000000004E-10</c:v>
                </c:pt>
                <c:pt idx="5810">
                  <c:v>5.0796999999999995E-10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2EC-436E-ABD8-C2B7B16D91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2532095"/>
        <c:axId val="967568335"/>
      </c:scatterChart>
      <c:valAx>
        <c:axId val="2002532095"/>
        <c:scaling>
          <c:orientation val="minMax"/>
          <c:max val="44624.6"/>
          <c:min val="44620.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7568335"/>
        <c:crosses val="autoZero"/>
        <c:crossBetween val="midCat"/>
        <c:majorUnit val="1.2"/>
      </c:valAx>
      <c:valAx>
        <c:axId val="967568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253209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Interaction</a:t>
            </a:r>
            <a:r>
              <a:rPr lang="en-GB" baseline="0"/>
              <a:t> Chamber pressure(mbar)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Sheet3!$E$1</c:f>
              <c:strCache>
                <c:ptCount val="1"/>
                <c:pt idx="0">
                  <c:v>Interaction chamber pressure(mbar)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Sheet3!$A$3600:$A$7932</c:f>
              <c:numCache>
                <c:formatCode>m/d/yyyy\ h:mm</c:formatCode>
                <c:ptCount val="4333"/>
                <c:pt idx="0">
                  <c:v>44627.334120370368</c:v>
                </c:pt>
                <c:pt idx="1">
                  <c:v>44627.33489583333</c:v>
                </c:pt>
                <c:pt idx="2">
                  <c:v>44627.335625</c:v>
                </c:pt>
                <c:pt idx="3">
                  <c:v>44627.336342592593</c:v>
                </c:pt>
                <c:pt idx="4">
                  <c:v>44627.337071759262</c:v>
                </c:pt>
                <c:pt idx="5">
                  <c:v>44627.337789351855</c:v>
                </c:pt>
                <c:pt idx="6">
                  <c:v>44627.338518518518</c:v>
                </c:pt>
                <c:pt idx="7">
                  <c:v>44627.339247685188</c:v>
                </c:pt>
                <c:pt idx="8">
                  <c:v>44627.339965277781</c:v>
                </c:pt>
                <c:pt idx="9">
                  <c:v>44627.340694444443</c:v>
                </c:pt>
                <c:pt idx="10">
                  <c:v>44627.341423611113</c:v>
                </c:pt>
                <c:pt idx="11">
                  <c:v>44627.342141203706</c:v>
                </c:pt>
                <c:pt idx="12">
                  <c:v>44627.342870370368</c:v>
                </c:pt>
                <c:pt idx="13">
                  <c:v>44627.343599537038</c:v>
                </c:pt>
                <c:pt idx="14">
                  <c:v>44627.344317129631</c:v>
                </c:pt>
                <c:pt idx="15">
                  <c:v>44627.345046296294</c:v>
                </c:pt>
                <c:pt idx="16">
                  <c:v>44627.345775462964</c:v>
                </c:pt>
                <c:pt idx="17">
                  <c:v>44627.346493055556</c:v>
                </c:pt>
                <c:pt idx="18">
                  <c:v>44627.347222222219</c:v>
                </c:pt>
                <c:pt idx="19">
                  <c:v>44627.347951388889</c:v>
                </c:pt>
                <c:pt idx="20">
                  <c:v>44627.348668981482</c:v>
                </c:pt>
                <c:pt idx="21">
                  <c:v>44627.349398148152</c:v>
                </c:pt>
                <c:pt idx="22">
                  <c:v>44627.350127314814</c:v>
                </c:pt>
                <c:pt idx="23">
                  <c:v>44627.350844907407</c:v>
                </c:pt>
                <c:pt idx="24">
                  <c:v>44627.351574074077</c:v>
                </c:pt>
                <c:pt idx="25">
                  <c:v>44627.352303240739</c:v>
                </c:pt>
                <c:pt idx="26">
                  <c:v>44627.353020833332</c:v>
                </c:pt>
                <c:pt idx="27">
                  <c:v>44627.353750000002</c:v>
                </c:pt>
                <c:pt idx="28">
                  <c:v>44627.354467592595</c:v>
                </c:pt>
                <c:pt idx="29">
                  <c:v>44627.355196759258</c:v>
                </c:pt>
                <c:pt idx="30">
                  <c:v>44627.355925925927</c:v>
                </c:pt>
                <c:pt idx="31">
                  <c:v>44627.35664351852</c:v>
                </c:pt>
                <c:pt idx="32">
                  <c:v>44627.357372685183</c:v>
                </c:pt>
                <c:pt idx="33">
                  <c:v>44627.358101851853</c:v>
                </c:pt>
                <c:pt idx="34">
                  <c:v>44627.358819444446</c:v>
                </c:pt>
                <c:pt idx="35">
                  <c:v>44627.359548611108</c:v>
                </c:pt>
                <c:pt idx="36">
                  <c:v>44627.360277777778</c:v>
                </c:pt>
                <c:pt idx="37">
                  <c:v>44627.36105324074</c:v>
                </c:pt>
                <c:pt idx="38">
                  <c:v>44627.361770833333</c:v>
                </c:pt>
                <c:pt idx="39">
                  <c:v>44627.362500000003</c:v>
                </c:pt>
                <c:pt idx="40">
                  <c:v>44627.363217592596</c:v>
                </c:pt>
                <c:pt idx="41">
                  <c:v>44627.363946759258</c:v>
                </c:pt>
                <c:pt idx="42">
                  <c:v>44627.364675925928</c:v>
                </c:pt>
                <c:pt idx="43">
                  <c:v>44627.365451388891</c:v>
                </c:pt>
                <c:pt idx="44">
                  <c:v>44627.366168981483</c:v>
                </c:pt>
                <c:pt idx="45">
                  <c:v>44627.366898148146</c:v>
                </c:pt>
                <c:pt idx="46">
                  <c:v>44627.367627314816</c:v>
                </c:pt>
                <c:pt idx="47">
                  <c:v>44627.368344907409</c:v>
                </c:pt>
                <c:pt idx="48">
                  <c:v>44627.369074074071</c:v>
                </c:pt>
                <c:pt idx="49">
                  <c:v>44627.369849537034</c:v>
                </c:pt>
                <c:pt idx="50">
                  <c:v>44627.370578703703</c:v>
                </c:pt>
                <c:pt idx="51">
                  <c:v>44627.371296296296</c:v>
                </c:pt>
                <c:pt idx="52">
                  <c:v>44627.372025462966</c:v>
                </c:pt>
                <c:pt idx="53">
                  <c:v>44627.372754629629</c:v>
                </c:pt>
                <c:pt idx="54">
                  <c:v>44627.373472222222</c:v>
                </c:pt>
                <c:pt idx="55">
                  <c:v>44627.374247685184</c:v>
                </c:pt>
                <c:pt idx="56">
                  <c:v>44627.374976851854</c:v>
                </c:pt>
                <c:pt idx="57">
                  <c:v>44627.375706018516</c:v>
                </c:pt>
                <c:pt idx="58">
                  <c:v>44627.376423611109</c:v>
                </c:pt>
                <c:pt idx="59">
                  <c:v>44627.377152777779</c:v>
                </c:pt>
                <c:pt idx="60">
                  <c:v>44627.377881944441</c:v>
                </c:pt>
                <c:pt idx="61">
                  <c:v>44627.378657407404</c:v>
                </c:pt>
                <c:pt idx="62">
                  <c:v>44627.379374999997</c:v>
                </c:pt>
                <c:pt idx="63">
                  <c:v>44627.380104166667</c:v>
                </c:pt>
                <c:pt idx="64">
                  <c:v>44627.380833333336</c:v>
                </c:pt>
                <c:pt idx="65">
                  <c:v>44627.381550925929</c:v>
                </c:pt>
                <c:pt idx="66">
                  <c:v>44627.382280092592</c:v>
                </c:pt>
                <c:pt idx="67">
                  <c:v>44627.383009259262</c:v>
                </c:pt>
                <c:pt idx="68">
                  <c:v>44627.383726851855</c:v>
                </c:pt>
                <c:pt idx="69">
                  <c:v>44627.384456018517</c:v>
                </c:pt>
                <c:pt idx="70">
                  <c:v>44627.385185185187</c:v>
                </c:pt>
                <c:pt idx="71">
                  <c:v>44627.38590277778</c:v>
                </c:pt>
                <c:pt idx="72">
                  <c:v>44627.386678240742</c:v>
                </c:pt>
                <c:pt idx="73">
                  <c:v>44627.387407407405</c:v>
                </c:pt>
                <c:pt idx="74">
                  <c:v>44627.388136574074</c:v>
                </c:pt>
                <c:pt idx="75">
                  <c:v>44627.388854166667</c:v>
                </c:pt>
                <c:pt idx="76">
                  <c:v>44627.38958333333</c:v>
                </c:pt>
                <c:pt idx="77">
                  <c:v>44627.390300925923</c:v>
                </c:pt>
                <c:pt idx="78">
                  <c:v>44627.391087962962</c:v>
                </c:pt>
                <c:pt idx="79">
                  <c:v>44627.391805555555</c:v>
                </c:pt>
                <c:pt idx="80">
                  <c:v>44627.392534722225</c:v>
                </c:pt>
                <c:pt idx="81">
                  <c:v>44627.393263888887</c:v>
                </c:pt>
                <c:pt idx="82">
                  <c:v>44627.39398148148</c:v>
                </c:pt>
                <c:pt idx="83">
                  <c:v>44627.39471064815</c:v>
                </c:pt>
                <c:pt idx="84">
                  <c:v>44627.395486111112</c:v>
                </c:pt>
                <c:pt idx="85">
                  <c:v>44627.396203703705</c:v>
                </c:pt>
                <c:pt idx="86">
                  <c:v>44627.396932870368</c:v>
                </c:pt>
                <c:pt idx="87">
                  <c:v>44627.397662037038</c:v>
                </c:pt>
                <c:pt idx="88">
                  <c:v>44627.3983912037</c:v>
                </c:pt>
                <c:pt idx="89">
                  <c:v>44627.399108796293</c:v>
                </c:pt>
                <c:pt idx="90">
                  <c:v>44627.399884259263</c:v>
                </c:pt>
                <c:pt idx="91">
                  <c:v>44627.400613425925</c:v>
                </c:pt>
                <c:pt idx="92">
                  <c:v>44627.401331018518</c:v>
                </c:pt>
                <c:pt idx="93">
                  <c:v>44627.402060185188</c:v>
                </c:pt>
                <c:pt idx="94">
                  <c:v>44627.402789351851</c:v>
                </c:pt>
                <c:pt idx="95">
                  <c:v>44627.403506944444</c:v>
                </c:pt>
                <c:pt idx="96">
                  <c:v>44627.404282407406</c:v>
                </c:pt>
                <c:pt idx="97">
                  <c:v>44627.405011574076</c:v>
                </c:pt>
                <c:pt idx="98">
                  <c:v>44627.405740740738</c:v>
                </c:pt>
                <c:pt idx="99">
                  <c:v>44627.406458333331</c:v>
                </c:pt>
                <c:pt idx="100">
                  <c:v>44627.407187500001</c:v>
                </c:pt>
                <c:pt idx="101">
                  <c:v>44627.407916666663</c:v>
                </c:pt>
                <c:pt idx="102">
                  <c:v>44627.408680555556</c:v>
                </c:pt>
                <c:pt idx="103">
                  <c:v>44627.409409722219</c:v>
                </c:pt>
                <c:pt idx="104">
                  <c:v>44627.410138888888</c:v>
                </c:pt>
                <c:pt idx="105">
                  <c:v>44627.410856481481</c:v>
                </c:pt>
                <c:pt idx="106">
                  <c:v>44627.411585648151</c:v>
                </c:pt>
                <c:pt idx="107">
                  <c:v>44627.412314814814</c:v>
                </c:pt>
                <c:pt idx="108">
                  <c:v>44627.413090277776</c:v>
                </c:pt>
                <c:pt idx="109">
                  <c:v>44627.413807870369</c:v>
                </c:pt>
                <c:pt idx="110">
                  <c:v>44627.414537037039</c:v>
                </c:pt>
                <c:pt idx="111">
                  <c:v>44627.415266203701</c:v>
                </c:pt>
                <c:pt idx="112">
                  <c:v>44627.415995370371</c:v>
                </c:pt>
                <c:pt idx="113">
                  <c:v>44627.416712962964</c:v>
                </c:pt>
                <c:pt idx="114">
                  <c:v>44627.417442129627</c:v>
                </c:pt>
                <c:pt idx="115">
                  <c:v>44627.418171296296</c:v>
                </c:pt>
                <c:pt idx="116">
                  <c:v>44627.418888888889</c:v>
                </c:pt>
                <c:pt idx="117">
                  <c:v>44627.419618055559</c:v>
                </c:pt>
                <c:pt idx="118">
                  <c:v>44627.420347222222</c:v>
                </c:pt>
                <c:pt idx="119">
                  <c:v>44627.421064814815</c:v>
                </c:pt>
                <c:pt idx="120">
                  <c:v>44627.421793981484</c:v>
                </c:pt>
                <c:pt idx="121">
                  <c:v>44627.422511574077</c:v>
                </c:pt>
                <c:pt idx="122">
                  <c:v>44627.42324074074</c:v>
                </c:pt>
                <c:pt idx="123">
                  <c:v>44627.42396990741</c:v>
                </c:pt>
                <c:pt idx="124">
                  <c:v>44627.424687500003</c:v>
                </c:pt>
                <c:pt idx="125">
                  <c:v>44627.425416666665</c:v>
                </c:pt>
                <c:pt idx="126">
                  <c:v>44627.426134259258</c:v>
                </c:pt>
                <c:pt idx="127">
                  <c:v>44627.426863425928</c:v>
                </c:pt>
                <c:pt idx="128">
                  <c:v>44627.42759259259</c:v>
                </c:pt>
                <c:pt idx="129">
                  <c:v>44627.428368055553</c:v>
                </c:pt>
                <c:pt idx="130">
                  <c:v>44627.429085648146</c:v>
                </c:pt>
                <c:pt idx="131">
                  <c:v>44627.429814814815</c:v>
                </c:pt>
                <c:pt idx="132">
                  <c:v>44627.430543981478</c:v>
                </c:pt>
                <c:pt idx="133">
                  <c:v>44627.431261574071</c:v>
                </c:pt>
                <c:pt idx="134">
                  <c:v>44627.431990740741</c:v>
                </c:pt>
                <c:pt idx="135">
                  <c:v>44627.432708333334</c:v>
                </c:pt>
                <c:pt idx="136">
                  <c:v>44627.433437500003</c:v>
                </c:pt>
                <c:pt idx="137">
                  <c:v>44627.434166666666</c:v>
                </c:pt>
                <c:pt idx="138">
                  <c:v>44627.434895833336</c:v>
                </c:pt>
                <c:pt idx="139">
                  <c:v>44627.435613425929</c:v>
                </c:pt>
                <c:pt idx="140">
                  <c:v>44627.436342592591</c:v>
                </c:pt>
                <c:pt idx="141">
                  <c:v>44627.437060185184</c:v>
                </c:pt>
                <c:pt idx="142">
                  <c:v>44627.437789351854</c:v>
                </c:pt>
                <c:pt idx="143">
                  <c:v>44627.438518518517</c:v>
                </c:pt>
                <c:pt idx="144">
                  <c:v>44627.439236111109</c:v>
                </c:pt>
                <c:pt idx="145">
                  <c:v>44627.440011574072</c:v>
                </c:pt>
                <c:pt idx="146">
                  <c:v>44627.440740740742</c:v>
                </c:pt>
                <c:pt idx="147">
                  <c:v>44627.441469907404</c:v>
                </c:pt>
                <c:pt idx="148">
                  <c:v>44627.442187499997</c:v>
                </c:pt>
                <c:pt idx="149">
                  <c:v>44627.442916666667</c:v>
                </c:pt>
                <c:pt idx="150">
                  <c:v>44627.443645833337</c:v>
                </c:pt>
                <c:pt idx="151">
                  <c:v>44627.444421296299</c:v>
                </c:pt>
                <c:pt idx="152">
                  <c:v>44627.445138888892</c:v>
                </c:pt>
                <c:pt idx="153">
                  <c:v>44627.445868055554</c:v>
                </c:pt>
                <c:pt idx="154">
                  <c:v>44627.446597222224</c:v>
                </c:pt>
                <c:pt idx="155">
                  <c:v>44627.447314814817</c:v>
                </c:pt>
                <c:pt idx="156">
                  <c:v>44627.44804398148</c:v>
                </c:pt>
                <c:pt idx="157">
                  <c:v>44627.448773148149</c:v>
                </c:pt>
                <c:pt idx="158">
                  <c:v>44627.449490740742</c:v>
                </c:pt>
                <c:pt idx="159">
                  <c:v>44627.450219907405</c:v>
                </c:pt>
                <c:pt idx="160">
                  <c:v>44627.450949074075</c:v>
                </c:pt>
                <c:pt idx="161">
                  <c:v>44627.451666666668</c:v>
                </c:pt>
                <c:pt idx="162">
                  <c:v>44627.45244212963</c:v>
                </c:pt>
                <c:pt idx="163">
                  <c:v>44627.4531712963</c:v>
                </c:pt>
                <c:pt idx="164">
                  <c:v>44627.453900462962</c:v>
                </c:pt>
                <c:pt idx="165">
                  <c:v>44627.454618055555</c:v>
                </c:pt>
                <c:pt idx="166">
                  <c:v>44627.455347222225</c:v>
                </c:pt>
                <c:pt idx="167">
                  <c:v>44627.456076388888</c:v>
                </c:pt>
                <c:pt idx="168">
                  <c:v>44627.45685185185</c:v>
                </c:pt>
                <c:pt idx="169">
                  <c:v>44627.457569444443</c:v>
                </c:pt>
                <c:pt idx="170">
                  <c:v>44627.458298611113</c:v>
                </c:pt>
                <c:pt idx="171">
                  <c:v>44627.459027777775</c:v>
                </c:pt>
                <c:pt idx="172">
                  <c:v>44627.459745370368</c:v>
                </c:pt>
                <c:pt idx="173">
                  <c:v>44627.460474537038</c:v>
                </c:pt>
                <c:pt idx="174">
                  <c:v>44627.461192129631</c:v>
                </c:pt>
                <c:pt idx="175">
                  <c:v>44627.461921296293</c:v>
                </c:pt>
                <c:pt idx="176">
                  <c:v>44627.462650462963</c:v>
                </c:pt>
                <c:pt idx="177">
                  <c:v>44627.463368055556</c:v>
                </c:pt>
                <c:pt idx="178">
                  <c:v>44627.464097222219</c:v>
                </c:pt>
                <c:pt idx="179">
                  <c:v>44627.464826388888</c:v>
                </c:pt>
                <c:pt idx="180">
                  <c:v>44627.465543981481</c:v>
                </c:pt>
                <c:pt idx="181">
                  <c:v>44627.466273148151</c:v>
                </c:pt>
                <c:pt idx="182">
                  <c:v>44627.467002314814</c:v>
                </c:pt>
                <c:pt idx="183">
                  <c:v>44627.467719907407</c:v>
                </c:pt>
                <c:pt idx="184">
                  <c:v>44627.468449074076</c:v>
                </c:pt>
                <c:pt idx="185">
                  <c:v>44627.469166666669</c:v>
                </c:pt>
                <c:pt idx="186">
                  <c:v>44627.469895833332</c:v>
                </c:pt>
                <c:pt idx="187">
                  <c:v>44627.470625000002</c:v>
                </c:pt>
                <c:pt idx="188">
                  <c:v>44627.471354166664</c:v>
                </c:pt>
                <c:pt idx="189">
                  <c:v>44627.472118055557</c:v>
                </c:pt>
                <c:pt idx="190">
                  <c:v>44627.47284722222</c:v>
                </c:pt>
                <c:pt idx="191">
                  <c:v>44627.473576388889</c:v>
                </c:pt>
                <c:pt idx="192">
                  <c:v>44627.474293981482</c:v>
                </c:pt>
                <c:pt idx="193">
                  <c:v>44627.475023148145</c:v>
                </c:pt>
                <c:pt idx="194">
                  <c:v>44627.475752314815</c:v>
                </c:pt>
                <c:pt idx="195">
                  <c:v>44627.476469907408</c:v>
                </c:pt>
                <c:pt idx="196">
                  <c:v>44627.477199074077</c:v>
                </c:pt>
                <c:pt idx="197">
                  <c:v>44627.47792824074</c:v>
                </c:pt>
                <c:pt idx="198">
                  <c:v>44627.478645833333</c:v>
                </c:pt>
                <c:pt idx="199">
                  <c:v>44627.479375000003</c:v>
                </c:pt>
                <c:pt idx="200">
                  <c:v>44627.480104166665</c:v>
                </c:pt>
                <c:pt idx="201">
                  <c:v>44627.480821759258</c:v>
                </c:pt>
                <c:pt idx="202">
                  <c:v>44627.481550925928</c:v>
                </c:pt>
                <c:pt idx="203">
                  <c:v>44627.482268518521</c:v>
                </c:pt>
                <c:pt idx="204">
                  <c:v>44627.482997685183</c:v>
                </c:pt>
                <c:pt idx="205">
                  <c:v>44627.483726851853</c:v>
                </c:pt>
                <c:pt idx="206">
                  <c:v>44627.484444444446</c:v>
                </c:pt>
                <c:pt idx="207">
                  <c:v>44627.485173611109</c:v>
                </c:pt>
                <c:pt idx="208">
                  <c:v>44627.485902777778</c:v>
                </c:pt>
                <c:pt idx="209">
                  <c:v>44627.486620370371</c:v>
                </c:pt>
                <c:pt idx="210">
                  <c:v>44627.487349537034</c:v>
                </c:pt>
                <c:pt idx="211">
                  <c:v>44627.488078703704</c:v>
                </c:pt>
                <c:pt idx="212">
                  <c:v>44627.488796296297</c:v>
                </c:pt>
                <c:pt idx="213">
                  <c:v>44627.489525462966</c:v>
                </c:pt>
                <c:pt idx="214">
                  <c:v>44627.490254629629</c:v>
                </c:pt>
                <c:pt idx="215">
                  <c:v>44627.490972222222</c:v>
                </c:pt>
                <c:pt idx="216">
                  <c:v>44627.491701388892</c:v>
                </c:pt>
                <c:pt idx="217">
                  <c:v>44627.492418981485</c:v>
                </c:pt>
                <c:pt idx="218">
                  <c:v>44627.493148148147</c:v>
                </c:pt>
                <c:pt idx="219">
                  <c:v>44627.493877314817</c:v>
                </c:pt>
                <c:pt idx="220">
                  <c:v>44627.49459490741</c:v>
                </c:pt>
                <c:pt idx="221">
                  <c:v>44627.495324074072</c:v>
                </c:pt>
                <c:pt idx="222">
                  <c:v>44627.496053240742</c:v>
                </c:pt>
                <c:pt idx="223">
                  <c:v>44627.496770833335</c:v>
                </c:pt>
                <c:pt idx="224">
                  <c:v>44627.497499999998</c:v>
                </c:pt>
                <c:pt idx="225">
                  <c:v>44627.498229166667</c:v>
                </c:pt>
                <c:pt idx="226">
                  <c:v>44627.49894675926</c:v>
                </c:pt>
                <c:pt idx="227">
                  <c:v>44627.499675925923</c:v>
                </c:pt>
                <c:pt idx="228">
                  <c:v>44627.500405092593</c:v>
                </c:pt>
                <c:pt idx="229">
                  <c:v>44627.501122685186</c:v>
                </c:pt>
                <c:pt idx="230">
                  <c:v>44627.501851851855</c:v>
                </c:pt>
                <c:pt idx="231">
                  <c:v>44627.502581018518</c:v>
                </c:pt>
                <c:pt idx="232">
                  <c:v>44627.503298611111</c:v>
                </c:pt>
                <c:pt idx="233">
                  <c:v>44627.504027777781</c:v>
                </c:pt>
                <c:pt idx="234">
                  <c:v>44627.504756944443</c:v>
                </c:pt>
                <c:pt idx="235">
                  <c:v>44627.505474537036</c:v>
                </c:pt>
                <c:pt idx="236">
                  <c:v>44627.506203703706</c:v>
                </c:pt>
                <c:pt idx="237">
                  <c:v>44627.506921296299</c:v>
                </c:pt>
                <c:pt idx="238">
                  <c:v>44627.507650462961</c:v>
                </c:pt>
                <c:pt idx="239">
                  <c:v>44627.508379629631</c:v>
                </c:pt>
                <c:pt idx="240">
                  <c:v>44627.509097222224</c:v>
                </c:pt>
                <c:pt idx="241">
                  <c:v>44627.509826388887</c:v>
                </c:pt>
                <c:pt idx="242">
                  <c:v>44627.510555555556</c:v>
                </c:pt>
                <c:pt idx="243">
                  <c:v>44627.511273148149</c:v>
                </c:pt>
                <c:pt idx="244">
                  <c:v>44627.512002314812</c:v>
                </c:pt>
                <c:pt idx="245">
                  <c:v>44627.512731481482</c:v>
                </c:pt>
                <c:pt idx="246">
                  <c:v>44627.513449074075</c:v>
                </c:pt>
                <c:pt idx="247">
                  <c:v>44627.514178240737</c:v>
                </c:pt>
                <c:pt idx="248">
                  <c:v>44627.514907407407</c:v>
                </c:pt>
                <c:pt idx="249">
                  <c:v>44627.515625</c:v>
                </c:pt>
                <c:pt idx="250">
                  <c:v>44627.51635416667</c:v>
                </c:pt>
                <c:pt idx="251">
                  <c:v>44627.517083333332</c:v>
                </c:pt>
                <c:pt idx="252">
                  <c:v>44627.517800925925</c:v>
                </c:pt>
                <c:pt idx="253">
                  <c:v>44627.518530092595</c:v>
                </c:pt>
                <c:pt idx="254">
                  <c:v>44627.519247685188</c:v>
                </c:pt>
                <c:pt idx="255">
                  <c:v>44627.52003472222</c:v>
                </c:pt>
                <c:pt idx="256">
                  <c:v>44627.520752314813</c:v>
                </c:pt>
                <c:pt idx="257">
                  <c:v>44627.521481481483</c:v>
                </c:pt>
                <c:pt idx="258">
                  <c:v>44627.522210648145</c:v>
                </c:pt>
                <c:pt idx="259">
                  <c:v>44627.522928240738</c:v>
                </c:pt>
                <c:pt idx="260">
                  <c:v>44627.523657407408</c:v>
                </c:pt>
                <c:pt idx="261">
                  <c:v>44627.524375000001</c:v>
                </c:pt>
                <c:pt idx="262">
                  <c:v>44627.525104166663</c:v>
                </c:pt>
                <c:pt idx="263">
                  <c:v>44627.525833333333</c:v>
                </c:pt>
                <c:pt idx="264">
                  <c:v>44627.526550925926</c:v>
                </c:pt>
                <c:pt idx="265">
                  <c:v>44627.527280092596</c:v>
                </c:pt>
                <c:pt idx="266">
                  <c:v>44627.528009259258</c:v>
                </c:pt>
                <c:pt idx="267">
                  <c:v>44627.528726851851</c:v>
                </c:pt>
                <c:pt idx="268">
                  <c:v>44627.529456018521</c:v>
                </c:pt>
                <c:pt idx="269">
                  <c:v>44627.530185185184</c:v>
                </c:pt>
                <c:pt idx="270">
                  <c:v>44627.530902777777</c:v>
                </c:pt>
                <c:pt idx="271">
                  <c:v>44627.531631944446</c:v>
                </c:pt>
                <c:pt idx="272">
                  <c:v>44627.532361111109</c:v>
                </c:pt>
                <c:pt idx="273">
                  <c:v>44627.533078703702</c:v>
                </c:pt>
                <c:pt idx="274">
                  <c:v>44627.533807870372</c:v>
                </c:pt>
                <c:pt idx="275">
                  <c:v>44627.534537037034</c:v>
                </c:pt>
                <c:pt idx="276">
                  <c:v>44627.535254629627</c:v>
                </c:pt>
                <c:pt idx="277">
                  <c:v>44627.535983796297</c:v>
                </c:pt>
                <c:pt idx="278">
                  <c:v>44627.53670138889</c:v>
                </c:pt>
                <c:pt idx="279">
                  <c:v>44627.537430555552</c:v>
                </c:pt>
                <c:pt idx="280">
                  <c:v>44627.538159722222</c:v>
                </c:pt>
                <c:pt idx="281">
                  <c:v>44627.538877314815</c:v>
                </c:pt>
                <c:pt idx="282">
                  <c:v>44627.539606481485</c:v>
                </c:pt>
                <c:pt idx="283">
                  <c:v>44627.540335648147</c:v>
                </c:pt>
                <c:pt idx="284">
                  <c:v>44627.54105324074</c:v>
                </c:pt>
                <c:pt idx="285">
                  <c:v>44627.54178240741</c:v>
                </c:pt>
                <c:pt idx="286">
                  <c:v>44627.542511574073</c:v>
                </c:pt>
                <c:pt idx="287">
                  <c:v>44627.543229166666</c:v>
                </c:pt>
                <c:pt idx="288">
                  <c:v>44627.543958333335</c:v>
                </c:pt>
                <c:pt idx="289">
                  <c:v>44627.544675925928</c:v>
                </c:pt>
                <c:pt idx="290">
                  <c:v>44627.545405092591</c:v>
                </c:pt>
                <c:pt idx="291">
                  <c:v>44627.546134259261</c:v>
                </c:pt>
                <c:pt idx="292">
                  <c:v>44627.546851851854</c:v>
                </c:pt>
                <c:pt idx="293">
                  <c:v>44627.547581018516</c:v>
                </c:pt>
                <c:pt idx="294">
                  <c:v>44627.548310185186</c:v>
                </c:pt>
                <c:pt idx="295">
                  <c:v>44627.549027777779</c:v>
                </c:pt>
                <c:pt idx="296">
                  <c:v>44627.549756944441</c:v>
                </c:pt>
                <c:pt idx="297">
                  <c:v>44627.550486111111</c:v>
                </c:pt>
                <c:pt idx="298">
                  <c:v>44627.551203703704</c:v>
                </c:pt>
                <c:pt idx="299">
                  <c:v>44627.551932870374</c:v>
                </c:pt>
                <c:pt idx="300">
                  <c:v>44627.55265046296</c:v>
                </c:pt>
                <c:pt idx="301">
                  <c:v>44627.553437499999</c:v>
                </c:pt>
                <c:pt idx="302">
                  <c:v>44627.554155092592</c:v>
                </c:pt>
                <c:pt idx="303">
                  <c:v>44627.554884259262</c:v>
                </c:pt>
                <c:pt idx="304">
                  <c:v>44627.555601851855</c:v>
                </c:pt>
                <c:pt idx="305">
                  <c:v>44627.556331018517</c:v>
                </c:pt>
                <c:pt idx="306">
                  <c:v>44627.557060185187</c:v>
                </c:pt>
                <c:pt idx="307">
                  <c:v>44627.55777777778</c:v>
                </c:pt>
                <c:pt idx="308">
                  <c:v>44627.558506944442</c:v>
                </c:pt>
                <c:pt idx="309">
                  <c:v>44627.559236111112</c:v>
                </c:pt>
                <c:pt idx="310">
                  <c:v>44627.559953703705</c:v>
                </c:pt>
                <c:pt idx="311">
                  <c:v>44627.560682870368</c:v>
                </c:pt>
                <c:pt idx="312">
                  <c:v>44627.561412037037</c:v>
                </c:pt>
                <c:pt idx="313">
                  <c:v>44627.56212962963</c:v>
                </c:pt>
                <c:pt idx="314">
                  <c:v>44627.562858796293</c:v>
                </c:pt>
                <c:pt idx="315">
                  <c:v>44627.563576388886</c:v>
                </c:pt>
                <c:pt idx="316">
                  <c:v>44627.564305555556</c:v>
                </c:pt>
                <c:pt idx="317">
                  <c:v>44627.565034722225</c:v>
                </c:pt>
                <c:pt idx="318">
                  <c:v>44627.565752314818</c:v>
                </c:pt>
                <c:pt idx="319">
                  <c:v>44627.566481481481</c:v>
                </c:pt>
                <c:pt idx="320">
                  <c:v>44627.567210648151</c:v>
                </c:pt>
                <c:pt idx="321">
                  <c:v>44627.567928240744</c:v>
                </c:pt>
                <c:pt idx="322">
                  <c:v>44627.568657407406</c:v>
                </c:pt>
                <c:pt idx="323">
                  <c:v>44627.569374999999</c:v>
                </c:pt>
                <c:pt idx="324">
                  <c:v>44627.570104166669</c:v>
                </c:pt>
                <c:pt idx="325">
                  <c:v>44627.570833333331</c:v>
                </c:pt>
                <c:pt idx="326">
                  <c:v>44627.571550925924</c:v>
                </c:pt>
                <c:pt idx="327">
                  <c:v>44627.572280092594</c:v>
                </c:pt>
                <c:pt idx="328">
                  <c:v>44627.573009259257</c:v>
                </c:pt>
                <c:pt idx="329">
                  <c:v>44627.57372685185</c:v>
                </c:pt>
                <c:pt idx="330">
                  <c:v>44627.574456018519</c:v>
                </c:pt>
                <c:pt idx="331">
                  <c:v>44627.575185185182</c:v>
                </c:pt>
                <c:pt idx="332">
                  <c:v>44627.575902777775</c:v>
                </c:pt>
                <c:pt idx="333">
                  <c:v>44627.576631944445</c:v>
                </c:pt>
                <c:pt idx="334">
                  <c:v>44627.577361111114</c:v>
                </c:pt>
                <c:pt idx="335">
                  <c:v>44627.5780787037</c:v>
                </c:pt>
                <c:pt idx="336">
                  <c:v>44627.57880787037</c:v>
                </c:pt>
                <c:pt idx="337">
                  <c:v>44627.579525462963</c:v>
                </c:pt>
                <c:pt idx="338">
                  <c:v>44627.580254629633</c:v>
                </c:pt>
                <c:pt idx="339">
                  <c:v>44627.580983796295</c:v>
                </c:pt>
                <c:pt idx="340">
                  <c:v>44627.581701388888</c:v>
                </c:pt>
                <c:pt idx="341">
                  <c:v>44627.582430555558</c:v>
                </c:pt>
                <c:pt idx="342">
                  <c:v>44627.58315972222</c:v>
                </c:pt>
                <c:pt idx="343">
                  <c:v>44627.583877314813</c:v>
                </c:pt>
                <c:pt idx="344">
                  <c:v>44627.584606481483</c:v>
                </c:pt>
                <c:pt idx="345">
                  <c:v>44627.585335648146</c:v>
                </c:pt>
                <c:pt idx="346">
                  <c:v>44627.586053240739</c:v>
                </c:pt>
                <c:pt idx="347">
                  <c:v>44627.586782407408</c:v>
                </c:pt>
                <c:pt idx="348">
                  <c:v>44627.587500000001</c:v>
                </c:pt>
                <c:pt idx="349">
                  <c:v>44627.588229166664</c:v>
                </c:pt>
                <c:pt idx="350">
                  <c:v>44627.588958333334</c:v>
                </c:pt>
                <c:pt idx="351">
                  <c:v>44627.589675925927</c:v>
                </c:pt>
                <c:pt idx="352">
                  <c:v>44627.590405092589</c:v>
                </c:pt>
                <c:pt idx="353">
                  <c:v>44627.591122685182</c:v>
                </c:pt>
                <c:pt idx="354">
                  <c:v>44627.591851851852</c:v>
                </c:pt>
                <c:pt idx="355">
                  <c:v>44627.592581018522</c:v>
                </c:pt>
                <c:pt idx="356">
                  <c:v>44627.593298611115</c:v>
                </c:pt>
                <c:pt idx="357">
                  <c:v>44627.594085648147</c:v>
                </c:pt>
                <c:pt idx="358">
                  <c:v>44627.59480324074</c:v>
                </c:pt>
                <c:pt idx="359">
                  <c:v>44627.595532407409</c:v>
                </c:pt>
                <c:pt idx="360">
                  <c:v>44627.596261574072</c:v>
                </c:pt>
                <c:pt idx="361">
                  <c:v>44627.596979166665</c:v>
                </c:pt>
                <c:pt idx="362">
                  <c:v>44627.597708333335</c:v>
                </c:pt>
                <c:pt idx="363">
                  <c:v>44627.598425925928</c:v>
                </c:pt>
                <c:pt idx="364">
                  <c:v>44627.59915509259</c:v>
                </c:pt>
                <c:pt idx="365">
                  <c:v>44627.59988425926</c:v>
                </c:pt>
                <c:pt idx="366">
                  <c:v>44627.600601851853</c:v>
                </c:pt>
                <c:pt idx="367">
                  <c:v>44627.601331018515</c:v>
                </c:pt>
                <c:pt idx="368">
                  <c:v>44627.602060185185</c:v>
                </c:pt>
                <c:pt idx="369">
                  <c:v>44627.602777777778</c:v>
                </c:pt>
                <c:pt idx="370">
                  <c:v>44627.603506944448</c:v>
                </c:pt>
                <c:pt idx="371">
                  <c:v>44627.604224537034</c:v>
                </c:pt>
                <c:pt idx="372">
                  <c:v>44627.604953703703</c:v>
                </c:pt>
                <c:pt idx="373">
                  <c:v>44627.605682870373</c:v>
                </c:pt>
                <c:pt idx="374">
                  <c:v>44627.606400462966</c:v>
                </c:pt>
                <c:pt idx="375">
                  <c:v>44627.607129629629</c:v>
                </c:pt>
                <c:pt idx="376">
                  <c:v>44627.607858796298</c:v>
                </c:pt>
                <c:pt idx="377">
                  <c:v>44627.608576388891</c:v>
                </c:pt>
                <c:pt idx="378">
                  <c:v>44627.609305555554</c:v>
                </c:pt>
                <c:pt idx="379">
                  <c:v>44627.610034722224</c:v>
                </c:pt>
                <c:pt idx="380">
                  <c:v>44627.610752314817</c:v>
                </c:pt>
                <c:pt idx="381">
                  <c:v>44627.611481481479</c:v>
                </c:pt>
                <c:pt idx="382">
                  <c:v>44627.612210648149</c:v>
                </c:pt>
                <c:pt idx="383">
                  <c:v>44627.612928240742</c:v>
                </c:pt>
                <c:pt idx="384">
                  <c:v>44627.613657407404</c:v>
                </c:pt>
                <c:pt idx="385">
                  <c:v>44627.614386574074</c:v>
                </c:pt>
                <c:pt idx="386">
                  <c:v>44627.615104166667</c:v>
                </c:pt>
                <c:pt idx="387">
                  <c:v>44627.615833333337</c:v>
                </c:pt>
                <c:pt idx="388">
                  <c:v>44627.616562499999</c:v>
                </c:pt>
                <c:pt idx="389">
                  <c:v>44627.617280092592</c:v>
                </c:pt>
                <c:pt idx="390">
                  <c:v>44627.618009259262</c:v>
                </c:pt>
                <c:pt idx="391">
                  <c:v>44627.618738425925</c:v>
                </c:pt>
                <c:pt idx="392">
                  <c:v>44627.619456018518</c:v>
                </c:pt>
                <c:pt idx="393">
                  <c:v>44627.620185185187</c:v>
                </c:pt>
                <c:pt idx="394">
                  <c:v>44627.62091435185</c:v>
                </c:pt>
                <c:pt idx="395">
                  <c:v>44627.621631944443</c:v>
                </c:pt>
                <c:pt idx="396">
                  <c:v>44627.622361111113</c:v>
                </c:pt>
                <c:pt idx="397">
                  <c:v>44627.623078703706</c:v>
                </c:pt>
                <c:pt idx="398">
                  <c:v>44627.623807870368</c:v>
                </c:pt>
                <c:pt idx="399">
                  <c:v>44627.624537037038</c:v>
                </c:pt>
                <c:pt idx="400">
                  <c:v>44627.625254629631</c:v>
                </c:pt>
                <c:pt idx="401">
                  <c:v>44627.625983796293</c:v>
                </c:pt>
                <c:pt idx="402">
                  <c:v>44627.626712962963</c:v>
                </c:pt>
                <c:pt idx="403">
                  <c:v>44627.627430555556</c:v>
                </c:pt>
                <c:pt idx="404">
                  <c:v>44627.628159722219</c:v>
                </c:pt>
                <c:pt idx="405">
                  <c:v>44627.628888888888</c:v>
                </c:pt>
                <c:pt idx="406">
                  <c:v>44627.629606481481</c:v>
                </c:pt>
                <c:pt idx="407">
                  <c:v>44627.630335648151</c:v>
                </c:pt>
                <c:pt idx="408">
                  <c:v>44627.631064814814</c:v>
                </c:pt>
                <c:pt idx="409">
                  <c:v>44627.631782407407</c:v>
                </c:pt>
                <c:pt idx="410">
                  <c:v>44627.632511574076</c:v>
                </c:pt>
                <c:pt idx="411">
                  <c:v>44627.633229166669</c:v>
                </c:pt>
                <c:pt idx="412">
                  <c:v>44627.633958333332</c:v>
                </c:pt>
                <c:pt idx="413">
                  <c:v>44627.634687500002</c:v>
                </c:pt>
                <c:pt idx="414">
                  <c:v>44627.635405092595</c:v>
                </c:pt>
                <c:pt idx="415">
                  <c:v>44627.636134259257</c:v>
                </c:pt>
                <c:pt idx="416">
                  <c:v>44627.636863425927</c:v>
                </c:pt>
                <c:pt idx="417">
                  <c:v>44627.63758101852</c:v>
                </c:pt>
                <c:pt idx="418">
                  <c:v>44627.638356481482</c:v>
                </c:pt>
                <c:pt idx="419">
                  <c:v>44627.639085648145</c:v>
                </c:pt>
                <c:pt idx="420">
                  <c:v>44627.639814814815</c:v>
                </c:pt>
                <c:pt idx="421">
                  <c:v>44627.640532407408</c:v>
                </c:pt>
                <c:pt idx="422">
                  <c:v>44627.641261574077</c:v>
                </c:pt>
                <c:pt idx="423">
                  <c:v>44627.64199074074</c:v>
                </c:pt>
                <c:pt idx="424">
                  <c:v>44627.642708333333</c:v>
                </c:pt>
                <c:pt idx="425">
                  <c:v>44627.643437500003</c:v>
                </c:pt>
                <c:pt idx="426">
                  <c:v>44627.644166666665</c:v>
                </c:pt>
                <c:pt idx="427">
                  <c:v>44627.644884259258</c:v>
                </c:pt>
                <c:pt idx="428">
                  <c:v>44627.645613425928</c:v>
                </c:pt>
                <c:pt idx="429">
                  <c:v>44627.64634259259</c:v>
                </c:pt>
                <c:pt idx="430">
                  <c:v>44627.647060185183</c:v>
                </c:pt>
                <c:pt idx="431">
                  <c:v>44627.647789351853</c:v>
                </c:pt>
                <c:pt idx="432">
                  <c:v>44627.648506944446</c:v>
                </c:pt>
                <c:pt idx="433">
                  <c:v>44627.649236111109</c:v>
                </c:pt>
                <c:pt idx="434">
                  <c:v>44627.649965277778</c:v>
                </c:pt>
                <c:pt idx="435">
                  <c:v>44627.650682870371</c:v>
                </c:pt>
                <c:pt idx="436">
                  <c:v>44627.651412037034</c:v>
                </c:pt>
                <c:pt idx="437">
                  <c:v>44627.652141203704</c:v>
                </c:pt>
                <c:pt idx="438">
                  <c:v>44627.652858796297</c:v>
                </c:pt>
                <c:pt idx="439">
                  <c:v>44627.653587962966</c:v>
                </c:pt>
                <c:pt idx="440">
                  <c:v>44627.654317129629</c:v>
                </c:pt>
                <c:pt idx="441">
                  <c:v>44627.655034722222</c:v>
                </c:pt>
                <c:pt idx="442">
                  <c:v>44627.655763888892</c:v>
                </c:pt>
                <c:pt idx="443">
                  <c:v>44627.656481481485</c:v>
                </c:pt>
                <c:pt idx="444">
                  <c:v>44627.657210648147</c:v>
                </c:pt>
                <c:pt idx="445">
                  <c:v>44627.657939814817</c:v>
                </c:pt>
                <c:pt idx="446">
                  <c:v>44627.65865740741</c:v>
                </c:pt>
                <c:pt idx="447">
                  <c:v>44627.659386574072</c:v>
                </c:pt>
                <c:pt idx="448">
                  <c:v>44627.660115740742</c:v>
                </c:pt>
                <c:pt idx="449">
                  <c:v>44627.660844907405</c:v>
                </c:pt>
                <c:pt idx="450">
                  <c:v>44627.661562499998</c:v>
                </c:pt>
                <c:pt idx="451">
                  <c:v>44627.662291666667</c:v>
                </c:pt>
                <c:pt idx="452">
                  <c:v>44627.66302083333</c:v>
                </c:pt>
                <c:pt idx="453">
                  <c:v>44627.663738425923</c:v>
                </c:pt>
                <c:pt idx="454">
                  <c:v>44627.664467592593</c:v>
                </c:pt>
                <c:pt idx="455">
                  <c:v>44627.665196759262</c:v>
                </c:pt>
                <c:pt idx="456">
                  <c:v>44627.665914351855</c:v>
                </c:pt>
                <c:pt idx="457">
                  <c:v>44627.666643518518</c:v>
                </c:pt>
                <c:pt idx="458">
                  <c:v>44627.667361111111</c:v>
                </c:pt>
                <c:pt idx="459">
                  <c:v>44627.668090277781</c:v>
                </c:pt>
                <c:pt idx="460">
                  <c:v>44627.668819444443</c:v>
                </c:pt>
                <c:pt idx="461">
                  <c:v>44627.669537037036</c:v>
                </c:pt>
                <c:pt idx="462">
                  <c:v>44627.670266203706</c:v>
                </c:pt>
                <c:pt idx="463">
                  <c:v>44627.670995370368</c:v>
                </c:pt>
                <c:pt idx="464">
                  <c:v>44627.671712962961</c:v>
                </c:pt>
                <c:pt idx="465">
                  <c:v>44627.672442129631</c:v>
                </c:pt>
                <c:pt idx="466">
                  <c:v>44627.673171296294</c:v>
                </c:pt>
                <c:pt idx="467">
                  <c:v>44627.673888888887</c:v>
                </c:pt>
                <c:pt idx="468">
                  <c:v>44627.674618055556</c:v>
                </c:pt>
                <c:pt idx="469">
                  <c:v>44627.675347222219</c:v>
                </c:pt>
                <c:pt idx="470">
                  <c:v>44627.676064814812</c:v>
                </c:pt>
                <c:pt idx="471">
                  <c:v>44627.676793981482</c:v>
                </c:pt>
                <c:pt idx="472">
                  <c:v>44627.677523148152</c:v>
                </c:pt>
                <c:pt idx="473">
                  <c:v>44627.678240740737</c:v>
                </c:pt>
                <c:pt idx="474">
                  <c:v>44627.678969907407</c:v>
                </c:pt>
                <c:pt idx="475">
                  <c:v>44627.679699074077</c:v>
                </c:pt>
                <c:pt idx="476">
                  <c:v>44627.680428240739</c:v>
                </c:pt>
                <c:pt idx="477">
                  <c:v>44627.681145833332</c:v>
                </c:pt>
                <c:pt idx="478">
                  <c:v>44627.681875000002</c:v>
                </c:pt>
                <c:pt idx="479">
                  <c:v>44627.682592592595</c:v>
                </c:pt>
                <c:pt idx="480">
                  <c:v>44627.683321759258</c:v>
                </c:pt>
                <c:pt idx="481">
                  <c:v>44627.684050925927</c:v>
                </c:pt>
                <c:pt idx="482">
                  <c:v>44627.68476851852</c:v>
                </c:pt>
                <c:pt idx="483">
                  <c:v>44627.685497685183</c:v>
                </c:pt>
                <c:pt idx="484">
                  <c:v>44627.686226851853</c:v>
                </c:pt>
                <c:pt idx="485">
                  <c:v>44627.686944444446</c:v>
                </c:pt>
                <c:pt idx="486">
                  <c:v>44627.687673611108</c:v>
                </c:pt>
                <c:pt idx="487">
                  <c:v>44627.688402777778</c:v>
                </c:pt>
                <c:pt idx="488">
                  <c:v>44627.689120370371</c:v>
                </c:pt>
                <c:pt idx="489">
                  <c:v>44627.689849537041</c:v>
                </c:pt>
                <c:pt idx="490">
                  <c:v>44627.690578703703</c:v>
                </c:pt>
                <c:pt idx="491">
                  <c:v>44627.691296296296</c:v>
                </c:pt>
                <c:pt idx="492">
                  <c:v>44627.692025462966</c:v>
                </c:pt>
                <c:pt idx="493">
                  <c:v>44627.692754629628</c:v>
                </c:pt>
                <c:pt idx="494">
                  <c:v>44627.693530092591</c:v>
                </c:pt>
                <c:pt idx="495">
                  <c:v>44627.694247685184</c:v>
                </c:pt>
                <c:pt idx="496">
                  <c:v>44627.694976851853</c:v>
                </c:pt>
                <c:pt idx="497">
                  <c:v>44627.695706018516</c:v>
                </c:pt>
                <c:pt idx="498">
                  <c:v>44627.696435185186</c:v>
                </c:pt>
                <c:pt idx="499">
                  <c:v>44627.697152777779</c:v>
                </c:pt>
                <c:pt idx="500">
                  <c:v>44627.697881944441</c:v>
                </c:pt>
                <c:pt idx="501">
                  <c:v>44627.698599537034</c:v>
                </c:pt>
                <c:pt idx="502">
                  <c:v>44627.699328703704</c:v>
                </c:pt>
                <c:pt idx="503">
                  <c:v>44627.700057870374</c:v>
                </c:pt>
                <c:pt idx="504">
                  <c:v>44627.700775462959</c:v>
                </c:pt>
                <c:pt idx="505">
                  <c:v>44627.701504629629</c:v>
                </c:pt>
                <c:pt idx="506">
                  <c:v>44627.702233796299</c:v>
                </c:pt>
                <c:pt idx="507">
                  <c:v>44627.702951388892</c:v>
                </c:pt>
                <c:pt idx="508">
                  <c:v>44627.703680555554</c:v>
                </c:pt>
                <c:pt idx="509">
                  <c:v>44627.704409722224</c:v>
                </c:pt>
                <c:pt idx="510">
                  <c:v>44627.705127314817</c:v>
                </c:pt>
                <c:pt idx="511">
                  <c:v>44627.70585648148</c:v>
                </c:pt>
                <c:pt idx="512">
                  <c:v>44627.706585648149</c:v>
                </c:pt>
                <c:pt idx="513">
                  <c:v>44627.707314814812</c:v>
                </c:pt>
                <c:pt idx="514">
                  <c:v>44627.708032407405</c:v>
                </c:pt>
                <c:pt idx="515">
                  <c:v>44627.708761574075</c:v>
                </c:pt>
                <c:pt idx="516">
                  <c:v>44627.709479166668</c:v>
                </c:pt>
                <c:pt idx="517">
                  <c:v>44627.71020833333</c:v>
                </c:pt>
                <c:pt idx="518">
                  <c:v>44627.7109375</c:v>
                </c:pt>
                <c:pt idx="519">
                  <c:v>44627.711655092593</c:v>
                </c:pt>
                <c:pt idx="520">
                  <c:v>44627.712384259263</c:v>
                </c:pt>
                <c:pt idx="521">
                  <c:v>44627.713113425925</c:v>
                </c:pt>
                <c:pt idx="522">
                  <c:v>44627.713831018518</c:v>
                </c:pt>
                <c:pt idx="523">
                  <c:v>44627.714560185188</c:v>
                </c:pt>
                <c:pt idx="524">
                  <c:v>44627.715277777781</c:v>
                </c:pt>
                <c:pt idx="525">
                  <c:v>44627.716006944444</c:v>
                </c:pt>
                <c:pt idx="526">
                  <c:v>44627.716736111113</c:v>
                </c:pt>
                <c:pt idx="527">
                  <c:v>44627.717465277776</c:v>
                </c:pt>
                <c:pt idx="528">
                  <c:v>44627.718182870369</c:v>
                </c:pt>
                <c:pt idx="529">
                  <c:v>44627.718912037039</c:v>
                </c:pt>
                <c:pt idx="530">
                  <c:v>44627.719641203701</c:v>
                </c:pt>
                <c:pt idx="531">
                  <c:v>44627.720358796294</c:v>
                </c:pt>
                <c:pt idx="532">
                  <c:v>44627.721087962964</c:v>
                </c:pt>
                <c:pt idx="533">
                  <c:v>44627.721805555557</c:v>
                </c:pt>
                <c:pt idx="534">
                  <c:v>44627.722534722219</c:v>
                </c:pt>
                <c:pt idx="535">
                  <c:v>44627.723263888889</c:v>
                </c:pt>
                <c:pt idx="536">
                  <c:v>44627.723981481482</c:v>
                </c:pt>
                <c:pt idx="537">
                  <c:v>44627.724710648145</c:v>
                </c:pt>
                <c:pt idx="538">
                  <c:v>44627.725439814814</c:v>
                </c:pt>
                <c:pt idx="539">
                  <c:v>44627.726157407407</c:v>
                </c:pt>
                <c:pt idx="540">
                  <c:v>44627.726886574077</c:v>
                </c:pt>
                <c:pt idx="541">
                  <c:v>44627.72761574074</c:v>
                </c:pt>
                <c:pt idx="542">
                  <c:v>44627.728333333333</c:v>
                </c:pt>
                <c:pt idx="543">
                  <c:v>44627.729062500002</c:v>
                </c:pt>
                <c:pt idx="544">
                  <c:v>44627.729791666665</c:v>
                </c:pt>
                <c:pt idx="545">
                  <c:v>44627.730509259258</c:v>
                </c:pt>
                <c:pt idx="546">
                  <c:v>44627.731238425928</c:v>
                </c:pt>
                <c:pt idx="547">
                  <c:v>44627.73196759259</c:v>
                </c:pt>
                <c:pt idx="548">
                  <c:v>44627.732685185183</c:v>
                </c:pt>
                <c:pt idx="549">
                  <c:v>44627.733414351853</c:v>
                </c:pt>
                <c:pt idx="550">
                  <c:v>44627.734131944446</c:v>
                </c:pt>
                <c:pt idx="551">
                  <c:v>44627.734861111108</c:v>
                </c:pt>
                <c:pt idx="552">
                  <c:v>44627.735590277778</c:v>
                </c:pt>
                <c:pt idx="553">
                  <c:v>44627.736307870371</c:v>
                </c:pt>
                <c:pt idx="554">
                  <c:v>44627.737037037034</c:v>
                </c:pt>
                <c:pt idx="555">
                  <c:v>44627.737766203703</c:v>
                </c:pt>
                <c:pt idx="556">
                  <c:v>44627.738483796296</c:v>
                </c:pt>
                <c:pt idx="557">
                  <c:v>44627.739212962966</c:v>
                </c:pt>
                <c:pt idx="558">
                  <c:v>44627.739942129629</c:v>
                </c:pt>
                <c:pt idx="559">
                  <c:v>44627.740659722222</c:v>
                </c:pt>
                <c:pt idx="560">
                  <c:v>44627.741388888891</c:v>
                </c:pt>
                <c:pt idx="561">
                  <c:v>44627.742118055554</c:v>
                </c:pt>
                <c:pt idx="562">
                  <c:v>44627.742835648147</c:v>
                </c:pt>
                <c:pt idx="563">
                  <c:v>44627.743564814817</c:v>
                </c:pt>
                <c:pt idx="564">
                  <c:v>44627.744293981479</c:v>
                </c:pt>
                <c:pt idx="565">
                  <c:v>44627.745011574072</c:v>
                </c:pt>
                <c:pt idx="566">
                  <c:v>44627.745740740742</c:v>
                </c:pt>
                <c:pt idx="567">
                  <c:v>44627.746469907404</c:v>
                </c:pt>
                <c:pt idx="568">
                  <c:v>44627.747187499997</c:v>
                </c:pt>
                <c:pt idx="569">
                  <c:v>44627.747916666667</c:v>
                </c:pt>
                <c:pt idx="570">
                  <c:v>44627.748645833337</c:v>
                </c:pt>
                <c:pt idx="571">
                  <c:v>44627.749363425923</c:v>
                </c:pt>
                <c:pt idx="572">
                  <c:v>44627.750092592592</c:v>
                </c:pt>
                <c:pt idx="573">
                  <c:v>44627.750821759262</c:v>
                </c:pt>
                <c:pt idx="574">
                  <c:v>44627.751539351855</c:v>
                </c:pt>
                <c:pt idx="575">
                  <c:v>44627.752268518518</c:v>
                </c:pt>
                <c:pt idx="576">
                  <c:v>44627.752997685187</c:v>
                </c:pt>
                <c:pt idx="577">
                  <c:v>44627.75371527778</c:v>
                </c:pt>
                <c:pt idx="578">
                  <c:v>44627.754444444443</c:v>
                </c:pt>
                <c:pt idx="579">
                  <c:v>44627.755173611113</c:v>
                </c:pt>
                <c:pt idx="580">
                  <c:v>44627.755891203706</c:v>
                </c:pt>
                <c:pt idx="581">
                  <c:v>44627.756620370368</c:v>
                </c:pt>
                <c:pt idx="582">
                  <c:v>44627.757349537038</c:v>
                </c:pt>
                <c:pt idx="583">
                  <c:v>44627.758067129631</c:v>
                </c:pt>
                <c:pt idx="584">
                  <c:v>44627.758796296293</c:v>
                </c:pt>
                <c:pt idx="585">
                  <c:v>44627.759525462963</c:v>
                </c:pt>
                <c:pt idx="586">
                  <c:v>44627.760243055556</c:v>
                </c:pt>
                <c:pt idx="587">
                  <c:v>44627.760972222219</c:v>
                </c:pt>
                <c:pt idx="588">
                  <c:v>44627.761689814812</c:v>
                </c:pt>
                <c:pt idx="589">
                  <c:v>44627.762418981481</c:v>
                </c:pt>
                <c:pt idx="590">
                  <c:v>44627.763148148151</c:v>
                </c:pt>
                <c:pt idx="591">
                  <c:v>44627.763865740744</c:v>
                </c:pt>
                <c:pt idx="592">
                  <c:v>44627.764594907407</c:v>
                </c:pt>
                <c:pt idx="593">
                  <c:v>44627.765324074076</c:v>
                </c:pt>
                <c:pt idx="594">
                  <c:v>44627.766041666669</c:v>
                </c:pt>
                <c:pt idx="595">
                  <c:v>44627.766770833332</c:v>
                </c:pt>
                <c:pt idx="596">
                  <c:v>44627.767500000002</c:v>
                </c:pt>
                <c:pt idx="597">
                  <c:v>44627.768217592595</c:v>
                </c:pt>
                <c:pt idx="598">
                  <c:v>44627.768946759257</c:v>
                </c:pt>
                <c:pt idx="599">
                  <c:v>44627.76966435185</c:v>
                </c:pt>
                <c:pt idx="600">
                  <c:v>44627.77039351852</c:v>
                </c:pt>
                <c:pt idx="601">
                  <c:v>44627.771122685182</c:v>
                </c:pt>
                <c:pt idx="602">
                  <c:v>44627.771851851852</c:v>
                </c:pt>
                <c:pt idx="603">
                  <c:v>44627.772569444445</c:v>
                </c:pt>
                <c:pt idx="604">
                  <c:v>44627.773298611108</c:v>
                </c:pt>
                <c:pt idx="605">
                  <c:v>44627.774027777778</c:v>
                </c:pt>
                <c:pt idx="606">
                  <c:v>44627.774745370371</c:v>
                </c:pt>
                <c:pt idx="607">
                  <c:v>44627.77547453704</c:v>
                </c:pt>
                <c:pt idx="608">
                  <c:v>44627.776203703703</c:v>
                </c:pt>
                <c:pt idx="609">
                  <c:v>44627.776921296296</c:v>
                </c:pt>
                <c:pt idx="610">
                  <c:v>44627.777650462966</c:v>
                </c:pt>
                <c:pt idx="611">
                  <c:v>44627.778379629628</c:v>
                </c:pt>
                <c:pt idx="612">
                  <c:v>44627.779097222221</c:v>
                </c:pt>
                <c:pt idx="613">
                  <c:v>44627.779826388891</c:v>
                </c:pt>
                <c:pt idx="614">
                  <c:v>44627.780555555553</c:v>
                </c:pt>
                <c:pt idx="615">
                  <c:v>44627.781273148146</c:v>
                </c:pt>
                <c:pt idx="616">
                  <c:v>44627.782002314816</c:v>
                </c:pt>
                <c:pt idx="617">
                  <c:v>44627.782731481479</c:v>
                </c:pt>
                <c:pt idx="618">
                  <c:v>44627.783449074072</c:v>
                </c:pt>
                <c:pt idx="619">
                  <c:v>44627.784178240741</c:v>
                </c:pt>
                <c:pt idx="620">
                  <c:v>44627.784895833334</c:v>
                </c:pt>
                <c:pt idx="621">
                  <c:v>44627.785624999997</c:v>
                </c:pt>
                <c:pt idx="622">
                  <c:v>44627.786354166667</c:v>
                </c:pt>
                <c:pt idx="623">
                  <c:v>44627.78707175926</c:v>
                </c:pt>
                <c:pt idx="624">
                  <c:v>44627.787800925929</c:v>
                </c:pt>
                <c:pt idx="625">
                  <c:v>44627.788530092592</c:v>
                </c:pt>
                <c:pt idx="626">
                  <c:v>44627.789247685185</c:v>
                </c:pt>
                <c:pt idx="627">
                  <c:v>44627.789976851855</c:v>
                </c:pt>
                <c:pt idx="628">
                  <c:v>44627.790706018517</c:v>
                </c:pt>
                <c:pt idx="629">
                  <c:v>44627.79142361111</c:v>
                </c:pt>
                <c:pt idx="630">
                  <c:v>44627.79215277778</c:v>
                </c:pt>
                <c:pt idx="631">
                  <c:v>44627.792870370373</c:v>
                </c:pt>
                <c:pt idx="632">
                  <c:v>44627.793599537035</c:v>
                </c:pt>
                <c:pt idx="633">
                  <c:v>44627.794328703705</c:v>
                </c:pt>
                <c:pt idx="634">
                  <c:v>44627.795046296298</c:v>
                </c:pt>
                <c:pt idx="635">
                  <c:v>44627.795775462961</c:v>
                </c:pt>
                <c:pt idx="636">
                  <c:v>44627.79650462963</c:v>
                </c:pt>
                <c:pt idx="637">
                  <c:v>44627.797222222223</c:v>
                </c:pt>
                <c:pt idx="638">
                  <c:v>44627.797951388886</c:v>
                </c:pt>
                <c:pt idx="639">
                  <c:v>44627.798680555556</c:v>
                </c:pt>
                <c:pt idx="640">
                  <c:v>44627.799398148149</c:v>
                </c:pt>
                <c:pt idx="641">
                  <c:v>44627.800127314818</c:v>
                </c:pt>
                <c:pt idx="642">
                  <c:v>44627.800856481481</c:v>
                </c:pt>
                <c:pt idx="643">
                  <c:v>44627.801574074074</c:v>
                </c:pt>
                <c:pt idx="644">
                  <c:v>44627.802303240744</c:v>
                </c:pt>
                <c:pt idx="645">
                  <c:v>44627.803020833337</c:v>
                </c:pt>
                <c:pt idx="646">
                  <c:v>44627.803749999999</c:v>
                </c:pt>
                <c:pt idx="647">
                  <c:v>44627.804479166669</c:v>
                </c:pt>
                <c:pt idx="648">
                  <c:v>44627.805196759262</c:v>
                </c:pt>
                <c:pt idx="649">
                  <c:v>44627.805925925924</c:v>
                </c:pt>
                <c:pt idx="650">
                  <c:v>44627.806655092594</c:v>
                </c:pt>
                <c:pt idx="651">
                  <c:v>44627.807372685187</c:v>
                </c:pt>
                <c:pt idx="652">
                  <c:v>44627.80810185185</c:v>
                </c:pt>
                <c:pt idx="653">
                  <c:v>44627.808819444443</c:v>
                </c:pt>
                <c:pt idx="654">
                  <c:v>44627.809548611112</c:v>
                </c:pt>
                <c:pt idx="655">
                  <c:v>44627.810277777775</c:v>
                </c:pt>
                <c:pt idx="656">
                  <c:v>44627.810995370368</c:v>
                </c:pt>
                <c:pt idx="657">
                  <c:v>44627.811724537038</c:v>
                </c:pt>
                <c:pt idx="658">
                  <c:v>44627.8124537037</c:v>
                </c:pt>
                <c:pt idx="659">
                  <c:v>44627.813171296293</c:v>
                </c:pt>
                <c:pt idx="660">
                  <c:v>44627.813900462963</c:v>
                </c:pt>
                <c:pt idx="661">
                  <c:v>44627.814629629633</c:v>
                </c:pt>
                <c:pt idx="662">
                  <c:v>44627.815347222226</c:v>
                </c:pt>
                <c:pt idx="663">
                  <c:v>44627.816076388888</c:v>
                </c:pt>
                <c:pt idx="664">
                  <c:v>44627.816805555558</c:v>
                </c:pt>
                <c:pt idx="665">
                  <c:v>44627.817523148151</c:v>
                </c:pt>
                <c:pt idx="666">
                  <c:v>44627.818252314813</c:v>
                </c:pt>
                <c:pt idx="667">
                  <c:v>44627.818969907406</c:v>
                </c:pt>
                <c:pt idx="668">
                  <c:v>44627.819699074076</c:v>
                </c:pt>
                <c:pt idx="669">
                  <c:v>44627.820428240739</c:v>
                </c:pt>
                <c:pt idx="670">
                  <c:v>44627.821203703701</c:v>
                </c:pt>
                <c:pt idx="671">
                  <c:v>44627.821932870371</c:v>
                </c:pt>
                <c:pt idx="672">
                  <c:v>44627.822650462964</c:v>
                </c:pt>
                <c:pt idx="673">
                  <c:v>44627.823379629626</c:v>
                </c:pt>
                <c:pt idx="674">
                  <c:v>44627.824097222219</c:v>
                </c:pt>
                <c:pt idx="675">
                  <c:v>44627.824826388889</c:v>
                </c:pt>
                <c:pt idx="676">
                  <c:v>44627.825555555559</c:v>
                </c:pt>
                <c:pt idx="677">
                  <c:v>44627.826273148145</c:v>
                </c:pt>
                <c:pt idx="678">
                  <c:v>44627.827002314814</c:v>
                </c:pt>
                <c:pt idx="679">
                  <c:v>44627.827731481484</c:v>
                </c:pt>
                <c:pt idx="680">
                  <c:v>44627.828449074077</c:v>
                </c:pt>
                <c:pt idx="681">
                  <c:v>44627.82917824074</c:v>
                </c:pt>
                <c:pt idx="682">
                  <c:v>44627.829895833333</c:v>
                </c:pt>
                <c:pt idx="683">
                  <c:v>44627.830625000002</c:v>
                </c:pt>
                <c:pt idx="684">
                  <c:v>44627.831354166665</c:v>
                </c:pt>
                <c:pt idx="685">
                  <c:v>44627.832071759258</c:v>
                </c:pt>
                <c:pt idx="686">
                  <c:v>44627.832800925928</c:v>
                </c:pt>
                <c:pt idx="687">
                  <c:v>44627.83353009259</c:v>
                </c:pt>
                <c:pt idx="688">
                  <c:v>44627.834247685183</c:v>
                </c:pt>
                <c:pt idx="689">
                  <c:v>44627.834976851853</c:v>
                </c:pt>
                <c:pt idx="690">
                  <c:v>44627.835706018515</c:v>
                </c:pt>
                <c:pt idx="691">
                  <c:v>44627.836423611108</c:v>
                </c:pt>
                <c:pt idx="692">
                  <c:v>44627.837152777778</c:v>
                </c:pt>
                <c:pt idx="693">
                  <c:v>44627.837881944448</c:v>
                </c:pt>
                <c:pt idx="694">
                  <c:v>44627.838599537034</c:v>
                </c:pt>
                <c:pt idx="695">
                  <c:v>44627.839328703703</c:v>
                </c:pt>
                <c:pt idx="696">
                  <c:v>44627.840046296296</c:v>
                </c:pt>
                <c:pt idx="697">
                  <c:v>44627.840775462966</c:v>
                </c:pt>
                <c:pt idx="698">
                  <c:v>44627.841504629629</c:v>
                </c:pt>
                <c:pt idx="699">
                  <c:v>44627.842233796298</c:v>
                </c:pt>
                <c:pt idx="700">
                  <c:v>44627.842951388891</c:v>
                </c:pt>
                <c:pt idx="701">
                  <c:v>44627.843680555554</c:v>
                </c:pt>
                <c:pt idx="702">
                  <c:v>44627.844409722224</c:v>
                </c:pt>
                <c:pt idx="703">
                  <c:v>44627.845127314817</c:v>
                </c:pt>
                <c:pt idx="704">
                  <c:v>44627.845856481479</c:v>
                </c:pt>
                <c:pt idx="705">
                  <c:v>44627.846574074072</c:v>
                </c:pt>
                <c:pt idx="706">
                  <c:v>44627.847303240742</c:v>
                </c:pt>
                <c:pt idx="707">
                  <c:v>44627.848032407404</c:v>
                </c:pt>
                <c:pt idx="708">
                  <c:v>44627.848749999997</c:v>
                </c:pt>
                <c:pt idx="709">
                  <c:v>44627.849479166667</c:v>
                </c:pt>
                <c:pt idx="710">
                  <c:v>44627.850208333337</c:v>
                </c:pt>
                <c:pt idx="711">
                  <c:v>44627.850925925923</c:v>
                </c:pt>
                <c:pt idx="712">
                  <c:v>44627.851655092592</c:v>
                </c:pt>
                <c:pt idx="713">
                  <c:v>44627.852372685185</c:v>
                </c:pt>
                <c:pt idx="714">
                  <c:v>44627.853101851855</c:v>
                </c:pt>
                <c:pt idx="715">
                  <c:v>44627.853831018518</c:v>
                </c:pt>
                <c:pt idx="716">
                  <c:v>44627.854548611111</c:v>
                </c:pt>
                <c:pt idx="717">
                  <c:v>44627.85527777778</c:v>
                </c:pt>
                <c:pt idx="718">
                  <c:v>44627.856006944443</c:v>
                </c:pt>
                <c:pt idx="719">
                  <c:v>44627.856724537036</c:v>
                </c:pt>
                <c:pt idx="720">
                  <c:v>44627.857453703706</c:v>
                </c:pt>
                <c:pt idx="721">
                  <c:v>44627.858229166668</c:v>
                </c:pt>
                <c:pt idx="722">
                  <c:v>44627.858958333331</c:v>
                </c:pt>
                <c:pt idx="723">
                  <c:v>44627.8596875</c:v>
                </c:pt>
                <c:pt idx="724">
                  <c:v>44627.860405092593</c:v>
                </c:pt>
                <c:pt idx="725">
                  <c:v>44627.861134259256</c:v>
                </c:pt>
                <c:pt idx="726">
                  <c:v>44627.861863425926</c:v>
                </c:pt>
                <c:pt idx="727">
                  <c:v>44627.862581018519</c:v>
                </c:pt>
                <c:pt idx="728">
                  <c:v>44627.863310185188</c:v>
                </c:pt>
                <c:pt idx="729">
                  <c:v>44627.864039351851</c:v>
                </c:pt>
                <c:pt idx="730">
                  <c:v>44627.864756944444</c:v>
                </c:pt>
                <c:pt idx="731">
                  <c:v>44627.865486111114</c:v>
                </c:pt>
                <c:pt idx="732">
                  <c:v>44627.866215277776</c:v>
                </c:pt>
                <c:pt idx="733">
                  <c:v>44627.866932870369</c:v>
                </c:pt>
                <c:pt idx="734">
                  <c:v>44627.867662037039</c:v>
                </c:pt>
                <c:pt idx="735">
                  <c:v>44627.868391203701</c:v>
                </c:pt>
                <c:pt idx="736">
                  <c:v>44627.869108796294</c:v>
                </c:pt>
                <c:pt idx="737">
                  <c:v>44627.869837962964</c:v>
                </c:pt>
                <c:pt idx="738">
                  <c:v>44627.870567129627</c:v>
                </c:pt>
                <c:pt idx="739">
                  <c:v>44627.87128472222</c:v>
                </c:pt>
                <c:pt idx="740">
                  <c:v>44627.872013888889</c:v>
                </c:pt>
                <c:pt idx="741">
                  <c:v>44627.872743055559</c:v>
                </c:pt>
                <c:pt idx="742">
                  <c:v>44627.873460648145</c:v>
                </c:pt>
                <c:pt idx="743">
                  <c:v>44627.874189814815</c:v>
                </c:pt>
                <c:pt idx="744">
                  <c:v>44627.874907407408</c:v>
                </c:pt>
                <c:pt idx="745">
                  <c:v>44627.875636574077</c:v>
                </c:pt>
                <c:pt idx="746">
                  <c:v>44627.87636574074</c:v>
                </c:pt>
                <c:pt idx="747">
                  <c:v>44627.87709490741</c:v>
                </c:pt>
                <c:pt idx="748">
                  <c:v>44627.877812500003</c:v>
                </c:pt>
                <c:pt idx="749">
                  <c:v>44627.878541666665</c:v>
                </c:pt>
                <c:pt idx="750">
                  <c:v>44627.879270833335</c:v>
                </c:pt>
                <c:pt idx="751">
                  <c:v>44627.879988425928</c:v>
                </c:pt>
                <c:pt idx="752">
                  <c:v>44627.88071759259</c:v>
                </c:pt>
                <c:pt idx="753">
                  <c:v>44627.88144675926</c:v>
                </c:pt>
                <c:pt idx="754">
                  <c:v>44627.882164351853</c:v>
                </c:pt>
                <c:pt idx="755">
                  <c:v>44627.882893518516</c:v>
                </c:pt>
                <c:pt idx="756">
                  <c:v>44627.883622685185</c:v>
                </c:pt>
                <c:pt idx="757">
                  <c:v>44627.884351851855</c:v>
                </c:pt>
                <c:pt idx="758">
                  <c:v>44627.885069444441</c:v>
                </c:pt>
                <c:pt idx="759">
                  <c:v>44627.885798611111</c:v>
                </c:pt>
                <c:pt idx="760">
                  <c:v>44627.88652777778</c:v>
                </c:pt>
                <c:pt idx="761">
                  <c:v>44627.887256944443</c:v>
                </c:pt>
                <c:pt idx="762">
                  <c:v>44627.887974537036</c:v>
                </c:pt>
                <c:pt idx="763">
                  <c:v>44627.888703703706</c:v>
                </c:pt>
                <c:pt idx="764">
                  <c:v>44627.889432870368</c:v>
                </c:pt>
                <c:pt idx="765">
                  <c:v>44627.890150462961</c:v>
                </c:pt>
                <c:pt idx="766">
                  <c:v>44627.890879629631</c:v>
                </c:pt>
                <c:pt idx="767">
                  <c:v>44627.891608796293</c:v>
                </c:pt>
                <c:pt idx="768">
                  <c:v>44627.892337962963</c:v>
                </c:pt>
                <c:pt idx="769">
                  <c:v>44627.893055555556</c:v>
                </c:pt>
                <c:pt idx="770">
                  <c:v>44627.893784722219</c:v>
                </c:pt>
                <c:pt idx="771">
                  <c:v>44627.894513888888</c:v>
                </c:pt>
                <c:pt idx="772">
                  <c:v>44627.895243055558</c:v>
                </c:pt>
                <c:pt idx="773">
                  <c:v>44627.895960648151</c:v>
                </c:pt>
                <c:pt idx="774">
                  <c:v>44627.896689814814</c:v>
                </c:pt>
                <c:pt idx="775">
                  <c:v>44627.897418981483</c:v>
                </c:pt>
                <c:pt idx="776">
                  <c:v>44627.898136574076</c:v>
                </c:pt>
                <c:pt idx="777">
                  <c:v>44627.898865740739</c:v>
                </c:pt>
                <c:pt idx="778">
                  <c:v>44627.899594907409</c:v>
                </c:pt>
                <c:pt idx="779">
                  <c:v>44627.900312500002</c:v>
                </c:pt>
                <c:pt idx="780">
                  <c:v>44627.901041666664</c:v>
                </c:pt>
                <c:pt idx="781">
                  <c:v>44627.901770833334</c:v>
                </c:pt>
                <c:pt idx="782">
                  <c:v>44627.902488425927</c:v>
                </c:pt>
                <c:pt idx="783">
                  <c:v>44627.903217592589</c:v>
                </c:pt>
                <c:pt idx="784">
                  <c:v>44627.903946759259</c:v>
                </c:pt>
                <c:pt idx="785">
                  <c:v>44627.904664351852</c:v>
                </c:pt>
                <c:pt idx="786">
                  <c:v>44627.905393518522</c:v>
                </c:pt>
                <c:pt idx="787">
                  <c:v>44627.906168981484</c:v>
                </c:pt>
                <c:pt idx="788">
                  <c:v>44627.906898148147</c:v>
                </c:pt>
                <c:pt idx="789">
                  <c:v>44627.90761574074</c:v>
                </c:pt>
                <c:pt idx="790">
                  <c:v>44627.90834490741</c:v>
                </c:pt>
                <c:pt idx="791">
                  <c:v>44627.909074074072</c:v>
                </c:pt>
                <c:pt idx="792">
                  <c:v>44627.909791666665</c:v>
                </c:pt>
                <c:pt idx="793">
                  <c:v>44627.910567129627</c:v>
                </c:pt>
                <c:pt idx="794">
                  <c:v>44627.911296296297</c:v>
                </c:pt>
                <c:pt idx="795">
                  <c:v>44627.91201388889</c:v>
                </c:pt>
                <c:pt idx="796">
                  <c:v>44627.912743055553</c:v>
                </c:pt>
                <c:pt idx="797">
                  <c:v>44627.913460648146</c:v>
                </c:pt>
                <c:pt idx="798">
                  <c:v>44627.914189814815</c:v>
                </c:pt>
                <c:pt idx="799">
                  <c:v>44627.914965277778</c:v>
                </c:pt>
                <c:pt idx="800">
                  <c:v>44627.915682870371</c:v>
                </c:pt>
                <c:pt idx="801">
                  <c:v>44627.916412037041</c:v>
                </c:pt>
                <c:pt idx="802">
                  <c:v>44627.917141203703</c:v>
                </c:pt>
                <c:pt idx="803">
                  <c:v>44627.917858796296</c:v>
                </c:pt>
                <c:pt idx="804">
                  <c:v>44627.918587962966</c:v>
                </c:pt>
                <c:pt idx="805">
                  <c:v>44627.919363425928</c:v>
                </c:pt>
                <c:pt idx="806">
                  <c:v>44627.920081018521</c:v>
                </c:pt>
                <c:pt idx="807">
                  <c:v>44627.920810185184</c:v>
                </c:pt>
                <c:pt idx="808">
                  <c:v>44627.921539351853</c:v>
                </c:pt>
                <c:pt idx="809">
                  <c:v>44627.922256944446</c:v>
                </c:pt>
                <c:pt idx="810">
                  <c:v>44627.922986111109</c:v>
                </c:pt>
                <c:pt idx="811">
                  <c:v>44627.923715277779</c:v>
                </c:pt>
                <c:pt idx="812">
                  <c:v>44627.924432870372</c:v>
                </c:pt>
                <c:pt idx="813">
                  <c:v>44627.925162037034</c:v>
                </c:pt>
                <c:pt idx="814">
                  <c:v>44627.925879629627</c:v>
                </c:pt>
                <c:pt idx="815">
                  <c:v>44627.926608796297</c:v>
                </c:pt>
                <c:pt idx="816">
                  <c:v>44627.927384259259</c:v>
                </c:pt>
                <c:pt idx="817">
                  <c:v>44627.928113425929</c:v>
                </c:pt>
                <c:pt idx="818">
                  <c:v>44627.928831018522</c:v>
                </c:pt>
                <c:pt idx="819">
                  <c:v>44627.929560185185</c:v>
                </c:pt>
                <c:pt idx="820">
                  <c:v>44627.930289351854</c:v>
                </c:pt>
                <c:pt idx="821">
                  <c:v>44627.931006944447</c:v>
                </c:pt>
                <c:pt idx="822">
                  <c:v>44627.93178240741</c:v>
                </c:pt>
                <c:pt idx="823">
                  <c:v>44627.932500000003</c:v>
                </c:pt>
                <c:pt idx="824">
                  <c:v>44627.933229166665</c:v>
                </c:pt>
                <c:pt idx="825">
                  <c:v>44627.933958333335</c:v>
                </c:pt>
                <c:pt idx="826">
                  <c:v>44627.934675925928</c:v>
                </c:pt>
                <c:pt idx="827">
                  <c:v>44627.93540509259</c:v>
                </c:pt>
                <c:pt idx="828">
                  <c:v>44627.936168981483</c:v>
                </c:pt>
                <c:pt idx="829">
                  <c:v>44627.936898148146</c:v>
                </c:pt>
                <c:pt idx="830">
                  <c:v>44627.937627314815</c:v>
                </c:pt>
                <c:pt idx="831">
                  <c:v>44627.938344907408</c:v>
                </c:pt>
                <c:pt idx="832">
                  <c:v>44627.939074074071</c:v>
                </c:pt>
                <c:pt idx="833">
                  <c:v>44627.939803240741</c:v>
                </c:pt>
                <c:pt idx="834">
                  <c:v>44627.940520833334</c:v>
                </c:pt>
                <c:pt idx="835">
                  <c:v>44627.941250000003</c:v>
                </c:pt>
                <c:pt idx="836">
                  <c:v>44627.941979166666</c:v>
                </c:pt>
                <c:pt idx="837">
                  <c:v>44627.942696759259</c:v>
                </c:pt>
                <c:pt idx="838">
                  <c:v>44627.943425925929</c:v>
                </c:pt>
                <c:pt idx="839">
                  <c:v>44627.944201388891</c:v>
                </c:pt>
                <c:pt idx="840">
                  <c:v>44627.944918981484</c:v>
                </c:pt>
                <c:pt idx="841">
                  <c:v>44627.945648148147</c:v>
                </c:pt>
                <c:pt idx="842">
                  <c:v>44627.946377314816</c:v>
                </c:pt>
                <c:pt idx="843">
                  <c:v>44627.947094907409</c:v>
                </c:pt>
                <c:pt idx="844">
                  <c:v>44627.947824074072</c:v>
                </c:pt>
                <c:pt idx="845">
                  <c:v>44627.948599537034</c:v>
                </c:pt>
                <c:pt idx="846">
                  <c:v>44627.949317129627</c:v>
                </c:pt>
                <c:pt idx="847">
                  <c:v>44627.950046296297</c:v>
                </c:pt>
                <c:pt idx="848">
                  <c:v>44627.950775462959</c:v>
                </c:pt>
                <c:pt idx="849">
                  <c:v>44627.951493055552</c:v>
                </c:pt>
                <c:pt idx="850">
                  <c:v>44627.952222222222</c:v>
                </c:pt>
                <c:pt idx="851">
                  <c:v>44627.952997685185</c:v>
                </c:pt>
                <c:pt idx="852">
                  <c:v>44627.953726851854</c:v>
                </c:pt>
                <c:pt idx="853">
                  <c:v>44627.954444444447</c:v>
                </c:pt>
                <c:pt idx="854">
                  <c:v>44627.95517361111</c:v>
                </c:pt>
                <c:pt idx="855">
                  <c:v>44627.95590277778</c:v>
                </c:pt>
                <c:pt idx="856">
                  <c:v>44627.956620370373</c:v>
                </c:pt>
                <c:pt idx="857">
                  <c:v>44627.957349537035</c:v>
                </c:pt>
                <c:pt idx="858">
                  <c:v>44627.958078703705</c:v>
                </c:pt>
                <c:pt idx="859">
                  <c:v>44627.958796296298</c:v>
                </c:pt>
                <c:pt idx="860">
                  <c:v>44627.95952546296</c:v>
                </c:pt>
                <c:pt idx="861">
                  <c:v>44627.96025462963</c:v>
                </c:pt>
                <c:pt idx="862">
                  <c:v>44627.961030092592</c:v>
                </c:pt>
                <c:pt idx="863">
                  <c:v>44627.961747685185</c:v>
                </c:pt>
                <c:pt idx="864">
                  <c:v>44627.962476851855</c:v>
                </c:pt>
                <c:pt idx="865">
                  <c:v>44627.963194444441</c:v>
                </c:pt>
                <c:pt idx="866">
                  <c:v>44627.963923611111</c:v>
                </c:pt>
                <c:pt idx="867">
                  <c:v>44627.96465277778</c:v>
                </c:pt>
                <c:pt idx="868">
                  <c:v>44627.965416666666</c:v>
                </c:pt>
                <c:pt idx="869">
                  <c:v>44627.966145833336</c:v>
                </c:pt>
                <c:pt idx="870">
                  <c:v>44627.966863425929</c:v>
                </c:pt>
                <c:pt idx="871">
                  <c:v>44627.967592592591</c:v>
                </c:pt>
                <c:pt idx="872">
                  <c:v>44627.968321759261</c:v>
                </c:pt>
                <c:pt idx="873">
                  <c:v>44627.969039351854</c:v>
                </c:pt>
                <c:pt idx="874">
                  <c:v>44627.969814814816</c:v>
                </c:pt>
                <c:pt idx="875">
                  <c:v>44627.970532407409</c:v>
                </c:pt>
                <c:pt idx="876">
                  <c:v>44627.971261574072</c:v>
                </c:pt>
                <c:pt idx="877">
                  <c:v>44627.971990740742</c:v>
                </c:pt>
                <c:pt idx="878">
                  <c:v>44627.972708333335</c:v>
                </c:pt>
                <c:pt idx="879">
                  <c:v>44627.973437499997</c:v>
                </c:pt>
                <c:pt idx="880">
                  <c:v>44627.974212962959</c:v>
                </c:pt>
                <c:pt idx="881">
                  <c:v>44627.974942129629</c:v>
                </c:pt>
                <c:pt idx="882">
                  <c:v>44627.975659722222</c:v>
                </c:pt>
                <c:pt idx="883">
                  <c:v>44627.976388888892</c:v>
                </c:pt>
                <c:pt idx="884">
                  <c:v>44627.977106481485</c:v>
                </c:pt>
                <c:pt idx="885">
                  <c:v>44627.977835648147</c:v>
                </c:pt>
                <c:pt idx="886">
                  <c:v>44627.978564814817</c:v>
                </c:pt>
                <c:pt idx="887">
                  <c:v>44627.97929398148</c:v>
                </c:pt>
                <c:pt idx="888">
                  <c:v>44627.980011574073</c:v>
                </c:pt>
                <c:pt idx="889">
                  <c:v>44627.980740740742</c:v>
                </c:pt>
                <c:pt idx="890">
                  <c:v>44627.981469907405</c:v>
                </c:pt>
                <c:pt idx="891">
                  <c:v>44627.982187499998</c:v>
                </c:pt>
                <c:pt idx="892">
                  <c:v>44627.982916666668</c:v>
                </c:pt>
                <c:pt idx="893">
                  <c:v>44627.983634259261</c:v>
                </c:pt>
                <c:pt idx="894">
                  <c:v>44627.984363425923</c:v>
                </c:pt>
                <c:pt idx="895">
                  <c:v>44627.985092592593</c:v>
                </c:pt>
                <c:pt idx="896">
                  <c:v>44627.985810185186</c:v>
                </c:pt>
                <c:pt idx="897">
                  <c:v>44627.986539351848</c:v>
                </c:pt>
                <c:pt idx="898">
                  <c:v>44627.987268518518</c:v>
                </c:pt>
                <c:pt idx="899">
                  <c:v>44627.987986111111</c:v>
                </c:pt>
                <c:pt idx="900">
                  <c:v>44627.988715277781</c:v>
                </c:pt>
                <c:pt idx="901">
                  <c:v>44627.989444444444</c:v>
                </c:pt>
                <c:pt idx="902">
                  <c:v>44627.990162037036</c:v>
                </c:pt>
                <c:pt idx="903">
                  <c:v>44627.990891203706</c:v>
                </c:pt>
                <c:pt idx="904">
                  <c:v>44627.991620370369</c:v>
                </c:pt>
                <c:pt idx="905">
                  <c:v>44627.992337962962</c:v>
                </c:pt>
                <c:pt idx="906">
                  <c:v>44627.993067129632</c:v>
                </c:pt>
                <c:pt idx="907">
                  <c:v>44627.993796296294</c:v>
                </c:pt>
                <c:pt idx="908">
                  <c:v>44627.994513888887</c:v>
                </c:pt>
                <c:pt idx="909">
                  <c:v>44627.995243055557</c:v>
                </c:pt>
                <c:pt idx="910">
                  <c:v>44627.995972222219</c:v>
                </c:pt>
                <c:pt idx="911">
                  <c:v>44627.996689814812</c:v>
                </c:pt>
                <c:pt idx="912">
                  <c:v>44627.997418981482</c:v>
                </c:pt>
                <c:pt idx="913">
                  <c:v>44627.998148148145</c:v>
                </c:pt>
                <c:pt idx="914">
                  <c:v>44627.998865740738</c:v>
                </c:pt>
                <c:pt idx="915">
                  <c:v>44627.999594907407</c:v>
                </c:pt>
                <c:pt idx="916">
                  <c:v>44628.000324074077</c:v>
                </c:pt>
                <c:pt idx="917">
                  <c:v>44628.00104166667</c:v>
                </c:pt>
                <c:pt idx="918">
                  <c:v>44628.001770833333</c:v>
                </c:pt>
                <c:pt idx="919">
                  <c:v>44628.002500000002</c:v>
                </c:pt>
                <c:pt idx="920">
                  <c:v>44628.003217592595</c:v>
                </c:pt>
                <c:pt idx="921">
                  <c:v>44628.003946759258</c:v>
                </c:pt>
                <c:pt idx="922">
                  <c:v>44628.004675925928</c:v>
                </c:pt>
                <c:pt idx="923">
                  <c:v>44628.005393518521</c:v>
                </c:pt>
                <c:pt idx="924">
                  <c:v>44628.006122685183</c:v>
                </c:pt>
                <c:pt idx="925">
                  <c:v>44628.006851851853</c:v>
                </c:pt>
                <c:pt idx="926">
                  <c:v>44628.007569444446</c:v>
                </c:pt>
                <c:pt idx="927">
                  <c:v>44628.008298611108</c:v>
                </c:pt>
                <c:pt idx="928">
                  <c:v>44628.009027777778</c:v>
                </c:pt>
                <c:pt idx="929">
                  <c:v>44628.009745370371</c:v>
                </c:pt>
                <c:pt idx="930">
                  <c:v>44628.010474537034</c:v>
                </c:pt>
                <c:pt idx="931">
                  <c:v>44628.011203703703</c:v>
                </c:pt>
                <c:pt idx="932">
                  <c:v>44628.011921296296</c:v>
                </c:pt>
                <c:pt idx="933">
                  <c:v>44628.012650462966</c:v>
                </c:pt>
                <c:pt idx="934">
                  <c:v>44628.013379629629</c:v>
                </c:pt>
                <c:pt idx="935">
                  <c:v>44628.014097222222</c:v>
                </c:pt>
                <c:pt idx="936">
                  <c:v>44628.014826388891</c:v>
                </c:pt>
                <c:pt idx="937">
                  <c:v>44628.015555555554</c:v>
                </c:pt>
                <c:pt idx="938">
                  <c:v>44628.016273148147</c:v>
                </c:pt>
                <c:pt idx="939">
                  <c:v>44628.017002314817</c:v>
                </c:pt>
                <c:pt idx="940">
                  <c:v>44628.01771990741</c:v>
                </c:pt>
                <c:pt idx="941">
                  <c:v>44628.018449074072</c:v>
                </c:pt>
                <c:pt idx="942">
                  <c:v>44628.019178240742</c:v>
                </c:pt>
                <c:pt idx="943">
                  <c:v>44628.019895833335</c:v>
                </c:pt>
                <c:pt idx="944">
                  <c:v>44628.020624999997</c:v>
                </c:pt>
                <c:pt idx="945">
                  <c:v>44628.021354166667</c:v>
                </c:pt>
                <c:pt idx="946">
                  <c:v>44628.02207175926</c:v>
                </c:pt>
                <c:pt idx="947">
                  <c:v>44628.022800925923</c:v>
                </c:pt>
                <c:pt idx="948">
                  <c:v>44628.023530092592</c:v>
                </c:pt>
                <c:pt idx="949">
                  <c:v>44628.024247685185</c:v>
                </c:pt>
                <c:pt idx="950">
                  <c:v>44628.024976851855</c:v>
                </c:pt>
                <c:pt idx="951">
                  <c:v>44628.025752314818</c:v>
                </c:pt>
                <c:pt idx="952">
                  <c:v>44628.02648148148</c:v>
                </c:pt>
                <c:pt idx="953">
                  <c:v>44628.027199074073</c:v>
                </c:pt>
                <c:pt idx="954">
                  <c:v>44628.027928240743</c:v>
                </c:pt>
                <c:pt idx="955">
                  <c:v>44628.028645833336</c:v>
                </c:pt>
                <c:pt idx="956">
                  <c:v>44628.029374999998</c:v>
                </c:pt>
                <c:pt idx="957">
                  <c:v>44628.030104166668</c:v>
                </c:pt>
                <c:pt idx="958">
                  <c:v>44628.030821759261</c:v>
                </c:pt>
                <c:pt idx="959">
                  <c:v>44628.031550925924</c:v>
                </c:pt>
                <c:pt idx="960">
                  <c:v>44628.032280092593</c:v>
                </c:pt>
                <c:pt idx="961">
                  <c:v>44628.032997685186</c:v>
                </c:pt>
                <c:pt idx="962">
                  <c:v>44628.033784722225</c:v>
                </c:pt>
                <c:pt idx="963">
                  <c:v>44628.034502314818</c:v>
                </c:pt>
                <c:pt idx="964">
                  <c:v>44628.035231481481</c:v>
                </c:pt>
                <c:pt idx="965">
                  <c:v>44628.035949074074</c:v>
                </c:pt>
                <c:pt idx="966">
                  <c:v>44628.036678240744</c:v>
                </c:pt>
                <c:pt idx="967">
                  <c:v>44628.037407407406</c:v>
                </c:pt>
                <c:pt idx="968">
                  <c:v>44628.038124999999</c:v>
                </c:pt>
                <c:pt idx="969">
                  <c:v>44628.038854166669</c:v>
                </c:pt>
                <c:pt idx="970">
                  <c:v>44628.039583333331</c:v>
                </c:pt>
                <c:pt idx="971">
                  <c:v>44628.040300925924</c:v>
                </c:pt>
                <c:pt idx="972">
                  <c:v>44628.041030092594</c:v>
                </c:pt>
                <c:pt idx="973">
                  <c:v>44628.041759259257</c:v>
                </c:pt>
                <c:pt idx="974">
                  <c:v>44628.04247685185</c:v>
                </c:pt>
                <c:pt idx="975">
                  <c:v>44628.043206018519</c:v>
                </c:pt>
                <c:pt idx="976">
                  <c:v>44628.043923611112</c:v>
                </c:pt>
                <c:pt idx="977">
                  <c:v>44628.044652777775</c:v>
                </c:pt>
                <c:pt idx="978">
                  <c:v>44628.045381944445</c:v>
                </c:pt>
                <c:pt idx="979">
                  <c:v>44628.046111111114</c:v>
                </c:pt>
                <c:pt idx="980">
                  <c:v>44628.0468287037</c:v>
                </c:pt>
                <c:pt idx="981">
                  <c:v>44628.04755787037</c:v>
                </c:pt>
                <c:pt idx="982">
                  <c:v>44628.048275462963</c:v>
                </c:pt>
                <c:pt idx="983">
                  <c:v>44628.049004629633</c:v>
                </c:pt>
                <c:pt idx="984">
                  <c:v>44628.049733796295</c:v>
                </c:pt>
                <c:pt idx="985">
                  <c:v>44628.050451388888</c:v>
                </c:pt>
                <c:pt idx="986">
                  <c:v>44628.051180555558</c:v>
                </c:pt>
                <c:pt idx="987">
                  <c:v>44628.05190972222</c:v>
                </c:pt>
                <c:pt idx="988">
                  <c:v>44628.052627314813</c:v>
                </c:pt>
                <c:pt idx="989">
                  <c:v>44628.053356481483</c:v>
                </c:pt>
                <c:pt idx="990">
                  <c:v>44628.054085648146</c:v>
                </c:pt>
                <c:pt idx="991">
                  <c:v>44628.054803240739</c:v>
                </c:pt>
                <c:pt idx="992">
                  <c:v>44628.055532407408</c:v>
                </c:pt>
                <c:pt idx="993">
                  <c:v>44628.056261574071</c:v>
                </c:pt>
                <c:pt idx="994">
                  <c:v>44628.056979166664</c:v>
                </c:pt>
                <c:pt idx="995">
                  <c:v>44628.057708333334</c:v>
                </c:pt>
                <c:pt idx="996">
                  <c:v>44628.058437500003</c:v>
                </c:pt>
                <c:pt idx="997">
                  <c:v>44628.059155092589</c:v>
                </c:pt>
                <c:pt idx="998">
                  <c:v>44628.059884259259</c:v>
                </c:pt>
                <c:pt idx="999">
                  <c:v>44628.060601851852</c:v>
                </c:pt>
                <c:pt idx="1000">
                  <c:v>44628.061331018522</c:v>
                </c:pt>
                <c:pt idx="1001">
                  <c:v>44628.062060185184</c:v>
                </c:pt>
                <c:pt idx="1002">
                  <c:v>44628.062777777777</c:v>
                </c:pt>
                <c:pt idx="1003">
                  <c:v>44628.063506944447</c:v>
                </c:pt>
                <c:pt idx="1004">
                  <c:v>44628.064236111109</c:v>
                </c:pt>
                <c:pt idx="1005">
                  <c:v>44628.064953703702</c:v>
                </c:pt>
                <c:pt idx="1006">
                  <c:v>44628.065682870372</c:v>
                </c:pt>
                <c:pt idx="1007">
                  <c:v>44628.066412037035</c:v>
                </c:pt>
                <c:pt idx="1008">
                  <c:v>44628.067129629628</c:v>
                </c:pt>
                <c:pt idx="1009">
                  <c:v>44628.067858796298</c:v>
                </c:pt>
                <c:pt idx="1010">
                  <c:v>44628.068576388891</c:v>
                </c:pt>
                <c:pt idx="1011">
                  <c:v>44628.069305555553</c:v>
                </c:pt>
                <c:pt idx="1012">
                  <c:v>44628.070034722223</c:v>
                </c:pt>
                <c:pt idx="1013">
                  <c:v>44628.070752314816</c:v>
                </c:pt>
                <c:pt idx="1014">
                  <c:v>44628.071481481478</c:v>
                </c:pt>
                <c:pt idx="1015">
                  <c:v>44628.072210648148</c:v>
                </c:pt>
                <c:pt idx="1016">
                  <c:v>44628.072928240741</c:v>
                </c:pt>
                <c:pt idx="1017">
                  <c:v>44628.073657407411</c:v>
                </c:pt>
                <c:pt idx="1018">
                  <c:v>44628.074386574073</c:v>
                </c:pt>
                <c:pt idx="1019">
                  <c:v>44628.075104166666</c:v>
                </c:pt>
                <c:pt idx="1020">
                  <c:v>44628.075833333336</c:v>
                </c:pt>
                <c:pt idx="1021">
                  <c:v>44628.076562499999</c:v>
                </c:pt>
                <c:pt idx="1022">
                  <c:v>44628.077280092592</c:v>
                </c:pt>
                <c:pt idx="1023">
                  <c:v>44628.078009259261</c:v>
                </c:pt>
                <c:pt idx="1024">
                  <c:v>44628.078726851854</c:v>
                </c:pt>
                <c:pt idx="1025">
                  <c:v>44628.079456018517</c:v>
                </c:pt>
                <c:pt idx="1026">
                  <c:v>44628.080185185187</c:v>
                </c:pt>
                <c:pt idx="1027">
                  <c:v>44628.08090277778</c:v>
                </c:pt>
                <c:pt idx="1028">
                  <c:v>44628.081631944442</c:v>
                </c:pt>
                <c:pt idx="1029">
                  <c:v>44628.082361111112</c:v>
                </c:pt>
                <c:pt idx="1030">
                  <c:v>44628.083078703705</c:v>
                </c:pt>
                <c:pt idx="1031">
                  <c:v>44628.083807870367</c:v>
                </c:pt>
                <c:pt idx="1032">
                  <c:v>44628.084537037037</c:v>
                </c:pt>
                <c:pt idx="1033">
                  <c:v>44628.08525462963</c:v>
                </c:pt>
                <c:pt idx="1034">
                  <c:v>44628.0859837963</c:v>
                </c:pt>
                <c:pt idx="1035">
                  <c:v>44628.086701388886</c:v>
                </c:pt>
                <c:pt idx="1036">
                  <c:v>44628.087430555555</c:v>
                </c:pt>
                <c:pt idx="1037">
                  <c:v>44628.088159722225</c:v>
                </c:pt>
                <c:pt idx="1038">
                  <c:v>44628.088877314818</c:v>
                </c:pt>
                <c:pt idx="1039">
                  <c:v>44628.089606481481</c:v>
                </c:pt>
                <c:pt idx="1040">
                  <c:v>44628.09033564815</c:v>
                </c:pt>
                <c:pt idx="1041">
                  <c:v>44628.091053240743</c:v>
                </c:pt>
                <c:pt idx="1042">
                  <c:v>44628.091782407406</c:v>
                </c:pt>
                <c:pt idx="1043">
                  <c:v>44628.092511574076</c:v>
                </c:pt>
                <c:pt idx="1044">
                  <c:v>44628.093229166669</c:v>
                </c:pt>
                <c:pt idx="1045">
                  <c:v>44628.093958333331</c:v>
                </c:pt>
                <c:pt idx="1046">
                  <c:v>44628.094687500001</c:v>
                </c:pt>
                <c:pt idx="1047">
                  <c:v>44628.095405092594</c:v>
                </c:pt>
                <c:pt idx="1048">
                  <c:v>44628.096134259256</c:v>
                </c:pt>
                <c:pt idx="1049">
                  <c:v>44628.096851851849</c:v>
                </c:pt>
                <c:pt idx="1050">
                  <c:v>44628.097581018519</c:v>
                </c:pt>
                <c:pt idx="1051">
                  <c:v>44628.098310185182</c:v>
                </c:pt>
                <c:pt idx="1052">
                  <c:v>44628.099027777775</c:v>
                </c:pt>
                <c:pt idx="1053">
                  <c:v>44628.099756944444</c:v>
                </c:pt>
                <c:pt idx="1054">
                  <c:v>44628.100486111114</c:v>
                </c:pt>
                <c:pt idx="1055">
                  <c:v>44628.101203703707</c:v>
                </c:pt>
                <c:pt idx="1056">
                  <c:v>44628.10193287037</c:v>
                </c:pt>
                <c:pt idx="1057">
                  <c:v>44628.102662037039</c:v>
                </c:pt>
                <c:pt idx="1058">
                  <c:v>44628.103379629632</c:v>
                </c:pt>
                <c:pt idx="1059">
                  <c:v>44628.104108796295</c:v>
                </c:pt>
                <c:pt idx="1060">
                  <c:v>44628.104837962965</c:v>
                </c:pt>
                <c:pt idx="1061">
                  <c:v>44628.105555555558</c:v>
                </c:pt>
                <c:pt idx="1062">
                  <c:v>44628.10628472222</c:v>
                </c:pt>
                <c:pt idx="1063">
                  <c:v>44628.10701388889</c:v>
                </c:pt>
                <c:pt idx="1064">
                  <c:v>44628.107731481483</c:v>
                </c:pt>
                <c:pt idx="1065">
                  <c:v>44628.108460648145</c:v>
                </c:pt>
                <c:pt idx="1066">
                  <c:v>44628.109178240738</c:v>
                </c:pt>
                <c:pt idx="1067">
                  <c:v>44628.109907407408</c:v>
                </c:pt>
                <c:pt idx="1068">
                  <c:v>44628.110636574071</c:v>
                </c:pt>
                <c:pt idx="1069">
                  <c:v>44628.111354166664</c:v>
                </c:pt>
                <c:pt idx="1070">
                  <c:v>44628.112083333333</c:v>
                </c:pt>
                <c:pt idx="1071">
                  <c:v>44628.112812500003</c:v>
                </c:pt>
                <c:pt idx="1072">
                  <c:v>44628.113530092596</c:v>
                </c:pt>
                <c:pt idx="1073">
                  <c:v>44628.114259259259</c:v>
                </c:pt>
                <c:pt idx="1074">
                  <c:v>44628.114988425928</c:v>
                </c:pt>
                <c:pt idx="1075">
                  <c:v>44628.115706018521</c:v>
                </c:pt>
                <c:pt idx="1076">
                  <c:v>44628.116435185184</c:v>
                </c:pt>
                <c:pt idx="1077">
                  <c:v>44628.117164351854</c:v>
                </c:pt>
                <c:pt idx="1078">
                  <c:v>44628.117939814816</c:v>
                </c:pt>
                <c:pt idx="1079">
                  <c:v>44628.118657407409</c:v>
                </c:pt>
                <c:pt idx="1080">
                  <c:v>44628.119386574072</c:v>
                </c:pt>
                <c:pt idx="1081">
                  <c:v>44628.120115740741</c:v>
                </c:pt>
                <c:pt idx="1082">
                  <c:v>44628.120833333334</c:v>
                </c:pt>
                <c:pt idx="1083">
                  <c:v>44628.121562499997</c:v>
                </c:pt>
                <c:pt idx="1084">
                  <c:v>44628.122291666667</c:v>
                </c:pt>
                <c:pt idx="1085">
                  <c:v>44628.12300925926</c:v>
                </c:pt>
                <c:pt idx="1086">
                  <c:v>44628.123738425929</c:v>
                </c:pt>
                <c:pt idx="1087">
                  <c:v>44628.124467592592</c:v>
                </c:pt>
                <c:pt idx="1088">
                  <c:v>44628.125185185185</c:v>
                </c:pt>
                <c:pt idx="1089">
                  <c:v>44628.125914351855</c:v>
                </c:pt>
                <c:pt idx="1090">
                  <c:v>44628.126631944448</c:v>
                </c:pt>
                <c:pt idx="1091">
                  <c:v>44628.12736111111</c:v>
                </c:pt>
                <c:pt idx="1092">
                  <c:v>44628.12809027778</c:v>
                </c:pt>
                <c:pt idx="1093">
                  <c:v>44628.128807870373</c:v>
                </c:pt>
                <c:pt idx="1094">
                  <c:v>44628.129537037035</c:v>
                </c:pt>
                <c:pt idx="1095">
                  <c:v>44628.130266203705</c:v>
                </c:pt>
                <c:pt idx="1096">
                  <c:v>44628.130983796298</c:v>
                </c:pt>
                <c:pt idx="1097">
                  <c:v>44628.131712962961</c:v>
                </c:pt>
                <c:pt idx="1098">
                  <c:v>44628.13244212963</c:v>
                </c:pt>
                <c:pt idx="1099">
                  <c:v>44628.133159722223</c:v>
                </c:pt>
                <c:pt idx="1100">
                  <c:v>44628.133888888886</c:v>
                </c:pt>
                <c:pt idx="1101">
                  <c:v>44628.134618055556</c:v>
                </c:pt>
                <c:pt idx="1102">
                  <c:v>44628.135335648149</c:v>
                </c:pt>
                <c:pt idx="1103">
                  <c:v>44628.136064814818</c:v>
                </c:pt>
                <c:pt idx="1104">
                  <c:v>44628.136782407404</c:v>
                </c:pt>
                <c:pt idx="1105">
                  <c:v>44628.137511574074</c:v>
                </c:pt>
                <c:pt idx="1106">
                  <c:v>44628.138240740744</c:v>
                </c:pt>
                <c:pt idx="1107">
                  <c:v>44628.138958333337</c:v>
                </c:pt>
                <c:pt idx="1108">
                  <c:v>44628.139687499999</c:v>
                </c:pt>
                <c:pt idx="1109">
                  <c:v>44628.140416666669</c:v>
                </c:pt>
                <c:pt idx="1110">
                  <c:v>44628.141134259262</c:v>
                </c:pt>
                <c:pt idx="1111">
                  <c:v>44628.141863425924</c:v>
                </c:pt>
                <c:pt idx="1112">
                  <c:v>44628.142592592594</c:v>
                </c:pt>
                <c:pt idx="1113">
                  <c:v>44628.143310185187</c:v>
                </c:pt>
                <c:pt idx="1114">
                  <c:v>44628.14403935185</c:v>
                </c:pt>
                <c:pt idx="1115">
                  <c:v>44628.144756944443</c:v>
                </c:pt>
                <c:pt idx="1116">
                  <c:v>44628.145486111112</c:v>
                </c:pt>
                <c:pt idx="1117">
                  <c:v>44628.146215277775</c:v>
                </c:pt>
                <c:pt idx="1118">
                  <c:v>44628.146932870368</c:v>
                </c:pt>
                <c:pt idx="1119">
                  <c:v>44628.14770833333</c:v>
                </c:pt>
                <c:pt idx="1120">
                  <c:v>44628.1484375</c:v>
                </c:pt>
                <c:pt idx="1121">
                  <c:v>44628.14916666667</c:v>
                </c:pt>
                <c:pt idx="1122">
                  <c:v>44628.149884259263</c:v>
                </c:pt>
                <c:pt idx="1123">
                  <c:v>44628.150613425925</c:v>
                </c:pt>
                <c:pt idx="1124">
                  <c:v>44628.151342592595</c:v>
                </c:pt>
                <c:pt idx="1125">
                  <c:v>44628.152060185188</c:v>
                </c:pt>
                <c:pt idx="1126">
                  <c:v>44628.152789351851</c:v>
                </c:pt>
                <c:pt idx="1127">
                  <c:v>44628.153506944444</c:v>
                </c:pt>
                <c:pt idx="1128">
                  <c:v>44628.154236111113</c:v>
                </c:pt>
                <c:pt idx="1129">
                  <c:v>44628.154965277776</c:v>
                </c:pt>
                <c:pt idx="1130">
                  <c:v>44628.155740740738</c:v>
                </c:pt>
                <c:pt idx="1131">
                  <c:v>44628.156458333331</c:v>
                </c:pt>
                <c:pt idx="1132">
                  <c:v>44628.157187500001</c:v>
                </c:pt>
                <c:pt idx="1133">
                  <c:v>44628.157916666663</c:v>
                </c:pt>
                <c:pt idx="1134">
                  <c:v>44628.158634259256</c:v>
                </c:pt>
                <c:pt idx="1135">
                  <c:v>44628.159363425926</c:v>
                </c:pt>
                <c:pt idx="1136">
                  <c:v>44628.160092592596</c:v>
                </c:pt>
                <c:pt idx="1137">
                  <c:v>44628.160810185182</c:v>
                </c:pt>
                <c:pt idx="1138">
                  <c:v>44628.161539351851</c:v>
                </c:pt>
                <c:pt idx="1139">
                  <c:v>44628.162256944444</c:v>
                </c:pt>
                <c:pt idx="1140">
                  <c:v>44628.162986111114</c:v>
                </c:pt>
                <c:pt idx="1141">
                  <c:v>44628.163761574076</c:v>
                </c:pt>
                <c:pt idx="1142">
                  <c:v>44628.164490740739</c:v>
                </c:pt>
                <c:pt idx="1143">
                  <c:v>44628.165208333332</c:v>
                </c:pt>
                <c:pt idx="1144">
                  <c:v>44628.165937500002</c:v>
                </c:pt>
                <c:pt idx="1145">
                  <c:v>44628.166666666664</c:v>
                </c:pt>
                <c:pt idx="1146">
                  <c:v>44628.167384259257</c:v>
                </c:pt>
                <c:pt idx="1147">
                  <c:v>44628.168113425927</c:v>
                </c:pt>
                <c:pt idx="1148">
                  <c:v>44628.16883101852</c:v>
                </c:pt>
                <c:pt idx="1149">
                  <c:v>44628.169560185182</c:v>
                </c:pt>
                <c:pt idx="1150">
                  <c:v>44628.170289351852</c:v>
                </c:pt>
                <c:pt idx="1151">
                  <c:v>44628.171006944445</c:v>
                </c:pt>
                <c:pt idx="1152">
                  <c:v>44628.171736111108</c:v>
                </c:pt>
                <c:pt idx="1153">
                  <c:v>44628.172453703701</c:v>
                </c:pt>
                <c:pt idx="1154">
                  <c:v>44628.173182870371</c:v>
                </c:pt>
                <c:pt idx="1155">
                  <c:v>44628.17391203704</c:v>
                </c:pt>
                <c:pt idx="1156">
                  <c:v>44628.174629629626</c:v>
                </c:pt>
                <c:pt idx="1157">
                  <c:v>44628.175358796296</c:v>
                </c:pt>
                <c:pt idx="1158">
                  <c:v>44628.176087962966</c:v>
                </c:pt>
                <c:pt idx="1159">
                  <c:v>44628.176805555559</c:v>
                </c:pt>
                <c:pt idx="1160">
                  <c:v>44628.177534722221</c:v>
                </c:pt>
                <c:pt idx="1161">
                  <c:v>44628.178252314814</c:v>
                </c:pt>
                <c:pt idx="1162">
                  <c:v>44628.178981481484</c:v>
                </c:pt>
                <c:pt idx="1163">
                  <c:v>44628.179710648146</c:v>
                </c:pt>
                <c:pt idx="1164">
                  <c:v>44628.180428240739</c:v>
                </c:pt>
                <c:pt idx="1165">
                  <c:v>44628.181157407409</c:v>
                </c:pt>
                <c:pt idx="1166">
                  <c:v>44628.181886574072</c:v>
                </c:pt>
                <c:pt idx="1167">
                  <c:v>44628.182662037034</c:v>
                </c:pt>
                <c:pt idx="1168">
                  <c:v>44628.183379629627</c:v>
                </c:pt>
                <c:pt idx="1169">
                  <c:v>44628.184108796297</c:v>
                </c:pt>
                <c:pt idx="1170">
                  <c:v>44628.184837962966</c:v>
                </c:pt>
                <c:pt idx="1171">
                  <c:v>44628.185555555552</c:v>
                </c:pt>
                <c:pt idx="1172">
                  <c:v>44628.186284722222</c:v>
                </c:pt>
                <c:pt idx="1173">
                  <c:v>44628.187013888892</c:v>
                </c:pt>
                <c:pt idx="1174">
                  <c:v>44628.187731481485</c:v>
                </c:pt>
                <c:pt idx="1175">
                  <c:v>44628.188460648147</c:v>
                </c:pt>
                <c:pt idx="1176">
                  <c:v>44628.18917824074</c:v>
                </c:pt>
                <c:pt idx="1177">
                  <c:v>44628.18990740741</c:v>
                </c:pt>
                <c:pt idx="1178">
                  <c:v>44628.190636574072</c:v>
                </c:pt>
                <c:pt idx="1179">
                  <c:v>44628.191354166665</c:v>
                </c:pt>
                <c:pt idx="1180">
                  <c:v>44628.192083333335</c:v>
                </c:pt>
                <c:pt idx="1181">
                  <c:v>44628.192812499998</c:v>
                </c:pt>
                <c:pt idx="1182">
                  <c:v>44628.193530092591</c:v>
                </c:pt>
                <c:pt idx="1183">
                  <c:v>44628.19425925926</c:v>
                </c:pt>
                <c:pt idx="1184">
                  <c:v>44628.194976851853</c:v>
                </c:pt>
                <c:pt idx="1185">
                  <c:v>44628.195706018516</c:v>
                </c:pt>
                <c:pt idx="1186">
                  <c:v>44628.196435185186</c:v>
                </c:pt>
                <c:pt idx="1187">
                  <c:v>44628.197152777779</c:v>
                </c:pt>
                <c:pt idx="1188">
                  <c:v>44628.197881944441</c:v>
                </c:pt>
                <c:pt idx="1189">
                  <c:v>44628.198611111111</c:v>
                </c:pt>
                <c:pt idx="1190">
                  <c:v>44628.199328703704</c:v>
                </c:pt>
                <c:pt idx="1191">
                  <c:v>44628.200057870374</c:v>
                </c:pt>
                <c:pt idx="1192">
                  <c:v>44628.200787037036</c:v>
                </c:pt>
                <c:pt idx="1193">
                  <c:v>44628.201562499999</c:v>
                </c:pt>
                <c:pt idx="1194">
                  <c:v>44628.202291666668</c:v>
                </c:pt>
                <c:pt idx="1195">
                  <c:v>44628.203009259261</c:v>
                </c:pt>
                <c:pt idx="1196">
                  <c:v>44628.203738425924</c:v>
                </c:pt>
                <c:pt idx="1197">
                  <c:v>44628.204467592594</c:v>
                </c:pt>
                <c:pt idx="1198">
                  <c:v>44628.205185185187</c:v>
                </c:pt>
                <c:pt idx="1199">
                  <c:v>44628.205914351849</c:v>
                </c:pt>
                <c:pt idx="1200">
                  <c:v>44628.206631944442</c:v>
                </c:pt>
                <c:pt idx="1201">
                  <c:v>44628.207361111112</c:v>
                </c:pt>
                <c:pt idx="1202">
                  <c:v>44628.208090277774</c:v>
                </c:pt>
                <c:pt idx="1203">
                  <c:v>44628.208807870367</c:v>
                </c:pt>
                <c:pt idx="1204">
                  <c:v>44628.209537037037</c:v>
                </c:pt>
                <c:pt idx="1205">
                  <c:v>44628.210266203707</c:v>
                </c:pt>
                <c:pt idx="1206">
                  <c:v>44628.2109837963</c:v>
                </c:pt>
                <c:pt idx="1207">
                  <c:v>44628.211712962962</c:v>
                </c:pt>
                <c:pt idx="1208">
                  <c:v>44628.212442129632</c:v>
                </c:pt>
                <c:pt idx="1209">
                  <c:v>44628.213159722225</c:v>
                </c:pt>
                <c:pt idx="1210">
                  <c:v>44628.213888888888</c:v>
                </c:pt>
                <c:pt idx="1211">
                  <c:v>44628.214618055557</c:v>
                </c:pt>
                <c:pt idx="1212">
                  <c:v>44628.21533564815</c:v>
                </c:pt>
                <c:pt idx="1213">
                  <c:v>44628.216064814813</c:v>
                </c:pt>
                <c:pt idx="1214">
                  <c:v>44628.216840277775</c:v>
                </c:pt>
                <c:pt idx="1215">
                  <c:v>44628.217569444445</c:v>
                </c:pt>
                <c:pt idx="1216">
                  <c:v>44628.218287037038</c:v>
                </c:pt>
                <c:pt idx="1217">
                  <c:v>44628.2190162037</c:v>
                </c:pt>
                <c:pt idx="1218">
                  <c:v>44628.21974537037</c:v>
                </c:pt>
                <c:pt idx="1219">
                  <c:v>44628.22047453704</c:v>
                </c:pt>
                <c:pt idx="1220">
                  <c:v>44628.221192129633</c:v>
                </c:pt>
                <c:pt idx="1221">
                  <c:v>44628.221921296295</c:v>
                </c:pt>
                <c:pt idx="1222">
                  <c:v>44628.222638888888</c:v>
                </c:pt>
                <c:pt idx="1223">
                  <c:v>44628.223368055558</c:v>
                </c:pt>
                <c:pt idx="1224">
                  <c:v>44628.224097222221</c:v>
                </c:pt>
                <c:pt idx="1225">
                  <c:v>44628.224814814814</c:v>
                </c:pt>
                <c:pt idx="1226">
                  <c:v>44628.225543981483</c:v>
                </c:pt>
                <c:pt idx="1227">
                  <c:v>44628.226273148146</c:v>
                </c:pt>
                <c:pt idx="1228">
                  <c:v>44628.226990740739</c:v>
                </c:pt>
                <c:pt idx="1229">
                  <c:v>44628.227719907409</c:v>
                </c:pt>
                <c:pt idx="1230">
                  <c:v>44628.228449074071</c:v>
                </c:pt>
                <c:pt idx="1231">
                  <c:v>44628.229166666664</c:v>
                </c:pt>
                <c:pt idx="1232">
                  <c:v>44628.229895833334</c:v>
                </c:pt>
                <c:pt idx="1233">
                  <c:v>44628.230613425927</c:v>
                </c:pt>
                <c:pt idx="1234">
                  <c:v>44628.231342592589</c:v>
                </c:pt>
                <c:pt idx="1235">
                  <c:v>44628.232071759259</c:v>
                </c:pt>
                <c:pt idx="1236">
                  <c:v>44628.232789351852</c:v>
                </c:pt>
                <c:pt idx="1237">
                  <c:v>44628.233518518522</c:v>
                </c:pt>
                <c:pt idx="1238">
                  <c:v>44628.234247685185</c:v>
                </c:pt>
                <c:pt idx="1239">
                  <c:v>44628.234965277778</c:v>
                </c:pt>
                <c:pt idx="1240">
                  <c:v>44628.235694444447</c:v>
                </c:pt>
                <c:pt idx="1241">
                  <c:v>44628.23642361111</c:v>
                </c:pt>
                <c:pt idx="1242">
                  <c:v>44628.237141203703</c:v>
                </c:pt>
                <c:pt idx="1243">
                  <c:v>44628.237870370373</c:v>
                </c:pt>
                <c:pt idx="1244">
                  <c:v>44628.238587962966</c:v>
                </c:pt>
                <c:pt idx="1245">
                  <c:v>44628.239317129628</c:v>
                </c:pt>
                <c:pt idx="1246">
                  <c:v>44628.240046296298</c:v>
                </c:pt>
                <c:pt idx="1247">
                  <c:v>44628.240763888891</c:v>
                </c:pt>
                <c:pt idx="1248">
                  <c:v>44628.241493055553</c:v>
                </c:pt>
                <c:pt idx="1249">
                  <c:v>44628.242222222223</c:v>
                </c:pt>
                <c:pt idx="1250">
                  <c:v>44628.242939814816</c:v>
                </c:pt>
                <c:pt idx="1251">
                  <c:v>44628.243668981479</c:v>
                </c:pt>
                <c:pt idx="1252">
                  <c:v>44628.244398148148</c:v>
                </c:pt>
                <c:pt idx="1253">
                  <c:v>44628.245115740741</c:v>
                </c:pt>
                <c:pt idx="1254">
                  <c:v>44628.245844907404</c:v>
                </c:pt>
                <c:pt idx="1255">
                  <c:v>44628.246574074074</c:v>
                </c:pt>
                <c:pt idx="1256">
                  <c:v>44628.247291666667</c:v>
                </c:pt>
                <c:pt idx="1257">
                  <c:v>44628.248020833336</c:v>
                </c:pt>
                <c:pt idx="1258">
                  <c:v>44628.248749999999</c:v>
                </c:pt>
                <c:pt idx="1259">
                  <c:v>44628.249467592592</c:v>
                </c:pt>
                <c:pt idx="1260">
                  <c:v>44628.250196759262</c:v>
                </c:pt>
                <c:pt idx="1261">
                  <c:v>44628.250914351855</c:v>
                </c:pt>
                <c:pt idx="1262">
                  <c:v>44628.251643518517</c:v>
                </c:pt>
                <c:pt idx="1263">
                  <c:v>44628.252372685187</c:v>
                </c:pt>
                <c:pt idx="1264">
                  <c:v>44628.25309027778</c:v>
                </c:pt>
                <c:pt idx="1265">
                  <c:v>44628.253819444442</c:v>
                </c:pt>
                <c:pt idx="1266">
                  <c:v>44628.254548611112</c:v>
                </c:pt>
                <c:pt idx="1267">
                  <c:v>44628.255266203705</c:v>
                </c:pt>
                <c:pt idx="1268">
                  <c:v>44628.255995370368</c:v>
                </c:pt>
                <c:pt idx="1269">
                  <c:v>44628.256724537037</c:v>
                </c:pt>
                <c:pt idx="1270">
                  <c:v>44628.25744212963</c:v>
                </c:pt>
                <c:pt idx="1271">
                  <c:v>44628.258171296293</c:v>
                </c:pt>
                <c:pt idx="1272">
                  <c:v>44628.258900462963</c:v>
                </c:pt>
                <c:pt idx="1273">
                  <c:v>44628.259618055556</c:v>
                </c:pt>
                <c:pt idx="1274">
                  <c:v>44628.260347222225</c:v>
                </c:pt>
                <c:pt idx="1275">
                  <c:v>44628.261076388888</c:v>
                </c:pt>
                <c:pt idx="1276">
                  <c:v>44628.261793981481</c:v>
                </c:pt>
                <c:pt idx="1277">
                  <c:v>44628.262523148151</c:v>
                </c:pt>
                <c:pt idx="1278">
                  <c:v>44628.263252314813</c:v>
                </c:pt>
                <c:pt idx="1279">
                  <c:v>44628.263969907406</c:v>
                </c:pt>
                <c:pt idx="1280">
                  <c:v>44628.264699074076</c:v>
                </c:pt>
                <c:pt idx="1281">
                  <c:v>44628.265428240738</c:v>
                </c:pt>
                <c:pt idx="1282">
                  <c:v>44628.266145833331</c:v>
                </c:pt>
                <c:pt idx="1283">
                  <c:v>44628.266875000001</c:v>
                </c:pt>
                <c:pt idx="1284">
                  <c:v>44628.267604166664</c:v>
                </c:pt>
                <c:pt idx="1285">
                  <c:v>44628.268321759257</c:v>
                </c:pt>
                <c:pt idx="1286">
                  <c:v>44628.269050925926</c:v>
                </c:pt>
                <c:pt idx="1287">
                  <c:v>44628.269768518519</c:v>
                </c:pt>
                <c:pt idx="1288">
                  <c:v>44628.270497685182</c:v>
                </c:pt>
                <c:pt idx="1289">
                  <c:v>44628.271226851852</c:v>
                </c:pt>
                <c:pt idx="1290">
                  <c:v>44628.271944444445</c:v>
                </c:pt>
                <c:pt idx="1291">
                  <c:v>44628.272673611114</c:v>
                </c:pt>
                <c:pt idx="1292">
                  <c:v>44628.273402777777</c:v>
                </c:pt>
                <c:pt idx="1293">
                  <c:v>44628.27412037037</c:v>
                </c:pt>
                <c:pt idx="1294">
                  <c:v>44628.27484953704</c:v>
                </c:pt>
                <c:pt idx="1295">
                  <c:v>44628.275578703702</c:v>
                </c:pt>
                <c:pt idx="1296">
                  <c:v>44628.276296296295</c:v>
                </c:pt>
                <c:pt idx="1297">
                  <c:v>44628.277025462965</c:v>
                </c:pt>
                <c:pt idx="1298">
                  <c:v>44628.277754629627</c:v>
                </c:pt>
                <c:pt idx="1299">
                  <c:v>44628.27847222222</c:v>
                </c:pt>
                <c:pt idx="1300">
                  <c:v>44628.27920138889</c:v>
                </c:pt>
                <c:pt idx="1301">
                  <c:v>44628.279930555553</c:v>
                </c:pt>
                <c:pt idx="1302">
                  <c:v>44628.280648148146</c:v>
                </c:pt>
                <c:pt idx="1303">
                  <c:v>44628.281377314815</c:v>
                </c:pt>
                <c:pt idx="1304">
                  <c:v>44628.282106481478</c:v>
                </c:pt>
                <c:pt idx="1305">
                  <c:v>44628.282824074071</c:v>
                </c:pt>
                <c:pt idx="1306">
                  <c:v>44628.283553240741</c:v>
                </c:pt>
                <c:pt idx="1307">
                  <c:v>44628.284270833334</c:v>
                </c:pt>
                <c:pt idx="1308">
                  <c:v>44628.285000000003</c:v>
                </c:pt>
                <c:pt idx="1309">
                  <c:v>44628.285729166666</c:v>
                </c:pt>
                <c:pt idx="1310">
                  <c:v>44628.286446759259</c:v>
                </c:pt>
                <c:pt idx="1311">
                  <c:v>44628.287175925929</c:v>
                </c:pt>
                <c:pt idx="1312">
                  <c:v>44628.287905092591</c:v>
                </c:pt>
                <c:pt idx="1313">
                  <c:v>44628.288622685184</c:v>
                </c:pt>
                <c:pt idx="1314">
                  <c:v>44628.289351851854</c:v>
                </c:pt>
                <c:pt idx="1315">
                  <c:v>44628.290081018517</c:v>
                </c:pt>
                <c:pt idx="1316">
                  <c:v>44628.290798611109</c:v>
                </c:pt>
                <c:pt idx="1317">
                  <c:v>44628.291527777779</c:v>
                </c:pt>
                <c:pt idx="1318">
                  <c:v>44628.292256944442</c:v>
                </c:pt>
                <c:pt idx="1319">
                  <c:v>44628.292974537035</c:v>
                </c:pt>
                <c:pt idx="1320">
                  <c:v>44628.293703703705</c:v>
                </c:pt>
                <c:pt idx="1321">
                  <c:v>44628.294421296298</c:v>
                </c:pt>
                <c:pt idx="1322">
                  <c:v>44628.29515046296</c:v>
                </c:pt>
                <c:pt idx="1323">
                  <c:v>44628.29587962963</c:v>
                </c:pt>
                <c:pt idx="1324">
                  <c:v>44628.296597222223</c:v>
                </c:pt>
                <c:pt idx="1325">
                  <c:v>44628.297326388885</c:v>
                </c:pt>
                <c:pt idx="1326">
                  <c:v>44628.298055555555</c:v>
                </c:pt>
                <c:pt idx="1327">
                  <c:v>44628.298773148148</c:v>
                </c:pt>
                <c:pt idx="1328">
                  <c:v>44628.299502314818</c:v>
                </c:pt>
                <c:pt idx="1329">
                  <c:v>44628.30023148148</c:v>
                </c:pt>
                <c:pt idx="1330">
                  <c:v>44628.300949074073</c:v>
                </c:pt>
                <c:pt idx="1331">
                  <c:v>44628.301678240743</c:v>
                </c:pt>
                <c:pt idx="1332">
                  <c:v>44628.302407407406</c:v>
                </c:pt>
                <c:pt idx="1333">
                  <c:v>44628.303124999999</c:v>
                </c:pt>
                <c:pt idx="1334">
                  <c:v>44628.303854166668</c:v>
                </c:pt>
                <c:pt idx="1335">
                  <c:v>44628.304571759261</c:v>
                </c:pt>
                <c:pt idx="1336">
                  <c:v>44628.305300925924</c:v>
                </c:pt>
                <c:pt idx="1337">
                  <c:v>44628.306030092594</c:v>
                </c:pt>
                <c:pt idx="1338">
                  <c:v>44628.306747685187</c:v>
                </c:pt>
                <c:pt idx="1339">
                  <c:v>44628.307476851849</c:v>
                </c:pt>
                <c:pt idx="1340">
                  <c:v>44628.308206018519</c:v>
                </c:pt>
                <c:pt idx="1341">
                  <c:v>44628.308923611112</c:v>
                </c:pt>
                <c:pt idx="1342">
                  <c:v>44628.309652777774</c:v>
                </c:pt>
                <c:pt idx="1343">
                  <c:v>44628.310381944444</c:v>
                </c:pt>
                <c:pt idx="1344">
                  <c:v>44628.311099537037</c:v>
                </c:pt>
                <c:pt idx="1345">
                  <c:v>44628.311828703707</c:v>
                </c:pt>
                <c:pt idx="1346">
                  <c:v>44628.3125462963</c:v>
                </c:pt>
                <c:pt idx="1347">
                  <c:v>44628.313275462962</c:v>
                </c:pt>
                <c:pt idx="1348">
                  <c:v>44628.314004629632</c:v>
                </c:pt>
                <c:pt idx="1349">
                  <c:v>44628.314722222225</c:v>
                </c:pt>
                <c:pt idx="1350">
                  <c:v>44628.315451388888</c:v>
                </c:pt>
                <c:pt idx="1351">
                  <c:v>44628.316180555557</c:v>
                </c:pt>
                <c:pt idx="1352">
                  <c:v>44628.31689814815</c:v>
                </c:pt>
                <c:pt idx="1353">
                  <c:v>44628.317627314813</c:v>
                </c:pt>
                <c:pt idx="1354">
                  <c:v>44628.318356481483</c:v>
                </c:pt>
                <c:pt idx="1355">
                  <c:v>44628.319074074076</c:v>
                </c:pt>
                <c:pt idx="1356">
                  <c:v>44628.319803240738</c:v>
                </c:pt>
                <c:pt idx="1357">
                  <c:v>44628.320532407408</c:v>
                </c:pt>
                <c:pt idx="1358">
                  <c:v>44628.321250000001</c:v>
                </c:pt>
                <c:pt idx="1359">
                  <c:v>44628.321979166663</c:v>
                </c:pt>
                <c:pt idx="1360">
                  <c:v>44628.322708333333</c:v>
                </c:pt>
                <c:pt idx="1361">
                  <c:v>44628.323425925926</c:v>
                </c:pt>
                <c:pt idx="1362">
                  <c:v>44628.324155092596</c:v>
                </c:pt>
                <c:pt idx="1363">
                  <c:v>44628.324872685182</c:v>
                </c:pt>
                <c:pt idx="1364">
                  <c:v>44628.325601851851</c:v>
                </c:pt>
                <c:pt idx="1365">
                  <c:v>44628.326377314814</c:v>
                </c:pt>
                <c:pt idx="1366">
                  <c:v>44628.327106481483</c:v>
                </c:pt>
                <c:pt idx="1367">
                  <c:v>44628.327824074076</c:v>
                </c:pt>
                <c:pt idx="1368">
                  <c:v>44628.328553240739</c:v>
                </c:pt>
                <c:pt idx="1369">
                  <c:v>44628.329282407409</c:v>
                </c:pt>
                <c:pt idx="1370">
                  <c:v>44628.33</c:v>
                </c:pt>
                <c:pt idx="1371">
                  <c:v>44628.330729166664</c:v>
                </c:pt>
                <c:pt idx="1372">
                  <c:v>44628.331458333334</c:v>
                </c:pt>
                <c:pt idx="1373">
                  <c:v>44628.332175925927</c:v>
                </c:pt>
                <c:pt idx="1374">
                  <c:v>44628.332905092589</c:v>
                </c:pt>
                <c:pt idx="1375">
                  <c:v>44628.333634259259</c:v>
                </c:pt>
                <c:pt idx="1376">
                  <c:v>44628.334351851852</c:v>
                </c:pt>
                <c:pt idx="1377">
                  <c:v>44628.335081018522</c:v>
                </c:pt>
                <c:pt idx="1378">
                  <c:v>44628.335810185185</c:v>
                </c:pt>
                <c:pt idx="1379">
                  <c:v>44628.336527777778</c:v>
                </c:pt>
                <c:pt idx="1380">
                  <c:v>44628.337256944447</c:v>
                </c:pt>
                <c:pt idx="1381">
                  <c:v>44628.33797453704</c:v>
                </c:pt>
                <c:pt idx="1382">
                  <c:v>44628.338703703703</c:v>
                </c:pt>
                <c:pt idx="1383">
                  <c:v>44628.339432870373</c:v>
                </c:pt>
                <c:pt idx="1384">
                  <c:v>44628.340162037035</c:v>
                </c:pt>
                <c:pt idx="1385">
                  <c:v>44628.340879629628</c:v>
                </c:pt>
                <c:pt idx="1386">
                  <c:v>44628.341608796298</c:v>
                </c:pt>
                <c:pt idx="1387">
                  <c:v>44628.342326388891</c:v>
                </c:pt>
                <c:pt idx="1388">
                  <c:v>44628.343055555553</c:v>
                </c:pt>
                <c:pt idx="1389">
                  <c:v>44628.343784722223</c:v>
                </c:pt>
                <c:pt idx="1390">
                  <c:v>44628.344502314816</c:v>
                </c:pt>
                <c:pt idx="1391">
                  <c:v>44628.345231481479</c:v>
                </c:pt>
                <c:pt idx="1392">
                  <c:v>44628.345960648148</c:v>
                </c:pt>
                <c:pt idx="1393">
                  <c:v>44628.346678240741</c:v>
                </c:pt>
                <c:pt idx="1394">
                  <c:v>44628.347407407404</c:v>
                </c:pt>
                <c:pt idx="1395">
                  <c:v>44628.348136574074</c:v>
                </c:pt>
                <c:pt idx="1396">
                  <c:v>44628.348854166667</c:v>
                </c:pt>
                <c:pt idx="1397">
                  <c:v>44628.349583333336</c:v>
                </c:pt>
                <c:pt idx="1398">
                  <c:v>44628.350312499999</c:v>
                </c:pt>
                <c:pt idx="1399">
                  <c:v>44628.351030092592</c:v>
                </c:pt>
                <c:pt idx="1400">
                  <c:v>44628.351759259262</c:v>
                </c:pt>
                <c:pt idx="1401">
                  <c:v>44628.352488425924</c:v>
                </c:pt>
                <c:pt idx="1402">
                  <c:v>44628.353206018517</c:v>
                </c:pt>
                <c:pt idx="1403">
                  <c:v>44628.353935185187</c:v>
                </c:pt>
                <c:pt idx="1404">
                  <c:v>44628.354664351849</c:v>
                </c:pt>
                <c:pt idx="1405">
                  <c:v>44628.355381944442</c:v>
                </c:pt>
                <c:pt idx="1406">
                  <c:v>44628.356111111112</c:v>
                </c:pt>
                <c:pt idx="1407">
                  <c:v>44628.356840277775</c:v>
                </c:pt>
                <c:pt idx="1408">
                  <c:v>44628.357557870368</c:v>
                </c:pt>
                <c:pt idx="1409">
                  <c:v>44628.358287037037</c:v>
                </c:pt>
                <c:pt idx="1410">
                  <c:v>44628.35900462963</c:v>
                </c:pt>
                <c:pt idx="1411">
                  <c:v>44628.359733796293</c:v>
                </c:pt>
                <c:pt idx="1412">
                  <c:v>44628.360462962963</c:v>
                </c:pt>
                <c:pt idx="1413">
                  <c:v>44628.361192129632</c:v>
                </c:pt>
                <c:pt idx="1414">
                  <c:v>44628.361909722225</c:v>
                </c:pt>
                <c:pt idx="1415">
                  <c:v>44628.362638888888</c:v>
                </c:pt>
                <c:pt idx="1416">
                  <c:v>44628.363368055558</c:v>
                </c:pt>
                <c:pt idx="1417">
                  <c:v>44628.364085648151</c:v>
                </c:pt>
                <c:pt idx="1418">
                  <c:v>44628.364814814813</c:v>
                </c:pt>
                <c:pt idx="1419">
                  <c:v>44628.365532407406</c:v>
                </c:pt>
                <c:pt idx="1420">
                  <c:v>44628.366261574076</c:v>
                </c:pt>
                <c:pt idx="1421">
                  <c:v>44628.366990740738</c:v>
                </c:pt>
                <c:pt idx="1422">
                  <c:v>44628.367708333331</c:v>
                </c:pt>
                <c:pt idx="1423">
                  <c:v>44628.368437500001</c:v>
                </c:pt>
                <c:pt idx="1424">
                  <c:v>44628.369166666664</c:v>
                </c:pt>
                <c:pt idx="1425">
                  <c:v>44628.369884259257</c:v>
                </c:pt>
                <c:pt idx="1426">
                  <c:v>44628.370613425926</c:v>
                </c:pt>
                <c:pt idx="1427">
                  <c:v>44628.371342592596</c:v>
                </c:pt>
                <c:pt idx="1428">
                  <c:v>44628.372060185182</c:v>
                </c:pt>
                <c:pt idx="1429">
                  <c:v>44628.372789351852</c:v>
                </c:pt>
                <c:pt idx="1430">
                  <c:v>44628.373506944445</c:v>
                </c:pt>
                <c:pt idx="1431">
                  <c:v>44628.374293981484</c:v>
                </c:pt>
                <c:pt idx="1432">
                  <c:v>44628.375011574077</c:v>
                </c:pt>
                <c:pt idx="1433">
                  <c:v>44628.375740740739</c:v>
                </c:pt>
                <c:pt idx="1434">
                  <c:v>44628.376469907409</c:v>
                </c:pt>
                <c:pt idx="1435">
                  <c:v>44628.377187500002</c:v>
                </c:pt>
                <c:pt idx="1436">
                  <c:v>44628.377916666665</c:v>
                </c:pt>
                <c:pt idx="1437">
                  <c:v>44628.378645833334</c:v>
                </c:pt>
                <c:pt idx="1438">
                  <c:v>44628.379374999997</c:v>
                </c:pt>
                <c:pt idx="1439">
                  <c:v>44628.38009259259</c:v>
                </c:pt>
                <c:pt idx="1440">
                  <c:v>44628.38082175926</c:v>
                </c:pt>
                <c:pt idx="1441">
                  <c:v>44628.381550925929</c:v>
                </c:pt>
                <c:pt idx="1442">
                  <c:v>44628.382268518515</c:v>
                </c:pt>
                <c:pt idx="1443">
                  <c:v>44628.382997685185</c:v>
                </c:pt>
                <c:pt idx="1444">
                  <c:v>44628.383715277778</c:v>
                </c:pt>
                <c:pt idx="1445">
                  <c:v>44628.384444444448</c:v>
                </c:pt>
                <c:pt idx="1446">
                  <c:v>44628.38517361111</c:v>
                </c:pt>
                <c:pt idx="1447">
                  <c:v>44628.385891203703</c:v>
                </c:pt>
                <c:pt idx="1448">
                  <c:v>44628.386620370373</c:v>
                </c:pt>
                <c:pt idx="1449">
                  <c:v>44628.387349537035</c:v>
                </c:pt>
                <c:pt idx="1450">
                  <c:v>44628.388078703705</c:v>
                </c:pt>
                <c:pt idx="1451">
                  <c:v>44628.388796296298</c:v>
                </c:pt>
                <c:pt idx="1452">
                  <c:v>44628.38957175926</c:v>
                </c:pt>
                <c:pt idx="1453">
                  <c:v>44628.390300925923</c:v>
                </c:pt>
                <c:pt idx="1454">
                  <c:v>44628.391018518516</c:v>
                </c:pt>
                <c:pt idx="1455">
                  <c:v>44628.391747685186</c:v>
                </c:pt>
                <c:pt idx="1456">
                  <c:v>44628.392476851855</c:v>
                </c:pt>
                <c:pt idx="1457">
                  <c:v>44628.393194444441</c:v>
                </c:pt>
                <c:pt idx="1458">
                  <c:v>44628.393923611111</c:v>
                </c:pt>
                <c:pt idx="1459">
                  <c:v>44628.394652777781</c:v>
                </c:pt>
                <c:pt idx="1460">
                  <c:v>44628.395370370374</c:v>
                </c:pt>
                <c:pt idx="1461">
                  <c:v>44628.396099537036</c:v>
                </c:pt>
                <c:pt idx="1462">
                  <c:v>44628.396828703706</c:v>
                </c:pt>
                <c:pt idx="1463">
                  <c:v>44628.397604166668</c:v>
                </c:pt>
                <c:pt idx="1464">
                  <c:v>44628.398333333331</c:v>
                </c:pt>
                <c:pt idx="1465">
                  <c:v>44628.399050925924</c:v>
                </c:pt>
                <c:pt idx="1466">
                  <c:v>44628.399780092594</c:v>
                </c:pt>
                <c:pt idx="1467">
                  <c:v>44628.400509259256</c:v>
                </c:pt>
                <c:pt idx="1468">
                  <c:v>44628.401226851849</c:v>
                </c:pt>
                <c:pt idx="1469">
                  <c:v>44628.402002314811</c:v>
                </c:pt>
                <c:pt idx="1470">
                  <c:v>44628.402731481481</c:v>
                </c:pt>
                <c:pt idx="1471">
                  <c:v>44628.403460648151</c:v>
                </c:pt>
                <c:pt idx="1472">
                  <c:v>44628.404178240744</c:v>
                </c:pt>
                <c:pt idx="1473">
                  <c:v>44628.404907407406</c:v>
                </c:pt>
                <c:pt idx="1474">
                  <c:v>44628.405624999999</c:v>
                </c:pt>
                <c:pt idx="1475">
                  <c:v>44628.406354166669</c:v>
                </c:pt>
                <c:pt idx="1476">
                  <c:v>44628.407083333332</c:v>
                </c:pt>
                <c:pt idx="1477">
                  <c:v>44628.407800925925</c:v>
                </c:pt>
                <c:pt idx="1478">
                  <c:v>44628.408530092594</c:v>
                </c:pt>
                <c:pt idx="1479">
                  <c:v>44628.409259259257</c:v>
                </c:pt>
                <c:pt idx="1480">
                  <c:v>44628.410034722219</c:v>
                </c:pt>
                <c:pt idx="1481">
                  <c:v>44628.410763888889</c:v>
                </c:pt>
                <c:pt idx="1482">
                  <c:v>44628.411481481482</c:v>
                </c:pt>
                <c:pt idx="1483">
                  <c:v>44628.412210648145</c:v>
                </c:pt>
                <c:pt idx="1484">
                  <c:v>44628.412939814814</c:v>
                </c:pt>
                <c:pt idx="1485">
                  <c:v>44628.413657407407</c:v>
                </c:pt>
                <c:pt idx="1486">
                  <c:v>44628.41443287037</c:v>
                </c:pt>
                <c:pt idx="1487">
                  <c:v>44628.415162037039</c:v>
                </c:pt>
                <c:pt idx="1488">
                  <c:v>44628.415891203702</c:v>
                </c:pt>
                <c:pt idx="1489">
                  <c:v>44628.416608796295</c:v>
                </c:pt>
                <c:pt idx="1490">
                  <c:v>44628.417337962965</c:v>
                </c:pt>
                <c:pt idx="1491">
                  <c:v>44628.418055555558</c:v>
                </c:pt>
                <c:pt idx="1492">
                  <c:v>44628.41878472222</c:v>
                </c:pt>
                <c:pt idx="1493">
                  <c:v>44628.41951388889</c:v>
                </c:pt>
                <c:pt idx="1494">
                  <c:v>44628.420231481483</c:v>
                </c:pt>
                <c:pt idx="1495">
                  <c:v>44628.420960648145</c:v>
                </c:pt>
                <c:pt idx="1496">
                  <c:v>44628.421689814815</c:v>
                </c:pt>
                <c:pt idx="1497">
                  <c:v>44628.422407407408</c:v>
                </c:pt>
                <c:pt idx="1498">
                  <c:v>44628.423136574071</c:v>
                </c:pt>
                <c:pt idx="1499">
                  <c:v>44628.42386574074</c:v>
                </c:pt>
                <c:pt idx="1500">
                  <c:v>44628.424583333333</c:v>
                </c:pt>
                <c:pt idx="1501">
                  <c:v>44628.425312500003</c:v>
                </c:pt>
                <c:pt idx="1502">
                  <c:v>44628.426041666666</c:v>
                </c:pt>
                <c:pt idx="1503">
                  <c:v>44628.426759259259</c:v>
                </c:pt>
                <c:pt idx="1504">
                  <c:v>44628.427488425928</c:v>
                </c:pt>
                <c:pt idx="1505">
                  <c:v>44628.428217592591</c:v>
                </c:pt>
                <c:pt idx="1506">
                  <c:v>44628.428935185184</c:v>
                </c:pt>
                <c:pt idx="1507">
                  <c:v>44628.429710648146</c:v>
                </c:pt>
                <c:pt idx="1508">
                  <c:v>44628.430439814816</c:v>
                </c:pt>
                <c:pt idx="1509">
                  <c:v>44628.431168981479</c:v>
                </c:pt>
                <c:pt idx="1510">
                  <c:v>44628.431886574072</c:v>
                </c:pt>
                <c:pt idx="1511">
                  <c:v>44628.432615740741</c:v>
                </c:pt>
                <c:pt idx="1512">
                  <c:v>44628.433333333334</c:v>
                </c:pt>
                <c:pt idx="1513">
                  <c:v>44628.434062499997</c:v>
                </c:pt>
                <c:pt idx="1514">
                  <c:v>44628.434791666667</c:v>
                </c:pt>
                <c:pt idx="1515">
                  <c:v>44628.435520833336</c:v>
                </c:pt>
                <c:pt idx="1516">
                  <c:v>44628.436238425929</c:v>
                </c:pt>
                <c:pt idx="1517">
                  <c:v>44628.436967592592</c:v>
                </c:pt>
                <c:pt idx="1518">
                  <c:v>44628.437696759262</c:v>
                </c:pt>
                <c:pt idx="1519">
                  <c:v>44628.438414351855</c:v>
                </c:pt>
                <c:pt idx="1520">
                  <c:v>44628.439143518517</c:v>
                </c:pt>
                <c:pt idx="1521">
                  <c:v>44628.439872685187</c:v>
                </c:pt>
                <c:pt idx="1522">
                  <c:v>44628.440613425926</c:v>
                </c:pt>
                <c:pt idx="1523">
                  <c:v>44628.441331018519</c:v>
                </c:pt>
                <c:pt idx="1524">
                  <c:v>44628.442060185182</c:v>
                </c:pt>
                <c:pt idx="1525">
                  <c:v>44628.442789351851</c:v>
                </c:pt>
                <c:pt idx="1526">
                  <c:v>44628.443506944444</c:v>
                </c:pt>
                <c:pt idx="1527">
                  <c:v>44628.444236111114</c:v>
                </c:pt>
                <c:pt idx="1528">
                  <c:v>44628.444965277777</c:v>
                </c:pt>
                <c:pt idx="1529">
                  <c:v>44628.44568287037</c:v>
                </c:pt>
                <c:pt idx="1530">
                  <c:v>44628.446412037039</c:v>
                </c:pt>
                <c:pt idx="1531">
                  <c:v>44628.447141203702</c:v>
                </c:pt>
                <c:pt idx="1532">
                  <c:v>44628.447858796295</c:v>
                </c:pt>
                <c:pt idx="1533">
                  <c:v>44628.448634259257</c:v>
                </c:pt>
                <c:pt idx="1534">
                  <c:v>44628.449363425927</c:v>
                </c:pt>
                <c:pt idx="1535">
                  <c:v>44628.450092592589</c:v>
                </c:pt>
                <c:pt idx="1536">
                  <c:v>44628.450810185182</c:v>
                </c:pt>
                <c:pt idx="1537">
                  <c:v>44628.451539351852</c:v>
                </c:pt>
                <c:pt idx="1538">
                  <c:v>44628.452268518522</c:v>
                </c:pt>
                <c:pt idx="1539">
                  <c:v>44628.453043981484</c:v>
                </c:pt>
                <c:pt idx="1540">
                  <c:v>44628.453761574077</c:v>
                </c:pt>
                <c:pt idx="1541">
                  <c:v>44628.45449074074</c:v>
                </c:pt>
                <c:pt idx="1542">
                  <c:v>44628.45521990741</c:v>
                </c:pt>
                <c:pt idx="1543">
                  <c:v>44628.455937500003</c:v>
                </c:pt>
                <c:pt idx="1544">
                  <c:v>44628.456666666665</c:v>
                </c:pt>
                <c:pt idx="1545">
                  <c:v>44628.457395833335</c:v>
                </c:pt>
                <c:pt idx="1546">
                  <c:v>44628.458113425928</c:v>
                </c:pt>
                <c:pt idx="1547">
                  <c:v>44628.45884259259</c:v>
                </c:pt>
                <c:pt idx="1548">
                  <c:v>44628.45957175926</c:v>
                </c:pt>
                <c:pt idx="1549">
                  <c:v>44628.460289351853</c:v>
                </c:pt>
                <c:pt idx="1550">
                  <c:v>44628.461018518516</c:v>
                </c:pt>
                <c:pt idx="1551">
                  <c:v>44628.461747685185</c:v>
                </c:pt>
                <c:pt idx="1552">
                  <c:v>44628.462465277778</c:v>
                </c:pt>
                <c:pt idx="1553">
                  <c:v>44628.463194444441</c:v>
                </c:pt>
                <c:pt idx="1554">
                  <c:v>44628.463923611111</c:v>
                </c:pt>
                <c:pt idx="1555">
                  <c:v>44628.46465277778</c:v>
                </c:pt>
                <c:pt idx="1556">
                  <c:v>44628.465370370373</c:v>
                </c:pt>
                <c:pt idx="1557">
                  <c:v>44628.466099537036</c:v>
                </c:pt>
                <c:pt idx="1558">
                  <c:v>44628.466828703706</c:v>
                </c:pt>
                <c:pt idx="1559">
                  <c:v>44628.467546296299</c:v>
                </c:pt>
                <c:pt idx="1560">
                  <c:v>44628.468275462961</c:v>
                </c:pt>
                <c:pt idx="1561">
                  <c:v>44628.469004629631</c:v>
                </c:pt>
                <c:pt idx="1562">
                  <c:v>44628.469722222224</c:v>
                </c:pt>
                <c:pt idx="1563">
                  <c:v>44628.470451388886</c:v>
                </c:pt>
                <c:pt idx="1564">
                  <c:v>44628.471180555556</c:v>
                </c:pt>
                <c:pt idx="1565">
                  <c:v>44628.471956018519</c:v>
                </c:pt>
                <c:pt idx="1566">
                  <c:v>44628.472673611112</c:v>
                </c:pt>
                <c:pt idx="1567">
                  <c:v>44628.473402777781</c:v>
                </c:pt>
                <c:pt idx="1568">
                  <c:v>44628.474131944444</c:v>
                </c:pt>
                <c:pt idx="1569">
                  <c:v>44628.474849537037</c:v>
                </c:pt>
                <c:pt idx="1570">
                  <c:v>44628.475578703707</c:v>
                </c:pt>
                <c:pt idx="1571">
                  <c:v>44628.476307870369</c:v>
                </c:pt>
                <c:pt idx="1572">
                  <c:v>44628.477025462962</c:v>
                </c:pt>
                <c:pt idx="1573">
                  <c:v>44628.477754629632</c:v>
                </c:pt>
                <c:pt idx="1574">
                  <c:v>44628.478483796294</c:v>
                </c:pt>
                <c:pt idx="1575">
                  <c:v>44628.479201388887</c:v>
                </c:pt>
                <c:pt idx="1576">
                  <c:v>44628.479988425926</c:v>
                </c:pt>
                <c:pt idx="1577">
                  <c:v>44628.480706018519</c:v>
                </c:pt>
                <c:pt idx="1578">
                  <c:v>44628.481435185182</c:v>
                </c:pt>
                <c:pt idx="1579">
                  <c:v>44628.482164351852</c:v>
                </c:pt>
                <c:pt idx="1580">
                  <c:v>44628.482881944445</c:v>
                </c:pt>
                <c:pt idx="1581">
                  <c:v>44628.483611111114</c:v>
                </c:pt>
                <c:pt idx="1582">
                  <c:v>44628.484386574077</c:v>
                </c:pt>
                <c:pt idx="1583">
                  <c:v>44628.485115740739</c:v>
                </c:pt>
                <c:pt idx="1584">
                  <c:v>44628.485833333332</c:v>
                </c:pt>
                <c:pt idx="1585">
                  <c:v>44628.486562500002</c:v>
                </c:pt>
                <c:pt idx="1586">
                  <c:v>44628.487291666665</c:v>
                </c:pt>
                <c:pt idx="1587">
                  <c:v>44628.488009259258</c:v>
                </c:pt>
                <c:pt idx="1588">
                  <c:v>44628.48878472222</c:v>
                </c:pt>
                <c:pt idx="1589">
                  <c:v>44628.48951388889</c:v>
                </c:pt>
                <c:pt idx="1590">
                  <c:v>44628.490243055552</c:v>
                </c:pt>
                <c:pt idx="1591">
                  <c:v>44628.490972222222</c:v>
                </c:pt>
                <c:pt idx="1592">
                  <c:v>44628.491689814815</c:v>
                </c:pt>
                <c:pt idx="1593">
                  <c:v>44628.492418981485</c:v>
                </c:pt>
                <c:pt idx="1594">
                  <c:v>44628.493148148147</c:v>
                </c:pt>
                <c:pt idx="1595">
                  <c:v>44628.49386574074</c:v>
                </c:pt>
                <c:pt idx="1596">
                  <c:v>44628.49459490741</c:v>
                </c:pt>
                <c:pt idx="1597">
                  <c:v>44628.495324074072</c:v>
                </c:pt>
                <c:pt idx="1598">
                  <c:v>44628.496041666665</c:v>
                </c:pt>
                <c:pt idx="1599">
                  <c:v>44628.496770833335</c:v>
                </c:pt>
                <c:pt idx="1600">
                  <c:v>44628.497488425928</c:v>
                </c:pt>
                <c:pt idx="1601">
                  <c:v>44628.498217592591</c:v>
                </c:pt>
                <c:pt idx="1602">
                  <c:v>44628.49894675926</c:v>
                </c:pt>
                <c:pt idx="1603">
                  <c:v>44628.499664351853</c:v>
                </c:pt>
                <c:pt idx="1604">
                  <c:v>44628.500393518516</c:v>
                </c:pt>
                <c:pt idx="1605">
                  <c:v>44628.501122685186</c:v>
                </c:pt>
                <c:pt idx="1606">
                  <c:v>44628.501840277779</c:v>
                </c:pt>
                <c:pt idx="1607">
                  <c:v>44628.502569444441</c:v>
                </c:pt>
                <c:pt idx="1608">
                  <c:v>44628.503298611111</c:v>
                </c:pt>
                <c:pt idx="1609">
                  <c:v>44628.504016203704</c:v>
                </c:pt>
                <c:pt idx="1610">
                  <c:v>44628.504745370374</c:v>
                </c:pt>
                <c:pt idx="1611">
                  <c:v>44628.505474537036</c:v>
                </c:pt>
                <c:pt idx="1612">
                  <c:v>44628.506192129629</c:v>
                </c:pt>
                <c:pt idx="1613">
                  <c:v>44628.506921296299</c:v>
                </c:pt>
                <c:pt idx="1614">
                  <c:v>44628.507650462961</c:v>
                </c:pt>
                <c:pt idx="1615">
                  <c:v>44628.508368055554</c:v>
                </c:pt>
                <c:pt idx="1616">
                  <c:v>44628.509097222224</c:v>
                </c:pt>
                <c:pt idx="1617">
                  <c:v>44628.509826388887</c:v>
                </c:pt>
                <c:pt idx="1618">
                  <c:v>44628.51054398148</c:v>
                </c:pt>
                <c:pt idx="1619">
                  <c:v>44628.511331018519</c:v>
                </c:pt>
                <c:pt idx="1620">
                  <c:v>44628.512048611112</c:v>
                </c:pt>
                <c:pt idx="1621">
                  <c:v>44628.512777777774</c:v>
                </c:pt>
                <c:pt idx="1622">
                  <c:v>44628.513495370367</c:v>
                </c:pt>
                <c:pt idx="1623">
                  <c:v>44628.514224537037</c:v>
                </c:pt>
                <c:pt idx="1624">
                  <c:v>44628.514953703707</c:v>
                </c:pt>
                <c:pt idx="1625">
                  <c:v>44628.5156712963</c:v>
                </c:pt>
                <c:pt idx="1626">
                  <c:v>44628.516400462962</c:v>
                </c:pt>
                <c:pt idx="1627">
                  <c:v>44628.517129629632</c:v>
                </c:pt>
                <c:pt idx="1628">
                  <c:v>44628.517847222225</c:v>
                </c:pt>
                <c:pt idx="1629">
                  <c:v>44628.518576388888</c:v>
                </c:pt>
                <c:pt idx="1630">
                  <c:v>44628.519305555557</c:v>
                </c:pt>
                <c:pt idx="1631">
                  <c:v>44628.52002314815</c:v>
                </c:pt>
                <c:pt idx="1632">
                  <c:v>44628.520752314813</c:v>
                </c:pt>
                <c:pt idx="1633">
                  <c:v>44628.521481481483</c:v>
                </c:pt>
                <c:pt idx="1634">
                  <c:v>44628.522199074076</c:v>
                </c:pt>
                <c:pt idx="1635">
                  <c:v>44628.522974537038</c:v>
                </c:pt>
                <c:pt idx="1636">
                  <c:v>44628.5237037037</c:v>
                </c:pt>
                <c:pt idx="1637">
                  <c:v>44628.52443287037</c:v>
                </c:pt>
                <c:pt idx="1638">
                  <c:v>44628.525150462963</c:v>
                </c:pt>
                <c:pt idx="1639">
                  <c:v>44628.525879629633</c:v>
                </c:pt>
                <c:pt idx="1640">
                  <c:v>44628.526608796295</c:v>
                </c:pt>
                <c:pt idx="1641">
                  <c:v>44628.527326388888</c:v>
                </c:pt>
                <c:pt idx="1642">
                  <c:v>44628.528055555558</c:v>
                </c:pt>
                <c:pt idx="1643">
                  <c:v>44628.528784722221</c:v>
                </c:pt>
                <c:pt idx="1644">
                  <c:v>44628.529502314814</c:v>
                </c:pt>
                <c:pt idx="1645">
                  <c:v>44628.530231481483</c:v>
                </c:pt>
                <c:pt idx="1646">
                  <c:v>44628.531006944446</c:v>
                </c:pt>
                <c:pt idx="1647">
                  <c:v>44628.531736111108</c:v>
                </c:pt>
                <c:pt idx="1648">
                  <c:v>44628.532465277778</c:v>
                </c:pt>
                <c:pt idx="1649">
                  <c:v>44628.533182870371</c:v>
                </c:pt>
                <c:pt idx="1650">
                  <c:v>44628.533912037034</c:v>
                </c:pt>
                <c:pt idx="1651">
                  <c:v>44628.534641203703</c:v>
                </c:pt>
                <c:pt idx="1652">
                  <c:v>44628.535358796296</c:v>
                </c:pt>
                <c:pt idx="1653">
                  <c:v>44628.536087962966</c:v>
                </c:pt>
                <c:pt idx="1654">
                  <c:v>44628.536817129629</c:v>
                </c:pt>
                <c:pt idx="1655">
                  <c:v>44628.537534722222</c:v>
                </c:pt>
                <c:pt idx="1656">
                  <c:v>44628.538263888891</c:v>
                </c:pt>
                <c:pt idx="1657">
                  <c:v>44628.539039351854</c:v>
                </c:pt>
                <c:pt idx="1658">
                  <c:v>44628.539768518516</c:v>
                </c:pt>
                <c:pt idx="1659">
                  <c:v>44628.540497685186</c:v>
                </c:pt>
                <c:pt idx="1660">
                  <c:v>44628.541215277779</c:v>
                </c:pt>
                <c:pt idx="1661">
                  <c:v>44628.541944444441</c:v>
                </c:pt>
                <c:pt idx="1662">
                  <c:v>44628.542673611111</c:v>
                </c:pt>
                <c:pt idx="1663">
                  <c:v>44628.543391203704</c:v>
                </c:pt>
                <c:pt idx="1664">
                  <c:v>44628.544120370374</c:v>
                </c:pt>
                <c:pt idx="1665">
                  <c:v>44628.54483796296</c:v>
                </c:pt>
                <c:pt idx="1666">
                  <c:v>44628.545567129629</c:v>
                </c:pt>
                <c:pt idx="1667">
                  <c:v>44628.546296296299</c:v>
                </c:pt>
                <c:pt idx="1668">
                  <c:v>44628.547071759262</c:v>
                </c:pt>
                <c:pt idx="1669">
                  <c:v>44628.547789351855</c:v>
                </c:pt>
                <c:pt idx="1670">
                  <c:v>44628.548518518517</c:v>
                </c:pt>
                <c:pt idx="1671">
                  <c:v>44628.549247685187</c:v>
                </c:pt>
                <c:pt idx="1672">
                  <c:v>44628.549976851849</c:v>
                </c:pt>
                <c:pt idx="1673">
                  <c:v>44628.550694444442</c:v>
                </c:pt>
                <c:pt idx="1674">
                  <c:v>44628.551469907405</c:v>
                </c:pt>
                <c:pt idx="1675">
                  <c:v>44628.552199074074</c:v>
                </c:pt>
                <c:pt idx="1676">
                  <c:v>44628.552928240744</c:v>
                </c:pt>
                <c:pt idx="1677">
                  <c:v>44628.553657407407</c:v>
                </c:pt>
                <c:pt idx="1678">
                  <c:v>44628.554375</c:v>
                </c:pt>
                <c:pt idx="1679">
                  <c:v>44628.555104166669</c:v>
                </c:pt>
                <c:pt idx="1680">
                  <c:v>44628.555833333332</c:v>
                </c:pt>
                <c:pt idx="1681">
                  <c:v>44628.556550925925</c:v>
                </c:pt>
                <c:pt idx="1682">
                  <c:v>44628.557280092595</c:v>
                </c:pt>
                <c:pt idx="1683">
                  <c:v>44628.558009259257</c:v>
                </c:pt>
                <c:pt idx="1684">
                  <c:v>44628.55872685185</c:v>
                </c:pt>
                <c:pt idx="1685">
                  <c:v>44628.55945601852</c:v>
                </c:pt>
                <c:pt idx="1686">
                  <c:v>44628.560185185182</c:v>
                </c:pt>
                <c:pt idx="1687">
                  <c:v>44628.560902777775</c:v>
                </c:pt>
                <c:pt idx="1688">
                  <c:v>44628.561631944445</c:v>
                </c:pt>
                <c:pt idx="1689">
                  <c:v>44628.562349537038</c:v>
                </c:pt>
                <c:pt idx="1690">
                  <c:v>44628.563078703701</c:v>
                </c:pt>
                <c:pt idx="1691">
                  <c:v>44628.563807870371</c:v>
                </c:pt>
                <c:pt idx="1692">
                  <c:v>44628.56453703704</c:v>
                </c:pt>
                <c:pt idx="1693">
                  <c:v>44628.565254629626</c:v>
                </c:pt>
                <c:pt idx="1694">
                  <c:v>44628.565983796296</c:v>
                </c:pt>
                <c:pt idx="1695">
                  <c:v>44628.566712962966</c:v>
                </c:pt>
                <c:pt idx="1696">
                  <c:v>44628.567430555559</c:v>
                </c:pt>
                <c:pt idx="1697">
                  <c:v>44628.568159722221</c:v>
                </c:pt>
                <c:pt idx="1698">
                  <c:v>44628.568888888891</c:v>
                </c:pt>
                <c:pt idx="1699">
                  <c:v>44628.569606481484</c:v>
                </c:pt>
                <c:pt idx="1700">
                  <c:v>44628.570335648146</c:v>
                </c:pt>
                <c:pt idx="1701">
                  <c:v>44628.571064814816</c:v>
                </c:pt>
                <c:pt idx="1702">
                  <c:v>44628.571782407409</c:v>
                </c:pt>
                <c:pt idx="1703">
                  <c:v>44628.572511574072</c:v>
                </c:pt>
                <c:pt idx="1704">
                  <c:v>44628.573240740741</c:v>
                </c:pt>
                <c:pt idx="1705">
                  <c:v>44628.573958333334</c:v>
                </c:pt>
                <c:pt idx="1706">
                  <c:v>44628.574687499997</c:v>
                </c:pt>
                <c:pt idx="1707">
                  <c:v>44628.575416666667</c:v>
                </c:pt>
                <c:pt idx="1708">
                  <c:v>44628.57613425926</c:v>
                </c:pt>
                <c:pt idx="1709">
                  <c:v>44628.576863425929</c:v>
                </c:pt>
                <c:pt idx="1710">
                  <c:v>44628.577592592592</c:v>
                </c:pt>
                <c:pt idx="1711">
                  <c:v>44628.578310185185</c:v>
                </c:pt>
                <c:pt idx="1712">
                  <c:v>44628.579039351855</c:v>
                </c:pt>
                <c:pt idx="1713">
                  <c:v>44628.579756944448</c:v>
                </c:pt>
                <c:pt idx="1714">
                  <c:v>44628.58048611111</c:v>
                </c:pt>
                <c:pt idx="1715">
                  <c:v>44628.58121527778</c:v>
                </c:pt>
                <c:pt idx="1716">
                  <c:v>44628.581944444442</c:v>
                </c:pt>
                <c:pt idx="1717">
                  <c:v>44628.582662037035</c:v>
                </c:pt>
                <c:pt idx="1718">
                  <c:v>44628.583391203705</c:v>
                </c:pt>
                <c:pt idx="1719">
                  <c:v>44628.584120370368</c:v>
                </c:pt>
                <c:pt idx="1720">
                  <c:v>44628.584837962961</c:v>
                </c:pt>
                <c:pt idx="1721">
                  <c:v>44628.58556712963</c:v>
                </c:pt>
                <c:pt idx="1722">
                  <c:v>44628.586296296293</c:v>
                </c:pt>
                <c:pt idx="1723">
                  <c:v>44628.587013888886</c:v>
                </c:pt>
                <c:pt idx="1724">
                  <c:v>44628.587743055556</c:v>
                </c:pt>
                <c:pt idx="1725">
                  <c:v>44628.588472222225</c:v>
                </c:pt>
                <c:pt idx="1726">
                  <c:v>44628.589189814818</c:v>
                </c:pt>
                <c:pt idx="1727">
                  <c:v>44628.589918981481</c:v>
                </c:pt>
                <c:pt idx="1728">
                  <c:v>44628.590648148151</c:v>
                </c:pt>
                <c:pt idx="1729">
                  <c:v>44628.591365740744</c:v>
                </c:pt>
                <c:pt idx="1730">
                  <c:v>44628.592094907406</c:v>
                </c:pt>
                <c:pt idx="1731">
                  <c:v>44628.592824074076</c:v>
                </c:pt>
                <c:pt idx="1732">
                  <c:v>44628.593541666669</c:v>
                </c:pt>
                <c:pt idx="1733">
                  <c:v>44628.594270833331</c:v>
                </c:pt>
                <c:pt idx="1734">
                  <c:v>44628.595000000001</c:v>
                </c:pt>
                <c:pt idx="1735">
                  <c:v>44628.595717592594</c:v>
                </c:pt>
                <c:pt idx="1736">
                  <c:v>44628.596446759257</c:v>
                </c:pt>
                <c:pt idx="1737">
                  <c:v>44628.597175925926</c:v>
                </c:pt>
                <c:pt idx="1738">
                  <c:v>44628.597893518519</c:v>
                </c:pt>
                <c:pt idx="1739">
                  <c:v>44628.598622685182</c:v>
                </c:pt>
                <c:pt idx="1740">
                  <c:v>44628.599351851852</c:v>
                </c:pt>
                <c:pt idx="1741">
                  <c:v>44628.600069444445</c:v>
                </c:pt>
                <c:pt idx="1742">
                  <c:v>44628.600798611114</c:v>
                </c:pt>
                <c:pt idx="1743">
                  <c:v>44628.601527777777</c:v>
                </c:pt>
                <c:pt idx="1744">
                  <c:v>44628.60224537037</c:v>
                </c:pt>
                <c:pt idx="1745">
                  <c:v>44628.603020833332</c:v>
                </c:pt>
                <c:pt idx="1746">
                  <c:v>44628.603750000002</c:v>
                </c:pt>
                <c:pt idx="1747">
                  <c:v>44628.604479166665</c:v>
                </c:pt>
                <c:pt idx="1748">
                  <c:v>44628.605196759258</c:v>
                </c:pt>
                <c:pt idx="1749">
                  <c:v>44628.605925925927</c:v>
                </c:pt>
                <c:pt idx="1750">
                  <c:v>44628.60665509259</c:v>
                </c:pt>
                <c:pt idx="1751">
                  <c:v>44628.607430555552</c:v>
                </c:pt>
                <c:pt idx="1752">
                  <c:v>44628.608159722222</c:v>
                </c:pt>
                <c:pt idx="1753">
                  <c:v>44628.608877314815</c:v>
                </c:pt>
                <c:pt idx="1754">
                  <c:v>44628.609606481485</c:v>
                </c:pt>
                <c:pt idx="1755">
                  <c:v>44628.610335648147</c:v>
                </c:pt>
                <c:pt idx="1756">
                  <c:v>44628.61105324074</c:v>
                </c:pt>
                <c:pt idx="1757">
                  <c:v>44628.61178240741</c:v>
                </c:pt>
                <c:pt idx="1758">
                  <c:v>44628.612511574072</c:v>
                </c:pt>
                <c:pt idx="1759">
                  <c:v>44628.613229166665</c:v>
                </c:pt>
                <c:pt idx="1760">
                  <c:v>44628.613958333335</c:v>
                </c:pt>
                <c:pt idx="1761">
                  <c:v>44628.614687499998</c:v>
                </c:pt>
                <c:pt idx="1762">
                  <c:v>44628.615405092591</c:v>
                </c:pt>
                <c:pt idx="1763">
                  <c:v>44628.61613425926</c:v>
                </c:pt>
                <c:pt idx="1764">
                  <c:v>44628.616851851853</c:v>
                </c:pt>
                <c:pt idx="1765">
                  <c:v>44628.617581018516</c:v>
                </c:pt>
                <c:pt idx="1766">
                  <c:v>44628.618310185186</c:v>
                </c:pt>
                <c:pt idx="1767">
                  <c:v>44628.619039351855</c:v>
                </c:pt>
                <c:pt idx="1768">
                  <c:v>44628.619756944441</c:v>
                </c:pt>
                <c:pt idx="1769">
                  <c:v>44628.620486111111</c:v>
                </c:pt>
                <c:pt idx="1770">
                  <c:v>44628.621215277781</c:v>
                </c:pt>
                <c:pt idx="1771">
                  <c:v>44628.621932870374</c:v>
                </c:pt>
                <c:pt idx="1772">
                  <c:v>44628.622662037036</c:v>
                </c:pt>
                <c:pt idx="1773">
                  <c:v>44628.623391203706</c:v>
                </c:pt>
                <c:pt idx="1774">
                  <c:v>44628.624108796299</c:v>
                </c:pt>
                <c:pt idx="1775">
                  <c:v>44628.624837962961</c:v>
                </c:pt>
                <c:pt idx="1776">
                  <c:v>44628.625567129631</c:v>
                </c:pt>
                <c:pt idx="1777">
                  <c:v>44628.626284722224</c:v>
                </c:pt>
                <c:pt idx="1778">
                  <c:v>44628.627013888887</c:v>
                </c:pt>
                <c:pt idx="1779">
                  <c:v>44628.627743055556</c:v>
                </c:pt>
                <c:pt idx="1780">
                  <c:v>44628.628460648149</c:v>
                </c:pt>
                <c:pt idx="1781">
                  <c:v>44628.629189814812</c:v>
                </c:pt>
                <c:pt idx="1782">
                  <c:v>44628.629918981482</c:v>
                </c:pt>
                <c:pt idx="1783">
                  <c:v>44628.630636574075</c:v>
                </c:pt>
                <c:pt idx="1784">
                  <c:v>44628.631365740737</c:v>
                </c:pt>
                <c:pt idx="1785">
                  <c:v>44628.632094907407</c:v>
                </c:pt>
                <c:pt idx="1786">
                  <c:v>44628.6328125</c:v>
                </c:pt>
                <c:pt idx="1787">
                  <c:v>44628.63354166667</c:v>
                </c:pt>
                <c:pt idx="1788">
                  <c:v>44628.634270833332</c:v>
                </c:pt>
                <c:pt idx="1789">
                  <c:v>44628.634988425925</c:v>
                </c:pt>
                <c:pt idx="1790">
                  <c:v>44628.635717592595</c:v>
                </c:pt>
                <c:pt idx="1791">
                  <c:v>44628.636446759258</c:v>
                </c:pt>
                <c:pt idx="1792">
                  <c:v>44628.637164351851</c:v>
                </c:pt>
                <c:pt idx="1793">
                  <c:v>44628.63789351852</c:v>
                </c:pt>
                <c:pt idx="1794">
                  <c:v>44628.638622685183</c:v>
                </c:pt>
                <c:pt idx="1795">
                  <c:v>44628.639340277776</c:v>
                </c:pt>
                <c:pt idx="1796">
                  <c:v>44628.640069444446</c:v>
                </c:pt>
                <c:pt idx="1797">
                  <c:v>44628.640798611108</c:v>
                </c:pt>
                <c:pt idx="1798">
                  <c:v>44628.641516203701</c:v>
                </c:pt>
                <c:pt idx="1799">
                  <c:v>44628.642245370371</c:v>
                </c:pt>
                <c:pt idx="1800">
                  <c:v>44628.642974537041</c:v>
                </c:pt>
                <c:pt idx="1801">
                  <c:v>44628.643692129626</c:v>
                </c:pt>
                <c:pt idx="1802">
                  <c:v>44628.644467592596</c:v>
                </c:pt>
                <c:pt idx="1803">
                  <c:v>44628.645196759258</c:v>
                </c:pt>
                <c:pt idx="1804">
                  <c:v>44628.645925925928</c:v>
                </c:pt>
                <c:pt idx="1805">
                  <c:v>44628.646643518521</c:v>
                </c:pt>
                <c:pt idx="1806">
                  <c:v>44628.647372685184</c:v>
                </c:pt>
                <c:pt idx="1807">
                  <c:v>44628.648101851853</c:v>
                </c:pt>
                <c:pt idx="1808">
                  <c:v>44628.648819444446</c:v>
                </c:pt>
                <c:pt idx="1809">
                  <c:v>44628.649548611109</c:v>
                </c:pt>
                <c:pt idx="1810">
                  <c:v>44628.650277777779</c:v>
                </c:pt>
                <c:pt idx="1811">
                  <c:v>44628.650995370372</c:v>
                </c:pt>
                <c:pt idx="1812">
                  <c:v>44628.651724537034</c:v>
                </c:pt>
                <c:pt idx="1813">
                  <c:v>44628.652453703704</c:v>
                </c:pt>
                <c:pt idx="1814">
                  <c:v>44628.653171296297</c:v>
                </c:pt>
                <c:pt idx="1815">
                  <c:v>44628.653900462959</c:v>
                </c:pt>
                <c:pt idx="1816">
                  <c:v>44628.654629629629</c:v>
                </c:pt>
                <c:pt idx="1817">
                  <c:v>44628.655347222222</c:v>
                </c:pt>
                <c:pt idx="1818">
                  <c:v>44628.656134259261</c:v>
                </c:pt>
                <c:pt idx="1819">
                  <c:v>44628.656851851854</c:v>
                </c:pt>
                <c:pt idx="1820">
                  <c:v>44628.657581018517</c:v>
                </c:pt>
                <c:pt idx="1821">
                  <c:v>44628.658310185187</c:v>
                </c:pt>
                <c:pt idx="1822">
                  <c:v>44628.65902777778</c:v>
                </c:pt>
                <c:pt idx="1823">
                  <c:v>44628.659756944442</c:v>
                </c:pt>
                <c:pt idx="1824">
                  <c:v>44628.660486111112</c:v>
                </c:pt>
                <c:pt idx="1825">
                  <c:v>44628.661203703705</c:v>
                </c:pt>
                <c:pt idx="1826">
                  <c:v>44628.661932870367</c:v>
                </c:pt>
                <c:pt idx="1827">
                  <c:v>44628.662662037037</c:v>
                </c:pt>
                <c:pt idx="1828">
                  <c:v>44628.66337962963</c:v>
                </c:pt>
                <c:pt idx="1829">
                  <c:v>44628.6641087963</c:v>
                </c:pt>
                <c:pt idx="1830">
                  <c:v>44628.664837962962</c:v>
                </c:pt>
                <c:pt idx="1831">
                  <c:v>44628.665555555555</c:v>
                </c:pt>
                <c:pt idx="1832">
                  <c:v>44628.666284722225</c:v>
                </c:pt>
                <c:pt idx="1833">
                  <c:v>44628.667013888888</c:v>
                </c:pt>
                <c:pt idx="1834">
                  <c:v>44628.667731481481</c:v>
                </c:pt>
                <c:pt idx="1835">
                  <c:v>44628.66846064815</c:v>
                </c:pt>
                <c:pt idx="1836">
                  <c:v>44628.669189814813</c:v>
                </c:pt>
                <c:pt idx="1837">
                  <c:v>44628.669907407406</c:v>
                </c:pt>
                <c:pt idx="1838">
                  <c:v>44628.670636574076</c:v>
                </c:pt>
                <c:pt idx="1839">
                  <c:v>44628.671365740738</c:v>
                </c:pt>
                <c:pt idx="1840">
                  <c:v>44628.672083333331</c:v>
                </c:pt>
                <c:pt idx="1841">
                  <c:v>44628.672812500001</c:v>
                </c:pt>
                <c:pt idx="1842">
                  <c:v>44628.673541666663</c:v>
                </c:pt>
                <c:pt idx="1843">
                  <c:v>44628.674259259256</c:v>
                </c:pt>
                <c:pt idx="1844">
                  <c:v>44628.674988425926</c:v>
                </c:pt>
                <c:pt idx="1845">
                  <c:v>44628.675717592596</c:v>
                </c:pt>
                <c:pt idx="1846">
                  <c:v>44628.676435185182</c:v>
                </c:pt>
                <c:pt idx="1847">
                  <c:v>44628.677164351851</c:v>
                </c:pt>
                <c:pt idx="1848">
                  <c:v>44628.677893518521</c:v>
                </c:pt>
                <c:pt idx="1849">
                  <c:v>44628.678611111114</c:v>
                </c:pt>
                <c:pt idx="1850">
                  <c:v>44628.679340277777</c:v>
                </c:pt>
                <c:pt idx="1851">
                  <c:v>44628.680069444446</c:v>
                </c:pt>
                <c:pt idx="1852">
                  <c:v>44628.680787037039</c:v>
                </c:pt>
                <c:pt idx="1853">
                  <c:v>44628.681516203702</c:v>
                </c:pt>
                <c:pt idx="1854">
                  <c:v>44628.682245370372</c:v>
                </c:pt>
                <c:pt idx="1855">
                  <c:v>44628.682974537034</c:v>
                </c:pt>
                <c:pt idx="1856">
                  <c:v>44628.683692129627</c:v>
                </c:pt>
                <c:pt idx="1857">
                  <c:v>44628.684421296297</c:v>
                </c:pt>
                <c:pt idx="1858">
                  <c:v>44628.685150462959</c:v>
                </c:pt>
                <c:pt idx="1859">
                  <c:v>44628.685925925929</c:v>
                </c:pt>
                <c:pt idx="1860">
                  <c:v>44628.686643518522</c:v>
                </c:pt>
                <c:pt idx="1861">
                  <c:v>44628.687372685185</c:v>
                </c:pt>
                <c:pt idx="1862">
                  <c:v>44628.688101851854</c:v>
                </c:pt>
                <c:pt idx="1863">
                  <c:v>44628.688819444447</c:v>
                </c:pt>
                <c:pt idx="1864">
                  <c:v>44628.68954861111</c:v>
                </c:pt>
                <c:pt idx="1865">
                  <c:v>44628.69027777778</c:v>
                </c:pt>
                <c:pt idx="1866">
                  <c:v>44628.690995370373</c:v>
                </c:pt>
                <c:pt idx="1867">
                  <c:v>44628.691724537035</c:v>
                </c:pt>
                <c:pt idx="1868">
                  <c:v>44628.692453703705</c:v>
                </c:pt>
                <c:pt idx="1869">
                  <c:v>44628.693171296298</c:v>
                </c:pt>
                <c:pt idx="1870">
                  <c:v>44628.69390046296</c:v>
                </c:pt>
                <c:pt idx="1871">
                  <c:v>44628.69462962963</c:v>
                </c:pt>
                <c:pt idx="1872">
                  <c:v>44628.695347222223</c:v>
                </c:pt>
                <c:pt idx="1873">
                  <c:v>44628.696076388886</c:v>
                </c:pt>
                <c:pt idx="1874">
                  <c:v>44628.696805555555</c:v>
                </c:pt>
                <c:pt idx="1875">
                  <c:v>44628.697523148148</c:v>
                </c:pt>
                <c:pt idx="1876">
                  <c:v>44628.698252314818</c:v>
                </c:pt>
                <c:pt idx="1877">
                  <c:v>44628.698981481481</c:v>
                </c:pt>
                <c:pt idx="1878">
                  <c:v>44628.699699074074</c:v>
                </c:pt>
                <c:pt idx="1879">
                  <c:v>44628.700428240743</c:v>
                </c:pt>
                <c:pt idx="1880">
                  <c:v>44628.701157407406</c:v>
                </c:pt>
                <c:pt idx="1881">
                  <c:v>44628.701874999999</c:v>
                </c:pt>
                <c:pt idx="1882">
                  <c:v>44628.702604166669</c:v>
                </c:pt>
                <c:pt idx="1883">
                  <c:v>44628.703333333331</c:v>
                </c:pt>
                <c:pt idx="1884">
                  <c:v>44628.704050925924</c:v>
                </c:pt>
                <c:pt idx="1885">
                  <c:v>44628.704780092594</c:v>
                </c:pt>
                <c:pt idx="1886">
                  <c:v>44628.705509259256</c:v>
                </c:pt>
                <c:pt idx="1887">
                  <c:v>44628.706226851849</c:v>
                </c:pt>
                <c:pt idx="1888">
                  <c:v>44628.706956018519</c:v>
                </c:pt>
                <c:pt idx="1889">
                  <c:v>44628.707685185182</c:v>
                </c:pt>
                <c:pt idx="1890">
                  <c:v>44628.708402777775</c:v>
                </c:pt>
                <c:pt idx="1891">
                  <c:v>44628.709131944444</c:v>
                </c:pt>
                <c:pt idx="1892">
                  <c:v>44628.709861111114</c:v>
                </c:pt>
                <c:pt idx="1893">
                  <c:v>44628.710578703707</c:v>
                </c:pt>
                <c:pt idx="1894">
                  <c:v>44628.71130787037</c:v>
                </c:pt>
                <c:pt idx="1895">
                  <c:v>44628.712037037039</c:v>
                </c:pt>
                <c:pt idx="1896">
                  <c:v>44628.712754629632</c:v>
                </c:pt>
                <c:pt idx="1897">
                  <c:v>44628.713483796295</c:v>
                </c:pt>
                <c:pt idx="1898">
                  <c:v>44628.714212962965</c:v>
                </c:pt>
                <c:pt idx="1899">
                  <c:v>44628.714930555558</c:v>
                </c:pt>
                <c:pt idx="1900">
                  <c:v>44628.71565972222</c:v>
                </c:pt>
                <c:pt idx="1901">
                  <c:v>44628.71638888889</c:v>
                </c:pt>
                <c:pt idx="1902">
                  <c:v>44628.717106481483</c:v>
                </c:pt>
                <c:pt idx="1903">
                  <c:v>44628.717835648145</c:v>
                </c:pt>
                <c:pt idx="1904">
                  <c:v>44628.718564814815</c:v>
                </c:pt>
                <c:pt idx="1905">
                  <c:v>44628.719282407408</c:v>
                </c:pt>
                <c:pt idx="1906">
                  <c:v>44628.720011574071</c:v>
                </c:pt>
                <c:pt idx="1907">
                  <c:v>44628.72074074074</c:v>
                </c:pt>
                <c:pt idx="1908">
                  <c:v>44628.721458333333</c:v>
                </c:pt>
                <c:pt idx="1909">
                  <c:v>44628.722187500003</c:v>
                </c:pt>
                <c:pt idx="1910">
                  <c:v>44628.722962962966</c:v>
                </c:pt>
                <c:pt idx="1911">
                  <c:v>44628.723692129628</c:v>
                </c:pt>
                <c:pt idx="1912">
                  <c:v>44628.724421296298</c:v>
                </c:pt>
                <c:pt idx="1913">
                  <c:v>44628.725138888891</c:v>
                </c:pt>
                <c:pt idx="1914">
                  <c:v>44628.725868055553</c:v>
                </c:pt>
                <c:pt idx="1915">
                  <c:v>44628.726597222223</c:v>
                </c:pt>
                <c:pt idx="1916">
                  <c:v>44628.727314814816</c:v>
                </c:pt>
                <c:pt idx="1917">
                  <c:v>44628.728043981479</c:v>
                </c:pt>
                <c:pt idx="1918">
                  <c:v>44628.728773148148</c:v>
                </c:pt>
                <c:pt idx="1919">
                  <c:v>44628.729490740741</c:v>
                </c:pt>
                <c:pt idx="1920">
                  <c:v>44628.730219907404</c:v>
                </c:pt>
                <c:pt idx="1921">
                  <c:v>44628.730949074074</c:v>
                </c:pt>
                <c:pt idx="1922">
                  <c:v>44628.731666666667</c:v>
                </c:pt>
                <c:pt idx="1923">
                  <c:v>44628.732395833336</c:v>
                </c:pt>
                <c:pt idx="1924">
                  <c:v>44628.733124999999</c:v>
                </c:pt>
                <c:pt idx="1925">
                  <c:v>44628.733842592592</c:v>
                </c:pt>
                <c:pt idx="1926">
                  <c:v>44628.734571759262</c:v>
                </c:pt>
                <c:pt idx="1927">
                  <c:v>44628.735300925924</c:v>
                </c:pt>
                <c:pt idx="1928">
                  <c:v>44628.736018518517</c:v>
                </c:pt>
                <c:pt idx="1929">
                  <c:v>44628.736747685187</c:v>
                </c:pt>
                <c:pt idx="1930">
                  <c:v>44628.737476851849</c:v>
                </c:pt>
                <c:pt idx="1931">
                  <c:v>44628.738194444442</c:v>
                </c:pt>
                <c:pt idx="1932">
                  <c:v>44628.738923611112</c:v>
                </c:pt>
                <c:pt idx="1933">
                  <c:v>44628.739652777775</c:v>
                </c:pt>
                <c:pt idx="1934">
                  <c:v>44628.740370370368</c:v>
                </c:pt>
                <c:pt idx="1935">
                  <c:v>44628.741099537037</c:v>
                </c:pt>
                <c:pt idx="1936">
                  <c:v>44628.741828703707</c:v>
                </c:pt>
                <c:pt idx="1937">
                  <c:v>44628.742546296293</c:v>
                </c:pt>
                <c:pt idx="1938">
                  <c:v>44628.743275462963</c:v>
                </c:pt>
                <c:pt idx="1939">
                  <c:v>44628.744004629632</c:v>
                </c:pt>
                <c:pt idx="1940">
                  <c:v>44628.744722222225</c:v>
                </c:pt>
                <c:pt idx="1941">
                  <c:v>44628.745497685188</c:v>
                </c:pt>
                <c:pt idx="1942">
                  <c:v>44628.74622685185</c:v>
                </c:pt>
                <c:pt idx="1943">
                  <c:v>44628.74695601852</c:v>
                </c:pt>
                <c:pt idx="1944">
                  <c:v>44628.747673611113</c:v>
                </c:pt>
                <c:pt idx="1945">
                  <c:v>44628.748402777775</c:v>
                </c:pt>
                <c:pt idx="1946">
                  <c:v>44628.749131944445</c:v>
                </c:pt>
                <c:pt idx="1947">
                  <c:v>44628.749849537038</c:v>
                </c:pt>
                <c:pt idx="1948">
                  <c:v>44628.750578703701</c:v>
                </c:pt>
                <c:pt idx="1949">
                  <c:v>44628.751307870371</c:v>
                </c:pt>
                <c:pt idx="1950">
                  <c:v>44628.75203703704</c:v>
                </c:pt>
                <c:pt idx="1951">
                  <c:v>44628.752754629626</c:v>
                </c:pt>
                <c:pt idx="1952">
                  <c:v>44628.753483796296</c:v>
                </c:pt>
                <c:pt idx="1953">
                  <c:v>44628.754201388889</c:v>
                </c:pt>
                <c:pt idx="1954">
                  <c:v>44628.754930555559</c:v>
                </c:pt>
                <c:pt idx="1955">
                  <c:v>44628.755659722221</c:v>
                </c:pt>
                <c:pt idx="1956">
                  <c:v>44628.756377314814</c:v>
                </c:pt>
                <c:pt idx="1957">
                  <c:v>44628.757106481484</c:v>
                </c:pt>
                <c:pt idx="1958">
                  <c:v>44628.757835648146</c:v>
                </c:pt>
                <c:pt idx="1959">
                  <c:v>44628.758553240739</c:v>
                </c:pt>
                <c:pt idx="1960">
                  <c:v>44628.759282407409</c:v>
                </c:pt>
                <c:pt idx="1961">
                  <c:v>44628.760011574072</c:v>
                </c:pt>
                <c:pt idx="1962">
                  <c:v>44628.760729166665</c:v>
                </c:pt>
                <c:pt idx="1963">
                  <c:v>44628.761458333334</c:v>
                </c:pt>
                <c:pt idx="1964">
                  <c:v>44628.762187499997</c:v>
                </c:pt>
                <c:pt idx="1965">
                  <c:v>44628.762916666667</c:v>
                </c:pt>
                <c:pt idx="1966">
                  <c:v>44628.76363425926</c:v>
                </c:pt>
                <c:pt idx="1967">
                  <c:v>44628.764409722222</c:v>
                </c:pt>
                <c:pt idx="1968">
                  <c:v>44628.765138888892</c:v>
                </c:pt>
                <c:pt idx="1969">
                  <c:v>44628.765868055554</c:v>
                </c:pt>
                <c:pt idx="1970">
                  <c:v>44628.766585648147</c:v>
                </c:pt>
                <c:pt idx="1971">
                  <c:v>44628.767314814817</c:v>
                </c:pt>
                <c:pt idx="1972">
                  <c:v>44628.768043981479</c:v>
                </c:pt>
                <c:pt idx="1973">
                  <c:v>44628.768761574072</c:v>
                </c:pt>
                <c:pt idx="1974">
                  <c:v>44628.769490740742</c:v>
                </c:pt>
                <c:pt idx="1975">
                  <c:v>44628.770219907405</c:v>
                </c:pt>
                <c:pt idx="1976">
                  <c:v>44628.770937499998</c:v>
                </c:pt>
                <c:pt idx="1977">
                  <c:v>44628.771666666667</c:v>
                </c:pt>
                <c:pt idx="1978">
                  <c:v>44628.77239583333</c:v>
                </c:pt>
                <c:pt idx="1979">
                  <c:v>44628.773113425923</c:v>
                </c:pt>
                <c:pt idx="1980">
                  <c:v>44628.773842592593</c:v>
                </c:pt>
                <c:pt idx="1981">
                  <c:v>44628.774571759262</c:v>
                </c:pt>
                <c:pt idx="1982">
                  <c:v>44628.775300925925</c:v>
                </c:pt>
                <c:pt idx="1983">
                  <c:v>44628.776076388887</c:v>
                </c:pt>
                <c:pt idx="1984">
                  <c:v>44628.77679398148</c:v>
                </c:pt>
                <c:pt idx="1985">
                  <c:v>44628.77752314815</c:v>
                </c:pt>
                <c:pt idx="1986">
                  <c:v>44628.778252314813</c:v>
                </c:pt>
                <c:pt idx="1987">
                  <c:v>44628.778969907406</c:v>
                </c:pt>
                <c:pt idx="1988">
                  <c:v>44628.779699074075</c:v>
                </c:pt>
                <c:pt idx="1989">
                  <c:v>44628.780428240738</c:v>
                </c:pt>
                <c:pt idx="1990">
                  <c:v>44628.781145833331</c:v>
                </c:pt>
                <c:pt idx="1991">
                  <c:v>44628.781875000001</c:v>
                </c:pt>
                <c:pt idx="1992">
                  <c:v>44628.782604166663</c:v>
                </c:pt>
                <c:pt idx="1993">
                  <c:v>44628.783321759256</c:v>
                </c:pt>
                <c:pt idx="1994">
                  <c:v>44628.784050925926</c:v>
                </c:pt>
                <c:pt idx="1995">
                  <c:v>44628.784780092596</c:v>
                </c:pt>
                <c:pt idx="1996">
                  <c:v>44628.785497685189</c:v>
                </c:pt>
                <c:pt idx="1997">
                  <c:v>44628.786226851851</c:v>
                </c:pt>
                <c:pt idx="1998">
                  <c:v>44628.786956018521</c:v>
                </c:pt>
                <c:pt idx="1999">
                  <c:v>44628.787673611114</c:v>
                </c:pt>
                <c:pt idx="2000">
                  <c:v>44628.788402777776</c:v>
                </c:pt>
                <c:pt idx="2001">
                  <c:v>44628.789131944446</c:v>
                </c:pt>
                <c:pt idx="2002">
                  <c:v>44628.789849537039</c:v>
                </c:pt>
                <c:pt idx="2003">
                  <c:v>44628.790578703702</c:v>
                </c:pt>
                <c:pt idx="2004">
                  <c:v>44628.791307870371</c:v>
                </c:pt>
                <c:pt idx="2005">
                  <c:v>44628.792025462964</c:v>
                </c:pt>
                <c:pt idx="2006">
                  <c:v>44628.792754629627</c:v>
                </c:pt>
                <c:pt idx="2007">
                  <c:v>44628.793483796297</c:v>
                </c:pt>
                <c:pt idx="2008">
                  <c:v>44628.79420138889</c:v>
                </c:pt>
                <c:pt idx="2009">
                  <c:v>44628.794930555552</c:v>
                </c:pt>
                <c:pt idx="2010">
                  <c:v>44628.795659722222</c:v>
                </c:pt>
                <c:pt idx="2011">
                  <c:v>44628.796377314815</c:v>
                </c:pt>
                <c:pt idx="2012">
                  <c:v>44628.797106481485</c:v>
                </c:pt>
                <c:pt idx="2013">
                  <c:v>44628.797835648147</c:v>
                </c:pt>
                <c:pt idx="2014">
                  <c:v>44628.79855324074</c:v>
                </c:pt>
                <c:pt idx="2015">
                  <c:v>44628.79928240741</c:v>
                </c:pt>
                <c:pt idx="2016">
                  <c:v>44628.800011574072</c:v>
                </c:pt>
                <c:pt idx="2017">
                  <c:v>44628.800729166665</c:v>
                </c:pt>
                <c:pt idx="2018">
                  <c:v>44628.801458333335</c:v>
                </c:pt>
                <c:pt idx="2019">
                  <c:v>44628.802187499998</c:v>
                </c:pt>
                <c:pt idx="2020">
                  <c:v>44628.802905092591</c:v>
                </c:pt>
                <c:pt idx="2021">
                  <c:v>44628.80363425926</c:v>
                </c:pt>
                <c:pt idx="2022">
                  <c:v>44628.804363425923</c:v>
                </c:pt>
                <c:pt idx="2023">
                  <c:v>44628.805081018516</c:v>
                </c:pt>
                <c:pt idx="2024">
                  <c:v>44628.805810185186</c:v>
                </c:pt>
                <c:pt idx="2025">
                  <c:v>44628.806539351855</c:v>
                </c:pt>
                <c:pt idx="2026">
                  <c:v>44628.807268518518</c:v>
                </c:pt>
                <c:pt idx="2027">
                  <c:v>44628.807986111111</c:v>
                </c:pt>
                <c:pt idx="2028">
                  <c:v>44628.808715277781</c:v>
                </c:pt>
                <c:pt idx="2029">
                  <c:v>44628.809490740743</c:v>
                </c:pt>
                <c:pt idx="2030">
                  <c:v>44628.810219907406</c:v>
                </c:pt>
                <c:pt idx="2031">
                  <c:v>44628.810937499999</c:v>
                </c:pt>
                <c:pt idx="2032">
                  <c:v>44628.811666666668</c:v>
                </c:pt>
                <c:pt idx="2033">
                  <c:v>44628.812395833331</c:v>
                </c:pt>
                <c:pt idx="2034">
                  <c:v>44628.813113425924</c:v>
                </c:pt>
                <c:pt idx="2035">
                  <c:v>44628.813842592594</c:v>
                </c:pt>
                <c:pt idx="2036">
                  <c:v>44628.814571759256</c:v>
                </c:pt>
                <c:pt idx="2037">
                  <c:v>44628.815289351849</c:v>
                </c:pt>
                <c:pt idx="2038">
                  <c:v>44628.816018518519</c:v>
                </c:pt>
                <c:pt idx="2039">
                  <c:v>44628.816747685189</c:v>
                </c:pt>
                <c:pt idx="2040">
                  <c:v>44628.817465277774</c:v>
                </c:pt>
                <c:pt idx="2041">
                  <c:v>44628.818194444444</c:v>
                </c:pt>
                <c:pt idx="2042">
                  <c:v>44628.818923611114</c:v>
                </c:pt>
                <c:pt idx="2043">
                  <c:v>44628.819641203707</c:v>
                </c:pt>
                <c:pt idx="2044">
                  <c:v>44628.820370370369</c:v>
                </c:pt>
                <c:pt idx="2045">
                  <c:v>44628.821099537039</c:v>
                </c:pt>
                <c:pt idx="2046">
                  <c:v>44628.821817129632</c:v>
                </c:pt>
                <c:pt idx="2047">
                  <c:v>44628.822546296295</c:v>
                </c:pt>
                <c:pt idx="2048">
                  <c:v>44628.823275462964</c:v>
                </c:pt>
                <c:pt idx="2049">
                  <c:v>44628.823993055557</c:v>
                </c:pt>
                <c:pt idx="2050">
                  <c:v>44628.82472222222</c:v>
                </c:pt>
                <c:pt idx="2051">
                  <c:v>44628.82545138889</c:v>
                </c:pt>
                <c:pt idx="2052">
                  <c:v>44628.826168981483</c:v>
                </c:pt>
                <c:pt idx="2053">
                  <c:v>44628.826898148145</c:v>
                </c:pt>
                <c:pt idx="2054">
                  <c:v>44628.827627314815</c:v>
                </c:pt>
                <c:pt idx="2055">
                  <c:v>44628.828402777777</c:v>
                </c:pt>
                <c:pt idx="2056">
                  <c:v>44628.829131944447</c:v>
                </c:pt>
                <c:pt idx="2057">
                  <c:v>44628.82984953704</c:v>
                </c:pt>
                <c:pt idx="2058">
                  <c:v>44628.830578703702</c:v>
                </c:pt>
                <c:pt idx="2059">
                  <c:v>44628.831307870372</c:v>
                </c:pt>
                <c:pt idx="2060">
                  <c:v>44628.832025462965</c:v>
                </c:pt>
                <c:pt idx="2061">
                  <c:v>44628.832754629628</c:v>
                </c:pt>
                <c:pt idx="2062">
                  <c:v>44628.833483796298</c:v>
                </c:pt>
                <c:pt idx="2063">
                  <c:v>44628.834201388891</c:v>
                </c:pt>
                <c:pt idx="2064">
                  <c:v>44628.834930555553</c:v>
                </c:pt>
                <c:pt idx="2065">
                  <c:v>44628.835659722223</c:v>
                </c:pt>
                <c:pt idx="2066">
                  <c:v>44628.836377314816</c:v>
                </c:pt>
                <c:pt idx="2067">
                  <c:v>44628.837106481478</c:v>
                </c:pt>
                <c:pt idx="2068">
                  <c:v>44628.837824074071</c:v>
                </c:pt>
                <c:pt idx="2069">
                  <c:v>44628.838553240741</c:v>
                </c:pt>
                <c:pt idx="2070">
                  <c:v>44628.839282407411</c:v>
                </c:pt>
                <c:pt idx="2071">
                  <c:v>44628.840057870373</c:v>
                </c:pt>
                <c:pt idx="2072">
                  <c:v>44628.840787037036</c:v>
                </c:pt>
                <c:pt idx="2073">
                  <c:v>44628.841504629629</c:v>
                </c:pt>
                <c:pt idx="2074">
                  <c:v>44628.842233796298</c:v>
                </c:pt>
                <c:pt idx="2075">
                  <c:v>44628.842962962961</c:v>
                </c:pt>
                <c:pt idx="2076">
                  <c:v>44628.843680555554</c:v>
                </c:pt>
                <c:pt idx="2077">
                  <c:v>44628.844409722224</c:v>
                </c:pt>
                <c:pt idx="2078">
                  <c:v>44628.845138888886</c:v>
                </c:pt>
                <c:pt idx="2079">
                  <c:v>44628.845856481479</c:v>
                </c:pt>
                <c:pt idx="2080">
                  <c:v>44628.846585648149</c:v>
                </c:pt>
                <c:pt idx="2081">
                  <c:v>44628.847314814811</c:v>
                </c:pt>
                <c:pt idx="2082">
                  <c:v>44628.848032407404</c:v>
                </c:pt>
                <c:pt idx="2083">
                  <c:v>44628.848761574074</c:v>
                </c:pt>
                <c:pt idx="2084">
                  <c:v>44628.849490740744</c:v>
                </c:pt>
                <c:pt idx="2085">
                  <c:v>44628.850208333337</c:v>
                </c:pt>
                <c:pt idx="2086">
                  <c:v>44628.850937499999</c:v>
                </c:pt>
                <c:pt idx="2087">
                  <c:v>44628.851666666669</c:v>
                </c:pt>
                <c:pt idx="2088">
                  <c:v>44628.852384259262</c:v>
                </c:pt>
                <c:pt idx="2089">
                  <c:v>44628.853113425925</c:v>
                </c:pt>
                <c:pt idx="2090">
                  <c:v>44628.853842592594</c:v>
                </c:pt>
                <c:pt idx="2091">
                  <c:v>44628.854560185187</c:v>
                </c:pt>
                <c:pt idx="2092">
                  <c:v>44628.85528935185</c:v>
                </c:pt>
                <c:pt idx="2093">
                  <c:v>44628.856006944443</c:v>
                </c:pt>
                <c:pt idx="2094">
                  <c:v>44628.856736111113</c:v>
                </c:pt>
                <c:pt idx="2095">
                  <c:v>44628.857465277775</c:v>
                </c:pt>
                <c:pt idx="2096">
                  <c:v>44628.858194444445</c:v>
                </c:pt>
                <c:pt idx="2097">
                  <c:v>44628.858912037038</c:v>
                </c:pt>
                <c:pt idx="2098">
                  <c:v>44628.8596412037</c:v>
                </c:pt>
                <c:pt idx="2099">
                  <c:v>44628.860358796293</c:v>
                </c:pt>
                <c:pt idx="2100">
                  <c:v>44628.861087962963</c:v>
                </c:pt>
                <c:pt idx="2101">
                  <c:v>44628.861817129633</c:v>
                </c:pt>
                <c:pt idx="2102">
                  <c:v>44628.862546296295</c:v>
                </c:pt>
                <c:pt idx="2103">
                  <c:v>44628.863263888888</c:v>
                </c:pt>
                <c:pt idx="2104">
                  <c:v>44628.863993055558</c:v>
                </c:pt>
                <c:pt idx="2105">
                  <c:v>44628.864722222221</c:v>
                </c:pt>
                <c:pt idx="2106">
                  <c:v>44628.865439814814</c:v>
                </c:pt>
                <c:pt idx="2107">
                  <c:v>44628.866168981483</c:v>
                </c:pt>
                <c:pt idx="2108">
                  <c:v>44628.866886574076</c:v>
                </c:pt>
                <c:pt idx="2109">
                  <c:v>44628.867615740739</c:v>
                </c:pt>
                <c:pt idx="2110">
                  <c:v>44628.868344907409</c:v>
                </c:pt>
                <c:pt idx="2111">
                  <c:v>44628.869074074071</c:v>
                </c:pt>
                <c:pt idx="2112">
                  <c:v>44628.869791666664</c:v>
                </c:pt>
                <c:pt idx="2113">
                  <c:v>44628.870520833334</c:v>
                </c:pt>
                <c:pt idx="2114">
                  <c:v>44628.871249999997</c:v>
                </c:pt>
                <c:pt idx="2115">
                  <c:v>44628.871967592589</c:v>
                </c:pt>
                <c:pt idx="2116">
                  <c:v>44628.872696759259</c:v>
                </c:pt>
                <c:pt idx="2117">
                  <c:v>44628.873425925929</c:v>
                </c:pt>
                <c:pt idx="2118">
                  <c:v>44628.874143518522</c:v>
                </c:pt>
                <c:pt idx="2119">
                  <c:v>44628.874872685185</c:v>
                </c:pt>
                <c:pt idx="2120">
                  <c:v>44628.875601851854</c:v>
                </c:pt>
                <c:pt idx="2121">
                  <c:v>44628.876319444447</c:v>
                </c:pt>
                <c:pt idx="2122">
                  <c:v>44628.87704861111</c:v>
                </c:pt>
                <c:pt idx="2123">
                  <c:v>44628.87777777778</c:v>
                </c:pt>
                <c:pt idx="2124">
                  <c:v>44628.878495370373</c:v>
                </c:pt>
                <c:pt idx="2125">
                  <c:v>44628.879224537035</c:v>
                </c:pt>
                <c:pt idx="2126">
                  <c:v>44628.879953703705</c:v>
                </c:pt>
                <c:pt idx="2127">
                  <c:v>44628.880671296298</c:v>
                </c:pt>
                <c:pt idx="2128">
                  <c:v>44628.88140046296</c:v>
                </c:pt>
                <c:pt idx="2129">
                  <c:v>44628.88212962963</c:v>
                </c:pt>
                <c:pt idx="2130">
                  <c:v>44628.8828587963</c:v>
                </c:pt>
                <c:pt idx="2131">
                  <c:v>44628.883576388886</c:v>
                </c:pt>
                <c:pt idx="2132">
                  <c:v>44628.884305555555</c:v>
                </c:pt>
                <c:pt idx="2133">
                  <c:v>44628.885034722225</c:v>
                </c:pt>
                <c:pt idx="2134">
                  <c:v>44628.885752314818</c:v>
                </c:pt>
                <c:pt idx="2135">
                  <c:v>44628.886481481481</c:v>
                </c:pt>
                <c:pt idx="2136">
                  <c:v>44628.88721064815</c:v>
                </c:pt>
                <c:pt idx="2137">
                  <c:v>44628.887928240743</c:v>
                </c:pt>
                <c:pt idx="2138">
                  <c:v>44628.888657407406</c:v>
                </c:pt>
                <c:pt idx="2139">
                  <c:v>44628.889386574076</c:v>
                </c:pt>
                <c:pt idx="2140">
                  <c:v>44628.890104166669</c:v>
                </c:pt>
                <c:pt idx="2141">
                  <c:v>44628.890833333331</c:v>
                </c:pt>
                <c:pt idx="2142">
                  <c:v>44628.891562500001</c:v>
                </c:pt>
                <c:pt idx="2143">
                  <c:v>44628.892280092594</c:v>
                </c:pt>
                <c:pt idx="2144">
                  <c:v>44628.893009259256</c:v>
                </c:pt>
                <c:pt idx="2145">
                  <c:v>44628.893738425926</c:v>
                </c:pt>
                <c:pt idx="2146">
                  <c:v>44628.894467592596</c:v>
                </c:pt>
                <c:pt idx="2147">
                  <c:v>44628.895185185182</c:v>
                </c:pt>
                <c:pt idx="2148">
                  <c:v>44628.895914351851</c:v>
                </c:pt>
                <c:pt idx="2149">
                  <c:v>44628.896643518521</c:v>
                </c:pt>
                <c:pt idx="2150">
                  <c:v>44628.897372685184</c:v>
                </c:pt>
                <c:pt idx="2151">
                  <c:v>44628.898090277777</c:v>
                </c:pt>
                <c:pt idx="2152">
                  <c:v>44628.898819444446</c:v>
                </c:pt>
                <c:pt idx="2153">
                  <c:v>44628.899548611109</c:v>
                </c:pt>
                <c:pt idx="2154">
                  <c:v>44628.900266203702</c:v>
                </c:pt>
                <c:pt idx="2155">
                  <c:v>44628.900995370372</c:v>
                </c:pt>
                <c:pt idx="2156">
                  <c:v>44628.901724537034</c:v>
                </c:pt>
                <c:pt idx="2157">
                  <c:v>44628.902442129627</c:v>
                </c:pt>
                <c:pt idx="2158">
                  <c:v>44628.903171296297</c:v>
                </c:pt>
                <c:pt idx="2159">
                  <c:v>44628.903900462959</c:v>
                </c:pt>
                <c:pt idx="2160">
                  <c:v>44628.904618055552</c:v>
                </c:pt>
                <c:pt idx="2161">
                  <c:v>44628.905347222222</c:v>
                </c:pt>
                <c:pt idx="2162">
                  <c:v>44628.906076388892</c:v>
                </c:pt>
                <c:pt idx="2163">
                  <c:v>44628.906793981485</c:v>
                </c:pt>
                <c:pt idx="2164">
                  <c:v>44628.907523148147</c:v>
                </c:pt>
                <c:pt idx="2165">
                  <c:v>44628.908252314817</c:v>
                </c:pt>
                <c:pt idx="2166">
                  <c:v>44628.90896990741</c:v>
                </c:pt>
                <c:pt idx="2167">
                  <c:v>44628.909745370373</c:v>
                </c:pt>
                <c:pt idx="2168">
                  <c:v>44628.910474537035</c:v>
                </c:pt>
                <c:pt idx="2169">
                  <c:v>44628.911192129628</c:v>
                </c:pt>
                <c:pt idx="2170">
                  <c:v>44628.911921296298</c:v>
                </c:pt>
                <c:pt idx="2171">
                  <c:v>44628.91265046296</c:v>
                </c:pt>
                <c:pt idx="2172">
                  <c:v>44628.913368055553</c:v>
                </c:pt>
                <c:pt idx="2173">
                  <c:v>44628.914143518516</c:v>
                </c:pt>
                <c:pt idx="2174">
                  <c:v>44628.914872685185</c:v>
                </c:pt>
                <c:pt idx="2175">
                  <c:v>44628.915590277778</c:v>
                </c:pt>
                <c:pt idx="2176">
                  <c:v>44628.916319444441</c:v>
                </c:pt>
                <c:pt idx="2177">
                  <c:v>44628.917048611111</c:v>
                </c:pt>
                <c:pt idx="2178">
                  <c:v>44628.917766203704</c:v>
                </c:pt>
                <c:pt idx="2179">
                  <c:v>44628.918541666666</c:v>
                </c:pt>
                <c:pt idx="2180">
                  <c:v>44628.919270833336</c:v>
                </c:pt>
                <c:pt idx="2181">
                  <c:v>44628.92</c:v>
                </c:pt>
                <c:pt idx="2182">
                  <c:v>44628.920729166668</c:v>
                </c:pt>
                <c:pt idx="2183">
                  <c:v>44628.921446759261</c:v>
                </c:pt>
                <c:pt idx="2184">
                  <c:v>44628.922175925924</c:v>
                </c:pt>
                <c:pt idx="2185">
                  <c:v>44628.922951388886</c:v>
                </c:pt>
                <c:pt idx="2186">
                  <c:v>44628.923668981479</c:v>
                </c:pt>
                <c:pt idx="2187">
                  <c:v>44628.924398148149</c:v>
                </c:pt>
                <c:pt idx="2188">
                  <c:v>44628.925127314818</c:v>
                </c:pt>
                <c:pt idx="2189">
                  <c:v>44628.925844907404</c:v>
                </c:pt>
                <c:pt idx="2190">
                  <c:v>44628.926574074074</c:v>
                </c:pt>
                <c:pt idx="2191">
                  <c:v>44628.927349537036</c:v>
                </c:pt>
                <c:pt idx="2192">
                  <c:v>44628.928067129629</c:v>
                </c:pt>
                <c:pt idx="2193">
                  <c:v>44628.928796296299</c:v>
                </c:pt>
                <c:pt idx="2194">
                  <c:v>44628.929525462961</c:v>
                </c:pt>
                <c:pt idx="2195">
                  <c:v>44628.930243055554</c:v>
                </c:pt>
                <c:pt idx="2196">
                  <c:v>44628.930972222224</c:v>
                </c:pt>
                <c:pt idx="2197">
                  <c:v>44628.931747685187</c:v>
                </c:pt>
                <c:pt idx="2198">
                  <c:v>44628.932476851849</c:v>
                </c:pt>
                <c:pt idx="2199">
                  <c:v>44628.933194444442</c:v>
                </c:pt>
                <c:pt idx="2200">
                  <c:v>44628.933923611112</c:v>
                </c:pt>
                <c:pt idx="2201">
                  <c:v>44628.934652777774</c:v>
                </c:pt>
                <c:pt idx="2202">
                  <c:v>44628.935370370367</c:v>
                </c:pt>
                <c:pt idx="2203">
                  <c:v>44628.936145833337</c:v>
                </c:pt>
                <c:pt idx="2204">
                  <c:v>44628.936874999999</c:v>
                </c:pt>
                <c:pt idx="2205">
                  <c:v>44628.937592592592</c:v>
                </c:pt>
                <c:pt idx="2206">
                  <c:v>44628.938321759262</c:v>
                </c:pt>
                <c:pt idx="2207">
                  <c:v>44628.939050925925</c:v>
                </c:pt>
                <c:pt idx="2208">
                  <c:v>44628.939768518518</c:v>
                </c:pt>
                <c:pt idx="2209">
                  <c:v>44628.94054398148</c:v>
                </c:pt>
                <c:pt idx="2210">
                  <c:v>44628.94127314815</c:v>
                </c:pt>
                <c:pt idx="2211">
                  <c:v>44628.941990740743</c:v>
                </c:pt>
                <c:pt idx="2212">
                  <c:v>44628.942719907405</c:v>
                </c:pt>
                <c:pt idx="2213">
                  <c:v>44628.943449074075</c:v>
                </c:pt>
                <c:pt idx="2214">
                  <c:v>44628.944166666668</c:v>
                </c:pt>
                <c:pt idx="2215">
                  <c:v>44628.944953703707</c:v>
                </c:pt>
                <c:pt idx="2216">
                  <c:v>44628.945671296293</c:v>
                </c:pt>
                <c:pt idx="2217">
                  <c:v>44628.946400462963</c:v>
                </c:pt>
                <c:pt idx="2218">
                  <c:v>44628.947129629632</c:v>
                </c:pt>
                <c:pt idx="2219">
                  <c:v>44628.947847222225</c:v>
                </c:pt>
                <c:pt idx="2220">
                  <c:v>44628.948576388888</c:v>
                </c:pt>
                <c:pt idx="2221">
                  <c:v>44628.94935185185</c:v>
                </c:pt>
                <c:pt idx="2222">
                  <c:v>44628.950069444443</c:v>
                </c:pt>
                <c:pt idx="2223">
                  <c:v>44628.950798611113</c:v>
                </c:pt>
                <c:pt idx="2224">
                  <c:v>44628.951527777775</c:v>
                </c:pt>
                <c:pt idx="2225">
                  <c:v>44628.952245370368</c:v>
                </c:pt>
                <c:pt idx="2226">
                  <c:v>44628.952974537038</c:v>
                </c:pt>
                <c:pt idx="2227">
                  <c:v>44628.953750000001</c:v>
                </c:pt>
                <c:pt idx="2228">
                  <c:v>44628.954467592594</c:v>
                </c:pt>
                <c:pt idx="2229">
                  <c:v>44628.955196759256</c:v>
                </c:pt>
                <c:pt idx="2230">
                  <c:v>44628.955925925926</c:v>
                </c:pt>
                <c:pt idx="2231">
                  <c:v>44628.956643518519</c:v>
                </c:pt>
                <c:pt idx="2232">
                  <c:v>44628.957372685189</c:v>
                </c:pt>
                <c:pt idx="2233">
                  <c:v>44628.958148148151</c:v>
                </c:pt>
                <c:pt idx="2234">
                  <c:v>44628.958877314813</c:v>
                </c:pt>
                <c:pt idx="2235">
                  <c:v>44628.959594907406</c:v>
                </c:pt>
                <c:pt idx="2236">
                  <c:v>44628.960324074076</c:v>
                </c:pt>
                <c:pt idx="2237">
                  <c:v>44628.961053240739</c:v>
                </c:pt>
                <c:pt idx="2238">
                  <c:v>44628.961770833332</c:v>
                </c:pt>
                <c:pt idx="2239">
                  <c:v>44628.962546296294</c:v>
                </c:pt>
                <c:pt idx="2240">
                  <c:v>44628.963275462964</c:v>
                </c:pt>
                <c:pt idx="2241">
                  <c:v>44628.963993055557</c:v>
                </c:pt>
                <c:pt idx="2242">
                  <c:v>44628.964722222219</c:v>
                </c:pt>
                <c:pt idx="2243">
                  <c:v>44628.965451388889</c:v>
                </c:pt>
                <c:pt idx="2244">
                  <c:v>44628.966168981482</c:v>
                </c:pt>
                <c:pt idx="2245">
                  <c:v>44628.966944444444</c:v>
                </c:pt>
                <c:pt idx="2246">
                  <c:v>44628.967673611114</c:v>
                </c:pt>
                <c:pt idx="2247">
                  <c:v>44628.968391203707</c:v>
                </c:pt>
                <c:pt idx="2248">
                  <c:v>44628.96912037037</c:v>
                </c:pt>
                <c:pt idx="2249">
                  <c:v>44628.969849537039</c:v>
                </c:pt>
                <c:pt idx="2250">
                  <c:v>44628.970567129632</c:v>
                </c:pt>
                <c:pt idx="2251">
                  <c:v>44628.971296296295</c:v>
                </c:pt>
                <c:pt idx="2252">
                  <c:v>44628.972025462965</c:v>
                </c:pt>
                <c:pt idx="2253">
                  <c:v>44628.972743055558</c:v>
                </c:pt>
                <c:pt idx="2254">
                  <c:v>44628.97347222222</c:v>
                </c:pt>
                <c:pt idx="2255">
                  <c:v>44628.974189814813</c:v>
                </c:pt>
                <c:pt idx="2256">
                  <c:v>44628.974918981483</c:v>
                </c:pt>
                <c:pt idx="2257">
                  <c:v>44628.975648148145</c:v>
                </c:pt>
                <c:pt idx="2258">
                  <c:v>44628.976365740738</c:v>
                </c:pt>
                <c:pt idx="2259">
                  <c:v>44628.977094907408</c:v>
                </c:pt>
                <c:pt idx="2260">
                  <c:v>44628.977824074071</c:v>
                </c:pt>
                <c:pt idx="2261">
                  <c:v>44628.978587962964</c:v>
                </c:pt>
                <c:pt idx="2262">
                  <c:v>44628.979317129626</c:v>
                </c:pt>
                <c:pt idx="2263">
                  <c:v>44628.980034722219</c:v>
                </c:pt>
                <c:pt idx="2264">
                  <c:v>44628.980763888889</c:v>
                </c:pt>
                <c:pt idx="2265">
                  <c:v>44628.981493055559</c:v>
                </c:pt>
                <c:pt idx="2266">
                  <c:v>44628.982210648152</c:v>
                </c:pt>
                <c:pt idx="2267">
                  <c:v>44628.982986111114</c:v>
                </c:pt>
                <c:pt idx="2268">
                  <c:v>44628.983715277776</c:v>
                </c:pt>
                <c:pt idx="2269">
                  <c:v>44628.984444444446</c:v>
                </c:pt>
                <c:pt idx="2270">
                  <c:v>44628.985162037039</c:v>
                </c:pt>
                <c:pt idx="2271">
                  <c:v>44628.985891203702</c:v>
                </c:pt>
                <c:pt idx="2272">
                  <c:v>44628.986608796295</c:v>
                </c:pt>
                <c:pt idx="2273">
                  <c:v>44628.987384259257</c:v>
                </c:pt>
                <c:pt idx="2274">
                  <c:v>44628.988113425927</c:v>
                </c:pt>
                <c:pt idx="2275">
                  <c:v>44628.988842592589</c:v>
                </c:pt>
                <c:pt idx="2276">
                  <c:v>44628.989571759259</c:v>
                </c:pt>
                <c:pt idx="2277">
                  <c:v>44628.990289351852</c:v>
                </c:pt>
                <c:pt idx="2278">
                  <c:v>44628.991018518522</c:v>
                </c:pt>
                <c:pt idx="2279">
                  <c:v>44628.991747685184</c:v>
                </c:pt>
                <c:pt idx="2280">
                  <c:v>44628.992465277777</c:v>
                </c:pt>
                <c:pt idx="2281">
                  <c:v>44628.993194444447</c:v>
                </c:pt>
                <c:pt idx="2282">
                  <c:v>44628.993923611109</c:v>
                </c:pt>
                <c:pt idx="2283">
                  <c:v>44628.994652777779</c:v>
                </c:pt>
                <c:pt idx="2284">
                  <c:v>44628.995370370372</c:v>
                </c:pt>
                <c:pt idx="2285">
                  <c:v>44628.996099537035</c:v>
                </c:pt>
                <c:pt idx="2286">
                  <c:v>44628.996828703705</c:v>
                </c:pt>
                <c:pt idx="2287">
                  <c:v>44628.997546296298</c:v>
                </c:pt>
                <c:pt idx="2288">
                  <c:v>44628.99827546296</c:v>
                </c:pt>
                <c:pt idx="2289">
                  <c:v>44628.99900462963</c:v>
                </c:pt>
                <c:pt idx="2290">
                  <c:v>44628.999722222223</c:v>
                </c:pt>
                <c:pt idx="2291">
                  <c:v>44629.000451388885</c:v>
                </c:pt>
                <c:pt idx="2292">
                  <c:v>44629.001180555555</c:v>
                </c:pt>
                <c:pt idx="2293">
                  <c:v>44629.001909722225</c:v>
                </c:pt>
                <c:pt idx="2294">
                  <c:v>44629.002627314818</c:v>
                </c:pt>
                <c:pt idx="2295">
                  <c:v>44629.00335648148</c:v>
                </c:pt>
                <c:pt idx="2296">
                  <c:v>44629.00408564815</c:v>
                </c:pt>
                <c:pt idx="2297">
                  <c:v>44629.004814814813</c:v>
                </c:pt>
                <c:pt idx="2298">
                  <c:v>44629.005532407406</c:v>
                </c:pt>
                <c:pt idx="2299">
                  <c:v>44629.006261574075</c:v>
                </c:pt>
                <c:pt idx="2300">
                  <c:v>44629.006990740738</c:v>
                </c:pt>
                <c:pt idx="2301">
                  <c:v>44629.007708333331</c:v>
                </c:pt>
                <c:pt idx="2302">
                  <c:v>44629.008437500001</c:v>
                </c:pt>
                <c:pt idx="2303">
                  <c:v>44629.009166666663</c:v>
                </c:pt>
                <c:pt idx="2304">
                  <c:v>44629.009895833333</c:v>
                </c:pt>
                <c:pt idx="2305">
                  <c:v>44629.010613425926</c:v>
                </c:pt>
                <c:pt idx="2306">
                  <c:v>44629.011342592596</c:v>
                </c:pt>
                <c:pt idx="2307">
                  <c:v>44629.012071759258</c:v>
                </c:pt>
                <c:pt idx="2308">
                  <c:v>44629.012789351851</c:v>
                </c:pt>
                <c:pt idx="2309">
                  <c:v>44629.013518518521</c:v>
                </c:pt>
                <c:pt idx="2310">
                  <c:v>44629.014247685183</c:v>
                </c:pt>
                <c:pt idx="2311">
                  <c:v>44629.014965277776</c:v>
                </c:pt>
                <c:pt idx="2312">
                  <c:v>44629.015694444446</c:v>
                </c:pt>
                <c:pt idx="2313">
                  <c:v>44629.016423611109</c:v>
                </c:pt>
                <c:pt idx="2314">
                  <c:v>44629.017199074071</c:v>
                </c:pt>
                <c:pt idx="2315">
                  <c:v>44629.017916666664</c:v>
                </c:pt>
                <c:pt idx="2316">
                  <c:v>44629.018645833334</c:v>
                </c:pt>
                <c:pt idx="2317">
                  <c:v>44629.019375000003</c:v>
                </c:pt>
                <c:pt idx="2318">
                  <c:v>44629.020104166666</c:v>
                </c:pt>
                <c:pt idx="2319">
                  <c:v>44629.020821759259</c:v>
                </c:pt>
                <c:pt idx="2320">
                  <c:v>44629.021550925929</c:v>
                </c:pt>
                <c:pt idx="2321">
                  <c:v>44629.022280092591</c:v>
                </c:pt>
                <c:pt idx="2322">
                  <c:v>44629.022997685184</c:v>
                </c:pt>
                <c:pt idx="2323">
                  <c:v>44629.023726851854</c:v>
                </c:pt>
                <c:pt idx="2324">
                  <c:v>44629.024456018517</c:v>
                </c:pt>
                <c:pt idx="2325">
                  <c:v>44629.025231481479</c:v>
                </c:pt>
                <c:pt idx="2326">
                  <c:v>44629.025949074072</c:v>
                </c:pt>
                <c:pt idx="2327">
                  <c:v>44629.026678240742</c:v>
                </c:pt>
                <c:pt idx="2328">
                  <c:v>44629.027407407404</c:v>
                </c:pt>
                <c:pt idx="2329">
                  <c:v>44629.028136574074</c:v>
                </c:pt>
                <c:pt idx="2330">
                  <c:v>44629.028854166667</c:v>
                </c:pt>
                <c:pt idx="2331">
                  <c:v>44629.029629629629</c:v>
                </c:pt>
                <c:pt idx="2332">
                  <c:v>44629.030358796299</c:v>
                </c:pt>
                <c:pt idx="2333">
                  <c:v>44629.031076388892</c:v>
                </c:pt>
                <c:pt idx="2334">
                  <c:v>44629.031805555554</c:v>
                </c:pt>
                <c:pt idx="2335">
                  <c:v>44629.032534722224</c:v>
                </c:pt>
                <c:pt idx="2336">
                  <c:v>44629.033252314817</c:v>
                </c:pt>
                <c:pt idx="2337">
                  <c:v>44629.03398148148</c:v>
                </c:pt>
                <c:pt idx="2338">
                  <c:v>44629.034710648149</c:v>
                </c:pt>
                <c:pt idx="2339">
                  <c:v>44629.035428240742</c:v>
                </c:pt>
                <c:pt idx="2340">
                  <c:v>44629.036157407405</c:v>
                </c:pt>
                <c:pt idx="2341">
                  <c:v>44629.036886574075</c:v>
                </c:pt>
                <c:pt idx="2342">
                  <c:v>44629.037604166668</c:v>
                </c:pt>
                <c:pt idx="2343">
                  <c:v>44629.03833333333</c:v>
                </c:pt>
                <c:pt idx="2344">
                  <c:v>44629.0390625</c:v>
                </c:pt>
                <c:pt idx="2345">
                  <c:v>44629.039780092593</c:v>
                </c:pt>
                <c:pt idx="2346">
                  <c:v>44629.040509259263</c:v>
                </c:pt>
                <c:pt idx="2347">
                  <c:v>44629.041238425925</c:v>
                </c:pt>
                <c:pt idx="2348">
                  <c:v>44629.041956018518</c:v>
                </c:pt>
                <c:pt idx="2349">
                  <c:v>44629.042685185188</c:v>
                </c:pt>
                <c:pt idx="2350">
                  <c:v>44629.043414351851</c:v>
                </c:pt>
                <c:pt idx="2351">
                  <c:v>44629.044131944444</c:v>
                </c:pt>
                <c:pt idx="2352">
                  <c:v>44629.044861111113</c:v>
                </c:pt>
                <c:pt idx="2353">
                  <c:v>44629.045590277776</c:v>
                </c:pt>
                <c:pt idx="2354">
                  <c:v>44629.046307870369</c:v>
                </c:pt>
                <c:pt idx="2355">
                  <c:v>44629.047037037039</c:v>
                </c:pt>
                <c:pt idx="2356">
                  <c:v>44629.047766203701</c:v>
                </c:pt>
                <c:pt idx="2357">
                  <c:v>44629.048495370371</c:v>
                </c:pt>
                <c:pt idx="2358">
                  <c:v>44629.049212962964</c:v>
                </c:pt>
                <c:pt idx="2359">
                  <c:v>44629.049942129626</c:v>
                </c:pt>
                <c:pt idx="2360">
                  <c:v>44629.050659722219</c:v>
                </c:pt>
                <c:pt idx="2361">
                  <c:v>44629.051388888889</c:v>
                </c:pt>
                <c:pt idx="2362">
                  <c:v>44629.052118055559</c:v>
                </c:pt>
                <c:pt idx="2363">
                  <c:v>44629.052835648145</c:v>
                </c:pt>
                <c:pt idx="2364">
                  <c:v>44629.053564814814</c:v>
                </c:pt>
                <c:pt idx="2365">
                  <c:v>44629.054293981484</c:v>
                </c:pt>
                <c:pt idx="2366">
                  <c:v>44629.055011574077</c:v>
                </c:pt>
                <c:pt idx="2367">
                  <c:v>44629.05574074074</c:v>
                </c:pt>
                <c:pt idx="2368">
                  <c:v>44629.056469907409</c:v>
                </c:pt>
                <c:pt idx="2369">
                  <c:v>44629.057187500002</c:v>
                </c:pt>
                <c:pt idx="2370">
                  <c:v>44629.057916666665</c:v>
                </c:pt>
                <c:pt idx="2371">
                  <c:v>44629.058645833335</c:v>
                </c:pt>
                <c:pt idx="2372">
                  <c:v>44629.059421296297</c:v>
                </c:pt>
                <c:pt idx="2373">
                  <c:v>44629.060150462959</c:v>
                </c:pt>
                <c:pt idx="2374">
                  <c:v>44629.060868055552</c:v>
                </c:pt>
                <c:pt idx="2375">
                  <c:v>44629.061597222222</c:v>
                </c:pt>
                <c:pt idx="2376">
                  <c:v>44629.062326388892</c:v>
                </c:pt>
                <c:pt idx="2377">
                  <c:v>44629.063043981485</c:v>
                </c:pt>
                <c:pt idx="2378">
                  <c:v>44629.063773148147</c:v>
                </c:pt>
                <c:pt idx="2379">
                  <c:v>44629.064502314817</c:v>
                </c:pt>
                <c:pt idx="2380">
                  <c:v>44629.06521990741</c:v>
                </c:pt>
                <c:pt idx="2381">
                  <c:v>44629.065949074073</c:v>
                </c:pt>
                <c:pt idx="2382">
                  <c:v>44629.066678240742</c:v>
                </c:pt>
                <c:pt idx="2383">
                  <c:v>44629.067395833335</c:v>
                </c:pt>
                <c:pt idx="2384">
                  <c:v>44629.068124999998</c:v>
                </c:pt>
                <c:pt idx="2385">
                  <c:v>44629.068842592591</c:v>
                </c:pt>
                <c:pt idx="2386">
                  <c:v>44629.069571759261</c:v>
                </c:pt>
                <c:pt idx="2387">
                  <c:v>44629.070300925923</c:v>
                </c:pt>
                <c:pt idx="2388">
                  <c:v>44629.071018518516</c:v>
                </c:pt>
                <c:pt idx="2389">
                  <c:v>44629.071747685186</c:v>
                </c:pt>
                <c:pt idx="2390">
                  <c:v>44629.072476851848</c:v>
                </c:pt>
                <c:pt idx="2391">
                  <c:v>44629.073206018518</c:v>
                </c:pt>
                <c:pt idx="2392">
                  <c:v>44629.073923611111</c:v>
                </c:pt>
                <c:pt idx="2393">
                  <c:v>44629.074652777781</c:v>
                </c:pt>
                <c:pt idx="2394">
                  <c:v>44629.075370370374</c:v>
                </c:pt>
                <c:pt idx="2395">
                  <c:v>44629.076099537036</c:v>
                </c:pt>
                <c:pt idx="2396">
                  <c:v>44629.076828703706</c:v>
                </c:pt>
                <c:pt idx="2397">
                  <c:v>44629.077546296299</c:v>
                </c:pt>
                <c:pt idx="2398">
                  <c:v>44629.078275462962</c:v>
                </c:pt>
                <c:pt idx="2399">
                  <c:v>44629.079004629632</c:v>
                </c:pt>
                <c:pt idx="2400">
                  <c:v>44629.079722222225</c:v>
                </c:pt>
                <c:pt idx="2401">
                  <c:v>44629.080451388887</c:v>
                </c:pt>
                <c:pt idx="2402">
                  <c:v>44629.081180555557</c:v>
                </c:pt>
                <c:pt idx="2403">
                  <c:v>44629.08189814815</c:v>
                </c:pt>
                <c:pt idx="2404">
                  <c:v>44629.082627314812</c:v>
                </c:pt>
                <c:pt idx="2405">
                  <c:v>44629.083356481482</c:v>
                </c:pt>
                <c:pt idx="2406">
                  <c:v>44629.084074074075</c:v>
                </c:pt>
                <c:pt idx="2407">
                  <c:v>44629.084803240738</c:v>
                </c:pt>
                <c:pt idx="2408">
                  <c:v>44629.085532407407</c:v>
                </c:pt>
                <c:pt idx="2409">
                  <c:v>44629.08625</c:v>
                </c:pt>
                <c:pt idx="2410">
                  <c:v>44629.08697916667</c:v>
                </c:pt>
                <c:pt idx="2411">
                  <c:v>44629.087708333333</c:v>
                </c:pt>
                <c:pt idx="2412">
                  <c:v>44629.088425925926</c:v>
                </c:pt>
                <c:pt idx="2413">
                  <c:v>44629.089155092595</c:v>
                </c:pt>
                <c:pt idx="2414">
                  <c:v>44629.089884259258</c:v>
                </c:pt>
                <c:pt idx="2415">
                  <c:v>44629.090601851851</c:v>
                </c:pt>
                <c:pt idx="2416">
                  <c:v>44629.091331018521</c:v>
                </c:pt>
                <c:pt idx="2417">
                  <c:v>44629.092060185183</c:v>
                </c:pt>
                <c:pt idx="2418">
                  <c:v>44629.092835648145</c:v>
                </c:pt>
                <c:pt idx="2419">
                  <c:v>44629.093553240738</c:v>
                </c:pt>
                <c:pt idx="2420">
                  <c:v>44629.094282407408</c:v>
                </c:pt>
                <c:pt idx="2421">
                  <c:v>44629.095011574071</c:v>
                </c:pt>
                <c:pt idx="2422">
                  <c:v>44629.095729166664</c:v>
                </c:pt>
                <c:pt idx="2423">
                  <c:v>44629.096458333333</c:v>
                </c:pt>
                <c:pt idx="2424">
                  <c:v>44629.097187500003</c:v>
                </c:pt>
                <c:pt idx="2425">
                  <c:v>44629.097905092596</c:v>
                </c:pt>
                <c:pt idx="2426">
                  <c:v>44629.098634259259</c:v>
                </c:pt>
                <c:pt idx="2427">
                  <c:v>44629.099363425928</c:v>
                </c:pt>
                <c:pt idx="2428">
                  <c:v>44629.100081018521</c:v>
                </c:pt>
                <c:pt idx="2429">
                  <c:v>44629.100810185184</c:v>
                </c:pt>
                <c:pt idx="2430">
                  <c:v>44629.101539351854</c:v>
                </c:pt>
                <c:pt idx="2431">
                  <c:v>44629.102256944447</c:v>
                </c:pt>
                <c:pt idx="2432">
                  <c:v>44629.102986111109</c:v>
                </c:pt>
                <c:pt idx="2433">
                  <c:v>44629.103715277779</c:v>
                </c:pt>
                <c:pt idx="2434">
                  <c:v>44629.104432870372</c:v>
                </c:pt>
                <c:pt idx="2435">
                  <c:v>44629.105162037034</c:v>
                </c:pt>
                <c:pt idx="2436">
                  <c:v>44629.105891203704</c:v>
                </c:pt>
                <c:pt idx="2437">
                  <c:v>44629.106608796297</c:v>
                </c:pt>
                <c:pt idx="2438">
                  <c:v>44629.10733796296</c:v>
                </c:pt>
                <c:pt idx="2439">
                  <c:v>44629.108113425929</c:v>
                </c:pt>
                <c:pt idx="2440">
                  <c:v>44629.108842592592</c:v>
                </c:pt>
                <c:pt idx="2441">
                  <c:v>44629.109560185185</c:v>
                </c:pt>
                <c:pt idx="2442">
                  <c:v>44629.110289351855</c:v>
                </c:pt>
                <c:pt idx="2443">
                  <c:v>44629.111018518517</c:v>
                </c:pt>
                <c:pt idx="2444">
                  <c:v>44629.11173611111</c:v>
                </c:pt>
                <c:pt idx="2445">
                  <c:v>44629.11246527778</c:v>
                </c:pt>
                <c:pt idx="2446">
                  <c:v>44629.113194444442</c:v>
                </c:pt>
                <c:pt idx="2447">
                  <c:v>44629.113912037035</c:v>
                </c:pt>
                <c:pt idx="2448">
                  <c:v>44629.114641203705</c:v>
                </c:pt>
                <c:pt idx="2449">
                  <c:v>44629.115370370368</c:v>
                </c:pt>
                <c:pt idx="2450">
                  <c:v>44629.116087962961</c:v>
                </c:pt>
                <c:pt idx="2451">
                  <c:v>44629.11681712963</c:v>
                </c:pt>
                <c:pt idx="2452">
                  <c:v>44629.117534722223</c:v>
                </c:pt>
                <c:pt idx="2453">
                  <c:v>44629.118263888886</c:v>
                </c:pt>
                <c:pt idx="2454">
                  <c:v>44629.118993055556</c:v>
                </c:pt>
                <c:pt idx="2455">
                  <c:v>44629.119710648149</c:v>
                </c:pt>
                <c:pt idx="2456">
                  <c:v>44629.120439814818</c:v>
                </c:pt>
                <c:pt idx="2457">
                  <c:v>44629.121168981481</c:v>
                </c:pt>
                <c:pt idx="2458">
                  <c:v>44629.121886574074</c:v>
                </c:pt>
                <c:pt idx="2459">
                  <c:v>44629.122615740744</c:v>
                </c:pt>
                <c:pt idx="2460">
                  <c:v>44629.123344907406</c:v>
                </c:pt>
                <c:pt idx="2461">
                  <c:v>44629.124062499999</c:v>
                </c:pt>
                <c:pt idx="2462">
                  <c:v>44629.124791666669</c:v>
                </c:pt>
                <c:pt idx="2463">
                  <c:v>44629.125520833331</c:v>
                </c:pt>
                <c:pt idx="2464">
                  <c:v>44629.126250000001</c:v>
                </c:pt>
                <c:pt idx="2465">
                  <c:v>44629.126967592594</c:v>
                </c:pt>
                <c:pt idx="2466">
                  <c:v>44629.127696759257</c:v>
                </c:pt>
                <c:pt idx="2467">
                  <c:v>44629.128425925926</c:v>
                </c:pt>
                <c:pt idx="2468">
                  <c:v>44629.129143518519</c:v>
                </c:pt>
                <c:pt idx="2469">
                  <c:v>44629.129872685182</c:v>
                </c:pt>
                <c:pt idx="2470">
                  <c:v>44629.130590277775</c:v>
                </c:pt>
                <c:pt idx="2471">
                  <c:v>44629.131319444445</c:v>
                </c:pt>
                <c:pt idx="2472">
                  <c:v>44629.132048611114</c:v>
                </c:pt>
                <c:pt idx="2473">
                  <c:v>44629.132777777777</c:v>
                </c:pt>
                <c:pt idx="2474">
                  <c:v>44629.13349537037</c:v>
                </c:pt>
                <c:pt idx="2475">
                  <c:v>44629.134270833332</c:v>
                </c:pt>
                <c:pt idx="2476">
                  <c:v>44629.135000000002</c:v>
                </c:pt>
                <c:pt idx="2477">
                  <c:v>44629.135729166665</c:v>
                </c:pt>
                <c:pt idx="2478">
                  <c:v>44629.136446759258</c:v>
                </c:pt>
                <c:pt idx="2479">
                  <c:v>44629.137175925927</c:v>
                </c:pt>
                <c:pt idx="2480">
                  <c:v>44629.13790509259</c:v>
                </c:pt>
                <c:pt idx="2481">
                  <c:v>44629.138622685183</c:v>
                </c:pt>
                <c:pt idx="2482">
                  <c:v>44629.139351851853</c:v>
                </c:pt>
                <c:pt idx="2483">
                  <c:v>44629.140081018515</c:v>
                </c:pt>
                <c:pt idx="2484">
                  <c:v>44629.140798611108</c:v>
                </c:pt>
                <c:pt idx="2485">
                  <c:v>44629.141527777778</c:v>
                </c:pt>
                <c:pt idx="2486">
                  <c:v>44629.142256944448</c:v>
                </c:pt>
                <c:pt idx="2487">
                  <c:v>44629.142974537041</c:v>
                </c:pt>
                <c:pt idx="2488">
                  <c:v>44629.143703703703</c:v>
                </c:pt>
                <c:pt idx="2489">
                  <c:v>44629.144432870373</c:v>
                </c:pt>
                <c:pt idx="2490">
                  <c:v>44629.145150462966</c:v>
                </c:pt>
                <c:pt idx="2491">
                  <c:v>44629.145879629628</c:v>
                </c:pt>
                <c:pt idx="2492">
                  <c:v>44629.146608796298</c:v>
                </c:pt>
                <c:pt idx="2493">
                  <c:v>44629.147326388891</c:v>
                </c:pt>
                <c:pt idx="2494">
                  <c:v>44629.148055555554</c:v>
                </c:pt>
                <c:pt idx="2495">
                  <c:v>44629.148784722223</c:v>
                </c:pt>
                <c:pt idx="2496">
                  <c:v>44629.149513888886</c:v>
                </c:pt>
                <c:pt idx="2497">
                  <c:v>44629.150231481479</c:v>
                </c:pt>
                <c:pt idx="2498">
                  <c:v>44629.150960648149</c:v>
                </c:pt>
                <c:pt idx="2499">
                  <c:v>44629.151689814818</c:v>
                </c:pt>
                <c:pt idx="2500">
                  <c:v>44629.152407407404</c:v>
                </c:pt>
                <c:pt idx="2501">
                  <c:v>44629.153136574074</c:v>
                </c:pt>
                <c:pt idx="2502">
                  <c:v>44629.153865740744</c:v>
                </c:pt>
                <c:pt idx="2503">
                  <c:v>44629.154583333337</c:v>
                </c:pt>
                <c:pt idx="2504">
                  <c:v>44629.155312499999</c:v>
                </c:pt>
                <c:pt idx="2505">
                  <c:v>44629.156030092592</c:v>
                </c:pt>
                <c:pt idx="2506">
                  <c:v>44629.156759259262</c:v>
                </c:pt>
                <c:pt idx="2507">
                  <c:v>44629.157488425924</c:v>
                </c:pt>
                <c:pt idx="2508">
                  <c:v>44629.158206018517</c:v>
                </c:pt>
                <c:pt idx="2509">
                  <c:v>44629.158935185187</c:v>
                </c:pt>
                <c:pt idx="2510">
                  <c:v>44629.15966435185</c:v>
                </c:pt>
                <c:pt idx="2511">
                  <c:v>44629.160381944443</c:v>
                </c:pt>
                <c:pt idx="2512">
                  <c:v>44629.161111111112</c:v>
                </c:pt>
                <c:pt idx="2513">
                  <c:v>44629.161840277775</c:v>
                </c:pt>
                <c:pt idx="2514">
                  <c:v>44629.162557870368</c:v>
                </c:pt>
                <c:pt idx="2515">
                  <c:v>44629.163287037038</c:v>
                </c:pt>
                <c:pt idx="2516">
                  <c:v>44629.1640162037</c:v>
                </c:pt>
                <c:pt idx="2517">
                  <c:v>44629.16474537037</c:v>
                </c:pt>
                <c:pt idx="2518">
                  <c:v>44629.165462962963</c:v>
                </c:pt>
                <c:pt idx="2519">
                  <c:v>44629.166192129633</c:v>
                </c:pt>
                <c:pt idx="2520">
                  <c:v>44629.166921296295</c:v>
                </c:pt>
                <c:pt idx="2521">
                  <c:v>44629.167696759258</c:v>
                </c:pt>
                <c:pt idx="2522">
                  <c:v>44629.168414351851</c:v>
                </c:pt>
                <c:pt idx="2523">
                  <c:v>44629.16914351852</c:v>
                </c:pt>
                <c:pt idx="2524">
                  <c:v>44629.169872685183</c:v>
                </c:pt>
                <c:pt idx="2525">
                  <c:v>44629.170590277776</c:v>
                </c:pt>
                <c:pt idx="2526">
                  <c:v>44629.171319444446</c:v>
                </c:pt>
                <c:pt idx="2527">
                  <c:v>44629.172048611108</c:v>
                </c:pt>
                <c:pt idx="2528">
                  <c:v>44629.172766203701</c:v>
                </c:pt>
                <c:pt idx="2529">
                  <c:v>44629.173495370371</c:v>
                </c:pt>
                <c:pt idx="2530">
                  <c:v>44629.174224537041</c:v>
                </c:pt>
                <c:pt idx="2531">
                  <c:v>44629.174942129626</c:v>
                </c:pt>
                <c:pt idx="2532">
                  <c:v>44629.175671296296</c:v>
                </c:pt>
                <c:pt idx="2533">
                  <c:v>44629.176400462966</c:v>
                </c:pt>
                <c:pt idx="2534">
                  <c:v>44629.177118055559</c:v>
                </c:pt>
                <c:pt idx="2535">
                  <c:v>44629.177847222221</c:v>
                </c:pt>
                <c:pt idx="2536">
                  <c:v>44629.178576388891</c:v>
                </c:pt>
                <c:pt idx="2537">
                  <c:v>44629.179293981484</c:v>
                </c:pt>
                <c:pt idx="2538">
                  <c:v>44629.180023148147</c:v>
                </c:pt>
                <c:pt idx="2539">
                  <c:v>44629.180752314816</c:v>
                </c:pt>
                <c:pt idx="2540">
                  <c:v>44629.181481481479</c:v>
                </c:pt>
                <c:pt idx="2541">
                  <c:v>44629.182199074072</c:v>
                </c:pt>
                <c:pt idx="2542">
                  <c:v>44629.182928240742</c:v>
                </c:pt>
                <c:pt idx="2543">
                  <c:v>44629.183657407404</c:v>
                </c:pt>
                <c:pt idx="2544">
                  <c:v>44629.184374999997</c:v>
                </c:pt>
                <c:pt idx="2545">
                  <c:v>44629.185104166667</c:v>
                </c:pt>
                <c:pt idx="2546">
                  <c:v>44629.185833333337</c:v>
                </c:pt>
                <c:pt idx="2547">
                  <c:v>44629.186550925922</c:v>
                </c:pt>
                <c:pt idx="2548">
                  <c:v>44629.187280092592</c:v>
                </c:pt>
                <c:pt idx="2549">
                  <c:v>44629.188009259262</c:v>
                </c:pt>
                <c:pt idx="2550">
                  <c:v>44629.188726851855</c:v>
                </c:pt>
                <c:pt idx="2551">
                  <c:v>44629.189456018517</c:v>
                </c:pt>
                <c:pt idx="2552">
                  <c:v>44629.190185185187</c:v>
                </c:pt>
                <c:pt idx="2553">
                  <c:v>44629.19090277778</c:v>
                </c:pt>
                <c:pt idx="2554">
                  <c:v>44629.191631944443</c:v>
                </c:pt>
                <c:pt idx="2555">
                  <c:v>44629.192361111112</c:v>
                </c:pt>
                <c:pt idx="2556">
                  <c:v>44629.193078703705</c:v>
                </c:pt>
                <c:pt idx="2557">
                  <c:v>44629.193865740737</c:v>
                </c:pt>
                <c:pt idx="2558">
                  <c:v>44629.19458333333</c:v>
                </c:pt>
                <c:pt idx="2559">
                  <c:v>44629.1953125</c:v>
                </c:pt>
                <c:pt idx="2560">
                  <c:v>44629.19604166667</c:v>
                </c:pt>
                <c:pt idx="2561">
                  <c:v>44629.196759259263</c:v>
                </c:pt>
                <c:pt idx="2562">
                  <c:v>44629.197488425925</c:v>
                </c:pt>
                <c:pt idx="2563">
                  <c:v>44629.198217592595</c:v>
                </c:pt>
                <c:pt idx="2564">
                  <c:v>44629.198935185188</c:v>
                </c:pt>
                <c:pt idx="2565">
                  <c:v>44629.199664351851</c:v>
                </c:pt>
                <c:pt idx="2566">
                  <c:v>44629.20039351852</c:v>
                </c:pt>
                <c:pt idx="2567">
                  <c:v>44629.201111111113</c:v>
                </c:pt>
                <c:pt idx="2568">
                  <c:v>44629.201840277776</c:v>
                </c:pt>
                <c:pt idx="2569">
                  <c:v>44629.202569444446</c:v>
                </c:pt>
                <c:pt idx="2570">
                  <c:v>44629.203287037039</c:v>
                </c:pt>
                <c:pt idx="2571">
                  <c:v>44629.204016203701</c:v>
                </c:pt>
                <c:pt idx="2572">
                  <c:v>44629.204745370371</c:v>
                </c:pt>
                <c:pt idx="2573">
                  <c:v>44629.205462962964</c:v>
                </c:pt>
                <c:pt idx="2574">
                  <c:v>44629.206192129626</c:v>
                </c:pt>
                <c:pt idx="2575">
                  <c:v>44629.206921296296</c:v>
                </c:pt>
                <c:pt idx="2576">
                  <c:v>44629.207638888889</c:v>
                </c:pt>
                <c:pt idx="2577">
                  <c:v>44629.208368055559</c:v>
                </c:pt>
                <c:pt idx="2578">
                  <c:v>44629.209097222221</c:v>
                </c:pt>
                <c:pt idx="2579">
                  <c:v>44629.209814814814</c:v>
                </c:pt>
                <c:pt idx="2580">
                  <c:v>44629.210543981484</c:v>
                </c:pt>
                <c:pt idx="2581">
                  <c:v>44629.211273148147</c:v>
                </c:pt>
                <c:pt idx="2582">
                  <c:v>44629.21199074074</c:v>
                </c:pt>
                <c:pt idx="2583">
                  <c:v>44629.212766203702</c:v>
                </c:pt>
                <c:pt idx="2584">
                  <c:v>44629.213495370372</c:v>
                </c:pt>
                <c:pt idx="2585">
                  <c:v>44629.214224537034</c:v>
                </c:pt>
                <c:pt idx="2586">
                  <c:v>44629.214942129627</c:v>
                </c:pt>
                <c:pt idx="2587">
                  <c:v>44629.215671296297</c:v>
                </c:pt>
                <c:pt idx="2588">
                  <c:v>44629.216400462959</c:v>
                </c:pt>
                <c:pt idx="2589">
                  <c:v>44629.217118055552</c:v>
                </c:pt>
                <c:pt idx="2590">
                  <c:v>44629.217847222222</c:v>
                </c:pt>
                <c:pt idx="2591">
                  <c:v>44629.218576388892</c:v>
                </c:pt>
                <c:pt idx="2592">
                  <c:v>44629.219293981485</c:v>
                </c:pt>
                <c:pt idx="2593">
                  <c:v>44629.220023148147</c:v>
                </c:pt>
                <c:pt idx="2594">
                  <c:v>44629.220752314817</c:v>
                </c:pt>
                <c:pt idx="2595">
                  <c:v>44629.22148148148</c:v>
                </c:pt>
                <c:pt idx="2596">
                  <c:v>44629.222199074073</c:v>
                </c:pt>
                <c:pt idx="2597">
                  <c:v>44629.222928240742</c:v>
                </c:pt>
                <c:pt idx="2598">
                  <c:v>44629.223645833335</c:v>
                </c:pt>
                <c:pt idx="2599">
                  <c:v>44629.224432870367</c:v>
                </c:pt>
                <c:pt idx="2600">
                  <c:v>44629.22515046296</c:v>
                </c:pt>
                <c:pt idx="2601">
                  <c:v>44629.22587962963</c:v>
                </c:pt>
                <c:pt idx="2602">
                  <c:v>44629.2266087963</c:v>
                </c:pt>
                <c:pt idx="2603">
                  <c:v>44629.227326388886</c:v>
                </c:pt>
                <c:pt idx="2604">
                  <c:v>44629.228055555555</c:v>
                </c:pt>
                <c:pt idx="2605">
                  <c:v>44629.228784722225</c:v>
                </c:pt>
                <c:pt idx="2606">
                  <c:v>44629.229502314818</c:v>
                </c:pt>
                <c:pt idx="2607">
                  <c:v>44629.230231481481</c:v>
                </c:pt>
                <c:pt idx="2608">
                  <c:v>44629.23096064815</c:v>
                </c:pt>
                <c:pt idx="2609">
                  <c:v>44629.231678240743</c:v>
                </c:pt>
                <c:pt idx="2610">
                  <c:v>44629.232407407406</c:v>
                </c:pt>
                <c:pt idx="2611">
                  <c:v>44629.233136574076</c:v>
                </c:pt>
                <c:pt idx="2612">
                  <c:v>44629.233854166669</c:v>
                </c:pt>
                <c:pt idx="2613">
                  <c:v>44629.234583333331</c:v>
                </c:pt>
                <c:pt idx="2614">
                  <c:v>44629.235312500001</c:v>
                </c:pt>
                <c:pt idx="2615">
                  <c:v>44629.236030092594</c:v>
                </c:pt>
                <c:pt idx="2616">
                  <c:v>44629.236759259256</c:v>
                </c:pt>
                <c:pt idx="2617">
                  <c:v>44629.237488425926</c:v>
                </c:pt>
                <c:pt idx="2618">
                  <c:v>44629.238206018519</c:v>
                </c:pt>
                <c:pt idx="2619">
                  <c:v>44629.238935185182</c:v>
                </c:pt>
                <c:pt idx="2620">
                  <c:v>44629.239664351851</c:v>
                </c:pt>
                <c:pt idx="2621">
                  <c:v>44629.240381944444</c:v>
                </c:pt>
                <c:pt idx="2622">
                  <c:v>44629.241111111114</c:v>
                </c:pt>
                <c:pt idx="2623">
                  <c:v>44629.241840277777</c:v>
                </c:pt>
                <c:pt idx="2624">
                  <c:v>44629.24255787037</c:v>
                </c:pt>
                <c:pt idx="2625">
                  <c:v>44629.243287037039</c:v>
                </c:pt>
                <c:pt idx="2626">
                  <c:v>44629.244016203702</c:v>
                </c:pt>
                <c:pt idx="2627">
                  <c:v>44629.244733796295</c:v>
                </c:pt>
                <c:pt idx="2628">
                  <c:v>44629.245462962965</c:v>
                </c:pt>
                <c:pt idx="2629">
                  <c:v>44629.246192129627</c:v>
                </c:pt>
                <c:pt idx="2630">
                  <c:v>44629.24690972222</c:v>
                </c:pt>
                <c:pt idx="2631">
                  <c:v>44629.24763888889</c:v>
                </c:pt>
                <c:pt idx="2632">
                  <c:v>44629.248368055552</c:v>
                </c:pt>
                <c:pt idx="2633">
                  <c:v>44629.249085648145</c:v>
                </c:pt>
                <c:pt idx="2634">
                  <c:v>44629.249814814815</c:v>
                </c:pt>
                <c:pt idx="2635">
                  <c:v>44629.250543981485</c:v>
                </c:pt>
                <c:pt idx="2636">
                  <c:v>44629.251261574071</c:v>
                </c:pt>
                <c:pt idx="2637">
                  <c:v>44629.25199074074</c:v>
                </c:pt>
                <c:pt idx="2638">
                  <c:v>44629.25271990741</c:v>
                </c:pt>
                <c:pt idx="2639">
                  <c:v>44629.253437500003</c:v>
                </c:pt>
                <c:pt idx="2640">
                  <c:v>44629.254166666666</c:v>
                </c:pt>
                <c:pt idx="2641">
                  <c:v>44629.254895833335</c:v>
                </c:pt>
                <c:pt idx="2642">
                  <c:v>44629.255613425928</c:v>
                </c:pt>
                <c:pt idx="2643">
                  <c:v>44629.256342592591</c:v>
                </c:pt>
                <c:pt idx="2644">
                  <c:v>44629.257071759261</c:v>
                </c:pt>
                <c:pt idx="2645">
                  <c:v>44629.257789351854</c:v>
                </c:pt>
                <c:pt idx="2646">
                  <c:v>44629.258518518516</c:v>
                </c:pt>
                <c:pt idx="2647">
                  <c:v>44629.259247685186</c:v>
                </c:pt>
                <c:pt idx="2648">
                  <c:v>44629.259965277779</c:v>
                </c:pt>
                <c:pt idx="2649">
                  <c:v>44629.260694444441</c:v>
                </c:pt>
                <c:pt idx="2650">
                  <c:v>44629.261423611111</c:v>
                </c:pt>
                <c:pt idx="2651">
                  <c:v>44629.262141203704</c:v>
                </c:pt>
                <c:pt idx="2652">
                  <c:v>44629.262870370374</c:v>
                </c:pt>
                <c:pt idx="2653">
                  <c:v>44629.263599537036</c:v>
                </c:pt>
                <c:pt idx="2654">
                  <c:v>44629.264317129629</c:v>
                </c:pt>
                <c:pt idx="2655">
                  <c:v>44629.265046296299</c:v>
                </c:pt>
                <c:pt idx="2656">
                  <c:v>44629.265775462962</c:v>
                </c:pt>
                <c:pt idx="2657">
                  <c:v>44629.266504629632</c:v>
                </c:pt>
                <c:pt idx="2658">
                  <c:v>44629.267222222225</c:v>
                </c:pt>
                <c:pt idx="2659">
                  <c:v>44629.267951388887</c:v>
                </c:pt>
                <c:pt idx="2660">
                  <c:v>44629.268680555557</c:v>
                </c:pt>
                <c:pt idx="2661">
                  <c:v>44629.26939814815</c:v>
                </c:pt>
                <c:pt idx="2662">
                  <c:v>44629.270127314812</c:v>
                </c:pt>
                <c:pt idx="2663">
                  <c:v>44629.270856481482</c:v>
                </c:pt>
                <c:pt idx="2664">
                  <c:v>44629.271574074075</c:v>
                </c:pt>
                <c:pt idx="2665">
                  <c:v>44629.272303240738</c:v>
                </c:pt>
                <c:pt idx="2666">
                  <c:v>44629.273032407407</c:v>
                </c:pt>
                <c:pt idx="2667">
                  <c:v>44629.27375</c:v>
                </c:pt>
                <c:pt idx="2668">
                  <c:v>44629.27447916667</c:v>
                </c:pt>
                <c:pt idx="2669">
                  <c:v>44629.275208333333</c:v>
                </c:pt>
                <c:pt idx="2670">
                  <c:v>44629.275925925926</c:v>
                </c:pt>
                <c:pt idx="2671">
                  <c:v>44629.276655092595</c:v>
                </c:pt>
                <c:pt idx="2672">
                  <c:v>44629.277384259258</c:v>
                </c:pt>
                <c:pt idx="2673">
                  <c:v>44629.278113425928</c:v>
                </c:pt>
                <c:pt idx="2674">
                  <c:v>44629.278831018521</c:v>
                </c:pt>
                <c:pt idx="2675">
                  <c:v>44629.279560185183</c:v>
                </c:pt>
                <c:pt idx="2676">
                  <c:v>44629.280277777776</c:v>
                </c:pt>
                <c:pt idx="2677">
                  <c:v>44629.281006944446</c:v>
                </c:pt>
                <c:pt idx="2678">
                  <c:v>44629.281736111108</c:v>
                </c:pt>
                <c:pt idx="2679">
                  <c:v>44629.282465277778</c:v>
                </c:pt>
                <c:pt idx="2680">
                  <c:v>44629.283182870371</c:v>
                </c:pt>
                <c:pt idx="2681">
                  <c:v>44629.283912037034</c:v>
                </c:pt>
                <c:pt idx="2682">
                  <c:v>44629.284641203703</c:v>
                </c:pt>
                <c:pt idx="2683">
                  <c:v>44629.285358796296</c:v>
                </c:pt>
                <c:pt idx="2684">
                  <c:v>44629.286087962966</c:v>
                </c:pt>
                <c:pt idx="2685">
                  <c:v>44629.286863425928</c:v>
                </c:pt>
                <c:pt idx="2686">
                  <c:v>44629.287592592591</c:v>
                </c:pt>
                <c:pt idx="2687">
                  <c:v>44629.288321759261</c:v>
                </c:pt>
                <c:pt idx="2688">
                  <c:v>44629.289039351854</c:v>
                </c:pt>
                <c:pt idx="2689">
                  <c:v>44629.289768518516</c:v>
                </c:pt>
                <c:pt idx="2690">
                  <c:v>44629.290497685186</c:v>
                </c:pt>
                <c:pt idx="2691">
                  <c:v>44629.291215277779</c:v>
                </c:pt>
                <c:pt idx="2692">
                  <c:v>44629.291944444441</c:v>
                </c:pt>
                <c:pt idx="2693">
                  <c:v>44629.292673611111</c:v>
                </c:pt>
                <c:pt idx="2694">
                  <c:v>44629.293391203704</c:v>
                </c:pt>
                <c:pt idx="2695">
                  <c:v>44629.294120370374</c:v>
                </c:pt>
                <c:pt idx="2696">
                  <c:v>44629.294849537036</c:v>
                </c:pt>
                <c:pt idx="2697">
                  <c:v>44629.295567129629</c:v>
                </c:pt>
                <c:pt idx="2698">
                  <c:v>44629.296296296299</c:v>
                </c:pt>
                <c:pt idx="2699">
                  <c:v>44629.297013888892</c:v>
                </c:pt>
                <c:pt idx="2700">
                  <c:v>44629.297743055555</c:v>
                </c:pt>
                <c:pt idx="2701">
                  <c:v>44629.298472222225</c:v>
                </c:pt>
                <c:pt idx="2702">
                  <c:v>44629.299189814818</c:v>
                </c:pt>
                <c:pt idx="2703">
                  <c:v>44629.29991898148</c:v>
                </c:pt>
                <c:pt idx="2704">
                  <c:v>44629.30064814815</c:v>
                </c:pt>
                <c:pt idx="2705">
                  <c:v>44629.301365740743</c:v>
                </c:pt>
                <c:pt idx="2706">
                  <c:v>44629.302152777775</c:v>
                </c:pt>
                <c:pt idx="2707">
                  <c:v>44629.302870370368</c:v>
                </c:pt>
                <c:pt idx="2708">
                  <c:v>44629.303599537037</c:v>
                </c:pt>
                <c:pt idx="2709">
                  <c:v>44629.304328703707</c:v>
                </c:pt>
                <c:pt idx="2710">
                  <c:v>44629.305046296293</c:v>
                </c:pt>
                <c:pt idx="2711">
                  <c:v>44629.305775462963</c:v>
                </c:pt>
                <c:pt idx="2712">
                  <c:v>44629.306493055556</c:v>
                </c:pt>
                <c:pt idx="2713">
                  <c:v>44629.307222222225</c:v>
                </c:pt>
                <c:pt idx="2714">
                  <c:v>44629.307951388888</c:v>
                </c:pt>
                <c:pt idx="2715">
                  <c:v>44629.308668981481</c:v>
                </c:pt>
                <c:pt idx="2716">
                  <c:v>44629.309398148151</c:v>
                </c:pt>
                <c:pt idx="2717">
                  <c:v>44629.310127314813</c:v>
                </c:pt>
                <c:pt idx="2718">
                  <c:v>44629.310844907406</c:v>
                </c:pt>
                <c:pt idx="2719">
                  <c:v>44629.311574074076</c:v>
                </c:pt>
                <c:pt idx="2720">
                  <c:v>44629.312303240738</c:v>
                </c:pt>
                <c:pt idx="2721">
                  <c:v>44629.313020833331</c:v>
                </c:pt>
                <c:pt idx="2722">
                  <c:v>44629.313750000001</c:v>
                </c:pt>
                <c:pt idx="2723">
                  <c:v>44629.314479166664</c:v>
                </c:pt>
                <c:pt idx="2724">
                  <c:v>44629.315196759257</c:v>
                </c:pt>
                <c:pt idx="2725">
                  <c:v>44629.315925925926</c:v>
                </c:pt>
                <c:pt idx="2726">
                  <c:v>44629.316655092596</c:v>
                </c:pt>
                <c:pt idx="2727">
                  <c:v>44629.317372685182</c:v>
                </c:pt>
                <c:pt idx="2728">
                  <c:v>44629.318101851852</c:v>
                </c:pt>
                <c:pt idx="2729">
                  <c:v>44629.318831018521</c:v>
                </c:pt>
                <c:pt idx="2730">
                  <c:v>44629.319560185184</c:v>
                </c:pt>
                <c:pt idx="2731">
                  <c:v>44629.320277777777</c:v>
                </c:pt>
                <c:pt idx="2732">
                  <c:v>44629.321053240739</c:v>
                </c:pt>
                <c:pt idx="2733">
                  <c:v>44629.321782407409</c:v>
                </c:pt>
                <c:pt idx="2734">
                  <c:v>44629.322511574072</c:v>
                </c:pt>
                <c:pt idx="2735">
                  <c:v>44629.323229166665</c:v>
                </c:pt>
                <c:pt idx="2736">
                  <c:v>44629.323958333334</c:v>
                </c:pt>
                <c:pt idx="2737">
                  <c:v>44629.324687499997</c:v>
                </c:pt>
                <c:pt idx="2738">
                  <c:v>44629.325462962966</c:v>
                </c:pt>
                <c:pt idx="2739">
                  <c:v>44629.326192129629</c:v>
                </c:pt>
                <c:pt idx="2740">
                  <c:v>44629.326909722222</c:v>
                </c:pt>
                <c:pt idx="2741">
                  <c:v>44629.327638888892</c:v>
                </c:pt>
                <c:pt idx="2742">
                  <c:v>44629.328368055554</c:v>
                </c:pt>
                <c:pt idx="2743">
                  <c:v>44629.329085648147</c:v>
                </c:pt>
                <c:pt idx="2744">
                  <c:v>44629.329814814817</c:v>
                </c:pt>
                <c:pt idx="2745">
                  <c:v>44629.330543981479</c:v>
                </c:pt>
                <c:pt idx="2746">
                  <c:v>44629.331261574072</c:v>
                </c:pt>
                <c:pt idx="2747">
                  <c:v>44629.331990740742</c:v>
                </c:pt>
                <c:pt idx="2748">
                  <c:v>44629.332719907405</c:v>
                </c:pt>
                <c:pt idx="2749">
                  <c:v>44629.333495370367</c:v>
                </c:pt>
                <c:pt idx="2750">
                  <c:v>44629.33421296296</c:v>
                </c:pt>
                <c:pt idx="2751">
                  <c:v>44629.33494212963</c:v>
                </c:pt>
                <c:pt idx="2752">
                  <c:v>44629.3356712963</c:v>
                </c:pt>
                <c:pt idx="2753">
                  <c:v>44629.336388888885</c:v>
                </c:pt>
                <c:pt idx="2754">
                  <c:v>44629.337118055555</c:v>
                </c:pt>
                <c:pt idx="2755">
                  <c:v>44629.337847222225</c:v>
                </c:pt>
                <c:pt idx="2756">
                  <c:v>44629.338564814818</c:v>
                </c:pt>
                <c:pt idx="2757">
                  <c:v>44629.33929398148</c:v>
                </c:pt>
                <c:pt idx="2758">
                  <c:v>44629.34002314815</c:v>
                </c:pt>
                <c:pt idx="2759">
                  <c:v>44629.340752314813</c:v>
                </c:pt>
                <c:pt idx="2760">
                  <c:v>44629.341469907406</c:v>
                </c:pt>
                <c:pt idx="2761">
                  <c:v>44629.342199074075</c:v>
                </c:pt>
                <c:pt idx="2762">
                  <c:v>44629.342928240738</c:v>
                </c:pt>
                <c:pt idx="2763">
                  <c:v>44629.343645833331</c:v>
                </c:pt>
                <c:pt idx="2764">
                  <c:v>44629.344375000001</c:v>
                </c:pt>
                <c:pt idx="2765">
                  <c:v>44629.345104166663</c:v>
                </c:pt>
                <c:pt idx="2766">
                  <c:v>44629.345821759256</c:v>
                </c:pt>
                <c:pt idx="2767">
                  <c:v>44629.346550925926</c:v>
                </c:pt>
                <c:pt idx="2768">
                  <c:v>44629.347280092596</c:v>
                </c:pt>
                <c:pt idx="2769">
                  <c:v>44629.347997685189</c:v>
                </c:pt>
                <c:pt idx="2770">
                  <c:v>44629.348773148151</c:v>
                </c:pt>
                <c:pt idx="2771">
                  <c:v>44629.349502314813</c:v>
                </c:pt>
                <c:pt idx="2772">
                  <c:v>44629.350231481483</c:v>
                </c:pt>
                <c:pt idx="2773">
                  <c:v>44629.350949074076</c:v>
                </c:pt>
                <c:pt idx="2774">
                  <c:v>44629.351678240739</c:v>
                </c:pt>
                <c:pt idx="2775">
                  <c:v>44629.352407407408</c:v>
                </c:pt>
                <c:pt idx="2776">
                  <c:v>44629.353125000001</c:v>
                </c:pt>
                <c:pt idx="2777">
                  <c:v>44629.353854166664</c:v>
                </c:pt>
                <c:pt idx="2778">
                  <c:v>44629.354583333334</c:v>
                </c:pt>
                <c:pt idx="2779">
                  <c:v>44629.355300925927</c:v>
                </c:pt>
                <c:pt idx="2780">
                  <c:v>44629.356030092589</c:v>
                </c:pt>
                <c:pt idx="2781">
                  <c:v>44629.356759259259</c:v>
                </c:pt>
                <c:pt idx="2782">
                  <c:v>44629.357476851852</c:v>
                </c:pt>
                <c:pt idx="2783">
                  <c:v>44629.358206018522</c:v>
                </c:pt>
                <c:pt idx="2784">
                  <c:v>44629.358935185184</c:v>
                </c:pt>
                <c:pt idx="2785">
                  <c:v>44629.359664351854</c:v>
                </c:pt>
                <c:pt idx="2786">
                  <c:v>44629.360381944447</c:v>
                </c:pt>
                <c:pt idx="2787">
                  <c:v>44629.361111111109</c:v>
                </c:pt>
                <c:pt idx="2788">
                  <c:v>44629.361840277779</c:v>
                </c:pt>
                <c:pt idx="2789">
                  <c:v>44629.362557870372</c:v>
                </c:pt>
                <c:pt idx="2790">
                  <c:v>44629.363287037035</c:v>
                </c:pt>
                <c:pt idx="2791">
                  <c:v>44629.364062499997</c:v>
                </c:pt>
                <c:pt idx="2792">
                  <c:v>44629.364791666667</c:v>
                </c:pt>
                <c:pt idx="2793">
                  <c:v>44629.36550925926</c:v>
                </c:pt>
                <c:pt idx="2794">
                  <c:v>44629.366238425922</c:v>
                </c:pt>
                <c:pt idx="2795">
                  <c:v>44629.366967592592</c:v>
                </c:pt>
                <c:pt idx="2796">
                  <c:v>44629.367685185185</c:v>
                </c:pt>
                <c:pt idx="2797">
                  <c:v>44629.368414351855</c:v>
                </c:pt>
                <c:pt idx="2798">
                  <c:v>44629.369143518517</c:v>
                </c:pt>
                <c:pt idx="2799">
                  <c:v>44629.36986111111</c:v>
                </c:pt>
                <c:pt idx="2800">
                  <c:v>44629.37059027778</c:v>
                </c:pt>
                <c:pt idx="2801">
                  <c:v>44629.371319444443</c:v>
                </c:pt>
                <c:pt idx="2802">
                  <c:v>44629.372037037036</c:v>
                </c:pt>
                <c:pt idx="2803">
                  <c:v>44629.372766203705</c:v>
                </c:pt>
                <c:pt idx="2804">
                  <c:v>44629.373495370368</c:v>
                </c:pt>
                <c:pt idx="2805">
                  <c:v>44629.374212962961</c:v>
                </c:pt>
                <c:pt idx="2806">
                  <c:v>44629.374942129631</c:v>
                </c:pt>
                <c:pt idx="2807">
                  <c:v>44629.375671296293</c:v>
                </c:pt>
                <c:pt idx="2808">
                  <c:v>44629.376388888886</c:v>
                </c:pt>
                <c:pt idx="2809">
                  <c:v>44629.377118055556</c:v>
                </c:pt>
                <c:pt idx="2810">
                  <c:v>44629.377847222226</c:v>
                </c:pt>
                <c:pt idx="2811">
                  <c:v>44629.378564814811</c:v>
                </c:pt>
                <c:pt idx="2812">
                  <c:v>44629.379351851851</c:v>
                </c:pt>
                <c:pt idx="2813">
                  <c:v>44629.380069444444</c:v>
                </c:pt>
                <c:pt idx="2814">
                  <c:v>44629.380798611113</c:v>
                </c:pt>
                <c:pt idx="2815">
                  <c:v>44629.381527777776</c:v>
                </c:pt>
                <c:pt idx="2816">
                  <c:v>44629.382245370369</c:v>
                </c:pt>
                <c:pt idx="2817">
                  <c:v>44629.382974537039</c:v>
                </c:pt>
                <c:pt idx="2818">
                  <c:v>44629.383703703701</c:v>
                </c:pt>
                <c:pt idx="2819">
                  <c:v>44629.384421296294</c:v>
                </c:pt>
                <c:pt idx="2820">
                  <c:v>44629.385150462964</c:v>
                </c:pt>
                <c:pt idx="2821">
                  <c:v>44629.385879629626</c:v>
                </c:pt>
                <c:pt idx="2822">
                  <c:v>44629.386597222219</c:v>
                </c:pt>
                <c:pt idx="2823">
                  <c:v>44629.387372685182</c:v>
                </c:pt>
                <c:pt idx="2824">
                  <c:v>44629.388101851851</c:v>
                </c:pt>
                <c:pt idx="2825">
                  <c:v>44629.388831018521</c:v>
                </c:pt>
                <c:pt idx="2826">
                  <c:v>44629.389548611114</c:v>
                </c:pt>
                <c:pt idx="2827">
                  <c:v>44629.390277777777</c:v>
                </c:pt>
                <c:pt idx="2828">
                  <c:v>44629.391006944446</c:v>
                </c:pt>
                <c:pt idx="2829">
                  <c:v>44629.391736111109</c:v>
                </c:pt>
                <c:pt idx="2830">
                  <c:v>44629.392453703702</c:v>
                </c:pt>
                <c:pt idx="2831">
                  <c:v>44629.393182870372</c:v>
                </c:pt>
                <c:pt idx="2832">
                  <c:v>44629.393900462965</c:v>
                </c:pt>
                <c:pt idx="2833">
                  <c:v>44629.394629629627</c:v>
                </c:pt>
                <c:pt idx="2834">
                  <c:v>44629.395358796297</c:v>
                </c:pt>
                <c:pt idx="2835">
                  <c:v>44629.39607638889</c:v>
                </c:pt>
                <c:pt idx="2836">
                  <c:v>44629.396805555552</c:v>
                </c:pt>
                <c:pt idx="2837">
                  <c:v>44629.397534722222</c:v>
                </c:pt>
                <c:pt idx="2838">
                  <c:v>44629.398263888892</c:v>
                </c:pt>
                <c:pt idx="2839">
                  <c:v>44629.398981481485</c:v>
                </c:pt>
                <c:pt idx="2840">
                  <c:v>44629.399710648147</c:v>
                </c:pt>
                <c:pt idx="2841">
                  <c:v>44629.40042824074</c:v>
                </c:pt>
                <c:pt idx="2842">
                  <c:v>44629.40115740741</c:v>
                </c:pt>
                <c:pt idx="2843">
                  <c:v>44629.401886574073</c:v>
                </c:pt>
                <c:pt idx="2844">
                  <c:v>44629.402615740742</c:v>
                </c:pt>
                <c:pt idx="2845">
                  <c:v>44629.403333333335</c:v>
                </c:pt>
                <c:pt idx="2846">
                  <c:v>44629.404062499998</c:v>
                </c:pt>
                <c:pt idx="2847">
                  <c:v>44629.404791666668</c:v>
                </c:pt>
                <c:pt idx="2848">
                  <c:v>44629.405509259261</c:v>
                </c:pt>
                <c:pt idx="2849">
                  <c:v>44629.406238425923</c:v>
                </c:pt>
                <c:pt idx="2850">
                  <c:v>44629.406956018516</c:v>
                </c:pt>
                <c:pt idx="2851">
                  <c:v>44629.407685185186</c:v>
                </c:pt>
                <c:pt idx="2852">
                  <c:v>44629.408414351848</c:v>
                </c:pt>
                <c:pt idx="2853">
                  <c:v>44629.409143518518</c:v>
                </c:pt>
                <c:pt idx="2854">
                  <c:v>44629.409861111111</c:v>
                </c:pt>
                <c:pt idx="2855">
                  <c:v>44629.410590277781</c:v>
                </c:pt>
                <c:pt idx="2856">
                  <c:v>44629.411319444444</c:v>
                </c:pt>
                <c:pt idx="2857">
                  <c:v>44629.412037037036</c:v>
                </c:pt>
                <c:pt idx="2858">
                  <c:v>44629.412766203706</c:v>
                </c:pt>
                <c:pt idx="2859">
                  <c:v>44629.413495370369</c:v>
                </c:pt>
                <c:pt idx="2860">
                  <c:v>44629.414212962962</c:v>
                </c:pt>
                <c:pt idx="2861">
                  <c:v>44629.414942129632</c:v>
                </c:pt>
                <c:pt idx="2862">
                  <c:v>44629.415671296294</c:v>
                </c:pt>
                <c:pt idx="2863">
                  <c:v>44629.416388888887</c:v>
                </c:pt>
                <c:pt idx="2864">
                  <c:v>44629.417118055557</c:v>
                </c:pt>
                <c:pt idx="2865">
                  <c:v>44629.417847222219</c:v>
                </c:pt>
                <c:pt idx="2866">
                  <c:v>44629.418564814812</c:v>
                </c:pt>
                <c:pt idx="2867">
                  <c:v>44629.419293981482</c:v>
                </c:pt>
                <c:pt idx="2868">
                  <c:v>44629.420023148145</c:v>
                </c:pt>
                <c:pt idx="2869">
                  <c:v>44629.420740740738</c:v>
                </c:pt>
                <c:pt idx="2870">
                  <c:v>44629.421469907407</c:v>
                </c:pt>
                <c:pt idx="2871">
                  <c:v>44629.422199074077</c:v>
                </c:pt>
                <c:pt idx="2872">
                  <c:v>44629.42291666667</c:v>
                </c:pt>
                <c:pt idx="2873">
                  <c:v>44629.423645833333</c:v>
                </c:pt>
                <c:pt idx="2874">
                  <c:v>44629.424375000002</c:v>
                </c:pt>
                <c:pt idx="2875">
                  <c:v>44629.425092592595</c:v>
                </c:pt>
                <c:pt idx="2876">
                  <c:v>44629.425821759258</c:v>
                </c:pt>
                <c:pt idx="2877">
                  <c:v>44629.426550925928</c:v>
                </c:pt>
                <c:pt idx="2878">
                  <c:v>44629.427268518521</c:v>
                </c:pt>
                <c:pt idx="2879">
                  <c:v>44629.428043981483</c:v>
                </c:pt>
                <c:pt idx="2880">
                  <c:v>44629.428773148145</c:v>
                </c:pt>
                <c:pt idx="2881">
                  <c:v>44629.429502314815</c:v>
                </c:pt>
                <c:pt idx="2882">
                  <c:v>44629.430219907408</c:v>
                </c:pt>
                <c:pt idx="2883">
                  <c:v>44629.430949074071</c:v>
                </c:pt>
                <c:pt idx="2884">
                  <c:v>44629.43167824074</c:v>
                </c:pt>
                <c:pt idx="2885">
                  <c:v>44629.432395833333</c:v>
                </c:pt>
                <c:pt idx="2886">
                  <c:v>44629.433125000003</c:v>
                </c:pt>
                <c:pt idx="2887">
                  <c:v>44629.433854166666</c:v>
                </c:pt>
                <c:pt idx="2888">
                  <c:v>44629.434571759259</c:v>
                </c:pt>
                <c:pt idx="2889">
                  <c:v>44629.435300925928</c:v>
                </c:pt>
                <c:pt idx="2890">
                  <c:v>44629.436030092591</c:v>
                </c:pt>
                <c:pt idx="2891">
                  <c:v>44629.436747685184</c:v>
                </c:pt>
                <c:pt idx="2892">
                  <c:v>44629.437476851854</c:v>
                </c:pt>
                <c:pt idx="2893">
                  <c:v>44629.438206018516</c:v>
                </c:pt>
                <c:pt idx="2894">
                  <c:v>44629.438935185186</c:v>
                </c:pt>
                <c:pt idx="2895">
                  <c:v>44629.439710648148</c:v>
                </c:pt>
                <c:pt idx="2896">
                  <c:v>44629.440428240741</c:v>
                </c:pt>
                <c:pt idx="2897">
                  <c:v>44629.441157407404</c:v>
                </c:pt>
                <c:pt idx="2898">
                  <c:v>44629.441886574074</c:v>
                </c:pt>
                <c:pt idx="2899">
                  <c:v>44629.442604166667</c:v>
                </c:pt>
                <c:pt idx="2900">
                  <c:v>44629.443333333336</c:v>
                </c:pt>
                <c:pt idx="2901">
                  <c:v>44629.444062499999</c:v>
                </c:pt>
                <c:pt idx="2902">
                  <c:v>44629.444780092592</c:v>
                </c:pt>
                <c:pt idx="2903">
                  <c:v>44629.445509259262</c:v>
                </c:pt>
                <c:pt idx="2904">
                  <c:v>44629.446238425924</c:v>
                </c:pt>
                <c:pt idx="2905">
                  <c:v>44629.446956018517</c:v>
                </c:pt>
                <c:pt idx="2906">
                  <c:v>44629.447685185187</c:v>
                </c:pt>
                <c:pt idx="2907">
                  <c:v>44629.448414351849</c:v>
                </c:pt>
                <c:pt idx="2908">
                  <c:v>44629.449131944442</c:v>
                </c:pt>
                <c:pt idx="2909">
                  <c:v>44629.449861111112</c:v>
                </c:pt>
                <c:pt idx="2910">
                  <c:v>44629.450590277775</c:v>
                </c:pt>
                <c:pt idx="2911">
                  <c:v>44629.451307870368</c:v>
                </c:pt>
                <c:pt idx="2912">
                  <c:v>44629.452037037037</c:v>
                </c:pt>
                <c:pt idx="2913">
                  <c:v>44629.452766203707</c:v>
                </c:pt>
                <c:pt idx="2914">
                  <c:v>44629.453483796293</c:v>
                </c:pt>
                <c:pt idx="2915">
                  <c:v>44629.454212962963</c:v>
                </c:pt>
                <c:pt idx="2916">
                  <c:v>44629.454942129632</c:v>
                </c:pt>
                <c:pt idx="2917">
                  <c:v>44629.455659722225</c:v>
                </c:pt>
                <c:pt idx="2918">
                  <c:v>44629.456388888888</c:v>
                </c:pt>
                <c:pt idx="2919">
                  <c:v>44629.457118055558</c:v>
                </c:pt>
                <c:pt idx="2920">
                  <c:v>44629.457835648151</c:v>
                </c:pt>
                <c:pt idx="2921">
                  <c:v>44629.458564814813</c:v>
                </c:pt>
                <c:pt idx="2922">
                  <c:v>44629.459293981483</c:v>
                </c:pt>
                <c:pt idx="2923">
                  <c:v>44629.460011574076</c:v>
                </c:pt>
                <c:pt idx="2924">
                  <c:v>44629.460740740738</c:v>
                </c:pt>
                <c:pt idx="2925">
                  <c:v>44629.461469907408</c:v>
                </c:pt>
                <c:pt idx="2926">
                  <c:v>44629.462199074071</c:v>
                </c:pt>
                <c:pt idx="2927">
                  <c:v>44629.462916666664</c:v>
                </c:pt>
                <c:pt idx="2928">
                  <c:v>44629.463645833333</c:v>
                </c:pt>
                <c:pt idx="2929">
                  <c:v>44629.464363425926</c:v>
                </c:pt>
                <c:pt idx="2930">
                  <c:v>44629.465092592596</c:v>
                </c:pt>
                <c:pt idx="2931">
                  <c:v>44629.465821759259</c:v>
                </c:pt>
                <c:pt idx="2932">
                  <c:v>44629.466550925928</c:v>
                </c:pt>
                <c:pt idx="2933">
                  <c:v>44629.467268518521</c:v>
                </c:pt>
                <c:pt idx="2934">
                  <c:v>44629.467997685184</c:v>
                </c:pt>
                <c:pt idx="2935">
                  <c:v>44629.468726851854</c:v>
                </c:pt>
                <c:pt idx="2936">
                  <c:v>44629.469444444447</c:v>
                </c:pt>
                <c:pt idx="2937">
                  <c:v>44629.470173611109</c:v>
                </c:pt>
                <c:pt idx="2938">
                  <c:v>44629.470891203702</c:v>
                </c:pt>
                <c:pt idx="2939">
                  <c:v>44629.471620370372</c:v>
                </c:pt>
                <c:pt idx="2940">
                  <c:v>44629.472349537034</c:v>
                </c:pt>
                <c:pt idx="2941">
                  <c:v>44629.473067129627</c:v>
                </c:pt>
                <c:pt idx="2942">
                  <c:v>44629.473796296297</c:v>
                </c:pt>
                <c:pt idx="2943">
                  <c:v>44629.47452546296</c:v>
                </c:pt>
                <c:pt idx="2944">
                  <c:v>44629.475254629629</c:v>
                </c:pt>
                <c:pt idx="2945">
                  <c:v>44629.475972222222</c:v>
                </c:pt>
                <c:pt idx="2946">
                  <c:v>44629.476701388892</c:v>
                </c:pt>
                <c:pt idx="2947">
                  <c:v>44629.477418981478</c:v>
                </c:pt>
                <c:pt idx="2948">
                  <c:v>44629.478148148148</c:v>
                </c:pt>
                <c:pt idx="2949">
                  <c:v>44629.478877314818</c:v>
                </c:pt>
                <c:pt idx="2950">
                  <c:v>44629.479594907411</c:v>
                </c:pt>
                <c:pt idx="2951">
                  <c:v>44629.480324074073</c:v>
                </c:pt>
                <c:pt idx="2952">
                  <c:v>44629.481053240743</c:v>
                </c:pt>
                <c:pt idx="2953">
                  <c:v>44629.481770833336</c:v>
                </c:pt>
                <c:pt idx="2954">
                  <c:v>44629.482499999998</c:v>
                </c:pt>
                <c:pt idx="2955">
                  <c:v>44629.483229166668</c:v>
                </c:pt>
                <c:pt idx="2956">
                  <c:v>44629.483946759261</c:v>
                </c:pt>
                <c:pt idx="2957">
                  <c:v>44629.484675925924</c:v>
                </c:pt>
                <c:pt idx="2958">
                  <c:v>44629.485405092593</c:v>
                </c:pt>
                <c:pt idx="2959">
                  <c:v>44629.486122685186</c:v>
                </c:pt>
                <c:pt idx="2960">
                  <c:v>44629.486851851849</c:v>
                </c:pt>
                <c:pt idx="2961">
                  <c:v>44629.487627314818</c:v>
                </c:pt>
                <c:pt idx="2962">
                  <c:v>44629.488356481481</c:v>
                </c:pt>
                <c:pt idx="2963">
                  <c:v>44629.489085648151</c:v>
                </c:pt>
                <c:pt idx="2964">
                  <c:v>44629.489803240744</c:v>
                </c:pt>
                <c:pt idx="2965">
                  <c:v>44629.490532407406</c:v>
                </c:pt>
                <c:pt idx="2966">
                  <c:v>44629.491261574076</c:v>
                </c:pt>
                <c:pt idx="2967">
                  <c:v>44629.491979166669</c:v>
                </c:pt>
                <c:pt idx="2968">
                  <c:v>44629.492708333331</c:v>
                </c:pt>
                <c:pt idx="2969">
                  <c:v>44629.493437500001</c:v>
                </c:pt>
                <c:pt idx="2970">
                  <c:v>44629.494166666664</c:v>
                </c:pt>
                <c:pt idx="2971">
                  <c:v>44629.494884259257</c:v>
                </c:pt>
                <c:pt idx="2972">
                  <c:v>44629.495613425926</c:v>
                </c:pt>
                <c:pt idx="2973">
                  <c:v>44629.496331018519</c:v>
                </c:pt>
                <c:pt idx="2974">
                  <c:v>44629.497060185182</c:v>
                </c:pt>
                <c:pt idx="2975">
                  <c:v>44629.497789351852</c:v>
                </c:pt>
                <c:pt idx="2976">
                  <c:v>44629.498506944445</c:v>
                </c:pt>
                <c:pt idx="2977">
                  <c:v>44629.499236111114</c:v>
                </c:pt>
                <c:pt idx="2978">
                  <c:v>44629.499965277777</c:v>
                </c:pt>
                <c:pt idx="2979">
                  <c:v>44629.500694444447</c:v>
                </c:pt>
                <c:pt idx="2980">
                  <c:v>44629.50141203704</c:v>
                </c:pt>
                <c:pt idx="2981">
                  <c:v>44629.502141203702</c:v>
                </c:pt>
                <c:pt idx="2982">
                  <c:v>44629.502916666665</c:v>
                </c:pt>
                <c:pt idx="2983">
                  <c:v>44629.503645833334</c:v>
                </c:pt>
                <c:pt idx="2984">
                  <c:v>44629.504363425927</c:v>
                </c:pt>
                <c:pt idx="2985">
                  <c:v>44629.50509259259</c:v>
                </c:pt>
                <c:pt idx="2986">
                  <c:v>44629.50582175926</c:v>
                </c:pt>
                <c:pt idx="2987">
                  <c:v>44629.506539351853</c:v>
                </c:pt>
                <c:pt idx="2988">
                  <c:v>44629.507268518515</c:v>
                </c:pt>
                <c:pt idx="2989">
                  <c:v>44629.507997685185</c:v>
                </c:pt>
                <c:pt idx="2990">
                  <c:v>44629.508715277778</c:v>
                </c:pt>
                <c:pt idx="2991">
                  <c:v>44629.509444444448</c:v>
                </c:pt>
                <c:pt idx="2992">
                  <c:v>44629.51017361111</c:v>
                </c:pt>
                <c:pt idx="2993">
                  <c:v>44629.510891203703</c:v>
                </c:pt>
                <c:pt idx="2994">
                  <c:v>44629.511620370373</c:v>
                </c:pt>
                <c:pt idx="2995">
                  <c:v>44629.512349537035</c:v>
                </c:pt>
                <c:pt idx="2996">
                  <c:v>44629.513067129628</c:v>
                </c:pt>
                <c:pt idx="2997">
                  <c:v>44629.513796296298</c:v>
                </c:pt>
                <c:pt idx="2998">
                  <c:v>44629.514525462961</c:v>
                </c:pt>
                <c:pt idx="2999">
                  <c:v>44629.515243055554</c:v>
                </c:pt>
                <c:pt idx="3000">
                  <c:v>44629.515972222223</c:v>
                </c:pt>
                <c:pt idx="3001">
                  <c:v>44629.516701388886</c:v>
                </c:pt>
                <c:pt idx="3002">
                  <c:v>44629.517418981479</c:v>
                </c:pt>
                <c:pt idx="3003">
                  <c:v>44629.518148148149</c:v>
                </c:pt>
                <c:pt idx="3004">
                  <c:v>44629.518877314818</c:v>
                </c:pt>
                <c:pt idx="3005">
                  <c:v>44629.519594907404</c:v>
                </c:pt>
                <c:pt idx="3006">
                  <c:v>44629.520324074074</c:v>
                </c:pt>
                <c:pt idx="3007">
                  <c:v>44629.521053240744</c:v>
                </c:pt>
                <c:pt idx="3008">
                  <c:v>44629.521770833337</c:v>
                </c:pt>
                <c:pt idx="3009">
                  <c:v>44629.522499999999</c:v>
                </c:pt>
                <c:pt idx="3010">
                  <c:v>44629.523229166669</c:v>
                </c:pt>
                <c:pt idx="3011">
                  <c:v>44629.523946759262</c:v>
                </c:pt>
                <c:pt idx="3012">
                  <c:v>44629.524675925924</c:v>
                </c:pt>
                <c:pt idx="3013">
                  <c:v>44629.525405092594</c:v>
                </c:pt>
                <c:pt idx="3014">
                  <c:v>44629.526122685187</c:v>
                </c:pt>
                <c:pt idx="3015">
                  <c:v>44629.52685185185</c:v>
                </c:pt>
                <c:pt idx="3016">
                  <c:v>44629.527581018519</c:v>
                </c:pt>
                <c:pt idx="3017">
                  <c:v>44629.528298611112</c:v>
                </c:pt>
                <c:pt idx="3018">
                  <c:v>44629.529027777775</c:v>
                </c:pt>
                <c:pt idx="3019">
                  <c:v>44629.529756944445</c:v>
                </c:pt>
                <c:pt idx="3020">
                  <c:v>44629.530474537038</c:v>
                </c:pt>
                <c:pt idx="3021">
                  <c:v>44629.5312037037</c:v>
                </c:pt>
                <c:pt idx="3022">
                  <c:v>44629.53193287037</c:v>
                </c:pt>
                <c:pt idx="3023">
                  <c:v>44629.532650462963</c:v>
                </c:pt>
                <c:pt idx="3024">
                  <c:v>44629.533379629633</c:v>
                </c:pt>
                <c:pt idx="3025">
                  <c:v>44629.534108796295</c:v>
                </c:pt>
                <c:pt idx="3026">
                  <c:v>44629.534826388888</c:v>
                </c:pt>
                <c:pt idx="3027">
                  <c:v>44629.535555555558</c:v>
                </c:pt>
                <c:pt idx="3028">
                  <c:v>44629.53628472222</c:v>
                </c:pt>
                <c:pt idx="3029">
                  <c:v>44629.537002314813</c:v>
                </c:pt>
                <c:pt idx="3030">
                  <c:v>44629.537731481483</c:v>
                </c:pt>
                <c:pt idx="3031">
                  <c:v>44629.538460648146</c:v>
                </c:pt>
                <c:pt idx="3032">
                  <c:v>44629.539178240739</c:v>
                </c:pt>
                <c:pt idx="3033">
                  <c:v>44629.539907407408</c:v>
                </c:pt>
                <c:pt idx="3034">
                  <c:v>44629.540636574071</c:v>
                </c:pt>
                <c:pt idx="3035">
                  <c:v>44629.541354166664</c:v>
                </c:pt>
                <c:pt idx="3036">
                  <c:v>44629.542083333334</c:v>
                </c:pt>
                <c:pt idx="3037">
                  <c:v>44629.542812500003</c:v>
                </c:pt>
                <c:pt idx="3038">
                  <c:v>44629.543530092589</c:v>
                </c:pt>
                <c:pt idx="3039">
                  <c:v>44629.544259259259</c:v>
                </c:pt>
                <c:pt idx="3040">
                  <c:v>44629.544988425929</c:v>
                </c:pt>
                <c:pt idx="3041">
                  <c:v>44629.545717592591</c:v>
                </c:pt>
                <c:pt idx="3042">
                  <c:v>44629.546435185184</c:v>
                </c:pt>
                <c:pt idx="3043">
                  <c:v>44629.547164351854</c:v>
                </c:pt>
                <c:pt idx="3044">
                  <c:v>44629.547881944447</c:v>
                </c:pt>
                <c:pt idx="3045">
                  <c:v>44629.548611111109</c:v>
                </c:pt>
                <c:pt idx="3046">
                  <c:v>44629.549340277779</c:v>
                </c:pt>
                <c:pt idx="3047">
                  <c:v>44629.550069444442</c:v>
                </c:pt>
                <c:pt idx="3048">
                  <c:v>44629.550787037035</c:v>
                </c:pt>
                <c:pt idx="3049">
                  <c:v>44629.551516203705</c:v>
                </c:pt>
                <c:pt idx="3050">
                  <c:v>44629.552245370367</c:v>
                </c:pt>
                <c:pt idx="3051">
                  <c:v>44629.55296296296</c:v>
                </c:pt>
                <c:pt idx="3052">
                  <c:v>44629.55369212963</c:v>
                </c:pt>
                <c:pt idx="3053">
                  <c:v>44629.5544212963</c:v>
                </c:pt>
                <c:pt idx="3054">
                  <c:v>44629.555138888885</c:v>
                </c:pt>
                <c:pt idx="3055">
                  <c:v>44629.555868055555</c:v>
                </c:pt>
                <c:pt idx="3056">
                  <c:v>44629.556597222225</c:v>
                </c:pt>
                <c:pt idx="3057">
                  <c:v>44629.557314814818</c:v>
                </c:pt>
                <c:pt idx="3058">
                  <c:v>44629.55804398148</c:v>
                </c:pt>
                <c:pt idx="3059">
                  <c:v>44629.55877314815</c:v>
                </c:pt>
                <c:pt idx="3060">
                  <c:v>44629.559490740743</c:v>
                </c:pt>
                <c:pt idx="3061">
                  <c:v>44629.560219907406</c:v>
                </c:pt>
                <c:pt idx="3062">
                  <c:v>44629.560949074075</c:v>
                </c:pt>
                <c:pt idx="3063">
                  <c:v>44629.561666666668</c:v>
                </c:pt>
                <c:pt idx="3064">
                  <c:v>44629.562395833331</c:v>
                </c:pt>
                <c:pt idx="3065">
                  <c:v>44629.563125000001</c:v>
                </c:pt>
                <c:pt idx="3066">
                  <c:v>44629.563842592594</c:v>
                </c:pt>
                <c:pt idx="3067">
                  <c:v>44629.564571759256</c:v>
                </c:pt>
                <c:pt idx="3068">
                  <c:v>44629.565300925926</c:v>
                </c:pt>
                <c:pt idx="3069">
                  <c:v>44629.566018518519</c:v>
                </c:pt>
                <c:pt idx="3070">
                  <c:v>44629.566747685189</c:v>
                </c:pt>
                <c:pt idx="3071">
                  <c:v>44629.567476851851</c:v>
                </c:pt>
                <c:pt idx="3072">
                  <c:v>44629.568194444444</c:v>
                </c:pt>
                <c:pt idx="3073">
                  <c:v>44629.568923611114</c:v>
                </c:pt>
                <c:pt idx="3074">
                  <c:v>44629.569652777776</c:v>
                </c:pt>
                <c:pt idx="3075">
                  <c:v>44629.570370370369</c:v>
                </c:pt>
                <c:pt idx="3076">
                  <c:v>44629.571099537039</c:v>
                </c:pt>
                <c:pt idx="3077">
                  <c:v>44629.571828703702</c:v>
                </c:pt>
                <c:pt idx="3078">
                  <c:v>44629.572546296295</c:v>
                </c:pt>
                <c:pt idx="3079">
                  <c:v>44629.573275462964</c:v>
                </c:pt>
                <c:pt idx="3080">
                  <c:v>44629.574004629627</c:v>
                </c:pt>
                <c:pt idx="3081">
                  <c:v>44629.57472222222</c:v>
                </c:pt>
                <c:pt idx="3082">
                  <c:v>44629.57545138889</c:v>
                </c:pt>
                <c:pt idx="3083">
                  <c:v>44629.576180555552</c:v>
                </c:pt>
                <c:pt idx="3084">
                  <c:v>44629.576898148145</c:v>
                </c:pt>
                <c:pt idx="3085">
                  <c:v>44629.577627314815</c:v>
                </c:pt>
                <c:pt idx="3086">
                  <c:v>44629.578344907408</c:v>
                </c:pt>
                <c:pt idx="3087">
                  <c:v>44629.579074074078</c:v>
                </c:pt>
                <c:pt idx="3088">
                  <c:v>44629.57980324074</c:v>
                </c:pt>
                <c:pt idx="3089">
                  <c:v>44629.58053240741</c:v>
                </c:pt>
                <c:pt idx="3090">
                  <c:v>44629.581250000003</c:v>
                </c:pt>
                <c:pt idx="3091">
                  <c:v>44629.581979166665</c:v>
                </c:pt>
                <c:pt idx="3092">
                  <c:v>44629.582708333335</c:v>
                </c:pt>
                <c:pt idx="3093">
                  <c:v>44629.583425925928</c:v>
                </c:pt>
                <c:pt idx="3094">
                  <c:v>44629.584155092591</c:v>
                </c:pt>
                <c:pt idx="3095">
                  <c:v>44629.58488425926</c:v>
                </c:pt>
                <c:pt idx="3096">
                  <c:v>44629.585601851853</c:v>
                </c:pt>
                <c:pt idx="3097">
                  <c:v>44629.586331018516</c:v>
                </c:pt>
                <c:pt idx="3098">
                  <c:v>44629.587060185186</c:v>
                </c:pt>
                <c:pt idx="3099">
                  <c:v>44629.587777777779</c:v>
                </c:pt>
                <c:pt idx="3100">
                  <c:v>44629.588506944441</c:v>
                </c:pt>
                <c:pt idx="3101">
                  <c:v>44629.589236111111</c:v>
                </c:pt>
                <c:pt idx="3102">
                  <c:v>44629.589953703704</c:v>
                </c:pt>
                <c:pt idx="3103">
                  <c:v>44629.590682870374</c:v>
                </c:pt>
                <c:pt idx="3104">
                  <c:v>44629.591412037036</c:v>
                </c:pt>
                <c:pt idx="3105">
                  <c:v>44629.592129629629</c:v>
                </c:pt>
                <c:pt idx="3106">
                  <c:v>44629.592858796299</c:v>
                </c:pt>
                <c:pt idx="3107">
                  <c:v>44629.593587962961</c:v>
                </c:pt>
                <c:pt idx="3108">
                  <c:v>44629.594305555554</c:v>
                </c:pt>
                <c:pt idx="3109">
                  <c:v>44629.595034722224</c:v>
                </c:pt>
                <c:pt idx="3110">
                  <c:v>44629.595763888887</c:v>
                </c:pt>
                <c:pt idx="3111">
                  <c:v>44629.59648148148</c:v>
                </c:pt>
                <c:pt idx="3112">
                  <c:v>44629.597210648149</c:v>
                </c:pt>
                <c:pt idx="3113">
                  <c:v>44629.597939814812</c:v>
                </c:pt>
                <c:pt idx="3114">
                  <c:v>44629.598668981482</c:v>
                </c:pt>
                <c:pt idx="3115">
                  <c:v>44629.599386574075</c:v>
                </c:pt>
                <c:pt idx="3116">
                  <c:v>44629.600115740737</c:v>
                </c:pt>
                <c:pt idx="3117">
                  <c:v>44629.600844907407</c:v>
                </c:pt>
                <c:pt idx="3118">
                  <c:v>44629.601620370369</c:v>
                </c:pt>
                <c:pt idx="3119">
                  <c:v>44629.602337962962</c:v>
                </c:pt>
                <c:pt idx="3120">
                  <c:v>44629.603067129632</c:v>
                </c:pt>
                <c:pt idx="3121">
                  <c:v>44629.603796296295</c:v>
                </c:pt>
                <c:pt idx="3122">
                  <c:v>44629.604513888888</c:v>
                </c:pt>
                <c:pt idx="3123">
                  <c:v>44629.605243055557</c:v>
                </c:pt>
                <c:pt idx="3124">
                  <c:v>44629.60597222222</c:v>
                </c:pt>
                <c:pt idx="3125">
                  <c:v>44629.60670138889</c:v>
                </c:pt>
                <c:pt idx="3126">
                  <c:v>44629.607418981483</c:v>
                </c:pt>
                <c:pt idx="3127">
                  <c:v>44629.608148148145</c:v>
                </c:pt>
                <c:pt idx="3128">
                  <c:v>44629.608865740738</c:v>
                </c:pt>
                <c:pt idx="3129">
                  <c:v>44629.609594907408</c:v>
                </c:pt>
                <c:pt idx="3130">
                  <c:v>44629.610324074078</c:v>
                </c:pt>
                <c:pt idx="3131">
                  <c:v>44629.611041666663</c:v>
                </c:pt>
                <c:pt idx="3132">
                  <c:v>44629.611770833333</c:v>
                </c:pt>
                <c:pt idx="3133">
                  <c:v>44629.612500000003</c:v>
                </c:pt>
                <c:pt idx="3134">
                  <c:v>44629.613217592596</c:v>
                </c:pt>
                <c:pt idx="3135">
                  <c:v>44629.613946759258</c:v>
                </c:pt>
                <c:pt idx="3136">
                  <c:v>44629.614675925928</c:v>
                </c:pt>
                <c:pt idx="3137">
                  <c:v>44629.615405092591</c:v>
                </c:pt>
                <c:pt idx="3138">
                  <c:v>44629.616122685184</c:v>
                </c:pt>
                <c:pt idx="3139">
                  <c:v>44629.616851851853</c:v>
                </c:pt>
                <c:pt idx="3140">
                  <c:v>44629.617581018516</c:v>
                </c:pt>
                <c:pt idx="3141">
                  <c:v>44629.618298611109</c:v>
                </c:pt>
                <c:pt idx="3142">
                  <c:v>44629.619027777779</c:v>
                </c:pt>
                <c:pt idx="3143">
                  <c:v>44629.619756944441</c:v>
                </c:pt>
                <c:pt idx="3144">
                  <c:v>44629.620474537034</c:v>
                </c:pt>
                <c:pt idx="3145">
                  <c:v>44629.621203703704</c:v>
                </c:pt>
                <c:pt idx="3146">
                  <c:v>44629.621932870374</c:v>
                </c:pt>
                <c:pt idx="3147">
                  <c:v>44629.622650462959</c:v>
                </c:pt>
                <c:pt idx="3148">
                  <c:v>44629.623379629629</c:v>
                </c:pt>
                <c:pt idx="3149">
                  <c:v>44629.624108796299</c:v>
                </c:pt>
                <c:pt idx="3150">
                  <c:v>44629.624826388892</c:v>
                </c:pt>
                <c:pt idx="3151">
                  <c:v>44629.625555555554</c:v>
                </c:pt>
                <c:pt idx="3152">
                  <c:v>44629.626284722224</c:v>
                </c:pt>
                <c:pt idx="3153">
                  <c:v>44629.627002314817</c:v>
                </c:pt>
                <c:pt idx="3154">
                  <c:v>44629.62773148148</c:v>
                </c:pt>
                <c:pt idx="3155">
                  <c:v>44629.628460648149</c:v>
                </c:pt>
                <c:pt idx="3156">
                  <c:v>44629.629178240742</c:v>
                </c:pt>
                <c:pt idx="3157">
                  <c:v>44629.629907407405</c:v>
                </c:pt>
                <c:pt idx="3158">
                  <c:v>44629.630636574075</c:v>
                </c:pt>
                <c:pt idx="3159">
                  <c:v>44629.631354166668</c:v>
                </c:pt>
                <c:pt idx="3160">
                  <c:v>44629.63208333333</c:v>
                </c:pt>
                <c:pt idx="3161">
                  <c:v>44629.6328125</c:v>
                </c:pt>
                <c:pt idx="3162">
                  <c:v>44629.633530092593</c:v>
                </c:pt>
                <c:pt idx="3163">
                  <c:v>44629.634259259263</c:v>
                </c:pt>
                <c:pt idx="3164">
                  <c:v>44629.634988425925</c:v>
                </c:pt>
                <c:pt idx="3165">
                  <c:v>44629.635706018518</c:v>
                </c:pt>
                <c:pt idx="3166">
                  <c:v>44629.636435185188</c:v>
                </c:pt>
                <c:pt idx="3167">
                  <c:v>44629.637164351851</c:v>
                </c:pt>
                <c:pt idx="3168">
                  <c:v>44629.637881944444</c:v>
                </c:pt>
                <c:pt idx="3169">
                  <c:v>44629.638611111113</c:v>
                </c:pt>
                <c:pt idx="3170">
                  <c:v>44629.639340277776</c:v>
                </c:pt>
                <c:pt idx="3171">
                  <c:v>44629.640057870369</c:v>
                </c:pt>
                <c:pt idx="3172">
                  <c:v>44629.640787037039</c:v>
                </c:pt>
                <c:pt idx="3173">
                  <c:v>44629.641516203701</c:v>
                </c:pt>
                <c:pt idx="3174">
                  <c:v>44629.642245370371</c:v>
                </c:pt>
                <c:pt idx="3175">
                  <c:v>44629.642962962964</c:v>
                </c:pt>
                <c:pt idx="3176">
                  <c:v>44629.643692129626</c:v>
                </c:pt>
                <c:pt idx="3177">
                  <c:v>44629.644421296296</c:v>
                </c:pt>
                <c:pt idx="3178">
                  <c:v>44629.645138888889</c:v>
                </c:pt>
                <c:pt idx="3179">
                  <c:v>44629.645868055559</c:v>
                </c:pt>
                <c:pt idx="3180">
                  <c:v>44629.646597222221</c:v>
                </c:pt>
                <c:pt idx="3181">
                  <c:v>44629.647314814814</c:v>
                </c:pt>
                <c:pt idx="3182">
                  <c:v>44629.648043981484</c:v>
                </c:pt>
                <c:pt idx="3183">
                  <c:v>44629.648773148147</c:v>
                </c:pt>
                <c:pt idx="3184">
                  <c:v>44629.64949074074</c:v>
                </c:pt>
                <c:pt idx="3185">
                  <c:v>44629.650219907409</c:v>
                </c:pt>
                <c:pt idx="3186">
                  <c:v>44629.650949074072</c:v>
                </c:pt>
                <c:pt idx="3187">
                  <c:v>44629.651666666665</c:v>
                </c:pt>
                <c:pt idx="3188">
                  <c:v>44629.652395833335</c:v>
                </c:pt>
                <c:pt idx="3189">
                  <c:v>44629.653124999997</c:v>
                </c:pt>
                <c:pt idx="3190">
                  <c:v>44629.65384259259</c:v>
                </c:pt>
                <c:pt idx="3191">
                  <c:v>44629.65457175926</c:v>
                </c:pt>
                <c:pt idx="3192">
                  <c:v>44629.655300925922</c:v>
                </c:pt>
                <c:pt idx="3193">
                  <c:v>44629.656018518515</c:v>
                </c:pt>
                <c:pt idx="3194">
                  <c:v>44629.656805555554</c:v>
                </c:pt>
                <c:pt idx="3195">
                  <c:v>44629.657523148147</c:v>
                </c:pt>
                <c:pt idx="3196">
                  <c:v>44629.658252314817</c:v>
                </c:pt>
                <c:pt idx="3197">
                  <c:v>44629.65896990741</c:v>
                </c:pt>
                <c:pt idx="3198">
                  <c:v>44629.659699074073</c:v>
                </c:pt>
                <c:pt idx="3199">
                  <c:v>44629.660428240742</c:v>
                </c:pt>
                <c:pt idx="3200">
                  <c:v>44629.661157407405</c:v>
                </c:pt>
                <c:pt idx="3201">
                  <c:v>44629.661874999998</c:v>
                </c:pt>
                <c:pt idx="3202">
                  <c:v>44629.662604166668</c:v>
                </c:pt>
                <c:pt idx="3203">
                  <c:v>44629.66333333333</c:v>
                </c:pt>
                <c:pt idx="3204">
                  <c:v>44629.664050925923</c:v>
                </c:pt>
                <c:pt idx="3205">
                  <c:v>44629.664780092593</c:v>
                </c:pt>
                <c:pt idx="3206">
                  <c:v>44629.665509259263</c:v>
                </c:pt>
                <c:pt idx="3207">
                  <c:v>44629.666226851848</c:v>
                </c:pt>
                <c:pt idx="3208">
                  <c:v>44629.666956018518</c:v>
                </c:pt>
                <c:pt idx="3209">
                  <c:v>44629.667685185188</c:v>
                </c:pt>
                <c:pt idx="3210">
                  <c:v>44629.668402777781</c:v>
                </c:pt>
                <c:pt idx="3211">
                  <c:v>44629.669131944444</c:v>
                </c:pt>
                <c:pt idx="3212">
                  <c:v>44629.669861111113</c:v>
                </c:pt>
                <c:pt idx="3213">
                  <c:v>44629.670578703706</c:v>
                </c:pt>
                <c:pt idx="3214">
                  <c:v>44629.671307870369</c:v>
                </c:pt>
                <c:pt idx="3215">
                  <c:v>44629.672037037039</c:v>
                </c:pt>
                <c:pt idx="3216">
                  <c:v>44629.672754629632</c:v>
                </c:pt>
                <c:pt idx="3217">
                  <c:v>44629.673483796294</c:v>
                </c:pt>
                <c:pt idx="3218">
                  <c:v>44629.674212962964</c:v>
                </c:pt>
                <c:pt idx="3219">
                  <c:v>44629.674930555557</c:v>
                </c:pt>
                <c:pt idx="3220">
                  <c:v>44629.675717592596</c:v>
                </c:pt>
                <c:pt idx="3221">
                  <c:v>44629.676435185182</c:v>
                </c:pt>
                <c:pt idx="3222">
                  <c:v>44629.677164351851</c:v>
                </c:pt>
                <c:pt idx="3223">
                  <c:v>44629.677893518521</c:v>
                </c:pt>
                <c:pt idx="3224">
                  <c:v>44629.678611111114</c:v>
                </c:pt>
                <c:pt idx="3225">
                  <c:v>44629.679340277777</c:v>
                </c:pt>
                <c:pt idx="3226">
                  <c:v>44629.680115740739</c:v>
                </c:pt>
                <c:pt idx="3227">
                  <c:v>44629.680844907409</c:v>
                </c:pt>
                <c:pt idx="3228">
                  <c:v>44629.681562500002</c:v>
                </c:pt>
                <c:pt idx="3229">
                  <c:v>44629.682291666664</c:v>
                </c:pt>
                <c:pt idx="3230">
                  <c:v>44629.683020833334</c:v>
                </c:pt>
                <c:pt idx="3231">
                  <c:v>44629.683738425927</c:v>
                </c:pt>
                <c:pt idx="3232">
                  <c:v>44629.684467592589</c:v>
                </c:pt>
                <c:pt idx="3233">
                  <c:v>44629.685196759259</c:v>
                </c:pt>
                <c:pt idx="3234">
                  <c:v>44629.685914351852</c:v>
                </c:pt>
                <c:pt idx="3235">
                  <c:v>44629.686643518522</c:v>
                </c:pt>
                <c:pt idx="3236">
                  <c:v>44629.687372685185</c:v>
                </c:pt>
                <c:pt idx="3237">
                  <c:v>44629.688090277778</c:v>
                </c:pt>
                <c:pt idx="3238">
                  <c:v>44629.688819444447</c:v>
                </c:pt>
                <c:pt idx="3239">
                  <c:v>44629.68954861111</c:v>
                </c:pt>
                <c:pt idx="3240">
                  <c:v>44629.690266203703</c:v>
                </c:pt>
                <c:pt idx="3241">
                  <c:v>44629.690995370373</c:v>
                </c:pt>
                <c:pt idx="3242">
                  <c:v>44629.691724537035</c:v>
                </c:pt>
                <c:pt idx="3243">
                  <c:v>44629.692442129628</c:v>
                </c:pt>
                <c:pt idx="3244">
                  <c:v>44629.693171296298</c:v>
                </c:pt>
                <c:pt idx="3245">
                  <c:v>44629.69390046296</c:v>
                </c:pt>
                <c:pt idx="3246">
                  <c:v>44629.694618055553</c:v>
                </c:pt>
                <c:pt idx="3247">
                  <c:v>44629.695393518516</c:v>
                </c:pt>
                <c:pt idx="3248">
                  <c:v>44629.696122685185</c:v>
                </c:pt>
                <c:pt idx="3249">
                  <c:v>44629.696851851855</c:v>
                </c:pt>
                <c:pt idx="3250">
                  <c:v>44629.697569444441</c:v>
                </c:pt>
                <c:pt idx="3251">
                  <c:v>44629.698298611111</c:v>
                </c:pt>
                <c:pt idx="3252">
                  <c:v>44629.69902777778</c:v>
                </c:pt>
                <c:pt idx="3253">
                  <c:v>44629.699745370373</c:v>
                </c:pt>
                <c:pt idx="3254">
                  <c:v>44629.700474537036</c:v>
                </c:pt>
                <c:pt idx="3255">
                  <c:v>44629.701203703706</c:v>
                </c:pt>
                <c:pt idx="3256">
                  <c:v>44629.701921296299</c:v>
                </c:pt>
                <c:pt idx="3257">
                  <c:v>44629.702650462961</c:v>
                </c:pt>
                <c:pt idx="3258">
                  <c:v>44629.703379629631</c:v>
                </c:pt>
                <c:pt idx="3259">
                  <c:v>44629.704097222224</c:v>
                </c:pt>
                <c:pt idx="3260">
                  <c:v>44629.704826388886</c:v>
                </c:pt>
                <c:pt idx="3261">
                  <c:v>44629.705555555556</c:v>
                </c:pt>
                <c:pt idx="3262">
                  <c:v>44629.706273148149</c:v>
                </c:pt>
                <c:pt idx="3263">
                  <c:v>44629.707002314812</c:v>
                </c:pt>
                <c:pt idx="3264">
                  <c:v>44629.707731481481</c:v>
                </c:pt>
                <c:pt idx="3265">
                  <c:v>44629.708449074074</c:v>
                </c:pt>
                <c:pt idx="3266">
                  <c:v>44629.709178240744</c:v>
                </c:pt>
                <c:pt idx="3267">
                  <c:v>44629.709907407407</c:v>
                </c:pt>
                <c:pt idx="3268">
                  <c:v>44629.710625</c:v>
                </c:pt>
                <c:pt idx="3269">
                  <c:v>44629.711354166669</c:v>
                </c:pt>
                <c:pt idx="3270">
                  <c:v>44629.712083333332</c:v>
                </c:pt>
                <c:pt idx="3271">
                  <c:v>44629.712800925925</c:v>
                </c:pt>
                <c:pt idx="3272">
                  <c:v>44629.713530092595</c:v>
                </c:pt>
                <c:pt idx="3273">
                  <c:v>44629.714259259257</c:v>
                </c:pt>
                <c:pt idx="3274">
                  <c:v>44629.71497685185</c:v>
                </c:pt>
                <c:pt idx="3275">
                  <c:v>44629.71570601852</c:v>
                </c:pt>
                <c:pt idx="3276">
                  <c:v>44629.716435185182</c:v>
                </c:pt>
                <c:pt idx="3277">
                  <c:v>44629.717152777775</c:v>
                </c:pt>
                <c:pt idx="3278">
                  <c:v>44629.717881944445</c:v>
                </c:pt>
                <c:pt idx="3279">
                  <c:v>44629.718611111108</c:v>
                </c:pt>
                <c:pt idx="3280">
                  <c:v>44629.719340277778</c:v>
                </c:pt>
                <c:pt idx="3281">
                  <c:v>44629.720057870371</c:v>
                </c:pt>
                <c:pt idx="3282">
                  <c:v>44629.72078703704</c:v>
                </c:pt>
                <c:pt idx="3283">
                  <c:v>44629.721562500003</c:v>
                </c:pt>
                <c:pt idx="3284">
                  <c:v>44629.722280092596</c:v>
                </c:pt>
                <c:pt idx="3285">
                  <c:v>44629.723009259258</c:v>
                </c:pt>
                <c:pt idx="3286">
                  <c:v>44629.723738425928</c:v>
                </c:pt>
                <c:pt idx="3287">
                  <c:v>44629.724456018521</c:v>
                </c:pt>
                <c:pt idx="3288">
                  <c:v>44629.725185185183</c:v>
                </c:pt>
                <c:pt idx="3289">
                  <c:v>44629.725914351853</c:v>
                </c:pt>
                <c:pt idx="3290">
                  <c:v>44629.726643518516</c:v>
                </c:pt>
                <c:pt idx="3291">
                  <c:v>44629.727361111109</c:v>
                </c:pt>
                <c:pt idx="3292">
                  <c:v>44629.728090277778</c:v>
                </c:pt>
                <c:pt idx="3293">
                  <c:v>44629.728819444441</c:v>
                </c:pt>
                <c:pt idx="3294">
                  <c:v>44629.729537037034</c:v>
                </c:pt>
                <c:pt idx="3295">
                  <c:v>44629.730266203704</c:v>
                </c:pt>
                <c:pt idx="3296">
                  <c:v>44629.730983796297</c:v>
                </c:pt>
                <c:pt idx="3297">
                  <c:v>44629.731712962966</c:v>
                </c:pt>
                <c:pt idx="3298">
                  <c:v>44629.732442129629</c:v>
                </c:pt>
                <c:pt idx="3299">
                  <c:v>44629.733159722222</c:v>
                </c:pt>
                <c:pt idx="3300">
                  <c:v>44629.733888888892</c:v>
                </c:pt>
                <c:pt idx="3301">
                  <c:v>44629.734618055554</c:v>
                </c:pt>
                <c:pt idx="3302">
                  <c:v>44629.735347222224</c:v>
                </c:pt>
                <c:pt idx="3303">
                  <c:v>44629.736064814817</c:v>
                </c:pt>
                <c:pt idx="3304">
                  <c:v>44629.736793981479</c:v>
                </c:pt>
                <c:pt idx="3305">
                  <c:v>44629.737523148149</c:v>
                </c:pt>
                <c:pt idx="3306">
                  <c:v>44629.738240740742</c:v>
                </c:pt>
                <c:pt idx="3307">
                  <c:v>44629.738969907405</c:v>
                </c:pt>
                <c:pt idx="3308">
                  <c:v>44629.739699074074</c:v>
                </c:pt>
                <c:pt idx="3309">
                  <c:v>44629.740416666667</c:v>
                </c:pt>
                <c:pt idx="3310">
                  <c:v>44629.74114583333</c:v>
                </c:pt>
                <c:pt idx="3311">
                  <c:v>44629.741875</c:v>
                </c:pt>
                <c:pt idx="3312">
                  <c:v>44629.742592592593</c:v>
                </c:pt>
                <c:pt idx="3313">
                  <c:v>44629.743321759262</c:v>
                </c:pt>
                <c:pt idx="3314">
                  <c:v>44629.744050925925</c:v>
                </c:pt>
                <c:pt idx="3315">
                  <c:v>44629.744768518518</c:v>
                </c:pt>
                <c:pt idx="3316">
                  <c:v>44629.745497685188</c:v>
                </c:pt>
                <c:pt idx="3317">
                  <c:v>44629.74622685185</c:v>
                </c:pt>
                <c:pt idx="3318">
                  <c:v>44629.746944444443</c:v>
                </c:pt>
                <c:pt idx="3319">
                  <c:v>44629.747673611113</c:v>
                </c:pt>
                <c:pt idx="3320">
                  <c:v>44629.748402777775</c:v>
                </c:pt>
                <c:pt idx="3321">
                  <c:v>44629.749120370368</c:v>
                </c:pt>
                <c:pt idx="3322">
                  <c:v>44629.749849537038</c:v>
                </c:pt>
                <c:pt idx="3323">
                  <c:v>44629.750578703701</c:v>
                </c:pt>
                <c:pt idx="3324">
                  <c:v>44629.751331018517</c:v>
                </c:pt>
                <c:pt idx="3325">
                  <c:v>44629.75204861111</c:v>
                </c:pt>
                <c:pt idx="3326">
                  <c:v>44629.75277777778</c:v>
                </c:pt>
                <c:pt idx="3327">
                  <c:v>44629.753506944442</c:v>
                </c:pt>
                <c:pt idx="3328">
                  <c:v>44629.754224537035</c:v>
                </c:pt>
                <c:pt idx="3329">
                  <c:v>44629.754999999997</c:v>
                </c:pt>
                <c:pt idx="3330">
                  <c:v>44629.755729166667</c:v>
                </c:pt>
                <c:pt idx="3331">
                  <c:v>44629.756458333337</c:v>
                </c:pt>
                <c:pt idx="3332">
                  <c:v>44629.757175925923</c:v>
                </c:pt>
                <c:pt idx="3333">
                  <c:v>44629.757905092592</c:v>
                </c:pt>
                <c:pt idx="3334">
                  <c:v>44629.758634259262</c:v>
                </c:pt>
                <c:pt idx="3335">
                  <c:v>44629.759351851855</c:v>
                </c:pt>
                <c:pt idx="3336">
                  <c:v>44629.760081018518</c:v>
                </c:pt>
                <c:pt idx="3337">
                  <c:v>44629.760810185187</c:v>
                </c:pt>
                <c:pt idx="3338">
                  <c:v>44629.76152777778</c:v>
                </c:pt>
                <c:pt idx="3339">
                  <c:v>44629.762256944443</c:v>
                </c:pt>
                <c:pt idx="3340">
                  <c:v>44629.762986111113</c:v>
                </c:pt>
                <c:pt idx="3341">
                  <c:v>44629.763703703706</c:v>
                </c:pt>
                <c:pt idx="3342">
                  <c:v>44629.764432870368</c:v>
                </c:pt>
                <c:pt idx="3343">
                  <c:v>44629.765162037038</c:v>
                </c:pt>
                <c:pt idx="3344">
                  <c:v>44629.765879629631</c:v>
                </c:pt>
                <c:pt idx="3345">
                  <c:v>44629.766608796293</c:v>
                </c:pt>
                <c:pt idx="3346">
                  <c:v>44629.767337962963</c:v>
                </c:pt>
                <c:pt idx="3347">
                  <c:v>44629.768055555556</c:v>
                </c:pt>
                <c:pt idx="3348">
                  <c:v>44629.768784722219</c:v>
                </c:pt>
                <c:pt idx="3349">
                  <c:v>44629.769513888888</c:v>
                </c:pt>
                <c:pt idx="3350">
                  <c:v>44629.770231481481</c:v>
                </c:pt>
                <c:pt idx="3351">
                  <c:v>44629.770960648151</c:v>
                </c:pt>
                <c:pt idx="3352">
                  <c:v>44629.771689814814</c:v>
                </c:pt>
                <c:pt idx="3353">
                  <c:v>44629.772407407407</c:v>
                </c:pt>
                <c:pt idx="3354">
                  <c:v>44629.773136574076</c:v>
                </c:pt>
                <c:pt idx="3355">
                  <c:v>44629.773865740739</c:v>
                </c:pt>
                <c:pt idx="3356">
                  <c:v>44629.774583333332</c:v>
                </c:pt>
                <c:pt idx="3357">
                  <c:v>44629.775312500002</c:v>
                </c:pt>
                <c:pt idx="3358">
                  <c:v>44629.776041666664</c:v>
                </c:pt>
                <c:pt idx="3359">
                  <c:v>44629.776759259257</c:v>
                </c:pt>
                <c:pt idx="3360">
                  <c:v>44629.77753472222</c:v>
                </c:pt>
                <c:pt idx="3361">
                  <c:v>44629.778263888889</c:v>
                </c:pt>
                <c:pt idx="3362">
                  <c:v>44629.778993055559</c:v>
                </c:pt>
                <c:pt idx="3363">
                  <c:v>44629.779710648145</c:v>
                </c:pt>
                <c:pt idx="3364">
                  <c:v>44629.780439814815</c:v>
                </c:pt>
                <c:pt idx="3365">
                  <c:v>44629.781168981484</c:v>
                </c:pt>
                <c:pt idx="3366">
                  <c:v>44629.781886574077</c:v>
                </c:pt>
                <c:pt idx="3367">
                  <c:v>44629.78261574074</c:v>
                </c:pt>
                <c:pt idx="3368">
                  <c:v>44629.78334490741</c:v>
                </c:pt>
                <c:pt idx="3369">
                  <c:v>44629.784062500003</c:v>
                </c:pt>
                <c:pt idx="3370">
                  <c:v>44629.784791666665</c:v>
                </c:pt>
                <c:pt idx="3371">
                  <c:v>44629.785567129627</c:v>
                </c:pt>
                <c:pt idx="3372">
                  <c:v>44629.786296296297</c:v>
                </c:pt>
                <c:pt idx="3373">
                  <c:v>44629.78701388889</c:v>
                </c:pt>
                <c:pt idx="3374">
                  <c:v>44629.787743055553</c:v>
                </c:pt>
                <c:pt idx="3375">
                  <c:v>44629.788472222222</c:v>
                </c:pt>
                <c:pt idx="3376">
                  <c:v>44629.789189814815</c:v>
                </c:pt>
                <c:pt idx="3377">
                  <c:v>44629.789918981478</c:v>
                </c:pt>
                <c:pt idx="3378">
                  <c:v>44629.790648148148</c:v>
                </c:pt>
                <c:pt idx="3379">
                  <c:v>44629.791365740741</c:v>
                </c:pt>
                <c:pt idx="3380">
                  <c:v>44629.792094907411</c:v>
                </c:pt>
                <c:pt idx="3381">
                  <c:v>44629.792824074073</c:v>
                </c:pt>
                <c:pt idx="3382">
                  <c:v>44629.793541666666</c:v>
                </c:pt>
                <c:pt idx="3383">
                  <c:v>44629.794270833336</c:v>
                </c:pt>
                <c:pt idx="3384">
                  <c:v>44629.794999999998</c:v>
                </c:pt>
                <c:pt idx="3385">
                  <c:v>44629.795717592591</c:v>
                </c:pt>
                <c:pt idx="3386">
                  <c:v>44629.796446759261</c:v>
                </c:pt>
                <c:pt idx="3387">
                  <c:v>44629.797175925924</c:v>
                </c:pt>
                <c:pt idx="3388">
                  <c:v>44629.797893518517</c:v>
                </c:pt>
                <c:pt idx="3389">
                  <c:v>44629.798622685186</c:v>
                </c:pt>
                <c:pt idx="3390">
                  <c:v>44629.799351851849</c:v>
                </c:pt>
                <c:pt idx="3391">
                  <c:v>44629.800069444442</c:v>
                </c:pt>
                <c:pt idx="3392">
                  <c:v>44629.800798611112</c:v>
                </c:pt>
                <c:pt idx="3393">
                  <c:v>44629.801527777781</c:v>
                </c:pt>
                <c:pt idx="3394">
                  <c:v>44629.802245370367</c:v>
                </c:pt>
                <c:pt idx="3395">
                  <c:v>44629.802974537037</c:v>
                </c:pt>
                <c:pt idx="3396">
                  <c:v>44629.803703703707</c:v>
                </c:pt>
                <c:pt idx="3397">
                  <c:v>44629.8044212963</c:v>
                </c:pt>
                <c:pt idx="3398">
                  <c:v>44629.805150462962</c:v>
                </c:pt>
                <c:pt idx="3399">
                  <c:v>44629.805879629632</c:v>
                </c:pt>
                <c:pt idx="3400">
                  <c:v>44629.806597222225</c:v>
                </c:pt>
                <c:pt idx="3401">
                  <c:v>44629.807326388887</c:v>
                </c:pt>
                <c:pt idx="3402">
                  <c:v>44629.808055555557</c:v>
                </c:pt>
                <c:pt idx="3403">
                  <c:v>44629.80877314815</c:v>
                </c:pt>
                <c:pt idx="3404">
                  <c:v>44629.809502314813</c:v>
                </c:pt>
                <c:pt idx="3405">
                  <c:v>44629.810231481482</c:v>
                </c:pt>
                <c:pt idx="3406">
                  <c:v>44629.810949074075</c:v>
                </c:pt>
                <c:pt idx="3407">
                  <c:v>44629.811678240738</c:v>
                </c:pt>
                <c:pt idx="3408">
                  <c:v>44629.812407407408</c:v>
                </c:pt>
                <c:pt idx="3409">
                  <c:v>44629.813125000001</c:v>
                </c:pt>
                <c:pt idx="3410">
                  <c:v>44629.813854166663</c:v>
                </c:pt>
                <c:pt idx="3411">
                  <c:v>44629.814583333333</c:v>
                </c:pt>
                <c:pt idx="3412">
                  <c:v>44629.815300925926</c:v>
                </c:pt>
                <c:pt idx="3413">
                  <c:v>44629.816030092596</c:v>
                </c:pt>
                <c:pt idx="3414">
                  <c:v>44629.816747685189</c:v>
                </c:pt>
                <c:pt idx="3415">
                  <c:v>44629.817476851851</c:v>
                </c:pt>
                <c:pt idx="3416">
                  <c:v>44629.818206018521</c:v>
                </c:pt>
                <c:pt idx="3417">
                  <c:v>44629.818981481483</c:v>
                </c:pt>
                <c:pt idx="3418">
                  <c:v>44629.819710648146</c:v>
                </c:pt>
                <c:pt idx="3419">
                  <c:v>44629.820428240739</c:v>
                </c:pt>
                <c:pt idx="3420">
                  <c:v>44629.821157407408</c:v>
                </c:pt>
                <c:pt idx="3421">
                  <c:v>44629.821886574071</c:v>
                </c:pt>
                <c:pt idx="3422">
                  <c:v>44629.822604166664</c:v>
                </c:pt>
                <c:pt idx="3423">
                  <c:v>44629.823333333334</c:v>
                </c:pt>
                <c:pt idx="3424">
                  <c:v>44629.824062500003</c:v>
                </c:pt>
                <c:pt idx="3425">
                  <c:v>44629.824780092589</c:v>
                </c:pt>
                <c:pt idx="3426">
                  <c:v>44629.825509259259</c:v>
                </c:pt>
                <c:pt idx="3427">
                  <c:v>44629.826238425929</c:v>
                </c:pt>
                <c:pt idx="3428">
                  <c:v>44629.826956018522</c:v>
                </c:pt>
                <c:pt idx="3429">
                  <c:v>44629.827685185184</c:v>
                </c:pt>
                <c:pt idx="3430">
                  <c:v>44629.828414351854</c:v>
                </c:pt>
                <c:pt idx="3431">
                  <c:v>44629.829131944447</c:v>
                </c:pt>
                <c:pt idx="3432">
                  <c:v>44629.829861111109</c:v>
                </c:pt>
                <c:pt idx="3433">
                  <c:v>44629.830590277779</c:v>
                </c:pt>
                <c:pt idx="3434">
                  <c:v>44629.831307870372</c:v>
                </c:pt>
                <c:pt idx="3435">
                  <c:v>44629.832037037035</c:v>
                </c:pt>
                <c:pt idx="3436">
                  <c:v>44629.832766203705</c:v>
                </c:pt>
                <c:pt idx="3437">
                  <c:v>44629.833483796298</c:v>
                </c:pt>
                <c:pt idx="3438">
                  <c:v>44629.83421296296</c:v>
                </c:pt>
                <c:pt idx="3439">
                  <c:v>44629.83494212963</c:v>
                </c:pt>
                <c:pt idx="3440">
                  <c:v>44629.835659722223</c:v>
                </c:pt>
                <c:pt idx="3441">
                  <c:v>44629.836388888885</c:v>
                </c:pt>
                <c:pt idx="3442">
                  <c:v>44629.837118055555</c:v>
                </c:pt>
                <c:pt idx="3443">
                  <c:v>44629.837835648148</c:v>
                </c:pt>
                <c:pt idx="3444">
                  <c:v>44629.838564814818</c:v>
                </c:pt>
                <c:pt idx="3445">
                  <c:v>44629.83929398148</c:v>
                </c:pt>
                <c:pt idx="3446">
                  <c:v>44629.840011574073</c:v>
                </c:pt>
                <c:pt idx="3447">
                  <c:v>44629.840740740743</c:v>
                </c:pt>
                <c:pt idx="3448">
                  <c:v>44629.841516203705</c:v>
                </c:pt>
                <c:pt idx="3449">
                  <c:v>44629.842245370368</c:v>
                </c:pt>
                <c:pt idx="3450">
                  <c:v>44629.842962962961</c:v>
                </c:pt>
                <c:pt idx="3451">
                  <c:v>44629.843692129631</c:v>
                </c:pt>
                <c:pt idx="3452">
                  <c:v>44629.844421296293</c:v>
                </c:pt>
                <c:pt idx="3453">
                  <c:v>44629.845138888886</c:v>
                </c:pt>
                <c:pt idx="3454">
                  <c:v>44629.845868055556</c:v>
                </c:pt>
                <c:pt idx="3455">
                  <c:v>44629.846597222226</c:v>
                </c:pt>
                <c:pt idx="3456">
                  <c:v>44629.847314814811</c:v>
                </c:pt>
                <c:pt idx="3457">
                  <c:v>44629.848043981481</c:v>
                </c:pt>
                <c:pt idx="3458">
                  <c:v>44629.848761574074</c:v>
                </c:pt>
                <c:pt idx="3459">
                  <c:v>44629.849548611113</c:v>
                </c:pt>
                <c:pt idx="3460">
                  <c:v>44629.850266203706</c:v>
                </c:pt>
                <c:pt idx="3461">
                  <c:v>44629.850995370369</c:v>
                </c:pt>
                <c:pt idx="3462">
                  <c:v>44629.851724537039</c:v>
                </c:pt>
                <c:pt idx="3463">
                  <c:v>44629.852442129632</c:v>
                </c:pt>
                <c:pt idx="3464">
                  <c:v>44629.853171296294</c:v>
                </c:pt>
                <c:pt idx="3465">
                  <c:v>44629.853900462964</c:v>
                </c:pt>
                <c:pt idx="3466">
                  <c:v>44629.854618055557</c:v>
                </c:pt>
                <c:pt idx="3467">
                  <c:v>44629.855347222219</c:v>
                </c:pt>
                <c:pt idx="3468">
                  <c:v>44629.856076388889</c:v>
                </c:pt>
                <c:pt idx="3469">
                  <c:v>44629.856793981482</c:v>
                </c:pt>
                <c:pt idx="3470">
                  <c:v>44629.857569444444</c:v>
                </c:pt>
                <c:pt idx="3471">
                  <c:v>44629.858298611114</c:v>
                </c:pt>
                <c:pt idx="3472">
                  <c:v>44629.859027777777</c:v>
                </c:pt>
                <c:pt idx="3473">
                  <c:v>44629.85974537037</c:v>
                </c:pt>
                <c:pt idx="3474">
                  <c:v>44629.860474537039</c:v>
                </c:pt>
                <c:pt idx="3475">
                  <c:v>44629.861203703702</c:v>
                </c:pt>
                <c:pt idx="3476">
                  <c:v>44629.861921296295</c:v>
                </c:pt>
                <c:pt idx="3477">
                  <c:v>44629.862650462965</c:v>
                </c:pt>
                <c:pt idx="3478">
                  <c:v>44629.863379629627</c:v>
                </c:pt>
                <c:pt idx="3479">
                  <c:v>44629.86409722222</c:v>
                </c:pt>
                <c:pt idx="3480">
                  <c:v>44629.86482638889</c:v>
                </c:pt>
                <c:pt idx="3481">
                  <c:v>44629.865555555552</c:v>
                </c:pt>
                <c:pt idx="3482">
                  <c:v>44629.866273148145</c:v>
                </c:pt>
                <c:pt idx="3483">
                  <c:v>44629.867002314815</c:v>
                </c:pt>
                <c:pt idx="3484">
                  <c:v>44629.867731481485</c:v>
                </c:pt>
                <c:pt idx="3485">
                  <c:v>44629.868449074071</c:v>
                </c:pt>
                <c:pt idx="3486">
                  <c:v>44629.86917824074</c:v>
                </c:pt>
                <c:pt idx="3487">
                  <c:v>44629.86990740741</c:v>
                </c:pt>
                <c:pt idx="3488">
                  <c:v>44629.870625000003</c:v>
                </c:pt>
                <c:pt idx="3489">
                  <c:v>44629.871354166666</c:v>
                </c:pt>
                <c:pt idx="3490">
                  <c:v>44629.872083333335</c:v>
                </c:pt>
                <c:pt idx="3491">
                  <c:v>44629.872800925928</c:v>
                </c:pt>
                <c:pt idx="3492">
                  <c:v>44629.873530092591</c:v>
                </c:pt>
                <c:pt idx="3493">
                  <c:v>44629.874259259261</c:v>
                </c:pt>
                <c:pt idx="3494">
                  <c:v>44629.874976851854</c:v>
                </c:pt>
                <c:pt idx="3495">
                  <c:v>44629.875706018516</c:v>
                </c:pt>
                <c:pt idx="3496">
                  <c:v>44629.876435185186</c:v>
                </c:pt>
                <c:pt idx="3497">
                  <c:v>44629.877152777779</c:v>
                </c:pt>
                <c:pt idx="3498">
                  <c:v>44629.877881944441</c:v>
                </c:pt>
                <c:pt idx="3499">
                  <c:v>44629.878611111111</c:v>
                </c:pt>
                <c:pt idx="3500">
                  <c:v>44629.879328703704</c:v>
                </c:pt>
                <c:pt idx="3501">
                  <c:v>44629.880057870374</c:v>
                </c:pt>
                <c:pt idx="3502">
                  <c:v>44629.880787037036</c:v>
                </c:pt>
                <c:pt idx="3503">
                  <c:v>44629.881504629629</c:v>
                </c:pt>
                <c:pt idx="3504">
                  <c:v>44629.882233796299</c:v>
                </c:pt>
                <c:pt idx="3505">
                  <c:v>44629.882962962962</c:v>
                </c:pt>
                <c:pt idx="3506">
                  <c:v>44629.883680555555</c:v>
                </c:pt>
                <c:pt idx="3507">
                  <c:v>44629.884409722225</c:v>
                </c:pt>
                <c:pt idx="3508">
                  <c:v>44629.885138888887</c:v>
                </c:pt>
                <c:pt idx="3509">
                  <c:v>44629.88585648148</c:v>
                </c:pt>
                <c:pt idx="3510">
                  <c:v>44629.88658564815</c:v>
                </c:pt>
                <c:pt idx="3511">
                  <c:v>44629.887314814812</c:v>
                </c:pt>
                <c:pt idx="3512">
                  <c:v>44629.888032407405</c:v>
                </c:pt>
                <c:pt idx="3513">
                  <c:v>44629.888761574075</c:v>
                </c:pt>
                <c:pt idx="3514">
                  <c:v>44629.889490740738</c:v>
                </c:pt>
                <c:pt idx="3515">
                  <c:v>44629.890219907407</c:v>
                </c:pt>
                <c:pt idx="3516">
                  <c:v>44629.8909375</c:v>
                </c:pt>
                <c:pt idx="3517">
                  <c:v>44629.89166666667</c:v>
                </c:pt>
                <c:pt idx="3518">
                  <c:v>44629.892395833333</c:v>
                </c:pt>
                <c:pt idx="3519">
                  <c:v>44629.893113425926</c:v>
                </c:pt>
                <c:pt idx="3520">
                  <c:v>44629.893842592595</c:v>
                </c:pt>
                <c:pt idx="3521">
                  <c:v>44629.894618055558</c:v>
                </c:pt>
                <c:pt idx="3522">
                  <c:v>44629.89534722222</c:v>
                </c:pt>
                <c:pt idx="3523">
                  <c:v>44629.89607638889</c:v>
                </c:pt>
                <c:pt idx="3524">
                  <c:v>44629.896793981483</c:v>
                </c:pt>
                <c:pt idx="3525">
                  <c:v>44629.897523148145</c:v>
                </c:pt>
                <c:pt idx="3526">
                  <c:v>44629.898252314815</c:v>
                </c:pt>
                <c:pt idx="3527">
                  <c:v>44629.898981481485</c:v>
                </c:pt>
                <c:pt idx="3528">
                  <c:v>44629.899699074071</c:v>
                </c:pt>
                <c:pt idx="3529">
                  <c:v>44629.90042824074</c:v>
                </c:pt>
                <c:pt idx="3530">
                  <c:v>44629.90115740741</c:v>
                </c:pt>
                <c:pt idx="3531">
                  <c:v>44629.901875000003</c:v>
                </c:pt>
                <c:pt idx="3532">
                  <c:v>44629.902650462966</c:v>
                </c:pt>
                <c:pt idx="3533">
                  <c:v>44629.903379629628</c:v>
                </c:pt>
                <c:pt idx="3534">
                  <c:v>44629.904108796298</c:v>
                </c:pt>
                <c:pt idx="3535">
                  <c:v>44629.90483796296</c:v>
                </c:pt>
                <c:pt idx="3536">
                  <c:v>44629.905555555553</c:v>
                </c:pt>
                <c:pt idx="3537">
                  <c:v>44629.906284722223</c:v>
                </c:pt>
                <c:pt idx="3538">
                  <c:v>44629.907060185185</c:v>
                </c:pt>
                <c:pt idx="3539">
                  <c:v>44629.907789351855</c:v>
                </c:pt>
                <c:pt idx="3540">
                  <c:v>44629.908518518518</c:v>
                </c:pt>
                <c:pt idx="3541">
                  <c:v>44629.909236111111</c:v>
                </c:pt>
                <c:pt idx="3542">
                  <c:v>44629.90996527778</c:v>
                </c:pt>
                <c:pt idx="3543">
                  <c:v>44629.910682870373</c:v>
                </c:pt>
                <c:pt idx="3544">
                  <c:v>44629.911458333336</c:v>
                </c:pt>
                <c:pt idx="3545">
                  <c:v>44629.912187499998</c:v>
                </c:pt>
                <c:pt idx="3546">
                  <c:v>44629.912905092591</c:v>
                </c:pt>
                <c:pt idx="3547">
                  <c:v>44629.913634259261</c:v>
                </c:pt>
                <c:pt idx="3548">
                  <c:v>44629.914363425924</c:v>
                </c:pt>
                <c:pt idx="3549">
                  <c:v>44629.915081018517</c:v>
                </c:pt>
                <c:pt idx="3550">
                  <c:v>44629.915856481479</c:v>
                </c:pt>
                <c:pt idx="3551">
                  <c:v>44629.916585648149</c:v>
                </c:pt>
                <c:pt idx="3552">
                  <c:v>44629.917303240742</c:v>
                </c:pt>
                <c:pt idx="3553">
                  <c:v>44629.918032407404</c:v>
                </c:pt>
                <c:pt idx="3554">
                  <c:v>44629.918761574074</c:v>
                </c:pt>
                <c:pt idx="3555">
                  <c:v>44629.919479166667</c:v>
                </c:pt>
                <c:pt idx="3556">
                  <c:v>44629.920254629629</c:v>
                </c:pt>
                <c:pt idx="3557">
                  <c:v>44629.920983796299</c:v>
                </c:pt>
                <c:pt idx="3558">
                  <c:v>44629.921712962961</c:v>
                </c:pt>
                <c:pt idx="3559">
                  <c:v>44629.922430555554</c:v>
                </c:pt>
                <c:pt idx="3560">
                  <c:v>44629.923159722224</c:v>
                </c:pt>
                <c:pt idx="3561">
                  <c:v>44629.923888888887</c:v>
                </c:pt>
                <c:pt idx="3562">
                  <c:v>44629.92465277778</c:v>
                </c:pt>
                <c:pt idx="3563">
                  <c:v>44629.925381944442</c:v>
                </c:pt>
                <c:pt idx="3564">
                  <c:v>44629.926111111112</c:v>
                </c:pt>
                <c:pt idx="3565">
                  <c:v>44629.926840277774</c:v>
                </c:pt>
                <c:pt idx="3566">
                  <c:v>44629.927557870367</c:v>
                </c:pt>
                <c:pt idx="3567">
                  <c:v>44629.928287037037</c:v>
                </c:pt>
                <c:pt idx="3568">
                  <c:v>44629.929050925923</c:v>
                </c:pt>
                <c:pt idx="3569">
                  <c:v>44629.929780092592</c:v>
                </c:pt>
                <c:pt idx="3570">
                  <c:v>44629.930509259262</c:v>
                </c:pt>
                <c:pt idx="3571">
                  <c:v>44629.931226851855</c:v>
                </c:pt>
                <c:pt idx="3572">
                  <c:v>44629.931956018518</c:v>
                </c:pt>
                <c:pt idx="3573">
                  <c:v>44629.932685185187</c:v>
                </c:pt>
                <c:pt idx="3574">
                  <c:v>44629.933449074073</c:v>
                </c:pt>
                <c:pt idx="3575">
                  <c:v>44629.934178240743</c:v>
                </c:pt>
                <c:pt idx="3576">
                  <c:v>44629.934895833336</c:v>
                </c:pt>
                <c:pt idx="3577">
                  <c:v>44629.935624999998</c:v>
                </c:pt>
                <c:pt idx="3578">
                  <c:v>44629.936354166668</c:v>
                </c:pt>
                <c:pt idx="3579">
                  <c:v>44629.937071759261</c:v>
                </c:pt>
                <c:pt idx="3580">
                  <c:v>44629.937847222223</c:v>
                </c:pt>
                <c:pt idx="3581">
                  <c:v>44629.938576388886</c:v>
                </c:pt>
                <c:pt idx="3582">
                  <c:v>44629.939293981479</c:v>
                </c:pt>
                <c:pt idx="3583">
                  <c:v>44629.940023148149</c:v>
                </c:pt>
                <c:pt idx="3584">
                  <c:v>44629.940752314818</c:v>
                </c:pt>
                <c:pt idx="3585">
                  <c:v>44629.941469907404</c:v>
                </c:pt>
                <c:pt idx="3586">
                  <c:v>44629.942245370374</c:v>
                </c:pt>
                <c:pt idx="3587">
                  <c:v>44629.942962962959</c:v>
                </c:pt>
                <c:pt idx="3588">
                  <c:v>44629.943692129629</c:v>
                </c:pt>
                <c:pt idx="3589">
                  <c:v>44629.944409722222</c:v>
                </c:pt>
                <c:pt idx="3590">
                  <c:v>44629.945138888892</c:v>
                </c:pt>
                <c:pt idx="3591">
                  <c:v>44629.945868055554</c:v>
                </c:pt>
                <c:pt idx="3592">
                  <c:v>44629.946643518517</c:v>
                </c:pt>
                <c:pt idx="3593">
                  <c:v>44629.94736111111</c:v>
                </c:pt>
                <c:pt idx="3594">
                  <c:v>44629.94809027778</c:v>
                </c:pt>
                <c:pt idx="3595">
                  <c:v>44629.948819444442</c:v>
                </c:pt>
                <c:pt idx="3596">
                  <c:v>44629.949537037035</c:v>
                </c:pt>
                <c:pt idx="3597">
                  <c:v>44629.950266203705</c:v>
                </c:pt>
                <c:pt idx="3598">
                  <c:v>44629.95103009259</c:v>
                </c:pt>
                <c:pt idx="3599">
                  <c:v>44629.95175925926</c:v>
                </c:pt>
                <c:pt idx="3600">
                  <c:v>44629.952488425923</c:v>
                </c:pt>
                <c:pt idx="3601">
                  <c:v>44629.953206018516</c:v>
                </c:pt>
                <c:pt idx="3602">
                  <c:v>44629.953935185185</c:v>
                </c:pt>
                <c:pt idx="3603">
                  <c:v>44629.954664351855</c:v>
                </c:pt>
                <c:pt idx="3604">
                  <c:v>44629.955381944441</c:v>
                </c:pt>
                <c:pt idx="3605">
                  <c:v>44629.956111111111</c:v>
                </c:pt>
                <c:pt idx="3606">
                  <c:v>44629.95684027778</c:v>
                </c:pt>
                <c:pt idx="3607">
                  <c:v>44629.957557870373</c:v>
                </c:pt>
                <c:pt idx="3608">
                  <c:v>44629.958287037036</c:v>
                </c:pt>
                <c:pt idx="3609">
                  <c:v>44629.959062499998</c:v>
                </c:pt>
                <c:pt idx="3610">
                  <c:v>44629.959780092591</c:v>
                </c:pt>
                <c:pt idx="3611">
                  <c:v>44629.960509259261</c:v>
                </c:pt>
                <c:pt idx="3612">
                  <c:v>44629.961238425924</c:v>
                </c:pt>
                <c:pt idx="3613">
                  <c:v>44629.961956018517</c:v>
                </c:pt>
                <c:pt idx="3614">
                  <c:v>44629.962685185186</c:v>
                </c:pt>
                <c:pt idx="3615">
                  <c:v>44629.963449074072</c:v>
                </c:pt>
                <c:pt idx="3616">
                  <c:v>44629.964178240742</c:v>
                </c:pt>
                <c:pt idx="3617">
                  <c:v>44629.964907407404</c:v>
                </c:pt>
                <c:pt idx="3618">
                  <c:v>44629.965624999997</c:v>
                </c:pt>
                <c:pt idx="3619">
                  <c:v>44629.966354166667</c:v>
                </c:pt>
                <c:pt idx="3620">
                  <c:v>44629.967083333337</c:v>
                </c:pt>
                <c:pt idx="3621">
                  <c:v>44629.967847222222</c:v>
                </c:pt>
                <c:pt idx="3622">
                  <c:v>44629.968576388892</c:v>
                </c:pt>
                <c:pt idx="3623">
                  <c:v>44629.969293981485</c:v>
                </c:pt>
                <c:pt idx="3624">
                  <c:v>44629.970023148147</c:v>
                </c:pt>
                <c:pt idx="3625">
                  <c:v>44629.970752314817</c:v>
                </c:pt>
                <c:pt idx="3626">
                  <c:v>44629.97146990741</c:v>
                </c:pt>
                <c:pt idx="3627">
                  <c:v>44629.972245370373</c:v>
                </c:pt>
                <c:pt idx="3628">
                  <c:v>44629.972962962966</c:v>
                </c:pt>
                <c:pt idx="3629">
                  <c:v>44629.973692129628</c:v>
                </c:pt>
                <c:pt idx="3630">
                  <c:v>44629.974421296298</c:v>
                </c:pt>
                <c:pt idx="3631">
                  <c:v>44629.975138888891</c:v>
                </c:pt>
                <c:pt idx="3632">
                  <c:v>44629.975868055553</c:v>
                </c:pt>
                <c:pt idx="3633">
                  <c:v>44629.976643518516</c:v>
                </c:pt>
                <c:pt idx="3634">
                  <c:v>44629.977372685185</c:v>
                </c:pt>
                <c:pt idx="3635">
                  <c:v>44629.978101851855</c:v>
                </c:pt>
                <c:pt idx="3636">
                  <c:v>44629.978819444441</c:v>
                </c:pt>
                <c:pt idx="3637">
                  <c:v>44629.979548611111</c:v>
                </c:pt>
                <c:pt idx="3638">
                  <c:v>44629.98027777778</c:v>
                </c:pt>
                <c:pt idx="3639">
                  <c:v>44629.980995370373</c:v>
                </c:pt>
                <c:pt idx="3640">
                  <c:v>44629.981724537036</c:v>
                </c:pt>
                <c:pt idx="3641">
                  <c:v>44629.982453703706</c:v>
                </c:pt>
                <c:pt idx="3642">
                  <c:v>44629.983171296299</c:v>
                </c:pt>
                <c:pt idx="3643">
                  <c:v>44629.983900462961</c:v>
                </c:pt>
                <c:pt idx="3644">
                  <c:v>44629.984675925924</c:v>
                </c:pt>
                <c:pt idx="3645">
                  <c:v>44629.985405092593</c:v>
                </c:pt>
                <c:pt idx="3646">
                  <c:v>44629.986134259256</c:v>
                </c:pt>
                <c:pt idx="3647">
                  <c:v>44629.986851851849</c:v>
                </c:pt>
                <c:pt idx="3648">
                  <c:v>44629.987581018519</c:v>
                </c:pt>
                <c:pt idx="3649">
                  <c:v>44629.988298611112</c:v>
                </c:pt>
                <c:pt idx="3650">
                  <c:v>44629.989027777781</c:v>
                </c:pt>
                <c:pt idx="3651">
                  <c:v>44629.989756944444</c:v>
                </c:pt>
                <c:pt idx="3652">
                  <c:v>44629.990474537037</c:v>
                </c:pt>
                <c:pt idx="3653">
                  <c:v>44629.991203703707</c:v>
                </c:pt>
                <c:pt idx="3654">
                  <c:v>44629.991932870369</c:v>
                </c:pt>
                <c:pt idx="3655">
                  <c:v>44629.992650462962</c:v>
                </c:pt>
                <c:pt idx="3656">
                  <c:v>44629.993379629632</c:v>
                </c:pt>
                <c:pt idx="3657">
                  <c:v>44629.994108796294</c:v>
                </c:pt>
                <c:pt idx="3658">
                  <c:v>44629.994826388887</c:v>
                </c:pt>
                <c:pt idx="3659">
                  <c:v>44629.995555555557</c:v>
                </c:pt>
                <c:pt idx="3660">
                  <c:v>44629.99628472222</c:v>
                </c:pt>
                <c:pt idx="3661">
                  <c:v>44629.997002314813</c:v>
                </c:pt>
                <c:pt idx="3662">
                  <c:v>44629.997731481482</c:v>
                </c:pt>
                <c:pt idx="3663">
                  <c:v>44629.998460648145</c:v>
                </c:pt>
                <c:pt idx="3664">
                  <c:v>44629.999189814815</c:v>
                </c:pt>
                <c:pt idx="3665">
                  <c:v>44629.999907407408</c:v>
                </c:pt>
                <c:pt idx="3666">
                  <c:v>44630.000636574077</c:v>
                </c:pt>
                <c:pt idx="3667">
                  <c:v>44630.00136574074</c:v>
                </c:pt>
                <c:pt idx="3668">
                  <c:v>44630.002083333333</c:v>
                </c:pt>
                <c:pt idx="3669">
                  <c:v>44630.002812500003</c:v>
                </c:pt>
                <c:pt idx="3670">
                  <c:v>44630.003587962965</c:v>
                </c:pt>
                <c:pt idx="3671">
                  <c:v>44630.004317129627</c:v>
                </c:pt>
                <c:pt idx="3672">
                  <c:v>44630.005046296297</c:v>
                </c:pt>
                <c:pt idx="3673">
                  <c:v>44630.00576388889</c:v>
                </c:pt>
                <c:pt idx="3674">
                  <c:v>44630.006493055553</c:v>
                </c:pt>
                <c:pt idx="3675">
                  <c:v>44630.007222222222</c:v>
                </c:pt>
                <c:pt idx="3676">
                  <c:v>44630.007939814815</c:v>
                </c:pt>
                <c:pt idx="3677">
                  <c:v>44630.008668981478</c:v>
                </c:pt>
                <c:pt idx="3678">
                  <c:v>44630.009398148148</c:v>
                </c:pt>
                <c:pt idx="3679">
                  <c:v>44630.010115740741</c:v>
                </c:pt>
                <c:pt idx="3680">
                  <c:v>44630.010844907411</c:v>
                </c:pt>
                <c:pt idx="3681">
                  <c:v>44630.011574074073</c:v>
                </c:pt>
                <c:pt idx="3682">
                  <c:v>44630.012303240743</c:v>
                </c:pt>
                <c:pt idx="3683">
                  <c:v>44630.013032407405</c:v>
                </c:pt>
                <c:pt idx="3684">
                  <c:v>44630.013749999998</c:v>
                </c:pt>
                <c:pt idx="3685">
                  <c:v>44630.014479166668</c:v>
                </c:pt>
                <c:pt idx="3686">
                  <c:v>44630.01525462963</c:v>
                </c:pt>
                <c:pt idx="3687">
                  <c:v>44630.015972222223</c:v>
                </c:pt>
                <c:pt idx="3688">
                  <c:v>44630.016701388886</c:v>
                </c:pt>
                <c:pt idx="3689">
                  <c:v>44630.017430555556</c:v>
                </c:pt>
                <c:pt idx="3690">
                  <c:v>44630.018148148149</c:v>
                </c:pt>
                <c:pt idx="3691">
                  <c:v>44630.018877314818</c:v>
                </c:pt>
                <c:pt idx="3692">
                  <c:v>44630.019652777781</c:v>
                </c:pt>
                <c:pt idx="3693">
                  <c:v>44630.020370370374</c:v>
                </c:pt>
                <c:pt idx="3694">
                  <c:v>44630.021099537036</c:v>
                </c:pt>
                <c:pt idx="3695">
                  <c:v>44630.021828703706</c:v>
                </c:pt>
                <c:pt idx="3696">
                  <c:v>44630.022546296299</c:v>
                </c:pt>
                <c:pt idx="3697">
                  <c:v>44630.023275462961</c:v>
                </c:pt>
                <c:pt idx="3698">
                  <c:v>44630.024050925924</c:v>
                </c:pt>
                <c:pt idx="3699">
                  <c:v>44630.024780092594</c:v>
                </c:pt>
                <c:pt idx="3700">
                  <c:v>44630.025497685187</c:v>
                </c:pt>
                <c:pt idx="3701">
                  <c:v>44630.026226851849</c:v>
                </c:pt>
                <c:pt idx="3702">
                  <c:v>44630.026956018519</c:v>
                </c:pt>
                <c:pt idx="3703">
                  <c:v>44630.027673611112</c:v>
                </c:pt>
                <c:pt idx="3704">
                  <c:v>44630.028402777774</c:v>
                </c:pt>
                <c:pt idx="3705">
                  <c:v>44630.029120370367</c:v>
                </c:pt>
                <c:pt idx="3706">
                  <c:v>44630.029849537037</c:v>
                </c:pt>
                <c:pt idx="3707">
                  <c:v>44630.030578703707</c:v>
                </c:pt>
                <c:pt idx="3708">
                  <c:v>44630.0312962963</c:v>
                </c:pt>
                <c:pt idx="3709">
                  <c:v>44630.032071759262</c:v>
                </c:pt>
                <c:pt idx="3710">
                  <c:v>44630.032800925925</c:v>
                </c:pt>
                <c:pt idx="3711">
                  <c:v>44630.033530092594</c:v>
                </c:pt>
                <c:pt idx="3712">
                  <c:v>44630.034247685187</c:v>
                </c:pt>
                <c:pt idx="3713">
                  <c:v>44630.03497685185</c:v>
                </c:pt>
                <c:pt idx="3714">
                  <c:v>44630.03570601852</c:v>
                </c:pt>
                <c:pt idx="3715">
                  <c:v>44630.036481481482</c:v>
                </c:pt>
                <c:pt idx="3716">
                  <c:v>44630.037199074075</c:v>
                </c:pt>
                <c:pt idx="3717">
                  <c:v>44630.037928240738</c:v>
                </c:pt>
                <c:pt idx="3718">
                  <c:v>44630.038657407407</c:v>
                </c:pt>
                <c:pt idx="3719">
                  <c:v>44630.039375</c:v>
                </c:pt>
                <c:pt idx="3720">
                  <c:v>44630.04010416667</c:v>
                </c:pt>
                <c:pt idx="3721">
                  <c:v>44630.040833333333</c:v>
                </c:pt>
                <c:pt idx="3722">
                  <c:v>44630.041550925926</c:v>
                </c:pt>
                <c:pt idx="3723">
                  <c:v>44630.042280092595</c:v>
                </c:pt>
                <c:pt idx="3724">
                  <c:v>44630.043009259258</c:v>
                </c:pt>
                <c:pt idx="3725">
                  <c:v>44630.043726851851</c:v>
                </c:pt>
                <c:pt idx="3726">
                  <c:v>44630.044456018521</c:v>
                </c:pt>
                <c:pt idx="3727">
                  <c:v>44630.045185185183</c:v>
                </c:pt>
                <c:pt idx="3728">
                  <c:v>44630.045902777776</c:v>
                </c:pt>
                <c:pt idx="3729">
                  <c:v>44630.046631944446</c:v>
                </c:pt>
                <c:pt idx="3730">
                  <c:v>44630.047361111108</c:v>
                </c:pt>
                <c:pt idx="3731">
                  <c:v>44630.048078703701</c:v>
                </c:pt>
                <c:pt idx="3732">
                  <c:v>44630.048807870371</c:v>
                </c:pt>
                <c:pt idx="3733">
                  <c:v>44630.049537037034</c:v>
                </c:pt>
                <c:pt idx="3734">
                  <c:v>44630.050254629627</c:v>
                </c:pt>
                <c:pt idx="3735">
                  <c:v>44630.050983796296</c:v>
                </c:pt>
                <c:pt idx="3736">
                  <c:v>44630.051759259259</c:v>
                </c:pt>
                <c:pt idx="3737">
                  <c:v>44630.052488425928</c:v>
                </c:pt>
                <c:pt idx="3738">
                  <c:v>44630.053217592591</c:v>
                </c:pt>
                <c:pt idx="3739">
                  <c:v>44630.053935185184</c:v>
                </c:pt>
                <c:pt idx="3740">
                  <c:v>44630.054664351854</c:v>
                </c:pt>
                <c:pt idx="3741">
                  <c:v>44630.055393518516</c:v>
                </c:pt>
                <c:pt idx="3742">
                  <c:v>44630.056157407409</c:v>
                </c:pt>
                <c:pt idx="3743">
                  <c:v>44630.056886574072</c:v>
                </c:pt>
                <c:pt idx="3744">
                  <c:v>44630.057615740741</c:v>
                </c:pt>
                <c:pt idx="3745">
                  <c:v>44630.058333333334</c:v>
                </c:pt>
                <c:pt idx="3746">
                  <c:v>44630.059062499997</c:v>
                </c:pt>
                <c:pt idx="3747">
                  <c:v>44630.059791666667</c:v>
                </c:pt>
                <c:pt idx="3748">
                  <c:v>44630.06050925926</c:v>
                </c:pt>
                <c:pt idx="3749">
                  <c:v>44630.061238425929</c:v>
                </c:pt>
                <c:pt idx="3750">
                  <c:v>44630.061967592592</c:v>
                </c:pt>
                <c:pt idx="3751">
                  <c:v>44630.062685185185</c:v>
                </c:pt>
                <c:pt idx="3752">
                  <c:v>44630.063414351855</c:v>
                </c:pt>
                <c:pt idx="3753">
                  <c:v>44630.064143518517</c:v>
                </c:pt>
                <c:pt idx="3754">
                  <c:v>44630.06486111111</c:v>
                </c:pt>
                <c:pt idx="3755">
                  <c:v>44630.06559027778</c:v>
                </c:pt>
                <c:pt idx="3756">
                  <c:v>44630.066319444442</c:v>
                </c:pt>
                <c:pt idx="3757">
                  <c:v>44630.067037037035</c:v>
                </c:pt>
                <c:pt idx="3758">
                  <c:v>44630.067766203705</c:v>
                </c:pt>
                <c:pt idx="3759">
                  <c:v>44630.068495370368</c:v>
                </c:pt>
                <c:pt idx="3760">
                  <c:v>44630.069212962961</c:v>
                </c:pt>
                <c:pt idx="3761">
                  <c:v>44630.06994212963</c:v>
                </c:pt>
                <c:pt idx="3762">
                  <c:v>44630.070671296293</c:v>
                </c:pt>
                <c:pt idx="3763">
                  <c:v>44630.071388888886</c:v>
                </c:pt>
                <c:pt idx="3764">
                  <c:v>44630.072118055556</c:v>
                </c:pt>
                <c:pt idx="3765">
                  <c:v>44630.072847222225</c:v>
                </c:pt>
                <c:pt idx="3766">
                  <c:v>44630.073564814818</c:v>
                </c:pt>
                <c:pt idx="3767">
                  <c:v>44630.074293981481</c:v>
                </c:pt>
                <c:pt idx="3768">
                  <c:v>44630.075023148151</c:v>
                </c:pt>
                <c:pt idx="3769">
                  <c:v>44630.075740740744</c:v>
                </c:pt>
                <c:pt idx="3770">
                  <c:v>44630.076469907406</c:v>
                </c:pt>
                <c:pt idx="3771">
                  <c:v>44630.077199074076</c:v>
                </c:pt>
                <c:pt idx="3772">
                  <c:v>44630.077916666669</c:v>
                </c:pt>
                <c:pt idx="3773">
                  <c:v>44630.078645833331</c:v>
                </c:pt>
                <c:pt idx="3774">
                  <c:v>44630.079375000001</c:v>
                </c:pt>
                <c:pt idx="3775">
                  <c:v>44630.080092592594</c:v>
                </c:pt>
                <c:pt idx="3776">
                  <c:v>44630.080821759257</c:v>
                </c:pt>
                <c:pt idx="3777">
                  <c:v>44630.08153935185</c:v>
                </c:pt>
                <c:pt idx="3778">
                  <c:v>44630.082268518519</c:v>
                </c:pt>
                <c:pt idx="3779">
                  <c:v>44630.082997685182</c:v>
                </c:pt>
                <c:pt idx="3780">
                  <c:v>44630.083715277775</c:v>
                </c:pt>
                <c:pt idx="3781">
                  <c:v>44630.084444444445</c:v>
                </c:pt>
                <c:pt idx="3782">
                  <c:v>44630.085173611114</c:v>
                </c:pt>
                <c:pt idx="3783">
                  <c:v>44630.0858912037</c:v>
                </c:pt>
                <c:pt idx="3784">
                  <c:v>44630.08662037037</c:v>
                </c:pt>
                <c:pt idx="3785">
                  <c:v>44630.08734953704</c:v>
                </c:pt>
                <c:pt idx="3786">
                  <c:v>44630.088067129633</c:v>
                </c:pt>
                <c:pt idx="3787">
                  <c:v>44630.088796296295</c:v>
                </c:pt>
                <c:pt idx="3788">
                  <c:v>44630.089525462965</c:v>
                </c:pt>
                <c:pt idx="3789">
                  <c:v>44630.090243055558</c:v>
                </c:pt>
                <c:pt idx="3790">
                  <c:v>44630.09097222222</c:v>
                </c:pt>
                <c:pt idx="3791">
                  <c:v>44630.09170138889</c:v>
                </c:pt>
                <c:pt idx="3792">
                  <c:v>44630.092418981483</c:v>
                </c:pt>
                <c:pt idx="3793">
                  <c:v>44630.093148148146</c:v>
                </c:pt>
                <c:pt idx="3794">
                  <c:v>44630.093877314815</c:v>
                </c:pt>
                <c:pt idx="3795">
                  <c:v>44630.094594907408</c:v>
                </c:pt>
                <c:pt idx="3796">
                  <c:v>44630.095324074071</c:v>
                </c:pt>
                <c:pt idx="3797">
                  <c:v>44630.096053240741</c:v>
                </c:pt>
                <c:pt idx="3798">
                  <c:v>44630.096828703703</c:v>
                </c:pt>
                <c:pt idx="3799">
                  <c:v>44630.097557870373</c:v>
                </c:pt>
                <c:pt idx="3800">
                  <c:v>44630.098275462966</c:v>
                </c:pt>
                <c:pt idx="3801">
                  <c:v>44630.099004629628</c:v>
                </c:pt>
                <c:pt idx="3802">
                  <c:v>44630.099733796298</c:v>
                </c:pt>
                <c:pt idx="3803">
                  <c:v>44630.100451388891</c:v>
                </c:pt>
                <c:pt idx="3804">
                  <c:v>44630.101238425923</c:v>
                </c:pt>
                <c:pt idx="3805">
                  <c:v>44630.101956018516</c:v>
                </c:pt>
                <c:pt idx="3806">
                  <c:v>44630.102685185186</c:v>
                </c:pt>
                <c:pt idx="3807">
                  <c:v>44630.103414351855</c:v>
                </c:pt>
                <c:pt idx="3808">
                  <c:v>44630.104131944441</c:v>
                </c:pt>
                <c:pt idx="3809">
                  <c:v>44630.104861111111</c:v>
                </c:pt>
                <c:pt idx="3810">
                  <c:v>44630.105590277781</c:v>
                </c:pt>
                <c:pt idx="3811">
                  <c:v>44630.106307870374</c:v>
                </c:pt>
                <c:pt idx="3812">
                  <c:v>44630.107037037036</c:v>
                </c:pt>
                <c:pt idx="3813">
                  <c:v>44630.107754629629</c:v>
                </c:pt>
                <c:pt idx="3814">
                  <c:v>44630.108483796299</c:v>
                </c:pt>
                <c:pt idx="3815">
                  <c:v>44630.109212962961</c:v>
                </c:pt>
                <c:pt idx="3816">
                  <c:v>44630.109930555554</c:v>
                </c:pt>
                <c:pt idx="3817">
                  <c:v>44630.110659722224</c:v>
                </c:pt>
                <c:pt idx="3818">
                  <c:v>44630.111388888887</c:v>
                </c:pt>
                <c:pt idx="3819">
                  <c:v>44630.112118055556</c:v>
                </c:pt>
                <c:pt idx="3820">
                  <c:v>44630.112893518519</c:v>
                </c:pt>
                <c:pt idx="3821">
                  <c:v>44630.113611111112</c:v>
                </c:pt>
                <c:pt idx="3822">
                  <c:v>44630.114340277774</c:v>
                </c:pt>
                <c:pt idx="3823">
                  <c:v>44630.115069444444</c:v>
                </c:pt>
                <c:pt idx="3824">
                  <c:v>44630.115787037037</c:v>
                </c:pt>
                <c:pt idx="3825">
                  <c:v>44630.116516203707</c:v>
                </c:pt>
                <c:pt idx="3826">
                  <c:v>44630.117245370369</c:v>
                </c:pt>
                <c:pt idx="3827">
                  <c:v>44630.117962962962</c:v>
                </c:pt>
                <c:pt idx="3828">
                  <c:v>44630.118692129632</c:v>
                </c:pt>
                <c:pt idx="3829">
                  <c:v>44630.119421296295</c:v>
                </c:pt>
                <c:pt idx="3830">
                  <c:v>44630.120138888888</c:v>
                </c:pt>
                <c:pt idx="3831">
                  <c:v>44630.120868055557</c:v>
                </c:pt>
                <c:pt idx="3832">
                  <c:v>44630.12159722222</c:v>
                </c:pt>
                <c:pt idx="3833">
                  <c:v>44630.122314814813</c:v>
                </c:pt>
                <c:pt idx="3834">
                  <c:v>44630.123043981483</c:v>
                </c:pt>
                <c:pt idx="3835">
                  <c:v>44630.123773148145</c:v>
                </c:pt>
                <c:pt idx="3836">
                  <c:v>44630.124548611115</c:v>
                </c:pt>
                <c:pt idx="3837">
                  <c:v>44630.1252662037</c:v>
                </c:pt>
                <c:pt idx="3838">
                  <c:v>44630.12599537037</c:v>
                </c:pt>
                <c:pt idx="3839">
                  <c:v>44630.12672453704</c:v>
                </c:pt>
                <c:pt idx="3840">
                  <c:v>44630.127442129633</c:v>
                </c:pt>
                <c:pt idx="3841">
                  <c:v>44630.128171296295</c:v>
                </c:pt>
                <c:pt idx="3842">
                  <c:v>44630.128958333335</c:v>
                </c:pt>
                <c:pt idx="3843">
                  <c:v>44630.129675925928</c:v>
                </c:pt>
                <c:pt idx="3844">
                  <c:v>44630.13040509259</c:v>
                </c:pt>
                <c:pt idx="3845">
                  <c:v>44630.131122685183</c:v>
                </c:pt>
                <c:pt idx="3846">
                  <c:v>44630.131851851853</c:v>
                </c:pt>
                <c:pt idx="3847">
                  <c:v>44630.132581018515</c:v>
                </c:pt>
                <c:pt idx="3848">
                  <c:v>44630.133356481485</c:v>
                </c:pt>
                <c:pt idx="3849">
                  <c:v>44630.134085648147</c:v>
                </c:pt>
                <c:pt idx="3850">
                  <c:v>44630.13480324074</c:v>
                </c:pt>
                <c:pt idx="3851">
                  <c:v>44630.13553240741</c:v>
                </c:pt>
                <c:pt idx="3852">
                  <c:v>44630.136261574073</c:v>
                </c:pt>
                <c:pt idx="3853">
                  <c:v>44630.136979166666</c:v>
                </c:pt>
                <c:pt idx="3854">
                  <c:v>44630.137708333335</c:v>
                </c:pt>
                <c:pt idx="3855">
                  <c:v>44630.138437499998</c:v>
                </c:pt>
                <c:pt idx="3856">
                  <c:v>44630.139155092591</c:v>
                </c:pt>
                <c:pt idx="3857">
                  <c:v>44630.139884259261</c:v>
                </c:pt>
                <c:pt idx="3858">
                  <c:v>44630.140613425923</c:v>
                </c:pt>
                <c:pt idx="3859">
                  <c:v>44630.141331018516</c:v>
                </c:pt>
                <c:pt idx="3860">
                  <c:v>44630.142060185186</c:v>
                </c:pt>
                <c:pt idx="3861">
                  <c:v>44630.142789351848</c:v>
                </c:pt>
                <c:pt idx="3862">
                  <c:v>44630.143506944441</c:v>
                </c:pt>
                <c:pt idx="3863">
                  <c:v>44630.144236111111</c:v>
                </c:pt>
                <c:pt idx="3864">
                  <c:v>44630.144953703704</c:v>
                </c:pt>
                <c:pt idx="3865">
                  <c:v>44630.145682870374</c:v>
                </c:pt>
                <c:pt idx="3866">
                  <c:v>44630.146412037036</c:v>
                </c:pt>
                <c:pt idx="3867">
                  <c:v>44630.147141203706</c:v>
                </c:pt>
                <c:pt idx="3868">
                  <c:v>44630.147858796299</c:v>
                </c:pt>
                <c:pt idx="3869">
                  <c:v>44630.148587962962</c:v>
                </c:pt>
                <c:pt idx="3870">
                  <c:v>44630.149317129632</c:v>
                </c:pt>
                <c:pt idx="3871">
                  <c:v>44630.150034722225</c:v>
                </c:pt>
                <c:pt idx="3872">
                  <c:v>44630.150763888887</c:v>
                </c:pt>
                <c:pt idx="3873">
                  <c:v>44630.151493055557</c:v>
                </c:pt>
                <c:pt idx="3874">
                  <c:v>44630.15221064815</c:v>
                </c:pt>
                <c:pt idx="3875">
                  <c:v>44630.152939814812</c:v>
                </c:pt>
                <c:pt idx="3876">
                  <c:v>44630.153657407405</c:v>
                </c:pt>
                <c:pt idx="3877">
                  <c:v>44630.154386574075</c:v>
                </c:pt>
                <c:pt idx="3878">
                  <c:v>44630.155115740738</c:v>
                </c:pt>
                <c:pt idx="3879">
                  <c:v>44630.155833333331</c:v>
                </c:pt>
                <c:pt idx="3880">
                  <c:v>44630.1565625</c:v>
                </c:pt>
                <c:pt idx="3881">
                  <c:v>44630.15729166667</c:v>
                </c:pt>
                <c:pt idx="3882">
                  <c:v>44630.158009259256</c:v>
                </c:pt>
                <c:pt idx="3883">
                  <c:v>44630.158738425926</c:v>
                </c:pt>
                <c:pt idx="3884">
                  <c:v>44630.159513888888</c:v>
                </c:pt>
                <c:pt idx="3885">
                  <c:v>44630.160243055558</c:v>
                </c:pt>
                <c:pt idx="3886">
                  <c:v>44630.16097222222</c:v>
                </c:pt>
                <c:pt idx="3887">
                  <c:v>44630.161689814813</c:v>
                </c:pt>
                <c:pt idx="3888">
                  <c:v>44630.162418981483</c:v>
                </c:pt>
                <c:pt idx="3889">
                  <c:v>44630.163136574076</c:v>
                </c:pt>
                <c:pt idx="3890">
                  <c:v>44630.163865740738</c:v>
                </c:pt>
                <c:pt idx="3891">
                  <c:v>44630.164594907408</c:v>
                </c:pt>
                <c:pt idx="3892">
                  <c:v>44630.165324074071</c:v>
                </c:pt>
                <c:pt idx="3893">
                  <c:v>44630.166041666664</c:v>
                </c:pt>
                <c:pt idx="3894">
                  <c:v>44630.166770833333</c:v>
                </c:pt>
                <c:pt idx="3895">
                  <c:v>44630.167546296296</c:v>
                </c:pt>
                <c:pt idx="3896">
                  <c:v>44630.168275462966</c:v>
                </c:pt>
                <c:pt idx="3897">
                  <c:v>44630.168993055559</c:v>
                </c:pt>
                <c:pt idx="3898">
                  <c:v>44630.169722222221</c:v>
                </c:pt>
                <c:pt idx="3899">
                  <c:v>44630.170451388891</c:v>
                </c:pt>
                <c:pt idx="3900">
                  <c:v>44630.171168981484</c:v>
                </c:pt>
                <c:pt idx="3901">
                  <c:v>44630.171944444446</c:v>
                </c:pt>
                <c:pt idx="3902">
                  <c:v>44630.172673611109</c:v>
                </c:pt>
                <c:pt idx="3903">
                  <c:v>44630.173391203702</c:v>
                </c:pt>
                <c:pt idx="3904">
                  <c:v>44630.174120370371</c:v>
                </c:pt>
                <c:pt idx="3905">
                  <c:v>44630.174849537034</c:v>
                </c:pt>
                <c:pt idx="3906">
                  <c:v>44630.175567129627</c:v>
                </c:pt>
                <c:pt idx="3907">
                  <c:v>44630.176296296297</c:v>
                </c:pt>
                <c:pt idx="3908">
                  <c:v>44630.177025462966</c:v>
                </c:pt>
                <c:pt idx="3909">
                  <c:v>44630.177743055552</c:v>
                </c:pt>
                <c:pt idx="3910">
                  <c:v>44630.178472222222</c:v>
                </c:pt>
                <c:pt idx="3911">
                  <c:v>44630.179201388892</c:v>
                </c:pt>
                <c:pt idx="3912">
                  <c:v>44630.179918981485</c:v>
                </c:pt>
                <c:pt idx="3913">
                  <c:v>44630.180648148147</c:v>
                </c:pt>
                <c:pt idx="3914">
                  <c:v>44630.181377314817</c:v>
                </c:pt>
                <c:pt idx="3915">
                  <c:v>44630.18209490741</c:v>
                </c:pt>
                <c:pt idx="3916">
                  <c:v>44630.182824074072</c:v>
                </c:pt>
                <c:pt idx="3917">
                  <c:v>44630.183553240742</c:v>
                </c:pt>
                <c:pt idx="3918">
                  <c:v>44630.184270833335</c:v>
                </c:pt>
                <c:pt idx="3919">
                  <c:v>44630.184999999998</c:v>
                </c:pt>
                <c:pt idx="3920">
                  <c:v>44630.185729166667</c:v>
                </c:pt>
                <c:pt idx="3921">
                  <c:v>44630.18644675926</c:v>
                </c:pt>
                <c:pt idx="3922">
                  <c:v>44630.187175925923</c:v>
                </c:pt>
                <c:pt idx="3923">
                  <c:v>44630.187905092593</c:v>
                </c:pt>
                <c:pt idx="3924">
                  <c:v>44630.188622685186</c:v>
                </c:pt>
                <c:pt idx="3925">
                  <c:v>44630.189351851855</c:v>
                </c:pt>
                <c:pt idx="3926">
                  <c:v>44630.190069444441</c:v>
                </c:pt>
                <c:pt idx="3927">
                  <c:v>44630.190798611111</c:v>
                </c:pt>
                <c:pt idx="3928">
                  <c:v>44630.191527777781</c:v>
                </c:pt>
                <c:pt idx="3929">
                  <c:v>44630.192256944443</c:v>
                </c:pt>
                <c:pt idx="3930">
                  <c:v>44630.192974537036</c:v>
                </c:pt>
                <c:pt idx="3931">
                  <c:v>44630.193703703706</c:v>
                </c:pt>
                <c:pt idx="3932">
                  <c:v>44630.194479166668</c:v>
                </c:pt>
                <c:pt idx="3933">
                  <c:v>44630.195208333331</c:v>
                </c:pt>
                <c:pt idx="3934">
                  <c:v>44630.195925925924</c:v>
                </c:pt>
                <c:pt idx="3935">
                  <c:v>44630.196655092594</c:v>
                </c:pt>
                <c:pt idx="3936">
                  <c:v>44630.197384259256</c:v>
                </c:pt>
                <c:pt idx="3937">
                  <c:v>44630.198101851849</c:v>
                </c:pt>
                <c:pt idx="3938">
                  <c:v>44630.198831018519</c:v>
                </c:pt>
                <c:pt idx="3939">
                  <c:v>44630.199560185189</c:v>
                </c:pt>
                <c:pt idx="3940">
                  <c:v>44630.200277777774</c:v>
                </c:pt>
                <c:pt idx="3941">
                  <c:v>44630.201006944444</c:v>
                </c:pt>
                <c:pt idx="3942">
                  <c:v>44630.201724537037</c:v>
                </c:pt>
                <c:pt idx="3943">
                  <c:v>44630.202453703707</c:v>
                </c:pt>
                <c:pt idx="3944">
                  <c:v>44630.203182870369</c:v>
                </c:pt>
                <c:pt idx="3945">
                  <c:v>44630.203900462962</c:v>
                </c:pt>
                <c:pt idx="3946">
                  <c:v>44630.204629629632</c:v>
                </c:pt>
                <c:pt idx="3947">
                  <c:v>44630.205358796295</c:v>
                </c:pt>
                <c:pt idx="3948">
                  <c:v>44630.206087962964</c:v>
                </c:pt>
                <c:pt idx="3949">
                  <c:v>44630.206805555557</c:v>
                </c:pt>
                <c:pt idx="3950">
                  <c:v>44630.20753472222</c:v>
                </c:pt>
                <c:pt idx="3951">
                  <c:v>44630.20826388889</c:v>
                </c:pt>
                <c:pt idx="3952">
                  <c:v>44630.208981481483</c:v>
                </c:pt>
                <c:pt idx="3953">
                  <c:v>44630.209710648145</c:v>
                </c:pt>
                <c:pt idx="3954">
                  <c:v>44630.210439814815</c:v>
                </c:pt>
                <c:pt idx="3955">
                  <c:v>44630.211157407408</c:v>
                </c:pt>
                <c:pt idx="3956">
                  <c:v>44630.211886574078</c:v>
                </c:pt>
                <c:pt idx="3957">
                  <c:v>44630.21261574074</c:v>
                </c:pt>
                <c:pt idx="3958">
                  <c:v>44630.213333333333</c:v>
                </c:pt>
                <c:pt idx="3959">
                  <c:v>44630.214062500003</c:v>
                </c:pt>
                <c:pt idx="3960">
                  <c:v>44630.214780092596</c:v>
                </c:pt>
                <c:pt idx="3961">
                  <c:v>44630.215509259258</c:v>
                </c:pt>
                <c:pt idx="3962">
                  <c:v>44630.216238425928</c:v>
                </c:pt>
                <c:pt idx="3963">
                  <c:v>44630.216956018521</c:v>
                </c:pt>
                <c:pt idx="3964">
                  <c:v>44630.217685185184</c:v>
                </c:pt>
                <c:pt idx="3965">
                  <c:v>44630.218414351853</c:v>
                </c:pt>
                <c:pt idx="3966">
                  <c:v>44630.219131944446</c:v>
                </c:pt>
                <c:pt idx="3967">
                  <c:v>44630.219861111109</c:v>
                </c:pt>
                <c:pt idx="3968">
                  <c:v>44630.220590277779</c:v>
                </c:pt>
                <c:pt idx="3969">
                  <c:v>44630.221319444441</c:v>
                </c:pt>
                <c:pt idx="3970">
                  <c:v>44630.222037037034</c:v>
                </c:pt>
                <c:pt idx="3971">
                  <c:v>44630.222766203704</c:v>
                </c:pt>
                <c:pt idx="3972">
                  <c:v>44630.223483796297</c:v>
                </c:pt>
                <c:pt idx="3973">
                  <c:v>44630.224212962959</c:v>
                </c:pt>
                <c:pt idx="3974">
                  <c:v>44630.224942129629</c:v>
                </c:pt>
                <c:pt idx="3975">
                  <c:v>44630.225659722222</c:v>
                </c:pt>
                <c:pt idx="3976">
                  <c:v>44630.226388888892</c:v>
                </c:pt>
                <c:pt idx="3977">
                  <c:v>44630.227118055554</c:v>
                </c:pt>
                <c:pt idx="3978">
                  <c:v>44630.227835648147</c:v>
                </c:pt>
                <c:pt idx="3979">
                  <c:v>44630.228564814817</c:v>
                </c:pt>
                <c:pt idx="3980">
                  <c:v>44630.22929398148</c:v>
                </c:pt>
                <c:pt idx="3981">
                  <c:v>44630.230011574073</c:v>
                </c:pt>
                <c:pt idx="3982">
                  <c:v>44630.230740740742</c:v>
                </c:pt>
                <c:pt idx="3983">
                  <c:v>44630.231516203705</c:v>
                </c:pt>
                <c:pt idx="3984">
                  <c:v>44630.232245370367</c:v>
                </c:pt>
                <c:pt idx="3985">
                  <c:v>44630.232974537037</c:v>
                </c:pt>
                <c:pt idx="3986">
                  <c:v>44630.23369212963</c:v>
                </c:pt>
                <c:pt idx="3987">
                  <c:v>44630.2344212963</c:v>
                </c:pt>
                <c:pt idx="3988">
                  <c:v>44630.235150462962</c:v>
                </c:pt>
                <c:pt idx="3989">
                  <c:v>44630.235868055555</c:v>
                </c:pt>
                <c:pt idx="3990">
                  <c:v>44630.236597222225</c:v>
                </c:pt>
                <c:pt idx="3991">
                  <c:v>44630.237314814818</c:v>
                </c:pt>
                <c:pt idx="3992">
                  <c:v>44630.238043981481</c:v>
                </c:pt>
                <c:pt idx="3993">
                  <c:v>44630.23877314815</c:v>
                </c:pt>
                <c:pt idx="3994">
                  <c:v>44630.239490740743</c:v>
                </c:pt>
                <c:pt idx="3995">
                  <c:v>44630.240219907406</c:v>
                </c:pt>
                <c:pt idx="3996">
                  <c:v>44630.240949074076</c:v>
                </c:pt>
                <c:pt idx="3997">
                  <c:v>44630.241666666669</c:v>
                </c:pt>
                <c:pt idx="3998">
                  <c:v>44630.242395833331</c:v>
                </c:pt>
                <c:pt idx="3999">
                  <c:v>44630.243125000001</c:v>
                </c:pt>
                <c:pt idx="4000">
                  <c:v>44630.243842592594</c:v>
                </c:pt>
                <c:pt idx="4001">
                  <c:v>44630.244571759256</c:v>
                </c:pt>
                <c:pt idx="4002">
                  <c:v>44630.245300925926</c:v>
                </c:pt>
                <c:pt idx="4003">
                  <c:v>44630.246030092596</c:v>
                </c:pt>
                <c:pt idx="4004">
                  <c:v>44630.246747685182</c:v>
                </c:pt>
                <c:pt idx="4005">
                  <c:v>44630.247476851851</c:v>
                </c:pt>
                <c:pt idx="4006">
                  <c:v>44630.248194444444</c:v>
                </c:pt>
                <c:pt idx="4007">
                  <c:v>44630.248923611114</c:v>
                </c:pt>
                <c:pt idx="4008">
                  <c:v>44630.249652777777</c:v>
                </c:pt>
                <c:pt idx="4009">
                  <c:v>44630.25037037037</c:v>
                </c:pt>
                <c:pt idx="4010">
                  <c:v>44630.251099537039</c:v>
                </c:pt>
                <c:pt idx="4011">
                  <c:v>44630.251828703702</c:v>
                </c:pt>
                <c:pt idx="4012">
                  <c:v>44630.252546296295</c:v>
                </c:pt>
                <c:pt idx="4013">
                  <c:v>44630.253275462965</c:v>
                </c:pt>
                <c:pt idx="4014">
                  <c:v>44630.254004629627</c:v>
                </c:pt>
                <c:pt idx="4015">
                  <c:v>44630.25472222222</c:v>
                </c:pt>
                <c:pt idx="4016">
                  <c:v>44630.25545138889</c:v>
                </c:pt>
                <c:pt idx="4017">
                  <c:v>44630.256180555552</c:v>
                </c:pt>
                <c:pt idx="4018">
                  <c:v>44630.256898148145</c:v>
                </c:pt>
                <c:pt idx="4019">
                  <c:v>44630.257627314815</c:v>
                </c:pt>
                <c:pt idx="4020">
                  <c:v>44630.258356481485</c:v>
                </c:pt>
                <c:pt idx="4021">
                  <c:v>44630.259074074071</c:v>
                </c:pt>
                <c:pt idx="4022">
                  <c:v>44630.25980324074</c:v>
                </c:pt>
                <c:pt idx="4023">
                  <c:v>44630.26053240741</c:v>
                </c:pt>
                <c:pt idx="4024">
                  <c:v>44630.261250000003</c:v>
                </c:pt>
                <c:pt idx="4025">
                  <c:v>44630.261979166666</c:v>
                </c:pt>
                <c:pt idx="4026">
                  <c:v>44630.262708333335</c:v>
                </c:pt>
                <c:pt idx="4027">
                  <c:v>44630.263425925928</c:v>
                </c:pt>
                <c:pt idx="4028">
                  <c:v>44630.264155092591</c:v>
                </c:pt>
                <c:pt idx="4029">
                  <c:v>44630.264884259261</c:v>
                </c:pt>
                <c:pt idx="4030">
                  <c:v>44630.265601851854</c:v>
                </c:pt>
                <c:pt idx="4031">
                  <c:v>44630.266331018516</c:v>
                </c:pt>
                <c:pt idx="4032">
                  <c:v>44630.267060185186</c:v>
                </c:pt>
                <c:pt idx="4033">
                  <c:v>44630.267777777779</c:v>
                </c:pt>
                <c:pt idx="4034">
                  <c:v>44630.268506944441</c:v>
                </c:pt>
                <c:pt idx="4035">
                  <c:v>44630.269236111111</c:v>
                </c:pt>
                <c:pt idx="4036">
                  <c:v>44630.269953703704</c:v>
                </c:pt>
                <c:pt idx="4037">
                  <c:v>44630.270682870374</c:v>
                </c:pt>
                <c:pt idx="4038">
                  <c:v>44630.271412037036</c:v>
                </c:pt>
                <c:pt idx="4039">
                  <c:v>44630.272187499999</c:v>
                </c:pt>
                <c:pt idx="4040">
                  <c:v>44630.272905092592</c:v>
                </c:pt>
                <c:pt idx="4041">
                  <c:v>44630.273634259262</c:v>
                </c:pt>
                <c:pt idx="4042">
                  <c:v>44630.274363425924</c:v>
                </c:pt>
                <c:pt idx="4043">
                  <c:v>44630.275092592594</c:v>
                </c:pt>
                <c:pt idx="4044">
                  <c:v>44630.275810185187</c:v>
                </c:pt>
                <c:pt idx="4045">
                  <c:v>44630.276539351849</c:v>
                </c:pt>
                <c:pt idx="4046">
                  <c:v>44630.277268518519</c:v>
                </c:pt>
                <c:pt idx="4047">
                  <c:v>44630.277986111112</c:v>
                </c:pt>
                <c:pt idx="4048">
                  <c:v>44630.278715277775</c:v>
                </c:pt>
                <c:pt idx="4049">
                  <c:v>44630.279432870368</c:v>
                </c:pt>
                <c:pt idx="4050">
                  <c:v>44630.28020833333</c:v>
                </c:pt>
                <c:pt idx="4051">
                  <c:v>44630.2809375</c:v>
                </c:pt>
                <c:pt idx="4052">
                  <c:v>44630.281666666669</c:v>
                </c:pt>
                <c:pt idx="4053">
                  <c:v>44630.282384259262</c:v>
                </c:pt>
                <c:pt idx="4054">
                  <c:v>44630.283113425925</c:v>
                </c:pt>
                <c:pt idx="4055">
                  <c:v>44630.283842592595</c:v>
                </c:pt>
                <c:pt idx="4056">
                  <c:v>44630.284560185188</c:v>
                </c:pt>
                <c:pt idx="4057">
                  <c:v>44630.28528935185</c:v>
                </c:pt>
                <c:pt idx="4058">
                  <c:v>44630.28601851852</c:v>
                </c:pt>
                <c:pt idx="4059">
                  <c:v>44630.286736111113</c:v>
                </c:pt>
                <c:pt idx="4060">
                  <c:v>44630.287465277775</c:v>
                </c:pt>
                <c:pt idx="4061">
                  <c:v>44630.288194444445</c:v>
                </c:pt>
                <c:pt idx="4062">
                  <c:v>44630.288912037038</c:v>
                </c:pt>
                <c:pt idx="4063">
                  <c:v>44630.289641203701</c:v>
                </c:pt>
                <c:pt idx="4064">
                  <c:v>44630.290370370371</c:v>
                </c:pt>
                <c:pt idx="4065">
                  <c:v>44630.291087962964</c:v>
                </c:pt>
                <c:pt idx="4066">
                  <c:v>44630.291817129626</c:v>
                </c:pt>
                <c:pt idx="4067">
                  <c:v>44630.292546296296</c:v>
                </c:pt>
                <c:pt idx="4068">
                  <c:v>44630.293263888889</c:v>
                </c:pt>
                <c:pt idx="4069">
                  <c:v>44630.293993055559</c:v>
                </c:pt>
                <c:pt idx="4070">
                  <c:v>44630.294722222221</c:v>
                </c:pt>
                <c:pt idx="4071">
                  <c:v>44630.295439814814</c:v>
                </c:pt>
                <c:pt idx="4072">
                  <c:v>44630.296168981484</c:v>
                </c:pt>
                <c:pt idx="4073">
                  <c:v>44630.296898148146</c:v>
                </c:pt>
                <c:pt idx="4074">
                  <c:v>44630.297615740739</c:v>
                </c:pt>
                <c:pt idx="4075">
                  <c:v>44630.298344907409</c:v>
                </c:pt>
                <c:pt idx="4076">
                  <c:v>44630.299074074072</c:v>
                </c:pt>
                <c:pt idx="4077">
                  <c:v>44630.299791666665</c:v>
                </c:pt>
                <c:pt idx="4078">
                  <c:v>44630.300520833334</c:v>
                </c:pt>
                <c:pt idx="4079">
                  <c:v>44630.301238425927</c:v>
                </c:pt>
                <c:pt idx="4080">
                  <c:v>44630.30196759259</c:v>
                </c:pt>
                <c:pt idx="4081">
                  <c:v>44630.30269675926</c:v>
                </c:pt>
                <c:pt idx="4082">
                  <c:v>44630.303414351853</c:v>
                </c:pt>
                <c:pt idx="4083">
                  <c:v>44630.304143518515</c:v>
                </c:pt>
                <c:pt idx="4084">
                  <c:v>44630.304872685185</c:v>
                </c:pt>
                <c:pt idx="4085">
                  <c:v>44630.305601851855</c:v>
                </c:pt>
                <c:pt idx="4086">
                  <c:v>44630.306319444448</c:v>
                </c:pt>
                <c:pt idx="4087">
                  <c:v>44630.30704861111</c:v>
                </c:pt>
                <c:pt idx="4088">
                  <c:v>44630.30777777778</c:v>
                </c:pt>
                <c:pt idx="4089">
                  <c:v>44630.308495370373</c:v>
                </c:pt>
                <c:pt idx="4090">
                  <c:v>44630.309224537035</c:v>
                </c:pt>
                <c:pt idx="4091">
                  <c:v>44630.309953703705</c:v>
                </c:pt>
                <c:pt idx="4092">
                  <c:v>44630.310671296298</c:v>
                </c:pt>
                <c:pt idx="4093">
                  <c:v>44630.311400462961</c:v>
                </c:pt>
                <c:pt idx="4094">
                  <c:v>44630.31212962963</c:v>
                </c:pt>
                <c:pt idx="4095">
                  <c:v>44630.312847222223</c:v>
                </c:pt>
                <c:pt idx="4096">
                  <c:v>44630.313576388886</c:v>
                </c:pt>
                <c:pt idx="4097">
                  <c:v>44630.314305555556</c:v>
                </c:pt>
                <c:pt idx="4098">
                  <c:v>44630.315023148149</c:v>
                </c:pt>
                <c:pt idx="4099">
                  <c:v>44630.315752314818</c:v>
                </c:pt>
                <c:pt idx="4100">
                  <c:v>44630.316481481481</c:v>
                </c:pt>
                <c:pt idx="4101">
                  <c:v>44630.317199074074</c:v>
                </c:pt>
                <c:pt idx="4102">
                  <c:v>44630.317928240744</c:v>
                </c:pt>
                <c:pt idx="4103">
                  <c:v>44630.318657407406</c:v>
                </c:pt>
                <c:pt idx="4104">
                  <c:v>44630.319374999999</c:v>
                </c:pt>
                <c:pt idx="4105">
                  <c:v>44630.320104166669</c:v>
                </c:pt>
                <c:pt idx="4106">
                  <c:v>44630.320833333331</c:v>
                </c:pt>
                <c:pt idx="4107">
                  <c:v>44630.321550925924</c:v>
                </c:pt>
                <c:pt idx="4108">
                  <c:v>44630.322280092594</c:v>
                </c:pt>
                <c:pt idx="4109">
                  <c:v>44630.323009259257</c:v>
                </c:pt>
                <c:pt idx="4110">
                  <c:v>44630.32372685185</c:v>
                </c:pt>
                <c:pt idx="4111">
                  <c:v>44630.324456018519</c:v>
                </c:pt>
                <c:pt idx="4112">
                  <c:v>44630.325185185182</c:v>
                </c:pt>
                <c:pt idx="4113">
                  <c:v>44630.325902777775</c:v>
                </c:pt>
                <c:pt idx="4114">
                  <c:v>44630.326631944445</c:v>
                </c:pt>
                <c:pt idx="4115">
                  <c:v>44630.327361111114</c:v>
                </c:pt>
                <c:pt idx="4116">
                  <c:v>44630.3280787037</c:v>
                </c:pt>
                <c:pt idx="4117">
                  <c:v>44630.32880787037</c:v>
                </c:pt>
                <c:pt idx="4118">
                  <c:v>44630.32953703704</c:v>
                </c:pt>
                <c:pt idx="4119">
                  <c:v>44630.330254629633</c:v>
                </c:pt>
                <c:pt idx="4120">
                  <c:v>44630.330983796295</c:v>
                </c:pt>
                <c:pt idx="4121">
                  <c:v>44630.331759259258</c:v>
                </c:pt>
                <c:pt idx="4122">
                  <c:v>44630.332476851851</c:v>
                </c:pt>
                <c:pt idx="4123">
                  <c:v>44630.33320601852</c:v>
                </c:pt>
                <c:pt idx="4124">
                  <c:v>44630.333935185183</c:v>
                </c:pt>
                <c:pt idx="4125">
                  <c:v>44630.334652777776</c:v>
                </c:pt>
                <c:pt idx="4126">
                  <c:v>44630.335381944446</c:v>
                </c:pt>
                <c:pt idx="4127">
                  <c:v>44630.336111111108</c:v>
                </c:pt>
                <c:pt idx="4128">
                  <c:v>44630.336828703701</c:v>
                </c:pt>
                <c:pt idx="4129">
                  <c:v>44630.337557870371</c:v>
                </c:pt>
                <c:pt idx="4130">
                  <c:v>44630.338287037041</c:v>
                </c:pt>
                <c:pt idx="4131">
                  <c:v>44630.339004629626</c:v>
                </c:pt>
                <c:pt idx="4132">
                  <c:v>44630.339733796296</c:v>
                </c:pt>
                <c:pt idx="4133">
                  <c:v>44630.340462962966</c:v>
                </c:pt>
                <c:pt idx="4134">
                  <c:v>44630.341180555559</c:v>
                </c:pt>
                <c:pt idx="4135">
                  <c:v>44630.341909722221</c:v>
                </c:pt>
                <c:pt idx="4136">
                  <c:v>44630.342638888891</c:v>
                </c:pt>
                <c:pt idx="4137">
                  <c:v>44630.343356481484</c:v>
                </c:pt>
                <c:pt idx="4138">
                  <c:v>44630.344085648147</c:v>
                </c:pt>
                <c:pt idx="4139">
                  <c:v>44630.344814814816</c:v>
                </c:pt>
                <c:pt idx="4140">
                  <c:v>44630.345532407409</c:v>
                </c:pt>
                <c:pt idx="4141">
                  <c:v>44630.346261574072</c:v>
                </c:pt>
                <c:pt idx="4142">
                  <c:v>44630.346990740742</c:v>
                </c:pt>
                <c:pt idx="4143">
                  <c:v>44630.347708333335</c:v>
                </c:pt>
                <c:pt idx="4144">
                  <c:v>44630.348437499997</c:v>
                </c:pt>
                <c:pt idx="4145">
                  <c:v>44630.349166666667</c:v>
                </c:pt>
                <c:pt idx="4146">
                  <c:v>44630.34988425926</c:v>
                </c:pt>
                <c:pt idx="4147">
                  <c:v>44630.350613425922</c:v>
                </c:pt>
                <c:pt idx="4148">
                  <c:v>44630.351342592592</c:v>
                </c:pt>
                <c:pt idx="4149">
                  <c:v>44630.352060185185</c:v>
                </c:pt>
                <c:pt idx="4150">
                  <c:v>44630.352789351855</c:v>
                </c:pt>
                <c:pt idx="4151">
                  <c:v>44630.353518518517</c:v>
                </c:pt>
                <c:pt idx="4152">
                  <c:v>44630.35423611111</c:v>
                </c:pt>
                <c:pt idx="4153">
                  <c:v>44630.35496527778</c:v>
                </c:pt>
                <c:pt idx="4154">
                  <c:v>44630.355694444443</c:v>
                </c:pt>
                <c:pt idx="4155">
                  <c:v>44630.356412037036</c:v>
                </c:pt>
                <c:pt idx="4156">
                  <c:v>44630.357141203705</c:v>
                </c:pt>
                <c:pt idx="4157">
                  <c:v>44630.357870370368</c:v>
                </c:pt>
                <c:pt idx="4158">
                  <c:v>44630.358587962961</c:v>
                </c:pt>
                <c:pt idx="4159">
                  <c:v>44630.359317129631</c:v>
                </c:pt>
                <c:pt idx="4160">
                  <c:v>44630.360046296293</c:v>
                </c:pt>
                <c:pt idx="4161">
                  <c:v>44630.360763888886</c:v>
                </c:pt>
                <c:pt idx="4162">
                  <c:v>44630.361493055556</c:v>
                </c:pt>
                <c:pt idx="4163">
                  <c:v>44630.362210648149</c:v>
                </c:pt>
                <c:pt idx="4164">
                  <c:v>44630.362939814811</c:v>
                </c:pt>
                <c:pt idx="4165">
                  <c:v>44630.363668981481</c:v>
                </c:pt>
                <c:pt idx="4166">
                  <c:v>44630.364386574074</c:v>
                </c:pt>
                <c:pt idx="4167">
                  <c:v>44630.365115740744</c:v>
                </c:pt>
                <c:pt idx="4168">
                  <c:v>44630.365844907406</c:v>
                </c:pt>
                <c:pt idx="4169">
                  <c:v>44630.366574074076</c:v>
                </c:pt>
                <c:pt idx="4170">
                  <c:v>44630.367291666669</c:v>
                </c:pt>
                <c:pt idx="4171">
                  <c:v>44630.368020833332</c:v>
                </c:pt>
                <c:pt idx="4172">
                  <c:v>44630.368796296294</c:v>
                </c:pt>
                <c:pt idx="4173">
                  <c:v>44630.369513888887</c:v>
                </c:pt>
                <c:pt idx="4174">
                  <c:v>44630.370243055557</c:v>
                </c:pt>
                <c:pt idx="4175">
                  <c:v>44630.370972222219</c:v>
                </c:pt>
                <c:pt idx="4176">
                  <c:v>44630.371689814812</c:v>
                </c:pt>
                <c:pt idx="4177">
                  <c:v>44630.372418981482</c:v>
                </c:pt>
                <c:pt idx="4178">
                  <c:v>44630.373148148145</c:v>
                </c:pt>
                <c:pt idx="4179">
                  <c:v>44630.373865740738</c:v>
                </c:pt>
                <c:pt idx="4180">
                  <c:v>44630.374594907407</c:v>
                </c:pt>
                <c:pt idx="4181">
                  <c:v>44630.3753125</c:v>
                </c:pt>
                <c:pt idx="4182">
                  <c:v>44630.37604166667</c:v>
                </c:pt>
                <c:pt idx="4183">
                  <c:v>44630.376770833333</c:v>
                </c:pt>
                <c:pt idx="4184">
                  <c:v>44630.377488425926</c:v>
                </c:pt>
                <c:pt idx="4185">
                  <c:v>44630.378217592595</c:v>
                </c:pt>
                <c:pt idx="4186">
                  <c:v>44630.378946759258</c:v>
                </c:pt>
                <c:pt idx="4187">
                  <c:v>44630.379664351851</c:v>
                </c:pt>
                <c:pt idx="4188">
                  <c:v>44630.380393518521</c:v>
                </c:pt>
                <c:pt idx="4189">
                  <c:v>44630.381122685183</c:v>
                </c:pt>
                <c:pt idx="4190">
                  <c:v>44630.381840277776</c:v>
                </c:pt>
                <c:pt idx="4191">
                  <c:v>44630.382569444446</c:v>
                </c:pt>
                <c:pt idx="4192">
                  <c:v>44630.383298611108</c:v>
                </c:pt>
                <c:pt idx="4193">
                  <c:v>44630.384016203701</c:v>
                </c:pt>
                <c:pt idx="4194">
                  <c:v>44630.384745370371</c:v>
                </c:pt>
                <c:pt idx="4195">
                  <c:v>44630.385462962964</c:v>
                </c:pt>
                <c:pt idx="4196">
                  <c:v>44630.386192129627</c:v>
                </c:pt>
                <c:pt idx="4197">
                  <c:v>44630.386921296296</c:v>
                </c:pt>
                <c:pt idx="4198">
                  <c:v>44630.387638888889</c:v>
                </c:pt>
                <c:pt idx="4199">
                  <c:v>44630.388368055559</c:v>
                </c:pt>
                <c:pt idx="4200">
                  <c:v>44630.389097222222</c:v>
                </c:pt>
                <c:pt idx="4201">
                  <c:v>44630.389814814815</c:v>
                </c:pt>
                <c:pt idx="4202">
                  <c:v>44630.390543981484</c:v>
                </c:pt>
                <c:pt idx="4203">
                  <c:v>44630.391273148147</c:v>
                </c:pt>
                <c:pt idx="4204">
                  <c:v>44630.39199074074</c:v>
                </c:pt>
                <c:pt idx="4205">
                  <c:v>44630.39271990741</c:v>
                </c:pt>
                <c:pt idx="4206">
                  <c:v>44630.393449074072</c:v>
                </c:pt>
                <c:pt idx="4207">
                  <c:v>44630.394166666665</c:v>
                </c:pt>
                <c:pt idx="4208">
                  <c:v>44630.394895833335</c:v>
                </c:pt>
                <c:pt idx="4209">
                  <c:v>44630.395624999997</c:v>
                </c:pt>
                <c:pt idx="4210">
                  <c:v>44630.39634259259</c:v>
                </c:pt>
                <c:pt idx="4211">
                  <c:v>44630.39707175926</c:v>
                </c:pt>
                <c:pt idx="4212">
                  <c:v>44630.397800925923</c:v>
                </c:pt>
                <c:pt idx="4213">
                  <c:v>44630.398518518516</c:v>
                </c:pt>
                <c:pt idx="4214">
                  <c:v>44630.399247685185</c:v>
                </c:pt>
                <c:pt idx="4215">
                  <c:v>44630.399976851855</c:v>
                </c:pt>
                <c:pt idx="4216">
                  <c:v>44630.400694444441</c:v>
                </c:pt>
                <c:pt idx="4217">
                  <c:v>44630.401423611111</c:v>
                </c:pt>
                <c:pt idx="4218">
                  <c:v>44630.40215277778</c:v>
                </c:pt>
                <c:pt idx="4219">
                  <c:v>44630.402870370373</c:v>
                </c:pt>
                <c:pt idx="4220">
                  <c:v>44630.403599537036</c:v>
                </c:pt>
                <c:pt idx="4221">
                  <c:v>44630.404317129629</c:v>
                </c:pt>
                <c:pt idx="4222">
                  <c:v>44630.405046296299</c:v>
                </c:pt>
                <c:pt idx="4223">
                  <c:v>44630.405775462961</c:v>
                </c:pt>
                <c:pt idx="4224">
                  <c:v>44630.406493055554</c:v>
                </c:pt>
                <c:pt idx="4225">
                  <c:v>44630.407222222224</c:v>
                </c:pt>
                <c:pt idx="4226">
                  <c:v>44630.407951388886</c:v>
                </c:pt>
                <c:pt idx="4227">
                  <c:v>44630.408668981479</c:v>
                </c:pt>
                <c:pt idx="4228">
                  <c:v>44630.409398148149</c:v>
                </c:pt>
                <c:pt idx="4229">
                  <c:v>44630.410127314812</c:v>
                </c:pt>
                <c:pt idx="4230">
                  <c:v>44630.410844907405</c:v>
                </c:pt>
                <c:pt idx="4231">
                  <c:v>44630.411574074074</c:v>
                </c:pt>
                <c:pt idx="4232">
                  <c:v>44630.412303240744</c:v>
                </c:pt>
                <c:pt idx="4233">
                  <c:v>44630.41302083333</c:v>
                </c:pt>
                <c:pt idx="4234">
                  <c:v>44630.41375</c:v>
                </c:pt>
                <c:pt idx="4235">
                  <c:v>44630.414479166669</c:v>
                </c:pt>
                <c:pt idx="4236">
                  <c:v>44630.415196759262</c:v>
                </c:pt>
                <c:pt idx="4237">
                  <c:v>44630.415925925925</c:v>
                </c:pt>
                <c:pt idx="4238">
                  <c:v>44630.416655092595</c:v>
                </c:pt>
                <c:pt idx="4239">
                  <c:v>44630.417372685188</c:v>
                </c:pt>
                <c:pt idx="4240">
                  <c:v>44630.41810185185</c:v>
                </c:pt>
                <c:pt idx="4241">
                  <c:v>44630.41883101852</c:v>
                </c:pt>
                <c:pt idx="4242">
                  <c:v>44630.419548611113</c:v>
                </c:pt>
                <c:pt idx="4243">
                  <c:v>44630.420277777775</c:v>
                </c:pt>
                <c:pt idx="4244">
                  <c:v>44630.421006944445</c:v>
                </c:pt>
                <c:pt idx="4245">
                  <c:v>44630.421736111108</c:v>
                </c:pt>
                <c:pt idx="4246">
                  <c:v>44630.422453703701</c:v>
                </c:pt>
                <c:pt idx="4247">
                  <c:v>44630.423182870371</c:v>
                </c:pt>
                <c:pt idx="4248">
                  <c:v>44630.423900462964</c:v>
                </c:pt>
                <c:pt idx="4249">
                  <c:v>44630.424629629626</c:v>
                </c:pt>
                <c:pt idx="4250">
                  <c:v>44630.425358796296</c:v>
                </c:pt>
                <c:pt idx="4251">
                  <c:v>44630.426087962966</c:v>
                </c:pt>
                <c:pt idx="4252">
                  <c:v>44630.426805555559</c:v>
                </c:pt>
                <c:pt idx="4253">
                  <c:v>44630.427534722221</c:v>
                </c:pt>
                <c:pt idx="4254">
                  <c:v>44630.428263888891</c:v>
                </c:pt>
                <c:pt idx="4255">
                  <c:v>44630.428981481484</c:v>
                </c:pt>
                <c:pt idx="4256">
                  <c:v>44630.429710648146</c:v>
                </c:pt>
                <c:pt idx="4257">
                  <c:v>44630.430439814816</c:v>
                </c:pt>
                <c:pt idx="4258">
                  <c:v>44630.431157407409</c:v>
                </c:pt>
                <c:pt idx="4259">
                  <c:v>44630.431886574072</c:v>
                </c:pt>
                <c:pt idx="4260">
                  <c:v>44630.432615740741</c:v>
                </c:pt>
                <c:pt idx="4261">
                  <c:v>44630.433333333334</c:v>
                </c:pt>
                <c:pt idx="4262">
                  <c:v>44630.434062499997</c:v>
                </c:pt>
                <c:pt idx="4263">
                  <c:v>44630.434837962966</c:v>
                </c:pt>
                <c:pt idx="4264">
                  <c:v>44630.435567129629</c:v>
                </c:pt>
                <c:pt idx="4265">
                  <c:v>44630.436284722222</c:v>
                </c:pt>
                <c:pt idx="4266">
                  <c:v>44630.437013888892</c:v>
                </c:pt>
                <c:pt idx="4267">
                  <c:v>44630.437743055554</c:v>
                </c:pt>
                <c:pt idx="4268">
                  <c:v>44630.438460648147</c:v>
                </c:pt>
                <c:pt idx="4269">
                  <c:v>44630.439189814817</c:v>
                </c:pt>
                <c:pt idx="4270">
                  <c:v>44630.43990740741</c:v>
                </c:pt>
                <c:pt idx="4271">
                  <c:v>44630.440636574072</c:v>
                </c:pt>
                <c:pt idx="4272">
                  <c:v>44630.441365740742</c:v>
                </c:pt>
                <c:pt idx="4273">
                  <c:v>44630.442083333335</c:v>
                </c:pt>
                <c:pt idx="4274">
                  <c:v>44630.442812499998</c:v>
                </c:pt>
                <c:pt idx="4275">
                  <c:v>44630.443541666667</c:v>
                </c:pt>
                <c:pt idx="4276">
                  <c:v>44630.44425925926</c:v>
                </c:pt>
                <c:pt idx="4277">
                  <c:v>44630.444988425923</c:v>
                </c:pt>
                <c:pt idx="4278">
                  <c:v>44630.445717592593</c:v>
                </c:pt>
                <c:pt idx="4279">
                  <c:v>44630.446435185186</c:v>
                </c:pt>
                <c:pt idx="4280">
                  <c:v>44630.447164351855</c:v>
                </c:pt>
                <c:pt idx="4281">
                  <c:v>44630.447893518518</c:v>
                </c:pt>
                <c:pt idx="4282">
                  <c:v>44630.448611111111</c:v>
                </c:pt>
                <c:pt idx="4283">
                  <c:v>44630.449340277781</c:v>
                </c:pt>
                <c:pt idx="4284">
                  <c:v>44630.450069444443</c:v>
                </c:pt>
                <c:pt idx="4285">
                  <c:v>44630.450787037036</c:v>
                </c:pt>
                <c:pt idx="4286">
                  <c:v>44630.451516203706</c:v>
                </c:pt>
                <c:pt idx="4287">
                  <c:v>44630.452245370368</c:v>
                </c:pt>
                <c:pt idx="4288">
                  <c:v>44630.452962962961</c:v>
                </c:pt>
                <c:pt idx="4289">
                  <c:v>44630.453692129631</c:v>
                </c:pt>
                <c:pt idx="4290">
                  <c:v>44630.454421296294</c:v>
                </c:pt>
                <c:pt idx="4291">
                  <c:v>44630.455138888887</c:v>
                </c:pt>
                <c:pt idx="4292">
                  <c:v>44630.455868055556</c:v>
                </c:pt>
                <c:pt idx="4293">
                  <c:v>44630.456597222219</c:v>
                </c:pt>
                <c:pt idx="4294">
                  <c:v>44630.457314814812</c:v>
                </c:pt>
                <c:pt idx="4295">
                  <c:v>44630.458043981482</c:v>
                </c:pt>
                <c:pt idx="4296">
                  <c:v>44630.458773148152</c:v>
                </c:pt>
                <c:pt idx="4297">
                  <c:v>44630.459490740737</c:v>
                </c:pt>
                <c:pt idx="4298">
                  <c:v>44630.460219907407</c:v>
                </c:pt>
                <c:pt idx="4299">
                  <c:v>44630.4609375</c:v>
                </c:pt>
                <c:pt idx="4300">
                  <c:v>44630.46166666667</c:v>
                </c:pt>
                <c:pt idx="4301">
                  <c:v>44630.462395833332</c:v>
                </c:pt>
                <c:pt idx="4302">
                  <c:v>44630.463113425925</c:v>
                </c:pt>
                <c:pt idx="4303">
                  <c:v>44630.463842592595</c:v>
                </c:pt>
                <c:pt idx="4304">
                  <c:v>44630.464571759258</c:v>
                </c:pt>
                <c:pt idx="4305">
                  <c:v>44630.465289351851</c:v>
                </c:pt>
                <c:pt idx="4306">
                  <c:v>44630.46601851852</c:v>
                </c:pt>
                <c:pt idx="4307">
                  <c:v>44630.466747685183</c:v>
                </c:pt>
                <c:pt idx="4308">
                  <c:v>44630.467465277776</c:v>
                </c:pt>
                <c:pt idx="4309">
                  <c:v>44630.468194444446</c:v>
                </c:pt>
                <c:pt idx="4310">
                  <c:v>44630.468923611108</c:v>
                </c:pt>
                <c:pt idx="4311">
                  <c:v>44630.469641203701</c:v>
                </c:pt>
                <c:pt idx="4312">
                  <c:v>44630.470370370371</c:v>
                </c:pt>
                <c:pt idx="4313">
                  <c:v>44630.471099537041</c:v>
                </c:pt>
                <c:pt idx="4314">
                  <c:v>44630.471817129626</c:v>
                </c:pt>
                <c:pt idx="4315">
                  <c:v>44630.472546296296</c:v>
                </c:pt>
                <c:pt idx="4316">
                  <c:v>44630.473275462966</c:v>
                </c:pt>
                <c:pt idx="4317">
                  <c:v>44630.474004629628</c:v>
                </c:pt>
                <c:pt idx="4318">
                  <c:v>44630.474722222221</c:v>
                </c:pt>
                <c:pt idx="4319">
                  <c:v>44630.475451388891</c:v>
                </c:pt>
                <c:pt idx="4320">
                  <c:v>44630.476180555554</c:v>
                </c:pt>
                <c:pt idx="4321">
                  <c:v>44630.476898148147</c:v>
                </c:pt>
                <c:pt idx="4322">
                  <c:v>44630.477627314816</c:v>
                </c:pt>
                <c:pt idx="4323">
                  <c:v>44630.478356481479</c:v>
                </c:pt>
                <c:pt idx="4324">
                  <c:v>44630.479074074072</c:v>
                </c:pt>
                <c:pt idx="4325">
                  <c:v>44630.479803240742</c:v>
                </c:pt>
                <c:pt idx="4326">
                  <c:v>44630.480520833335</c:v>
                </c:pt>
                <c:pt idx="4327">
                  <c:v>44630.481249999997</c:v>
                </c:pt>
                <c:pt idx="4328">
                  <c:v>44630.481979166667</c:v>
                </c:pt>
                <c:pt idx="4329">
                  <c:v>44630.48269675926</c:v>
                </c:pt>
                <c:pt idx="4330">
                  <c:v>44630.483425925922</c:v>
                </c:pt>
                <c:pt idx="4331">
                  <c:v>44630.484155092592</c:v>
                </c:pt>
                <c:pt idx="4332">
                  <c:v>44630.484872685185</c:v>
                </c:pt>
              </c:numCache>
            </c:numRef>
          </c:xVal>
          <c:yVal>
            <c:numRef>
              <c:f>Sheet3!$E$3600:$E$7932</c:f>
              <c:numCache>
                <c:formatCode>General</c:formatCode>
                <c:ptCount val="4333"/>
                <c:pt idx="0">
                  <c:v>1.5075000000000001E-8</c:v>
                </c:pt>
                <c:pt idx="1">
                  <c:v>1.5075000000000001E-8</c:v>
                </c:pt>
                <c:pt idx="2">
                  <c:v>1.5101999999999999E-8</c:v>
                </c:pt>
                <c:pt idx="3">
                  <c:v>1.5110999999999999E-8</c:v>
                </c:pt>
                <c:pt idx="4">
                  <c:v>1.5128000000000002E-8</c:v>
                </c:pt>
                <c:pt idx="5">
                  <c:v>1.5154999999999999E-8</c:v>
                </c:pt>
                <c:pt idx="6">
                  <c:v>1.5154999999999999E-8</c:v>
                </c:pt>
                <c:pt idx="7">
                  <c:v>1.5142000000000001E-8</c:v>
                </c:pt>
                <c:pt idx="8">
                  <c:v>1.5119999999999999E-8</c:v>
                </c:pt>
                <c:pt idx="9">
                  <c:v>1.5189999999999999E-8</c:v>
                </c:pt>
                <c:pt idx="10">
                  <c:v>1.5177000000000001E-8</c:v>
                </c:pt>
                <c:pt idx="11">
                  <c:v>1.5173E-8</c:v>
                </c:pt>
                <c:pt idx="12">
                  <c:v>1.5203999999999998E-8</c:v>
                </c:pt>
                <c:pt idx="13">
                  <c:v>1.8999E-8</c:v>
                </c:pt>
                <c:pt idx="14">
                  <c:v>1.7847999999999999E-8</c:v>
                </c:pt>
                <c:pt idx="15">
                  <c:v>2.0672999999999999E-8</c:v>
                </c:pt>
                <c:pt idx="16">
                  <c:v>1.9159E-8</c:v>
                </c:pt>
                <c:pt idx="17">
                  <c:v>6.9733999999999994E-8</c:v>
                </c:pt>
                <c:pt idx="18">
                  <c:v>1.2807000000000001E-7</c:v>
                </c:pt>
                <c:pt idx="19">
                  <c:v>2.4377999999999998E-7</c:v>
                </c:pt>
                <c:pt idx="20">
                  <c:v>1.3617E-6</c:v>
                </c:pt>
                <c:pt idx="21">
                  <c:v>1.6917000000000001E-5</c:v>
                </c:pt>
                <c:pt idx="22">
                  <c:v>4.3977999999999998E-5</c:v>
                </c:pt>
                <c:pt idx="23">
                  <c:v>2.3713000000000001E-5</c:v>
                </c:pt>
                <c:pt idx="24">
                  <c:v>8.0416999999999996E-6</c:v>
                </c:pt>
                <c:pt idx="25">
                  <c:v>1.7685000000000001E-6</c:v>
                </c:pt>
                <c:pt idx="26">
                  <c:v>5.6772999999999996E-7</c:v>
                </c:pt>
                <c:pt idx="27">
                  <c:v>3.1908000000000002E-7</c:v>
                </c:pt>
                <c:pt idx="28">
                  <c:v>2.1888000000000001E-7</c:v>
                </c:pt>
                <c:pt idx="29">
                  <c:v>1.6495E-7</c:v>
                </c:pt>
                <c:pt idx="30">
                  <c:v>1.3117E-7</c:v>
                </c:pt>
                <c:pt idx="31">
                  <c:v>1.0948E-7</c:v>
                </c:pt>
                <c:pt idx="32">
                  <c:v>9.3274000000000005E-8</c:v>
                </c:pt>
                <c:pt idx="33">
                  <c:v>8.1746999999999997E-8</c:v>
                </c:pt>
                <c:pt idx="34">
                  <c:v>7.3268000000000005E-8</c:v>
                </c:pt>
                <c:pt idx="35">
                  <c:v>6.8012E-8</c:v>
                </c:pt>
                <c:pt idx="36">
                  <c:v>6.5229999999999996E-8</c:v>
                </c:pt>
                <c:pt idx="37">
                  <c:v>6.5405999999999997E-8</c:v>
                </c:pt>
                <c:pt idx="38">
                  <c:v>7.0087999999999999E-8</c:v>
                </c:pt>
                <c:pt idx="39">
                  <c:v>7.7065999999999997E-8</c:v>
                </c:pt>
                <c:pt idx="40">
                  <c:v>7.8257999999999998E-8</c:v>
                </c:pt>
                <c:pt idx="41">
                  <c:v>7.6182E-8</c:v>
                </c:pt>
                <c:pt idx="42">
                  <c:v>7.4460000000000006E-8</c:v>
                </c:pt>
                <c:pt idx="43">
                  <c:v>7.0441000000000002E-8</c:v>
                </c:pt>
                <c:pt idx="44">
                  <c:v>6.7129000000000005E-8</c:v>
                </c:pt>
                <c:pt idx="45">
                  <c:v>6.4082000000000004E-8</c:v>
                </c:pt>
                <c:pt idx="46">
                  <c:v>6.3507000000000001E-8</c:v>
                </c:pt>
                <c:pt idx="47">
                  <c:v>6.6068999999999994E-8</c:v>
                </c:pt>
                <c:pt idx="48">
                  <c:v>7.3797999999999997E-8</c:v>
                </c:pt>
                <c:pt idx="49">
                  <c:v>8.9077999999999999E-8</c:v>
                </c:pt>
                <c:pt idx="50">
                  <c:v>1.0758E-7</c:v>
                </c:pt>
                <c:pt idx="51">
                  <c:v>1.2737000000000001E-7</c:v>
                </c:pt>
                <c:pt idx="52">
                  <c:v>1.4847999999999999E-7</c:v>
                </c:pt>
                <c:pt idx="53">
                  <c:v>1.5806E-7</c:v>
                </c:pt>
                <c:pt idx="54">
                  <c:v>1.5655999999999999E-7</c:v>
                </c:pt>
                <c:pt idx="55">
                  <c:v>1.4971000000000001E-7</c:v>
                </c:pt>
                <c:pt idx="56">
                  <c:v>1.4711E-7</c:v>
                </c:pt>
                <c:pt idx="57">
                  <c:v>1.4976000000000001E-7</c:v>
                </c:pt>
                <c:pt idx="58">
                  <c:v>1.5802000000000001E-7</c:v>
                </c:pt>
                <c:pt idx="59">
                  <c:v>1.7140000000000001E-7</c:v>
                </c:pt>
                <c:pt idx="60">
                  <c:v>1.8628E-7</c:v>
                </c:pt>
                <c:pt idx="61">
                  <c:v>2.0333000000000001E-7</c:v>
                </c:pt>
                <c:pt idx="62">
                  <c:v>2.1839000000000001E-7</c:v>
                </c:pt>
                <c:pt idx="63">
                  <c:v>2.2908000000000001E-7</c:v>
                </c:pt>
                <c:pt idx="64">
                  <c:v>2.3764E-7</c:v>
                </c:pt>
                <c:pt idx="65">
                  <c:v>2.4493000000000001E-7</c:v>
                </c:pt>
                <c:pt idx="66">
                  <c:v>2.5256999999999999E-7</c:v>
                </c:pt>
                <c:pt idx="67">
                  <c:v>2.6145E-7</c:v>
                </c:pt>
                <c:pt idx="68">
                  <c:v>2.6887E-7</c:v>
                </c:pt>
                <c:pt idx="69">
                  <c:v>2.7398999999999998E-7</c:v>
                </c:pt>
                <c:pt idx="70">
                  <c:v>2.7959999999999999E-7</c:v>
                </c:pt>
                <c:pt idx="71">
                  <c:v>2.8318000000000003E-7</c:v>
                </c:pt>
                <c:pt idx="72">
                  <c:v>2.8701999999999999E-7</c:v>
                </c:pt>
                <c:pt idx="73">
                  <c:v>2.9046000000000002E-7</c:v>
                </c:pt>
                <c:pt idx="74">
                  <c:v>2.9209999999999998E-7</c:v>
                </c:pt>
                <c:pt idx="75">
                  <c:v>2.9439999999999999E-7</c:v>
                </c:pt>
                <c:pt idx="76">
                  <c:v>2.9550000000000002E-7</c:v>
                </c:pt>
                <c:pt idx="77">
                  <c:v>2.9713000000000001E-7</c:v>
                </c:pt>
                <c:pt idx="78">
                  <c:v>2.9756999999999998E-7</c:v>
                </c:pt>
                <c:pt idx="79">
                  <c:v>2.981E-7</c:v>
                </c:pt>
                <c:pt idx="80">
                  <c:v>2.9956000000000002E-7</c:v>
                </c:pt>
                <c:pt idx="81">
                  <c:v>2.9961000000000002E-7</c:v>
                </c:pt>
                <c:pt idx="82">
                  <c:v>3.0004999999999999E-7</c:v>
                </c:pt>
                <c:pt idx="83">
                  <c:v>3.0036000000000002E-7</c:v>
                </c:pt>
                <c:pt idx="84">
                  <c:v>3.0031000000000002E-7</c:v>
                </c:pt>
                <c:pt idx="85">
                  <c:v>3.0097999999999999E-7</c:v>
                </c:pt>
                <c:pt idx="86">
                  <c:v>3.0163999999999999E-7</c:v>
                </c:pt>
                <c:pt idx="87">
                  <c:v>3.0163999999999999E-7</c:v>
                </c:pt>
                <c:pt idx="88">
                  <c:v>3.0110999999999997E-7</c:v>
                </c:pt>
                <c:pt idx="89">
                  <c:v>3.0172999999999999E-7</c:v>
                </c:pt>
                <c:pt idx="90">
                  <c:v>3.0155E-7</c:v>
                </c:pt>
                <c:pt idx="91">
                  <c:v>3.0167999999999999E-7</c:v>
                </c:pt>
                <c:pt idx="92">
                  <c:v>3.0133000000000001E-7</c:v>
                </c:pt>
                <c:pt idx="93">
                  <c:v>3.0185999999999998E-7</c:v>
                </c:pt>
                <c:pt idx="94">
                  <c:v>3.0176999999999998E-7</c:v>
                </c:pt>
                <c:pt idx="95">
                  <c:v>3.0163999999999999E-7</c:v>
                </c:pt>
                <c:pt idx="96">
                  <c:v>3.0120000000000002E-7</c:v>
                </c:pt>
                <c:pt idx="97">
                  <c:v>3.0158999999999999E-7</c:v>
                </c:pt>
                <c:pt idx="98">
                  <c:v>3.0155E-7</c:v>
                </c:pt>
                <c:pt idx="99">
                  <c:v>3.0199000000000002E-7</c:v>
                </c:pt>
                <c:pt idx="100">
                  <c:v>3.0256999999999999E-7</c:v>
                </c:pt>
                <c:pt idx="101">
                  <c:v>3.0146E-7</c:v>
                </c:pt>
                <c:pt idx="102">
                  <c:v>3.0133000000000001E-7</c:v>
                </c:pt>
                <c:pt idx="103">
                  <c:v>3.0163999999999999E-7</c:v>
                </c:pt>
                <c:pt idx="104">
                  <c:v>3.0124000000000002E-7</c:v>
                </c:pt>
                <c:pt idx="105">
                  <c:v>3.0146E-7</c:v>
                </c:pt>
                <c:pt idx="106">
                  <c:v>3.0058000000000001E-7</c:v>
                </c:pt>
                <c:pt idx="107">
                  <c:v>3.0083999999999999E-7</c:v>
                </c:pt>
                <c:pt idx="108">
                  <c:v>3.0180999999999997E-7</c:v>
                </c:pt>
                <c:pt idx="109">
                  <c:v>2.7607000000000001E-7</c:v>
                </c:pt>
                <c:pt idx="110">
                  <c:v>1.4446000000000001E-7</c:v>
                </c:pt>
                <c:pt idx="111">
                  <c:v>7.4946000000000002E-8</c:v>
                </c:pt>
                <c:pt idx="112">
                  <c:v>4.3928000000000001E-8</c:v>
                </c:pt>
                <c:pt idx="113">
                  <c:v>2.9627999999999999E-8</c:v>
                </c:pt>
                <c:pt idx="114">
                  <c:v>2.2732000000000001E-8</c:v>
                </c:pt>
                <c:pt idx="115">
                  <c:v>1.9189999999999998E-8</c:v>
                </c:pt>
                <c:pt idx="116">
                  <c:v>1.7231999999999998E-8</c:v>
                </c:pt>
                <c:pt idx="117">
                  <c:v>1.6137999999999999E-8</c:v>
                </c:pt>
                <c:pt idx="118">
                  <c:v>1.5252E-8</c:v>
                </c:pt>
                <c:pt idx="119">
                  <c:v>1.4801E-8</c:v>
                </c:pt>
                <c:pt idx="120">
                  <c:v>1.4349E-8</c:v>
                </c:pt>
                <c:pt idx="121">
                  <c:v>1.399E-8</c:v>
                </c:pt>
                <c:pt idx="122">
                  <c:v>1.3698E-8</c:v>
                </c:pt>
                <c:pt idx="123">
                  <c:v>1.3432000000000001E-8</c:v>
                </c:pt>
                <c:pt idx="124">
                  <c:v>1.3162000000000001E-8</c:v>
                </c:pt>
                <c:pt idx="125">
                  <c:v>1.2976E-8</c:v>
                </c:pt>
                <c:pt idx="126">
                  <c:v>1.2755000000000001E-8</c:v>
                </c:pt>
                <c:pt idx="127">
                  <c:v>1.2550999999999999E-8</c:v>
                </c:pt>
                <c:pt idx="128">
                  <c:v>1.2387E-8</c:v>
                </c:pt>
                <c:pt idx="129">
                  <c:v>1.2241E-8</c:v>
                </c:pt>
                <c:pt idx="130">
                  <c:v>1.2028E-8</c:v>
                </c:pt>
                <c:pt idx="131">
                  <c:v>1.1918E-8</c:v>
                </c:pt>
                <c:pt idx="132">
                  <c:v>1.1745E-8</c:v>
                </c:pt>
                <c:pt idx="133">
                  <c:v>1.1665000000000001E-8</c:v>
                </c:pt>
                <c:pt idx="134">
                  <c:v>1.1506000000000001E-8</c:v>
                </c:pt>
                <c:pt idx="135">
                  <c:v>1.1408E-8</c:v>
                </c:pt>
                <c:pt idx="136">
                  <c:v>1.1280000000000001E-8</c:v>
                </c:pt>
                <c:pt idx="137">
                  <c:v>1.1142999999999999E-8</c:v>
                </c:pt>
                <c:pt idx="138">
                  <c:v>1.1063E-8</c:v>
                </c:pt>
                <c:pt idx="139">
                  <c:v>1.0964999999999999E-8</c:v>
                </c:pt>
                <c:pt idx="140">
                  <c:v>1.0877E-8</c:v>
                </c:pt>
                <c:pt idx="141">
                  <c:v>1.0784000000000001E-8</c:v>
                </c:pt>
                <c:pt idx="142">
                  <c:v>1.0681999999999999E-8</c:v>
                </c:pt>
                <c:pt idx="143">
                  <c:v>1.0592999999999999E-8</c:v>
                </c:pt>
                <c:pt idx="144">
                  <c:v>1.0518E-8</c:v>
                </c:pt>
                <c:pt idx="145">
                  <c:v>1.0385E-8</c:v>
                </c:pt>
                <c:pt idx="146">
                  <c:v>1.0306E-8</c:v>
                </c:pt>
                <c:pt idx="147">
                  <c:v>1.027E-8</c:v>
                </c:pt>
                <c:pt idx="148">
                  <c:v>1.0182E-8</c:v>
                </c:pt>
                <c:pt idx="149">
                  <c:v>1.0093E-8</c:v>
                </c:pt>
                <c:pt idx="150">
                  <c:v>1.0071E-8</c:v>
                </c:pt>
                <c:pt idx="151">
                  <c:v>5.6705999999999998E-9</c:v>
                </c:pt>
                <c:pt idx="152">
                  <c:v>4.6107000000000002E-9</c:v>
                </c:pt>
                <c:pt idx="153">
                  <c:v>4.1057999999999996E-9</c:v>
                </c:pt>
                <c:pt idx="154">
                  <c:v>3.7989000000000002E-9</c:v>
                </c:pt>
                <c:pt idx="155">
                  <c:v>3.5818999999999998E-9</c:v>
                </c:pt>
                <c:pt idx="156">
                  <c:v>3.4242999999999998E-9</c:v>
                </c:pt>
                <c:pt idx="157">
                  <c:v>3.3047E-9</c:v>
                </c:pt>
                <c:pt idx="158">
                  <c:v>3.2055000000000001E-9</c:v>
                </c:pt>
                <c:pt idx="159">
                  <c:v>3.128E-9</c:v>
                </c:pt>
                <c:pt idx="160">
                  <c:v>3.0554E-9</c:v>
                </c:pt>
                <c:pt idx="161">
                  <c:v>2.9947E-9</c:v>
                </c:pt>
                <c:pt idx="162">
                  <c:v>2.9445999999999999E-9</c:v>
                </c:pt>
                <c:pt idx="163">
                  <c:v>2.8972999999999999E-9</c:v>
                </c:pt>
                <c:pt idx="164">
                  <c:v>2.8543E-9</c:v>
                </c:pt>
                <c:pt idx="165">
                  <c:v>2.8148999999999999E-9</c:v>
                </c:pt>
                <c:pt idx="166">
                  <c:v>2.7848000000000001E-9</c:v>
                </c:pt>
                <c:pt idx="167">
                  <c:v>2.7554999999999998E-9</c:v>
                </c:pt>
                <c:pt idx="168">
                  <c:v>2.729E-9</c:v>
                </c:pt>
                <c:pt idx="169">
                  <c:v>2.7054999999999998E-9</c:v>
                </c:pt>
                <c:pt idx="170">
                  <c:v>2.6807000000000001E-9</c:v>
                </c:pt>
                <c:pt idx="171">
                  <c:v>2.6537E-9</c:v>
                </c:pt>
                <c:pt idx="172">
                  <c:v>2.6324000000000001E-9</c:v>
                </c:pt>
                <c:pt idx="173">
                  <c:v>2.6063E-9</c:v>
                </c:pt>
                <c:pt idx="174">
                  <c:v>2.5885999999999999E-9</c:v>
                </c:pt>
                <c:pt idx="175">
                  <c:v>2.5654999999999999E-9</c:v>
                </c:pt>
                <c:pt idx="176">
                  <c:v>2.5487000000000001E-9</c:v>
                </c:pt>
                <c:pt idx="177">
                  <c:v>2.5358999999999999E-9</c:v>
                </c:pt>
                <c:pt idx="178">
                  <c:v>2.5167999999999998E-9</c:v>
                </c:pt>
                <c:pt idx="179">
                  <c:v>2.5044000000000002E-9</c:v>
                </c:pt>
                <c:pt idx="180">
                  <c:v>2.4857999999999998E-9</c:v>
                </c:pt>
                <c:pt idx="181">
                  <c:v>2.4778999999999999E-9</c:v>
                </c:pt>
                <c:pt idx="182">
                  <c:v>2.4610000000000001E-9</c:v>
                </c:pt>
                <c:pt idx="183">
                  <c:v>2.4477000000000001E-9</c:v>
                </c:pt>
                <c:pt idx="184">
                  <c:v>2.4361999999999999E-9</c:v>
                </c:pt>
                <c:pt idx="185">
                  <c:v>2.4237999999999998E-9</c:v>
                </c:pt>
                <c:pt idx="186">
                  <c:v>2.4154000000000002E-9</c:v>
                </c:pt>
                <c:pt idx="187">
                  <c:v>2.4038999999999999E-9</c:v>
                </c:pt>
                <c:pt idx="188">
                  <c:v>2.3901999999999999E-9</c:v>
                </c:pt>
                <c:pt idx="189">
                  <c:v>2.3733000000000001E-9</c:v>
                </c:pt>
                <c:pt idx="190">
                  <c:v>2.3636E-9</c:v>
                </c:pt>
                <c:pt idx="191">
                  <c:v>2.3574000000000002E-9</c:v>
                </c:pt>
                <c:pt idx="192">
                  <c:v>2.3458999999999999E-9</c:v>
                </c:pt>
                <c:pt idx="193">
                  <c:v>2.3339E-9</c:v>
                </c:pt>
                <c:pt idx="194">
                  <c:v>2.3299E-9</c:v>
                </c:pt>
                <c:pt idx="195">
                  <c:v>2.3148999999999999E-9</c:v>
                </c:pt>
                <c:pt idx="196">
                  <c:v>2.3020000000000001E-9</c:v>
                </c:pt>
                <c:pt idx="197">
                  <c:v>2.2954000000000002E-9</c:v>
                </c:pt>
                <c:pt idx="198">
                  <c:v>2.2874000000000002E-9</c:v>
                </c:pt>
                <c:pt idx="199">
                  <c:v>2.2786E-9</c:v>
                </c:pt>
                <c:pt idx="200">
                  <c:v>2.2687999999999999E-9</c:v>
                </c:pt>
                <c:pt idx="201">
                  <c:v>2.2604000000000002E-9</c:v>
                </c:pt>
                <c:pt idx="202">
                  <c:v>2.2507000000000001E-9</c:v>
                </c:pt>
                <c:pt idx="203">
                  <c:v>2.2453000000000001E-9</c:v>
                </c:pt>
                <c:pt idx="204">
                  <c:v>2.2316E-9</c:v>
                </c:pt>
                <c:pt idx="205">
                  <c:v>2.2294000000000002E-9</c:v>
                </c:pt>
                <c:pt idx="206">
                  <c:v>2.2204999999999999E-9</c:v>
                </c:pt>
                <c:pt idx="207">
                  <c:v>2.2143000000000001E-9</c:v>
                </c:pt>
                <c:pt idx="208">
                  <c:v>2.2037000000000002E-9</c:v>
                </c:pt>
                <c:pt idx="209">
                  <c:v>2.1957000000000002E-9</c:v>
                </c:pt>
                <c:pt idx="210">
                  <c:v>2.1921999999999999E-9</c:v>
                </c:pt>
                <c:pt idx="211">
                  <c:v>2.1833000000000001E-9</c:v>
                </c:pt>
                <c:pt idx="212">
                  <c:v>2.1757999999999999E-9</c:v>
                </c:pt>
                <c:pt idx="213">
                  <c:v>2.1647000000000002E-9</c:v>
                </c:pt>
                <c:pt idx="214">
                  <c:v>2.1567999999999998E-9</c:v>
                </c:pt>
                <c:pt idx="215">
                  <c:v>2.1537000000000001E-9</c:v>
                </c:pt>
                <c:pt idx="216">
                  <c:v>2.1453E-9</c:v>
                </c:pt>
                <c:pt idx="217">
                  <c:v>2.1413E-9</c:v>
                </c:pt>
                <c:pt idx="218">
                  <c:v>2.1346000000000001E-9</c:v>
                </c:pt>
                <c:pt idx="219">
                  <c:v>2.1227000000000001E-9</c:v>
                </c:pt>
                <c:pt idx="220">
                  <c:v>2.1289E-9</c:v>
                </c:pt>
                <c:pt idx="221">
                  <c:v>2.1243999999999998E-9</c:v>
                </c:pt>
                <c:pt idx="222">
                  <c:v>2.1169E-9</c:v>
                </c:pt>
                <c:pt idx="223">
                  <c:v>2.1063000000000001E-9</c:v>
                </c:pt>
                <c:pt idx="224">
                  <c:v>2.1040999999999998E-9</c:v>
                </c:pt>
                <c:pt idx="225">
                  <c:v>2.0987999999999998E-9</c:v>
                </c:pt>
                <c:pt idx="226">
                  <c:v>2.0867999999999999E-9</c:v>
                </c:pt>
                <c:pt idx="227">
                  <c:v>2.0840999999999999E-9</c:v>
                </c:pt>
                <c:pt idx="228">
                  <c:v>2.0833E-9</c:v>
                </c:pt>
                <c:pt idx="229">
                  <c:v>2.0734999999999999E-9</c:v>
                </c:pt>
                <c:pt idx="230">
                  <c:v>2.0660000000000001E-9</c:v>
                </c:pt>
                <c:pt idx="231">
                  <c:v>2.0633000000000001E-9</c:v>
                </c:pt>
                <c:pt idx="232">
                  <c:v>2.0523E-9</c:v>
                </c:pt>
                <c:pt idx="233">
                  <c:v>2.0487000000000002E-9</c:v>
                </c:pt>
                <c:pt idx="234">
                  <c:v>2.0487000000000002E-9</c:v>
                </c:pt>
                <c:pt idx="235">
                  <c:v>2.0474000000000002E-9</c:v>
                </c:pt>
                <c:pt idx="236">
                  <c:v>2.0340999999999998E-9</c:v>
                </c:pt>
                <c:pt idx="237">
                  <c:v>2.0270000000000001E-9</c:v>
                </c:pt>
                <c:pt idx="238">
                  <c:v>2.0217000000000002E-9</c:v>
                </c:pt>
                <c:pt idx="239">
                  <c:v>2.0207999999999999E-9</c:v>
                </c:pt>
                <c:pt idx="240">
                  <c:v>2.0120000000000001E-9</c:v>
                </c:pt>
                <c:pt idx="241">
                  <c:v>2.0043999999999998E-9</c:v>
                </c:pt>
                <c:pt idx="242">
                  <c:v>2.0027000000000001E-9</c:v>
                </c:pt>
                <c:pt idx="243">
                  <c:v>1.9934000000000002E-9</c:v>
                </c:pt>
                <c:pt idx="244">
                  <c:v>1.9910999999999999E-9</c:v>
                </c:pt>
                <c:pt idx="245">
                  <c:v>1.9863000000000001E-9</c:v>
                </c:pt>
                <c:pt idx="246">
                  <c:v>1.9804999999999999E-9</c:v>
                </c:pt>
                <c:pt idx="247">
                  <c:v>1.9791999999999999E-9</c:v>
                </c:pt>
                <c:pt idx="248">
                  <c:v>1.9680999999999999E-9</c:v>
                </c:pt>
                <c:pt idx="249">
                  <c:v>1.9650000000000001E-9</c:v>
                </c:pt>
                <c:pt idx="250">
                  <c:v>1.9606E-9</c:v>
                </c:pt>
                <c:pt idx="251">
                  <c:v>1.9584000000000002E-9</c:v>
                </c:pt>
                <c:pt idx="252">
                  <c:v>1.9503999999999998E-9</c:v>
                </c:pt>
                <c:pt idx="253">
                  <c:v>1.9423999999999998E-9</c:v>
                </c:pt>
                <c:pt idx="254">
                  <c:v>1.9407000000000001E-9</c:v>
                </c:pt>
                <c:pt idx="255">
                  <c:v>1.9407000000000001E-9</c:v>
                </c:pt>
                <c:pt idx="256">
                  <c:v>1.9376E-9</c:v>
                </c:pt>
                <c:pt idx="257">
                  <c:v>1.9269E-9</c:v>
                </c:pt>
                <c:pt idx="258">
                  <c:v>1.9260000000000002E-9</c:v>
                </c:pt>
                <c:pt idx="259">
                  <c:v>1.9197999999999999E-9</c:v>
                </c:pt>
                <c:pt idx="260">
                  <c:v>1.9172E-9</c:v>
                </c:pt>
                <c:pt idx="261">
                  <c:v>1.9140999999999998E-9</c:v>
                </c:pt>
                <c:pt idx="262">
                  <c:v>1.9083000000000001E-9</c:v>
                </c:pt>
                <c:pt idx="263">
                  <c:v>1.9043000000000001E-9</c:v>
                </c:pt>
                <c:pt idx="264">
                  <c:v>1.8964000000000002E-9</c:v>
                </c:pt>
                <c:pt idx="265">
                  <c:v>1.8924000000000002E-9</c:v>
                </c:pt>
                <c:pt idx="266">
                  <c:v>1.8866000000000001E-9</c:v>
                </c:pt>
                <c:pt idx="267">
                  <c:v>1.8866000000000001E-9</c:v>
                </c:pt>
                <c:pt idx="268">
                  <c:v>1.8782E-9</c:v>
                </c:pt>
                <c:pt idx="269">
                  <c:v>1.8756E-9</c:v>
                </c:pt>
                <c:pt idx="270">
                  <c:v>1.8733000000000001E-9</c:v>
                </c:pt>
                <c:pt idx="271">
                  <c:v>1.8670999999999999E-9</c:v>
                </c:pt>
                <c:pt idx="272">
                  <c:v>1.8684999999999999E-9</c:v>
                </c:pt>
                <c:pt idx="273">
                  <c:v>1.8617999999999999E-9</c:v>
                </c:pt>
                <c:pt idx="274">
                  <c:v>1.8591999999999999E-9</c:v>
                </c:pt>
                <c:pt idx="275">
                  <c:v>1.8529999999999999E-9</c:v>
                </c:pt>
                <c:pt idx="276">
                  <c:v>1.8476999999999999E-9</c:v>
                </c:pt>
                <c:pt idx="277">
                  <c:v>1.8502999999999999E-9</c:v>
                </c:pt>
                <c:pt idx="278">
                  <c:v>1.8419E-9</c:v>
                </c:pt>
                <c:pt idx="279">
                  <c:v>1.8366E-9</c:v>
                </c:pt>
                <c:pt idx="280">
                  <c:v>1.833E-9</c:v>
                </c:pt>
                <c:pt idx="281">
                  <c:v>1.8307999999999999E-9</c:v>
                </c:pt>
                <c:pt idx="282">
                  <c:v>1.8291E-9</c:v>
                </c:pt>
                <c:pt idx="283">
                  <c:v>1.8273000000000001E-9</c:v>
                </c:pt>
                <c:pt idx="284">
                  <c:v>1.8192999999999999E-9</c:v>
                </c:pt>
                <c:pt idx="285">
                  <c:v>1.8175E-9</c:v>
                </c:pt>
                <c:pt idx="286">
                  <c:v>1.8171000000000001E-9</c:v>
                </c:pt>
                <c:pt idx="287">
                  <c:v>1.8118000000000001E-9</c:v>
                </c:pt>
                <c:pt idx="288">
                  <c:v>1.8112999999999999E-9</c:v>
                </c:pt>
                <c:pt idx="289">
                  <c:v>1.8074E-9</c:v>
                </c:pt>
                <c:pt idx="290">
                  <c:v>1.8047E-9</c:v>
                </c:pt>
                <c:pt idx="291">
                  <c:v>1.7957999999999999E-9</c:v>
                </c:pt>
                <c:pt idx="292">
                  <c:v>1.7954E-9</c:v>
                </c:pt>
                <c:pt idx="293">
                  <c:v>1.7888000000000001E-9</c:v>
                </c:pt>
                <c:pt idx="294">
                  <c:v>1.7888000000000001E-9</c:v>
                </c:pt>
                <c:pt idx="295">
                  <c:v>1.7852E-9</c:v>
                </c:pt>
                <c:pt idx="296">
                  <c:v>1.7829999999999999E-9</c:v>
                </c:pt>
                <c:pt idx="297">
                  <c:v>1.7799E-9</c:v>
                </c:pt>
                <c:pt idx="298">
                  <c:v>1.7764E-9</c:v>
                </c:pt>
                <c:pt idx="299">
                  <c:v>1.7772E-9</c:v>
                </c:pt>
                <c:pt idx="300">
                  <c:v>1.7687999999999999E-9</c:v>
                </c:pt>
                <c:pt idx="301">
                  <c:v>1.7666000000000001E-9</c:v>
                </c:pt>
                <c:pt idx="302">
                  <c:v>1.7647999999999999E-9</c:v>
                </c:pt>
                <c:pt idx="303">
                  <c:v>1.7626000000000001E-9</c:v>
                </c:pt>
                <c:pt idx="304">
                  <c:v>1.7564000000000001E-9</c:v>
                </c:pt>
                <c:pt idx="305">
                  <c:v>1.7555E-9</c:v>
                </c:pt>
                <c:pt idx="306">
                  <c:v>1.7492999999999999E-9</c:v>
                </c:pt>
                <c:pt idx="307">
                  <c:v>1.7444999999999999E-9</c:v>
                </c:pt>
                <c:pt idx="308">
                  <c:v>1.7507E-9</c:v>
                </c:pt>
                <c:pt idx="309">
                  <c:v>1.7462E-9</c:v>
                </c:pt>
                <c:pt idx="310">
                  <c:v>1.7414E-9</c:v>
                </c:pt>
                <c:pt idx="311">
                  <c:v>1.7374E-9</c:v>
                </c:pt>
                <c:pt idx="312">
                  <c:v>1.736E-9</c:v>
                </c:pt>
                <c:pt idx="313">
                  <c:v>1.7312E-9</c:v>
                </c:pt>
                <c:pt idx="314">
                  <c:v>1.7259E-9</c:v>
                </c:pt>
                <c:pt idx="315">
                  <c:v>1.7259E-9</c:v>
                </c:pt>
                <c:pt idx="316">
                  <c:v>1.721E-9</c:v>
                </c:pt>
                <c:pt idx="317">
                  <c:v>1.717E-9</c:v>
                </c:pt>
                <c:pt idx="318">
                  <c:v>1.7157E-9</c:v>
                </c:pt>
                <c:pt idx="319">
                  <c:v>1.7143E-9</c:v>
                </c:pt>
                <c:pt idx="320">
                  <c:v>1.7064E-9</c:v>
                </c:pt>
                <c:pt idx="321">
                  <c:v>1.7032999999999999E-9</c:v>
                </c:pt>
                <c:pt idx="322">
                  <c:v>1.7011000000000001E-9</c:v>
                </c:pt>
                <c:pt idx="323">
                  <c:v>1.7037E-9</c:v>
                </c:pt>
                <c:pt idx="324">
                  <c:v>1.6979999999999999E-9</c:v>
                </c:pt>
                <c:pt idx="325">
                  <c:v>1.6992999999999999E-9</c:v>
                </c:pt>
                <c:pt idx="326">
                  <c:v>1.6922E-9</c:v>
                </c:pt>
                <c:pt idx="327">
                  <c:v>1.6922E-9</c:v>
                </c:pt>
                <c:pt idx="328">
                  <c:v>1.69E-9</c:v>
                </c:pt>
                <c:pt idx="329">
                  <c:v>1.6882E-9</c:v>
                </c:pt>
                <c:pt idx="330">
                  <c:v>1.6869E-9</c:v>
                </c:pt>
                <c:pt idx="331">
                  <c:v>1.6824999999999999E-9</c:v>
                </c:pt>
                <c:pt idx="332">
                  <c:v>1.6810999999999999E-9</c:v>
                </c:pt>
                <c:pt idx="333">
                  <c:v>1.6794E-9</c:v>
                </c:pt>
                <c:pt idx="334">
                  <c:v>1.6718E-9</c:v>
                </c:pt>
                <c:pt idx="335">
                  <c:v>1.6736000000000001E-9</c:v>
                </c:pt>
                <c:pt idx="336">
                  <c:v>1.6705E-9</c:v>
                </c:pt>
                <c:pt idx="337">
                  <c:v>1.6674000000000001E-9</c:v>
                </c:pt>
                <c:pt idx="338">
                  <c:v>1.6639E-9</c:v>
                </c:pt>
                <c:pt idx="339">
                  <c:v>1.6577E-9</c:v>
                </c:pt>
                <c:pt idx="340">
                  <c:v>1.6615999999999999E-9</c:v>
                </c:pt>
                <c:pt idx="341">
                  <c:v>1.6546000000000001E-9</c:v>
                </c:pt>
                <c:pt idx="342">
                  <c:v>1.655E-9</c:v>
                </c:pt>
                <c:pt idx="343">
                  <c:v>1.647E-9</c:v>
                </c:pt>
                <c:pt idx="344">
                  <c:v>1.6474999999999999E-9</c:v>
                </c:pt>
                <c:pt idx="345">
                  <c:v>1.6460999999999999E-9</c:v>
                </c:pt>
                <c:pt idx="346">
                  <c:v>1.6412999999999999E-9</c:v>
                </c:pt>
                <c:pt idx="347">
                  <c:v>1.6435E-9</c:v>
                </c:pt>
                <c:pt idx="348">
                  <c:v>1.6368E-9</c:v>
                </c:pt>
                <c:pt idx="349">
                  <c:v>1.6377E-9</c:v>
                </c:pt>
                <c:pt idx="350">
                  <c:v>1.6329E-9</c:v>
                </c:pt>
                <c:pt idx="351">
                  <c:v>1.6359999999999999E-9</c:v>
                </c:pt>
                <c:pt idx="352">
                  <c:v>1.6292999999999999E-9</c:v>
                </c:pt>
                <c:pt idx="353">
                  <c:v>1.6292999999999999E-9</c:v>
                </c:pt>
                <c:pt idx="354">
                  <c:v>1.6284000000000001E-9</c:v>
                </c:pt>
                <c:pt idx="355">
                  <c:v>1.624E-9</c:v>
                </c:pt>
                <c:pt idx="356">
                  <c:v>1.6187E-9</c:v>
                </c:pt>
                <c:pt idx="357">
                  <c:v>1.6190999999999999E-9</c:v>
                </c:pt>
                <c:pt idx="358">
                  <c:v>1.616E-9</c:v>
                </c:pt>
                <c:pt idx="359">
                  <c:v>1.6125E-9</c:v>
                </c:pt>
                <c:pt idx="360">
                  <c:v>1.6102999999999999E-9</c:v>
                </c:pt>
                <c:pt idx="361">
                  <c:v>1.6112E-9</c:v>
                </c:pt>
                <c:pt idx="362">
                  <c:v>1.6058E-9</c:v>
                </c:pt>
                <c:pt idx="363">
                  <c:v>1.6045E-9</c:v>
                </c:pt>
                <c:pt idx="364">
                  <c:v>1.5974000000000001E-9</c:v>
                </c:pt>
                <c:pt idx="365">
                  <c:v>1.5961000000000001E-9</c:v>
                </c:pt>
                <c:pt idx="366">
                  <c:v>1.5947999999999999E-9</c:v>
                </c:pt>
                <c:pt idx="367">
                  <c:v>1.5926000000000001E-9</c:v>
                </c:pt>
                <c:pt idx="368">
                  <c:v>1.5903E-9</c:v>
                </c:pt>
                <c:pt idx="369">
                  <c:v>1.585E-9</c:v>
                </c:pt>
                <c:pt idx="370">
                  <c:v>1.5824E-9</c:v>
                </c:pt>
                <c:pt idx="371">
                  <c:v>1.5802E-9</c:v>
                </c:pt>
                <c:pt idx="372">
                  <c:v>1.5797E-9</c:v>
                </c:pt>
                <c:pt idx="373">
                  <c:v>1.5757E-9</c:v>
                </c:pt>
                <c:pt idx="374">
                  <c:v>1.5735E-9</c:v>
                </c:pt>
                <c:pt idx="375">
                  <c:v>1.5673E-9</c:v>
                </c:pt>
                <c:pt idx="376">
                  <c:v>1.5642E-9</c:v>
                </c:pt>
                <c:pt idx="377">
                  <c:v>1.5616000000000001E-9</c:v>
                </c:pt>
                <c:pt idx="378">
                  <c:v>1.5664000000000001E-9</c:v>
                </c:pt>
                <c:pt idx="379">
                  <c:v>1.5584999999999999E-9</c:v>
                </c:pt>
                <c:pt idx="380">
                  <c:v>1.5570999999999999E-9</c:v>
                </c:pt>
                <c:pt idx="381">
                  <c:v>1.5518E-9</c:v>
                </c:pt>
                <c:pt idx="382">
                  <c:v>1.5468999999999999E-9</c:v>
                </c:pt>
                <c:pt idx="383">
                  <c:v>1.5509000000000001E-9</c:v>
                </c:pt>
                <c:pt idx="384">
                  <c:v>1.5442999999999999E-9</c:v>
                </c:pt>
                <c:pt idx="385">
                  <c:v>1.5372E-9</c:v>
                </c:pt>
                <c:pt idx="386">
                  <c:v>1.539E-9</c:v>
                </c:pt>
                <c:pt idx="387">
                  <c:v>1.5323E-9</c:v>
                </c:pt>
                <c:pt idx="388">
                  <c:v>1.5332E-9</c:v>
                </c:pt>
                <c:pt idx="389">
                  <c:v>1.5327999999999999E-9</c:v>
                </c:pt>
                <c:pt idx="390">
                  <c:v>1.5274999999999999E-9</c:v>
                </c:pt>
                <c:pt idx="391">
                  <c:v>1.5239000000000001E-9</c:v>
                </c:pt>
                <c:pt idx="392">
                  <c:v>1.523E-9</c:v>
                </c:pt>
                <c:pt idx="393">
                  <c:v>1.5142E-9</c:v>
                </c:pt>
                <c:pt idx="394">
                  <c:v>1.5105999999999999E-9</c:v>
                </c:pt>
                <c:pt idx="395">
                  <c:v>1.5119999999999999E-9</c:v>
                </c:pt>
                <c:pt idx="396">
                  <c:v>1.5075E-9</c:v>
                </c:pt>
                <c:pt idx="397">
                  <c:v>1.5065999999999999E-9</c:v>
                </c:pt>
                <c:pt idx="398">
                  <c:v>1.4990999999999999E-9</c:v>
                </c:pt>
                <c:pt idx="399">
                  <c:v>1.5003999999999999E-9</c:v>
                </c:pt>
                <c:pt idx="400">
                  <c:v>1.4956000000000001E-9</c:v>
                </c:pt>
                <c:pt idx="401">
                  <c:v>1.4996000000000001E-9</c:v>
                </c:pt>
                <c:pt idx="402">
                  <c:v>1.4950999999999999E-9</c:v>
                </c:pt>
                <c:pt idx="403">
                  <c:v>1.4902999999999999E-9</c:v>
                </c:pt>
                <c:pt idx="404">
                  <c:v>1.4835999999999999E-9</c:v>
                </c:pt>
                <c:pt idx="405">
                  <c:v>1.4845E-9</c:v>
                </c:pt>
                <c:pt idx="406">
                  <c:v>1.4801000000000001E-9</c:v>
                </c:pt>
                <c:pt idx="407">
                  <c:v>1.4795999999999999E-9</c:v>
                </c:pt>
                <c:pt idx="408">
                  <c:v>1.4818E-9</c:v>
                </c:pt>
                <c:pt idx="409">
                  <c:v>1.4743E-9</c:v>
                </c:pt>
                <c:pt idx="410">
                  <c:v>1.4734000000000001E-9</c:v>
                </c:pt>
                <c:pt idx="411">
                  <c:v>1.4672000000000001E-9</c:v>
                </c:pt>
                <c:pt idx="412">
                  <c:v>1.473E-9</c:v>
                </c:pt>
                <c:pt idx="413">
                  <c:v>1.4659000000000001E-9</c:v>
                </c:pt>
                <c:pt idx="414">
                  <c:v>1.4672000000000001E-9</c:v>
                </c:pt>
                <c:pt idx="415">
                  <c:v>1.4624E-9</c:v>
                </c:pt>
                <c:pt idx="416">
                  <c:v>1.4592999999999999E-9</c:v>
                </c:pt>
                <c:pt idx="417">
                  <c:v>1.4565999999999999E-9</c:v>
                </c:pt>
                <c:pt idx="418">
                  <c:v>1.4544000000000001E-9</c:v>
                </c:pt>
                <c:pt idx="419">
                  <c:v>1.4548E-9</c:v>
                </c:pt>
                <c:pt idx="420">
                  <c:v>1.4517000000000001E-9</c:v>
                </c:pt>
                <c:pt idx="421">
                  <c:v>1.4504000000000001E-9</c:v>
                </c:pt>
                <c:pt idx="422">
                  <c:v>1.4508E-9</c:v>
                </c:pt>
                <c:pt idx="423">
                  <c:v>1.4548E-9</c:v>
                </c:pt>
                <c:pt idx="424">
                  <c:v>1.4437999999999999E-9</c:v>
                </c:pt>
                <c:pt idx="425">
                  <c:v>1.4410999999999999E-9</c:v>
                </c:pt>
                <c:pt idx="426">
                  <c:v>1.4383999999999999E-9</c:v>
                </c:pt>
                <c:pt idx="427">
                  <c:v>1.4407E-9</c:v>
                </c:pt>
                <c:pt idx="428">
                  <c:v>1.4370999999999999E-9</c:v>
                </c:pt>
                <c:pt idx="429">
                  <c:v>1.4362000000000001E-9</c:v>
                </c:pt>
                <c:pt idx="430">
                  <c:v>1.4349000000000001E-9</c:v>
                </c:pt>
                <c:pt idx="431">
                  <c:v>1.4345E-9</c:v>
                </c:pt>
                <c:pt idx="432">
                  <c:v>1.4295999999999999E-9</c:v>
                </c:pt>
                <c:pt idx="433">
                  <c:v>1.4282999999999999E-9</c:v>
                </c:pt>
                <c:pt idx="434">
                  <c:v>1.4268999999999999E-9</c:v>
                </c:pt>
                <c:pt idx="435">
                  <c:v>1.4228999999999999E-9</c:v>
                </c:pt>
                <c:pt idx="436">
                  <c:v>1.6447999999999999E-9</c:v>
                </c:pt>
                <c:pt idx="437">
                  <c:v>1.5089E-9</c:v>
                </c:pt>
                <c:pt idx="438">
                  <c:v>7.1369E-9</c:v>
                </c:pt>
                <c:pt idx="439">
                  <c:v>7.1809999999999999E-9</c:v>
                </c:pt>
                <c:pt idx="440">
                  <c:v>7.1721999999999997E-9</c:v>
                </c:pt>
                <c:pt idx="441">
                  <c:v>7.1103999999999998E-9</c:v>
                </c:pt>
                <c:pt idx="442">
                  <c:v>7.1235999999999997E-9</c:v>
                </c:pt>
                <c:pt idx="443">
                  <c:v>7.1058999999999996E-9</c:v>
                </c:pt>
                <c:pt idx="444">
                  <c:v>7.1766000000000002E-9</c:v>
                </c:pt>
                <c:pt idx="445">
                  <c:v>7.0706E-9</c:v>
                </c:pt>
                <c:pt idx="446">
                  <c:v>7.1369E-9</c:v>
                </c:pt>
                <c:pt idx="447">
                  <c:v>7.1544999999999996E-9</c:v>
                </c:pt>
                <c:pt idx="448">
                  <c:v>7.1943000000000003E-9</c:v>
                </c:pt>
                <c:pt idx="449">
                  <c:v>7.1500999999999999E-9</c:v>
                </c:pt>
                <c:pt idx="450">
                  <c:v>7.1853999999999996E-9</c:v>
                </c:pt>
                <c:pt idx="451">
                  <c:v>7.1589000000000002E-9</c:v>
                </c:pt>
                <c:pt idx="452">
                  <c:v>7.2075000000000002E-9</c:v>
                </c:pt>
                <c:pt idx="453">
                  <c:v>7.1323999999999999E-9</c:v>
                </c:pt>
                <c:pt idx="454">
                  <c:v>7.1853999999999996E-9</c:v>
                </c:pt>
                <c:pt idx="455">
                  <c:v>7.1412999999999997E-9</c:v>
                </c:pt>
                <c:pt idx="456">
                  <c:v>7.1634000000000003E-9</c:v>
                </c:pt>
                <c:pt idx="457">
                  <c:v>7.1323999999999999E-9</c:v>
                </c:pt>
                <c:pt idx="458">
                  <c:v>7.1987E-9</c:v>
                </c:pt>
                <c:pt idx="459">
                  <c:v>7.2516999999999997E-9</c:v>
                </c:pt>
                <c:pt idx="460">
                  <c:v>7.1148000000000003E-9</c:v>
                </c:pt>
                <c:pt idx="461">
                  <c:v>7.1987E-9</c:v>
                </c:pt>
                <c:pt idx="462">
                  <c:v>7.1853999999999996E-9</c:v>
                </c:pt>
                <c:pt idx="463">
                  <c:v>7.1192E-9</c:v>
                </c:pt>
                <c:pt idx="464">
                  <c:v>7.2075000000000002E-9</c:v>
                </c:pt>
                <c:pt idx="465">
                  <c:v>7.1369E-9</c:v>
                </c:pt>
                <c:pt idx="466">
                  <c:v>7.1500999999999999E-9</c:v>
                </c:pt>
                <c:pt idx="467">
                  <c:v>7.1721999999999997E-9</c:v>
                </c:pt>
                <c:pt idx="468">
                  <c:v>7.1898000000000001E-9</c:v>
                </c:pt>
                <c:pt idx="469">
                  <c:v>7.2163000000000004E-9</c:v>
                </c:pt>
                <c:pt idx="470">
                  <c:v>7.2163000000000004E-9</c:v>
                </c:pt>
                <c:pt idx="471">
                  <c:v>7.1678E-9</c:v>
                </c:pt>
                <c:pt idx="472">
                  <c:v>7.2118999999999999E-9</c:v>
                </c:pt>
                <c:pt idx="473">
                  <c:v>7.2163000000000004E-9</c:v>
                </c:pt>
                <c:pt idx="474">
                  <c:v>7.2782E-9</c:v>
                </c:pt>
                <c:pt idx="475">
                  <c:v>7.2295999999999999E-9</c:v>
                </c:pt>
                <c:pt idx="476">
                  <c:v>7.2604999999999999E-9</c:v>
                </c:pt>
                <c:pt idx="477">
                  <c:v>7.1943000000000003E-9</c:v>
                </c:pt>
                <c:pt idx="478">
                  <c:v>7.2648999999999996E-9</c:v>
                </c:pt>
                <c:pt idx="479">
                  <c:v>7.2384000000000002E-9</c:v>
                </c:pt>
                <c:pt idx="480">
                  <c:v>7.1853999999999996E-9</c:v>
                </c:pt>
                <c:pt idx="481">
                  <c:v>7.2118999999999999E-9</c:v>
                </c:pt>
                <c:pt idx="482">
                  <c:v>7.1634000000000003E-9</c:v>
                </c:pt>
                <c:pt idx="483">
                  <c:v>7.2075000000000002E-9</c:v>
                </c:pt>
                <c:pt idx="484">
                  <c:v>7.2030999999999997E-9</c:v>
                </c:pt>
                <c:pt idx="485">
                  <c:v>7.2207999999999997E-9</c:v>
                </c:pt>
                <c:pt idx="486">
                  <c:v>7.1853999999999996E-9</c:v>
                </c:pt>
                <c:pt idx="487">
                  <c:v>7.2030999999999997E-9</c:v>
                </c:pt>
                <c:pt idx="488">
                  <c:v>7.1500999999999999E-9</c:v>
                </c:pt>
                <c:pt idx="489">
                  <c:v>7.1457000000000003E-9</c:v>
                </c:pt>
                <c:pt idx="490">
                  <c:v>7.0088E-9</c:v>
                </c:pt>
                <c:pt idx="491">
                  <c:v>6.9602E-9</c:v>
                </c:pt>
                <c:pt idx="492">
                  <c:v>6.6951999999999998E-9</c:v>
                </c:pt>
                <c:pt idx="493">
                  <c:v>6.3551999999999997E-9</c:v>
                </c:pt>
                <c:pt idx="494">
                  <c:v>5.5027999999999997E-9</c:v>
                </c:pt>
                <c:pt idx="495">
                  <c:v>4.5150999999999998E-9</c:v>
                </c:pt>
                <c:pt idx="496">
                  <c:v>4.3578E-9</c:v>
                </c:pt>
                <c:pt idx="497">
                  <c:v>6.6245999999999996E-9</c:v>
                </c:pt>
                <c:pt idx="498">
                  <c:v>1.1256999999999999E-8</c:v>
                </c:pt>
                <c:pt idx="499">
                  <c:v>1.6186E-8</c:v>
                </c:pt>
                <c:pt idx="500">
                  <c:v>2.0266999999999999E-8</c:v>
                </c:pt>
                <c:pt idx="501">
                  <c:v>2.3199000000000001E-8</c:v>
                </c:pt>
                <c:pt idx="502">
                  <c:v>2.4961000000000001E-8</c:v>
                </c:pt>
                <c:pt idx="503">
                  <c:v>2.6163000000000001E-8</c:v>
                </c:pt>
                <c:pt idx="504">
                  <c:v>2.6944E-8</c:v>
                </c:pt>
                <c:pt idx="505">
                  <c:v>2.7112000000000002E-8</c:v>
                </c:pt>
                <c:pt idx="506">
                  <c:v>2.7155999999999998E-8</c:v>
                </c:pt>
                <c:pt idx="507">
                  <c:v>2.7178E-8</c:v>
                </c:pt>
                <c:pt idx="508">
                  <c:v>2.7205000000000001E-8</c:v>
                </c:pt>
                <c:pt idx="509">
                  <c:v>2.7227E-8</c:v>
                </c:pt>
                <c:pt idx="510">
                  <c:v>2.7252999999999999E-8</c:v>
                </c:pt>
                <c:pt idx="511">
                  <c:v>2.2303000000000001E-8</c:v>
                </c:pt>
                <c:pt idx="512">
                  <c:v>1.1835999999999999E-8</c:v>
                </c:pt>
                <c:pt idx="513">
                  <c:v>4.2886999999999999E-9</c:v>
                </c:pt>
                <c:pt idx="514">
                  <c:v>5.5437999999999998E-9</c:v>
                </c:pt>
                <c:pt idx="515">
                  <c:v>6.5247999999999996E-9</c:v>
                </c:pt>
                <c:pt idx="516">
                  <c:v>6.9733999999999999E-9</c:v>
                </c:pt>
                <c:pt idx="517">
                  <c:v>7.0662000000000003E-9</c:v>
                </c:pt>
                <c:pt idx="518">
                  <c:v>7.1544999999999996E-9</c:v>
                </c:pt>
                <c:pt idx="519">
                  <c:v>7.2118999999999999E-9</c:v>
                </c:pt>
                <c:pt idx="520">
                  <c:v>7.2252000000000002E-9</c:v>
                </c:pt>
                <c:pt idx="521">
                  <c:v>7.3311999999999997E-9</c:v>
                </c:pt>
                <c:pt idx="522">
                  <c:v>7.3665000000000002E-9</c:v>
                </c:pt>
                <c:pt idx="523">
                  <c:v>7.4106999999999996E-9</c:v>
                </c:pt>
                <c:pt idx="524">
                  <c:v>7.4017999999999998E-9</c:v>
                </c:pt>
                <c:pt idx="525">
                  <c:v>7.4194999999999999E-9</c:v>
                </c:pt>
                <c:pt idx="526">
                  <c:v>7.3620999999999996E-9</c:v>
                </c:pt>
                <c:pt idx="527">
                  <c:v>7.4503999999999998E-9</c:v>
                </c:pt>
                <c:pt idx="528">
                  <c:v>7.4857000000000003E-9</c:v>
                </c:pt>
                <c:pt idx="529">
                  <c:v>7.4371999999999999E-9</c:v>
                </c:pt>
                <c:pt idx="530">
                  <c:v>7.4768999999999993E-9</c:v>
                </c:pt>
                <c:pt idx="531">
                  <c:v>7.4151000000000002E-9</c:v>
                </c:pt>
                <c:pt idx="532">
                  <c:v>7.4548000000000004E-9</c:v>
                </c:pt>
                <c:pt idx="533">
                  <c:v>7.4283000000000001E-9</c:v>
                </c:pt>
                <c:pt idx="534">
                  <c:v>7.3753000000000004E-9</c:v>
                </c:pt>
                <c:pt idx="535">
                  <c:v>7.4680999999999999E-9</c:v>
                </c:pt>
                <c:pt idx="536">
                  <c:v>7.3929999999999996E-9</c:v>
                </c:pt>
                <c:pt idx="537">
                  <c:v>7.4371999999999999E-9</c:v>
                </c:pt>
                <c:pt idx="538">
                  <c:v>7.4326999999999998E-9</c:v>
                </c:pt>
                <c:pt idx="539">
                  <c:v>7.4194999999999999E-9</c:v>
                </c:pt>
                <c:pt idx="540">
                  <c:v>7.4326999999999998E-9</c:v>
                </c:pt>
                <c:pt idx="541">
                  <c:v>7.4813000000000006E-9</c:v>
                </c:pt>
                <c:pt idx="542">
                  <c:v>7.4106999999999996E-9</c:v>
                </c:pt>
                <c:pt idx="543">
                  <c:v>7.4371999999999999E-9</c:v>
                </c:pt>
                <c:pt idx="544">
                  <c:v>7.3134999999999996E-9</c:v>
                </c:pt>
                <c:pt idx="545">
                  <c:v>7.4680999999999999E-9</c:v>
                </c:pt>
                <c:pt idx="546">
                  <c:v>7.3974000000000001E-9</c:v>
                </c:pt>
                <c:pt idx="547">
                  <c:v>7.3620999999999996E-9</c:v>
                </c:pt>
                <c:pt idx="548">
                  <c:v>7.4460000000000001E-9</c:v>
                </c:pt>
                <c:pt idx="549">
                  <c:v>7.4768999999999993E-9</c:v>
                </c:pt>
                <c:pt idx="550">
                  <c:v>7.4460000000000001E-9</c:v>
                </c:pt>
                <c:pt idx="551">
                  <c:v>7.4194999999999999E-9</c:v>
                </c:pt>
                <c:pt idx="552">
                  <c:v>7.4415999999999996E-9</c:v>
                </c:pt>
                <c:pt idx="553">
                  <c:v>7.4194999999999999E-9</c:v>
                </c:pt>
                <c:pt idx="554">
                  <c:v>7.4063E-9</c:v>
                </c:pt>
                <c:pt idx="555">
                  <c:v>7.4813000000000006E-9</c:v>
                </c:pt>
                <c:pt idx="556">
                  <c:v>7.3929999999999996E-9</c:v>
                </c:pt>
                <c:pt idx="557">
                  <c:v>7.4637000000000002E-9</c:v>
                </c:pt>
                <c:pt idx="558">
                  <c:v>7.4017999999999998E-9</c:v>
                </c:pt>
                <c:pt idx="559">
                  <c:v>7.5255000000000001E-9</c:v>
                </c:pt>
                <c:pt idx="560">
                  <c:v>7.4503999999999998E-9</c:v>
                </c:pt>
                <c:pt idx="561">
                  <c:v>7.4548000000000004E-9</c:v>
                </c:pt>
                <c:pt idx="562">
                  <c:v>7.3797999999999997E-9</c:v>
                </c:pt>
                <c:pt idx="563">
                  <c:v>7.4503999999999998E-9</c:v>
                </c:pt>
                <c:pt idx="564">
                  <c:v>7.4239000000000004E-9</c:v>
                </c:pt>
                <c:pt idx="565">
                  <c:v>7.4503999999999998E-9</c:v>
                </c:pt>
                <c:pt idx="566">
                  <c:v>7.4194999999999999E-9</c:v>
                </c:pt>
                <c:pt idx="567">
                  <c:v>7.4106999999999996E-9</c:v>
                </c:pt>
                <c:pt idx="568">
                  <c:v>7.4283000000000001E-9</c:v>
                </c:pt>
                <c:pt idx="569">
                  <c:v>7.4768999999999993E-9</c:v>
                </c:pt>
                <c:pt idx="570">
                  <c:v>7.4637000000000002E-9</c:v>
                </c:pt>
                <c:pt idx="571">
                  <c:v>7.4946000000000002E-9</c:v>
                </c:pt>
                <c:pt idx="572">
                  <c:v>7.4283000000000001E-9</c:v>
                </c:pt>
                <c:pt idx="573">
                  <c:v>7.4637000000000002E-9</c:v>
                </c:pt>
                <c:pt idx="574">
                  <c:v>7.4326999999999998E-9</c:v>
                </c:pt>
                <c:pt idx="575">
                  <c:v>7.5077999999999992E-9</c:v>
                </c:pt>
                <c:pt idx="576">
                  <c:v>7.4813000000000006E-9</c:v>
                </c:pt>
                <c:pt idx="577">
                  <c:v>7.4151000000000002E-9</c:v>
                </c:pt>
                <c:pt idx="578">
                  <c:v>7.4946000000000002E-9</c:v>
                </c:pt>
                <c:pt idx="579">
                  <c:v>7.5077999999999992E-9</c:v>
                </c:pt>
                <c:pt idx="580">
                  <c:v>7.4902000000000005E-9</c:v>
                </c:pt>
                <c:pt idx="581">
                  <c:v>7.4503999999999998E-9</c:v>
                </c:pt>
                <c:pt idx="582">
                  <c:v>7.4017999999999998E-9</c:v>
                </c:pt>
                <c:pt idx="583">
                  <c:v>7.4592E-9</c:v>
                </c:pt>
                <c:pt idx="584">
                  <c:v>7.4637000000000002E-9</c:v>
                </c:pt>
                <c:pt idx="585">
                  <c:v>7.4724999999999996E-9</c:v>
                </c:pt>
                <c:pt idx="586">
                  <c:v>7.5476000000000007E-9</c:v>
                </c:pt>
                <c:pt idx="587">
                  <c:v>7.4680999999999999E-9</c:v>
                </c:pt>
                <c:pt idx="588">
                  <c:v>7.4283000000000001E-9</c:v>
                </c:pt>
                <c:pt idx="589">
                  <c:v>7.4063E-9</c:v>
                </c:pt>
                <c:pt idx="590">
                  <c:v>7.4637000000000002E-9</c:v>
                </c:pt>
                <c:pt idx="591">
                  <c:v>7.4106999999999996E-9</c:v>
                </c:pt>
                <c:pt idx="592">
                  <c:v>7.4194999999999999E-9</c:v>
                </c:pt>
                <c:pt idx="593">
                  <c:v>7.4592E-9</c:v>
                </c:pt>
                <c:pt idx="594">
                  <c:v>7.5033999999999995E-9</c:v>
                </c:pt>
                <c:pt idx="595">
                  <c:v>7.4946000000000002E-9</c:v>
                </c:pt>
                <c:pt idx="596">
                  <c:v>7.4460000000000001E-9</c:v>
                </c:pt>
                <c:pt idx="597">
                  <c:v>7.4813000000000006E-9</c:v>
                </c:pt>
                <c:pt idx="598">
                  <c:v>7.4548000000000004E-9</c:v>
                </c:pt>
                <c:pt idx="599">
                  <c:v>7.5386999999999992E-9</c:v>
                </c:pt>
                <c:pt idx="600">
                  <c:v>7.4371999999999999E-9</c:v>
                </c:pt>
                <c:pt idx="601">
                  <c:v>7.4724999999999996E-9</c:v>
                </c:pt>
                <c:pt idx="602">
                  <c:v>7.5386999999999992E-9</c:v>
                </c:pt>
                <c:pt idx="603">
                  <c:v>7.5342999999999995E-9</c:v>
                </c:pt>
                <c:pt idx="604">
                  <c:v>7.4503999999999998E-9</c:v>
                </c:pt>
                <c:pt idx="605">
                  <c:v>7.4680999999999999E-9</c:v>
                </c:pt>
                <c:pt idx="606">
                  <c:v>7.5167000000000007E-9</c:v>
                </c:pt>
                <c:pt idx="607">
                  <c:v>7.4946000000000002E-9</c:v>
                </c:pt>
                <c:pt idx="608">
                  <c:v>7.4680999999999999E-9</c:v>
                </c:pt>
                <c:pt idx="609">
                  <c:v>7.5033999999999995E-9</c:v>
                </c:pt>
                <c:pt idx="610">
                  <c:v>7.4503999999999998E-9</c:v>
                </c:pt>
                <c:pt idx="611">
                  <c:v>7.4902000000000005E-9</c:v>
                </c:pt>
                <c:pt idx="612">
                  <c:v>7.5122000000000006E-9</c:v>
                </c:pt>
                <c:pt idx="613">
                  <c:v>7.5255000000000001E-9</c:v>
                </c:pt>
                <c:pt idx="614">
                  <c:v>7.4989999999999999E-9</c:v>
                </c:pt>
                <c:pt idx="615">
                  <c:v>7.5211000000000004E-9</c:v>
                </c:pt>
                <c:pt idx="616">
                  <c:v>7.5033999999999995E-9</c:v>
                </c:pt>
                <c:pt idx="617">
                  <c:v>7.5077999999999992E-9</c:v>
                </c:pt>
                <c:pt idx="618">
                  <c:v>7.4768999999999993E-9</c:v>
                </c:pt>
                <c:pt idx="619">
                  <c:v>7.5077999999999992E-9</c:v>
                </c:pt>
                <c:pt idx="620">
                  <c:v>7.5607999999999998E-9</c:v>
                </c:pt>
                <c:pt idx="621">
                  <c:v>7.5122000000000006E-9</c:v>
                </c:pt>
                <c:pt idx="622">
                  <c:v>7.4857000000000003E-9</c:v>
                </c:pt>
                <c:pt idx="623">
                  <c:v>7.4724999999999996E-9</c:v>
                </c:pt>
                <c:pt idx="624">
                  <c:v>7.4989999999999999E-9</c:v>
                </c:pt>
                <c:pt idx="625">
                  <c:v>7.5167000000000007E-9</c:v>
                </c:pt>
                <c:pt idx="626">
                  <c:v>7.4857000000000003E-9</c:v>
                </c:pt>
                <c:pt idx="627">
                  <c:v>7.5386999999999992E-9</c:v>
                </c:pt>
                <c:pt idx="628">
                  <c:v>7.5211000000000004E-9</c:v>
                </c:pt>
                <c:pt idx="629">
                  <c:v>7.5211000000000004E-9</c:v>
                </c:pt>
                <c:pt idx="630">
                  <c:v>7.4503999999999998E-9</c:v>
                </c:pt>
                <c:pt idx="631">
                  <c:v>7.5520000000000004E-9</c:v>
                </c:pt>
                <c:pt idx="632">
                  <c:v>7.4813000000000006E-9</c:v>
                </c:pt>
                <c:pt idx="633">
                  <c:v>7.5211000000000004E-9</c:v>
                </c:pt>
                <c:pt idx="634">
                  <c:v>7.4857000000000003E-9</c:v>
                </c:pt>
                <c:pt idx="635">
                  <c:v>7.4592E-9</c:v>
                </c:pt>
                <c:pt idx="636">
                  <c:v>7.4857000000000003E-9</c:v>
                </c:pt>
                <c:pt idx="637">
                  <c:v>7.5122000000000006E-9</c:v>
                </c:pt>
                <c:pt idx="638">
                  <c:v>7.4989999999999999E-9</c:v>
                </c:pt>
                <c:pt idx="639">
                  <c:v>7.4592E-9</c:v>
                </c:pt>
                <c:pt idx="640">
                  <c:v>7.4724999999999996E-9</c:v>
                </c:pt>
                <c:pt idx="641">
                  <c:v>7.4724999999999996E-9</c:v>
                </c:pt>
                <c:pt idx="642">
                  <c:v>7.4637000000000002E-9</c:v>
                </c:pt>
                <c:pt idx="643">
                  <c:v>7.4989999999999999E-9</c:v>
                </c:pt>
                <c:pt idx="644">
                  <c:v>7.4768999999999993E-9</c:v>
                </c:pt>
                <c:pt idx="645">
                  <c:v>7.4946000000000002E-9</c:v>
                </c:pt>
                <c:pt idx="646">
                  <c:v>7.4902000000000005E-9</c:v>
                </c:pt>
                <c:pt idx="647">
                  <c:v>7.5476000000000007E-9</c:v>
                </c:pt>
                <c:pt idx="648">
                  <c:v>7.5167000000000007E-9</c:v>
                </c:pt>
                <c:pt idx="649">
                  <c:v>7.5167000000000007E-9</c:v>
                </c:pt>
                <c:pt idx="650">
                  <c:v>7.4724999999999996E-9</c:v>
                </c:pt>
                <c:pt idx="651">
                  <c:v>7.5033999999999995E-9</c:v>
                </c:pt>
                <c:pt idx="652">
                  <c:v>7.5211000000000004E-9</c:v>
                </c:pt>
                <c:pt idx="653">
                  <c:v>7.5167000000000007E-9</c:v>
                </c:pt>
                <c:pt idx="654">
                  <c:v>7.5298999999999998E-9</c:v>
                </c:pt>
                <c:pt idx="655">
                  <c:v>7.5255000000000001E-9</c:v>
                </c:pt>
                <c:pt idx="656">
                  <c:v>7.5431999999999993E-9</c:v>
                </c:pt>
                <c:pt idx="657">
                  <c:v>7.4946000000000002E-9</c:v>
                </c:pt>
                <c:pt idx="658">
                  <c:v>7.4946000000000002E-9</c:v>
                </c:pt>
                <c:pt idx="659">
                  <c:v>7.5211000000000004E-9</c:v>
                </c:pt>
                <c:pt idx="660">
                  <c:v>7.4724999999999996E-9</c:v>
                </c:pt>
                <c:pt idx="661">
                  <c:v>7.5298999999999998E-9</c:v>
                </c:pt>
                <c:pt idx="662">
                  <c:v>7.5564000000000001E-9</c:v>
                </c:pt>
                <c:pt idx="663">
                  <c:v>7.4989999999999999E-9</c:v>
                </c:pt>
                <c:pt idx="664">
                  <c:v>7.4989999999999999E-9</c:v>
                </c:pt>
                <c:pt idx="665">
                  <c:v>7.5077999999999992E-9</c:v>
                </c:pt>
                <c:pt idx="666">
                  <c:v>7.4724999999999996E-9</c:v>
                </c:pt>
                <c:pt idx="667">
                  <c:v>7.5564000000000001E-9</c:v>
                </c:pt>
                <c:pt idx="668">
                  <c:v>7.4902000000000005E-9</c:v>
                </c:pt>
                <c:pt idx="669">
                  <c:v>7.5696999999999996E-9</c:v>
                </c:pt>
                <c:pt idx="670">
                  <c:v>7.5431999999999993E-9</c:v>
                </c:pt>
                <c:pt idx="671">
                  <c:v>7.4946000000000002E-9</c:v>
                </c:pt>
                <c:pt idx="672">
                  <c:v>7.5033999999999995E-9</c:v>
                </c:pt>
                <c:pt idx="673">
                  <c:v>7.5520000000000004E-9</c:v>
                </c:pt>
                <c:pt idx="674">
                  <c:v>7.5167000000000007E-9</c:v>
                </c:pt>
                <c:pt idx="675">
                  <c:v>7.5476000000000007E-9</c:v>
                </c:pt>
                <c:pt idx="676">
                  <c:v>7.5033999999999995E-9</c:v>
                </c:pt>
                <c:pt idx="677">
                  <c:v>7.5520000000000004E-9</c:v>
                </c:pt>
                <c:pt idx="678">
                  <c:v>7.5122000000000006E-9</c:v>
                </c:pt>
                <c:pt idx="679">
                  <c:v>7.5961999999999999E-9</c:v>
                </c:pt>
                <c:pt idx="680">
                  <c:v>7.4946000000000002E-9</c:v>
                </c:pt>
                <c:pt idx="681">
                  <c:v>7.5386999999999992E-9</c:v>
                </c:pt>
                <c:pt idx="682">
                  <c:v>7.4989999999999999E-9</c:v>
                </c:pt>
                <c:pt idx="683">
                  <c:v>7.5651999999999995E-9</c:v>
                </c:pt>
                <c:pt idx="684">
                  <c:v>7.5607999999999998E-9</c:v>
                </c:pt>
                <c:pt idx="685">
                  <c:v>7.5122000000000006E-9</c:v>
                </c:pt>
                <c:pt idx="686">
                  <c:v>7.5785000000000007E-9</c:v>
                </c:pt>
                <c:pt idx="687">
                  <c:v>7.5564000000000001E-9</c:v>
                </c:pt>
                <c:pt idx="688">
                  <c:v>7.5564000000000001E-9</c:v>
                </c:pt>
                <c:pt idx="689">
                  <c:v>7.5211000000000004E-9</c:v>
                </c:pt>
                <c:pt idx="690">
                  <c:v>7.5873000000000001E-9</c:v>
                </c:pt>
                <c:pt idx="691">
                  <c:v>7.5431999999999993E-9</c:v>
                </c:pt>
                <c:pt idx="692">
                  <c:v>7.5564000000000001E-9</c:v>
                </c:pt>
                <c:pt idx="693">
                  <c:v>7.5916999999999997E-9</c:v>
                </c:pt>
                <c:pt idx="694">
                  <c:v>7.5077999999999992E-9</c:v>
                </c:pt>
                <c:pt idx="695">
                  <c:v>7.5431999999999993E-9</c:v>
                </c:pt>
                <c:pt idx="696">
                  <c:v>7.5298999999999998E-9</c:v>
                </c:pt>
                <c:pt idx="697">
                  <c:v>7.5476000000000007E-9</c:v>
                </c:pt>
                <c:pt idx="698">
                  <c:v>7.5167000000000007E-9</c:v>
                </c:pt>
                <c:pt idx="699">
                  <c:v>7.5607999999999998E-9</c:v>
                </c:pt>
                <c:pt idx="700">
                  <c:v>7.5122000000000006E-9</c:v>
                </c:pt>
                <c:pt idx="701">
                  <c:v>7.5520000000000004E-9</c:v>
                </c:pt>
                <c:pt idx="702">
                  <c:v>7.5651999999999995E-9</c:v>
                </c:pt>
                <c:pt idx="703">
                  <c:v>7.6138000000000003E-9</c:v>
                </c:pt>
                <c:pt idx="704">
                  <c:v>7.5298999999999998E-9</c:v>
                </c:pt>
                <c:pt idx="705">
                  <c:v>7.5431999999999993E-9</c:v>
                </c:pt>
                <c:pt idx="706">
                  <c:v>7.5520000000000004E-9</c:v>
                </c:pt>
                <c:pt idx="707">
                  <c:v>7.5520000000000004E-9</c:v>
                </c:pt>
                <c:pt idx="708">
                  <c:v>7.5431999999999993E-9</c:v>
                </c:pt>
                <c:pt idx="709">
                  <c:v>7.5564000000000001E-9</c:v>
                </c:pt>
                <c:pt idx="710">
                  <c:v>7.5651999999999995E-9</c:v>
                </c:pt>
                <c:pt idx="711">
                  <c:v>7.6270999999999999E-9</c:v>
                </c:pt>
                <c:pt idx="712">
                  <c:v>7.5211000000000004E-9</c:v>
                </c:pt>
                <c:pt idx="713">
                  <c:v>7.5740999999999993E-9</c:v>
                </c:pt>
                <c:pt idx="714">
                  <c:v>7.6403000000000006E-9</c:v>
                </c:pt>
                <c:pt idx="715">
                  <c:v>7.5255000000000001E-9</c:v>
                </c:pt>
                <c:pt idx="716">
                  <c:v>7.5740999999999993E-9</c:v>
                </c:pt>
                <c:pt idx="717">
                  <c:v>7.5211000000000004E-9</c:v>
                </c:pt>
                <c:pt idx="718">
                  <c:v>7.6182E-9</c:v>
                </c:pt>
                <c:pt idx="719">
                  <c:v>7.6005999999999996E-9</c:v>
                </c:pt>
                <c:pt idx="720">
                  <c:v>7.5386999999999992E-9</c:v>
                </c:pt>
                <c:pt idx="721">
                  <c:v>7.6138000000000003E-9</c:v>
                </c:pt>
                <c:pt idx="722">
                  <c:v>7.5651999999999995E-9</c:v>
                </c:pt>
                <c:pt idx="723">
                  <c:v>7.6536000000000001E-9</c:v>
                </c:pt>
                <c:pt idx="724">
                  <c:v>7.5431999999999993E-9</c:v>
                </c:pt>
                <c:pt idx="725">
                  <c:v>7.5431999999999993E-9</c:v>
                </c:pt>
                <c:pt idx="726">
                  <c:v>7.5564000000000001E-9</c:v>
                </c:pt>
                <c:pt idx="727">
                  <c:v>7.6049999999999993E-9</c:v>
                </c:pt>
                <c:pt idx="728">
                  <c:v>7.5431999999999993E-9</c:v>
                </c:pt>
                <c:pt idx="729">
                  <c:v>7.6094000000000006E-9</c:v>
                </c:pt>
                <c:pt idx="730">
                  <c:v>7.5740999999999993E-9</c:v>
                </c:pt>
                <c:pt idx="731">
                  <c:v>7.6314999999999995E-9</c:v>
                </c:pt>
                <c:pt idx="732">
                  <c:v>7.5829000000000004E-9</c:v>
                </c:pt>
                <c:pt idx="733">
                  <c:v>7.5961999999999999E-9</c:v>
                </c:pt>
                <c:pt idx="734">
                  <c:v>7.5607999999999998E-9</c:v>
                </c:pt>
                <c:pt idx="735">
                  <c:v>7.6536000000000001E-9</c:v>
                </c:pt>
                <c:pt idx="736">
                  <c:v>7.6182E-9</c:v>
                </c:pt>
                <c:pt idx="737">
                  <c:v>7.6049999999999993E-9</c:v>
                </c:pt>
                <c:pt idx="738">
                  <c:v>7.5431999999999993E-9</c:v>
                </c:pt>
                <c:pt idx="739">
                  <c:v>7.5564000000000001E-9</c:v>
                </c:pt>
                <c:pt idx="740">
                  <c:v>7.6227000000000002E-9</c:v>
                </c:pt>
                <c:pt idx="741">
                  <c:v>7.6049999999999993E-9</c:v>
                </c:pt>
                <c:pt idx="742">
                  <c:v>7.5740999999999993E-9</c:v>
                </c:pt>
                <c:pt idx="743">
                  <c:v>7.5829000000000004E-9</c:v>
                </c:pt>
                <c:pt idx="744">
                  <c:v>7.6005999999999996E-9</c:v>
                </c:pt>
                <c:pt idx="745">
                  <c:v>7.6667999999999992E-9</c:v>
                </c:pt>
                <c:pt idx="746">
                  <c:v>7.6182E-9</c:v>
                </c:pt>
                <c:pt idx="747">
                  <c:v>7.5696999999999996E-9</c:v>
                </c:pt>
                <c:pt idx="748">
                  <c:v>7.6005999999999996E-9</c:v>
                </c:pt>
                <c:pt idx="749">
                  <c:v>7.6049999999999993E-9</c:v>
                </c:pt>
                <c:pt idx="750">
                  <c:v>7.6005999999999996E-9</c:v>
                </c:pt>
                <c:pt idx="751">
                  <c:v>7.6227000000000002E-9</c:v>
                </c:pt>
                <c:pt idx="752">
                  <c:v>7.6182E-9</c:v>
                </c:pt>
                <c:pt idx="753">
                  <c:v>7.6492000000000004E-9</c:v>
                </c:pt>
                <c:pt idx="754">
                  <c:v>7.6182E-9</c:v>
                </c:pt>
                <c:pt idx="755">
                  <c:v>7.6227000000000002E-9</c:v>
                </c:pt>
                <c:pt idx="756">
                  <c:v>7.6049999999999993E-9</c:v>
                </c:pt>
                <c:pt idx="757">
                  <c:v>7.6536000000000001E-9</c:v>
                </c:pt>
                <c:pt idx="758">
                  <c:v>7.5651999999999995E-9</c:v>
                </c:pt>
                <c:pt idx="759">
                  <c:v>7.5651999999999995E-9</c:v>
                </c:pt>
                <c:pt idx="760">
                  <c:v>7.6138000000000003E-9</c:v>
                </c:pt>
                <c:pt idx="761">
                  <c:v>7.6492000000000004E-9</c:v>
                </c:pt>
                <c:pt idx="762">
                  <c:v>7.6358999999999992E-9</c:v>
                </c:pt>
                <c:pt idx="763">
                  <c:v>7.6712000000000006E-9</c:v>
                </c:pt>
                <c:pt idx="764">
                  <c:v>7.6403000000000006E-9</c:v>
                </c:pt>
                <c:pt idx="765">
                  <c:v>7.6623999999999995E-9</c:v>
                </c:pt>
                <c:pt idx="766">
                  <c:v>7.6712000000000006E-9</c:v>
                </c:pt>
                <c:pt idx="767">
                  <c:v>7.6182E-9</c:v>
                </c:pt>
                <c:pt idx="768">
                  <c:v>7.6712000000000006E-9</c:v>
                </c:pt>
                <c:pt idx="769">
                  <c:v>7.6182E-9</c:v>
                </c:pt>
                <c:pt idx="770">
                  <c:v>7.6182E-9</c:v>
                </c:pt>
                <c:pt idx="771">
                  <c:v>7.6447000000000003E-9</c:v>
                </c:pt>
                <c:pt idx="772">
                  <c:v>7.6358999999999992E-9</c:v>
                </c:pt>
                <c:pt idx="773">
                  <c:v>7.5961999999999999E-9</c:v>
                </c:pt>
                <c:pt idx="774">
                  <c:v>7.6623999999999995E-9</c:v>
                </c:pt>
                <c:pt idx="775">
                  <c:v>7.5386999999999992E-9</c:v>
                </c:pt>
                <c:pt idx="776">
                  <c:v>7.5829000000000004E-9</c:v>
                </c:pt>
                <c:pt idx="777">
                  <c:v>7.6270999999999999E-9</c:v>
                </c:pt>
                <c:pt idx="778">
                  <c:v>7.7154000000000001E-9</c:v>
                </c:pt>
                <c:pt idx="779">
                  <c:v>7.6314999999999995E-9</c:v>
                </c:pt>
                <c:pt idx="780">
                  <c:v>7.6182E-9</c:v>
                </c:pt>
                <c:pt idx="781">
                  <c:v>7.5961999999999999E-9</c:v>
                </c:pt>
                <c:pt idx="782">
                  <c:v>7.6536000000000001E-9</c:v>
                </c:pt>
                <c:pt idx="783">
                  <c:v>7.6579999999999998E-9</c:v>
                </c:pt>
                <c:pt idx="784">
                  <c:v>7.6667999999999992E-9</c:v>
                </c:pt>
                <c:pt idx="785">
                  <c:v>7.5651999999999995E-9</c:v>
                </c:pt>
                <c:pt idx="786">
                  <c:v>7.6358999999999992E-9</c:v>
                </c:pt>
                <c:pt idx="787">
                  <c:v>7.6447000000000003E-9</c:v>
                </c:pt>
                <c:pt idx="788">
                  <c:v>7.6623999999999995E-9</c:v>
                </c:pt>
                <c:pt idx="789">
                  <c:v>7.7021000000000005E-9</c:v>
                </c:pt>
                <c:pt idx="790">
                  <c:v>7.6049999999999993E-9</c:v>
                </c:pt>
                <c:pt idx="791">
                  <c:v>7.6932999999999995E-9</c:v>
                </c:pt>
                <c:pt idx="792">
                  <c:v>7.7066000000000007E-9</c:v>
                </c:pt>
                <c:pt idx="793">
                  <c:v>7.6667999999999992E-9</c:v>
                </c:pt>
                <c:pt idx="794">
                  <c:v>7.6579999999999998E-9</c:v>
                </c:pt>
                <c:pt idx="795">
                  <c:v>7.6182E-9</c:v>
                </c:pt>
                <c:pt idx="796">
                  <c:v>7.6049999999999993E-9</c:v>
                </c:pt>
                <c:pt idx="797">
                  <c:v>7.6049999999999993E-9</c:v>
                </c:pt>
                <c:pt idx="798">
                  <c:v>7.6579999999999998E-9</c:v>
                </c:pt>
                <c:pt idx="799">
                  <c:v>7.6623999999999995E-9</c:v>
                </c:pt>
                <c:pt idx="800">
                  <c:v>7.6227000000000002E-9</c:v>
                </c:pt>
                <c:pt idx="801">
                  <c:v>7.6623999999999995E-9</c:v>
                </c:pt>
                <c:pt idx="802">
                  <c:v>7.6579999999999998E-9</c:v>
                </c:pt>
                <c:pt idx="803">
                  <c:v>7.6623999999999995E-9</c:v>
                </c:pt>
                <c:pt idx="804">
                  <c:v>7.6623999999999995E-9</c:v>
                </c:pt>
                <c:pt idx="805">
                  <c:v>7.6712000000000006E-9</c:v>
                </c:pt>
                <c:pt idx="806">
                  <c:v>7.6492000000000004E-9</c:v>
                </c:pt>
                <c:pt idx="807">
                  <c:v>7.6667999999999992E-9</c:v>
                </c:pt>
                <c:pt idx="808">
                  <c:v>7.6094000000000006E-9</c:v>
                </c:pt>
                <c:pt idx="809">
                  <c:v>7.6932999999999995E-9</c:v>
                </c:pt>
                <c:pt idx="810">
                  <c:v>7.6270999999999999E-9</c:v>
                </c:pt>
                <c:pt idx="811">
                  <c:v>7.6623999999999995E-9</c:v>
                </c:pt>
                <c:pt idx="812">
                  <c:v>7.6888999999999998E-9</c:v>
                </c:pt>
                <c:pt idx="813">
                  <c:v>7.6801000000000004E-9</c:v>
                </c:pt>
                <c:pt idx="814">
                  <c:v>7.6801000000000004E-9</c:v>
                </c:pt>
                <c:pt idx="815">
                  <c:v>7.6358999999999992E-9</c:v>
                </c:pt>
                <c:pt idx="816">
                  <c:v>7.6756000000000003E-9</c:v>
                </c:pt>
                <c:pt idx="817">
                  <c:v>7.6932999999999995E-9</c:v>
                </c:pt>
                <c:pt idx="818">
                  <c:v>7.6756000000000003E-9</c:v>
                </c:pt>
                <c:pt idx="819">
                  <c:v>7.6712000000000006E-9</c:v>
                </c:pt>
                <c:pt idx="820">
                  <c:v>7.6756000000000003E-9</c:v>
                </c:pt>
                <c:pt idx="821">
                  <c:v>7.6845000000000001E-9</c:v>
                </c:pt>
                <c:pt idx="822">
                  <c:v>7.6623999999999995E-9</c:v>
                </c:pt>
                <c:pt idx="823">
                  <c:v>7.6801000000000004E-9</c:v>
                </c:pt>
                <c:pt idx="824">
                  <c:v>7.6712000000000006E-9</c:v>
                </c:pt>
                <c:pt idx="825">
                  <c:v>7.7066000000000007E-9</c:v>
                </c:pt>
                <c:pt idx="826">
                  <c:v>7.6712000000000006E-9</c:v>
                </c:pt>
                <c:pt idx="827">
                  <c:v>7.6447000000000003E-9</c:v>
                </c:pt>
                <c:pt idx="828">
                  <c:v>7.6845000000000001E-9</c:v>
                </c:pt>
                <c:pt idx="829">
                  <c:v>7.6579999999999998E-9</c:v>
                </c:pt>
                <c:pt idx="830">
                  <c:v>7.6623999999999995E-9</c:v>
                </c:pt>
                <c:pt idx="831">
                  <c:v>7.6801000000000004E-9</c:v>
                </c:pt>
                <c:pt idx="832">
                  <c:v>7.6579999999999998E-9</c:v>
                </c:pt>
                <c:pt idx="833">
                  <c:v>7.6977000000000008E-9</c:v>
                </c:pt>
                <c:pt idx="834">
                  <c:v>7.7506999999999997E-9</c:v>
                </c:pt>
                <c:pt idx="835">
                  <c:v>7.7021000000000005E-9</c:v>
                </c:pt>
                <c:pt idx="836">
                  <c:v>7.7110000000000004E-9</c:v>
                </c:pt>
                <c:pt idx="837">
                  <c:v>7.7463E-9</c:v>
                </c:pt>
                <c:pt idx="838">
                  <c:v>7.7286000000000008E-9</c:v>
                </c:pt>
                <c:pt idx="839">
                  <c:v>7.7330999999999993E-9</c:v>
                </c:pt>
                <c:pt idx="840">
                  <c:v>7.6845000000000001E-9</c:v>
                </c:pt>
                <c:pt idx="841">
                  <c:v>7.7419000000000003E-9</c:v>
                </c:pt>
                <c:pt idx="842">
                  <c:v>7.7154000000000001E-9</c:v>
                </c:pt>
                <c:pt idx="843">
                  <c:v>7.6403000000000006E-9</c:v>
                </c:pt>
                <c:pt idx="844">
                  <c:v>7.6845000000000001E-9</c:v>
                </c:pt>
                <c:pt idx="845">
                  <c:v>7.7154000000000001E-9</c:v>
                </c:pt>
                <c:pt idx="846">
                  <c:v>7.7286000000000008E-9</c:v>
                </c:pt>
                <c:pt idx="847">
                  <c:v>7.7197999999999997E-9</c:v>
                </c:pt>
                <c:pt idx="848">
                  <c:v>7.6888999999999998E-9</c:v>
                </c:pt>
                <c:pt idx="849">
                  <c:v>7.6977000000000008E-9</c:v>
                </c:pt>
                <c:pt idx="850">
                  <c:v>7.6932999999999995E-9</c:v>
                </c:pt>
                <c:pt idx="851">
                  <c:v>7.7110000000000004E-9</c:v>
                </c:pt>
                <c:pt idx="852">
                  <c:v>7.6977000000000008E-9</c:v>
                </c:pt>
                <c:pt idx="853">
                  <c:v>7.7550999999999994E-9</c:v>
                </c:pt>
                <c:pt idx="854">
                  <c:v>7.6932999999999995E-9</c:v>
                </c:pt>
                <c:pt idx="855">
                  <c:v>7.7550999999999994E-9</c:v>
                </c:pt>
                <c:pt idx="856">
                  <c:v>7.7154000000000001E-9</c:v>
                </c:pt>
                <c:pt idx="857">
                  <c:v>7.7021000000000005E-9</c:v>
                </c:pt>
                <c:pt idx="858">
                  <c:v>7.7375000000000006E-9</c:v>
                </c:pt>
                <c:pt idx="859">
                  <c:v>7.6623999999999995E-9</c:v>
                </c:pt>
                <c:pt idx="860">
                  <c:v>7.6932999999999995E-9</c:v>
                </c:pt>
                <c:pt idx="861">
                  <c:v>7.7021000000000005E-9</c:v>
                </c:pt>
                <c:pt idx="862">
                  <c:v>7.6845000000000001E-9</c:v>
                </c:pt>
                <c:pt idx="863">
                  <c:v>7.7154000000000001E-9</c:v>
                </c:pt>
                <c:pt idx="864">
                  <c:v>7.7330999999999993E-9</c:v>
                </c:pt>
                <c:pt idx="865">
                  <c:v>7.7066000000000007E-9</c:v>
                </c:pt>
                <c:pt idx="866">
                  <c:v>7.7550999999999994E-9</c:v>
                </c:pt>
                <c:pt idx="867">
                  <c:v>7.7241999999999994E-9</c:v>
                </c:pt>
                <c:pt idx="868">
                  <c:v>7.7506999999999997E-9</c:v>
                </c:pt>
                <c:pt idx="869">
                  <c:v>7.7154000000000001E-9</c:v>
                </c:pt>
                <c:pt idx="870">
                  <c:v>7.7110000000000004E-9</c:v>
                </c:pt>
                <c:pt idx="871">
                  <c:v>7.6932999999999995E-9</c:v>
                </c:pt>
                <c:pt idx="872">
                  <c:v>7.7021000000000005E-9</c:v>
                </c:pt>
                <c:pt idx="873">
                  <c:v>7.7684000000000006E-9</c:v>
                </c:pt>
                <c:pt idx="874">
                  <c:v>7.7684000000000006E-9</c:v>
                </c:pt>
                <c:pt idx="875">
                  <c:v>7.7815999999999997E-9</c:v>
                </c:pt>
                <c:pt idx="876">
                  <c:v>7.7419000000000003E-9</c:v>
                </c:pt>
                <c:pt idx="877">
                  <c:v>7.7154000000000001E-9</c:v>
                </c:pt>
                <c:pt idx="878">
                  <c:v>7.7595999999999995E-9</c:v>
                </c:pt>
                <c:pt idx="879">
                  <c:v>7.7419000000000003E-9</c:v>
                </c:pt>
                <c:pt idx="880">
                  <c:v>7.7684000000000006E-9</c:v>
                </c:pt>
                <c:pt idx="881">
                  <c:v>7.7550999999999994E-9</c:v>
                </c:pt>
                <c:pt idx="882">
                  <c:v>7.6536000000000001E-9</c:v>
                </c:pt>
                <c:pt idx="883">
                  <c:v>7.7728000000000003E-9</c:v>
                </c:pt>
                <c:pt idx="884">
                  <c:v>7.7286000000000008E-9</c:v>
                </c:pt>
                <c:pt idx="885">
                  <c:v>7.7506999999999997E-9</c:v>
                </c:pt>
                <c:pt idx="886">
                  <c:v>7.7595999999999995E-9</c:v>
                </c:pt>
                <c:pt idx="887">
                  <c:v>7.8257999999999992E-9</c:v>
                </c:pt>
                <c:pt idx="888">
                  <c:v>7.7550999999999994E-9</c:v>
                </c:pt>
                <c:pt idx="889">
                  <c:v>7.8257999999999992E-9</c:v>
                </c:pt>
                <c:pt idx="890">
                  <c:v>7.7550999999999994E-9</c:v>
                </c:pt>
                <c:pt idx="891">
                  <c:v>7.7728000000000003E-9</c:v>
                </c:pt>
                <c:pt idx="892">
                  <c:v>7.7241999999999994E-9</c:v>
                </c:pt>
                <c:pt idx="893">
                  <c:v>7.7728000000000003E-9</c:v>
                </c:pt>
                <c:pt idx="894">
                  <c:v>7.7860999999999998E-9</c:v>
                </c:pt>
                <c:pt idx="895">
                  <c:v>7.7772E-9</c:v>
                </c:pt>
                <c:pt idx="896">
                  <c:v>7.7241999999999994E-9</c:v>
                </c:pt>
                <c:pt idx="897">
                  <c:v>7.7684000000000006E-9</c:v>
                </c:pt>
                <c:pt idx="898">
                  <c:v>7.7815999999999997E-9</c:v>
                </c:pt>
                <c:pt idx="899">
                  <c:v>7.6977000000000008E-9</c:v>
                </c:pt>
                <c:pt idx="900">
                  <c:v>7.7772E-9</c:v>
                </c:pt>
                <c:pt idx="901">
                  <c:v>7.8126000000000001E-9</c:v>
                </c:pt>
                <c:pt idx="902">
                  <c:v>7.7286000000000008E-9</c:v>
                </c:pt>
                <c:pt idx="903">
                  <c:v>7.8081E-9</c:v>
                </c:pt>
                <c:pt idx="904">
                  <c:v>7.7419000000000003E-9</c:v>
                </c:pt>
                <c:pt idx="905">
                  <c:v>7.7375000000000006E-9</c:v>
                </c:pt>
                <c:pt idx="906">
                  <c:v>7.7197999999999997E-9</c:v>
                </c:pt>
                <c:pt idx="907">
                  <c:v>7.8302000000000005E-9</c:v>
                </c:pt>
                <c:pt idx="908">
                  <c:v>7.7154000000000001E-9</c:v>
                </c:pt>
                <c:pt idx="909">
                  <c:v>7.7595999999999995E-9</c:v>
                </c:pt>
                <c:pt idx="910">
                  <c:v>7.7772E-9</c:v>
                </c:pt>
                <c:pt idx="911">
                  <c:v>7.7993000000000006E-9</c:v>
                </c:pt>
                <c:pt idx="912">
                  <c:v>7.8037000000000003E-9</c:v>
                </c:pt>
                <c:pt idx="913">
                  <c:v>7.8081E-9</c:v>
                </c:pt>
                <c:pt idx="914">
                  <c:v>7.8346000000000002E-9</c:v>
                </c:pt>
                <c:pt idx="915">
                  <c:v>7.8037000000000003E-9</c:v>
                </c:pt>
                <c:pt idx="916">
                  <c:v>7.8081E-9</c:v>
                </c:pt>
                <c:pt idx="917">
                  <c:v>7.7241999999999994E-9</c:v>
                </c:pt>
                <c:pt idx="918">
                  <c:v>7.7728000000000003E-9</c:v>
                </c:pt>
                <c:pt idx="919">
                  <c:v>7.8169999999999998E-9</c:v>
                </c:pt>
                <c:pt idx="920">
                  <c:v>7.7286000000000008E-9</c:v>
                </c:pt>
                <c:pt idx="921">
                  <c:v>7.7728000000000003E-9</c:v>
                </c:pt>
                <c:pt idx="922">
                  <c:v>7.7197999999999997E-9</c:v>
                </c:pt>
                <c:pt idx="923">
                  <c:v>7.7904999999999995E-9</c:v>
                </c:pt>
                <c:pt idx="924">
                  <c:v>7.7860999999999998E-9</c:v>
                </c:pt>
                <c:pt idx="925">
                  <c:v>7.8213999999999995E-9</c:v>
                </c:pt>
                <c:pt idx="926">
                  <c:v>7.8169999999999998E-9</c:v>
                </c:pt>
                <c:pt idx="927">
                  <c:v>7.8037000000000003E-9</c:v>
                </c:pt>
                <c:pt idx="928">
                  <c:v>7.7948999999999992E-9</c:v>
                </c:pt>
                <c:pt idx="929">
                  <c:v>7.8081E-9</c:v>
                </c:pt>
                <c:pt idx="930">
                  <c:v>7.8169999999999998E-9</c:v>
                </c:pt>
                <c:pt idx="931">
                  <c:v>7.8302000000000005E-9</c:v>
                </c:pt>
                <c:pt idx="932">
                  <c:v>7.8081E-9</c:v>
                </c:pt>
                <c:pt idx="933">
                  <c:v>7.8126000000000001E-9</c:v>
                </c:pt>
                <c:pt idx="934">
                  <c:v>7.7860999999999998E-9</c:v>
                </c:pt>
                <c:pt idx="935">
                  <c:v>7.7815999999999997E-9</c:v>
                </c:pt>
                <c:pt idx="936">
                  <c:v>7.7728000000000003E-9</c:v>
                </c:pt>
                <c:pt idx="937">
                  <c:v>7.7904999999999995E-9</c:v>
                </c:pt>
                <c:pt idx="938">
                  <c:v>7.8302000000000005E-9</c:v>
                </c:pt>
                <c:pt idx="939">
                  <c:v>7.8126000000000001E-9</c:v>
                </c:pt>
                <c:pt idx="940">
                  <c:v>7.8037000000000003E-9</c:v>
                </c:pt>
                <c:pt idx="941">
                  <c:v>7.7993000000000006E-9</c:v>
                </c:pt>
                <c:pt idx="942">
                  <c:v>7.8522999999999994E-9</c:v>
                </c:pt>
                <c:pt idx="943">
                  <c:v>7.7595999999999995E-9</c:v>
                </c:pt>
                <c:pt idx="944">
                  <c:v>7.8787999999999997E-9</c:v>
                </c:pt>
                <c:pt idx="945">
                  <c:v>7.7728000000000003E-9</c:v>
                </c:pt>
                <c:pt idx="946">
                  <c:v>7.8611000000000005E-9</c:v>
                </c:pt>
                <c:pt idx="947">
                  <c:v>7.8126000000000001E-9</c:v>
                </c:pt>
                <c:pt idx="948">
                  <c:v>7.8522999999999994E-9</c:v>
                </c:pt>
                <c:pt idx="949">
                  <c:v>7.7639999999999992E-9</c:v>
                </c:pt>
                <c:pt idx="950">
                  <c:v>7.7948999999999992E-9</c:v>
                </c:pt>
                <c:pt idx="951">
                  <c:v>7.8787999999999997E-9</c:v>
                </c:pt>
                <c:pt idx="952">
                  <c:v>7.8567000000000008E-9</c:v>
                </c:pt>
                <c:pt idx="953">
                  <c:v>7.8391000000000004E-9</c:v>
                </c:pt>
                <c:pt idx="954">
                  <c:v>7.8611000000000005E-9</c:v>
                </c:pt>
                <c:pt idx="955">
                  <c:v>7.7684000000000006E-9</c:v>
                </c:pt>
                <c:pt idx="956">
                  <c:v>7.8169999999999998E-9</c:v>
                </c:pt>
                <c:pt idx="957">
                  <c:v>7.7595999999999995E-9</c:v>
                </c:pt>
                <c:pt idx="958">
                  <c:v>7.8391000000000004E-9</c:v>
                </c:pt>
                <c:pt idx="959">
                  <c:v>7.8391000000000004E-9</c:v>
                </c:pt>
                <c:pt idx="960">
                  <c:v>7.8522999999999994E-9</c:v>
                </c:pt>
                <c:pt idx="961">
                  <c:v>7.7904999999999995E-9</c:v>
                </c:pt>
                <c:pt idx="962">
                  <c:v>7.8302000000000005E-9</c:v>
                </c:pt>
                <c:pt idx="963">
                  <c:v>7.8478999999999998E-9</c:v>
                </c:pt>
                <c:pt idx="964">
                  <c:v>7.8522999999999994E-9</c:v>
                </c:pt>
                <c:pt idx="965">
                  <c:v>7.8302000000000005E-9</c:v>
                </c:pt>
                <c:pt idx="966">
                  <c:v>7.8478999999999998E-9</c:v>
                </c:pt>
                <c:pt idx="967">
                  <c:v>7.8522999999999994E-9</c:v>
                </c:pt>
                <c:pt idx="968">
                  <c:v>7.8522999999999994E-9</c:v>
                </c:pt>
                <c:pt idx="969">
                  <c:v>7.8213999999999995E-9</c:v>
                </c:pt>
                <c:pt idx="970">
                  <c:v>7.8787999999999997E-9</c:v>
                </c:pt>
                <c:pt idx="971">
                  <c:v>7.8435000000000001E-9</c:v>
                </c:pt>
                <c:pt idx="972">
                  <c:v>7.8126000000000001E-9</c:v>
                </c:pt>
                <c:pt idx="973">
                  <c:v>7.8346000000000002E-9</c:v>
                </c:pt>
                <c:pt idx="974">
                  <c:v>7.8656000000000006E-9</c:v>
                </c:pt>
                <c:pt idx="975">
                  <c:v>7.8478999999999998E-9</c:v>
                </c:pt>
                <c:pt idx="976">
                  <c:v>7.8391000000000004E-9</c:v>
                </c:pt>
                <c:pt idx="977">
                  <c:v>7.8346000000000002E-9</c:v>
                </c:pt>
                <c:pt idx="978">
                  <c:v>7.8611000000000005E-9</c:v>
                </c:pt>
                <c:pt idx="979">
                  <c:v>7.8656000000000006E-9</c:v>
                </c:pt>
                <c:pt idx="980">
                  <c:v>7.8213999999999995E-9</c:v>
                </c:pt>
                <c:pt idx="981">
                  <c:v>7.9009000000000003E-9</c:v>
                </c:pt>
                <c:pt idx="982">
                  <c:v>7.8700000000000003E-9</c:v>
                </c:pt>
                <c:pt idx="983">
                  <c:v>7.7993000000000006E-9</c:v>
                </c:pt>
                <c:pt idx="984">
                  <c:v>7.8522999999999994E-9</c:v>
                </c:pt>
                <c:pt idx="985">
                  <c:v>7.9053E-9</c:v>
                </c:pt>
                <c:pt idx="986">
                  <c:v>7.8876000000000008E-9</c:v>
                </c:pt>
                <c:pt idx="987">
                  <c:v>7.8567000000000008E-9</c:v>
                </c:pt>
                <c:pt idx="988">
                  <c:v>7.8611000000000005E-9</c:v>
                </c:pt>
                <c:pt idx="989">
                  <c:v>7.8257999999999992E-9</c:v>
                </c:pt>
                <c:pt idx="990">
                  <c:v>7.8876000000000008E-9</c:v>
                </c:pt>
                <c:pt idx="991">
                  <c:v>7.8346000000000002E-9</c:v>
                </c:pt>
                <c:pt idx="992">
                  <c:v>7.8081E-9</c:v>
                </c:pt>
                <c:pt idx="993">
                  <c:v>7.9009000000000003E-9</c:v>
                </c:pt>
                <c:pt idx="994">
                  <c:v>7.8787999999999997E-9</c:v>
                </c:pt>
                <c:pt idx="995">
                  <c:v>7.8831999999999994E-9</c:v>
                </c:pt>
                <c:pt idx="996">
                  <c:v>7.8744E-9</c:v>
                </c:pt>
                <c:pt idx="997">
                  <c:v>7.8346000000000002E-9</c:v>
                </c:pt>
                <c:pt idx="998">
                  <c:v>7.8169999999999998E-9</c:v>
                </c:pt>
                <c:pt idx="999">
                  <c:v>7.8346000000000002E-9</c:v>
                </c:pt>
                <c:pt idx="1000">
                  <c:v>7.9318000000000003E-9</c:v>
                </c:pt>
                <c:pt idx="1001">
                  <c:v>7.8744E-9</c:v>
                </c:pt>
                <c:pt idx="1002">
                  <c:v>7.9185000000000007E-9</c:v>
                </c:pt>
                <c:pt idx="1003">
                  <c:v>7.8567000000000008E-9</c:v>
                </c:pt>
                <c:pt idx="1004">
                  <c:v>7.9009000000000003E-9</c:v>
                </c:pt>
                <c:pt idx="1005">
                  <c:v>7.9053E-9</c:v>
                </c:pt>
                <c:pt idx="1006">
                  <c:v>7.8656000000000006E-9</c:v>
                </c:pt>
                <c:pt idx="1007">
                  <c:v>7.8787999999999997E-9</c:v>
                </c:pt>
                <c:pt idx="1008">
                  <c:v>7.8700000000000003E-9</c:v>
                </c:pt>
                <c:pt idx="1009">
                  <c:v>7.8920000000000005E-9</c:v>
                </c:pt>
                <c:pt idx="1010">
                  <c:v>7.8787999999999997E-9</c:v>
                </c:pt>
                <c:pt idx="1011">
                  <c:v>7.9583000000000005E-9</c:v>
                </c:pt>
                <c:pt idx="1012">
                  <c:v>7.9140999999999994E-9</c:v>
                </c:pt>
                <c:pt idx="1013">
                  <c:v>7.9274000000000006E-9</c:v>
                </c:pt>
                <c:pt idx="1014">
                  <c:v>7.8700000000000003E-9</c:v>
                </c:pt>
                <c:pt idx="1015">
                  <c:v>7.8787999999999997E-9</c:v>
                </c:pt>
                <c:pt idx="1016">
                  <c:v>7.9229999999999992E-9</c:v>
                </c:pt>
                <c:pt idx="1017">
                  <c:v>7.9449999999999993E-9</c:v>
                </c:pt>
                <c:pt idx="1018">
                  <c:v>7.8920000000000005E-9</c:v>
                </c:pt>
                <c:pt idx="1019">
                  <c:v>7.8876000000000008E-9</c:v>
                </c:pt>
                <c:pt idx="1020">
                  <c:v>7.9009000000000003E-9</c:v>
                </c:pt>
                <c:pt idx="1021">
                  <c:v>7.8876000000000008E-9</c:v>
                </c:pt>
                <c:pt idx="1022">
                  <c:v>7.9405999999999996E-9</c:v>
                </c:pt>
                <c:pt idx="1023">
                  <c:v>7.9318000000000003E-9</c:v>
                </c:pt>
                <c:pt idx="1024">
                  <c:v>7.9053E-9</c:v>
                </c:pt>
                <c:pt idx="1025">
                  <c:v>7.8744E-9</c:v>
                </c:pt>
                <c:pt idx="1026">
                  <c:v>7.9714999999999996E-9</c:v>
                </c:pt>
                <c:pt idx="1027">
                  <c:v>7.9583000000000005E-9</c:v>
                </c:pt>
                <c:pt idx="1028">
                  <c:v>7.9229999999999992E-9</c:v>
                </c:pt>
                <c:pt idx="1029">
                  <c:v>7.9053E-9</c:v>
                </c:pt>
                <c:pt idx="1030">
                  <c:v>7.9185000000000007E-9</c:v>
                </c:pt>
                <c:pt idx="1031">
                  <c:v>7.8611000000000005E-9</c:v>
                </c:pt>
                <c:pt idx="1032">
                  <c:v>7.9583000000000005E-9</c:v>
                </c:pt>
                <c:pt idx="1033">
                  <c:v>7.9274000000000006E-9</c:v>
                </c:pt>
                <c:pt idx="1034">
                  <c:v>7.9274000000000006E-9</c:v>
                </c:pt>
                <c:pt idx="1035">
                  <c:v>7.8965000000000006E-9</c:v>
                </c:pt>
                <c:pt idx="1036">
                  <c:v>7.9449999999999993E-9</c:v>
                </c:pt>
                <c:pt idx="1037">
                  <c:v>7.9627000000000002E-9</c:v>
                </c:pt>
                <c:pt idx="1038">
                  <c:v>7.9449999999999993E-9</c:v>
                </c:pt>
                <c:pt idx="1039">
                  <c:v>7.8831999999999994E-9</c:v>
                </c:pt>
                <c:pt idx="1040">
                  <c:v>7.9494999999999995E-9</c:v>
                </c:pt>
                <c:pt idx="1041">
                  <c:v>7.9538999999999992E-9</c:v>
                </c:pt>
                <c:pt idx="1042">
                  <c:v>7.9449999999999993E-9</c:v>
                </c:pt>
                <c:pt idx="1043">
                  <c:v>7.9140999999999994E-9</c:v>
                </c:pt>
                <c:pt idx="1044">
                  <c:v>7.9009000000000003E-9</c:v>
                </c:pt>
                <c:pt idx="1045">
                  <c:v>7.9009000000000003E-9</c:v>
                </c:pt>
                <c:pt idx="1046">
                  <c:v>7.9096999999999997E-9</c:v>
                </c:pt>
                <c:pt idx="1047">
                  <c:v>7.9714999999999996E-9</c:v>
                </c:pt>
                <c:pt idx="1048">
                  <c:v>7.9494999999999995E-9</c:v>
                </c:pt>
                <c:pt idx="1049">
                  <c:v>7.8876000000000008E-9</c:v>
                </c:pt>
                <c:pt idx="1050">
                  <c:v>7.9583000000000005E-9</c:v>
                </c:pt>
                <c:pt idx="1051">
                  <c:v>7.9494999999999995E-9</c:v>
                </c:pt>
                <c:pt idx="1052">
                  <c:v>7.9096999999999997E-9</c:v>
                </c:pt>
                <c:pt idx="1053">
                  <c:v>7.9140999999999994E-9</c:v>
                </c:pt>
                <c:pt idx="1054">
                  <c:v>7.9053E-9</c:v>
                </c:pt>
                <c:pt idx="1055">
                  <c:v>7.8876000000000008E-9</c:v>
                </c:pt>
                <c:pt idx="1056">
                  <c:v>8.0068999999999997E-9</c:v>
                </c:pt>
                <c:pt idx="1057">
                  <c:v>7.9140999999999994E-9</c:v>
                </c:pt>
                <c:pt idx="1058">
                  <c:v>7.9362E-9</c:v>
                </c:pt>
                <c:pt idx="1059">
                  <c:v>7.9274000000000006E-9</c:v>
                </c:pt>
                <c:pt idx="1060">
                  <c:v>7.9714999999999996E-9</c:v>
                </c:pt>
                <c:pt idx="1061">
                  <c:v>7.9803999999999994E-9</c:v>
                </c:pt>
                <c:pt idx="1062">
                  <c:v>7.9318000000000003E-9</c:v>
                </c:pt>
                <c:pt idx="1063">
                  <c:v>7.9318000000000003E-9</c:v>
                </c:pt>
                <c:pt idx="1064">
                  <c:v>7.9229999999999992E-9</c:v>
                </c:pt>
                <c:pt idx="1065">
                  <c:v>8.0025E-9</c:v>
                </c:pt>
                <c:pt idx="1066">
                  <c:v>7.9053E-9</c:v>
                </c:pt>
                <c:pt idx="1067">
                  <c:v>7.9053E-9</c:v>
                </c:pt>
                <c:pt idx="1068">
                  <c:v>7.9362E-9</c:v>
                </c:pt>
                <c:pt idx="1069">
                  <c:v>7.9538999999999992E-9</c:v>
                </c:pt>
                <c:pt idx="1070">
                  <c:v>7.9405999999999996E-9</c:v>
                </c:pt>
                <c:pt idx="1071">
                  <c:v>7.9936000000000002E-9</c:v>
                </c:pt>
                <c:pt idx="1072">
                  <c:v>7.9449999999999993E-9</c:v>
                </c:pt>
                <c:pt idx="1073">
                  <c:v>7.9494999999999995E-9</c:v>
                </c:pt>
                <c:pt idx="1074">
                  <c:v>7.9936000000000002E-9</c:v>
                </c:pt>
                <c:pt idx="1075">
                  <c:v>7.9670999999999999E-9</c:v>
                </c:pt>
                <c:pt idx="1076">
                  <c:v>7.9936000000000002E-9</c:v>
                </c:pt>
                <c:pt idx="1077">
                  <c:v>7.8965000000000006E-9</c:v>
                </c:pt>
                <c:pt idx="1078">
                  <c:v>7.9936000000000002E-9</c:v>
                </c:pt>
                <c:pt idx="1079">
                  <c:v>7.9185000000000007E-9</c:v>
                </c:pt>
                <c:pt idx="1080">
                  <c:v>7.9627000000000002E-9</c:v>
                </c:pt>
                <c:pt idx="1081">
                  <c:v>7.9714999999999996E-9</c:v>
                </c:pt>
                <c:pt idx="1082">
                  <c:v>8.0245000000000002E-9</c:v>
                </c:pt>
                <c:pt idx="1083">
                  <c:v>7.9759999999999998E-9</c:v>
                </c:pt>
                <c:pt idx="1084">
                  <c:v>7.9185000000000007E-9</c:v>
                </c:pt>
                <c:pt idx="1085">
                  <c:v>7.9714999999999996E-9</c:v>
                </c:pt>
                <c:pt idx="1086">
                  <c:v>8.0421999999999994E-9</c:v>
                </c:pt>
                <c:pt idx="1087">
                  <c:v>7.9274000000000006E-9</c:v>
                </c:pt>
                <c:pt idx="1088">
                  <c:v>7.9848000000000008E-9</c:v>
                </c:pt>
                <c:pt idx="1089">
                  <c:v>8.0025E-9</c:v>
                </c:pt>
                <c:pt idx="1090">
                  <c:v>7.9848000000000008E-9</c:v>
                </c:pt>
                <c:pt idx="1091">
                  <c:v>7.9627000000000002E-9</c:v>
                </c:pt>
                <c:pt idx="1092">
                  <c:v>7.9714999999999996E-9</c:v>
                </c:pt>
                <c:pt idx="1093">
                  <c:v>7.9362E-9</c:v>
                </c:pt>
                <c:pt idx="1094">
                  <c:v>7.9892000000000005E-9</c:v>
                </c:pt>
                <c:pt idx="1095">
                  <c:v>7.9979999999999999E-9</c:v>
                </c:pt>
                <c:pt idx="1096">
                  <c:v>7.9405999999999996E-9</c:v>
                </c:pt>
                <c:pt idx="1097">
                  <c:v>8.0025E-9</c:v>
                </c:pt>
                <c:pt idx="1098">
                  <c:v>7.9538999999999992E-9</c:v>
                </c:pt>
                <c:pt idx="1099">
                  <c:v>7.9538999999999992E-9</c:v>
                </c:pt>
                <c:pt idx="1100">
                  <c:v>8.0025E-9</c:v>
                </c:pt>
                <c:pt idx="1101">
                  <c:v>8.0157000000000008E-9</c:v>
                </c:pt>
                <c:pt idx="1102">
                  <c:v>7.9670999999999999E-9</c:v>
                </c:pt>
                <c:pt idx="1103">
                  <c:v>7.9583000000000005E-9</c:v>
                </c:pt>
                <c:pt idx="1104">
                  <c:v>8.0466000000000007E-9</c:v>
                </c:pt>
                <c:pt idx="1105">
                  <c:v>8.0068999999999997E-9</c:v>
                </c:pt>
                <c:pt idx="1106">
                  <c:v>7.9494999999999995E-9</c:v>
                </c:pt>
                <c:pt idx="1107">
                  <c:v>8.0025E-9</c:v>
                </c:pt>
                <c:pt idx="1108">
                  <c:v>8.0112999999999994E-9</c:v>
                </c:pt>
                <c:pt idx="1109">
                  <c:v>8.0421999999999994E-9</c:v>
                </c:pt>
                <c:pt idx="1110">
                  <c:v>7.9803999999999994E-9</c:v>
                </c:pt>
                <c:pt idx="1111">
                  <c:v>7.9670999999999999E-9</c:v>
                </c:pt>
                <c:pt idx="1112">
                  <c:v>8.0157000000000008E-9</c:v>
                </c:pt>
                <c:pt idx="1113">
                  <c:v>7.9714999999999996E-9</c:v>
                </c:pt>
                <c:pt idx="1114">
                  <c:v>8.0466000000000007E-9</c:v>
                </c:pt>
                <c:pt idx="1115">
                  <c:v>8.0025E-9</c:v>
                </c:pt>
                <c:pt idx="1116">
                  <c:v>8.0245000000000002E-9</c:v>
                </c:pt>
                <c:pt idx="1117">
                  <c:v>7.9848000000000008E-9</c:v>
                </c:pt>
                <c:pt idx="1118">
                  <c:v>8.0686999999999997E-9</c:v>
                </c:pt>
                <c:pt idx="1119">
                  <c:v>7.9803999999999994E-9</c:v>
                </c:pt>
                <c:pt idx="1120">
                  <c:v>8.0775000000000007E-9</c:v>
                </c:pt>
                <c:pt idx="1121">
                  <c:v>8.0730999999999993E-9</c:v>
                </c:pt>
                <c:pt idx="1122">
                  <c:v>7.9848000000000008E-9</c:v>
                </c:pt>
                <c:pt idx="1123">
                  <c:v>8.0201000000000005E-9</c:v>
                </c:pt>
                <c:pt idx="1124">
                  <c:v>7.9759999999999998E-9</c:v>
                </c:pt>
                <c:pt idx="1125">
                  <c:v>7.9759999999999998E-9</c:v>
                </c:pt>
                <c:pt idx="1126">
                  <c:v>8.0068999999999997E-9</c:v>
                </c:pt>
                <c:pt idx="1127">
                  <c:v>8.0421999999999994E-9</c:v>
                </c:pt>
                <c:pt idx="1128">
                  <c:v>7.9405999999999996E-9</c:v>
                </c:pt>
                <c:pt idx="1129">
                  <c:v>8.0245000000000002E-9</c:v>
                </c:pt>
                <c:pt idx="1130">
                  <c:v>8.0112999999999994E-9</c:v>
                </c:pt>
                <c:pt idx="1131">
                  <c:v>8.0819999999999992E-9</c:v>
                </c:pt>
                <c:pt idx="1132">
                  <c:v>8.0245000000000002E-9</c:v>
                </c:pt>
                <c:pt idx="1133">
                  <c:v>7.9714999999999996E-9</c:v>
                </c:pt>
                <c:pt idx="1134">
                  <c:v>8.0377999999999997E-9</c:v>
                </c:pt>
                <c:pt idx="1135">
                  <c:v>7.9936000000000002E-9</c:v>
                </c:pt>
                <c:pt idx="1136">
                  <c:v>8.1260999999999999E-9</c:v>
                </c:pt>
                <c:pt idx="1137">
                  <c:v>8.0025E-9</c:v>
                </c:pt>
                <c:pt idx="1138">
                  <c:v>8.0334E-9</c:v>
                </c:pt>
                <c:pt idx="1139">
                  <c:v>7.9848000000000008E-9</c:v>
                </c:pt>
                <c:pt idx="1140">
                  <c:v>8.0555000000000006E-9</c:v>
                </c:pt>
                <c:pt idx="1141">
                  <c:v>8.0334E-9</c:v>
                </c:pt>
                <c:pt idx="1142">
                  <c:v>7.9936000000000002E-9</c:v>
                </c:pt>
                <c:pt idx="1143">
                  <c:v>7.9892000000000005E-9</c:v>
                </c:pt>
                <c:pt idx="1144">
                  <c:v>7.9759999999999998E-9</c:v>
                </c:pt>
                <c:pt idx="1145">
                  <c:v>7.9583000000000005E-9</c:v>
                </c:pt>
                <c:pt idx="1146">
                  <c:v>8.0290000000000003E-9</c:v>
                </c:pt>
                <c:pt idx="1147">
                  <c:v>8.0730999999999993E-9</c:v>
                </c:pt>
                <c:pt idx="1148">
                  <c:v>7.9714999999999996E-9</c:v>
                </c:pt>
                <c:pt idx="1149">
                  <c:v>8.1173000000000005E-9</c:v>
                </c:pt>
                <c:pt idx="1150">
                  <c:v>8.0201000000000005E-9</c:v>
                </c:pt>
                <c:pt idx="1151">
                  <c:v>8.0510000000000004E-9</c:v>
                </c:pt>
                <c:pt idx="1152">
                  <c:v>8.0421999999999994E-9</c:v>
                </c:pt>
                <c:pt idx="1153">
                  <c:v>8.0599000000000003E-9</c:v>
                </c:pt>
                <c:pt idx="1154">
                  <c:v>7.9803999999999994E-9</c:v>
                </c:pt>
                <c:pt idx="1155">
                  <c:v>8.0643E-9</c:v>
                </c:pt>
                <c:pt idx="1156">
                  <c:v>8.0599000000000003E-9</c:v>
                </c:pt>
                <c:pt idx="1157">
                  <c:v>8.0599000000000003E-9</c:v>
                </c:pt>
                <c:pt idx="1158">
                  <c:v>7.9670999999999999E-9</c:v>
                </c:pt>
                <c:pt idx="1159">
                  <c:v>8.0730999999999993E-9</c:v>
                </c:pt>
                <c:pt idx="1160">
                  <c:v>8.0466000000000007E-9</c:v>
                </c:pt>
                <c:pt idx="1161">
                  <c:v>8.0334E-9</c:v>
                </c:pt>
                <c:pt idx="1162">
                  <c:v>8.0599000000000003E-9</c:v>
                </c:pt>
                <c:pt idx="1163">
                  <c:v>8.0421999999999994E-9</c:v>
                </c:pt>
                <c:pt idx="1164">
                  <c:v>7.9759999999999998E-9</c:v>
                </c:pt>
                <c:pt idx="1165">
                  <c:v>8.0290000000000003E-9</c:v>
                </c:pt>
                <c:pt idx="1166">
                  <c:v>8.0599000000000003E-9</c:v>
                </c:pt>
                <c:pt idx="1167">
                  <c:v>8.0421999999999994E-9</c:v>
                </c:pt>
                <c:pt idx="1168">
                  <c:v>8.0157000000000008E-9</c:v>
                </c:pt>
                <c:pt idx="1169">
                  <c:v>8.0377999999999997E-9</c:v>
                </c:pt>
                <c:pt idx="1170">
                  <c:v>8.0510000000000004E-9</c:v>
                </c:pt>
                <c:pt idx="1171">
                  <c:v>8.0068999999999997E-9</c:v>
                </c:pt>
                <c:pt idx="1172">
                  <c:v>8.0377999999999997E-9</c:v>
                </c:pt>
                <c:pt idx="1173">
                  <c:v>8.0421999999999994E-9</c:v>
                </c:pt>
                <c:pt idx="1174">
                  <c:v>8.0377999999999997E-9</c:v>
                </c:pt>
                <c:pt idx="1175">
                  <c:v>8.0290000000000003E-9</c:v>
                </c:pt>
                <c:pt idx="1176">
                  <c:v>8.0421999999999994E-9</c:v>
                </c:pt>
                <c:pt idx="1177">
                  <c:v>8.0377999999999997E-9</c:v>
                </c:pt>
                <c:pt idx="1178">
                  <c:v>8.0201000000000005E-9</c:v>
                </c:pt>
                <c:pt idx="1179">
                  <c:v>8.0819999999999992E-9</c:v>
                </c:pt>
                <c:pt idx="1180">
                  <c:v>8.0334E-9</c:v>
                </c:pt>
                <c:pt idx="1181">
                  <c:v>8.0686999999999997E-9</c:v>
                </c:pt>
                <c:pt idx="1182">
                  <c:v>8.0377999999999997E-9</c:v>
                </c:pt>
                <c:pt idx="1183">
                  <c:v>8.0643E-9</c:v>
                </c:pt>
                <c:pt idx="1184">
                  <c:v>8.0201000000000005E-9</c:v>
                </c:pt>
                <c:pt idx="1185">
                  <c:v>8.0643E-9</c:v>
                </c:pt>
                <c:pt idx="1186">
                  <c:v>8.0421999999999994E-9</c:v>
                </c:pt>
                <c:pt idx="1187">
                  <c:v>8.0819999999999992E-9</c:v>
                </c:pt>
                <c:pt idx="1188">
                  <c:v>8.0599000000000003E-9</c:v>
                </c:pt>
                <c:pt idx="1189">
                  <c:v>7.9627000000000002E-9</c:v>
                </c:pt>
                <c:pt idx="1190">
                  <c:v>8.0510000000000004E-9</c:v>
                </c:pt>
                <c:pt idx="1191">
                  <c:v>8.0334E-9</c:v>
                </c:pt>
                <c:pt idx="1192">
                  <c:v>8.0290000000000003E-9</c:v>
                </c:pt>
                <c:pt idx="1193">
                  <c:v>8.0819999999999992E-9</c:v>
                </c:pt>
                <c:pt idx="1194">
                  <c:v>8.0201000000000005E-9</c:v>
                </c:pt>
                <c:pt idx="1195">
                  <c:v>8.0245000000000002E-9</c:v>
                </c:pt>
                <c:pt idx="1196">
                  <c:v>8.1217000000000002E-9</c:v>
                </c:pt>
                <c:pt idx="1197">
                  <c:v>7.9979999999999999E-9</c:v>
                </c:pt>
                <c:pt idx="1198">
                  <c:v>8.0068999999999997E-9</c:v>
                </c:pt>
                <c:pt idx="1199">
                  <c:v>8.0290000000000003E-9</c:v>
                </c:pt>
                <c:pt idx="1200">
                  <c:v>8.0555000000000006E-9</c:v>
                </c:pt>
                <c:pt idx="1201">
                  <c:v>8.0025E-9</c:v>
                </c:pt>
                <c:pt idx="1202">
                  <c:v>8.0555000000000006E-9</c:v>
                </c:pt>
                <c:pt idx="1203">
                  <c:v>8.1173000000000005E-9</c:v>
                </c:pt>
                <c:pt idx="1204">
                  <c:v>8.0730999999999993E-9</c:v>
                </c:pt>
                <c:pt idx="1205">
                  <c:v>8.0819999999999992E-9</c:v>
                </c:pt>
                <c:pt idx="1206">
                  <c:v>8.0686999999999997E-9</c:v>
                </c:pt>
                <c:pt idx="1207">
                  <c:v>8.0555000000000006E-9</c:v>
                </c:pt>
                <c:pt idx="1208">
                  <c:v>8.0555000000000006E-9</c:v>
                </c:pt>
                <c:pt idx="1209">
                  <c:v>8.0643E-9</c:v>
                </c:pt>
                <c:pt idx="1210">
                  <c:v>8.0245000000000002E-9</c:v>
                </c:pt>
                <c:pt idx="1211">
                  <c:v>8.0775000000000007E-9</c:v>
                </c:pt>
                <c:pt idx="1212">
                  <c:v>8.0643E-9</c:v>
                </c:pt>
                <c:pt idx="1213">
                  <c:v>8.0334E-9</c:v>
                </c:pt>
                <c:pt idx="1214">
                  <c:v>8.0686999999999997E-9</c:v>
                </c:pt>
                <c:pt idx="1215">
                  <c:v>8.0290000000000003E-9</c:v>
                </c:pt>
                <c:pt idx="1216">
                  <c:v>8.1084999999999995E-9</c:v>
                </c:pt>
                <c:pt idx="1217">
                  <c:v>8.0643E-9</c:v>
                </c:pt>
                <c:pt idx="1218">
                  <c:v>8.1039999999999993E-9</c:v>
                </c:pt>
                <c:pt idx="1219">
                  <c:v>8.0864000000000005E-9</c:v>
                </c:pt>
                <c:pt idx="1220">
                  <c:v>8.0951999999999999E-9</c:v>
                </c:pt>
                <c:pt idx="1221">
                  <c:v>8.0951999999999999E-9</c:v>
                </c:pt>
                <c:pt idx="1222">
                  <c:v>8.0377999999999997E-9</c:v>
                </c:pt>
                <c:pt idx="1223">
                  <c:v>8.1173000000000005E-9</c:v>
                </c:pt>
                <c:pt idx="1224">
                  <c:v>8.1039999999999993E-9</c:v>
                </c:pt>
                <c:pt idx="1225">
                  <c:v>8.0951999999999999E-9</c:v>
                </c:pt>
                <c:pt idx="1226">
                  <c:v>8.1129000000000008E-9</c:v>
                </c:pt>
                <c:pt idx="1227">
                  <c:v>8.1482000000000005E-9</c:v>
                </c:pt>
                <c:pt idx="1228">
                  <c:v>8.1039999999999993E-9</c:v>
                </c:pt>
                <c:pt idx="1229">
                  <c:v>8.1084999999999995E-9</c:v>
                </c:pt>
                <c:pt idx="1230">
                  <c:v>8.0643E-9</c:v>
                </c:pt>
                <c:pt idx="1231">
                  <c:v>8.0377999999999997E-9</c:v>
                </c:pt>
                <c:pt idx="1232">
                  <c:v>8.0730999999999993E-9</c:v>
                </c:pt>
                <c:pt idx="1233">
                  <c:v>8.0995999999999996E-9</c:v>
                </c:pt>
                <c:pt idx="1234">
                  <c:v>8.1084999999999995E-9</c:v>
                </c:pt>
                <c:pt idx="1235">
                  <c:v>8.0466000000000007E-9</c:v>
                </c:pt>
                <c:pt idx="1236">
                  <c:v>8.1039999999999993E-9</c:v>
                </c:pt>
                <c:pt idx="1237">
                  <c:v>8.1129000000000008E-9</c:v>
                </c:pt>
                <c:pt idx="1238">
                  <c:v>8.0864000000000005E-9</c:v>
                </c:pt>
                <c:pt idx="1239">
                  <c:v>8.1084999999999995E-9</c:v>
                </c:pt>
                <c:pt idx="1240">
                  <c:v>8.0864000000000005E-9</c:v>
                </c:pt>
                <c:pt idx="1241">
                  <c:v>8.1349999999999997E-9</c:v>
                </c:pt>
                <c:pt idx="1242">
                  <c:v>8.1039999999999993E-9</c:v>
                </c:pt>
                <c:pt idx="1243">
                  <c:v>8.0864000000000005E-9</c:v>
                </c:pt>
                <c:pt idx="1244">
                  <c:v>8.0730999999999993E-9</c:v>
                </c:pt>
                <c:pt idx="1245">
                  <c:v>8.1084999999999995E-9</c:v>
                </c:pt>
                <c:pt idx="1246">
                  <c:v>8.0775000000000007E-9</c:v>
                </c:pt>
                <c:pt idx="1247">
                  <c:v>8.0819999999999992E-9</c:v>
                </c:pt>
                <c:pt idx="1248">
                  <c:v>8.0864000000000005E-9</c:v>
                </c:pt>
                <c:pt idx="1249">
                  <c:v>8.0951999999999999E-9</c:v>
                </c:pt>
                <c:pt idx="1250">
                  <c:v>8.1173000000000005E-9</c:v>
                </c:pt>
                <c:pt idx="1251">
                  <c:v>8.1129000000000008E-9</c:v>
                </c:pt>
                <c:pt idx="1252">
                  <c:v>8.1084999999999995E-9</c:v>
                </c:pt>
                <c:pt idx="1253">
                  <c:v>8.1658999999999997E-9</c:v>
                </c:pt>
                <c:pt idx="1254">
                  <c:v>8.0775000000000007E-9</c:v>
                </c:pt>
                <c:pt idx="1255">
                  <c:v>8.0908000000000002E-9</c:v>
                </c:pt>
                <c:pt idx="1256">
                  <c:v>8.0864000000000005E-9</c:v>
                </c:pt>
                <c:pt idx="1257">
                  <c:v>8.1482000000000005E-9</c:v>
                </c:pt>
                <c:pt idx="1258">
                  <c:v>8.0995999999999996E-9</c:v>
                </c:pt>
                <c:pt idx="1259">
                  <c:v>8.1129000000000008E-9</c:v>
                </c:pt>
                <c:pt idx="1260">
                  <c:v>8.1438000000000008E-9</c:v>
                </c:pt>
                <c:pt idx="1261">
                  <c:v>8.1173000000000005E-9</c:v>
                </c:pt>
                <c:pt idx="1262">
                  <c:v>8.1217000000000002E-9</c:v>
                </c:pt>
                <c:pt idx="1263">
                  <c:v>8.1526000000000002E-9</c:v>
                </c:pt>
                <c:pt idx="1264">
                  <c:v>8.1084999999999995E-9</c:v>
                </c:pt>
                <c:pt idx="1265">
                  <c:v>8.0334E-9</c:v>
                </c:pt>
                <c:pt idx="1266">
                  <c:v>8.1173000000000005E-9</c:v>
                </c:pt>
                <c:pt idx="1267">
                  <c:v>8.1613999999999995E-9</c:v>
                </c:pt>
                <c:pt idx="1268">
                  <c:v>8.1260999999999999E-9</c:v>
                </c:pt>
                <c:pt idx="1269">
                  <c:v>8.1658999999999997E-9</c:v>
                </c:pt>
                <c:pt idx="1270">
                  <c:v>8.0686999999999997E-9</c:v>
                </c:pt>
                <c:pt idx="1271">
                  <c:v>8.1438000000000008E-9</c:v>
                </c:pt>
                <c:pt idx="1272">
                  <c:v>8.1217000000000002E-9</c:v>
                </c:pt>
                <c:pt idx="1273">
                  <c:v>8.1304999999999996E-9</c:v>
                </c:pt>
                <c:pt idx="1274">
                  <c:v>8.1129000000000008E-9</c:v>
                </c:pt>
                <c:pt idx="1275">
                  <c:v>8.0775000000000007E-9</c:v>
                </c:pt>
                <c:pt idx="1276">
                  <c:v>8.1747000000000007E-9</c:v>
                </c:pt>
                <c:pt idx="1277">
                  <c:v>8.0730999999999993E-9</c:v>
                </c:pt>
                <c:pt idx="1278">
                  <c:v>8.1924E-9</c:v>
                </c:pt>
                <c:pt idx="1279">
                  <c:v>8.0951999999999999E-9</c:v>
                </c:pt>
                <c:pt idx="1280">
                  <c:v>8.1129000000000008E-9</c:v>
                </c:pt>
                <c:pt idx="1281">
                  <c:v>8.1438000000000008E-9</c:v>
                </c:pt>
                <c:pt idx="1282">
                  <c:v>8.1967999999999997E-9</c:v>
                </c:pt>
                <c:pt idx="1283">
                  <c:v>8.1173000000000005E-9</c:v>
                </c:pt>
                <c:pt idx="1284">
                  <c:v>8.1260999999999999E-9</c:v>
                </c:pt>
                <c:pt idx="1285">
                  <c:v>8.1438000000000008E-9</c:v>
                </c:pt>
                <c:pt idx="1286">
                  <c:v>8.1039999999999993E-9</c:v>
                </c:pt>
                <c:pt idx="1287">
                  <c:v>8.1217000000000002E-9</c:v>
                </c:pt>
                <c:pt idx="1288">
                  <c:v>8.1791000000000004E-9</c:v>
                </c:pt>
                <c:pt idx="1289">
                  <c:v>8.1393999999999994E-9</c:v>
                </c:pt>
                <c:pt idx="1290">
                  <c:v>8.1084999999999995E-9</c:v>
                </c:pt>
                <c:pt idx="1291">
                  <c:v>8.1747000000000007E-9</c:v>
                </c:pt>
                <c:pt idx="1292">
                  <c:v>8.1349999999999997E-9</c:v>
                </c:pt>
                <c:pt idx="1293">
                  <c:v>8.1438000000000008E-9</c:v>
                </c:pt>
                <c:pt idx="1294">
                  <c:v>8.1438000000000008E-9</c:v>
                </c:pt>
                <c:pt idx="1295">
                  <c:v>8.1438000000000008E-9</c:v>
                </c:pt>
                <c:pt idx="1296">
                  <c:v>8.1260999999999999E-9</c:v>
                </c:pt>
                <c:pt idx="1297">
                  <c:v>8.0951999999999999E-9</c:v>
                </c:pt>
                <c:pt idx="1298">
                  <c:v>8.1217000000000002E-9</c:v>
                </c:pt>
                <c:pt idx="1299">
                  <c:v>8.1129000000000008E-9</c:v>
                </c:pt>
                <c:pt idx="1300">
                  <c:v>8.1569999999999999E-9</c:v>
                </c:pt>
                <c:pt idx="1301">
                  <c:v>8.1613999999999995E-9</c:v>
                </c:pt>
                <c:pt idx="1302">
                  <c:v>8.1349999999999997E-9</c:v>
                </c:pt>
                <c:pt idx="1303">
                  <c:v>8.1526000000000002E-9</c:v>
                </c:pt>
                <c:pt idx="1304">
                  <c:v>8.1129000000000008E-9</c:v>
                </c:pt>
                <c:pt idx="1305">
                  <c:v>8.1878999999999998E-9</c:v>
                </c:pt>
                <c:pt idx="1306">
                  <c:v>8.1349999999999997E-9</c:v>
                </c:pt>
                <c:pt idx="1307">
                  <c:v>8.1349999999999997E-9</c:v>
                </c:pt>
                <c:pt idx="1308">
                  <c:v>8.0908000000000002E-9</c:v>
                </c:pt>
                <c:pt idx="1309">
                  <c:v>8.2056000000000007E-9</c:v>
                </c:pt>
                <c:pt idx="1310">
                  <c:v>8.1482000000000005E-9</c:v>
                </c:pt>
                <c:pt idx="1311">
                  <c:v>8.1878999999999998E-9</c:v>
                </c:pt>
                <c:pt idx="1312">
                  <c:v>8.1835000000000001E-9</c:v>
                </c:pt>
                <c:pt idx="1313">
                  <c:v>8.1304999999999996E-9</c:v>
                </c:pt>
                <c:pt idx="1314">
                  <c:v>8.1613999999999995E-9</c:v>
                </c:pt>
                <c:pt idx="1315">
                  <c:v>8.1924E-9</c:v>
                </c:pt>
                <c:pt idx="1316">
                  <c:v>8.1747000000000007E-9</c:v>
                </c:pt>
                <c:pt idx="1317">
                  <c:v>8.1569999999999999E-9</c:v>
                </c:pt>
                <c:pt idx="1318">
                  <c:v>8.1304999999999996E-9</c:v>
                </c:pt>
                <c:pt idx="1319">
                  <c:v>8.1526000000000002E-9</c:v>
                </c:pt>
                <c:pt idx="1320">
                  <c:v>8.1924E-9</c:v>
                </c:pt>
                <c:pt idx="1321">
                  <c:v>8.1613999999999995E-9</c:v>
                </c:pt>
                <c:pt idx="1322">
                  <c:v>8.1260999999999999E-9</c:v>
                </c:pt>
                <c:pt idx="1323">
                  <c:v>8.2189000000000002E-9</c:v>
                </c:pt>
                <c:pt idx="1324">
                  <c:v>8.1835000000000001E-9</c:v>
                </c:pt>
                <c:pt idx="1325">
                  <c:v>8.1482000000000005E-9</c:v>
                </c:pt>
                <c:pt idx="1326">
                  <c:v>8.2011999999999993E-9</c:v>
                </c:pt>
                <c:pt idx="1327">
                  <c:v>8.2232999999999999E-9</c:v>
                </c:pt>
                <c:pt idx="1328">
                  <c:v>8.1878999999999998E-9</c:v>
                </c:pt>
                <c:pt idx="1329">
                  <c:v>8.1658999999999997E-9</c:v>
                </c:pt>
                <c:pt idx="1330">
                  <c:v>8.1438000000000008E-9</c:v>
                </c:pt>
                <c:pt idx="1331">
                  <c:v>8.1878999999999998E-9</c:v>
                </c:pt>
                <c:pt idx="1332">
                  <c:v>8.1349999999999997E-9</c:v>
                </c:pt>
                <c:pt idx="1333">
                  <c:v>8.1835000000000001E-9</c:v>
                </c:pt>
                <c:pt idx="1334">
                  <c:v>8.1129000000000008E-9</c:v>
                </c:pt>
                <c:pt idx="1335">
                  <c:v>8.2056000000000007E-9</c:v>
                </c:pt>
                <c:pt idx="1336">
                  <c:v>8.1569999999999999E-9</c:v>
                </c:pt>
                <c:pt idx="1337">
                  <c:v>8.1967999999999997E-9</c:v>
                </c:pt>
                <c:pt idx="1338">
                  <c:v>8.1967999999999997E-9</c:v>
                </c:pt>
                <c:pt idx="1339">
                  <c:v>8.1791000000000004E-9</c:v>
                </c:pt>
                <c:pt idx="1340">
                  <c:v>8.1791000000000004E-9</c:v>
                </c:pt>
                <c:pt idx="1341">
                  <c:v>8.2276999999999996E-9</c:v>
                </c:pt>
                <c:pt idx="1342">
                  <c:v>8.1747000000000007E-9</c:v>
                </c:pt>
                <c:pt idx="1343">
                  <c:v>8.1658999999999997E-9</c:v>
                </c:pt>
                <c:pt idx="1344">
                  <c:v>8.1791000000000004E-9</c:v>
                </c:pt>
                <c:pt idx="1345">
                  <c:v>8.1747000000000007E-9</c:v>
                </c:pt>
                <c:pt idx="1346">
                  <c:v>8.2189000000000002E-9</c:v>
                </c:pt>
                <c:pt idx="1347">
                  <c:v>8.2100000000000004E-9</c:v>
                </c:pt>
                <c:pt idx="1348">
                  <c:v>8.1747000000000007E-9</c:v>
                </c:pt>
                <c:pt idx="1349">
                  <c:v>8.2144000000000001E-9</c:v>
                </c:pt>
                <c:pt idx="1350">
                  <c:v>8.1260999999999999E-9</c:v>
                </c:pt>
                <c:pt idx="1351">
                  <c:v>8.2056000000000007E-9</c:v>
                </c:pt>
                <c:pt idx="1352">
                  <c:v>8.2276999999999996E-9</c:v>
                </c:pt>
                <c:pt idx="1353">
                  <c:v>8.2365000000000007E-9</c:v>
                </c:pt>
                <c:pt idx="1354">
                  <c:v>8.1217000000000002E-9</c:v>
                </c:pt>
                <c:pt idx="1355">
                  <c:v>8.1791000000000004E-9</c:v>
                </c:pt>
                <c:pt idx="1356">
                  <c:v>8.2100000000000004E-9</c:v>
                </c:pt>
                <c:pt idx="1357">
                  <c:v>8.1747000000000007E-9</c:v>
                </c:pt>
                <c:pt idx="1358">
                  <c:v>8.2100000000000004E-9</c:v>
                </c:pt>
                <c:pt idx="1359">
                  <c:v>8.1613999999999995E-9</c:v>
                </c:pt>
                <c:pt idx="1360">
                  <c:v>8.1878999999999998E-9</c:v>
                </c:pt>
                <c:pt idx="1361">
                  <c:v>8.2276999999999996E-9</c:v>
                </c:pt>
                <c:pt idx="1362">
                  <c:v>8.1482000000000005E-9</c:v>
                </c:pt>
                <c:pt idx="1363">
                  <c:v>8.2011999999999993E-9</c:v>
                </c:pt>
                <c:pt idx="1364">
                  <c:v>8.1967999999999997E-9</c:v>
                </c:pt>
                <c:pt idx="1365">
                  <c:v>8.2498000000000002E-9</c:v>
                </c:pt>
                <c:pt idx="1366">
                  <c:v>8.1217000000000002E-9</c:v>
                </c:pt>
                <c:pt idx="1367">
                  <c:v>8.2100000000000004E-9</c:v>
                </c:pt>
                <c:pt idx="1368">
                  <c:v>8.2454000000000005E-9</c:v>
                </c:pt>
                <c:pt idx="1369">
                  <c:v>8.1791000000000004E-9</c:v>
                </c:pt>
                <c:pt idx="1370">
                  <c:v>8.1835000000000001E-9</c:v>
                </c:pt>
                <c:pt idx="1371">
                  <c:v>8.1835000000000001E-9</c:v>
                </c:pt>
                <c:pt idx="1372">
                  <c:v>8.2320999999999993E-9</c:v>
                </c:pt>
                <c:pt idx="1373">
                  <c:v>8.1482000000000005E-9</c:v>
                </c:pt>
                <c:pt idx="1374">
                  <c:v>8.2100000000000004E-9</c:v>
                </c:pt>
                <c:pt idx="1375">
                  <c:v>8.1747000000000007E-9</c:v>
                </c:pt>
                <c:pt idx="1376">
                  <c:v>8.1924E-9</c:v>
                </c:pt>
                <c:pt idx="1377">
                  <c:v>8.2894999999999996E-9</c:v>
                </c:pt>
                <c:pt idx="1378">
                  <c:v>8.2011999999999993E-9</c:v>
                </c:pt>
                <c:pt idx="1379">
                  <c:v>8.2100000000000004E-9</c:v>
                </c:pt>
                <c:pt idx="1380">
                  <c:v>8.2320999999999993E-9</c:v>
                </c:pt>
                <c:pt idx="1381">
                  <c:v>8.1791000000000004E-9</c:v>
                </c:pt>
                <c:pt idx="1382">
                  <c:v>8.1747000000000007E-9</c:v>
                </c:pt>
                <c:pt idx="1383">
                  <c:v>8.1835000000000001E-9</c:v>
                </c:pt>
                <c:pt idx="1384">
                  <c:v>8.2585999999999996E-9</c:v>
                </c:pt>
                <c:pt idx="1385">
                  <c:v>8.1924E-9</c:v>
                </c:pt>
                <c:pt idx="1386">
                  <c:v>8.1747000000000007E-9</c:v>
                </c:pt>
                <c:pt idx="1387">
                  <c:v>8.2454000000000005E-9</c:v>
                </c:pt>
                <c:pt idx="1388">
                  <c:v>8.2232999999999999E-9</c:v>
                </c:pt>
                <c:pt idx="1389">
                  <c:v>8.2365000000000007E-9</c:v>
                </c:pt>
                <c:pt idx="1390">
                  <c:v>8.2409000000000004E-9</c:v>
                </c:pt>
                <c:pt idx="1391">
                  <c:v>8.2056000000000007E-9</c:v>
                </c:pt>
                <c:pt idx="1392">
                  <c:v>8.2100000000000004E-9</c:v>
                </c:pt>
                <c:pt idx="1393">
                  <c:v>8.2498000000000002E-9</c:v>
                </c:pt>
                <c:pt idx="1394">
                  <c:v>8.1967999999999997E-9</c:v>
                </c:pt>
                <c:pt idx="1395">
                  <c:v>8.2189000000000002E-9</c:v>
                </c:pt>
                <c:pt idx="1396">
                  <c:v>8.2894999999999996E-9</c:v>
                </c:pt>
                <c:pt idx="1397">
                  <c:v>8.2938999999999992E-9</c:v>
                </c:pt>
                <c:pt idx="1398">
                  <c:v>8.2454000000000005E-9</c:v>
                </c:pt>
                <c:pt idx="1399">
                  <c:v>8.2409000000000004E-9</c:v>
                </c:pt>
                <c:pt idx="1400">
                  <c:v>8.2629999999999993E-9</c:v>
                </c:pt>
                <c:pt idx="1401">
                  <c:v>8.2983999999999994E-9</c:v>
                </c:pt>
                <c:pt idx="1402">
                  <c:v>8.1878999999999998E-9</c:v>
                </c:pt>
                <c:pt idx="1403">
                  <c:v>8.2674000000000006E-9</c:v>
                </c:pt>
                <c:pt idx="1404">
                  <c:v>8.2144000000000001E-9</c:v>
                </c:pt>
                <c:pt idx="1405">
                  <c:v>8.1924E-9</c:v>
                </c:pt>
                <c:pt idx="1406">
                  <c:v>8.2454000000000005E-9</c:v>
                </c:pt>
                <c:pt idx="1407">
                  <c:v>8.2541999999999999E-9</c:v>
                </c:pt>
                <c:pt idx="1408">
                  <c:v>8.1702999999999994E-9</c:v>
                </c:pt>
                <c:pt idx="1409">
                  <c:v>8.2454000000000005E-9</c:v>
                </c:pt>
                <c:pt idx="1410">
                  <c:v>8.2232999999999999E-9</c:v>
                </c:pt>
                <c:pt idx="1411">
                  <c:v>8.2276999999999996E-9</c:v>
                </c:pt>
                <c:pt idx="1412">
                  <c:v>8.2320999999999993E-9</c:v>
                </c:pt>
                <c:pt idx="1413">
                  <c:v>8.2807000000000002E-9</c:v>
                </c:pt>
                <c:pt idx="1414">
                  <c:v>8.2320999999999993E-9</c:v>
                </c:pt>
                <c:pt idx="1415">
                  <c:v>8.2320999999999993E-9</c:v>
                </c:pt>
                <c:pt idx="1416">
                  <c:v>8.2541999999999999E-9</c:v>
                </c:pt>
                <c:pt idx="1417">
                  <c:v>8.2409000000000004E-9</c:v>
                </c:pt>
                <c:pt idx="1418">
                  <c:v>8.2585999999999996E-9</c:v>
                </c:pt>
                <c:pt idx="1419">
                  <c:v>8.1791000000000004E-9</c:v>
                </c:pt>
                <c:pt idx="1420">
                  <c:v>8.2320999999999993E-9</c:v>
                </c:pt>
                <c:pt idx="1421">
                  <c:v>8.2850999999999999E-9</c:v>
                </c:pt>
                <c:pt idx="1422">
                  <c:v>8.2719000000000008E-9</c:v>
                </c:pt>
                <c:pt idx="1423">
                  <c:v>8.2409000000000004E-9</c:v>
                </c:pt>
                <c:pt idx="1424">
                  <c:v>8.3072000000000004E-9</c:v>
                </c:pt>
                <c:pt idx="1425">
                  <c:v>8.2585999999999996E-9</c:v>
                </c:pt>
                <c:pt idx="1426">
                  <c:v>8.2056000000000007E-9</c:v>
                </c:pt>
                <c:pt idx="1427">
                  <c:v>8.2365000000000007E-9</c:v>
                </c:pt>
                <c:pt idx="1428">
                  <c:v>8.2056000000000007E-9</c:v>
                </c:pt>
                <c:pt idx="1429">
                  <c:v>8.2276999999999996E-9</c:v>
                </c:pt>
                <c:pt idx="1430">
                  <c:v>8.2232999999999999E-9</c:v>
                </c:pt>
                <c:pt idx="1431">
                  <c:v>8.2232999999999999E-9</c:v>
                </c:pt>
                <c:pt idx="1432">
                  <c:v>8.2409000000000004E-9</c:v>
                </c:pt>
                <c:pt idx="1433">
                  <c:v>8.2454000000000005E-9</c:v>
                </c:pt>
                <c:pt idx="1434">
                  <c:v>8.3292999999999994E-9</c:v>
                </c:pt>
                <c:pt idx="1435">
                  <c:v>8.2232999999999999E-9</c:v>
                </c:pt>
                <c:pt idx="1436">
                  <c:v>8.2719000000000008E-9</c:v>
                </c:pt>
                <c:pt idx="1437">
                  <c:v>8.2100000000000004E-9</c:v>
                </c:pt>
                <c:pt idx="1438">
                  <c:v>8.2719000000000008E-9</c:v>
                </c:pt>
                <c:pt idx="1439">
                  <c:v>8.2585999999999996E-9</c:v>
                </c:pt>
                <c:pt idx="1440">
                  <c:v>8.2674000000000006E-9</c:v>
                </c:pt>
                <c:pt idx="1441">
                  <c:v>8.2498000000000002E-9</c:v>
                </c:pt>
                <c:pt idx="1442">
                  <c:v>8.2938999999999992E-9</c:v>
                </c:pt>
                <c:pt idx="1443">
                  <c:v>8.2983999999999994E-9</c:v>
                </c:pt>
                <c:pt idx="1444">
                  <c:v>8.3292999999999994E-9</c:v>
                </c:pt>
                <c:pt idx="1445">
                  <c:v>8.2983999999999994E-9</c:v>
                </c:pt>
                <c:pt idx="1446">
                  <c:v>8.2850999999999999E-9</c:v>
                </c:pt>
                <c:pt idx="1447">
                  <c:v>8.3203999999999995E-9</c:v>
                </c:pt>
                <c:pt idx="1448">
                  <c:v>8.2807000000000002E-9</c:v>
                </c:pt>
                <c:pt idx="1449">
                  <c:v>8.2498000000000002E-9</c:v>
                </c:pt>
                <c:pt idx="1450">
                  <c:v>8.2629999999999993E-9</c:v>
                </c:pt>
                <c:pt idx="1451">
                  <c:v>8.2719000000000008E-9</c:v>
                </c:pt>
                <c:pt idx="1452">
                  <c:v>8.2983999999999994E-9</c:v>
                </c:pt>
                <c:pt idx="1453">
                  <c:v>8.3116000000000001E-9</c:v>
                </c:pt>
                <c:pt idx="1454">
                  <c:v>8.3513999999999999E-9</c:v>
                </c:pt>
                <c:pt idx="1455">
                  <c:v>8.2894999999999996E-9</c:v>
                </c:pt>
                <c:pt idx="1456">
                  <c:v>8.3028000000000007E-9</c:v>
                </c:pt>
                <c:pt idx="1457">
                  <c:v>8.2232999999999999E-9</c:v>
                </c:pt>
                <c:pt idx="1458">
                  <c:v>8.2498000000000002E-9</c:v>
                </c:pt>
                <c:pt idx="1459">
                  <c:v>8.2189000000000002E-9</c:v>
                </c:pt>
                <c:pt idx="1460">
                  <c:v>8.2719000000000008E-9</c:v>
                </c:pt>
                <c:pt idx="1461">
                  <c:v>8.2585999999999996E-9</c:v>
                </c:pt>
                <c:pt idx="1462">
                  <c:v>8.3248999999999997E-9</c:v>
                </c:pt>
                <c:pt idx="1463">
                  <c:v>8.2541999999999999E-9</c:v>
                </c:pt>
                <c:pt idx="1464">
                  <c:v>8.2629999999999993E-9</c:v>
                </c:pt>
                <c:pt idx="1465">
                  <c:v>8.3381000000000004E-9</c:v>
                </c:pt>
                <c:pt idx="1466">
                  <c:v>8.2674000000000006E-9</c:v>
                </c:pt>
                <c:pt idx="1467">
                  <c:v>8.2763000000000005E-9</c:v>
                </c:pt>
                <c:pt idx="1468">
                  <c:v>8.2719000000000008E-9</c:v>
                </c:pt>
                <c:pt idx="1469">
                  <c:v>8.2983999999999994E-9</c:v>
                </c:pt>
                <c:pt idx="1470">
                  <c:v>8.3116000000000001E-9</c:v>
                </c:pt>
                <c:pt idx="1471">
                  <c:v>8.2807000000000002E-9</c:v>
                </c:pt>
                <c:pt idx="1472">
                  <c:v>8.3159999999999998E-9</c:v>
                </c:pt>
                <c:pt idx="1473">
                  <c:v>8.2454000000000005E-9</c:v>
                </c:pt>
                <c:pt idx="1474">
                  <c:v>8.2763000000000005E-9</c:v>
                </c:pt>
                <c:pt idx="1475">
                  <c:v>8.3072000000000004E-9</c:v>
                </c:pt>
                <c:pt idx="1476">
                  <c:v>8.2807000000000002E-9</c:v>
                </c:pt>
                <c:pt idx="1477">
                  <c:v>8.3513999999999999E-9</c:v>
                </c:pt>
                <c:pt idx="1478">
                  <c:v>8.2629999999999993E-9</c:v>
                </c:pt>
                <c:pt idx="1479">
                  <c:v>8.3072000000000004E-9</c:v>
                </c:pt>
                <c:pt idx="1480">
                  <c:v>8.3425000000000001E-9</c:v>
                </c:pt>
                <c:pt idx="1481">
                  <c:v>8.2674000000000006E-9</c:v>
                </c:pt>
                <c:pt idx="1482">
                  <c:v>8.2807000000000002E-9</c:v>
                </c:pt>
                <c:pt idx="1483">
                  <c:v>8.2763000000000005E-9</c:v>
                </c:pt>
                <c:pt idx="1484">
                  <c:v>8.3072000000000004E-9</c:v>
                </c:pt>
                <c:pt idx="1485">
                  <c:v>8.3468999999999998E-9</c:v>
                </c:pt>
                <c:pt idx="1486">
                  <c:v>8.2983999999999994E-9</c:v>
                </c:pt>
                <c:pt idx="1487">
                  <c:v>8.3072000000000004E-9</c:v>
                </c:pt>
                <c:pt idx="1488">
                  <c:v>8.2850999999999999E-9</c:v>
                </c:pt>
                <c:pt idx="1489">
                  <c:v>8.2807000000000002E-9</c:v>
                </c:pt>
                <c:pt idx="1490">
                  <c:v>8.2674000000000006E-9</c:v>
                </c:pt>
                <c:pt idx="1491">
                  <c:v>8.3734000000000001E-9</c:v>
                </c:pt>
                <c:pt idx="1492">
                  <c:v>8.3159999999999998E-9</c:v>
                </c:pt>
                <c:pt idx="1493">
                  <c:v>8.3337000000000007E-9</c:v>
                </c:pt>
                <c:pt idx="1494">
                  <c:v>8.3425000000000001E-9</c:v>
                </c:pt>
                <c:pt idx="1495">
                  <c:v>8.3690000000000004E-9</c:v>
                </c:pt>
                <c:pt idx="1496">
                  <c:v>8.2850999999999999E-9</c:v>
                </c:pt>
                <c:pt idx="1497">
                  <c:v>8.3646000000000007E-9</c:v>
                </c:pt>
                <c:pt idx="1498">
                  <c:v>8.3734000000000001E-9</c:v>
                </c:pt>
                <c:pt idx="1499">
                  <c:v>8.3601999999999993E-9</c:v>
                </c:pt>
                <c:pt idx="1500">
                  <c:v>8.3381000000000004E-9</c:v>
                </c:pt>
                <c:pt idx="1501">
                  <c:v>8.2763000000000005E-9</c:v>
                </c:pt>
                <c:pt idx="1502">
                  <c:v>8.3601999999999993E-9</c:v>
                </c:pt>
                <c:pt idx="1503">
                  <c:v>8.3248999999999997E-9</c:v>
                </c:pt>
                <c:pt idx="1504">
                  <c:v>8.3116000000000001E-9</c:v>
                </c:pt>
                <c:pt idx="1505">
                  <c:v>8.3425000000000001E-9</c:v>
                </c:pt>
                <c:pt idx="1506">
                  <c:v>8.3292999999999994E-9</c:v>
                </c:pt>
                <c:pt idx="1507">
                  <c:v>8.3779000000000002E-9</c:v>
                </c:pt>
                <c:pt idx="1508">
                  <c:v>8.3646000000000007E-9</c:v>
                </c:pt>
                <c:pt idx="1509">
                  <c:v>8.3910999999999993E-9</c:v>
                </c:pt>
                <c:pt idx="1510">
                  <c:v>8.3381000000000004E-9</c:v>
                </c:pt>
                <c:pt idx="1511">
                  <c:v>8.3513999999999999E-9</c:v>
                </c:pt>
                <c:pt idx="1512">
                  <c:v>8.3292999999999994E-9</c:v>
                </c:pt>
                <c:pt idx="1513">
                  <c:v>8.3159999999999998E-9</c:v>
                </c:pt>
                <c:pt idx="1514">
                  <c:v>8.3292999999999994E-9</c:v>
                </c:pt>
                <c:pt idx="1515">
                  <c:v>8.3381000000000004E-9</c:v>
                </c:pt>
                <c:pt idx="1516">
                  <c:v>8.2983999999999994E-9</c:v>
                </c:pt>
                <c:pt idx="1517">
                  <c:v>8.3292999999999994E-9</c:v>
                </c:pt>
                <c:pt idx="1518">
                  <c:v>8.3690000000000004E-9</c:v>
                </c:pt>
                <c:pt idx="1519">
                  <c:v>8.3866999999999996E-9</c:v>
                </c:pt>
                <c:pt idx="1520">
                  <c:v>8.3646000000000007E-9</c:v>
                </c:pt>
                <c:pt idx="1521">
                  <c:v>8.3601999999999993E-9</c:v>
                </c:pt>
                <c:pt idx="1522">
                  <c:v>8.3248999999999997E-9</c:v>
                </c:pt>
                <c:pt idx="1523">
                  <c:v>8.3292999999999994E-9</c:v>
                </c:pt>
                <c:pt idx="1524">
                  <c:v>8.2938999999999992E-9</c:v>
                </c:pt>
                <c:pt idx="1525">
                  <c:v>8.3292999999999994E-9</c:v>
                </c:pt>
                <c:pt idx="1526">
                  <c:v>8.3468999999999998E-9</c:v>
                </c:pt>
                <c:pt idx="1527">
                  <c:v>8.4219999999999992E-9</c:v>
                </c:pt>
                <c:pt idx="1528">
                  <c:v>8.3248999999999997E-9</c:v>
                </c:pt>
                <c:pt idx="1529">
                  <c:v>8.3734000000000001E-9</c:v>
                </c:pt>
                <c:pt idx="1530">
                  <c:v>8.3425000000000001E-9</c:v>
                </c:pt>
                <c:pt idx="1531">
                  <c:v>8.3557999999999996E-9</c:v>
                </c:pt>
                <c:pt idx="1532">
                  <c:v>8.3425000000000001E-9</c:v>
                </c:pt>
                <c:pt idx="1533">
                  <c:v>8.3601999999999993E-9</c:v>
                </c:pt>
                <c:pt idx="1534">
                  <c:v>8.3822999999999999E-9</c:v>
                </c:pt>
                <c:pt idx="1535">
                  <c:v>8.3513999999999999E-9</c:v>
                </c:pt>
                <c:pt idx="1536">
                  <c:v>8.4397000000000001E-9</c:v>
                </c:pt>
                <c:pt idx="1537">
                  <c:v>8.3601999999999993E-9</c:v>
                </c:pt>
                <c:pt idx="1538">
                  <c:v>8.4440999999999998E-9</c:v>
                </c:pt>
                <c:pt idx="1539">
                  <c:v>8.4088000000000002E-9</c:v>
                </c:pt>
                <c:pt idx="1540">
                  <c:v>8.3822999999999999E-9</c:v>
                </c:pt>
                <c:pt idx="1541">
                  <c:v>8.3822999999999999E-9</c:v>
                </c:pt>
                <c:pt idx="1542">
                  <c:v>8.3381000000000004E-9</c:v>
                </c:pt>
                <c:pt idx="1543">
                  <c:v>8.4088000000000002E-9</c:v>
                </c:pt>
                <c:pt idx="1544">
                  <c:v>8.3513999999999999E-9</c:v>
                </c:pt>
                <c:pt idx="1545">
                  <c:v>8.3955000000000006E-9</c:v>
                </c:pt>
                <c:pt idx="1546">
                  <c:v>8.3955000000000006E-9</c:v>
                </c:pt>
                <c:pt idx="1547">
                  <c:v>8.4175999999999996E-9</c:v>
                </c:pt>
                <c:pt idx="1548">
                  <c:v>8.3866999999999996E-9</c:v>
                </c:pt>
                <c:pt idx="1549">
                  <c:v>8.3779000000000002E-9</c:v>
                </c:pt>
                <c:pt idx="1550">
                  <c:v>8.3425000000000001E-9</c:v>
                </c:pt>
                <c:pt idx="1551">
                  <c:v>8.4219999999999992E-9</c:v>
                </c:pt>
                <c:pt idx="1552">
                  <c:v>8.3468999999999998E-9</c:v>
                </c:pt>
                <c:pt idx="1553">
                  <c:v>8.3646000000000007E-9</c:v>
                </c:pt>
                <c:pt idx="1554">
                  <c:v>8.3910999999999993E-9</c:v>
                </c:pt>
                <c:pt idx="1555">
                  <c:v>8.3690000000000004E-9</c:v>
                </c:pt>
                <c:pt idx="1556">
                  <c:v>8.3292999999999994E-9</c:v>
                </c:pt>
                <c:pt idx="1557">
                  <c:v>8.3822999999999999E-9</c:v>
                </c:pt>
                <c:pt idx="1558">
                  <c:v>8.3866999999999996E-9</c:v>
                </c:pt>
                <c:pt idx="1559">
                  <c:v>8.3513999999999999E-9</c:v>
                </c:pt>
                <c:pt idx="1560">
                  <c:v>8.3866999999999996E-9</c:v>
                </c:pt>
                <c:pt idx="1561">
                  <c:v>8.4175999999999996E-9</c:v>
                </c:pt>
                <c:pt idx="1562">
                  <c:v>8.4044000000000005E-9</c:v>
                </c:pt>
                <c:pt idx="1563">
                  <c:v>8.4484999999999995E-9</c:v>
                </c:pt>
                <c:pt idx="1564">
                  <c:v>8.3866999999999996E-9</c:v>
                </c:pt>
                <c:pt idx="1565">
                  <c:v>8.4131999999999999E-9</c:v>
                </c:pt>
                <c:pt idx="1566">
                  <c:v>8.3822999999999999E-9</c:v>
                </c:pt>
                <c:pt idx="1567">
                  <c:v>8.3601999999999993E-9</c:v>
                </c:pt>
                <c:pt idx="1568">
                  <c:v>8.4044000000000005E-9</c:v>
                </c:pt>
                <c:pt idx="1569">
                  <c:v>8.4573000000000006E-9</c:v>
                </c:pt>
                <c:pt idx="1570">
                  <c:v>8.3822999999999999E-9</c:v>
                </c:pt>
                <c:pt idx="1571">
                  <c:v>8.3601999999999993E-9</c:v>
                </c:pt>
                <c:pt idx="1572">
                  <c:v>8.3425000000000001E-9</c:v>
                </c:pt>
                <c:pt idx="1573">
                  <c:v>8.4927000000000007E-9</c:v>
                </c:pt>
                <c:pt idx="1574">
                  <c:v>8.3337000000000007E-9</c:v>
                </c:pt>
                <c:pt idx="1575">
                  <c:v>8.4440999999999998E-9</c:v>
                </c:pt>
                <c:pt idx="1576">
                  <c:v>8.4131999999999999E-9</c:v>
                </c:pt>
                <c:pt idx="1577">
                  <c:v>8.4528999999999992E-9</c:v>
                </c:pt>
                <c:pt idx="1578">
                  <c:v>8.4219999999999992E-9</c:v>
                </c:pt>
                <c:pt idx="1579">
                  <c:v>8.4264000000000006E-9</c:v>
                </c:pt>
                <c:pt idx="1580">
                  <c:v>8.3955000000000006E-9</c:v>
                </c:pt>
                <c:pt idx="1581">
                  <c:v>8.4528999999999992E-9</c:v>
                </c:pt>
                <c:pt idx="1582">
                  <c:v>8.3690000000000004E-9</c:v>
                </c:pt>
                <c:pt idx="1583">
                  <c:v>8.4308000000000003E-9</c:v>
                </c:pt>
                <c:pt idx="1584">
                  <c:v>8.4618000000000007E-9</c:v>
                </c:pt>
                <c:pt idx="1585">
                  <c:v>8.4353000000000004E-9</c:v>
                </c:pt>
                <c:pt idx="1586">
                  <c:v>8.4308000000000003E-9</c:v>
                </c:pt>
                <c:pt idx="1587">
                  <c:v>8.3866999999999996E-9</c:v>
                </c:pt>
                <c:pt idx="1588">
                  <c:v>8.4175999999999996E-9</c:v>
                </c:pt>
                <c:pt idx="1589">
                  <c:v>8.3999000000000003E-9</c:v>
                </c:pt>
                <c:pt idx="1590">
                  <c:v>8.4528999999999992E-9</c:v>
                </c:pt>
                <c:pt idx="1591">
                  <c:v>8.4573000000000006E-9</c:v>
                </c:pt>
                <c:pt idx="1592">
                  <c:v>8.4706000000000001E-9</c:v>
                </c:pt>
                <c:pt idx="1593">
                  <c:v>8.4219999999999992E-9</c:v>
                </c:pt>
                <c:pt idx="1594">
                  <c:v>8.4573000000000006E-9</c:v>
                </c:pt>
                <c:pt idx="1595">
                  <c:v>8.4264000000000006E-9</c:v>
                </c:pt>
                <c:pt idx="1596">
                  <c:v>8.4618000000000007E-9</c:v>
                </c:pt>
                <c:pt idx="1597">
                  <c:v>8.4528999999999992E-9</c:v>
                </c:pt>
                <c:pt idx="1598">
                  <c:v>8.3999000000000003E-9</c:v>
                </c:pt>
                <c:pt idx="1599">
                  <c:v>8.3866999999999996E-9</c:v>
                </c:pt>
                <c:pt idx="1600">
                  <c:v>8.4971000000000004E-9</c:v>
                </c:pt>
                <c:pt idx="1601">
                  <c:v>8.3646000000000007E-9</c:v>
                </c:pt>
                <c:pt idx="1602">
                  <c:v>8.4484999999999995E-9</c:v>
                </c:pt>
                <c:pt idx="1603">
                  <c:v>8.4528999999999992E-9</c:v>
                </c:pt>
                <c:pt idx="1604">
                  <c:v>8.4353000000000004E-9</c:v>
                </c:pt>
                <c:pt idx="1605">
                  <c:v>8.4308000000000003E-9</c:v>
                </c:pt>
                <c:pt idx="1606">
                  <c:v>8.4440999999999998E-9</c:v>
                </c:pt>
                <c:pt idx="1607">
                  <c:v>8.4353000000000004E-9</c:v>
                </c:pt>
                <c:pt idx="1608">
                  <c:v>8.4528999999999992E-9</c:v>
                </c:pt>
                <c:pt idx="1609">
                  <c:v>8.4219999999999992E-9</c:v>
                </c:pt>
                <c:pt idx="1610">
                  <c:v>8.4308000000000003E-9</c:v>
                </c:pt>
                <c:pt idx="1611">
                  <c:v>8.4573000000000006E-9</c:v>
                </c:pt>
                <c:pt idx="1612">
                  <c:v>8.4219999999999992E-9</c:v>
                </c:pt>
                <c:pt idx="1613">
                  <c:v>8.4528999999999992E-9</c:v>
                </c:pt>
                <c:pt idx="1614">
                  <c:v>8.4573000000000006E-9</c:v>
                </c:pt>
                <c:pt idx="1615">
                  <c:v>8.4484999999999995E-9</c:v>
                </c:pt>
                <c:pt idx="1616">
                  <c:v>8.4528999999999992E-9</c:v>
                </c:pt>
                <c:pt idx="1617">
                  <c:v>8.4927000000000007E-9</c:v>
                </c:pt>
                <c:pt idx="1618">
                  <c:v>8.4662000000000004E-9</c:v>
                </c:pt>
                <c:pt idx="1619">
                  <c:v>8.4573000000000006E-9</c:v>
                </c:pt>
                <c:pt idx="1620">
                  <c:v>8.4927000000000007E-9</c:v>
                </c:pt>
                <c:pt idx="1621">
                  <c:v>8.4927000000000007E-9</c:v>
                </c:pt>
                <c:pt idx="1622">
                  <c:v>8.4662000000000004E-9</c:v>
                </c:pt>
                <c:pt idx="1623">
                  <c:v>8.4882999999999993E-9</c:v>
                </c:pt>
                <c:pt idx="1624">
                  <c:v>8.4088000000000002E-9</c:v>
                </c:pt>
                <c:pt idx="1625">
                  <c:v>8.4662000000000004E-9</c:v>
                </c:pt>
                <c:pt idx="1626">
                  <c:v>8.4484999999999995E-9</c:v>
                </c:pt>
                <c:pt idx="1627">
                  <c:v>8.4397000000000001E-9</c:v>
                </c:pt>
                <c:pt idx="1628">
                  <c:v>8.4484999999999995E-9</c:v>
                </c:pt>
                <c:pt idx="1629">
                  <c:v>8.4219999999999992E-9</c:v>
                </c:pt>
                <c:pt idx="1630">
                  <c:v>8.4573000000000006E-9</c:v>
                </c:pt>
                <c:pt idx="1631">
                  <c:v>8.4397000000000001E-9</c:v>
                </c:pt>
                <c:pt idx="1632">
                  <c:v>8.3910999999999993E-9</c:v>
                </c:pt>
                <c:pt idx="1633">
                  <c:v>8.4219999999999992E-9</c:v>
                </c:pt>
                <c:pt idx="1634">
                  <c:v>8.4662000000000004E-9</c:v>
                </c:pt>
                <c:pt idx="1635">
                  <c:v>8.4927000000000007E-9</c:v>
                </c:pt>
                <c:pt idx="1636">
                  <c:v>8.4749999999999998E-9</c:v>
                </c:pt>
                <c:pt idx="1637">
                  <c:v>8.5191999999999993E-9</c:v>
                </c:pt>
                <c:pt idx="1638">
                  <c:v>8.4837999999999992E-9</c:v>
                </c:pt>
                <c:pt idx="1639">
                  <c:v>8.4573000000000006E-9</c:v>
                </c:pt>
                <c:pt idx="1640">
                  <c:v>8.5147999999999996E-9</c:v>
                </c:pt>
                <c:pt idx="1641">
                  <c:v>8.4484999999999995E-9</c:v>
                </c:pt>
                <c:pt idx="1642">
                  <c:v>8.4573000000000006E-9</c:v>
                </c:pt>
                <c:pt idx="1643">
                  <c:v>8.4837999999999992E-9</c:v>
                </c:pt>
                <c:pt idx="1644">
                  <c:v>8.4618000000000007E-9</c:v>
                </c:pt>
                <c:pt idx="1645">
                  <c:v>8.4882999999999993E-9</c:v>
                </c:pt>
                <c:pt idx="1646">
                  <c:v>8.4837999999999992E-9</c:v>
                </c:pt>
                <c:pt idx="1647">
                  <c:v>8.4219999999999992E-9</c:v>
                </c:pt>
                <c:pt idx="1648">
                  <c:v>8.4927000000000007E-9</c:v>
                </c:pt>
                <c:pt idx="1649">
                  <c:v>8.3866999999999996E-9</c:v>
                </c:pt>
                <c:pt idx="1650">
                  <c:v>8.4837999999999992E-9</c:v>
                </c:pt>
                <c:pt idx="1651">
                  <c:v>8.4308000000000003E-9</c:v>
                </c:pt>
                <c:pt idx="1652">
                  <c:v>8.4749999999999998E-9</c:v>
                </c:pt>
                <c:pt idx="1653">
                  <c:v>8.4573000000000006E-9</c:v>
                </c:pt>
                <c:pt idx="1654">
                  <c:v>8.4793999999999995E-9</c:v>
                </c:pt>
                <c:pt idx="1655">
                  <c:v>8.4793999999999995E-9</c:v>
                </c:pt>
                <c:pt idx="1656">
                  <c:v>8.4882999999999993E-9</c:v>
                </c:pt>
                <c:pt idx="1657">
                  <c:v>8.4706000000000001E-9</c:v>
                </c:pt>
                <c:pt idx="1658">
                  <c:v>8.4793999999999995E-9</c:v>
                </c:pt>
                <c:pt idx="1659">
                  <c:v>8.4971000000000004E-9</c:v>
                </c:pt>
                <c:pt idx="1660">
                  <c:v>8.5236000000000006E-9</c:v>
                </c:pt>
                <c:pt idx="1661">
                  <c:v>8.5191999999999993E-9</c:v>
                </c:pt>
                <c:pt idx="1662">
                  <c:v>8.4837999999999992E-9</c:v>
                </c:pt>
                <c:pt idx="1663">
                  <c:v>8.4882999999999993E-9</c:v>
                </c:pt>
                <c:pt idx="1664">
                  <c:v>8.4793999999999995E-9</c:v>
                </c:pt>
                <c:pt idx="1665">
                  <c:v>8.4927000000000007E-9</c:v>
                </c:pt>
                <c:pt idx="1666">
                  <c:v>8.5058999999999998E-9</c:v>
                </c:pt>
                <c:pt idx="1667">
                  <c:v>8.4440999999999998E-9</c:v>
                </c:pt>
                <c:pt idx="1668">
                  <c:v>8.4440999999999998E-9</c:v>
                </c:pt>
                <c:pt idx="1669">
                  <c:v>8.5412999999999999E-9</c:v>
                </c:pt>
                <c:pt idx="1670">
                  <c:v>8.5324E-9</c:v>
                </c:pt>
                <c:pt idx="1671">
                  <c:v>8.4528999999999992E-9</c:v>
                </c:pt>
                <c:pt idx="1672">
                  <c:v>8.5102999999999994E-9</c:v>
                </c:pt>
                <c:pt idx="1673">
                  <c:v>8.5015000000000001E-9</c:v>
                </c:pt>
                <c:pt idx="1674">
                  <c:v>8.5102999999999994E-9</c:v>
                </c:pt>
                <c:pt idx="1675">
                  <c:v>8.4662000000000004E-9</c:v>
                </c:pt>
                <c:pt idx="1676">
                  <c:v>8.5412999999999999E-9</c:v>
                </c:pt>
                <c:pt idx="1677">
                  <c:v>8.5412999999999999E-9</c:v>
                </c:pt>
                <c:pt idx="1678">
                  <c:v>8.4971000000000004E-9</c:v>
                </c:pt>
                <c:pt idx="1679">
                  <c:v>8.4088000000000002E-9</c:v>
                </c:pt>
                <c:pt idx="1680">
                  <c:v>8.4793999999999995E-9</c:v>
                </c:pt>
                <c:pt idx="1681">
                  <c:v>8.5191999999999993E-9</c:v>
                </c:pt>
                <c:pt idx="1682">
                  <c:v>8.4749999999999998E-9</c:v>
                </c:pt>
                <c:pt idx="1683">
                  <c:v>8.5015000000000001E-9</c:v>
                </c:pt>
                <c:pt idx="1684">
                  <c:v>8.4706000000000001E-9</c:v>
                </c:pt>
                <c:pt idx="1685">
                  <c:v>8.4793999999999995E-9</c:v>
                </c:pt>
                <c:pt idx="1686">
                  <c:v>8.5456999999999996E-9</c:v>
                </c:pt>
                <c:pt idx="1687">
                  <c:v>8.5015000000000001E-9</c:v>
                </c:pt>
                <c:pt idx="1688">
                  <c:v>8.5367999999999997E-9</c:v>
                </c:pt>
                <c:pt idx="1689">
                  <c:v>8.5809999999999992E-9</c:v>
                </c:pt>
                <c:pt idx="1690">
                  <c:v>8.5147999999999996E-9</c:v>
                </c:pt>
                <c:pt idx="1691">
                  <c:v>8.4882999999999993E-9</c:v>
                </c:pt>
                <c:pt idx="1692">
                  <c:v>8.4882999999999993E-9</c:v>
                </c:pt>
                <c:pt idx="1693">
                  <c:v>8.5589000000000003E-9</c:v>
                </c:pt>
                <c:pt idx="1694">
                  <c:v>8.5589000000000003E-9</c:v>
                </c:pt>
                <c:pt idx="1695">
                  <c:v>8.5058999999999998E-9</c:v>
                </c:pt>
                <c:pt idx="1696">
                  <c:v>8.5324E-9</c:v>
                </c:pt>
                <c:pt idx="1697">
                  <c:v>8.5280000000000003E-9</c:v>
                </c:pt>
                <c:pt idx="1698">
                  <c:v>8.5015000000000001E-9</c:v>
                </c:pt>
                <c:pt idx="1699">
                  <c:v>8.4971000000000004E-9</c:v>
                </c:pt>
                <c:pt idx="1700">
                  <c:v>8.5589000000000003E-9</c:v>
                </c:pt>
                <c:pt idx="1701">
                  <c:v>8.4573000000000006E-9</c:v>
                </c:pt>
                <c:pt idx="1702">
                  <c:v>8.4793999999999995E-9</c:v>
                </c:pt>
                <c:pt idx="1703">
                  <c:v>8.5456999999999996E-9</c:v>
                </c:pt>
                <c:pt idx="1704">
                  <c:v>8.5147999999999996E-9</c:v>
                </c:pt>
                <c:pt idx="1705">
                  <c:v>8.5236000000000006E-9</c:v>
                </c:pt>
                <c:pt idx="1706">
                  <c:v>8.4793999999999995E-9</c:v>
                </c:pt>
                <c:pt idx="1707">
                  <c:v>8.5058999999999998E-9</c:v>
                </c:pt>
                <c:pt idx="1708">
                  <c:v>8.5324E-9</c:v>
                </c:pt>
                <c:pt idx="1709">
                  <c:v>8.4971000000000004E-9</c:v>
                </c:pt>
                <c:pt idx="1710">
                  <c:v>8.5678000000000001E-9</c:v>
                </c:pt>
                <c:pt idx="1711">
                  <c:v>8.5280000000000003E-9</c:v>
                </c:pt>
                <c:pt idx="1712">
                  <c:v>8.5633E-9</c:v>
                </c:pt>
                <c:pt idx="1713">
                  <c:v>8.5545000000000006E-9</c:v>
                </c:pt>
                <c:pt idx="1714">
                  <c:v>8.5809999999999992E-9</c:v>
                </c:pt>
                <c:pt idx="1715">
                  <c:v>8.5545000000000006E-9</c:v>
                </c:pt>
                <c:pt idx="1716">
                  <c:v>8.5809999999999992E-9</c:v>
                </c:pt>
                <c:pt idx="1717">
                  <c:v>8.4793999999999995E-9</c:v>
                </c:pt>
                <c:pt idx="1718">
                  <c:v>8.5412999999999999E-9</c:v>
                </c:pt>
                <c:pt idx="1719">
                  <c:v>8.5678000000000001E-9</c:v>
                </c:pt>
                <c:pt idx="1720">
                  <c:v>8.5809999999999992E-9</c:v>
                </c:pt>
                <c:pt idx="1721">
                  <c:v>8.4971000000000004E-9</c:v>
                </c:pt>
                <c:pt idx="1722">
                  <c:v>8.5943000000000004E-9</c:v>
                </c:pt>
                <c:pt idx="1723">
                  <c:v>8.5721999999999998E-9</c:v>
                </c:pt>
                <c:pt idx="1724">
                  <c:v>8.5633E-9</c:v>
                </c:pt>
                <c:pt idx="1725">
                  <c:v>8.5943000000000004E-9</c:v>
                </c:pt>
                <c:pt idx="1726">
                  <c:v>8.6252000000000004E-9</c:v>
                </c:pt>
                <c:pt idx="1727">
                  <c:v>8.6163000000000005E-9</c:v>
                </c:pt>
                <c:pt idx="1728">
                  <c:v>8.5987000000000001E-9</c:v>
                </c:pt>
                <c:pt idx="1729">
                  <c:v>8.5987000000000001E-9</c:v>
                </c:pt>
                <c:pt idx="1730">
                  <c:v>8.6163000000000005E-9</c:v>
                </c:pt>
                <c:pt idx="1731">
                  <c:v>8.5500999999999993E-9</c:v>
                </c:pt>
                <c:pt idx="1732">
                  <c:v>8.5678000000000001E-9</c:v>
                </c:pt>
                <c:pt idx="1733">
                  <c:v>8.6252000000000004E-9</c:v>
                </c:pt>
                <c:pt idx="1734">
                  <c:v>8.6472999999999993E-9</c:v>
                </c:pt>
                <c:pt idx="1735">
                  <c:v>8.5809999999999992E-9</c:v>
                </c:pt>
                <c:pt idx="1736">
                  <c:v>8.6030999999999998E-9</c:v>
                </c:pt>
                <c:pt idx="1737">
                  <c:v>8.5633E-9</c:v>
                </c:pt>
                <c:pt idx="1738">
                  <c:v>8.5898000000000003E-9</c:v>
                </c:pt>
                <c:pt idx="1739">
                  <c:v>8.5367999999999997E-9</c:v>
                </c:pt>
                <c:pt idx="1740">
                  <c:v>8.6074999999999995E-9</c:v>
                </c:pt>
                <c:pt idx="1741">
                  <c:v>8.6163000000000005E-9</c:v>
                </c:pt>
                <c:pt idx="1742">
                  <c:v>8.5987000000000001E-9</c:v>
                </c:pt>
                <c:pt idx="1743">
                  <c:v>8.6252000000000004E-9</c:v>
                </c:pt>
                <c:pt idx="1744">
                  <c:v>8.5809999999999992E-9</c:v>
                </c:pt>
                <c:pt idx="1745">
                  <c:v>8.5809999999999992E-9</c:v>
                </c:pt>
                <c:pt idx="1746">
                  <c:v>8.6208000000000007E-9</c:v>
                </c:pt>
                <c:pt idx="1747">
                  <c:v>8.6208000000000007E-9</c:v>
                </c:pt>
                <c:pt idx="1748">
                  <c:v>8.5943000000000004E-9</c:v>
                </c:pt>
                <c:pt idx="1749">
                  <c:v>8.5765999999999995E-9</c:v>
                </c:pt>
                <c:pt idx="1750">
                  <c:v>8.5854000000000006E-9</c:v>
                </c:pt>
                <c:pt idx="1751">
                  <c:v>8.5765999999999995E-9</c:v>
                </c:pt>
                <c:pt idx="1752">
                  <c:v>8.6296000000000001E-9</c:v>
                </c:pt>
                <c:pt idx="1753">
                  <c:v>8.5633E-9</c:v>
                </c:pt>
                <c:pt idx="1754">
                  <c:v>8.5633E-9</c:v>
                </c:pt>
                <c:pt idx="1755">
                  <c:v>8.6163000000000005E-9</c:v>
                </c:pt>
                <c:pt idx="1756">
                  <c:v>8.5943000000000004E-9</c:v>
                </c:pt>
                <c:pt idx="1757">
                  <c:v>8.6030999999999998E-9</c:v>
                </c:pt>
                <c:pt idx="1758">
                  <c:v>8.6163000000000005E-9</c:v>
                </c:pt>
                <c:pt idx="1759">
                  <c:v>8.6030999999999998E-9</c:v>
                </c:pt>
                <c:pt idx="1760">
                  <c:v>8.5324E-9</c:v>
                </c:pt>
                <c:pt idx="1761">
                  <c:v>8.6118999999999992E-9</c:v>
                </c:pt>
                <c:pt idx="1762">
                  <c:v>8.5943000000000004E-9</c:v>
                </c:pt>
                <c:pt idx="1763">
                  <c:v>8.5191999999999993E-9</c:v>
                </c:pt>
                <c:pt idx="1764">
                  <c:v>8.5854000000000006E-9</c:v>
                </c:pt>
                <c:pt idx="1765">
                  <c:v>8.5943000000000004E-9</c:v>
                </c:pt>
                <c:pt idx="1766">
                  <c:v>8.6118999999999992E-9</c:v>
                </c:pt>
                <c:pt idx="1767">
                  <c:v>8.6517000000000006E-9</c:v>
                </c:pt>
                <c:pt idx="1768">
                  <c:v>8.6428000000000008E-9</c:v>
                </c:pt>
                <c:pt idx="1769">
                  <c:v>8.6428000000000008E-9</c:v>
                </c:pt>
                <c:pt idx="1770">
                  <c:v>8.5987000000000001E-9</c:v>
                </c:pt>
                <c:pt idx="1771">
                  <c:v>8.6339999999999998E-9</c:v>
                </c:pt>
                <c:pt idx="1772">
                  <c:v>8.6118999999999992E-9</c:v>
                </c:pt>
                <c:pt idx="1773">
                  <c:v>8.5809999999999992E-9</c:v>
                </c:pt>
                <c:pt idx="1774">
                  <c:v>8.6163000000000005E-9</c:v>
                </c:pt>
                <c:pt idx="1775">
                  <c:v>8.6914E-9</c:v>
                </c:pt>
                <c:pt idx="1776">
                  <c:v>8.6163000000000005E-9</c:v>
                </c:pt>
                <c:pt idx="1777">
                  <c:v>8.5943000000000004E-9</c:v>
                </c:pt>
                <c:pt idx="1778">
                  <c:v>8.6252000000000004E-9</c:v>
                </c:pt>
                <c:pt idx="1779">
                  <c:v>8.5943000000000004E-9</c:v>
                </c:pt>
                <c:pt idx="1780">
                  <c:v>8.6383999999999995E-9</c:v>
                </c:pt>
                <c:pt idx="1781">
                  <c:v>8.6605E-9</c:v>
                </c:pt>
                <c:pt idx="1782">
                  <c:v>8.6163000000000005E-9</c:v>
                </c:pt>
                <c:pt idx="1783">
                  <c:v>8.6339999999999998E-9</c:v>
                </c:pt>
                <c:pt idx="1784">
                  <c:v>8.5987000000000001E-9</c:v>
                </c:pt>
                <c:pt idx="1785">
                  <c:v>8.6118999999999992E-9</c:v>
                </c:pt>
                <c:pt idx="1786">
                  <c:v>8.5721999999999998E-9</c:v>
                </c:pt>
                <c:pt idx="1787">
                  <c:v>8.6030999999999998E-9</c:v>
                </c:pt>
                <c:pt idx="1788">
                  <c:v>8.5987000000000001E-9</c:v>
                </c:pt>
                <c:pt idx="1789">
                  <c:v>8.6781999999999993E-9</c:v>
                </c:pt>
                <c:pt idx="1790">
                  <c:v>8.5678000000000001E-9</c:v>
                </c:pt>
                <c:pt idx="1791">
                  <c:v>8.5589000000000003E-9</c:v>
                </c:pt>
                <c:pt idx="1792">
                  <c:v>8.6118999999999992E-9</c:v>
                </c:pt>
                <c:pt idx="1793">
                  <c:v>8.6118999999999992E-9</c:v>
                </c:pt>
                <c:pt idx="1794">
                  <c:v>8.6030999999999998E-9</c:v>
                </c:pt>
                <c:pt idx="1795">
                  <c:v>8.6605E-9</c:v>
                </c:pt>
                <c:pt idx="1796">
                  <c:v>8.5898000000000003E-9</c:v>
                </c:pt>
                <c:pt idx="1797">
                  <c:v>8.6383999999999995E-9</c:v>
                </c:pt>
                <c:pt idx="1798">
                  <c:v>8.6074999999999995E-9</c:v>
                </c:pt>
                <c:pt idx="1799">
                  <c:v>8.6030999999999998E-9</c:v>
                </c:pt>
                <c:pt idx="1800">
                  <c:v>8.6208000000000007E-9</c:v>
                </c:pt>
                <c:pt idx="1801">
                  <c:v>8.5147999999999996E-9</c:v>
                </c:pt>
                <c:pt idx="1802">
                  <c:v>8.6252000000000004E-9</c:v>
                </c:pt>
                <c:pt idx="1803">
                  <c:v>8.5809999999999992E-9</c:v>
                </c:pt>
                <c:pt idx="1804">
                  <c:v>8.6208000000000007E-9</c:v>
                </c:pt>
                <c:pt idx="1805">
                  <c:v>8.5943000000000004E-9</c:v>
                </c:pt>
                <c:pt idx="1806">
                  <c:v>8.6296000000000001E-9</c:v>
                </c:pt>
                <c:pt idx="1807">
                  <c:v>8.5809999999999992E-9</c:v>
                </c:pt>
                <c:pt idx="1808">
                  <c:v>8.5191999999999993E-9</c:v>
                </c:pt>
                <c:pt idx="1809">
                  <c:v>8.6428000000000008E-9</c:v>
                </c:pt>
                <c:pt idx="1810">
                  <c:v>8.6074999999999995E-9</c:v>
                </c:pt>
                <c:pt idx="1811">
                  <c:v>8.6517000000000006E-9</c:v>
                </c:pt>
                <c:pt idx="1812">
                  <c:v>8.5721999999999998E-9</c:v>
                </c:pt>
                <c:pt idx="1813">
                  <c:v>8.5721999999999998E-9</c:v>
                </c:pt>
                <c:pt idx="1814">
                  <c:v>8.5633E-9</c:v>
                </c:pt>
                <c:pt idx="1815">
                  <c:v>8.6074999999999995E-9</c:v>
                </c:pt>
                <c:pt idx="1816">
                  <c:v>8.6339999999999998E-9</c:v>
                </c:pt>
                <c:pt idx="1817">
                  <c:v>8.6605E-9</c:v>
                </c:pt>
                <c:pt idx="1818">
                  <c:v>8.6163000000000005E-9</c:v>
                </c:pt>
                <c:pt idx="1819">
                  <c:v>8.6428000000000008E-9</c:v>
                </c:pt>
                <c:pt idx="1820">
                  <c:v>8.6428000000000008E-9</c:v>
                </c:pt>
                <c:pt idx="1821">
                  <c:v>8.5633E-9</c:v>
                </c:pt>
                <c:pt idx="1822">
                  <c:v>8.5678000000000001E-9</c:v>
                </c:pt>
                <c:pt idx="1823">
                  <c:v>8.6208000000000007E-9</c:v>
                </c:pt>
                <c:pt idx="1824">
                  <c:v>8.5324E-9</c:v>
                </c:pt>
                <c:pt idx="1825">
                  <c:v>8.6074999999999995E-9</c:v>
                </c:pt>
                <c:pt idx="1826">
                  <c:v>8.6339999999999998E-9</c:v>
                </c:pt>
                <c:pt idx="1827">
                  <c:v>8.6163000000000005E-9</c:v>
                </c:pt>
                <c:pt idx="1828">
                  <c:v>8.6296000000000001E-9</c:v>
                </c:pt>
                <c:pt idx="1829">
                  <c:v>8.6252000000000004E-9</c:v>
                </c:pt>
                <c:pt idx="1830">
                  <c:v>8.6030999999999998E-9</c:v>
                </c:pt>
                <c:pt idx="1831">
                  <c:v>8.5987000000000001E-9</c:v>
                </c:pt>
                <c:pt idx="1832">
                  <c:v>8.5500999999999993E-9</c:v>
                </c:pt>
                <c:pt idx="1833">
                  <c:v>8.5721999999999998E-9</c:v>
                </c:pt>
                <c:pt idx="1834">
                  <c:v>8.6074999999999995E-9</c:v>
                </c:pt>
                <c:pt idx="1835">
                  <c:v>8.6163000000000005E-9</c:v>
                </c:pt>
                <c:pt idx="1836">
                  <c:v>8.6472999999999993E-9</c:v>
                </c:pt>
                <c:pt idx="1837">
                  <c:v>8.6208000000000007E-9</c:v>
                </c:pt>
                <c:pt idx="1838">
                  <c:v>8.5809999999999992E-9</c:v>
                </c:pt>
                <c:pt idx="1839">
                  <c:v>8.6030999999999998E-9</c:v>
                </c:pt>
                <c:pt idx="1840">
                  <c:v>8.6163000000000005E-9</c:v>
                </c:pt>
                <c:pt idx="1841">
                  <c:v>8.6339999999999998E-9</c:v>
                </c:pt>
                <c:pt idx="1842">
                  <c:v>8.5987000000000001E-9</c:v>
                </c:pt>
                <c:pt idx="1843">
                  <c:v>8.5721999999999998E-9</c:v>
                </c:pt>
                <c:pt idx="1844">
                  <c:v>8.6517000000000006E-9</c:v>
                </c:pt>
                <c:pt idx="1845">
                  <c:v>8.5589000000000003E-9</c:v>
                </c:pt>
                <c:pt idx="1846">
                  <c:v>8.6118999999999992E-9</c:v>
                </c:pt>
                <c:pt idx="1847">
                  <c:v>8.6208000000000007E-9</c:v>
                </c:pt>
                <c:pt idx="1848">
                  <c:v>8.6296000000000001E-9</c:v>
                </c:pt>
                <c:pt idx="1849">
                  <c:v>8.6339999999999998E-9</c:v>
                </c:pt>
                <c:pt idx="1850">
                  <c:v>8.6163000000000005E-9</c:v>
                </c:pt>
                <c:pt idx="1851">
                  <c:v>8.6030999999999998E-9</c:v>
                </c:pt>
                <c:pt idx="1852">
                  <c:v>8.6296000000000001E-9</c:v>
                </c:pt>
                <c:pt idx="1853">
                  <c:v>8.5943000000000004E-9</c:v>
                </c:pt>
                <c:pt idx="1854">
                  <c:v>8.6339999999999998E-9</c:v>
                </c:pt>
                <c:pt idx="1855">
                  <c:v>8.6296000000000001E-9</c:v>
                </c:pt>
                <c:pt idx="1856">
                  <c:v>8.5987000000000001E-9</c:v>
                </c:pt>
                <c:pt idx="1857">
                  <c:v>8.6163000000000005E-9</c:v>
                </c:pt>
                <c:pt idx="1858">
                  <c:v>8.5678000000000001E-9</c:v>
                </c:pt>
                <c:pt idx="1859">
                  <c:v>8.6296000000000001E-9</c:v>
                </c:pt>
                <c:pt idx="1860">
                  <c:v>8.6074999999999995E-9</c:v>
                </c:pt>
                <c:pt idx="1861">
                  <c:v>8.5898000000000003E-9</c:v>
                </c:pt>
                <c:pt idx="1862">
                  <c:v>8.5678000000000001E-9</c:v>
                </c:pt>
                <c:pt idx="1863">
                  <c:v>8.5765999999999995E-9</c:v>
                </c:pt>
                <c:pt idx="1864">
                  <c:v>8.6252000000000004E-9</c:v>
                </c:pt>
                <c:pt idx="1865">
                  <c:v>8.6517000000000006E-9</c:v>
                </c:pt>
                <c:pt idx="1866">
                  <c:v>8.5678000000000001E-9</c:v>
                </c:pt>
                <c:pt idx="1867">
                  <c:v>8.5721999999999998E-9</c:v>
                </c:pt>
                <c:pt idx="1868">
                  <c:v>8.6118999999999992E-9</c:v>
                </c:pt>
                <c:pt idx="1869">
                  <c:v>8.5678000000000001E-9</c:v>
                </c:pt>
                <c:pt idx="1870">
                  <c:v>8.5765999999999995E-9</c:v>
                </c:pt>
                <c:pt idx="1871">
                  <c:v>8.6074999999999995E-9</c:v>
                </c:pt>
                <c:pt idx="1872">
                  <c:v>8.5854000000000006E-9</c:v>
                </c:pt>
                <c:pt idx="1873">
                  <c:v>8.6030999999999998E-9</c:v>
                </c:pt>
                <c:pt idx="1874">
                  <c:v>8.6252000000000004E-9</c:v>
                </c:pt>
                <c:pt idx="1875">
                  <c:v>8.6074999999999995E-9</c:v>
                </c:pt>
                <c:pt idx="1876">
                  <c:v>8.5987000000000001E-9</c:v>
                </c:pt>
                <c:pt idx="1877">
                  <c:v>8.5943000000000004E-9</c:v>
                </c:pt>
                <c:pt idx="1878">
                  <c:v>8.6074999999999995E-9</c:v>
                </c:pt>
                <c:pt idx="1879">
                  <c:v>8.6030999999999998E-9</c:v>
                </c:pt>
                <c:pt idx="1880">
                  <c:v>8.6339999999999998E-9</c:v>
                </c:pt>
                <c:pt idx="1881">
                  <c:v>8.6296000000000001E-9</c:v>
                </c:pt>
                <c:pt idx="1882">
                  <c:v>8.6074999999999995E-9</c:v>
                </c:pt>
                <c:pt idx="1883">
                  <c:v>8.6428000000000008E-9</c:v>
                </c:pt>
                <c:pt idx="1884">
                  <c:v>8.6074999999999995E-9</c:v>
                </c:pt>
                <c:pt idx="1885">
                  <c:v>8.6208000000000007E-9</c:v>
                </c:pt>
                <c:pt idx="1886">
                  <c:v>8.6428000000000008E-9</c:v>
                </c:pt>
                <c:pt idx="1887">
                  <c:v>8.6296000000000001E-9</c:v>
                </c:pt>
                <c:pt idx="1888">
                  <c:v>8.6163000000000005E-9</c:v>
                </c:pt>
                <c:pt idx="1889">
                  <c:v>8.6472999999999993E-9</c:v>
                </c:pt>
                <c:pt idx="1890">
                  <c:v>8.5721999999999998E-9</c:v>
                </c:pt>
                <c:pt idx="1891">
                  <c:v>8.6030999999999998E-9</c:v>
                </c:pt>
                <c:pt idx="1892">
                  <c:v>8.5987000000000001E-9</c:v>
                </c:pt>
                <c:pt idx="1893">
                  <c:v>8.5589000000000003E-9</c:v>
                </c:pt>
                <c:pt idx="1894">
                  <c:v>8.6252000000000004E-9</c:v>
                </c:pt>
                <c:pt idx="1895">
                  <c:v>8.6074999999999995E-9</c:v>
                </c:pt>
                <c:pt idx="1896">
                  <c:v>8.6339999999999998E-9</c:v>
                </c:pt>
                <c:pt idx="1897">
                  <c:v>8.5987000000000001E-9</c:v>
                </c:pt>
                <c:pt idx="1898">
                  <c:v>8.6914E-9</c:v>
                </c:pt>
                <c:pt idx="1899">
                  <c:v>8.6383999999999995E-9</c:v>
                </c:pt>
                <c:pt idx="1900">
                  <c:v>8.6472999999999993E-9</c:v>
                </c:pt>
                <c:pt idx="1901">
                  <c:v>8.6472999999999993E-9</c:v>
                </c:pt>
                <c:pt idx="1902">
                  <c:v>8.6428000000000008E-9</c:v>
                </c:pt>
                <c:pt idx="1903">
                  <c:v>8.5721999999999998E-9</c:v>
                </c:pt>
                <c:pt idx="1904">
                  <c:v>8.6296000000000001E-9</c:v>
                </c:pt>
                <c:pt idx="1905">
                  <c:v>8.6648999999999997E-9</c:v>
                </c:pt>
                <c:pt idx="1906">
                  <c:v>8.6296000000000001E-9</c:v>
                </c:pt>
                <c:pt idx="1907">
                  <c:v>8.6472999999999993E-9</c:v>
                </c:pt>
                <c:pt idx="1908">
                  <c:v>8.6383999999999995E-9</c:v>
                </c:pt>
                <c:pt idx="1909">
                  <c:v>8.6074999999999995E-9</c:v>
                </c:pt>
                <c:pt idx="1910">
                  <c:v>8.6517000000000006E-9</c:v>
                </c:pt>
                <c:pt idx="1911">
                  <c:v>8.6030999999999998E-9</c:v>
                </c:pt>
                <c:pt idx="1912">
                  <c:v>8.5500999999999993E-9</c:v>
                </c:pt>
                <c:pt idx="1913">
                  <c:v>8.6296000000000001E-9</c:v>
                </c:pt>
                <c:pt idx="1914">
                  <c:v>8.6252000000000004E-9</c:v>
                </c:pt>
                <c:pt idx="1915">
                  <c:v>8.5943000000000004E-9</c:v>
                </c:pt>
                <c:pt idx="1916">
                  <c:v>8.5987000000000001E-9</c:v>
                </c:pt>
                <c:pt idx="1917">
                  <c:v>8.5765999999999995E-9</c:v>
                </c:pt>
                <c:pt idx="1918">
                  <c:v>8.6074999999999995E-9</c:v>
                </c:pt>
                <c:pt idx="1919">
                  <c:v>8.6208000000000007E-9</c:v>
                </c:pt>
                <c:pt idx="1920">
                  <c:v>8.6472999999999993E-9</c:v>
                </c:pt>
                <c:pt idx="1921">
                  <c:v>8.6339999999999998E-9</c:v>
                </c:pt>
                <c:pt idx="1922">
                  <c:v>8.6208000000000007E-9</c:v>
                </c:pt>
                <c:pt idx="1923">
                  <c:v>8.5809999999999992E-9</c:v>
                </c:pt>
                <c:pt idx="1924">
                  <c:v>8.5765999999999995E-9</c:v>
                </c:pt>
                <c:pt idx="1925">
                  <c:v>8.6561000000000003E-9</c:v>
                </c:pt>
                <c:pt idx="1926">
                  <c:v>8.5854000000000006E-9</c:v>
                </c:pt>
                <c:pt idx="1927">
                  <c:v>8.5943000000000004E-9</c:v>
                </c:pt>
                <c:pt idx="1928">
                  <c:v>8.5324E-9</c:v>
                </c:pt>
                <c:pt idx="1929">
                  <c:v>8.6561000000000003E-9</c:v>
                </c:pt>
                <c:pt idx="1930">
                  <c:v>8.6428000000000008E-9</c:v>
                </c:pt>
                <c:pt idx="1931">
                  <c:v>8.6605E-9</c:v>
                </c:pt>
                <c:pt idx="1932">
                  <c:v>8.5943000000000004E-9</c:v>
                </c:pt>
                <c:pt idx="1933">
                  <c:v>8.6339999999999998E-9</c:v>
                </c:pt>
                <c:pt idx="1934">
                  <c:v>8.6383999999999995E-9</c:v>
                </c:pt>
                <c:pt idx="1935">
                  <c:v>8.5987000000000001E-9</c:v>
                </c:pt>
                <c:pt idx="1936">
                  <c:v>8.6118999999999992E-9</c:v>
                </c:pt>
                <c:pt idx="1937">
                  <c:v>8.6472999999999993E-9</c:v>
                </c:pt>
                <c:pt idx="1938">
                  <c:v>8.5987000000000001E-9</c:v>
                </c:pt>
                <c:pt idx="1939">
                  <c:v>8.5809999999999992E-9</c:v>
                </c:pt>
                <c:pt idx="1940">
                  <c:v>8.7223E-9</c:v>
                </c:pt>
                <c:pt idx="1941">
                  <c:v>8.6692999999999994E-9</c:v>
                </c:pt>
                <c:pt idx="1942">
                  <c:v>8.5191999999999993E-9</c:v>
                </c:pt>
                <c:pt idx="1943">
                  <c:v>8.6118999999999992E-9</c:v>
                </c:pt>
                <c:pt idx="1944">
                  <c:v>8.6870000000000003E-9</c:v>
                </c:pt>
                <c:pt idx="1945">
                  <c:v>8.6252000000000004E-9</c:v>
                </c:pt>
                <c:pt idx="1946">
                  <c:v>8.6163000000000005E-9</c:v>
                </c:pt>
                <c:pt idx="1947">
                  <c:v>8.5633E-9</c:v>
                </c:pt>
                <c:pt idx="1948">
                  <c:v>8.6517000000000006E-9</c:v>
                </c:pt>
                <c:pt idx="1949">
                  <c:v>8.6472999999999993E-9</c:v>
                </c:pt>
                <c:pt idx="1950">
                  <c:v>8.5987000000000001E-9</c:v>
                </c:pt>
                <c:pt idx="1951">
                  <c:v>8.6914E-9</c:v>
                </c:pt>
                <c:pt idx="1952">
                  <c:v>8.6118999999999992E-9</c:v>
                </c:pt>
                <c:pt idx="1953">
                  <c:v>8.6163000000000005E-9</c:v>
                </c:pt>
                <c:pt idx="1954">
                  <c:v>8.6252000000000004E-9</c:v>
                </c:pt>
                <c:pt idx="1955">
                  <c:v>8.6074999999999995E-9</c:v>
                </c:pt>
                <c:pt idx="1956">
                  <c:v>8.6737000000000008E-9</c:v>
                </c:pt>
                <c:pt idx="1957">
                  <c:v>8.7046999999999995E-9</c:v>
                </c:pt>
                <c:pt idx="1958">
                  <c:v>8.7046999999999995E-9</c:v>
                </c:pt>
                <c:pt idx="1959">
                  <c:v>8.6252000000000004E-9</c:v>
                </c:pt>
                <c:pt idx="1960">
                  <c:v>8.6383999999999995E-9</c:v>
                </c:pt>
                <c:pt idx="1961">
                  <c:v>8.6383999999999995E-9</c:v>
                </c:pt>
                <c:pt idx="1962">
                  <c:v>8.6605E-9</c:v>
                </c:pt>
                <c:pt idx="1963">
                  <c:v>8.6517000000000006E-9</c:v>
                </c:pt>
                <c:pt idx="1964">
                  <c:v>8.5943000000000004E-9</c:v>
                </c:pt>
                <c:pt idx="1965">
                  <c:v>8.6472999999999993E-9</c:v>
                </c:pt>
                <c:pt idx="1966">
                  <c:v>8.7399999999999992E-9</c:v>
                </c:pt>
                <c:pt idx="1967">
                  <c:v>8.6472999999999993E-9</c:v>
                </c:pt>
                <c:pt idx="1968">
                  <c:v>8.7046999999999995E-9</c:v>
                </c:pt>
                <c:pt idx="1969">
                  <c:v>8.6648999999999997E-9</c:v>
                </c:pt>
                <c:pt idx="1970">
                  <c:v>8.6561000000000003E-9</c:v>
                </c:pt>
                <c:pt idx="1971">
                  <c:v>8.6517000000000006E-9</c:v>
                </c:pt>
                <c:pt idx="1972">
                  <c:v>8.5943000000000004E-9</c:v>
                </c:pt>
                <c:pt idx="1973">
                  <c:v>8.6605E-9</c:v>
                </c:pt>
                <c:pt idx="1974">
                  <c:v>8.6252000000000004E-9</c:v>
                </c:pt>
                <c:pt idx="1975">
                  <c:v>8.6118999999999992E-9</c:v>
                </c:pt>
                <c:pt idx="1976">
                  <c:v>8.6118999999999992E-9</c:v>
                </c:pt>
                <c:pt idx="1977">
                  <c:v>8.5943000000000004E-9</c:v>
                </c:pt>
                <c:pt idx="1978">
                  <c:v>8.6517000000000006E-9</c:v>
                </c:pt>
                <c:pt idx="1979">
                  <c:v>8.6517000000000006E-9</c:v>
                </c:pt>
                <c:pt idx="1980">
                  <c:v>8.6383999999999995E-9</c:v>
                </c:pt>
                <c:pt idx="1981">
                  <c:v>8.7179000000000003E-9</c:v>
                </c:pt>
                <c:pt idx="1982">
                  <c:v>8.6957999999999997E-9</c:v>
                </c:pt>
                <c:pt idx="1983">
                  <c:v>8.6605E-9</c:v>
                </c:pt>
                <c:pt idx="1984">
                  <c:v>8.6957999999999997E-9</c:v>
                </c:pt>
                <c:pt idx="1985">
                  <c:v>8.6428000000000008E-9</c:v>
                </c:pt>
                <c:pt idx="1986">
                  <c:v>8.6648999999999997E-9</c:v>
                </c:pt>
                <c:pt idx="1987">
                  <c:v>8.6428000000000008E-9</c:v>
                </c:pt>
                <c:pt idx="1988">
                  <c:v>8.6561000000000003E-9</c:v>
                </c:pt>
                <c:pt idx="1989">
                  <c:v>8.6914E-9</c:v>
                </c:pt>
                <c:pt idx="1990">
                  <c:v>8.6517000000000006E-9</c:v>
                </c:pt>
                <c:pt idx="1991">
                  <c:v>8.6339999999999998E-9</c:v>
                </c:pt>
                <c:pt idx="1992">
                  <c:v>8.6781999999999993E-9</c:v>
                </c:pt>
                <c:pt idx="1993">
                  <c:v>8.6428000000000008E-9</c:v>
                </c:pt>
                <c:pt idx="1994">
                  <c:v>8.6826000000000006E-9</c:v>
                </c:pt>
                <c:pt idx="1995">
                  <c:v>8.6561000000000003E-9</c:v>
                </c:pt>
                <c:pt idx="1996">
                  <c:v>8.6517000000000006E-9</c:v>
                </c:pt>
                <c:pt idx="1997">
                  <c:v>8.6030999999999998E-9</c:v>
                </c:pt>
                <c:pt idx="1998">
                  <c:v>8.7090999999999992E-9</c:v>
                </c:pt>
                <c:pt idx="1999">
                  <c:v>8.6692999999999994E-9</c:v>
                </c:pt>
                <c:pt idx="2000">
                  <c:v>8.7223E-9</c:v>
                </c:pt>
                <c:pt idx="2001">
                  <c:v>8.6517000000000006E-9</c:v>
                </c:pt>
                <c:pt idx="2002">
                  <c:v>8.6561000000000003E-9</c:v>
                </c:pt>
                <c:pt idx="2003">
                  <c:v>8.5898000000000003E-9</c:v>
                </c:pt>
                <c:pt idx="2004">
                  <c:v>8.6428000000000008E-9</c:v>
                </c:pt>
                <c:pt idx="2005">
                  <c:v>8.6517000000000006E-9</c:v>
                </c:pt>
                <c:pt idx="2006">
                  <c:v>8.6208000000000007E-9</c:v>
                </c:pt>
                <c:pt idx="2007">
                  <c:v>8.6737000000000008E-9</c:v>
                </c:pt>
                <c:pt idx="2008">
                  <c:v>8.6781999999999993E-9</c:v>
                </c:pt>
                <c:pt idx="2009">
                  <c:v>8.6737000000000008E-9</c:v>
                </c:pt>
                <c:pt idx="2010">
                  <c:v>8.6472999999999993E-9</c:v>
                </c:pt>
                <c:pt idx="2011">
                  <c:v>8.6781999999999993E-9</c:v>
                </c:pt>
                <c:pt idx="2012">
                  <c:v>8.7444000000000005E-9</c:v>
                </c:pt>
                <c:pt idx="2013">
                  <c:v>8.6826000000000006E-9</c:v>
                </c:pt>
                <c:pt idx="2014">
                  <c:v>8.6605E-9</c:v>
                </c:pt>
                <c:pt idx="2015">
                  <c:v>8.6870000000000003E-9</c:v>
                </c:pt>
                <c:pt idx="2016">
                  <c:v>8.7001999999999994E-9</c:v>
                </c:pt>
                <c:pt idx="2017">
                  <c:v>8.6692999999999994E-9</c:v>
                </c:pt>
                <c:pt idx="2018">
                  <c:v>8.6118999999999992E-9</c:v>
                </c:pt>
                <c:pt idx="2019">
                  <c:v>8.6826000000000006E-9</c:v>
                </c:pt>
                <c:pt idx="2020">
                  <c:v>8.6472999999999993E-9</c:v>
                </c:pt>
                <c:pt idx="2021">
                  <c:v>8.6428000000000008E-9</c:v>
                </c:pt>
                <c:pt idx="2022">
                  <c:v>8.7001999999999994E-9</c:v>
                </c:pt>
                <c:pt idx="2023">
                  <c:v>8.6737000000000008E-9</c:v>
                </c:pt>
                <c:pt idx="2024">
                  <c:v>8.6163000000000005E-9</c:v>
                </c:pt>
                <c:pt idx="2025">
                  <c:v>8.6826000000000006E-9</c:v>
                </c:pt>
                <c:pt idx="2026">
                  <c:v>8.6163000000000005E-9</c:v>
                </c:pt>
                <c:pt idx="2027">
                  <c:v>8.6648999999999997E-9</c:v>
                </c:pt>
                <c:pt idx="2028">
                  <c:v>8.6383999999999995E-9</c:v>
                </c:pt>
                <c:pt idx="2029">
                  <c:v>8.6737000000000008E-9</c:v>
                </c:pt>
                <c:pt idx="2030">
                  <c:v>8.6870000000000003E-9</c:v>
                </c:pt>
                <c:pt idx="2031">
                  <c:v>8.6383999999999995E-9</c:v>
                </c:pt>
                <c:pt idx="2032">
                  <c:v>8.7266999999999997E-9</c:v>
                </c:pt>
                <c:pt idx="2033">
                  <c:v>8.6383999999999995E-9</c:v>
                </c:pt>
                <c:pt idx="2034">
                  <c:v>8.6692999999999994E-9</c:v>
                </c:pt>
                <c:pt idx="2035">
                  <c:v>8.7355999999999995E-9</c:v>
                </c:pt>
                <c:pt idx="2036">
                  <c:v>8.6118999999999992E-9</c:v>
                </c:pt>
                <c:pt idx="2037">
                  <c:v>8.6605E-9</c:v>
                </c:pt>
                <c:pt idx="2038">
                  <c:v>8.6561000000000003E-9</c:v>
                </c:pt>
                <c:pt idx="2039">
                  <c:v>8.6692999999999994E-9</c:v>
                </c:pt>
                <c:pt idx="2040">
                  <c:v>8.7046999999999995E-9</c:v>
                </c:pt>
                <c:pt idx="2041">
                  <c:v>8.6296000000000001E-9</c:v>
                </c:pt>
                <c:pt idx="2042">
                  <c:v>8.6252000000000004E-9</c:v>
                </c:pt>
                <c:pt idx="2043">
                  <c:v>8.6296000000000001E-9</c:v>
                </c:pt>
                <c:pt idx="2044">
                  <c:v>8.7046999999999995E-9</c:v>
                </c:pt>
                <c:pt idx="2045">
                  <c:v>8.6826000000000006E-9</c:v>
                </c:pt>
                <c:pt idx="2046">
                  <c:v>8.6648999999999997E-9</c:v>
                </c:pt>
                <c:pt idx="2047">
                  <c:v>8.6561000000000003E-9</c:v>
                </c:pt>
                <c:pt idx="2048">
                  <c:v>8.6957999999999997E-9</c:v>
                </c:pt>
                <c:pt idx="2049">
                  <c:v>8.6737000000000008E-9</c:v>
                </c:pt>
                <c:pt idx="2050">
                  <c:v>8.6957999999999997E-9</c:v>
                </c:pt>
                <c:pt idx="2051">
                  <c:v>8.6737000000000008E-9</c:v>
                </c:pt>
                <c:pt idx="2052">
                  <c:v>8.6561000000000003E-9</c:v>
                </c:pt>
                <c:pt idx="2053">
                  <c:v>8.7001999999999994E-9</c:v>
                </c:pt>
                <c:pt idx="2054">
                  <c:v>8.7135000000000006E-9</c:v>
                </c:pt>
                <c:pt idx="2055">
                  <c:v>8.6472999999999993E-9</c:v>
                </c:pt>
                <c:pt idx="2056">
                  <c:v>8.7531999999999999E-9</c:v>
                </c:pt>
                <c:pt idx="2057">
                  <c:v>8.6118999999999992E-9</c:v>
                </c:pt>
                <c:pt idx="2058">
                  <c:v>8.6737000000000008E-9</c:v>
                </c:pt>
                <c:pt idx="2059">
                  <c:v>8.6428000000000008E-9</c:v>
                </c:pt>
                <c:pt idx="2060">
                  <c:v>8.6605E-9</c:v>
                </c:pt>
                <c:pt idx="2061">
                  <c:v>8.7001999999999994E-9</c:v>
                </c:pt>
                <c:pt idx="2062">
                  <c:v>8.6296000000000001E-9</c:v>
                </c:pt>
                <c:pt idx="2063">
                  <c:v>8.6208000000000007E-9</c:v>
                </c:pt>
                <c:pt idx="2064">
                  <c:v>8.7046999999999995E-9</c:v>
                </c:pt>
                <c:pt idx="2065">
                  <c:v>8.6692999999999994E-9</c:v>
                </c:pt>
                <c:pt idx="2066">
                  <c:v>8.7046999999999995E-9</c:v>
                </c:pt>
                <c:pt idx="2067">
                  <c:v>8.6648999999999997E-9</c:v>
                </c:pt>
                <c:pt idx="2068">
                  <c:v>8.6781999999999993E-9</c:v>
                </c:pt>
                <c:pt idx="2069">
                  <c:v>8.6957999999999997E-9</c:v>
                </c:pt>
                <c:pt idx="2070">
                  <c:v>8.7090999999999992E-9</c:v>
                </c:pt>
                <c:pt idx="2071">
                  <c:v>8.6870000000000003E-9</c:v>
                </c:pt>
                <c:pt idx="2072">
                  <c:v>8.6826000000000006E-9</c:v>
                </c:pt>
                <c:pt idx="2073">
                  <c:v>8.7001999999999994E-9</c:v>
                </c:pt>
                <c:pt idx="2074">
                  <c:v>8.6781999999999993E-9</c:v>
                </c:pt>
                <c:pt idx="2075">
                  <c:v>8.6957999999999997E-9</c:v>
                </c:pt>
                <c:pt idx="2076">
                  <c:v>8.7179000000000003E-9</c:v>
                </c:pt>
                <c:pt idx="2077">
                  <c:v>8.7046999999999995E-9</c:v>
                </c:pt>
                <c:pt idx="2078">
                  <c:v>8.7266999999999997E-9</c:v>
                </c:pt>
                <c:pt idx="2079">
                  <c:v>8.7090999999999992E-9</c:v>
                </c:pt>
                <c:pt idx="2080">
                  <c:v>8.7090999999999992E-9</c:v>
                </c:pt>
                <c:pt idx="2081">
                  <c:v>8.7266999999999997E-9</c:v>
                </c:pt>
                <c:pt idx="2082">
                  <c:v>8.6605E-9</c:v>
                </c:pt>
                <c:pt idx="2083">
                  <c:v>8.7001999999999994E-9</c:v>
                </c:pt>
                <c:pt idx="2084">
                  <c:v>8.6914E-9</c:v>
                </c:pt>
                <c:pt idx="2085">
                  <c:v>8.7223E-9</c:v>
                </c:pt>
                <c:pt idx="2086">
                  <c:v>8.7135000000000006E-9</c:v>
                </c:pt>
                <c:pt idx="2087">
                  <c:v>8.6605E-9</c:v>
                </c:pt>
                <c:pt idx="2088">
                  <c:v>8.7046999999999995E-9</c:v>
                </c:pt>
                <c:pt idx="2089">
                  <c:v>8.6648999999999997E-9</c:v>
                </c:pt>
                <c:pt idx="2090">
                  <c:v>8.7046999999999995E-9</c:v>
                </c:pt>
                <c:pt idx="2091">
                  <c:v>8.6870000000000003E-9</c:v>
                </c:pt>
                <c:pt idx="2092">
                  <c:v>8.7090999999999992E-9</c:v>
                </c:pt>
                <c:pt idx="2093">
                  <c:v>8.6781999999999993E-9</c:v>
                </c:pt>
                <c:pt idx="2094">
                  <c:v>8.6208000000000007E-9</c:v>
                </c:pt>
                <c:pt idx="2095">
                  <c:v>8.7355999999999995E-9</c:v>
                </c:pt>
                <c:pt idx="2096">
                  <c:v>8.6826000000000006E-9</c:v>
                </c:pt>
                <c:pt idx="2097">
                  <c:v>8.6781999999999993E-9</c:v>
                </c:pt>
                <c:pt idx="2098">
                  <c:v>8.7577000000000001E-9</c:v>
                </c:pt>
                <c:pt idx="2099">
                  <c:v>8.7266999999999997E-9</c:v>
                </c:pt>
                <c:pt idx="2100">
                  <c:v>8.7399999999999992E-9</c:v>
                </c:pt>
                <c:pt idx="2101">
                  <c:v>8.7444000000000005E-9</c:v>
                </c:pt>
                <c:pt idx="2102">
                  <c:v>8.7001999999999994E-9</c:v>
                </c:pt>
                <c:pt idx="2103">
                  <c:v>8.6957999999999997E-9</c:v>
                </c:pt>
                <c:pt idx="2104">
                  <c:v>8.7620999999999998E-9</c:v>
                </c:pt>
                <c:pt idx="2105">
                  <c:v>8.6692999999999994E-9</c:v>
                </c:pt>
                <c:pt idx="2106">
                  <c:v>8.7001999999999994E-9</c:v>
                </c:pt>
                <c:pt idx="2107">
                  <c:v>8.7001999999999994E-9</c:v>
                </c:pt>
                <c:pt idx="2108">
                  <c:v>8.7179000000000003E-9</c:v>
                </c:pt>
                <c:pt idx="2109">
                  <c:v>8.6914E-9</c:v>
                </c:pt>
                <c:pt idx="2110">
                  <c:v>8.7135000000000006E-9</c:v>
                </c:pt>
                <c:pt idx="2111">
                  <c:v>8.6914E-9</c:v>
                </c:pt>
                <c:pt idx="2112">
                  <c:v>8.7531999999999999E-9</c:v>
                </c:pt>
                <c:pt idx="2113">
                  <c:v>8.6870000000000003E-9</c:v>
                </c:pt>
                <c:pt idx="2114">
                  <c:v>8.7001999999999994E-9</c:v>
                </c:pt>
                <c:pt idx="2115">
                  <c:v>8.7046999999999995E-9</c:v>
                </c:pt>
                <c:pt idx="2116">
                  <c:v>8.7577000000000001E-9</c:v>
                </c:pt>
                <c:pt idx="2117">
                  <c:v>8.6826000000000006E-9</c:v>
                </c:pt>
                <c:pt idx="2118">
                  <c:v>8.7488000000000002E-9</c:v>
                </c:pt>
                <c:pt idx="2119">
                  <c:v>8.7135000000000006E-9</c:v>
                </c:pt>
                <c:pt idx="2120">
                  <c:v>8.7135000000000006E-9</c:v>
                </c:pt>
                <c:pt idx="2121">
                  <c:v>8.7753000000000005E-9</c:v>
                </c:pt>
                <c:pt idx="2122">
                  <c:v>8.7223E-9</c:v>
                </c:pt>
                <c:pt idx="2123">
                  <c:v>8.8062000000000005E-9</c:v>
                </c:pt>
                <c:pt idx="2124">
                  <c:v>8.6781999999999993E-9</c:v>
                </c:pt>
                <c:pt idx="2125">
                  <c:v>8.7444000000000005E-9</c:v>
                </c:pt>
                <c:pt idx="2126">
                  <c:v>8.6737000000000008E-9</c:v>
                </c:pt>
                <c:pt idx="2127">
                  <c:v>8.6692999999999994E-9</c:v>
                </c:pt>
                <c:pt idx="2128">
                  <c:v>8.6826000000000006E-9</c:v>
                </c:pt>
                <c:pt idx="2129">
                  <c:v>8.6870000000000003E-9</c:v>
                </c:pt>
                <c:pt idx="2130">
                  <c:v>8.7090999999999992E-9</c:v>
                </c:pt>
                <c:pt idx="2131">
                  <c:v>8.7311999999999998E-9</c:v>
                </c:pt>
                <c:pt idx="2132">
                  <c:v>8.7664999999999995E-9</c:v>
                </c:pt>
                <c:pt idx="2133">
                  <c:v>8.7577000000000001E-9</c:v>
                </c:pt>
                <c:pt idx="2134">
                  <c:v>8.7444000000000005E-9</c:v>
                </c:pt>
                <c:pt idx="2135">
                  <c:v>8.7179000000000003E-9</c:v>
                </c:pt>
                <c:pt idx="2136">
                  <c:v>8.6252000000000004E-9</c:v>
                </c:pt>
                <c:pt idx="2137">
                  <c:v>8.6296000000000001E-9</c:v>
                </c:pt>
                <c:pt idx="2138">
                  <c:v>8.7311999999999998E-9</c:v>
                </c:pt>
                <c:pt idx="2139">
                  <c:v>8.7179000000000003E-9</c:v>
                </c:pt>
                <c:pt idx="2140">
                  <c:v>8.7664999999999995E-9</c:v>
                </c:pt>
                <c:pt idx="2141">
                  <c:v>8.7399999999999992E-9</c:v>
                </c:pt>
                <c:pt idx="2142">
                  <c:v>8.7797000000000002E-9</c:v>
                </c:pt>
                <c:pt idx="2143">
                  <c:v>8.7753000000000005E-9</c:v>
                </c:pt>
                <c:pt idx="2144">
                  <c:v>8.6605E-9</c:v>
                </c:pt>
                <c:pt idx="2145">
                  <c:v>8.7444000000000005E-9</c:v>
                </c:pt>
                <c:pt idx="2146">
                  <c:v>8.7488000000000002E-9</c:v>
                </c:pt>
                <c:pt idx="2147">
                  <c:v>8.7664999999999995E-9</c:v>
                </c:pt>
                <c:pt idx="2148">
                  <c:v>8.7355999999999995E-9</c:v>
                </c:pt>
                <c:pt idx="2149">
                  <c:v>8.7444000000000005E-9</c:v>
                </c:pt>
                <c:pt idx="2150">
                  <c:v>8.7355999999999995E-9</c:v>
                </c:pt>
                <c:pt idx="2151">
                  <c:v>8.7399999999999992E-9</c:v>
                </c:pt>
                <c:pt idx="2152">
                  <c:v>8.6517000000000006E-9</c:v>
                </c:pt>
                <c:pt idx="2153">
                  <c:v>8.6428000000000008E-9</c:v>
                </c:pt>
                <c:pt idx="2154">
                  <c:v>8.7620999999999998E-9</c:v>
                </c:pt>
                <c:pt idx="2155">
                  <c:v>8.7001999999999994E-9</c:v>
                </c:pt>
                <c:pt idx="2156">
                  <c:v>8.7090999999999992E-9</c:v>
                </c:pt>
                <c:pt idx="2157">
                  <c:v>8.7488000000000002E-9</c:v>
                </c:pt>
                <c:pt idx="2158">
                  <c:v>8.7929999999999997E-9</c:v>
                </c:pt>
                <c:pt idx="2159">
                  <c:v>8.7620999999999998E-9</c:v>
                </c:pt>
                <c:pt idx="2160">
                  <c:v>8.7399999999999992E-9</c:v>
                </c:pt>
                <c:pt idx="2161">
                  <c:v>8.7001999999999994E-9</c:v>
                </c:pt>
                <c:pt idx="2162">
                  <c:v>8.7620999999999998E-9</c:v>
                </c:pt>
                <c:pt idx="2163">
                  <c:v>8.7531999999999999E-9</c:v>
                </c:pt>
                <c:pt idx="2164">
                  <c:v>8.6605E-9</c:v>
                </c:pt>
                <c:pt idx="2165">
                  <c:v>8.7488000000000002E-9</c:v>
                </c:pt>
                <c:pt idx="2166">
                  <c:v>8.7266999999999997E-9</c:v>
                </c:pt>
                <c:pt idx="2167">
                  <c:v>8.7842000000000003E-9</c:v>
                </c:pt>
                <c:pt idx="2168">
                  <c:v>8.7753000000000005E-9</c:v>
                </c:pt>
                <c:pt idx="2169">
                  <c:v>8.7664999999999995E-9</c:v>
                </c:pt>
                <c:pt idx="2170">
                  <c:v>8.6561000000000003E-9</c:v>
                </c:pt>
                <c:pt idx="2171">
                  <c:v>8.7797000000000002E-9</c:v>
                </c:pt>
                <c:pt idx="2172">
                  <c:v>8.7355999999999995E-9</c:v>
                </c:pt>
                <c:pt idx="2173">
                  <c:v>8.7399999999999992E-9</c:v>
                </c:pt>
                <c:pt idx="2174">
                  <c:v>8.7266999999999997E-9</c:v>
                </c:pt>
                <c:pt idx="2175">
                  <c:v>8.7179000000000003E-9</c:v>
                </c:pt>
                <c:pt idx="2176">
                  <c:v>8.7135000000000006E-9</c:v>
                </c:pt>
                <c:pt idx="2177">
                  <c:v>8.6957999999999997E-9</c:v>
                </c:pt>
                <c:pt idx="2178">
                  <c:v>8.7577000000000001E-9</c:v>
                </c:pt>
                <c:pt idx="2179">
                  <c:v>8.7929999999999997E-9</c:v>
                </c:pt>
                <c:pt idx="2180">
                  <c:v>8.7753000000000005E-9</c:v>
                </c:pt>
                <c:pt idx="2181">
                  <c:v>8.7223E-9</c:v>
                </c:pt>
                <c:pt idx="2182">
                  <c:v>8.7577000000000001E-9</c:v>
                </c:pt>
                <c:pt idx="2183">
                  <c:v>8.7266999999999997E-9</c:v>
                </c:pt>
                <c:pt idx="2184">
                  <c:v>8.8062000000000005E-9</c:v>
                </c:pt>
                <c:pt idx="2185">
                  <c:v>8.7399999999999992E-9</c:v>
                </c:pt>
                <c:pt idx="2186">
                  <c:v>8.7753000000000005E-9</c:v>
                </c:pt>
                <c:pt idx="2187">
                  <c:v>8.7709000000000008E-9</c:v>
                </c:pt>
                <c:pt idx="2188">
                  <c:v>8.8151000000000003E-9</c:v>
                </c:pt>
                <c:pt idx="2189">
                  <c:v>8.7664999999999995E-9</c:v>
                </c:pt>
                <c:pt idx="2190">
                  <c:v>8.7179000000000003E-9</c:v>
                </c:pt>
                <c:pt idx="2191">
                  <c:v>8.7090999999999992E-9</c:v>
                </c:pt>
                <c:pt idx="2192">
                  <c:v>8.7753000000000005E-9</c:v>
                </c:pt>
                <c:pt idx="2193">
                  <c:v>8.8107000000000006E-9</c:v>
                </c:pt>
                <c:pt idx="2194">
                  <c:v>8.7223E-9</c:v>
                </c:pt>
                <c:pt idx="2195">
                  <c:v>8.7488000000000002E-9</c:v>
                </c:pt>
                <c:pt idx="2196">
                  <c:v>8.7577000000000001E-9</c:v>
                </c:pt>
                <c:pt idx="2197">
                  <c:v>8.7709000000000008E-9</c:v>
                </c:pt>
                <c:pt idx="2198">
                  <c:v>8.7179000000000003E-9</c:v>
                </c:pt>
                <c:pt idx="2199">
                  <c:v>8.6428000000000008E-9</c:v>
                </c:pt>
                <c:pt idx="2200">
                  <c:v>8.8062000000000005E-9</c:v>
                </c:pt>
                <c:pt idx="2201">
                  <c:v>8.7577000000000001E-9</c:v>
                </c:pt>
                <c:pt idx="2202">
                  <c:v>8.7355999999999995E-9</c:v>
                </c:pt>
                <c:pt idx="2203">
                  <c:v>8.7753000000000005E-9</c:v>
                </c:pt>
                <c:pt idx="2204">
                  <c:v>8.7531999999999999E-9</c:v>
                </c:pt>
                <c:pt idx="2205">
                  <c:v>8.7577000000000001E-9</c:v>
                </c:pt>
                <c:pt idx="2206">
                  <c:v>8.7709000000000008E-9</c:v>
                </c:pt>
                <c:pt idx="2207">
                  <c:v>8.8107000000000006E-9</c:v>
                </c:pt>
                <c:pt idx="2208">
                  <c:v>8.7488000000000002E-9</c:v>
                </c:pt>
                <c:pt idx="2209">
                  <c:v>8.7797000000000002E-9</c:v>
                </c:pt>
                <c:pt idx="2210">
                  <c:v>8.7531999999999999E-9</c:v>
                </c:pt>
                <c:pt idx="2211">
                  <c:v>8.7753000000000005E-9</c:v>
                </c:pt>
                <c:pt idx="2212">
                  <c:v>8.7842000000000003E-9</c:v>
                </c:pt>
                <c:pt idx="2213">
                  <c:v>8.6826000000000006E-9</c:v>
                </c:pt>
                <c:pt idx="2214">
                  <c:v>8.8018000000000008E-9</c:v>
                </c:pt>
                <c:pt idx="2215">
                  <c:v>8.8282999999999994E-9</c:v>
                </c:pt>
                <c:pt idx="2216">
                  <c:v>8.7797000000000002E-9</c:v>
                </c:pt>
                <c:pt idx="2217">
                  <c:v>8.7886E-9</c:v>
                </c:pt>
                <c:pt idx="2218">
                  <c:v>8.7753000000000005E-9</c:v>
                </c:pt>
                <c:pt idx="2219">
                  <c:v>8.7753000000000005E-9</c:v>
                </c:pt>
                <c:pt idx="2220">
                  <c:v>8.7577000000000001E-9</c:v>
                </c:pt>
                <c:pt idx="2221">
                  <c:v>8.8062000000000005E-9</c:v>
                </c:pt>
                <c:pt idx="2222">
                  <c:v>8.7709000000000008E-9</c:v>
                </c:pt>
                <c:pt idx="2223">
                  <c:v>8.7709000000000008E-9</c:v>
                </c:pt>
                <c:pt idx="2224">
                  <c:v>8.7135000000000006E-9</c:v>
                </c:pt>
                <c:pt idx="2225">
                  <c:v>8.7577000000000001E-9</c:v>
                </c:pt>
                <c:pt idx="2226">
                  <c:v>8.7753000000000005E-9</c:v>
                </c:pt>
                <c:pt idx="2227">
                  <c:v>8.8107000000000006E-9</c:v>
                </c:pt>
                <c:pt idx="2228">
                  <c:v>8.7797000000000002E-9</c:v>
                </c:pt>
                <c:pt idx="2229">
                  <c:v>8.8062000000000005E-9</c:v>
                </c:pt>
                <c:pt idx="2230">
                  <c:v>8.7399999999999992E-9</c:v>
                </c:pt>
                <c:pt idx="2231">
                  <c:v>8.7753000000000005E-9</c:v>
                </c:pt>
                <c:pt idx="2232">
                  <c:v>8.7973999999999994E-9</c:v>
                </c:pt>
                <c:pt idx="2233">
                  <c:v>8.7929999999999997E-9</c:v>
                </c:pt>
                <c:pt idx="2234">
                  <c:v>8.7709000000000008E-9</c:v>
                </c:pt>
                <c:pt idx="2235">
                  <c:v>8.7488000000000002E-9</c:v>
                </c:pt>
                <c:pt idx="2236">
                  <c:v>8.8107000000000006E-9</c:v>
                </c:pt>
                <c:pt idx="2237">
                  <c:v>8.8282999999999994E-9</c:v>
                </c:pt>
                <c:pt idx="2238">
                  <c:v>8.7488000000000002E-9</c:v>
                </c:pt>
                <c:pt idx="2239">
                  <c:v>8.7753000000000005E-9</c:v>
                </c:pt>
                <c:pt idx="2240">
                  <c:v>8.7664999999999995E-9</c:v>
                </c:pt>
                <c:pt idx="2241">
                  <c:v>8.8195E-9</c:v>
                </c:pt>
                <c:pt idx="2242">
                  <c:v>8.7797000000000002E-9</c:v>
                </c:pt>
                <c:pt idx="2243">
                  <c:v>8.7531999999999999E-9</c:v>
                </c:pt>
                <c:pt idx="2244">
                  <c:v>8.7842000000000003E-9</c:v>
                </c:pt>
                <c:pt idx="2245">
                  <c:v>8.8107000000000006E-9</c:v>
                </c:pt>
                <c:pt idx="2246">
                  <c:v>8.7664999999999995E-9</c:v>
                </c:pt>
                <c:pt idx="2247">
                  <c:v>8.7886E-9</c:v>
                </c:pt>
                <c:pt idx="2248">
                  <c:v>8.7973999999999994E-9</c:v>
                </c:pt>
                <c:pt idx="2249">
                  <c:v>8.6692999999999994E-9</c:v>
                </c:pt>
                <c:pt idx="2250">
                  <c:v>8.8107000000000006E-9</c:v>
                </c:pt>
                <c:pt idx="2251">
                  <c:v>8.8195E-9</c:v>
                </c:pt>
                <c:pt idx="2252">
                  <c:v>8.7886E-9</c:v>
                </c:pt>
                <c:pt idx="2253">
                  <c:v>8.7886E-9</c:v>
                </c:pt>
                <c:pt idx="2254">
                  <c:v>8.8151000000000003E-9</c:v>
                </c:pt>
                <c:pt idx="2255">
                  <c:v>8.7664999999999995E-9</c:v>
                </c:pt>
                <c:pt idx="2256">
                  <c:v>8.7753000000000005E-9</c:v>
                </c:pt>
                <c:pt idx="2257">
                  <c:v>8.7929999999999997E-9</c:v>
                </c:pt>
                <c:pt idx="2258">
                  <c:v>8.8151000000000003E-9</c:v>
                </c:pt>
                <c:pt idx="2259">
                  <c:v>8.7664999999999995E-9</c:v>
                </c:pt>
                <c:pt idx="2260">
                  <c:v>8.8062000000000005E-9</c:v>
                </c:pt>
                <c:pt idx="2261">
                  <c:v>8.8460000000000003E-9</c:v>
                </c:pt>
                <c:pt idx="2262">
                  <c:v>8.8416000000000006E-9</c:v>
                </c:pt>
                <c:pt idx="2263">
                  <c:v>8.7973999999999994E-9</c:v>
                </c:pt>
                <c:pt idx="2264">
                  <c:v>8.7886E-9</c:v>
                </c:pt>
                <c:pt idx="2265">
                  <c:v>8.8282999999999994E-9</c:v>
                </c:pt>
                <c:pt idx="2266">
                  <c:v>8.7664999999999995E-9</c:v>
                </c:pt>
                <c:pt idx="2267">
                  <c:v>8.8504E-9</c:v>
                </c:pt>
                <c:pt idx="2268">
                  <c:v>8.8195E-9</c:v>
                </c:pt>
                <c:pt idx="2269">
                  <c:v>8.8062000000000005E-9</c:v>
                </c:pt>
                <c:pt idx="2270">
                  <c:v>8.7577000000000001E-9</c:v>
                </c:pt>
                <c:pt idx="2271">
                  <c:v>8.8107000000000006E-9</c:v>
                </c:pt>
                <c:pt idx="2272">
                  <c:v>8.7797000000000002E-9</c:v>
                </c:pt>
                <c:pt idx="2273">
                  <c:v>8.7886E-9</c:v>
                </c:pt>
                <c:pt idx="2274">
                  <c:v>8.8151000000000003E-9</c:v>
                </c:pt>
                <c:pt idx="2275">
                  <c:v>8.7223E-9</c:v>
                </c:pt>
                <c:pt idx="2276">
                  <c:v>8.8327000000000007E-9</c:v>
                </c:pt>
                <c:pt idx="2277">
                  <c:v>8.8062000000000005E-9</c:v>
                </c:pt>
                <c:pt idx="2278">
                  <c:v>8.8238999999999997E-9</c:v>
                </c:pt>
                <c:pt idx="2279">
                  <c:v>8.8018000000000008E-9</c:v>
                </c:pt>
                <c:pt idx="2280">
                  <c:v>8.8327000000000007E-9</c:v>
                </c:pt>
                <c:pt idx="2281">
                  <c:v>8.7929999999999997E-9</c:v>
                </c:pt>
                <c:pt idx="2282">
                  <c:v>8.7620999999999998E-9</c:v>
                </c:pt>
                <c:pt idx="2283">
                  <c:v>8.7973999999999994E-9</c:v>
                </c:pt>
                <c:pt idx="2284">
                  <c:v>8.8327000000000007E-9</c:v>
                </c:pt>
                <c:pt idx="2285">
                  <c:v>8.8282999999999994E-9</c:v>
                </c:pt>
                <c:pt idx="2286">
                  <c:v>8.8636999999999995E-9</c:v>
                </c:pt>
                <c:pt idx="2287">
                  <c:v>8.8062000000000005E-9</c:v>
                </c:pt>
                <c:pt idx="2288">
                  <c:v>8.8282999999999994E-9</c:v>
                </c:pt>
                <c:pt idx="2289">
                  <c:v>8.8238999999999997E-9</c:v>
                </c:pt>
                <c:pt idx="2290">
                  <c:v>8.8945999999999995E-9</c:v>
                </c:pt>
                <c:pt idx="2291">
                  <c:v>8.8151000000000003E-9</c:v>
                </c:pt>
                <c:pt idx="2292">
                  <c:v>8.8327000000000007E-9</c:v>
                </c:pt>
                <c:pt idx="2293">
                  <c:v>8.7753000000000005E-9</c:v>
                </c:pt>
                <c:pt idx="2294">
                  <c:v>8.8504E-9</c:v>
                </c:pt>
                <c:pt idx="2295">
                  <c:v>8.8460000000000003E-9</c:v>
                </c:pt>
                <c:pt idx="2296">
                  <c:v>8.8107000000000006E-9</c:v>
                </c:pt>
                <c:pt idx="2297">
                  <c:v>8.8151000000000003E-9</c:v>
                </c:pt>
                <c:pt idx="2298">
                  <c:v>8.7620999999999998E-9</c:v>
                </c:pt>
                <c:pt idx="2299">
                  <c:v>8.7929999999999997E-9</c:v>
                </c:pt>
                <c:pt idx="2300">
                  <c:v>8.7886E-9</c:v>
                </c:pt>
                <c:pt idx="2301">
                  <c:v>8.7842000000000003E-9</c:v>
                </c:pt>
                <c:pt idx="2302">
                  <c:v>8.8327000000000007E-9</c:v>
                </c:pt>
                <c:pt idx="2303">
                  <c:v>8.7929999999999997E-9</c:v>
                </c:pt>
                <c:pt idx="2304">
                  <c:v>8.8151000000000003E-9</c:v>
                </c:pt>
                <c:pt idx="2305">
                  <c:v>8.7664999999999995E-9</c:v>
                </c:pt>
                <c:pt idx="2306">
                  <c:v>8.8238999999999997E-9</c:v>
                </c:pt>
                <c:pt idx="2307">
                  <c:v>8.8547999999999997E-9</c:v>
                </c:pt>
                <c:pt idx="2308">
                  <c:v>8.8416000000000006E-9</c:v>
                </c:pt>
                <c:pt idx="2309">
                  <c:v>8.8416000000000006E-9</c:v>
                </c:pt>
                <c:pt idx="2310">
                  <c:v>8.7797000000000002E-9</c:v>
                </c:pt>
                <c:pt idx="2311">
                  <c:v>8.8195E-9</c:v>
                </c:pt>
                <c:pt idx="2312">
                  <c:v>8.8151000000000003E-9</c:v>
                </c:pt>
                <c:pt idx="2313">
                  <c:v>8.8238999999999997E-9</c:v>
                </c:pt>
                <c:pt idx="2314">
                  <c:v>8.7886E-9</c:v>
                </c:pt>
                <c:pt idx="2315">
                  <c:v>8.8812999999999999E-9</c:v>
                </c:pt>
                <c:pt idx="2316">
                  <c:v>8.8151000000000003E-9</c:v>
                </c:pt>
                <c:pt idx="2317">
                  <c:v>8.7973999999999994E-9</c:v>
                </c:pt>
                <c:pt idx="2318">
                  <c:v>8.7929999999999997E-9</c:v>
                </c:pt>
                <c:pt idx="2319">
                  <c:v>8.8151000000000003E-9</c:v>
                </c:pt>
                <c:pt idx="2320">
                  <c:v>8.7797000000000002E-9</c:v>
                </c:pt>
                <c:pt idx="2321">
                  <c:v>8.8504E-9</c:v>
                </c:pt>
                <c:pt idx="2322">
                  <c:v>8.8725000000000005E-9</c:v>
                </c:pt>
                <c:pt idx="2323">
                  <c:v>8.8238999999999997E-9</c:v>
                </c:pt>
                <c:pt idx="2324">
                  <c:v>8.7797000000000002E-9</c:v>
                </c:pt>
                <c:pt idx="2325">
                  <c:v>8.7929999999999997E-9</c:v>
                </c:pt>
                <c:pt idx="2326">
                  <c:v>8.7797000000000002E-9</c:v>
                </c:pt>
                <c:pt idx="2327">
                  <c:v>8.8371999999999992E-9</c:v>
                </c:pt>
                <c:pt idx="2328">
                  <c:v>8.8238999999999997E-9</c:v>
                </c:pt>
                <c:pt idx="2329">
                  <c:v>8.8062000000000005E-9</c:v>
                </c:pt>
                <c:pt idx="2330">
                  <c:v>8.8680999999999992E-9</c:v>
                </c:pt>
                <c:pt idx="2331">
                  <c:v>8.8416000000000006E-9</c:v>
                </c:pt>
                <c:pt idx="2332">
                  <c:v>8.8725000000000005E-9</c:v>
                </c:pt>
                <c:pt idx="2333">
                  <c:v>8.8460000000000003E-9</c:v>
                </c:pt>
                <c:pt idx="2334">
                  <c:v>8.8195E-9</c:v>
                </c:pt>
                <c:pt idx="2335">
                  <c:v>8.8725000000000005E-9</c:v>
                </c:pt>
                <c:pt idx="2336">
                  <c:v>8.7973999999999994E-9</c:v>
                </c:pt>
                <c:pt idx="2337">
                  <c:v>8.8107000000000006E-9</c:v>
                </c:pt>
                <c:pt idx="2338">
                  <c:v>8.8195E-9</c:v>
                </c:pt>
                <c:pt idx="2339">
                  <c:v>8.8945999999999995E-9</c:v>
                </c:pt>
                <c:pt idx="2340">
                  <c:v>8.8769000000000002E-9</c:v>
                </c:pt>
                <c:pt idx="2341">
                  <c:v>8.8282999999999994E-9</c:v>
                </c:pt>
                <c:pt idx="2342">
                  <c:v>8.8636999999999995E-9</c:v>
                </c:pt>
                <c:pt idx="2343">
                  <c:v>8.7929999999999997E-9</c:v>
                </c:pt>
                <c:pt idx="2344">
                  <c:v>8.8901999999999998E-9</c:v>
                </c:pt>
                <c:pt idx="2345">
                  <c:v>8.8416000000000006E-9</c:v>
                </c:pt>
                <c:pt idx="2346">
                  <c:v>8.7973999999999994E-9</c:v>
                </c:pt>
                <c:pt idx="2347">
                  <c:v>8.8018000000000008E-9</c:v>
                </c:pt>
                <c:pt idx="2348">
                  <c:v>8.8725000000000005E-9</c:v>
                </c:pt>
                <c:pt idx="2349">
                  <c:v>8.8591999999999994E-9</c:v>
                </c:pt>
                <c:pt idx="2350">
                  <c:v>8.8371999999999992E-9</c:v>
                </c:pt>
                <c:pt idx="2351">
                  <c:v>8.8945999999999995E-9</c:v>
                </c:pt>
                <c:pt idx="2352">
                  <c:v>8.8195E-9</c:v>
                </c:pt>
                <c:pt idx="2353">
                  <c:v>8.8151000000000003E-9</c:v>
                </c:pt>
                <c:pt idx="2354">
                  <c:v>8.7886E-9</c:v>
                </c:pt>
                <c:pt idx="2355">
                  <c:v>8.9165999999999996E-9</c:v>
                </c:pt>
                <c:pt idx="2356">
                  <c:v>8.8680999999999992E-9</c:v>
                </c:pt>
                <c:pt idx="2357">
                  <c:v>8.8018000000000008E-9</c:v>
                </c:pt>
                <c:pt idx="2358">
                  <c:v>8.8504E-9</c:v>
                </c:pt>
                <c:pt idx="2359">
                  <c:v>8.7797000000000002E-9</c:v>
                </c:pt>
                <c:pt idx="2360">
                  <c:v>8.8460000000000003E-9</c:v>
                </c:pt>
                <c:pt idx="2361">
                  <c:v>8.8504E-9</c:v>
                </c:pt>
                <c:pt idx="2362">
                  <c:v>8.8107000000000006E-9</c:v>
                </c:pt>
                <c:pt idx="2363">
                  <c:v>8.8151000000000003E-9</c:v>
                </c:pt>
                <c:pt idx="2364">
                  <c:v>8.8591999999999994E-9</c:v>
                </c:pt>
                <c:pt idx="2365">
                  <c:v>8.8725000000000005E-9</c:v>
                </c:pt>
                <c:pt idx="2366">
                  <c:v>8.8195E-9</c:v>
                </c:pt>
                <c:pt idx="2367">
                  <c:v>8.7929999999999997E-9</c:v>
                </c:pt>
                <c:pt idx="2368">
                  <c:v>8.8327000000000007E-9</c:v>
                </c:pt>
                <c:pt idx="2369">
                  <c:v>8.8062000000000005E-9</c:v>
                </c:pt>
                <c:pt idx="2370">
                  <c:v>8.8327000000000007E-9</c:v>
                </c:pt>
                <c:pt idx="2371">
                  <c:v>8.9519999999999997E-9</c:v>
                </c:pt>
                <c:pt idx="2372">
                  <c:v>8.8327000000000007E-9</c:v>
                </c:pt>
                <c:pt idx="2373">
                  <c:v>8.8504E-9</c:v>
                </c:pt>
                <c:pt idx="2374">
                  <c:v>8.8812999999999999E-9</c:v>
                </c:pt>
                <c:pt idx="2375">
                  <c:v>8.8416000000000006E-9</c:v>
                </c:pt>
                <c:pt idx="2376">
                  <c:v>8.9121999999999999E-9</c:v>
                </c:pt>
                <c:pt idx="2377">
                  <c:v>8.8107000000000006E-9</c:v>
                </c:pt>
                <c:pt idx="2378">
                  <c:v>8.8725000000000005E-9</c:v>
                </c:pt>
                <c:pt idx="2379">
                  <c:v>8.8901999999999998E-9</c:v>
                </c:pt>
                <c:pt idx="2380">
                  <c:v>8.8680999999999992E-9</c:v>
                </c:pt>
                <c:pt idx="2381">
                  <c:v>8.8371999999999992E-9</c:v>
                </c:pt>
                <c:pt idx="2382">
                  <c:v>8.8282999999999994E-9</c:v>
                </c:pt>
                <c:pt idx="2383">
                  <c:v>8.8504E-9</c:v>
                </c:pt>
                <c:pt idx="2384">
                  <c:v>8.8636999999999995E-9</c:v>
                </c:pt>
                <c:pt idx="2385">
                  <c:v>8.8371999999999992E-9</c:v>
                </c:pt>
                <c:pt idx="2386">
                  <c:v>8.8018000000000008E-9</c:v>
                </c:pt>
                <c:pt idx="2387">
                  <c:v>8.8680999999999992E-9</c:v>
                </c:pt>
                <c:pt idx="2388">
                  <c:v>8.9034000000000005E-9</c:v>
                </c:pt>
                <c:pt idx="2389">
                  <c:v>8.8416000000000006E-9</c:v>
                </c:pt>
                <c:pt idx="2390">
                  <c:v>8.8282999999999994E-9</c:v>
                </c:pt>
                <c:pt idx="2391">
                  <c:v>8.9165999999999996E-9</c:v>
                </c:pt>
                <c:pt idx="2392">
                  <c:v>8.8591999999999994E-9</c:v>
                </c:pt>
                <c:pt idx="2393">
                  <c:v>8.8812999999999999E-9</c:v>
                </c:pt>
                <c:pt idx="2394">
                  <c:v>8.8327000000000007E-9</c:v>
                </c:pt>
                <c:pt idx="2395">
                  <c:v>8.8591999999999994E-9</c:v>
                </c:pt>
                <c:pt idx="2396">
                  <c:v>8.8282999999999994E-9</c:v>
                </c:pt>
                <c:pt idx="2397">
                  <c:v>8.7797000000000002E-9</c:v>
                </c:pt>
                <c:pt idx="2398">
                  <c:v>8.8945999999999995E-9</c:v>
                </c:pt>
                <c:pt idx="2399">
                  <c:v>8.8769000000000002E-9</c:v>
                </c:pt>
                <c:pt idx="2400">
                  <c:v>8.8990000000000008E-9</c:v>
                </c:pt>
                <c:pt idx="2401">
                  <c:v>8.8636999999999995E-9</c:v>
                </c:pt>
                <c:pt idx="2402">
                  <c:v>8.8636999999999995E-9</c:v>
                </c:pt>
                <c:pt idx="2403">
                  <c:v>8.8547999999999997E-9</c:v>
                </c:pt>
                <c:pt idx="2404">
                  <c:v>8.8547999999999997E-9</c:v>
                </c:pt>
                <c:pt idx="2405">
                  <c:v>8.8945999999999995E-9</c:v>
                </c:pt>
                <c:pt idx="2406">
                  <c:v>8.8238999999999997E-9</c:v>
                </c:pt>
                <c:pt idx="2407">
                  <c:v>8.8769000000000002E-9</c:v>
                </c:pt>
                <c:pt idx="2408">
                  <c:v>8.8769000000000002E-9</c:v>
                </c:pt>
                <c:pt idx="2409">
                  <c:v>8.8371999999999992E-9</c:v>
                </c:pt>
                <c:pt idx="2410">
                  <c:v>8.8901999999999998E-9</c:v>
                </c:pt>
                <c:pt idx="2411">
                  <c:v>8.8725000000000005E-9</c:v>
                </c:pt>
                <c:pt idx="2412">
                  <c:v>8.8062000000000005E-9</c:v>
                </c:pt>
                <c:pt idx="2413">
                  <c:v>8.8856999999999996E-9</c:v>
                </c:pt>
                <c:pt idx="2414">
                  <c:v>8.8725000000000005E-9</c:v>
                </c:pt>
                <c:pt idx="2415">
                  <c:v>8.8856999999999996E-9</c:v>
                </c:pt>
                <c:pt idx="2416">
                  <c:v>8.8812999999999999E-9</c:v>
                </c:pt>
                <c:pt idx="2417">
                  <c:v>8.8371999999999992E-9</c:v>
                </c:pt>
                <c:pt idx="2418">
                  <c:v>8.8680999999999992E-9</c:v>
                </c:pt>
                <c:pt idx="2419">
                  <c:v>8.7753000000000005E-9</c:v>
                </c:pt>
                <c:pt idx="2420">
                  <c:v>8.8547999999999997E-9</c:v>
                </c:pt>
                <c:pt idx="2421">
                  <c:v>8.8238999999999997E-9</c:v>
                </c:pt>
                <c:pt idx="2422">
                  <c:v>8.8769000000000002E-9</c:v>
                </c:pt>
                <c:pt idx="2423">
                  <c:v>8.8591999999999994E-9</c:v>
                </c:pt>
                <c:pt idx="2424">
                  <c:v>8.8812999999999999E-9</c:v>
                </c:pt>
                <c:pt idx="2425">
                  <c:v>8.9696000000000001E-9</c:v>
                </c:pt>
                <c:pt idx="2426">
                  <c:v>8.9121999999999999E-9</c:v>
                </c:pt>
                <c:pt idx="2427">
                  <c:v>8.8371999999999992E-9</c:v>
                </c:pt>
                <c:pt idx="2428">
                  <c:v>8.8901999999999998E-9</c:v>
                </c:pt>
                <c:pt idx="2429">
                  <c:v>8.8591999999999994E-9</c:v>
                </c:pt>
                <c:pt idx="2430">
                  <c:v>8.8769000000000002E-9</c:v>
                </c:pt>
                <c:pt idx="2431">
                  <c:v>8.8416000000000006E-9</c:v>
                </c:pt>
                <c:pt idx="2432">
                  <c:v>8.8591999999999994E-9</c:v>
                </c:pt>
                <c:pt idx="2433">
                  <c:v>8.8371999999999992E-9</c:v>
                </c:pt>
                <c:pt idx="2434">
                  <c:v>8.8725000000000005E-9</c:v>
                </c:pt>
                <c:pt idx="2435">
                  <c:v>8.8856999999999996E-9</c:v>
                </c:pt>
                <c:pt idx="2436">
                  <c:v>8.8769000000000002E-9</c:v>
                </c:pt>
                <c:pt idx="2437">
                  <c:v>8.8547999999999997E-9</c:v>
                </c:pt>
                <c:pt idx="2438">
                  <c:v>8.8901999999999998E-9</c:v>
                </c:pt>
                <c:pt idx="2439">
                  <c:v>8.8547999999999997E-9</c:v>
                </c:pt>
                <c:pt idx="2440">
                  <c:v>8.9034000000000005E-9</c:v>
                </c:pt>
                <c:pt idx="2441">
                  <c:v>8.9034000000000005E-9</c:v>
                </c:pt>
                <c:pt idx="2442">
                  <c:v>8.8945999999999995E-9</c:v>
                </c:pt>
                <c:pt idx="2443">
                  <c:v>8.9299000000000008E-9</c:v>
                </c:pt>
                <c:pt idx="2444">
                  <c:v>8.9165999999999996E-9</c:v>
                </c:pt>
                <c:pt idx="2445">
                  <c:v>8.8460000000000003E-9</c:v>
                </c:pt>
                <c:pt idx="2446">
                  <c:v>8.8504E-9</c:v>
                </c:pt>
                <c:pt idx="2447">
                  <c:v>8.8680999999999992E-9</c:v>
                </c:pt>
                <c:pt idx="2448">
                  <c:v>8.9430999999999999E-9</c:v>
                </c:pt>
                <c:pt idx="2449">
                  <c:v>8.8856999999999996E-9</c:v>
                </c:pt>
                <c:pt idx="2450">
                  <c:v>8.9078000000000002E-9</c:v>
                </c:pt>
                <c:pt idx="2451">
                  <c:v>8.8591999999999994E-9</c:v>
                </c:pt>
                <c:pt idx="2452">
                  <c:v>8.9430999999999999E-9</c:v>
                </c:pt>
                <c:pt idx="2453">
                  <c:v>8.8990000000000008E-9</c:v>
                </c:pt>
                <c:pt idx="2454">
                  <c:v>8.9121999999999999E-9</c:v>
                </c:pt>
                <c:pt idx="2455">
                  <c:v>8.9034000000000005E-9</c:v>
                </c:pt>
                <c:pt idx="2456">
                  <c:v>8.8725000000000005E-9</c:v>
                </c:pt>
                <c:pt idx="2457">
                  <c:v>8.8547999999999997E-9</c:v>
                </c:pt>
                <c:pt idx="2458">
                  <c:v>8.8591999999999994E-9</c:v>
                </c:pt>
                <c:pt idx="2459">
                  <c:v>8.8901999999999998E-9</c:v>
                </c:pt>
                <c:pt idx="2460">
                  <c:v>8.9476E-9</c:v>
                </c:pt>
                <c:pt idx="2461">
                  <c:v>8.9519999999999997E-9</c:v>
                </c:pt>
                <c:pt idx="2462">
                  <c:v>8.9430999999999999E-9</c:v>
                </c:pt>
                <c:pt idx="2463">
                  <c:v>8.9121999999999999E-9</c:v>
                </c:pt>
                <c:pt idx="2464">
                  <c:v>8.8812999999999999E-9</c:v>
                </c:pt>
                <c:pt idx="2465">
                  <c:v>8.9519999999999997E-9</c:v>
                </c:pt>
                <c:pt idx="2466">
                  <c:v>8.8901999999999998E-9</c:v>
                </c:pt>
                <c:pt idx="2467">
                  <c:v>8.9430999999999999E-9</c:v>
                </c:pt>
                <c:pt idx="2468">
                  <c:v>8.9343000000000005E-9</c:v>
                </c:pt>
                <c:pt idx="2469">
                  <c:v>8.9828999999999997E-9</c:v>
                </c:pt>
                <c:pt idx="2470">
                  <c:v>8.9165999999999996E-9</c:v>
                </c:pt>
                <c:pt idx="2471">
                  <c:v>8.9343000000000005E-9</c:v>
                </c:pt>
                <c:pt idx="2472">
                  <c:v>8.9254999999999994E-9</c:v>
                </c:pt>
                <c:pt idx="2473">
                  <c:v>8.8812999999999999E-9</c:v>
                </c:pt>
                <c:pt idx="2474">
                  <c:v>8.9210999999999997E-9</c:v>
                </c:pt>
                <c:pt idx="2475">
                  <c:v>8.9254999999999994E-9</c:v>
                </c:pt>
                <c:pt idx="2476">
                  <c:v>8.9343000000000005E-9</c:v>
                </c:pt>
                <c:pt idx="2477">
                  <c:v>8.9210999999999997E-9</c:v>
                </c:pt>
                <c:pt idx="2478">
                  <c:v>8.9078000000000002E-9</c:v>
                </c:pt>
                <c:pt idx="2479">
                  <c:v>8.9430999999999999E-9</c:v>
                </c:pt>
                <c:pt idx="2480">
                  <c:v>8.9034000000000005E-9</c:v>
                </c:pt>
                <c:pt idx="2481">
                  <c:v>8.9299000000000008E-9</c:v>
                </c:pt>
                <c:pt idx="2482">
                  <c:v>8.8901999999999998E-9</c:v>
                </c:pt>
                <c:pt idx="2483">
                  <c:v>8.9430999999999999E-9</c:v>
                </c:pt>
                <c:pt idx="2484">
                  <c:v>8.9387000000000002E-9</c:v>
                </c:pt>
                <c:pt idx="2485">
                  <c:v>8.8990000000000008E-9</c:v>
                </c:pt>
                <c:pt idx="2486">
                  <c:v>8.9254999999999994E-9</c:v>
                </c:pt>
                <c:pt idx="2487">
                  <c:v>8.9343000000000005E-9</c:v>
                </c:pt>
                <c:pt idx="2488">
                  <c:v>8.8769000000000002E-9</c:v>
                </c:pt>
                <c:pt idx="2489">
                  <c:v>8.9299000000000008E-9</c:v>
                </c:pt>
                <c:pt idx="2490">
                  <c:v>8.9652000000000004E-9</c:v>
                </c:pt>
                <c:pt idx="2491">
                  <c:v>8.8945999999999995E-9</c:v>
                </c:pt>
                <c:pt idx="2492">
                  <c:v>8.8990000000000008E-9</c:v>
                </c:pt>
                <c:pt idx="2493">
                  <c:v>8.8812999999999999E-9</c:v>
                </c:pt>
                <c:pt idx="2494">
                  <c:v>8.9430999999999999E-9</c:v>
                </c:pt>
                <c:pt idx="2495">
                  <c:v>8.8680999999999992E-9</c:v>
                </c:pt>
                <c:pt idx="2496">
                  <c:v>8.9343000000000005E-9</c:v>
                </c:pt>
                <c:pt idx="2497">
                  <c:v>8.9476E-9</c:v>
                </c:pt>
                <c:pt idx="2498">
                  <c:v>8.8725000000000005E-9</c:v>
                </c:pt>
                <c:pt idx="2499">
                  <c:v>8.8416000000000006E-9</c:v>
                </c:pt>
                <c:pt idx="2500">
                  <c:v>8.9078000000000002E-9</c:v>
                </c:pt>
                <c:pt idx="2501">
                  <c:v>8.8769000000000002E-9</c:v>
                </c:pt>
                <c:pt idx="2502">
                  <c:v>8.8945999999999995E-9</c:v>
                </c:pt>
                <c:pt idx="2503">
                  <c:v>8.9563999999999994E-9</c:v>
                </c:pt>
                <c:pt idx="2504">
                  <c:v>8.8547999999999997E-9</c:v>
                </c:pt>
                <c:pt idx="2505">
                  <c:v>8.9210999999999997E-9</c:v>
                </c:pt>
                <c:pt idx="2506">
                  <c:v>8.9299000000000008E-9</c:v>
                </c:pt>
                <c:pt idx="2507">
                  <c:v>8.9652000000000004E-9</c:v>
                </c:pt>
                <c:pt idx="2508">
                  <c:v>8.9652000000000004E-9</c:v>
                </c:pt>
                <c:pt idx="2509">
                  <c:v>8.9828999999999997E-9</c:v>
                </c:pt>
                <c:pt idx="2510">
                  <c:v>8.9387000000000002E-9</c:v>
                </c:pt>
                <c:pt idx="2511">
                  <c:v>8.9608000000000007E-9</c:v>
                </c:pt>
                <c:pt idx="2512">
                  <c:v>8.9299000000000008E-9</c:v>
                </c:pt>
                <c:pt idx="2513">
                  <c:v>8.8812999999999999E-9</c:v>
                </c:pt>
                <c:pt idx="2514">
                  <c:v>8.9476E-9</c:v>
                </c:pt>
                <c:pt idx="2515">
                  <c:v>8.8812999999999999E-9</c:v>
                </c:pt>
                <c:pt idx="2516">
                  <c:v>8.9430999999999999E-9</c:v>
                </c:pt>
                <c:pt idx="2517">
                  <c:v>8.9034000000000005E-9</c:v>
                </c:pt>
                <c:pt idx="2518">
                  <c:v>8.9430999999999999E-9</c:v>
                </c:pt>
                <c:pt idx="2519">
                  <c:v>8.9343000000000005E-9</c:v>
                </c:pt>
                <c:pt idx="2520">
                  <c:v>8.9387000000000002E-9</c:v>
                </c:pt>
                <c:pt idx="2521">
                  <c:v>8.9121999999999999E-9</c:v>
                </c:pt>
                <c:pt idx="2522">
                  <c:v>8.9828999999999997E-9</c:v>
                </c:pt>
                <c:pt idx="2523">
                  <c:v>8.9652000000000004E-9</c:v>
                </c:pt>
                <c:pt idx="2524">
                  <c:v>8.9165999999999996E-9</c:v>
                </c:pt>
                <c:pt idx="2525">
                  <c:v>8.9652000000000004E-9</c:v>
                </c:pt>
                <c:pt idx="2526">
                  <c:v>8.9741000000000003E-9</c:v>
                </c:pt>
                <c:pt idx="2527">
                  <c:v>8.9563999999999994E-9</c:v>
                </c:pt>
                <c:pt idx="2528">
                  <c:v>9.0050000000000002E-9</c:v>
                </c:pt>
                <c:pt idx="2529">
                  <c:v>8.9254999999999994E-9</c:v>
                </c:pt>
                <c:pt idx="2530">
                  <c:v>9.0093999999999999E-9</c:v>
                </c:pt>
                <c:pt idx="2531">
                  <c:v>8.9430999999999999E-9</c:v>
                </c:pt>
                <c:pt idx="2532">
                  <c:v>8.8990000000000008E-9</c:v>
                </c:pt>
                <c:pt idx="2533">
                  <c:v>8.9387000000000002E-9</c:v>
                </c:pt>
                <c:pt idx="2534">
                  <c:v>9.0315000000000005E-9</c:v>
                </c:pt>
                <c:pt idx="2535">
                  <c:v>8.9343000000000005E-9</c:v>
                </c:pt>
                <c:pt idx="2536">
                  <c:v>8.8990000000000008E-9</c:v>
                </c:pt>
                <c:pt idx="2537">
                  <c:v>8.9343000000000005E-9</c:v>
                </c:pt>
                <c:pt idx="2538">
                  <c:v>8.9165999999999996E-9</c:v>
                </c:pt>
                <c:pt idx="2539">
                  <c:v>8.9519999999999997E-9</c:v>
                </c:pt>
                <c:pt idx="2540">
                  <c:v>9.0446999999999996E-9</c:v>
                </c:pt>
                <c:pt idx="2541">
                  <c:v>8.9387000000000002E-9</c:v>
                </c:pt>
                <c:pt idx="2542">
                  <c:v>8.9210999999999997E-9</c:v>
                </c:pt>
                <c:pt idx="2543">
                  <c:v>8.9254999999999994E-9</c:v>
                </c:pt>
                <c:pt idx="2544">
                  <c:v>8.9696000000000001E-9</c:v>
                </c:pt>
                <c:pt idx="2545">
                  <c:v>8.9476E-9</c:v>
                </c:pt>
                <c:pt idx="2546">
                  <c:v>9.0181999999999993E-9</c:v>
                </c:pt>
                <c:pt idx="2547">
                  <c:v>9.0093999999999999E-9</c:v>
                </c:pt>
                <c:pt idx="2548">
                  <c:v>9.0181999999999993E-9</c:v>
                </c:pt>
                <c:pt idx="2549">
                  <c:v>8.9741000000000003E-9</c:v>
                </c:pt>
                <c:pt idx="2550">
                  <c:v>8.9785E-9</c:v>
                </c:pt>
                <c:pt idx="2551">
                  <c:v>8.9165999999999996E-9</c:v>
                </c:pt>
                <c:pt idx="2552">
                  <c:v>9.0271000000000008E-9</c:v>
                </c:pt>
                <c:pt idx="2553">
                  <c:v>8.9519999999999997E-9</c:v>
                </c:pt>
                <c:pt idx="2554">
                  <c:v>8.9741000000000003E-9</c:v>
                </c:pt>
                <c:pt idx="2555">
                  <c:v>8.9476E-9</c:v>
                </c:pt>
                <c:pt idx="2556">
                  <c:v>8.9034000000000005E-9</c:v>
                </c:pt>
                <c:pt idx="2557">
                  <c:v>8.9785E-9</c:v>
                </c:pt>
                <c:pt idx="2558">
                  <c:v>9.0006000000000005E-9</c:v>
                </c:pt>
                <c:pt idx="2559">
                  <c:v>8.9608000000000007E-9</c:v>
                </c:pt>
                <c:pt idx="2560">
                  <c:v>8.9872999999999994E-9</c:v>
                </c:pt>
                <c:pt idx="2561">
                  <c:v>8.9519999999999997E-9</c:v>
                </c:pt>
                <c:pt idx="2562">
                  <c:v>8.9430999999999999E-9</c:v>
                </c:pt>
                <c:pt idx="2563">
                  <c:v>8.9563999999999994E-9</c:v>
                </c:pt>
                <c:pt idx="2564">
                  <c:v>9.0359000000000002E-9</c:v>
                </c:pt>
                <c:pt idx="2565">
                  <c:v>8.9430999999999999E-9</c:v>
                </c:pt>
                <c:pt idx="2566">
                  <c:v>9.0006000000000005E-9</c:v>
                </c:pt>
                <c:pt idx="2567">
                  <c:v>8.9299000000000008E-9</c:v>
                </c:pt>
                <c:pt idx="2568">
                  <c:v>8.9917000000000007E-9</c:v>
                </c:pt>
                <c:pt idx="2569">
                  <c:v>8.9785E-9</c:v>
                </c:pt>
                <c:pt idx="2570">
                  <c:v>8.9872999999999994E-9</c:v>
                </c:pt>
                <c:pt idx="2571">
                  <c:v>8.9917000000000007E-9</c:v>
                </c:pt>
                <c:pt idx="2572">
                  <c:v>8.9343000000000005E-9</c:v>
                </c:pt>
                <c:pt idx="2573">
                  <c:v>8.9696000000000001E-9</c:v>
                </c:pt>
                <c:pt idx="2574">
                  <c:v>8.9872999999999994E-9</c:v>
                </c:pt>
                <c:pt idx="2575">
                  <c:v>8.9872999999999994E-9</c:v>
                </c:pt>
                <c:pt idx="2576">
                  <c:v>8.9210999999999997E-9</c:v>
                </c:pt>
                <c:pt idx="2577">
                  <c:v>8.9299000000000008E-9</c:v>
                </c:pt>
                <c:pt idx="2578">
                  <c:v>9.0181999999999993E-9</c:v>
                </c:pt>
                <c:pt idx="2579">
                  <c:v>8.9608000000000007E-9</c:v>
                </c:pt>
                <c:pt idx="2580">
                  <c:v>8.9785E-9</c:v>
                </c:pt>
                <c:pt idx="2581">
                  <c:v>8.9299000000000008E-9</c:v>
                </c:pt>
                <c:pt idx="2582">
                  <c:v>9.0181999999999993E-9</c:v>
                </c:pt>
                <c:pt idx="2583">
                  <c:v>8.9387000000000002E-9</c:v>
                </c:pt>
                <c:pt idx="2584">
                  <c:v>9.0137999999999996E-9</c:v>
                </c:pt>
                <c:pt idx="2585">
                  <c:v>9.0271000000000008E-9</c:v>
                </c:pt>
                <c:pt idx="2586">
                  <c:v>8.9519999999999997E-9</c:v>
                </c:pt>
                <c:pt idx="2587">
                  <c:v>8.9387000000000002E-9</c:v>
                </c:pt>
                <c:pt idx="2588">
                  <c:v>9.0006000000000005E-9</c:v>
                </c:pt>
                <c:pt idx="2589">
                  <c:v>8.9917000000000007E-9</c:v>
                </c:pt>
                <c:pt idx="2590">
                  <c:v>9.0446999999999996E-9</c:v>
                </c:pt>
                <c:pt idx="2591">
                  <c:v>8.9563999999999994E-9</c:v>
                </c:pt>
                <c:pt idx="2592">
                  <c:v>9.0226000000000007E-9</c:v>
                </c:pt>
                <c:pt idx="2593">
                  <c:v>9.0093999999999999E-9</c:v>
                </c:pt>
                <c:pt idx="2594">
                  <c:v>8.9652000000000004E-9</c:v>
                </c:pt>
                <c:pt idx="2595">
                  <c:v>8.9387000000000002E-9</c:v>
                </c:pt>
                <c:pt idx="2596">
                  <c:v>9.0093999999999999E-9</c:v>
                </c:pt>
                <c:pt idx="2597">
                  <c:v>9.1020999999999998E-9</c:v>
                </c:pt>
                <c:pt idx="2598">
                  <c:v>8.9696000000000001E-9</c:v>
                </c:pt>
                <c:pt idx="2599">
                  <c:v>9.0137999999999996E-9</c:v>
                </c:pt>
                <c:pt idx="2600">
                  <c:v>9.0359000000000002E-9</c:v>
                </c:pt>
                <c:pt idx="2601">
                  <c:v>9.0226000000000007E-9</c:v>
                </c:pt>
                <c:pt idx="2602">
                  <c:v>8.9917000000000007E-9</c:v>
                </c:pt>
                <c:pt idx="2603">
                  <c:v>9.0359000000000002E-9</c:v>
                </c:pt>
                <c:pt idx="2604">
                  <c:v>9.0093999999999999E-9</c:v>
                </c:pt>
                <c:pt idx="2605">
                  <c:v>9.0093999999999999E-9</c:v>
                </c:pt>
                <c:pt idx="2606">
                  <c:v>8.9828999999999997E-9</c:v>
                </c:pt>
                <c:pt idx="2607">
                  <c:v>9.0402999999999999E-9</c:v>
                </c:pt>
                <c:pt idx="2608">
                  <c:v>9.0271000000000008E-9</c:v>
                </c:pt>
                <c:pt idx="2609">
                  <c:v>9.0271000000000008E-9</c:v>
                </c:pt>
                <c:pt idx="2610">
                  <c:v>8.9210999999999997E-9</c:v>
                </c:pt>
                <c:pt idx="2611">
                  <c:v>9.0006000000000005E-9</c:v>
                </c:pt>
                <c:pt idx="2612">
                  <c:v>9.0535999999999994E-9</c:v>
                </c:pt>
                <c:pt idx="2613">
                  <c:v>8.9741000000000003E-9</c:v>
                </c:pt>
                <c:pt idx="2614">
                  <c:v>8.9343000000000005E-9</c:v>
                </c:pt>
                <c:pt idx="2615">
                  <c:v>9.0137999999999996E-9</c:v>
                </c:pt>
                <c:pt idx="2616">
                  <c:v>9.0315000000000005E-9</c:v>
                </c:pt>
                <c:pt idx="2617">
                  <c:v>9.0137999999999996E-9</c:v>
                </c:pt>
                <c:pt idx="2618">
                  <c:v>9.0093999999999999E-9</c:v>
                </c:pt>
                <c:pt idx="2619">
                  <c:v>9.0226000000000007E-9</c:v>
                </c:pt>
                <c:pt idx="2620">
                  <c:v>9.0226000000000007E-9</c:v>
                </c:pt>
                <c:pt idx="2621">
                  <c:v>9.0315000000000005E-9</c:v>
                </c:pt>
                <c:pt idx="2622">
                  <c:v>8.9917000000000007E-9</c:v>
                </c:pt>
                <c:pt idx="2623">
                  <c:v>9.0093999999999999E-9</c:v>
                </c:pt>
                <c:pt idx="2624">
                  <c:v>8.9917000000000007E-9</c:v>
                </c:pt>
                <c:pt idx="2625">
                  <c:v>8.9476E-9</c:v>
                </c:pt>
                <c:pt idx="2626">
                  <c:v>9.0137999999999996E-9</c:v>
                </c:pt>
                <c:pt idx="2627">
                  <c:v>9.0050000000000002E-9</c:v>
                </c:pt>
                <c:pt idx="2628">
                  <c:v>9.0050000000000002E-9</c:v>
                </c:pt>
                <c:pt idx="2629">
                  <c:v>8.9785E-9</c:v>
                </c:pt>
                <c:pt idx="2630">
                  <c:v>9.0050000000000002E-9</c:v>
                </c:pt>
                <c:pt idx="2631">
                  <c:v>9.0137999999999996E-9</c:v>
                </c:pt>
                <c:pt idx="2632">
                  <c:v>8.9961000000000004E-9</c:v>
                </c:pt>
                <c:pt idx="2633">
                  <c:v>9.0050000000000002E-9</c:v>
                </c:pt>
                <c:pt idx="2634">
                  <c:v>9.0226000000000007E-9</c:v>
                </c:pt>
                <c:pt idx="2635">
                  <c:v>9.0315000000000005E-9</c:v>
                </c:pt>
                <c:pt idx="2636">
                  <c:v>9.0315000000000005E-9</c:v>
                </c:pt>
                <c:pt idx="2637">
                  <c:v>9.0446999999999996E-9</c:v>
                </c:pt>
                <c:pt idx="2638">
                  <c:v>8.9872999999999994E-9</c:v>
                </c:pt>
                <c:pt idx="2639">
                  <c:v>9.0181999999999993E-9</c:v>
                </c:pt>
                <c:pt idx="2640">
                  <c:v>9.0226000000000007E-9</c:v>
                </c:pt>
                <c:pt idx="2641">
                  <c:v>9.0137999999999996E-9</c:v>
                </c:pt>
                <c:pt idx="2642">
                  <c:v>9.0402999999999999E-9</c:v>
                </c:pt>
                <c:pt idx="2643">
                  <c:v>9.0535999999999994E-9</c:v>
                </c:pt>
                <c:pt idx="2644">
                  <c:v>8.9741000000000003E-9</c:v>
                </c:pt>
                <c:pt idx="2645">
                  <c:v>9.0181999999999993E-9</c:v>
                </c:pt>
                <c:pt idx="2646">
                  <c:v>9.0050000000000002E-9</c:v>
                </c:pt>
                <c:pt idx="2647">
                  <c:v>9.0359000000000002E-9</c:v>
                </c:pt>
                <c:pt idx="2648">
                  <c:v>9.0315000000000005E-9</c:v>
                </c:pt>
                <c:pt idx="2649">
                  <c:v>8.9961000000000004E-9</c:v>
                </c:pt>
                <c:pt idx="2650">
                  <c:v>9.0889000000000007E-9</c:v>
                </c:pt>
                <c:pt idx="2651">
                  <c:v>8.9872999999999994E-9</c:v>
                </c:pt>
                <c:pt idx="2652">
                  <c:v>9.0271000000000008E-9</c:v>
                </c:pt>
                <c:pt idx="2653">
                  <c:v>9.0624000000000005E-9</c:v>
                </c:pt>
                <c:pt idx="2654">
                  <c:v>9.0226000000000007E-9</c:v>
                </c:pt>
                <c:pt idx="2655">
                  <c:v>9.0535999999999994E-9</c:v>
                </c:pt>
                <c:pt idx="2656">
                  <c:v>9.0226000000000007E-9</c:v>
                </c:pt>
                <c:pt idx="2657">
                  <c:v>8.9563999999999994E-9</c:v>
                </c:pt>
                <c:pt idx="2658">
                  <c:v>9.0711999999999999E-9</c:v>
                </c:pt>
                <c:pt idx="2659">
                  <c:v>8.9917000000000007E-9</c:v>
                </c:pt>
                <c:pt idx="2660">
                  <c:v>9.0006000000000005E-9</c:v>
                </c:pt>
                <c:pt idx="2661">
                  <c:v>8.9917000000000007E-9</c:v>
                </c:pt>
                <c:pt idx="2662">
                  <c:v>9.0137999999999996E-9</c:v>
                </c:pt>
                <c:pt idx="2663">
                  <c:v>9.0755999999999996E-9</c:v>
                </c:pt>
                <c:pt idx="2664">
                  <c:v>9.0137999999999996E-9</c:v>
                </c:pt>
                <c:pt idx="2665">
                  <c:v>8.9917000000000007E-9</c:v>
                </c:pt>
                <c:pt idx="2666">
                  <c:v>9.0137999999999996E-9</c:v>
                </c:pt>
                <c:pt idx="2667">
                  <c:v>9.0315000000000005E-9</c:v>
                </c:pt>
                <c:pt idx="2668">
                  <c:v>9.0844999999999994E-9</c:v>
                </c:pt>
                <c:pt idx="2669">
                  <c:v>9.0181999999999993E-9</c:v>
                </c:pt>
                <c:pt idx="2670">
                  <c:v>9.0490999999999993E-9</c:v>
                </c:pt>
                <c:pt idx="2671">
                  <c:v>9.0315000000000005E-9</c:v>
                </c:pt>
                <c:pt idx="2672">
                  <c:v>9.0006000000000005E-9</c:v>
                </c:pt>
                <c:pt idx="2673">
                  <c:v>9.0490999999999993E-9</c:v>
                </c:pt>
                <c:pt idx="2674">
                  <c:v>9.0446999999999996E-9</c:v>
                </c:pt>
                <c:pt idx="2675">
                  <c:v>8.9785E-9</c:v>
                </c:pt>
                <c:pt idx="2676">
                  <c:v>9.0889000000000007E-9</c:v>
                </c:pt>
                <c:pt idx="2677">
                  <c:v>9.0624000000000005E-9</c:v>
                </c:pt>
                <c:pt idx="2678">
                  <c:v>9.0446999999999996E-9</c:v>
                </c:pt>
                <c:pt idx="2679">
                  <c:v>9.0402999999999999E-9</c:v>
                </c:pt>
                <c:pt idx="2680">
                  <c:v>9.0977000000000001E-9</c:v>
                </c:pt>
                <c:pt idx="2681">
                  <c:v>9.0006000000000005E-9</c:v>
                </c:pt>
                <c:pt idx="2682">
                  <c:v>9.0137999999999996E-9</c:v>
                </c:pt>
                <c:pt idx="2683">
                  <c:v>8.9961000000000004E-9</c:v>
                </c:pt>
                <c:pt idx="2684">
                  <c:v>9.0624000000000005E-9</c:v>
                </c:pt>
                <c:pt idx="2685">
                  <c:v>9.1198000000000007E-9</c:v>
                </c:pt>
                <c:pt idx="2686">
                  <c:v>9.0580000000000008E-9</c:v>
                </c:pt>
                <c:pt idx="2687">
                  <c:v>9.1109999999999997E-9</c:v>
                </c:pt>
                <c:pt idx="2688">
                  <c:v>9.0226000000000007E-9</c:v>
                </c:pt>
                <c:pt idx="2689">
                  <c:v>9.0181999999999993E-9</c:v>
                </c:pt>
                <c:pt idx="2690">
                  <c:v>9.0624000000000005E-9</c:v>
                </c:pt>
                <c:pt idx="2691">
                  <c:v>9.0137999999999996E-9</c:v>
                </c:pt>
                <c:pt idx="2692">
                  <c:v>9.1066E-9</c:v>
                </c:pt>
                <c:pt idx="2693">
                  <c:v>9.0359000000000002E-9</c:v>
                </c:pt>
                <c:pt idx="2694">
                  <c:v>9.0889000000000007E-9</c:v>
                </c:pt>
                <c:pt idx="2695">
                  <c:v>9.0711999999999999E-9</c:v>
                </c:pt>
                <c:pt idx="2696">
                  <c:v>9.0624000000000005E-9</c:v>
                </c:pt>
                <c:pt idx="2697">
                  <c:v>9.0580000000000008E-9</c:v>
                </c:pt>
                <c:pt idx="2698">
                  <c:v>9.0977000000000001E-9</c:v>
                </c:pt>
                <c:pt idx="2699">
                  <c:v>9.0402999999999999E-9</c:v>
                </c:pt>
                <c:pt idx="2700">
                  <c:v>9.0668000000000002E-9</c:v>
                </c:pt>
                <c:pt idx="2701">
                  <c:v>9.0006000000000005E-9</c:v>
                </c:pt>
                <c:pt idx="2702">
                  <c:v>9.0844999999999994E-9</c:v>
                </c:pt>
                <c:pt idx="2703">
                  <c:v>9.0624000000000005E-9</c:v>
                </c:pt>
                <c:pt idx="2704">
                  <c:v>9.0624000000000005E-9</c:v>
                </c:pt>
                <c:pt idx="2705">
                  <c:v>9.0800999999999997E-9</c:v>
                </c:pt>
                <c:pt idx="2706">
                  <c:v>9.0446999999999996E-9</c:v>
                </c:pt>
                <c:pt idx="2707">
                  <c:v>9.1109999999999997E-9</c:v>
                </c:pt>
                <c:pt idx="2708">
                  <c:v>9.0624000000000005E-9</c:v>
                </c:pt>
                <c:pt idx="2709">
                  <c:v>9.1066E-9</c:v>
                </c:pt>
                <c:pt idx="2710">
                  <c:v>9.0844999999999994E-9</c:v>
                </c:pt>
                <c:pt idx="2711">
                  <c:v>9.0933000000000004E-9</c:v>
                </c:pt>
                <c:pt idx="2712">
                  <c:v>9.0181999999999993E-9</c:v>
                </c:pt>
                <c:pt idx="2713">
                  <c:v>9.0624000000000005E-9</c:v>
                </c:pt>
                <c:pt idx="2714">
                  <c:v>9.0226000000000007E-9</c:v>
                </c:pt>
                <c:pt idx="2715">
                  <c:v>9.0844999999999994E-9</c:v>
                </c:pt>
                <c:pt idx="2716">
                  <c:v>9.0800999999999997E-9</c:v>
                </c:pt>
                <c:pt idx="2717">
                  <c:v>9.0800999999999997E-9</c:v>
                </c:pt>
                <c:pt idx="2718">
                  <c:v>9.0844999999999994E-9</c:v>
                </c:pt>
                <c:pt idx="2719">
                  <c:v>9.1066E-9</c:v>
                </c:pt>
                <c:pt idx="2720">
                  <c:v>9.0315000000000005E-9</c:v>
                </c:pt>
                <c:pt idx="2721">
                  <c:v>9.0315000000000005E-9</c:v>
                </c:pt>
                <c:pt idx="2722">
                  <c:v>9.0580000000000008E-9</c:v>
                </c:pt>
                <c:pt idx="2723">
                  <c:v>9.1020999999999998E-9</c:v>
                </c:pt>
                <c:pt idx="2724">
                  <c:v>9.0711999999999999E-9</c:v>
                </c:pt>
                <c:pt idx="2725">
                  <c:v>9.0402999999999999E-9</c:v>
                </c:pt>
                <c:pt idx="2726">
                  <c:v>9.0624000000000005E-9</c:v>
                </c:pt>
                <c:pt idx="2727">
                  <c:v>9.1286000000000001E-9</c:v>
                </c:pt>
                <c:pt idx="2728">
                  <c:v>9.0977000000000001E-9</c:v>
                </c:pt>
                <c:pt idx="2729">
                  <c:v>9.0977000000000001E-9</c:v>
                </c:pt>
                <c:pt idx="2730">
                  <c:v>9.0490999999999993E-9</c:v>
                </c:pt>
                <c:pt idx="2731">
                  <c:v>9.0889000000000007E-9</c:v>
                </c:pt>
                <c:pt idx="2732">
                  <c:v>9.0800999999999997E-9</c:v>
                </c:pt>
                <c:pt idx="2733">
                  <c:v>9.0844999999999994E-9</c:v>
                </c:pt>
                <c:pt idx="2734">
                  <c:v>9.0889000000000007E-9</c:v>
                </c:pt>
                <c:pt idx="2735">
                  <c:v>9.0402999999999999E-9</c:v>
                </c:pt>
                <c:pt idx="2736">
                  <c:v>9.1020999999999998E-9</c:v>
                </c:pt>
                <c:pt idx="2737">
                  <c:v>9.0844999999999994E-9</c:v>
                </c:pt>
                <c:pt idx="2738">
                  <c:v>9.0624000000000005E-9</c:v>
                </c:pt>
                <c:pt idx="2739">
                  <c:v>9.0359000000000002E-9</c:v>
                </c:pt>
                <c:pt idx="2740">
                  <c:v>9.0889000000000007E-9</c:v>
                </c:pt>
                <c:pt idx="2741">
                  <c:v>9.0402999999999999E-9</c:v>
                </c:pt>
                <c:pt idx="2742">
                  <c:v>9.1860000000000003E-9</c:v>
                </c:pt>
                <c:pt idx="2743">
                  <c:v>9.1066E-9</c:v>
                </c:pt>
                <c:pt idx="2744">
                  <c:v>9.0889000000000007E-9</c:v>
                </c:pt>
                <c:pt idx="2745">
                  <c:v>9.1066E-9</c:v>
                </c:pt>
                <c:pt idx="2746">
                  <c:v>9.0755999999999996E-9</c:v>
                </c:pt>
                <c:pt idx="2747">
                  <c:v>9.1242000000000004E-9</c:v>
                </c:pt>
                <c:pt idx="2748">
                  <c:v>9.0889000000000007E-9</c:v>
                </c:pt>
                <c:pt idx="2749">
                  <c:v>9.0446999999999996E-9</c:v>
                </c:pt>
                <c:pt idx="2750">
                  <c:v>9.0889000000000007E-9</c:v>
                </c:pt>
                <c:pt idx="2751">
                  <c:v>9.1020999999999998E-9</c:v>
                </c:pt>
                <c:pt idx="2752">
                  <c:v>9.0755999999999996E-9</c:v>
                </c:pt>
                <c:pt idx="2753">
                  <c:v>9.0889000000000007E-9</c:v>
                </c:pt>
                <c:pt idx="2754">
                  <c:v>9.0711999999999999E-9</c:v>
                </c:pt>
                <c:pt idx="2755">
                  <c:v>9.0624000000000005E-9</c:v>
                </c:pt>
                <c:pt idx="2756">
                  <c:v>9.1418999999999996E-9</c:v>
                </c:pt>
                <c:pt idx="2757">
                  <c:v>9.1507000000000007E-9</c:v>
                </c:pt>
                <c:pt idx="2758">
                  <c:v>9.1286000000000001E-9</c:v>
                </c:pt>
                <c:pt idx="2759">
                  <c:v>9.1109999999999997E-9</c:v>
                </c:pt>
                <c:pt idx="2760">
                  <c:v>9.0844999999999994E-9</c:v>
                </c:pt>
                <c:pt idx="2761">
                  <c:v>9.1020999999999998E-9</c:v>
                </c:pt>
                <c:pt idx="2762">
                  <c:v>9.1109999999999997E-9</c:v>
                </c:pt>
                <c:pt idx="2763">
                  <c:v>9.0889000000000007E-9</c:v>
                </c:pt>
                <c:pt idx="2764">
                  <c:v>9.1198000000000007E-9</c:v>
                </c:pt>
                <c:pt idx="2765">
                  <c:v>9.1374999999999999E-9</c:v>
                </c:pt>
                <c:pt idx="2766">
                  <c:v>9.1066E-9</c:v>
                </c:pt>
                <c:pt idx="2767">
                  <c:v>9.0755999999999996E-9</c:v>
                </c:pt>
                <c:pt idx="2768">
                  <c:v>9.1020999999999998E-9</c:v>
                </c:pt>
                <c:pt idx="2769">
                  <c:v>9.1020999999999998E-9</c:v>
                </c:pt>
                <c:pt idx="2770">
                  <c:v>9.1109999999999997E-9</c:v>
                </c:pt>
                <c:pt idx="2771">
                  <c:v>9.1153999999999994E-9</c:v>
                </c:pt>
                <c:pt idx="2772">
                  <c:v>9.1418999999999996E-9</c:v>
                </c:pt>
                <c:pt idx="2773">
                  <c:v>9.0800999999999997E-9</c:v>
                </c:pt>
                <c:pt idx="2774">
                  <c:v>9.1507000000000007E-9</c:v>
                </c:pt>
                <c:pt idx="2775">
                  <c:v>9.1020999999999998E-9</c:v>
                </c:pt>
                <c:pt idx="2776">
                  <c:v>9.1374999999999999E-9</c:v>
                </c:pt>
                <c:pt idx="2777">
                  <c:v>9.2080999999999993E-9</c:v>
                </c:pt>
                <c:pt idx="2778">
                  <c:v>9.1198000000000007E-9</c:v>
                </c:pt>
                <c:pt idx="2779">
                  <c:v>9.1595000000000001E-9</c:v>
                </c:pt>
                <c:pt idx="2780">
                  <c:v>9.0933000000000004E-9</c:v>
                </c:pt>
                <c:pt idx="2781">
                  <c:v>9.1198000000000007E-9</c:v>
                </c:pt>
                <c:pt idx="2782">
                  <c:v>9.0933000000000004E-9</c:v>
                </c:pt>
                <c:pt idx="2783">
                  <c:v>9.1374999999999999E-9</c:v>
                </c:pt>
                <c:pt idx="2784">
                  <c:v>9.1020999999999998E-9</c:v>
                </c:pt>
                <c:pt idx="2785">
                  <c:v>9.1640000000000002E-9</c:v>
                </c:pt>
                <c:pt idx="2786">
                  <c:v>9.1551000000000004E-9</c:v>
                </c:pt>
                <c:pt idx="2787">
                  <c:v>9.0933000000000004E-9</c:v>
                </c:pt>
                <c:pt idx="2788">
                  <c:v>9.1992999999999999E-9</c:v>
                </c:pt>
                <c:pt idx="2789">
                  <c:v>9.1374999999999999E-9</c:v>
                </c:pt>
                <c:pt idx="2790">
                  <c:v>9.1198000000000007E-9</c:v>
                </c:pt>
                <c:pt idx="2791">
                  <c:v>9.1551000000000004E-9</c:v>
                </c:pt>
                <c:pt idx="2792">
                  <c:v>9.1153999999999994E-9</c:v>
                </c:pt>
                <c:pt idx="2793">
                  <c:v>9.2080999999999993E-9</c:v>
                </c:pt>
                <c:pt idx="2794">
                  <c:v>9.1462999999999993E-9</c:v>
                </c:pt>
                <c:pt idx="2795">
                  <c:v>9.1595000000000001E-9</c:v>
                </c:pt>
                <c:pt idx="2796">
                  <c:v>9.1771999999999993E-9</c:v>
                </c:pt>
                <c:pt idx="2797">
                  <c:v>9.0711999999999999E-9</c:v>
                </c:pt>
                <c:pt idx="2798">
                  <c:v>9.1109999999999997E-9</c:v>
                </c:pt>
                <c:pt idx="2799">
                  <c:v>9.2036999999999996E-9</c:v>
                </c:pt>
                <c:pt idx="2800">
                  <c:v>9.1153999999999994E-9</c:v>
                </c:pt>
                <c:pt idx="2801">
                  <c:v>9.1109999999999997E-9</c:v>
                </c:pt>
                <c:pt idx="2802">
                  <c:v>9.1153999999999994E-9</c:v>
                </c:pt>
                <c:pt idx="2803">
                  <c:v>9.1816000000000006E-9</c:v>
                </c:pt>
                <c:pt idx="2804">
                  <c:v>9.1640000000000002E-9</c:v>
                </c:pt>
                <c:pt idx="2805">
                  <c:v>9.1066E-9</c:v>
                </c:pt>
                <c:pt idx="2806">
                  <c:v>9.1331000000000002E-9</c:v>
                </c:pt>
                <c:pt idx="2807">
                  <c:v>9.1640000000000002E-9</c:v>
                </c:pt>
                <c:pt idx="2808">
                  <c:v>9.1153999999999994E-9</c:v>
                </c:pt>
                <c:pt idx="2809">
                  <c:v>9.1418999999999996E-9</c:v>
                </c:pt>
                <c:pt idx="2810">
                  <c:v>9.1198000000000007E-9</c:v>
                </c:pt>
                <c:pt idx="2811">
                  <c:v>9.1066E-9</c:v>
                </c:pt>
                <c:pt idx="2812">
                  <c:v>9.1331000000000002E-9</c:v>
                </c:pt>
                <c:pt idx="2813">
                  <c:v>9.1331000000000002E-9</c:v>
                </c:pt>
                <c:pt idx="2814">
                  <c:v>9.1595000000000001E-9</c:v>
                </c:pt>
                <c:pt idx="2815">
                  <c:v>9.1727999999999996E-9</c:v>
                </c:pt>
                <c:pt idx="2816">
                  <c:v>9.1683999999999999E-9</c:v>
                </c:pt>
                <c:pt idx="2817">
                  <c:v>9.1462999999999993E-9</c:v>
                </c:pt>
                <c:pt idx="2818">
                  <c:v>9.1816000000000006E-9</c:v>
                </c:pt>
                <c:pt idx="2819">
                  <c:v>9.1242000000000004E-9</c:v>
                </c:pt>
                <c:pt idx="2820">
                  <c:v>9.1771999999999993E-9</c:v>
                </c:pt>
                <c:pt idx="2821">
                  <c:v>9.1640000000000002E-9</c:v>
                </c:pt>
                <c:pt idx="2822">
                  <c:v>9.1992999999999999E-9</c:v>
                </c:pt>
                <c:pt idx="2823">
                  <c:v>9.1860000000000003E-9</c:v>
                </c:pt>
                <c:pt idx="2824">
                  <c:v>9.0889000000000007E-9</c:v>
                </c:pt>
                <c:pt idx="2825">
                  <c:v>9.1153999999999994E-9</c:v>
                </c:pt>
                <c:pt idx="2826">
                  <c:v>9.0844999999999994E-9</c:v>
                </c:pt>
                <c:pt idx="2827">
                  <c:v>9.1640000000000002E-9</c:v>
                </c:pt>
                <c:pt idx="2828">
                  <c:v>9.0977000000000001E-9</c:v>
                </c:pt>
                <c:pt idx="2829">
                  <c:v>9.1418999999999996E-9</c:v>
                </c:pt>
                <c:pt idx="2830">
                  <c:v>9.1595000000000001E-9</c:v>
                </c:pt>
                <c:pt idx="2831">
                  <c:v>9.1331000000000002E-9</c:v>
                </c:pt>
                <c:pt idx="2832">
                  <c:v>9.1905000000000005E-9</c:v>
                </c:pt>
                <c:pt idx="2833">
                  <c:v>9.1198000000000007E-9</c:v>
                </c:pt>
                <c:pt idx="2834">
                  <c:v>9.1727999999999996E-9</c:v>
                </c:pt>
                <c:pt idx="2835">
                  <c:v>9.2125000000000006E-9</c:v>
                </c:pt>
                <c:pt idx="2836">
                  <c:v>9.1418999999999996E-9</c:v>
                </c:pt>
                <c:pt idx="2837">
                  <c:v>9.1595000000000001E-9</c:v>
                </c:pt>
                <c:pt idx="2838">
                  <c:v>9.1640000000000002E-9</c:v>
                </c:pt>
                <c:pt idx="2839">
                  <c:v>9.1771999999999993E-9</c:v>
                </c:pt>
                <c:pt idx="2840">
                  <c:v>9.1992999999999999E-9</c:v>
                </c:pt>
                <c:pt idx="2841">
                  <c:v>9.1507000000000007E-9</c:v>
                </c:pt>
                <c:pt idx="2842">
                  <c:v>9.1771999999999993E-9</c:v>
                </c:pt>
                <c:pt idx="2843">
                  <c:v>9.1595000000000001E-9</c:v>
                </c:pt>
                <c:pt idx="2844">
                  <c:v>9.1286000000000001E-9</c:v>
                </c:pt>
                <c:pt idx="2845">
                  <c:v>9.1286000000000001E-9</c:v>
                </c:pt>
                <c:pt idx="2846">
                  <c:v>9.1816000000000006E-9</c:v>
                </c:pt>
                <c:pt idx="2847">
                  <c:v>9.1816000000000006E-9</c:v>
                </c:pt>
                <c:pt idx="2848">
                  <c:v>9.1286000000000001E-9</c:v>
                </c:pt>
                <c:pt idx="2849">
                  <c:v>9.1640000000000002E-9</c:v>
                </c:pt>
                <c:pt idx="2850">
                  <c:v>9.2036999999999996E-9</c:v>
                </c:pt>
                <c:pt idx="2851">
                  <c:v>9.1992999999999999E-9</c:v>
                </c:pt>
                <c:pt idx="2852">
                  <c:v>9.1905000000000005E-9</c:v>
                </c:pt>
                <c:pt idx="2853">
                  <c:v>9.1595000000000001E-9</c:v>
                </c:pt>
                <c:pt idx="2854">
                  <c:v>9.1771999999999993E-9</c:v>
                </c:pt>
                <c:pt idx="2855">
                  <c:v>9.1905000000000005E-9</c:v>
                </c:pt>
                <c:pt idx="2856">
                  <c:v>9.1816000000000006E-9</c:v>
                </c:pt>
                <c:pt idx="2857">
                  <c:v>9.2345999999999995E-9</c:v>
                </c:pt>
                <c:pt idx="2858">
                  <c:v>9.1905000000000005E-9</c:v>
                </c:pt>
                <c:pt idx="2859">
                  <c:v>9.2080999999999993E-9</c:v>
                </c:pt>
                <c:pt idx="2860">
                  <c:v>9.1551000000000004E-9</c:v>
                </c:pt>
                <c:pt idx="2861">
                  <c:v>9.2258000000000001E-9</c:v>
                </c:pt>
                <c:pt idx="2862">
                  <c:v>9.2214000000000004E-9</c:v>
                </c:pt>
                <c:pt idx="2863">
                  <c:v>9.1286000000000001E-9</c:v>
                </c:pt>
                <c:pt idx="2864">
                  <c:v>9.1374999999999999E-9</c:v>
                </c:pt>
                <c:pt idx="2865">
                  <c:v>9.2170000000000007E-9</c:v>
                </c:pt>
                <c:pt idx="2866">
                  <c:v>9.2036999999999996E-9</c:v>
                </c:pt>
                <c:pt idx="2867">
                  <c:v>9.1683999999999999E-9</c:v>
                </c:pt>
                <c:pt idx="2868">
                  <c:v>9.1198000000000007E-9</c:v>
                </c:pt>
                <c:pt idx="2869">
                  <c:v>9.1949000000000002E-9</c:v>
                </c:pt>
                <c:pt idx="2870">
                  <c:v>9.2170000000000007E-9</c:v>
                </c:pt>
                <c:pt idx="2871">
                  <c:v>9.2170000000000007E-9</c:v>
                </c:pt>
                <c:pt idx="2872">
                  <c:v>9.2214000000000004E-9</c:v>
                </c:pt>
                <c:pt idx="2873">
                  <c:v>9.1905000000000005E-9</c:v>
                </c:pt>
                <c:pt idx="2874">
                  <c:v>9.1551000000000004E-9</c:v>
                </c:pt>
                <c:pt idx="2875">
                  <c:v>9.2080999999999993E-9</c:v>
                </c:pt>
                <c:pt idx="2876">
                  <c:v>9.1905000000000005E-9</c:v>
                </c:pt>
                <c:pt idx="2877">
                  <c:v>9.2125000000000006E-9</c:v>
                </c:pt>
                <c:pt idx="2878">
                  <c:v>9.2125000000000006E-9</c:v>
                </c:pt>
                <c:pt idx="2879">
                  <c:v>9.2610999999999998E-9</c:v>
                </c:pt>
                <c:pt idx="2880">
                  <c:v>9.2479000000000007E-9</c:v>
                </c:pt>
                <c:pt idx="2881">
                  <c:v>9.2654999999999995E-9</c:v>
                </c:pt>
                <c:pt idx="2882">
                  <c:v>9.2345999999999995E-9</c:v>
                </c:pt>
                <c:pt idx="2883">
                  <c:v>9.2214000000000004E-9</c:v>
                </c:pt>
                <c:pt idx="2884">
                  <c:v>9.1905000000000005E-9</c:v>
                </c:pt>
                <c:pt idx="2885">
                  <c:v>9.1905000000000005E-9</c:v>
                </c:pt>
                <c:pt idx="2886">
                  <c:v>9.2125000000000006E-9</c:v>
                </c:pt>
                <c:pt idx="2887">
                  <c:v>9.2080999999999993E-9</c:v>
                </c:pt>
                <c:pt idx="2888">
                  <c:v>9.1860000000000003E-9</c:v>
                </c:pt>
                <c:pt idx="2889">
                  <c:v>9.1683999999999999E-9</c:v>
                </c:pt>
                <c:pt idx="2890">
                  <c:v>9.2258000000000001E-9</c:v>
                </c:pt>
                <c:pt idx="2891">
                  <c:v>9.2258000000000001E-9</c:v>
                </c:pt>
                <c:pt idx="2892">
                  <c:v>9.2170000000000007E-9</c:v>
                </c:pt>
                <c:pt idx="2893">
                  <c:v>9.1595000000000001E-9</c:v>
                </c:pt>
                <c:pt idx="2894">
                  <c:v>9.2345999999999995E-9</c:v>
                </c:pt>
                <c:pt idx="2895">
                  <c:v>9.2170000000000007E-9</c:v>
                </c:pt>
                <c:pt idx="2896">
                  <c:v>9.1905000000000005E-9</c:v>
                </c:pt>
                <c:pt idx="2897">
                  <c:v>9.1949000000000002E-9</c:v>
                </c:pt>
                <c:pt idx="2898">
                  <c:v>9.2080999999999993E-9</c:v>
                </c:pt>
                <c:pt idx="2899">
                  <c:v>9.2434999999999994E-9</c:v>
                </c:pt>
                <c:pt idx="2900">
                  <c:v>9.1860000000000003E-9</c:v>
                </c:pt>
                <c:pt idx="2901">
                  <c:v>9.2036999999999996E-9</c:v>
                </c:pt>
                <c:pt idx="2902">
                  <c:v>9.2567000000000001E-9</c:v>
                </c:pt>
                <c:pt idx="2903">
                  <c:v>9.2654999999999995E-9</c:v>
                </c:pt>
                <c:pt idx="2904">
                  <c:v>9.2080999999999993E-9</c:v>
                </c:pt>
                <c:pt idx="2905">
                  <c:v>9.1860000000000003E-9</c:v>
                </c:pt>
                <c:pt idx="2906">
                  <c:v>9.1992999999999999E-9</c:v>
                </c:pt>
                <c:pt idx="2907">
                  <c:v>9.2170000000000007E-9</c:v>
                </c:pt>
                <c:pt idx="2908">
                  <c:v>9.2301999999999998E-9</c:v>
                </c:pt>
                <c:pt idx="2909">
                  <c:v>9.1905000000000005E-9</c:v>
                </c:pt>
                <c:pt idx="2910">
                  <c:v>9.2345999999999995E-9</c:v>
                </c:pt>
                <c:pt idx="2911">
                  <c:v>9.2610999999999998E-9</c:v>
                </c:pt>
                <c:pt idx="2912">
                  <c:v>9.1905000000000005E-9</c:v>
                </c:pt>
                <c:pt idx="2913">
                  <c:v>9.1640000000000002E-9</c:v>
                </c:pt>
                <c:pt idx="2914">
                  <c:v>9.2523000000000004E-9</c:v>
                </c:pt>
                <c:pt idx="2915">
                  <c:v>9.2788000000000007E-9</c:v>
                </c:pt>
                <c:pt idx="2916">
                  <c:v>9.2258000000000001E-9</c:v>
                </c:pt>
                <c:pt idx="2917">
                  <c:v>9.2479000000000007E-9</c:v>
                </c:pt>
                <c:pt idx="2918">
                  <c:v>9.1992999999999999E-9</c:v>
                </c:pt>
                <c:pt idx="2919">
                  <c:v>9.2345999999999995E-9</c:v>
                </c:pt>
                <c:pt idx="2920">
                  <c:v>9.2125000000000006E-9</c:v>
                </c:pt>
                <c:pt idx="2921">
                  <c:v>9.1860000000000003E-9</c:v>
                </c:pt>
                <c:pt idx="2922">
                  <c:v>9.2170000000000007E-9</c:v>
                </c:pt>
                <c:pt idx="2923">
                  <c:v>9.2036999999999996E-9</c:v>
                </c:pt>
                <c:pt idx="2924">
                  <c:v>9.2699999999999996E-9</c:v>
                </c:pt>
                <c:pt idx="2925">
                  <c:v>9.2389999999999992E-9</c:v>
                </c:pt>
                <c:pt idx="2926">
                  <c:v>9.2788000000000007E-9</c:v>
                </c:pt>
                <c:pt idx="2927">
                  <c:v>9.2036999999999996E-9</c:v>
                </c:pt>
                <c:pt idx="2928">
                  <c:v>9.2258000000000001E-9</c:v>
                </c:pt>
                <c:pt idx="2929">
                  <c:v>9.2434999999999994E-9</c:v>
                </c:pt>
                <c:pt idx="2930">
                  <c:v>9.2567000000000001E-9</c:v>
                </c:pt>
                <c:pt idx="2931">
                  <c:v>9.2567000000000001E-9</c:v>
                </c:pt>
                <c:pt idx="2932">
                  <c:v>9.2567000000000001E-9</c:v>
                </c:pt>
                <c:pt idx="2933">
                  <c:v>9.1640000000000002E-9</c:v>
                </c:pt>
                <c:pt idx="2934">
                  <c:v>9.2258000000000001E-9</c:v>
                </c:pt>
                <c:pt idx="2935">
                  <c:v>9.2258000000000001E-9</c:v>
                </c:pt>
                <c:pt idx="2936">
                  <c:v>9.2479000000000007E-9</c:v>
                </c:pt>
                <c:pt idx="2937">
                  <c:v>9.2832000000000004E-9</c:v>
                </c:pt>
                <c:pt idx="2938">
                  <c:v>9.2788000000000007E-9</c:v>
                </c:pt>
                <c:pt idx="2939">
                  <c:v>9.2523000000000004E-9</c:v>
                </c:pt>
                <c:pt idx="2940">
                  <c:v>9.2610999999999998E-9</c:v>
                </c:pt>
                <c:pt idx="2941">
                  <c:v>9.2479000000000007E-9</c:v>
                </c:pt>
                <c:pt idx="2942">
                  <c:v>9.2389999999999992E-9</c:v>
                </c:pt>
                <c:pt idx="2943">
                  <c:v>9.2080999999999993E-9</c:v>
                </c:pt>
                <c:pt idx="2944">
                  <c:v>9.2919999999999998E-9</c:v>
                </c:pt>
                <c:pt idx="2945">
                  <c:v>9.2258000000000001E-9</c:v>
                </c:pt>
                <c:pt idx="2946">
                  <c:v>9.2743999999999993E-9</c:v>
                </c:pt>
                <c:pt idx="2947">
                  <c:v>9.2301999999999998E-9</c:v>
                </c:pt>
                <c:pt idx="2948">
                  <c:v>9.3008999999999996E-9</c:v>
                </c:pt>
                <c:pt idx="2949">
                  <c:v>9.2125000000000006E-9</c:v>
                </c:pt>
                <c:pt idx="2950">
                  <c:v>9.1949000000000002E-9</c:v>
                </c:pt>
                <c:pt idx="2951">
                  <c:v>9.2832000000000004E-9</c:v>
                </c:pt>
                <c:pt idx="2952">
                  <c:v>9.2301999999999998E-9</c:v>
                </c:pt>
                <c:pt idx="2953">
                  <c:v>9.2434999999999994E-9</c:v>
                </c:pt>
                <c:pt idx="2954">
                  <c:v>9.2214000000000004E-9</c:v>
                </c:pt>
                <c:pt idx="2955">
                  <c:v>9.2389999999999992E-9</c:v>
                </c:pt>
                <c:pt idx="2956">
                  <c:v>9.2832000000000004E-9</c:v>
                </c:pt>
                <c:pt idx="2957">
                  <c:v>9.2876000000000001E-9</c:v>
                </c:pt>
                <c:pt idx="2958">
                  <c:v>9.2214000000000004E-9</c:v>
                </c:pt>
                <c:pt idx="2959">
                  <c:v>9.2743999999999993E-9</c:v>
                </c:pt>
                <c:pt idx="2960">
                  <c:v>9.2214000000000004E-9</c:v>
                </c:pt>
                <c:pt idx="2961">
                  <c:v>9.2654999999999995E-9</c:v>
                </c:pt>
                <c:pt idx="2962">
                  <c:v>9.2567000000000001E-9</c:v>
                </c:pt>
                <c:pt idx="2963">
                  <c:v>9.2301999999999998E-9</c:v>
                </c:pt>
                <c:pt idx="2964">
                  <c:v>9.2214000000000004E-9</c:v>
                </c:pt>
                <c:pt idx="2965">
                  <c:v>9.2610999999999998E-9</c:v>
                </c:pt>
                <c:pt idx="2966">
                  <c:v>9.2699999999999996E-9</c:v>
                </c:pt>
                <c:pt idx="2967">
                  <c:v>9.2301999999999998E-9</c:v>
                </c:pt>
                <c:pt idx="2968">
                  <c:v>9.2876000000000001E-9</c:v>
                </c:pt>
                <c:pt idx="2969">
                  <c:v>9.2654999999999995E-9</c:v>
                </c:pt>
                <c:pt idx="2970">
                  <c:v>9.2434999999999994E-9</c:v>
                </c:pt>
                <c:pt idx="2971">
                  <c:v>9.3097000000000006E-9</c:v>
                </c:pt>
                <c:pt idx="2972">
                  <c:v>9.2832000000000004E-9</c:v>
                </c:pt>
                <c:pt idx="2973">
                  <c:v>9.2345999999999995E-9</c:v>
                </c:pt>
                <c:pt idx="2974">
                  <c:v>9.2876000000000001E-9</c:v>
                </c:pt>
                <c:pt idx="2975">
                  <c:v>9.3141000000000003E-9</c:v>
                </c:pt>
                <c:pt idx="2976">
                  <c:v>9.2832000000000004E-9</c:v>
                </c:pt>
                <c:pt idx="2977">
                  <c:v>9.2654999999999995E-9</c:v>
                </c:pt>
                <c:pt idx="2978">
                  <c:v>9.2832000000000004E-9</c:v>
                </c:pt>
                <c:pt idx="2979">
                  <c:v>9.2036999999999996E-9</c:v>
                </c:pt>
                <c:pt idx="2980">
                  <c:v>9.3008999999999996E-9</c:v>
                </c:pt>
                <c:pt idx="2981">
                  <c:v>9.2389999999999992E-9</c:v>
                </c:pt>
                <c:pt idx="2982">
                  <c:v>9.2919999999999998E-9</c:v>
                </c:pt>
                <c:pt idx="2983">
                  <c:v>9.3317999999999996E-9</c:v>
                </c:pt>
                <c:pt idx="2984">
                  <c:v>9.3008999999999996E-9</c:v>
                </c:pt>
                <c:pt idx="2985">
                  <c:v>9.2610999999999998E-9</c:v>
                </c:pt>
                <c:pt idx="2986">
                  <c:v>9.3008999999999996E-9</c:v>
                </c:pt>
                <c:pt idx="2987">
                  <c:v>9.2919999999999998E-9</c:v>
                </c:pt>
                <c:pt idx="2988">
                  <c:v>9.2876000000000001E-9</c:v>
                </c:pt>
                <c:pt idx="2989">
                  <c:v>9.2610999999999998E-9</c:v>
                </c:pt>
                <c:pt idx="2990">
                  <c:v>9.2964999999999999E-9</c:v>
                </c:pt>
                <c:pt idx="2991">
                  <c:v>9.3097000000000006E-9</c:v>
                </c:pt>
                <c:pt idx="2992">
                  <c:v>9.2125000000000006E-9</c:v>
                </c:pt>
                <c:pt idx="2993">
                  <c:v>9.2567000000000001E-9</c:v>
                </c:pt>
                <c:pt idx="2994">
                  <c:v>9.3185E-9</c:v>
                </c:pt>
                <c:pt idx="2995">
                  <c:v>9.2654999999999995E-9</c:v>
                </c:pt>
                <c:pt idx="2996">
                  <c:v>9.3052999999999993E-9</c:v>
                </c:pt>
                <c:pt idx="2997">
                  <c:v>9.2389999999999992E-9</c:v>
                </c:pt>
                <c:pt idx="2998">
                  <c:v>9.3141000000000003E-9</c:v>
                </c:pt>
                <c:pt idx="2999">
                  <c:v>9.2523000000000004E-9</c:v>
                </c:pt>
                <c:pt idx="3000">
                  <c:v>9.2832000000000004E-9</c:v>
                </c:pt>
                <c:pt idx="3001">
                  <c:v>9.3406000000000006E-9</c:v>
                </c:pt>
                <c:pt idx="3002">
                  <c:v>9.3450000000000003E-9</c:v>
                </c:pt>
                <c:pt idx="3003">
                  <c:v>9.2964999999999999E-9</c:v>
                </c:pt>
                <c:pt idx="3004">
                  <c:v>9.2479000000000007E-9</c:v>
                </c:pt>
                <c:pt idx="3005">
                  <c:v>9.4069000000000007E-9</c:v>
                </c:pt>
                <c:pt idx="3006">
                  <c:v>9.2919999999999998E-9</c:v>
                </c:pt>
                <c:pt idx="3007">
                  <c:v>9.3052999999999993E-9</c:v>
                </c:pt>
                <c:pt idx="3008">
                  <c:v>9.3495000000000004E-9</c:v>
                </c:pt>
                <c:pt idx="3009">
                  <c:v>9.2832000000000004E-9</c:v>
                </c:pt>
                <c:pt idx="3010">
                  <c:v>9.3097000000000006E-9</c:v>
                </c:pt>
                <c:pt idx="3011">
                  <c:v>9.3317999999999996E-9</c:v>
                </c:pt>
                <c:pt idx="3012">
                  <c:v>9.3097000000000006E-9</c:v>
                </c:pt>
                <c:pt idx="3013">
                  <c:v>9.3185E-9</c:v>
                </c:pt>
                <c:pt idx="3014">
                  <c:v>9.2699999999999996E-9</c:v>
                </c:pt>
                <c:pt idx="3015">
                  <c:v>9.3450000000000003E-9</c:v>
                </c:pt>
                <c:pt idx="3016">
                  <c:v>9.3008999999999996E-9</c:v>
                </c:pt>
                <c:pt idx="3017">
                  <c:v>9.3495000000000004E-9</c:v>
                </c:pt>
                <c:pt idx="3018">
                  <c:v>9.3450000000000003E-9</c:v>
                </c:pt>
                <c:pt idx="3019">
                  <c:v>9.2876000000000001E-9</c:v>
                </c:pt>
                <c:pt idx="3020">
                  <c:v>9.2964999999999999E-9</c:v>
                </c:pt>
                <c:pt idx="3021">
                  <c:v>9.3097000000000006E-9</c:v>
                </c:pt>
                <c:pt idx="3022">
                  <c:v>9.3539000000000001E-9</c:v>
                </c:pt>
                <c:pt idx="3023">
                  <c:v>9.3230000000000002E-9</c:v>
                </c:pt>
                <c:pt idx="3024">
                  <c:v>9.3008999999999996E-9</c:v>
                </c:pt>
                <c:pt idx="3025">
                  <c:v>9.3361999999999993E-9</c:v>
                </c:pt>
                <c:pt idx="3026">
                  <c:v>9.3141000000000003E-9</c:v>
                </c:pt>
                <c:pt idx="3027">
                  <c:v>9.3185E-9</c:v>
                </c:pt>
                <c:pt idx="3028">
                  <c:v>9.3230000000000002E-9</c:v>
                </c:pt>
                <c:pt idx="3029">
                  <c:v>9.2567000000000001E-9</c:v>
                </c:pt>
                <c:pt idx="3030">
                  <c:v>9.2610999999999998E-9</c:v>
                </c:pt>
                <c:pt idx="3031">
                  <c:v>9.2434999999999994E-9</c:v>
                </c:pt>
                <c:pt idx="3032">
                  <c:v>9.3185E-9</c:v>
                </c:pt>
                <c:pt idx="3033">
                  <c:v>9.2832000000000004E-9</c:v>
                </c:pt>
                <c:pt idx="3034">
                  <c:v>9.3008999999999996E-9</c:v>
                </c:pt>
                <c:pt idx="3035">
                  <c:v>9.3848000000000001E-9</c:v>
                </c:pt>
                <c:pt idx="3036">
                  <c:v>9.3317999999999996E-9</c:v>
                </c:pt>
                <c:pt idx="3037">
                  <c:v>9.3361999999999993E-9</c:v>
                </c:pt>
                <c:pt idx="3038">
                  <c:v>9.3715000000000006E-9</c:v>
                </c:pt>
                <c:pt idx="3039">
                  <c:v>9.3715000000000006E-9</c:v>
                </c:pt>
                <c:pt idx="3040">
                  <c:v>9.3406000000000006E-9</c:v>
                </c:pt>
                <c:pt idx="3041">
                  <c:v>9.3230000000000002E-9</c:v>
                </c:pt>
                <c:pt idx="3042">
                  <c:v>9.3450000000000003E-9</c:v>
                </c:pt>
                <c:pt idx="3043">
                  <c:v>9.3715000000000006E-9</c:v>
                </c:pt>
                <c:pt idx="3044">
                  <c:v>9.3052999999999993E-9</c:v>
                </c:pt>
                <c:pt idx="3045">
                  <c:v>9.3582999999999998E-9</c:v>
                </c:pt>
                <c:pt idx="3046">
                  <c:v>9.3406000000000006E-9</c:v>
                </c:pt>
                <c:pt idx="3047">
                  <c:v>9.3539000000000001E-9</c:v>
                </c:pt>
                <c:pt idx="3048">
                  <c:v>9.2743999999999993E-9</c:v>
                </c:pt>
                <c:pt idx="3049">
                  <c:v>9.3582999999999998E-9</c:v>
                </c:pt>
                <c:pt idx="3050">
                  <c:v>9.4113000000000004E-9</c:v>
                </c:pt>
                <c:pt idx="3051">
                  <c:v>9.3273999999999999E-9</c:v>
                </c:pt>
                <c:pt idx="3052">
                  <c:v>9.3582999999999998E-9</c:v>
                </c:pt>
                <c:pt idx="3053">
                  <c:v>9.3626999999999995E-9</c:v>
                </c:pt>
                <c:pt idx="3054">
                  <c:v>9.3097000000000006E-9</c:v>
                </c:pt>
                <c:pt idx="3055">
                  <c:v>9.3804000000000004E-9</c:v>
                </c:pt>
                <c:pt idx="3056">
                  <c:v>9.3450000000000003E-9</c:v>
                </c:pt>
                <c:pt idx="3057">
                  <c:v>9.3539000000000001E-9</c:v>
                </c:pt>
                <c:pt idx="3058">
                  <c:v>9.3273999999999999E-9</c:v>
                </c:pt>
                <c:pt idx="3059">
                  <c:v>9.3495000000000004E-9</c:v>
                </c:pt>
                <c:pt idx="3060">
                  <c:v>9.3450000000000003E-9</c:v>
                </c:pt>
                <c:pt idx="3061">
                  <c:v>9.3804000000000004E-9</c:v>
                </c:pt>
                <c:pt idx="3062">
                  <c:v>9.3097000000000006E-9</c:v>
                </c:pt>
                <c:pt idx="3063">
                  <c:v>9.3582999999999998E-9</c:v>
                </c:pt>
                <c:pt idx="3064">
                  <c:v>9.3804000000000004E-9</c:v>
                </c:pt>
                <c:pt idx="3065">
                  <c:v>9.3361999999999993E-9</c:v>
                </c:pt>
                <c:pt idx="3066">
                  <c:v>9.4113000000000004E-9</c:v>
                </c:pt>
                <c:pt idx="3067">
                  <c:v>9.3582999999999998E-9</c:v>
                </c:pt>
                <c:pt idx="3068">
                  <c:v>9.3317999999999996E-9</c:v>
                </c:pt>
                <c:pt idx="3069">
                  <c:v>9.3715000000000006E-9</c:v>
                </c:pt>
                <c:pt idx="3070">
                  <c:v>9.3495000000000004E-9</c:v>
                </c:pt>
                <c:pt idx="3071">
                  <c:v>9.3097000000000006E-9</c:v>
                </c:pt>
                <c:pt idx="3072">
                  <c:v>9.3670999999999992E-9</c:v>
                </c:pt>
                <c:pt idx="3073">
                  <c:v>9.3848000000000001E-9</c:v>
                </c:pt>
                <c:pt idx="3074">
                  <c:v>9.3582999999999998E-9</c:v>
                </c:pt>
                <c:pt idx="3075">
                  <c:v>9.3979999999999992E-9</c:v>
                </c:pt>
                <c:pt idx="3076">
                  <c:v>9.3317999999999996E-9</c:v>
                </c:pt>
                <c:pt idx="3077">
                  <c:v>9.3891999999999998E-9</c:v>
                </c:pt>
                <c:pt idx="3078">
                  <c:v>9.3848000000000001E-9</c:v>
                </c:pt>
                <c:pt idx="3079">
                  <c:v>9.3670999999999992E-9</c:v>
                </c:pt>
                <c:pt idx="3080">
                  <c:v>9.3539000000000001E-9</c:v>
                </c:pt>
                <c:pt idx="3081">
                  <c:v>9.3670999999999992E-9</c:v>
                </c:pt>
                <c:pt idx="3082">
                  <c:v>9.3539000000000001E-9</c:v>
                </c:pt>
                <c:pt idx="3083">
                  <c:v>9.3626999999999995E-9</c:v>
                </c:pt>
                <c:pt idx="3084">
                  <c:v>9.3230000000000002E-9</c:v>
                </c:pt>
                <c:pt idx="3085">
                  <c:v>9.4157000000000001E-9</c:v>
                </c:pt>
                <c:pt idx="3086">
                  <c:v>9.3804000000000004E-9</c:v>
                </c:pt>
                <c:pt idx="3087">
                  <c:v>9.3804000000000004E-9</c:v>
                </c:pt>
                <c:pt idx="3088">
                  <c:v>9.3848000000000001E-9</c:v>
                </c:pt>
                <c:pt idx="3089">
                  <c:v>9.3052999999999993E-9</c:v>
                </c:pt>
                <c:pt idx="3090">
                  <c:v>9.3539000000000001E-9</c:v>
                </c:pt>
                <c:pt idx="3091">
                  <c:v>9.3804000000000004E-9</c:v>
                </c:pt>
                <c:pt idx="3092">
                  <c:v>9.3670999999999992E-9</c:v>
                </c:pt>
                <c:pt idx="3093">
                  <c:v>9.3361999999999993E-9</c:v>
                </c:pt>
                <c:pt idx="3094">
                  <c:v>9.3495000000000004E-9</c:v>
                </c:pt>
                <c:pt idx="3095">
                  <c:v>9.3848000000000001E-9</c:v>
                </c:pt>
                <c:pt idx="3096">
                  <c:v>9.4113000000000004E-9</c:v>
                </c:pt>
                <c:pt idx="3097">
                  <c:v>9.3891999999999998E-9</c:v>
                </c:pt>
                <c:pt idx="3098">
                  <c:v>9.3273999999999999E-9</c:v>
                </c:pt>
                <c:pt idx="3099">
                  <c:v>9.3715000000000006E-9</c:v>
                </c:pt>
                <c:pt idx="3100">
                  <c:v>9.4157000000000001E-9</c:v>
                </c:pt>
                <c:pt idx="3101">
                  <c:v>9.4289000000000008E-9</c:v>
                </c:pt>
                <c:pt idx="3102">
                  <c:v>9.3848000000000001E-9</c:v>
                </c:pt>
                <c:pt idx="3103">
                  <c:v>9.3760000000000007E-9</c:v>
                </c:pt>
                <c:pt idx="3104">
                  <c:v>9.3230000000000002E-9</c:v>
                </c:pt>
                <c:pt idx="3105">
                  <c:v>9.2876000000000001E-9</c:v>
                </c:pt>
                <c:pt idx="3106">
                  <c:v>9.3450000000000003E-9</c:v>
                </c:pt>
                <c:pt idx="3107">
                  <c:v>9.3582999999999998E-9</c:v>
                </c:pt>
                <c:pt idx="3108">
                  <c:v>9.3582999999999998E-9</c:v>
                </c:pt>
                <c:pt idx="3109">
                  <c:v>9.3935999999999995E-9</c:v>
                </c:pt>
                <c:pt idx="3110">
                  <c:v>9.3495000000000004E-9</c:v>
                </c:pt>
                <c:pt idx="3111">
                  <c:v>9.3008999999999996E-9</c:v>
                </c:pt>
                <c:pt idx="3112">
                  <c:v>9.3317999999999996E-9</c:v>
                </c:pt>
                <c:pt idx="3113">
                  <c:v>9.3760000000000007E-9</c:v>
                </c:pt>
                <c:pt idx="3114">
                  <c:v>9.3979999999999992E-9</c:v>
                </c:pt>
                <c:pt idx="3115">
                  <c:v>9.3582999999999998E-9</c:v>
                </c:pt>
                <c:pt idx="3116">
                  <c:v>9.3670999999999992E-9</c:v>
                </c:pt>
                <c:pt idx="3117">
                  <c:v>9.4069000000000007E-9</c:v>
                </c:pt>
                <c:pt idx="3118">
                  <c:v>9.3935999999999995E-9</c:v>
                </c:pt>
                <c:pt idx="3119">
                  <c:v>9.3670999999999992E-9</c:v>
                </c:pt>
                <c:pt idx="3120">
                  <c:v>9.3582999999999998E-9</c:v>
                </c:pt>
                <c:pt idx="3121">
                  <c:v>9.3804000000000004E-9</c:v>
                </c:pt>
                <c:pt idx="3122">
                  <c:v>9.3891999999999998E-9</c:v>
                </c:pt>
                <c:pt idx="3123">
                  <c:v>9.3715000000000006E-9</c:v>
                </c:pt>
                <c:pt idx="3124">
                  <c:v>9.3804000000000004E-9</c:v>
                </c:pt>
                <c:pt idx="3125">
                  <c:v>9.4113000000000004E-9</c:v>
                </c:pt>
                <c:pt idx="3126">
                  <c:v>9.3935999999999995E-9</c:v>
                </c:pt>
                <c:pt idx="3127">
                  <c:v>9.3848000000000001E-9</c:v>
                </c:pt>
                <c:pt idx="3128">
                  <c:v>9.4642999999999993E-9</c:v>
                </c:pt>
                <c:pt idx="3129">
                  <c:v>9.4024000000000005E-9</c:v>
                </c:pt>
                <c:pt idx="3130">
                  <c:v>9.3804000000000004E-9</c:v>
                </c:pt>
                <c:pt idx="3131">
                  <c:v>9.3848000000000001E-9</c:v>
                </c:pt>
                <c:pt idx="3132">
                  <c:v>9.3979999999999992E-9</c:v>
                </c:pt>
                <c:pt idx="3133">
                  <c:v>9.4333999999999993E-9</c:v>
                </c:pt>
                <c:pt idx="3134">
                  <c:v>9.4024000000000005E-9</c:v>
                </c:pt>
                <c:pt idx="3135">
                  <c:v>9.3979999999999992E-9</c:v>
                </c:pt>
                <c:pt idx="3136">
                  <c:v>9.3450000000000003E-9</c:v>
                </c:pt>
                <c:pt idx="3137">
                  <c:v>9.4289000000000008E-9</c:v>
                </c:pt>
                <c:pt idx="3138">
                  <c:v>9.3715000000000006E-9</c:v>
                </c:pt>
                <c:pt idx="3139">
                  <c:v>9.4378000000000006E-9</c:v>
                </c:pt>
                <c:pt idx="3140">
                  <c:v>9.4244999999999995E-9</c:v>
                </c:pt>
                <c:pt idx="3141">
                  <c:v>9.4687000000000006E-9</c:v>
                </c:pt>
                <c:pt idx="3142">
                  <c:v>9.4200999999999998E-9</c:v>
                </c:pt>
                <c:pt idx="3143">
                  <c:v>9.3539000000000001E-9</c:v>
                </c:pt>
                <c:pt idx="3144">
                  <c:v>9.4598999999999996E-9</c:v>
                </c:pt>
                <c:pt idx="3145">
                  <c:v>9.3495000000000004E-9</c:v>
                </c:pt>
                <c:pt idx="3146">
                  <c:v>9.3450000000000003E-9</c:v>
                </c:pt>
                <c:pt idx="3147">
                  <c:v>9.3450000000000003E-9</c:v>
                </c:pt>
                <c:pt idx="3148">
                  <c:v>9.3273999999999999E-9</c:v>
                </c:pt>
                <c:pt idx="3149">
                  <c:v>9.3979999999999992E-9</c:v>
                </c:pt>
                <c:pt idx="3150">
                  <c:v>9.4069000000000007E-9</c:v>
                </c:pt>
                <c:pt idx="3151">
                  <c:v>9.4818999999999997E-9</c:v>
                </c:pt>
                <c:pt idx="3152">
                  <c:v>9.4157000000000001E-9</c:v>
                </c:pt>
                <c:pt idx="3153">
                  <c:v>9.3848000000000001E-9</c:v>
                </c:pt>
                <c:pt idx="3154">
                  <c:v>9.3935999999999995E-9</c:v>
                </c:pt>
                <c:pt idx="3155">
                  <c:v>9.4069000000000007E-9</c:v>
                </c:pt>
                <c:pt idx="3156">
                  <c:v>9.4818999999999997E-9</c:v>
                </c:pt>
                <c:pt idx="3157">
                  <c:v>9.4113000000000004E-9</c:v>
                </c:pt>
                <c:pt idx="3158">
                  <c:v>9.4157000000000001E-9</c:v>
                </c:pt>
                <c:pt idx="3159">
                  <c:v>9.4069000000000007E-9</c:v>
                </c:pt>
                <c:pt idx="3160">
                  <c:v>9.3141000000000003E-9</c:v>
                </c:pt>
                <c:pt idx="3161">
                  <c:v>9.4333999999999993E-9</c:v>
                </c:pt>
                <c:pt idx="3162">
                  <c:v>9.3979999999999992E-9</c:v>
                </c:pt>
                <c:pt idx="3163">
                  <c:v>9.3979999999999992E-9</c:v>
                </c:pt>
                <c:pt idx="3164">
                  <c:v>9.4024000000000005E-9</c:v>
                </c:pt>
                <c:pt idx="3165">
                  <c:v>9.4113000000000004E-9</c:v>
                </c:pt>
                <c:pt idx="3166">
                  <c:v>9.3715000000000006E-9</c:v>
                </c:pt>
                <c:pt idx="3167">
                  <c:v>9.3891999999999998E-9</c:v>
                </c:pt>
                <c:pt idx="3168">
                  <c:v>9.3760000000000007E-9</c:v>
                </c:pt>
                <c:pt idx="3169">
                  <c:v>9.3979999999999992E-9</c:v>
                </c:pt>
                <c:pt idx="3170">
                  <c:v>9.4157000000000001E-9</c:v>
                </c:pt>
                <c:pt idx="3171">
                  <c:v>9.4157000000000001E-9</c:v>
                </c:pt>
                <c:pt idx="3172">
                  <c:v>9.4422000000000003E-9</c:v>
                </c:pt>
                <c:pt idx="3173">
                  <c:v>9.4289000000000008E-9</c:v>
                </c:pt>
                <c:pt idx="3174">
                  <c:v>9.4113000000000004E-9</c:v>
                </c:pt>
                <c:pt idx="3175">
                  <c:v>9.4687000000000006E-9</c:v>
                </c:pt>
                <c:pt idx="3176">
                  <c:v>9.3891999999999998E-9</c:v>
                </c:pt>
                <c:pt idx="3177">
                  <c:v>9.4422000000000003E-9</c:v>
                </c:pt>
                <c:pt idx="3178">
                  <c:v>9.4333999999999993E-9</c:v>
                </c:pt>
                <c:pt idx="3179">
                  <c:v>9.4157000000000001E-9</c:v>
                </c:pt>
                <c:pt idx="3180">
                  <c:v>9.4157000000000001E-9</c:v>
                </c:pt>
                <c:pt idx="3181">
                  <c:v>9.4378000000000006E-9</c:v>
                </c:pt>
                <c:pt idx="3182">
                  <c:v>9.4553999999999994E-9</c:v>
                </c:pt>
                <c:pt idx="3183">
                  <c:v>9.4598999999999996E-9</c:v>
                </c:pt>
                <c:pt idx="3184">
                  <c:v>9.4422000000000003E-9</c:v>
                </c:pt>
                <c:pt idx="3185">
                  <c:v>9.4378000000000006E-9</c:v>
                </c:pt>
                <c:pt idx="3186">
                  <c:v>9.3715000000000006E-9</c:v>
                </c:pt>
                <c:pt idx="3187">
                  <c:v>9.4775E-9</c:v>
                </c:pt>
                <c:pt idx="3188">
                  <c:v>9.4289000000000008E-9</c:v>
                </c:pt>
                <c:pt idx="3189">
                  <c:v>9.4642999999999993E-9</c:v>
                </c:pt>
                <c:pt idx="3190">
                  <c:v>9.4422000000000003E-9</c:v>
                </c:pt>
                <c:pt idx="3191">
                  <c:v>9.4422000000000003E-9</c:v>
                </c:pt>
                <c:pt idx="3192">
                  <c:v>9.4509999999999997E-9</c:v>
                </c:pt>
                <c:pt idx="3193">
                  <c:v>9.4422000000000003E-9</c:v>
                </c:pt>
                <c:pt idx="3194">
                  <c:v>9.4687000000000006E-9</c:v>
                </c:pt>
                <c:pt idx="3195">
                  <c:v>9.4113000000000004E-9</c:v>
                </c:pt>
                <c:pt idx="3196">
                  <c:v>9.4200999999999998E-9</c:v>
                </c:pt>
                <c:pt idx="3197">
                  <c:v>9.4378000000000006E-9</c:v>
                </c:pt>
                <c:pt idx="3198">
                  <c:v>9.4553999999999994E-9</c:v>
                </c:pt>
                <c:pt idx="3199">
                  <c:v>9.3891999999999998E-9</c:v>
                </c:pt>
                <c:pt idx="3200">
                  <c:v>9.4642999999999993E-9</c:v>
                </c:pt>
                <c:pt idx="3201">
                  <c:v>9.4687000000000006E-9</c:v>
                </c:pt>
                <c:pt idx="3202">
                  <c:v>9.4863999999999998E-9</c:v>
                </c:pt>
                <c:pt idx="3203">
                  <c:v>9.3891999999999998E-9</c:v>
                </c:pt>
                <c:pt idx="3204">
                  <c:v>9.4775E-9</c:v>
                </c:pt>
                <c:pt idx="3205">
                  <c:v>9.4113000000000004E-9</c:v>
                </c:pt>
                <c:pt idx="3206">
                  <c:v>9.4598999999999996E-9</c:v>
                </c:pt>
                <c:pt idx="3207">
                  <c:v>9.4378000000000006E-9</c:v>
                </c:pt>
                <c:pt idx="3208">
                  <c:v>9.4333999999999993E-9</c:v>
                </c:pt>
                <c:pt idx="3209">
                  <c:v>9.3935999999999995E-9</c:v>
                </c:pt>
                <c:pt idx="3210">
                  <c:v>9.4907999999999995E-9</c:v>
                </c:pt>
                <c:pt idx="3211">
                  <c:v>9.4333999999999993E-9</c:v>
                </c:pt>
                <c:pt idx="3212">
                  <c:v>9.4466E-9</c:v>
                </c:pt>
                <c:pt idx="3213">
                  <c:v>9.4333999999999993E-9</c:v>
                </c:pt>
                <c:pt idx="3214">
                  <c:v>9.4731000000000003E-9</c:v>
                </c:pt>
                <c:pt idx="3215">
                  <c:v>9.4024000000000005E-9</c:v>
                </c:pt>
                <c:pt idx="3216">
                  <c:v>9.4863999999999998E-9</c:v>
                </c:pt>
                <c:pt idx="3217">
                  <c:v>9.4509999999999997E-9</c:v>
                </c:pt>
                <c:pt idx="3218">
                  <c:v>9.5084E-9</c:v>
                </c:pt>
                <c:pt idx="3219">
                  <c:v>9.4378000000000006E-9</c:v>
                </c:pt>
                <c:pt idx="3220">
                  <c:v>9.4466E-9</c:v>
                </c:pt>
                <c:pt idx="3221">
                  <c:v>9.4378000000000006E-9</c:v>
                </c:pt>
                <c:pt idx="3222">
                  <c:v>9.4996000000000006E-9</c:v>
                </c:pt>
                <c:pt idx="3223">
                  <c:v>9.4157000000000001E-9</c:v>
                </c:pt>
                <c:pt idx="3224">
                  <c:v>9.4422000000000003E-9</c:v>
                </c:pt>
                <c:pt idx="3225">
                  <c:v>9.4951999999999992E-9</c:v>
                </c:pt>
                <c:pt idx="3226">
                  <c:v>9.4553999999999994E-9</c:v>
                </c:pt>
                <c:pt idx="3227">
                  <c:v>9.5216999999999995E-9</c:v>
                </c:pt>
                <c:pt idx="3228">
                  <c:v>9.4509999999999997E-9</c:v>
                </c:pt>
                <c:pt idx="3229">
                  <c:v>9.4244999999999995E-9</c:v>
                </c:pt>
                <c:pt idx="3230">
                  <c:v>9.4466E-9</c:v>
                </c:pt>
                <c:pt idx="3231">
                  <c:v>9.4687000000000006E-9</c:v>
                </c:pt>
                <c:pt idx="3232">
                  <c:v>9.5260999999999992E-9</c:v>
                </c:pt>
                <c:pt idx="3233">
                  <c:v>9.4333999999999993E-9</c:v>
                </c:pt>
                <c:pt idx="3234">
                  <c:v>9.4378000000000006E-9</c:v>
                </c:pt>
                <c:pt idx="3235">
                  <c:v>9.4244999999999995E-9</c:v>
                </c:pt>
                <c:pt idx="3236">
                  <c:v>9.5349000000000002E-9</c:v>
                </c:pt>
                <c:pt idx="3237">
                  <c:v>9.4509999999999997E-9</c:v>
                </c:pt>
                <c:pt idx="3238">
                  <c:v>9.4378000000000006E-9</c:v>
                </c:pt>
                <c:pt idx="3239">
                  <c:v>9.4996000000000006E-9</c:v>
                </c:pt>
                <c:pt idx="3240">
                  <c:v>9.4378000000000006E-9</c:v>
                </c:pt>
                <c:pt idx="3241">
                  <c:v>9.4466E-9</c:v>
                </c:pt>
                <c:pt idx="3242">
                  <c:v>9.5129000000000001E-9</c:v>
                </c:pt>
                <c:pt idx="3243">
                  <c:v>9.5084E-9</c:v>
                </c:pt>
                <c:pt idx="3244">
                  <c:v>9.4422000000000003E-9</c:v>
                </c:pt>
                <c:pt idx="3245">
                  <c:v>9.4907999999999995E-9</c:v>
                </c:pt>
                <c:pt idx="3246">
                  <c:v>9.4642999999999993E-9</c:v>
                </c:pt>
                <c:pt idx="3247">
                  <c:v>9.4907999999999995E-9</c:v>
                </c:pt>
                <c:pt idx="3248">
                  <c:v>9.5040000000000003E-9</c:v>
                </c:pt>
                <c:pt idx="3249">
                  <c:v>9.4378000000000006E-9</c:v>
                </c:pt>
                <c:pt idx="3250">
                  <c:v>9.4466E-9</c:v>
                </c:pt>
                <c:pt idx="3251">
                  <c:v>9.4775E-9</c:v>
                </c:pt>
                <c:pt idx="3252">
                  <c:v>9.5349000000000002E-9</c:v>
                </c:pt>
                <c:pt idx="3253">
                  <c:v>9.4907999999999995E-9</c:v>
                </c:pt>
                <c:pt idx="3254">
                  <c:v>9.4951999999999992E-9</c:v>
                </c:pt>
                <c:pt idx="3255">
                  <c:v>9.5040000000000003E-9</c:v>
                </c:pt>
                <c:pt idx="3256">
                  <c:v>9.4069000000000007E-9</c:v>
                </c:pt>
                <c:pt idx="3257">
                  <c:v>9.4775E-9</c:v>
                </c:pt>
                <c:pt idx="3258">
                  <c:v>9.4775E-9</c:v>
                </c:pt>
                <c:pt idx="3259">
                  <c:v>9.4200999999999998E-9</c:v>
                </c:pt>
                <c:pt idx="3260">
                  <c:v>9.4200999999999998E-9</c:v>
                </c:pt>
                <c:pt idx="3261">
                  <c:v>9.5394000000000004E-9</c:v>
                </c:pt>
                <c:pt idx="3262">
                  <c:v>9.5129000000000001E-9</c:v>
                </c:pt>
                <c:pt idx="3263">
                  <c:v>9.4907999999999995E-9</c:v>
                </c:pt>
                <c:pt idx="3264">
                  <c:v>9.4996000000000006E-9</c:v>
                </c:pt>
                <c:pt idx="3265">
                  <c:v>9.5040000000000003E-9</c:v>
                </c:pt>
                <c:pt idx="3266">
                  <c:v>9.4422000000000003E-9</c:v>
                </c:pt>
                <c:pt idx="3267">
                  <c:v>9.5084E-9</c:v>
                </c:pt>
                <c:pt idx="3268">
                  <c:v>9.5260999999999992E-9</c:v>
                </c:pt>
                <c:pt idx="3269">
                  <c:v>9.5305000000000005E-9</c:v>
                </c:pt>
                <c:pt idx="3270">
                  <c:v>9.5570000000000008E-9</c:v>
                </c:pt>
                <c:pt idx="3271">
                  <c:v>9.4157000000000001E-9</c:v>
                </c:pt>
                <c:pt idx="3272">
                  <c:v>9.4731000000000003E-9</c:v>
                </c:pt>
                <c:pt idx="3273">
                  <c:v>9.5129000000000001E-9</c:v>
                </c:pt>
                <c:pt idx="3274">
                  <c:v>9.4951999999999992E-9</c:v>
                </c:pt>
                <c:pt idx="3275">
                  <c:v>9.5040000000000003E-9</c:v>
                </c:pt>
                <c:pt idx="3276">
                  <c:v>9.4731000000000003E-9</c:v>
                </c:pt>
                <c:pt idx="3277">
                  <c:v>9.5040000000000003E-9</c:v>
                </c:pt>
                <c:pt idx="3278">
                  <c:v>9.4996000000000006E-9</c:v>
                </c:pt>
                <c:pt idx="3279">
                  <c:v>9.5172999999999998E-9</c:v>
                </c:pt>
                <c:pt idx="3280">
                  <c:v>9.4466E-9</c:v>
                </c:pt>
                <c:pt idx="3281">
                  <c:v>9.5172999999999998E-9</c:v>
                </c:pt>
                <c:pt idx="3282">
                  <c:v>9.5040000000000003E-9</c:v>
                </c:pt>
                <c:pt idx="3283">
                  <c:v>9.4687000000000006E-9</c:v>
                </c:pt>
                <c:pt idx="3284">
                  <c:v>9.4818999999999997E-9</c:v>
                </c:pt>
                <c:pt idx="3285">
                  <c:v>9.6012000000000003E-9</c:v>
                </c:pt>
                <c:pt idx="3286">
                  <c:v>9.5659000000000006E-9</c:v>
                </c:pt>
                <c:pt idx="3287">
                  <c:v>9.5790999999999997E-9</c:v>
                </c:pt>
                <c:pt idx="3288">
                  <c:v>9.4289000000000008E-9</c:v>
                </c:pt>
                <c:pt idx="3289">
                  <c:v>9.5129000000000001E-9</c:v>
                </c:pt>
                <c:pt idx="3290">
                  <c:v>9.5216999999999995E-9</c:v>
                </c:pt>
                <c:pt idx="3291">
                  <c:v>9.4598999999999996E-9</c:v>
                </c:pt>
                <c:pt idx="3292">
                  <c:v>9.5040000000000003E-9</c:v>
                </c:pt>
                <c:pt idx="3293">
                  <c:v>9.5968000000000006E-9</c:v>
                </c:pt>
                <c:pt idx="3294">
                  <c:v>9.5438000000000001E-9</c:v>
                </c:pt>
                <c:pt idx="3295">
                  <c:v>9.4951999999999992E-9</c:v>
                </c:pt>
                <c:pt idx="3296">
                  <c:v>9.5305000000000005E-9</c:v>
                </c:pt>
                <c:pt idx="3297">
                  <c:v>9.5394000000000004E-9</c:v>
                </c:pt>
                <c:pt idx="3298">
                  <c:v>9.5879000000000008E-9</c:v>
                </c:pt>
                <c:pt idx="3299">
                  <c:v>9.5305000000000005E-9</c:v>
                </c:pt>
                <c:pt idx="3300">
                  <c:v>9.5438000000000001E-9</c:v>
                </c:pt>
                <c:pt idx="3301">
                  <c:v>9.4731000000000003E-9</c:v>
                </c:pt>
                <c:pt idx="3302">
                  <c:v>9.4907999999999995E-9</c:v>
                </c:pt>
                <c:pt idx="3303">
                  <c:v>9.4642999999999993E-9</c:v>
                </c:pt>
                <c:pt idx="3304">
                  <c:v>9.5040000000000003E-9</c:v>
                </c:pt>
                <c:pt idx="3305">
                  <c:v>9.6056E-9</c:v>
                </c:pt>
                <c:pt idx="3306">
                  <c:v>9.4642999999999993E-9</c:v>
                </c:pt>
                <c:pt idx="3307">
                  <c:v>9.5659000000000006E-9</c:v>
                </c:pt>
                <c:pt idx="3308">
                  <c:v>9.5129000000000001E-9</c:v>
                </c:pt>
                <c:pt idx="3309">
                  <c:v>9.5084E-9</c:v>
                </c:pt>
                <c:pt idx="3310">
                  <c:v>9.4863999999999998E-9</c:v>
                </c:pt>
                <c:pt idx="3311">
                  <c:v>9.5349000000000002E-9</c:v>
                </c:pt>
                <c:pt idx="3312">
                  <c:v>9.5438000000000001E-9</c:v>
                </c:pt>
                <c:pt idx="3313">
                  <c:v>9.5879000000000008E-9</c:v>
                </c:pt>
                <c:pt idx="3314">
                  <c:v>9.5216999999999995E-9</c:v>
                </c:pt>
                <c:pt idx="3315">
                  <c:v>9.4731000000000003E-9</c:v>
                </c:pt>
                <c:pt idx="3316">
                  <c:v>9.5790999999999997E-9</c:v>
                </c:pt>
                <c:pt idx="3317">
                  <c:v>9.5481999999999998E-9</c:v>
                </c:pt>
                <c:pt idx="3318">
                  <c:v>9.4951999999999992E-9</c:v>
                </c:pt>
                <c:pt idx="3319">
                  <c:v>9.5438000000000001E-9</c:v>
                </c:pt>
                <c:pt idx="3320">
                  <c:v>9.5040000000000003E-9</c:v>
                </c:pt>
                <c:pt idx="3321">
                  <c:v>9.5614000000000005E-9</c:v>
                </c:pt>
                <c:pt idx="3322">
                  <c:v>9.4818999999999997E-9</c:v>
                </c:pt>
                <c:pt idx="3323">
                  <c:v>9.5614000000000005E-9</c:v>
                </c:pt>
                <c:pt idx="3324">
                  <c:v>9.5216999999999995E-9</c:v>
                </c:pt>
                <c:pt idx="3325">
                  <c:v>9.5481999999999998E-9</c:v>
                </c:pt>
                <c:pt idx="3326">
                  <c:v>9.4731000000000003E-9</c:v>
                </c:pt>
                <c:pt idx="3327">
                  <c:v>9.5747E-9</c:v>
                </c:pt>
                <c:pt idx="3328">
                  <c:v>9.5438000000000001E-9</c:v>
                </c:pt>
                <c:pt idx="3329">
                  <c:v>9.5040000000000003E-9</c:v>
                </c:pt>
                <c:pt idx="3330">
                  <c:v>9.5481999999999998E-9</c:v>
                </c:pt>
                <c:pt idx="3331">
                  <c:v>9.5481999999999998E-9</c:v>
                </c:pt>
                <c:pt idx="3332">
                  <c:v>9.5703000000000003E-9</c:v>
                </c:pt>
                <c:pt idx="3333">
                  <c:v>9.5040000000000003E-9</c:v>
                </c:pt>
                <c:pt idx="3334">
                  <c:v>9.5790999999999997E-9</c:v>
                </c:pt>
                <c:pt idx="3335">
                  <c:v>9.5614000000000005E-9</c:v>
                </c:pt>
                <c:pt idx="3336">
                  <c:v>9.5570000000000008E-9</c:v>
                </c:pt>
                <c:pt idx="3337">
                  <c:v>9.5040000000000003E-9</c:v>
                </c:pt>
                <c:pt idx="3338">
                  <c:v>9.6277000000000006E-9</c:v>
                </c:pt>
                <c:pt idx="3339">
                  <c:v>9.5525999999999995E-9</c:v>
                </c:pt>
                <c:pt idx="3340">
                  <c:v>9.6365E-9</c:v>
                </c:pt>
                <c:pt idx="3341">
                  <c:v>9.5923999999999993E-9</c:v>
                </c:pt>
                <c:pt idx="3342">
                  <c:v>9.5834999999999994E-9</c:v>
                </c:pt>
                <c:pt idx="3343">
                  <c:v>9.5614000000000005E-9</c:v>
                </c:pt>
                <c:pt idx="3344">
                  <c:v>9.5394000000000004E-9</c:v>
                </c:pt>
                <c:pt idx="3345">
                  <c:v>9.5834999999999994E-9</c:v>
                </c:pt>
                <c:pt idx="3346">
                  <c:v>9.5747E-9</c:v>
                </c:pt>
                <c:pt idx="3347">
                  <c:v>9.5968000000000006E-9</c:v>
                </c:pt>
                <c:pt idx="3348">
                  <c:v>9.5614000000000005E-9</c:v>
                </c:pt>
                <c:pt idx="3349">
                  <c:v>9.5172999999999998E-9</c:v>
                </c:pt>
                <c:pt idx="3350">
                  <c:v>9.5570000000000008E-9</c:v>
                </c:pt>
                <c:pt idx="3351">
                  <c:v>9.5570000000000008E-9</c:v>
                </c:pt>
                <c:pt idx="3352">
                  <c:v>9.5614000000000005E-9</c:v>
                </c:pt>
                <c:pt idx="3353">
                  <c:v>9.5659000000000006E-9</c:v>
                </c:pt>
                <c:pt idx="3354">
                  <c:v>9.5570000000000008E-9</c:v>
                </c:pt>
                <c:pt idx="3355">
                  <c:v>9.6188999999999995E-9</c:v>
                </c:pt>
                <c:pt idx="3356">
                  <c:v>9.5349000000000002E-9</c:v>
                </c:pt>
                <c:pt idx="3357">
                  <c:v>9.5790999999999997E-9</c:v>
                </c:pt>
                <c:pt idx="3358">
                  <c:v>9.5570000000000008E-9</c:v>
                </c:pt>
                <c:pt idx="3359">
                  <c:v>9.5879000000000008E-9</c:v>
                </c:pt>
                <c:pt idx="3360">
                  <c:v>9.5614000000000005E-9</c:v>
                </c:pt>
                <c:pt idx="3361">
                  <c:v>9.6630000000000002E-9</c:v>
                </c:pt>
                <c:pt idx="3362">
                  <c:v>9.6012000000000003E-9</c:v>
                </c:pt>
                <c:pt idx="3363">
                  <c:v>9.5614000000000005E-9</c:v>
                </c:pt>
                <c:pt idx="3364">
                  <c:v>9.5525999999999995E-9</c:v>
                </c:pt>
                <c:pt idx="3365">
                  <c:v>9.5481999999999998E-9</c:v>
                </c:pt>
                <c:pt idx="3366">
                  <c:v>9.5172999999999998E-9</c:v>
                </c:pt>
                <c:pt idx="3367">
                  <c:v>9.5570000000000008E-9</c:v>
                </c:pt>
                <c:pt idx="3368">
                  <c:v>9.5481999999999998E-9</c:v>
                </c:pt>
                <c:pt idx="3369">
                  <c:v>9.5570000000000008E-9</c:v>
                </c:pt>
                <c:pt idx="3370">
                  <c:v>9.5525999999999995E-9</c:v>
                </c:pt>
                <c:pt idx="3371">
                  <c:v>9.5394000000000004E-9</c:v>
                </c:pt>
                <c:pt idx="3372">
                  <c:v>9.5525999999999995E-9</c:v>
                </c:pt>
                <c:pt idx="3373">
                  <c:v>9.5703000000000003E-9</c:v>
                </c:pt>
                <c:pt idx="3374">
                  <c:v>9.5659000000000006E-9</c:v>
                </c:pt>
                <c:pt idx="3375">
                  <c:v>9.5614000000000005E-9</c:v>
                </c:pt>
                <c:pt idx="3376">
                  <c:v>9.6099999999999997E-9</c:v>
                </c:pt>
                <c:pt idx="3377">
                  <c:v>9.5481999999999998E-9</c:v>
                </c:pt>
                <c:pt idx="3378">
                  <c:v>9.6232999999999992E-9</c:v>
                </c:pt>
                <c:pt idx="3379">
                  <c:v>9.5879000000000008E-9</c:v>
                </c:pt>
                <c:pt idx="3380">
                  <c:v>9.5438000000000001E-9</c:v>
                </c:pt>
                <c:pt idx="3381">
                  <c:v>9.6232999999999992E-9</c:v>
                </c:pt>
                <c:pt idx="3382">
                  <c:v>9.5481999999999998E-9</c:v>
                </c:pt>
                <c:pt idx="3383">
                  <c:v>9.5614000000000005E-9</c:v>
                </c:pt>
                <c:pt idx="3384">
                  <c:v>9.5438000000000001E-9</c:v>
                </c:pt>
                <c:pt idx="3385">
                  <c:v>9.5879000000000008E-9</c:v>
                </c:pt>
                <c:pt idx="3386">
                  <c:v>9.6408999999999997E-9</c:v>
                </c:pt>
                <c:pt idx="3387">
                  <c:v>9.5968000000000006E-9</c:v>
                </c:pt>
                <c:pt idx="3388">
                  <c:v>9.6321000000000003E-9</c:v>
                </c:pt>
                <c:pt idx="3389">
                  <c:v>9.5570000000000008E-9</c:v>
                </c:pt>
                <c:pt idx="3390">
                  <c:v>9.5834999999999994E-9</c:v>
                </c:pt>
                <c:pt idx="3391">
                  <c:v>9.5968000000000006E-9</c:v>
                </c:pt>
                <c:pt idx="3392">
                  <c:v>9.5923999999999993E-9</c:v>
                </c:pt>
                <c:pt idx="3393">
                  <c:v>9.7071999999999997E-9</c:v>
                </c:pt>
                <c:pt idx="3394">
                  <c:v>9.6056E-9</c:v>
                </c:pt>
                <c:pt idx="3395">
                  <c:v>9.5260999999999992E-9</c:v>
                </c:pt>
                <c:pt idx="3396">
                  <c:v>9.6012000000000003E-9</c:v>
                </c:pt>
                <c:pt idx="3397">
                  <c:v>9.6143999999999994E-9</c:v>
                </c:pt>
                <c:pt idx="3398">
                  <c:v>9.6012000000000003E-9</c:v>
                </c:pt>
                <c:pt idx="3399">
                  <c:v>9.5216999999999995E-9</c:v>
                </c:pt>
                <c:pt idx="3400">
                  <c:v>9.5129000000000001E-9</c:v>
                </c:pt>
                <c:pt idx="3401">
                  <c:v>9.6099999999999997E-9</c:v>
                </c:pt>
                <c:pt idx="3402">
                  <c:v>9.6321000000000003E-9</c:v>
                </c:pt>
                <c:pt idx="3403">
                  <c:v>9.5968000000000006E-9</c:v>
                </c:pt>
                <c:pt idx="3404">
                  <c:v>9.5790999999999997E-9</c:v>
                </c:pt>
                <c:pt idx="3405">
                  <c:v>9.5790999999999997E-9</c:v>
                </c:pt>
                <c:pt idx="3406">
                  <c:v>9.6188999999999995E-9</c:v>
                </c:pt>
                <c:pt idx="3407">
                  <c:v>9.5703000000000003E-9</c:v>
                </c:pt>
                <c:pt idx="3408">
                  <c:v>9.5923999999999993E-9</c:v>
                </c:pt>
                <c:pt idx="3409">
                  <c:v>9.6143999999999994E-9</c:v>
                </c:pt>
                <c:pt idx="3410">
                  <c:v>9.5747E-9</c:v>
                </c:pt>
                <c:pt idx="3411">
                  <c:v>9.6012000000000003E-9</c:v>
                </c:pt>
                <c:pt idx="3412">
                  <c:v>9.6541999999999992E-9</c:v>
                </c:pt>
                <c:pt idx="3413">
                  <c:v>9.6099999999999997E-9</c:v>
                </c:pt>
                <c:pt idx="3414">
                  <c:v>9.6188999999999995E-9</c:v>
                </c:pt>
                <c:pt idx="3415">
                  <c:v>9.6277000000000006E-9</c:v>
                </c:pt>
                <c:pt idx="3416">
                  <c:v>9.6541999999999992E-9</c:v>
                </c:pt>
                <c:pt idx="3417">
                  <c:v>9.5747E-9</c:v>
                </c:pt>
                <c:pt idx="3418">
                  <c:v>9.6232999999999992E-9</c:v>
                </c:pt>
                <c:pt idx="3419">
                  <c:v>9.5968000000000006E-9</c:v>
                </c:pt>
                <c:pt idx="3420">
                  <c:v>9.6232999999999992E-9</c:v>
                </c:pt>
                <c:pt idx="3421">
                  <c:v>9.5968000000000006E-9</c:v>
                </c:pt>
                <c:pt idx="3422">
                  <c:v>9.6143999999999994E-9</c:v>
                </c:pt>
                <c:pt idx="3423">
                  <c:v>9.6232999999999992E-9</c:v>
                </c:pt>
                <c:pt idx="3424">
                  <c:v>9.6188999999999995E-9</c:v>
                </c:pt>
                <c:pt idx="3425">
                  <c:v>9.6497999999999995E-9</c:v>
                </c:pt>
                <c:pt idx="3426">
                  <c:v>9.6408999999999997E-9</c:v>
                </c:pt>
                <c:pt idx="3427">
                  <c:v>9.6452999999999994E-9</c:v>
                </c:pt>
                <c:pt idx="3428">
                  <c:v>9.7160000000000008E-9</c:v>
                </c:pt>
                <c:pt idx="3429">
                  <c:v>9.6056E-9</c:v>
                </c:pt>
                <c:pt idx="3430">
                  <c:v>9.5747E-9</c:v>
                </c:pt>
                <c:pt idx="3431">
                  <c:v>9.6673999999999999E-9</c:v>
                </c:pt>
                <c:pt idx="3432">
                  <c:v>9.5349000000000002E-9</c:v>
                </c:pt>
                <c:pt idx="3433">
                  <c:v>9.5659000000000006E-9</c:v>
                </c:pt>
                <c:pt idx="3434">
                  <c:v>9.6452999999999994E-9</c:v>
                </c:pt>
                <c:pt idx="3435">
                  <c:v>9.6365E-9</c:v>
                </c:pt>
                <c:pt idx="3436">
                  <c:v>9.6321000000000003E-9</c:v>
                </c:pt>
                <c:pt idx="3437">
                  <c:v>9.6895000000000005E-9</c:v>
                </c:pt>
                <c:pt idx="3438">
                  <c:v>9.6012000000000003E-9</c:v>
                </c:pt>
                <c:pt idx="3439">
                  <c:v>9.6806999999999995E-9</c:v>
                </c:pt>
                <c:pt idx="3440">
                  <c:v>9.6321000000000003E-9</c:v>
                </c:pt>
                <c:pt idx="3441">
                  <c:v>9.6806999999999995E-9</c:v>
                </c:pt>
                <c:pt idx="3442">
                  <c:v>9.6277000000000006E-9</c:v>
                </c:pt>
                <c:pt idx="3443">
                  <c:v>9.6673999999999999E-9</c:v>
                </c:pt>
                <c:pt idx="3444">
                  <c:v>9.6982999999999999E-9</c:v>
                </c:pt>
                <c:pt idx="3445">
                  <c:v>9.6630000000000002E-9</c:v>
                </c:pt>
                <c:pt idx="3446">
                  <c:v>9.6321000000000003E-9</c:v>
                </c:pt>
                <c:pt idx="3447">
                  <c:v>9.6012000000000003E-9</c:v>
                </c:pt>
                <c:pt idx="3448">
                  <c:v>9.6277000000000006E-9</c:v>
                </c:pt>
                <c:pt idx="3449">
                  <c:v>9.6541999999999992E-9</c:v>
                </c:pt>
                <c:pt idx="3450">
                  <c:v>9.6232999999999992E-9</c:v>
                </c:pt>
                <c:pt idx="3451">
                  <c:v>9.6232999999999992E-9</c:v>
                </c:pt>
                <c:pt idx="3452">
                  <c:v>9.6497999999999995E-9</c:v>
                </c:pt>
                <c:pt idx="3453">
                  <c:v>9.6143999999999994E-9</c:v>
                </c:pt>
                <c:pt idx="3454">
                  <c:v>9.6541999999999992E-9</c:v>
                </c:pt>
                <c:pt idx="3455">
                  <c:v>9.6806999999999995E-9</c:v>
                </c:pt>
                <c:pt idx="3456">
                  <c:v>9.6188999999999995E-9</c:v>
                </c:pt>
                <c:pt idx="3457">
                  <c:v>9.6586000000000005E-9</c:v>
                </c:pt>
                <c:pt idx="3458">
                  <c:v>9.6982999999999999E-9</c:v>
                </c:pt>
                <c:pt idx="3459">
                  <c:v>9.6321000000000003E-9</c:v>
                </c:pt>
                <c:pt idx="3460">
                  <c:v>9.6586000000000005E-9</c:v>
                </c:pt>
                <c:pt idx="3461">
                  <c:v>9.6188999999999995E-9</c:v>
                </c:pt>
                <c:pt idx="3462">
                  <c:v>9.6277000000000006E-9</c:v>
                </c:pt>
                <c:pt idx="3463">
                  <c:v>9.6452999999999994E-9</c:v>
                </c:pt>
                <c:pt idx="3464">
                  <c:v>9.6541999999999992E-9</c:v>
                </c:pt>
                <c:pt idx="3465">
                  <c:v>9.6762999999999998E-9</c:v>
                </c:pt>
                <c:pt idx="3466">
                  <c:v>9.6586000000000005E-9</c:v>
                </c:pt>
                <c:pt idx="3467">
                  <c:v>9.6717999999999996E-9</c:v>
                </c:pt>
                <c:pt idx="3468">
                  <c:v>9.6851000000000008E-9</c:v>
                </c:pt>
                <c:pt idx="3469">
                  <c:v>9.6586000000000005E-9</c:v>
                </c:pt>
                <c:pt idx="3470">
                  <c:v>9.6630000000000002E-9</c:v>
                </c:pt>
                <c:pt idx="3471">
                  <c:v>9.6630000000000002E-9</c:v>
                </c:pt>
                <c:pt idx="3472">
                  <c:v>9.6277000000000006E-9</c:v>
                </c:pt>
                <c:pt idx="3473">
                  <c:v>9.6012000000000003E-9</c:v>
                </c:pt>
                <c:pt idx="3474">
                  <c:v>9.6630000000000002E-9</c:v>
                </c:pt>
                <c:pt idx="3475">
                  <c:v>9.6630000000000002E-9</c:v>
                </c:pt>
                <c:pt idx="3476">
                  <c:v>9.6365E-9</c:v>
                </c:pt>
                <c:pt idx="3477">
                  <c:v>9.6851000000000008E-9</c:v>
                </c:pt>
                <c:pt idx="3478">
                  <c:v>9.6497999999999995E-9</c:v>
                </c:pt>
                <c:pt idx="3479">
                  <c:v>9.6452999999999994E-9</c:v>
                </c:pt>
                <c:pt idx="3480">
                  <c:v>9.6452999999999994E-9</c:v>
                </c:pt>
                <c:pt idx="3481">
                  <c:v>9.6232999999999992E-9</c:v>
                </c:pt>
                <c:pt idx="3482">
                  <c:v>9.6452999999999994E-9</c:v>
                </c:pt>
                <c:pt idx="3483">
                  <c:v>9.6673999999999999E-9</c:v>
                </c:pt>
                <c:pt idx="3484">
                  <c:v>9.6630000000000002E-9</c:v>
                </c:pt>
                <c:pt idx="3485">
                  <c:v>9.6586000000000005E-9</c:v>
                </c:pt>
                <c:pt idx="3486">
                  <c:v>9.6630000000000002E-9</c:v>
                </c:pt>
                <c:pt idx="3487">
                  <c:v>9.6630000000000002E-9</c:v>
                </c:pt>
                <c:pt idx="3488">
                  <c:v>9.6321000000000003E-9</c:v>
                </c:pt>
                <c:pt idx="3489">
                  <c:v>9.6365E-9</c:v>
                </c:pt>
                <c:pt idx="3490">
                  <c:v>9.6806999999999995E-9</c:v>
                </c:pt>
                <c:pt idx="3491">
                  <c:v>9.6099999999999997E-9</c:v>
                </c:pt>
                <c:pt idx="3492">
                  <c:v>9.6762999999999998E-9</c:v>
                </c:pt>
                <c:pt idx="3493">
                  <c:v>9.6673999999999999E-9</c:v>
                </c:pt>
                <c:pt idx="3494">
                  <c:v>9.6762999999999998E-9</c:v>
                </c:pt>
                <c:pt idx="3495">
                  <c:v>9.6762999999999998E-9</c:v>
                </c:pt>
                <c:pt idx="3496">
                  <c:v>9.6232999999999992E-9</c:v>
                </c:pt>
                <c:pt idx="3497">
                  <c:v>9.6851000000000008E-9</c:v>
                </c:pt>
                <c:pt idx="3498">
                  <c:v>9.6586000000000005E-9</c:v>
                </c:pt>
                <c:pt idx="3499">
                  <c:v>9.6497999999999995E-9</c:v>
                </c:pt>
                <c:pt idx="3500">
                  <c:v>9.6321000000000003E-9</c:v>
                </c:pt>
                <c:pt idx="3501">
                  <c:v>9.7028E-9</c:v>
                </c:pt>
                <c:pt idx="3502">
                  <c:v>9.6365E-9</c:v>
                </c:pt>
                <c:pt idx="3503">
                  <c:v>9.6365E-9</c:v>
                </c:pt>
                <c:pt idx="3504">
                  <c:v>9.6895000000000005E-9</c:v>
                </c:pt>
                <c:pt idx="3505">
                  <c:v>9.6673999999999999E-9</c:v>
                </c:pt>
                <c:pt idx="3506">
                  <c:v>9.6630000000000002E-9</c:v>
                </c:pt>
                <c:pt idx="3507">
                  <c:v>9.7071999999999997E-9</c:v>
                </c:pt>
                <c:pt idx="3508">
                  <c:v>9.6806999999999995E-9</c:v>
                </c:pt>
                <c:pt idx="3509">
                  <c:v>9.6762999999999998E-9</c:v>
                </c:pt>
                <c:pt idx="3510">
                  <c:v>9.6452999999999994E-9</c:v>
                </c:pt>
                <c:pt idx="3511">
                  <c:v>9.6541999999999992E-9</c:v>
                </c:pt>
                <c:pt idx="3512">
                  <c:v>9.7071999999999997E-9</c:v>
                </c:pt>
                <c:pt idx="3513">
                  <c:v>9.7160000000000008E-9</c:v>
                </c:pt>
                <c:pt idx="3514">
                  <c:v>9.6762999999999998E-9</c:v>
                </c:pt>
                <c:pt idx="3515">
                  <c:v>9.6982999999999999E-9</c:v>
                </c:pt>
                <c:pt idx="3516">
                  <c:v>9.7028E-9</c:v>
                </c:pt>
                <c:pt idx="3517">
                  <c:v>9.7380999999999997E-9</c:v>
                </c:pt>
                <c:pt idx="3518">
                  <c:v>9.7337E-9</c:v>
                </c:pt>
                <c:pt idx="3519">
                  <c:v>9.6717999999999996E-9</c:v>
                </c:pt>
                <c:pt idx="3520">
                  <c:v>9.6806999999999995E-9</c:v>
                </c:pt>
                <c:pt idx="3521">
                  <c:v>9.6982999999999999E-9</c:v>
                </c:pt>
                <c:pt idx="3522">
                  <c:v>9.6586000000000005E-9</c:v>
                </c:pt>
                <c:pt idx="3523">
                  <c:v>9.6762999999999998E-9</c:v>
                </c:pt>
                <c:pt idx="3524">
                  <c:v>9.6895000000000005E-9</c:v>
                </c:pt>
                <c:pt idx="3525">
                  <c:v>9.7160000000000008E-9</c:v>
                </c:pt>
                <c:pt idx="3526">
                  <c:v>9.7558000000000006E-9</c:v>
                </c:pt>
                <c:pt idx="3527">
                  <c:v>9.7424999999999994E-9</c:v>
                </c:pt>
                <c:pt idx="3528">
                  <c:v>9.6630000000000002E-9</c:v>
                </c:pt>
                <c:pt idx="3529">
                  <c:v>9.7424999999999994E-9</c:v>
                </c:pt>
                <c:pt idx="3530">
                  <c:v>9.7380999999999997E-9</c:v>
                </c:pt>
                <c:pt idx="3531">
                  <c:v>9.7115999999999994E-9</c:v>
                </c:pt>
                <c:pt idx="3532">
                  <c:v>9.7424999999999994E-9</c:v>
                </c:pt>
                <c:pt idx="3533">
                  <c:v>9.8042999999999993E-9</c:v>
                </c:pt>
                <c:pt idx="3534">
                  <c:v>9.7733999999999994E-9</c:v>
                </c:pt>
                <c:pt idx="3535">
                  <c:v>9.7646E-9</c:v>
                </c:pt>
                <c:pt idx="3536">
                  <c:v>9.6277000000000006E-9</c:v>
                </c:pt>
                <c:pt idx="3537">
                  <c:v>9.6806999999999995E-9</c:v>
                </c:pt>
                <c:pt idx="3538">
                  <c:v>9.7469000000000007E-9</c:v>
                </c:pt>
                <c:pt idx="3539">
                  <c:v>9.7822999999999992E-9</c:v>
                </c:pt>
                <c:pt idx="3540">
                  <c:v>9.6939000000000002E-9</c:v>
                </c:pt>
                <c:pt idx="3541">
                  <c:v>9.7337E-9</c:v>
                </c:pt>
                <c:pt idx="3542">
                  <c:v>9.7160000000000008E-9</c:v>
                </c:pt>
                <c:pt idx="3543">
                  <c:v>9.7204000000000005E-9</c:v>
                </c:pt>
                <c:pt idx="3544">
                  <c:v>9.7028E-9</c:v>
                </c:pt>
                <c:pt idx="3545">
                  <c:v>9.7028E-9</c:v>
                </c:pt>
                <c:pt idx="3546">
                  <c:v>9.7337E-9</c:v>
                </c:pt>
                <c:pt idx="3547">
                  <c:v>9.7380999999999997E-9</c:v>
                </c:pt>
                <c:pt idx="3548">
                  <c:v>9.7204000000000005E-9</c:v>
                </c:pt>
                <c:pt idx="3549">
                  <c:v>9.7160000000000008E-9</c:v>
                </c:pt>
                <c:pt idx="3550">
                  <c:v>9.7380999999999997E-9</c:v>
                </c:pt>
                <c:pt idx="3551">
                  <c:v>9.7071999999999997E-9</c:v>
                </c:pt>
                <c:pt idx="3552">
                  <c:v>9.7160000000000008E-9</c:v>
                </c:pt>
                <c:pt idx="3553">
                  <c:v>9.7646E-9</c:v>
                </c:pt>
                <c:pt idx="3554">
                  <c:v>9.7558000000000006E-9</c:v>
                </c:pt>
                <c:pt idx="3555">
                  <c:v>9.7513000000000004E-9</c:v>
                </c:pt>
                <c:pt idx="3556">
                  <c:v>9.6982999999999999E-9</c:v>
                </c:pt>
                <c:pt idx="3557">
                  <c:v>9.7071999999999997E-9</c:v>
                </c:pt>
                <c:pt idx="3558">
                  <c:v>9.6895000000000005E-9</c:v>
                </c:pt>
                <c:pt idx="3559">
                  <c:v>9.7513000000000004E-9</c:v>
                </c:pt>
                <c:pt idx="3560">
                  <c:v>9.7646E-9</c:v>
                </c:pt>
                <c:pt idx="3561">
                  <c:v>9.7469000000000007E-9</c:v>
                </c:pt>
                <c:pt idx="3562">
                  <c:v>9.7513000000000004E-9</c:v>
                </c:pt>
                <c:pt idx="3563">
                  <c:v>9.6806999999999995E-9</c:v>
                </c:pt>
                <c:pt idx="3564">
                  <c:v>9.7204000000000005E-9</c:v>
                </c:pt>
                <c:pt idx="3565">
                  <c:v>9.7204000000000005E-9</c:v>
                </c:pt>
                <c:pt idx="3566">
                  <c:v>9.7469000000000007E-9</c:v>
                </c:pt>
                <c:pt idx="3567">
                  <c:v>9.7733999999999994E-9</c:v>
                </c:pt>
                <c:pt idx="3568">
                  <c:v>9.7071999999999997E-9</c:v>
                </c:pt>
                <c:pt idx="3569">
                  <c:v>9.7293000000000003E-9</c:v>
                </c:pt>
                <c:pt idx="3570">
                  <c:v>9.7602000000000003E-9</c:v>
                </c:pt>
                <c:pt idx="3571">
                  <c:v>9.7248000000000002E-9</c:v>
                </c:pt>
                <c:pt idx="3572">
                  <c:v>9.7071999999999997E-9</c:v>
                </c:pt>
                <c:pt idx="3573">
                  <c:v>9.6895000000000005E-9</c:v>
                </c:pt>
                <c:pt idx="3574">
                  <c:v>9.7115999999999994E-9</c:v>
                </c:pt>
                <c:pt idx="3575">
                  <c:v>9.7822999999999992E-9</c:v>
                </c:pt>
                <c:pt idx="3576">
                  <c:v>9.7293000000000003E-9</c:v>
                </c:pt>
                <c:pt idx="3577">
                  <c:v>9.7380999999999997E-9</c:v>
                </c:pt>
                <c:pt idx="3578">
                  <c:v>9.7513000000000004E-9</c:v>
                </c:pt>
                <c:pt idx="3579">
                  <c:v>9.6939000000000002E-9</c:v>
                </c:pt>
                <c:pt idx="3580">
                  <c:v>9.7380999999999997E-9</c:v>
                </c:pt>
                <c:pt idx="3581">
                  <c:v>9.7689999999999997E-9</c:v>
                </c:pt>
                <c:pt idx="3582">
                  <c:v>9.7911000000000002E-9</c:v>
                </c:pt>
                <c:pt idx="3583">
                  <c:v>9.7380999999999997E-9</c:v>
                </c:pt>
                <c:pt idx="3584">
                  <c:v>9.7028E-9</c:v>
                </c:pt>
                <c:pt idx="3585">
                  <c:v>9.8042999999999993E-9</c:v>
                </c:pt>
                <c:pt idx="3586">
                  <c:v>9.7867000000000005E-9</c:v>
                </c:pt>
                <c:pt idx="3587">
                  <c:v>9.6762999999999998E-9</c:v>
                </c:pt>
                <c:pt idx="3588">
                  <c:v>9.7160000000000008E-9</c:v>
                </c:pt>
                <c:pt idx="3589">
                  <c:v>9.7071999999999997E-9</c:v>
                </c:pt>
                <c:pt idx="3590">
                  <c:v>9.7380999999999997E-9</c:v>
                </c:pt>
                <c:pt idx="3591">
                  <c:v>9.7689999999999997E-9</c:v>
                </c:pt>
                <c:pt idx="3592">
                  <c:v>9.7998999999999996E-9</c:v>
                </c:pt>
                <c:pt idx="3593">
                  <c:v>9.7558000000000006E-9</c:v>
                </c:pt>
                <c:pt idx="3594">
                  <c:v>9.7469000000000007E-9</c:v>
                </c:pt>
                <c:pt idx="3595">
                  <c:v>9.7689999999999997E-9</c:v>
                </c:pt>
                <c:pt idx="3596">
                  <c:v>9.7733999999999994E-9</c:v>
                </c:pt>
                <c:pt idx="3597">
                  <c:v>9.7733999999999994E-9</c:v>
                </c:pt>
                <c:pt idx="3598">
                  <c:v>9.7822999999999992E-9</c:v>
                </c:pt>
                <c:pt idx="3599">
                  <c:v>9.7071999999999997E-9</c:v>
                </c:pt>
                <c:pt idx="3600">
                  <c:v>9.7337E-9</c:v>
                </c:pt>
                <c:pt idx="3601">
                  <c:v>9.7954999999999999E-9</c:v>
                </c:pt>
                <c:pt idx="3602">
                  <c:v>9.7424999999999994E-9</c:v>
                </c:pt>
                <c:pt idx="3603">
                  <c:v>9.7822999999999992E-9</c:v>
                </c:pt>
                <c:pt idx="3604">
                  <c:v>9.8087999999999995E-9</c:v>
                </c:pt>
                <c:pt idx="3605">
                  <c:v>9.8132000000000008E-9</c:v>
                </c:pt>
                <c:pt idx="3606">
                  <c:v>9.7293000000000003E-9</c:v>
                </c:pt>
                <c:pt idx="3607">
                  <c:v>9.7778000000000007E-9</c:v>
                </c:pt>
                <c:pt idx="3608">
                  <c:v>9.7028E-9</c:v>
                </c:pt>
                <c:pt idx="3609">
                  <c:v>9.7733999999999994E-9</c:v>
                </c:pt>
                <c:pt idx="3610">
                  <c:v>9.7558000000000006E-9</c:v>
                </c:pt>
                <c:pt idx="3611">
                  <c:v>9.8307999999999996E-9</c:v>
                </c:pt>
                <c:pt idx="3612">
                  <c:v>9.7689999999999997E-9</c:v>
                </c:pt>
                <c:pt idx="3613">
                  <c:v>9.7513000000000004E-9</c:v>
                </c:pt>
                <c:pt idx="3614">
                  <c:v>9.7778000000000007E-9</c:v>
                </c:pt>
                <c:pt idx="3615">
                  <c:v>9.8087999999999995E-9</c:v>
                </c:pt>
                <c:pt idx="3616">
                  <c:v>9.7689999999999997E-9</c:v>
                </c:pt>
                <c:pt idx="3617">
                  <c:v>9.7204000000000005E-9</c:v>
                </c:pt>
                <c:pt idx="3618">
                  <c:v>9.7733999999999994E-9</c:v>
                </c:pt>
                <c:pt idx="3619">
                  <c:v>9.8087999999999995E-9</c:v>
                </c:pt>
                <c:pt idx="3620">
                  <c:v>9.7337E-9</c:v>
                </c:pt>
                <c:pt idx="3621">
                  <c:v>9.8132000000000008E-9</c:v>
                </c:pt>
                <c:pt idx="3622">
                  <c:v>9.7822999999999992E-9</c:v>
                </c:pt>
                <c:pt idx="3623">
                  <c:v>9.7954999999999999E-9</c:v>
                </c:pt>
                <c:pt idx="3624">
                  <c:v>9.8220000000000002E-9</c:v>
                </c:pt>
                <c:pt idx="3625">
                  <c:v>9.8087999999999995E-9</c:v>
                </c:pt>
                <c:pt idx="3626">
                  <c:v>9.7733999999999994E-9</c:v>
                </c:pt>
                <c:pt idx="3627">
                  <c:v>9.7998999999999996E-9</c:v>
                </c:pt>
                <c:pt idx="3628">
                  <c:v>9.8042999999999993E-9</c:v>
                </c:pt>
                <c:pt idx="3629">
                  <c:v>9.7424999999999994E-9</c:v>
                </c:pt>
                <c:pt idx="3630">
                  <c:v>9.8087999999999995E-9</c:v>
                </c:pt>
                <c:pt idx="3631">
                  <c:v>9.7733999999999994E-9</c:v>
                </c:pt>
                <c:pt idx="3632">
                  <c:v>9.7380999999999997E-9</c:v>
                </c:pt>
                <c:pt idx="3633">
                  <c:v>9.8263999999999999E-9</c:v>
                </c:pt>
                <c:pt idx="3634">
                  <c:v>9.7911000000000002E-9</c:v>
                </c:pt>
                <c:pt idx="3635">
                  <c:v>9.8705999999999994E-9</c:v>
                </c:pt>
                <c:pt idx="3636">
                  <c:v>9.7689999999999997E-9</c:v>
                </c:pt>
                <c:pt idx="3637">
                  <c:v>9.8132000000000008E-9</c:v>
                </c:pt>
                <c:pt idx="3638">
                  <c:v>9.7911000000000002E-9</c:v>
                </c:pt>
                <c:pt idx="3639">
                  <c:v>9.7867000000000005E-9</c:v>
                </c:pt>
                <c:pt idx="3640">
                  <c:v>9.8042999999999993E-9</c:v>
                </c:pt>
                <c:pt idx="3641">
                  <c:v>9.8661999999999997E-9</c:v>
                </c:pt>
                <c:pt idx="3642">
                  <c:v>9.8307999999999996E-9</c:v>
                </c:pt>
                <c:pt idx="3643">
                  <c:v>9.8441000000000008E-9</c:v>
                </c:pt>
                <c:pt idx="3644">
                  <c:v>9.7911000000000002E-9</c:v>
                </c:pt>
                <c:pt idx="3645">
                  <c:v>9.8087999999999995E-9</c:v>
                </c:pt>
                <c:pt idx="3646">
                  <c:v>9.8132000000000008E-9</c:v>
                </c:pt>
                <c:pt idx="3647">
                  <c:v>9.7954999999999999E-9</c:v>
                </c:pt>
                <c:pt idx="3648">
                  <c:v>9.7689999999999997E-9</c:v>
                </c:pt>
                <c:pt idx="3649">
                  <c:v>9.7954999999999999E-9</c:v>
                </c:pt>
                <c:pt idx="3650">
                  <c:v>9.8132000000000008E-9</c:v>
                </c:pt>
                <c:pt idx="3651">
                  <c:v>9.8529000000000002E-9</c:v>
                </c:pt>
                <c:pt idx="3652">
                  <c:v>9.8618E-9</c:v>
                </c:pt>
                <c:pt idx="3653">
                  <c:v>9.8176000000000005E-9</c:v>
                </c:pt>
                <c:pt idx="3654">
                  <c:v>9.8176000000000005E-9</c:v>
                </c:pt>
                <c:pt idx="3655">
                  <c:v>9.8042999999999993E-9</c:v>
                </c:pt>
                <c:pt idx="3656">
                  <c:v>9.8132000000000008E-9</c:v>
                </c:pt>
                <c:pt idx="3657">
                  <c:v>9.8087999999999995E-9</c:v>
                </c:pt>
                <c:pt idx="3658">
                  <c:v>9.8132000000000008E-9</c:v>
                </c:pt>
                <c:pt idx="3659">
                  <c:v>9.8132000000000008E-9</c:v>
                </c:pt>
                <c:pt idx="3660">
                  <c:v>9.7911000000000002E-9</c:v>
                </c:pt>
                <c:pt idx="3661">
                  <c:v>9.7911000000000002E-9</c:v>
                </c:pt>
                <c:pt idx="3662">
                  <c:v>9.8396999999999994E-9</c:v>
                </c:pt>
                <c:pt idx="3663">
                  <c:v>9.8087999999999995E-9</c:v>
                </c:pt>
                <c:pt idx="3664">
                  <c:v>9.8042999999999993E-9</c:v>
                </c:pt>
                <c:pt idx="3665">
                  <c:v>9.8176000000000005E-9</c:v>
                </c:pt>
                <c:pt idx="3666">
                  <c:v>9.8220000000000002E-9</c:v>
                </c:pt>
                <c:pt idx="3667">
                  <c:v>9.7822999999999992E-9</c:v>
                </c:pt>
                <c:pt idx="3668">
                  <c:v>9.8042999999999993E-9</c:v>
                </c:pt>
                <c:pt idx="3669">
                  <c:v>9.8705999999999994E-9</c:v>
                </c:pt>
                <c:pt idx="3670">
                  <c:v>9.8441000000000008E-9</c:v>
                </c:pt>
                <c:pt idx="3671">
                  <c:v>9.7867000000000005E-9</c:v>
                </c:pt>
                <c:pt idx="3672">
                  <c:v>9.7513000000000004E-9</c:v>
                </c:pt>
                <c:pt idx="3673">
                  <c:v>9.8485000000000005E-9</c:v>
                </c:pt>
                <c:pt idx="3674">
                  <c:v>9.9059000000000007E-9</c:v>
                </c:pt>
                <c:pt idx="3675">
                  <c:v>9.8087999999999995E-9</c:v>
                </c:pt>
                <c:pt idx="3676">
                  <c:v>9.8352999999999997E-9</c:v>
                </c:pt>
                <c:pt idx="3677">
                  <c:v>9.8220000000000002E-9</c:v>
                </c:pt>
                <c:pt idx="3678">
                  <c:v>9.8087999999999995E-9</c:v>
                </c:pt>
                <c:pt idx="3679">
                  <c:v>9.8087999999999995E-9</c:v>
                </c:pt>
                <c:pt idx="3680">
                  <c:v>9.8661999999999997E-9</c:v>
                </c:pt>
                <c:pt idx="3681">
                  <c:v>9.7954999999999999E-9</c:v>
                </c:pt>
                <c:pt idx="3682">
                  <c:v>9.8618E-9</c:v>
                </c:pt>
                <c:pt idx="3683">
                  <c:v>9.8881999999999998E-9</c:v>
                </c:pt>
                <c:pt idx="3684">
                  <c:v>9.8661999999999997E-9</c:v>
                </c:pt>
                <c:pt idx="3685">
                  <c:v>9.8618E-9</c:v>
                </c:pt>
                <c:pt idx="3686">
                  <c:v>9.8970999999999997E-9</c:v>
                </c:pt>
                <c:pt idx="3687">
                  <c:v>9.7954999999999999E-9</c:v>
                </c:pt>
                <c:pt idx="3688">
                  <c:v>9.8970999999999997E-9</c:v>
                </c:pt>
                <c:pt idx="3689">
                  <c:v>9.8618E-9</c:v>
                </c:pt>
                <c:pt idx="3690">
                  <c:v>9.8263999999999999E-9</c:v>
                </c:pt>
                <c:pt idx="3691">
                  <c:v>9.8220000000000002E-9</c:v>
                </c:pt>
                <c:pt idx="3692">
                  <c:v>9.8881999999999998E-9</c:v>
                </c:pt>
                <c:pt idx="3693">
                  <c:v>9.8794000000000004E-9</c:v>
                </c:pt>
                <c:pt idx="3694">
                  <c:v>9.8485000000000005E-9</c:v>
                </c:pt>
                <c:pt idx="3695">
                  <c:v>9.8220000000000002E-9</c:v>
                </c:pt>
                <c:pt idx="3696">
                  <c:v>9.8838000000000001E-9</c:v>
                </c:pt>
                <c:pt idx="3697">
                  <c:v>9.8572999999999999E-9</c:v>
                </c:pt>
                <c:pt idx="3698">
                  <c:v>9.8618E-9</c:v>
                </c:pt>
                <c:pt idx="3699">
                  <c:v>9.7867000000000005E-9</c:v>
                </c:pt>
                <c:pt idx="3700">
                  <c:v>9.8485000000000005E-9</c:v>
                </c:pt>
                <c:pt idx="3701">
                  <c:v>9.8396999999999994E-9</c:v>
                </c:pt>
                <c:pt idx="3702">
                  <c:v>9.8087999999999995E-9</c:v>
                </c:pt>
                <c:pt idx="3703">
                  <c:v>9.8705999999999994E-9</c:v>
                </c:pt>
                <c:pt idx="3704">
                  <c:v>9.8176000000000005E-9</c:v>
                </c:pt>
                <c:pt idx="3705">
                  <c:v>9.8618E-9</c:v>
                </c:pt>
                <c:pt idx="3706">
                  <c:v>9.8087999999999995E-9</c:v>
                </c:pt>
                <c:pt idx="3707">
                  <c:v>9.8441000000000008E-9</c:v>
                </c:pt>
                <c:pt idx="3708">
                  <c:v>9.8970999999999997E-9</c:v>
                </c:pt>
                <c:pt idx="3709">
                  <c:v>9.8661999999999997E-9</c:v>
                </c:pt>
                <c:pt idx="3710">
                  <c:v>9.8529000000000002E-9</c:v>
                </c:pt>
                <c:pt idx="3711">
                  <c:v>9.9103000000000004E-9</c:v>
                </c:pt>
                <c:pt idx="3712">
                  <c:v>9.9014999999999994E-9</c:v>
                </c:pt>
                <c:pt idx="3713">
                  <c:v>9.8396999999999994E-9</c:v>
                </c:pt>
                <c:pt idx="3714">
                  <c:v>9.8705999999999994E-9</c:v>
                </c:pt>
                <c:pt idx="3715">
                  <c:v>9.8970999999999997E-9</c:v>
                </c:pt>
                <c:pt idx="3716">
                  <c:v>9.8705999999999994E-9</c:v>
                </c:pt>
                <c:pt idx="3717">
                  <c:v>9.8661999999999997E-9</c:v>
                </c:pt>
                <c:pt idx="3718">
                  <c:v>9.8705999999999994E-9</c:v>
                </c:pt>
                <c:pt idx="3719">
                  <c:v>9.9235999999999999E-9</c:v>
                </c:pt>
                <c:pt idx="3720">
                  <c:v>9.8441000000000008E-9</c:v>
                </c:pt>
                <c:pt idx="3721">
                  <c:v>9.8750000000000007E-9</c:v>
                </c:pt>
                <c:pt idx="3722">
                  <c:v>9.9147000000000001E-9</c:v>
                </c:pt>
                <c:pt idx="3723">
                  <c:v>9.8263999999999999E-9</c:v>
                </c:pt>
                <c:pt idx="3724">
                  <c:v>9.8927E-9</c:v>
                </c:pt>
                <c:pt idx="3725">
                  <c:v>9.8572999999999999E-9</c:v>
                </c:pt>
                <c:pt idx="3726">
                  <c:v>9.8529000000000002E-9</c:v>
                </c:pt>
                <c:pt idx="3727">
                  <c:v>9.9632999999999993E-9</c:v>
                </c:pt>
                <c:pt idx="3728">
                  <c:v>9.9059000000000007E-9</c:v>
                </c:pt>
                <c:pt idx="3729">
                  <c:v>9.8927E-9</c:v>
                </c:pt>
                <c:pt idx="3730">
                  <c:v>9.8881999999999998E-9</c:v>
                </c:pt>
                <c:pt idx="3731">
                  <c:v>9.9059000000000007E-9</c:v>
                </c:pt>
                <c:pt idx="3732">
                  <c:v>9.8661999999999997E-9</c:v>
                </c:pt>
                <c:pt idx="3733">
                  <c:v>9.8881999999999998E-9</c:v>
                </c:pt>
                <c:pt idx="3734">
                  <c:v>9.9192000000000002E-9</c:v>
                </c:pt>
                <c:pt idx="3735">
                  <c:v>9.8307999999999996E-9</c:v>
                </c:pt>
                <c:pt idx="3736">
                  <c:v>9.9368000000000007E-9</c:v>
                </c:pt>
                <c:pt idx="3737">
                  <c:v>9.9368000000000007E-9</c:v>
                </c:pt>
                <c:pt idx="3738">
                  <c:v>9.9279999999999996E-9</c:v>
                </c:pt>
                <c:pt idx="3739">
                  <c:v>9.8881999999999998E-9</c:v>
                </c:pt>
                <c:pt idx="3740">
                  <c:v>9.8794000000000004E-9</c:v>
                </c:pt>
                <c:pt idx="3741">
                  <c:v>9.8838000000000001E-9</c:v>
                </c:pt>
                <c:pt idx="3742">
                  <c:v>9.8529000000000002E-9</c:v>
                </c:pt>
                <c:pt idx="3743">
                  <c:v>9.8529000000000002E-9</c:v>
                </c:pt>
                <c:pt idx="3744">
                  <c:v>9.8529000000000002E-9</c:v>
                </c:pt>
                <c:pt idx="3745">
                  <c:v>9.8176000000000005E-9</c:v>
                </c:pt>
                <c:pt idx="3746">
                  <c:v>9.9279999999999996E-9</c:v>
                </c:pt>
                <c:pt idx="3747">
                  <c:v>9.8970999999999997E-9</c:v>
                </c:pt>
                <c:pt idx="3748">
                  <c:v>9.9323999999999993E-9</c:v>
                </c:pt>
                <c:pt idx="3749">
                  <c:v>9.9501000000000002E-9</c:v>
                </c:pt>
                <c:pt idx="3750">
                  <c:v>9.8927E-9</c:v>
                </c:pt>
                <c:pt idx="3751">
                  <c:v>9.9235999999999999E-9</c:v>
                </c:pt>
                <c:pt idx="3752">
                  <c:v>9.8794000000000004E-9</c:v>
                </c:pt>
                <c:pt idx="3753">
                  <c:v>9.9235999999999999E-9</c:v>
                </c:pt>
                <c:pt idx="3754">
                  <c:v>9.8970999999999997E-9</c:v>
                </c:pt>
                <c:pt idx="3755">
                  <c:v>9.9147000000000001E-9</c:v>
                </c:pt>
                <c:pt idx="3756">
                  <c:v>9.9147000000000001E-9</c:v>
                </c:pt>
                <c:pt idx="3757">
                  <c:v>9.9544999999999999E-9</c:v>
                </c:pt>
                <c:pt idx="3758">
                  <c:v>9.9501000000000002E-9</c:v>
                </c:pt>
                <c:pt idx="3759">
                  <c:v>9.9588999999999996E-9</c:v>
                </c:pt>
                <c:pt idx="3760">
                  <c:v>9.9323999999999993E-9</c:v>
                </c:pt>
                <c:pt idx="3761">
                  <c:v>9.9014999999999994E-9</c:v>
                </c:pt>
                <c:pt idx="3762">
                  <c:v>9.9103000000000004E-9</c:v>
                </c:pt>
                <c:pt idx="3763">
                  <c:v>9.8485000000000005E-9</c:v>
                </c:pt>
                <c:pt idx="3764">
                  <c:v>9.8881999999999998E-9</c:v>
                </c:pt>
                <c:pt idx="3765">
                  <c:v>9.9632999999999993E-9</c:v>
                </c:pt>
                <c:pt idx="3766">
                  <c:v>9.9853999999999999E-9</c:v>
                </c:pt>
                <c:pt idx="3767">
                  <c:v>9.9677000000000006E-9</c:v>
                </c:pt>
                <c:pt idx="3768">
                  <c:v>9.9412000000000004E-9</c:v>
                </c:pt>
                <c:pt idx="3769">
                  <c:v>9.9059000000000007E-9</c:v>
                </c:pt>
                <c:pt idx="3770">
                  <c:v>9.9457000000000005E-9</c:v>
                </c:pt>
                <c:pt idx="3771">
                  <c:v>9.8750000000000007E-9</c:v>
                </c:pt>
                <c:pt idx="3772">
                  <c:v>9.8750000000000007E-9</c:v>
                </c:pt>
                <c:pt idx="3773">
                  <c:v>9.9588999999999996E-9</c:v>
                </c:pt>
                <c:pt idx="3774">
                  <c:v>9.9766000000000005E-9</c:v>
                </c:pt>
                <c:pt idx="3775">
                  <c:v>9.9368000000000007E-9</c:v>
                </c:pt>
                <c:pt idx="3776">
                  <c:v>9.9368000000000007E-9</c:v>
                </c:pt>
                <c:pt idx="3777">
                  <c:v>9.9588999999999996E-9</c:v>
                </c:pt>
                <c:pt idx="3778">
                  <c:v>9.9632999999999993E-9</c:v>
                </c:pt>
                <c:pt idx="3779">
                  <c:v>9.9235999999999999E-9</c:v>
                </c:pt>
                <c:pt idx="3780">
                  <c:v>9.9457000000000005E-9</c:v>
                </c:pt>
                <c:pt idx="3781">
                  <c:v>9.9192000000000002E-9</c:v>
                </c:pt>
                <c:pt idx="3782">
                  <c:v>9.8970999999999997E-9</c:v>
                </c:pt>
                <c:pt idx="3783">
                  <c:v>9.8970999999999997E-9</c:v>
                </c:pt>
                <c:pt idx="3784">
                  <c:v>9.8838000000000001E-9</c:v>
                </c:pt>
                <c:pt idx="3785">
                  <c:v>9.9853999999999999E-9</c:v>
                </c:pt>
                <c:pt idx="3786">
                  <c:v>9.9722000000000008E-9</c:v>
                </c:pt>
                <c:pt idx="3787">
                  <c:v>9.9235999999999999E-9</c:v>
                </c:pt>
                <c:pt idx="3788">
                  <c:v>9.9457000000000005E-9</c:v>
                </c:pt>
                <c:pt idx="3789">
                  <c:v>1.0007E-8</c:v>
                </c:pt>
                <c:pt idx="3790">
                  <c:v>9.9368000000000007E-9</c:v>
                </c:pt>
                <c:pt idx="3791">
                  <c:v>9.9323999999999993E-9</c:v>
                </c:pt>
                <c:pt idx="3792">
                  <c:v>9.9722000000000008E-9</c:v>
                </c:pt>
                <c:pt idx="3793">
                  <c:v>9.9368000000000007E-9</c:v>
                </c:pt>
                <c:pt idx="3794">
                  <c:v>9.9722000000000008E-9</c:v>
                </c:pt>
                <c:pt idx="3795">
                  <c:v>9.9279999999999996E-9</c:v>
                </c:pt>
                <c:pt idx="3796">
                  <c:v>9.8572999999999999E-9</c:v>
                </c:pt>
                <c:pt idx="3797">
                  <c:v>9.8927E-9</c:v>
                </c:pt>
                <c:pt idx="3798">
                  <c:v>9.9853999999999999E-9</c:v>
                </c:pt>
                <c:pt idx="3799">
                  <c:v>9.9323999999999993E-9</c:v>
                </c:pt>
                <c:pt idx="3800">
                  <c:v>9.9368000000000007E-9</c:v>
                </c:pt>
                <c:pt idx="3801">
                  <c:v>9.9501000000000002E-9</c:v>
                </c:pt>
                <c:pt idx="3802">
                  <c:v>9.9412000000000004E-9</c:v>
                </c:pt>
                <c:pt idx="3803">
                  <c:v>9.9544999999999999E-9</c:v>
                </c:pt>
                <c:pt idx="3804">
                  <c:v>9.9501000000000002E-9</c:v>
                </c:pt>
                <c:pt idx="3805">
                  <c:v>9.9810000000000002E-9</c:v>
                </c:pt>
                <c:pt idx="3806">
                  <c:v>9.9544999999999999E-9</c:v>
                </c:pt>
                <c:pt idx="3807">
                  <c:v>9.9722000000000008E-9</c:v>
                </c:pt>
                <c:pt idx="3808">
                  <c:v>9.9323999999999993E-9</c:v>
                </c:pt>
                <c:pt idx="3809">
                  <c:v>9.9677000000000006E-9</c:v>
                </c:pt>
                <c:pt idx="3810">
                  <c:v>9.8794000000000004E-9</c:v>
                </c:pt>
                <c:pt idx="3811">
                  <c:v>9.9632999999999993E-9</c:v>
                </c:pt>
                <c:pt idx="3812">
                  <c:v>9.9897999999999996E-9</c:v>
                </c:pt>
                <c:pt idx="3813">
                  <c:v>9.9501000000000002E-9</c:v>
                </c:pt>
                <c:pt idx="3814">
                  <c:v>9.8970999999999997E-9</c:v>
                </c:pt>
                <c:pt idx="3815">
                  <c:v>9.9766000000000005E-9</c:v>
                </c:pt>
                <c:pt idx="3816">
                  <c:v>9.9941999999999993E-9</c:v>
                </c:pt>
                <c:pt idx="3817">
                  <c:v>9.9853999999999999E-9</c:v>
                </c:pt>
                <c:pt idx="3818">
                  <c:v>9.9766000000000005E-9</c:v>
                </c:pt>
                <c:pt idx="3819">
                  <c:v>9.9588999999999996E-9</c:v>
                </c:pt>
                <c:pt idx="3820">
                  <c:v>9.9501000000000002E-9</c:v>
                </c:pt>
                <c:pt idx="3821">
                  <c:v>9.9412000000000004E-9</c:v>
                </c:pt>
                <c:pt idx="3822">
                  <c:v>9.9501000000000002E-9</c:v>
                </c:pt>
                <c:pt idx="3823">
                  <c:v>9.9766000000000005E-9</c:v>
                </c:pt>
                <c:pt idx="3824">
                  <c:v>9.9588999999999996E-9</c:v>
                </c:pt>
                <c:pt idx="3825">
                  <c:v>9.9810000000000002E-9</c:v>
                </c:pt>
                <c:pt idx="3826">
                  <c:v>9.9501000000000002E-9</c:v>
                </c:pt>
                <c:pt idx="3827">
                  <c:v>9.9722000000000008E-9</c:v>
                </c:pt>
                <c:pt idx="3828">
                  <c:v>1.0016E-8</c:v>
                </c:pt>
                <c:pt idx="3829">
                  <c:v>1.0012000000000001E-8</c:v>
                </c:pt>
                <c:pt idx="3830">
                  <c:v>9.9323999999999993E-9</c:v>
                </c:pt>
                <c:pt idx="3831">
                  <c:v>9.9941999999999993E-9</c:v>
                </c:pt>
                <c:pt idx="3832">
                  <c:v>1.0007E-8</c:v>
                </c:pt>
                <c:pt idx="3833">
                  <c:v>1.0055999999999999E-8</c:v>
                </c:pt>
                <c:pt idx="3834">
                  <c:v>9.9457000000000005E-9</c:v>
                </c:pt>
                <c:pt idx="3835">
                  <c:v>9.9457000000000005E-9</c:v>
                </c:pt>
                <c:pt idx="3836">
                  <c:v>9.9501000000000002E-9</c:v>
                </c:pt>
                <c:pt idx="3837">
                  <c:v>9.9853999999999999E-9</c:v>
                </c:pt>
                <c:pt idx="3838">
                  <c:v>9.9544999999999999E-9</c:v>
                </c:pt>
                <c:pt idx="3839">
                  <c:v>1.0020999999999999E-8</c:v>
                </c:pt>
                <c:pt idx="3840">
                  <c:v>9.9722000000000008E-9</c:v>
                </c:pt>
                <c:pt idx="3841">
                  <c:v>1.0003E-8</c:v>
                </c:pt>
                <c:pt idx="3842">
                  <c:v>1.0052E-8</c:v>
                </c:pt>
                <c:pt idx="3843">
                  <c:v>1.0025E-8</c:v>
                </c:pt>
                <c:pt idx="3844">
                  <c:v>9.9766000000000005E-9</c:v>
                </c:pt>
                <c:pt idx="3845">
                  <c:v>9.9986999999999994E-9</c:v>
                </c:pt>
                <c:pt idx="3846">
                  <c:v>1.0052E-8</c:v>
                </c:pt>
                <c:pt idx="3847">
                  <c:v>9.9457000000000005E-9</c:v>
                </c:pt>
                <c:pt idx="3848">
                  <c:v>1.0016E-8</c:v>
                </c:pt>
                <c:pt idx="3849">
                  <c:v>9.9853999999999999E-9</c:v>
                </c:pt>
                <c:pt idx="3850">
                  <c:v>9.9501000000000002E-9</c:v>
                </c:pt>
                <c:pt idx="3851">
                  <c:v>9.9986999999999994E-9</c:v>
                </c:pt>
                <c:pt idx="3852">
                  <c:v>9.9897999999999996E-9</c:v>
                </c:pt>
                <c:pt idx="3853">
                  <c:v>9.9323999999999993E-9</c:v>
                </c:pt>
                <c:pt idx="3854">
                  <c:v>9.9853999999999999E-9</c:v>
                </c:pt>
                <c:pt idx="3855">
                  <c:v>1.0042999999999999E-8</c:v>
                </c:pt>
                <c:pt idx="3856">
                  <c:v>1.0007E-8</c:v>
                </c:pt>
                <c:pt idx="3857">
                  <c:v>1.0025E-8</c:v>
                </c:pt>
                <c:pt idx="3858">
                  <c:v>1.0042999999999999E-8</c:v>
                </c:pt>
                <c:pt idx="3859">
                  <c:v>9.9897999999999996E-9</c:v>
                </c:pt>
                <c:pt idx="3860">
                  <c:v>1.0020999999999999E-8</c:v>
                </c:pt>
                <c:pt idx="3861">
                  <c:v>1.0042999999999999E-8</c:v>
                </c:pt>
                <c:pt idx="3862">
                  <c:v>1.0052E-8</c:v>
                </c:pt>
                <c:pt idx="3863">
                  <c:v>9.9501000000000002E-9</c:v>
                </c:pt>
                <c:pt idx="3864">
                  <c:v>9.9853999999999999E-9</c:v>
                </c:pt>
                <c:pt idx="3865">
                  <c:v>1.0042999999999999E-8</c:v>
                </c:pt>
                <c:pt idx="3866">
                  <c:v>1.0034000000000001E-8</c:v>
                </c:pt>
                <c:pt idx="3867">
                  <c:v>1.0038E-8</c:v>
                </c:pt>
                <c:pt idx="3868">
                  <c:v>1.0003E-8</c:v>
                </c:pt>
                <c:pt idx="3869">
                  <c:v>1.0012000000000001E-8</c:v>
                </c:pt>
                <c:pt idx="3870">
                  <c:v>1.0038E-8</c:v>
                </c:pt>
                <c:pt idx="3871">
                  <c:v>1.0020999999999999E-8</c:v>
                </c:pt>
                <c:pt idx="3872">
                  <c:v>9.9986999999999994E-9</c:v>
                </c:pt>
                <c:pt idx="3873">
                  <c:v>1.0034000000000001E-8</c:v>
                </c:pt>
                <c:pt idx="3874">
                  <c:v>9.9941999999999993E-9</c:v>
                </c:pt>
                <c:pt idx="3875">
                  <c:v>9.9722000000000008E-9</c:v>
                </c:pt>
                <c:pt idx="3876">
                  <c:v>1.0042999999999999E-8</c:v>
                </c:pt>
                <c:pt idx="3877">
                  <c:v>1.0074E-8</c:v>
                </c:pt>
                <c:pt idx="3878">
                  <c:v>9.9941999999999993E-9</c:v>
                </c:pt>
                <c:pt idx="3879">
                  <c:v>1.0042999999999999E-8</c:v>
                </c:pt>
                <c:pt idx="3880">
                  <c:v>1.006E-8</c:v>
                </c:pt>
                <c:pt idx="3881">
                  <c:v>1.0083E-8</c:v>
                </c:pt>
                <c:pt idx="3882">
                  <c:v>1.0029999999999999E-8</c:v>
                </c:pt>
                <c:pt idx="3883">
                  <c:v>1.0064999999999999E-8</c:v>
                </c:pt>
                <c:pt idx="3884">
                  <c:v>9.9853999999999999E-9</c:v>
                </c:pt>
                <c:pt idx="3885">
                  <c:v>1.0029999999999999E-8</c:v>
                </c:pt>
                <c:pt idx="3886">
                  <c:v>1.0034000000000001E-8</c:v>
                </c:pt>
                <c:pt idx="3887">
                  <c:v>1.0052E-8</c:v>
                </c:pt>
                <c:pt idx="3888">
                  <c:v>1.0007E-8</c:v>
                </c:pt>
                <c:pt idx="3889">
                  <c:v>1.0034000000000001E-8</c:v>
                </c:pt>
                <c:pt idx="3890">
                  <c:v>1.0083E-8</c:v>
                </c:pt>
                <c:pt idx="3891">
                  <c:v>1.0055999999999999E-8</c:v>
                </c:pt>
                <c:pt idx="3892">
                  <c:v>1.0029999999999999E-8</c:v>
                </c:pt>
                <c:pt idx="3893">
                  <c:v>1.006E-8</c:v>
                </c:pt>
                <c:pt idx="3894">
                  <c:v>1.0047000000000001E-8</c:v>
                </c:pt>
                <c:pt idx="3895">
                  <c:v>1.0105E-8</c:v>
                </c:pt>
                <c:pt idx="3896">
                  <c:v>1.0074E-8</c:v>
                </c:pt>
                <c:pt idx="3897">
                  <c:v>1.0091000000000001E-8</c:v>
                </c:pt>
                <c:pt idx="3898">
                  <c:v>1.0064999999999999E-8</c:v>
                </c:pt>
                <c:pt idx="3899">
                  <c:v>1.0007E-8</c:v>
                </c:pt>
                <c:pt idx="3900">
                  <c:v>1.0087E-8</c:v>
                </c:pt>
                <c:pt idx="3901">
                  <c:v>1.0087E-8</c:v>
                </c:pt>
                <c:pt idx="3902">
                  <c:v>1.0025E-8</c:v>
                </c:pt>
                <c:pt idx="3903">
                  <c:v>1.0064999999999999E-8</c:v>
                </c:pt>
                <c:pt idx="3904">
                  <c:v>1.0034000000000001E-8</c:v>
                </c:pt>
                <c:pt idx="3905">
                  <c:v>1.0034000000000001E-8</c:v>
                </c:pt>
                <c:pt idx="3906">
                  <c:v>1.0012000000000001E-8</c:v>
                </c:pt>
                <c:pt idx="3907">
                  <c:v>1.0153E-8</c:v>
                </c:pt>
                <c:pt idx="3908">
                  <c:v>9.9722000000000008E-9</c:v>
                </c:pt>
                <c:pt idx="3909">
                  <c:v>1.0042999999999999E-8</c:v>
                </c:pt>
                <c:pt idx="3910">
                  <c:v>1.0074E-8</c:v>
                </c:pt>
                <c:pt idx="3911">
                  <c:v>1.0077999999999999E-8</c:v>
                </c:pt>
                <c:pt idx="3912">
                  <c:v>1.0029999999999999E-8</c:v>
                </c:pt>
                <c:pt idx="3913">
                  <c:v>1.0052E-8</c:v>
                </c:pt>
                <c:pt idx="3914">
                  <c:v>1.0025E-8</c:v>
                </c:pt>
                <c:pt idx="3915">
                  <c:v>1.0038E-8</c:v>
                </c:pt>
                <c:pt idx="3916">
                  <c:v>1.0020999999999999E-8</c:v>
                </c:pt>
                <c:pt idx="3917">
                  <c:v>1.0127E-8</c:v>
                </c:pt>
                <c:pt idx="3918">
                  <c:v>9.9810000000000002E-9</c:v>
                </c:pt>
                <c:pt idx="3919">
                  <c:v>1.0064999999999999E-8</c:v>
                </c:pt>
                <c:pt idx="3920">
                  <c:v>1.0064999999999999E-8</c:v>
                </c:pt>
                <c:pt idx="3921">
                  <c:v>1.0020999999999999E-8</c:v>
                </c:pt>
                <c:pt idx="3922">
                  <c:v>1.0077999999999999E-8</c:v>
                </c:pt>
                <c:pt idx="3923">
                  <c:v>1.0042999999999999E-8</c:v>
                </c:pt>
                <c:pt idx="3924">
                  <c:v>1.0020999999999999E-8</c:v>
                </c:pt>
                <c:pt idx="3925">
                  <c:v>1.0047000000000001E-8</c:v>
                </c:pt>
                <c:pt idx="3926">
                  <c:v>1.0112999999999999E-8</c:v>
                </c:pt>
                <c:pt idx="3927">
                  <c:v>1.0069000000000001E-8</c:v>
                </c:pt>
                <c:pt idx="3928">
                  <c:v>1.006E-8</c:v>
                </c:pt>
                <c:pt idx="3929">
                  <c:v>1.0096E-8</c:v>
                </c:pt>
                <c:pt idx="3930">
                  <c:v>1.0069000000000001E-8</c:v>
                </c:pt>
                <c:pt idx="3931">
                  <c:v>1.006E-8</c:v>
                </c:pt>
                <c:pt idx="3932">
                  <c:v>1.0087E-8</c:v>
                </c:pt>
                <c:pt idx="3933">
                  <c:v>1.0099999999999999E-8</c:v>
                </c:pt>
                <c:pt idx="3934">
                  <c:v>1.0158000000000001E-8</c:v>
                </c:pt>
                <c:pt idx="3935">
                  <c:v>1.0109E-8</c:v>
                </c:pt>
                <c:pt idx="3936">
                  <c:v>1.0109E-8</c:v>
                </c:pt>
                <c:pt idx="3937">
                  <c:v>1.0042999999999999E-8</c:v>
                </c:pt>
                <c:pt idx="3938">
                  <c:v>1.0055999999999999E-8</c:v>
                </c:pt>
                <c:pt idx="3939">
                  <c:v>1.0122E-8</c:v>
                </c:pt>
                <c:pt idx="3940">
                  <c:v>1.0087E-8</c:v>
                </c:pt>
                <c:pt idx="3941">
                  <c:v>1.0105E-8</c:v>
                </c:pt>
                <c:pt idx="3942">
                  <c:v>1.0055999999999999E-8</c:v>
                </c:pt>
                <c:pt idx="3943">
                  <c:v>1.0055999999999999E-8</c:v>
                </c:pt>
                <c:pt idx="3944">
                  <c:v>1.0144E-8</c:v>
                </c:pt>
                <c:pt idx="3945">
                  <c:v>1.0096E-8</c:v>
                </c:pt>
                <c:pt idx="3946">
                  <c:v>1.0083E-8</c:v>
                </c:pt>
                <c:pt idx="3947">
                  <c:v>1.0099999999999999E-8</c:v>
                </c:pt>
                <c:pt idx="3948">
                  <c:v>1.006E-8</c:v>
                </c:pt>
                <c:pt idx="3949">
                  <c:v>1.0175E-8</c:v>
                </c:pt>
                <c:pt idx="3950">
                  <c:v>1.0131E-8</c:v>
                </c:pt>
                <c:pt idx="3951">
                  <c:v>1.0091000000000001E-8</c:v>
                </c:pt>
                <c:pt idx="3952">
                  <c:v>1.0077999999999999E-8</c:v>
                </c:pt>
                <c:pt idx="3953">
                  <c:v>1.0087E-8</c:v>
                </c:pt>
                <c:pt idx="3954">
                  <c:v>1.0087E-8</c:v>
                </c:pt>
                <c:pt idx="3955">
                  <c:v>1.0105E-8</c:v>
                </c:pt>
                <c:pt idx="3956">
                  <c:v>1.0105E-8</c:v>
                </c:pt>
                <c:pt idx="3957">
                  <c:v>1.0099999999999999E-8</c:v>
                </c:pt>
                <c:pt idx="3958">
                  <c:v>1.0099999999999999E-8</c:v>
                </c:pt>
                <c:pt idx="3959">
                  <c:v>1.006E-8</c:v>
                </c:pt>
                <c:pt idx="3960">
                  <c:v>1.0127E-8</c:v>
                </c:pt>
                <c:pt idx="3961">
                  <c:v>1.0180000000000001E-8</c:v>
                </c:pt>
                <c:pt idx="3962">
                  <c:v>1.0136000000000001E-8</c:v>
                </c:pt>
                <c:pt idx="3963">
                  <c:v>1.0118E-8</c:v>
                </c:pt>
                <c:pt idx="3964">
                  <c:v>1.0184E-8</c:v>
                </c:pt>
                <c:pt idx="3965">
                  <c:v>1.0105E-8</c:v>
                </c:pt>
                <c:pt idx="3966">
                  <c:v>1.0149E-8</c:v>
                </c:pt>
                <c:pt idx="3967">
                  <c:v>1.0118E-8</c:v>
                </c:pt>
                <c:pt idx="3968">
                  <c:v>1.0096E-8</c:v>
                </c:pt>
                <c:pt idx="3969">
                  <c:v>1.0118E-8</c:v>
                </c:pt>
                <c:pt idx="3970">
                  <c:v>1.0112999999999999E-8</c:v>
                </c:pt>
                <c:pt idx="3971">
                  <c:v>1.0180000000000001E-8</c:v>
                </c:pt>
                <c:pt idx="3972">
                  <c:v>1.0042999999999999E-8</c:v>
                </c:pt>
                <c:pt idx="3973">
                  <c:v>1.0074E-8</c:v>
                </c:pt>
                <c:pt idx="3974">
                  <c:v>1.0144E-8</c:v>
                </c:pt>
                <c:pt idx="3975">
                  <c:v>1.0162E-8</c:v>
                </c:pt>
                <c:pt idx="3976">
                  <c:v>1.014E-8</c:v>
                </c:pt>
                <c:pt idx="3977">
                  <c:v>1.0118E-8</c:v>
                </c:pt>
                <c:pt idx="3978">
                  <c:v>1.014E-8</c:v>
                </c:pt>
                <c:pt idx="3979">
                  <c:v>1.0166E-8</c:v>
                </c:pt>
                <c:pt idx="3980">
                  <c:v>1.0112999999999999E-8</c:v>
                </c:pt>
                <c:pt idx="3981">
                  <c:v>1.0166E-8</c:v>
                </c:pt>
                <c:pt idx="3982">
                  <c:v>1.0112999999999999E-8</c:v>
                </c:pt>
                <c:pt idx="3983">
                  <c:v>1.0158000000000001E-8</c:v>
                </c:pt>
                <c:pt idx="3984">
                  <c:v>1.0105E-8</c:v>
                </c:pt>
                <c:pt idx="3985">
                  <c:v>1.0127E-8</c:v>
                </c:pt>
                <c:pt idx="3986">
                  <c:v>1.0162E-8</c:v>
                </c:pt>
                <c:pt idx="3987">
                  <c:v>1.0096E-8</c:v>
                </c:pt>
                <c:pt idx="3988">
                  <c:v>1.0144E-8</c:v>
                </c:pt>
                <c:pt idx="3989">
                  <c:v>1.0184E-8</c:v>
                </c:pt>
                <c:pt idx="3990">
                  <c:v>1.0109E-8</c:v>
                </c:pt>
                <c:pt idx="3991">
                  <c:v>1.0122E-8</c:v>
                </c:pt>
                <c:pt idx="3992">
                  <c:v>1.014E-8</c:v>
                </c:pt>
                <c:pt idx="3993">
                  <c:v>1.0228000000000001E-8</c:v>
                </c:pt>
                <c:pt idx="3994">
                  <c:v>1.0162E-8</c:v>
                </c:pt>
                <c:pt idx="3995">
                  <c:v>1.0201999999999999E-8</c:v>
                </c:pt>
                <c:pt idx="3996">
                  <c:v>1.0162E-8</c:v>
                </c:pt>
                <c:pt idx="3997">
                  <c:v>1.0153E-8</c:v>
                </c:pt>
                <c:pt idx="3998">
                  <c:v>1.0087E-8</c:v>
                </c:pt>
                <c:pt idx="3999">
                  <c:v>1.0201999999999999E-8</c:v>
                </c:pt>
                <c:pt idx="4000">
                  <c:v>1.0162E-8</c:v>
                </c:pt>
                <c:pt idx="4001">
                  <c:v>1.0158000000000001E-8</c:v>
                </c:pt>
                <c:pt idx="4002">
                  <c:v>1.0131E-8</c:v>
                </c:pt>
                <c:pt idx="4003">
                  <c:v>1.0184E-8</c:v>
                </c:pt>
                <c:pt idx="4004">
                  <c:v>1.0201999999999999E-8</c:v>
                </c:pt>
                <c:pt idx="4005">
                  <c:v>1.0201999999999999E-8</c:v>
                </c:pt>
                <c:pt idx="4006">
                  <c:v>1.0180000000000001E-8</c:v>
                </c:pt>
                <c:pt idx="4007">
                  <c:v>1.014E-8</c:v>
                </c:pt>
                <c:pt idx="4008">
                  <c:v>1.0166E-8</c:v>
                </c:pt>
                <c:pt idx="4009">
                  <c:v>1.0211E-8</c:v>
                </c:pt>
                <c:pt idx="4010">
                  <c:v>1.0171000000000001E-8</c:v>
                </c:pt>
                <c:pt idx="4011">
                  <c:v>1.0180000000000001E-8</c:v>
                </c:pt>
                <c:pt idx="4012">
                  <c:v>1.0215000000000001E-8</c:v>
                </c:pt>
                <c:pt idx="4013">
                  <c:v>1.0233E-8</c:v>
                </c:pt>
                <c:pt idx="4014">
                  <c:v>1.0149E-8</c:v>
                </c:pt>
                <c:pt idx="4015">
                  <c:v>1.0105E-8</c:v>
                </c:pt>
                <c:pt idx="4016">
                  <c:v>1.0171000000000001E-8</c:v>
                </c:pt>
                <c:pt idx="4017">
                  <c:v>1.0158000000000001E-8</c:v>
                </c:pt>
                <c:pt idx="4018">
                  <c:v>1.014E-8</c:v>
                </c:pt>
                <c:pt idx="4019">
                  <c:v>1.0144E-8</c:v>
                </c:pt>
                <c:pt idx="4020">
                  <c:v>1.0153E-8</c:v>
                </c:pt>
                <c:pt idx="4021">
                  <c:v>1.0211E-8</c:v>
                </c:pt>
                <c:pt idx="4022">
                  <c:v>1.0074E-8</c:v>
                </c:pt>
                <c:pt idx="4023">
                  <c:v>1.0149E-8</c:v>
                </c:pt>
                <c:pt idx="4024">
                  <c:v>1.0166E-8</c:v>
                </c:pt>
                <c:pt idx="4025">
                  <c:v>1.0166E-8</c:v>
                </c:pt>
                <c:pt idx="4026">
                  <c:v>1.0201999999999999E-8</c:v>
                </c:pt>
                <c:pt idx="4027">
                  <c:v>1.0149E-8</c:v>
                </c:pt>
                <c:pt idx="4028">
                  <c:v>1.0193000000000001E-8</c:v>
                </c:pt>
                <c:pt idx="4029">
                  <c:v>1.0162E-8</c:v>
                </c:pt>
                <c:pt idx="4030">
                  <c:v>1.0211E-8</c:v>
                </c:pt>
                <c:pt idx="4031">
                  <c:v>1.0162E-8</c:v>
                </c:pt>
                <c:pt idx="4032">
                  <c:v>1.0215000000000001E-8</c:v>
                </c:pt>
                <c:pt idx="4033">
                  <c:v>1.0211E-8</c:v>
                </c:pt>
                <c:pt idx="4034">
                  <c:v>1.0197E-8</c:v>
                </c:pt>
                <c:pt idx="4035">
                  <c:v>1.0201999999999999E-8</c:v>
                </c:pt>
                <c:pt idx="4036">
                  <c:v>1.0162E-8</c:v>
                </c:pt>
                <c:pt idx="4037">
                  <c:v>1.0184E-8</c:v>
                </c:pt>
                <c:pt idx="4038">
                  <c:v>1.0180000000000001E-8</c:v>
                </c:pt>
                <c:pt idx="4039">
                  <c:v>1.0193000000000001E-8</c:v>
                </c:pt>
                <c:pt idx="4040">
                  <c:v>1.0228000000000001E-8</c:v>
                </c:pt>
                <c:pt idx="4041">
                  <c:v>1.0188999999999999E-8</c:v>
                </c:pt>
                <c:pt idx="4042">
                  <c:v>1.0219E-8</c:v>
                </c:pt>
                <c:pt idx="4043">
                  <c:v>1.0223999999999999E-8</c:v>
                </c:pt>
                <c:pt idx="4044">
                  <c:v>1.0268E-8</c:v>
                </c:pt>
                <c:pt idx="4045">
                  <c:v>1.0233E-8</c:v>
                </c:pt>
                <c:pt idx="4046">
                  <c:v>1.0162E-8</c:v>
                </c:pt>
                <c:pt idx="4047">
                  <c:v>1.0188999999999999E-8</c:v>
                </c:pt>
                <c:pt idx="4048">
                  <c:v>1.0211E-8</c:v>
                </c:pt>
                <c:pt idx="4049">
                  <c:v>1.0242E-8</c:v>
                </c:pt>
                <c:pt idx="4050">
                  <c:v>1.0180000000000001E-8</c:v>
                </c:pt>
                <c:pt idx="4051">
                  <c:v>1.0144E-8</c:v>
                </c:pt>
                <c:pt idx="4052">
                  <c:v>1.0127E-8</c:v>
                </c:pt>
                <c:pt idx="4053">
                  <c:v>1.0215000000000001E-8</c:v>
                </c:pt>
                <c:pt idx="4054">
                  <c:v>1.0233E-8</c:v>
                </c:pt>
                <c:pt idx="4055">
                  <c:v>1.0171000000000001E-8</c:v>
                </c:pt>
                <c:pt idx="4056">
                  <c:v>1.0258999999999999E-8</c:v>
                </c:pt>
                <c:pt idx="4057">
                  <c:v>1.0219E-8</c:v>
                </c:pt>
                <c:pt idx="4058">
                  <c:v>1.0255E-8</c:v>
                </c:pt>
                <c:pt idx="4059">
                  <c:v>1.0193000000000001E-8</c:v>
                </c:pt>
                <c:pt idx="4060">
                  <c:v>1.0250000000000001E-8</c:v>
                </c:pt>
                <c:pt idx="4061">
                  <c:v>1.0201999999999999E-8</c:v>
                </c:pt>
                <c:pt idx="4062">
                  <c:v>1.0206000000000001E-8</c:v>
                </c:pt>
                <c:pt idx="4063">
                  <c:v>1.0206000000000001E-8</c:v>
                </c:pt>
                <c:pt idx="4064">
                  <c:v>1.0233E-8</c:v>
                </c:pt>
                <c:pt idx="4065">
                  <c:v>1.0246E-8</c:v>
                </c:pt>
                <c:pt idx="4066">
                  <c:v>1.0281E-8</c:v>
                </c:pt>
                <c:pt idx="4067">
                  <c:v>1.0281E-8</c:v>
                </c:pt>
                <c:pt idx="4068">
                  <c:v>1.0246E-8</c:v>
                </c:pt>
                <c:pt idx="4069">
                  <c:v>1.0343E-8</c:v>
                </c:pt>
                <c:pt idx="4070">
                  <c:v>1.0188999999999999E-8</c:v>
                </c:pt>
                <c:pt idx="4071">
                  <c:v>1.0295000000000001E-8</c:v>
                </c:pt>
                <c:pt idx="4072">
                  <c:v>1.0255E-8</c:v>
                </c:pt>
                <c:pt idx="4073">
                  <c:v>1.0277E-8</c:v>
                </c:pt>
                <c:pt idx="4074">
                  <c:v>1.0197E-8</c:v>
                </c:pt>
                <c:pt idx="4075">
                  <c:v>1.0242E-8</c:v>
                </c:pt>
                <c:pt idx="4076">
                  <c:v>1.0268E-8</c:v>
                </c:pt>
                <c:pt idx="4077">
                  <c:v>1.0281E-8</c:v>
                </c:pt>
                <c:pt idx="4078">
                  <c:v>1.029E-8</c:v>
                </c:pt>
                <c:pt idx="4079">
                  <c:v>1.0268E-8</c:v>
                </c:pt>
                <c:pt idx="4080">
                  <c:v>1.0258999999999999E-8</c:v>
                </c:pt>
                <c:pt idx="4081">
                  <c:v>1.0286E-8</c:v>
                </c:pt>
                <c:pt idx="4082">
                  <c:v>1.0211E-8</c:v>
                </c:pt>
                <c:pt idx="4083">
                  <c:v>1.0281E-8</c:v>
                </c:pt>
                <c:pt idx="4084">
                  <c:v>1.0277E-8</c:v>
                </c:pt>
                <c:pt idx="4085">
                  <c:v>1.0281E-8</c:v>
                </c:pt>
                <c:pt idx="4086">
                  <c:v>1.029E-8</c:v>
                </c:pt>
                <c:pt idx="4087">
                  <c:v>1.0233E-8</c:v>
                </c:pt>
                <c:pt idx="4088">
                  <c:v>1.0223999999999999E-8</c:v>
                </c:pt>
                <c:pt idx="4089">
                  <c:v>1.0255E-8</c:v>
                </c:pt>
                <c:pt idx="4090">
                  <c:v>1.0250000000000001E-8</c:v>
                </c:pt>
                <c:pt idx="4091">
                  <c:v>1.0197E-8</c:v>
                </c:pt>
                <c:pt idx="4092">
                  <c:v>1.0255E-8</c:v>
                </c:pt>
                <c:pt idx="4093">
                  <c:v>1.0258999999999999E-8</c:v>
                </c:pt>
                <c:pt idx="4094">
                  <c:v>1.0206000000000001E-8</c:v>
                </c:pt>
                <c:pt idx="4095">
                  <c:v>1.0264E-8</c:v>
                </c:pt>
                <c:pt idx="4096">
                  <c:v>1.0242E-8</c:v>
                </c:pt>
                <c:pt idx="4097">
                  <c:v>1.0236999999999999E-8</c:v>
                </c:pt>
                <c:pt idx="4098">
                  <c:v>1.0255E-8</c:v>
                </c:pt>
                <c:pt idx="4099">
                  <c:v>1.0201999999999999E-8</c:v>
                </c:pt>
                <c:pt idx="4100">
                  <c:v>1.0271999999999999E-8</c:v>
                </c:pt>
                <c:pt idx="4101">
                  <c:v>1.0277E-8</c:v>
                </c:pt>
                <c:pt idx="4102">
                  <c:v>1.0236999999999999E-8</c:v>
                </c:pt>
                <c:pt idx="4103">
                  <c:v>1.0258999999999999E-8</c:v>
                </c:pt>
                <c:pt idx="4104">
                  <c:v>1.0268E-8</c:v>
                </c:pt>
                <c:pt idx="4105">
                  <c:v>1.0308E-8</c:v>
                </c:pt>
                <c:pt idx="4106">
                  <c:v>1.0233E-8</c:v>
                </c:pt>
                <c:pt idx="4107">
                  <c:v>1.0334E-8</c:v>
                </c:pt>
                <c:pt idx="4108">
                  <c:v>1.0295000000000001E-8</c:v>
                </c:pt>
                <c:pt idx="4109">
                  <c:v>1.0281E-8</c:v>
                </c:pt>
                <c:pt idx="4110">
                  <c:v>1.0271999999999999E-8</c:v>
                </c:pt>
                <c:pt idx="4111">
                  <c:v>1.0250000000000001E-8</c:v>
                </c:pt>
                <c:pt idx="4112">
                  <c:v>1.0330000000000001E-8</c:v>
                </c:pt>
                <c:pt idx="4113">
                  <c:v>1.0321E-8</c:v>
                </c:pt>
                <c:pt idx="4114">
                  <c:v>1.0277E-8</c:v>
                </c:pt>
                <c:pt idx="4115">
                  <c:v>1.0223999999999999E-8</c:v>
                </c:pt>
                <c:pt idx="4116">
                  <c:v>1.0264E-8</c:v>
                </c:pt>
                <c:pt idx="4117">
                  <c:v>1.0317000000000001E-8</c:v>
                </c:pt>
                <c:pt idx="4118">
                  <c:v>1.0308E-8</c:v>
                </c:pt>
                <c:pt idx="4119">
                  <c:v>1.0268E-8</c:v>
                </c:pt>
                <c:pt idx="4120">
                  <c:v>1.0286E-8</c:v>
                </c:pt>
                <c:pt idx="4121">
                  <c:v>1.0281E-8</c:v>
                </c:pt>
                <c:pt idx="4122">
                  <c:v>1.0295000000000001E-8</c:v>
                </c:pt>
                <c:pt idx="4123">
                  <c:v>1.0334E-8</c:v>
                </c:pt>
                <c:pt idx="4124">
                  <c:v>1.0236999999999999E-8</c:v>
                </c:pt>
                <c:pt idx="4125">
                  <c:v>1.0271999999999999E-8</c:v>
                </c:pt>
                <c:pt idx="4126">
                  <c:v>1.0360999999999999E-8</c:v>
                </c:pt>
                <c:pt idx="4127">
                  <c:v>1.0343E-8</c:v>
                </c:pt>
                <c:pt idx="4128">
                  <c:v>1.0356E-8</c:v>
                </c:pt>
                <c:pt idx="4129">
                  <c:v>1.0308E-8</c:v>
                </c:pt>
                <c:pt idx="4130">
                  <c:v>1.0401E-8</c:v>
                </c:pt>
                <c:pt idx="4131">
                  <c:v>1.0303E-8</c:v>
                </c:pt>
                <c:pt idx="4132">
                  <c:v>1.0308E-8</c:v>
                </c:pt>
                <c:pt idx="4133">
                  <c:v>1.0281E-8</c:v>
                </c:pt>
                <c:pt idx="4134">
                  <c:v>1.0347999999999999E-8</c:v>
                </c:pt>
                <c:pt idx="4135">
                  <c:v>1.0303E-8</c:v>
                </c:pt>
                <c:pt idx="4136">
                  <c:v>1.0365E-8</c:v>
                </c:pt>
                <c:pt idx="4137">
                  <c:v>1.0325E-8</c:v>
                </c:pt>
                <c:pt idx="4138">
                  <c:v>1.0378E-8</c:v>
                </c:pt>
                <c:pt idx="4139">
                  <c:v>1.0295000000000001E-8</c:v>
                </c:pt>
                <c:pt idx="4140">
                  <c:v>1.0343E-8</c:v>
                </c:pt>
                <c:pt idx="4141">
                  <c:v>1.0317000000000001E-8</c:v>
                </c:pt>
                <c:pt idx="4142">
                  <c:v>1.0281E-8</c:v>
                </c:pt>
                <c:pt idx="4143">
                  <c:v>1.0312E-8</c:v>
                </c:pt>
                <c:pt idx="4144">
                  <c:v>1.0325E-8</c:v>
                </c:pt>
                <c:pt idx="4145">
                  <c:v>1.0299E-8</c:v>
                </c:pt>
                <c:pt idx="4146">
                  <c:v>1.0347999999999999E-8</c:v>
                </c:pt>
                <c:pt idx="4147">
                  <c:v>1.0334E-8</c:v>
                </c:pt>
                <c:pt idx="4148">
                  <c:v>1.0312E-8</c:v>
                </c:pt>
                <c:pt idx="4149">
                  <c:v>1.0295000000000001E-8</c:v>
                </c:pt>
                <c:pt idx="4150">
                  <c:v>1.0356E-8</c:v>
                </c:pt>
                <c:pt idx="4151">
                  <c:v>1.0303E-8</c:v>
                </c:pt>
                <c:pt idx="4152">
                  <c:v>1.0317000000000001E-8</c:v>
                </c:pt>
                <c:pt idx="4153">
                  <c:v>1.0352000000000001E-8</c:v>
                </c:pt>
                <c:pt idx="4154">
                  <c:v>1.0382999999999999E-8</c:v>
                </c:pt>
                <c:pt idx="4155">
                  <c:v>1.0382999999999999E-8</c:v>
                </c:pt>
                <c:pt idx="4156">
                  <c:v>1.0317000000000001E-8</c:v>
                </c:pt>
                <c:pt idx="4157">
                  <c:v>1.0281E-8</c:v>
                </c:pt>
                <c:pt idx="4158">
                  <c:v>1.0352000000000001E-8</c:v>
                </c:pt>
                <c:pt idx="4159">
                  <c:v>1.0325E-8</c:v>
                </c:pt>
                <c:pt idx="4160">
                  <c:v>1.0352000000000001E-8</c:v>
                </c:pt>
                <c:pt idx="4161">
                  <c:v>1.0299E-8</c:v>
                </c:pt>
                <c:pt idx="4162">
                  <c:v>1.0347999999999999E-8</c:v>
                </c:pt>
                <c:pt idx="4163">
                  <c:v>1.0360999999999999E-8</c:v>
                </c:pt>
                <c:pt idx="4164">
                  <c:v>1.0347999999999999E-8</c:v>
                </c:pt>
                <c:pt idx="4165">
                  <c:v>1.029E-8</c:v>
                </c:pt>
                <c:pt idx="4166">
                  <c:v>1.0325E-8</c:v>
                </c:pt>
                <c:pt idx="4167">
                  <c:v>1.0409000000000001E-8</c:v>
                </c:pt>
                <c:pt idx="4168">
                  <c:v>1.0339000000000001E-8</c:v>
                </c:pt>
                <c:pt idx="4169">
                  <c:v>1.0360999999999999E-8</c:v>
                </c:pt>
                <c:pt idx="4170">
                  <c:v>1.0405E-8</c:v>
                </c:pt>
                <c:pt idx="4171">
                  <c:v>1.0365E-8</c:v>
                </c:pt>
                <c:pt idx="4172">
                  <c:v>1.0321E-8</c:v>
                </c:pt>
                <c:pt idx="4173">
                  <c:v>1.0378E-8</c:v>
                </c:pt>
                <c:pt idx="4174">
                  <c:v>1.0405E-8</c:v>
                </c:pt>
                <c:pt idx="4175">
                  <c:v>1.0352000000000001E-8</c:v>
                </c:pt>
                <c:pt idx="4176">
                  <c:v>1.0339000000000001E-8</c:v>
                </c:pt>
                <c:pt idx="4177">
                  <c:v>1.0334E-8</c:v>
                </c:pt>
                <c:pt idx="4178">
                  <c:v>1.0286E-8</c:v>
                </c:pt>
                <c:pt idx="4179">
                  <c:v>1.0454000000000001E-8</c:v>
                </c:pt>
                <c:pt idx="4180">
                  <c:v>1.0352000000000001E-8</c:v>
                </c:pt>
                <c:pt idx="4181">
                  <c:v>1.0312E-8</c:v>
                </c:pt>
                <c:pt idx="4182">
                  <c:v>1.0427E-8</c:v>
                </c:pt>
                <c:pt idx="4183">
                  <c:v>1.0299E-8</c:v>
                </c:pt>
                <c:pt idx="4184">
                  <c:v>1.0423E-8</c:v>
                </c:pt>
                <c:pt idx="4185">
                  <c:v>1.0343E-8</c:v>
                </c:pt>
                <c:pt idx="4186">
                  <c:v>1.0423E-8</c:v>
                </c:pt>
                <c:pt idx="4187">
                  <c:v>1.0378E-8</c:v>
                </c:pt>
                <c:pt idx="4188">
                  <c:v>1.0401E-8</c:v>
                </c:pt>
                <c:pt idx="4189">
                  <c:v>1.0339000000000001E-8</c:v>
                </c:pt>
                <c:pt idx="4190">
                  <c:v>1.0374000000000001E-8</c:v>
                </c:pt>
                <c:pt idx="4191">
                  <c:v>1.0378E-8</c:v>
                </c:pt>
                <c:pt idx="4192">
                  <c:v>1.0395999999999999E-8</c:v>
                </c:pt>
                <c:pt idx="4193">
                  <c:v>1.0405E-8</c:v>
                </c:pt>
                <c:pt idx="4194">
                  <c:v>1.0423E-8</c:v>
                </c:pt>
                <c:pt idx="4195">
                  <c:v>1.0395999999999999E-8</c:v>
                </c:pt>
                <c:pt idx="4196">
                  <c:v>1.0330000000000001E-8</c:v>
                </c:pt>
                <c:pt idx="4197">
                  <c:v>1.0303E-8</c:v>
                </c:pt>
                <c:pt idx="4198">
                  <c:v>1.037E-8</c:v>
                </c:pt>
                <c:pt idx="4199">
                  <c:v>1.0414E-8</c:v>
                </c:pt>
                <c:pt idx="4200">
                  <c:v>1.0387000000000001E-8</c:v>
                </c:pt>
                <c:pt idx="4201">
                  <c:v>1.0498000000000001E-8</c:v>
                </c:pt>
                <c:pt idx="4202">
                  <c:v>1.0423E-8</c:v>
                </c:pt>
                <c:pt idx="4203">
                  <c:v>1.0382999999999999E-8</c:v>
                </c:pt>
                <c:pt idx="4204">
                  <c:v>1.0405E-8</c:v>
                </c:pt>
                <c:pt idx="4205">
                  <c:v>1.0343E-8</c:v>
                </c:pt>
                <c:pt idx="4206">
                  <c:v>1.0352000000000001E-8</c:v>
                </c:pt>
                <c:pt idx="4207">
                  <c:v>1.0462E-8</c:v>
                </c:pt>
                <c:pt idx="4208">
                  <c:v>1.037E-8</c:v>
                </c:pt>
                <c:pt idx="4209">
                  <c:v>1.0365E-8</c:v>
                </c:pt>
                <c:pt idx="4210">
                  <c:v>1.0378E-8</c:v>
                </c:pt>
                <c:pt idx="4211">
                  <c:v>1.0454000000000001E-8</c:v>
                </c:pt>
                <c:pt idx="4212">
                  <c:v>1.0401E-8</c:v>
                </c:pt>
                <c:pt idx="4213">
                  <c:v>1.0462E-8</c:v>
                </c:pt>
                <c:pt idx="4214">
                  <c:v>1.044E-8</c:v>
                </c:pt>
                <c:pt idx="4215">
                  <c:v>1.0356E-8</c:v>
                </c:pt>
                <c:pt idx="4216">
                  <c:v>1.0387000000000001E-8</c:v>
                </c:pt>
                <c:pt idx="4217">
                  <c:v>1.0347999999999999E-8</c:v>
                </c:pt>
                <c:pt idx="4218">
                  <c:v>1.0436E-8</c:v>
                </c:pt>
                <c:pt idx="4219">
                  <c:v>1.0423E-8</c:v>
                </c:pt>
                <c:pt idx="4220">
                  <c:v>1.0449E-8</c:v>
                </c:pt>
                <c:pt idx="4221">
                  <c:v>1.0454000000000001E-8</c:v>
                </c:pt>
                <c:pt idx="4222">
                  <c:v>1.0405E-8</c:v>
                </c:pt>
                <c:pt idx="4223">
                  <c:v>1.0462E-8</c:v>
                </c:pt>
                <c:pt idx="4224">
                  <c:v>1.0436E-8</c:v>
                </c:pt>
                <c:pt idx="4225">
                  <c:v>1.0378E-8</c:v>
                </c:pt>
                <c:pt idx="4226">
                  <c:v>1.0401E-8</c:v>
                </c:pt>
                <c:pt idx="4227">
                  <c:v>1.048E-8</c:v>
                </c:pt>
                <c:pt idx="4228">
                  <c:v>1.0395999999999999E-8</c:v>
                </c:pt>
                <c:pt idx="4229">
                  <c:v>1.0423E-8</c:v>
                </c:pt>
                <c:pt idx="4230">
                  <c:v>1.0449E-8</c:v>
                </c:pt>
                <c:pt idx="4231">
                  <c:v>1.0436E-8</c:v>
                </c:pt>
                <c:pt idx="4232">
                  <c:v>1.0374000000000001E-8</c:v>
                </c:pt>
                <c:pt idx="4233">
                  <c:v>1.0392E-8</c:v>
                </c:pt>
                <c:pt idx="4234">
                  <c:v>1.0427E-8</c:v>
                </c:pt>
                <c:pt idx="4235">
                  <c:v>1.0449E-8</c:v>
                </c:pt>
                <c:pt idx="4236">
                  <c:v>1.0417999999999999E-8</c:v>
                </c:pt>
                <c:pt idx="4237">
                  <c:v>1.0471E-8</c:v>
                </c:pt>
                <c:pt idx="4238">
                  <c:v>1.0506999999999999E-8</c:v>
                </c:pt>
                <c:pt idx="4239">
                  <c:v>1.0401E-8</c:v>
                </c:pt>
                <c:pt idx="4240">
                  <c:v>1.0498000000000001E-8</c:v>
                </c:pt>
                <c:pt idx="4241">
                  <c:v>1.0493E-8</c:v>
                </c:pt>
                <c:pt idx="4242">
                  <c:v>1.0401E-8</c:v>
                </c:pt>
                <c:pt idx="4243">
                  <c:v>1.0498000000000001E-8</c:v>
                </c:pt>
                <c:pt idx="4244">
                  <c:v>1.0445E-8</c:v>
                </c:pt>
                <c:pt idx="4245">
                  <c:v>1.0445E-8</c:v>
                </c:pt>
                <c:pt idx="4246">
                  <c:v>1.0454000000000001E-8</c:v>
                </c:pt>
                <c:pt idx="4247">
                  <c:v>1.0458E-8</c:v>
                </c:pt>
                <c:pt idx="4248">
                  <c:v>1.0405E-8</c:v>
                </c:pt>
                <c:pt idx="4249">
                  <c:v>1.0471E-8</c:v>
                </c:pt>
                <c:pt idx="4250">
                  <c:v>1.0409000000000001E-8</c:v>
                </c:pt>
                <c:pt idx="4251">
                  <c:v>1.044E-8</c:v>
                </c:pt>
                <c:pt idx="4252">
                  <c:v>1.044E-8</c:v>
                </c:pt>
                <c:pt idx="4253">
                  <c:v>1.0449E-8</c:v>
                </c:pt>
                <c:pt idx="4254">
                  <c:v>1.0506999999999999E-8</c:v>
                </c:pt>
                <c:pt idx="4255">
                  <c:v>1.0498000000000001E-8</c:v>
                </c:pt>
                <c:pt idx="4256">
                  <c:v>1.0454000000000001E-8</c:v>
                </c:pt>
                <c:pt idx="4257">
                  <c:v>1.0417999999999999E-8</c:v>
                </c:pt>
                <c:pt idx="4258">
                  <c:v>1.0506999999999999E-8</c:v>
                </c:pt>
                <c:pt idx="4259">
                  <c:v>1.0458E-8</c:v>
                </c:pt>
                <c:pt idx="4260">
                  <c:v>1.0471E-8</c:v>
                </c:pt>
                <c:pt idx="4261">
                  <c:v>1.0467E-8</c:v>
                </c:pt>
                <c:pt idx="4262">
                  <c:v>1.0493E-8</c:v>
                </c:pt>
                <c:pt idx="4263">
                  <c:v>1.048E-8</c:v>
                </c:pt>
                <c:pt idx="4264">
                  <c:v>1.0489E-8</c:v>
                </c:pt>
                <c:pt idx="4265">
                  <c:v>1.0484E-8</c:v>
                </c:pt>
                <c:pt idx="4266">
                  <c:v>1.0476000000000001E-8</c:v>
                </c:pt>
                <c:pt idx="4267">
                  <c:v>1.0515E-8</c:v>
                </c:pt>
                <c:pt idx="4268">
                  <c:v>1.044E-8</c:v>
                </c:pt>
                <c:pt idx="4269">
                  <c:v>1.0546000000000001E-8</c:v>
                </c:pt>
                <c:pt idx="4270">
                  <c:v>1.0476000000000001E-8</c:v>
                </c:pt>
                <c:pt idx="4271">
                  <c:v>1.0462E-8</c:v>
                </c:pt>
                <c:pt idx="4272">
                  <c:v>1.0449E-8</c:v>
                </c:pt>
                <c:pt idx="4273">
                  <c:v>1.0484E-8</c:v>
                </c:pt>
                <c:pt idx="4274">
                  <c:v>1.0554999999999999E-8</c:v>
                </c:pt>
                <c:pt idx="4275">
                  <c:v>1.0489E-8</c:v>
                </c:pt>
                <c:pt idx="4276">
                  <c:v>1.0524E-8</c:v>
                </c:pt>
                <c:pt idx="4277">
                  <c:v>1.0511000000000001E-8</c:v>
                </c:pt>
                <c:pt idx="4278">
                  <c:v>1.0506999999999999E-8</c:v>
                </c:pt>
                <c:pt idx="4279">
                  <c:v>1.0471E-8</c:v>
                </c:pt>
                <c:pt idx="4280">
                  <c:v>1.0533000000000001E-8</c:v>
                </c:pt>
                <c:pt idx="4281">
                  <c:v>1.0493E-8</c:v>
                </c:pt>
                <c:pt idx="4282">
                  <c:v>1.0506999999999999E-8</c:v>
                </c:pt>
                <c:pt idx="4283">
                  <c:v>1.0511000000000001E-8</c:v>
                </c:pt>
                <c:pt idx="4284">
                  <c:v>1.0515E-8</c:v>
                </c:pt>
                <c:pt idx="4285">
                  <c:v>1.0515E-8</c:v>
                </c:pt>
                <c:pt idx="4286">
                  <c:v>1.048E-8</c:v>
                </c:pt>
                <c:pt idx="4287">
                  <c:v>1.0489E-8</c:v>
                </c:pt>
                <c:pt idx="4288">
                  <c:v>1.0511000000000001E-8</c:v>
                </c:pt>
                <c:pt idx="4289">
                  <c:v>1.0554999999999999E-8</c:v>
                </c:pt>
                <c:pt idx="4290">
                  <c:v>1.0502E-8</c:v>
                </c:pt>
                <c:pt idx="4291">
                  <c:v>1.0515E-8</c:v>
                </c:pt>
                <c:pt idx="4292">
                  <c:v>1.0511000000000001E-8</c:v>
                </c:pt>
                <c:pt idx="4293">
                  <c:v>1.0529E-8</c:v>
                </c:pt>
                <c:pt idx="4294">
                  <c:v>1.0519999999999999E-8</c:v>
                </c:pt>
                <c:pt idx="4295">
                  <c:v>1.0484E-8</c:v>
                </c:pt>
                <c:pt idx="4296">
                  <c:v>1.0458E-8</c:v>
                </c:pt>
                <c:pt idx="4297">
                  <c:v>1.0498000000000001E-8</c:v>
                </c:pt>
                <c:pt idx="4298">
                  <c:v>1.0476000000000001E-8</c:v>
                </c:pt>
                <c:pt idx="4299">
                  <c:v>1.0537E-8</c:v>
                </c:pt>
                <c:pt idx="4300">
                  <c:v>1.0454000000000001E-8</c:v>
                </c:pt>
                <c:pt idx="4301">
                  <c:v>1.0454000000000001E-8</c:v>
                </c:pt>
                <c:pt idx="4302">
                  <c:v>1.0498000000000001E-8</c:v>
                </c:pt>
                <c:pt idx="4303">
                  <c:v>1.0498000000000001E-8</c:v>
                </c:pt>
                <c:pt idx="4304">
                  <c:v>1.0462E-8</c:v>
                </c:pt>
                <c:pt idx="4305">
                  <c:v>1.0462E-8</c:v>
                </c:pt>
                <c:pt idx="4306">
                  <c:v>1.0537E-8</c:v>
                </c:pt>
                <c:pt idx="4307">
                  <c:v>1.0458E-8</c:v>
                </c:pt>
                <c:pt idx="4308">
                  <c:v>1.0506999999999999E-8</c:v>
                </c:pt>
                <c:pt idx="4309">
                  <c:v>1.0489E-8</c:v>
                </c:pt>
                <c:pt idx="4310">
                  <c:v>1.0519999999999999E-8</c:v>
                </c:pt>
                <c:pt idx="4311">
                  <c:v>1.0445E-8</c:v>
                </c:pt>
                <c:pt idx="4312">
                  <c:v>1.0564E-8</c:v>
                </c:pt>
                <c:pt idx="4313">
                  <c:v>1.0489E-8</c:v>
                </c:pt>
                <c:pt idx="4314">
                  <c:v>1.0568000000000001E-8</c:v>
                </c:pt>
                <c:pt idx="4315">
                  <c:v>1.0515E-8</c:v>
                </c:pt>
                <c:pt idx="4316">
                  <c:v>1.0524E-8</c:v>
                </c:pt>
                <c:pt idx="4317">
                  <c:v>1.0498000000000001E-8</c:v>
                </c:pt>
                <c:pt idx="4318">
                  <c:v>1.0519999999999999E-8</c:v>
                </c:pt>
                <c:pt idx="4319">
                  <c:v>1.0506999999999999E-8</c:v>
                </c:pt>
                <c:pt idx="4320">
                  <c:v>1.0511000000000001E-8</c:v>
                </c:pt>
                <c:pt idx="4321">
                  <c:v>1.0582E-8</c:v>
                </c:pt>
                <c:pt idx="4322">
                  <c:v>1.0493E-8</c:v>
                </c:pt>
                <c:pt idx="4323">
                  <c:v>1.0564E-8</c:v>
                </c:pt>
                <c:pt idx="4324">
                  <c:v>1.0462E-8</c:v>
                </c:pt>
                <c:pt idx="4325">
                  <c:v>1.0502E-8</c:v>
                </c:pt>
                <c:pt idx="4326">
                  <c:v>1.0554999999999999E-8</c:v>
                </c:pt>
                <c:pt idx="4327">
                  <c:v>1.0551E-8</c:v>
                </c:pt>
                <c:pt idx="4328">
                  <c:v>1.0484E-8</c:v>
                </c:pt>
                <c:pt idx="4329">
                  <c:v>1.0506999999999999E-8</c:v>
                </c:pt>
                <c:pt idx="4330">
                  <c:v>1.0589999999999999E-8</c:v>
                </c:pt>
                <c:pt idx="4331">
                  <c:v>1.0554999999999999E-8</c:v>
                </c:pt>
                <c:pt idx="4332">
                  <c:v>1.056E-8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98F-4332-B8CB-9D131125A2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7658768"/>
        <c:axId val="85312488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Sheet3!$E$1</c15:sqref>
                        </c15:formulaRef>
                      </c:ext>
                    </c:extLst>
                    <c:strCache>
                      <c:ptCount val="1"/>
                      <c:pt idx="0">
                        <c:v>Interaction chamber pressure(mbar)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2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Sheet3!$A$215:$A$3614</c15:sqref>
                        </c15:formulaRef>
                      </c:ext>
                    </c:extLst>
                    <c:numCache>
                      <c:formatCode>m/d/yyyy\ h:mm</c:formatCode>
                      <c:ptCount val="3400"/>
                      <c:pt idx="0">
                        <c:v>44624.876319444447</c:v>
                      </c:pt>
                      <c:pt idx="1">
                        <c:v>44624.87704861111</c:v>
                      </c:pt>
                      <c:pt idx="2">
                        <c:v>44624.87777777778</c:v>
                      </c:pt>
                      <c:pt idx="3">
                        <c:v>44624.878495370373</c:v>
                      </c:pt>
                      <c:pt idx="4">
                        <c:v>44624.879224537035</c:v>
                      </c:pt>
                      <c:pt idx="5">
                        <c:v>44624.879953703705</c:v>
                      </c:pt>
                      <c:pt idx="6">
                        <c:v>44624.880671296298</c:v>
                      </c:pt>
                      <c:pt idx="7">
                        <c:v>44624.88140046296</c:v>
                      </c:pt>
                      <c:pt idx="8">
                        <c:v>44624.88212962963</c:v>
                      </c:pt>
                      <c:pt idx="9">
                        <c:v>44624.8828587963</c:v>
                      </c:pt>
                      <c:pt idx="10">
                        <c:v>44624.883576388886</c:v>
                      </c:pt>
                      <c:pt idx="11">
                        <c:v>44624.884305555555</c:v>
                      </c:pt>
                      <c:pt idx="12">
                        <c:v>44624.885034722225</c:v>
                      </c:pt>
                      <c:pt idx="13">
                        <c:v>44624.885752314818</c:v>
                      </c:pt>
                      <c:pt idx="14">
                        <c:v>44624.886481481481</c:v>
                      </c:pt>
                      <c:pt idx="15">
                        <c:v>44624.88721064815</c:v>
                      </c:pt>
                      <c:pt idx="16">
                        <c:v>44624.887928240743</c:v>
                      </c:pt>
                      <c:pt idx="17">
                        <c:v>44624.888657407406</c:v>
                      </c:pt>
                      <c:pt idx="18">
                        <c:v>44624.889386574076</c:v>
                      </c:pt>
                      <c:pt idx="19">
                        <c:v>44624.890104166669</c:v>
                      </c:pt>
                      <c:pt idx="20">
                        <c:v>44624.890833333331</c:v>
                      </c:pt>
                      <c:pt idx="21">
                        <c:v>44624.891562500001</c:v>
                      </c:pt>
                      <c:pt idx="22">
                        <c:v>44624.892291666663</c:v>
                      </c:pt>
                      <c:pt idx="23">
                        <c:v>44624.893009259256</c:v>
                      </c:pt>
                      <c:pt idx="24">
                        <c:v>44624.893738425926</c:v>
                      </c:pt>
                      <c:pt idx="25">
                        <c:v>44624.894467592596</c:v>
                      </c:pt>
                      <c:pt idx="26">
                        <c:v>44624.895185185182</c:v>
                      </c:pt>
                      <c:pt idx="27">
                        <c:v>44624.895914351851</c:v>
                      </c:pt>
                      <c:pt idx="28">
                        <c:v>44624.896643518521</c:v>
                      </c:pt>
                      <c:pt idx="29">
                        <c:v>44624.897372685184</c:v>
                      </c:pt>
                      <c:pt idx="30">
                        <c:v>44624.898090277777</c:v>
                      </c:pt>
                      <c:pt idx="31">
                        <c:v>44624.898819444446</c:v>
                      </c:pt>
                      <c:pt idx="32">
                        <c:v>44624.899548611109</c:v>
                      </c:pt>
                      <c:pt idx="33">
                        <c:v>44624.900266203702</c:v>
                      </c:pt>
                      <c:pt idx="34">
                        <c:v>44624.900995370372</c:v>
                      </c:pt>
                      <c:pt idx="35">
                        <c:v>44624.901724537034</c:v>
                      </c:pt>
                      <c:pt idx="36">
                        <c:v>44624.902442129627</c:v>
                      </c:pt>
                      <c:pt idx="37">
                        <c:v>44624.903171296297</c:v>
                      </c:pt>
                      <c:pt idx="38">
                        <c:v>44624.903900462959</c:v>
                      </c:pt>
                      <c:pt idx="39">
                        <c:v>44624.904618055552</c:v>
                      </c:pt>
                      <c:pt idx="40">
                        <c:v>44624.905347222222</c:v>
                      </c:pt>
                      <c:pt idx="41">
                        <c:v>44624.906076388892</c:v>
                      </c:pt>
                      <c:pt idx="42">
                        <c:v>44624.906793981485</c:v>
                      </c:pt>
                      <c:pt idx="43">
                        <c:v>44624.907523148147</c:v>
                      </c:pt>
                      <c:pt idx="44">
                        <c:v>44624.908252314817</c:v>
                      </c:pt>
                      <c:pt idx="45">
                        <c:v>44624.90896990741</c:v>
                      </c:pt>
                      <c:pt idx="46">
                        <c:v>44624.909745370373</c:v>
                      </c:pt>
                      <c:pt idx="47">
                        <c:v>44624.910474537035</c:v>
                      </c:pt>
                      <c:pt idx="48">
                        <c:v>44624.911192129628</c:v>
                      </c:pt>
                      <c:pt idx="49">
                        <c:v>44624.911921296298</c:v>
                      </c:pt>
                      <c:pt idx="50">
                        <c:v>44624.91265046296</c:v>
                      </c:pt>
                      <c:pt idx="51">
                        <c:v>44624.913368055553</c:v>
                      </c:pt>
                      <c:pt idx="52">
                        <c:v>44624.914143518516</c:v>
                      </c:pt>
                      <c:pt idx="53">
                        <c:v>44624.914872685185</c:v>
                      </c:pt>
                      <c:pt idx="54">
                        <c:v>44624.915590277778</c:v>
                      </c:pt>
                      <c:pt idx="55">
                        <c:v>44624.916319444441</c:v>
                      </c:pt>
                      <c:pt idx="56">
                        <c:v>44624.917048611111</c:v>
                      </c:pt>
                      <c:pt idx="57">
                        <c:v>44624.917766203704</c:v>
                      </c:pt>
                      <c:pt idx="58">
                        <c:v>44624.918541666666</c:v>
                      </c:pt>
                      <c:pt idx="59">
                        <c:v>44624.919270833336</c:v>
                      </c:pt>
                      <c:pt idx="60">
                        <c:v>44624.919988425929</c:v>
                      </c:pt>
                      <c:pt idx="61">
                        <c:v>44624.920717592591</c:v>
                      </c:pt>
                      <c:pt idx="62">
                        <c:v>44624.921435185184</c:v>
                      </c:pt>
                      <c:pt idx="63">
                        <c:v>44624.922164351854</c:v>
                      </c:pt>
                      <c:pt idx="64">
                        <c:v>44624.922939814816</c:v>
                      </c:pt>
                      <c:pt idx="65">
                        <c:v>44624.923657407409</c:v>
                      </c:pt>
                      <c:pt idx="66">
                        <c:v>44624.924386574072</c:v>
                      </c:pt>
                      <c:pt idx="67">
                        <c:v>44624.925104166665</c:v>
                      </c:pt>
                      <c:pt idx="68">
                        <c:v>44624.925833333335</c:v>
                      </c:pt>
                      <c:pt idx="69">
                        <c:v>44624.926562499997</c:v>
                      </c:pt>
                      <c:pt idx="70">
                        <c:v>44624.927337962959</c:v>
                      </c:pt>
                      <c:pt idx="71">
                        <c:v>44624.928055555552</c:v>
                      </c:pt>
                      <c:pt idx="72">
                        <c:v>44624.928784722222</c:v>
                      </c:pt>
                      <c:pt idx="73">
                        <c:v>44624.929502314815</c:v>
                      </c:pt>
                      <c:pt idx="74">
                        <c:v>44624.930231481485</c:v>
                      </c:pt>
                      <c:pt idx="75">
                        <c:v>44624.930960648147</c:v>
                      </c:pt>
                      <c:pt idx="76">
                        <c:v>44624.93173611111</c:v>
                      </c:pt>
                      <c:pt idx="77">
                        <c:v>44624.932453703703</c:v>
                      </c:pt>
                      <c:pt idx="78">
                        <c:v>44624.933182870373</c:v>
                      </c:pt>
                      <c:pt idx="79">
                        <c:v>44624.933912037035</c:v>
                      </c:pt>
                      <c:pt idx="80">
                        <c:v>44624.934629629628</c:v>
                      </c:pt>
                      <c:pt idx="81">
                        <c:v>44624.935358796298</c:v>
                      </c:pt>
                      <c:pt idx="82">
                        <c:v>44624.93613425926</c:v>
                      </c:pt>
                      <c:pt idx="83">
                        <c:v>44624.936851851853</c:v>
                      </c:pt>
                      <c:pt idx="84">
                        <c:v>44624.937581018516</c:v>
                      </c:pt>
                      <c:pt idx="85">
                        <c:v>44624.938310185185</c:v>
                      </c:pt>
                      <c:pt idx="86">
                        <c:v>44624.939027777778</c:v>
                      </c:pt>
                      <c:pt idx="87">
                        <c:v>44624.939756944441</c:v>
                      </c:pt>
                      <c:pt idx="88">
                        <c:v>44624.940532407411</c:v>
                      </c:pt>
                      <c:pt idx="89">
                        <c:v>44624.941250000003</c:v>
                      </c:pt>
                      <c:pt idx="90">
                        <c:v>44624.941979166666</c:v>
                      </c:pt>
                      <c:pt idx="91">
                        <c:v>44624.942696759259</c:v>
                      </c:pt>
                      <c:pt idx="92">
                        <c:v>44624.943425925929</c:v>
                      </c:pt>
                      <c:pt idx="93">
                        <c:v>44624.944155092591</c:v>
                      </c:pt>
                      <c:pt idx="94">
                        <c:v>44624.944930555554</c:v>
                      </c:pt>
                      <c:pt idx="95">
                        <c:v>44624.945648148147</c:v>
                      </c:pt>
                      <c:pt idx="96">
                        <c:v>44624.946377314816</c:v>
                      </c:pt>
                      <c:pt idx="97">
                        <c:v>44624.947106481479</c:v>
                      </c:pt>
                      <c:pt idx="98">
                        <c:v>44624.947824074072</c:v>
                      </c:pt>
                      <c:pt idx="99">
                        <c:v>44624.948553240742</c:v>
                      </c:pt>
                      <c:pt idx="100">
                        <c:v>44624.949328703704</c:v>
                      </c:pt>
                      <c:pt idx="101">
                        <c:v>44624.950046296297</c:v>
                      </c:pt>
                      <c:pt idx="102">
                        <c:v>44624.950775462959</c:v>
                      </c:pt>
                      <c:pt idx="103">
                        <c:v>44624.951504629629</c:v>
                      </c:pt>
                      <c:pt idx="104">
                        <c:v>44624.952222222222</c:v>
                      </c:pt>
                      <c:pt idx="105">
                        <c:v>44624.952951388892</c:v>
                      </c:pt>
                      <c:pt idx="106">
                        <c:v>44624.953726851854</c:v>
                      </c:pt>
                      <c:pt idx="107">
                        <c:v>44624.954444444447</c:v>
                      </c:pt>
                      <c:pt idx="108">
                        <c:v>44624.95517361111</c:v>
                      </c:pt>
                      <c:pt idx="109">
                        <c:v>44624.95590277778</c:v>
                      </c:pt>
                      <c:pt idx="110">
                        <c:v>44624.956620370373</c:v>
                      </c:pt>
                      <c:pt idx="111">
                        <c:v>44624.957349537035</c:v>
                      </c:pt>
                      <c:pt idx="112">
                        <c:v>44624.958124999997</c:v>
                      </c:pt>
                      <c:pt idx="113">
                        <c:v>44624.95884259259</c:v>
                      </c:pt>
                      <c:pt idx="114">
                        <c:v>44624.95957175926</c:v>
                      </c:pt>
                      <c:pt idx="115">
                        <c:v>44624.960300925923</c:v>
                      </c:pt>
                      <c:pt idx="116">
                        <c:v>44624.961018518516</c:v>
                      </c:pt>
                      <c:pt idx="117">
                        <c:v>44624.961747685185</c:v>
                      </c:pt>
                      <c:pt idx="118">
                        <c:v>44624.962511574071</c:v>
                      </c:pt>
                      <c:pt idx="119">
                        <c:v>44624.963240740741</c:v>
                      </c:pt>
                      <c:pt idx="120">
                        <c:v>44624.963969907411</c:v>
                      </c:pt>
                      <c:pt idx="121">
                        <c:v>44624.964687500003</c:v>
                      </c:pt>
                      <c:pt idx="122">
                        <c:v>44624.965416666666</c:v>
                      </c:pt>
                      <c:pt idx="123">
                        <c:v>44624.966145833336</c:v>
                      </c:pt>
                      <c:pt idx="124">
                        <c:v>44624.966909722221</c:v>
                      </c:pt>
                      <c:pt idx="125">
                        <c:v>44624.967638888891</c:v>
                      </c:pt>
                      <c:pt idx="126">
                        <c:v>44624.968368055554</c:v>
                      </c:pt>
                      <c:pt idx="127">
                        <c:v>44624.969085648147</c:v>
                      </c:pt>
                      <c:pt idx="128">
                        <c:v>44624.969814814816</c:v>
                      </c:pt>
                      <c:pt idx="129">
                        <c:v>44624.970543981479</c:v>
                      </c:pt>
                      <c:pt idx="130">
                        <c:v>44624.971307870372</c:v>
                      </c:pt>
                      <c:pt idx="131">
                        <c:v>44624.972037037034</c:v>
                      </c:pt>
                      <c:pt idx="132">
                        <c:v>44624.972766203704</c:v>
                      </c:pt>
                      <c:pt idx="133">
                        <c:v>44624.973483796297</c:v>
                      </c:pt>
                      <c:pt idx="134">
                        <c:v>44624.974212962959</c:v>
                      </c:pt>
                      <c:pt idx="135">
                        <c:v>44624.974942129629</c:v>
                      </c:pt>
                      <c:pt idx="136">
                        <c:v>44624.975706018522</c:v>
                      </c:pt>
                      <c:pt idx="137">
                        <c:v>44624.976435185185</c:v>
                      </c:pt>
                      <c:pt idx="138">
                        <c:v>44624.977164351854</c:v>
                      </c:pt>
                      <c:pt idx="139">
                        <c:v>44624.977881944447</c:v>
                      </c:pt>
                      <c:pt idx="140">
                        <c:v>44624.97861111111</c:v>
                      </c:pt>
                      <c:pt idx="141">
                        <c:v>44624.97934027778</c:v>
                      </c:pt>
                      <c:pt idx="142">
                        <c:v>44624.980115740742</c:v>
                      </c:pt>
                      <c:pt idx="143">
                        <c:v>44624.980844907404</c:v>
                      </c:pt>
                      <c:pt idx="144">
                        <c:v>44624.981562499997</c:v>
                      </c:pt>
                      <c:pt idx="145">
                        <c:v>44624.982291666667</c:v>
                      </c:pt>
                      <c:pt idx="146">
                        <c:v>44624.983020833337</c:v>
                      </c:pt>
                      <c:pt idx="147">
                        <c:v>44624.983738425923</c:v>
                      </c:pt>
                      <c:pt idx="148">
                        <c:v>44624.984467592592</c:v>
                      </c:pt>
                      <c:pt idx="149">
                        <c:v>44624.985196759262</c:v>
                      </c:pt>
                      <c:pt idx="150">
                        <c:v>44624.985914351855</c:v>
                      </c:pt>
                      <c:pt idx="151">
                        <c:v>44624.986643518518</c:v>
                      </c:pt>
                      <c:pt idx="152">
                        <c:v>44624.987372685187</c:v>
                      </c:pt>
                      <c:pt idx="153">
                        <c:v>44624.98809027778</c:v>
                      </c:pt>
                      <c:pt idx="154">
                        <c:v>44624.988819444443</c:v>
                      </c:pt>
                      <c:pt idx="155">
                        <c:v>44624.989548611113</c:v>
                      </c:pt>
                      <c:pt idx="156">
                        <c:v>44624.990266203706</c:v>
                      </c:pt>
                      <c:pt idx="157">
                        <c:v>44624.990995370368</c:v>
                      </c:pt>
                      <c:pt idx="158">
                        <c:v>44624.991712962961</c:v>
                      </c:pt>
                      <c:pt idx="159">
                        <c:v>44624.992442129631</c:v>
                      </c:pt>
                      <c:pt idx="160">
                        <c:v>44624.993171296293</c:v>
                      </c:pt>
                      <c:pt idx="161">
                        <c:v>44624.993888888886</c:v>
                      </c:pt>
                      <c:pt idx="162">
                        <c:v>44624.994618055556</c:v>
                      </c:pt>
                      <c:pt idx="163">
                        <c:v>44624.995347222219</c:v>
                      </c:pt>
                      <c:pt idx="164">
                        <c:v>44624.996064814812</c:v>
                      </c:pt>
                      <c:pt idx="165">
                        <c:v>44624.996793981481</c:v>
                      </c:pt>
                      <c:pt idx="166">
                        <c:v>44624.997523148151</c:v>
                      </c:pt>
                      <c:pt idx="167">
                        <c:v>44624.998240740744</c:v>
                      </c:pt>
                      <c:pt idx="168">
                        <c:v>44624.998969907407</c:v>
                      </c:pt>
                      <c:pt idx="169">
                        <c:v>44624.999699074076</c:v>
                      </c:pt>
                      <c:pt idx="170">
                        <c:v>44625.000428240739</c:v>
                      </c:pt>
                      <c:pt idx="171">
                        <c:v>44625.001145833332</c:v>
                      </c:pt>
                      <c:pt idx="172">
                        <c:v>44625.001875000002</c:v>
                      </c:pt>
                      <c:pt idx="173">
                        <c:v>44625.002592592595</c:v>
                      </c:pt>
                      <c:pt idx="174">
                        <c:v>44625.003321759257</c:v>
                      </c:pt>
                      <c:pt idx="175">
                        <c:v>44625.004050925927</c:v>
                      </c:pt>
                      <c:pt idx="176">
                        <c:v>44625.00476851852</c:v>
                      </c:pt>
                      <c:pt idx="177">
                        <c:v>44625.005497685182</c:v>
                      </c:pt>
                      <c:pt idx="178">
                        <c:v>44625.006226851852</c:v>
                      </c:pt>
                      <c:pt idx="179">
                        <c:v>44625.006944444445</c:v>
                      </c:pt>
                      <c:pt idx="180">
                        <c:v>44625.007673611108</c:v>
                      </c:pt>
                      <c:pt idx="181">
                        <c:v>44625.008391203701</c:v>
                      </c:pt>
                      <c:pt idx="182">
                        <c:v>44625.009120370371</c:v>
                      </c:pt>
                      <c:pt idx="183">
                        <c:v>44625.00984953704</c:v>
                      </c:pt>
                      <c:pt idx="184">
                        <c:v>44625.010567129626</c:v>
                      </c:pt>
                      <c:pt idx="185">
                        <c:v>44625.011296296296</c:v>
                      </c:pt>
                      <c:pt idx="186">
                        <c:v>44625.012025462966</c:v>
                      </c:pt>
                      <c:pt idx="187">
                        <c:v>44625.012743055559</c:v>
                      </c:pt>
                      <c:pt idx="188">
                        <c:v>44625.013472222221</c:v>
                      </c:pt>
                      <c:pt idx="189">
                        <c:v>44625.014201388891</c:v>
                      </c:pt>
                      <c:pt idx="190">
                        <c:v>44625.014918981484</c:v>
                      </c:pt>
                      <c:pt idx="191">
                        <c:v>44625.015648148146</c:v>
                      </c:pt>
                      <c:pt idx="192">
                        <c:v>44625.016377314816</c:v>
                      </c:pt>
                      <c:pt idx="193">
                        <c:v>44625.017094907409</c:v>
                      </c:pt>
                      <c:pt idx="194">
                        <c:v>44625.017824074072</c:v>
                      </c:pt>
                      <c:pt idx="195">
                        <c:v>44625.018553240741</c:v>
                      </c:pt>
                      <c:pt idx="196">
                        <c:v>44625.019270833334</c:v>
                      </c:pt>
                      <c:pt idx="197">
                        <c:v>44625.02</c:v>
                      </c:pt>
                      <c:pt idx="198">
                        <c:v>44625.020729166667</c:v>
                      </c:pt>
                      <c:pt idx="199">
                        <c:v>44625.02144675926</c:v>
                      </c:pt>
                      <c:pt idx="200">
                        <c:v>44625.022175925929</c:v>
                      </c:pt>
                      <c:pt idx="201">
                        <c:v>44625.022893518515</c:v>
                      </c:pt>
                      <c:pt idx="202">
                        <c:v>44625.023622685185</c:v>
                      </c:pt>
                      <c:pt idx="203">
                        <c:v>44625.024351851855</c:v>
                      </c:pt>
                      <c:pt idx="204">
                        <c:v>44625.025069444448</c:v>
                      </c:pt>
                      <c:pt idx="205">
                        <c:v>44625.02579861111</c:v>
                      </c:pt>
                      <c:pt idx="206">
                        <c:v>44625.02652777778</c:v>
                      </c:pt>
                      <c:pt idx="207">
                        <c:v>44625.027245370373</c:v>
                      </c:pt>
                      <c:pt idx="208">
                        <c:v>44625.027974537035</c:v>
                      </c:pt>
                      <c:pt idx="209">
                        <c:v>44625.028703703705</c:v>
                      </c:pt>
                      <c:pt idx="210">
                        <c:v>44625.029421296298</c:v>
                      </c:pt>
                      <c:pt idx="211">
                        <c:v>44625.030150462961</c:v>
                      </c:pt>
                      <c:pt idx="212">
                        <c:v>44625.03087962963</c:v>
                      </c:pt>
                      <c:pt idx="213">
                        <c:v>44625.031597222223</c:v>
                      </c:pt>
                      <c:pt idx="214">
                        <c:v>44625.032326388886</c:v>
                      </c:pt>
                      <c:pt idx="215">
                        <c:v>44625.033055555556</c:v>
                      </c:pt>
                      <c:pt idx="216">
                        <c:v>44625.033773148149</c:v>
                      </c:pt>
                      <c:pt idx="217">
                        <c:v>44625.034502314818</c:v>
                      </c:pt>
                      <c:pt idx="218">
                        <c:v>44625.035231481481</c:v>
                      </c:pt>
                      <c:pt idx="219">
                        <c:v>44625.035949074074</c:v>
                      </c:pt>
                      <c:pt idx="220">
                        <c:v>44625.036678240744</c:v>
                      </c:pt>
                      <c:pt idx="221">
                        <c:v>44625.037395833337</c:v>
                      </c:pt>
                      <c:pt idx="222">
                        <c:v>44625.038124999999</c:v>
                      </c:pt>
                      <c:pt idx="223">
                        <c:v>44625.038854166669</c:v>
                      </c:pt>
                      <c:pt idx="224">
                        <c:v>44625.039571759262</c:v>
                      </c:pt>
                      <c:pt idx="225">
                        <c:v>44625.040300925924</c:v>
                      </c:pt>
                      <c:pt idx="226">
                        <c:v>44625.041030092594</c:v>
                      </c:pt>
                      <c:pt idx="227">
                        <c:v>44625.041747685187</c:v>
                      </c:pt>
                      <c:pt idx="228">
                        <c:v>44625.04247685185</c:v>
                      </c:pt>
                      <c:pt idx="229">
                        <c:v>44625.043206018519</c:v>
                      </c:pt>
                      <c:pt idx="230">
                        <c:v>44625.043923611112</c:v>
                      </c:pt>
                      <c:pt idx="231">
                        <c:v>44625.044652777775</c:v>
                      </c:pt>
                      <c:pt idx="232">
                        <c:v>44625.045381944445</c:v>
                      </c:pt>
                      <c:pt idx="233">
                        <c:v>44625.046099537038</c:v>
                      </c:pt>
                      <c:pt idx="234">
                        <c:v>44625.0468287037</c:v>
                      </c:pt>
                      <c:pt idx="235">
                        <c:v>44625.04755787037</c:v>
                      </c:pt>
                      <c:pt idx="236">
                        <c:v>44625.048275462963</c:v>
                      </c:pt>
                      <c:pt idx="237">
                        <c:v>44625.049004629633</c:v>
                      </c:pt>
                      <c:pt idx="238">
                        <c:v>44625.049733796295</c:v>
                      </c:pt>
                      <c:pt idx="239">
                        <c:v>44625.050451388888</c:v>
                      </c:pt>
                      <c:pt idx="240">
                        <c:v>44625.051180555558</c:v>
                      </c:pt>
                      <c:pt idx="241">
                        <c:v>44625.05190972222</c:v>
                      </c:pt>
                      <c:pt idx="242">
                        <c:v>44625.052627314813</c:v>
                      </c:pt>
                      <c:pt idx="243">
                        <c:v>44625.053356481483</c:v>
                      </c:pt>
                      <c:pt idx="244">
                        <c:v>44625.054085648146</c:v>
                      </c:pt>
                      <c:pt idx="245">
                        <c:v>44625.054803240739</c:v>
                      </c:pt>
                      <c:pt idx="246">
                        <c:v>44625.055532407408</c:v>
                      </c:pt>
                      <c:pt idx="247">
                        <c:v>44625.056261574071</c:v>
                      </c:pt>
                      <c:pt idx="248">
                        <c:v>44625.057037037041</c:v>
                      </c:pt>
                      <c:pt idx="249">
                        <c:v>44625.057754629626</c:v>
                      </c:pt>
                      <c:pt idx="250">
                        <c:v>44625.058483796296</c:v>
                      </c:pt>
                      <c:pt idx="251">
                        <c:v>44625.059212962966</c:v>
                      </c:pt>
                      <c:pt idx="252">
                        <c:v>44625.059930555559</c:v>
                      </c:pt>
                      <c:pt idx="253">
                        <c:v>44625.060659722221</c:v>
                      </c:pt>
                      <c:pt idx="254">
                        <c:v>44625.061388888891</c:v>
                      </c:pt>
                      <c:pt idx="255">
                        <c:v>44625.062106481484</c:v>
                      </c:pt>
                      <c:pt idx="256">
                        <c:v>44625.062835648147</c:v>
                      </c:pt>
                      <c:pt idx="257">
                        <c:v>44625.063564814816</c:v>
                      </c:pt>
                      <c:pt idx="258">
                        <c:v>44625.064293981479</c:v>
                      </c:pt>
                      <c:pt idx="259">
                        <c:v>44625.065011574072</c:v>
                      </c:pt>
                      <c:pt idx="260">
                        <c:v>44625.065740740742</c:v>
                      </c:pt>
                      <c:pt idx="261">
                        <c:v>44625.066458333335</c:v>
                      </c:pt>
                      <c:pt idx="262">
                        <c:v>44625.067187499997</c:v>
                      </c:pt>
                      <c:pt idx="263">
                        <c:v>44625.067916666667</c:v>
                      </c:pt>
                      <c:pt idx="264">
                        <c:v>44625.06863425926</c:v>
                      </c:pt>
                      <c:pt idx="265">
                        <c:v>44625.069363425922</c:v>
                      </c:pt>
                      <c:pt idx="266">
                        <c:v>44625.070092592592</c:v>
                      </c:pt>
                      <c:pt idx="267">
                        <c:v>44625.070810185185</c:v>
                      </c:pt>
                      <c:pt idx="268">
                        <c:v>44625.071539351855</c:v>
                      </c:pt>
                      <c:pt idx="269">
                        <c:v>44625.072268518517</c:v>
                      </c:pt>
                      <c:pt idx="270">
                        <c:v>44625.07298611111</c:v>
                      </c:pt>
                      <c:pt idx="271">
                        <c:v>44625.07371527778</c:v>
                      </c:pt>
                      <c:pt idx="272">
                        <c:v>44625.074444444443</c:v>
                      </c:pt>
                      <c:pt idx="273">
                        <c:v>44625.075162037036</c:v>
                      </c:pt>
                      <c:pt idx="274">
                        <c:v>44625.075891203705</c:v>
                      </c:pt>
                      <c:pt idx="275">
                        <c:v>44625.076608796298</c:v>
                      </c:pt>
                      <c:pt idx="276">
                        <c:v>44625.077337962961</c:v>
                      </c:pt>
                      <c:pt idx="277">
                        <c:v>44625.078067129631</c:v>
                      </c:pt>
                      <c:pt idx="278">
                        <c:v>44625.078784722224</c:v>
                      </c:pt>
                      <c:pt idx="279">
                        <c:v>44625.079513888886</c:v>
                      </c:pt>
                      <c:pt idx="280">
                        <c:v>44625.080243055556</c:v>
                      </c:pt>
                      <c:pt idx="281">
                        <c:v>44625.080960648149</c:v>
                      </c:pt>
                      <c:pt idx="282">
                        <c:v>44625.081689814811</c:v>
                      </c:pt>
                      <c:pt idx="283">
                        <c:v>44625.082418981481</c:v>
                      </c:pt>
                      <c:pt idx="284">
                        <c:v>44625.083136574074</c:v>
                      </c:pt>
                      <c:pt idx="285">
                        <c:v>44625.083865740744</c:v>
                      </c:pt>
                      <c:pt idx="286">
                        <c:v>44625.084594907406</c:v>
                      </c:pt>
                      <c:pt idx="287">
                        <c:v>44625.085312499999</c:v>
                      </c:pt>
                      <c:pt idx="288">
                        <c:v>44625.086041666669</c:v>
                      </c:pt>
                      <c:pt idx="289">
                        <c:v>44625.086770833332</c:v>
                      </c:pt>
                      <c:pt idx="290">
                        <c:v>44625.087488425925</c:v>
                      </c:pt>
                      <c:pt idx="291">
                        <c:v>44625.088217592594</c:v>
                      </c:pt>
                      <c:pt idx="292">
                        <c:v>44625.088935185187</c:v>
                      </c:pt>
                      <c:pt idx="293">
                        <c:v>44625.08966435185</c:v>
                      </c:pt>
                      <c:pt idx="294">
                        <c:v>44625.09039351852</c:v>
                      </c:pt>
                      <c:pt idx="295">
                        <c:v>44625.091111111113</c:v>
                      </c:pt>
                      <c:pt idx="296">
                        <c:v>44625.091840277775</c:v>
                      </c:pt>
                      <c:pt idx="297">
                        <c:v>44625.092569444445</c:v>
                      </c:pt>
                      <c:pt idx="298">
                        <c:v>44625.093287037038</c:v>
                      </c:pt>
                      <c:pt idx="299">
                        <c:v>44625.0940162037</c:v>
                      </c:pt>
                      <c:pt idx="300">
                        <c:v>44625.09474537037</c:v>
                      </c:pt>
                      <c:pt idx="301">
                        <c:v>44625.095462962963</c:v>
                      </c:pt>
                      <c:pt idx="302">
                        <c:v>44625.096192129633</c:v>
                      </c:pt>
                      <c:pt idx="303">
                        <c:v>44625.096909722219</c:v>
                      </c:pt>
                      <c:pt idx="304">
                        <c:v>44625.097638888888</c:v>
                      </c:pt>
                      <c:pt idx="305">
                        <c:v>44625.098368055558</c:v>
                      </c:pt>
                      <c:pt idx="306">
                        <c:v>44625.099085648151</c:v>
                      </c:pt>
                      <c:pt idx="307">
                        <c:v>44625.099814814814</c:v>
                      </c:pt>
                      <c:pt idx="308">
                        <c:v>44625.100543981483</c:v>
                      </c:pt>
                      <c:pt idx="309">
                        <c:v>44625.101261574076</c:v>
                      </c:pt>
                      <c:pt idx="310">
                        <c:v>44625.101990740739</c:v>
                      </c:pt>
                      <c:pt idx="311">
                        <c:v>44625.102708333332</c:v>
                      </c:pt>
                      <c:pt idx="312">
                        <c:v>44625.103437500002</c:v>
                      </c:pt>
                      <c:pt idx="313">
                        <c:v>44625.104166666664</c:v>
                      </c:pt>
                      <c:pt idx="314">
                        <c:v>44625.104942129627</c:v>
                      </c:pt>
                      <c:pt idx="315">
                        <c:v>44625.105671296296</c:v>
                      </c:pt>
                      <c:pt idx="316">
                        <c:v>44625.106400462966</c:v>
                      </c:pt>
                      <c:pt idx="317">
                        <c:v>44625.107118055559</c:v>
                      </c:pt>
                      <c:pt idx="318">
                        <c:v>44625.107847222222</c:v>
                      </c:pt>
                      <c:pt idx="319">
                        <c:v>44625.108564814815</c:v>
                      </c:pt>
                      <c:pt idx="320">
                        <c:v>44625.109293981484</c:v>
                      </c:pt>
                      <c:pt idx="321">
                        <c:v>44625.110023148147</c:v>
                      </c:pt>
                      <c:pt idx="322">
                        <c:v>44625.11074074074</c:v>
                      </c:pt>
                      <c:pt idx="323">
                        <c:v>44625.11146990741</c:v>
                      </c:pt>
                      <c:pt idx="324">
                        <c:v>44625.112199074072</c:v>
                      </c:pt>
                      <c:pt idx="325">
                        <c:v>44625.112916666665</c:v>
                      </c:pt>
                      <c:pt idx="326">
                        <c:v>44625.113645833335</c:v>
                      </c:pt>
                      <c:pt idx="327">
                        <c:v>44625.114374999997</c:v>
                      </c:pt>
                      <c:pt idx="328">
                        <c:v>44625.11509259259</c:v>
                      </c:pt>
                      <c:pt idx="329">
                        <c:v>44625.11582175926</c:v>
                      </c:pt>
                      <c:pt idx="330">
                        <c:v>44625.116550925923</c:v>
                      </c:pt>
                      <c:pt idx="331">
                        <c:v>44625.117268518516</c:v>
                      </c:pt>
                      <c:pt idx="332">
                        <c:v>44625.117997685185</c:v>
                      </c:pt>
                      <c:pt idx="333">
                        <c:v>44625.118726851855</c:v>
                      </c:pt>
                      <c:pt idx="334">
                        <c:v>44625.119444444441</c:v>
                      </c:pt>
                      <c:pt idx="335">
                        <c:v>44625.120173611111</c:v>
                      </c:pt>
                      <c:pt idx="336">
                        <c:v>44625.120891203704</c:v>
                      </c:pt>
                      <c:pt idx="337">
                        <c:v>44625.121620370373</c:v>
                      </c:pt>
                      <c:pt idx="338">
                        <c:v>44625.122349537036</c:v>
                      </c:pt>
                      <c:pt idx="339">
                        <c:v>44625.123067129629</c:v>
                      </c:pt>
                      <c:pt idx="340">
                        <c:v>44625.123796296299</c:v>
                      </c:pt>
                      <c:pt idx="341">
                        <c:v>44625.124525462961</c:v>
                      </c:pt>
                      <c:pt idx="342">
                        <c:v>44625.125243055554</c:v>
                      </c:pt>
                      <c:pt idx="343">
                        <c:v>44625.125972222224</c:v>
                      </c:pt>
                      <c:pt idx="344">
                        <c:v>44625.126701388886</c:v>
                      </c:pt>
                      <c:pt idx="345">
                        <c:v>44625.127418981479</c:v>
                      </c:pt>
                      <c:pt idx="346">
                        <c:v>44625.128148148149</c:v>
                      </c:pt>
                      <c:pt idx="347">
                        <c:v>44625.128877314812</c:v>
                      </c:pt>
                      <c:pt idx="348">
                        <c:v>44625.129594907405</c:v>
                      </c:pt>
                      <c:pt idx="349">
                        <c:v>44625.130324074074</c:v>
                      </c:pt>
                      <c:pt idx="350">
                        <c:v>44625.131053240744</c:v>
                      </c:pt>
                      <c:pt idx="351">
                        <c:v>44625.13177083333</c:v>
                      </c:pt>
                      <c:pt idx="352">
                        <c:v>44625.1325</c:v>
                      </c:pt>
                      <c:pt idx="353">
                        <c:v>44625.133229166669</c:v>
                      </c:pt>
                      <c:pt idx="354">
                        <c:v>44625.133946759262</c:v>
                      </c:pt>
                      <c:pt idx="355">
                        <c:v>44625.134675925925</c:v>
                      </c:pt>
                      <c:pt idx="356">
                        <c:v>44625.135405092595</c:v>
                      </c:pt>
                      <c:pt idx="357">
                        <c:v>44625.136122685188</c:v>
                      </c:pt>
                      <c:pt idx="358">
                        <c:v>44625.13685185185</c:v>
                      </c:pt>
                      <c:pt idx="359">
                        <c:v>44625.13758101852</c:v>
                      </c:pt>
                      <c:pt idx="360">
                        <c:v>44625.138298611113</c:v>
                      </c:pt>
                      <c:pt idx="361">
                        <c:v>44625.139027777775</c:v>
                      </c:pt>
                      <c:pt idx="362">
                        <c:v>44625.139756944445</c:v>
                      </c:pt>
                      <c:pt idx="363">
                        <c:v>44625.140474537038</c:v>
                      </c:pt>
                      <c:pt idx="364">
                        <c:v>44625.141203703701</c:v>
                      </c:pt>
                      <c:pt idx="365">
                        <c:v>44625.141932870371</c:v>
                      </c:pt>
                      <c:pt idx="366">
                        <c:v>44625.142650462964</c:v>
                      </c:pt>
                      <c:pt idx="367">
                        <c:v>44625.143379629626</c:v>
                      </c:pt>
                      <c:pt idx="368">
                        <c:v>44625.144108796296</c:v>
                      </c:pt>
                      <c:pt idx="369">
                        <c:v>44625.144826388889</c:v>
                      </c:pt>
                      <c:pt idx="370">
                        <c:v>44625.145555555559</c:v>
                      </c:pt>
                      <c:pt idx="371">
                        <c:v>44625.146284722221</c:v>
                      </c:pt>
                      <c:pt idx="372">
                        <c:v>44625.147002314814</c:v>
                      </c:pt>
                      <c:pt idx="373">
                        <c:v>44625.147731481484</c:v>
                      </c:pt>
                      <c:pt idx="374">
                        <c:v>44625.148460648146</c:v>
                      </c:pt>
                      <c:pt idx="375">
                        <c:v>44625.149236111109</c:v>
                      </c:pt>
                      <c:pt idx="376">
                        <c:v>44625.149965277778</c:v>
                      </c:pt>
                      <c:pt idx="377">
                        <c:v>44625.150682870371</c:v>
                      </c:pt>
                      <c:pt idx="378">
                        <c:v>44625.151412037034</c:v>
                      </c:pt>
                      <c:pt idx="379">
                        <c:v>44625.152129629627</c:v>
                      </c:pt>
                      <c:pt idx="380">
                        <c:v>44625.152858796297</c:v>
                      </c:pt>
                      <c:pt idx="381">
                        <c:v>44625.153587962966</c:v>
                      </c:pt>
                      <c:pt idx="382">
                        <c:v>44625.154305555552</c:v>
                      </c:pt>
                      <c:pt idx="383">
                        <c:v>44625.155034722222</c:v>
                      </c:pt>
                      <c:pt idx="384">
                        <c:v>44625.155763888892</c:v>
                      </c:pt>
                      <c:pt idx="385">
                        <c:v>44625.156481481485</c:v>
                      </c:pt>
                      <c:pt idx="386">
                        <c:v>44625.157210648147</c:v>
                      </c:pt>
                      <c:pt idx="387">
                        <c:v>44625.157939814817</c:v>
                      </c:pt>
                      <c:pt idx="388">
                        <c:v>44625.15865740741</c:v>
                      </c:pt>
                      <c:pt idx="389">
                        <c:v>44625.159386574072</c:v>
                      </c:pt>
                      <c:pt idx="390">
                        <c:v>44625.160115740742</c:v>
                      </c:pt>
                      <c:pt idx="391">
                        <c:v>44625.160833333335</c:v>
                      </c:pt>
                      <c:pt idx="392">
                        <c:v>44625.161562499998</c:v>
                      </c:pt>
                      <c:pt idx="393">
                        <c:v>44625.162291666667</c:v>
                      </c:pt>
                      <c:pt idx="394">
                        <c:v>44625.16300925926</c:v>
                      </c:pt>
                      <c:pt idx="395">
                        <c:v>44625.163738425923</c:v>
                      </c:pt>
                      <c:pt idx="396">
                        <c:v>44625.164513888885</c:v>
                      </c:pt>
                      <c:pt idx="397">
                        <c:v>44625.165243055555</c:v>
                      </c:pt>
                      <c:pt idx="398">
                        <c:v>44625.165972222225</c:v>
                      </c:pt>
                      <c:pt idx="399">
                        <c:v>44625.166689814818</c:v>
                      </c:pt>
                      <c:pt idx="400">
                        <c:v>44625.16741898148</c:v>
                      </c:pt>
                      <c:pt idx="401">
                        <c:v>44625.168136574073</c:v>
                      </c:pt>
                      <c:pt idx="402">
                        <c:v>44625.168865740743</c:v>
                      </c:pt>
                      <c:pt idx="403">
                        <c:v>44625.169594907406</c:v>
                      </c:pt>
                      <c:pt idx="404">
                        <c:v>44625.170312499999</c:v>
                      </c:pt>
                      <c:pt idx="405">
                        <c:v>44625.171041666668</c:v>
                      </c:pt>
                      <c:pt idx="406">
                        <c:v>44625.171770833331</c:v>
                      </c:pt>
                      <c:pt idx="407">
                        <c:v>44625.172488425924</c:v>
                      </c:pt>
                      <c:pt idx="408">
                        <c:v>44625.173217592594</c:v>
                      </c:pt>
                      <c:pt idx="409">
                        <c:v>44625.173946759256</c:v>
                      </c:pt>
                      <c:pt idx="410">
                        <c:v>44625.174664351849</c:v>
                      </c:pt>
                      <c:pt idx="411">
                        <c:v>44625.175393518519</c:v>
                      </c:pt>
                      <c:pt idx="412">
                        <c:v>44625.176122685189</c:v>
                      </c:pt>
                      <c:pt idx="413">
                        <c:v>44625.176840277774</c:v>
                      </c:pt>
                      <c:pt idx="414">
                        <c:v>44625.177569444444</c:v>
                      </c:pt>
                      <c:pt idx="415">
                        <c:v>44625.178298611114</c:v>
                      </c:pt>
                      <c:pt idx="416">
                        <c:v>44625.179016203707</c:v>
                      </c:pt>
                      <c:pt idx="417">
                        <c:v>44625.179745370369</c:v>
                      </c:pt>
                      <c:pt idx="418">
                        <c:v>44625.180474537039</c:v>
                      </c:pt>
                      <c:pt idx="419">
                        <c:v>44625.181192129632</c:v>
                      </c:pt>
                      <c:pt idx="420">
                        <c:v>44625.181921296295</c:v>
                      </c:pt>
                      <c:pt idx="421">
                        <c:v>44625.182650462964</c:v>
                      </c:pt>
                      <c:pt idx="422">
                        <c:v>44625.183368055557</c:v>
                      </c:pt>
                      <c:pt idx="423">
                        <c:v>44625.18409722222</c:v>
                      </c:pt>
                      <c:pt idx="424">
                        <c:v>44625.18482638889</c:v>
                      </c:pt>
                      <c:pt idx="425">
                        <c:v>44625.185543981483</c:v>
                      </c:pt>
                      <c:pt idx="426">
                        <c:v>44625.186273148145</c:v>
                      </c:pt>
                      <c:pt idx="427">
                        <c:v>44625.187002314815</c:v>
                      </c:pt>
                      <c:pt idx="428">
                        <c:v>44625.187719907408</c:v>
                      </c:pt>
                      <c:pt idx="429">
                        <c:v>44625.188449074078</c:v>
                      </c:pt>
                      <c:pt idx="430">
                        <c:v>44625.18917824074</c:v>
                      </c:pt>
                      <c:pt idx="431">
                        <c:v>44625.189895833333</c:v>
                      </c:pt>
                      <c:pt idx="432">
                        <c:v>44625.190671296295</c:v>
                      </c:pt>
                      <c:pt idx="433">
                        <c:v>44625.191400462965</c:v>
                      </c:pt>
                      <c:pt idx="434">
                        <c:v>44625.192129629628</c:v>
                      </c:pt>
                      <c:pt idx="435">
                        <c:v>44625.192847222221</c:v>
                      </c:pt>
                      <c:pt idx="436">
                        <c:v>44625.193576388891</c:v>
                      </c:pt>
                      <c:pt idx="437">
                        <c:v>44625.194305555553</c:v>
                      </c:pt>
                      <c:pt idx="438">
                        <c:v>44625.195081018515</c:v>
                      </c:pt>
                      <c:pt idx="439">
                        <c:v>44625.195798611108</c:v>
                      </c:pt>
                      <c:pt idx="440">
                        <c:v>44625.196527777778</c:v>
                      </c:pt>
                      <c:pt idx="441">
                        <c:v>44625.197256944448</c:v>
                      </c:pt>
                      <c:pt idx="442">
                        <c:v>44625.197974537034</c:v>
                      </c:pt>
                      <c:pt idx="443">
                        <c:v>44625.198703703703</c:v>
                      </c:pt>
                      <c:pt idx="444">
                        <c:v>44625.199432870373</c:v>
                      </c:pt>
                      <c:pt idx="445">
                        <c:v>44625.200150462966</c:v>
                      </c:pt>
                      <c:pt idx="446">
                        <c:v>44625.200879629629</c:v>
                      </c:pt>
                      <c:pt idx="447">
                        <c:v>44625.201608796298</c:v>
                      </c:pt>
                      <c:pt idx="448">
                        <c:v>44625.202326388891</c:v>
                      </c:pt>
                      <c:pt idx="449">
                        <c:v>44625.203055555554</c:v>
                      </c:pt>
                      <c:pt idx="450">
                        <c:v>44625.203784722224</c:v>
                      </c:pt>
                      <c:pt idx="451">
                        <c:v>44625.204502314817</c:v>
                      </c:pt>
                      <c:pt idx="452">
                        <c:v>44625.205231481479</c:v>
                      </c:pt>
                      <c:pt idx="453">
                        <c:v>44625.205960648149</c:v>
                      </c:pt>
                      <c:pt idx="454">
                        <c:v>44625.206678240742</c:v>
                      </c:pt>
                      <c:pt idx="455">
                        <c:v>44625.207407407404</c:v>
                      </c:pt>
                      <c:pt idx="456">
                        <c:v>44625.208124999997</c:v>
                      </c:pt>
                      <c:pt idx="457">
                        <c:v>44625.208854166667</c:v>
                      </c:pt>
                      <c:pt idx="458">
                        <c:v>44625.209583333337</c:v>
                      </c:pt>
                      <c:pt idx="459">
                        <c:v>44625.210300925923</c:v>
                      </c:pt>
                      <c:pt idx="460">
                        <c:v>44625.211030092592</c:v>
                      </c:pt>
                      <c:pt idx="461">
                        <c:v>44625.211759259262</c:v>
                      </c:pt>
                      <c:pt idx="462">
                        <c:v>44625.212476851855</c:v>
                      </c:pt>
                      <c:pt idx="463">
                        <c:v>44625.213206018518</c:v>
                      </c:pt>
                      <c:pt idx="464">
                        <c:v>44625.213935185187</c:v>
                      </c:pt>
                      <c:pt idx="465">
                        <c:v>44625.21465277778</c:v>
                      </c:pt>
                      <c:pt idx="466">
                        <c:v>44625.215381944443</c:v>
                      </c:pt>
                      <c:pt idx="467">
                        <c:v>44625.216099537036</c:v>
                      </c:pt>
                      <c:pt idx="468">
                        <c:v>44625.216828703706</c:v>
                      </c:pt>
                      <c:pt idx="469">
                        <c:v>44625.217557870368</c:v>
                      </c:pt>
                      <c:pt idx="470">
                        <c:v>44625.218275462961</c:v>
                      </c:pt>
                      <c:pt idx="471">
                        <c:v>44625.219004629631</c:v>
                      </c:pt>
                      <c:pt idx="472">
                        <c:v>44625.219733796293</c:v>
                      </c:pt>
                      <c:pt idx="473">
                        <c:v>44625.220451388886</c:v>
                      </c:pt>
                      <c:pt idx="474">
                        <c:v>44625.221180555556</c:v>
                      </c:pt>
                      <c:pt idx="475">
                        <c:v>44625.221898148149</c:v>
                      </c:pt>
                      <c:pt idx="476">
                        <c:v>44625.222627314812</c:v>
                      </c:pt>
                      <c:pt idx="477">
                        <c:v>44625.223356481481</c:v>
                      </c:pt>
                      <c:pt idx="478">
                        <c:v>44625.224074074074</c:v>
                      </c:pt>
                      <c:pt idx="479">
                        <c:v>44625.224803240744</c:v>
                      </c:pt>
                      <c:pt idx="480">
                        <c:v>44625.225532407407</c:v>
                      </c:pt>
                      <c:pt idx="481">
                        <c:v>44625.22625</c:v>
                      </c:pt>
                      <c:pt idx="482">
                        <c:v>44625.226979166669</c:v>
                      </c:pt>
                      <c:pt idx="483">
                        <c:v>44625.227708333332</c:v>
                      </c:pt>
                      <c:pt idx="484">
                        <c:v>44625.228425925925</c:v>
                      </c:pt>
                      <c:pt idx="485">
                        <c:v>44625.229155092595</c:v>
                      </c:pt>
                      <c:pt idx="486">
                        <c:v>44625.229884259257</c:v>
                      </c:pt>
                      <c:pt idx="487">
                        <c:v>44625.23060185185</c:v>
                      </c:pt>
                      <c:pt idx="488">
                        <c:v>44625.23133101852</c:v>
                      </c:pt>
                      <c:pt idx="489">
                        <c:v>44625.232060185182</c:v>
                      </c:pt>
                      <c:pt idx="490">
                        <c:v>44625.232777777775</c:v>
                      </c:pt>
                      <c:pt idx="491">
                        <c:v>44625.233506944445</c:v>
                      </c:pt>
                      <c:pt idx="492">
                        <c:v>44625.234236111108</c:v>
                      </c:pt>
                      <c:pt idx="493">
                        <c:v>44625.234953703701</c:v>
                      </c:pt>
                      <c:pt idx="494">
                        <c:v>44625.235682870371</c:v>
                      </c:pt>
                      <c:pt idx="495">
                        <c:v>44625.23641203704</c:v>
                      </c:pt>
                      <c:pt idx="496">
                        <c:v>44625.237129629626</c:v>
                      </c:pt>
                      <c:pt idx="497">
                        <c:v>44625.237858796296</c:v>
                      </c:pt>
                      <c:pt idx="498">
                        <c:v>44625.238587962966</c:v>
                      </c:pt>
                      <c:pt idx="499">
                        <c:v>44625.239305555559</c:v>
                      </c:pt>
                      <c:pt idx="500">
                        <c:v>44625.240034722221</c:v>
                      </c:pt>
                      <c:pt idx="501">
                        <c:v>44625.240763888891</c:v>
                      </c:pt>
                      <c:pt idx="502">
                        <c:v>44625.241481481484</c:v>
                      </c:pt>
                      <c:pt idx="503">
                        <c:v>44625.242210648146</c:v>
                      </c:pt>
                      <c:pt idx="504">
                        <c:v>44625.242939814816</c:v>
                      </c:pt>
                      <c:pt idx="505">
                        <c:v>44625.243657407409</c:v>
                      </c:pt>
                      <c:pt idx="506">
                        <c:v>44625.244386574072</c:v>
                      </c:pt>
                      <c:pt idx="507">
                        <c:v>44625.245115740741</c:v>
                      </c:pt>
                      <c:pt idx="508">
                        <c:v>44625.245833333334</c:v>
                      </c:pt>
                      <c:pt idx="509">
                        <c:v>44625.246562499997</c:v>
                      </c:pt>
                      <c:pt idx="510">
                        <c:v>44625.247291666667</c:v>
                      </c:pt>
                      <c:pt idx="511">
                        <c:v>44625.24800925926</c:v>
                      </c:pt>
                      <c:pt idx="512">
                        <c:v>44625.248738425929</c:v>
                      </c:pt>
                      <c:pt idx="513">
                        <c:v>44625.249467592592</c:v>
                      </c:pt>
                      <c:pt idx="514">
                        <c:v>44625.250185185185</c:v>
                      </c:pt>
                      <c:pt idx="515">
                        <c:v>44625.250914351855</c:v>
                      </c:pt>
                      <c:pt idx="516">
                        <c:v>44625.251631944448</c:v>
                      </c:pt>
                      <c:pt idx="517">
                        <c:v>44625.25236111111</c:v>
                      </c:pt>
                      <c:pt idx="518">
                        <c:v>44625.25309027778</c:v>
                      </c:pt>
                      <c:pt idx="519">
                        <c:v>44625.253807870373</c:v>
                      </c:pt>
                      <c:pt idx="520">
                        <c:v>44625.254537037035</c:v>
                      </c:pt>
                      <c:pt idx="521">
                        <c:v>44625.255266203705</c:v>
                      </c:pt>
                      <c:pt idx="522">
                        <c:v>44625.255983796298</c:v>
                      </c:pt>
                      <c:pt idx="523">
                        <c:v>44625.256712962961</c:v>
                      </c:pt>
                      <c:pt idx="524">
                        <c:v>44625.25744212963</c:v>
                      </c:pt>
                      <c:pt idx="525">
                        <c:v>44625.258159722223</c:v>
                      </c:pt>
                      <c:pt idx="526">
                        <c:v>44625.258888888886</c:v>
                      </c:pt>
                      <c:pt idx="527">
                        <c:v>44625.259618055556</c:v>
                      </c:pt>
                      <c:pt idx="528">
                        <c:v>44625.260335648149</c:v>
                      </c:pt>
                      <c:pt idx="529">
                        <c:v>44625.261064814818</c:v>
                      </c:pt>
                      <c:pt idx="530">
                        <c:v>44625.261793981481</c:v>
                      </c:pt>
                      <c:pt idx="531">
                        <c:v>44625.262511574074</c:v>
                      </c:pt>
                      <c:pt idx="532">
                        <c:v>44625.263240740744</c:v>
                      </c:pt>
                      <c:pt idx="533">
                        <c:v>44625.263969907406</c:v>
                      </c:pt>
                      <c:pt idx="534">
                        <c:v>44625.264687499999</c:v>
                      </c:pt>
                      <c:pt idx="535">
                        <c:v>44625.265416666669</c:v>
                      </c:pt>
                      <c:pt idx="536">
                        <c:v>44625.266145833331</c:v>
                      </c:pt>
                      <c:pt idx="537">
                        <c:v>44625.266863425924</c:v>
                      </c:pt>
                      <c:pt idx="538">
                        <c:v>44625.267592592594</c:v>
                      </c:pt>
                      <c:pt idx="539">
                        <c:v>44625.268368055556</c:v>
                      </c:pt>
                      <c:pt idx="540">
                        <c:v>44625.269097222219</c:v>
                      </c:pt>
                      <c:pt idx="541">
                        <c:v>44625.269814814812</c:v>
                      </c:pt>
                      <c:pt idx="542">
                        <c:v>44625.270543981482</c:v>
                      </c:pt>
                      <c:pt idx="543">
                        <c:v>44625.271273148152</c:v>
                      </c:pt>
                      <c:pt idx="544">
                        <c:v>44625.271990740737</c:v>
                      </c:pt>
                      <c:pt idx="545">
                        <c:v>44625.272719907407</c:v>
                      </c:pt>
                      <c:pt idx="546">
                        <c:v>44625.273449074077</c:v>
                      </c:pt>
                      <c:pt idx="547">
                        <c:v>44625.27416666667</c:v>
                      </c:pt>
                      <c:pt idx="548">
                        <c:v>44625.274895833332</c:v>
                      </c:pt>
                      <c:pt idx="549">
                        <c:v>44625.275625000002</c:v>
                      </c:pt>
                      <c:pt idx="550">
                        <c:v>44625.276342592595</c:v>
                      </c:pt>
                      <c:pt idx="551">
                        <c:v>44625.277071759258</c:v>
                      </c:pt>
                      <c:pt idx="552">
                        <c:v>44625.277800925927</c:v>
                      </c:pt>
                      <c:pt idx="553">
                        <c:v>44625.27851851852</c:v>
                      </c:pt>
                      <c:pt idx="554">
                        <c:v>44625.279247685183</c:v>
                      </c:pt>
                      <c:pt idx="555">
                        <c:v>44625.279976851853</c:v>
                      </c:pt>
                      <c:pt idx="556">
                        <c:v>44625.280694444446</c:v>
                      </c:pt>
                      <c:pt idx="557">
                        <c:v>44625.281423611108</c:v>
                      </c:pt>
                      <c:pt idx="558">
                        <c:v>44625.282141203701</c:v>
                      </c:pt>
                      <c:pt idx="559">
                        <c:v>44625.282870370371</c:v>
                      </c:pt>
                      <c:pt idx="560">
                        <c:v>44625.283599537041</c:v>
                      </c:pt>
                      <c:pt idx="561">
                        <c:v>44625.284317129626</c:v>
                      </c:pt>
                      <c:pt idx="562">
                        <c:v>44625.285046296296</c:v>
                      </c:pt>
                      <c:pt idx="563">
                        <c:v>44625.285775462966</c:v>
                      </c:pt>
                      <c:pt idx="564">
                        <c:v>44625.286493055559</c:v>
                      </c:pt>
                      <c:pt idx="565">
                        <c:v>44625.287222222221</c:v>
                      </c:pt>
                      <c:pt idx="566">
                        <c:v>44625.287951388891</c:v>
                      </c:pt>
                      <c:pt idx="567">
                        <c:v>44625.288668981484</c:v>
                      </c:pt>
                      <c:pt idx="568">
                        <c:v>44625.289398148147</c:v>
                      </c:pt>
                      <c:pt idx="569">
                        <c:v>44625.290127314816</c:v>
                      </c:pt>
                      <c:pt idx="570">
                        <c:v>44625.290844907409</c:v>
                      </c:pt>
                      <c:pt idx="571">
                        <c:v>44625.291574074072</c:v>
                      </c:pt>
                      <c:pt idx="572">
                        <c:v>44625.292303240742</c:v>
                      </c:pt>
                      <c:pt idx="573">
                        <c:v>44625.293020833335</c:v>
                      </c:pt>
                      <c:pt idx="574">
                        <c:v>44625.293749999997</c:v>
                      </c:pt>
                      <c:pt idx="575">
                        <c:v>44625.294479166667</c:v>
                      </c:pt>
                      <c:pt idx="576">
                        <c:v>44625.29519675926</c:v>
                      </c:pt>
                      <c:pt idx="577">
                        <c:v>44625.295925925922</c:v>
                      </c:pt>
                      <c:pt idx="578">
                        <c:v>44625.296655092592</c:v>
                      </c:pt>
                      <c:pt idx="579">
                        <c:v>44625.297372685185</c:v>
                      </c:pt>
                      <c:pt idx="580">
                        <c:v>44625.298101851855</c:v>
                      </c:pt>
                      <c:pt idx="581">
                        <c:v>44625.298831018517</c:v>
                      </c:pt>
                      <c:pt idx="582">
                        <c:v>44625.29954861111</c:v>
                      </c:pt>
                      <c:pt idx="583">
                        <c:v>44625.30027777778</c:v>
                      </c:pt>
                      <c:pt idx="584">
                        <c:v>44625.300995370373</c:v>
                      </c:pt>
                      <c:pt idx="585">
                        <c:v>44625.301724537036</c:v>
                      </c:pt>
                      <c:pt idx="586">
                        <c:v>44625.302453703705</c:v>
                      </c:pt>
                      <c:pt idx="587">
                        <c:v>44625.303171296298</c:v>
                      </c:pt>
                      <c:pt idx="588">
                        <c:v>44625.303900462961</c:v>
                      </c:pt>
                      <c:pt idx="589">
                        <c:v>44625.304629629631</c:v>
                      </c:pt>
                      <c:pt idx="590">
                        <c:v>44625.305347222224</c:v>
                      </c:pt>
                      <c:pt idx="591">
                        <c:v>44625.306076388886</c:v>
                      </c:pt>
                      <c:pt idx="592">
                        <c:v>44625.306805555556</c:v>
                      </c:pt>
                      <c:pt idx="593">
                        <c:v>44625.307523148149</c:v>
                      </c:pt>
                      <c:pt idx="594">
                        <c:v>44625.308252314811</c:v>
                      </c:pt>
                      <c:pt idx="595">
                        <c:v>44625.309027777781</c:v>
                      </c:pt>
                      <c:pt idx="596">
                        <c:v>44625.309756944444</c:v>
                      </c:pt>
                      <c:pt idx="597">
                        <c:v>44625.310486111113</c:v>
                      </c:pt>
                      <c:pt idx="598">
                        <c:v>44625.311203703706</c:v>
                      </c:pt>
                      <c:pt idx="599">
                        <c:v>44625.311932870369</c:v>
                      </c:pt>
                      <c:pt idx="600">
                        <c:v>44625.312650462962</c:v>
                      </c:pt>
                      <c:pt idx="601">
                        <c:v>44625.313379629632</c:v>
                      </c:pt>
                      <c:pt idx="602">
                        <c:v>44625.314108796294</c:v>
                      </c:pt>
                      <c:pt idx="603">
                        <c:v>44625.314826388887</c:v>
                      </c:pt>
                      <c:pt idx="604">
                        <c:v>44625.315555555557</c:v>
                      </c:pt>
                      <c:pt idx="605">
                        <c:v>44625.316284722219</c:v>
                      </c:pt>
                      <c:pt idx="606">
                        <c:v>44625.317002314812</c:v>
                      </c:pt>
                      <c:pt idx="607">
                        <c:v>44625.317731481482</c:v>
                      </c:pt>
                      <c:pt idx="608">
                        <c:v>44625.318460648145</c:v>
                      </c:pt>
                      <c:pt idx="609">
                        <c:v>44625.319178240738</c:v>
                      </c:pt>
                      <c:pt idx="610">
                        <c:v>44625.319907407407</c:v>
                      </c:pt>
                      <c:pt idx="611">
                        <c:v>44625.320636574077</c:v>
                      </c:pt>
                      <c:pt idx="612">
                        <c:v>44625.32135416667</c:v>
                      </c:pt>
                      <c:pt idx="613">
                        <c:v>44625.322083333333</c:v>
                      </c:pt>
                      <c:pt idx="614">
                        <c:v>44625.322812500002</c:v>
                      </c:pt>
                      <c:pt idx="615">
                        <c:v>44625.323530092595</c:v>
                      </c:pt>
                      <c:pt idx="616">
                        <c:v>44625.324259259258</c:v>
                      </c:pt>
                      <c:pt idx="617">
                        <c:v>44625.324988425928</c:v>
                      </c:pt>
                      <c:pt idx="618">
                        <c:v>44625.325706018521</c:v>
                      </c:pt>
                      <c:pt idx="619">
                        <c:v>44625.326435185183</c:v>
                      </c:pt>
                      <c:pt idx="620">
                        <c:v>44625.327152777776</c:v>
                      </c:pt>
                      <c:pt idx="621">
                        <c:v>44625.327881944446</c:v>
                      </c:pt>
                      <c:pt idx="622">
                        <c:v>44625.328611111108</c:v>
                      </c:pt>
                      <c:pt idx="623">
                        <c:v>44625.329328703701</c:v>
                      </c:pt>
                      <c:pt idx="624">
                        <c:v>44625.330057870371</c:v>
                      </c:pt>
                      <c:pt idx="625">
                        <c:v>44625.330787037034</c:v>
                      </c:pt>
                      <c:pt idx="626">
                        <c:v>44625.331504629627</c:v>
                      </c:pt>
                      <c:pt idx="627">
                        <c:v>44625.332233796296</c:v>
                      </c:pt>
                      <c:pt idx="628">
                        <c:v>44625.332962962966</c:v>
                      </c:pt>
                      <c:pt idx="629">
                        <c:v>44625.333680555559</c:v>
                      </c:pt>
                      <c:pt idx="630">
                        <c:v>44625.334409722222</c:v>
                      </c:pt>
                      <c:pt idx="631">
                        <c:v>44625.335138888891</c:v>
                      </c:pt>
                      <c:pt idx="632">
                        <c:v>44625.335856481484</c:v>
                      </c:pt>
                      <c:pt idx="633">
                        <c:v>44625.336585648147</c:v>
                      </c:pt>
                      <c:pt idx="634">
                        <c:v>44625.33730324074</c:v>
                      </c:pt>
                      <c:pt idx="635">
                        <c:v>44625.33803240741</c:v>
                      </c:pt>
                      <c:pt idx="636">
                        <c:v>44625.338761574072</c:v>
                      </c:pt>
                      <c:pt idx="637">
                        <c:v>44625.339479166665</c:v>
                      </c:pt>
                      <c:pt idx="638">
                        <c:v>44625.340208333335</c:v>
                      </c:pt>
                      <c:pt idx="639">
                        <c:v>44625.340937499997</c:v>
                      </c:pt>
                      <c:pt idx="640">
                        <c:v>44625.34165509259</c:v>
                      </c:pt>
                      <c:pt idx="641">
                        <c:v>44625.34238425926</c:v>
                      </c:pt>
                      <c:pt idx="642">
                        <c:v>44625.343113425923</c:v>
                      </c:pt>
                      <c:pt idx="643">
                        <c:v>44625.343831018516</c:v>
                      </c:pt>
                      <c:pt idx="644">
                        <c:v>44625.344560185185</c:v>
                      </c:pt>
                      <c:pt idx="645">
                        <c:v>44625.345277777778</c:v>
                      </c:pt>
                      <c:pt idx="646">
                        <c:v>44625.346006944441</c:v>
                      </c:pt>
                      <c:pt idx="647">
                        <c:v>44625.346736111111</c:v>
                      </c:pt>
                      <c:pt idx="648">
                        <c:v>44625.347453703704</c:v>
                      </c:pt>
                      <c:pt idx="649">
                        <c:v>44625.348182870373</c:v>
                      </c:pt>
                      <c:pt idx="650">
                        <c:v>44625.348912037036</c:v>
                      </c:pt>
                      <c:pt idx="651">
                        <c:v>44625.349629629629</c:v>
                      </c:pt>
                      <c:pt idx="652">
                        <c:v>44625.350358796299</c:v>
                      </c:pt>
                      <c:pt idx="653">
                        <c:v>44625.351087962961</c:v>
                      </c:pt>
                      <c:pt idx="654">
                        <c:v>44625.351805555554</c:v>
                      </c:pt>
                      <c:pt idx="655">
                        <c:v>44625.352534722224</c:v>
                      </c:pt>
                      <c:pt idx="656">
                        <c:v>44625.353263888886</c:v>
                      </c:pt>
                      <c:pt idx="657">
                        <c:v>44625.353981481479</c:v>
                      </c:pt>
                      <c:pt idx="658">
                        <c:v>44625.354710648149</c:v>
                      </c:pt>
                      <c:pt idx="659">
                        <c:v>44625.355439814812</c:v>
                      </c:pt>
                      <c:pt idx="660">
                        <c:v>44625.356157407405</c:v>
                      </c:pt>
                      <c:pt idx="661">
                        <c:v>44625.356886574074</c:v>
                      </c:pt>
                      <c:pt idx="662">
                        <c:v>44625.357615740744</c:v>
                      </c:pt>
                      <c:pt idx="663">
                        <c:v>44625.35833333333</c:v>
                      </c:pt>
                      <c:pt idx="664">
                        <c:v>44625.3590625</c:v>
                      </c:pt>
                      <c:pt idx="665">
                        <c:v>44625.359791666669</c:v>
                      </c:pt>
                      <c:pt idx="666">
                        <c:v>44625.360509259262</c:v>
                      </c:pt>
                      <c:pt idx="667">
                        <c:v>44625.361238425925</c:v>
                      </c:pt>
                      <c:pt idx="668">
                        <c:v>44625.361956018518</c:v>
                      </c:pt>
                      <c:pt idx="669">
                        <c:v>44625.362685185188</c:v>
                      </c:pt>
                      <c:pt idx="670">
                        <c:v>44625.36341435185</c:v>
                      </c:pt>
                      <c:pt idx="671">
                        <c:v>44625.364131944443</c:v>
                      </c:pt>
                      <c:pt idx="672">
                        <c:v>44625.364861111113</c:v>
                      </c:pt>
                      <c:pt idx="673">
                        <c:v>44625.365590277775</c:v>
                      </c:pt>
                      <c:pt idx="674">
                        <c:v>44625.366307870368</c:v>
                      </c:pt>
                      <c:pt idx="675">
                        <c:v>44625.367037037038</c:v>
                      </c:pt>
                      <c:pt idx="676">
                        <c:v>44625.367766203701</c:v>
                      </c:pt>
                      <c:pt idx="677">
                        <c:v>44625.368483796294</c:v>
                      </c:pt>
                      <c:pt idx="678">
                        <c:v>44625.369212962964</c:v>
                      </c:pt>
                      <c:pt idx="679">
                        <c:v>44625.369942129626</c:v>
                      </c:pt>
                      <c:pt idx="680">
                        <c:v>44625.370659722219</c:v>
                      </c:pt>
                      <c:pt idx="681">
                        <c:v>44625.371388888889</c:v>
                      </c:pt>
                      <c:pt idx="682">
                        <c:v>44625.372106481482</c:v>
                      </c:pt>
                      <c:pt idx="683">
                        <c:v>44625.372835648152</c:v>
                      </c:pt>
                      <c:pt idx="684">
                        <c:v>44625.373564814814</c:v>
                      </c:pt>
                      <c:pt idx="685">
                        <c:v>44625.374282407407</c:v>
                      </c:pt>
                      <c:pt idx="686">
                        <c:v>44625.375011574077</c:v>
                      </c:pt>
                      <c:pt idx="687">
                        <c:v>44625.375740740739</c:v>
                      </c:pt>
                      <c:pt idx="688">
                        <c:v>44625.376458333332</c:v>
                      </c:pt>
                      <c:pt idx="689">
                        <c:v>44625.377187500002</c:v>
                      </c:pt>
                      <c:pt idx="690">
                        <c:v>44625.377916666665</c:v>
                      </c:pt>
                      <c:pt idx="691">
                        <c:v>44625.378634259258</c:v>
                      </c:pt>
                      <c:pt idx="692">
                        <c:v>44625.379363425927</c:v>
                      </c:pt>
                      <c:pt idx="693">
                        <c:v>44625.38009259259</c:v>
                      </c:pt>
                      <c:pt idx="694">
                        <c:v>44625.380810185183</c:v>
                      </c:pt>
                      <c:pt idx="695">
                        <c:v>44625.381539351853</c:v>
                      </c:pt>
                      <c:pt idx="696">
                        <c:v>44625.382268518515</c:v>
                      </c:pt>
                      <c:pt idx="697">
                        <c:v>44625.382986111108</c:v>
                      </c:pt>
                      <c:pt idx="698">
                        <c:v>44625.383715277778</c:v>
                      </c:pt>
                      <c:pt idx="699">
                        <c:v>44625.384432870371</c:v>
                      </c:pt>
                      <c:pt idx="700">
                        <c:v>44625.385162037041</c:v>
                      </c:pt>
                      <c:pt idx="701">
                        <c:v>44625.385891203703</c:v>
                      </c:pt>
                      <c:pt idx="702">
                        <c:v>44625.386608796296</c:v>
                      </c:pt>
                      <c:pt idx="703">
                        <c:v>44625.387337962966</c:v>
                      </c:pt>
                      <c:pt idx="704">
                        <c:v>44625.388067129628</c:v>
                      </c:pt>
                      <c:pt idx="705">
                        <c:v>44625.388784722221</c:v>
                      </c:pt>
                      <c:pt idx="706">
                        <c:v>44625.389513888891</c:v>
                      </c:pt>
                      <c:pt idx="707">
                        <c:v>44625.390243055554</c:v>
                      </c:pt>
                      <c:pt idx="708">
                        <c:v>44625.390960648147</c:v>
                      </c:pt>
                      <c:pt idx="709">
                        <c:v>44625.391689814816</c:v>
                      </c:pt>
                      <c:pt idx="710">
                        <c:v>44625.392418981479</c:v>
                      </c:pt>
                      <c:pt idx="711">
                        <c:v>44625.393136574072</c:v>
                      </c:pt>
                      <c:pt idx="712">
                        <c:v>44625.393865740742</c:v>
                      </c:pt>
                      <c:pt idx="713">
                        <c:v>44625.394594907404</c:v>
                      </c:pt>
                      <c:pt idx="714">
                        <c:v>44625.395312499997</c:v>
                      </c:pt>
                      <c:pt idx="715">
                        <c:v>44625.396041666667</c:v>
                      </c:pt>
                      <c:pt idx="716">
                        <c:v>44625.39675925926</c:v>
                      </c:pt>
                      <c:pt idx="717">
                        <c:v>44625.397488425922</c:v>
                      </c:pt>
                      <c:pt idx="718">
                        <c:v>44625.398217592592</c:v>
                      </c:pt>
                      <c:pt idx="719">
                        <c:v>44625.398935185185</c:v>
                      </c:pt>
                      <c:pt idx="720">
                        <c:v>44625.399664351855</c:v>
                      </c:pt>
                      <c:pt idx="721">
                        <c:v>44625.400393518517</c:v>
                      </c:pt>
                      <c:pt idx="722">
                        <c:v>44625.40111111111</c:v>
                      </c:pt>
                      <c:pt idx="723">
                        <c:v>44625.40184027778</c:v>
                      </c:pt>
                      <c:pt idx="724">
                        <c:v>44625.402569444443</c:v>
                      </c:pt>
                      <c:pt idx="725">
                        <c:v>44625.403287037036</c:v>
                      </c:pt>
                      <c:pt idx="726">
                        <c:v>44625.404016203705</c:v>
                      </c:pt>
                      <c:pt idx="727">
                        <c:v>44625.404745370368</c:v>
                      </c:pt>
                      <c:pt idx="728">
                        <c:v>44625.405462962961</c:v>
                      </c:pt>
                      <c:pt idx="729">
                        <c:v>44625.406192129631</c:v>
                      </c:pt>
                      <c:pt idx="730">
                        <c:v>44625.406921296293</c:v>
                      </c:pt>
                      <c:pt idx="731">
                        <c:v>44625.407638888886</c:v>
                      </c:pt>
                      <c:pt idx="732">
                        <c:v>44625.408368055556</c:v>
                      </c:pt>
                      <c:pt idx="733">
                        <c:v>44625.409085648149</c:v>
                      </c:pt>
                      <c:pt idx="734">
                        <c:v>44625.409814814811</c:v>
                      </c:pt>
                      <c:pt idx="735">
                        <c:v>44625.410543981481</c:v>
                      </c:pt>
                      <c:pt idx="736">
                        <c:v>44625.411261574074</c:v>
                      </c:pt>
                      <c:pt idx="737">
                        <c:v>44625.411990740744</c:v>
                      </c:pt>
                      <c:pt idx="738">
                        <c:v>44625.412719907406</c:v>
                      </c:pt>
                      <c:pt idx="739">
                        <c:v>44625.413437499999</c:v>
                      </c:pt>
                      <c:pt idx="740">
                        <c:v>44625.414166666669</c:v>
                      </c:pt>
                      <c:pt idx="741">
                        <c:v>44625.414895833332</c:v>
                      </c:pt>
                      <c:pt idx="742">
                        <c:v>44625.415613425925</c:v>
                      </c:pt>
                      <c:pt idx="743">
                        <c:v>44625.416342592594</c:v>
                      </c:pt>
                      <c:pt idx="744">
                        <c:v>44625.417071759257</c:v>
                      </c:pt>
                      <c:pt idx="745">
                        <c:v>44625.41778935185</c:v>
                      </c:pt>
                      <c:pt idx="746">
                        <c:v>44625.41851851852</c:v>
                      </c:pt>
                      <c:pt idx="747">
                        <c:v>44625.419236111113</c:v>
                      </c:pt>
                      <c:pt idx="748">
                        <c:v>44625.419965277775</c:v>
                      </c:pt>
                      <c:pt idx="749">
                        <c:v>44625.420694444445</c:v>
                      </c:pt>
                      <c:pt idx="750">
                        <c:v>44625.421412037038</c:v>
                      </c:pt>
                      <c:pt idx="751">
                        <c:v>44625.4221412037</c:v>
                      </c:pt>
                      <c:pt idx="752">
                        <c:v>44625.42287037037</c:v>
                      </c:pt>
                      <c:pt idx="753">
                        <c:v>44625.423587962963</c:v>
                      </c:pt>
                      <c:pt idx="754">
                        <c:v>44625.424317129633</c:v>
                      </c:pt>
                      <c:pt idx="755">
                        <c:v>44625.425046296295</c:v>
                      </c:pt>
                      <c:pt idx="756">
                        <c:v>44625.425763888888</c:v>
                      </c:pt>
                      <c:pt idx="757">
                        <c:v>44625.426493055558</c:v>
                      </c:pt>
                      <c:pt idx="758">
                        <c:v>44625.427222222221</c:v>
                      </c:pt>
                      <c:pt idx="759">
                        <c:v>44625.427939814814</c:v>
                      </c:pt>
                      <c:pt idx="760">
                        <c:v>44625.428668981483</c:v>
                      </c:pt>
                      <c:pt idx="761">
                        <c:v>44625.429398148146</c:v>
                      </c:pt>
                      <c:pt idx="762">
                        <c:v>44625.430115740739</c:v>
                      </c:pt>
                      <c:pt idx="763">
                        <c:v>44625.430844907409</c:v>
                      </c:pt>
                      <c:pt idx="764">
                        <c:v>44625.431574074071</c:v>
                      </c:pt>
                      <c:pt idx="765">
                        <c:v>44625.432291666664</c:v>
                      </c:pt>
                      <c:pt idx="766">
                        <c:v>44625.433020833334</c:v>
                      </c:pt>
                      <c:pt idx="767">
                        <c:v>44625.433749999997</c:v>
                      </c:pt>
                      <c:pt idx="768">
                        <c:v>44625.434467592589</c:v>
                      </c:pt>
                      <c:pt idx="769">
                        <c:v>44625.435196759259</c:v>
                      </c:pt>
                      <c:pt idx="770">
                        <c:v>44625.435925925929</c:v>
                      </c:pt>
                      <c:pt idx="771">
                        <c:v>44625.436643518522</c:v>
                      </c:pt>
                      <c:pt idx="772">
                        <c:v>44625.437372685185</c:v>
                      </c:pt>
                      <c:pt idx="773">
                        <c:v>44625.438090277778</c:v>
                      </c:pt>
                      <c:pt idx="774">
                        <c:v>44625.438819444447</c:v>
                      </c:pt>
                      <c:pt idx="775">
                        <c:v>44625.43954861111</c:v>
                      </c:pt>
                      <c:pt idx="776">
                        <c:v>44625.440266203703</c:v>
                      </c:pt>
                      <c:pt idx="777">
                        <c:v>44625.440995370373</c:v>
                      </c:pt>
                      <c:pt idx="778">
                        <c:v>44625.441724537035</c:v>
                      </c:pt>
                      <c:pt idx="779">
                        <c:v>44625.442442129628</c:v>
                      </c:pt>
                      <c:pt idx="780">
                        <c:v>44625.443171296298</c:v>
                      </c:pt>
                      <c:pt idx="781">
                        <c:v>44625.44390046296</c:v>
                      </c:pt>
                      <c:pt idx="782">
                        <c:v>44625.444618055553</c:v>
                      </c:pt>
                      <c:pt idx="783">
                        <c:v>44625.445347222223</c:v>
                      </c:pt>
                      <c:pt idx="784">
                        <c:v>44625.446076388886</c:v>
                      </c:pt>
                      <c:pt idx="785">
                        <c:v>44625.446793981479</c:v>
                      </c:pt>
                      <c:pt idx="786">
                        <c:v>44625.447523148148</c:v>
                      </c:pt>
                      <c:pt idx="787">
                        <c:v>44625.448252314818</c:v>
                      </c:pt>
                      <c:pt idx="788">
                        <c:v>44625.448969907404</c:v>
                      </c:pt>
                      <c:pt idx="789">
                        <c:v>44625.449699074074</c:v>
                      </c:pt>
                      <c:pt idx="790">
                        <c:v>44625.450416666667</c:v>
                      </c:pt>
                      <c:pt idx="791">
                        <c:v>44625.451145833336</c:v>
                      </c:pt>
                      <c:pt idx="792">
                        <c:v>44625.451874999999</c:v>
                      </c:pt>
                      <c:pt idx="793">
                        <c:v>44625.452592592592</c:v>
                      </c:pt>
                      <c:pt idx="794">
                        <c:v>44625.453321759262</c:v>
                      </c:pt>
                      <c:pt idx="795">
                        <c:v>44625.454050925924</c:v>
                      </c:pt>
                      <c:pt idx="796">
                        <c:v>44625.454768518517</c:v>
                      </c:pt>
                      <c:pt idx="797">
                        <c:v>44625.455497685187</c:v>
                      </c:pt>
                      <c:pt idx="798">
                        <c:v>44625.456226851849</c:v>
                      </c:pt>
                      <c:pt idx="799">
                        <c:v>44625.456944444442</c:v>
                      </c:pt>
                      <c:pt idx="800">
                        <c:v>44625.457673611112</c:v>
                      </c:pt>
                      <c:pt idx="801">
                        <c:v>44625.458402777775</c:v>
                      </c:pt>
                      <c:pt idx="802">
                        <c:v>44625.459120370368</c:v>
                      </c:pt>
                      <c:pt idx="803">
                        <c:v>44625.459849537037</c:v>
                      </c:pt>
                      <c:pt idx="804">
                        <c:v>44625.460578703707</c:v>
                      </c:pt>
                      <c:pt idx="805">
                        <c:v>44625.461296296293</c:v>
                      </c:pt>
                      <c:pt idx="806">
                        <c:v>44625.462025462963</c:v>
                      </c:pt>
                      <c:pt idx="807">
                        <c:v>44625.462743055556</c:v>
                      </c:pt>
                      <c:pt idx="808">
                        <c:v>44625.463472222225</c:v>
                      </c:pt>
                      <c:pt idx="809">
                        <c:v>44625.464201388888</c:v>
                      </c:pt>
                      <c:pt idx="810">
                        <c:v>44625.464918981481</c:v>
                      </c:pt>
                      <c:pt idx="811">
                        <c:v>44625.465648148151</c:v>
                      </c:pt>
                      <c:pt idx="812">
                        <c:v>44625.466377314813</c:v>
                      </c:pt>
                      <c:pt idx="813">
                        <c:v>44625.467094907406</c:v>
                      </c:pt>
                      <c:pt idx="814">
                        <c:v>44625.467824074076</c:v>
                      </c:pt>
                      <c:pt idx="815">
                        <c:v>44625.468541666669</c:v>
                      </c:pt>
                      <c:pt idx="816">
                        <c:v>44625.469270833331</c:v>
                      </c:pt>
                      <c:pt idx="817">
                        <c:v>44625.47</c:v>
                      </c:pt>
                      <c:pt idx="818">
                        <c:v>44625.470717592594</c:v>
                      </c:pt>
                      <c:pt idx="819">
                        <c:v>44625.471446759257</c:v>
                      </c:pt>
                      <c:pt idx="820">
                        <c:v>44625.472175925926</c:v>
                      </c:pt>
                      <c:pt idx="821">
                        <c:v>44625.472893518519</c:v>
                      </c:pt>
                      <c:pt idx="822">
                        <c:v>44625.473622685182</c:v>
                      </c:pt>
                      <c:pt idx="823">
                        <c:v>44625.474351851852</c:v>
                      </c:pt>
                      <c:pt idx="824">
                        <c:v>44625.475069444445</c:v>
                      </c:pt>
                      <c:pt idx="825">
                        <c:v>44625.475798611114</c:v>
                      </c:pt>
                      <c:pt idx="826">
                        <c:v>44625.4765162037</c:v>
                      </c:pt>
                      <c:pt idx="827">
                        <c:v>44625.47724537037</c:v>
                      </c:pt>
                      <c:pt idx="828">
                        <c:v>44625.47797453704</c:v>
                      </c:pt>
                      <c:pt idx="829">
                        <c:v>44625.478692129633</c:v>
                      </c:pt>
                      <c:pt idx="830">
                        <c:v>44625.479421296295</c:v>
                      </c:pt>
                      <c:pt idx="831">
                        <c:v>44625.480150462965</c:v>
                      </c:pt>
                      <c:pt idx="832">
                        <c:v>44625.480868055558</c:v>
                      </c:pt>
                      <c:pt idx="833">
                        <c:v>44625.48159722222</c:v>
                      </c:pt>
                      <c:pt idx="834">
                        <c:v>44625.482314814813</c:v>
                      </c:pt>
                      <c:pt idx="835">
                        <c:v>44625.483043981483</c:v>
                      </c:pt>
                      <c:pt idx="836">
                        <c:v>44625.483773148146</c:v>
                      </c:pt>
                      <c:pt idx="837">
                        <c:v>44625.484490740739</c:v>
                      </c:pt>
                      <c:pt idx="838">
                        <c:v>44625.485219907408</c:v>
                      </c:pt>
                      <c:pt idx="839">
                        <c:v>44625.485949074071</c:v>
                      </c:pt>
                      <c:pt idx="840">
                        <c:v>44625.486666666664</c:v>
                      </c:pt>
                      <c:pt idx="841">
                        <c:v>44625.487395833334</c:v>
                      </c:pt>
                      <c:pt idx="842">
                        <c:v>44625.488125000003</c:v>
                      </c:pt>
                      <c:pt idx="843">
                        <c:v>44625.488842592589</c:v>
                      </c:pt>
                      <c:pt idx="844">
                        <c:v>44625.489571759259</c:v>
                      </c:pt>
                      <c:pt idx="845">
                        <c:v>44625.490289351852</c:v>
                      </c:pt>
                      <c:pt idx="846">
                        <c:v>44625.491018518522</c:v>
                      </c:pt>
                      <c:pt idx="847">
                        <c:v>44625.491747685184</c:v>
                      </c:pt>
                      <c:pt idx="848">
                        <c:v>44625.492465277777</c:v>
                      </c:pt>
                      <c:pt idx="849">
                        <c:v>44625.493194444447</c:v>
                      </c:pt>
                      <c:pt idx="850">
                        <c:v>44625.493923611109</c:v>
                      </c:pt>
                      <c:pt idx="851">
                        <c:v>44625.494641203702</c:v>
                      </c:pt>
                      <c:pt idx="852">
                        <c:v>44625.495370370372</c:v>
                      </c:pt>
                      <c:pt idx="853">
                        <c:v>44625.496099537035</c:v>
                      </c:pt>
                      <c:pt idx="854">
                        <c:v>44625.496817129628</c:v>
                      </c:pt>
                      <c:pt idx="855">
                        <c:v>44625.497546296298</c:v>
                      </c:pt>
                      <c:pt idx="856">
                        <c:v>44625.498263888891</c:v>
                      </c:pt>
                      <c:pt idx="857">
                        <c:v>44625.498993055553</c:v>
                      </c:pt>
                      <c:pt idx="858">
                        <c:v>44625.499722222223</c:v>
                      </c:pt>
                      <c:pt idx="859">
                        <c:v>44625.500439814816</c:v>
                      </c:pt>
                      <c:pt idx="860">
                        <c:v>44625.501168981478</c:v>
                      </c:pt>
                      <c:pt idx="861">
                        <c:v>44625.501898148148</c:v>
                      </c:pt>
                      <c:pt idx="862">
                        <c:v>44625.502615740741</c:v>
                      </c:pt>
                      <c:pt idx="863">
                        <c:v>44625.503344907411</c:v>
                      </c:pt>
                      <c:pt idx="864">
                        <c:v>44625.504074074073</c:v>
                      </c:pt>
                      <c:pt idx="865">
                        <c:v>44625.504791666666</c:v>
                      </c:pt>
                      <c:pt idx="866">
                        <c:v>44625.505520833336</c:v>
                      </c:pt>
                      <c:pt idx="867">
                        <c:v>44625.506238425929</c:v>
                      </c:pt>
                      <c:pt idx="868">
                        <c:v>44625.506967592592</c:v>
                      </c:pt>
                      <c:pt idx="869">
                        <c:v>44625.507696759261</c:v>
                      </c:pt>
                      <c:pt idx="870">
                        <c:v>44625.508414351854</c:v>
                      </c:pt>
                      <c:pt idx="871">
                        <c:v>44625.509143518517</c:v>
                      </c:pt>
                      <c:pt idx="872">
                        <c:v>44625.50986111111</c:v>
                      </c:pt>
                      <c:pt idx="873">
                        <c:v>44625.51059027778</c:v>
                      </c:pt>
                      <c:pt idx="874">
                        <c:v>44625.511319444442</c:v>
                      </c:pt>
                      <c:pt idx="875">
                        <c:v>44625.512037037035</c:v>
                      </c:pt>
                      <c:pt idx="876">
                        <c:v>44625.512766203705</c:v>
                      </c:pt>
                      <c:pt idx="877">
                        <c:v>44625.513495370367</c:v>
                      </c:pt>
                      <c:pt idx="878">
                        <c:v>44625.51421296296</c:v>
                      </c:pt>
                      <c:pt idx="879">
                        <c:v>44625.51494212963</c:v>
                      </c:pt>
                      <c:pt idx="880">
                        <c:v>44625.5156712963</c:v>
                      </c:pt>
                      <c:pt idx="881">
                        <c:v>44625.516388888886</c:v>
                      </c:pt>
                      <c:pt idx="882">
                        <c:v>44625.517118055555</c:v>
                      </c:pt>
                      <c:pt idx="883">
                        <c:v>44625.517847222225</c:v>
                      </c:pt>
                      <c:pt idx="884">
                        <c:v>44625.518564814818</c:v>
                      </c:pt>
                      <c:pt idx="885">
                        <c:v>44625.519293981481</c:v>
                      </c:pt>
                      <c:pt idx="886">
                        <c:v>44625.52002314815</c:v>
                      </c:pt>
                      <c:pt idx="887">
                        <c:v>44625.520740740743</c:v>
                      </c:pt>
                      <c:pt idx="888">
                        <c:v>44625.521469907406</c:v>
                      </c:pt>
                      <c:pt idx="889">
                        <c:v>44625.522187499999</c:v>
                      </c:pt>
                      <c:pt idx="890">
                        <c:v>44625.522916666669</c:v>
                      </c:pt>
                      <c:pt idx="891">
                        <c:v>44625.523645833331</c:v>
                      </c:pt>
                      <c:pt idx="892">
                        <c:v>44625.524363425924</c:v>
                      </c:pt>
                      <c:pt idx="893">
                        <c:v>44625.525092592594</c:v>
                      </c:pt>
                      <c:pt idx="894">
                        <c:v>44625.525821759256</c:v>
                      </c:pt>
                      <c:pt idx="895">
                        <c:v>44625.526539351849</c:v>
                      </c:pt>
                      <c:pt idx="896">
                        <c:v>44625.527268518519</c:v>
                      </c:pt>
                      <c:pt idx="897">
                        <c:v>44625.527997685182</c:v>
                      </c:pt>
                      <c:pt idx="898">
                        <c:v>44625.528715277775</c:v>
                      </c:pt>
                      <c:pt idx="899">
                        <c:v>44625.529444444444</c:v>
                      </c:pt>
                      <c:pt idx="900">
                        <c:v>44625.530173611114</c:v>
                      </c:pt>
                      <c:pt idx="901">
                        <c:v>44625.530891203707</c:v>
                      </c:pt>
                      <c:pt idx="902">
                        <c:v>44625.53162037037</c:v>
                      </c:pt>
                      <c:pt idx="903">
                        <c:v>44625.532349537039</c:v>
                      </c:pt>
                      <c:pt idx="904">
                        <c:v>44625.533067129632</c:v>
                      </c:pt>
                      <c:pt idx="905">
                        <c:v>44625.533796296295</c:v>
                      </c:pt>
                      <c:pt idx="906">
                        <c:v>44625.534525462965</c:v>
                      </c:pt>
                      <c:pt idx="907">
                        <c:v>44625.535243055558</c:v>
                      </c:pt>
                      <c:pt idx="908">
                        <c:v>44625.53597222222</c:v>
                      </c:pt>
                      <c:pt idx="909">
                        <c:v>44625.53670138889</c:v>
                      </c:pt>
                      <c:pt idx="910">
                        <c:v>44625.537418981483</c:v>
                      </c:pt>
                      <c:pt idx="911">
                        <c:v>44625.538148148145</c:v>
                      </c:pt>
                      <c:pt idx="912">
                        <c:v>44625.538865740738</c:v>
                      </c:pt>
                      <c:pt idx="913">
                        <c:v>44625.539594907408</c:v>
                      </c:pt>
                      <c:pt idx="914">
                        <c:v>44625.540324074071</c:v>
                      </c:pt>
                      <c:pt idx="915">
                        <c:v>44625.541041666664</c:v>
                      </c:pt>
                      <c:pt idx="916">
                        <c:v>44625.541770833333</c:v>
                      </c:pt>
                      <c:pt idx="917">
                        <c:v>44625.542500000003</c:v>
                      </c:pt>
                      <c:pt idx="918">
                        <c:v>44625.543217592596</c:v>
                      </c:pt>
                      <c:pt idx="919">
                        <c:v>44625.543946759259</c:v>
                      </c:pt>
                      <c:pt idx="920">
                        <c:v>44625.544675925928</c:v>
                      </c:pt>
                      <c:pt idx="921">
                        <c:v>44625.545393518521</c:v>
                      </c:pt>
                      <c:pt idx="922">
                        <c:v>44625.546122685184</c:v>
                      </c:pt>
                      <c:pt idx="923">
                        <c:v>44625.546851851854</c:v>
                      </c:pt>
                      <c:pt idx="924">
                        <c:v>44625.547569444447</c:v>
                      </c:pt>
                      <c:pt idx="925">
                        <c:v>44625.548298611109</c:v>
                      </c:pt>
                      <c:pt idx="926">
                        <c:v>44625.549027777779</c:v>
                      </c:pt>
                      <c:pt idx="927">
                        <c:v>44625.549745370372</c:v>
                      </c:pt>
                      <c:pt idx="928">
                        <c:v>44625.550474537034</c:v>
                      </c:pt>
                      <c:pt idx="929">
                        <c:v>44625.551192129627</c:v>
                      </c:pt>
                      <c:pt idx="930">
                        <c:v>44625.551921296297</c:v>
                      </c:pt>
                      <c:pt idx="931">
                        <c:v>44625.55265046296</c:v>
                      </c:pt>
                      <c:pt idx="932">
                        <c:v>44625.553368055553</c:v>
                      </c:pt>
                      <c:pt idx="933">
                        <c:v>44625.554097222222</c:v>
                      </c:pt>
                      <c:pt idx="934">
                        <c:v>44625.554826388892</c:v>
                      </c:pt>
                      <c:pt idx="935">
                        <c:v>44625.555543981478</c:v>
                      </c:pt>
                      <c:pt idx="936">
                        <c:v>44625.556273148148</c:v>
                      </c:pt>
                      <c:pt idx="937">
                        <c:v>44625.557002314818</c:v>
                      </c:pt>
                      <c:pt idx="938">
                        <c:v>44625.557719907411</c:v>
                      </c:pt>
                      <c:pt idx="939">
                        <c:v>44625.558449074073</c:v>
                      </c:pt>
                      <c:pt idx="940">
                        <c:v>44625.559178240743</c:v>
                      </c:pt>
                      <c:pt idx="941">
                        <c:v>44625.559895833336</c:v>
                      </c:pt>
                      <c:pt idx="942">
                        <c:v>44625.560624999998</c:v>
                      </c:pt>
                      <c:pt idx="943">
                        <c:v>44625.561342592591</c:v>
                      </c:pt>
                      <c:pt idx="944">
                        <c:v>44625.562071759261</c:v>
                      </c:pt>
                      <c:pt idx="945">
                        <c:v>44625.562800925924</c:v>
                      </c:pt>
                      <c:pt idx="946">
                        <c:v>44625.563518518517</c:v>
                      </c:pt>
                      <c:pt idx="947">
                        <c:v>44625.564247685186</c:v>
                      </c:pt>
                      <c:pt idx="948">
                        <c:v>44625.564976851849</c:v>
                      </c:pt>
                      <c:pt idx="949">
                        <c:v>44625.565694444442</c:v>
                      </c:pt>
                      <c:pt idx="950">
                        <c:v>44625.566423611112</c:v>
                      </c:pt>
                      <c:pt idx="951">
                        <c:v>44625.567152777781</c:v>
                      </c:pt>
                      <c:pt idx="952">
                        <c:v>44625.567870370367</c:v>
                      </c:pt>
                      <c:pt idx="953">
                        <c:v>44625.568599537037</c:v>
                      </c:pt>
                      <c:pt idx="954">
                        <c:v>44625.56931712963</c:v>
                      </c:pt>
                      <c:pt idx="955">
                        <c:v>44625.5700462963</c:v>
                      </c:pt>
                      <c:pt idx="956">
                        <c:v>44625.570775462962</c:v>
                      </c:pt>
                      <c:pt idx="957">
                        <c:v>44625.571493055555</c:v>
                      </c:pt>
                      <c:pt idx="958">
                        <c:v>44625.572222222225</c:v>
                      </c:pt>
                      <c:pt idx="959">
                        <c:v>44625.572951388887</c:v>
                      </c:pt>
                      <c:pt idx="960">
                        <c:v>44625.57366898148</c:v>
                      </c:pt>
                      <c:pt idx="961">
                        <c:v>44625.57439814815</c:v>
                      </c:pt>
                      <c:pt idx="962">
                        <c:v>44625.575127314813</c:v>
                      </c:pt>
                      <c:pt idx="963">
                        <c:v>44625.575844907406</c:v>
                      </c:pt>
                      <c:pt idx="964">
                        <c:v>44625.576574074075</c:v>
                      </c:pt>
                      <c:pt idx="965">
                        <c:v>44625.577291666668</c:v>
                      </c:pt>
                      <c:pt idx="966">
                        <c:v>44625.578020833331</c:v>
                      </c:pt>
                      <c:pt idx="967">
                        <c:v>44625.578750000001</c:v>
                      </c:pt>
                      <c:pt idx="968">
                        <c:v>44625.579467592594</c:v>
                      </c:pt>
                      <c:pt idx="969">
                        <c:v>44625.580196759256</c:v>
                      </c:pt>
                      <c:pt idx="970">
                        <c:v>44625.580925925926</c:v>
                      </c:pt>
                      <c:pt idx="971">
                        <c:v>44625.581655092596</c:v>
                      </c:pt>
                      <c:pt idx="972">
                        <c:v>44625.582372685189</c:v>
                      </c:pt>
                      <c:pt idx="973">
                        <c:v>44625.583101851851</c:v>
                      </c:pt>
                      <c:pt idx="974">
                        <c:v>44625.583819444444</c:v>
                      </c:pt>
                      <c:pt idx="975">
                        <c:v>44625.584548611114</c:v>
                      </c:pt>
                      <c:pt idx="976">
                        <c:v>44625.585277777776</c:v>
                      </c:pt>
                      <c:pt idx="977">
                        <c:v>44625.585995370369</c:v>
                      </c:pt>
                      <c:pt idx="978">
                        <c:v>44625.586724537039</c:v>
                      </c:pt>
                      <c:pt idx="979">
                        <c:v>44625.587453703702</c:v>
                      </c:pt>
                      <c:pt idx="980">
                        <c:v>44625.588171296295</c:v>
                      </c:pt>
                      <c:pt idx="981">
                        <c:v>44625.588900462964</c:v>
                      </c:pt>
                      <c:pt idx="982">
                        <c:v>44625.589629629627</c:v>
                      </c:pt>
                      <c:pt idx="983">
                        <c:v>44625.59034722222</c:v>
                      </c:pt>
                      <c:pt idx="984">
                        <c:v>44625.59107638889</c:v>
                      </c:pt>
                      <c:pt idx="985">
                        <c:v>44625.591805555552</c:v>
                      </c:pt>
                      <c:pt idx="986">
                        <c:v>44625.592523148145</c:v>
                      </c:pt>
                      <c:pt idx="987">
                        <c:v>44625.593252314815</c:v>
                      </c:pt>
                      <c:pt idx="988">
                        <c:v>44625.593981481485</c:v>
                      </c:pt>
                      <c:pt idx="989">
                        <c:v>44625.594699074078</c:v>
                      </c:pt>
                      <c:pt idx="990">
                        <c:v>44625.59542824074</c:v>
                      </c:pt>
                      <c:pt idx="991">
                        <c:v>44625.596145833333</c:v>
                      </c:pt>
                      <c:pt idx="992">
                        <c:v>44625.596875000003</c:v>
                      </c:pt>
                      <c:pt idx="993">
                        <c:v>44625.597604166665</c:v>
                      </c:pt>
                      <c:pt idx="994">
                        <c:v>44625.598321759258</c:v>
                      </c:pt>
                      <c:pt idx="995">
                        <c:v>44625.599050925928</c:v>
                      </c:pt>
                      <c:pt idx="996">
                        <c:v>44625.599780092591</c:v>
                      </c:pt>
                      <c:pt idx="997">
                        <c:v>44625.600497685184</c:v>
                      </c:pt>
                      <c:pt idx="998">
                        <c:v>44625.601226851853</c:v>
                      </c:pt>
                      <c:pt idx="999">
                        <c:v>44625.601956018516</c:v>
                      </c:pt>
                      <c:pt idx="1000">
                        <c:v>44625.602673611109</c:v>
                      </c:pt>
                      <c:pt idx="1001">
                        <c:v>44625.603402777779</c:v>
                      </c:pt>
                      <c:pt idx="1002">
                        <c:v>44625.604131944441</c:v>
                      </c:pt>
                      <c:pt idx="1003">
                        <c:v>44625.604849537034</c:v>
                      </c:pt>
                      <c:pt idx="1004">
                        <c:v>44625.605578703704</c:v>
                      </c:pt>
                      <c:pt idx="1005">
                        <c:v>44625.606307870374</c:v>
                      </c:pt>
                      <c:pt idx="1006">
                        <c:v>44625.607025462959</c:v>
                      </c:pt>
                      <c:pt idx="1007">
                        <c:v>44625.607754629629</c:v>
                      </c:pt>
                      <c:pt idx="1008">
                        <c:v>44625.608483796299</c:v>
                      </c:pt>
                      <c:pt idx="1009">
                        <c:v>44625.609201388892</c:v>
                      </c:pt>
                      <c:pt idx="1010">
                        <c:v>44625.609930555554</c:v>
                      </c:pt>
                      <c:pt idx="1011">
                        <c:v>44625.610648148147</c:v>
                      </c:pt>
                      <c:pt idx="1012">
                        <c:v>44625.611377314817</c:v>
                      </c:pt>
                      <c:pt idx="1013">
                        <c:v>44625.61210648148</c:v>
                      </c:pt>
                      <c:pt idx="1014">
                        <c:v>44625.612824074073</c:v>
                      </c:pt>
                      <c:pt idx="1015">
                        <c:v>44625.613553240742</c:v>
                      </c:pt>
                      <c:pt idx="1016">
                        <c:v>44625.614282407405</c:v>
                      </c:pt>
                      <c:pt idx="1017">
                        <c:v>44625.614999999998</c:v>
                      </c:pt>
                      <c:pt idx="1018">
                        <c:v>44625.615729166668</c:v>
                      </c:pt>
                      <c:pt idx="1019">
                        <c:v>44625.61645833333</c:v>
                      </c:pt>
                      <c:pt idx="1020">
                        <c:v>44625.617175925923</c:v>
                      </c:pt>
                      <c:pt idx="1021">
                        <c:v>44625.617905092593</c:v>
                      </c:pt>
                      <c:pt idx="1022">
                        <c:v>44625.618634259263</c:v>
                      </c:pt>
                      <c:pt idx="1023">
                        <c:v>44625.619351851848</c:v>
                      </c:pt>
                      <c:pt idx="1024">
                        <c:v>44625.620081018518</c:v>
                      </c:pt>
                      <c:pt idx="1025">
                        <c:v>44625.620810185188</c:v>
                      </c:pt>
                      <c:pt idx="1026">
                        <c:v>44625.621527777781</c:v>
                      </c:pt>
                      <c:pt idx="1027">
                        <c:v>44625.622256944444</c:v>
                      </c:pt>
                      <c:pt idx="1028">
                        <c:v>44625.622986111113</c:v>
                      </c:pt>
                      <c:pt idx="1029">
                        <c:v>44625.623703703706</c:v>
                      </c:pt>
                      <c:pt idx="1030">
                        <c:v>44625.624432870369</c:v>
                      </c:pt>
                      <c:pt idx="1031">
                        <c:v>44625.625162037039</c:v>
                      </c:pt>
                      <c:pt idx="1032">
                        <c:v>44625.625879629632</c:v>
                      </c:pt>
                      <c:pt idx="1033">
                        <c:v>44625.626608796294</c:v>
                      </c:pt>
                      <c:pt idx="1034">
                        <c:v>44625.627337962964</c:v>
                      </c:pt>
                      <c:pt idx="1035">
                        <c:v>44625.628055555557</c:v>
                      </c:pt>
                      <c:pt idx="1036">
                        <c:v>44625.628784722219</c:v>
                      </c:pt>
                      <c:pt idx="1037">
                        <c:v>44625.629513888889</c:v>
                      </c:pt>
                      <c:pt idx="1038">
                        <c:v>44625.630231481482</c:v>
                      </c:pt>
                      <c:pt idx="1039">
                        <c:v>44625.630960648145</c:v>
                      </c:pt>
                      <c:pt idx="1040">
                        <c:v>44625.631678240738</c:v>
                      </c:pt>
                      <c:pt idx="1041">
                        <c:v>44625.632407407407</c:v>
                      </c:pt>
                      <c:pt idx="1042">
                        <c:v>44625.633136574077</c:v>
                      </c:pt>
                      <c:pt idx="1043">
                        <c:v>44625.63385416667</c:v>
                      </c:pt>
                      <c:pt idx="1044">
                        <c:v>44625.634583333333</c:v>
                      </c:pt>
                      <c:pt idx="1045">
                        <c:v>44625.635312500002</c:v>
                      </c:pt>
                      <c:pt idx="1046">
                        <c:v>44625.636087962965</c:v>
                      </c:pt>
                      <c:pt idx="1047">
                        <c:v>44625.636817129627</c:v>
                      </c:pt>
                      <c:pt idx="1048">
                        <c:v>44625.63753472222</c:v>
                      </c:pt>
                      <c:pt idx="1049">
                        <c:v>44625.63826388889</c:v>
                      </c:pt>
                      <c:pt idx="1050">
                        <c:v>44625.638993055552</c:v>
                      </c:pt>
                      <c:pt idx="1051">
                        <c:v>44625.639710648145</c:v>
                      </c:pt>
                      <c:pt idx="1052">
                        <c:v>44625.640439814815</c:v>
                      </c:pt>
                      <c:pt idx="1053">
                        <c:v>44625.641168981485</c:v>
                      </c:pt>
                      <c:pt idx="1054">
                        <c:v>44625.641886574071</c:v>
                      </c:pt>
                      <c:pt idx="1055">
                        <c:v>44625.64261574074</c:v>
                      </c:pt>
                      <c:pt idx="1056">
                        <c:v>44625.64334490741</c:v>
                      </c:pt>
                      <c:pt idx="1057">
                        <c:v>44625.644062500003</c:v>
                      </c:pt>
                      <c:pt idx="1058">
                        <c:v>44625.644791666666</c:v>
                      </c:pt>
                      <c:pt idx="1059">
                        <c:v>44625.645520833335</c:v>
                      </c:pt>
                      <c:pt idx="1060">
                        <c:v>44625.646238425928</c:v>
                      </c:pt>
                      <c:pt idx="1061">
                        <c:v>44625.646967592591</c:v>
                      </c:pt>
                      <c:pt idx="1062">
                        <c:v>44625.647685185184</c:v>
                      </c:pt>
                      <c:pt idx="1063">
                        <c:v>44625.648414351854</c:v>
                      </c:pt>
                      <c:pt idx="1064">
                        <c:v>44625.649143518516</c:v>
                      </c:pt>
                      <c:pt idx="1065">
                        <c:v>44625.649861111109</c:v>
                      </c:pt>
                      <c:pt idx="1066">
                        <c:v>44625.650590277779</c:v>
                      </c:pt>
                      <c:pt idx="1067">
                        <c:v>44625.651319444441</c:v>
                      </c:pt>
                      <c:pt idx="1068">
                        <c:v>44625.652037037034</c:v>
                      </c:pt>
                      <c:pt idx="1069">
                        <c:v>44625.652766203704</c:v>
                      </c:pt>
                      <c:pt idx="1070">
                        <c:v>44625.653495370374</c:v>
                      </c:pt>
                      <c:pt idx="1071">
                        <c:v>44625.65421296296</c:v>
                      </c:pt>
                      <c:pt idx="1072">
                        <c:v>44625.654942129629</c:v>
                      </c:pt>
                      <c:pt idx="1073">
                        <c:v>44625.655671296299</c:v>
                      </c:pt>
                      <c:pt idx="1074">
                        <c:v>44625.656388888892</c:v>
                      </c:pt>
                      <c:pt idx="1075">
                        <c:v>44625.657118055555</c:v>
                      </c:pt>
                      <c:pt idx="1076">
                        <c:v>44625.657847222225</c:v>
                      </c:pt>
                      <c:pt idx="1077">
                        <c:v>44625.658564814818</c:v>
                      </c:pt>
                      <c:pt idx="1078">
                        <c:v>44625.65929398148</c:v>
                      </c:pt>
                      <c:pt idx="1079">
                        <c:v>44625.66002314815</c:v>
                      </c:pt>
                      <c:pt idx="1080">
                        <c:v>44625.660740740743</c:v>
                      </c:pt>
                      <c:pt idx="1081">
                        <c:v>44625.661469907405</c:v>
                      </c:pt>
                      <c:pt idx="1082">
                        <c:v>44625.662199074075</c:v>
                      </c:pt>
                      <c:pt idx="1083">
                        <c:v>44625.662916666668</c:v>
                      </c:pt>
                      <c:pt idx="1084">
                        <c:v>44625.663645833331</c:v>
                      </c:pt>
                      <c:pt idx="1085">
                        <c:v>44625.664375</c:v>
                      </c:pt>
                      <c:pt idx="1086">
                        <c:v>44625.665092592593</c:v>
                      </c:pt>
                      <c:pt idx="1087">
                        <c:v>44625.665821759256</c:v>
                      </c:pt>
                      <c:pt idx="1088">
                        <c:v>44625.666550925926</c:v>
                      </c:pt>
                      <c:pt idx="1089">
                        <c:v>44625.667268518519</c:v>
                      </c:pt>
                      <c:pt idx="1090">
                        <c:v>44625.667997685188</c:v>
                      </c:pt>
                      <c:pt idx="1091">
                        <c:v>44625.668726851851</c:v>
                      </c:pt>
                      <c:pt idx="1092">
                        <c:v>44625.669444444444</c:v>
                      </c:pt>
                      <c:pt idx="1093">
                        <c:v>44625.670173611114</c:v>
                      </c:pt>
                      <c:pt idx="1094">
                        <c:v>44625.670902777776</c:v>
                      </c:pt>
                      <c:pt idx="1095">
                        <c:v>44625.671620370369</c:v>
                      </c:pt>
                      <c:pt idx="1096">
                        <c:v>44625.672349537039</c:v>
                      </c:pt>
                      <c:pt idx="1097">
                        <c:v>44625.673067129632</c:v>
                      </c:pt>
                      <c:pt idx="1098">
                        <c:v>44625.673796296294</c:v>
                      </c:pt>
                      <c:pt idx="1099">
                        <c:v>44625.674525462964</c:v>
                      </c:pt>
                      <c:pt idx="1100">
                        <c:v>44625.675243055557</c:v>
                      </c:pt>
                      <c:pt idx="1101">
                        <c:v>44625.67597222222</c:v>
                      </c:pt>
                      <c:pt idx="1102">
                        <c:v>44625.676701388889</c:v>
                      </c:pt>
                      <c:pt idx="1103">
                        <c:v>44625.677418981482</c:v>
                      </c:pt>
                      <c:pt idx="1104">
                        <c:v>44625.678148148145</c:v>
                      </c:pt>
                      <c:pt idx="1105">
                        <c:v>44625.678877314815</c:v>
                      </c:pt>
                      <c:pt idx="1106">
                        <c:v>44625.679594907408</c:v>
                      </c:pt>
                      <c:pt idx="1107">
                        <c:v>44625.680324074077</c:v>
                      </c:pt>
                      <c:pt idx="1108">
                        <c:v>44625.681041666663</c:v>
                      </c:pt>
                      <c:pt idx="1109">
                        <c:v>44625.681770833333</c:v>
                      </c:pt>
                      <c:pt idx="1110">
                        <c:v>44625.682500000003</c:v>
                      </c:pt>
                      <c:pt idx="1111">
                        <c:v>44625.683217592596</c:v>
                      </c:pt>
                      <c:pt idx="1112">
                        <c:v>44625.683946759258</c:v>
                      </c:pt>
                      <c:pt idx="1113">
                        <c:v>44625.684675925928</c:v>
                      </c:pt>
                      <c:pt idx="1114">
                        <c:v>44625.685393518521</c:v>
                      </c:pt>
                      <c:pt idx="1115">
                        <c:v>44625.686122685183</c:v>
                      </c:pt>
                      <c:pt idx="1116">
                        <c:v>44625.686851851853</c:v>
                      </c:pt>
                      <c:pt idx="1117">
                        <c:v>44625.687569444446</c:v>
                      </c:pt>
                      <c:pt idx="1118">
                        <c:v>44625.688298611109</c:v>
                      </c:pt>
                      <c:pt idx="1119">
                        <c:v>44625.689016203702</c:v>
                      </c:pt>
                      <c:pt idx="1120">
                        <c:v>44625.689745370371</c:v>
                      </c:pt>
                      <c:pt idx="1121">
                        <c:v>44625.690474537034</c:v>
                      </c:pt>
                      <c:pt idx="1122">
                        <c:v>44625.691192129627</c:v>
                      </c:pt>
                      <c:pt idx="1123">
                        <c:v>44625.691921296297</c:v>
                      </c:pt>
                      <c:pt idx="1124">
                        <c:v>44625.692650462966</c:v>
                      </c:pt>
                      <c:pt idx="1125">
                        <c:v>44625.693368055552</c:v>
                      </c:pt>
                      <c:pt idx="1126">
                        <c:v>44625.694097222222</c:v>
                      </c:pt>
                      <c:pt idx="1127">
                        <c:v>44625.694826388892</c:v>
                      </c:pt>
                      <c:pt idx="1128">
                        <c:v>44625.695543981485</c:v>
                      </c:pt>
                      <c:pt idx="1129">
                        <c:v>44625.696273148147</c:v>
                      </c:pt>
                      <c:pt idx="1130">
                        <c:v>44625.69699074074</c:v>
                      </c:pt>
                      <c:pt idx="1131">
                        <c:v>44625.69771990741</c:v>
                      </c:pt>
                      <c:pt idx="1132">
                        <c:v>44625.698449074072</c:v>
                      </c:pt>
                      <c:pt idx="1133">
                        <c:v>44625.699166666665</c:v>
                      </c:pt>
                      <c:pt idx="1134">
                        <c:v>44625.699895833335</c:v>
                      </c:pt>
                      <c:pt idx="1135">
                        <c:v>44625.700624999998</c:v>
                      </c:pt>
                      <c:pt idx="1136">
                        <c:v>44625.701342592591</c:v>
                      </c:pt>
                      <c:pt idx="1137">
                        <c:v>44625.70207175926</c:v>
                      </c:pt>
                      <c:pt idx="1138">
                        <c:v>44625.702800925923</c:v>
                      </c:pt>
                      <c:pt idx="1139">
                        <c:v>44625.703518518516</c:v>
                      </c:pt>
                      <c:pt idx="1140">
                        <c:v>44625.704247685186</c:v>
                      </c:pt>
                      <c:pt idx="1141">
                        <c:v>44625.704976851855</c:v>
                      </c:pt>
                      <c:pt idx="1142">
                        <c:v>44625.705694444441</c:v>
                      </c:pt>
                      <c:pt idx="1143">
                        <c:v>44625.706423611111</c:v>
                      </c:pt>
                      <c:pt idx="1144">
                        <c:v>44625.707152777781</c:v>
                      </c:pt>
                      <c:pt idx="1145">
                        <c:v>44625.707870370374</c:v>
                      </c:pt>
                      <c:pt idx="1146">
                        <c:v>44625.708599537036</c:v>
                      </c:pt>
                      <c:pt idx="1147">
                        <c:v>44625.709328703706</c:v>
                      </c:pt>
                      <c:pt idx="1148">
                        <c:v>44625.710046296299</c:v>
                      </c:pt>
                      <c:pt idx="1149">
                        <c:v>44625.710775462961</c:v>
                      </c:pt>
                      <c:pt idx="1150">
                        <c:v>44625.711504629631</c:v>
                      </c:pt>
                      <c:pt idx="1151">
                        <c:v>44625.712222222224</c:v>
                      </c:pt>
                      <c:pt idx="1152">
                        <c:v>44625.712951388887</c:v>
                      </c:pt>
                      <c:pt idx="1153">
                        <c:v>44625.71366898148</c:v>
                      </c:pt>
                      <c:pt idx="1154">
                        <c:v>44625.714398148149</c:v>
                      </c:pt>
                      <c:pt idx="1155">
                        <c:v>44625.715127314812</c:v>
                      </c:pt>
                      <c:pt idx="1156">
                        <c:v>44625.715844907405</c:v>
                      </c:pt>
                      <c:pt idx="1157">
                        <c:v>44625.716574074075</c:v>
                      </c:pt>
                      <c:pt idx="1158">
                        <c:v>44625.717303240737</c:v>
                      </c:pt>
                      <c:pt idx="1159">
                        <c:v>44625.71802083333</c:v>
                      </c:pt>
                      <c:pt idx="1160">
                        <c:v>44625.71875</c:v>
                      </c:pt>
                      <c:pt idx="1161">
                        <c:v>44625.71947916667</c:v>
                      </c:pt>
                      <c:pt idx="1162">
                        <c:v>44625.720196759263</c:v>
                      </c:pt>
                      <c:pt idx="1163">
                        <c:v>44625.720925925925</c:v>
                      </c:pt>
                      <c:pt idx="1164">
                        <c:v>44625.721655092595</c:v>
                      </c:pt>
                      <c:pt idx="1165">
                        <c:v>44625.722372685188</c:v>
                      </c:pt>
                      <c:pt idx="1166">
                        <c:v>44625.723101851851</c:v>
                      </c:pt>
                      <c:pt idx="1167">
                        <c:v>44625.72383101852</c:v>
                      </c:pt>
                      <c:pt idx="1168">
                        <c:v>44625.724548611113</c:v>
                      </c:pt>
                      <c:pt idx="1169">
                        <c:v>44625.725277777776</c:v>
                      </c:pt>
                      <c:pt idx="1170">
                        <c:v>44625.726006944446</c:v>
                      </c:pt>
                      <c:pt idx="1171">
                        <c:v>44625.726724537039</c:v>
                      </c:pt>
                      <c:pt idx="1172">
                        <c:v>44625.727453703701</c:v>
                      </c:pt>
                      <c:pt idx="1173">
                        <c:v>44625.728182870371</c:v>
                      </c:pt>
                      <c:pt idx="1174">
                        <c:v>44625.728900462964</c:v>
                      </c:pt>
                      <c:pt idx="1175">
                        <c:v>44625.729629629626</c:v>
                      </c:pt>
                      <c:pt idx="1176">
                        <c:v>44625.730358796296</c:v>
                      </c:pt>
                      <c:pt idx="1177">
                        <c:v>44625.731076388889</c:v>
                      </c:pt>
                      <c:pt idx="1178">
                        <c:v>44625.731805555559</c:v>
                      </c:pt>
                      <c:pt idx="1179">
                        <c:v>44625.732534722221</c:v>
                      </c:pt>
                      <c:pt idx="1180">
                        <c:v>44625.733252314814</c:v>
                      </c:pt>
                      <c:pt idx="1181">
                        <c:v>44625.733981481484</c:v>
                      </c:pt>
                      <c:pt idx="1182">
                        <c:v>44625.734710648147</c:v>
                      </c:pt>
                      <c:pt idx="1183">
                        <c:v>44625.73542824074</c:v>
                      </c:pt>
                      <c:pt idx="1184">
                        <c:v>44625.736157407409</c:v>
                      </c:pt>
                      <c:pt idx="1185">
                        <c:v>44625.736898148149</c:v>
                      </c:pt>
                      <c:pt idx="1186">
                        <c:v>44625.737638888888</c:v>
                      </c:pt>
                      <c:pt idx="1187">
                        <c:v>44625.738368055558</c:v>
                      </c:pt>
                      <c:pt idx="1188">
                        <c:v>44625.73909722222</c:v>
                      </c:pt>
                      <c:pt idx="1189">
                        <c:v>44625.739814814813</c:v>
                      </c:pt>
                      <c:pt idx="1190">
                        <c:v>44625.740543981483</c:v>
                      </c:pt>
                      <c:pt idx="1191">
                        <c:v>44625.741273148145</c:v>
                      </c:pt>
                      <c:pt idx="1192">
                        <c:v>44625.741990740738</c:v>
                      </c:pt>
                      <c:pt idx="1193">
                        <c:v>44625.742719907408</c:v>
                      </c:pt>
                      <c:pt idx="1194">
                        <c:v>44625.743449074071</c:v>
                      </c:pt>
                      <c:pt idx="1195">
                        <c:v>44625.744166666664</c:v>
                      </c:pt>
                      <c:pt idx="1196">
                        <c:v>44625.744895833333</c:v>
                      </c:pt>
                      <c:pt idx="1197">
                        <c:v>44625.745625000003</c:v>
                      </c:pt>
                      <c:pt idx="1198">
                        <c:v>44625.746342592596</c:v>
                      </c:pt>
                      <c:pt idx="1199">
                        <c:v>44625.747071759259</c:v>
                      </c:pt>
                      <c:pt idx="1200">
                        <c:v>44625.747800925928</c:v>
                      </c:pt>
                      <c:pt idx="1201">
                        <c:v>44625.748518518521</c:v>
                      </c:pt>
                      <c:pt idx="1202">
                        <c:v>44625.749247685184</c:v>
                      </c:pt>
                      <c:pt idx="1203">
                        <c:v>44625.749976851854</c:v>
                      </c:pt>
                      <c:pt idx="1204">
                        <c:v>44625.750694444447</c:v>
                      </c:pt>
                      <c:pt idx="1205">
                        <c:v>44625.751423611109</c:v>
                      </c:pt>
                      <c:pt idx="1206">
                        <c:v>44625.752152777779</c:v>
                      </c:pt>
                      <c:pt idx="1207">
                        <c:v>44625.752870370372</c:v>
                      </c:pt>
                      <c:pt idx="1208">
                        <c:v>44625.753599537034</c:v>
                      </c:pt>
                      <c:pt idx="1209">
                        <c:v>44625.754328703704</c:v>
                      </c:pt>
                      <c:pt idx="1210">
                        <c:v>44625.755046296297</c:v>
                      </c:pt>
                      <c:pt idx="1211">
                        <c:v>44625.75577546296</c:v>
                      </c:pt>
                      <c:pt idx="1212">
                        <c:v>44625.756504629629</c:v>
                      </c:pt>
                      <c:pt idx="1213">
                        <c:v>44625.757222222222</c:v>
                      </c:pt>
                      <c:pt idx="1214">
                        <c:v>44625.757951388892</c:v>
                      </c:pt>
                      <c:pt idx="1215">
                        <c:v>44625.758668981478</c:v>
                      </c:pt>
                      <c:pt idx="1216">
                        <c:v>44625.759398148148</c:v>
                      </c:pt>
                      <c:pt idx="1217">
                        <c:v>44625.760127314818</c:v>
                      </c:pt>
                      <c:pt idx="1218">
                        <c:v>44625.760844907411</c:v>
                      </c:pt>
                      <c:pt idx="1219">
                        <c:v>44625.761574074073</c:v>
                      </c:pt>
                      <c:pt idx="1220">
                        <c:v>44625.762303240743</c:v>
                      </c:pt>
                      <c:pt idx="1221">
                        <c:v>44625.763020833336</c:v>
                      </c:pt>
                      <c:pt idx="1222">
                        <c:v>44625.763749999998</c:v>
                      </c:pt>
                      <c:pt idx="1223">
                        <c:v>44625.764479166668</c:v>
                      </c:pt>
                      <c:pt idx="1224">
                        <c:v>44625.765196759261</c:v>
                      </c:pt>
                      <c:pt idx="1225">
                        <c:v>44625.765925925924</c:v>
                      </c:pt>
                      <c:pt idx="1226">
                        <c:v>44625.766655092593</c:v>
                      </c:pt>
                      <c:pt idx="1227">
                        <c:v>44625.767372685186</c:v>
                      </c:pt>
                      <c:pt idx="1228">
                        <c:v>44625.768101851849</c:v>
                      </c:pt>
                      <c:pt idx="1229">
                        <c:v>44625.768831018519</c:v>
                      </c:pt>
                      <c:pt idx="1230">
                        <c:v>44625.769548611112</c:v>
                      </c:pt>
                      <c:pt idx="1231">
                        <c:v>44625.770277777781</c:v>
                      </c:pt>
                      <c:pt idx="1232">
                        <c:v>44625.771006944444</c:v>
                      </c:pt>
                      <c:pt idx="1233">
                        <c:v>44625.771724537037</c:v>
                      </c:pt>
                      <c:pt idx="1234">
                        <c:v>44625.772453703707</c:v>
                      </c:pt>
                      <c:pt idx="1235">
                        <c:v>44625.773182870369</c:v>
                      </c:pt>
                      <c:pt idx="1236">
                        <c:v>44625.773900462962</c:v>
                      </c:pt>
                      <c:pt idx="1237">
                        <c:v>44625.774629629632</c:v>
                      </c:pt>
                      <c:pt idx="1238">
                        <c:v>44625.775358796294</c:v>
                      </c:pt>
                      <c:pt idx="1239">
                        <c:v>44625.776076388887</c:v>
                      </c:pt>
                      <c:pt idx="1240">
                        <c:v>44625.776805555557</c:v>
                      </c:pt>
                      <c:pt idx="1241">
                        <c:v>44625.77752314815</c:v>
                      </c:pt>
                      <c:pt idx="1242">
                        <c:v>44625.778252314813</c:v>
                      </c:pt>
                      <c:pt idx="1243">
                        <c:v>44625.778981481482</c:v>
                      </c:pt>
                      <c:pt idx="1244">
                        <c:v>44625.779699074075</c:v>
                      </c:pt>
                      <c:pt idx="1245">
                        <c:v>44625.780428240738</c:v>
                      </c:pt>
                      <c:pt idx="1246">
                        <c:v>44625.781157407408</c:v>
                      </c:pt>
                      <c:pt idx="1247">
                        <c:v>44625.781875000001</c:v>
                      </c:pt>
                      <c:pt idx="1248">
                        <c:v>44625.782604166663</c:v>
                      </c:pt>
                      <c:pt idx="1249">
                        <c:v>44625.783333333333</c:v>
                      </c:pt>
                      <c:pt idx="1250">
                        <c:v>44625.784050925926</c:v>
                      </c:pt>
                      <c:pt idx="1251">
                        <c:v>44625.784780092596</c:v>
                      </c:pt>
                      <c:pt idx="1252">
                        <c:v>44625.785509259258</c:v>
                      </c:pt>
                      <c:pt idx="1253">
                        <c:v>44625.786226851851</c:v>
                      </c:pt>
                      <c:pt idx="1254">
                        <c:v>44625.786956018521</c:v>
                      </c:pt>
                      <c:pt idx="1255">
                        <c:v>44625.787673611114</c:v>
                      </c:pt>
                      <c:pt idx="1256">
                        <c:v>44625.788402777776</c:v>
                      </c:pt>
                      <c:pt idx="1257">
                        <c:v>44625.789131944446</c:v>
                      </c:pt>
                      <c:pt idx="1258">
                        <c:v>44625.789861111109</c:v>
                      </c:pt>
                      <c:pt idx="1259">
                        <c:v>44625.790578703702</c:v>
                      </c:pt>
                      <c:pt idx="1260">
                        <c:v>44625.791307870371</c:v>
                      </c:pt>
                      <c:pt idx="1261">
                        <c:v>44625.792037037034</c:v>
                      </c:pt>
                      <c:pt idx="1262">
                        <c:v>44625.792754629627</c:v>
                      </c:pt>
                      <c:pt idx="1263">
                        <c:v>44625.793483796297</c:v>
                      </c:pt>
                      <c:pt idx="1264">
                        <c:v>44625.79420138889</c:v>
                      </c:pt>
                      <c:pt idx="1265">
                        <c:v>44625.794930555552</c:v>
                      </c:pt>
                      <c:pt idx="1266">
                        <c:v>44625.795659722222</c:v>
                      </c:pt>
                      <c:pt idx="1267">
                        <c:v>44625.796377314815</c:v>
                      </c:pt>
                      <c:pt idx="1268">
                        <c:v>44625.797106481485</c:v>
                      </c:pt>
                      <c:pt idx="1269">
                        <c:v>44625.797835648147</c:v>
                      </c:pt>
                      <c:pt idx="1270">
                        <c:v>44625.79855324074</c:v>
                      </c:pt>
                      <c:pt idx="1271">
                        <c:v>44625.79928240741</c:v>
                      </c:pt>
                      <c:pt idx="1272">
                        <c:v>44625.800011574072</c:v>
                      </c:pt>
                      <c:pt idx="1273">
                        <c:v>44625.800729166665</c:v>
                      </c:pt>
                      <c:pt idx="1274">
                        <c:v>44625.801458333335</c:v>
                      </c:pt>
                      <c:pt idx="1275">
                        <c:v>44625.802187499998</c:v>
                      </c:pt>
                      <c:pt idx="1276">
                        <c:v>44625.802905092591</c:v>
                      </c:pt>
                      <c:pt idx="1277">
                        <c:v>44625.80363425926</c:v>
                      </c:pt>
                      <c:pt idx="1278">
                        <c:v>44625.804351851853</c:v>
                      </c:pt>
                      <c:pt idx="1279">
                        <c:v>44625.805081018516</c:v>
                      </c:pt>
                      <c:pt idx="1280">
                        <c:v>44625.805810185186</c:v>
                      </c:pt>
                      <c:pt idx="1281">
                        <c:v>44625.806527777779</c:v>
                      </c:pt>
                      <c:pt idx="1282">
                        <c:v>44625.807256944441</c:v>
                      </c:pt>
                      <c:pt idx="1283">
                        <c:v>44625.807986111111</c:v>
                      </c:pt>
                      <c:pt idx="1284">
                        <c:v>44625.808703703704</c:v>
                      </c:pt>
                      <c:pt idx="1285">
                        <c:v>44625.809432870374</c:v>
                      </c:pt>
                      <c:pt idx="1286">
                        <c:v>44625.810162037036</c:v>
                      </c:pt>
                      <c:pt idx="1287">
                        <c:v>44625.810879629629</c:v>
                      </c:pt>
                      <c:pt idx="1288">
                        <c:v>44625.811608796299</c:v>
                      </c:pt>
                      <c:pt idx="1289">
                        <c:v>44625.812337962961</c:v>
                      </c:pt>
                      <c:pt idx="1290">
                        <c:v>44625.813055555554</c:v>
                      </c:pt>
                      <c:pt idx="1291">
                        <c:v>44625.813784722224</c:v>
                      </c:pt>
                      <c:pt idx="1292">
                        <c:v>44625.814513888887</c:v>
                      </c:pt>
                      <c:pt idx="1293">
                        <c:v>44625.81523148148</c:v>
                      </c:pt>
                      <c:pt idx="1294">
                        <c:v>44625.815960648149</c:v>
                      </c:pt>
                      <c:pt idx="1295">
                        <c:v>44625.816689814812</c:v>
                      </c:pt>
                      <c:pt idx="1296">
                        <c:v>44625.817407407405</c:v>
                      </c:pt>
                      <c:pt idx="1297">
                        <c:v>44625.818136574075</c:v>
                      </c:pt>
                      <c:pt idx="1298">
                        <c:v>44625.818865740737</c:v>
                      </c:pt>
                      <c:pt idx="1299">
                        <c:v>44625.81958333333</c:v>
                      </c:pt>
                      <c:pt idx="1300">
                        <c:v>44625.8203125</c:v>
                      </c:pt>
                      <c:pt idx="1301">
                        <c:v>44625.821030092593</c:v>
                      </c:pt>
                      <c:pt idx="1302">
                        <c:v>44625.821759259263</c:v>
                      </c:pt>
                      <c:pt idx="1303">
                        <c:v>44625.822488425925</c:v>
                      </c:pt>
                      <c:pt idx="1304">
                        <c:v>44625.823206018518</c:v>
                      </c:pt>
                      <c:pt idx="1305">
                        <c:v>44625.823935185188</c:v>
                      </c:pt>
                      <c:pt idx="1306">
                        <c:v>44625.824664351851</c:v>
                      </c:pt>
                      <c:pt idx="1307">
                        <c:v>44625.825381944444</c:v>
                      </c:pt>
                      <c:pt idx="1308">
                        <c:v>44625.826111111113</c:v>
                      </c:pt>
                      <c:pt idx="1309">
                        <c:v>44625.826840277776</c:v>
                      </c:pt>
                      <c:pt idx="1310">
                        <c:v>44625.827557870369</c:v>
                      </c:pt>
                      <c:pt idx="1311">
                        <c:v>44625.828287037039</c:v>
                      </c:pt>
                      <c:pt idx="1312">
                        <c:v>44625.829016203701</c:v>
                      </c:pt>
                      <c:pt idx="1313">
                        <c:v>44625.829733796294</c:v>
                      </c:pt>
                      <c:pt idx="1314">
                        <c:v>44625.830462962964</c:v>
                      </c:pt>
                      <c:pt idx="1315">
                        <c:v>44625.831180555557</c:v>
                      </c:pt>
                      <c:pt idx="1316">
                        <c:v>44625.831909722219</c:v>
                      </c:pt>
                      <c:pt idx="1317">
                        <c:v>44625.832638888889</c:v>
                      </c:pt>
                      <c:pt idx="1318">
                        <c:v>44625.833368055559</c:v>
                      </c:pt>
                      <c:pt idx="1319">
                        <c:v>44625.834085648145</c:v>
                      </c:pt>
                      <c:pt idx="1320">
                        <c:v>44625.834814814814</c:v>
                      </c:pt>
                      <c:pt idx="1321">
                        <c:v>44625.835543981484</c:v>
                      </c:pt>
                      <c:pt idx="1322">
                        <c:v>44625.836261574077</c:v>
                      </c:pt>
                      <c:pt idx="1323">
                        <c:v>44625.83699074074</c:v>
                      </c:pt>
                      <c:pt idx="1324">
                        <c:v>44625.837719907409</c:v>
                      </c:pt>
                      <c:pt idx="1325">
                        <c:v>44625.838437500002</c:v>
                      </c:pt>
                      <c:pt idx="1326">
                        <c:v>44625.839166666665</c:v>
                      </c:pt>
                      <c:pt idx="1327">
                        <c:v>44625.839895833335</c:v>
                      </c:pt>
                      <c:pt idx="1328">
                        <c:v>44625.840613425928</c:v>
                      </c:pt>
                      <c:pt idx="1329">
                        <c:v>44625.84134259259</c:v>
                      </c:pt>
                      <c:pt idx="1330">
                        <c:v>44625.84207175926</c:v>
                      </c:pt>
                      <c:pt idx="1331">
                        <c:v>44625.842789351853</c:v>
                      </c:pt>
                      <c:pt idx="1332">
                        <c:v>44625.843518518515</c:v>
                      </c:pt>
                      <c:pt idx="1333">
                        <c:v>44625.844247685185</c:v>
                      </c:pt>
                      <c:pt idx="1334">
                        <c:v>44625.844965277778</c:v>
                      </c:pt>
                      <c:pt idx="1335">
                        <c:v>44625.845694444448</c:v>
                      </c:pt>
                      <c:pt idx="1336">
                        <c:v>44625.846412037034</c:v>
                      </c:pt>
                      <c:pt idx="1337">
                        <c:v>44625.847141203703</c:v>
                      </c:pt>
                      <c:pt idx="1338">
                        <c:v>44625.847870370373</c:v>
                      </c:pt>
                      <c:pt idx="1339">
                        <c:v>44625.848587962966</c:v>
                      </c:pt>
                      <c:pt idx="1340">
                        <c:v>44625.849317129629</c:v>
                      </c:pt>
                      <c:pt idx="1341">
                        <c:v>44625.850046296298</c:v>
                      </c:pt>
                      <c:pt idx="1342">
                        <c:v>44625.850763888891</c:v>
                      </c:pt>
                      <c:pt idx="1343">
                        <c:v>44625.851493055554</c:v>
                      </c:pt>
                      <c:pt idx="1344">
                        <c:v>44625.852222222224</c:v>
                      </c:pt>
                      <c:pt idx="1345">
                        <c:v>44625.852939814817</c:v>
                      </c:pt>
                      <c:pt idx="1346">
                        <c:v>44625.853668981479</c:v>
                      </c:pt>
                      <c:pt idx="1347">
                        <c:v>44625.854398148149</c:v>
                      </c:pt>
                      <c:pt idx="1348">
                        <c:v>44625.855115740742</c:v>
                      </c:pt>
                      <c:pt idx="1349">
                        <c:v>44625.855844907404</c:v>
                      </c:pt>
                      <c:pt idx="1350">
                        <c:v>44625.856574074074</c:v>
                      </c:pt>
                      <c:pt idx="1351">
                        <c:v>44625.857291666667</c:v>
                      </c:pt>
                      <c:pt idx="1352">
                        <c:v>44625.858020833337</c:v>
                      </c:pt>
                      <c:pt idx="1353">
                        <c:v>44625.858749999999</c:v>
                      </c:pt>
                      <c:pt idx="1354">
                        <c:v>44625.859467592592</c:v>
                      </c:pt>
                      <c:pt idx="1355">
                        <c:v>44625.860196759262</c:v>
                      </c:pt>
                      <c:pt idx="1356">
                        <c:v>44625.860925925925</c:v>
                      </c:pt>
                      <c:pt idx="1357">
                        <c:v>44625.861643518518</c:v>
                      </c:pt>
                      <c:pt idx="1358">
                        <c:v>44625.862372685187</c:v>
                      </c:pt>
                      <c:pt idx="1359">
                        <c:v>44625.86310185185</c:v>
                      </c:pt>
                      <c:pt idx="1360">
                        <c:v>44625.863819444443</c:v>
                      </c:pt>
                      <c:pt idx="1361">
                        <c:v>44625.864548611113</c:v>
                      </c:pt>
                      <c:pt idx="1362">
                        <c:v>44625.865277777775</c:v>
                      </c:pt>
                      <c:pt idx="1363">
                        <c:v>44625.865995370368</c:v>
                      </c:pt>
                      <c:pt idx="1364">
                        <c:v>44625.866724537038</c:v>
                      </c:pt>
                      <c:pt idx="1365">
                        <c:v>44625.8674537037</c:v>
                      </c:pt>
                      <c:pt idx="1366">
                        <c:v>44625.868171296293</c:v>
                      </c:pt>
                      <c:pt idx="1367">
                        <c:v>44625.868900462963</c:v>
                      </c:pt>
                      <c:pt idx="1368">
                        <c:v>44625.869618055556</c:v>
                      </c:pt>
                      <c:pt idx="1369">
                        <c:v>44625.870347222219</c:v>
                      </c:pt>
                      <c:pt idx="1370">
                        <c:v>44625.871076388888</c:v>
                      </c:pt>
                      <c:pt idx="1371">
                        <c:v>44625.871793981481</c:v>
                      </c:pt>
                      <c:pt idx="1372">
                        <c:v>44625.872523148151</c:v>
                      </c:pt>
                      <c:pt idx="1373">
                        <c:v>44625.873252314814</c:v>
                      </c:pt>
                      <c:pt idx="1374">
                        <c:v>44625.873969907407</c:v>
                      </c:pt>
                      <c:pt idx="1375">
                        <c:v>44625.874699074076</c:v>
                      </c:pt>
                      <c:pt idx="1376">
                        <c:v>44625.875428240739</c:v>
                      </c:pt>
                      <c:pt idx="1377">
                        <c:v>44625.876157407409</c:v>
                      </c:pt>
                      <c:pt idx="1378">
                        <c:v>44625.876875000002</c:v>
                      </c:pt>
                      <c:pt idx="1379">
                        <c:v>44625.877604166664</c:v>
                      </c:pt>
                      <c:pt idx="1380">
                        <c:v>44625.878333333334</c:v>
                      </c:pt>
                      <c:pt idx="1381">
                        <c:v>44625.879050925927</c:v>
                      </c:pt>
                      <c:pt idx="1382">
                        <c:v>44625.879780092589</c:v>
                      </c:pt>
                      <c:pt idx="1383">
                        <c:v>44625.880509259259</c:v>
                      </c:pt>
                      <c:pt idx="1384">
                        <c:v>44625.881226851852</c:v>
                      </c:pt>
                      <c:pt idx="1385">
                        <c:v>44625.881956018522</c:v>
                      </c:pt>
                      <c:pt idx="1386">
                        <c:v>44625.882685185185</c:v>
                      </c:pt>
                      <c:pt idx="1387">
                        <c:v>44625.883414351854</c:v>
                      </c:pt>
                      <c:pt idx="1388">
                        <c:v>44625.884131944447</c:v>
                      </c:pt>
                      <c:pt idx="1389">
                        <c:v>44625.88486111111</c:v>
                      </c:pt>
                      <c:pt idx="1390">
                        <c:v>44625.88559027778</c:v>
                      </c:pt>
                      <c:pt idx="1391">
                        <c:v>44625.886307870373</c:v>
                      </c:pt>
                      <c:pt idx="1392">
                        <c:v>44625.887037037035</c:v>
                      </c:pt>
                      <c:pt idx="1393">
                        <c:v>44625.887766203705</c:v>
                      </c:pt>
                      <c:pt idx="1394">
                        <c:v>44625.888483796298</c:v>
                      </c:pt>
                      <c:pt idx="1395">
                        <c:v>44625.88921296296</c:v>
                      </c:pt>
                      <c:pt idx="1396">
                        <c:v>44625.88994212963</c:v>
                      </c:pt>
                      <c:pt idx="1397">
                        <c:v>44625.890659722223</c:v>
                      </c:pt>
                      <c:pt idx="1398">
                        <c:v>44625.891388888886</c:v>
                      </c:pt>
                      <c:pt idx="1399">
                        <c:v>44625.892118055555</c:v>
                      </c:pt>
                      <c:pt idx="1400">
                        <c:v>44625.892835648148</c:v>
                      </c:pt>
                      <c:pt idx="1401">
                        <c:v>44625.893564814818</c:v>
                      </c:pt>
                      <c:pt idx="1402">
                        <c:v>44625.894293981481</c:v>
                      </c:pt>
                      <c:pt idx="1403">
                        <c:v>44625.895011574074</c:v>
                      </c:pt>
                      <c:pt idx="1404">
                        <c:v>44625.895740740743</c:v>
                      </c:pt>
                      <c:pt idx="1405">
                        <c:v>44625.896469907406</c:v>
                      </c:pt>
                      <c:pt idx="1406">
                        <c:v>44625.897187499999</c:v>
                      </c:pt>
                      <c:pt idx="1407">
                        <c:v>44625.897916666669</c:v>
                      </c:pt>
                      <c:pt idx="1408">
                        <c:v>44625.898645833331</c:v>
                      </c:pt>
                      <c:pt idx="1409">
                        <c:v>44625.899363425924</c:v>
                      </c:pt>
                      <c:pt idx="1410">
                        <c:v>44625.900092592594</c:v>
                      </c:pt>
                      <c:pt idx="1411">
                        <c:v>44625.900821759256</c:v>
                      </c:pt>
                      <c:pt idx="1412">
                        <c:v>44625.901539351849</c:v>
                      </c:pt>
                      <c:pt idx="1413">
                        <c:v>44625.902268518519</c:v>
                      </c:pt>
                      <c:pt idx="1414">
                        <c:v>44625.902997685182</c:v>
                      </c:pt>
                      <c:pt idx="1415">
                        <c:v>44625.903715277775</c:v>
                      </c:pt>
                      <c:pt idx="1416">
                        <c:v>44625.904444444444</c:v>
                      </c:pt>
                      <c:pt idx="1417">
                        <c:v>44625.905173611114</c:v>
                      </c:pt>
                      <c:pt idx="1418">
                        <c:v>44625.905891203707</c:v>
                      </c:pt>
                      <c:pt idx="1419">
                        <c:v>44625.90662037037</c:v>
                      </c:pt>
                      <c:pt idx="1420">
                        <c:v>44625.907349537039</c:v>
                      </c:pt>
                      <c:pt idx="1421">
                        <c:v>44625.908067129632</c:v>
                      </c:pt>
                      <c:pt idx="1422">
                        <c:v>44625.908842592595</c:v>
                      </c:pt>
                      <c:pt idx="1423">
                        <c:v>44625.909571759257</c:v>
                      </c:pt>
                      <c:pt idx="1424">
                        <c:v>44625.91028935185</c:v>
                      </c:pt>
                      <c:pt idx="1425">
                        <c:v>44625.91101851852</c:v>
                      </c:pt>
                      <c:pt idx="1426">
                        <c:v>44625.911736111113</c:v>
                      </c:pt>
                      <c:pt idx="1427">
                        <c:v>44625.912465277775</c:v>
                      </c:pt>
                      <c:pt idx="1428">
                        <c:v>44625.913240740738</c:v>
                      </c:pt>
                      <c:pt idx="1429">
                        <c:v>44625.913958333331</c:v>
                      </c:pt>
                      <c:pt idx="1430">
                        <c:v>44625.914687500001</c:v>
                      </c:pt>
                      <c:pt idx="1431">
                        <c:v>44625.915416666663</c:v>
                      </c:pt>
                      <c:pt idx="1432">
                        <c:v>44625.916134259256</c:v>
                      </c:pt>
                      <c:pt idx="1433">
                        <c:v>44625.916863425926</c:v>
                      </c:pt>
                      <c:pt idx="1434">
                        <c:v>44625.917638888888</c:v>
                      </c:pt>
                      <c:pt idx="1435">
                        <c:v>44625.918356481481</c:v>
                      </c:pt>
                      <c:pt idx="1436">
                        <c:v>44625.919085648151</c:v>
                      </c:pt>
                      <c:pt idx="1437">
                        <c:v>44625.919803240744</c:v>
                      </c:pt>
                      <c:pt idx="1438">
                        <c:v>44625.920532407406</c:v>
                      </c:pt>
                      <c:pt idx="1439">
                        <c:v>44625.921261574076</c:v>
                      </c:pt>
                      <c:pt idx="1440">
                        <c:v>44625.922037037039</c:v>
                      </c:pt>
                      <c:pt idx="1441">
                        <c:v>44625.922754629632</c:v>
                      </c:pt>
                      <c:pt idx="1442">
                        <c:v>44625.923483796294</c:v>
                      </c:pt>
                      <c:pt idx="1443">
                        <c:v>44625.924212962964</c:v>
                      </c:pt>
                      <c:pt idx="1444">
                        <c:v>44625.924930555557</c:v>
                      </c:pt>
                      <c:pt idx="1445">
                        <c:v>44625.925659722219</c:v>
                      </c:pt>
                      <c:pt idx="1446">
                        <c:v>44625.926435185182</c:v>
                      </c:pt>
                      <c:pt idx="1447">
                        <c:v>44625.927164351851</c:v>
                      </c:pt>
                      <c:pt idx="1448">
                        <c:v>44625.927881944444</c:v>
                      </c:pt>
                      <c:pt idx="1449">
                        <c:v>44625.928611111114</c:v>
                      </c:pt>
                      <c:pt idx="1450">
                        <c:v>44625.929328703707</c:v>
                      </c:pt>
                      <c:pt idx="1451">
                        <c:v>44625.93005787037</c:v>
                      </c:pt>
                      <c:pt idx="1452">
                        <c:v>44625.930787037039</c:v>
                      </c:pt>
                      <c:pt idx="1453">
                        <c:v>44625.931504629632</c:v>
                      </c:pt>
                      <c:pt idx="1454">
                        <c:v>44625.932233796295</c:v>
                      </c:pt>
                      <c:pt idx="1455">
                        <c:v>44625.932962962965</c:v>
                      </c:pt>
                      <c:pt idx="1456">
                        <c:v>44625.933680555558</c:v>
                      </c:pt>
                      <c:pt idx="1457">
                        <c:v>44625.93445601852</c:v>
                      </c:pt>
                      <c:pt idx="1458">
                        <c:v>44625.935185185182</c:v>
                      </c:pt>
                      <c:pt idx="1459">
                        <c:v>44625.935914351852</c:v>
                      </c:pt>
                      <c:pt idx="1460">
                        <c:v>44625.936631944445</c:v>
                      </c:pt>
                      <c:pt idx="1461">
                        <c:v>44625.937361111108</c:v>
                      </c:pt>
                      <c:pt idx="1462">
                        <c:v>44625.938078703701</c:v>
                      </c:pt>
                      <c:pt idx="1463">
                        <c:v>44625.938854166663</c:v>
                      </c:pt>
                      <c:pt idx="1464">
                        <c:v>44625.939583333333</c:v>
                      </c:pt>
                      <c:pt idx="1465">
                        <c:v>44625.940300925926</c:v>
                      </c:pt>
                      <c:pt idx="1466">
                        <c:v>44625.941030092596</c:v>
                      </c:pt>
                      <c:pt idx="1467">
                        <c:v>44625.941747685189</c:v>
                      </c:pt>
                      <c:pt idx="1468">
                        <c:v>44625.942476851851</c:v>
                      </c:pt>
                      <c:pt idx="1469">
                        <c:v>44625.943252314813</c:v>
                      </c:pt>
                      <c:pt idx="1470">
                        <c:v>44625.943981481483</c:v>
                      </c:pt>
                      <c:pt idx="1471">
                        <c:v>44625.944699074076</c:v>
                      </c:pt>
                      <c:pt idx="1472">
                        <c:v>44625.945428240739</c:v>
                      </c:pt>
                      <c:pt idx="1473">
                        <c:v>44625.946157407408</c:v>
                      </c:pt>
                      <c:pt idx="1474">
                        <c:v>44625.946875000001</c:v>
                      </c:pt>
                      <c:pt idx="1475">
                        <c:v>44625.947650462964</c:v>
                      </c:pt>
                      <c:pt idx="1476">
                        <c:v>44625.948368055557</c:v>
                      </c:pt>
                      <c:pt idx="1477">
                        <c:v>44625.949097222219</c:v>
                      </c:pt>
                      <c:pt idx="1478">
                        <c:v>44625.949814814812</c:v>
                      </c:pt>
                      <c:pt idx="1479">
                        <c:v>44625.950543981482</c:v>
                      </c:pt>
                      <c:pt idx="1480">
                        <c:v>44625.951273148145</c:v>
                      </c:pt>
                      <c:pt idx="1481">
                        <c:v>44625.952048611114</c:v>
                      </c:pt>
                      <c:pt idx="1482">
                        <c:v>44625.952766203707</c:v>
                      </c:pt>
                      <c:pt idx="1483">
                        <c:v>44625.95349537037</c:v>
                      </c:pt>
                      <c:pt idx="1484">
                        <c:v>44625.954224537039</c:v>
                      </c:pt>
                      <c:pt idx="1485">
                        <c:v>44625.954942129632</c:v>
                      </c:pt>
                      <c:pt idx="1486">
                        <c:v>44625.955671296295</c:v>
                      </c:pt>
                      <c:pt idx="1487">
                        <c:v>44625.956446759257</c:v>
                      </c:pt>
                      <c:pt idx="1488">
                        <c:v>44625.957175925927</c:v>
                      </c:pt>
                      <c:pt idx="1489">
                        <c:v>44625.95789351852</c:v>
                      </c:pt>
                      <c:pt idx="1490">
                        <c:v>44625.958622685182</c:v>
                      </c:pt>
                      <c:pt idx="1491">
                        <c:v>44625.959351851852</c:v>
                      </c:pt>
                      <c:pt idx="1492">
                        <c:v>44625.960069444445</c:v>
                      </c:pt>
                      <c:pt idx="1493">
                        <c:v>44625.960844907408</c:v>
                      </c:pt>
                      <c:pt idx="1494">
                        <c:v>44625.961562500001</c:v>
                      </c:pt>
                      <c:pt idx="1495">
                        <c:v>44625.962291666663</c:v>
                      </c:pt>
                      <c:pt idx="1496">
                        <c:v>44625.963009259256</c:v>
                      </c:pt>
                      <c:pt idx="1497">
                        <c:v>44625.963738425926</c:v>
                      </c:pt>
                      <c:pt idx="1498">
                        <c:v>44625.964467592596</c:v>
                      </c:pt>
                      <c:pt idx="1499">
                        <c:v>44625.965231481481</c:v>
                      </c:pt>
                      <c:pt idx="1500">
                        <c:v>44625.965960648151</c:v>
                      </c:pt>
                      <c:pt idx="1501">
                        <c:v>44625.966689814813</c:v>
                      </c:pt>
                      <c:pt idx="1502">
                        <c:v>44625.967407407406</c:v>
                      </c:pt>
                      <c:pt idx="1503">
                        <c:v>44625.968136574076</c:v>
                      </c:pt>
                      <c:pt idx="1504">
                        <c:v>44625.968854166669</c:v>
                      </c:pt>
                      <c:pt idx="1505">
                        <c:v>44625.969629629632</c:v>
                      </c:pt>
                      <c:pt idx="1506">
                        <c:v>44625.970358796294</c:v>
                      </c:pt>
                      <c:pt idx="1507">
                        <c:v>44625.971087962964</c:v>
                      </c:pt>
                      <c:pt idx="1508">
                        <c:v>44625.971805555557</c:v>
                      </c:pt>
                      <c:pt idx="1509">
                        <c:v>44625.972534722219</c:v>
                      </c:pt>
                      <c:pt idx="1510">
                        <c:v>44625.973263888889</c:v>
                      </c:pt>
                      <c:pt idx="1511">
                        <c:v>44625.974027777775</c:v>
                      </c:pt>
                      <c:pt idx="1512">
                        <c:v>44625.974756944444</c:v>
                      </c:pt>
                      <c:pt idx="1513">
                        <c:v>44625.975474537037</c:v>
                      </c:pt>
                      <c:pt idx="1514">
                        <c:v>44625.976203703707</c:v>
                      </c:pt>
                      <c:pt idx="1515">
                        <c:v>44625.97693287037</c:v>
                      </c:pt>
                      <c:pt idx="1516">
                        <c:v>44625.977650462963</c:v>
                      </c:pt>
                      <c:pt idx="1517">
                        <c:v>44625.978379629632</c:v>
                      </c:pt>
                      <c:pt idx="1518">
                        <c:v>44625.979108796295</c:v>
                      </c:pt>
                      <c:pt idx="1519">
                        <c:v>44625.979826388888</c:v>
                      </c:pt>
                      <c:pt idx="1520">
                        <c:v>44625.980555555558</c:v>
                      </c:pt>
                      <c:pt idx="1521">
                        <c:v>44625.98128472222</c:v>
                      </c:pt>
                      <c:pt idx="1522">
                        <c:v>44625.982002314813</c:v>
                      </c:pt>
                      <c:pt idx="1523">
                        <c:v>44625.982731481483</c:v>
                      </c:pt>
                      <c:pt idx="1524">
                        <c:v>44625.983460648145</c:v>
                      </c:pt>
                      <c:pt idx="1525">
                        <c:v>44625.984178240738</c:v>
                      </c:pt>
                      <c:pt idx="1526">
                        <c:v>44625.984907407408</c:v>
                      </c:pt>
                      <c:pt idx="1527">
                        <c:v>44625.985636574071</c:v>
                      </c:pt>
                      <c:pt idx="1528">
                        <c:v>44625.986354166664</c:v>
                      </c:pt>
                      <c:pt idx="1529">
                        <c:v>44625.987083333333</c:v>
                      </c:pt>
                      <c:pt idx="1530">
                        <c:v>44625.987812500003</c:v>
                      </c:pt>
                      <c:pt idx="1531">
                        <c:v>44625.988530092596</c:v>
                      </c:pt>
                      <c:pt idx="1532">
                        <c:v>44625.989259259259</c:v>
                      </c:pt>
                      <c:pt idx="1533">
                        <c:v>44625.989988425928</c:v>
                      </c:pt>
                      <c:pt idx="1534">
                        <c:v>44625.990706018521</c:v>
                      </c:pt>
                      <c:pt idx="1535">
                        <c:v>44625.991435185184</c:v>
                      </c:pt>
                      <c:pt idx="1536">
                        <c:v>44625.992164351854</c:v>
                      </c:pt>
                      <c:pt idx="1537">
                        <c:v>44625.992881944447</c:v>
                      </c:pt>
                      <c:pt idx="1538">
                        <c:v>44625.993611111109</c:v>
                      </c:pt>
                      <c:pt idx="1539">
                        <c:v>44625.994340277779</c:v>
                      </c:pt>
                      <c:pt idx="1540">
                        <c:v>44625.995057870372</c:v>
                      </c:pt>
                      <c:pt idx="1541">
                        <c:v>44625.995787037034</c:v>
                      </c:pt>
                      <c:pt idx="1542">
                        <c:v>44625.996516203704</c:v>
                      </c:pt>
                      <c:pt idx="1543">
                        <c:v>44625.997233796297</c:v>
                      </c:pt>
                      <c:pt idx="1544">
                        <c:v>44625.99796296296</c:v>
                      </c:pt>
                      <c:pt idx="1545">
                        <c:v>44625.998692129629</c:v>
                      </c:pt>
                      <c:pt idx="1546">
                        <c:v>44625.999409722222</c:v>
                      </c:pt>
                      <c:pt idx="1547">
                        <c:v>44626.000138888892</c:v>
                      </c:pt>
                      <c:pt idx="1548">
                        <c:v>44626.000868055555</c:v>
                      </c:pt>
                      <c:pt idx="1549">
                        <c:v>44626.001585648148</c:v>
                      </c:pt>
                      <c:pt idx="1550">
                        <c:v>44626.002314814818</c:v>
                      </c:pt>
                      <c:pt idx="1551">
                        <c:v>44626.00304398148</c:v>
                      </c:pt>
                      <c:pt idx="1552">
                        <c:v>44626.003761574073</c:v>
                      </c:pt>
                      <c:pt idx="1553">
                        <c:v>44626.004490740743</c:v>
                      </c:pt>
                      <c:pt idx="1554">
                        <c:v>44626.005219907405</c:v>
                      </c:pt>
                      <c:pt idx="1555">
                        <c:v>44626.005949074075</c:v>
                      </c:pt>
                      <c:pt idx="1556">
                        <c:v>44626.006666666668</c:v>
                      </c:pt>
                      <c:pt idx="1557">
                        <c:v>44626.007395833331</c:v>
                      </c:pt>
                      <c:pt idx="1558">
                        <c:v>44626.008125</c:v>
                      </c:pt>
                      <c:pt idx="1559">
                        <c:v>44626.008842592593</c:v>
                      </c:pt>
                      <c:pt idx="1560">
                        <c:v>44626.009571759256</c:v>
                      </c:pt>
                      <c:pt idx="1561">
                        <c:v>44626.010300925926</c:v>
                      </c:pt>
                      <c:pt idx="1562">
                        <c:v>44626.011018518519</c:v>
                      </c:pt>
                      <c:pt idx="1563">
                        <c:v>44626.011747685188</c:v>
                      </c:pt>
                      <c:pt idx="1564">
                        <c:v>44626.012476851851</c:v>
                      </c:pt>
                      <c:pt idx="1565">
                        <c:v>44626.013194444444</c:v>
                      </c:pt>
                      <c:pt idx="1566">
                        <c:v>44626.013923611114</c:v>
                      </c:pt>
                      <c:pt idx="1567">
                        <c:v>44626.014652777776</c:v>
                      </c:pt>
                      <c:pt idx="1568">
                        <c:v>44626.015370370369</c:v>
                      </c:pt>
                      <c:pt idx="1569">
                        <c:v>44626.016099537039</c:v>
                      </c:pt>
                      <c:pt idx="1570">
                        <c:v>44626.016828703701</c:v>
                      </c:pt>
                      <c:pt idx="1571">
                        <c:v>44626.017546296294</c:v>
                      </c:pt>
                      <c:pt idx="1572">
                        <c:v>44626.018275462964</c:v>
                      </c:pt>
                      <c:pt idx="1573">
                        <c:v>44626.018993055557</c:v>
                      </c:pt>
                      <c:pt idx="1574">
                        <c:v>44626.01972222222</c:v>
                      </c:pt>
                      <c:pt idx="1575">
                        <c:v>44626.020451388889</c:v>
                      </c:pt>
                      <c:pt idx="1576">
                        <c:v>44626.021168981482</c:v>
                      </c:pt>
                      <c:pt idx="1577">
                        <c:v>44626.021898148145</c:v>
                      </c:pt>
                      <c:pt idx="1578">
                        <c:v>44626.022627314815</c:v>
                      </c:pt>
                      <c:pt idx="1579">
                        <c:v>44626.023344907408</c:v>
                      </c:pt>
                      <c:pt idx="1580">
                        <c:v>44626.024074074077</c:v>
                      </c:pt>
                      <c:pt idx="1581">
                        <c:v>44626.02480324074</c:v>
                      </c:pt>
                      <c:pt idx="1582">
                        <c:v>44626.025520833333</c:v>
                      </c:pt>
                      <c:pt idx="1583">
                        <c:v>44626.026250000003</c:v>
                      </c:pt>
                      <c:pt idx="1584">
                        <c:v>44626.026979166665</c:v>
                      </c:pt>
                      <c:pt idx="1585">
                        <c:v>44626.027696759258</c:v>
                      </c:pt>
                      <c:pt idx="1586">
                        <c:v>44626.028425925928</c:v>
                      </c:pt>
                      <c:pt idx="1587">
                        <c:v>44626.02915509259</c:v>
                      </c:pt>
                      <c:pt idx="1588">
                        <c:v>44626.029872685183</c:v>
                      </c:pt>
                      <c:pt idx="1589">
                        <c:v>44626.030601851853</c:v>
                      </c:pt>
                      <c:pt idx="1590">
                        <c:v>44626.031331018516</c:v>
                      </c:pt>
                      <c:pt idx="1591">
                        <c:v>44626.032048611109</c:v>
                      </c:pt>
                      <c:pt idx="1592">
                        <c:v>44626.032777777778</c:v>
                      </c:pt>
                      <c:pt idx="1593">
                        <c:v>44626.033506944441</c:v>
                      </c:pt>
                      <c:pt idx="1594">
                        <c:v>44626.034224537034</c:v>
                      </c:pt>
                      <c:pt idx="1595">
                        <c:v>44626.034953703704</c:v>
                      </c:pt>
                      <c:pt idx="1596">
                        <c:v>44626.035671296297</c:v>
                      </c:pt>
                      <c:pt idx="1597">
                        <c:v>44626.036400462966</c:v>
                      </c:pt>
                      <c:pt idx="1598">
                        <c:v>44626.037129629629</c:v>
                      </c:pt>
                      <c:pt idx="1599">
                        <c:v>44626.037847222222</c:v>
                      </c:pt>
                      <c:pt idx="1600">
                        <c:v>44626.038576388892</c:v>
                      </c:pt>
                      <c:pt idx="1601">
                        <c:v>44626.039305555554</c:v>
                      </c:pt>
                      <c:pt idx="1602">
                        <c:v>44626.040023148147</c:v>
                      </c:pt>
                      <c:pt idx="1603">
                        <c:v>44626.040752314817</c:v>
                      </c:pt>
                      <c:pt idx="1604">
                        <c:v>44626.041481481479</c:v>
                      </c:pt>
                      <c:pt idx="1605">
                        <c:v>44626.042199074072</c:v>
                      </c:pt>
                      <c:pt idx="1606">
                        <c:v>44626.042928240742</c:v>
                      </c:pt>
                      <c:pt idx="1607">
                        <c:v>44626.043657407405</c:v>
                      </c:pt>
                      <c:pt idx="1608">
                        <c:v>44626.044374999998</c:v>
                      </c:pt>
                      <c:pt idx="1609">
                        <c:v>44626.045104166667</c:v>
                      </c:pt>
                      <c:pt idx="1610">
                        <c:v>44626.04582175926</c:v>
                      </c:pt>
                      <c:pt idx="1611">
                        <c:v>44626.046550925923</c:v>
                      </c:pt>
                      <c:pt idx="1612">
                        <c:v>44626.047280092593</c:v>
                      </c:pt>
                      <c:pt idx="1613">
                        <c:v>44626.048009259262</c:v>
                      </c:pt>
                      <c:pt idx="1614">
                        <c:v>44626.048726851855</c:v>
                      </c:pt>
                      <c:pt idx="1615">
                        <c:v>44626.049456018518</c:v>
                      </c:pt>
                      <c:pt idx="1616">
                        <c:v>44626.050173611111</c:v>
                      </c:pt>
                      <c:pt idx="1617">
                        <c:v>44626.050902777781</c:v>
                      </c:pt>
                      <c:pt idx="1618">
                        <c:v>44626.051631944443</c:v>
                      </c:pt>
                      <c:pt idx="1619">
                        <c:v>44626.052349537036</c:v>
                      </c:pt>
                      <c:pt idx="1620">
                        <c:v>44626.053078703706</c:v>
                      </c:pt>
                      <c:pt idx="1621">
                        <c:v>44626.053807870368</c:v>
                      </c:pt>
                      <c:pt idx="1622">
                        <c:v>44626.054525462961</c:v>
                      </c:pt>
                      <c:pt idx="1623">
                        <c:v>44626.055254629631</c:v>
                      </c:pt>
                      <c:pt idx="1624">
                        <c:v>44626.055983796294</c:v>
                      </c:pt>
                      <c:pt idx="1625">
                        <c:v>44626.056701388887</c:v>
                      </c:pt>
                      <c:pt idx="1626">
                        <c:v>44626.057430555556</c:v>
                      </c:pt>
                      <c:pt idx="1627">
                        <c:v>44626.058148148149</c:v>
                      </c:pt>
                      <c:pt idx="1628">
                        <c:v>44626.058877314812</c:v>
                      </c:pt>
                      <c:pt idx="1629">
                        <c:v>44626.059606481482</c:v>
                      </c:pt>
                      <c:pt idx="1630">
                        <c:v>44626.060324074075</c:v>
                      </c:pt>
                      <c:pt idx="1631">
                        <c:v>44626.061053240737</c:v>
                      </c:pt>
                      <c:pt idx="1632">
                        <c:v>44626.06177083333</c:v>
                      </c:pt>
                      <c:pt idx="1633">
                        <c:v>44626.0625</c:v>
                      </c:pt>
                      <c:pt idx="1634">
                        <c:v>44626.06322916667</c:v>
                      </c:pt>
                      <c:pt idx="1635">
                        <c:v>44626.063946759263</c:v>
                      </c:pt>
                      <c:pt idx="1636">
                        <c:v>44626.064675925925</c:v>
                      </c:pt>
                      <c:pt idx="1637">
                        <c:v>44626.065405092595</c:v>
                      </c:pt>
                      <c:pt idx="1638">
                        <c:v>44626.066134259258</c:v>
                      </c:pt>
                      <c:pt idx="1639">
                        <c:v>44626.066851851851</c:v>
                      </c:pt>
                      <c:pt idx="1640">
                        <c:v>44626.06758101852</c:v>
                      </c:pt>
                      <c:pt idx="1641">
                        <c:v>44626.068310185183</c:v>
                      </c:pt>
                      <c:pt idx="1642">
                        <c:v>44626.069027777776</c:v>
                      </c:pt>
                      <c:pt idx="1643">
                        <c:v>44626.069756944446</c:v>
                      </c:pt>
                      <c:pt idx="1644">
                        <c:v>44626.070474537039</c:v>
                      </c:pt>
                      <c:pt idx="1645">
                        <c:v>44626.071203703701</c:v>
                      </c:pt>
                      <c:pt idx="1646">
                        <c:v>44626.071932870371</c:v>
                      </c:pt>
                      <c:pt idx="1647">
                        <c:v>44626.072650462964</c:v>
                      </c:pt>
                      <c:pt idx="1648">
                        <c:v>44626.073379629626</c:v>
                      </c:pt>
                      <c:pt idx="1649">
                        <c:v>44626.074108796296</c:v>
                      </c:pt>
                      <c:pt idx="1650">
                        <c:v>44626.074826388889</c:v>
                      </c:pt>
                      <c:pt idx="1651">
                        <c:v>44626.075555555559</c:v>
                      </c:pt>
                      <c:pt idx="1652">
                        <c:v>44626.076273148145</c:v>
                      </c:pt>
                      <c:pt idx="1653">
                        <c:v>44626.077002314814</c:v>
                      </c:pt>
                      <c:pt idx="1654">
                        <c:v>44626.077731481484</c:v>
                      </c:pt>
                      <c:pt idx="1655">
                        <c:v>44626.078449074077</c:v>
                      </c:pt>
                      <c:pt idx="1656">
                        <c:v>44626.07917824074</c:v>
                      </c:pt>
                      <c:pt idx="1657">
                        <c:v>44626.079907407409</c:v>
                      </c:pt>
                      <c:pt idx="1658">
                        <c:v>44626.080625000002</c:v>
                      </c:pt>
                      <c:pt idx="1659">
                        <c:v>44626.081354166665</c:v>
                      </c:pt>
                      <c:pt idx="1660">
                        <c:v>44626.082083333335</c:v>
                      </c:pt>
                      <c:pt idx="1661">
                        <c:v>44626.082800925928</c:v>
                      </c:pt>
                      <c:pt idx="1662">
                        <c:v>44626.08353009259</c:v>
                      </c:pt>
                      <c:pt idx="1663">
                        <c:v>44626.084247685183</c:v>
                      </c:pt>
                      <c:pt idx="1664">
                        <c:v>44626.084976851853</c:v>
                      </c:pt>
                      <c:pt idx="1665">
                        <c:v>44626.085706018515</c:v>
                      </c:pt>
                      <c:pt idx="1666">
                        <c:v>44626.086423611108</c:v>
                      </c:pt>
                      <c:pt idx="1667">
                        <c:v>44626.087152777778</c:v>
                      </c:pt>
                      <c:pt idx="1668">
                        <c:v>44626.087881944448</c:v>
                      </c:pt>
                      <c:pt idx="1669">
                        <c:v>44626.088599537034</c:v>
                      </c:pt>
                      <c:pt idx="1670">
                        <c:v>44626.089328703703</c:v>
                      </c:pt>
                      <c:pt idx="1671">
                        <c:v>44626.090057870373</c:v>
                      </c:pt>
                      <c:pt idx="1672">
                        <c:v>44626.090775462966</c:v>
                      </c:pt>
                      <c:pt idx="1673">
                        <c:v>44626.091504629629</c:v>
                      </c:pt>
                      <c:pt idx="1674">
                        <c:v>44626.092233796298</c:v>
                      </c:pt>
                      <c:pt idx="1675">
                        <c:v>44626.092951388891</c:v>
                      </c:pt>
                      <c:pt idx="1676">
                        <c:v>44626.093680555554</c:v>
                      </c:pt>
                      <c:pt idx="1677">
                        <c:v>44626.094398148147</c:v>
                      </c:pt>
                      <c:pt idx="1678">
                        <c:v>44626.095127314817</c:v>
                      </c:pt>
                      <c:pt idx="1679">
                        <c:v>44626.095856481479</c:v>
                      </c:pt>
                      <c:pt idx="1680">
                        <c:v>44626.096574074072</c:v>
                      </c:pt>
                      <c:pt idx="1681">
                        <c:v>44626.097303240742</c:v>
                      </c:pt>
                      <c:pt idx="1682">
                        <c:v>44626.098032407404</c:v>
                      </c:pt>
                      <c:pt idx="1683">
                        <c:v>44626.098749999997</c:v>
                      </c:pt>
                      <c:pt idx="1684">
                        <c:v>44626.099479166667</c:v>
                      </c:pt>
                      <c:pt idx="1685">
                        <c:v>44626.100208333337</c:v>
                      </c:pt>
                      <c:pt idx="1686">
                        <c:v>44626.100925925923</c:v>
                      </c:pt>
                      <c:pt idx="1687">
                        <c:v>44626.101655092592</c:v>
                      </c:pt>
                      <c:pt idx="1688">
                        <c:v>44626.102384259262</c:v>
                      </c:pt>
                      <c:pt idx="1689">
                        <c:v>44626.103101851855</c:v>
                      </c:pt>
                      <c:pt idx="1690">
                        <c:v>44626.103831018518</c:v>
                      </c:pt>
                      <c:pt idx="1691">
                        <c:v>44626.104548611111</c:v>
                      </c:pt>
                      <c:pt idx="1692">
                        <c:v>44626.10527777778</c:v>
                      </c:pt>
                      <c:pt idx="1693">
                        <c:v>44626.106006944443</c:v>
                      </c:pt>
                      <c:pt idx="1694">
                        <c:v>44626.106724537036</c:v>
                      </c:pt>
                      <c:pt idx="1695">
                        <c:v>44626.107453703706</c:v>
                      </c:pt>
                      <c:pt idx="1696">
                        <c:v>44626.108182870368</c:v>
                      </c:pt>
                      <c:pt idx="1697">
                        <c:v>44626.108900462961</c:v>
                      </c:pt>
                      <c:pt idx="1698">
                        <c:v>44626.109629629631</c:v>
                      </c:pt>
                      <c:pt idx="1699">
                        <c:v>44626.110347222224</c:v>
                      </c:pt>
                      <c:pt idx="1700">
                        <c:v>44626.111076388886</c:v>
                      </c:pt>
                      <c:pt idx="1701">
                        <c:v>44626.111805555556</c:v>
                      </c:pt>
                      <c:pt idx="1702">
                        <c:v>44626.112523148149</c:v>
                      </c:pt>
                      <c:pt idx="1703">
                        <c:v>44626.113252314812</c:v>
                      </c:pt>
                      <c:pt idx="1704">
                        <c:v>44626.113981481481</c:v>
                      </c:pt>
                      <c:pt idx="1705">
                        <c:v>44626.114699074074</c:v>
                      </c:pt>
                      <c:pt idx="1706">
                        <c:v>44626.115428240744</c:v>
                      </c:pt>
                      <c:pt idx="1707">
                        <c:v>44626.116157407407</c:v>
                      </c:pt>
                      <c:pt idx="1708">
                        <c:v>44626.116875</c:v>
                      </c:pt>
                      <c:pt idx="1709">
                        <c:v>44626.117604166669</c:v>
                      </c:pt>
                      <c:pt idx="1710">
                        <c:v>44626.118333333332</c:v>
                      </c:pt>
                      <c:pt idx="1711">
                        <c:v>44626.119050925925</c:v>
                      </c:pt>
                      <c:pt idx="1712">
                        <c:v>44626.119780092595</c:v>
                      </c:pt>
                      <c:pt idx="1713">
                        <c:v>44626.120509259257</c:v>
                      </c:pt>
                      <c:pt idx="1714">
                        <c:v>44626.12122685185</c:v>
                      </c:pt>
                      <c:pt idx="1715">
                        <c:v>44626.12195601852</c:v>
                      </c:pt>
                      <c:pt idx="1716">
                        <c:v>44626.122673611113</c:v>
                      </c:pt>
                      <c:pt idx="1717">
                        <c:v>44626.123402777775</c:v>
                      </c:pt>
                      <c:pt idx="1718">
                        <c:v>44626.124131944445</c:v>
                      </c:pt>
                      <c:pt idx="1719">
                        <c:v>44626.124849537038</c:v>
                      </c:pt>
                      <c:pt idx="1720">
                        <c:v>44626.125578703701</c:v>
                      </c:pt>
                      <c:pt idx="1721">
                        <c:v>44626.126307870371</c:v>
                      </c:pt>
                      <c:pt idx="1722">
                        <c:v>44626.127025462964</c:v>
                      </c:pt>
                      <c:pt idx="1723">
                        <c:v>44626.127754629626</c:v>
                      </c:pt>
                      <c:pt idx="1724">
                        <c:v>44626.128483796296</c:v>
                      </c:pt>
                      <c:pt idx="1725">
                        <c:v>44626.129201388889</c:v>
                      </c:pt>
                      <c:pt idx="1726">
                        <c:v>44626.129930555559</c:v>
                      </c:pt>
                      <c:pt idx="1727">
                        <c:v>44626.130659722221</c:v>
                      </c:pt>
                      <c:pt idx="1728">
                        <c:v>44626.131377314814</c:v>
                      </c:pt>
                      <c:pt idx="1729">
                        <c:v>44626.132106481484</c:v>
                      </c:pt>
                      <c:pt idx="1730">
                        <c:v>44626.132835648146</c:v>
                      </c:pt>
                      <c:pt idx="1731">
                        <c:v>44626.133553240739</c:v>
                      </c:pt>
                      <c:pt idx="1732">
                        <c:v>44626.134282407409</c:v>
                      </c:pt>
                      <c:pt idx="1733">
                        <c:v>44626.135011574072</c:v>
                      </c:pt>
                      <c:pt idx="1734">
                        <c:v>44626.135729166665</c:v>
                      </c:pt>
                      <c:pt idx="1735">
                        <c:v>44626.136458333334</c:v>
                      </c:pt>
                      <c:pt idx="1736">
                        <c:v>44626.137175925927</c:v>
                      </c:pt>
                      <c:pt idx="1737">
                        <c:v>44626.13790509259</c:v>
                      </c:pt>
                      <c:pt idx="1738">
                        <c:v>44626.13863425926</c:v>
                      </c:pt>
                      <c:pt idx="1739">
                        <c:v>44626.139351851853</c:v>
                      </c:pt>
                      <c:pt idx="1740">
                        <c:v>44626.140081018515</c:v>
                      </c:pt>
                      <c:pt idx="1741">
                        <c:v>44626.140810185185</c:v>
                      </c:pt>
                      <c:pt idx="1742">
                        <c:v>44626.141527777778</c:v>
                      </c:pt>
                      <c:pt idx="1743">
                        <c:v>44626.142256944448</c:v>
                      </c:pt>
                      <c:pt idx="1744">
                        <c:v>44626.14298611111</c:v>
                      </c:pt>
                      <c:pt idx="1745">
                        <c:v>44626.143703703703</c:v>
                      </c:pt>
                      <c:pt idx="1746">
                        <c:v>44626.144432870373</c:v>
                      </c:pt>
                      <c:pt idx="1747">
                        <c:v>44626.145162037035</c:v>
                      </c:pt>
                      <c:pt idx="1748">
                        <c:v>44626.145879629628</c:v>
                      </c:pt>
                      <c:pt idx="1749">
                        <c:v>44626.146608796298</c:v>
                      </c:pt>
                      <c:pt idx="1750">
                        <c:v>44626.147326388891</c:v>
                      </c:pt>
                      <c:pt idx="1751">
                        <c:v>44626.148055555554</c:v>
                      </c:pt>
                      <c:pt idx="1752">
                        <c:v>44626.148784722223</c:v>
                      </c:pt>
                      <c:pt idx="1753">
                        <c:v>44626.149502314816</c:v>
                      </c:pt>
                      <c:pt idx="1754">
                        <c:v>44626.150231481479</c:v>
                      </c:pt>
                      <c:pt idx="1755">
                        <c:v>44626.150960648149</c:v>
                      </c:pt>
                      <c:pt idx="1756">
                        <c:v>44626.151678240742</c:v>
                      </c:pt>
                      <c:pt idx="1757">
                        <c:v>44626.152407407404</c:v>
                      </c:pt>
                      <c:pt idx="1758">
                        <c:v>44626.153136574074</c:v>
                      </c:pt>
                      <c:pt idx="1759">
                        <c:v>44626.153854166667</c:v>
                      </c:pt>
                      <c:pt idx="1760">
                        <c:v>44626.154583333337</c:v>
                      </c:pt>
                      <c:pt idx="1761">
                        <c:v>44626.155312499999</c:v>
                      </c:pt>
                      <c:pt idx="1762">
                        <c:v>44626.156030092592</c:v>
                      </c:pt>
                      <c:pt idx="1763">
                        <c:v>44626.156759259262</c:v>
                      </c:pt>
                      <c:pt idx="1764">
                        <c:v>44626.157488425924</c:v>
                      </c:pt>
                      <c:pt idx="1765">
                        <c:v>44626.158206018517</c:v>
                      </c:pt>
                      <c:pt idx="1766">
                        <c:v>44626.158935185187</c:v>
                      </c:pt>
                      <c:pt idx="1767">
                        <c:v>44626.15966435185</c:v>
                      </c:pt>
                      <c:pt idx="1768">
                        <c:v>44626.160381944443</c:v>
                      </c:pt>
                      <c:pt idx="1769">
                        <c:v>44626.161111111112</c:v>
                      </c:pt>
                      <c:pt idx="1770">
                        <c:v>44626.161828703705</c:v>
                      </c:pt>
                      <c:pt idx="1771">
                        <c:v>44626.162557870368</c:v>
                      </c:pt>
                      <c:pt idx="1772">
                        <c:v>44626.163287037038</c:v>
                      </c:pt>
                      <c:pt idx="1773">
                        <c:v>44626.164004629631</c:v>
                      </c:pt>
                      <c:pt idx="1774">
                        <c:v>44626.164733796293</c:v>
                      </c:pt>
                      <c:pt idx="1775">
                        <c:v>44626.165462962963</c:v>
                      </c:pt>
                      <c:pt idx="1776">
                        <c:v>44626.166180555556</c:v>
                      </c:pt>
                      <c:pt idx="1777">
                        <c:v>44626.166909722226</c:v>
                      </c:pt>
                      <c:pt idx="1778">
                        <c:v>44626.167638888888</c:v>
                      </c:pt>
                      <c:pt idx="1779">
                        <c:v>44626.168356481481</c:v>
                      </c:pt>
                      <c:pt idx="1780">
                        <c:v>44626.169085648151</c:v>
                      </c:pt>
                      <c:pt idx="1781">
                        <c:v>44626.169814814813</c:v>
                      </c:pt>
                      <c:pt idx="1782">
                        <c:v>44626.170532407406</c:v>
                      </c:pt>
                      <c:pt idx="1783">
                        <c:v>44626.171261574076</c:v>
                      </c:pt>
                      <c:pt idx="1784">
                        <c:v>44626.171979166669</c:v>
                      </c:pt>
                      <c:pt idx="1785">
                        <c:v>44626.172708333332</c:v>
                      </c:pt>
                      <c:pt idx="1786">
                        <c:v>44626.173437500001</c:v>
                      </c:pt>
                      <c:pt idx="1787">
                        <c:v>44626.174155092594</c:v>
                      </c:pt>
                      <c:pt idx="1788">
                        <c:v>44626.174884259257</c:v>
                      </c:pt>
                      <c:pt idx="1789">
                        <c:v>44626.175613425927</c:v>
                      </c:pt>
                      <c:pt idx="1790">
                        <c:v>44626.17633101852</c:v>
                      </c:pt>
                      <c:pt idx="1791">
                        <c:v>44626.177060185182</c:v>
                      </c:pt>
                      <c:pt idx="1792">
                        <c:v>44626.177789351852</c:v>
                      </c:pt>
                      <c:pt idx="1793">
                        <c:v>44626.178506944445</c:v>
                      </c:pt>
                      <c:pt idx="1794">
                        <c:v>44626.179236111115</c:v>
                      </c:pt>
                      <c:pt idx="1795">
                        <c:v>44626.179965277777</c:v>
                      </c:pt>
                      <c:pt idx="1796">
                        <c:v>44626.18068287037</c:v>
                      </c:pt>
                      <c:pt idx="1797">
                        <c:v>44626.18141203704</c:v>
                      </c:pt>
                      <c:pt idx="1798">
                        <c:v>44626.182141203702</c:v>
                      </c:pt>
                      <c:pt idx="1799">
                        <c:v>44626.182858796295</c:v>
                      </c:pt>
                      <c:pt idx="1800">
                        <c:v>44626.183587962965</c:v>
                      </c:pt>
                      <c:pt idx="1801">
                        <c:v>44626.184317129628</c:v>
                      </c:pt>
                      <c:pt idx="1802">
                        <c:v>44626.185034722221</c:v>
                      </c:pt>
                      <c:pt idx="1803">
                        <c:v>44626.185763888891</c:v>
                      </c:pt>
                      <c:pt idx="1804">
                        <c:v>44626.186493055553</c:v>
                      </c:pt>
                      <c:pt idx="1805">
                        <c:v>44626.187210648146</c:v>
                      </c:pt>
                      <c:pt idx="1806">
                        <c:v>44626.187939814816</c:v>
                      </c:pt>
                      <c:pt idx="1807">
                        <c:v>44626.188668981478</c:v>
                      </c:pt>
                      <c:pt idx="1808">
                        <c:v>44626.189386574071</c:v>
                      </c:pt>
                      <c:pt idx="1809">
                        <c:v>44626.190115740741</c:v>
                      </c:pt>
                      <c:pt idx="1810">
                        <c:v>44626.190844907411</c:v>
                      </c:pt>
                      <c:pt idx="1811">
                        <c:v>44626.191562499997</c:v>
                      </c:pt>
                      <c:pt idx="1812">
                        <c:v>44626.192291666666</c:v>
                      </c:pt>
                      <c:pt idx="1813">
                        <c:v>44626.193009259259</c:v>
                      </c:pt>
                      <c:pt idx="1814">
                        <c:v>44626.193738425929</c:v>
                      </c:pt>
                      <c:pt idx="1815">
                        <c:v>44626.194467592592</c:v>
                      </c:pt>
                      <c:pt idx="1816">
                        <c:v>44626.195185185185</c:v>
                      </c:pt>
                      <c:pt idx="1817">
                        <c:v>44626.195914351854</c:v>
                      </c:pt>
                      <c:pt idx="1818">
                        <c:v>44626.196643518517</c:v>
                      </c:pt>
                      <c:pt idx="1819">
                        <c:v>44626.197372685187</c:v>
                      </c:pt>
                      <c:pt idx="1820">
                        <c:v>44626.19809027778</c:v>
                      </c:pt>
                      <c:pt idx="1821">
                        <c:v>44626.198819444442</c:v>
                      </c:pt>
                      <c:pt idx="1822">
                        <c:v>44626.199537037035</c:v>
                      </c:pt>
                      <c:pt idx="1823">
                        <c:v>44626.200266203705</c:v>
                      </c:pt>
                      <c:pt idx="1824">
                        <c:v>44626.200995370367</c:v>
                      </c:pt>
                      <c:pt idx="1825">
                        <c:v>44626.20171296296</c:v>
                      </c:pt>
                      <c:pt idx="1826">
                        <c:v>44626.20244212963</c:v>
                      </c:pt>
                      <c:pt idx="1827">
                        <c:v>44626.2031712963</c:v>
                      </c:pt>
                      <c:pt idx="1828">
                        <c:v>44626.203888888886</c:v>
                      </c:pt>
                      <c:pt idx="1829">
                        <c:v>44626.204618055555</c:v>
                      </c:pt>
                      <c:pt idx="1830">
                        <c:v>44626.205347222225</c:v>
                      </c:pt>
                      <c:pt idx="1831">
                        <c:v>44626.206064814818</c:v>
                      </c:pt>
                      <c:pt idx="1832">
                        <c:v>44626.206793981481</c:v>
                      </c:pt>
                      <c:pt idx="1833">
                        <c:v>44626.20752314815</c:v>
                      </c:pt>
                      <c:pt idx="1834">
                        <c:v>44626.208240740743</c:v>
                      </c:pt>
                      <c:pt idx="1835">
                        <c:v>44626.208969907406</c:v>
                      </c:pt>
                      <c:pt idx="1836">
                        <c:v>44626.209699074076</c:v>
                      </c:pt>
                      <c:pt idx="1837">
                        <c:v>44626.210416666669</c:v>
                      </c:pt>
                      <c:pt idx="1838">
                        <c:v>44626.211145833331</c:v>
                      </c:pt>
                      <c:pt idx="1839">
                        <c:v>44626.211875000001</c:v>
                      </c:pt>
                      <c:pt idx="1840">
                        <c:v>44626.212592592594</c:v>
                      </c:pt>
                      <c:pt idx="1841">
                        <c:v>44626.213321759256</c:v>
                      </c:pt>
                      <c:pt idx="1842">
                        <c:v>44626.214039351849</c:v>
                      </c:pt>
                      <c:pt idx="1843">
                        <c:v>44626.214768518519</c:v>
                      </c:pt>
                      <c:pt idx="1844">
                        <c:v>44626.215497685182</c:v>
                      </c:pt>
                      <c:pt idx="1845">
                        <c:v>44626.216215277775</c:v>
                      </c:pt>
                      <c:pt idx="1846">
                        <c:v>44626.216944444444</c:v>
                      </c:pt>
                      <c:pt idx="1847">
                        <c:v>44626.217673611114</c:v>
                      </c:pt>
                      <c:pt idx="1848">
                        <c:v>44626.218391203707</c:v>
                      </c:pt>
                      <c:pt idx="1849">
                        <c:v>44626.21912037037</c:v>
                      </c:pt>
                      <c:pt idx="1850">
                        <c:v>44626.219849537039</c:v>
                      </c:pt>
                      <c:pt idx="1851">
                        <c:v>44626.220567129632</c:v>
                      </c:pt>
                      <c:pt idx="1852">
                        <c:v>44626.221296296295</c:v>
                      </c:pt>
                      <c:pt idx="1853">
                        <c:v>44626.222025462965</c:v>
                      </c:pt>
                      <c:pt idx="1854">
                        <c:v>44626.222743055558</c:v>
                      </c:pt>
                      <c:pt idx="1855">
                        <c:v>44626.22347222222</c:v>
                      </c:pt>
                      <c:pt idx="1856">
                        <c:v>44626.22420138889</c:v>
                      </c:pt>
                      <c:pt idx="1857">
                        <c:v>44626.224918981483</c:v>
                      </c:pt>
                      <c:pt idx="1858">
                        <c:v>44626.225648148145</c:v>
                      </c:pt>
                      <c:pt idx="1859">
                        <c:v>44626.226377314815</c:v>
                      </c:pt>
                      <c:pt idx="1860">
                        <c:v>44626.227094907408</c:v>
                      </c:pt>
                      <c:pt idx="1861">
                        <c:v>44626.227824074071</c:v>
                      </c:pt>
                      <c:pt idx="1862">
                        <c:v>44626.22855324074</c:v>
                      </c:pt>
                      <c:pt idx="1863">
                        <c:v>44626.229270833333</c:v>
                      </c:pt>
                      <c:pt idx="1864">
                        <c:v>44626.23</c:v>
                      </c:pt>
                      <c:pt idx="1865">
                        <c:v>44626.230717592596</c:v>
                      </c:pt>
                      <c:pt idx="1866">
                        <c:v>44626.231446759259</c:v>
                      </c:pt>
                      <c:pt idx="1867">
                        <c:v>44626.232175925928</c:v>
                      </c:pt>
                      <c:pt idx="1868">
                        <c:v>44626.232893518521</c:v>
                      </c:pt>
                      <c:pt idx="1869">
                        <c:v>44626.233622685184</c:v>
                      </c:pt>
                      <c:pt idx="1870">
                        <c:v>44626.234351851854</c:v>
                      </c:pt>
                      <c:pt idx="1871">
                        <c:v>44626.235069444447</c:v>
                      </c:pt>
                      <c:pt idx="1872">
                        <c:v>44626.235798611109</c:v>
                      </c:pt>
                      <c:pt idx="1873">
                        <c:v>44626.236527777779</c:v>
                      </c:pt>
                      <c:pt idx="1874">
                        <c:v>44626.237245370372</c:v>
                      </c:pt>
                      <c:pt idx="1875">
                        <c:v>44626.237974537034</c:v>
                      </c:pt>
                      <c:pt idx="1876">
                        <c:v>44626.238703703704</c:v>
                      </c:pt>
                      <c:pt idx="1877">
                        <c:v>44626.239421296297</c:v>
                      </c:pt>
                      <c:pt idx="1878">
                        <c:v>44626.24015046296</c:v>
                      </c:pt>
                      <c:pt idx="1879">
                        <c:v>44626.240879629629</c:v>
                      </c:pt>
                      <c:pt idx="1880">
                        <c:v>44626.241597222222</c:v>
                      </c:pt>
                      <c:pt idx="1881">
                        <c:v>44626.242326388892</c:v>
                      </c:pt>
                      <c:pt idx="1882">
                        <c:v>44626.243043981478</c:v>
                      </c:pt>
                      <c:pt idx="1883">
                        <c:v>44626.243773148148</c:v>
                      </c:pt>
                      <c:pt idx="1884">
                        <c:v>44626.244502314818</c:v>
                      </c:pt>
                      <c:pt idx="1885">
                        <c:v>44626.245219907411</c:v>
                      </c:pt>
                      <c:pt idx="1886">
                        <c:v>44626.245949074073</c:v>
                      </c:pt>
                      <c:pt idx="1887">
                        <c:v>44626.246678240743</c:v>
                      </c:pt>
                      <c:pt idx="1888">
                        <c:v>44626.247395833336</c:v>
                      </c:pt>
                      <c:pt idx="1889">
                        <c:v>44626.248124999998</c:v>
                      </c:pt>
                      <c:pt idx="1890">
                        <c:v>44626.248854166668</c:v>
                      </c:pt>
                      <c:pt idx="1891">
                        <c:v>44626.249571759261</c:v>
                      </c:pt>
                      <c:pt idx="1892">
                        <c:v>44626.250358796293</c:v>
                      </c:pt>
                      <c:pt idx="1893">
                        <c:v>44626.251076388886</c:v>
                      </c:pt>
                      <c:pt idx="1894">
                        <c:v>44626.251805555556</c:v>
                      </c:pt>
                      <c:pt idx="1895">
                        <c:v>44626.252523148149</c:v>
                      </c:pt>
                      <c:pt idx="1896">
                        <c:v>44626.253252314818</c:v>
                      </c:pt>
                      <c:pt idx="1897">
                        <c:v>44626.253981481481</c:v>
                      </c:pt>
                      <c:pt idx="1898">
                        <c:v>44626.254699074074</c:v>
                      </c:pt>
                      <c:pt idx="1899">
                        <c:v>44626.255428240744</c:v>
                      </c:pt>
                      <c:pt idx="1900">
                        <c:v>44626.256157407406</c:v>
                      </c:pt>
                      <c:pt idx="1901">
                        <c:v>44626.256874999999</c:v>
                      </c:pt>
                      <c:pt idx="1902">
                        <c:v>44626.257604166669</c:v>
                      </c:pt>
                      <c:pt idx="1903">
                        <c:v>44626.258333333331</c:v>
                      </c:pt>
                      <c:pt idx="1904">
                        <c:v>44626.259050925924</c:v>
                      </c:pt>
                      <c:pt idx="1905">
                        <c:v>44626.259780092594</c:v>
                      </c:pt>
                      <c:pt idx="1906">
                        <c:v>44626.260509259257</c:v>
                      </c:pt>
                      <c:pt idx="1907">
                        <c:v>44626.26122685185</c:v>
                      </c:pt>
                      <c:pt idx="1908">
                        <c:v>44626.261956018519</c:v>
                      </c:pt>
                      <c:pt idx="1909">
                        <c:v>44626.262685185182</c:v>
                      </c:pt>
                      <c:pt idx="1910">
                        <c:v>44626.263402777775</c:v>
                      </c:pt>
                      <c:pt idx="1911">
                        <c:v>44626.264131944445</c:v>
                      </c:pt>
                      <c:pt idx="1912">
                        <c:v>44626.264861111114</c:v>
                      </c:pt>
                      <c:pt idx="1913">
                        <c:v>44626.2655787037</c:v>
                      </c:pt>
                      <c:pt idx="1914">
                        <c:v>44626.26630787037</c:v>
                      </c:pt>
                      <c:pt idx="1915">
                        <c:v>44626.267025462963</c:v>
                      </c:pt>
                      <c:pt idx="1916">
                        <c:v>44626.267754629633</c:v>
                      </c:pt>
                      <c:pt idx="1917">
                        <c:v>44626.268483796295</c:v>
                      </c:pt>
                      <c:pt idx="1918">
                        <c:v>44626.269201388888</c:v>
                      </c:pt>
                      <c:pt idx="1919">
                        <c:v>44626.269930555558</c:v>
                      </c:pt>
                      <c:pt idx="1920">
                        <c:v>44626.27065972222</c:v>
                      </c:pt>
                      <c:pt idx="1921">
                        <c:v>44626.271377314813</c:v>
                      </c:pt>
                      <c:pt idx="1922">
                        <c:v>44626.272106481483</c:v>
                      </c:pt>
                      <c:pt idx="1923">
                        <c:v>44626.272835648146</c:v>
                      </c:pt>
                      <c:pt idx="1924">
                        <c:v>44626.273553240739</c:v>
                      </c:pt>
                      <c:pt idx="1925">
                        <c:v>44626.274282407408</c:v>
                      </c:pt>
                      <c:pt idx="1926">
                        <c:v>44626.275000000001</c:v>
                      </c:pt>
                      <c:pt idx="1927">
                        <c:v>44626.275729166664</c:v>
                      </c:pt>
                      <c:pt idx="1928">
                        <c:v>44626.276458333334</c:v>
                      </c:pt>
                      <c:pt idx="1929">
                        <c:v>44626.277175925927</c:v>
                      </c:pt>
                      <c:pt idx="1930">
                        <c:v>44626.277905092589</c:v>
                      </c:pt>
                      <c:pt idx="1931">
                        <c:v>44626.278634259259</c:v>
                      </c:pt>
                      <c:pt idx="1932">
                        <c:v>44626.279351851852</c:v>
                      </c:pt>
                      <c:pt idx="1933">
                        <c:v>44626.280081018522</c:v>
                      </c:pt>
                      <c:pt idx="1934">
                        <c:v>44626.280810185184</c:v>
                      </c:pt>
                      <c:pt idx="1935">
                        <c:v>44626.281527777777</c:v>
                      </c:pt>
                      <c:pt idx="1936">
                        <c:v>44626.282256944447</c:v>
                      </c:pt>
                      <c:pt idx="1937">
                        <c:v>44626.282986111109</c:v>
                      </c:pt>
                      <c:pt idx="1938">
                        <c:v>44626.283703703702</c:v>
                      </c:pt>
                      <c:pt idx="1939">
                        <c:v>44626.284432870372</c:v>
                      </c:pt>
                      <c:pt idx="1940">
                        <c:v>44626.285150462965</c:v>
                      </c:pt>
                      <c:pt idx="1941">
                        <c:v>44626.285879629628</c:v>
                      </c:pt>
                      <c:pt idx="1942">
                        <c:v>44626.286608796298</c:v>
                      </c:pt>
                      <c:pt idx="1943">
                        <c:v>44626.287326388891</c:v>
                      </c:pt>
                      <c:pt idx="1944">
                        <c:v>44626.288055555553</c:v>
                      </c:pt>
                      <c:pt idx="1945">
                        <c:v>44626.288784722223</c:v>
                      </c:pt>
                      <c:pt idx="1946">
                        <c:v>44626.289502314816</c:v>
                      </c:pt>
                      <c:pt idx="1947">
                        <c:v>44626.290231481478</c:v>
                      </c:pt>
                      <c:pt idx="1948">
                        <c:v>44626.290960648148</c:v>
                      </c:pt>
                      <c:pt idx="1949">
                        <c:v>44626.291678240741</c:v>
                      </c:pt>
                      <c:pt idx="1950">
                        <c:v>44626.292407407411</c:v>
                      </c:pt>
                      <c:pt idx="1951">
                        <c:v>44626.293136574073</c:v>
                      </c:pt>
                      <c:pt idx="1952">
                        <c:v>44626.293854166666</c:v>
                      </c:pt>
                      <c:pt idx="1953">
                        <c:v>44626.294583333336</c:v>
                      </c:pt>
                      <c:pt idx="1954">
                        <c:v>44626.295312499999</c:v>
                      </c:pt>
                      <c:pt idx="1955">
                        <c:v>44626.296030092592</c:v>
                      </c:pt>
                      <c:pt idx="1956">
                        <c:v>44626.296759259261</c:v>
                      </c:pt>
                      <c:pt idx="1957">
                        <c:v>44626.297488425924</c:v>
                      </c:pt>
                      <c:pt idx="1958">
                        <c:v>44626.298206018517</c:v>
                      </c:pt>
                      <c:pt idx="1959">
                        <c:v>44626.298935185187</c:v>
                      </c:pt>
                      <c:pt idx="1960">
                        <c:v>44626.299664351849</c:v>
                      </c:pt>
                      <c:pt idx="1961">
                        <c:v>44626.300381944442</c:v>
                      </c:pt>
                      <c:pt idx="1962">
                        <c:v>44626.301111111112</c:v>
                      </c:pt>
                      <c:pt idx="1963">
                        <c:v>44626.301840277774</c:v>
                      </c:pt>
                      <c:pt idx="1964">
                        <c:v>44626.302557870367</c:v>
                      </c:pt>
                      <c:pt idx="1965">
                        <c:v>44626.303287037037</c:v>
                      </c:pt>
                      <c:pt idx="1966">
                        <c:v>44626.304016203707</c:v>
                      </c:pt>
                      <c:pt idx="1967">
                        <c:v>44626.3047337963</c:v>
                      </c:pt>
                      <c:pt idx="1968">
                        <c:v>44626.305462962962</c:v>
                      </c:pt>
                      <c:pt idx="1969">
                        <c:v>44626.306192129632</c:v>
                      </c:pt>
                      <c:pt idx="1970">
                        <c:v>44626.306909722225</c:v>
                      </c:pt>
                      <c:pt idx="1971">
                        <c:v>44626.307638888888</c:v>
                      </c:pt>
                      <c:pt idx="1972">
                        <c:v>44626.308368055557</c:v>
                      </c:pt>
                      <c:pt idx="1973">
                        <c:v>44626.30908564815</c:v>
                      </c:pt>
                      <c:pt idx="1974">
                        <c:v>44626.309814814813</c:v>
                      </c:pt>
                      <c:pt idx="1975">
                        <c:v>44626.310532407406</c:v>
                      </c:pt>
                      <c:pt idx="1976">
                        <c:v>44626.311261574076</c:v>
                      </c:pt>
                      <c:pt idx="1977">
                        <c:v>44626.311990740738</c:v>
                      </c:pt>
                      <c:pt idx="1978">
                        <c:v>44626.312708333331</c:v>
                      </c:pt>
                      <c:pt idx="1979">
                        <c:v>44626.313437500001</c:v>
                      </c:pt>
                      <c:pt idx="1980">
                        <c:v>44626.314166666663</c:v>
                      </c:pt>
                      <c:pt idx="1981">
                        <c:v>44626.314884259256</c:v>
                      </c:pt>
                      <c:pt idx="1982">
                        <c:v>44626.315613425926</c:v>
                      </c:pt>
                      <c:pt idx="1983">
                        <c:v>44626.316388888888</c:v>
                      </c:pt>
                      <c:pt idx="1984">
                        <c:v>44626.317118055558</c:v>
                      </c:pt>
                      <c:pt idx="1985">
                        <c:v>44626.317835648151</c:v>
                      </c:pt>
                      <c:pt idx="1986">
                        <c:v>44626.318564814814</c:v>
                      </c:pt>
                      <c:pt idx="1987">
                        <c:v>44626.319293981483</c:v>
                      </c:pt>
                      <c:pt idx="1988">
                        <c:v>44626.320011574076</c:v>
                      </c:pt>
                      <c:pt idx="1989">
                        <c:v>44626.320740740739</c:v>
                      </c:pt>
                      <c:pt idx="1990">
                        <c:v>44626.321469907409</c:v>
                      </c:pt>
                      <c:pt idx="1991">
                        <c:v>44626.322187500002</c:v>
                      </c:pt>
                      <c:pt idx="1992">
                        <c:v>44626.322916666664</c:v>
                      </c:pt>
                      <c:pt idx="1993">
                        <c:v>44626.323645833334</c:v>
                      </c:pt>
                      <c:pt idx="1994">
                        <c:v>44626.324363425927</c:v>
                      </c:pt>
                      <c:pt idx="1995">
                        <c:v>44626.325092592589</c:v>
                      </c:pt>
                      <c:pt idx="1996">
                        <c:v>44626.325821759259</c:v>
                      </c:pt>
                      <c:pt idx="1997">
                        <c:v>44626.326539351852</c:v>
                      </c:pt>
                      <c:pt idx="1998">
                        <c:v>44626.327268518522</c:v>
                      </c:pt>
                      <c:pt idx="1999">
                        <c:v>44626.328043981484</c:v>
                      </c:pt>
                      <c:pt idx="2000">
                        <c:v>44626.328773148147</c:v>
                      </c:pt>
                      <c:pt idx="2001">
                        <c:v>44626.32949074074</c:v>
                      </c:pt>
                      <c:pt idx="2002">
                        <c:v>44626.33021990741</c:v>
                      </c:pt>
                      <c:pt idx="2003">
                        <c:v>44626.330949074072</c:v>
                      </c:pt>
                      <c:pt idx="2004">
                        <c:v>44626.331666666665</c:v>
                      </c:pt>
                      <c:pt idx="2005">
                        <c:v>44626.332395833335</c:v>
                      </c:pt>
                      <c:pt idx="2006">
                        <c:v>44626.333124999997</c:v>
                      </c:pt>
                      <c:pt idx="2007">
                        <c:v>44626.33384259259</c:v>
                      </c:pt>
                      <c:pt idx="2008">
                        <c:v>44626.33457175926</c:v>
                      </c:pt>
                      <c:pt idx="2009">
                        <c:v>44626.335300925923</c:v>
                      </c:pt>
                      <c:pt idx="2010">
                        <c:v>44626.336018518516</c:v>
                      </c:pt>
                      <c:pt idx="2011">
                        <c:v>44626.336747685185</c:v>
                      </c:pt>
                      <c:pt idx="2012">
                        <c:v>44626.337476851855</c:v>
                      </c:pt>
                      <c:pt idx="2013">
                        <c:v>44626.338206018518</c:v>
                      </c:pt>
                      <c:pt idx="2014">
                        <c:v>44626.338923611111</c:v>
                      </c:pt>
                      <c:pt idx="2015">
                        <c:v>44626.33965277778</c:v>
                      </c:pt>
                      <c:pt idx="2016">
                        <c:v>44626.340381944443</c:v>
                      </c:pt>
                      <c:pt idx="2017">
                        <c:v>44626.341111111113</c:v>
                      </c:pt>
                      <c:pt idx="2018">
                        <c:v>44626.341828703706</c:v>
                      </c:pt>
                      <c:pt idx="2019">
                        <c:v>44626.342557870368</c:v>
                      </c:pt>
                      <c:pt idx="2020">
                        <c:v>44626.343275462961</c:v>
                      </c:pt>
                      <c:pt idx="2021">
                        <c:v>44626.344004629631</c:v>
                      </c:pt>
                      <c:pt idx="2022">
                        <c:v>44626.344733796293</c:v>
                      </c:pt>
                      <c:pt idx="2023">
                        <c:v>44626.345451388886</c:v>
                      </c:pt>
                      <c:pt idx="2024">
                        <c:v>44626.346180555556</c:v>
                      </c:pt>
                      <c:pt idx="2025">
                        <c:v>44626.346909722219</c:v>
                      </c:pt>
                      <c:pt idx="2026">
                        <c:v>44626.347627314812</c:v>
                      </c:pt>
                      <c:pt idx="2027">
                        <c:v>44626.348356481481</c:v>
                      </c:pt>
                      <c:pt idx="2028">
                        <c:v>44626.349085648151</c:v>
                      </c:pt>
                      <c:pt idx="2029">
                        <c:v>44626.349803240744</c:v>
                      </c:pt>
                      <c:pt idx="2030">
                        <c:v>44626.350532407407</c:v>
                      </c:pt>
                      <c:pt idx="2031">
                        <c:v>44626.351261574076</c:v>
                      </c:pt>
                      <c:pt idx="2032">
                        <c:v>44626.351979166669</c:v>
                      </c:pt>
                      <c:pt idx="2033">
                        <c:v>44626.352708333332</c:v>
                      </c:pt>
                      <c:pt idx="2034">
                        <c:v>44626.353437500002</c:v>
                      </c:pt>
                      <c:pt idx="2035">
                        <c:v>44626.354155092595</c:v>
                      </c:pt>
                      <c:pt idx="2036">
                        <c:v>44626.354884259257</c:v>
                      </c:pt>
                      <c:pt idx="2037">
                        <c:v>44626.355613425927</c:v>
                      </c:pt>
                      <c:pt idx="2038">
                        <c:v>44626.35633101852</c:v>
                      </c:pt>
                      <c:pt idx="2039">
                        <c:v>44626.357060185182</c:v>
                      </c:pt>
                      <c:pt idx="2040">
                        <c:v>44626.357789351852</c:v>
                      </c:pt>
                      <c:pt idx="2041">
                        <c:v>44626.358506944445</c:v>
                      </c:pt>
                      <c:pt idx="2042">
                        <c:v>44626.359236111108</c:v>
                      </c:pt>
                      <c:pt idx="2043">
                        <c:v>44626.359965277778</c:v>
                      </c:pt>
                      <c:pt idx="2044">
                        <c:v>44626.360682870371</c:v>
                      </c:pt>
                      <c:pt idx="2045">
                        <c:v>44626.36141203704</c:v>
                      </c:pt>
                      <c:pt idx="2046">
                        <c:v>44626.362141203703</c:v>
                      </c:pt>
                      <c:pt idx="2047">
                        <c:v>44626.362858796296</c:v>
                      </c:pt>
                      <c:pt idx="2048">
                        <c:v>44626.363587962966</c:v>
                      </c:pt>
                      <c:pt idx="2049">
                        <c:v>44626.364317129628</c:v>
                      </c:pt>
                      <c:pt idx="2050">
                        <c:v>44626.365034722221</c:v>
                      </c:pt>
                      <c:pt idx="2051">
                        <c:v>44626.365763888891</c:v>
                      </c:pt>
                      <c:pt idx="2052">
                        <c:v>44626.366493055553</c:v>
                      </c:pt>
                      <c:pt idx="2053">
                        <c:v>44626.367210648146</c:v>
                      </c:pt>
                      <c:pt idx="2054">
                        <c:v>44626.367939814816</c:v>
                      </c:pt>
                      <c:pt idx="2055">
                        <c:v>44626.368668981479</c:v>
                      </c:pt>
                      <c:pt idx="2056">
                        <c:v>44626.369386574072</c:v>
                      </c:pt>
                      <c:pt idx="2057">
                        <c:v>44626.370115740741</c:v>
                      </c:pt>
                      <c:pt idx="2058">
                        <c:v>44626.370844907404</c:v>
                      </c:pt>
                      <c:pt idx="2059">
                        <c:v>44626.371562499997</c:v>
                      </c:pt>
                      <c:pt idx="2060">
                        <c:v>44626.372291666667</c:v>
                      </c:pt>
                      <c:pt idx="2061">
                        <c:v>44626.373020833336</c:v>
                      </c:pt>
                      <c:pt idx="2062">
                        <c:v>44626.373738425929</c:v>
                      </c:pt>
                      <c:pt idx="2063">
                        <c:v>44626.374467592592</c:v>
                      </c:pt>
                      <c:pt idx="2064">
                        <c:v>44626.375196759262</c:v>
                      </c:pt>
                      <c:pt idx="2065">
                        <c:v>44626.375914351855</c:v>
                      </c:pt>
                      <c:pt idx="2066">
                        <c:v>44626.376643518517</c:v>
                      </c:pt>
                      <c:pt idx="2067">
                        <c:v>44626.37736111111</c:v>
                      </c:pt>
                      <c:pt idx="2068">
                        <c:v>44626.37809027778</c:v>
                      </c:pt>
                      <c:pt idx="2069">
                        <c:v>44626.378819444442</c:v>
                      </c:pt>
                      <c:pt idx="2070">
                        <c:v>44626.379537037035</c:v>
                      </c:pt>
                      <c:pt idx="2071">
                        <c:v>44626.380266203705</c:v>
                      </c:pt>
                      <c:pt idx="2072">
                        <c:v>44626.380995370368</c:v>
                      </c:pt>
                      <c:pt idx="2073">
                        <c:v>44626.381712962961</c:v>
                      </c:pt>
                      <c:pt idx="2074">
                        <c:v>44626.38244212963</c:v>
                      </c:pt>
                      <c:pt idx="2075">
                        <c:v>44626.383217592593</c:v>
                      </c:pt>
                      <c:pt idx="2076">
                        <c:v>44626.383946759262</c:v>
                      </c:pt>
                      <c:pt idx="2077">
                        <c:v>44626.384675925925</c:v>
                      </c:pt>
                      <c:pt idx="2078">
                        <c:v>44626.385393518518</c:v>
                      </c:pt>
                      <c:pt idx="2079">
                        <c:v>44626.386122685188</c:v>
                      </c:pt>
                      <c:pt idx="2080">
                        <c:v>44626.38685185185</c:v>
                      </c:pt>
                      <c:pt idx="2081">
                        <c:v>44626.387569444443</c:v>
                      </c:pt>
                      <c:pt idx="2082">
                        <c:v>44626.388298611113</c:v>
                      </c:pt>
                      <c:pt idx="2083">
                        <c:v>44626.389027777775</c:v>
                      </c:pt>
                      <c:pt idx="2084">
                        <c:v>44626.389745370368</c:v>
                      </c:pt>
                      <c:pt idx="2085">
                        <c:v>44626.390474537038</c:v>
                      </c:pt>
                      <c:pt idx="2086">
                        <c:v>44626.391203703701</c:v>
                      </c:pt>
                      <c:pt idx="2087">
                        <c:v>44626.391921296294</c:v>
                      </c:pt>
                      <c:pt idx="2088">
                        <c:v>44626.392650462964</c:v>
                      </c:pt>
                      <c:pt idx="2089">
                        <c:v>44626.393379629626</c:v>
                      </c:pt>
                      <c:pt idx="2090">
                        <c:v>44626.394097222219</c:v>
                      </c:pt>
                      <c:pt idx="2091">
                        <c:v>44626.394826388889</c:v>
                      </c:pt>
                      <c:pt idx="2092">
                        <c:v>44626.395555555559</c:v>
                      </c:pt>
                      <c:pt idx="2093">
                        <c:v>44626.396273148152</c:v>
                      </c:pt>
                      <c:pt idx="2094">
                        <c:v>44626.397002314814</c:v>
                      </c:pt>
                      <c:pt idx="2095">
                        <c:v>44626.397719907407</c:v>
                      </c:pt>
                      <c:pt idx="2096">
                        <c:v>44626.398449074077</c:v>
                      </c:pt>
                      <c:pt idx="2097">
                        <c:v>44626.399178240739</c:v>
                      </c:pt>
                      <c:pt idx="2098">
                        <c:v>44626.399895833332</c:v>
                      </c:pt>
                      <c:pt idx="2099">
                        <c:v>44626.400625000002</c:v>
                      </c:pt>
                      <c:pt idx="2100">
                        <c:v>44626.401354166665</c:v>
                      </c:pt>
                      <c:pt idx="2101">
                        <c:v>44626.402071759258</c:v>
                      </c:pt>
                      <c:pt idx="2102">
                        <c:v>44626.402800925927</c:v>
                      </c:pt>
                      <c:pt idx="2103">
                        <c:v>44626.40353009259</c:v>
                      </c:pt>
                      <c:pt idx="2104">
                        <c:v>44626.404247685183</c:v>
                      </c:pt>
                      <c:pt idx="2105">
                        <c:v>44626.404976851853</c:v>
                      </c:pt>
                      <c:pt idx="2106">
                        <c:v>44626.405706018515</c:v>
                      </c:pt>
                      <c:pt idx="2107">
                        <c:v>44626.406423611108</c:v>
                      </c:pt>
                      <c:pt idx="2108">
                        <c:v>44626.407152777778</c:v>
                      </c:pt>
                      <c:pt idx="2109">
                        <c:v>44626.407881944448</c:v>
                      </c:pt>
                      <c:pt idx="2110">
                        <c:v>44626.408599537041</c:v>
                      </c:pt>
                      <c:pt idx="2111">
                        <c:v>44626.409328703703</c:v>
                      </c:pt>
                      <c:pt idx="2112">
                        <c:v>44626.410046296296</c:v>
                      </c:pt>
                      <c:pt idx="2113">
                        <c:v>44626.410775462966</c:v>
                      </c:pt>
                      <c:pt idx="2114">
                        <c:v>44626.411504629628</c:v>
                      </c:pt>
                      <c:pt idx="2115">
                        <c:v>44626.412222222221</c:v>
                      </c:pt>
                      <c:pt idx="2116">
                        <c:v>44626.412951388891</c:v>
                      </c:pt>
                      <c:pt idx="2117">
                        <c:v>44626.413680555554</c:v>
                      </c:pt>
                      <c:pt idx="2118">
                        <c:v>44626.414398148147</c:v>
                      </c:pt>
                      <c:pt idx="2119">
                        <c:v>44626.415127314816</c:v>
                      </c:pt>
                      <c:pt idx="2120">
                        <c:v>44626.415856481479</c:v>
                      </c:pt>
                      <c:pt idx="2121">
                        <c:v>44626.416574074072</c:v>
                      </c:pt>
                      <c:pt idx="2122">
                        <c:v>44626.417303240742</c:v>
                      </c:pt>
                      <c:pt idx="2123">
                        <c:v>44626.418032407404</c:v>
                      </c:pt>
                      <c:pt idx="2124">
                        <c:v>44626.418749999997</c:v>
                      </c:pt>
                      <c:pt idx="2125">
                        <c:v>44626.419479166667</c:v>
                      </c:pt>
                      <c:pt idx="2126">
                        <c:v>44626.420208333337</c:v>
                      </c:pt>
                      <c:pt idx="2127">
                        <c:v>44626.420925925922</c:v>
                      </c:pt>
                      <c:pt idx="2128">
                        <c:v>44626.421655092592</c:v>
                      </c:pt>
                      <c:pt idx="2129">
                        <c:v>44626.422384259262</c:v>
                      </c:pt>
                      <c:pt idx="2130">
                        <c:v>44626.423101851855</c:v>
                      </c:pt>
                      <c:pt idx="2131">
                        <c:v>44626.423831018517</c:v>
                      </c:pt>
                      <c:pt idx="2132">
                        <c:v>44626.424560185187</c:v>
                      </c:pt>
                      <c:pt idx="2133">
                        <c:v>44626.42527777778</c:v>
                      </c:pt>
                      <c:pt idx="2134">
                        <c:v>44626.426006944443</c:v>
                      </c:pt>
                      <c:pt idx="2135">
                        <c:v>44626.426736111112</c:v>
                      </c:pt>
                      <c:pt idx="2136">
                        <c:v>44626.427453703705</c:v>
                      </c:pt>
                      <c:pt idx="2137">
                        <c:v>44626.428182870368</c:v>
                      </c:pt>
                      <c:pt idx="2138">
                        <c:v>44626.428912037038</c:v>
                      </c:pt>
                      <c:pt idx="2139">
                        <c:v>44626.429629629631</c:v>
                      </c:pt>
                      <c:pt idx="2140">
                        <c:v>44626.430358796293</c:v>
                      </c:pt>
                      <c:pt idx="2141">
                        <c:v>44626.431087962963</c:v>
                      </c:pt>
                      <c:pt idx="2142">
                        <c:v>44626.431805555556</c:v>
                      </c:pt>
                      <c:pt idx="2143">
                        <c:v>44626.432534722226</c:v>
                      </c:pt>
                      <c:pt idx="2144">
                        <c:v>44626.433252314811</c:v>
                      </c:pt>
                      <c:pt idx="2145">
                        <c:v>44626.433981481481</c:v>
                      </c:pt>
                      <c:pt idx="2146">
                        <c:v>44626.434710648151</c:v>
                      </c:pt>
                      <c:pt idx="2147">
                        <c:v>44626.435428240744</c:v>
                      </c:pt>
                      <c:pt idx="2148">
                        <c:v>44626.436157407406</c:v>
                      </c:pt>
                      <c:pt idx="2149">
                        <c:v>44626.436886574076</c:v>
                      </c:pt>
                      <c:pt idx="2150">
                        <c:v>44626.437604166669</c:v>
                      </c:pt>
                      <c:pt idx="2151">
                        <c:v>44626.438333333332</c:v>
                      </c:pt>
                      <c:pt idx="2152">
                        <c:v>44626.439062500001</c:v>
                      </c:pt>
                      <c:pt idx="2153">
                        <c:v>44626.439780092594</c:v>
                      </c:pt>
                      <c:pt idx="2154">
                        <c:v>44626.440509259257</c:v>
                      </c:pt>
                      <c:pt idx="2155">
                        <c:v>44626.44122685185</c:v>
                      </c:pt>
                      <c:pt idx="2156">
                        <c:v>44626.44195601852</c:v>
                      </c:pt>
                      <c:pt idx="2157">
                        <c:v>44626.442685185182</c:v>
                      </c:pt>
                      <c:pt idx="2158">
                        <c:v>44626.443414351852</c:v>
                      </c:pt>
                      <c:pt idx="2159">
                        <c:v>44626.444131944445</c:v>
                      </c:pt>
                      <c:pt idx="2160">
                        <c:v>44626.444861111115</c:v>
                      </c:pt>
                      <c:pt idx="2161">
                        <c:v>44626.445590277777</c:v>
                      </c:pt>
                      <c:pt idx="2162">
                        <c:v>44626.44630787037</c:v>
                      </c:pt>
                      <c:pt idx="2163">
                        <c:v>44626.44703703704</c:v>
                      </c:pt>
                      <c:pt idx="2164">
                        <c:v>44626.447766203702</c:v>
                      </c:pt>
                      <c:pt idx="2165">
                        <c:v>44626.448483796295</c:v>
                      </c:pt>
                      <c:pt idx="2166">
                        <c:v>44626.449212962965</c:v>
                      </c:pt>
                      <c:pt idx="2167">
                        <c:v>44626.449930555558</c:v>
                      </c:pt>
                      <c:pt idx="2168">
                        <c:v>44626.450659722221</c:v>
                      </c:pt>
                      <c:pt idx="2169">
                        <c:v>44626.451388888891</c:v>
                      </c:pt>
                      <c:pt idx="2170">
                        <c:v>44626.452106481483</c:v>
                      </c:pt>
                      <c:pt idx="2171">
                        <c:v>44626.452835648146</c:v>
                      </c:pt>
                      <c:pt idx="2172">
                        <c:v>44626.453564814816</c:v>
                      </c:pt>
                      <c:pt idx="2173">
                        <c:v>44626.454282407409</c:v>
                      </c:pt>
                      <c:pt idx="2174">
                        <c:v>44626.455011574071</c:v>
                      </c:pt>
                      <c:pt idx="2175">
                        <c:v>44626.455740740741</c:v>
                      </c:pt>
                      <c:pt idx="2176">
                        <c:v>44626.456458333334</c:v>
                      </c:pt>
                      <c:pt idx="2177">
                        <c:v>44626.457187499997</c:v>
                      </c:pt>
                      <c:pt idx="2178">
                        <c:v>44626.457916666666</c:v>
                      </c:pt>
                      <c:pt idx="2179">
                        <c:v>44626.458634259259</c:v>
                      </c:pt>
                      <c:pt idx="2180">
                        <c:v>44626.459363425929</c:v>
                      </c:pt>
                      <c:pt idx="2181">
                        <c:v>44626.460092592592</c:v>
                      </c:pt>
                      <c:pt idx="2182">
                        <c:v>44626.460810185185</c:v>
                      </c:pt>
                      <c:pt idx="2183">
                        <c:v>44626.461539351854</c:v>
                      </c:pt>
                      <c:pt idx="2184">
                        <c:v>44626.462256944447</c:v>
                      </c:pt>
                      <c:pt idx="2185">
                        <c:v>44626.46298611111</c:v>
                      </c:pt>
                      <c:pt idx="2186">
                        <c:v>44626.46371527778</c:v>
                      </c:pt>
                      <c:pt idx="2187">
                        <c:v>44626.464444444442</c:v>
                      </c:pt>
                      <c:pt idx="2188">
                        <c:v>44626.465162037035</c:v>
                      </c:pt>
                      <c:pt idx="2189">
                        <c:v>44626.465891203705</c:v>
                      </c:pt>
                      <c:pt idx="2190">
                        <c:v>44626.466608796298</c:v>
                      </c:pt>
                      <c:pt idx="2191">
                        <c:v>44626.46733796296</c:v>
                      </c:pt>
                      <c:pt idx="2192">
                        <c:v>44626.46806712963</c:v>
                      </c:pt>
                      <c:pt idx="2193">
                        <c:v>44626.468784722223</c:v>
                      </c:pt>
                      <c:pt idx="2194">
                        <c:v>44626.469513888886</c:v>
                      </c:pt>
                      <c:pt idx="2195">
                        <c:v>44626.470243055555</c:v>
                      </c:pt>
                      <c:pt idx="2196">
                        <c:v>44626.470960648148</c:v>
                      </c:pt>
                      <c:pt idx="2197">
                        <c:v>44626.471689814818</c:v>
                      </c:pt>
                      <c:pt idx="2198">
                        <c:v>44626.472418981481</c:v>
                      </c:pt>
                      <c:pt idx="2199">
                        <c:v>44626.47314814815</c:v>
                      </c:pt>
                      <c:pt idx="2200">
                        <c:v>44626.473865740743</c:v>
                      </c:pt>
                      <c:pt idx="2201">
                        <c:v>44626.474594907406</c:v>
                      </c:pt>
                      <c:pt idx="2202">
                        <c:v>44626.475324074076</c:v>
                      </c:pt>
                      <c:pt idx="2203">
                        <c:v>44626.476041666669</c:v>
                      </c:pt>
                      <c:pt idx="2204">
                        <c:v>44626.476770833331</c:v>
                      </c:pt>
                      <c:pt idx="2205">
                        <c:v>44626.477488425924</c:v>
                      </c:pt>
                      <c:pt idx="2206">
                        <c:v>44626.478217592594</c:v>
                      </c:pt>
                      <c:pt idx="2207">
                        <c:v>44626.478946759256</c:v>
                      </c:pt>
                      <c:pt idx="2208">
                        <c:v>44626.479675925926</c:v>
                      </c:pt>
                      <c:pt idx="2209">
                        <c:v>44626.480393518519</c:v>
                      </c:pt>
                      <c:pt idx="2210">
                        <c:v>44626.481122685182</c:v>
                      </c:pt>
                      <c:pt idx="2211">
                        <c:v>44626.481851851851</c:v>
                      </c:pt>
                      <c:pt idx="2212">
                        <c:v>44626.482569444444</c:v>
                      </c:pt>
                      <c:pt idx="2213">
                        <c:v>44626.483298611114</c:v>
                      </c:pt>
                      <c:pt idx="2214">
                        <c:v>44626.484016203707</c:v>
                      </c:pt>
                      <c:pt idx="2215">
                        <c:v>44626.48474537037</c:v>
                      </c:pt>
                      <c:pt idx="2216">
                        <c:v>44626.485474537039</c:v>
                      </c:pt>
                      <c:pt idx="2217">
                        <c:v>44626.486192129632</c:v>
                      </c:pt>
                      <c:pt idx="2218">
                        <c:v>44626.486921296295</c:v>
                      </c:pt>
                      <c:pt idx="2219">
                        <c:v>44626.487650462965</c:v>
                      </c:pt>
                      <c:pt idx="2220">
                        <c:v>44626.488368055558</c:v>
                      </c:pt>
                      <c:pt idx="2221">
                        <c:v>44626.48909722222</c:v>
                      </c:pt>
                      <c:pt idx="2222">
                        <c:v>44626.48982638889</c:v>
                      </c:pt>
                      <c:pt idx="2223">
                        <c:v>44626.490543981483</c:v>
                      </c:pt>
                      <c:pt idx="2224">
                        <c:v>44626.491273148145</c:v>
                      </c:pt>
                      <c:pt idx="2225">
                        <c:v>44626.492002314815</c:v>
                      </c:pt>
                      <c:pt idx="2226">
                        <c:v>44626.492719907408</c:v>
                      </c:pt>
                      <c:pt idx="2227">
                        <c:v>44626.493449074071</c:v>
                      </c:pt>
                      <c:pt idx="2228">
                        <c:v>44626.49417824074</c:v>
                      </c:pt>
                      <c:pt idx="2229">
                        <c:v>44626.494895833333</c:v>
                      </c:pt>
                      <c:pt idx="2230">
                        <c:v>44626.495625000003</c:v>
                      </c:pt>
                      <c:pt idx="2231">
                        <c:v>44626.496354166666</c:v>
                      </c:pt>
                      <c:pt idx="2232">
                        <c:v>44626.497071759259</c:v>
                      </c:pt>
                      <c:pt idx="2233">
                        <c:v>44626.497800925928</c:v>
                      </c:pt>
                      <c:pt idx="2234">
                        <c:v>44626.498530092591</c:v>
                      </c:pt>
                      <c:pt idx="2235">
                        <c:v>44626.499247685184</c:v>
                      </c:pt>
                      <c:pt idx="2236">
                        <c:v>44626.499976851854</c:v>
                      </c:pt>
                      <c:pt idx="2237">
                        <c:v>44626.500706018516</c:v>
                      </c:pt>
                      <c:pt idx="2238">
                        <c:v>44626.501423611109</c:v>
                      </c:pt>
                      <c:pt idx="2239">
                        <c:v>44626.502152777779</c:v>
                      </c:pt>
                      <c:pt idx="2240">
                        <c:v>44626.502881944441</c:v>
                      </c:pt>
                      <c:pt idx="2241">
                        <c:v>44626.503599537034</c:v>
                      </c:pt>
                      <c:pt idx="2242">
                        <c:v>44626.504328703704</c:v>
                      </c:pt>
                      <c:pt idx="2243">
                        <c:v>44626.505057870374</c:v>
                      </c:pt>
                      <c:pt idx="2244">
                        <c:v>44626.50577546296</c:v>
                      </c:pt>
                      <c:pt idx="2245">
                        <c:v>44626.506504629629</c:v>
                      </c:pt>
                      <c:pt idx="2246">
                        <c:v>44626.507233796299</c:v>
                      </c:pt>
                      <c:pt idx="2247">
                        <c:v>44626.507951388892</c:v>
                      </c:pt>
                      <c:pt idx="2248">
                        <c:v>44626.508680555555</c:v>
                      </c:pt>
                      <c:pt idx="2249">
                        <c:v>44626.509409722225</c:v>
                      </c:pt>
                      <c:pt idx="2250">
                        <c:v>44626.510127314818</c:v>
                      </c:pt>
                      <c:pt idx="2251">
                        <c:v>44626.51085648148</c:v>
                      </c:pt>
                      <c:pt idx="2252">
                        <c:v>44626.511574074073</c:v>
                      </c:pt>
                      <c:pt idx="2253">
                        <c:v>44626.512303240743</c:v>
                      </c:pt>
                      <c:pt idx="2254">
                        <c:v>44626.513032407405</c:v>
                      </c:pt>
                      <c:pt idx="2255">
                        <c:v>44626.513749999998</c:v>
                      </c:pt>
                      <c:pt idx="2256">
                        <c:v>44626.514479166668</c:v>
                      </c:pt>
                      <c:pt idx="2257">
                        <c:v>44626.515208333331</c:v>
                      </c:pt>
                      <c:pt idx="2258">
                        <c:v>44626.515925925924</c:v>
                      </c:pt>
                      <c:pt idx="2259">
                        <c:v>44626.516655092593</c:v>
                      </c:pt>
                      <c:pt idx="2260">
                        <c:v>44626.517384259256</c:v>
                      </c:pt>
                      <c:pt idx="2261">
                        <c:v>44626.518101851849</c:v>
                      </c:pt>
                      <c:pt idx="2262">
                        <c:v>44626.518831018519</c:v>
                      </c:pt>
                      <c:pt idx="2263">
                        <c:v>44626.519560185188</c:v>
                      </c:pt>
                      <c:pt idx="2264">
                        <c:v>44626.520277777781</c:v>
                      </c:pt>
                      <c:pt idx="2265">
                        <c:v>44626.521006944444</c:v>
                      </c:pt>
                      <c:pt idx="2266">
                        <c:v>44626.521736111114</c:v>
                      </c:pt>
                      <c:pt idx="2267">
                        <c:v>44626.522453703707</c:v>
                      </c:pt>
                      <c:pt idx="2268">
                        <c:v>44626.523182870369</c:v>
                      </c:pt>
                      <c:pt idx="2269">
                        <c:v>44626.523912037039</c:v>
                      </c:pt>
                      <c:pt idx="2270">
                        <c:v>44626.524629629632</c:v>
                      </c:pt>
                      <c:pt idx="2271">
                        <c:v>44626.525358796294</c:v>
                      </c:pt>
                      <c:pt idx="2272">
                        <c:v>44626.526076388887</c:v>
                      </c:pt>
                      <c:pt idx="2273">
                        <c:v>44626.526805555557</c:v>
                      </c:pt>
                      <c:pt idx="2274">
                        <c:v>44626.52753472222</c:v>
                      </c:pt>
                      <c:pt idx="2275">
                        <c:v>44626.528252314813</c:v>
                      </c:pt>
                      <c:pt idx="2276">
                        <c:v>44626.528981481482</c:v>
                      </c:pt>
                      <c:pt idx="2277">
                        <c:v>44626.529710648145</c:v>
                      </c:pt>
                      <c:pt idx="2278">
                        <c:v>44626.530428240738</c:v>
                      </c:pt>
                      <c:pt idx="2279">
                        <c:v>44626.531157407408</c:v>
                      </c:pt>
                      <c:pt idx="2280">
                        <c:v>44626.531886574077</c:v>
                      </c:pt>
                      <c:pt idx="2281">
                        <c:v>44626.532604166663</c:v>
                      </c:pt>
                      <c:pt idx="2282">
                        <c:v>44626.533333333333</c:v>
                      </c:pt>
                      <c:pt idx="2283">
                        <c:v>44626.534062500003</c:v>
                      </c:pt>
                      <c:pt idx="2284">
                        <c:v>44626.534780092596</c:v>
                      </c:pt>
                      <c:pt idx="2285">
                        <c:v>44626.535509259258</c:v>
                      </c:pt>
                      <c:pt idx="2286">
                        <c:v>44626.536238425928</c:v>
                      </c:pt>
                      <c:pt idx="2287">
                        <c:v>44626.536956018521</c:v>
                      </c:pt>
                      <c:pt idx="2288">
                        <c:v>44626.537685185183</c:v>
                      </c:pt>
                      <c:pt idx="2289">
                        <c:v>44626.538414351853</c:v>
                      </c:pt>
                      <c:pt idx="2290">
                        <c:v>44626.539131944446</c:v>
                      </c:pt>
                      <c:pt idx="2291">
                        <c:v>44626.539861111109</c:v>
                      </c:pt>
                      <c:pt idx="2292">
                        <c:v>44626.540590277778</c:v>
                      </c:pt>
                      <c:pt idx="2293">
                        <c:v>44626.541307870371</c:v>
                      </c:pt>
                      <c:pt idx="2294">
                        <c:v>44626.542037037034</c:v>
                      </c:pt>
                      <c:pt idx="2295">
                        <c:v>44626.542766203704</c:v>
                      </c:pt>
                      <c:pt idx="2296">
                        <c:v>44626.543483796297</c:v>
                      </c:pt>
                      <c:pt idx="2297">
                        <c:v>44626.544212962966</c:v>
                      </c:pt>
                      <c:pt idx="2298">
                        <c:v>44626.544930555552</c:v>
                      </c:pt>
                      <c:pt idx="2299">
                        <c:v>44626.545659722222</c:v>
                      </c:pt>
                      <c:pt idx="2300">
                        <c:v>44626.546388888892</c:v>
                      </c:pt>
                      <c:pt idx="2301">
                        <c:v>44626.547106481485</c:v>
                      </c:pt>
                      <c:pt idx="2302">
                        <c:v>44626.547835648147</c:v>
                      </c:pt>
                      <c:pt idx="2303">
                        <c:v>44626.548564814817</c:v>
                      </c:pt>
                      <c:pt idx="2304">
                        <c:v>44626.549293981479</c:v>
                      </c:pt>
                      <c:pt idx="2305">
                        <c:v>44626.550011574072</c:v>
                      </c:pt>
                      <c:pt idx="2306">
                        <c:v>44626.550740740742</c:v>
                      </c:pt>
                      <c:pt idx="2307">
                        <c:v>44626.551469907405</c:v>
                      </c:pt>
                      <c:pt idx="2308">
                        <c:v>44626.552187499998</c:v>
                      </c:pt>
                      <c:pt idx="2309">
                        <c:v>44626.552916666667</c:v>
                      </c:pt>
                      <c:pt idx="2310">
                        <c:v>44626.55364583333</c:v>
                      </c:pt>
                      <c:pt idx="2311">
                        <c:v>44626.554363425923</c:v>
                      </c:pt>
                      <c:pt idx="2312">
                        <c:v>44626.555092592593</c:v>
                      </c:pt>
                      <c:pt idx="2313">
                        <c:v>44626.555821759262</c:v>
                      </c:pt>
                      <c:pt idx="2314">
                        <c:v>44626.556539351855</c:v>
                      </c:pt>
                      <c:pt idx="2315">
                        <c:v>44626.557268518518</c:v>
                      </c:pt>
                      <c:pt idx="2316">
                        <c:v>44626.557986111111</c:v>
                      </c:pt>
                      <c:pt idx="2317">
                        <c:v>44626.558715277781</c:v>
                      </c:pt>
                      <c:pt idx="2318">
                        <c:v>44626.559444444443</c:v>
                      </c:pt>
                      <c:pt idx="2319">
                        <c:v>44626.560162037036</c:v>
                      </c:pt>
                      <c:pt idx="2320">
                        <c:v>44626.560891203706</c:v>
                      </c:pt>
                      <c:pt idx="2321">
                        <c:v>44626.561620370368</c:v>
                      </c:pt>
                      <c:pt idx="2322">
                        <c:v>44626.562337962961</c:v>
                      </c:pt>
                      <c:pt idx="2323">
                        <c:v>44626.563067129631</c:v>
                      </c:pt>
                      <c:pt idx="2324">
                        <c:v>44626.563796296294</c:v>
                      </c:pt>
                      <c:pt idx="2325">
                        <c:v>44626.564513888887</c:v>
                      </c:pt>
                      <c:pt idx="2326">
                        <c:v>44626.565243055556</c:v>
                      </c:pt>
                      <c:pt idx="2327">
                        <c:v>44626.565972222219</c:v>
                      </c:pt>
                      <c:pt idx="2328">
                        <c:v>44626.566689814812</c:v>
                      </c:pt>
                      <c:pt idx="2329">
                        <c:v>44626.567418981482</c:v>
                      </c:pt>
                      <c:pt idx="2330">
                        <c:v>44626.568136574075</c:v>
                      </c:pt>
                      <c:pt idx="2331">
                        <c:v>44626.568865740737</c:v>
                      </c:pt>
                      <c:pt idx="2332">
                        <c:v>44626.569594907407</c:v>
                      </c:pt>
                      <c:pt idx="2333">
                        <c:v>44626.5703125</c:v>
                      </c:pt>
                      <c:pt idx="2334">
                        <c:v>44626.57104166667</c:v>
                      </c:pt>
                      <c:pt idx="2335">
                        <c:v>44626.571770833332</c:v>
                      </c:pt>
                      <c:pt idx="2336">
                        <c:v>44626.572488425925</c:v>
                      </c:pt>
                      <c:pt idx="2337">
                        <c:v>44626.573217592595</c:v>
                      </c:pt>
                      <c:pt idx="2338">
                        <c:v>44626.573946759258</c:v>
                      </c:pt>
                      <c:pt idx="2339">
                        <c:v>44626.574664351851</c:v>
                      </c:pt>
                      <c:pt idx="2340">
                        <c:v>44626.57539351852</c:v>
                      </c:pt>
                      <c:pt idx="2341">
                        <c:v>44626.576122685183</c:v>
                      </c:pt>
                      <c:pt idx="2342">
                        <c:v>44626.576840277776</c:v>
                      </c:pt>
                      <c:pt idx="2343">
                        <c:v>44626.577569444446</c:v>
                      </c:pt>
                      <c:pt idx="2344">
                        <c:v>44626.578298611108</c:v>
                      </c:pt>
                      <c:pt idx="2345">
                        <c:v>44626.579016203701</c:v>
                      </c:pt>
                      <c:pt idx="2346">
                        <c:v>44626.579745370371</c:v>
                      </c:pt>
                      <c:pt idx="2347">
                        <c:v>44626.580474537041</c:v>
                      </c:pt>
                      <c:pt idx="2348">
                        <c:v>44626.581192129626</c:v>
                      </c:pt>
                      <c:pt idx="2349">
                        <c:v>44626.581921296296</c:v>
                      </c:pt>
                      <c:pt idx="2350">
                        <c:v>44626.582650462966</c:v>
                      </c:pt>
                      <c:pt idx="2351">
                        <c:v>44626.583368055559</c:v>
                      </c:pt>
                      <c:pt idx="2352">
                        <c:v>44626.584097222221</c:v>
                      </c:pt>
                      <c:pt idx="2353">
                        <c:v>44626.584814814814</c:v>
                      </c:pt>
                      <c:pt idx="2354">
                        <c:v>44626.585543981484</c:v>
                      </c:pt>
                      <c:pt idx="2355">
                        <c:v>44626.586273148147</c:v>
                      </c:pt>
                      <c:pt idx="2356">
                        <c:v>44626.58699074074</c:v>
                      </c:pt>
                      <c:pt idx="2357">
                        <c:v>44626.587719907409</c:v>
                      </c:pt>
                      <c:pt idx="2358">
                        <c:v>44626.588449074072</c:v>
                      </c:pt>
                      <c:pt idx="2359">
                        <c:v>44626.589166666665</c:v>
                      </c:pt>
                      <c:pt idx="2360">
                        <c:v>44626.589895833335</c:v>
                      </c:pt>
                      <c:pt idx="2361">
                        <c:v>44626.590624999997</c:v>
                      </c:pt>
                      <c:pt idx="2362">
                        <c:v>44626.59134259259</c:v>
                      </c:pt>
                      <c:pt idx="2363">
                        <c:v>44626.59207175926</c:v>
                      </c:pt>
                      <c:pt idx="2364">
                        <c:v>44626.592800925922</c:v>
                      </c:pt>
                      <c:pt idx="2365">
                        <c:v>44626.593518518515</c:v>
                      </c:pt>
                      <c:pt idx="2366">
                        <c:v>44626.594247685185</c:v>
                      </c:pt>
                      <c:pt idx="2367">
                        <c:v>44626.594976851855</c:v>
                      </c:pt>
                      <c:pt idx="2368">
                        <c:v>44626.595694444448</c:v>
                      </c:pt>
                      <c:pt idx="2369">
                        <c:v>44626.59642361111</c:v>
                      </c:pt>
                      <c:pt idx="2370">
                        <c:v>44626.59715277778</c:v>
                      </c:pt>
                      <c:pt idx="2371">
                        <c:v>44626.597870370373</c:v>
                      </c:pt>
                      <c:pt idx="2372">
                        <c:v>44626.598599537036</c:v>
                      </c:pt>
                      <c:pt idx="2373">
                        <c:v>44626.599317129629</c:v>
                      </c:pt>
                      <c:pt idx="2374">
                        <c:v>44626.600046296298</c:v>
                      </c:pt>
                      <c:pt idx="2375">
                        <c:v>44626.600775462961</c:v>
                      </c:pt>
                      <c:pt idx="2376">
                        <c:v>44626.601493055554</c:v>
                      </c:pt>
                      <c:pt idx="2377">
                        <c:v>44626.602222222224</c:v>
                      </c:pt>
                      <c:pt idx="2378">
                        <c:v>44626.602951388886</c:v>
                      </c:pt>
                      <c:pt idx="2379">
                        <c:v>44626.603668981479</c:v>
                      </c:pt>
                      <c:pt idx="2380">
                        <c:v>44626.604398148149</c:v>
                      </c:pt>
                      <c:pt idx="2381">
                        <c:v>44626.605127314811</c:v>
                      </c:pt>
                      <c:pt idx="2382">
                        <c:v>44626.605844907404</c:v>
                      </c:pt>
                      <c:pt idx="2383">
                        <c:v>44626.606574074074</c:v>
                      </c:pt>
                      <c:pt idx="2384">
                        <c:v>44626.607303240744</c:v>
                      </c:pt>
                      <c:pt idx="2385">
                        <c:v>44626.608032407406</c:v>
                      </c:pt>
                      <c:pt idx="2386">
                        <c:v>44626.608749999999</c:v>
                      </c:pt>
                      <c:pt idx="2387">
                        <c:v>44626.609479166669</c:v>
                      </c:pt>
                      <c:pt idx="2388">
                        <c:v>44626.610196759262</c:v>
                      </c:pt>
                      <c:pt idx="2389">
                        <c:v>44626.610925925925</c:v>
                      </c:pt>
                      <c:pt idx="2390">
                        <c:v>44626.611655092594</c:v>
                      </c:pt>
                      <c:pt idx="2391">
                        <c:v>44626.612384259257</c:v>
                      </c:pt>
                      <c:pt idx="2392">
                        <c:v>44626.61310185185</c:v>
                      </c:pt>
                      <c:pt idx="2393">
                        <c:v>44626.61383101852</c:v>
                      </c:pt>
                      <c:pt idx="2394">
                        <c:v>44626.614548611113</c:v>
                      </c:pt>
                      <c:pt idx="2395">
                        <c:v>44626.615277777775</c:v>
                      </c:pt>
                      <c:pt idx="2396">
                        <c:v>44626.616006944445</c:v>
                      </c:pt>
                      <c:pt idx="2397">
                        <c:v>44626.616724537038</c:v>
                      </c:pt>
                      <c:pt idx="2398">
                        <c:v>44626.6174537037</c:v>
                      </c:pt>
                      <c:pt idx="2399">
                        <c:v>44626.61818287037</c:v>
                      </c:pt>
                      <c:pt idx="2400">
                        <c:v>44626.618900462963</c:v>
                      </c:pt>
                      <c:pt idx="2401">
                        <c:v>44626.619629629633</c:v>
                      </c:pt>
                      <c:pt idx="2402">
                        <c:v>44626.620358796295</c:v>
                      </c:pt>
                      <c:pt idx="2403">
                        <c:v>44626.621087962965</c:v>
                      </c:pt>
                      <c:pt idx="2404">
                        <c:v>44626.621805555558</c:v>
                      </c:pt>
                      <c:pt idx="2405">
                        <c:v>44626.622534722221</c:v>
                      </c:pt>
                      <c:pt idx="2406">
                        <c:v>44626.623252314814</c:v>
                      </c:pt>
                      <c:pt idx="2407">
                        <c:v>44626.623981481483</c:v>
                      </c:pt>
                      <c:pt idx="2408">
                        <c:v>44626.624710648146</c:v>
                      </c:pt>
                      <c:pt idx="2409">
                        <c:v>44626.625428240739</c:v>
                      </c:pt>
                      <c:pt idx="2410">
                        <c:v>44626.626157407409</c:v>
                      </c:pt>
                      <c:pt idx="2411">
                        <c:v>44626.626886574071</c:v>
                      </c:pt>
                      <c:pt idx="2412">
                        <c:v>44626.627604166664</c:v>
                      </c:pt>
                      <c:pt idx="2413">
                        <c:v>44626.628333333334</c:v>
                      </c:pt>
                      <c:pt idx="2414">
                        <c:v>44626.629062499997</c:v>
                      </c:pt>
                      <c:pt idx="2415">
                        <c:v>44626.629780092589</c:v>
                      </c:pt>
                      <c:pt idx="2416">
                        <c:v>44626.630509259259</c:v>
                      </c:pt>
                      <c:pt idx="2417">
                        <c:v>44626.631238425929</c:v>
                      </c:pt>
                      <c:pt idx="2418">
                        <c:v>44626.631956018522</c:v>
                      </c:pt>
                      <c:pt idx="2419">
                        <c:v>44626.632685185185</c:v>
                      </c:pt>
                      <c:pt idx="2420">
                        <c:v>44626.633414351854</c:v>
                      </c:pt>
                      <c:pt idx="2421">
                        <c:v>44626.634131944447</c:v>
                      </c:pt>
                      <c:pt idx="2422">
                        <c:v>44626.63486111111</c:v>
                      </c:pt>
                      <c:pt idx="2423">
                        <c:v>44626.63559027778</c:v>
                      </c:pt>
                      <c:pt idx="2424">
                        <c:v>44626.636307870373</c:v>
                      </c:pt>
                      <c:pt idx="2425">
                        <c:v>44626.637037037035</c:v>
                      </c:pt>
                      <c:pt idx="2426">
                        <c:v>44626.637766203705</c:v>
                      </c:pt>
                      <c:pt idx="2427">
                        <c:v>44626.638483796298</c:v>
                      </c:pt>
                      <c:pt idx="2428">
                        <c:v>44626.63921296296</c:v>
                      </c:pt>
                      <c:pt idx="2429">
                        <c:v>44626.63994212963</c:v>
                      </c:pt>
                      <c:pt idx="2430">
                        <c:v>44626.640659722223</c:v>
                      </c:pt>
                      <c:pt idx="2431">
                        <c:v>44626.641388888886</c:v>
                      </c:pt>
                      <c:pt idx="2432">
                        <c:v>44626.642106481479</c:v>
                      </c:pt>
                      <c:pt idx="2433">
                        <c:v>44626.642835648148</c:v>
                      </c:pt>
                      <c:pt idx="2434">
                        <c:v>44626.643564814818</c:v>
                      </c:pt>
                      <c:pt idx="2435">
                        <c:v>44626.644282407404</c:v>
                      </c:pt>
                      <c:pt idx="2436">
                        <c:v>44626.645011574074</c:v>
                      </c:pt>
                      <c:pt idx="2437">
                        <c:v>44626.645740740743</c:v>
                      </c:pt>
                      <c:pt idx="2438">
                        <c:v>44626.646458333336</c:v>
                      </c:pt>
                      <c:pt idx="2439">
                        <c:v>44626.647187499999</c:v>
                      </c:pt>
                      <c:pt idx="2440">
                        <c:v>44626.647916666669</c:v>
                      </c:pt>
                      <c:pt idx="2441">
                        <c:v>44626.648634259262</c:v>
                      </c:pt>
                      <c:pt idx="2442">
                        <c:v>44626.649363425924</c:v>
                      </c:pt>
                      <c:pt idx="2443">
                        <c:v>44626.650092592594</c:v>
                      </c:pt>
                      <c:pt idx="2444">
                        <c:v>44626.650810185187</c:v>
                      </c:pt>
                      <c:pt idx="2445">
                        <c:v>44626.651539351849</c:v>
                      </c:pt>
                      <c:pt idx="2446">
                        <c:v>44626.652268518519</c:v>
                      </c:pt>
                      <c:pt idx="2447">
                        <c:v>44626.652986111112</c:v>
                      </c:pt>
                      <c:pt idx="2448">
                        <c:v>44626.653715277775</c:v>
                      </c:pt>
                      <c:pt idx="2449">
                        <c:v>44626.654444444444</c:v>
                      </c:pt>
                      <c:pt idx="2450">
                        <c:v>44626.655162037037</c:v>
                      </c:pt>
                      <c:pt idx="2451">
                        <c:v>44626.655891203707</c:v>
                      </c:pt>
                      <c:pt idx="2452">
                        <c:v>44626.65662037037</c:v>
                      </c:pt>
                      <c:pt idx="2453">
                        <c:v>44626.657337962963</c:v>
                      </c:pt>
                      <c:pt idx="2454">
                        <c:v>44626.658067129632</c:v>
                      </c:pt>
                      <c:pt idx="2455">
                        <c:v>44626.658784722225</c:v>
                      </c:pt>
                      <c:pt idx="2456">
                        <c:v>44626.659513888888</c:v>
                      </c:pt>
                      <c:pt idx="2457">
                        <c:v>44626.660243055558</c:v>
                      </c:pt>
                      <c:pt idx="2458">
                        <c:v>44626.660960648151</c:v>
                      </c:pt>
                      <c:pt idx="2459">
                        <c:v>44626.661689814813</c:v>
                      </c:pt>
                      <c:pt idx="2460">
                        <c:v>44626.662418981483</c:v>
                      </c:pt>
                      <c:pt idx="2461">
                        <c:v>44626.663136574076</c:v>
                      </c:pt>
                      <c:pt idx="2462">
                        <c:v>44626.663865740738</c:v>
                      </c:pt>
                      <c:pt idx="2463">
                        <c:v>44626.664594907408</c:v>
                      </c:pt>
                      <c:pt idx="2464">
                        <c:v>44626.665312500001</c:v>
                      </c:pt>
                      <c:pt idx="2465">
                        <c:v>44626.666041666664</c:v>
                      </c:pt>
                      <c:pt idx="2466">
                        <c:v>44626.666770833333</c:v>
                      </c:pt>
                      <c:pt idx="2467">
                        <c:v>44626.667488425926</c:v>
                      </c:pt>
                      <c:pt idx="2468">
                        <c:v>44626.668217592596</c:v>
                      </c:pt>
                      <c:pt idx="2469">
                        <c:v>44626.668946759259</c:v>
                      </c:pt>
                      <c:pt idx="2470">
                        <c:v>44626.669664351852</c:v>
                      </c:pt>
                      <c:pt idx="2471">
                        <c:v>44626.670393518521</c:v>
                      </c:pt>
                      <c:pt idx="2472">
                        <c:v>44626.671111111114</c:v>
                      </c:pt>
                      <c:pt idx="2473">
                        <c:v>44626.671840277777</c:v>
                      </c:pt>
                      <c:pt idx="2474">
                        <c:v>44626.672569444447</c:v>
                      </c:pt>
                      <c:pt idx="2475">
                        <c:v>44626.67328703704</c:v>
                      </c:pt>
                      <c:pt idx="2476">
                        <c:v>44626.674016203702</c:v>
                      </c:pt>
                      <c:pt idx="2477">
                        <c:v>44626.674745370372</c:v>
                      </c:pt>
                      <c:pt idx="2478">
                        <c:v>44626.675462962965</c:v>
                      </c:pt>
                      <c:pt idx="2479">
                        <c:v>44626.676192129627</c:v>
                      </c:pt>
                      <c:pt idx="2480">
                        <c:v>44626.676921296297</c:v>
                      </c:pt>
                      <c:pt idx="2481">
                        <c:v>44626.67763888889</c:v>
                      </c:pt>
                      <c:pt idx="2482">
                        <c:v>44626.678368055553</c:v>
                      </c:pt>
                      <c:pt idx="2483">
                        <c:v>44626.679097222222</c:v>
                      </c:pt>
                      <c:pt idx="2484">
                        <c:v>44626.679814814815</c:v>
                      </c:pt>
                      <c:pt idx="2485">
                        <c:v>44626.680543981478</c:v>
                      </c:pt>
                      <c:pt idx="2486">
                        <c:v>44626.681261574071</c:v>
                      </c:pt>
                      <c:pt idx="2487">
                        <c:v>44626.681990740741</c:v>
                      </c:pt>
                      <c:pt idx="2488">
                        <c:v>44626.682719907411</c:v>
                      </c:pt>
                      <c:pt idx="2489">
                        <c:v>44626.683437500003</c:v>
                      </c:pt>
                      <c:pt idx="2490">
                        <c:v>44626.684166666666</c:v>
                      </c:pt>
                      <c:pt idx="2491">
                        <c:v>44626.684895833336</c:v>
                      </c:pt>
                      <c:pt idx="2492">
                        <c:v>44626.685613425929</c:v>
                      </c:pt>
                      <c:pt idx="2493">
                        <c:v>44626.686342592591</c:v>
                      </c:pt>
                      <c:pt idx="2494">
                        <c:v>44626.687071759261</c:v>
                      </c:pt>
                      <c:pt idx="2495">
                        <c:v>44626.687789351854</c:v>
                      </c:pt>
                      <c:pt idx="2496">
                        <c:v>44626.688518518517</c:v>
                      </c:pt>
                      <c:pt idx="2497">
                        <c:v>44626.689247685186</c:v>
                      </c:pt>
                      <c:pt idx="2498">
                        <c:v>44626.689965277779</c:v>
                      </c:pt>
                      <c:pt idx="2499">
                        <c:v>44626.690694444442</c:v>
                      </c:pt>
                      <c:pt idx="2500">
                        <c:v>44626.691423611112</c:v>
                      </c:pt>
                      <c:pt idx="2501">
                        <c:v>44626.692141203705</c:v>
                      </c:pt>
                      <c:pt idx="2502">
                        <c:v>44626.692870370367</c:v>
                      </c:pt>
                      <c:pt idx="2503">
                        <c:v>44626.69358796296</c:v>
                      </c:pt>
                      <c:pt idx="2504">
                        <c:v>44626.69431712963</c:v>
                      </c:pt>
                      <c:pt idx="2505">
                        <c:v>44626.6950462963</c:v>
                      </c:pt>
                      <c:pt idx="2506">
                        <c:v>44626.695775462962</c:v>
                      </c:pt>
                      <c:pt idx="2507">
                        <c:v>44626.696493055555</c:v>
                      </c:pt>
                      <c:pt idx="2508">
                        <c:v>44626.697222222225</c:v>
                      </c:pt>
                      <c:pt idx="2509">
                        <c:v>44626.697951388887</c:v>
                      </c:pt>
                      <c:pt idx="2510">
                        <c:v>44626.69866898148</c:v>
                      </c:pt>
                      <c:pt idx="2511">
                        <c:v>44626.69939814815</c:v>
                      </c:pt>
                      <c:pt idx="2512">
                        <c:v>44626.700115740743</c:v>
                      </c:pt>
                      <c:pt idx="2513">
                        <c:v>44626.700844907406</c:v>
                      </c:pt>
                      <c:pt idx="2514">
                        <c:v>44626.701574074075</c:v>
                      </c:pt>
                      <c:pt idx="2515">
                        <c:v>44626.702291666668</c:v>
                      </c:pt>
                      <c:pt idx="2516">
                        <c:v>44626.703020833331</c:v>
                      </c:pt>
                      <c:pt idx="2517">
                        <c:v>44626.703750000001</c:v>
                      </c:pt>
                      <c:pt idx="2518">
                        <c:v>44626.704467592594</c:v>
                      </c:pt>
                      <c:pt idx="2519">
                        <c:v>44626.705196759256</c:v>
                      </c:pt>
                      <c:pt idx="2520">
                        <c:v>44626.705925925926</c:v>
                      </c:pt>
                      <c:pt idx="2521">
                        <c:v>44626.706643518519</c:v>
                      </c:pt>
                      <c:pt idx="2522">
                        <c:v>44626.707372685189</c:v>
                      </c:pt>
                      <c:pt idx="2523">
                        <c:v>44626.708101851851</c:v>
                      </c:pt>
                      <c:pt idx="2524">
                        <c:v>44626.708819444444</c:v>
                      </c:pt>
                      <c:pt idx="2525">
                        <c:v>44626.709548611114</c:v>
                      </c:pt>
                      <c:pt idx="2526">
                        <c:v>44626.710277777776</c:v>
                      </c:pt>
                      <c:pt idx="2527">
                        <c:v>44626.710995370369</c:v>
                      </c:pt>
                      <c:pt idx="2528">
                        <c:v>44626.711724537039</c:v>
                      </c:pt>
                      <c:pt idx="2529">
                        <c:v>44626.712453703702</c:v>
                      </c:pt>
                      <c:pt idx="2530">
                        <c:v>44626.713171296295</c:v>
                      </c:pt>
                      <c:pt idx="2531">
                        <c:v>44626.713900462964</c:v>
                      </c:pt>
                      <c:pt idx="2532">
                        <c:v>44626.714629629627</c:v>
                      </c:pt>
                      <c:pt idx="2533">
                        <c:v>44626.71534722222</c:v>
                      </c:pt>
                      <c:pt idx="2534">
                        <c:v>44626.71607638889</c:v>
                      </c:pt>
                      <c:pt idx="2535">
                        <c:v>44626.716793981483</c:v>
                      </c:pt>
                      <c:pt idx="2536">
                        <c:v>44626.717523148145</c:v>
                      </c:pt>
                      <c:pt idx="2537">
                        <c:v>44626.718252314815</c:v>
                      </c:pt>
                      <c:pt idx="2538">
                        <c:v>44626.718969907408</c:v>
                      </c:pt>
                      <c:pt idx="2539">
                        <c:v>44626.719699074078</c:v>
                      </c:pt>
                      <c:pt idx="2540">
                        <c:v>44626.72042824074</c:v>
                      </c:pt>
                      <c:pt idx="2541">
                        <c:v>44626.721145833333</c:v>
                      </c:pt>
                      <c:pt idx="2542">
                        <c:v>44626.721875000003</c:v>
                      </c:pt>
                      <c:pt idx="2543">
                        <c:v>44626.722604166665</c:v>
                      </c:pt>
                      <c:pt idx="2544">
                        <c:v>44626.723321759258</c:v>
                      </c:pt>
                      <c:pt idx="2545">
                        <c:v>44626.724050925928</c:v>
                      </c:pt>
                      <c:pt idx="2546">
                        <c:v>44626.724768518521</c:v>
                      </c:pt>
                      <c:pt idx="2547">
                        <c:v>44626.725497685184</c:v>
                      </c:pt>
                      <c:pt idx="2548">
                        <c:v>44626.726226851853</c:v>
                      </c:pt>
                      <c:pt idx="2549">
                        <c:v>44626.726944444446</c:v>
                      </c:pt>
                      <c:pt idx="2550">
                        <c:v>44626.727673611109</c:v>
                      </c:pt>
                      <c:pt idx="2551">
                        <c:v>44626.728402777779</c:v>
                      </c:pt>
                      <c:pt idx="2552">
                        <c:v>44626.729120370372</c:v>
                      </c:pt>
                      <c:pt idx="2553">
                        <c:v>44626.729849537034</c:v>
                      </c:pt>
                      <c:pt idx="2554">
                        <c:v>44626.730567129627</c:v>
                      </c:pt>
                      <c:pt idx="2555">
                        <c:v>44626.731296296297</c:v>
                      </c:pt>
                      <c:pt idx="2556">
                        <c:v>44626.732025462959</c:v>
                      </c:pt>
                      <c:pt idx="2557">
                        <c:v>44626.732743055552</c:v>
                      </c:pt>
                      <c:pt idx="2558">
                        <c:v>44626.733472222222</c:v>
                      </c:pt>
                      <c:pt idx="2559">
                        <c:v>44626.734189814815</c:v>
                      </c:pt>
                      <c:pt idx="2560">
                        <c:v>44626.734918981485</c:v>
                      </c:pt>
                      <c:pt idx="2561">
                        <c:v>44626.735648148147</c:v>
                      </c:pt>
                      <c:pt idx="2562">
                        <c:v>44626.73636574074</c:v>
                      </c:pt>
                      <c:pt idx="2563">
                        <c:v>44626.73709490741</c:v>
                      </c:pt>
                      <c:pt idx="2564">
                        <c:v>44626.737824074073</c:v>
                      </c:pt>
                      <c:pt idx="2565">
                        <c:v>44626.738541666666</c:v>
                      </c:pt>
                      <c:pt idx="2566">
                        <c:v>44626.739270833335</c:v>
                      </c:pt>
                      <c:pt idx="2567">
                        <c:v>44626.74</c:v>
                      </c:pt>
                      <c:pt idx="2568">
                        <c:v>44626.740717592591</c:v>
                      </c:pt>
                      <c:pt idx="2569">
                        <c:v>44626.741446759261</c:v>
                      </c:pt>
                      <c:pt idx="2570">
                        <c:v>44626.742175925923</c:v>
                      </c:pt>
                      <c:pt idx="2571">
                        <c:v>44626.742893518516</c:v>
                      </c:pt>
                      <c:pt idx="2572">
                        <c:v>44626.743622685186</c:v>
                      </c:pt>
                      <c:pt idx="2573">
                        <c:v>44626.744340277779</c:v>
                      </c:pt>
                      <c:pt idx="2574">
                        <c:v>44626.745069444441</c:v>
                      </c:pt>
                      <c:pt idx="2575">
                        <c:v>44626.745798611111</c:v>
                      </c:pt>
                      <c:pt idx="2576">
                        <c:v>44626.746516203704</c:v>
                      </c:pt>
                      <c:pt idx="2577">
                        <c:v>44626.747245370374</c:v>
                      </c:pt>
                      <c:pt idx="2578">
                        <c:v>44626.747974537036</c:v>
                      </c:pt>
                      <c:pt idx="2579">
                        <c:v>44626.748692129629</c:v>
                      </c:pt>
                      <c:pt idx="2580">
                        <c:v>44626.749421296299</c:v>
                      </c:pt>
                      <c:pt idx="2581">
                        <c:v>44626.750150462962</c:v>
                      </c:pt>
                      <c:pt idx="2582">
                        <c:v>44626.750868055555</c:v>
                      </c:pt>
                      <c:pt idx="2583">
                        <c:v>44626.751597222225</c:v>
                      </c:pt>
                      <c:pt idx="2584">
                        <c:v>44626.752326388887</c:v>
                      </c:pt>
                      <c:pt idx="2585">
                        <c:v>44626.75304398148</c:v>
                      </c:pt>
                      <c:pt idx="2586">
                        <c:v>44626.753819444442</c:v>
                      </c:pt>
                      <c:pt idx="2587">
                        <c:v>44626.754548611112</c:v>
                      </c:pt>
                      <c:pt idx="2588">
                        <c:v>44626.755266203705</c:v>
                      </c:pt>
                      <c:pt idx="2589">
                        <c:v>44626.755995370368</c:v>
                      </c:pt>
                      <c:pt idx="2590">
                        <c:v>44626.756724537037</c:v>
                      </c:pt>
                      <c:pt idx="2591">
                        <c:v>44626.75744212963</c:v>
                      </c:pt>
                      <c:pt idx="2592">
                        <c:v>44626.758171296293</c:v>
                      </c:pt>
                      <c:pt idx="2593">
                        <c:v>44626.758900462963</c:v>
                      </c:pt>
                      <c:pt idx="2594">
                        <c:v>44626.759618055556</c:v>
                      </c:pt>
                      <c:pt idx="2595">
                        <c:v>44626.760347222225</c:v>
                      </c:pt>
                      <c:pt idx="2596">
                        <c:v>44626.761076388888</c:v>
                      </c:pt>
                      <c:pt idx="2597">
                        <c:v>44626.76185185185</c:v>
                      </c:pt>
                      <c:pt idx="2598">
                        <c:v>44626.76258101852</c:v>
                      </c:pt>
                      <c:pt idx="2599">
                        <c:v>44626.763298611113</c:v>
                      </c:pt>
                      <c:pt idx="2600">
                        <c:v>44626.764027777775</c:v>
                      </c:pt>
                      <c:pt idx="2601">
                        <c:v>44626.764756944445</c:v>
                      </c:pt>
                      <c:pt idx="2602">
                        <c:v>44626.765474537038</c:v>
                      </c:pt>
                      <c:pt idx="2603">
                        <c:v>44626.766203703701</c:v>
                      </c:pt>
                      <c:pt idx="2604">
                        <c:v>44626.766932870371</c:v>
                      </c:pt>
                      <c:pt idx="2605">
                        <c:v>44626.767650462964</c:v>
                      </c:pt>
                      <c:pt idx="2606">
                        <c:v>44626.768379629626</c:v>
                      </c:pt>
                      <c:pt idx="2607">
                        <c:v>44626.769097222219</c:v>
                      </c:pt>
                      <c:pt idx="2608">
                        <c:v>44626.769826388889</c:v>
                      </c:pt>
                      <c:pt idx="2609">
                        <c:v>44626.770555555559</c:v>
                      </c:pt>
                      <c:pt idx="2610">
                        <c:v>44626.771273148152</c:v>
                      </c:pt>
                      <c:pt idx="2611">
                        <c:v>44626.772002314814</c:v>
                      </c:pt>
                      <c:pt idx="2612">
                        <c:v>44626.772731481484</c:v>
                      </c:pt>
                      <c:pt idx="2613">
                        <c:v>44626.773449074077</c:v>
                      </c:pt>
                      <c:pt idx="2614">
                        <c:v>44626.774178240739</c:v>
                      </c:pt>
                      <c:pt idx="2615">
                        <c:v>44626.774907407409</c:v>
                      </c:pt>
                      <c:pt idx="2616">
                        <c:v>44626.775625000002</c:v>
                      </c:pt>
                      <c:pt idx="2617">
                        <c:v>44626.776354166665</c:v>
                      </c:pt>
                      <c:pt idx="2618">
                        <c:v>44626.777083333334</c:v>
                      </c:pt>
                      <c:pt idx="2619">
                        <c:v>44626.777800925927</c:v>
                      </c:pt>
                      <c:pt idx="2620">
                        <c:v>44626.77853009259</c:v>
                      </c:pt>
                      <c:pt idx="2621">
                        <c:v>44626.77925925926</c:v>
                      </c:pt>
                      <c:pt idx="2622">
                        <c:v>44626.779976851853</c:v>
                      </c:pt>
                      <c:pt idx="2623">
                        <c:v>44626.780752314815</c:v>
                      </c:pt>
                      <c:pt idx="2624">
                        <c:v>44626.781481481485</c:v>
                      </c:pt>
                      <c:pt idx="2625">
                        <c:v>44626.782210648147</c:v>
                      </c:pt>
                      <c:pt idx="2626">
                        <c:v>44626.78292824074</c:v>
                      </c:pt>
                      <c:pt idx="2627">
                        <c:v>44626.78365740741</c:v>
                      </c:pt>
                      <c:pt idx="2628">
                        <c:v>44626.784386574072</c:v>
                      </c:pt>
                      <c:pt idx="2629">
                        <c:v>44626.785104166665</c:v>
                      </c:pt>
                      <c:pt idx="2630">
                        <c:v>44626.785833333335</c:v>
                      </c:pt>
                      <c:pt idx="2631">
                        <c:v>44626.786562499998</c:v>
                      </c:pt>
                      <c:pt idx="2632">
                        <c:v>44626.787280092591</c:v>
                      </c:pt>
                      <c:pt idx="2633">
                        <c:v>44626.78800925926</c:v>
                      </c:pt>
                      <c:pt idx="2634">
                        <c:v>44626.788726851853</c:v>
                      </c:pt>
                      <c:pt idx="2635">
                        <c:v>44626.789456018516</c:v>
                      </c:pt>
                      <c:pt idx="2636">
                        <c:v>44626.790185185186</c:v>
                      </c:pt>
                      <c:pt idx="2637">
                        <c:v>44626.790902777779</c:v>
                      </c:pt>
                      <c:pt idx="2638">
                        <c:v>44626.791631944441</c:v>
                      </c:pt>
                      <c:pt idx="2639">
                        <c:v>44626.792361111111</c:v>
                      </c:pt>
                      <c:pt idx="2640">
                        <c:v>44626.793078703704</c:v>
                      </c:pt>
                      <c:pt idx="2641">
                        <c:v>44626.793807870374</c:v>
                      </c:pt>
                      <c:pt idx="2642">
                        <c:v>44626.794537037036</c:v>
                      </c:pt>
                      <c:pt idx="2643">
                        <c:v>44626.795254629629</c:v>
                      </c:pt>
                      <c:pt idx="2644">
                        <c:v>44626.795983796299</c:v>
                      </c:pt>
                      <c:pt idx="2645">
                        <c:v>44626.796712962961</c:v>
                      </c:pt>
                      <c:pt idx="2646">
                        <c:v>44626.797430555554</c:v>
                      </c:pt>
                      <c:pt idx="2647">
                        <c:v>44626.798159722224</c:v>
                      </c:pt>
                      <c:pt idx="2648">
                        <c:v>44626.798888888887</c:v>
                      </c:pt>
                      <c:pt idx="2649">
                        <c:v>44626.79960648148</c:v>
                      </c:pt>
                      <c:pt idx="2650">
                        <c:v>44626.800335648149</c:v>
                      </c:pt>
                      <c:pt idx="2651">
                        <c:v>44626.801064814812</c:v>
                      </c:pt>
                      <c:pt idx="2652">
                        <c:v>44626.801782407405</c:v>
                      </c:pt>
                      <c:pt idx="2653">
                        <c:v>44626.802511574075</c:v>
                      </c:pt>
                      <c:pt idx="2654">
                        <c:v>44626.803240740737</c:v>
                      </c:pt>
                      <c:pt idx="2655">
                        <c:v>44626.80395833333</c:v>
                      </c:pt>
                      <c:pt idx="2656">
                        <c:v>44626.8046875</c:v>
                      </c:pt>
                      <c:pt idx="2657">
                        <c:v>44626.80541666667</c:v>
                      </c:pt>
                      <c:pt idx="2658">
                        <c:v>44626.806134259263</c:v>
                      </c:pt>
                      <c:pt idx="2659">
                        <c:v>44626.806863425925</c:v>
                      </c:pt>
                      <c:pt idx="2660">
                        <c:v>44626.807592592595</c:v>
                      </c:pt>
                      <c:pt idx="2661">
                        <c:v>44626.808310185188</c:v>
                      </c:pt>
                      <c:pt idx="2662">
                        <c:v>44626.809039351851</c:v>
                      </c:pt>
                      <c:pt idx="2663">
                        <c:v>44626.80976851852</c:v>
                      </c:pt>
                      <c:pt idx="2664">
                        <c:v>44626.810486111113</c:v>
                      </c:pt>
                      <c:pt idx="2665">
                        <c:v>44626.811215277776</c:v>
                      </c:pt>
                      <c:pt idx="2666">
                        <c:v>44626.811944444446</c:v>
                      </c:pt>
                      <c:pt idx="2667">
                        <c:v>44626.812662037039</c:v>
                      </c:pt>
                      <c:pt idx="2668">
                        <c:v>44626.813391203701</c:v>
                      </c:pt>
                      <c:pt idx="2669">
                        <c:v>44626.814120370371</c:v>
                      </c:pt>
                      <c:pt idx="2670">
                        <c:v>44626.814837962964</c:v>
                      </c:pt>
                      <c:pt idx="2671">
                        <c:v>44626.815567129626</c:v>
                      </c:pt>
                      <c:pt idx="2672">
                        <c:v>44626.816296296296</c:v>
                      </c:pt>
                      <c:pt idx="2673">
                        <c:v>44626.817013888889</c:v>
                      </c:pt>
                      <c:pt idx="2674">
                        <c:v>44626.817743055559</c:v>
                      </c:pt>
                      <c:pt idx="2675">
                        <c:v>44626.818472222221</c:v>
                      </c:pt>
                      <c:pt idx="2676">
                        <c:v>44626.819189814814</c:v>
                      </c:pt>
                      <c:pt idx="2677">
                        <c:v>44626.819918981484</c:v>
                      </c:pt>
                      <c:pt idx="2678">
                        <c:v>44626.820648148147</c:v>
                      </c:pt>
                      <c:pt idx="2679">
                        <c:v>44626.82136574074</c:v>
                      </c:pt>
                      <c:pt idx="2680">
                        <c:v>44626.822094907409</c:v>
                      </c:pt>
                      <c:pt idx="2681">
                        <c:v>44626.822824074072</c:v>
                      </c:pt>
                      <c:pt idx="2682">
                        <c:v>44626.823541666665</c:v>
                      </c:pt>
                      <c:pt idx="2683">
                        <c:v>44626.824270833335</c:v>
                      </c:pt>
                      <c:pt idx="2684">
                        <c:v>44626.824999999997</c:v>
                      </c:pt>
                      <c:pt idx="2685">
                        <c:v>44626.82571759259</c:v>
                      </c:pt>
                      <c:pt idx="2686">
                        <c:v>44626.82644675926</c:v>
                      </c:pt>
                      <c:pt idx="2687">
                        <c:v>44626.827175925922</c:v>
                      </c:pt>
                      <c:pt idx="2688">
                        <c:v>44626.827893518515</c:v>
                      </c:pt>
                      <c:pt idx="2689">
                        <c:v>44626.828622685185</c:v>
                      </c:pt>
                      <c:pt idx="2690">
                        <c:v>44626.829351851855</c:v>
                      </c:pt>
                      <c:pt idx="2691">
                        <c:v>44626.830069444448</c:v>
                      </c:pt>
                      <c:pt idx="2692">
                        <c:v>44626.83079861111</c:v>
                      </c:pt>
                      <c:pt idx="2693">
                        <c:v>44626.831516203703</c:v>
                      </c:pt>
                      <c:pt idx="2694">
                        <c:v>44626.832245370373</c:v>
                      </c:pt>
                      <c:pt idx="2695">
                        <c:v>44626.832974537036</c:v>
                      </c:pt>
                      <c:pt idx="2696">
                        <c:v>44626.833692129629</c:v>
                      </c:pt>
                      <c:pt idx="2697">
                        <c:v>44626.834421296298</c:v>
                      </c:pt>
                      <c:pt idx="2698">
                        <c:v>44626.835150462961</c:v>
                      </c:pt>
                      <c:pt idx="2699">
                        <c:v>44626.835868055554</c:v>
                      </c:pt>
                      <c:pt idx="2700">
                        <c:v>44626.836597222224</c:v>
                      </c:pt>
                      <c:pt idx="2701">
                        <c:v>44626.837326388886</c:v>
                      </c:pt>
                      <c:pt idx="2702">
                        <c:v>44626.838043981479</c:v>
                      </c:pt>
                      <c:pt idx="2703">
                        <c:v>44626.838773148149</c:v>
                      </c:pt>
                      <c:pt idx="2704">
                        <c:v>44626.839502314811</c:v>
                      </c:pt>
                      <c:pt idx="2705">
                        <c:v>44626.840219907404</c:v>
                      </c:pt>
                      <c:pt idx="2706">
                        <c:v>44626.840949074074</c:v>
                      </c:pt>
                      <c:pt idx="2707">
                        <c:v>44626.841678240744</c:v>
                      </c:pt>
                      <c:pt idx="2708">
                        <c:v>44626.842395833337</c:v>
                      </c:pt>
                      <c:pt idx="2709">
                        <c:v>44626.843124999999</c:v>
                      </c:pt>
                      <c:pt idx="2710">
                        <c:v>44626.843854166669</c:v>
                      </c:pt>
                      <c:pt idx="2711">
                        <c:v>44626.844571759262</c:v>
                      </c:pt>
                      <c:pt idx="2712">
                        <c:v>44626.845300925925</c:v>
                      </c:pt>
                      <c:pt idx="2713">
                        <c:v>44626.846018518518</c:v>
                      </c:pt>
                      <c:pt idx="2714">
                        <c:v>44626.846747685187</c:v>
                      </c:pt>
                      <c:pt idx="2715">
                        <c:v>44626.84747685185</c:v>
                      </c:pt>
                      <c:pt idx="2716">
                        <c:v>44626.848194444443</c:v>
                      </c:pt>
                      <c:pt idx="2717">
                        <c:v>44626.848923611113</c:v>
                      </c:pt>
                      <c:pt idx="2718">
                        <c:v>44626.849652777775</c:v>
                      </c:pt>
                      <c:pt idx="2719">
                        <c:v>44626.850370370368</c:v>
                      </c:pt>
                      <c:pt idx="2720">
                        <c:v>44626.851099537038</c:v>
                      </c:pt>
                      <c:pt idx="2721">
                        <c:v>44626.8518287037</c:v>
                      </c:pt>
                      <c:pt idx="2722">
                        <c:v>44626.852546296293</c:v>
                      </c:pt>
                      <c:pt idx="2723">
                        <c:v>44626.853275462963</c:v>
                      </c:pt>
                      <c:pt idx="2724">
                        <c:v>44626.853993055556</c:v>
                      </c:pt>
                      <c:pt idx="2725">
                        <c:v>44626.854722222219</c:v>
                      </c:pt>
                      <c:pt idx="2726">
                        <c:v>44626.855451388888</c:v>
                      </c:pt>
                      <c:pt idx="2727">
                        <c:v>44626.856168981481</c:v>
                      </c:pt>
                      <c:pt idx="2728">
                        <c:v>44626.856898148151</c:v>
                      </c:pt>
                      <c:pt idx="2729">
                        <c:v>44626.857627314814</c:v>
                      </c:pt>
                      <c:pt idx="2730">
                        <c:v>44626.858344907407</c:v>
                      </c:pt>
                      <c:pt idx="2731">
                        <c:v>44626.859074074076</c:v>
                      </c:pt>
                      <c:pt idx="2732">
                        <c:v>44626.859803240739</c:v>
                      </c:pt>
                      <c:pt idx="2733">
                        <c:v>44626.860520833332</c:v>
                      </c:pt>
                      <c:pt idx="2734">
                        <c:v>44626.861250000002</c:v>
                      </c:pt>
                      <c:pt idx="2735">
                        <c:v>44626.861979166664</c:v>
                      </c:pt>
                      <c:pt idx="2736">
                        <c:v>44626.862696759257</c:v>
                      </c:pt>
                      <c:pt idx="2737">
                        <c:v>44626.863425925927</c:v>
                      </c:pt>
                      <c:pt idx="2738">
                        <c:v>44626.864155092589</c:v>
                      </c:pt>
                      <c:pt idx="2739">
                        <c:v>44626.864872685182</c:v>
                      </c:pt>
                      <c:pt idx="2740">
                        <c:v>44626.865601851852</c:v>
                      </c:pt>
                      <c:pt idx="2741">
                        <c:v>44626.866331018522</c:v>
                      </c:pt>
                      <c:pt idx="2742">
                        <c:v>44626.867048611108</c:v>
                      </c:pt>
                      <c:pt idx="2743">
                        <c:v>44626.867777777778</c:v>
                      </c:pt>
                      <c:pt idx="2744">
                        <c:v>44626.868506944447</c:v>
                      </c:pt>
                      <c:pt idx="2745">
                        <c:v>44626.86922453704</c:v>
                      </c:pt>
                      <c:pt idx="2746">
                        <c:v>44626.869953703703</c:v>
                      </c:pt>
                      <c:pt idx="2747">
                        <c:v>44626.870671296296</c:v>
                      </c:pt>
                      <c:pt idx="2748">
                        <c:v>44626.871400462966</c:v>
                      </c:pt>
                      <c:pt idx="2749">
                        <c:v>44626.872129629628</c:v>
                      </c:pt>
                      <c:pt idx="2750">
                        <c:v>44626.872847222221</c:v>
                      </c:pt>
                      <c:pt idx="2751">
                        <c:v>44626.873576388891</c:v>
                      </c:pt>
                      <c:pt idx="2752">
                        <c:v>44626.874305555553</c:v>
                      </c:pt>
                      <c:pt idx="2753">
                        <c:v>44626.875023148146</c:v>
                      </c:pt>
                      <c:pt idx="2754">
                        <c:v>44626.875752314816</c:v>
                      </c:pt>
                      <c:pt idx="2755">
                        <c:v>44626.876481481479</c:v>
                      </c:pt>
                      <c:pt idx="2756">
                        <c:v>44626.877199074072</c:v>
                      </c:pt>
                      <c:pt idx="2757">
                        <c:v>44626.877928240741</c:v>
                      </c:pt>
                      <c:pt idx="2758">
                        <c:v>44626.878657407404</c:v>
                      </c:pt>
                      <c:pt idx="2759">
                        <c:v>44626.879374999997</c:v>
                      </c:pt>
                      <c:pt idx="2760">
                        <c:v>44626.880104166667</c:v>
                      </c:pt>
                      <c:pt idx="2761">
                        <c:v>44626.880833333336</c:v>
                      </c:pt>
                      <c:pt idx="2762">
                        <c:v>44626.881562499999</c:v>
                      </c:pt>
                      <c:pt idx="2763">
                        <c:v>44626.882280092592</c:v>
                      </c:pt>
                      <c:pt idx="2764">
                        <c:v>44626.883009259262</c:v>
                      </c:pt>
                      <c:pt idx="2765">
                        <c:v>44626.883738425924</c:v>
                      </c:pt>
                      <c:pt idx="2766">
                        <c:v>44626.884456018517</c:v>
                      </c:pt>
                      <c:pt idx="2767">
                        <c:v>44626.885185185187</c:v>
                      </c:pt>
                      <c:pt idx="2768">
                        <c:v>44626.885914351849</c:v>
                      </c:pt>
                      <c:pt idx="2769">
                        <c:v>44626.886643518519</c:v>
                      </c:pt>
                      <c:pt idx="2770">
                        <c:v>44626.887361111112</c:v>
                      </c:pt>
                      <c:pt idx="2771">
                        <c:v>44626.888090277775</c:v>
                      </c:pt>
                      <c:pt idx="2772">
                        <c:v>44626.888819444444</c:v>
                      </c:pt>
                      <c:pt idx="2773">
                        <c:v>44626.889537037037</c:v>
                      </c:pt>
                      <c:pt idx="2774">
                        <c:v>44626.890266203707</c:v>
                      </c:pt>
                      <c:pt idx="2775">
                        <c:v>44626.89099537037</c:v>
                      </c:pt>
                      <c:pt idx="2776">
                        <c:v>44626.891724537039</c:v>
                      </c:pt>
                      <c:pt idx="2777">
                        <c:v>44626.892442129632</c:v>
                      </c:pt>
                      <c:pt idx="2778">
                        <c:v>44626.893171296295</c:v>
                      </c:pt>
                      <c:pt idx="2779">
                        <c:v>44626.893900462965</c:v>
                      </c:pt>
                      <c:pt idx="2780">
                        <c:v>44626.894618055558</c:v>
                      </c:pt>
                      <c:pt idx="2781">
                        <c:v>44626.89534722222</c:v>
                      </c:pt>
                      <c:pt idx="2782">
                        <c:v>44626.89607638889</c:v>
                      </c:pt>
                      <c:pt idx="2783">
                        <c:v>44626.896805555552</c:v>
                      </c:pt>
                      <c:pt idx="2784">
                        <c:v>44626.897523148145</c:v>
                      </c:pt>
                      <c:pt idx="2785">
                        <c:v>44626.898252314815</c:v>
                      </c:pt>
                      <c:pt idx="2786">
                        <c:v>44626.898981481485</c:v>
                      </c:pt>
                      <c:pt idx="2787">
                        <c:v>44626.899699074071</c:v>
                      </c:pt>
                      <c:pt idx="2788">
                        <c:v>44626.90042824074</c:v>
                      </c:pt>
                      <c:pt idx="2789">
                        <c:v>44626.90115740741</c:v>
                      </c:pt>
                      <c:pt idx="2790">
                        <c:v>44626.901886574073</c:v>
                      </c:pt>
                      <c:pt idx="2791">
                        <c:v>44626.902604166666</c:v>
                      </c:pt>
                      <c:pt idx="2792">
                        <c:v>44626.903333333335</c:v>
                      </c:pt>
                      <c:pt idx="2793">
                        <c:v>44626.904062499998</c:v>
                      </c:pt>
                      <c:pt idx="2794">
                        <c:v>44626.904780092591</c:v>
                      </c:pt>
                      <c:pt idx="2795">
                        <c:v>44626.905509259261</c:v>
                      </c:pt>
                      <c:pt idx="2796">
                        <c:v>44626.906238425923</c:v>
                      </c:pt>
                      <c:pt idx="2797">
                        <c:v>44626.906956018516</c:v>
                      </c:pt>
                      <c:pt idx="2798">
                        <c:v>44626.907685185186</c:v>
                      </c:pt>
                      <c:pt idx="2799">
                        <c:v>44626.908460648148</c:v>
                      </c:pt>
                      <c:pt idx="2800">
                        <c:v>44626.909189814818</c:v>
                      </c:pt>
                      <c:pt idx="2801">
                        <c:v>44626.909907407404</c:v>
                      </c:pt>
                      <c:pt idx="2802">
                        <c:v>44626.910636574074</c:v>
                      </c:pt>
                      <c:pt idx="2803">
                        <c:v>44626.911354166667</c:v>
                      </c:pt>
                      <c:pt idx="2804">
                        <c:v>44626.912083333336</c:v>
                      </c:pt>
                      <c:pt idx="2805">
                        <c:v>44626.912812499999</c:v>
                      </c:pt>
                      <c:pt idx="2806">
                        <c:v>44626.913530092592</c:v>
                      </c:pt>
                      <c:pt idx="2807">
                        <c:v>44626.914259259262</c:v>
                      </c:pt>
                      <c:pt idx="2808">
                        <c:v>44626.914988425924</c:v>
                      </c:pt>
                      <c:pt idx="2809">
                        <c:v>44626.915706018517</c:v>
                      </c:pt>
                      <c:pt idx="2810">
                        <c:v>44626.916435185187</c:v>
                      </c:pt>
                      <c:pt idx="2811">
                        <c:v>44626.917164351849</c:v>
                      </c:pt>
                      <c:pt idx="2812">
                        <c:v>44626.917881944442</c:v>
                      </c:pt>
                      <c:pt idx="2813">
                        <c:v>44626.918611111112</c:v>
                      </c:pt>
                      <c:pt idx="2814">
                        <c:v>44626.919340277775</c:v>
                      </c:pt>
                      <c:pt idx="2815">
                        <c:v>44626.920115740744</c:v>
                      </c:pt>
                      <c:pt idx="2816">
                        <c:v>44626.92083333333</c:v>
                      </c:pt>
                      <c:pt idx="2817">
                        <c:v>44626.9215625</c:v>
                      </c:pt>
                      <c:pt idx="2818">
                        <c:v>44626.922280092593</c:v>
                      </c:pt>
                      <c:pt idx="2819">
                        <c:v>44626.923009259262</c:v>
                      </c:pt>
                      <c:pt idx="2820">
                        <c:v>44626.923738425925</c:v>
                      </c:pt>
                      <c:pt idx="2821">
                        <c:v>44626.924513888887</c:v>
                      </c:pt>
                      <c:pt idx="2822">
                        <c:v>44626.925243055557</c:v>
                      </c:pt>
                      <c:pt idx="2823">
                        <c:v>44626.92596064815</c:v>
                      </c:pt>
                      <c:pt idx="2824">
                        <c:v>44626.926689814813</c:v>
                      </c:pt>
                      <c:pt idx="2825">
                        <c:v>44626.927418981482</c:v>
                      </c:pt>
                      <c:pt idx="2826">
                        <c:v>44626.928136574075</c:v>
                      </c:pt>
                      <c:pt idx="2827">
                        <c:v>44626.928900462961</c:v>
                      </c:pt>
                      <c:pt idx="2828">
                        <c:v>44626.929629629631</c:v>
                      </c:pt>
                      <c:pt idx="2829">
                        <c:v>44626.930358796293</c:v>
                      </c:pt>
                      <c:pt idx="2830">
                        <c:v>44626.931076388886</c:v>
                      </c:pt>
                      <c:pt idx="2831">
                        <c:v>44626.931805555556</c:v>
                      </c:pt>
                      <c:pt idx="2832">
                        <c:v>44626.932534722226</c:v>
                      </c:pt>
                      <c:pt idx="2833">
                        <c:v>44626.933298611111</c:v>
                      </c:pt>
                      <c:pt idx="2834">
                        <c:v>44626.934027777781</c:v>
                      </c:pt>
                      <c:pt idx="2835">
                        <c:v>44626.934745370374</c:v>
                      </c:pt>
                      <c:pt idx="2836">
                        <c:v>44626.935474537036</c:v>
                      </c:pt>
                      <c:pt idx="2837">
                        <c:v>44626.936192129629</c:v>
                      </c:pt>
                      <c:pt idx="2838">
                        <c:v>44626.936921296299</c:v>
                      </c:pt>
                      <c:pt idx="2839">
                        <c:v>44626.937696759262</c:v>
                      </c:pt>
                      <c:pt idx="2840">
                        <c:v>44626.938414351855</c:v>
                      </c:pt>
                      <c:pt idx="2841">
                        <c:v>44626.939143518517</c:v>
                      </c:pt>
                      <c:pt idx="2842">
                        <c:v>44626.939872685187</c:v>
                      </c:pt>
                      <c:pt idx="2843">
                        <c:v>44626.94059027778</c:v>
                      </c:pt>
                      <c:pt idx="2844">
                        <c:v>44626.941319444442</c:v>
                      </c:pt>
                      <c:pt idx="2845">
                        <c:v>44626.942083333335</c:v>
                      </c:pt>
                      <c:pt idx="2846">
                        <c:v>44626.942812499998</c:v>
                      </c:pt>
                      <c:pt idx="2847">
                        <c:v>44626.943541666667</c:v>
                      </c:pt>
                      <c:pt idx="2848">
                        <c:v>44626.94425925926</c:v>
                      </c:pt>
                      <c:pt idx="2849">
                        <c:v>44626.944988425923</c:v>
                      </c:pt>
                      <c:pt idx="2850">
                        <c:v>44626.945717592593</c:v>
                      </c:pt>
                      <c:pt idx="2851">
                        <c:v>44626.946481481478</c:v>
                      </c:pt>
                      <c:pt idx="2852">
                        <c:v>44626.947210648148</c:v>
                      </c:pt>
                      <c:pt idx="2853">
                        <c:v>44626.947928240741</c:v>
                      </c:pt>
                      <c:pt idx="2854">
                        <c:v>44626.948657407411</c:v>
                      </c:pt>
                      <c:pt idx="2855">
                        <c:v>44626.949386574073</c:v>
                      </c:pt>
                      <c:pt idx="2856">
                        <c:v>44626.950104166666</c:v>
                      </c:pt>
                      <c:pt idx="2857">
                        <c:v>44626.950879629629</c:v>
                      </c:pt>
                      <c:pt idx="2858">
                        <c:v>44626.951608796298</c:v>
                      </c:pt>
                      <c:pt idx="2859">
                        <c:v>44626.952326388891</c:v>
                      </c:pt>
                      <c:pt idx="2860">
                        <c:v>44626.953055555554</c:v>
                      </c:pt>
                      <c:pt idx="2861">
                        <c:v>44626.953784722224</c:v>
                      </c:pt>
                      <c:pt idx="2862">
                        <c:v>44626.954502314817</c:v>
                      </c:pt>
                      <c:pt idx="2863">
                        <c:v>44626.955277777779</c:v>
                      </c:pt>
                      <c:pt idx="2864">
                        <c:v>44626.956006944441</c:v>
                      </c:pt>
                      <c:pt idx="2865">
                        <c:v>44626.956736111111</c:v>
                      </c:pt>
                      <c:pt idx="2866">
                        <c:v>44626.957453703704</c:v>
                      </c:pt>
                      <c:pt idx="2867">
                        <c:v>44626.958182870374</c:v>
                      </c:pt>
                      <c:pt idx="2868">
                        <c:v>44626.95890046296</c:v>
                      </c:pt>
                      <c:pt idx="2869">
                        <c:v>44626.959675925929</c:v>
                      </c:pt>
                      <c:pt idx="2870">
                        <c:v>44626.960405092592</c:v>
                      </c:pt>
                      <c:pt idx="2871">
                        <c:v>44626.961122685185</c:v>
                      </c:pt>
                      <c:pt idx="2872">
                        <c:v>44626.961851851855</c:v>
                      </c:pt>
                      <c:pt idx="2873">
                        <c:v>44626.962581018517</c:v>
                      </c:pt>
                      <c:pt idx="2874">
                        <c:v>44626.96329861111</c:v>
                      </c:pt>
                      <c:pt idx="2875">
                        <c:v>44626.964074074072</c:v>
                      </c:pt>
                      <c:pt idx="2876">
                        <c:v>44626.964803240742</c:v>
                      </c:pt>
                      <c:pt idx="2877">
                        <c:v>44626.965520833335</c:v>
                      </c:pt>
                      <c:pt idx="2878">
                        <c:v>44626.966249999998</c:v>
                      </c:pt>
                      <c:pt idx="2879">
                        <c:v>44626.966979166667</c:v>
                      </c:pt>
                      <c:pt idx="2880">
                        <c:v>44626.96769675926</c:v>
                      </c:pt>
                      <c:pt idx="2881">
                        <c:v>44626.968472222223</c:v>
                      </c:pt>
                      <c:pt idx="2882">
                        <c:v>44626.969189814816</c:v>
                      </c:pt>
                      <c:pt idx="2883">
                        <c:v>44626.969918981478</c:v>
                      </c:pt>
                      <c:pt idx="2884">
                        <c:v>44626.970636574071</c:v>
                      </c:pt>
                      <c:pt idx="2885">
                        <c:v>44626.971365740741</c:v>
                      </c:pt>
                      <c:pt idx="2886">
                        <c:v>44626.972094907411</c:v>
                      </c:pt>
                      <c:pt idx="2887">
                        <c:v>44626.972858796296</c:v>
                      </c:pt>
                      <c:pt idx="2888">
                        <c:v>44626.973576388889</c:v>
                      </c:pt>
                      <c:pt idx="2889">
                        <c:v>44626.974305555559</c:v>
                      </c:pt>
                      <c:pt idx="2890">
                        <c:v>44626.975034722222</c:v>
                      </c:pt>
                      <c:pt idx="2891">
                        <c:v>44626.975752314815</c:v>
                      </c:pt>
                      <c:pt idx="2892">
                        <c:v>44626.976481481484</c:v>
                      </c:pt>
                      <c:pt idx="2893">
                        <c:v>44626.977256944447</c:v>
                      </c:pt>
                      <c:pt idx="2894">
                        <c:v>44626.977986111109</c:v>
                      </c:pt>
                      <c:pt idx="2895">
                        <c:v>44626.978715277779</c:v>
                      </c:pt>
                      <c:pt idx="2896">
                        <c:v>44626.979432870372</c:v>
                      </c:pt>
                      <c:pt idx="2897">
                        <c:v>44626.980162037034</c:v>
                      </c:pt>
                      <c:pt idx="2898">
                        <c:v>44626.980879629627</c:v>
                      </c:pt>
                      <c:pt idx="2899">
                        <c:v>44626.981608796297</c:v>
                      </c:pt>
                      <c:pt idx="2900">
                        <c:v>44626.98233796296</c:v>
                      </c:pt>
                      <c:pt idx="2901">
                        <c:v>44626.983055555553</c:v>
                      </c:pt>
                      <c:pt idx="2902">
                        <c:v>44626.983784722222</c:v>
                      </c:pt>
                      <c:pt idx="2903">
                        <c:v>44626.984513888892</c:v>
                      </c:pt>
                      <c:pt idx="2904">
                        <c:v>44626.985231481478</c:v>
                      </c:pt>
                      <c:pt idx="2905">
                        <c:v>44626.985960648148</c:v>
                      </c:pt>
                      <c:pt idx="2906">
                        <c:v>44626.986689814818</c:v>
                      </c:pt>
                      <c:pt idx="2907">
                        <c:v>44626.987407407411</c:v>
                      </c:pt>
                      <c:pt idx="2908">
                        <c:v>44626.988136574073</c:v>
                      </c:pt>
                      <c:pt idx="2909">
                        <c:v>44626.988865740743</c:v>
                      </c:pt>
                      <c:pt idx="2910">
                        <c:v>44626.989583333336</c:v>
                      </c:pt>
                      <c:pt idx="2911">
                        <c:v>44626.990312499998</c:v>
                      </c:pt>
                      <c:pt idx="2912">
                        <c:v>44626.991041666668</c:v>
                      </c:pt>
                      <c:pt idx="2913">
                        <c:v>44626.991759259261</c:v>
                      </c:pt>
                      <c:pt idx="2914">
                        <c:v>44626.992488425924</c:v>
                      </c:pt>
                      <c:pt idx="2915">
                        <c:v>44626.993217592593</c:v>
                      </c:pt>
                      <c:pt idx="2916">
                        <c:v>44626.993935185186</c:v>
                      </c:pt>
                      <c:pt idx="2917">
                        <c:v>44626.994664351849</c:v>
                      </c:pt>
                      <c:pt idx="2918">
                        <c:v>44626.995393518519</c:v>
                      </c:pt>
                      <c:pt idx="2919">
                        <c:v>44626.996111111112</c:v>
                      </c:pt>
                      <c:pt idx="2920">
                        <c:v>44626.996840277781</c:v>
                      </c:pt>
                      <c:pt idx="2921">
                        <c:v>44626.997569444444</c:v>
                      </c:pt>
                      <c:pt idx="2922">
                        <c:v>44626.998287037037</c:v>
                      </c:pt>
                      <c:pt idx="2923">
                        <c:v>44626.999016203707</c:v>
                      </c:pt>
                      <c:pt idx="2924">
                        <c:v>44626.999745370369</c:v>
                      </c:pt>
                      <c:pt idx="2925">
                        <c:v>44627.000462962962</c:v>
                      </c:pt>
                      <c:pt idx="2926">
                        <c:v>44627.001192129632</c:v>
                      </c:pt>
                      <c:pt idx="2927">
                        <c:v>44627.001921296294</c:v>
                      </c:pt>
                      <c:pt idx="2928">
                        <c:v>44627.002638888887</c:v>
                      </c:pt>
                      <c:pt idx="2929">
                        <c:v>44627.003368055557</c:v>
                      </c:pt>
                      <c:pt idx="2930">
                        <c:v>44627.00408564815</c:v>
                      </c:pt>
                      <c:pt idx="2931">
                        <c:v>44627.004814814813</c:v>
                      </c:pt>
                      <c:pt idx="2932">
                        <c:v>44627.005543981482</c:v>
                      </c:pt>
                      <c:pt idx="2933">
                        <c:v>44627.006261574075</c:v>
                      </c:pt>
                      <c:pt idx="2934">
                        <c:v>44627.006990740738</c:v>
                      </c:pt>
                      <c:pt idx="2935">
                        <c:v>44627.007719907408</c:v>
                      </c:pt>
                      <c:pt idx="2936">
                        <c:v>44627.008437500001</c:v>
                      </c:pt>
                      <c:pt idx="2937">
                        <c:v>44627.009166666663</c:v>
                      </c:pt>
                      <c:pt idx="2938">
                        <c:v>44627.009895833333</c:v>
                      </c:pt>
                      <c:pt idx="2939">
                        <c:v>44627.010613425926</c:v>
                      </c:pt>
                      <c:pt idx="2940">
                        <c:v>44627.011342592596</c:v>
                      </c:pt>
                      <c:pt idx="2941">
                        <c:v>44627.012071759258</c:v>
                      </c:pt>
                      <c:pt idx="2942">
                        <c:v>44627.012789351851</c:v>
                      </c:pt>
                      <c:pt idx="2943">
                        <c:v>44627.013518518521</c:v>
                      </c:pt>
                      <c:pt idx="2944">
                        <c:v>44627.014247685183</c:v>
                      </c:pt>
                      <c:pt idx="2945">
                        <c:v>44627.014965277776</c:v>
                      </c:pt>
                      <c:pt idx="2946">
                        <c:v>44627.015694444446</c:v>
                      </c:pt>
                      <c:pt idx="2947">
                        <c:v>44627.016423611109</c:v>
                      </c:pt>
                      <c:pt idx="2948">
                        <c:v>44627.017141203702</c:v>
                      </c:pt>
                      <c:pt idx="2949">
                        <c:v>44627.017870370371</c:v>
                      </c:pt>
                      <c:pt idx="2950">
                        <c:v>44627.018599537034</c:v>
                      </c:pt>
                      <c:pt idx="2951">
                        <c:v>44627.019317129627</c:v>
                      </c:pt>
                      <c:pt idx="2952">
                        <c:v>44627.020046296297</c:v>
                      </c:pt>
                      <c:pt idx="2953">
                        <c:v>44627.02076388889</c:v>
                      </c:pt>
                      <c:pt idx="2954">
                        <c:v>44627.021493055552</c:v>
                      </c:pt>
                      <c:pt idx="2955">
                        <c:v>44627.022222222222</c:v>
                      </c:pt>
                      <c:pt idx="2956">
                        <c:v>44627.022939814815</c:v>
                      </c:pt>
                      <c:pt idx="2957">
                        <c:v>44627.023668981485</c:v>
                      </c:pt>
                      <c:pt idx="2958">
                        <c:v>44627.024398148147</c:v>
                      </c:pt>
                      <c:pt idx="2959">
                        <c:v>44627.02511574074</c:v>
                      </c:pt>
                      <c:pt idx="2960">
                        <c:v>44627.02584490741</c:v>
                      </c:pt>
                      <c:pt idx="2961">
                        <c:v>44627.026574074072</c:v>
                      </c:pt>
                      <c:pt idx="2962">
                        <c:v>44627.027291666665</c:v>
                      </c:pt>
                      <c:pt idx="2963">
                        <c:v>44627.028020833335</c:v>
                      </c:pt>
                      <c:pt idx="2964">
                        <c:v>44627.028738425928</c:v>
                      </c:pt>
                      <c:pt idx="2965">
                        <c:v>44627.029467592591</c:v>
                      </c:pt>
                      <c:pt idx="2966">
                        <c:v>44627.03019675926</c:v>
                      </c:pt>
                      <c:pt idx="2967">
                        <c:v>44627.030914351853</c:v>
                      </c:pt>
                      <c:pt idx="2968">
                        <c:v>44627.031643518516</c:v>
                      </c:pt>
                      <c:pt idx="2969">
                        <c:v>44627.032418981478</c:v>
                      </c:pt>
                      <c:pt idx="2970">
                        <c:v>44627.033148148148</c:v>
                      </c:pt>
                      <c:pt idx="2971">
                        <c:v>44627.033865740741</c:v>
                      </c:pt>
                      <c:pt idx="2972">
                        <c:v>44627.034594907411</c:v>
                      </c:pt>
                      <c:pt idx="2973">
                        <c:v>44627.035324074073</c:v>
                      </c:pt>
                      <c:pt idx="2974">
                        <c:v>44627.036041666666</c:v>
                      </c:pt>
                      <c:pt idx="2975">
                        <c:v>44627.036770833336</c:v>
                      </c:pt>
                      <c:pt idx="2976">
                        <c:v>44627.037499999999</c:v>
                      </c:pt>
                      <c:pt idx="2977">
                        <c:v>44627.038217592592</c:v>
                      </c:pt>
                      <c:pt idx="2978">
                        <c:v>44627.038946759261</c:v>
                      </c:pt>
                      <c:pt idx="2979">
                        <c:v>44627.039675925924</c:v>
                      </c:pt>
                      <c:pt idx="2980">
                        <c:v>44627.040393518517</c:v>
                      </c:pt>
                      <c:pt idx="2981">
                        <c:v>44627.041122685187</c:v>
                      </c:pt>
                      <c:pt idx="2982">
                        <c:v>44627.041851851849</c:v>
                      </c:pt>
                      <c:pt idx="2983">
                        <c:v>44627.042569444442</c:v>
                      </c:pt>
                      <c:pt idx="2984">
                        <c:v>44627.043298611112</c:v>
                      </c:pt>
                      <c:pt idx="2985">
                        <c:v>44627.044027777774</c:v>
                      </c:pt>
                      <c:pt idx="2986">
                        <c:v>44627.044745370367</c:v>
                      </c:pt>
                      <c:pt idx="2987">
                        <c:v>44627.045474537037</c:v>
                      </c:pt>
                      <c:pt idx="2988">
                        <c:v>44627.046203703707</c:v>
                      </c:pt>
                      <c:pt idx="2989">
                        <c:v>44627.0469212963</c:v>
                      </c:pt>
                      <c:pt idx="2990">
                        <c:v>44627.047650462962</c:v>
                      </c:pt>
                      <c:pt idx="2991">
                        <c:v>44627.048368055555</c:v>
                      </c:pt>
                      <c:pt idx="2992">
                        <c:v>44627.049097222225</c:v>
                      </c:pt>
                      <c:pt idx="2993">
                        <c:v>44627.049826388888</c:v>
                      </c:pt>
                      <c:pt idx="2994">
                        <c:v>44627.050555555557</c:v>
                      </c:pt>
                      <c:pt idx="2995">
                        <c:v>44627.05127314815</c:v>
                      </c:pt>
                      <c:pt idx="2996">
                        <c:v>44627.052002314813</c:v>
                      </c:pt>
                      <c:pt idx="2997">
                        <c:v>44627.052731481483</c:v>
                      </c:pt>
                      <c:pt idx="2998">
                        <c:v>44627.053449074076</c:v>
                      </c:pt>
                      <c:pt idx="2999">
                        <c:v>44627.054178240738</c:v>
                      </c:pt>
                      <c:pt idx="3000">
                        <c:v>44627.054895833331</c:v>
                      </c:pt>
                      <c:pt idx="3001">
                        <c:v>44627.055625000001</c:v>
                      </c:pt>
                      <c:pt idx="3002">
                        <c:v>44627.056354166663</c:v>
                      </c:pt>
                      <c:pt idx="3003">
                        <c:v>44627.057071759256</c:v>
                      </c:pt>
                      <c:pt idx="3004">
                        <c:v>44627.057800925926</c:v>
                      </c:pt>
                      <c:pt idx="3005">
                        <c:v>44627.058530092596</c:v>
                      </c:pt>
                      <c:pt idx="3006">
                        <c:v>44627.059247685182</c:v>
                      </c:pt>
                      <c:pt idx="3007">
                        <c:v>44627.059976851851</c:v>
                      </c:pt>
                      <c:pt idx="3008">
                        <c:v>44627.060706018521</c:v>
                      </c:pt>
                      <c:pt idx="3009">
                        <c:v>44627.061423611114</c:v>
                      </c:pt>
                      <c:pt idx="3010">
                        <c:v>44627.062152777777</c:v>
                      </c:pt>
                      <c:pt idx="3011">
                        <c:v>44627.062881944446</c:v>
                      </c:pt>
                      <c:pt idx="3012">
                        <c:v>44627.063599537039</c:v>
                      </c:pt>
                      <c:pt idx="3013">
                        <c:v>44627.064328703702</c:v>
                      </c:pt>
                      <c:pt idx="3014">
                        <c:v>44627.065057870372</c:v>
                      </c:pt>
                      <c:pt idx="3015">
                        <c:v>44627.065775462965</c:v>
                      </c:pt>
                      <c:pt idx="3016">
                        <c:v>44627.066504629627</c:v>
                      </c:pt>
                      <c:pt idx="3017">
                        <c:v>44627.06722222222</c:v>
                      </c:pt>
                      <c:pt idx="3018">
                        <c:v>44627.06795138889</c:v>
                      </c:pt>
                      <c:pt idx="3019">
                        <c:v>44627.068680555552</c:v>
                      </c:pt>
                      <c:pt idx="3020">
                        <c:v>44627.069398148145</c:v>
                      </c:pt>
                      <c:pt idx="3021">
                        <c:v>44627.070127314815</c:v>
                      </c:pt>
                      <c:pt idx="3022">
                        <c:v>44627.070856481485</c:v>
                      </c:pt>
                      <c:pt idx="3023">
                        <c:v>44627.071574074071</c:v>
                      </c:pt>
                      <c:pt idx="3024">
                        <c:v>44627.07230324074</c:v>
                      </c:pt>
                      <c:pt idx="3025">
                        <c:v>44627.07303240741</c:v>
                      </c:pt>
                      <c:pt idx="3026">
                        <c:v>44627.073750000003</c:v>
                      </c:pt>
                      <c:pt idx="3027">
                        <c:v>44627.074479166666</c:v>
                      </c:pt>
                      <c:pt idx="3028">
                        <c:v>44627.075208333335</c:v>
                      </c:pt>
                      <c:pt idx="3029">
                        <c:v>44627.075937499998</c:v>
                      </c:pt>
                      <c:pt idx="3030">
                        <c:v>44627.076655092591</c:v>
                      </c:pt>
                      <c:pt idx="3031">
                        <c:v>44627.077384259261</c:v>
                      </c:pt>
                      <c:pt idx="3032">
                        <c:v>44627.078101851854</c:v>
                      </c:pt>
                      <c:pt idx="3033">
                        <c:v>44627.078831018516</c:v>
                      </c:pt>
                      <c:pt idx="3034">
                        <c:v>44627.079560185186</c:v>
                      </c:pt>
                      <c:pt idx="3035">
                        <c:v>44627.080277777779</c:v>
                      </c:pt>
                      <c:pt idx="3036">
                        <c:v>44627.081006944441</c:v>
                      </c:pt>
                      <c:pt idx="3037">
                        <c:v>44627.081736111111</c:v>
                      </c:pt>
                      <c:pt idx="3038">
                        <c:v>44627.082453703704</c:v>
                      </c:pt>
                      <c:pt idx="3039">
                        <c:v>44627.083182870374</c:v>
                      </c:pt>
                      <c:pt idx="3040">
                        <c:v>44627.083912037036</c:v>
                      </c:pt>
                      <c:pt idx="3041">
                        <c:v>44627.084629629629</c:v>
                      </c:pt>
                      <c:pt idx="3042">
                        <c:v>44627.085358796299</c:v>
                      </c:pt>
                      <c:pt idx="3043">
                        <c:v>44627.086087962962</c:v>
                      </c:pt>
                      <c:pt idx="3044">
                        <c:v>44627.086805555555</c:v>
                      </c:pt>
                      <c:pt idx="3045">
                        <c:v>44627.087534722225</c:v>
                      </c:pt>
                      <c:pt idx="3046">
                        <c:v>44627.088252314818</c:v>
                      </c:pt>
                      <c:pt idx="3047">
                        <c:v>44627.08898148148</c:v>
                      </c:pt>
                      <c:pt idx="3048">
                        <c:v>44627.08971064815</c:v>
                      </c:pt>
                      <c:pt idx="3049">
                        <c:v>44627.090428240743</c:v>
                      </c:pt>
                      <c:pt idx="3050">
                        <c:v>44627.091157407405</c:v>
                      </c:pt>
                      <c:pt idx="3051">
                        <c:v>44627.091886574075</c:v>
                      </c:pt>
                      <c:pt idx="3052">
                        <c:v>44627.092604166668</c:v>
                      </c:pt>
                      <c:pt idx="3053">
                        <c:v>44627.093333333331</c:v>
                      </c:pt>
                      <c:pt idx="3054">
                        <c:v>44627.094050925924</c:v>
                      </c:pt>
                      <c:pt idx="3055">
                        <c:v>44627.094780092593</c:v>
                      </c:pt>
                      <c:pt idx="3056">
                        <c:v>44627.095509259256</c:v>
                      </c:pt>
                      <c:pt idx="3057">
                        <c:v>44627.096238425926</c:v>
                      </c:pt>
                      <c:pt idx="3058">
                        <c:v>44627.096956018519</c:v>
                      </c:pt>
                      <c:pt idx="3059">
                        <c:v>44627.097685185188</c:v>
                      </c:pt>
                      <c:pt idx="3060">
                        <c:v>44627.098402777781</c:v>
                      </c:pt>
                      <c:pt idx="3061">
                        <c:v>44627.099131944444</c:v>
                      </c:pt>
                      <c:pt idx="3062">
                        <c:v>44627.099861111114</c:v>
                      </c:pt>
                      <c:pt idx="3063">
                        <c:v>44627.100578703707</c:v>
                      </c:pt>
                      <c:pt idx="3064">
                        <c:v>44627.101307870369</c:v>
                      </c:pt>
                      <c:pt idx="3065">
                        <c:v>44627.102037037039</c:v>
                      </c:pt>
                      <c:pt idx="3066">
                        <c:v>44627.102754629632</c:v>
                      </c:pt>
                      <c:pt idx="3067">
                        <c:v>44627.103483796294</c:v>
                      </c:pt>
                      <c:pt idx="3068">
                        <c:v>44627.104212962964</c:v>
                      </c:pt>
                      <c:pt idx="3069">
                        <c:v>44627.104930555557</c:v>
                      </c:pt>
                      <c:pt idx="3070">
                        <c:v>44627.10565972222</c:v>
                      </c:pt>
                      <c:pt idx="3071">
                        <c:v>44627.106377314813</c:v>
                      </c:pt>
                      <c:pt idx="3072">
                        <c:v>44627.107106481482</c:v>
                      </c:pt>
                      <c:pt idx="3073">
                        <c:v>44627.107835648145</c:v>
                      </c:pt>
                      <c:pt idx="3074">
                        <c:v>44627.108553240738</c:v>
                      </c:pt>
                      <c:pt idx="3075">
                        <c:v>44627.109282407408</c:v>
                      </c:pt>
                      <c:pt idx="3076">
                        <c:v>44627.110011574077</c:v>
                      </c:pt>
                      <c:pt idx="3077">
                        <c:v>44627.110729166663</c:v>
                      </c:pt>
                      <c:pt idx="3078">
                        <c:v>44627.111458333333</c:v>
                      </c:pt>
                      <c:pt idx="3079">
                        <c:v>44627.112187500003</c:v>
                      </c:pt>
                      <c:pt idx="3080">
                        <c:v>44627.112905092596</c:v>
                      </c:pt>
                      <c:pt idx="3081">
                        <c:v>44627.113634259258</c:v>
                      </c:pt>
                      <c:pt idx="3082">
                        <c:v>44627.114363425928</c:v>
                      </c:pt>
                      <c:pt idx="3083">
                        <c:v>44627.115081018521</c:v>
                      </c:pt>
                      <c:pt idx="3084">
                        <c:v>44627.115810185183</c:v>
                      </c:pt>
                      <c:pt idx="3085">
                        <c:v>44627.116539351853</c:v>
                      </c:pt>
                      <c:pt idx="3086">
                        <c:v>44627.117256944446</c:v>
                      </c:pt>
                      <c:pt idx="3087">
                        <c:v>44627.117986111109</c:v>
                      </c:pt>
                      <c:pt idx="3088">
                        <c:v>44627.118715277778</c:v>
                      </c:pt>
                      <c:pt idx="3089">
                        <c:v>44627.119432870371</c:v>
                      </c:pt>
                      <c:pt idx="3090">
                        <c:v>44627.120162037034</c:v>
                      </c:pt>
                      <c:pt idx="3091">
                        <c:v>44627.120891203704</c:v>
                      </c:pt>
                      <c:pt idx="3092">
                        <c:v>44627.121608796297</c:v>
                      </c:pt>
                      <c:pt idx="3093">
                        <c:v>44627.122337962966</c:v>
                      </c:pt>
                      <c:pt idx="3094">
                        <c:v>44627.123067129629</c:v>
                      </c:pt>
                      <c:pt idx="3095">
                        <c:v>44627.123784722222</c:v>
                      </c:pt>
                      <c:pt idx="3096">
                        <c:v>44627.124513888892</c:v>
                      </c:pt>
                      <c:pt idx="3097">
                        <c:v>44627.125231481485</c:v>
                      </c:pt>
                      <c:pt idx="3098">
                        <c:v>44627.125960648147</c:v>
                      </c:pt>
                      <c:pt idx="3099">
                        <c:v>44627.126689814817</c:v>
                      </c:pt>
                      <c:pt idx="3100">
                        <c:v>44627.12740740741</c:v>
                      </c:pt>
                      <c:pt idx="3101">
                        <c:v>44627.128136574072</c:v>
                      </c:pt>
                      <c:pt idx="3102">
                        <c:v>44627.128865740742</c:v>
                      </c:pt>
                      <c:pt idx="3103">
                        <c:v>44627.129583333335</c:v>
                      </c:pt>
                      <c:pt idx="3104">
                        <c:v>44627.130312499998</c:v>
                      </c:pt>
                      <c:pt idx="3105">
                        <c:v>44627.131041666667</c:v>
                      </c:pt>
                      <c:pt idx="3106">
                        <c:v>44627.13175925926</c:v>
                      </c:pt>
                      <c:pt idx="3107">
                        <c:v>44627.132488425923</c:v>
                      </c:pt>
                      <c:pt idx="3108">
                        <c:v>44627.133217592593</c:v>
                      </c:pt>
                      <c:pt idx="3109">
                        <c:v>44627.133935185186</c:v>
                      </c:pt>
                      <c:pt idx="3110">
                        <c:v>44627.134664351855</c:v>
                      </c:pt>
                      <c:pt idx="3111">
                        <c:v>44627.135393518518</c:v>
                      </c:pt>
                      <c:pt idx="3112">
                        <c:v>44627.136111111111</c:v>
                      </c:pt>
                      <c:pt idx="3113">
                        <c:v>44627.136840277781</c:v>
                      </c:pt>
                      <c:pt idx="3114">
                        <c:v>44627.137569444443</c:v>
                      </c:pt>
                      <c:pt idx="3115">
                        <c:v>44627.138287037036</c:v>
                      </c:pt>
                      <c:pt idx="3116">
                        <c:v>44627.139016203706</c:v>
                      </c:pt>
                      <c:pt idx="3117">
                        <c:v>44627.139745370368</c:v>
                      </c:pt>
                      <c:pt idx="3118">
                        <c:v>44627.140462962961</c:v>
                      </c:pt>
                      <c:pt idx="3119">
                        <c:v>44627.141192129631</c:v>
                      </c:pt>
                      <c:pt idx="3120">
                        <c:v>44627.141909722224</c:v>
                      </c:pt>
                      <c:pt idx="3121">
                        <c:v>44627.142638888887</c:v>
                      </c:pt>
                      <c:pt idx="3122">
                        <c:v>44627.143368055556</c:v>
                      </c:pt>
                      <c:pt idx="3123">
                        <c:v>44627.144085648149</c:v>
                      </c:pt>
                      <c:pt idx="3124">
                        <c:v>44627.144814814812</c:v>
                      </c:pt>
                      <c:pt idx="3125">
                        <c:v>44627.145543981482</c:v>
                      </c:pt>
                      <c:pt idx="3126">
                        <c:v>44627.146261574075</c:v>
                      </c:pt>
                      <c:pt idx="3127">
                        <c:v>44627.146990740737</c:v>
                      </c:pt>
                      <c:pt idx="3128">
                        <c:v>44627.147719907407</c:v>
                      </c:pt>
                      <c:pt idx="3129">
                        <c:v>44627.1484375</c:v>
                      </c:pt>
                      <c:pt idx="3130">
                        <c:v>44627.14916666667</c:v>
                      </c:pt>
                      <c:pt idx="3131">
                        <c:v>44627.149895833332</c:v>
                      </c:pt>
                      <c:pt idx="3132">
                        <c:v>44627.150613425925</c:v>
                      </c:pt>
                      <c:pt idx="3133">
                        <c:v>44627.151342592595</c:v>
                      </c:pt>
                      <c:pt idx="3134">
                        <c:v>44627.152071759258</c:v>
                      </c:pt>
                      <c:pt idx="3135">
                        <c:v>44627.152789351851</c:v>
                      </c:pt>
                      <c:pt idx="3136">
                        <c:v>44627.15351851852</c:v>
                      </c:pt>
                      <c:pt idx="3137">
                        <c:v>44627.154247685183</c:v>
                      </c:pt>
                      <c:pt idx="3138">
                        <c:v>44627.154965277776</c:v>
                      </c:pt>
                      <c:pt idx="3139">
                        <c:v>44627.155694444446</c:v>
                      </c:pt>
                      <c:pt idx="3140">
                        <c:v>44627.156423611108</c:v>
                      </c:pt>
                      <c:pt idx="3141">
                        <c:v>44627.157141203701</c:v>
                      </c:pt>
                      <c:pt idx="3142">
                        <c:v>44627.157870370371</c:v>
                      </c:pt>
                      <c:pt idx="3143">
                        <c:v>44627.158599537041</c:v>
                      </c:pt>
                      <c:pt idx="3144">
                        <c:v>44627.159317129626</c:v>
                      </c:pt>
                      <c:pt idx="3145">
                        <c:v>44627.160046296296</c:v>
                      </c:pt>
                      <c:pt idx="3146">
                        <c:v>44627.160763888889</c:v>
                      </c:pt>
                      <c:pt idx="3147">
                        <c:v>44627.161493055559</c:v>
                      </c:pt>
                      <c:pt idx="3148">
                        <c:v>44627.162222222221</c:v>
                      </c:pt>
                      <c:pt idx="3149">
                        <c:v>44627.162939814814</c:v>
                      </c:pt>
                      <c:pt idx="3150">
                        <c:v>44627.163668981484</c:v>
                      </c:pt>
                      <c:pt idx="3151">
                        <c:v>44627.164398148147</c:v>
                      </c:pt>
                      <c:pt idx="3152">
                        <c:v>44627.16511574074</c:v>
                      </c:pt>
                      <c:pt idx="3153">
                        <c:v>44627.165844907409</c:v>
                      </c:pt>
                      <c:pt idx="3154">
                        <c:v>44627.166574074072</c:v>
                      </c:pt>
                      <c:pt idx="3155">
                        <c:v>44627.167291666665</c:v>
                      </c:pt>
                      <c:pt idx="3156">
                        <c:v>44627.168020833335</c:v>
                      </c:pt>
                      <c:pt idx="3157">
                        <c:v>44627.168749999997</c:v>
                      </c:pt>
                      <c:pt idx="3158">
                        <c:v>44627.16946759259</c:v>
                      </c:pt>
                      <c:pt idx="3159">
                        <c:v>44627.17019675926</c:v>
                      </c:pt>
                      <c:pt idx="3160">
                        <c:v>44627.170925925922</c:v>
                      </c:pt>
                      <c:pt idx="3161">
                        <c:v>44627.171643518515</c:v>
                      </c:pt>
                      <c:pt idx="3162">
                        <c:v>44627.172372685185</c:v>
                      </c:pt>
                      <c:pt idx="3163">
                        <c:v>44627.173090277778</c:v>
                      </c:pt>
                      <c:pt idx="3164">
                        <c:v>44627.173819444448</c:v>
                      </c:pt>
                      <c:pt idx="3165">
                        <c:v>44627.17454861111</c:v>
                      </c:pt>
                      <c:pt idx="3166">
                        <c:v>44627.175266203703</c:v>
                      </c:pt>
                      <c:pt idx="3167">
                        <c:v>44627.175995370373</c:v>
                      </c:pt>
                      <c:pt idx="3168">
                        <c:v>44627.176724537036</c:v>
                      </c:pt>
                      <c:pt idx="3169">
                        <c:v>44627.177442129629</c:v>
                      </c:pt>
                      <c:pt idx="3170">
                        <c:v>44627.178171296298</c:v>
                      </c:pt>
                      <c:pt idx="3171">
                        <c:v>44627.178900462961</c:v>
                      </c:pt>
                      <c:pt idx="3172">
                        <c:v>44627.179618055554</c:v>
                      </c:pt>
                      <c:pt idx="3173">
                        <c:v>44627.180347222224</c:v>
                      </c:pt>
                      <c:pt idx="3174">
                        <c:v>44627.181076388886</c:v>
                      </c:pt>
                      <c:pt idx="3175">
                        <c:v>44627.181793981479</c:v>
                      </c:pt>
                      <c:pt idx="3176">
                        <c:v>44627.182523148149</c:v>
                      </c:pt>
                      <c:pt idx="3177">
                        <c:v>44627.183252314811</c:v>
                      </c:pt>
                      <c:pt idx="3178">
                        <c:v>44627.183969907404</c:v>
                      </c:pt>
                      <c:pt idx="3179">
                        <c:v>44627.184699074074</c:v>
                      </c:pt>
                      <c:pt idx="3180">
                        <c:v>44627.185474537036</c:v>
                      </c:pt>
                      <c:pt idx="3181">
                        <c:v>44627.186203703706</c:v>
                      </c:pt>
                      <c:pt idx="3182">
                        <c:v>44627.186932870369</c:v>
                      </c:pt>
                      <c:pt idx="3183">
                        <c:v>44627.187650462962</c:v>
                      </c:pt>
                      <c:pt idx="3184">
                        <c:v>44627.188379629632</c:v>
                      </c:pt>
                      <c:pt idx="3185">
                        <c:v>44627.189097222225</c:v>
                      </c:pt>
                      <c:pt idx="3186">
                        <c:v>44627.189826388887</c:v>
                      </c:pt>
                      <c:pt idx="3187">
                        <c:v>44627.190555555557</c:v>
                      </c:pt>
                      <c:pt idx="3188">
                        <c:v>44627.19127314815</c:v>
                      </c:pt>
                      <c:pt idx="3189">
                        <c:v>44627.192002314812</c:v>
                      </c:pt>
                      <c:pt idx="3190">
                        <c:v>44627.192731481482</c:v>
                      </c:pt>
                      <c:pt idx="3191">
                        <c:v>44627.193449074075</c:v>
                      </c:pt>
                      <c:pt idx="3192">
                        <c:v>44627.194178240738</c:v>
                      </c:pt>
                      <c:pt idx="3193">
                        <c:v>44627.194907407407</c:v>
                      </c:pt>
                      <c:pt idx="3194">
                        <c:v>44627.195625</c:v>
                      </c:pt>
                      <c:pt idx="3195">
                        <c:v>44627.19635416667</c:v>
                      </c:pt>
                      <c:pt idx="3196">
                        <c:v>44627.197083333333</c:v>
                      </c:pt>
                      <c:pt idx="3197">
                        <c:v>44627.197800925926</c:v>
                      </c:pt>
                      <c:pt idx="3198">
                        <c:v>44627.198530092595</c:v>
                      </c:pt>
                      <c:pt idx="3199">
                        <c:v>44627.199259259258</c:v>
                      </c:pt>
                      <c:pt idx="3200">
                        <c:v>44627.199976851851</c:v>
                      </c:pt>
                      <c:pt idx="3201">
                        <c:v>44627.200706018521</c:v>
                      </c:pt>
                      <c:pt idx="3202">
                        <c:v>44627.201435185183</c:v>
                      </c:pt>
                      <c:pt idx="3203">
                        <c:v>44627.202152777776</c:v>
                      </c:pt>
                      <c:pt idx="3204">
                        <c:v>44627.202881944446</c:v>
                      </c:pt>
                      <c:pt idx="3205">
                        <c:v>44627.203611111108</c:v>
                      </c:pt>
                      <c:pt idx="3206">
                        <c:v>44627.204328703701</c:v>
                      </c:pt>
                      <c:pt idx="3207">
                        <c:v>44627.205057870371</c:v>
                      </c:pt>
                      <c:pt idx="3208">
                        <c:v>44627.205787037034</c:v>
                      </c:pt>
                      <c:pt idx="3209">
                        <c:v>44627.206504629627</c:v>
                      </c:pt>
                      <c:pt idx="3210">
                        <c:v>44627.207233796296</c:v>
                      </c:pt>
                      <c:pt idx="3211">
                        <c:v>44627.207951388889</c:v>
                      </c:pt>
                      <c:pt idx="3212">
                        <c:v>44627.208680555559</c:v>
                      </c:pt>
                      <c:pt idx="3213">
                        <c:v>44627.209409722222</c:v>
                      </c:pt>
                      <c:pt idx="3214">
                        <c:v>44627.210127314815</c:v>
                      </c:pt>
                      <c:pt idx="3215">
                        <c:v>44627.210856481484</c:v>
                      </c:pt>
                      <c:pt idx="3216">
                        <c:v>44627.211585648147</c:v>
                      </c:pt>
                      <c:pt idx="3217">
                        <c:v>44627.21230324074</c:v>
                      </c:pt>
                      <c:pt idx="3218">
                        <c:v>44627.21303240741</c:v>
                      </c:pt>
                      <c:pt idx="3219">
                        <c:v>44627.213761574072</c:v>
                      </c:pt>
                      <c:pt idx="3220">
                        <c:v>44627.214479166665</c:v>
                      </c:pt>
                      <c:pt idx="3221">
                        <c:v>44627.215208333335</c:v>
                      </c:pt>
                      <c:pt idx="3222">
                        <c:v>44627.215937499997</c:v>
                      </c:pt>
                      <c:pt idx="3223">
                        <c:v>44627.21665509259</c:v>
                      </c:pt>
                      <c:pt idx="3224">
                        <c:v>44627.21738425926</c:v>
                      </c:pt>
                      <c:pt idx="3225">
                        <c:v>44627.218101851853</c:v>
                      </c:pt>
                      <c:pt idx="3226">
                        <c:v>44627.218831018516</c:v>
                      </c:pt>
                      <c:pt idx="3227">
                        <c:v>44627.219560185185</c:v>
                      </c:pt>
                      <c:pt idx="3228">
                        <c:v>44627.220277777778</c:v>
                      </c:pt>
                      <c:pt idx="3229">
                        <c:v>44627.221006944441</c:v>
                      </c:pt>
                      <c:pt idx="3230">
                        <c:v>44627.221736111111</c:v>
                      </c:pt>
                      <c:pt idx="3231">
                        <c:v>44627.222453703704</c:v>
                      </c:pt>
                      <c:pt idx="3232">
                        <c:v>44627.223182870373</c:v>
                      </c:pt>
                      <c:pt idx="3233">
                        <c:v>44627.223912037036</c:v>
                      </c:pt>
                      <c:pt idx="3234">
                        <c:v>44627.224629629629</c:v>
                      </c:pt>
                      <c:pt idx="3235">
                        <c:v>44627.225358796299</c:v>
                      </c:pt>
                      <c:pt idx="3236">
                        <c:v>44627.226087962961</c:v>
                      </c:pt>
                      <c:pt idx="3237">
                        <c:v>44627.226805555554</c:v>
                      </c:pt>
                      <c:pt idx="3238">
                        <c:v>44627.227534722224</c:v>
                      </c:pt>
                      <c:pt idx="3239">
                        <c:v>44627.228263888886</c:v>
                      </c:pt>
                      <c:pt idx="3240">
                        <c:v>44627.228981481479</c:v>
                      </c:pt>
                      <c:pt idx="3241">
                        <c:v>44627.229710648149</c:v>
                      </c:pt>
                      <c:pt idx="3242">
                        <c:v>44627.230428240742</c:v>
                      </c:pt>
                      <c:pt idx="3243">
                        <c:v>44627.231157407405</c:v>
                      </c:pt>
                      <c:pt idx="3244">
                        <c:v>44627.231886574074</c:v>
                      </c:pt>
                      <c:pt idx="3245">
                        <c:v>44627.232604166667</c:v>
                      </c:pt>
                      <c:pt idx="3246">
                        <c:v>44627.23333333333</c:v>
                      </c:pt>
                      <c:pt idx="3247">
                        <c:v>44627.2340625</c:v>
                      </c:pt>
                      <c:pt idx="3248">
                        <c:v>44627.234780092593</c:v>
                      </c:pt>
                      <c:pt idx="3249">
                        <c:v>44627.235509259262</c:v>
                      </c:pt>
                      <c:pt idx="3250">
                        <c:v>44627.236238425925</c:v>
                      </c:pt>
                      <c:pt idx="3251">
                        <c:v>44627.236956018518</c:v>
                      </c:pt>
                      <c:pt idx="3252">
                        <c:v>44627.237685185188</c:v>
                      </c:pt>
                      <c:pt idx="3253">
                        <c:v>44627.238402777781</c:v>
                      </c:pt>
                      <c:pt idx="3254">
                        <c:v>44627.239131944443</c:v>
                      </c:pt>
                      <c:pt idx="3255">
                        <c:v>44627.239861111113</c:v>
                      </c:pt>
                      <c:pt idx="3256">
                        <c:v>44627.240578703706</c:v>
                      </c:pt>
                      <c:pt idx="3257">
                        <c:v>44627.241307870368</c:v>
                      </c:pt>
                      <c:pt idx="3258">
                        <c:v>44627.242037037038</c:v>
                      </c:pt>
                      <c:pt idx="3259">
                        <c:v>44627.242754629631</c:v>
                      </c:pt>
                      <c:pt idx="3260">
                        <c:v>44627.243483796294</c:v>
                      </c:pt>
                      <c:pt idx="3261">
                        <c:v>44627.244212962964</c:v>
                      </c:pt>
                      <c:pt idx="3262">
                        <c:v>44627.244930555556</c:v>
                      </c:pt>
                      <c:pt idx="3263">
                        <c:v>44627.245659722219</c:v>
                      </c:pt>
                      <c:pt idx="3264">
                        <c:v>44627.246388888889</c:v>
                      </c:pt>
                      <c:pt idx="3265">
                        <c:v>44627.247106481482</c:v>
                      </c:pt>
                      <c:pt idx="3266">
                        <c:v>44627.247835648152</c:v>
                      </c:pt>
                      <c:pt idx="3267">
                        <c:v>44627.248553240737</c:v>
                      </c:pt>
                      <c:pt idx="3268">
                        <c:v>44627.249282407407</c:v>
                      </c:pt>
                      <c:pt idx="3269">
                        <c:v>44627.250011574077</c:v>
                      </c:pt>
                      <c:pt idx="3270">
                        <c:v>44627.25072916667</c:v>
                      </c:pt>
                      <c:pt idx="3271">
                        <c:v>44627.251458333332</c:v>
                      </c:pt>
                      <c:pt idx="3272">
                        <c:v>44627.252187500002</c:v>
                      </c:pt>
                      <c:pt idx="3273">
                        <c:v>44627.252905092595</c:v>
                      </c:pt>
                      <c:pt idx="3274">
                        <c:v>44627.253634259258</c:v>
                      </c:pt>
                      <c:pt idx="3275">
                        <c:v>44627.254363425927</c:v>
                      </c:pt>
                      <c:pt idx="3276">
                        <c:v>44627.25508101852</c:v>
                      </c:pt>
                      <c:pt idx="3277">
                        <c:v>44627.255810185183</c:v>
                      </c:pt>
                      <c:pt idx="3278">
                        <c:v>44627.256539351853</c:v>
                      </c:pt>
                      <c:pt idx="3279">
                        <c:v>44627.257256944446</c:v>
                      </c:pt>
                      <c:pt idx="3280">
                        <c:v>44627.257986111108</c:v>
                      </c:pt>
                      <c:pt idx="3281">
                        <c:v>44627.258715277778</c:v>
                      </c:pt>
                      <c:pt idx="3282">
                        <c:v>44627.259432870371</c:v>
                      </c:pt>
                      <c:pt idx="3283">
                        <c:v>44627.260162037041</c:v>
                      </c:pt>
                      <c:pt idx="3284">
                        <c:v>44627.260879629626</c:v>
                      </c:pt>
                      <c:pt idx="3285">
                        <c:v>44627.261608796296</c:v>
                      </c:pt>
                      <c:pt idx="3286">
                        <c:v>44627.262337962966</c:v>
                      </c:pt>
                      <c:pt idx="3287">
                        <c:v>44627.263055555559</c:v>
                      </c:pt>
                      <c:pt idx="3288">
                        <c:v>44627.263784722221</c:v>
                      </c:pt>
                      <c:pt idx="3289">
                        <c:v>44627.264513888891</c:v>
                      </c:pt>
                      <c:pt idx="3290">
                        <c:v>44627.265231481484</c:v>
                      </c:pt>
                      <c:pt idx="3291">
                        <c:v>44627.265960648147</c:v>
                      </c:pt>
                      <c:pt idx="3292">
                        <c:v>44627.266689814816</c:v>
                      </c:pt>
                      <c:pt idx="3293">
                        <c:v>44627.267407407409</c:v>
                      </c:pt>
                      <c:pt idx="3294">
                        <c:v>44627.268136574072</c:v>
                      </c:pt>
                      <c:pt idx="3295">
                        <c:v>44627.268854166665</c:v>
                      </c:pt>
                      <c:pt idx="3296">
                        <c:v>44627.269583333335</c:v>
                      </c:pt>
                      <c:pt idx="3297">
                        <c:v>44627.270312499997</c:v>
                      </c:pt>
                      <c:pt idx="3298">
                        <c:v>44627.27103009259</c:v>
                      </c:pt>
                      <c:pt idx="3299">
                        <c:v>44627.27175925926</c:v>
                      </c:pt>
                      <c:pt idx="3300">
                        <c:v>44627.272488425922</c:v>
                      </c:pt>
                      <c:pt idx="3301">
                        <c:v>44627.273206018515</c:v>
                      </c:pt>
                      <c:pt idx="3302">
                        <c:v>44627.273935185185</c:v>
                      </c:pt>
                      <c:pt idx="3303">
                        <c:v>44627.274664351855</c:v>
                      </c:pt>
                      <c:pt idx="3304">
                        <c:v>44627.275381944448</c:v>
                      </c:pt>
                      <c:pt idx="3305">
                        <c:v>44627.27611111111</c:v>
                      </c:pt>
                      <c:pt idx="3306">
                        <c:v>44627.27684027778</c:v>
                      </c:pt>
                      <c:pt idx="3307">
                        <c:v>44627.277557870373</c:v>
                      </c:pt>
                      <c:pt idx="3308">
                        <c:v>44627.278287037036</c:v>
                      </c:pt>
                      <c:pt idx="3309">
                        <c:v>44627.279016203705</c:v>
                      </c:pt>
                      <c:pt idx="3310">
                        <c:v>44627.279733796298</c:v>
                      </c:pt>
                      <c:pt idx="3311">
                        <c:v>44627.280462962961</c:v>
                      </c:pt>
                      <c:pt idx="3312">
                        <c:v>44627.281192129631</c:v>
                      </c:pt>
                      <c:pt idx="3313">
                        <c:v>44627.281909722224</c:v>
                      </c:pt>
                      <c:pt idx="3314">
                        <c:v>44627.282638888886</c:v>
                      </c:pt>
                      <c:pt idx="3315">
                        <c:v>44627.283368055556</c:v>
                      </c:pt>
                      <c:pt idx="3316">
                        <c:v>44627.284085648149</c:v>
                      </c:pt>
                      <c:pt idx="3317">
                        <c:v>44627.284814814811</c:v>
                      </c:pt>
                      <c:pt idx="3318">
                        <c:v>44627.285543981481</c:v>
                      </c:pt>
                      <c:pt idx="3319">
                        <c:v>44627.286261574074</c:v>
                      </c:pt>
                      <c:pt idx="3320">
                        <c:v>44627.286990740744</c:v>
                      </c:pt>
                      <c:pt idx="3321">
                        <c:v>44627.287708333337</c:v>
                      </c:pt>
                      <c:pt idx="3322">
                        <c:v>44627.288437499999</c:v>
                      </c:pt>
                      <c:pt idx="3323">
                        <c:v>44627.289166666669</c:v>
                      </c:pt>
                      <c:pt idx="3324">
                        <c:v>44627.289884259262</c:v>
                      </c:pt>
                      <c:pt idx="3325">
                        <c:v>44627.290613425925</c:v>
                      </c:pt>
                      <c:pt idx="3326">
                        <c:v>44627.291342592594</c:v>
                      </c:pt>
                      <c:pt idx="3327">
                        <c:v>44627.292060185187</c:v>
                      </c:pt>
                      <c:pt idx="3328">
                        <c:v>44627.29278935185</c:v>
                      </c:pt>
                      <c:pt idx="3329">
                        <c:v>44627.29351851852</c:v>
                      </c:pt>
                      <c:pt idx="3330">
                        <c:v>44627.294236111113</c:v>
                      </c:pt>
                      <c:pt idx="3331">
                        <c:v>44627.294965277775</c:v>
                      </c:pt>
                      <c:pt idx="3332">
                        <c:v>44627.295694444445</c:v>
                      </c:pt>
                      <c:pt idx="3333">
                        <c:v>44627.296412037038</c:v>
                      </c:pt>
                      <c:pt idx="3334">
                        <c:v>44627.2971412037</c:v>
                      </c:pt>
                      <c:pt idx="3335">
                        <c:v>44627.29787037037</c:v>
                      </c:pt>
                      <c:pt idx="3336">
                        <c:v>44627.298587962963</c:v>
                      </c:pt>
                      <c:pt idx="3337">
                        <c:v>44627.299317129633</c:v>
                      </c:pt>
                      <c:pt idx="3338">
                        <c:v>44627.300046296295</c:v>
                      </c:pt>
                      <c:pt idx="3339">
                        <c:v>44627.300763888888</c:v>
                      </c:pt>
                      <c:pt idx="3340">
                        <c:v>44627.301493055558</c:v>
                      </c:pt>
                      <c:pt idx="3341">
                        <c:v>44627.302222222221</c:v>
                      </c:pt>
                      <c:pt idx="3342">
                        <c:v>44627.302939814814</c:v>
                      </c:pt>
                      <c:pt idx="3343">
                        <c:v>44627.303668981483</c:v>
                      </c:pt>
                      <c:pt idx="3344">
                        <c:v>44627.304386574076</c:v>
                      </c:pt>
                      <c:pt idx="3345">
                        <c:v>44627.305115740739</c:v>
                      </c:pt>
                      <c:pt idx="3346">
                        <c:v>44627.305844907409</c:v>
                      </c:pt>
                      <c:pt idx="3347">
                        <c:v>44627.306562500002</c:v>
                      </c:pt>
                      <c:pt idx="3348">
                        <c:v>44627.307291666664</c:v>
                      </c:pt>
                      <c:pt idx="3349">
                        <c:v>44627.308020833334</c:v>
                      </c:pt>
                      <c:pt idx="3350">
                        <c:v>44627.308738425927</c:v>
                      </c:pt>
                      <c:pt idx="3351">
                        <c:v>44627.309467592589</c:v>
                      </c:pt>
                      <c:pt idx="3352">
                        <c:v>44627.310196759259</c:v>
                      </c:pt>
                      <c:pt idx="3353">
                        <c:v>44627.310914351852</c:v>
                      </c:pt>
                      <c:pt idx="3354">
                        <c:v>44627.311643518522</c:v>
                      </c:pt>
                      <c:pt idx="3355">
                        <c:v>44627.312372685185</c:v>
                      </c:pt>
                      <c:pt idx="3356">
                        <c:v>44627.313090277778</c:v>
                      </c:pt>
                      <c:pt idx="3357">
                        <c:v>44627.313819444447</c:v>
                      </c:pt>
                      <c:pt idx="3358">
                        <c:v>44627.31454861111</c:v>
                      </c:pt>
                      <c:pt idx="3359">
                        <c:v>44627.315266203703</c:v>
                      </c:pt>
                      <c:pt idx="3360">
                        <c:v>44627.315995370373</c:v>
                      </c:pt>
                      <c:pt idx="3361">
                        <c:v>44627.316724537035</c:v>
                      </c:pt>
                      <c:pt idx="3362">
                        <c:v>44627.317442129628</c:v>
                      </c:pt>
                      <c:pt idx="3363">
                        <c:v>44627.318171296298</c:v>
                      </c:pt>
                      <c:pt idx="3364">
                        <c:v>44627.31890046296</c:v>
                      </c:pt>
                      <c:pt idx="3365">
                        <c:v>44627.319618055553</c:v>
                      </c:pt>
                      <c:pt idx="3366">
                        <c:v>44627.320347222223</c:v>
                      </c:pt>
                      <c:pt idx="3367">
                        <c:v>44627.321064814816</c:v>
                      </c:pt>
                      <c:pt idx="3368">
                        <c:v>44627.321793981479</c:v>
                      </c:pt>
                      <c:pt idx="3369">
                        <c:v>44627.322523148148</c:v>
                      </c:pt>
                      <c:pt idx="3370">
                        <c:v>44627.323240740741</c:v>
                      </c:pt>
                      <c:pt idx="3371">
                        <c:v>44627.323969907404</c:v>
                      </c:pt>
                      <c:pt idx="3372">
                        <c:v>44627.324699074074</c:v>
                      </c:pt>
                      <c:pt idx="3373">
                        <c:v>44627.325416666667</c:v>
                      </c:pt>
                      <c:pt idx="3374">
                        <c:v>44627.326145833336</c:v>
                      </c:pt>
                      <c:pt idx="3375">
                        <c:v>44627.326874999999</c:v>
                      </c:pt>
                      <c:pt idx="3376">
                        <c:v>44627.327592592592</c:v>
                      </c:pt>
                      <c:pt idx="3377">
                        <c:v>44627.328321759262</c:v>
                      </c:pt>
                      <c:pt idx="3378">
                        <c:v>44627.329039351855</c:v>
                      </c:pt>
                      <c:pt idx="3379">
                        <c:v>44627.329768518517</c:v>
                      </c:pt>
                      <c:pt idx="3380">
                        <c:v>44627.330497685187</c:v>
                      </c:pt>
                      <c:pt idx="3381">
                        <c:v>44627.33121527778</c:v>
                      </c:pt>
                      <c:pt idx="3382">
                        <c:v>44627.331944444442</c:v>
                      </c:pt>
                      <c:pt idx="3383">
                        <c:v>44627.332673611112</c:v>
                      </c:pt>
                      <c:pt idx="3384">
                        <c:v>44627.333391203705</c:v>
                      </c:pt>
                      <c:pt idx="3385">
                        <c:v>44627.334120370368</c:v>
                      </c:pt>
                      <c:pt idx="3386">
                        <c:v>44627.33489583333</c:v>
                      </c:pt>
                      <c:pt idx="3387">
                        <c:v>44627.335625</c:v>
                      </c:pt>
                      <c:pt idx="3388">
                        <c:v>44627.336342592593</c:v>
                      </c:pt>
                      <c:pt idx="3389">
                        <c:v>44627.337071759262</c:v>
                      </c:pt>
                      <c:pt idx="3390">
                        <c:v>44627.337789351855</c:v>
                      </c:pt>
                      <c:pt idx="3391">
                        <c:v>44627.338518518518</c:v>
                      </c:pt>
                      <c:pt idx="3392">
                        <c:v>44627.339247685188</c:v>
                      </c:pt>
                      <c:pt idx="3393">
                        <c:v>44627.339965277781</c:v>
                      </c:pt>
                      <c:pt idx="3394">
                        <c:v>44627.340694444443</c:v>
                      </c:pt>
                      <c:pt idx="3395">
                        <c:v>44627.341423611113</c:v>
                      </c:pt>
                      <c:pt idx="3396">
                        <c:v>44627.342141203706</c:v>
                      </c:pt>
                      <c:pt idx="3397">
                        <c:v>44627.342870370368</c:v>
                      </c:pt>
                      <c:pt idx="3398">
                        <c:v>44627.343599537038</c:v>
                      </c:pt>
                      <c:pt idx="3399">
                        <c:v>44627.344317129631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Sheet3!$E$215:$E$3614</c15:sqref>
                        </c15:formulaRef>
                      </c:ext>
                    </c:extLst>
                    <c:numCache>
                      <c:formatCode>General</c:formatCode>
                      <c:ptCount val="3400"/>
                      <c:pt idx="0">
                        <c:v>2.1141000000000001E-7</c:v>
                      </c:pt>
                      <c:pt idx="1">
                        <c:v>2.104E-7</c:v>
                      </c:pt>
                      <c:pt idx="2">
                        <c:v>2.0938000000000001E-7</c:v>
                      </c:pt>
                      <c:pt idx="3">
                        <c:v>2.0800999999999999E-7</c:v>
                      </c:pt>
                      <c:pt idx="4">
                        <c:v>2.0685999999999999E-7</c:v>
                      </c:pt>
                      <c:pt idx="5">
                        <c:v>2.0606999999999999E-7</c:v>
                      </c:pt>
                      <c:pt idx="6">
                        <c:v>2.0531999999999999E-7</c:v>
                      </c:pt>
                      <c:pt idx="7">
                        <c:v>2.043E-7</c:v>
                      </c:pt>
                      <c:pt idx="8">
                        <c:v>2.0284000000000001E-7</c:v>
                      </c:pt>
                      <c:pt idx="9">
                        <c:v>2.0218E-7</c:v>
                      </c:pt>
                      <c:pt idx="10">
                        <c:v>2.0064E-7</c:v>
                      </c:pt>
                      <c:pt idx="11">
                        <c:v>1.9966E-7</c:v>
                      </c:pt>
                      <c:pt idx="12">
                        <c:v>1.9896E-7</c:v>
                      </c:pt>
                      <c:pt idx="13">
                        <c:v>1.9856E-7</c:v>
                      </c:pt>
                      <c:pt idx="14">
                        <c:v>1.9803000000000001E-7</c:v>
                      </c:pt>
                      <c:pt idx="15">
                        <c:v>1.9656999999999999E-7</c:v>
                      </c:pt>
                      <c:pt idx="16">
                        <c:v>1.9565000000000001E-7</c:v>
                      </c:pt>
                      <c:pt idx="17">
                        <c:v>1.9436E-7</c:v>
                      </c:pt>
                      <c:pt idx="18">
                        <c:v>1.9361E-7</c:v>
                      </c:pt>
                      <c:pt idx="19">
                        <c:v>1.9308000000000001E-7</c:v>
                      </c:pt>
                      <c:pt idx="20">
                        <c:v>1.9154000000000001E-7</c:v>
                      </c:pt>
                      <c:pt idx="21">
                        <c:v>1.9145000000000001E-7</c:v>
                      </c:pt>
                      <c:pt idx="22">
                        <c:v>1.9021000000000001E-7</c:v>
                      </c:pt>
                      <c:pt idx="23">
                        <c:v>1.8942000000000001E-7</c:v>
                      </c:pt>
                      <c:pt idx="24">
                        <c:v>1.8981999999999999E-7</c:v>
                      </c:pt>
                      <c:pt idx="25">
                        <c:v>1.8839999999999999E-7</c:v>
                      </c:pt>
                      <c:pt idx="26">
                        <c:v>1.8743E-7</c:v>
                      </c:pt>
                      <c:pt idx="27">
                        <c:v>1.8739000000000001E-7</c:v>
                      </c:pt>
                      <c:pt idx="28">
                        <c:v>1.8580000000000001E-7</c:v>
                      </c:pt>
                      <c:pt idx="29">
                        <c:v>1.8521999999999999E-7</c:v>
                      </c:pt>
                      <c:pt idx="30">
                        <c:v>1.8447000000000001E-7</c:v>
                      </c:pt>
                      <c:pt idx="31">
                        <c:v>1.8309999999999999E-7</c:v>
                      </c:pt>
                      <c:pt idx="32">
                        <c:v>1.8293000000000001E-7</c:v>
                      </c:pt>
                      <c:pt idx="33">
                        <c:v>1.8231E-7</c:v>
                      </c:pt>
                      <c:pt idx="34">
                        <c:v>1.8209000000000001E-7</c:v>
                      </c:pt>
                      <c:pt idx="35">
                        <c:v>1.8028E-7</c:v>
                      </c:pt>
                      <c:pt idx="36">
                        <c:v>1.8071999999999999E-7</c:v>
                      </c:pt>
                      <c:pt idx="37">
                        <c:v>1.7957000000000001E-7</c:v>
                      </c:pt>
                      <c:pt idx="38">
                        <c:v>1.7891000000000001E-7</c:v>
                      </c:pt>
                      <c:pt idx="39">
                        <c:v>1.7798000000000001E-7</c:v>
                      </c:pt>
                      <c:pt idx="40">
                        <c:v>1.7732E-7</c:v>
                      </c:pt>
                      <c:pt idx="41">
                        <c:v>1.7611999999999999E-7</c:v>
                      </c:pt>
                      <c:pt idx="42">
                        <c:v>1.7599E-7</c:v>
                      </c:pt>
                      <c:pt idx="43">
                        <c:v>1.7568E-7</c:v>
                      </c:pt>
                      <c:pt idx="44">
                        <c:v>1.7498E-7</c:v>
                      </c:pt>
                      <c:pt idx="45">
                        <c:v>1.7387000000000001E-7</c:v>
                      </c:pt>
                      <c:pt idx="46">
                        <c:v>1.7308000000000001E-7</c:v>
                      </c:pt>
                      <c:pt idx="47">
                        <c:v>1.7219000000000001E-7</c:v>
                      </c:pt>
                      <c:pt idx="48">
                        <c:v>1.7254999999999999E-7</c:v>
                      </c:pt>
                      <c:pt idx="49">
                        <c:v>1.7060000000000001E-7</c:v>
                      </c:pt>
                      <c:pt idx="50">
                        <c:v>1.6985E-7</c:v>
                      </c:pt>
                      <c:pt idx="51">
                        <c:v>1.6915E-7</c:v>
                      </c:pt>
                      <c:pt idx="52">
                        <c:v>1.691E-7</c:v>
                      </c:pt>
                      <c:pt idx="53">
                        <c:v>1.68E-7</c:v>
                      </c:pt>
                      <c:pt idx="54">
                        <c:v>1.6768999999999999E-7</c:v>
                      </c:pt>
                      <c:pt idx="55">
                        <c:v>1.6716E-7</c:v>
                      </c:pt>
                      <c:pt idx="56">
                        <c:v>1.6632E-7</c:v>
                      </c:pt>
                      <c:pt idx="57">
                        <c:v>1.6570000000000001E-7</c:v>
                      </c:pt>
                      <c:pt idx="58">
                        <c:v>1.6570000000000001E-7</c:v>
                      </c:pt>
                      <c:pt idx="59">
                        <c:v>1.6455E-7</c:v>
                      </c:pt>
                      <c:pt idx="60">
                        <c:v>1.642E-7</c:v>
                      </c:pt>
                      <c:pt idx="61">
                        <c:v>1.638E-7</c:v>
                      </c:pt>
                      <c:pt idx="62">
                        <c:v>1.6301E-7</c:v>
                      </c:pt>
                      <c:pt idx="63">
                        <c:v>1.6154999999999999E-7</c:v>
                      </c:pt>
                      <c:pt idx="64">
                        <c:v>1.6189999999999999E-7</c:v>
                      </c:pt>
                      <c:pt idx="65">
                        <c:v>1.6129000000000001E-7</c:v>
                      </c:pt>
                      <c:pt idx="66">
                        <c:v>1.6084E-7</c:v>
                      </c:pt>
                      <c:pt idx="67">
                        <c:v>1.5996000000000001E-7</c:v>
                      </c:pt>
                      <c:pt idx="68">
                        <c:v>1.5951999999999999E-7</c:v>
                      </c:pt>
                      <c:pt idx="69">
                        <c:v>1.5942999999999999E-7</c:v>
                      </c:pt>
                      <c:pt idx="70">
                        <c:v>1.5828000000000001E-7</c:v>
                      </c:pt>
                      <c:pt idx="71">
                        <c:v>1.5727E-7</c:v>
                      </c:pt>
                      <c:pt idx="72">
                        <c:v>1.5722E-7</c:v>
                      </c:pt>
                      <c:pt idx="73">
                        <c:v>1.5638E-7</c:v>
                      </c:pt>
                      <c:pt idx="74">
                        <c:v>1.5647E-7</c:v>
                      </c:pt>
                      <c:pt idx="75">
                        <c:v>1.5563E-7</c:v>
                      </c:pt>
                      <c:pt idx="76">
                        <c:v>1.5479E-7</c:v>
                      </c:pt>
                      <c:pt idx="77">
                        <c:v>1.5519E-7</c:v>
                      </c:pt>
                      <c:pt idx="78">
                        <c:v>1.5391000000000001E-7</c:v>
                      </c:pt>
                      <c:pt idx="79">
                        <c:v>1.5312000000000001E-7</c:v>
                      </c:pt>
                      <c:pt idx="80">
                        <c:v>1.525E-7</c:v>
                      </c:pt>
                      <c:pt idx="81">
                        <c:v>1.5206E-7</c:v>
                      </c:pt>
                      <c:pt idx="82">
                        <c:v>1.5209999999999999E-7</c:v>
                      </c:pt>
                      <c:pt idx="83">
                        <c:v>1.5144000000000001E-7</c:v>
                      </c:pt>
                      <c:pt idx="84">
                        <c:v>1.5076999999999999E-7</c:v>
                      </c:pt>
                      <c:pt idx="85">
                        <c:v>1.5069000000000001E-7</c:v>
                      </c:pt>
                      <c:pt idx="86">
                        <c:v>1.4941000000000001E-7</c:v>
                      </c:pt>
                      <c:pt idx="87">
                        <c:v>1.4954E-7</c:v>
                      </c:pt>
                      <c:pt idx="88">
                        <c:v>1.4896000000000001E-7</c:v>
                      </c:pt>
                      <c:pt idx="89">
                        <c:v>1.476E-7</c:v>
                      </c:pt>
                      <c:pt idx="90">
                        <c:v>1.4733000000000001E-7</c:v>
                      </c:pt>
                      <c:pt idx="91">
                        <c:v>1.4707000000000001E-7</c:v>
                      </c:pt>
                      <c:pt idx="92">
                        <c:v>1.4698000000000001E-7</c:v>
                      </c:pt>
                      <c:pt idx="93">
                        <c:v>1.4670999999999999E-7</c:v>
                      </c:pt>
                      <c:pt idx="94">
                        <c:v>1.4604999999999999E-7</c:v>
                      </c:pt>
                      <c:pt idx="95">
                        <c:v>1.4503E-7</c:v>
                      </c:pt>
                      <c:pt idx="96">
                        <c:v>1.4534E-7</c:v>
                      </c:pt>
                      <c:pt idx="97">
                        <c:v>1.4441999999999999E-7</c:v>
                      </c:pt>
                      <c:pt idx="98">
                        <c:v>1.4397000000000001E-7</c:v>
                      </c:pt>
                      <c:pt idx="99">
                        <c:v>1.4322000000000001E-7</c:v>
                      </c:pt>
                      <c:pt idx="100">
                        <c:v>1.4238000000000001E-7</c:v>
                      </c:pt>
                      <c:pt idx="101">
                        <c:v>1.4216E-7</c:v>
                      </c:pt>
                      <c:pt idx="102">
                        <c:v>1.4194000000000001E-7</c:v>
                      </c:pt>
                      <c:pt idx="103">
                        <c:v>1.4132E-7</c:v>
                      </c:pt>
                      <c:pt idx="104">
                        <c:v>1.4128000000000001E-7</c:v>
                      </c:pt>
                      <c:pt idx="105">
                        <c:v>1.4030999999999999E-7</c:v>
                      </c:pt>
                      <c:pt idx="106">
                        <c:v>1.3969E-7</c:v>
                      </c:pt>
                      <c:pt idx="107">
                        <c:v>1.3902999999999999E-7</c:v>
                      </c:pt>
                      <c:pt idx="108">
                        <c:v>1.3941999999999999E-7</c:v>
                      </c:pt>
                      <c:pt idx="109">
                        <c:v>1.3783000000000001E-7</c:v>
                      </c:pt>
                      <c:pt idx="110">
                        <c:v>1.381E-7</c:v>
                      </c:pt>
                      <c:pt idx="111">
                        <c:v>1.3757000000000001E-7</c:v>
                      </c:pt>
                      <c:pt idx="112">
                        <c:v>1.3691E-7</c:v>
                      </c:pt>
                      <c:pt idx="113">
                        <c:v>1.3638000000000001E-7</c:v>
                      </c:pt>
                      <c:pt idx="114">
                        <c:v>1.3633E-7</c:v>
                      </c:pt>
                      <c:pt idx="115">
                        <c:v>1.3589000000000001E-7</c:v>
                      </c:pt>
                      <c:pt idx="116">
                        <c:v>1.3474E-7</c:v>
                      </c:pt>
                      <c:pt idx="117">
                        <c:v>1.3510000000000001E-7</c:v>
                      </c:pt>
                      <c:pt idx="118">
                        <c:v>1.3439E-7</c:v>
                      </c:pt>
                      <c:pt idx="119">
                        <c:v>1.3395000000000001E-7</c:v>
                      </c:pt>
                      <c:pt idx="120">
                        <c:v>1.3346000000000001E-7</c:v>
                      </c:pt>
                      <c:pt idx="121">
                        <c:v>1.3311000000000001E-7</c:v>
                      </c:pt>
                      <c:pt idx="122">
                        <c:v>1.3227000000000001E-7</c:v>
                      </c:pt>
                      <c:pt idx="123">
                        <c:v>1.3253999999999999E-7</c:v>
                      </c:pt>
                      <c:pt idx="124">
                        <c:v>1.3187E-7</c:v>
                      </c:pt>
                      <c:pt idx="125">
                        <c:v>1.3103E-7</c:v>
                      </c:pt>
                      <c:pt idx="126">
                        <c:v>1.3077E-7</c:v>
                      </c:pt>
                      <c:pt idx="127">
                        <c:v>1.3028E-7</c:v>
                      </c:pt>
                      <c:pt idx="128">
                        <c:v>1.2989000000000001E-7</c:v>
                      </c:pt>
                      <c:pt idx="129">
                        <c:v>1.3045999999999999E-7</c:v>
                      </c:pt>
                      <c:pt idx="130">
                        <c:v>1.2949E-7</c:v>
                      </c:pt>
                      <c:pt idx="131">
                        <c:v>1.2891000000000001E-7</c:v>
                      </c:pt>
                      <c:pt idx="132">
                        <c:v>1.2869E-7</c:v>
                      </c:pt>
                      <c:pt idx="133">
                        <c:v>1.2785E-7</c:v>
                      </c:pt>
                      <c:pt idx="134">
                        <c:v>1.2802999999999999E-7</c:v>
                      </c:pt>
                      <c:pt idx="135">
                        <c:v>1.2723999999999999E-7</c:v>
                      </c:pt>
                      <c:pt idx="136">
                        <c:v>1.2674999999999999E-7</c:v>
                      </c:pt>
                      <c:pt idx="137">
                        <c:v>1.2634999999999999E-7</c:v>
                      </c:pt>
                      <c:pt idx="138">
                        <c:v>1.2599999999999999E-7</c:v>
                      </c:pt>
                      <c:pt idx="139">
                        <c:v>1.2529000000000001E-7</c:v>
                      </c:pt>
                      <c:pt idx="140">
                        <c:v>1.2578000000000001E-7</c:v>
                      </c:pt>
                      <c:pt idx="141">
                        <c:v>1.2475999999999999E-7</c:v>
                      </c:pt>
                      <c:pt idx="142">
                        <c:v>1.2471999999999999E-7</c:v>
                      </c:pt>
                      <c:pt idx="143">
                        <c:v>1.2419E-7</c:v>
                      </c:pt>
                      <c:pt idx="144">
                        <c:v>1.2405999999999999E-7</c:v>
                      </c:pt>
                      <c:pt idx="145">
                        <c:v>1.2419E-7</c:v>
                      </c:pt>
                      <c:pt idx="146">
                        <c:v>1.2339E-7</c:v>
                      </c:pt>
                      <c:pt idx="147">
                        <c:v>1.2277999999999999E-7</c:v>
                      </c:pt>
                      <c:pt idx="148">
                        <c:v>1.2255E-7</c:v>
                      </c:pt>
                      <c:pt idx="149">
                        <c:v>1.2225E-7</c:v>
                      </c:pt>
                      <c:pt idx="150">
                        <c:v>1.2185E-7</c:v>
                      </c:pt>
                      <c:pt idx="151">
                        <c:v>1.2207000000000001E-7</c:v>
                      </c:pt>
                      <c:pt idx="152">
                        <c:v>1.2092E-7</c:v>
                      </c:pt>
                      <c:pt idx="153">
                        <c:v>1.2109999999999999E-7</c:v>
                      </c:pt>
                      <c:pt idx="154">
                        <c:v>1.2017E-7</c:v>
                      </c:pt>
                      <c:pt idx="155">
                        <c:v>1.1999E-7</c:v>
                      </c:pt>
                      <c:pt idx="156">
                        <c:v>1.2017E-7</c:v>
                      </c:pt>
                      <c:pt idx="157">
                        <c:v>1.1950999999999999E-7</c:v>
                      </c:pt>
                      <c:pt idx="158">
                        <c:v>1.1950999999999999E-7</c:v>
                      </c:pt>
                      <c:pt idx="159">
                        <c:v>1.192E-7</c:v>
                      </c:pt>
                      <c:pt idx="160">
                        <c:v>1.1857999999999999E-7</c:v>
                      </c:pt>
                      <c:pt idx="161">
                        <c:v>1.1933E-7</c:v>
                      </c:pt>
                      <c:pt idx="162">
                        <c:v>1.1773999999999999E-7</c:v>
                      </c:pt>
                      <c:pt idx="163">
                        <c:v>1.1849E-7</c:v>
                      </c:pt>
                      <c:pt idx="164">
                        <c:v>1.1796000000000001E-7</c:v>
                      </c:pt>
                      <c:pt idx="165">
                        <c:v>1.1689999999999999E-7</c:v>
                      </c:pt>
                      <c:pt idx="166">
                        <c:v>1.1699E-7</c:v>
                      </c:pt>
                      <c:pt idx="167">
                        <c:v>1.1681E-7</c:v>
                      </c:pt>
                      <c:pt idx="168">
                        <c:v>1.1672E-7</c:v>
                      </c:pt>
                      <c:pt idx="169">
                        <c:v>1.1677000000000001E-7</c:v>
                      </c:pt>
                      <c:pt idx="170">
                        <c:v>1.1566E-7</c:v>
                      </c:pt>
                      <c:pt idx="171">
                        <c:v>1.1562E-7</c:v>
                      </c:pt>
                      <c:pt idx="172">
                        <c:v>1.1531E-7</c:v>
                      </c:pt>
                      <c:pt idx="173">
                        <c:v>1.1491E-7</c:v>
                      </c:pt>
                      <c:pt idx="174">
                        <c:v>1.1389999999999999E-7</c:v>
                      </c:pt>
                      <c:pt idx="175">
                        <c:v>1.1424999999999999E-7</c:v>
                      </c:pt>
                      <c:pt idx="176">
                        <c:v>1.1456E-7</c:v>
                      </c:pt>
                      <c:pt idx="177">
                        <c:v>1.1394E-7</c:v>
                      </c:pt>
                      <c:pt idx="178">
                        <c:v>1.1363000000000001E-7</c:v>
                      </c:pt>
                      <c:pt idx="179">
                        <c:v>1.1368E-7</c:v>
                      </c:pt>
                      <c:pt idx="180">
                        <c:v>1.1324E-7</c:v>
                      </c:pt>
                      <c:pt idx="181">
                        <c:v>1.1235E-7</c:v>
                      </c:pt>
                      <c:pt idx="182">
                        <c:v>1.1262E-7</c:v>
                      </c:pt>
                      <c:pt idx="183">
                        <c:v>1.1142E-7</c:v>
                      </c:pt>
                      <c:pt idx="184">
                        <c:v>1.1173E-7</c:v>
                      </c:pt>
                      <c:pt idx="185">
                        <c:v>1.1138E-7</c:v>
                      </c:pt>
                      <c:pt idx="186">
                        <c:v>1.1159999999999999E-7</c:v>
                      </c:pt>
                      <c:pt idx="187">
                        <c:v>1.1116E-7</c:v>
                      </c:pt>
                      <c:pt idx="188">
                        <c:v>1.1138E-7</c:v>
                      </c:pt>
                      <c:pt idx="189">
                        <c:v>1.1037E-7</c:v>
                      </c:pt>
                      <c:pt idx="190">
                        <c:v>1.101E-7</c:v>
                      </c:pt>
                      <c:pt idx="191">
                        <c:v>1.0939E-7</c:v>
                      </c:pt>
                      <c:pt idx="192">
                        <c:v>1.0948E-7</c:v>
                      </c:pt>
                      <c:pt idx="193">
                        <c:v>1.0891E-7</c:v>
                      </c:pt>
                      <c:pt idx="194">
                        <c:v>1.0956999999999999E-7</c:v>
                      </c:pt>
                      <c:pt idx="195">
                        <c:v>1.0842E-7</c:v>
                      </c:pt>
                      <c:pt idx="196">
                        <c:v>1.0855E-7</c:v>
                      </c:pt>
                      <c:pt idx="197">
                        <c:v>1.0860000000000001E-7</c:v>
                      </c:pt>
                      <c:pt idx="198">
                        <c:v>1.0789E-7</c:v>
                      </c:pt>
                      <c:pt idx="199">
                        <c:v>1.0740999999999999E-7</c:v>
                      </c:pt>
                      <c:pt idx="200">
                        <c:v>1.0726999999999999E-7</c:v>
                      </c:pt>
                      <c:pt idx="201">
                        <c:v>1.0688E-7</c:v>
                      </c:pt>
                      <c:pt idx="202">
                        <c:v>1.0691999999999999E-7</c:v>
                      </c:pt>
                      <c:pt idx="203">
                        <c:v>1.0621E-7</c:v>
                      </c:pt>
                      <c:pt idx="204">
                        <c:v>1.0630000000000001E-7</c:v>
                      </c:pt>
                      <c:pt idx="205">
                        <c:v>1.0688E-7</c:v>
                      </c:pt>
                      <c:pt idx="206">
                        <c:v>1.0537E-7</c:v>
                      </c:pt>
                      <c:pt idx="207">
                        <c:v>1.0560000000000001E-7</c:v>
                      </c:pt>
                      <c:pt idx="208">
                        <c:v>1.0551E-7</c:v>
                      </c:pt>
                      <c:pt idx="209">
                        <c:v>1.0488999999999999E-7</c:v>
                      </c:pt>
                      <c:pt idx="210">
                        <c:v>1.0409E-7</c:v>
                      </c:pt>
                      <c:pt idx="211">
                        <c:v>1.0507E-7</c:v>
                      </c:pt>
                      <c:pt idx="212">
                        <c:v>1.0391999999999999E-7</c:v>
                      </c:pt>
                      <c:pt idx="213">
                        <c:v>1.0396E-7</c:v>
                      </c:pt>
                      <c:pt idx="214">
                        <c:v>1.0307999999999999E-7</c:v>
                      </c:pt>
                      <c:pt idx="215">
                        <c:v>1.0339E-7</c:v>
                      </c:pt>
                      <c:pt idx="216">
                        <c:v>1.0321E-7</c:v>
                      </c:pt>
                      <c:pt idx="217">
                        <c:v>1.0264E-7</c:v>
                      </c:pt>
                      <c:pt idx="218">
                        <c:v>1.0299E-7</c:v>
                      </c:pt>
                      <c:pt idx="219">
                        <c:v>1.0233E-7</c:v>
                      </c:pt>
                      <c:pt idx="220">
                        <c:v>1.0158E-7</c:v>
                      </c:pt>
                      <c:pt idx="221">
                        <c:v>1.0069E-7</c:v>
                      </c:pt>
                      <c:pt idx="222">
                        <c:v>1.0228E-7</c:v>
                      </c:pt>
                      <c:pt idx="223">
                        <c:v>1.0096E-7</c:v>
                      </c:pt>
                      <c:pt idx="224">
                        <c:v>1.0118E-7</c:v>
                      </c:pt>
                      <c:pt idx="225">
                        <c:v>1.0065E-7</c:v>
                      </c:pt>
                      <c:pt idx="226">
                        <c:v>1.0038E-7</c:v>
                      </c:pt>
                      <c:pt idx="227">
                        <c:v>1.0083E-7</c:v>
                      </c:pt>
                      <c:pt idx="228">
                        <c:v>1.0021E-7</c:v>
                      </c:pt>
                      <c:pt idx="229">
                        <c:v>1.0007E-7</c:v>
                      </c:pt>
                      <c:pt idx="230">
                        <c:v>9.9500999999999999E-8</c:v>
                      </c:pt>
                      <c:pt idx="231">
                        <c:v>9.8397000000000004E-8</c:v>
                      </c:pt>
                      <c:pt idx="232">
                        <c:v>9.8397000000000004E-8</c:v>
                      </c:pt>
                      <c:pt idx="233">
                        <c:v>9.9015000000000004E-8</c:v>
                      </c:pt>
                      <c:pt idx="234">
                        <c:v>9.9146999999999994E-8</c:v>
                      </c:pt>
                      <c:pt idx="235">
                        <c:v>9.8749999999999994E-8</c:v>
                      </c:pt>
                      <c:pt idx="236">
                        <c:v>9.8397000000000004E-8</c:v>
                      </c:pt>
                      <c:pt idx="237">
                        <c:v>9.7733999999999994E-8</c:v>
                      </c:pt>
                      <c:pt idx="238">
                        <c:v>9.7292999999999996E-8</c:v>
                      </c:pt>
                      <c:pt idx="239">
                        <c:v>9.7160000000000004E-8</c:v>
                      </c:pt>
                      <c:pt idx="240">
                        <c:v>9.7602000000000003E-8</c:v>
                      </c:pt>
                      <c:pt idx="241">
                        <c:v>9.6939000000000005E-8</c:v>
                      </c:pt>
                      <c:pt idx="242">
                        <c:v>9.6629999999999999E-8</c:v>
                      </c:pt>
                      <c:pt idx="243">
                        <c:v>9.6850999999999998E-8</c:v>
                      </c:pt>
                      <c:pt idx="244">
                        <c:v>9.6497999999999995E-8</c:v>
                      </c:pt>
                      <c:pt idx="245">
                        <c:v>9.5570000000000001E-8</c:v>
                      </c:pt>
                      <c:pt idx="246">
                        <c:v>9.6497999999999995E-8</c:v>
                      </c:pt>
                      <c:pt idx="247">
                        <c:v>9.5834999999999998E-8</c:v>
                      </c:pt>
                      <c:pt idx="248">
                        <c:v>9.5924000000000006E-8</c:v>
                      </c:pt>
                      <c:pt idx="249">
                        <c:v>9.5039999999999996E-8</c:v>
                      </c:pt>
                      <c:pt idx="250">
                        <c:v>9.5039999999999996E-8</c:v>
                      </c:pt>
                      <c:pt idx="251">
                        <c:v>9.5526000000000005E-8</c:v>
                      </c:pt>
                      <c:pt idx="252">
                        <c:v>9.4113000000000004E-8</c:v>
                      </c:pt>
                      <c:pt idx="253">
                        <c:v>9.4642999999999996E-8</c:v>
                      </c:pt>
                      <c:pt idx="254">
                        <c:v>9.4775E-8</c:v>
                      </c:pt>
                      <c:pt idx="255">
                        <c:v>9.4023999999999995E-8</c:v>
                      </c:pt>
                      <c:pt idx="256">
                        <c:v>9.3582999999999998E-8</c:v>
                      </c:pt>
                      <c:pt idx="257">
                        <c:v>9.3936000000000002E-8</c:v>
                      </c:pt>
                      <c:pt idx="258">
                        <c:v>9.3141E-8</c:v>
                      </c:pt>
                      <c:pt idx="259">
                        <c:v>9.376E-8</c:v>
                      </c:pt>
                      <c:pt idx="260">
                        <c:v>9.3405999999999996E-8</c:v>
                      </c:pt>
                      <c:pt idx="261">
                        <c:v>9.2744E-8</c:v>
                      </c:pt>
                      <c:pt idx="262">
                        <c:v>9.2831999999999994E-8</c:v>
                      </c:pt>
                      <c:pt idx="263">
                        <c:v>9.2345999999999999E-8</c:v>
                      </c:pt>
                      <c:pt idx="264">
                        <c:v>9.2566999999999998E-8</c:v>
                      </c:pt>
                      <c:pt idx="265">
                        <c:v>9.2081000000000002E-8</c:v>
                      </c:pt>
                      <c:pt idx="266">
                        <c:v>9.2479000000000004E-8</c:v>
                      </c:pt>
                      <c:pt idx="267">
                        <c:v>9.1594999999999994E-8</c:v>
                      </c:pt>
                      <c:pt idx="268">
                        <c:v>9.1948999999999998E-8</c:v>
                      </c:pt>
                      <c:pt idx="269">
                        <c:v>9.1419000000000006E-8</c:v>
                      </c:pt>
                      <c:pt idx="270">
                        <c:v>9.1021000000000005E-8</c:v>
                      </c:pt>
                      <c:pt idx="271">
                        <c:v>9.0845000000000004E-8</c:v>
                      </c:pt>
                      <c:pt idx="272">
                        <c:v>9.0976999999999995E-8</c:v>
                      </c:pt>
                      <c:pt idx="273">
                        <c:v>9.0358999999999995E-8</c:v>
                      </c:pt>
                      <c:pt idx="274">
                        <c:v>9.0006000000000005E-8</c:v>
                      </c:pt>
                      <c:pt idx="275">
                        <c:v>9.0137999999999996E-8</c:v>
                      </c:pt>
                      <c:pt idx="276">
                        <c:v>9.0624000000000005E-8</c:v>
                      </c:pt>
                      <c:pt idx="277">
                        <c:v>9.0403000000000006E-8</c:v>
                      </c:pt>
                      <c:pt idx="278">
                        <c:v>9.0093999999999999E-8</c:v>
                      </c:pt>
                      <c:pt idx="279">
                        <c:v>8.9563999999999994E-8</c:v>
                      </c:pt>
                      <c:pt idx="280">
                        <c:v>8.8813000000000003E-8</c:v>
                      </c:pt>
                      <c:pt idx="281">
                        <c:v>8.8724999999999995E-8</c:v>
                      </c:pt>
                      <c:pt idx="282">
                        <c:v>8.9211000000000004E-8</c:v>
                      </c:pt>
                      <c:pt idx="283">
                        <c:v>8.8813000000000003E-8</c:v>
                      </c:pt>
                      <c:pt idx="284">
                        <c:v>8.8680999999999998E-8</c:v>
                      </c:pt>
                      <c:pt idx="285">
                        <c:v>8.8637000000000002E-8</c:v>
                      </c:pt>
                      <c:pt idx="286">
                        <c:v>8.7400000000000002E-8</c:v>
                      </c:pt>
                      <c:pt idx="287">
                        <c:v>8.8548000000000006E-8</c:v>
                      </c:pt>
                      <c:pt idx="288">
                        <c:v>8.8282999999999997E-8</c:v>
                      </c:pt>
                      <c:pt idx="289">
                        <c:v>8.7929999999999994E-8</c:v>
                      </c:pt>
                      <c:pt idx="290">
                        <c:v>8.7443999999999999E-8</c:v>
                      </c:pt>
                      <c:pt idx="291">
                        <c:v>8.7046999999999999E-8</c:v>
                      </c:pt>
                      <c:pt idx="292">
                        <c:v>8.7708999999999995E-8</c:v>
                      </c:pt>
                      <c:pt idx="293">
                        <c:v>8.6825999999999999E-8</c:v>
                      </c:pt>
                      <c:pt idx="294">
                        <c:v>8.6340000000000004E-8</c:v>
                      </c:pt>
                      <c:pt idx="295">
                        <c:v>8.6561000000000003E-8</c:v>
                      </c:pt>
                      <c:pt idx="296">
                        <c:v>8.6472999999999996E-8</c:v>
                      </c:pt>
                      <c:pt idx="297">
                        <c:v>8.6958000000000003E-8</c:v>
                      </c:pt>
                      <c:pt idx="298">
                        <c:v>8.6030999999999998E-8</c:v>
                      </c:pt>
                      <c:pt idx="299">
                        <c:v>8.5677999999999995E-8</c:v>
                      </c:pt>
                      <c:pt idx="300">
                        <c:v>8.5809999999999999E-8</c:v>
                      </c:pt>
                      <c:pt idx="301">
                        <c:v>8.5545000000000003E-8</c:v>
                      </c:pt>
                      <c:pt idx="302">
                        <c:v>8.5412999999999999E-8</c:v>
                      </c:pt>
                      <c:pt idx="303">
                        <c:v>8.5632999999999997E-8</c:v>
                      </c:pt>
                      <c:pt idx="304">
                        <c:v>8.5324000000000004E-8</c:v>
                      </c:pt>
                      <c:pt idx="305">
                        <c:v>8.4927000000000003E-8</c:v>
                      </c:pt>
                      <c:pt idx="306">
                        <c:v>8.5191999999999999E-8</c:v>
                      </c:pt>
                      <c:pt idx="307">
                        <c:v>8.4750000000000001E-8</c:v>
                      </c:pt>
                      <c:pt idx="308">
                        <c:v>8.4088000000000005E-8</c:v>
                      </c:pt>
                      <c:pt idx="309">
                        <c:v>8.4440999999999995E-8</c:v>
                      </c:pt>
                      <c:pt idx="310">
                        <c:v>8.3734000000000001E-8</c:v>
                      </c:pt>
                      <c:pt idx="311">
                        <c:v>8.3514000000000003E-8</c:v>
                      </c:pt>
                      <c:pt idx="312">
                        <c:v>8.3690000000000004E-8</c:v>
                      </c:pt>
                      <c:pt idx="313">
                        <c:v>8.3380999999999997E-8</c:v>
                      </c:pt>
                      <c:pt idx="314">
                        <c:v>8.4043999999999995E-8</c:v>
                      </c:pt>
                      <c:pt idx="315">
                        <c:v>8.3645999999999993E-8</c:v>
                      </c:pt>
                      <c:pt idx="316">
                        <c:v>8.3203999999999995E-8</c:v>
                      </c:pt>
                      <c:pt idx="317">
                        <c:v>8.2806999999999995E-8</c:v>
                      </c:pt>
                      <c:pt idx="318">
                        <c:v>8.3293000000000003E-8</c:v>
                      </c:pt>
                      <c:pt idx="319">
                        <c:v>8.3424999999999994E-8</c:v>
                      </c:pt>
                      <c:pt idx="320">
                        <c:v>8.2895000000000002E-8</c:v>
                      </c:pt>
                      <c:pt idx="321">
                        <c:v>8.2585999999999996E-8</c:v>
                      </c:pt>
                      <c:pt idx="322">
                        <c:v>8.2630000000000006E-8</c:v>
                      </c:pt>
                      <c:pt idx="323">
                        <c:v>8.1967999999999997E-8</c:v>
                      </c:pt>
                      <c:pt idx="324">
                        <c:v>8.1879000000000001E-8</c:v>
                      </c:pt>
                      <c:pt idx="325">
                        <c:v>8.1614000000000005E-8</c:v>
                      </c:pt>
                      <c:pt idx="326">
                        <c:v>8.1924E-8</c:v>
                      </c:pt>
                      <c:pt idx="327">
                        <c:v>8.0730999999999997E-8</c:v>
                      </c:pt>
                      <c:pt idx="328">
                        <c:v>8.1924E-8</c:v>
                      </c:pt>
                      <c:pt idx="329">
                        <c:v>8.1217000000000005E-8</c:v>
                      </c:pt>
                      <c:pt idx="330">
                        <c:v>8.0730999999999997E-8</c:v>
                      </c:pt>
                      <c:pt idx="331">
                        <c:v>8.0554999999999996E-8</c:v>
                      </c:pt>
                      <c:pt idx="332">
                        <c:v>8.0466000000000001E-8</c:v>
                      </c:pt>
                      <c:pt idx="333">
                        <c:v>8.0687E-8</c:v>
                      </c:pt>
                      <c:pt idx="334">
                        <c:v>7.9848000000000001E-8</c:v>
                      </c:pt>
                      <c:pt idx="335">
                        <c:v>7.9980000000000005E-8</c:v>
                      </c:pt>
                      <c:pt idx="336">
                        <c:v>7.9670999999999999E-8</c:v>
                      </c:pt>
                      <c:pt idx="337">
                        <c:v>7.9140999999999994E-8</c:v>
                      </c:pt>
                      <c:pt idx="338">
                        <c:v>7.9980000000000005E-8</c:v>
                      </c:pt>
                      <c:pt idx="339">
                        <c:v>7.8965000000000006E-8</c:v>
                      </c:pt>
                      <c:pt idx="340">
                        <c:v>7.8965000000000006E-8</c:v>
                      </c:pt>
                      <c:pt idx="341">
                        <c:v>7.8832000000000001E-8</c:v>
                      </c:pt>
                      <c:pt idx="342">
                        <c:v>7.8567000000000005E-8</c:v>
                      </c:pt>
                      <c:pt idx="343">
                        <c:v>7.8832000000000001E-8</c:v>
                      </c:pt>
                      <c:pt idx="344">
                        <c:v>7.8611000000000002E-8</c:v>
                      </c:pt>
                      <c:pt idx="345">
                        <c:v>7.8125999999999994E-8</c:v>
                      </c:pt>
                      <c:pt idx="346">
                        <c:v>7.7683999999999996E-8</c:v>
                      </c:pt>
                      <c:pt idx="347">
                        <c:v>7.8346000000000006E-8</c:v>
                      </c:pt>
                      <c:pt idx="348">
                        <c:v>7.7949000000000005E-8</c:v>
                      </c:pt>
                      <c:pt idx="349">
                        <c:v>7.7551000000000004E-8</c:v>
                      </c:pt>
                      <c:pt idx="350">
                        <c:v>7.7154000000000004E-8</c:v>
                      </c:pt>
                      <c:pt idx="351">
                        <c:v>7.7285999999999995E-8</c:v>
                      </c:pt>
                      <c:pt idx="352">
                        <c:v>7.7596000000000002E-8</c:v>
                      </c:pt>
                      <c:pt idx="353">
                        <c:v>7.6491999999999994E-8</c:v>
                      </c:pt>
                      <c:pt idx="354">
                        <c:v>7.6667999999999995E-8</c:v>
                      </c:pt>
                      <c:pt idx="355">
                        <c:v>7.6491999999999994E-8</c:v>
                      </c:pt>
                      <c:pt idx="356">
                        <c:v>7.6446999999999996E-8</c:v>
                      </c:pt>
                      <c:pt idx="357">
                        <c:v>7.6359000000000002E-8</c:v>
                      </c:pt>
                      <c:pt idx="358">
                        <c:v>7.6182E-8</c:v>
                      </c:pt>
                      <c:pt idx="359">
                        <c:v>7.6138000000000003E-8</c:v>
                      </c:pt>
                      <c:pt idx="360">
                        <c:v>7.5872999999999994E-8</c:v>
                      </c:pt>
                      <c:pt idx="361">
                        <c:v>7.5872999999999994E-8</c:v>
                      </c:pt>
                      <c:pt idx="362">
                        <c:v>7.5343000000000002E-8</c:v>
                      </c:pt>
                      <c:pt idx="363">
                        <c:v>7.4857000000000007E-8</c:v>
                      </c:pt>
                      <c:pt idx="364">
                        <c:v>7.4768999999999999E-8</c:v>
                      </c:pt>
                      <c:pt idx="365">
                        <c:v>7.5167000000000001E-8</c:v>
                      </c:pt>
                      <c:pt idx="366">
                        <c:v>7.5210999999999998E-8</c:v>
                      </c:pt>
                      <c:pt idx="367">
                        <c:v>7.4768999999999999E-8</c:v>
                      </c:pt>
                      <c:pt idx="368">
                        <c:v>7.5210999999999998E-8</c:v>
                      </c:pt>
                      <c:pt idx="369">
                        <c:v>7.4151E-8</c:v>
                      </c:pt>
                      <c:pt idx="370">
                        <c:v>7.4415999999999996E-8</c:v>
                      </c:pt>
                      <c:pt idx="371">
                        <c:v>7.4283000000000004E-8</c:v>
                      </c:pt>
                      <c:pt idx="372">
                        <c:v>7.3930000000000001E-8</c:v>
                      </c:pt>
                      <c:pt idx="373">
                        <c:v>7.3665000000000005E-8</c:v>
                      </c:pt>
                      <c:pt idx="374">
                        <c:v>7.3973999999999998E-8</c:v>
                      </c:pt>
                      <c:pt idx="375">
                        <c:v>7.3488000000000003E-8</c:v>
                      </c:pt>
                      <c:pt idx="376">
                        <c:v>7.3886000000000004E-8</c:v>
                      </c:pt>
                      <c:pt idx="377">
                        <c:v>7.3665000000000005E-8</c:v>
                      </c:pt>
                      <c:pt idx="378">
                        <c:v>7.2383999999999995E-8</c:v>
                      </c:pt>
                      <c:pt idx="379">
                        <c:v>7.3312000000000002E-8</c:v>
                      </c:pt>
                      <c:pt idx="380">
                        <c:v>7.3399999999999996E-8</c:v>
                      </c:pt>
                      <c:pt idx="381">
                        <c:v>7.2649000000000004E-8</c:v>
                      </c:pt>
                      <c:pt idx="382">
                        <c:v>7.2693000000000001E-8</c:v>
                      </c:pt>
                      <c:pt idx="383">
                        <c:v>7.3223000000000007E-8</c:v>
                      </c:pt>
                      <c:pt idx="384">
                        <c:v>7.2737999999999999E-8</c:v>
                      </c:pt>
                      <c:pt idx="385">
                        <c:v>7.2560999999999997E-8</c:v>
                      </c:pt>
                      <c:pt idx="386">
                        <c:v>7.2207999999999994E-8</c:v>
                      </c:pt>
                      <c:pt idx="387">
                        <c:v>7.2339999999999998E-8</c:v>
                      </c:pt>
                      <c:pt idx="388">
                        <c:v>7.1633000000000004E-8</c:v>
                      </c:pt>
                      <c:pt idx="389">
                        <c:v>7.2473000000000003E-8</c:v>
                      </c:pt>
                      <c:pt idx="390">
                        <c:v>7.1810000000000006E-8</c:v>
                      </c:pt>
                      <c:pt idx="391">
                        <c:v>7.2517E-8</c:v>
                      </c:pt>
                      <c:pt idx="392">
                        <c:v>7.1544999999999996E-8</c:v>
                      </c:pt>
                      <c:pt idx="393">
                        <c:v>7.1986999999999995E-8</c:v>
                      </c:pt>
                      <c:pt idx="394">
                        <c:v>7.1633000000000004E-8</c:v>
                      </c:pt>
                      <c:pt idx="395">
                        <c:v>7.1898E-8</c:v>
                      </c:pt>
                      <c:pt idx="396">
                        <c:v>7.1854000000000003E-8</c:v>
                      </c:pt>
                      <c:pt idx="397">
                        <c:v>7.1147999999999996E-8</c:v>
                      </c:pt>
                      <c:pt idx="398">
                        <c:v>7.1323999999999997E-8</c:v>
                      </c:pt>
                      <c:pt idx="399">
                        <c:v>7.1368999999999995E-8</c:v>
                      </c:pt>
                      <c:pt idx="400">
                        <c:v>7.0794000000000005E-8</c:v>
                      </c:pt>
                      <c:pt idx="401">
                        <c:v>7.1147999999999996E-8</c:v>
                      </c:pt>
                      <c:pt idx="402">
                        <c:v>7.0264E-8</c:v>
                      </c:pt>
                      <c:pt idx="403">
                        <c:v>7.0705999999999998E-8</c:v>
                      </c:pt>
                      <c:pt idx="404">
                        <c:v>7.1103999999999999E-8</c:v>
                      </c:pt>
                      <c:pt idx="405">
                        <c:v>7.0131999999999996E-8</c:v>
                      </c:pt>
                      <c:pt idx="406">
                        <c:v>7.0618000000000004E-8</c:v>
                      </c:pt>
                      <c:pt idx="407">
                        <c:v>6.9999000000000004E-8</c:v>
                      </c:pt>
                      <c:pt idx="408">
                        <c:v>6.9999000000000004E-8</c:v>
                      </c:pt>
                      <c:pt idx="409">
                        <c:v>6.9954999999999993E-8</c:v>
                      </c:pt>
                      <c:pt idx="410">
                        <c:v>6.9823000000000003E-8</c:v>
                      </c:pt>
                      <c:pt idx="411">
                        <c:v>7.0044000000000002E-8</c:v>
                      </c:pt>
                      <c:pt idx="412">
                        <c:v>6.9558000000000007E-8</c:v>
                      </c:pt>
                      <c:pt idx="413">
                        <c:v>7.0397000000000005E-8</c:v>
                      </c:pt>
                      <c:pt idx="414">
                        <c:v>6.9558000000000007E-8</c:v>
                      </c:pt>
                      <c:pt idx="415">
                        <c:v>6.9823000000000003E-8</c:v>
                      </c:pt>
                      <c:pt idx="416">
                        <c:v>6.8984000000000004E-8</c:v>
                      </c:pt>
                      <c:pt idx="417">
                        <c:v>6.9204000000000002E-8</c:v>
                      </c:pt>
                      <c:pt idx="418">
                        <c:v>6.8850999999999999E-8</c:v>
                      </c:pt>
                      <c:pt idx="419">
                        <c:v>6.8099999999999994E-8</c:v>
                      </c:pt>
                      <c:pt idx="420">
                        <c:v>6.8807000000000002E-8</c:v>
                      </c:pt>
                      <c:pt idx="421">
                        <c:v>6.8410000000000002E-8</c:v>
                      </c:pt>
                      <c:pt idx="422">
                        <c:v>6.9115999999999995E-8</c:v>
                      </c:pt>
                      <c:pt idx="423">
                        <c:v>6.8145000000000006E-8</c:v>
                      </c:pt>
                      <c:pt idx="424">
                        <c:v>6.8807000000000002E-8</c:v>
                      </c:pt>
                      <c:pt idx="425">
                        <c:v>6.8099999999999994E-8</c:v>
                      </c:pt>
                      <c:pt idx="426">
                        <c:v>6.8410000000000002E-8</c:v>
                      </c:pt>
                      <c:pt idx="427">
                        <c:v>6.8542000000000006E-8</c:v>
                      </c:pt>
                      <c:pt idx="428">
                        <c:v>6.8055999999999997E-8</c:v>
                      </c:pt>
                      <c:pt idx="429">
                        <c:v>6.7305000000000006E-8</c:v>
                      </c:pt>
                      <c:pt idx="430">
                        <c:v>6.7394000000000001E-8</c:v>
                      </c:pt>
                      <c:pt idx="431">
                        <c:v>6.8099999999999994E-8</c:v>
                      </c:pt>
                      <c:pt idx="432">
                        <c:v>6.7350000000000004E-8</c:v>
                      </c:pt>
                      <c:pt idx="433">
                        <c:v>6.7658999999999997E-8</c:v>
                      </c:pt>
                      <c:pt idx="434">
                        <c:v>6.7834999999999998E-8</c:v>
                      </c:pt>
                      <c:pt idx="435">
                        <c:v>6.7084999999999995E-8</c:v>
                      </c:pt>
                      <c:pt idx="436">
                        <c:v>6.7481999999999995E-8</c:v>
                      </c:pt>
                      <c:pt idx="437">
                        <c:v>6.7039999999999997E-8</c:v>
                      </c:pt>
                      <c:pt idx="438">
                        <c:v>6.7216999999999999E-8</c:v>
                      </c:pt>
                      <c:pt idx="439">
                        <c:v>6.7084999999999995E-8</c:v>
                      </c:pt>
                      <c:pt idx="440">
                        <c:v>6.6465999999999994E-8</c:v>
                      </c:pt>
                      <c:pt idx="441">
                        <c:v>6.6555000000000003E-8</c:v>
                      </c:pt>
                      <c:pt idx="442">
                        <c:v>6.6290000000000007E-8</c:v>
                      </c:pt>
                      <c:pt idx="443">
                        <c:v>6.6068999999999994E-8</c:v>
                      </c:pt>
                      <c:pt idx="444">
                        <c:v>6.5892000000000005E-8</c:v>
                      </c:pt>
                      <c:pt idx="445">
                        <c:v>6.6555000000000003E-8</c:v>
                      </c:pt>
                      <c:pt idx="446">
                        <c:v>6.5716000000000004E-8</c:v>
                      </c:pt>
                      <c:pt idx="447">
                        <c:v>6.5981E-8</c:v>
                      </c:pt>
                      <c:pt idx="448">
                        <c:v>6.6378000000000001E-8</c:v>
                      </c:pt>
                      <c:pt idx="449">
                        <c:v>6.5405999999999997E-8</c:v>
                      </c:pt>
                      <c:pt idx="450">
                        <c:v>6.5495000000000005E-8</c:v>
                      </c:pt>
                      <c:pt idx="451">
                        <c:v>6.5981E-8</c:v>
                      </c:pt>
                      <c:pt idx="452">
                        <c:v>6.5981E-8</c:v>
                      </c:pt>
                      <c:pt idx="453">
                        <c:v>6.5892000000000005E-8</c:v>
                      </c:pt>
                      <c:pt idx="454">
                        <c:v>6.5450999999999995E-8</c:v>
                      </c:pt>
                      <c:pt idx="455">
                        <c:v>6.4744000000000001E-8</c:v>
                      </c:pt>
                      <c:pt idx="456">
                        <c:v>6.5405999999999997E-8</c:v>
                      </c:pt>
                      <c:pt idx="457">
                        <c:v>6.5008999999999997E-8</c:v>
                      </c:pt>
                      <c:pt idx="458">
                        <c:v>6.5052999999999994E-8</c:v>
                      </c:pt>
                      <c:pt idx="459">
                        <c:v>6.5716000000000004E-8</c:v>
                      </c:pt>
                      <c:pt idx="460">
                        <c:v>6.4390999999999997E-8</c:v>
                      </c:pt>
                      <c:pt idx="461">
                        <c:v>6.4876000000000005E-8</c:v>
                      </c:pt>
                      <c:pt idx="462">
                        <c:v>6.4082000000000004E-8</c:v>
                      </c:pt>
                      <c:pt idx="463">
                        <c:v>6.4082000000000004E-8</c:v>
                      </c:pt>
                      <c:pt idx="464">
                        <c:v>6.4744000000000001E-8</c:v>
                      </c:pt>
                      <c:pt idx="465">
                        <c:v>6.4126000000000001E-8</c:v>
                      </c:pt>
                      <c:pt idx="466">
                        <c:v>6.4169999999999998E-8</c:v>
                      </c:pt>
                      <c:pt idx="467">
                        <c:v>6.4213999999999995E-8</c:v>
                      </c:pt>
                      <c:pt idx="468">
                        <c:v>6.3684000000000003E-8</c:v>
                      </c:pt>
                      <c:pt idx="469">
                        <c:v>6.4169999999999998E-8</c:v>
                      </c:pt>
                      <c:pt idx="470">
                        <c:v>6.3728E-8</c:v>
                      </c:pt>
                      <c:pt idx="471">
                        <c:v>6.3551999999999999E-8</c:v>
                      </c:pt>
                      <c:pt idx="472">
                        <c:v>6.4258000000000005E-8</c:v>
                      </c:pt>
                      <c:pt idx="473">
                        <c:v>6.3861000000000005E-8</c:v>
                      </c:pt>
                      <c:pt idx="474">
                        <c:v>6.3861000000000005E-8</c:v>
                      </c:pt>
                      <c:pt idx="475">
                        <c:v>6.3507000000000001E-8</c:v>
                      </c:pt>
                      <c:pt idx="476">
                        <c:v>6.2447000000000003E-8</c:v>
                      </c:pt>
                      <c:pt idx="477">
                        <c:v>6.2800999999999994E-8</c:v>
                      </c:pt>
                      <c:pt idx="478">
                        <c:v>6.2711999999999999E-8</c:v>
                      </c:pt>
                      <c:pt idx="479">
                        <c:v>6.2976999999999995E-8</c:v>
                      </c:pt>
                      <c:pt idx="480">
                        <c:v>6.2492000000000001E-8</c:v>
                      </c:pt>
                      <c:pt idx="481">
                        <c:v>6.1784999999999994E-8</c:v>
                      </c:pt>
                      <c:pt idx="482">
                        <c:v>6.2137999999999997E-8</c:v>
                      </c:pt>
                      <c:pt idx="483">
                        <c:v>6.2403000000000006E-8</c:v>
                      </c:pt>
                      <c:pt idx="484">
                        <c:v>6.2137999999999997E-8</c:v>
                      </c:pt>
                      <c:pt idx="485">
                        <c:v>6.1961999999999996E-8</c:v>
                      </c:pt>
                      <c:pt idx="486">
                        <c:v>6.1961999999999996E-8</c:v>
                      </c:pt>
                      <c:pt idx="487">
                        <c:v>6.2668000000000002E-8</c:v>
                      </c:pt>
                      <c:pt idx="488">
                        <c:v>6.1653000000000003E-8</c:v>
                      </c:pt>
                      <c:pt idx="489">
                        <c:v>6.2447000000000003E-8</c:v>
                      </c:pt>
                      <c:pt idx="490">
                        <c:v>6.2227000000000005E-8</c:v>
                      </c:pt>
                      <c:pt idx="491">
                        <c:v>6.2711999999999999E-8</c:v>
                      </c:pt>
                      <c:pt idx="492">
                        <c:v>6.1563999999999995E-8</c:v>
                      </c:pt>
                      <c:pt idx="493">
                        <c:v>6.1916999999999998E-8</c:v>
                      </c:pt>
                      <c:pt idx="494">
                        <c:v>6.2358999999999996E-8</c:v>
                      </c:pt>
                      <c:pt idx="495">
                        <c:v>6.1342999999999995E-8</c:v>
                      </c:pt>
                      <c:pt idx="496">
                        <c:v>6.1916999999999998E-8</c:v>
                      </c:pt>
                      <c:pt idx="497">
                        <c:v>6.1034000000000002E-8</c:v>
                      </c:pt>
                      <c:pt idx="498">
                        <c:v>6.0769000000000006E-8</c:v>
                      </c:pt>
                      <c:pt idx="499">
                        <c:v>6.0901999999999998E-8</c:v>
                      </c:pt>
                      <c:pt idx="500">
                        <c:v>6.1476000000000001E-8</c:v>
                      </c:pt>
                      <c:pt idx="501">
                        <c:v>6.1077999999999999E-8</c:v>
                      </c:pt>
                      <c:pt idx="502">
                        <c:v>6.1563999999999995E-8</c:v>
                      </c:pt>
                      <c:pt idx="503">
                        <c:v>6.0813000000000003E-8</c:v>
                      </c:pt>
                      <c:pt idx="504">
                        <c:v>6.1077999999999999E-8</c:v>
                      </c:pt>
                      <c:pt idx="505">
                        <c:v>6.1519999999999998E-8</c:v>
                      </c:pt>
                      <c:pt idx="506">
                        <c:v>6.0901999999999998E-8</c:v>
                      </c:pt>
                      <c:pt idx="507">
                        <c:v>6.1519999999999998E-8</c:v>
                      </c:pt>
                      <c:pt idx="508">
                        <c:v>6.0945999999999995E-8</c:v>
                      </c:pt>
                      <c:pt idx="509">
                        <c:v>6.1211000000000005E-8</c:v>
                      </c:pt>
                      <c:pt idx="510">
                        <c:v>6.1255000000000002E-8</c:v>
                      </c:pt>
                      <c:pt idx="511">
                        <c:v>6.0503999999999997E-8</c:v>
                      </c:pt>
                      <c:pt idx="512">
                        <c:v>6.0503999999999997E-8</c:v>
                      </c:pt>
                      <c:pt idx="513">
                        <c:v>6.0195000000000004E-8</c:v>
                      </c:pt>
                      <c:pt idx="514">
                        <c:v>6.0150999999999994E-8</c:v>
                      </c:pt>
                      <c:pt idx="515">
                        <c:v>6.1077999999999999E-8</c:v>
                      </c:pt>
                      <c:pt idx="516">
                        <c:v>6.0372000000000006E-8</c:v>
                      </c:pt>
                      <c:pt idx="517">
                        <c:v>5.9798000000000004E-8</c:v>
                      </c:pt>
                      <c:pt idx="518">
                        <c:v>5.9885999999999998E-8</c:v>
                      </c:pt>
                      <c:pt idx="519">
                        <c:v>5.9708999999999996E-8</c:v>
                      </c:pt>
                      <c:pt idx="520">
                        <c:v>5.9842000000000001E-8</c:v>
                      </c:pt>
                      <c:pt idx="521">
                        <c:v>6.0106999999999997E-8</c:v>
                      </c:pt>
                      <c:pt idx="522">
                        <c:v>6.0372000000000006E-8</c:v>
                      </c:pt>
                      <c:pt idx="523">
                        <c:v>6.0239000000000001E-8</c:v>
                      </c:pt>
                      <c:pt idx="524">
                        <c:v>5.9267999999999998E-8</c:v>
                      </c:pt>
                      <c:pt idx="525">
                        <c:v>5.9355999999999999E-8</c:v>
                      </c:pt>
                      <c:pt idx="526">
                        <c:v>5.9091000000000003E-8</c:v>
                      </c:pt>
                      <c:pt idx="527">
                        <c:v>5.9798000000000004E-8</c:v>
                      </c:pt>
                      <c:pt idx="528">
                        <c:v>5.8869999999999997E-8</c:v>
                      </c:pt>
                      <c:pt idx="529">
                        <c:v>5.9135E-8</c:v>
                      </c:pt>
                      <c:pt idx="530">
                        <c:v>5.9621000000000002E-8</c:v>
                      </c:pt>
                      <c:pt idx="531">
                        <c:v>5.9708999999999996E-8</c:v>
                      </c:pt>
                      <c:pt idx="532">
                        <c:v>5.9312000000000002E-8</c:v>
                      </c:pt>
                      <c:pt idx="533">
                        <c:v>5.9488000000000003E-8</c:v>
                      </c:pt>
                      <c:pt idx="534">
                        <c:v>5.8782000000000003E-8</c:v>
                      </c:pt>
                      <c:pt idx="535">
                        <c:v>5.8958999999999999E-8</c:v>
                      </c:pt>
                      <c:pt idx="536">
                        <c:v>5.9091000000000003E-8</c:v>
                      </c:pt>
                      <c:pt idx="537">
                        <c:v>5.9267999999999998E-8</c:v>
                      </c:pt>
                      <c:pt idx="538">
                        <c:v>5.8030999999999999E-8</c:v>
                      </c:pt>
                      <c:pt idx="539">
                        <c:v>5.8738E-8</c:v>
                      </c:pt>
                      <c:pt idx="540">
                        <c:v>5.8782000000000003E-8</c:v>
                      </c:pt>
                      <c:pt idx="541">
                        <c:v>5.8384000000000002E-8</c:v>
                      </c:pt>
                      <c:pt idx="542">
                        <c:v>5.8251999999999998E-8</c:v>
                      </c:pt>
                      <c:pt idx="543">
                        <c:v>5.8030999999999999E-8</c:v>
                      </c:pt>
                      <c:pt idx="544">
                        <c:v>5.8472999999999997E-8</c:v>
                      </c:pt>
                      <c:pt idx="545">
                        <c:v>5.7721999999999999E-8</c:v>
                      </c:pt>
                      <c:pt idx="546">
                        <c:v>5.8384000000000002E-8</c:v>
                      </c:pt>
                      <c:pt idx="547">
                        <c:v>5.8472999999999997E-8</c:v>
                      </c:pt>
                      <c:pt idx="548">
                        <c:v>5.7854000000000003E-8</c:v>
                      </c:pt>
                      <c:pt idx="549">
                        <c:v>5.8339999999999998E-8</c:v>
                      </c:pt>
                      <c:pt idx="550">
                        <c:v>5.7457000000000003E-8</c:v>
                      </c:pt>
                      <c:pt idx="551">
                        <c:v>5.7854000000000003E-8</c:v>
                      </c:pt>
                      <c:pt idx="552">
                        <c:v>5.781E-8</c:v>
                      </c:pt>
                      <c:pt idx="553">
                        <c:v>5.8118999999999999E-8</c:v>
                      </c:pt>
                      <c:pt idx="554">
                        <c:v>5.7899000000000001E-8</c:v>
                      </c:pt>
                      <c:pt idx="555">
                        <c:v>5.7589E-8</c:v>
                      </c:pt>
                      <c:pt idx="556">
                        <c:v>5.7721999999999999E-8</c:v>
                      </c:pt>
                      <c:pt idx="557">
                        <c:v>5.7501E-8</c:v>
                      </c:pt>
                      <c:pt idx="558">
                        <c:v>5.7323999999999998E-8</c:v>
                      </c:pt>
                      <c:pt idx="559">
                        <c:v>5.6793999999999999E-8</c:v>
                      </c:pt>
                      <c:pt idx="560">
                        <c:v>5.6838999999999997E-8</c:v>
                      </c:pt>
                      <c:pt idx="561">
                        <c:v>5.7323999999999998E-8</c:v>
                      </c:pt>
                      <c:pt idx="562">
                        <c:v>5.7899000000000001E-8</c:v>
                      </c:pt>
                      <c:pt idx="563">
                        <c:v>5.6705999999999998E-8</c:v>
                      </c:pt>
                      <c:pt idx="564">
                        <c:v>5.6883000000000001E-8</c:v>
                      </c:pt>
                      <c:pt idx="565">
                        <c:v>5.6308999999999998E-8</c:v>
                      </c:pt>
                      <c:pt idx="566">
                        <c:v>5.6705999999999998E-8</c:v>
                      </c:pt>
                      <c:pt idx="567">
                        <c:v>5.6971000000000001E-8</c:v>
                      </c:pt>
                      <c:pt idx="568">
                        <c:v>5.6308999999999998E-8</c:v>
                      </c:pt>
                      <c:pt idx="569">
                        <c:v>5.7501E-8</c:v>
                      </c:pt>
                      <c:pt idx="570">
                        <c:v>5.6132000000000003E-8</c:v>
                      </c:pt>
                      <c:pt idx="571">
                        <c:v>5.6441000000000002E-8</c:v>
                      </c:pt>
                      <c:pt idx="572">
                        <c:v>5.6441000000000002E-8</c:v>
                      </c:pt>
                      <c:pt idx="573">
                        <c:v>5.6308999999999998E-8</c:v>
                      </c:pt>
                      <c:pt idx="574">
                        <c:v>5.5601999999999997E-8</c:v>
                      </c:pt>
                      <c:pt idx="575">
                        <c:v>5.6176E-8</c:v>
                      </c:pt>
                      <c:pt idx="576">
                        <c:v>5.6574000000000001E-8</c:v>
                      </c:pt>
                      <c:pt idx="577">
                        <c:v>5.5955E-8</c:v>
                      </c:pt>
                      <c:pt idx="578">
                        <c:v>5.6441000000000002E-8</c:v>
                      </c:pt>
                      <c:pt idx="579">
                        <c:v>5.5735000000000002E-8</c:v>
                      </c:pt>
                      <c:pt idx="580">
                        <c:v>5.6087999999999999E-8</c:v>
                      </c:pt>
                      <c:pt idx="581">
                        <c:v>5.4940000000000001E-8</c:v>
                      </c:pt>
                      <c:pt idx="582">
                        <c:v>5.5159999999999999E-8</c:v>
                      </c:pt>
                      <c:pt idx="583">
                        <c:v>5.5116000000000002E-8</c:v>
                      </c:pt>
                      <c:pt idx="584">
                        <c:v>5.5910999999999997E-8</c:v>
                      </c:pt>
                      <c:pt idx="585">
                        <c:v>5.5204999999999997E-8</c:v>
                      </c:pt>
                      <c:pt idx="586">
                        <c:v>5.4762999999999999E-8</c:v>
                      </c:pt>
                      <c:pt idx="587">
                        <c:v>5.5249000000000001E-8</c:v>
                      </c:pt>
                      <c:pt idx="588">
                        <c:v>5.5116000000000002E-8</c:v>
                      </c:pt>
                      <c:pt idx="589">
                        <c:v>5.4895000000000003E-8</c:v>
                      </c:pt>
                      <c:pt idx="590">
                        <c:v>5.5646000000000001E-8</c:v>
                      </c:pt>
                      <c:pt idx="591">
                        <c:v>5.5249000000000001E-8</c:v>
                      </c:pt>
                      <c:pt idx="592">
                        <c:v>5.4674999999999998E-8</c:v>
                      </c:pt>
                      <c:pt idx="593">
                        <c:v>5.4762999999999999E-8</c:v>
                      </c:pt>
                      <c:pt idx="594">
                        <c:v>5.4895000000000003E-8</c:v>
                      </c:pt>
                      <c:pt idx="595">
                        <c:v>5.4850999999999999E-8</c:v>
                      </c:pt>
                      <c:pt idx="596">
                        <c:v>5.4719000000000002E-8</c:v>
                      </c:pt>
                      <c:pt idx="597">
                        <c:v>5.4586000000000003E-8</c:v>
                      </c:pt>
                      <c:pt idx="598">
                        <c:v>5.4850999999999999E-8</c:v>
                      </c:pt>
                      <c:pt idx="599">
                        <c:v>5.4719000000000002E-8</c:v>
                      </c:pt>
                      <c:pt idx="600">
                        <c:v>5.4762999999999999E-8</c:v>
                      </c:pt>
                      <c:pt idx="601">
                        <c:v>5.4101000000000002E-8</c:v>
                      </c:pt>
                      <c:pt idx="602">
                        <c:v>5.3615000000000001E-8</c:v>
                      </c:pt>
                      <c:pt idx="603">
                        <c:v>5.3967999999999997E-8</c:v>
                      </c:pt>
                      <c:pt idx="604">
                        <c:v>5.4144999999999999E-8</c:v>
                      </c:pt>
                      <c:pt idx="605">
                        <c:v>5.3836E-8</c:v>
                      </c:pt>
                      <c:pt idx="606">
                        <c:v>5.3967999999999997E-8</c:v>
                      </c:pt>
                      <c:pt idx="607">
                        <c:v>5.3924E-8</c:v>
                      </c:pt>
                      <c:pt idx="608">
                        <c:v>5.3394000000000002E-8</c:v>
                      </c:pt>
                      <c:pt idx="609">
                        <c:v>5.3615000000000001E-8</c:v>
                      </c:pt>
                      <c:pt idx="610">
                        <c:v>5.3349999999999998E-8</c:v>
                      </c:pt>
                      <c:pt idx="611">
                        <c:v>5.3437999999999998E-8</c:v>
                      </c:pt>
                      <c:pt idx="612">
                        <c:v>5.3306000000000001E-8</c:v>
                      </c:pt>
                      <c:pt idx="613">
                        <c:v>5.4055999999999998E-8</c:v>
                      </c:pt>
                      <c:pt idx="614">
                        <c:v>5.3261000000000003E-8</c:v>
                      </c:pt>
                      <c:pt idx="615">
                        <c:v>5.3394000000000002E-8</c:v>
                      </c:pt>
                      <c:pt idx="616">
                        <c:v>5.3615000000000001E-8</c:v>
                      </c:pt>
                      <c:pt idx="617">
                        <c:v>5.3967999999999997E-8</c:v>
                      </c:pt>
                      <c:pt idx="618">
                        <c:v>5.3040999999999998E-8</c:v>
                      </c:pt>
                      <c:pt idx="619">
                        <c:v>5.3615000000000001E-8</c:v>
                      </c:pt>
                      <c:pt idx="620">
                        <c:v>5.3570999999999997E-8</c:v>
                      </c:pt>
                      <c:pt idx="621">
                        <c:v>5.3216999999999999E-8</c:v>
                      </c:pt>
                      <c:pt idx="622">
                        <c:v>5.2421999999999998E-8</c:v>
                      </c:pt>
                      <c:pt idx="623">
                        <c:v>5.3040999999999998E-8</c:v>
                      </c:pt>
                      <c:pt idx="624">
                        <c:v>5.2599E-8</c:v>
                      </c:pt>
                      <c:pt idx="625">
                        <c:v>5.3437999999999998E-8</c:v>
                      </c:pt>
                      <c:pt idx="626">
                        <c:v>5.2687000000000001E-8</c:v>
                      </c:pt>
                      <c:pt idx="627">
                        <c:v>5.3261000000000003E-8</c:v>
                      </c:pt>
                      <c:pt idx="628">
                        <c:v>5.2378000000000001E-8</c:v>
                      </c:pt>
                      <c:pt idx="629">
                        <c:v>5.3658999999999998E-8</c:v>
                      </c:pt>
                      <c:pt idx="630">
                        <c:v>5.2776000000000002E-8</c:v>
                      </c:pt>
                      <c:pt idx="631">
                        <c:v>5.2776000000000002E-8</c:v>
                      </c:pt>
                      <c:pt idx="632">
                        <c:v>5.229E-8</c:v>
                      </c:pt>
                      <c:pt idx="633">
                        <c:v>5.1936999999999997E-8</c:v>
                      </c:pt>
                      <c:pt idx="634">
                        <c:v>5.2069000000000001E-8</c:v>
                      </c:pt>
                      <c:pt idx="635">
                        <c:v>5.2024999999999998E-8</c:v>
                      </c:pt>
                      <c:pt idx="636">
                        <c:v>5.1803999999999999E-8</c:v>
                      </c:pt>
                      <c:pt idx="637">
                        <c:v>5.1803999999999999E-8</c:v>
                      </c:pt>
                      <c:pt idx="638">
                        <c:v>5.1891999999999999E-8</c:v>
                      </c:pt>
                      <c:pt idx="639">
                        <c:v>5.2333999999999997E-8</c:v>
                      </c:pt>
                      <c:pt idx="640">
                        <c:v>5.2069000000000001E-8</c:v>
                      </c:pt>
                      <c:pt idx="641">
                        <c:v>5.1672000000000001E-8</c:v>
                      </c:pt>
                      <c:pt idx="642">
                        <c:v>5.1672000000000001E-8</c:v>
                      </c:pt>
                      <c:pt idx="643">
                        <c:v>5.1494999999999999E-8</c:v>
                      </c:pt>
                      <c:pt idx="644">
                        <c:v>5.1760000000000002E-8</c:v>
                      </c:pt>
                      <c:pt idx="645">
                        <c:v>5.1803999999999999E-8</c:v>
                      </c:pt>
                      <c:pt idx="646">
                        <c:v>5.1715999999999998E-8</c:v>
                      </c:pt>
                      <c:pt idx="647">
                        <c:v>5.1362E-8</c:v>
                      </c:pt>
                      <c:pt idx="648">
                        <c:v>5.1451000000000002E-8</c:v>
                      </c:pt>
                      <c:pt idx="649">
                        <c:v>5.1185999999999999E-8</c:v>
                      </c:pt>
                      <c:pt idx="650">
                        <c:v>5.1317999999999997E-8</c:v>
                      </c:pt>
                      <c:pt idx="651">
                        <c:v>5.1096999999999998E-8</c:v>
                      </c:pt>
                      <c:pt idx="652">
                        <c:v>5.1096999999999998E-8</c:v>
                      </c:pt>
                      <c:pt idx="653">
                        <c:v>5.0921000000000003E-8</c:v>
                      </c:pt>
                      <c:pt idx="654">
                        <c:v>5.0921000000000003E-8</c:v>
                      </c:pt>
                      <c:pt idx="655">
                        <c:v>5.1362E-8</c:v>
                      </c:pt>
                      <c:pt idx="656">
                        <c:v>5.1274E-8</c:v>
                      </c:pt>
                      <c:pt idx="657">
                        <c:v>5.0390999999999998E-8</c:v>
                      </c:pt>
                      <c:pt idx="658">
                        <c:v>5.0699999999999997E-8</c:v>
                      </c:pt>
                      <c:pt idx="659">
                        <c:v>5.1230000000000003E-8</c:v>
                      </c:pt>
                      <c:pt idx="660">
                        <c:v>5.1096999999999998E-8</c:v>
                      </c:pt>
                      <c:pt idx="661">
                        <c:v>5.0347000000000001E-8</c:v>
                      </c:pt>
                      <c:pt idx="662">
                        <c:v>5.0611999999999997E-8</c:v>
                      </c:pt>
                      <c:pt idx="663">
                        <c:v>5.0921000000000003E-8</c:v>
                      </c:pt>
                      <c:pt idx="664">
                        <c:v>5.0787999999999998E-8</c:v>
                      </c:pt>
                      <c:pt idx="665">
                        <c:v>5.0390999999999998E-8</c:v>
                      </c:pt>
                      <c:pt idx="666">
                        <c:v>5.0699999999999997E-8</c:v>
                      </c:pt>
                      <c:pt idx="667">
                        <c:v>5.0832000000000001E-8</c:v>
                      </c:pt>
                      <c:pt idx="668">
                        <c:v>5.0390999999999998E-8</c:v>
                      </c:pt>
                      <c:pt idx="669">
                        <c:v>5.0169999999999999E-8</c:v>
                      </c:pt>
                      <c:pt idx="670">
                        <c:v>5.1008999999999997E-8</c:v>
                      </c:pt>
                      <c:pt idx="671">
                        <c:v>4.9817000000000002E-8</c:v>
                      </c:pt>
                      <c:pt idx="672">
                        <c:v>4.9993000000000003E-8</c:v>
                      </c:pt>
                      <c:pt idx="673">
                        <c:v>4.9948999999999999E-8</c:v>
                      </c:pt>
                      <c:pt idx="674">
                        <c:v>5.0017999999999998E-8</c:v>
                      </c:pt>
                      <c:pt idx="675">
                        <c:v>4.9871999999999998E-8</c:v>
                      </c:pt>
                      <c:pt idx="676">
                        <c:v>4.9853999999999998E-8</c:v>
                      </c:pt>
                      <c:pt idx="677">
                        <c:v>4.9755999999999999E-8</c:v>
                      </c:pt>
                      <c:pt idx="678">
                        <c:v>4.9699000000000001E-8</c:v>
                      </c:pt>
                      <c:pt idx="679">
                        <c:v>4.9694000000000001E-8</c:v>
                      </c:pt>
                      <c:pt idx="680">
                        <c:v>4.9601000000000002E-8</c:v>
                      </c:pt>
                      <c:pt idx="681">
                        <c:v>4.9561999999999997E-8</c:v>
                      </c:pt>
                      <c:pt idx="682">
                        <c:v>4.9460000000000001E-8</c:v>
                      </c:pt>
                      <c:pt idx="683">
                        <c:v>4.9442E-8</c:v>
                      </c:pt>
                      <c:pt idx="684">
                        <c:v>4.9327000000000002E-8</c:v>
                      </c:pt>
                      <c:pt idx="685">
                        <c:v>4.9322000000000003E-8</c:v>
                      </c:pt>
                      <c:pt idx="686">
                        <c:v>4.9246999999999998E-8</c:v>
                      </c:pt>
                      <c:pt idx="687">
                        <c:v>4.9224999999999999E-8</c:v>
                      </c:pt>
                      <c:pt idx="688">
                        <c:v>4.9141000000000003E-8</c:v>
                      </c:pt>
                      <c:pt idx="689">
                        <c:v>4.9123000000000003E-8</c:v>
                      </c:pt>
                      <c:pt idx="690">
                        <c:v>4.9047999999999997E-8</c:v>
                      </c:pt>
                      <c:pt idx="691">
                        <c:v>4.8977000000000002E-8</c:v>
                      </c:pt>
                      <c:pt idx="692">
                        <c:v>4.8936999999999997E-8</c:v>
                      </c:pt>
                      <c:pt idx="693">
                        <c:v>4.8839999999999999E-8</c:v>
                      </c:pt>
                      <c:pt idx="694">
                        <c:v>4.8786999999999999E-8</c:v>
                      </c:pt>
                      <c:pt idx="695">
                        <c:v>4.8763999999999999E-8</c:v>
                      </c:pt>
                      <c:pt idx="696">
                        <c:v>4.8662999999999997E-8</c:v>
                      </c:pt>
                      <c:pt idx="697">
                        <c:v>4.8617999999999999E-8</c:v>
                      </c:pt>
                      <c:pt idx="698">
                        <c:v>4.8556000000000001E-8</c:v>
                      </c:pt>
                      <c:pt idx="699">
                        <c:v>4.8524999999999999E-8</c:v>
                      </c:pt>
                      <c:pt idx="700">
                        <c:v>4.8453999999999998E-8</c:v>
                      </c:pt>
                      <c:pt idx="701">
                        <c:v>4.8446000000000002E-8</c:v>
                      </c:pt>
                      <c:pt idx="702">
                        <c:v>4.8322000000000001E-8</c:v>
                      </c:pt>
                      <c:pt idx="703">
                        <c:v>4.8264000000000001E-8</c:v>
                      </c:pt>
                      <c:pt idx="704">
                        <c:v>4.8282000000000002E-8</c:v>
                      </c:pt>
                      <c:pt idx="705">
                        <c:v>4.8171000000000002E-8</c:v>
                      </c:pt>
                      <c:pt idx="706">
                        <c:v>4.8143999999999998E-8</c:v>
                      </c:pt>
                      <c:pt idx="707">
                        <c:v>4.8050999999999998E-8</c:v>
                      </c:pt>
                      <c:pt idx="708">
                        <c:v>4.7989E-8</c:v>
                      </c:pt>
                      <c:pt idx="709">
                        <c:v>4.7949000000000001E-8</c:v>
                      </c:pt>
                      <c:pt idx="710">
                        <c:v>4.7892000000000003E-8</c:v>
                      </c:pt>
                      <c:pt idx="711">
                        <c:v>4.7839000000000002E-8</c:v>
                      </c:pt>
                      <c:pt idx="712">
                        <c:v>4.7793999999999998E-8</c:v>
                      </c:pt>
                      <c:pt idx="713">
                        <c:v>4.7755E-8</c:v>
                      </c:pt>
                      <c:pt idx="714">
                        <c:v>4.7665999999999998E-8</c:v>
                      </c:pt>
                      <c:pt idx="715">
                        <c:v>4.7622000000000001E-8</c:v>
                      </c:pt>
                      <c:pt idx="716">
                        <c:v>4.7572999999999999E-8</c:v>
                      </c:pt>
                      <c:pt idx="717">
                        <c:v>4.7461999999999998E-8</c:v>
                      </c:pt>
                      <c:pt idx="718">
                        <c:v>4.7476000000000001E-8</c:v>
                      </c:pt>
                      <c:pt idx="719">
                        <c:v>4.7431000000000003E-8</c:v>
                      </c:pt>
                      <c:pt idx="720">
                        <c:v>4.7351999999999999E-8</c:v>
                      </c:pt>
                      <c:pt idx="721">
                        <c:v>4.7275999999999999E-8</c:v>
                      </c:pt>
                      <c:pt idx="722">
                        <c:v>4.7174000000000003E-8</c:v>
                      </c:pt>
                      <c:pt idx="723">
                        <c:v>4.7157000000000003E-8</c:v>
                      </c:pt>
                      <c:pt idx="724">
                        <c:v>4.7121000000000002E-8</c:v>
                      </c:pt>
                      <c:pt idx="725">
                        <c:v>4.7041999999999999E-8</c:v>
                      </c:pt>
                      <c:pt idx="726">
                        <c:v>4.7005999999999998E-8</c:v>
                      </c:pt>
                      <c:pt idx="727">
                        <c:v>4.6993000000000003E-8</c:v>
                      </c:pt>
                      <c:pt idx="728">
                        <c:v>4.6909E-8</c:v>
                      </c:pt>
                      <c:pt idx="729">
                        <c:v>4.6837999999999999E-8</c:v>
                      </c:pt>
                      <c:pt idx="730">
                        <c:v>4.6837999999999999E-8</c:v>
                      </c:pt>
                      <c:pt idx="731">
                        <c:v>4.6713999999999997E-8</c:v>
                      </c:pt>
                      <c:pt idx="732">
                        <c:v>4.6660999999999997E-8</c:v>
                      </c:pt>
                      <c:pt idx="733">
                        <c:v>4.6630000000000001E-8</c:v>
                      </c:pt>
                      <c:pt idx="734">
                        <c:v>4.6608000000000003E-8</c:v>
                      </c:pt>
                      <c:pt idx="735">
                        <c:v>4.6541E-8</c:v>
                      </c:pt>
                      <c:pt idx="736">
                        <c:v>4.6484000000000001E-8</c:v>
                      </c:pt>
                      <c:pt idx="737">
                        <c:v>4.6448E-8</c:v>
                      </c:pt>
                      <c:pt idx="738">
                        <c:v>4.6376999999999999E-8</c:v>
                      </c:pt>
                      <c:pt idx="739">
                        <c:v>4.6351000000000003E-8</c:v>
                      </c:pt>
                      <c:pt idx="740">
                        <c:v>4.6305999999999998E-8</c:v>
                      </c:pt>
                      <c:pt idx="741">
                        <c:v>4.6191E-8</c:v>
                      </c:pt>
                      <c:pt idx="742">
                        <c:v>4.6191E-8</c:v>
                      </c:pt>
                      <c:pt idx="743">
                        <c:v>4.6119999999999999E-8</c:v>
                      </c:pt>
                      <c:pt idx="744">
                        <c:v>4.6036000000000003E-8</c:v>
                      </c:pt>
                      <c:pt idx="745">
                        <c:v>4.5988000000000001E-8</c:v>
                      </c:pt>
                      <c:pt idx="746">
                        <c:v>4.5917E-8</c:v>
                      </c:pt>
                      <c:pt idx="747">
                        <c:v>4.5899E-8</c:v>
                      </c:pt>
                      <c:pt idx="748">
                        <c:v>4.5837000000000002E-8</c:v>
                      </c:pt>
                      <c:pt idx="749">
                        <c:v>4.5752999999999999E-8</c:v>
                      </c:pt>
                      <c:pt idx="750">
                        <c:v>4.5734999999999999E-8</c:v>
                      </c:pt>
                      <c:pt idx="751">
                        <c:v>4.5651000000000003E-8</c:v>
                      </c:pt>
                      <c:pt idx="752">
                        <c:v>4.5655000000000001E-8</c:v>
                      </c:pt>
                      <c:pt idx="753">
                        <c:v>4.5553999999999999E-8</c:v>
                      </c:pt>
                      <c:pt idx="754">
                        <c:v>4.5499999999999997E-8</c:v>
                      </c:pt>
                      <c:pt idx="755">
                        <c:v>4.5447000000000003E-8</c:v>
                      </c:pt>
                      <c:pt idx="756">
                        <c:v>4.5438E-8</c:v>
                      </c:pt>
                      <c:pt idx="757">
                        <c:v>4.5341000000000002E-8</c:v>
                      </c:pt>
                      <c:pt idx="758">
                        <c:v>4.5313999999999998E-8</c:v>
                      </c:pt>
                      <c:pt idx="759">
                        <c:v>4.5278999999999998E-8</c:v>
                      </c:pt>
                      <c:pt idx="760">
                        <c:v>4.5190000000000003E-8</c:v>
                      </c:pt>
                      <c:pt idx="761">
                        <c:v>4.5124000000000001E-8</c:v>
                      </c:pt>
                      <c:pt idx="762">
                        <c:v>4.5145999999999999E-8</c:v>
                      </c:pt>
                      <c:pt idx="763">
                        <c:v>4.5057999999999999E-8</c:v>
                      </c:pt>
                      <c:pt idx="764">
                        <c:v>4.4991000000000002E-8</c:v>
                      </c:pt>
                      <c:pt idx="765">
                        <c:v>4.4920000000000001E-8</c:v>
                      </c:pt>
                      <c:pt idx="766">
                        <c:v>4.4875999999999998E-8</c:v>
                      </c:pt>
                      <c:pt idx="767">
                        <c:v>4.4872E-8</c:v>
                      </c:pt>
                      <c:pt idx="768">
                        <c:v>4.4814E-8</c:v>
                      </c:pt>
                      <c:pt idx="769">
                        <c:v>4.4734000000000002E-8</c:v>
                      </c:pt>
                      <c:pt idx="770">
                        <c:v>4.4703E-8</c:v>
                      </c:pt>
                      <c:pt idx="771">
                        <c:v>4.4649999999999999E-8</c:v>
                      </c:pt>
                      <c:pt idx="772">
                        <c:v>4.4636999999999998E-8</c:v>
                      </c:pt>
                      <c:pt idx="773">
                        <c:v>4.4588000000000002E-8</c:v>
                      </c:pt>
                      <c:pt idx="774">
                        <c:v>4.4522E-8</c:v>
                      </c:pt>
                      <c:pt idx="775">
                        <c:v>4.4472999999999997E-8</c:v>
                      </c:pt>
                      <c:pt idx="776">
                        <c:v>4.4361999999999997E-8</c:v>
                      </c:pt>
                      <c:pt idx="777">
                        <c:v>4.4339999999999999E-8</c:v>
                      </c:pt>
                      <c:pt idx="778">
                        <c:v>4.4286999999999998E-8</c:v>
                      </c:pt>
                      <c:pt idx="779">
                        <c:v>4.4246999999999999E-8</c:v>
                      </c:pt>
                      <c:pt idx="780">
                        <c:v>4.4256000000000003E-8</c:v>
                      </c:pt>
                      <c:pt idx="781">
                        <c:v>4.4140999999999998E-8</c:v>
                      </c:pt>
                      <c:pt idx="782">
                        <c:v>4.4074000000000001E-8</c:v>
                      </c:pt>
                      <c:pt idx="783">
                        <c:v>4.4082999999999998E-8</c:v>
                      </c:pt>
                      <c:pt idx="784">
                        <c:v>4.4061E-8</c:v>
                      </c:pt>
                      <c:pt idx="785">
                        <c:v>4.395E-8</c:v>
                      </c:pt>
                      <c:pt idx="786">
                        <c:v>4.3936999999999998E-8</c:v>
                      </c:pt>
                      <c:pt idx="787">
                        <c:v>4.3893000000000001E-8</c:v>
                      </c:pt>
                      <c:pt idx="788">
                        <c:v>4.3840000000000001E-8</c:v>
                      </c:pt>
                      <c:pt idx="789">
                        <c:v>4.3769E-8</c:v>
                      </c:pt>
                      <c:pt idx="790">
                        <c:v>4.3760000000000003E-8</c:v>
                      </c:pt>
                      <c:pt idx="791">
                        <c:v>4.3719999999999997E-8</c:v>
                      </c:pt>
                      <c:pt idx="792">
                        <c:v>4.3636000000000001E-8</c:v>
                      </c:pt>
                      <c:pt idx="793">
                        <c:v>4.3604999999999999E-8</c:v>
                      </c:pt>
                      <c:pt idx="794">
                        <c:v>4.3503000000000002E-8</c:v>
                      </c:pt>
                      <c:pt idx="795">
                        <c:v>4.3480999999999997E-8</c:v>
                      </c:pt>
                      <c:pt idx="796">
                        <c:v>4.3400999999999999E-8</c:v>
                      </c:pt>
                      <c:pt idx="797">
                        <c:v>4.3375000000000003E-8</c:v>
                      </c:pt>
                      <c:pt idx="798">
                        <c:v>4.3276999999999998E-8</c:v>
                      </c:pt>
                      <c:pt idx="799">
                        <c:v>4.3241999999999998E-8</c:v>
                      </c:pt>
                      <c:pt idx="800">
                        <c:v>4.3166999999999999E-8</c:v>
                      </c:pt>
                      <c:pt idx="801">
                        <c:v>4.3153000000000003E-8</c:v>
                      </c:pt>
                      <c:pt idx="802">
                        <c:v>4.3112999999999997E-8</c:v>
                      </c:pt>
                      <c:pt idx="803">
                        <c:v>4.3051E-8</c:v>
                      </c:pt>
                      <c:pt idx="804">
                        <c:v>4.3037999999999998E-8</c:v>
                      </c:pt>
                      <c:pt idx="805">
                        <c:v>4.2958E-8</c:v>
                      </c:pt>
                      <c:pt idx="806">
                        <c:v>4.2891999999999998E-8</c:v>
                      </c:pt>
                      <c:pt idx="807">
                        <c:v>4.2861000000000002E-8</c:v>
                      </c:pt>
                      <c:pt idx="808">
                        <c:v>4.2825000000000001E-8</c:v>
                      </c:pt>
                      <c:pt idx="809">
                        <c:v>4.2745999999999998E-8</c:v>
                      </c:pt>
                      <c:pt idx="810">
                        <c:v>4.2737000000000001E-8</c:v>
                      </c:pt>
                      <c:pt idx="811">
                        <c:v>4.2657000000000003E-8</c:v>
                      </c:pt>
                      <c:pt idx="812">
                        <c:v>4.2626000000000001E-8</c:v>
                      </c:pt>
                      <c:pt idx="813">
                        <c:v>4.2515000000000001E-8</c:v>
                      </c:pt>
                      <c:pt idx="814">
                        <c:v>4.2538E-8</c:v>
                      </c:pt>
                      <c:pt idx="815">
                        <c:v>4.2470999999999997E-8</c:v>
                      </c:pt>
                      <c:pt idx="816">
                        <c:v>4.2373999999999999E-8</c:v>
                      </c:pt>
                      <c:pt idx="817">
                        <c:v>4.2352000000000001E-8</c:v>
                      </c:pt>
                      <c:pt idx="818">
                        <c:v>4.2320999999999999E-8</c:v>
                      </c:pt>
                      <c:pt idx="819">
                        <c:v>4.2259000000000001E-8</c:v>
                      </c:pt>
                      <c:pt idx="820">
                        <c:v>4.2209999999999999E-8</c:v>
                      </c:pt>
                      <c:pt idx="821">
                        <c:v>4.2173999999999998E-8</c:v>
                      </c:pt>
                      <c:pt idx="822">
                        <c:v>4.2098999999999999E-8</c:v>
                      </c:pt>
                      <c:pt idx="823">
                        <c:v>4.2055000000000002E-8</c:v>
                      </c:pt>
                      <c:pt idx="824">
                        <c:v>4.2027999999999998E-8</c:v>
                      </c:pt>
                      <c:pt idx="825">
                        <c:v>4.1984000000000001E-8</c:v>
                      </c:pt>
                      <c:pt idx="826">
                        <c:v>4.1899999999999998E-8</c:v>
                      </c:pt>
                      <c:pt idx="827">
                        <c:v>4.1922000000000003E-8</c:v>
                      </c:pt>
                      <c:pt idx="828">
                        <c:v>4.1846999999999997E-8</c:v>
                      </c:pt>
                      <c:pt idx="829">
                        <c:v>4.1811000000000003E-8</c:v>
                      </c:pt>
                      <c:pt idx="830">
                        <c:v>4.1806999999999998E-8</c:v>
                      </c:pt>
                      <c:pt idx="831">
                        <c:v>4.1770999999999997E-8</c:v>
                      </c:pt>
                      <c:pt idx="832">
                        <c:v>4.1700999999999997E-8</c:v>
                      </c:pt>
                      <c:pt idx="833">
                        <c:v>4.1665000000000003E-8</c:v>
                      </c:pt>
                      <c:pt idx="834">
                        <c:v>4.1620999999999999E-8</c:v>
                      </c:pt>
                      <c:pt idx="835">
                        <c:v>4.1584999999999998E-8</c:v>
                      </c:pt>
                      <c:pt idx="836">
                        <c:v>4.1531999999999998E-8</c:v>
                      </c:pt>
                      <c:pt idx="837">
                        <c:v>4.1531999999999998E-8</c:v>
                      </c:pt>
                      <c:pt idx="838">
                        <c:v>4.1484000000000003E-8</c:v>
                      </c:pt>
                      <c:pt idx="839">
                        <c:v>4.1496999999999998E-8</c:v>
                      </c:pt>
                      <c:pt idx="840">
                        <c:v>4.1438999999999998E-8</c:v>
                      </c:pt>
                      <c:pt idx="841">
                        <c:v>4.1363999999999999E-8</c:v>
                      </c:pt>
                      <c:pt idx="842">
                        <c:v>4.1337000000000001E-8</c:v>
                      </c:pt>
                      <c:pt idx="843">
                        <c:v>4.1310999999999998E-8</c:v>
                      </c:pt>
                      <c:pt idx="844">
                        <c:v>4.1257999999999998E-8</c:v>
                      </c:pt>
                      <c:pt idx="845">
                        <c:v>4.1174000000000002E-8</c:v>
                      </c:pt>
                      <c:pt idx="846">
                        <c:v>4.1164999999999998E-8</c:v>
                      </c:pt>
                      <c:pt idx="847">
                        <c:v>4.1128999999999997E-8</c:v>
                      </c:pt>
                      <c:pt idx="848">
                        <c:v>4.112E-8</c:v>
                      </c:pt>
                      <c:pt idx="849">
                        <c:v>4.1053999999999998E-8</c:v>
                      </c:pt>
                      <c:pt idx="850">
                        <c:v>4.1085E-8</c:v>
                      </c:pt>
                      <c:pt idx="851">
                        <c:v>4.1005000000000002E-8</c:v>
                      </c:pt>
                      <c:pt idx="852">
                        <c:v>4.0960999999999999E-8</c:v>
                      </c:pt>
                      <c:pt idx="853">
                        <c:v>4.0960999999999999E-8</c:v>
                      </c:pt>
                      <c:pt idx="854">
                        <c:v>4.0886E-8</c:v>
                      </c:pt>
                      <c:pt idx="855">
                        <c:v>4.0889999999999998E-8</c:v>
                      </c:pt>
                      <c:pt idx="856">
                        <c:v>4.0784000000000003E-8</c:v>
                      </c:pt>
                      <c:pt idx="857">
                        <c:v>4.0793E-8</c:v>
                      </c:pt>
                      <c:pt idx="858">
                        <c:v>4.0771000000000002E-8</c:v>
                      </c:pt>
                      <c:pt idx="859">
                        <c:v>4.0756999999999999E-8</c:v>
                      </c:pt>
                      <c:pt idx="860">
                        <c:v>4.0660000000000001E-8</c:v>
                      </c:pt>
                      <c:pt idx="861">
                        <c:v>4.0624E-8</c:v>
                      </c:pt>
                      <c:pt idx="862">
                        <c:v>4.0610999999999999E-8</c:v>
                      </c:pt>
                      <c:pt idx="863">
                        <c:v>4.0575999999999999E-8</c:v>
                      </c:pt>
                      <c:pt idx="864">
                        <c:v>4.0536E-8</c:v>
                      </c:pt>
                      <c:pt idx="865">
                        <c:v>4.0461000000000001E-8</c:v>
                      </c:pt>
                      <c:pt idx="866">
                        <c:v>4.0461000000000001E-8</c:v>
                      </c:pt>
                      <c:pt idx="867">
                        <c:v>4.0434000000000003E-8</c:v>
                      </c:pt>
                      <c:pt idx="868">
                        <c:v>4.0375999999999997E-8</c:v>
                      </c:pt>
                      <c:pt idx="869">
                        <c:v>4.0314E-8</c:v>
                      </c:pt>
                      <c:pt idx="870">
                        <c:v>4.0323000000000003E-8</c:v>
                      </c:pt>
                      <c:pt idx="871">
                        <c:v>4.0328000000000002E-8</c:v>
                      </c:pt>
                      <c:pt idx="872">
                        <c:v>4.0279E-8</c:v>
                      </c:pt>
                      <c:pt idx="873">
                        <c:v>4.0172999999999998E-8</c:v>
                      </c:pt>
                      <c:pt idx="874">
                        <c:v>4.0128E-8</c:v>
                      </c:pt>
                      <c:pt idx="875">
                        <c:v>4.0089000000000002E-8</c:v>
                      </c:pt>
                      <c:pt idx="876">
                        <c:v>4.0136999999999997E-8</c:v>
                      </c:pt>
                      <c:pt idx="877">
                        <c:v>4.0013000000000002E-8</c:v>
                      </c:pt>
                      <c:pt idx="878">
                        <c:v>4.0035000000000001E-8</c:v>
                      </c:pt>
                      <c:pt idx="879">
                        <c:v>3.9968999999999999E-8</c:v>
                      </c:pt>
                      <c:pt idx="880">
                        <c:v>3.9950999999999998E-8</c:v>
                      </c:pt>
                      <c:pt idx="881">
                        <c:v>3.9907000000000001E-8</c:v>
                      </c:pt>
                      <c:pt idx="882">
                        <c:v>3.9844999999999997E-8</c:v>
                      </c:pt>
                      <c:pt idx="883">
                        <c:v>3.9818E-8</c:v>
                      </c:pt>
                      <c:pt idx="884">
                        <c:v>3.9774000000000003E-8</c:v>
                      </c:pt>
                      <c:pt idx="885">
                        <c:v>3.9779000000000002E-8</c:v>
                      </c:pt>
                      <c:pt idx="886">
                        <c:v>3.9743000000000001E-8</c:v>
                      </c:pt>
                      <c:pt idx="887">
                        <c:v>3.9703000000000002E-8</c:v>
                      </c:pt>
                      <c:pt idx="888">
                        <c:v>3.9646000000000003E-8</c:v>
                      </c:pt>
                      <c:pt idx="889">
                        <c:v>3.9600999999999998E-8</c:v>
                      </c:pt>
                      <c:pt idx="890">
                        <c:v>3.9539000000000001E-8</c:v>
                      </c:pt>
                      <c:pt idx="891">
                        <c:v>3.9517000000000002E-8</c:v>
                      </c:pt>
                      <c:pt idx="892">
                        <c:v>3.9486E-8</c:v>
                      </c:pt>
                      <c:pt idx="893">
                        <c:v>3.9459999999999997E-8</c:v>
                      </c:pt>
                      <c:pt idx="894">
                        <c:v>3.9398E-8</c:v>
                      </c:pt>
                      <c:pt idx="895">
                        <c:v>3.9313999999999997E-8</c:v>
                      </c:pt>
                      <c:pt idx="896">
                        <c:v>3.9331000000000003E-8</c:v>
                      </c:pt>
                      <c:pt idx="897">
                        <c:v>3.9313999999999997E-8</c:v>
                      </c:pt>
                      <c:pt idx="898">
                        <c:v>3.9215999999999999E-8</c:v>
                      </c:pt>
                      <c:pt idx="899">
                        <c:v>3.9220999999999998E-8</c:v>
                      </c:pt>
                      <c:pt idx="900">
                        <c:v>3.9190000000000002E-8</c:v>
                      </c:pt>
                      <c:pt idx="901">
                        <c:v>3.9141E-8</c:v>
                      </c:pt>
                      <c:pt idx="902">
                        <c:v>3.9066000000000001E-8</c:v>
                      </c:pt>
                      <c:pt idx="903">
                        <c:v>3.9004000000000003E-8</c:v>
                      </c:pt>
                      <c:pt idx="904">
                        <c:v>3.8963999999999997E-8</c:v>
                      </c:pt>
                      <c:pt idx="905">
                        <c:v>3.8963999999999997E-8</c:v>
                      </c:pt>
                      <c:pt idx="906">
                        <c:v>3.8955E-8</c:v>
                      </c:pt>
                      <c:pt idx="907">
                        <c:v>3.8865999999999999E-8</c:v>
                      </c:pt>
                      <c:pt idx="908">
                        <c:v>3.8848999999999999E-8</c:v>
                      </c:pt>
                      <c:pt idx="909">
                        <c:v>3.8812999999999998E-8</c:v>
                      </c:pt>
                      <c:pt idx="910">
                        <c:v>3.8751000000000001E-8</c:v>
                      </c:pt>
                      <c:pt idx="911">
                        <c:v>3.8676000000000002E-8</c:v>
                      </c:pt>
                      <c:pt idx="912">
                        <c:v>3.8671000000000003E-8</c:v>
                      </c:pt>
                      <c:pt idx="913">
                        <c:v>3.8601000000000003E-8</c:v>
                      </c:pt>
                      <c:pt idx="914">
                        <c:v>3.8591999999999999E-8</c:v>
                      </c:pt>
                      <c:pt idx="915">
                        <c:v>3.8570000000000001E-8</c:v>
                      </c:pt>
                      <c:pt idx="916">
                        <c:v>3.8499E-8</c:v>
                      </c:pt>
                      <c:pt idx="917">
                        <c:v>3.8467999999999997E-8</c:v>
                      </c:pt>
                      <c:pt idx="918">
                        <c:v>3.8441E-8</c:v>
                      </c:pt>
                      <c:pt idx="919">
                        <c:v>3.8369999999999999E-8</c:v>
                      </c:pt>
                      <c:pt idx="920">
                        <c:v>3.8321999999999997E-8</c:v>
                      </c:pt>
                      <c:pt idx="921">
                        <c:v>3.8233000000000002E-8</c:v>
                      </c:pt>
                      <c:pt idx="922">
                        <c:v>3.8255000000000001E-8</c:v>
                      </c:pt>
                      <c:pt idx="923">
                        <c:v>3.8184E-8</c:v>
                      </c:pt>
                      <c:pt idx="924">
                        <c:v>3.8175000000000003E-8</c:v>
                      </c:pt>
                      <c:pt idx="925">
                        <c:v>3.8144000000000001E-8</c:v>
                      </c:pt>
                      <c:pt idx="926">
                        <c:v>3.8127000000000001E-8</c:v>
                      </c:pt>
                      <c:pt idx="927">
                        <c:v>3.8091E-8</c:v>
                      </c:pt>
                      <c:pt idx="928">
                        <c:v>3.8029000000000003E-8</c:v>
                      </c:pt>
                      <c:pt idx="929">
                        <c:v>3.8006999999999997E-8</c:v>
                      </c:pt>
                      <c:pt idx="930">
                        <c:v>3.8011000000000002E-8</c:v>
                      </c:pt>
                      <c:pt idx="931">
                        <c:v>3.7958000000000001E-8</c:v>
                      </c:pt>
                      <c:pt idx="932">
                        <c:v>3.7873999999999999E-8</c:v>
                      </c:pt>
                      <c:pt idx="933">
                        <c:v>3.7860999999999997E-8</c:v>
                      </c:pt>
                      <c:pt idx="934">
                        <c:v>3.7834E-8</c:v>
                      </c:pt>
                      <c:pt idx="935">
                        <c:v>3.7762999999999999E-8</c:v>
                      </c:pt>
                      <c:pt idx="936">
                        <c:v>3.7762999999999999E-8</c:v>
                      </c:pt>
                      <c:pt idx="937">
                        <c:v>3.7709999999999998E-8</c:v>
                      </c:pt>
                      <c:pt idx="938">
                        <c:v>3.7656999999999998E-8</c:v>
                      </c:pt>
                      <c:pt idx="939">
                        <c:v>3.7644000000000003E-8</c:v>
                      </c:pt>
                      <c:pt idx="940">
                        <c:v>3.7608000000000002E-8</c:v>
                      </c:pt>
                      <c:pt idx="941">
                        <c:v>3.756E-8</c:v>
                      </c:pt>
                      <c:pt idx="942">
                        <c:v>3.7586000000000003E-8</c:v>
                      </c:pt>
                      <c:pt idx="943">
                        <c:v>3.7581999999999999E-8</c:v>
                      </c:pt>
                      <c:pt idx="944">
                        <c:v>3.7528999999999998E-8</c:v>
                      </c:pt>
                      <c:pt idx="945">
                        <c:v>3.7467000000000001E-8</c:v>
                      </c:pt>
                      <c:pt idx="946">
                        <c:v>3.7480000000000002E-8</c:v>
                      </c:pt>
                      <c:pt idx="947">
                        <c:v>3.7440000000000003E-8</c:v>
                      </c:pt>
                      <c:pt idx="948">
                        <c:v>3.7414E-8</c:v>
                      </c:pt>
                      <c:pt idx="949">
                        <c:v>3.7399999999999997E-8</c:v>
                      </c:pt>
                      <c:pt idx="950">
                        <c:v>3.7399999999999997E-8</c:v>
                      </c:pt>
                      <c:pt idx="951">
                        <c:v>3.7338E-8</c:v>
                      </c:pt>
                      <c:pt idx="952">
                        <c:v>3.7298000000000001E-8</c:v>
                      </c:pt>
                      <c:pt idx="953">
                        <c:v>3.7271999999999998E-8</c:v>
                      </c:pt>
                      <c:pt idx="954">
                        <c:v>3.7241000000000002E-8</c:v>
                      </c:pt>
                      <c:pt idx="955">
                        <c:v>3.721E-8</c:v>
                      </c:pt>
                      <c:pt idx="956">
                        <c:v>3.721E-8</c:v>
                      </c:pt>
                      <c:pt idx="957">
                        <c:v>3.7138999999999999E-8</c:v>
                      </c:pt>
                      <c:pt idx="958">
                        <c:v>3.7183000000000003E-8</c:v>
                      </c:pt>
                      <c:pt idx="959">
                        <c:v>3.7117000000000001E-8</c:v>
                      </c:pt>
                      <c:pt idx="960">
                        <c:v>3.7107999999999997E-8</c:v>
                      </c:pt>
                      <c:pt idx="961">
                        <c:v>3.7024000000000001E-8</c:v>
                      </c:pt>
                      <c:pt idx="962">
                        <c:v>3.6992999999999999E-8</c:v>
                      </c:pt>
                      <c:pt idx="963">
                        <c:v>3.7011E-8</c:v>
                      </c:pt>
                      <c:pt idx="964">
                        <c:v>3.6944000000000003E-8</c:v>
                      </c:pt>
                      <c:pt idx="965">
                        <c:v>3.6891000000000003E-8</c:v>
                      </c:pt>
                      <c:pt idx="966">
                        <c:v>3.6891000000000003E-8</c:v>
                      </c:pt>
                      <c:pt idx="967">
                        <c:v>3.6949000000000002E-8</c:v>
                      </c:pt>
                      <c:pt idx="968">
                        <c:v>3.6860000000000001E-8</c:v>
                      </c:pt>
                      <c:pt idx="969">
                        <c:v>3.6802000000000001E-8</c:v>
                      </c:pt>
                      <c:pt idx="970">
                        <c:v>3.6785000000000001E-8</c:v>
                      </c:pt>
                      <c:pt idx="971">
                        <c:v>3.6775999999999998E-8</c:v>
                      </c:pt>
                      <c:pt idx="972">
                        <c:v>3.6739999999999997E-8</c:v>
                      </c:pt>
                      <c:pt idx="973">
                        <c:v>3.6692000000000002E-8</c:v>
                      </c:pt>
                      <c:pt idx="974">
                        <c:v>3.6709000000000001E-8</c:v>
                      </c:pt>
                      <c:pt idx="975">
                        <c:v>3.6634000000000002E-8</c:v>
                      </c:pt>
                      <c:pt idx="976">
                        <c:v>3.6585E-8</c:v>
                      </c:pt>
                      <c:pt idx="977">
                        <c:v>3.6629999999999998E-8</c:v>
                      </c:pt>
                      <c:pt idx="978">
                        <c:v>3.6546000000000002E-8</c:v>
                      </c:pt>
                      <c:pt idx="979">
                        <c:v>3.655E-8</c:v>
                      </c:pt>
                      <c:pt idx="980">
                        <c:v>3.6439E-8</c:v>
                      </c:pt>
                      <c:pt idx="981">
                        <c:v>3.6399000000000001E-8</c:v>
                      </c:pt>
                      <c:pt idx="982">
                        <c:v>3.6337000000000003E-8</c:v>
                      </c:pt>
                      <c:pt idx="983">
                        <c:v>3.6364000000000001E-8</c:v>
                      </c:pt>
                      <c:pt idx="984">
                        <c:v>3.6364000000000001E-8</c:v>
                      </c:pt>
                      <c:pt idx="985">
                        <c:v>3.6261999999999997E-8</c:v>
                      </c:pt>
                      <c:pt idx="986">
                        <c:v>3.6289000000000002E-8</c:v>
                      </c:pt>
                      <c:pt idx="987">
                        <c:v>3.6243999999999997E-8</c:v>
                      </c:pt>
                      <c:pt idx="988">
                        <c:v>3.6181999999999999E-8</c:v>
                      </c:pt>
                      <c:pt idx="989">
                        <c:v>3.6143000000000001E-8</c:v>
                      </c:pt>
                      <c:pt idx="990">
                        <c:v>3.6156000000000003E-8</c:v>
                      </c:pt>
                      <c:pt idx="991">
                        <c:v>3.6103000000000002E-8</c:v>
                      </c:pt>
                      <c:pt idx="992">
                        <c:v>3.6062999999999997E-8</c:v>
                      </c:pt>
                      <c:pt idx="993">
                        <c:v>3.6075999999999998E-8</c:v>
                      </c:pt>
                      <c:pt idx="994">
                        <c:v>3.5982999999999999E-8</c:v>
                      </c:pt>
                      <c:pt idx="995">
                        <c:v>3.6004999999999997E-8</c:v>
                      </c:pt>
                      <c:pt idx="996">
                        <c:v>3.5947999999999999E-8</c:v>
                      </c:pt>
                      <c:pt idx="997">
                        <c:v>3.5921000000000001E-8</c:v>
                      </c:pt>
                      <c:pt idx="998">
                        <c:v>3.5858999999999997E-8</c:v>
                      </c:pt>
                      <c:pt idx="999">
                        <c:v>3.5833000000000001E-8</c:v>
                      </c:pt>
                      <c:pt idx="1000">
                        <c:v>3.5788000000000003E-8</c:v>
                      </c:pt>
                      <c:pt idx="1001">
                        <c:v>3.5801999999999999E-8</c:v>
                      </c:pt>
                      <c:pt idx="1002">
                        <c:v>3.5757E-8</c:v>
                      </c:pt>
                      <c:pt idx="1003">
                        <c:v>3.5757E-8</c:v>
                      </c:pt>
                      <c:pt idx="1004">
                        <c:v>3.5704E-8</c:v>
                      </c:pt>
                      <c:pt idx="1005">
                        <c:v>3.5607000000000002E-8</c:v>
                      </c:pt>
                      <c:pt idx="1006">
                        <c:v>3.5593E-8</c:v>
                      </c:pt>
                      <c:pt idx="1007">
                        <c:v>3.5584999999999997E-8</c:v>
                      </c:pt>
                      <c:pt idx="1008">
                        <c:v>3.5539999999999999E-8</c:v>
                      </c:pt>
                      <c:pt idx="1009">
                        <c:v>3.5486999999999999E-8</c:v>
                      </c:pt>
                      <c:pt idx="1010">
                        <c:v>3.5478000000000002E-8</c:v>
                      </c:pt>
                      <c:pt idx="1011">
                        <c:v>3.5433999999999998E-8</c:v>
                      </c:pt>
                      <c:pt idx="1012">
                        <c:v>3.543E-8</c:v>
                      </c:pt>
                      <c:pt idx="1013">
                        <c:v>3.5358999999999999E-8</c:v>
                      </c:pt>
                      <c:pt idx="1014">
                        <c:v>3.5390000000000001E-8</c:v>
                      </c:pt>
                      <c:pt idx="1015">
                        <c:v>3.5319E-8</c:v>
                      </c:pt>
                      <c:pt idx="1016">
                        <c:v>3.5340999999999999E-8</c:v>
                      </c:pt>
                      <c:pt idx="1017">
                        <c:v>3.5319E-8</c:v>
                      </c:pt>
                      <c:pt idx="1018">
                        <c:v>3.5234999999999998E-8</c:v>
                      </c:pt>
                      <c:pt idx="1019">
                        <c:v>3.5266E-8</c:v>
                      </c:pt>
                      <c:pt idx="1020">
                        <c:v>3.5212999999999999E-8</c:v>
                      </c:pt>
                      <c:pt idx="1021">
                        <c:v>3.5093000000000002E-8</c:v>
                      </c:pt>
                      <c:pt idx="1022">
                        <c:v>3.5105999999999997E-8</c:v>
                      </c:pt>
                      <c:pt idx="1023">
                        <c:v>3.5053000000000003E-8</c:v>
                      </c:pt>
                      <c:pt idx="1024">
                        <c:v>3.5097E-8</c:v>
                      </c:pt>
                      <c:pt idx="1025">
                        <c:v>3.5070999999999997E-8</c:v>
                      </c:pt>
                      <c:pt idx="1026">
                        <c:v>3.5062E-8</c:v>
                      </c:pt>
                      <c:pt idx="1027">
                        <c:v>3.5027E-8</c:v>
                      </c:pt>
                      <c:pt idx="1028">
                        <c:v>3.5040000000000001E-8</c:v>
                      </c:pt>
                      <c:pt idx="1029">
                        <c:v>3.4929000000000001E-8</c:v>
                      </c:pt>
                      <c:pt idx="1030">
                        <c:v>3.4959999999999997E-8</c:v>
                      </c:pt>
                      <c:pt idx="1031">
                        <c:v>3.4849000000000003E-8</c:v>
                      </c:pt>
                      <c:pt idx="1032">
                        <c:v>3.4872000000000003E-8</c:v>
                      </c:pt>
                      <c:pt idx="1033">
                        <c:v>3.4823E-8</c:v>
                      </c:pt>
                      <c:pt idx="1034">
                        <c:v>3.4796000000000003E-8</c:v>
                      </c:pt>
                      <c:pt idx="1035">
                        <c:v>3.4805E-8</c:v>
                      </c:pt>
                      <c:pt idx="1036">
                        <c:v>3.4738999999999998E-8</c:v>
                      </c:pt>
                      <c:pt idx="1037">
                        <c:v>3.4685999999999997E-8</c:v>
                      </c:pt>
                      <c:pt idx="1038">
                        <c:v>3.4662999999999997E-8</c:v>
                      </c:pt>
                      <c:pt idx="1039">
                        <c:v>3.4655000000000002E-8</c:v>
                      </c:pt>
                      <c:pt idx="1040">
                        <c:v>3.4637000000000001E-8</c:v>
                      </c:pt>
                      <c:pt idx="1041">
                        <c:v>3.4579000000000001E-8</c:v>
                      </c:pt>
                      <c:pt idx="1042">
                        <c:v>3.4562000000000002E-8</c:v>
                      </c:pt>
                      <c:pt idx="1043">
                        <c:v>3.4544000000000001E-8</c:v>
                      </c:pt>
                      <c:pt idx="1044">
                        <c:v>3.4516999999999997E-8</c:v>
                      </c:pt>
                      <c:pt idx="1045">
                        <c:v>3.4486000000000002E-8</c:v>
                      </c:pt>
                      <c:pt idx="1046">
                        <c:v>3.4423999999999998E-8</c:v>
                      </c:pt>
                      <c:pt idx="1047">
                        <c:v>3.4415000000000001E-8</c:v>
                      </c:pt>
                      <c:pt idx="1048">
                        <c:v>3.4398000000000001E-8</c:v>
                      </c:pt>
                      <c:pt idx="1049">
                        <c:v>3.4340000000000002E-8</c:v>
                      </c:pt>
                      <c:pt idx="1050">
                        <c:v>3.4318000000000003E-8</c:v>
                      </c:pt>
                      <c:pt idx="1051">
                        <c:v>3.4269000000000001E-8</c:v>
                      </c:pt>
                      <c:pt idx="1052">
                        <c:v>3.4259999999999997E-8</c:v>
                      </c:pt>
                      <c:pt idx="1053">
                        <c:v>3.4207000000000003E-8</c:v>
                      </c:pt>
                      <c:pt idx="1054">
                        <c:v>3.4212000000000002E-8</c:v>
                      </c:pt>
                      <c:pt idx="1055">
                        <c:v>3.4176000000000001E-8</c:v>
                      </c:pt>
                      <c:pt idx="1056">
                        <c:v>3.4172000000000003E-8</c:v>
                      </c:pt>
                      <c:pt idx="1057">
                        <c:v>3.4105E-8</c:v>
                      </c:pt>
                      <c:pt idx="1058">
                        <c:v>3.4113999999999997E-8</c:v>
                      </c:pt>
                      <c:pt idx="1059">
                        <c:v>3.4109999999999999E-8</c:v>
                      </c:pt>
                      <c:pt idx="1060">
                        <c:v>3.4119000000000003E-8</c:v>
                      </c:pt>
                      <c:pt idx="1061">
                        <c:v>3.4066000000000002E-8</c:v>
                      </c:pt>
                      <c:pt idx="1062">
                        <c:v>3.3995000000000001E-8</c:v>
                      </c:pt>
                      <c:pt idx="1063">
                        <c:v>3.4030000000000001E-8</c:v>
                      </c:pt>
                      <c:pt idx="1064">
                        <c:v>3.4003999999999998E-8</c:v>
                      </c:pt>
                      <c:pt idx="1065">
                        <c:v>3.3967999999999997E-8</c:v>
                      </c:pt>
                      <c:pt idx="1066">
                        <c:v>3.3892999999999998E-8</c:v>
                      </c:pt>
                      <c:pt idx="1067">
                        <c:v>3.3897000000000002E-8</c:v>
                      </c:pt>
                      <c:pt idx="1068">
                        <c:v>3.3844000000000002E-8</c:v>
                      </c:pt>
                      <c:pt idx="1069">
                        <c:v>3.3849000000000001E-8</c:v>
                      </c:pt>
                      <c:pt idx="1070">
                        <c:v>3.3887999999999999E-8</c:v>
                      </c:pt>
                      <c:pt idx="1071">
                        <c:v>3.3751000000000002E-8</c:v>
                      </c:pt>
                      <c:pt idx="1072">
                        <c:v>3.3791000000000001E-8</c:v>
                      </c:pt>
                      <c:pt idx="1073">
                        <c:v>3.3809000000000002E-8</c:v>
                      </c:pt>
                      <c:pt idx="1074">
                        <c:v>3.3781999999999998E-8</c:v>
                      </c:pt>
                      <c:pt idx="1075">
                        <c:v>3.3778E-8</c:v>
                      </c:pt>
                      <c:pt idx="1076">
                        <c:v>3.3746999999999998E-8</c:v>
                      </c:pt>
                      <c:pt idx="1077">
                        <c:v>3.3693999999999997E-8</c:v>
                      </c:pt>
                      <c:pt idx="1078">
                        <c:v>3.3676000000000003E-8</c:v>
                      </c:pt>
                      <c:pt idx="1079">
                        <c:v>3.3627000000000001E-8</c:v>
                      </c:pt>
                      <c:pt idx="1080">
                        <c:v>3.3658000000000003E-8</c:v>
                      </c:pt>
                      <c:pt idx="1081">
                        <c:v>3.3609E-8</c:v>
                      </c:pt>
                      <c:pt idx="1082">
                        <c:v>3.3547000000000003E-8</c:v>
                      </c:pt>
                      <c:pt idx="1083">
                        <c:v>3.3547000000000003E-8</c:v>
                      </c:pt>
                      <c:pt idx="1084">
                        <c:v>3.3512000000000003E-8</c:v>
                      </c:pt>
                      <c:pt idx="1085">
                        <c:v>3.3471999999999997E-8</c:v>
                      </c:pt>
                      <c:pt idx="1086">
                        <c:v>3.3484999999999998E-8</c:v>
                      </c:pt>
                      <c:pt idx="1087">
                        <c:v>3.3431999999999998E-8</c:v>
                      </c:pt>
                      <c:pt idx="1088">
                        <c:v>3.3436999999999997E-8</c:v>
                      </c:pt>
                      <c:pt idx="1089">
                        <c:v>3.3401000000000002E-8</c:v>
                      </c:pt>
                      <c:pt idx="1090">
                        <c:v>3.3401000000000002E-8</c:v>
                      </c:pt>
                      <c:pt idx="1091">
                        <c:v>3.3388000000000001E-8</c:v>
                      </c:pt>
                      <c:pt idx="1092">
                        <c:v>3.3330000000000001E-8</c:v>
                      </c:pt>
                      <c:pt idx="1093">
                        <c:v>3.3273000000000003E-8</c:v>
                      </c:pt>
                      <c:pt idx="1094">
                        <c:v>3.3298999999999999E-8</c:v>
                      </c:pt>
                      <c:pt idx="1095">
                        <c:v>3.3224E-8</c:v>
                      </c:pt>
                      <c:pt idx="1096">
                        <c:v>3.3197999999999997E-8</c:v>
                      </c:pt>
                      <c:pt idx="1097">
                        <c:v>3.3157999999999998E-8</c:v>
                      </c:pt>
                      <c:pt idx="1098">
                        <c:v>3.3184000000000001E-8</c:v>
                      </c:pt>
                      <c:pt idx="1099">
                        <c:v>3.3157999999999998E-8</c:v>
                      </c:pt>
                      <c:pt idx="1100">
                        <c:v>3.3131000000000001E-8</c:v>
                      </c:pt>
                      <c:pt idx="1101">
                        <c:v>3.3113E-8</c:v>
                      </c:pt>
                      <c:pt idx="1102">
                        <c:v>3.3043E-8</c:v>
                      </c:pt>
                      <c:pt idx="1103">
                        <c:v>3.3099999999999999E-8</c:v>
                      </c:pt>
                      <c:pt idx="1104">
                        <c:v>3.3091000000000002E-8</c:v>
                      </c:pt>
                      <c:pt idx="1105">
                        <c:v>3.3099999999999999E-8</c:v>
                      </c:pt>
                      <c:pt idx="1106">
                        <c:v>3.3074000000000002E-8</c:v>
                      </c:pt>
                      <c:pt idx="1107">
                        <c:v>3.306E-8</c:v>
                      </c:pt>
                      <c:pt idx="1108">
                        <c:v>3.3056000000000002E-8</c:v>
                      </c:pt>
                      <c:pt idx="1109">
                        <c:v>3.3043E-8</c:v>
                      </c:pt>
                      <c:pt idx="1110">
                        <c:v>3.306E-8</c:v>
                      </c:pt>
                      <c:pt idx="1111">
                        <c:v>3.3016000000000003E-8</c:v>
                      </c:pt>
                      <c:pt idx="1112">
                        <c:v>3.3038000000000001E-8</c:v>
                      </c:pt>
                      <c:pt idx="1113">
                        <c:v>3.2975999999999997E-8</c:v>
                      </c:pt>
                      <c:pt idx="1114">
                        <c:v>3.3046999999999998E-8</c:v>
                      </c:pt>
                      <c:pt idx="1115">
                        <c:v>3.3016000000000003E-8</c:v>
                      </c:pt>
                      <c:pt idx="1116">
                        <c:v>3.3016000000000003E-8</c:v>
                      </c:pt>
                      <c:pt idx="1117">
                        <c:v>3.3010999999999997E-8</c:v>
                      </c:pt>
                      <c:pt idx="1118">
                        <c:v>3.3025E-8</c:v>
                      </c:pt>
                      <c:pt idx="1119">
                        <c:v>3.2988999999999998E-8</c:v>
                      </c:pt>
                      <c:pt idx="1120">
                        <c:v>3.2963000000000002E-8</c:v>
                      </c:pt>
                      <c:pt idx="1121">
                        <c:v>3.2932E-8</c:v>
                      </c:pt>
                      <c:pt idx="1122">
                        <c:v>3.2950000000000001E-8</c:v>
                      </c:pt>
                      <c:pt idx="1123">
                        <c:v>3.2963000000000002E-8</c:v>
                      </c:pt>
                      <c:pt idx="1124">
                        <c:v>3.2963000000000002E-8</c:v>
                      </c:pt>
                      <c:pt idx="1125">
                        <c:v>3.2878999999999999E-8</c:v>
                      </c:pt>
                      <c:pt idx="1126">
                        <c:v>3.2935999999999998E-8</c:v>
                      </c:pt>
                      <c:pt idx="1127">
                        <c:v>3.2905000000000002E-8</c:v>
                      </c:pt>
                      <c:pt idx="1128">
                        <c:v>3.2864999999999997E-8</c:v>
                      </c:pt>
                      <c:pt idx="1129">
                        <c:v>3.2847999999999997E-8</c:v>
                      </c:pt>
                      <c:pt idx="1130">
                        <c:v>3.2847999999999997E-8</c:v>
                      </c:pt>
                      <c:pt idx="1131">
                        <c:v>3.2794000000000002E-8</c:v>
                      </c:pt>
                      <c:pt idx="1132">
                        <c:v>3.2847999999999997E-8</c:v>
                      </c:pt>
                      <c:pt idx="1133">
                        <c:v>3.2847999999999997E-8</c:v>
                      </c:pt>
                      <c:pt idx="1134">
                        <c:v>3.2802999999999999E-8</c:v>
                      </c:pt>
                      <c:pt idx="1135">
                        <c:v>3.2789999999999998E-8</c:v>
                      </c:pt>
                      <c:pt idx="1136">
                        <c:v>3.2821E-8</c:v>
                      </c:pt>
                      <c:pt idx="1137">
                        <c:v>3.2749999999999999E-8</c:v>
                      </c:pt>
                      <c:pt idx="1138">
                        <c:v>3.271E-8</c:v>
                      </c:pt>
                      <c:pt idx="1139">
                        <c:v>3.2683999999999997E-8</c:v>
                      </c:pt>
                      <c:pt idx="1140">
                        <c:v>3.2754999999999998E-8</c:v>
                      </c:pt>
                      <c:pt idx="1141">
                        <c:v>3.2693E-8</c:v>
                      </c:pt>
                      <c:pt idx="1142">
                        <c:v>3.2643999999999998E-8</c:v>
                      </c:pt>
                      <c:pt idx="1143">
                        <c:v>3.2643999999999998E-8</c:v>
                      </c:pt>
                      <c:pt idx="1144">
                        <c:v>3.2625999999999997E-8</c:v>
                      </c:pt>
                      <c:pt idx="1145">
                        <c:v>3.2635000000000001E-8</c:v>
                      </c:pt>
                      <c:pt idx="1146">
                        <c:v>3.2560000000000002E-8</c:v>
                      </c:pt>
                      <c:pt idx="1147">
                        <c:v>3.2550999999999998E-8</c:v>
                      </c:pt>
                      <c:pt idx="1148">
                        <c:v>3.2573000000000003E-8</c:v>
                      </c:pt>
                      <c:pt idx="1149">
                        <c:v>3.2507000000000001E-8</c:v>
                      </c:pt>
                      <c:pt idx="1150">
                        <c:v>3.2555000000000003E-8</c:v>
                      </c:pt>
                      <c:pt idx="1151">
                        <c:v>3.2475999999999999E-8</c:v>
                      </c:pt>
                      <c:pt idx="1152">
                        <c:v>3.2479999999999997E-8</c:v>
                      </c:pt>
                      <c:pt idx="1153">
                        <c:v>3.2421999999999997E-8</c:v>
                      </c:pt>
                      <c:pt idx="1154">
                        <c:v>3.2439999999999998E-8</c:v>
                      </c:pt>
                      <c:pt idx="1155">
                        <c:v>3.2399999999999999E-8</c:v>
                      </c:pt>
                      <c:pt idx="1156">
                        <c:v>3.2391000000000002E-8</c:v>
                      </c:pt>
                      <c:pt idx="1157">
                        <c:v>3.2396000000000001E-8</c:v>
                      </c:pt>
                      <c:pt idx="1158">
                        <c:v>3.2311999999999998E-8</c:v>
                      </c:pt>
                      <c:pt idx="1159">
                        <c:v>3.2333999999999997E-8</c:v>
                      </c:pt>
                      <c:pt idx="1160">
                        <c:v>3.2328999999999998E-8</c:v>
                      </c:pt>
                      <c:pt idx="1161">
                        <c:v>3.2306999999999999E-8</c:v>
                      </c:pt>
                      <c:pt idx="1162">
                        <c:v>3.2253999999999999E-8</c:v>
                      </c:pt>
                      <c:pt idx="1163">
                        <c:v>3.2232E-8</c:v>
                      </c:pt>
                      <c:pt idx="1164">
                        <c:v>3.2182999999999998E-8</c:v>
                      </c:pt>
                      <c:pt idx="1165">
                        <c:v>3.2240999999999997E-8</c:v>
                      </c:pt>
                      <c:pt idx="1166">
                        <c:v>3.2129999999999997E-8</c:v>
                      </c:pt>
                      <c:pt idx="1167">
                        <c:v>3.2117000000000002E-8</c:v>
                      </c:pt>
                      <c:pt idx="1168">
                        <c:v>3.2147999999999998E-8</c:v>
                      </c:pt>
                      <c:pt idx="1169">
                        <c:v>3.2094999999999997E-8</c:v>
                      </c:pt>
                      <c:pt idx="1170">
                        <c:v>3.2089999999999998E-8</c:v>
                      </c:pt>
                      <c:pt idx="1171">
                        <c:v>3.2068E-8</c:v>
                      </c:pt>
                      <c:pt idx="1172">
                        <c:v>3.2049999999999999E-8</c:v>
                      </c:pt>
                      <c:pt idx="1173">
                        <c:v>3.1953000000000002E-8</c:v>
                      </c:pt>
                      <c:pt idx="1174">
                        <c:v>3.1966000000000003E-8</c:v>
                      </c:pt>
                      <c:pt idx="1175">
                        <c:v>3.1966000000000003E-8</c:v>
                      </c:pt>
                      <c:pt idx="1176">
                        <c:v>3.1953000000000002E-8</c:v>
                      </c:pt>
                      <c:pt idx="1177">
                        <c:v>3.1895000000000002E-8</c:v>
                      </c:pt>
                      <c:pt idx="1178">
                        <c:v>3.1887E-8</c:v>
                      </c:pt>
                      <c:pt idx="1179">
                        <c:v>3.1837999999999997E-8</c:v>
                      </c:pt>
                      <c:pt idx="1180">
                        <c:v>3.1785000000000003E-8</c:v>
                      </c:pt>
                      <c:pt idx="1181">
                        <c:v>3.1785000000000003E-8</c:v>
                      </c:pt>
                      <c:pt idx="1182">
                        <c:v>3.1757999999999999E-8</c:v>
                      </c:pt>
                      <c:pt idx="1183">
                        <c:v>3.1749000000000002E-8</c:v>
                      </c:pt>
                      <c:pt idx="1184">
                        <c:v>3.1683E-8</c:v>
                      </c:pt>
                      <c:pt idx="1185">
                        <c:v>3.1661000000000001E-8</c:v>
                      </c:pt>
                      <c:pt idx="1186">
                        <c:v>3.1633999999999997E-8</c:v>
                      </c:pt>
                      <c:pt idx="1187">
                        <c:v>3.1598999999999997E-8</c:v>
                      </c:pt>
                      <c:pt idx="1188">
                        <c:v>3.1686999999999998E-8</c:v>
                      </c:pt>
                      <c:pt idx="1189">
                        <c:v>3.1593999999999998E-8</c:v>
                      </c:pt>
                      <c:pt idx="1190">
                        <c:v>3.1656000000000002E-8</c:v>
                      </c:pt>
                      <c:pt idx="1191">
                        <c:v>3.1643000000000001E-8</c:v>
                      </c:pt>
                      <c:pt idx="1192">
                        <c:v>3.1629999999999999E-8</c:v>
                      </c:pt>
                      <c:pt idx="1193">
                        <c:v>3.1633999999999997E-8</c:v>
                      </c:pt>
                      <c:pt idx="1194">
                        <c:v>3.1633999999999997E-8</c:v>
                      </c:pt>
                      <c:pt idx="1195">
                        <c:v>3.1598999999999997E-8</c:v>
                      </c:pt>
                      <c:pt idx="1196">
                        <c:v>3.1593999999999998E-8</c:v>
                      </c:pt>
                      <c:pt idx="1197">
                        <c:v>3.1651999999999998E-8</c:v>
                      </c:pt>
                      <c:pt idx="1198">
                        <c:v>3.1580999999999997E-8</c:v>
                      </c:pt>
                      <c:pt idx="1199">
                        <c:v>3.1598999999999997E-8</c:v>
                      </c:pt>
                      <c:pt idx="1200">
                        <c:v>3.1576999999999999E-8</c:v>
                      </c:pt>
                      <c:pt idx="1201">
                        <c:v>3.1625E-8</c:v>
                      </c:pt>
                      <c:pt idx="1202">
                        <c:v>3.1558999999999998E-8</c:v>
                      </c:pt>
                      <c:pt idx="1203">
                        <c:v>3.1572E-8</c:v>
                      </c:pt>
                      <c:pt idx="1204">
                        <c:v>3.1563000000000003E-8</c:v>
                      </c:pt>
                      <c:pt idx="1205">
                        <c:v>3.1572E-8</c:v>
                      </c:pt>
                      <c:pt idx="1206">
                        <c:v>3.1537E-8</c:v>
                      </c:pt>
                      <c:pt idx="1207">
                        <c:v>3.1518999999999999E-8</c:v>
                      </c:pt>
                      <c:pt idx="1208">
                        <c:v>3.1537E-8</c:v>
                      </c:pt>
                      <c:pt idx="1209">
                        <c:v>3.1580999999999997E-8</c:v>
                      </c:pt>
                      <c:pt idx="1210">
                        <c:v>3.1558999999999998E-8</c:v>
                      </c:pt>
                      <c:pt idx="1211">
                        <c:v>3.1603000000000002E-8</c:v>
                      </c:pt>
                      <c:pt idx="1212">
                        <c:v>3.1537E-8</c:v>
                      </c:pt>
                      <c:pt idx="1213">
                        <c:v>3.1518999999999999E-8</c:v>
                      </c:pt>
                      <c:pt idx="1214">
                        <c:v>3.1532000000000001E-8</c:v>
                      </c:pt>
                      <c:pt idx="1215">
                        <c:v>3.1457000000000002E-8</c:v>
                      </c:pt>
                      <c:pt idx="1216">
                        <c:v>3.1500999999999999E-8</c:v>
                      </c:pt>
                      <c:pt idx="1217">
                        <c:v>3.1487999999999997E-8</c:v>
                      </c:pt>
                      <c:pt idx="1218">
                        <c:v>3.1497000000000001E-8</c:v>
                      </c:pt>
                      <c:pt idx="1219">
                        <c:v>3.1479E-8</c:v>
                      </c:pt>
                      <c:pt idx="1220">
                        <c:v>3.1465999999999999E-8</c:v>
                      </c:pt>
                      <c:pt idx="1221">
                        <c:v>3.1439000000000001E-8</c:v>
                      </c:pt>
                      <c:pt idx="1222">
                        <c:v>3.1457000000000002E-8</c:v>
                      </c:pt>
                      <c:pt idx="1223">
                        <c:v>3.1417000000000003E-8</c:v>
                      </c:pt>
                      <c:pt idx="1224">
                        <c:v>3.1417000000000003E-8</c:v>
                      </c:pt>
                      <c:pt idx="1225">
                        <c:v>3.1394999999999998E-8</c:v>
                      </c:pt>
                      <c:pt idx="1226">
                        <c:v>3.1386000000000001E-8</c:v>
                      </c:pt>
                      <c:pt idx="1227">
                        <c:v>3.1372999999999999E-8</c:v>
                      </c:pt>
                      <c:pt idx="1228">
                        <c:v>3.1376999999999997E-8</c:v>
                      </c:pt>
                      <c:pt idx="1229">
                        <c:v>3.1382000000000003E-8</c:v>
                      </c:pt>
                      <c:pt idx="1230">
                        <c:v>3.1354999999999999E-8</c:v>
                      </c:pt>
                      <c:pt idx="1231">
                        <c:v>3.1341999999999997E-8</c:v>
                      </c:pt>
                      <c:pt idx="1232">
                        <c:v>3.1314999999999999E-8</c:v>
                      </c:pt>
                      <c:pt idx="1233">
                        <c:v>3.1372999999999999E-8</c:v>
                      </c:pt>
                      <c:pt idx="1234">
                        <c:v>3.1298E-8</c:v>
                      </c:pt>
                      <c:pt idx="1235">
                        <c:v>3.1298E-8</c:v>
                      </c:pt>
                      <c:pt idx="1236">
                        <c:v>3.1275E-8</c:v>
                      </c:pt>
                      <c:pt idx="1237">
                        <c:v>3.1266999999999998E-8</c:v>
                      </c:pt>
                      <c:pt idx="1238">
                        <c:v>3.1236000000000003E-8</c:v>
                      </c:pt>
                      <c:pt idx="1239">
                        <c:v>3.1236000000000003E-8</c:v>
                      </c:pt>
                      <c:pt idx="1240">
                        <c:v>3.1243999999999998E-8</c:v>
                      </c:pt>
                      <c:pt idx="1241">
                        <c:v>3.1178000000000003E-8</c:v>
                      </c:pt>
                      <c:pt idx="1242">
                        <c:v>3.1178000000000003E-8</c:v>
                      </c:pt>
                      <c:pt idx="1243">
                        <c:v>3.1112000000000001E-8</c:v>
                      </c:pt>
                      <c:pt idx="1244">
                        <c:v>3.1097999999999998E-8</c:v>
                      </c:pt>
                      <c:pt idx="1245">
                        <c:v>3.1102999999999997E-8</c:v>
                      </c:pt>
                      <c:pt idx="1246">
                        <c:v>3.1072000000000002E-8</c:v>
                      </c:pt>
                      <c:pt idx="1247">
                        <c:v>3.1057999999999999E-8</c:v>
                      </c:pt>
                      <c:pt idx="1248">
                        <c:v>3.1049999999999997E-8</c:v>
                      </c:pt>
                      <c:pt idx="1249">
                        <c:v>3.0991999999999997E-8</c:v>
                      </c:pt>
                      <c:pt idx="1250">
                        <c:v>3.1004999999999999E-8</c:v>
                      </c:pt>
                      <c:pt idx="1251">
                        <c:v>3.0903000000000002E-8</c:v>
                      </c:pt>
                      <c:pt idx="1252">
                        <c:v>3.0951999999999998E-8</c:v>
                      </c:pt>
                      <c:pt idx="1253">
                        <c:v>3.0943000000000001E-8</c:v>
                      </c:pt>
                      <c:pt idx="1254">
                        <c:v>3.0890000000000001E-8</c:v>
                      </c:pt>
                      <c:pt idx="1255">
                        <c:v>3.0895E-8</c:v>
                      </c:pt>
                      <c:pt idx="1256">
                        <c:v>3.0868000000000002E-8</c:v>
                      </c:pt>
                      <c:pt idx="1257">
                        <c:v>3.0855000000000001E-8</c:v>
                      </c:pt>
                      <c:pt idx="1258">
                        <c:v>3.0833000000000002E-8</c:v>
                      </c:pt>
                      <c:pt idx="1259">
                        <c:v>3.0810000000000003E-8</c:v>
                      </c:pt>
                      <c:pt idx="1260">
                        <c:v>3.0787999999999997E-8</c:v>
                      </c:pt>
                      <c:pt idx="1261">
                        <c:v>3.0744000000000001E-8</c:v>
                      </c:pt>
                      <c:pt idx="1262">
                        <c:v>3.0712999999999998E-8</c:v>
                      </c:pt>
                      <c:pt idx="1263">
                        <c:v>3.0717000000000003E-8</c:v>
                      </c:pt>
                      <c:pt idx="1264">
                        <c:v>3.0682000000000003E-8</c:v>
                      </c:pt>
                      <c:pt idx="1265">
                        <c:v>3.0691E-8</c:v>
                      </c:pt>
                      <c:pt idx="1266">
                        <c:v>3.0619999999999999E-8</c:v>
                      </c:pt>
                      <c:pt idx="1267">
                        <c:v>3.0616000000000001E-8</c:v>
                      </c:pt>
                      <c:pt idx="1268">
                        <c:v>3.0601999999999998E-8</c:v>
                      </c:pt>
                      <c:pt idx="1269">
                        <c:v>3.0545E-8</c:v>
                      </c:pt>
                      <c:pt idx="1270">
                        <c:v>3.0508999999999999E-8</c:v>
                      </c:pt>
                      <c:pt idx="1271">
                        <c:v>3.0495999999999997E-8</c:v>
                      </c:pt>
                      <c:pt idx="1272">
                        <c:v>3.0558000000000001E-8</c:v>
                      </c:pt>
                      <c:pt idx="1273">
                        <c:v>3.0477999999999997E-8</c:v>
                      </c:pt>
                      <c:pt idx="1274">
                        <c:v>3.0425000000000003E-8</c:v>
                      </c:pt>
                      <c:pt idx="1275">
                        <c:v>3.0407000000000002E-8</c:v>
                      </c:pt>
                      <c:pt idx="1276">
                        <c:v>3.0376E-8</c:v>
                      </c:pt>
                      <c:pt idx="1277">
                        <c:v>3.0362999999999999E-8</c:v>
                      </c:pt>
                      <c:pt idx="1278">
                        <c:v>3.0332000000000003E-8</c:v>
                      </c:pt>
                      <c:pt idx="1279">
                        <c:v>3.0266000000000001E-8</c:v>
                      </c:pt>
                      <c:pt idx="1280">
                        <c:v>3.0327999999999999E-8</c:v>
                      </c:pt>
                      <c:pt idx="1281">
                        <c:v>3.0190000000000001E-8</c:v>
                      </c:pt>
                      <c:pt idx="1282">
                        <c:v>3.0248000000000001E-8</c:v>
                      </c:pt>
                      <c:pt idx="1283">
                        <c:v>3.0158999999999999E-8</c:v>
                      </c:pt>
                      <c:pt idx="1284">
                        <c:v>3.0221000000000003E-8</c:v>
                      </c:pt>
                      <c:pt idx="1285">
                        <c:v>3.0110999999999997E-8</c:v>
                      </c:pt>
                      <c:pt idx="1286">
                        <c:v>3.0133000000000003E-8</c:v>
                      </c:pt>
                      <c:pt idx="1287">
                        <c:v>3.0102E-8</c:v>
                      </c:pt>
                      <c:pt idx="1288">
                        <c:v>3.0084E-8</c:v>
                      </c:pt>
                      <c:pt idx="1289">
                        <c:v>3.0065999999999999E-8</c:v>
                      </c:pt>
                      <c:pt idx="1290">
                        <c:v>3.0017999999999998E-8</c:v>
                      </c:pt>
                      <c:pt idx="1291">
                        <c:v>2.9981999999999997E-8</c:v>
                      </c:pt>
                      <c:pt idx="1292">
                        <c:v>2.9938E-8</c:v>
                      </c:pt>
                      <c:pt idx="1293">
                        <c:v>2.9938E-8</c:v>
                      </c:pt>
                      <c:pt idx="1294">
                        <c:v>2.9876000000000002E-8</c:v>
                      </c:pt>
                      <c:pt idx="1295">
                        <c:v>2.9916000000000001E-8</c:v>
                      </c:pt>
                      <c:pt idx="1296">
                        <c:v>2.9813999999999998E-8</c:v>
                      </c:pt>
                      <c:pt idx="1297">
                        <c:v>2.9836000000000003E-8</c:v>
                      </c:pt>
                      <c:pt idx="1298">
                        <c:v>2.9823000000000002E-8</c:v>
                      </c:pt>
                      <c:pt idx="1299">
                        <c:v>2.9787000000000001E-8</c:v>
                      </c:pt>
                      <c:pt idx="1300">
                        <c:v>2.9752000000000001E-8</c:v>
                      </c:pt>
                      <c:pt idx="1301">
                        <c:v>2.9703000000000001E-8</c:v>
                      </c:pt>
                      <c:pt idx="1302">
                        <c:v>2.9747999999999999E-8</c:v>
                      </c:pt>
                      <c:pt idx="1303">
                        <c:v>2.9671999999999999E-8</c:v>
                      </c:pt>
                      <c:pt idx="1304">
                        <c:v>2.9627999999999999E-8</c:v>
                      </c:pt>
                      <c:pt idx="1305">
                        <c:v>2.9632E-8</c:v>
                      </c:pt>
                      <c:pt idx="1306">
                        <c:v>2.9618999999999999E-8</c:v>
                      </c:pt>
                      <c:pt idx="1307">
                        <c:v>2.9592999999999999E-8</c:v>
                      </c:pt>
                      <c:pt idx="1308">
                        <c:v>2.9557000000000001E-8</c:v>
                      </c:pt>
                      <c:pt idx="1309">
                        <c:v>2.9544E-8</c:v>
                      </c:pt>
                      <c:pt idx="1310">
                        <c:v>2.9499999999999999E-8</c:v>
                      </c:pt>
                      <c:pt idx="1311">
                        <c:v>2.9504000000000001E-8</c:v>
                      </c:pt>
                      <c:pt idx="1312">
                        <c:v>2.9504000000000001E-8</c:v>
                      </c:pt>
                      <c:pt idx="1313">
                        <c:v>2.9490999999999999E-8</c:v>
                      </c:pt>
                      <c:pt idx="1314">
                        <c:v>2.9433E-8</c:v>
                      </c:pt>
                      <c:pt idx="1315">
                        <c:v>2.9442E-8</c:v>
                      </c:pt>
                      <c:pt idx="1316">
                        <c:v>2.9428999999999998E-8</c:v>
                      </c:pt>
                      <c:pt idx="1317">
                        <c:v>2.9414999999999999E-8</c:v>
                      </c:pt>
                      <c:pt idx="1318">
                        <c:v>2.9411000000000001E-8</c:v>
                      </c:pt>
                      <c:pt idx="1319">
                        <c:v>2.9398E-8</c:v>
                      </c:pt>
                      <c:pt idx="1320">
                        <c:v>2.9398E-8</c:v>
                      </c:pt>
                      <c:pt idx="1321">
                        <c:v>2.9331E-8</c:v>
                      </c:pt>
                      <c:pt idx="1322">
                        <c:v>2.9314E-8</c:v>
                      </c:pt>
                      <c:pt idx="1323">
                        <c:v>2.9321999999999999E-8</c:v>
                      </c:pt>
                      <c:pt idx="1324">
                        <c:v>2.9344999999999999E-8</c:v>
                      </c:pt>
                      <c:pt idx="1325">
                        <c:v>2.9291000000000001E-8</c:v>
                      </c:pt>
                      <c:pt idx="1326">
                        <c:v>2.9314E-8</c:v>
                      </c:pt>
                      <c:pt idx="1327">
                        <c:v>2.9286999999999999E-8</c:v>
                      </c:pt>
                      <c:pt idx="1328">
                        <c:v>2.9286999999999999E-8</c:v>
                      </c:pt>
                      <c:pt idx="1329">
                        <c:v>2.9229E-8</c:v>
                      </c:pt>
                      <c:pt idx="1330">
                        <c:v>2.9242999999999999E-8</c:v>
                      </c:pt>
                      <c:pt idx="1331">
                        <c:v>2.9238E-8</c:v>
                      </c:pt>
                      <c:pt idx="1332">
                        <c:v>2.9159E-8</c:v>
                      </c:pt>
                      <c:pt idx="1333">
                        <c:v>2.9154000000000001E-8</c:v>
                      </c:pt>
                      <c:pt idx="1334">
                        <c:v>2.9159E-8</c:v>
                      </c:pt>
                      <c:pt idx="1335">
                        <c:v>2.9113999999999999E-8</c:v>
                      </c:pt>
                      <c:pt idx="1336">
                        <c:v>2.9092E-8</c:v>
                      </c:pt>
                      <c:pt idx="1337">
                        <c:v>2.9087999999999999E-8</c:v>
                      </c:pt>
                      <c:pt idx="1338">
                        <c:v>2.9092E-8</c:v>
                      </c:pt>
                      <c:pt idx="1339">
                        <c:v>2.9057E-8</c:v>
                      </c:pt>
                      <c:pt idx="1340">
                        <c:v>2.9043000000000001E-8</c:v>
                      </c:pt>
                      <c:pt idx="1341">
                        <c:v>2.9043000000000001E-8</c:v>
                      </c:pt>
                      <c:pt idx="1342">
                        <c:v>2.9017000000000001E-8</c:v>
                      </c:pt>
                      <c:pt idx="1343">
                        <c:v>2.8911E-8</c:v>
                      </c:pt>
                      <c:pt idx="1344">
                        <c:v>2.8955E-8</c:v>
                      </c:pt>
                      <c:pt idx="1345">
                        <c:v>2.8918999999999999E-8</c:v>
                      </c:pt>
                      <c:pt idx="1346">
                        <c:v>2.8888E-8</c:v>
                      </c:pt>
                      <c:pt idx="1347">
                        <c:v>2.8880000000000001E-8</c:v>
                      </c:pt>
                      <c:pt idx="1348">
                        <c:v>2.8865999999999999E-8</c:v>
                      </c:pt>
                      <c:pt idx="1349">
                        <c:v>2.8857000000000002E-8</c:v>
                      </c:pt>
                      <c:pt idx="1350">
                        <c:v>2.8844E-8</c:v>
                      </c:pt>
                      <c:pt idx="1351">
                        <c:v>2.8769000000000001E-8</c:v>
                      </c:pt>
                      <c:pt idx="1352">
                        <c:v>2.8809E-8</c:v>
                      </c:pt>
                      <c:pt idx="1353">
                        <c:v>2.8795000000000001E-8</c:v>
                      </c:pt>
                      <c:pt idx="1354">
                        <c:v>2.8733E-8</c:v>
                      </c:pt>
                      <c:pt idx="1355">
                        <c:v>2.8702000000000001E-8</c:v>
                      </c:pt>
                      <c:pt idx="1356">
                        <c:v>2.8733E-8</c:v>
                      </c:pt>
                      <c:pt idx="1357">
                        <c:v>2.8667000000000001E-8</c:v>
                      </c:pt>
                      <c:pt idx="1358">
                        <c:v>2.8658000000000001E-8</c:v>
                      </c:pt>
                      <c:pt idx="1359">
                        <c:v>2.8609000000000002E-8</c:v>
                      </c:pt>
                      <c:pt idx="1360">
                        <c:v>2.8635999999999999E-8</c:v>
                      </c:pt>
                      <c:pt idx="1361">
                        <c:v>2.8582999999999999E-8</c:v>
                      </c:pt>
                      <c:pt idx="1362">
                        <c:v>2.857E-8</c:v>
                      </c:pt>
                      <c:pt idx="1363">
                        <c:v>2.8565000000000001E-8</c:v>
                      </c:pt>
                      <c:pt idx="1364">
                        <c:v>2.8524999999999999E-8</c:v>
                      </c:pt>
                      <c:pt idx="1365">
                        <c:v>2.8480999999999999E-8</c:v>
                      </c:pt>
                      <c:pt idx="1366">
                        <c:v>2.8489999999999999E-8</c:v>
                      </c:pt>
                      <c:pt idx="1367">
                        <c:v>2.8441E-8</c:v>
                      </c:pt>
                      <c:pt idx="1368">
                        <c:v>2.8415E-8</c:v>
                      </c:pt>
                      <c:pt idx="1369">
                        <c:v>2.8401000000000001E-8</c:v>
                      </c:pt>
                      <c:pt idx="1370">
                        <c:v>2.8366000000000001E-8</c:v>
                      </c:pt>
                      <c:pt idx="1371">
                        <c:v>2.8375000000000001E-8</c:v>
                      </c:pt>
                      <c:pt idx="1372">
                        <c:v>2.8348E-8</c:v>
                      </c:pt>
                      <c:pt idx="1373">
                        <c:v>2.8282000000000001E-8</c:v>
                      </c:pt>
                      <c:pt idx="1374">
                        <c:v>2.8334999999999999E-8</c:v>
                      </c:pt>
                      <c:pt idx="1375">
                        <c:v>2.8313E-8</c:v>
                      </c:pt>
                      <c:pt idx="1376">
                        <c:v>2.8290999999999998E-8</c:v>
                      </c:pt>
                      <c:pt idx="1377">
                        <c:v>2.8255000000000001E-8</c:v>
                      </c:pt>
                      <c:pt idx="1378">
                        <c:v>2.826E-8</c:v>
                      </c:pt>
                      <c:pt idx="1379">
                        <c:v>2.8229000000000001E-8</c:v>
                      </c:pt>
                      <c:pt idx="1380">
                        <c:v>2.8183999999999999E-8</c:v>
                      </c:pt>
                      <c:pt idx="1381">
                        <c:v>2.8139999999999999E-8</c:v>
                      </c:pt>
                      <c:pt idx="1382">
                        <c:v>2.8136000000000001E-8</c:v>
                      </c:pt>
                      <c:pt idx="1383">
                        <c:v>2.8118000000000001E-8</c:v>
                      </c:pt>
                      <c:pt idx="1384">
                        <c:v>2.81E-8</c:v>
                      </c:pt>
                      <c:pt idx="1385">
                        <c:v>2.8086999999999999E-8</c:v>
                      </c:pt>
                      <c:pt idx="1386">
                        <c:v>2.8086999999999999E-8</c:v>
                      </c:pt>
                      <c:pt idx="1387">
                        <c:v>2.8069000000000001E-8</c:v>
                      </c:pt>
                      <c:pt idx="1388">
                        <c:v>2.8007000000000001E-8</c:v>
                      </c:pt>
                      <c:pt idx="1389">
                        <c:v>2.8007000000000001E-8</c:v>
                      </c:pt>
                      <c:pt idx="1390">
                        <c:v>2.8019999999999999E-8</c:v>
                      </c:pt>
                      <c:pt idx="1391">
                        <c:v>2.7967000000000002E-8</c:v>
                      </c:pt>
                      <c:pt idx="1392">
                        <c:v>2.7963E-8</c:v>
                      </c:pt>
                      <c:pt idx="1393">
                        <c:v>2.7958000000000001E-8</c:v>
                      </c:pt>
                      <c:pt idx="1394">
                        <c:v>2.7879000000000001E-8</c:v>
                      </c:pt>
                      <c:pt idx="1395">
                        <c:v>2.7923000000000001E-8</c:v>
                      </c:pt>
                      <c:pt idx="1396">
                        <c:v>2.7861E-8</c:v>
                      </c:pt>
                      <c:pt idx="1397">
                        <c:v>2.7834E-8</c:v>
                      </c:pt>
                      <c:pt idx="1398">
                        <c:v>2.7777000000000001E-8</c:v>
                      </c:pt>
                      <c:pt idx="1399">
                        <c:v>2.7817E-8</c:v>
                      </c:pt>
                      <c:pt idx="1400">
                        <c:v>2.7812000000000001E-8</c:v>
                      </c:pt>
                      <c:pt idx="1401">
                        <c:v>2.7786000000000001E-8</c:v>
                      </c:pt>
                      <c:pt idx="1402">
                        <c:v>2.7759000000000001E-8</c:v>
                      </c:pt>
                      <c:pt idx="1403">
                        <c:v>2.7736999999999999E-8</c:v>
                      </c:pt>
                      <c:pt idx="1404">
                        <c:v>2.7719000000000002E-8</c:v>
                      </c:pt>
                      <c:pt idx="1405">
                        <c:v>2.7666000000000001E-8</c:v>
                      </c:pt>
                      <c:pt idx="1406">
                        <c:v>2.7657000000000001E-8</c:v>
                      </c:pt>
                      <c:pt idx="1407">
                        <c:v>2.7697E-8</c:v>
                      </c:pt>
                      <c:pt idx="1408">
                        <c:v>2.7622000000000001E-8</c:v>
                      </c:pt>
                      <c:pt idx="1409">
                        <c:v>2.7653E-8</c:v>
                      </c:pt>
                      <c:pt idx="1410">
                        <c:v>2.756E-8</c:v>
                      </c:pt>
                      <c:pt idx="1411">
                        <c:v>2.7479999999999999E-8</c:v>
                      </c:pt>
                      <c:pt idx="1412">
                        <c:v>2.7555000000000001E-8</c:v>
                      </c:pt>
                      <c:pt idx="1413">
                        <c:v>2.7493E-8</c:v>
                      </c:pt>
                      <c:pt idx="1414">
                        <c:v>2.7476000000000001E-8</c:v>
                      </c:pt>
                      <c:pt idx="1415">
                        <c:v>2.7514999999999999E-8</c:v>
                      </c:pt>
                      <c:pt idx="1416">
                        <c:v>2.7405E-8</c:v>
                      </c:pt>
                      <c:pt idx="1417">
                        <c:v>2.7418000000000001E-8</c:v>
                      </c:pt>
                      <c:pt idx="1418">
                        <c:v>2.7444999999999999E-8</c:v>
                      </c:pt>
                      <c:pt idx="1419">
                        <c:v>2.7377999999999999E-8</c:v>
                      </c:pt>
                      <c:pt idx="1420">
                        <c:v>2.7395999999999999E-8</c:v>
                      </c:pt>
                      <c:pt idx="1421">
                        <c:v>2.7351999999999999E-8</c:v>
                      </c:pt>
                      <c:pt idx="1422">
                        <c:v>2.7360000000000001E-8</c:v>
                      </c:pt>
                      <c:pt idx="1423">
                        <c:v>2.7307000000000001E-8</c:v>
                      </c:pt>
                      <c:pt idx="1424">
                        <c:v>2.7272000000000001E-8</c:v>
                      </c:pt>
                      <c:pt idx="1425">
                        <c:v>2.7236E-8</c:v>
                      </c:pt>
                      <c:pt idx="1426">
                        <c:v>2.7231999999999999E-8</c:v>
                      </c:pt>
                      <c:pt idx="1427">
                        <c:v>2.7263000000000001E-8</c:v>
                      </c:pt>
                      <c:pt idx="1428">
                        <c:v>2.7188000000000002E-8</c:v>
                      </c:pt>
                      <c:pt idx="1429">
                        <c:v>2.7152000000000001E-8</c:v>
                      </c:pt>
                      <c:pt idx="1430">
                        <c:v>2.7135000000000001E-8</c:v>
                      </c:pt>
                      <c:pt idx="1431">
                        <c:v>2.7112000000000002E-8</c:v>
                      </c:pt>
                      <c:pt idx="1432">
                        <c:v>2.7033000000000001E-8</c:v>
                      </c:pt>
                      <c:pt idx="1433">
                        <c:v>2.7120999999999998E-8</c:v>
                      </c:pt>
                      <c:pt idx="1434">
                        <c:v>2.7085999999999998E-8</c:v>
                      </c:pt>
                      <c:pt idx="1435">
                        <c:v>2.7068000000000001E-8</c:v>
                      </c:pt>
                      <c:pt idx="1436">
                        <c:v>2.7010999999999999E-8</c:v>
                      </c:pt>
                      <c:pt idx="1437">
                        <c:v>2.6971E-8</c:v>
                      </c:pt>
                      <c:pt idx="1438">
                        <c:v>2.6992999999999999E-8</c:v>
                      </c:pt>
                      <c:pt idx="1439">
                        <c:v>2.6909E-8</c:v>
                      </c:pt>
                      <c:pt idx="1440">
                        <c:v>2.6904000000000001E-8</c:v>
                      </c:pt>
                      <c:pt idx="1441">
                        <c:v>2.6904000000000001E-8</c:v>
                      </c:pt>
                      <c:pt idx="1442">
                        <c:v>2.6904000000000001E-8</c:v>
                      </c:pt>
                      <c:pt idx="1443">
                        <c:v>2.6851E-8</c:v>
                      </c:pt>
                      <c:pt idx="1444">
                        <c:v>2.6846999999999999E-8</c:v>
                      </c:pt>
                      <c:pt idx="1445">
                        <c:v>2.6820000000000001E-8</c:v>
                      </c:pt>
                      <c:pt idx="1446">
                        <c:v>2.6807E-8</c:v>
                      </c:pt>
                      <c:pt idx="1447">
                        <c:v>2.6770999999999999E-8</c:v>
                      </c:pt>
                      <c:pt idx="1448">
                        <c:v>2.6770999999999999E-8</c:v>
                      </c:pt>
                      <c:pt idx="1449">
                        <c:v>2.6776000000000001E-8</c:v>
                      </c:pt>
                      <c:pt idx="1450">
                        <c:v>2.6758E-8</c:v>
                      </c:pt>
                      <c:pt idx="1451">
                        <c:v>2.6785000000000001E-8</c:v>
                      </c:pt>
                      <c:pt idx="1452">
                        <c:v>2.6723E-8</c:v>
                      </c:pt>
                      <c:pt idx="1453">
                        <c:v>2.6763E-8</c:v>
                      </c:pt>
                      <c:pt idx="1454">
                        <c:v>2.6758E-8</c:v>
                      </c:pt>
                      <c:pt idx="1455">
                        <c:v>2.6763E-8</c:v>
                      </c:pt>
                      <c:pt idx="1456">
                        <c:v>2.6744999999999999E-8</c:v>
                      </c:pt>
                      <c:pt idx="1457">
                        <c:v>2.6744999999999999E-8</c:v>
                      </c:pt>
                      <c:pt idx="1458">
                        <c:v>2.6735999999999999E-8</c:v>
                      </c:pt>
                      <c:pt idx="1459">
                        <c:v>2.6749E-8</c:v>
                      </c:pt>
                      <c:pt idx="1460">
                        <c:v>2.6749E-8</c:v>
                      </c:pt>
                      <c:pt idx="1461">
                        <c:v>2.6816E-8</c:v>
                      </c:pt>
                      <c:pt idx="1462">
                        <c:v>2.6714E-8</c:v>
                      </c:pt>
                      <c:pt idx="1463">
                        <c:v>2.6732000000000001E-8</c:v>
                      </c:pt>
                      <c:pt idx="1464">
                        <c:v>2.6763E-8</c:v>
                      </c:pt>
                      <c:pt idx="1465">
                        <c:v>2.6732000000000001E-8</c:v>
                      </c:pt>
                      <c:pt idx="1466">
                        <c:v>2.6735999999999999E-8</c:v>
                      </c:pt>
                      <c:pt idx="1467">
                        <c:v>2.6714E-8</c:v>
                      </c:pt>
                      <c:pt idx="1468">
                        <c:v>2.6723E-8</c:v>
                      </c:pt>
                      <c:pt idx="1469">
                        <c:v>2.6732000000000001E-8</c:v>
                      </c:pt>
                      <c:pt idx="1470">
                        <c:v>2.6753999999999999E-8</c:v>
                      </c:pt>
                      <c:pt idx="1471">
                        <c:v>2.674E-8</c:v>
                      </c:pt>
                      <c:pt idx="1472">
                        <c:v>2.674E-8</c:v>
                      </c:pt>
                      <c:pt idx="1473">
                        <c:v>2.6735999999999999E-8</c:v>
                      </c:pt>
                      <c:pt idx="1474">
                        <c:v>2.6744999999999999E-8</c:v>
                      </c:pt>
                      <c:pt idx="1475">
                        <c:v>2.6686999999999999E-8</c:v>
                      </c:pt>
                      <c:pt idx="1476">
                        <c:v>2.6700999999999999E-8</c:v>
                      </c:pt>
                      <c:pt idx="1477">
                        <c:v>2.6709000000000001E-8</c:v>
                      </c:pt>
                      <c:pt idx="1478">
                        <c:v>2.6691999999999998E-8</c:v>
                      </c:pt>
                      <c:pt idx="1479">
                        <c:v>2.6686999999999999E-8</c:v>
                      </c:pt>
                      <c:pt idx="1480">
                        <c:v>2.6705E-8</c:v>
                      </c:pt>
                      <c:pt idx="1481">
                        <c:v>2.6709000000000001E-8</c:v>
                      </c:pt>
                      <c:pt idx="1482">
                        <c:v>2.6686999999999999E-8</c:v>
                      </c:pt>
                      <c:pt idx="1483">
                        <c:v>2.6661E-8</c:v>
                      </c:pt>
                      <c:pt idx="1484">
                        <c:v>2.6696E-8</c:v>
                      </c:pt>
                      <c:pt idx="1485">
                        <c:v>2.6633999999999999E-8</c:v>
                      </c:pt>
                      <c:pt idx="1486">
                        <c:v>2.6621000000000001E-8</c:v>
                      </c:pt>
                      <c:pt idx="1487">
                        <c:v>2.6612E-8</c:v>
                      </c:pt>
                      <c:pt idx="1488">
                        <c:v>2.6642999999999999E-8</c:v>
                      </c:pt>
                      <c:pt idx="1489">
                        <c:v>2.6661E-8</c:v>
                      </c:pt>
                      <c:pt idx="1490">
                        <c:v>2.6603E-8</c:v>
                      </c:pt>
                      <c:pt idx="1491">
                        <c:v>2.6616000000000002E-8</c:v>
                      </c:pt>
                      <c:pt idx="1492">
                        <c:v>2.6598999999999999E-8</c:v>
                      </c:pt>
                      <c:pt idx="1493">
                        <c:v>2.6572000000000001E-8</c:v>
                      </c:pt>
                      <c:pt idx="1494">
                        <c:v>2.6581000000000002E-8</c:v>
                      </c:pt>
                      <c:pt idx="1495">
                        <c:v>2.6584999999999999E-8</c:v>
                      </c:pt>
                      <c:pt idx="1496">
                        <c:v>2.6563000000000001E-8</c:v>
                      </c:pt>
                      <c:pt idx="1497">
                        <c:v>2.6528000000000001E-8</c:v>
                      </c:pt>
                      <c:pt idx="1498">
                        <c:v>2.6563000000000001E-8</c:v>
                      </c:pt>
                      <c:pt idx="1499">
                        <c:v>2.6581000000000002E-8</c:v>
                      </c:pt>
                      <c:pt idx="1500">
                        <c:v>2.6559E-8</c:v>
                      </c:pt>
                      <c:pt idx="1501">
                        <c:v>2.6515E-8</c:v>
                      </c:pt>
                      <c:pt idx="1502">
                        <c:v>2.6519000000000001E-8</c:v>
                      </c:pt>
                      <c:pt idx="1503">
                        <c:v>2.6492E-8</c:v>
                      </c:pt>
                      <c:pt idx="1504">
                        <c:v>2.6452999999999999E-8</c:v>
                      </c:pt>
                      <c:pt idx="1505">
                        <c:v>2.6461000000000001E-8</c:v>
                      </c:pt>
                      <c:pt idx="1506">
                        <c:v>2.6457E-8</c:v>
                      </c:pt>
                      <c:pt idx="1507">
                        <c:v>2.6501E-8</c:v>
                      </c:pt>
                      <c:pt idx="1508">
                        <c:v>2.6470000000000001E-8</c:v>
                      </c:pt>
                      <c:pt idx="1509">
                        <c:v>2.6413E-8</c:v>
                      </c:pt>
                      <c:pt idx="1510">
                        <c:v>2.6475E-8</c:v>
                      </c:pt>
                      <c:pt idx="1511">
                        <c:v>2.6417000000000001E-8</c:v>
                      </c:pt>
                      <c:pt idx="1512">
                        <c:v>2.6443999999999998E-8</c:v>
                      </c:pt>
                      <c:pt idx="1513">
                        <c:v>2.6422E-8</c:v>
                      </c:pt>
                      <c:pt idx="1514">
                        <c:v>2.6403999999999999E-8</c:v>
                      </c:pt>
                      <c:pt idx="1515">
                        <c:v>2.6364E-8</c:v>
                      </c:pt>
                      <c:pt idx="1516">
                        <c:v>2.6399E-8</c:v>
                      </c:pt>
                      <c:pt idx="1517">
                        <c:v>2.6364E-8</c:v>
                      </c:pt>
                      <c:pt idx="1518">
                        <c:v>2.6346E-8</c:v>
                      </c:pt>
                      <c:pt idx="1519">
                        <c:v>2.6337E-8</c:v>
                      </c:pt>
                      <c:pt idx="1520">
                        <c:v>2.6324000000000001E-8</c:v>
                      </c:pt>
                      <c:pt idx="1521">
                        <c:v>2.6306000000000001E-8</c:v>
                      </c:pt>
                      <c:pt idx="1522">
                        <c:v>2.6274999999999999E-8</c:v>
                      </c:pt>
                      <c:pt idx="1523">
                        <c:v>2.6274999999999999E-8</c:v>
                      </c:pt>
                      <c:pt idx="1524">
                        <c:v>2.6280000000000001E-8</c:v>
                      </c:pt>
                      <c:pt idx="1525">
                        <c:v>2.6289000000000001E-8</c:v>
                      </c:pt>
                      <c:pt idx="1526">
                        <c:v>2.6236000000000001E-8</c:v>
                      </c:pt>
                      <c:pt idx="1527">
                        <c:v>2.6204999999999999E-8</c:v>
                      </c:pt>
                      <c:pt idx="1528">
                        <c:v>2.6227000000000001E-8</c:v>
                      </c:pt>
                      <c:pt idx="1529">
                        <c:v>2.6248999999999999E-8</c:v>
                      </c:pt>
                      <c:pt idx="1530">
                        <c:v>2.6204999999999999E-8</c:v>
                      </c:pt>
                      <c:pt idx="1531">
                        <c:v>2.6222000000000001E-8</c:v>
                      </c:pt>
                      <c:pt idx="1532">
                        <c:v>2.6143000000000001E-8</c:v>
                      </c:pt>
                      <c:pt idx="1533">
                        <c:v>2.6181999999999999E-8</c:v>
                      </c:pt>
                      <c:pt idx="1534">
                        <c:v>2.6181999999999999E-8</c:v>
                      </c:pt>
                      <c:pt idx="1535">
                        <c:v>2.6165E-8</c:v>
                      </c:pt>
                      <c:pt idx="1536">
                        <c:v>2.6120000000000002E-8</c:v>
                      </c:pt>
                      <c:pt idx="1537">
                        <c:v>2.6102999999999999E-8</c:v>
                      </c:pt>
                      <c:pt idx="1538">
                        <c:v>2.6093999999999999E-8</c:v>
                      </c:pt>
                      <c:pt idx="1539">
                        <c:v>2.6098E-8</c:v>
                      </c:pt>
                      <c:pt idx="1540">
                        <c:v>2.6067000000000001E-8</c:v>
                      </c:pt>
                      <c:pt idx="1541">
                        <c:v>2.6041000000000001E-8</c:v>
                      </c:pt>
                      <c:pt idx="1542">
                        <c:v>2.6058000000000001E-8</c:v>
                      </c:pt>
                      <c:pt idx="1543">
                        <c:v>2.6023000000000001E-8</c:v>
                      </c:pt>
                      <c:pt idx="1544">
                        <c:v>2.6032000000000001E-8</c:v>
                      </c:pt>
                      <c:pt idx="1545">
                        <c:v>2.5965000000000001E-8</c:v>
                      </c:pt>
                      <c:pt idx="1546">
                        <c:v>2.6000999999999999E-8</c:v>
                      </c:pt>
                      <c:pt idx="1547">
                        <c:v>2.597E-8</c:v>
                      </c:pt>
                      <c:pt idx="1548">
                        <c:v>2.5956999999999999E-8</c:v>
                      </c:pt>
                      <c:pt idx="1549">
                        <c:v>2.5939000000000002E-8</c:v>
                      </c:pt>
                      <c:pt idx="1550">
                        <c:v>2.5903E-8</c:v>
                      </c:pt>
                      <c:pt idx="1551">
                        <c:v>2.5921000000000001E-8</c:v>
                      </c:pt>
                      <c:pt idx="1552">
                        <c:v>2.5921000000000001E-8</c:v>
                      </c:pt>
                      <c:pt idx="1553">
                        <c:v>2.5917E-8</c:v>
                      </c:pt>
                      <c:pt idx="1554">
                        <c:v>2.5898999999999999E-8</c:v>
                      </c:pt>
                      <c:pt idx="1555">
                        <c:v>2.5833E-8</c:v>
                      </c:pt>
                      <c:pt idx="1556">
                        <c:v>2.5824E-8</c:v>
                      </c:pt>
                      <c:pt idx="1557">
                        <c:v>2.5801999999999998E-8</c:v>
                      </c:pt>
                      <c:pt idx="1558">
                        <c:v>2.5841E-8</c:v>
                      </c:pt>
                      <c:pt idx="1559">
                        <c:v>2.5833E-8</c:v>
                      </c:pt>
                      <c:pt idx="1560">
                        <c:v>2.5784000000000001E-8</c:v>
                      </c:pt>
                      <c:pt idx="1561">
                        <c:v>2.5806E-8</c:v>
                      </c:pt>
                      <c:pt idx="1562">
                        <c:v>2.5731000000000001E-8</c:v>
                      </c:pt>
                      <c:pt idx="1563">
                        <c:v>2.5717000000000001E-8</c:v>
                      </c:pt>
                      <c:pt idx="1564">
                        <c:v>2.5726000000000002E-8</c:v>
                      </c:pt>
                      <c:pt idx="1565">
                        <c:v>2.5664000000000001E-8</c:v>
                      </c:pt>
                      <c:pt idx="1566">
                        <c:v>2.5664000000000001E-8</c:v>
                      </c:pt>
                      <c:pt idx="1567">
                        <c:v>2.5682000000000001E-8</c:v>
                      </c:pt>
                      <c:pt idx="1568">
                        <c:v>2.5650999999999999E-8</c:v>
                      </c:pt>
                      <c:pt idx="1569">
                        <c:v>2.5682000000000001E-8</c:v>
                      </c:pt>
                      <c:pt idx="1570">
                        <c:v>2.5602E-8</c:v>
                      </c:pt>
                      <c:pt idx="1571">
                        <c:v>2.5585E-8</c:v>
                      </c:pt>
                      <c:pt idx="1572">
                        <c:v>2.5576E-8</c:v>
                      </c:pt>
                      <c:pt idx="1573">
                        <c:v>2.5495999999999999E-8</c:v>
                      </c:pt>
                      <c:pt idx="1574">
                        <c:v>2.5536000000000001E-8</c:v>
                      </c:pt>
                      <c:pt idx="1575">
                        <c:v>2.5504999999999999E-8</c:v>
                      </c:pt>
                      <c:pt idx="1576">
                        <c:v>2.5443000000000002E-8</c:v>
                      </c:pt>
                      <c:pt idx="1577">
                        <c:v>2.5483000000000001E-8</c:v>
                      </c:pt>
                      <c:pt idx="1578">
                        <c:v>2.5416000000000001E-8</c:v>
                      </c:pt>
                      <c:pt idx="1579">
                        <c:v>2.5416000000000001E-8</c:v>
                      </c:pt>
                      <c:pt idx="1580">
                        <c:v>2.5399000000000001E-8</c:v>
                      </c:pt>
                      <c:pt idx="1581">
                        <c:v>2.5399000000000001E-8</c:v>
                      </c:pt>
                      <c:pt idx="1582">
                        <c:v>2.5337E-8</c:v>
                      </c:pt>
                      <c:pt idx="1583">
                        <c:v>2.5340999999999998E-8</c:v>
                      </c:pt>
                      <c:pt idx="1584">
                        <c:v>2.5367999999999999E-8</c:v>
                      </c:pt>
                      <c:pt idx="1585">
                        <c:v>2.5323000000000001E-8</c:v>
                      </c:pt>
                      <c:pt idx="1586">
                        <c:v>2.5282999999999999E-8</c:v>
                      </c:pt>
                      <c:pt idx="1587">
                        <c:v>2.5279000000000001E-8</c:v>
                      </c:pt>
                      <c:pt idx="1588">
                        <c:v>2.5265999999999999E-8</c:v>
                      </c:pt>
                      <c:pt idx="1589">
                        <c:v>2.5247999999999999E-8</c:v>
                      </c:pt>
                      <c:pt idx="1590">
                        <c:v>2.5256999999999999E-8</c:v>
                      </c:pt>
                      <c:pt idx="1591">
                        <c:v>2.5203999999999999E-8</c:v>
                      </c:pt>
                      <c:pt idx="1592">
                        <c:v>2.5145999999999999E-8</c:v>
                      </c:pt>
                      <c:pt idx="1593">
                        <c:v>2.5203999999999999E-8</c:v>
                      </c:pt>
                      <c:pt idx="1594">
                        <c:v>2.5199E-8</c:v>
                      </c:pt>
                      <c:pt idx="1595">
                        <c:v>2.5115E-8</c:v>
                      </c:pt>
                      <c:pt idx="1596">
                        <c:v>2.5133000000000001E-8</c:v>
                      </c:pt>
                      <c:pt idx="1597">
                        <c:v>2.5136999999999999E-8</c:v>
                      </c:pt>
                      <c:pt idx="1598">
                        <c:v>2.5071E-8</c:v>
                      </c:pt>
                      <c:pt idx="1599">
                        <c:v>2.5092999999999998E-8</c:v>
                      </c:pt>
                      <c:pt idx="1600">
                        <c:v>2.5075000000000001E-8</c:v>
                      </c:pt>
                      <c:pt idx="1601">
                        <c:v>2.5092999999999998E-8</c:v>
                      </c:pt>
                      <c:pt idx="1602">
                        <c:v>2.5040000000000001E-8</c:v>
                      </c:pt>
                      <c:pt idx="1603">
                        <c:v>2.5034999999999999E-8</c:v>
                      </c:pt>
                      <c:pt idx="1604">
                        <c:v>2.4973000000000001E-8</c:v>
                      </c:pt>
                      <c:pt idx="1605">
                        <c:v>2.4996000000000001E-8</c:v>
                      </c:pt>
                      <c:pt idx="1606">
                        <c:v>2.496E-8</c:v>
                      </c:pt>
                      <c:pt idx="1607">
                        <c:v>2.496E-8</c:v>
                      </c:pt>
                      <c:pt idx="1608">
                        <c:v>2.4955999999999999E-8</c:v>
                      </c:pt>
                      <c:pt idx="1609">
                        <c:v>2.4964999999999999E-8</c:v>
                      </c:pt>
                      <c:pt idx="1610">
                        <c:v>2.4903000000000001E-8</c:v>
                      </c:pt>
                      <c:pt idx="1611">
                        <c:v>2.4916E-8</c:v>
                      </c:pt>
                      <c:pt idx="1612">
                        <c:v>2.4894000000000001E-8</c:v>
                      </c:pt>
                      <c:pt idx="1613">
                        <c:v>2.4916E-8</c:v>
                      </c:pt>
                      <c:pt idx="1614">
                        <c:v>2.4853999999999999E-8</c:v>
                      </c:pt>
                      <c:pt idx="1615">
                        <c:v>2.4844999999999998E-8</c:v>
                      </c:pt>
                      <c:pt idx="1616">
                        <c:v>2.4867E-8</c:v>
                      </c:pt>
                      <c:pt idx="1617">
                        <c:v>2.4867E-8</c:v>
                      </c:pt>
                      <c:pt idx="1618">
                        <c:v>2.4774000000000001E-8</c:v>
                      </c:pt>
                      <c:pt idx="1619">
                        <c:v>2.4795999999999999E-8</c:v>
                      </c:pt>
                      <c:pt idx="1620">
                        <c:v>2.4751999999999999E-8</c:v>
                      </c:pt>
                      <c:pt idx="1621">
                        <c:v>2.4751999999999999E-8</c:v>
                      </c:pt>
                      <c:pt idx="1622">
                        <c:v>2.4804999999999999E-8</c:v>
                      </c:pt>
                      <c:pt idx="1623">
                        <c:v>2.4760999999999999E-8</c:v>
                      </c:pt>
                      <c:pt idx="1624">
                        <c:v>2.4721E-8</c:v>
                      </c:pt>
                      <c:pt idx="1625">
                        <c:v>2.4769999999999999E-8</c:v>
                      </c:pt>
                      <c:pt idx="1626">
                        <c:v>2.473E-8</c:v>
                      </c:pt>
                      <c:pt idx="1627">
                        <c:v>2.4686E-8</c:v>
                      </c:pt>
                      <c:pt idx="1628">
                        <c:v>2.4663000000000001E-8</c:v>
                      </c:pt>
                      <c:pt idx="1629">
                        <c:v>2.4690000000000001E-8</c:v>
                      </c:pt>
                      <c:pt idx="1630">
                        <c:v>2.4668E-8</c:v>
                      </c:pt>
                      <c:pt idx="1631">
                        <c:v>2.4655000000000001E-8</c:v>
                      </c:pt>
                      <c:pt idx="1632">
                        <c:v>2.4614999999999999E-8</c:v>
                      </c:pt>
                      <c:pt idx="1633">
                        <c:v>2.4588000000000002E-8</c:v>
                      </c:pt>
                      <c:pt idx="1634">
                        <c:v>2.4623999999999999E-8</c:v>
                      </c:pt>
                      <c:pt idx="1635">
                        <c:v>2.4538999999999999E-8</c:v>
                      </c:pt>
                      <c:pt idx="1636">
                        <c:v>2.4575E-8</c:v>
                      </c:pt>
                      <c:pt idx="1637">
                        <c:v>2.4553000000000002E-8</c:v>
                      </c:pt>
                      <c:pt idx="1638">
                        <c:v>2.4547999999999999E-8</c:v>
                      </c:pt>
                      <c:pt idx="1639">
                        <c:v>2.4556999999999999E-8</c:v>
                      </c:pt>
                      <c:pt idx="1640">
                        <c:v>2.4526000000000001E-8</c:v>
                      </c:pt>
                      <c:pt idx="1641">
                        <c:v>2.4556999999999999E-8</c:v>
                      </c:pt>
                      <c:pt idx="1642">
                        <c:v>2.4531E-8</c:v>
                      </c:pt>
                      <c:pt idx="1643">
                        <c:v>2.4482E-8</c:v>
                      </c:pt>
                      <c:pt idx="1644">
                        <c:v>2.4531E-8</c:v>
                      </c:pt>
                      <c:pt idx="1645">
                        <c:v>2.4450999999999998E-8</c:v>
                      </c:pt>
                      <c:pt idx="1646">
                        <c:v>2.4455E-8</c:v>
                      </c:pt>
                      <c:pt idx="1647">
                        <c:v>2.4438E-8</c:v>
                      </c:pt>
                      <c:pt idx="1648">
                        <c:v>2.4433000000000001E-8</c:v>
                      </c:pt>
                      <c:pt idx="1649">
                        <c:v>2.4438E-8</c:v>
                      </c:pt>
                      <c:pt idx="1650">
                        <c:v>2.4410999999999999E-8</c:v>
                      </c:pt>
                      <c:pt idx="1651">
                        <c:v>2.4392999999999999E-8</c:v>
                      </c:pt>
                      <c:pt idx="1652">
                        <c:v>2.4389000000000001E-8</c:v>
                      </c:pt>
                      <c:pt idx="1653">
                        <c:v>2.4407000000000001E-8</c:v>
                      </c:pt>
                      <c:pt idx="1654">
                        <c:v>2.4353E-8</c:v>
                      </c:pt>
                      <c:pt idx="1655">
                        <c:v>2.4308999999999999E-8</c:v>
                      </c:pt>
                      <c:pt idx="1656">
                        <c:v>2.4308999999999999E-8</c:v>
                      </c:pt>
                      <c:pt idx="1657">
                        <c:v>2.4313999999999999E-8</c:v>
                      </c:pt>
                      <c:pt idx="1658">
                        <c:v>2.4327E-8</c:v>
                      </c:pt>
                      <c:pt idx="1659">
                        <c:v>2.4305000000000002E-8</c:v>
                      </c:pt>
                      <c:pt idx="1660">
                        <c:v>2.4246999999999999E-8</c:v>
                      </c:pt>
                      <c:pt idx="1661">
                        <c:v>2.4290999999999999E-8</c:v>
                      </c:pt>
                      <c:pt idx="1662">
                        <c:v>2.4269E-8</c:v>
                      </c:pt>
                      <c:pt idx="1663">
                        <c:v>2.4234E-8</c:v>
                      </c:pt>
                      <c:pt idx="1664">
                        <c:v>2.4243000000000001E-8</c:v>
                      </c:pt>
                      <c:pt idx="1665">
                        <c:v>2.4234E-8</c:v>
                      </c:pt>
                      <c:pt idx="1666">
                        <c:v>2.4211999999999999E-8</c:v>
                      </c:pt>
                      <c:pt idx="1667">
                        <c:v>2.4197999999999999E-8</c:v>
                      </c:pt>
                      <c:pt idx="1668">
                        <c:v>2.4185000000000001E-8</c:v>
                      </c:pt>
                      <c:pt idx="1669">
                        <c:v>2.4135999999999999E-8</c:v>
                      </c:pt>
                      <c:pt idx="1670">
                        <c:v>2.4150000000000001E-8</c:v>
                      </c:pt>
                      <c:pt idx="1671">
                        <c:v>2.4162999999999999E-8</c:v>
                      </c:pt>
                      <c:pt idx="1672">
                        <c:v>2.4144999999999999E-8</c:v>
                      </c:pt>
                      <c:pt idx="1673">
                        <c:v>2.4132000000000001E-8</c:v>
                      </c:pt>
                      <c:pt idx="1674">
                        <c:v>2.4144999999999999E-8</c:v>
                      </c:pt>
                      <c:pt idx="1675">
                        <c:v>2.4114E-8</c:v>
                      </c:pt>
                      <c:pt idx="1676">
                        <c:v>2.4123E-8</c:v>
                      </c:pt>
                      <c:pt idx="1677">
                        <c:v>2.407E-8</c:v>
                      </c:pt>
                      <c:pt idx="1678">
                        <c:v>2.4026E-8</c:v>
                      </c:pt>
                      <c:pt idx="1679">
                        <c:v>2.4065999999999999E-8</c:v>
                      </c:pt>
                      <c:pt idx="1680">
                        <c:v>2.4048000000000001E-8</c:v>
                      </c:pt>
                      <c:pt idx="1681">
                        <c:v>2.4012E-8</c:v>
                      </c:pt>
                      <c:pt idx="1682">
                        <c:v>2.4030000000000001E-8</c:v>
                      </c:pt>
                      <c:pt idx="1683">
                        <c:v>2.4051999999999999E-8</c:v>
                      </c:pt>
                      <c:pt idx="1684">
                        <c:v>2.3972999999999999E-8</c:v>
                      </c:pt>
                      <c:pt idx="1685">
                        <c:v>2.3989999999999998E-8</c:v>
                      </c:pt>
                      <c:pt idx="1686">
                        <c:v>2.4007999999999999E-8</c:v>
                      </c:pt>
                      <c:pt idx="1687">
                        <c:v>2.3968E-8</c:v>
                      </c:pt>
                      <c:pt idx="1688">
                        <c:v>2.3959E-8</c:v>
                      </c:pt>
                      <c:pt idx="1689">
                        <c:v>2.3954999999999998E-8</c:v>
                      </c:pt>
                      <c:pt idx="1690">
                        <c:v>2.3942E-8</c:v>
                      </c:pt>
                      <c:pt idx="1691">
                        <c:v>2.3887999999999999E-8</c:v>
                      </c:pt>
                      <c:pt idx="1692">
                        <c:v>2.3887999999999999E-8</c:v>
                      </c:pt>
                      <c:pt idx="1693">
                        <c:v>2.3866E-8</c:v>
                      </c:pt>
                      <c:pt idx="1694">
                        <c:v>2.3879999999999999E-8</c:v>
                      </c:pt>
                      <c:pt idx="1695">
                        <c:v>2.3822E-8</c:v>
                      </c:pt>
                      <c:pt idx="1696">
                        <c:v>2.3866E-8</c:v>
                      </c:pt>
                      <c:pt idx="1697">
                        <c:v>2.3826000000000001E-8</c:v>
                      </c:pt>
                      <c:pt idx="1698">
                        <c:v>2.3826000000000001E-8</c:v>
                      </c:pt>
                      <c:pt idx="1699">
                        <c:v>2.3803999999999999E-8</c:v>
                      </c:pt>
                      <c:pt idx="1700">
                        <c:v>2.3800000000000001E-8</c:v>
                      </c:pt>
                      <c:pt idx="1701">
                        <c:v>2.3857E-8</c:v>
                      </c:pt>
                      <c:pt idx="1702">
                        <c:v>2.3768999999999999E-8</c:v>
                      </c:pt>
                      <c:pt idx="1703">
                        <c:v>2.3826000000000001E-8</c:v>
                      </c:pt>
                      <c:pt idx="1704">
                        <c:v>2.372E-8</c:v>
                      </c:pt>
                      <c:pt idx="1705">
                        <c:v>2.3724999999999999E-8</c:v>
                      </c:pt>
                      <c:pt idx="1706">
                        <c:v>2.3738000000000001E-8</c:v>
                      </c:pt>
                      <c:pt idx="1707">
                        <c:v>2.3741999999999998E-8</c:v>
                      </c:pt>
                      <c:pt idx="1708">
                        <c:v>2.3706999999999998E-8</c:v>
                      </c:pt>
                      <c:pt idx="1709">
                        <c:v>2.3698000000000002E-8</c:v>
                      </c:pt>
                      <c:pt idx="1710">
                        <c:v>2.3701999999999999E-8</c:v>
                      </c:pt>
                      <c:pt idx="1711">
                        <c:v>2.3663000000000002E-8</c:v>
                      </c:pt>
                      <c:pt idx="1712">
                        <c:v>2.3648999999999999E-8</c:v>
                      </c:pt>
                      <c:pt idx="1713">
                        <c:v>2.3609E-8</c:v>
                      </c:pt>
                      <c:pt idx="1714">
                        <c:v>2.3657999999999999E-8</c:v>
                      </c:pt>
                      <c:pt idx="1715">
                        <c:v>2.3639999999999999E-8</c:v>
                      </c:pt>
                      <c:pt idx="1716">
                        <c:v>2.3631999999999999E-8</c:v>
                      </c:pt>
                      <c:pt idx="1717">
                        <c:v>2.3601000000000001E-8</c:v>
                      </c:pt>
                      <c:pt idx="1718">
                        <c:v>2.3574E-8</c:v>
                      </c:pt>
                      <c:pt idx="1719">
                        <c:v>2.3539E-8</c:v>
                      </c:pt>
                      <c:pt idx="1720">
                        <c:v>2.3587000000000001E-8</c:v>
                      </c:pt>
                      <c:pt idx="1721">
                        <c:v>2.3552000000000001E-8</c:v>
                      </c:pt>
                      <c:pt idx="1722">
                        <c:v>2.3569999999999999E-8</c:v>
                      </c:pt>
                      <c:pt idx="1723">
                        <c:v>2.3534000000000001E-8</c:v>
                      </c:pt>
                      <c:pt idx="1724">
                        <c:v>2.3508000000000001E-8</c:v>
                      </c:pt>
                      <c:pt idx="1725">
                        <c:v>2.3539E-8</c:v>
                      </c:pt>
                      <c:pt idx="1726">
                        <c:v>2.3490000000000001E-8</c:v>
                      </c:pt>
                      <c:pt idx="1727">
                        <c:v>2.3525000000000001E-8</c:v>
                      </c:pt>
                      <c:pt idx="1728">
                        <c:v>2.3508000000000001E-8</c:v>
                      </c:pt>
                      <c:pt idx="1729">
                        <c:v>2.3458999999999999E-8</c:v>
                      </c:pt>
                      <c:pt idx="1730">
                        <c:v>2.3485000000000002E-8</c:v>
                      </c:pt>
                      <c:pt idx="1731">
                        <c:v>2.3432000000000001E-8</c:v>
                      </c:pt>
                      <c:pt idx="1732">
                        <c:v>2.3446E-8</c:v>
                      </c:pt>
                      <c:pt idx="1733">
                        <c:v>2.3441000000000001E-8</c:v>
                      </c:pt>
                      <c:pt idx="1734">
                        <c:v>2.3397000000000001E-8</c:v>
                      </c:pt>
                      <c:pt idx="1735">
                        <c:v>2.3400999999999999E-8</c:v>
                      </c:pt>
                      <c:pt idx="1736">
                        <c:v>2.337E-8</c:v>
                      </c:pt>
                      <c:pt idx="1737">
                        <c:v>2.3397000000000001E-8</c:v>
                      </c:pt>
                      <c:pt idx="1738">
                        <c:v>2.3379E-8</c:v>
                      </c:pt>
                      <c:pt idx="1739">
                        <c:v>2.3388000000000001E-8</c:v>
                      </c:pt>
                      <c:pt idx="1740">
                        <c:v>2.3344E-8</c:v>
                      </c:pt>
                      <c:pt idx="1741">
                        <c:v>2.3415000000000002E-8</c:v>
                      </c:pt>
                      <c:pt idx="1742">
                        <c:v>2.3406000000000001E-8</c:v>
                      </c:pt>
                      <c:pt idx="1743">
                        <c:v>2.3356999999999999E-8</c:v>
                      </c:pt>
                      <c:pt idx="1744">
                        <c:v>2.3344E-8</c:v>
                      </c:pt>
                      <c:pt idx="1745">
                        <c:v>2.3291E-8</c:v>
                      </c:pt>
                      <c:pt idx="1746">
                        <c:v>2.3277000000000001E-8</c:v>
                      </c:pt>
                      <c:pt idx="1747">
                        <c:v>2.3307999999999999E-8</c:v>
                      </c:pt>
                      <c:pt idx="1748">
                        <c:v>2.3282E-8</c:v>
                      </c:pt>
                      <c:pt idx="1749">
                        <c:v>2.3282E-8</c:v>
                      </c:pt>
                      <c:pt idx="1750">
                        <c:v>2.3254999999999999E-8</c:v>
                      </c:pt>
                      <c:pt idx="1751">
                        <c:v>2.3233E-8</c:v>
                      </c:pt>
                      <c:pt idx="1752">
                        <c:v>2.3282E-8</c:v>
                      </c:pt>
                      <c:pt idx="1753">
                        <c:v>2.3254999999999999E-8</c:v>
                      </c:pt>
                      <c:pt idx="1754">
                        <c:v>2.3228999999999999E-8</c:v>
                      </c:pt>
                      <c:pt idx="1755">
                        <c:v>2.3161999999999999E-8</c:v>
                      </c:pt>
                      <c:pt idx="1756">
                        <c:v>2.3215E-8</c:v>
                      </c:pt>
                      <c:pt idx="1757">
                        <c:v>2.3205999999999999E-8</c:v>
                      </c:pt>
                      <c:pt idx="1758">
                        <c:v>2.3158000000000001E-8</c:v>
                      </c:pt>
                      <c:pt idx="1759">
                        <c:v>2.3170999999999999E-8</c:v>
                      </c:pt>
                      <c:pt idx="1760">
                        <c:v>2.3167000000000002E-8</c:v>
                      </c:pt>
                      <c:pt idx="1761">
                        <c:v>2.3158000000000001E-8</c:v>
                      </c:pt>
                      <c:pt idx="1762">
                        <c:v>2.3136E-8</c:v>
                      </c:pt>
                      <c:pt idx="1763">
                        <c:v>2.3096E-8</c:v>
                      </c:pt>
                      <c:pt idx="1764">
                        <c:v>2.3122E-8</c:v>
                      </c:pt>
                      <c:pt idx="1765">
                        <c:v>2.3113E-8</c:v>
                      </c:pt>
                      <c:pt idx="1766">
                        <c:v>2.3140000000000001E-8</c:v>
                      </c:pt>
                      <c:pt idx="1767">
                        <c:v>2.3136E-8</c:v>
                      </c:pt>
                      <c:pt idx="1768">
                        <c:v>2.3069E-8</c:v>
                      </c:pt>
                      <c:pt idx="1769">
                        <c:v>2.2989000000000002E-8</c:v>
                      </c:pt>
                      <c:pt idx="1770">
                        <c:v>2.3029000000000001E-8</c:v>
                      </c:pt>
                      <c:pt idx="1771">
                        <c:v>2.3038000000000001E-8</c:v>
                      </c:pt>
                      <c:pt idx="1772">
                        <c:v>2.3043E-8</c:v>
                      </c:pt>
                      <c:pt idx="1773">
                        <c:v>2.3043E-8</c:v>
                      </c:pt>
                      <c:pt idx="1774">
                        <c:v>2.3024999999999999E-8</c:v>
                      </c:pt>
                      <c:pt idx="1775">
                        <c:v>2.2989000000000002E-8</c:v>
                      </c:pt>
                      <c:pt idx="1776">
                        <c:v>2.2954000000000002E-8</c:v>
                      </c:pt>
                      <c:pt idx="1777">
                        <c:v>2.2997999999999999E-8</c:v>
                      </c:pt>
                      <c:pt idx="1778">
                        <c:v>2.3015999999999999E-8</c:v>
                      </c:pt>
                      <c:pt idx="1779">
                        <c:v>2.3012000000000001E-8</c:v>
                      </c:pt>
                      <c:pt idx="1780">
                        <c:v>2.2945000000000001E-8</c:v>
                      </c:pt>
                      <c:pt idx="1781">
                        <c:v>2.2958E-8</c:v>
                      </c:pt>
                      <c:pt idx="1782">
                        <c:v>2.295E-8</c:v>
                      </c:pt>
                      <c:pt idx="1783">
                        <c:v>2.2913999999999999E-8</c:v>
                      </c:pt>
                      <c:pt idx="1784">
                        <c:v>2.2888E-8</c:v>
                      </c:pt>
                      <c:pt idx="1785">
                        <c:v>2.2904999999999999E-8</c:v>
                      </c:pt>
                      <c:pt idx="1786">
                        <c:v>2.2941E-8</c:v>
                      </c:pt>
                      <c:pt idx="1787">
                        <c:v>2.2883E-8</c:v>
                      </c:pt>
                      <c:pt idx="1788">
                        <c:v>2.2860999999999999E-8</c:v>
                      </c:pt>
                      <c:pt idx="1789">
                        <c:v>2.2848000000000001E-8</c:v>
                      </c:pt>
                      <c:pt idx="1790">
                        <c:v>2.2860999999999999E-8</c:v>
                      </c:pt>
                      <c:pt idx="1791">
                        <c:v>2.2857000000000001E-8</c:v>
                      </c:pt>
                      <c:pt idx="1792">
                        <c:v>2.2865E-8</c:v>
                      </c:pt>
                      <c:pt idx="1793">
                        <c:v>2.2802999999999999E-8</c:v>
                      </c:pt>
                      <c:pt idx="1794">
                        <c:v>2.2843000000000001E-8</c:v>
                      </c:pt>
                      <c:pt idx="1795">
                        <c:v>2.2816999999999998E-8</c:v>
                      </c:pt>
                      <c:pt idx="1796">
                        <c:v>2.2799000000000001E-8</c:v>
                      </c:pt>
                      <c:pt idx="1797">
                        <c:v>2.2799000000000001E-8</c:v>
                      </c:pt>
                      <c:pt idx="1798">
                        <c:v>2.2767999999999999E-8</c:v>
                      </c:pt>
                      <c:pt idx="1799">
                        <c:v>2.2732000000000001E-8</c:v>
                      </c:pt>
                      <c:pt idx="1800">
                        <c:v>2.2772E-8</c:v>
                      </c:pt>
                      <c:pt idx="1801">
                        <c:v>2.2714999999999999E-8</c:v>
                      </c:pt>
                      <c:pt idx="1802">
                        <c:v>2.2772E-8</c:v>
                      </c:pt>
                      <c:pt idx="1803">
                        <c:v>2.2697000000000001E-8</c:v>
                      </c:pt>
                      <c:pt idx="1804">
                        <c:v>2.2706000000000002E-8</c:v>
                      </c:pt>
                      <c:pt idx="1805">
                        <c:v>2.2714999999999999E-8</c:v>
                      </c:pt>
                      <c:pt idx="1806">
                        <c:v>2.2728E-8</c:v>
                      </c:pt>
                      <c:pt idx="1807">
                        <c:v>2.2684E-8</c:v>
                      </c:pt>
                      <c:pt idx="1808">
                        <c:v>2.2679000000000001E-8</c:v>
                      </c:pt>
                      <c:pt idx="1809">
                        <c:v>2.2665999999999999E-8</c:v>
                      </c:pt>
                      <c:pt idx="1810">
                        <c:v>2.2653000000000001E-8</c:v>
                      </c:pt>
                      <c:pt idx="1811">
                        <c:v>2.2656999999999999E-8</c:v>
                      </c:pt>
                      <c:pt idx="1812">
                        <c:v>2.2665999999999999E-8</c:v>
                      </c:pt>
                      <c:pt idx="1813">
                        <c:v>2.2684E-8</c:v>
                      </c:pt>
                      <c:pt idx="1814">
                        <c:v>2.2656999999999999E-8</c:v>
                      </c:pt>
                      <c:pt idx="1815">
                        <c:v>2.2635000000000001E-8</c:v>
                      </c:pt>
                      <c:pt idx="1816">
                        <c:v>2.2608E-8</c:v>
                      </c:pt>
                      <c:pt idx="1817">
                        <c:v>2.2656999999999999E-8</c:v>
                      </c:pt>
                      <c:pt idx="1818">
                        <c:v>2.2600000000000001E-8</c:v>
                      </c:pt>
                      <c:pt idx="1819">
                        <c:v>2.2608E-8</c:v>
                      </c:pt>
                      <c:pt idx="1820">
                        <c:v>2.2603999999999998E-8</c:v>
                      </c:pt>
                      <c:pt idx="1821">
                        <c:v>2.2582E-8</c:v>
                      </c:pt>
                      <c:pt idx="1822">
                        <c:v>2.2577000000000001E-8</c:v>
                      </c:pt>
                      <c:pt idx="1823">
                        <c:v>2.2560000000000002E-8</c:v>
                      </c:pt>
                      <c:pt idx="1824">
                        <c:v>2.2582E-8</c:v>
                      </c:pt>
                      <c:pt idx="1825">
                        <c:v>2.2515E-8</c:v>
                      </c:pt>
                      <c:pt idx="1826">
                        <c:v>2.2524E-8</c:v>
                      </c:pt>
                      <c:pt idx="1827">
                        <c:v>2.2533000000000001E-8</c:v>
                      </c:pt>
                      <c:pt idx="1828">
                        <c:v>2.2533000000000001E-8</c:v>
                      </c:pt>
                      <c:pt idx="1829">
                        <c:v>2.2519999999999999E-8</c:v>
                      </c:pt>
                      <c:pt idx="1830">
                        <c:v>2.2528999999999999E-8</c:v>
                      </c:pt>
                      <c:pt idx="1831">
                        <c:v>2.2466999999999999E-8</c:v>
                      </c:pt>
                      <c:pt idx="1832">
                        <c:v>2.2493000000000002E-8</c:v>
                      </c:pt>
                      <c:pt idx="1833">
                        <c:v>2.2475999999999999E-8</c:v>
                      </c:pt>
                      <c:pt idx="1834">
                        <c:v>2.2436E-8</c:v>
                      </c:pt>
                      <c:pt idx="1835">
                        <c:v>2.2458000000000002E-8</c:v>
                      </c:pt>
                      <c:pt idx="1836">
                        <c:v>2.2440000000000001E-8</c:v>
                      </c:pt>
                      <c:pt idx="1837">
                        <c:v>2.2471E-8</c:v>
                      </c:pt>
                      <c:pt idx="1838">
                        <c:v>2.2458000000000002E-8</c:v>
                      </c:pt>
                      <c:pt idx="1839">
                        <c:v>2.2408999999999999E-8</c:v>
                      </c:pt>
                      <c:pt idx="1840">
                        <c:v>2.2408999999999999E-8</c:v>
                      </c:pt>
                      <c:pt idx="1841">
                        <c:v>2.2387000000000001E-8</c:v>
                      </c:pt>
                      <c:pt idx="1842">
                        <c:v>2.2396000000000001E-8</c:v>
                      </c:pt>
                      <c:pt idx="1843">
                        <c:v>2.2390999999999998E-8</c:v>
                      </c:pt>
                      <c:pt idx="1844">
                        <c:v>2.2414000000000001E-8</c:v>
                      </c:pt>
                      <c:pt idx="1845">
                        <c:v>2.2352000000000001E-8</c:v>
                      </c:pt>
                      <c:pt idx="1846">
                        <c:v>2.2387000000000001E-8</c:v>
                      </c:pt>
                      <c:pt idx="1847">
                        <c:v>2.2364999999999999E-8</c:v>
                      </c:pt>
                      <c:pt idx="1848">
                        <c:v>2.2306999999999999E-8</c:v>
                      </c:pt>
                      <c:pt idx="1849">
                        <c:v>2.2369E-8</c:v>
                      </c:pt>
                      <c:pt idx="1850">
                        <c:v>2.2329000000000001E-8</c:v>
                      </c:pt>
                      <c:pt idx="1851">
                        <c:v>2.2334E-8</c:v>
                      </c:pt>
                      <c:pt idx="1852">
                        <c:v>2.2276E-8</c:v>
                      </c:pt>
                      <c:pt idx="1853">
                        <c:v>2.2334E-8</c:v>
                      </c:pt>
                      <c:pt idx="1854">
                        <c:v>2.2303000000000001E-8</c:v>
                      </c:pt>
                      <c:pt idx="1855">
                        <c:v>2.2294000000000001E-8</c:v>
                      </c:pt>
                      <c:pt idx="1856">
                        <c:v>2.2271999999999999E-8</c:v>
                      </c:pt>
                      <c:pt idx="1857">
                        <c:v>2.2276E-8</c:v>
                      </c:pt>
                      <c:pt idx="1858">
                        <c:v>2.2214E-8</c:v>
                      </c:pt>
                      <c:pt idx="1859">
                        <c:v>2.2244999999999998E-8</c:v>
                      </c:pt>
                      <c:pt idx="1860">
                        <c:v>2.2280999999999999E-8</c:v>
                      </c:pt>
                      <c:pt idx="1861">
                        <c:v>2.2280999999999999E-8</c:v>
                      </c:pt>
                      <c:pt idx="1862">
                        <c:v>2.2223E-8</c:v>
                      </c:pt>
                      <c:pt idx="1863">
                        <c:v>2.2236000000000001E-8</c:v>
                      </c:pt>
                      <c:pt idx="1864">
                        <c:v>2.2236000000000001E-8</c:v>
                      </c:pt>
                      <c:pt idx="1865">
                        <c:v>2.2183000000000001E-8</c:v>
                      </c:pt>
                      <c:pt idx="1866">
                        <c:v>2.2241E-8</c:v>
                      </c:pt>
                      <c:pt idx="1867">
                        <c:v>2.2192000000000001E-8</c:v>
                      </c:pt>
                      <c:pt idx="1868">
                        <c:v>2.2183000000000001E-8</c:v>
                      </c:pt>
                      <c:pt idx="1869">
                        <c:v>2.2166000000000001E-8</c:v>
                      </c:pt>
                      <c:pt idx="1870">
                        <c:v>2.2174000000000001E-8</c:v>
                      </c:pt>
                      <c:pt idx="1871">
                        <c:v>2.2151999999999999E-8</c:v>
                      </c:pt>
                      <c:pt idx="1872">
                        <c:v>2.2183000000000001E-8</c:v>
                      </c:pt>
                      <c:pt idx="1873">
                        <c:v>2.2227999999999999E-8</c:v>
                      </c:pt>
                      <c:pt idx="1874">
                        <c:v>2.2125999999999999E-8</c:v>
                      </c:pt>
                      <c:pt idx="1875">
                        <c:v>2.2157000000000001E-8</c:v>
                      </c:pt>
                      <c:pt idx="1876">
                        <c:v>2.2142999999999998E-8</c:v>
                      </c:pt>
                      <c:pt idx="1877">
                        <c:v>2.2148000000000001E-8</c:v>
                      </c:pt>
                      <c:pt idx="1878">
                        <c:v>2.2166000000000001E-8</c:v>
                      </c:pt>
                      <c:pt idx="1879">
                        <c:v>2.2072999999999999E-8</c:v>
                      </c:pt>
                      <c:pt idx="1880">
                        <c:v>2.2086E-8</c:v>
                      </c:pt>
                      <c:pt idx="1881">
                        <c:v>2.2072999999999999E-8</c:v>
                      </c:pt>
                      <c:pt idx="1882">
                        <c:v>2.2099000000000002E-8</c:v>
                      </c:pt>
                      <c:pt idx="1883">
                        <c:v>2.2072999999999999E-8</c:v>
                      </c:pt>
                      <c:pt idx="1884">
                        <c:v>2.2023999999999999E-8</c:v>
                      </c:pt>
                      <c:pt idx="1885">
                        <c:v>2.2042E-8</c:v>
                      </c:pt>
                      <c:pt idx="1886">
                        <c:v>2.2055000000000001E-8</c:v>
                      </c:pt>
                      <c:pt idx="1887">
                        <c:v>2.2032999999999999E-8</c:v>
                      </c:pt>
                      <c:pt idx="1888">
                        <c:v>2.2032999999999999E-8</c:v>
                      </c:pt>
                      <c:pt idx="1889">
                        <c:v>2.2002000000000001E-8</c:v>
                      </c:pt>
                      <c:pt idx="1890">
                        <c:v>2.2014999999999999E-8</c:v>
                      </c:pt>
                      <c:pt idx="1891">
                        <c:v>2.2005999999999999E-8</c:v>
                      </c:pt>
                      <c:pt idx="1892">
                        <c:v>2.2002000000000001E-8</c:v>
                      </c:pt>
                      <c:pt idx="1893">
                        <c:v>2.2019E-8</c:v>
                      </c:pt>
                      <c:pt idx="1894">
                        <c:v>2.2014999999999999E-8</c:v>
                      </c:pt>
                      <c:pt idx="1895">
                        <c:v>2.1988000000000001E-8</c:v>
                      </c:pt>
                      <c:pt idx="1896">
                        <c:v>2.1953000000000001E-8</c:v>
                      </c:pt>
                      <c:pt idx="1897">
                        <c:v>2.1988000000000001E-8</c:v>
                      </c:pt>
                      <c:pt idx="1898">
                        <c:v>2.1949E-8</c:v>
                      </c:pt>
                      <c:pt idx="1899">
                        <c:v>2.1909000000000001E-8</c:v>
                      </c:pt>
                      <c:pt idx="1900">
                        <c:v>2.1953000000000001E-8</c:v>
                      </c:pt>
                      <c:pt idx="1901">
                        <c:v>2.1956999999999999E-8</c:v>
                      </c:pt>
                      <c:pt idx="1902">
                        <c:v>2.194E-8</c:v>
                      </c:pt>
                      <c:pt idx="1903">
                        <c:v>2.1918000000000001E-8</c:v>
                      </c:pt>
                      <c:pt idx="1904">
                        <c:v>2.1891000000000001E-8</c:v>
                      </c:pt>
                      <c:pt idx="1905">
                        <c:v>2.1903999999999999E-8</c:v>
                      </c:pt>
                      <c:pt idx="1906">
                        <c:v>2.1873E-8</c:v>
                      </c:pt>
                      <c:pt idx="1907">
                        <c:v>2.1847E-8</c:v>
                      </c:pt>
                      <c:pt idx="1908">
                        <c:v>2.1864E-8</c:v>
                      </c:pt>
                      <c:pt idx="1909">
                        <c:v>2.1847E-8</c:v>
                      </c:pt>
                      <c:pt idx="1910">
                        <c:v>2.1859999999999999E-8</c:v>
                      </c:pt>
                      <c:pt idx="1911">
                        <c:v>2.1842000000000001E-8</c:v>
                      </c:pt>
                      <c:pt idx="1912">
                        <c:v>2.1816000000000002E-8</c:v>
                      </c:pt>
                      <c:pt idx="1913">
                        <c:v>2.1816000000000002E-8</c:v>
                      </c:pt>
                      <c:pt idx="1914">
                        <c:v>2.1842000000000001E-8</c:v>
                      </c:pt>
                      <c:pt idx="1915">
                        <c:v>2.1829E-8</c:v>
                      </c:pt>
                      <c:pt idx="1916">
                        <c:v>2.1754000000000001E-8</c:v>
                      </c:pt>
                      <c:pt idx="1917">
                        <c:v>2.1727E-8</c:v>
                      </c:pt>
                      <c:pt idx="1918">
                        <c:v>2.1775999999999999E-8</c:v>
                      </c:pt>
                      <c:pt idx="1919">
                        <c:v>2.1771E-8</c:v>
                      </c:pt>
                      <c:pt idx="1920">
                        <c:v>2.1763000000000001E-8</c:v>
                      </c:pt>
                      <c:pt idx="1921">
                        <c:v>2.1807000000000001E-8</c:v>
                      </c:pt>
                      <c:pt idx="1922">
                        <c:v>2.1731999999999999E-8</c:v>
                      </c:pt>
                      <c:pt idx="1923">
                        <c:v>2.1731999999999999E-8</c:v>
                      </c:pt>
                      <c:pt idx="1924">
                        <c:v>2.1687000000000001E-8</c:v>
                      </c:pt>
                      <c:pt idx="1925">
                        <c:v>2.1763000000000001E-8</c:v>
                      </c:pt>
                      <c:pt idx="1926">
                        <c:v>2.1683E-8</c:v>
                      </c:pt>
                      <c:pt idx="1927">
                        <c:v>2.1727E-8</c:v>
                      </c:pt>
                      <c:pt idx="1928">
                        <c:v>2.1683E-8</c:v>
                      </c:pt>
                      <c:pt idx="1929">
                        <c:v>2.1713999999999998E-8</c:v>
                      </c:pt>
                      <c:pt idx="1930">
                        <c:v>2.1661000000000001E-8</c:v>
                      </c:pt>
                      <c:pt idx="1931">
                        <c:v>2.1652000000000001E-8</c:v>
                      </c:pt>
                      <c:pt idx="1932">
                        <c:v>2.1652000000000001E-8</c:v>
                      </c:pt>
                      <c:pt idx="1933">
                        <c:v>2.1701E-8</c:v>
                      </c:pt>
                      <c:pt idx="1934">
                        <c:v>2.1620999999999999E-8</c:v>
                      </c:pt>
                      <c:pt idx="1935">
                        <c:v>2.1655999999999999E-8</c:v>
                      </c:pt>
                      <c:pt idx="1936">
                        <c:v>2.1634E-8</c:v>
                      </c:pt>
                      <c:pt idx="1937">
                        <c:v>2.1670000000000001E-8</c:v>
                      </c:pt>
                      <c:pt idx="1938">
                        <c:v>2.1629999999999999E-8</c:v>
                      </c:pt>
                      <c:pt idx="1939">
                        <c:v>2.1594000000000001E-8</c:v>
                      </c:pt>
                      <c:pt idx="1940">
                        <c:v>2.1611999999999999E-8</c:v>
                      </c:pt>
                      <c:pt idx="1941">
                        <c:v>2.1638999999999999E-8</c:v>
                      </c:pt>
                      <c:pt idx="1942">
                        <c:v>2.1634E-8</c:v>
                      </c:pt>
                      <c:pt idx="1943">
                        <c:v>2.1550000000000001E-8</c:v>
                      </c:pt>
                      <c:pt idx="1944">
                        <c:v>2.159E-8</c:v>
                      </c:pt>
                      <c:pt idx="1945">
                        <c:v>2.1594000000000001E-8</c:v>
                      </c:pt>
                      <c:pt idx="1946">
                        <c:v>2.1546E-8</c:v>
                      </c:pt>
                      <c:pt idx="1947">
                        <c:v>2.1562999999999999E-8</c:v>
                      </c:pt>
                      <c:pt idx="1948">
                        <c:v>2.1559000000000001E-8</c:v>
                      </c:pt>
                      <c:pt idx="1949">
                        <c:v>2.1497000000000001E-8</c:v>
                      </c:pt>
                      <c:pt idx="1950">
                        <c:v>2.1474999999999999E-8</c:v>
                      </c:pt>
                      <c:pt idx="1951">
                        <c:v>2.1518999999999999E-8</c:v>
                      </c:pt>
                      <c:pt idx="1952">
                        <c:v>2.1509999999999999E-8</c:v>
                      </c:pt>
                      <c:pt idx="1953">
                        <c:v>2.1488E-8</c:v>
                      </c:pt>
                      <c:pt idx="1954">
                        <c:v>2.1488E-8</c:v>
                      </c:pt>
                      <c:pt idx="1955">
                        <c:v>2.1465999999999998E-8</c:v>
                      </c:pt>
                      <c:pt idx="1956">
                        <c:v>2.1453E-8</c:v>
                      </c:pt>
                      <c:pt idx="1957">
                        <c:v>2.1492000000000001E-8</c:v>
                      </c:pt>
                      <c:pt idx="1958">
                        <c:v>2.1416999999999999E-8</c:v>
                      </c:pt>
                      <c:pt idx="1959">
                        <c:v>2.1479E-8</c:v>
                      </c:pt>
                      <c:pt idx="1960">
                        <c:v>2.1413000000000001E-8</c:v>
                      </c:pt>
                      <c:pt idx="1961">
                        <c:v>2.1413000000000001E-8</c:v>
                      </c:pt>
                      <c:pt idx="1962">
                        <c:v>2.1439000000000001E-8</c:v>
                      </c:pt>
                      <c:pt idx="1963">
                        <c:v>2.1404000000000001E-8</c:v>
                      </c:pt>
                      <c:pt idx="1964">
                        <c:v>2.1422000000000002E-8</c:v>
                      </c:pt>
                      <c:pt idx="1965">
                        <c:v>2.1435E-8</c:v>
                      </c:pt>
                      <c:pt idx="1966">
                        <c:v>2.1444E-8</c:v>
                      </c:pt>
                      <c:pt idx="1967">
                        <c:v>2.1381999999999999E-8</c:v>
                      </c:pt>
                      <c:pt idx="1968">
                        <c:v>2.1390999999999999E-8</c:v>
                      </c:pt>
                      <c:pt idx="1969">
                        <c:v>2.1386E-8</c:v>
                      </c:pt>
                      <c:pt idx="1970">
                        <c:v>2.1390999999999999E-8</c:v>
                      </c:pt>
                      <c:pt idx="1971">
                        <c:v>2.1404000000000001E-8</c:v>
                      </c:pt>
                      <c:pt idx="1972">
                        <c:v>2.1390999999999999E-8</c:v>
                      </c:pt>
                      <c:pt idx="1973">
                        <c:v>2.1363999999999999E-8</c:v>
                      </c:pt>
                      <c:pt idx="1974">
                        <c:v>2.1413000000000001E-8</c:v>
                      </c:pt>
                      <c:pt idx="1975">
                        <c:v>2.1386E-8</c:v>
                      </c:pt>
                      <c:pt idx="1976">
                        <c:v>2.1368E-8</c:v>
                      </c:pt>
                      <c:pt idx="1977">
                        <c:v>2.1360000000000001E-8</c:v>
                      </c:pt>
                      <c:pt idx="1978">
                        <c:v>2.1311000000000001E-8</c:v>
                      </c:pt>
                      <c:pt idx="1979">
                        <c:v>2.1298E-8</c:v>
                      </c:pt>
                      <c:pt idx="1980">
                        <c:v>2.1346000000000001E-8</c:v>
                      </c:pt>
                      <c:pt idx="1981">
                        <c:v>2.1346000000000001E-8</c:v>
                      </c:pt>
                      <c:pt idx="1982">
                        <c:v>2.1270999999999999E-8</c:v>
                      </c:pt>
                      <c:pt idx="1983">
                        <c:v>2.1298E-8</c:v>
                      </c:pt>
                      <c:pt idx="1984">
                        <c:v>2.1320000000000002E-8</c:v>
                      </c:pt>
                      <c:pt idx="1985">
                        <c:v>2.1320000000000002E-8</c:v>
                      </c:pt>
                      <c:pt idx="1986">
                        <c:v>2.1320000000000002E-8</c:v>
                      </c:pt>
                      <c:pt idx="1987">
                        <c:v>2.1342E-8</c:v>
                      </c:pt>
                      <c:pt idx="1988">
                        <c:v>2.1275E-8</c:v>
                      </c:pt>
                      <c:pt idx="1989">
                        <c:v>2.1311000000000001E-8</c:v>
                      </c:pt>
                      <c:pt idx="1990">
                        <c:v>2.1275E-8</c:v>
                      </c:pt>
                      <c:pt idx="1991">
                        <c:v>2.1298E-8</c:v>
                      </c:pt>
                      <c:pt idx="1992">
                        <c:v>2.1284000000000001E-8</c:v>
                      </c:pt>
                      <c:pt idx="1993">
                        <c:v>2.1324E-8</c:v>
                      </c:pt>
                      <c:pt idx="1994">
                        <c:v>2.1275E-8</c:v>
                      </c:pt>
                      <c:pt idx="1995">
                        <c:v>2.1267000000000001E-8</c:v>
                      </c:pt>
                      <c:pt idx="1996">
                        <c:v>2.1205E-8</c:v>
                      </c:pt>
                      <c:pt idx="1997">
                        <c:v>2.1235999999999999E-8</c:v>
                      </c:pt>
                      <c:pt idx="1998">
                        <c:v>2.1252999999999998E-8</c:v>
                      </c:pt>
                      <c:pt idx="1999">
                        <c:v>2.124E-8</c:v>
                      </c:pt>
                      <c:pt idx="2000">
                        <c:v>2.1226999999999999E-8</c:v>
                      </c:pt>
                      <c:pt idx="2001">
                        <c:v>2.1267000000000001E-8</c:v>
                      </c:pt>
                      <c:pt idx="2002">
                        <c:v>2.124E-8</c:v>
                      </c:pt>
                      <c:pt idx="2003">
                        <c:v>2.1187E-8</c:v>
                      </c:pt>
                      <c:pt idx="2004">
                        <c:v>2.1226999999999999E-8</c:v>
                      </c:pt>
                      <c:pt idx="2005">
                        <c:v>2.1187E-8</c:v>
                      </c:pt>
                      <c:pt idx="2006">
                        <c:v>2.1212999999999999E-8</c:v>
                      </c:pt>
                      <c:pt idx="2007">
                        <c:v>2.1200000000000001E-8</c:v>
                      </c:pt>
                      <c:pt idx="2008">
                        <c:v>2.1168999999999999E-8</c:v>
                      </c:pt>
                      <c:pt idx="2009">
                        <c:v>2.1165000000000001E-8</c:v>
                      </c:pt>
                      <c:pt idx="2010">
                        <c:v>2.1159999999999999E-8</c:v>
                      </c:pt>
                      <c:pt idx="2011">
                        <c:v>2.1168999999999999E-8</c:v>
                      </c:pt>
                      <c:pt idx="2012">
                        <c:v>2.1112000000000001E-8</c:v>
                      </c:pt>
                      <c:pt idx="2013">
                        <c:v>2.1106999999999998E-8</c:v>
                      </c:pt>
                      <c:pt idx="2014">
                        <c:v>2.1156000000000001E-8</c:v>
                      </c:pt>
                      <c:pt idx="2015">
                        <c:v>2.1177999999999999E-8</c:v>
                      </c:pt>
                      <c:pt idx="2016">
                        <c:v>2.1098000000000001E-8</c:v>
                      </c:pt>
                      <c:pt idx="2017">
                        <c:v>2.1142999999999999E-8</c:v>
                      </c:pt>
                      <c:pt idx="2018">
                        <c:v>2.1147000000000001E-8</c:v>
                      </c:pt>
                      <c:pt idx="2019">
                        <c:v>2.1103E-8</c:v>
                      </c:pt>
                      <c:pt idx="2020">
                        <c:v>2.1115999999999999E-8</c:v>
                      </c:pt>
                      <c:pt idx="2021">
                        <c:v>2.112E-8</c:v>
                      </c:pt>
                      <c:pt idx="2022">
                        <c:v>2.1080999999999999E-8</c:v>
                      </c:pt>
                      <c:pt idx="2023">
                        <c:v>2.1094E-8</c:v>
                      </c:pt>
                      <c:pt idx="2024">
                        <c:v>2.1085E-8</c:v>
                      </c:pt>
                      <c:pt idx="2025">
                        <c:v>2.1071999999999998E-8</c:v>
                      </c:pt>
                      <c:pt idx="2026">
                        <c:v>2.1066999999999999E-8</c:v>
                      </c:pt>
                      <c:pt idx="2027">
                        <c:v>2.1080999999999999E-8</c:v>
                      </c:pt>
                      <c:pt idx="2028">
                        <c:v>2.105E-8</c:v>
                      </c:pt>
                      <c:pt idx="2029">
                        <c:v>2.1054000000000001E-8</c:v>
                      </c:pt>
                      <c:pt idx="2030">
                        <c:v>2.1031999999999999E-8</c:v>
                      </c:pt>
                      <c:pt idx="2031">
                        <c:v>2.1063000000000001E-8</c:v>
                      </c:pt>
                      <c:pt idx="2032">
                        <c:v>2.0996000000000002E-8</c:v>
                      </c:pt>
                      <c:pt idx="2033">
                        <c:v>2.1004999999999998E-8</c:v>
                      </c:pt>
                      <c:pt idx="2034">
                        <c:v>2.1022999999999999E-8</c:v>
                      </c:pt>
                      <c:pt idx="2035">
                        <c:v>2.1045000000000001E-8</c:v>
                      </c:pt>
                      <c:pt idx="2036">
                        <c:v>2.1041E-8</c:v>
                      </c:pt>
                      <c:pt idx="2037">
                        <c:v>2.0996000000000002E-8</c:v>
                      </c:pt>
                      <c:pt idx="2038">
                        <c:v>2.1036000000000001E-8</c:v>
                      </c:pt>
                      <c:pt idx="2039">
                        <c:v>2.0987999999999999E-8</c:v>
                      </c:pt>
                      <c:pt idx="2040">
                        <c:v>2.0974E-8</c:v>
                      </c:pt>
                      <c:pt idx="2041">
                        <c:v>2.0983E-8</c:v>
                      </c:pt>
                      <c:pt idx="2042">
                        <c:v>2.1019000000000001E-8</c:v>
                      </c:pt>
                      <c:pt idx="2043">
                        <c:v>2.1022999999999999E-8</c:v>
                      </c:pt>
                      <c:pt idx="2044">
                        <c:v>2.0957E-8</c:v>
                      </c:pt>
                      <c:pt idx="2045">
                        <c:v>2.0987999999999999E-8</c:v>
                      </c:pt>
                      <c:pt idx="2046">
                        <c:v>2.0952000000000001E-8</c:v>
                      </c:pt>
                      <c:pt idx="2047">
                        <c:v>2.0978999999999999E-8</c:v>
                      </c:pt>
                      <c:pt idx="2048">
                        <c:v>2.0957E-8</c:v>
                      </c:pt>
                      <c:pt idx="2049">
                        <c:v>2.0926000000000002E-8</c:v>
                      </c:pt>
                      <c:pt idx="2050">
                        <c:v>2.0952000000000001E-8</c:v>
                      </c:pt>
                      <c:pt idx="2051">
                        <c:v>2.0908000000000001E-8</c:v>
                      </c:pt>
                      <c:pt idx="2052">
                        <c:v>2.0948E-8</c:v>
                      </c:pt>
                      <c:pt idx="2053">
                        <c:v>2.0978999999999999E-8</c:v>
                      </c:pt>
                      <c:pt idx="2054">
                        <c:v>2.0948E-8</c:v>
                      </c:pt>
                      <c:pt idx="2055">
                        <c:v>2.0899000000000001E-8</c:v>
                      </c:pt>
                      <c:pt idx="2056">
                        <c:v>2.0939E-8</c:v>
                      </c:pt>
                      <c:pt idx="2057">
                        <c:v>2.0939E-8</c:v>
                      </c:pt>
                      <c:pt idx="2058">
                        <c:v>2.0943000000000001E-8</c:v>
                      </c:pt>
                      <c:pt idx="2059">
                        <c:v>2.0943000000000001E-8</c:v>
                      </c:pt>
                      <c:pt idx="2060">
                        <c:v>2.0894999999999999E-8</c:v>
                      </c:pt>
                      <c:pt idx="2061">
                        <c:v>2.0881E-8</c:v>
                      </c:pt>
                      <c:pt idx="2062">
                        <c:v>2.0920999999999999E-8</c:v>
                      </c:pt>
                      <c:pt idx="2063">
                        <c:v>2.0917000000000001E-8</c:v>
                      </c:pt>
                      <c:pt idx="2064">
                        <c:v>2.0885999999999999E-8</c:v>
                      </c:pt>
                      <c:pt idx="2065">
                        <c:v>2.0894999999999999E-8</c:v>
                      </c:pt>
                      <c:pt idx="2066">
                        <c:v>2.0872E-8</c:v>
                      </c:pt>
                      <c:pt idx="2067">
                        <c:v>2.089E-8</c:v>
                      </c:pt>
                      <c:pt idx="2068">
                        <c:v>2.0864000000000001E-8</c:v>
                      </c:pt>
                      <c:pt idx="2069">
                        <c:v>2.0876999999999999E-8</c:v>
                      </c:pt>
                      <c:pt idx="2070">
                        <c:v>2.0850000000000001E-8</c:v>
                      </c:pt>
                      <c:pt idx="2071">
                        <c:v>2.0867999999999999E-8</c:v>
                      </c:pt>
                      <c:pt idx="2072">
                        <c:v>2.0858999999999998E-8</c:v>
                      </c:pt>
                      <c:pt idx="2073">
                        <c:v>2.089E-8</c:v>
                      </c:pt>
                      <c:pt idx="2074">
                        <c:v>2.0855E-8</c:v>
                      </c:pt>
                      <c:pt idx="2075">
                        <c:v>2.0850000000000001E-8</c:v>
                      </c:pt>
                      <c:pt idx="2076">
                        <c:v>2.0872E-8</c:v>
                      </c:pt>
                      <c:pt idx="2077">
                        <c:v>2.0828E-8</c:v>
                      </c:pt>
                      <c:pt idx="2078">
                        <c:v>2.0864000000000001E-8</c:v>
                      </c:pt>
                      <c:pt idx="2079">
                        <c:v>2.0832999999999999E-8</c:v>
                      </c:pt>
                      <c:pt idx="2080">
                        <c:v>2.0855E-8</c:v>
                      </c:pt>
                      <c:pt idx="2081">
                        <c:v>2.0864000000000001E-8</c:v>
                      </c:pt>
                      <c:pt idx="2082">
                        <c:v>2.0793E-8</c:v>
                      </c:pt>
                      <c:pt idx="2083">
                        <c:v>2.0815000000000001E-8</c:v>
                      </c:pt>
                      <c:pt idx="2084">
                        <c:v>2.0828E-8</c:v>
                      </c:pt>
                      <c:pt idx="2085">
                        <c:v>2.0809999999999999E-8</c:v>
                      </c:pt>
                      <c:pt idx="2086">
                        <c:v>2.0783999999999999E-8</c:v>
                      </c:pt>
                      <c:pt idx="2087">
                        <c:v>2.0765999999999999E-8</c:v>
                      </c:pt>
                      <c:pt idx="2088">
                        <c:v>2.0793E-8</c:v>
                      </c:pt>
                      <c:pt idx="2089">
                        <c:v>2.0739999999999999E-8</c:v>
                      </c:pt>
                      <c:pt idx="2090">
                        <c:v>2.0748000000000002E-8</c:v>
                      </c:pt>
                      <c:pt idx="2091">
                        <c:v>2.0771000000000001E-8</c:v>
                      </c:pt>
                      <c:pt idx="2092">
                        <c:v>2.0753000000000001E-8</c:v>
                      </c:pt>
                      <c:pt idx="2093">
                        <c:v>2.0753000000000001E-8</c:v>
                      </c:pt>
                      <c:pt idx="2094">
                        <c:v>2.0726E-8</c:v>
                      </c:pt>
                      <c:pt idx="2095">
                        <c:v>2.0762000000000001E-8</c:v>
                      </c:pt>
                      <c:pt idx="2096">
                        <c:v>2.0756999999999999E-8</c:v>
                      </c:pt>
                      <c:pt idx="2097">
                        <c:v>2.0771000000000001E-8</c:v>
                      </c:pt>
                      <c:pt idx="2098">
                        <c:v>2.0802E-8</c:v>
                      </c:pt>
                      <c:pt idx="2099">
                        <c:v>2.0721999999999999E-8</c:v>
                      </c:pt>
                      <c:pt idx="2100">
                        <c:v>2.0762000000000001E-8</c:v>
                      </c:pt>
                      <c:pt idx="2101">
                        <c:v>2.07E-8</c:v>
                      </c:pt>
                      <c:pt idx="2102">
                        <c:v>2.0716999999999999E-8</c:v>
                      </c:pt>
                      <c:pt idx="2103">
                        <c:v>2.0713000000000002E-8</c:v>
                      </c:pt>
                      <c:pt idx="2104">
                        <c:v>2.0779E-8</c:v>
                      </c:pt>
                      <c:pt idx="2105">
                        <c:v>2.0726E-8</c:v>
                      </c:pt>
                      <c:pt idx="2106">
                        <c:v>2.0695000000000001E-8</c:v>
                      </c:pt>
                      <c:pt idx="2107">
                        <c:v>2.0735E-8</c:v>
                      </c:pt>
                      <c:pt idx="2108">
                        <c:v>2.0726E-8</c:v>
                      </c:pt>
                      <c:pt idx="2109">
                        <c:v>2.0709E-8</c:v>
                      </c:pt>
                      <c:pt idx="2110">
                        <c:v>2.0709E-8</c:v>
                      </c:pt>
                      <c:pt idx="2111">
                        <c:v>2.0682E-8</c:v>
                      </c:pt>
                      <c:pt idx="2112">
                        <c:v>2.0721999999999999E-8</c:v>
                      </c:pt>
                      <c:pt idx="2113">
                        <c:v>2.0748000000000002E-8</c:v>
                      </c:pt>
                      <c:pt idx="2114">
                        <c:v>2.0637999999999999E-8</c:v>
                      </c:pt>
                      <c:pt idx="2115">
                        <c:v>2.0686000000000001E-8</c:v>
                      </c:pt>
                      <c:pt idx="2116">
                        <c:v>2.0669000000000001E-8</c:v>
                      </c:pt>
                      <c:pt idx="2117">
                        <c:v>2.0647E-8</c:v>
                      </c:pt>
                      <c:pt idx="2118">
                        <c:v>2.0647E-8</c:v>
                      </c:pt>
                      <c:pt idx="2119">
                        <c:v>2.0647E-8</c:v>
                      </c:pt>
                      <c:pt idx="2120">
                        <c:v>2.0651000000000001E-8</c:v>
                      </c:pt>
                      <c:pt idx="2121">
                        <c:v>2.0610999999999998E-8</c:v>
                      </c:pt>
                      <c:pt idx="2122">
                        <c:v>2.0616000000000001E-8</c:v>
                      </c:pt>
                      <c:pt idx="2123">
                        <c:v>2.0575999999999998E-8</c:v>
                      </c:pt>
                      <c:pt idx="2124">
                        <c:v>2.0672999999999999E-8</c:v>
                      </c:pt>
                      <c:pt idx="2125">
                        <c:v>2.0686000000000001E-8</c:v>
                      </c:pt>
                      <c:pt idx="2126">
                        <c:v>2.0669000000000001E-8</c:v>
                      </c:pt>
                      <c:pt idx="2127">
                        <c:v>2.0642E-8</c:v>
                      </c:pt>
                      <c:pt idx="2128">
                        <c:v>2.0619999999999999E-8</c:v>
                      </c:pt>
                      <c:pt idx="2129">
                        <c:v>2.0602000000000001E-8</c:v>
                      </c:pt>
                      <c:pt idx="2130">
                        <c:v>2.0607E-8</c:v>
                      </c:pt>
                      <c:pt idx="2131">
                        <c:v>2.0589E-8</c:v>
                      </c:pt>
                      <c:pt idx="2132">
                        <c:v>2.0598E-8</c:v>
                      </c:pt>
                      <c:pt idx="2133">
                        <c:v>2.0628999999999999E-8</c:v>
                      </c:pt>
                      <c:pt idx="2134">
                        <c:v>2.0602000000000001E-8</c:v>
                      </c:pt>
                      <c:pt idx="2135">
                        <c:v>2.0598E-8</c:v>
                      </c:pt>
                      <c:pt idx="2136">
                        <c:v>2.0628999999999999E-8</c:v>
                      </c:pt>
                      <c:pt idx="2137">
                        <c:v>2.0593000000000001E-8</c:v>
                      </c:pt>
                      <c:pt idx="2138">
                        <c:v>2.0624E-8</c:v>
                      </c:pt>
                      <c:pt idx="2139">
                        <c:v>2.0598E-8</c:v>
                      </c:pt>
                      <c:pt idx="2140">
                        <c:v>2.0558000000000001E-8</c:v>
                      </c:pt>
                      <c:pt idx="2141">
                        <c:v>2.0558000000000001E-8</c:v>
                      </c:pt>
                      <c:pt idx="2142">
                        <c:v>2.0633E-8</c:v>
                      </c:pt>
                      <c:pt idx="2143">
                        <c:v>2.0589E-8</c:v>
                      </c:pt>
                      <c:pt idx="2144">
                        <c:v>2.0531E-8</c:v>
                      </c:pt>
                      <c:pt idx="2145">
                        <c:v>2.0633E-8</c:v>
                      </c:pt>
                      <c:pt idx="2146">
                        <c:v>2.0593000000000001E-8</c:v>
                      </c:pt>
                      <c:pt idx="2147">
                        <c:v>2.0540000000000001E-8</c:v>
                      </c:pt>
                      <c:pt idx="2148">
                        <c:v>2.0575999999999998E-8</c:v>
                      </c:pt>
                      <c:pt idx="2149">
                        <c:v>2.0589E-8</c:v>
                      </c:pt>
                      <c:pt idx="2150">
                        <c:v>2.0567000000000001E-8</c:v>
                      </c:pt>
                      <c:pt idx="2151">
                        <c:v>2.0526999999999999E-8</c:v>
                      </c:pt>
                      <c:pt idx="2152">
                        <c:v>2.0540000000000001E-8</c:v>
                      </c:pt>
                      <c:pt idx="2153">
                        <c:v>2.0575999999999998E-8</c:v>
                      </c:pt>
                      <c:pt idx="2154">
                        <c:v>2.0554E-8</c:v>
                      </c:pt>
                      <c:pt idx="2155">
                        <c:v>2.0567000000000001E-8</c:v>
                      </c:pt>
                      <c:pt idx="2156">
                        <c:v>2.058E-8</c:v>
                      </c:pt>
                      <c:pt idx="2157">
                        <c:v>2.0561999999999999E-8</c:v>
                      </c:pt>
                      <c:pt idx="2158">
                        <c:v>2.0570999999999999E-8</c:v>
                      </c:pt>
                      <c:pt idx="2159">
                        <c:v>2.0531E-8</c:v>
                      </c:pt>
                      <c:pt idx="2160">
                        <c:v>2.0558000000000001E-8</c:v>
                      </c:pt>
                      <c:pt idx="2161">
                        <c:v>2.058E-8</c:v>
                      </c:pt>
                      <c:pt idx="2162">
                        <c:v>2.0514000000000001E-8</c:v>
                      </c:pt>
                      <c:pt idx="2163">
                        <c:v>2.0554E-8</c:v>
                      </c:pt>
                      <c:pt idx="2164">
                        <c:v>2.0567000000000001E-8</c:v>
                      </c:pt>
                      <c:pt idx="2165">
                        <c:v>2.0545E-8</c:v>
                      </c:pt>
                      <c:pt idx="2166">
                        <c:v>2.0567000000000001E-8</c:v>
                      </c:pt>
                      <c:pt idx="2167">
                        <c:v>2.058E-8</c:v>
                      </c:pt>
                      <c:pt idx="2168">
                        <c:v>2.0531E-8</c:v>
                      </c:pt>
                      <c:pt idx="2169">
                        <c:v>2.0517999999999999E-8</c:v>
                      </c:pt>
                      <c:pt idx="2170">
                        <c:v>2.0558000000000001E-8</c:v>
                      </c:pt>
                      <c:pt idx="2171">
                        <c:v>2.0531E-8</c:v>
                      </c:pt>
                      <c:pt idx="2172">
                        <c:v>2.0517999999999999E-8</c:v>
                      </c:pt>
                      <c:pt idx="2173">
                        <c:v>2.0545E-8</c:v>
                      </c:pt>
                      <c:pt idx="2174">
                        <c:v>2.0526999999999999E-8</c:v>
                      </c:pt>
                      <c:pt idx="2175">
                        <c:v>2.0487E-8</c:v>
                      </c:pt>
                      <c:pt idx="2176">
                        <c:v>2.0505000000000001E-8</c:v>
                      </c:pt>
                      <c:pt idx="2177">
                        <c:v>2.0434E-8</c:v>
                      </c:pt>
                      <c:pt idx="2178">
                        <c:v>2.0496E-8</c:v>
                      </c:pt>
                      <c:pt idx="2179">
                        <c:v>2.0514000000000001E-8</c:v>
                      </c:pt>
                      <c:pt idx="2180">
                        <c:v>2.0500000000000002E-8</c:v>
                      </c:pt>
                      <c:pt idx="2181">
                        <c:v>2.0549000000000001E-8</c:v>
                      </c:pt>
                      <c:pt idx="2182">
                        <c:v>2.0526999999999999E-8</c:v>
                      </c:pt>
                      <c:pt idx="2183">
                        <c:v>2.0517999999999999E-8</c:v>
                      </c:pt>
                      <c:pt idx="2184">
                        <c:v>2.0473999999999999E-8</c:v>
                      </c:pt>
                      <c:pt idx="2185">
                        <c:v>2.0473999999999999E-8</c:v>
                      </c:pt>
                      <c:pt idx="2186">
                        <c:v>2.0535999999999999E-8</c:v>
                      </c:pt>
                      <c:pt idx="2187">
                        <c:v>2.0465000000000002E-8</c:v>
                      </c:pt>
                      <c:pt idx="2188">
                        <c:v>2.0500000000000002E-8</c:v>
                      </c:pt>
                      <c:pt idx="2189">
                        <c:v>2.0465000000000002E-8</c:v>
                      </c:pt>
                      <c:pt idx="2190">
                        <c:v>2.0478E-8</c:v>
                      </c:pt>
                      <c:pt idx="2191">
                        <c:v>2.0465000000000002E-8</c:v>
                      </c:pt>
                      <c:pt idx="2192">
                        <c:v>2.0424999999999999E-8</c:v>
                      </c:pt>
                      <c:pt idx="2193">
                        <c:v>2.0443E-8</c:v>
                      </c:pt>
                      <c:pt idx="2194">
                        <c:v>2.0473999999999999E-8</c:v>
                      </c:pt>
                      <c:pt idx="2195">
                        <c:v>2.0469E-8</c:v>
                      </c:pt>
                      <c:pt idx="2196">
                        <c:v>2.0461E-8</c:v>
                      </c:pt>
                      <c:pt idx="2197">
                        <c:v>2.0430000000000002E-8</c:v>
                      </c:pt>
                      <c:pt idx="2198">
                        <c:v>2.0465000000000002E-8</c:v>
                      </c:pt>
                      <c:pt idx="2199">
                        <c:v>2.0434E-8</c:v>
                      </c:pt>
                      <c:pt idx="2200">
                        <c:v>2.0412000000000001E-8</c:v>
                      </c:pt>
                      <c:pt idx="2201">
                        <c:v>2.0447000000000001E-8</c:v>
                      </c:pt>
                      <c:pt idx="2202">
                        <c:v>2.0415999999999999E-8</c:v>
                      </c:pt>
                      <c:pt idx="2203">
                        <c:v>2.0415999999999999E-8</c:v>
                      </c:pt>
                      <c:pt idx="2204">
                        <c:v>2.0399E-8</c:v>
                      </c:pt>
                      <c:pt idx="2205">
                        <c:v>2.0399E-8</c:v>
                      </c:pt>
                      <c:pt idx="2206">
                        <c:v>2.0394000000000001E-8</c:v>
                      </c:pt>
                      <c:pt idx="2207">
                        <c:v>2.0371999999999999E-8</c:v>
                      </c:pt>
                      <c:pt idx="2208">
                        <c:v>2.0371999999999999E-8</c:v>
                      </c:pt>
                      <c:pt idx="2209">
                        <c:v>2.0359000000000001E-8</c:v>
                      </c:pt>
                      <c:pt idx="2210">
                        <c:v>2.0376E-8</c:v>
                      </c:pt>
                      <c:pt idx="2211">
                        <c:v>2.0406999999999999E-8</c:v>
                      </c:pt>
                      <c:pt idx="2212">
                        <c:v>2.0327999999999998E-8</c:v>
                      </c:pt>
                      <c:pt idx="2213">
                        <c:v>2.0322999999999999E-8</c:v>
                      </c:pt>
                      <c:pt idx="2214">
                        <c:v>2.0332E-8</c:v>
                      </c:pt>
                      <c:pt idx="2215">
                        <c:v>2.0354000000000001E-8</c:v>
                      </c:pt>
                      <c:pt idx="2216">
                        <c:v>2.0345000000000001E-8</c:v>
                      </c:pt>
                      <c:pt idx="2217">
                        <c:v>2.0269999999999999E-8</c:v>
                      </c:pt>
                      <c:pt idx="2218">
                        <c:v>2.0297E-8</c:v>
                      </c:pt>
                      <c:pt idx="2219">
                        <c:v>2.0313999999999999E-8</c:v>
                      </c:pt>
                      <c:pt idx="2220">
                        <c:v>2.0292000000000001E-8</c:v>
                      </c:pt>
                      <c:pt idx="2221">
                        <c:v>2.0301000000000001E-8</c:v>
                      </c:pt>
                      <c:pt idx="2222">
                        <c:v>2.0269999999999999E-8</c:v>
                      </c:pt>
                      <c:pt idx="2223">
                        <c:v>2.0266000000000001E-8</c:v>
                      </c:pt>
                      <c:pt idx="2224">
                        <c:v>2.0297E-8</c:v>
                      </c:pt>
                      <c:pt idx="2225">
                        <c:v>2.0278999999999999E-8</c:v>
                      </c:pt>
                      <c:pt idx="2226">
                        <c:v>2.0266000000000001E-8</c:v>
                      </c:pt>
                      <c:pt idx="2227">
                        <c:v>2.0243999999999999E-8</c:v>
                      </c:pt>
                      <c:pt idx="2228">
                        <c:v>2.0248E-8</c:v>
                      </c:pt>
                      <c:pt idx="2229">
                        <c:v>2.0275000000000001E-8</c:v>
                      </c:pt>
                      <c:pt idx="2230">
                        <c:v>2.0190000000000001E-8</c:v>
                      </c:pt>
                      <c:pt idx="2231">
                        <c:v>2.0221E-8</c:v>
                      </c:pt>
                      <c:pt idx="2232">
                        <c:v>2.0217000000000002E-8</c:v>
                      </c:pt>
                      <c:pt idx="2233">
                        <c:v>2.0155000000000001E-8</c:v>
                      </c:pt>
                      <c:pt idx="2234">
                        <c:v>2.0186E-8</c:v>
                      </c:pt>
                      <c:pt idx="2235">
                        <c:v>2.0132999999999999E-8</c:v>
                      </c:pt>
                      <c:pt idx="2236">
                        <c:v>2.0141999999999999E-8</c:v>
                      </c:pt>
                      <c:pt idx="2237">
                        <c:v>2.0141999999999999E-8</c:v>
                      </c:pt>
                      <c:pt idx="2238">
                        <c:v>2.0123999999999999E-8</c:v>
                      </c:pt>
                      <c:pt idx="2239">
                        <c:v>2.0155000000000001E-8</c:v>
                      </c:pt>
                      <c:pt idx="2240">
                        <c:v>2.0132999999999999E-8</c:v>
                      </c:pt>
                      <c:pt idx="2241">
                        <c:v>2.0120000000000001E-8</c:v>
                      </c:pt>
                      <c:pt idx="2242">
                        <c:v>2.0093E-8</c:v>
                      </c:pt>
                      <c:pt idx="2243">
                        <c:v>2.0093E-8</c:v>
                      </c:pt>
                      <c:pt idx="2244">
                        <c:v>2.0151E-8</c:v>
                      </c:pt>
                      <c:pt idx="2245">
                        <c:v>2.0074999999999999E-8</c:v>
                      </c:pt>
                      <c:pt idx="2246">
                        <c:v>2.0074999999999999E-8</c:v>
                      </c:pt>
                      <c:pt idx="2247">
                        <c:v>2.0044000000000001E-8</c:v>
                      </c:pt>
                      <c:pt idx="2248">
                        <c:v>1.9995999999999999E-8</c:v>
                      </c:pt>
                      <c:pt idx="2249">
                        <c:v>2.0030999999999999E-8</c:v>
                      </c:pt>
                      <c:pt idx="2250">
                        <c:v>2.0030999999999999E-8</c:v>
                      </c:pt>
                      <c:pt idx="2251">
                        <c:v>2.0044000000000001E-8</c:v>
                      </c:pt>
                      <c:pt idx="2252">
                        <c:v>1.9991E-8</c:v>
                      </c:pt>
                      <c:pt idx="2253">
                        <c:v>2.0027000000000001E-8</c:v>
                      </c:pt>
                      <c:pt idx="2254">
                        <c:v>1.9960000000000001E-8</c:v>
                      </c:pt>
                      <c:pt idx="2255">
                        <c:v>2.0049E-8</c:v>
                      </c:pt>
                      <c:pt idx="2256">
                        <c:v>1.9991E-8</c:v>
                      </c:pt>
                      <c:pt idx="2257">
                        <c:v>1.9942000000000001E-8</c:v>
                      </c:pt>
                      <c:pt idx="2258">
                        <c:v>1.9965E-8</c:v>
                      </c:pt>
                      <c:pt idx="2259">
                        <c:v>1.9982E-8</c:v>
                      </c:pt>
                      <c:pt idx="2260">
                        <c:v>1.9947E-8</c:v>
                      </c:pt>
                      <c:pt idx="2261">
                        <c:v>1.9947E-8</c:v>
                      </c:pt>
                      <c:pt idx="2262">
                        <c:v>1.9854E-8</c:v>
                      </c:pt>
                      <c:pt idx="2263">
                        <c:v>1.9910999999999999E-8</c:v>
                      </c:pt>
                      <c:pt idx="2264">
                        <c:v>1.9884999999999999E-8</c:v>
                      </c:pt>
                      <c:pt idx="2265">
                        <c:v>1.9889E-8</c:v>
                      </c:pt>
                      <c:pt idx="2266">
                        <c:v>1.988E-8</c:v>
                      </c:pt>
                      <c:pt idx="2267">
                        <c:v>1.9875999999999999E-8</c:v>
                      </c:pt>
                      <c:pt idx="2268">
                        <c:v>1.9814000000000001E-8</c:v>
                      </c:pt>
                      <c:pt idx="2269">
                        <c:v>1.9849000000000001E-8</c:v>
                      </c:pt>
                      <c:pt idx="2270">
                        <c:v>1.9875999999999999E-8</c:v>
                      </c:pt>
                      <c:pt idx="2271">
                        <c:v>1.9826999999999999E-8</c:v>
                      </c:pt>
                      <c:pt idx="2272">
                        <c:v>1.9823000000000002E-8</c:v>
                      </c:pt>
                      <c:pt idx="2273">
                        <c:v>1.981E-8</c:v>
                      </c:pt>
                      <c:pt idx="2274">
                        <c:v>1.9805000000000001E-8</c:v>
                      </c:pt>
                      <c:pt idx="2275">
                        <c:v>1.9761000000000001E-8</c:v>
                      </c:pt>
                      <c:pt idx="2276">
                        <c:v>1.9773999999999999E-8</c:v>
                      </c:pt>
                      <c:pt idx="2277">
                        <c:v>1.9764999999999999E-8</c:v>
                      </c:pt>
                      <c:pt idx="2278">
                        <c:v>1.9779000000000001E-8</c:v>
                      </c:pt>
                      <c:pt idx="2279">
                        <c:v>1.9779000000000001E-8</c:v>
                      </c:pt>
                      <c:pt idx="2280">
                        <c:v>1.9743E-8</c:v>
                      </c:pt>
                      <c:pt idx="2281">
                        <c:v>1.9773999999999999E-8</c:v>
                      </c:pt>
                      <c:pt idx="2282">
                        <c:v>1.9685999999999998E-8</c:v>
                      </c:pt>
                      <c:pt idx="2283">
                        <c:v>1.9703000000000001E-8</c:v>
                      </c:pt>
                      <c:pt idx="2284">
                        <c:v>1.9659000000000001E-8</c:v>
                      </c:pt>
                      <c:pt idx="2285">
                        <c:v>1.9668000000000001E-8</c:v>
                      </c:pt>
                      <c:pt idx="2286">
                        <c:v>1.9717E-8</c:v>
                      </c:pt>
                      <c:pt idx="2287">
                        <c:v>1.9734E-8</c:v>
                      </c:pt>
                      <c:pt idx="2288">
                        <c:v>1.9708E-8</c:v>
                      </c:pt>
                      <c:pt idx="2289">
                        <c:v>1.9677000000000001E-8</c:v>
                      </c:pt>
                      <c:pt idx="2290">
                        <c:v>1.9655E-8</c:v>
                      </c:pt>
                      <c:pt idx="2291">
                        <c:v>1.9636999999999999E-8</c:v>
                      </c:pt>
                      <c:pt idx="2292">
                        <c:v>1.9671999999999999E-8</c:v>
                      </c:pt>
                      <c:pt idx="2293">
                        <c:v>1.9645999999999999E-8</c:v>
                      </c:pt>
                      <c:pt idx="2294">
                        <c:v>1.9650000000000001E-8</c:v>
                      </c:pt>
                      <c:pt idx="2295">
                        <c:v>1.9655E-8</c:v>
                      </c:pt>
                      <c:pt idx="2296">
                        <c:v>1.9632E-8</c:v>
                      </c:pt>
                      <c:pt idx="2297">
                        <c:v>1.9606E-8</c:v>
                      </c:pt>
                      <c:pt idx="2298">
                        <c:v>1.9618999999999999E-8</c:v>
                      </c:pt>
                      <c:pt idx="2299">
                        <c:v>1.9641E-8</c:v>
                      </c:pt>
                      <c:pt idx="2300">
                        <c:v>1.9544E-8</c:v>
                      </c:pt>
                      <c:pt idx="2301">
                        <c:v>1.9525999999999999E-8</c:v>
                      </c:pt>
                      <c:pt idx="2302">
                        <c:v>1.9562E-8</c:v>
                      </c:pt>
                      <c:pt idx="2303">
                        <c:v>1.9583999999999999E-8</c:v>
                      </c:pt>
                      <c:pt idx="2304">
                        <c:v>1.9575000000000002E-8</c:v>
                      </c:pt>
                      <c:pt idx="2305">
                        <c:v>1.9539E-8</c:v>
                      </c:pt>
                      <c:pt idx="2306">
                        <c:v>1.9525999999999999E-8</c:v>
                      </c:pt>
                      <c:pt idx="2307">
                        <c:v>1.9531000000000001E-8</c:v>
                      </c:pt>
                      <c:pt idx="2308">
                        <c:v>1.9477E-8</c:v>
                      </c:pt>
                      <c:pt idx="2309">
                        <c:v>1.9507999999999998E-8</c:v>
                      </c:pt>
                      <c:pt idx="2310">
                        <c:v>1.9522000000000001E-8</c:v>
                      </c:pt>
                      <c:pt idx="2311">
                        <c:v>1.9513000000000001E-8</c:v>
                      </c:pt>
                      <c:pt idx="2312">
                        <c:v>1.9513000000000001E-8</c:v>
                      </c:pt>
                      <c:pt idx="2313">
                        <c:v>1.946E-8</c:v>
                      </c:pt>
                      <c:pt idx="2314">
                        <c:v>1.9477E-8</c:v>
                      </c:pt>
                      <c:pt idx="2315">
                        <c:v>1.9446000000000001E-8</c:v>
                      </c:pt>
                      <c:pt idx="2316">
                        <c:v>1.9469E-8</c:v>
                      </c:pt>
                      <c:pt idx="2317">
                        <c:v>1.9429000000000001E-8</c:v>
                      </c:pt>
                      <c:pt idx="2318">
                        <c:v>1.9437999999999998E-8</c:v>
                      </c:pt>
                      <c:pt idx="2319">
                        <c:v>1.9393E-8</c:v>
                      </c:pt>
                      <c:pt idx="2320">
                        <c:v>1.9407E-8</c:v>
                      </c:pt>
                      <c:pt idx="2321">
                        <c:v>1.9423999999999999E-8</c:v>
                      </c:pt>
                      <c:pt idx="2322">
                        <c:v>1.9407E-8</c:v>
                      </c:pt>
                      <c:pt idx="2323">
                        <c:v>1.9309000000000001E-8</c:v>
                      </c:pt>
                      <c:pt idx="2324">
                        <c:v>1.9370999999999999E-8</c:v>
                      </c:pt>
                      <c:pt idx="2325">
                        <c:v>1.9362000000000002E-8</c:v>
                      </c:pt>
                      <c:pt idx="2326">
                        <c:v>1.9367000000000001E-8</c:v>
                      </c:pt>
                      <c:pt idx="2327">
                        <c:v>1.9358E-8</c:v>
                      </c:pt>
                      <c:pt idx="2328">
                        <c:v>1.9305E-8</c:v>
                      </c:pt>
                      <c:pt idx="2329">
                        <c:v>1.9296E-8</c:v>
                      </c:pt>
                      <c:pt idx="2330">
                        <c:v>1.9327000000000002E-8</c:v>
                      </c:pt>
                      <c:pt idx="2331">
                        <c:v>1.9300000000000001E-8</c:v>
                      </c:pt>
                      <c:pt idx="2332">
                        <c:v>1.9314E-8</c:v>
                      </c:pt>
                      <c:pt idx="2333">
                        <c:v>1.9300000000000001E-8</c:v>
                      </c:pt>
                      <c:pt idx="2334">
                        <c:v>1.9283000000000001E-8</c:v>
                      </c:pt>
                      <c:pt idx="2335">
                        <c:v>1.9229E-8</c:v>
                      </c:pt>
                      <c:pt idx="2336">
                        <c:v>1.9247E-8</c:v>
                      </c:pt>
                      <c:pt idx="2337">
                        <c:v>1.9229E-8</c:v>
                      </c:pt>
                      <c:pt idx="2338">
                        <c:v>1.9224999999999998E-8</c:v>
                      </c:pt>
                      <c:pt idx="2339">
                        <c:v>1.9268999999999999E-8</c:v>
                      </c:pt>
                      <c:pt idx="2340">
                        <c:v>1.9229E-8</c:v>
                      </c:pt>
                      <c:pt idx="2341">
                        <c:v>1.9184999999999999E-8</c:v>
                      </c:pt>
                      <c:pt idx="2342">
                        <c:v>1.9233999999999999E-8</c:v>
                      </c:pt>
                      <c:pt idx="2343">
                        <c:v>1.9194E-8</c:v>
                      </c:pt>
                      <c:pt idx="2344">
                        <c:v>1.9203E-8</c:v>
                      </c:pt>
                      <c:pt idx="2345">
                        <c:v>1.9184999999999999E-8</c:v>
                      </c:pt>
                      <c:pt idx="2346">
                        <c:v>1.9163000000000001E-8</c:v>
                      </c:pt>
                      <c:pt idx="2347">
                        <c:v>1.9184999999999999E-8</c:v>
                      </c:pt>
                      <c:pt idx="2348">
                        <c:v>1.9119000000000001E-8</c:v>
                      </c:pt>
                      <c:pt idx="2349">
                        <c:v>1.9194E-8</c:v>
                      </c:pt>
                      <c:pt idx="2350">
                        <c:v>1.9172000000000001E-8</c:v>
                      </c:pt>
                      <c:pt idx="2351">
                        <c:v>1.9136E-8</c:v>
                      </c:pt>
                      <c:pt idx="2352">
                        <c:v>1.9166999999999999E-8</c:v>
                      </c:pt>
                      <c:pt idx="2353">
                        <c:v>1.9145E-8</c:v>
                      </c:pt>
                      <c:pt idx="2354">
                        <c:v>1.9122999999999999E-8</c:v>
                      </c:pt>
                      <c:pt idx="2355">
                        <c:v>1.9131999999999999E-8</c:v>
                      </c:pt>
                      <c:pt idx="2356">
                        <c:v>1.9159E-8</c:v>
                      </c:pt>
                      <c:pt idx="2357">
                        <c:v>1.9114000000000002E-8</c:v>
                      </c:pt>
                      <c:pt idx="2358">
                        <c:v>1.9159E-8</c:v>
                      </c:pt>
                      <c:pt idx="2359">
                        <c:v>1.9172000000000001E-8</c:v>
                      </c:pt>
                      <c:pt idx="2360">
                        <c:v>1.9140999999999999E-8</c:v>
                      </c:pt>
                      <c:pt idx="2361">
                        <c:v>1.9149999999999999E-8</c:v>
                      </c:pt>
                      <c:pt idx="2362">
                        <c:v>1.9092E-8</c:v>
                      </c:pt>
                      <c:pt idx="2363">
                        <c:v>1.911E-8</c:v>
                      </c:pt>
                      <c:pt idx="2364">
                        <c:v>1.9101E-8</c:v>
                      </c:pt>
                      <c:pt idx="2365">
                        <c:v>1.9131999999999999E-8</c:v>
                      </c:pt>
                      <c:pt idx="2366">
                        <c:v>1.9159E-8</c:v>
                      </c:pt>
                      <c:pt idx="2367">
                        <c:v>1.9122999999999999E-8</c:v>
                      </c:pt>
                      <c:pt idx="2368">
                        <c:v>1.9087999999999999E-8</c:v>
                      </c:pt>
                      <c:pt idx="2369">
                        <c:v>1.9149999999999999E-8</c:v>
                      </c:pt>
                      <c:pt idx="2370">
                        <c:v>1.9128000000000001E-8</c:v>
                      </c:pt>
                      <c:pt idx="2371">
                        <c:v>1.9119000000000001E-8</c:v>
                      </c:pt>
                      <c:pt idx="2372">
                        <c:v>1.9083E-8</c:v>
                      </c:pt>
                      <c:pt idx="2373">
                        <c:v>1.9066E-8</c:v>
                      </c:pt>
                      <c:pt idx="2374">
                        <c:v>1.9048E-8</c:v>
                      </c:pt>
                      <c:pt idx="2375">
                        <c:v>1.9119000000000001E-8</c:v>
                      </c:pt>
                      <c:pt idx="2376">
                        <c:v>1.9070000000000001E-8</c:v>
                      </c:pt>
                      <c:pt idx="2377">
                        <c:v>1.9038999999999999E-8</c:v>
                      </c:pt>
                      <c:pt idx="2378">
                        <c:v>1.9035000000000001E-8</c:v>
                      </c:pt>
                      <c:pt idx="2379">
                        <c:v>1.9029999999999999E-8</c:v>
                      </c:pt>
                      <c:pt idx="2380">
                        <c:v>1.9029999999999999E-8</c:v>
                      </c:pt>
                      <c:pt idx="2381">
                        <c:v>1.9043000000000001E-8</c:v>
                      </c:pt>
                      <c:pt idx="2382">
                        <c:v>1.9057E-8</c:v>
                      </c:pt>
                      <c:pt idx="2383">
                        <c:v>1.9043000000000001E-8</c:v>
                      </c:pt>
                      <c:pt idx="2384">
                        <c:v>1.9008000000000001E-8</c:v>
                      </c:pt>
                      <c:pt idx="2385">
                        <c:v>1.9011999999999998E-8</c:v>
                      </c:pt>
                      <c:pt idx="2386">
                        <c:v>1.9020999999999999E-8</c:v>
                      </c:pt>
                      <c:pt idx="2387">
                        <c:v>1.9035000000000001E-8</c:v>
                      </c:pt>
                      <c:pt idx="2388">
                        <c:v>1.8994999999999999E-8</c:v>
                      </c:pt>
                      <c:pt idx="2389">
                        <c:v>1.8994999999999999E-8</c:v>
                      </c:pt>
                      <c:pt idx="2390">
                        <c:v>1.8999E-8</c:v>
                      </c:pt>
                      <c:pt idx="2391">
                        <c:v>1.8964E-8</c:v>
                      </c:pt>
                      <c:pt idx="2392">
                        <c:v>1.8964E-8</c:v>
                      </c:pt>
                      <c:pt idx="2393">
                        <c:v>1.8936999999999999E-8</c:v>
                      </c:pt>
                      <c:pt idx="2394">
                        <c:v>1.8950000000000001E-8</c:v>
                      </c:pt>
                      <c:pt idx="2395">
                        <c:v>1.8927999999999999E-8</c:v>
                      </c:pt>
                      <c:pt idx="2396">
                        <c:v>1.8946E-8</c:v>
                      </c:pt>
                      <c:pt idx="2397">
                        <c:v>1.8906000000000001E-8</c:v>
                      </c:pt>
                      <c:pt idx="2398">
                        <c:v>1.8911E-8</c:v>
                      </c:pt>
                      <c:pt idx="2399">
                        <c:v>1.8892999999999999E-8</c:v>
                      </c:pt>
                      <c:pt idx="2400">
                        <c:v>1.8897E-8</c:v>
                      </c:pt>
                      <c:pt idx="2401">
                        <c:v>1.8818E-8</c:v>
                      </c:pt>
                      <c:pt idx="2402">
                        <c:v>1.8857000000000001E-8</c:v>
                      </c:pt>
                      <c:pt idx="2403">
                        <c:v>1.8862E-8</c:v>
                      </c:pt>
                      <c:pt idx="2404">
                        <c:v>1.8830999999999998E-8</c:v>
                      </c:pt>
                      <c:pt idx="2405">
                        <c:v>1.8901999999999999E-8</c:v>
                      </c:pt>
                      <c:pt idx="2406">
                        <c:v>1.8874999999999999E-8</c:v>
                      </c:pt>
                      <c:pt idx="2407">
                        <c:v>1.8848999999999999E-8</c:v>
                      </c:pt>
                      <c:pt idx="2408">
                        <c:v>1.8822000000000001E-8</c:v>
                      </c:pt>
                      <c:pt idx="2409">
                        <c:v>1.8790999999999999E-8</c:v>
                      </c:pt>
                      <c:pt idx="2410">
                        <c:v>1.8790999999999999E-8</c:v>
                      </c:pt>
                      <c:pt idx="2411">
                        <c:v>1.8755999999999999E-8</c:v>
                      </c:pt>
                      <c:pt idx="2412">
                        <c:v>1.8813000000000001E-8</c:v>
                      </c:pt>
                      <c:pt idx="2413">
                        <c:v>1.8804000000000001E-8</c:v>
                      </c:pt>
                      <c:pt idx="2414">
                        <c:v>1.8733E-8</c:v>
                      </c:pt>
                      <c:pt idx="2415">
                        <c:v>1.8742E-8</c:v>
                      </c:pt>
                      <c:pt idx="2416">
                        <c:v>1.8755999999999999E-8</c:v>
                      </c:pt>
                      <c:pt idx="2417">
                        <c:v>1.8742E-8</c:v>
                      </c:pt>
                      <c:pt idx="2418">
                        <c:v>1.8679999999999999E-8</c:v>
                      </c:pt>
                      <c:pt idx="2419">
                        <c:v>1.8707E-8</c:v>
                      </c:pt>
                      <c:pt idx="2420">
                        <c:v>1.8667000000000001E-8</c:v>
                      </c:pt>
                      <c:pt idx="2421">
                        <c:v>1.8698E-8</c:v>
                      </c:pt>
                      <c:pt idx="2422">
                        <c:v>1.8698E-8</c:v>
                      </c:pt>
                      <c:pt idx="2423">
                        <c:v>1.8707E-8</c:v>
                      </c:pt>
                      <c:pt idx="2424">
                        <c:v>1.8688999999999999E-8</c:v>
                      </c:pt>
                      <c:pt idx="2425">
                        <c:v>1.8667000000000001E-8</c:v>
                      </c:pt>
                      <c:pt idx="2426">
                        <c:v>1.8702000000000001E-8</c:v>
                      </c:pt>
                      <c:pt idx="2427">
                        <c:v>1.8649E-8</c:v>
                      </c:pt>
                      <c:pt idx="2428">
                        <c:v>1.8685000000000002E-8</c:v>
                      </c:pt>
                      <c:pt idx="2429">
                        <c:v>1.8626999999999999E-8</c:v>
                      </c:pt>
                      <c:pt idx="2430">
                        <c:v>1.8663E-8</c:v>
                      </c:pt>
                      <c:pt idx="2431">
                        <c:v>1.8644999999999999E-8</c:v>
                      </c:pt>
                      <c:pt idx="2432">
                        <c:v>1.8644999999999999E-8</c:v>
                      </c:pt>
                      <c:pt idx="2433">
                        <c:v>1.8605E-8</c:v>
                      </c:pt>
                      <c:pt idx="2434">
                        <c:v>1.8635999999999999E-8</c:v>
                      </c:pt>
                      <c:pt idx="2435">
                        <c:v>1.8605E-8</c:v>
                      </c:pt>
                      <c:pt idx="2436">
                        <c:v>1.857E-8</c:v>
                      </c:pt>
                      <c:pt idx="2437">
                        <c:v>1.8596E-8</c:v>
                      </c:pt>
                      <c:pt idx="2438">
                        <c:v>1.8591999999999999E-8</c:v>
                      </c:pt>
                      <c:pt idx="2439">
                        <c:v>1.8582999999999998E-8</c:v>
                      </c:pt>
                      <c:pt idx="2440">
                        <c:v>1.8547000000000001E-8</c:v>
                      </c:pt>
                      <c:pt idx="2441">
                        <c:v>1.857E-8</c:v>
                      </c:pt>
                      <c:pt idx="2442">
                        <c:v>1.8577999999999999E-8</c:v>
                      </c:pt>
                      <c:pt idx="2443">
                        <c:v>1.8515999999999999E-8</c:v>
                      </c:pt>
                      <c:pt idx="2444">
                        <c:v>1.8512000000000001E-8</c:v>
                      </c:pt>
                      <c:pt idx="2445">
                        <c:v>1.8524999999999999E-8</c:v>
                      </c:pt>
                      <c:pt idx="2446">
                        <c:v>1.8503E-8</c:v>
                      </c:pt>
                      <c:pt idx="2447">
                        <c:v>1.8503E-8</c:v>
                      </c:pt>
                      <c:pt idx="2448">
                        <c:v>1.8489999999999999E-8</c:v>
                      </c:pt>
                      <c:pt idx="2449">
                        <c:v>1.8468E-8</c:v>
                      </c:pt>
                      <c:pt idx="2450">
                        <c:v>1.8454000000000001E-8</c:v>
                      </c:pt>
                      <c:pt idx="2451">
                        <c:v>1.8530000000000001E-8</c:v>
                      </c:pt>
                      <c:pt idx="2452">
                        <c:v>1.8415E-8</c:v>
                      </c:pt>
                      <c:pt idx="2453">
                        <c:v>1.8468E-8</c:v>
                      </c:pt>
                      <c:pt idx="2454">
                        <c:v>1.8463000000000001E-8</c:v>
                      </c:pt>
                      <c:pt idx="2455">
                        <c:v>1.8494E-8</c:v>
                      </c:pt>
                      <c:pt idx="2456">
                        <c:v>1.8459E-8</c:v>
                      </c:pt>
                      <c:pt idx="2457">
                        <c:v>1.8415E-8</c:v>
                      </c:pt>
                      <c:pt idx="2458">
                        <c:v>1.8431999999999999E-8</c:v>
                      </c:pt>
                      <c:pt idx="2459">
                        <c:v>1.8387999999999999E-8</c:v>
                      </c:pt>
                      <c:pt idx="2460">
                        <c:v>1.8419000000000001E-8</c:v>
                      </c:pt>
                      <c:pt idx="2461">
                        <c:v>1.8437000000000002E-8</c:v>
                      </c:pt>
                      <c:pt idx="2462">
                        <c:v>1.8375000000000001E-8</c:v>
                      </c:pt>
                      <c:pt idx="2463">
                        <c:v>1.8357E-8</c:v>
                      </c:pt>
                      <c:pt idx="2464">
                        <c:v>1.8369999999999998E-8</c:v>
                      </c:pt>
                      <c:pt idx="2465">
                        <c:v>1.8375000000000001E-8</c:v>
                      </c:pt>
                      <c:pt idx="2466">
                        <c:v>1.8317000000000001E-8</c:v>
                      </c:pt>
                      <c:pt idx="2467">
                        <c:v>1.8369999999999998E-8</c:v>
                      </c:pt>
                      <c:pt idx="2468">
                        <c:v>1.8313E-8</c:v>
                      </c:pt>
                      <c:pt idx="2469">
                        <c:v>1.8378999999999999E-8</c:v>
                      </c:pt>
                      <c:pt idx="2470">
                        <c:v>1.8369999999999998E-8</c:v>
                      </c:pt>
                      <c:pt idx="2471">
                        <c:v>1.8361000000000001E-8</c:v>
                      </c:pt>
                      <c:pt idx="2472">
                        <c:v>1.8348E-8</c:v>
                      </c:pt>
                      <c:pt idx="2473">
                        <c:v>1.8329999999999999E-8</c:v>
                      </c:pt>
                      <c:pt idx="2474">
                        <c:v>1.8375000000000001E-8</c:v>
                      </c:pt>
                      <c:pt idx="2475">
                        <c:v>1.8276999999999999E-8</c:v>
                      </c:pt>
                      <c:pt idx="2476">
                        <c:v>1.8313E-8</c:v>
                      </c:pt>
                      <c:pt idx="2477">
                        <c:v>1.8250999999999999E-8</c:v>
                      </c:pt>
                      <c:pt idx="2478">
                        <c:v>1.8285999999999999E-8</c:v>
                      </c:pt>
                      <c:pt idx="2479">
                        <c:v>1.8299000000000001E-8</c:v>
                      </c:pt>
                      <c:pt idx="2480">
                        <c:v>1.8276999999999999E-8</c:v>
                      </c:pt>
                      <c:pt idx="2481">
                        <c:v>1.8273000000000001E-8</c:v>
                      </c:pt>
                      <c:pt idx="2482">
                        <c:v>1.8273000000000001E-8</c:v>
                      </c:pt>
                      <c:pt idx="2483">
                        <c:v>1.8304E-8</c:v>
                      </c:pt>
                      <c:pt idx="2484">
                        <c:v>1.8255E-8</c:v>
                      </c:pt>
                      <c:pt idx="2485">
                        <c:v>1.8215000000000001E-8</c:v>
                      </c:pt>
                      <c:pt idx="2486">
                        <c:v>1.8183999999999999E-8</c:v>
                      </c:pt>
                      <c:pt idx="2487">
                        <c:v>1.822E-8</c:v>
                      </c:pt>
                      <c:pt idx="2488">
                        <c:v>1.8241999999999999E-8</c:v>
                      </c:pt>
                      <c:pt idx="2489">
                        <c:v>1.8197999999999999E-8</c:v>
                      </c:pt>
                      <c:pt idx="2490">
                        <c:v>1.8183999999999999E-8</c:v>
                      </c:pt>
                      <c:pt idx="2491">
                        <c:v>1.8180000000000001E-8</c:v>
                      </c:pt>
                      <c:pt idx="2492">
                        <c:v>1.8171000000000001E-8</c:v>
                      </c:pt>
                      <c:pt idx="2493">
                        <c:v>1.8167E-8</c:v>
                      </c:pt>
                      <c:pt idx="2494">
                        <c:v>1.8153E-8</c:v>
                      </c:pt>
                      <c:pt idx="2495">
                        <c:v>1.8130999999999999E-8</c:v>
                      </c:pt>
                      <c:pt idx="2496">
                        <c:v>1.8180000000000001E-8</c:v>
                      </c:pt>
                      <c:pt idx="2497">
                        <c:v>1.8180000000000001E-8</c:v>
                      </c:pt>
                      <c:pt idx="2498">
                        <c:v>1.8144E-8</c:v>
                      </c:pt>
                      <c:pt idx="2499">
                        <c:v>1.8121999999999998E-8</c:v>
                      </c:pt>
                      <c:pt idx="2500">
                        <c:v>1.8148999999999999E-8</c:v>
                      </c:pt>
                      <c:pt idx="2501">
                        <c:v>1.8153E-8</c:v>
                      </c:pt>
                      <c:pt idx="2502">
                        <c:v>1.8171000000000001E-8</c:v>
                      </c:pt>
                      <c:pt idx="2503">
                        <c:v>1.8081999999999999E-8</c:v>
                      </c:pt>
                      <c:pt idx="2504">
                        <c:v>1.8078000000000001E-8</c:v>
                      </c:pt>
                      <c:pt idx="2505">
                        <c:v>1.8136000000000001E-8</c:v>
                      </c:pt>
                      <c:pt idx="2506">
                        <c:v>1.8095999999999999E-8</c:v>
                      </c:pt>
                      <c:pt idx="2507">
                        <c:v>1.8139999999999999E-8</c:v>
                      </c:pt>
                      <c:pt idx="2508">
                        <c:v>1.8074E-8</c:v>
                      </c:pt>
                      <c:pt idx="2509">
                        <c:v>1.8130999999999999E-8</c:v>
                      </c:pt>
                      <c:pt idx="2510">
                        <c:v>1.81E-8</c:v>
                      </c:pt>
                      <c:pt idx="2511">
                        <c:v>1.8078000000000001E-8</c:v>
                      </c:pt>
                      <c:pt idx="2512">
                        <c:v>1.8019999999999999E-8</c:v>
                      </c:pt>
                      <c:pt idx="2513">
                        <c:v>1.8016000000000001E-8</c:v>
                      </c:pt>
                      <c:pt idx="2514">
                        <c:v>1.8028999999999999E-8</c:v>
                      </c:pt>
                      <c:pt idx="2515">
                        <c:v>1.8016000000000001E-8</c:v>
                      </c:pt>
                      <c:pt idx="2516">
                        <c:v>1.7998E-8</c:v>
                      </c:pt>
                      <c:pt idx="2517">
                        <c:v>1.7989E-8</c:v>
                      </c:pt>
                      <c:pt idx="2518">
                        <c:v>1.8016000000000001E-8</c:v>
                      </c:pt>
                      <c:pt idx="2519">
                        <c:v>1.7981000000000001E-8</c:v>
                      </c:pt>
                      <c:pt idx="2520">
                        <c:v>1.7976000000000002E-8</c:v>
                      </c:pt>
                      <c:pt idx="2521">
                        <c:v>1.7989E-8</c:v>
                      </c:pt>
                      <c:pt idx="2522">
                        <c:v>1.7967000000000001E-8</c:v>
                      </c:pt>
                      <c:pt idx="2523">
                        <c:v>1.7963E-8</c:v>
                      </c:pt>
                      <c:pt idx="2524">
                        <c:v>1.7989E-8</c:v>
                      </c:pt>
                      <c:pt idx="2525">
                        <c:v>1.7958000000000001E-8</c:v>
                      </c:pt>
                      <c:pt idx="2526">
                        <c:v>1.7963E-8</c:v>
                      </c:pt>
                      <c:pt idx="2527">
                        <c:v>1.7954E-8</c:v>
                      </c:pt>
                      <c:pt idx="2528">
                        <c:v>1.7958000000000001E-8</c:v>
                      </c:pt>
                      <c:pt idx="2529">
                        <c:v>1.7923000000000001E-8</c:v>
                      </c:pt>
                      <c:pt idx="2530">
                        <c:v>1.7861E-8</c:v>
                      </c:pt>
                      <c:pt idx="2531">
                        <c:v>1.7945E-8</c:v>
                      </c:pt>
                      <c:pt idx="2532">
                        <c:v>1.7865000000000001E-8</c:v>
                      </c:pt>
                      <c:pt idx="2533">
                        <c:v>1.7873999999999998E-8</c:v>
                      </c:pt>
                      <c:pt idx="2534">
                        <c:v>1.7870000000000001E-8</c:v>
                      </c:pt>
                      <c:pt idx="2535">
                        <c:v>1.7882999999999999E-8</c:v>
                      </c:pt>
                      <c:pt idx="2536">
                        <c:v>1.7843E-8</c:v>
                      </c:pt>
                      <c:pt idx="2537">
                        <c:v>1.7843E-8</c:v>
                      </c:pt>
                      <c:pt idx="2538">
                        <c:v>1.7803000000000001E-8</c:v>
                      </c:pt>
                      <c:pt idx="2539">
                        <c:v>1.7798999999999999E-8</c:v>
                      </c:pt>
                      <c:pt idx="2540">
                        <c:v>1.7812000000000001E-8</c:v>
                      </c:pt>
                      <c:pt idx="2541">
                        <c:v>1.7759E-8</c:v>
                      </c:pt>
                      <c:pt idx="2542">
                        <c:v>1.7771999999999999E-8</c:v>
                      </c:pt>
                      <c:pt idx="2543">
                        <c:v>1.7759E-8</c:v>
                      </c:pt>
                      <c:pt idx="2544">
                        <c:v>1.7728000000000002E-8</c:v>
                      </c:pt>
                      <c:pt idx="2545">
                        <c:v>1.7777000000000001E-8</c:v>
                      </c:pt>
                      <c:pt idx="2546">
                        <c:v>1.7771999999999999E-8</c:v>
                      </c:pt>
                      <c:pt idx="2547">
                        <c:v>1.7719000000000001E-8</c:v>
                      </c:pt>
                      <c:pt idx="2548">
                        <c:v>1.7741E-8</c:v>
                      </c:pt>
                      <c:pt idx="2549">
                        <c:v>1.7763999999999999E-8</c:v>
                      </c:pt>
                      <c:pt idx="2550">
                        <c:v>1.7732E-8</c:v>
                      </c:pt>
                      <c:pt idx="2551">
                        <c:v>1.7719000000000001E-8</c:v>
                      </c:pt>
                      <c:pt idx="2552">
                        <c:v>1.7701000000000001E-8</c:v>
                      </c:pt>
                      <c:pt idx="2553">
                        <c:v>1.7724E-8</c:v>
                      </c:pt>
                      <c:pt idx="2554">
                        <c:v>1.7675000000000001E-8</c:v>
                      </c:pt>
                      <c:pt idx="2555">
                        <c:v>1.7719000000000001E-8</c:v>
                      </c:pt>
                      <c:pt idx="2556">
                        <c:v>1.7639E-8</c:v>
                      </c:pt>
                      <c:pt idx="2557">
                        <c:v>1.7706E-8</c:v>
                      </c:pt>
                      <c:pt idx="2558">
                        <c:v>1.7719000000000001E-8</c:v>
                      </c:pt>
                      <c:pt idx="2559">
                        <c:v>1.7675000000000001E-8</c:v>
                      </c:pt>
                      <c:pt idx="2560">
                        <c:v>1.7666000000000001E-8</c:v>
                      </c:pt>
                      <c:pt idx="2561">
                        <c:v>1.7657000000000001E-8</c:v>
                      </c:pt>
                      <c:pt idx="2562">
                        <c:v>1.7648E-8</c:v>
                      </c:pt>
                      <c:pt idx="2563">
                        <c:v>1.7608000000000001E-8</c:v>
                      </c:pt>
                      <c:pt idx="2564">
                        <c:v>1.7604E-8</c:v>
                      </c:pt>
                      <c:pt idx="2565">
                        <c:v>1.7617000000000002E-8</c:v>
                      </c:pt>
                      <c:pt idx="2566">
                        <c:v>1.7617000000000002E-8</c:v>
                      </c:pt>
                      <c:pt idx="2567">
                        <c:v>1.7573000000000001E-8</c:v>
                      </c:pt>
                      <c:pt idx="2568">
                        <c:v>1.7585999999999999E-8</c:v>
                      </c:pt>
                      <c:pt idx="2569">
                        <c:v>1.7523999999999999E-8</c:v>
                      </c:pt>
                      <c:pt idx="2570">
                        <c:v>1.756E-8</c:v>
                      </c:pt>
                      <c:pt idx="2571">
                        <c:v>1.7523999999999999E-8</c:v>
                      </c:pt>
                      <c:pt idx="2572">
                        <c:v>1.7532999999999999E-8</c:v>
                      </c:pt>
                      <c:pt idx="2573">
                        <c:v>1.7538000000000001E-8</c:v>
                      </c:pt>
                      <c:pt idx="2574">
                        <c:v>1.7541999999999999E-8</c:v>
                      </c:pt>
                      <c:pt idx="2575">
                        <c:v>1.7550999999999999E-8</c:v>
                      </c:pt>
                      <c:pt idx="2576">
                        <c:v>1.7484E-8</c:v>
                      </c:pt>
                      <c:pt idx="2577">
                        <c:v>1.7462000000000001E-8</c:v>
                      </c:pt>
                      <c:pt idx="2578">
                        <c:v>1.7467E-8</c:v>
                      </c:pt>
                      <c:pt idx="2579">
                        <c:v>1.7439999999999999E-8</c:v>
                      </c:pt>
                      <c:pt idx="2580">
                        <c:v>1.7414E-8</c:v>
                      </c:pt>
                      <c:pt idx="2581">
                        <c:v>1.7414E-8</c:v>
                      </c:pt>
                      <c:pt idx="2582">
                        <c:v>1.7409000000000001E-8</c:v>
                      </c:pt>
                      <c:pt idx="2583">
                        <c:v>1.7449E-8</c:v>
                      </c:pt>
                      <c:pt idx="2584">
                        <c:v>1.7458E-8</c:v>
                      </c:pt>
                      <c:pt idx="2585">
                        <c:v>1.74E-8</c:v>
                      </c:pt>
                      <c:pt idx="2586">
                        <c:v>1.7377999999999999E-8</c:v>
                      </c:pt>
                      <c:pt idx="2587">
                        <c:v>1.7356E-8</c:v>
                      </c:pt>
                      <c:pt idx="2588">
                        <c:v>1.74E-8</c:v>
                      </c:pt>
                      <c:pt idx="2589">
                        <c:v>1.7369000000000002E-8</c:v>
                      </c:pt>
                      <c:pt idx="2590">
                        <c:v>1.7365E-8</c:v>
                      </c:pt>
                      <c:pt idx="2591">
                        <c:v>1.7325000000000001E-8</c:v>
                      </c:pt>
                      <c:pt idx="2592">
                        <c:v>1.7290000000000001E-8</c:v>
                      </c:pt>
                      <c:pt idx="2593">
                        <c:v>1.7321E-8</c:v>
                      </c:pt>
                      <c:pt idx="2594">
                        <c:v>1.7316000000000001E-8</c:v>
                      </c:pt>
                      <c:pt idx="2595">
                        <c:v>1.7284999999999999E-8</c:v>
                      </c:pt>
                      <c:pt idx="2596">
                        <c:v>1.7328999999999999E-8</c:v>
                      </c:pt>
                      <c:pt idx="2597">
                        <c:v>1.7290000000000001E-8</c:v>
                      </c:pt>
                      <c:pt idx="2598">
                        <c:v>1.7302999999999999E-8</c:v>
                      </c:pt>
                      <c:pt idx="2599">
                        <c:v>1.7272000000000001E-8</c:v>
                      </c:pt>
                      <c:pt idx="2600">
                        <c:v>1.7258999999999999E-8</c:v>
                      </c:pt>
                      <c:pt idx="2601">
                        <c:v>1.7236E-8</c:v>
                      </c:pt>
                      <c:pt idx="2602">
                        <c:v>1.7214000000000001E-8</c:v>
                      </c:pt>
                      <c:pt idx="2603">
                        <c:v>1.7191999999999999E-8</c:v>
                      </c:pt>
                      <c:pt idx="2604">
                        <c:v>1.7182999999999999E-8</c:v>
                      </c:pt>
                      <c:pt idx="2605">
                        <c:v>1.7214000000000001E-8</c:v>
                      </c:pt>
                      <c:pt idx="2606">
                        <c:v>1.7147999999999999E-8</c:v>
                      </c:pt>
                      <c:pt idx="2607">
                        <c:v>1.7129999999999999E-8</c:v>
                      </c:pt>
                      <c:pt idx="2608">
                        <c:v>1.7170000000000001E-8</c:v>
                      </c:pt>
                      <c:pt idx="2609">
                        <c:v>1.7147999999999999E-8</c:v>
                      </c:pt>
                      <c:pt idx="2610">
                        <c:v>1.7173999999999999E-8</c:v>
                      </c:pt>
                      <c:pt idx="2611">
                        <c:v>1.7156999999999999E-8</c:v>
                      </c:pt>
                      <c:pt idx="2612">
                        <c:v>1.7161000000000001E-8</c:v>
                      </c:pt>
                      <c:pt idx="2613">
                        <c:v>1.7077000000000001E-8</c:v>
                      </c:pt>
                      <c:pt idx="2614">
                        <c:v>1.7103999999999999E-8</c:v>
                      </c:pt>
                      <c:pt idx="2615">
                        <c:v>1.7108E-8</c:v>
                      </c:pt>
                      <c:pt idx="2616">
                        <c:v>1.7080999999999999E-8</c:v>
                      </c:pt>
                      <c:pt idx="2617">
                        <c:v>1.7138999999999999E-8</c:v>
                      </c:pt>
                      <c:pt idx="2618">
                        <c:v>1.7073E-8</c:v>
                      </c:pt>
                      <c:pt idx="2619">
                        <c:v>1.705E-8</c:v>
                      </c:pt>
                      <c:pt idx="2620">
                        <c:v>1.7045999999999999E-8</c:v>
                      </c:pt>
                      <c:pt idx="2621">
                        <c:v>1.7024000000000001E-8</c:v>
                      </c:pt>
                      <c:pt idx="2622">
                        <c:v>1.7018999999999998E-8</c:v>
                      </c:pt>
                      <c:pt idx="2623">
                        <c:v>1.7042000000000001E-8</c:v>
                      </c:pt>
                      <c:pt idx="2624">
                        <c:v>1.7015E-8</c:v>
                      </c:pt>
                      <c:pt idx="2625">
                        <c:v>1.6992999999999999E-8</c:v>
                      </c:pt>
                      <c:pt idx="2626">
                        <c:v>1.7018999999999998E-8</c:v>
                      </c:pt>
                      <c:pt idx="2627">
                        <c:v>1.7006E-8</c:v>
                      </c:pt>
                      <c:pt idx="2628">
                        <c:v>1.6943999999999999E-8</c:v>
                      </c:pt>
                      <c:pt idx="2629">
                        <c:v>1.6953E-8</c:v>
                      </c:pt>
                      <c:pt idx="2630">
                        <c:v>1.6962E-8</c:v>
                      </c:pt>
                      <c:pt idx="2631">
                        <c:v>1.6962E-8</c:v>
                      </c:pt>
                      <c:pt idx="2632">
                        <c:v>1.6934999999999999E-8</c:v>
                      </c:pt>
                      <c:pt idx="2633">
                        <c:v>1.6957000000000001E-8</c:v>
                      </c:pt>
                      <c:pt idx="2634">
                        <c:v>1.6878000000000001E-8</c:v>
                      </c:pt>
                      <c:pt idx="2635">
                        <c:v>1.6908999999999999E-8</c:v>
                      </c:pt>
                      <c:pt idx="2636">
                        <c:v>1.6878000000000001E-8</c:v>
                      </c:pt>
                      <c:pt idx="2637">
                        <c:v>1.6887000000000001E-8</c:v>
                      </c:pt>
                      <c:pt idx="2638">
                        <c:v>1.6855999999999999E-8</c:v>
                      </c:pt>
                      <c:pt idx="2639">
                        <c:v>1.6887000000000001E-8</c:v>
                      </c:pt>
                      <c:pt idx="2640">
                        <c:v>1.6913000000000001E-8</c:v>
                      </c:pt>
                      <c:pt idx="2641">
                        <c:v>1.6807E-8</c:v>
                      </c:pt>
                      <c:pt idx="2642">
                        <c:v>1.6842E-8</c:v>
                      </c:pt>
                      <c:pt idx="2643">
                        <c:v>1.6816E-8</c:v>
                      </c:pt>
                      <c:pt idx="2644">
                        <c:v>1.6832999999999999E-8</c:v>
                      </c:pt>
                      <c:pt idx="2645">
                        <c:v>1.6807E-8</c:v>
                      </c:pt>
                      <c:pt idx="2646">
                        <c:v>1.6825E-8</c:v>
                      </c:pt>
                      <c:pt idx="2647">
                        <c:v>1.6832999999999999E-8</c:v>
                      </c:pt>
                      <c:pt idx="2648">
                        <c:v>1.6820000000000001E-8</c:v>
                      </c:pt>
                      <c:pt idx="2649">
                        <c:v>1.6779999999999999E-8</c:v>
                      </c:pt>
                      <c:pt idx="2650">
                        <c:v>1.6758E-8</c:v>
                      </c:pt>
                      <c:pt idx="2651">
                        <c:v>1.6779999999999999E-8</c:v>
                      </c:pt>
                      <c:pt idx="2652">
                        <c:v>1.6758E-8</c:v>
                      </c:pt>
                      <c:pt idx="2653">
                        <c:v>1.6744999999999999E-8</c:v>
                      </c:pt>
                      <c:pt idx="2654">
                        <c:v>1.6705E-8</c:v>
                      </c:pt>
                      <c:pt idx="2655">
                        <c:v>1.6753999999999999E-8</c:v>
                      </c:pt>
                      <c:pt idx="2656">
                        <c:v>1.6749E-8</c:v>
                      </c:pt>
                      <c:pt idx="2657">
                        <c:v>1.6788999999999999E-8</c:v>
                      </c:pt>
                      <c:pt idx="2658">
                        <c:v>1.6749E-8</c:v>
                      </c:pt>
                      <c:pt idx="2659">
                        <c:v>1.6709000000000001E-8</c:v>
                      </c:pt>
                      <c:pt idx="2660">
                        <c:v>1.6709000000000001E-8</c:v>
                      </c:pt>
                      <c:pt idx="2661">
                        <c:v>1.6677999999999999E-8</c:v>
                      </c:pt>
                      <c:pt idx="2662">
                        <c:v>1.6692000000000002E-8</c:v>
                      </c:pt>
                      <c:pt idx="2663">
                        <c:v>1.6705E-8</c:v>
                      </c:pt>
                      <c:pt idx="2664">
                        <c:v>1.6700999999999998E-8</c:v>
                      </c:pt>
                      <c:pt idx="2665">
                        <c:v>1.6695999999999999E-8</c:v>
                      </c:pt>
                      <c:pt idx="2666">
                        <c:v>1.667E-8</c:v>
                      </c:pt>
                      <c:pt idx="2667">
                        <c:v>1.6692000000000002E-8</c:v>
                      </c:pt>
                      <c:pt idx="2668">
                        <c:v>1.6705E-8</c:v>
                      </c:pt>
                      <c:pt idx="2669">
                        <c:v>1.667E-8</c:v>
                      </c:pt>
                      <c:pt idx="2670">
                        <c:v>1.6695999999999999E-8</c:v>
                      </c:pt>
                      <c:pt idx="2671">
                        <c:v>1.6630000000000001E-8</c:v>
                      </c:pt>
                      <c:pt idx="2672">
                        <c:v>1.6612E-8</c:v>
                      </c:pt>
                      <c:pt idx="2673">
                        <c:v>1.6621E-8</c:v>
                      </c:pt>
                      <c:pt idx="2674">
                        <c:v>1.6695999999999999E-8</c:v>
                      </c:pt>
                      <c:pt idx="2675">
                        <c:v>1.6665000000000001E-8</c:v>
                      </c:pt>
                      <c:pt idx="2676">
                        <c:v>1.6683000000000001E-8</c:v>
                      </c:pt>
                      <c:pt idx="2677">
                        <c:v>1.6686999999999999E-8</c:v>
                      </c:pt>
                      <c:pt idx="2678">
                        <c:v>1.6660999999999999E-8</c:v>
                      </c:pt>
                      <c:pt idx="2679">
                        <c:v>1.6656E-8</c:v>
                      </c:pt>
                      <c:pt idx="2680">
                        <c:v>1.6616000000000001E-8</c:v>
                      </c:pt>
                      <c:pt idx="2681">
                        <c:v>1.6642999999999999E-8</c:v>
                      </c:pt>
                      <c:pt idx="2682">
                        <c:v>1.6633999999999999E-8</c:v>
                      </c:pt>
                      <c:pt idx="2683">
                        <c:v>1.6630000000000001E-8</c:v>
                      </c:pt>
                      <c:pt idx="2684">
                        <c:v>1.6612E-8</c:v>
                      </c:pt>
                      <c:pt idx="2685">
                        <c:v>1.6630000000000001E-8</c:v>
                      </c:pt>
                      <c:pt idx="2686">
                        <c:v>1.6633999999999999E-8</c:v>
                      </c:pt>
                      <c:pt idx="2687">
                        <c:v>1.6660999999999999E-8</c:v>
                      </c:pt>
                      <c:pt idx="2688">
                        <c:v>1.6665000000000001E-8</c:v>
                      </c:pt>
                      <c:pt idx="2689">
                        <c:v>1.6686999999999999E-8</c:v>
                      </c:pt>
                      <c:pt idx="2690">
                        <c:v>1.667E-8</c:v>
                      </c:pt>
                      <c:pt idx="2691">
                        <c:v>1.6603E-8</c:v>
                      </c:pt>
                      <c:pt idx="2692">
                        <c:v>1.6660999999999999E-8</c:v>
                      </c:pt>
                      <c:pt idx="2693">
                        <c:v>1.6630000000000001E-8</c:v>
                      </c:pt>
                      <c:pt idx="2694">
                        <c:v>1.6642999999999999E-8</c:v>
                      </c:pt>
                      <c:pt idx="2695">
                        <c:v>1.6642999999999999E-8</c:v>
                      </c:pt>
                      <c:pt idx="2696">
                        <c:v>1.6633999999999999E-8</c:v>
                      </c:pt>
                      <c:pt idx="2697">
                        <c:v>1.6633999999999999E-8</c:v>
                      </c:pt>
                      <c:pt idx="2698">
                        <c:v>1.667E-8</c:v>
                      </c:pt>
                      <c:pt idx="2699">
                        <c:v>1.6639000000000001E-8</c:v>
                      </c:pt>
                      <c:pt idx="2700">
                        <c:v>1.6647E-8</c:v>
                      </c:pt>
                      <c:pt idx="2701">
                        <c:v>1.6642999999999999E-8</c:v>
                      </c:pt>
                      <c:pt idx="2702">
                        <c:v>1.6616000000000001E-8</c:v>
                      </c:pt>
                      <c:pt idx="2703">
                        <c:v>1.6639000000000001E-8</c:v>
                      </c:pt>
                      <c:pt idx="2704">
                        <c:v>1.6630000000000001E-8</c:v>
                      </c:pt>
                      <c:pt idx="2705">
                        <c:v>1.6577E-8</c:v>
                      </c:pt>
                      <c:pt idx="2706">
                        <c:v>1.6559E-8</c:v>
                      </c:pt>
                      <c:pt idx="2707">
                        <c:v>1.6531999999999999E-8</c:v>
                      </c:pt>
                      <c:pt idx="2708">
                        <c:v>1.6590000000000002E-8</c:v>
                      </c:pt>
                      <c:pt idx="2709">
                        <c:v>1.6612E-8</c:v>
                      </c:pt>
                      <c:pt idx="2710">
                        <c:v>1.6577E-8</c:v>
                      </c:pt>
                      <c:pt idx="2711">
                        <c:v>1.6603E-8</c:v>
                      </c:pt>
                      <c:pt idx="2712">
                        <c:v>1.6584999999999999E-8</c:v>
                      </c:pt>
                      <c:pt idx="2713">
                        <c:v>1.6577E-8</c:v>
                      </c:pt>
                      <c:pt idx="2714">
                        <c:v>1.6581000000000001E-8</c:v>
                      </c:pt>
                      <c:pt idx="2715">
                        <c:v>1.6537000000000001E-8</c:v>
                      </c:pt>
                      <c:pt idx="2716">
                        <c:v>1.6554000000000001E-8</c:v>
                      </c:pt>
                      <c:pt idx="2717">
                        <c:v>1.6537000000000001E-8</c:v>
                      </c:pt>
                      <c:pt idx="2718">
                        <c:v>1.6546000000000001E-8</c:v>
                      </c:pt>
                      <c:pt idx="2719">
                        <c:v>1.6514999999999999E-8</c:v>
                      </c:pt>
                      <c:pt idx="2720">
                        <c:v>1.6487999999999998E-8</c:v>
                      </c:pt>
                      <c:pt idx="2721">
                        <c:v>1.6522999999999998E-8</c:v>
                      </c:pt>
                      <c:pt idx="2722">
                        <c:v>1.6492E-8</c:v>
                      </c:pt>
                      <c:pt idx="2723">
                        <c:v>1.6466E-8</c:v>
                      </c:pt>
                      <c:pt idx="2724">
                        <c:v>1.6501E-8</c:v>
                      </c:pt>
                      <c:pt idx="2725">
                        <c:v>1.6484000000000001E-8</c:v>
                      </c:pt>
                      <c:pt idx="2726">
                        <c:v>1.6438999999999999E-8</c:v>
                      </c:pt>
                      <c:pt idx="2727">
                        <c:v>1.6466E-8</c:v>
                      </c:pt>
                      <c:pt idx="2728">
                        <c:v>1.6461000000000001E-8</c:v>
                      </c:pt>
                      <c:pt idx="2729">
                        <c:v>1.6447999999999999E-8</c:v>
                      </c:pt>
                      <c:pt idx="2730">
                        <c:v>1.6438999999999999E-8</c:v>
                      </c:pt>
                      <c:pt idx="2731">
                        <c:v>1.6452999999999999E-8</c:v>
                      </c:pt>
                      <c:pt idx="2732">
                        <c:v>1.6487999999999998E-8</c:v>
                      </c:pt>
                      <c:pt idx="2733">
                        <c:v>1.6435000000000001E-8</c:v>
                      </c:pt>
                      <c:pt idx="2734">
                        <c:v>1.6426000000000001E-8</c:v>
                      </c:pt>
                      <c:pt idx="2735">
                        <c:v>1.6426000000000001E-8</c:v>
                      </c:pt>
                      <c:pt idx="2736">
                        <c:v>1.6403999999999999E-8</c:v>
                      </c:pt>
                      <c:pt idx="2737">
                        <c:v>1.6368000000000001E-8</c:v>
                      </c:pt>
                      <c:pt idx="2738">
                        <c:v>1.6422E-8</c:v>
                      </c:pt>
                      <c:pt idx="2739">
                        <c:v>1.6394999999999999E-8</c:v>
                      </c:pt>
                      <c:pt idx="2740">
                        <c:v>1.6355E-8</c:v>
                      </c:pt>
                      <c:pt idx="2741">
                        <c:v>1.6382000000000001E-8</c:v>
                      </c:pt>
                      <c:pt idx="2742">
                        <c:v>1.6336999999999999E-8</c:v>
                      </c:pt>
                      <c:pt idx="2743">
                        <c:v>1.6346E-8</c:v>
                      </c:pt>
                      <c:pt idx="2744">
                        <c:v>1.6336999999999999E-8</c:v>
                      </c:pt>
                      <c:pt idx="2745">
                        <c:v>1.6311E-8</c:v>
                      </c:pt>
                      <c:pt idx="2746">
                        <c:v>1.6341999999999998E-8</c:v>
                      </c:pt>
                      <c:pt idx="2747">
                        <c:v>1.6346E-8</c:v>
                      </c:pt>
                      <c:pt idx="2748">
                        <c:v>1.6306000000000001E-8</c:v>
                      </c:pt>
                      <c:pt idx="2749">
                        <c:v>1.6301999999999999E-8</c:v>
                      </c:pt>
                      <c:pt idx="2750">
                        <c:v>1.6301999999999999E-8</c:v>
                      </c:pt>
                      <c:pt idx="2751">
                        <c:v>1.6262E-8</c:v>
                      </c:pt>
                      <c:pt idx="2752">
                        <c:v>1.6333000000000001E-8</c:v>
                      </c:pt>
                      <c:pt idx="2753">
                        <c:v>1.6257999999999999E-8</c:v>
                      </c:pt>
                      <c:pt idx="2754">
                        <c:v>1.632E-8</c:v>
                      </c:pt>
                      <c:pt idx="2755">
                        <c:v>1.6289000000000001E-8</c:v>
                      </c:pt>
                      <c:pt idx="2756">
                        <c:v>1.6271000000000001E-8</c:v>
                      </c:pt>
                      <c:pt idx="2757">
                        <c:v>1.6253E-8</c:v>
                      </c:pt>
                      <c:pt idx="2758">
                        <c:v>1.6311E-8</c:v>
                      </c:pt>
                      <c:pt idx="2759">
                        <c:v>1.6253E-8</c:v>
                      </c:pt>
                      <c:pt idx="2760">
                        <c:v>1.6271000000000001E-8</c:v>
                      </c:pt>
                      <c:pt idx="2761">
                        <c:v>1.6204999999999999E-8</c:v>
                      </c:pt>
                      <c:pt idx="2762">
                        <c:v>1.6257999999999999E-8</c:v>
                      </c:pt>
                      <c:pt idx="2763">
                        <c:v>1.6227E-8</c:v>
                      </c:pt>
                      <c:pt idx="2764">
                        <c:v>1.6181999999999999E-8</c:v>
                      </c:pt>
                      <c:pt idx="2765">
                        <c:v>1.6190999999999999E-8</c:v>
                      </c:pt>
                      <c:pt idx="2766">
                        <c:v>1.6231000000000002E-8</c:v>
                      </c:pt>
                      <c:pt idx="2767">
                        <c:v>1.6209E-8</c:v>
                      </c:pt>
                      <c:pt idx="2768">
                        <c:v>1.6209E-8</c:v>
                      </c:pt>
                      <c:pt idx="2769">
                        <c:v>1.6196000000000002E-8</c:v>
                      </c:pt>
                      <c:pt idx="2770">
                        <c:v>1.6187000000000001E-8</c:v>
                      </c:pt>
                      <c:pt idx="2771">
                        <c:v>1.6169000000000001E-8</c:v>
                      </c:pt>
                      <c:pt idx="2772">
                        <c:v>1.6196000000000002E-8</c:v>
                      </c:pt>
                      <c:pt idx="2773">
                        <c:v>1.6174E-8</c:v>
                      </c:pt>
                      <c:pt idx="2774">
                        <c:v>1.6213000000000001E-8</c:v>
                      </c:pt>
                      <c:pt idx="2775">
                        <c:v>1.616E-8</c:v>
                      </c:pt>
                      <c:pt idx="2776">
                        <c:v>1.6178000000000001E-8</c:v>
                      </c:pt>
                      <c:pt idx="2777">
                        <c:v>1.6196000000000002E-8</c:v>
                      </c:pt>
                      <c:pt idx="2778">
                        <c:v>1.6128999999999998E-8</c:v>
                      </c:pt>
                      <c:pt idx="2779">
                        <c:v>1.6137999999999999E-8</c:v>
                      </c:pt>
                      <c:pt idx="2780">
                        <c:v>1.6111999999999999E-8</c:v>
                      </c:pt>
                      <c:pt idx="2781">
                        <c:v>1.6128999999999998E-8</c:v>
                      </c:pt>
                      <c:pt idx="2782">
                        <c:v>1.6107E-8</c:v>
                      </c:pt>
                      <c:pt idx="2783">
                        <c:v>1.6102999999999999E-8</c:v>
                      </c:pt>
                      <c:pt idx="2784">
                        <c:v>1.6146999999999999E-8</c:v>
                      </c:pt>
                      <c:pt idx="2785">
                        <c:v>1.6072E-8</c:v>
                      </c:pt>
                      <c:pt idx="2786">
                        <c:v>1.6102999999999999E-8</c:v>
                      </c:pt>
                      <c:pt idx="2787">
                        <c:v>1.6058000000000001E-8</c:v>
                      </c:pt>
                      <c:pt idx="2788">
                        <c:v>1.6067000000000001E-8</c:v>
                      </c:pt>
                      <c:pt idx="2789">
                        <c:v>1.6072E-8</c:v>
                      </c:pt>
                      <c:pt idx="2790">
                        <c:v>1.6063E-8</c:v>
                      </c:pt>
                      <c:pt idx="2791">
                        <c:v>1.6116E-8</c:v>
                      </c:pt>
                      <c:pt idx="2792">
                        <c:v>1.6018999999999999E-8</c:v>
                      </c:pt>
                      <c:pt idx="2793">
                        <c:v>1.6018999999999999E-8</c:v>
                      </c:pt>
                      <c:pt idx="2794">
                        <c:v>1.6067000000000001E-8</c:v>
                      </c:pt>
                      <c:pt idx="2795">
                        <c:v>1.6009999999999999E-8</c:v>
                      </c:pt>
                      <c:pt idx="2796">
                        <c:v>1.6018999999999999E-8</c:v>
                      </c:pt>
                      <c:pt idx="2797">
                        <c:v>1.6041000000000001E-8</c:v>
                      </c:pt>
                      <c:pt idx="2798">
                        <c:v>1.6000999999999999E-8</c:v>
                      </c:pt>
                      <c:pt idx="2799">
                        <c:v>1.6018999999999999E-8</c:v>
                      </c:pt>
                      <c:pt idx="2800">
                        <c:v>1.5996E-8</c:v>
                      </c:pt>
                      <c:pt idx="2801">
                        <c:v>1.6009999999999999E-8</c:v>
                      </c:pt>
                      <c:pt idx="2802">
                        <c:v>1.6009999999999999E-8</c:v>
                      </c:pt>
                      <c:pt idx="2803">
                        <c:v>1.5952E-8</c:v>
                      </c:pt>
                      <c:pt idx="2804">
                        <c:v>1.6005E-8</c:v>
                      </c:pt>
                      <c:pt idx="2805">
                        <c:v>1.5965000000000001E-8</c:v>
                      </c:pt>
                      <c:pt idx="2806">
                        <c:v>1.5961E-8</c:v>
                      </c:pt>
                      <c:pt idx="2807">
                        <c:v>1.5961E-8</c:v>
                      </c:pt>
                      <c:pt idx="2808">
                        <c:v>1.5952E-8</c:v>
                      </c:pt>
                      <c:pt idx="2809">
                        <c:v>1.5926E-8</c:v>
                      </c:pt>
                      <c:pt idx="2810">
                        <c:v>1.5948000000000002E-8</c:v>
                      </c:pt>
                      <c:pt idx="2811">
                        <c:v>1.5948000000000002E-8</c:v>
                      </c:pt>
                      <c:pt idx="2812">
                        <c:v>1.5952E-8</c:v>
                      </c:pt>
                      <c:pt idx="2813">
                        <c:v>1.5983000000000002E-8</c:v>
                      </c:pt>
                      <c:pt idx="2814">
                        <c:v>1.5939000000000001E-8</c:v>
                      </c:pt>
                      <c:pt idx="2815">
                        <c:v>1.5930000000000001E-8</c:v>
                      </c:pt>
                      <c:pt idx="2816">
                        <c:v>1.5933999999999999E-8</c:v>
                      </c:pt>
                      <c:pt idx="2817">
                        <c:v>1.5895000000000001E-8</c:v>
                      </c:pt>
                      <c:pt idx="2818">
                        <c:v>1.5886000000000001E-8</c:v>
                      </c:pt>
                      <c:pt idx="2819">
                        <c:v>1.5903E-8</c:v>
                      </c:pt>
                      <c:pt idx="2820">
                        <c:v>1.5889999999999999E-8</c:v>
                      </c:pt>
                      <c:pt idx="2821">
                        <c:v>1.5854999999999999E-8</c:v>
                      </c:pt>
                      <c:pt idx="2822">
                        <c:v>1.5886000000000001E-8</c:v>
                      </c:pt>
                      <c:pt idx="2823">
                        <c:v>1.5877E-8</c:v>
                      </c:pt>
                      <c:pt idx="2824">
                        <c:v>1.5886000000000001E-8</c:v>
                      </c:pt>
                      <c:pt idx="2825">
                        <c:v>1.5845999999999998E-8</c:v>
                      </c:pt>
                      <c:pt idx="2826">
                        <c:v>1.5872000000000001E-8</c:v>
                      </c:pt>
                      <c:pt idx="2827">
                        <c:v>1.585E-8</c:v>
                      </c:pt>
                      <c:pt idx="2828">
                        <c:v>1.5863999999999999E-8</c:v>
                      </c:pt>
                      <c:pt idx="2829">
                        <c:v>1.5824E-8</c:v>
                      </c:pt>
                      <c:pt idx="2830">
                        <c:v>1.5840999999999999E-8</c:v>
                      </c:pt>
                      <c:pt idx="2831">
                        <c:v>1.5819000000000001E-8</c:v>
                      </c:pt>
                      <c:pt idx="2832">
                        <c:v>1.5824E-8</c:v>
                      </c:pt>
                      <c:pt idx="2833">
                        <c:v>1.5802000000000001E-8</c:v>
                      </c:pt>
                      <c:pt idx="2834">
                        <c:v>1.5833E-8</c:v>
                      </c:pt>
                      <c:pt idx="2835">
                        <c:v>1.5815E-8</c:v>
                      </c:pt>
                      <c:pt idx="2836">
                        <c:v>1.5819000000000001E-8</c:v>
                      </c:pt>
                      <c:pt idx="2837">
                        <c:v>1.5784000000000001E-8</c:v>
                      </c:pt>
                      <c:pt idx="2838">
                        <c:v>1.5748E-8</c:v>
                      </c:pt>
                      <c:pt idx="2839">
                        <c:v>1.5833E-8</c:v>
                      </c:pt>
                      <c:pt idx="2840">
                        <c:v>1.5775000000000001E-8</c:v>
                      </c:pt>
                      <c:pt idx="2841">
                        <c:v>1.5787999999999999E-8</c:v>
                      </c:pt>
                      <c:pt idx="2842">
                        <c:v>1.5778999999999999E-8</c:v>
                      </c:pt>
                      <c:pt idx="2843">
                        <c:v>1.5731E-8</c:v>
                      </c:pt>
                      <c:pt idx="2844">
                        <c:v>1.5735000000000002E-8</c:v>
                      </c:pt>
                      <c:pt idx="2845">
                        <c:v>1.5757E-8</c:v>
                      </c:pt>
                      <c:pt idx="2846">
                        <c:v>1.5722E-8</c:v>
                      </c:pt>
                      <c:pt idx="2847">
                        <c:v>1.5726000000000001E-8</c:v>
                      </c:pt>
                      <c:pt idx="2848">
                        <c:v>1.5722E-8</c:v>
                      </c:pt>
                      <c:pt idx="2849">
                        <c:v>1.5700000000000002E-8</c:v>
                      </c:pt>
                      <c:pt idx="2850">
                        <c:v>1.5685999999999999E-8</c:v>
                      </c:pt>
                      <c:pt idx="2851">
                        <c:v>1.5752999999999999E-8</c:v>
                      </c:pt>
                      <c:pt idx="2852">
                        <c:v>1.5740000000000001E-8</c:v>
                      </c:pt>
                      <c:pt idx="2853">
                        <c:v>1.5717000000000001E-8</c:v>
                      </c:pt>
                      <c:pt idx="2854">
                        <c:v>1.5722E-8</c:v>
                      </c:pt>
                      <c:pt idx="2855">
                        <c:v>1.5659999999999999E-8</c:v>
                      </c:pt>
                      <c:pt idx="2856">
                        <c:v>1.5691000000000001E-8</c:v>
                      </c:pt>
                      <c:pt idx="2857">
                        <c:v>1.5682000000000001E-8</c:v>
                      </c:pt>
                      <c:pt idx="2858">
                        <c:v>1.5694999999999999E-8</c:v>
                      </c:pt>
                      <c:pt idx="2859">
                        <c:v>1.5669E-8</c:v>
                      </c:pt>
                      <c:pt idx="2860">
                        <c:v>1.5673000000000001E-8</c:v>
                      </c:pt>
                      <c:pt idx="2861">
                        <c:v>1.5685999999999999E-8</c:v>
                      </c:pt>
                      <c:pt idx="2862">
                        <c:v>1.562E-8</c:v>
                      </c:pt>
                      <c:pt idx="2863">
                        <c:v>1.5632999999999998E-8</c:v>
                      </c:pt>
                      <c:pt idx="2864">
                        <c:v>1.5647000000000001E-8</c:v>
                      </c:pt>
                      <c:pt idx="2865">
                        <c:v>1.5682000000000001E-8</c:v>
                      </c:pt>
                      <c:pt idx="2866">
                        <c:v>1.5638000000000001E-8</c:v>
                      </c:pt>
                      <c:pt idx="2867">
                        <c:v>1.5632999999999998E-8</c:v>
                      </c:pt>
                      <c:pt idx="2868">
                        <c:v>1.5629000000000001E-8</c:v>
                      </c:pt>
                      <c:pt idx="2869">
                        <c:v>1.5615999999999999E-8</c:v>
                      </c:pt>
                      <c:pt idx="2870">
                        <c:v>1.5641999999999999E-8</c:v>
                      </c:pt>
                      <c:pt idx="2871">
                        <c:v>1.5602E-8</c:v>
                      </c:pt>
                      <c:pt idx="2872">
                        <c:v>1.5602E-8</c:v>
                      </c:pt>
                      <c:pt idx="2873">
                        <c:v>1.5638000000000001E-8</c:v>
                      </c:pt>
                      <c:pt idx="2874">
                        <c:v>1.5597999999999998E-8</c:v>
                      </c:pt>
                      <c:pt idx="2875">
                        <c:v>1.5571000000000001E-8</c:v>
                      </c:pt>
                      <c:pt idx="2876">
                        <c:v>1.5592999999999999E-8</c:v>
                      </c:pt>
                      <c:pt idx="2877">
                        <c:v>1.5589000000000001E-8</c:v>
                      </c:pt>
                      <c:pt idx="2878">
                        <c:v>1.5554000000000002E-8</c:v>
                      </c:pt>
                      <c:pt idx="2879">
                        <c:v>1.5576E-8</c:v>
                      </c:pt>
                      <c:pt idx="2880">
                        <c:v>1.5576E-8</c:v>
                      </c:pt>
                      <c:pt idx="2881">
                        <c:v>1.5597999999999998E-8</c:v>
                      </c:pt>
                      <c:pt idx="2882">
                        <c:v>1.5557999999999999E-8</c:v>
                      </c:pt>
                      <c:pt idx="2883">
                        <c:v>1.5571000000000001E-8</c:v>
                      </c:pt>
                      <c:pt idx="2884">
                        <c:v>1.5478000000000001E-8</c:v>
                      </c:pt>
                      <c:pt idx="2885">
                        <c:v>1.5548999999999999E-8</c:v>
                      </c:pt>
                      <c:pt idx="2886">
                        <c:v>1.5545000000000001E-8</c:v>
                      </c:pt>
                      <c:pt idx="2887">
                        <c:v>1.5504999999999999E-8</c:v>
                      </c:pt>
                      <c:pt idx="2888">
                        <c:v>1.5554000000000002E-8</c:v>
                      </c:pt>
                      <c:pt idx="2889">
                        <c:v>1.5487000000000002E-8</c:v>
                      </c:pt>
                      <c:pt idx="2890">
                        <c:v>1.5562000000000001E-8</c:v>
                      </c:pt>
                      <c:pt idx="2891">
                        <c:v>1.5483E-8</c:v>
                      </c:pt>
                      <c:pt idx="2892">
                        <c:v>1.5539999999999999E-8</c:v>
                      </c:pt>
                      <c:pt idx="2893">
                        <c:v>1.5504999999999999E-8</c:v>
                      </c:pt>
                      <c:pt idx="2894">
                        <c:v>1.5513999999999999E-8</c:v>
                      </c:pt>
                      <c:pt idx="2895">
                        <c:v>1.5504999999999999E-8</c:v>
                      </c:pt>
                      <c:pt idx="2896">
                        <c:v>1.5509E-8</c:v>
                      </c:pt>
                      <c:pt idx="2897">
                        <c:v>1.5460999999999999E-8</c:v>
                      </c:pt>
                      <c:pt idx="2898">
                        <c:v>1.5492000000000001E-8</c:v>
                      </c:pt>
                      <c:pt idx="2899">
                        <c:v>1.5446999999999999E-8</c:v>
                      </c:pt>
                      <c:pt idx="2900">
                        <c:v>1.5469000000000001E-8</c:v>
                      </c:pt>
                      <c:pt idx="2901">
                        <c:v>1.5487000000000002E-8</c:v>
                      </c:pt>
                      <c:pt idx="2902">
                        <c:v>1.5446999999999999E-8</c:v>
                      </c:pt>
                      <c:pt idx="2903">
                        <c:v>1.5437999999999999E-8</c:v>
                      </c:pt>
                      <c:pt idx="2904">
                        <c:v>1.5411999999999999E-8</c:v>
                      </c:pt>
                      <c:pt idx="2905">
                        <c:v>1.5452000000000002E-8</c:v>
                      </c:pt>
                      <c:pt idx="2906">
                        <c:v>1.5399000000000001E-8</c:v>
                      </c:pt>
                      <c:pt idx="2907">
                        <c:v>1.5456E-8</c:v>
                      </c:pt>
                      <c:pt idx="2908">
                        <c:v>1.543E-8</c:v>
                      </c:pt>
                      <c:pt idx="2909">
                        <c:v>1.5399000000000001E-8</c:v>
                      </c:pt>
                      <c:pt idx="2910">
                        <c:v>1.5437999999999999E-8</c:v>
                      </c:pt>
                      <c:pt idx="2911">
                        <c:v>1.5384999999999998E-8</c:v>
                      </c:pt>
                      <c:pt idx="2912">
                        <c:v>1.5372E-8</c:v>
                      </c:pt>
                      <c:pt idx="2913">
                        <c:v>1.5402999999999999E-8</c:v>
                      </c:pt>
                      <c:pt idx="2914">
                        <c:v>1.5446999999999999E-8</c:v>
                      </c:pt>
                      <c:pt idx="2915">
                        <c:v>1.5416000000000001E-8</c:v>
                      </c:pt>
                      <c:pt idx="2916">
                        <c:v>1.5399000000000001E-8</c:v>
                      </c:pt>
                      <c:pt idx="2917">
                        <c:v>1.5390000000000001E-8</c:v>
                      </c:pt>
                      <c:pt idx="2918">
                        <c:v>1.5425000000000001E-8</c:v>
                      </c:pt>
                      <c:pt idx="2919">
                        <c:v>1.543E-8</c:v>
                      </c:pt>
                      <c:pt idx="2920">
                        <c:v>1.5411999999999999E-8</c:v>
                      </c:pt>
                      <c:pt idx="2921">
                        <c:v>1.5381000000000001E-8</c:v>
                      </c:pt>
                      <c:pt idx="2922">
                        <c:v>1.5411999999999999E-8</c:v>
                      </c:pt>
                      <c:pt idx="2923">
                        <c:v>1.5393999999999999E-8</c:v>
                      </c:pt>
                      <c:pt idx="2924">
                        <c:v>1.5399000000000001E-8</c:v>
                      </c:pt>
                      <c:pt idx="2925">
                        <c:v>1.5384999999999998E-8</c:v>
                      </c:pt>
                      <c:pt idx="2926">
                        <c:v>1.5367999999999999E-8</c:v>
                      </c:pt>
                      <c:pt idx="2927">
                        <c:v>1.5367999999999999E-8</c:v>
                      </c:pt>
                      <c:pt idx="2928">
                        <c:v>1.5358999999999999E-8</c:v>
                      </c:pt>
                      <c:pt idx="2929">
                        <c:v>1.5381000000000001E-8</c:v>
                      </c:pt>
                      <c:pt idx="2930">
                        <c:v>1.5358999999999999E-8</c:v>
                      </c:pt>
                      <c:pt idx="2931">
                        <c:v>1.5349999999999998E-8</c:v>
                      </c:pt>
                      <c:pt idx="2932">
                        <c:v>1.5300999999999999E-8</c:v>
                      </c:pt>
                      <c:pt idx="2933">
                        <c:v>1.5363E-8</c:v>
                      </c:pt>
                      <c:pt idx="2934">
                        <c:v>1.5261E-8</c:v>
                      </c:pt>
                      <c:pt idx="2935">
                        <c:v>1.5376000000000001E-8</c:v>
                      </c:pt>
                      <c:pt idx="2936">
                        <c:v>1.5367999999999999E-8</c:v>
                      </c:pt>
                      <c:pt idx="2937">
                        <c:v>1.5337E-8</c:v>
                      </c:pt>
                      <c:pt idx="2938">
                        <c:v>1.5341000000000002E-8</c:v>
                      </c:pt>
                      <c:pt idx="2939">
                        <c:v>1.5279000000000001E-8</c:v>
                      </c:pt>
                      <c:pt idx="2940">
                        <c:v>1.5309999999999999E-8</c:v>
                      </c:pt>
                      <c:pt idx="2941">
                        <c:v>1.5354E-8</c:v>
                      </c:pt>
                      <c:pt idx="2942">
                        <c:v>1.5367999999999999E-8</c:v>
                      </c:pt>
                      <c:pt idx="2943">
                        <c:v>1.5297000000000001E-8</c:v>
                      </c:pt>
                      <c:pt idx="2944">
                        <c:v>1.5309999999999999E-8</c:v>
                      </c:pt>
                      <c:pt idx="2945">
                        <c:v>1.5288000000000001E-8</c:v>
                      </c:pt>
                      <c:pt idx="2946">
                        <c:v>1.5309999999999999E-8</c:v>
                      </c:pt>
                      <c:pt idx="2947">
                        <c:v>1.5319E-8</c:v>
                      </c:pt>
                      <c:pt idx="2948">
                        <c:v>1.5306000000000002E-8</c:v>
                      </c:pt>
                      <c:pt idx="2949">
                        <c:v>1.5328E-8</c:v>
                      </c:pt>
                      <c:pt idx="2950">
                        <c:v>1.5291999999999999E-8</c:v>
                      </c:pt>
                      <c:pt idx="2951">
                        <c:v>1.5328E-8</c:v>
                      </c:pt>
                      <c:pt idx="2952">
                        <c:v>1.5256999999999999E-8</c:v>
                      </c:pt>
                      <c:pt idx="2953">
                        <c:v>1.5221000000000001E-8</c:v>
                      </c:pt>
                      <c:pt idx="2954">
                        <c:v>1.5291999999999999E-8</c:v>
                      </c:pt>
                      <c:pt idx="2955">
                        <c:v>1.5274999999999999E-8</c:v>
                      </c:pt>
                      <c:pt idx="2956">
                        <c:v>1.5282999999999999E-8</c:v>
                      </c:pt>
                      <c:pt idx="2957">
                        <c:v>1.5282999999999999E-8</c:v>
                      </c:pt>
                      <c:pt idx="2958">
                        <c:v>1.5288000000000001E-8</c:v>
                      </c:pt>
                      <c:pt idx="2959">
                        <c:v>1.5256999999999999E-8</c:v>
                      </c:pt>
                      <c:pt idx="2960">
                        <c:v>1.5244000000000001E-8</c:v>
                      </c:pt>
                      <c:pt idx="2961">
                        <c:v>1.5247999999999999E-8</c:v>
                      </c:pt>
                      <c:pt idx="2962">
                        <c:v>1.5282999999999999E-8</c:v>
                      </c:pt>
                      <c:pt idx="2963">
                        <c:v>1.5261E-8</c:v>
                      </c:pt>
                      <c:pt idx="2964">
                        <c:v>1.5221000000000001E-8</c:v>
                      </c:pt>
                      <c:pt idx="2965">
                        <c:v>1.5186000000000001E-8</c:v>
                      </c:pt>
                      <c:pt idx="2966">
                        <c:v>1.5173E-8</c:v>
                      </c:pt>
                      <c:pt idx="2967">
                        <c:v>1.5238999999999998E-8</c:v>
                      </c:pt>
                      <c:pt idx="2968">
                        <c:v>1.5235E-8</c:v>
                      </c:pt>
                      <c:pt idx="2969">
                        <c:v>1.5208E-8</c:v>
                      </c:pt>
                      <c:pt idx="2970">
                        <c:v>1.5163999999999999E-8</c:v>
                      </c:pt>
                      <c:pt idx="2971">
                        <c:v>1.5198999999999999E-8</c:v>
                      </c:pt>
                      <c:pt idx="2972">
                        <c:v>1.5217E-8</c:v>
                      </c:pt>
                      <c:pt idx="2973">
                        <c:v>1.527E-8</c:v>
                      </c:pt>
                      <c:pt idx="2974">
                        <c:v>1.5226E-8</c:v>
                      </c:pt>
                      <c:pt idx="2975">
                        <c:v>1.5177000000000001E-8</c:v>
                      </c:pt>
                      <c:pt idx="2976">
                        <c:v>1.5226E-8</c:v>
                      </c:pt>
                      <c:pt idx="2977">
                        <c:v>1.5186000000000001E-8</c:v>
                      </c:pt>
                      <c:pt idx="2978">
                        <c:v>1.5182E-8</c:v>
                      </c:pt>
                      <c:pt idx="2979">
                        <c:v>1.5189999999999999E-8</c:v>
                      </c:pt>
                      <c:pt idx="2980">
                        <c:v>1.5195000000000001E-8</c:v>
                      </c:pt>
                      <c:pt idx="2981">
                        <c:v>1.5177000000000001E-8</c:v>
                      </c:pt>
                      <c:pt idx="2982">
                        <c:v>1.5142000000000001E-8</c:v>
                      </c:pt>
                      <c:pt idx="2983">
                        <c:v>1.5177000000000001E-8</c:v>
                      </c:pt>
                      <c:pt idx="2984">
                        <c:v>1.5142000000000001E-8</c:v>
                      </c:pt>
                      <c:pt idx="2985">
                        <c:v>1.5177000000000001E-8</c:v>
                      </c:pt>
                      <c:pt idx="2986">
                        <c:v>1.5189999999999999E-8</c:v>
                      </c:pt>
                      <c:pt idx="2987">
                        <c:v>1.5163999999999999E-8</c:v>
                      </c:pt>
                      <c:pt idx="2988">
                        <c:v>1.5142000000000001E-8</c:v>
                      </c:pt>
                      <c:pt idx="2989">
                        <c:v>1.5142000000000001E-8</c:v>
                      </c:pt>
                      <c:pt idx="2990">
                        <c:v>1.5145999999999999E-8</c:v>
                      </c:pt>
                      <c:pt idx="2991">
                        <c:v>1.5106E-8</c:v>
                      </c:pt>
                      <c:pt idx="2992">
                        <c:v>1.5142000000000001E-8</c:v>
                      </c:pt>
                      <c:pt idx="2993">
                        <c:v>1.5119999999999999E-8</c:v>
                      </c:pt>
                      <c:pt idx="2994">
                        <c:v>1.5106E-8</c:v>
                      </c:pt>
                      <c:pt idx="2995">
                        <c:v>1.5075000000000001E-8</c:v>
                      </c:pt>
                      <c:pt idx="2996">
                        <c:v>1.5115E-8</c:v>
                      </c:pt>
                      <c:pt idx="2997">
                        <c:v>1.5159E-8</c:v>
                      </c:pt>
                      <c:pt idx="2998">
                        <c:v>1.5124E-8</c:v>
                      </c:pt>
                      <c:pt idx="2999">
                        <c:v>1.5124E-8</c:v>
                      </c:pt>
                      <c:pt idx="3000">
                        <c:v>1.5115E-8</c:v>
                      </c:pt>
                      <c:pt idx="3001">
                        <c:v>1.5124E-8</c:v>
                      </c:pt>
                      <c:pt idx="3002">
                        <c:v>1.5058000000000002E-8</c:v>
                      </c:pt>
                      <c:pt idx="3003">
                        <c:v>1.5101999999999999E-8</c:v>
                      </c:pt>
                      <c:pt idx="3004">
                        <c:v>1.5142000000000001E-8</c:v>
                      </c:pt>
                      <c:pt idx="3005">
                        <c:v>1.5096999999999999E-8</c:v>
                      </c:pt>
                      <c:pt idx="3006">
                        <c:v>1.5040000000000001E-8</c:v>
                      </c:pt>
                      <c:pt idx="3007">
                        <c:v>1.5089E-8</c:v>
                      </c:pt>
                      <c:pt idx="3008">
                        <c:v>1.5043999999999999E-8</c:v>
                      </c:pt>
                      <c:pt idx="3009">
                        <c:v>1.5119999999999999E-8</c:v>
                      </c:pt>
                      <c:pt idx="3010">
                        <c:v>1.5031000000000001E-8</c:v>
                      </c:pt>
                      <c:pt idx="3011">
                        <c:v>1.5061999999999999E-8</c:v>
                      </c:pt>
                      <c:pt idx="3012">
                        <c:v>1.5115E-8</c:v>
                      </c:pt>
                      <c:pt idx="3013">
                        <c:v>1.5093000000000002E-8</c:v>
                      </c:pt>
                      <c:pt idx="3014">
                        <c:v>1.5058000000000002E-8</c:v>
                      </c:pt>
                      <c:pt idx="3015">
                        <c:v>1.5084000000000001E-8</c:v>
                      </c:pt>
                      <c:pt idx="3016">
                        <c:v>1.5066000000000001E-8</c:v>
                      </c:pt>
                      <c:pt idx="3017">
                        <c:v>1.5040000000000001E-8</c:v>
                      </c:pt>
                      <c:pt idx="3018">
                        <c:v>1.5040000000000001E-8</c:v>
                      </c:pt>
                      <c:pt idx="3019">
                        <c:v>1.5052999999999999E-8</c:v>
                      </c:pt>
                      <c:pt idx="3020">
                        <c:v>1.508E-8</c:v>
                      </c:pt>
                      <c:pt idx="3021">
                        <c:v>1.5089E-8</c:v>
                      </c:pt>
                      <c:pt idx="3022">
                        <c:v>1.5034999999999999E-8</c:v>
                      </c:pt>
                      <c:pt idx="3023">
                        <c:v>1.5093000000000002E-8</c:v>
                      </c:pt>
                      <c:pt idx="3024">
                        <c:v>1.5071E-8</c:v>
                      </c:pt>
                      <c:pt idx="3025">
                        <c:v>1.5142000000000001E-8</c:v>
                      </c:pt>
                      <c:pt idx="3026">
                        <c:v>1.5093000000000002E-8</c:v>
                      </c:pt>
                      <c:pt idx="3027">
                        <c:v>1.5061999999999999E-8</c:v>
                      </c:pt>
                      <c:pt idx="3028">
                        <c:v>1.5017999999999999E-8</c:v>
                      </c:pt>
                      <c:pt idx="3029">
                        <c:v>1.5115E-8</c:v>
                      </c:pt>
                      <c:pt idx="3030">
                        <c:v>1.5101999999999999E-8</c:v>
                      </c:pt>
                      <c:pt idx="3031">
                        <c:v>1.5058000000000002E-8</c:v>
                      </c:pt>
                      <c:pt idx="3032">
                        <c:v>1.5052999999999999E-8</c:v>
                      </c:pt>
                      <c:pt idx="3033">
                        <c:v>1.5052999999999999E-8</c:v>
                      </c:pt>
                      <c:pt idx="3034">
                        <c:v>1.5071E-8</c:v>
                      </c:pt>
                      <c:pt idx="3035">
                        <c:v>1.508E-8</c:v>
                      </c:pt>
                      <c:pt idx="3036">
                        <c:v>1.5066000000000001E-8</c:v>
                      </c:pt>
                      <c:pt idx="3037">
                        <c:v>1.5084000000000001E-8</c:v>
                      </c:pt>
                      <c:pt idx="3038">
                        <c:v>1.5110999999999999E-8</c:v>
                      </c:pt>
                      <c:pt idx="3039">
                        <c:v>1.5026999999999999E-8</c:v>
                      </c:pt>
                      <c:pt idx="3040">
                        <c:v>1.5106E-8</c:v>
                      </c:pt>
                      <c:pt idx="3041">
                        <c:v>1.5110999999999999E-8</c:v>
                      </c:pt>
                      <c:pt idx="3042">
                        <c:v>1.5043999999999999E-8</c:v>
                      </c:pt>
                      <c:pt idx="3043">
                        <c:v>1.5089E-8</c:v>
                      </c:pt>
                      <c:pt idx="3044">
                        <c:v>1.5058000000000002E-8</c:v>
                      </c:pt>
                      <c:pt idx="3045">
                        <c:v>1.5101999999999999E-8</c:v>
                      </c:pt>
                      <c:pt idx="3046">
                        <c:v>1.5075000000000001E-8</c:v>
                      </c:pt>
                      <c:pt idx="3047">
                        <c:v>1.5061999999999999E-8</c:v>
                      </c:pt>
                      <c:pt idx="3048">
                        <c:v>1.5089E-8</c:v>
                      </c:pt>
                      <c:pt idx="3049">
                        <c:v>1.5106E-8</c:v>
                      </c:pt>
                      <c:pt idx="3050">
                        <c:v>1.5058000000000002E-8</c:v>
                      </c:pt>
                      <c:pt idx="3051">
                        <c:v>1.5084000000000001E-8</c:v>
                      </c:pt>
                      <c:pt idx="3052">
                        <c:v>1.5089E-8</c:v>
                      </c:pt>
                      <c:pt idx="3053">
                        <c:v>1.5115E-8</c:v>
                      </c:pt>
                      <c:pt idx="3054">
                        <c:v>1.5066000000000001E-8</c:v>
                      </c:pt>
                      <c:pt idx="3055">
                        <c:v>1.5151000000000001E-8</c:v>
                      </c:pt>
                      <c:pt idx="3056">
                        <c:v>1.5071E-8</c:v>
                      </c:pt>
                      <c:pt idx="3057">
                        <c:v>1.5110999999999999E-8</c:v>
                      </c:pt>
                      <c:pt idx="3058">
                        <c:v>1.5101999999999999E-8</c:v>
                      </c:pt>
                      <c:pt idx="3059">
                        <c:v>1.5115E-8</c:v>
                      </c:pt>
                      <c:pt idx="3060">
                        <c:v>1.5093000000000002E-8</c:v>
                      </c:pt>
                      <c:pt idx="3061">
                        <c:v>1.5124E-8</c:v>
                      </c:pt>
                      <c:pt idx="3062">
                        <c:v>1.5119999999999999E-8</c:v>
                      </c:pt>
                      <c:pt idx="3063">
                        <c:v>1.5128000000000002E-8</c:v>
                      </c:pt>
                      <c:pt idx="3064">
                        <c:v>1.5093000000000002E-8</c:v>
                      </c:pt>
                      <c:pt idx="3065">
                        <c:v>1.5093000000000002E-8</c:v>
                      </c:pt>
                      <c:pt idx="3066">
                        <c:v>1.5075000000000001E-8</c:v>
                      </c:pt>
                      <c:pt idx="3067">
                        <c:v>1.5096999999999999E-8</c:v>
                      </c:pt>
                      <c:pt idx="3068">
                        <c:v>1.5101999999999999E-8</c:v>
                      </c:pt>
                      <c:pt idx="3069">
                        <c:v>1.5071E-8</c:v>
                      </c:pt>
                      <c:pt idx="3070">
                        <c:v>1.5101999999999999E-8</c:v>
                      </c:pt>
                      <c:pt idx="3071">
                        <c:v>1.5089E-8</c:v>
                      </c:pt>
                      <c:pt idx="3072">
                        <c:v>1.5163999999999999E-8</c:v>
                      </c:pt>
                      <c:pt idx="3073">
                        <c:v>1.5128000000000002E-8</c:v>
                      </c:pt>
                      <c:pt idx="3074">
                        <c:v>1.5093000000000002E-8</c:v>
                      </c:pt>
                      <c:pt idx="3075">
                        <c:v>1.5101999999999999E-8</c:v>
                      </c:pt>
                      <c:pt idx="3076">
                        <c:v>1.5133000000000001E-8</c:v>
                      </c:pt>
                      <c:pt idx="3077">
                        <c:v>1.5089E-8</c:v>
                      </c:pt>
                      <c:pt idx="3078">
                        <c:v>1.5142000000000001E-8</c:v>
                      </c:pt>
                      <c:pt idx="3079">
                        <c:v>1.5124E-8</c:v>
                      </c:pt>
                      <c:pt idx="3080">
                        <c:v>1.5096999999999999E-8</c:v>
                      </c:pt>
                      <c:pt idx="3081">
                        <c:v>1.5106E-8</c:v>
                      </c:pt>
                      <c:pt idx="3082">
                        <c:v>1.5115E-8</c:v>
                      </c:pt>
                      <c:pt idx="3083">
                        <c:v>1.5101999999999999E-8</c:v>
                      </c:pt>
                      <c:pt idx="3084">
                        <c:v>1.5093000000000002E-8</c:v>
                      </c:pt>
                      <c:pt idx="3085">
                        <c:v>1.5110999999999999E-8</c:v>
                      </c:pt>
                      <c:pt idx="3086">
                        <c:v>1.5093000000000002E-8</c:v>
                      </c:pt>
                      <c:pt idx="3087">
                        <c:v>1.5101999999999999E-8</c:v>
                      </c:pt>
                      <c:pt idx="3088">
                        <c:v>1.5089E-8</c:v>
                      </c:pt>
                      <c:pt idx="3089">
                        <c:v>1.5061999999999999E-8</c:v>
                      </c:pt>
                      <c:pt idx="3090">
                        <c:v>1.5066000000000001E-8</c:v>
                      </c:pt>
                      <c:pt idx="3091">
                        <c:v>1.5106E-8</c:v>
                      </c:pt>
                      <c:pt idx="3092">
                        <c:v>1.5128000000000002E-8</c:v>
                      </c:pt>
                      <c:pt idx="3093">
                        <c:v>1.508E-8</c:v>
                      </c:pt>
                      <c:pt idx="3094">
                        <c:v>1.5115E-8</c:v>
                      </c:pt>
                      <c:pt idx="3095">
                        <c:v>1.5058000000000002E-8</c:v>
                      </c:pt>
                      <c:pt idx="3096">
                        <c:v>1.5110999999999999E-8</c:v>
                      </c:pt>
                      <c:pt idx="3097">
                        <c:v>1.5075000000000001E-8</c:v>
                      </c:pt>
                      <c:pt idx="3098">
                        <c:v>1.5026999999999999E-8</c:v>
                      </c:pt>
                      <c:pt idx="3099">
                        <c:v>1.5022E-8</c:v>
                      </c:pt>
                      <c:pt idx="3100">
                        <c:v>1.5040000000000001E-8</c:v>
                      </c:pt>
                      <c:pt idx="3101">
                        <c:v>1.5089E-8</c:v>
                      </c:pt>
                      <c:pt idx="3102">
                        <c:v>1.5089E-8</c:v>
                      </c:pt>
                      <c:pt idx="3103">
                        <c:v>1.508E-8</c:v>
                      </c:pt>
                      <c:pt idx="3104">
                        <c:v>1.5066000000000001E-8</c:v>
                      </c:pt>
                      <c:pt idx="3105">
                        <c:v>1.5052999999999999E-8</c:v>
                      </c:pt>
                      <c:pt idx="3106">
                        <c:v>1.5049000000000001E-8</c:v>
                      </c:pt>
                      <c:pt idx="3107">
                        <c:v>1.5066000000000001E-8</c:v>
                      </c:pt>
                      <c:pt idx="3108">
                        <c:v>1.5093000000000002E-8</c:v>
                      </c:pt>
                      <c:pt idx="3109">
                        <c:v>1.5043999999999999E-8</c:v>
                      </c:pt>
                      <c:pt idx="3110">
                        <c:v>1.5049000000000001E-8</c:v>
                      </c:pt>
                      <c:pt idx="3111">
                        <c:v>1.5026999999999999E-8</c:v>
                      </c:pt>
                      <c:pt idx="3112">
                        <c:v>1.5040000000000001E-8</c:v>
                      </c:pt>
                      <c:pt idx="3113">
                        <c:v>1.5071E-8</c:v>
                      </c:pt>
                      <c:pt idx="3114">
                        <c:v>1.5071E-8</c:v>
                      </c:pt>
                      <c:pt idx="3115">
                        <c:v>1.5061999999999999E-8</c:v>
                      </c:pt>
                      <c:pt idx="3116">
                        <c:v>1.5026999999999999E-8</c:v>
                      </c:pt>
                      <c:pt idx="3117">
                        <c:v>1.5043999999999999E-8</c:v>
                      </c:pt>
                      <c:pt idx="3118">
                        <c:v>1.5034999999999999E-8</c:v>
                      </c:pt>
                      <c:pt idx="3119">
                        <c:v>1.5017999999999999E-8</c:v>
                      </c:pt>
                      <c:pt idx="3120">
                        <c:v>1.5066000000000001E-8</c:v>
                      </c:pt>
                      <c:pt idx="3121">
                        <c:v>1.5026999999999999E-8</c:v>
                      </c:pt>
                      <c:pt idx="3122">
                        <c:v>1.5052999999999999E-8</c:v>
                      </c:pt>
                      <c:pt idx="3123">
                        <c:v>1.4999999999999999E-8</c:v>
                      </c:pt>
                      <c:pt idx="3124">
                        <c:v>1.5022E-8</c:v>
                      </c:pt>
                      <c:pt idx="3125">
                        <c:v>1.4996000000000001E-8</c:v>
                      </c:pt>
                      <c:pt idx="3126">
                        <c:v>1.5013E-8</c:v>
                      </c:pt>
                      <c:pt idx="3127">
                        <c:v>1.5031000000000001E-8</c:v>
                      </c:pt>
                      <c:pt idx="3128">
                        <c:v>1.4982000000000001E-8</c:v>
                      </c:pt>
                      <c:pt idx="3129">
                        <c:v>1.5026999999999999E-8</c:v>
                      </c:pt>
                      <c:pt idx="3130">
                        <c:v>1.4982000000000001E-8</c:v>
                      </c:pt>
                      <c:pt idx="3131">
                        <c:v>1.5040000000000001E-8</c:v>
                      </c:pt>
                      <c:pt idx="3132">
                        <c:v>1.5040000000000001E-8</c:v>
                      </c:pt>
                      <c:pt idx="3133">
                        <c:v>1.4934E-8</c:v>
                      </c:pt>
                      <c:pt idx="3134">
                        <c:v>1.4999999999999999E-8</c:v>
                      </c:pt>
                      <c:pt idx="3135">
                        <c:v>1.5022E-8</c:v>
                      </c:pt>
                      <c:pt idx="3136">
                        <c:v>1.4955999999999998E-8</c:v>
                      </c:pt>
                      <c:pt idx="3137">
                        <c:v>1.5013E-8</c:v>
                      </c:pt>
                      <c:pt idx="3138">
                        <c:v>1.4987E-8</c:v>
                      </c:pt>
                      <c:pt idx="3139">
                        <c:v>1.4996000000000001E-8</c:v>
                      </c:pt>
                      <c:pt idx="3140">
                        <c:v>1.4947000000000001E-8</c:v>
                      </c:pt>
                      <c:pt idx="3141">
                        <c:v>1.4982000000000001E-8</c:v>
                      </c:pt>
                      <c:pt idx="3142">
                        <c:v>1.4955999999999998E-8</c:v>
                      </c:pt>
                      <c:pt idx="3143">
                        <c:v>1.4973000000000001E-8</c:v>
                      </c:pt>
                      <c:pt idx="3144">
                        <c:v>1.4920000000000001E-8</c:v>
                      </c:pt>
                      <c:pt idx="3145">
                        <c:v>1.4941999999999999E-8</c:v>
                      </c:pt>
                      <c:pt idx="3146">
                        <c:v>1.4903000000000001E-8</c:v>
                      </c:pt>
                      <c:pt idx="3147">
                        <c:v>1.4999999999999999E-8</c:v>
                      </c:pt>
                      <c:pt idx="3148">
                        <c:v>1.4911E-8</c:v>
                      </c:pt>
                      <c:pt idx="3149">
                        <c:v>1.4938000000000001E-8</c:v>
                      </c:pt>
                      <c:pt idx="3150">
                        <c:v>1.4929000000000001E-8</c:v>
                      </c:pt>
                      <c:pt idx="3151">
                        <c:v>1.4938000000000001E-8</c:v>
                      </c:pt>
                      <c:pt idx="3152">
                        <c:v>1.4915999999999999E-8</c:v>
                      </c:pt>
                      <c:pt idx="3153">
                        <c:v>1.4889E-8</c:v>
                      </c:pt>
                      <c:pt idx="3154">
                        <c:v>1.4938000000000001E-8</c:v>
                      </c:pt>
                      <c:pt idx="3155">
                        <c:v>1.4947000000000001E-8</c:v>
                      </c:pt>
                      <c:pt idx="3156">
                        <c:v>1.4938000000000001E-8</c:v>
                      </c:pt>
                      <c:pt idx="3157">
                        <c:v>1.4858E-8</c:v>
                      </c:pt>
                      <c:pt idx="3158">
                        <c:v>1.4885000000000001E-8</c:v>
                      </c:pt>
                      <c:pt idx="3159">
                        <c:v>1.4929000000000001E-8</c:v>
                      </c:pt>
                      <c:pt idx="3160">
                        <c:v>1.4867E-8</c:v>
                      </c:pt>
                      <c:pt idx="3161">
                        <c:v>1.4929000000000001E-8</c:v>
                      </c:pt>
                      <c:pt idx="3162">
                        <c:v>1.4915999999999999E-8</c:v>
                      </c:pt>
                      <c:pt idx="3163">
                        <c:v>1.4903000000000001E-8</c:v>
                      </c:pt>
                      <c:pt idx="3164">
                        <c:v>1.4885000000000001E-8</c:v>
                      </c:pt>
                      <c:pt idx="3165">
                        <c:v>1.488E-8</c:v>
                      </c:pt>
                      <c:pt idx="3166">
                        <c:v>1.4898E-8</c:v>
                      </c:pt>
                      <c:pt idx="3167">
                        <c:v>1.4929000000000001E-8</c:v>
                      </c:pt>
                      <c:pt idx="3168">
                        <c:v>1.4929000000000001E-8</c:v>
                      </c:pt>
                      <c:pt idx="3169">
                        <c:v>1.4832E-8</c:v>
                      </c:pt>
                      <c:pt idx="3170">
                        <c:v>1.4920000000000001E-8</c:v>
                      </c:pt>
                      <c:pt idx="3171">
                        <c:v>1.4858E-8</c:v>
                      </c:pt>
                      <c:pt idx="3172">
                        <c:v>1.4885000000000001E-8</c:v>
                      </c:pt>
                      <c:pt idx="3173">
                        <c:v>1.4863E-8</c:v>
                      </c:pt>
                      <c:pt idx="3174">
                        <c:v>1.4863E-8</c:v>
                      </c:pt>
                      <c:pt idx="3175">
                        <c:v>1.4867E-8</c:v>
                      </c:pt>
                      <c:pt idx="3176">
                        <c:v>1.4867E-8</c:v>
                      </c:pt>
                      <c:pt idx="3177">
                        <c:v>1.4832E-8</c:v>
                      </c:pt>
                      <c:pt idx="3178">
                        <c:v>1.481E-8</c:v>
                      </c:pt>
                      <c:pt idx="3179">
                        <c:v>1.4818000000000001E-8</c:v>
                      </c:pt>
                      <c:pt idx="3180">
                        <c:v>1.4818000000000001E-8</c:v>
                      </c:pt>
                      <c:pt idx="3181">
                        <c:v>1.4845E-8</c:v>
                      </c:pt>
                      <c:pt idx="3182">
                        <c:v>1.4841E-8</c:v>
                      </c:pt>
                      <c:pt idx="3183">
                        <c:v>1.4858E-8</c:v>
                      </c:pt>
                      <c:pt idx="3184">
                        <c:v>1.4818000000000001E-8</c:v>
                      </c:pt>
                      <c:pt idx="3185">
                        <c:v>1.4845E-8</c:v>
                      </c:pt>
                      <c:pt idx="3186">
                        <c:v>1.4848999999999999E-8</c:v>
                      </c:pt>
                      <c:pt idx="3187">
                        <c:v>1.4863E-8</c:v>
                      </c:pt>
                      <c:pt idx="3188">
                        <c:v>1.4814E-8</c:v>
                      </c:pt>
                      <c:pt idx="3189">
                        <c:v>1.4801E-8</c:v>
                      </c:pt>
                      <c:pt idx="3190">
                        <c:v>1.4791999999999999E-8</c:v>
                      </c:pt>
                      <c:pt idx="3191">
                        <c:v>1.4779E-8</c:v>
                      </c:pt>
                      <c:pt idx="3192">
                        <c:v>1.4823E-8</c:v>
                      </c:pt>
                      <c:pt idx="3193">
                        <c:v>1.4796000000000001E-8</c:v>
                      </c:pt>
                      <c:pt idx="3194">
                        <c:v>1.4796000000000001E-8</c:v>
                      </c:pt>
                      <c:pt idx="3195">
                        <c:v>1.481E-8</c:v>
                      </c:pt>
                      <c:pt idx="3196">
                        <c:v>1.4783000000000001E-8</c:v>
                      </c:pt>
                      <c:pt idx="3197">
                        <c:v>1.4796000000000001E-8</c:v>
                      </c:pt>
                      <c:pt idx="3198">
                        <c:v>1.4756E-8</c:v>
                      </c:pt>
                      <c:pt idx="3199">
                        <c:v>1.4769999999999999E-8</c:v>
                      </c:pt>
                      <c:pt idx="3200">
                        <c:v>1.4756E-8</c:v>
                      </c:pt>
                      <c:pt idx="3201">
                        <c:v>1.4783000000000001E-8</c:v>
                      </c:pt>
                      <c:pt idx="3202">
                        <c:v>1.4734E-8</c:v>
                      </c:pt>
                      <c:pt idx="3203">
                        <c:v>1.4779E-8</c:v>
                      </c:pt>
                      <c:pt idx="3204">
                        <c:v>1.4801E-8</c:v>
                      </c:pt>
                      <c:pt idx="3205">
                        <c:v>1.4752E-8</c:v>
                      </c:pt>
                      <c:pt idx="3206">
                        <c:v>1.4752E-8</c:v>
                      </c:pt>
                      <c:pt idx="3207">
                        <c:v>1.4717E-8</c:v>
                      </c:pt>
                      <c:pt idx="3208">
                        <c:v>1.4796000000000001E-8</c:v>
                      </c:pt>
                      <c:pt idx="3209">
                        <c:v>1.4765E-8</c:v>
                      </c:pt>
                      <c:pt idx="3210">
                        <c:v>1.4769999999999999E-8</c:v>
                      </c:pt>
                      <c:pt idx="3211">
                        <c:v>1.4756E-8</c:v>
                      </c:pt>
                      <c:pt idx="3212">
                        <c:v>1.4765E-8</c:v>
                      </c:pt>
                      <c:pt idx="3213">
                        <c:v>1.4739E-8</c:v>
                      </c:pt>
                      <c:pt idx="3214">
                        <c:v>1.4734E-8</c:v>
                      </c:pt>
                      <c:pt idx="3215">
                        <c:v>1.4734E-8</c:v>
                      </c:pt>
                      <c:pt idx="3216">
                        <c:v>1.4743E-8</c:v>
                      </c:pt>
                      <c:pt idx="3217">
                        <c:v>1.469E-8</c:v>
                      </c:pt>
                      <c:pt idx="3218">
                        <c:v>1.4686E-8</c:v>
                      </c:pt>
                      <c:pt idx="3219">
                        <c:v>1.4702999999999999E-8</c:v>
                      </c:pt>
                      <c:pt idx="3220">
                        <c:v>1.4743E-8</c:v>
                      </c:pt>
                      <c:pt idx="3221">
                        <c:v>1.4694000000000001E-8</c:v>
                      </c:pt>
                      <c:pt idx="3222">
                        <c:v>1.4756E-8</c:v>
                      </c:pt>
                      <c:pt idx="3223">
                        <c:v>1.4708E-8</c:v>
                      </c:pt>
                      <c:pt idx="3224">
                        <c:v>1.4734E-8</c:v>
                      </c:pt>
                      <c:pt idx="3225">
                        <c:v>1.4739E-8</c:v>
                      </c:pt>
                      <c:pt idx="3226">
                        <c:v>1.4712E-8</c:v>
                      </c:pt>
                      <c:pt idx="3227">
                        <c:v>1.4659000000000001E-8</c:v>
                      </c:pt>
                      <c:pt idx="3228">
                        <c:v>1.4686E-8</c:v>
                      </c:pt>
                      <c:pt idx="3229">
                        <c:v>1.465E-8</c:v>
                      </c:pt>
                      <c:pt idx="3230">
                        <c:v>1.473E-8</c:v>
                      </c:pt>
                      <c:pt idx="3231">
                        <c:v>1.4663E-8</c:v>
                      </c:pt>
                      <c:pt idx="3232">
                        <c:v>1.4739E-8</c:v>
                      </c:pt>
                      <c:pt idx="3233">
                        <c:v>1.469E-8</c:v>
                      </c:pt>
                      <c:pt idx="3234">
                        <c:v>1.4667999999999999E-8</c:v>
                      </c:pt>
                      <c:pt idx="3235">
                        <c:v>1.4708E-8</c:v>
                      </c:pt>
                      <c:pt idx="3236">
                        <c:v>1.4680999999999999E-8</c:v>
                      </c:pt>
                      <c:pt idx="3237">
                        <c:v>1.4702999999999999E-8</c:v>
                      </c:pt>
                      <c:pt idx="3238">
                        <c:v>1.4677E-8</c:v>
                      </c:pt>
                      <c:pt idx="3239">
                        <c:v>1.4717E-8</c:v>
                      </c:pt>
                      <c:pt idx="3240">
                        <c:v>1.4702999999999999E-8</c:v>
                      </c:pt>
                      <c:pt idx="3241">
                        <c:v>1.4672000000000001E-8</c:v>
                      </c:pt>
                      <c:pt idx="3242">
                        <c:v>1.4680999999999999E-8</c:v>
                      </c:pt>
                      <c:pt idx="3243">
                        <c:v>1.465E-8</c:v>
                      </c:pt>
                      <c:pt idx="3244">
                        <c:v>1.469E-8</c:v>
                      </c:pt>
                      <c:pt idx="3245">
                        <c:v>1.4672000000000001E-8</c:v>
                      </c:pt>
                      <c:pt idx="3246">
                        <c:v>1.4645999999999999E-8</c:v>
                      </c:pt>
                      <c:pt idx="3247">
                        <c:v>1.4637000000000001E-8</c:v>
                      </c:pt>
                      <c:pt idx="3248">
                        <c:v>1.4712E-8</c:v>
                      </c:pt>
                      <c:pt idx="3249">
                        <c:v>1.4712E-8</c:v>
                      </c:pt>
                      <c:pt idx="3250">
                        <c:v>1.4680999999999999E-8</c:v>
                      </c:pt>
                      <c:pt idx="3251">
                        <c:v>1.4721E-8</c:v>
                      </c:pt>
                      <c:pt idx="3252">
                        <c:v>1.4677E-8</c:v>
                      </c:pt>
                      <c:pt idx="3253">
                        <c:v>1.4702999999999999E-8</c:v>
                      </c:pt>
                      <c:pt idx="3254">
                        <c:v>1.4712E-8</c:v>
                      </c:pt>
                      <c:pt idx="3255">
                        <c:v>1.4702999999999999E-8</c:v>
                      </c:pt>
                      <c:pt idx="3256">
                        <c:v>1.4708E-8</c:v>
                      </c:pt>
                      <c:pt idx="3257">
                        <c:v>1.4677E-8</c:v>
                      </c:pt>
                      <c:pt idx="3258">
                        <c:v>1.4694000000000001E-8</c:v>
                      </c:pt>
                      <c:pt idx="3259">
                        <c:v>1.4694000000000001E-8</c:v>
                      </c:pt>
                      <c:pt idx="3260">
                        <c:v>1.4663E-8</c:v>
                      </c:pt>
                      <c:pt idx="3261">
                        <c:v>1.4717E-8</c:v>
                      </c:pt>
                      <c:pt idx="3262">
                        <c:v>1.469E-8</c:v>
                      </c:pt>
                      <c:pt idx="3263">
                        <c:v>1.4721E-8</c:v>
                      </c:pt>
                      <c:pt idx="3264">
                        <c:v>1.4712E-8</c:v>
                      </c:pt>
                      <c:pt idx="3265">
                        <c:v>1.4748000000000001E-8</c:v>
                      </c:pt>
                      <c:pt idx="3266">
                        <c:v>1.4694000000000001E-8</c:v>
                      </c:pt>
                      <c:pt idx="3267">
                        <c:v>1.4632E-8</c:v>
                      </c:pt>
                      <c:pt idx="3268">
                        <c:v>1.4699E-8</c:v>
                      </c:pt>
                      <c:pt idx="3269">
                        <c:v>1.4659000000000001E-8</c:v>
                      </c:pt>
                      <c:pt idx="3270">
                        <c:v>1.4694000000000001E-8</c:v>
                      </c:pt>
                      <c:pt idx="3271">
                        <c:v>1.4672000000000001E-8</c:v>
                      </c:pt>
                      <c:pt idx="3272">
                        <c:v>1.4680999999999999E-8</c:v>
                      </c:pt>
                      <c:pt idx="3273">
                        <c:v>1.4708E-8</c:v>
                      </c:pt>
                      <c:pt idx="3274">
                        <c:v>1.4659000000000001E-8</c:v>
                      </c:pt>
                      <c:pt idx="3275">
                        <c:v>1.4680999999999999E-8</c:v>
                      </c:pt>
                      <c:pt idx="3276">
                        <c:v>1.4739E-8</c:v>
                      </c:pt>
                      <c:pt idx="3277">
                        <c:v>1.4655E-8</c:v>
                      </c:pt>
                      <c:pt idx="3278">
                        <c:v>1.4702999999999999E-8</c:v>
                      </c:pt>
                      <c:pt idx="3279">
                        <c:v>1.4659000000000001E-8</c:v>
                      </c:pt>
                      <c:pt idx="3280">
                        <c:v>1.4680999999999999E-8</c:v>
                      </c:pt>
                      <c:pt idx="3281">
                        <c:v>1.4632E-8</c:v>
                      </c:pt>
                      <c:pt idx="3282">
                        <c:v>1.4708E-8</c:v>
                      </c:pt>
                      <c:pt idx="3283">
                        <c:v>1.4680999999999999E-8</c:v>
                      </c:pt>
                      <c:pt idx="3284">
                        <c:v>1.469E-8</c:v>
                      </c:pt>
                      <c:pt idx="3285">
                        <c:v>1.4686E-8</c:v>
                      </c:pt>
                      <c:pt idx="3286">
                        <c:v>1.4699E-8</c:v>
                      </c:pt>
                      <c:pt idx="3287">
                        <c:v>1.469E-8</c:v>
                      </c:pt>
                      <c:pt idx="3288">
                        <c:v>1.4672000000000001E-8</c:v>
                      </c:pt>
                      <c:pt idx="3289">
                        <c:v>1.4686E-8</c:v>
                      </c:pt>
                      <c:pt idx="3290">
                        <c:v>1.4677E-8</c:v>
                      </c:pt>
                      <c:pt idx="3291">
                        <c:v>1.4712E-8</c:v>
                      </c:pt>
                      <c:pt idx="3292">
                        <c:v>1.4708E-8</c:v>
                      </c:pt>
                      <c:pt idx="3293">
                        <c:v>1.4663E-8</c:v>
                      </c:pt>
                      <c:pt idx="3294">
                        <c:v>1.4672000000000001E-8</c:v>
                      </c:pt>
                      <c:pt idx="3295">
                        <c:v>1.4686E-8</c:v>
                      </c:pt>
                      <c:pt idx="3296">
                        <c:v>1.4667999999999999E-8</c:v>
                      </c:pt>
                      <c:pt idx="3297">
                        <c:v>1.4672000000000001E-8</c:v>
                      </c:pt>
                      <c:pt idx="3298">
                        <c:v>1.4641E-8</c:v>
                      </c:pt>
                      <c:pt idx="3299">
                        <c:v>1.469E-8</c:v>
                      </c:pt>
                      <c:pt idx="3300">
                        <c:v>1.4677E-8</c:v>
                      </c:pt>
                      <c:pt idx="3301">
                        <c:v>1.4699E-8</c:v>
                      </c:pt>
                      <c:pt idx="3302">
                        <c:v>1.4712E-8</c:v>
                      </c:pt>
                      <c:pt idx="3303">
                        <c:v>1.4717E-8</c:v>
                      </c:pt>
                      <c:pt idx="3304">
                        <c:v>1.4686E-8</c:v>
                      </c:pt>
                      <c:pt idx="3305">
                        <c:v>1.4694000000000001E-8</c:v>
                      </c:pt>
                      <c:pt idx="3306">
                        <c:v>1.469E-8</c:v>
                      </c:pt>
                      <c:pt idx="3307">
                        <c:v>1.4721E-8</c:v>
                      </c:pt>
                      <c:pt idx="3308">
                        <c:v>1.473E-8</c:v>
                      </c:pt>
                      <c:pt idx="3309">
                        <c:v>1.4717E-8</c:v>
                      </c:pt>
                      <c:pt idx="3310">
                        <c:v>1.4725E-8</c:v>
                      </c:pt>
                      <c:pt idx="3311">
                        <c:v>1.4699E-8</c:v>
                      </c:pt>
                      <c:pt idx="3312">
                        <c:v>1.4702999999999999E-8</c:v>
                      </c:pt>
                      <c:pt idx="3313">
                        <c:v>1.4699E-8</c:v>
                      </c:pt>
                      <c:pt idx="3314">
                        <c:v>1.4699E-8</c:v>
                      </c:pt>
                      <c:pt idx="3315">
                        <c:v>1.4680999999999999E-8</c:v>
                      </c:pt>
                      <c:pt idx="3316">
                        <c:v>1.473E-8</c:v>
                      </c:pt>
                      <c:pt idx="3317">
                        <c:v>1.473E-8</c:v>
                      </c:pt>
                      <c:pt idx="3318">
                        <c:v>1.4712E-8</c:v>
                      </c:pt>
                      <c:pt idx="3319">
                        <c:v>1.4748000000000001E-8</c:v>
                      </c:pt>
                      <c:pt idx="3320">
                        <c:v>1.4721E-8</c:v>
                      </c:pt>
                      <c:pt idx="3321">
                        <c:v>1.4712E-8</c:v>
                      </c:pt>
                      <c:pt idx="3322">
                        <c:v>1.4752E-8</c:v>
                      </c:pt>
                      <c:pt idx="3323">
                        <c:v>1.4787E-8</c:v>
                      </c:pt>
                      <c:pt idx="3324">
                        <c:v>1.4765E-8</c:v>
                      </c:pt>
                      <c:pt idx="3325">
                        <c:v>1.4752E-8</c:v>
                      </c:pt>
                      <c:pt idx="3326">
                        <c:v>1.4752E-8</c:v>
                      </c:pt>
                      <c:pt idx="3327">
                        <c:v>1.4752E-8</c:v>
                      </c:pt>
                      <c:pt idx="3328">
                        <c:v>1.4765E-8</c:v>
                      </c:pt>
                      <c:pt idx="3329">
                        <c:v>1.4774E-8</c:v>
                      </c:pt>
                      <c:pt idx="3330">
                        <c:v>1.4734E-8</c:v>
                      </c:pt>
                      <c:pt idx="3331">
                        <c:v>1.4769999999999999E-8</c:v>
                      </c:pt>
                      <c:pt idx="3332">
                        <c:v>1.481E-8</c:v>
                      </c:pt>
                      <c:pt idx="3333">
                        <c:v>1.4779E-8</c:v>
                      </c:pt>
                      <c:pt idx="3334">
                        <c:v>1.4814E-8</c:v>
                      </c:pt>
                      <c:pt idx="3335">
                        <c:v>1.4836E-8</c:v>
                      </c:pt>
                      <c:pt idx="3336">
                        <c:v>1.4801E-8</c:v>
                      </c:pt>
                      <c:pt idx="3337">
                        <c:v>1.4818000000000001E-8</c:v>
                      </c:pt>
                      <c:pt idx="3338">
                        <c:v>1.4814E-8</c:v>
                      </c:pt>
                      <c:pt idx="3339">
                        <c:v>1.4796000000000001E-8</c:v>
                      </c:pt>
                      <c:pt idx="3340">
                        <c:v>1.4814E-8</c:v>
                      </c:pt>
                      <c:pt idx="3341">
                        <c:v>1.4791999999999999E-8</c:v>
                      </c:pt>
                      <c:pt idx="3342">
                        <c:v>1.4836E-8</c:v>
                      </c:pt>
                      <c:pt idx="3343">
                        <c:v>1.4872000000000001E-8</c:v>
                      </c:pt>
                      <c:pt idx="3344">
                        <c:v>1.4818000000000001E-8</c:v>
                      </c:pt>
                      <c:pt idx="3345">
                        <c:v>1.4858E-8</c:v>
                      </c:pt>
                      <c:pt idx="3346">
                        <c:v>1.4841E-8</c:v>
                      </c:pt>
                      <c:pt idx="3347">
                        <c:v>1.4818000000000001E-8</c:v>
                      </c:pt>
                      <c:pt idx="3348">
                        <c:v>1.4854E-8</c:v>
                      </c:pt>
                      <c:pt idx="3349">
                        <c:v>1.4863E-8</c:v>
                      </c:pt>
                      <c:pt idx="3350">
                        <c:v>1.4867E-8</c:v>
                      </c:pt>
                      <c:pt idx="3351">
                        <c:v>1.4903000000000001E-8</c:v>
                      </c:pt>
                      <c:pt idx="3352">
                        <c:v>1.4938000000000001E-8</c:v>
                      </c:pt>
                      <c:pt idx="3353">
                        <c:v>1.488E-8</c:v>
                      </c:pt>
                      <c:pt idx="3354">
                        <c:v>1.4947000000000001E-8</c:v>
                      </c:pt>
                      <c:pt idx="3355">
                        <c:v>1.4929000000000001E-8</c:v>
                      </c:pt>
                      <c:pt idx="3356">
                        <c:v>1.4941999999999999E-8</c:v>
                      </c:pt>
                      <c:pt idx="3357">
                        <c:v>1.4934E-8</c:v>
                      </c:pt>
                      <c:pt idx="3358">
                        <c:v>1.4941999999999999E-8</c:v>
                      </c:pt>
                      <c:pt idx="3359">
                        <c:v>1.4964999999999999E-8</c:v>
                      </c:pt>
                      <c:pt idx="3360">
                        <c:v>1.4969E-8</c:v>
                      </c:pt>
                      <c:pt idx="3361">
                        <c:v>1.4915999999999999E-8</c:v>
                      </c:pt>
                      <c:pt idx="3362">
                        <c:v>1.4938000000000001E-8</c:v>
                      </c:pt>
                      <c:pt idx="3363">
                        <c:v>1.4950999999999999E-8</c:v>
                      </c:pt>
                      <c:pt idx="3364">
                        <c:v>1.496E-8</c:v>
                      </c:pt>
                      <c:pt idx="3365">
                        <c:v>1.4964999999999999E-8</c:v>
                      </c:pt>
                      <c:pt idx="3366">
                        <c:v>1.4973000000000001E-8</c:v>
                      </c:pt>
                      <c:pt idx="3367">
                        <c:v>1.4982000000000001E-8</c:v>
                      </c:pt>
                      <c:pt idx="3368">
                        <c:v>1.4990999999999998E-8</c:v>
                      </c:pt>
                      <c:pt idx="3369">
                        <c:v>1.4938000000000001E-8</c:v>
                      </c:pt>
                      <c:pt idx="3370">
                        <c:v>1.4987E-8</c:v>
                      </c:pt>
                      <c:pt idx="3371">
                        <c:v>1.5013E-8</c:v>
                      </c:pt>
                      <c:pt idx="3372">
                        <c:v>1.496E-8</c:v>
                      </c:pt>
                      <c:pt idx="3373">
                        <c:v>1.5004E-8</c:v>
                      </c:pt>
                      <c:pt idx="3374">
                        <c:v>1.5026999999999999E-8</c:v>
                      </c:pt>
                      <c:pt idx="3375">
                        <c:v>1.5017999999999999E-8</c:v>
                      </c:pt>
                      <c:pt idx="3376">
                        <c:v>1.5017999999999999E-8</c:v>
                      </c:pt>
                      <c:pt idx="3377">
                        <c:v>1.5008999999999999E-8</c:v>
                      </c:pt>
                      <c:pt idx="3378">
                        <c:v>1.5040000000000001E-8</c:v>
                      </c:pt>
                      <c:pt idx="3379">
                        <c:v>1.5071E-8</c:v>
                      </c:pt>
                      <c:pt idx="3380">
                        <c:v>1.5049000000000001E-8</c:v>
                      </c:pt>
                      <c:pt idx="3381">
                        <c:v>1.5084000000000001E-8</c:v>
                      </c:pt>
                      <c:pt idx="3382">
                        <c:v>1.5052999999999999E-8</c:v>
                      </c:pt>
                      <c:pt idx="3383">
                        <c:v>1.5061999999999999E-8</c:v>
                      </c:pt>
                      <c:pt idx="3384">
                        <c:v>1.5049000000000001E-8</c:v>
                      </c:pt>
                      <c:pt idx="3385">
                        <c:v>1.5075000000000001E-8</c:v>
                      </c:pt>
                      <c:pt idx="3386">
                        <c:v>1.5075000000000001E-8</c:v>
                      </c:pt>
                      <c:pt idx="3387">
                        <c:v>1.5101999999999999E-8</c:v>
                      </c:pt>
                      <c:pt idx="3388">
                        <c:v>1.5110999999999999E-8</c:v>
                      </c:pt>
                      <c:pt idx="3389">
                        <c:v>1.5128000000000002E-8</c:v>
                      </c:pt>
                      <c:pt idx="3390">
                        <c:v>1.5154999999999999E-8</c:v>
                      </c:pt>
                      <c:pt idx="3391">
                        <c:v>1.5154999999999999E-8</c:v>
                      </c:pt>
                      <c:pt idx="3392">
                        <c:v>1.5142000000000001E-8</c:v>
                      </c:pt>
                      <c:pt idx="3393">
                        <c:v>1.5119999999999999E-8</c:v>
                      </c:pt>
                      <c:pt idx="3394">
                        <c:v>1.5189999999999999E-8</c:v>
                      </c:pt>
                      <c:pt idx="3395">
                        <c:v>1.5177000000000001E-8</c:v>
                      </c:pt>
                      <c:pt idx="3396">
                        <c:v>1.5173E-8</c:v>
                      </c:pt>
                      <c:pt idx="3397">
                        <c:v>1.5203999999999998E-8</c:v>
                      </c:pt>
                      <c:pt idx="3398">
                        <c:v>1.8999E-8</c:v>
                      </c:pt>
                      <c:pt idx="3399">
                        <c:v>1.7847999999999999E-8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198F-4332-B8CB-9D131125A2C0}"/>
                  </c:ext>
                </c:extLst>
              </c15:ser>
            </c15:filteredScatterSeries>
          </c:ext>
        </c:extLst>
      </c:scatterChart>
      <c:valAx>
        <c:axId val="2037658768"/>
        <c:scaling>
          <c:orientation val="minMax"/>
          <c:max val="44631.8"/>
          <c:min val="44627.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3124880"/>
        <c:crosses val="autoZero"/>
        <c:crossBetween val="midCat"/>
        <c:majorUnit val="1.2"/>
      </c:valAx>
      <c:valAx>
        <c:axId val="853124880"/>
        <c:scaling>
          <c:orientation val="minMax"/>
          <c:max val="2.000000000000001E-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7658768"/>
        <c:crosses val="autoZero"/>
        <c:crossBetween val="midCat"/>
        <c:majorUnit val="2.000000000000001E-9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Dump Chamber pressure(mbar)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365885416666667"/>
          <c:y val="0.13084527777777777"/>
          <c:w val="0.81420920138888886"/>
          <c:h val="0.80565472222222223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Sheet3!$F$1</c:f>
              <c:strCache>
                <c:ptCount val="1"/>
                <c:pt idx="0">
                  <c:v>Dump chamber pressure(mbar)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Sheet3!$A$3600:$A$7932</c:f>
              <c:numCache>
                <c:formatCode>m/d/yyyy\ h:mm</c:formatCode>
                <c:ptCount val="4333"/>
                <c:pt idx="0">
                  <c:v>44627.334120370368</c:v>
                </c:pt>
                <c:pt idx="1">
                  <c:v>44627.33489583333</c:v>
                </c:pt>
                <c:pt idx="2">
                  <c:v>44627.335625</c:v>
                </c:pt>
                <c:pt idx="3">
                  <c:v>44627.336342592593</c:v>
                </c:pt>
                <c:pt idx="4">
                  <c:v>44627.337071759262</c:v>
                </c:pt>
                <c:pt idx="5">
                  <c:v>44627.337789351855</c:v>
                </c:pt>
                <c:pt idx="6">
                  <c:v>44627.338518518518</c:v>
                </c:pt>
                <c:pt idx="7">
                  <c:v>44627.339247685188</c:v>
                </c:pt>
                <c:pt idx="8">
                  <c:v>44627.339965277781</c:v>
                </c:pt>
                <c:pt idx="9">
                  <c:v>44627.340694444443</c:v>
                </c:pt>
                <c:pt idx="10">
                  <c:v>44627.341423611113</c:v>
                </c:pt>
                <c:pt idx="11">
                  <c:v>44627.342141203706</c:v>
                </c:pt>
                <c:pt idx="12">
                  <c:v>44627.342870370368</c:v>
                </c:pt>
                <c:pt idx="13">
                  <c:v>44627.343599537038</c:v>
                </c:pt>
                <c:pt idx="14">
                  <c:v>44627.344317129631</c:v>
                </c:pt>
                <c:pt idx="15">
                  <c:v>44627.345046296294</c:v>
                </c:pt>
                <c:pt idx="16">
                  <c:v>44627.345775462964</c:v>
                </c:pt>
                <c:pt idx="17">
                  <c:v>44627.346493055556</c:v>
                </c:pt>
                <c:pt idx="18">
                  <c:v>44627.347222222219</c:v>
                </c:pt>
                <c:pt idx="19">
                  <c:v>44627.347951388889</c:v>
                </c:pt>
                <c:pt idx="20">
                  <c:v>44627.348668981482</c:v>
                </c:pt>
                <c:pt idx="21">
                  <c:v>44627.349398148152</c:v>
                </c:pt>
                <c:pt idx="22">
                  <c:v>44627.350127314814</c:v>
                </c:pt>
                <c:pt idx="23">
                  <c:v>44627.350844907407</c:v>
                </c:pt>
                <c:pt idx="24">
                  <c:v>44627.351574074077</c:v>
                </c:pt>
                <c:pt idx="25">
                  <c:v>44627.352303240739</c:v>
                </c:pt>
                <c:pt idx="26">
                  <c:v>44627.353020833332</c:v>
                </c:pt>
                <c:pt idx="27">
                  <c:v>44627.353750000002</c:v>
                </c:pt>
                <c:pt idx="28">
                  <c:v>44627.354467592595</c:v>
                </c:pt>
                <c:pt idx="29">
                  <c:v>44627.355196759258</c:v>
                </c:pt>
                <c:pt idx="30">
                  <c:v>44627.355925925927</c:v>
                </c:pt>
                <c:pt idx="31">
                  <c:v>44627.35664351852</c:v>
                </c:pt>
                <c:pt idx="32">
                  <c:v>44627.357372685183</c:v>
                </c:pt>
                <c:pt idx="33">
                  <c:v>44627.358101851853</c:v>
                </c:pt>
                <c:pt idx="34">
                  <c:v>44627.358819444446</c:v>
                </c:pt>
                <c:pt idx="35">
                  <c:v>44627.359548611108</c:v>
                </c:pt>
                <c:pt idx="36">
                  <c:v>44627.360277777778</c:v>
                </c:pt>
                <c:pt idx="37">
                  <c:v>44627.36105324074</c:v>
                </c:pt>
                <c:pt idx="38">
                  <c:v>44627.361770833333</c:v>
                </c:pt>
                <c:pt idx="39">
                  <c:v>44627.362500000003</c:v>
                </c:pt>
                <c:pt idx="40">
                  <c:v>44627.363217592596</c:v>
                </c:pt>
                <c:pt idx="41">
                  <c:v>44627.363946759258</c:v>
                </c:pt>
                <c:pt idx="42">
                  <c:v>44627.364675925928</c:v>
                </c:pt>
                <c:pt idx="43">
                  <c:v>44627.365451388891</c:v>
                </c:pt>
                <c:pt idx="44">
                  <c:v>44627.366168981483</c:v>
                </c:pt>
                <c:pt idx="45">
                  <c:v>44627.366898148146</c:v>
                </c:pt>
                <c:pt idx="46">
                  <c:v>44627.367627314816</c:v>
                </c:pt>
                <c:pt idx="47">
                  <c:v>44627.368344907409</c:v>
                </c:pt>
                <c:pt idx="48">
                  <c:v>44627.369074074071</c:v>
                </c:pt>
                <c:pt idx="49">
                  <c:v>44627.369849537034</c:v>
                </c:pt>
                <c:pt idx="50">
                  <c:v>44627.370578703703</c:v>
                </c:pt>
                <c:pt idx="51">
                  <c:v>44627.371296296296</c:v>
                </c:pt>
                <c:pt idx="52">
                  <c:v>44627.372025462966</c:v>
                </c:pt>
                <c:pt idx="53">
                  <c:v>44627.372754629629</c:v>
                </c:pt>
                <c:pt idx="54">
                  <c:v>44627.373472222222</c:v>
                </c:pt>
                <c:pt idx="55">
                  <c:v>44627.374247685184</c:v>
                </c:pt>
                <c:pt idx="56">
                  <c:v>44627.374976851854</c:v>
                </c:pt>
                <c:pt idx="57">
                  <c:v>44627.375706018516</c:v>
                </c:pt>
                <c:pt idx="58">
                  <c:v>44627.376423611109</c:v>
                </c:pt>
                <c:pt idx="59">
                  <c:v>44627.377152777779</c:v>
                </c:pt>
                <c:pt idx="60">
                  <c:v>44627.377881944441</c:v>
                </c:pt>
                <c:pt idx="61">
                  <c:v>44627.378657407404</c:v>
                </c:pt>
                <c:pt idx="62">
                  <c:v>44627.379374999997</c:v>
                </c:pt>
                <c:pt idx="63">
                  <c:v>44627.380104166667</c:v>
                </c:pt>
                <c:pt idx="64">
                  <c:v>44627.380833333336</c:v>
                </c:pt>
                <c:pt idx="65">
                  <c:v>44627.381550925929</c:v>
                </c:pt>
                <c:pt idx="66">
                  <c:v>44627.382280092592</c:v>
                </c:pt>
                <c:pt idx="67">
                  <c:v>44627.383009259262</c:v>
                </c:pt>
                <c:pt idx="68">
                  <c:v>44627.383726851855</c:v>
                </c:pt>
                <c:pt idx="69">
                  <c:v>44627.384456018517</c:v>
                </c:pt>
                <c:pt idx="70">
                  <c:v>44627.385185185187</c:v>
                </c:pt>
                <c:pt idx="71">
                  <c:v>44627.38590277778</c:v>
                </c:pt>
                <c:pt idx="72">
                  <c:v>44627.386678240742</c:v>
                </c:pt>
                <c:pt idx="73">
                  <c:v>44627.387407407405</c:v>
                </c:pt>
                <c:pt idx="74">
                  <c:v>44627.388136574074</c:v>
                </c:pt>
                <c:pt idx="75">
                  <c:v>44627.388854166667</c:v>
                </c:pt>
                <c:pt idx="76">
                  <c:v>44627.38958333333</c:v>
                </c:pt>
                <c:pt idx="77">
                  <c:v>44627.390300925923</c:v>
                </c:pt>
                <c:pt idx="78">
                  <c:v>44627.391087962962</c:v>
                </c:pt>
                <c:pt idx="79">
                  <c:v>44627.391805555555</c:v>
                </c:pt>
                <c:pt idx="80">
                  <c:v>44627.392534722225</c:v>
                </c:pt>
                <c:pt idx="81">
                  <c:v>44627.393263888887</c:v>
                </c:pt>
                <c:pt idx="82">
                  <c:v>44627.39398148148</c:v>
                </c:pt>
                <c:pt idx="83">
                  <c:v>44627.39471064815</c:v>
                </c:pt>
                <c:pt idx="84">
                  <c:v>44627.395486111112</c:v>
                </c:pt>
                <c:pt idx="85">
                  <c:v>44627.396203703705</c:v>
                </c:pt>
                <c:pt idx="86">
                  <c:v>44627.396932870368</c:v>
                </c:pt>
                <c:pt idx="87">
                  <c:v>44627.397662037038</c:v>
                </c:pt>
                <c:pt idx="88">
                  <c:v>44627.3983912037</c:v>
                </c:pt>
                <c:pt idx="89">
                  <c:v>44627.399108796293</c:v>
                </c:pt>
                <c:pt idx="90">
                  <c:v>44627.399884259263</c:v>
                </c:pt>
                <c:pt idx="91">
                  <c:v>44627.400613425925</c:v>
                </c:pt>
                <c:pt idx="92">
                  <c:v>44627.401331018518</c:v>
                </c:pt>
                <c:pt idx="93">
                  <c:v>44627.402060185188</c:v>
                </c:pt>
                <c:pt idx="94">
                  <c:v>44627.402789351851</c:v>
                </c:pt>
                <c:pt idx="95">
                  <c:v>44627.403506944444</c:v>
                </c:pt>
                <c:pt idx="96">
                  <c:v>44627.404282407406</c:v>
                </c:pt>
                <c:pt idx="97">
                  <c:v>44627.405011574076</c:v>
                </c:pt>
                <c:pt idx="98">
                  <c:v>44627.405740740738</c:v>
                </c:pt>
                <c:pt idx="99">
                  <c:v>44627.406458333331</c:v>
                </c:pt>
                <c:pt idx="100">
                  <c:v>44627.407187500001</c:v>
                </c:pt>
                <c:pt idx="101">
                  <c:v>44627.407916666663</c:v>
                </c:pt>
                <c:pt idx="102">
                  <c:v>44627.408680555556</c:v>
                </c:pt>
                <c:pt idx="103">
                  <c:v>44627.409409722219</c:v>
                </c:pt>
                <c:pt idx="104">
                  <c:v>44627.410138888888</c:v>
                </c:pt>
                <c:pt idx="105">
                  <c:v>44627.410856481481</c:v>
                </c:pt>
                <c:pt idx="106">
                  <c:v>44627.411585648151</c:v>
                </c:pt>
                <c:pt idx="107">
                  <c:v>44627.412314814814</c:v>
                </c:pt>
                <c:pt idx="108">
                  <c:v>44627.413090277776</c:v>
                </c:pt>
                <c:pt idx="109">
                  <c:v>44627.413807870369</c:v>
                </c:pt>
                <c:pt idx="110">
                  <c:v>44627.414537037039</c:v>
                </c:pt>
                <c:pt idx="111">
                  <c:v>44627.415266203701</c:v>
                </c:pt>
                <c:pt idx="112">
                  <c:v>44627.415995370371</c:v>
                </c:pt>
                <c:pt idx="113">
                  <c:v>44627.416712962964</c:v>
                </c:pt>
                <c:pt idx="114">
                  <c:v>44627.417442129627</c:v>
                </c:pt>
                <c:pt idx="115">
                  <c:v>44627.418171296296</c:v>
                </c:pt>
                <c:pt idx="116">
                  <c:v>44627.418888888889</c:v>
                </c:pt>
                <c:pt idx="117">
                  <c:v>44627.419618055559</c:v>
                </c:pt>
                <c:pt idx="118">
                  <c:v>44627.420347222222</c:v>
                </c:pt>
                <c:pt idx="119">
                  <c:v>44627.421064814815</c:v>
                </c:pt>
                <c:pt idx="120">
                  <c:v>44627.421793981484</c:v>
                </c:pt>
                <c:pt idx="121">
                  <c:v>44627.422511574077</c:v>
                </c:pt>
                <c:pt idx="122">
                  <c:v>44627.42324074074</c:v>
                </c:pt>
                <c:pt idx="123">
                  <c:v>44627.42396990741</c:v>
                </c:pt>
                <c:pt idx="124">
                  <c:v>44627.424687500003</c:v>
                </c:pt>
                <c:pt idx="125">
                  <c:v>44627.425416666665</c:v>
                </c:pt>
                <c:pt idx="126">
                  <c:v>44627.426134259258</c:v>
                </c:pt>
                <c:pt idx="127">
                  <c:v>44627.426863425928</c:v>
                </c:pt>
                <c:pt idx="128">
                  <c:v>44627.42759259259</c:v>
                </c:pt>
                <c:pt idx="129">
                  <c:v>44627.428368055553</c:v>
                </c:pt>
                <c:pt idx="130">
                  <c:v>44627.429085648146</c:v>
                </c:pt>
                <c:pt idx="131">
                  <c:v>44627.429814814815</c:v>
                </c:pt>
                <c:pt idx="132">
                  <c:v>44627.430543981478</c:v>
                </c:pt>
                <c:pt idx="133">
                  <c:v>44627.431261574071</c:v>
                </c:pt>
                <c:pt idx="134">
                  <c:v>44627.431990740741</c:v>
                </c:pt>
                <c:pt idx="135">
                  <c:v>44627.432708333334</c:v>
                </c:pt>
                <c:pt idx="136">
                  <c:v>44627.433437500003</c:v>
                </c:pt>
                <c:pt idx="137">
                  <c:v>44627.434166666666</c:v>
                </c:pt>
                <c:pt idx="138">
                  <c:v>44627.434895833336</c:v>
                </c:pt>
                <c:pt idx="139">
                  <c:v>44627.435613425929</c:v>
                </c:pt>
                <c:pt idx="140">
                  <c:v>44627.436342592591</c:v>
                </c:pt>
                <c:pt idx="141">
                  <c:v>44627.437060185184</c:v>
                </c:pt>
                <c:pt idx="142">
                  <c:v>44627.437789351854</c:v>
                </c:pt>
                <c:pt idx="143">
                  <c:v>44627.438518518517</c:v>
                </c:pt>
                <c:pt idx="144">
                  <c:v>44627.439236111109</c:v>
                </c:pt>
                <c:pt idx="145">
                  <c:v>44627.440011574072</c:v>
                </c:pt>
                <c:pt idx="146">
                  <c:v>44627.440740740742</c:v>
                </c:pt>
                <c:pt idx="147">
                  <c:v>44627.441469907404</c:v>
                </c:pt>
                <c:pt idx="148">
                  <c:v>44627.442187499997</c:v>
                </c:pt>
                <c:pt idx="149">
                  <c:v>44627.442916666667</c:v>
                </c:pt>
                <c:pt idx="150">
                  <c:v>44627.443645833337</c:v>
                </c:pt>
                <c:pt idx="151">
                  <c:v>44627.444421296299</c:v>
                </c:pt>
                <c:pt idx="152">
                  <c:v>44627.445138888892</c:v>
                </c:pt>
                <c:pt idx="153">
                  <c:v>44627.445868055554</c:v>
                </c:pt>
                <c:pt idx="154">
                  <c:v>44627.446597222224</c:v>
                </c:pt>
                <c:pt idx="155">
                  <c:v>44627.447314814817</c:v>
                </c:pt>
                <c:pt idx="156">
                  <c:v>44627.44804398148</c:v>
                </c:pt>
                <c:pt idx="157">
                  <c:v>44627.448773148149</c:v>
                </c:pt>
                <c:pt idx="158">
                  <c:v>44627.449490740742</c:v>
                </c:pt>
                <c:pt idx="159">
                  <c:v>44627.450219907405</c:v>
                </c:pt>
                <c:pt idx="160">
                  <c:v>44627.450949074075</c:v>
                </c:pt>
                <c:pt idx="161">
                  <c:v>44627.451666666668</c:v>
                </c:pt>
                <c:pt idx="162">
                  <c:v>44627.45244212963</c:v>
                </c:pt>
                <c:pt idx="163">
                  <c:v>44627.4531712963</c:v>
                </c:pt>
                <c:pt idx="164">
                  <c:v>44627.453900462962</c:v>
                </c:pt>
                <c:pt idx="165">
                  <c:v>44627.454618055555</c:v>
                </c:pt>
                <c:pt idx="166">
                  <c:v>44627.455347222225</c:v>
                </c:pt>
                <c:pt idx="167">
                  <c:v>44627.456076388888</c:v>
                </c:pt>
                <c:pt idx="168">
                  <c:v>44627.45685185185</c:v>
                </c:pt>
                <c:pt idx="169">
                  <c:v>44627.457569444443</c:v>
                </c:pt>
                <c:pt idx="170">
                  <c:v>44627.458298611113</c:v>
                </c:pt>
                <c:pt idx="171">
                  <c:v>44627.459027777775</c:v>
                </c:pt>
                <c:pt idx="172">
                  <c:v>44627.459745370368</c:v>
                </c:pt>
                <c:pt idx="173">
                  <c:v>44627.460474537038</c:v>
                </c:pt>
                <c:pt idx="174">
                  <c:v>44627.461192129631</c:v>
                </c:pt>
                <c:pt idx="175">
                  <c:v>44627.461921296293</c:v>
                </c:pt>
                <c:pt idx="176">
                  <c:v>44627.462650462963</c:v>
                </c:pt>
                <c:pt idx="177">
                  <c:v>44627.463368055556</c:v>
                </c:pt>
                <c:pt idx="178">
                  <c:v>44627.464097222219</c:v>
                </c:pt>
                <c:pt idx="179">
                  <c:v>44627.464826388888</c:v>
                </c:pt>
                <c:pt idx="180">
                  <c:v>44627.465543981481</c:v>
                </c:pt>
                <c:pt idx="181">
                  <c:v>44627.466273148151</c:v>
                </c:pt>
                <c:pt idx="182">
                  <c:v>44627.467002314814</c:v>
                </c:pt>
                <c:pt idx="183">
                  <c:v>44627.467719907407</c:v>
                </c:pt>
                <c:pt idx="184">
                  <c:v>44627.468449074076</c:v>
                </c:pt>
                <c:pt idx="185">
                  <c:v>44627.469166666669</c:v>
                </c:pt>
                <c:pt idx="186">
                  <c:v>44627.469895833332</c:v>
                </c:pt>
                <c:pt idx="187">
                  <c:v>44627.470625000002</c:v>
                </c:pt>
                <c:pt idx="188">
                  <c:v>44627.471354166664</c:v>
                </c:pt>
                <c:pt idx="189">
                  <c:v>44627.472118055557</c:v>
                </c:pt>
                <c:pt idx="190">
                  <c:v>44627.47284722222</c:v>
                </c:pt>
                <c:pt idx="191">
                  <c:v>44627.473576388889</c:v>
                </c:pt>
                <c:pt idx="192">
                  <c:v>44627.474293981482</c:v>
                </c:pt>
                <c:pt idx="193">
                  <c:v>44627.475023148145</c:v>
                </c:pt>
                <c:pt idx="194">
                  <c:v>44627.475752314815</c:v>
                </c:pt>
                <c:pt idx="195">
                  <c:v>44627.476469907408</c:v>
                </c:pt>
                <c:pt idx="196">
                  <c:v>44627.477199074077</c:v>
                </c:pt>
                <c:pt idx="197">
                  <c:v>44627.47792824074</c:v>
                </c:pt>
                <c:pt idx="198">
                  <c:v>44627.478645833333</c:v>
                </c:pt>
                <c:pt idx="199">
                  <c:v>44627.479375000003</c:v>
                </c:pt>
                <c:pt idx="200">
                  <c:v>44627.480104166665</c:v>
                </c:pt>
                <c:pt idx="201">
                  <c:v>44627.480821759258</c:v>
                </c:pt>
                <c:pt idx="202">
                  <c:v>44627.481550925928</c:v>
                </c:pt>
                <c:pt idx="203">
                  <c:v>44627.482268518521</c:v>
                </c:pt>
                <c:pt idx="204">
                  <c:v>44627.482997685183</c:v>
                </c:pt>
                <c:pt idx="205">
                  <c:v>44627.483726851853</c:v>
                </c:pt>
                <c:pt idx="206">
                  <c:v>44627.484444444446</c:v>
                </c:pt>
                <c:pt idx="207">
                  <c:v>44627.485173611109</c:v>
                </c:pt>
                <c:pt idx="208">
                  <c:v>44627.485902777778</c:v>
                </c:pt>
                <c:pt idx="209">
                  <c:v>44627.486620370371</c:v>
                </c:pt>
                <c:pt idx="210">
                  <c:v>44627.487349537034</c:v>
                </c:pt>
                <c:pt idx="211">
                  <c:v>44627.488078703704</c:v>
                </c:pt>
                <c:pt idx="212">
                  <c:v>44627.488796296297</c:v>
                </c:pt>
                <c:pt idx="213">
                  <c:v>44627.489525462966</c:v>
                </c:pt>
                <c:pt idx="214">
                  <c:v>44627.490254629629</c:v>
                </c:pt>
                <c:pt idx="215">
                  <c:v>44627.490972222222</c:v>
                </c:pt>
                <c:pt idx="216">
                  <c:v>44627.491701388892</c:v>
                </c:pt>
                <c:pt idx="217">
                  <c:v>44627.492418981485</c:v>
                </c:pt>
                <c:pt idx="218">
                  <c:v>44627.493148148147</c:v>
                </c:pt>
                <c:pt idx="219">
                  <c:v>44627.493877314817</c:v>
                </c:pt>
                <c:pt idx="220">
                  <c:v>44627.49459490741</c:v>
                </c:pt>
                <c:pt idx="221">
                  <c:v>44627.495324074072</c:v>
                </c:pt>
                <c:pt idx="222">
                  <c:v>44627.496053240742</c:v>
                </c:pt>
                <c:pt idx="223">
                  <c:v>44627.496770833335</c:v>
                </c:pt>
                <c:pt idx="224">
                  <c:v>44627.497499999998</c:v>
                </c:pt>
                <c:pt idx="225">
                  <c:v>44627.498229166667</c:v>
                </c:pt>
                <c:pt idx="226">
                  <c:v>44627.49894675926</c:v>
                </c:pt>
                <c:pt idx="227">
                  <c:v>44627.499675925923</c:v>
                </c:pt>
                <c:pt idx="228">
                  <c:v>44627.500405092593</c:v>
                </c:pt>
                <c:pt idx="229">
                  <c:v>44627.501122685186</c:v>
                </c:pt>
                <c:pt idx="230">
                  <c:v>44627.501851851855</c:v>
                </c:pt>
                <c:pt idx="231">
                  <c:v>44627.502581018518</c:v>
                </c:pt>
                <c:pt idx="232">
                  <c:v>44627.503298611111</c:v>
                </c:pt>
                <c:pt idx="233">
                  <c:v>44627.504027777781</c:v>
                </c:pt>
                <c:pt idx="234">
                  <c:v>44627.504756944443</c:v>
                </c:pt>
                <c:pt idx="235">
                  <c:v>44627.505474537036</c:v>
                </c:pt>
                <c:pt idx="236">
                  <c:v>44627.506203703706</c:v>
                </c:pt>
                <c:pt idx="237">
                  <c:v>44627.506921296299</c:v>
                </c:pt>
                <c:pt idx="238">
                  <c:v>44627.507650462961</c:v>
                </c:pt>
                <c:pt idx="239">
                  <c:v>44627.508379629631</c:v>
                </c:pt>
                <c:pt idx="240">
                  <c:v>44627.509097222224</c:v>
                </c:pt>
                <c:pt idx="241">
                  <c:v>44627.509826388887</c:v>
                </c:pt>
                <c:pt idx="242">
                  <c:v>44627.510555555556</c:v>
                </c:pt>
                <c:pt idx="243">
                  <c:v>44627.511273148149</c:v>
                </c:pt>
                <c:pt idx="244">
                  <c:v>44627.512002314812</c:v>
                </c:pt>
                <c:pt idx="245">
                  <c:v>44627.512731481482</c:v>
                </c:pt>
                <c:pt idx="246">
                  <c:v>44627.513449074075</c:v>
                </c:pt>
                <c:pt idx="247">
                  <c:v>44627.514178240737</c:v>
                </c:pt>
                <c:pt idx="248">
                  <c:v>44627.514907407407</c:v>
                </c:pt>
                <c:pt idx="249">
                  <c:v>44627.515625</c:v>
                </c:pt>
                <c:pt idx="250">
                  <c:v>44627.51635416667</c:v>
                </c:pt>
                <c:pt idx="251">
                  <c:v>44627.517083333332</c:v>
                </c:pt>
                <c:pt idx="252">
                  <c:v>44627.517800925925</c:v>
                </c:pt>
                <c:pt idx="253">
                  <c:v>44627.518530092595</c:v>
                </c:pt>
                <c:pt idx="254">
                  <c:v>44627.519247685188</c:v>
                </c:pt>
                <c:pt idx="255">
                  <c:v>44627.52003472222</c:v>
                </c:pt>
                <c:pt idx="256">
                  <c:v>44627.520752314813</c:v>
                </c:pt>
                <c:pt idx="257">
                  <c:v>44627.521481481483</c:v>
                </c:pt>
                <c:pt idx="258">
                  <c:v>44627.522210648145</c:v>
                </c:pt>
                <c:pt idx="259">
                  <c:v>44627.522928240738</c:v>
                </c:pt>
                <c:pt idx="260">
                  <c:v>44627.523657407408</c:v>
                </c:pt>
                <c:pt idx="261">
                  <c:v>44627.524375000001</c:v>
                </c:pt>
                <c:pt idx="262">
                  <c:v>44627.525104166663</c:v>
                </c:pt>
                <c:pt idx="263">
                  <c:v>44627.525833333333</c:v>
                </c:pt>
                <c:pt idx="264">
                  <c:v>44627.526550925926</c:v>
                </c:pt>
                <c:pt idx="265">
                  <c:v>44627.527280092596</c:v>
                </c:pt>
                <c:pt idx="266">
                  <c:v>44627.528009259258</c:v>
                </c:pt>
                <c:pt idx="267">
                  <c:v>44627.528726851851</c:v>
                </c:pt>
                <c:pt idx="268">
                  <c:v>44627.529456018521</c:v>
                </c:pt>
                <c:pt idx="269">
                  <c:v>44627.530185185184</c:v>
                </c:pt>
                <c:pt idx="270">
                  <c:v>44627.530902777777</c:v>
                </c:pt>
                <c:pt idx="271">
                  <c:v>44627.531631944446</c:v>
                </c:pt>
                <c:pt idx="272">
                  <c:v>44627.532361111109</c:v>
                </c:pt>
                <c:pt idx="273">
                  <c:v>44627.533078703702</c:v>
                </c:pt>
                <c:pt idx="274">
                  <c:v>44627.533807870372</c:v>
                </c:pt>
                <c:pt idx="275">
                  <c:v>44627.534537037034</c:v>
                </c:pt>
                <c:pt idx="276">
                  <c:v>44627.535254629627</c:v>
                </c:pt>
                <c:pt idx="277">
                  <c:v>44627.535983796297</c:v>
                </c:pt>
                <c:pt idx="278">
                  <c:v>44627.53670138889</c:v>
                </c:pt>
                <c:pt idx="279">
                  <c:v>44627.537430555552</c:v>
                </c:pt>
                <c:pt idx="280">
                  <c:v>44627.538159722222</c:v>
                </c:pt>
                <c:pt idx="281">
                  <c:v>44627.538877314815</c:v>
                </c:pt>
                <c:pt idx="282">
                  <c:v>44627.539606481485</c:v>
                </c:pt>
                <c:pt idx="283">
                  <c:v>44627.540335648147</c:v>
                </c:pt>
                <c:pt idx="284">
                  <c:v>44627.54105324074</c:v>
                </c:pt>
                <c:pt idx="285">
                  <c:v>44627.54178240741</c:v>
                </c:pt>
                <c:pt idx="286">
                  <c:v>44627.542511574073</c:v>
                </c:pt>
                <c:pt idx="287">
                  <c:v>44627.543229166666</c:v>
                </c:pt>
                <c:pt idx="288">
                  <c:v>44627.543958333335</c:v>
                </c:pt>
                <c:pt idx="289">
                  <c:v>44627.544675925928</c:v>
                </c:pt>
                <c:pt idx="290">
                  <c:v>44627.545405092591</c:v>
                </c:pt>
                <c:pt idx="291">
                  <c:v>44627.546134259261</c:v>
                </c:pt>
                <c:pt idx="292">
                  <c:v>44627.546851851854</c:v>
                </c:pt>
                <c:pt idx="293">
                  <c:v>44627.547581018516</c:v>
                </c:pt>
                <c:pt idx="294">
                  <c:v>44627.548310185186</c:v>
                </c:pt>
                <c:pt idx="295">
                  <c:v>44627.549027777779</c:v>
                </c:pt>
                <c:pt idx="296">
                  <c:v>44627.549756944441</c:v>
                </c:pt>
                <c:pt idx="297">
                  <c:v>44627.550486111111</c:v>
                </c:pt>
                <c:pt idx="298">
                  <c:v>44627.551203703704</c:v>
                </c:pt>
                <c:pt idx="299">
                  <c:v>44627.551932870374</c:v>
                </c:pt>
                <c:pt idx="300">
                  <c:v>44627.55265046296</c:v>
                </c:pt>
                <c:pt idx="301">
                  <c:v>44627.553437499999</c:v>
                </c:pt>
                <c:pt idx="302">
                  <c:v>44627.554155092592</c:v>
                </c:pt>
                <c:pt idx="303">
                  <c:v>44627.554884259262</c:v>
                </c:pt>
                <c:pt idx="304">
                  <c:v>44627.555601851855</c:v>
                </c:pt>
                <c:pt idx="305">
                  <c:v>44627.556331018517</c:v>
                </c:pt>
                <c:pt idx="306">
                  <c:v>44627.557060185187</c:v>
                </c:pt>
                <c:pt idx="307">
                  <c:v>44627.55777777778</c:v>
                </c:pt>
                <c:pt idx="308">
                  <c:v>44627.558506944442</c:v>
                </c:pt>
                <c:pt idx="309">
                  <c:v>44627.559236111112</c:v>
                </c:pt>
                <c:pt idx="310">
                  <c:v>44627.559953703705</c:v>
                </c:pt>
                <c:pt idx="311">
                  <c:v>44627.560682870368</c:v>
                </c:pt>
                <c:pt idx="312">
                  <c:v>44627.561412037037</c:v>
                </c:pt>
                <c:pt idx="313">
                  <c:v>44627.56212962963</c:v>
                </c:pt>
                <c:pt idx="314">
                  <c:v>44627.562858796293</c:v>
                </c:pt>
                <c:pt idx="315">
                  <c:v>44627.563576388886</c:v>
                </c:pt>
                <c:pt idx="316">
                  <c:v>44627.564305555556</c:v>
                </c:pt>
                <c:pt idx="317">
                  <c:v>44627.565034722225</c:v>
                </c:pt>
                <c:pt idx="318">
                  <c:v>44627.565752314818</c:v>
                </c:pt>
                <c:pt idx="319">
                  <c:v>44627.566481481481</c:v>
                </c:pt>
                <c:pt idx="320">
                  <c:v>44627.567210648151</c:v>
                </c:pt>
                <c:pt idx="321">
                  <c:v>44627.567928240744</c:v>
                </c:pt>
                <c:pt idx="322">
                  <c:v>44627.568657407406</c:v>
                </c:pt>
                <c:pt idx="323">
                  <c:v>44627.569374999999</c:v>
                </c:pt>
                <c:pt idx="324">
                  <c:v>44627.570104166669</c:v>
                </c:pt>
                <c:pt idx="325">
                  <c:v>44627.570833333331</c:v>
                </c:pt>
                <c:pt idx="326">
                  <c:v>44627.571550925924</c:v>
                </c:pt>
                <c:pt idx="327">
                  <c:v>44627.572280092594</c:v>
                </c:pt>
                <c:pt idx="328">
                  <c:v>44627.573009259257</c:v>
                </c:pt>
                <c:pt idx="329">
                  <c:v>44627.57372685185</c:v>
                </c:pt>
                <c:pt idx="330">
                  <c:v>44627.574456018519</c:v>
                </c:pt>
                <c:pt idx="331">
                  <c:v>44627.575185185182</c:v>
                </c:pt>
                <c:pt idx="332">
                  <c:v>44627.575902777775</c:v>
                </c:pt>
                <c:pt idx="333">
                  <c:v>44627.576631944445</c:v>
                </c:pt>
                <c:pt idx="334">
                  <c:v>44627.577361111114</c:v>
                </c:pt>
                <c:pt idx="335">
                  <c:v>44627.5780787037</c:v>
                </c:pt>
                <c:pt idx="336">
                  <c:v>44627.57880787037</c:v>
                </c:pt>
                <c:pt idx="337">
                  <c:v>44627.579525462963</c:v>
                </c:pt>
                <c:pt idx="338">
                  <c:v>44627.580254629633</c:v>
                </c:pt>
                <c:pt idx="339">
                  <c:v>44627.580983796295</c:v>
                </c:pt>
                <c:pt idx="340">
                  <c:v>44627.581701388888</c:v>
                </c:pt>
                <c:pt idx="341">
                  <c:v>44627.582430555558</c:v>
                </c:pt>
                <c:pt idx="342">
                  <c:v>44627.58315972222</c:v>
                </c:pt>
                <c:pt idx="343">
                  <c:v>44627.583877314813</c:v>
                </c:pt>
                <c:pt idx="344">
                  <c:v>44627.584606481483</c:v>
                </c:pt>
                <c:pt idx="345">
                  <c:v>44627.585335648146</c:v>
                </c:pt>
                <c:pt idx="346">
                  <c:v>44627.586053240739</c:v>
                </c:pt>
                <c:pt idx="347">
                  <c:v>44627.586782407408</c:v>
                </c:pt>
                <c:pt idx="348">
                  <c:v>44627.587500000001</c:v>
                </c:pt>
                <c:pt idx="349">
                  <c:v>44627.588229166664</c:v>
                </c:pt>
                <c:pt idx="350">
                  <c:v>44627.588958333334</c:v>
                </c:pt>
                <c:pt idx="351">
                  <c:v>44627.589675925927</c:v>
                </c:pt>
                <c:pt idx="352">
                  <c:v>44627.590405092589</c:v>
                </c:pt>
                <c:pt idx="353">
                  <c:v>44627.591122685182</c:v>
                </c:pt>
                <c:pt idx="354">
                  <c:v>44627.591851851852</c:v>
                </c:pt>
                <c:pt idx="355">
                  <c:v>44627.592581018522</c:v>
                </c:pt>
                <c:pt idx="356">
                  <c:v>44627.593298611115</c:v>
                </c:pt>
                <c:pt idx="357">
                  <c:v>44627.594085648147</c:v>
                </c:pt>
                <c:pt idx="358">
                  <c:v>44627.59480324074</c:v>
                </c:pt>
                <c:pt idx="359">
                  <c:v>44627.595532407409</c:v>
                </c:pt>
                <c:pt idx="360">
                  <c:v>44627.596261574072</c:v>
                </c:pt>
                <c:pt idx="361">
                  <c:v>44627.596979166665</c:v>
                </c:pt>
                <c:pt idx="362">
                  <c:v>44627.597708333335</c:v>
                </c:pt>
                <c:pt idx="363">
                  <c:v>44627.598425925928</c:v>
                </c:pt>
                <c:pt idx="364">
                  <c:v>44627.59915509259</c:v>
                </c:pt>
                <c:pt idx="365">
                  <c:v>44627.59988425926</c:v>
                </c:pt>
                <c:pt idx="366">
                  <c:v>44627.600601851853</c:v>
                </c:pt>
                <c:pt idx="367">
                  <c:v>44627.601331018515</c:v>
                </c:pt>
                <c:pt idx="368">
                  <c:v>44627.602060185185</c:v>
                </c:pt>
                <c:pt idx="369">
                  <c:v>44627.602777777778</c:v>
                </c:pt>
                <c:pt idx="370">
                  <c:v>44627.603506944448</c:v>
                </c:pt>
                <c:pt idx="371">
                  <c:v>44627.604224537034</c:v>
                </c:pt>
                <c:pt idx="372">
                  <c:v>44627.604953703703</c:v>
                </c:pt>
                <c:pt idx="373">
                  <c:v>44627.605682870373</c:v>
                </c:pt>
                <c:pt idx="374">
                  <c:v>44627.606400462966</c:v>
                </c:pt>
                <c:pt idx="375">
                  <c:v>44627.607129629629</c:v>
                </c:pt>
                <c:pt idx="376">
                  <c:v>44627.607858796298</c:v>
                </c:pt>
                <c:pt idx="377">
                  <c:v>44627.608576388891</c:v>
                </c:pt>
                <c:pt idx="378">
                  <c:v>44627.609305555554</c:v>
                </c:pt>
                <c:pt idx="379">
                  <c:v>44627.610034722224</c:v>
                </c:pt>
                <c:pt idx="380">
                  <c:v>44627.610752314817</c:v>
                </c:pt>
                <c:pt idx="381">
                  <c:v>44627.611481481479</c:v>
                </c:pt>
                <c:pt idx="382">
                  <c:v>44627.612210648149</c:v>
                </c:pt>
                <c:pt idx="383">
                  <c:v>44627.612928240742</c:v>
                </c:pt>
                <c:pt idx="384">
                  <c:v>44627.613657407404</c:v>
                </c:pt>
                <c:pt idx="385">
                  <c:v>44627.614386574074</c:v>
                </c:pt>
                <c:pt idx="386">
                  <c:v>44627.615104166667</c:v>
                </c:pt>
                <c:pt idx="387">
                  <c:v>44627.615833333337</c:v>
                </c:pt>
                <c:pt idx="388">
                  <c:v>44627.616562499999</c:v>
                </c:pt>
                <c:pt idx="389">
                  <c:v>44627.617280092592</c:v>
                </c:pt>
                <c:pt idx="390">
                  <c:v>44627.618009259262</c:v>
                </c:pt>
                <c:pt idx="391">
                  <c:v>44627.618738425925</c:v>
                </c:pt>
                <c:pt idx="392">
                  <c:v>44627.619456018518</c:v>
                </c:pt>
                <c:pt idx="393">
                  <c:v>44627.620185185187</c:v>
                </c:pt>
                <c:pt idx="394">
                  <c:v>44627.62091435185</c:v>
                </c:pt>
                <c:pt idx="395">
                  <c:v>44627.621631944443</c:v>
                </c:pt>
                <c:pt idx="396">
                  <c:v>44627.622361111113</c:v>
                </c:pt>
                <c:pt idx="397">
                  <c:v>44627.623078703706</c:v>
                </c:pt>
                <c:pt idx="398">
                  <c:v>44627.623807870368</c:v>
                </c:pt>
                <c:pt idx="399">
                  <c:v>44627.624537037038</c:v>
                </c:pt>
                <c:pt idx="400">
                  <c:v>44627.625254629631</c:v>
                </c:pt>
                <c:pt idx="401">
                  <c:v>44627.625983796293</c:v>
                </c:pt>
                <c:pt idx="402">
                  <c:v>44627.626712962963</c:v>
                </c:pt>
                <c:pt idx="403">
                  <c:v>44627.627430555556</c:v>
                </c:pt>
                <c:pt idx="404">
                  <c:v>44627.628159722219</c:v>
                </c:pt>
                <c:pt idx="405">
                  <c:v>44627.628888888888</c:v>
                </c:pt>
                <c:pt idx="406">
                  <c:v>44627.629606481481</c:v>
                </c:pt>
                <c:pt idx="407">
                  <c:v>44627.630335648151</c:v>
                </c:pt>
                <c:pt idx="408">
                  <c:v>44627.631064814814</c:v>
                </c:pt>
                <c:pt idx="409">
                  <c:v>44627.631782407407</c:v>
                </c:pt>
                <c:pt idx="410">
                  <c:v>44627.632511574076</c:v>
                </c:pt>
                <c:pt idx="411">
                  <c:v>44627.633229166669</c:v>
                </c:pt>
                <c:pt idx="412">
                  <c:v>44627.633958333332</c:v>
                </c:pt>
                <c:pt idx="413">
                  <c:v>44627.634687500002</c:v>
                </c:pt>
                <c:pt idx="414">
                  <c:v>44627.635405092595</c:v>
                </c:pt>
                <c:pt idx="415">
                  <c:v>44627.636134259257</c:v>
                </c:pt>
                <c:pt idx="416">
                  <c:v>44627.636863425927</c:v>
                </c:pt>
                <c:pt idx="417">
                  <c:v>44627.63758101852</c:v>
                </c:pt>
                <c:pt idx="418">
                  <c:v>44627.638356481482</c:v>
                </c:pt>
                <c:pt idx="419">
                  <c:v>44627.639085648145</c:v>
                </c:pt>
                <c:pt idx="420">
                  <c:v>44627.639814814815</c:v>
                </c:pt>
                <c:pt idx="421">
                  <c:v>44627.640532407408</c:v>
                </c:pt>
                <c:pt idx="422">
                  <c:v>44627.641261574077</c:v>
                </c:pt>
                <c:pt idx="423">
                  <c:v>44627.64199074074</c:v>
                </c:pt>
                <c:pt idx="424">
                  <c:v>44627.642708333333</c:v>
                </c:pt>
                <c:pt idx="425">
                  <c:v>44627.643437500003</c:v>
                </c:pt>
                <c:pt idx="426">
                  <c:v>44627.644166666665</c:v>
                </c:pt>
                <c:pt idx="427">
                  <c:v>44627.644884259258</c:v>
                </c:pt>
                <c:pt idx="428">
                  <c:v>44627.645613425928</c:v>
                </c:pt>
                <c:pt idx="429">
                  <c:v>44627.64634259259</c:v>
                </c:pt>
                <c:pt idx="430">
                  <c:v>44627.647060185183</c:v>
                </c:pt>
                <c:pt idx="431">
                  <c:v>44627.647789351853</c:v>
                </c:pt>
                <c:pt idx="432">
                  <c:v>44627.648506944446</c:v>
                </c:pt>
                <c:pt idx="433">
                  <c:v>44627.649236111109</c:v>
                </c:pt>
                <c:pt idx="434">
                  <c:v>44627.649965277778</c:v>
                </c:pt>
                <c:pt idx="435">
                  <c:v>44627.650682870371</c:v>
                </c:pt>
                <c:pt idx="436">
                  <c:v>44627.651412037034</c:v>
                </c:pt>
                <c:pt idx="437">
                  <c:v>44627.652141203704</c:v>
                </c:pt>
                <c:pt idx="438">
                  <c:v>44627.652858796297</c:v>
                </c:pt>
                <c:pt idx="439">
                  <c:v>44627.653587962966</c:v>
                </c:pt>
                <c:pt idx="440">
                  <c:v>44627.654317129629</c:v>
                </c:pt>
                <c:pt idx="441">
                  <c:v>44627.655034722222</c:v>
                </c:pt>
                <c:pt idx="442">
                  <c:v>44627.655763888892</c:v>
                </c:pt>
                <c:pt idx="443">
                  <c:v>44627.656481481485</c:v>
                </c:pt>
                <c:pt idx="444">
                  <c:v>44627.657210648147</c:v>
                </c:pt>
                <c:pt idx="445">
                  <c:v>44627.657939814817</c:v>
                </c:pt>
                <c:pt idx="446">
                  <c:v>44627.65865740741</c:v>
                </c:pt>
                <c:pt idx="447">
                  <c:v>44627.659386574072</c:v>
                </c:pt>
                <c:pt idx="448">
                  <c:v>44627.660115740742</c:v>
                </c:pt>
                <c:pt idx="449">
                  <c:v>44627.660844907405</c:v>
                </c:pt>
                <c:pt idx="450">
                  <c:v>44627.661562499998</c:v>
                </c:pt>
                <c:pt idx="451">
                  <c:v>44627.662291666667</c:v>
                </c:pt>
                <c:pt idx="452">
                  <c:v>44627.66302083333</c:v>
                </c:pt>
                <c:pt idx="453">
                  <c:v>44627.663738425923</c:v>
                </c:pt>
                <c:pt idx="454">
                  <c:v>44627.664467592593</c:v>
                </c:pt>
                <c:pt idx="455">
                  <c:v>44627.665196759262</c:v>
                </c:pt>
                <c:pt idx="456">
                  <c:v>44627.665914351855</c:v>
                </c:pt>
                <c:pt idx="457">
                  <c:v>44627.666643518518</c:v>
                </c:pt>
                <c:pt idx="458">
                  <c:v>44627.667361111111</c:v>
                </c:pt>
                <c:pt idx="459">
                  <c:v>44627.668090277781</c:v>
                </c:pt>
                <c:pt idx="460">
                  <c:v>44627.668819444443</c:v>
                </c:pt>
                <c:pt idx="461">
                  <c:v>44627.669537037036</c:v>
                </c:pt>
                <c:pt idx="462">
                  <c:v>44627.670266203706</c:v>
                </c:pt>
                <c:pt idx="463">
                  <c:v>44627.670995370368</c:v>
                </c:pt>
                <c:pt idx="464">
                  <c:v>44627.671712962961</c:v>
                </c:pt>
                <c:pt idx="465">
                  <c:v>44627.672442129631</c:v>
                </c:pt>
                <c:pt idx="466">
                  <c:v>44627.673171296294</c:v>
                </c:pt>
                <c:pt idx="467">
                  <c:v>44627.673888888887</c:v>
                </c:pt>
                <c:pt idx="468">
                  <c:v>44627.674618055556</c:v>
                </c:pt>
                <c:pt idx="469">
                  <c:v>44627.675347222219</c:v>
                </c:pt>
                <c:pt idx="470">
                  <c:v>44627.676064814812</c:v>
                </c:pt>
                <c:pt idx="471">
                  <c:v>44627.676793981482</c:v>
                </c:pt>
                <c:pt idx="472">
                  <c:v>44627.677523148152</c:v>
                </c:pt>
                <c:pt idx="473">
                  <c:v>44627.678240740737</c:v>
                </c:pt>
                <c:pt idx="474">
                  <c:v>44627.678969907407</c:v>
                </c:pt>
                <c:pt idx="475">
                  <c:v>44627.679699074077</c:v>
                </c:pt>
                <c:pt idx="476">
                  <c:v>44627.680428240739</c:v>
                </c:pt>
                <c:pt idx="477">
                  <c:v>44627.681145833332</c:v>
                </c:pt>
                <c:pt idx="478">
                  <c:v>44627.681875000002</c:v>
                </c:pt>
                <c:pt idx="479">
                  <c:v>44627.682592592595</c:v>
                </c:pt>
                <c:pt idx="480">
                  <c:v>44627.683321759258</c:v>
                </c:pt>
                <c:pt idx="481">
                  <c:v>44627.684050925927</c:v>
                </c:pt>
                <c:pt idx="482">
                  <c:v>44627.68476851852</c:v>
                </c:pt>
                <c:pt idx="483">
                  <c:v>44627.685497685183</c:v>
                </c:pt>
                <c:pt idx="484">
                  <c:v>44627.686226851853</c:v>
                </c:pt>
                <c:pt idx="485">
                  <c:v>44627.686944444446</c:v>
                </c:pt>
                <c:pt idx="486">
                  <c:v>44627.687673611108</c:v>
                </c:pt>
                <c:pt idx="487">
                  <c:v>44627.688402777778</c:v>
                </c:pt>
                <c:pt idx="488">
                  <c:v>44627.689120370371</c:v>
                </c:pt>
                <c:pt idx="489">
                  <c:v>44627.689849537041</c:v>
                </c:pt>
                <c:pt idx="490">
                  <c:v>44627.690578703703</c:v>
                </c:pt>
                <c:pt idx="491">
                  <c:v>44627.691296296296</c:v>
                </c:pt>
                <c:pt idx="492">
                  <c:v>44627.692025462966</c:v>
                </c:pt>
                <c:pt idx="493">
                  <c:v>44627.692754629628</c:v>
                </c:pt>
                <c:pt idx="494">
                  <c:v>44627.693530092591</c:v>
                </c:pt>
                <c:pt idx="495">
                  <c:v>44627.694247685184</c:v>
                </c:pt>
                <c:pt idx="496">
                  <c:v>44627.694976851853</c:v>
                </c:pt>
                <c:pt idx="497">
                  <c:v>44627.695706018516</c:v>
                </c:pt>
                <c:pt idx="498">
                  <c:v>44627.696435185186</c:v>
                </c:pt>
                <c:pt idx="499">
                  <c:v>44627.697152777779</c:v>
                </c:pt>
                <c:pt idx="500">
                  <c:v>44627.697881944441</c:v>
                </c:pt>
                <c:pt idx="501">
                  <c:v>44627.698599537034</c:v>
                </c:pt>
                <c:pt idx="502">
                  <c:v>44627.699328703704</c:v>
                </c:pt>
                <c:pt idx="503">
                  <c:v>44627.700057870374</c:v>
                </c:pt>
                <c:pt idx="504">
                  <c:v>44627.700775462959</c:v>
                </c:pt>
                <c:pt idx="505">
                  <c:v>44627.701504629629</c:v>
                </c:pt>
                <c:pt idx="506">
                  <c:v>44627.702233796299</c:v>
                </c:pt>
                <c:pt idx="507">
                  <c:v>44627.702951388892</c:v>
                </c:pt>
                <c:pt idx="508">
                  <c:v>44627.703680555554</c:v>
                </c:pt>
                <c:pt idx="509">
                  <c:v>44627.704409722224</c:v>
                </c:pt>
                <c:pt idx="510">
                  <c:v>44627.705127314817</c:v>
                </c:pt>
                <c:pt idx="511">
                  <c:v>44627.70585648148</c:v>
                </c:pt>
                <c:pt idx="512">
                  <c:v>44627.706585648149</c:v>
                </c:pt>
                <c:pt idx="513">
                  <c:v>44627.707314814812</c:v>
                </c:pt>
                <c:pt idx="514">
                  <c:v>44627.708032407405</c:v>
                </c:pt>
                <c:pt idx="515">
                  <c:v>44627.708761574075</c:v>
                </c:pt>
                <c:pt idx="516">
                  <c:v>44627.709479166668</c:v>
                </c:pt>
                <c:pt idx="517">
                  <c:v>44627.71020833333</c:v>
                </c:pt>
                <c:pt idx="518">
                  <c:v>44627.7109375</c:v>
                </c:pt>
                <c:pt idx="519">
                  <c:v>44627.711655092593</c:v>
                </c:pt>
                <c:pt idx="520">
                  <c:v>44627.712384259263</c:v>
                </c:pt>
                <c:pt idx="521">
                  <c:v>44627.713113425925</c:v>
                </c:pt>
                <c:pt idx="522">
                  <c:v>44627.713831018518</c:v>
                </c:pt>
                <c:pt idx="523">
                  <c:v>44627.714560185188</c:v>
                </c:pt>
                <c:pt idx="524">
                  <c:v>44627.715277777781</c:v>
                </c:pt>
                <c:pt idx="525">
                  <c:v>44627.716006944444</c:v>
                </c:pt>
                <c:pt idx="526">
                  <c:v>44627.716736111113</c:v>
                </c:pt>
                <c:pt idx="527">
                  <c:v>44627.717465277776</c:v>
                </c:pt>
                <c:pt idx="528">
                  <c:v>44627.718182870369</c:v>
                </c:pt>
                <c:pt idx="529">
                  <c:v>44627.718912037039</c:v>
                </c:pt>
                <c:pt idx="530">
                  <c:v>44627.719641203701</c:v>
                </c:pt>
                <c:pt idx="531">
                  <c:v>44627.720358796294</c:v>
                </c:pt>
                <c:pt idx="532">
                  <c:v>44627.721087962964</c:v>
                </c:pt>
                <c:pt idx="533">
                  <c:v>44627.721805555557</c:v>
                </c:pt>
                <c:pt idx="534">
                  <c:v>44627.722534722219</c:v>
                </c:pt>
                <c:pt idx="535">
                  <c:v>44627.723263888889</c:v>
                </c:pt>
                <c:pt idx="536">
                  <c:v>44627.723981481482</c:v>
                </c:pt>
                <c:pt idx="537">
                  <c:v>44627.724710648145</c:v>
                </c:pt>
                <c:pt idx="538">
                  <c:v>44627.725439814814</c:v>
                </c:pt>
                <c:pt idx="539">
                  <c:v>44627.726157407407</c:v>
                </c:pt>
                <c:pt idx="540">
                  <c:v>44627.726886574077</c:v>
                </c:pt>
                <c:pt idx="541">
                  <c:v>44627.72761574074</c:v>
                </c:pt>
                <c:pt idx="542">
                  <c:v>44627.728333333333</c:v>
                </c:pt>
                <c:pt idx="543">
                  <c:v>44627.729062500002</c:v>
                </c:pt>
                <c:pt idx="544">
                  <c:v>44627.729791666665</c:v>
                </c:pt>
                <c:pt idx="545">
                  <c:v>44627.730509259258</c:v>
                </c:pt>
                <c:pt idx="546">
                  <c:v>44627.731238425928</c:v>
                </c:pt>
                <c:pt idx="547">
                  <c:v>44627.73196759259</c:v>
                </c:pt>
                <c:pt idx="548">
                  <c:v>44627.732685185183</c:v>
                </c:pt>
                <c:pt idx="549">
                  <c:v>44627.733414351853</c:v>
                </c:pt>
                <c:pt idx="550">
                  <c:v>44627.734131944446</c:v>
                </c:pt>
                <c:pt idx="551">
                  <c:v>44627.734861111108</c:v>
                </c:pt>
                <c:pt idx="552">
                  <c:v>44627.735590277778</c:v>
                </c:pt>
                <c:pt idx="553">
                  <c:v>44627.736307870371</c:v>
                </c:pt>
                <c:pt idx="554">
                  <c:v>44627.737037037034</c:v>
                </c:pt>
                <c:pt idx="555">
                  <c:v>44627.737766203703</c:v>
                </c:pt>
                <c:pt idx="556">
                  <c:v>44627.738483796296</c:v>
                </c:pt>
                <c:pt idx="557">
                  <c:v>44627.739212962966</c:v>
                </c:pt>
                <c:pt idx="558">
                  <c:v>44627.739942129629</c:v>
                </c:pt>
                <c:pt idx="559">
                  <c:v>44627.740659722222</c:v>
                </c:pt>
                <c:pt idx="560">
                  <c:v>44627.741388888891</c:v>
                </c:pt>
                <c:pt idx="561">
                  <c:v>44627.742118055554</c:v>
                </c:pt>
                <c:pt idx="562">
                  <c:v>44627.742835648147</c:v>
                </c:pt>
                <c:pt idx="563">
                  <c:v>44627.743564814817</c:v>
                </c:pt>
                <c:pt idx="564">
                  <c:v>44627.744293981479</c:v>
                </c:pt>
                <c:pt idx="565">
                  <c:v>44627.745011574072</c:v>
                </c:pt>
                <c:pt idx="566">
                  <c:v>44627.745740740742</c:v>
                </c:pt>
                <c:pt idx="567">
                  <c:v>44627.746469907404</c:v>
                </c:pt>
                <c:pt idx="568">
                  <c:v>44627.747187499997</c:v>
                </c:pt>
                <c:pt idx="569">
                  <c:v>44627.747916666667</c:v>
                </c:pt>
                <c:pt idx="570">
                  <c:v>44627.748645833337</c:v>
                </c:pt>
                <c:pt idx="571">
                  <c:v>44627.749363425923</c:v>
                </c:pt>
                <c:pt idx="572">
                  <c:v>44627.750092592592</c:v>
                </c:pt>
                <c:pt idx="573">
                  <c:v>44627.750821759262</c:v>
                </c:pt>
                <c:pt idx="574">
                  <c:v>44627.751539351855</c:v>
                </c:pt>
                <c:pt idx="575">
                  <c:v>44627.752268518518</c:v>
                </c:pt>
                <c:pt idx="576">
                  <c:v>44627.752997685187</c:v>
                </c:pt>
                <c:pt idx="577">
                  <c:v>44627.75371527778</c:v>
                </c:pt>
                <c:pt idx="578">
                  <c:v>44627.754444444443</c:v>
                </c:pt>
                <c:pt idx="579">
                  <c:v>44627.755173611113</c:v>
                </c:pt>
                <c:pt idx="580">
                  <c:v>44627.755891203706</c:v>
                </c:pt>
                <c:pt idx="581">
                  <c:v>44627.756620370368</c:v>
                </c:pt>
                <c:pt idx="582">
                  <c:v>44627.757349537038</c:v>
                </c:pt>
                <c:pt idx="583">
                  <c:v>44627.758067129631</c:v>
                </c:pt>
                <c:pt idx="584">
                  <c:v>44627.758796296293</c:v>
                </c:pt>
                <c:pt idx="585">
                  <c:v>44627.759525462963</c:v>
                </c:pt>
                <c:pt idx="586">
                  <c:v>44627.760243055556</c:v>
                </c:pt>
                <c:pt idx="587">
                  <c:v>44627.760972222219</c:v>
                </c:pt>
                <c:pt idx="588">
                  <c:v>44627.761689814812</c:v>
                </c:pt>
                <c:pt idx="589">
                  <c:v>44627.762418981481</c:v>
                </c:pt>
                <c:pt idx="590">
                  <c:v>44627.763148148151</c:v>
                </c:pt>
                <c:pt idx="591">
                  <c:v>44627.763865740744</c:v>
                </c:pt>
                <c:pt idx="592">
                  <c:v>44627.764594907407</c:v>
                </c:pt>
                <c:pt idx="593">
                  <c:v>44627.765324074076</c:v>
                </c:pt>
                <c:pt idx="594">
                  <c:v>44627.766041666669</c:v>
                </c:pt>
                <c:pt idx="595">
                  <c:v>44627.766770833332</c:v>
                </c:pt>
                <c:pt idx="596">
                  <c:v>44627.767500000002</c:v>
                </c:pt>
                <c:pt idx="597">
                  <c:v>44627.768217592595</c:v>
                </c:pt>
                <c:pt idx="598">
                  <c:v>44627.768946759257</c:v>
                </c:pt>
                <c:pt idx="599">
                  <c:v>44627.76966435185</c:v>
                </c:pt>
                <c:pt idx="600">
                  <c:v>44627.77039351852</c:v>
                </c:pt>
                <c:pt idx="601">
                  <c:v>44627.771122685182</c:v>
                </c:pt>
                <c:pt idx="602">
                  <c:v>44627.771851851852</c:v>
                </c:pt>
                <c:pt idx="603">
                  <c:v>44627.772569444445</c:v>
                </c:pt>
                <c:pt idx="604">
                  <c:v>44627.773298611108</c:v>
                </c:pt>
                <c:pt idx="605">
                  <c:v>44627.774027777778</c:v>
                </c:pt>
                <c:pt idx="606">
                  <c:v>44627.774745370371</c:v>
                </c:pt>
                <c:pt idx="607">
                  <c:v>44627.77547453704</c:v>
                </c:pt>
                <c:pt idx="608">
                  <c:v>44627.776203703703</c:v>
                </c:pt>
                <c:pt idx="609">
                  <c:v>44627.776921296296</c:v>
                </c:pt>
                <c:pt idx="610">
                  <c:v>44627.777650462966</c:v>
                </c:pt>
                <c:pt idx="611">
                  <c:v>44627.778379629628</c:v>
                </c:pt>
                <c:pt idx="612">
                  <c:v>44627.779097222221</c:v>
                </c:pt>
                <c:pt idx="613">
                  <c:v>44627.779826388891</c:v>
                </c:pt>
                <c:pt idx="614">
                  <c:v>44627.780555555553</c:v>
                </c:pt>
                <c:pt idx="615">
                  <c:v>44627.781273148146</c:v>
                </c:pt>
                <c:pt idx="616">
                  <c:v>44627.782002314816</c:v>
                </c:pt>
                <c:pt idx="617">
                  <c:v>44627.782731481479</c:v>
                </c:pt>
                <c:pt idx="618">
                  <c:v>44627.783449074072</c:v>
                </c:pt>
                <c:pt idx="619">
                  <c:v>44627.784178240741</c:v>
                </c:pt>
                <c:pt idx="620">
                  <c:v>44627.784895833334</c:v>
                </c:pt>
                <c:pt idx="621">
                  <c:v>44627.785624999997</c:v>
                </c:pt>
                <c:pt idx="622">
                  <c:v>44627.786354166667</c:v>
                </c:pt>
                <c:pt idx="623">
                  <c:v>44627.78707175926</c:v>
                </c:pt>
                <c:pt idx="624">
                  <c:v>44627.787800925929</c:v>
                </c:pt>
                <c:pt idx="625">
                  <c:v>44627.788530092592</c:v>
                </c:pt>
                <c:pt idx="626">
                  <c:v>44627.789247685185</c:v>
                </c:pt>
                <c:pt idx="627">
                  <c:v>44627.789976851855</c:v>
                </c:pt>
                <c:pt idx="628">
                  <c:v>44627.790706018517</c:v>
                </c:pt>
                <c:pt idx="629">
                  <c:v>44627.79142361111</c:v>
                </c:pt>
                <c:pt idx="630">
                  <c:v>44627.79215277778</c:v>
                </c:pt>
                <c:pt idx="631">
                  <c:v>44627.792870370373</c:v>
                </c:pt>
                <c:pt idx="632">
                  <c:v>44627.793599537035</c:v>
                </c:pt>
                <c:pt idx="633">
                  <c:v>44627.794328703705</c:v>
                </c:pt>
                <c:pt idx="634">
                  <c:v>44627.795046296298</c:v>
                </c:pt>
                <c:pt idx="635">
                  <c:v>44627.795775462961</c:v>
                </c:pt>
                <c:pt idx="636">
                  <c:v>44627.79650462963</c:v>
                </c:pt>
                <c:pt idx="637">
                  <c:v>44627.797222222223</c:v>
                </c:pt>
                <c:pt idx="638">
                  <c:v>44627.797951388886</c:v>
                </c:pt>
                <c:pt idx="639">
                  <c:v>44627.798680555556</c:v>
                </c:pt>
                <c:pt idx="640">
                  <c:v>44627.799398148149</c:v>
                </c:pt>
                <c:pt idx="641">
                  <c:v>44627.800127314818</c:v>
                </c:pt>
                <c:pt idx="642">
                  <c:v>44627.800856481481</c:v>
                </c:pt>
                <c:pt idx="643">
                  <c:v>44627.801574074074</c:v>
                </c:pt>
                <c:pt idx="644">
                  <c:v>44627.802303240744</c:v>
                </c:pt>
                <c:pt idx="645">
                  <c:v>44627.803020833337</c:v>
                </c:pt>
                <c:pt idx="646">
                  <c:v>44627.803749999999</c:v>
                </c:pt>
                <c:pt idx="647">
                  <c:v>44627.804479166669</c:v>
                </c:pt>
                <c:pt idx="648">
                  <c:v>44627.805196759262</c:v>
                </c:pt>
                <c:pt idx="649">
                  <c:v>44627.805925925924</c:v>
                </c:pt>
                <c:pt idx="650">
                  <c:v>44627.806655092594</c:v>
                </c:pt>
                <c:pt idx="651">
                  <c:v>44627.807372685187</c:v>
                </c:pt>
                <c:pt idx="652">
                  <c:v>44627.80810185185</c:v>
                </c:pt>
                <c:pt idx="653">
                  <c:v>44627.808819444443</c:v>
                </c:pt>
                <c:pt idx="654">
                  <c:v>44627.809548611112</c:v>
                </c:pt>
                <c:pt idx="655">
                  <c:v>44627.810277777775</c:v>
                </c:pt>
                <c:pt idx="656">
                  <c:v>44627.810995370368</c:v>
                </c:pt>
                <c:pt idx="657">
                  <c:v>44627.811724537038</c:v>
                </c:pt>
                <c:pt idx="658">
                  <c:v>44627.8124537037</c:v>
                </c:pt>
                <c:pt idx="659">
                  <c:v>44627.813171296293</c:v>
                </c:pt>
                <c:pt idx="660">
                  <c:v>44627.813900462963</c:v>
                </c:pt>
                <c:pt idx="661">
                  <c:v>44627.814629629633</c:v>
                </c:pt>
                <c:pt idx="662">
                  <c:v>44627.815347222226</c:v>
                </c:pt>
                <c:pt idx="663">
                  <c:v>44627.816076388888</c:v>
                </c:pt>
                <c:pt idx="664">
                  <c:v>44627.816805555558</c:v>
                </c:pt>
                <c:pt idx="665">
                  <c:v>44627.817523148151</c:v>
                </c:pt>
                <c:pt idx="666">
                  <c:v>44627.818252314813</c:v>
                </c:pt>
                <c:pt idx="667">
                  <c:v>44627.818969907406</c:v>
                </c:pt>
                <c:pt idx="668">
                  <c:v>44627.819699074076</c:v>
                </c:pt>
                <c:pt idx="669">
                  <c:v>44627.820428240739</c:v>
                </c:pt>
                <c:pt idx="670">
                  <c:v>44627.821203703701</c:v>
                </c:pt>
                <c:pt idx="671">
                  <c:v>44627.821932870371</c:v>
                </c:pt>
                <c:pt idx="672">
                  <c:v>44627.822650462964</c:v>
                </c:pt>
                <c:pt idx="673">
                  <c:v>44627.823379629626</c:v>
                </c:pt>
                <c:pt idx="674">
                  <c:v>44627.824097222219</c:v>
                </c:pt>
                <c:pt idx="675">
                  <c:v>44627.824826388889</c:v>
                </c:pt>
                <c:pt idx="676">
                  <c:v>44627.825555555559</c:v>
                </c:pt>
                <c:pt idx="677">
                  <c:v>44627.826273148145</c:v>
                </c:pt>
                <c:pt idx="678">
                  <c:v>44627.827002314814</c:v>
                </c:pt>
                <c:pt idx="679">
                  <c:v>44627.827731481484</c:v>
                </c:pt>
                <c:pt idx="680">
                  <c:v>44627.828449074077</c:v>
                </c:pt>
                <c:pt idx="681">
                  <c:v>44627.82917824074</c:v>
                </c:pt>
                <c:pt idx="682">
                  <c:v>44627.829895833333</c:v>
                </c:pt>
                <c:pt idx="683">
                  <c:v>44627.830625000002</c:v>
                </c:pt>
                <c:pt idx="684">
                  <c:v>44627.831354166665</c:v>
                </c:pt>
                <c:pt idx="685">
                  <c:v>44627.832071759258</c:v>
                </c:pt>
                <c:pt idx="686">
                  <c:v>44627.832800925928</c:v>
                </c:pt>
                <c:pt idx="687">
                  <c:v>44627.83353009259</c:v>
                </c:pt>
                <c:pt idx="688">
                  <c:v>44627.834247685183</c:v>
                </c:pt>
                <c:pt idx="689">
                  <c:v>44627.834976851853</c:v>
                </c:pt>
                <c:pt idx="690">
                  <c:v>44627.835706018515</c:v>
                </c:pt>
                <c:pt idx="691">
                  <c:v>44627.836423611108</c:v>
                </c:pt>
                <c:pt idx="692">
                  <c:v>44627.837152777778</c:v>
                </c:pt>
                <c:pt idx="693">
                  <c:v>44627.837881944448</c:v>
                </c:pt>
                <c:pt idx="694">
                  <c:v>44627.838599537034</c:v>
                </c:pt>
                <c:pt idx="695">
                  <c:v>44627.839328703703</c:v>
                </c:pt>
                <c:pt idx="696">
                  <c:v>44627.840046296296</c:v>
                </c:pt>
                <c:pt idx="697">
                  <c:v>44627.840775462966</c:v>
                </c:pt>
                <c:pt idx="698">
                  <c:v>44627.841504629629</c:v>
                </c:pt>
                <c:pt idx="699">
                  <c:v>44627.842233796298</c:v>
                </c:pt>
                <c:pt idx="700">
                  <c:v>44627.842951388891</c:v>
                </c:pt>
                <c:pt idx="701">
                  <c:v>44627.843680555554</c:v>
                </c:pt>
                <c:pt idx="702">
                  <c:v>44627.844409722224</c:v>
                </c:pt>
                <c:pt idx="703">
                  <c:v>44627.845127314817</c:v>
                </c:pt>
                <c:pt idx="704">
                  <c:v>44627.845856481479</c:v>
                </c:pt>
                <c:pt idx="705">
                  <c:v>44627.846574074072</c:v>
                </c:pt>
                <c:pt idx="706">
                  <c:v>44627.847303240742</c:v>
                </c:pt>
                <c:pt idx="707">
                  <c:v>44627.848032407404</c:v>
                </c:pt>
                <c:pt idx="708">
                  <c:v>44627.848749999997</c:v>
                </c:pt>
                <c:pt idx="709">
                  <c:v>44627.849479166667</c:v>
                </c:pt>
                <c:pt idx="710">
                  <c:v>44627.850208333337</c:v>
                </c:pt>
                <c:pt idx="711">
                  <c:v>44627.850925925923</c:v>
                </c:pt>
                <c:pt idx="712">
                  <c:v>44627.851655092592</c:v>
                </c:pt>
                <c:pt idx="713">
                  <c:v>44627.852372685185</c:v>
                </c:pt>
                <c:pt idx="714">
                  <c:v>44627.853101851855</c:v>
                </c:pt>
                <c:pt idx="715">
                  <c:v>44627.853831018518</c:v>
                </c:pt>
                <c:pt idx="716">
                  <c:v>44627.854548611111</c:v>
                </c:pt>
                <c:pt idx="717">
                  <c:v>44627.85527777778</c:v>
                </c:pt>
                <c:pt idx="718">
                  <c:v>44627.856006944443</c:v>
                </c:pt>
                <c:pt idx="719">
                  <c:v>44627.856724537036</c:v>
                </c:pt>
                <c:pt idx="720">
                  <c:v>44627.857453703706</c:v>
                </c:pt>
                <c:pt idx="721">
                  <c:v>44627.858229166668</c:v>
                </c:pt>
                <c:pt idx="722">
                  <c:v>44627.858958333331</c:v>
                </c:pt>
                <c:pt idx="723">
                  <c:v>44627.8596875</c:v>
                </c:pt>
                <c:pt idx="724">
                  <c:v>44627.860405092593</c:v>
                </c:pt>
                <c:pt idx="725">
                  <c:v>44627.861134259256</c:v>
                </c:pt>
                <c:pt idx="726">
                  <c:v>44627.861863425926</c:v>
                </c:pt>
                <c:pt idx="727">
                  <c:v>44627.862581018519</c:v>
                </c:pt>
                <c:pt idx="728">
                  <c:v>44627.863310185188</c:v>
                </c:pt>
                <c:pt idx="729">
                  <c:v>44627.864039351851</c:v>
                </c:pt>
                <c:pt idx="730">
                  <c:v>44627.864756944444</c:v>
                </c:pt>
                <c:pt idx="731">
                  <c:v>44627.865486111114</c:v>
                </c:pt>
                <c:pt idx="732">
                  <c:v>44627.866215277776</c:v>
                </c:pt>
                <c:pt idx="733">
                  <c:v>44627.866932870369</c:v>
                </c:pt>
                <c:pt idx="734">
                  <c:v>44627.867662037039</c:v>
                </c:pt>
                <c:pt idx="735">
                  <c:v>44627.868391203701</c:v>
                </c:pt>
                <c:pt idx="736">
                  <c:v>44627.869108796294</c:v>
                </c:pt>
                <c:pt idx="737">
                  <c:v>44627.869837962964</c:v>
                </c:pt>
                <c:pt idx="738">
                  <c:v>44627.870567129627</c:v>
                </c:pt>
                <c:pt idx="739">
                  <c:v>44627.87128472222</c:v>
                </c:pt>
                <c:pt idx="740">
                  <c:v>44627.872013888889</c:v>
                </c:pt>
                <c:pt idx="741">
                  <c:v>44627.872743055559</c:v>
                </c:pt>
                <c:pt idx="742">
                  <c:v>44627.873460648145</c:v>
                </c:pt>
                <c:pt idx="743">
                  <c:v>44627.874189814815</c:v>
                </c:pt>
                <c:pt idx="744">
                  <c:v>44627.874907407408</c:v>
                </c:pt>
                <c:pt idx="745">
                  <c:v>44627.875636574077</c:v>
                </c:pt>
                <c:pt idx="746">
                  <c:v>44627.87636574074</c:v>
                </c:pt>
                <c:pt idx="747">
                  <c:v>44627.87709490741</c:v>
                </c:pt>
                <c:pt idx="748">
                  <c:v>44627.877812500003</c:v>
                </c:pt>
                <c:pt idx="749">
                  <c:v>44627.878541666665</c:v>
                </c:pt>
                <c:pt idx="750">
                  <c:v>44627.879270833335</c:v>
                </c:pt>
                <c:pt idx="751">
                  <c:v>44627.879988425928</c:v>
                </c:pt>
                <c:pt idx="752">
                  <c:v>44627.88071759259</c:v>
                </c:pt>
                <c:pt idx="753">
                  <c:v>44627.88144675926</c:v>
                </c:pt>
                <c:pt idx="754">
                  <c:v>44627.882164351853</c:v>
                </c:pt>
                <c:pt idx="755">
                  <c:v>44627.882893518516</c:v>
                </c:pt>
                <c:pt idx="756">
                  <c:v>44627.883622685185</c:v>
                </c:pt>
                <c:pt idx="757">
                  <c:v>44627.884351851855</c:v>
                </c:pt>
                <c:pt idx="758">
                  <c:v>44627.885069444441</c:v>
                </c:pt>
                <c:pt idx="759">
                  <c:v>44627.885798611111</c:v>
                </c:pt>
                <c:pt idx="760">
                  <c:v>44627.88652777778</c:v>
                </c:pt>
                <c:pt idx="761">
                  <c:v>44627.887256944443</c:v>
                </c:pt>
                <c:pt idx="762">
                  <c:v>44627.887974537036</c:v>
                </c:pt>
                <c:pt idx="763">
                  <c:v>44627.888703703706</c:v>
                </c:pt>
                <c:pt idx="764">
                  <c:v>44627.889432870368</c:v>
                </c:pt>
                <c:pt idx="765">
                  <c:v>44627.890150462961</c:v>
                </c:pt>
                <c:pt idx="766">
                  <c:v>44627.890879629631</c:v>
                </c:pt>
                <c:pt idx="767">
                  <c:v>44627.891608796293</c:v>
                </c:pt>
                <c:pt idx="768">
                  <c:v>44627.892337962963</c:v>
                </c:pt>
                <c:pt idx="769">
                  <c:v>44627.893055555556</c:v>
                </c:pt>
                <c:pt idx="770">
                  <c:v>44627.893784722219</c:v>
                </c:pt>
                <c:pt idx="771">
                  <c:v>44627.894513888888</c:v>
                </c:pt>
                <c:pt idx="772">
                  <c:v>44627.895243055558</c:v>
                </c:pt>
                <c:pt idx="773">
                  <c:v>44627.895960648151</c:v>
                </c:pt>
                <c:pt idx="774">
                  <c:v>44627.896689814814</c:v>
                </c:pt>
                <c:pt idx="775">
                  <c:v>44627.897418981483</c:v>
                </c:pt>
                <c:pt idx="776">
                  <c:v>44627.898136574076</c:v>
                </c:pt>
                <c:pt idx="777">
                  <c:v>44627.898865740739</c:v>
                </c:pt>
                <c:pt idx="778">
                  <c:v>44627.899594907409</c:v>
                </c:pt>
                <c:pt idx="779">
                  <c:v>44627.900312500002</c:v>
                </c:pt>
                <c:pt idx="780">
                  <c:v>44627.901041666664</c:v>
                </c:pt>
                <c:pt idx="781">
                  <c:v>44627.901770833334</c:v>
                </c:pt>
                <c:pt idx="782">
                  <c:v>44627.902488425927</c:v>
                </c:pt>
                <c:pt idx="783">
                  <c:v>44627.903217592589</c:v>
                </c:pt>
                <c:pt idx="784">
                  <c:v>44627.903946759259</c:v>
                </c:pt>
                <c:pt idx="785">
                  <c:v>44627.904664351852</c:v>
                </c:pt>
                <c:pt idx="786">
                  <c:v>44627.905393518522</c:v>
                </c:pt>
                <c:pt idx="787">
                  <c:v>44627.906168981484</c:v>
                </c:pt>
                <c:pt idx="788">
                  <c:v>44627.906898148147</c:v>
                </c:pt>
                <c:pt idx="789">
                  <c:v>44627.90761574074</c:v>
                </c:pt>
                <c:pt idx="790">
                  <c:v>44627.90834490741</c:v>
                </c:pt>
                <c:pt idx="791">
                  <c:v>44627.909074074072</c:v>
                </c:pt>
                <c:pt idx="792">
                  <c:v>44627.909791666665</c:v>
                </c:pt>
                <c:pt idx="793">
                  <c:v>44627.910567129627</c:v>
                </c:pt>
                <c:pt idx="794">
                  <c:v>44627.911296296297</c:v>
                </c:pt>
                <c:pt idx="795">
                  <c:v>44627.91201388889</c:v>
                </c:pt>
                <c:pt idx="796">
                  <c:v>44627.912743055553</c:v>
                </c:pt>
                <c:pt idx="797">
                  <c:v>44627.913460648146</c:v>
                </c:pt>
                <c:pt idx="798">
                  <c:v>44627.914189814815</c:v>
                </c:pt>
                <c:pt idx="799">
                  <c:v>44627.914965277778</c:v>
                </c:pt>
                <c:pt idx="800">
                  <c:v>44627.915682870371</c:v>
                </c:pt>
                <c:pt idx="801">
                  <c:v>44627.916412037041</c:v>
                </c:pt>
                <c:pt idx="802">
                  <c:v>44627.917141203703</c:v>
                </c:pt>
                <c:pt idx="803">
                  <c:v>44627.917858796296</c:v>
                </c:pt>
                <c:pt idx="804">
                  <c:v>44627.918587962966</c:v>
                </c:pt>
                <c:pt idx="805">
                  <c:v>44627.919363425928</c:v>
                </c:pt>
                <c:pt idx="806">
                  <c:v>44627.920081018521</c:v>
                </c:pt>
                <c:pt idx="807">
                  <c:v>44627.920810185184</c:v>
                </c:pt>
                <c:pt idx="808">
                  <c:v>44627.921539351853</c:v>
                </c:pt>
                <c:pt idx="809">
                  <c:v>44627.922256944446</c:v>
                </c:pt>
                <c:pt idx="810">
                  <c:v>44627.922986111109</c:v>
                </c:pt>
                <c:pt idx="811">
                  <c:v>44627.923715277779</c:v>
                </c:pt>
                <c:pt idx="812">
                  <c:v>44627.924432870372</c:v>
                </c:pt>
                <c:pt idx="813">
                  <c:v>44627.925162037034</c:v>
                </c:pt>
                <c:pt idx="814">
                  <c:v>44627.925879629627</c:v>
                </c:pt>
                <c:pt idx="815">
                  <c:v>44627.926608796297</c:v>
                </c:pt>
                <c:pt idx="816">
                  <c:v>44627.927384259259</c:v>
                </c:pt>
                <c:pt idx="817">
                  <c:v>44627.928113425929</c:v>
                </c:pt>
                <c:pt idx="818">
                  <c:v>44627.928831018522</c:v>
                </c:pt>
                <c:pt idx="819">
                  <c:v>44627.929560185185</c:v>
                </c:pt>
                <c:pt idx="820">
                  <c:v>44627.930289351854</c:v>
                </c:pt>
                <c:pt idx="821">
                  <c:v>44627.931006944447</c:v>
                </c:pt>
                <c:pt idx="822">
                  <c:v>44627.93178240741</c:v>
                </c:pt>
                <c:pt idx="823">
                  <c:v>44627.932500000003</c:v>
                </c:pt>
                <c:pt idx="824">
                  <c:v>44627.933229166665</c:v>
                </c:pt>
                <c:pt idx="825">
                  <c:v>44627.933958333335</c:v>
                </c:pt>
                <c:pt idx="826">
                  <c:v>44627.934675925928</c:v>
                </c:pt>
                <c:pt idx="827">
                  <c:v>44627.93540509259</c:v>
                </c:pt>
                <c:pt idx="828">
                  <c:v>44627.936168981483</c:v>
                </c:pt>
                <c:pt idx="829">
                  <c:v>44627.936898148146</c:v>
                </c:pt>
                <c:pt idx="830">
                  <c:v>44627.937627314815</c:v>
                </c:pt>
                <c:pt idx="831">
                  <c:v>44627.938344907408</c:v>
                </c:pt>
                <c:pt idx="832">
                  <c:v>44627.939074074071</c:v>
                </c:pt>
                <c:pt idx="833">
                  <c:v>44627.939803240741</c:v>
                </c:pt>
                <c:pt idx="834">
                  <c:v>44627.940520833334</c:v>
                </c:pt>
                <c:pt idx="835">
                  <c:v>44627.941250000003</c:v>
                </c:pt>
                <c:pt idx="836">
                  <c:v>44627.941979166666</c:v>
                </c:pt>
                <c:pt idx="837">
                  <c:v>44627.942696759259</c:v>
                </c:pt>
                <c:pt idx="838">
                  <c:v>44627.943425925929</c:v>
                </c:pt>
                <c:pt idx="839">
                  <c:v>44627.944201388891</c:v>
                </c:pt>
                <c:pt idx="840">
                  <c:v>44627.944918981484</c:v>
                </c:pt>
                <c:pt idx="841">
                  <c:v>44627.945648148147</c:v>
                </c:pt>
                <c:pt idx="842">
                  <c:v>44627.946377314816</c:v>
                </c:pt>
                <c:pt idx="843">
                  <c:v>44627.947094907409</c:v>
                </c:pt>
                <c:pt idx="844">
                  <c:v>44627.947824074072</c:v>
                </c:pt>
                <c:pt idx="845">
                  <c:v>44627.948599537034</c:v>
                </c:pt>
                <c:pt idx="846">
                  <c:v>44627.949317129627</c:v>
                </c:pt>
                <c:pt idx="847">
                  <c:v>44627.950046296297</c:v>
                </c:pt>
                <c:pt idx="848">
                  <c:v>44627.950775462959</c:v>
                </c:pt>
                <c:pt idx="849">
                  <c:v>44627.951493055552</c:v>
                </c:pt>
                <c:pt idx="850">
                  <c:v>44627.952222222222</c:v>
                </c:pt>
                <c:pt idx="851">
                  <c:v>44627.952997685185</c:v>
                </c:pt>
                <c:pt idx="852">
                  <c:v>44627.953726851854</c:v>
                </c:pt>
                <c:pt idx="853">
                  <c:v>44627.954444444447</c:v>
                </c:pt>
                <c:pt idx="854">
                  <c:v>44627.95517361111</c:v>
                </c:pt>
                <c:pt idx="855">
                  <c:v>44627.95590277778</c:v>
                </c:pt>
                <c:pt idx="856">
                  <c:v>44627.956620370373</c:v>
                </c:pt>
                <c:pt idx="857">
                  <c:v>44627.957349537035</c:v>
                </c:pt>
                <c:pt idx="858">
                  <c:v>44627.958078703705</c:v>
                </c:pt>
                <c:pt idx="859">
                  <c:v>44627.958796296298</c:v>
                </c:pt>
                <c:pt idx="860">
                  <c:v>44627.95952546296</c:v>
                </c:pt>
                <c:pt idx="861">
                  <c:v>44627.96025462963</c:v>
                </c:pt>
                <c:pt idx="862">
                  <c:v>44627.961030092592</c:v>
                </c:pt>
                <c:pt idx="863">
                  <c:v>44627.961747685185</c:v>
                </c:pt>
                <c:pt idx="864">
                  <c:v>44627.962476851855</c:v>
                </c:pt>
                <c:pt idx="865">
                  <c:v>44627.963194444441</c:v>
                </c:pt>
                <c:pt idx="866">
                  <c:v>44627.963923611111</c:v>
                </c:pt>
                <c:pt idx="867">
                  <c:v>44627.96465277778</c:v>
                </c:pt>
                <c:pt idx="868">
                  <c:v>44627.965416666666</c:v>
                </c:pt>
                <c:pt idx="869">
                  <c:v>44627.966145833336</c:v>
                </c:pt>
                <c:pt idx="870">
                  <c:v>44627.966863425929</c:v>
                </c:pt>
                <c:pt idx="871">
                  <c:v>44627.967592592591</c:v>
                </c:pt>
                <c:pt idx="872">
                  <c:v>44627.968321759261</c:v>
                </c:pt>
                <c:pt idx="873">
                  <c:v>44627.969039351854</c:v>
                </c:pt>
                <c:pt idx="874">
                  <c:v>44627.969814814816</c:v>
                </c:pt>
                <c:pt idx="875">
                  <c:v>44627.970532407409</c:v>
                </c:pt>
                <c:pt idx="876">
                  <c:v>44627.971261574072</c:v>
                </c:pt>
                <c:pt idx="877">
                  <c:v>44627.971990740742</c:v>
                </c:pt>
                <c:pt idx="878">
                  <c:v>44627.972708333335</c:v>
                </c:pt>
                <c:pt idx="879">
                  <c:v>44627.973437499997</c:v>
                </c:pt>
                <c:pt idx="880">
                  <c:v>44627.974212962959</c:v>
                </c:pt>
                <c:pt idx="881">
                  <c:v>44627.974942129629</c:v>
                </c:pt>
                <c:pt idx="882">
                  <c:v>44627.975659722222</c:v>
                </c:pt>
                <c:pt idx="883">
                  <c:v>44627.976388888892</c:v>
                </c:pt>
                <c:pt idx="884">
                  <c:v>44627.977106481485</c:v>
                </c:pt>
                <c:pt idx="885">
                  <c:v>44627.977835648147</c:v>
                </c:pt>
                <c:pt idx="886">
                  <c:v>44627.978564814817</c:v>
                </c:pt>
                <c:pt idx="887">
                  <c:v>44627.97929398148</c:v>
                </c:pt>
                <c:pt idx="888">
                  <c:v>44627.980011574073</c:v>
                </c:pt>
                <c:pt idx="889">
                  <c:v>44627.980740740742</c:v>
                </c:pt>
                <c:pt idx="890">
                  <c:v>44627.981469907405</c:v>
                </c:pt>
                <c:pt idx="891">
                  <c:v>44627.982187499998</c:v>
                </c:pt>
                <c:pt idx="892">
                  <c:v>44627.982916666668</c:v>
                </c:pt>
                <c:pt idx="893">
                  <c:v>44627.983634259261</c:v>
                </c:pt>
                <c:pt idx="894">
                  <c:v>44627.984363425923</c:v>
                </c:pt>
                <c:pt idx="895">
                  <c:v>44627.985092592593</c:v>
                </c:pt>
                <c:pt idx="896">
                  <c:v>44627.985810185186</c:v>
                </c:pt>
                <c:pt idx="897">
                  <c:v>44627.986539351848</c:v>
                </c:pt>
                <c:pt idx="898">
                  <c:v>44627.987268518518</c:v>
                </c:pt>
                <c:pt idx="899">
                  <c:v>44627.987986111111</c:v>
                </c:pt>
                <c:pt idx="900">
                  <c:v>44627.988715277781</c:v>
                </c:pt>
                <c:pt idx="901">
                  <c:v>44627.989444444444</c:v>
                </c:pt>
                <c:pt idx="902">
                  <c:v>44627.990162037036</c:v>
                </c:pt>
                <c:pt idx="903">
                  <c:v>44627.990891203706</c:v>
                </c:pt>
                <c:pt idx="904">
                  <c:v>44627.991620370369</c:v>
                </c:pt>
                <c:pt idx="905">
                  <c:v>44627.992337962962</c:v>
                </c:pt>
                <c:pt idx="906">
                  <c:v>44627.993067129632</c:v>
                </c:pt>
                <c:pt idx="907">
                  <c:v>44627.993796296294</c:v>
                </c:pt>
                <c:pt idx="908">
                  <c:v>44627.994513888887</c:v>
                </c:pt>
                <c:pt idx="909">
                  <c:v>44627.995243055557</c:v>
                </c:pt>
                <c:pt idx="910">
                  <c:v>44627.995972222219</c:v>
                </c:pt>
                <c:pt idx="911">
                  <c:v>44627.996689814812</c:v>
                </c:pt>
                <c:pt idx="912">
                  <c:v>44627.997418981482</c:v>
                </c:pt>
                <c:pt idx="913">
                  <c:v>44627.998148148145</c:v>
                </c:pt>
                <c:pt idx="914">
                  <c:v>44627.998865740738</c:v>
                </c:pt>
                <c:pt idx="915">
                  <c:v>44627.999594907407</c:v>
                </c:pt>
                <c:pt idx="916">
                  <c:v>44628.000324074077</c:v>
                </c:pt>
                <c:pt idx="917">
                  <c:v>44628.00104166667</c:v>
                </c:pt>
                <c:pt idx="918">
                  <c:v>44628.001770833333</c:v>
                </c:pt>
                <c:pt idx="919">
                  <c:v>44628.002500000002</c:v>
                </c:pt>
                <c:pt idx="920">
                  <c:v>44628.003217592595</c:v>
                </c:pt>
                <c:pt idx="921">
                  <c:v>44628.003946759258</c:v>
                </c:pt>
                <c:pt idx="922">
                  <c:v>44628.004675925928</c:v>
                </c:pt>
                <c:pt idx="923">
                  <c:v>44628.005393518521</c:v>
                </c:pt>
                <c:pt idx="924">
                  <c:v>44628.006122685183</c:v>
                </c:pt>
                <c:pt idx="925">
                  <c:v>44628.006851851853</c:v>
                </c:pt>
                <c:pt idx="926">
                  <c:v>44628.007569444446</c:v>
                </c:pt>
                <c:pt idx="927">
                  <c:v>44628.008298611108</c:v>
                </c:pt>
                <c:pt idx="928">
                  <c:v>44628.009027777778</c:v>
                </c:pt>
                <c:pt idx="929">
                  <c:v>44628.009745370371</c:v>
                </c:pt>
                <c:pt idx="930">
                  <c:v>44628.010474537034</c:v>
                </c:pt>
                <c:pt idx="931">
                  <c:v>44628.011203703703</c:v>
                </c:pt>
                <c:pt idx="932">
                  <c:v>44628.011921296296</c:v>
                </c:pt>
                <c:pt idx="933">
                  <c:v>44628.012650462966</c:v>
                </c:pt>
                <c:pt idx="934">
                  <c:v>44628.013379629629</c:v>
                </c:pt>
                <c:pt idx="935">
                  <c:v>44628.014097222222</c:v>
                </c:pt>
                <c:pt idx="936">
                  <c:v>44628.014826388891</c:v>
                </c:pt>
                <c:pt idx="937">
                  <c:v>44628.015555555554</c:v>
                </c:pt>
                <c:pt idx="938">
                  <c:v>44628.016273148147</c:v>
                </c:pt>
                <c:pt idx="939">
                  <c:v>44628.017002314817</c:v>
                </c:pt>
                <c:pt idx="940">
                  <c:v>44628.01771990741</c:v>
                </c:pt>
                <c:pt idx="941">
                  <c:v>44628.018449074072</c:v>
                </c:pt>
                <c:pt idx="942">
                  <c:v>44628.019178240742</c:v>
                </c:pt>
                <c:pt idx="943">
                  <c:v>44628.019895833335</c:v>
                </c:pt>
                <c:pt idx="944">
                  <c:v>44628.020624999997</c:v>
                </c:pt>
                <c:pt idx="945">
                  <c:v>44628.021354166667</c:v>
                </c:pt>
                <c:pt idx="946">
                  <c:v>44628.02207175926</c:v>
                </c:pt>
                <c:pt idx="947">
                  <c:v>44628.022800925923</c:v>
                </c:pt>
                <c:pt idx="948">
                  <c:v>44628.023530092592</c:v>
                </c:pt>
                <c:pt idx="949">
                  <c:v>44628.024247685185</c:v>
                </c:pt>
                <c:pt idx="950">
                  <c:v>44628.024976851855</c:v>
                </c:pt>
                <c:pt idx="951">
                  <c:v>44628.025752314818</c:v>
                </c:pt>
                <c:pt idx="952">
                  <c:v>44628.02648148148</c:v>
                </c:pt>
                <c:pt idx="953">
                  <c:v>44628.027199074073</c:v>
                </c:pt>
                <c:pt idx="954">
                  <c:v>44628.027928240743</c:v>
                </c:pt>
                <c:pt idx="955">
                  <c:v>44628.028645833336</c:v>
                </c:pt>
                <c:pt idx="956">
                  <c:v>44628.029374999998</c:v>
                </c:pt>
                <c:pt idx="957">
                  <c:v>44628.030104166668</c:v>
                </c:pt>
                <c:pt idx="958">
                  <c:v>44628.030821759261</c:v>
                </c:pt>
                <c:pt idx="959">
                  <c:v>44628.031550925924</c:v>
                </c:pt>
                <c:pt idx="960">
                  <c:v>44628.032280092593</c:v>
                </c:pt>
                <c:pt idx="961">
                  <c:v>44628.032997685186</c:v>
                </c:pt>
                <c:pt idx="962">
                  <c:v>44628.033784722225</c:v>
                </c:pt>
                <c:pt idx="963">
                  <c:v>44628.034502314818</c:v>
                </c:pt>
                <c:pt idx="964">
                  <c:v>44628.035231481481</c:v>
                </c:pt>
                <c:pt idx="965">
                  <c:v>44628.035949074074</c:v>
                </c:pt>
                <c:pt idx="966">
                  <c:v>44628.036678240744</c:v>
                </c:pt>
                <c:pt idx="967">
                  <c:v>44628.037407407406</c:v>
                </c:pt>
                <c:pt idx="968">
                  <c:v>44628.038124999999</c:v>
                </c:pt>
                <c:pt idx="969">
                  <c:v>44628.038854166669</c:v>
                </c:pt>
                <c:pt idx="970">
                  <c:v>44628.039583333331</c:v>
                </c:pt>
                <c:pt idx="971">
                  <c:v>44628.040300925924</c:v>
                </c:pt>
                <c:pt idx="972">
                  <c:v>44628.041030092594</c:v>
                </c:pt>
                <c:pt idx="973">
                  <c:v>44628.041759259257</c:v>
                </c:pt>
                <c:pt idx="974">
                  <c:v>44628.04247685185</c:v>
                </c:pt>
                <c:pt idx="975">
                  <c:v>44628.043206018519</c:v>
                </c:pt>
                <c:pt idx="976">
                  <c:v>44628.043923611112</c:v>
                </c:pt>
                <c:pt idx="977">
                  <c:v>44628.044652777775</c:v>
                </c:pt>
                <c:pt idx="978">
                  <c:v>44628.045381944445</c:v>
                </c:pt>
                <c:pt idx="979">
                  <c:v>44628.046111111114</c:v>
                </c:pt>
                <c:pt idx="980">
                  <c:v>44628.0468287037</c:v>
                </c:pt>
                <c:pt idx="981">
                  <c:v>44628.04755787037</c:v>
                </c:pt>
                <c:pt idx="982">
                  <c:v>44628.048275462963</c:v>
                </c:pt>
                <c:pt idx="983">
                  <c:v>44628.049004629633</c:v>
                </c:pt>
                <c:pt idx="984">
                  <c:v>44628.049733796295</c:v>
                </c:pt>
                <c:pt idx="985">
                  <c:v>44628.050451388888</c:v>
                </c:pt>
                <c:pt idx="986">
                  <c:v>44628.051180555558</c:v>
                </c:pt>
                <c:pt idx="987">
                  <c:v>44628.05190972222</c:v>
                </c:pt>
                <c:pt idx="988">
                  <c:v>44628.052627314813</c:v>
                </c:pt>
                <c:pt idx="989">
                  <c:v>44628.053356481483</c:v>
                </c:pt>
                <c:pt idx="990">
                  <c:v>44628.054085648146</c:v>
                </c:pt>
                <c:pt idx="991">
                  <c:v>44628.054803240739</c:v>
                </c:pt>
                <c:pt idx="992">
                  <c:v>44628.055532407408</c:v>
                </c:pt>
                <c:pt idx="993">
                  <c:v>44628.056261574071</c:v>
                </c:pt>
                <c:pt idx="994">
                  <c:v>44628.056979166664</c:v>
                </c:pt>
                <c:pt idx="995">
                  <c:v>44628.057708333334</c:v>
                </c:pt>
                <c:pt idx="996">
                  <c:v>44628.058437500003</c:v>
                </c:pt>
                <c:pt idx="997">
                  <c:v>44628.059155092589</c:v>
                </c:pt>
                <c:pt idx="998">
                  <c:v>44628.059884259259</c:v>
                </c:pt>
                <c:pt idx="999">
                  <c:v>44628.060601851852</c:v>
                </c:pt>
                <c:pt idx="1000">
                  <c:v>44628.061331018522</c:v>
                </c:pt>
                <c:pt idx="1001">
                  <c:v>44628.062060185184</c:v>
                </c:pt>
                <c:pt idx="1002">
                  <c:v>44628.062777777777</c:v>
                </c:pt>
                <c:pt idx="1003">
                  <c:v>44628.063506944447</c:v>
                </c:pt>
                <c:pt idx="1004">
                  <c:v>44628.064236111109</c:v>
                </c:pt>
                <c:pt idx="1005">
                  <c:v>44628.064953703702</c:v>
                </c:pt>
                <c:pt idx="1006">
                  <c:v>44628.065682870372</c:v>
                </c:pt>
                <c:pt idx="1007">
                  <c:v>44628.066412037035</c:v>
                </c:pt>
                <c:pt idx="1008">
                  <c:v>44628.067129629628</c:v>
                </c:pt>
                <c:pt idx="1009">
                  <c:v>44628.067858796298</c:v>
                </c:pt>
                <c:pt idx="1010">
                  <c:v>44628.068576388891</c:v>
                </c:pt>
                <c:pt idx="1011">
                  <c:v>44628.069305555553</c:v>
                </c:pt>
                <c:pt idx="1012">
                  <c:v>44628.070034722223</c:v>
                </c:pt>
                <c:pt idx="1013">
                  <c:v>44628.070752314816</c:v>
                </c:pt>
                <c:pt idx="1014">
                  <c:v>44628.071481481478</c:v>
                </c:pt>
                <c:pt idx="1015">
                  <c:v>44628.072210648148</c:v>
                </c:pt>
                <c:pt idx="1016">
                  <c:v>44628.072928240741</c:v>
                </c:pt>
                <c:pt idx="1017">
                  <c:v>44628.073657407411</c:v>
                </c:pt>
                <c:pt idx="1018">
                  <c:v>44628.074386574073</c:v>
                </c:pt>
                <c:pt idx="1019">
                  <c:v>44628.075104166666</c:v>
                </c:pt>
                <c:pt idx="1020">
                  <c:v>44628.075833333336</c:v>
                </c:pt>
                <c:pt idx="1021">
                  <c:v>44628.076562499999</c:v>
                </c:pt>
                <c:pt idx="1022">
                  <c:v>44628.077280092592</c:v>
                </c:pt>
                <c:pt idx="1023">
                  <c:v>44628.078009259261</c:v>
                </c:pt>
                <c:pt idx="1024">
                  <c:v>44628.078726851854</c:v>
                </c:pt>
                <c:pt idx="1025">
                  <c:v>44628.079456018517</c:v>
                </c:pt>
                <c:pt idx="1026">
                  <c:v>44628.080185185187</c:v>
                </c:pt>
                <c:pt idx="1027">
                  <c:v>44628.08090277778</c:v>
                </c:pt>
                <c:pt idx="1028">
                  <c:v>44628.081631944442</c:v>
                </c:pt>
                <c:pt idx="1029">
                  <c:v>44628.082361111112</c:v>
                </c:pt>
                <c:pt idx="1030">
                  <c:v>44628.083078703705</c:v>
                </c:pt>
                <c:pt idx="1031">
                  <c:v>44628.083807870367</c:v>
                </c:pt>
                <c:pt idx="1032">
                  <c:v>44628.084537037037</c:v>
                </c:pt>
                <c:pt idx="1033">
                  <c:v>44628.08525462963</c:v>
                </c:pt>
                <c:pt idx="1034">
                  <c:v>44628.0859837963</c:v>
                </c:pt>
                <c:pt idx="1035">
                  <c:v>44628.086701388886</c:v>
                </c:pt>
                <c:pt idx="1036">
                  <c:v>44628.087430555555</c:v>
                </c:pt>
                <c:pt idx="1037">
                  <c:v>44628.088159722225</c:v>
                </c:pt>
                <c:pt idx="1038">
                  <c:v>44628.088877314818</c:v>
                </c:pt>
                <c:pt idx="1039">
                  <c:v>44628.089606481481</c:v>
                </c:pt>
                <c:pt idx="1040">
                  <c:v>44628.09033564815</c:v>
                </c:pt>
                <c:pt idx="1041">
                  <c:v>44628.091053240743</c:v>
                </c:pt>
                <c:pt idx="1042">
                  <c:v>44628.091782407406</c:v>
                </c:pt>
                <c:pt idx="1043">
                  <c:v>44628.092511574076</c:v>
                </c:pt>
                <c:pt idx="1044">
                  <c:v>44628.093229166669</c:v>
                </c:pt>
                <c:pt idx="1045">
                  <c:v>44628.093958333331</c:v>
                </c:pt>
                <c:pt idx="1046">
                  <c:v>44628.094687500001</c:v>
                </c:pt>
                <c:pt idx="1047">
                  <c:v>44628.095405092594</c:v>
                </c:pt>
                <c:pt idx="1048">
                  <c:v>44628.096134259256</c:v>
                </c:pt>
                <c:pt idx="1049">
                  <c:v>44628.096851851849</c:v>
                </c:pt>
                <c:pt idx="1050">
                  <c:v>44628.097581018519</c:v>
                </c:pt>
                <c:pt idx="1051">
                  <c:v>44628.098310185182</c:v>
                </c:pt>
                <c:pt idx="1052">
                  <c:v>44628.099027777775</c:v>
                </c:pt>
                <c:pt idx="1053">
                  <c:v>44628.099756944444</c:v>
                </c:pt>
                <c:pt idx="1054">
                  <c:v>44628.100486111114</c:v>
                </c:pt>
                <c:pt idx="1055">
                  <c:v>44628.101203703707</c:v>
                </c:pt>
                <c:pt idx="1056">
                  <c:v>44628.10193287037</c:v>
                </c:pt>
                <c:pt idx="1057">
                  <c:v>44628.102662037039</c:v>
                </c:pt>
                <c:pt idx="1058">
                  <c:v>44628.103379629632</c:v>
                </c:pt>
                <c:pt idx="1059">
                  <c:v>44628.104108796295</c:v>
                </c:pt>
                <c:pt idx="1060">
                  <c:v>44628.104837962965</c:v>
                </c:pt>
                <c:pt idx="1061">
                  <c:v>44628.105555555558</c:v>
                </c:pt>
                <c:pt idx="1062">
                  <c:v>44628.10628472222</c:v>
                </c:pt>
                <c:pt idx="1063">
                  <c:v>44628.10701388889</c:v>
                </c:pt>
                <c:pt idx="1064">
                  <c:v>44628.107731481483</c:v>
                </c:pt>
                <c:pt idx="1065">
                  <c:v>44628.108460648145</c:v>
                </c:pt>
                <c:pt idx="1066">
                  <c:v>44628.109178240738</c:v>
                </c:pt>
                <c:pt idx="1067">
                  <c:v>44628.109907407408</c:v>
                </c:pt>
                <c:pt idx="1068">
                  <c:v>44628.110636574071</c:v>
                </c:pt>
                <c:pt idx="1069">
                  <c:v>44628.111354166664</c:v>
                </c:pt>
                <c:pt idx="1070">
                  <c:v>44628.112083333333</c:v>
                </c:pt>
                <c:pt idx="1071">
                  <c:v>44628.112812500003</c:v>
                </c:pt>
                <c:pt idx="1072">
                  <c:v>44628.113530092596</c:v>
                </c:pt>
                <c:pt idx="1073">
                  <c:v>44628.114259259259</c:v>
                </c:pt>
                <c:pt idx="1074">
                  <c:v>44628.114988425928</c:v>
                </c:pt>
                <c:pt idx="1075">
                  <c:v>44628.115706018521</c:v>
                </c:pt>
                <c:pt idx="1076">
                  <c:v>44628.116435185184</c:v>
                </c:pt>
                <c:pt idx="1077">
                  <c:v>44628.117164351854</c:v>
                </c:pt>
                <c:pt idx="1078">
                  <c:v>44628.117939814816</c:v>
                </c:pt>
                <c:pt idx="1079">
                  <c:v>44628.118657407409</c:v>
                </c:pt>
                <c:pt idx="1080">
                  <c:v>44628.119386574072</c:v>
                </c:pt>
                <c:pt idx="1081">
                  <c:v>44628.120115740741</c:v>
                </c:pt>
                <c:pt idx="1082">
                  <c:v>44628.120833333334</c:v>
                </c:pt>
                <c:pt idx="1083">
                  <c:v>44628.121562499997</c:v>
                </c:pt>
                <c:pt idx="1084">
                  <c:v>44628.122291666667</c:v>
                </c:pt>
                <c:pt idx="1085">
                  <c:v>44628.12300925926</c:v>
                </c:pt>
                <c:pt idx="1086">
                  <c:v>44628.123738425929</c:v>
                </c:pt>
                <c:pt idx="1087">
                  <c:v>44628.124467592592</c:v>
                </c:pt>
                <c:pt idx="1088">
                  <c:v>44628.125185185185</c:v>
                </c:pt>
                <c:pt idx="1089">
                  <c:v>44628.125914351855</c:v>
                </c:pt>
                <c:pt idx="1090">
                  <c:v>44628.126631944448</c:v>
                </c:pt>
                <c:pt idx="1091">
                  <c:v>44628.12736111111</c:v>
                </c:pt>
                <c:pt idx="1092">
                  <c:v>44628.12809027778</c:v>
                </c:pt>
                <c:pt idx="1093">
                  <c:v>44628.128807870373</c:v>
                </c:pt>
                <c:pt idx="1094">
                  <c:v>44628.129537037035</c:v>
                </c:pt>
                <c:pt idx="1095">
                  <c:v>44628.130266203705</c:v>
                </c:pt>
                <c:pt idx="1096">
                  <c:v>44628.130983796298</c:v>
                </c:pt>
                <c:pt idx="1097">
                  <c:v>44628.131712962961</c:v>
                </c:pt>
                <c:pt idx="1098">
                  <c:v>44628.13244212963</c:v>
                </c:pt>
                <c:pt idx="1099">
                  <c:v>44628.133159722223</c:v>
                </c:pt>
                <c:pt idx="1100">
                  <c:v>44628.133888888886</c:v>
                </c:pt>
                <c:pt idx="1101">
                  <c:v>44628.134618055556</c:v>
                </c:pt>
                <c:pt idx="1102">
                  <c:v>44628.135335648149</c:v>
                </c:pt>
                <c:pt idx="1103">
                  <c:v>44628.136064814818</c:v>
                </c:pt>
                <c:pt idx="1104">
                  <c:v>44628.136782407404</c:v>
                </c:pt>
                <c:pt idx="1105">
                  <c:v>44628.137511574074</c:v>
                </c:pt>
                <c:pt idx="1106">
                  <c:v>44628.138240740744</c:v>
                </c:pt>
                <c:pt idx="1107">
                  <c:v>44628.138958333337</c:v>
                </c:pt>
                <c:pt idx="1108">
                  <c:v>44628.139687499999</c:v>
                </c:pt>
                <c:pt idx="1109">
                  <c:v>44628.140416666669</c:v>
                </c:pt>
                <c:pt idx="1110">
                  <c:v>44628.141134259262</c:v>
                </c:pt>
                <c:pt idx="1111">
                  <c:v>44628.141863425924</c:v>
                </c:pt>
                <c:pt idx="1112">
                  <c:v>44628.142592592594</c:v>
                </c:pt>
                <c:pt idx="1113">
                  <c:v>44628.143310185187</c:v>
                </c:pt>
                <c:pt idx="1114">
                  <c:v>44628.14403935185</c:v>
                </c:pt>
                <c:pt idx="1115">
                  <c:v>44628.144756944443</c:v>
                </c:pt>
                <c:pt idx="1116">
                  <c:v>44628.145486111112</c:v>
                </c:pt>
                <c:pt idx="1117">
                  <c:v>44628.146215277775</c:v>
                </c:pt>
                <c:pt idx="1118">
                  <c:v>44628.146932870368</c:v>
                </c:pt>
                <c:pt idx="1119">
                  <c:v>44628.14770833333</c:v>
                </c:pt>
                <c:pt idx="1120">
                  <c:v>44628.1484375</c:v>
                </c:pt>
                <c:pt idx="1121">
                  <c:v>44628.14916666667</c:v>
                </c:pt>
                <c:pt idx="1122">
                  <c:v>44628.149884259263</c:v>
                </c:pt>
                <c:pt idx="1123">
                  <c:v>44628.150613425925</c:v>
                </c:pt>
                <c:pt idx="1124">
                  <c:v>44628.151342592595</c:v>
                </c:pt>
                <c:pt idx="1125">
                  <c:v>44628.152060185188</c:v>
                </c:pt>
                <c:pt idx="1126">
                  <c:v>44628.152789351851</c:v>
                </c:pt>
                <c:pt idx="1127">
                  <c:v>44628.153506944444</c:v>
                </c:pt>
                <c:pt idx="1128">
                  <c:v>44628.154236111113</c:v>
                </c:pt>
                <c:pt idx="1129">
                  <c:v>44628.154965277776</c:v>
                </c:pt>
                <c:pt idx="1130">
                  <c:v>44628.155740740738</c:v>
                </c:pt>
                <c:pt idx="1131">
                  <c:v>44628.156458333331</c:v>
                </c:pt>
                <c:pt idx="1132">
                  <c:v>44628.157187500001</c:v>
                </c:pt>
                <c:pt idx="1133">
                  <c:v>44628.157916666663</c:v>
                </c:pt>
                <c:pt idx="1134">
                  <c:v>44628.158634259256</c:v>
                </c:pt>
                <c:pt idx="1135">
                  <c:v>44628.159363425926</c:v>
                </c:pt>
                <c:pt idx="1136">
                  <c:v>44628.160092592596</c:v>
                </c:pt>
                <c:pt idx="1137">
                  <c:v>44628.160810185182</c:v>
                </c:pt>
                <c:pt idx="1138">
                  <c:v>44628.161539351851</c:v>
                </c:pt>
                <c:pt idx="1139">
                  <c:v>44628.162256944444</c:v>
                </c:pt>
                <c:pt idx="1140">
                  <c:v>44628.162986111114</c:v>
                </c:pt>
                <c:pt idx="1141">
                  <c:v>44628.163761574076</c:v>
                </c:pt>
                <c:pt idx="1142">
                  <c:v>44628.164490740739</c:v>
                </c:pt>
                <c:pt idx="1143">
                  <c:v>44628.165208333332</c:v>
                </c:pt>
                <c:pt idx="1144">
                  <c:v>44628.165937500002</c:v>
                </c:pt>
                <c:pt idx="1145">
                  <c:v>44628.166666666664</c:v>
                </c:pt>
                <c:pt idx="1146">
                  <c:v>44628.167384259257</c:v>
                </c:pt>
                <c:pt idx="1147">
                  <c:v>44628.168113425927</c:v>
                </c:pt>
                <c:pt idx="1148">
                  <c:v>44628.16883101852</c:v>
                </c:pt>
                <c:pt idx="1149">
                  <c:v>44628.169560185182</c:v>
                </c:pt>
                <c:pt idx="1150">
                  <c:v>44628.170289351852</c:v>
                </c:pt>
                <c:pt idx="1151">
                  <c:v>44628.171006944445</c:v>
                </c:pt>
                <c:pt idx="1152">
                  <c:v>44628.171736111108</c:v>
                </c:pt>
                <c:pt idx="1153">
                  <c:v>44628.172453703701</c:v>
                </c:pt>
                <c:pt idx="1154">
                  <c:v>44628.173182870371</c:v>
                </c:pt>
                <c:pt idx="1155">
                  <c:v>44628.17391203704</c:v>
                </c:pt>
                <c:pt idx="1156">
                  <c:v>44628.174629629626</c:v>
                </c:pt>
                <c:pt idx="1157">
                  <c:v>44628.175358796296</c:v>
                </c:pt>
                <c:pt idx="1158">
                  <c:v>44628.176087962966</c:v>
                </c:pt>
                <c:pt idx="1159">
                  <c:v>44628.176805555559</c:v>
                </c:pt>
                <c:pt idx="1160">
                  <c:v>44628.177534722221</c:v>
                </c:pt>
                <c:pt idx="1161">
                  <c:v>44628.178252314814</c:v>
                </c:pt>
                <c:pt idx="1162">
                  <c:v>44628.178981481484</c:v>
                </c:pt>
                <c:pt idx="1163">
                  <c:v>44628.179710648146</c:v>
                </c:pt>
                <c:pt idx="1164">
                  <c:v>44628.180428240739</c:v>
                </c:pt>
                <c:pt idx="1165">
                  <c:v>44628.181157407409</c:v>
                </c:pt>
                <c:pt idx="1166">
                  <c:v>44628.181886574072</c:v>
                </c:pt>
                <c:pt idx="1167">
                  <c:v>44628.182662037034</c:v>
                </c:pt>
                <c:pt idx="1168">
                  <c:v>44628.183379629627</c:v>
                </c:pt>
                <c:pt idx="1169">
                  <c:v>44628.184108796297</c:v>
                </c:pt>
                <c:pt idx="1170">
                  <c:v>44628.184837962966</c:v>
                </c:pt>
                <c:pt idx="1171">
                  <c:v>44628.185555555552</c:v>
                </c:pt>
                <c:pt idx="1172">
                  <c:v>44628.186284722222</c:v>
                </c:pt>
                <c:pt idx="1173">
                  <c:v>44628.187013888892</c:v>
                </c:pt>
                <c:pt idx="1174">
                  <c:v>44628.187731481485</c:v>
                </c:pt>
                <c:pt idx="1175">
                  <c:v>44628.188460648147</c:v>
                </c:pt>
                <c:pt idx="1176">
                  <c:v>44628.18917824074</c:v>
                </c:pt>
                <c:pt idx="1177">
                  <c:v>44628.18990740741</c:v>
                </c:pt>
                <c:pt idx="1178">
                  <c:v>44628.190636574072</c:v>
                </c:pt>
                <c:pt idx="1179">
                  <c:v>44628.191354166665</c:v>
                </c:pt>
                <c:pt idx="1180">
                  <c:v>44628.192083333335</c:v>
                </c:pt>
                <c:pt idx="1181">
                  <c:v>44628.192812499998</c:v>
                </c:pt>
                <c:pt idx="1182">
                  <c:v>44628.193530092591</c:v>
                </c:pt>
                <c:pt idx="1183">
                  <c:v>44628.19425925926</c:v>
                </c:pt>
                <c:pt idx="1184">
                  <c:v>44628.194976851853</c:v>
                </c:pt>
                <c:pt idx="1185">
                  <c:v>44628.195706018516</c:v>
                </c:pt>
                <c:pt idx="1186">
                  <c:v>44628.196435185186</c:v>
                </c:pt>
                <c:pt idx="1187">
                  <c:v>44628.197152777779</c:v>
                </c:pt>
                <c:pt idx="1188">
                  <c:v>44628.197881944441</c:v>
                </c:pt>
                <c:pt idx="1189">
                  <c:v>44628.198611111111</c:v>
                </c:pt>
                <c:pt idx="1190">
                  <c:v>44628.199328703704</c:v>
                </c:pt>
                <c:pt idx="1191">
                  <c:v>44628.200057870374</c:v>
                </c:pt>
                <c:pt idx="1192">
                  <c:v>44628.200787037036</c:v>
                </c:pt>
                <c:pt idx="1193">
                  <c:v>44628.201562499999</c:v>
                </c:pt>
                <c:pt idx="1194">
                  <c:v>44628.202291666668</c:v>
                </c:pt>
                <c:pt idx="1195">
                  <c:v>44628.203009259261</c:v>
                </c:pt>
                <c:pt idx="1196">
                  <c:v>44628.203738425924</c:v>
                </c:pt>
                <c:pt idx="1197">
                  <c:v>44628.204467592594</c:v>
                </c:pt>
                <c:pt idx="1198">
                  <c:v>44628.205185185187</c:v>
                </c:pt>
                <c:pt idx="1199">
                  <c:v>44628.205914351849</c:v>
                </c:pt>
                <c:pt idx="1200">
                  <c:v>44628.206631944442</c:v>
                </c:pt>
                <c:pt idx="1201">
                  <c:v>44628.207361111112</c:v>
                </c:pt>
                <c:pt idx="1202">
                  <c:v>44628.208090277774</c:v>
                </c:pt>
                <c:pt idx="1203">
                  <c:v>44628.208807870367</c:v>
                </c:pt>
                <c:pt idx="1204">
                  <c:v>44628.209537037037</c:v>
                </c:pt>
                <c:pt idx="1205">
                  <c:v>44628.210266203707</c:v>
                </c:pt>
                <c:pt idx="1206">
                  <c:v>44628.2109837963</c:v>
                </c:pt>
                <c:pt idx="1207">
                  <c:v>44628.211712962962</c:v>
                </c:pt>
                <c:pt idx="1208">
                  <c:v>44628.212442129632</c:v>
                </c:pt>
                <c:pt idx="1209">
                  <c:v>44628.213159722225</c:v>
                </c:pt>
                <c:pt idx="1210">
                  <c:v>44628.213888888888</c:v>
                </c:pt>
                <c:pt idx="1211">
                  <c:v>44628.214618055557</c:v>
                </c:pt>
                <c:pt idx="1212">
                  <c:v>44628.21533564815</c:v>
                </c:pt>
                <c:pt idx="1213">
                  <c:v>44628.216064814813</c:v>
                </c:pt>
                <c:pt idx="1214">
                  <c:v>44628.216840277775</c:v>
                </c:pt>
                <c:pt idx="1215">
                  <c:v>44628.217569444445</c:v>
                </c:pt>
                <c:pt idx="1216">
                  <c:v>44628.218287037038</c:v>
                </c:pt>
                <c:pt idx="1217">
                  <c:v>44628.2190162037</c:v>
                </c:pt>
                <c:pt idx="1218">
                  <c:v>44628.21974537037</c:v>
                </c:pt>
                <c:pt idx="1219">
                  <c:v>44628.22047453704</c:v>
                </c:pt>
                <c:pt idx="1220">
                  <c:v>44628.221192129633</c:v>
                </c:pt>
                <c:pt idx="1221">
                  <c:v>44628.221921296295</c:v>
                </c:pt>
                <c:pt idx="1222">
                  <c:v>44628.222638888888</c:v>
                </c:pt>
                <c:pt idx="1223">
                  <c:v>44628.223368055558</c:v>
                </c:pt>
                <c:pt idx="1224">
                  <c:v>44628.224097222221</c:v>
                </c:pt>
                <c:pt idx="1225">
                  <c:v>44628.224814814814</c:v>
                </c:pt>
                <c:pt idx="1226">
                  <c:v>44628.225543981483</c:v>
                </c:pt>
                <c:pt idx="1227">
                  <c:v>44628.226273148146</c:v>
                </c:pt>
                <c:pt idx="1228">
                  <c:v>44628.226990740739</c:v>
                </c:pt>
                <c:pt idx="1229">
                  <c:v>44628.227719907409</c:v>
                </c:pt>
                <c:pt idx="1230">
                  <c:v>44628.228449074071</c:v>
                </c:pt>
                <c:pt idx="1231">
                  <c:v>44628.229166666664</c:v>
                </c:pt>
                <c:pt idx="1232">
                  <c:v>44628.229895833334</c:v>
                </c:pt>
                <c:pt idx="1233">
                  <c:v>44628.230613425927</c:v>
                </c:pt>
                <c:pt idx="1234">
                  <c:v>44628.231342592589</c:v>
                </c:pt>
                <c:pt idx="1235">
                  <c:v>44628.232071759259</c:v>
                </c:pt>
                <c:pt idx="1236">
                  <c:v>44628.232789351852</c:v>
                </c:pt>
                <c:pt idx="1237">
                  <c:v>44628.233518518522</c:v>
                </c:pt>
                <c:pt idx="1238">
                  <c:v>44628.234247685185</c:v>
                </c:pt>
                <c:pt idx="1239">
                  <c:v>44628.234965277778</c:v>
                </c:pt>
                <c:pt idx="1240">
                  <c:v>44628.235694444447</c:v>
                </c:pt>
                <c:pt idx="1241">
                  <c:v>44628.23642361111</c:v>
                </c:pt>
                <c:pt idx="1242">
                  <c:v>44628.237141203703</c:v>
                </c:pt>
                <c:pt idx="1243">
                  <c:v>44628.237870370373</c:v>
                </c:pt>
                <c:pt idx="1244">
                  <c:v>44628.238587962966</c:v>
                </c:pt>
                <c:pt idx="1245">
                  <c:v>44628.239317129628</c:v>
                </c:pt>
                <c:pt idx="1246">
                  <c:v>44628.240046296298</c:v>
                </c:pt>
                <c:pt idx="1247">
                  <c:v>44628.240763888891</c:v>
                </c:pt>
                <c:pt idx="1248">
                  <c:v>44628.241493055553</c:v>
                </c:pt>
                <c:pt idx="1249">
                  <c:v>44628.242222222223</c:v>
                </c:pt>
                <c:pt idx="1250">
                  <c:v>44628.242939814816</c:v>
                </c:pt>
                <c:pt idx="1251">
                  <c:v>44628.243668981479</c:v>
                </c:pt>
                <c:pt idx="1252">
                  <c:v>44628.244398148148</c:v>
                </c:pt>
                <c:pt idx="1253">
                  <c:v>44628.245115740741</c:v>
                </c:pt>
                <c:pt idx="1254">
                  <c:v>44628.245844907404</c:v>
                </c:pt>
                <c:pt idx="1255">
                  <c:v>44628.246574074074</c:v>
                </c:pt>
                <c:pt idx="1256">
                  <c:v>44628.247291666667</c:v>
                </c:pt>
                <c:pt idx="1257">
                  <c:v>44628.248020833336</c:v>
                </c:pt>
                <c:pt idx="1258">
                  <c:v>44628.248749999999</c:v>
                </c:pt>
                <c:pt idx="1259">
                  <c:v>44628.249467592592</c:v>
                </c:pt>
                <c:pt idx="1260">
                  <c:v>44628.250196759262</c:v>
                </c:pt>
                <c:pt idx="1261">
                  <c:v>44628.250914351855</c:v>
                </c:pt>
                <c:pt idx="1262">
                  <c:v>44628.251643518517</c:v>
                </c:pt>
                <c:pt idx="1263">
                  <c:v>44628.252372685187</c:v>
                </c:pt>
                <c:pt idx="1264">
                  <c:v>44628.25309027778</c:v>
                </c:pt>
                <c:pt idx="1265">
                  <c:v>44628.253819444442</c:v>
                </c:pt>
                <c:pt idx="1266">
                  <c:v>44628.254548611112</c:v>
                </c:pt>
                <c:pt idx="1267">
                  <c:v>44628.255266203705</c:v>
                </c:pt>
                <c:pt idx="1268">
                  <c:v>44628.255995370368</c:v>
                </c:pt>
                <c:pt idx="1269">
                  <c:v>44628.256724537037</c:v>
                </c:pt>
                <c:pt idx="1270">
                  <c:v>44628.25744212963</c:v>
                </c:pt>
                <c:pt idx="1271">
                  <c:v>44628.258171296293</c:v>
                </c:pt>
                <c:pt idx="1272">
                  <c:v>44628.258900462963</c:v>
                </c:pt>
                <c:pt idx="1273">
                  <c:v>44628.259618055556</c:v>
                </c:pt>
                <c:pt idx="1274">
                  <c:v>44628.260347222225</c:v>
                </c:pt>
                <c:pt idx="1275">
                  <c:v>44628.261076388888</c:v>
                </c:pt>
                <c:pt idx="1276">
                  <c:v>44628.261793981481</c:v>
                </c:pt>
                <c:pt idx="1277">
                  <c:v>44628.262523148151</c:v>
                </c:pt>
                <c:pt idx="1278">
                  <c:v>44628.263252314813</c:v>
                </c:pt>
                <c:pt idx="1279">
                  <c:v>44628.263969907406</c:v>
                </c:pt>
                <c:pt idx="1280">
                  <c:v>44628.264699074076</c:v>
                </c:pt>
                <c:pt idx="1281">
                  <c:v>44628.265428240738</c:v>
                </c:pt>
                <c:pt idx="1282">
                  <c:v>44628.266145833331</c:v>
                </c:pt>
                <c:pt idx="1283">
                  <c:v>44628.266875000001</c:v>
                </c:pt>
                <c:pt idx="1284">
                  <c:v>44628.267604166664</c:v>
                </c:pt>
                <c:pt idx="1285">
                  <c:v>44628.268321759257</c:v>
                </c:pt>
                <c:pt idx="1286">
                  <c:v>44628.269050925926</c:v>
                </c:pt>
                <c:pt idx="1287">
                  <c:v>44628.269768518519</c:v>
                </c:pt>
                <c:pt idx="1288">
                  <c:v>44628.270497685182</c:v>
                </c:pt>
                <c:pt idx="1289">
                  <c:v>44628.271226851852</c:v>
                </c:pt>
                <c:pt idx="1290">
                  <c:v>44628.271944444445</c:v>
                </c:pt>
                <c:pt idx="1291">
                  <c:v>44628.272673611114</c:v>
                </c:pt>
                <c:pt idx="1292">
                  <c:v>44628.273402777777</c:v>
                </c:pt>
                <c:pt idx="1293">
                  <c:v>44628.27412037037</c:v>
                </c:pt>
                <c:pt idx="1294">
                  <c:v>44628.27484953704</c:v>
                </c:pt>
                <c:pt idx="1295">
                  <c:v>44628.275578703702</c:v>
                </c:pt>
                <c:pt idx="1296">
                  <c:v>44628.276296296295</c:v>
                </c:pt>
                <c:pt idx="1297">
                  <c:v>44628.277025462965</c:v>
                </c:pt>
                <c:pt idx="1298">
                  <c:v>44628.277754629627</c:v>
                </c:pt>
                <c:pt idx="1299">
                  <c:v>44628.27847222222</c:v>
                </c:pt>
                <c:pt idx="1300">
                  <c:v>44628.27920138889</c:v>
                </c:pt>
                <c:pt idx="1301">
                  <c:v>44628.279930555553</c:v>
                </c:pt>
                <c:pt idx="1302">
                  <c:v>44628.280648148146</c:v>
                </c:pt>
                <c:pt idx="1303">
                  <c:v>44628.281377314815</c:v>
                </c:pt>
                <c:pt idx="1304">
                  <c:v>44628.282106481478</c:v>
                </c:pt>
                <c:pt idx="1305">
                  <c:v>44628.282824074071</c:v>
                </c:pt>
                <c:pt idx="1306">
                  <c:v>44628.283553240741</c:v>
                </c:pt>
                <c:pt idx="1307">
                  <c:v>44628.284270833334</c:v>
                </c:pt>
                <c:pt idx="1308">
                  <c:v>44628.285000000003</c:v>
                </c:pt>
                <c:pt idx="1309">
                  <c:v>44628.285729166666</c:v>
                </c:pt>
                <c:pt idx="1310">
                  <c:v>44628.286446759259</c:v>
                </c:pt>
                <c:pt idx="1311">
                  <c:v>44628.287175925929</c:v>
                </c:pt>
                <c:pt idx="1312">
                  <c:v>44628.287905092591</c:v>
                </c:pt>
                <c:pt idx="1313">
                  <c:v>44628.288622685184</c:v>
                </c:pt>
                <c:pt idx="1314">
                  <c:v>44628.289351851854</c:v>
                </c:pt>
                <c:pt idx="1315">
                  <c:v>44628.290081018517</c:v>
                </c:pt>
                <c:pt idx="1316">
                  <c:v>44628.290798611109</c:v>
                </c:pt>
                <c:pt idx="1317">
                  <c:v>44628.291527777779</c:v>
                </c:pt>
                <c:pt idx="1318">
                  <c:v>44628.292256944442</c:v>
                </c:pt>
                <c:pt idx="1319">
                  <c:v>44628.292974537035</c:v>
                </c:pt>
                <c:pt idx="1320">
                  <c:v>44628.293703703705</c:v>
                </c:pt>
                <c:pt idx="1321">
                  <c:v>44628.294421296298</c:v>
                </c:pt>
                <c:pt idx="1322">
                  <c:v>44628.29515046296</c:v>
                </c:pt>
                <c:pt idx="1323">
                  <c:v>44628.29587962963</c:v>
                </c:pt>
                <c:pt idx="1324">
                  <c:v>44628.296597222223</c:v>
                </c:pt>
                <c:pt idx="1325">
                  <c:v>44628.297326388885</c:v>
                </c:pt>
                <c:pt idx="1326">
                  <c:v>44628.298055555555</c:v>
                </c:pt>
                <c:pt idx="1327">
                  <c:v>44628.298773148148</c:v>
                </c:pt>
                <c:pt idx="1328">
                  <c:v>44628.299502314818</c:v>
                </c:pt>
                <c:pt idx="1329">
                  <c:v>44628.30023148148</c:v>
                </c:pt>
                <c:pt idx="1330">
                  <c:v>44628.300949074073</c:v>
                </c:pt>
                <c:pt idx="1331">
                  <c:v>44628.301678240743</c:v>
                </c:pt>
                <c:pt idx="1332">
                  <c:v>44628.302407407406</c:v>
                </c:pt>
                <c:pt idx="1333">
                  <c:v>44628.303124999999</c:v>
                </c:pt>
                <c:pt idx="1334">
                  <c:v>44628.303854166668</c:v>
                </c:pt>
                <c:pt idx="1335">
                  <c:v>44628.304571759261</c:v>
                </c:pt>
                <c:pt idx="1336">
                  <c:v>44628.305300925924</c:v>
                </c:pt>
                <c:pt idx="1337">
                  <c:v>44628.306030092594</c:v>
                </c:pt>
                <c:pt idx="1338">
                  <c:v>44628.306747685187</c:v>
                </c:pt>
                <c:pt idx="1339">
                  <c:v>44628.307476851849</c:v>
                </c:pt>
                <c:pt idx="1340">
                  <c:v>44628.308206018519</c:v>
                </c:pt>
                <c:pt idx="1341">
                  <c:v>44628.308923611112</c:v>
                </c:pt>
                <c:pt idx="1342">
                  <c:v>44628.309652777774</c:v>
                </c:pt>
                <c:pt idx="1343">
                  <c:v>44628.310381944444</c:v>
                </c:pt>
                <c:pt idx="1344">
                  <c:v>44628.311099537037</c:v>
                </c:pt>
                <c:pt idx="1345">
                  <c:v>44628.311828703707</c:v>
                </c:pt>
                <c:pt idx="1346">
                  <c:v>44628.3125462963</c:v>
                </c:pt>
                <c:pt idx="1347">
                  <c:v>44628.313275462962</c:v>
                </c:pt>
                <c:pt idx="1348">
                  <c:v>44628.314004629632</c:v>
                </c:pt>
                <c:pt idx="1349">
                  <c:v>44628.314722222225</c:v>
                </c:pt>
                <c:pt idx="1350">
                  <c:v>44628.315451388888</c:v>
                </c:pt>
                <c:pt idx="1351">
                  <c:v>44628.316180555557</c:v>
                </c:pt>
                <c:pt idx="1352">
                  <c:v>44628.31689814815</c:v>
                </c:pt>
                <c:pt idx="1353">
                  <c:v>44628.317627314813</c:v>
                </c:pt>
                <c:pt idx="1354">
                  <c:v>44628.318356481483</c:v>
                </c:pt>
                <c:pt idx="1355">
                  <c:v>44628.319074074076</c:v>
                </c:pt>
                <c:pt idx="1356">
                  <c:v>44628.319803240738</c:v>
                </c:pt>
                <c:pt idx="1357">
                  <c:v>44628.320532407408</c:v>
                </c:pt>
                <c:pt idx="1358">
                  <c:v>44628.321250000001</c:v>
                </c:pt>
                <c:pt idx="1359">
                  <c:v>44628.321979166663</c:v>
                </c:pt>
                <c:pt idx="1360">
                  <c:v>44628.322708333333</c:v>
                </c:pt>
                <c:pt idx="1361">
                  <c:v>44628.323425925926</c:v>
                </c:pt>
                <c:pt idx="1362">
                  <c:v>44628.324155092596</c:v>
                </c:pt>
                <c:pt idx="1363">
                  <c:v>44628.324872685182</c:v>
                </c:pt>
                <c:pt idx="1364">
                  <c:v>44628.325601851851</c:v>
                </c:pt>
                <c:pt idx="1365">
                  <c:v>44628.326377314814</c:v>
                </c:pt>
                <c:pt idx="1366">
                  <c:v>44628.327106481483</c:v>
                </c:pt>
                <c:pt idx="1367">
                  <c:v>44628.327824074076</c:v>
                </c:pt>
                <c:pt idx="1368">
                  <c:v>44628.328553240739</c:v>
                </c:pt>
                <c:pt idx="1369">
                  <c:v>44628.329282407409</c:v>
                </c:pt>
                <c:pt idx="1370">
                  <c:v>44628.33</c:v>
                </c:pt>
                <c:pt idx="1371">
                  <c:v>44628.330729166664</c:v>
                </c:pt>
                <c:pt idx="1372">
                  <c:v>44628.331458333334</c:v>
                </c:pt>
                <c:pt idx="1373">
                  <c:v>44628.332175925927</c:v>
                </c:pt>
                <c:pt idx="1374">
                  <c:v>44628.332905092589</c:v>
                </c:pt>
                <c:pt idx="1375">
                  <c:v>44628.333634259259</c:v>
                </c:pt>
                <c:pt idx="1376">
                  <c:v>44628.334351851852</c:v>
                </c:pt>
                <c:pt idx="1377">
                  <c:v>44628.335081018522</c:v>
                </c:pt>
                <c:pt idx="1378">
                  <c:v>44628.335810185185</c:v>
                </c:pt>
                <c:pt idx="1379">
                  <c:v>44628.336527777778</c:v>
                </c:pt>
                <c:pt idx="1380">
                  <c:v>44628.337256944447</c:v>
                </c:pt>
                <c:pt idx="1381">
                  <c:v>44628.33797453704</c:v>
                </c:pt>
                <c:pt idx="1382">
                  <c:v>44628.338703703703</c:v>
                </c:pt>
                <c:pt idx="1383">
                  <c:v>44628.339432870373</c:v>
                </c:pt>
                <c:pt idx="1384">
                  <c:v>44628.340162037035</c:v>
                </c:pt>
                <c:pt idx="1385">
                  <c:v>44628.340879629628</c:v>
                </c:pt>
                <c:pt idx="1386">
                  <c:v>44628.341608796298</c:v>
                </c:pt>
                <c:pt idx="1387">
                  <c:v>44628.342326388891</c:v>
                </c:pt>
                <c:pt idx="1388">
                  <c:v>44628.343055555553</c:v>
                </c:pt>
                <c:pt idx="1389">
                  <c:v>44628.343784722223</c:v>
                </c:pt>
                <c:pt idx="1390">
                  <c:v>44628.344502314816</c:v>
                </c:pt>
                <c:pt idx="1391">
                  <c:v>44628.345231481479</c:v>
                </c:pt>
                <c:pt idx="1392">
                  <c:v>44628.345960648148</c:v>
                </c:pt>
                <c:pt idx="1393">
                  <c:v>44628.346678240741</c:v>
                </c:pt>
                <c:pt idx="1394">
                  <c:v>44628.347407407404</c:v>
                </c:pt>
                <c:pt idx="1395">
                  <c:v>44628.348136574074</c:v>
                </c:pt>
                <c:pt idx="1396">
                  <c:v>44628.348854166667</c:v>
                </c:pt>
                <c:pt idx="1397">
                  <c:v>44628.349583333336</c:v>
                </c:pt>
                <c:pt idx="1398">
                  <c:v>44628.350312499999</c:v>
                </c:pt>
                <c:pt idx="1399">
                  <c:v>44628.351030092592</c:v>
                </c:pt>
                <c:pt idx="1400">
                  <c:v>44628.351759259262</c:v>
                </c:pt>
                <c:pt idx="1401">
                  <c:v>44628.352488425924</c:v>
                </c:pt>
                <c:pt idx="1402">
                  <c:v>44628.353206018517</c:v>
                </c:pt>
                <c:pt idx="1403">
                  <c:v>44628.353935185187</c:v>
                </c:pt>
                <c:pt idx="1404">
                  <c:v>44628.354664351849</c:v>
                </c:pt>
                <c:pt idx="1405">
                  <c:v>44628.355381944442</c:v>
                </c:pt>
                <c:pt idx="1406">
                  <c:v>44628.356111111112</c:v>
                </c:pt>
                <c:pt idx="1407">
                  <c:v>44628.356840277775</c:v>
                </c:pt>
                <c:pt idx="1408">
                  <c:v>44628.357557870368</c:v>
                </c:pt>
                <c:pt idx="1409">
                  <c:v>44628.358287037037</c:v>
                </c:pt>
                <c:pt idx="1410">
                  <c:v>44628.35900462963</c:v>
                </c:pt>
                <c:pt idx="1411">
                  <c:v>44628.359733796293</c:v>
                </c:pt>
                <c:pt idx="1412">
                  <c:v>44628.360462962963</c:v>
                </c:pt>
                <c:pt idx="1413">
                  <c:v>44628.361192129632</c:v>
                </c:pt>
                <c:pt idx="1414">
                  <c:v>44628.361909722225</c:v>
                </c:pt>
                <c:pt idx="1415">
                  <c:v>44628.362638888888</c:v>
                </c:pt>
                <c:pt idx="1416">
                  <c:v>44628.363368055558</c:v>
                </c:pt>
                <c:pt idx="1417">
                  <c:v>44628.364085648151</c:v>
                </c:pt>
                <c:pt idx="1418">
                  <c:v>44628.364814814813</c:v>
                </c:pt>
                <c:pt idx="1419">
                  <c:v>44628.365532407406</c:v>
                </c:pt>
                <c:pt idx="1420">
                  <c:v>44628.366261574076</c:v>
                </c:pt>
                <c:pt idx="1421">
                  <c:v>44628.366990740738</c:v>
                </c:pt>
                <c:pt idx="1422">
                  <c:v>44628.367708333331</c:v>
                </c:pt>
                <c:pt idx="1423">
                  <c:v>44628.368437500001</c:v>
                </c:pt>
                <c:pt idx="1424">
                  <c:v>44628.369166666664</c:v>
                </c:pt>
                <c:pt idx="1425">
                  <c:v>44628.369884259257</c:v>
                </c:pt>
                <c:pt idx="1426">
                  <c:v>44628.370613425926</c:v>
                </c:pt>
                <c:pt idx="1427">
                  <c:v>44628.371342592596</c:v>
                </c:pt>
                <c:pt idx="1428">
                  <c:v>44628.372060185182</c:v>
                </c:pt>
                <c:pt idx="1429">
                  <c:v>44628.372789351852</c:v>
                </c:pt>
                <c:pt idx="1430">
                  <c:v>44628.373506944445</c:v>
                </c:pt>
                <c:pt idx="1431">
                  <c:v>44628.374293981484</c:v>
                </c:pt>
                <c:pt idx="1432">
                  <c:v>44628.375011574077</c:v>
                </c:pt>
                <c:pt idx="1433">
                  <c:v>44628.375740740739</c:v>
                </c:pt>
                <c:pt idx="1434">
                  <c:v>44628.376469907409</c:v>
                </c:pt>
                <c:pt idx="1435">
                  <c:v>44628.377187500002</c:v>
                </c:pt>
                <c:pt idx="1436">
                  <c:v>44628.377916666665</c:v>
                </c:pt>
                <c:pt idx="1437">
                  <c:v>44628.378645833334</c:v>
                </c:pt>
                <c:pt idx="1438">
                  <c:v>44628.379374999997</c:v>
                </c:pt>
                <c:pt idx="1439">
                  <c:v>44628.38009259259</c:v>
                </c:pt>
                <c:pt idx="1440">
                  <c:v>44628.38082175926</c:v>
                </c:pt>
                <c:pt idx="1441">
                  <c:v>44628.381550925929</c:v>
                </c:pt>
                <c:pt idx="1442">
                  <c:v>44628.382268518515</c:v>
                </c:pt>
                <c:pt idx="1443">
                  <c:v>44628.382997685185</c:v>
                </c:pt>
                <c:pt idx="1444">
                  <c:v>44628.383715277778</c:v>
                </c:pt>
                <c:pt idx="1445">
                  <c:v>44628.384444444448</c:v>
                </c:pt>
                <c:pt idx="1446">
                  <c:v>44628.38517361111</c:v>
                </c:pt>
                <c:pt idx="1447">
                  <c:v>44628.385891203703</c:v>
                </c:pt>
                <c:pt idx="1448">
                  <c:v>44628.386620370373</c:v>
                </c:pt>
                <c:pt idx="1449">
                  <c:v>44628.387349537035</c:v>
                </c:pt>
                <c:pt idx="1450">
                  <c:v>44628.388078703705</c:v>
                </c:pt>
                <c:pt idx="1451">
                  <c:v>44628.388796296298</c:v>
                </c:pt>
                <c:pt idx="1452">
                  <c:v>44628.38957175926</c:v>
                </c:pt>
                <c:pt idx="1453">
                  <c:v>44628.390300925923</c:v>
                </c:pt>
                <c:pt idx="1454">
                  <c:v>44628.391018518516</c:v>
                </c:pt>
                <c:pt idx="1455">
                  <c:v>44628.391747685186</c:v>
                </c:pt>
                <c:pt idx="1456">
                  <c:v>44628.392476851855</c:v>
                </c:pt>
                <c:pt idx="1457">
                  <c:v>44628.393194444441</c:v>
                </c:pt>
                <c:pt idx="1458">
                  <c:v>44628.393923611111</c:v>
                </c:pt>
                <c:pt idx="1459">
                  <c:v>44628.394652777781</c:v>
                </c:pt>
                <c:pt idx="1460">
                  <c:v>44628.395370370374</c:v>
                </c:pt>
                <c:pt idx="1461">
                  <c:v>44628.396099537036</c:v>
                </c:pt>
                <c:pt idx="1462">
                  <c:v>44628.396828703706</c:v>
                </c:pt>
                <c:pt idx="1463">
                  <c:v>44628.397604166668</c:v>
                </c:pt>
                <c:pt idx="1464">
                  <c:v>44628.398333333331</c:v>
                </c:pt>
                <c:pt idx="1465">
                  <c:v>44628.399050925924</c:v>
                </c:pt>
                <c:pt idx="1466">
                  <c:v>44628.399780092594</c:v>
                </c:pt>
                <c:pt idx="1467">
                  <c:v>44628.400509259256</c:v>
                </c:pt>
                <c:pt idx="1468">
                  <c:v>44628.401226851849</c:v>
                </c:pt>
                <c:pt idx="1469">
                  <c:v>44628.402002314811</c:v>
                </c:pt>
                <c:pt idx="1470">
                  <c:v>44628.402731481481</c:v>
                </c:pt>
                <c:pt idx="1471">
                  <c:v>44628.403460648151</c:v>
                </c:pt>
                <c:pt idx="1472">
                  <c:v>44628.404178240744</c:v>
                </c:pt>
                <c:pt idx="1473">
                  <c:v>44628.404907407406</c:v>
                </c:pt>
                <c:pt idx="1474">
                  <c:v>44628.405624999999</c:v>
                </c:pt>
                <c:pt idx="1475">
                  <c:v>44628.406354166669</c:v>
                </c:pt>
                <c:pt idx="1476">
                  <c:v>44628.407083333332</c:v>
                </c:pt>
                <c:pt idx="1477">
                  <c:v>44628.407800925925</c:v>
                </c:pt>
                <c:pt idx="1478">
                  <c:v>44628.408530092594</c:v>
                </c:pt>
                <c:pt idx="1479">
                  <c:v>44628.409259259257</c:v>
                </c:pt>
                <c:pt idx="1480">
                  <c:v>44628.410034722219</c:v>
                </c:pt>
                <c:pt idx="1481">
                  <c:v>44628.410763888889</c:v>
                </c:pt>
                <c:pt idx="1482">
                  <c:v>44628.411481481482</c:v>
                </c:pt>
                <c:pt idx="1483">
                  <c:v>44628.412210648145</c:v>
                </c:pt>
                <c:pt idx="1484">
                  <c:v>44628.412939814814</c:v>
                </c:pt>
                <c:pt idx="1485">
                  <c:v>44628.413657407407</c:v>
                </c:pt>
                <c:pt idx="1486">
                  <c:v>44628.41443287037</c:v>
                </c:pt>
                <c:pt idx="1487">
                  <c:v>44628.415162037039</c:v>
                </c:pt>
                <c:pt idx="1488">
                  <c:v>44628.415891203702</c:v>
                </c:pt>
                <c:pt idx="1489">
                  <c:v>44628.416608796295</c:v>
                </c:pt>
                <c:pt idx="1490">
                  <c:v>44628.417337962965</c:v>
                </c:pt>
                <c:pt idx="1491">
                  <c:v>44628.418055555558</c:v>
                </c:pt>
                <c:pt idx="1492">
                  <c:v>44628.41878472222</c:v>
                </c:pt>
                <c:pt idx="1493">
                  <c:v>44628.41951388889</c:v>
                </c:pt>
                <c:pt idx="1494">
                  <c:v>44628.420231481483</c:v>
                </c:pt>
                <c:pt idx="1495">
                  <c:v>44628.420960648145</c:v>
                </c:pt>
                <c:pt idx="1496">
                  <c:v>44628.421689814815</c:v>
                </c:pt>
                <c:pt idx="1497">
                  <c:v>44628.422407407408</c:v>
                </c:pt>
                <c:pt idx="1498">
                  <c:v>44628.423136574071</c:v>
                </c:pt>
                <c:pt idx="1499">
                  <c:v>44628.42386574074</c:v>
                </c:pt>
                <c:pt idx="1500">
                  <c:v>44628.424583333333</c:v>
                </c:pt>
                <c:pt idx="1501">
                  <c:v>44628.425312500003</c:v>
                </c:pt>
                <c:pt idx="1502">
                  <c:v>44628.426041666666</c:v>
                </c:pt>
                <c:pt idx="1503">
                  <c:v>44628.426759259259</c:v>
                </c:pt>
                <c:pt idx="1504">
                  <c:v>44628.427488425928</c:v>
                </c:pt>
                <c:pt idx="1505">
                  <c:v>44628.428217592591</c:v>
                </c:pt>
                <c:pt idx="1506">
                  <c:v>44628.428935185184</c:v>
                </c:pt>
                <c:pt idx="1507">
                  <c:v>44628.429710648146</c:v>
                </c:pt>
                <c:pt idx="1508">
                  <c:v>44628.430439814816</c:v>
                </c:pt>
                <c:pt idx="1509">
                  <c:v>44628.431168981479</c:v>
                </c:pt>
                <c:pt idx="1510">
                  <c:v>44628.431886574072</c:v>
                </c:pt>
                <c:pt idx="1511">
                  <c:v>44628.432615740741</c:v>
                </c:pt>
                <c:pt idx="1512">
                  <c:v>44628.433333333334</c:v>
                </c:pt>
                <c:pt idx="1513">
                  <c:v>44628.434062499997</c:v>
                </c:pt>
                <c:pt idx="1514">
                  <c:v>44628.434791666667</c:v>
                </c:pt>
                <c:pt idx="1515">
                  <c:v>44628.435520833336</c:v>
                </c:pt>
                <c:pt idx="1516">
                  <c:v>44628.436238425929</c:v>
                </c:pt>
                <c:pt idx="1517">
                  <c:v>44628.436967592592</c:v>
                </c:pt>
                <c:pt idx="1518">
                  <c:v>44628.437696759262</c:v>
                </c:pt>
                <c:pt idx="1519">
                  <c:v>44628.438414351855</c:v>
                </c:pt>
                <c:pt idx="1520">
                  <c:v>44628.439143518517</c:v>
                </c:pt>
                <c:pt idx="1521">
                  <c:v>44628.439872685187</c:v>
                </c:pt>
                <c:pt idx="1522">
                  <c:v>44628.440613425926</c:v>
                </c:pt>
                <c:pt idx="1523">
                  <c:v>44628.441331018519</c:v>
                </c:pt>
                <c:pt idx="1524">
                  <c:v>44628.442060185182</c:v>
                </c:pt>
                <c:pt idx="1525">
                  <c:v>44628.442789351851</c:v>
                </c:pt>
                <c:pt idx="1526">
                  <c:v>44628.443506944444</c:v>
                </c:pt>
                <c:pt idx="1527">
                  <c:v>44628.444236111114</c:v>
                </c:pt>
                <c:pt idx="1528">
                  <c:v>44628.444965277777</c:v>
                </c:pt>
                <c:pt idx="1529">
                  <c:v>44628.44568287037</c:v>
                </c:pt>
                <c:pt idx="1530">
                  <c:v>44628.446412037039</c:v>
                </c:pt>
                <c:pt idx="1531">
                  <c:v>44628.447141203702</c:v>
                </c:pt>
                <c:pt idx="1532">
                  <c:v>44628.447858796295</c:v>
                </c:pt>
                <c:pt idx="1533">
                  <c:v>44628.448634259257</c:v>
                </c:pt>
                <c:pt idx="1534">
                  <c:v>44628.449363425927</c:v>
                </c:pt>
                <c:pt idx="1535">
                  <c:v>44628.450092592589</c:v>
                </c:pt>
                <c:pt idx="1536">
                  <c:v>44628.450810185182</c:v>
                </c:pt>
                <c:pt idx="1537">
                  <c:v>44628.451539351852</c:v>
                </c:pt>
                <c:pt idx="1538">
                  <c:v>44628.452268518522</c:v>
                </c:pt>
                <c:pt idx="1539">
                  <c:v>44628.453043981484</c:v>
                </c:pt>
                <c:pt idx="1540">
                  <c:v>44628.453761574077</c:v>
                </c:pt>
                <c:pt idx="1541">
                  <c:v>44628.45449074074</c:v>
                </c:pt>
                <c:pt idx="1542">
                  <c:v>44628.45521990741</c:v>
                </c:pt>
                <c:pt idx="1543">
                  <c:v>44628.455937500003</c:v>
                </c:pt>
                <c:pt idx="1544">
                  <c:v>44628.456666666665</c:v>
                </c:pt>
                <c:pt idx="1545">
                  <c:v>44628.457395833335</c:v>
                </c:pt>
                <c:pt idx="1546">
                  <c:v>44628.458113425928</c:v>
                </c:pt>
                <c:pt idx="1547">
                  <c:v>44628.45884259259</c:v>
                </c:pt>
                <c:pt idx="1548">
                  <c:v>44628.45957175926</c:v>
                </c:pt>
                <c:pt idx="1549">
                  <c:v>44628.460289351853</c:v>
                </c:pt>
                <c:pt idx="1550">
                  <c:v>44628.461018518516</c:v>
                </c:pt>
                <c:pt idx="1551">
                  <c:v>44628.461747685185</c:v>
                </c:pt>
                <c:pt idx="1552">
                  <c:v>44628.462465277778</c:v>
                </c:pt>
                <c:pt idx="1553">
                  <c:v>44628.463194444441</c:v>
                </c:pt>
                <c:pt idx="1554">
                  <c:v>44628.463923611111</c:v>
                </c:pt>
                <c:pt idx="1555">
                  <c:v>44628.46465277778</c:v>
                </c:pt>
                <c:pt idx="1556">
                  <c:v>44628.465370370373</c:v>
                </c:pt>
                <c:pt idx="1557">
                  <c:v>44628.466099537036</c:v>
                </c:pt>
                <c:pt idx="1558">
                  <c:v>44628.466828703706</c:v>
                </c:pt>
                <c:pt idx="1559">
                  <c:v>44628.467546296299</c:v>
                </c:pt>
                <c:pt idx="1560">
                  <c:v>44628.468275462961</c:v>
                </c:pt>
                <c:pt idx="1561">
                  <c:v>44628.469004629631</c:v>
                </c:pt>
                <c:pt idx="1562">
                  <c:v>44628.469722222224</c:v>
                </c:pt>
                <c:pt idx="1563">
                  <c:v>44628.470451388886</c:v>
                </c:pt>
                <c:pt idx="1564">
                  <c:v>44628.471180555556</c:v>
                </c:pt>
                <c:pt idx="1565">
                  <c:v>44628.471956018519</c:v>
                </c:pt>
                <c:pt idx="1566">
                  <c:v>44628.472673611112</c:v>
                </c:pt>
                <c:pt idx="1567">
                  <c:v>44628.473402777781</c:v>
                </c:pt>
                <c:pt idx="1568">
                  <c:v>44628.474131944444</c:v>
                </c:pt>
                <c:pt idx="1569">
                  <c:v>44628.474849537037</c:v>
                </c:pt>
                <c:pt idx="1570">
                  <c:v>44628.475578703707</c:v>
                </c:pt>
                <c:pt idx="1571">
                  <c:v>44628.476307870369</c:v>
                </c:pt>
                <c:pt idx="1572">
                  <c:v>44628.477025462962</c:v>
                </c:pt>
                <c:pt idx="1573">
                  <c:v>44628.477754629632</c:v>
                </c:pt>
                <c:pt idx="1574">
                  <c:v>44628.478483796294</c:v>
                </c:pt>
                <c:pt idx="1575">
                  <c:v>44628.479201388887</c:v>
                </c:pt>
                <c:pt idx="1576">
                  <c:v>44628.479988425926</c:v>
                </c:pt>
                <c:pt idx="1577">
                  <c:v>44628.480706018519</c:v>
                </c:pt>
                <c:pt idx="1578">
                  <c:v>44628.481435185182</c:v>
                </c:pt>
                <c:pt idx="1579">
                  <c:v>44628.482164351852</c:v>
                </c:pt>
                <c:pt idx="1580">
                  <c:v>44628.482881944445</c:v>
                </c:pt>
                <c:pt idx="1581">
                  <c:v>44628.483611111114</c:v>
                </c:pt>
                <c:pt idx="1582">
                  <c:v>44628.484386574077</c:v>
                </c:pt>
                <c:pt idx="1583">
                  <c:v>44628.485115740739</c:v>
                </c:pt>
                <c:pt idx="1584">
                  <c:v>44628.485833333332</c:v>
                </c:pt>
                <c:pt idx="1585">
                  <c:v>44628.486562500002</c:v>
                </c:pt>
                <c:pt idx="1586">
                  <c:v>44628.487291666665</c:v>
                </c:pt>
                <c:pt idx="1587">
                  <c:v>44628.488009259258</c:v>
                </c:pt>
                <c:pt idx="1588">
                  <c:v>44628.48878472222</c:v>
                </c:pt>
                <c:pt idx="1589">
                  <c:v>44628.48951388889</c:v>
                </c:pt>
                <c:pt idx="1590">
                  <c:v>44628.490243055552</c:v>
                </c:pt>
                <c:pt idx="1591">
                  <c:v>44628.490972222222</c:v>
                </c:pt>
                <c:pt idx="1592">
                  <c:v>44628.491689814815</c:v>
                </c:pt>
                <c:pt idx="1593">
                  <c:v>44628.492418981485</c:v>
                </c:pt>
                <c:pt idx="1594">
                  <c:v>44628.493148148147</c:v>
                </c:pt>
                <c:pt idx="1595">
                  <c:v>44628.49386574074</c:v>
                </c:pt>
                <c:pt idx="1596">
                  <c:v>44628.49459490741</c:v>
                </c:pt>
                <c:pt idx="1597">
                  <c:v>44628.495324074072</c:v>
                </c:pt>
                <c:pt idx="1598">
                  <c:v>44628.496041666665</c:v>
                </c:pt>
                <c:pt idx="1599">
                  <c:v>44628.496770833335</c:v>
                </c:pt>
                <c:pt idx="1600">
                  <c:v>44628.497488425928</c:v>
                </c:pt>
                <c:pt idx="1601">
                  <c:v>44628.498217592591</c:v>
                </c:pt>
                <c:pt idx="1602">
                  <c:v>44628.49894675926</c:v>
                </c:pt>
                <c:pt idx="1603">
                  <c:v>44628.499664351853</c:v>
                </c:pt>
                <c:pt idx="1604">
                  <c:v>44628.500393518516</c:v>
                </c:pt>
                <c:pt idx="1605">
                  <c:v>44628.501122685186</c:v>
                </c:pt>
                <c:pt idx="1606">
                  <c:v>44628.501840277779</c:v>
                </c:pt>
                <c:pt idx="1607">
                  <c:v>44628.502569444441</c:v>
                </c:pt>
                <c:pt idx="1608">
                  <c:v>44628.503298611111</c:v>
                </c:pt>
                <c:pt idx="1609">
                  <c:v>44628.504016203704</c:v>
                </c:pt>
                <c:pt idx="1610">
                  <c:v>44628.504745370374</c:v>
                </c:pt>
                <c:pt idx="1611">
                  <c:v>44628.505474537036</c:v>
                </c:pt>
                <c:pt idx="1612">
                  <c:v>44628.506192129629</c:v>
                </c:pt>
                <c:pt idx="1613">
                  <c:v>44628.506921296299</c:v>
                </c:pt>
                <c:pt idx="1614">
                  <c:v>44628.507650462961</c:v>
                </c:pt>
                <c:pt idx="1615">
                  <c:v>44628.508368055554</c:v>
                </c:pt>
                <c:pt idx="1616">
                  <c:v>44628.509097222224</c:v>
                </c:pt>
                <c:pt idx="1617">
                  <c:v>44628.509826388887</c:v>
                </c:pt>
                <c:pt idx="1618">
                  <c:v>44628.51054398148</c:v>
                </c:pt>
                <c:pt idx="1619">
                  <c:v>44628.511331018519</c:v>
                </c:pt>
                <c:pt idx="1620">
                  <c:v>44628.512048611112</c:v>
                </c:pt>
                <c:pt idx="1621">
                  <c:v>44628.512777777774</c:v>
                </c:pt>
                <c:pt idx="1622">
                  <c:v>44628.513495370367</c:v>
                </c:pt>
                <c:pt idx="1623">
                  <c:v>44628.514224537037</c:v>
                </c:pt>
                <c:pt idx="1624">
                  <c:v>44628.514953703707</c:v>
                </c:pt>
                <c:pt idx="1625">
                  <c:v>44628.5156712963</c:v>
                </c:pt>
                <c:pt idx="1626">
                  <c:v>44628.516400462962</c:v>
                </c:pt>
                <c:pt idx="1627">
                  <c:v>44628.517129629632</c:v>
                </c:pt>
                <c:pt idx="1628">
                  <c:v>44628.517847222225</c:v>
                </c:pt>
                <c:pt idx="1629">
                  <c:v>44628.518576388888</c:v>
                </c:pt>
                <c:pt idx="1630">
                  <c:v>44628.519305555557</c:v>
                </c:pt>
                <c:pt idx="1631">
                  <c:v>44628.52002314815</c:v>
                </c:pt>
                <c:pt idx="1632">
                  <c:v>44628.520752314813</c:v>
                </c:pt>
                <c:pt idx="1633">
                  <c:v>44628.521481481483</c:v>
                </c:pt>
                <c:pt idx="1634">
                  <c:v>44628.522199074076</c:v>
                </c:pt>
                <c:pt idx="1635">
                  <c:v>44628.522974537038</c:v>
                </c:pt>
                <c:pt idx="1636">
                  <c:v>44628.5237037037</c:v>
                </c:pt>
                <c:pt idx="1637">
                  <c:v>44628.52443287037</c:v>
                </c:pt>
                <c:pt idx="1638">
                  <c:v>44628.525150462963</c:v>
                </c:pt>
                <c:pt idx="1639">
                  <c:v>44628.525879629633</c:v>
                </c:pt>
                <c:pt idx="1640">
                  <c:v>44628.526608796295</c:v>
                </c:pt>
                <c:pt idx="1641">
                  <c:v>44628.527326388888</c:v>
                </c:pt>
                <c:pt idx="1642">
                  <c:v>44628.528055555558</c:v>
                </c:pt>
                <c:pt idx="1643">
                  <c:v>44628.528784722221</c:v>
                </c:pt>
                <c:pt idx="1644">
                  <c:v>44628.529502314814</c:v>
                </c:pt>
                <c:pt idx="1645">
                  <c:v>44628.530231481483</c:v>
                </c:pt>
                <c:pt idx="1646">
                  <c:v>44628.531006944446</c:v>
                </c:pt>
                <c:pt idx="1647">
                  <c:v>44628.531736111108</c:v>
                </c:pt>
                <c:pt idx="1648">
                  <c:v>44628.532465277778</c:v>
                </c:pt>
                <c:pt idx="1649">
                  <c:v>44628.533182870371</c:v>
                </c:pt>
                <c:pt idx="1650">
                  <c:v>44628.533912037034</c:v>
                </c:pt>
                <c:pt idx="1651">
                  <c:v>44628.534641203703</c:v>
                </c:pt>
                <c:pt idx="1652">
                  <c:v>44628.535358796296</c:v>
                </c:pt>
                <c:pt idx="1653">
                  <c:v>44628.536087962966</c:v>
                </c:pt>
                <c:pt idx="1654">
                  <c:v>44628.536817129629</c:v>
                </c:pt>
                <c:pt idx="1655">
                  <c:v>44628.537534722222</c:v>
                </c:pt>
                <c:pt idx="1656">
                  <c:v>44628.538263888891</c:v>
                </c:pt>
                <c:pt idx="1657">
                  <c:v>44628.539039351854</c:v>
                </c:pt>
                <c:pt idx="1658">
                  <c:v>44628.539768518516</c:v>
                </c:pt>
                <c:pt idx="1659">
                  <c:v>44628.540497685186</c:v>
                </c:pt>
                <c:pt idx="1660">
                  <c:v>44628.541215277779</c:v>
                </c:pt>
                <c:pt idx="1661">
                  <c:v>44628.541944444441</c:v>
                </c:pt>
                <c:pt idx="1662">
                  <c:v>44628.542673611111</c:v>
                </c:pt>
                <c:pt idx="1663">
                  <c:v>44628.543391203704</c:v>
                </c:pt>
                <c:pt idx="1664">
                  <c:v>44628.544120370374</c:v>
                </c:pt>
                <c:pt idx="1665">
                  <c:v>44628.54483796296</c:v>
                </c:pt>
                <c:pt idx="1666">
                  <c:v>44628.545567129629</c:v>
                </c:pt>
                <c:pt idx="1667">
                  <c:v>44628.546296296299</c:v>
                </c:pt>
                <c:pt idx="1668">
                  <c:v>44628.547071759262</c:v>
                </c:pt>
                <c:pt idx="1669">
                  <c:v>44628.547789351855</c:v>
                </c:pt>
                <c:pt idx="1670">
                  <c:v>44628.548518518517</c:v>
                </c:pt>
                <c:pt idx="1671">
                  <c:v>44628.549247685187</c:v>
                </c:pt>
                <c:pt idx="1672">
                  <c:v>44628.549976851849</c:v>
                </c:pt>
                <c:pt idx="1673">
                  <c:v>44628.550694444442</c:v>
                </c:pt>
                <c:pt idx="1674">
                  <c:v>44628.551469907405</c:v>
                </c:pt>
                <c:pt idx="1675">
                  <c:v>44628.552199074074</c:v>
                </c:pt>
                <c:pt idx="1676">
                  <c:v>44628.552928240744</c:v>
                </c:pt>
                <c:pt idx="1677">
                  <c:v>44628.553657407407</c:v>
                </c:pt>
                <c:pt idx="1678">
                  <c:v>44628.554375</c:v>
                </c:pt>
                <c:pt idx="1679">
                  <c:v>44628.555104166669</c:v>
                </c:pt>
                <c:pt idx="1680">
                  <c:v>44628.555833333332</c:v>
                </c:pt>
                <c:pt idx="1681">
                  <c:v>44628.556550925925</c:v>
                </c:pt>
                <c:pt idx="1682">
                  <c:v>44628.557280092595</c:v>
                </c:pt>
                <c:pt idx="1683">
                  <c:v>44628.558009259257</c:v>
                </c:pt>
                <c:pt idx="1684">
                  <c:v>44628.55872685185</c:v>
                </c:pt>
                <c:pt idx="1685">
                  <c:v>44628.55945601852</c:v>
                </c:pt>
                <c:pt idx="1686">
                  <c:v>44628.560185185182</c:v>
                </c:pt>
                <c:pt idx="1687">
                  <c:v>44628.560902777775</c:v>
                </c:pt>
                <c:pt idx="1688">
                  <c:v>44628.561631944445</c:v>
                </c:pt>
                <c:pt idx="1689">
                  <c:v>44628.562349537038</c:v>
                </c:pt>
                <c:pt idx="1690">
                  <c:v>44628.563078703701</c:v>
                </c:pt>
                <c:pt idx="1691">
                  <c:v>44628.563807870371</c:v>
                </c:pt>
                <c:pt idx="1692">
                  <c:v>44628.56453703704</c:v>
                </c:pt>
                <c:pt idx="1693">
                  <c:v>44628.565254629626</c:v>
                </c:pt>
                <c:pt idx="1694">
                  <c:v>44628.565983796296</c:v>
                </c:pt>
                <c:pt idx="1695">
                  <c:v>44628.566712962966</c:v>
                </c:pt>
                <c:pt idx="1696">
                  <c:v>44628.567430555559</c:v>
                </c:pt>
                <c:pt idx="1697">
                  <c:v>44628.568159722221</c:v>
                </c:pt>
                <c:pt idx="1698">
                  <c:v>44628.568888888891</c:v>
                </c:pt>
                <c:pt idx="1699">
                  <c:v>44628.569606481484</c:v>
                </c:pt>
                <c:pt idx="1700">
                  <c:v>44628.570335648146</c:v>
                </c:pt>
                <c:pt idx="1701">
                  <c:v>44628.571064814816</c:v>
                </c:pt>
                <c:pt idx="1702">
                  <c:v>44628.571782407409</c:v>
                </c:pt>
                <c:pt idx="1703">
                  <c:v>44628.572511574072</c:v>
                </c:pt>
                <c:pt idx="1704">
                  <c:v>44628.573240740741</c:v>
                </c:pt>
                <c:pt idx="1705">
                  <c:v>44628.573958333334</c:v>
                </c:pt>
                <c:pt idx="1706">
                  <c:v>44628.574687499997</c:v>
                </c:pt>
                <c:pt idx="1707">
                  <c:v>44628.575416666667</c:v>
                </c:pt>
                <c:pt idx="1708">
                  <c:v>44628.57613425926</c:v>
                </c:pt>
                <c:pt idx="1709">
                  <c:v>44628.576863425929</c:v>
                </c:pt>
                <c:pt idx="1710">
                  <c:v>44628.577592592592</c:v>
                </c:pt>
                <c:pt idx="1711">
                  <c:v>44628.578310185185</c:v>
                </c:pt>
                <c:pt idx="1712">
                  <c:v>44628.579039351855</c:v>
                </c:pt>
                <c:pt idx="1713">
                  <c:v>44628.579756944448</c:v>
                </c:pt>
                <c:pt idx="1714">
                  <c:v>44628.58048611111</c:v>
                </c:pt>
                <c:pt idx="1715">
                  <c:v>44628.58121527778</c:v>
                </c:pt>
                <c:pt idx="1716">
                  <c:v>44628.581944444442</c:v>
                </c:pt>
                <c:pt idx="1717">
                  <c:v>44628.582662037035</c:v>
                </c:pt>
                <c:pt idx="1718">
                  <c:v>44628.583391203705</c:v>
                </c:pt>
                <c:pt idx="1719">
                  <c:v>44628.584120370368</c:v>
                </c:pt>
                <c:pt idx="1720">
                  <c:v>44628.584837962961</c:v>
                </c:pt>
                <c:pt idx="1721">
                  <c:v>44628.58556712963</c:v>
                </c:pt>
                <c:pt idx="1722">
                  <c:v>44628.586296296293</c:v>
                </c:pt>
                <c:pt idx="1723">
                  <c:v>44628.587013888886</c:v>
                </c:pt>
                <c:pt idx="1724">
                  <c:v>44628.587743055556</c:v>
                </c:pt>
                <c:pt idx="1725">
                  <c:v>44628.588472222225</c:v>
                </c:pt>
                <c:pt idx="1726">
                  <c:v>44628.589189814818</c:v>
                </c:pt>
                <c:pt idx="1727">
                  <c:v>44628.589918981481</c:v>
                </c:pt>
                <c:pt idx="1728">
                  <c:v>44628.590648148151</c:v>
                </c:pt>
                <c:pt idx="1729">
                  <c:v>44628.591365740744</c:v>
                </c:pt>
                <c:pt idx="1730">
                  <c:v>44628.592094907406</c:v>
                </c:pt>
                <c:pt idx="1731">
                  <c:v>44628.592824074076</c:v>
                </c:pt>
                <c:pt idx="1732">
                  <c:v>44628.593541666669</c:v>
                </c:pt>
                <c:pt idx="1733">
                  <c:v>44628.594270833331</c:v>
                </c:pt>
                <c:pt idx="1734">
                  <c:v>44628.595000000001</c:v>
                </c:pt>
                <c:pt idx="1735">
                  <c:v>44628.595717592594</c:v>
                </c:pt>
                <c:pt idx="1736">
                  <c:v>44628.596446759257</c:v>
                </c:pt>
                <c:pt idx="1737">
                  <c:v>44628.597175925926</c:v>
                </c:pt>
                <c:pt idx="1738">
                  <c:v>44628.597893518519</c:v>
                </c:pt>
                <c:pt idx="1739">
                  <c:v>44628.598622685182</c:v>
                </c:pt>
                <c:pt idx="1740">
                  <c:v>44628.599351851852</c:v>
                </c:pt>
                <c:pt idx="1741">
                  <c:v>44628.600069444445</c:v>
                </c:pt>
                <c:pt idx="1742">
                  <c:v>44628.600798611114</c:v>
                </c:pt>
                <c:pt idx="1743">
                  <c:v>44628.601527777777</c:v>
                </c:pt>
                <c:pt idx="1744">
                  <c:v>44628.60224537037</c:v>
                </c:pt>
                <c:pt idx="1745">
                  <c:v>44628.603020833332</c:v>
                </c:pt>
                <c:pt idx="1746">
                  <c:v>44628.603750000002</c:v>
                </c:pt>
                <c:pt idx="1747">
                  <c:v>44628.604479166665</c:v>
                </c:pt>
                <c:pt idx="1748">
                  <c:v>44628.605196759258</c:v>
                </c:pt>
                <c:pt idx="1749">
                  <c:v>44628.605925925927</c:v>
                </c:pt>
                <c:pt idx="1750">
                  <c:v>44628.60665509259</c:v>
                </c:pt>
                <c:pt idx="1751">
                  <c:v>44628.607430555552</c:v>
                </c:pt>
                <c:pt idx="1752">
                  <c:v>44628.608159722222</c:v>
                </c:pt>
                <c:pt idx="1753">
                  <c:v>44628.608877314815</c:v>
                </c:pt>
                <c:pt idx="1754">
                  <c:v>44628.609606481485</c:v>
                </c:pt>
                <c:pt idx="1755">
                  <c:v>44628.610335648147</c:v>
                </c:pt>
                <c:pt idx="1756">
                  <c:v>44628.61105324074</c:v>
                </c:pt>
                <c:pt idx="1757">
                  <c:v>44628.61178240741</c:v>
                </c:pt>
                <c:pt idx="1758">
                  <c:v>44628.612511574072</c:v>
                </c:pt>
                <c:pt idx="1759">
                  <c:v>44628.613229166665</c:v>
                </c:pt>
                <c:pt idx="1760">
                  <c:v>44628.613958333335</c:v>
                </c:pt>
                <c:pt idx="1761">
                  <c:v>44628.614687499998</c:v>
                </c:pt>
                <c:pt idx="1762">
                  <c:v>44628.615405092591</c:v>
                </c:pt>
                <c:pt idx="1763">
                  <c:v>44628.61613425926</c:v>
                </c:pt>
                <c:pt idx="1764">
                  <c:v>44628.616851851853</c:v>
                </c:pt>
                <c:pt idx="1765">
                  <c:v>44628.617581018516</c:v>
                </c:pt>
                <c:pt idx="1766">
                  <c:v>44628.618310185186</c:v>
                </c:pt>
                <c:pt idx="1767">
                  <c:v>44628.619039351855</c:v>
                </c:pt>
                <c:pt idx="1768">
                  <c:v>44628.619756944441</c:v>
                </c:pt>
                <c:pt idx="1769">
                  <c:v>44628.620486111111</c:v>
                </c:pt>
                <c:pt idx="1770">
                  <c:v>44628.621215277781</c:v>
                </c:pt>
                <c:pt idx="1771">
                  <c:v>44628.621932870374</c:v>
                </c:pt>
                <c:pt idx="1772">
                  <c:v>44628.622662037036</c:v>
                </c:pt>
                <c:pt idx="1773">
                  <c:v>44628.623391203706</c:v>
                </c:pt>
                <c:pt idx="1774">
                  <c:v>44628.624108796299</c:v>
                </c:pt>
                <c:pt idx="1775">
                  <c:v>44628.624837962961</c:v>
                </c:pt>
                <c:pt idx="1776">
                  <c:v>44628.625567129631</c:v>
                </c:pt>
                <c:pt idx="1777">
                  <c:v>44628.626284722224</c:v>
                </c:pt>
                <c:pt idx="1778">
                  <c:v>44628.627013888887</c:v>
                </c:pt>
                <c:pt idx="1779">
                  <c:v>44628.627743055556</c:v>
                </c:pt>
                <c:pt idx="1780">
                  <c:v>44628.628460648149</c:v>
                </c:pt>
                <c:pt idx="1781">
                  <c:v>44628.629189814812</c:v>
                </c:pt>
                <c:pt idx="1782">
                  <c:v>44628.629918981482</c:v>
                </c:pt>
                <c:pt idx="1783">
                  <c:v>44628.630636574075</c:v>
                </c:pt>
                <c:pt idx="1784">
                  <c:v>44628.631365740737</c:v>
                </c:pt>
                <c:pt idx="1785">
                  <c:v>44628.632094907407</c:v>
                </c:pt>
                <c:pt idx="1786">
                  <c:v>44628.6328125</c:v>
                </c:pt>
                <c:pt idx="1787">
                  <c:v>44628.63354166667</c:v>
                </c:pt>
                <c:pt idx="1788">
                  <c:v>44628.634270833332</c:v>
                </c:pt>
                <c:pt idx="1789">
                  <c:v>44628.634988425925</c:v>
                </c:pt>
                <c:pt idx="1790">
                  <c:v>44628.635717592595</c:v>
                </c:pt>
                <c:pt idx="1791">
                  <c:v>44628.636446759258</c:v>
                </c:pt>
                <c:pt idx="1792">
                  <c:v>44628.637164351851</c:v>
                </c:pt>
                <c:pt idx="1793">
                  <c:v>44628.63789351852</c:v>
                </c:pt>
                <c:pt idx="1794">
                  <c:v>44628.638622685183</c:v>
                </c:pt>
                <c:pt idx="1795">
                  <c:v>44628.639340277776</c:v>
                </c:pt>
                <c:pt idx="1796">
                  <c:v>44628.640069444446</c:v>
                </c:pt>
                <c:pt idx="1797">
                  <c:v>44628.640798611108</c:v>
                </c:pt>
                <c:pt idx="1798">
                  <c:v>44628.641516203701</c:v>
                </c:pt>
                <c:pt idx="1799">
                  <c:v>44628.642245370371</c:v>
                </c:pt>
                <c:pt idx="1800">
                  <c:v>44628.642974537041</c:v>
                </c:pt>
                <c:pt idx="1801">
                  <c:v>44628.643692129626</c:v>
                </c:pt>
                <c:pt idx="1802">
                  <c:v>44628.644467592596</c:v>
                </c:pt>
                <c:pt idx="1803">
                  <c:v>44628.645196759258</c:v>
                </c:pt>
                <c:pt idx="1804">
                  <c:v>44628.645925925928</c:v>
                </c:pt>
                <c:pt idx="1805">
                  <c:v>44628.646643518521</c:v>
                </c:pt>
                <c:pt idx="1806">
                  <c:v>44628.647372685184</c:v>
                </c:pt>
                <c:pt idx="1807">
                  <c:v>44628.648101851853</c:v>
                </c:pt>
                <c:pt idx="1808">
                  <c:v>44628.648819444446</c:v>
                </c:pt>
                <c:pt idx="1809">
                  <c:v>44628.649548611109</c:v>
                </c:pt>
                <c:pt idx="1810">
                  <c:v>44628.650277777779</c:v>
                </c:pt>
                <c:pt idx="1811">
                  <c:v>44628.650995370372</c:v>
                </c:pt>
                <c:pt idx="1812">
                  <c:v>44628.651724537034</c:v>
                </c:pt>
                <c:pt idx="1813">
                  <c:v>44628.652453703704</c:v>
                </c:pt>
                <c:pt idx="1814">
                  <c:v>44628.653171296297</c:v>
                </c:pt>
                <c:pt idx="1815">
                  <c:v>44628.653900462959</c:v>
                </c:pt>
                <c:pt idx="1816">
                  <c:v>44628.654629629629</c:v>
                </c:pt>
                <c:pt idx="1817">
                  <c:v>44628.655347222222</c:v>
                </c:pt>
                <c:pt idx="1818">
                  <c:v>44628.656134259261</c:v>
                </c:pt>
                <c:pt idx="1819">
                  <c:v>44628.656851851854</c:v>
                </c:pt>
                <c:pt idx="1820">
                  <c:v>44628.657581018517</c:v>
                </c:pt>
                <c:pt idx="1821">
                  <c:v>44628.658310185187</c:v>
                </c:pt>
                <c:pt idx="1822">
                  <c:v>44628.65902777778</c:v>
                </c:pt>
                <c:pt idx="1823">
                  <c:v>44628.659756944442</c:v>
                </c:pt>
                <c:pt idx="1824">
                  <c:v>44628.660486111112</c:v>
                </c:pt>
                <c:pt idx="1825">
                  <c:v>44628.661203703705</c:v>
                </c:pt>
                <c:pt idx="1826">
                  <c:v>44628.661932870367</c:v>
                </c:pt>
                <c:pt idx="1827">
                  <c:v>44628.662662037037</c:v>
                </c:pt>
                <c:pt idx="1828">
                  <c:v>44628.66337962963</c:v>
                </c:pt>
                <c:pt idx="1829">
                  <c:v>44628.6641087963</c:v>
                </c:pt>
                <c:pt idx="1830">
                  <c:v>44628.664837962962</c:v>
                </c:pt>
                <c:pt idx="1831">
                  <c:v>44628.665555555555</c:v>
                </c:pt>
                <c:pt idx="1832">
                  <c:v>44628.666284722225</c:v>
                </c:pt>
                <c:pt idx="1833">
                  <c:v>44628.667013888888</c:v>
                </c:pt>
                <c:pt idx="1834">
                  <c:v>44628.667731481481</c:v>
                </c:pt>
                <c:pt idx="1835">
                  <c:v>44628.66846064815</c:v>
                </c:pt>
                <c:pt idx="1836">
                  <c:v>44628.669189814813</c:v>
                </c:pt>
                <c:pt idx="1837">
                  <c:v>44628.669907407406</c:v>
                </c:pt>
                <c:pt idx="1838">
                  <c:v>44628.670636574076</c:v>
                </c:pt>
                <c:pt idx="1839">
                  <c:v>44628.671365740738</c:v>
                </c:pt>
                <c:pt idx="1840">
                  <c:v>44628.672083333331</c:v>
                </c:pt>
                <c:pt idx="1841">
                  <c:v>44628.672812500001</c:v>
                </c:pt>
                <c:pt idx="1842">
                  <c:v>44628.673541666663</c:v>
                </c:pt>
                <c:pt idx="1843">
                  <c:v>44628.674259259256</c:v>
                </c:pt>
                <c:pt idx="1844">
                  <c:v>44628.674988425926</c:v>
                </c:pt>
                <c:pt idx="1845">
                  <c:v>44628.675717592596</c:v>
                </c:pt>
                <c:pt idx="1846">
                  <c:v>44628.676435185182</c:v>
                </c:pt>
                <c:pt idx="1847">
                  <c:v>44628.677164351851</c:v>
                </c:pt>
                <c:pt idx="1848">
                  <c:v>44628.677893518521</c:v>
                </c:pt>
                <c:pt idx="1849">
                  <c:v>44628.678611111114</c:v>
                </c:pt>
                <c:pt idx="1850">
                  <c:v>44628.679340277777</c:v>
                </c:pt>
                <c:pt idx="1851">
                  <c:v>44628.680069444446</c:v>
                </c:pt>
                <c:pt idx="1852">
                  <c:v>44628.680787037039</c:v>
                </c:pt>
                <c:pt idx="1853">
                  <c:v>44628.681516203702</c:v>
                </c:pt>
                <c:pt idx="1854">
                  <c:v>44628.682245370372</c:v>
                </c:pt>
                <c:pt idx="1855">
                  <c:v>44628.682974537034</c:v>
                </c:pt>
                <c:pt idx="1856">
                  <c:v>44628.683692129627</c:v>
                </c:pt>
                <c:pt idx="1857">
                  <c:v>44628.684421296297</c:v>
                </c:pt>
                <c:pt idx="1858">
                  <c:v>44628.685150462959</c:v>
                </c:pt>
                <c:pt idx="1859">
                  <c:v>44628.685925925929</c:v>
                </c:pt>
                <c:pt idx="1860">
                  <c:v>44628.686643518522</c:v>
                </c:pt>
                <c:pt idx="1861">
                  <c:v>44628.687372685185</c:v>
                </c:pt>
                <c:pt idx="1862">
                  <c:v>44628.688101851854</c:v>
                </c:pt>
                <c:pt idx="1863">
                  <c:v>44628.688819444447</c:v>
                </c:pt>
                <c:pt idx="1864">
                  <c:v>44628.68954861111</c:v>
                </c:pt>
                <c:pt idx="1865">
                  <c:v>44628.69027777778</c:v>
                </c:pt>
                <c:pt idx="1866">
                  <c:v>44628.690995370373</c:v>
                </c:pt>
                <c:pt idx="1867">
                  <c:v>44628.691724537035</c:v>
                </c:pt>
                <c:pt idx="1868">
                  <c:v>44628.692453703705</c:v>
                </c:pt>
                <c:pt idx="1869">
                  <c:v>44628.693171296298</c:v>
                </c:pt>
                <c:pt idx="1870">
                  <c:v>44628.69390046296</c:v>
                </c:pt>
                <c:pt idx="1871">
                  <c:v>44628.69462962963</c:v>
                </c:pt>
                <c:pt idx="1872">
                  <c:v>44628.695347222223</c:v>
                </c:pt>
                <c:pt idx="1873">
                  <c:v>44628.696076388886</c:v>
                </c:pt>
                <c:pt idx="1874">
                  <c:v>44628.696805555555</c:v>
                </c:pt>
                <c:pt idx="1875">
                  <c:v>44628.697523148148</c:v>
                </c:pt>
                <c:pt idx="1876">
                  <c:v>44628.698252314818</c:v>
                </c:pt>
                <c:pt idx="1877">
                  <c:v>44628.698981481481</c:v>
                </c:pt>
                <c:pt idx="1878">
                  <c:v>44628.699699074074</c:v>
                </c:pt>
                <c:pt idx="1879">
                  <c:v>44628.700428240743</c:v>
                </c:pt>
                <c:pt idx="1880">
                  <c:v>44628.701157407406</c:v>
                </c:pt>
                <c:pt idx="1881">
                  <c:v>44628.701874999999</c:v>
                </c:pt>
                <c:pt idx="1882">
                  <c:v>44628.702604166669</c:v>
                </c:pt>
                <c:pt idx="1883">
                  <c:v>44628.703333333331</c:v>
                </c:pt>
                <c:pt idx="1884">
                  <c:v>44628.704050925924</c:v>
                </c:pt>
                <c:pt idx="1885">
                  <c:v>44628.704780092594</c:v>
                </c:pt>
                <c:pt idx="1886">
                  <c:v>44628.705509259256</c:v>
                </c:pt>
                <c:pt idx="1887">
                  <c:v>44628.706226851849</c:v>
                </c:pt>
                <c:pt idx="1888">
                  <c:v>44628.706956018519</c:v>
                </c:pt>
                <c:pt idx="1889">
                  <c:v>44628.707685185182</c:v>
                </c:pt>
                <c:pt idx="1890">
                  <c:v>44628.708402777775</c:v>
                </c:pt>
                <c:pt idx="1891">
                  <c:v>44628.709131944444</c:v>
                </c:pt>
                <c:pt idx="1892">
                  <c:v>44628.709861111114</c:v>
                </c:pt>
                <c:pt idx="1893">
                  <c:v>44628.710578703707</c:v>
                </c:pt>
                <c:pt idx="1894">
                  <c:v>44628.71130787037</c:v>
                </c:pt>
                <c:pt idx="1895">
                  <c:v>44628.712037037039</c:v>
                </c:pt>
                <c:pt idx="1896">
                  <c:v>44628.712754629632</c:v>
                </c:pt>
                <c:pt idx="1897">
                  <c:v>44628.713483796295</c:v>
                </c:pt>
                <c:pt idx="1898">
                  <c:v>44628.714212962965</c:v>
                </c:pt>
                <c:pt idx="1899">
                  <c:v>44628.714930555558</c:v>
                </c:pt>
                <c:pt idx="1900">
                  <c:v>44628.71565972222</c:v>
                </c:pt>
                <c:pt idx="1901">
                  <c:v>44628.71638888889</c:v>
                </c:pt>
                <c:pt idx="1902">
                  <c:v>44628.717106481483</c:v>
                </c:pt>
                <c:pt idx="1903">
                  <c:v>44628.717835648145</c:v>
                </c:pt>
                <c:pt idx="1904">
                  <c:v>44628.718564814815</c:v>
                </c:pt>
                <c:pt idx="1905">
                  <c:v>44628.719282407408</c:v>
                </c:pt>
                <c:pt idx="1906">
                  <c:v>44628.720011574071</c:v>
                </c:pt>
                <c:pt idx="1907">
                  <c:v>44628.72074074074</c:v>
                </c:pt>
                <c:pt idx="1908">
                  <c:v>44628.721458333333</c:v>
                </c:pt>
                <c:pt idx="1909">
                  <c:v>44628.722187500003</c:v>
                </c:pt>
                <c:pt idx="1910">
                  <c:v>44628.722962962966</c:v>
                </c:pt>
                <c:pt idx="1911">
                  <c:v>44628.723692129628</c:v>
                </c:pt>
                <c:pt idx="1912">
                  <c:v>44628.724421296298</c:v>
                </c:pt>
                <c:pt idx="1913">
                  <c:v>44628.725138888891</c:v>
                </c:pt>
                <c:pt idx="1914">
                  <c:v>44628.725868055553</c:v>
                </c:pt>
                <c:pt idx="1915">
                  <c:v>44628.726597222223</c:v>
                </c:pt>
                <c:pt idx="1916">
                  <c:v>44628.727314814816</c:v>
                </c:pt>
                <c:pt idx="1917">
                  <c:v>44628.728043981479</c:v>
                </c:pt>
                <c:pt idx="1918">
                  <c:v>44628.728773148148</c:v>
                </c:pt>
                <c:pt idx="1919">
                  <c:v>44628.729490740741</c:v>
                </c:pt>
                <c:pt idx="1920">
                  <c:v>44628.730219907404</c:v>
                </c:pt>
                <c:pt idx="1921">
                  <c:v>44628.730949074074</c:v>
                </c:pt>
                <c:pt idx="1922">
                  <c:v>44628.731666666667</c:v>
                </c:pt>
                <c:pt idx="1923">
                  <c:v>44628.732395833336</c:v>
                </c:pt>
                <c:pt idx="1924">
                  <c:v>44628.733124999999</c:v>
                </c:pt>
                <c:pt idx="1925">
                  <c:v>44628.733842592592</c:v>
                </c:pt>
                <c:pt idx="1926">
                  <c:v>44628.734571759262</c:v>
                </c:pt>
                <c:pt idx="1927">
                  <c:v>44628.735300925924</c:v>
                </c:pt>
                <c:pt idx="1928">
                  <c:v>44628.736018518517</c:v>
                </c:pt>
                <c:pt idx="1929">
                  <c:v>44628.736747685187</c:v>
                </c:pt>
                <c:pt idx="1930">
                  <c:v>44628.737476851849</c:v>
                </c:pt>
                <c:pt idx="1931">
                  <c:v>44628.738194444442</c:v>
                </c:pt>
                <c:pt idx="1932">
                  <c:v>44628.738923611112</c:v>
                </c:pt>
                <c:pt idx="1933">
                  <c:v>44628.739652777775</c:v>
                </c:pt>
                <c:pt idx="1934">
                  <c:v>44628.740370370368</c:v>
                </c:pt>
                <c:pt idx="1935">
                  <c:v>44628.741099537037</c:v>
                </c:pt>
                <c:pt idx="1936">
                  <c:v>44628.741828703707</c:v>
                </c:pt>
                <c:pt idx="1937">
                  <c:v>44628.742546296293</c:v>
                </c:pt>
                <c:pt idx="1938">
                  <c:v>44628.743275462963</c:v>
                </c:pt>
                <c:pt idx="1939">
                  <c:v>44628.744004629632</c:v>
                </c:pt>
                <c:pt idx="1940">
                  <c:v>44628.744722222225</c:v>
                </c:pt>
                <c:pt idx="1941">
                  <c:v>44628.745497685188</c:v>
                </c:pt>
                <c:pt idx="1942">
                  <c:v>44628.74622685185</c:v>
                </c:pt>
                <c:pt idx="1943">
                  <c:v>44628.74695601852</c:v>
                </c:pt>
                <c:pt idx="1944">
                  <c:v>44628.747673611113</c:v>
                </c:pt>
                <c:pt idx="1945">
                  <c:v>44628.748402777775</c:v>
                </c:pt>
                <c:pt idx="1946">
                  <c:v>44628.749131944445</c:v>
                </c:pt>
                <c:pt idx="1947">
                  <c:v>44628.749849537038</c:v>
                </c:pt>
                <c:pt idx="1948">
                  <c:v>44628.750578703701</c:v>
                </c:pt>
                <c:pt idx="1949">
                  <c:v>44628.751307870371</c:v>
                </c:pt>
                <c:pt idx="1950">
                  <c:v>44628.75203703704</c:v>
                </c:pt>
                <c:pt idx="1951">
                  <c:v>44628.752754629626</c:v>
                </c:pt>
                <c:pt idx="1952">
                  <c:v>44628.753483796296</c:v>
                </c:pt>
                <c:pt idx="1953">
                  <c:v>44628.754201388889</c:v>
                </c:pt>
                <c:pt idx="1954">
                  <c:v>44628.754930555559</c:v>
                </c:pt>
                <c:pt idx="1955">
                  <c:v>44628.755659722221</c:v>
                </c:pt>
                <c:pt idx="1956">
                  <c:v>44628.756377314814</c:v>
                </c:pt>
                <c:pt idx="1957">
                  <c:v>44628.757106481484</c:v>
                </c:pt>
                <c:pt idx="1958">
                  <c:v>44628.757835648146</c:v>
                </c:pt>
                <c:pt idx="1959">
                  <c:v>44628.758553240739</c:v>
                </c:pt>
                <c:pt idx="1960">
                  <c:v>44628.759282407409</c:v>
                </c:pt>
                <c:pt idx="1961">
                  <c:v>44628.760011574072</c:v>
                </c:pt>
                <c:pt idx="1962">
                  <c:v>44628.760729166665</c:v>
                </c:pt>
                <c:pt idx="1963">
                  <c:v>44628.761458333334</c:v>
                </c:pt>
                <c:pt idx="1964">
                  <c:v>44628.762187499997</c:v>
                </c:pt>
                <c:pt idx="1965">
                  <c:v>44628.762916666667</c:v>
                </c:pt>
                <c:pt idx="1966">
                  <c:v>44628.76363425926</c:v>
                </c:pt>
                <c:pt idx="1967">
                  <c:v>44628.764409722222</c:v>
                </c:pt>
                <c:pt idx="1968">
                  <c:v>44628.765138888892</c:v>
                </c:pt>
                <c:pt idx="1969">
                  <c:v>44628.765868055554</c:v>
                </c:pt>
                <c:pt idx="1970">
                  <c:v>44628.766585648147</c:v>
                </c:pt>
                <c:pt idx="1971">
                  <c:v>44628.767314814817</c:v>
                </c:pt>
                <c:pt idx="1972">
                  <c:v>44628.768043981479</c:v>
                </c:pt>
                <c:pt idx="1973">
                  <c:v>44628.768761574072</c:v>
                </c:pt>
                <c:pt idx="1974">
                  <c:v>44628.769490740742</c:v>
                </c:pt>
                <c:pt idx="1975">
                  <c:v>44628.770219907405</c:v>
                </c:pt>
                <c:pt idx="1976">
                  <c:v>44628.770937499998</c:v>
                </c:pt>
                <c:pt idx="1977">
                  <c:v>44628.771666666667</c:v>
                </c:pt>
                <c:pt idx="1978">
                  <c:v>44628.77239583333</c:v>
                </c:pt>
                <c:pt idx="1979">
                  <c:v>44628.773113425923</c:v>
                </c:pt>
                <c:pt idx="1980">
                  <c:v>44628.773842592593</c:v>
                </c:pt>
                <c:pt idx="1981">
                  <c:v>44628.774571759262</c:v>
                </c:pt>
                <c:pt idx="1982">
                  <c:v>44628.775300925925</c:v>
                </c:pt>
                <c:pt idx="1983">
                  <c:v>44628.776076388887</c:v>
                </c:pt>
                <c:pt idx="1984">
                  <c:v>44628.77679398148</c:v>
                </c:pt>
                <c:pt idx="1985">
                  <c:v>44628.77752314815</c:v>
                </c:pt>
                <c:pt idx="1986">
                  <c:v>44628.778252314813</c:v>
                </c:pt>
                <c:pt idx="1987">
                  <c:v>44628.778969907406</c:v>
                </c:pt>
                <c:pt idx="1988">
                  <c:v>44628.779699074075</c:v>
                </c:pt>
                <c:pt idx="1989">
                  <c:v>44628.780428240738</c:v>
                </c:pt>
                <c:pt idx="1990">
                  <c:v>44628.781145833331</c:v>
                </c:pt>
                <c:pt idx="1991">
                  <c:v>44628.781875000001</c:v>
                </c:pt>
                <c:pt idx="1992">
                  <c:v>44628.782604166663</c:v>
                </c:pt>
                <c:pt idx="1993">
                  <c:v>44628.783321759256</c:v>
                </c:pt>
                <c:pt idx="1994">
                  <c:v>44628.784050925926</c:v>
                </c:pt>
                <c:pt idx="1995">
                  <c:v>44628.784780092596</c:v>
                </c:pt>
                <c:pt idx="1996">
                  <c:v>44628.785497685189</c:v>
                </c:pt>
                <c:pt idx="1997">
                  <c:v>44628.786226851851</c:v>
                </c:pt>
                <c:pt idx="1998">
                  <c:v>44628.786956018521</c:v>
                </c:pt>
                <c:pt idx="1999">
                  <c:v>44628.787673611114</c:v>
                </c:pt>
                <c:pt idx="2000">
                  <c:v>44628.788402777776</c:v>
                </c:pt>
                <c:pt idx="2001">
                  <c:v>44628.789131944446</c:v>
                </c:pt>
                <c:pt idx="2002">
                  <c:v>44628.789849537039</c:v>
                </c:pt>
                <c:pt idx="2003">
                  <c:v>44628.790578703702</c:v>
                </c:pt>
                <c:pt idx="2004">
                  <c:v>44628.791307870371</c:v>
                </c:pt>
                <c:pt idx="2005">
                  <c:v>44628.792025462964</c:v>
                </c:pt>
                <c:pt idx="2006">
                  <c:v>44628.792754629627</c:v>
                </c:pt>
                <c:pt idx="2007">
                  <c:v>44628.793483796297</c:v>
                </c:pt>
                <c:pt idx="2008">
                  <c:v>44628.79420138889</c:v>
                </c:pt>
                <c:pt idx="2009">
                  <c:v>44628.794930555552</c:v>
                </c:pt>
                <c:pt idx="2010">
                  <c:v>44628.795659722222</c:v>
                </c:pt>
                <c:pt idx="2011">
                  <c:v>44628.796377314815</c:v>
                </c:pt>
                <c:pt idx="2012">
                  <c:v>44628.797106481485</c:v>
                </c:pt>
                <c:pt idx="2013">
                  <c:v>44628.797835648147</c:v>
                </c:pt>
                <c:pt idx="2014">
                  <c:v>44628.79855324074</c:v>
                </c:pt>
                <c:pt idx="2015">
                  <c:v>44628.79928240741</c:v>
                </c:pt>
                <c:pt idx="2016">
                  <c:v>44628.800011574072</c:v>
                </c:pt>
                <c:pt idx="2017">
                  <c:v>44628.800729166665</c:v>
                </c:pt>
                <c:pt idx="2018">
                  <c:v>44628.801458333335</c:v>
                </c:pt>
                <c:pt idx="2019">
                  <c:v>44628.802187499998</c:v>
                </c:pt>
                <c:pt idx="2020">
                  <c:v>44628.802905092591</c:v>
                </c:pt>
                <c:pt idx="2021">
                  <c:v>44628.80363425926</c:v>
                </c:pt>
                <c:pt idx="2022">
                  <c:v>44628.804363425923</c:v>
                </c:pt>
                <c:pt idx="2023">
                  <c:v>44628.805081018516</c:v>
                </c:pt>
                <c:pt idx="2024">
                  <c:v>44628.805810185186</c:v>
                </c:pt>
                <c:pt idx="2025">
                  <c:v>44628.806539351855</c:v>
                </c:pt>
                <c:pt idx="2026">
                  <c:v>44628.807268518518</c:v>
                </c:pt>
                <c:pt idx="2027">
                  <c:v>44628.807986111111</c:v>
                </c:pt>
                <c:pt idx="2028">
                  <c:v>44628.808715277781</c:v>
                </c:pt>
                <c:pt idx="2029">
                  <c:v>44628.809490740743</c:v>
                </c:pt>
                <c:pt idx="2030">
                  <c:v>44628.810219907406</c:v>
                </c:pt>
                <c:pt idx="2031">
                  <c:v>44628.810937499999</c:v>
                </c:pt>
                <c:pt idx="2032">
                  <c:v>44628.811666666668</c:v>
                </c:pt>
                <c:pt idx="2033">
                  <c:v>44628.812395833331</c:v>
                </c:pt>
                <c:pt idx="2034">
                  <c:v>44628.813113425924</c:v>
                </c:pt>
                <c:pt idx="2035">
                  <c:v>44628.813842592594</c:v>
                </c:pt>
                <c:pt idx="2036">
                  <c:v>44628.814571759256</c:v>
                </c:pt>
                <c:pt idx="2037">
                  <c:v>44628.815289351849</c:v>
                </c:pt>
                <c:pt idx="2038">
                  <c:v>44628.816018518519</c:v>
                </c:pt>
                <c:pt idx="2039">
                  <c:v>44628.816747685189</c:v>
                </c:pt>
                <c:pt idx="2040">
                  <c:v>44628.817465277774</c:v>
                </c:pt>
                <c:pt idx="2041">
                  <c:v>44628.818194444444</c:v>
                </c:pt>
                <c:pt idx="2042">
                  <c:v>44628.818923611114</c:v>
                </c:pt>
                <c:pt idx="2043">
                  <c:v>44628.819641203707</c:v>
                </c:pt>
                <c:pt idx="2044">
                  <c:v>44628.820370370369</c:v>
                </c:pt>
                <c:pt idx="2045">
                  <c:v>44628.821099537039</c:v>
                </c:pt>
                <c:pt idx="2046">
                  <c:v>44628.821817129632</c:v>
                </c:pt>
                <c:pt idx="2047">
                  <c:v>44628.822546296295</c:v>
                </c:pt>
                <c:pt idx="2048">
                  <c:v>44628.823275462964</c:v>
                </c:pt>
                <c:pt idx="2049">
                  <c:v>44628.823993055557</c:v>
                </c:pt>
                <c:pt idx="2050">
                  <c:v>44628.82472222222</c:v>
                </c:pt>
                <c:pt idx="2051">
                  <c:v>44628.82545138889</c:v>
                </c:pt>
                <c:pt idx="2052">
                  <c:v>44628.826168981483</c:v>
                </c:pt>
                <c:pt idx="2053">
                  <c:v>44628.826898148145</c:v>
                </c:pt>
                <c:pt idx="2054">
                  <c:v>44628.827627314815</c:v>
                </c:pt>
                <c:pt idx="2055">
                  <c:v>44628.828402777777</c:v>
                </c:pt>
                <c:pt idx="2056">
                  <c:v>44628.829131944447</c:v>
                </c:pt>
                <c:pt idx="2057">
                  <c:v>44628.82984953704</c:v>
                </c:pt>
                <c:pt idx="2058">
                  <c:v>44628.830578703702</c:v>
                </c:pt>
                <c:pt idx="2059">
                  <c:v>44628.831307870372</c:v>
                </c:pt>
                <c:pt idx="2060">
                  <c:v>44628.832025462965</c:v>
                </c:pt>
                <c:pt idx="2061">
                  <c:v>44628.832754629628</c:v>
                </c:pt>
                <c:pt idx="2062">
                  <c:v>44628.833483796298</c:v>
                </c:pt>
                <c:pt idx="2063">
                  <c:v>44628.834201388891</c:v>
                </c:pt>
                <c:pt idx="2064">
                  <c:v>44628.834930555553</c:v>
                </c:pt>
                <c:pt idx="2065">
                  <c:v>44628.835659722223</c:v>
                </c:pt>
                <c:pt idx="2066">
                  <c:v>44628.836377314816</c:v>
                </c:pt>
                <c:pt idx="2067">
                  <c:v>44628.837106481478</c:v>
                </c:pt>
                <c:pt idx="2068">
                  <c:v>44628.837824074071</c:v>
                </c:pt>
                <c:pt idx="2069">
                  <c:v>44628.838553240741</c:v>
                </c:pt>
                <c:pt idx="2070">
                  <c:v>44628.839282407411</c:v>
                </c:pt>
                <c:pt idx="2071">
                  <c:v>44628.840057870373</c:v>
                </c:pt>
                <c:pt idx="2072">
                  <c:v>44628.840787037036</c:v>
                </c:pt>
                <c:pt idx="2073">
                  <c:v>44628.841504629629</c:v>
                </c:pt>
                <c:pt idx="2074">
                  <c:v>44628.842233796298</c:v>
                </c:pt>
                <c:pt idx="2075">
                  <c:v>44628.842962962961</c:v>
                </c:pt>
                <c:pt idx="2076">
                  <c:v>44628.843680555554</c:v>
                </c:pt>
                <c:pt idx="2077">
                  <c:v>44628.844409722224</c:v>
                </c:pt>
                <c:pt idx="2078">
                  <c:v>44628.845138888886</c:v>
                </c:pt>
                <c:pt idx="2079">
                  <c:v>44628.845856481479</c:v>
                </c:pt>
                <c:pt idx="2080">
                  <c:v>44628.846585648149</c:v>
                </c:pt>
                <c:pt idx="2081">
                  <c:v>44628.847314814811</c:v>
                </c:pt>
                <c:pt idx="2082">
                  <c:v>44628.848032407404</c:v>
                </c:pt>
                <c:pt idx="2083">
                  <c:v>44628.848761574074</c:v>
                </c:pt>
                <c:pt idx="2084">
                  <c:v>44628.849490740744</c:v>
                </c:pt>
                <c:pt idx="2085">
                  <c:v>44628.850208333337</c:v>
                </c:pt>
                <c:pt idx="2086">
                  <c:v>44628.850937499999</c:v>
                </c:pt>
                <c:pt idx="2087">
                  <c:v>44628.851666666669</c:v>
                </c:pt>
                <c:pt idx="2088">
                  <c:v>44628.852384259262</c:v>
                </c:pt>
                <c:pt idx="2089">
                  <c:v>44628.853113425925</c:v>
                </c:pt>
                <c:pt idx="2090">
                  <c:v>44628.853842592594</c:v>
                </c:pt>
                <c:pt idx="2091">
                  <c:v>44628.854560185187</c:v>
                </c:pt>
                <c:pt idx="2092">
                  <c:v>44628.85528935185</c:v>
                </c:pt>
                <c:pt idx="2093">
                  <c:v>44628.856006944443</c:v>
                </c:pt>
                <c:pt idx="2094">
                  <c:v>44628.856736111113</c:v>
                </c:pt>
                <c:pt idx="2095">
                  <c:v>44628.857465277775</c:v>
                </c:pt>
                <c:pt idx="2096">
                  <c:v>44628.858194444445</c:v>
                </c:pt>
                <c:pt idx="2097">
                  <c:v>44628.858912037038</c:v>
                </c:pt>
                <c:pt idx="2098">
                  <c:v>44628.8596412037</c:v>
                </c:pt>
                <c:pt idx="2099">
                  <c:v>44628.860358796293</c:v>
                </c:pt>
                <c:pt idx="2100">
                  <c:v>44628.861087962963</c:v>
                </c:pt>
                <c:pt idx="2101">
                  <c:v>44628.861817129633</c:v>
                </c:pt>
                <c:pt idx="2102">
                  <c:v>44628.862546296295</c:v>
                </c:pt>
                <c:pt idx="2103">
                  <c:v>44628.863263888888</c:v>
                </c:pt>
                <c:pt idx="2104">
                  <c:v>44628.863993055558</c:v>
                </c:pt>
                <c:pt idx="2105">
                  <c:v>44628.864722222221</c:v>
                </c:pt>
                <c:pt idx="2106">
                  <c:v>44628.865439814814</c:v>
                </c:pt>
                <c:pt idx="2107">
                  <c:v>44628.866168981483</c:v>
                </c:pt>
                <c:pt idx="2108">
                  <c:v>44628.866886574076</c:v>
                </c:pt>
                <c:pt idx="2109">
                  <c:v>44628.867615740739</c:v>
                </c:pt>
                <c:pt idx="2110">
                  <c:v>44628.868344907409</c:v>
                </c:pt>
                <c:pt idx="2111">
                  <c:v>44628.869074074071</c:v>
                </c:pt>
                <c:pt idx="2112">
                  <c:v>44628.869791666664</c:v>
                </c:pt>
                <c:pt idx="2113">
                  <c:v>44628.870520833334</c:v>
                </c:pt>
                <c:pt idx="2114">
                  <c:v>44628.871249999997</c:v>
                </c:pt>
                <c:pt idx="2115">
                  <c:v>44628.871967592589</c:v>
                </c:pt>
                <c:pt idx="2116">
                  <c:v>44628.872696759259</c:v>
                </c:pt>
                <c:pt idx="2117">
                  <c:v>44628.873425925929</c:v>
                </c:pt>
                <c:pt idx="2118">
                  <c:v>44628.874143518522</c:v>
                </c:pt>
                <c:pt idx="2119">
                  <c:v>44628.874872685185</c:v>
                </c:pt>
                <c:pt idx="2120">
                  <c:v>44628.875601851854</c:v>
                </c:pt>
                <c:pt idx="2121">
                  <c:v>44628.876319444447</c:v>
                </c:pt>
                <c:pt idx="2122">
                  <c:v>44628.87704861111</c:v>
                </c:pt>
                <c:pt idx="2123">
                  <c:v>44628.87777777778</c:v>
                </c:pt>
                <c:pt idx="2124">
                  <c:v>44628.878495370373</c:v>
                </c:pt>
                <c:pt idx="2125">
                  <c:v>44628.879224537035</c:v>
                </c:pt>
                <c:pt idx="2126">
                  <c:v>44628.879953703705</c:v>
                </c:pt>
                <c:pt idx="2127">
                  <c:v>44628.880671296298</c:v>
                </c:pt>
                <c:pt idx="2128">
                  <c:v>44628.88140046296</c:v>
                </c:pt>
                <c:pt idx="2129">
                  <c:v>44628.88212962963</c:v>
                </c:pt>
                <c:pt idx="2130">
                  <c:v>44628.8828587963</c:v>
                </c:pt>
                <c:pt idx="2131">
                  <c:v>44628.883576388886</c:v>
                </c:pt>
                <c:pt idx="2132">
                  <c:v>44628.884305555555</c:v>
                </c:pt>
                <c:pt idx="2133">
                  <c:v>44628.885034722225</c:v>
                </c:pt>
                <c:pt idx="2134">
                  <c:v>44628.885752314818</c:v>
                </c:pt>
                <c:pt idx="2135">
                  <c:v>44628.886481481481</c:v>
                </c:pt>
                <c:pt idx="2136">
                  <c:v>44628.88721064815</c:v>
                </c:pt>
                <c:pt idx="2137">
                  <c:v>44628.887928240743</c:v>
                </c:pt>
                <c:pt idx="2138">
                  <c:v>44628.888657407406</c:v>
                </c:pt>
                <c:pt idx="2139">
                  <c:v>44628.889386574076</c:v>
                </c:pt>
                <c:pt idx="2140">
                  <c:v>44628.890104166669</c:v>
                </c:pt>
                <c:pt idx="2141">
                  <c:v>44628.890833333331</c:v>
                </c:pt>
                <c:pt idx="2142">
                  <c:v>44628.891562500001</c:v>
                </c:pt>
                <c:pt idx="2143">
                  <c:v>44628.892280092594</c:v>
                </c:pt>
                <c:pt idx="2144">
                  <c:v>44628.893009259256</c:v>
                </c:pt>
                <c:pt idx="2145">
                  <c:v>44628.893738425926</c:v>
                </c:pt>
                <c:pt idx="2146">
                  <c:v>44628.894467592596</c:v>
                </c:pt>
                <c:pt idx="2147">
                  <c:v>44628.895185185182</c:v>
                </c:pt>
                <c:pt idx="2148">
                  <c:v>44628.895914351851</c:v>
                </c:pt>
                <c:pt idx="2149">
                  <c:v>44628.896643518521</c:v>
                </c:pt>
                <c:pt idx="2150">
                  <c:v>44628.897372685184</c:v>
                </c:pt>
                <c:pt idx="2151">
                  <c:v>44628.898090277777</c:v>
                </c:pt>
                <c:pt idx="2152">
                  <c:v>44628.898819444446</c:v>
                </c:pt>
                <c:pt idx="2153">
                  <c:v>44628.899548611109</c:v>
                </c:pt>
                <c:pt idx="2154">
                  <c:v>44628.900266203702</c:v>
                </c:pt>
                <c:pt idx="2155">
                  <c:v>44628.900995370372</c:v>
                </c:pt>
                <c:pt idx="2156">
                  <c:v>44628.901724537034</c:v>
                </c:pt>
                <c:pt idx="2157">
                  <c:v>44628.902442129627</c:v>
                </c:pt>
                <c:pt idx="2158">
                  <c:v>44628.903171296297</c:v>
                </c:pt>
                <c:pt idx="2159">
                  <c:v>44628.903900462959</c:v>
                </c:pt>
                <c:pt idx="2160">
                  <c:v>44628.904618055552</c:v>
                </c:pt>
                <c:pt idx="2161">
                  <c:v>44628.905347222222</c:v>
                </c:pt>
                <c:pt idx="2162">
                  <c:v>44628.906076388892</c:v>
                </c:pt>
                <c:pt idx="2163">
                  <c:v>44628.906793981485</c:v>
                </c:pt>
                <c:pt idx="2164">
                  <c:v>44628.907523148147</c:v>
                </c:pt>
                <c:pt idx="2165">
                  <c:v>44628.908252314817</c:v>
                </c:pt>
                <c:pt idx="2166">
                  <c:v>44628.90896990741</c:v>
                </c:pt>
                <c:pt idx="2167">
                  <c:v>44628.909745370373</c:v>
                </c:pt>
                <c:pt idx="2168">
                  <c:v>44628.910474537035</c:v>
                </c:pt>
                <c:pt idx="2169">
                  <c:v>44628.911192129628</c:v>
                </c:pt>
                <c:pt idx="2170">
                  <c:v>44628.911921296298</c:v>
                </c:pt>
                <c:pt idx="2171">
                  <c:v>44628.91265046296</c:v>
                </c:pt>
                <c:pt idx="2172">
                  <c:v>44628.913368055553</c:v>
                </c:pt>
                <c:pt idx="2173">
                  <c:v>44628.914143518516</c:v>
                </c:pt>
                <c:pt idx="2174">
                  <c:v>44628.914872685185</c:v>
                </c:pt>
                <c:pt idx="2175">
                  <c:v>44628.915590277778</c:v>
                </c:pt>
                <c:pt idx="2176">
                  <c:v>44628.916319444441</c:v>
                </c:pt>
                <c:pt idx="2177">
                  <c:v>44628.917048611111</c:v>
                </c:pt>
                <c:pt idx="2178">
                  <c:v>44628.917766203704</c:v>
                </c:pt>
                <c:pt idx="2179">
                  <c:v>44628.918541666666</c:v>
                </c:pt>
                <c:pt idx="2180">
                  <c:v>44628.919270833336</c:v>
                </c:pt>
                <c:pt idx="2181">
                  <c:v>44628.92</c:v>
                </c:pt>
                <c:pt idx="2182">
                  <c:v>44628.920729166668</c:v>
                </c:pt>
                <c:pt idx="2183">
                  <c:v>44628.921446759261</c:v>
                </c:pt>
                <c:pt idx="2184">
                  <c:v>44628.922175925924</c:v>
                </c:pt>
                <c:pt idx="2185">
                  <c:v>44628.922951388886</c:v>
                </c:pt>
                <c:pt idx="2186">
                  <c:v>44628.923668981479</c:v>
                </c:pt>
                <c:pt idx="2187">
                  <c:v>44628.924398148149</c:v>
                </c:pt>
                <c:pt idx="2188">
                  <c:v>44628.925127314818</c:v>
                </c:pt>
                <c:pt idx="2189">
                  <c:v>44628.925844907404</c:v>
                </c:pt>
                <c:pt idx="2190">
                  <c:v>44628.926574074074</c:v>
                </c:pt>
                <c:pt idx="2191">
                  <c:v>44628.927349537036</c:v>
                </c:pt>
                <c:pt idx="2192">
                  <c:v>44628.928067129629</c:v>
                </c:pt>
                <c:pt idx="2193">
                  <c:v>44628.928796296299</c:v>
                </c:pt>
                <c:pt idx="2194">
                  <c:v>44628.929525462961</c:v>
                </c:pt>
                <c:pt idx="2195">
                  <c:v>44628.930243055554</c:v>
                </c:pt>
                <c:pt idx="2196">
                  <c:v>44628.930972222224</c:v>
                </c:pt>
                <c:pt idx="2197">
                  <c:v>44628.931747685187</c:v>
                </c:pt>
                <c:pt idx="2198">
                  <c:v>44628.932476851849</c:v>
                </c:pt>
                <c:pt idx="2199">
                  <c:v>44628.933194444442</c:v>
                </c:pt>
                <c:pt idx="2200">
                  <c:v>44628.933923611112</c:v>
                </c:pt>
                <c:pt idx="2201">
                  <c:v>44628.934652777774</c:v>
                </c:pt>
                <c:pt idx="2202">
                  <c:v>44628.935370370367</c:v>
                </c:pt>
                <c:pt idx="2203">
                  <c:v>44628.936145833337</c:v>
                </c:pt>
                <c:pt idx="2204">
                  <c:v>44628.936874999999</c:v>
                </c:pt>
                <c:pt idx="2205">
                  <c:v>44628.937592592592</c:v>
                </c:pt>
                <c:pt idx="2206">
                  <c:v>44628.938321759262</c:v>
                </c:pt>
                <c:pt idx="2207">
                  <c:v>44628.939050925925</c:v>
                </c:pt>
                <c:pt idx="2208">
                  <c:v>44628.939768518518</c:v>
                </c:pt>
                <c:pt idx="2209">
                  <c:v>44628.94054398148</c:v>
                </c:pt>
                <c:pt idx="2210">
                  <c:v>44628.94127314815</c:v>
                </c:pt>
                <c:pt idx="2211">
                  <c:v>44628.941990740743</c:v>
                </c:pt>
                <c:pt idx="2212">
                  <c:v>44628.942719907405</c:v>
                </c:pt>
                <c:pt idx="2213">
                  <c:v>44628.943449074075</c:v>
                </c:pt>
                <c:pt idx="2214">
                  <c:v>44628.944166666668</c:v>
                </c:pt>
                <c:pt idx="2215">
                  <c:v>44628.944953703707</c:v>
                </c:pt>
                <c:pt idx="2216">
                  <c:v>44628.945671296293</c:v>
                </c:pt>
                <c:pt idx="2217">
                  <c:v>44628.946400462963</c:v>
                </c:pt>
                <c:pt idx="2218">
                  <c:v>44628.947129629632</c:v>
                </c:pt>
                <c:pt idx="2219">
                  <c:v>44628.947847222225</c:v>
                </c:pt>
                <c:pt idx="2220">
                  <c:v>44628.948576388888</c:v>
                </c:pt>
                <c:pt idx="2221">
                  <c:v>44628.94935185185</c:v>
                </c:pt>
                <c:pt idx="2222">
                  <c:v>44628.950069444443</c:v>
                </c:pt>
                <c:pt idx="2223">
                  <c:v>44628.950798611113</c:v>
                </c:pt>
                <c:pt idx="2224">
                  <c:v>44628.951527777775</c:v>
                </c:pt>
                <c:pt idx="2225">
                  <c:v>44628.952245370368</c:v>
                </c:pt>
                <c:pt idx="2226">
                  <c:v>44628.952974537038</c:v>
                </c:pt>
                <c:pt idx="2227">
                  <c:v>44628.953750000001</c:v>
                </c:pt>
                <c:pt idx="2228">
                  <c:v>44628.954467592594</c:v>
                </c:pt>
                <c:pt idx="2229">
                  <c:v>44628.955196759256</c:v>
                </c:pt>
                <c:pt idx="2230">
                  <c:v>44628.955925925926</c:v>
                </c:pt>
                <c:pt idx="2231">
                  <c:v>44628.956643518519</c:v>
                </c:pt>
                <c:pt idx="2232">
                  <c:v>44628.957372685189</c:v>
                </c:pt>
                <c:pt idx="2233">
                  <c:v>44628.958148148151</c:v>
                </c:pt>
                <c:pt idx="2234">
                  <c:v>44628.958877314813</c:v>
                </c:pt>
                <c:pt idx="2235">
                  <c:v>44628.959594907406</c:v>
                </c:pt>
                <c:pt idx="2236">
                  <c:v>44628.960324074076</c:v>
                </c:pt>
                <c:pt idx="2237">
                  <c:v>44628.961053240739</c:v>
                </c:pt>
                <c:pt idx="2238">
                  <c:v>44628.961770833332</c:v>
                </c:pt>
                <c:pt idx="2239">
                  <c:v>44628.962546296294</c:v>
                </c:pt>
                <c:pt idx="2240">
                  <c:v>44628.963275462964</c:v>
                </c:pt>
                <c:pt idx="2241">
                  <c:v>44628.963993055557</c:v>
                </c:pt>
                <c:pt idx="2242">
                  <c:v>44628.964722222219</c:v>
                </c:pt>
                <c:pt idx="2243">
                  <c:v>44628.965451388889</c:v>
                </c:pt>
                <c:pt idx="2244">
                  <c:v>44628.966168981482</c:v>
                </c:pt>
                <c:pt idx="2245">
                  <c:v>44628.966944444444</c:v>
                </c:pt>
                <c:pt idx="2246">
                  <c:v>44628.967673611114</c:v>
                </c:pt>
                <c:pt idx="2247">
                  <c:v>44628.968391203707</c:v>
                </c:pt>
                <c:pt idx="2248">
                  <c:v>44628.96912037037</c:v>
                </c:pt>
                <c:pt idx="2249">
                  <c:v>44628.969849537039</c:v>
                </c:pt>
                <c:pt idx="2250">
                  <c:v>44628.970567129632</c:v>
                </c:pt>
                <c:pt idx="2251">
                  <c:v>44628.971296296295</c:v>
                </c:pt>
                <c:pt idx="2252">
                  <c:v>44628.972025462965</c:v>
                </c:pt>
                <c:pt idx="2253">
                  <c:v>44628.972743055558</c:v>
                </c:pt>
                <c:pt idx="2254">
                  <c:v>44628.97347222222</c:v>
                </c:pt>
                <c:pt idx="2255">
                  <c:v>44628.974189814813</c:v>
                </c:pt>
                <c:pt idx="2256">
                  <c:v>44628.974918981483</c:v>
                </c:pt>
                <c:pt idx="2257">
                  <c:v>44628.975648148145</c:v>
                </c:pt>
                <c:pt idx="2258">
                  <c:v>44628.976365740738</c:v>
                </c:pt>
                <c:pt idx="2259">
                  <c:v>44628.977094907408</c:v>
                </c:pt>
                <c:pt idx="2260">
                  <c:v>44628.977824074071</c:v>
                </c:pt>
                <c:pt idx="2261">
                  <c:v>44628.978587962964</c:v>
                </c:pt>
                <c:pt idx="2262">
                  <c:v>44628.979317129626</c:v>
                </c:pt>
                <c:pt idx="2263">
                  <c:v>44628.980034722219</c:v>
                </c:pt>
                <c:pt idx="2264">
                  <c:v>44628.980763888889</c:v>
                </c:pt>
                <c:pt idx="2265">
                  <c:v>44628.981493055559</c:v>
                </c:pt>
                <c:pt idx="2266">
                  <c:v>44628.982210648152</c:v>
                </c:pt>
                <c:pt idx="2267">
                  <c:v>44628.982986111114</c:v>
                </c:pt>
                <c:pt idx="2268">
                  <c:v>44628.983715277776</c:v>
                </c:pt>
                <c:pt idx="2269">
                  <c:v>44628.984444444446</c:v>
                </c:pt>
                <c:pt idx="2270">
                  <c:v>44628.985162037039</c:v>
                </c:pt>
                <c:pt idx="2271">
                  <c:v>44628.985891203702</c:v>
                </c:pt>
                <c:pt idx="2272">
                  <c:v>44628.986608796295</c:v>
                </c:pt>
                <c:pt idx="2273">
                  <c:v>44628.987384259257</c:v>
                </c:pt>
                <c:pt idx="2274">
                  <c:v>44628.988113425927</c:v>
                </c:pt>
                <c:pt idx="2275">
                  <c:v>44628.988842592589</c:v>
                </c:pt>
                <c:pt idx="2276">
                  <c:v>44628.989571759259</c:v>
                </c:pt>
                <c:pt idx="2277">
                  <c:v>44628.990289351852</c:v>
                </c:pt>
                <c:pt idx="2278">
                  <c:v>44628.991018518522</c:v>
                </c:pt>
                <c:pt idx="2279">
                  <c:v>44628.991747685184</c:v>
                </c:pt>
                <c:pt idx="2280">
                  <c:v>44628.992465277777</c:v>
                </c:pt>
                <c:pt idx="2281">
                  <c:v>44628.993194444447</c:v>
                </c:pt>
                <c:pt idx="2282">
                  <c:v>44628.993923611109</c:v>
                </c:pt>
                <c:pt idx="2283">
                  <c:v>44628.994652777779</c:v>
                </c:pt>
                <c:pt idx="2284">
                  <c:v>44628.995370370372</c:v>
                </c:pt>
                <c:pt idx="2285">
                  <c:v>44628.996099537035</c:v>
                </c:pt>
                <c:pt idx="2286">
                  <c:v>44628.996828703705</c:v>
                </c:pt>
                <c:pt idx="2287">
                  <c:v>44628.997546296298</c:v>
                </c:pt>
                <c:pt idx="2288">
                  <c:v>44628.99827546296</c:v>
                </c:pt>
                <c:pt idx="2289">
                  <c:v>44628.99900462963</c:v>
                </c:pt>
                <c:pt idx="2290">
                  <c:v>44628.999722222223</c:v>
                </c:pt>
                <c:pt idx="2291">
                  <c:v>44629.000451388885</c:v>
                </c:pt>
                <c:pt idx="2292">
                  <c:v>44629.001180555555</c:v>
                </c:pt>
                <c:pt idx="2293">
                  <c:v>44629.001909722225</c:v>
                </c:pt>
                <c:pt idx="2294">
                  <c:v>44629.002627314818</c:v>
                </c:pt>
                <c:pt idx="2295">
                  <c:v>44629.00335648148</c:v>
                </c:pt>
                <c:pt idx="2296">
                  <c:v>44629.00408564815</c:v>
                </c:pt>
                <c:pt idx="2297">
                  <c:v>44629.004814814813</c:v>
                </c:pt>
                <c:pt idx="2298">
                  <c:v>44629.005532407406</c:v>
                </c:pt>
                <c:pt idx="2299">
                  <c:v>44629.006261574075</c:v>
                </c:pt>
                <c:pt idx="2300">
                  <c:v>44629.006990740738</c:v>
                </c:pt>
                <c:pt idx="2301">
                  <c:v>44629.007708333331</c:v>
                </c:pt>
                <c:pt idx="2302">
                  <c:v>44629.008437500001</c:v>
                </c:pt>
                <c:pt idx="2303">
                  <c:v>44629.009166666663</c:v>
                </c:pt>
                <c:pt idx="2304">
                  <c:v>44629.009895833333</c:v>
                </c:pt>
                <c:pt idx="2305">
                  <c:v>44629.010613425926</c:v>
                </c:pt>
                <c:pt idx="2306">
                  <c:v>44629.011342592596</c:v>
                </c:pt>
                <c:pt idx="2307">
                  <c:v>44629.012071759258</c:v>
                </c:pt>
                <c:pt idx="2308">
                  <c:v>44629.012789351851</c:v>
                </c:pt>
                <c:pt idx="2309">
                  <c:v>44629.013518518521</c:v>
                </c:pt>
                <c:pt idx="2310">
                  <c:v>44629.014247685183</c:v>
                </c:pt>
                <c:pt idx="2311">
                  <c:v>44629.014965277776</c:v>
                </c:pt>
                <c:pt idx="2312">
                  <c:v>44629.015694444446</c:v>
                </c:pt>
                <c:pt idx="2313">
                  <c:v>44629.016423611109</c:v>
                </c:pt>
                <c:pt idx="2314">
                  <c:v>44629.017199074071</c:v>
                </c:pt>
                <c:pt idx="2315">
                  <c:v>44629.017916666664</c:v>
                </c:pt>
                <c:pt idx="2316">
                  <c:v>44629.018645833334</c:v>
                </c:pt>
                <c:pt idx="2317">
                  <c:v>44629.019375000003</c:v>
                </c:pt>
                <c:pt idx="2318">
                  <c:v>44629.020104166666</c:v>
                </c:pt>
                <c:pt idx="2319">
                  <c:v>44629.020821759259</c:v>
                </c:pt>
                <c:pt idx="2320">
                  <c:v>44629.021550925929</c:v>
                </c:pt>
                <c:pt idx="2321">
                  <c:v>44629.022280092591</c:v>
                </c:pt>
                <c:pt idx="2322">
                  <c:v>44629.022997685184</c:v>
                </c:pt>
                <c:pt idx="2323">
                  <c:v>44629.023726851854</c:v>
                </c:pt>
                <c:pt idx="2324">
                  <c:v>44629.024456018517</c:v>
                </c:pt>
                <c:pt idx="2325">
                  <c:v>44629.025231481479</c:v>
                </c:pt>
                <c:pt idx="2326">
                  <c:v>44629.025949074072</c:v>
                </c:pt>
                <c:pt idx="2327">
                  <c:v>44629.026678240742</c:v>
                </c:pt>
                <c:pt idx="2328">
                  <c:v>44629.027407407404</c:v>
                </c:pt>
                <c:pt idx="2329">
                  <c:v>44629.028136574074</c:v>
                </c:pt>
                <c:pt idx="2330">
                  <c:v>44629.028854166667</c:v>
                </c:pt>
                <c:pt idx="2331">
                  <c:v>44629.029629629629</c:v>
                </c:pt>
                <c:pt idx="2332">
                  <c:v>44629.030358796299</c:v>
                </c:pt>
                <c:pt idx="2333">
                  <c:v>44629.031076388892</c:v>
                </c:pt>
                <c:pt idx="2334">
                  <c:v>44629.031805555554</c:v>
                </c:pt>
                <c:pt idx="2335">
                  <c:v>44629.032534722224</c:v>
                </c:pt>
                <c:pt idx="2336">
                  <c:v>44629.033252314817</c:v>
                </c:pt>
                <c:pt idx="2337">
                  <c:v>44629.03398148148</c:v>
                </c:pt>
                <c:pt idx="2338">
                  <c:v>44629.034710648149</c:v>
                </c:pt>
                <c:pt idx="2339">
                  <c:v>44629.035428240742</c:v>
                </c:pt>
                <c:pt idx="2340">
                  <c:v>44629.036157407405</c:v>
                </c:pt>
                <c:pt idx="2341">
                  <c:v>44629.036886574075</c:v>
                </c:pt>
                <c:pt idx="2342">
                  <c:v>44629.037604166668</c:v>
                </c:pt>
                <c:pt idx="2343">
                  <c:v>44629.03833333333</c:v>
                </c:pt>
                <c:pt idx="2344">
                  <c:v>44629.0390625</c:v>
                </c:pt>
                <c:pt idx="2345">
                  <c:v>44629.039780092593</c:v>
                </c:pt>
                <c:pt idx="2346">
                  <c:v>44629.040509259263</c:v>
                </c:pt>
                <c:pt idx="2347">
                  <c:v>44629.041238425925</c:v>
                </c:pt>
                <c:pt idx="2348">
                  <c:v>44629.041956018518</c:v>
                </c:pt>
                <c:pt idx="2349">
                  <c:v>44629.042685185188</c:v>
                </c:pt>
                <c:pt idx="2350">
                  <c:v>44629.043414351851</c:v>
                </c:pt>
                <c:pt idx="2351">
                  <c:v>44629.044131944444</c:v>
                </c:pt>
                <c:pt idx="2352">
                  <c:v>44629.044861111113</c:v>
                </c:pt>
                <c:pt idx="2353">
                  <c:v>44629.045590277776</c:v>
                </c:pt>
                <c:pt idx="2354">
                  <c:v>44629.046307870369</c:v>
                </c:pt>
                <c:pt idx="2355">
                  <c:v>44629.047037037039</c:v>
                </c:pt>
                <c:pt idx="2356">
                  <c:v>44629.047766203701</c:v>
                </c:pt>
                <c:pt idx="2357">
                  <c:v>44629.048495370371</c:v>
                </c:pt>
                <c:pt idx="2358">
                  <c:v>44629.049212962964</c:v>
                </c:pt>
                <c:pt idx="2359">
                  <c:v>44629.049942129626</c:v>
                </c:pt>
                <c:pt idx="2360">
                  <c:v>44629.050659722219</c:v>
                </c:pt>
                <c:pt idx="2361">
                  <c:v>44629.051388888889</c:v>
                </c:pt>
                <c:pt idx="2362">
                  <c:v>44629.052118055559</c:v>
                </c:pt>
                <c:pt idx="2363">
                  <c:v>44629.052835648145</c:v>
                </c:pt>
                <c:pt idx="2364">
                  <c:v>44629.053564814814</c:v>
                </c:pt>
                <c:pt idx="2365">
                  <c:v>44629.054293981484</c:v>
                </c:pt>
                <c:pt idx="2366">
                  <c:v>44629.055011574077</c:v>
                </c:pt>
                <c:pt idx="2367">
                  <c:v>44629.05574074074</c:v>
                </c:pt>
                <c:pt idx="2368">
                  <c:v>44629.056469907409</c:v>
                </c:pt>
                <c:pt idx="2369">
                  <c:v>44629.057187500002</c:v>
                </c:pt>
                <c:pt idx="2370">
                  <c:v>44629.057916666665</c:v>
                </c:pt>
                <c:pt idx="2371">
                  <c:v>44629.058645833335</c:v>
                </c:pt>
                <c:pt idx="2372">
                  <c:v>44629.059421296297</c:v>
                </c:pt>
                <c:pt idx="2373">
                  <c:v>44629.060150462959</c:v>
                </c:pt>
                <c:pt idx="2374">
                  <c:v>44629.060868055552</c:v>
                </c:pt>
                <c:pt idx="2375">
                  <c:v>44629.061597222222</c:v>
                </c:pt>
                <c:pt idx="2376">
                  <c:v>44629.062326388892</c:v>
                </c:pt>
                <c:pt idx="2377">
                  <c:v>44629.063043981485</c:v>
                </c:pt>
                <c:pt idx="2378">
                  <c:v>44629.063773148147</c:v>
                </c:pt>
                <c:pt idx="2379">
                  <c:v>44629.064502314817</c:v>
                </c:pt>
                <c:pt idx="2380">
                  <c:v>44629.06521990741</c:v>
                </c:pt>
                <c:pt idx="2381">
                  <c:v>44629.065949074073</c:v>
                </c:pt>
                <c:pt idx="2382">
                  <c:v>44629.066678240742</c:v>
                </c:pt>
                <c:pt idx="2383">
                  <c:v>44629.067395833335</c:v>
                </c:pt>
                <c:pt idx="2384">
                  <c:v>44629.068124999998</c:v>
                </c:pt>
                <c:pt idx="2385">
                  <c:v>44629.068842592591</c:v>
                </c:pt>
                <c:pt idx="2386">
                  <c:v>44629.069571759261</c:v>
                </c:pt>
                <c:pt idx="2387">
                  <c:v>44629.070300925923</c:v>
                </c:pt>
                <c:pt idx="2388">
                  <c:v>44629.071018518516</c:v>
                </c:pt>
                <c:pt idx="2389">
                  <c:v>44629.071747685186</c:v>
                </c:pt>
                <c:pt idx="2390">
                  <c:v>44629.072476851848</c:v>
                </c:pt>
                <c:pt idx="2391">
                  <c:v>44629.073206018518</c:v>
                </c:pt>
                <c:pt idx="2392">
                  <c:v>44629.073923611111</c:v>
                </c:pt>
                <c:pt idx="2393">
                  <c:v>44629.074652777781</c:v>
                </c:pt>
                <c:pt idx="2394">
                  <c:v>44629.075370370374</c:v>
                </c:pt>
                <c:pt idx="2395">
                  <c:v>44629.076099537036</c:v>
                </c:pt>
                <c:pt idx="2396">
                  <c:v>44629.076828703706</c:v>
                </c:pt>
                <c:pt idx="2397">
                  <c:v>44629.077546296299</c:v>
                </c:pt>
                <c:pt idx="2398">
                  <c:v>44629.078275462962</c:v>
                </c:pt>
                <c:pt idx="2399">
                  <c:v>44629.079004629632</c:v>
                </c:pt>
                <c:pt idx="2400">
                  <c:v>44629.079722222225</c:v>
                </c:pt>
                <c:pt idx="2401">
                  <c:v>44629.080451388887</c:v>
                </c:pt>
                <c:pt idx="2402">
                  <c:v>44629.081180555557</c:v>
                </c:pt>
                <c:pt idx="2403">
                  <c:v>44629.08189814815</c:v>
                </c:pt>
                <c:pt idx="2404">
                  <c:v>44629.082627314812</c:v>
                </c:pt>
                <c:pt idx="2405">
                  <c:v>44629.083356481482</c:v>
                </c:pt>
                <c:pt idx="2406">
                  <c:v>44629.084074074075</c:v>
                </c:pt>
                <c:pt idx="2407">
                  <c:v>44629.084803240738</c:v>
                </c:pt>
                <c:pt idx="2408">
                  <c:v>44629.085532407407</c:v>
                </c:pt>
                <c:pt idx="2409">
                  <c:v>44629.08625</c:v>
                </c:pt>
                <c:pt idx="2410">
                  <c:v>44629.08697916667</c:v>
                </c:pt>
                <c:pt idx="2411">
                  <c:v>44629.087708333333</c:v>
                </c:pt>
                <c:pt idx="2412">
                  <c:v>44629.088425925926</c:v>
                </c:pt>
                <c:pt idx="2413">
                  <c:v>44629.089155092595</c:v>
                </c:pt>
                <c:pt idx="2414">
                  <c:v>44629.089884259258</c:v>
                </c:pt>
                <c:pt idx="2415">
                  <c:v>44629.090601851851</c:v>
                </c:pt>
                <c:pt idx="2416">
                  <c:v>44629.091331018521</c:v>
                </c:pt>
                <c:pt idx="2417">
                  <c:v>44629.092060185183</c:v>
                </c:pt>
                <c:pt idx="2418">
                  <c:v>44629.092835648145</c:v>
                </c:pt>
                <c:pt idx="2419">
                  <c:v>44629.093553240738</c:v>
                </c:pt>
                <c:pt idx="2420">
                  <c:v>44629.094282407408</c:v>
                </c:pt>
                <c:pt idx="2421">
                  <c:v>44629.095011574071</c:v>
                </c:pt>
                <c:pt idx="2422">
                  <c:v>44629.095729166664</c:v>
                </c:pt>
                <c:pt idx="2423">
                  <c:v>44629.096458333333</c:v>
                </c:pt>
                <c:pt idx="2424">
                  <c:v>44629.097187500003</c:v>
                </c:pt>
                <c:pt idx="2425">
                  <c:v>44629.097905092596</c:v>
                </c:pt>
                <c:pt idx="2426">
                  <c:v>44629.098634259259</c:v>
                </c:pt>
                <c:pt idx="2427">
                  <c:v>44629.099363425928</c:v>
                </c:pt>
                <c:pt idx="2428">
                  <c:v>44629.100081018521</c:v>
                </c:pt>
                <c:pt idx="2429">
                  <c:v>44629.100810185184</c:v>
                </c:pt>
                <c:pt idx="2430">
                  <c:v>44629.101539351854</c:v>
                </c:pt>
                <c:pt idx="2431">
                  <c:v>44629.102256944447</c:v>
                </c:pt>
                <c:pt idx="2432">
                  <c:v>44629.102986111109</c:v>
                </c:pt>
                <c:pt idx="2433">
                  <c:v>44629.103715277779</c:v>
                </c:pt>
                <c:pt idx="2434">
                  <c:v>44629.104432870372</c:v>
                </c:pt>
                <c:pt idx="2435">
                  <c:v>44629.105162037034</c:v>
                </c:pt>
                <c:pt idx="2436">
                  <c:v>44629.105891203704</c:v>
                </c:pt>
                <c:pt idx="2437">
                  <c:v>44629.106608796297</c:v>
                </c:pt>
                <c:pt idx="2438">
                  <c:v>44629.10733796296</c:v>
                </c:pt>
                <c:pt idx="2439">
                  <c:v>44629.108113425929</c:v>
                </c:pt>
                <c:pt idx="2440">
                  <c:v>44629.108842592592</c:v>
                </c:pt>
                <c:pt idx="2441">
                  <c:v>44629.109560185185</c:v>
                </c:pt>
                <c:pt idx="2442">
                  <c:v>44629.110289351855</c:v>
                </c:pt>
                <c:pt idx="2443">
                  <c:v>44629.111018518517</c:v>
                </c:pt>
                <c:pt idx="2444">
                  <c:v>44629.11173611111</c:v>
                </c:pt>
                <c:pt idx="2445">
                  <c:v>44629.11246527778</c:v>
                </c:pt>
                <c:pt idx="2446">
                  <c:v>44629.113194444442</c:v>
                </c:pt>
                <c:pt idx="2447">
                  <c:v>44629.113912037035</c:v>
                </c:pt>
                <c:pt idx="2448">
                  <c:v>44629.114641203705</c:v>
                </c:pt>
                <c:pt idx="2449">
                  <c:v>44629.115370370368</c:v>
                </c:pt>
                <c:pt idx="2450">
                  <c:v>44629.116087962961</c:v>
                </c:pt>
                <c:pt idx="2451">
                  <c:v>44629.11681712963</c:v>
                </c:pt>
                <c:pt idx="2452">
                  <c:v>44629.117534722223</c:v>
                </c:pt>
                <c:pt idx="2453">
                  <c:v>44629.118263888886</c:v>
                </c:pt>
                <c:pt idx="2454">
                  <c:v>44629.118993055556</c:v>
                </c:pt>
                <c:pt idx="2455">
                  <c:v>44629.119710648149</c:v>
                </c:pt>
                <c:pt idx="2456">
                  <c:v>44629.120439814818</c:v>
                </c:pt>
                <c:pt idx="2457">
                  <c:v>44629.121168981481</c:v>
                </c:pt>
                <c:pt idx="2458">
                  <c:v>44629.121886574074</c:v>
                </c:pt>
                <c:pt idx="2459">
                  <c:v>44629.122615740744</c:v>
                </c:pt>
                <c:pt idx="2460">
                  <c:v>44629.123344907406</c:v>
                </c:pt>
                <c:pt idx="2461">
                  <c:v>44629.124062499999</c:v>
                </c:pt>
                <c:pt idx="2462">
                  <c:v>44629.124791666669</c:v>
                </c:pt>
                <c:pt idx="2463">
                  <c:v>44629.125520833331</c:v>
                </c:pt>
                <c:pt idx="2464">
                  <c:v>44629.126250000001</c:v>
                </c:pt>
                <c:pt idx="2465">
                  <c:v>44629.126967592594</c:v>
                </c:pt>
                <c:pt idx="2466">
                  <c:v>44629.127696759257</c:v>
                </c:pt>
                <c:pt idx="2467">
                  <c:v>44629.128425925926</c:v>
                </c:pt>
                <c:pt idx="2468">
                  <c:v>44629.129143518519</c:v>
                </c:pt>
                <c:pt idx="2469">
                  <c:v>44629.129872685182</c:v>
                </c:pt>
                <c:pt idx="2470">
                  <c:v>44629.130590277775</c:v>
                </c:pt>
                <c:pt idx="2471">
                  <c:v>44629.131319444445</c:v>
                </c:pt>
                <c:pt idx="2472">
                  <c:v>44629.132048611114</c:v>
                </c:pt>
                <c:pt idx="2473">
                  <c:v>44629.132777777777</c:v>
                </c:pt>
                <c:pt idx="2474">
                  <c:v>44629.13349537037</c:v>
                </c:pt>
                <c:pt idx="2475">
                  <c:v>44629.134270833332</c:v>
                </c:pt>
                <c:pt idx="2476">
                  <c:v>44629.135000000002</c:v>
                </c:pt>
                <c:pt idx="2477">
                  <c:v>44629.135729166665</c:v>
                </c:pt>
                <c:pt idx="2478">
                  <c:v>44629.136446759258</c:v>
                </c:pt>
                <c:pt idx="2479">
                  <c:v>44629.137175925927</c:v>
                </c:pt>
                <c:pt idx="2480">
                  <c:v>44629.13790509259</c:v>
                </c:pt>
                <c:pt idx="2481">
                  <c:v>44629.138622685183</c:v>
                </c:pt>
                <c:pt idx="2482">
                  <c:v>44629.139351851853</c:v>
                </c:pt>
                <c:pt idx="2483">
                  <c:v>44629.140081018515</c:v>
                </c:pt>
                <c:pt idx="2484">
                  <c:v>44629.140798611108</c:v>
                </c:pt>
                <c:pt idx="2485">
                  <c:v>44629.141527777778</c:v>
                </c:pt>
                <c:pt idx="2486">
                  <c:v>44629.142256944448</c:v>
                </c:pt>
                <c:pt idx="2487">
                  <c:v>44629.142974537041</c:v>
                </c:pt>
                <c:pt idx="2488">
                  <c:v>44629.143703703703</c:v>
                </c:pt>
                <c:pt idx="2489">
                  <c:v>44629.144432870373</c:v>
                </c:pt>
                <c:pt idx="2490">
                  <c:v>44629.145150462966</c:v>
                </c:pt>
                <c:pt idx="2491">
                  <c:v>44629.145879629628</c:v>
                </c:pt>
                <c:pt idx="2492">
                  <c:v>44629.146608796298</c:v>
                </c:pt>
                <c:pt idx="2493">
                  <c:v>44629.147326388891</c:v>
                </c:pt>
                <c:pt idx="2494">
                  <c:v>44629.148055555554</c:v>
                </c:pt>
                <c:pt idx="2495">
                  <c:v>44629.148784722223</c:v>
                </c:pt>
                <c:pt idx="2496">
                  <c:v>44629.149513888886</c:v>
                </c:pt>
                <c:pt idx="2497">
                  <c:v>44629.150231481479</c:v>
                </c:pt>
                <c:pt idx="2498">
                  <c:v>44629.150960648149</c:v>
                </c:pt>
                <c:pt idx="2499">
                  <c:v>44629.151689814818</c:v>
                </c:pt>
                <c:pt idx="2500">
                  <c:v>44629.152407407404</c:v>
                </c:pt>
                <c:pt idx="2501">
                  <c:v>44629.153136574074</c:v>
                </c:pt>
                <c:pt idx="2502">
                  <c:v>44629.153865740744</c:v>
                </c:pt>
                <c:pt idx="2503">
                  <c:v>44629.154583333337</c:v>
                </c:pt>
                <c:pt idx="2504">
                  <c:v>44629.155312499999</c:v>
                </c:pt>
                <c:pt idx="2505">
                  <c:v>44629.156030092592</c:v>
                </c:pt>
                <c:pt idx="2506">
                  <c:v>44629.156759259262</c:v>
                </c:pt>
                <c:pt idx="2507">
                  <c:v>44629.157488425924</c:v>
                </c:pt>
                <c:pt idx="2508">
                  <c:v>44629.158206018517</c:v>
                </c:pt>
                <c:pt idx="2509">
                  <c:v>44629.158935185187</c:v>
                </c:pt>
                <c:pt idx="2510">
                  <c:v>44629.15966435185</c:v>
                </c:pt>
                <c:pt idx="2511">
                  <c:v>44629.160381944443</c:v>
                </c:pt>
                <c:pt idx="2512">
                  <c:v>44629.161111111112</c:v>
                </c:pt>
                <c:pt idx="2513">
                  <c:v>44629.161840277775</c:v>
                </c:pt>
                <c:pt idx="2514">
                  <c:v>44629.162557870368</c:v>
                </c:pt>
                <c:pt idx="2515">
                  <c:v>44629.163287037038</c:v>
                </c:pt>
                <c:pt idx="2516">
                  <c:v>44629.1640162037</c:v>
                </c:pt>
                <c:pt idx="2517">
                  <c:v>44629.16474537037</c:v>
                </c:pt>
                <c:pt idx="2518">
                  <c:v>44629.165462962963</c:v>
                </c:pt>
                <c:pt idx="2519">
                  <c:v>44629.166192129633</c:v>
                </c:pt>
                <c:pt idx="2520">
                  <c:v>44629.166921296295</c:v>
                </c:pt>
                <c:pt idx="2521">
                  <c:v>44629.167696759258</c:v>
                </c:pt>
                <c:pt idx="2522">
                  <c:v>44629.168414351851</c:v>
                </c:pt>
                <c:pt idx="2523">
                  <c:v>44629.16914351852</c:v>
                </c:pt>
                <c:pt idx="2524">
                  <c:v>44629.169872685183</c:v>
                </c:pt>
                <c:pt idx="2525">
                  <c:v>44629.170590277776</c:v>
                </c:pt>
                <c:pt idx="2526">
                  <c:v>44629.171319444446</c:v>
                </c:pt>
                <c:pt idx="2527">
                  <c:v>44629.172048611108</c:v>
                </c:pt>
                <c:pt idx="2528">
                  <c:v>44629.172766203701</c:v>
                </c:pt>
                <c:pt idx="2529">
                  <c:v>44629.173495370371</c:v>
                </c:pt>
                <c:pt idx="2530">
                  <c:v>44629.174224537041</c:v>
                </c:pt>
                <c:pt idx="2531">
                  <c:v>44629.174942129626</c:v>
                </c:pt>
                <c:pt idx="2532">
                  <c:v>44629.175671296296</c:v>
                </c:pt>
                <c:pt idx="2533">
                  <c:v>44629.176400462966</c:v>
                </c:pt>
                <c:pt idx="2534">
                  <c:v>44629.177118055559</c:v>
                </c:pt>
                <c:pt idx="2535">
                  <c:v>44629.177847222221</c:v>
                </c:pt>
                <c:pt idx="2536">
                  <c:v>44629.178576388891</c:v>
                </c:pt>
                <c:pt idx="2537">
                  <c:v>44629.179293981484</c:v>
                </c:pt>
                <c:pt idx="2538">
                  <c:v>44629.180023148147</c:v>
                </c:pt>
                <c:pt idx="2539">
                  <c:v>44629.180752314816</c:v>
                </c:pt>
                <c:pt idx="2540">
                  <c:v>44629.181481481479</c:v>
                </c:pt>
                <c:pt idx="2541">
                  <c:v>44629.182199074072</c:v>
                </c:pt>
                <c:pt idx="2542">
                  <c:v>44629.182928240742</c:v>
                </c:pt>
                <c:pt idx="2543">
                  <c:v>44629.183657407404</c:v>
                </c:pt>
                <c:pt idx="2544">
                  <c:v>44629.184374999997</c:v>
                </c:pt>
                <c:pt idx="2545">
                  <c:v>44629.185104166667</c:v>
                </c:pt>
                <c:pt idx="2546">
                  <c:v>44629.185833333337</c:v>
                </c:pt>
                <c:pt idx="2547">
                  <c:v>44629.186550925922</c:v>
                </c:pt>
                <c:pt idx="2548">
                  <c:v>44629.187280092592</c:v>
                </c:pt>
                <c:pt idx="2549">
                  <c:v>44629.188009259262</c:v>
                </c:pt>
                <c:pt idx="2550">
                  <c:v>44629.188726851855</c:v>
                </c:pt>
                <c:pt idx="2551">
                  <c:v>44629.189456018517</c:v>
                </c:pt>
                <c:pt idx="2552">
                  <c:v>44629.190185185187</c:v>
                </c:pt>
                <c:pt idx="2553">
                  <c:v>44629.19090277778</c:v>
                </c:pt>
                <c:pt idx="2554">
                  <c:v>44629.191631944443</c:v>
                </c:pt>
                <c:pt idx="2555">
                  <c:v>44629.192361111112</c:v>
                </c:pt>
                <c:pt idx="2556">
                  <c:v>44629.193078703705</c:v>
                </c:pt>
                <c:pt idx="2557">
                  <c:v>44629.193865740737</c:v>
                </c:pt>
                <c:pt idx="2558">
                  <c:v>44629.19458333333</c:v>
                </c:pt>
                <c:pt idx="2559">
                  <c:v>44629.1953125</c:v>
                </c:pt>
                <c:pt idx="2560">
                  <c:v>44629.19604166667</c:v>
                </c:pt>
                <c:pt idx="2561">
                  <c:v>44629.196759259263</c:v>
                </c:pt>
                <c:pt idx="2562">
                  <c:v>44629.197488425925</c:v>
                </c:pt>
                <c:pt idx="2563">
                  <c:v>44629.198217592595</c:v>
                </c:pt>
                <c:pt idx="2564">
                  <c:v>44629.198935185188</c:v>
                </c:pt>
                <c:pt idx="2565">
                  <c:v>44629.199664351851</c:v>
                </c:pt>
                <c:pt idx="2566">
                  <c:v>44629.20039351852</c:v>
                </c:pt>
                <c:pt idx="2567">
                  <c:v>44629.201111111113</c:v>
                </c:pt>
                <c:pt idx="2568">
                  <c:v>44629.201840277776</c:v>
                </c:pt>
                <c:pt idx="2569">
                  <c:v>44629.202569444446</c:v>
                </c:pt>
                <c:pt idx="2570">
                  <c:v>44629.203287037039</c:v>
                </c:pt>
                <c:pt idx="2571">
                  <c:v>44629.204016203701</c:v>
                </c:pt>
                <c:pt idx="2572">
                  <c:v>44629.204745370371</c:v>
                </c:pt>
                <c:pt idx="2573">
                  <c:v>44629.205462962964</c:v>
                </c:pt>
                <c:pt idx="2574">
                  <c:v>44629.206192129626</c:v>
                </c:pt>
                <c:pt idx="2575">
                  <c:v>44629.206921296296</c:v>
                </c:pt>
                <c:pt idx="2576">
                  <c:v>44629.207638888889</c:v>
                </c:pt>
                <c:pt idx="2577">
                  <c:v>44629.208368055559</c:v>
                </c:pt>
                <c:pt idx="2578">
                  <c:v>44629.209097222221</c:v>
                </c:pt>
                <c:pt idx="2579">
                  <c:v>44629.209814814814</c:v>
                </c:pt>
                <c:pt idx="2580">
                  <c:v>44629.210543981484</c:v>
                </c:pt>
                <c:pt idx="2581">
                  <c:v>44629.211273148147</c:v>
                </c:pt>
                <c:pt idx="2582">
                  <c:v>44629.21199074074</c:v>
                </c:pt>
                <c:pt idx="2583">
                  <c:v>44629.212766203702</c:v>
                </c:pt>
                <c:pt idx="2584">
                  <c:v>44629.213495370372</c:v>
                </c:pt>
                <c:pt idx="2585">
                  <c:v>44629.214224537034</c:v>
                </c:pt>
                <c:pt idx="2586">
                  <c:v>44629.214942129627</c:v>
                </c:pt>
                <c:pt idx="2587">
                  <c:v>44629.215671296297</c:v>
                </c:pt>
                <c:pt idx="2588">
                  <c:v>44629.216400462959</c:v>
                </c:pt>
                <c:pt idx="2589">
                  <c:v>44629.217118055552</c:v>
                </c:pt>
                <c:pt idx="2590">
                  <c:v>44629.217847222222</c:v>
                </c:pt>
                <c:pt idx="2591">
                  <c:v>44629.218576388892</c:v>
                </c:pt>
                <c:pt idx="2592">
                  <c:v>44629.219293981485</c:v>
                </c:pt>
                <c:pt idx="2593">
                  <c:v>44629.220023148147</c:v>
                </c:pt>
                <c:pt idx="2594">
                  <c:v>44629.220752314817</c:v>
                </c:pt>
                <c:pt idx="2595">
                  <c:v>44629.22148148148</c:v>
                </c:pt>
                <c:pt idx="2596">
                  <c:v>44629.222199074073</c:v>
                </c:pt>
                <c:pt idx="2597">
                  <c:v>44629.222928240742</c:v>
                </c:pt>
                <c:pt idx="2598">
                  <c:v>44629.223645833335</c:v>
                </c:pt>
                <c:pt idx="2599">
                  <c:v>44629.224432870367</c:v>
                </c:pt>
                <c:pt idx="2600">
                  <c:v>44629.22515046296</c:v>
                </c:pt>
                <c:pt idx="2601">
                  <c:v>44629.22587962963</c:v>
                </c:pt>
                <c:pt idx="2602">
                  <c:v>44629.2266087963</c:v>
                </c:pt>
                <c:pt idx="2603">
                  <c:v>44629.227326388886</c:v>
                </c:pt>
                <c:pt idx="2604">
                  <c:v>44629.228055555555</c:v>
                </c:pt>
                <c:pt idx="2605">
                  <c:v>44629.228784722225</c:v>
                </c:pt>
                <c:pt idx="2606">
                  <c:v>44629.229502314818</c:v>
                </c:pt>
                <c:pt idx="2607">
                  <c:v>44629.230231481481</c:v>
                </c:pt>
                <c:pt idx="2608">
                  <c:v>44629.23096064815</c:v>
                </c:pt>
                <c:pt idx="2609">
                  <c:v>44629.231678240743</c:v>
                </c:pt>
                <c:pt idx="2610">
                  <c:v>44629.232407407406</c:v>
                </c:pt>
                <c:pt idx="2611">
                  <c:v>44629.233136574076</c:v>
                </c:pt>
                <c:pt idx="2612">
                  <c:v>44629.233854166669</c:v>
                </c:pt>
                <c:pt idx="2613">
                  <c:v>44629.234583333331</c:v>
                </c:pt>
                <c:pt idx="2614">
                  <c:v>44629.235312500001</c:v>
                </c:pt>
                <c:pt idx="2615">
                  <c:v>44629.236030092594</c:v>
                </c:pt>
                <c:pt idx="2616">
                  <c:v>44629.236759259256</c:v>
                </c:pt>
                <c:pt idx="2617">
                  <c:v>44629.237488425926</c:v>
                </c:pt>
                <c:pt idx="2618">
                  <c:v>44629.238206018519</c:v>
                </c:pt>
                <c:pt idx="2619">
                  <c:v>44629.238935185182</c:v>
                </c:pt>
                <c:pt idx="2620">
                  <c:v>44629.239664351851</c:v>
                </c:pt>
                <c:pt idx="2621">
                  <c:v>44629.240381944444</c:v>
                </c:pt>
                <c:pt idx="2622">
                  <c:v>44629.241111111114</c:v>
                </c:pt>
                <c:pt idx="2623">
                  <c:v>44629.241840277777</c:v>
                </c:pt>
                <c:pt idx="2624">
                  <c:v>44629.24255787037</c:v>
                </c:pt>
                <c:pt idx="2625">
                  <c:v>44629.243287037039</c:v>
                </c:pt>
                <c:pt idx="2626">
                  <c:v>44629.244016203702</c:v>
                </c:pt>
                <c:pt idx="2627">
                  <c:v>44629.244733796295</c:v>
                </c:pt>
                <c:pt idx="2628">
                  <c:v>44629.245462962965</c:v>
                </c:pt>
                <c:pt idx="2629">
                  <c:v>44629.246192129627</c:v>
                </c:pt>
                <c:pt idx="2630">
                  <c:v>44629.24690972222</c:v>
                </c:pt>
                <c:pt idx="2631">
                  <c:v>44629.24763888889</c:v>
                </c:pt>
                <c:pt idx="2632">
                  <c:v>44629.248368055552</c:v>
                </c:pt>
                <c:pt idx="2633">
                  <c:v>44629.249085648145</c:v>
                </c:pt>
                <c:pt idx="2634">
                  <c:v>44629.249814814815</c:v>
                </c:pt>
                <c:pt idx="2635">
                  <c:v>44629.250543981485</c:v>
                </c:pt>
                <c:pt idx="2636">
                  <c:v>44629.251261574071</c:v>
                </c:pt>
                <c:pt idx="2637">
                  <c:v>44629.25199074074</c:v>
                </c:pt>
                <c:pt idx="2638">
                  <c:v>44629.25271990741</c:v>
                </c:pt>
                <c:pt idx="2639">
                  <c:v>44629.253437500003</c:v>
                </c:pt>
                <c:pt idx="2640">
                  <c:v>44629.254166666666</c:v>
                </c:pt>
                <c:pt idx="2641">
                  <c:v>44629.254895833335</c:v>
                </c:pt>
                <c:pt idx="2642">
                  <c:v>44629.255613425928</c:v>
                </c:pt>
                <c:pt idx="2643">
                  <c:v>44629.256342592591</c:v>
                </c:pt>
                <c:pt idx="2644">
                  <c:v>44629.257071759261</c:v>
                </c:pt>
                <c:pt idx="2645">
                  <c:v>44629.257789351854</c:v>
                </c:pt>
                <c:pt idx="2646">
                  <c:v>44629.258518518516</c:v>
                </c:pt>
                <c:pt idx="2647">
                  <c:v>44629.259247685186</c:v>
                </c:pt>
                <c:pt idx="2648">
                  <c:v>44629.259965277779</c:v>
                </c:pt>
                <c:pt idx="2649">
                  <c:v>44629.260694444441</c:v>
                </c:pt>
                <c:pt idx="2650">
                  <c:v>44629.261423611111</c:v>
                </c:pt>
                <c:pt idx="2651">
                  <c:v>44629.262141203704</c:v>
                </c:pt>
                <c:pt idx="2652">
                  <c:v>44629.262870370374</c:v>
                </c:pt>
                <c:pt idx="2653">
                  <c:v>44629.263599537036</c:v>
                </c:pt>
                <c:pt idx="2654">
                  <c:v>44629.264317129629</c:v>
                </c:pt>
                <c:pt idx="2655">
                  <c:v>44629.265046296299</c:v>
                </c:pt>
                <c:pt idx="2656">
                  <c:v>44629.265775462962</c:v>
                </c:pt>
                <c:pt idx="2657">
                  <c:v>44629.266504629632</c:v>
                </c:pt>
                <c:pt idx="2658">
                  <c:v>44629.267222222225</c:v>
                </c:pt>
                <c:pt idx="2659">
                  <c:v>44629.267951388887</c:v>
                </c:pt>
                <c:pt idx="2660">
                  <c:v>44629.268680555557</c:v>
                </c:pt>
                <c:pt idx="2661">
                  <c:v>44629.26939814815</c:v>
                </c:pt>
                <c:pt idx="2662">
                  <c:v>44629.270127314812</c:v>
                </c:pt>
                <c:pt idx="2663">
                  <c:v>44629.270856481482</c:v>
                </c:pt>
                <c:pt idx="2664">
                  <c:v>44629.271574074075</c:v>
                </c:pt>
                <c:pt idx="2665">
                  <c:v>44629.272303240738</c:v>
                </c:pt>
                <c:pt idx="2666">
                  <c:v>44629.273032407407</c:v>
                </c:pt>
                <c:pt idx="2667">
                  <c:v>44629.27375</c:v>
                </c:pt>
                <c:pt idx="2668">
                  <c:v>44629.27447916667</c:v>
                </c:pt>
                <c:pt idx="2669">
                  <c:v>44629.275208333333</c:v>
                </c:pt>
                <c:pt idx="2670">
                  <c:v>44629.275925925926</c:v>
                </c:pt>
                <c:pt idx="2671">
                  <c:v>44629.276655092595</c:v>
                </c:pt>
                <c:pt idx="2672">
                  <c:v>44629.277384259258</c:v>
                </c:pt>
                <c:pt idx="2673">
                  <c:v>44629.278113425928</c:v>
                </c:pt>
                <c:pt idx="2674">
                  <c:v>44629.278831018521</c:v>
                </c:pt>
                <c:pt idx="2675">
                  <c:v>44629.279560185183</c:v>
                </c:pt>
                <c:pt idx="2676">
                  <c:v>44629.280277777776</c:v>
                </c:pt>
                <c:pt idx="2677">
                  <c:v>44629.281006944446</c:v>
                </c:pt>
                <c:pt idx="2678">
                  <c:v>44629.281736111108</c:v>
                </c:pt>
                <c:pt idx="2679">
                  <c:v>44629.282465277778</c:v>
                </c:pt>
                <c:pt idx="2680">
                  <c:v>44629.283182870371</c:v>
                </c:pt>
                <c:pt idx="2681">
                  <c:v>44629.283912037034</c:v>
                </c:pt>
                <c:pt idx="2682">
                  <c:v>44629.284641203703</c:v>
                </c:pt>
                <c:pt idx="2683">
                  <c:v>44629.285358796296</c:v>
                </c:pt>
                <c:pt idx="2684">
                  <c:v>44629.286087962966</c:v>
                </c:pt>
                <c:pt idx="2685">
                  <c:v>44629.286863425928</c:v>
                </c:pt>
                <c:pt idx="2686">
                  <c:v>44629.287592592591</c:v>
                </c:pt>
                <c:pt idx="2687">
                  <c:v>44629.288321759261</c:v>
                </c:pt>
                <c:pt idx="2688">
                  <c:v>44629.289039351854</c:v>
                </c:pt>
                <c:pt idx="2689">
                  <c:v>44629.289768518516</c:v>
                </c:pt>
                <c:pt idx="2690">
                  <c:v>44629.290497685186</c:v>
                </c:pt>
                <c:pt idx="2691">
                  <c:v>44629.291215277779</c:v>
                </c:pt>
                <c:pt idx="2692">
                  <c:v>44629.291944444441</c:v>
                </c:pt>
                <c:pt idx="2693">
                  <c:v>44629.292673611111</c:v>
                </c:pt>
                <c:pt idx="2694">
                  <c:v>44629.293391203704</c:v>
                </c:pt>
                <c:pt idx="2695">
                  <c:v>44629.294120370374</c:v>
                </c:pt>
                <c:pt idx="2696">
                  <c:v>44629.294849537036</c:v>
                </c:pt>
                <c:pt idx="2697">
                  <c:v>44629.295567129629</c:v>
                </c:pt>
                <c:pt idx="2698">
                  <c:v>44629.296296296299</c:v>
                </c:pt>
                <c:pt idx="2699">
                  <c:v>44629.297013888892</c:v>
                </c:pt>
                <c:pt idx="2700">
                  <c:v>44629.297743055555</c:v>
                </c:pt>
                <c:pt idx="2701">
                  <c:v>44629.298472222225</c:v>
                </c:pt>
                <c:pt idx="2702">
                  <c:v>44629.299189814818</c:v>
                </c:pt>
                <c:pt idx="2703">
                  <c:v>44629.29991898148</c:v>
                </c:pt>
                <c:pt idx="2704">
                  <c:v>44629.30064814815</c:v>
                </c:pt>
                <c:pt idx="2705">
                  <c:v>44629.301365740743</c:v>
                </c:pt>
                <c:pt idx="2706">
                  <c:v>44629.302152777775</c:v>
                </c:pt>
                <c:pt idx="2707">
                  <c:v>44629.302870370368</c:v>
                </c:pt>
                <c:pt idx="2708">
                  <c:v>44629.303599537037</c:v>
                </c:pt>
                <c:pt idx="2709">
                  <c:v>44629.304328703707</c:v>
                </c:pt>
                <c:pt idx="2710">
                  <c:v>44629.305046296293</c:v>
                </c:pt>
                <c:pt idx="2711">
                  <c:v>44629.305775462963</c:v>
                </c:pt>
                <c:pt idx="2712">
                  <c:v>44629.306493055556</c:v>
                </c:pt>
                <c:pt idx="2713">
                  <c:v>44629.307222222225</c:v>
                </c:pt>
                <c:pt idx="2714">
                  <c:v>44629.307951388888</c:v>
                </c:pt>
                <c:pt idx="2715">
                  <c:v>44629.308668981481</c:v>
                </c:pt>
                <c:pt idx="2716">
                  <c:v>44629.309398148151</c:v>
                </c:pt>
                <c:pt idx="2717">
                  <c:v>44629.310127314813</c:v>
                </c:pt>
                <c:pt idx="2718">
                  <c:v>44629.310844907406</c:v>
                </c:pt>
                <c:pt idx="2719">
                  <c:v>44629.311574074076</c:v>
                </c:pt>
                <c:pt idx="2720">
                  <c:v>44629.312303240738</c:v>
                </c:pt>
                <c:pt idx="2721">
                  <c:v>44629.313020833331</c:v>
                </c:pt>
                <c:pt idx="2722">
                  <c:v>44629.313750000001</c:v>
                </c:pt>
                <c:pt idx="2723">
                  <c:v>44629.314479166664</c:v>
                </c:pt>
                <c:pt idx="2724">
                  <c:v>44629.315196759257</c:v>
                </c:pt>
                <c:pt idx="2725">
                  <c:v>44629.315925925926</c:v>
                </c:pt>
                <c:pt idx="2726">
                  <c:v>44629.316655092596</c:v>
                </c:pt>
                <c:pt idx="2727">
                  <c:v>44629.317372685182</c:v>
                </c:pt>
                <c:pt idx="2728">
                  <c:v>44629.318101851852</c:v>
                </c:pt>
                <c:pt idx="2729">
                  <c:v>44629.318831018521</c:v>
                </c:pt>
                <c:pt idx="2730">
                  <c:v>44629.319560185184</c:v>
                </c:pt>
                <c:pt idx="2731">
                  <c:v>44629.320277777777</c:v>
                </c:pt>
                <c:pt idx="2732">
                  <c:v>44629.321053240739</c:v>
                </c:pt>
                <c:pt idx="2733">
                  <c:v>44629.321782407409</c:v>
                </c:pt>
                <c:pt idx="2734">
                  <c:v>44629.322511574072</c:v>
                </c:pt>
                <c:pt idx="2735">
                  <c:v>44629.323229166665</c:v>
                </c:pt>
                <c:pt idx="2736">
                  <c:v>44629.323958333334</c:v>
                </c:pt>
                <c:pt idx="2737">
                  <c:v>44629.324687499997</c:v>
                </c:pt>
                <c:pt idx="2738">
                  <c:v>44629.325462962966</c:v>
                </c:pt>
                <c:pt idx="2739">
                  <c:v>44629.326192129629</c:v>
                </c:pt>
                <c:pt idx="2740">
                  <c:v>44629.326909722222</c:v>
                </c:pt>
                <c:pt idx="2741">
                  <c:v>44629.327638888892</c:v>
                </c:pt>
                <c:pt idx="2742">
                  <c:v>44629.328368055554</c:v>
                </c:pt>
                <c:pt idx="2743">
                  <c:v>44629.329085648147</c:v>
                </c:pt>
                <c:pt idx="2744">
                  <c:v>44629.329814814817</c:v>
                </c:pt>
                <c:pt idx="2745">
                  <c:v>44629.330543981479</c:v>
                </c:pt>
                <c:pt idx="2746">
                  <c:v>44629.331261574072</c:v>
                </c:pt>
                <c:pt idx="2747">
                  <c:v>44629.331990740742</c:v>
                </c:pt>
                <c:pt idx="2748">
                  <c:v>44629.332719907405</c:v>
                </c:pt>
                <c:pt idx="2749">
                  <c:v>44629.333495370367</c:v>
                </c:pt>
                <c:pt idx="2750">
                  <c:v>44629.33421296296</c:v>
                </c:pt>
                <c:pt idx="2751">
                  <c:v>44629.33494212963</c:v>
                </c:pt>
                <c:pt idx="2752">
                  <c:v>44629.3356712963</c:v>
                </c:pt>
                <c:pt idx="2753">
                  <c:v>44629.336388888885</c:v>
                </c:pt>
                <c:pt idx="2754">
                  <c:v>44629.337118055555</c:v>
                </c:pt>
                <c:pt idx="2755">
                  <c:v>44629.337847222225</c:v>
                </c:pt>
                <c:pt idx="2756">
                  <c:v>44629.338564814818</c:v>
                </c:pt>
                <c:pt idx="2757">
                  <c:v>44629.33929398148</c:v>
                </c:pt>
                <c:pt idx="2758">
                  <c:v>44629.34002314815</c:v>
                </c:pt>
                <c:pt idx="2759">
                  <c:v>44629.340752314813</c:v>
                </c:pt>
                <c:pt idx="2760">
                  <c:v>44629.341469907406</c:v>
                </c:pt>
                <c:pt idx="2761">
                  <c:v>44629.342199074075</c:v>
                </c:pt>
                <c:pt idx="2762">
                  <c:v>44629.342928240738</c:v>
                </c:pt>
                <c:pt idx="2763">
                  <c:v>44629.343645833331</c:v>
                </c:pt>
                <c:pt idx="2764">
                  <c:v>44629.344375000001</c:v>
                </c:pt>
                <c:pt idx="2765">
                  <c:v>44629.345104166663</c:v>
                </c:pt>
                <c:pt idx="2766">
                  <c:v>44629.345821759256</c:v>
                </c:pt>
                <c:pt idx="2767">
                  <c:v>44629.346550925926</c:v>
                </c:pt>
                <c:pt idx="2768">
                  <c:v>44629.347280092596</c:v>
                </c:pt>
                <c:pt idx="2769">
                  <c:v>44629.347997685189</c:v>
                </c:pt>
                <c:pt idx="2770">
                  <c:v>44629.348773148151</c:v>
                </c:pt>
                <c:pt idx="2771">
                  <c:v>44629.349502314813</c:v>
                </c:pt>
                <c:pt idx="2772">
                  <c:v>44629.350231481483</c:v>
                </c:pt>
                <c:pt idx="2773">
                  <c:v>44629.350949074076</c:v>
                </c:pt>
                <c:pt idx="2774">
                  <c:v>44629.351678240739</c:v>
                </c:pt>
                <c:pt idx="2775">
                  <c:v>44629.352407407408</c:v>
                </c:pt>
                <c:pt idx="2776">
                  <c:v>44629.353125000001</c:v>
                </c:pt>
                <c:pt idx="2777">
                  <c:v>44629.353854166664</c:v>
                </c:pt>
                <c:pt idx="2778">
                  <c:v>44629.354583333334</c:v>
                </c:pt>
                <c:pt idx="2779">
                  <c:v>44629.355300925927</c:v>
                </c:pt>
                <c:pt idx="2780">
                  <c:v>44629.356030092589</c:v>
                </c:pt>
                <c:pt idx="2781">
                  <c:v>44629.356759259259</c:v>
                </c:pt>
                <c:pt idx="2782">
                  <c:v>44629.357476851852</c:v>
                </c:pt>
                <c:pt idx="2783">
                  <c:v>44629.358206018522</c:v>
                </c:pt>
                <c:pt idx="2784">
                  <c:v>44629.358935185184</c:v>
                </c:pt>
                <c:pt idx="2785">
                  <c:v>44629.359664351854</c:v>
                </c:pt>
                <c:pt idx="2786">
                  <c:v>44629.360381944447</c:v>
                </c:pt>
                <c:pt idx="2787">
                  <c:v>44629.361111111109</c:v>
                </c:pt>
                <c:pt idx="2788">
                  <c:v>44629.361840277779</c:v>
                </c:pt>
                <c:pt idx="2789">
                  <c:v>44629.362557870372</c:v>
                </c:pt>
                <c:pt idx="2790">
                  <c:v>44629.363287037035</c:v>
                </c:pt>
                <c:pt idx="2791">
                  <c:v>44629.364062499997</c:v>
                </c:pt>
                <c:pt idx="2792">
                  <c:v>44629.364791666667</c:v>
                </c:pt>
                <c:pt idx="2793">
                  <c:v>44629.36550925926</c:v>
                </c:pt>
                <c:pt idx="2794">
                  <c:v>44629.366238425922</c:v>
                </c:pt>
                <c:pt idx="2795">
                  <c:v>44629.366967592592</c:v>
                </c:pt>
                <c:pt idx="2796">
                  <c:v>44629.367685185185</c:v>
                </c:pt>
                <c:pt idx="2797">
                  <c:v>44629.368414351855</c:v>
                </c:pt>
                <c:pt idx="2798">
                  <c:v>44629.369143518517</c:v>
                </c:pt>
                <c:pt idx="2799">
                  <c:v>44629.36986111111</c:v>
                </c:pt>
                <c:pt idx="2800">
                  <c:v>44629.37059027778</c:v>
                </c:pt>
                <c:pt idx="2801">
                  <c:v>44629.371319444443</c:v>
                </c:pt>
                <c:pt idx="2802">
                  <c:v>44629.372037037036</c:v>
                </c:pt>
                <c:pt idx="2803">
                  <c:v>44629.372766203705</c:v>
                </c:pt>
                <c:pt idx="2804">
                  <c:v>44629.373495370368</c:v>
                </c:pt>
                <c:pt idx="2805">
                  <c:v>44629.374212962961</c:v>
                </c:pt>
                <c:pt idx="2806">
                  <c:v>44629.374942129631</c:v>
                </c:pt>
                <c:pt idx="2807">
                  <c:v>44629.375671296293</c:v>
                </c:pt>
                <c:pt idx="2808">
                  <c:v>44629.376388888886</c:v>
                </c:pt>
                <c:pt idx="2809">
                  <c:v>44629.377118055556</c:v>
                </c:pt>
                <c:pt idx="2810">
                  <c:v>44629.377847222226</c:v>
                </c:pt>
                <c:pt idx="2811">
                  <c:v>44629.378564814811</c:v>
                </c:pt>
                <c:pt idx="2812">
                  <c:v>44629.379351851851</c:v>
                </c:pt>
                <c:pt idx="2813">
                  <c:v>44629.380069444444</c:v>
                </c:pt>
                <c:pt idx="2814">
                  <c:v>44629.380798611113</c:v>
                </c:pt>
                <c:pt idx="2815">
                  <c:v>44629.381527777776</c:v>
                </c:pt>
                <c:pt idx="2816">
                  <c:v>44629.382245370369</c:v>
                </c:pt>
                <c:pt idx="2817">
                  <c:v>44629.382974537039</c:v>
                </c:pt>
                <c:pt idx="2818">
                  <c:v>44629.383703703701</c:v>
                </c:pt>
                <c:pt idx="2819">
                  <c:v>44629.384421296294</c:v>
                </c:pt>
                <c:pt idx="2820">
                  <c:v>44629.385150462964</c:v>
                </c:pt>
                <c:pt idx="2821">
                  <c:v>44629.385879629626</c:v>
                </c:pt>
                <c:pt idx="2822">
                  <c:v>44629.386597222219</c:v>
                </c:pt>
                <c:pt idx="2823">
                  <c:v>44629.387372685182</c:v>
                </c:pt>
                <c:pt idx="2824">
                  <c:v>44629.388101851851</c:v>
                </c:pt>
                <c:pt idx="2825">
                  <c:v>44629.388831018521</c:v>
                </c:pt>
                <c:pt idx="2826">
                  <c:v>44629.389548611114</c:v>
                </c:pt>
                <c:pt idx="2827">
                  <c:v>44629.390277777777</c:v>
                </c:pt>
                <c:pt idx="2828">
                  <c:v>44629.391006944446</c:v>
                </c:pt>
                <c:pt idx="2829">
                  <c:v>44629.391736111109</c:v>
                </c:pt>
                <c:pt idx="2830">
                  <c:v>44629.392453703702</c:v>
                </c:pt>
                <c:pt idx="2831">
                  <c:v>44629.393182870372</c:v>
                </c:pt>
                <c:pt idx="2832">
                  <c:v>44629.393900462965</c:v>
                </c:pt>
                <c:pt idx="2833">
                  <c:v>44629.394629629627</c:v>
                </c:pt>
                <c:pt idx="2834">
                  <c:v>44629.395358796297</c:v>
                </c:pt>
                <c:pt idx="2835">
                  <c:v>44629.39607638889</c:v>
                </c:pt>
                <c:pt idx="2836">
                  <c:v>44629.396805555552</c:v>
                </c:pt>
                <c:pt idx="2837">
                  <c:v>44629.397534722222</c:v>
                </c:pt>
                <c:pt idx="2838">
                  <c:v>44629.398263888892</c:v>
                </c:pt>
                <c:pt idx="2839">
                  <c:v>44629.398981481485</c:v>
                </c:pt>
                <c:pt idx="2840">
                  <c:v>44629.399710648147</c:v>
                </c:pt>
                <c:pt idx="2841">
                  <c:v>44629.40042824074</c:v>
                </c:pt>
                <c:pt idx="2842">
                  <c:v>44629.40115740741</c:v>
                </c:pt>
                <c:pt idx="2843">
                  <c:v>44629.401886574073</c:v>
                </c:pt>
                <c:pt idx="2844">
                  <c:v>44629.402615740742</c:v>
                </c:pt>
                <c:pt idx="2845">
                  <c:v>44629.403333333335</c:v>
                </c:pt>
                <c:pt idx="2846">
                  <c:v>44629.404062499998</c:v>
                </c:pt>
                <c:pt idx="2847">
                  <c:v>44629.404791666668</c:v>
                </c:pt>
                <c:pt idx="2848">
                  <c:v>44629.405509259261</c:v>
                </c:pt>
                <c:pt idx="2849">
                  <c:v>44629.406238425923</c:v>
                </c:pt>
                <c:pt idx="2850">
                  <c:v>44629.406956018516</c:v>
                </c:pt>
                <c:pt idx="2851">
                  <c:v>44629.407685185186</c:v>
                </c:pt>
                <c:pt idx="2852">
                  <c:v>44629.408414351848</c:v>
                </c:pt>
                <c:pt idx="2853">
                  <c:v>44629.409143518518</c:v>
                </c:pt>
                <c:pt idx="2854">
                  <c:v>44629.409861111111</c:v>
                </c:pt>
                <c:pt idx="2855">
                  <c:v>44629.410590277781</c:v>
                </c:pt>
                <c:pt idx="2856">
                  <c:v>44629.411319444444</c:v>
                </c:pt>
                <c:pt idx="2857">
                  <c:v>44629.412037037036</c:v>
                </c:pt>
                <c:pt idx="2858">
                  <c:v>44629.412766203706</c:v>
                </c:pt>
                <c:pt idx="2859">
                  <c:v>44629.413495370369</c:v>
                </c:pt>
                <c:pt idx="2860">
                  <c:v>44629.414212962962</c:v>
                </c:pt>
                <c:pt idx="2861">
                  <c:v>44629.414942129632</c:v>
                </c:pt>
                <c:pt idx="2862">
                  <c:v>44629.415671296294</c:v>
                </c:pt>
                <c:pt idx="2863">
                  <c:v>44629.416388888887</c:v>
                </c:pt>
                <c:pt idx="2864">
                  <c:v>44629.417118055557</c:v>
                </c:pt>
                <c:pt idx="2865">
                  <c:v>44629.417847222219</c:v>
                </c:pt>
                <c:pt idx="2866">
                  <c:v>44629.418564814812</c:v>
                </c:pt>
                <c:pt idx="2867">
                  <c:v>44629.419293981482</c:v>
                </c:pt>
                <c:pt idx="2868">
                  <c:v>44629.420023148145</c:v>
                </c:pt>
                <c:pt idx="2869">
                  <c:v>44629.420740740738</c:v>
                </c:pt>
                <c:pt idx="2870">
                  <c:v>44629.421469907407</c:v>
                </c:pt>
                <c:pt idx="2871">
                  <c:v>44629.422199074077</c:v>
                </c:pt>
                <c:pt idx="2872">
                  <c:v>44629.42291666667</c:v>
                </c:pt>
                <c:pt idx="2873">
                  <c:v>44629.423645833333</c:v>
                </c:pt>
                <c:pt idx="2874">
                  <c:v>44629.424375000002</c:v>
                </c:pt>
                <c:pt idx="2875">
                  <c:v>44629.425092592595</c:v>
                </c:pt>
                <c:pt idx="2876">
                  <c:v>44629.425821759258</c:v>
                </c:pt>
                <c:pt idx="2877">
                  <c:v>44629.426550925928</c:v>
                </c:pt>
                <c:pt idx="2878">
                  <c:v>44629.427268518521</c:v>
                </c:pt>
                <c:pt idx="2879">
                  <c:v>44629.428043981483</c:v>
                </c:pt>
                <c:pt idx="2880">
                  <c:v>44629.428773148145</c:v>
                </c:pt>
                <c:pt idx="2881">
                  <c:v>44629.429502314815</c:v>
                </c:pt>
                <c:pt idx="2882">
                  <c:v>44629.430219907408</c:v>
                </c:pt>
                <c:pt idx="2883">
                  <c:v>44629.430949074071</c:v>
                </c:pt>
                <c:pt idx="2884">
                  <c:v>44629.43167824074</c:v>
                </c:pt>
                <c:pt idx="2885">
                  <c:v>44629.432395833333</c:v>
                </c:pt>
                <c:pt idx="2886">
                  <c:v>44629.433125000003</c:v>
                </c:pt>
                <c:pt idx="2887">
                  <c:v>44629.433854166666</c:v>
                </c:pt>
                <c:pt idx="2888">
                  <c:v>44629.434571759259</c:v>
                </c:pt>
                <c:pt idx="2889">
                  <c:v>44629.435300925928</c:v>
                </c:pt>
                <c:pt idx="2890">
                  <c:v>44629.436030092591</c:v>
                </c:pt>
                <c:pt idx="2891">
                  <c:v>44629.436747685184</c:v>
                </c:pt>
                <c:pt idx="2892">
                  <c:v>44629.437476851854</c:v>
                </c:pt>
                <c:pt idx="2893">
                  <c:v>44629.438206018516</c:v>
                </c:pt>
                <c:pt idx="2894">
                  <c:v>44629.438935185186</c:v>
                </c:pt>
                <c:pt idx="2895">
                  <c:v>44629.439710648148</c:v>
                </c:pt>
                <c:pt idx="2896">
                  <c:v>44629.440428240741</c:v>
                </c:pt>
                <c:pt idx="2897">
                  <c:v>44629.441157407404</c:v>
                </c:pt>
                <c:pt idx="2898">
                  <c:v>44629.441886574074</c:v>
                </c:pt>
                <c:pt idx="2899">
                  <c:v>44629.442604166667</c:v>
                </c:pt>
                <c:pt idx="2900">
                  <c:v>44629.443333333336</c:v>
                </c:pt>
                <c:pt idx="2901">
                  <c:v>44629.444062499999</c:v>
                </c:pt>
                <c:pt idx="2902">
                  <c:v>44629.444780092592</c:v>
                </c:pt>
                <c:pt idx="2903">
                  <c:v>44629.445509259262</c:v>
                </c:pt>
                <c:pt idx="2904">
                  <c:v>44629.446238425924</c:v>
                </c:pt>
                <c:pt idx="2905">
                  <c:v>44629.446956018517</c:v>
                </c:pt>
                <c:pt idx="2906">
                  <c:v>44629.447685185187</c:v>
                </c:pt>
                <c:pt idx="2907">
                  <c:v>44629.448414351849</c:v>
                </c:pt>
                <c:pt idx="2908">
                  <c:v>44629.449131944442</c:v>
                </c:pt>
                <c:pt idx="2909">
                  <c:v>44629.449861111112</c:v>
                </c:pt>
                <c:pt idx="2910">
                  <c:v>44629.450590277775</c:v>
                </c:pt>
                <c:pt idx="2911">
                  <c:v>44629.451307870368</c:v>
                </c:pt>
                <c:pt idx="2912">
                  <c:v>44629.452037037037</c:v>
                </c:pt>
                <c:pt idx="2913">
                  <c:v>44629.452766203707</c:v>
                </c:pt>
                <c:pt idx="2914">
                  <c:v>44629.453483796293</c:v>
                </c:pt>
                <c:pt idx="2915">
                  <c:v>44629.454212962963</c:v>
                </c:pt>
                <c:pt idx="2916">
                  <c:v>44629.454942129632</c:v>
                </c:pt>
                <c:pt idx="2917">
                  <c:v>44629.455659722225</c:v>
                </c:pt>
                <c:pt idx="2918">
                  <c:v>44629.456388888888</c:v>
                </c:pt>
                <c:pt idx="2919">
                  <c:v>44629.457118055558</c:v>
                </c:pt>
                <c:pt idx="2920">
                  <c:v>44629.457835648151</c:v>
                </c:pt>
                <c:pt idx="2921">
                  <c:v>44629.458564814813</c:v>
                </c:pt>
                <c:pt idx="2922">
                  <c:v>44629.459293981483</c:v>
                </c:pt>
                <c:pt idx="2923">
                  <c:v>44629.460011574076</c:v>
                </c:pt>
                <c:pt idx="2924">
                  <c:v>44629.460740740738</c:v>
                </c:pt>
                <c:pt idx="2925">
                  <c:v>44629.461469907408</c:v>
                </c:pt>
                <c:pt idx="2926">
                  <c:v>44629.462199074071</c:v>
                </c:pt>
                <c:pt idx="2927">
                  <c:v>44629.462916666664</c:v>
                </c:pt>
                <c:pt idx="2928">
                  <c:v>44629.463645833333</c:v>
                </c:pt>
                <c:pt idx="2929">
                  <c:v>44629.464363425926</c:v>
                </c:pt>
                <c:pt idx="2930">
                  <c:v>44629.465092592596</c:v>
                </c:pt>
                <c:pt idx="2931">
                  <c:v>44629.465821759259</c:v>
                </c:pt>
                <c:pt idx="2932">
                  <c:v>44629.466550925928</c:v>
                </c:pt>
                <c:pt idx="2933">
                  <c:v>44629.467268518521</c:v>
                </c:pt>
                <c:pt idx="2934">
                  <c:v>44629.467997685184</c:v>
                </c:pt>
                <c:pt idx="2935">
                  <c:v>44629.468726851854</c:v>
                </c:pt>
                <c:pt idx="2936">
                  <c:v>44629.469444444447</c:v>
                </c:pt>
                <c:pt idx="2937">
                  <c:v>44629.470173611109</c:v>
                </c:pt>
                <c:pt idx="2938">
                  <c:v>44629.470891203702</c:v>
                </c:pt>
                <c:pt idx="2939">
                  <c:v>44629.471620370372</c:v>
                </c:pt>
                <c:pt idx="2940">
                  <c:v>44629.472349537034</c:v>
                </c:pt>
                <c:pt idx="2941">
                  <c:v>44629.473067129627</c:v>
                </c:pt>
                <c:pt idx="2942">
                  <c:v>44629.473796296297</c:v>
                </c:pt>
                <c:pt idx="2943">
                  <c:v>44629.47452546296</c:v>
                </c:pt>
                <c:pt idx="2944">
                  <c:v>44629.475254629629</c:v>
                </c:pt>
                <c:pt idx="2945">
                  <c:v>44629.475972222222</c:v>
                </c:pt>
                <c:pt idx="2946">
                  <c:v>44629.476701388892</c:v>
                </c:pt>
                <c:pt idx="2947">
                  <c:v>44629.477418981478</c:v>
                </c:pt>
                <c:pt idx="2948">
                  <c:v>44629.478148148148</c:v>
                </c:pt>
                <c:pt idx="2949">
                  <c:v>44629.478877314818</c:v>
                </c:pt>
                <c:pt idx="2950">
                  <c:v>44629.479594907411</c:v>
                </c:pt>
                <c:pt idx="2951">
                  <c:v>44629.480324074073</c:v>
                </c:pt>
                <c:pt idx="2952">
                  <c:v>44629.481053240743</c:v>
                </c:pt>
                <c:pt idx="2953">
                  <c:v>44629.481770833336</c:v>
                </c:pt>
                <c:pt idx="2954">
                  <c:v>44629.482499999998</c:v>
                </c:pt>
                <c:pt idx="2955">
                  <c:v>44629.483229166668</c:v>
                </c:pt>
                <c:pt idx="2956">
                  <c:v>44629.483946759261</c:v>
                </c:pt>
                <c:pt idx="2957">
                  <c:v>44629.484675925924</c:v>
                </c:pt>
                <c:pt idx="2958">
                  <c:v>44629.485405092593</c:v>
                </c:pt>
                <c:pt idx="2959">
                  <c:v>44629.486122685186</c:v>
                </c:pt>
                <c:pt idx="2960">
                  <c:v>44629.486851851849</c:v>
                </c:pt>
                <c:pt idx="2961">
                  <c:v>44629.487627314818</c:v>
                </c:pt>
                <c:pt idx="2962">
                  <c:v>44629.488356481481</c:v>
                </c:pt>
                <c:pt idx="2963">
                  <c:v>44629.489085648151</c:v>
                </c:pt>
                <c:pt idx="2964">
                  <c:v>44629.489803240744</c:v>
                </c:pt>
                <c:pt idx="2965">
                  <c:v>44629.490532407406</c:v>
                </c:pt>
                <c:pt idx="2966">
                  <c:v>44629.491261574076</c:v>
                </c:pt>
                <c:pt idx="2967">
                  <c:v>44629.491979166669</c:v>
                </c:pt>
                <c:pt idx="2968">
                  <c:v>44629.492708333331</c:v>
                </c:pt>
                <c:pt idx="2969">
                  <c:v>44629.493437500001</c:v>
                </c:pt>
                <c:pt idx="2970">
                  <c:v>44629.494166666664</c:v>
                </c:pt>
                <c:pt idx="2971">
                  <c:v>44629.494884259257</c:v>
                </c:pt>
                <c:pt idx="2972">
                  <c:v>44629.495613425926</c:v>
                </c:pt>
                <c:pt idx="2973">
                  <c:v>44629.496331018519</c:v>
                </c:pt>
                <c:pt idx="2974">
                  <c:v>44629.497060185182</c:v>
                </c:pt>
                <c:pt idx="2975">
                  <c:v>44629.497789351852</c:v>
                </c:pt>
                <c:pt idx="2976">
                  <c:v>44629.498506944445</c:v>
                </c:pt>
                <c:pt idx="2977">
                  <c:v>44629.499236111114</c:v>
                </c:pt>
                <c:pt idx="2978">
                  <c:v>44629.499965277777</c:v>
                </c:pt>
                <c:pt idx="2979">
                  <c:v>44629.500694444447</c:v>
                </c:pt>
                <c:pt idx="2980">
                  <c:v>44629.50141203704</c:v>
                </c:pt>
                <c:pt idx="2981">
                  <c:v>44629.502141203702</c:v>
                </c:pt>
                <c:pt idx="2982">
                  <c:v>44629.502916666665</c:v>
                </c:pt>
                <c:pt idx="2983">
                  <c:v>44629.503645833334</c:v>
                </c:pt>
                <c:pt idx="2984">
                  <c:v>44629.504363425927</c:v>
                </c:pt>
                <c:pt idx="2985">
                  <c:v>44629.50509259259</c:v>
                </c:pt>
                <c:pt idx="2986">
                  <c:v>44629.50582175926</c:v>
                </c:pt>
                <c:pt idx="2987">
                  <c:v>44629.506539351853</c:v>
                </c:pt>
                <c:pt idx="2988">
                  <c:v>44629.507268518515</c:v>
                </c:pt>
                <c:pt idx="2989">
                  <c:v>44629.507997685185</c:v>
                </c:pt>
                <c:pt idx="2990">
                  <c:v>44629.508715277778</c:v>
                </c:pt>
                <c:pt idx="2991">
                  <c:v>44629.509444444448</c:v>
                </c:pt>
                <c:pt idx="2992">
                  <c:v>44629.51017361111</c:v>
                </c:pt>
                <c:pt idx="2993">
                  <c:v>44629.510891203703</c:v>
                </c:pt>
                <c:pt idx="2994">
                  <c:v>44629.511620370373</c:v>
                </c:pt>
                <c:pt idx="2995">
                  <c:v>44629.512349537035</c:v>
                </c:pt>
                <c:pt idx="2996">
                  <c:v>44629.513067129628</c:v>
                </c:pt>
                <c:pt idx="2997">
                  <c:v>44629.513796296298</c:v>
                </c:pt>
                <c:pt idx="2998">
                  <c:v>44629.514525462961</c:v>
                </c:pt>
                <c:pt idx="2999">
                  <c:v>44629.515243055554</c:v>
                </c:pt>
                <c:pt idx="3000">
                  <c:v>44629.515972222223</c:v>
                </c:pt>
                <c:pt idx="3001">
                  <c:v>44629.516701388886</c:v>
                </c:pt>
                <c:pt idx="3002">
                  <c:v>44629.517418981479</c:v>
                </c:pt>
                <c:pt idx="3003">
                  <c:v>44629.518148148149</c:v>
                </c:pt>
                <c:pt idx="3004">
                  <c:v>44629.518877314818</c:v>
                </c:pt>
                <c:pt idx="3005">
                  <c:v>44629.519594907404</c:v>
                </c:pt>
                <c:pt idx="3006">
                  <c:v>44629.520324074074</c:v>
                </c:pt>
                <c:pt idx="3007">
                  <c:v>44629.521053240744</c:v>
                </c:pt>
                <c:pt idx="3008">
                  <c:v>44629.521770833337</c:v>
                </c:pt>
                <c:pt idx="3009">
                  <c:v>44629.522499999999</c:v>
                </c:pt>
                <c:pt idx="3010">
                  <c:v>44629.523229166669</c:v>
                </c:pt>
                <c:pt idx="3011">
                  <c:v>44629.523946759262</c:v>
                </c:pt>
                <c:pt idx="3012">
                  <c:v>44629.524675925924</c:v>
                </c:pt>
                <c:pt idx="3013">
                  <c:v>44629.525405092594</c:v>
                </c:pt>
                <c:pt idx="3014">
                  <c:v>44629.526122685187</c:v>
                </c:pt>
                <c:pt idx="3015">
                  <c:v>44629.52685185185</c:v>
                </c:pt>
                <c:pt idx="3016">
                  <c:v>44629.527581018519</c:v>
                </c:pt>
                <c:pt idx="3017">
                  <c:v>44629.528298611112</c:v>
                </c:pt>
                <c:pt idx="3018">
                  <c:v>44629.529027777775</c:v>
                </c:pt>
                <c:pt idx="3019">
                  <c:v>44629.529756944445</c:v>
                </c:pt>
                <c:pt idx="3020">
                  <c:v>44629.530474537038</c:v>
                </c:pt>
                <c:pt idx="3021">
                  <c:v>44629.5312037037</c:v>
                </c:pt>
                <c:pt idx="3022">
                  <c:v>44629.53193287037</c:v>
                </c:pt>
                <c:pt idx="3023">
                  <c:v>44629.532650462963</c:v>
                </c:pt>
                <c:pt idx="3024">
                  <c:v>44629.533379629633</c:v>
                </c:pt>
                <c:pt idx="3025">
                  <c:v>44629.534108796295</c:v>
                </c:pt>
                <c:pt idx="3026">
                  <c:v>44629.534826388888</c:v>
                </c:pt>
                <c:pt idx="3027">
                  <c:v>44629.535555555558</c:v>
                </c:pt>
                <c:pt idx="3028">
                  <c:v>44629.53628472222</c:v>
                </c:pt>
                <c:pt idx="3029">
                  <c:v>44629.537002314813</c:v>
                </c:pt>
                <c:pt idx="3030">
                  <c:v>44629.537731481483</c:v>
                </c:pt>
                <c:pt idx="3031">
                  <c:v>44629.538460648146</c:v>
                </c:pt>
                <c:pt idx="3032">
                  <c:v>44629.539178240739</c:v>
                </c:pt>
                <c:pt idx="3033">
                  <c:v>44629.539907407408</c:v>
                </c:pt>
                <c:pt idx="3034">
                  <c:v>44629.540636574071</c:v>
                </c:pt>
                <c:pt idx="3035">
                  <c:v>44629.541354166664</c:v>
                </c:pt>
                <c:pt idx="3036">
                  <c:v>44629.542083333334</c:v>
                </c:pt>
                <c:pt idx="3037">
                  <c:v>44629.542812500003</c:v>
                </c:pt>
                <c:pt idx="3038">
                  <c:v>44629.543530092589</c:v>
                </c:pt>
                <c:pt idx="3039">
                  <c:v>44629.544259259259</c:v>
                </c:pt>
                <c:pt idx="3040">
                  <c:v>44629.544988425929</c:v>
                </c:pt>
                <c:pt idx="3041">
                  <c:v>44629.545717592591</c:v>
                </c:pt>
                <c:pt idx="3042">
                  <c:v>44629.546435185184</c:v>
                </c:pt>
                <c:pt idx="3043">
                  <c:v>44629.547164351854</c:v>
                </c:pt>
                <c:pt idx="3044">
                  <c:v>44629.547881944447</c:v>
                </c:pt>
                <c:pt idx="3045">
                  <c:v>44629.548611111109</c:v>
                </c:pt>
                <c:pt idx="3046">
                  <c:v>44629.549340277779</c:v>
                </c:pt>
                <c:pt idx="3047">
                  <c:v>44629.550069444442</c:v>
                </c:pt>
                <c:pt idx="3048">
                  <c:v>44629.550787037035</c:v>
                </c:pt>
                <c:pt idx="3049">
                  <c:v>44629.551516203705</c:v>
                </c:pt>
                <c:pt idx="3050">
                  <c:v>44629.552245370367</c:v>
                </c:pt>
                <c:pt idx="3051">
                  <c:v>44629.55296296296</c:v>
                </c:pt>
                <c:pt idx="3052">
                  <c:v>44629.55369212963</c:v>
                </c:pt>
                <c:pt idx="3053">
                  <c:v>44629.5544212963</c:v>
                </c:pt>
                <c:pt idx="3054">
                  <c:v>44629.555138888885</c:v>
                </c:pt>
                <c:pt idx="3055">
                  <c:v>44629.555868055555</c:v>
                </c:pt>
                <c:pt idx="3056">
                  <c:v>44629.556597222225</c:v>
                </c:pt>
                <c:pt idx="3057">
                  <c:v>44629.557314814818</c:v>
                </c:pt>
                <c:pt idx="3058">
                  <c:v>44629.55804398148</c:v>
                </c:pt>
                <c:pt idx="3059">
                  <c:v>44629.55877314815</c:v>
                </c:pt>
                <c:pt idx="3060">
                  <c:v>44629.559490740743</c:v>
                </c:pt>
                <c:pt idx="3061">
                  <c:v>44629.560219907406</c:v>
                </c:pt>
                <c:pt idx="3062">
                  <c:v>44629.560949074075</c:v>
                </c:pt>
                <c:pt idx="3063">
                  <c:v>44629.561666666668</c:v>
                </c:pt>
                <c:pt idx="3064">
                  <c:v>44629.562395833331</c:v>
                </c:pt>
                <c:pt idx="3065">
                  <c:v>44629.563125000001</c:v>
                </c:pt>
                <c:pt idx="3066">
                  <c:v>44629.563842592594</c:v>
                </c:pt>
                <c:pt idx="3067">
                  <c:v>44629.564571759256</c:v>
                </c:pt>
                <c:pt idx="3068">
                  <c:v>44629.565300925926</c:v>
                </c:pt>
                <c:pt idx="3069">
                  <c:v>44629.566018518519</c:v>
                </c:pt>
                <c:pt idx="3070">
                  <c:v>44629.566747685189</c:v>
                </c:pt>
                <c:pt idx="3071">
                  <c:v>44629.567476851851</c:v>
                </c:pt>
                <c:pt idx="3072">
                  <c:v>44629.568194444444</c:v>
                </c:pt>
                <c:pt idx="3073">
                  <c:v>44629.568923611114</c:v>
                </c:pt>
                <c:pt idx="3074">
                  <c:v>44629.569652777776</c:v>
                </c:pt>
                <c:pt idx="3075">
                  <c:v>44629.570370370369</c:v>
                </c:pt>
                <c:pt idx="3076">
                  <c:v>44629.571099537039</c:v>
                </c:pt>
                <c:pt idx="3077">
                  <c:v>44629.571828703702</c:v>
                </c:pt>
                <c:pt idx="3078">
                  <c:v>44629.572546296295</c:v>
                </c:pt>
                <c:pt idx="3079">
                  <c:v>44629.573275462964</c:v>
                </c:pt>
                <c:pt idx="3080">
                  <c:v>44629.574004629627</c:v>
                </c:pt>
                <c:pt idx="3081">
                  <c:v>44629.57472222222</c:v>
                </c:pt>
                <c:pt idx="3082">
                  <c:v>44629.57545138889</c:v>
                </c:pt>
                <c:pt idx="3083">
                  <c:v>44629.576180555552</c:v>
                </c:pt>
                <c:pt idx="3084">
                  <c:v>44629.576898148145</c:v>
                </c:pt>
                <c:pt idx="3085">
                  <c:v>44629.577627314815</c:v>
                </c:pt>
                <c:pt idx="3086">
                  <c:v>44629.578344907408</c:v>
                </c:pt>
                <c:pt idx="3087">
                  <c:v>44629.579074074078</c:v>
                </c:pt>
                <c:pt idx="3088">
                  <c:v>44629.57980324074</c:v>
                </c:pt>
                <c:pt idx="3089">
                  <c:v>44629.58053240741</c:v>
                </c:pt>
                <c:pt idx="3090">
                  <c:v>44629.581250000003</c:v>
                </c:pt>
                <c:pt idx="3091">
                  <c:v>44629.581979166665</c:v>
                </c:pt>
                <c:pt idx="3092">
                  <c:v>44629.582708333335</c:v>
                </c:pt>
                <c:pt idx="3093">
                  <c:v>44629.583425925928</c:v>
                </c:pt>
                <c:pt idx="3094">
                  <c:v>44629.584155092591</c:v>
                </c:pt>
                <c:pt idx="3095">
                  <c:v>44629.58488425926</c:v>
                </c:pt>
                <c:pt idx="3096">
                  <c:v>44629.585601851853</c:v>
                </c:pt>
                <c:pt idx="3097">
                  <c:v>44629.586331018516</c:v>
                </c:pt>
                <c:pt idx="3098">
                  <c:v>44629.587060185186</c:v>
                </c:pt>
                <c:pt idx="3099">
                  <c:v>44629.587777777779</c:v>
                </c:pt>
                <c:pt idx="3100">
                  <c:v>44629.588506944441</c:v>
                </c:pt>
                <c:pt idx="3101">
                  <c:v>44629.589236111111</c:v>
                </c:pt>
                <c:pt idx="3102">
                  <c:v>44629.589953703704</c:v>
                </c:pt>
                <c:pt idx="3103">
                  <c:v>44629.590682870374</c:v>
                </c:pt>
                <c:pt idx="3104">
                  <c:v>44629.591412037036</c:v>
                </c:pt>
                <c:pt idx="3105">
                  <c:v>44629.592129629629</c:v>
                </c:pt>
                <c:pt idx="3106">
                  <c:v>44629.592858796299</c:v>
                </c:pt>
                <c:pt idx="3107">
                  <c:v>44629.593587962961</c:v>
                </c:pt>
                <c:pt idx="3108">
                  <c:v>44629.594305555554</c:v>
                </c:pt>
                <c:pt idx="3109">
                  <c:v>44629.595034722224</c:v>
                </c:pt>
                <c:pt idx="3110">
                  <c:v>44629.595763888887</c:v>
                </c:pt>
                <c:pt idx="3111">
                  <c:v>44629.59648148148</c:v>
                </c:pt>
                <c:pt idx="3112">
                  <c:v>44629.597210648149</c:v>
                </c:pt>
                <c:pt idx="3113">
                  <c:v>44629.597939814812</c:v>
                </c:pt>
                <c:pt idx="3114">
                  <c:v>44629.598668981482</c:v>
                </c:pt>
                <c:pt idx="3115">
                  <c:v>44629.599386574075</c:v>
                </c:pt>
                <c:pt idx="3116">
                  <c:v>44629.600115740737</c:v>
                </c:pt>
                <c:pt idx="3117">
                  <c:v>44629.600844907407</c:v>
                </c:pt>
                <c:pt idx="3118">
                  <c:v>44629.601620370369</c:v>
                </c:pt>
                <c:pt idx="3119">
                  <c:v>44629.602337962962</c:v>
                </c:pt>
                <c:pt idx="3120">
                  <c:v>44629.603067129632</c:v>
                </c:pt>
                <c:pt idx="3121">
                  <c:v>44629.603796296295</c:v>
                </c:pt>
                <c:pt idx="3122">
                  <c:v>44629.604513888888</c:v>
                </c:pt>
                <c:pt idx="3123">
                  <c:v>44629.605243055557</c:v>
                </c:pt>
                <c:pt idx="3124">
                  <c:v>44629.60597222222</c:v>
                </c:pt>
                <c:pt idx="3125">
                  <c:v>44629.60670138889</c:v>
                </c:pt>
                <c:pt idx="3126">
                  <c:v>44629.607418981483</c:v>
                </c:pt>
                <c:pt idx="3127">
                  <c:v>44629.608148148145</c:v>
                </c:pt>
                <c:pt idx="3128">
                  <c:v>44629.608865740738</c:v>
                </c:pt>
                <c:pt idx="3129">
                  <c:v>44629.609594907408</c:v>
                </c:pt>
                <c:pt idx="3130">
                  <c:v>44629.610324074078</c:v>
                </c:pt>
                <c:pt idx="3131">
                  <c:v>44629.611041666663</c:v>
                </c:pt>
                <c:pt idx="3132">
                  <c:v>44629.611770833333</c:v>
                </c:pt>
                <c:pt idx="3133">
                  <c:v>44629.612500000003</c:v>
                </c:pt>
                <c:pt idx="3134">
                  <c:v>44629.613217592596</c:v>
                </c:pt>
                <c:pt idx="3135">
                  <c:v>44629.613946759258</c:v>
                </c:pt>
                <c:pt idx="3136">
                  <c:v>44629.614675925928</c:v>
                </c:pt>
                <c:pt idx="3137">
                  <c:v>44629.615405092591</c:v>
                </c:pt>
                <c:pt idx="3138">
                  <c:v>44629.616122685184</c:v>
                </c:pt>
                <c:pt idx="3139">
                  <c:v>44629.616851851853</c:v>
                </c:pt>
                <c:pt idx="3140">
                  <c:v>44629.617581018516</c:v>
                </c:pt>
                <c:pt idx="3141">
                  <c:v>44629.618298611109</c:v>
                </c:pt>
                <c:pt idx="3142">
                  <c:v>44629.619027777779</c:v>
                </c:pt>
                <c:pt idx="3143">
                  <c:v>44629.619756944441</c:v>
                </c:pt>
                <c:pt idx="3144">
                  <c:v>44629.620474537034</c:v>
                </c:pt>
                <c:pt idx="3145">
                  <c:v>44629.621203703704</c:v>
                </c:pt>
                <c:pt idx="3146">
                  <c:v>44629.621932870374</c:v>
                </c:pt>
                <c:pt idx="3147">
                  <c:v>44629.622650462959</c:v>
                </c:pt>
                <c:pt idx="3148">
                  <c:v>44629.623379629629</c:v>
                </c:pt>
                <c:pt idx="3149">
                  <c:v>44629.624108796299</c:v>
                </c:pt>
                <c:pt idx="3150">
                  <c:v>44629.624826388892</c:v>
                </c:pt>
                <c:pt idx="3151">
                  <c:v>44629.625555555554</c:v>
                </c:pt>
                <c:pt idx="3152">
                  <c:v>44629.626284722224</c:v>
                </c:pt>
                <c:pt idx="3153">
                  <c:v>44629.627002314817</c:v>
                </c:pt>
                <c:pt idx="3154">
                  <c:v>44629.62773148148</c:v>
                </c:pt>
                <c:pt idx="3155">
                  <c:v>44629.628460648149</c:v>
                </c:pt>
                <c:pt idx="3156">
                  <c:v>44629.629178240742</c:v>
                </c:pt>
                <c:pt idx="3157">
                  <c:v>44629.629907407405</c:v>
                </c:pt>
                <c:pt idx="3158">
                  <c:v>44629.630636574075</c:v>
                </c:pt>
                <c:pt idx="3159">
                  <c:v>44629.631354166668</c:v>
                </c:pt>
                <c:pt idx="3160">
                  <c:v>44629.63208333333</c:v>
                </c:pt>
                <c:pt idx="3161">
                  <c:v>44629.6328125</c:v>
                </c:pt>
                <c:pt idx="3162">
                  <c:v>44629.633530092593</c:v>
                </c:pt>
                <c:pt idx="3163">
                  <c:v>44629.634259259263</c:v>
                </c:pt>
                <c:pt idx="3164">
                  <c:v>44629.634988425925</c:v>
                </c:pt>
                <c:pt idx="3165">
                  <c:v>44629.635706018518</c:v>
                </c:pt>
                <c:pt idx="3166">
                  <c:v>44629.636435185188</c:v>
                </c:pt>
                <c:pt idx="3167">
                  <c:v>44629.637164351851</c:v>
                </c:pt>
                <c:pt idx="3168">
                  <c:v>44629.637881944444</c:v>
                </c:pt>
                <c:pt idx="3169">
                  <c:v>44629.638611111113</c:v>
                </c:pt>
                <c:pt idx="3170">
                  <c:v>44629.639340277776</c:v>
                </c:pt>
                <c:pt idx="3171">
                  <c:v>44629.640057870369</c:v>
                </c:pt>
                <c:pt idx="3172">
                  <c:v>44629.640787037039</c:v>
                </c:pt>
                <c:pt idx="3173">
                  <c:v>44629.641516203701</c:v>
                </c:pt>
                <c:pt idx="3174">
                  <c:v>44629.642245370371</c:v>
                </c:pt>
                <c:pt idx="3175">
                  <c:v>44629.642962962964</c:v>
                </c:pt>
                <c:pt idx="3176">
                  <c:v>44629.643692129626</c:v>
                </c:pt>
                <c:pt idx="3177">
                  <c:v>44629.644421296296</c:v>
                </c:pt>
                <c:pt idx="3178">
                  <c:v>44629.645138888889</c:v>
                </c:pt>
                <c:pt idx="3179">
                  <c:v>44629.645868055559</c:v>
                </c:pt>
                <c:pt idx="3180">
                  <c:v>44629.646597222221</c:v>
                </c:pt>
                <c:pt idx="3181">
                  <c:v>44629.647314814814</c:v>
                </c:pt>
                <c:pt idx="3182">
                  <c:v>44629.648043981484</c:v>
                </c:pt>
                <c:pt idx="3183">
                  <c:v>44629.648773148147</c:v>
                </c:pt>
                <c:pt idx="3184">
                  <c:v>44629.64949074074</c:v>
                </c:pt>
                <c:pt idx="3185">
                  <c:v>44629.650219907409</c:v>
                </c:pt>
                <c:pt idx="3186">
                  <c:v>44629.650949074072</c:v>
                </c:pt>
                <c:pt idx="3187">
                  <c:v>44629.651666666665</c:v>
                </c:pt>
                <c:pt idx="3188">
                  <c:v>44629.652395833335</c:v>
                </c:pt>
                <c:pt idx="3189">
                  <c:v>44629.653124999997</c:v>
                </c:pt>
                <c:pt idx="3190">
                  <c:v>44629.65384259259</c:v>
                </c:pt>
                <c:pt idx="3191">
                  <c:v>44629.65457175926</c:v>
                </c:pt>
                <c:pt idx="3192">
                  <c:v>44629.655300925922</c:v>
                </c:pt>
                <c:pt idx="3193">
                  <c:v>44629.656018518515</c:v>
                </c:pt>
                <c:pt idx="3194">
                  <c:v>44629.656805555554</c:v>
                </c:pt>
                <c:pt idx="3195">
                  <c:v>44629.657523148147</c:v>
                </c:pt>
                <c:pt idx="3196">
                  <c:v>44629.658252314817</c:v>
                </c:pt>
                <c:pt idx="3197">
                  <c:v>44629.65896990741</c:v>
                </c:pt>
                <c:pt idx="3198">
                  <c:v>44629.659699074073</c:v>
                </c:pt>
                <c:pt idx="3199">
                  <c:v>44629.660428240742</c:v>
                </c:pt>
                <c:pt idx="3200">
                  <c:v>44629.661157407405</c:v>
                </c:pt>
                <c:pt idx="3201">
                  <c:v>44629.661874999998</c:v>
                </c:pt>
                <c:pt idx="3202">
                  <c:v>44629.662604166668</c:v>
                </c:pt>
                <c:pt idx="3203">
                  <c:v>44629.66333333333</c:v>
                </c:pt>
                <c:pt idx="3204">
                  <c:v>44629.664050925923</c:v>
                </c:pt>
                <c:pt idx="3205">
                  <c:v>44629.664780092593</c:v>
                </c:pt>
                <c:pt idx="3206">
                  <c:v>44629.665509259263</c:v>
                </c:pt>
                <c:pt idx="3207">
                  <c:v>44629.666226851848</c:v>
                </c:pt>
                <c:pt idx="3208">
                  <c:v>44629.666956018518</c:v>
                </c:pt>
                <c:pt idx="3209">
                  <c:v>44629.667685185188</c:v>
                </c:pt>
                <c:pt idx="3210">
                  <c:v>44629.668402777781</c:v>
                </c:pt>
                <c:pt idx="3211">
                  <c:v>44629.669131944444</c:v>
                </c:pt>
                <c:pt idx="3212">
                  <c:v>44629.669861111113</c:v>
                </c:pt>
                <c:pt idx="3213">
                  <c:v>44629.670578703706</c:v>
                </c:pt>
                <c:pt idx="3214">
                  <c:v>44629.671307870369</c:v>
                </c:pt>
                <c:pt idx="3215">
                  <c:v>44629.672037037039</c:v>
                </c:pt>
                <c:pt idx="3216">
                  <c:v>44629.672754629632</c:v>
                </c:pt>
                <c:pt idx="3217">
                  <c:v>44629.673483796294</c:v>
                </c:pt>
                <c:pt idx="3218">
                  <c:v>44629.674212962964</c:v>
                </c:pt>
                <c:pt idx="3219">
                  <c:v>44629.674930555557</c:v>
                </c:pt>
                <c:pt idx="3220">
                  <c:v>44629.675717592596</c:v>
                </c:pt>
                <c:pt idx="3221">
                  <c:v>44629.676435185182</c:v>
                </c:pt>
                <c:pt idx="3222">
                  <c:v>44629.677164351851</c:v>
                </c:pt>
                <c:pt idx="3223">
                  <c:v>44629.677893518521</c:v>
                </c:pt>
                <c:pt idx="3224">
                  <c:v>44629.678611111114</c:v>
                </c:pt>
                <c:pt idx="3225">
                  <c:v>44629.679340277777</c:v>
                </c:pt>
                <c:pt idx="3226">
                  <c:v>44629.680115740739</c:v>
                </c:pt>
                <c:pt idx="3227">
                  <c:v>44629.680844907409</c:v>
                </c:pt>
                <c:pt idx="3228">
                  <c:v>44629.681562500002</c:v>
                </c:pt>
                <c:pt idx="3229">
                  <c:v>44629.682291666664</c:v>
                </c:pt>
                <c:pt idx="3230">
                  <c:v>44629.683020833334</c:v>
                </c:pt>
                <c:pt idx="3231">
                  <c:v>44629.683738425927</c:v>
                </c:pt>
                <c:pt idx="3232">
                  <c:v>44629.684467592589</c:v>
                </c:pt>
                <c:pt idx="3233">
                  <c:v>44629.685196759259</c:v>
                </c:pt>
                <c:pt idx="3234">
                  <c:v>44629.685914351852</c:v>
                </c:pt>
                <c:pt idx="3235">
                  <c:v>44629.686643518522</c:v>
                </c:pt>
                <c:pt idx="3236">
                  <c:v>44629.687372685185</c:v>
                </c:pt>
                <c:pt idx="3237">
                  <c:v>44629.688090277778</c:v>
                </c:pt>
                <c:pt idx="3238">
                  <c:v>44629.688819444447</c:v>
                </c:pt>
                <c:pt idx="3239">
                  <c:v>44629.68954861111</c:v>
                </c:pt>
                <c:pt idx="3240">
                  <c:v>44629.690266203703</c:v>
                </c:pt>
                <c:pt idx="3241">
                  <c:v>44629.690995370373</c:v>
                </c:pt>
                <c:pt idx="3242">
                  <c:v>44629.691724537035</c:v>
                </c:pt>
                <c:pt idx="3243">
                  <c:v>44629.692442129628</c:v>
                </c:pt>
                <c:pt idx="3244">
                  <c:v>44629.693171296298</c:v>
                </c:pt>
                <c:pt idx="3245">
                  <c:v>44629.69390046296</c:v>
                </c:pt>
                <c:pt idx="3246">
                  <c:v>44629.694618055553</c:v>
                </c:pt>
                <c:pt idx="3247">
                  <c:v>44629.695393518516</c:v>
                </c:pt>
                <c:pt idx="3248">
                  <c:v>44629.696122685185</c:v>
                </c:pt>
                <c:pt idx="3249">
                  <c:v>44629.696851851855</c:v>
                </c:pt>
                <c:pt idx="3250">
                  <c:v>44629.697569444441</c:v>
                </c:pt>
                <c:pt idx="3251">
                  <c:v>44629.698298611111</c:v>
                </c:pt>
                <c:pt idx="3252">
                  <c:v>44629.69902777778</c:v>
                </c:pt>
                <c:pt idx="3253">
                  <c:v>44629.699745370373</c:v>
                </c:pt>
                <c:pt idx="3254">
                  <c:v>44629.700474537036</c:v>
                </c:pt>
                <c:pt idx="3255">
                  <c:v>44629.701203703706</c:v>
                </c:pt>
                <c:pt idx="3256">
                  <c:v>44629.701921296299</c:v>
                </c:pt>
                <c:pt idx="3257">
                  <c:v>44629.702650462961</c:v>
                </c:pt>
                <c:pt idx="3258">
                  <c:v>44629.703379629631</c:v>
                </c:pt>
                <c:pt idx="3259">
                  <c:v>44629.704097222224</c:v>
                </c:pt>
                <c:pt idx="3260">
                  <c:v>44629.704826388886</c:v>
                </c:pt>
                <c:pt idx="3261">
                  <c:v>44629.705555555556</c:v>
                </c:pt>
                <c:pt idx="3262">
                  <c:v>44629.706273148149</c:v>
                </c:pt>
                <c:pt idx="3263">
                  <c:v>44629.707002314812</c:v>
                </c:pt>
                <c:pt idx="3264">
                  <c:v>44629.707731481481</c:v>
                </c:pt>
                <c:pt idx="3265">
                  <c:v>44629.708449074074</c:v>
                </c:pt>
                <c:pt idx="3266">
                  <c:v>44629.709178240744</c:v>
                </c:pt>
                <c:pt idx="3267">
                  <c:v>44629.709907407407</c:v>
                </c:pt>
                <c:pt idx="3268">
                  <c:v>44629.710625</c:v>
                </c:pt>
                <c:pt idx="3269">
                  <c:v>44629.711354166669</c:v>
                </c:pt>
                <c:pt idx="3270">
                  <c:v>44629.712083333332</c:v>
                </c:pt>
                <c:pt idx="3271">
                  <c:v>44629.712800925925</c:v>
                </c:pt>
                <c:pt idx="3272">
                  <c:v>44629.713530092595</c:v>
                </c:pt>
                <c:pt idx="3273">
                  <c:v>44629.714259259257</c:v>
                </c:pt>
                <c:pt idx="3274">
                  <c:v>44629.71497685185</c:v>
                </c:pt>
                <c:pt idx="3275">
                  <c:v>44629.71570601852</c:v>
                </c:pt>
                <c:pt idx="3276">
                  <c:v>44629.716435185182</c:v>
                </c:pt>
                <c:pt idx="3277">
                  <c:v>44629.717152777775</c:v>
                </c:pt>
                <c:pt idx="3278">
                  <c:v>44629.717881944445</c:v>
                </c:pt>
                <c:pt idx="3279">
                  <c:v>44629.718611111108</c:v>
                </c:pt>
                <c:pt idx="3280">
                  <c:v>44629.719340277778</c:v>
                </c:pt>
                <c:pt idx="3281">
                  <c:v>44629.720057870371</c:v>
                </c:pt>
                <c:pt idx="3282">
                  <c:v>44629.72078703704</c:v>
                </c:pt>
                <c:pt idx="3283">
                  <c:v>44629.721562500003</c:v>
                </c:pt>
                <c:pt idx="3284">
                  <c:v>44629.722280092596</c:v>
                </c:pt>
                <c:pt idx="3285">
                  <c:v>44629.723009259258</c:v>
                </c:pt>
                <c:pt idx="3286">
                  <c:v>44629.723738425928</c:v>
                </c:pt>
                <c:pt idx="3287">
                  <c:v>44629.724456018521</c:v>
                </c:pt>
                <c:pt idx="3288">
                  <c:v>44629.725185185183</c:v>
                </c:pt>
                <c:pt idx="3289">
                  <c:v>44629.725914351853</c:v>
                </c:pt>
                <c:pt idx="3290">
                  <c:v>44629.726643518516</c:v>
                </c:pt>
                <c:pt idx="3291">
                  <c:v>44629.727361111109</c:v>
                </c:pt>
                <c:pt idx="3292">
                  <c:v>44629.728090277778</c:v>
                </c:pt>
                <c:pt idx="3293">
                  <c:v>44629.728819444441</c:v>
                </c:pt>
                <c:pt idx="3294">
                  <c:v>44629.729537037034</c:v>
                </c:pt>
                <c:pt idx="3295">
                  <c:v>44629.730266203704</c:v>
                </c:pt>
                <c:pt idx="3296">
                  <c:v>44629.730983796297</c:v>
                </c:pt>
                <c:pt idx="3297">
                  <c:v>44629.731712962966</c:v>
                </c:pt>
                <c:pt idx="3298">
                  <c:v>44629.732442129629</c:v>
                </c:pt>
                <c:pt idx="3299">
                  <c:v>44629.733159722222</c:v>
                </c:pt>
                <c:pt idx="3300">
                  <c:v>44629.733888888892</c:v>
                </c:pt>
                <c:pt idx="3301">
                  <c:v>44629.734618055554</c:v>
                </c:pt>
                <c:pt idx="3302">
                  <c:v>44629.735347222224</c:v>
                </c:pt>
                <c:pt idx="3303">
                  <c:v>44629.736064814817</c:v>
                </c:pt>
                <c:pt idx="3304">
                  <c:v>44629.736793981479</c:v>
                </c:pt>
                <c:pt idx="3305">
                  <c:v>44629.737523148149</c:v>
                </c:pt>
                <c:pt idx="3306">
                  <c:v>44629.738240740742</c:v>
                </c:pt>
                <c:pt idx="3307">
                  <c:v>44629.738969907405</c:v>
                </c:pt>
                <c:pt idx="3308">
                  <c:v>44629.739699074074</c:v>
                </c:pt>
                <c:pt idx="3309">
                  <c:v>44629.740416666667</c:v>
                </c:pt>
                <c:pt idx="3310">
                  <c:v>44629.74114583333</c:v>
                </c:pt>
                <c:pt idx="3311">
                  <c:v>44629.741875</c:v>
                </c:pt>
                <c:pt idx="3312">
                  <c:v>44629.742592592593</c:v>
                </c:pt>
                <c:pt idx="3313">
                  <c:v>44629.743321759262</c:v>
                </c:pt>
                <c:pt idx="3314">
                  <c:v>44629.744050925925</c:v>
                </c:pt>
                <c:pt idx="3315">
                  <c:v>44629.744768518518</c:v>
                </c:pt>
                <c:pt idx="3316">
                  <c:v>44629.745497685188</c:v>
                </c:pt>
                <c:pt idx="3317">
                  <c:v>44629.74622685185</c:v>
                </c:pt>
                <c:pt idx="3318">
                  <c:v>44629.746944444443</c:v>
                </c:pt>
                <c:pt idx="3319">
                  <c:v>44629.747673611113</c:v>
                </c:pt>
                <c:pt idx="3320">
                  <c:v>44629.748402777775</c:v>
                </c:pt>
                <c:pt idx="3321">
                  <c:v>44629.749120370368</c:v>
                </c:pt>
                <c:pt idx="3322">
                  <c:v>44629.749849537038</c:v>
                </c:pt>
                <c:pt idx="3323">
                  <c:v>44629.750578703701</c:v>
                </c:pt>
                <c:pt idx="3324">
                  <c:v>44629.751331018517</c:v>
                </c:pt>
                <c:pt idx="3325">
                  <c:v>44629.75204861111</c:v>
                </c:pt>
                <c:pt idx="3326">
                  <c:v>44629.75277777778</c:v>
                </c:pt>
                <c:pt idx="3327">
                  <c:v>44629.753506944442</c:v>
                </c:pt>
                <c:pt idx="3328">
                  <c:v>44629.754224537035</c:v>
                </c:pt>
                <c:pt idx="3329">
                  <c:v>44629.754999999997</c:v>
                </c:pt>
                <c:pt idx="3330">
                  <c:v>44629.755729166667</c:v>
                </c:pt>
                <c:pt idx="3331">
                  <c:v>44629.756458333337</c:v>
                </c:pt>
                <c:pt idx="3332">
                  <c:v>44629.757175925923</c:v>
                </c:pt>
                <c:pt idx="3333">
                  <c:v>44629.757905092592</c:v>
                </c:pt>
                <c:pt idx="3334">
                  <c:v>44629.758634259262</c:v>
                </c:pt>
                <c:pt idx="3335">
                  <c:v>44629.759351851855</c:v>
                </c:pt>
                <c:pt idx="3336">
                  <c:v>44629.760081018518</c:v>
                </c:pt>
                <c:pt idx="3337">
                  <c:v>44629.760810185187</c:v>
                </c:pt>
                <c:pt idx="3338">
                  <c:v>44629.76152777778</c:v>
                </c:pt>
                <c:pt idx="3339">
                  <c:v>44629.762256944443</c:v>
                </c:pt>
                <c:pt idx="3340">
                  <c:v>44629.762986111113</c:v>
                </c:pt>
                <c:pt idx="3341">
                  <c:v>44629.763703703706</c:v>
                </c:pt>
                <c:pt idx="3342">
                  <c:v>44629.764432870368</c:v>
                </c:pt>
                <c:pt idx="3343">
                  <c:v>44629.765162037038</c:v>
                </c:pt>
                <c:pt idx="3344">
                  <c:v>44629.765879629631</c:v>
                </c:pt>
                <c:pt idx="3345">
                  <c:v>44629.766608796293</c:v>
                </c:pt>
                <c:pt idx="3346">
                  <c:v>44629.767337962963</c:v>
                </c:pt>
                <c:pt idx="3347">
                  <c:v>44629.768055555556</c:v>
                </c:pt>
                <c:pt idx="3348">
                  <c:v>44629.768784722219</c:v>
                </c:pt>
                <c:pt idx="3349">
                  <c:v>44629.769513888888</c:v>
                </c:pt>
                <c:pt idx="3350">
                  <c:v>44629.770231481481</c:v>
                </c:pt>
                <c:pt idx="3351">
                  <c:v>44629.770960648151</c:v>
                </c:pt>
                <c:pt idx="3352">
                  <c:v>44629.771689814814</c:v>
                </c:pt>
                <c:pt idx="3353">
                  <c:v>44629.772407407407</c:v>
                </c:pt>
                <c:pt idx="3354">
                  <c:v>44629.773136574076</c:v>
                </c:pt>
                <c:pt idx="3355">
                  <c:v>44629.773865740739</c:v>
                </c:pt>
                <c:pt idx="3356">
                  <c:v>44629.774583333332</c:v>
                </c:pt>
                <c:pt idx="3357">
                  <c:v>44629.775312500002</c:v>
                </c:pt>
                <c:pt idx="3358">
                  <c:v>44629.776041666664</c:v>
                </c:pt>
                <c:pt idx="3359">
                  <c:v>44629.776759259257</c:v>
                </c:pt>
                <c:pt idx="3360">
                  <c:v>44629.77753472222</c:v>
                </c:pt>
                <c:pt idx="3361">
                  <c:v>44629.778263888889</c:v>
                </c:pt>
                <c:pt idx="3362">
                  <c:v>44629.778993055559</c:v>
                </c:pt>
                <c:pt idx="3363">
                  <c:v>44629.779710648145</c:v>
                </c:pt>
                <c:pt idx="3364">
                  <c:v>44629.780439814815</c:v>
                </c:pt>
                <c:pt idx="3365">
                  <c:v>44629.781168981484</c:v>
                </c:pt>
                <c:pt idx="3366">
                  <c:v>44629.781886574077</c:v>
                </c:pt>
                <c:pt idx="3367">
                  <c:v>44629.78261574074</c:v>
                </c:pt>
                <c:pt idx="3368">
                  <c:v>44629.78334490741</c:v>
                </c:pt>
                <c:pt idx="3369">
                  <c:v>44629.784062500003</c:v>
                </c:pt>
                <c:pt idx="3370">
                  <c:v>44629.784791666665</c:v>
                </c:pt>
                <c:pt idx="3371">
                  <c:v>44629.785567129627</c:v>
                </c:pt>
                <c:pt idx="3372">
                  <c:v>44629.786296296297</c:v>
                </c:pt>
                <c:pt idx="3373">
                  <c:v>44629.78701388889</c:v>
                </c:pt>
                <c:pt idx="3374">
                  <c:v>44629.787743055553</c:v>
                </c:pt>
                <c:pt idx="3375">
                  <c:v>44629.788472222222</c:v>
                </c:pt>
                <c:pt idx="3376">
                  <c:v>44629.789189814815</c:v>
                </c:pt>
                <c:pt idx="3377">
                  <c:v>44629.789918981478</c:v>
                </c:pt>
                <c:pt idx="3378">
                  <c:v>44629.790648148148</c:v>
                </c:pt>
                <c:pt idx="3379">
                  <c:v>44629.791365740741</c:v>
                </c:pt>
                <c:pt idx="3380">
                  <c:v>44629.792094907411</c:v>
                </c:pt>
                <c:pt idx="3381">
                  <c:v>44629.792824074073</c:v>
                </c:pt>
                <c:pt idx="3382">
                  <c:v>44629.793541666666</c:v>
                </c:pt>
                <c:pt idx="3383">
                  <c:v>44629.794270833336</c:v>
                </c:pt>
                <c:pt idx="3384">
                  <c:v>44629.794999999998</c:v>
                </c:pt>
                <c:pt idx="3385">
                  <c:v>44629.795717592591</c:v>
                </c:pt>
                <c:pt idx="3386">
                  <c:v>44629.796446759261</c:v>
                </c:pt>
                <c:pt idx="3387">
                  <c:v>44629.797175925924</c:v>
                </c:pt>
                <c:pt idx="3388">
                  <c:v>44629.797893518517</c:v>
                </c:pt>
                <c:pt idx="3389">
                  <c:v>44629.798622685186</c:v>
                </c:pt>
                <c:pt idx="3390">
                  <c:v>44629.799351851849</c:v>
                </c:pt>
                <c:pt idx="3391">
                  <c:v>44629.800069444442</c:v>
                </c:pt>
                <c:pt idx="3392">
                  <c:v>44629.800798611112</c:v>
                </c:pt>
                <c:pt idx="3393">
                  <c:v>44629.801527777781</c:v>
                </c:pt>
                <c:pt idx="3394">
                  <c:v>44629.802245370367</c:v>
                </c:pt>
                <c:pt idx="3395">
                  <c:v>44629.802974537037</c:v>
                </c:pt>
                <c:pt idx="3396">
                  <c:v>44629.803703703707</c:v>
                </c:pt>
                <c:pt idx="3397">
                  <c:v>44629.8044212963</c:v>
                </c:pt>
                <c:pt idx="3398">
                  <c:v>44629.805150462962</c:v>
                </c:pt>
                <c:pt idx="3399">
                  <c:v>44629.805879629632</c:v>
                </c:pt>
                <c:pt idx="3400">
                  <c:v>44629.806597222225</c:v>
                </c:pt>
                <c:pt idx="3401">
                  <c:v>44629.807326388887</c:v>
                </c:pt>
                <c:pt idx="3402">
                  <c:v>44629.808055555557</c:v>
                </c:pt>
                <c:pt idx="3403">
                  <c:v>44629.80877314815</c:v>
                </c:pt>
                <c:pt idx="3404">
                  <c:v>44629.809502314813</c:v>
                </c:pt>
                <c:pt idx="3405">
                  <c:v>44629.810231481482</c:v>
                </c:pt>
                <c:pt idx="3406">
                  <c:v>44629.810949074075</c:v>
                </c:pt>
                <c:pt idx="3407">
                  <c:v>44629.811678240738</c:v>
                </c:pt>
                <c:pt idx="3408">
                  <c:v>44629.812407407408</c:v>
                </c:pt>
                <c:pt idx="3409">
                  <c:v>44629.813125000001</c:v>
                </c:pt>
                <c:pt idx="3410">
                  <c:v>44629.813854166663</c:v>
                </c:pt>
                <c:pt idx="3411">
                  <c:v>44629.814583333333</c:v>
                </c:pt>
                <c:pt idx="3412">
                  <c:v>44629.815300925926</c:v>
                </c:pt>
                <c:pt idx="3413">
                  <c:v>44629.816030092596</c:v>
                </c:pt>
                <c:pt idx="3414">
                  <c:v>44629.816747685189</c:v>
                </c:pt>
                <c:pt idx="3415">
                  <c:v>44629.817476851851</c:v>
                </c:pt>
                <c:pt idx="3416">
                  <c:v>44629.818206018521</c:v>
                </c:pt>
                <c:pt idx="3417">
                  <c:v>44629.818981481483</c:v>
                </c:pt>
                <c:pt idx="3418">
                  <c:v>44629.819710648146</c:v>
                </c:pt>
                <c:pt idx="3419">
                  <c:v>44629.820428240739</c:v>
                </c:pt>
                <c:pt idx="3420">
                  <c:v>44629.821157407408</c:v>
                </c:pt>
                <c:pt idx="3421">
                  <c:v>44629.821886574071</c:v>
                </c:pt>
                <c:pt idx="3422">
                  <c:v>44629.822604166664</c:v>
                </c:pt>
                <c:pt idx="3423">
                  <c:v>44629.823333333334</c:v>
                </c:pt>
                <c:pt idx="3424">
                  <c:v>44629.824062500003</c:v>
                </c:pt>
                <c:pt idx="3425">
                  <c:v>44629.824780092589</c:v>
                </c:pt>
                <c:pt idx="3426">
                  <c:v>44629.825509259259</c:v>
                </c:pt>
                <c:pt idx="3427">
                  <c:v>44629.826238425929</c:v>
                </c:pt>
                <c:pt idx="3428">
                  <c:v>44629.826956018522</c:v>
                </c:pt>
                <c:pt idx="3429">
                  <c:v>44629.827685185184</c:v>
                </c:pt>
                <c:pt idx="3430">
                  <c:v>44629.828414351854</c:v>
                </c:pt>
                <c:pt idx="3431">
                  <c:v>44629.829131944447</c:v>
                </c:pt>
                <c:pt idx="3432">
                  <c:v>44629.829861111109</c:v>
                </c:pt>
                <c:pt idx="3433">
                  <c:v>44629.830590277779</c:v>
                </c:pt>
                <c:pt idx="3434">
                  <c:v>44629.831307870372</c:v>
                </c:pt>
                <c:pt idx="3435">
                  <c:v>44629.832037037035</c:v>
                </c:pt>
                <c:pt idx="3436">
                  <c:v>44629.832766203705</c:v>
                </c:pt>
                <c:pt idx="3437">
                  <c:v>44629.833483796298</c:v>
                </c:pt>
                <c:pt idx="3438">
                  <c:v>44629.83421296296</c:v>
                </c:pt>
                <c:pt idx="3439">
                  <c:v>44629.83494212963</c:v>
                </c:pt>
                <c:pt idx="3440">
                  <c:v>44629.835659722223</c:v>
                </c:pt>
                <c:pt idx="3441">
                  <c:v>44629.836388888885</c:v>
                </c:pt>
                <c:pt idx="3442">
                  <c:v>44629.837118055555</c:v>
                </c:pt>
                <c:pt idx="3443">
                  <c:v>44629.837835648148</c:v>
                </c:pt>
                <c:pt idx="3444">
                  <c:v>44629.838564814818</c:v>
                </c:pt>
                <c:pt idx="3445">
                  <c:v>44629.83929398148</c:v>
                </c:pt>
                <c:pt idx="3446">
                  <c:v>44629.840011574073</c:v>
                </c:pt>
                <c:pt idx="3447">
                  <c:v>44629.840740740743</c:v>
                </c:pt>
                <c:pt idx="3448">
                  <c:v>44629.841516203705</c:v>
                </c:pt>
                <c:pt idx="3449">
                  <c:v>44629.842245370368</c:v>
                </c:pt>
                <c:pt idx="3450">
                  <c:v>44629.842962962961</c:v>
                </c:pt>
                <c:pt idx="3451">
                  <c:v>44629.843692129631</c:v>
                </c:pt>
                <c:pt idx="3452">
                  <c:v>44629.844421296293</c:v>
                </c:pt>
                <c:pt idx="3453">
                  <c:v>44629.845138888886</c:v>
                </c:pt>
                <c:pt idx="3454">
                  <c:v>44629.845868055556</c:v>
                </c:pt>
                <c:pt idx="3455">
                  <c:v>44629.846597222226</c:v>
                </c:pt>
                <c:pt idx="3456">
                  <c:v>44629.847314814811</c:v>
                </c:pt>
                <c:pt idx="3457">
                  <c:v>44629.848043981481</c:v>
                </c:pt>
                <c:pt idx="3458">
                  <c:v>44629.848761574074</c:v>
                </c:pt>
                <c:pt idx="3459">
                  <c:v>44629.849548611113</c:v>
                </c:pt>
                <c:pt idx="3460">
                  <c:v>44629.850266203706</c:v>
                </c:pt>
                <c:pt idx="3461">
                  <c:v>44629.850995370369</c:v>
                </c:pt>
                <c:pt idx="3462">
                  <c:v>44629.851724537039</c:v>
                </c:pt>
                <c:pt idx="3463">
                  <c:v>44629.852442129632</c:v>
                </c:pt>
                <c:pt idx="3464">
                  <c:v>44629.853171296294</c:v>
                </c:pt>
                <c:pt idx="3465">
                  <c:v>44629.853900462964</c:v>
                </c:pt>
                <c:pt idx="3466">
                  <c:v>44629.854618055557</c:v>
                </c:pt>
                <c:pt idx="3467">
                  <c:v>44629.855347222219</c:v>
                </c:pt>
                <c:pt idx="3468">
                  <c:v>44629.856076388889</c:v>
                </c:pt>
                <c:pt idx="3469">
                  <c:v>44629.856793981482</c:v>
                </c:pt>
                <c:pt idx="3470">
                  <c:v>44629.857569444444</c:v>
                </c:pt>
                <c:pt idx="3471">
                  <c:v>44629.858298611114</c:v>
                </c:pt>
                <c:pt idx="3472">
                  <c:v>44629.859027777777</c:v>
                </c:pt>
                <c:pt idx="3473">
                  <c:v>44629.85974537037</c:v>
                </c:pt>
                <c:pt idx="3474">
                  <c:v>44629.860474537039</c:v>
                </c:pt>
                <c:pt idx="3475">
                  <c:v>44629.861203703702</c:v>
                </c:pt>
                <c:pt idx="3476">
                  <c:v>44629.861921296295</c:v>
                </c:pt>
                <c:pt idx="3477">
                  <c:v>44629.862650462965</c:v>
                </c:pt>
                <c:pt idx="3478">
                  <c:v>44629.863379629627</c:v>
                </c:pt>
                <c:pt idx="3479">
                  <c:v>44629.86409722222</c:v>
                </c:pt>
                <c:pt idx="3480">
                  <c:v>44629.86482638889</c:v>
                </c:pt>
                <c:pt idx="3481">
                  <c:v>44629.865555555552</c:v>
                </c:pt>
                <c:pt idx="3482">
                  <c:v>44629.866273148145</c:v>
                </c:pt>
                <c:pt idx="3483">
                  <c:v>44629.867002314815</c:v>
                </c:pt>
                <c:pt idx="3484">
                  <c:v>44629.867731481485</c:v>
                </c:pt>
                <c:pt idx="3485">
                  <c:v>44629.868449074071</c:v>
                </c:pt>
                <c:pt idx="3486">
                  <c:v>44629.86917824074</c:v>
                </c:pt>
                <c:pt idx="3487">
                  <c:v>44629.86990740741</c:v>
                </c:pt>
                <c:pt idx="3488">
                  <c:v>44629.870625000003</c:v>
                </c:pt>
                <c:pt idx="3489">
                  <c:v>44629.871354166666</c:v>
                </c:pt>
                <c:pt idx="3490">
                  <c:v>44629.872083333335</c:v>
                </c:pt>
                <c:pt idx="3491">
                  <c:v>44629.872800925928</c:v>
                </c:pt>
                <c:pt idx="3492">
                  <c:v>44629.873530092591</c:v>
                </c:pt>
                <c:pt idx="3493">
                  <c:v>44629.874259259261</c:v>
                </c:pt>
                <c:pt idx="3494">
                  <c:v>44629.874976851854</c:v>
                </c:pt>
                <c:pt idx="3495">
                  <c:v>44629.875706018516</c:v>
                </c:pt>
                <c:pt idx="3496">
                  <c:v>44629.876435185186</c:v>
                </c:pt>
                <c:pt idx="3497">
                  <c:v>44629.877152777779</c:v>
                </c:pt>
                <c:pt idx="3498">
                  <c:v>44629.877881944441</c:v>
                </c:pt>
                <c:pt idx="3499">
                  <c:v>44629.878611111111</c:v>
                </c:pt>
                <c:pt idx="3500">
                  <c:v>44629.879328703704</c:v>
                </c:pt>
                <c:pt idx="3501">
                  <c:v>44629.880057870374</c:v>
                </c:pt>
                <c:pt idx="3502">
                  <c:v>44629.880787037036</c:v>
                </c:pt>
                <c:pt idx="3503">
                  <c:v>44629.881504629629</c:v>
                </c:pt>
                <c:pt idx="3504">
                  <c:v>44629.882233796299</c:v>
                </c:pt>
                <c:pt idx="3505">
                  <c:v>44629.882962962962</c:v>
                </c:pt>
                <c:pt idx="3506">
                  <c:v>44629.883680555555</c:v>
                </c:pt>
                <c:pt idx="3507">
                  <c:v>44629.884409722225</c:v>
                </c:pt>
                <c:pt idx="3508">
                  <c:v>44629.885138888887</c:v>
                </c:pt>
                <c:pt idx="3509">
                  <c:v>44629.88585648148</c:v>
                </c:pt>
                <c:pt idx="3510">
                  <c:v>44629.88658564815</c:v>
                </c:pt>
                <c:pt idx="3511">
                  <c:v>44629.887314814812</c:v>
                </c:pt>
                <c:pt idx="3512">
                  <c:v>44629.888032407405</c:v>
                </c:pt>
                <c:pt idx="3513">
                  <c:v>44629.888761574075</c:v>
                </c:pt>
                <c:pt idx="3514">
                  <c:v>44629.889490740738</c:v>
                </c:pt>
                <c:pt idx="3515">
                  <c:v>44629.890219907407</c:v>
                </c:pt>
                <c:pt idx="3516">
                  <c:v>44629.8909375</c:v>
                </c:pt>
                <c:pt idx="3517">
                  <c:v>44629.89166666667</c:v>
                </c:pt>
                <c:pt idx="3518">
                  <c:v>44629.892395833333</c:v>
                </c:pt>
                <c:pt idx="3519">
                  <c:v>44629.893113425926</c:v>
                </c:pt>
                <c:pt idx="3520">
                  <c:v>44629.893842592595</c:v>
                </c:pt>
                <c:pt idx="3521">
                  <c:v>44629.894618055558</c:v>
                </c:pt>
                <c:pt idx="3522">
                  <c:v>44629.89534722222</c:v>
                </c:pt>
                <c:pt idx="3523">
                  <c:v>44629.89607638889</c:v>
                </c:pt>
                <c:pt idx="3524">
                  <c:v>44629.896793981483</c:v>
                </c:pt>
                <c:pt idx="3525">
                  <c:v>44629.897523148145</c:v>
                </c:pt>
                <c:pt idx="3526">
                  <c:v>44629.898252314815</c:v>
                </c:pt>
                <c:pt idx="3527">
                  <c:v>44629.898981481485</c:v>
                </c:pt>
                <c:pt idx="3528">
                  <c:v>44629.899699074071</c:v>
                </c:pt>
                <c:pt idx="3529">
                  <c:v>44629.90042824074</c:v>
                </c:pt>
                <c:pt idx="3530">
                  <c:v>44629.90115740741</c:v>
                </c:pt>
                <c:pt idx="3531">
                  <c:v>44629.901875000003</c:v>
                </c:pt>
                <c:pt idx="3532">
                  <c:v>44629.902650462966</c:v>
                </c:pt>
                <c:pt idx="3533">
                  <c:v>44629.903379629628</c:v>
                </c:pt>
                <c:pt idx="3534">
                  <c:v>44629.904108796298</c:v>
                </c:pt>
                <c:pt idx="3535">
                  <c:v>44629.90483796296</c:v>
                </c:pt>
                <c:pt idx="3536">
                  <c:v>44629.905555555553</c:v>
                </c:pt>
                <c:pt idx="3537">
                  <c:v>44629.906284722223</c:v>
                </c:pt>
                <c:pt idx="3538">
                  <c:v>44629.907060185185</c:v>
                </c:pt>
                <c:pt idx="3539">
                  <c:v>44629.907789351855</c:v>
                </c:pt>
                <c:pt idx="3540">
                  <c:v>44629.908518518518</c:v>
                </c:pt>
                <c:pt idx="3541">
                  <c:v>44629.909236111111</c:v>
                </c:pt>
                <c:pt idx="3542">
                  <c:v>44629.90996527778</c:v>
                </c:pt>
                <c:pt idx="3543">
                  <c:v>44629.910682870373</c:v>
                </c:pt>
                <c:pt idx="3544">
                  <c:v>44629.911458333336</c:v>
                </c:pt>
                <c:pt idx="3545">
                  <c:v>44629.912187499998</c:v>
                </c:pt>
                <c:pt idx="3546">
                  <c:v>44629.912905092591</c:v>
                </c:pt>
                <c:pt idx="3547">
                  <c:v>44629.913634259261</c:v>
                </c:pt>
                <c:pt idx="3548">
                  <c:v>44629.914363425924</c:v>
                </c:pt>
                <c:pt idx="3549">
                  <c:v>44629.915081018517</c:v>
                </c:pt>
                <c:pt idx="3550">
                  <c:v>44629.915856481479</c:v>
                </c:pt>
                <c:pt idx="3551">
                  <c:v>44629.916585648149</c:v>
                </c:pt>
                <c:pt idx="3552">
                  <c:v>44629.917303240742</c:v>
                </c:pt>
                <c:pt idx="3553">
                  <c:v>44629.918032407404</c:v>
                </c:pt>
                <c:pt idx="3554">
                  <c:v>44629.918761574074</c:v>
                </c:pt>
                <c:pt idx="3555">
                  <c:v>44629.919479166667</c:v>
                </c:pt>
                <c:pt idx="3556">
                  <c:v>44629.920254629629</c:v>
                </c:pt>
                <c:pt idx="3557">
                  <c:v>44629.920983796299</c:v>
                </c:pt>
                <c:pt idx="3558">
                  <c:v>44629.921712962961</c:v>
                </c:pt>
                <c:pt idx="3559">
                  <c:v>44629.922430555554</c:v>
                </c:pt>
                <c:pt idx="3560">
                  <c:v>44629.923159722224</c:v>
                </c:pt>
                <c:pt idx="3561">
                  <c:v>44629.923888888887</c:v>
                </c:pt>
                <c:pt idx="3562">
                  <c:v>44629.92465277778</c:v>
                </c:pt>
                <c:pt idx="3563">
                  <c:v>44629.925381944442</c:v>
                </c:pt>
                <c:pt idx="3564">
                  <c:v>44629.926111111112</c:v>
                </c:pt>
                <c:pt idx="3565">
                  <c:v>44629.926840277774</c:v>
                </c:pt>
                <c:pt idx="3566">
                  <c:v>44629.927557870367</c:v>
                </c:pt>
                <c:pt idx="3567">
                  <c:v>44629.928287037037</c:v>
                </c:pt>
                <c:pt idx="3568">
                  <c:v>44629.929050925923</c:v>
                </c:pt>
                <c:pt idx="3569">
                  <c:v>44629.929780092592</c:v>
                </c:pt>
                <c:pt idx="3570">
                  <c:v>44629.930509259262</c:v>
                </c:pt>
                <c:pt idx="3571">
                  <c:v>44629.931226851855</c:v>
                </c:pt>
                <c:pt idx="3572">
                  <c:v>44629.931956018518</c:v>
                </c:pt>
                <c:pt idx="3573">
                  <c:v>44629.932685185187</c:v>
                </c:pt>
                <c:pt idx="3574">
                  <c:v>44629.933449074073</c:v>
                </c:pt>
                <c:pt idx="3575">
                  <c:v>44629.934178240743</c:v>
                </c:pt>
                <c:pt idx="3576">
                  <c:v>44629.934895833336</c:v>
                </c:pt>
                <c:pt idx="3577">
                  <c:v>44629.935624999998</c:v>
                </c:pt>
                <c:pt idx="3578">
                  <c:v>44629.936354166668</c:v>
                </c:pt>
                <c:pt idx="3579">
                  <c:v>44629.937071759261</c:v>
                </c:pt>
                <c:pt idx="3580">
                  <c:v>44629.937847222223</c:v>
                </c:pt>
                <c:pt idx="3581">
                  <c:v>44629.938576388886</c:v>
                </c:pt>
                <c:pt idx="3582">
                  <c:v>44629.939293981479</c:v>
                </c:pt>
                <c:pt idx="3583">
                  <c:v>44629.940023148149</c:v>
                </c:pt>
                <c:pt idx="3584">
                  <c:v>44629.940752314818</c:v>
                </c:pt>
                <c:pt idx="3585">
                  <c:v>44629.941469907404</c:v>
                </c:pt>
                <c:pt idx="3586">
                  <c:v>44629.942245370374</c:v>
                </c:pt>
                <c:pt idx="3587">
                  <c:v>44629.942962962959</c:v>
                </c:pt>
                <c:pt idx="3588">
                  <c:v>44629.943692129629</c:v>
                </c:pt>
                <c:pt idx="3589">
                  <c:v>44629.944409722222</c:v>
                </c:pt>
                <c:pt idx="3590">
                  <c:v>44629.945138888892</c:v>
                </c:pt>
                <c:pt idx="3591">
                  <c:v>44629.945868055554</c:v>
                </c:pt>
                <c:pt idx="3592">
                  <c:v>44629.946643518517</c:v>
                </c:pt>
                <c:pt idx="3593">
                  <c:v>44629.94736111111</c:v>
                </c:pt>
                <c:pt idx="3594">
                  <c:v>44629.94809027778</c:v>
                </c:pt>
                <c:pt idx="3595">
                  <c:v>44629.948819444442</c:v>
                </c:pt>
                <c:pt idx="3596">
                  <c:v>44629.949537037035</c:v>
                </c:pt>
                <c:pt idx="3597">
                  <c:v>44629.950266203705</c:v>
                </c:pt>
                <c:pt idx="3598">
                  <c:v>44629.95103009259</c:v>
                </c:pt>
                <c:pt idx="3599">
                  <c:v>44629.95175925926</c:v>
                </c:pt>
                <c:pt idx="3600">
                  <c:v>44629.952488425923</c:v>
                </c:pt>
                <c:pt idx="3601">
                  <c:v>44629.953206018516</c:v>
                </c:pt>
                <c:pt idx="3602">
                  <c:v>44629.953935185185</c:v>
                </c:pt>
                <c:pt idx="3603">
                  <c:v>44629.954664351855</c:v>
                </c:pt>
                <c:pt idx="3604">
                  <c:v>44629.955381944441</c:v>
                </c:pt>
                <c:pt idx="3605">
                  <c:v>44629.956111111111</c:v>
                </c:pt>
                <c:pt idx="3606">
                  <c:v>44629.95684027778</c:v>
                </c:pt>
                <c:pt idx="3607">
                  <c:v>44629.957557870373</c:v>
                </c:pt>
                <c:pt idx="3608">
                  <c:v>44629.958287037036</c:v>
                </c:pt>
                <c:pt idx="3609">
                  <c:v>44629.959062499998</c:v>
                </c:pt>
                <c:pt idx="3610">
                  <c:v>44629.959780092591</c:v>
                </c:pt>
                <c:pt idx="3611">
                  <c:v>44629.960509259261</c:v>
                </c:pt>
                <c:pt idx="3612">
                  <c:v>44629.961238425924</c:v>
                </c:pt>
                <c:pt idx="3613">
                  <c:v>44629.961956018517</c:v>
                </c:pt>
                <c:pt idx="3614">
                  <c:v>44629.962685185186</c:v>
                </c:pt>
                <c:pt idx="3615">
                  <c:v>44629.963449074072</c:v>
                </c:pt>
                <c:pt idx="3616">
                  <c:v>44629.964178240742</c:v>
                </c:pt>
                <c:pt idx="3617">
                  <c:v>44629.964907407404</c:v>
                </c:pt>
                <c:pt idx="3618">
                  <c:v>44629.965624999997</c:v>
                </c:pt>
                <c:pt idx="3619">
                  <c:v>44629.966354166667</c:v>
                </c:pt>
                <c:pt idx="3620">
                  <c:v>44629.967083333337</c:v>
                </c:pt>
                <c:pt idx="3621">
                  <c:v>44629.967847222222</c:v>
                </c:pt>
                <c:pt idx="3622">
                  <c:v>44629.968576388892</c:v>
                </c:pt>
                <c:pt idx="3623">
                  <c:v>44629.969293981485</c:v>
                </c:pt>
                <c:pt idx="3624">
                  <c:v>44629.970023148147</c:v>
                </c:pt>
                <c:pt idx="3625">
                  <c:v>44629.970752314817</c:v>
                </c:pt>
                <c:pt idx="3626">
                  <c:v>44629.97146990741</c:v>
                </c:pt>
                <c:pt idx="3627">
                  <c:v>44629.972245370373</c:v>
                </c:pt>
                <c:pt idx="3628">
                  <c:v>44629.972962962966</c:v>
                </c:pt>
                <c:pt idx="3629">
                  <c:v>44629.973692129628</c:v>
                </c:pt>
                <c:pt idx="3630">
                  <c:v>44629.974421296298</c:v>
                </c:pt>
                <c:pt idx="3631">
                  <c:v>44629.975138888891</c:v>
                </c:pt>
                <c:pt idx="3632">
                  <c:v>44629.975868055553</c:v>
                </c:pt>
                <c:pt idx="3633">
                  <c:v>44629.976643518516</c:v>
                </c:pt>
                <c:pt idx="3634">
                  <c:v>44629.977372685185</c:v>
                </c:pt>
                <c:pt idx="3635">
                  <c:v>44629.978101851855</c:v>
                </c:pt>
                <c:pt idx="3636">
                  <c:v>44629.978819444441</c:v>
                </c:pt>
                <c:pt idx="3637">
                  <c:v>44629.979548611111</c:v>
                </c:pt>
                <c:pt idx="3638">
                  <c:v>44629.98027777778</c:v>
                </c:pt>
                <c:pt idx="3639">
                  <c:v>44629.980995370373</c:v>
                </c:pt>
                <c:pt idx="3640">
                  <c:v>44629.981724537036</c:v>
                </c:pt>
                <c:pt idx="3641">
                  <c:v>44629.982453703706</c:v>
                </c:pt>
                <c:pt idx="3642">
                  <c:v>44629.983171296299</c:v>
                </c:pt>
                <c:pt idx="3643">
                  <c:v>44629.983900462961</c:v>
                </c:pt>
                <c:pt idx="3644">
                  <c:v>44629.984675925924</c:v>
                </c:pt>
                <c:pt idx="3645">
                  <c:v>44629.985405092593</c:v>
                </c:pt>
                <c:pt idx="3646">
                  <c:v>44629.986134259256</c:v>
                </c:pt>
                <c:pt idx="3647">
                  <c:v>44629.986851851849</c:v>
                </c:pt>
                <c:pt idx="3648">
                  <c:v>44629.987581018519</c:v>
                </c:pt>
                <c:pt idx="3649">
                  <c:v>44629.988298611112</c:v>
                </c:pt>
                <c:pt idx="3650">
                  <c:v>44629.989027777781</c:v>
                </c:pt>
                <c:pt idx="3651">
                  <c:v>44629.989756944444</c:v>
                </c:pt>
                <c:pt idx="3652">
                  <c:v>44629.990474537037</c:v>
                </c:pt>
                <c:pt idx="3653">
                  <c:v>44629.991203703707</c:v>
                </c:pt>
                <c:pt idx="3654">
                  <c:v>44629.991932870369</c:v>
                </c:pt>
                <c:pt idx="3655">
                  <c:v>44629.992650462962</c:v>
                </c:pt>
                <c:pt idx="3656">
                  <c:v>44629.993379629632</c:v>
                </c:pt>
                <c:pt idx="3657">
                  <c:v>44629.994108796294</c:v>
                </c:pt>
                <c:pt idx="3658">
                  <c:v>44629.994826388887</c:v>
                </c:pt>
                <c:pt idx="3659">
                  <c:v>44629.995555555557</c:v>
                </c:pt>
                <c:pt idx="3660">
                  <c:v>44629.99628472222</c:v>
                </c:pt>
                <c:pt idx="3661">
                  <c:v>44629.997002314813</c:v>
                </c:pt>
                <c:pt idx="3662">
                  <c:v>44629.997731481482</c:v>
                </c:pt>
                <c:pt idx="3663">
                  <c:v>44629.998460648145</c:v>
                </c:pt>
                <c:pt idx="3664">
                  <c:v>44629.999189814815</c:v>
                </c:pt>
                <c:pt idx="3665">
                  <c:v>44629.999907407408</c:v>
                </c:pt>
                <c:pt idx="3666">
                  <c:v>44630.000636574077</c:v>
                </c:pt>
                <c:pt idx="3667">
                  <c:v>44630.00136574074</c:v>
                </c:pt>
                <c:pt idx="3668">
                  <c:v>44630.002083333333</c:v>
                </c:pt>
                <c:pt idx="3669">
                  <c:v>44630.002812500003</c:v>
                </c:pt>
                <c:pt idx="3670">
                  <c:v>44630.003587962965</c:v>
                </c:pt>
                <c:pt idx="3671">
                  <c:v>44630.004317129627</c:v>
                </c:pt>
                <c:pt idx="3672">
                  <c:v>44630.005046296297</c:v>
                </c:pt>
                <c:pt idx="3673">
                  <c:v>44630.00576388889</c:v>
                </c:pt>
                <c:pt idx="3674">
                  <c:v>44630.006493055553</c:v>
                </c:pt>
                <c:pt idx="3675">
                  <c:v>44630.007222222222</c:v>
                </c:pt>
                <c:pt idx="3676">
                  <c:v>44630.007939814815</c:v>
                </c:pt>
                <c:pt idx="3677">
                  <c:v>44630.008668981478</c:v>
                </c:pt>
                <c:pt idx="3678">
                  <c:v>44630.009398148148</c:v>
                </c:pt>
                <c:pt idx="3679">
                  <c:v>44630.010115740741</c:v>
                </c:pt>
                <c:pt idx="3680">
                  <c:v>44630.010844907411</c:v>
                </c:pt>
                <c:pt idx="3681">
                  <c:v>44630.011574074073</c:v>
                </c:pt>
                <c:pt idx="3682">
                  <c:v>44630.012303240743</c:v>
                </c:pt>
                <c:pt idx="3683">
                  <c:v>44630.013032407405</c:v>
                </c:pt>
                <c:pt idx="3684">
                  <c:v>44630.013749999998</c:v>
                </c:pt>
                <c:pt idx="3685">
                  <c:v>44630.014479166668</c:v>
                </c:pt>
                <c:pt idx="3686">
                  <c:v>44630.01525462963</c:v>
                </c:pt>
                <c:pt idx="3687">
                  <c:v>44630.015972222223</c:v>
                </c:pt>
                <c:pt idx="3688">
                  <c:v>44630.016701388886</c:v>
                </c:pt>
                <c:pt idx="3689">
                  <c:v>44630.017430555556</c:v>
                </c:pt>
                <c:pt idx="3690">
                  <c:v>44630.018148148149</c:v>
                </c:pt>
                <c:pt idx="3691">
                  <c:v>44630.018877314818</c:v>
                </c:pt>
                <c:pt idx="3692">
                  <c:v>44630.019652777781</c:v>
                </c:pt>
                <c:pt idx="3693">
                  <c:v>44630.020370370374</c:v>
                </c:pt>
                <c:pt idx="3694">
                  <c:v>44630.021099537036</c:v>
                </c:pt>
                <c:pt idx="3695">
                  <c:v>44630.021828703706</c:v>
                </c:pt>
                <c:pt idx="3696">
                  <c:v>44630.022546296299</c:v>
                </c:pt>
                <c:pt idx="3697">
                  <c:v>44630.023275462961</c:v>
                </c:pt>
                <c:pt idx="3698">
                  <c:v>44630.024050925924</c:v>
                </c:pt>
                <c:pt idx="3699">
                  <c:v>44630.024780092594</c:v>
                </c:pt>
                <c:pt idx="3700">
                  <c:v>44630.025497685187</c:v>
                </c:pt>
                <c:pt idx="3701">
                  <c:v>44630.026226851849</c:v>
                </c:pt>
                <c:pt idx="3702">
                  <c:v>44630.026956018519</c:v>
                </c:pt>
                <c:pt idx="3703">
                  <c:v>44630.027673611112</c:v>
                </c:pt>
                <c:pt idx="3704">
                  <c:v>44630.028402777774</c:v>
                </c:pt>
                <c:pt idx="3705">
                  <c:v>44630.029120370367</c:v>
                </c:pt>
                <c:pt idx="3706">
                  <c:v>44630.029849537037</c:v>
                </c:pt>
                <c:pt idx="3707">
                  <c:v>44630.030578703707</c:v>
                </c:pt>
                <c:pt idx="3708">
                  <c:v>44630.0312962963</c:v>
                </c:pt>
                <c:pt idx="3709">
                  <c:v>44630.032071759262</c:v>
                </c:pt>
                <c:pt idx="3710">
                  <c:v>44630.032800925925</c:v>
                </c:pt>
                <c:pt idx="3711">
                  <c:v>44630.033530092594</c:v>
                </c:pt>
                <c:pt idx="3712">
                  <c:v>44630.034247685187</c:v>
                </c:pt>
                <c:pt idx="3713">
                  <c:v>44630.03497685185</c:v>
                </c:pt>
                <c:pt idx="3714">
                  <c:v>44630.03570601852</c:v>
                </c:pt>
                <c:pt idx="3715">
                  <c:v>44630.036481481482</c:v>
                </c:pt>
                <c:pt idx="3716">
                  <c:v>44630.037199074075</c:v>
                </c:pt>
                <c:pt idx="3717">
                  <c:v>44630.037928240738</c:v>
                </c:pt>
                <c:pt idx="3718">
                  <c:v>44630.038657407407</c:v>
                </c:pt>
                <c:pt idx="3719">
                  <c:v>44630.039375</c:v>
                </c:pt>
                <c:pt idx="3720">
                  <c:v>44630.04010416667</c:v>
                </c:pt>
                <c:pt idx="3721">
                  <c:v>44630.040833333333</c:v>
                </c:pt>
                <c:pt idx="3722">
                  <c:v>44630.041550925926</c:v>
                </c:pt>
                <c:pt idx="3723">
                  <c:v>44630.042280092595</c:v>
                </c:pt>
                <c:pt idx="3724">
                  <c:v>44630.043009259258</c:v>
                </c:pt>
                <c:pt idx="3725">
                  <c:v>44630.043726851851</c:v>
                </c:pt>
                <c:pt idx="3726">
                  <c:v>44630.044456018521</c:v>
                </c:pt>
                <c:pt idx="3727">
                  <c:v>44630.045185185183</c:v>
                </c:pt>
                <c:pt idx="3728">
                  <c:v>44630.045902777776</c:v>
                </c:pt>
                <c:pt idx="3729">
                  <c:v>44630.046631944446</c:v>
                </c:pt>
                <c:pt idx="3730">
                  <c:v>44630.047361111108</c:v>
                </c:pt>
                <c:pt idx="3731">
                  <c:v>44630.048078703701</c:v>
                </c:pt>
                <c:pt idx="3732">
                  <c:v>44630.048807870371</c:v>
                </c:pt>
                <c:pt idx="3733">
                  <c:v>44630.049537037034</c:v>
                </c:pt>
                <c:pt idx="3734">
                  <c:v>44630.050254629627</c:v>
                </c:pt>
                <c:pt idx="3735">
                  <c:v>44630.050983796296</c:v>
                </c:pt>
                <c:pt idx="3736">
                  <c:v>44630.051759259259</c:v>
                </c:pt>
                <c:pt idx="3737">
                  <c:v>44630.052488425928</c:v>
                </c:pt>
                <c:pt idx="3738">
                  <c:v>44630.053217592591</c:v>
                </c:pt>
                <c:pt idx="3739">
                  <c:v>44630.053935185184</c:v>
                </c:pt>
                <c:pt idx="3740">
                  <c:v>44630.054664351854</c:v>
                </c:pt>
                <c:pt idx="3741">
                  <c:v>44630.055393518516</c:v>
                </c:pt>
                <c:pt idx="3742">
                  <c:v>44630.056157407409</c:v>
                </c:pt>
                <c:pt idx="3743">
                  <c:v>44630.056886574072</c:v>
                </c:pt>
                <c:pt idx="3744">
                  <c:v>44630.057615740741</c:v>
                </c:pt>
                <c:pt idx="3745">
                  <c:v>44630.058333333334</c:v>
                </c:pt>
                <c:pt idx="3746">
                  <c:v>44630.059062499997</c:v>
                </c:pt>
                <c:pt idx="3747">
                  <c:v>44630.059791666667</c:v>
                </c:pt>
                <c:pt idx="3748">
                  <c:v>44630.06050925926</c:v>
                </c:pt>
                <c:pt idx="3749">
                  <c:v>44630.061238425929</c:v>
                </c:pt>
                <c:pt idx="3750">
                  <c:v>44630.061967592592</c:v>
                </c:pt>
                <c:pt idx="3751">
                  <c:v>44630.062685185185</c:v>
                </c:pt>
                <c:pt idx="3752">
                  <c:v>44630.063414351855</c:v>
                </c:pt>
                <c:pt idx="3753">
                  <c:v>44630.064143518517</c:v>
                </c:pt>
                <c:pt idx="3754">
                  <c:v>44630.06486111111</c:v>
                </c:pt>
                <c:pt idx="3755">
                  <c:v>44630.06559027778</c:v>
                </c:pt>
                <c:pt idx="3756">
                  <c:v>44630.066319444442</c:v>
                </c:pt>
                <c:pt idx="3757">
                  <c:v>44630.067037037035</c:v>
                </c:pt>
                <c:pt idx="3758">
                  <c:v>44630.067766203705</c:v>
                </c:pt>
                <c:pt idx="3759">
                  <c:v>44630.068495370368</c:v>
                </c:pt>
                <c:pt idx="3760">
                  <c:v>44630.069212962961</c:v>
                </c:pt>
                <c:pt idx="3761">
                  <c:v>44630.06994212963</c:v>
                </c:pt>
                <c:pt idx="3762">
                  <c:v>44630.070671296293</c:v>
                </c:pt>
                <c:pt idx="3763">
                  <c:v>44630.071388888886</c:v>
                </c:pt>
                <c:pt idx="3764">
                  <c:v>44630.072118055556</c:v>
                </c:pt>
                <c:pt idx="3765">
                  <c:v>44630.072847222225</c:v>
                </c:pt>
                <c:pt idx="3766">
                  <c:v>44630.073564814818</c:v>
                </c:pt>
                <c:pt idx="3767">
                  <c:v>44630.074293981481</c:v>
                </c:pt>
                <c:pt idx="3768">
                  <c:v>44630.075023148151</c:v>
                </c:pt>
                <c:pt idx="3769">
                  <c:v>44630.075740740744</c:v>
                </c:pt>
                <c:pt idx="3770">
                  <c:v>44630.076469907406</c:v>
                </c:pt>
                <c:pt idx="3771">
                  <c:v>44630.077199074076</c:v>
                </c:pt>
                <c:pt idx="3772">
                  <c:v>44630.077916666669</c:v>
                </c:pt>
                <c:pt idx="3773">
                  <c:v>44630.078645833331</c:v>
                </c:pt>
                <c:pt idx="3774">
                  <c:v>44630.079375000001</c:v>
                </c:pt>
                <c:pt idx="3775">
                  <c:v>44630.080092592594</c:v>
                </c:pt>
                <c:pt idx="3776">
                  <c:v>44630.080821759257</c:v>
                </c:pt>
                <c:pt idx="3777">
                  <c:v>44630.08153935185</c:v>
                </c:pt>
                <c:pt idx="3778">
                  <c:v>44630.082268518519</c:v>
                </c:pt>
                <c:pt idx="3779">
                  <c:v>44630.082997685182</c:v>
                </c:pt>
                <c:pt idx="3780">
                  <c:v>44630.083715277775</c:v>
                </c:pt>
                <c:pt idx="3781">
                  <c:v>44630.084444444445</c:v>
                </c:pt>
                <c:pt idx="3782">
                  <c:v>44630.085173611114</c:v>
                </c:pt>
                <c:pt idx="3783">
                  <c:v>44630.0858912037</c:v>
                </c:pt>
                <c:pt idx="3784">
                  <c:v>44630.08662037037</c:v>
                </c:pt>
                <c:pt idx="3785">
                  <c:v>44630.08734953704</c:v>
                </c:pt>
                <c:pt idx="3786">
                  <c:v>44630.088067129633</c:v>
                </c:pt>
                <c:pt idx="3787">
                  <c:v>44630.088796296295</c:v>
                </c:pt>
                <c:pt idx="3788">
                  <c:v>44630.089525462965</c:v>
                </c:pt>
                <c:pt idx="3789">
                  <c:v>44630.090243055558</c:v>
                </c:pt>
                <c:pt idx="3790">
                  <c:v>44630.09097222222</c:v>
                </c:pt>
                <c:pt idx="3791">
                  <c:v>44630.09170138889</c:v>
                </c:pt>
                <c:pt idx="3792">
                  <c:v>44630.092418981483</c:v>
                </c:pt>
                <c:pt idx="3793">
                  <c:v>44630.093148148146</c:v>
                </c:pt>
                <c:pt idx="3794">
                  <c:v>44630.093877314815</c:v>
                </c:pt>
                <c:pt idx="3795">
                  <c:v>44630.094594907408</c:v>
                </c:pt>
                <c:pt idx="3796">
                  <c:v>44630.095324074071</c:v>
                </c:pt>
                <c:pt idx="3797">
                  <c:v>44630.096053240741</c:v>
                </c:pt>
                <c:pt idx="3798">
                  <c:v>44630.096828703703</c:v>
                </c:pt>
                <c:pt idx="3799">
                  <c:v>44630.097557870373</c:v>
                </c:pt>
                <c:pt idx="3800">
                  <c:v>44630.098275462966</c:v>
                </c:pt>
                <c:pt idx="3801">
                  <c:v>44630.099004629628</c:v>
                </c:pt>
                <c:pt idx="3802">
                  <c:v>44630.099733796298</c:v>
                </c:pt>
                <c:pt idx="3803">
                  <c:v>44630.100451388891</c:v>
                </c:pt>
                <c:pt idx="3804">
                  <c:v>44630.101238425923</c:v>
                </c:pt>
                <c:pt idx="3805">
                  <c:v>44630.101956018516</c:v>
                </c:pt>
                <c:pt idx="3806">
                  <c:v>44630.102685185186</c:v>
                </c:pt>
                <c:pt idx="3807">
                  <c:v>44630.103414351855</c:v>
                </c:pt>
                <c:pt idx="3808">
                  <c:v>44630.104131944441</c:v>
                </c:pt>
                <c:pt idx="3809">
                  <c:v>44630.104861111111</c:v>
                </c:pt>
                <c:pt idx="3810">
                  <c:v>44630.105590277781</c:v>
                </c:pt>
                <c:pt idx="3811">
                  <c:v>44630.106307870374</c:v>
                </c:pt>
                <c:pt idx="3812">
                  <c:v>44630.107037037036</c:v>
                </c:pt>
                <c:pt idx="3813">
                  <c:v>44630.107754629629</c:v>
                </c:pt>
                <c:pt idx="3814">
                  <c:v>44630.108483796299</c:v>
                </c:pt>
                <c:pt idx="3815">
                  <c:v>44630.109212962961</c:v>
                </c:pt>
                <c:pt idx="3816">
                  <c:v>44630.109930555554</c:v>
                </c:pt>
                <c:pt idx="3817">
                  <c:v>44630.110659722224</c:v>
                </c:pt>
                <c:pt idx="3818">
                  <c:v>44630.111388888887</c:v>
                </c:pt>
                <c:pt idx="3819">
                  <c:v>44630.112118055556</c:v>
                </c:pt>
                <c:pt idx="3820">
                  <c:v>44630.112893518519</c:v>
                </c:pt>
                <c:pt idx="3821">
                  <c:v>44630.113611111112</c:v>
                </c:pt>
                <c:pt idx="3822">
                  <c:v>44630.114340277774</c:v>
                </c:pt>
                <c:pt idx="3823">
                  <c:v>44630.115069444444</c:v>
                </c:pt>
                <c:pt idx="3824">
                  <c:v>44630.115787037037</c:v>
                </c:pt>
                <c:pt idx="3825">
                  <c:v>44630.116516203707</c:v>
                </c:pt>
                <c:pt idx="3826">
                  <c:v>44630.117245370369</c:v>
                </c:pt>
                <c:pt idx="3827">
                  <c:v>44630.117962962962</c:v>
                </c:pt>
                <c:pt idx="3828">
                  <c:v>44630.118692129632</c:v>
                </c:pt>
                <c:pt idx="3829">
                  <c:v>44630.119421296295</c:v>
                </c:pt>
                <c:pt idx="3830">
                  <c:v>44630.120138888888</c:v>
                </c:pt>
                <c:pt idx="3831">
                  <c:v>44630.120868055557</c:v>
                </c:pt>
                <c:pt idx="3832">
                  <c:v>44630.12159722222</c:v>
                </c:pt>
                <c:pt idx="3833">
                  <c:v>44630.122314814813</c:v>
                </c:pt>
                <c:pt idx="3834">
                  <c:v>44630.123043981483</c:v>
                </c:pt>
                <c:pt idx="3835">
                  <c:v>44630.123773148145</c:v>
                </c:pt>
                <c:pt idx="3836">
                  <c:v>44630.124548611115</c:v>
                </c:pt>
                <c:pt idx="3837">
                  <c:v>44630.1252662037</c:v>
                </c:pt>
                <c:pt idx="3838">
                  <c:v>44630.12599537037</c:v>
                </c:pt>
                <c:pt idx="3839">
                  <c:v>44630.12672453704</c:v>
                </c:pt>
                <c:pt idx="3840">
                  <c:v>44630.127442129633</c:v>
                </c:pt>
                <c:pt idx="3841">
                  <c:v>44630.128171296295</c:v>
                </c:pt>
                <c:pt idx="3842">
                  <c:v>44630.128958333335</c:v>
                </c:pt>
                <c:pt idx="3843">
                  <c:v>44630.129675925928</c:v>
                </c:pt>
                <c:pt idx="3844">
                  <c:v>44630.13040509259</c:v>
                </c:pt>
                <c:pt idx="3845">
                  <c:v>44630.131122685183</c:v>
                </c:pt>
                <c:pt idx="3846">
                  <c:v>44630.131851851853</c:v>
                </c:pt>
                <c:pt idx="3847">
                  <c:v>44630.132581018515</c:v>
                </c:pt>
                <c:pt idx="3848">
                  <c:v>44630.133356481485</c:v>
                </c:pt>
                <c:pt idx="3849">
                  <c:v>44630.134085648147</c:v>
                </c:pt>
                <c:pt idx="3850">
                  <c:v>44630.13480324074</c:v>
                </c:pt>
                <c:pt idx="3851">
                  <c:v>44630.13553240741</c:v>
                </c:pt>
                <c:pt idx="3852">
                  <c:v>44630.136261574073</c:v>
                </c:pt>
                <c:pt idx="3853">
                  <c:v>44630.136979166666</c:v>
                </c:pt>
                <c:pt idx="3854">
                  <c:v>44630.137708333335</c:v>
                </c:pt>
                <c:pt idx="3855">
                  <c:v>44630.138437499998</c:v>
                </c:pt>
                <c:pt idx="3856">
                  <c:v>44630.139155092591</c:v>
                </c:pt>
                <c:pt idx="3857">
                  <c:v>44630.139884259261</c:v>
                </c:pt>
                <c:pt idx="3858">
                  <c:v>44630.140613425923</c:v>
                </c:pt>
                <c:pt idx="3859">
                  <c:v>44630.141331018516</c:v>
                </c:pt>
                <c:pt idx="3860">
                  <c:v>44630.142060185186</c:v>
                </c:pt>
                <c:pt idx="3861">
                  <c:v>44630.142789351848</c:v>
                </c:pt>
                <c:pt idx="3862">
                  <c:v>44630.143506944441</c:v>
                </c:pt>
                <c:pt idx="3863">
                  <c:v>44630.144236111111</c:v>
                </c:pt>
                <c:pt idx="3864">
                  <c:v>44630.144953703704</c:v>
                </c:pt>
                <c:pt idx="3865">
                  <c:v>44630.145682870374</c:v>
                </c:pt>
                <c:pt idx="3866">
                  <c:v>44630.146412037036</c:v>
                </c:pt>
                <c:pt idx="3867">
                  <c:v>44630.147141203706</c:v>
                </c:pt>
                <c:pt idx="3868">
                  <c:v>44630.147858796299</c:v>
                </c:pt>
                <c:pt idx="3869">
                  <c:v>44630.148587962962</c:v>
                </c:pt>
                <c:pt idx="3870">
                  <c:v>44630.149317129632</c:v>
                </c:pt>
                <c:pt idx="3871">
                  <c:v>44630.150034722225</c:v>
                </c:pt>
                <c:pt idx="3872">
                  <c:v>44630.150763888887</c:v>
                </c:pt>
                <c:pt idx="3873">
                  <c:v>44630.151493055557</c:v>
                </c:pt>
                <c:pt idx="3874">
                  <c:v>44630.15221064815</c:v>
                </c:pt>
                <c:pt idx="3875">
                  <c:v>44630.152939814812</c:v>
                </c:pt>
                <c:pt idx="3876">
                  <c:v>44630.153657407405</c:v>
                </c:pt>
                <c:pt idx="3877">
                  <c:v>44630.154386574075</c:v>
                </c:pt>
                <c:pt idx="3878">
                  <c:v>44630.155115740738</c:v>
                </c:pt>
                <c:pt idx="3879">
                  <c:v>44630.155833333331</c:v>
                </c:pt>
                <c:pt idx="3880">
                  <c:v>44630.1565625</c:v>
                </c:pt>
                <c:pt idx="3881">
                  <c:v>44630.15729166667</c:v>
                </c:pt>
                <c:pt idx="3882">
                  <c:v>44630.158009259256</c:v>
                </c:pt>
                <c:pt idx="3883">
                  <c:v>44630.158738425926</c:v>
                </c:pt>
                <c:pt idx="3884">
                  <c:v>44630.159513888888</c:v>
                </c:pt>
                <c:pt idx="3885">
                  <c:v>44630.160243055558</c:v>
                </c:pt>
                <c:pt idx="3886">
                  <c:v>44630.16097222222</c:v>
                </c:pt>
                <c:pt idx="3887">
                  <c:v>44630.161689814813</c:v>
                </c:pt>
                <c:pt idx="3888">
                  <c:v>44630.162418981483</c:v>
                </c:pt>
                <c:pt idx="3889">
                  <c:v>44630.163136574076</c:v>
                </c:pt>
                <c:pt idx="3890">
                  <c:v>44630.163865740738</c:v>
                </c:pt>
                <c:pt idx="3891">
                  <c:v>44630.164594907408</c:v>
                </c:pt>
                <c:pt idx="3892">
                  <c:v>44630.165324074071</c:v>
                </c:pt>
                <c:pt idx="3893">
                  <c:v>44630.166041666664</c:v>
                </c:pt>
                <c:pt idx="3894">
                  <c:v>44630.166770833333</c:v>
                </c:pt>
                <c:pt idx="3895">
                  <c:v>44630.167546296296</c:v>
                </c:pt>
                <c:pt idx="3896">
                  <c:v>44630.168275462966</c:v>
                </c:pt>
                <c:pt idx="3897">
                  <c:v>44630.168993055559</c:v>
                </c:pt>
                <c:pt idx="3898">
                  <c:v>44630.169722222221</c:v>
                </c:pt>
                <c:pt idx="3899">
                  <c:v>44630.170451388891</c:v>
                </c:pt>
                <c:pt idx="3900">
                  <c:v>44630.171168981484</c:v>
                </c:pt>
                <c:pt idx="3901">
                  <c:v>44630.171944444446</c:v>
                </c:pt>
                <c:pt idx="3902">
                  <c:v>44630.172673611109</c:v>
                </c:pt>
                <c:pt idx="3903">
                  <c:v>44630.173391203702</c:v>
                </c:pt>
                <c:pt idx="3904">
                  <c:v>44630.174120370371</c:v>
                </c:pt>
                <c:pt idx="3905">
                  <c:v>44630.174849537034</c:v>
                </c:pt>
                <c:pt idx="3906">
                  <c:v>44630.175567129627</c:v>
                </c:pt>
                <c:pt idx="3907">
                  <c:v>44630.176296296297</c:v>
                </c:pt>
                <c:pt idx="3908">
                  <c:v>44630.177025462966</c:v>
                </c:pt>
                <c:pt idx="3909">
                  <c:v>44630.177743055552</c:v>
                </c:pt>
                <c:pt idx="3910">
                  <c:v>44630.178472222222</c:v>
                </c:pt>
                <c:pt idx="3911">
                  <c:v>44630.179201388892</c:v>
                </c:pt>
                <c:pt idx="3912">
                  <c:v>44630.179918981485</c:v>
                </c:pt>
                <c:pt idx="3913">
                  <c:v>44630.180648148147</c:v>
                </c:pt>
                <c:pt idx="3914">
                  <c:v>44630.181377314817</c:v>
                </c:pt>
                <c:pt idx="3915">
                  <c:v>44630.18209490741</c:v>
                </c:pt>
                <c:pt idx="3916">
                  <c:v>44630.182824074072</c:v>
                </c:pt>
                <c:pt idx="3917">
                  <c:v>44630.183553240742</c:v>
                </c:pt>
                <c:pt idx="3918">
                  <c:v>44630.184270833335</c:v>
                </c:pt>
                <c:pt idx="3919">
                  <c:v>44630.184999999998</c:v>
                </c:pt>
                <c:pt idx="3920">
                  <c:v>44630.185729166667</c:v>
                </c:pt>
                <c:pt idx="3921">
                  <c:v>44630.18644675926</c:v>
                </c:pt>
                <c:pt idx="3922">
                  <c:v>44630.187175925923</c:v>
                </c:pt>
                <c:pt idx="3923">
                  <c:v>44630.187905092593</c:v>
                </c:pt>
                <c:pt idx="3924">
                  <c:v>44630.188622685186</c:v>
                </c:pt>
                <c:pt idx="3925">
                  <c:v>44630.189351851855</c:v>
                </c:pt>
                <c:pt idx="3926">
                  <c:v>44630.190069444441</c:v>
                </c:pt>
                <c:pt idx="3927">
                  <c:v>44630.190798611111</c:v>
                </c:pt>
                <c:pt idx="3928">
                  <c:v>44630.191527777781</c:v>
                </c:pt>
                <c:pt idx="3929">
                  <c:v>44630.192256944443</c:v>
                </c:pt>
                <c:pt idx="3930">
                  <c:v>44630.192974537036</c:v>
                </c:pt>
                <c:pt idx="3931">
                  <c:v>44630.193703703706</c:v>
                </c:pt>
                <c:pt idx="3932">
                  <c:v>44630.194479166668</c:v>
                </c:pt>
                <c:pt idx="3933">
                  <c:v>44630.195208333331</c:v>
                </c:pt>
                <c:pt idx="3934">
                  <c:v>44630.195925925924</c:v>
                </c:pt>
                <c:pt idx="3935">
                  <c:v>44630.196655092594</c:v>
                </c:pt>
                <c:pt idx="3936">
                  <c:v>44630.197384259256</c:v>
                </c:pt>
                <c:pt idx="3937">
                  <c:v>44630.198101851849</c:v>
                </c:pt>
                <c:pt idx="3938">
                  <c:v>44630.198831018519</c:v>
                </c:pt>
                <c:pt idx="3939">
                  <c:v>44630.199560185189</c:v>
                </c:pt>
                <c:pt idx="3940">
                  <c:v>44630.200277777774</c:v>
                </c:pt>
                <c:pt idx="3941">
                  <c:v>44630.201006944444</c:v>
                </c:pt>
                <c:pt idx="3942">
                  <c:v>44630.201724537037</c:v>
                </c:pt>
                <c:pt idx="3943">
                  <c:v>44630.202453703707</c:v>
                </c:pt>
                <c:pt idx="3944">
                  <c:v>44630.203182870369</c:v>
                </c:pt>
                <c:pt idx="3945">
                  <c:v>44630.203900462962</c:v>
                </c:pt>
                <c:pt idx="3946">
                  <c:v>44630.204629629632</c:v>
                </c:pt>
                <c:pt idx="3947">
                  <c:v>44630.205358796295</c:v>
                </c:pt>
                <c:pt idx="3948">
                  <c:v>44630.206087962964</c:v>
                </c:pt>
                <c:pt idx="3949">
                  <c:v>44630.206805555557</c:v>
                </c:pt>
                <c:pt idx="3950">
                  <c:v>44630.20753472222</c:v>
                </c:pt>
                <c:pt idx="3951">
                  <c:v>44630.20826388889</c:v>
                </c:pt>
                <c:pt idx="3952">
                  <c:v>44630.208981481483</c:v>
                </c:pt>
                <c:pt idx="3953">
                  <c:v>44630.209710648145</c:v>
                </c:pt>
                <c:pt idx="3954">
                  <c:v>44630.210439814815</c:v>
                </c:pt>
                <c:pt idx="3955">
                  <c:v>44630.211157407408</c:v>
                </c:pt>
                <c:pt idx="3956">
                  <c:v>44630.211886574078</c:v>
                </c:pt>
                <c:pt idx="3957">
                  <c:v>44630.21261574074</c:v>
                </c:pt>
                <c:pt idx="3958">
                  <c:v>44630.213333333333</c:v>
                </c:pt>
                <c:pt idx="3959">
                  <c:v>44630.214062500003</c:v>
                </c:pt>
                <c:pt idx="3960">
                  <c:v>44630.214780092596</c:v>
                </c:pt>
                <c:pt idx="3961">
                  <c:v>44630.215509259258</c:v>
                </c:pt>
                <c:pt idx="3962">
                  <c:v>44630.216238425928</c:v>
                </c:pt>
                <c:pt idx="3963">
                  <c:v>44630.216956018521</c:v>
                </c:pt>
                <c:pt idx="3964">
                  <c:v>44630.217685185184</c:v>
                </c:pt>
                <c:pt idx="3965">
                  <c:v>44630.218414351853</c:v>
                </c:pt>
                <c:pt idx="3966">
                  <c:v>44630.219131944446</c:v>
                </c:pt>
                <c:pt idx="3967">
                  <c:v>44630.219861111109</c:v>
                </c:pt>
                <c:pt idx="3968">
                  <c:v>44630.220590277779</c:v>
                </c:pt>
                <c:pt idx="3969">
                  <c:v>44630.221319444441</c:v>
                </c:pt>
                <c:pt idx="3970">
                  <c:v>44630.222037037034</c:v>
                </c:pt>
                <c:pt idx="3971">
                  <c:v>44630.222766203704</c:v>
                </c:pt>
                <c:pt idx="3972">
                  <c:v>44630.223483796297</c:v>
                </c:pt>
                <c:pt idx="3973">
                  <c:v>44630.224212962959</c:v>
                </c:pt>
                <c:pt idx="3974">
                  <c:v>44630.224942129629</c:v>
                </c:pt>
                <c:pt idx="3975">
                  <c:v>44630.225659722222</c:v>
                </c:pt>
                <c:pt idx="3976">
                  <c:v>44630.226388888892</c:v>
                </c:pt>
                <c:pt idx="3977">
                  <c:v>44630.227118055554</c:v>
                </c:pt>
                <c:pt idx="3978">
                  <c:v>44630.227835648147</c:v>
                </c:pt>
                <c:pt idx="3979">
                  <c:v>44630.228564814817</c:v>
                </c:pt>
                <c:pt idx="3980">
                  <c:v>44630.22929398148</c:v>
                </c:pt>
                <c:pt idx="3981">
                  <c:v>44630.230011574073</c:v>
                </c:pt>
                <c:pt idx="3982">
                  <c:v>44630.230740740742</c:v>
                </c:pt>
                <c:pt idx="3983">
                  <c:v>44630.231516203705</c:v>
                </c:pt>
                <c:pt idx="3984">
                  <c:v>44630.232245370367</c:v>
                </c:pt>
                <c:pt idx="3985">
                  <c:v>44630.232974537037</c:v>
                </c:pt>
                <c:pt idx="3986">
                  <c:v>44630.23369212963</c:v>
                </c:pt>
                <c:pt idx="3987">
                  <c:v>44630.2344212963</c:v>
                </c:pt>
                <c:pt idx="3988">
                  <c:v>44630.235150462962</c:v>
                </c:pt>
                <c:pt idx="3989">
                  <c:v>44630.235868055555</c:v>
                </c:pt>
                <c:pt idx="3990">
                  <c:v>44630.236597222225</c:v>
                </c:pt>
                <c:pt idx="3991">
                  <c:v>44630.237314814818</c:v>
                </c:pt>
                <c:pt idx="3992">
                  <c:v>44630.238043981481</c:v>
                </c:pt>
                <c:pt idx="3993">
                  <c:v>44630.23877314815</c:v>
                </c:pt>
                <c:pt idx="3994">
                  <c:v>44630.239490740743</c:v>
                </c:pt>
                <c:pt idx="3995">
                  <c:v>44630.240219907406</c:v>
                </c:pt>
                <c:pt idx="3996">
                  <c:v>44630.240949074076</c:v>
                </c:pt>
                <c:pt idx="3997">
                  <c:v>44630.241666666669</c:v>
                </c:pt>
                <c:pt idx="3998">
                  <c:v>44630.242395833331</c:v>
                </c:pt>
                <c:pt idx="3999">
                  <c:v>44630.243125000001</c:v>
                </c:pt>
                <c:pt idx="4000">
                  <c:v>44630.243842592594</c:v>
                </c:pt>
                <c:pt idx="4001">
                  <c:v>44630.244571759256</c:v>
                </c:pt>
                <c:pt idx="4002">
                  <c:v>44630.245300925926</c:v>
                </c:pt>
                <c:pt idx="4003">
                  <c:v>44630.246030092596</c:v>
                </c:pt>
                <c:pt idx="4004">
                  <c:v>44630.246747685182</c:v>
                </c:pt>
                <c:pt idx="4005">
                  <c:v>44630.247476851851</c:v>
                </c:pt>
                <c:pt idx="4006">
                  <c:v>44630.248194444444</c:v>
                </c:pt>
                <c:pt idx="4007">
                  <c:v>44630.248923611114</c:v>
                </c:pt>
                <c:pt idx="4008">
                  <c:v>44630.249652777777</c:v>
                </c:pt>
                <c:pt idx="4009">
                  <c:v>44630.25037037037</c:v>
                </c:pt>
                <c:pt idx="4010">
                  <c:v>44630.251099537039</c:v>
                </c:pt>
                <c:pt idx="4011">
                  <c:v>44630.251828703702</c:v>
                </c:pt>
                <c:pt idx="4012">
                  <c:v>44630.252546296295</c:v>
                </c:pt>
                <c:pt idx="4013">
                  <c:v>44630.253275462965</c:v>
                </c:pt>
                <c:pt idx="4014">
                  <c:v>44630.254004629627</c:v>
                </c:pt>
                <c:pt idx="4015">
                  <c:v>44630.25472222222</c:v>
                </c:pt>
                <c:pt idx="4016">
                  <c:v>44630.25545138889</c:v>
                </c:pt>
                <c:pt idx="4017">
                  <c:v>44630.256180555552</c:v>
                </c:pt>
                <c:pt idx="4018">
                  <c:v>44630.256898148145</c:v>
                </c:pt>
                <c:pt idx="4019">
                  <c:v>44630.257627314815</c:v>
                </c:pt>
                <c:pt idx="4020">
                  <c:v>44630.258356481485</c:v>
                </c:pt>
                <c:pt idx="4021">
                  <c:v>44630.259074074071</c:v>
                </c:pt>
                <c:pt idx="4022">
                  <c:v>44630.25980324074</c:v>
                </c:pt>
                <c:pt idx="4023">
                  <c:v>44630.26053240741</c:v>
                </c:pt>
                <c:pt idx="4024">
                  <c:v>44630.261250000003</c:v>
                </c:pt>
                <c:pt idx="4025">
                  <c:v>44630.261979166666</c:v>
                </c:pt>
                <c:pt idx="4026">
                  <c:v>44630.262708333335</c:v>
                </c:pt>
                <c:pt idx="4027">
                  <c:v>44630.263425925928</c:v>
                </c:pt>
                <c:pt idx="4028">
                  <c:v>44630.264155092591</c:v>
                </c:pt>
                <c:pt idx="4029">
                  <c:v>44630.264884259261</c:v>
                </c:pt>
                <c:pt idx="4030">
                  <c:v>44630.265601851854</c:v>
                </c:pt>
                <c:pt idx="4031">
                  <c:v>44630.266331018516</c:v>
                </c:pt>
                <c:pt idx="4032">
                  <c:v>44630.267060185186</c:v>
                </c:pt>
                <c:pt idx="4033">
                  <c:v>44630.267777777779</c:v>
                </c:pt>
                <c:pt idx="4034">
                  <c:v>44630.268506944441</c:v>
                </c:pt>
                <c:pt idx="4035">
                  <c:v>44630.269236111111</c:v>
                </c:pt>
                <c:pt idx="4036">
                  <c:v>44630.269953703704</c:v>
                </c:pt>
                <c:pt idx="4037">
                  <c:v>44630.270682870374</c:v>
                </c:pt>
                <c:pt idx="4038">
                  <c:v>44630.271412037036</c:v>
                </c:pt>
                <c:pt idx="4039">
                  <c:v>44630.272187499999</c:v>
                </c:pt>
                <c:pt idx="4040">
                  <c:v>44630.272905092592</c:v>
                </c:pt>
                <c:pt idx="4041">
                  <c:v>44630.273634259262</c:v>
                </c:pt>
                <c:pt idx="4042">
                  <c:v>44630.274363425924</c:v>
                </c:pt>
                <c:pt idx="4043">
                  <c:v>44630.275092592594</c:v>
                </c:pt>
                <c:pt idx="4044">
                  <c:v>44630.275810185187</c:v>
                </c:pt>
                <c:pt idx="4045">
                  <c:v>44630.276539351849</c:v>
                </c:pt>
                <c:pt idx="4046">
                  <c:v>44630.277268518519</c:v>
                </c:pt>
                <c:pt idx="4047">
                  <c:v>44630.277986111112</c:v>
                </c:pt>
                <c:pt idx="4048">
                  <c:v>44630.278715277775</c:v>
                </c:pt>
                <c:pt idx="4049">
                  <c:v>44630.279432870368</c:v>
                </c:pt>
                <c:pt idx="4050">
                  <c:v>44630.28020833333</c:v>
                </c:pt>
                <c:pt idx="4051">
                  <c:v>44630.2809375</c:v>
                </c:pt>
                <c:pt idx="4052">
                  <c:v>44630.281666666669</c:v>
                </c:pt>
                <c:pt idx="4053">
                  <c:v>44630.282384259262</c:v>
                </c:pt>
                <c:pt idx="4054">
                  <c:v>44630.283113425925</c:v>
                </c:pt>
                <c:pt idx="4055">
                  <c:v>44630.283842592595</c:v>
                </c:pt>
                <c:pt idx="4056">
                  <c:v>44630.284560185188</c:v>
                </c:pt>
                <c:pt idx="4057">
                  <c:v>44630.28528935185</c:v>
                </c:pt>
                <c:pt idx="4058">
                  <c:v>44630.28601851852</c:v>
                </c:pt>
                <c:pt idx="4059">
                  <c:v>44630.286736111113</c:v>
                </c:pt>
                <c:pt idx="4060">
                  <c:v>44630.287465277775</c:v>
                </c:pt>
                <c:pt idx="4061">
                  <c:v>44630.288194444445</c:v>
                </c:pt>
                <c:pt idx="4062">
                  <c:v>44630.288912037038</c:v>
                </c:pt>
                <c:pt idx="4063">
                  <c:v>44630.289641203701</c:v>
                </c:pt>
                <c:pt idx="4064">
                  <c:v>44630.290370370371</c:v>
                </c:pt>
                <c:pt idx="4065">
                  <c:v>44630.291087962964</c:v>
                </c:pt>
                <c:pt idx="4066">
                  <c:v>44630.291817129626</c:v>
                </c:pt>
                <c:pt idx="4067">
                  <c:v>44630.292546296296</c:v>
                </c:pt>
                <c:pt idx="4068">
                  <c:v>44630.293263888889</c:v>
                </c:pt>
                <c:pt idx="4069">
                  <c:v>44630.293993055559</c:v>
                </c:pt>
                <c:pt idx="4070">
                  <c:v>44630.294722222221</c:v>
                </c:pt>
                <c:pt idx="4071">
                  <c:v>44630.295439814814</c:v>
                </c:pt>
                <c:pt idx="4072">
                  <c:v>44630.296168981484</c:v>
                </c:pt>
                <c:pt idx="4073">
                  <c:v>44630.296898148146</c:v>
                </c:pt>
                <c:pt idx="4074">
                  <c:v>44630.297615740739</c:v>
                </c:pt>
                <c:pt idx="4075">
                  <c:v>44630.298344907409</c:v>
                </c:pt>
                <c:pt idx="4076">
                  <c:v>44630.299074074072</c:v>
                </c:pt>
                <c:pt idx="4077">
                  <c:v>44630.299791666665</c:v>
                </c:pt>
                <c:pt idx="4078">
                  <c:v>44630.300520833334</c:v>
                </c:pt>
                <c:pt idx="4079">
                  <c:v>44630.301238425927</c:v>
                </c:pt>
                <c:pt idx="4080">
                  <c:v>44630.30196759259</c:v>
                </c:pt>
                <c:pt idx="4081">
                  <c:v>44630.30269675926</c:v>
                </c:pt>
                <c:pt idx="4082">
                  <c:v>44630.303414351853</c:v>
                </c:pt>
                <c:pt idx="4083">
                  <c:v>44630.304143518515</c:v>
                </c:pt>
                <c:pt idx="4084">
                  <c:v>44630.304872685185</c:v>
                </c:pt>
                <c:pt idx="4085">
                  <c:v>44630.305601851855</c:v>
                </c:pt>
                <c:pt idx="4086">
                  <c:v>44630.306319444448</c:v>
                </c:pt>
                <c:pt idx="4087">
                  <c:v>44630.30704861111</c:v>
                </c:pt>
                <c:pt idx="4088">
                  <c:v>44630.30777777778</c:v>
                </c:pt>
                <c:pt idx="4089">
                  <c:v>44630.308495370373</c:v>
                </c:pt>
                <c:pt idx="4090">
                  <c:v>44630.309224537035</c:v>
                </c:pt>
                <c:pt idx="4091">
                  <c:v>44630.309953703705</c:v>
                </c:pt>
                <c:pt idx="4092">
                  <c:v>44630.310671296298</c:v>
                </c:pt>
                <c:pt idx="4093">
                  <c:v>44630.311400462961</c:v>
                </c:pt>
                <c:pt idx="4094">
                  <c:v>44630.31212962963</c:v>
                </c:pt>
                <c:pt idx="4095">
                  <c:v>44630.312847222223</c:v>
                </c:pt>
                <c:pt idx="4096">
                  <c:v>44630.313576388886</c:v>
                </c:pt>
                <c:pt idx="4097">
                  <c:v>44630.314305555556</c:v>
                </c:pt>
                <c:pt idx="4098">
                  <c:v>44630.315023148149</c:v>
                </c:pt>
                <c:pt idx="4099">
                  <c:v>44630.315752314818</c:v>
                </c:pt>
                <c:pt idx="4100">
                  <c:v>44630.316481481481</c:v>
                </c:pt>
                <c:pt idx="4101">
                  <c:v>44630.317199074074</c:v>
                </c:pt>
                <c:pt idx="4102">
                  <c:v>44630.317928240744</c:v>
                </c:pt>
                <c:pt idx="4103">
                  <c:v>44630.318657407406</c:v>
                </c:pt>
                <c:pt idx="4104">
                  <c:v>44630.319374999999</c:v>
                </c:pt>
                <c:pt idx="4105">
                  <c:v>44630.320104166669</c:v>
                </c:pt>
                <c:pt idx="4106">
                  <c:v>44630.320833333331</c:v>
                </c:pt>
                <c:pt idx="4107">
                  <c:v>44630.321550925924</c:v>
                </c:pt>
                <c:pt idx="4108">
                  <c:v>44630.322280092594</c:v>
                </c:pt>
                <c:pt idx="4109">
                  <c:v>44630.323009259257</c:v>
                </c:pt>
                <c:pt idx="4110">
                  <c:v>44630.32372685185</c:v>
                </c:pt>
                <c:pt idx="4111">
                  <c:v>44630.324456018519</c:v>
                </c:pt>
                <c:pt idx="4112">
                  <c:v>44630.325185185182</c:v>
                </c:pt>
                <c:pt idx="4113">
                  <c:v>44630.325902777775</c:v>
                </c:pt>
                <c:pt idx="4114">
                  <c:v>44630.326631944445</c:v>
                </c:pt>
                <c:pt idx="4115">
                  <c:v>44630.327361111114</c:v>
                </c:pt>
                <c:pt idx="4116">
                  <c:v>44630.3280787037</c:v>
                </c:pt>
                <c:pt idx="4117">
                  <c:v>44630.32880787037</c:v>
                </c:pt>
                <c:pt idx="4118">
                  <c:v>44630.32953703704</c:v>
                </c:pt>
                <c:pt idx="4119">
                  <c:v>44630.330254629633</c:v>
                </c:pt>
                <c:pt idx="4120">
                  <c:v>44630.330983796295</c:v>
                </c:pt>
                <c:pt idx="4121">
                  <c:v>44630.331759259258</c:v>
                </c:pt>
                <c:pt idx="4122">
                  <c:v>44630.332476851851</c:v>
                </c:pt>
                <c:pt idx="4123">
                  <c:v>44630.33320601852</c:v>
                </c:pt>
                <c:pt idx="4124">
                  <c:v>44630.333935185183</c:v>
                </c:pt>
                <c:pt idx="4125">
                  <c:v>44630.334652777776</c:v>
                </c:pt>
                <c:pt idx="4126">
                  <c:v>44630.335381944446</c:v>
                </c:pt>
                <c:pt idx="4127">
                  <c:v>44630.336111111108</c:v>
                </c:pt>
                <c:pt idx="4128">
                  <c:v>44630.336828703701</c:v>
                </c:pt>
                <c:pt idx="4129">
                  <c:v>44630.337557870371</c:v>
                </c:pt>
                <c:pt idx="4130">
                  <c:v>44630.338287037041</c:v>
                </c:pt>
                <c:pt idx="4131">
                  <c:v>44630.339004629626</c:v>
                </c:pt>
                <c:pt idx="4132">
                  <c:v>44630.339733796296</c:v>
                </c:pt>
                <c:pt idx="4133">
                  <c:v>44630.340462962966</c:v>
                </c:pt>
                <c:pt idx="4134">
                  <c:v>44630.341180555559</c:v>
                </c:pt>
                <c:pt idx="4135">
                  <c:v>44630.341909722221</c:v>
                </c:pt>
                <c:pt idx="4136">
                  <c:v>44630.342638888891</c:v>
                </c:pt>
                <c:pt idx="4137">
                  <c:v>44630.343356481484</c:v>
                </c:pt>
                <c:pt idx="4138">
                  <c:v>44630.344085648147</c:v>
                </c:pt>
                <c:pt idx="4139">
                  <c:v>44630.344814814816</c:v>
                </c:pt>
                <c:pt idx="4140">
                  <c:v>44630.345532407409</c:v>
                </c:pt>
                <c:pt idx="4141">
                  <c:v>44630.346261574072</c:v>
                </c:pt>
                <c:pt idx="4142">
                  <c:v>44630.346990740742</c:v>
                </c:pt>
                <c:pt idx="4143">
                  <c:v>44630.347708333335</c:v>
                </c:pt>
                <c:pt idx="4144">
                  <c:v>44630.348437499997</c:v>
                </c:pt>
                <c:pt idx="4145">
                  <c:v>44630.349166666667</c:v>
                </c:pt>
                <c:pt idx="4146">
                  <c:v>44630.34988425926</c:v>
                </c:pt>
                <c:pt idx="4147">
                  <c:v>44630.350613425922</c:v>
                </c:pt>
                <c:pt idx="4148">
                  <c:v>44630.351342592592</c:v>
                </c:pt>
                <c:pt idx="4149">
                  <c:v>44630.352060185185</c:v>
                </c:pt>
                <c:pt idx="4150">
                  <c:v>44630.352789351855</c:v>
                </c:pt>
                <c:pt idx="4151">
                  <c:v>44630.353518518517</c:v>
                </c:pt>
                <c:pt idx="4152">
                  <c:v>44630.35423611111</c:v>
                </c:pt>
                <c:pt idx="4153">
                  <c:v>44630.35496527778</c:v>
                </c:pt>
                <c:pt idx="4154">
                  <c:v>44630.355694444443</c:v>
                </c:pt>
                <c:pt idx="4155">
                  <c:v>44630.356412037036</c:v>
                </c:pt>
                <c:pt idx="4156">
                  <c:v>44630.357141203705</c:v>
                </c:pt>
                <c:pt idx="4157">
                  <c:v>44630.357870370368</c:v>
                </c:pt>
                <c:pt idx="4158">
                  <c:v>44630.358587962961</c:v>
                </c:pt>
                <c:pt idx="4159">
                  <c:v>44630.359317129631</c:v>
                </c:pt>
                <c:pt idx="4160">
                  <c:v>44630.360046296293</c:v>
                </c:pt>
                <c:pt idx="4161">
                  <c:v>44630.360763888886</c:v>
                </c:pt>
                <c:pt idx="4162">
                  <c:v>44630.361493055556</c:v>
                </c:pt>
                <c:pt idx="4163">
                  <c:v>44630.362210648149</c:v>
                </c:pt>
                <c:pt idx="4164">
                  <c:v>44630.362939814811</c:v>
                </c:pt>
                <c:pt idx="4165">
                  <c:v>44630.363668981481</c:v>
                </c:pt>
                <c:pt idx="4166">
                  <c:v>44630.364386574074</c:v>
                </c:pt>
                <c:pt idx="4167">
                  <c:v>44630.365115740744</c:v>
                </c:pt>
                <c:pt idx="4168">
                  <c:v>44630.365844907406</c:v>
                </c:pt>
                <c:pt idx="4169">
                  <c:v>44630.366574074076</c:v>
                </c:pt>
                <c:pt idx="4170">
                  <c:v>44630.367291666669</c:v>
                </c:pt>
                <c:pt idx="4171">
                  <c:v>44630.368020833332</c:v>
                </c:pt>
                <c:pt idx="4172">
                  <c:v>44630.368796296294</c:v>
                </c:pt>
                <c:pt idx="4173">
                  <c:v>44630.369513888887</c:v>
                </c:pt>
                <c:pt idx="4174">
                  <c:v>44630.370243055557</c:v>
                </c:pt>
                <c:pt idx="4175">
                  <c:v>44630.370972222219</c:v>
                </c:pt>
                <c:pt idx="4176">
                  <c:v>44630.371689814812</c:v>
                </c:pt>
                <c:pt idx="4177">
                  <c:v>44630.372418981482</c:v>
                </c:pt>
                <c:pt idx="4178">
                  <c:v>44630.373148148145</c:v>
                </c:pt>
                <c:pt idx="4179">
                  <c:v>44630.373865740738</c:v>
                </c:pt>
                <c:pt idx="4180">
                  <c:v>44630.374594907407</c:v>
                </c:pt>
                <c:pt idx="4181">
                  <c:v>44630.3753125</c:v>
                </c:pt>
                <c:pt idx="4182">
                  <c:v>44630.37604166667</c:v>
                </c:pt>
                <c:pt idx="4183">
                  <c:v>44630.376770833333</c:v>
                </c:pt>
                <c:pt idx="4184">
                  <c:v>44630.377488425926</c:v>
                </c:pt>
                <c:pt idx="4185">
                  <c:v>44630.378217592595</c:v>
                </c:pt>
                <c:pt idx="4186">
                  <c:v>44630.378946759258</c:v>
                </c:pt>
                <c:pt idx="4187">
                  <c:v>44630.379664351851</c:v>
                </c:pt>
                <c:pt idx="4188">
                  <c:v>44630.380393518521</c:v>
                </c:pt>
                <c:pt idx="4189">
                  <c:v>44630.381122685183</c:v>
                </c:pt>
                <c:pt idx="4190">
                  <c:v>44630.381840277776</c:v>
                </c:pt>
                <c:pt idx="4191">
                  <c:v>44630.382569444446</c:v>
                </c:pt>
                <c:pt idx="4192">
                  <c:v>44630.383298611108</c:v>
                </c:pt>
                <c:pt idx="4193">
                  <c:v>44630.384016203701</c:v>
                </c:pt>
                <c:pt idx="4194">
                  <c:v>44630.384745370371</c:v>
                </c:pt>
                <c:pt idx="4195">
                  <c:v>44630.385462962964</c:v>
                </c:pt>
                <c:pt idx="4196">
                  <c:v>44630.386192129627</c:v>
                </c:pt>
                <c:pt idx="4197">
                  <c:v>44630.386921296296</c:v>
                </c:pt>
                <c:pt idx="4198">
                  <c:v>44630.387638888889</c:v>
                </c:pt>
                <c:pt idx="4199">
                  <c:v>44630.388368055559</c:v>
                </c:pt>
                <c:pt idx="4200">
                  <c:v>44630.389097222222</c:v>
                </c:pt>
                <c:pt idx="4201">
                  <c:v>44630.389814814815</c:v>
                </c:pt>
                <c:pt idx="4202">
                  <c:v>44630.390543981484</c:v>
                </c:pt>
                <c:pt idx="4203">
                  <c:v>44630.391273148147</c:v>
                </c:pt>
                <c:pt idx="4204">
                  <c:v>44630.39199074074</c:v>
                </c:pt>
                <c:pt idx="4205">
                  <c:v>44630.39271990741</c:v>
                </c:pt>
                <c:pt idx="4206">
                  <c:v>44630.393449074072</c:v>
                </c:pt>
                <c:pt idx="4207">
                  <c:v>44630.394166666665</c:v>
                </c:pt>
                <c:pt idx="4208">
                  <c:v>44630.394895833335</c:v>
                </c:pt>
                <c:pt idx="4209">
                  <c:v>44630.395624999997</c:v>
                </c:pt>
                <c:pt idx="4210">
                  <c:v>44630.39634259259</c:v>
                </c:pt>
                <c:pt idx="4211">
                  <c:v>44630.39707175926</c:v>
                </c:pt>
                <c:pt idx="4212">
                  <c:v>44630.397800925923</c:v>
                </c:pt>
                <c:pt idx="4213">
                  <c:v>44630.398518518516</c:v>
                </c:pt>
                <c:pt idx="4214">
                  <c:v>44630.399247685185</c:v>
                </c:pt>
                <c:pt idx="4215">
                  <c:v>44630.399976851855</c:v>
                </c:pt>
                <c:pt idx="4216">
                  <c:v>44630.400694444441</c:v>
                </c:pt>
                <c:pt idx="4217">
                  <c:v>44630.401423611111</c:v>
                </c:pt>
                <c:pt idx="4218">
                  <c:v>44630.40215277778</c:v>
                </c:pt>
                <c:pt idx="4219">
                  <c:v>44630.402870370373</c:v>
                </c:pt>
                <c:pt idx="4220">
                  <c:v>44630.403599537036</c:v>
                </c:pt>
                <c:pt idx="4221">
                  <c:v>44630.404317129629</c:v>
                </c:pt>
                <c:pt idx="4222">
                  <c:v>44630.405046296299</c:v>
                </c:pt>
                <c:pt idx="4223">
                  <c:v>44630.405775462961</c:v>
                </c:pt>
                <c:pt idx="4224">
                  <c:v>44630.406493055554</c:v>
                </c:pt>
                <c:pt idx="4225">
                  <c:v>44630.407222222224</c:v>
                </c:pt>
                <c:pt idx="4226">
                  <c:v>44630.407951388886</c:v>
                </c:pt>
                <c:pt idx="4227">
                  <c:v>44630.408668981479</c:v>
                </c:pt>
                <c:pt idx="4228">
                  <c:v>44630.409398148149</c:v>
                </c:pt>
                <c:pt idx="4229">
                  <c:v>44630.410127314812</c:v>
                </c:pt>
                <c:pt idx="4230">
                  <c:v>44630.410844907405</c:v>
                </c:pt>
                <c:pt idx="4231">
                  <c:v>44630.411574074074</c:v>
                </c:pt>
                <c:pt idx="4232">
                  <c:v>44630.412303240744</c:v>
                </c:pt>
                <c:pt idx="4233">
                  <c:v>44630.41302083333</c:v>
                </c:pt>
                <c:pt idx="4234">
                  <c:v>44630.41375</c:v>
                </c:pt>
                <c:pt idx="4235">
                  <c:v>44630.414479166669</c:v>
                </c:pt>
                <c:pt idx="4236">
                  <c:v>44630.415196759262</c:v>
                </c:pt>
                <c:pt idx="4237">
                  <c:v>44630.415925925925</c:v>
                </c:pt>
                <c:pt idx="4238">
                  <c:v>44630.416655092595</c:v>
                </c:pt>
                <c:pt idx="4239">
                  <c:v>44630.417372685188</c:v>
                </c:pt>
                <c:pt idx="4240">
                  <c:v>44630.41810185185</c:v>
                </c:pt>
                <c:pt idx="4241">
                  <c:v>44630.41883101852</c:v>
                </c:pt>
                <c:pt idx="4242">
                  <c:v>44630.419548611113</c:v>
                </c:pt>
                <c:pt idx="4243">
                  <c:v>44630.420277777775</c:v>
                </c:pt>
                <c:pt idx="4244">
                  <c:v>44630.421006944445</c:v>
                </c:pt>
                <c:pt idx="4245">
                  <c:v>44630.421736111108</c:v>
                </c:pt>
                <c:pt idx="4246">
                  <c:v>44630.422453703701</c:v>
                </c:pt>
                <c:pt idx="4247">
                  <c:v>44630.423182870371</c:v>
                </c:pt>
                <c:pt idx="4248">
                  <c:v>44630.423900462964</c:v>
                </c:pt>
                <c:pt idx="4249">
                  <c:v>44630.424629629626</c:v>
                </c:pt>
                <c:pt idx="4250">
                  <c:v>44630.425358796296</c:v>
                </c:pt>
                <c:pt idx="4251">
                  <c:v>44630.426087962966</c:v>
                </c:pt>
                <c:pt idx="4252">
                  <c:v>44630.426805555559</c:v>
                </c:pt>
                <c:pt idx="4253">
                  <c:v>44630.427534722221</c:v>
                </c:pt>
                <c:pt idx="4254">
                  <c:v>44630.428263888891</c:v>
                </c:pt>
                <c:pt idx="4255">
                  <c:v>44630.428981481484</c:v>
                </c:pt>
                <c:pt idx="4256">
                  <c:v>44630.429710648146</c:v>
                </c:pt>
                <c:pt idx="4257">
                  <c:v>44630.430439814816</c:v>
                </c:pt>
                <c:pt idx="4258">
                  <c:v>44630.431157407409</c:v>
                </c:pt>
                <c:pt idx="4259">
                  <c:v>44630.431886574072</c:v>
                </c:pt>
                <c:pt idx="4260">
                  <c:v>44630.432615740741</c:v>
                </c:pt>
                <c:pt idx="4261">
                  <c:v>44630.433333333334</c:v>
                </c:pt>
                <c:pt idx="4262">
                  <c:v>44630.434062499997</c:v>
                </c:pt>
                <c:pt idx="4263">
                  <c:v>44630.434837962966</c:v>
                </c:pt>
                <c:pt idx="4264">
                  <c:v>44630.435567129629</c:v>
                </c:pt>
                <c:pt idx="4265">
                  <c:v>44630.436284722222</c:v>
                </c:pt>
                <c:pt idx="4266">
                  <c:v>44630.437013888892</c:v>
                </c:pt>
                <c:pt idx="4267">
                  <c:v>44630.437743055554</c:v>
                </c:pt>
                <c:pt idx="4268">
                  <c:v>44630.438460648147</c:v>
                </c:pt>
                <c:pt idx="4269">
                  <c:v>44630.439189814817</c:v>
                </c:pt>
                <c:pt idx="4270">
                  <c:v>44630.43990740741</c:v>
                </c:pt>
                <c:pt idx="4271">
                  <c:v>44630.440636574072</c:v>
                </c:pt>
                <c:pt idx="4272">
                  <c:v>44630.441365740742</c:v>
                </c:pt>
                <c:pt idx="4273">
                  <c:v>44630.442083333335</c:v>
                </c:pt>
                <c:pt idx="4274">
                  <c:v>44630.442812499998</c:v>
                </c:pt>
                <c:pt idx="4275">
                  <c:v>44630.443541666667</c:v>
                </c:pt>
                <c:pt idx="4276">
                  <c:v>44630.44425925926</c:v>
                </c:pt>
                <c:pt idx="4277">
                  <c:v>44630.444988425923</c:v>
                </c:pt>
                <c:pt idx="4278">
                  <c:v>44630.445717592593</c:v>
                </c:pt>
                <c:pt idx="4279">
                  <c:v>44630.446435185186</c:v>
                </c:pt>
                <c:pt idx="4280">
                  <c:v>44630.447164351855</c:v>
                </c:pt>
                <c:pt idx="4281">
                  <c:v>44630.447893518518</c:v>
                </c:pt>
                <c:pt idx="4282">
                  <c:v>44630.448611111111</c:v>
                </c:pt>
                <c:pt idx="4283">
                  <c:v>44630.449340277781</c:v>
                </c:pt>
                <c:pt idx="4284">
                  <c:v>44630.450069444443</c:v>
                </c:pt>
                <c:pt idx="4285">
                  <c:v>44630.450787037036</c:v>
                </c:pt>
                <c:pt idx="4286">
                  <c:v>44630.451516203706</c:v>
                </c:pt>
                <c:pt idx="4287">
                  <c:v>44630.452245370368</c:v>
                </c:pt>
                <c:pt idx="4288">
                  <c:v>44630.452962962961</c:v>
                </c:pt>
                <c:pt idx="4289">
                  <c:v>44630.453692129631</c:v>
                </c:pt>
                <c:pt idx="4290">
                  <c:v>44630.454421296294</c:v>
                </c:pt>
                <c:pt idx="4291">
                  <c:v>44630.455138888887</c:v>
                </c:pt>
                <c:pt idx="4292">
                  <c:v>44630.455868055556</c:v>
                </c:pt>
                <c:pt idx="4293">
                  <c:v>44630.456597222219</c:v>
                </c:pt>
                <c:pt idx="4294">
                  <c:v>44630.457314814812</c:v>
                </c:pt>
                <c:pt idx="4295">
                  <c:v>44630.458043981482</c:v>
                </c:pt>
                <c:pt idx="4296">
                  <c:v>44630.458773148152</c:v>
                </c:pt>
                <c:pt idx="4297">
                  <c:v>44630.459490740737</c:v>
                </c:pt>
                <c:pt idx="4298">
                  <c:v>44630.460219907407</c:v>
                </c:pt>
                <c:pt idx="4299">
                  <c:v>44630.4609375</c:v>
                </c:pt>
                <c:pt idx="4300">
                  <c:v>44630.46166666667</c:v>
                </c:pt>
                <c:pt idx="4301">
                  <c:v>44630.462395833332</c:v>
                </c:pt>
                <c:pt idx="4302">
                  <c:v>44630.463113425925</c:v>
                </c:pt>
                <c:pt idx="4303">
                  <c:v>44630.463842592595</c:v>
                </c:pt>
                <c:pt idx="4304">
                  <c:v>44630.464571759258</c:v>
                </c:pt>
                <c:pt idx="4305">
                  <c:v>44630.465289351851</c:v>
                </c:pt>
                <c:pt idx="4306">
                  <c:v>44630.46601851852</c:v>
                </c:pt>
                <c:pt idx="4307">
                  <c:v>44630.466747685183</c:v>
                </c:pt>
                <c:pt idx="4308">
                  <c:v>44630.467465277776</c:v>
                </c:pt>
                <c:pt idx="4309">
                  <c:v>44630.468194444446</c:v>
                </c:pt>
                <c:pt idx="4310">
                  <c:v>44630.468923611108</c:v>
                </c:pt>
                <c:pt idx="4311">
                  <c:v>44630.469641203701</c:v>
                </c:pt>
                <c:pt idx="4312">
                  <c:v>44630.470370370371</c:v>
                </c:pt>
                <c:pt idx="4313">
                  <c:v>44630.471099537041</c:v>
                </c:pt>
                <c:pt idx="4314">
                  <c:v>44630.471817129626</c:v>
                </c:pt>
                <c:pt idx="4315">
                  <c:v>44630.472546296296</c:v>
                </c:pt>
                <c:pt idx="4316">
                  <c:v>44630.473275462966</c:v>
                </c:pt>
                <c:pt idx="4317">
                  <c:v>44630.474004629628</c:v>
                </c:pt>
                <c:pt idx="4318">
                  <c:v>44630.474722222221</c:v>
                </c:pt>
                <c:pt idx="4319">
                  <c:v>44630.475451388891</c:v>
                </c:pt>
                <c:pt idx="4320">
                  <c:v>44630.476180555554</c:v>
                </c:pt>
                <c:pt idx="4321">
                  <c:v>44630.476898148147</c:v>
                </c:pt>
                <c:pt idx="4322">
                  <c:v>44630.477627314816</c:v>
                </c:pt>
                <c:pt idx="4323">
                  <c:v>44630.478356481479</c:v>
                </c:pt>
                <c:pt idx="4324">
                  <c:v>44630.479074074072</c:v>
                </c:pt>
                <c:pt idx="4325">
                  <c:v>44630.479803240742</c:v>
                </c:pt>
                <c:pt idx="4326">
                  <c:v>44630.480520833335</c:v>
                </c:pt>
                <c:pt idx="4327">
                  <c:v>44630.481249999997</c:v>
                </c:pt>
                <c:pt idx="4328">
                  <c:v>44630.481979166667</c:v>
                </c:pt>
                <c:pt idx="4329">
                  <c:v>44630.48269675926</c:v>
                </c:pt>
                <c:pt idx="4330">
                  <c:v>44630.483425925922</c:v>
                </c:pt>
                <c:pt idx="4331">
                  <c:v>44630.484155092592</c:v>
                </c:pt>
                <c:pt idx="4332">
                  <c:v>44630.484872685185</c:v>
                </c:pt>
              </c:numCache>
            </c:numRef>
          </c:xVal>
          <c:yVal>
            <c:numRef>
              <c:f>Sheet3!$F$3600:$F$7932</c:f>
              <c:numCache>
                <c:formatCode>General</c:formatCode>
                <c:ptCount val="4333"/>
                <c:pt idx="0">
                  <c:v>7.9629999999999999E-9</c:v>
                </c:pt>
                <c:pt idx="1">
                  <c:v>7.9699999999999996E-9</c:v>
                </c:pt>
                <c:pt idx="2">
                  <c:v>7.9699999999999996E-9</c:v>
                </c:pt>
                <c:pt idx="3">
                  <c:v>7.9699999999999996E-9</c:v>
                </c:pt>
                <c:pt idx="4">
                  <c:v>7.9769999999999992E-9</c:v>
                </c:pt>
                <c:pt idx="5">
                  <c:v>7.9629999999999999E-9</c:v>
                </c:pt>
                <c:pt idx="6">
                  <c:v>7.9910000000000002E-9</c:v>
                </c:pt>
                <c:pt idx="7">
                  <c:v>7.9979999999999999E-9</c:v>
                </c:pt>
                <c:pt idx="8">
                  <c:v>7.9840000000000006E-9</c:v>
                </c:pt>
                <c:pt idx="9">
                  <c:v>7.9840000000000006E-9</c:v>
                </c:pt>
                <c:pt idx="10">
                  <c:v>7.9769999999999992E-9</c:v>
                </c:pt>
                <c:pt idx="11">
                  <c:v>7.9979999999999999E-9</c:v>
                </c:pt>
                <c:pt idx="12">
                  <c:v>7.9979999999999999E-9</c:v>
                </c:pt>
                <c:pt idx="13">
                  <c:v>9.1220000000000006E-9</c:v>
                </c:pt>
                <c:pt idx="14">
                  <c:v>9.0240000000000003E-9</c:v>
                </c:pt>
                <c:pt idx="15">
                  <c:v>1.044E-8</c:v>
                </c:pt>
                <c:pt idx="16">
                  <c:v>9.7860000000000007E-9</c:v>
                </c:pt>
                <c:pt idx="17">
                  <c:v>2.6829999999999999E-8</c:v>
                </c:pt>
                <c:pt idx="18">
                  <c:v>4.7960000000000001E-8</c:v>
                </c:pt>
                <c:pt idx="19">
                  <c:v>8.776E-8</c:v>
                </c:pt>
                <c:pt idx="20">
                  <c:v>4.3080000000000002E-7</c:v>
                </c:pt>
                <c:pt idx="21">
                  <c:v>5.8830000000000003E-6</c:v>
                </c:pt>
                <c:pt idx="22">
                  <c:v>1.6779999999999999E-5</c:v>
                </c:pt>
                <c:pt idx="23">
                  <c:v>1.084E-5</c:v>
                </c:pt>
                <c:pt idx="24">
                  <c:v>3.8879999999999999E-6</c:v>
                </c:pt>
                <c:pt idx="25">
                  <c:v>7.329E-7</c:v>
                </c:pt>
                <c:pt idx="26">
                  <c:v>1.8620000000000001E-7</c:v>
                </c:pt>
                <c:pt idx="27">
                  <c:v>9.8749999999999994E-8</c:v>
                </c:pt>
                <c:pt idx="28">
                  <c:v>6.5429999999999998E-8</c:v>
                </c:pt>
                <c:pt idx="29">
                  <c:v>4.9049999999999999E-8</c:v>
                </c:pt>
                <c:pt idx="30">
                  <c:v>3.9909999999999998E-8</c:v>
                </c:pt>
                <c:pt idx="31">
                  <c:v>3.421E-8</c:v>
                </c:pt>
                <c:pt idx="32">
                  <c:v>3.044E-8</c:v>
                </c:pt>
                <c:pt idx="33">
                  <c:v>2.8340000000000001E-8</c:v>
                </c:pt>
                <c:pt idx="34">
                  <c:v>2.611E-8</c:v>
                </c:pt>
                <c:pt idx="35">
                  <c:v>2.4719999999999999E-8</c:v>
                </c:pt>
                <c:pt idx="36">
                  <c:v>2.412E-8</c:v>
                </c:pt>
                <c:pt idx="37">
                  <c:v>2.4719999999999999E-8</c:v>
                </c:pt>
                <c:pt idx="38">
                  <c:v>2.707E-8</c:v>
                </c:pt>
                <c:pt idx="39">
                  <c:v>2.9919999999999999E-8</c:v>
                </c:pt>
                <c:pt idx="40">
                  <c:v>3.0850000000000002E-8</c:v>
                </c:pt>
                <c:pt idx="41">
                  <c:v>3.0239999999999998E-8</c:v>
                </c:pt>
                <c:pt idx="42">
                  <c:v>3.0349999999999997E-8</c:v>
                </c:pt>
                <c:pt idx="43">
                  <c:v>2.9970000000000003E-8</c:v>
                </c:pt>
                <c:pt idx="44">
                  <c:v>2.922E-8</c:v>
                </c:pt>
                <c:pt idx="45">
                  <c:v>2.8679999999999999E-8</c:v>
                </c:pt>
                <c:pt idx="46">
                  <c:v>2.8880000000000001E-8</c:v>
                </c:pt>
                <c:pt idx="47">
                  <c:v>3.0460000000000003E-8</c:v>
                </c:pt>
                <c:pt idx="48">
                  <c:v>3.4399999999999997E-8</c:v>
                </c:pt>
                <c:pt idx="49">
                  <c:v>4.3429999999999999E-8</c:v>
                </c:pt>
                <c:pt idx="50">
                  <c:v>5.484E-8</c:v>
                </c:pt>
                <c:pt idx="51">
                  <c:v>6.7830000000000006E-8</c:v>
                </c:pt>
                <c:pt idx="52">
                  <c:v>8.0779999999999999E-8</c:v>
                </c:pt>
                <c:pt idx="53">
                  <c:v>8.7050000000000002E-8</c:v>
                </c:pt>
                <c:pt idx="54">
                  <c:v>8.6420000000000002E-8</c:v>
                </c:pt>
                <c:pt idx="55">
                  <c:v>8.3519999999999996E-8</c:v>
                </c:pt>
                <c:pt idx="56">
                  <c:v>8.2319999999999999E-8</c:v>
                </c:pt>
                <c:pt idx="57">
                  <c:v>8.4120000000000002E-8</c:v>
                </c:pt>
                <c:pt idx="58">
                  <c:v>8.9270000000000005E-8</c:v>
                </c:pt>
                <c:pt idx="59">
                  <c:v>9.76E-8</c:v>
                </c:pt>
                <c:pt idx="60">
                  <c:v>1.074E-7</c:v>
                </c:pt>
                <c:pt idx="61">
                  <c:v>1.1740000000000001E-7</c:v>
                </c:pt>
                <c:pt idx="62">
                  <c:v>1.2590000000000001E-7</c:v>
                </c:pt>
                <c:pt idx="63">
                  <c:v>1.3229999999999999E-7</c:v>
                </c:pt>
                <c:pt idx="64">
                  <c:v>1.378E-7</c:v>
                </c:pt>
                <c:pt idx="65">
                  <c:v>1.423E-7</c:v>
                </c:pt>
                <c:pt idx="66">
                  <c:v>1.4700000000000001E-7</c:v>
                </c:pt>
                <c:pt idx="67">
                  <c:v>1.5200000000000001E-7</c:v>
                </c:pt>
                <c:pt idx="68">
                  <c:v>1.5620000000000001E-7</c:v>
                </c:pt>
                <c:pt idx="69">
                  <c:v>1.5970000000000001E-7</c:v>
                </c:pt>
                <c:pt idx="70">
                  <c:v>1.6259999999999999E-7</c:v>
                </c:pt>
                <c:pt idx="71">
                  <c:v>1.649E-7</c:v>
                </c:pt>
                <c:pt idx="72">
                  <c:v>1.6710000000000001E-7</c:v>
                </c:pt>
                <c:pt idx="73">
                  <c:v>1.6899999999999999E-7</c:v>
                </c:pt>
                <c:pt idx="74">
                  <c:v>1.7039999999999999E-7</c:v>
                </c:pt>
                <c:pt idx="75">
                  <c:v>1.712E-7</c:v>
                </c:pt>
                <c:pt idx="76">
                  <c:v>1.7240000000000001E-7</c:v>
                </c:pt>
                <c:pt idx="77">
                  <c:v>1.7319999999999999E-7</c:v>
                </c:pt>
                <c:pt idx="78">
                  <c:v>1.7420000000000001E-7</c:v>
                </c:pt>
                <c:pt idx="79">
                  <c:v>1.7429999999999999E-7</c:v>
                </c:pt>
                <c:pt idx="80">
                  <c:v>1.751E-7</c:v>
                </c:pt>
                <c:pt idx="81">
                  <c:v>1.7529999999999999E-7</c:v>
                </c:pt>
                <c:pt idx="82">
                  <c:v>1.7560000000000001E-7</c:v>
                </c:pt>
                <c:pt idx="83">
                  <c:v>1.7569999999999999E-7</c:v>
                </c:pt>
                <c:pt idx="84">
                  <c:v>1.7590000000000001E-7</c:v>
                </c:pt>
                <c:pt idx="85">
                  <c:v>1.761E-7</c:v>
                </c:pt>
                <c:pt idx="86">
                  <c:v>1.7590000000000001E-7</c:v>
                </c:pt>
                <c:pt idx="87">
                  <c:v>1.7639999999999999E-7</c:v>
                </c:pt>
                <c:pt idx="88">
                  <c:v>1.765E-7</c:v>
                </c:pt>
                <c:pt idx="89">
                  <c:v>1.7639999999999999E-7</c:v>
                </c:pt>
                <c:pt idx="90">
                  <c:v>1.762E-7</c:v>
                </c:pt>
                <c:pt idx="91">
                  <c:v>1.765E-7</c:v>
                </c:pt>
                <c:pt idx="92">
                  <c:v>1.765E-7</c:v>
                </c:pt>
                <c:pt idx="93">
                  <c:v>1.7669999999999999E-7</c:v>
                </c:pt>
                <c:pt idx="94">
                  <c:v>1.765E-7</c:v>
                </c:pt>
                <c:pt idx="95">
                  <c:v>1.765E-7</c:v>
                </c:pt>
                <c:pt idx="96">
                  <c:v>1.765E-7</c:v>
                </c:pt>
                <c:pt idx="97">
                  <c:v>1.7669999999999999E-7</c:v>
                </c:pt>
                <c:pt idx="98">
                  <c:v>1.7700000000000001E-7</c:v>
                </c:pt>
                <c:pt idx="99">
                  <c:v>1.7669999999999999E-7</c:v>
                </c:pt>
                <c:pt idx="100">
                  <c:v>1.7669999999999999E-7</c:v>
                </c:pt>
                <c:pt idx="101">
                  <c:v>1.765E-7</c:v>
                </c:pt>
                <c:pt idx="102">
                  <c:v>1.765E-7</c:v>
                </c:pt>
                <c:pt idx="103">
                  <c:v>1.7679999999999999E-7</c:v>
                </c:pt>
                <c:pt idx="104">
                  <c:v>1.765E-7</c:v>
                </c:pt>
                <c:pt idx="105">
                  <c:v>1.7639999999999999E-7</c:v>
                </c:pt>
                <c:pt idx="106">
                  <c:v>1.7639999999999999E-7</c:v>
                </c:pt>
                <c:pt idx="107">
                  <c:v>1.7639999999999999E-7</c:v>
                </c:pt>
                <c:pt idx="108">
                  <c:v>1.7639999999999999E-7</c:v>
                </c:pt>
                <c:pt idx="109">
                  <c:v>1.6189999999999999E-7</c:v>
                </c:pt>
                <c:pt idx="110">
                  <c:v>8.5269999999999995E-8</c:v>
                </c:pt>
                <c:pt idx="111">
                  <c:v>4.2930000000000001E-8</c:v>
                </c:pt>
                <c:pt idx="112">
                  <c:v>2.5860000000000001E-8</c:v>
                </c:pt>
                <c:pt idx="113">
                  <c:v>1.7859999999999999E-8</c:v>
                </c:pt>
                <c:pt idx="114">
                  <c:v>1.376E-8</c:v>
                </c:pt>
                <c:pt idx="115">
                  <c:v>1.138E-8</c:v>
                </c:pt>
                <c:pt idx="116">
                  <c:v>1.002E-8</c:v>
                </c:pt>
                <c:pt idx="117">
                  <c:v>9.2129999999999995E-9</c:v>
                </c:pt>
                <c:pt idx="118">
                  <c:v>8.6889999999999993E-9</c:v>
                </c:pt>
                <c:pt idx="119">
                  <c:v>8.3440000000000001E-9</c:v>
                </c:pt>
                <c:pt idx="120">
                  <c:v>8.0709999999999999E-9</c:v>
                </c:pt>
                <c:pt idx="121">
                  <c:v>7.8489999999999997E-9</c:v>
                </c:pt>
                <c:pt idx="122">
                  <c:v>7.6739999999999998E-9</c:v>
                </c:pt>
                <c:pt idx="123">
                  <c:v>7.5159999999999993E-9</c:v>
                </c:pt>
                <c:pt idx="124">
                  <c:v>7.3760000000000002E-9</c:v>
                </c:pt>
                <c:pt idx="125">
                  <c:v>7.2639999999999997E-9</c:v>
                </c:pt>
                <c:pt idx="126">
                  <c:v>7.1600000000000001E-9</c:v>
                </c:pt>
                <c:pt idx="127">
                  <c:v>7.0509999999999997E-9</c:v>
                </c:pt>
                <c:pt idx="128">
                  <c:v>6.963E-9</c:v>
                </c:pt>
                <c:pt idx="129">
                  <c:v>6.863E-9</c:v>
                </c:pt>
                <c:pt idx="130">
                  <c:v>6.7889999999999996E-9</c:v>
                </c:pt>
                <c:pt idx="131">
                  <c:v>6.7160000000000004E-9</c:v>
                </c:pt>
                <c:pt idx="132">
                  <c:v>6.6260000000000001E-9</c:v>
                </c:pt>
                <c:pt idx="133">
                  <c:v>6.561E-9</c:v>
                </c:pt>
                <c:pt idx="134">
                  <c:v>6.5020000000000001E-9</c:v>
                </c:pt>
                <c:pt idx="135">
                  <c:v>6.4439999999999997E-9</c:v>
                </c:pt>
                <c:pt idx="136">
                  <c:v>6.3860000000000001E-9</c:v>
                </c:pt>
                <c:pt idx="137">
                  <c:v>6.3229999999999998E-9</c:v>
                </c:pt>
                <c:pt idx="138">
                  <c:v>6.2659999999999997E-9</c:v>
                </c:pt>
                <c:pt idx="139">
                  <c:v>6.2099999999999999E-9</c:v>
                </c:pt>
                <c:pt idx="140">
                  <c:v>6.1710000000000003E-9</c:v>
                </c:pt>
                <c:pt idx="141">
                  <c:v>6.127E-9</c:v>
                </c:pt>
                <c:pt idx="142">
                  <c:v>6.0769999999999996E-9</c:v>
                </c:pt>
                <c:pt idx="143">
                  <c:v>6.0390000000000003E-9</c:v>
                </c:pt>
                <c:pt idx="144">
                  <c:v>5.9900000000000002E-9</c:v>
                </c:pt>
                <c:pt idx="145">
                  <c:v>5.9470000000000002E-9</c:v>
                </c:pt>
                <c:pt idx="146">
                  <c:v>5.9049999999999998E-9</c:v>
                </c:pt>
                <c:pt idx="147">
                  <c:v>5.8729999999999999E-9</c:v>
                </c:pt>
                <c:pt idx="148">
                  <c:v>5.8310000000000002E-9</c:v>
                </c:pt>
                <c:pt idx="149">
                  <c:v>5.8040000000000002E-9</c:v>
                </c:pt>
                <c:pt idx="150">
                  <c:v>5.7630000000000001E-9</c:v>
                </c:pt>
                <c:pt idx="151">
                  <c:v>6.65E-9</c:v>
                </c:pt>
                <c:pt idx="152">
                  <c:v>6.4089999999999997E-9</c:v>
                </c:pt>
                <c:pt idx="153">
                  <c:v>6.2549999999999996E-9</c:v>
                </c:pt>
                <c:pt idx="154">
                  <c:v>6.143E-9</c:v>
                </c:pt>
                <c:pt idx="155">
                  <c:v>6.0609999999999996E-9</c:v>
                </c:pt>
                <c:pt idx="156">
                  <c:v>5.9900000000000002E-9</c:v>
                </c:pt>
                <c:pt idx="157">
                  <c:v>5.9259999999999996E-9</c:v>
                </c:pt>
                <c:pt idx="158">
                  <c:v>5.8619999999999998E-9</c:v>
                </c:pt>
                <c:pt idx="159">
                  <c:v>5.8100000000000004E-9</c:v>
                </c:pt>
                <c:pt idx="160">
                  <c:v>5.7679999999999999E-9</c:v>
                </c:pt>
                <c:pt idx="161">
                  <c:v>5.7319999999999996E-9</c:v>
                </c:pt>
                <c:pt idx="162">
                  <c:v>5.7010000000000001E-9</c:v>
                </c:pt>
                <c:pt idx="163">
                  <c:v>5.6649999999999998E-9</c:v>
                </c:pt>
                <c:pt idx="164">
                  <c:v>5.6349999999999997E-9</c:v>
                </c:pt>
                <c:pt idx="165">
                  <c:v>5.5990000000000002E-9</c:v>
                </c:pt>
                <c:pt idx="166">
                  <c:v>5.5690000000000001E-9</c:v>
                </c:pt>
                <c:pt idx="167">
                  <c:v>5.5340000000000001E-9</c:v>
                </c:pt>
                <c:pt idx="168">
                  <c:v>5.5089999999999999E-9</c:v>
                </c:pt>
                <c:pt idx="169">
                  <c:v>5.4800000000000001E-9</c:v>
                </c:pt>
                <c:pt idx="170">
                  <c:v>5.4599999999999998E-9</c:v>
                </c:pt>
                <c:pt idx="171">
                  <c:v>5.4350000000000004E-9</c:v>
                </c:pt>
                <c:pt idx="172">
                  <c:v>5.4059999999999997E-9</c:v>
                </c:pt>
                <c:pt idx="173">
                  <c:v>5.3819999999999998E-9</c:v>
                </c:pt>
                <c:pt idx="174">
                  <c:v>5.3629999999999998E-9</c:v>
                </c:pt>
                <c:pt idx="175">
                  <c:v>5.3290000000000001E-9</c:v>
                </c:pt>
                <c:pt idx="176">
                  <c:v>5.3050000000000002E-9</c:v>
                </c:pt>
                <c:pt idx="177">
                  <c:v>5.2860000000000002E-9</c:v>
                </c:pt>
                <c:pt idx="178">
                  <c:v>5.2670000000000001E-9</c:v>
                </c:pt>
                <c:pt idx="179">
                  <c:v>5.2480000000000001E-9</c:v>
                </c:pt>
                <c:pt idx="180">
                  <c:v>5.229E-9</c:v>
                </c:pt>
                <c:pt idx="181">
                  <c:v>5.2050000000000001E-9</c:v>
                </c:pt>
                <c:pt idx="182">
                  <c:v>5.1819999999999997E-9</c:v>
                </c:pt>
                <c:pt idx="183">
                  <c:v>5.1680000000000004E-9</c:v>
                </c:pt>
                <c:pt idx="184">
                  <c:v>5.1490000000000003E-9</c:v>
                </c:pt>
                <c:pt idx="185">
                  <c:v>5.1309999999999998E-9</c:v>
                </c:pt>
                <c:pt idx="186">
                  <c:v>5.1220000000000003E-9</c:v>
                </c:pt>
                <c:pt idx="187">
                  <c:v>5.0980000000000004E-9</c:v>
                </c:pt>
                <c:pt idx="188">
                  <c:v>5.094E-9</c:v>
                </c:pt>
                <c:pt idx="189">
                  <c:v>5.067E-9</c:v>
                </c:pt>
                <c:pt idx="190">
                  <c:v>5.0579999999999997E-9</c:v>
                </c:pt>
                <c:pt idx="191">
                  <c:v>5.0300000000000002E-9</c:v>
                </c:pt>
                <c:pt idx="192">
                  <c:v>5.0259999999999998E-9</c:v>
                </c:pt>
                <c:pt idx="193">
                  <c:v>5.0080000000000001E-9</c:v>
                </c:pt>
                <c:pt idx="194">
                  <c:v>4.9980000000000003E-9</c:v>
                </c:pt>
                <c:pt idx="195">
                  <c:v>4.9849999999999996E-9</c:v>
                </c:pt>
                <c:pt idx="196">
                  <c:v>4.9579999999999996E-9</c:v>
                </c:pt>
                <c:pt idx="197">
                  <c:v>4.9540000000000001E-9</c:v>
                </c:pt>
                <c:pt idx="198">
                  <c:v>4.9319999999999999E-9</c:v>
                </c:pt>
                <c:pt idx="199">
                  <c:v>4.9229999999999996E-9</c:v>
                </c:pt>
                <c:pt idx="200">
                  <c:v>4.9090000000000003E-9</c:v>
                </c:pt>
                <c:pt idx="201">
                  <c:v>4.8920000000000001E-9</c:v>
                </c:pt>
                <c:pt idx="202">
                  <c:v>4.8829999999999998E-9</c:v>
                </c:pt>
                <c:pt idx="203">
                  <c:v>4.8609999999999997E-9</c:v>
                </c:pt>
                <c:pt idx="204">
                  <c:v>4.8570000000000001E-9</c:v>
                </c:pt>
                <c:pt idx="205">
                  <c:v>4.8479999999999998E-9</c:v>
                </c:pt>
                <c:pt idx="206">
                  <c:v>4.835E-9</c:v>
                </c:pt>
                <c:pt idx="207">
                  <c:v>4.8220000000000001E-9</c:v>
                </c:pt>
                <c:pt idx="208">
                  <c:v>4.8090000000000002E-9</c:v>
                </c:pt>
                <c:pt idx="209">
                  <c:v>4.7909999999999997E-9</c:v>
                </c:pt>
                <c:pt idx="210">
                  <c:v>4.7870000000000001E-9</c:v>
                </c:pt>
                <c:pt idx="211">
                  <c:v>4.7740000000000003E-9</c:v>
                </c:pt>
                <c:pt idx="212">
                  <c:v>4.7529999999999996E-9</c:v>
                </c:pt>
                <c:pt idx="213">
                  <c:v>4.749E-9</c:v>
                </c:pt>
                <c:pt idx="214">
                  <c:v>4.7310000000000003E-9</c:v>
                </c:pt>
                <c:pt idx="215">
                  <c:v>4.7230000000000003E-9</c:v>
                </c:pt>
                <c:pt idx="216">
                  <c:v>4.7060000000000001E-9</c:v>
                </c:pt>
                <c:pt idx="217">
                  <c:v>4.6969999999999998E-9</c:v>
                </c:pt>
                <c:pt idx="218">
                  <c:v>4.6809999999999999E-9</c:v>
                </c:pt>
                <c:pt idx="219">
                  <c:v>4.6850000000000003E-9</c:v>
                </c:pt>
                <c:pt idx="220">
                  <c:v>4.668E-9</c:v>
                </c:pt>
                <c:pt idx="221">
                  <c:v>4.6509999999999998E-9</c:v>
                </c:pt>
                <c:pt idx="222">
                  <c:v>4.6390000000000002E-9</c:v>
                </c:pt>
                <c:pt idx="223">
                  <c:v>4.6299999999999999E-9</c:v>
                </c:pt>
                <c:pt idx="224">
                  <c:v>4.622E-9</c:v>
                </c:pt>
                <c:pt idx="225">
                  <c:v>4.6090000000000001E-9</c:v>
                </c:pt>
                <c:pt idx="226">
                  <c:v>4.6010000000000001E-9</c:v>
                </c:pt>
                <c:pt idx="227">
                  <c:v>4.5889999999999998E-9</c:v>
                </c:pt>
                <c:pt idx="228">
                  <c:v>4.5800000000000003E-9</c:v>
                </c:pt>
                <c:pt idx="229">
                  <c:v>4.5759999999999999E-9</c:v>
                </c:pt>
                <c:pt idx="230">
                  <c:v>4.5679999999999999E-9</c:v>
                </c:pt>
                <c:pt idx="231">
                  <c:v>4.5560000000000004E-9</c:v>
                </c:pt>
                <c:pt idx="232">
                  <c:v>4.5479999999999996E-9</c:v>
                </c:pt>
                <c:pt idx="233">
                  <c:v>4.5399999999999996E-9</c:v>
                </c:pt>
                <c:pt idx="234">
                  <c:v>4.5230000000000002E-9</c:v>
                </c:pt>
                <c:pt idx="235">
                  <c:v>4.5150000000000002E-9</c:v>
                </c:pt>
                <c:pt idx="236">
                  <c:v>4.5109999999999998E-9</c:v>
                </c:pt>
                <c:pt idx="237">
                  <c:v>4.5070000000000003E-9</c:v>
                </c:pt>
                <c:pt idx="238">
                  <c:v>4.4869999999999999E-9</c:v>
                </c:pt>
                <c:pt idx="239">
                  <c:v>4.4789999999999999E-9</c:v>
                </c:pt>
                <c:pt idx="240">
                  <c:v>4.4699999999999997E-9</c:v>
                </c:pt>
                <c:pt idx="241">
                  <c:v>4.4580000000000001E-9</c:v>
                </c:pt>
                <c:pt idx="242">
                  <c:v>4.4459999999999997E-9</c:v>
                </c:pt>
                <c:pt idx="243">
                  <c:v>4.4500000000000001E-9</c:v>
                </c:pt>
                <c:pt idx="244">
                  <c:v>4.4340000000000002E-9</c:v>
                </c:pt>
                <c:pt idx="245">
                  <c:v>4.4260000000000002E-9</c:v>
                </c:pt>
                <c:pt idx="246">
                  <c:v>4.4180000000000003E-9</c:v>
                </c:pt>
                <c:pt idx="247">
                  <c:v>4.4059999999999999E-9</c:v>
                </c:pt>
                <c:pt idx="248">
                  <c:v>4.4020000000000003E-9</c:v>
                </c:pt>
                <c:pt idx="249">
                  <c:v>4.3830000000000003E-9</c:v>
                </c:pt>
                <c:pt idx="250">
                  <c:v>4.3750000000000003E-9</c:v>
                </c:pt>
                <c:pt idx="251">
                  <c:v>4.3789999999999999E-9</c:v>
                </c:pt>
                <c:pt idx="252">
                  <c:v>4.3590000000000004E-9</c:v>
                </c:pt>
                <c:pt idx="253">
                  <c:v>4.3510000000000004E-9</c:v>
                </c:pt>
                <c:pt idx="254">
                  <c:v>4.3430000000000004E-9</c:v>
                </c:pt>
                <c:pt idx="255">
                  <c:v>4.3240000000000004E-9</c:v>
                </c:pt>
                <c:pt idx="256">
                  <c:v>4.3240000000000004E-9</c:v>
                </c:pt>
                <c:pt idx="257">
                  <c:v>4.32E-9</c:v>
                </c:pt>
                <c:pt idx="258">
                  <c:v>4.312E-9</c:v>
                </c:pt>
                <c:pt idx="259">
                  <c:v>4.2999999999999996E-9</c:v>
                </c:pt>
                <c:pt idx="260">
                  <c:v>4.2890000000000004E-9</c:v>
                </c:pt>
                <c:pt idx="261">
                  <c:v>4.285E-9</c:v>
                </c:pt>
                <c:pt idx="262">
                  <c:v>4.2739999999999999E-9</c:v>
                </c:pt>
                <c:pt idx="263">
                  <c:v>4.266E-9</c:v>
                </c:pt>
                <c:pt idx="264">
                  <c:v>4.258E-9</c:v>
                </c:pt>
                <c:pt idx="265">
                  <c:v>4.2510000000000003E-9</c:v>
                </c:pt>
                <c:pt idx="266">
                  <c:v>4.2469999999999999E-9</c:v>
                </c:pt>
                <c:pt idx="267">
                  <c:v>4.2350000000000004E-9</c:v>
                </c:pt>
                <c:pt idx="268">
                  <c:v>4.2320000000000003E-9</c:v>
                </c:pt>
                <c:pt idx="269">
                  <c:v>4.2240000000000003E-9</c:v>
                </c:pt>
                <c:pt idx="270">
                  <c:v>4.2119999999999999E-9</c:v>
                </c:pt>
                <c:pt idx="271">
                  <c:v>4.2009999999999999E-9</c:v>
                </c:pt>
                <c:pt idx="272">
                  <c:v>4.1970000000000003E-9</c:v>
                </c:pt>
                <c:pt idx="273">
                  <c:v>4.1899999999999998E-9</c:v>
                </c:pt>
                <c:pt idx="274">
                  <c:v>4.1819999999999998E-9</c:v>
                </c:pt>
                <c:pt idx="275">
                  <c:v>4.1709999999999998E-9</c:v>
                </c:pt>
                <c:pt idx="276">
                  <c:v>4.1629999999999998E-9</c:v>
                </c:pt>
                <c:pt idx="277">
                  <c:v>4.1599999999999997E-9</c:v>
                </c:pt>
                <c:pt idx="278">
                  <c:v>4.1560000000000001E-9</c:v>
                </c:pt>
                <c:pt idx="279">
                  <c:v>4.1370000000000001E-9</c:v>
                </c:pt>
                <c:pt idx="280">
                  <c:v>4.1370000000000001E-9</c:v>
                </c:pt>
                <c:pt idx="281">
                  <c:v>4.126E-9</c:v>
                </c:pt>
                <c:pt idx="282">
                  <c:v>4.1190000000000004E-9</c:v>
                </c:pt>
                <c:pt idx="283">
                  <c:v>4.1190000000000004E-9</c:v>
                </c:pt>
                <c:pt idx="284">
                  <c:v>4.107E-9</c:v>
                </c:pt>
                <c:pt idx="285">
                  <c:v>4.107E-9</c:v>
                </c:pt>
                <c:pt idx="286">
                  <c:v>4.0959999999999999E-9</c:v>
                </c:pt>
                <c:pt idx="287">
                  <c:v>4.1000000000000003E-9</c:v>
                </c:pt>
                <c:pt idx="288">
                  <c:v>4.0890000000000003E-9</c:v>
                </c:pt>
                <c:pt idx="289">
                  <c:v>4.0819999999999998E-9</c:v>
                </c:pt>
                <c:pt idx="290">
                  <c:v>4.0629999999999997E-9</c:v>
                </c:pt>
                <c:pt idx="291">
                  <c:v>4.0670000000000001E-9</c:v>
                </c:pt>
                <c:pt idx="292">
                  <c:v>4.0560000000000001E-9</c:v>
                </c:pt>
                <c:pt idx="293">
                  <c:v>4.0560000000000001E-9</c:v>
                </c:pt>
                <c:pt idx="294">
                  <c:v>4.045E-9</c:v>
                </c:pt>
                <c:pt idx="295">
                  <c:v>4.0380000000000003E-9</c:v>
                </c:pt>
                <c:pt idx="296">
                  <c:v>4.0339999999999999E-9</c:v>
                </c:pt>
                <c:pt idx="297">
                  <c:v>4.0339999999999999E-9</c:v>
                </c:pt>
                <c:pt idx="298">
                  <c:v>4.0270000000000003E-9</c:v>
                </c:pt>
                <c:pt idx="299">
                  <c:v>4.0199999999999998E-9</c:v>
                </c:pt>
                <c:pt idx="300">
                  <c:v>4.0199999999999998E-9</c:v>
                </c:pt>
                <c:pt idx="301">
                  <c:v>4.0119999999999998E-9</c:v>
                </c:pt>
                <c:pt idx="302">
                  <c:v>3.9979999999999996E-9</c:v>
                </c:pt>
                <c:pt idx="303">
                  <c:v>3.9940000000000001E-9</c:v>
                </c:pt>
                <c:pt idx="304">
                  <c:v>3.991E-9</c:v>
                </c:pt>
                <c:pt idx="305">
                  <c:v>3.9870000000000004E-9</c:v>
                </c:pt>
                <c:pt idx="306">
                  <c:v>3.9769999999999998E-9</c:v>
                </c:pt>
                <c:pt idx="307">
                  <c:v>3.9659999999999997E-9</c:v>
                </c:pt>
                <c:pt idx="308">
                  <c:v>3.9620000000000002E-9</c:v>
                </c:pt>
                <c:pt idx="309">
                  <c:v>3.9590000000000001E-9</c:v>
                </c:pt>
                <c:pt idx="310">
                  <c:v>3.9590000000000001E-9</c:v>
                </c:pt>
                <c:pt idx="311">
                  <c:v>3.9449999999999999E-9</c:v>
                </c:pt>
                <c:pt idx="312">
                  <c:v>3.9410000000000003E-9</c:v>
                </c:pt>
                <c:pt idx="313">
                  <c:v>3.9369999999999999E-9</c:v>
                </c:pt>
                <c:pt idx="314">
                  <c:v>3.9300000000000003E-9</c:v>
                </c:pt>
                <c:pt idx="315">
                  <c:v>3.9270000000000002E-9</c:v>
                </c:pt>
                <c:pt idx="316">
                  <c:v>3.9160000000000001E-9</c:v>
                </c:pt>
                <c:pt idx="317">
                  <c:v>3.913E-9</c:v>
                </c:pt>
                <c:pt idx="318">
                  <c:v>3.9089999999999996E-9</c:v>
                </c:pt>
                <c:pt idx="319">
                  <c:v>3.9050000000000001E-9</c:v>
                </c:pt>
                <c:pt idx="320">
                  <c:v>3.8980000000000004E-9</c:v>
                </c:pt>
                <c:pt idx="321">
                  <c:v>3.8909999999999999E-9</c:v>
                </c:pt>
                <c:pt idx="322">
                  <c:v>3.8879999999999998E-9</c:v>
                </c:pt>
                <c:pt idx="323">
                  <c:v>3.8810000000000001E-9</c:v>
                </c:pt>
                <c:pt idx="324">
                  <c:v>3.8810000000000001E-9</c:v>
                </c:pt>
                <c:pt idx="325">
                  <c:v>3.8739999999999997E-9</c:v>
                </c:pt>
                <c:pt idx="326">
                  <c:v>3.867E-9</c:v>
                </c:pt>
                <c:pt idx="327">
                  <c:v>3.8639999999999999E-9</c:v>
                </c:pt>
                <c:pt idx="328">
                  <c:v>3.8529999999999998E-9</c:v>
                </c:pt>
                <c:pt idx="329">
                  <c:v>3.8529999999999998E-9</c:v>
                </c:pt>
                <c:pt idx="330">
                  <c:v>3.8499999999999997E-9</c:v>
                </c:pt>
                <c:pt idx="331">
                  <c:v>3.8499999999999997E-9</c:v>
                </c:pt>
                <c:pt idx="332">
                  <c:v>3.8389999999999997E-9</c:v>
                </c:pt>
                <c:pt idx="333">
                  <c:v>3.8330000000000003E-9</c:v>
                </c:pt>
                <c:pt idx="334">
                  <c:v>3.8259999999999998E-9</c:v>
                </c:pt>
                <c:pt idx="335">
                  <c:v>3.8259999999999998E-9</c:v>
                </c:pt>
                <c:pt idx="336">
                  <c:v>3.8220000000000002E-9</c:v>
                </c:pt>
                <c:pt idx="337">
                  <c:v>3.8149999999999998E-9</c:v>
                </c:pt>
                <c:pt idx="338">
                  <c:v>3.8119999999999997E-9</c:v>
                </c:pt>
                <c:pt idx="339">
                  <c:v>3.8009999999999996E-9</c:v>
                </c:pt>
                <c:pt idx="340">
                  <c:v>3.8009999999999996E-9</c:v>
                </c:pt>
                <c:pt idx="341">
                  <c:v>3.7980000000000003E-9</c:v>
                </c:pt>
                <c:pt idx="342">
                  <c:v>3.7950000000000002E-9</c:v>
                </c:pt>
                <c:pt idx="343">
                  <c:v>3.7879999999999997E-9</c:v>
                </c:pt>
                <c:pt idx="344">
                  <c:v>3.778E-9</c:v>
                </c:pt>
                <c:pt idx="345">
                  <c:v>3.7710000000000003E-9</c:v>
                </c:pt>
                <c:pt idx="346">
                  <c:v>3.7639999999999998E-9</c:v>
                </c:pt>
                <c:pt idx="347">
                  <c:v>3.7639999999999998E-9</c:v>
                </c:pt>
                <c:pt idx="348">
                  <c:v>3.7570000000000002E-9</c:v>
                </c:pt>
                <c:pt idx="349">
                  <c:v>3.7540000000000001E-9</c:v>
                </c:pt>
                <c:pt idx="350">
                  <c:v>3.751E-9</c:v>
                </c:pt>
                <c:pt idx="351">
                  <c:v>3.7399999999999999E-9</c:v>
                </c:pt>
                <c:pt idx="352">
                  <c:v>3.7369999999999998E-9</c:v>
                </c:pt>
                <c:pt idx="353">
                  <c:v>3.7270000000000001E-9</c:v>
                </c:pt>
                <c:pt idx="354">
                  <c:v>3.7270000000000001E-9</c:v>
                </c:pt>
                <c:pt idx="355">
                  <c:v>3.72E-9</c:v>
                </c:pt>
                <c:pt idx="356">
                  <c:v>3.7169999999999999E-9</c:v>
                </c:pt>
                <c:pt idx="357">
                  <c:v>3.7099999999999998E-9</c:v>
                </c:pt>
                <c:pt idx="358">
                  <c:v>3.7030000000000001E-9</c:v>
                </c:pt>
                <c:pt idx="359">
                  <c:v>3.697E-9</c:v>
                </c:pt>
                <c:pt idx="360">
                  <c:v>3.6899999999999999E-9</c:v>
                </c:pt>
                <c:pt idx="361">
                  <c:v>3.6899999999999999E-9</c:v>
                </c:pt>
                <c:pt idx="362">
                  <c:v>3.6800000000000001E-9</c:v>
                </c:pt>
                <c:pt idx="363">
                  <c:v>3.6800000000000001E-9</c:v>
                </c:pt>
                <c:pt idx="364">
                  <c:v>3.6739999999999999E-9</c:v>
                </c:pt>
                <c:pt idx="365">
                  <c:v>3.6600000000000002E-9</c:v>
                </c:pt>
                <c:pt idx="366">
                  <c:v>3.6600000000000002E-9</c:v>
                </c:pt>
                <c:pt idx="367">
                  <c:v>3.654E-9</c:v>
                </c:pt>
                <c:pt idx="368">
                  <c:v>3.6439999999999998E-9</c:v>
                </c:pt>
                <c:pt idx="369">
                  <c:v>3.6370000000000002E-9</c:v>
                </c:pt>
                <c:pt idx="370">
                  <c:v>3.631E-9</c:v>
                </c:pt>
                <c:pt idx="371">
                  <c:v>3.6340000000000001E-9</c:v>
                </c:pt>
                <c:pt idx="372">
                  <c:v>3.6209999999999998E-9</c:v>
                </c:pt>
                <c:pt idx="373">
                  <c:v>3.6180000000000001E-9</c:v>
                </c:pt>
                <c:pt idx="374">
                  <c:v>3.6180000000000001E-9</c:v>
                </c:pt>
                <c:pt idx="375">
                  <c:v>3.604E-9</c:v>
                </c:pt>
                <c:pt idx="376">
                  <c:v>3.604E-9</c:v>
                </c:pt>
                <c:pt idx="377">
                  <c:v>3.5950000000000001E-9</c:v>
                </c:pt>
                <c:pt idx="378">
                  <c:v>3.5849999999999999E-9</c:v>
                </c:pt>
                <c:pt idx="379">
                  <c:v>3.5760000000000001E-9</c:v>
                </c:pt>
                <c:pt idx="380">
                  <c:v>3.5790000000000002E-9</c:v>
                </c:pt>
                <c:pt idx="381">
                  <c:v>3.569E-9</c:v>
                </c:pt>
                <c:pt idx="382">
                  <c:v>3.5600000000000001E-9</c:v>
                </c:pt>
                <c:pt idx="383">
                  <c:v>3.5600000000000001E-9</c:v>
                </c:pt>
                <c:pt idx="384">
                  <c:v>3.553E-9</c:v>
                </c:pt>
                <c:pt idx="385">
                  <c:v>3.5400000000000002E-9</c:v>
                </c:pt>
                <c:pt idx="386">
                  <c:v>3.5279999999999998E-9</c:v>
                </c:pt>
                <c:pt idx="387">
                  <c:v>3.5210000000000001E-9</c:v>
                </c:pt>
                <c:pt idx="388">
                  <c:v>3.5119999999999999E-9</c:v>
                </c:pt>
                <c:pt idx="389">
                  <c:v>3.5119999999999999E-9</c:v>
                </c:pt>
                <c:pt idx="390">
                  <c:v>3.499E-9</c:v>
                </c:pt>
                <c:pt idx="391">
                  <c:v>3.5020000000000001E-9</c:v>
                </c:pt>
                <c:pt idx="392">
                  <c:v>3.4860000000000002E-9</c:v>
                </c:pt>
                <c:pt idx="393">
                  <c:v>3.4830000000000001E-9</c:v>
                </c:pt>
                <c:pt idx="394">
                  <c:v>3.4740000000000002E-9</c:v>
                </c:pt>
                <c:pt idx="395">
                  <c:v>3.468E-9</c:v>
                </c:pt>
                <c:pt idx="396">
                  <c:v>3.4619999999999998E-9</c:v>
                </c:pt>
                <c:pt idx="397">
                  <c:v>3.4520000000000001E-9</c:v>
                </c:pt>
                <c:pt idx="398">
                  <c:v>3.4429999999999998E-9</c:v>
                </c:pt>
                <c:pt idx="399">
                  <c:v>3.4400000000000001E-9</c:v>
                </c:pt>
                <c:pt idx="400">
                  <c:v>3.4309999999999998E-9</c:v>
                </c:pt>
                <c:pt idx="401">
                  <c:v>3.4240000000000002E-9</c:v>
                </c:pt>
                <c:pt idx="402">
                  <c:v>3.4210000000000001E-9</c:v>
                </c:pt>
                <c:pt idx="403">
                  <c:v>3.4090000000000001E-9</c:v>
                </c:pt>
                <c:pt idx="404">
                  <c:v>3.4029999999999999E-9</c:v>
                </c:pt>
                <c:pt idx="405">
                  <c:v>3.3959999999999999E-9</c:v>
                </c:pt>
                <c:pt idx="406">
                  <c:v>3.3959999999999999E-9</c:v>
                </c:pt>
                <c:pt idx="407">
                  <c:v>3.3900000000000001E-9</c:v>
                </c:pt>
                <c:pt idx="408">
                  <c:v>3.3839999999999999E-9</c:v>
                </c:pt>
                <c:pt idx="409">
                  <c:v>3.3839999999999999E-9</c:v>
                </c:pt>
                <c:pt idx="410">
                  <c:v>3.3809999999999998E-9</c:v>
                </c:pt>
                <c:pt idx="411">
                  <c:v>3.3719999999999999E-9</c:v>
                </c:pt>
                <c:pt idx="412">
                  <c:v>3.3630000000000001E-9</c:v>
                </c:pt>
                <c:pt idx="413">
                  <c:v>3.3630000000000001E-9</c:v>
                </c:pt>
                <c:pt idx="414">
                  <c:v>3.3540000000000002E-9</c:v>
                </c:pt>
                <c:pt idx="415">
                  <c:v>3.3449999999999999E-9</c:v>
                </c:pt>
                <c:pt idx="416">
                  <c:v>3.348E-9</c:v>
                </c:pt>
                <c:pt idx="417">
                  <c:v>3.3390000000000002E-9</c:v>
                </c:pt>
                <c:pt idx="418">
                  <c:v>3.333E-9</c:v>
                </c:pt>
                <c:pt idx="419">
                  <c:v>3.333E-9</c:v>
                </c:pt>
                <c:pt idx="420">
                  <c:v>3.333E-9</c:v>
                </c:pt>
                <c:pt idx="421">
                  <c:v>3.3270000000000002E-9</c:v>
                </c:pt>
                <c:pt idx="422">
                  <c:v>3.3179999999999999E-9</c:v>
                </c:pt>
                <c:pt idx="423">
                  <c:v>3.3120000000000001E-9</c:v>
                </c:pt>
                <c:pt idx="424">
                  <c:v>3.3090000000000001E-9</c:v>
                </c:pt>
                <c:pt idx="425">
                  <c:v>3.3120000000000001E-9</c:v>
                </c:pt>
                <c:pt idx="426">
                  <c:v>3.306E-9</c:v>
                </c:pt>
                <c:pt idx="427">
                  <c:v>3.3029999999999999E-9</c:v>
                </c:pt>
                <c:pt idx="428">
                  <c:v>3.3000000000000002E-9</c:v>
                </c:pt>
                <c:pt idx="429">
                  <c:v>3.2909999999999999E-9</c:v>
                </c:pt>
                <c:pt idx="430">
                  <c:v>3.2879999999999998E-9</c:v>
                </c:pt>
                <c:pt idx="431">
                  <c:v>3.2850000000000001E-9</c:v>
                </c:pt>
                <c:pt idx="432">
                  <c:v>3.2799999999999998E-9</c:v>
                </c:pt>
                <c:pt idx="433">
                  <c:v>3.282E-9</c:v>
                </c:pt>
                <c:pt idx="434">
                  <c:v>3.2740000000000001E-9</c:v>
                </c:pt>
                <c:pt idx="435">
                  <c:v>3.2740000000000001E-9</c:v>
                </c:pt>
                <c:pt idx="436">
                  <c:v>3.4429999999999998E-9</c:v>
                </c:pt>
                <c:pt idx="437">
                  <c:v>3.418E-9</c:v>
                </c:pt>
                <c:pt idx="438">
                  <c:v>8.9190000000000007E-8</c:v>
                </c:pt>
                <c:pt idx="439">
                  <c:v>8.9920000000000001E-8</c:v>
                </c:pt>
                <c:pt idx="440">
                  <c:v>9.041E-8</c:v>
                </c:pt>
                <c:pt idx="441">
                  <c:v>9.0890000000000002E-8</c:v>
                </c:pt>
                <c:pt idx="442">
                  <c:v>9.1139999999999994E-8</c:v>
                </c:pt>
                <c:pt idx="443">
                  <c:v>9.1220000000000006E-8</c:v>
                </c:pt>
                <c:pt idx="444">
                  <c:v>9.139E-8</c:v>
                </c:pt>
                <c:pt idx="445">
                  <c:v>9.1469999999999998E-8</c:v>
                </c:pt>
                <c:pt idx="446">
                  <c:v>9.1469999999999998E-8</c:v>
                </c:pt>
                <c:pt idx="447">
                  <c:v>9.1469999999999998E-8</c:v>
                </c:pt>
                <c:pt idx="448">
                  <c:v>9.1640000000000005E-8</c:v>
                </c:pt>
                <c:pt idx="449">
                  <c:v>9.1549999999999996E-8</c:v>
                </c:pt>
                <c:pt idx="450">
                  <c:v>9.1720000000000003E-8</c:v>
                </c:pt>
                <c:pt idx="451">
                  <c:v>9.1720000000000003E-8</c:v>
                </c:pt>
                <c:pt idx="452">
                  <c:v>9.1720000000000003E-8</c:v>
                </c:pt>
                <c:pt idx="453">
                  <c:v>9.1800000000000001E-8</c:v>
                </c:pt>
                <c:pt idx="454">
                  <c:v>9.1640000000000005E-8</c:v>
                </c:pt>
                <c:pt idx="455">
                  <c:v>9.1800000000000001E-8</c:v>
                </c:pt>
                <c:pt idx="456">
                  <c:v>9.1800000000000001E-8</c:v>
                </c:pt>
                <c:pt idx="457">
                  <c:v>9.1800000000000001E-8</c:v>
                </c:pt>
                <c:pt idx="458">
                  <c:v>9.1720000000000003E-8</c:v>
                </c:pt>
                <c:pt idx="459">
                  <c:v>9.1800000000000001E-8</c:v>
                </c:pt>
                <c:pt idx="460">
                  <c:v>9.1720000000000003E-8</c:v>
                </c:pt>
                <c:pt idx="461">
                  <c:v>9.1720000000000003E-8</c:v>
                </c:pt>
                <c:pt idx="462">
                  <c:v>9.1969999999999996E-8</c:v>
                </c:pt>
                <c:pt idx="463">
                  <c:v>9.1800000000000001E-8</c:v>
                </c:pt>
                <c:pt idx="464">
                  <c:v>9.1800000000000001E-8</c:v>
                </c:pt>
                <c:pt idx="465">
                  <c:v>9.1800000000000001E-8</c:v>
                </c:pt>
                <c:pt idx="466">
                  <c:v>9.2130000000000005E-8</c:v>
                </c:pt>
                <c:pt idx="467">
                  <c:v>9.2130000000000005E-8</c:v>
                </c:pt>
                <c:pt idx="468">
                  <c:v>9.1720000000000003E-8</c:v>
                </c:pt>
                <c:pt idx="469">
                  <c:v>9.1969999999999996E-8</c:v>
                </c:pt>
                <c:pt idx="470">
                  <c:v>9.1800000000000001E-8</c:v>
                </c:pt>
                <c:pt idx="471">
                  <c:v>9.188E-8</c:v>
                </c:pt>
                <c:pt idx="472">
                  <c:v>9.1800000000000001E-8</c:v>
                </c:pt>
                <c:pt idx="473">
                  <c:v>9.1800000000000001E-8</c:v>
                </c:pt>
                <c:pt idx="474">
                  <c:v>9.2049999999999994E-8</c:v>
                </c:pt>
                <c:pt idx="475">
                  <c:v>9.2130000000000005E-8</c:v>
                </c:pt>
                <c:pt idx="476">
                  <c:v>9.1800000000000001E-8</c:v>
                </c:pt>
                <c:pt idx="477">
                  <c:v>9.1800000000000001E-8</c:v>
                </c:pt>
                <c:pt idx="478">
                  <c:v>9.1800000000000001E-8</c:v>
                </c:pt>
                <c:pt idx="479">
                  <c:v>9.1640000000000005E-8</c:v>
                </c:pt>
                <c:pt idx="480">
                  <c:v>9.1549999999999996E-8</c:v>
                </c:pt>
                <c:pt idx="481">
                  <c:v>9.1549999999999996E-8</c:v>
                </c:pt>
                <c:pt idx="482">
                  <c:v>9.1300000000000004E-8</c:v>
                </c:pt>
                <c:pt idx="483">
                  <c:v>9.1220000000000006E-8</c:v>
                </c:pt>
                <c:pt idx="484">
                  <c:v>9.1139999999999994E-8</c:v>
                </c:pt>
                <c:pt idx="485">
                  <c:v>9.0979999999999998E-8</c:v>
                </c:pt>
                <c:pt idx="486">
                  <c:v>9.0730000000000006E-8</c:v>
                </c:pt>
                <c:pt idx="487">
                  <c:v>9.0649999999999994E-8</c:v>
                </c:pt>
                <c:pt idx="488">
                  <c:v>9.0489999999999998E-8</c:v>
                </c:pt>
                <c:pt idx="489">
                  <c:v>8.9840000000000002E-8</c:v>
                </c:pt>
                <c:pt idx="490">
                  <c:v>8.8389999999999999E-8</c:v>
                </c:pt>
                <c:pt idx="491">
                  <c:v>8.6190000000000006E-8</c:v>
                </c:pt>
                <c:pt idx="492">
                  <c:v>8.1800000000000005E-8</c:v>
                </c:pt>
                <c:pt idx="493">
                  <c:v>7.3959999999999995E-8</c:v>
                </c:pt>
                <c:pt idx="494">
                  <c:v>5.753E-8</c:v>
                </c:pt>
                <c:pt idx="495">
                  <c:v>3.3839999999999997E-8</c:v>
                </c:pt>
                <c:pt idx="496">
                  <c:v>1.8019999999999999E-8</c:v>
                </c:pt>
                <c:pt idx="497">
                  <c:v>1.857E-8</c:v>
                </c:pt>
                <c:pt idx="498">
                  <c:v>2.2959999999999998E-8</c:v>
                </c:pt>
                <c:pt idx="499">
                  <c:v>2.789E-8</c:v>
                </c:pt>
                <c:pt idx="500">
                  <c:v>3.201E-8</c:v>
                </c:pt>
                <c:pt idx="501">
                  <c:v>3.477E-8</c:v>
                </c:pt>
                <c:pt idx="502">
                  <c:v>3.6540000000000002E-8</c:v>
                </c:pt>
                <c:pt idx="503">
                  <c:v>3.7739999999999999E-8</c:v>
                </c:pt>
                <c:pt idx="504">
                  <c:v>3.8460000000000002E-8</c:v>
                </c:pt>
                <c:pt idx="505">
                  <c:v>3.8640000000000001E-8</c:v>
                </c:pt>
                <c:pt idx="506">
                  <c:v>3.8570000000000001E-8</c:v>
                </c:pt>
                <c:pt idx="507">
                  <c:v>3.8600000000000002E-8</c:v>
                </c:pt>
                <c:pt idx="508">
                  <c:v>3.8600000000000002E-8</c:v>
                </c:pt>
                <c:pt idx="509">
                  <c:v>3.8640000000000001E-8</c:v>
                </c:pt>
                <c:pt idx="510">
                  <c:v>3.8640000000000001E-8</c:v>
                </c:pt>
                <c:pt idx="511">
                  <c:v>3.3570000000000002E-8</c:v>
                </c:pt>
                <c:pt idx="512">
                  <c:v>2.288E-8</c:v>
                </c:pt>
                <c:pt idx="513">
                  <c:v>1.981E-8</c:v>
                </c:pt>
                <c:pt idx="514">
                  <c:v>5.435E-8</c:v>
                </c:pt>
                <c:pt idx="515">
                  <c:v>7.3430000000000003E-8</c:v>
                </c:pt>
                <c:pt idx="516">
                  <c:v>8.0999999999999997E-8</c:v>
                </c:pt>
                <c:pt idx="517">
                  <c:v>8.427E-8</c:v>
                </c:pt>
                <c:pt idx="518">
                  <c:v>8.6420000000000002E-8</c:v>
                </c:pt>
                <c:pt idx="519">
                  <c:v>8.776E-8</c:v>
                </c:pt>
                <c:pt idx="520">
                  <c:v>8.8790000000000003E-8</c:v>
                </c:pt>
                <c:pt idx="521">
                  <c:v>8.9430000000000001E-8</c:v>
                </c:pt>
                <c:pt idx="522">
                  <c:v>8.9999999999999999E-8</c:v>
                </c:pt>
                <c:pt idx="523">
                  <c:v>9.0320000000000004E-8</c:v>
                </c:pt>
                <c:pt idx="524">
                  <c:v>9.0810000000000004E-8</c:v>
                </c:pt>
                <c:pt idx="525">
                  <c:v>9.0979999999999998E-8</c:v>
                </c:pt>
                <c:pt idx="526">
                  <c:v>9.1220000000000006E-8</c:v>
                </c:pt>
                <c:pt idx="527">
                  <c:v>9.1549999999999996E-8</c:v>
                </c:pt>
                <c:pt idx="528">
                  <c:v>9.1640000000000005E-8</c:v>
                </c:pt>
                <c:pt idx="529">
                  <c:v>9.1549999999999996E-8</c:v>
                </c:pt>
                <c:pt idx="530">
                  <c:v>9.1640000000000005E-8</c:v>
                </c:pt>
                <c:pt idx="531">
                  <c:v>9.1549999999999996E-8</c:v>
                </c:pt>
                <c:pt idx="532">
                  <c:v>9.1640000000000005E-8</c:v>
                </c:pt>
                <c:pt idx="533">
                  <c:v>9.1640000000000005E-8</c:v>
                </c:pt>
                <c:pt idx="534">
                  <c:v>9.1640000000000005E-8</c:v>
                </c:pt>
                <c:pt idx="535">
                  <c:v>9.1720000000000003E-8</c:v>
                </c:pt>
                <c:pt idx="536">
                  <c:v>9.1720000000000003E-8</c:v>
                </c:pt>
                <c:pt idx="537">
                  <c:v>9.1800000000000001E-8</c:v>
                </c:pt>
                <c:pt idx="538">
                  <c:v>9.1720000000000003E-8</c:v>
                </c:pt>
                <c:pt idx="539">
                  <c:v>9.1720000000000003E-8</c:v>
                </c:pt>
                <c:pt idx="540">
                  <c:v>9.1800000000000001E-8</c:v>
                </c:pt>
                <c:pt idx="541">
                  <c:v>9.1720000000000003E-8</c:v>
                </c:pt>
                <c:pt idx="542">
                  <c:v>9.1720000000000003E-8</c:v>
                </c:pt>
                <c:pt idx="543">
                  <c:v>9.1800000000000001E-8</c:v>
                </c:pt>
                <c:pt idx="544">
                  <c:v>9.1800000000000001E-8</c:v>
                </c:pt>
                <c:pt idx="545">
                  <c:v>9.1800000000000001E-8</c:v>
                </c:pt>
                <c:pt idx="546">
                  <c:v>9.1800000000000001E-8</c:v>
                </c:pt>
                <c:pt idx="547">
                  <c:v>9.188E-8</c:v>
                </c:pt>
                <c:pt idx="548">
                  <c:v>9.188E-8</c:v>
                </c:pt>
                <c:pt idx="549">
                  <c:v>9.188E-8</c:v>
                </c:pt>
                <c:pt idx="550">
                  <c:v>9.1800000000000001E-8</c:v>
                </c:pt>
                <c:pt idx="551">
                  <c:v>9.1969999999999996E-8</c:v>
                </c:pt>
                <c:pt idx="552">
                  <c:v>9.1969999999999996E-8</c:v>
                </c:pt>
                <c:pt idx="553">
                  <c:v>9.1720000000000003E-8</c:v>
                </c:pt>
                <c:pt idx="554">
                  <c:v>9.2049999999999994E-8</c:v>
                </c:pt>
                <c:pt idx="555">
                  <c:v>9.1969999999999996E-8</c:v>
                </c:pt>
                <c:pt idx="556">
                  <c:v>9.2049999999999994E-8</c:v>
                </c:pt>
                <c:pt idx="557">
                  <c:v>9.2049999999999994E-8</c:v>
                </c:pt>
                <c:pt idx="558">
                  <c:v>9.2130000000000005E-8</c:v>
                </c:pt>
                <c:pt idx="559">
                  <c:v>9.2049999999999994E-8</c:v>
                </c:pt>
                <c:pt idx="560">
                  <c:v>9.2049999999999994E-8</c:v>
                </c:pt>
                <c:pt idx="561">
                  <c:v>9.1969999999999996E-8</c:v>
                </c:pt>
                <c:pt idx="562">
                  <c:v>9.1720000000000003E-8</c:v>
                </c:pt>
                <c:pt idx="563">
                  <c:v>9.1969999999999996E-8</c:v>
                </c:pt>
                <c:pt idx="564">
                  <c:v>9.1800000000000001E-8</c:v>
                </c:pt>
                <c:pt idx="565">
                  <c:v>9.2049999999999994E-8</c:v>
                </c:pt>
                <c:pt idx="566">
                  <c:v>9.2049999999999994E-8</c:v>
                </c:pt>
                <c:pt idx="567">
                  <c:v>9.2130000000000005E-8</c:v>
                </c:pt>
                <c:pt idx="568">
                  <c:v>9.2049999999999994E-8</c:v>
                </c:pt>
                <c:pt idx="569">
                  <c:v>9.2049999999999994E-8</c:v>
                </c:pt>
                <c:pt idx="570">
                  <c:v>9.1720000000000003E-8</c:v>
                </c:pt>
                <c:pt idx="571">
                  <c:v>9.188E-8</c:v>
                </c:pt>
                <c:pt idx="572">
                  <c:v>9.2130000000000005E-8</c:v>
                </c:pt>
                <c:pt idx="573">
                  <c:v>9.2049999999999994E-8</c:v>
                </c:pt>
                <c:pt idx="574">
                  <c:v>9.2049999999999994E-8</c:v>
                </c:pt>
                <c:pt idx="575">
                  <c:v>9.188E-8</c:v>
                </c:pt>
                <c:pt idx="576">
                  <c:v>9.1969999999999996E-8</c:v>
                </c:pt>
                <c:pt idx="577">
                  <c:v>9.1969999999999996E-8</c:v>
                </c:pt>
                <c:pt idx="578">
                  <c:v>9.2049999999999994E-8</c:v>
                </c:pt>
                <c:pt idx="579">
                  <c:v>9.2130000000000005E-8</c:v>
                </c:pt>
                <c:pt idx="580">
                  <c:v>9.1969999999999996E-8</c:v>
                </c:pt>
                <c:pt idx="581">
                  <c:v>9.2130000000000005E-8</c:v>
                </c:pt>
                <c:pt idx="582">
                  <c:v>9.2049999999999994E-8</c:v>
                </c:pt>
                <c:pt idx="583">
                  <c:v>9.2130000000000005E-8</c:v>
                </c:pt>
                <c:pt idx="584">
                  <c:v>9.1800000000000001E-8</c:v>
                </c:pt>
                <c:pt idx="585">
                  <c:v>9.2220000000000001E-8</c:v>
                </c:pt>
                <c:pt idx="586">
                  <c:v>9.2220000000000001E-8</c:v>
                </c:pt>
                <c:pt idx="587">
                  <c:v>9.2130000000000005E-8</c:v>
                </c:pt>
                <c:pt idx="588">
                  <c:v>9.2220000000000001E-8</c:v>
                </c:pt>
                <c:pt idx="589">
                  <c:v>9.2220000000000001E-8</c:v>
                </c:pt>
                <c:pt idx="590">
                  <c:v>9.1969999999999996E-8</c:v>
                </c:pt>
                <c:pt idx="591">
                  <c:v>9.2130000000000005E-8</c:v>
                </c:pt>
                <c:pt idx="592">
                  <c:v>9.2130000000000005E-8</c:v>
                </c:pt>
                <c:pt idx="593">
                  <c:v>9.2220000000000001E-8</c:v>
                </c:pt>
                <c:pt idx="594">
                  <c:v>9.2049999999999994E-8</c:v>
                </c:pt>
                <c:pt idx="595">
                  <c:v>9.2220000000000001E-8</c:v>
                </c:pt>
                <c:pt idx="596">
                  <c:v>9.2220000000000001E-8</c:v>
                </c:pt>
                <c:pt idx="597">
                  <c:v>9.2130000000000005E-8</c:v>
                </c:pt>
                <c:pt idx="598">
                  <c:v>9.2130000000000005E-8</c:v>
                </c:pt>
                <c:pt idx="599">
                  <c:v>9.2130000000000005E-8</c:v>
                </c:pt>
                <c:pt idx="600">
                  <c:v>9.2299999999999999E-8</c:v>
                </c:pt>
                <c:pt idx="601">
                  <c:v>9.2130000000000005E-8</c:v>
                </c:pt>
                <c:pt idx="602">
                  <c:v>9.2220000000000001E-8</c:v>
                </c:pt>
                <c:pt idx="603">
                  <c:v>9.2220000000000001E-8</c:v>
                </c:pt>
                <c:pt idx="604">
                  <c:v>9.2220000000000001E-8</c:v>
                </c:pt>
                <c:pt idx="605">
                  <c:v>9.2299999999999999E-8</c:v>
                </c:pt>
                <c:pt idx="606">
                  <c:v>9.2220000000000001E-8</c:v>
                </c:pt>
                <c:pt idx="607">
                  <c:v>9.2299999999999999E-8</c:v>
                </c:pt>
                <c:pt idx="608">
                  <c:v>9.2299999999999999E-8</c:v>
                </c:pt>
                <c:pt idx="609">
                  <c:v>9.2220000000000001E-8</c:v>
                </c:pt>
                <c:pt idx="610">
                  <c:v>9.2220000000000001E-8</c:v>
                </c:pt>
                <c:pt idx="611">
                  <c:v>9.2220000000000001E-8</c:v>
                </c:pt>
                <c:pt idx="612">
                  <c:v>9.2299999999999999E-8</c:v>
                </c:pt>
                <c:pt idx="613">
                  <c:v>9.2299999999999999E-8</c:v>
                </c:pt>
                <c:pt idx="614">
                  <c:v>9.2299999999999999E-8</c:v>
                </c:pt>
                <c:pt idx="615">
                  <c:v>9.2220000000000001E-8</c:v>
                </c:pt>
                <c:pt idx="616">
                  <c:v>9.2299999999999999E-8</c:v>
                </c:pt>
                <c:pt idx="617">
                  <c:v>9.2379999999999997E-8</c:v>
                </c:pt>
                <c:pt idx="618">
                  <c:v>9.2299999999999999E-8</c:v>
                </c:pt>
                <c:pt idx="619">
                  <c:v>9.2299999999999999E-8</c:v>
                </c:pt>
                <c:pt idx="620">
                  <c:v>9.2299999999999999E-8</c:v>
                </c:pt>
                <c:pt idx="621">
                  <c:v>9.2299999999999999E-8</c:v>
                </c:pt>
                <c:pt idx="622">
                  <c:v>9.2379999999999997E-8</c:v>
                </c:pt>
                <c:pt idx="623">
                  <c:v>9.2220000000000001E-8</c:v>
                </c:pt>
                <c:pt idx="624">
                  <c:v>9.2299999999999999E-8</c:v>
                </c:pt>
                <c:pt idx="625">
                  <c:v>9.2299999999999999E-8</c:v>
                </c:pt>
                <c:pt idx="626">
                  <c:v>9.2220000000000001E-8</c:v>
                </c:pt>
                <c:pt idx="627">
                  <c:v>9.2220000000000001E-8</c:v>
                </c:pt>
                <c:pt idx="628">
                  <c:v>9.2299999999999999E-8</c:v>
                </c:pt>
                <c:pt idx="629">
                  <c:v>9.2299999999999999E-8</c:v>
                </c:pt>
                <c:pt idx="630">
                  <c:v>9.2299999999999999E-8</c:v>
                </c:pt>
                <c:pt idx="631">
                  <c:v>9.2220000000000001E-8</c:v>
                </c:pt>
                <c:pt idx="632">
                  <c:v>9.2299999999999999E-8</c:v>
                </c:pt>
                <c:pt idx="633">
                  <c:v>9.2379999999999997E-8</c:v>
                </c:pt>
                <c:pt idx="634">
                  <c:v>9.2299999999999999E-8</c:v>
                </c:pt>
                <c:pt idx="635">
                  <c:v>9.2379999999999997E-8</c:v>
                </c:pt>
                <c:pt idx="636">
                  <c:v>9.2379999999999997E-8</c:v>
                </c:pt>
                <c:pt idx="637">
                  <c:v>9.2299999999999999E-8</c:v>
                </c:pt>
                <c:pt idx="638">
                  <c:v>9.2299999999999999E-8</c:v>
                </c:pt>
                <c:pt idx="639">
                  <c:v>9.2299999999999999E-8</c:v>
                </c:pt>
                <c:pt idx="640">
                  <c:v>9.2299999999999999E-8</c:v>
                </c:pt>
                <c:pt idx="641">
                  <c:v>9.2220000000000001E-8</c:v>
                </c:pt>
                <c:pt idx="642">
                  <c:v>9.2379999999999997E-8</c:v>
                </c:pt>
                <c:pt idx="643">
                  <c:v>9.2379999999999997E-8</c:v>
                </c:pt>
                <c:pt idx="644">
                  <c:v>9.2220000000000001E-8</c:v>
                </c:pt>
                <c:pt idx="645">
                  <c:v>9.2299999999999999E-8</c:v>
                </c:pt>
                <c:pt idx="646">
                  <c:v>9.2379999999999997E-8</c:v>
                </c:pt>
                <c:pt idx="647">
                  <c:v>9.2299999999999999E-8</c:v>
                </c:pt>
                <c:pt idx="648">
                  <c:v>9.2299999999999999E-8</c:v>
                </c:pt>
                <c:pt idx="649">
                  <c:v>9.2469999999999994E-8</c:v>
                </c:pt>
                <c:pt idx="650">
                  <c:v>9.2379999999999997E-8</c:v>
                </c:pt>
                <c:pt idx="651">
                  <c:v>9.2379999999999997E-8</c:v>
                </c:pt>
                <c:pt idx="652">
                  <c:v>9.2299999999999999E-8</c:v>
                </c:pt>
                <c:pt idx="653">
                  <c:v>9.2379999999999997E-8</c:v>
                </c:pt>
                <c:pt idx="654">
                  <c:v>9.2379999999999997E-8</c:v>
                </c:pt>
                <c:pt idx="655">
                  <c:v>9.2299999999999999E-8</c:v>
                </c:pt>
                <c:pt idx="656">
                  <c:v>9.2469999999999994E-8</c:v>
                </c:pt>
                <c:pt idx="657">
                  <c:v>9.2469999999999994E-8</c:v>
                </c:pt>
                <c:pt idx="658">
                  <c:v>9.2469999999999994E-8</c:v>
                </c:pt>
                <c:pt idx="659">
                  <c:v>9.2379999999999997E-8</c:v>
                </c:pt>
                <c:pt idx="660">
                  <c:v>9.2299999999999999E-8</c:v>
                </c:pt>
                <c:pt idx="661">
                  <c:v>9.2379999999999997E-8</c:v>
                </c:pt>
                <c:pt idx="662">
                  <c:v>9.2299999999999999E-8</c:v>
                </c:pt>
                <c:pt idx="663">
                  <c:v>9.2299999999999999E-8</c:v>
                </c:pt>
                <c:pt idx="664">
                  <c:v>9.2379999999999997E-8</c:v>
                </c:pt>
                <c:pt idx="665">
                  <c:v>9.2379999999999997E-8</c:v>
                </c:pt>
                <c:pt idx="666">
                  <c:v>9.2299999999999999E-8</c:v>
                </c:pt>
                <c:pt idx="667">
                  <c:v>9.2469999999999994E-8</c:v>
                </c:pt>
                <c:pt idx="668">
                  <c:v>9.2299999999999999E-8</c:v>
                </c:pt>
                <c:pt idx="669">
                  <c:v>9.2379999999999997E-8</c:v>
                </c:pt>
                <c:pt idx="670">
                  <c:v>9.2299999999999999E-8</c:v>
                </c:pt>
                <c:pt idx="671">
                  <c:v>9.2379999999999997E-8</c:v>
                </c:pt>
                <c:pt idx="672">
                  <c:v>9.2220000000000001E-8</c:v>
                </c:pt>
                <c:pt idx="673">
                  <c:v>9.2299999999999999E-8</c:v>
                </c:pt>
                <c:pt idx="674">
                  <c:v>9.2220000000000001E-8</c:v>
                </c:pt>
                <c:pt idx="675">
                  <c:v>9.2379999999999997E-8</c:v>
                </c:pt>
                <c:pt idx="676">
                  <c:v>9.2299999999999999E-8</c:v>
                </c:pt>
                <c:pt idx="677">
                  <c:v>9.2299999999999999E-8</c:v>
                </c:pt>
                <c:pt idx="678">
                  <c:v>9.2299999999999999E-8</c:v>
                </c:pt>
                <c:pt idx="679">
                  <c:v>9.2379999999999997E-8</c:v>
                </c:pt>
                <c:pt idx="680">
                  <c:v>9.2299999999999999E-8</c:v>
                </c:pt>
                <c:pt idx="681">
                  <c:v>9.2220000000000001E-8</c:v>
                </c:pt>
                <c:pt idx="682">
                  <c:v>9.2299999999999999E-8</c:v>
                </c:pt>
                <c:pt idx="683">
                  <c:v>9.2299999999999999E-8</c:v>
                </c:pt>
                <c:pt idx="684">
                  <c:v>9.2379999999999997E-8</c:v>
                </c:pt>
                <c:pt idx="685">
                  <c:v>9.2379999999999997E-8</c:v>
                </c:pt>
                <c:pt idx="686">
                  <c:v>9.2299999999999999E-8</c:v>
                </c:pt>
                <c:pt idx="687">
                  <c:v>9.2299999999999999E-8</c:v>
                </c:pt>
                <c:pt idx="688">
                  <c:v>9.2299999999999999E-8</c:v>
                </c:pt>
                <c:pt idx="689">
                  <c:v>9.2299999999999999E-8</c:v>
                </c:pt>
                <c:pt idx="690">
                  <c:v>9.2379999999999997E-8</c:v>
                </c:pt>
                <c:pt idx="691">
                  <c:v>9.2379999999999997E-8</c:v>
                </c:pt>
                <c:pt idx="692">
                  <c:v>9.2299999999999999E-8</c:v>
                </c:pt>
                <c:pt idx="693">
                  <c:v>9.2379999999999997E-8</c:v>
                </c:pt>
                <c:pt idx="694">
                  <c:v>9.2220000000000001E-8</c:v>
                </c:pt>
                <c:pt idx="695">
                  <c:v>9.2299999999999999E-8</c:v>
                </c:pt>
                <c:pt idx="696">
                  <c:v>9.2299999999999999E-8</c:v>
                </c:pt>
                <c:pt idx="697">
                  <c:v>9.2299999999999999E-8</c:v>
                </c:pt>
                <c:pt idx="698">
                  <c:v>9.2299999999999999E-8</c:v>
                </c:pt>
                <c:pt idx="699">
                  <c:v>9.2299999999999999E-8</c:v>
                </c:pt>
                <c:pt idx="700">
                  <c:v>9.2299999999999999E-8</c:v>
                </c:pt>
                <c:pt idx="701">
                  <c:v>9.2379999999999997E-8</c:v>
                </c:pt>
                <c:pt idx="702">
                  <c:v>9.2299999999999999E-8</c:v>
                </c:pt>
                <c:pt idx="703">
                  <c:v>9.2379999999999997E-8</c:v>
                </c:pt>
                <c:pt idx="704">
                  <c:v>9.2299999999999999E-8</c:v>
                </c:pt>
                <c:pt idx="705">
                  <c:v>9.2220000000000001E-8</c:v>
                </c:pt>
                <c:pt idx="706">
                  <c:v>9.2299999999999999E-8</c:v>
                </c:pt>
                <c:pt idx="707">
                  <c:v>9.2299999999999999E-8</c:v>
                </c:pt>
                <c:pt idx="708">
                  <c:v>9.2220000000000001E-8</c:v>
                </c:pt>
                <c:pt idx="709">
                  <c:v>9.2299999999999999E-8</c:v>
                </c:pt>
                <c:pt idx="710">
                  <c:v>9.2220000000000001E-8</c:v>
                </c:pt>
                <c:pt idx="711">
                  <c:v>9.2299999999999999E-8</c:v>
                </c:pt>
                <c:pt idx="712">
                  <c:v>9.2220000000000001E-8</c:v>
                </c:pt>
                <c:pt idx="713">
                  <c:v>9.2220000000000001E-8</c:v>
                </c:pt>
                <c:pt idx="714">
                  <c:v>9.2299999999999999E-8</c:v>
                </c:pt>
                <c:pt idx="715">
                  <c:v>9.2299999999999999E-8</c:v>
                </c:pt>
                <c:pt idx="716">
                  <c:v>9.2220000000000001E-8</c:v>
                </c:pt>
                <c:pt idx="717">
                  <c:v>9.2379999999999997E-8</c:v>
                </c:pt>
                <c:pt idx="718">
                  <c:v>9.2299999999999999E-8</c:v>
                </c:pt>
                <c:pt idx="719">
                  <c:v>9.2299999999999999E-8</c:v>
                </c:pt>
                <c:pt idx="720">
                  <c:v>9.2220000000000001E-8</c:v>
                </c:pt>
                <c:pt idx="721">
                  <c:v>9.2220000000000001E-8</c:v>
                </c:pt>
                <c:pt idx="722">
                  <c:v>9.2379999999999997E-8</c:v>
                </c:pt>
                <c:pt idx="723">
                  <c:v>9.2299999999999999E-8</c:v>
                </c:pt>
                <c:pt idx="724">
                  <c:v>9.2220000000000001E-8</c:v>
                </c:pt>
                <c:pt idx="725">
                  <c:v>9.2299999999999999E-8</c:v>
                </c:pt>
                <c:pt idx="726">
                  <c:v>9.2299999999999999E-8</c:v>
                </c:pt>
                <c:pt idx="727">
                  <c:v>9.2220000000000001E-8</c:v>
                </c:pt>
                <c:pt idx="728">
                  <c:v>9.2379999999999997E-8</c:v>
                </c:pt>
                <c:pt idx="729">
                  <c:v>9.2220000000000001E-8</c:v>
                </c:pt>
                <c:pt idx="730">
                  <c:v>9.2299999999999999E-8</c:v>
                </c:pt>
                <c:pt idx="731">
                  <c:v>9.2299999999999999E-8</c:v>
                </c:pt>
                <c:pt idx="732">
                  <c:v>9.2299999999999999E-8</c:v>
                </c:pt>
                <c:pt idx="733">
                  <c:v>9.2130000000000005E-8</c:v>
                </c:pt>
                <c:pt idx="734">
                  <c:v>9.2220000000000001E-8</c:v>
                </c:pt>
                <c:pt idx="735">
                  <c:v>9.2220000000000001E-8</c:v>
                </c:pt>
                <c:pt idx="736">
                  <c:v>9.2049999999999994E-8</c:v>
                </c:pt>
                <c:pt idx="737">
                  <c:v>9.2220000000000001E-8</c:v>
                </c:pt>
                <c:pt idx="738">
                  <c:v>9.2299999999999999E-8</c:v>
                </c:pt>
                <c:pt idx="739">
                  <c:v>9.2299999999999999E-8</c:v>
                </c:pt>
                <c:pt idx="740">
                  <c:v>9.2299999999999999E-8</c:v>
                </c:pt>
                <c:pt idx="741">
                  <c:v>9.2220000000000001E-8</c:v>
                </c:pt>
                <c:pt idx="742">
                  <c:v>9.2220000000000001E-8</c:v>
                </c:pt>
                <c:pt idx="743">
                  <c:v>9.2379999999999997E-8</c:v>
                </c:pt>
                <c:pt idx="744">
                  <c:v>9.2220000000000001E-8</c:v>
                </c:pt>
                <c:pt idx="745">
                  <c:v>9.2299999999999999E-8</c:v>
                </c:pt>
                <c:pt idx="746">
                  <c:v>9.2299999999999999E-8</c:v>
                </c:pt>
                <c:pt idx="747">
                  <c:v>9.2299999999999999E-8</c:v>
                </c:pt>
                <c:pt idx="748">
                  <c:v>9.2299999999999999E-8</c:v>
                </c:pt>
                <c:pt idx="749">
                  <c:v>9.2299999999999999E-8</c:v>
                </c:pt>
                <c:pt idx="750">
                  <c:v>9.2379999999999997E-8</c:v>
                </c:pt>
                <c:pt idx="751">
                  <c:v>9.2299999999999999E-8</c:v>
                </c:pt>
                <c:pt idx="752">
                  <c:v>9.2299999999999999E-8</c:v>
                </c:pt>
                <c:pt idx="753">
                  <c:v>9.2220000000000001E-8</c:v>
                </c:pt>
                <c:pt idx="754">
                  <c:v>9.2299999999999999E-8</c:v>
                </c:pt>
                <c:pt idx="755">
                  <c:v>9.2299999999999999E-8</c:v>
                </c:pt>
                <c:pt idx="756">
                  <c:v>9.2379999999999997E-8</c:v>
                </c:pt>
                <c:pt idx="757">
                  <c:v>9.2220000000000001E-8</c:v>
                </c:pt>
                <c:pt idx="758">
                  <c:v>9.2299999999999999E-8</c:v>
                </c:pt>
                <c:pt idx="759">
                  <c:v>9.2220000000000001E-8</c:v>
                </c:pt>
                <c:pt idx="760">
                  <c:v>9.2379999999999997E-8</c:v>
                </c:pt>
                <c:pt idx="761">
                  <c:v>9.2299999999999999E-8</c:v>
                </c:pt>
                <c:pt idx="762">
                  <c:v>9.2299999999999999E-8</c:v>
                </c:pt>
                <c:pt idx="763">
                  <c:v>9.2299999999999999E-8</c:v>
                </c:pt>
                <c:pt idx="764">
                  <c:v>9.2220000000000001E-8</c:v>
                </c:pt>
                <c:pt idx="765">
                  <c:v>9.2299999999999999E-8</c:v>
                </c:pt>
                <c:pt idx="766">
                  <c:v>9.2220000000000001E-8</c:v>
                </c:pt>
                <c:pt idx="767">
                  <c:v>9.2299999999999999E-8</c:v>
                </c:pt>
                <c:pt idx="768">
                  <c:v>9.2299999999999999E-8</c:v>
                </c:pt>
                <c:pt idx="769">
                  <c:v>9.2299999999999999E-8</c:v>
                </c:pt>
                <c:pt idx="770">
                  <c:v>9.2299999999999999E-8</c:v>
                </c:pt>
                <c:pt idx="771">
                  <c:v>9.2299999999999999E-8</c:v>
                </c:pt>
                <c:pt idx="772">
                  <c:v>9.2299999999999999E-8</c:v>
                </c:pt>
                <c:pt idx="773">
                  <c:v>9.2379999999999997E-8</c:v>
                </c:pt>
                <c:pt idx="774">
                  <c:v>9.2379999999999997E-8</c:v>
                </c:pt>
                <c:pt idx="775">
                  <c:v>9.2220000000000001E-8</c:v>
                </c:pt>
                <c:pt idx="776">
                  <c:v>9.2220000000000001E-8</c:v>
                </c:pt>
                <c:pt idx="777">
                  <c:v>9.2220000000000001E-8</c:v>
                </c:pt>
                <c:pt idx="778">
                  <c:v>9.2220000000000001E-8</c:v>
                </c:pt>
                <c:pt idx="779">
                  <c:v>9.2379999999999997E-8</c:v>
                </c:pt>
                <c:pt idx="780">
                  <c:v>9.2379999999999997E-8</c:v>
                </c:pt>
                <c:pt idx="781">
                  <c:v>9.2299999999999999E-8</c:v>
                </c:pt>
                <c:pt idx="782">
                  <c:v>9.2379999999999997E-8</c:v>
                </c:pt>
                <c:pt idx="783">
                  <c:v>9.2299999999999999E-8</c:v>
                </c:pt>
                <c:pt idx="784">
                  <c:v>9.2220000000000001E-8</c:v>
                </c:pt>
                <c:pt idx="785">
                  <c:v>9.2469999999999994E-8</c:v>
                </c:pt>
                <c:pt idx="786">
                  <c:v>9.2550000000000005E-8</c:v>
                </c:pt>
                <c:pt idx="787">
                  <c:v>9.2469999999999994E-8</c:v>
                </c:pt>
                <c:pt idx="788">
                  <c:v>9.2379999999999997E-8</c:v>
                </c:pt>
                <c:pt idx="789">
                  <c:v>9.2550000000000005E-8</c:v>
                </c:pt>
                <c:pt idx="790">
                  <c:v>9.2379999999999997E-8</c:v>
                </c:pt>
                <c:pt idx="791">
                  <c:v>9.2379999999999997E-8</c:v>
                </c:pt>
                <c:pt idx="792">
                  <c:v>9.2299999999999999E-8</c:v>
                </c:pt>
                <c:pt idx="793">
                  <c:v>9.2379999999999997E-8</c:v>
                </c:pt>
                <c:pt idx="794">
                  <c:v>9.2379999999999997E-8</c:v>
                </c:pt>
                <c:pt idx="795">
                  <c:v>9.2550000000000005E-8</c:v>
                </c:pt>
                <c:pt idx="796">
                  <c:v>9.2550000000000005E-8</c:v>
                </c:pt>
                <c:pt idx="797">
                  <c:v>9.2550000000000005E-8</c:v>
                </c:pt>
                <c:pt idx="798">
                  <c:v>9.2379999999999997E-8</c:v>
                </c:pt>
                <c:pt idx="799">
                  <c:v>9.2630000000000003E-8</c:v>
                </c:pt>
                <c:pt idx="800">
                  <c:v>9.2550000000000005E-8</c:v>
                </c:pt>
                <c:pt idx="801">
                  <c:v>9.2379999999999997E-8</c:v>
                </c:pt>
                <c:pt idx="802">
                  <c:v>9.2469999999999994E-8</c:v>
                </c:pt>
                <c:pt idx="803">
                  <c:v>9.2550000000000005E-8</c:v>
                </c:pt>
                <c:pt idx="804">
                  <c:v>9.2550000000000005E-8</c:v>
                </c:pt>
                <c:pt idx="805">
                  <c:v>9.2550000000000005E-8</c:v>
                </c:pt>
                <c:pt idx="806">
                  <c:v>9.2469999999999994E-8</c:v>
                </c:pt>
                <c:pt idx="807">
                  <c:v>9.2379999999999997E-8</c:v>
                </c:pt>
                <c:pt idx="808">
                  <c:v>9.2630000000000003E-8</c:v>
                </c:pt>
                <c:pt idx="809">
                  <c:v>9.2469999999999994E-8</c:v>
                </c:pt>
                <c:pt idx="810">
                  <c:v>9.2550000000000005E-8</c:v>
                </c:pt>
                <c:pt idx="811">
                  <c:v>9.2630000000000003E-8</c:v>
                </c:pt>
                <c:pt idx="812">
                  <c:v>9.2630000000000003E-8</c:v>
                </c:pt>
                <c:pt idx="813">
                  <c:v>9.2550000000000005E-8</c:v>
                </c:pt>
                <c:pt idx="814">
                  <c:v>9.2299999999999999E-8</c:v>
                </c:pt>
                <c:pt idx="815">
                  <c:v>9.2550000000000005E-8</c:v>
                </c:pt>
                <c:pt idx="816">
                  <c:v>9.2379999999999997E-8</c:v>
                </c:pt>
                <c:pt idx="817">
                  <c:v>9.2469999999999994E-8</c:v>
                </c:pt>
                <c:pt idx="818">
                  <c:v>9.2469999999999994E-8</c:v>
                </c:pt>
                <c:pt idx="819">
                  <c:v>9.2550000000000005E-8</c:v>
                </c:pt>
                <c:pt idx="820">
                  <c:v>9.2379999999999997E-8</c:v>
                </c:pt>
                <c:pt idx="821">
                  <c:v>9.2379999999999997E-8</c:v>
                </c:pt>
                <c:pt idx="822">
                  <c:v>9.2299999999999999E-8</c:v>
                </c:pt>
                <c:pt idx="823">
                  <c:v>9.2379999999999997E-8</c:v>
                </c:pt>
                <c:pt idx="824">
                  <c:v>9.2299999999999999E-8</c:v>
                </c:pt>
                <c:pt idx="825">
                  <c:v>9.2299999999999999E-8</c:v>
                </c:pt>
                <c:pt idx="826">
                  <c:v>9.2299999999999999E-8</c:v>
                </c:pt>
                <c:pt idx="827">
                  <c:v>9.2299999999999999E-8</c:v>
                </c:pt>
                <c:pt idx="828">
                  <c:v>9.2379999999999997E-8</c:v>
                </c:pt>
                <c:pt idx="829">
                  <c:v>9.2299999999999999E-8</c:v>
                </c:pt>
                <c:pt idx="830">
                  <c:v>9.2379999999999997E-8</c:v>
                </c:pt>
                <c:pt idx="831">
                  <c:v>9.2299999999999999E-8</c:v>
                </c:pt>
                <c:pt idx="832">
                  <c:v>9.2379999999999997E-8</c:v>
                </c:pt>
                <c:pt idx="833">
                  <c:v>9.2299999999999999E-8</c:v>
                </c:pt>
                <c:pt idx="834">
                  <c:v>9.2299999999999999E-8</c:v>
                </c:pt>
                <c:pt idx="835">
                  <c:v>9.2299999999999999E-8</c:v>
                </c:pt>
                <c:pt idx="836">
                  <c:v>9.2299999999999999E-8</c:v>
                </c:pt>
                <c:pt idx="837">
                  <c:v>9.2220000000000001E-8</c:v>
                </c:pt>
                <c:pt idx="838">
                  <c:v>9.2299999999999999E-8</c:v>
                </c:pt>
                <c:pt idx="839">
                  <c:v>9.2379999999999997E-8</c:v>
                </c:pt>
                <c:pt idx="840">
                  <c:v>9.2299999999999999E-8</c:v>
                </c:pt>
                <c:pt idx="841">
                  <c:v>9.2379999999999997E-8</c:v>
                </c:pt>
                <c:pt idx="842">
                  <c:v>9.2299999999999999E-8</c:v>
                </c:pt>
                <c:pt idx="843">
                  <c:v>9.2299999999999999E-8</c:v>
                </c:pt>
                <c:pt idx="844">
                  <c:v>9.2220000000000001E-8</c:v>
                </c:pt>
                <c:pt idx="845">
                  <c:v>9.2220000000000001E-8</c:v>
                </c:pt>
                <c:pt idx="846">
                  <c:v>9.2299999999999999E-8</c:v>
                </c:pt>
                <c:pt idx="847">
                  <c:v>9.2299999999999999E-8</c:v>
                </c:pt>
                <c:pt idx="848">
                  <c:v>9.2299999999999999E-8</c:v>
                </c:pt>
                <c:pt idx="849">
                  <c:v>9.2379999999999997E-8</c:v>
                </c:pt>
                <c:pt idx="850">
                  <c:v>9.2299999999999999E-8</c:v>
                </c:pt>
                <c:pt idx="851">
                  <c:v>9.2379999999999997E-8</c:v>
                </c:pt>
                <c:pt idx="852">
                  <c:v>9.2469999999999994E-8</c:v>
                </c:pt>
                <c:pt idx="853">
                  <c:v>9.2469999999999994E-8</c:v>
                </c:pt>
                <c:pt idx="854">
                  <c:v>9.2379999999999997E-8</c:v>
                </c:pt>
                <c:pt idx="855">
                  <c:v>9.2469999999999994E-8</c:v>
                </c:pt>
                <c:pt idx="856">
                  <c:v>9.2379999999999997E-8</c:v>
                </c:pt>
                <c:pt idx="857">
                  <c:v>9.2379999999999997E-8</c:v>
                </c:pt>
                <c:pt idx="858">
                  <c:v>9.2550000000000005E-8</c:v>
                </c:pt>
                <c:pt idx="859">
                  <c:v>9.2630000000000003E-8</c:v>
                </c:pt>
                <c:pt idx="860">
                  <c:v>9.2379999999999997E-8</c:v>
                </c:pt>
                <c:pt idx="861">
                  <c:v>9.2550000000000005E-8</c:v>
                </c:pt>
                <c:pt idx="862">
                  <c:v>9.2379999999999997E-8</c:v>
                </c:pt>
                <c:pt idx="863">
                  <c:v>9.2469999999999994E-8</c:v>
                </c:pt>
                <c:pt idx="864">
                  <c:v>9.2469999999999994E-8</c:v>
                </c:pt>
                <c:pt idx="865">
                  <c:v>9.2379999999999997E-8</c:v>
                </c:pt>
                <c:pt idx="866">
                  <c:v>9.2299999999999999E-8</c:v>
                </c:pt>
                <c:pt idx="867">
                  <c:v>9.2469999999999994E-8</c:v>
                </c:pt>
                <c:pt idx="868">
                  <c:v>9.2379999999999997E-8</c:v>
                </c:pt>
                <c:pt idx="869">
                  <c:v>9.2379999999999997E-8</c:v>
                </c:pt>
                <c:pt idx="870">
                  <c:v>9.2469999999999994E-8</c:v>
                </c:pt>
                <c:pt idx="871">
                  <c:v>9.2379999999999997E-8</c:v>
                </c:pt>
                <c:pt idx="872">
                  <c:v>9.2550000000000005E-8</c:v>
                </c:pt>
                <c:pt idx="873">
                  <c:v>9.2299999999999999E-8</c:v>
                </c:pt>
                <c:pt idx="874">
                  <c:v>9.2469999999999994E-8</c:v>
                </c:pt>
                <c:pt idx="875">
                  <c:v>9.2550000000000005E-8</c:v>
                </c:pt>
                <c:pt idx="876">
                  <c:v>9.2799999999999997E-8</c:v>
                </c:pt>
                <c:pt idx="877">
                  <c:v>9.2469999999999994E-8</c:v>
                </c:pt>
                <c:pt idx="878">
                  <c:v>9.2469999999999994E-8</c:v>
                </c:pt>
                <c:pt idx="879">
                  <c:v>9.2469999999999994E-8</c:v>
                </c:pt>
                <c:pt idx="880">
                  <c:v>9.2299999999999999E-8</c:v>
                </c:pt>
                <c:pt idx="881">
                  <c:v>9.2299999999999999E-8</c:v>
                </c:pt>
                <c:pt idx="882">
                  <c:v>9.2469999999999994E-8</c:v>
                </c:pt>
                <c:pt idx="883">
                  <c:v>9.2299999999999999E-8</c:v>
                </c:pt>
                <c:pt idx="884">
                  <c:v>9.2220000000000001E-8</c:v>
                </c:pt>
                <c:pt idx="885">
                  <c:v>9.2299999999999999E-8</c:v>
                </c:pt>
                <c:pt idx="886">
                  <c:v>9.2299999999999999E-8</c:v>
                </c:pt>
                <c:pt idx="887">
                  <c:v>9.2130000000000005E-8</c:v>
                </c:pt>
                <c:pt idx="888">
                  <c:v>9.2220000000000001E-8</c:v>
                </c:pt>
                <c:pt idx="889">
                  <c:v>9.2130000000000005E-8</c:v>
                </c:pt>
                <c:pt idx="890">
                  <c:v>9.2299999999999999E-8</c:v>
                </c:pt>
                <c:pt idx="891">
                  <c:v>9.2299999999999999E-8</c:v>
                </c:pt>
                <c:pt idx="892">
                  <c:v>9.2220000000000001E-8</c:v>
                </c:pt>
                <c:pt idx="893">
                  <c:v>9.2379999999999997E-8</c:v>
                </c:pt>
                <c:pt idx="894">
                  <c:v>9.2220000000000001E-8</c:v>
                </c:pt>
                <c:pt idx="895">
                  <c:v>9.2220000000000001E-8</c:v>
                </c:pt>
                <c:pt idx="896">
                  <c:v>9.2049999999999994E-8</c:v>
                </c:pt>
                <c:pt idx="897">
                  <c:v>9.2220000000000001E-8</c:v>
                </c:pt>
                <c:pt idx="898">
                  <c:v>9.2220000000000001E-8</c:v>
                </c:pt>
                <c:pt idx="899">
                  <c:v>9.2130000000000005E-8</c:v>
                </c:pt>
                <c:pt idx="900">
                  <c:v>9.1969999999999996E-8</c:v>
                </c:pt>
                <c:pt idx="901">
                  <c:v>9.2130000000000005E-8</c:v>
                </c:pt>
                <c:pt idx="902">
                  <c:v>9.2220000000000001E-8</c:v>
                </c:pt>
                <c:pt idx="903">
                  <c:v>9.2130000000000005E-8</c:v>
                </c:pt>
                <c:pt idx="904">
                  <c:v>9.188E-8</c:v>
                </c:pt>
                <c:pt idx="905">
                  <c:v>9.1969999999999996E-8</c:v>
                </c:pt>
                <c:pt idx="906">
                  <c:v>9.2049999999999994E-8</c:v>
                </c:pt>
                <c:pt idx="907">
                  <c:v>9.1969999999999996E-8</c:v>
                </c:pt>
                <c:pt idx="908">
                  <c:v>9.2049999999999994E-8</c:v>
                </c:pt>
                <c:pt idx="909">
                  <c:v>9.2049999999999994E-8</c:v>
                </c:pt>
                <c:pt idx="910">
                  <c:v>9.1969999999999996E-8</c:v>
                </c:pt>
                <c:pt idx="911">
                  <c:v>9.1969999999999996E-8</c:v>
                </c:pt>
                <c:pt idx="912">
                  <c:v>9.2049999999999994E-8</c:v>
                </c:pt>
                <c:pt idx="913">
                  <c:v>9.188E-8</c:v>
                </c:pt>
                <c:pt idx="914">
                  <c:v>9.188E-8</c:v>
                </c:pt>
                <c:pt idx="915">
                  <c:v>9.1969999999999996E-8</c:v>
                </c:pt>
                <c:pt idx="916">
                  <c:v>9.1969999999999996E-8</c:v>
                </c:pt>
                <c:pt idx="917">
                  <c:v>9.188E-8</c:v>
                </c:pt>
                <c:pt idx="918">
                  <c:v>9.2049999999999994E-8</c:v>
                </c:pt>
                <c:pt idx="919">
                  <c:v>9.2049999999999994E-8</c:v>
                </c:pt>
                <c:pt idx="920">
                  <c:v>9.188E-8</c:v>
                </c:pt>
                <c:pt idx="921">
                  <c:v>9.1969999999999996E-8</c:v>
                </c:pt>
                <c:pt idx="922">
                  <c:v>9.188E-8</c:v>
                </c:pt>
                <c:pt idx="923">
                  <c:v>9.1800000000000001E-8</c:v>
                </c:pt>
                <c:pt idx="924">
                  <c:v>9.188E-8</c:v>
                </c:pt>
                <c:pt idx="925">
                  <c:v>9.2049999999999994E-8</c:v>
                </c:pt>
                <c:pt idx="926">
                  <c:v>9.1800000000000001E-8</c:v>
                </c:pt>
                <c:pt idx="927">
                  <c:v>9.188E-8</c:v>
                </c:pt>
                <c:pt idx="928">
                  <c:v>9.188E-8</c:v>
                </c:pt>
                <c:pt idx="929">
                  <c:v>9.1720000000000003E-8</c:v>
                </c:pt>
                <c:pt idx="930">
                  <c:v>9.188E-8</c:v>
                </c:pt>
                <c:pt idx="931">
                  <c:v>9.1800000000000001E-8</c:v>
                </c:pt>
                <c:pt idx="932">
                  <c:v>9.188E-8</c:v>
                </c:pt>
                <c:pt idx="933">
                  <c:v>9.1640000000000005E-8</c:v>
                </c:pt>
                <c:pt idx="934">
                  <c:v>9.1969999999999996E-8</c:v>
                </c:pt>
                <c:pt idx="935">
                  <c:v>9.1800000000000001E-8</c:v>
                </c:pt>
                <c:pt idx="936">
                  <c:v>9.1720000000000003E-8</c:v>
                </c:pt>
                <c:pt idx="937">
                  <c:v>9.188E-8</c:v>
                </c:pt>
                <c:pt idx="938">
                  <c:v>9.1800000000000001E-8</c:v>
                </c:pt>
                <c:pt idx="939">
                  <c:v>9.1800000000000001E-8</c:v>
                </c:pt>
                <c:pt idx="940">
                  <c:v>9.1720000000000003E-8</c:v>
                </c:pt>
                <c:pt idx="941">
                  <c:v>9.1720000000000003E-8</c:v>
                </c:pt>
                <c:pt idx="942">
                  <c:v>9.1800000000000001E-8</c:v>
                </c:pt>
                <c:pt idx="943">
                  <c:v>9.1720000000000003E-8</c:v>
                </c:pt>
                <c:pt idx="944">
                  <c:v>9.1640000000000005E-8</c:v>
                </c:pt>
                <c:pt idx="945">
                  <c:v>9.1800000000000001E-8</c:v>
                </c:pt>
                <c:pt idx="946">
                  <c:v>9.1640000000000005E-8</c:v>
                </c:pt>
                <c:pt idx="947">
                  <c:v>9.1720000000000003E-8</c:v>
                </c:pt>
                <c:pt idx="948">
                  <c:v>9.1640000000000005E-8</c:v>
                </c:pt>
                <c:pt idx="949">
                  <c:v>9.1720000000000003E-8</c:v>
                </c:pt>
                <c:pt idx="950">
                  <c:v>9.1640000000000005E-8</c:v>
                </c:pt>
                <c:pt idx="951">
                  <c:v>9.1640000000000005E-8</c:v>
                </c:pt>
                <c:pt idx="952">
                  <c:v>9.1720000000000003E-8</c:v>
                </c:pt>
                <c:pt idx="953">
                  <c:v>9.1640000000000005E-8</c:v>
                </c:pt>
                <c:pt idx="954">
                  <c:v>9.1640000000000005E-8</c:v>
                </c:pt>
                <c:pt idx="955">
                  <c:v>9.1720000000000003E-8</c:v>
                </c:pt>
                <c:pt idx="956">
                  <c:v>9.1720000000000003E-8</c:v>
                </c:pt>
                <c:pt idx="957">
                  <c:v>9.1640000000000005E-8</c:v>
                </c:pt>
                <c:pt idx="958">
                  <c:v>9.1549999999999996E-8</c:v>
                </c:pt>
                <c:pt idx="959">
                  <c:v>9.1640000000000005E-8</c:v>
                </c:pt>
                <c:pt idx="960">
                  <c:v>9.1640000000000005E-8</c:v>
                </c:pt>
                <c:pt idx="961">
                  <c:v>9.1640000000000005E-8</c:v>
                </c:pt>
                <c:pt idx="962">
                  <c:v>9.1640000000000005E-8</c:v>
                </c:pt>
                <c:pt idx="963">
                  <c:v>9.1549999999999996E-8</c:v>
                </c:pt>
                <c:pt idx="964">
                  <c:v>9.1640000000000005E-8</c:v>
                </c:pt>
                <c:pt idx="965">
                  <c:v>9.1720000000000003E-8</c:v>
                </c:pt>
                <c:pt idx="966">
                  <c:v>9.1640000000000005E-8</c:v>
                </c:pt>
                <c:pt idx="967">
                  <c:v>9.1640000000000005E-8</c:v>
                </c:pt>
                <c:pt idx="968">
                  <c:v>9.1640000000000005E-8</c:v>
                </c:pt>
                <c:pt idx="969">
                  <c:v>9.1549999999999996E-8</c:v>
                </c:pt>
                <c:pt idx="970">
                  <c:v>9.1720000000000003E-8</c:v>
                </c:pt>
                <c:pt idx="971">
                  <c:v>9.1720000000000003E-8</c:v>
                </c:pt>
                <c:pt idx="972">
                  <c:v>9.1549999999999996E-8</c:v>
                </c:pt>
                <c:pt idx="973">
                  <c:v>9.1549999999999996E-8</c:v>
                </c:pt>
                <c:pt idx="974">
                  <c:v>9.1720000000000003E-8</c:v>
                </c:pt>
                <c:pt idx="975">
                  <c:v>9.1549999999999996E-8</c:v>
                </c:pt>
                <c:pt idx="976">
                  <c:v>9.1549999999999996E-8</c:v>
                </c:pt>
                <c:pt idx="977">
                  <c:v>9.1469999999999998E-8</c:v>
                </c:pt>
                <c:pt idx="978">
                  <c:v>9.1640000000000005E-8</c:v>
                </c:pt>
                <c:pt idx="979">
                  <c:v>9.1640000000000005E-8</c:v>
                </c:pt>
                <c:pt idx="980">
                  <c:v>9.1469999999999998E-8</c:v>
                </c:pt>
                <c:pt idx="981">
                  <c:v>9.1720000000000003E-8</c:v>
                </c:pt>
                <c:pt idx="982">
                  <c:v>9.1549999999999996E-8</c:v>
                </c:pt>
                <c:pt idx="983">
                  <c:v>9.1640000000000005E-8</c:v>
                </c:pt>
                <c:pt idx="984">
                  <c:v>9.1549999999999996E-8</c:v>
                </c:pt>
                <c:pt idx="985">
                  <c:v>9.1549999999999996E-8</c:v>
                </c:pt>
                <c:pt idx="986">
                  <c:v>9.1640000000000005E-8</c:v>
                </c:pt>
                <c:pt idx="987">
                  <c:v>9.1549999999999996E-8</c:v>
                </c:pt>
                <c:pt idx="988">
                  <c:v>9.1549999999999996E-8</c:v>
                </c:pt>
                <c:pt idx="989">
                  <c:v>9.1469999999999998E-8</c:v>
                </c:pt>
                <c:pt idx="990">
                  <c:v>9.1469999999999998E-8</c:v>
                </c:pt>
                <c:pt idx="991">
                  <c:v>9.1549999999999996E-8</c:v>
                </c:pt>
                <c:pt idx="992">
                  <c:v>9.1549999999999996E-8</c:v>
                </c:pt>
                <c:pt idx="993">
                  <c:v>9.1549999999999996E-8</c:v>
                </c:pt>
                <c:pt idx="994">
                  <c:v>9.1549999999999996E-8</c:v>
                </c:pt>
                <c:pt idx="995">
                  <c:v>9.1549999999999996E-8</c:v>
                </c:pt>
                <c:pt idx="996">
                  <c:v>9.1469999999999998E-8</c:v>
                </c:pt>
                <c:pt idx="997">
                  <c:v>9.1469999999999998E-8</c:v>
                </c:pt>
                <c:pt idx="998">
                  <c:v>9.1469999999999998E-8</c:v>
                </c:pt>
                <c:pt idx="999">
                  <c:v>9.1640000000000005E-8</c:v>
                </c:pt>
                <c:pt idx="1000">
                  <c:v>9.1469999999999998E-8</c:v>
                </c:pt>
                <c:pt idx="1001">
                  <c:v>9.1549999999999996E-8</c:v>
                </c:pt>
                <c:pt idx="1002">
                  <c:v>9.139E-8</c:v>
                </c:pt>
                <c:pt idx="1003">
                  <c:v>9.1469999999999998E-8</c:v>
                </c:pt>
                <c:pt idx="1004">
                  <c:v>9.1469999999999998E-8</c:v>
                </c:pt>
                <c:pt idx="1005">
                  <c:v>9.1469999999999998E-8</c:v>
                </c:pt>
                <c:pt idx="1006">
                  <c:v>9.139E-8</c:v>
                </c:pt>
                <c:pt idx="1007">
                  <c:v>9.1469999999999998E-8</c:v>
                </c:pt>
                <c:pt idx="1008">
                  <c:v>9.1549999999999996E-8</c:v>
                </c:pt>
                <c:pt idx="1009">
                  <c:v>9.1469999999999998E-8</c:v>
                </c:pt>
                <c:pt idx="1010">
                  <c:v>9.1469999999999998E-8</c:v>
                </c:pt>
                <c:pt idx="1011">
                  <c:v>9.1469999999999998E-8</c:v>
                </c:pt>
                <c:pt idx="1012">
                  <c:v>9.1549999999999996E-8</c:v>
                </c:pt>
                <c:pt idx="1013">
                  <c:v>9.1469999999999998E-8</c:v>
                </c:pt>
                <c:pt idx="1014">
                  <c:v>9.139E-8</c:v>
                </c:pt>
                <c:pt idx="1015">
                  <c:v>9.139E-8</c:v>
                </c:pt>
                <c:pt idx="1016">
                  <c:v>9.1469999999999998E-8</c:v>
                </c:pt>
                <c:pt idx="1017">
                  <c:v>9.1469999999999998E-8</c:v>
                </c:pt>
                <c:pt idx="1018">
                  <c:v>9.1549999999999996E-8</c:v>
                </c:pt>
                <c:pt idx="1019">
                  <c:v>9.1469999999999998E-8</c:v>
                </c:pt>
                <c:pt idx="1020">
                  <c:v>9.139E-8</c:v>
                </c:pt>
                <c:pt idx="1021">
                  <c:v>9.1469999999999998E-8</c:v>
                </c:pt>
                <c:pt idx="1022">
                  <c:v>9.139E-8</c:v>
                </c:pt>
                <c:pt idx="1023">
                  <c:v>9.1469999999999998E-8</c:v>
                </c:pt>
                <c:pt idx="1024">
                  <c:v>9.139E-8</c:v>
                </c:pt>
                <c:pt idx="1025">
                  <c:v>9.1469999999999998E-8</c:v>
                </c:pt>
                <c:pt idx="1026">
                  <c:v>9.1469999999999998E-8</c:v>
                </c:pt>
                <c:pt idx="1027">
                  <c:v>9.139E-8</c:v>
                </c:pt>
                <c:pt idx="1028">
                  <c:v>9.1469999999999998E-8</c:v>
                </c:pt>
                <c:pt idx="1029">
                  <c:v>9.1469999999999998E-8</c:v>
                </c:pt>
                <c:pt idx="1030">
                  <c:v>9.1469999999999998E-8</c:v>
                </c:pt>
                <c:pt idx="1031">
                  <c:v>9.1220000000000006E-8</c:v>
                </c:pt>
                <c:pt idx="1032">
                  <c:v>9.139E-8</c:v>
                </c:pt>
                <c:pt idx="1033">
                  <c:v>9.1469999999999998E-8</c:v>
                </c:pt>
                <c:pt idx="1034">
                  <c:v>9.139E-8</c:v>
                </c:pt>
                <c:pt idx="1035">
                  <c:v>9.139E-8</c:v>
                </c:pt>
                <c:pt idx="1036">
                  <c:v>9.1300000000000004E-8</c:v>
                </c:pt>
                <c:pt idx="1037">
                  <c:v>9.139E-8</c:v>
                </c:pt>
                <c:pt idx="1038">
                  <c:v>9.139E-8</c:v>
                </c:pt>
                <c:pt idx="1039">
                  <c:v>9.1469999999999998E-8</c:v>
                </c:pt>
                <c:pt idx="1040">
                  <c:v>9.139E-8</c:v>
                </c:pt>
                <c:pt idx="1041">
                  <c:v>9.139E-8</c:v>
                </c:pt>
                <c:pt idx="1042">
                  <c:v>9.1300000000000004E-8</c:v>
                </c:pt>
                <c:pt idx="1043">
                  <c:v>9.1220000000000006E-8</c:v>
                </c:pt>
                <c:pt idx="1044">
                  <c:v>9.1469999999999998E-8</c:v>
                </c:pt>
                <c:pt idx="1045">
                  <c:v>9.139E-8</c:v>
                </c:pt>
                <c:pt idx="1046">
                  <c:v>9.1469999999999998E-8</c:v>
                </c:pt>
                <c:pt idx="1047">
                  <c:v>9.1469999999999998E-8</c:v>
                </c:pt>
                <c:pt idx="1048">
                  <c:v>9.1469999999999998E-8</c:v>
                </c:pt>
                <c:pt idx="1049">
                  <c:v>9.1549999999999996E-8</c:v>
                </c:pt>
                <c:pt idx="1050">
                  <c:v>9.1549999999999996E-8</c:v>
                </c:pt>
                <c:pt idx="1051">
                  <c:v>9.1549999999999996E-8</c:v>
                </c:pt>
                <c:pt idx="1052">
                  <c:v>9.1549999999999996E-8</c:v>
                </c:pt>
                <c:pt idx="1053">
                  <c:v>9.1469999999999998E-8</c:v>
                </c:pt>
                <c:pt idx="1054">
                  <c:v>9.1549999999999996E-8</c:v>
                </c:pt>
                <c:pt idx="1055">
                  <c:v>9.1549999999999996E-8</c:v>
                </c:pt>
                <c:pt idx="1056">
                  <c:v>9.1549999999999996E-8</c:v>
                </c:pt>
                <c:pt idx="1057">
                  <c:v>9.1469999999999998E-8</c:v>
                </c:pt>
                <c:pt idx="1058">
                  <c:v>9.1720000000000003E-8</c:v>
                </c:pt>
                <c:pt idx="1059">
                  <c:v>9.1640000000000005E-8</c:v>
                </c:pt>
                <c:pt idx="1060">
                  <c:v>9.1549999999999996E-8</c:v>
                </c:pt>
                <c:pt idx="1061">
                  <c:v>9.1549999999999996E-8</c:v>
                </c:pt>
                <c:pt idx="1062">
                  <c:v>9.1469999999999998E-8</c:v>
                </c:pt>
                <c:pt idx="1063">
                  <c:v>9.1469999999999998E-8</c:v>
                </c:pt>
                <c:pt idx="1064">
                  <c:v>9.1549999999999996E-8</c:v>
                </c:pt>
                <c:pt idx="1065">
                  <c:v>9.1300000000000004E-8</c:v>
                </c:pt>
                <c:pt idx="1066">
                  <c:v>9.139E-8</c:v>
                </c:pt>
                <c:pt idx="1067">
                  <c:v>9.1469999999999998E-8</c:v>
                </c:pt>
                <c:pt idx="1068">
                  <c:v>9.1549999999999996E-8</c:v>
                </c:pt>
                <c:pt idx="1069">
                  <c:v>9.1549999999999996E-8</c:v>
                </c:pt>
                <c:pt idx="1070">
                  <c:v>9.1720000000000003E-8</c:v>
                </c:pt>
                <c:pt idx="1071">
                  <c:v>9.1640000000000005E-8</c:v>
                </c:pt>
                <c:pt idx="1072">
                  <c:v>9.1549999999999996E-8</c:v>
                </c:pt>
                <c:pt idx="1073">
                  <c:v>9.1720000000000003E-8</c:v>
                </c:pt>
                <c:pt idx="1074">
                  <c:v>9.1640000000000005E-8</c:v>
                </c:pt>
                <c:pt idx="1075">
                  <c:v>9.1549999999999996E-8</c:v>
                </c:pt>
                <c:pt idx="1076">
                  <c:v>9.1640000000000005E-8</c:v>
                </c:pt>
                <c:pt idx="1077">
                  <c:v>9.1720000000000003E-8</c:v>
                </c:pt>
                <c:pt idx="1078">
                  <c:v>9.1640000000000005E-8</c:v>
                </c:pt>
                <c:pt idx="1079">
                  <c:v>9.139E-8</c:v>
                </c:pt>
                <c:pt idx="1080">
                  <c:v>9.1640000000000005E-8</c:v>
                </c:pt>
                <c:pt idx="1081">
                  <c:v>9.1640000000000005E-8</c:v>
                </c:pt>
                <c:pt idx="1082">
                  <c:v>9.1640000000000005E-8</c:v>
                </c:pt>
                <c:pt idx="1083">
                  <c:v>9.1640000000000005E-8</c:v>
                </c:pt>
                <c:pt idx="1084">
                  <c:v>9.1549999999999996E-8</c:v>
                </c:pt>
                <c:pt idx="1085">
                  <c:v>9.1469999999999998E-8</c:v>
                </c:pt>
                <c:pt idx="1086">
                  <c:v>9.1549999999999996E-8</c:v>
                </c:pt>
                <c:pt idx="1087">
                  <c:v>9.1549999999999996E-8</c:v>
                </c:pt>
                <c:pt idx="1088">
                  <c:v>9.1469999999999998E-8</c:v>
                </c:pt>
                <c:pt idx="1089">
                  <c:v>9.139E-8</c:v>
                </c:pt>
                <c:pt idx="1090">
                  <c:v>9.1549999999999996E-8</c:v>
                </c:pt>
                <c:pt idx="1091">
                  <c:v>9.139E-8</c:v>
                </c:pt>
                <c:pt idx="1092">
                  <c:v>9.1640000000000005E-8</c:v>
                </c:pt>
                <c:pt idx="1093">
                  <c:v>9.1549999999999996E-8</c:v>
                </c:pt>
                <c:pt idx="1094">
                  <c:v>9.1469999999999998E-8</c:v>
                </c:pt>
                <c:pt idx="1095">
                  <c:v>9.1549999999999996E-8</c:v>
                </c:pt>
                <c:pt idx="1096">
                  <c:v>9.139E-8</c:v>
                </c:pt>
                <c:pt idx="1097">
                  <c:v>9.139E-8</c:v>
                </c:pt>
                <c:pt idx="1098">
                  <c:v>9.1549999999999996E-8</c:v>
                </c:pt>
                <c:pt idx="1099">
                  <c:v>9.1469999999999998E-8</c:v>
                </c:pt>
                <c:pt idx="1100">
                  <c:v>9.1469999999999998E-8</c:v>
                </c:pt>
                <c:pt idx="1101">
                  <c:v>9.139E-8</c:v>
                </c:pt>
                <c:pt idx="1102">
                  <c:v>9.1549999999999996E-8</c:v>
                </c:pt>
                <c:pt idx="1103">
                  <c:v>9.139E-8</c:v>
                </c:pt>
                <c:pt idx="1104">
                  <c:v>9.139E-8</c:v>
                </c:pt>
                <c:pt idx="1105">
                  <c:v>9.139E-8</c:v>
                </c:pt>
                <c:pt idx="1106">
                  <c:v>9.139E-8</c:v>
                </c:pt>
                <c:pt idx="1107">
                  <c:v>9.1300000000000004E-8</c:v>
                </c:pt>
                <c:pt idx="1108">
                  <c:v>9.1300000000000004E-8</c:v>
                </c:pt>
                <c:pt idx="1109">
                  <c:v>9.1220000000000006E-8</c:v>
                </c:pt>
                <c:pt idx="1110">
                  <c:v>9.1300000000000004E-8</c:v>
                </c:pt>
                <c:pt idx="1111">
                  <c:v>9.139E-8</c:v>
                </c:pt>
                <c:pt idx="1112">
                  <c:v>9.1300000000000004E-8</c:v>
                </c:pt>
                <c:pt idx="1113">
                  <c:v>9.1300000000000004E-8</c:v>
                </c:pt>
                <c:pt idx="1114">
                  <c:v>9.1300000000000004E-8</c:v>
                </c:pt>
                <c:pt idx="1115">
                  <c:v>9.1220000000000006E-8</c:v>
                </c:pt>
                <c:pt idx="1116">
                  <c:v>9.1469999999999998E-8</c:v>
                </c:pt>
                <c:pt idx="1117">
                  <c:v>9.1300000000000004E-8</c:v>
                </c:pt>
                <c:pt idx="1118">
                  <c:v>9.1549999999999996E-8</c:v>
                </c:pt>
                <c:pt idx="1119">
                  <c:v>9.139E-8</c:v>
                </c:pt>
                <c:pt idx="1120">
                  <c:v>9.139E-8</c:v>
                </c:pt>
                <c:pt idx="1121">
                  <c:v>9.1220000000000006E-8</c:v>
                </c:pt>
                <c:pt idx="1122">
                  <c:v>9.1300000000000004E-8</c:v>
                </c:pt>
                <c:pt idx="1123">
                  <c:v>9.139E-8</c:v>
                </c:pt>
                <c:pt idx="1124">
                  <c:v>9.1220000000000006E-8</c:v>
                </c:pt>
                <c:pt idx="1125">
                  <c:v>9.139E-8</c:v>
                </c:pt>
                <c:pt idx="1126">
                  <c:v>9.139E-8</c:v>
                </c:pt>
                <c:pt idx="1127">
                  <c:v>9.1300000000000004E-8</c:v>
                </c:pt>
                <c:pt idx="1128">
                  <c:v>9.1139999999999994E-8</c:v>
                </c:pt>
                <c:pt idx="1129">
                  <c:v>9.1220000000000006E-8</c:v>
                </c:pt>
                <c:pt idx="1130">
                  <c:v>9.139E-8</c:v>
                </c:pt>
                <c:pt idx="1131">
                  <c:v>9.139E-8</c:v>
                </c:pt>
                <c:pt idx="1132">
                  <c:v>9.139E-8</c:v>
                </c:pt>
                <c:pt idx="1133">
                  <c:v>9.1300000000000004E-8</c:v>
                </c:pt>
                <c:pt idx="1134">
                  <c:v>9.1469999999999998E-8</c:v>
                </c:pt>
                <c:pt idx="1135">
                  <c:v>9.1300000000000004E-8</c:v>
                </c:pt>
                <c:pt idx="1136">
                  <c:v>9.139E-8</c:v>
                </c:pt>
                <c:pt idx="1137">
                  <c:v>9.139E-8</c:v>
                </c:pt>
                <c:pt idx="1138">
                  <c:v>9.139E-8</c:v>
                </c:pt>
                <c:pt idx="1139">
                  <c:v>9.1220000000000006E-8</c:v>
                </c:pt>
                <c:pt idx="1140">
                  <c:v>9.1300000000000004E-8</c:v>
                </c:pt>
                <c:pt idx="1141">
                  <c:v>9.1139999999999994E-8</c:v>
                </c:pt>
                <c:pt idx="1142">
                  <c:v>9.1220000000000006E-8</c:v>
                </c:pt>
                <c:pt idx="1143">
                  <c:v>9.1220000000000006E-8</c:v>
                </c:pt>
                <c:pt idx="1144">
                  <c:v>9.1139999999999994E-8</c:v>
                </c:pt>
                <c:pt idx="1145">
                  <c:v>9.1220000000000006E-8</c:v>
                </c:pt>
                <c:pt idx="1146">
                  <c:v>9.1220000000000006E-8</c:v>
                </c:pt>
                <c:pt idx="1147">
                  <c:v>9.1139999999999994E-8</c:v>
                </c:pt>
                <c:pt idx="1148">
                  <c:v>9.1220000000000006E-8</c:v>
                </c:pt>
                <c:pt idx="1149">
                  <c:v>9.1059999999999996E-8</c:v>
                </c:pt>
                <c:pt idx="1150">
                  <c:v>9.1300000000000004E-8</c:v>
                </c:pt>
                <c:pt idx="1151">
                  <c:v>9.1300000000000004E-8</c:v>
                </c:pt>
                <c:pt idx="1152">
                  <c:v>9.1300000000000004E-8</c:v>
                </c:pt>
                <c:pt idx="1153">
                  <c:v>9.139E-8</c:v>
                </c:pt>
                <c:pt idx="1154">
                  <c:v>9.1469999999999998E-8</c:v>
                </c:pt>
                <c:pt idx="1155">
                  <c:v>9.1549999999999996E-8</c:v>
                </c:pt>
                <c:pt idx="1156">
                  <c:v>9.1549999999999996E-8</c:v>
                </c:pt>
                <c:pt idx="1157">
                  <c:v>9.1640000000000005E-8</c:v>
                </c:pt>
                <c:pt idx="1158">
                  <c:v>9.1640000000000005E-8</c:v>
                </c:pt>
                <c:pt idx="1159">
                  <c:v>9.1549999999999996E-8</c:v>
                </c:pt>
                <c:pt idx="1160">
                  <c:v>9.1469999999999998E-8</c:v>
                </c:pt>
                <c:pt idx="1161">
                  <c:v>9.1549999999999996E-8</c:v>
                </c:pt>
                <c:pt idx="1162">
                  <c:v>9.1640000000000005E-8</c:v>
                </c:pt>
                <c:pt idx="1163">
                  <c:v>9.1549999999999996E-8</c:v>
                </c:pt>
                <c:pt idx="1164">
                  <c:v>9.1469999999999998E-8</c:v>
                </c:pt>
                <c:pt idx="1165">
                  <c:v>9.1469999999999998E-8</c:v>
                </c:pt>
                <c:pt idx="1166">
                  <c:v>9.1549999999999996E-8</c:v>
                </c:pt>
                <c:pt idx="1167">
                  <c:v>9.1640000000000005E-8</c:v>
                </c:pt>
                <c:pt idx="1168">
                  <c:v>9.139E-8</c:v>
                </c:pt>
                <c:pt idx="1169">
                  <c:v>9.1549999999999996E-8</c:v>
                </c:pt>
                <c:pt idx="1170">
                  <c:v>9.1549999999999996E-8</c:v>
                </c:pt>
                <c:pt idx="1171">
                  <c:v>9.139E-8</c:v>
                </c:pt>
                <c:pt idx="1172">
                  <c:v>9.1549999999999996E-8</c:v>
                </c:pt>
                <c:pt idx="1173">
                  <c:v>9.1549999999999996E-8</c:v>
                </c:pt>
                <c:pt idx="1174">
                  <c:v>9.1549999999999996E-8</c:v>
                </c:pt>
                <c:pt idx="1175">
                  <c:v>9.1640000000000005E-8</c:v>
                </c:pt>
                <c:pt idx="1176">
                  <c:v>9.1640000000000005E-8</c:v>
                </c:pt>
                <c:pt idx="1177">
                  <c:v>9.1549999999999996E-8</c:v>
                </c:pt>
                <c:pt idx="1178">
                  <c:v>9.1640000000000005E-8</c:v>
                </c:pt>
                <c:pt idx="1179">
                  <c:v>9.1640000000000005E-8</c:v>
                </c:pt>
                <c:pt idx="1180">
                  <c:v>9.1640000000000005E-8</c:v>
                </c:pt>
                <c:pt idx="1181">
                  <c:v>9.1640000000000005E-8</c:v>
                </c:pt>
                <c:pt idx="1182">
                  <c:v>9.1640000000000005E-8</c:v>
                </c:pt>
                <c:pt idx="1183">
                  <c:v>9.1640000000000005E-8</c:v>
                </c:pt>
                <c:pt idx="1184">
                  <c:v>9.1469999999999998E-8</c:v>
                </c:pt>
                <c:pt idx="1185">
                  <c:v>9.1640000000000005E-8</c:v>
                </c:pt>
                <c:pt idx="1186">
                  <c:v>9.1640000000000005E-8</c:v>
                </c:pt>
                <c:pt idx="1187">
                  <c:v>9.1469999999999998E-8</c:v>
                </c:pt>
                <c:pt idx="1188">
                  <c:v>9.1549999999999996E-8</c:v>
                </c:pt>
                <c:pt idx="1189">
                  <c:v>9.1640000000000005E-8</c:v>
                </c:pt>
                <c:pt idx="1190">
                  <c:v>9.139E-8</c:v>
                </c:pt>
                <c:pt idx="1191">
                  <c:v>9.1640000000000005E-8</c:v>
                </c:pt>
                <c:pt idx="1192">
                  <c:v>9.1549999999999996E-8</c:v>
                </c:pt>
                <c:pt idx="1193">
                  <c:v>9.1469999999999998E-8</c:v>
                </c:pt>
                <c:pt idx="1194">
                  <c:v>9.1549999999999996E-8</c:v>
                </c:pt>
                <c:pt idx="1195">
                  <c:v>9.1469999999999998E-8</c:v>
                </c:pt>
                <c:pt idx="1196">
                  <c:v>9.139E-8</c:v>
                </c:pt>
                <c:pt idx="1197">
                  <c:v>9.1549999999999996E-8</c:v>
                </c:pt>
                <c:pt idx="1198">
                  <c:v>9.1469999999999998E-8</c:v>
                </c:pt>
                <c:pt idx="1199">
                  <c:v>9.1469999999999998E-8</c:v>
                </c:pt>
                <c:pt idx="1200">
                  <c:v>9.1469999999999998E-8</c:v>
                </c:pt>
                <c:pt idx="1201">
                  <c:v>9.1549999999999996E-8</c:v>
                </c:pt>
                <c:pt idx="1202">
                  <c:v>9.1300000000000004E-8</c:v>
                </c:pt>
                <c:pt idx="1203">
                  <c:v>9.139E-8</c:v>
                </c:pt>
                <c:pt idx="1204">
                  <c:v>9.139E-8</c:v>
                </c:pt>
                <c:pt idx="1205">
                  <c:v>9.139E-8</c:v>
                </c:pt>
                <c:pt idx="1206">
                  <c:v>9.1549999999999996E-8</c:v>
                </c:pt>
                <c:pt idx="1207">
                  <c:v>9.1549999999999996E-8</c:v>
                </c:pt>
                <c:pt idx="1208">
                  <c:v>9.1640000000000005E-8</c:v>
                </c:pt>
                <c:pt idx="1209">
                  <c:v>9.1469999999999998E-8</c:v>
                </c:pt>
                <c:pt idx="1210">
                  <c:v>9.1549999999999996E-8</c:v>
                </c:pt>
                <c:pt idx="1211">
                  <c:v>9.1469999999999998E-8</c:v>
                </c:pt>
                <c:pt idx="1212">
                  <c:v>9.1549999999999996E-8</c:v>
                </c:pt>
                <c:pt idx="1213">
                  <c:v>9.1549999999999996E-8</c:v>
                </c:pt>
                <c:pt idx="1214">
                  <c:v>9.1549999999999996E-8</c:v>
                </c:pt>
                <c:pt idx="1215">
                  <c:v>9.1469999999999998E-8</c:v>
                </c:pt>
                <c:pt idx="1216">
                  <c:v>9.1469999999999998E-8</c:v>
                </c:pt>
                <c:pt idx="1217">
                  <c:v>9.1549999999999996E-8</c:v>
                </c:pt>
                <c:pt idx="1218">
                  <c:v>9.1469999999999998E-8</c:v>
                </c:pt>
                <c:pt idx="1219">
                  <c:v>9.1549999999999996E-8</c:v>
                </c:pt>
                <c:pt idx="1220">
                  <c:v>9.1469999999999998E-8</c:v>
                </c:pt>
                <c:pt idx="1221">
                  <c:v>9.1549999999999996E-8</c:v>
                </c:pt>
                <c:pt idx="1222">
                  <c:v>9.1469999999999998E-8</c:v>
                </c:pt>
                <c:pt idx="1223">
                  <c:v>9.1469999999999998E-8</c:v>
                </c:pt>
                <c:pt idx="1224">
                  <c:v>9.139E-8</c:v>
                </c:pt>
                <c:pt idx="1225">
                  <c:v>9.139E-8</c:v>
                </c:pt>
                <c:pt idx="1226">
                  <c:v>9.139E-8</c:v>
                </c:pt>
                <c:pt idx="1227">
                  <c:v>9.1469999999999998E-8</c:v>
                </c:pt>
                <c:pt idx="1228">
                  <c:v>9.139E-8</c:v>
                </c:pt>
                <c:pt idx="1229">
                  <c:v>9.139E-8</c:v>
                </c:pt>
                <c:pt idx="1230">
                  <c:v>9.1469999999999998E-8</c:v>
                </c:pt>
                <c:pt idx="1231">
                  <c:v>9.1549999999999996E-8</c:v>
                </c:pt>
                <c:pt idx="1232">
                  <c:v>9.1549999999999996E-8</c:v>
                </c:pt>
                <c:pt idx="1233">
                  <c:v>9.1549999999999996E-8</c:v>
                </c:pt>
                <c:pt idx="1234">
                  <c:v>9.1469999999999998E-8</c:v>
                </c:pt>
                <c:pt idx="1235">
                  <c:v>9.139E-8</c:v>
                </c:pt>
                <c:pt idx="1236">
                  <c:v>9.139E-8</c:v>
                </c:pt>
                <c:pt idx="1237">
                  <c:v>9.139E-8</c:v>
                </c:pt>
                <c:pt idx="1238">
                  <c:v>9.1549999999999996E-8</c:v>
                </c:pt>
                <c:pt idx="1239">
                  <c:v>9.1300000000000004E-8</c:v>
                </c:pt>
                <c:pt idx="1240">
                  <c:v>9.1640000000000005E-8</c:v>
                </c:pt>
                <c:pt idx="1241">
                  <c:v>9.139E-8</c:v>
                </c:pt>
                <c:pt idx="1242">
                  <c:v>9.139E-8</c:v>
                </c:pt>
                <c:pt idx="1243">
                  <c:v>9.139E-8</c:v>
                </c:pt>
                <c:pt idx="1244">
                  <c:v>9.139E-8</c:v>
                </c:pt>
                <c:pt idx="1245">
                  <c:v>9.1469999999999998E-8</c:v>
                </c:pt>
                <c:pt idx="1246">
                  <c:v>9.1300000000000004E-8</c:v>
                </c:pt>
                <c:pt idx="1247">
                  <c:v>9.1300000000000004E-8</c:v>
                </c:pt>
                <c:pt idx="1248">
                  <c:v>9.1469999999999998E-8</c:v>
                </c:pt>
                <c:pt idx="1249">
                  <c:v>9.1220000000000006E-8</c:v>
                </c:pt>
                <c:pt idx="1250">
                  <c:v>9.1220000000000006E-8</c:v>
                </c:pt>
                <c:pt idx="1251">
                  <c:v>9.1300000000000004E-8</c:v>
                </c:pt>
                <c:pt idx="1252">
                  <c:v>9.1220000000000006E-8</c:v>
                </c:pt>
                <c:pt idx="1253">
                  <c:v>9.1469999999999998E-8</c:v>
                </c:pt>
                <c:pt idx="1254">
                  <c:v>9.1469999999999998E-8</c:v>
                </c:pt>
                <c:pt idx="1255">
                  <c:v>9.139E-8</c:v>
                </c:pt>
                <c:pt idx="1256">
                  <c:v>9.1469999999999998E-8</c:v>
                </c:pt>
                <c:pt idx="1257">
                  <c:v>9.1549999999999996E-8</c:v>
                </c:pt>
                <c:pt idx="1258">
                  <c:v>9.1549999999999996E-8</c:v>
                </c:pt>
                <c:pt idx="1259">
                  <c:v>9.1640000000000005E-8</c:v>
                </c:pt>
                <c:pt idx="1260">
                  <c:v>9.1549999999999996E-8</c:v>
                </c:pt>
                <c:pt idx="1261">
                  <c:v>9.1549999999999996E-8</c:v>
                </c:pt>
                <c:pt idx="1262">
                  <c:v>9.1549999999999996E-8</c:v>
                </c:pt>
                <c:pt idx="1263">
                  <c:v>9.1469999999999998E-8</c:v>
                </c:pt>
                <c:pt idx="1264">
                  <c:v>9.1549999999999996E-8</c:v>
                </c:pt>
                <c:pt idx="1265">
                  <c:v>9.1640000000000005E-8</c:v>
                </c:pt>
                <c:pt idx="1266">
                  <c:v>9.1549999999999996E-8</c:v>
                </c:pt>
                <c:pt idx="1267">
                  <c:v>9.1549999999999996E-8</c:v>
                </c:pt>
                <c:pt idx="1268">
                  <c:v>9.1469999999999998E-8</c:v>
                </c:pt>
                <c:pt idx="1269">
                  <c:v>9.1469999999999998E-8</c:v>
                </c:pt>
                <c:pt idx="1270">
                  <c:v>9.1469999999999998E-8</c:v>
                </c:pt>
                <c:pt idx="1271">
                  <c:v>9.1469999999999998E-8</c:v>
                </c:pt>
                <c:pt idx="1272">
                  <c:v>9.1469999999999998E-8</c:v>
                </c:pt>
                <c:pt idx="1273">
                  <c:v>9.139E-8</c:v>
                </c:pt>
                <c:pt idx="1274">
                  <c:v>9.139E-8</c:v>
                </c:pt>
                <c:pt idx="1275">
                  <c:v>9.1549999999999996E-8</c:v>
                </c:pt>
                <c:pt idx="1276">
                  <c:v>9.139E-8</c:v>
                </c:pt>
                <c:pt idx="1277">
                  <c:v>9.139E-8</c:v>
                </c:pt>
                <c:pt idx="1278">
                  <c:v>9.1469999999999998E-8</c:v>
                </c:pt>
                <c:pt idx="1279">
                  <c:v>9.1469999999999998E-8</c:v>
                </c:pt>
                <c:pt idx="1280">
                  <c:v>9.139E-8</c:v>
                </c:pt>
                <c:pt idx="1281">
                  <c:v>9.139E-8</c:v>
                </c:pt>
                <c:pt idx="1282">
                  <c:v>9.1469999999999998E-8</c:v>
                </c:pt>
                <c:pt idx="1283">
                  <c:v>9.1469999999999998E-8</c:v>
                </c:pt>
                <c:pt idx="1284">
                  <c:v>9.1469999999999998E-8</c:v>
                </c:pt>
                <c:pt idx="1285">
                  <c:v>9.139E-8</c:v>
                </c:pt>
                <c:pt idx="1286">
                  <c:v>9.1549999999999996E-8</c:v>
                </c:pt>
                <c:pt idx="1287">
                  <c:v>9.139E-8</c:v>
                </c:pt>
                <c:pt idx="1288">
                  <c:v>9.1469999999999998E-8</c:v>
                </c:pt>
                <c:pt idx="1289">
                  <c:v>9.139E-8</c:v>
                </c:pt>
                <c:pt idx="1290">
                  <c:v>9.1469999999999998E-8</c:v>
                </c:pt>
                <c:pt idx="1291">
                  <c:v>9.139E-8</c:v>
                </c:pt>
                <c:pt idx="1292">
                  <c:v>9.1549999999999996E-8</c:v>
                </c:pt>
                <c:pt idx="1293">
                  <c:v>9.139E-8</c:v>
                </c:pt>
                <c:pt idx="1294">
                  <c:v>9.1300000000000004E-8</c:v>
                </c:pt>
                <c:pt idx="1295">
                  <c:v>9.1469999999999998E-8</c:v>
                </c:pt>
                <c:pt idx="1296">
                  <c:v>9.139E-8</c:v>
                </c:pt>
                <c:pt idx="1297">
                  <c:v>9.139E-8</c:v>
                </c:pt>
                <c:pt idx="1298">
                  <c:v>9.1300000000000004E-8</c:v>
                </c:pt>
                <c:pt idx="1299">
                  <c:v>9.1300000000000004E-8</c:v>
                </c:pt>
                <c:pt idx="1300">
                  <c:v>9.139E-8</c:v>
                </c:pt>
                <c:pt idx="1301">
                  <c:v>9.1300000000000004E-8</c:v>
                </c:pt>
                <c:pt idx="1302">
                  <c:v>9.139E-8</c:v>
                </c:pt>
                <c:pt idx="1303">
                  <c:v>9.139E-8</c:v>
                </c:pt>
                <c:pt idx="1304">
                  <c:v>9.1469999999999998E-8</c:v>
                </c:pt>
                <c:pt idx="1305">
                  <c:v>9.139E-8</c:v>
                </c:pt>
                <c:pt idx="1306">
                  <c:v>9.1300000000000004E-8</c:v>
                </c:pt>
                <c:pt idx="1307">
                  <c:v>9.1549999999999996E-8</c:v>
                </c:pt>
                <c:pt idx="1308">
                  <c:v>9.139E-8</c:v>
                </c:pt>
                <c:pt idx="1309">
                  <c:v>9.1469999999999998E-8</c:v>
                </c:pt>
                <c:pt idx="1310">
                  <c:v>9.139E-8</c:v>
                </c:pt>
                <c:pt idx="1311">
                  <c:v>9.139E-8</c:v>
                </c:pt>
                <c:pt idx="1312">
                  <c:v>9.139E-8</c:v>
                </c:pt>
                <c:pt idx="1313">
                  <c:v>9.1300000000000004E-8</c:v>
                </c:pt>
                <c:pt idx="1314">
                  <c:v>9.1469999999999998E-8</c:v>
                </c:pt>
                <c:pt idx="1315">
                  <c:v>9.1220000000000006E-8</c:v>
                </c:pt>
                <c:pt idx="1316">
                  <c:v>9.139E-8</c:v>
                </c:pt>
                <c:pt idx="1317">
                  <c:v>9.1300000000000004E-8</c:v>
                </c:pt>
                <c:pt idx="1318">
                  <c:v>9.1220000000000006E-8</c:v>
                </c:pt>
                <c:pt idx="1319">
                  <c:v>9.1139999999999994E-8</c:v>
                </c:pt>
                <c:pt idx="1320">
                  <c:v>9.1300000000000004E-8</c:v>
                </c:pt>
                <c:pt idx="1321">
                  <c:v>9.1300000000000004E-8</c:v>
                </c:pt>
                <c:pt idx="1322">
                  <c:v>9.1139999999999994E-8</c:v>
                </c:pt>
                <c:pt idx="1323">
                  <c:v>9.1139999999999994E-8</c:v>
                </c:pt>
                <c:pt idx="1324">
                  <c:v>9.1220000000000006E-8</c:v>
                </c:pt>
                <c:pt idx="1325">
                  <c:v>9.1220000000000006E-8</c:v>
                </c:pt>
                <c:pt idx="1326">
                  <c:v>9.1220000000000006E-8</c:v>
                </c:pt>
                <c:pt idx="1327">
                  <c:v>9.139E-8</c:v>
                </c:pt>
                <c:pt idx="1328">
                  <c:v>9.1300000000000004E-8</c:v>
                </c:pt>
                <c:pt idx="1329">
                  <c:v>9.1300000000000004E-8</c:v>
                </c:pt>
                <c:pt idx="1330">
                  <c:v>9.139E-8</c:v>
                </c:pt>
                <c:pt idx="1331">
                  <c:v>9.1220000000000006E-8</c:v>
                </c:pt>
                <c:pt idx="1332">
                  <c:v>9.1139999999999994E-8</c:v>
                </c:pt>
                <c:pt idx="1333">
                  <c:v>9.1220000000000006E-8</c:v>
                </c:pt>
                <c:pt idx="1334">
                  <c:v>9.1139999999999994E-8</c:v>
                </c:pt>
                <c:pt idx="1335">
                  <c:v>9.1300000000000004E-8</c:v>
                </c:pt>
                <c:pt idx="1336">
                  <c:v>9.1300000000000004E-8</c:v>
                </c:pt>
                <c:pt idx="1337">
                  <c:v>9.1220000000000006E-8</c:v>
                </c:pt>
                <c:pt idx="1338">
                  <c:v>9.1300000000000004E-8</c:v>
                </c:pt>
                <c:pt idx="1339">
                  <c:v>9.1220000000000006E-8</c:v>
                </c:pt>
                <c:pt idx="1340">
                  <c:v>9.1220000000000006E-8</c:v>
                </c:pt>
                <c:pt idx="1341">
                  <c:v>9.1139999999999994E-8</c:v>
                </c:pt>
                <c:pt idx="1342">
                  <c:v>9.1139999999999994E-8</c:v>
                </c:pt>
                <c:pt idx="1343">
                  <c:v>9.1220000000000006E-8</c:v>
                </c:pt>
                <c:pt idx="1344">
                  <c:v>9.1220000000000006E-8</c:v>
                </c:pt>
                <c:pt idx="1345">
                  <c:v>9.139E-8</c:v>
                </c:pt>
                <c:pt idx="1346">
                  <c:v>9.139E-8</c:v>
                </c:pt>
                <c:pt idx="1347">
                  <c:v>9.139E-8</c:v>
                </c:pt>
                <c:pt idx="1348">
                  <c:v>9.1469999999999998E-8</c:v>
                </c:pt>
                <c:pt idx="1349">
                  <c:v>9.1139999999999994E-8</c:v>
                </c:pt>
                <c:pt idx="1350">
                  <c:v>9.1469999999999998E-8</c:v>
                </c:pt>
                <c:pt idx="1351">
                  <c:v>9.139E-8</c:v>
                </c:pt>
                <c:pt idx="1352">
                  <c:v>9.1469999999999998E-8</c:v>
                </c:pt>
                <c:pt idx="1353">
                  <c:v>9.139E-8</c:v>
                </c:pt>
                <c:pt idx="1354">
                  <c:v>9.1549999999999996E-8</c:v>
                </c:pt>
                <c:pt idx="1355">
                  <c:v>9.139E-8</c:v>
                </c:pt>
                <c:pt idx="1356">
                  <c:v>9.139E-8</c:v>
                </c:pt>
                <c:pt idx="1357">
                  <c:v>9.1549999999999996E-8</c:v>
                </c:pt>
                <c:pt idx="1358">
                  <c:v>9.1549999999999996E-8</c:v>
                </c:pt>
                <c:pt idx="1359">
                  <c:v>9.1549999999999996E-8</c:v>
                </c:pt>
                <c:pt idx="1360">
                  <c:v>9.1220000000000006E-8</c:v>
                </c:pt>
                <c:pt idx="1361">
                  <c:v>9.139E-8</c:v>
                </c:pt>
                <c:pt idx="1362">
                  <c:v>9.1549999999999996E-8</c:v>
                </c:pt>
                <c:pt idx="1363">
                  <c:v>9.139E-8</c:v>
                </c:pt>
                <c:pt idx="1364">
                  <c:v>9.139E-8</c:v>
                </c:pt>
                <c:pt idx="1365">
                  <c:v>9.139E-8</c:v>
                </c:pt>
                <c:pt idx="1366">
                  <c:v>9.1469999999999998E-8</c:v>
                </c:pt>
                <c:pt idx="1367">
                  <c:v>9.139E-8</c:v>
                </c:pt>
                <c:pt idx="1368">
                  <c:v>9.139E-8</c:v>
                </c:pt>
                <c:pt idx="1369">
                  <c:v>9.139E-8</c:v>
                </c:pt>
                <c:pt idx="1370">
                  <c:v>9.1469999999999998E-8</c:v>
                </c:pt>
                <c:pt idx="1371">
                  <c:v>9.139E-8</c:v>
                </c:pt>
                <c:pt idx="1372">
                  <c:v>9.1469999999999998E-8</c:v>
                </c:pt>
                <c:pt idx="1373">
                  <c:v>9.139E-8</c:v>
                </c:pt>
                <c:pt idx="1374">
                  <c:v>9.139E-8</c:v>
                </c:pt>
                <c:pt idx="1375">
                  <c:v>9.1469999999999998E-8</c:v>
                </c:pt>
                <c:pt idx="1376">
                  <c:v>9.1469999999999998E-8</c:v>
                </c:pt>
                <c:pt idx="1377">
                  <c:v>9.1469999999999998E-8</c:v>
                </c:pt>
                <c:pt idx="1378">
                  <c:v>9.1469999999999998E-8</c:v>
                </c:pt>
                <c:pt idx="1379">
                  <c:v>9.1549999999999996E-8</c:v>
                </c:pt>
                <c:pt idx="1380">
                  <c:v>9.139E-8</c:v>
                </c:pt>
                <c:pt idx="1381">
                  <c:v>9.1220000000000006E-8</c:v>
                </c:pt>
                <c:pt idx="1382">
                  <c:v>9.1300000000000004E-8</c:v>
                </c:pt>
                <c:pt idx="1383">
                  <c:v>9.1469999999999998E-8</c:v>
                </c:pt>
                <c:pt idx="1384">
                  <c:v>9.1300000000000004E-8</c:v>
                </c:pt>
                <c:pt idx="1385">
                  <c:v>9.1300000000000004E-8</c:v>
                </c:pt>
                <c:pt idx="1386">
                  <c:v>9.1220000000000006E-8</c:v>
                </c:pt>
                <c:pt idx="1387">
                  <c:v>9.139E-8</c:v>
                </c:pt>
                <c:pt idx="1388">
                  <c:v>9.1220000000000006E-8</c:v>
                </c:pt>
                <c:pt idx="1389">
                  <c:v>9.139E-8</c:v>
                </c:pt>
                <c:pt idx="1390">
                  <c:v>9.1300000000000004E-8</c:v>
                </c:pt>
                <c:pt idx="1391">
                  <c:v>9.1220000000000006E-8</c:v>
                </c:pt>
                <c:pt idx="1392">
                  <c:v>9.1220000000000006E-8</c:v>
                </c:pt>
                <c:pt idx="1393">
                  <c:v>9.1300000000000004E-8</c:v>
                </c:pt>
                <c:pt idx="1394">
                  <c:v>9.139E-8</c:v>
                </c:pt>
                <c:pt idx="1395">
                  <c:v>9.1300000000000004E-8</c:v>
                </c:pt>
                <c:pt idx="1396">
                  <c:v>9.1139999999999994E-8</c:v>
                </c:pt>
                <c:pt idx="1397">
                  <c:v>9.1220000000000006E-8</c:v>
                </c:pt>
                <c:pt idx="1398">
                  <c:v>9.1139999999999994E-8</c:v>
                </c:pt>
                <c:pt idx="1399">
                  <c:v>9.1139999999999994E-8</c:v>
                </c:pt>
                <c:pt idx="1400">
                  <c:v>9.1220000000000006E-8</c:v>
                </c:pt>
                <c:pt idx="1401">
                  <c:v>9.1139999999999994E-8</c:v>
                </c:pt>
                <c:pt idx="1402">
                  <c:v>9.1139999999999994E-8</c:v>
                </c:pt>
                <c:pt idx="1403">
                  <c:v>9.1139999999999994E-8</c:v>
                </c:pt>
                <c:pt idx="1404">
                  <c:v>9.1220000000000006E-8</c:v>
                </c:pt>
                <c:pt idx="1405">
                  <c:v>9.1220000000000006E-8</c:v>
                </c:pt>
                <c:pt idx="1406">
                  <c:v>9.1139999999999994E-8</c:v>
                </c:pt>
                <c:pt idx="1407">
                  <c:v>9.1139999999999994E-8</c:v>
                </c:pt>
                <c:pt idx="1408">
                  <c:v>9.1300000000000004E-8</c:v>
                </c:pt>
                <c:pt idx="1409">
                  <c:v>9.1220000000000006E-8</c:v>
                </c:pt>
                <c:pt idx="1410">
                  <c:v>9.1139999999999994E-8</c:v>
                </c:pt>
                <c:pt idx="1411">
                  <c:v>9.1139999999999994E-8</c:v>
                </c:pt>
                <c:pt idx="1412">
                  <c:v>9.1139999999999994E-8</c:v>
                </c:pt>
                <c:pt idx="1413">
                  <c:v>9.1059999999999996E-8</c:v>
                </c:pt>
                <c:pt idx="1414">
                  <c:v>9.1059999999999996E-8</c:v>
                </c:pt>
                <c:pt idx="1415">
                  <c:v>9.1059999999999996E-8</c:v>
                </c:pt>
                <c:pt idx="1416">
                  <c:v>9.0979999999999998E-8</c:v>
                </c:pt>
                <c:pt idx="1417">
                  <c:v>9.1059999999999996E-8</c:v>
                </c:pt>
                <c:pt idx="1418">
                  <c:v>9.1220000000000006E-8</c:v>
                </c:pt>
                <c:pt idx="1419">
                  <c:v>9.1139999999999994E-8</c:v>
                </c:pt>
                <c:pt idx="1420">
                  <c:v>9.1059999999999996E-8</c:v>
                </c:pt>
                <c:pt idx="1421">
                  <c:v>9.1139999999999994E-8</c:v>
                </c:pt>
                <c:pt idx="1422">
                  <c:v>9.1059999999999996E-8</c:v>
                </c:pt>
                <c:pt idx="1423">
                  <c:v>9.1059999999999996E-8</c:v>
                </c:pt>
                <c:pt idx="1424">
                  <c:v>9.1059999999999996E-8</c:v>
                </c:pt>
                <c:pt idx="1425">
                  <c:v>9.1139999999999994E-8</c:v>
                </c:pt>
                <c:pt idx="1426">
                  <c:v>9.1059999999999996E-8</c:v>
                </c:pt>
                <c:pt idx="1427">
                  <c:v>9.0979999999999998E-8</c:v>
                </c:pt>
                <c:pt idx="1428">
                  <c:v>9.1139999999999994E-8</c:v>
                </c:pt>
                <c:pt idx="1429">
                  <c:v>9.0979999999999998E-8</c:v>
                </c:pt>
                <c:pt idx="1430">
                  <c:v>9.1059999999999996E-8</c:v>
                </c:pt>
                <c:pt idx="1431">
                  <c:v>9.1059999999999996E-8</c:v>
                </c:pt>
                <c:pt idx="1432">
                  <c:v>9.1220000000000006E-8</c:v>
                </c:pt>
                <c:pt idx="1433">
                  <c:v>9.1220000000000006E-8</c:v>
                </c:pt>
                <c:pt idx="1434">
                  <c:v>9.1059999999999996E-8</c:v>
                </c:pt>
                <c:pt idx="1435">
                  <c:v>9.1059999999999996E-8</c:v>
                </c:pt>
                <c:pt idx="1436">
                  <c:v>9.1139999999999994E-8</c:v>
                </c:pt>
                <c:pt idx="1437">
                  <c:v>9.0979999999999998E-8</c:v>
                </c:pt>
                <c:pt idx="1438">
                  <c:v>9.1139999999999994E-8</c:v>
                </c:pt>
                <c:pt idx="1439">
                  <c:v>9.1139999999999994E-8</c:v>
                </c:pt>
                <c:pt idx="1440">
                  <c:v>9.0979999999999998E-8</c:v>
                </c:pt>
                <c:pt idx="1441">
                  <c:v>9.0979999999999998E-8</c:v>
                </c:pt>
                <c:pt idx="1442">
                  <c:v>9.1059999999999996E-8</c:v>
                </c:pt>
                <c:pt idx="1443">
                  <c:v>9.1139999999999994E-8</c:v>
                </c:pt>
                <c:pt idx="1444">
                  <c:v>9.1300000000000004E-8</c:v>
                </c:pt>
                <c:pt idx="1445">
                  <c:v>9.1139999999999994E-8</c:v>
                </c:pt>
                <c:pt idx="1446">
                  <c:v>9.1220000000000006E-8</c:v>
                </c:pt>
                <c:pt idx="1447">
                  <c:v>9.1220000000000006E-8</c:v>
                </c:pt>
                <c:pt idx="1448">
                  <c:v>9.1300000000000004E-8</c:v>
                </c:pt>
                <c:pt idx="1449">
                  <c:v>9.1220000000000006E-8</c:v>
                </c:pt>
                <c:pt idx="1450">
                  <c:v>9.1059999999999996E-8</c:v>
                </c:pt>
                <c:pt idx="1451">
                  <c:v>9.1139999999999994E-8</c:v>
                </c:pt>
                <c:pt idx="1452">
                  <c:v>9.1300000000000004E-8</c:v>
                </c:pt>
                <c:pt idx="1453">
                  <c:v>9.1139999999999994E-8</c:v>
                </c:pt>
                <c:pt idx="1454">
                  <c:v>9.1139999999999994E-8</c:v>
                </c:pt>
                <c:pt idx="1455">
                  <c:v>9.0979999999999998E-8</c:v>
                </c:pt>
                <c:pt idx="1456">
                  <c:v>9.1220000000000006E-8</c:v>
                </c:pt>
                <c:pt idx="1457">
                  <c:v>9.1139999999999994E-8</c:v>
                </c:pt>
                <c:pt idx="1458">
                  <c:v>9.1059999999999996E-8</c:v>
                </c:pt>
                <c:pt idx="1459">
                  <c:v>9.1220000000000006E-8</c:v>
                </c:pt>
                <c:pt idx="1460">
                  <c:v>9.1220000000000006E-8</c:v>
                </c:pt>
                <c:pt idx="1461">
                  <c:v>9.1059999999999996E-8</c:v>
                </c:pt>
                <c:pt idx="1462">
                  <c:v>9.1059999999999996E-8</c:v>
                </c:pt>
                <c:pt idx="1463">
                  <c:v>9.1139999999999994E-8</c:v>
                </c:pt>
                <c:pt idx="1464">
                  <c:v>9.1220000000000006E-8</c:v>
                </c:pt>
                <c:pt idx="1465">
                  <c:v>9.1139999999999994E-8</c:v>
                </c:pt>
                <c:pt idx="1466">
                  <c:v>9.1220000000000006E-8</c:v>
                </c:pt>
                <c:pt idx="1467">
                  <c:v>9.1139999999999994E-8</c:v>
                </c:pt>
                <c:pt idx="1468">
                  <c:v>9.1220000000000006E-8</c:v>
                </c:pt>
                <c:pt idx="1469">
                  <c:v>9.1220000000000006E-8</c:v>
                </c:pt>
                <c:pt idx="1470">
                  <c:v>9.1139999999999994E-8</c:v>
                </c:pt>
                <c:pt idx="1471">
                  <c:v>9.1139999999999994E-8</c:v>
                </c:pt>
                <c:pt idx="1472">
                  <c:v>9.1139999999999994E-8</c:v>
                </c:pt>
                <c:pt idx="1473">
                  <c:v>9.1059999999999996E-8</c:v>
                </c:pt>
                <c:pt idx="1474">
                  <c:v>9.1300000000000004E-8</c:v>
                </c:pt>
                <c:pt idx="1475">
                  <c:v>9.1220000000000006E-8</c:v>
                </c:pt>
                <c:pt idx="1476">
                  <c:v>9.1300000000000004E-8</c:v>
                </c:pt>
                <c:pt idx="1477">
                  <c:v>9.1220000000000006E-8</c:v>
                </c:pt>
                <c:pt idx="1478">
                  <c:v>9.1059999999999996E-8</c:v>
                </c:pt>
                <c:pt idx="1479">
                  <c:v>9.1059999999999996E-8</c:v>
                </c:pt>
                <c:pt idx="1480">
                  <c:v>9.1139999999999994E-8</c:v>
                </c:pt>
                <c:pt idx="1481">
                  <c:v>9.1139999999999994E-8</c:v>
                </c:pt>
                <c:pt idx="1482">
                  <c:v>9.1059999999999996E-8</c:v>
                </c:pt>
                <c:pt idx="1483">
                  <c:v>9.1139999999999994E-8</c:v>
                </c:pt>
                <c:pt idx="1484">
                  <c:v>9.1059999999999996E-8</c:v>
                </c:pt>
                <c:pt idx="1485">
                  <c:v>9.1059999999999996E-8</c:v>
                </c:pt>
                <c:pt idx="1486">
                  <c:v>9.1059999999999996E-8</c:v>
                </c:pt>
                <c:pt idx="1487">
                  <c:v>9.1059999999999996E-8</c:v>
                </c:pt>
                <c:pt idx="1488">
                  <c:v>9.1059999999999996E-8</c:v>
                </c:pt>
                <c:pt idx="1489">
                  <c:v>9.0979999999999998E-8</c:v>
                </c:pt>
                <c:pt idx="1490">
                  <c:v>9.0979999999999998E-8</c:v>
                </c:pt>
                <c:pt idx="1491">
                  <c:v>9.0979999999999998E-8</c:v>
                </c:pt>
                <c:pt idx="1492">
                  <c:v>9.1059999999999996E-8</c:v>
                </c:pt>
                <c:pt idx="1493">
                  <c:v>9.0979999999999998E-8</c:v>
                </c:pt>
                <c:pt idx="1494">
                  <c:v>9.0979999999999998E-8</c:v>
                </c:pt>
                <c:pt idx="1495">
                  <c:v>9.1059999999999996E-8</c:v>
                </c:pt>
                <c:pt idx="1496">
                  <c:v>9.1059999999999996E-8</c:v>
                </c:pt>
                <c:pt idx="1497">
                  <c:v>9.0979999999999998E-8</c:v>
                </c:pt>
                <c:pt idx="1498">
                  <c:v>9.1059999999999996E-8</c:v>
                </c:pt>
                <c:pt idx="1499">
                  <c:v>9.0979999999999998E-8</c:v>
                </c:pt>
                <c:pt idx="1500">
                  <c:v>9.0890000000000002E-8</c:v>
                </c:pt>
                <c:pt idx="1501">
                  <c:v>9.0890000000000002E-8</c:v>
                </c:pt>
                <c:pt idx="1502">
                  <c:v>9.0979999999999998E-8</c:v>
                </c:pt>
                <c:pt idx="1503">
                  <c:v>9.0979999999999998E-8</c:v>
                </c:pt>
                <c:pt idx="1504">
                  <c:v>9.1059999999999996E-8</c:v>
                </c:pt>
                <c:pt idx="1505">
                  <c:v>9.1059999999999996E-8</c:v>
                </c:pt>
                <c:pt idx="1506">
                  <c:v>9.1059999999999996E-8</c:v>
                </c:pt>
                <c:pt idx="1507">
                  <c:v>9.0979999999999998E-8</c:v>
                </c:pt>
                <c:pt idx="1508">
                  <c:v>9.0890000000000002E-8</c:v>
                </c:pt>
                <c:pt idx="1509">
                  <c:v>9.0979999999999998E-8</c:v>
                </c:pt>
                <c:pt idx="1510">
                  <c:v>9.0979999999999998E-8</c:v>
                </c:pt>
                <c:pt idx="1511">
                  <c:v>9.0979999999999998E-8</c:v>
                </c:pt>
                <c:pt idx="1512">
                  <c:v>9.1059999999999996E-8</c:v>
                </c:pt>
                <c:pt idx="1513">
                  <c:v>9.0979999999999998E-8</c:v>
                </c:pt>
                <c:pt idx="1514">
                  <c:v>9.0890000000000002E-8</c:v>
                </c:pt>
                <c:pt idx="1515">
                  <c:v>9.0890000000000002E-8</c:v>
                </c:pt>
                <c:pt idx="1516">
                  <c:v>9.0979999999999998E-8</c:v>
                </c:pt>
                <c:pt idx="1517">
                  <c:v>9.0979999999999998E-8</c:v>
                </c:pt>
                <c:pt idx="1518">
                  <c:v>9.0890000000000002E-8</c:v>
                </c:pt>
                <c:pt idx="1519">
                  <c:v>9.0979999999999998E-8</c:v>
                </c:pt>
                <c:pt idx="1520">
                  <c:v>9.0890000000000002E-8</c:v>
                </c:pt>
                <c:pt idx="1521">
                  <c:v>9.0979999999999998E-8</c:v>
                </c:pt>
                <c:pt idx="1522">
                  <c:v>9.0890000000000002E-8</c:v>
                </c:pt>
                <c:pt idx="1523">
                  <c:v>9.0890000000000002E-8</c:v>
                </c:pt>
                <c:pt idx="1524">
                  <c:v>9.0890000000000002E-8</c:v>
                </c:pt>
                <c:pt idx="1525">
                  <c:v>9.0810000000000004E-8</c:v>
                </c:pt>
                <c:pt idx="1526">
                  <c:v>9.0810000000000004E-8</c:v>
                </c:pt>
                <c:pt idx="1527">
                  <c:v>9.0810000000000004E-8</c:v>
                </c:pt>
                <c:pt idx="1528">
                  <c:v>9.0890000000000002E-8</c:v>
                </c:pt>
                <c:pt idx="1529">
                  <c:v>9.0810000000000004E-8</c:v>
                </c:pt>
                <c:pt idx="1530">
                  <c:v>9.0979999999999998E-8</c:v>
                </c:pt>
                <c:pt idx="1531">
                  <c:v>9.0890000000000002E-8</c:v>
                </c:pt>
                <c:pt idx="1532">
                  <c:v>9.0979999999999998E-8</c:v>
                </c:pt>
                <c:pt idx="1533">
                  <c:v>9.0810000000000004E-8</c:v>
                </c:pt>
                <c:pt idx="1534">
                  <c:v>9.0890000000000002E-8</c:v>
                </c:pt>
                <c:pt idx="1535">
                  <c:v>9.0979999999999998E-8</c:v>
                </c:pt>
                <c:pt idx="1536">
                  <c:v>9.0890000000000002E-8</c:v>
                </c:pt>
                <c:pt idx="1537">
                  <c:v>9.0890000000000002E-8</c:v>
                </c:pt>
                <c:pt idx="1538">
                  <c:v>9.0810000000000004E-8</c:v>
                </c:pt>
                <c:pt idx="1539">
                  <c:v>9.0890000000000002E-8</c:v>
                </c:pt>
                <c:pt idx="1540">
                  <c:v>9.0979999999999998E-8</c:v>
                </c:pt>
                <c:pt idx="1541">
                  <c:v>9.0810000000000004E-8</c:v>
                </c:pt>
                <c:pt idx="1542">
                  <c:v>9.0890000000000002E-8</c:v>
                </c:pt>
                <c:pt idx="1543">
                  <c:v>9.0979999999999998E-8</c:v>
                </c:pt>
                <c:pt idx="1544">
                  <c:v>9.0810000000000004E-8</c:v>
                </c:pt>
                <c:pt idx="1545">
                  <c:v>9.0890000000000002E-8</c:v>
                </c:pt>
                <c:pt idx="1546">
                  <c:v>9.0810000000000004E-8</c:v>
                </c:pt>
                <c:pt idx="1547">
                  <c:v>9.0810000000000004E-8</c:v>
                </c:pt>
                <c:pt idx="1548">
                  <c:v>9.0810000000000004E-8</c:v>
                </c:pt>
                <c:pt idx="1549">
                  <c:v>9.0890000000000002E-8</c:v>
                </c:pt>
                <c:pt idx="1550">
                  <c:v>9.0810000000000004E-8</c:v>
                </c:pt>
                <c:pt idx="1551">
                  <c:v>9.0730000000000006E-8</c:v>
                </c:pt>
                <c:pt idx="1552">
                  <c:v>9.0890000000000002E-8</c:v>
                </c:pt>
                <c:pt idx="1553">
                  <c:v>9.0810000000000004E-8</c:v>
                </c:pt>
                <c:pt idx="1554">
                  <c:v>9.0730000000000006E-8</c:v>
                </c:pt>
                <c:pt idx="1555">
                  <c:v>9.0810000000000004E-8</c:v>
                </c:pt>
                <c:pt idx="1556">
                  <c:v>9.0890000000000002E-8</c:v>
                </c:pt>
                <c:pt idx="1557">
                  <c:v>9.0810000000000004E-8</c:v>
                </c:pt>
                <c:pt idx="1558">
                  <c:v>9.0890000000000002E-8</c:v>
                </c:pt>
                <c:pt idx="1559">
                  <c:v>9.0890000000000002E-8</c:v>
                </c:pt>
                <c:pt idx="1560">
                  <c:v>9.0890000000000002E-8</c:v>
                </c:pt>
                <c:pt idx="1561">
                  <c:v>9.0890000000000002E-8</c:v>
                </c:pt>
                <c:pt idx="1562">
                  <c:v>9.0810000000000004E-8</c:v>
                </c:pt>
                <c:pt idx="1563">
                  <c:v>9.0890000000000002E-8</c:v>
                </c:pt>
                <c:pt idx="1564">
                  <c:v>9.0810000000000004E-8</c:v>
                </c:pt>
                <c:pt idx="1565">
                  <c:v>9.0730000000000006E-8</c:v>
                </c:pt>
                <c:pt idx="1566">
                  <c:v>9.0810000000000004E-8</c:v>
                </c:pt>
                <c:pt idx="1567">
                  <c:v>9.0810000000000004E-8</c:v>
                </c:pt>
                <c:pt idx="1568">
                  <c:v>9.0890000000000002E-8</c:v>
                </c:pt>
                <c:pt idx="1569">
                  <c:v>9.0890000000000002E-8</c:v>
                </c:pt>
                <c:pt idx="1570">
                  <c:v>9.0890000000000002E-8</c:v>
                </c:pt>
                <c:pt idx="1571">
                  <c:v>9.0810000000000004E-8</c:v>
                </c:pt>
                <c:pt idx="1572">
                  <c:v>9.0810000000000004E-8</c:v>
                </c:pt>
                <c:pt idx="1573">
                  <c:v>9.0810000000000004E-8</c:v>
                </c:pt>
                <c:pt idx="1574">
                  <c:v>9.0730000000000006E-8</c:v>
                </c:pt>
                <c:pt idx="1575">
                  <c:v>9.0810000000000004E-8</c:v>
                </c:pt>
                <c:pt idx="1576">
                  <c:v>9.0810000000000004E-8</c:v>
                </c:pt>
                <c:pt idx="1577">
                  <c:v>9.0810000000000004E-8</c:v>
                </c:pt>
                <c:pt idx="1578">
                  <c:v>9.0810000000000004E-8</c:v>
                </c:pt>
                <c:pt idx="1579">
                  <c:v>9.0890000000000002E-8</c:v>
                </c:pt>
                <c:pt idx="1580">
                  <c:v>9.0649999999999994E-8</c:v>
                </c:pt>
                <c:pt idx="1581">
                  <c:v>9.0730000000000006E-8</c:v>
                </c:pt>
                <c:pt idx="1582">
                  <c:v>9.0730000000000006E-8</c:v>
                </c:pt>
                <c:pt idx="1583">
                  <c:v>9.0730000000000006E-8</c:v>
                </c:pt>
                <c:pt idx="1584">
                  <c:v>9.0730000000000006E-8</c:v>
                </c:pt>
                <c:pt idx="1585">
                  <c:v>9.0810000000000004E-8</c:v>
                </c:pt>
                <c:pt idx="1586">
                  <c:v>9.0730000000000006E-8</c:v>
                </c:pt>
                <c:pt idx="1587">
                  <c:v>9.0730000000000006E-8</c:v>
                </c:pt>
                <c:pt idx="1588">
                  <c:v>9.0649999999999994E-8</c:v>
                </c:pt>
                <c:pt idx="1589">
                  <c:v>9.0810000000000004E-8</c:v>
                </c:pt>
                <c:pt idx="1590">
                  <c:v>9.0569999999999996E-8</c:v>
                </c:pt>
                <c:pt idx="1591">
                  <c:v>9.0649999999999994E-8</c:v>
                </c:pt>
                <c:pt idx="1592">
                  <c:v>9.0730000000000006E-8</c:v>
                </c:pt>
                <c:pt idx="1593">
                  <c:v>9.0649999999999994E-8</c:v>
                </c:pt>
                <c:pt idx="1594">
                  <c:v>9.0730000000000006E-8</c:v>
                </c:pt>
                <c:pt idx="1595">
                  <c:v>9.0810000000000004E-8</c:v>
                </c:pt>
                <c:pt idx="1596">
                  <c:v>9.0810000000000004E-8</c:v>
                </c:pt>
                <c:pt idx="1597">
                  <c:v>9.0649999999999994E-8</c:v>
                </c:pt>
                <c:pt idx="1598">
                  <c:v>9.0810000000000004E-8</c:v>
                </c:pt>
                <c:pt idx="1599">
                  <c:v>9.0810000000000004E-8</c:v>
                </c:pt>
                <c:pt idx="1600">
                  <c:v>9.0730000000000006E-8</c:v>
                </c:pt>
                <c:pt idx="1601">
                  <c:v>9.0730000000000006E-8</c:v>
                </c:pt>
                <c:pt idx="1602">
                  <c:v>9.0810000000000004E-8</c:v>
                </c:pt>
                <c:pt idx="1603">
                  <c:v>9.0730000000000006E-8</c:v>
                </c:pt>
                <c:pt idx="1604">
                  <c:v>9.0649999999999994E-8</c:v>
                </c:pt>
                <c:pt idx="1605">
                  <c:v>9.0890000000000002E-8</c:v>
                </c:pt>
                <c:pt idx="1606">
                  <c:v>9.0730000000000006E-8</c:v>
                </c:pt>
                <c:pt idx="1607">
                  <c:v>9.0890000000000002E-8</c:v>
                </c:pt>
                <c:pt idx="1608">
                  <c:v>9.0890000000000002E-8</c:v>
                </c:pt>
                <c:pt idx="1609">
                  <c:v>9.0730000000000006E-8</c:v>
                </c:pt>
                <c:pt idx="1610">
                  <c:v>9.0730000000000006E-8</c:v>
                </c:pt>
                <c:pt idx="1611">
                  <c:v>9.0649999999999994E-8</c:v>
                </c:pt>
                <c:pt idx="1612">
                  <c:v>9.0730000000000006E-8</c:v>
                </c:pt>
                <c:pt idx="1613">
                  <c:v>9.0730000000000006E-8</c:v>
                </c:pt>
                <c:pt idx="1614">
                  <c:v>9.0810000000000004E-8</c:v>
                </c:pt>
                <c:pt idx="1615">
                  <c:v>9.0979999999999998E-8</c:v>
                </c:pt>
                <c:pt idx="1616">
                  <c:v>9.0730000000000006E-8</c:v>
                </c:pt>
                <c:pt idx="1617">
                  <c:v>9.0649999999999994E-8</c:v>
                </c:pt>
                <c:pt idx="1618">
                  <c:v>9.0810000000000004E-8</c:v>
                </c:pt>
                <c:pt idx="1619">
                  <c:v>9.0730000000000006E-8</c:v>
                </c:pt>
                <c:pt idx="1620">
                  <c:v>9.0810000000000004E-8</c:v>
                </c:pt>
                <c:pt idx="1621">
                  <c:v>9.0810000000000004E-8</c:v>
                </c:pt>
                <c:pt idx="1622">
                  <c:v>9.0890000000000002E-8</c:v>
                </c:pt>
                <c:pt idx="1623">
                  <c:v>9.0890000000000002E-8</c:v>
                </c:pt>
                <c:pt idx="1624">
                  <c:v>9.0810000000000004E-8</c:v>
                </c:pt>
                <c:pt idx="1625">
                  <c:v>9.0979999999999998E-8</c:v>
                </c:pt>
                <c:pt idx="1626">
                  <c:v>9.0730000000000006E-8</c:v>
                </c:pt>
                <c:pt idx="1627">
                  <c:v>9.0810000000000004E-8</c:v>
                </c:pt>
                <c:pt idx="1628">
                  <c:v>9.0979999999999998E-8</c:v>
                </c:pt>
                <c:pt idx="1629">
                  <c:v>9.0979999999999998E-8</c:v>
                </c:pt>
                <c:pt idx="1630">
                  <c:v>9.0979999999999998E-8</c:v>
                </c:pt>
                <c:pt idx="1631">
                  <c:v>9.1059999999999996E-8</c:v>
                </c:pt>
                <c:pt idx="1632">
                  <c:v>9.1059999999999996E-8</c:v>
                </c:pt>
                <c:pt idx="1633">
                  <c:v>9.0890000000000002E-8</c:v>
                </c:pt>
                <c:pt idx="1634">
                  <c:v>9.0890000000000002E-8</c:v>
                </c:pt>
                <c:pt idx="1635">
                  <c:v>9.0979999999999998E-8</c:v>
                </c:pt>
                <c:pt idx="1636">
                  <c:v>9.0979999999999998E-8</c:v>
                </c:pt>
                <c:pt idx="1637">
                  <c:v>9.0979999999999998E-8</c:v>
                </c:pt>
                <c:pt idx="1638">
                  <c:v>9.0890000000000002E-8</c:v>
                </c:pt>
                <c:pt idx="1639">
                  <c:v>9.0810000000000004E-8</c:v>
                </c:pt>
                <c:pt idx="1640">
                  <c:v>9.0890000000000002E-8</c:v>
                </c:pt>
                <c:pt idx="1641">
                  <c:v>9.0890000000000002E-8</c:v>
                </c:pt>
                <c:pt idx="1642">
                  <c:v>9.0890000000000002E-8</c:v>
                </c:pt>
                <c:pt idx="1643">
                  <c:v>9.0890000000000002E-8</c:v>
                </c:pt>
                <c:pt idx="1644">
                  <c:v>9.0979999999999998E-8</c:v>
                </c:pt>
                <c:pt idx="1645">
                  <c:v>9.0890000000000002E-8</c:v>
                </c:pt>
                <c:pt idx="1646">
                  <c:v>9.0890000000000002E-8</c:v>
                </c:pt>
                <c:pt idx="1647">
                  <c:v>9.0979999999999998E-8</c:v>
                </c:pt>
                <c:pt idx="1648">
                  <c:v>9.0890000000000002E-8</c:v>
                </c:pt>
                <c:pt idx="1649">
                  <c:v>9.1059999999999996E-8</c:v>
                </c:pt>
                <c:pt idx="1650">
                  <c:v>9.0979999999999998E-8</c:v>
                </c:pt>
                <c:pt idx="1651">
                  <c:v>9.1059999999999996E-8</c:v>
                </c:pt>
                <c:pt idx="1652">
                  <c:v>9.1059999999999996E-8</c:v>
                </c:pt>
                <c:pt idx="1653">
                  <c:v>9.0979999999999998E-8</c:v>
                </c:pt>
                <c:pt idx="1654">
                  <c:v>9.0979999999999998E-8</c:v>
                </c:pt>
                <c:pt idx="1655">
                  <c:v>9.1139999999999994E-8</c:v>
                </c:pt>
                <c:pt idx="1656">
                  <c:v>9.1059999999999996E-8</c:v>
                </c:pt>
                <c:pt idx="1657">
                  <c:v>9.1059999999999996E-8</c:v>
                </c:pt>
                <c:pt idx="1658">
                  <c:v>9.1059999999999996E-8</c:v>
                </c:pt>
                <c:pt idx="1659">
                  <c:v>9.1139999999999994E-8</c:v>
                </c:pt>
                <c:pt idx="1660">
                  <c:v>9.1059999999999996E-8</c:v>
                </c:pt>
                <c:pt idx="1661">
                  <c:v>9.1059999999999996E-8</c:v>
                </c:pt>
                <c:pt idx="1662">
                  <c:v>9.1059999999999996E-8</c:v>
                </c:pt>
                <c:pt idx="1663">
                  <c:v>9.1059999999999996E-8</c:v>
                </c:pt>
                <c:pt idx="1664">
                  <c:v>9.0979999999999998E-8</c:v>
                </c:pt>
                <c:pt idx="1665">
                  <c:v>9.0979999999999998E-8</c:v>
                </c:pt>
                <c:pt idx="1666">
                  <c:v>9.1059999999999996E-8</c:v>
                </c:pt>
                <c:pt idx="1667">
                  <c:v>9.1139999999999994E-8</c:v>
                </c:pt>
                <c:pt idx="1668">
                  <c:v>9.1059999999999996E-8</c:v>
                </c:pt>
                <c:pt idx="1669">
                  <c:v>9.1139999999999994E-8</c:v>
                </c:pt>
                <c:pt idx="1670">
                  <c:v>9.0979999999999998E-8</c:v>
                </c:pt>
                <c:pt idx="1671">
                  <c:v>9.1059999999999996E-8</c:v>
                </c:pt>
                <c:pt idx="1672">
                  <c:v>9.1059999999999996E-8</c:v>
                </c:pt>
                <c:pt idx="1673">
                  <c:v>9.1139999999999994E-8</c:v>
                </c:pt>
                <c:pt idx="1674">
                  <c:v>9.1220000000000006E-8</c:v>
                </c:pt>
                <c:pt idx="1675">
                  <c:v>9.1059999999999996E-8</c:v>
                </c:pt>
                <c:pt idx="1676">
                  <c:v>9.1139999999999994E-8</c:v>
                </c:pt>
                <c:pt idx="1677">
                  <c:v>9.1139999999999994E-8</c:v>
                </c:pt>
                <c:pt idx="1678">
                  <c:v>9.1059999999999996E-8</c:v>
                </c:pt>
                <c:pt idx="1679">
                  <c:v>9.1300000000000004E-8</c:v>
                </c:pt>
                <c:pt idx="1680">
                  <c:v>9.1139999999999994E-8</c:v>
                </c:pt>
                <c:pt idx="1681">
                  <c:v>9.1059999999999996E-8</c:v>
                </c:pt>
                <c:pt idx="1682">
                  <c:v>9.1139999999999994E-8</c:v>
                </c:pt>
                <c:pt idx="1683">
                  <c:v>9.1220000000000006E-8</c:v>
                </c:pt>
                <c:pt idx="1684">
                  <c:v>9.1139999999999994E-8</c:v>
                </c:pt>
                <c:pt idx="1685">
                  <c:v>9.1139999999999994E-8</c:v>
                </c:pt>
                <c:pt idx="1686">
                  <c:v>9.1220000000000006E-8</c:v>
                </c:pt>
                <c:pt idx="1687">
                  <c:v>9.1300000000000004E-8</c:v>
                </c:pt>
                <c:pt idx="1688">
                  <c:v>9.1139999999999994E-8</c:v>
                </c:pt>
                <c:pt idx="1689">
                  <c:v>9.1220000000000006E-8</c:v>
                </c:pt>
                <c:pt idx="1690">
                  <c:v>9.1220000000000006E-8</c:v>
                </c:pt>
                <c:pt idx="1691">
                  <c:v>9.1059999999999996E-8</c:v>
                </c:pt>
                <c:pt idx="1692">
                  <c:v>9.1139999999999994E-8</c:v>
                </c:pt>
                <c:pt idx="1693">
                  <c:v>9.1300000000000004E-8</c:v>
                </c:pt>
                <c:pt idx="1694">
                  <c:v>9.1220000000000006E-8</c:v>
                </c:pt>
                <c:pt idx="1695">
                  <c:v>9.1139999999999994E-8</c:v>
                </c:pt>
                <c:pt idx="1696">
                  <c:v>9.1139999999999994E-8</c:v>
                </c:pt>
                <c:pt idx="1697">
                  <c:v>9.1220000000000006E-8</c:v>
                </c:pt>
                <c:pt idx="1698">
                  <c:v>9.1220000000000006E-8</c:v>
                </c:pt>
                <c:pt idx="1699">
                  <c:v>9.1139999999999994E-8</c:v>
                </c:pt>
                <c:pt idx="1700">
                  <c:v>9.139E-8</c:v>
                </c:pt>
                <c:pt idx="1701">
                  <c:v>9.1300000000000004E-8</c:v>
                </c:pt>
                <c:pt idx="1702">
                  <c:v>9.139E-8</c:v>
                </c:pt>
                <c:pt idx="1703">
                  <c:v>9.1220000000000006E-8</c:v>
                </c:pt>
                <c:pt idx="1704">
                  <c:v>9.1220000000000006E-8</c:v>
                </c:pt>
                <c:pt idx="1705">
                  <c:v>9.1220000000000006E-8</c:v>
                </c:pt>
                <c:pt idx="1706">
                  <c:v>9.1220000000000006E-8</c:v>
                </c:pt>
                <c:pt idx="1707">
                  <c:v>9.139E-8</c:v>
                </c:pt>
                <c:pt idx="1708">
                  <c:v>9.1139999999999994E-8</c:v>
                </c:pt>
                <c:pt idx="1709">
                  <c:v>9.1300000000000004E-8</c:v>
                </c:pt>
                <c:pt idx="1710">
                  <c:v>9.1220000000000006E-8</c:v>
                </c:pt>
                <c:pt idx="1711">
                  <c:v>9.1300000000000004E-8</c:v>
                </c:pt>
                <c:pt idx="1712">
                  <c:v>9.1300000000000004E-8</c:v>
                </c:pt>
                <c:pt idx="1713">
                  <c:v>9.1469999999999998E-8</c:v>
                </c:pt>
                <c:pt idx="1714">
                  <c:v>9.139E-8</c:v>
                </c:pt>
                <c:pt idx="1715">
                  <c:v>9.1300000000000004E-8</c:v>
                </c:pt>
                <c:pt idx="1716">
                  <c:v>9.139E-8</c:v>
                </c:pt>
                <c:pt idx="1717">
                  <c:v>9.1469999999999998E-8</c:v>
                </c:pt>
                <c:pt idx="1718">
                  <c:v>9.139E-8</c:v>
                </c:pt>
                <c:pt idx="1719">
                  <c:v>9.1220000000000006E-8</c:v>
                </c:pt>
                <c:pt idx="1720">
                  <c:v>9.1139999999999994E-8</c:v>
                </c:pt>
                <c:pt idx="1721">
                  <c:v>9.1300000000000004E-8</c:v>
                </c:pt>
                <c:pt idx="1722">
                  <c:v>9.1220000000000006E-8</c:v>
                </c:pt>
                <c:pt idx="1723">
                  <c:v>9.1220000000000006E-8</c:v>
                </c:pt>
                <c:pt idx="1724">
                  <c:v>9.1139999999999994E-8</c:v>
                </c:pt>
                <c:pt idx="1725">
                  <c:v>9.1139999999999994E-8</c:v>
                </c:pt>
                <c:pt idx="1726">
                  <c:v>9.1139999999999994E-8</c:v>
                </c:pt>
                <c:pt idx="1727">
                  <c:v>9.1059999999999996E-8</c:v>
                </c:pt>
                <c:pt idx="1728">
                  <c:v>9.1139999999999994E-8</c:v>
                </c:pt>
                <c:pt idx="1729">
                  <c:v>9.1139999999999994E-8</c:v>
                </c:pt>
                <c:pt idx="1730">
                  <c:v>9.1300000000000004E-8</c:v>
                </c:pt>
                <c:pt idx="1731">
                  <c:v>9.1139999999999994E-8</c:v>
                </c:pt>
                <c:pt idx="1732">
                  <c:v>9.1300000000000004E-8</c:v>
                </c:pt>
                <c:pt idx="1733">
                  <c:v>9.139E-8</c:v>
                </c:pt>
                <c:pt idx="1734">
                  <c:v>9.1300000000000004E-8</c:v>
                </c:pt>
                <c:pt idx="1735">
                  <c:v>9.1469999999999998E-8</c:v>
                </c:pt>
                <c:pt idx="1736">
                  <c:v>9.139E-8</c:v>
                </c:pt>
                <c:pt idx="1737">
                  <c:v>9.1549999999999996E-8</c:v>
                </c:pt>
                <c:pt idx="1738">
                  <c:v>9.139E-8</c:v>
                </c:pt>
                <c:pt idx="1739">
                  <c:v>9.1469999999999998E-8</c:v>
                </c:pt>
                <c:pt idx="1740">
                  <c:v>9.1469999999999998E-8</c:v>
                </c:pt>
                <c:pt idx="1741">
                  <c:v>9.1469999999999998E-8</c:v>
                </c:pt>
                <c:pt idx="1742">
                  <c:v>9.1640000000000005E-8</c:v>
                </c:pt>
                <c:pt idx="1743">
                  <c:v>9.139E-8</c:v>
                </c:pt>
                <c:pt idx="1744">
                  <c:v>9.1549999999999996E-8</c:v>
                </c:pt>
                <c:pt idx="1745">
                  <c:v>9.1549999999999996E-8</c:v>
                </c:pt>
                <c:pt idx="1746">
                  <c:v>9.1640000000000005E-8</c:v>
                </c:pt>
                <c:pt idx="1747">
                  <c:v>9.1640000000000005E-8</c:v>
                </c:pt>
                <c:pt idx="1748">
                  <c:v>9.1720000000000003E-8</c:v>
                </c:pt>
                <c:pt idx="1749">
                  <c:v>9.1640000000000005E-8</c:v>
                </c:pt>
                <c:pt idx="1750">
                  <c:v>9.1640000000000005E-8</c:v>
                </c:pt>
                <c:pt idx="1751">
                  <c:v>9.1640000000000005E-8</c:v>
                </c:pt>
                <c:pt idx="1752">
                  <c:v>9.1640000000000005E-8</c:v>
                </c:pt>
                <c:pt idx="1753">
                  <c:v>9.1720000000000003E-8</c:v>
                </c:pt>
                <c:pt idx="1754">
                  <c:v>9.1720000000000003E-8</c:v>
                </c:pt>
                <c:pt idx="1755">
                  <c:v>9.1640000000000005E-8</c:v>
                </c:pt>
                <c:pt idx="1756">
                  <c:v>9.1640000000000005E-8</c:v>
                </c:pt>
                <c:pt idx="1757">
                  <c:v>9.1720000000000003E-8</c:v>
                </c:pt>
                <c:pt idx="1758">
                  <c:v>9.1800000000000001E-8</c:v>
                </c:pt>
                <c:pt idx="1759">
                  <c:v>9.1640000000000005E-8</c:v>
                </c:pt>
                <c:pt idx="1760">
                  <c:v>9.1720000000000003E-8</c:v>
                </c:pt>
                <c:pt idx="1761">
                  <c:v>9.1720000000000003E-8</c:v>
                </c:pt>
                <c:pt idx="1762">
                  <c:v>9.1720000000000003E-8</c:v>
                </c:pt>
                <c:pt idx="1763">
                  <c:v>9.1800000000000001E-8</c:v>
                </c:pt>
                <c:pt idx="1764">
                  <c:v>9.1720000000000003E-8</c:v>
                </c:pt>
                <c:pt idx="1765">
                  <c:v>9.1720000000000003E-8</c:v>
                </c:pt>
                <c:pt idx="1766">
                  <c:v>9.1720000000000003E-8</c:v>
                </c:pt>
                <c:pt idx="1767">
                  <c:v>9.188E-8</c:v>
                </c:pt>
                <c:pt idx="1768">
                  <c:v>9.1800000000000001E-8</c:v>
                </c:pt>
                <c:pt idx="1769">
                  <c:v>9.188E-8</c:v>
                </c:pt>
                <c:pt idx="1770">
                  <c:v>9.188E-8</c:v>
                </c:pt>
                <c:pt idx="1771">
                  <c:v>9.1969999999999996E-8</c:v>
                </c:pt>
                <c:pt idx="1772">
                  <c:v>9.1800000000000001E-8</c:v>
                </c:pt>
                <c:pt idx="1773">
                  <c:v>9.188E-8</c:v>
                </c:pt>
                <c:pt idx="1774">
                  <c:v>9.2049999999999994E-8</c:v>
                </c:pt>
                <c:pt idx="1775">
                  <c:v>9.2049999999999994E-8</c:v>
                </c:pt>
                <c:pt idx="1776">
                  <c:v>9.2049999999999994E-8</c:v>
                </c:pt>
                <c:pt idx="1777">
                  <c:v>9.1969999999999996E-8</c:v>
                </c:pt>
                <c:pt idx="1778">
                  <c:v>9.2130000000000005E-8</c:v>
                </c:pt>
                <c:pt idx="1779">
                  <c:v>9.2299999999999999E-8</c:v>
                </c:pt>
                <c:pt idx="1780">
                  <c:v>9.2220000000000001E-8</c:v>
                </c:pt>
                <c:pt idx="1781">
                  <c:v>9.2220000000000001E-8</c:v>
                </c:pt>
                <c:pt idx="1782">
                  <c:v>9.2220000000000001E-8</c:v>
                </c:pt>
                <c:pt idx="1783">
                  <c:v>9.2299999999999999E-8</c:v>
                </c:pt>
                <c:pt idx="1784">
                  <c:v>9.2299999999999999E-8</c:v>
                </c:pt>
                <c:pt idx="1785">
                  <c:v>9.2299999999999999E-8</c:v>
                </c:pt>
                <c:pt idx="1786">
                  <c:v>9.2299999999999999E-8</c:v>
                </c:pt>
                <c:pt idx="1787">
                  <c:v>9.2299999999999999E-8</c:v>
                </c:pt>
                <c:pt idx="1788">
                  <c:v>9.2379999999999997E-8</c:v>
                </c:pt>
                <c:pt idx="1789">
                  <c:v>9.2299999999999999E-8</c:v>
                </c:pt>
                <c:pt idx="1790">
                  <c:v>9.2299999999999999E-8</c:v>
                </c:pt>
                <c:pt idx="1791">
                  <c:v>9.2379999999999997E-8</c:v>
                </c:pt>
                <c:pt idx="1792">
                  <c:v>9.2469999999999994E-8</c:v>
                </c:pt>
                <c:pt idx="1793">
                  <c:v>9.2469999999999994E-8</c:v>
                </c:pt>
                <c:pt idx="1794">
                  <c:v>9.2630000000000003E-8</c:v>
                </c:pt>
                <c:pt idx="1795">
                  <c:v>9.2469999999999994E-8</c:v>
                </c:pt>
                <c:pt idx="1796">
                  <c:v>9.2469999999999994E-8</c:v>
                </c:pt>
                <c:pt idx="1797">
                  <c:v>9.2469999999999994E-8</c:v>
                </c:pt>
                <c:pt idx="1798">
                  <c:v>9.2630000000000003E-8</c:v>
                </c:pt>
                <c:pt idx="1799">
                  <c:v>9.2630000000000003E-8</c:v>
                </c:pt>
                <c:pt idx="1800">
                  <c:v>9.2719999999999999E-8</c:v>
                </c:pt>
                <c:pt idx="1801">
                  <c:v>9.2719999999999999E-8</c:v>
                </c:pt>
                <c:pt idx="1802">
                  <c:v>9.2550000000000005E-8</c:v>
                </c:pt>
                <c:pt idx="1803">
                  <c:v>9.2630000000000003E-8</c:v>
                </c:pt>
                <c:pt idx="1804">
                  <c:v>9.2799999999999997E-8</c:v>
                </c:pt>
                <c:pt idx="1805">
                  <c:v>9.2719999999999999E-8</c:v>
                </c:pt>
                <c:pt idx="1806">
                  <c:v>9.2799999999999997E-8</c:v>
                </c:pt>
                <c:pt idx="1807">
                  <c:v>9.2630000000000003E-8</c:v>
                </c:pt>
                <c:pt idx="1808">
                  <c:v>9.2879999999999995E-8</c:v>
                </c:pt>
                <c:pt idx="1809">
                  <c:v>9.2879999999999995E-8</c:v>
                </c:pt>
                <c:pt idx="1810">
                  <c:v>9.2630000000000003E-8</c:v>
                </c:pt>
                <c:pt idx="1811">
                  <c:v>9.2630000000000003E-8</c:v>
                </c:pt>
                <c:pt idx="1812">
                  <c:v>9.2630000000000003E-8</c:v>
                </c:pt>
                <c:pt idx="1813">
                  <c:v>9.2469999999999994E-8</c:v>
                </c:pt>
                <c:pt idx="1814">
                  <c:v>9.2630000000000003E-8</c:v>
                </c:pt>
                <c:pt idx="1815">
                  <c:v>9.2799999999999997E-8</c:v>
                </c:pt>
                <c:pt idx="1816">
                  <c:v>9.2550000000000005E-8</c:v>
                </c:pt>
                <c:pt idx="1817">
                  <c:v>9.2630000000000003E-8</c:v>
                </c:pt>
                <c:pt idx="1818">
                  <c:v>9.2799999999999997E-8</c:v>
                </c:pt>
                <c:pt idx="1819">
                  <c:v>9.2799999999999997E-8</c:v>
                </c:pt>
                <c:pt idx="1820">
                  <c:v>9.2719999999999999E-8</c:v>
                </c:pt>
                <c:pt idx="1821">
                  <c:v>9.2799999999999997E-8</c:v>
                </c:pt>
                <c:pt idx="1822">
                  <c:v>9.2799999999999997E-8</c:v>
                </c:pt>
                <c:pt idx="1823">
                  <c:v>9.2799999999999997E-8</c:v>
                </c:pt>
                <c:pt idx="1824">
                  <c:v>9.2879999999999995E-8</c:v>
                </c:pt>
                <c:pt idx="1825">
                  <c:v>9.2879999999999995E-8</c:v>
                </c:pt>
                <c:pt idx="1826">
                  <c:v>9.2879999999999995E-8</c:v>
                </c:pt>
                <c:pt idx="1827">
                  <c:v>9.2970000000000005E-8</c:v>
                </c:pt>
                <c:pt idx="1828">
                  <c:v>9.2879999999999995E-8</c:v>
                </c:pt>
                <c:pt idx="1829">
                  <c:v>9.3050000000000003E-8</c:v>
                </c:pt>
                <c:pt idx="1830">
                  <c:v>9.2970000000000005E-8</c:v>
                </c:pt>
                <c:pt idx="1831">
                  <c:v>9.2970000000000005E-8</c:v>
                </c:pt>
                <c:pt idx="1832">
                  <c:v>9.3050000000000003E-8</c:v>
                </c:pt>
                <c:pt idx="1833">
                  <c:v>9.2970000000000005E-8</c:v>
                </c:pt>
                <c:pt idx="1834">
                  <c:v>9.3050000000000003E-8</c:v>
                </c:pt>
                <c:pt idx="1835">
                  <c:v>9.3050000000000003E-8</c:v>
                </c:pt>
                <c:pt idx="1836">
                  <c:v>9.2970000000000005E-8</c:v>
                </c:pt>
                <c:pt idx="1837">
                  <c:v>9.2970000000000005E-8</c:v>
                </c:pt>
                <c:pt idx="1838">
                  <c:v>9.3050000000000003E-8</c:v>
                </c:pt>
                <c:pt idx="1839">
                  <c:v>9.3050000000000003E-8</c:v>
                </c:pt>
                <c:pt idx="1840">
                  <c:v>9.3130000000000001E-8</c:v>
                </c:pt>
                <c:pt idx="1841">
                  <c:v>9.3050000000000003E-8</c:v>
                </c:pt>
                <c:pt idx="1842">
                  <c:v>9.3130000000000001E-8</c:v>
                </c:pt>
                <c:pt idx="1843">
                  <c:v>9.3130000000000001E-8</c:v>
                </c:pt>
                <c:pt idx="1844">
                  <c:v>9.3130000000000001E-8</c:v>
                </c:pt>
                <c:pt idx="1845">
                  <c:v>9.3130000000000001E-8</c:v>
                </c:pt>
                <c:pt idx="1846">
                  <c:v>9.3050000000000003E-8</c:v>
                </c:pt>
                <c:pt idx="1847">
                  <c:v>9.3130000000000001E-8</c:v>
                </c:pt>
                <c:pt idx="1848">
                  <c:v>9.3050000000000003E-8</c:v>
                </c:pt>
                <c:pt idx="1849">
                  <c:v>9.3130000000000001E-8</c:v>
                </c:pt>
                <c:pt idx="1850">
                  <c:v>9.3219999999999997E-8</c:v>
                </c:pt>
                <c:pt idx="1851">
                  <c:v>9.3219999999999997E-8</c:v>
                </c:pt>
                <c:pt idx="1852">
                  <c:v>9.3219999999999997E-8</c:v>
                </c:pt>
                <c:pt idx="1853">
                  <c:v>9.3130000000000001E-8</c:v>
                </c:pt>
                <c:pt idx="1854">
                  <c:v>9.3219999999999997E-8</c:v>
                </c:pt>
                <c:pt idx="1855">
                  <c:v>9.3050000000000003E-8</c:v>
                </c:pt>
                <c:pt idx="1856">
                  <c:v>9.3219999999999997E-8</c:v>
                </c:pt>
                <c:pt idx="1857">
                  <c:v>9.3219999999999997E-8</c:v>
                </c:pt>
                <c:pt idx="1858">
                  <c:v>9.3130000000000001E-8</c:v>
                </c:pt>
                <c:pt idx="1859">
                  <c:v>9.3130000000000001E-8</c:v>
                </c:pt>
                <c:pt idx="1860">
                  <c:v>9.3299999999999995E-8</c:v>
                </c:pt>
                <c:pt idx="1861">
                  <c:v>9.3299999999999995E-8</c:v>
                </c:pt>
                <c:pt idx="1862">
                  <c:v>9.3130000000000001E-8</c:v>
                </c:pt>
                <c:pt idx="1863">
                  <c:v>9.3390000000000004E-8</c:v>
                </c:pt>
                <c:pt idx="1864">
                  <c:v>9.3219999999999997E-8</c:v>
                </c:pt>
                <c:pt idx="1865">
                  <c:v>9.3130000000000001E-8</c:v>
                </c:pt>
                <c:pt idx="1866">
                  <c:v>9.3219999999999997E-8</c:v>
                </c:pt>
                <c:pt idx="1867">
                  <c:v>9.3219999999999997E-8</c:v>
                </c:pt>
                <c:pt idx="1868">
                  <c:v>9.3299999999999995E-8</c:v>
                </c:pt>
                <c:pt idx="1869">
                  <c:v>9.3130000000000001E-8</c:v>
                </c:pt>
                <c:pt idx="1870">
                  <c:v>9.3299999999999995E-8</c:v>
                </c:pt>
                <c:pt idx="1871">
                  <c:v>9.3299999999999995E-8</c:v>
                </c:pt>
                <c:pt idx="1872">
                  <c:v>9.3299999999999995E-8</c:v>
                </c:pt>
                <c:pt idx="1873">
                  <c:v>9.3299999999999995E-8</c:v>
                </c:pt>
                <c:pt idx="1874">
                  <c:v>9.3299999999999995E-8</c:v>
                </c:pt>
                <c:pt idx="1875">
                  <c:v>9.3390000000000004E-8</c:v>
                </c:pt>
                <c:pt idx="1876">
                  <c:v>9.3219999999999997E-8</c:v>
                </c:pt>
                <c:pt idx="1877">
                  <c:v>9.3470000000000003E-8</c:v>
                </c:pt>
                <c:pt idx="1878">
                  <c:v>9.3390000000000004E-8</c:v>
                </c:pt>
                <c:pt idx="1879">
                  <c:v>9.3390000000000004E-8</c:v>
                </c:pt>
                <c:pt idx="1880">
                  <c:v>9.3470000000000003E-8</c:v>
                </c:pt>
                <c:pt idx="1881">
                  <c:v>9.3390000000000004E-8</c:v>
                </c:pt>
                <c:pt idx="1882">
                  <c:v>9.3470000000000003E-8</c:v>
                </c:pt>
                <c:pt idx="1883">
                  <c:v>9.3470000000000003E-8</c:v>
                </c:pt>
                <c:pt idx="1884">
                  <c:v>9.3390000000000004E-8</c:v>
                </c:pt>
                <c:pt idx="1885">
                  <c:v>9.3470000000000003E-8</c:v>
                </c:pt>
                <c:pt idx="1886">
                  <c:v>9.3470000000000003E-8</c:v>
                </c:pt>
                <c:pt idx="1887">
                  <c:v>9.3470000000000003E-8</c:v>
                </c:pt>
                <c:pt idx="1888">
                  <c:v>9.3639999999999997E-8</c:v>
                </c:pt>
                <c:pt idx="1889">
                  <c:v>9.3470000000000003E-8</c:v>
                </c:pt>
                <c:pt idx="1890">
                  <c:v>9.3550000000000001E-8</c:v>
                </c:pt>
                <c:pt idx="1891">
                  <c:v>9.3470000000000003E-8</c:v>
                </c:pt>
                <c:pt idx="1892">
                  <c:v>9.3550000000000001E-8</c:v>
                </c:pt>
                <c:pt idx="1893">
                  <c:v>9.3470000000000003E-8</c:v>
                </c:pt>
                <c:pt idx="1894">
                  <c:v>9.3550000000000001E-8</c:v>
                </c:pt>
                <c:pt idx="1895">
                  <c:v>9.3390000000000004E-8</c:v>
                </c:pt>
                <c:pt idx="1896">
                  <c:v>9.3470000000000003E-8</c:v>
                </c:pt>
                <c:pt idx="1897">
                  <c:v>9.3390000000000004E-8</c:v>
                </c:pt>
                <c:pt idx="1898">
                  <c:v>9.3299999999999995E-8</c:v>
                </c:pt>
                <c:pt idx="1899">
                  <c:v>9.3550000000000001E-8</c:v>
                </c:pt>
                <c:pt idx="1900">
                  <c:v>9.3470000000000003E-8</c:v>
                </c:pt>
                <c:pt idx="1901">
                  <c:v>9.3470000000000003E-8</c:v>
                </c:pt>
                <c:pt idx="1902">
                  <c:v>9.3639999999999997E-8</c:v>
                </c:pt>
                <c:pt idx="1903">
                  <c:v>9.3470000000000003E-8</c:v>
                </c:pt>
                <c:pt idx="1904">
                  <c:v>9.3470000000000003E-8</c:v>
                </c:pt>
                <c:pt idx="1905">
                  <c:v>9.3470000000000003E-8</c:v>
                </c:pt>
                <c:pt idx="1906">
                  <c:v>9.3470000000000003E-8</c:v>
                </c:pt>
                <c:pt idx="1907">
                  <c:v>9.3470000000000003E-8</c:v>
                </c:pt>
                <c:pt idx="1908">
                  <c:v>9.3550000000000001E-8</c:v>
                </c:pt>
                <c:pt idx="1909">
                  <c:v>9.3470000000000003E-8</c:v>
                </c:pt>
                <c:pt idx="1910">
                  <c:v>9.3470000000000003E-8</c:v>
                </c:pt>
                <c:pt idx="1911">
                  <c:v>9.3470000000000003E-8</c:v>
                </c:pt>
                <c:pt idx="1912">
                  <c:v>9.3470000000000003E-8</c:v>
                </c:pt>
                <c:pt idx="1913">
                  <c:v>9.3390000000000004E-8</c:v>
                </c:pt>
                <c:pt idx="1914">
                  <c:v>9.3390000000000004E-8</c:v>
                </c:pt>
                <c:pt idx="1915">
                  <c:v>9.3470000000000003E-8</c:v>
                </c:pt>
                <c:pt idx="1916">
                  <c:v>9.3470000000000003E-8</c:v>
                </c:pt>
                <c:pt idx="1917">
                  <c:v>9.3550000000000001E-8</c:v>
                </c:pt>
                <c:pt idx="1918">
                  <c:v>9.3470000000000003E-8</c:v>
                </c:pt>
                <c:pt idx="1919">
                  <c:v>9.3639999999999997E-8</c:v>
                </c:pt>
                <c:pt idx="1920">
                  <c:v>9.3390000000000004E-8</c:v>
                </c:pt>
                <c:pt idx="1921">
                  <c:v>9.3550000000000001E-8</c:v>
                </c:pt>
                <c:pt idx="1922">
                  <c:v>9.3550000000000001E-8</c:v>
                </c:pt>
                <c:pt idx="1923">
                  <c:v>9.3550000000000001E-8</c:v>
                </c:pt>
                <c:pt idx="1924">
                  <c:v>9.3470000000000003E-8</c:v>
                </c:pt>
                <c:pt idx="1925">
                  <c:v>9.3550000000000001E-8</c:v>
                </c:pt>
                <c:pt idx="1926">
                  <c:v>9.3550000000000001E-8</c:v>
                </c:pt>
                <c:pt idx="1927">
                  <c:v>9.3639999999999997E-8</c:v>
                </c:pt>
                <c:pt idx="1928">
                  <c:v>9.3470000000000003E-8</c:v>
                </c:pt>
                <c:pt idx="1929">
                  <c:v>9.3550000000000001E-8</c:v>
                </c:pt>
                <c:pt idx="1930">
                  <c:v>9.3550000000000001E-8</c:v>
                </c:pt>
                <c:pt idx="1931">
                  <c:v>9.3550000000000001E-8</c:v>
                </c:pt>
                <c:pt idx="1932">
                  <c:v>9.3550000000000001E-8</c:v>
                </c:pt>
                <c:pt idx="1933">
                  <c:v>9.3550000000000001E-8</c:v>
                </c:pt>
                <c:pt idx="1934">
                  <c:v>9.3550000000000001E-8</c:v>
                </c:pt>
                <c:pt idx="1935">
                  <c:v>9.3550000000000001E-8</c:v>
                </c:pt>
                <c:pt idx="1936">
                  <c:v>9.3550000000000001E-8</c:v>
                </c:pt>
                <c:pt idx="1937">
                  <c:v>9.3550000000000001E-8</c:v>
                </c:pt>
                <c:pt idx="1938">
                  <c:v>9.3719999999999995E-8</c:v>
                </c:pt>
                <c:pt idx="1939">
                  <c:v>9.3639999999999997E-8</c:v>
                </c:pt>
                <c:pt idx="1940">
                  <c:v>9.3550000000000001E-8</c:v>
                </c:pt>
                <c:pt idx="1941">
                  <c:v>9.3550000000000001E-8</c:v>
                </c:pt>
                <c:pt idx="1942">
                  <c:v>9.3550000000000001E-8</c:v>
                </c:pt>
                <c:pt idx="1943">
                  <c:v>9.3470000000000003E-8</c:v>
                </c:pt>
                <c:pt idx="1944">
                  <c:v>9.3550000000000001E-8</c:v>
                </c:pt>
                <c:pt idx="1945">
                  <c:v>9.3639999999999997E-8</c:v>
                </c:pt>
                <c:pt idx="1946">
                  <c:v>9.3390000000000004E-8</c:v>
                </c:pt>
                <c:pt idx="1947">
                  <c:v>9.3470000000000003E-8</c:v>
                </c:pt>
                <c:pt idx="1948">
                  <c:v>9.3550000000000001E-8</c:v>
                </c:pt>
                <c:pt idx="1949">
                  <c:v>9.3639999999999997E-8</c:v>
                </c:pt>
                <c:pt idx="1950">
                  <c:v>9.3639999999999997E-8</c:v>
                </c:pt>
                <c:pt idx="1951">
                  <c:v>9.3550000000000001E-8</c:v>
                </c:pt>
                <c:pt idx="1952">
                  <c:v>9.3639999999999997E-8</c:v>
                </c:pt>
                <c:pt idx="1953">
                  <c:v>9.3550000000000001E-8</c:v>
                </c:pt>
                <c:pt idx="1954">
                  <c:v>9.3719999999999995E-8</c:v>
                </c:pt>
                <c:pt idx="1955">
                  <c:v>9.3639999999999997E-8</c:v>
                </c:pt>
                <c:pt idx="1956">
                  <c:v>9.3719999999999995E-8</c:v>
                </c:pt>
                <c:pt idx="1957">
                  <c:v>9.3639999999999997E-8</c:v>
                </c:pt>
                <c:pt idx="1958">
                  <c:v>9.3639999999999997E-8</c:v>
                </c:pt>
                <c:pt idx="1959">
                  <c:v>9.3550000000000001E-8</c:v>
                </c:pt>
                <c:pt idx="1960">
                  <c:v>9.3639999999999997E-8</c:v>
                </c:pt>
                <c:pt idx="1961">
                  <c:v>9.3639999999999997E-8</c:v>
                </c:pt>
                <c:pt idx="1962">
                  <c:v>9.3639999999999997E-8</c:v>
                </c:pt>
                <c:pt idx="1963">
                  <c:v>9.3550000000000001E-8</c:v>
                </c:pt>
                <c:pt idx="1964">
                  <c:v>9.3550000000000001E-8</c:v>
                </c:pt>
                <c:pt idx="1965">
                  <c:v>9.3639999999999997E-8</c:v>
                </c:pt>
                <c:pt idx="1966">
                  <c:v>9.3639999999999997E-8</c:v>
                </c:pt>
                <c:pt idx="1967">
                  <c:v>9.3550000000000001E-8</c:v>
                </c:pt>
                <c:pt idx="1968">
                  <c:v>9.3719999999999995E-8</c:v>
                </c:pt>
                <c:pt idx="1969">
                  <c:v>9.3719999999999995E-8</c:v>
                </c:pt>
                <c:pt idx="1970">
                  <c:v>9.3639999999999997E-8</c:v>
                </c:pt>
                <c:pt idx="1971">
                  <c:v>9.3639999999999997E-8</c:v>
                </c:pt>
                <c:pt idx="1972">
                  <c:v>9.3719999999999995E-8</c:v>
                </c:pt>
                <c:pt idx="1973">
                  <c:v>9.3639999999999997E-8</c:v>
                </c:pt>
                <c:pt idx="1974">
                  <c:v>9.3550000000000001E-8</c:v>
                </c:pt>
                <c:pt idx="1975">
                  <c:v>9.3639999999999997E-8</c:v>
                </c:pt>
                <c:pt idx="1976">
                  <c:v>9.3639999999999997E-8</c:v>
                </c:pt>
                <c:pt idx="1977">
                  <c:v>9.3719999999999995E-8</c:v>
                </c:pt>
                <c:pt idx="1978">
                  <c:v>9.3719999999999995E-8</c:v>
                </c:pt>
                <c:pt idx="1979">
                  <c:v>9.3639999999999997E-8</c:v>
                </c:pt>
                <c:pt idx="1980">
                  <c:v>9.3719999999999995E-8</c:v>
                </c:pt>
                <c:pt idx="1981">
                  <c:v>9.3639999999999997E-8</c:v>
                </c:pt>
                <c:pt idx="1982">
                  <c:v>9.3639999999999997E-8</c:v>
                </c:pt>
                <c:pt idx="1983">
                  <c:v>9.3639999999999997E-8</c:v>
                </c:pt>
                <c:pt idx="1984">
                  <c:v>9.3639999999999997E-8</c:v>
                </c:pt>
                <c:pt idx="1985">
                  <c:v>9.3550000000000001E-8</c:v>
                </c:pt>
                <c:pt idx="1986">
                  <c:v>9.3639999999999997E-8</c:v>
                </c:pt>
                <c:pt idx="1987">
                  <c:v>9.3639999999999997E-8</c:v>
                </c:pt>
                <c:pt idx="1988">
                  <c:v>9.3639999999999997E-8</c:v>
                </c:pt>
                <c:pt idx="1989">
                  <c:v>9.3550000000000001E-8</c:v>
                </c:pt>
                <c:pt idx="1990">
                  <c:v>9.3639999999999997E-8</c:v>
                </c:pt>
                <c:pt idx="1991">
                  <c:v>9.3550000000000001E-8</c:v>
                </c:pt>
                <c:pt idx="1992">
                  <c:v>9.3550000000000001E-8</c:v>
                </c:pt>
                <c:pt idx="1993">
                  <c:v>9.3639999999999997E-8</c:v>
                </c:pt>
                <c:pt idx="1994">
                  <c:v>9.3550000000000001E-8</c:v>
                </c:pt>
                <c:pt idx="1995">
                  <c:v>9.3639999999999997E-8</c:v>
                </c:pt>
                <c:pt idx="1996">
                  <c:v>9.3639999999999997E-8</c:v>
                </c:pt>
                <c:pt idx="1997">
                  <c:v>9.3719999999999995E-8</c:v>
                </c:pt>
                <c:pt idx="1998">
                  <c:v>9.3639999999999997E-8</c:v>
                </c:pt>
                <c:pt idx="1999">
                  <c:v>9.3639999999999997E-8</c:v>
                </c:pt>
                <c:pt idx="2000">
                  <c:v>9.3550000000000001E-8</c:v>
                </c:pt>
                <c:pt idx="2001">
                  <c:v>9.3719999999999995E-8</c:v>
                </c:pt>
                <c:pt idx="2002">
                  <c:v>9.3719999999999995E-8</c:v>
                </c:pt>
                <c:pt idx="2003">
                  <c:v>9.3639999999999997E-8</c:v>
                </c:pt>
                <c:pt idx="2004">
                  <c:v>9.3639999999999997E-8</c:v>
                </c:pt>
                <c:pt idx="2005">
                  <c:v>9.3719999999999995E-8</c:v>
                </c:pt>
                <c:pt idx="2006">
                  <c:v>9.3639999999999997E-8</c:v>
                </c:pt>
                <c:pt idx="2007">
                  <c:v>9.3639999999999997E-8</c:v>
                </c:pt>
                <c:pt idx="2008">
                  <c:v>9.3639999999999997E-8</c:v>
                </c:pt>
                <c:pt idx="2009">
                  <c:v>9.3719999999999995E-8</c:v>
                </c:pt>
                <c:pt idx="2010">
                  <c:v>9.3639999999999997E-8</c:v>
                </c:pt>
                <c:pt idx="2011">
                  <c:v>9.3719999999999995E-8</c:v>
                </c:pt>
                <c:pt idx="2012">
                  <c:v>9.3810000000000004E-8</c:v>
                </c:pt>
                <c:pt idx="2013">
                  <c:v>9.3639999999999997E-8</c:v>
                </c:pt>
                <c:pt idx="2014">
                  <c:v>9.3719999999999995E-8</c:v>
                </c:pt>
                <c:pt idx="2015">
                  <c:v>9.3719999999999995E-8</c:v>
                </c:pt>
                <c:pt idx="2016">
                  <c:v>9.3810000000000004E-8</c:v>
                </c:pt>
                <c:pt idx="2017">
                  <c:v>9.3639999999999997E-8</c:v>
                </c:pt>
                <c:pt idx="2018">
                  <c:v>9.3719999999999995E-8</c:v>
                </c:pt>
                <c:pt idx="2019">
                  <c:v>9.3550000000000001E-8</c:v>
                </c:pt>
                <c:pt idx="2020">
                  <c:v>9.3719999999999995E-8</c:v>
                </c:pt>
                <c:pt idx="2021">
                  <c:v>9.3719999999999995E-8</c:v>
                </c:pt>
                <c:pt idx="2022">
                  <c:v>9.3810000000000004E-8</c:v>
                </c:pt>
                <c:pt idx="2023">
                  <c:v>9.3719999999999995E-8</c:v>
                </c:pt>
                <c:pt idx="2024">
                  <c:v>9.3719999999999995E-8</c:v>
                </c:pt>
                <c:pt idx="2025">
                  <c:v>9.3719999999999995E-8</c:v>
                </c:pt>
                <c:pt idx="2026">
                  <c:v>9.3719999999999995E-8</c:v>
                </c:pt>
                <c:pt idx="2027">
                  <c:v>9.3639999999999997E-8</c:v>
                </c:pt>
                <c:pt idx="2028">
                  <c:v>9.3810000000000004E-8</c:v>
                </c:pt>
                <c:pt idx="2029">
                  <c:v>9.3719999999999995E-8</c:v>
                </c:pt>
                <c:pt idx="2030">
                  <c:v>9.3639999999999997E-8</c:v>
                </c:pt>
                <c:pt idx="2031">
                  <c:v>9.3719999999999995E-8</c:v>
                </c:pt>
                <c:pt idx="2032">
                  <c:v>9.3639999999999997E-8</c:v>
                </c:pt>
                <c:pt idx="2033">
                  <c:v>9.3810000000000004E-8</c:v>
                </c:pt>
                <c:pt idx="2034">
                  <c:v>9.3639999999999997E-8</c:v>
                </c:pt>
                <c:pt idx="2035">
                  <c:v>9.3719999999999995E-8</c:v>
                </c:pt>
                <c:pt idx="2036">
                  <c:v>9.3639999999999997E-8</c:v>
                </c:pt>
                <c:pt idx="2037">
                  <c:v>9.3550000000000001E-8</c:v>
                </c:pt>
                <c:pt idx="2038">
                  <c:v>9.3639999999999997E-8</c:v>
                </c:pt>
                <c:pt idx="2039">
                  <c:v>9.3719999999999995E-8</c:v>
                </c:pt>
                <c:pt idx="2040">
                  <c:v>9.3639999999999997E-8</c:v>
                </c:pt>
                <c:pt idx="2041">
                  <c:v>9.3550000000000001E-8</c:v>
                </c:pt>
                <c:pt idx="2042">
                  <c:v>9.3550000000000001E-8</c:v>
                </c:pt>
                <c:pt idx="2043">
                  <c:v>9.3639999999999997E-8</c:v>
                </c:pt>
                <c:pt idx="2044">
                  <c:v>9.3810000000000004E-8</c:v>
                </c:pt>
                <c:pt idx="2045">
                  <c:v>9.3639999999999997E-8</c:v>
                </c:pt>
                <c:pt idx="2046">
                  <c:v>9.3550000000000001E-8</c:v>
                </c:pt>
                <c:pt idx="2047">
                  <c:v>9.3639999999999997E-8</c:v>
                </c:pt>
                <c:pt idx="2048">
                  <c:v>9.3639999999999997E-8</c:v>
                </c:pt>
                <c:pt idx="2049">
                  <c:v>9.3719999999999995E-8</c:v>
                </c:pt>
                <c:pt idx="2050">
                  <c:v>9.3639999999999997E-8</c:v>
                </c:pt>
                <c:pt idx="2051">
                  <c:v>9.3719999999999995E-8</c:v>
                </c:pt>
                <c:pt idx="2052">
                  <c:v>9.3639999999999997E-8</c:v>
                </c:pt>
                <c:pt idx="2053">
                  <c:v>9.3719999999999995E-8</c:v>
                </c:pt>
                <c:pt idx="2054">
                  <c:v>9.3639999999999997E-8</c:v>
                </c:pt>
                <c:pt idx="2055">
                  <c:v>9.3550000000000001E-8</c:v>
                </c:pt>
                <c:pt idx="2056">
                  <c:v>9.3719999999999995E-8</c:v>
                </c:pt>
                <c:pt idx="2057">
                  <c:v>9.3719999999999995E-8</c:v>
                </c:pt>
                <c:pt idx="2058">
                  <c:v>9.3639999999999997E-8</c:v>
                </c:pt>
                <c:pt idx="2059">
                  <c:v>9.3639999999999997E-8</c:v>
                </c:pt>
                <c:pt idx="2060">
                  <c:v>9.3719999999999995E-8</c:v>
                </c:pt>
                <c:pt idx="2061">
                  <c:v>9.3639999999999997E-8</c:v>
                </c:pt>
                <c:pt idx="2062">
                  <c:v>9.3639999999999997E-8</c:v>
                </c:pt>
                <c:pt idx="2063">
                  <c:v>9.3550000000000001E-8</c:v>
                </c:pt>
                <c:pt idx="2064">
                  <c:v>9.3639999999999997E-8</c:v>
                </c:pt>
                <c:pt idx="2065">
                  <c:v>9.3550000000000001E-8</c:v>
                </c:pt>
                <c:pt idx="2066">
                  <c:v>9.3639999999999997E-8</c:v>
                </c:pt>
                <c:pt idx="2067">
                  <c:v>9.3639999999999997E-8</c:v>
                </c:pt>
                <c:pt idx="2068">
                  <c:v>9.3550000000000001E-8</c:v>
                </c:pt>
                <c:pt idx="2069">
                  <c:v>9.3639999999999997E-8</c:v>
                </c:pt>
                <c:pt idx="2070">
                  <c:v>9.3550000000000001E-8</c:v>
                </c:pt>
                <c:pt idx="2071">
                  <c:v>9.3639999999999997E-8</c:v>
                </c:pt>
                <c:pt idx="2072">
                  <c:v>9.3719999999999995E-8</c:v>
                </c:pt>
                <c:pt idx="2073">
                  <c:v>9.3639999999999997E-8</c:v>
                </c:pt>
                <c:pt idx="2074">
                  <c:v>9.3639999999999997E-8</c:v>
                </c:pt>
                <c:pt idx="2075">
                  <c:v>9.3639999999999997E-8</c:v>
                </c:pt>
                <c:pt idx="2076">
                  <c:v>9.3639999999999997E-8</c:v>
                </c:pt>
                <c:pt idx="2077">
                  <c:v>9.3810000000000004E-8</c:v>
                </c:pt>
                <c:pt idx="2078">
                  <c:v>9.3550000000000001E-8</c:v>
                </c:pt>
                <c:pt idx="2079">
                  <c:v>9.3550000000000001E-8</c:v>
                </c:pt>
                <c:pt idx="2080">
                  <c:v>9.3550000000000001E-8</c:v>
                </c:pt>
                <c:pt idx="2081">
                  <c:v>9.3550000000000001E-8</c:v>
                </c:pt>
                <c:pt idx="2082">
                  <c:v>9.3550000000000001E-8</c:v>
                </c:pt>
                <c:pt idx="2083">
                  <c:v>9.3550000000000001E-8</c:v>
                </c:pt>
                <c:pt idx="2084">
                  <c:v>9.3639999999999997E-8</c:v>
                </c:pt>
                <c:pt idx="2085">
                  <c:v>9.3639999999999997E-8</c:v>
                </c:pt>
                <c:pt idx="2086">
                  <c:v>9.3639999999999997E-8</c:v>
                </c:pt>
                <c:pt idx="2087">
                  <c:v>9.3390000000000004E-8</c:v>
                </c:pt>
                <c:pt idx="2088">
                  <c:v>9.3299999999999995E-8</c:v>
                </c:pt>
                <c:pt idx="2089">
                  <c:v>9.3390000000000004E-8</c:v>
                </c:pt>
                <c:pt idx="2090">
                  <c:v>9.3299999999999995E-8</c:v>
                </c:pt>
                <c:pt idx="2091">
                  <c:v>9.3470000000000003E-8</c:v>
                </c:pt>
                <c:pt idx="2092">
                  <c:v>9.3390000000000004E-8</c:v>
                </c:pt>
                <c:pt idx="2093">
                  <c:v>9.3390000000000004E-8</c:v>
                </c:pt>
                <c:pt idx="2094">
                  <c:v>9.3550000000000001E-8</c:v>
                </c:pt>
                <c:pt idx="2095">
                  <c:v>9.3470000000000003E-8</c:v>
                </c:pt>
                <c:pt idx="2096">
                  <c:v>9.3390000000000004E-8</c:v>
                </c:pt>
                <c:pt idx="2097">
                  <c:v>9.3470000000000003E-8</c:v>
                </c:pt>
                <c:pt idx="2098">
                  <c:v>9.3550000000000001E-8</c:v>
                </c:pt>
                <c:pt idx="2099">
                  <c:v>9.3550000000000001E-8</c:v>
                </c:pt>
                <c:pt idx="2100">
                  <c:v>9.3639999999999997E-8</c:v>
                </c:pt>
                <c:pt idx="2101">
                  <c:v>9.3390000000000004E-8</c:v>
                </c:pt>
                <c:pt idx="2102">
                  <c:v>9.3719999999999995E-8</c:v>
                </c:pt>
                <c:pt idx="2103">
                  <c:v>9.3470000000000003E-8</c:v>
                </c:pt>
                <c:pt idx="2104">
                  <c:v>9.3470000000000003E-8</c:v>
                </c:pt>
                <c:pt idx="2105">
                  <c:v>9.3639999999999997E-8</c:v>
                </c:pt>
                <c:pt idx="2106">
                  <c:v>9.3550000000000001E-8</c:v>
                </c:pt>
                <c:pt idx="2107">
                  <c:v>9.3470000000000003E-8</c:v>
                </c:pt>
                <c:pt idx="2108">
                  <c:v>9.3550000000000001E-8</c:v>
                </c:pt>
                <c:pt idx="2109">
                  <c:v>9.3550000000000001E-8</c:v>
                </c:pt>
                <c:pt idx="2110">
                  <c:v>9.3639999999999997E-8</c:v>
                </c:pt>
                <c:pt idx="2111">
                  <c:v>9.3470000000000003E-8</c:v>
                </c:pt>
                <c:pt idx="2112">
                  <c:v>9.3639999999999997E-8</c:v>
                </c:pt>
                <c:pt idx="2113">
                  <c:v>9.3470000000000003E-8</c:v>
                </c:pt>
                <c:pt idx="2114">
                  <c:v>9.3550000000000001E-8</c:v>
                </c:pt>
                <c:pt idx="2115">
                  <c:v>9.3550000000000001E-8</c:v>
                </c:pt>
                <c:pt idx="2116">
                  <c:v>9.3550000000000001E-8</c:v>
                </c:pt>
                <c:pt idx="2117">
                  <c:v>9.3550000000000001E-8</c:v>
                </c:pt>
                <c:pt idx="2118">
                  <c:v>9.3550000000000001E-8</c:v>
                </c:pt>
                <c:pt idx="2119">
                  <c:v>9.3470000000000003E-8</c:v>
                </c:pt>
                <c:pt idx="2120">
                  <c:v>9.3639999999999997E-8</c:v>
                </c:pt>
                <c:pt idx="2121">
                  <c:v>9.3470000000000003E-8</c:v>
                </c:pt>
                <c:pt idx="2122">
                  <c:v>9.3550000000000001E-8</c:v>
                </c:pt>
                <c:pt idx="2123">
                  <c:v>9.3550000000000001E-8</c:v>
                </c:pt>
                <c:pt idx="2124">
                  <c:v>9.3550000000000001E-8</c:v>
                </c:pt>
                <c:pt idx="2125">
                  <c:v>9.3639999999999997E-8</c:v>
                </c:pt>
                <c:pt idx="2126">
                  <c:v>9.3550000000000001E-8</c:v>
                </c:pt>
                <c:pt idx="2127">
                  <c:v>9.3470000000000003E-8</c:v>
                </c:pt>
                <c:pt idx="2128">
                  <c:v>9.3639999999999997E-8</c:v>
                </c:pt>
                <c:pt idx="2129">
                  <c:v>9.3550000000000001E-8</c:v>
                </c:pt>
                <c:pt idx="2130">
                  <c:v>9.3550000000000001E-8</c:v>
                </c:pt>
                <c:pt idx="2131">
                  <c:v>9.3550000000000001E-8</c:v>
                </c:pt>
                <c:pt idx="2132">
                  <c:v>9.3470000000000003E-8</c:v>
                </c:pt>
                <c:pt idx="2133">
                  <c:v>9.3550000000000001E-8</c:v>
                </c:pt>
                <c:pt idx="2134">
                  <c:v>9.3550000000000001E-8</c:v>
                </c:pt>
                <c:pt idx="2135">
                  <c:v>9.3639999999999997E-8</c:v>
                </c:pt>
                <c:pt idx="2136">
                  <c:v>9.3639999999999997E-8</c:v>
                </c:pt>
                <c:pt idx="2137">
                  <c:v>9.3550000000000001E-8</c:v>
                </c:pt>
                <c:pt idx="2138">
                  <c:v>9.3550000000000001E-8</c:v>
                </c:pt>
                <c:pt idx="2139">
                  <c:v>9.3550000000000001E-8</c:v>
                </c:pt>
                <c:pt idx="2140">
                  <c:v>9.3550000000000001E-8</c:v>
                </c:pt>
                <c:pt idx="2141">
                  <c:v>9.3639999999999997E-8</c:v>
                </c:pt>
                <c:pt idx="2142">
                  <c:v>9.3550000000000001E-8</c:v>
                </c:pt>
                <c:pt idx="2143">
                  <c:v>9.3470000000000003E-8</c:v>
                </c:pt>
                <c:pt idx="2144">
                  <c:v>9.3470000000000003E-8</c:v>
                </c:pt>
                <c:pt idx="2145">
                  <c:v>9.3639999999999997E-8</c:v>
                </c:pt>
                <c:pt idx="2146">
                  <c:v>9.3550000000000001E-8</c:v>
                </c:pt>
                <c:pt idx="2147">
                  <c:v>9.3470000000000003E-8</c:v>
                </c:pt>
                <c:pt idx="2148">
                  <c:v>9.3550000000000001E-8</c:v>
                </c:pt>
                <c:pt idx="2149">
                  <c:v>9.3550000000000001E-8</c:v>
                </c:pt>
                <c:pt idx="2150">
                  <c:v>9.3550000000000001E-8</c:v>
                </c:pt>
                <c:pt idx="2151">
                  <c:v>9.3639999999999997E-8</c:v>
                </c:pt>
                <c:pt idx="2152">
                  <c:v>9.3550000000000001E-8</c:v>
                </c:pt>
                <c:pt idx="2153">
                  <c:v>9.3639999999999997E-8</c:v>
                </c:pt>
                <c:pt idx="2154">
                  <c:v>9.3719999999999995E-8</c:v>
                </c:pt>
                <c:pt idx="2155">
                  <c:v>9.3550000000000001E-8</c:v>
                </c:pt>
                <c:pt idx="2156">
                  <c:v>9.3550000000000001E-8</c:v>
                </c:pt>
                <c:pt idx="2157">
                  <c:v>9.3470000000000003E-8</c:v>
                </c:pt>
                <c:pt idx="2158">
                  <c:v>9.3639999999999997E-8</c:v>
                </c:pt>
                <c:pt idx="2159">
                  <c:v>9.3639999999999997E-8</c:v>
                </c:pt>
                <c:pt idx="2160">
                  <c:v>9.3719999999999995E-8</c:v>
                </c:pt>
                <c:pt idx="2161">
                  <c:v>9.3719999999999995E-8</c:v>
                </c:pt>
                <c:pt idx="2162">
                  <c:v>9.3639999999999997E-8</c:v>
                </c:pt>
                <c:pt idx="2163">
                  <c:v>9.3639999999999997E-8</c:v>
                </c:pt>
                <c:pt idx="2164">
                  <c:v>9.3550000000000001E-8</c:v>
                </c:pt>
                <c:pt idx="2165">
                  <c:v>9.3550000000000001E-8</c:v>
                </c:pt>
                <c:pt idx="2166">
                  <c:v>9.3550000000000001E-8</c:v>
                </c:pt>
                <c:pt idx="2167">
                  <c:v>9.3719999999999995E-8</c:v>
                </c:pt>
                <c:pt idx="2168">
                  <c:v>9.3639999999999997E-8</c:v>
                </c:pt>
                <c:pt idx="2169">
                  <c:v>9.3470000000000003E-8</c:v>
                </c:pt>
                <c:pt idx="2170">
                  <c:v>9.3550000000000001E-8</c:v>
                </c:pt>
                <c:pt idx="2171">
                  <c:v>9.3550000000000001E-8</c:v>
                </c:pt>
                <c:pt idx="2172">
                  <c:v>9.3550000000000001E-8</c:v>
                </c:pt>
                <c:pt idx="2173">
                  <c:v>9.3550000000000001E-8</c:v>
                </c:pt>
                <c:pt idx="2174">
                  <c:v>9.3550000000000001E-8</c:v>
                </c:pt>
                <c:pt idx="2175">
                  <c:v>9.3550000000000001E-8</c:v>
                </c:pt>
                <c:pt idx="2176">
                  <c:v>9.3639999999999997E-8</c:v>
                </c:pt>
                <c:pt idx="2177">
                  <c:v>9.3470000000000003E-8</c:v>
                </c:pt>
                <c:pt idx="2178">
                  <c:v>9.3550000000000001E-8</c:v>
                </c:pt>
                <c:pt idx="2179">
                  <c:v>9.3550000000000001E-8</c:v>
                </c:pt>
                <c:pt idx="2180">
                  <c:v>9.3550000000000001E-8</c:v>
                </c:pt>
                <c:pt idx="2181">
                  <c:v>9.3550000000000001E-8</c:v>
                </c:pt>
                <c:pt idx="2182">
                  <c:v>9.3390000000000004E-8</c:v>
                </c:pt>
                <c:pt idx="2183">
                  <c:v>9.3550000000000001E-8</c:v>
                </c:pt>
                <c:pt idx="2184">
                  <c:v>9.3639999999999997E-8</c:v>
                </c:pt>
                <c:pt idx="2185">
                  <c:v>9.3550000000000001E-8</c:v>
                </c:pt>
                <c:pt idx="2186">
                  <c:v>9.3550000000000001E-8</c:v>
                </c:pt>
                <c:pt idx="2187">
                  <c:v>9.3550000000000001E-8</c:v>
                </c:pt>
                <c:pt idx="2188">
                  <c:v>9.3550000000000001E-8</c:v>
                </c:pt>
                <c:pt idx="2189">
                  <c:v>9.3550000000000001E-8</c:v>
                </c:pt>
                <c:pt idx="2190">
                  <c:v>9.3550000000000001E-8</c:v>
                </c:pt>
                <c:pt idx="2191">
                  <c:v>9.3639999999999997E-8</c:v>
                </c:pt>
                <c:pt idx="2192">
                  <c:v>9.3639999999999997E-8</c:v>
                </c:pt>
                <c:pt idx="2193">
                  <c:v>9.3639999999999997E-8</c:v>
                </c:pt>
                <c:pt idx="2194">
                  <c:v>9.3550000000000001E-8</c:v>
                </c:pt>
                <c:pt idx="2195">
                  <c:v>9.3639999999999997E-8</c:v>
                </c:pt>
                <c:pt idx="2196">
                  <c:v>9.3550000000000001E-8</c:v>
                </c:pt>
                <c:pt idx="2197">
                  <c:v>9.3550000000000001E-8</c:v>
                </c:pt>
                <c:pt idx="2198">
                  <c:v>9.3719999999999995E-8</c:v>
                </c:pt>
                <c:pt idx="2199">
                  <c:v>9.3550000000000001E-8</c:v>
                </c:pt>
                <c:pt idx="2200">
                  <c:v>9.3639999999999997E-8</c:v>
                </c:pt>
                <c:pt idx="2201">
                  <c:v>9.3550000000000001E-8</c:v>
                </c:pt>
                <c:pt idx="2202">
                  <c:v>9.3550000000000001E-8</c:v>
                </c:pt>
                <c:pt idx="2203">
                  <c:v>9.3639999999999997E-8</c:v>
                </c:pt>
                <c:pt idx="2204">
                  <c:v>9.3639999999999997E-8</c:v>
                </c:pt>
                <c:pt idx="2205">
                  <c:v>9.3470000000000003E-8</c:v>
                </c:pt>
                <c:pt idx="2206">
                  <c:v>9.3719999999999995E-8</c:v>
                </c:pt>
                <c:pt idx="2207">
                  <c:v>9.3470000000000003E-8</c:v>
                </c:pt>
                <c:pt idx="2208">
                  <c:v>9.3550000000000001E-8</c:v>
                </c:pt>
                <c:pt idx="2209">
                  <c:v>9.3639999999999997E-8</c:v>
                </c:pt>
                <c:pt idx="2210">
                  <c:v>9.3639999999999997E-8</c:v>
                </c:pt>
                <c:pt idx="2211">
                  <c:v>9.3639999999999997E-8</c:v>
                </c:pt>
                <c:pt idx="2212">
                  <c:v>9.3550000000000001E-8</c:v>
                </c:pt>
                <c:pt idx="2213">
                  <c:v>9.3639999999999997E-8</c:v>
                </c:pt>
                <c:pt idx="2214">
                  <c:v>9.3550000000000001E-8</c:v>
                </c:pt>
                <c:pt idx="2215">
                  <c:v>9.3719999999999995E-8</c:v>
                </c:pt>
                <c:pt idx="2216">
                  <c:v>9.3639999999999997E-8</c:v>
                </c:pt>
                <c:pt idx="2217">
                  <c:v>9.3550000000000001E-8</c:v>
                </c:pt>
                <c:pt idx="2218">
                  <c:v>9.3639999999999997E-8</c:v>
                </c:pt>
                <c:pt idx="2219">
                  <c:v>9.3639999999999997E-8</c:v>
                </c:pt>
                <c:pt idx="2220">
                  <c:v>9.3719999999999995E-8</c:v>
                </c:pt>
                <c:pt idx="2221">
                  <c:v>9.3550000000000001E-8</c:v>
                </c:pt>
                <c:pt idx="2222">
                  <c:v>9.3639999999999997E-8</c:v>
                </c:pt>
                <c:pt idx="2223">
                  <c:v>9.3639999999999997E-8</c:v>
                </c:pt>
                <c:pt idx="2224">
                  <c:v>9.3639999999999997E-8</c:v>
                </c:pt>
                <c:pt idx="2225">
                  <c:v>9.3639999999999997E-8</c:v>
                </c:pt>
                <c:pt idx="2226">
                  <c:v>9.3639999999999997E-8</c:v>
                </c:pt>
                <c:pt idx="2227">
                  <c:v>9.3550000000000001E-8</c:v>
                </c:pt>
                <c:pt idx="2228">
                  <c:v>9.3550000000000001E-8</c:v>
                </c:pt>
                <c:pt idx="2229">
                  <c:v>9.3639999999999997E-8</c:v>
                </c:pt>
                <c:pt idx="2230">
                  <c:v>9.3639999999999997E-8</c:v>
                </c:pt>
                <c:pt idx="2231">
                  <c:v>9.3639999999999997E-8</c:v>
                </c:pt>
                <c:pt idx="2232">
                  <c:v>9.3639999999999997E-8</c:v>
                </c:pt>
                <c:pt idx="2233">
                  <c:v>9.3639999999999997E-8</c:v>
                </c:pt>
                <c:pt idx="2234">
                  <c:v>9.3810000000000004E-8</c:v>
                </c:pt>
                <c:pt idx="2235">
                  <c:v>9.3639999999999997E-8</c:v>
                </c:pt>
                <c:pt idx="2236">
                  <c:v>9.3719999999999995E-8</c:v>
                </c:pt>
                <c:pt idx="2237">
                  <c:v>9.3639999999999997E-8</c:v>
                </c:pt>
                <c:pt idx="2238">
                  <c:v>9.3639999999999997E-8</c:v>
                </c:pt>
                <c:pt idx="2239">
                  <c:v>9.3639999999999997E-8</c:v>
                </c:pt>
                <c:pt idx="2240">
                  <c:v>9.3550000000000001E-8</c:v>
                </c:pt>
                <c:pt idx="2241">
                  <c:v>9.3639999999999997E-8</c:v>
                </c:pt>
                <c:pt idx="2242">
                  <c:v>9.3639999999999997E-8</c:v>
                </c:pt>
                <c:pt idx="2243">
                  <c:v>9.3719999999999995E-8</c:v>
                </c:pt>
                <c:pt idx="2244">
                  <c:v>9.3639999999999997E-8</c:v>
                </c:pt>
                <c:pt idx="2245">
                  <c:v>9.3639999999999997E-8</c:v>
                </c:pt>
                <c:pt idx="2246">
                  <c:v>9.3550000000000001E-8</c:v>
                </c:pt>
                <c:pt idx="2247">
                  <c:v>9.3639999999999997E-8</c:v>
                </c:pt>
                <c:pt idx="2248">
                  <c:v>9.3639999999999997E-8</c:v>
                </c:pt>
                <c:pt idx="2249">
                  <c:v>9.3550000000000001E-8</c:v>
                </c:pt>
                <c:pt idx="2250">
                  <c:v>9.3890000000000002E-8</c:v>
                </c:pt>
                <c:pt idx="2251">
                  <c:v>9.3639999999999997E-8</c:v>
                </c:pt>
                <c:pt idx="2252">
                  <c:v>9.3810000000000004E-8</c:v>
                </c:pt>
                <c:pt idx="2253">
                  <c:v>9.3639999999999997E-8</c:v>
                </c:pt>
                <c:pt idx="2254">
                  <c:v>9.3719999999999995E-8</c:v>
                </c:pt>
                <c:pt idx="2255">
                  <c:v>9.3719999999999995E-8</c:v>
                </c:pt>
                <c:pt idx="2256">
                  <c:v>9.3639999999999997E-8</c:v>
                </c:pt>
                <c:pt idx="2257">
                  <c:v>9.3719999999999995E-8</c:v>
                </c:pt>
                <c:pt idx="2258">
                  <c:v>9.3719999999999995E-8</c:v>
                </c:pt>
                <c:pt idx="2259">
                  <c:v>9.3719999999999995E-8</c:v>
                </c:pt>
                <c:pt idx="2260">
                  <c:v>9.3719999999999995E-8</c:v>
                </c:pt>
                <c:pt idx="2261">
                  <c:v>9.3719999999999995E-8</c:v>
                </c:pt>
                <c:pt idx="2262">
                  <c:v>9.3639999999999997E-8</c:v>
                </c:pt>
                <c:pt idx="2263">
                  <c:v>9.3639999999999997E-8</c:v>
                </c:pt>
                <c:pt idx="2264">
                  <c:v>9.3719999999999995E-8</c:v>
                </c:pt>
                <c:pt idx="2265">
                  <c:v>9.3719999999999995E-8</c:v>
                </c:pt>
                <c:pt idx="2266">
                  <c:v>9.3639999999999997E-8</c:v>
                </c:pt>
                <c:pt idx="2267">
                  <c:v>9.3719999999999995E-8</c:v>
                </c:pt>
                <c:pt idx="2268">
                  <c:v>9.3639999999999997E-8</c:v>
                </c:pt>
                <c:pt idx="2269">
                  <c:v>9.3810000000000004E-8</c:v>
                </c:pt>
                <c:pt idx="2270">
                  <c:v>9.3639999999999997E-8</c:v>
                </c:pt>
                <c:pt idx="2271">
                  <c:v>9.3639999999999997E-8</c:v>
                </c:pt>
                <c:pt idx="2272">
                  <c:v>9.3639999999999997E-8</c:v>
                </c:pt>
                <c:pt idx="2273">
                  <c:v>9.3639999999999997E-8</c:v>
                </c:pt>
                <c:pt idx="2274">
                  <c:v>9.3719999999999995E-8</c:v>
                </c:pt>
                <c:pt idx="2275">
                  <c:v>9.3810000000000004E-8</c:v>
                </c:pt>
                <c:pt idx="2276">
                  <c:v>9.3719999999999995E-8</c:v>
                </c:pt>
                <c:pt idx="2277">
                  <c:v>9.3810000000000004E-8</c:v>
                </c:pt>
                <c:pt idx="2278">
                  <c:v>9.3639999999999997E-8</c:v>
                </c:pt>
                <c:pt idx="2279">
                  <c:v>9.3890000000000002E-8</c:v>
                </c:pt>
                <c:pt idx="2280">
                  <c:v>9.3639999999999997E-8</c:v>
                </c:pt>
                <c:pt idx="2281">
                  <c:v>9.3639999999999997E-8</c:v>
                </c:pt>
                <c:pt idx="2282">
                  <c:v>9.3719999999999995E-8</c:v>
                </c:pt>
                <c:pt idx="2283">
                  <c:v>9.3719999999999995E-8</c:v>
                </c:pt>
                <c:pt idx="2284">
                  <c:v>9.3719999999999995E-8</c:v>
                </c:pt>
                <c:pt idx="2285">
                  <c:v>9.3719999999999995E-8</c:v>
                </c:pt>
                <c:pt idx="2286">
                  <c:v>9.3890000000000002E-8</c:v>
                </c:pt>
                <c:pt idx="2287">
                  <c:v>9.3810000000000004E-8</c:v>
                </c:pt>
                <c:pt idx="2288">
                  <c:v>9.3890000000000002E-8</c:v>
                </c:pt>
                <c:pt idx="2289">
                  <c:v>9.3810000000000004E-8</c:v>
                </c:pt>
                <c:pt idx="2290">
                  <c:v>9.3810000000000004E-8</c:v>
                </c:pt>
                <c:pt idx="2291">
                  <c:v>9.3810000000000004E-8</c:v>
                </c:pt>
                <c:pt idx="2292">
                  <c:v>9.3810000000000004E-8</c:v>
                </c:pt>
                <c:pt idx="2293">
                  <c:v>9.3719999999999995E-8</c:v>
                </c:pt>
                <c:pt idx="2294">
                  <c:v>9.3810000000000004E-8</c:v>
                </c:pt>
                <c:pt idx="2295">
                  <c:v>9.3810000000000004E-8</c:v>
                </c:pt>
                <c:pt idx="2296">
                  <c:v>9.3719999999999995E-8</c:v>
                </c:pt>
                <c:pt idx="2297">
                  <c:v>9.3810000000000004E-8</c:v>
                </c:pt>
                <c:pt idx="2298">
                  <c:v>9.3719999999999995E-8</c:v>
                </c:pt>
                <c:pt idx="2299">
                  <c:v>9.3719999999999995E-8</c:v>
                </c:pt>
                <c:pt idx="2300">
                  <c:v>9.3639999999999997E-8</c:v>
                </c:pt>
                <c:pt idx="2301">
                  <c:v>9.3810000000000004E-8</c:v>
                </c:pt>
                <c:pt idx="2302">
                  <c:v>9.3639999999999997E-8</c:v>
                </c:pt>
                <c:pt idx="2303">
                  <c:v>9.3810000000000004E-8</c:v>
                </c:pt>
                <c:pt idx="2304">
                  <c:v>9.3810000000000004E-8</c:v>
                </c:pt>
                <c:pt idx="2305">
                  <c:v>9.3639999999999997E-8</c:v>
                </c:pt>
                <c:pt idx="2306">
                  <c:v>9.3719999999999995E-8</c:v>
                </c:pt>
                <c:pt idx="2307">
                  <c:v>9.3719999999999995E-8</c:v>
                </c:pt>
                <c:pt idx="2308">
                  <c:v>9.3639999999999997E-8</c:v>
                </c:pt>
                <c:pt idx="2309">
                  <c:v>9.3719999999999995E-8</c:v>
                </c:pt>
                <c:pt idx="2310">
                  <c:v>9.3810000000000004E-8</c:v>
                </c:pt>
                <c:pt idx="2311">
                  <c:v>9.3890000000000002E-8</c:v>
                </c:pt>
                <c:pt idx="2312">
                  <c:v>9.3890000000000002E-8</c:v>
                </c:pt>
                <c:pt idx="2313">
                  <c:v>9.3810000000000004E-8</c:v>
                </c:pt>
                <c:pt idx="2314">
                  <c:v>9.3719999999999995E-8</c:v>
                </c:pt>
                <c:pt idx="2315">
                  <c:v>9.3810000000000004E-8</c:v>
                </c:pt>
                <c:pt idx="2316">
                  <c:v>9.3719999999999995E-8</c:v>
                </c:pt>
                <c:pt idx="2317">
                  <c:v>9.3719999999999995E-8</c:v>
                </c:pt>
                <c:pt idx="2318">
                  <c:v>9.3719999999999995E-8</c:v>
                </c:pt>
                <c:pt idx="2319">
                  <c:v>9.3890000000000002E-8</c:v>
                </c:pt>
                <c:pt idx="2320">
                  <c:v>9.3719999999999995E-8</c:v>
                </c:pt>
                <c:pt idx="2321">
                  <c:v>9.3719999999999995E-8</c:v>
                </c:pt>
                <c:pt idx="2322">
                  <c:v>9.3890000000000002E-8</c:v>
                </c:pt>
                <c:pt idx="2323">
                  <c:v>9.3719999999999995E-8</c:v>
                </c:pt>
                <c:pt idx="2324">
                  <c:v>9.3810000000000004E-8</c:v>
                </c:pt>
                <c:pt idx="2325">
                  <c:v>9.3719999999999995E-8</c:v>
                </c:pt>
                <c:pt idx="2326">
                  <c:v>9.3719999999999995E-8</c:v>
                </c:pt>
                <c:pt idx="2327">
                  <c:v>9.3890000000000002E-8</c:v>
                </c:pt>
                <c:pt idx="2328">
                  <c:v>9.3890000000000002E-8</c:v>
                </c:pt>
                <c:pt idx="2329">
                  <c:v>9.3810000000000004E-8</c:v>
                </c:pt>
                <c:pt idx="2330">
                  <c:v>9.3810000000000004E-8</c:v>
                </c:pt>
                <c:pt idx="2331">
                  <c:v>9.4059999999999997E-8</c:v>
                </c:pt>
                <c:pt idx="2332">
                  <c:v>9.3719999999999995E-8</c:v>
                </c:pt>
                <c:pt idx="2333">
                  <c:v>9.3890000000000002E-8</c:v>
                </c:pt>
                <c:pt idx="2334">
                  <c:v>9.3810000000000004E-8</c:v>
                </c:pt>
                <c:pt idx="2335">
                  <c:v>9.3719999999999995E-8</c:v>
                </c:pt>
                <c:pt idx="2336">
                  <c:v>9.3810000000000004E-8</c:v>
                </c:pt>
                <c:pt idx="2337">
                  <c:v>9.3719999999999995E-8</c:v>
                </c:pt>
                <c:pt idx="2338">
                  <c:v>9.3719999999999995E-8</c:v>
                </c:pt>
                <c:pt idx="2339">
                  <c:v>9.3719999999999995E-8</c:v>
                </c:pt>
                <c:pt idx="2340">
                  <c:v>9.3810000000000004E-8</c:v>
                </c:pt>
                <c:pt idx="2341">
                  <c:v>9.3639999999999997E-8</c:v>
                </c:pt>
                <c:pt idx="2342">
                  <c:v>9.3719999999999995E-8</c:v>
                </c:pt>
                <c:pt idx="2343">
                  <c:v>9.3719999999999995E-8</c:v>
                </c:pt>
                <c:pt idx="2344">
                  <c:v>9.3719999999999995E-8</c:v>
                </c:pt>
                <c:pt idx="2345">
                  <c:v>9.3719999999999995E-8</c:v>
                </c:pt>
                <c:pt idx="2346">
                  <c:v>9.3719999999999995E-8</c:v>
                </c:pt>
                <c:pt idx="2347">
                  <c:v>9.3719999999999995E-8</c:v>
                </c:pt>
                <c:pt idx="2348">
                  <c:v>9.3810000000000004E-8</c:v>
                </c:pt>
                <c:pt idx="2349">
                  <c:v>9.3810000000000004E-8</c:v>
                </c:pt>
                <c:pt idx="2350">
                  <c:v>9.3639999999999997E-8</c:v>
                </c:pt>
                <c:pt idx="2351">
                  <c:v>9.3639999999999997E-8</c:v>
                </c:pt>
                <c:pt idx="2352">
                  <c:v>9.3550000000000001E-8</c:v>
                </c:pt>
                <c:pt idx="2353">
                  <c:v>9.3639999999999997E-8</c:v>
                </c:pt>
                <c:pt idx="2354">
                  <c:v>9.3890000000000002E-8</c:v>
                </c:pt>
                <c:pt idx="2355">
                  <c:v>9.3550000000000001E-8</c:v>
                </c:pt>
                <c:pt idx="2356">
                  <c:v>9.3550000000000001E-8</c:v>
                </c:pt>
                <c:pt idx="2357">
                  <c:v>9.3550000000000001E-8</c:v>
                </c:pt>
                <c:pt idx="2358">
                  <c:v>9.3719999999999995E-8</c:v>
                </c:pt>
                <c:pt idx="2359">
                  <c:v>9.3639999999999997E-8</c:v>
                </c:pt>
                <c:pt idx="2360">
                  <c:v>9.3550000000000001E-8</c:v>
                </c:pt>
                <c:pt idx="2361">
                  <c:v>9.3550000000000001E-8</c:v>
                </c:pt>
                <c:pt idx="2362">
                  <c:v>9.3639999999999997E-8</c:v>
                </c:pt>
                <c:pt idx="2363">
                  <c:v>9.3639999999999997E-8</c:v>
                </c:pt>
                <c:pt idx="2364">
                  <c:v>9.3639999999999997E-8</c:v>
                </c:pt>
                <c:pt idx="2365">
                  <c:v>9.3639999999999997E-8</c:v>
                </c:pt>
                <c:pt idx="2366">
                  <c:v>9.3639999999999997E-8</c:v>
                </c:pt>
                <c:pt idx="2367">
                  <c:v>9.3639999999999997E-8</c:v>
                </c:pt>
                <c:pt idx="2368">
                  <c:v>9.3639999999999997E-8</c:v>
                </c:pt>
                <c:pt idx="2369">
                  <c:v>9.3639999999999997E-8</c:v>
                </c:pt>
                <c:pt idx="2370">
                  <c:v>9.3719999999999995E-8</c:v>
                </c:pt>
                <c:pt idx="2371">
                  <c:v>9.3639999999999997E-8</c:v>
                </c:pt>
                <c:pt idx="2372">
                  <c:v>9.3639999999999997E-8</c:v>
                </c:pt>
                <c:pt idx="2373">
                  <c:v>9.3639999999999997E-8</c:v>
                </c:pt>
                <c:pt idx="2374">
                  <c:v>9.3719999999999995E-8</c:v>
                </c:pt>
                <c:pt idx="2375">
                  <c:v>9.3719999999999995E-8</c:v>
                </c:pt>
                <c:pt idx="2376">
                  <c:v>9.3719999999999995E-8</c:v>
                </c:pt>
                <c:pt idx="2377">
                  <c:v>9.3719999999999995E-8</c:v>
                </c:pt>
                <c:pt idx="2378">
                  <c:v>9.3719999999999995E-8</c:v>
                </c:pt>
                <c:pt idx="2379">
                  <c:v>9.3639999999999997E-8</c:v>
                </c:pt>
                <c:pt idx="2380">
                  <c:v>9.3639999999999997E-8</c:v>
                </c:pt>
                <c:pt idx="2381">
                  <c:v>9.3719999999999995E-8</c:v>
                </c:pt>
                <c:pt idx="2382">
                  <c:v>9.3639999999999997E-8</c:v>
                </c:pt>
                <c:pt idx="2383">
                  <c:v>9.3639999999999997E-8</c:v>
                </c:pt>
                <c:pt idx="2384">
                  <c:v>9.3719999999999995E-8</c:v>
                </c:pt>
                <c:pt idx="2385">
                  <c:v>9.3719999999999995E-8</c:v>
                </c:pt>
                <c:pt idx="2386">
                  <c:v>9.3719999999999995E-8</c:v>
                </c:pt>
                <c:pt idx="2387">
                  <c:v>9.3719999999999995E-8</c:v>
                </c:pt>
                <c:pt idx="2388">
                  <c:v>9.3719999999999995E-8</c:v>
                </c:pt>
                <c:pt idx="2389">
                  <c:v>9.3639999999999997E-8</c:v>
                </c:pt>
                <c:pt idx="2390">
                  <c:v>9.3719999999999995E-8</c:v>
                </c:pt>
                <c:pt idx="2391">
                  <c:v>9.3719999999999995E-8</c:v>
                </c:pt>
                <c:pt idx="2392">
                  <c:v>9.3719999999999995E-8</c:v>
                </c:pt>
                <c:pt idx="2393">
                  <c:v>9.3810000000000004E-8</c:v>
                </c:pt>
                <c:pt idx="2394">
                  <c:v>9.3719999999999995E-8</c:v>
                </c:pt>
                <c:pt idx="2395">
                  <c:v>9.3810000000000004E-8</c:v>
                </c:pt>
                <c:pt idx="2396">
                  <c:v>9.3890000000000002E-8</c:v>
                </c:pt>
                <c:pt idx="2397">
                  <c:v>9.3810000000000004E-8</c:v>
                </c:pt>
                <c:pt idx="2398">
                  <c:v>9.3810000000000004E-8</c:v>
                </c:pt>
                <c:pt idx="2399">
                  <c:v>9.3890000000000002E-8</c:v>
                </c:pt>
                <c:pt idx="2400">
                  <c:v>9.3810000000000004E-8</c:v>
                </c:pt>
                <c:pt idx="2401">
                  <c:v>9.3890000000000002E-8</c:v>
                </c:pt>
                <c:pt idx="2402">
                  <c:v>9.3890000000000002E-8</c:v>
                </c:pt>
                <c:pt idx="2403">
                  <c:v>9.3890000000000002E-8</c:v>
                </c:pt>
                <c:pt idx="2404">
                  <c:v>9.3719999999999995E-8</c:v>
                </c:pt>
                <c:pt idx="2405">
                  <c:v>9.3719999999999995E-8</c:v>
                </c:pt>
                <c:pt idx="2406">
                  <c:v>9.3890000000000002E-8</c:v>
                </c:pt>
                <c:pt idx="2407">
                  <c:v>9.3810000000000004E-8</c:v>
                </c:pt>
                <c:pt idx="2408">
                  <c:v>9.3810000000000004E-8</c:v>
                </c:pt>
                <c:pt idx="2409">
                  <c:v>9.3810000000000004E-8</c:v>
                </c:pt>
                <c:pt idx="2410">
                  <c:v>9.3719999999999995E-8</c:v>
                </c:pt>
                <c:pt idx="2411">
                  <c:v>9.3810000000000004E-8</c:v>
                </c:pt>
                <c:pt idx="2412">
                  <c:v>9.3890000000000002E-8</c:v>
                </c:pt>
                <c:pt idx="2413">
                  <c:v>9.3890000000000002E-8</c:v>
                </c:pt>
                <c:pt idx="2414">
                  <c:v>9.3810000000000004E-8</c:v>
                </c:pt>
                <c:pt idx="2415">
                  <c:v>9.397E-8</c:v>
                </c:pt>
                <c:pt idx="2416">
                  <c:v>9.3810000000000004E-8</c:v>
                </c:pt>
                <c:pt idx="2417">
                  <c:v>9.3890000000000002E-8</c:v>
                </c:pt>
                <c:pt idx="2418">
                  <c:v>9.3810000000000004E-8</c:v>
                </c:pt>
                <c:pt idx="2419">
                  <c:v>9.3719999999999995E-8</c:v>
                </c:pt>
                <c:pt idx="2420">
                  <c:v>9.3810000000000004E-8</c:v>
                </c:pt>
                <c:pt idx="2421">
                  <c:v>9.3719999999999995E-8</c:v>
                </c:pt>
                <c:pt idx="2422">
                  <c:v>9.3810000000000004E-8</c:v>
                </c:pt>
                <c:pt idx="2423">
                  <c:v>9.3719999999999995E-8</c:v>
                </c:pt>
                <c:pt idx="2424">
                  <c:v>9.3810000000000004E-8</c:v>
                </c:pt>
                <c:pt idx="2425">
                  <c:v>9.397E-8</c:v>
                </c:pt>
                <c:pt idx="2426">
                  <c:v>9.3890000000000002E-8</c:v>
                </c:pt>
                <c:pt idx="2427">
                  <c:v>9.397E-8</c:v>
                </c:pt>
                <c:pt idx="2428">
                  <c:v>9.397E-8</c:v>
                </c:pt>
                <c:pt idx="2429">
                  <c:v>9.3810000000000004E-8</c:v>
                </c:pt>
                <c:pt idx="2430">
                  <c:v>9.3810000000000004E-8</c:v>
                </c:pt>
                <c:pt idx="2431">
                  <c:v>9.3890000000000002E-8</c:v>
                </c:pt>
                <c:pt idx="2432">
                  <c:v>9.3810000000000004E-8</c:v>
                </c:pt>
                <c:pt idx="2433">
                  <c:v>9.3890000000000002E-8</c:v>
                </c:pt>
                <c:pt idx="2434">
                  <c:v>9.3810000000000004E-8</c:v>
                </c:pt>
                <c:pt idx="2435">
                  <c:v>9.397E-8</c:v>
                </c:pt>
                <c:pt idx="2436">
                  <c:v>9.3890000000000002E-8</c:v>
                </c:pt>
                <c:pt idx="2437">
                  <c:v>9.3890000000000002E-8</c:v>
                </c:pt>
                <c:pt idx="2438">
                  <c:v>9.3890000000000002E-8</c:v>
                </c:pt>
                <c:pt idx="2439">
                  <c:v>9.397E-8</c:v>
                </c:pt>
                <c:pt idx="2440">
                  <c:v>9.3890000000000002E-8</c:v>
                </c:pt>
                <c:pt idx="2441">
                  <c:v>9.4059999999999997E-8</c:v>
                </c:pt>
                <c:pt idx="2442">
                  <c:v>9.397E-8</c:v>
                </c:pt>
                <c:pt idx="2443">
                  <c:v>9.3890000000000002E-8</c:v>
                </c:pt>
                <c:pt idx="2444">
                  <c:v>9.397E-8</c:v>
                </c:pt>
                <c:pt idx="2445">
                  <c:v>9.3890000000000002E-8</c:v>
                </c:pt>
                <c:pt idx="2446">
                  <c:v>9.3890000000000002E-8</c:v>
                </c:pt>
                <c:pt idx="2447">
                  <c:v>9.4059999999999997E-8</c:v>
                </c:pt>
                <c:pt idx="2448">
                  <c:v>9.3890000000000002E-8</c:v>
                </c:pt>
                <c:pt idx="2449">
                  <c:v>9.3890000000000002E-8</c:v>
                </c:pt>
                <c:pt idx="2450">
                  <c:v>9.4059999999999997E-8</c:v>
                </c:pt>
                <c:pt idx="2451">
                  <c:v>9.397E-8</c:v>
                </c:pt>
                <c:pt idx="2452">
                  <c:v>9.3810000000000004E-8</c:v>
                </c:pt>
                <c:pt idx="2453">
                  <c:v>9.4059999999999997E-8</c:v>
                </c:pt>
                <c:pt idx="2454">
                  <c:v>9.397E-8</c:v>
                </c:pt>
                <c:pt idx="2455">
                  <c:v>9.397E-8</c:v>
                </c:pt>
                <c:pt idx="2456">
                  <c:v>9.3810000000000004E-8</c:v>
                </c:pt>
                <c:pt idx="2457">
                  <c:v>9.397E-8</c:v>
                </c:pt>
                <c:pt idx="2458">
                  <c:v>9.3890000000000002E-8</c:v>
                </c:pt>
                <c:pt idx="2459">
                  <c:v>9.397E-8</c:v>
                </c:pt>
                <c:pt idx="2460">
                  <c:v>9.3890000000000002E-8</c:v>
                </c:pt>
                <c:pt idx="2461">
                  <c:v>9.3890000000000002E-8</c:v>
                </c:pt>
                <c:pt idx="2462">
                  <c:v>9.397E-8</c:v>
                </c:pt>
                <c:pt idx="2463">
                  <c:v>9.3890000000000002E-8</c:v>
                </c:pt>
                <c:pt idx="2464">
                  <c:v>9.397E-8</c:v>
                </c:pt>
                <c:pt idx="2465">
                  <c:v>9.3890000000000002E-8</c:v>
                </c:pt>
                <c:pt idx="2466">
                  <c:v>9.3810000000000004E-8</c:v>
                </c:pt>
                <c:pt idx="2467">
                  <c:v>9.397E-8</c:v>
                </c:pt>
                <c:pt idx="2468">
                  <c:v>9.3890000000000002E-8</c:v>
                </c:pt>
                <c:pt idx="2469">
                  <c:v>9.3810000000000004E-8</c:v>
                </c:pt>
                <c:pt idx="2470">
                  <c:v>9.397E-8</c:v>
                </c:pt>
                <c:pt idx="2471">
                  <c:v>9.3890000000000002E-8</c:v>
                </c:pt>
                <c:pt idx="2472">
                  <c:v>9.397E-8</c:v>
                </c:pt>
                <c:pt idx="2473">
                  <c:v>9.3810000000000004E-8</c:v>
                </c:pt>
                <c:pt idx="2474">
                  <c:v>9.3890000000000002E-8</c:v>
                </c:pt>
                <c:pt idx="2475">
                  <c:v>9.3810000000000004E-8</c:v>
                </c:pt>
                <c:pt idx="2476">
                  <c:v>9.397E-8</c:v>
                </c:pt>
                <c:pt idx="2477">
                  <c:v>9.397E-8</c:v>
                </c:pt>
                <c:pt idx="2478">
                  <c:v>9.397E-8</c:v>
                </c:pt>
                <c:pt idx="2479">
                  <c:v>9.3890000000000002E-8</c:v>
                </c:pt>
                <c:pt idx="2480">
                  <c:v>9.3890000000000002E-8</c:v>
                </c:pt>
                <c:pt idx="2481">
                  <c:v>9.397E-8</c:v>
                </c:pt>
                <c:pt idx="2482">
                  <c:v>9.397E-8</c:v>
                </c:pt>
                <c:pt idx="2483">
                  <c:v>9.397E-8</c:v>
                </c:pt>
                <c:pt idx="2484">
                  <c:v>9.3890000000000002E-8</c:v>
                </c:pt>
                <c:pt idx="2485">
                  <c:v>9.3810000000000004E-8</c:v>
                </c:pt>
                <c:pt idx="2486">
                  <c:v>9.397E-8</c:v>
                </c:pt>
                <c:pt idx="2487">
                  <c:v>9.4059999999999997E-8</c:v>
                </c:pt>
                <c:pt idx="2488">
                  <c:v>9.397E-8</c:v>
                </c:pt>
                <c:pt idx="2489">
                  <c:v>9.4059999999999997E-8</c:v>
                </c:pt>
                <c:pt idx="2490">
                  <c:v>9.3810000000000004E-8</c:v>
                </c:pt>
                <c:pt idx="2491">
                  <c:v>9.3890000000000002E-8</c:v>
                </c:pt>
                <c:pt idx="2492">
                  <c:v>9.3719999999999995E-8</c:v>
                </c:pt>
                <c:pt idx="2493">
                  <c:v>9.3719999999999995E-8</c:v>
                </c:pt>
                <c:pt idx="2494">
                  <c:v>9.3810000000000004E-8</c:v>
                </c:pt>
                <c:pt idx="2495">
                  <c:v>9.3890000000000002E-8</c:v>
                </c:pt>
                <c:pt idx="2496">
                  <c:v>9.3719999999999995E-8</c:v>
                </c:pt>
                <c:pt idx="2497">
                  <c:v>9.3810000000000004E-8</c:v>
                </c:pt>
                <c:pt idx="2498">
                  <c:v>9.3890000000000002E-8</c:v>
                </c:pt>
                <c:pt idx="2499">
                  <c:v>9.3639999999999997E-8</c:v>
                </c:pt>
                <c:pt idx="2500">
                  <c:v>9.3719999999999995E-8</c:v>
                </c:pt>
                <c:pt idx="2501">
                  <c:v>9.3810000000000004E-8</c:v>
                </c:pt>
                <c:pt idx="2502">
                  <c:v>9.3639999999999997E-8</c:v>
                </c:pt>
                <c:pt idx="2503">
                  <c:v>9.3719999999999995E-8</c:v>
                </c:pt>
                <c:pt idx="2504">
                  <c:v>9.3810000000000004E-8</c:v>
                </c:pt>
                <c:pt idx="2505">
                  <c:v>9.3810000000000004E-8</c:v>
                </c:pt>
                <c:pt idx="2506">
                  <c:v>9.3639999999999997E-8</c:v>
                </c:pt>
                <c:pt idx="2507">
                  <c:v>9.3890000000000002E-8</c:v>
                </c:pt>
                <c:pt idx="2508">
                  <c:v>9.3719999999999995E-8</c:v>
                </c:pt>
                <c:pt idx="2509">
                  <c:v>9.3810000000000004E-8</c:v>
                </c:pt>
                <c:pt idx="2510">
                  <c:v>9.3890000000000002E-8</c:v>
                </c:pt>
                <c:pt idx="2511">
                  <c:v>9.3719999999999995E-8</c:v>
                </c:pt>
                <c:pt idx="2512">
                  <c:v>9.3810000000000004E-8</c:v>
                </c:pt>
                <c:pt idx="2513">
                  <c:v>9.3810000000000004E-8</c:v>
                </c:pt>
                <c:pt idx="2514">
                  <c:v>9.3890000000000002E-8</c:v>
                </c:pt>
                <c:pt idx="2515">
                  <c:v>9.3890000000000002E-8</c:v>
                </c:pt>
                <c:pt idx="2516">
                  <c:v>9.3810000000000004E-8</c:v>
                </c:pt>
                <c:pt idx="2517">
                  <c:v>9.3810000000000004E-8</c:v>
                </c:pt>
                <c:pt idx="2518">
                  <c:v>9.3810000000000004E-8</c:v>
                </c:pt>
                <c:pt idx="2519">
                  <c:v>9.3890000000000002E-8</c:v>
                </c:pt>
                <c:pt idx="2520">
                  <c:v>9.3719999999999995E-8</c:v>
                </c:pt>
                <c:pt idx="2521">
                  <c:v>9.3719999999999995E-8</c:v>
                </c:pt>
                <c:pt idx="2522">
                  <c:v>9.3719999999999995E-8</c:v>
                </c:pt>
                <c:pt idx="2523">
                  <c:v>9.3719999999999995E-8</c:v>
                </c:pt>
                <c:pt idx="2524">
                  <c:v>9.3890000000000002E-8</c:v>
                </c:pt>
                <c:pt idx="2525">
                  <c:v>9.3890000000000002E-8</c:v>
                </c:pt>
                <c:pt idx="2526">
                  <c:v>9.3890000000000002E-8</c:v>
                </c:pt>
                <c:pt idx="2527">
                  <c:v>9.3890000000000002E-8</c:v>
                </c:pt>
                <c:pt idx="2528">
                  <c:v>9.3719999999999995E-8</c:v>
                </c:pt>
                <c:pt idx="2529">
                  <c:v>9.397E-8</c:v>
                </c:pt>
                <c:pt idx="2530">
                  <c:v>9.3810000000000004E-8</c:v>
                </c:pt>
                <c:pt idx="2531">
                  <c:v>9.397E-8</c:v>
                </c:pt>
                <c:pt idx="2532">
                  <c:v>9.397E-8</c:v>
                </c:pt>
                <c:pt idx="2533">
                  <c:v>9.3810000000000004E-8</c:v>
                </c:pt>
                <c:pt idx="2534">
                  <c:v>9.397E-8</c:v>
                </c:pt>
                <c:pt idx="2535">
                  <c:v>9.3890000000000002E-8</c:v>
                </c:pt>
                <c:pt idx="2536">
                  <c:v>9.3810000000000004E-8</c:v>
                </c:pt>
                <c:pt idx="2537">
                  <c:v>9.4059999999999997E-8</c:v>
                </c:pt>
                <c:pt idx="2538">
                  <c:v>9.3810000000000004E-8</c:v>
                </c:pt>
                <c:pt idx="2539">
                  <c:v>9.397E-8</c:v>
                </c:pt>
                <c:pt idx="2540">
                  <c:v>9.3890000000000002E-8</c:v>
                </c:pt>
                <c:pt idx="2541">
                  <c:v>9.3890000000000002E-8</c:v>
                </c:pt>
                <c:pt idx="2542">
                  <c:v>9.4059999999999997E-8</c:v>
                </c:pt>
                <c:pt idx="2543">
                  <c:v>9.3890000000000002E-8</c:v>
                </c:pt>
                <c:pt idx="2544">
                  <c:v>9.3810000000000004E-8</c:v>
                </c:pt>
                <c:pt idx="2545">
                  <c:v>9.3810000000000004E-8</c:v>
                </c:pt>
                <c:pt idx="2546">
                  <c:v>9.3810000000000004E-8</c:v>
                </c:pt>
                <c:pt idx="2547">
                  <c:v>9.3890000000000002E-8</c:v>
                </c:pt>
                <c:pt idx="2548">
                  <c:v>9.397E-8</c:v>
                </c:pt>
                <c:pt idx="2549">
                  <c:v>9.3890000000000002E-8</c:v>
                </c:pt>
                <c:pt idx="2550">
                  <c:v>9.3890000000000002E-8</c:v>
                </c:pt>
                <c:pt idx="2551">
                  <c:v>9.3890000000000002E-8</c:v>
                </c:pt>
                <c:pt idx="2552">
                  <c:v>9.397E-8</c:v>
                </c:pt>
                <c:pt idx="2553">
                  <c:v>9.3890000000000002E-8</c:v>
                </c:pt>
                <c:pt idx="2554">
                  <c:v>9.397E-8</c:v>
                </c:pt>
                <c:pt idx="2555">
                  <c:v>9.4059999999999997E-8</c:v>
                </c:pt>
                <c:pt idx="2556">
                  <c:v>9.397E-8</c:v>
                </c:pt>
                <c:pt idx="2557">
                  <c:v>9.3810000000000004E-8</c:v>
                </c:pt>
                <c:pt idx="2558">
                  <c:v>9.397E-8</c:v>
                </c:pt>
                <c:pt idx="2559">
                  <c:v>9.397E-8</c:v>
                </c:pt>
                <c:pt idx="2560">
                  <c:v>9.3890000000000002E-8</c:v>
                </c:pt>
                <c:pt idx="2561">
                  <c:v>9.397E-8</c:v>
                </c:pt>
                <c:pt idx="2562">
                  <c:v>9.3810000000000004E-8</c:v>
                </c:pt>
                <c:pt idx="2563">
                  <c:v>9.397E-8</c:v>
                </c:pt>
                <c:pt idx="2564">
                  <c:v>9.3890000000000002E-8</c:v>
                </c:pt>
                <c:pt idx="2565">
                  <c:v>9.3890000000000002E-8</c:v>
                </c:pt>
                <c:pt idx="2566">
                  <c:v>9.397E-8</c:v>
                </c:pt>
                <c:pt idx="2567">
                  <c:v>9.3810000000000004E-8</c:v>
                </c:pt>
                <c:pt idx="2568">
                  <c:v>9.3890000000000002E-8</c:v>
                </c:pt>
                <c:pt idx="2569">
                  <c:v>9.3890000000000002E-8</c:v>
                </c:pt>
                <c:pt idx="2570">
                  <c:v>9.3890000000000002E-8</c:v>
                </c:pt>
                <c:pt idx="2571">
                  <c:v>9.3890000000000002E-8</c:v>
                </c:pt>
                <c:pt idx="2572">
                  <c:v>9.3810000000000004E-8</c:v>
                </c:pt>
                <c:pt idx="2573">
                  <c:v>9.397E-8</c:v>
                </c:pt>
                <c:pt idx="2574">
                  <c:v>9.4059999999999997E-8</c:v>
                </c:pt>
                <c:pt idx="2575">
                  <c:v>9.4059999999999997E-8</c:v>
                </c:pt>
                <c:pt idx="2576">
                  <c:v>9.397E-8</c:v>
                </c:pt>
                <c:pt idx="2577">
                  <c:v>9.4139999999999995E-8</c:v>
                </c:pt>
                <c:pt idx="2578">
                  <c:v>9.3890000000000002E-8</c:v>
                </c:pt>
                <c:pt idx="2579">
                  <c:v>9.4059999999999997E-8</c:v>
                </c:pt>
                <c:pt idx="2580">
                  <c:v>9.397E-8</c:v>
                </c:pt>
                <c:pt idx="2581">
                  <c:v>9.4139999999999995E-8</c:v>
                </c:pt>
                <c:pt idx="2582">
                  <c:v>9.3890000000000002E-8</c:v>
                </c:pt>
                <c:pt idx="2583">
                  <c:v>9.397E-8</c:v>
                </c:pt>
                <c:pt idx="2584">
                  <c:v>9.4139999999999995E-8</c:v>
                </c:pt>
                <c:pt idx="2585">
                  <c:v>9.4059999999999997E-8</c:v>
                </c:pt>
                <c:pt idx="2586">
                  <c:v>9.4139999999999995E-8</c:v>
                </c:pt>
                <c:pt idx="2587">
                  <c:v>9.4139999999999995E-8</c:v>
                </c:pt>
                <c:pt idx="2588">
                  <c:v>9.397E-8</c:v>
                </c:pt>
                <c:pt idx="2589">
                  <c:v>9.397E-8</c:v>
                </c:pt>
                <c:pt idx="2590">
                  <c:v>9.4059999999999997E-8</c:v>
                </c:pt>
                <c:pt idx="2591">
                  <c:v>9.4059999999999997E-8</c:v>
                </c:pt>
                <c:pt idx="2592">
                  <c:v>9.397E-8</c:v>
                </c:pt>
                <c:pt idx="2593">
                  <c:v>9.4310000000000002E-8</c:v>
                </c:pt>
                <c:pt idx="2594">
                  <c:v>9.4139999999999995E-8</c:v>
                </c:pt>
                <c:pt idx="2595">
                  <c:v>9.397E-8</c:v>
                </c:pt>
                <c:pt idx="2596">
                  <c:v>9.4139999999999995E-8</c:v>
                </c:pt>
                <c:pt idx="2597">
                  <c:v>9.4139999999999995E-8</c:v>
                </c:pt>
                <c:pt idx="2598">
                  <c:v>9.4059999999999997E-8</c:v>
                </c:pt>
                <c:pt idx="2599">
                  <c:v>9.4059999999999997E-8</c:v>
                </c:pt>
                <c:pt idx="2600">
                  <c:v>9.4139999999999995E-8</c:v>
                </c:pt>
                <c:pt idx="2601">
                  <c:v>9.397E-8</c:v>
                </c:pt>
                <c:pt idx="2602">
                  <c:v>9.4059999999999997E-8</c:v>
                </c:pt>
                <c:pt idx="2603">
                  <c:v>9.3890000000000002E-8</c:v>
                </c:pt>
                <c:pt idx="2604">
                  <c:v>9.397E-8</c:v>
                </c:pt>
                <c:pt idx="2605">
                  <c:v>9.4059999999999997E-8</c:v>
                </c:pt>
                <c:pt idx="2606">
                  <c:v>9.3810000000000004E-8</c:v>
                </c:pt>
                <c:pt idx="2607">
                  <c:v>9.3890000000000002E-8</c:v>
                </c:pt>
                <c:pt idx="2608">
                  <c:v>9.3810000000000004E-8</c:v>
                </c:pt>
                <c:pt idx="2609">
                  <c:v>9.4059999999999997E-8</c:v>
                </c:pt>
                <c:pt idx="2610">
                  <c:v>9.397E-8</c:v>
                </c:pt>
                <c:pt idx="2611">
                  <c:v>9.3890000000000002E-8</c:v>
                </c:pt>
                <c:pt idx="2612">
                  <c:v>9.397E-8</c:v>
                </c:pt>
                <c:pt idx="2613">
                  <c:v>9.3810000000000004E-8</c:v>
                </c:pt>
                <c:pt idx="2614">
                  <c:v>9.3890000000000002E-8</c:v>
                </c:pt>
                <c:pt idx="2615">
                  <c:v>9.3810000000000004E-8</c:v>
                </c:pt>
                <c:pt idx="2616">
                  <c:v>9.3890000000000002E-8</c:v>
                </c:pt>
                <c:pt idx="2617">
                  <c:v>9.3890000000000002E-8</c:v>
                </c:pt>
                <c:pt idx="2618">
                  <c:v>9.3890000000000002E-8</c:v>
                </c:pt>
                <c:pt idx="2619">
                  <c:v>9.3890000000000002E-8</c:v>
                </c:pt>
                <c:pt idx="2620">
                  <c:v>9.3890000000000002E-8</c:v>
                </c:pt>
                <c:pt idx="2621">
                  <c:v>9.3639999999999997E-8</c:v>
                </c:pt>
                <c:pt idx="2622">
                  <c:v>9.3810000000000004E-8</c:v>
                </c:pt>
                <c:pt idx="2623">
                  <c:v>9.3890000000000002E-8</c:v>
                </c:pt>
                <c:pt idx="2624">
                  <c:v>9.3890000000000002E-8</c:v>
                </c:pt>
                <c:pt idx="2625">
                  <c:v>9.3890000000000002E-8</c:v>
                </c:pt>
                <c:pt idx="2626">
                  <c:v>9.3810000000000004E-8</c:v>
                </c:pt>
                <c:pt idx="2627">
                  <c:v>9.3810000000000004E-8</c:v>
                </c:pt>
                <c:pt idx="2628">
                  <c:v>9.3810000000000004E-8</c:v>
                </c:pt>
                <c:pt idx="2629">
                  <c:v>9.397E-8</c:v>
                </c:pt>
                <c:pt idx="2630">
                  <c:v>9.4059999999999997E-8</c:v>
                </c:pt>
                <c:pt idx="2631">
                  <c:v>9.3890000000000002E-8</c:v>
                </c:pt>
                <c:pt idx="2632">
                  <c:v>9.4059999999999997E-8</c:v>
                </c:pt>
                <c:pt idx="2633">
                  <c:v>9.3890000000000002E-8</c:v>
                </c:pt>
                <c:pt idx="2634">
                  <c:v>9.3890000000000002E-8</c:v>
                </c:pt>
                <c:pt idx="2635">
                  <c:v>9.3890000000000002E-8</c:v>
                </c:pt>
                <c:pt idx="2636">
                  <c:v>9.3810000000000004E-8</c:v>
                </c:pt>
                <c:pt idx="2637">
                  <c:v>9.3810000000000004E-8</c:v>
                </c:pt>
                <c:pt idx="2638">
                  <c:v>9.4059999999999997E-8</c:v>
                </c:pt>
                <c:pt idx="2639">
                  <c:v>9.3890000000000002E-8</c:v>
                </c:pt>
                <c:pt idx="2640">
                  <c:v>9.3890000000000002E-8</c:v>
                </c:pt>
                <c:pt idx="2641">
                  <c:v>9.3890000000000002E-8</c:v>
                </c:pt>
                <c:pt idx="2642">
                  <c:v>9.3890000000000002E-8</c:v>
                </c:pt>
                <c:pt idx="2643">
                  <c:v>9.3890000000000002E-8</c:v>
                </c:pt>
                <c:pt idx="2644">
                  <c:v>9.397E-8</c:v>
                </c:pt>
                <c:pt idx="2645">
                  <c:v>9.397E-8</c:v>
                </c:pt>
                <c:pt idx="2646">
                  <c:v>9.3890000000000002E-8</c:v>
                </c:pt>
                <c:pt idx="2647">
                  <c:v>9.4139999999999995E-8</c:v>
                </c:pt>
                <c:pt idx="2648">
                  <c:v>9.4139999999999995E-8</c:v>
                </c:pt>
                <c:pt idx="2649">
                  <c:v>9.3890000000000002E-8</c:v>
                </c:pt>
                <c:pt idx="2650">
                  <c:v>9.397E-8</c:v>
                </c:pt>
                <c:pt idx="2651">
                  <c:v>9.4059999999999997E-8</c:v>
                </c:pt>
                <c:pt idx="2652">
                  <c:v>9.4059999999999997E-8</c:v>
                </c:pt>
                <c:pt idx="2653">
                  <c:v>9.4139999999999995E-8</c:v>
                </c:pt>
                <c:pt idx="2654">
                  <c:v>9.397E-8</c:v>
                </c:pt>
                <c:pt idx="2655">
                  <c:v>9.4059999999999997E-8</c:v>
                </c:pt>
                <c:pt idx="2656">
                  <c:v>9.4059999999999997E-8</c:v>
                </c:pt>
                <c:pt idx="2657">
                  <c:v>9.4059999999999997E-8</c:v>
                </c:pt>
                <c:pt idx="2658">
                  <c:v>9.397E-8</c:v>
                </c:pt>
                <c:pt idx="2659">
                  <c:v>9.4059999999999997E-8</c:v>
                </c:pt>
                <c:pt idx="2660">
                  <c:v>9.4059999999999997E-8</c:v>
                </c:pt>
                <c:pt idx="2661">
                  <c:v>9.3890000000000002E-8</c:v>
                </c:pt>
                <c:pt idx="2662">
                  <c:v>9.4059999999999997E-8</c:v>
                </c:pt>
                <c:pt idx="2663">
                  <c:v>9.4059999999999997E-8</c:v>
                </c:pt>
                <c:pt idx="2664">
                  <c:v>9.397E-8</c:v>
                </c:pt>
                <c:pt idx="2665">
                  <c:v>9.4230000000000004E-8</c:v>
                </c:pt>
                <c:pt idx="2666">
                  <c:v>9.4059999999999997E-8</c:v>
                </c:pt>
                <c:pt idx="2667">
                  <c:v>9.397E-8</c:v>
                </c:pt>
                <c:pt idx="2668">
                  <c:v>9.4059999999999997E-8</c:v>
                </c:pt>
                <c:pt idx="2669">
                  <c:v>9.3890000000000002E-8</c:v>
                </c:pt>
                <c:pt idx="2670">
                  <c:v>9.4059999999999997E-8</c:v>
                </c:pt>
                <c:pt idx="2671">
                  <c:v>9.4059999999999997E-8</c:v>
                </c:pt>
                <c:pt idx="2672">
                  <c:v>9.4059999999999997E-8</c:v>
                </c:pt>
                <c:pt idx="2673">
                  <c:v>9.397E-8</c:v>
                </c:pt>
                <c:pt idx="2674">
                  <c:v>9.397E-8</c:v>
                </c:pt>
                <c:pt idx="2675">
                  <c:v>9.4059999999999997E-8</c:v>
                </c:pt>
                <c:pt idx="2676">
                  <c:v>9.4059999999999997E-8</c:v>
                </c:pt>
                <c:pt idx="2677">
                  <c:v>9.397E-8</c:v>
                </c:pt>
                <c:pt idx="2678">
                  <c:v>9.4139999999999995E-8</c:v>
                </c:pt>
                <c:pt idx="2679">
                  <c:v>9.4139999999999995E-8</c:v>
                </c:pt>
                <c:pt idx="2680">
                  <c:v>9.4139999999999995E-8</c:v>
                </c:pt>
                <c:pt idx="2681">
                  <c:v>9.397E-8</c:v>
                </c:pt>
                <c:pt idx="2682">
                  <c:v>9.397E-8</c:v>
                </c:pt>
                <c:pt idx="2683">
                  <c:v>9.4059999999999997E-8</c:v>
                </c:pt>
                <c:pt idx="2684">
                  <c:v>9.4059999999999997E-8</c:v>
                </c:pt>
                <c:pt idx="2685">
                  <c:v>9.397E-8</c:v>
                </c:pt>
                <c:pt idx="2686">
                  <c:v>9.4059999999999997E-8</c:v>
                </c:pt>
                <c:pt idx="2687">
                  <c:v>9.4059999999999997E-8</c:v>
                </c:pt>
                <c:pt idx="2688">
                  <c:v>9.4139999999999995E-8</c:v>
                </c:pt>
                <c:pt idx="2689">
                  <c:v>9.4139999999999995E-8</c:v>
                </c:pt>
                <c:pt idx="2690">
                  <c:v>9.4059999999999997E-8</c:v>
                </c:pt>
                <c:pt idx="2691">
                  <c:v>9.4139999999999995E-8</c:v>
                </c:pt>
                <c:pt idx="2692">
                  <c:v>9.4059999999999997E-8</c:v>
                </c:pt>
                <c:pt idx="2693">
                  <c:v>9.397E-8</c:v>
                </c:pt>
                <c:pt idx="2694">
                  <c:v>9.4059999999999997E-8</c:v>
                </c:pt>
                <c:pt idx="2695">
                  <c:v>9.4139999999999995E-8</c:v>
                </c:pt>
                <c:pt idx="2696">
                  <c:v>9.4139999999999995E-8</c:v>
                </c:pt>
                <c:pt idx="2697">
                  <c:v>9.4059999999999997E-8</c:v>
                </c:pt>
                <c:pt idx="2698">
                  <c:v>9.4230000000000004E-8</c:v>
                </c:pt>
                <c:pt idx="2699">
                  <c:v>9.4059999999999997E-8</c:v>
                </c:pt>
                <c:pt idx="2700">
                  <c:v>9.4059999999999997E-8</c:v>
                </c:pt>
                <c:pt idx="2701">
                  <c:v>9.397E-8</c:v>
                </c:pt>
                <c:pt idx="2702">
                  <c:v>9.4059999999999997E-8</c:v>
                </c:pt>
                <c:pt idx="2703">
                  <c:v>9.4059999999999997E-8</c:v>
                </c:pt>
                <c:pt idx="2704">
                  <c:v>9.4139999999999995E-8</c:v>
                </c:pt>
                <c:pt idx="2705">
                  <c:v>9.3890000000000002E-8</c:v>
                </c:pt>
                <c:pt idx="2706">
                  <c:v>9.3890000000000002E-8</c:v>
                </c:pt>
                <c:pt idx="2707">
                  <c:v>9.4059999999999997E-8</c:v>
                </c:pt>
                <c:pt idx="2708">
                  <c:v>9.4059999999999997E-8</c:v>
                </c:pt>
                <c:pt idx="2709">
                  <c:v>9.397E-8</c:v>
                </c:pt>
                <c:pt idx="2710">
                  <c:v>9.397E-8</c:v>
                </c:pt>
                <c:pt idx="2711">
                  <c:v>9.4139999999999995E-8</c:v>
                </c:pt>
                <c:pt idx="2712">
                  <c:v>9.397E-8</c:v>
                </c:pt>
                <c:pt idx="2713">
                  <c:v>9.397E-8</c:v>
                </c:pt>
                <c:pt idx="2714">
                  <c:v>9.397E-8</c:v>
                </c:pt>
                <c:pt idx="2715">
                  <c:v>9.3810000000000004E-8</c:v>
                </c:pt>
                <c:pt idx="2716">
                  <c:v>9.3890000000000002E-8</c:v>
                </c:pt>
                <c:pt idx="2717">
                  <c:v>9.397E-8</c:v>
                </c:pt>
                <c:pt idx="2718">
                  <c:v>9.397E-8</c:v>
                </c:pt>
                <c:pt idx="2719">
                  <c:v>9.3890000000000002E-8</c:v>
                </c:pt>
                <c:pt idx="2720">
                  <c:v>9.4059999999999997E-8</c:v>
                </c:pt>
                <c:pt idx="2721">
                  <c:v>9.3890000000000002E-8</c:v>
                </c:pt>
                <c:pt idx="2722">
                  <c:v>9.3890000000000002E-8</c:v>
                </c:pt>
                <c:pt idx="2723">
                  <c:v>9.3890000000000002E-8</c:v>
                </c:pt>
                <c:pt idx="2724">
                  <c:v>9.3810000000000004E-8</c:v>
                </c:pt>
                <c:pt idx="2725">
                  <c:v>9.397E-8</c:v>
                </c:pt>
                <c:pt idx="2726">
                  <c:v>9.3810000000000004E-8</c:v>
                </c:pt>
                <c:pt idx="2727">
                  <c:v>9.397E-8</c:v>
                </c:pt>
                <c:pt idx="2728">
                  <c:v>9.3890000000000002E-8</c:v>
                </c:pt>
                <c:pt idx="2729">
                  <c:v>9.397E-8</c:v>
                </c:pt>
                <c:pt idx="2730">
                  <c:v>9.3890000000000002E-8</c:v>
                </c:pt>
                <c:pt idx="2731">
                  <c:v>9.397E-8</c:v>
                </c:pt>
                <c:pt idx="2732">
                  <c:v>9.397E-8</c:v>
                </c:pt>
                <c:pt idx="2733">
                  <c:v>9.3810000000000004E-8</c:v>
                </c:pt>
                <c:pt idx="2734">
                  <c:v>9.397E-8</c:v>
                </c:pt>
                <c:pt idx="2735">
                  <c:v>9.4059999999999997E-8</c:v>
                </c:pt>
                <c:pt idx="2736">
                  <c:v>9.3890000000000002E-8</c:v>
                </c:pt>
                <c:pt idx="2737">
                  <c:v>9.397E-8</c:v>
                </c:pt>
                <c:pt idx="2738">
                  <c:v>9.3890000000000002E-8</c:v>
                </c:pt>
                <c:pt idx="2739">
                  <c:v>9.4139999999999995E-8</c:v>
                </c:pt>
                <c:pt idx="2740">
                  <c:v>9.3890000000000002E-8</c:v>
                </c:pt>
                <c:pt idx="2741">
                  <c:v>9.4139999999999995E-8</c:v>
                </c:pt>
                <c:pt idx="2742">
                  <c:v>9.4059999999999997E-8</c:v>
                </c:pt>
                <c:pt idx="2743">
                  <c:v>9.4059999999999997E-8</c:v>
                </c:pt>
                <c:pt idx="2744">
                  <c:v>9.4139999999999995E-8</c:v>
                </c:pt>
                <c:pt idx="2745">
                  <c:v>9.397E-8</c:v>
                </c:pt>
                <c:pt idx="2746">
                  <c:v>9.397E-8</c:v>
                </c:pt>
                <c:pt idx="2747">
                  <c:v>9.3810000000000004E-8</c:v>
                </c:pt>
                <c:pt idx="2748">
                  <c:v>9.397E-8</c:v>
                </c:pt>
                <c:pt idx="2749">
                  <c:v>9.4139999999999995E-8</c:v>
                </c:pt>
                <c:pt idx="2750">
                  <c:v>9.4059999999999997E-8</c:v>
                </c:pt>
                <c:pt idx="2751">
                  <c:v>9.397E-8</c:v>
                </c:pt>
                <c:pt idx="2752">
                  <c:v>9.3890000000000002E-8</c:v>
                </c:pt>
                <c:pt idx="2753">
                  <c:v>9.4059999999999997E-8</c:v>
                </c:pt>
                <c:pt idx="2754">
                  <c:v>9.397E-8</c:v>
                </c:pt>
                <c:pt idx="2755">
                  <c:v>9.397E-8</c:v>
                </c:pt>
                <c:pt idx="2756">
                  <c:v>9.4059999999999997E-8</c:v>
                </c:pt>
                <c:pt idx="2757">
                  <c:v>9.4059999999999997E-8</c:v>
                </c:pt>
                <c:pt idx="2758">
                  <c:v>9.4139999999999995E-8</c:v>
                </c:pt>
                <c:pt idx="2759">
                  <c:v>9.4059999999999997E-8</c:v>
                </c:pt>
                <c:pt idx="2760">
                  <c:v>9.397E-8</c:v>
                </c:pt>
                <c:pt idx="2761">
                  <c:v>9.4230000000000004E-8</c:v>
                </c:pt>
                <c:pt idx="2762">
                  <c:v>9.4059999999999997E-8</c:v>
                </c:pt>
                <c:pt idx="2763">
                  <c:v>9.4230000000000004E-8</c:v>
                </c:pt>
                <c:pt idx="2764">
                  <c:v>9.397E-8</c:v>
                </c:pt>
                <c:pt idx="2765">
                  <c:v>9.4059999999999997E-8</c:v>
                </c:pt>
                <c:pt idx="2766">
                  <c:v>9.4059999999999997E-8</c:v>
                </c:pt>
                <c:pt idx="2767">
                  <c:v>9.4139999999999995E-8</c:v>
                </c:pt>
                <c:pt idx="2768">
                  <c:v>9.4059999999999997E-8</c:v>
                </c:pt>
                <c:pt idx="2769">
                  <c:v>9.4059999999999997E-8</c:v>
                </c:pt>
                <c:pt idx="2770">
                  <c:v>9.4139999999999995E-8</c:v>
                </c:pt>
                <c:pt idx="2771">
                  <c:v>9.4139999999999995E-8</c:v>
                </c:pt>
                <c:pt idx="2772">
                  <c:v>9.4059999999999997E-8</c:v>
                </c:pt>
                <c:pt idx="2773">
                  <c:v>9.4059999999999997E-8</c:v>
                </c:pt>
                <c:pt idx="2774">
                  <c:v>9.4139999999999995E-8</c:v>
                </c:pt>
                <c:pt idx="2775">
                  <c:v>9.4139999999999995E-8</c:v>
                </c:pt>
                <c:pt idx="2776">
                  <c:v>9.4230000000000004E-8</c:v>
                </c:pt>
                <c:pt idx="2777">
                  <c:v>9.4230000000000004E-8</c:v>
                </c:pt>
                <c:pt idx="2778">
                  <c:v>9.4139999999999995E-8</c:v>
                </c:pt>
                <c:pt idx="2779">
                  <c:v>9.4139999999999995E-8</c:v>
                </c:pt>
                <c:pt idx="2780">
                  <c:v>9.4139999999999995E-8</c:v>
                </c:pt>
                <c:pt idx="2781">
                  <c:v>9.4230000000000004E-8</c:v>
                </c:pt>
                <c:pt idx="2782">
                  <c:v>9.4139999999999995E-8</c:v>
                </c:pt>
                <c:pt idx="2783">
                  <c:v>9.4230000000000004E-8</c:v>
                </c:pt>
                <c:pt idx="2784">
                  <c:v>9.4139999999999995E-8</c:v>
                </c:pt>
                <c:pt idx="2785">
                  <c:v>9.4139999999999995E-8</c:v>
                </c:pt>
                <c:pt idx="2786">
                  <c:v>9.3890000000000002E-8</c:v>
                </c:pt>
                <c:pt idx="2787">
                  <c:v>9.4139999999999995E-8</c:v>
                </c:pt>
                <c:pt idx="2788">
                  <c:v>9.4139999999999995E-8</c:v>
                </c:pt>
                <c:pt idx="2789">
                  <c:v>9.4059999999999997E-8</c:v>
                </c:pt>
                <c:pt idx="2790">
                  <c:v>9.397E-8</c:v>
                </c:pt>
                <c:pt idx="2791">
                  <c:v>9.4139999999999995E-8</c:v>
                </c:pt>
                <c:pt idx="2792">
                  <c:v>9.4139999999999995E-8</c:v>
                </c:pt>
                <c:pt idx="2793">
                  <c:v>9.4139999999999995E-8</c:v>
                </c:pt>
                <c:pt idx="2794">
                  <c:v>9.3890000000000002E-8</c:v>
                </c:pt>
                <c:pt idx="2795">
                  <c:v>9.4139999999999995E-8</c:v>
                </c:pt>
                <c:pt idx="2796">
                  <c:v>9.4139999999999995E-8</c:v>
                </c:pt>
                <c:pt idx="2797">
                  <c:v>9.4139999999999995E-8</c:v>
                </c:pt>
                <c:pt idx="2798">
                  <c:v>9.4139999999999995E-8</c:v>
                </c:pt>
                <c:pt idx="2799">
                  <c:v>9.4139999999999995E-8</c:v>
                </c:pt>
                <c:pt idx="2800">
                  <c:v>9.4139999999999995E-8</c:v>
                </c:pt>
                <c:pt idx="2801">
                  <c:v>9.4059999999999997E-8</c:v>
                </c:pt>
                <c:pt idx="2802">
                  <c:v>9.4059999999999997E-8</c:v>
                </c:pt>
                <c:pt idx="2803">
                  <c:v>9.4139999999999995E-8</c:v>
                </c:pt>
                <c:pt idx="2804">
                  <c:v>9.4139999999999995E-8</c:v>
                </c:pt>
                <c:pt idx="2805">
                  <c:v>9.4230000000000004E-8</c:v>
                </c:pt>
                <c:pt idx="2806">
                  <c:v>9.397E-8</c:v>
                </c:pt>
                <c:pt idx="2807">
                  <c:v>9.4059999999999997E-8</c:v>
                </c:pt>
                <c:pt idx="2808">
                  <c:v>9.4139999999999995E-8</c:v>
                </c:pt>
                <c:pt idx="2809">
                  <c:v>9.4059999999999997E-8</c:v>
                </c:pt>
                <c:pt idx="2810">
                  <c:v>9.4059999999999997E-8</c:v>
                </c:pt>
                <c:pt idx="2811">
                  <c:v>9.397E-8</c:v>
                </c:pt>
                <c:pt idx="2812">
                  <c:v>9.4139999999999995E-8</c:v>
                </c:pt>
                <c:pt idx="2813">
                  <c:v>9.397E-8</c:v>
                </c:pt>
                <c:pt idx="2814">
                  <c:v>9.4059999999999997E-8</c:v>
                </c:pt>
                <c:pt idx="2815">
                  <c:v>9.4230000000000004E-8</c:v>
                </c:pt>
                <c:pt idx="2816">
                  <c:v>9.397E-8</c:v>
                </c:pt>
                <c:pt idx="2817">
                  <c:v>9.4139999999999995E-8</c:v>
                </c:pt>
                <c:pt idx="2818">
                  <c:v>9.4139999999999995E-8</c:v>
                </c:pt>
                <c:pt idx="2819">
                  <c:v>9.4139999999999995E-8</c:v>
                </c:pt>
                <c:pt idx="2820">
                  <c:v>9.4059999999999997E-8</c:v>
                </c:pt>
                <c:pt idx="2821">
                  <c:v>9.4139999999999995E-8</c:v>
                </c:pt>
                <c:pt idx="2822">
                  <c:v>9.4139999999999995E-8</c:v>
                </c:pt>
                <c:pt idx="2823">
                  <c:v>9.4230000000000004E-8</c:v>
                </c:pt>
                <c:pt idx="2824">
                  <c:v>9.4139999999999995E-8</c:v>
                </c:pt>
                <c:pt idx="2825">
                  <c:v>9.397E-8</c:v>
                </c:pt>
                <c:pt idx="2826">
                  <c:v>9.4139999999999995E-8</c:v>
                </c:pt>
                <c:pt idx="2827">
                  <c:v>9.4139999999999995E-8</c:v>
                </c:pt>
                <c:pt idx="2828">
                  <c:v>9.4139999999999995E-8</c:v>
                </c:pt>
                <c:pt idx="2829">
                  <c:v>9.4139999999999995E-8</c:v>
                </c:pt>
                <c:pt idx="2830">
                  <c:v>9.4139999999999995E-8</c:v>
                </c:pt>
                <c:pt idx="2831">
                  <c:v>9.4230000000000004E-8</c:v>
                </c:pt>
                <c:pt idx="2832">
                  <c:v>9.4059999999999997E-8</c:v>
                </c:pt>
                <c:pt idx="2833">
                  <c:v>9.4230000000000004E-8</c:v>
                </c:pt>
                <c:pt idx="2834">
                  <c:v>9.4139999999999995E-8</c:v>
                </c:pt>
                <c:pt idx="2835">
                  <c:v>9.4310000000000002E-8</c:v>
                </c:pt>
                <c:pt idx="2836">
                  <c:v>9.4230000000000004E-8</c:v>
                </c:pt>
                <c:pt idx="2837">
                  <c:v>9.4059999999999997E-8</c:v>
                </c:pt>
                <c:pt idx="2838">
                  <c:v>9.4059999999999997E-8</c:v>
                </c:pt>
                <c:pt idx="2839">
                  <c:v>9.4139999999999995E-8</c:v>
                </c:pt>
                <c:pt idx="2840">
                  <c:v>9.4230000000000004E-8</c:v>
                </c:pt>
                <c:pt idx="2841">
                  <c:v>9.4139999999999995E-8</c:v>
                </c:pt>
                <c:pt idx="2842">
                  <c:v>9.4230000000000004E-8</c:v>
                </c:pt>
                <c:pt idx="2843">
                  <c:v>9.4139999999999995E-8</c:v>
                </c:pt>
                <c:pt idx="2844">
                  <c:v>9.4230000000000004E-8</c:v>
                </c:pt>
                <c:pt idx="2845">
                  <c:v>9.4139999999999995E-8</c:v>
                </c:pt>
                <c:pt idx="2846">
                  <c:v>9.4230000000000004E-8</c:v>
                </c:pt>
                <c:pt idx="2847">
                  <c:v>9.4310000000000002E-8</c:v>
                </c:pt>
                <c:pt idx="2848">
                  <c:v>9.4230000000000004E-8</c:v>
                </c:pt>
                <c:pt idx="2849">
                  <c:v>9.4310000000000002E-8</c:v>
                </c:pt>
                <c:pt idx="2850">
                  <c:v>9.4230000000000004E-8</c:v>
                </c:pt>
                <c:pt idx="2851">
                  <c:v>9.4230000000000004E-8</c:v>
                </c:pt>
                <c:pt idx="2852">
                  <c:v>9.4230000000000004E-8</c:v>
                </c:pt>
                <c:pt idx="2853">
                  <c:v>9.4230000000000004E-8</c:v>
                </c:pt>
                <c:pt idx="2854">
                  <c:v>9.4139999999999995E-8</c:v>
                </c:pt>
                <c:pt idx="2855">
                  <c:v>9.4230000000000004E-8</c:v>
                </c:pt>
                <c:pt idx="2856">
                  <c:v>9.4230000000000004E-8</c:v>
                </c:pt>
                <c:pt idx="2857">
                  <c:v>9.4230000000000004E-8</c:v>
                </c:pt>
                <c:pt idx="2858">
                  <c:v>9.4310000000000002E-8</c:v>
                </c:pt>
                <c:pt idx="2859">
                  <c:v>9.4310000000000002E-8</c:v>
                </c:pt>
                <c:pt idx="2860">
                  <c:v>9.4230000000000004E-8</c:v>
                </c:pt>
                <c:pt idx="2861">
                  <c:v>9.4230000000000004E-8</c:v>
                </c:pt>
                <c:pt idx="2862">
                  <c:v>9.4230000000000004E-8</c:v>
                </c:pt>
                <c:pt idx="2863">
                  <c:v>9.4139999999999995E-8</c:v>
                </c:pt>
                <c:pt idx="2864">
                  <c:v>9.4230000000000004E-8</c:v>
                </c:pt>
                <c:pt idx="2865">
                  <c:v>9.4139999999999995E-8</c:v>
                </c:pt>
                <c:pt idx="2866">
                  <c:v>9.4059999999999997E-8</c:v>
                </c:pt>
                <c:pt idx="2867">
                  <c:v>9.4230000000000004E-8</c:v>
                </c:pt>
                <c:pt idx="2868">
                  <c:v>9.4230000000000004E-8</c:v>
                </c:pt>
                <c:pt idx="2869">
                  <c:v>9.4230000000000004E-8</c:v>
                </c:pt>
                <c:pt idx="2870">
                  <c:v>9.4139999999999995E-8</c:v>
                </c:pt>
                <c:pt idx="2871">
                  <c:v>9.4230000000000004E-8</c:v>
                </c:pt>
                <c:pt idx="2872">
                  <c:v>9.4139999999999995E-8</c:v>
                </c:pt>
                <c:pt idx="2873">
                  <c:v>9.4230000000000004E-8</c:v>
                </c:pt>
                <c:pt idx="2874">
                  <c:v>9.4310000000000002E-8</c:v>
                </c:pt>
                <c:pt idx="2875">
                  <c:v>9.4310000000000002E-8</c:v>
                </c:pt>
                <c:pt idx="2876">
                  <c:v>9.4059999999999997E-8</c:v>
                </c:pt>
                <c:pt idx="2877">
                  <c:v>9.4139999999999995E-8</c:v>
                </c:pt>
                <c:pt idx="2878">
                  <c:v>9.4139999999999995E-8</c:v>
                </c:pt>
                <c:pt idx="2879">
                  <c:v>9.4230000000000004E-8</c:v>
                </c:pt>
                <c:pt idx="2880">
                  <c:v>9.4310000000000002E-8</c:v>
                </c:pt>
                <c:pt idx="2881">
                  <c:v>9.4139999999999995E-8</c:v>
                </c:pt>
                <c:pt idx="2882">
                  <c:v>9.4230000000000004E-8</c:v>
                </c:pt>
                <c:pt idx="2883">
                  <c:v>9.4310000000000002E-8</c:v>
                </c:pt>
                <c:pt idx="2884">
                  <c:v>9.4230000000000004E-8</c:v>
                </c:pt>
                <c:pt idx="2885">
                  <c:v>9.4059999999999997E-8</c:v>
                </c:pt>
                <c:pt idx="2886">
                  <c:v>9.4139999999999995E-8</c:v>
                </c:pt>
                <c:pt idx="2887">
                  <c:v>9.4230000000000004E-8</c:v>
                </c:pt>
                <c:pt idx="2888">
                  <c:v>9.4230000000000004E-8</c:v>
                </c:pt>
                <c:pt idx="2889">
                  <c:v>9.4310000000000002E-8</c:v>
                </c:pt>
                <c:pt idx="2890">
                  <c:v>9.4230000000000004E-8</c:v>
                </c:pt>
                <c:pt idx="2891">
                  <c:v>9.4230000000000004E-8</c:v>
                </c:pt>
                <c:pt idx="2892">
                  <c:v>9.4230000000000004E-8</c:v>
                </c:pt>
                <c:pt idx="2893">
                  <c:v>9.4310000000000002E-8</c:v>
                </c:pt>
                <c:pt idx="2894">
                  <c:v>9.4230000000000004E-8</c:v>
                </c:pt>
                <c:pt idx="2895">
                  <c:v>9.4230000000000004E-8</c:v>
                </c:pt>
                <c:pt idx="2896">
                  <c:v>9.4230000000000004E-8</c:v>
                </c:pt>
                <c:pt idx="2897">
                  <c:v>9.4230000000000004E-8</c:v>
                </c:pt>
                <c:pt idx="2898">
                  <c:v>9.4230000000000004E-8</c:v>
                </c:pt>
                <c:pt idx="2899">
                  <c:v>9.4230000000000004E-8</c:v>
                </c:pt>
                <c:pt idx="2900">
                  <c:v>9.4230000000000004E-8</c:v>
                </c:pt>
                <c:pt idx="2901">
                  <c:v>9.4059999999999997E-8</c:v>
                </c:pt>
                <c:pt idx="2902">
                  <c:v>9.4139999999999995E-8</c:v>
                </c:pt>
                <c:pt idx="2903">
                  <c:v>9.4139999999999995E-8</c:v>
                </c:pt>
                <c:pt idx="2904">
                  <c:v>9.4139999999999995E-8</c:v>
                </c:pt>
                <c:pt idx="2905">
                  <c:v>9.4230000000000004E-8</c:v>
                </c:pt>
                <c:pt idx="2906">
                  <c:v>9.4230000000000004E-8</c:v>
                </c:pt>
                <c:pt idx="2907">
                  <c:v>9.4139999999999995E-8</c:v>
                </c:pt>
                <c:pt idx="2908">
                  <c:v>9.4230000000000004E-8</c:v>
                </c:pt>
                <c:pt idx="2909">
                  <c:v>9.4230000000000004E-8</c:v>
                </c:pt>
                <c:pt idx="2910">
                  <c:v>9.4230000000000004E-8</c:v>
                </c:pt>
                <c:pt idx="2911">
                  <c:v>9.4230000000000004E-8</c:v>
                </c:pt>
                <c:pt idx="2912">
                  <c:v>9.4310000000000002E-8</c:v>
                </c:pt>
                <c:pt idx="2913">
                  <c:v>9.4230000000000004E-8</c:v>
                </c:pt>
                <c:pt idx="2914">
                  <c:v>9.4139999999999995E-8</c:v>
                </c:pt>
                <c:pt idx="2915">
                  <c:v>9.4059999999999997E-8</c:v>
                </c:pt>
                <c:pt idx="2916">
                  <c:v>9.4059999999999997E-8</c:v>
                </c:pt>
                <c:pt idx="2917">
                  <c:v>9.397E-8</c:v>
                </c:pt>
                <c:pt idx="2918">
                  <c:v>9.3890000000000002E-8</c:v>
                </c:pt>
                <c:pt idx="2919">
                  <c:v>9.3890000000000002E-8</c:v>
                </c:pt>
                <c:pt idx="2920">
                  <c:v>9.3810000000000004E-8</c:v>
                </c:pt>
                <c:pt idx="2921">
                  <c:v>9.3890000000000002E-8</c:v>
                </c:pt>
                <c:pt idx="2922">
                  <c:v>9.3810000000000004E-8</c:v>
                </c:pt>
                <c:pt idx="2923">
                  <c:v>9.3810000000000004E-8</c:v>
                </c:pt>
                <c:pt idx="2924">
                  <c:v>9.3810000000000004E-8</c:v>
                </c:pt>
                <c:pt idx="2925">
                  <c:v>9.3639999999999997E-8</c:v>
                </c:pt>
                <c:pt idx="2926">
                  <c:v>9.3550000000000001E-8</c:v>
                </c:pt>
                <c:pt idx="2927">
                  <c:v>9.3550000000000001E-8</c:v>
                </c:pt>
                <c:pt idx="2928">
                  <c:v>9.3550000000000001E-8</c:v>
                </c:pt>
                <c:pt idx="2929">
                  <c:v>9.3470000000000003E-8</c:v>
                </c:pt>
                <c:pt idx="2930">
                  <c:v>9.3470000000000003E-8</c:v>
                </c:pt>
                <c:pt idx="2931">
                  <c:v>9.3639999999999997E-8</c:v>
                </c:pt>
                <c:pt idx="2932">
                  <c:v>9.3470000000000003E-8</c:v>
                </c:pt>
                <c:pt idx="2933">
                  <c:v>9.3470000000000003E-8</c:v>
                </c:pt>
                <c:pt idx="2934">
                  <c:v>9.3390000000000004E-8</c:v>
                </c:pt>
                <c:pt idx="2935">
                  <c:v>9.3470000000000003E-8</c:v>
                </c:pt>
                <c:pt idx="2936">
                  <c:v>9.3550000000000001E-8</c:v>
                </c:pt>
                <c:pt idx="2937">
                  <c:v>9.3470000000000003E-8</c:v>
                </c:pt>
                <c:pt idx="2938">
                  <c:v>9.3470000000000003E-8</c:v>
                </c:pt>
                <c:pt idx="2939">
                  <c:v>9.3470000000000003E-8</c:v>
                </c:pt>
                <c:pt idx="2940">
                  <c:v>9.3470000000000003E-8</c:v>
                </c:pt>
                <c:pt idx="2941">
                  <c:v>9.3639999999999997E-8</c:v>
                </c:pt>
                <c:pt idx="2942">
                  <c:v>9.3470000000000003E-8</c:v>
                </c:pt>
                <c:pt idx="2943">
                  <c:v>9.3390000000000004E-8</c:v>
                </c:pt>
                <c:pt idx="2944">
                  <c:v>9.3470000000000003E-8</c:v>
                </c:pt>
                <c:pt idx="2945">
                  <c:v>9.3639999999999997E-8</c:v>
                </c:pt>
                <c:pt idx="2946">
                  <c:v>9.3470000000000003E-8</c:v>
                </c:pt>
                <c:pt idx="2947">
                  <c:v>9.3550000000000001E-8</c:v>
                </c:pt>
                <c:pt idx="2948">
                  <c:v>9.3550000000000001E-8</c:v>
                </c:pt>
                <c:pt idx="2949">
                  <c:v>9.3550000000000001E-8</c:v>
                </c:pt>
                <c:pt idx="2950">
                  <c:v>9.3550000000000001E-8</c:v>
                </c:pt>
                <c:pt idx="2951">
                  <c:v>9.3470000000000003E-8</c:v>
                </c:pt>
                <c:pt idx="2952">
                  <c:v>9.3550000000000001E-8</c:v>
                </c:pt>
                <c:pt idx="2953">
                  <c:v>9.3550000000000001E-8</c:v>
                </c:pt>
                <c:pt idx="2954">
                  <c:v>9.3550000000000001E-8</c:v>
                </c:pt>
                <c:pt idx="2955">
                  <c:v>9.3470000000000003E-8</c:v>
                </c:pt>
                <c:pt idx="2956">
                  <c:v>9.3639999999999997E-8</c:v>
                </c:pt>
                <c:pt idx="2957">
                  <c:v>9.3719999999999995E-8</c:v>
                </c:pt>
                <c:pt idx="2958">
                  <c:v>9.3639999999999997E-8</c:v>
                </c:pt>
                <c:pt idx="2959">
                  <c:v>9.3550000000000001E-8</c:v>
                </c:pt>
                <c:pt idx="2960">
                  <c:v>9.3550000000000001E-8</c:v>
                </c:pt>
                <c:pt idx="2961">
                  <c:v>9.3719999999999995E-8</c:v>
                </c:pt>
                <c:pt idx="2962">
                  <c:v>9.3639999999999997E-8</c:v>
                </c:pt>
                <c:pt idx="2963">
                  <c:v>9.3639999999999997E-8</c:v>
                </c:pt>
                <c:pt idx="2964">
                  <c:v>9.3639999999999997E-8</c:v>
                </c:pt>
                <c:pt idx="2965">
                  <c:v>9.3550000000000001E-8</c:v>
                </c:pt>
                <c:pt idx="2966">
                  <c:v>9.3639999999999997E-8</c:v>
                </c:pt>
                <c:pt idx="2967">
                  <c:v>9.3639999999999997E-8</c:v>
                </c:pt>
                <c:pt idx="2968">
                  <c:v>9.3639999999999997E-8</c:v>
                </c:pt>
                <c:pt idx="2969">
                  <c:v>9.3639999999999997E-8</c:v>
                </c:pt>
                <c:pt idx="2970">
                  <c:v>9.3550000000000001E-8</c:v>
                </c:pt>
                <c:pt idx="2971">
                  <c:v>9.3719999999999995E-8</c:v>
                </c:pt>
                <c:pt idx="2972">
                  <c:v>9.3470000000000003E-8</c:v>
                </c:pt>
                <c:pt idx="2973">
                  <c:v>9.3550000000000001E-8</c:v>
                </c:pt>
                <c:pt idx="2974">
                  <c:v>9.3639999999999997E-8</c:v>
                </c:pt>
                <c:pt idx="2975">
                  <c:v>9.3719999999999995E-8</c:v>
                </c:pt>
                <c:pt idx="2976">
                  <c:v>9.3719999999999995E-8</c:v>
                </c:pt>
                <c:pt idx="2977">
                  <c:v>9.3639999999999997E-8</c:v>
                </c:pt>
                <c:pt idx="2978">
                  <c:v>9.3639999999999997E-8</c:v>
                </c:pt>
                <c:pt idx="2979">
                  <c:v>9.3810000000000004E-8</c:v>
                </c:pt>
                <c:pt idx="2980">
                  <c:v>9.3639999999999997E-8</c:v>
                </c:pt>
                <c:pt idx="2981">
                  <c:v>9.3719999999999995E-8</c:v>
                </c:pt>
                <c:pt idx="2982">
                  <c:v>9.3719999999999995E-8</c:v>
                </c:pt>
                <c:pt idx="2983">
                  <c:v>9.3810000000000004E-8</c:v>
                </c:pt>
                <c:pt idx="2984">
                  <c:v>9.3810000000000004E-8</c:v>
                </c:pt>
                <c:pt idx="2985">
                  <c:v>9.3639999999999997E-8</c:v>
                </c:pt>
                <c:pt idx="2986">
                  <c:v>9.3719999999999995E-8</c:v>
                </c:pt>
                <c:pt idx="2987">
                  <c:v>9.3719999999999995E-8</c:v>
                </c:pt>
                <c:pt idx="2988">
                  <c:v>9.3639999999999997E-8</c:v>
                </c:pt>
                <c:pt idx="2989">
                  <c:v>9.3719999999999995E-8</c:v>
                </c:pt>
                <c:pt idx="2990">
                  <c:v>9.3719999999999995E-8</c:v>
                </c:pt>
                <c:pt idx="2991">
                  <c:v>9.3810000000000004E-8</c:v>
                </c:pt>
                <c:pt idx="2992">
                  <c:v>9.3719999999999995E-8</c:v>
                </c:pt>
                <c:pt idx="2993">
                  <c:v>9.3719999999999995E-8</c:v>
                </c:pt>
                <c:pt idx="2994">
                  <c:v>9.3719999999999995E-8</c:v>
                </c:pt>
                <c:pt idx="2995">
                  <c:v>9.3810000000000004E-8</c:v>
                </c:pt>
                <c:pt idx="2996">
                  <c:v>9.3810000000000004E-8</c:v>
                </c:pt>
                <c:pt idx="2997">
                  <c:v>9.3719999999999995E-8</c:v>
                </c:pt>
                <c:pt idx="2998">
                  <c:v>9.3810000000000004E-8</c:v>
                </c:pt>
                <c:pt idx="2999">
                  <c:v>9.3719999999999995E-8</c:v>
                </c:pt>
                <c:pt idx="3000">
                  <c:v>9.3719999999999995E-8</c:v>
                </c:pt>
                <c:pt idx="3001">
                  <c:v>9.3890000000000002E-8</c:v>
                </c:pt>
                <c:pt idx="3002">
                  <c:v>9.3639999999999997E-8</c:v>
                </c:pt>
                <c:pt idx="3003">
                  <c:v>9.3719999999999995E-8</c:v>
                </c:pt>
                <c:pt idx="3004">
                  <c:v>9.3810000000000004E-8</c:v>
                </c:pt>
                <c:pt idx="3005">
                  <c:v>9.3810000000000004E-8</c:v>
                </c:pt>
                <c:pt idx="3006">
                  <c:v>9.397E-8</c:v>
                </c:pt>
                <c:pt idx="3007">
                  <c:v>9.397E-8</c:v>
                </c:pt>
                <c:pt idx="3008">
                  <c:v>9.3890000000000002E-8</c:v>
                </c:pt>
                <c:pt idx="3009">
                  <c:v>9.3890000000000002E-8</c:v>
                </c:pt>
                <c:pt idx="3010">
                  <c:v>9.3890000000000002E-8</c:v>
                </c:pt>
                <c:pt idx="3011">
                  <c:v>9.3890000000000002E-8</c:v>
                </c:pt>
                <c:pt idx="3012">
                  <c:v>9.3890000000000002E-8</c:v>
                </c:pt>
                <c:pt idx="3013">
                  <c:v>9.3890000000000002E-8</c:v>
                </c:pt>
                <c:pt idx="3014">
                  <c:v>9.3810000000000004E-8</c:v>
                </c:pt>
                <c:pt idx="3015">
                  <c:v>9.3810000000000004E-8</c:v>
                </c:pt>
                <c:pt idx="3016">
                  <c:v>9.3890000000000002E-8</c:v>
                </c:pt>
                <c:pt idx="3017">
                  <c:v>9.3810000000000004E-8</c:v>
                </c:pt>
                <c:pt idx="3018">
                  <c:v>9.3810000000000004E-8</c:v>
                </c:pt>
                <c:pt idx="3019">
                  <c:v>9.3890000000000002E-8</c:v>
                </c:pt>
                <c:pt idx="3020">
                  <c:v>9.397E-8</c:v>
                </c:pt>
                <c:pt idx="3021">
                  <c:v>9.3890000000000002E-8</c:v>
                </c:pt>
                <c:pt idx="3022">
                  <c:v>9.397E-8</c:v>
                </c:pt>
                <c:pt idx="3023">
                  <c:v>9.4059999999999997E-8</c:v>
                </c:pt>
                <c:pt idx="3024">
                  <c:v>9.3890000000000002E-8</c:v>
                </c:pt>
                <c:pt idx="3025">
                  <c:v>9.3810000000000004E-8</c:v>
                </c:pt>
                <c:pt idx="3026">
                  <c:v>9.3890000000000002E-8</c:v>
                </c:pt>
                <c:pt idx="3027">
                  <c:v>9.3890000000000002E-8</c:v>
                </c:pt>
                <c:pt idx="3028">
                  <c:v>9.397E-8</c:v>
                </c:pt>
                <c:pt idx="3029">
                  <c:v>9.397E-8</c:v>
                </c:pt>
                <c:pt idx="3030">
                  <c:v>9.3890000000000002E-8</c:v>
                </c:pt>
                <c:pt idx="3031">
                  <c:v>9.3810000000000004E-8</c:v>
                </c:pt>
                <c:pt idx="3032">
                  <c:v>9.3810000000000004E-8</c:v>
                </c:pt>
                <c:pt idx="3033">
                  <c:v>9.397E-8</c:v>
                </c:pt>
                <c:pt idx="3034">
                  <c:v>9.3890000000000002E-8</c:v>
                </c:pt>
                <c:pt idx="3035">
                  <c:v>9.3890000000000002E-8</c:v>
                </c:pt>
                <c:pt idx="3036">
                  <c:v>9.397E-8</c:v>
                </c:pt>
                <c:pt idx="3037">
                  <c:v>9.397E-8</c:v>
                </c:pt>
                <c:pt idx="3038">
                  <c:v>9.4059999999999997E-8</c:v>
                </c:pt>
                <c:pt idx="3039">
                  <c:v>9.4059999999999997E-8</c:v>
                </c:pt>
                <c:pt idx="3040">
                  <c:v>9.4059999999999997E-8</c:v>
                </c:pt>
                <c:pt idx="3041">
                  <c:v>9.4059999999999997E-8</c:v>
                </c:pt>
                <c:pt idx="3042">
                  <c:v>9.397E-8</c:v>
                </c:pt>
                <c:pt idx="3043">
                  <c:v>9.397E-8</c:v>
                </c:pt>
                <c:pt idx="3044">
                  <c:v>9.397E-8</c:v>
                </c:pt>
                <c:pt idx="3045">
                  <c:v>9.3810000000000004E-8</c:v>
                </c:pt>
                <c:pt idx="3046">
                  <c:v>9.3810000000000004E-8</c:v>
                </c:pt>
                <c:pt idx="3047">
                  <c:v>9.3890000000000002E-8</c:v>
                </c:pt>
                <c:pt idx="3048">
                  <c:v>9.397E-8</c:v>
                </c:pt>
                <c:pt idx="3049">
                  <c:v>9.397E-8</c:v>
                </c:pt>
                <c:pt idx="3050">
                  <c:v>9.4059999999999997E-8</c:v>
                </c:pt>
                <c:pt idx="3051">
                  <c:v>9.3890000000000002E-8</c:v>
                </c:pt>
                <c:pt idx="3052">
                  <c:v>9.3810000000000004E-8</c:v>
                </c:pt>
                <c:pt idx="3053">
                  <c:v>9.4230000000000004E-8</c:v>
                </c:pt>
                <c:pt idx="3054">
                  <c:v>9.3890000000000002E-8</c:v>
                </c:pt>
                <c:pt idx="3055">
                  <c:v>9.397E-8</c:v>
                </c:pt>
                <c:pt idx="3056">
                  <c:v>9.397E-8</c:v>
                </c:pt>
                <c:pt idx="3057">
                  <c:v>9.4059999999999997E-8</c:v>
                </c:pt>
                <c:pt idx="3058">
                  <c:v>9.4059999999999997E-8</c:v>
                </c:pt>
                <c:pt idx="3059">
                  <c:v>9.4059999999999997E-8</c:v>
                </c:pt>
                <c:pt idx="3060">
                  <c:v>9.3890000000000002E-8</c:v>
                </c:pt>
                <c:pt idx="3061">
                  <c:v>9.4059999999999997E-8</c:v>
                </c:pt>
                <c:pt idx="3062">
                  <c:v>9.397E-8</c:v>
                </c:pt>
                <c:pt idx="3063">
                  <c:v>9.397E-8</c:v>
                </c:pt>
                <c:pt idx="3064">
                  <c:v>9.397E-8</c:v>
                </c:pt>
                <c:pt idx="3065">
                  <c:v>9.3890000000000002E-8</c:v>
                </c:pt>
                <c:pt idx="3066">
                  <c:v>9.3890000000000002E-8</c:v>
                </c:pt>
                <c:pt idx="3067">
                  <c:v>9.3890000000000002E-8</c:v>
                </c:pt>
                <c:pt idx="3068">
                  <c:v>9.4059999999999997E-8</c:v>
                </c:pt>
                <c:pt idx="3069">
                  <c:v>9.3890000000000002E-8</c:v>
                </c:pt>
                <c:pt idx="3070">
                  <c:v>9.4059999999999997E-8</c:v>
                </c:pt>
                <c:pt idx="3071">
                  <c:v>9.4059999999999997E-8</c:v>
                </c:pt>
                <c:pt idx="3072">
                  <c:v>9.397E-8</c:v>
                </c:pt>
                <c:pt idx="3073">
                  <c:v>9.4139999999999995E-8</c:v>
                </c:pt>
                <c:pt idx="3074">
                  <c:v>9.397E-8</c:v>
                </c:pt>
                <c:pt idx="3075">
                  <c:v>9.4230000000000004E-8</c:v>
                </c:pt>
                <c:pt idx="3076">
                  <c:v>9.4139999999999995E-8</c:v>
                </c:pt>
                <c:pt idx="3077">
                  <c:v>9.4230000000000004E-8</c:v>
                </c:pt>
                <c:pt idx="3078">
                  <c:v>9.397E-8</c:v>
                </c:pt>
                <c:pt idx="3079">
                  <c:v>9.397E-8</c:v>
                </c:pt>
                <c:pt idx="3080">
                  <c:v>9.4139999999999995E-8</c:v>
                </c:pt>
                <c:pt idx="3081">
                  <c:v>9.4230000000000004E-8</c:v>
                </c:pt>
                <c:pt idx="3082">
                  <c:v>9.397E-8</c:v>
                </c:pt>
                <c:pt idx="3083">
                  <c:v>9.4139999999999995E-8</c:v>
                </c:pt>
                <c:pt idx="3084">
                  <c:v>9.4059999999999997E-8</c:v>
                </c:pt>
                <c:pt idx="3085">
                  <c:v>9.397E-8</c:v>
                </c:pt>
                <c:pt idx="3086">
                  <c:v>9.4059999999999997E-8</c:v>
                </c:pt>
                <c:pt idx="3087">
                  <c:v>9.397E-8</c:v>
                </c:pt>
                <c:pt idx="3088">
                  <c:v>9.397E-8</c:v>
                </c:pt>
                <c:pt idx="3089">
                  <c:v>9.397E-8</c:v>
                </c:pt>
                <c:pt idx="3090">
                  <c:v>9.4139999999999995E-8</c:v>
                </c:pt>
                <c:pt idx="3091">
                  <c:v>9.397E-8</c:v>
                </c:pt>
                <c:pt idx="3092">
                  <c:v>9.3810000000000004E-8</c:v>
                </c:pt>
                <c:pt idx="3093">
                  <c:v>9.3890000000000002E-8</c:v>
                </c:pt>
                <c:pt idx="3094">
                  <c:v>9.397E-8</c:v>
                </c:pt>
                <c:pt idx="3095">
                  <c:v>9.397E-8</c:v>
                </c:pt>
                <c:pt idx="3096">
                  <c:v>9.3810000000000004E-8</c:v>
                </c:pt>
                <c:pt idx="3097">
                  <c:v>9.3890000000000002E-8</c:v>
                </c:pt>
                <c:pt idx="3098">
                  <c:v>9.397E-8</c:v>
                </c:pt>
                <c:pt idx="3099">
                  <c:v>9.3890000000000002E-8</c:v>
                </c:pt>
                <c:pt idx="3100">
                  <c:v>9.3639999999999997E-8</c:v>
                </c:pt>
                <c:pt idx="3101">
                  <c:v>9.3639999999999997E-8</c:v>
                </c:pt>
                <c:pt idx="3102">
                  <c:v>9.3550000000000001E-8</c:v>
                </c:pt>
                <c:pt idx="3103">
                  <c:v>9.3639999999999997E-8</c:v>
                </c:pt>
                <c:pt idx="3104">
                  <c:v>9.3639999999999997E-8</c:v>
                </c:pt>
                <c:pt idx="3105">
                  <c:v>9.3639999999999997E-8</c:v>
                </c:pt>
                <c:pt idx="3106">
                  <c:v>9.3639999999999997E-8</c:v>
                </c:pt>
                <c:pt idx="3107">
                  <c:v>9.3550000000000001E-8</c:v>
                </c:pt>
                <c:pt idx="3108">
                  <c:v>9.3550000000000001E-8</c:v>
                </c:pt>
                <c:pt idx="3109">
                  <c:v>9.3550000000000001E-8</c:v>
                </c:pt>
                <c:pt idx="3110">
                  <c:v>9.3470000000000003E-8</c:v>
                </c:pt>
                <c:pt idx="3111">
                  <c:v>9.3470000000000003E-8</c:v>
                </c:pt>
                <c:pt idx="3112">
                  <c:v>9.3550000000000001E-8</c:v>
                </c:pt>
                <c:pt idx="3113">
                  <c:v>9.3470000000000003E-8</c:v>
                </c:pt>
                <c:pt idx="3114">
                  <c:v>9.3470000000000003E-8</c:v>
                </c:pt>
                <c:pt idx="3115">
                  <c:v>9.3470000000000003E-8</c:v>
                </c:pt>
                <c:pt idx="3116">
                  <c:v>9.3390000000000004E-8</c:v>
                </c:pt>
                <c:pt idx="3117">
                  <c:v>9.3550000000000001E-8</c:v>
                </c:pt>
                <c:pt idx="3118">
                  <c:v>9.3470000000000003E-8</c:v>
                </c:pt>
                <c:pt idx="3119">
                  <c:v>9.3390000000000004E-8</c:v>
                </c:pt>
                <c:pt idx="3120">
                  <c:v>9.3470000000000003E-8</c:v>
                </c:pt>
                <c:pt idx="3121">
                  <c:v>9.3550000000000001E-8</c:v>
                </c:pt>
                <c:pt idx="3122">
                  <c:v>9.3390000000000004E-8</c:v>
                </c:pt>
                <c:pt idx="3123">
                  <c:v>9.3299999999999995E-8</c:v>
                </c:pt>
                <c:pt idx="3124">
                  <c:v>9.3470000000000003E-8</c:v>
                </c:pt>
                <c:pt idx="3125">
                  <c:v>9.3550000000000001E-8</c:v>
                </c:pt>
                <c:pt idx="3126">
                  <c:v>9.3390000000000004E-8</c:v>
                </c:pt>
                <c:pt idx="3127">
                  <c:v>9.3390000000000004E-8</c:v>
                </c:pt>
                <c:pt idx="3128">
                  <c:v>9.3470000000000003E-8</c:v>
                </c:pt>
                <c:pt idx="3129">
                  <c:v>9.3470000000000003E-8</c:v>
                </c:pt>
                <c:pt idx="3130">
                  <c:v>9.3390000000000004E-8</c:v>
                </c:pt>
                <c:pt idx="3131">
                  <c:v>9.3470000000000003E-8</c:v>
                </c:pt>
                <c:pt idx="3132">
                  <c:v>9.3470000000000003E-8</c:v>
                </c:pt>
                <c:pt idx="3133">
                  <c:v>9.3470000000000003E-8</c:v>
                </c:pt>
                <c:pt idx="3134">
                  <c:v>9.3390000000000004E-8</c:v>
                </c:pt>
                <c:pt idx="3135">
                  <c:v>9.3470000000000003E-8</c:v>
                </c:pt>
                <c:pt idx="3136">
                  <c:v>9.3390000000000004E-8</c:v>
                </c:pt>
                <c:pt idx="3137">
                  <c:v>9.3299999999999995E-8</c:v>
                </c:pt>
                <c:pt idx="3138">
                  <c:v>9.3470000000000003E-8</c:v>
                </c:pt>
                <c:pt idx="3139">
                  <c:v>9.3550000000000001E-8</c:v>
                </c:pt>
                <c:pt idx="3140">
                  <c:v>9.3390000000000004E-8</c:v>
                </c:pt>
                <c:pt idx="3141">
                  <c:v>9.3470000000000003E-8</c:v>
                </c:pt>
                <c:pt idx="3142">
                  <c:v>9.3299999999999995E-8</c:v>
                </c:pt>
                <c:pt idx="3143">
                  <c:v>9.3390000000000004E-8</c:v>
                </c:pt>
                <c:pt idx="3144">
                  <c:v>9.3390000000000004E-8</c:v>
                </c:pt>
                <c:pt idx="3145">
                  <c:v>9.3390000000000004E-8</c:v>
                </c:pt>
                <c:pt idx="3146">
                  <c:v>9.3470000000000003E-8</c:v>
                </c:pt>
                <c:pt idx="3147">
                  <c:v>9.3470000000000003E-8</c:v>
                </c:pt>
                <c:pt idx="3148">
                  <c:v>9.3470000000000003E-8</c:v>
                </c:pt>
                <c:pt idx="3149">
                  <c:v>9.3390000000000004E-8</c:v>
                </c:pt>
                <c:pt idx="3150">
                  <c:v>9.3550000000000001E-8</c:v>
                </c:pt>
                <c:pt idx="3151">
                  <c:v>9.3470000000000003E-8</c:v>
                </c:pt>
                <c:pt idx="3152">
                  <c:v>9.3639999999999997E-8</c:v>
                </c:pt>
                <c:pt idx="3153">
                  <c:v>9.3470000000000003E-8</c:v>
                </c:pt>
                <c:pt idx="3154">
                  <c:v>9.3390000000000004E-8</c:v>
                </c:pt>
                <c:pt idx="3155">
                  <c:v>9.3550000000000001E-8</c:v>
                </c:pt>
                <c:pt idx="3156">
                  <c:v>9.3470000000000003E-8</c:v>
                </c:pt>
                <c:pt idx="3157">
                  <c:v>9.3550000000000001E-8</c:v>
                </c:pt>
                <c:pt idx="3158">
                  <c:v>9.3390000000000004E-8</c:v>
                </c:pt>
                <c:pt idx="3159">
                  <c:v>9.3390000000000004E-8</c:v>
                </c:pt>
                <c:pt idx="3160">
                  <c:v>9.3390000000000004E-8</c:v>
                </c:pt>
                <c:pt idx="3161">
                  <c:v>9.3550000000000001E-8</c:v>
                </c:pt>
                <c:pt idx="3162">
                  <c:v>9.3470000000000003E-8</c:v>
                </c:pt>
                <c:pt idx="3163">
                  <c:v>9.3470000000000003E-8</c:v>
                </c:pt>
                <c:pt idx="3164">
                  <c:v>9.3470000000000003E-8</c:v>
                </c:pt>
                <c:pt idx="3165">
                  <c:v>9.3470000000000003E-8</c:v>
                </c:pt>
                <c:pt idx="3166">
                  <c:v>9.3550000000000001E-8</c:v>
                </c:pt>
                <c:pt idx="3167">
                  <c:v>9.3550000000000001E-8</c:v>
                </c:pt>
                <c:pt idx="3168">
                  <c:v>9.3470000000000003E-8</c:v>
                </c:pt>
                <c:pt idx="3169">
                  <c:v>9.3550000000000001E-8</c:v>
                </c:pt>
                <c:pt idx="3170">
                  <c:v>9.3470000000000003E-8</c:v>
                </c:pt>
                <c:pt idx="3171">
                  <c:v>9.3550000000000001E-8</c:v>
                </c:pt>
                <c:pt idx="3172">
                  <c:v>9.3639999999999997E-8</c:v>
                </c:pt>
                <c:pt idx="3173">
                  <c:v>9.3470000000000003E-8</c:v>
                </c:pt>
                <c:pt idx="3174">
                  <c:v>9.3470000000000003E-8</c:v>
                </c:pt>
                <c:pt idx="3175">
                  <c:v>9.3639999999999997E-8</c:v>
                </c:pt>
                <c:pt idx="3176">
                  <c:v>9.3550000000000001E-8</c:v>
                </c:pt>
                <c:pt idx="3177">
                  <c:v>9.3470000000000003E-8</c:v>
                </c:pt>
                <c:pt idx="3178">
                  <c:v>9.3470000000000003E-8</c:v>
                </c:pt>
                <c:pt idx="3179">
                  <c:v>9.3470000000000003E-8</c:v>
                </c:pt>
                <c:pt idx="3180">
                  <c:v>9.3639999999999997E-8</c:v>
                </c:pt>
                <c:pt idx="3181">
                  <c:v>9.3550000000000001E-8</c:v>
                </c:pt>
                <c:pt idx="3182">
                  <c:v>9.3550000000000001E-8</c:v>
                </c:pt>
                <c:pt idx="3183">
                  <c:v>9.3470000000000003E-8</c:v>
                </c:pt>
                <c:pt idx="3184">
                  <c:v>9.3550000000000001E-8</c:v>
                </c:pt>
                <c:pt idx="3185">
                  <c:v>9.3470000000000003E-8</c:v>
                </c:pt>
                <c:pt idx="3186">
                  <c:v>9.3639999999999997E-8</c:v>
                </c:pt>
                <c:pt idx="3187">
                  <c:v>9.3470000000000003E-8</c:v>
                </c:pt>
                <c:pt idx="3188">
                  <c:v>9.3550000000000001E-8</c:v>
                </c:pt>
                <c:pt idx="3189">
                  <c:v>9.3550000000000001E-8</c:v>
                </c:pt>
                <c:pt idx="3190">
                  <c:v>9.3390000000000004E-8</c:v>
                </c:pt>
                <c:pt idx="3191">
                  <c:v>9.3470000000000003E-8</c:v>
                </c:pt>
                <c:pt idx="3192">
                  <c:v>9.3550000000000001E-8</c:v>
                </c:pt>
                <c:pt idx="3193">
                  <c:v>9.3550000000000001E-8</c:v>
                </c:pt>
                <c:pt idx="3194">
                  <c:v>9.3390000000000004E-8</c:v>
                </c:pt>
                <c:pt idx="3195">
                  <c:v>9.3470000000000003E-8</c:v>
                </c:pt>
                <c:pt idx="3196">
                  <c:v>9.3470000000000003E-8</c:v>
                </c:pt>
                <c:pt idx="3197">
                  <c:v>9.3470000000000003E-8</c:v>
                </c:pt>
                <c:pt idx="3198">
                  <c:v>9.3550000000000001E-8</c:v>
                </c:pt>
                <c:pt idx="3199">
                  <c:v>9.3639999999999997E-8</c:v>
                </c:pt>
                <c:pt idx="3200">
                  <c:v>9.3550000000000001E-8</c:v>
                </c:pt>
                <c:pt idx="3201">
                  <c:v>9.3470000000000003E-8</c:v>
                </c:pt>
                <c:pt idx="3202">
                  <c:v>9.3639999999999997E-8</c:v>
                </c:pt>
                <c:pt idx="3203">
                  <c:v>9.3550000000000001E-8</c:v>
                </c:pt>
                <c:pt idx="3204">
                  <c:v>9.3470000000000003E-8</c:v>
                </c:pt>
                <c:pt idx="3205">
                  <c:v>9.3470000000000003E-8</c:v>
                </c:pt>
                <c:pt idx="3206">
                  <c:v>9.3550000000000001E-8</c:v>
                </c:pt>
                <c:pt idx="3207">
                  <c:v>9.3390000000000004E-8</c:v>
                </c:pt>
                <c:pt idx="3208">
                  <c:v>9.3470000000000003E-8</c:v>
                </c:pt>
                <c:pt idx="3209">
                  <c:v>9.3550000000000001E-8</c:v>
                </c:pt>
                <c:pt idx="3210">
                  <c:v>9.3219999999999997E-8</c:v>
                </c:pt>
                <c:pt idx="3211">
                  <c:v>9.3299999999999995E-8</c:v>
                </c:pt>
                <c:pt idx="3212">
                  <c:v>9.3550000000000001E-8</c:v>
                </c:pt>
                <c:pt idx="3213">
                  <c:v>9.3550000000000001E-8</c:v>
                </c:pt>
                <c:pt idx="3214">
                  <c:v>9.3470000000000003E-8</c:v>
                </c:pt>
                <c:pt idx="3215">
                  <c:v>9.3390000000000004E-8</c:v>
                </c:pt>
                <c:pt idx="3216">
                  <c:v>9.3550000000000001E-8</c:v>
                </c:pt>
                <c:pt idx="3217">
                  <c:v>9.3550000000000001E-8</c:v>
                </c:pt>
                <c:pt idx="3218">
                  <c:v>9.3390000000000004E-8</c:v>
                </c:pt>
                <c:pt idx="3219">
                  <c:v>9.3470000000000003E-8</c:v>
                </c:pt>
                <c:pt idx="3220">
                  <c:v>9.3470000000000003E-8</c:v>
                </c:pt>
                <c:pt idx="3221">
                  <c:v>9.3390000000000004E-8</c:v>
                </c:pt>
                <c:pt idx="3222">
                  <c:v>9.3390000000000004E-8</c:v>
                </c:pt>
                <c:pt idx="3223">
                  <c:v>9.3470000000000003E-8</c:v>
                </c:pt>
                <c:pt idx="3224">
                  <c:v>9.3470000000000003E-8</c:v>
                </c:pt>
                <c:pt idx="3225">
                  <c:v>9.3219999999999997E-8</c:v>
                </c:pt>
                <c:pt idx="3226">
                  <c:v>9.3550000000000001E-8</c:v>
                </c:pt>
                <c:pt idx="3227">
                  <c:v>9.3390000000000004E-8</c:v>
                </c:pt>
                <c:pt idx="3228">
                  <c:v>9.3390000000000004E-8</c:v>
                </c:pt>
                <c:pt idx="3229">
                  <c:v>9.3390000000000004E-8</c:v>
                </c:pt>
                <c:pt idx="3230">
                  <c:v>9.3470000000000003E-8</c:v>
                </c:pt>
                <c:pt idx="3231">
                  <c:v>9.3470000000000003E-8</c:v>
                </c:pt>
                <c:pt idx="3232">
                  <c:v>9.3550000000000001E-8</c:v>
                </c:pt>
                <c:pt idx="3233">
                  <c:v>9.3550000000000001E-8</c:v>
                </c:pt>
                <c:pt idx="3234">
                  <c:v>9.3470000000000003E-8</c:v>
                </c:pt>
                <c:pt idx="3235">
                  <c:v>9.3390000000000004E-8</c:v>
                </c:pt>
                <c:pt idx="3236">
                  <c:v>9.3299999999999995E-8</c:v>
                </c:pt>
                <c:pt idx="3237">
                  <c:v>9.3390000000000004E-8</c:v>
                </c:pt>
                <c:pt idx="3238">
                  <c:v>9.3390000000000004E-8</c:v>
                </c:pt>
                <c:pt idx="3239">
                  <c:v>9.3470000000000003E-8</c:v>
                </c:pt>
                <c:pt idx="3240">
                  <c:v>9.3390000000000004E-8</c:v>
                </c:pt>
                <c:pt idx="3241">
                  <c:v>9.3550000000000001E-8</c:v>
                </c:pt>
                <c:pt idx="3242">
                  <c:v>9.3470000000000003E-8</c:v>
                </c:pt>
                <c:pt idx="3243">
                  <c:v>9.3470000000000003E-8</c:v>
                </c:pt>
                <c:pt idx="3244">
                  <c:v>9.3390000000000004E-8</c:v>
                </c:pt>
                <c:pt idx="3245">
                  <c:v>9.3470000000000003E-8</c:v>
                </c:pt>
                <c:pt idx="3246">
                  <c:v>9.3470000000000003E-8</c:v>
                </c:pt>
                <c:pt idx="3247">
                  <c:v>9.3299999999999995E-8</c:v>
                </c:pt>
                <c:pt idx="3248">
                  <c:v>9.3470000000000003E-8</c:v>
                </c:pt>
                <c:pt idx="3249">
                  <c:v>9.3470000000000003E-8</c:v>
                </c:pt>
                <c:pt idx="3250">
                  <c:v>9.3390000000000004E-8</c:v>
                </c:pt>
                <c:pt idx="3251">
                  <c:v>9.3299999999999995E-8</c:v>
                </c:pt>
                <c:pt idx="3252">
                  <c:v>9.3470000000000003E-8</c:v>
                </c:pt>
                <c:pt idx="3253">
                  <c:v>9.3390000000000004E-8</c:v>
                </c:pt>
                <c:pt idx="3254">
                  <c:v>9.3470000000000003E-8</c:v>
                </c:pt>
                <c:pt idx="3255">
                  <c:v>9.3639999999999997E-8</c:v>
                </c:pt>
                <c:pt idx="3256">
                  <c:v>9.3470000000000003E-8</c:v>
                </c:pt>
                <c:pt idx="3257">
                  <c:v>9.3470000000000003E-8</c:v>
                </c:pt>
                <c:pt idx="3258">
                  <c:v>9.3390000000000004E-8</c:v>
                </c:pt>
                <c:pt idx="3259">
                  <c:v>9.3299999999999995E-8</c:v>
                </c:pt>
                <c:pt idx="3260">
                  <c:v>9.3390000000000004E-8</c:v>
                </c:pt>
                <c:pt idx="3261">
                  <c:v>9.3470000000000003E-8</c:v>
                </c:pt>
                <c:pt idx="3262">
                  <c:v>9.3390000000000004E-8</c:v>
                </c:pt>
                <c:pt idx="3263">
                  <c:v>9.3390000000000004E-8</c:v>
                </c:pt>
                <c:pt idx="3264">
                  <c:v>9.3470000000000003E-8</c:v>
                </c:pt>
                <c:pt idx="3265">
                  <c:v>9.3470000000000003E-8</c:v>
                </c:pt>
                <c:pt idx="3266">
                  <c:v>9.3470000000000003E-8</c:v>
                </c:pt>
                <c:pt idx="3267">
                  <c:v>9.3470000000000003E-8</c:v>
                </c:pt>
                <c:pt idx="3268">
                  <c:v>9.3550000000000001E-8</c:v>
                </c:pt>
                <c:pt idx="3269">
                  <c:v>9.3470000000000003E-8</c:v>
                </c:pt>
                <c:pt idx="3270">
                  <c:v>9.3550000000000001E-8</c:v>
                </c:pt>
                <c:pt idx="3271">
                  <c:v>9.3390000000000004E-8</c:v>
                </c:pt>
                <c:pt idx="3272">
                  <c:v>9.3299999999999995E-8</c:v>
                </c:pt>
                <c:pt idx="3273">
                  <c:v>9.3299999999999995E-8</c:v>
                </c:pt>
                <c:pt idx="3274">
                  <c:v>9.3219999999999997E-8</c:v>
                </c:pt>
                <c:pt idx="3275">
                  <c:v>9.3299999999999995E-8</c:v>
                </c:pt>
                <c:pt idx="3276">
                  <c:v>9.3299999999999995E-8</c:v>
                </c:pt>
                <c:pt idx="3277">
                  <c:v>9.3390000000000004E-8</c:v>
                </c:pt>
                <c:pt idx="3278">
                  <c:v>9.3470000000000003E-8</c:v>
                </c:pt>
                <c:pt idx="3279">
                  <c:v>9.3390000000000004E-8</c:v>
                </c:pt>
                <c:pt idx="3280">
                  <c:v>9.3299999999999995E-8</c:v>
                </c:pt>
                <c:pt idx="3281">
                  <c:v>9.3299999999999995E-8</c:v>
                </c:pt>
                <c:pt idx="3282">
                  <c:v>9.3130000000000001E-8</c:v>
                </c:pt>
                <c:pt idx="3283">
                  <c:v>9.3299999999999995E-8</c:v>
                </c:pt>
                <c:pt idx="3284">
                  <c:v>9.3219999999999997E-8</c:v>
                </c:pt>
                <c:pt idx="3285">
                  <c:v>9.3299999999999995E-8</c:v>
                </c:pt>
                <c:pt idx="3286">
                  <c:v>9.3299999999999995E-8</c:v>
                </c:pt>
                <c:pt idx="3287">
                  <c:v>9.3390000000000004E-8</c:v>
                </c:pt>
                <c:pt idx="3288">
                  <c:v>9.3299999999999995E-8</c:v>
                </c:pt>
                <c:pt idx="3289">
                  <c:v>9.3390000000000004E-8</c:v>
                </c:pt>
                <c:pt idx="3290">
                  <c:v>9.3390000000000004E-8</c:v>
                </c:pt>
                <c:pt idx="3291">
                  <c:v>9.3219999999999997E-8</c:v>
                </c:pt>
                <c:pt idx="3292">
                  <c:v>9.3470000000000003E-8</c:v>
                </c:pt>
                <c:pt idx="3293">
                  <c:v>9.3390000000000004E-8</c:v>
                </c:pt>
                <c:pt idx="3294">
                  <c:v>9.3470000000000003E-8</c:v>
                </c:pt>
                <c:pt idx="3295">
                  <c:v>9.3470000000000003E-8</c:v>
                </c:pt>
                <c:pt idx="3296">
                  <c:v>9.3390000000000004E-8</c:v>
                </c:pt>
                <c:pt idx="3297">
                  <c:v>9.3390000000000004E-8</c:v>
                </c:pt>
                <c:pt idx="3298">
                  <c:v>9.3219999999999997E-8</c:v>
                </c:pt>
                <c:pt idx="3299">
                  <c:v>9.3390000000000004E-8</c:v>
                </c:pt>
                <c:pt idx="3300">
                  <c:v>9.3390000000000004E-8</c:v>
                </c:pt>
                <c:pt idx="3301">
                  <c:v>9.3470000000000003E-8</c:v>
                </c:pt>
                <c:pt idx="3302">
                  <c:v>9.3390000000000004E-8</c:v>
                </c:pt>
                <c:pt idx="3303">
                  <c:v>9.3390000000000004E-8</c:v>
                </c:pt>
                <c:pt idx="3304">
                  <c:v>9.3470000000000003E-8</c:v>
                </c:pt>
                <c:pt idx="3305">
                  <c:v>9.3390000000000004E-8</c:v>
                </c:pt>
                <c:pt idx="3306">
                  <c:v>9.3390000000000004E-8</c:v>
                </c:pt>
                <c:pt idx="3307">
                  <c:v>9.3470000000000003E-8</c:v>
                </c:pt>
                <c:pt idx="3308">
                  <c:v>9.3390000000000004E-8</c:v>
                </c:pt>
                <c:pt idx="3309">
                  <c:v>9.3390000000000004E-8</c:v>
                </c:pt>
                <c:pt idx="3310">
                  <c:v>9.3470000000000003E-8</c:v>
                </c:pt>
                <c:pt idx="3311">
                  <c:v>9.3390000000000004E-8</c:v>
                </c:pt>
                <c:pt idx="3312">
                  <c:v>9.3470000000000003E-8</c:v>
                </c:pt>
                <c:pt idx="3313">
                  <c:v>9.3390000000000004E-8</c:v>
                </c:pt>
                <c:pt idx="3314">
                  <c:v>9.3390000000000004E-8</c:v>
                </c:pt>
                <c:pt idx="3315">
                  <c:v>9.3470000000000003E-8</c:v>
                </c:pt>
                <c:pt idx="3316">
                  <c:v>9.3550000000000001E-8</c:v>
                </c:pt>
                <c:pt idx="3317">
                  <c:v>9.3390000000000004E-8</c:v>
                </c:pt>
                <c:pt idx="3318">
                  <c:v>9.3550000000000001E-8</c:v>
                </c:pt>
                <c:pt idx="3319">
                  <c:v>9.3550000000000001E-8</c:v>
                </c:pt>
                <c:pt idx="3320">
                  <c:v>9.3550000000000001E-8</c:v>
                </c:pt>
                <c:pt idx="3321">
                  <c:v>9.3550000000000001E-8</c:v>
                </c:pt>
                <c:pt idx="3322">
                  <c:v>9.3550000000000001E-8</c:v>
                </c:pt>
                <c:pt idx="3323">
                  <c:v>9.3639999999999997E-8</c:v>
                </c:pt>
                <c:pt idx="3324">
                  <c:v>9.3550000000000001E-8</c:v>
                </c:pt>
                <c:pt idx="3325">
                  <c:v>9.3470000000000003E-8</c:v>
                </c:pt>
                <c:pt idx="3326">
                  <c:v>9.3550000000000001E-8</c:v>
                </c:pt>
                <c:pt idx="3327">
                  <c:v>9.3470000000000003E-8</c:v>
                </c:pt>
                <c:pt idx="3328">
                  <c:v>9.3550000000000001E-8</c:v>
                </c:pt>
                <c:pt idx="3329">
                  <c:v>9.3550000000000001E-8</c:v>
                </c:pt>
                <c:pt idx="3330">
                  <c:v>9.3550000000000001E-8</c:v>
                </c:pt>
                <c:pt idx="3331">
                  <c:v>9.3550000000000001E-8</c:v>
                </c:pt>
                <c:pt idx="3332">
                  <c:v>9.3550000000000001E-8</c:v>
                </c:pt>
                <c:pt idx="3333">
                  <c:v>9.3550000000000001E-8</c:v>
                </c:pt>
                <c:pt idx="3334">
                  <c:v>9.3639999999999997E-8</c:v>
                </c:pt>
                <c:pt idx="3335">
                  <c:v>9.3470000000000003E-8</c:v>
                </c:pt>
                <c:pt idx="3336">
                  <c:v>9.3550000000000001E-8</c:v>
                </c:pt>
                <c:pt idx="3337">
                  <c:v>9.3550000000000001E-8</c:v>
                </c:pt>
                <c:pt idx="3338">
                  <c:v>9.3550000000000001E-8</c:v>
                </c:pt>
                <c:pt idx="3339">
                  <c:v>9.3470000000000003E-8</c:v>
                </c:pt>
                <c:pt idx="3340">
                  <c:v>9.3390000000000004E-8</c:v>
                </c:pt>
                <c:pt idx="3341">
                  <c:v>9.3550000000000001E-8</c:v>
                </c:pt>
                <c:pt idx="3342">
                  <c:v>9.3550000000000001E-8</c:v>
                </c:pt>
                <c:pt idx="3343">
                  <c:v>9.3639999999999997E-8</c:v>
                </c:pt>
                <c:pt idx="3344">
                  <c:v>9.3550000000000001E-8</c:v>
                </c:pt>
                <c:pt idx="3345">
                  <c:v>9.3470000000000003E-8</c:v>
                </c:pt>
                <c:pt idx="3346">
                  <c:v>9.3550000000000001E-8</c:v>
                </c:pt>
                <c:pt idx="3347">
                  <c:v>9.3550000000000001E-8</c:v>
                </c:pt>
                <c:pt idx="3348">
                  <c:v>9.3470000000000003E-8</c:v>
                </c:pt>
                <c:pt idx="3349">
                  <c:v>9.3550000000000001E-8</c:v>
                </c:pt>
                <c:pt idx="3350">
                  <c:v>9.3470000000000003E-8</c:v>
                </c:pt>
                <c:pt idx="3351">
                  <c:v>9.3639999999999997E-8</c:v>
                </c:pt>
                <c:pt idx="3352">
                  <c:v>9.3550000000000001E-8</c:v>
                </c:pt>
                <c:pt idx="3353">
                  <c:v>9.3470000000000003E-8</c:v>
                </c:pt>
                <c:pt idx="3354">
                  <c:v>9.3470000000000003E-8</c:v>
                </c:pt>
                <c:pt idx="3355">
                  <c:v>9.3639999999999997E-8</c:v>
                </c:pt>
                <c:pt idx="3356">
                  <c:v>9.3639999999999997E-8</c:v>
                </c:pt>
                <c:pt idx="3357">
                  <c:v>9.3550000000000001E-8</c:v>
                </c:pt>
                <c:pt idx="3358">
                  <c:v>9.3639999999999997E-8</c:v>
                </c:pt>
                <c:pt idx="3359">
                  <c:v>9.3639999999999997E-8</c:v>
                </c:pt>
                <c:pt idx="3360">
                  <c:v>9.3810000000000004E-8</c:v>
                </c:pt>
                <c:pt idx="3361">
                  <c:v>9.3550000000000001E-8</c:v>
                </c:pt>
                <c:pt idx="3362">
                  <c:v>9.3639999999999997E-8</c:v>
                </c:pt>
                <c:pt idx="3363">
                  <c:v>9.3639999999999997E-8</c:v>
                </c:pt>
                <c:pt idx="3364">
                  <c:v>9.3639999999999997E-8</c:v>
                </c:pt>
                <c:pt idx="3365">
                  <c:v>9.3550000000000001E-8</c:v>
                </c:pt>
                <c:pt idx="3366">
                  <c:v>9.3639999999999997E-8</c:v>
                </c:pt>
                <c:pt idx="3367">
                  <c:v>9.3550000000000001E-8</c:v>
                </c:pt>
                <c:pt idx="3368">
                  <c:v>9.3639999999999997E-8</c:v>
                </c:pt>
                <c:pt idx="3369">
                  <c:v>9.3639999999999997E-8</c:v>
                </c:pt>
                <c:pt idx="3370">
                  <c:v>9.3639999999999997E-8</c:v>
                </c:pt>
                <c:pt idx="3371">
                  <c:v>9.3639999999999997E-8</c:v>
                </c:pt>
                <c:pt idx="3372">
                  <c:v>9.3719999999999995E-8</c:v>
                </c:pt>
                <c:pt idx="3373">
                  <c:v>9.3639999999999997E-8</c:v>
                </c:pt>
                <c:pt idx="3374">
                  <c:v>9.3550000000000001E-8</c:v>
                </c:pt>
                <c:pt idx="3375">
                  <c:v>9.3719999999999995E-8</c:v>
                </c:pt>
                <c:pt idx="3376">
                  <c:v>9.3719999999999995E-8</c:v>
                </c:pt>
                <c:pt idx="3377">
                  <c:v>9.3550000000000001E-8</c:v>
                </c:pt>
                <c:pt idx="3378">
                  <c:v>9.3639999999999997E-8</c:v>
                </c:pt>
                <c:pt idx="3379">
                  <c:v>9.3550000000000001E-8</c:v>
                </c:pt>
                <c:pt idx="3380">
                  <c:v>9.3639999999999997E-8</c:v>
                </c:pt>
                <c:pt idx="3381">
                  <c:v>9.3639999999999997E-8</c:v>
                </c:pt>
                <c:pt idx="3382">
                  <c:v>9.3639999999999997E-8</c:v>
                </c:pt>
                <c:pt idx="3383">
                  <c:v>9.3639999999999997E-8</c:v>
                </c:pt>
                <c:pt idx="3384">
                  <c:v>9.3550000000000001E-8</c:v>
                </c:pt>
                <c:pt idx="3385">
                  <c:v>9.3639999999999997E-8</c:v>
                </c:pt>
                <c:pt idx="3386">
                  <c:v>9.3639999999999997E-8</c:v>
                </c:pt>
                <c:pt idx="3387">
                  <c:v>9.3639999999999997E-8</c:v>
                </c:pt>
                <c:pt idx="3388">
                  <c:v>9.3719999999999995E-8</c:v>
                </c:pt>
                <c:pt idx="3389">
                  <c:v>9.3639999999999997E-8</c:v>
                </c:pt>
                <c:pt idx="3390">
                  <c:v>9.3550000000000001E-8</c:v>
                </c:pt>
                <c:pt idx="3391">
                  <c:v>9.3639999999999997E-8</c:v>
                </c:pt>
                <c:pt idx="3392">
                  <c:v>9.3550000000000001E-8</c:v>
                </c:pt>
                <c:pt idx="3393">
                  <c:v>9.3470000000000003E-8</c:v>
                </c:pt>
                <c:pt idx="3394">
                  <c:v>9.3470000000000003E-8</c:v>
                </c:pt>
                <c:pt idx="3395">
                  <c:v>9.3390000000000004E-8</c:v>
                </c:pt>
                <c:pt idx="3396">
                  <c:v>9.3470000000000003E-8</c:v>
                </c:pt>
                <c:pt idx="3397">
                  <c:v>9.3390000000000004E-8</c:v>
                </c:pt>
                <c:pt idx="3398">
                  <c:v>9.3470000000000003E-8</c:v>
                </c:pt>
                <c:pt idx="3399">
                  <c:v>9.3470000000000003E-8</c:v>
                </c:pt>
                <c:pt idx="3400">
                  <c:v>9.3390000000000004E-8</c:v>
                </c:pt>
                <c:pt idx="3401">
                  <c:v>9.3390000000000004E-8</c:v>
                </c:pt>
                <c:pt idx="3402">
                  <c:v>9.3299999999999995E-8</c:v>
                </c:pt>
                <c:pt idx="3403">
                  <c:v>9.3470000000000003E-8</c:v>
                </c:pt>
                <c:pt idx="3404">
                  <c:v>9.3299999999999995E-8</c:v>
                </c:pt>
                <c:pt idx="3405">
                  <c:v>9.3470000000000003E-8</c:v>
                </c:pt>
                <c:pt idx="3406">
                  <c:v>9.3470000000000003E-8</c:v>
                </c:pt>
                <c:pt idx="3407">
                  <c:v>9.3299999999999995E-8</c:v>
                </c:pt>
                <c:pt idx="3408">
                  <c:v>9.3299999999999995E-8</c:v>
                </c:pt>
                <c:pt idx="3409">
                  <c:v>9.3390000000000004E-8</c:v>
                </c:pt>
                <c:pt idx="3410">
                  <c:v>9.3390000000000004E-8</c:v>
                </c:pt>
                <c:pt idx="3411">
                  <c:v>9.3390000000000004E-8</c:v>
                </c:pt>
                <c:pt idx="3412">
                  <c:v>9.3470000000000003E-8</c:v>
                </c:pt>
                <c:pt idx="3413">
                  <c:v>9.3299999999999995E-8</c:v>
                </c:pt>
                <c:pt idx="3414">
                  <c:v>9.3470000000000003E-8</c:v>
                </c:pt>
                <c:pt idx="3415">
                  <c:v>9.3299999999999995E-8</c:v>
                </c:pt>
                <c:pt idx="3416">
                  <c:v>9.3550000000000001E-8</c:v>
                </c:pt>
                <c:pt idx="3417">
                  <c:v>9.3470000000000003E-8</c:v>
                </c:pt>
                <c:pt idx="3418">
                  <c:v>9.3470000000000003E-8</c:v>
                </c:pt>
                <c:pt idx="3419">
                  <c:v>9.3470000000000003E-8</c:v>
                </c:pt>
                <c:pt idx="3420">
                  <c:v>9.3550000000000001E-8</c:v>
                </c:pt>
                <c:pt idx="3421">
                  <c:v>9.3550000000000001E-8</c:v>
                </c:pt>
                <c:pt idx="3422">
                  <c:v>9.3470000000000003E-8</c:v>
                </c:pt>
                <c:pt idx="3423">
                  <c:v>9.3470000000000003E-8</c:v>
                </c:pt>
                <c:pt idx="3424">
                  <c:v>9.3550000000000001E-8</c:v>
                </c:pt>
                <c:pt idx="3425">
                  <c:v>9.3470000000000003E-8</c:v>
                </c:pt>
                <c:pt idx="3426">
                  <c:v>9.3639999999999997E-8</c:v>
                </c:pt>
                <c:pt idx="3427">
                  <c:v>9.3550000000000001E-8</c:v>
                </c:pt>
                <c:pt idx="3428">
                  <c:v>9.3550000000000001E-8</c:v>
                </c:pt>
                <c:pt idx="3429">
                  <c:v>9.3639999999999997E-8</c:v>
                </c:pt>
                <c:pt idx="3430">
                  <c:v>9.3639999999999997E-8</c:v>
                </c:pt>
                <c:pt idx="3431">
                  <c:v>9.3550000000000001E-8</c:v>
                </c:pt>
                <c:pt idx="3432">
                  <c:v>9.3639999999999997E-8</c:v>
                </c:pt>
                <c:pt idx="3433">
                  <c:v>9.3550000000000001E-8</c:v>
                </c:pt>
                <c:pt idx="3434">
                  <c:v>9.3550000000000001E-8</c:v>
                </c:pt>
                <c:pt idx="3435">
                  <c:v>9.3639999999999997E-8</c:v>
                </c:pt>
                <c:pt idx="3436">
                  <c:v>9.3639999999999997E-8</c:v>
                </c:pt>
                <c:pt idx="3437">
                  <c:v>9.3639999999999997E-8</c:v>
                </c:pt>
                <c:pt idx="3438">
                  <c:v>9.3550000000000001E-8</c:v>
                </c:pt>
                <c:pt idx="3439">
                  <c:v>9.3550000000000001E-8</c:v>
                </c:pt>
                <c:pt idx="3440">
                  <c:v>9.3639999999999997E-8</c:v>
                </c:pt>
                <c:pt idx="3441">
                  <c:v>9.3550000000000001E-8</c:v>
                </c:pt>
                <c:pt idx="3442">
                  <c:v>9.3639999999999997E-8</c:v>
                </c:pt>
                <c:pt idx="3443">
                  <c:v>9.3550000000000001E-8</c:v>
                </c:pt>
                <c:pt idx="3444">
                  <c:v>9.3550000000000001E-8</c:v>
                </c:pt>
                <c:pt idx="3445">
                  <c:v>9.3639999999999997E-8</c:v>
                </c:pt>
                <c:pt idx="3446">
                  <c:v>9.3639999999999997E-8</c:v>
                </c:pt>
                <c:pt idx="3447">
                  <c:v>9.3550000000000001E-8</c:v>
                </c:pt>
                <c:pt idx="3448">
                  <c:v>9.3639999999999997E-8</c:v>
                </c:pt>
                <c:pt idx="3449">
                  <c:v>9.3550000000000001E-8</c:v>
                </c:pt>
                <c:pt idx="3450">
                  <c:v>9.3810000000000004E-8</c:v>
                </c:pt>
                <c:pt idx="3451">
                  <c:v>9.3639999999999997E-8</c:v>
                </c:pt>
                <c:pt idx="3452">
                  <c:v>9.3550000000000001E-8</c:v>
                </c:pt>
                <c:pt idx="3453">
                  <c:v>9.3639999999999997E-8</c:v>
                </c:pt>
                <c:pt idx="3454">
                  <c:v>9.3639999999999997E-8</c:v>
                </c:pt>
                <c:pt idx="3455">
                  <c:v>9.3550000000000001E-8</c:v>
                </c:pt>
                <c:pt idx="3456">
                  <c:v>9.3550000000000001E-8</c:v>
                </c:pt>
                <c:pt idx="3457">
                  <c:v>9.3639999999999997E-8</c:v>
                </c:pt>
                <c:pt idx="3458">
                  <c:v>9.3639999999999997E-8</c:v>
                </c:pt>
                <c:pt idx="3459">
                  <c:v>9.3550000000000001E-8</c:v>
                </c:pt>
                <c:pt idx="3460">
                  <c:v>9.3550000000000001E-8</c:v>
                </c:pt>
                <c:pt idx="3461">
                  <c:v>9.3719999999999995E-8</c:v>
                </c:pt>
                <c:pt idx="3462">
                  <c:v>9.3550000000000001E-8</c:v>
                </c:pt>
                <c:pt idx="3463">
                  <c:v>9.3639999999999997E-8</c:v>
                </c:pt>
                <c:pt idx="3464">
                  <c:v>9.3719999999999995E-8</c:v>
                </c:pt>
                <c:pt idx="3465">
                  <c:v>9.3639999999999997E-8</c:v>
                </c:pt>
                <c:pt idx="3466">
                  <c:v>9.3639999999999997E-8</c:v>
                </c:pt>
                <c:pt idx="3467">
                  <c:v>9.3550000000000001E-8</c:v>
                </c:pt>
                <c:pt idx="3468">
                  <c:v>9.3550000000000001E-8</c:v>
                </c:pt>
                <c:pt idx="3469">
                  <c:v>9.3470000000000003E-8</c:v>
                </c:pt>
                <c:pt idx="3470">
                  <c:v>9.3639999999999997E-8</c:v>
                </c:pt>
                <c:pt idx="3471">
                  <c:v>9.3550000000000001E-8</c:v>
                </c:pt>
                <c:pt idx="3472">
                  <c:v>9.3639999999999997E-8</c:v>
                </c:pt>
                <c:pt idx="3473">
                  <c:v>9.3639999999999997E-8</c:v>
                </c:pt>
                <c:pt idx="3474">
                  <c:v>9.3639999999999997E-8</c:v>
                </c:pt>
                <c:pt idx="3475">
                  <c:v>9.3550000000000001E-8</c:v>
                </c:pt>
                <c:pt idx="3476">
                  <c:v>9.3639999999999997E-8</c:v>
                </c:pt>
                <c:pt idx="3477">
                  <c:v>9.3639999999999997E-8</c:v>
                </c:pt>
                <c:pt idx="3478">
                  <c:v>9.3639999999999997E-8</c:v>
                </c:pt>
                <c:pt idx="3479">
                  <c:v>9.3550000000000001E-8</c:v>
                </c:pt>
                <c:pt idx="3480">
                  <c:v>9.3639999999999997E-8</c:v>
                </c:pt>
                <c:pt idx="3481">
                  <c:v>9.3639999999999997E-8</c:v>
                </c:pt>
                <c:pt idx="3482">
                  <c:v>9.3639999999999997E-8</c:v>
                </c:pt>
                <c:pt idx="3483">
                  <c:v>9.3639999999999997E-8</c:v>
                </c:pt>
                <c:pt idx="3484">
                  <c:v>9.3639999999999997E-8</c:v>
                </c:pt>
                <c:pt idx="3485">
                  <c:v>9.3639999999999997E-8</c:v>
                </c:pt>
                <c:pt idx="3486">
                  <c:v>9.3550000000000001E-8</c:v>
                </c:pt>
                <c:pt idx="3487">
                  <c:v>9.3550000000000001E-8</c:v>
                </c:pt>
                <c:pt idx="3488">
                  <c:v>9.3719999999999995E-8</c:v>
                </c:pt>
                <c:pt idx="3489">
                  <c:v>9.3639999999999997E-8</c:v>
                </c:pt>
                <c:pt idx="3490">
                  <c:v>9.3550000000000001E-8</c:v>
                </c:pt>
                <c:pt idx="3491">
                  <c:v>9.3550000000000001E-8</c:v>
                </c:pt>
                <c:pt idx="3492">
                  <c:v>9.3550000000000001E-8</c:v>
                </c:pt>
                <c:pt idx="3493">
                  <c:v>9.3470000000000003E-8</c:v>
                </c:pt>
                <c:pt idx="3494">
                  <c:v>9.3550000000000001E-8</c:v>
                </c:pt>
                <c:pt idx="3495">
                  <c:v>9.3550000000000001E-8</c:v>
                </c:pt>
                <c:pt idx="3496">
                  <c:v>9.3639999999999997E-8</c:v>
                </c:pt>
                <c:pt idx="3497">
                  <c:v>9.3470000000000003E-8</c:v>
                </c:pt>
                <c:pt idx="3498">
                  <c:v>9.3550000000000001E-8</c:v>
                </c:pt>
                <c:pt idx="3499">
                  <c:v>9.3550000000000001E-8</c:v>
                </c:pt>
                <c:pt idx="3500">
                  <c:v>9.3470000000000003E-8</c:v>
                </c:pt>
                <c:pt idx="3501">
                  <c:v>9.3470000000000003E-8</c:v>
                </c:pt>
                <c:pt idx="3502">
                  <c:v>9.3639999999999997E-8</c:v>
                </c:pt>
                <c:pt idx="3503">
                  <c:v>9.3550000000000001E-8</c:v>
                </c:pt>
                <c:pt idx="3504">
                  <c:v>9.3390000000000004E-8</c:v>
                </c:pt>
                <c:pt idx="3505">
                  <c:v>9.3470000000000003E-8</c:v>
                </c:pt>
                <c:pt idx="3506">
                  <c:v>9.3550000000000001E-8</c:v>
                </c:pt>
                <c:pt idx="3507">
                  <c:v>9.3550000000000001E-8</c:v>
                </c:pt>
                <c:pt idx="3508">
                  <c:v>9.3470000000000003E-8</c:v>
                </c:pt>
                <c:pt idx="3509">
                  <c:v>9.3470000000000003E-8</c:v>
                </c:pt>
                <c:pt idx="3510">
                  <c:v>9.3470000000000003E-8</c:v>
                </c:pt>
                <c:pt idx="3511">
                  <c:v>9.3550000000000001E-8</c:v>
                </c:pt>
                <c:pt idx="3512">
                  <c:v>9.3639999999999997E-8</c:v>
                </c:pt>
                <c:pt idx="3513">
                  <c:v>9.3550000000000001E-8</c:v>
                </c:pt>
                <c:pt idx="3514">
                  <c:v>9.3470000000000003E-8</c:v>
                </c:pt>
                <c:pt idx="3515">
                  <c:v>9.3550000000000001E-8</c:v>
                </c:pt>
                <c:pt idx="3516">
                  <c:v>9.3550000000000001E-8</c:v>
                </c:pt>
                <c:pt idx="3517">
                  <c:v>9.3550000000000001E-8</c:v>
                </c:pt>
                <c:pt idx="3518">
                  <c:v>9.3390000000000004E-8</c:v>
                </c:pt>
                <c:pt idx="3519">
                  <c:v>9.3470000000000003E-8</c:v>
                </c:pt>
                <c:pt idx="3520">
                  <c:v>9.3470000000000003E-8</c:v>
                </c:pt>
                <c:pt idx="3521">
                  <c:v>9.3550000000000001E-8</c:v>
                </c:pt>
                <c:pt idx="3522">
                  <c:v>9.3470000000000003E-8</c:v>
                </c:pt>
                <c:pt idx="3523">
                  <c:v>9.3550000000000001E-8</c:v>
                </c:pt>
                <c:pt idx="3524">
                  <c:v>9.3470000000000003E-8</c:v>
                </c:pt>
                <c:pt idx="3525">
                  <c:v>9.3470000000000003E-8</c:v>
                </c:pt>
                <c:pt idx="3526">
                  <c:v>9.3470000000000003E-8</c:v>
                </c:pt>
                <c:pt idx="3527">
                  <c:v>9.3299999999999995E-8</c:v>
                </c:pt>
                <c:pt idx="3528">
                  <c:v>9.3550000000000001E-8</c:v>
                </c:pt>
                <c:pt idx="3529">
                  <c:v>9.3470000000000003E-8</c:v>
                </c:pt>
                <c:pt idx="3530">
                  <c:v>9.3470000000000003E-8</c:v>
                </c:pt>
                <c:pt idx="3531">
                  <c:v>9.3390000000000004E-8</c:v>
                </c:pt>
                <c:pt idx="3532">
                  <c:v>9.3470000000000003E-8</c:v>
                </c:pt>
                <c:pt idx="3533">
                  <c:v>9.3550000000000001E-8</c:v>
                </c:pt>
                <c:pt idx="3534">
                  <c:v>9.3470000000000003E-8</c:v>
                </c:pt>
                <c:pt idx="3535">
                  <c:v>9.3299999999999995E-8</c:v>
                </c:pt>
                <c:pt idx="3536">
                  <c:v>9.3390000000000004E-8</c:v>
                </c:pt>
                <c:pt idx="3537">
                  <c:v>9.3299999999999995E-8</c:v>
                </c:pt>
                <c:pt idx="3538">
                  <c:v>9.3299999999999995E-8</c:v>
                </c:pt>
                <c:pt idx="3539">
                  <c:v>9.3219999999999997E-8</c:v>
                </c:pt>
                <c:pt idx="3540">
                  <c:v>9.3470000000000003E-8</c:v>
                </c:pt>
                <c:pt idx="3541">
                  <c:v>9.3390000000000004E-8</c:v>
                </c:pt>
                <c:pt idx="3542">
                  <c:v>9.3470000000000003E-8</c:v>
                </c:pt>
                <c:pt idx="3543">
                  <c:v>9.3299999999999995E-8</c:v>
                </c:pt>
                <c:pt idx="3544">
                  <c:v>9.3470000000000003E-8</c:v>
                </c:pt>
                <c:pt idx="3545">
                  <c:v>9.3390000000000004E-8</c:v>
                </c:pt>
                <c:pt idx="3546">
                  <c:v>9.3390000000000004E-8</c:v>
                </c:pt>
                <c:pt idx="3547">
                  <c:v>9.3390000000000004E-8</c:v>
                </c:pt>
                <c:pt idx="3548">
                  <c:v>9.3550000000000001E-8</c:v>
                </c:pt>
                <c:pt idx="3549">
                  <c:v>9.3299999999999995E-8</c:v>
                </c:pt>
                <c:pt idx="3550">
                  <c:v>9.3470000000000003E-8</c:v>
                </c:pt>
                <c:pt idx="3551">
                  <c:v>9.3390000000000004E-8</c:v>
                </c:pt>
                <c:pt idx="3552">
                  <c:v>9.3390000000000004E-8</c:v>
                </c:pt>
                <c:pt idx="3553">
                  <c:v>9.3470000000000003E-8</c:v>
                </c:pt>
                <c:pt idx="3554">
                  <c:v>9.3390000000000004E-8</c:v>
                </c:pt>
                <c:pt idx="3555">
                  <c:v>9.3470000000000003E-8</c:v>
                </c:pt>
                <c:pt idx="3556">
                  <c:v>9.3390000000000004E-8</c:v>
                </c:pt>
                <c:pt idx="3557">
                  <c:v>9.3550000000000001E-8</c:v>
                </c:pt>
                <c:pt idx="3558">
                  <c:v>9.3470000000000003E-8</c:v>
                </c:pt>
                <c:pt idx="3559">
                  <c:v>9.3639999999999997E-8</c:v>
                </c:pt>
                <c:pt idx="3560">
                  <c:v>9.3390000000000004E-8</c:v>
                </c:pt>
                <c:pt idx="3561">
                  <c:v>9.3390000000000004E-8</c:v>
                </c:pt>
                <c:pt idx="3562">
                  <c:v>9.3470000000000003E-8</c:v>
                </c:pt>
                <c:pt idx="3563">
                  <c:v>9.3470000000000003E-8</c:v>
                </c:pt>
                <c:pt idx="3564">
                  <c:v>9.3550000000000001E-8</c:v>
                </c:pt>
                <c:pt idx="3565">
                  <c:v>9.3470000000000003E-8</c:v>
                </c:pt>
                <c:pt idx="3566">
                  <c:v>9.3550000000000001E-8</c:v>
                </c:pt>
                <c:pt idx="3567">
                  <c:v>9.3470000000000003E-8</c:v>
                </c:pt>
                <c:pt idx="3568">
                  <c:v>9.3299999999999995E-8</c:v>
                </c:pt>
                <c:pt idx="3569">
                  <c:v>9.3470000000000003E-8</c:v>
                </c:pt>
                <c:pt idx="3570">
                  <c:v>9.3550000000000001E-8</c:v>
                </c:pt>
                <c:pt idx="3571">
                  <c:v>9.3470000000000003E-8</c:v>
                </c:pt>
                <c:pt idx="3572">
                  <c:v>9.3470000000000003E-8</c:v>
                </c:pt>
                <c:pt idx="3573">
                  <c:v>9.3470000000000003E-8</c:v>
                </c:pt>
                <c:pt idx="3574">
                  <c:v>9.3390000000000004E-8</c:v>
                </c:pt>
                <c:pt idx="3575">
                  <c:v>9.3390000000000004E-8</c:v>
                </c:pt>
                <c:pt idx="3576">
                  <c:v>9.3390000000000004E-8</c:v>
                </c:pt>
                <c:pt idx="3577">
                  <c:v>9.3299999999999995E-8</c:v>
                </c:pt>
                <c:pt idx="3578">
                  <c:v>9.3390000000000004E-8</c:v>
                </c:pt>
                <c:pt idx="3579">
                  <c:v>9.3470000000000003E-8</c:v>
                </c:pt>
                <c:pt idx="3580">
                  <c:v>9.3390000000000004E-8</c:v>
                </c:pt>
                <c:pt idx="3581">
                  <c:v>9.3299999999999995E-8</c:v>
                </c:pt>
                <c:pt idx="3582">
                  <c:v>9.3470000000000003E-8</c:v>
                </c:pt>
                <c:pt idx="3583">
                  <c:v>9.3550000000000001E-8</c:v>
                </c:pt>
                <c:pt idx="3584">
                  <c:v>9.3470000000000003E-8</c:v>
                </c:pt>
                <c:pt idx="3585">
                  <c:v>9.3470000000000003E-8</c:v>
                </c:pt>
                <c:pt idx="3586">
                  <c:v>9.3390000000000004E-8</c:v>
                </c:pt>
                <c:pt idx="3587">
                  <c:v>9.3470000000000003E-8</c:v>
                </c:pt>
                <c:pt idx="3588">
                  <c:v>9.3390000000000004E-8</c:v>
                </c:pt>
                <c:pt idx="3589">
                  <c:v>9.3639999999999997E-8</c:v>
                </c:pt>
                <c:pt idx="3590">
                  <c:v>9.3390000000000004E-8</c:v>
                </c:pt>
                <c:pt idx="3591">
                  <c:v>9.3299999999999995E-8</c:v>
                </c:pt>
                <c:pt idx="3592">
                  <c:v>9.3470000000000003E-8</c:v>
                </c:pt>
                <c:pt idx="3593">
                  <c:v>9.3550000000000001E-8</c:v>
                </c:pt>
                <c:pt idx="3594">
                  <c:v>9.3470000000000003E-8</c:v>
                </c:pt>
                <c:pt idx="3595">
                  <c:v>9.3470000000000003E-8</c:v>
                </c:pt>
                <c:pt idx="3596">
                  <c:v>9.3470000000000003E-8</c:v>
                </c:pt>
                <c:pt idx="3597">
                  <c:v>9.3550000000000001E-8</c:v>
                </c:pt>
                <c:pt idx="3598">
                  <c:v>9.3550000000000001E-8</c:v>
                </c:pt>
                <c:pt idx="3599">
                  <c:v>9.3470000000000003E-8</c:v>
                </c:pt>
                <c:pt idx="3600">
                  <c:v>9.3550000000000001E-8</c:v>
                </c:pt>
                <c:pt idx="3601">
                  <c:v>9.3550000000000001E-8</c:v>
                </c:pt>
                <c:pt idx="3602">
                  <c:v>9.3550000000000001E-8</c:v>
                </c:pt>
                <c:pt idx="3603">
                  <c:v>9.3470000000000003E-8</c:v>
                </c:pt>
                <c:pt idx="3604">
                  <c:v>9.3550000000000001E-8</c:v>
                </c:pt>
                <c:pt idx="3605">
                  <c:v>9.3470000000000003E-8</c:v>
                </c:pt>
                <c:pt idx="3606">
                  <c:v>9.3390000000000004E-8</c:v>
                </c:pt>
                <c:pt idx="3607">
                  <c:v>9.3470000000000003E-8</c:v>
                </c:pt>
                <c:pt idx="3608">
                  <c:v>9.3550000000000001E-8</c:v>
                </c:pt>
                <c:pt idx="3609">
                  <c:v>9.3470000000000003E-8</c:v>
                </c:pt>
                <c:pt idx="3610">
                  <c:v>9.3470000000000003E-8</c:v>
                </c:pt>
                <c:pt idx="3611">
                  <c:v>9.3390000000000004E-8</c:v>
                </c:pt>
                <c:pt idx="3612">
                  <c:v>9.3470000000000003E-8</c:v>
                </c:pt>
                <c:pt idx="3613">
                  <c:v>9.3550000000000001E-8</c:v>
                </c:pt>
                <c:pt idx="3614">
                  <c:v>9.3470000000000003E-8</c:v>
                </c:pt>
                <c:pt idx="3615">
                  <c:v>9.3550000000000001E-8</c:v>
                </c:pt>
                <c:pt idx="3616">
                  <c:v>9.3390000000000004E-8</c:v>
                </c:pt>
                <c:pt idx="3617">
                  <c:v>9.3639999999999997E-8</c:v>
                </c:pt>
                <c:pt idx="3618">
                  <c:v>9.3470000000000003E-8</c:v>
                </c:pt>
                <c:pt idx="3619">
                  <c:v>9.3550000000000001E-8</c:v>
                </c:pt>
                <c:pt idx="3620">
                  <c:v>9.3390000000000004E-8</c:v>
                </c:pt>
                <c:pt idx="3621">
                  <c:v>9.3550000000000001E-8</c:v>
                </c:pt>
                <c:pt idx="3622">
                  <c:v>9.3550000000000001E-8</c:v>
                </c:pt>
                <c:pt idx="3623">
                  <c:v>9.3639999999999997E-8</c:v>
                </c:pt>
                <c:pt idx="3624">
                  <c:v>9.3390000000000004E-8</c:v>
                </c:pt>
                <c:pt idx="3625">
                  <c:v>9.3470000000000003E-8</c:v>
                </c:pt>
                <c:pt idx="3626">
                  <c:v>9.3470000000000003E-8</c:v>
                </c:pt>
                <c:pt idx="3627">
                  <c:v>9.3550000000000001E-8</c:v>
                </c:pt>
                <c:pt idx="3628">
                  <c:v>9.3470000000000003E-8</c:v>
                </c:pt>
                <c:pt idx="3629">
                  <c:v>9.3390000000000004E-8</c:v>
                </c:pt>
                <c:pt idx="3630">
                  <c:v>9.3390000000000004E-8</c:v>
                </c:pt>
                <c:pt idx="3631">
                  <c:v>9.3470000000000003E-8</c:v>
                </c:pt>
                <c:pt idx="3632">
                  <c:v>9.3470000000000003E-8</c:v>
                </c:pt>
                <c:pt idx="3633">
                  <c:v>9.3550000000000001E-8</c:v>
                </c:pt>
                <c:pt idx="3634">
                  <c:v>9.3390000000000004E-8</c:v>
                </c:pt>
                <c:pt idx="3635">
                  <c:v>9.3299999999999995E-8</c:v>
                </c:pt>
                <c:pt idx="3636">
                  <c:v>9.3390000000000004E-8</c:v>
                </c:pt>
                <c:pt idx="3637">
                  <c:v>9.3550000000000001E-8</c:v>
                </c:pt>
                <c:pt idx="3638">
                  <c:v>9.3470000000000003E-8</c:v>
                </c:pt>
                <c:pt idx="3639">
                  <c:v>9.3550000000000001E-8</c:v>
                </c:pt>
                <c:pt idx="3640">
                  <c:v>9.3390000000000004E-8</c:v>
                </c:pt>
                <c:pt idx="3641">
                  <c:v>9.3470000000000003E-8</c:v>
                </c:pt>
                <c:pt idx="3642">
                  <c:v>9.3470000000000003E-8</c:v>
                </c:pt>
                <c:pt idx="3643">
                  <c:v>9.3470000000000003E-8</c:v>
                </c:pt>
                <c:pt idx="3644">
                  <c:v>9.3470000000000003E-8</c:v>
                </c:pt>
                <c:pt idx="3645">
                  <c:v>9.3550000000000001E-8</c:v>
                </c:pt>
                <c:pt idx="3646">
                  <c:v>9.3390000000000004E-8</c:v>
                </c:pt>
                <c:pt idx="3647">
                  <c:v>9.3550000000000001E-8</c:v>
                </c:pt>
                <c:pt idx="3648">
                  <c:v>9.3470000000000003E-8</c:v>
                </c:pt>
                <c:pt idx="3649">
                  <c:v>9.3390000000000004E-8</c:v>
                </c:pt>
                <c:pt idx="3650">
                  <c:v>9.3470000000000003E-8</c:v>
                </c:pt>
                <c:pt idx="3651">
                  <c:v>9.3470000000000003E-8</c:v>
                </c:pt>
                <c:pt idx="3652">
                  <c:v>9.3390000000000004E-8</c:v>
                </c:pt>
                <c:pt idx="3653">
                  <c:v>9.3470000000000003E-8</c:v>
                </c:pt>
                <c:pt idx="3654">
                  <c:v>9.3390000000000004E-8</c:v>
                </c:pt>
                <c:pt idx="3655">
                  <c:v>9.3470000000000003E-8</c:v>
                </c:pt>
                <c:pt idx="3656">
                  <c:v>9.3299999999999995E-8</c:v>
                </c:pt>
                <c:pt idx="3657">
                  <c:v>9.3390000000000004E-8</c:v>
                </c:pt>
                <c:pt idx="3658">
                  <c:v>9.3390000000000004E-8</c:v>
                </c:pt>
                <c:pt idx="3659">
                  <c:v>9.3470000000000003E-8</c:v>
                </c:pt>
                <c:pt idx="3660">
                  <c:v>9.3390000000000004E-8</c:v>
                </c:pt>
                <c:pt idx="3661">
                  <c:v>9.3470000000000003E-8</c:v>
                </c:pt>
                <c:pt idx="3662">
                  <c:v>9.3390000000000004E-8</c:v>
                </c:pt>
                <c:pt idx="3663">
                  <c:v>9.3470000000000003E-8</c:v>
                </c:pt>
                <c:pt idx="3664">
                  <c:v>9.3390000000000004E-8</c:v>
                </c:pt>
                <c:pt idx="3665">
                  <c:v>9.3470000000000003E-8</c:v>
                </c:pt>
                <c:pt idx="3666">
                  <c:v>9.3299999999999995E-8</c:v>
                </c:pt>
                <c:pt idx="3667">
                  <c:v>9.3470000000000003E-8</c:v>
                </c:pt>
                <c:pt idx="3668">
                  <c:v>9.3470000000000003E-8</c:v>
                </c:pt>
                <c:pt idx="3669">
                  <c:v>9.3390000000000004E-8</c:v>
                </c:pt>
                <c:pt idx="3670">
                  <c:v>9.3550000000000001E-8</c:v>
                </c:pt>
                <c:pt idx="3671">
                  <c:v>9.3390000000000004E-8</c:v>
                </c:pt>
                <c:pt idx="3672">
                  <c:v>9.3390000000000004E-8</c:v>
                </c:pt>
                <c:pt idx="3673">
                  <c:v>9.3390000000000004E-8</c:v>
                </c:pt>
                <c:pt idx="3674">
                  <c:v>9.3390000000000004E-8</c:v>
                </c:pt>
                <c:pt idx="3675">
                  <c:v>9.3390000000000004E-8</c:v>
                </c:pt>
                <c:pt idx="3676">
                  <c:v>9.3390000000000004E-8</c:v>
                </c:pt>
                <c:pt idx="3677">
                  <c:v>9.3470000000000003E-8</c:v>
                </c:pt>
                <c:pt idx="3678">
                  <c:v>9.3299999999999995E-8</c:v>
                </c:pt>
                <c:pt idx="3679">
                  <c:v>9.3390000000000004E-8</c:v>
                </c:pt>
                <c:pt idx="3680">
                  <c:v>9.3299999999999995E-8</c:v>
                </c:pt>
                <c:pt idx="3681">
                  <c:v>9.3299999999999995E-8</c:v>
                </c:pt>
                <c:pt idx="3682">
                  <c:v>9.3390000000000004E-8</c:v>
                </c:pt>
                <c:pt idx="3683">
                  <c:v>9.3470000000000003E-8</c:v>
                </c:pt>
                <c:pt idx="3684">
                  <c:v>9.3299999999999995E-8</c:v>
                </c:pt>
                <c:pt idx="3685">
                  <c:v>9.3390000000000004E-8</c:v>
                </c:pt>
                <c:pt idx="3686">
                  <c:v>9.3219999999999997E-8</c:v>
                </c:pt>
                <c:pt idx="3687">
                  <c:v>9.3219999999999997E-8</c:v>
                </c:pt>
                <c:pt idx="3688">
                  <c:v>9.3299999999999995E-8</c:v>
                </c:pt>
                <c:pt idx="3689">
                  <c:v>9.3299999999999995E-8</c:v>
                </c:pt>
                <c:pt idx="3690">
                  <c:v>9.3299999999999995E-8</c:v>
                </c:pt>
                <c:pt idx="3691">
                  <c:v>9.3130000000000001E-8</c:v>
                </c:pt>
                <c:pt idx="3692">
                  <c:v>9.3219999999999997E-8</c:v>
                </c:pt>
                <c:pt idx="3693">
                  <c:v>9.3470000000000003E-8</c:v>
                </c:pt>
                <c:pt idx="3694">
                  <c:v>9.3299999999999995E-8</c:v>
                </c:pt>
                <c:pt idx="3695">
                  <c:v>9.3219999999999997E-8</c:v>
                </c:pt>
                <c:pt idx="3696">
                  <c:v>9.3299999999999995E-8</c:v>
                </c:pt>
                <c:pt idx="3697">
                  <c:v>9.3470000000000003E-8</c:v>
                </c:pt>
                <c:pt idx="3698">
                  <c:v>9.3390000000000004E-8</c:v>
                </c:pt>
                <c:pt idx="3699">
                  <c:v>9.3219999999999997E-8</c:v>
                </c:pt>
                <c:pt idx="3700">
                  <c:v>9.3390000000000004E-8</c:v>
                </c:pt>
                <c:pt idx="3701">
                  <c:v>9.3299999999999995E-8</c:v>
                </c:pt>
                <c:pt idx="3702">
                  <c:v>9.3390000000000004E-8</c:v>
                </c:pt>
                <c:pt idx="3703">
                  <c:v>9.3390000000000004E-8</c:v>
                </c:pt>
                <c:pt idx="3704">
                  <c:v>9.3390000000000004E-8</c:v>
                </c:pt>
                <c:pt idx="3705">
                  <c:v>9.3470000000000003E-8</c:v>
                </c:pt>
                <c:pt idx="3706">
                  <c:v>9.3470000000000003E-8</c:v>
                </c:pt>
                <c:pt idx="3707">
                  <c:v>9.3470000000000003E-8</c:v>
                </c:pt>
                <c:pt idx="3708">
                  <c:v>9.3390000000000004E-8</c:v>
                </c:pt>
                <c:pt idx="3709">
                  <c:v>9.3470000000000003E-8</c:v>
                </c:pt>
                <c:pt idx="3710">
                  <c:v>9.3390000000000004E-8</c:v>
                </c:pt>
                <c:pt idx="3711">
                  <c:v>9.3390000000000004E-8</c:v>
                </c:pt>
                <c:pt idx="3712">
                  <c:v>9.3550000000000001E-8</c:v>
                </c:pt>
                <c:pt idx="3713">
                  <c:v>9.3470000000000003E-8</c:v>
                </c:pt>
                <c:pt idx="3714">
                  <c:v>9.3470000000000003E-8</c:v>
                </c:pt>
                <c:pt idx="3715">
                  <c:v>9.3639999999999997E-8</c:v>
                </c:pt>
                <c:pt idx="3716">
                  <c:v>9.3470000000000003E-8</c:v>
                </c:pt>
                <c:pt idx="3717">
                  <c:v>9.3470000000000003E-8</c:v>
                </c:pt>
                <c:pt idx="3718">
                  <c:v>9.3470000000000003E-8</c:v>
                </c:pt>
                <c:pt idx="3719">
                  <c:v>9.3390000000000004E-8</c:v>
                </c:pt>
                <c:pt idx="3720">
                  <c:v>9.3390000000000004E-8</c:v>
                </c:pt>
                <c:pt idx="3721">
                  <c:v>9.3470000000000003E-8</c:v>
                </c:pt>
                <c:pt idx="3722">
                  <c:v>9.3470000000000003E-8</c:v>
                </c:pt>
                <c:pt idx="3723">
                  <c:v>9.3470000000000003E-8</c:v>
                </c:pt>
                <c:pt idx="3724">
                  <c:v>9.3390000000000004E-8</c:v>
                </c:pt>
                <c:pt idx="3725">
                  <c:v>9.3390000000000004E-8</c:v>
                </c:pt>
                <c:pt idx="3726">
                  <c:v>9.3470000000000003E-8</c:v>
                </c:pt>
                <c:pt idx="3727">
                  <c:v>9.3470000000000003E-8</c:v>
                </c:pt>
                <c:pt idx="3728">
                  <c:v>9.3639999999999997E-8</c:v>
                </c:pt>
                <c:pt idx="3729">
                  <c:v>9.3550000000000001E-8</c:v>
                </c:pt>
                <c:pt idx="3730">
                  <c:v>9.3639999999999997E-8</c:v>
                </c:pt>
                <c:pt idx="3731">
                  <c:v>9.3390000000000004E-8</c:v>
                </c:pt>
                <c:pt idx="3732">
                  <c:v>9.3470000000000003E-8</c:v>
                </c:pt>
                <c:pt idx="3733">
                  <c:v>9.3470000000000003E-8</c:v>
                </c:pt>
                <c:pt idx="3734">
                  <c:v>9.3390000000000004E-8</c:v>
                </c:pt>
                <c:pt idx="3735">
                  <c:v>9.3390000000000004E-8</c:v>
                </c:pt>
                <c:pt idx="3736">
                  <c:v>9.3470000000000003E-8</c:v>
                </c:pt>
                <c:pt idx="3737">
                  <c:v>9.3550000000000001E-8</c:v>
                </c:pt>
                <c:pt idx="3738">
                  <c:v>9.3550000000000001E-8</c:v>
                </c:pt>
                <c:pt idx="3739">
                  <c:v>9.3470000000000003E-8</c:v>
                </c:pt>
                <c:pt idx="3740">
                  <c:v>9.3550000000000001E-8</c:v>
                </c:pt>
                <c:pt idx="3741">
                  <c:v>9.3390000000000004E-8</c:v>
                </c:pt>
                <c:pt idx="3742">
                  <c:v>9.3390000000000004E-8</c:v>
                </c:pt>
                <c:pt idx="3743">
                  <c:v>9.3390000000000004E-8</c:v>
                </c:pt>
                <c:pt idx="3744">
                  <c:v>9.3550000000000001E-8</c:v>
                </c:pt>
                <c:pt idx="3745">
                  <c:v>9.3470000000000003E-8</c:v>
                </c:pt>
                <c:pt idx="3746">
                  <c:v>9.3470000000000003E-8</c:v>
                </c:pt>
                <c:pt idx="3747">
                  <c:v>9.3470000000000003E-8</c:v>
                </c:pt>
                <c:pt idx="3748">
                  <c:v>9.3470000000000003E-8</c:v>
                </c:pt>
                <c:pt idx="3749">
                  <c:v>9.3390000000000004E-8</c:v>
                </c:pt>
                <c:pt idx="3750">
                  <c:v>9.3550000000000001E-8</c:v>
                </c:pt>
                <c:pt idx="3751">
                  <c:v>9.3390000000000004E-8</c:v>
                </c:pt>
                <c:pt idx="3752">
                  <c:v>9.3550000000000001E-8</c:v>
                </c:pt>
                <c:pt idx="3753">
                  <c:v>9.3470000000000003E-8</c:v>
                </c:pt>
                <c:pt idx="3754">
                  <c:v>9.3550000000000001E-8</c:v>
                </c:pt>
                <c:pt idx="3755">
                  <c:v>9.3550000000000001E-8</c:v>
                </c:pt>
                <c:pt idx="3756">
                  <c:v>9.3550000000000001E-8</c:v>
                </c:pt>
                <c:pt idx="3757">
                  <c:v>9.3470000000000003E-8</c:v>
                </c:pt>
                <c:pt idx="3758">
                  <c:v>9.3550000000000001E-8</c:v>
                </c:pt>
                <c:pt idx="3759">
                  <c:v>9.3470000000000003E-8</c:v>
                </c:pt>
                <c:pt idx="3760">
                  <c:v>9.3390000000000004E-8</c:v>
                </c:pt>
                <c:pt idx="3761">
                  <c:v>9.3470000000000003E-8</c:v>
                </c:pt>
                <c:pt idx="3762">
                  <c:v>9.3550000000000001E-8</c:v>
                </c:pt>
                <c:pt idx="3763">
                  <c:v>9.3550000000000001E-8</c:v>
                </c:pt>
                <c:pt idx="3764">
                  <c:v>9.3550000000000001E-8</c:v>
                </c:pt>
                <c:pt idx="3765">
                  <c:v>9.3390000000000004E-8</c:v>
                </c:pt>
                <c:pt idx="3766">
                  <c:v>9.3470000000000003E-8</c:v>
                </c:pt>
                <c:pt idx="3767">
                  <c:v>9.3550000000000001E-8</c:v>
                </c:pt>
                <c:pt idx="3768">
                  <c:v>9.3390000000000004E-8</c:v>
                </c:pt>
                <c:pt idx="3769">
                  <c:v>9.3550000000000001E-8</c:v>
                </c:pt>
                <c:pt idx="3770">
                  <c:v>9.3470000000000003E-8</c:v>
                </c:pt>
                <c:pt idx="3771">
                  <c:v>9.3390000000000004E-8</c:v>
                </c:pt>
                <c:pt idx="3772">
                  <c:v>9.3470000000000003E-8</c:v>
                </c:pt>
                <c:pt idx="3773">
                  <c:v>9.3550000000000001E-8</c:v>
                </c:pt>
                <c:pt idx="3774">
                  <c:v>9.3470000000000003E-8</c:v>
                </c:pt>
                <c:pt idx="3775">
                  <c:v>9.3470000000000003E-8</c:v>
                </c:pt>
                <c:pt idx="3776">
                  <c:v>9.3639999999999997E-8</c:v>
                </c:pt>
                <c:pt idx="3777">
                  <c:v>9.3470000000000003E-8</c:v>
                </c:pt>
                <c:pt idx="3778">
                  <c:v>9.3550000000000001E-8</c:v>
                </c:pt>
                <c:pt idx="3779">
                  <c:v>9.3639999999999997E-8</c:v>
                </c:pt>
                <c:pt idx="3780">
                  <c:v>9.3639999999999997E-8</c:v>
                </c:pt>
                <c:pt idx="3781">
                  <c:v>9.3550000000000001E-8</c:v>
                </c:pt>
                <c:pt idx="3782">
                  <c:v>9.3470000000000003E-8</c:v>
                </c:pt>
                <c:pt idx="3783">
                  <c:v>9.3550000000000001E-8</c:v>
                </c:pt>
                <c:pt idx="3784">
                  <c:v>9.3470000000000003E-8</c:v>
                </c:pt>
                <c:pt idx="3785">
                  <c:v>9.3550000000000001E-8</c:v>
                </c:pt>
                <c:pt idx="3786">
                  <c:v>9.3550000000000001E-8</c:v>
                </c:pt>
                <c:pt idx="3787">
                  <c:v>9.3550000000000001E-8</c:v>
                </c:pt>
                <c:pt idx="3788">
                  <c:v>9.3550000000000001E-8</c:v>
                </c:pt>
                <c:pt idx="3789">
                  <c:v>9.3550000000000001E-8</c:v>
                </c:pt>
                <c:pt idx="3790">
                  <c:v>9.3470000000000003E-8</c:v>
                </c:pt>
                <c:pt idx="3791">
                  <c:v>9.3550000000000001E-8</c:v>
                </c:pt>
                <c:pt idx="3792">
                  <c:v>9.3550000000000001E-8</c:v>
                </c:pt>
                <c:pt idx="3793">
                  <c:v>9.3390000000000004E-8</c:v>
                </c:pt>
                <c:pt idx="3794">
                  <c:v>9.3550000000000001E-8</c:v>
                </c:pt>
                <c:pt idx="3795">
                  <c:v>9.3550000000000001E-8</c:v>
                </c:pt>
                <c:pt idx="3796">
                  <c:v>9.3550000000000001E-8</c:v>
                </c:pt>
                <c:pt idx="3797">
                  <c:v>9.3550000000000001E-8</c:v>
                </c:pt>
                <c:pt idx="3798">
                  <c:v>9.3299999999999995E-8</c:v>
                </c:pt>
                <c:pt idx="3799">
                  <c:v>9.3550000000000001E-8</c:v>
                </c:pt>
                <c:pt idx="3800">
                  <c:v>9.3550000000000001E-8</c:v>
                </c:pt>
                <c:pt idx="3801">
                  <c:v>9.3550000000000001E-8</c:v>
                </c:pt>
                <c:pt idx="3802">
                  <c:v>9.3470000000000003E-8</c:v>
                </c:pt>
                <c:pt idx="3803">
                  <c:v>9.3550000000000001E-8</c:v>
                </c:pt>
                <c:pt idx="3804">
                  <c:v>9.3550000000000001E-8</c:v>
                </c:pt>
                <c:pt idx="3805">
                  <c:v>9.3470000000000003E-8</c:v>
                </c:pt>
                <c:pt idx="3806">
                  <c:v>9.3550000000000001E-8</c:v>
                </c:pt>
                <c:pt idx="3807">
                  <c:v>9.3550000000000001E-8</c:v>
                </c:pt>
                <c:pt idx="3808">
                  <c:v>9.3550000000000001E-8</c:v>
                </c:pt>
                <c:pt idx="3809">
                  <c:v>9.3470000000000003E-8</c:v>
                </c:pt>
                <c:pt idx="3810">
                  <c:v>9.3390000000000004E-8</c:v>
                </c:pt>
                <c:pt idx="3811">
                  <c:v>9.3550000000000001E-8</c:v>
                </c:pt>
                <c:pt idx="3812">
                  <c:v>9.3639999999999997E-8</c:v>
                </c:pt>
                <c:pt idx="3813">
                  <c:v>9.3639999999999997E-8</c:v>
                </c:pt>
                <c:pt idx="3814">
                  <c:v>9.3390000000000004E-8</c:v>
                </c:pt>
                <c:pt idx="3815">
                  <c:v>9.3810000000000004E-8</c:v>
                </c:pt>
                <c:pt idx="3816">
                  <c:v>9.3639999999999997E-8</c:v>
                </c:pt>
                <c:pt idx="3817">
                  <c:v>9.3639999999999997E-8</c:v>
                </c:pt>
                <c:pt idx="3818">
                  <c:v>9.3550000000000001E-8</c:v>
                </c:pt>
                <c:pt idx="3819">
                  <c:v>9.3550000000000001E-8</c:v>
                </c:pt>
                <c:pt idx="3820">
                  <c:v>9.3639999999999997E-8</c:v>
                </c:pt>
                <c:pt idx="3821">
                  <c:v>9.3550000000000001E-8</c:v>
                </c:pt>
                <c:pt idx="3822">
                  <c:v>9.3550000000000001E-8</c:v>
                </c:pt>
                <c:pt idx="3823">
                  <c:v>9.3639999999999997E-8</c:v>
                </c:pt>
                <c:pt idx="3824">
                  <c:v>9.3390000000000004E-8</c:v>
                </c:pt>
                <c:pt idx="3825">
                  <c:v>9.3550000000000001E-8</c:v>
                </c:pt>
                <c:pt idx="3826">
                  <c:v>9.3550000000000001E-8</c:v>
                </c:pt>
                <c:pt idx="3827">
                  <c:v>9.3470000000000003E-8</c:v>
                </c:pt>
                <c:pt idx="3828">
                  <c:v>9.3470000000000003E-8</c:v>
                </c:pt>
                <c:pt idx="3829">
                  <c:v>9.3470000000000003E-8</c:v>
                </c:pt>
                <c:pt idx="3830">
                  <c:v>9.3470000000000003E-8</c:v>
                </c:pt>
                <c:pt idx="3831">
                  <c:v>9.3390000000000004E-8</c:v>
                </c:pt>
                <c:pt idx="3832">
                  <c:v>9.3470000000000003E-8</c:v>
                </c:pt>
                <c:pt idx="3833">
                  <c:v>9.3550000000000001E-8</c:v>
                </c:pt>
                <c:pt idx="3834">
                  <c:v>9.3470000000000003E-8</c:v>
                </c:pt>
                <c:pt idx="3835">
                  <c:v>9.3390000000000004E-8</c:v>
                </c:pt>
                <c:pt idx="3836">
                  <c:v>9.3470000000000003E-8</c:v>
                </c:pt>
                <c:pt idx="3837">
                  <c:v>9.3390000000000004E-8</c:v>
                </c:pt>
                <c:pt idx="3838">
                  <c:v>9.3390000000000004E-8</c:v>
                </c:pt>
                <c:pt idx="3839">
                  <c:v>9.3550000000000001E-8</c:v>
                </c:pt>
                <c:pt idx="3840">
                  <c:v>9.3470000000000003E-8</c:v>
                </c:pt>
                <c:pt idx="3841">
                  <c:v>9.3299999999999995E-8</c:v>
                </c:pt>
                <c:pt idx="3842">
                  <c:v>9.3390000000000004E-8</c:v>
                </c:pt>
                <c:pt idx="3843">
                  <c:v>9.3470000000000003E-8</c:v>
                </c:pt>
                <c:pt idx="3844">
                  <c:v>9.3390000000000004E-8</c:v>
                </c:pt>
                <c:pt idx="3845">
                  <c:v>9.3470000000000003E-8</c:v>
                </c:pt>
                <c:pt idx="3846">
                  <c:v>9.3390000000000004E-8</c:v>
                </c:pt>
                <c:pt idx="3847">
                  <c:v>9.3470000000000003E-8</c:v>
                </c:pt>
                <c:pt idx="3848">
                  <c:v>9.3390000000000004E-8</c:v>
                </c:pt>
                <c:pt idx="3849">
                  <c:v>9.3219999999999997E-8</c:v>
                </c:pt>
                <c:pt idx="3850">
                  <c:v>9.3390000000000004E-8</c:v>
                </c:pt>
                <c:pt idx="3851">
                  <c:v>9.3299999999999995E-8</c:v>
                </c:pt>
                <c:pt idx="3852">
                  <c:v>9.3390000000000004E-8</c:v>
                </c:pt>
                <c:pt idx="3853">
                  <c:v>9.3219999999999997E-8</c:v>
                </c:pt>
                <c:pt idx="3854">
                  <c:v>9.3390000000000004E-8</c:v>
                </c:pt>
                <c:pt idx="3855">
                  <c:v>9.3390000000000004E-8</c:v>
                </c:pt>
                <c:pt idx="3856">
                  <c:v>9.3390000000000004E-8</c:v>
                </c:pt>
                <c:pt idx="3857">
                  <c:v>9.3470000000000003E-8</c:v>
                </c:pt>
                <c:pt idx="3858">
                  <c:v>9.3470000000000003E-8</c:v>
                </c:pt>
                <c:pt idx="3859">
                  <c:v>9.3470000000000003E-8</c:v>
                </c:pt>
                <c:pt idx="3860">
                  <c:v>9.3550000000000001E-8</c:v>
                </c:pt>
                <c:pt idx="3861">
                  <c:v>9.3470000000000003E-8</c:v>
                </c:pt>
                <c:pt idx="3862">
                  <c:v>9.3470000000000003E-8</c:v>
                </c:pt>
                <c:pt idx="3863">
                  <c:v>9.3470000000000003E-8</c:v>
                </c:pt>
                <c:pt idx="3864">
                  <c:v>9.3299999999999995E-8</c:v>
                </c:pt>
                <c:pt idx="3865">
                  <c:v>9.3299999999999995E-8</c:v>
                </c:pt>
                <c:pt idx="3866">
                  <c:v>9.3390000000000004E-8</c:v>
                </c:pt>
                <c:pt idx="3867">
                  <c:v>9.3470000000000003E-8</c:v>
                </c:pt>
                <c:pt idx="3868">
                  <c:v>9.3390000000000004E-8</c:v>
                </c:pt>
                <c:pt idx="3869">
                  <c:v>9.3390000000000004E-8</c:v>
                </c:pt>
                <c:pt idx="3870">
                  <c:v>9.3470000000000003E-8</c:v>
                </c:pt>
                <c:pt idx="3871">
                  <c:v>9.3470000000000003E-8</c:v>
                </c:pt>
                <c:pt idx="3872">
                  <c:v>9.3470000000000003E-8</c:v>
                </c:pt>
                <c:pt idx="3873">
                  <c:v>9.3550000000000001E-8</c:v>
                </c:pt>
                <c:pt idx="3874">
                  <c:v>9.3639999999999997E-8</c:v>
                </c:pt>
                <c:pt idx="3875">
                  <c:v>9.3639999999999997E-8</c:v>
                </c:pt>
                <c:pt idx="3876">
                  <c:v>9.3470000000000003E-8</c:v>
                </c:pt>
                <c:pt idx="3877">
                  <c:v>9.3470000000000003E-8</c:v>
                </c:pt>
                <c:pt idx="3878">
                  <c:v>9.3550000000000001E-8</c:v>
                </c:pt>
                <c:pt idx="3879">
                  <c:v>9.3550000000000001E-8</c:v>
                </c:pt>
                <c:pt idx="3880">
                  <c:v>9.3550000000000001E-8</c:v>
                </c:pt>
                <c:pt idx="3881">
                  <c:v>9.3550000000000001E-8</c:v>
                </c:pt>
                <c:pt idx="3882">
                  <c:v>9.3470000000000003E-8</c:v>
                </c:pt>
                <c:pt idx="3883">
                  <c:v>9.3470000000000003E-8</c:v>
                </c:pt>
                <c:pt idx="3884">
                  <c:v>9.3550000000000001E-8</c:v>
                </c:pt>
                <c:pt idx="3885">
                  <c:v>9.3550000000000001E-8</c:v>
                </c:pt>
                <c:pt idx="3886">
                  <c:v>9.3550000000000001E-8</c:v>
                </c:pt>
                <c:pt idx="3887">
                  <c:v>9.3470000000000003E-8</c:v>
                </c:pt>
                <c:pt idx="3888">
                  <c:v>9.3470000000000003E-8</c:v>
                </c:pt>
                <c:pt idx="3889">
                  <c:v>9.3550000000000001E-8</c:v>
                </c:pt>
                <c:pt idx="3890">
                  <c:v>9.3470000000000003E-8</c:v>
                </c:pt>
                <c:pt idx="3891">
                  <c:v>9.3550000000000001E-8</c:v>
                </c:pt>
                <c:pt idx="3892">
                  <c:v>9.3550000000000001E-8</c:v>
                </c:pt>
                <c:pt idx="3893">
                  <c:v>9.3470000000000003E-8</c:v>
                </c:pt>
                <c:pt idx="3894">
                  <c:v>9.3470000000000003E-8</c:v>
                </c:pt>
                <c:pt idx="3895">
                  <c:v>9.3470000000000003E-8</c:v>
                </c:pt>
                <c:pt idx="3896">
                  <c:v>9.3550000000000001E-8</c:v>
                </c:pt>
                <c:pt idx="3897">
                  <c:v>9.3390000000000004E-8</c:v>
                </c:pt>
                <c:pt idx="3898">
                  <c:v>9.3390000000000004E-8</c:v>
                </c:pt>
                <c:pt idx="3899">
                  <c:v>9.3550000000000001E-8</c:v>
                </c:pt>
                <c:pt idx="3900">
                  <c:v>9.3470000000000003E-8</c:v>
                </c:pt>
                <c:pt idx="3901">
                  <c:v>9.3550000000000001E-8</c:v>
                </c:pt>
                <c:pt idx="3902">
                  <c:v>9.3470000000000003E-8</c:v>
                </c:pt>
                <c:pt idx="3903">
                  <c:v>9.3390000000000004E-8</c:v>
                </c:pt>
                <c:pt idx="3904">
                  <c:v>9.3550000000000001E-8</c:v>
                </c:pt>
                <c:pt idx="3905">
                  <c:v>9.3470000000000003E-8</c:v>
                </c:pt>
                <c:pt idx="3906">
                  <c:v>9.3390000000000004E-8</c:v>
                </c:pt>
                <c:pt idx="3907">
                  <c:v>9.3390000000000004E-8</c:v>
                </c:pt>
                <c:pt idx="3908">
                  <c:v>9.3470000000000003E-8</c:v>
                </c:pt>
                <c:pt idx="3909">
                  <c:v>9.3219999999999997E-8</c:v>
                </c:pt>
                <c:pt idx="3910">
                  <c:v>9.3390000000000004E-8</c:v>
                </c:pt>
                <c:pt idx="3911">
                  <c:v>9.3390000000000004E-8</c:v>
                </c:pt>
                <c:pt idx="3912">
                  <c:v>9.3470000000000003E-8</c:v>
                </c:pt>
                <c:pt idx="3913">
                  <c:v>9.3390000000000004E-8</c:v>
                </c:pt>
                <c:pt idx="3914">
                  <c:v>9.3299999999999995E-8</c:v>
                </c:pt>
                <c:pt idx="3915">
                  <c:v>9.3390000000000004E-8</c:v>
                </c:pt>
                <c:pt idx="3916">
                  <c:v>9.3390000000000004E-8</c:v>
                </c:pt>
                <c:pt idx="3917">
                  <c:v>9.3470000000000003E-8</c:v>
                </c:pt>
                <c:pt idx="3918">
                  <c:v>9.3299999999999995E-8</c:v>
                </c:pt>
                <c:pt idx="3919">
                  <c:v>9.3390000000000004E-8</c:v>
                </c:pt>
                <c:pt idx="3920">
                  <c:v>9.3470000000000003E-8</c:v>
                </c:pt>
                <c:pt idx="3921">
                  <c:v>9.3470000000000003E-8</c:v>
                </c:pt>
                <c:pt idx="3922">
                  <c:v>9.3550000000000001E-8</c:v>
                </c:pt>
                <c:pt idx="3923">
                  <c:v>9.3470000000000003E-8</c:v>
                </c:pt>
                <c:pt idx="3924">
                  <c:v>9.3299999999999995E-8</c:v>
                </c:pt>
                <c:pt idx="3925">
                  <c:v>9.3299999999999995E-8</c:v>
                </c:pt>
                <c:pt idx="3926">
                  <c:v>9.3470000000000003E-8</c:v>
                </c:pt>
                <c:pt idx="3927">
                  <c:v>9.3470000000000003E-8</c:v>
                </c:pt>
                <c:pt idx="3928">
                  <c:v>9.3550000000000001E-8</c:v>
                </c:pt>
                <c:pt idx="3929">
                  <c:v>9.3550000000000001E-8</c:v>
                </c:pt>
                <c:pt idx="3930">
                  <c:v>9.3470000000000003E-8</c:v>
                </c:pt>
                <c:pt idx="3931">
                  <c:v>9.3470000000000003E-8</c:v>
                </c:pt>
                <c:pt idx="3932">
                  <c:v>9.3470000000000003E-8</c:v>
                </c:pt>
                <c:pt idx="3933">
                  <c:v>9.3470000000000003E-8</c:v>
                </c:pt>
                <c:pt idx="3934">
                  <c:v>9.3470000000000003E-8</c:v>
                </c:pt>
                <c:pt idx="3935">
                  <c:v>9.3390000000000004E-8</c:v>
                </c:pt>
                <c:pt idx="3936">
                  <c:v>9.3390000000000004E-8</c:v>
                </c:pt>
                <c:pt idx="3937">
                  <c:v>9.3550000000000001E-8</c:v>
                </c:pt>
                <c:pt idx="3938">
                  <c:v>9.3299999999999995E-8</c:v>
                </c:pt>
                <c:pt idx="3939">
                  <c:v>9.3470000000000003E-8</c:v>
                </c:pt>
                <c:pt idx="3940">
                  <c:v>9.3470000000000003E-8</c:v>
                </c:pt>
                <c:pt idx="3941">
                  <c:v>9.3550000000000001E-8</c:v>
                </c:pt>
                <c:pt idx="3942">
                  <c:v>9.3390000000000004E-8</c:v>
                </c:pt>
                <c:pt idx="3943">
                  <c:v>9.3550000000000001E-8</c:v>
                </c:pt>
                <c:pt idx="3944">
                  <c:v>9.3390000000000004E-8</c:v>
                </c:pt>
                <c:pt idx="3945">
                  <c:v>9.3299999999999995E-8</c:v>
                </c:pt>
                <c:pt idx="3946">
                  <c:v>9.3470000000000003E-8</c:v>
                </c:pt>
                <c:pt idx="3947">
                  <c:v>9.3470000000000003E-8</c:v>
                </c:pt>
                <c:pt idx="3948">
                  <c:v>9.3390000000000004E-8</c:v>
                </c:pt>
                <c:pt idx="3949">
                  <c:v>9.3390000000000004E-8</c:v>
                </c:pt>
                <c:pt idx="3950">
                  <c:v>9.3299999999999995E-8</c:v>
                </c:pt>
                <c:pt idx="3951">
                  <c:v>9.3470000000000003E-8</c:v>
                </c:pt>
                <c:pt idx="3952">
                  <c:v>9.3299999999999995E-8</c:v>
                </c:pt>
                <c:pt idx="3953">
                  <c:v>9.3390000000000004E-8</c:v>
                </c:pt>
                <c:pt idx="3954">
                  <c:v>9.3550000000000001E-8</c:v>
                </c:pt>
                <c:pt idx="3955">
                  <c:v>9.3470000000000003E-8</c:v>
                </c:pt>
                <c:pt idx="3956">
                  <c:v>9.3550000000000001E-8</c:v>
                </c:pt>
                <c:pt idx="3957">
                  <c:v>9.3390000000000004E-8</c:v>
                </c:pt>
                <c:pt idx="3958">
                  <c:v>9.3550000000000001E-8</c:v>
                </c:pt>
                <c:pt idx="3959">
                  <c:v>9.3550000000000001E-8</c:v>
                </c:pt>
                <c:pt idx="3960">
                  <c:v>9.3470000000000003E-8</c:v>
                </c:pt>
                <c:pt idx="3961">
                  <c:v>9.3550000000000001E-8</c:v>
                </c:pt>
                <c:pt idx="3962">
                  <c:v>9.3550000000000001E-8</c:v>
                </c:pt>
                <c:pt idx="3963">
                  <c:v>9.3470000000000003E-8</c:v>
                </c:pt>
                <c:pt idx="3964">
                  <c:v>9.3550000000000001E-8</c:v>
                </c:pt>
                <c:pt idx="3965">
                  <c:v>9.3639999999999997E-8</c:v>
                </c:pt>
                <c:pt idx="3966">
                  <c:v>9.3639999999999997E-8</c:v>
                </c:pt>
                <c:pt idx="3967">
                  <c:v>9.3550000000000001E-8</c:v>
                </c:pt>
                <c:pt idx="3968">
                  <c:v>9.3639999999999997E-8</c:v>
                </c:pt>
                <c:pt idx="3969">
                  <c:v>9.3639999999999997E-8</c:v>
                </c:pt>
                <c:pt idx="3970">
                  <c:v>9.3550000000000001E-8</c:v>
                </c:pt>
                <c:pt idx="3971">
                  <c:v>9.3470000000000003E-8</c:v>
                </c:pt>
                <c:pt idx="3972">
                  <c:v>9.3639999999999997E-8</c:v>
                </c:pt>
                <c:pt idx="3973">
                  <c:v>9.3719999999999995E-8</c:v>
                </c:pt>
                <c:pt idx="3974">
                  <c:v>9.3639999999999997E-8</c:v>
                </c:pt>
                <c:pt idx="3975">
                  <c:v>9.3550000000000001E-8</c:v>
                </c:pt>
                <c:pt idx="3976">
                  <c:v>9.3550000000000001E-8</c:v>
                </c:pt>
                <c:pt idx="3977">
                  <c:v>9.3550000000000001E-8</c:v>
                </c:pt>
                <c:pt idx="3978">
                  <c:v>9.3639999999999997E-8</c:v>
                </c:pt>
                <c:pt idx="3979">
                  <c:v>9.3639999999999997E-8</c:v>
                </c:pt>
                <c:pt idx="3980">
                  <c:v>9.3390000000000004E-8</c:v>
                </c:pt>
                <c:pt idx="3981">
                  <c:v>9.3470000000000003E-8</c:v>
                </c:pt>
                <c:pt idx="3982">
                  <c:v>9.3639999999999997E-8</c:v>
                </c:pt>
                <c:pt idx="3983">
                  <c:v>9.3550000000000001E-8</c:v>
                </c:pt>
                <c:pt idx="3984">
                  <c:v>9.3550000000000001E-8</c:v>
                </c:pt>
                <c:pt idx="3985">
                  <c:v>9.3550000000000001E-8</c:v>
                </c:pt>
                <c:pt idx="3986">
                  <c:v>9.3639999999999997E-8</c:v>
                </c:pt>
                <c:pt idx="3987">
                  <c:v>9.3639999999999997E-8</c:v>
                </c:pt>
                <c:pt idx="3988">
                  <c:v>9.3550000000000001E-8</c:v>
                </c:pt>
                <c:pt idx="3989">
                  <c:v>9.3470000000000003E-8</c:v>
                </c:pt>
                <c:pt idx="3990">
                  <c:v>9.3470000000000003E-8</c:v>
                </c:pt>
                <c:pt idx="3991">
                  <c:v>9.3470000000000003E-8</c:v>
                </c:pt>
                <c:pt idx="3992">
                  <c:v>9.3639999999999997E-8</c:v>
                </c:pt>
                <c:pt idx="3993">
                  <c:v>9.3390000000000004E-8</c:v>
                </c:pt>
                <c:pt idx="3994">
                  <c:v>9.3550000000000001E-8</c:v>
                </c:pt>
                <c:pt idx="3995">
                  <c:v>9.3639999999999997E-8</c:v>
                </c:pt>
                <c:pt idx="3996">
                  <c:v>9.3639999999999997E-8</c:v>
                </c:pt>
                <c:pt idx="3997">
                  <c:v>9.3470000000000003E-8</c:v>
                </c:pt>
                <c:pt idx="3998">
                  <c:v>9.3550000000000001E-8</c:v>
                </c:pt>
                <c:pt idx="3999">
                  <c:v>9.3390000000000004E-8</c:v>
                </c:pt>
                <c:pt idx="4000">
                  <c:v>9.3470000000000003E-8</c:v>
                </c:pt>
                <c:pt idx="4001">
                  <c:v>9.3639999999999997E-8</c:v>
                </c:pt>
                <c:pt idx="4002">
                  <c:v>9.3550000000000001E-8</c:v>
                </c:pt>
                <c:pt idx="4003">
                  <c:v>9.3470000000000003E-8</c:v>
                </c:pt>
                <c:pt idx="4004">
                  <c:v>9.3550000000000001E-8</c:v>
                </c:pt>
                <c:pt idx="4005">
                  <c:v>9.3550000000000001E-8</c:v>
                </c:pt>
                <c:pt idx="4006">
                  <c:v>9.3639999999999997E-8</c:v>
                </c:pt>
                <c:pt idx="4007">
                  <c:v>9.3470000000000003E-8</c:v>
                </c:pt>
                <c:pt idx="4008">
                  <c:v>9.3470000000000003E-8</c:v>
                </c:pt>
                <c:pt idx="4009">
                  <c:v>9.3550000000000001E-8</c:v>
                </c:pt>
                <c:pt idx="4010">
                  <c:v>9.3390000000000004E-8</c:v>
                </c:pt>
                <c:pt idx="4011">
                  <c:v>9.3470000000000003E-8</c:v>
                </c:pt>
                <c:pt idx="4012">
                  <c:v>9.3470000000000003E-8</c:v>
                </c:pt>
                <c:pt idx="4013">
                  <c:v>9.3390000000000004E-8</c:v>
                </c:pt>
                <c:pt idx="4014">
                  <c:v>9.3470000000000003E-8</c:v>
                </c:pt>
                <c:pt idx="4015">
                  <c:v>9.3470000000000003E-8</c:v>
                </c:pt>
                <c:pt idx="4016">
                  <c:v>9.3470000000000003E-8</c:v>
                </c:pt>
                <c:pt idx="4017">
                  <c:v>9.3550000000000001E-8</c:v>
                </c:pt>
                <c:pt idx="4018">
                  <c:v>9.3550000000000001E-8</c:v>
                </c:pt>
                <c:pt idx="4019">
                  <c:v>9.3390000000000004E-8</c:v>
                </c:pt>
                <c:pt idx="4020">
                  <c:v>9.3470000000000003E-8</c:v>
                </c:pt>
                <c:pt idx="4021">
                  <c:v>9.3390000000000004E-8</c:v>
                </c:pt>
                <c:pt idx="4022">
                  <c:v>9.3550000000000001E-8</c:v>
                </c:pt>
                <c:pt idx="4023">
                  <c:v>9.3639999999999997E-8</c:v>
                </c:pt>
                <c:pt idx="4024">
                  <c:v>9.3470000000000003E-8</c:v>
                </c:pt>
                <c:pt idx="4025">
                  <c:v>9.3639999999999997E-8</c:v>
                </c:pt>
                <c:pt idx="4026">
                  <c:v>9.3470000000000003E-8</c:v>
                </c:pt>
                <c:pt idx="4027">
                  <c:v>9.3470000000000003E-8</c:v>
                </c:pt>
                <c:pt idx="4028">
                  <c:v>9.3550000000000001E-8</c:v>
                </c:pt>
                <c:pt idx="4029">
                  <c:v>9.3550000000000001E-8</c:v>
                </c:pt>
                <c:pt idx="4030">
                  <c:v>9.3639999999999997E-8</c:v>
                </c:pt>
                <c:pt idx="4031">
                  <c:v>9.3639999999999997E-8</c:v>
                </c:pt>
                <c:pt idx="4032">
                  <c:v>9.3470000000000003E-8</c:v>
                </c:pt>
                <c:pt idx="4033">
                  <c:v>9.3550000000000001E-8</c:v>
                </c:pt>
                <c:pt idx="4034">
                  <c:v>9.3550000000000001E-8</c:v>
                </c:pt>
                <c:pt idx="4035">
                  <c:v>9.3639999999999997E-8</c:v>
                </c:pt>
                <c:pt idx="4036">
                  <c:v>9.3719999999999995E-8</c:v>
                </c:pt>
                <c:pt idx="4037">
                  <c:v>9.3639999999999997E-8</c:v>
                </c:pt>
                <c:pt idx="4038">
                  <c:v>9.3639999999999997E-8</c:v>
                </c:pt>
                <c:pt idx="4039">
                  <c:v>9.3639999999999997E-8</c:v>
                </c:pt>
                <c:pt idx="4040">
                  <c:v>9.3550000000000001E-8</c:v>
                </c:pt>
                <c:pt idx="4041">
                  <c:v>9.3719999999999995E-8</c:v>
                </c:pt>
                <c:pt idx="4042">
                  <c:v>9.3639999999999997E-8</c:v>
                </c:pt>
                <c:pt idx="4043">
                  <c:v>9.3719999999999995E-8</c:v>
                </c:pt>
                <c:pt idx="4044">
                  <c:v>9.3550000000000001E-8</c:v>
                </c:pt>
                <c:pt idx="4045">
                  <c:v>9.3639999999999997E-8</c:v>
                </c:pt>
                <c:pt idx="4046">
                  <c:v>9.3639999999999997E-8</c:v>
                </c:pt>
                <c:pt idx="4047">
                  <c:v>9.3550000000000001E-8</c:v>
                </c:pt>
                <c:pt idx="4048">
                  <c:v>9.3550000000000001E-8</c:v>
                </c:pt>
                <c:pt idx="4049">
                  <c:v>9.3719999999999995E-8</c:v>
                </c:pt>
                <c:pt idx="4050">
                  <c:v>9.3639999999999997E-8</c:v>
                </c:pt>
                <c:pt idx="4051">
                  <c:v>9.3550000000000001E-8</c:v>
                </c:pt>
                <c:pt idx="4052">
                  <c:v>9.3470000000000003E-8</c:v>
                </c:pt>
                <c:pt idx="4053">
                  <c:v>9.3639999999999997E-8</c:v>
                </c:pt>
                <c:pt idx="4054">
                  <c:v>9.3639999999999997E-8</c:v>
                </c:pt>
                <c:pt idx="4055">
                  <c:v>9.3719999999999995E-8</c:v>
                </c:pt>
                <c:pt idx="4056">
                  <c:v>9.3470000000000003E-8</c:v>
                </c:pt>
                <c:pt idx="4057">
                  <c:v>9.3470000000000003E-8</c:v>
                </c:pt>
                <c:pt idx="4058">
                  <c:v>9.3639999999999997E-8</c:v>
                </c:pt>
                <c:pt idx="4059">
                  <c:v>9.3550000000000001E-8</c:v>
                </c:pt>
                <c:pt idx="4060">
                  <c:v>9.3550000000000001E-8</c:v>
                </c:pt>
                <c:pt idx="4061">
                  <c:v>9.3639999999999997E-8</c:v>
                </c:pt>
                <c:pt idx="4062">
                  <c:v>9.3639999999999997E-8</c:v>
                </c:pt>
                <c:pt idx="4063">
                  <c:v>9.3639999999999997E-8</c:v>
                </c:pt>
                <c:pt idx="4064">
                  <c:v>9.3550000000000001E-8</c:v>
                </c:pt>
                <c:pt idx="4065">
                  <c:v>9.3550000000000001E-8</c:v>
                </c:pt>
                <c:pt idx="4066">
                  <c:v>9.3719999999999995E-8</c:v>
                </c:pt>
                <c:pt idx="4067">
                  <c:v>9.3719999999999995E-8</c:v>
                </c:pt>
                <c:pt idx="4068">
                  <c:v>9.3719999999999995E-8</c:v>
                </c:pt>
                <c:pt idx="4069">
                  <c:v>9.3719999999999995E-8</c:v>
                </c:pt>
                <c:pt idx="4070">
                  <c:v>9.3639999999999997E-8</c:v>
                </c:pt>
                <c:pt idx="4071">
                  <c:v>9.3719999999999995E-8</c:v>
                </c:pt>
                <c:pt idx="4072">
                  <c:v>9.3639999999999997E-8</c:v>
                </c:pt>
                <c:pt idx="4073">
                  <c:v>9.3639999999999997E-8</c:v>
                </c:pt>
                <c:pt idx="4074">
                  <c:v>9.3639999999999997E-8</c:v>
                </c:pt>
                <c:pt idx="4075">
                  <c:v>9.3639999999999997E-8</c:v>
                </c:pt>
                <c:pt idx="4076">
                  <c:v>9.3810000000000004E-8</c:v>
                </c:pt>
                <c:pt idx="4077">
                  <c:v>9.3719999999999995E-8</c:v>
                </c:pt>
                <c:pt idx="4078">
                  <c:v>9.3639999999999997E-8</c:v>
                </c:pt>
                <c:pt idx="4079">
                  <c:v>9.3639999999999997E-8</c:v>
                </c:pt>
                <c:pt idx="4080">
                  <c:v>9.3550000000000001E-8</c:v>
                </c:pt>
                <c:pt idx="4081">
                  <c:v>9.3639999999999997E-8</c:v>
                </c:pt>
                <c:pt idx="4082">
                  <c:v>9.3639999999999997E-8</c:v>
                </c:pt>
                <c:pt idx="4083">
                  <c:v>9.3719999999999995E-8</c:v>
                </c:pt>
                <c:pt idx="4084">
                  <c:v>9.3639999999999997E-8</c:v>
                </c:pt>
                <c:pt idx="4085">
                  <c:v>9.3639999999999997E-8</c:v>
                </c:pt>
                <c:pt idx="4086">
                  <c:v>9.3639999999999997E-8</c:v>
                </c:pt>
                <c:pt idx="4087">
                  <c:v>9.3639999999999997E-8</c:v>
                </c:pt>
                <c:pt idx="4088">
                  <c:v>9.3639999999999997E-8</c:v>
                </c:pt>
                <c:pt idx="4089">
                  <c:v>9.3639999999999997E-8</c:v>
                </c:pt>
                <c:pt idx="4090">
                  <c:v>9.3550000000000001E-8</c:v>
                </c:pt>
                <c:pt idx="4091">
                  <c:v>9.3639999999999997E-8</c:v>
                </c:pt>
                <c:pt idx="4092">
                  <c:v>9.3639999999999997E-8</c:v>
                </c:pt>
                <c:pt idx="4093">
                  <c:v>9.3550000000000001E-8</c:v>
                </c:pt>
                <c:pt idx="4094">
                  <c:v>9.3550000000000001E-8</c:v>
                </c:pt>
                <c:pt idx="4095">
                  <c:v>9.3550000000000001E-8</c:v>
                </c:pt>
                <c:pt idx="4096">
                  <c:v>9.3550000000000001E-8</c:v>
                </c:pt>
                <c:pt idx="4097">
                  <c:v>9.3550000000000001E-8</c:v>
                </c:pt>
                <c:pt idx="4098">
                  <c:v>9.3719999999999995E-8</c:v>
                </c:pt>
                <c:pt idx="4099">
                  <c:v>9.3550000000000001E-8</c:v>
                </c:pt>
                <c:pt idx="4100">
                  <c:v>9.3810000000000004E-8</c:v>
                </c:pt>
                <c:pt idx="4101">
                  <c:v>9.3639999999999997E-8</c:v>
                </c:pt>
                <c:pt idx="4102">
                  <c:v>9.3639999999999997E-8</c:v>
                </c:pt>
                <c:pt idx="4103">
                  <c:v>9.3639999999999997E-8</c:v>
                </c:pt>
                <c:pt idx="4104">
                  <c:v>9.3639999999999997E-8</c:v>
                </c:pt>
                <c:pt idx="4105">
                  <c:v>9.3890000000000002E-8</c:v>
                </c:pt>
                <c:pt idx="4106">
                  <c:v>9.3639999999999997E-8</c:v>
                </c:pt>
                <c:pt idx="4107">
                  <c:v>9.3550000000000001E-8</c:v>
                </c:pt>
                <c:pt idx="4108">
                  <c:v>9.3719999999999995E-8</c:v>
                </c:pt>
                <c:pt idx="4109">
                  <c:v>9.3719999999999995E-8</c:v>
                </c:pt>
                <c:pt idx="4110">
                  <c:v>9.3719999999999995E-8</c:v>
                </c:pt>
                <c:pt idx="4111">
                  <c:v>9.3550000000000001E-8</c:v>
                </c:pt>
                <c:pt idx="4112">
                  <c:v>9.3639999999999997E-8</c:v>
                </c:pt>
                <c:pt idx="4113">
                  <c:v>9.3719999999999995E-8</c:v>
                </c:pt>
                <c:pt idx="4114">
                  <c:v>9.3719999999999995E-8</c:v>
                </c:pt>
                <c:pt idx="4115">
                  <c:v>9.3639999999999997E-8</c:v>
                </c:pt>
                <c:pt idx="4116">
                  <c:v>9.3719999999999995E-8</c:v>
                </c:pt>
                <c:pt idx="4117">
                  <c:v>9.3639999999999997E-8</c:v>
                </c:pt>
                <c:pt idx="4118">
                  <c:v>9.3719999999999995E-8</c:v>
                </c:pt>
                <c:pt idx="4119">
                  <c:v>9.3639999999999997E-8</c:v>
                </c:pt>
                <c:pt idx="4120">
                  <c:v>9.3639999999999997E-8</c:v>
                </c:pt>
                <c:pt idx="4121">
                  <c:v>9.3550000000000001E-8</c:v>
                </c:pt>
                <c:pt idx="4122">
                  <c:v>9.3719999999999995E-8</c:v>
                </c:pt>
                <c:pt idx="4123">
                  <c:v>9.3639999999999997E-8</c:v>
                </c:pt>
                <c:pt idx="4124">
                  <c:v>9.3639999999999997E-8</c:v>
                </c:pt>
                <c:pt idx="4125">
                  <c:v>9.3639999999999997E-8</c:v>
                </c:pt>
                <c:pt idx="4126">
                  <c:v>9.3639999999999997E-8</c:v>
                </c:pt>
                <c:pt idx="4127">
                  <c:v>9.3639999999999997E-8</c:v>
                </c:pt>
                <c:pt idx="4128">
                  <c:v>9.3810000000000004E-8</c:v>
                </c:pt>
                <c:pt idx="4129">
                  <c:v>9.3810000000000004E-8</c:v>
                </c:pt>
                <c:pt idx="4130">
                  <c:v>9.3719999999999995E-8</c:v>
                </c:pt>
                <c:pt idx="4131">
                  <c:v>9.3719999999999995E-8</c:v>
                </c:pt>
                <c:pt idx="4132">
                  <c:v>9.3719999999999995E-8</c:v>
                </c:pt>
                <c:pt idx="4133">
                  <c:v>9.3719999999999995E-8</c:v>
                </c:pt>
                <c:pt idx="4134">
                  <c:v>9.3639999999999997E-8</c:v>
                </c:pt>
                <c:pt idx="4135">
                  <c:v>9.3550000000000001E-8</c:v>
                </c:pt>
                <c:pt idx="4136">
                  <c:v>9.3719999999999995E-8</c:v>
                </c:pt>
                <c:pt idx="4137">
                  <c:v>9.3719999999999995E-8</c:v>
                </c:pt>
                <c:pt idx="4138">
                  <c:v>9.3719999999999995E-8</c:v>
                </c:pt>
                <c:pt idx="4139">
                  <c:v>9.3719999999999995E-8</c:v>
                </c:pt>
                <c:pt idx="4140">
                  <c:v>9.3719999999999995E-8</c:v>
                </c:pt>
                <c:pt idx="4141">
                  <c:v>9.3639999999999997E-8</c:v>
                </c:pt>
                <c:pt idx="4142">
                  <c:v>9.3639999999999997E-8</c:v>
                </c:pt>
                <c:pt idx="4143">
                  <c:v>9.3810000000000004E-8</c:v>
                </c:pt>
                <c:pt idx="4144">
                  <c:v>9.3719999999999995E-8</c:v>
                </c:pt>
                <c:pt idx="4145">
                  <c:v>9.3639999999999997E-8</c:v>
                </c:pt>
                <c:pt idx="4146">
                  <c:v>9.3719999999999995E-8</c:v>
                </c:pt>
                <c:pt idx="4147">
                  <c:v>9.3810000000000004E-8</c:v>
                </c:pt>
                <c:pt idx="4148">
                  <c:v>9.3639999999999997E-8</c:v>
                </c:pt>
                <c:pt idx="4149">
                  <c:v>9.3639999999999997E-8</c:v>
                </c:pt>
                <c:pt idx="4150">
                  <c:v>9.3639999999999997E-8</c:v>
                </c:pt>
                <c:pt idx="4151">
                  <c:v>9.3719999999999995E-8</c:v>
                </c:pt>
                <c:pt idx="4152">
                  <c:v>9.3719999999999995E-8</c:v>
                </c:pt>
                <c:pt idx="4153">
                  <c:v>9.3639999999999997E-8</c:v>
                </c:pt>
                <c:pt idx="4154">
                  <c:v>9.3810000000000004E-8</c:v>
                </c:pt>
                <c:pt idx="4155">
                  <c:v>9.3810000000000004E-8</c:v>
                </c:pt>
                <c:pt idx="4156">
                  <c:v>9.3550000000000001E-8</c:v>
                </c:pt>
                <c:pt idx="4157">
                  <c:v>9.3719999999999995E-8</c:v>
                </c:pt>
                <c:pt idx="4158">
                  <c:v>9.3890000000000002E-8</c:v>
                </c:pt>
                <c:pt idx="4159">
                  <c:v>9.3890000000000002E-8</c:v>
                </c:pt>
                <c:pt idx="4160">
                  <c:v>9.3639999999999997E-8</c:v>
                </c:pt>
                <c:pt idx="4161">
                  <c:v>9.3639999999999997E-8</c:v>
                </c:pt>
                <c:pt idx="4162">
                  <c:v>9.3810000000000004E-8</c:v>
                </c:pt>
                <c:pt idx="4163">
                  <c:v>9.3719999999999995E-8</c:v>
                </c:pt>
                <c:pt idx="4164">
                  <c:v>9.3810000000000004E-8</c:v>
                </c:pt>
                <c:pt idx="4165">
                  <c:v>9.3719999999999995E-8</c:v>
                </c:pt>
                <c:pt idx="4166">
                  <c:v>9.3639999999999997E-8</c:v>
                </c:pt>
                <c:pt idx="4167">
                  <c:v>9.3639999999999997E-8</c:v>
                </c:pt>
                <c:pt idx="4168">
                  <c:v>9.3719999999999995E-8</c:v>
                </c:pt>
                <c:pt idx="4169">
                  <c:v>9.3719999999999995E-8</c:v>
                </c:pt>
                <c:pt idx="4170">
                  <c:v>9.3719999999999995E-8</c:v>
                </c:pt>
                <c:pt idx="4171">
                  <c:v>9.3639999999999997E-8</c:v>
                </c:pt>
                <c:pt idx="4172">
                  <c:v>9.3719999999999995E-8</c:v>
                </c:pt>
                <c:pt idx="4173">
                  <c:v>9.3719999999999995E-8</c:v>
                </c:pt>
                <c:pt idx="4174">
                  <c:v>9.3719999999999995E-8</c:v>
                </c:pt>
                <c:pt idx="4175">
                  <c:v>9.3810000000000004E-8</c:v>
                </c:pt>
                <c:pt idx="4176">
                  <c:v>9.3890000000000002E-8</c:v>
                </c:pt>
                <c:pt idx="4177">
                  <c:v>9.3719999999999995E-8</c:v>
                </c:pt>
                <c:pt idx="4178">
                  <c:v>9.3890000000000002E-8</c:v>
                </c:pt>
                <c:pt idx="4179">
                  <c:v>9.3719999999999995E-8</c:v>
                </c:pt>
                <c:pt idx="4180">
                  <c:v>9.3639999999999997E-8</c:v>
                </c:pt>
                <c:pt idx="4181">
                  <c:v>9.3810000000000004E-8</c:v>
                </c:pt>
                <c:pt idx="4182">
                  <c:v>9.3719999999999995E-8</c:v>
                </c:pt>
                <c:pt idx="4183">
                  <c:v>9.3719999999999995E-8</c:v>
                </c:pt>
                <c:pt idx="4184">
                  <c:v>9.3719999999999995E-8</c:v>
                </c:pt>
                <c:pt idx="4185">
                  <c:v>9.3719999999999995E-8</c:v>
                </c:pt>
                <c:pt idx="4186">
                  <c:v>9.3719999999999995E-8</c:v>
                </c:pt>
                <c:pt idx="4187">
                  <c:v>9.3810000000000004E-8</c:v>
                </c:pt>
                <c:pt idx="4188">
                  <c:v>9.3810000000000004E-8</c:v>
                </c:pt>
                <c:pt idx="4189">
                  <c:v>9.3719999999999995E-8</c:v>
                </c:pt>
                <c:pt idx="4190">
                  <c:v>9.3639999999999997E-8</c:v>
                </c:pt>
                <c:pt idx="4191">
                  <c:v>9.3550000000000001E-8</c:v>
                </c:pt>
                <c:pt idx="4192">
                  <c:v>9.3810000000000004E-8</c:v>
                </c:pt>
                <c:pt idx="4193">
                  <c:v>9.3639999999999997E-8</c:v>
                </c:pt>
                <c:pt idx="4194">
                  <c:v>9.3639999999999997E-8</c:v>
                </c:pt>
                <c:pt idx="4195">
                  <c:v>9.3550000000000001E-8</c:v>
                </c:pt>
                <c:pt idx="4196">
                  <c:v>9.3719999999999995E-8</c:v>
                </c:pt>
                <c:pt idx="4197">
                  <c:v>9.3810000000000004E-8</c:v>
                </c:pt>
                <c:pt idx="4198">
                  <c:v>9.3719999999999995E-8</c:v>
                </c:pt>
                <c:pt idx="4199">
                  <c:v>9.3639999999999997E-8</c:v>
                </c:pt>
                <c:pt idx="4200">
                  <c:v>9.3639999999999997E-8</c:v>
                </c:pt>
                <c:pt idx="4201">
                  <c:v>9.3639999999999997E-8</c:v>
                </c:pt>
                <c:pt idx="4202">
                  <c:v>9.3639999999999997E-8</c:v>
                </c:pt>
                <c:pt idx="4203">
                  <c:v>9.3550000000000001E-8</c:v>
                </c:pt>
                <c:pt idx="4204">
                  <c:v>9.3639999999999997E-8</c:v>
                </c:pt>
                <c:pt idx="4205">
                  <c:v>9.3810000000000004E-8</c:v>
                </c:pt>
                <c:pt idx="4206">
                  <c:v>9.3719999999999995E-8</c:v>
                </c:pt>
                <c:pt idx="4207">
                  <c:v>9.3719999999999995E-8</c:v>
                </c:pt>
                <c:pt idx="4208">
                  <c:v>9.3719999999999995E-8</c:v>
                </c:pt>
                <c:pt idx="4209">
                  <c:v>9.3639999999999997E-8</c:v>
                </c:pt>
                <c:pt idx="4210">
                  <c:v>9.3810000000000004E-8</c:v>
                </c:pt>
                <c:pt idx="4211">
                  <c:v>9.3639999999999997E-8</c:v>
                </c:pt>
                <c:pt idx="4212">
                  <c:v>9.3890000000000002E-8</c:v>
                </c:pt>
                <c:pt idx="4213">
                  <c:v>9.3890000000000002E-8</c:v>
                </c:pt>
                <c:pt idx="4214">
                  <c:v>9.397E-8</c:v>
                </c:pt>
                <c:pt idx="4215">
                  <c:v>9.3890000000000002E-8</c:v>
                </c:pt>
                <c:pt idx="4216">
                  <c:v>9.3810000000000004E-8</c:v>
                </c:pt>
                <c:pt idx="4217">
                  <c:v>9.397E-8</c:v>
                </c:pt>
                <c:pt idx="4218">
                  <c:v>9.3719999999999995E-8</c:v>
                </c:pt>
                <c:pt idx="4219">
                  <c:v>9.3890000000000002E-8</c:v>
                </c:pt>
                <c:pt idx="4220">
                  <c:v>9.3890000000000002E-8</c:v>
                </c:pt>
                <c:pt idx="4221">
                  <c:v>9.397E-8</c:v>
                </c:pt>
                <c:pt idx="4222">
                  <c:v>9.3890000000000002E-8</c:v>
                </c:pt>
                <c:pt idx="4223">
                  <c:v>9.397E-8</c:v>
                </c:pt>
                <c:pt idx="4224">
                  <c:v>9.4059999999999997E-8</c:v>
                </c:pt>
                <c:pt idx="4225">
                  <c:v>9.3890000000000002E-8</c:v>
                </c:pt>
                <c:pt idx="4226">
                  <c:v>9.397E-8</c:v>
                </c:pt>
                <c:pt idx="4227">
                  <c:v>9.4059999999999997E-8</c:v>
                </c:pt>
                <c:pt idx="4228">
                  <c:v>9.3890000000000002E-8</c:v>
                </c:pt>
                <c:pt idx="4229">
                  <c:v>9.3719999999999995E-8</c:v>
                </c:pt>
                <c:pt idx="4230">
                  <c:v>9.3810000000000004E-8</c:v>
                </c:pt>
                <c:pt idx="4231">
                  <c:v>9.397E-8</c:v>
                </c:pt>
                <c:pt idx="4232">
                  <c:v>9.397E-8</c:v>
                </c:pt>
                <c:pt idx="4233">
                  <c:v>9.3890000000000002E-8</c:v>
                </c:pt>
                <c:pt idx="4234">
                  <c:v>9.3890000000000002E-8</c:v>
                </c:pt>
                <c:pt idx="4235">
                  <c:v>9.4059999999999997E-8</c:v>
                </c:pt>
                <c:pt idx="4236">
                  <c:v>9.3890000000000002E-8</c:v>
                </c:pt>
                <c:pt idx="4237">
                  <c:v>9.3890000000000002E-8</c:v>
                </c:pt>
                <c:pt idx="4238">
                  <c:v>9.4059999999999997E-8</c:v>
                </c:pt>
                <c:pt idx="4239">
                  <c:v>9.397E-8</c:v>
                </c:pt>
                <c:pt idx="4240">
                  <c:v>9.4059999999999997E-8</c:v>
                </c:pt>
                <c:pt idx="4241">
                  <c:v>9.4139999999999995E-8</c:v>
                </c:pt>
                <c:pt idx="4242">
                  <c:v>9.397E-8</c:v>
                </c:pt>
                <c:pt idx="4243">
                  <c:v>9.4139999999999995E-8</c:v>
                </c:pt>
                <c:pt idx="4244">
                  <c:v>9.397E-8</c:v>
                </c:pt>
                <c:pt idx="4245">
                  <c:v>9.4059999999999997E-8</c:v>
                </c:pt>
                <c:pt idx="4246">
                  <c:v>9.4059999999999997E-8</c:v>
                </c:pt>
                <c:pt idx="4247">
                  <c:v>9.4139999999999995E-8</c:v>
                </c:pt>
                <c:pt idx="4248">
                  <c:v>9.4059999999999997E-8</c:v>
                </c:pt>
                <c:pt idx="4249">
                  <c:v>9.4059999999999997E-8</c:v>
                </c:pt>
                <c:pt idx="4250">
                  <c:v>9.4230000000000004E-8</c:v>
                </c:pt>
                <c:pt idx="4251">
                  <c:v>9.4139999999999995E-8</c:v>
                </c:pt>
                <c:pt idx="4252">
                  <c:v>9.4230000000000004E-8</c:v>
                </c:pt>
                <c:pt idx="4253">
                  <c:v>9.4230000000000004E-8</c:v>
                </c:pt>
                <c:pt idx="4254">
                  <c:v>9.4230000000000004E-8</c:v>
                </c:pt>
                <c:pt idx="4255">
                  <c:v>9.4230000000000004E-8</c:v>
                </c:pt>
                <c:pt idx="4256">
                  <c:v>9.4059999999999997E-8</c:v>
                </c:pt>
                <c:pt idx="4257">
                  <c:v>9.4230000000000004E-8</c:v>
                </c:pt>
                <c:pt idx="4258">
                  <c:v>9.4139999999999995E-8</c:v>
                </c:pt>
                <c:pt idx="4259">
                  <c:v>9.4230000000000004E-8</c:v>
                </c:pt>
                <c:pt idx="4260">
                  <c:v>9.4310000000000002E-8</c:v>
                </c:pt>
                <c:pt idx="4261">
                  <c:v>9.4139999999999995E-8</c:v>
                </c:pt>
                <c:pt idx="4262">
                  <c:v>9.4230000000000004E-8</c:v>
                </c:pt>
                <c:pt idx="4263">
                  <c:v>9.4139999999999995E-8</c:v>
                </c:pt>
                <c:pt idx="4264">
                  <c:v>9.4310000000000002E-8</c:v>
                </c:pt>
                <c:pt idx="4265">
                  <c:v>9.4139999999999995E-8</c:v>
                </c:pt>
                <c:pt idx="4266">
                  <c:v>9.4230000000000004E-8</c:v>
                </c:pt>
                <c:pt idx="4267">
                  <c:v>9.4230000000000004E-8</c:v>
                </c:pt>
                <c:pt idx="4268">
                  <c:v>9.4310000000000002E-8</c:v>
                </c:pt>
                <c:pt idx="4269">
                  <c:v>9.4139999999999995E-8</c:v>
                </c:pt>
                <c:pt idx="4270">
                  <c:v>9.4310000000000002E-8</c:v>
                </c:pt>
                <c:pt idx="4271">
                  <c:v>9.4230000000000004E-8</c:v>
                </c:pt>
                <c:pt idx="4272">
                  <c:v>9.4230000000000004E-8</c:v>
                </c:pt>
                <c:pt idx="4273">
                  <c:v>9.4230000000000004E-8</c:v>
                </c:pt>
                <c:pt idx="4274">
                  <c:v>9.4230000000000004E-8</c:v>
                </c:pt>
                <c:pt idx="4275">
                  <c:v>9.4139999999999995E-8</c:v>
                </c:pt>
                <c:pt idx="4276">
                  <c:v>9.4059999999999997E-8</c:v>
                </c:pt>
                <c:pt idx="4277">
                  <c:v>9.4230000000000004E-8</c:v>
                </c:pt>
                <c:pt idx="4278">
                  <c:v>9.4310000000000002E-8</c:v>
                </c:pt>
                <c:pt idx="4279">
                  <c:v>9.4139999999999995E-8</c:v>
                </c:pt>
                <c:pt idx="4280">
                  <c:v>9.4310000000000002E-8</c:v>
                </c:pt>
                <c:pt idx="4281">
                  <c:v>9.4230000000000004E-8</c:v>
                </c:pt>
                <c:pt idx="4282">
                  <c:v>9.4310000000000002E-8</c:v>
                </c:pt>
                <c:pt idx="4283">
                  <c:v>9.4230000000000004E-8</c:v>
                </c:pt>
                <c:pt idx="4284">
                  <c:v>9.4230000000000004E-8</c:v>
                </c:pt>
                <c:pt idx="4285">
                  <c:v>9.4230000000000004E-8</c:v>
                </c:pt>
                <c:pt idx="4286">
                  <c:v>9.4139999999999995E-8</c:v>
                </c:pt>
                <c:pt idx="4287">
                  <c:v>9.4230000000000004E-8</c:v>
                </c:pt>
                <c:pt idx="4288">
                  <c:v>9.4059999999999997E-8</c:v>
                </c:pt>
                <c:pt idx="4289">
                  <c:v>9.4059999999999997E-8</c:v>
                </c:pt>
                <c:pt idx="4290">
                  <c:v>9.4059999999999997E-8</c:v>
                </c:pt>
                <c:pt idx="4291">
                  <c:v>9.4230000000000004E-8</c:v>
                </c:pt>
                <c:pt idx="4292">
                  <c:v>9.4230000000000004E-8</c:v>
                </c:pt>
                <c:pt idx="4293">
                  <c:v>9.4230000000000004E-8</c:v>
                </c:pt>
                <c:pt idx="4294">
                  <c:v>9.4139999999999995E-8</c:v>
                </c:pt>
                <c:pt idx="4295">
                  <c:v>9.4139999999999995E-8</c:v>
                </c:pt>
                <c:pt idx="4296">
                  <c:v>9.4139999999999995E-8</c:v>
                </c:pt>
                <c:pt idx="4297">
                  <c:v>9.4139999999999995E-8</c:v>
                </c:pt>
                <c:pt idx="4298">
                  <c:v>9.4139999999999995E-8</c:v>
                </c:pt>
                <c:pt idx="4299">
                  <c:v>9.4139999999999995E-8</c:v>
                </c:pt>
                <c:pt idx="4300">
                  <c:v>9.4310000000000002E-8</c:v>
                </c:pt>
                <c:pt idx="4301">
                  <c:v>9.4230000000000004E-8</c:v>
                </c:pt>
                <c:pt idx="4302">
                  <c:v>9.4230000000000004E-8</c:v>
                </c:pt>
                <c:pt idx="4303">
                  <c:v>9.4139999999999995E-8</c:v>
                </c:pt>
                <c:pt idx="4304">
                  <c:v>9.4059999999999997E-8</c:v>
                </c:pt>
                <c:pt idx="4305">
                  <c:v>9.4059999999999997E-8</c:v>
                </c:pt>
                <c:pt idx="4306">
                  <c:v>9.4139999999999995E-8</c:v>
                </c:pt>
                <c:pt idx="4307">
                  <c:v>9.397E-8</c:v>
                </c:pt>
                <c:pt idx="4308">
                  <c:v>9.4139999999999995E-8</c:v>
                </c:pt>
                <c:pt idx="4309">
                  <c:v>9.397E-8</c:v>
                </c:pt>
                <c:pt idx="4310">
                  <c:v>9.397E-8</c:v>
                </c:pt>
                <c:pt idx="4311">
                  <c:v>9.4059999999999997E-8</c:v>
                </c:pt>
                <c:pt idx="4312">
                  <c:v>9.4230000000000004E-8</c:v>
                </c:pt>
                <c:pt idx="4313">
                  <c:v>9.4230000000000004E-8</c:v>
                </c:pt>
                <c:pt idx="4314">
                  <c:v>9.4139999999999995E-8</c:v>
                </c:pt>
                <c:pt idx="4315">
                  <c:v>9.4139999999999995E-8</c:v>
                </c:pt>
                <c:pt idx="4316">
                  <c:v>9.4230000000000004E-8</c:v>
                </c:pt>
                <c:pt idx="4317">
                  <c:v>9.4230000000000004E-8</c:v>
                </c:pt>
                <c:pt idx="4318">
                  <c:v>9.4230000000000004E-8</c:v>
                </c:pt>
                <c:pt idx="4319">
                  <c:v>9.4059999999999997E-8</c:v>
                </c:pt>
                <c:pt idx="4320">
                  <c:v>9.4139999999999995E-8</c:v>
                </c:pt>
                <c:pt idx="4321">
                  <c:v>9.4139999999999995E-8</c:v>
                </c:pt>
                <c:pt idx="4322">
                  <c:v>9.4230000000000004E-8</c:v>
                </c:pt>
                <c:pt idx="4323">
                  <c:v>9.4230000000000004E-8</c:v>
                </c:pt>
                <c:pt idx="4324">
                  <c:v>9.4230000000000004E-8</c:v>
                </c:pt>
                <c:pt idx="4325">
                  <c:v>9.4310000000000002E-8</c:v>
                </c:pt>
                <c:pt idx="4326">
                  <c:v>9.4230000000000004E-8</c:v>
                </c:pt>
                <c:pt idx="4327">
                  <c:v>9.2130000000000005E-8</c:v>
                </c:pt>
                <c:pt idx="4328">
                  <c:v>9.1640000000000005E-8</c:v>
                </c:pt>
                <c:pt idx="4329">
                  <c:v>9.1640000000000005E-8</c:v>
                </c:pt>
                <c:pt idx="4330">
                  <c:v>9.1640000000000005E-8</c:v>
                </c:pt>
                <c:pt idx="4331">
                  <c:v>9.1640000000000005E-8</c:v>
                </c:pt>
                <c:pt idx="4332">
                  <c:v>9.1549999999999996E-8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298-4073-A639-E228C28C7E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7658768"/>
        <c:axId val="853124880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Sheet3!$F$1</c15:sqref>
                        </c15:formulaRef>
                      </c:ext>
                    </c:extLst>
                    <c:strCache>
                      <c:ptCount val="1"/>
                      <c:pt idx="0">
                        <c:v>Dump chamber pressure(mbar)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2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Sheet3!$A$4500:$A$7932</c15:sqref>
                        </c15:formulaRef>
                      </c:ext>
                    </c:extLst>
                    <c:numCache>
                      <c:formatCode>m/d/yyyy\ h:mm</c:formatCode>
                      <c:ptCount val="3433"/>
                      <c:pt idx="0">
                        <c:v>44627.988715277781</c:v>
                      </c:pt>
                      <c:pt idx="1">
                        <c:v>44627.989444444444</c:v>
                      </c:pt>
                      <c:pt idx="2">
                        <c:v>44627.990162037036</c:v>
                      </c:pt>
                      <c:pt idx="3">
                        <c:v>44627.990891203706</c:v>
                      </c:pt>
                      <c:pt idx="4">
                        <c:v>44627.991620370369</c:v>
                      </c:pt>
                      <c:pt idx="5">
                        <c:v>44627.992337962962</c:v>
                      </c:pt>
                      <c:pt idx="6">
                        <c:v>44627.993067129632</c:v>
                      </c:pt>
                      <c:pt idx="7">
                        <c:v>44627.993796296294</c:v>
                      </c:pt>
                      <c:pt idx="8">
                        <c:v>44627.994513888887</c:v>
                      </c:pt>
                      <c:pt idx="9">
                        <c:v>44627.995243055557</c:v>
                      </c:pt>
                      <c:pt idx="10">
                        <c:v>44627.995972222219</c:v>
                      </c:pt>
                      <c:pt idx="11">
                        <c:v>44627.996689814812</c:v>
                      </c:pt>
                      <c:pt idx="12">
                        <c:v>44627.997418981482</c:v>
                      </c:pt>
                      <c:pt idx="13">
                        <c:v>44627.998148148145</c:v>
                      </c:pt>
                      <c:pt idx="14">
                        <c:v>44627.998865740738</c:v>
                      </c:pt>
                      <c:pt idx="15">
                        <c:v>44627.999594907407</c:v>
                      </c:pt>
                      <c:pt idx="16">
                        <c:v>44628.000324074077</c:v>
                      </c:pt>
                      <c:pt idx="17">
                        <c:v>44628.00104166667</c:v>
                      </c:pt>
                      <c:pt idx="18">
                        <c:v>44628.001770833333</c:v>
                      </c:pt>
                      <c:pt idx="19">
                        <c:v>44628.002500000002</c:v>
                      </c:pt>
                      <c:pt idx="20">
                        <c:v>44628.003217592595</c:v>
                      </c:pt>
                      <c:pt idx="21">
                        <c:v>44628.003946759258</c:v>
                      </c:pt>
                      <c:pt idx="22">
                        <c:v>44628.004675925928</c:v>
                      </c:pt>
                      <c:pt idx="23">
                        <c:v>44628.005393518521</c:v>
                      </c:pt>
                      <c:pt idx="24">
                        <c:v>44628.006122685183</c:v>
                      </c:pt>
                      <c:pt idx="25">
                        <c:v>44628.006851851853</c:v>
                      </c:pt>
                      <c:pt idx="26">
                        <c:v>44628.007569444446</c:v>
                      </c:pt>
                      <c:pt idx="27">
                        <c:v>44628.008298611108</c:v>
                      </c:pt>
                      <c:pt idx="28">
                        <c:v>44628.009027777778</c:v>
                      </c:pt>
                      <c:pt idx="29">
                        <c:v>44628.009745370371</c:v>
                      </c:pt>
                      <c:pt idx="30">
                        <c:v>44628.010474537034</c:v>
                      </c:pt>
                      <c:pt idx="31">
                        <c:v>44628.011203703703</c:v>
                      </c:pt>
                      <c:pt idx="32">
                        <c:v>44628.011921296296</c:v>
                      </c:pt>
                      <c:pt idx="33">
                        <c:v>44628.012650462966</c:v>
                      </c:pt>
                      <c:pt idx="34">
                        <c:v>44628.013379629629</c:v>
                      </c:pt>
                      <c:pt idx="35">
                        <c:v>44628.014097222222</c:v>
                      </c:pt>
                      <c:pt idx="36">
                        <c:v>44628.014826388891</c:v>
                      </c:pt>
                      <c:pt idx="37">
                        <c:v>44628.015555555554</c:v>
                      </c:pt>
                      <c:pt idx="38">
                        <c:v>44628.016273148147</c:v>
                      </c:pt>
                      <c:pt idx="39">
                        <c:v>44628.017002314817</c:v>
                      </c:pt>
                      <c:pt idx="40">
                        <c:v>44628.01771990741</c:v>
                      </c:pt>
                      <c:pt idx="41">
                        <c:v>44628.018449074072</c:v>
                      </c:pt>
                      <c:pt idx="42">
                        <c:v>44628.019178240742</c:v>
                      </c:pt>
                      <c:pt idx="43">
                        <c:v>44628.019895833335</c:v>
                      </c:pt>
                      <c:pt idx="44">
                        <c:v>44628.020624999997</c:v>
                      </c:pt>
                      <c:pt idx="45">
                        <c:v>44628.021354166667</c:v>
                      </c:pt>
                      <c:pt idx="46">
                        <c:v>44628.02207175926</c:v>
                      </c:pt>
                      <c:pt idx="47">
                        <c:v>44628.022800925923</c:v>
                      </c:pt>
                      <c:pt idx="48">
                        <c:v>44628.023530092592</c:v>
                      </c:pt>
                      <c:pt idx="49">
                        <c:v>44628.024247685185</c:v>
                      </c:pt>
                      <c:pt idx="50">
                        <c:v>44628.024976851855</c:v>
                      </c:pt>
                      <c:pt idx="51">
                        <c:v>44628.025752314818</c:v>
                      </c:pt>
                      <c:pt idx="52">
                        <c:v>44628.02648148148</c:v>
                      </c:pt>
                      <c:pt idx="53">
                        <c:v>44628.027199074073</c:v>
                      </c:pt>
                      <c:pt idx="54">
                        <c:v>44628.027928240743</c:v>
                      </c:pt>
                      <c:pt idx="55">
                        <c:v>44628.028645833336</c:v>
                      </c:pt>
                      <c:pt idx="56">
                        <c:v>44628.029374999998</c:v>
                      </c:pt>
                      <c:pt idx="57">
                        <c:v>44628.030104166668</c:v>
                      </c:pt>
                      <c:pt idx="58">
                        <c:v>44628.030821759261</c:v>
                      </c:pt>
                      <c:pt idx="59">
                        <c:v>44628.031550925924</c:v>
                      </c:pt>
                      <c:pt idx="60">
                        <c:v>44628.032280092593</c:v>
                      </c:pt>
                      <c:pt idx="61">
                        <c:v>44628.032997685186</c:v>
                      </c:pt>
                      <c:pt idx="62">
                        <c:v>44628.033784722225</c:v>
                      </c:pt>
                      <c:pt idx="63">
                        <c:v>44628.034502314818</c:v>
                      </c:pt>
                      <c:pt idx="64">
                        <c:v>44628.035231481481</c:v>
                      </c:pt>
                      <c:pt idx="65">
                        <c:v>44628.035949074074</c:v>
                      </c:pt>
                      <c:pt idx="66">
                        <c:v>44628.036678240744</c:v>
                      </c:pt>
                      <c:pt idx="67">
                        <c:v>44628.037407407406</c:v>
                      </c:pt>
                      <c:pt idx="68">
                        <c:v>44628.038124999999</c:v>
                      </c:pt>
                      <c:pt idx="69">
                        <c:v>44628.038854166669</c:v>
                      </c:pt>
                      <c:pt idx="70">
                        <c:v>44628.039583333331</c:v>
                      </c:pt>
                      <c:pt idx="71">
                        <c:v>44628.040300925924</c:v>
                      </c:pt>
                      <c:pt idx="72">
                        <c:v>44628.041030092594</c:v>
                      </c:pt>
                      <c:pt idx="73">
                        <c:v>44628.041759259257</c:v>
                      </c:pt>
                      <c:pt idx="74">
                        <c:v>44628.04247685185</c:v>
                      </c:pt>
                      <c:pt idx="75">
                        <c:v>44628.043206018519</c:v>
                      </c:pt>
                      <c:pt idx="76">
                        <c:v>44628.043923611112</c:v>
                      </c:pt>
                      <c:pt idx="77">
                        <c:v>44628.044652777775</c:v>
                      </c:pt>
                      <c:pt idx="78">
                        <c:v>44628.045381944445</c:v>
                      </c:pt>
                      <c:pt idx="79">
                        <c:v>44628.046111111114</c:v>
                      </c:pt>
                      <c:pt idx="80">
                        <c:v>44628.0468287037</c:v>
                      </c:pt>
                      <c:pt idx="81">
                        <c:v>44628.04755787037</c:v>
                      </c:pt>
                      <c:pt idx="82">
                        <c:v>44628.048275462963</c:v>
                      </c:pt>
                      <c:pt idx="83">
                        <c:v>44628.049004629633</c:v>
                      </c:pt>
                      <c:pt idx="84">
                        <c:v>44628.049733796295</c:v>
                      </c:pt>
                      <c:pt idx="85">
                        <c:v>44628.050451388888</c:v>
                      </c:pt>
                      <c:pt idx="86">
                        <c:v>44628.051180555558</c:v>
                      </c:pt>
                      <c:pt idx="87">
                        <c:v>44628.05190972222</c:v>
                      </c:pt>
                      <c:pt idx="88">
                        <c:v>44628.052627314813</c:v>
                      </c:pt>
                      <c:pt idx="89">
                        <c:v>44628.053356481483</c:v>
                      </c:pt>
                      <c:pt idx="90">
                        <c:v>44628.054085648146</c:v>
                      </c:pt>
                      <c:pt idx="91">
                        <c:v>44628.054803240739</c:v>
                      </c:pt>
                      <c:pt idx="92">
                        <c:v>44628.055532407408</c:v>
                      </c:pt>
                      <c:pt idx="93">
                        <c:v>44628.056261574071</c:v>
                      </c:pt>
                      <c:pt idx="94">
                        <c:v>44628.056979166664</c:v>
                      </c:pt>
                      <c:pt idx="95">
                        <c:v>44628.057708333334</c:v>
                      </c:pt>
                      <c:pt idx="96">
                        <c:v>44628.058437500003</c:v>
                      </c:pt>
                      <c:pt idx="97">
                        <c:v>44628.059155092589</c:v>
                      </c:pt>
                      <c:pt idx="98">
                        <c:v>44628.059884259259</c:v>
                      </c:pt>
                      <c:pt idx="99">
                        <c:v>44628.060601851852</c:v>
                      </c:pt>
                      <c:pt idx="100">
                        <c:v>44628.061331018522</c:v>
                      </c:pt>
                      <c:pt idx="101">
                        <c:v>44628.062060185184</c:v>
                      </c:pt>
                      <c:pt idx="102">
                        <c:v>44628.062777777777</c:v>
                      </c:pt>
                      <c:pt idx="103">
                        <c:v>44628.063506944447</c:v>
                      </c:pt>
                      <c:pt idx="104">
                        <c:v>44628.064236111109</c:v>
                      </c:pt>
                      <c:pt idx="105">
                        <c:v>44628.064953703702</c:v>
                      </c:pt>
                      <c:pt idx="106">
                        <c:v>44628.065682870372</c:v>
                      </c:pt>
                      <c:pt idx="107">
                        <c:v>44628.066412037035</c:v>
                      </c:pt>
                      <c:pt idx="108">
                        <c:v>44628.067129629628</c:v>
                      </c:pt>
                      <c:pt idx="109">
                        <c:v>44628.067858796298</c:v>
                      </c:pt>
                      <c:pt idx="110">
                        <c:v>44628.068576388891</c:v>
                      </c:pt>
                      <c:pt idx="111">
                        <c:v>44628.069305555553</c:v>
                      </c:pt>
                      <c:pt idx="112">
                        <c:v>44628.070034722223</c:v>
                      </c:pt>
                      <c:pt idx="113">
                        <c:v>44628.070752314816</c:v>
                      </c:pt>
                      <c:pt idx="114">
                        <c:v>44628.071481481478</c:v>
                      </c:pt>
                      <c:pt idx="115">
                        <c:v>44628.072210648148</c:v>
                      </c:pt>
                      <c:pt idx="116">
                        <c:v>44628.072928240741</c:v>
                      </c:pt>
                      <c:pt idx="117">
                        <c:v>44628.073657407411</c:v>
                      </c:pt>
                      <c:pt idx="118">
                        <c:v>44628.074386574073</c:v>
                      </c:pt>
                      <c:pt idx="119">
                        <c:v>44628.075104166666</c:v>
                      </c:pt>
                      <c:pt idx="120">
                        <c:v>44628.075833333336</c:v>
                      </c:pt>
                      <c:pt idx="121">
                        <c:v>44628.076562499999</c:v>
                      </c:pt>
                      <c:pt idx="122">
                        <c:v>44628.077280092592</c:v>
                      </c:pt>
                      <c:pt idx="123">
                        <c:v>44628.078009259261</c:v>
                      </c:pt>
                      <c:pt idx="124">
                        <c:v>44628.078726851854</c:v>
                      </c:pt>
                      <c:pt idx="125">
                        <c:v>44628.079456018517</c:v>
                      </c:pt>
                      <c:pt idx="126">
                        <c:v>44628.080185185187</c:v>
                      </c:pt>
                      <c:pt idx="127">
                        <c:v>44628.08090277778</c:v>
                      </c:pt>
                      <c:pt idx="128">
                        <c:v>44628.081631944442</c:v>
                      </c:pt>
                      <c:pt idx="129">
                        <c:v>44628.082361111112</c:v>
                      </c:pt>
                      <c:pt idx="130">
                        <c:v>44628.083078703705</c:v>
                      </c:pt>
                      <c:pt idx="131">
                        <c:v>44628.083807870367</c:v>
                      </c:pt>
                      <c:pt idx="132">
                        <c:v>44628.084537037037</c:v>
                      </c:pt>
                      <c:pt idx="133">
                        <c:v>44628.08525462963</c:v>
                      </c:pt>
                      <c:pt idx="134">
                        <c:v>44628.0859837963</c:v>
                      </c:pt>
                      <c:pt idx="135">
                        <c:v>44628.086701388886</c:v>
                      </c:pt>
                      <c:pt idx="136">
                        <c:v>44628.087430555555</c:v>
                      </c:pt>
                      <c:pt idx="137">
                        <c:v>44628.088159722225</c:v>
                      </c:pt>
                      <c:pt idx="138">
                        <c:v>44628.088877314818</c:v>
                      </c:pt>
                      <c:pt idx="139">
                        <c:v>44628.089606481481</c:v>
                      </c:pt>
                      <c:pt idx="140">
                        <c:v>44628.09033564815</c:v>
                      </c:pt>
                      <c:pt idx="141">
                        <c:v>44628.091053240743</c:v>
                      </c:pt>
                      <c:pt idx="142">
                        <c:v>44628.091782407406</c:v>
                      </c:pt>
                      <c:pt idx="143">
                        <c:v>44628.092511574076</c:v>
                      </c:pt>
                      <c:pt idx="144">
                        <c:v>44628.093229166669</c:v>
                      </c:pt>
                      <c:pt idx="145">
                        <c:v>44628.093958333331</c:v>
                      </c:pt>
                      <c:pt idx="146">
                        <c:v>44628.094687500001</c:v>
                      </c:pt>
                      <c:pt idx="147">
                        <c:v>44628.095405092594</c:v>
                      </c:pt>
                      <c:pt idx="148">
                        <c:v>44628.096134259256</c:v>
                      </c:pt>
                      <c:pt idx="149">
                        <c:v>44628.096851851849</c:v>
                      </c:pt>
                      <c:pt idx="150">
                        <c:v>44628.097581018519</c:v>
                      </c:pt>
                      <c:pt idx="151">
                        <c:v>44628.098310185182</c:v>
                      </c:pt>
                      <c:pt idx="152">
                        <c:v>44628.099027777775</c:v>
                      </c:pt>
                      <c:pt idx="153">
                        <c:v>44628.099756944444</c:v>
                      </c:pt>
                      <c:pt idx="154">
                        <c:v>44628.100486111114</c:v>
                      </c:pt>
                      <c:pt idx="155">
                        <c:v>44628.101203703707</c:v>
                      </c:pt>
                      <c:pt idx="156">
                        <c:v>44628.10193287037</c:v>
                      </c:pt>
                      <c:pt idx="157">
                        <c:v>44628.102662037039</c:v>
                      </c:pt>
                      <c:pt idx="158">
                        <c:v>44628.103379629632</c:v>
                      </c:pt>
                      <c:pt idx="159">
                        <c:v>44628.104108796295</c:v>
                      </c:pt>
                      <c:pt idx="160">
                        <c:v>44628.104837962965</c:v>
                      </c:pt>
                      <c:pt idx="161">
                        <c:v>44628.105555555558</c:v>
                      </c:pt>
                      <c:pt idx="162">
                        <c:v>44628.10628472222</c:v>
                      </c:pt>
                      <c:pt idx="163">
                        <c:v>44628.10701388889</c:v>
                      </c:pt>
                      <c:pt idx="164">
                        <c:v>44628.107731481483</c:v>
                      </c:pt>
                      <c:pt idx="165">
                        <c:v>44628.108460648145</c:v>
                      </c:pt>
                      <c:pt idx="166">
                        <c:v>44628.109178240738</c:v>
                      </c:pt>
                      <c:pt idx="167">
                        <c:v>44628.109907407408</c:v>
                      </c:pt>
                      <c:pt idx="168">
                        <c:v>44628.110636574071</c:v>
                      </c:pt>
                      <c:pt idx="169">
                        <c:v>44628.111354166664</c:v>
                      </c:pt>
                      <c:pt idx="170">
                        <c:v>44628.112083333333</c:v>
                      </c:pt>
                      <c:pt idx="171">
                        <c:v>44628.112812500003</c:v>
                      </c:pt>
                      <c:pt idx="172">
                        <c:v>44628.113530092596</c:v>
                      </c:pt>
                      <c:pt idx="173">
                        <c:v>44628.114259259259</c:v>
                      </c:pt>
                      <c:pt idx="174">
                        <c:v>44628.114988425928</c:v>
                      </c:pt>
                      <c:pt idx="175">
                        <c:v>44628.115706018521</c:v>
                      </c:pt>
                      <c:pt idx="176">
                        <c:v>44628.116435185184</c:v>
                      </c:pt>
                      <c:pt idx="177">
                        <c:v>44628.117164351854</c:v>
                      </c:pt>
                      <c:pt idx="178">
                        <c:v>44628.117939814816</c:v>
                      </c:pt>
                      <c:pt idx="179">
                        <c:v>44628.118657407409</c:v>
                      </c:pt>
                      <c:pt idx="180">
                        <c:v>44628.119386574072</c:v>
                      </c:pt>
                      <c:pt idx="181">
                        <c:v>44628.120115740741</c:v>
                      </c:pt>
                      <c:pt idx="182">
                        <c:v>44628.120833333334</c:v>
                      </c:pt>
                      <c:pt idx="183">
                        <c:v>44628.121562499997</c:v>
                      </c:pt>
                      <c:pt idx="184">
                        <c:v>44628.122291666667</c:v>
                      </c:pt>
                      <c:pt idx="185">
                        <c:v>44628.12300925926</c:v>
                      </c:pt>
                      <c:pt idx="186">
                        <c:v>44628.123738425929</c:v>
                      </c:pt>
                      <c:pt idx="187">
                        <c:v>44628.124467592592</c:v>
                      </c:pt>
                      <c:pt idx="188">
                        <c:v>44628.125185185185</c:v>
                      </c:pt>
                      <c:pt idx="189">
                        <c:v>44628.125914351855</c:v>
                      </c:pt>
                      <c:pt idx="190">
                        <c:v>44628.126631944448</c:v>
                      </c:pt>
                      <c:pt idx="191">
                        <c:v>44628.12736111111</c:v>
                      </c:pt>
                      <c:pt idx="192">
                        <c:v>44628.12809027778</c:v>
                      </c:pt>
                      <c:pt idx="193">
                        <c:v>44628.128807870373</c:v>
                      </c:pt>
                      <c:pt idx="194">
                        <c:v>44628.129537037035</c:v>
                      </c:pt>
                      <c:pt idx="195">
                        <c:v>44628.130266203705</c:v>
                      </c:pt>
                      <c:pt idx="196">
                        <c:v>44628.130983796298</c:v>
                      </c:pt>
                      <c:pt idx="197">
                        <c:v>44628.131712962961</c:v>
                      </c:pt>
                      <c:pt idx="198">
                        <c:v>44628.13244212963</c:v>
                      </c:pt>
                      <c:pt idx="199">
                        <c:v>44628.133159722223</c:v>
                      </c:pt>
                      <c:pt idx="200">
                        <c:v>44628.133888888886</c:v>
                      </c:pt>
                      <c:pt idx="201">
                        <c:v>44628.134618055556</c:v>
                      </c:pt>
                      <c:pt idx="202">
                        <c:v>44628.135335648149</c:v>
                      </c:pt>
                      <c:pt idx="203">
                        <c:v>44628.136064814818</c:v>
                      </c:pt>
                      <c:pt idx="204">
                        <c:v>44628.136782407404</c:v>
                      </c:pt>
                      <c:pt idx="205">
                        <c:v>44628.137511574074</c:v>
                      </c:pt>
                      <c:pt idx="206">
                        <c:v>44628.138240740744</c:v>
                      </c:pt>
                      <c:pt idx="207">
                        <c:v>44628.138958333337</c:v>
                      </c:pt>
                      <c:pt idx="208">
                        <c:v>44628.139687499999</c:v>
                      </c:pt>
                      <c:pt idx="209">
                        <c:v>44628.140416666669</c:v>
                      </c:pt>
                      <c:pt idx="210">
                        <c:v>44628.141134259262</c:v>
                      </c:pt>
                      <c:pt idx="211">
                        <c:v>44628.141863425924</c:v>
                      </c:pt>
                      <c:pt idx="212">
                        <c:v>44628.142592592594</c:v>
                      </c:pt>
                      <c:pt idx="213">
                        <c:v>44628.143310185187</c:v>
                      </c:pt>
                      <c:pt idx="214">
                        <c:v>44628.14403935185</c:v>
                      </c:pt>
                      <c:pt idx="215">
                        <c:v>44628.144756944443</c:v>
                      </c:pt>
                      <c:pt idx="216">
                        <c:v>44628.145486111112</c:v>
                      </c:pt>
                      <c:pt idx="217">
                        <c:v>44628.146215277775</c:v>
                      </c:pt>
                      <c:pt idx="218">
                        <c:v>44628.146932870368</c:v>
                      </c:pt>
                      <c:pt idx="219">
                        <c:v>44628.14770833333</c:v>
                      </c:pt>
                      <c:pt idx="220">
                        <c:v>44628.1484375</c:v>
                      </c:pt>
                      <c:pt idx="221">
                        <c:v>44628.14916666667</c:v>
                      </c:pt>
                      <c:pt idx="222">
                        <c:v>44628.149884259263</c:v>
                      </c:pt>
                      <c:pt idx="223">
                        <c:v>44628.150613425925</c:v>
                      </c:pt>
                      <c:pt idx="224">
                        <c:v>44628.151342592595</c:v>
                      </c:pt>
                      <c:pt idx="225">
                        <c:v>44628.152060185188</c:v>
                      </c:pt>
                      <c:pt idx="226">
                        <c:v>44628.152789351851</c:v>
                      </c:pt>
                      <c:pt idx="227">
                        <c:v>44628.153506944444</c:v>
                      </c:pt>
                      <c:pt idx="228">
                        <c:v>44628.154236111113</c:v>
                      </c:pt>
                      <c:pt idx="229">
                        <c:v>44628.154965277776</c:v>
                      </c:pt>
                      <c:pt idx="230">
                        <c:v>44628.155740740738</c:v>
                      </c:pt>
                      <c:pt idx="231">
                        <c:v>44628.156458333331</c:v>
                      </c:pt>
                      <c:pt idx="232">
                        <c:v>44628.157187500001</c:v>
                      </c:pt>
                      <c:pt idx="233">
                        <c:v>44628.157916666663</c:v>
                      </c:pt>
                      <c:pt idx="234">
                        <c:v>44628.158634259256</c:v>
                      </c:pt>
                      <c:pt idx="235">
                        <c:v>44628.159363425926</c:v>
                      </c:pt>
                      <c:pt idx="236">
                        <c:v>44628.160092592596</c:v>
                      </c:pt>
                      <c:pt idx="237">
                        <c:v>44628.160810185182</c:v>
                      </c:pt>
                      <c:pt idx="238">
                        <c:v>44628.161539351851</c:v>
                      </c:pt>
                      <c:pt idx="239">
                        <c:v>44628.162256944444</c:v>
                      </c:pt>
                      <c:pt idx="240">
                        <c:v>44628.162986111114</c:v>
                      </c:pt>
                      <c:pt idx="241">
                        <c:v>44628.163761574076</c:v>
                      </c:pt>
                      <c:pt idx="242">
                        <c:v>44628.164490740739</c:v>
                      </c:pt>
                      <c:pt idx="243">
                        <c:v>44628.165208333332</c:v>
                      </c:pt>
                      <c:pt idx="244">
                        <c:v>44628.165937500002</c:v>
                      </c:pt>
                      <c:pt idx="245">
                        <c:v>44628.166666666664</c:v>
                      </c:pt>
                      <c:pt idx="246">
                        <c:v>44628.167384259257</c:v>
                      </c:pt>
                      <c:pt idx="247">
                        <c:v>44628.168113425927</c:v>
                      </c:pt>
                      <c:pt idx="248">
                        <c:v>44628.16883101852</c:v>
                      </c:pt>
                      <c:pt idx="249">
                        <c:v>44628.169560185182</c:v>
                      </c:pt>
                      <c:pt idx="250">
                        <c:v>44628.170289351852</c:v>
                      </c:pt>
                      <c:pt idx="251">
                        <c:v>44628.171006944445</c:v>
                      </c:pt>
                      <c:pt idx="252">
                        <c:v>44628.171736111108</c:v>
                      </c:pt>
                      <c:pt idx="253">
                        <c:v>44628.172453703701</c:v>
                      </c:pt>
                      <c:pt idx="254">
                        <c:v>44628.173182870371</c:v>
                      </c:pt>
                      <c:pt idx="255">
                        <c:v>44628.17391203704</c:v>
                      </c:pt>
                      <c:pt idx="256">
                        <c:v>44628.174629629626</c:v>
                      </c:pt>
                      <c:pt idx="257">
                        <c:v>44628.175358796296</c:v>
                      </c:pt>
                      <c:pt idx="258">
                        <c:v>44628.176087962966</c:v>
                      </c:pt>
                      <c:pt idx="259">
                        <c:v>44628.176805555559</c:v>
                      </c:pt>
                      <c:pt idx="260">
                        <c:v>44628.177534722221</c:v>
                      </c:pt>
                      <c:pt idx="261">
                        <c:v>44628.178252314814</c:v>
                      </c:pt>
                      <c:pt idx="262">
                        <c:v>44628.178981481484</c:v>
                      </c:pt>
                      <c:pt idx="263">
                        <c:v>44628.179710648146</c:v>
                      </c:pt>
                      <c:pt idx="264">
                        <c:v>44628.180428240739</c:v>
                      </c:pt>
                      <c:pt idx="265">
                        <c:v>44628.181157407409</c:v>
                      </c:pt>
                      <c:pt idx="266">
                        <c:v>44628.181886574072</c:v>
                      </c:pt>
                      <c:pt idx="267">
                        <c:v>44628.182662037034</c:v>
                      </c:pt>
                      <c:pt idx="268">
                        <c:v>44628.183379629627</c:v>
                      </c:pt>
                      <c:pt idx="269">
                        <c:v>44628.184108796297</c:v>
                      </c:pt>
                      <c:pt idx="270">
                        <c:v>44628.184837962966</c:v>
                      </c:pt>
                      <c:pt idx="271">
                        <c:v>44628.185555555552</c:v>
                      </c:pt>
                      <c:pt idx="272">
                        <c:v>44628.186284722222</c:v>
                      </c:pt>
                      <c:pt idx="273">
                        <c:v>44628.187013888892</c:v>
                      </c:pt>
                      <c:pt idx="274">
                        <c:v>44628.187731481485</c:v>
                      </c:pt>
                      <c:pt idx="275">
                        <c:v>44628.188460648147</c:v>
                      </c:pt>
                      <c:pt idx="276">
                        <c:v>44628.18917824074</c:v>
                      </c:pt>
                      <c:pt idx="277">
                        <c:v>44628.18990740741</c:v>
                      </c:pt>
                      <c:pt idx="278">
                        <c:v>44628.190636574072</c:v>
                      </c:pt>
                      <c:pt idx="279">
                        <c:v>44628.191354166665</c:v>
                      </c:pt>
                      <c:pt idx="280">
                        <c:v>44628.192083333335</c:v>
                      </c:pt>
                      <c:pt idx="281">
                        <c:v>44628.192812499998</c:v>
                      </c:pt>
                      <c:pt idx="282">
                        <c:v>44628.193530092591</c:v>
                      </c:pt>
                      <c:pt idx="283">
                        <c:v>44628.19425925926</c:v>
                      </c:pt>
                      <c:pt idx="284">
                        <c:v>44628.194976851853</c:v>
                      </c:pt>
                      <c:pt idx="285">
                        <c:v>44628.195706018516</c:v>
                      </c:pt>
                      <c:pt idx="286">
                        <c:v>44628.196435185186</c:v>
                      </c:pt>
                      <c:pt idx="287">
                        <c:v>44628.197152777779</c:v>
                      </c:pt>
                      <c:pt idx="288">
                        <c:v>44628.197881944441</c:v>
                      </c:pt>
                      <c:pt idx="289">
                        <c:v>44628.198611111111</c:v>
                      </c:pt>
                      <c:pt idx="290">
                        <c:v>44628.199328703704</c:v>
                      </c:pt>
                      <c:pt idx="291">
                        <c:v>44628.200057870374</c:v>
                      </c:pt>
                      <c:pt idx="292">
                        <c:v>44628.200787037036</c:v>
                      </c:pt>
                      <c:pt idx="293">
                        <c:v>44628.201562499999</c:v>
                      </c:pt>
                      <c:pt idx="294">
                        <c:v>44628.202291666668</c:v>
                      </c:pt>
                      <c:pt idx="295">
                        <c:v>44628.203009259261</c:v>
                      </c:pt>
                      <c:pt idx="296">
                        <c:v>44628.203738425924</c:v>
                      </c:pt>
                      <c:pt idx="297">
                        <c:v>44628.204467592594</c:v>
                      </c:pt>
                      <c:pt idx="298">
                        <c:v>44628.205185185187</c:v>
                      </c:pt>
                      <c:pt idx="299">
                        <c:v>44628.205914351849</c:v>
                      </c:pt>
                      <c:pt idx="300">
                        <c:v>44628.206631944442</c:v>
                      </c:pt>
                      <c:pt idx="301">
                        <c:v>44628.207361111112</c:v>
                      </c:pt>
                      <c:pt idx="302">
                        <c:v>44628.208090277774</c:v>
                      </c:pt>
                      <c:pt idx="303">
                        <c:v>44628.208807870367</c:v>
                      </c:pt>
                      <c:pt idx="304">
                        <c:v>44628.209537037037</c:v>
                      </c:pt>
                      <c:pt idx="305">
                        <c:v>44628.210266203707</c:v>
                      </c:pt>
                      <c:pt idx="306">
                        <c:v>44628.2109837963</c:v>
                      </c:pt>
                      <c:pt idx="307">
                        <c:v>44628.211712962962</c:v>
                      </c:pt>
                      <c:pt idx="308">
                        <c:v>44628.212442129632</c:v>
                      </c:pt>
                      <c:pt idx="309">
                        <c:v>44628.213159722225</c:v>
                      </c:pt>
                      <c:pt idx="310">
                        <c:v>44628.213888888888</c:v>
                      </c:pt>
                      <c:pt idx="311">
                        <c:v>44628.214618055557</c:v>
                      </c:pt>
                      <c:pt idx="312">
                        <c:v>44628.21533564815</c:v>
                      </c:pt>
                      <c:pt idx="313">
                        <c:v>44628.216064814813</c:v>
                      </c:pt>
                      <c:pt idx="314">
                        <c:v>44628.216840277775</c:v>
                      </c:pt>
                      <c:pt idx="315">
                        <c:v>44628.217569444445</c:v>
                      </c:pt>
                      <c:pt idx="316">
                        <c:v>44628.218287037038</c:v>
                      </c:pt>
                      <c:pt idx="317">
                        <c:v>44628.2190162037</c:v>
                      </c:pt>
                      <c:pt idx="318">
                        <c:v>44628.21974537037</c:v>
                      </c:pt>
                      <c:pt idx="319">
                        <c:v>44628.22047453704</c:v>
                      </c:pt>
                      <c:pt idx="320">
                        <c:v>44628.221192129633</c:v>
                      </c:pt>
                      <c:pt idx="321">
                        <c:v>44628.221921296295</c:v>
                      </c:pt>
                      <c:pt idx="322">
                        <c:v>44628.222638888888</c:v>
                      </c:pt>
                      <c:pt idx="323">
                        <c:v>44628.223368055558</c:v>
                      </c:pt>
                      <c:pt idx="324">
                        <c:v>44628.224097222221</c:v>
                      </c:pt>
                      <c:pt idx="325">
                        <c:v>44628.224814814814</c:v>
                      </c:pt>
                      <c:pt idx="326">
                        <c:v>44628.225543981483</c:v>
                      </c:pt>
                      <c:pt idx="327">
                        <c:v>44628.226273148146</c:v>
                      </c:pt>
                      <c:pt idx="328">
                        <c:v>44628.226990740739</c:v>
                      </c:pt>
                      <c:pt idx="329">
                        <c:v>44628.227719907409</c:v>
                      </c:pt>
                      <c:pt idx="330">
                        <c:v>44628.228449074071</c:v>
                      </c:pt>
                      <c:pt idx="331">
                        <c:v>44628.229166666664</c:v>
                      </c:pt>
                      <c:pt idx="332">
                        <c:v>44628.229895833334</c:v>
                      </c:pt>
                      <c:pt idx="333">
                        <c:v>44628.230613425927</c:v>
                      </c:pt>
                      <c:pt idx="334">
                        <c:v>44628.231342592589</c:v>
                      </c:pt>
                      <c:pt idx="335">
                        <c:v>44628.232071759259</c:v>
                      </c:pt>
                      <c:pt idx="336">
                        <c:v>44628.232789351852</c:v>
                      </c:pt>
                      <c:pt idx="337">
                        <c:v>44628.233518518522</c:v>
                      </c:pt>
                      <c:pt idx="338">
                        <c:v>44628.234247685185</c:v>
                      </c:pt>
                      <c:pt idx="339">
                        <c:v>44628.234965277778</c:v>
                      </c:pt>
                      <c:pt idx="340">
                        <c:v>44628.235694444447</c:v>
                      </c:pt>
                      <c:pt idx="341">
                        <c:v>44628.23642361111</c:v>
                      </c:pt>
                      <c:pt idx="342">
                        <c:v>44628.237141203703</c:v>
                      </c:pt>
                      <c:pt idx="343">
                        <c:v>44628.237870370373</c:v>
                      </c:pt>
                      <c:pt idx="344">
                        <c:v>44628.238587962966</c:v>
                      </c:pt>
                      <c:pt idx="345">
                        <c:v>44628.239317129628</c:v>
                      </c:pt>
                      <c:pt idx="346">
                        <c:v>44628.240046296298</c:v>
                      </c:pt>
                      <c:pt idx="347">
                        <c:v>44628.240763888891</c:v>
                      </c:pt>
                      <c:pt idx="348">
                        <c:v>44628.241493055553</c:v>
                      </c:pt>
                      <c:pt idx="349">
                        <c:v>44628.242222222223</c:v>
                      </c:pt>
                      <c:pt idx="350">
                        <c:v>44628.242939814816</c:v>
                      </c:pt>
                      <c:pt idx="351">
                        <c:v>44628.243668981479</c:v>
                      </c:pt>
                      <c:pt idx="352">
                        <c:v>44628.244398148148</c:v>
                      </c:pt>
                      <c:pt idx="353">
                        <c:v>44628.245115740741</c:v>
                      </c:pt>
                      <c:pt idx="354">
                        <c:v>44628.245844907404</c:v>
                      </c:pt>
                      <c:pt idx="355">
                        <c:v>44628.246574074074</c:v>
                      </c:pt>
                      <c:pt idx="356">
                        <c:v>44628.247291666667</c:v>
                      </c:pt>
                      <c:pt idx="357">
                        <c:v>44628.248020833336</c:v>
                      </c:pt>
                      <c:pt idx="358">
                        <c:v>44628.248749999999</c:v>
                      </c:pt>
                      <c:pt idx="359">
                        <c:v>44628.249467592592</c:v>
                      </c:pt>
                      <c:pt idx="360">
                        <c:v>44628.250196759262</c:v>
                      </c:pt>
                      <c:pt idx="361">
                        <c:v>44628.250914351855</c:v>
                      </c:pt>
                      <c:pt idx="362">
                        <c:v>44628.251643518517</c:v>
                      </c:pt>
                      <c:pt idx="363">
                        <c:v>44628.252372685187</c:v>
                      </c:pt>
                      <c:pt idx="364">
                        <c:v>44628.25309027778</c:v>
                      </c:pt>
                      <c:pt idx="365">
                        <c:v>44628.253819444442</c:v>
                      </c:pt>
                      <c:pt idx="366">
                        <c:v>44628.254548611112</c:v>
                      </c:pt>
                      <c:pt idx="367">
                        <c:v>44628.255266203705</c:v>
                      </c:pt>
                      <c:pt idx="368">
                        <c:v>44628.255995370368</c:v>
                      </c:pt>
                      <c:pt idx="369">
                        <c:v>44628.256724537037</c:v>
                      </c:pt>
                      <c:pt idx="370">
                        <c:v>44628.25744212963</c:v>
                      </c:pt>
                      <c:pt idx="371">
                        <c:v>44628.258171296293</c:v>
                      </c:pt>
                      <c:pt idx="372">
                        <c:v>44628.258900462963</c:v>
                      </c:pt>
                      <c:pt idx="373">
                        <c:v>44628.259618055556</c:v>
                      </c:pt>
                      <c:pt idx="374">
                        <c:v>44628.260347222225</c:v>
                      </c:pt>
                      <c:pt idx="375">
                        <c:v>44628.261076388888</c:v>
                      </c:pt>
                      <c:pt idx="376">
                        <c:v>44628.261793981481</c:v>
                      </c:pt>
                      <c:pt idx="377">
                        <c:v>44628.262523148151</c:v>
                      </c:pt>
                      <c:pt idx="378">
                        <c:v>44628.263252314813</c:v>
                      </c:pt>
                      <c:pt idx="379">
                        <c:v>44628.263969907406</c:v>
                      </c:pt>
                      <c:pt idx="380">
                        <c:v>44628.264699074076</c:v>
                      </c:pt>
                      <c:pt idx="381">
                        <c:v>44628.265428240738</c:v>
                      </c:pt>
                      <c:pt idx="382">
                        <c:v>44628.266145833331</c:v>
                      </c:pt>
                      <c:pt idx="383">
                        <c:v>44628.266875000001</c:v>
                      </c:pt>
                      <c:pt idx="384">
                        <c:v>44628.267604166664</c:v>
                      </c:pt>
                      <c:pt idx="385">
                        <c:v>44628.268321759257</c:v>
                      </c:pt>
                      <c:pt idx="386">
                        <c:v>44628.269050925926</c:v>
                      </c:pt>
                      <c:pt idx="387">
                        <c:v>44628.269768518519</c:v>
                      </c:pt>
                      <c:pt idx="388">
                        <c:v>44628.270497685182</c:v>
                      </c:pt>
                      <c:pt idx="389">
                        <c:v>44628.271226851852</c:v>
                      </c:pt>
                      <c:pt idx="390">
                        <c:v>44628.271944444445</c:v>
                      </c:pt>
                      <c:pt idx="391">
                        <c:v>44628.272673611114</c:v>
                      </c:pt>
                      <c:pt idx="392">
                        <c:v>44628.273402777777</c:v>
                      </c:pt>
                      <c:pt idx="393">
                        <c:v>44628.27412037037</c:v>
                      </c:pt>
                      <c:pt idx="394">
                        <c:v>44628.27484953704</c:v>
                      </c:pt>
                      <c:pt idx="395">
                        <c:v>44628.275578703702</c:v>
                      </c:pt>
                      <c:pt idx="396">
                        <c:v>44628.276296296295</c:v>
                      </c:pt>
                      <c:pt idx="397">
                        <c:v>44628.277025462965</c:v>
                      </c:pt>
                      <c:pt idx="398">
                        <c:v>44628.277754629627</c:v>
                      </c:pt>
                      <c:pt idx="399">
                        <c:v>44628.27847222222</c:v>
                      </c:pt>
                      <c:pt idx="400">
                        <c:v>44628.27920138889</c:v>
                      </c:pt>
                      <c:pt idx="401">
                        <c:v>44628.279930555553</c:v>
                      </c:pt>
                      <c:pt idx="402">
                        <c:v>44628.280648148146</c:v>
                      </c:pt>
                      <c:pt idx="403">
                        <c:v>44628.281377314815</c:v>
                      </c:pt>
                      <c:pt idx="404">
                        <c:v>44628.282106481478</c:v>
                      </c:pt>
                      <c:pt idx="405">
                        <c:v>44628.282824074071</c:v>
                      </c:pt>
                      <c:pt idx="406">
                        <c:v>44628.283553240741</c:v>
                      </c:pt>
                      <c:pt idx="407">
                        <c:v>44628.284270833334</c:v>
                      </c:pt>
                      <c:pt idx="408">
                        <c:v>44628.285000000003</c:v>
                      </c:pt>
                      <c:pt idx="409">
                        <c:v>44628.285729166666</c:v>
                      </c:pt>
                      <c:pt idx="410">
                        <c:v>44628.286446759259</c:v>
                      </c:pt>
                      <c:pt idx="411">
                        <c:v>44628.287175925929</c:v>
                      </c:pt>
                      <c:pt idx="412">
                        <c:v>44628.287905092591</c:v>
                      </c:pt>
                      <c:pt idx="413">
                        <c:v>44628.288622685184</c:v>
                      </c:pt>
                      <c:pt idx="414">
                        <c:v>44628.289351851854</c:v>
                      </c:pt>
                      <c:pt idx="415">
                        <c:v>44628.290081018517</c:v>
                      </c:pt>
                      <c:pt idx="416">
                        <c:v>44628.290798611109</c:v>
                      </c:pt>
                      <c:pt idx="417">
                        <c:v>44628.291527777779</c:v>
                      </c:pt>
                      <c:pt idx="418">
                        <c:v>44628.292256944442</c:v>
                      </c:pt>
                      <c:pt idx="419">
                        <c:v>44628.292974537035</c:v>
                      </c:pt>
                      <c:pt idx="420">
                        <c:v>44628.293703703705</c:v>
                      </c:pt>
                      <c:pt idx="421">
                        <c:v>44628.294421296298</c:v>
                      </c:pt>
                      <c:pt idx="422">
                        <c:v>44628.29515046296</c:v>
                      </c:pt>
                      <c:pt idx="423">
                        <c:v>44628.29587962963</c:v>
                      </c:pt>
                      <c:pt idx="424">
                        <c:v>44628.296597222223</c:v>
                      </c:pt>
                      <c:pt idx="425">
                        <c:v>44628.297326388885</c:v>
                      </c:pt>
                      <c:pt idx="426">
                        <c:v>44628.298055555555</c:v>
                      </c:pt>
                      <c:pt idx="427">
                        <c:v>44628.298773148148</c:v>
                      </c:pt>
                      <c:pt idx="428">
                        <c:v>44628.299502314818</c:v>
                      </c:pt>
                      <c:pt idx="429">
                        <c:v>44628.30023148148</c:v>
                      </c:pt>
                      <c:pt idx="430">
                        <c:v>44628.300949074073</c:v>
                      </c:pt>
                      <c:pt idx="431">
                        <c:v>44628.301678240743</c:v>
                      </c:pt>
                      <c:pt idx="432">
                        <c:v>44628.302407407406</c:v>
                      </c:pt>
                      <c:pt idx="433">
                        <c:v>44628.303124999999</c:v>
                      </c:pt>
                      <c:pt idx="434">
                        <c:v>44628.303854166668</c:v>
                      </c:pt>
                      <c:pt idx="435">
                        <c:v>44628.304571759261</c:v>
                      </c:pt>
                      <c:pt idx="436">
                        <c:v>44628.305300925924</c:v>
                      </c:pt>
                      <c:pt idx="437">
                        <c:v>44628.306030092594</c:v>
                      </c:pt>
                      <c:pt idx="438">
                        <c:v>44628.306747685187</c:v>
                      </c:pt>
                      <c:pt idx="439">
                        <c:v>44628.307476851849</c:v>
                      </c:pt>
                      <c:pt idx="440">
                        <c:v>44628.308206018519</c:v>
                      </c:pt>
                      <c:pt idx="441">
                        <c:v>44628.308923611112</c:v>
                      </c:pt>
                      <c:pt idx="442">
                        <c:v>44628.309652777774</c:v>
                      </c:pt>
                      <c:pt idx="443">
                        <c:v>44628.310381944444</c:v>
                      </c:pt>
                      <c:pt idx="444">
                        <c:v>44628.311099537037</c:v>
                      </c:pt>
                      <c:pt idx="445">
                        <c:v>44628.311828703707</c:v>
                      </c:pt>
                      <c:pt idx="446">
                        <c:v>44628.3125462963</c:v>
                      </c:pt>
                      <c:pt idx="447">
                        <c:v>44628.313275462962</c:v>
                      </c:pt>
                      <c:pt idx="448">
                        <c:v>44628.314004629632</c:v>
                      </c:pt>
                      <c:pt idx="449">
                        <c:v>44628.314722222225</c:v>
                      </c:pt>
                      <c:pt idx="450">
                        <c:v>44628.315451388888</c:v>
                      </c:pt>
                      <c:pt idx="451">
                        <c:v>44628.316180555557</c:v>
                      </c:pt>
                      <c:pt idx="452">
                        <c:v>44628.31689814815</c:v>
                      </c:pt>
                      <c:pt idx="453">
                        <c:v>44628.317627314813</c:v>
                      </c:pt>
                      <c:pt idx="454">
                        <c:v>44628.318356481483</c:v>
                      </c:pt>
                      <c:pt idx="455">
                        <c:v>44628.319074074076</c:v>
                      </c:pt>
                      <c:pt idx="456">
                        <c:v>44628.319803240738</c:v>
                      </c:pt>
                      <c:pt idx="457">
                        <c:v>44628.320532407408</c:v>
                      </c:pt>
                      <c:pt idx="458">
                        <c:v>44628.321250000001</c:v>
                      </c:pt>
                      <c:pt idx="459">
                        <c:v>44628.321979166663</c:v>
                      </c:pt>
                      <c:pt idx="460">
                        <c:v>44628.322708333333</c:v>
                      </c:pt>
                      <c:pt idx="461">
                        <c:v>44628.323425925926</c:v>
                      </c:pt>
                      <c:pt idx="462">
                        <c:v>44628.324155092596</c:v>
                      </c:pt>
                      <c:pt idx="463">
                        <c:v>44628.324872685182</c:v>
                      </c:pt>
                      <c:pt idx="464">
                        <c:v>44628.325601851851</c:v>
                      </c:pt>
                      <c:pt idx="465">
                        <c:v>44628.326377314814</c:v>
                      </c:pt>
                      <c:pt idx="466">
                        <c:v>44628.327106481483</c:v>
                      </c:pt>
                      <c:pt idx="467">
                        <c:v>44628.327824074076</c:v>
                      </c:pt>
                      <c:pt idx="468">
                        <c:v>44628.328553240739</c:v>
                      </c:pt>
                      <c:pt idx="469">
                        <c:v>44628.329282407409</c:v>
                      </c:pt>
                      <c:pt idx="470">
                        <c:v>44628.33</c:v>
                      </c:pt>
                      <c:pt idx="471">
                        <c:v>44628.330729166664</c:v>
                      </c:pt>
                      <c:pt idx="472">
                        <c:v>44628.331458333334</c:v>
                      </c:pt>
                      <c:pt idx="473">
                        <c:v>44628.332175925927</c:v>
                      </c:pt>
                      <c:pt idx="474">
                        <c:v>44628.332905092589</c:v>
                      </c:pt>
                      <c:pt idx="475">
                        <c:v>44628.333634259259</c:v>
                      </c:pt>
                      <c:pt idx="476">
                        <c:v>44628.334351851852</c:v>
                      </c:pt>
                      <c:pt idx="477">
                        <c:v>44628.335081018522</c:v>
                      </c:pt>
                      <c:pt idx="478">
                        <c:v>44628.335810185185</c:v>
                      </c:pt>
                      <c:pt idx="479">
                        <c:v>44628.336527777778</c:v>
                      </c:pt>
                      <c:pt idx="480">
                        <c:v>44628.337256944447</c:v>
                      </c:pt>
                      <c:pt idx="481">
                        <c:v>44628.33797453704</c:v>
                      </c:pt>
                      <c:pt idx="482">
                        <c:v>44628.338703703703</c:v>
                      </c:pt>
                      <c:pt idx="483">
                        <c:v>44628.339432870373</c:v>
                      </c:pt>
                      <c:pt idx="484">
                        <c:v>44628.340162037035</c:v>
                      </c:pt>
                      <c:pt idx="485">
                        <c:v>44628.340879629628</c:v>
                      </c:pt>
                      <c:pt idx="486">
                        <c:v>44628.341608796298</c:v>
                      </c:pt>
                      <c:pt idx="487">
                        <c:v>44628.342326388891</c:v>
                      </c:pt>
                      <c:pt idx="488">
                        <c:v>44628.343055555553</c:v>
                      </c:pt>
                      <c:pt idx="489">
                        <c:v>44628.343784722223</c:v>
                      </c:pt>
                      <c:pt idx="490">
                        <c:v>44628.344502314816</c:v>
                      </c:pt>
                      <c:pt idx="491">
                        <c:v>44628.345231481479</c:v>
                      </c:pt>
                      <c:pt idx="492">
                        <c:v>44628.345960648148</c:v>
                      </c:pt>
                      <c:pt idx="493">
                        <c:v>44628.346678240741</c:v>
                      </c:pt>
                      <c:pt idx="494">
                        <c:v>44628.347407407404</c:v>
                      </c:pt>
                      <c:pt idx="495">
                        <c:v>44628.348136574074</c:v>
                      </c:pt>
                      <c:pt idx="496">
                        <c:v>44628.348854166667</c:v>
                      </c:pt>
                      <c:pt idx="497">
                        <c:v>44628.349583333336</c:v>
                      </c:pt>
                      <c:pt idx="498">
                        <c:v>44628.350312499999</c:v>
                      </c:pt>
                      <c:pt idx="499">
                        <c:v>44628.351030092592</c:v>
                      </c:pt>
                      <c:pt idx="500">
                        <c:v>44628.351759259262</c:v>
                      </c:pt>
                      <c:pt idx="501">
                        <c:v>44628.352488425924</c:v>
                      </c:pt>
                      <c:pt idx="502">
                        <c:v>44628.353206018517</c:v>
                      </c:pt>
                      <c:pt idx="503">
                        <c:v>44628.353935185187</c:v>
                      </c:pt>
                      <c:pt idx="504">
                        <c:v>44628.354664351849</c:v>
                      </c:pt>
                      <c:pt idx="505">
                        <c:v>44628.355381944442</c:v>
                      </c:pt>
                      <c:pt idx="506">
                        <c:v>44628.356111111112</c:v>
                      </c:pt>
                      <c:pt idx="507">
                        <c:v>44628.356840277775</c:v>
                      </c:pt>
                      <c:pt idx="508">
                        <c:v>44628.357557870368</c:v>
                      </c:pt>
                      <c:pt idx="509">
                        <c:v>44628.358287037037</c:v>
                      </c:pt>
                      <c:pt idx="510">
                        <c:v>44628.35900462963</c:v>
                      </c:pt>
                      <c:pt idx="511">
                        <c:v>44628.359733796293</c:v>
                      </c:pt>
                      <c:pt idx="512">
                        <c:v>44628.360462962963</c:v>
                      </c:pt>
                      <c:pt idx="513">
                        <c:v>44628.361192129632</c:v>
                      </c:pt>
                      <c:pt idx="514">
                        <c:v>44628.361909722225</c:v>
                      </c:pt>
                      <c:pt idx="515">
                        <c:v>44628.362638888888</c:v>
                      </c:pt>
                      <c:pt idx="516">
                        <c:v>44628.363368055558</c:v>
                      </c:pt>
                      <c:pt idx="517">
                        <c:v>44628.364085648151</c:v>
                      </c:pt>
                      <c:pt idx="518">
                        <c:v>44628.364814814813</c:v>
                      </c:pt>
                      <c:pt idx="519">
                        <c:v>44628.365532407406</c:v>
                      </c:pt>
                      <c:pt idx="520">
                        <c:v>44628.366261574076</c:v>
                      </c:pt>
                      <c:pt idx="521">
                        <c:v>44628.366990740738</c:v>
                      </c:pt>
                      <c:pt idx="522">
                        <c:v>44628.367708333331</c:v>
                      </c:pt>
                      <c:pt idx="523">
                        <c:v>44628.368437500001</c:v>
                      </c:pt>
                      <c:pt idx="524">
                        <c:v>44628.369166666664</c:v>
                      </c:pt>
                      <c:pt idx="525">
                        <c:v>44628.369884259257</c:v>
                      </c:pt>
                      <c:pt idx="526">
                        <c:v>44628.370613425926</c:v>
                      </c:pt>
                      <c:pt idx="527">
                        <c:v>44628.371342592596</c:v>
                      </c:pt>
                      <c:pt idx="528">
                        <c:v>44628.372060185182</c:v>
                      </c:pt>
                      <c:pt idx="529">
                        <c:v>44628.372789351852</c:v>
                      </c:pt>
                      <c:pt idx="530">
                        <c:v>44628.373506944445</c:v>
                      </c:pt>
                      <c:pt idx="531">
                        <c:v>44628.374293981484</c:v>
                      </c:pt>
                      <c:pt idx="532">
                        <c:v>44628.375011574077</c:v>
                      </c:pt>
                      <c:pt idx="533">
                        <c:v>44628.375740740739</c:v>
                      </c:pt>
                      <c:pt idx="534">
                        <c:v>44628.376469907409</c:v>
                      </c:pt>
                      <c:pt idx="535">
                        <c:v>44628.377187500002</c:v>
                      </c:pt>
                      <c:pt idx="536">
                        <c:v>44628.377916666665</c:v>
                      </c:pt>
                      <c:pt idx="537">
                        <c:v>44628.378645833334</c:v>
                      </c:pt>
                      <c:pt idx="538">
                        <c:v>44628.379374999997</c:v>
                      </c:pt>
                      <c:pt idx="539">
                        <c:v>44628.38009259259</c:v>
                      </c:pt>
                      <c:pt idx="540">
                        <c:v>44628.38082175926</c:v>
                      </c:pt>
                      <c:pt idx="541">
                        <c:v>44628.381550925929</c:v>
                      </c:pt>
                      <c:pt idx="542">
                        <c:v>44628.382268518515</c:v>
                      </c:pt>
                      <c:pt idx="543">
                        <c:v>44628.382997685185</c:v>
                      </c:pt>
                      <c:pt idx="544">
                        <c:v>44628.383715277778</c:v>
                      </c:pt>
                      <c:pt idx="545">
                        <c:v>44628.384444444448</c:v>
                      </c:pt>
                      <c:pt idx="546">
                        <c:v>44628.38517361111</c:v>
                      </c:pt>
                      <c:pt idx="547">
                        <c:v>44628.385891203703</c:v>
                      </c:pt>
                      <c:pt idx="548">
                        <c:v>44628.386620370373</c:v>
                      </c:pt>
                      <c:pt idx="549">
                        <c:v>44628.387349537035</c:v>
                      </c:pt>
                      <c:pt idx="550">
                        <c:v>44628.388078703705</c:v>
                      </c:pt>
                      <c:pt idx="551">
                        <c:v>44628.388796296298</c:v>
                      </c:pt>
                      <c:pt idx="552">
                        <c:v>44628.38957175926</c:v>
                      </c:pt>
                      <c:pt idx="553">
                        <c:v>44628.390300925923</c:v>
                      </c:pt>
                      <c:pt idx="554">
                        <c:v>44628.391018518516</c:v>
                      </c:pt>
                      <c:pt idx="555">
                        <c:v>44628.391747685186</c:v>
                      </c:pt>
                      <c:pt idx="556">
                        <c:v>44628.392476851855</c:v>
                      </c:pt>
                      <c:pt idx="557">
                        <c:v>44628.393194444441</c:v>
                      </c:pt>
                      <c:pt idx="558">
                        <c:v>44628.393923611111</c:v>
                      </c:pt>
                      <c:pt idx="559">
                        <c:v>44628.394652777781</c:v>
                      </c:pt>
                      <c:pt idx="560">
                        <c:v>44628.395370370374</c:v>
                      </c:pt>
                      <c:pt idx="561">
                        <c:v>44628.396099537036</c:v>
                      </c:pt>
                      <c:pt idx="562">
                        <c:v>44628.396828703706</c:v>
                      </c:pt>
                      <c:pt idx="563">
                        <c:v>44628.397604166668</c:v>
                      </c:pt>
                      <c:pt idx="564">
                        <c:v>44628.398333333331</c:v>
                      </c:pt>
                      <c:pt idx="565">
                        <c:v>44628.399050925924</c:v>
                      </c:pt>
                      <c:pt idx="566">
                        <c:v>44628.399780092594</c:v>
                      </c:pt>
                      <c:pt idx="567">
                        <c:v>44628.400509259256</c:v>
                      </c:pt>
                      <c:pt idx="568">
                        <c:v>44628.401226851849</c:v>
                      </c:pt>
                      <c:pt idx="569">
                        <c:v>44628.402002314811</c:v>
                      </c:pt>
                      <c:pt idx="570">
                        <c:v>44628.402731481481</c:v>
                      </c:pt>
                      <c:pt idx="571">
                        <c:v>44628.403460648151</c:v>
                      </c:pt>
                      <c:pt idx="572">
                        <c:v>44628.404178240744</c:v>
                      </c:pt>
                      <c:pt idx="573">
                        <c:v>44628.404907407406</c:v>
                      </c:pt>
                      <c:pt idx="574">
                        <c:v>44628.405624999999</c:v>
                      </c:pt>
                      <c:pt idx="575">
                        <c:v>44628.406354166669</c:v>
                      </c:pt>
                      <c:pt idx="576">
                        <c:v>44628.407083333332</c:v>
                      </c:pt>
                      <c:pt idx="577">
                        <c:v>44628.407800925925</c:v>
                      </c:pt>
                      <c:pt idx="578">
                        <c:v>44628.408530092594</c:v>
                      </c:pt>
                      <c:pt idx="579">
                        <c:v>44628.409259259257</c:v>
                      </c:pt>
                      <c:pt idx="580">
                        <c:v>44628.410034722219</c:v>
                      </c:pt>
                      <c:pt idx="581">
                        <c:v>44628.410763888889</c:v>
                      </c:pt>
                      <c:pt idx="582">
                        <c:v>44628.411481481482</c:v>
                      </c:pt>
                      <c:pt idx="583">
                        <c:v>44628.412210648145</c:v>
                      </c:pt>
                      <c:pt idx="584">
                        <c:v>44628.412939814814</c:v>
                      </c:pt>
                      <c:pt idx="585">
                        <c:v>44628.413657407407</c:v>
                      </c:pt>
                      <c:pt idx="586">
                        <c:v>44628.41443287037</c:v>
                      </c:pt>
                      <c:pt idx="587">
                        <c:v>44628.415162037039</c:v>
                      </c:pt>
                      <c:pt idx="588">
                        <c:v>44628.415891203702</c:v>
                      </c:pt>
                      <c:pt idx="589">
                        <c:v>44628.416608796295</c:v>
                      </c:pt>
                      <c:pt idx="590">
                        <c:v>44628.417337962965</c:v>
                      </c:pt>
                      <c:pt idx="591">
                        <c:v>44628.418055555558</c:v>
                      </c:pt>
                      <c:pt idx="592">
                        <c:v>44628.41878472222</c:v>
                      </c:pt>
                      <c:pt idx="593">
                        <c:v>44628.41951388889</c:v>
                      </c:pt>
                      <c:pt idx="594">
                        <c:v>44628.420231481483</c:v>
                      </c:pt>
                      <c:pt idx="595">
                        <c:v>44628.420960648145</c:v>
                      </c:pt>
                      <c:pt idx="596">
                        <c:v>44628.421689814815</c:v>
                      </c:pt>
                      <c:pt idx="597">
                        <c:v>44628.422407407408</c:v>
                      </c:pt>
                      <c:pt idx="598">
                        <c:v>44628.423136574071</c:v>
                      </c:pt>
                      <c:pt idx="599">
                        <c:v>44628.42386574074</c:v>
                      </c:pt>
                      <c:pt idx="600">
                        <c:v>44628.424583333333</c:v>
                      </c:pt>
                      <c:pt idx="601">
                        <c:v>44628.425312500003</c:v>
                      </c:pt>
                      <c:pt idx="602">
                        <c:v>44628.426041666666</c:v>
                      </c:pt>
                      <c:pt idx="603">
                        <c:v>44628.426759259259</c:v>
                      </c:pt>
                      <c:pt idx="604">
                        <c:v>44628.427488425928</c:v>
                      </c:pt>
                      <c:pt idx="605">
                        <c:v>44628.428217592591</c:v>
                      </c:pt>
                      <c:pt idx="606">
                        <c:v>44628.428935185184</c:v>
                      </c:pt>
                      <c:pt idx="607">
                        <c:v>44628.429710648146</c:v>
                      </c:pt>
                      <c:pt idx="608">
                        <c:v>44628.430439814816</c:v>
                      </c:pt>
                      <c:pt idx="609">
                        <c:v>44628.431168981479</c:v>
                      </c:pt>
                      <c:pt idx="610">
                        <c:v>44628.431886574072</c:v>
                      </c:pt>
                      <c:pt idx="611">
                        <c:v>44628.432615740741</c:v>
                      </c:pt>
                      <c:pt idx="612">
                        <c:v>44628.433333333334</c:v>
                      </c:pt>
                      <c:pt idx="613">
                        <c:v>44628.434062499997</c:v>
                      </c:pt>
                      <c:pt idx="614">
                        <c:v>44628.434791666667</c:v>
                      </c:pt>
                      <c:pt idx="615">
                        <c:v>44628.435520833336</c:v>
                      </c:pt>
                      <c:pt idx="616">
                        <c:v>44628.436238425929</c:v>
                      </c:pt>
                      <c:pt idx="617">
                        <c:v>44628.436967592592</c:v>
                      </c:pt>
                      <c:pt idx="618">
                        <c:v>44628.437696759262</c:v>
                      </c:pt>
                      <c:pt idx="619">
                        <c:v>44628.438414351855</c:v>
                      </c:pt>
                      <c:pt idx="620">
                        <c:v>44628.439143518517</c:v>
                      </c:pt>
                      <c:pt idx="621">
                        <c:v>44628.439872685187</c:v>
                      </c:pt>
                      <c:pt idx="622">
                        <c:v>44628.440613425926</c:v>
                      </c:pt>
                      <c:pt idx="623">
                        <c:v>44628.441331018519</c:v>
                      </c:pt>
                      <c:pt idx="624">
                        <c:v>44628.442060185182</c:v>
                      </c:pt>
                      <c:pt idx="625">
                        <c:v>44628.442789351851</c:v>
                      </c:pt>
                      <c:pt idx="626">
                        <c:v>44628.443506944444</c:v>
                      </c:pt>
                      <c:pt idx="627">
                        <c:v>44628.444236111114</c:v>
                      </c:pt>
                      <c:pt idx="628">
                        <c:v>44628.444965277777</c:v>
                      </c:pt>
                      <c:pt idx="629">
                        <c:v>44628.44568287037</c:v>
                      </c:pt>
                      <c:pt idx="630">
                        <c:v>44628.446412037039</c:v>
                      </c:pt>
                      <c:pt idx="631">
                        <c:v>44628.447141203702</c:v>
                      </c:pt>
                      <c:pt idx="632">
                        <c:v>44628.447858796295</c:v>
                      </c:pt>
                      <c:pt idx="633">
                        <c:v>44628.448634259257</c:v>
                      </c:pt>
                      <c:pt idx="634">
                        <c:v>44628.449363425927</c:v>
                      </c:pt>
                      <c:pt idx="635">
                        <c:v>44628.450092592589</c:v>
                      </c:pt>
                      <c:pt idx="636">
                        <c:v>44628.450810185182</c:v>
                      </c:pt>
                      <c:pt idx="637">
                        <c:v>44628.451539351852</c:v>
                      </c:pt>
                      <c:pt idx="638">
                        <c:v>44628.452268518522</c:v>
                      </c:pt>
                      <c:pt idx="639">
                        <c:v>44628.453043981484</c:v>
                      </c:pt>
                      <c:pt idx="640">
                        <c:v>44628.453761574077</c:v>
                      </c:pt>
                      <c:pt idx="641">
                        <c:v>44628.45449074074</c:v>
                      </c:pt>
                      <c:pt idx="642">
                        <c:v>44628.45521990741</c:v>
                      </c:pt>
                      <c:pt idx="643">
                        <c:v>44628.455937500003</c:v>
                      </c:pt>
                      <c:pt idx="644">
                        <c:v>44628.456666666665</c:v>
                      </c:pt>
                      <c:pt idx="645">
                        <c:v>44628.457395833335</c:v>
                      </c:pt>
                      <c:pt idx="646">
                        <c:v>44628.458113425928</c:v>
                      </c:pt>
                      <c:pt idx="647">
                        <c:v>44628.45884259259</c:v>
                      </c:pt>
                      <c:pt idx="648">
                        <c:v>44628.45957175926</c:v>
                      </c:pt>
                      <c:pt idx="649">
                        <c:v>44628.460289351853</c:v>
                      </c:pt>
                      <c:pt idx="650">
                        <c:v>44628.461018518516</c:v>
                      </c:pt>
                      <c:pt idx="651">
                        <c:v>44628.461747685185</c:v>
                      </c:pt>
                      <c:pt idx="652">
                        <c:v>44628.462465277778</c:v>
                      </c:pt>
                      <c:pt idx="653">
                        <c:v>44628.463194444441</c:v>
                      </c:pt>
                      <c:pt idx="654">
                        <c:v>44628.463923611111</c:v>
                      </c:pt>
                      <c:pt idx="655">
                        <c:v>44628.46465277778</c:v>
                      </c:pt>
                      <c:pt idx="656">
                        <c:v>44628.465370370373</c:v>
                      </c:pt>
                      <c:pt idx="657">
                        <c:v>44628.466099537036</c:v>
                      </c:pt>
                      <c:pt idx="658">
                        <c:v>44628.466828703706</c:v>
                      </c:pt>
                      <c:pt idx="659">
                        <c:v>44628.467546296299</c:v>
                      </c:pt>
                      <c:pt idx="660">
                        <c:v>44628.468275462961</c:v>
                      </c:pt>
                      <c:pt idx="661">
                        <c:v>44628.469004629631</c:v>
                      </c:pt>
                      <c:pt idx="662">
                        <c:v>44628.469722222224</c:v>
                      </c:pt>
                      <c:pt idx="663">
                        <c:v>44628.470451388886</c:v>
                      </c:pt>
                      <c:pt idx="664">
                        <c:v>44628.471180555556</c:v>
                      </c:pt>
                      <c:pt idx="665">
                        <c:v>44628.471956018519</c:v>
                      </c:pt>
                      <c:pt idx="666">
                        <c:v>44628.472673611112</c:v>
                      </c:pt>
                      <c:pt idx="667">
                        <c:v>44628.473402777781</c:v>
                      </c:pt>
                      <c:pt idx="668">
                        <c:v>44628.474131944444</c:v>
                      </c:pt>
                      <c:pt idx="669">
                        <c:v>44628.474849537037</c:v>
                      </c:pt>
                      <c:pt idx="670">
                        <c:v>44628.475578703707</c:v>
                      </c:pt>
                      <c:pt idx="671">
                        <c:v>44628.476307870369</c:v>
                      </c:pt>
                      <c:pt idx="672">
                        <c:v>44628.477025462962</c:v>
                      </c:pt>
                      <c:pt idx="673">
                        <c:v>44628.477754629632</c:v>
                      </c:pt>
                      <c:pt idx="674">
                        <c:v>44628.478483796294</c:v>
                      </c:pt>
                      <c:pt idx="675">
                        <c:v>44628.479201388887</c:v>
                      </c:pt>
                      <c:pt idx="676">
                        <c:v>44628.479988425926</c:v>
                      </c:pt>
                      <c:pt idx="677">
                        <c:v>44628.480706018519</c:v>
                      </c:pt>
                      <c:pt idx="678">
                        <c:v>44628.481435185182</c:v>
                      </c:pt>
                      <c:pt idx="679">
                        <c:v>44628.482164351852</c:v>
                      </c:pt>
                      <c:pt idx="680">
                        <c:v>44628.482881944445</c:v>
                      </c:pt>
                      <c:pt idx="681">
                        <c:v>44628.483611111114</c:v>
                      </c:pt>
                      <c:pt idx="682">
                        <c:v>44628.484386574077</c:v>
                      </c:pt>
                      <c:pt idx="683">
                        <c:v>44628.485115740739</c:v>
                      </c:pt>
                      <c:pt idx="684">
                        <c:v>44628.485833333332</c:v>
                      </c:pt>
                      <c:pt idx="685">
                        <c:v>44628.486562500002</c:v>
                      </c:pt>
                      <c:pt idx="686">
                        <c:v>44628.487291666665</c:v>
                      </c:pt>
                      <c:pt idx="687">
                        <c:v>44628.488009259258</c:v>
                      </c:pt>
                      <c:pt idx="688">
                        <c:v>44628.48878472222</c:v>
                      </c:pt>
                      <c:pt idx="689">
                        <c:v>44628.48951388889</c:v>
                      </c:pt>
                      <c:pt idx="690">
                        <c:v>44628.490243055552</c:v>
                      </c:pt>
                      <c:pt idx="691">
                        <c:v>44628.490972222222</c:v>
                      </c:pt>
                      <c:pt idx="692">
                        <c:v>44628.491689814815</c:v>
                      </c:pt>
                      <c:pt idx="693">
                        <c:v>44628.492418981485</c:v>
                      </c:pt>
                      <c:pt idx="694">
                        <c:v>44628.493148148147</c:v>
                      </c:pt>
                      <c:pt idx="695">
                        <c:v>44628.49386574074</c:v>
                      </c:pt>
                      <c:pt idx="696">
                        <c:v>44628.49459490741</c:v>
                      </c:pt>
                      <c:pt idx="697">
                        <c:v>44628.495324074072</c:v>
                      </c:pt>
                      <c:pt idx="698">
                        <c:v>44628.496041666665</c:v>
                      </c:pt>
                      <c:pt idx="699">
                        <c:v>44628.496770833335</c:v>
                      </c:pt>
                      <c:pt idx="700">
                        <c:v>44628.497488425928</c:v>
                      </c:pt>
                      <c:pt idx="701">
                        <c:v>44628.498217592591</c:v>
                      </c:pt>
                      <c:pt idx="702">
                        <c:v>44628.49894675926</c:v>
                      </c:pt>
                      <c:pt idx="703">
                        <c:v>44628.499664351853</c:v>
                      </c:pt>
                      <c:pt idx="704">
                        <c:v>44628.500393518516</c:v>
                      </c:pt>
                      <c:pt idx="705">
                        <c:v>44628.501122685186</c:v>
                      </c:pt>
                      <c:pt idx="706">
                        <c:v>44628.501840277779</c:v>
                      </c:pt>
                      <c:pt idx="707">
                        <c:v>44628.502569444441</c:v>
                      </c:pt>
                      <c:pt idx="708">
                        <c:v>44628.503298611111</c:v>
                      </c:pt>
                      <c:pt idx="709">
                        <c:v>44628.504016203704</c:v>
                      </c:pt>
                      <c:pt idx="710">
                        <c:v>44628.504745370374</c:v>
                      </c:pt>
                      <c:pt idx="711">
                        <c:v>44628.505474537036</c:v>
                      </c:pt>
                      <c:pt idx="712">
                        <c:v>44628.506192129629</c:v>
                      </c:pt>
                      <c:pt idx="713">
                        <c:v>44628.506921296299</c:v>
                      </c:pt>
                      <c:pt idx="714">
                        <c:v>44628.507650462961</c:v>
                      </c:pt>
                      <c:pt idx="715">
                        <c:v>44628.508368055554</c:v>
                      </c:pt>
                      <c:pt idx="716">
                        <c:v>44628.509097222224</c:v>
                      </c:pt>
                      <c:pt idx="717">
                        <c:v>44628.509826388887</c:v>
                      </c:pt>
                      <c:pt idx="718">
                        <c:v>44628.51054398148</c:v>
                      </c:pt>
                      <c:pt idx="719">
                        <c:v>44628.511331018519</c:v>
                      </c:pt>
                      <c:pt idx="720">
                        <c:v>44628.512048611112</c:v>
                      </c:pt>
                      <c:pt idx="721">
                        <c:v>44628.512777777774</c:v>
                      </c:pt>
                      <c:pt idx="722">
                        <c:v>44628.513495370367</c:v>
                      </c:pt>
                      <c:pt idx="723">
                        <c:v>44628.514224537037</c:v>
                      </c:pt>
                      <c:pt idx="724">
                        <c:v>44628.514953703707</c:v>
                      </c:pt>
                      <c:pt idx="725">
                        <c:v>44628.5156712963</c:v>
                      </c:pt>
                      <c:pt idx="726">
                        <c:v>44628.516400462962</c:v>
                      </c:pt>
                      <c:pt idx="727">
                        <c:v>44628.517129629632</c:v>
                      </c:pt>
                      <c:pt idx="728">
                        <c:v>44628.517847222225</c:v>
                      </c:pt>
                      <c:pt idx="729">
                        <c:v>44628.518576388888</c:v>
                      </c:pt>
                      <c:pt idx="730">
                        <c:v>44628.519305555557</c:v>
                      </c:pt>
                      <c:pt idx="731">
                        <c:v>44628.52002314815</c:v>
                      </c:pt>
                      <c:pt idx="732">
                        <c:v>44628.520752314813</c:v>
                      </c:pt>
                      <c:pt idx="733">
                        <c:v>44628.521481481483</c:v>
                      </c:pt>
                      <c:pt idx="734">
                        <c:v>44628.522199074076</c:v>
                      </c:pt>
                      <c:pt idx="735">
                        <c:v>44628.522974537038</c:v>
                      </c:pt>
                      <c:pt idx="736">
                        <c:v>44628.5237037037</c:v>
                      </c:pt>
                      <c:pt idx="737">
                        <c:v>44628.52443287037</c:v>
                      </c:pt>
                      <c:pt idx="738">
                        <c:v>44628.525150462963</c:v>
                      </c:pt>
                      <c:pt idx="739">
                        <c:v>44628.525879629633</c:v>
                      </c:pt>
                      <c:pt idx="740">
                        <c:v>44628.526608796295</c:v>
                      </c:pt>
                      <c:pt idx="741">
                        <c:v>44628.527326388888</c:v>
                      </c:pt>
                      <c:pt idx="742">
                        <c:v>44628.528055555558</c:v>
                      </c:pt>
                      <c:pt idx="743">
                        <c:v>44628.528784722221</c:v>
                      </c:pt>
                      <c:pt idx="744">
                        <c:v>44628.529502314814</c:v>
                      </c:pt>
                      <c:pt idx="745">
                        <c:v>44628.530231481483</c:v>
                      </c:pt>
                      <c:pt idx="746">
                        <c:v>44628.531006944446</c:v>
                      </c:pt>
                      <c:pt idx="747">
                        <c:v>44628.531736111108</c:v>
                      </c:pt>
                      <c:pt idx="748">
                        <c:v>44628.532465277778</c:v>
                      </c:pt>
                      <c:pt idx="749">
                        <c:v>44628.533182870371</c:v>
                      </c:pt>
                      <c:pt idx="750">
                        <c:v>44628.533912037034</c:v>
                      </c:pt>
                      <c:pt idx="751">
                        <c:v>44628.534641203703</c:v>
                      </c:pt>
                      <c:pt idx="752">
                        <c:v>44628.535358796296</c:v>
                      </c:pt>
                      <c:pt idx="753">
                        <c:v>44628.536087962966</c:v>
                      </c:pt>
                      <c:pt idx="754">
                        <c:v>44628.536817129629</c:v>
                      </c:pt>
                      <c:pt idx="755">
                        <c:v>44628.537534722222</c:v>
                      </c:pt>
                      <c:pt idx="756">
                        <c:v>44628.538263888891</c:v>
                      </c:pt>
                      <c:pt idx="757">
                        <c:v>44628.539039351854</c:v>
                      </c:pt>
                      <c:pt idx="758">
                        <c:v>44628.539768518516</c:v>
                      </c:pt>
                      <c:pt idx="759">
                        <c:v>44628.540497685186</c:v>
                      </c:pt>
                      <c:pt idx="760">
                        <c:v>44628.541215277779</c:v>
                      </c:pt>
                      <c:pt idx="761">
                        <c:v>44628.541944444441</c:v>
                      </c:pt>
                      <c:pt idx="762">
                        <c:v>44628.542673611111</c:v>
                      </c:pt>
                      <c:pt idx="763">
                        <c:v>44628.543391203704</c:v>
                      </c:pt>
                      <c:pt idx="764">
                        <c:v>44628.544120370374</c:v>
                      </c:pt>
                      <c:pt idx="765">
                        <c:v>44628.54483796296</c:v>
                      </c:pt>
                      <c:pt idx="766">
                        <c:v>44628.545567129629</c:v>
                      </c:pt>
                      <c:pt idx="767">
                        <c:v>44628.546296296299</c:v>
                      </c:pt>
                      <c:pt idx="768">
                        <c:v>44628.547071759262</c:v>
                      </c:pt>
                      <c:pt idx="769">
                        <c:v>44628.547789351855</c:v>
                      </c:pt>
                      <c:pt idx="770">
                        <c:v>44628.548518518517</c:v>
                      </c:pt>
                      <c:pt idx="771">
                        <c:v>44628.549247685187</c:v>
                      </c:pt>
                      <c:pt idx="772">
                        <c:v>44628.549976851849</c:v>
                      </c:pt>
                      <c:pt idx="773">
                        <c:v>44628.550694444442</c:v>
                      </c:pt>
                      <c:pt idx="774">
                        <c:v>44628.551469907405</c:v>
                      </c:pt>
                      <c:pt idx="775">
                        <c:v>44628.552199074074</c:v>
                      </c:pt>
                      <c:pt idx="776">
                        <c:v>44628.552928240744</c:v>
                      </c:pt>
                      <c:pt idx="777">
                        <c:v>44628.553657407407</c:v>
                      </c:pt>
                      <c:pt idx="778">
                        <c:v>44628.554375</c:v>
                      </c:pt>
                      <c:pt idx="779">
                        <c:v>44628.555104166669</c:v>
                      </c:pt>
                      <c:pt idx="780">
                        <c:v>44628.555833333332</c:v>
                      </c:pt>
                      <c:pt idx="781">
                        <c:v>44628.556550925925</c:v>
                      </c:pt>
                      <c:pt idx="782">
                        <c:v>44628.557280092595</c:v>
                      </c:pt>
                      <c:pt idx="783">
                        <c:v>44628.558009259257</c:v>
                      </c:pt>
                      <c:pt idx="784">
                        <c:v>44628.55872685185</c:v>
                      </c:pt>
                      <c:pt idx="785">
                        <c:v>44628.55945601852</c:v>
                      </c:pt>
                      <c:pt idx="786">
                        <c:v>44628.560185185182</c:v>
                      </c:pt>
                      <c:pt idx="787">
                        <c:v>44628.560902777775</c:v>
                      </c:pt>
                      <c:pt idx="788">
                        <c:v>44628.561631944445</c:v>
                      </c:pt>
                      <c:pt idx="789">
                        <c:v>44628.562349537038</c:v>
                      </c:pt>
                      <c:pt idx="790">
                        <c:v>44628.563078703701</c:v>
                      </c:pt>
                      <c:pt idx="791">
                        <c:v>44628.563807870371</c:v>
                      </c:pt>
                      <c:pt idx="792">
                        <c:v>44628.56453703704</c:v>
                      </c:pt>
                      <c:pt idx="793">
                        <c:v>44628.565254629626</c:v>
                      </c:pt>
                      <c:pt idx="794">
                        <c:v>44628.565983796296</c:v>
                      </c:pt>
                      <c:pt idx="795">
                        <c:v>44628.566712962966</c:v>
                      </c:pt>
                      <c:pt idx="796">
                        <c:v>44628.567430555559</c:v>
                      </c:pt>
                      <c:pt idx="797">
                        <c:v>44628.568159722221</c:v>
                      </c:pt>
                      <c:pt idx="798">
                        <c:v>44628.568888888891</c:v>
                      </c:pt>
                      <c:pt idx="799">
                        <c:v>44628.569606481484</c:v>
                      </c:pt>
                      <c:pt idx="800">
                        <c:v>44628.570335648146</c:v>
                      </c:pt>
                      <c:pt idx="801">
                        <c:v>44628.571064814816</c:v>
                      </c:pt>
                      <c:pt idx="802">
                        <c:v>44628.571782407409</c:v>
                      </c:pt>
                      <c:pt idx="803">
                        <c:v>44628.572511574072</c:v>
                      </c:pt>
                      <c:pt idx="804">
                        <c:v>44628.573240740741</c:v>
                      </c:pt>
                      <c:pt idx="805">
                        <c:v>44628.573958333334</c:v>
                      </c:pt>
                      <c:pt idx="806">
                        <c:v>44628.574687499997</c:v>
                      </c:pt>
                      <c:pt idx="807">
                        <c:v>44628.575416666667</c:v>
                      </c:pt>
                      <c:pt idx="808">
                        <c:v>44628.57613425926</c:v>
                      </c:pt>
                      <c:pt idx="809">
                        <c:v>44628.576863425929</c:v>
                      </c:pt>
                      <c:pt idx="810">
                        <c:v>44628.577592592592</c:v>
                      </c:pt>
                      <c:pt idx="811">
                        <c:v>44628.578310185185</c:v>
                      </c:pt>
                      <c:pt idx="812">
                        <c:v>44628.579039351855</c:v>
                      </c:pt>
                      <c:pt idx="813">
                        <c:v>44628.579756944448</c:v>
                      </c:pt>
                      <c:pt idx="814">
                        <c:v>44628.58048611111</c:v>
                      </c:pt>
                      <c:pt idx="815">
                        <c:v>44628.58121527778</c:v>
                      </c:pt>
                      <c:pt idx="816">
                        <c:v>44628.581944444442</c:v>
                      </c:pt>
                      <c:pt idx="817">
                        <c:v>44628.582662037035</c:v>
                      </c:pt>
                      <c:pt idx="818">
                        <c:v>44628.583391203705</c:v>
                      </c:pt>
                      <c:pt idx="819">
                        <c:v>44628.584120370368</c:v>
                      </c:pt>
                      <c:pt idx="820">
                        <c:v>44628.584837962961</c:v>
                      </c:pt>
                      <c:pt idx="821">
                        <c:v>44628.58556712963</c:v>
                      </c:pt>
                      <c:pt idx="822">
                        <c:v>44628.586296296293</c:v>
                      </c:pt>
                      <c:pt idx="823">
                        <c:v>44628.587013888886</c:v>
                      </c:pt>
                      <c:pt idx="824">
                        <c:v>44628.587743055556</c:v>
                      </c:pt>
                      <c:pt idx="825">
                        <c:v>44628.588472222225</c:v>
                      </c:pt>
                      <c:pt idx="826">
                        <c:v>44628.589189814818</c:v>
                      </c:pt>
                      <c:pt idx="827">
                        <c:v>44628.589918981481</c:v>
                      </c:pt>
                      <c:pt idx="828">
                        <c:v>44628.590648148151</c:v>
                      </c:pt>
                      <c:pt idx="829">
                        <c:v>44628.591365740744</c:v>
                      </c:pt>
                      <c:pt idx="830">
                        <c:v>44628.592094907406</c:v>
                      </c:pt>
                      <c:pt idx="831">
                        <c:v>44628.592824074076</c:v>
                      </c:pt>
                      <c:pt idx="832">
                        <c:v>44628.593541666669</c:v>
                      </c:pt>
                      <c:pt idx="833">
                        <c:v>44628.594270833331</c:v>
                      </c:pt>
                      <c:pt idx="834">
                        <c:v>44628.595000000001</c:v>
                      </c:pt>
                      <c:pt idx="835">
                        <c:v>44628.595717592594</c:v>
                      </c:pt>
                      <c:pt idx="836">
                        <c:v>44628.596446759257</c:v>
                      </c:pt>
                      <c:pt idx="837">
                        <c:v>44628.597175925926</c:v>
                      </c:pt>
                      <c:pt idx="838">
                        <c:v>44628.597893518519</c:v>
                      </c:pt>
                      <c:pt idx="839">
                        <c:v>44628.598622685182</c:v>
                      </c:pt>
                      <c:pt idx="840">
                        <c:v>44628.599351851852</c:v>
                      </c:pt>
                      <c:pt idx="841">
                        <c:v>44628.600069444445</c:v>
                      </c:pt>
                      <c:pt idx="842">
                        <c:v>44628.600798611114</c:v>
                      </c:pt>
                      <c:pt idx="843">
                        <c:v>44628.601527777777</c:v>
                      </c:pt>
                      <c:pt idx="844">
                        <c:v>44628.60224537037</c:v>
                      </c:pt>
                      <c:pt idx="845">
                        <c:v>44628.603020833332</c:v>
                      </c:pt>
                      <c:pt idx="846">
                        <c:v>44628.603750000002</c:v>
                      </c:pt>
                      <c:pt idx="847">
                        <c:v>44628.604479166665</c:v>
                      </c:pt>
                      <c:pt idx="848">
                        <c:v>44628.605196759258</c:v>
                      </c:pt>
                      <c:pt idx="849">
                        <c:v>44628.605925925927</c:v>
                      </c:pt>
                      <c:pt idx="850">
                        <c:v>44628.60665509259</c:v>
                      </c:pt>
                      <c:pt idx="851">
                        <c:v>44628.607430555552</c:v>
                      </c:pt>
                      <c:pt idx="852">
                        <c:v>44628.608159722222</c:v>
                      </c:pt>
                      <c:pt idx="853">
                        <c:v>44628.608877314815</c:v>
                      </c:pt>
                      <c:pt idx="854">
                        <c:v>44628.609606481485</c:v>
                      </c:pt>
                      <c:pt idx="855">
                        <c:v>44628.610335648147</c:v>
                      </c:pt>
                      <c:pt idx="856">
                        <c:v>44628.61105324074</c:v>
                      </c:pt>
                      <c:pt idx="857">
                        <c:v>44628.61178240741</c:v>
                      </c:pt>
                      <c:pt idx="858">
                        <c:v>44628.612511574072</c:v>
                      </c:pt>
                      <c:pt idx="859">
                        <c:v>44628.613229166665</c:v>
                      </c:pt>
                      <c:pt idx="860">
                        <c:v>44628.613958333335</c:v>
                      </c:pt>
                      <c:pt idx="861">
                        <c:v>44628.614687499998</c:v>
                      </c:pt>
                      <c:pt idx="862">
                        <c:v>44628.615405092591</c:v>
                      </c:pt>
                      <c:pt idx="863">
                        <c:v>44628.61613425926</c:v>
                      </c:pt>
                      <c:pt idx="864">
                        <c:v>44628.616851851853</c:v>
                      </c:pt>
                      <c:pt idx="865">
                        <c:v>44628.617581018516</c:v>
                      </c:pt>
                      <c:pt idx="866">
                        <c:v>44628.618310185186</c:v>
                      </c:pt>
                      <c:pt idx="867">
                        <c:v>44628.619039351855</c:v>
                      </c:pt>
                      <c:pt idx="868">
                        <c:v>44628.619756944441</c:v>
                      </c:pt>
                      <c:pt idx="869">
                        <c:v>44628.620486111111</c:v>
                      </c:pt>
                      <c:pt idx="870">
                        <c:v>44628.621215277781</c:v>
                      </c:pt>
                      <c:pt idx="871">
                        <c:v>44628.621932870374</c:v>
                      </c:pt>
                      <c:pt idx="872">
                        <c:v>44628.622662037036</c:v>
                      </c:pt>
                      <c:pt idx="873">
                        <c:v>44628.623391203706</c:v>
                      </c:pt>
                      <c:pt idx="874">
                        <c:v>44628.624108796299</c:v>
                      </c:pt>
                      <c:pt idx="875">
                        <c:v>44628.624837962961</c:v>
                      </c:pt>
                      <c:pt idx="876">
                        <c:v>44628.625567129631</c:v>
                      </c:pt>
                      <c:pt idx="877">
                        <c:v>44628.626284722224</c:v>
                      </c:pt>
                      <c:pt idx="878">
                        <c:v>44628.627013888887</c:v>
                      </c:pt>
                      <c:pt idx="879">
                        <c:v>44628.627743055556</c:v>
                      </c:pt>
                      <c:pt idx="880">
                        <c:v>44628.628460648149</c:v>
                      </c:pt>
                      <c:pt idx="881">
                        <c:v>44628.629189814812</c:v>
                      </c:pt>
                      <c:pt idx="882">
                        <c:v>44628.629918981482</c:v>
                      </c:pt>
                      <c:pt idx="883">
                        <c:v>44628.630636574075</c:v>
                      </c:pt>
                      <c:pt idx="884">
                        <c:v>44628.631365740737</c:v>
                      </c:pt>
                      <c:pt idx="885">
                        <c:v>44628.632094907407</c:v>
                      </c:pt>
                      <c:pt idx="886">
                        <c:v>44628.6328125</c:v>
                      </c:pt>
                      <c:pt idx="887">
                        <c:v>44628.63354166667</c:v>
                      </c:pt>
                      <c:pt idx="888">
                        <c:v>44628.634270833332</c:v>
                      </c:pt>
                      <c:pt idx="889">
                        <c:v>44628.634988425925</c:v>
                      </c:pt>
                      <c:pt idx="890">
                        <c:v>44628.635717592595</c:v>
                      </c:pt>
                      <c:pt idx="891">
                        <c:v>44628.636446759258</c:v>
                      </c:pt>
                      <c:pt idx="892">
                        <c:v>44628.637164351851</c:v>
                      </c:pt>
                      <c:pt idx="893">
                        <c:v>44628.63789351852</c:v>
                      </c:pt>
                      <c:pt idx="894">
                        <c:v>44628.638622685183</c:v>
                      </c:pt>
                      <c:pt idx="895">
                        <c:v>44628.639340277776</c:v>
                      </c:pt>
                      <c:pt idx="896">
                        <c:v>44628.640069444446</c:v>
                      </c:pt>
                      <c:pt idx="897">
                        <c:v>44628.640798611108</c:v>
                      </c:pt>
                      <c:pt idx="898">
                        <c:v>44628.641516203701</c:v>
                      </c:pt>
                      <c:pt idx="899">
                        <c:v>44628.642245370371</c:v>
                      </c:pt>
                      <c:pt idx="900">
                        <c:v>44628.642974537041</c:v>
                      </c:pt>
                      <c:pt idx="901">
                        <c:v>44628.643692129626</c:v>
                      </c:pt>
                      <c:pt idx="902">
                        <c:v>44628.644467592596</c:v>
                      </c:pt>
                      <c:pt idx="903">
                        <c:v>44628.645196759258</c:v>
                      </c:pt>
                      <c:pt idx="904">
                        <c:v>44628.645925925928</c:v>
                      </c:pt>
                      <c:pt idx="905">
                        <c:v>44628.646643518521</c:v>
                      </c:pt>
                      <c:pt idx="906">
                        <c:v>44628.647372685184</c:v>
                      </c:pt>
                      <c:pt idx="907">
                        <c:v>44628.648101851853</c:v>
                      </c:pt>
                      <c:pt idx="908">
                        <c:v>44628.648819444446</c:v>
                      </c:pt>
                      <c:pt idx="909">
                        <c:v>44628.649548611109</c:v>
                      </c:pt>
                      <c:pt idx="910">
                        <c:v>44628.650277777779</c:v>
                      </c:pt>
                      <c:pt idx="911">
                        <c:v>44628.650995370372</c:v>
                      </c:pt>
                      <c:pt idx="912">
                        <c:v>44628.651724537034</c:v>
                      </c:pt>
                      <c:pt idx="913">
                        <c:v>44628.652453703704</c:v>
                      </c:pt>
                      <c:pt idx="914">
                        <c:v>44628.653171296297</c:v>
                      </c:pt>
                      <c:pt idx="915">
                        <c:v>44628.653900462959</c:v>
                      </c:pt>
                      <c:pt idx="916">
                        <c:v>44628.654629629629</c:v>
                      </c:pt>
                      <c:pt idx="917">
                        <c:v>44628.655347222222</c:v>
                      </c:pt>
                      <c:pt idx="918">
                        <c:v>44628.656134259261</c:v>
                      </c:pt>
                      <c:pt idx="919">
                        <c:v>44628.656851851854</c:v>
                      </c:pt>
                      <c:pt idx="920">
                        <c:v>44628.657581018517</c:v>
                      </c:pt>
                      <c:pt idx="921">
                        <c:v>44628.658310185187</c:v>
                      </c:pt>
                      <c:pt idx="922">
                        <c:v>44628.65902777778</c:v>
                      </c:pt>
                      <c:pt idx="923">
                        <c:v>44628.659756944442</c:v>
                      </c:pt>
                      <c:pt idx="924">
                        <c:v>44628.660486111112</c:v>
                      </c:pt>
                      <c:pt idx="925">
                        <c:v>44628.661203703705</c:v>
                      </c:pt>
                      <c:pt idx="926">
                        <c:v>44628.661932870367</c:v>
                      </c:pt>
                      <c:pt idx="927">
                        <c:v>44628.662662037037</c:v>
                      </c:pt>
                      <c:pt idx="928">
                        <c:v>44628.66337962963</c:v>
                      </c:pt>
                      <c:pt idx="929">
                        <c:v>44628.6641087963</c:v>
                      </c:pt>
                      <c:pt idx="930">
                        <c:v>44628.664837962962</c:v>
                      </c:pt>
                      <c:pt idx="931">
                        <c:v>44628.665555555555</c:v>
                      </c:pt>
                      <c:pt idx="932">
                        <c:v>44628.666284722225</c:v>
                      </c:pt>
                      <c:pt idx="933">
                        <c:v>44628.667013888888</c:v>
                      </c:pt>
                      <c:pt idx="934">
                        <c:v>44628.667731481481</c:v>
                      </c:pt>
                      <c:pt idx="935">
                        <c:v>44628.66846064815</c:v>
                      </c:pt>
                      <c:pt idx="936">
                        <c:v>44628.669189814813</c:v>
                      </c:pt>
                      <c:pt idx="937">
                        <c:v>44628.669907407406</c:v>
                      </c:pt>
                      <c:pt idx="938">
                        <c:v>44628.670636574076</c:v>
                      </c:pt>
                      <c:pt idx="939">
                        <c:v>44628.671365740738</c:v>
                      </c:pt>
                      <c:pt idx="940">
                        <c:v>44628.672083333331</c:v>
                      </c:pt>
                      <c:pt idx="941">
                        <c:v>44628.672812500001</c:v>
                      </c:pt>
                      <c:pt idx="942">
                        <c:v>44628.673541666663</c:v>
                      </c:pt>
                      <c:pt idx="943">
                        <c:v>44628.674259259256</c:v>
                      </c:pt>
                      <c:pt idx="944">
                        <c:v>44628.674988425926</c:v>
                      </c:pt>
                      <c:pt idx="945">
                        <c:v>44628.675717592596</c:v>
                      </c:pt>
                      <c:pt idx="946">
                        <c:v>44628.676435185182</c:v>
                      </c:pt>
                      <c:pt idx="947">
                        <c:v>44628.677164351851</c:v>
                      </c:pt>
                      <c:pt idx="948">
                        <c:v>44628.677893518521</c:v>
                      </c:pt>
                      <c:pt idx="949">
                        <c:v>44628.678611111114</c:v>
                      </c:pt>
                      <c:pt idx="950">
                        <c:v>44628.679340277777</c:v>
                      </c:pt>
                      <c:pt idx="951">
                        <c:v>44628.680069444446</c:v>
                      </c:pt>
                      <c:pt idx="952">
                        <c:v>44628.680787037039</c:v>
                      </c:pt>
                      <c:pt idx="953">
                        <c:v>44628.681516203702</c:v>
                      </c:pt>
                      <c:pt idx="954">
                        <c:v>44628.682245370372</c:v>
                      </c:pt>
                      <c:pt idx="955">
                        <c:v>44628.682974537034</c:v>
                      </c:pt>
                      <c:pt idx="956">
                        <c:v>44628.683692129627</c:v>
                      </c:pt>
                      <c:pt idx="957">
                        <c:v>44628.684421296297</c:v>
                      </c:pt>
                      <c:pt idx="958">
                        <c:v>44628.685150462959</c:v>
                      </c:pt>
                      <c:pt idx="959">
                        <c:v>44628.685925925929</c:v>
                      </c:pt>
                      <c:pt idx="960">
                        <c:v>44628.686643518522</c:v>
                      </c:pt>
                      <c:pt idx="961">
                        <c:v>44628.687372685185</c:v>
                      </c:pt>
                      <c:pt idx="962">
                        <c:v>44628.688101851854</c:v>
                      </c:pt>
                      <c:pt idx="963">
                        <c:v>44628.688819444447</c:v>
                      </c:pt>
                      <c:pt idx="964">
                        <c:v>44628.68954861111</c:v>
                      </c:pt>
                      <c:pt idx="965">
                        <c:v>44628.69027777778</c:v>
                      </c:pt>
                      <c:pt idx="966">
                        <c:v>44628.690995370373</c:v>
                      </c:pt>
                      <c:pt idx="967">
                        <c:v>44628.691724537035</c:v>
                      </c:pt>
                      <c:pt idx="968">
                        <c:v>44628.692453703705</c:v>
                      </c:pt>
                      <c:pt idx="969">
                        <c:v>44628.693171296298</c:v>
                      </c:pt>
                      <c:pt idx="970">
                        <c:v>44628.69390046296</c:v>
                      </c:pt>
                      <c:pt idx="971">
                        <c:v>44628.69462962963</c:v>
                      </c:pt>
                      <c:pt idx="972">
                        <c:v>44628.695347222223</c:v>
                      </c:pt>
                      <c:pt idx="973">
                        <c:v>44628.696076388886</c:v>
                      </c:pt>
                      <c:pt idx="974">
                        <c:v>44628.696805555555</c:v>
                      </c:pt>
                      <c:pt idx="975">
                        <c:v>44628.697523148148</c:v>
                      </c:pt>
                      <c:pt idx="976">
                        <c:v>44628.698252314818</c:v>
                      </c:pt>
                      <c:pt idx="977">
                        <c:v>44628.698981481481</c:v>
                      </c:pt>
                      <c:pt idx="978">
                        <c:v>44628.699699074074</c:v>
                      </c:pt>
                      <c:pt idx="979">
                        <c:v>44628.700428240743</c:v>
                      </c:pt>
                      <c:pt idx="980">
                        <c:v>44628.701157407406</c:v>
                      </c:pt>
                      <c:pt idx="981">
                        <c:v>44628.701874999999</c:v>
                      </c:pt>
                      <c:pt idx="982">
                        <c:v>44628.702604166669</c:v>
                      </c:pt>
                      <c:pt idx="983">
                        <c:v>44628.703333333331</c:v>
                      </c:pt>
                      <c:pt idx="984">
                        <c:v>44628.704050925924</c:v>
                      </c:pt>
                      <c:pt idx="985">
                        <c:v>44628.704780092594</c:v>
                      </c:pt>
                      <c:pt idx="986">
                        <c:v>44628.705509259256</c:v>
                      </c:pt>
                      <c:pt idx="987">
                        <c:v>44628.706226851849</c:v>
                      </c:pt>
                      <c:pt idx="988">
                        <c:v>44628.706956018519</c:v>
                      </c:pt>
                      <c:pt idx="989">
                        <c:v>44628.707685185182</c:v>
                      </c:pt>
                      <c:pt idx="990">
                        <c:v>44628.708402777775</c:v>
                      </c:pt>
                      <c:pt idx="991">
                        <c:v>44628.709131944444</c:v>
                      </c:pt>
                      <c:pt idx="992">
                        <c:v>44628.709861111114</c:v>
                      </c:pt>
                      <c:pt idx="993">
                        <c:v>44628.710578703707</c:v>
                      </c:pt>
                      <c:pt idx="994">
                        <c:v>44628.71130787037</c:v>
                      </c:pt>
                      <c:pt idx="995">
                        <c:v>44628.712037037039</c:v>
                      </c:pt>
                      <c:pt idx="996">
                        <c:v>44628.712754629632</c:v>
                      </c:pt>
                      <c:pt idx="997">
                        <c:v>44628.713483796295</c:v>
                      </c:pt>
                      <c:pt idx="998">
                        <c:v>44628.714212962965</c:v>
                      </c:pt>
                      <c:pt idx="999">
                        <c:v>44628.714930555558</c:v>
                      </c:pt>
                      <c:pt idx="1000">
                        <c:v>44628.71565972222</c:v>
                      </c:pt>
                      <c:pt idx="1001">
                        <c:v>44628.71638888889</c:v>
                      </c:pt>
                      <c:pt idx="1002">
                        <c:v>44628.717106481483</c:v>
                      </c:pt>
                      <c:pt idx="1003">
                        <c:v>44628.717835648145</c:v>
                      </c:pt>
                      <c:pt idx="1004">
                        <c:v>44628.718564814815</c:v>
                      </c:pt>
                      <c:pt idx="1005">
                        <c:v>44628.719282407408</c:v>
                      </c:pt>
                      <c:pt idx="1006">
                        <c:v>44628.720011574071</c:v>
                      </c:pt>
                      <c:pt idx="1007">
                        <c:v>44628.72074074074</c:v>
                      </c:pt>
                      <c:pt idx="1008">
                        <c:v>44628.721458333333</c:v>
                      </c:pt>
                      <c:pt idx="1009">
                        <c:v>44628.722187500003</c:v>
                      </c:pt>
                      <c:pt idx="1010">
                        <c:v>44628.722962962966</c:v>
                      </c:pt>
                      <c:pt idx="1011">
                        <c:v>44628.723692129628</c:v>
                      </c:pt>
                      <c:pt idx="1012">
                        <c:v>44628.724421296298</c:v>
                      </c:pt>
                      <c:pt idx="1013">
                        <c:v>44628.725138888891</c:v>
                      </c:pt>
                      <c:pt idx="1014">
                        <c:v>44628.725868055553</c:v>
                      </c:pt>
                      <c:pt idx="1015">
                        <c:v>44628.726597222223</c:v>
                      </c:pt>
                      <c:pt idx="1016">
                        <c:v>44628.727314814816</c:v>
                      </c:pt>
                      <c:pt idx="1017">
                        <c:v>44628.728043981479</c:v>
                      </c:pt>
                      <c:pt idx="1018">
                        <c:v>44628.728773148148</c:v>
                      </c:pt>
                      <c:pt idx="1019">
                        <c:v>44628.729490740741</c:v>
                      </c:pt>
                      <c:pt idx="1020">
                        <c:v>44628.730219907404</c:v>
                      </c:pt>
                      <c:pt idx="1021">
                        <c:v>44628.730949074074</c:v>
                      </c:pt>
                      <c:pt idx="1022">
                        <c:v>44628.731666666667</c:v>
                      </c:pt>
                      <c:pt idx="1023">
                        <c:v>44628.732395833336</c:v>
                      </c:pt>
                      <c:pt idx="1024">
                        <c:v>44628.733124999999</c:v>
                      </c:pt>
                      <c:pt idx="1025">
                        <c:v>44628.733842592592</c:v>
                      </c:pt>
                      <c:pt idx="1026">
                        <c:v>44628.734571759262</c:v>
                      </c:pt>
                      <c:pt idx="1027">
                        <c:v>44628.735300925924</c:v>
                      </c:pt>
                      <c:pt idx="1028">
                        <c:v>44628.736018518517</c:v>
                      </c:pt>
                      <c:pt idx="1029">
                        <c:v>44628.736747685187</c:v>
                      </c:pt>
                      <c:pt idx="1030">
                        <c:v>44628.737476851849</c:v>
                      </c:pt>
                      <c:pt idx="1031">
                        <c:v>44628.738194444442</c:v>
                      </c:pt>
                      <c:pt idx="1032">
                        <c:v>44628.738923611112</c:v>
                      </c:pt>
                      <c:pt idx="1033">
                        <c:v>44628.739652777775</c:v>
                      </c:pt>
                      <c:pt idx="1034">
                        <c:v>44628.740370370368</c:v>
                      </c:pt>
                      <c:pt idx="1035">
                        <c:v>44628.741099537037</c:v>
                      </c:pt>
                      <c:pt idx="1036">
                        <c:v>44628.741828703707</c:v>
                      </c:pt>
                      <c:pt idx="1037">
                        <c:v>44628.742546296293</c:v>
                      </c:pt>
                      <c:pt idx="1038">
                        <c:v>44628.743275462963</c:v>
                      </c:pt>
                      <c:pt idx="1039">
                        <c:v>44628.744004629632</c:v>
                      </c:pt>
                      <c:pt idx="1040">
                        <c:v>44628.744722222225</c:v>
                      </c:pt>
                      <c:pt idx="1041">
                        <c:v>44628.745497685188</c:v>
                      </c:pt>
                      <c:pt idx="1042">
                        <c:v>44628.74622685185</c:v>
                      </c:pt>
                      <c:pt idx="1043">
                        <c:v>44628.74695601852</c:v>
                      </c:pt>
                      <c:pt idx="1044">
                        <c:v>44628.747673611113</c:v>
                      </c:pt>
                      <c:pt idx="1045">
                        <c:v>44628.748402777775</c:v>
                      </c:pt>
                      <c:pt idx="1046">
                        <c:v>44628.749131944445</c:v>
                      </c:pt>
                      <c:pt idx="1047">
                        <c:v>44628.749849537038</c:v>
                      </c:pt>
                      <c:pt idx="1048">
                        <c:v>44628.750578703701</c:v>
                      </c:pt>
                      <c:pt idx="1049">
                        <c:v>44628.751307870371</c:v>
                      </c:pt>
                      <c:pt idx="1050">
                        <c:v>44628.75203703704</c:v>
                      </c:pt>
                      <c:pt idx="1051">
                        <c:v>44628.752754629626</c:v>
                      </c:pt>
                      <c:pt idx="1052">
                        <c:v>44628.753483796296</c:v>
                      </c:pt>
                      <c:pt idx="1053">
                        <c:v>44628.754201388889</c:v>
                      </c:pt>
                      <c:pt idx="1054">
                        <c:v>44628.754930555559</c:v>
                      </c:pt>
                      <c:pt idx="1055">
                        <c:v>44628.755659722221</c:v>
                      </c:pt>
                      <c:pt idx="1056">
                        <c:v>44628.756377314814</c:v>
                      </c:pt>
                      <c:pt idx="1057">
                        <c:v>44628.757106481484</c:v>
                      </c:pt>
                      <c:pt idx="1058">
                        <c:v>44628.757835648146</c:v>
                      </c:pt>
                      <c:pt idx="1059">
                        <c:v>44628.758553240739</c:v>
                      </c:pt>
                      <c:pt idx="1060">
                        <c:v>44628.759282407409</c:v>
                      </c:pt>
                      <c:pt idx="1061">
                        <c:v>44628.760011574072</c:v>
                      </c:pt>
                      <c:pt idx="1062">
                        <c:v>44628.760729166665</c:v>
                      </c:pt>
                      <c:pt idx="1063">
                        <c:v>44628.761458333334</c:v>
                      </c:pt>
                      <c:pt idx="1064">
                        <c:v>44628.762187499997</c:v>
                      </c:pt>
                      <c:pt idx="1065">
                        <c:v>44628.762916666667</c:v>
                      </c:pt>
                      <c:pt idx="1066">
                        <c:v>44628.76363425926</c:v>
                      </c:pt>
                      <c:pt idx="1067">
                        <c:v>44628.764409722222</c:v>
                      </c:pt>
                      <c:pt idx="1068">
                        <c:v>44628.765138888892</c:v>
                      </c:pt>
                      <c:pt idx="1069">
                        <c:v>44628.765868055554</c:v>
                      </c:pt>
                      <c:pt idx="1070">
                        <c:v>44628.766585648147</c:v>
                      </c:pt>
                      <c:pt idx="1071">
                        <c:v>44628.767314814817</c:v>
                      </c:pt>
                      <c:pt idx="1072">
                        <c:v>44628.768043981479</c:v>
                      </c:pt>
                      <c:pt idx="1073">
                        <c:v>44628.768761574072</c:v>
                      </c:pt>
                      <c:pt idx="1074">
                        <c:v>44628.769490740742</c:v>
                      </c:pt>
                      <c:pt idx="1075">
                        <c:v>44628.770219907405</c:v>
                      </c:pt>
                      <c:pt idx="1076">
                        <c:v>44628.770937499998</c:v>
                      </c:pt>
                      <c:pt idx="1077">
                        <c:v>44628.771666666667</c:v>
                      </c:pt>
                      <c:pt idx="1078">
                        <c:v>44628.77239583333</c:v>
                      </c:pt>
                      <c:pt idx="1079">
                        <c:v>44628.773113425923</c:v>
                      </c:pt>
                      <c:pt idx="1080">
                        <c:v>44628.773842592593</c:v>
                      </c:pt>
                      <c:pt idx="1081">
                        <c:v>44628.774571759262</c:v>
                      </c:pt>
                      <c:pt idx="1082">
                        <c:v>44628.775300925925</c:v>
                      </c:pt>
                      <c:pt idx="1083">
                        <c:v>44628.776076388887</c:v>
                      </c:pt>
                      <c:pt idx="1084">
                        <c:v>44628.77679398148</c:v>
                      </c:pt>
                      <c:pt idx="1085">
                        <c:v>44628.77752314815</c:v>
                      </c:pt>
                      <c:pt idx="1086">
                        <c:v>44628.778252314813</c:v>
                      </c:pt>
                      <c:pt idx="1087">
                        <c:v>44628.778969907406</c:v>
                      </c:pt>
                      <c:pt idx="1088">
                        <c:v>44628.779699074075</c:v>
                      </c:pt>
                      <c:pt idx="1089">
                        <c:v>44628.780428240738</c:v>
                      </c:pt>
                      <c:pt idx="1090">
                        <c:v>44628.781145833331</c:v>
                      </c:pt>
                      <c:pt idx="1091">
                        <c:v>44628.781875000001</c:v>
                      </c:pt>
                      <c:pt idx="1092">
                        <c:v>44628.782604166663</c:v>
                      </c:pt>
                      <c:pt idx="1093">
                        <c:v>44628.783321759256</c:v>
                      </c:pt>
                      <c:pt idx="1094">
                        <c:v>44628.784050925926</c:v>
                      </c:pt>
                      <c:pt idx="1095">
                        <c:v>44628.784780092596</c:v>
                      </c:pt>
                      <c:pt idx="1096">
                        <c:v>44628.785497685189</c:v>
                      </c:pt>
                      <c:pt idx="1097">
                        <c:v>44628.786226851851</c:v>
                      </c:pt>
                      <c:pt idx="1098">
                        <c:v>44628.786956018521</c:v>
                      </c:pt>
                      <c:pt idx="1099">
                        <c:v>44628.787673611114</c:v>
                      </c:pt>
                      <c:pt idx="1100">
                        <c:v>44628.788402777776</c:v>
                      </c:pt>
                      <c:pt idx="1101">
                        <c:v>44628.789131944446</c:v>
                      </c:pt>
                      <c:pt idx="1102">
                        <c:v>44628.789849537039</c:v>
                      </c:pt>
                      <c:pt idx="1103">
                        <c:v>44628.790578703702</c:v>
                      </c:pt>
                      <c:pt idx="1104">
                        <c:v>44628.791307870371</c:v>
                      </c:pt>
                      <c:pt idx="1105">
                        <c:v>44628.792025462964</c:v>
                      </c:pt>
                      <c:pt idx="1106">
                        <c:v>44628.792754629627</c:v>
                      </c:pt>
                      <c:pt idx="1107">
                        <c:v>44628.793483796297</c:v>
                      </c:pt>
                      <c:pt idx="1108">
                        <c:v>44628.79420138889</c:v>
                      </c:pt>
                      <c:pt idx="1109">
                        <c:v>44628.794930555552</c:v>
                      </c:pt>
                      <c:pt idx="1110">
                        <c:v>44628.795659722222</c:v>
                      </c:pt>
                      <c:pt idx="1111">
                        <c:v>44628.796377314815</c:v>
                      </c:pt>
                      <c:pt idx="1112">
                        <c:v>44628.797106481485</c:v>
                      </c:pt>
                      <c:pt idx="1113">
                        <c:v>44628.797835648147</c:v>
                      </c:pt>
                      <c:pt idx="1114">
                        <c:v>44628.79855324074</c:v>
                      </c:pt>
                      <c:pt idx="1115">
                        <c:v>44628.79928240741</c:v>
                      </c:pt>
                      <c:pt idx="1116">
                        <c:v>44628.800011574072</c:v>
                      </c:pt>
                      <c:pt idx="1117">
                        <c:v>44628.800729166665</c:v>
                      </c:pt>
                      <c:pt idx="1118">
                        <c:v>44628.801458333335</c:v>
                      </c:pt>
                      <c:pt idx="1119">
                        <c:v>44628.802187499998</c:v>
                      </c:pt>
                      <c:pt idx="1120">
                        <c:v>44628.802905092591</c:v>
                      </c:pt>
                      <c:pt idx="1121">
                        <c:v>44628.80363425926</c:v>
                      </c:pt>
                      <c:pt idx="1122">
                        <c:v>44628.804363425923</c:v>
                      </c:pt>
                      <c:pt idx="1123">
                        <c:v>44628.805081018516</c:v>
                      </c:pt>
                      <c:pt idx="1124">
                        <c:v>44628.805810185186</c:v>
                      </c:pt>
                      <c:pt idx="1125">
                        <c:v>44628.806539351855</c:v>
                      </c:pt>
                      <c:pt idx="1126">
                        <c:v>44628.807268518518</c:v>
                      </c:pt>
                      <c:pt idx="1127">
                        <c:v>44628.807986111111</c:v>
                      </c:pt>
                      <c:pt idx="1128">
                        <c:v>44628.808715277781</c:v>
                      </c:pt>
                      <c:pt idx="1129">
                        <c:v>44628.809490740743</c:v>
                      </c:pt>
                      <c:pt idx="1130">
                        <c:v>44628.810219907406</c:v>
                      </c:pt>
                      <c:pt idx="1131">
                        <c:v>44628.810937499999</c:v>
                      </c:pt>
                      <c:pt idx="1132">
                        <c:v>44628.811666666668</c:v>
                      </c:pt>
                      <c:pt idx="1133">
                        <c:v>44628.812395833331</c:v>
                      </c:pt>
                      <c:pt idx="1134">
                        <c:v>44628.813113425924</c:v>
                      </c:pt>
                      <c:pt idx="1135">
                        <c:v>44628.813842592594</c:v>
                      </c:pt>
                      <c:pt idx="1136">
                        <c:v>44628.814571759256</c:v>
                      </c:pt>
                      <c:pt idx="1137">
                        <c:v>44628.815289351849</c:v>
                      </c:pt>
                      <c:pt idx="1138">
                        <c:v>44628.816018518519</c:v>
                      </c:pt>
                      <c:pt idx="1139">
                        <c:v>44628.816747685189</c:v>
                      </c:pt>
                      <c:pt idx="1140">
                        <c:v>44628.817465277774</c:v>
                      </c:pt>
                      <c:pt idx="1141">
                        <c:v>44628.818194444444</c:v>
                      </c:pt>
                      <c:pt idx="1142">
                        <c:v>44628.818923611114</c:v>
                      </c:pt>
                      <c:pt idx="1143">
                        <c:v>44628.819641203707</c:v>
                      </c:pt>
                      <c:pt idx="1144">
                        <c:v>44628.820370370369</c:v>
                      </c:pt>
                      <c:pt idx="1145">
                        <c:v>44628.821099537039</c:v>
                      </c:pt>
                      <c:pt idx="1146">
                        <c:v>44628.821817129632</c:v>
                      </c:pt>
                      <c:pt idx="1147">
                        <c:v>44628.822546296295</c:v>
                      </c:pt>
                      <c:pt idx="1148">
                        <c:v>44628.823275462964</c:v>
                      </c:pt>
                      <c:pt idx="1149">
                        <c:v>44628.823993055557</c:v>
                      </c:pt>
                      <c:pt idx="1150">
                        <c:v>44628.82472222222</c:v>
                      </c:pt>
                      <c:pt idx="1151">
                        <c:v>44628.82545138889</c:v>
                      </c:pt>
                      <c:pt idx="1152">
                        <c:v>44628.826168981483</c:v>
                      </c:pt>
                      <c:pt idx="1153">
                        <c:v>44628.826898148145</c:v>
                      </c:pt>
                      <c:pt idx="1154">
                        <c:v>44628.827627314815</c:v>
                      </c:pt>
                      <c:pt idx="1155">
                        <c:v>44628.828402777777</c:v>
                      </c:pt>
                      <c:pt idx="1156">
                        <c:v>44628.829131944447</c:v>
                      </c:pt>
                      <c:pt idx="1157">
                        <c:v>44628.82984953704</c:v>
                      </c:pt>
                      <c:pt idx="1158">
                        <c:v>44628.830578703702</c:v>
                      </c:pt>
                      <c:pt idx="1159">
                        <c:v>44628.831307870372</c:v>
                      </c:pt>
                      <c:pt idx="1160">
                        <c:v>44628.832025462965</c:v>
                      </c:pt>
                      <c:pt idx="1161">
                        <c:v>44628.832754629628</c:v>
                      </c:pt>
                      <c:pt idx="1162">
                        <c:v>44628.833483796298</c:v>
                      </c:pt>
                      <c:pt idx="1163">
                        <c:v>44628.834201388891</c:v>
                      </c:pt>
                      <c:pt idx="1164">
                        <c:v>44628.834930555553</c:v>
                      </c:pt>
                      <c:pt idx="1165">
                        <c:v>44628.835659722223</c:v>
                      </c:pt>
                      <c:pt idx="1166">
                        <c:v>44628.836377314816</c:v>
                      </c:pt>
                      <c:pt idx="1167">
                        <c:v>44628.837106481478</c:v>
                      </c:pt>
                      <c:pt idx="1168">
                        <c:v>44628.837824074071</c:v>
                      </c:pt>
                      <c:pt idx="1169">
                        <c:v>44628.838553240741</c:v>
                      </c:pt>
                      <c:pt idx="1170">
                        <c:v>44628.839282407411</c:v>
                      </c:pt>
                      <c:pt idx="1171">
                        <c:v>44628.840057870373</c:v>
                      </c:pt>
                      <c:pt idx="1172">
                        <c:v>44628.840787037036</c:v>
                      </c:pt>
                      <c:pt idx="1173">
                        <c:v>44628.841504629629</c:v>
                      </c:pt>
                      <c:pt idx="1174">
                        <c:v>44628.842233796298</c:v>
                      </c:pt>
                      <c:pt idx="1175">
                        <c:v>44628.842962962961</c:v>
                      </c:pt>
                      <c:pt idx="1176">
                        <c:v>44628.843680555554</c:v>
                      </c:pt>
                      <c:pt idx="1177">
                        <c:v>44628.844409722224</c:v>
                      </c:pt>
                      <c:pt idx="1178">
                        <c:v>44628.845138888886</c:v>
                      </c:pt>
                      <c:pt idx="1179">
                        <c:v>44628.845856481479</c:v>
                      </c:pt>
                      <c:pt idx="1180">
                        <c:v>44628.846585648149</c:v>
                      </c:pt>
                      <c:pt idx="1181">
                        <c:v>44628.847314814811</c:v>
                      </c:pt>
                      <c:pt idx="1182">
                        <c:v>44628.848032407404</c:v>
                      </c:pt>
                      <c:pt idx="1183">
                        <c:v>44628.848761574074</c:v>
                      </c:pt>
                      <c:pt idx="1184">
                        <c:v>44628.849490740744</c:v>
                      </c:pt>
                      <c:pt idx="1185">
                        <c:v>44628.850208333337</c:v>
                      </c:pt>
                      <c:pt idx="1186">
                        <c:v>44628.850937499999</c:v>
                      </c:pt>
                      <c:pt idx="1187">
                        <c:v>44628.851666666669</c:v>
                      </c:pt>
                      <c:pt idx="1188">
                        <c:v>44628.852384259262</c:v>
                      </c:pt>
                      <c:pt idx="1189">
                        <c:v>44628.853113425925</c:v>
                      </c:pt>
                      <c:pt idx="1190">
                        <c:v>44628.853842592594</c:v>
                      </c:pt>
                      <c:pt idx="1191">
                        <c:v>44628.854560185187</c:v>
                      </c:pt>
                      <c:pt idx="1192">
                        <c:v>44628.85528935185</c:v>
                      </c:pt>
                      <c:pt idx="1193">
                        <c:v>44628.856006944443</c:v>
                      </c:pt>
                      <c:pt idx="1194">
                        <c:v>44628.856736111113</c:v>
                      </c:pt>
                      <c:pt idx="1195">
                        <c:v>44628.857465277775</c:v>
                      </c:pt>
                      <c:pt idx="1196">
                        <c:v>44628.858194444445</c:v>
                      </c:pt>
                      <c:pt idx="1197">
                        <c:v>44628.858912037038</c:v>
                      </c:pt>
                      <c:pt idx="1198">
                        <c:v>44628.8596412037</c:v>
                      </c:pt>
                      <c:pt idx="1199">
                        <c:v>44628.860358796293</c:v>
                      </c:pt>
                      <c:pt idx="1200">
                        <c:v>44628.861087962963</c:v>
                      </c:pt>
                      <c:pt idx="1201">
                        <c:v>44628.861817129633</c:v>
                      </c:pt>
                      <c:pt idx="1202">
                        <c:v>44628.862546296295</c:v>
                      </c:pt>
                      <c:pt idx="1203">
                        <c:v>44628.863263888888</c:v>
                      </c:pt>
                      <c:pt idx="1204">
                        <c:v>44628.863993055558</c:v>
                      </c:pt>
                      <c:pt idx="1205">
                        <c:v>44628.864722222221</c:v>
                      </c:pt>
                      <c:pt idx="1206">
                        <c:v>44628.865439814814</c:v>
                      </c:pt>
                      <c:pt idx="1207">
                        <c:v>44628.866168981483</c:v>
                      </c:pt>
                      <c:pt idx="1208">
                        <c:v>44628.866886574076</c:v>
                      </c:pt>
                      <c:pt idx="1209">
                        <c:v>44628.867615740739</c:v>
                      </c:pt>
                      <c:pt idx="1210">
                        <c:v>44628.868344907409</c:v>
                      </c:pt>
                      <c:pt idx="1211">
                        <c:v>44628.869074074071</c:v>
                      </c:pt>
                      <c:pt idx="1212">
                        <c:v>44628.869791666664</c:v>
                      </c:pt>
                      <c:pt idx="1213">
                        <c:v>44628.870520833334</c:v>
                      </c:pt>
                      <c:pt idx="1214">
                        <c:v>44628.871249999997</c:v>
                      </c:pt>
                      <c:pt idx="1215">
                        <c:v>44628.871967592589</c:v>
                      </c:pt>
                      <c:pt idx="1216">
                        <c:v>44628.872696759259</c:v>
                      </c:pt>
                      <c:pt idx="1217">
                        <c:v>44628.873425925929</c:v>
                      </c:pt>
                      <c:pt idx="1218">
                        <c:v>44628.874143518522</c:v>
                      </c:pt>
                      <c:pt idx="1219">
                        <c:v>44628.874872685185</c:v>
                      </c:pt>
                      <c:pt idx="1220">
                        <c:v>44628.875601851854</c:v>
                      </c:pt>
                      <c:pt idx="1221">
                        <c:v>44628.876319444447</c:v>
                      </c:pt>
                      <c:pt idx="1222">
                        <c:v>44628.87704861111</c:v>
                      </c:pt>
                      <c:pt idx="1223">
                        <c:v>44628.87777777778</c:v>
                      </c:pt>
                      <c:pt idx="1224">
                        <c:v>44628.878495370373</c:v>
                      </c:pt>
                      <c:pt idx="1225">
                        <c:v>44628.879224537035</c:v>
                      </c:pt>
                      <c:pt idx="1226">
                        <c:v>44628.879953703705</c:v>
                      </c:pt>
                      <c:pt idx="1227">
                        <c:v>44628.880671296298</c:v>
                      </c:pt>
                      <c:pt idx="1228">
                        <c:v>44628.88140046296</c:v>
                      </c:pt>
                      <c:pt idx="1229">
                        <c:v>44628.88212962963</c:v>
                      </c:pt>
                      <c:pt idx="1230">
                        <c:v>44628.8828587963</c:v>
                      </c:pt>
                      <c:pt idx="1231">
                        <c:v>44628.883576388886</c:v>
                      </c:pt>
                      <c:pt idx="1232">
                        <c:v>44628.884305555555</c:v>
                      </c:pt>
                      <c:pt idx="1233">
                        <c:v>44628.885034722225</c:v>
                      </c:pt>
                      <c:pt idx="1234">
                        <c:v>44628.885752314818</c:v>
                      </c:pt>
                      <c:pt idx="1235">
                        <c:v>44628.886481481481</c:v>
                      </c:pt>
                      <c:pt idx="1236">
                        <c:v>44628.88721064815</c:v>
                      </c:pt>
                      <c:pt idx="1237">
                        <c:v>44628.887928240743</c:v>
                      </c:pt>
                      <c:pt idx="1238">
                        <c:v>44628.888657407406</c:v>
                      </c:pt>
                      <c:pt idx="1239">
                        <c:v>44628.889386574076</c:v>
                      </c:pt>
                      <c:pt idx="1240">
                        <c:v>44628.890104166669</c:v>
                      </c:pt>
                      <c:pt idx="1241">
                        <c:v>44628.890833333331</c:v>
                      </c:pt>
                      <c:pt idx="1242">
                        <c:v>44628.891562500001</c:v>
                      </c:pt>
                      <c:pt idx="1243">
                        <c:v>44628.892280092594</c:v>
                      </c:pt>
                      <c:pt idx="1244">
                        <c:v>44628.893009259256</c:v>
                      </c:pt>
                      <c:pt idx="1245">
                        <c:v>44628.893738425926</c:v>
                      </c:pt>
                      <c:pt idx="1246">
                        <c:v>44628.894467592596</c:v>
                      </c:pt>
                      <c:pt idx="1247">
                        <c:v>44628.895185185182</c:v>
                      </c:pt>
                      <c:pt idx="1248">
                        <c:v>44628.895914351851</c:v>
                      </c:pt>
                      <c:pt idx="1249">
                        <c:v>44628.896643518521</c:v>
                      </c:pt>
                      <c:pt idx="1250">
                        <c:v>44628.897372685184</c:v>
                      </c:pt>
                      <c:pt idx="1251">
                        <c:v>44628.898090277777</c:v>
                      </c:pt>
                      <c:pt idx="1252">
                        <c:v>44628.898819444446</c:v>
                      </c:pt>
                      <c:pt idx="1253">
                        <c:v>44628.899548611109</c:v>
                      </c:pt>
                      <c:pt idx="1254">
                        <c:v>44628.900266203702</c:v>
                      </c:pt>
                      <c:pt idx="1255">
                        <c:v>44628.900995370372</c:v>
                      </c:pt>
                      <c:pt idx="1256">
                        <c:v>44628.901724537034</c:v>
                      </c:pt>
                      <c:pt idx="1257">
                        <c:v>44628.902442129627</c:v>
                      </c:pt>
                      <c:pt idx="1258">
                        <c:v>44628.903171296297</c:v>
                      </c:pt>
                      <c:pt idx="1259">
                        <c:v>44628.903900462959</c:v>
                      </c:pt>
                      <c:pt idx="1260">
                        <c:v>44628.904618055552</c:v>
                      </c:pt>
                      <c:pt idx="1261">
                        <c:v>44628.905347222222</c:v>
                      </c:pt>
                      <c:pt idx="1262">
                        <c:v>44628.906076388892</c:v>
                      </c:pt>
                      <c:pt idx="1263">
                        <c:v>44628.906793981485</c:v>
                      </c:pt>
                      <c:pt idx="1264">
                        <c:v>44628.907523148147</c:v>
                      </c:pt>
                      <c:pt idx="1265">
                        <c:v>44628.908252314817</c:v>
                      </c:pt>
                      <c:pt idx="1266">
                        <c:v>44628.90896990741</c:v>
                      </c:pt>
                      <c:pt idx="1267">
                        <c:v>44628.909745370373</c:v>
                      </c:pt>
                      <c:pt idx="1268">
                        <c:v>44628.910474537035</c:v>
                      </c:pt>
                      <c:pt idx="1269">
                        <c:v>44628.911192129628</c:v>
                      </c:pt>
                      <c:pt idx="1270">
                        <c:v>44628.911921296298</c:v>
                      </c:pt>
                      <c:pt idx="1271">
                        <c:v>44628.91265046296</c:v>
                      </c:pt>
                      <c:pt idx="1272">
                        <c:v>44628.913368055553</c:v>
                      </c:pt>
                      <c:pt idx="1273">
                        <c:v>44628.914143518516</c:v>
                      </c:pt>
                      <c:pt idx="1274">
                        <c:v>44628.914872685185</c:v>
                      </c:pt>
                      <c:pt idx="1275">
                        <c:v>44628.915590277778</c:v>
                      </c:pt>
                      <c:pt idx="1276">
                        <c:v>44628.916319444441</c:v>
                      </c:pt>
                      <c:pt idx="1277">
                        <c:v>44628.917048611111</c:v>
                      </c:pt>
                      <c:pt idx="1278">
                        <c:v>44628.917766203704</c:v>
                      </c:pt>
                      <c:pt idx="1279">
                        <c:v>44628.918541666666</c:v>
                      </c:pt>
                      <c:pt idx="1280">
                        <c:v>44628.919270833336</c:v>
                      </c:pt>
                      <c:pt idx="1281">
                        <c:v>44628.92</c:v>
                      </c:pt>
                      <c:pt idx="1282">
                        <c:v>44628.920729166668</c:v>
                      </c:pt>
                      <c:pt idx="1283">
                        <c:v>44628.921446759261</c:v>
                      </c:pt>
                      <c:pt idx="1284">
                        <c:v>44628.922175925924</c:v>
                      </c:pt>
                      <c:pt idx="1285">
                        <c:v>44628.922951388886</c:v>
                      </c:pt>
                      <c:pt idx="1286">
                        <c:v>44628.923668981479</c:v>
                      </c:pt>
                      <c:pt idx="1287">
                        <c:v>44628.924398148149</c:v>
                      </c:pt>
                      <c:pt idx="1288">
                        <c:v>44628.925127314818</c:v>
                      </c:pt>
                      <c:pt idx="1289">
                        <c:v>44628.925844907404</c:v>
                      </c:pt>
                      <c:pt idx="1290">
                        <c:v>44628.926574074074</c:v>
                      </c:pt>
                      <c:pt idx="1291">
                        <c:v>44628.927349537036</c:v>
                      </c:pt>
                      <c:pt idx="1292">
                        <c:v>44628.928067129629</c:v>
                      </c:pt>
                      <c:pt idx="1293">
                        <c:v>44628.928796296299</c:v>
                      </c:pt>
                      <c:pt idx="1294">
                        <c:v>44628.929525462961</c:v>
                      </c:pt>
                      <c:pt idx="1295">
                        <c:v>44628.930243055554</c:v>
                      </c:pt>
                      <c:pt idx="1296">
                        <c:v>44628.930972222224</c:v>
                      </c:pt>
                      <c:pt idx="1297">
                        <c:v>44628.931747685187</c:v>
                      </c:pt>
                      <c:pt idx="1298">
                        <c:v>44628.932476851849</c:v>
                      </c:pt>
                      <c:pt idx="1299">
                        <c:v>44628.933194444442</c:v>
                      </c:pt>
                      <c:pt idx="1300">
                        <c:v>44628.933923611112</c:v>
                      </c:pt>
                      <c:pt idx="1301">
                        <c:v>44628.934652777774</c:v>
                      </c:pt>
                      <c:pt idx="1302">
                        <c:v>44628.935370370367</c:v>
                      </c:pt>
                      <c:pt idx="1303">
                        <c:v>44628.936145833337</c:v>
                      </c:pt>
                      <c:pt idx="1304">
                        <c:v>44628.936874999999</c:v>
                      </c:pt>
                      <c:pt idx="1305">
                        <c:v>44628.937592592592</c:v>
                      </c:pt>
                      <c:pt idx="1306">
                        <c:v>44628.938321759262</c:v>
                      </c:pt>
                      <c:pt idx="1307">
                        <c:v>44628.939050925925</c:v>
                      </c:pt>
                      <c:pt idx="1308">
                        <c:v>44628.939768518518</c:v>
                      </c:pt>
                      <c:pt idx="1309">
                        <c:v>44628.94054398148</c:v>
                      </c:pt>
                      <c:pt idx="1310">
                        <c:v>44628.94127314815</c:v>
                      </c:pt>
                      <c:pt idx="1311">
                        <c:v>44628.941990740743</c:v>
                      </c:pt>
                      <c:pt idx="1312">
                        <c:v>44628.942719907405</c:v>
                      </c:pt>
                      <c:pt idx="1313">
                        <c:v>44628.943449074075</c:v>
                      </c:pt>
                      <c:pt idx="1314">
                        <c:v>44628.944166666668</c:v>
                      </c:pt>
                      <c:pt idx="1315">
                        <c:v>44628.944953703707</c:v>
                      </c:pt>
                      <c:pt idx="1316">
                        <c:v>44628.945671296293</c:v>
                      </c:pt>
                      <c:pt idx="1317">
                        <c:v>44628.946400462963</c:v>
                      </c:pt>
                      <c:pt idx="1318">
                        <c:v>44628.947129629632</c:v>
                      </c:pt>
                      <c:pt idx="1319">
                        <c:v>44628.947847222225</c:v>
                      </c:pt>
                      <c:pt idx="1320">
                        <c:v>44628.948576388888</c:v>
                      </c:pt>
                      <c:pt idx="1321">
                        <c:v>44628.94935185185</c:v>
                      </c:pt>
                      <c:pt idx="1322">
                        <c:v>44628.950069444443</c:v>
                      </c:pt>
                      <c:pt idx="1323">
                        <c:v>44628.950798611113</c:v>
                      </c:pt>
                      <c:pt idx="1324">
                        <c:v>44628.951527777775</c:v>
                      </c:pt>
                      <c:pt idx="1325">
                        <c:v>44628.952245370368</c:v>
                      </c:pt>
                      <c:pt idx="1326">
                        <c:v>44628.952974537038</c:v>
                      </c:pt>
                      <c:pt idx="1327">
                        <c:v>44628.953750000001</c:v>
                      </c:pt>
                      <c:pt idx="1328">
                        <c:v>44628.954467592594</c:v>
                      </c:pt>
                      <c:pt idx="1329">
                        <c:v>44628.955196759256</c:v>
                      </c:pt>
                      <c:pt idx="1330">
                        <c:v>44628.955925925926</c:v>
                      </c:pt>
                      <c:pt idx="1331">
                        <c:v>44628.956643518519</c:v>
                      </c:pt>
                      <c:pt idx="1332">
                        <c:v>44628.957372685189</c:v>
                      </c:pt>
                      <c:pt idx="1333">
                        <c:v>44628.958148148151</c:v>
                      </c:pt>
                      <c:pt idx="1334">
                        <c:v>44628.958877314813</c:v>
                      </c:pt>
                      <c:pt idx="1335">
                        <c:v>44628.959594907406</c:v>
                      </c:pt>
                      <c:pt idx="1336">
                        <c:v>44628.960324074076</c:v>
                      </c:pt>
                      <c:pt idx="1337">
                        <c:v>44628.961053240739</c:v>
                      </c:pt>
                      <c:pt idx="1338">
                        <c:v>44628.961770833332</c:v>
                      </c:pt>
                      <c:pt idx="1339">
                        <c:v>44628.962546296294</c:v>
                      </c:pt>
                      <c:pt idx="1340">
                        <c:v>44628.963275462964</c:v>
                      </c:pt>
                      <c:pt idx="1341">
                        <c:v>44628.963993055557</c:v>
                      </c:pt>
                      <c:pt idx="1342">
                        <c:v>44628.964722222219</c:v>
                      </c:pt>
                      <c:pt idx="1343">
                        <c:v>44628.965451388889</c:v>
                      </c:pt>
                      <c:pt idx="1344">
                        <c:v>44628.966168981482</c:v>
                      </c:pt>
                      <c:pt idx="1345">
                        <c:v>44628.966944444444</c:v>
                      </c:pt>
                      <c:pt idx="1346">
                        <c:v>44628.967673611114</c:v>
                      </c:pt>
                      <c:pt idx="1347">
                        <c:v>44628.968391203707</c:v>
                      </c:pt>
                      <c:pt idx="1348">
                        <c:v>44628.96912037037</c:v>
                      </c:pt>
                      <c:pt idx="1349">
                        <c:v>44628.969849537039</c:v>
                      </c:pt>
                      <c:pt idx="1350">
                        <c:v>44628.970567129632</c:v>
                      </c:pt>
                      <c:pt idx="1351">
                        <c:v>44628.971296296295</c:v>
                      </c:pt>
                      <c:pt idx="1352">
                        <c:v>44628.972025462965</c:v>
                      </c:pt>
                      <c:pt idx="1353">
                        <c:v>44628.972743055558</c:v>
                      </c:pt>
                      <c:pt idx="1354">
                        <c:v>44628.97347222222</c:v>
                      </c:pt>
                      <c:pt idx="1355">
                        <c:v>44628.974189814813</c:v>
                      </c:pt>
                      <c:pt idx="1356">
                        <c:v>44628.974918981483</c:v>
                      </c:pt>
                      <c:pt idx="1357">
                        <c:v>44628.975648148145</c:v>
                      </c:pt>
                      <c:pt idx="1358">
                        <c:v>44628.976365740738</c:v>
                      </c:pt>
                      <c:pt idx="1359">
                        <c:v>44628.977094907408</c:v>
                      </c:pt>
                      <c:pt idx="1360">
                        <c:v>44628.977824074071</c:v>
                      </c:pt>
                      <c:pt idx="1361">
                        <c:v>44628.978587962964</c:v>
                      </c:pt>
                      <c:pt idx="1362">
                        <c:v>44628.979317129626</c:v>
                      </c:pt>
                      <c:pt idx="1363">
                        <c:v>44628.980034722219</c:v>
                      </c:pt>
                      <c:pt idx="1364">
                        <c:v>44628.980763888889</c:v>
                      </c:pt>
                      <c:pt idx="1365">
                        <c:v>44628.981493055559</c:v>
                      </c:pt>
                      <c:pt idx="1366">
                        <c:v>44628.982210648152</c:v>
                      </c:pt>
                      <c:pt idx="1367">
                        <c:v>44628.982986111114</c:v>
                      </c:pt>
                      <c:pt idx="1368">
                        <c:v>44628.983715277776</c:v>
                      </c:pt>
                      <c:pt idx="1369">
                        <c:v>44628.984444444446</c:v>
                      </c:pt>
                      <c:pt idx="1370">
                        <c:v>44628.985162037039</c:v>
                      </c:pt>
                      <c:pt idx="1371">
                        <c:v>44628.985891203702</c:v>
                      </c:pt>
                      <c:pt idx="1372">
                        <c:v>44628.986608796295</c:v>
                      </c:pt>
                      <c:pt idx="1373">
                        <c:v>44628.987384259257</c:v>
                      </c:pt>
                      <c:pt idx="1374">
                        <c:v>44628.988113425927</c:v>
                      </c:pt>
                      <c:pt idx="1375">
                        <c:v>44628.988842592589</c:v>
                      </c:pt>
                      <c:pt idx="1376">
                        <c:v>44628.989571759259</c:v>
                      </c:pt>
                      <c:pt idx="1377">
                        <c:v>44628.990289351852</c:v>
                      </c:pt>
                      <c:pt idx="1378">
                        <c:v>44628.991018518522</c:v>
                      </c:pt>
                      <c:pt idx="1379">
                        <c:v>44628.991747685184</c:v>
                      </c:pt>
                      <c:pt idx="1380">
                        <c:v>44628.992465277777</c:v>
                      </c:pt>
                      <c:pt idx="1381">
                        <c:v>44628.993194444447</c:v>
                      </c:pt>
                      <c:pt idx="1382">
                        <c:v>44628.993923611109</c:v>
                      </c:pt>
                      <c:pt idx="1383">
                        <c:v>44628.994652777779</c:v>
                      </c:pt>
                      <c:pt idx="1384">
                        <c:v>44628.995370370372</c:v>
                      </c:pt>
                      <c:pt idx="1385">
                        <c:v>44628.996099537035</c:v>
                      </c:pt>
                      <c:pt idx="1386">
                        <c:v>44628.996828703705</c:v>
                      </c:pt>
                      <c:pt idx="1387">
                        <c:v>44628.997546296298</c:v>
                      </c:pt>
                      <c:pt idx="1388">
                        <c:v>44628.99827546296</c:v>
                      </c:pt>
                      <c:pt idx="1389">
                        <c:v>44628.99900462963</c:v>
                      </c:pt>
                      <c:pt idx="1390">
                        <c:v>44628.999722222223</c:v>
                      </c:pt>
                      <c:pt idx="1391">
                        <c:v>44629.000451388885</c:v>
                      </c:pt>
                      <c:pt idx="1392">
                        <c:v>44629.001180555555</c:v>
                      </c:pt>
                      <c:pt idx="1393">
                        <c:v>44629.001909722225</c:v>
                      </c:pt>
                      <c:pt idx="1394">
                        <c:v>44629.002627314818</c:v>
                      </c:pt>
                      <c:pt idx="1395">
                        <c:v>44629.00335648148</c:v>
                      </c:pt>
                      <c:pt idx="1396">
                        <c:v>44629.00408564815</c:v>
                      </c:pt>
                      <c:pt idx="1397">
                        <c:v>44629.004814814813</c:v>
                      </c:pt>
                      <c:pt idx="1398">
                        <c:v>44629.005532407406</c:v>
                      </c:pt>
                      <c:pt idx="1399">
                        <c:v>44629.006261574075</c:v>
                      </c:pt>
                      <c:pt idx="1400">
                        <c:v>44629.006990740738</c:v>
                      </c:pt>
                      <c:pt idx="1401">
                        <c:v>44629.007708333331</c:v>
                      </c:pt>
                      <c:pt idx="1402">
                        <c:v>44629.008437500001</c:v>
                      </c:pt>
                      <c:pt idx="1403">
                        <c:v>44629.009166666663</c:v>
                      </c:pt>
                      <c:pt idx="1404">
                        <c:v>44629.009895833333</c:v>
                      </c:pt>
                      <c:pt idx="1405">
                        <c:v>44629.010613425926</c:v>
                      </c:pt>
                      <c:pt idx="1406">
                        <c:v>44629.011342592596</c:v>
                      </c:pt>
                      <c:pt idx="1407">
                        <c:v>44629.012071759258</c:v>
                      </c:pt>
                      <c:pt idx="1408">
                        <c:v>44629.012789351851</c:v>
                      </c:pt>
                      <c:pt idx="1409">
                        <c:v>44629.013518518521</c:v>
                      </c:pt>
                      <c:pt idx="1410">
                        <c:v>44629.014247685183</c:v>
                      </c:pt>
                      <c:pt idx="1411">
                        <c:v>44629.014965277776</c:v>
                      </c:pt>
                      <c:pt idx="1412">
                        <c:v>44629.015694444446</c:v>
                      </c:pt>
                      <c:pt idx="1413">
                        <c:v>44629.016423611109</c:v>
                      </c:pt>
                      <c:pt idx="1414">
                        <c:v>44629.017199074071</c:v>
                      </c:pt>
                      <c:pt idx="1415">
                        <c:v>44629.017916666664</c:v>
                      </c:pt>
                      <c:pt idx="1416">
                        <c:v>44629.018645833334</c:v>
                      </c:pt>
                      <c:pt idx="1417">
                        <c:v>44629.019375000003</c:v>
                      </c:pt>
                      <c:pt idx="1418">
                        <c:v>44629.020104166666</c:v>
                      </c:pt>
                      <c:pt idx="1419">
                        <c:v>44629.020821759259</c:v>
                      </c:pt>
                      <c:pt idx="1420">
                        <c:v>44629.021550925929</c:v>
                      </c:pt>
                      <c:pt idx="1421">
                        <c:v>44629.022280092591</c:v>
                      </c:pt>
                      <c:pt idx="1422">
                        <c:v>44629.022997685184</c:v>
                      </c:pt>
                      <c:pt idx="1423">
                        <c:v>44629.023726851854</c:v>
                      </c:pt>
                      <c:pt idx="1424">
                        <c:v>44629.024456018517</c:v>
                      </c:pt>
                      <c:pt idx="1425">
                        <c:v>44629.025231481479</c:v>
                      </c:pt>
                      <c:pt idx="1426">
                        <c:v>44629.025949074072</c:v>
                      </c:pt>
                      <c:pt idx="1427">
                        <c:v>44629.026678240742</c:v>
                      </c:pt>
                      <c:pt idx="1428">
                        <c:v>44629.027407407404</c:v>
                      </c:pt>
                      <c:pt idx="1429">
                        <c:v>44629.028136574074</c:v>
                      </c:pt>
                      <c:pt idx="1430">
                        <c:v>44629.028854166667</c:v>
                      </c:pt>
                      <c:pt idx="1431">
                        <c:v>44629.029629629629</c:v>
                      </c:pt>
                      <c:pt idx="1432">
                        <c:v>44629.030358796299</c:v>
                      </c:pt>
                      <c:pt idx="1433">
                        <c:v>44629.031076388892</c:v>
                      </c:pt>
                      <c:pt idx="1434">
                        <c:v>44629.031805555554</c:v>
                      </c:pt>
                      <c:pt idx="1435">
                        <c:v>44629.032534722224</c:v>
                      </c:pt>
                      <c:pt idx="1436">
                        <c:v>44629.033252314817</c:v>
                      </c:pt>
                      <c:pt idx="1437">
                        <c:v>44629.03398148148</c:v>
                      </c:pt>
                      <c:pt idx="1438">
                        <c:v>44629.034710648149</c:v>
                      </c:pt>
                      <c:pt idx="1439">
                        <c:v>44629.035428240742</c:v>
                      </c:pt>
                      <c:pt idx="1440">
                        <c:v>44629.036157407405</c:v>
                      </c:pt>
                      <c:pt idx="1441">
                        <c:v>44629.036886574075</c:v>
                      </c:pt>
                      <c:pt idx="1442">
                        <c:v>44629.037604166668</c:v>
                      </c:pt>
                      <c:pt idx="1443">
                        <c:v>44629.03833333333</c:v>
                      </c:pt>
                      <c:pt idx="1444">
                        <c:v>44629.0390625</c:v>
                      </c:pt>
                      <c:pt idx="1445">
                        <c:v>44629.039780092593</c:v>
                      </c:pt>
                      <c:pt idx="1446">
                        <c:v>44629.040509259263</c:v>
                      </c:pt>
                      <c:pt idx="1447">
                        <c:v>44629.041238425925</c:v>
                      </c:pt>
                      <c:pt idx="1448">
                        <c:v>44629.041956018518</c:v>
                      </c:pt>
                      <c:pt idx="1449">
                        <c:v>44629.042685185188</c:v>
                      </c:pt>
                      <c:pt idx="1450">
                        <c:v>44629.043414351851</c:v>
                      </c:pt>
                      <c:pt idx="1451">
                        <c:v>44629.044131944444</c:v>
                      </c:pt>
                      <c:pt idx="1452">
                        <c:v>44629.044861111113</c:v>
                      </c:pt>
                      <c:pt idx="1453">
                        <c:v>44629.045590277776</c:v>
                      </c:pt>
                      <c:pt idx="1454">
                        <c:v>44629.046307870369</c:v>
                      </c:pt>
                      <c:pt idx="1455">
                        <c:v>44629.047037037039</c:v>
                      </c:pt>
                      <c:pt idx="1456">
                        <c:v>44629.047766203701</c:v>
                      </c:pt>
                      <c:pt idx="1457">
                        <c:v>44629.048495370371</c:v>
                      </c:pt>
                      <c:pt idx="1458">
                        <c:v>44629.049212962964</c:v>
                      </c:pt>
                      <c:pt idx="1459">
                        <c:v>44629.049942129626</c:v>
                      </c:pt>
                      <c:pt idx="1460">
                        <c:v>44629.050659722219</c:v>
                      </c:pt>
                      <c:pt idx="1461">
                        <c:v>44629.051388888889</c:v>
                      </c:pt>
                      <c:pt idx="1462">
                        <c:v>44629.052118055559</c:v>
                      </c:pt>
                      <c:pt idx="1463">
                        <c:v>44629.052835648145</c:v>
                      </c:pt>
                      <c:pt idx="1464">
                        <c:v>44629.053564814814</c:v>
                      </c:pt>
                      <c:pt idx="1465">
                        <c:v>44629.054293981484</c:v>
                      </c:pt>
                      <c:pt idx="1466">
                        <c:v>44629.055011574077</c:v>
                      </c:pt>
                      <c:pt idx="1467">
                        <c:v>44629.05574074074</c:v>
                      </c:pt>
                      <c:pt idx="1468">
                        <c:v>44629.056469907409</c:v>
                      </c:pt>
                      <c:pt idx="1469">
                        <c:v>44629.057187500002</c:v>
                      </c:pt>
                      <c:pt idx="1470">
                        <c:v>44629.057916666665</c:v>
                      </c:pt>
                      <c:pt idx="1471">
                        <c:v>44629.058645833335</c:v>
                      </c:pt>
                      <c:pt idx="1472">
                        <c:v>44629.059421296297</c:v>
                      </c:pt>
                      <c:pt idx="1473">
                        <c:v>44629.060150462959</c:v>
                      </c:pt>
                      <c:pt idx="1474">
                        <c:v>44629.060868055552</c:v>
                      </c:pt>
                      <c:pt idx="1475">
                        <c:v>44629.061597222222</c:v>
                      </c:pt>
                      <c:pt idx="1476">
                        <c:v>44629.062326388892</c:v>
                      </c:pt>
                      <c:pt idx="1477">
                        <c:v>44629.063043981485</c:v>
                      </c:pt>
                      <c:pt idx="1478">
                        <c:v>44629.063773148147</c:v>
                      </c:pt>
                      <c:pt idx="1479">
                        <c:v>44629.064502314817</c:v>
                      </c:pt>
                      <c:pt idx="1480">
                        <c:v>44629.06521990741</c:v>
                      </c:pt>
                      <c:pt idx="1481">
                        <c:v>44629.065949074073</c:v>
                      </c:pt>
                      <c:pt idx="1482">
                        <c:v>44629.066678240742</c:v>
                      </c:pt>
                      <c:pt idx="1483">
                        <c:v>44629.067395833335</c:v>
                      </c:pt>
                      <c:pt idx="1484">
                        <c:v>44629.068124999998</c:v>
                      </c:pt>
                      <c:pt idx="1485">
                        <c:v>44629.068842592591</c:v>
                      </c:pt>
                      <c:pt idx="1486">
                        <c:v>44629.069571759261</c:v>
                      </c:pt>
                      <c:pt idx="1487">
                        <c:v>44629.070300925923</c:v>
                      </c:pt>
                      <c:pt idx="1488">
                        <c:v>44629.071018518516</c:v>
                      </c:pt>
                      <c:pt idx="1489">
                        <c:v>44629.071747685186</c:v>
                      </c:pt>
                      <c:pt idx="1490">
                        <c:v>44629.072476851848</c:v>
                      </c:pt>
                      <c:pt idx="1491">
                        <c:v>44629.073206018518</c:v>
                      </c:pt>
                      <c:pt idx="1492">
                        <c:v>44629.073923611111</c:v>
                      </c:pt>
                      <c:pt idx="1493">
                        <c:v>44629.074652777781</c:v>
                      </c:pt>
                      <c:pt idx="1494">
                        <c:v>44629.075370370374</c:v>
                      </c:pt>
                      <c:pt idx="1495">
                        <c:v>44629.076099537036</c:v>
                      </c:pt>
                      <c:pt idx="1496">
                        <c:v>44629.076828703706</c:v>
                      </c:pt>
                      <c:pt idx="1497">
                        <c:v>44629.077546296299</c:v>
                      </c:pt>
                      <c:pt idx="1498">
                        <c:v>44629.078275462962</c:v>
                      </c:pt>
                      <c:pt idx="1499">
                        <c:v>44629.079004629632</c:v>
                      </c:pt>
                      <c:pt idx="1500">
                        <c:v>44629.079722222225</c:v>
                      </c:pt>
                      <c:pt idx="1501">
                        <c:v>44629.080451388887</c:v>
                      </c:pt>
                      <c:pt idx="1502">
                        <c:v>44629.081180555557</c:v>
                      </c:pt>
                      <c:pt idx="1503">
                        <c:v>44629.08189814815</c:v>
                      </c:pt>
                      <c:pt idx="1504">
                        <c:v>44629.082627314812</c:v>
                      </c:pt>
                      <c:pt idx="1505">
                        <c:v>44629.083356481482</c:v>
                      </c:pt>
                      <c:pt idx="1506">
                        <c:v>44629.084074074075</c:v>
                      </c:pt>
                      <c:pt idx="1507">
                        <c:v>44629.084803240738</c:v>
                      </c:pt>
                      <c:pt idx="1508">
                        <c:v>44629.085532407407</c:v>
                      </c:pt>
                      <c:pt idx="1509">
                        <c:v>44629.08625</c:v>
                      </c:pt>
                      <c:pt idx="1510">
                        <c:v>44629.08697916667</c:v>
                      </c:pt>
                      <c:pt idx="1511">
                        <c:v>44629.087708333333</c:v>
                      </c:pt>
                      <c:pt idx="1512">
                        <c:v>44629.088425925926</c:v>
                      </c:pt>
                      <c:pt idx="1513">
                        <c:v>44629.089155092595</c:v>
                      </c:pt>
                      <c:pt idx="1514">
                        <c:v>44629.089884259258</c:v>
                      </c:pt>
                      <c:pt idx="1515">
                        <c:v>44629.090601851851</c:v>
                      </c:pt>
                      <c:pt idx="1516">
                        <c:v>44629.091331018521</c:v>
                      </c:pt>
                      <c:pt idx="1517">
                        <c:v>44629.092060185183</c:v>
                      </c:pt>
                      <c:pt idx="1518">
                        <c:v>44629.092835648145</c:v>
                      </c:pt>
                      <c:pt idx="1519">
                        <c:v>44629.093553240738</c:v>
                      </c:pt>
                      <c:pt idx="1520">
                        <c:v>44629.094282407408</c:v>
                      </c:pt>
                      <c:pt idx="1521">
                        <c:v>44629.095011574071</c:v>
                      </c:pt>
                      <c:pt idx="1522">
                        <c:v>44629.095729166664</c:v>
                      </c:pt>
                      <c:pt idx="1523">
                        <c:v>44629.096458333333</c:v>
                      </c:pt>
                      <c:pt idx="1524">
                        <c:v>44629.097187500003</c:v>
                      </c:pt>
                      <c:pt idx="1525">
                        <c:v>44629.097905092596</c:v>
                      </c:pt>
                      <c:pt idx="1526">
                        <c:v>44629.098634259259</c:v>
                      </c:pt>
                      <c:pt idx="1527">
                        <c:v>44629.099363425928</c:v>
                      </c:pt>
                      <c:pt idx="1528">
                        <c:v>44629.100081018521</c:v>
                      </c:pt>
                      <c:pt idx="1529">
                        <c:v>44629.100810185184</c:v>
                      </c:pt>
                      <c:pt idx="1530">
                        <c:v>44629.101539351854</c:v>
                      </c:pt>
                      <c:pt idx="1531">
                        <c:v>44629.102256944447</c:v>
                      </c:pt>
                      <c:pt idx="1532">
                        <c:v>44629.102986111109</c:v>
                      </c:pt>
                      <c:pt idx="1533">
                        <c:v>44629.103715277779</c:v>
                      </c:pt>
                      <c:pt idx="1534">
                        <c:v>44629.104432870372</c:v>
                      </c:pt>
                      <c:pt idx="1535">
                        <c:v>44629.105162037034</c:v>
                      </c:pt>
                      <c:pt idx="1536">
                        <c:v>44629.105891203704</c:v>
                      </c:pt>
                      <c:pt idx="1537">
                        <c:v>44629.106608796297</c:v>
                      </c:pt>
                      <c:pt idx="1538">
                        <c:v>44629.10733796296</c:v>
                      </c:pt>
                      <c:pt idx="1539">
                        <c:v>44629.108113425929</c:v>
                      </c:pt>
                      <c:pt idx="1540">
                        <c:v>44629.108842592592</c:v>
                      </c:pt>
                      <c:pt idx="1541">
                        <c:v>44629.109560185185</c:v>
                      </c:pt>
                      <c:pt idx="1542">
                        <c:v>44629.110289351855</c:v>
                      </c:pt>
                      <c:pt idx="1543">
                        <c:v>44629.111018518517</c:v>
                      </c:pt>
                      <c:pt idx="1544">
                        <c:v>44629.11173611111</c:v>
                      </c:pt>
                      <c:pt idx="1545">
                        <c:v>44629.11246527778</c:v>
                      </c:pt>
                      <c:pt idx="1546">
                        <c:v>44629.113194444442</c:v>
                      </c:pt>
                      <c:pt idx="1547">
                        <c:v>44629.113912037035</c:v>
                      </c:pt>
                      <c:pt idx="1548">
                        <c:v>44629.114641203705</c:v>
                      </c:pt>
                      <c:pt idx="1549">
                        <c:v>44629.115370370368</c:v>
                      </c:pt>
                      <c:pt idx="1550">
                        <c:v>44629.116087962961</c:v>
                      </c:pt>
                      <c:pt idx="1551">
                        <c:v>44629.11681712963</c:v>
                      </c:pt>
                      <c:pt idx="1552">
                        <c:v>44629.117534722223</c:v>
                      </c:pt>
                      <c:pt idx="1553">
                        <c:v>44629.118263888886</c:v>
                      </c:pt>
                      <c:pt idx="1554">
                        <c:v>44629.118993055556</c:v>
                      </c:pt>
                      <c:pt idx="1555">
                        <c:v>44629.119710648149</c:v>
                      </c:pt>
                      <c:pt idx="1556">
                        <c:v>44629.120439814818</c:v>
                      </c:pt>
                      <c:pt idx="1557">
                        <c:v>44629.121168981481</c:v>
                      </c:pt>
                      <c:pt idx="1558">
                        <c:v>44629.121886574074</c:v>
                      </c:pt>
                      <c:pt idx="1559">
                        <c:v>44629.122615740744</c:v>
                      </c:pt>
                      <c:pt idx="1560">
                        <c:v>44629.123344907406</c:v>
                      </c:pt>
                      <c:pt idx="1561">
                        <c:v>44629.124062499999</c:v>
                      </c:pt>
                      <c:pt idx="1562">
                        <c:v>44629.124791666669</c:v>
                      </c:pt>
                      <c:pt idx="1563">
                        <c:v>44629.125520833331</c:v>
                      </c:pt>
                      <c:pt idx="1564">
                        <c:v>44629.126250000001</c:v>
                      </c:pt>
                      <c:pt idx="1565">
                        <c:v>44629.126967592594</c:v>
                      </c:pt>
                      <c:pt idx="1566">
                        <c:v>44629.127696759257</c:v>
                      </c:pt>
                      <c:pt idx="1567">
                        <c:v>44629.128425925926</c:v>
                      </c:pt>
                      <c:pt idx="1568">
                        <c:v>44629.129143518519</c:v>
                      </c:pt>
                      <c:pt idx="1569">
                        <c:v>44629.129872685182</c:v>
                      </c:pt>
                      <c:pt idx="1570">
                        <c:v>44629.130590277775</c:v>
                      </c:pt>
                      <c:pt idx="1571">
                        <c:v>44629.131319444445</c:v>
                      </c:pt>
                      <c:pt idx="1572">
                        <c:v>44629.132048611114</c:v>
                      </c:pt>
                      <c:pt idx="1573">
                        <c:v>44629.132777777777</c:v>
                      </c:pt>
                      <c:pt idx="1574">
                        <c:v>44629.13349537037</c:v>
                      </c:pt>
                      <c:pt idx="1575">
                        <c:v>44629.134270833332</c:v>
                      </c:pt>
                      <c:pt idx="1576">
                        <c:v>44629.135000000002</c:v>
                      </c:pt>
                      <c:pt idx="1577">
                        <c:v>44629.135729166665</c:v>
                      </c:pt>
                      <c:pt idx="1578">
                        <c:v>44629.136446759258</c:v>
                      </c:pt>
                      <c:pt idx="1579">
                        <c:v>44629.137175925927</c:v>
                      </c:pt>
                      <c:pt idx="1580">
                        <c:v>44629.13790509259</c:v>
                      </c:pt>
                      <c:pt idx="1581">
                        <c:v>44629.138622685183</c:v>
                      </c:pt>
                      <c:pt idx="1582">
                        <c:v>44629.139351851853</c:v>
                      </c:pt>
                      <c:pt idx="1583">
                        <c:v>44629.140081018515</c:v>
                      </c:pt>
                      <c:pt idx="1584">
                        <c:v>44629.140798611108</c:v>
                      </c:pt>
                      <c:pt idx="1585">
                        <c:v>44629.141527777778</c:v>
                      </c:pt>
                      <c:pt idx="1586">
                        <c:v>44629.142256944448</c:v>
                      </c:pt>
                      <c:pt idx="1587">
                        <c:v>44629.142974537041</c:v>
                      </c:pt>
                      <c:pt idx="1588">
                        <c:v>44629.143703703703</c:v>
                      </c:pt>
                      <c:pt idx="1589">
                        <c:v>44629.144432870373</c:v>
                      </c:pt>
                      <c:pt idx="1590">
                        <c:v>44629.145150462966</c:v>
                      </c:pt>
                      <c:pt idx="1591">
                        <c:v>44629.145879629628</c:v>
                      </c:pt>
                      <c:pt idx="1592">
                        <c:v>44629.146608796298</c:v>
                      </c:pt>
                      <c:pt idx="1593">
                        <c:v>44629.147326388891</c:v>
                      </c:pt>
                      <c:pt idx="1594">
                        <c:v>44629.148055555554</c:v>
                      </c:pt>
                      <c:pt idx="1595">
                        <c:v>44629.148784722223</c:v>
                      </c:pt>
                      <c:pt idx="1596">
                        <c:v>44629.149513888886</c:v>
                      </c:pt>
                      <c:pt idx="1597">
                        <c:v>44629.150231481479</c:v>
                      </c:pt>
                      <c:pt idx="1598">
                        <c:v>44629.150960648149</c:v>
                      </c:pt>
                      <c:pt idx="1599">
                        <c:v>44629.151689814818</c:v>
                      </c:pt>
                      <c:pt idx="1600">
                        <c:v>44629.152407407404</c:v>
                      </c:pt>
                      <c:pt idx="1601">
                        <c:v>44629.153136574074</c:v>
                      </c:pt>
                      <c:pt idx="1602">
                        <c:v>44629.153865740744</c:v>
                      </c:pt>
                      <c:pt idx="1603">
                        <c:v>44629.154583333337</c:v>
                      </c:pt>
                      <c:pt idx="1604">
                        <c:v>44629.155312499999</c:v>
                      </c:pt>
                      <c:pt idx="1605">
                        <c:v>44629.156030092592</c:v>
                      </c:pt>
                      <c:pt idx="1606">
                        <c:v>44629.156759259262</c:v>
                      </c:pt>
                      <c:pt idx="1607">
                        <c:v>44629.157488425924</c:v>
                      </c:pt>
                      <c:pt idx="1608">
                        <c:v>44629.158206018517</c:v>
                      </c:pt>
                      <c:pt idx="1609">
                        <c:v>44629.158935185187</c:v>
                      </c:pt>
                      <c:pt idx="1610">
                        <c:v>44629.15966435185</c:v>
                      </c:pt>
                      <c:pt idx="1611">
                        <c:v>44629.160381944443</c:v>
                      </c:pt>
                      <c:pt idx="1612">
                        <c:v>44629.161111111112</c:v>
                      </c:pt>
                      <c:pt idx="1613">
                        <c:v>44629.161840277775</c:v>
                      </c:pt>
                      <c:pt idx="1614">
                        <c:v>44629.162557870368</c:v>
                      </c:pt>
                      <c:pt idx="1615">
                        <c:v>44629.163287037038</c:v>
                      </c:pt>
                      <c:pt idx="1616">
                        <c:v>44629.1640162037</c:v>
                      </c:pt>
                      <c:pt idx="1617">
                        <c:v>44629.16474537037</c:v>
                      </c:pt>
                      <c:pt idx="1618">
                        <c:v>44629.165462962963</c:v>
                      </c:pt>
                      <c:pt idx="1619">
                        <c:v>44629.166192129633</c:v>
                      </c:pt>
                      <c:pt idx="1620">
                        <c:v>44629.166921296295</c:v>
                      </c:pt>
                      <c:pt idx="1621">
                        <c:v>44629.167696759258</c:v>
                      </c:pt>
                      <c:pt idx="1622">
                        <c:v>44629.168414351851</c:v>
                      </c:pt>
                      <c:pt idx="1623">
                        <c:v>44629.16914351852</c:v>
                      </c:pt>
                      <c:pt idx="1624">
                        <c:v>44629.169872685183</c:v>
                      </c:pt>
                      <c:pt idx="1625">
                        <c:v>44629.170590277776</c:v>
                      </c:pt>
                      <c:pt idx="1626">
                        <c:v>44629.171319444446</c:v>
                      </c:pt>
                      <c:pt idx="1627">
                        <c:v>44629.172048611108</c:v>
                      </c:pt>
                      <c:pt idx="1628">
                        <c:v>44629.172766203701</c:v>
                      </c:pt>
                      <c:pt idx="1629">
                        <c:v>44629.173495370371</c:v>
                      </c:pt>
                      <c:pt idx="1630">
                        <c:v>44629.174224537041</c:v>
                      </c:pt>
                      <c:pt idx="1631">
                        <c:v>44629.174942129626</c:v>
                      </c:pt>
                      <c:pt idx="1632">
                        <c:v>44629.175671296296</c:v>
                      </c:pt>
                      <c:pt idx="1633">
                        <c:v>44629.176400462966</c:v>
                      </c:pt>
                      <c:pt idx="1634">
                        <c:v>44629.177118055559</c:v>
                      </c:pt>
                      <c:pt idx="1635">
                        <c:v>44629.177847222221</c:v>
                      </c:pt>
                      <c:pt idx="1636">
                        <c:v>44629.178576388891</c:v>
                      </c:pt>
                      <c:pt idx="1637">
                        <c:v>44629.179293981484</c:v>
                      </c:pt>
                      <c:pt idx="1638">
                        <c:v>44629.180023148147</c:v>
                      </c:pt>
                      <c:pt idx="1639">
                        <c:v>44629.180752314816</c:v>
                      </c:pt>
                      <c:pt idx="1640">
                        <c:v>44629.181481481479</c:v>
                      </c:pt>
                      <c:pt idx="1641">
                        <c:v>44629.182199074072</c:v>
                      </c:pt>
                      <c:pt idx="1642">
                        <c:v>44629.182928240742</c:v>
                      </c:pt>
                      <c:pt idx="1643">
                        <c:v>44629.183657407404</c:v>
                      </c:pt>
                      <c:pt idx="1644">
                        <c:v>44629.184374999997</c:v>
                      </c:pt>
                      <c:pt idx="1645">
                        <c:v>44629.185104166667</c:v>
                      </c:pt>
                      <c:pt idx="1646">
                        <c:v>44629.185833333337</c:v>
                      </c:pt>
                      <c:pt idx="1647">
                        <c:v>44629.186550925922</c:v>
                      </c:pt>
                      <c:pt idx="1648">
                        <c:v>44629.187280092592</c:v>
                      </c:pt>
                      <c:pt idx="1649">
                        <c:v>44629.188009259262</c:v>
                      </c:pt>
                      <c:pt idx="1650">
                        <c:v>44629.188726851855</c:v>
                      </c:pt>
                      <c:pt idx="1651">
                        <c:v>44629.189456018517</c:v>
                      </c:pt>
                      <c:pt idx="1652">
                        <c:v>44629.190185185187</c:v>
                      </c:pt>
                      <c:pt idx="1653">
                        <c:v>44629.19090277778</c:v>
                      </c:pt>
                      <c:pt idx="1654">
                        <c:v>44629.191631944443</c:v>
                      </c:pt>
                      <c:pt idx="1655">
                        <c:v>44629.192361111112</c:v>
                      </c:pt>
                      <c:pt idx="1656">
                        <c:v>44629.193078703705</c:v>
                      </c:pt>
                      <c:pt idx="1657">
                        <c:v>44629.193865740737</c:v>
                      </c:pt>
                      <c:pt idx="1658">
                        <c:v>44629.19458333333</c:v>
                      </c:pt>
                      <c:pt idx="1659">
                        <c:v>44629.1953125</c:v>
                      </c:pt>
                      <c:pt idx="1660">
                        <c:v>44629.19604166667</c:v>
                      </c:pt>
                      <c:pt idx="1661">
                        <c:v>44629.196759259263</c:v>
                      </c:pt>
                      <c:pt idx="1662">
                        <c:v>44629.197488425925</c:v>
                      </c:pt>
                      <c:pt idx="1663">
                        <c:v>44629.198217592595</c:v>
                      </c:pt>
                      <c:pt idx="1664">
                        <c:v>44629.198935185188</c:v>
                      </c:pt>
                      <c:pt idx="1665">
                        <c:v>44629.199664351851</c:v>
                      </c:pt>
                      <c:pt idx="1666">
                        <c:v>44629.20039351852</c:v>
                      </c:pt>
                      <c:pt idx="1667">
                        <c:v>44629.201111111113</c:v>
                      </c:pt>
                      <c:pt idx="1668">
                        <c:v>44629.201840277776</c:v>
                      </c:pt>
                      <c:pt idx="1669">
                        <c:v>44629.202569444446</c:v>
                      </c:pt>
                      <c:pt idx="1670">
                        <c:v>44629.203287037039</c:v>
                      </c:pt>
                      <c:pt idx="1671">
                        <c:v>44629.204016203701</c:v>
                      </c:pt>
                      <c:pt idx="1672">
                        <c:v>44629.204745370371</c:v>
                      </c:pt>
                      <c:pt idx="1673">
                        <c:v>44629.205462962964</c:v>
                      </c:pt>
                      <c:pt idx="1674">
                        <c:v>44629.206192129626</c:v>
                      </c:pt>
                      <c:pt idx="1675">
                        <c:v>44629.206921296296</c:v>
                      </c:pt>
                      <c:pt idx="1676">
                        <c:v>44629.207638888889</c:v>
                      </c:pt>
                      <c:pt idx="1677">
                        <c:v>44629.208368055559</c:v>
                      </c:pt>
                      <c:pt idx="1678">
                        <c:v>44629.209097222221</c:v>
                      </c:pt>
                      <c:pt idx="1679">
                        <c:v>44629.209814814814</c:v>
                      </c:pt>
                      <c:pt idx="1680">
                        <c:v>44629.210543981484</c:v>
                      </c:pt>
                      <c:pt idx="1681">
                        <c:v>44629.211273148147</c:v>
                      </c:pt>
                      <c:pt idx="1682">
                        <c:v>44629.21199074074</c:v>
                      </c:pt>
                      <c:pt idx="1683">
                        <c:v>44629.212766203702</c:v>
                      </c:pt>
                      <c:pt idx="1684">
                        <c:v>44629.213495370372</c:v>
                      </c:pt>
                      <c:pt idx="1685">
                        <c:v>44629.214224537034</c:v>
                      </c:pt>
                      <c:pt idx="1686">
                        <c:v>44629.214942129627</c:v>
                      </c:pt>
                      <c:pt idx="1687">
                        <c:v>44629.215671296297</c:v>
                      </c:pt>
                      <c:pt idx="1688">
                        <c:v>44629.216400462959</c:v>
                      </c:pt>
                      <c:pt idx="1689">
                        <c:v>44629.217118055552</c:v>
                      </c:pt>
                      <c:pt idx="1690">
                        <c:v>44629.217847222222</c:v>
                      </c:pt>
                      <c:pt idx="1691">
                        <c:v>44629.218576388892</c:v>
                      </c:pt>
                      <c:pt idx="1692">
                        <c:v>44629.219293981485</c:v>
                      </c:pt>
                      <c:pt idx="1693">
                        <c:v>44629.220023148147</c:v>
                      </c:pt>
                      <c:pt idx="1694">
                        <c:v>44629.220752314817</c:v>
                      </c:pt>
                      <c:pt idx="1695">
                        <c:v>44629.22148148148</c:v>
                      </c:pt>
                      <c:pt idx="1696">
                        <c:v>44629.222199074073</c:v>
                      </c:pt>
                      <c:pt idx="1697">
                        <c:v>44629.222928240742</c:v>
                      </c:pt>
                      <c:pt idx="1698">
                        <c:v>44629.223645833335</c:v>
                      </c:pt>
                      <c:pt idx="1699">
                        <c:v>44629.224432870367</c:v>
                      </c:pt>
                      <c:pt idx="1700">
                        <c:v>44629.22515046296</c:v>
                      </c:pt>
                      <c:pt idx="1701">
                        <c:v>44629.22587962963</c:v>
                      </c:pt>
                      <c:pt idx="1702">
                        <c:v>44629.2266087963</c:v>
                      </c:pt>
                      <c:pt idx="1703">
                        <c:v>44629.227326388886</c:v>
                      </c:pt>
                      <c:pt idx="1704">
                        <c:v>44629.228055555555</c:v>
                      </c:pt>
                      <c:pt idx="1705">
                        <c:v>44629.228784722225</c:v>
                      </c:pt>
                      <c:pt idx="1706">
                        <c:v>44629.229502314818</c:v>
                      </c:pt>
                      <c:pt idx="1707">
                        <c:v>44629.230231481481</c:v>
                      </c:pt>
                      <c:pt idx="1708">
                        <c:v>44629.23096064815</c:v>
                      </c:pt>
                      <c:pt idx="1709">
                        <c:v>44629.231678240743</c:v>
                      </c:pt>
                      <c:pt idx="1710">
                        <c:v>44629.232407407406</c:v>
                      </c:pt>
                      <c:pt idx="1711">
                        <c:v>44629.233136574076</c:v>
                      </c:pt>
                      <c:pt idx="1712">
                        <c:v>44629.233854166669</c:v>
                      </c:pt>
                      <c:pt idx="1713">
                        <c:v>44629.234583333331</c:v>
                      </c:pt>
                      <c:pt idx="1714">
                        <c:v>44629.235312500001</c:v>
                      </c:pt>
                      <c:pt idx="1715">
                        <c:v>44629.236030092594</c:v>
                      </c:pt>
                      <c:pt idx="1716">
                        <c:v>44629.236759259256</c:v>
                      </c:pt>
                      <c:pt idx="1717">
                        <c:v>44629.237488425926</c:v>
                      </c:pt>
                      <c:pt idx="1718">
                        <c:v>44629.238206018519</c:v>
                      </c:pt>
                      <c:pt idx="1719">
                        <c:v>44629.238935185182</c:v>
                      </c:pt>
                      <c:pt idx="1720">
                        <c:v>44629.239664351851</c:v>
                      </c:pt>
                      <c:pt idx="1721">
                        <c:v>44629.240381944444</c:v>
                      </c:pt>
                      <c:pt idx="1722">
                        <c:v>44629.241111111114</c:v>
                      </c:pt>
                      <c:pt idx="1723">
                        <c:v>44629.241840277777</c:v>
                      </c:pt>
                      <c:pt idx="1724">
                        <c:v>44629.24255787037</c:v>
                      </c:pt>
                      <c:pt idx="1725">
                        <c:v>44629.243287037039</c:v>
                      </c:pt>
                      <c:pt idx="1726">
                        <c:v>44629.244016203702</c:v>
                      </c:pt>
                      <c:pt idx="1727">
                        <c:v>44629.244733796295</c:v>
                      </c:pt>
                      <c:pt idx="1728">
                        <c:v>44629.245462962965</c:v>
                      </c:pt>
                      <c:pt idx="1729">
                        <c:v>44629.246192129627</c:v>
                      </c:pt>
                      <c:pt idx="1730">
                        <c:v>44629.24690972222</c:v>
                      </c:pt>
                      <c:pt idx="1731">
                        <c:v>44629.24763888889</c:v>
                      </c:pt>
                      <c:pt idx="1732">
                        <c:v>44629.248368055552</c:v>
                      </c:pt>
                      <c:pt idx="1733">
                        <c:v>44629.249085648145</c:v>
                      </c:pt>
                      <c:pt idx="1734">
                        <c:v>44629.249814814815</c:v>
                      </c:pt>
                      <c:pt idx="1735">
                        <c:v>44629.250543981485</c:v>
                      </c:pt>
                      <c:pt idx="1736">
                        <c:v>44629.251261574071</c:v>
                      </c:pt>
                      <c:pt idx="1737">
                        <c:v>44629.25199074074</c:v>
                      </c:pt>
                      <c:pt idx="1738">
                        <c:v>44629.25271990741</c:v>
                      </c:pt>
                      <c:pt idx="1739">
                        <c:v>44629.253437500003</c:v>
                      </c:pt>
                      <c:pt idx="1740">
                        <c:v>44629.254166666666</c:v>
                      </c:pt>
                      <c:pt idx="1741">
                        <c:v>44629.254895833335</c:v>
                      </c:pt>
                      <c:pt idx="1742">
                        <c:v>44629.255613425928</c:v>
                      </c:pt>
                      <c:pt idx="1743">
                        <c:v>44629.256342592591</c:v>
                      </c:pt>
                      <c:pt idx="1744">
                        <c:v>44629.257071759261</c:v>
                      </c:pt>
                      <c:pt idx="1745">
                        <c:v>44629.257789351854</c:v>
                      </c:pt>
                      <c:pt idx="1746">
                        <c:v>44629.258518518516</c:v>
                      </c:pt>
                      <c:pt idx="1747">
                        <c:v>44629.259247685186</c:v>
                      </c:pt>
                      <c:pt idx="1748">
                        <c:v>44629.259965277779</c:v>
                      </c:pt>
                      <c:pt idx="1749">
                        <c:v>44629.260694444441</c:v>
                      </c:pt>
                      <c:pt idx="1750">
                        <c:v>44629.261423611111</c:v>
                      </c:pt>
                      <c:pt idx="1751">
                        <c:v>44629.262141203704</c:v>
                      </c:pt>
                      <c:pt idx="1752">
                        <c:v>44629.262870370374</c:v>
                      </c:pt>
                      <c:pt idx="1753">
                        <c:v>44629.263599537036</c:v>
                      </c:pt>
                      <c:pt idx="1754">
                        <c:v>44629.264317129629</c:v>
                      </c:pt>
                      <c:pt idx="1755">
                        <c:v>44629.265046296299</c:v>
                      </c:pt>
                      <c:pt idx="1756">
                        <c:v>44629.265775462962</c:v>
                      </c:pt>
                      <c:pt idx="1757">
                        <c:v>44629.266504629632</c:v>
                      </c:pt>
                      <c:pt idx="1758">
                        <c:v>44629.267222222225</c:v>
                      </c:pt>
                      <c:pt idx="1759">
                        <c:v>44629.267951388887</c:v>
                      </c:pt>
                      <c:pt idx="1760">
                        <c:v>44629.268680555557</c:v>
                      </c:pt>
                      <c:pt idx="1761">
                        <c:v>44629.26939814815</c:v>
                      </c:pt>
                      <c:pt idx="1762">
                        <c:v>44629.270127314812</c:v>
                      </c:pt>
                      <c:pt idx="1763">
                        <c:v>44629.270856481482</c:v>
                      </c:pt>
                      <c:pt idx="1764">
                        <c:v>44629.271574074075</c:v>
                      </c:pt>
                      <c:pt idx="1765">
                        <c:v>44629.272303240738</c:v>
                      </c:pt>
                      <c:pt idx="1766">
                        <c:v>44629.273032407407</c:v>
                      </c:pt>
                      <c:pt idx="1767">
                        <c:v>44629.27375</c:v>
                      </c:pt>
                      <c:pt idx="1768">
                        <c:v>44629.27447916667</c:v>
                      </c:pt>
                      <c:pt idx="1769">
                        <c:v>44629.275208333333</c:v>
                      </c:pt>
                      <c:pt idx="1770">
                        <c:v>44629.275925925926</c:v>
                      </c:pt>
                      <c:pt idx="1771">
                        <c:v>44629.276655092595</c:v>
                      </c:pt>
                      <c:pt idx="1772">
                        <c:v>44629.277384259258</c:v>
                      </c:pt>
                      <c:pt idx="1773">
                        <c:v>44629.278113425928</c:v>
                      </c:pt>
                      <c:pt idx="1774">
                        <c:v>44629.278831018521</c:v>
                      </c:pt>
                      <c:pt idx="1775">
                        <c:v>44629.279560185183</c:v>
                      </c:pt>
                      <c:pt idx="1776">
                        <c:v>44629.280277777776</c:v>
                      </c:pt>
                      <c:pt idx="1777">
                        <c:v>44629.281006944446</c:v>
                      </c:pt>
                      <c:pt idx="1778">
                        <c:v>44629.281736111108</c:v>
                      </c:pt>
                      <c:pt idx="1779">
                        <c:v>44629.282465277778</c:v>
                      </c:pt>
                      <c:pt idx="1780">
                        <c:v>44629.283182870371</c:v>
                      </c:pt>
                      <c:pt idx="1781">
                        <c:v>44629.283912037034</c:v>
                      </c:pt>
                      <c:pt idx="1782">
                        <c:v>44629.284641203703</c:v>
                      </c:pt>
                      <c:pt idx="1783">
                        <c:v>44629.285358796296</c:v>
                      </c:pt>
                      <c:pt idx="1784">
                        <c:v>44629.286087962966</c:v>
                      </c:pt>
                      <c:pt idx="1785">
                        <c:v>44629.286863425928</c:v>
                      </c:pt>
                      <c:pt idx="1786">
                        <c:v>44629.287592592591</c:v>
                      </c:pt>
                      <c:pt idx="1787">
                        <c:v>44629.288321759261</c:v>
                      </c:pt>
                      <c:pt idx="1788">
                        <c:v>44629.289039351854</c:v>
                      </c:pt>
                      <c:pt idx="1789">
                        <c:v>44629.289768518516</c:v>
                      </c:pt>
                      <c:pt idx="1790">
                        <c:v>44629.290497685186</c:v>
                      </c:pt>
                      <c:pt idx="1791">
                        <c:v>44629.291215277779</c:v>
                      </c:pt>
                      <c:pt idx="1792">
                        <c:v>44629.291944444441</c:v>
                      </c:pt>
                      <c:pt idx="1793">
                        <c:v>44629.292673611111</c:v>
                      </c:pt>
                      <c:pt idx="1794">
                        <c:v>44629.293391203704</c:v>
                      </c:pt>
                      <c:pt idx="1795">
                        <c:v>44629.294120370374</c:v>
                      </c:pt>
                      <c:pt idx="1796">
                        <c:v>44629.294849537036</c:v>
                      </c:pt>
                      <c:pt idx="1797">
                        <c:v>44629.295567129629</c:v>
                      </c:pt>
                      <c:pt idx="1798">
                        <c:v>44629.296296296299</c:v>
                      </c:pt>
                      <c:pt idx="1799">
                        <c:v>44629.297013888892</c:v>
                      </c:pt>
                      <c:pt idx="1800">
                        <c:v>44629.297743055555</c:v>
                      </c:pt>
                      <c:pt idx="1801">
                        <c:v>44629.298472222225</c:v>
                      </c:pt>
                      <c:pt idx="1802">
                        <c:v>44629.299189814818</c:v>
                      </c:pt>
                      <c:pt idx="1803">
                        <c:v>44629.29991898148</c:v>
                      </c:pt>
                      <c:pt idx="1804">
                        <c:v>44629.30064814815</c:v>
                      </c:pt>
                      <c:pt idx="1805">
                        <c:v>44629.301365740743</c:v>
                      </c:pt>
                      <c:pt idx="1806">
                        <c:v>44629.302152777775</c:v>
                      </c:pt>
                      <c:pt idx="1807">
                        <c:v>44629.302870370368</c:v>
                      </c:pt>
                      <c:pt idx="1808">
                        <c:v>44629.303599537037</c:v>
                      </c:pt>
                      <c:pt idx="1809">
                        <c:v>44629.304328703707</c:v>
                      </c:pt>
                      <c:pt idx="1810">
                        <c:v>44629.305046296293</c:v>
                      </c:pt>
                      <c:pt idx="1811">
                        <c:v>44629.305775462963</c:v>
                      </c:pt>
                      <c:pt idx="1812">
                        <c:v>44629.306493055556</c:v>
                      </c:pt>
                      <c:pt idx="1813">
                        <c:v>44629.307222222225</c:v>
                      </c:pt>
                      <c:pt idx="1814">
                        <c:v>44629.307951388888</c:v>
                      </c:pt>
                      <c:pt idx="1815">
                        <c:v>44629.308668981481</c:v>
                      </c:pt>
                      <c:pt idx="1816">
                        <c:v>44629.309398148151</c:v>
                      </c:pt>
                      <c:pt idx="1817">
                        <c:v>44629.310127314813</c:v>
                      </c:pt>
                      <c:pt idx="1818">
                        <c:v>44629.310844907406</c:v>
                      </c:pt>
                      <c:pt idx="1819">
                        <c:v>44629.311574074076</c:v>
                      </c:pt>
                      <c:pt idx="1820">
                        <c:v>44629.312303240738</c:v>
                      </c:pt>
                      <c:pt idx="1821">
                        <c:v>44629.313020833331</c:v>
                      </c:pt>
                      <c:pt idx="1822">
                        <c:v>44629.313750000001</c:v>
                      </c:pt>
                      <c:pt idx="1823">
                        <c:v>44629.314479166664</c:v>
                      </c:pt>
                      <c:pt idx="1824">
                        <c:v>44629.315196759257</c:v>
                      </c:pt>
                      <c:pt idx="1825">
                        <c:v>44629.315925925926</c:v>
                      </c:pt>
                      <c:pt idx="1826">
                        <c:v>44629.316655092596</c:v>
                      </c:pt>
                      <c:pt idx="1827">
                        <c:v>44629.317372685182</c:v>
                      </c:pt>
                      <c:pt idx="1828">
                        <c:v>44629.318101851852</c:v>
                      </c:pt>
                      <c:pt idx="1829">
                        <c:v>44629.318831018521</c:v>
                      </c:pt>
                      <c:pt idx="1830">
                        <c:v>44629.319560185184</c:v>
                      </c:pt>
                      <c:pt idx="1831">
                        <c:v>44629.320277777777</c:v>
                      </c:pt>
                      <c:pt idx="1832">
                        <c:v>44629.321053240739</c:v>
                      </c:pt>
                      <c:pt idx="1833">
                        <c:v>44629.321782407409</c:v>
                      </c:pt>
                      <c:pt idx="1834">
                        <c:v>44629.322511574072</c:v>
                      </c:pt>
                      <c:pt idx="1835">
                        <c:v>44629.323229166665</c:v>
                      </c:pt>
                      <c:pt idx="1836">
                        <c:v>44629.323958333334</c:v>
                      </c:pt>
                      <c:pt idx="1837">
                        <c:v>44629.324687499997</c:v>
                      </c:pt>
                      <c:pt idx="1838">
                        <c:v>44629.325462962966</c:v>
                      </c:pt>
                      <c:pt idx="1839">
                        <c:v>44629.326192129629</c:v>
                      </c:pt>
                      <c:pt idx="1840">
                        <c:v>44629.326909722222</c:v>
                      </c:pt>
                      <c:pt idx="1841">
                        <c:v>44629.327638888892</c:v>
                      </c:pt>
                      <c:pt idx="1842">
                        <c:v>44629.328368055554</c:v>
                      </c:pt>
                      <c:pt idx="1843">
                        <c:v>44629.329085648147</c:v>
                      </c:pt>
                      <c:pt idx="1844">
                        <c:v>44629.329814814817</c:v>
                      </c:pt>
                      <c:pt idx="1845">
                        <c:v>44629.330543981479</c:v>
                      </c:pt>
                      <c:pt idx="1846">
                        <c:v>44629.331261574072</c:v>
                      </c:pt>
                      <c:pt idx="1847">
                        <c:v>44629.331990740742</c:v>
                      </c:pt>
                      <c:pt idx="1848">
                        <c:v>44629.332719907405</c:v>
                      </c:pt>
                      <c:pt idx="1849">
                        <c:v>44629.333495370367</c:v>
                      </c:pt>
                      <c:pt idx="1850">
                        <c:v>44629.33421296296</c:v>
                      </c:pt>
                      <c:pt idx="1851">
                        <c:v>44629.33494212963</c:v>
                      </c:pt>
                      <c:pt idx="1852">
                        <c:v>44629.3356712963</c:v>
                      </c:pt>
                      <c:pt idx="1853">
                        <c:v>44629.336388888885</c:v>
                      </c:pt>
                      <c:pt idx="1854">
                        <c:v>44629.337118055555</c:v>
                      </c:pt>
                      <c:pt idx="1855">
                        <c:v>44629.337847222225</c:v>
                      </c:pt>
                      <c:pt idx="1856">
                        <c:v>44629.338564814818</c:v>
                      </c:pt>
                      <c:pt idx="1857">
                        <c:v>44629.33929398148</c:v>
                      </c:pt>
                      <c:pt idx="1858">
                        <c:v>44629.34002314815</c:v>
                      </c:pt>
                      <c:pt idx="1859">
                        <c:v>44629.340752314813</c:v>
                      </c:pt>
                      <c:pt idx="1860">
                        <c:v>44629.341469907406</c:v>
                      </c:pt>
                      <c:pt idx="1861">
                        <c:v>44629.342199074075</c:v>
                      </c:pt>
                      <c:pt idx="1862">
                        <c:v>44629.342928240738</c:v>
                      </c:pt>
                      <c:pt idx="1863">
                        <c:v>44629.343645833331</c:v>
                      </c:pt>
                      <c:pt idx="1864">
                        <c:v>44629.344375000001</c:v>
                      </c:pt>
                      <c:pt idx="1865">
                        <c:v>44629.345104166663</c:v>
                      </c:pt>
                      <c:pt idx="1866">
                        <c:v>44629.345821759256</c:v>
                      </c:pt>
                      <c:pt idx="1867">
                        <c:v>44629.346550925926</c:v>
                      </c:pt>
                      <c:pt idx="1868">
                        <c:v>44629.347280092596</c:v>
                      </c:pt>
                      <c:pt idx="1869">
                        <c:v>44629.347997685189</c:v>
                      </c:pt>
                      <c:pt idx="1870">
                        <c:v>44629.348773148151</c:v>
                      </c:pt>
                      <c:pt idx="1871">
                        <c:v>44629.349502314813</c:v>
                      </c:pt>
                      <c:pt idx="1872">
                        <c:v>44629.350231481483</c:v>
                      </c:pt>
                      <c:pt idx="1873">
                        <c:v>44629.350949074076</c:v>
                      </c:pt>
                      <c:pt idx="1874">
                        <c:v>44629.351678240739</c:v>
                      </c:pt>
                      <c:pt idx="1875">
                        <c:v>44629.352407407408</c:v>
                      </c:pt>
                      <c:pt idx="1876">
                        <c:v>44629.353125000001</c:v>
                      </c:pt>
                      <c:pt idx="1877">
                        <c:v>44629.353854166664</c:v>
                      </c:pt>
                      <c:pt idx="1878">
                        <c:v>44629.354583333334</c:v>
                      </c:pt>
                      <c:pt idx="1879">
                        <c:v>44629.355300925927</c:v>
                      </c:pt>
                      <c:pt idx="1880">
                        <c:v>44629.356030092589</c:v>
                      </c:pt>
                      <c:pt idx="1881">
                        <c:v>44629.356759259259</c:v>
                      </c:pt>
                      <c:pt idx="1882">
                        <c:v>44629.357476851852</c:v>
                      </c:pt>
                      <c:pt idx="1883">
                        <c:v>44629.358206018522</c:v>
                      </c:pt>
                      <c:pt idx="1884">
                        <c:v>44629.358935185184</c:v>
                      </c:pt>
                      <c:pt idx="1885">
                        <c:v>44629.359664351854</c:v>
                      </c:pt>
                      <c:pt idx="1886">
                        <c:v>44629.360381944447</c:v>
                      </c:pt>
                      <c:pt idx="1887">
                        <c:v>44629.361111111109</c:v>
                      </c:pt>
                      <c:pt idx="1888">
                        <c:v>44629.361840277779</c:v>
                      </c:pt>
                      <c:pt idx="1889">
                        <c:v>44629.362557870372</c:v>
                      </c:pt>
                      <c:pt idx="1890">
                        <c:v>44629.363287037035</c:v>
                      </c:pt>
                      <c:pt idx="1891">
                        <c:v>44629.364062499997</c:v>
                      </c:pt>
                      <c:pt idx="1892">
                        <c:v>44629.364791666667</c:v>
                      </c:pt>
                      <c:pt idx="1893">
                        <c:v>44629.36550925926</c:v>
                      </c:pt>
                      <c:pt idx="1894">
                        <c:v>44629.366238425922</c:v>
                      </c:pt>
                      <c:pt idx="1895">
                        <c:v>44629.366967592592</c:v>
                      </c:pt>
                      <c:pt idx="1896">
                        <c:v>44629.367685185185</c:v>
                      </c:pt>
                      <c:pt idx="1897">
                        <c:v>44629.368414351855</c:v>
                      </c:pt>
                      <c:pt idx="1898">
                        <c:v>44629.369143518517</c:v>
                      </c:pt>
                      <c:pt idx="1899">
                        <c:v>44629.36986111111</c:v>
                      </c:pt>
                      <c:pt idx="1900">
                        <c:v>44629.37059027778</c:v>
                      </c:pt>
                      <c:pt idx="1901">
                        <c:v>44629.371319444443</c:v>
                      </c:pt>
                      <c:pt idx="1902">
                        <c:v>44629.372037037036</c:v>
                      </c:pt>
                      <c:pt idx="1903">
                        <c:v>44629.372766203705</c:v>
                      </c:pt>
                      <c:pt idx="1904">
                        <c:v>44629.373495370368</c:v>
                      </c:pt>
                      <c:pt idx="1905">
                        <c:v>44629.374212962961</c:v>
                      </c:pt>
                      <c:pt idx="1906">
                        <c:v>44629.374942129631</c:v>
                      </c:pt>
                      <c:pt idx="1907">
                        <c:v>44629.375671296293</c:v>
                      </c:pt>
                      <c:pt idx="1908">
                        <c:v>44629.376388888886</c:v>
                      </c:pt>
                      <c:pt idx="1909">
                        <c:v>44629.377118055556</c:v>
                      </c:pt>
                      <c:pt idx="1910">
                        <c:v>44629.377847222226</c:v>
                      </c:pt>
                      <c:pt idx="1911">
                        <c:v>44629.378564814811</c:v>
                      </c:pt>
                      <c:pt idx="1912">
                        <c:v>44629.379351851851</c:v>
                      </c:pt>
                      <c:pt idx="1913">
                        <c:v>44629.380069444444</c:v>
                      </c:pt>
                      <c:pt idx="1914">
                        <c:v>44629.380798611113</c:v>
                      </c:pt>
                      <c:pt idx="1915">
                        <c:v>44629.381527777776</c:v>
                      </c:pt>
                      <c:pt idx="1916">
                        <c:v>44629.382245370369</c:v>
                      </c:pt>
                      <c:pt idx="1917">
                        <c:v>44629.382974537039</c:v>
                      </c:pt>
                      <c:pt idx="1918">
                        <c:v>44629.383703703701</c:v>
                      </c:pt>
                      <c:pt idx="1919">
                        <c:v>44629.384421296294</c:v>
                      </c:pt>
                      <c:pt idx="1920">
                        <c:v>44629.385150462964</c:v>
                      </c:pt>
                      <c:pt idx="1921">
                        <c:v>44629.385879629626</c:v>
                      </c:pt>
                      <c:pt idx="1922">
                        <c:v>44629.386597222219</c:v>
                      </c:pt>
                      <c:pt idx="1923">
                        <c:v>44629.387372685182</c:v>
                      </c:pt>
                      <c:pt idx="1924">
                        <c:v>44629.388101851851</c:v>
                      </c:pt>
                      <c:pt idx="1925">
                        <c:v>44629.388831018521</c:v>
                      </c:pt>
                      <c:pt idx="1926">
                        <c:v>44629.389548611114</c:v>
                      </c:pt>
                      <c:pt idx="1927">
                        <c:v>44629.390277777777</c:v>
                      </c:pt>
                      <c:pt idx="1928">
                        <c:v>44629.391006944446</c:v>
                      </c:pt>
                      <c:pt idx="1929">
                        <c:v>44629.391736111109</c:v>
                      </c:pt>
                      <c:pt idx="1930">
                        <c:v>44629.392453703702</c:v>
                      </c:pt>
                      <c:pt idx="1931">
                        <c:v>44629.393182870372</c:v>
                      </c:pt>
                      <c:pt idx="1932">
                        <c:v>44629.393900462965</c:v>
                      </c:pt>
                      <c:pt idx="1933">
                        <c:v>44629.394629629627</c:v>
                      </c:pt>
                      <c:pt idx="1934">
                        <c:v>44629.395358796297</c:v>
                      </c:pt>
                      <c:pt idx="1935">
                        <c:v>44629.39607638889</c:v>
                      </c:pt>
                      <c:pt idx="1936">
                        <c:v>44629.396805555552</c:v>
                      </c:pt>
                      <c:pt idx="1937">
                        <c:v>44629.397534722222</c:v>
                      </c:pt>
                      <c:pt idx="1938">
                        <c:v>44629.398263888892</c:v>
                      </c:pt>
                      <c:pt idx="1939">
                        <c:v>44629.398981481485</c:v>
                      </c:pt>
                      <c:pt idx="1940">
                        <c:v>44629.399710648147</c:v>
                      </c:pt>
                      <c:pt idx="1941">
                        <c:v>44629.40042824074</c:v>
                      </c:pt>
                      <c:pt idx="1942">
                        <c:v>44629.40115740741</c:v>
                      </c:pt>
                      <c:pt idx="1943">
                        <c:v>44629.401886574073</c:v>
                      </c:pt>
                      <c:pt idx="1944">
                        <c:v>44629.402615740742</c:v>
                      </c:pt>
                      <c:pt idx="1945">
                        <c:v>44629.403333333335</c:v>
                      </c:pt>
                      <c:pt idx="1946">
                        <c:v>44629.404062499998</c:v>
                      </c:pt>
                      <c:pt idx="1947">
                        <c:v>44629.404791666668</c:v>
                      </c:pt>
                      <c:pt idx="1948">
                        <c:v>44629.405509259261</c:v>
                      </c:pt>
                      <c:pt idx="1949">
                        <c:v>44629.406238425923</c:v>
                      </c:pt>
                      <c:pt idx="1950">
                        <c:v>44629.406956018516</c:v>
                      </c:pt>
                      <c:pt idx="1951">
                        <c:v>44629.407685185186</c:v>
                      </c:pt>
                      <c:pt idx="1952">
                        <c:v>44629.408414351848</c:v>
                      </c:pt>
                      <c:pt idx="1953">
                        <c:v>44629.409143518518</c:v>
                      </c:pt>
                      <c:pt idx="1954">
                        <c:v>44629.409861111111</c:v>
                      </c:pt>
                      <c:pt idx="1955">
                        <c:v>44629.410590277781</c:v>
                      </c:pt>
                      <c:pt idx="1956">
                        <c:v>44629.411319444444</c:v>
                      </c:pt>
                      <c:pt idx="1957">
                        <c:v>44629.412037037036</c:v>
                      </c:pt>
                      <c:pt idx="1958">
                        <c:v>44629.412766203706</c:v>
                      </c:pt>
                      <c:pt idx="1959">
                        <c:v>44629.413495370369</c:v>
                      </c:pt>
                      <c:pt idx="1960">
                        <c:v>44629.414212962962</c:v>
                      </c:pt>
                      <c:pt idx="1961">
                        <c:v>44629.414942129632</c:v>
                      </c:pt>
                      <c:pt idx="1962">
                        <c:v>44629.415671296294</c:v>
                      </c:pt>
                      <c:pt idx="1963">
                        <c:v>44629.416388888887</c:v>
                      </c:pt>
                      <c:pt idx="1964">
                        <c:v>44629.417118055557</c:v>
                      </c:pt>
                      <c:pt idx="1965">
                        <c:v>44629.417847222219</c:v>
                      </c:pt>
                      <c:pt idx="1966">
                        <c:v>44629.418564814812</c:v>
                      </c:pt>
                      <c:pt idx="1967">
                        <c:v>44629.419293981482</c:v>
                      </c:pt>
                      <c:pt idx="1968">
                        <c:v>44629.420023148145</c:v>
                      </c:pt>
                      <c:pt idx="1969">
                        <c:v>44629.420740740738</c:v>
                      </c:pt>
                      <c:pt idx="1970">
                        <c:v>44629.421469907407</c:v>
                      </c:pt>
                      <c:pt idx="1971">
                        <c:v>44629.422199074077</c:v>
                      </c:pt>
                      <c:pt idx="1972">
                        <c:v>44629.42291666667</c:v>
                      </c:pt>
                      <c:pt idx="1973">
                        <c:v>44629.423645833333</c:v>
                      </c:pt>
                      <c:pt idx="1974">
                        <c:v>44629.424375000002</c:v>
                      </c:pt>
                      <c:pt idx="1975">
                        <c:v>44629.425092592595</c:v>
                      </c:pt>
                      <c:pt idx="1976">
                        <c:v>44629.425821759258</c:v>
                      </c:pt>
                      <c:pt idx="1977">
                        <c:v>44629.426550925928</c:v>
                      </c:pt>
                      <c:pt idx="1978">
                        <c:v>44629.427268518521</c:v>
                      </c:pt>
                      <c:pt idx="1979">
                        <c:v>44629.428043981483</c:v>
                      </c:pt>
                      <c:pt idx="1980">
                        <c:v>44629.428773148145</c:v>
                      </c:pt>
                      <c:pt idx="1981">
                        <c:v>44629.429502314815</c:v>
                      </c:pt>
                      <c:pt idx="1982">
                        <c:v>44629.430219907408</c:v>
                      </c:pt>
                      <c:pt idx="1983">
                        <c:v>44629.430949074071</c:v>
                      </c:pt>
                      <c:pt idx="1984">
                        <c:v>44629.43167824074</c:v>
                      </c:pt>
                      <c:pt idx="1985">
                        <c:v>44629.432395833333</c:v>
                      </c:pt>
                      <c:pt idx="1986">
                        <c:v>44629.433125000003</c:v>
                      </c:pt>
                      <c:pt idx="1987">
                        <c:v>44629.433854166666</c:v>
                      </c:pt>
                      <c:pt idx="1988">
                        <c:v>44629.434571759259</c:v>
                      </c:pt>
                      <c:pt idx="1989">
                        <c:v>44629.435300925928</c:v>
                      </c:pt>
                      <c:pt idx="1990">
                        <c:v>44629.436030092591</c:v>
                      </c:pt>
                      <c:pt idx="1991">
                        <c:v>44629.436747685184</c:v>
                      </c:pt>
                      <c:pt idx="1992">
                        <c:v>44629.437476851854</c:v>
                      </c:pt>
                      <c:pt idx="1993">
                        <c:v>44629.438206018516</c:v>
                      </c:pt>
                      <c:pt idx="1994">
                        <c:v>44629.438935185186</c:v>
                      </c:pt>
                      <c:pt idx="1995">
                        <c:v>44629.439710648148</c:v>
                      </c:pt>
                      <c:pt idx="1996">
                        <c:v>44629.440428240741</c:v>
                      </c:pt>
                      <c:pt idx="1997">
                        <c:v>44629.441157407404</c:v>
                      </c:pt>
                      <c:pt idx="1998">
                        <c:v>44629.441886574074</c:v>
                      </c:pt>
                      <c:pt idx="1999">
                        <c:v>44629.442604166667</c:v>
                      </c:pt>
                      <c:pt idx="2000">
                        <c:v>44629.443333333336</c:v>
                      </c:pt>
                      <c:pt idx="2001">
                        <c:v>44629.444062499999</c:v>
                      </c:pt>
                      <c:pt idx="2002">
                        <c:v>44629.444780092592</c:v>
                      </c:pt>
                      <c:pt idx="2003">
                        <c:v>44629.445509259262</c:v>
                      </c:pt>
                      <c:pt idx="2004">
                        <c:v>44629.446238425924</c:v>
                      </c:pt>
                      <c:pt idx="2005">
                        <c:v>44629.446956018517</c:v>
                      </c:pt>
                      <c:pt idx="2006">
                        <c:v>44629.447685185187</c:v>
                      </c:pt>
                      <c:pt idx="2007">
                        <c:v>44629.448414351849</c:v>
                      </c:pt>
                      <c:pt idx="2008">
                        <c:v>44629.449131944442</c:v>
                      </c:pt>
                      <c:pt idx="2009">
                        <c:v>44629.449861111112</c:v>
                      </c:pt>
                      <c:pt idx="2010">
                        <c:v>44629.450590277775</c:v>
                      </c:pt>
                      <c:pt idx="2011">
                        <c:v>44629.451307870368</c:v>
                      </c:pt>
                      <c:pt idx="2012">
                        <c:v>44629.452037037037</c:v>
                      </c:pt>
                      <c:pt idx="2013">
                        <c:v>44629.452766203707</c:v>
                      </c:pt>
                      <c:pt idx="2014">
                        <c:v>44629.453483796293</c:v>
                      </c:pt>
                      <c:pt idx="2015">
                        <c:v>44629.454212962963</c:v>
                      </c:pt>
                      <c:pt idx="2016">
                        <c:v>44629.454942129632</c:v>
                      </c:pt>
                      <c:pt idx="2017">
                        <c:v>44629.455659722225</c:v>
                      </c:pt>
                      <c:pt idx="2018">
                        <c:v>44629.456388888888</c:v>
                      </c:pt>
                      <c:pt idx="2019">
                        <c:v>44629.457118055558</c:v>
                      </c:pt>
                      <c:pt idx="2020">
                        <c:v>44629.457835648151</c:v>
                      </c:pt>
                      <c:pt idx="2021">
                        <c:v>44629.458564814813</c:v>
                      </c:pt>
                      <c:pt idx="2022">
                        <c:v>44629.459293981483</c:v>
                      </c:pt>
                      <c:pt idx="2023">
                        <c:v>44629.460011574076</c:v>
                      </c:pt>
                      <c:pt idx="2024">
                        <c:v>44629.460740740738</c:v>
                      </c:pt>
                      <c:pt idx="2025">
                        <c:v>44629.461469907408</c:v>
                      </c:pt>
                      <c:pt idx="2026">
                        <c:v>44629.462199074071</c:v>
                      </c:pt>
                      <c:pt idx="2027">
                        <c:v>44629.462916666664</c:v>
                      </c:pt>
                      <c:pt idx="2028">
                        <c:v>44629.463645833333</c:v>
                      </c:pt>
                      <c:pt idx="2029">
                        <c:v>44629.464363425926</c:v>
                      </c:pt>
                      <c:pt idx="2030">
                        <c:v>44629.465092592596</c:v>
                      </c:pt>
                      <c:pt idx="2031">
                        <c:v>44629.465821759259</c:v>
                      </c:pt>
                      <c:pt idx="2032">
                        <c:v>44629.466550925928</c:v>
                      </c:pt>
                      <c:pt idx="2033">
                        <c:v>44629.467268518521</c:v>
                      </c:pt>
                      <c:pt idx="2034">
                        <c:v>44629.467997685184</c:v>
                      </c:pt>
                      <c:pt idx="2035">
                        <c:v>44629.468726851854</c:v>
                      </c:pt>
                      <c:pt idx="2036">
                        <c:v>44629.469444444447</c:v>
                      </c:pt>
                      <c:pt idx="2037">
                        <c:v>44629.470173611109</c:v>
                      </c:pt>
                      <c:pt idx="2038">
                        <c:v>44629.470891203702</c:v>
                      </c:pt>
                      <c:pt idx="2039">
                        <c:v>44629.471620370372</c:v>
                      </c:pt>
                      <c:pt idx="2040">
                        <c:v>44629.472349537034</c:v>
                      </c:pt>
                      <c:pt idx="2041">
                        <c:v>44629.473067129627</c:v>
                      </c:pt>
                      <c:pt idx="2042">
                        <c:v>44629.473796296297</c:v>
                      </c:pt>
                      <c:pt idx="2043">
                        <c:v>44629.47452546296</c:v>
                      </c:pt>
                      <c:pt idx="2044">
                        <c:v>44629.475254629629</c:v>
                      </c:pt>
                      <c:pt idx="2045">
                        <c:v>44629.475972222222</c:v>
                      </c:pt>
                      <c:pt idx="2046">
                        <c:v>44629.476701388892</c:v>
                      </c:pt>
                      <c:pt idx="2047">
                        <c:v>44629.477418981478</c:v>
                      </c:pt>
                      <c:pt idx="2048">
                        <c:v>44629.478148148148</c:v>
                      </c:pt>
                      <c:pt idx="2049">
                        <c:v>44629.478877314818</c:v>
                      </c:pt>
                      <c:pt idx="2050">
                        <c:v>44629.479594907411</c:v>
                      </c:pt>
                      <c:pt idx="2051">
                        <c:v>44629.480324074073</c:v>
                      </c:pt>
                      <c:pt idx="2052">
                        <c:v>44629.481053240743</c:v>
                      </c:pt>
                      <c:pt idx="2053">
                        <c:v>44629.481770833336</c:v>
                      </c:pt>
                      <c:pt idx="2054">
                        <c:v>44629.482499999998</c:v>
                      </c:pt>
                      <c:pt idx="2055">
                        <c:v>44629.483229166668</c:v>
                      </c:pt>
                      <c:pt idx="2056">
                        <c:v>44629.483946759261</c:v>
                      </c:pt>
                      <c:pt idx="2057">
                        <c:v>44629.484675925924</c:v>
                      </c:pt>
                      <c:pt idx="2058">
                        <c:v>44629.485405092593</c:v>
                      </c:pt>
                      <c:pt idx="2059">
                        <c:v>44629.486122685186</c:v>
                      </c:pt>
                      <c:pt idx="2060">
                        <c:v>44629.486851851849</c:v>
                      </c:pt>
                      <c:pt idx="2061">
                        <c:v>44629.487627314818</c:v>
                      </c:pt>
                      <c:pt idx="2062">
                        <c:v>44629.488356481481</c:v>
                      </c:pt>
                      <c:pt idx="2063">
                        <c:v>44629.489085648151</c:v>
                      </c:pt>
                      <c:pt idx="2064">
                        <c:v>44629.489803240744</c:v>
                      </c:pt>
                      <c:pt idx="2065">
                        <c:v>44629.490532407406</c:v>
                      </c:pt>
                      <c:pt idx="2066">
                        <c:v>44629.491261574076</c:v>
                      </c:pt>
                      <c:pt idx="2067">
                        <c:v>44629.491979166669</c:v>
                      </c:pt>
                      <c:pt idx="2068">
                        <c:v>44629.492708333331</c:v>
                      </c:pt>
                      <c:pt idx="2069">
                        <c:v>44629.493437500001</c:v>
                      </c:pt>
                      <c:pt idx="2070">
                        <c:v>44629.494166666664</c:v>
                      </c:pt>
                      <c:pt idx="2071">
                        <c:v>44629.494884259257</c:v>
                      </c:pt>
                      <c:pt idx="2072">
                        <c:v>44629.495613425926</c:v>
                      </c:pt>
                      <c:pt idx="2073">
                        <c:v>44629.496331018519</c:v>
                      </c:pt>
                      <c:pt idx="2074">
                        <c:v>44629.497060185182</c:v>
                      </c:pt>
                      <c:pt idx="2075">
                        <c:v>44629.497789351852</c:v>
                      </c:pt>
                      <c:pt idx="2076">
                        <c:v>44629.498506944445</c:v>
                      </c:pt>
                      <c:pt idx="2077">
                        <c:v>44629.499236111114</c:v>
                      </c:pt>
                      <c:pt idx="2078">
                        <c:v>44629.499965277777</c:v>
                      </c:pt>
                      <c:pt idx="2079">
                        <c:v>44629.500694444447</c:v>
                      </c:pt>
                      <c:pt idx="2080">
                        <c:v>44629.50141203704</c:v>
                      </c:pt>
                      <c:pt idx="2081">
                        <c:v>44629.502141203702</c:v>
                      </c:pt>
                      <c:pt idx="2082">
                        <c:v>44629.502916666665</c:v>
                      </c:pt>
                      <c:pt idx="2083">
                        <c:v>44629.503645833334</c:v>
                      </c:pt>
                      <c:pt idx="2084">
                        <c:v>44629.504363425927</c:v>
                      </c:pt>
                      <c:pt idx="2085">
                        <c:v>44629.50509259259</c:v>
                      </c:pt>
                      <c:pt idx="2086">
                        <c:v>44629.50582175926</c:v>
                      </c:pt>
                      <c:pt idx="2087">
                        <c:v>44629.506539351853</c:v>
                      </c:pt>
                      <c:pt idx="2088">
                        <c:v>44629.507268518515</c:v>
                      </c:pt>
                      <c:pt idx="2089">
                        <c:v>44629.507997685185</c:v>
                      </c:pt>
                      <c:pt idx="2090">
                        <c:v>44629.508715277778</c:v>
                      </c:pt>
                      <c:pt idx="2091">
                        <c:v>44629.509444444448</c:v>
                      </c:pt>
                      <c:pt idx="2092">
                        <c:v>44629.51017361111</c:v>
                      </c:pt>
                      <c:pt idx="2093">
                        <c:v>44629.510891203703</c:v>
                      </c:pt>
                      <c:pt idx="2094">
                        <c:v>44629.511620370373</c:v>
                      </c:pt>
                      <c:pt idx="2095">
                        <c:v>44629.512349537035</c:v>
                      </c:pt>
                      <c:pt idx="2096">
                        <c:v>44629.513067129628</c:v>
                      </c:pt>
                      <c:pt idx="2097">
                        <c:v>44629.513796296298</c:v>
                      </c:pt>
                      <c:pt idx="2098">
                        <c:v>44629.514525462961</c:v>
                      </c:pt>
                      <c:pt idx="2099">
                        <c:v>44629.515243055554</c:v>
                      </c:pt>
                      <c:pt idx="2100">
                        <c:v>44629.515972222223</c:v>
                      </c:pt>
                      <c:pt idx="2101">
                        <c:v>44629.516701388886</c:v>
                      </c:pt>
                      <c:pt idx="2102">
                        <c:v>44629.517418981479</c:v>
                      </c:pt>
                      <c:pt idx="2103">
                        <c:v>44629.518148148149</c:v>
                      </c:pt>
                      <c:pt idx="2104">
                        <c:v>44629.518877314818</c:v>
                      </c:pt>
                      <c:pt idx="2105">
                        <c:v>44629.519594907404</c:v>
                      </c:pt>
                      <c:pt idx="2106">
                        <c:v>44629.520324074074</c:v>
                      </c:pt>
                      <c:pt idx="2107">
                        <c:v>44629.521053240744</c:v>
                      </c:pt>
                      <c:pt idx="2108">
                        <c:v>44629.521770833337</c:v>
                      </c:pt>
                      <c:pt idx="2109">
                        <c:v>44629.522499999999</c:v>
                      </c:pt>
                      <c:pt idx="2110">
                        <c:v>44629.523229166669</c:v>
                      </c:pt>
                      <c:pt idx="2111">
                        <c:v>44629.523946759262</c:v>
                      </c:pt>
                      <c:pt idx="2112">
                        <c:v>44629.524675925924</c:v>
                      </c:pt>
                      <c:pt idx="2113">
                        <c:v>44629.525405092594</c:v>
                      </c:pt>
                      <c:pt idx="2114">
                        <c:v>44629.526122685187</c:v>
                      </c:pt>
                      <c:pt idx="2115">
                        <c:v>44629.52685185185</c:v>
                      </c:pt>
                      <c:pt idx="2116">
                        <c:v>44629.527581018519</c:v>
                      </c:pt>
                      <c:pt idx="2117">
                        <c:v>44629.528298611112</c:v>
                      </c:pt>
                      <c:pt idx="2118">
                        <c:v>44629.529027777775</c:v>
                      </c:pt>
                      <c:pt idx="2119">
                        <c:v>44629.529756944445</c:v>
                      </c:pt>
                      <c:pt idx="2120">
                        <c:v>44629.530474537038</c:v>
                      </c:pt>
                      <c:pt idx="2121">
                        <c:v>44629.5312037037</c:v>
                      </c:pt>
                      <c:pt idx="2122">
                        <c:v>44629.53193287037</c:v>
                      </c:pt>
                      <c:pt idx="2123">
                        <c:v>44629.532650462963</c:v>
                      </c:pt>
                      <c:pt idx="2124">
                        <c:v>44629.533379629633</c:v>
                      </c:pt>
                      <c:pt idx="2125">
                        <c:v>44629.534108796295</c:v>
                      </c:pt>
                      <c:pt idx="2126">
                        <c:v>44629.534826388888</c:v>
                      </c:pt>
                      <c:pt idx="2127">
                        <c:v>44629.535555555558</c:v>
                      </c:pt>
                      <c:pt idx="2128">
                        <c:v>44629.53628472222</c:v>
                      </c:pt>
                      <c:pt idx="2129">
                        <c:v>44629.537002314813</c:v>
                      </c:pt>
                      <c:pt idx="2130">
                        <c:v>44629.537731481483</c:v>
                      </c:pt>
                      <c:pt idx="2131">
                        <c:v>44629.538460648146</c:v>
                      </c:pt>
                      <c:pt idx="2132">
                        <c:v>44629.539178240739</c:v>
                      </c:pt>
                      <c:pt idx="2133">
                        <c:v>44629.539907407408</c:v>
                      </c:pt>
                      <c:pt idx="2134">
                        <c:v>44629.540636574071</c:v>
                      </c:pt>
                      <c:pt idx="2135">
                        <c:v>44629.541354166664</c:v>
                      </c:pt>
                      <c:pt idx="2136">
                        <c:v>44629.542083333334</c:v>
                      </c:pt>
                      <c:pt idx="2137">
                        <c:v>44629.542812500003</c:v>
                      </c:pt>
                      <c:pt idx="2138">
                        <c:v>44629.543530092589</c:v>
                      </c:pt>
                      <c:pt idx="2139">
                        <c:v>44629.544259259259</c:v>
                      </c:pt>
                      <c:pt idx="2140">
                        <c:v>44629.544988425929</c:v>
                      </c:pt>
                      <c:pt idx="2141">
                        <c:v>44629.545717592591</c:v>
                      </c:pt>
                      <c:pt idx="2142">
                        <c:v>44629.546435185184</c:v>
                      </c:pt>
                      <c:pt idx="2143">
                        <c:v>44629.547164351854</c:v>
                      </c:pt>
                      <c:pt idx="2144">
                        <c:v>44629.547881944447</c:v>
                      </c:pt>
                      <c:pt idx="2145">
                        <c:v>44629.548611111109</c:v>
                      </c:pt>
                      <c:pt idx="2146">
                        <c:v>44629.549340277779</c:v>
                      </c:pt>
                      <c:pt idx="2147">
                        <c:v>44629.550069444442</c:v>
                      </c:pt>
                      <c:pt idx="2148">
                        <c:v>44629.550787037035</c:v>
                      </c:pt>
                      <c:pt idx="2149">
                        <c:v>44629.551516203705</c:v>
                      </c:pt>
                      <c:pt idx="2150">
                        <c:v>44629.552245370367</c:v>
                      </c:pt>
                      <c:pt idx="2151">
                        <c:v>44629.55296296296</c:v>
                      </c:pt>
                      <c:pt idx="2152">
                        <c:v>44629.55369212963</c:v>
                      </c:pt>
                      <c:pt idx="2153">
                        <c:v>44629.5544212963</c:v>
                      </c:pt>
                      <c:pt idx="2154">
                        <c:v>44629.555138888885</c:v>
                      </c:pt>
                      <c:pt idx="2155">
                        <c:v>44629.555868055555</c:v>
                      </c:pt>
                      <c:pt idx="2156">
                        <c:v>44629.556597222225</c:v>
                      </c:pt>
                      <c:pt idx="2157">
                        <c:v>44629.557314814818</c:v>
                      </c:pt>
                      <c:pt idx="2158">
                        <c:v>44629.55804398148</c:v>
                      </c:pt>
                      <c:pt idx="2159">
                        <c:v>44629.55877314815</c:v>
                      </c:pt>
                      <c:pt idx="2160">
                        <c:v>44629.559490740743</c:v>
                      </c:pt>
                      <c:pt idx="2161">
                        <c:v>44629.560219907406</c:v>
                      </c:pt>
                      <c:pt idx="2162">
                        <c:v>44629.560949074075</c:v>
                      </c:pt>
                      <c:pt idx="2163">
                        <c:v>44629.561666666668</c:v>
                      </c:pt>
                      <c:pt idx="2164">
                        <c:v>44629.562395833331</c:v>
                      </c:pt>
                      <c:pt idx="2165">
                        <c:v>44629.563125000001</c:v>
                      </c:pt>
                      <c:pt idx="2166">
                        <c:v>44629.563842592594</c:v>
                      </c:pt>
                      <c:pt idx="2167">
                        <c:v>44629.564571759256</c:v>
                      </c:pt>
                      <c:pt idx="2168">
                        <c:v>44629.565300925926</c:v>
                      </c:pt>
                      <c:pt idx="2169">
                        <c:v>44629.566018518519</c:v>
                      </c:pt>
                      <c:pt idx="2170">
                        <c:v>44629.566747685189</c:v>
                      </c:pt>
                      <c:pt idx="2171">
                        <c:v>44629.567476851851</c:v>
                      </c:pt>
                      <c:pt idx="2172">
                        <c:v>44629.568194444444</c:v>
                      </c:pt>
                      <c:pt idx="2173">
                        <c:v>44629.568923611114</c:v>
                      </c:pt>
                      <c:pt idx="2174">
                        <c:v>44629.569652777776</c:v>
                      </c:pt>
                      <c:pt idx="2175">
                        <c:v>44629.570370370369</c:v>
                      </c:pt>
                      <c:pt idx="2176">
                        <c:v>44629.571099537039</c:v>
                      </c:pt>
                      <c:pt idx="2177">
                        <c:v>44629.571828703702</c:v>
                      </c:pt>
                      <c:pt idx="2178">
                        <c:v>44629.572546296295</c:v>
                      </c:pt>
                      <c:pt idx="2179">
                        <c:v>44629.573275462964</c:v>
                      </c:pt>
                      <c:pt idx="2180">
                        <c:v>44629.574004629627</c:v>
                      </c:pt>
                      <c:pt idx="2181">
                        <c:v>44629.57472222222</c:v>
                      </c:pt>
                      <c:pt idx="2182">
                        <c:v>44629.57545138889</c:v>
                      </c:pt>
                      <c:pt idx="2183">
                        <c:v>44629.576180555552</c:v>
                      </c:pt>
                      <c:pt idx="2184">
                        <c:v>44629.576898148145</c:v>
                      </c:pt>
                      <c:pt idx="2185">
                        <c:v>44629.577627314815</c:v>
                      </c:pt>
                      <c:pt idx="2186">
                        <c:v>44629.578344907408</c:v>
                      </c:pt>
                      <c:pt idx="2187">
                        <c:v>44629.579074074078</c:v>
                      </c:pt>
                      <c:pt idx="2188">
                        <c:v>44629.57980324074</c:v>
                      </c:pt>
                      <c:pt idx="2189">
                        <c:v>44629.58053240741</c:v>
                      </c:pt>
                      <c:pt idx="2190">
                        <c:v>44629.581250000003</c:v>
                      </c:pt>
                      <c:pt idx="2191">
                        <c:v>44629.581979166665</c:v>
                      </c:pt>
                      <c:pt idx="2192">
                        <c:v>44629.582708333335</c:v>
                      </c:pt>
                      <c:pt idx="2193">
                        <c:v>44629.583425925928</c:v>
                      </c:pt>
                      <c:pt idx="2194">
                        <c:v>44629.584155092591</c:v>
                      </c:pt>
                      <c:pt idx="2195">
                        <c:v>44629.58488425926</c:v>
                      </c:pt>
                      <c:pt idx="2196">
                        <c:v>44629.585601851853</c:v>
                      </c:pt>
                      <c:pt idx="2197">
                        <c:v>44629.586331018516</c:v>
                      </c:pt>
                      <c:pt idx="2198">
                        <c:v>44629.587060185186</c:v>
                      </c:pt>
                      <c:pt idx="2199">
                        <c:v>44629.587777777779</c:v>
                      </c:pt>
                      <c:pt idx="2200">
                        <c:v>44629.588506944441</c:v>
                      </c:pt>
                      <c:pt idx="2201">
                        <c:v>44629.589236111111</c:v>
                      </c:pt>
                      <c:pt idx="2202">
                        <c:v>44629.589953703704</c:v>
                      </c:pt>
                      <c:pt idx="2203">
                        <c:v>44629.590682870374</c:v>
                      </c:pt>
                      <c:pt idx="2204">
                        <c:v>44629.591412037036</c:v>
                      </c:pt>
                      <c:pt idx="2205">
                        <c:v>44629.592129629629</c:v>
                      </c:pt>
                      <c:pt idx="2206">
                        <c:v>44629.592858796299</c:v>
                      </c:pt>
                      <c:pt idx="2207">
                        <c:v>44629.593587962961</c:v>
                      </c:pt>
                      <c:pt idx="2208">
                        <c:v>44629.594305555554</c:v>
                      </c:pt>
                      <c:pt idx="2209">
                        <c:v>44629.595034722224</c:v>
                      </c:pt>
                      <c:pt idx="2210">
                        <c:v>44629.595763888887</c:v>
                      </c:pt>
                      <c:pt idx="2211">
                        <c:v>44629.59648148148</c:v>
                      </c:pt>
                      <c:pt idx="2212">
                        <c:v>44629.597210648149</c:v>
                      </c:pt>
                      <c:pt idx="2213">
                        <c:v>44629.597939814812</c:v>
                      </c:pt>
                      <c:pt idx="2214">
                        <c:v>44629.598668981482</c:v>
                      </c:pt>
                      <c:pt idx="2215">
                        <c:v>44629.599386574075</c:v>
                      </c:pt>
                      <c:pt idx="2216">
                        <c:v>44629.600115740737</c:v>
                      </c:pt>
                      <c:pt idx="2217">
                        <c:v>44629.600844907407</c:v>
                      </c:pt>
                      <c:pt idx="2218">
                        <c:v>44629.601620370369</c:v>
                      </c:pt>
                      <c:pt idx="2219">
                        <c:v>44629.602337962962</c:v>
                      </c:pt>
                      <c:pt idx="2220">
                        <c:v>44629.603067129632</c:v>
                      </c:pt>
                      <c:pt idx="2221">
                        <c:v>44629.603796296295</c:v>
                      </c:pt>
                      <c:pt idx="2222">
                        <c:v>44629.604513888888</c:v>
                      </c:pt>
                      <c:pt idx="2223">
                        <c:v>44629.605243055557</c:v>
                      </c:pt>
                      <c:pt idx="2224">
                        <c:v>44629.60597222222</c:v>
                      </c:pt>
                      <c:pt idx="2225">
                        <c:v>44629.60670138889</c:v>
                      </c:pt>
                      <c:pt idx="2226">
                        <c:v>44629.607418981483</c:v>
                      </c:pt>
                      <c:pt idx="2227">
                        <c:v>44629.608148148145</c:v>
                      </c:pt>
                      <c:pt idx="2228">
                        <c:v>44629.608865740738</c:v>
                      </c:pt>
                      <c:pt idx="2229">
                        <c:v>44629.609594907408</c:v>
                      </c:pt>
                      <c:pt idx="2230">
                        <c:v>44629.610324074078</c:v>
                      </c:pt>
                      <c:pt idx="2231">
                        <c:v>44629.611041666663</c:v>
                      </c:pt>
                      <c:pt idx="2232">
                        <c:v>44629.611770833333</c:v>
                      </c:pt>
                      <c:pt idx="2233">
                        <c:v>44629.612500000003</c:v>
                      </c:pt>
                      <c:pt idx="2234">
                        <c:v>44629.613217592596</c:v>
                      </c:pt>
                      <c:pt idx="2235">
                        <c:v>44629.613946759258</c:v>
                      </c:pt>
                      <c:pt idx="2236">
                        <c:v>44629.614675925928</c:v>
                      </c:pt>
                      <c:pt idx="2237">
                        <c:v>44629.615405092591</c:v>
                      </c:pt>
                      <c:pt idx="2238">
                        <c:v>44629.616122685184</c:v>
                      </c:pt>
                      <c:pt idx="2239">
                        <c:v>44629.616851851853</c:v>
                      </c:pt>
                      <c:pt idx="2240">
                        <c:v>44629.617581018516</c:v>
                      </c:pt>
                      <c:pt idx="2241">
                        <c:v>44629.618298611109</c:v>
                      </c:pt>
                      <c:pt idx="2242">
                        <c:v>44629.619027777779</c:v>
                      </c:pt>
                      <c:pt idx="2243">
                        <c:v>44629.619756944441</c:v>
                      </c:pt>
                      <c:pt idx="2244">
                        <c:v>44629.620474537034</c:v>
                      </c:pt>
                      <c:pt idx="2245">
                        <c:v>44629.621203703704</c:v>
                      </c:pt>
                      <c:pt idx="2246">
                        <c:v>44629.621932870374</c:v>
                      </c:pt>
                      <c:pt idx="2247">
                        <c:v>44629.622650462959</c:v>
                      </c:pt>
                      <c:pt idx="2248">
                        <c:v>44629.623379629629</c:v>
                      </c:pt>
                      <c:pt idx="2249">
                        <c:v>44629.624108796299</c:v>
                      </c:pt>
                      <c:pt idx="2250">
                        <c:v>44629.624826388892</c:v>
                      </c:pt>
                      <c:pt idx="2251">
                        <c:v>44629.625555555554</c:v>
                      </c:pt>
                      <c:pt idx="2252">
                        <c:v>44629.626284722224</c:v>
                      </c:pt>
                      <c:pt idx="2253">
                        <c:v>44629.627002314817</c:v>
                      </c:pt>
                      <c:pt idx="2254">
                        <c:v>44629.62773148148</c:v>
                      </c:pt>
                      <c:pt idx="2255">
                        <c:v>44629.628460648149</c:v>
                      </c:pt>
                      <c:pt idx="2256">
                        <c:v>44629.629178240742</c:v>
                      </c:pt>
                      <c:pt idx="2257">
                        <c:v>44629.629907407405</c:v>
                      </c:pt>
                      <c:pt idx="2258">
                        <c:v>44629.630636574075</c:v>
                      </c:pt>
                      <c:pt idx="2259">
                        <c:v>44629.631354166668</c:v>
                      </c:pt>
                      <c:pt idx="2260">
                        <c:v>44629.63208333333</c:v>
                      </c:pt>
                      <c:pt idx="2261">
                        <c:v>44629.6328125</c:v>
                      </c:pt>
                      <c:pt idx="2262">
                        <c:v>44629.633530092593</c:v>
                      </c:pt>
                      <c:pt idx="2263">
                        <c:v>44629.634259259263</c:v>
                      </c:pt>
                      <c:pt idx="2264">
                        <c:v>44629.634988425925</c:v>
                      </c:pt>
                      <c:pt idx="2265">
                        <c:v>44629.635706018518</c:v>
                      </c:pt>
                      <c:pt idx="2266">
                        <c:v>44629.636435185188</c:v>
                      </c:pt>
                      <c:pt idx="2267">
                        <c:v>44629.637164351851</c:v>
                      </c:pt>
                      <c:pt idx="2268">
                        <c:v>44629.637881944444</c:v>
                      </c:pt>
                      <c:pt idx="2269">
                        <c:v>44629.638611111113</c:v>
                      </c:pt>
                      <c:pt idx="2270">
                        <c:v>44629.639340277776</c:v>
                      </c:pt>
                      <c:pt idx="2271">
                        <c:v>44629.640057870369</c:v>
                      </c:pt>
                      <c:pt idx="2272">
                        <c:v>44629.640787037039</c:v>
                      </c:pt>
                      <c:pt idx="2273">
                        <c:v>44629.641516203701</c:v>
                      </c:pt>
                      <c:pt idx="2274">
                        <c:v>44629.642245370371</c:v>
                      </c:pt>
                      <c:pt idx="2275">
                        <c:v>44629.642962962964</c:v>
                      </c:pt>
                      <c:pt idx="2276">
                        <c:v>44629.643692129626</c:v>
                      </c:pt>
                      <c:pt idx="2277">
                        <c:v>44629.644421296296</c:v>
                      </c:pt>
                      <c:pt idx="2278">
                        <c:v>44629.645138888889</c:v>
                      </c:pt>
                      <c:pt idx="2279">
                        <c:v>44629.645868055559</c:v>
                      </c:pt>
                      <c:pt idx="2280">
                        <c:v>44629.646597222221</c:v>
                      </c:pt>
                      <c:pt idx="2281">
                        <c:v>44629.647314814814</c:v>
                      </c:pt>
                      <c:pt idx="2282">
                        <c:v>44629.648043981484</c:v>
                      </c:pt>
                      <c:pt idx="2283">
                        <c:v>44629.648773148147</c:v>
                      </c:pt>
                      <c:pt idx="2284">
                        <c:v>44629.64949074074</c:v>
                      </c:pt>
                      <c:pt idx="2285">
                        <c:v>44629.650219907409</c:v>
                      </c:pt>
                      <c:pt idx="2286">
                        <c:v>44629.650949074072</c:v>
                      </c:pt>
                      <c:pt idx="2287">
                        <c:v>44629.651666666665</c:v>
                      </c:pt>
                      <c:pt idx="2288">
                        <c:v>44629.652395833335</c:v>
                      </c:pt>
                      <c:pt idx="2289">
                        <c:v>44629.653124999997</c:v>
                      </c:pt>
                      <c:pt idx="2290">
                        <c:v>44629.65384259259</c:v>
                      </c:pt>
                      <c:pt idx="2291">
                        <c:v>44629.65457175926</c:v>
                      </c:pt>
                      <c:pt idx="2292">
                        <c:v>44629.655300925922</c:v>
                      </c:pt>
                      <c:pt idx="2293">
                        <c:v>44629.656018518515</c:v>
                      </c:pt>
                      <c:pt idx="2294">
                        <c:v>44629.656805555554</c:v>
                      </c:pt>
                      <c:pt idx="2295">
                        <c:v>44629.657523148147</c:v>
                      </c:pt>
                      <c:pt idx="2296">
                        <c:v>44629.658252314817</c:v>
                      </c:pt>
                      <c:pt idx="2297">
                        <c:v>44629.65896990741</c:v>
                      </c:pt>
                      <c:pt idx="2298">
                        <c:v>44629.659699074073</c:v>
                      </c:pt>
                      <c:pt idx="2299">
                        <c:v>44629.660428240742</c:v>
                      </c:pt>
                      <c:pt idx="2300">
                        <c:v>44629.661157407405</c:v>
                      </c:pt>
                      <c:pt idx="2301">
                        <c:v>44629.661874999998</c:v>
                      </c:pt>
                      <c:pt idx="2302">
                        <c:v>44629.662604166668</c:v>
                      </c:pt>
                      <c:pt idx="2303">
                        <c:v>44629.66333333333</c:v>
                      </c:pt>
                      <c:pt idx="2304">
                        <c:v>44629.664050925923</c:v>
                      </c:pt>
                      <c:pt idx="2305">
                        <c:v>44629.664780092593</c:v>
                      </c:pt>
                      <c:pt idx="2306">
                        <c:v>44629.665509259263</c:v>
                      </c:pt>
                      <c:pt idx="2307">
                        <c:v>44629.666226851848</c:v>
                      </c:pt>
                      <c:pt idx="2308">
                        <c:v>44629.666956018518</c:v>
                      </c:pt>
                      <c:pt idx="2309">
                        <c:v>44629.667685185188</c:v>
                      </c:pt>
                      <c:pt idx="2310">
                        <c:v>44629.668402777781</c:v>
                      </c:pt>
                      <c:pt idx="2311">
                        <c:v>44629.669131944444</c:v>
                      </c:pt>
                      <c:pt idx="2312">
                        <c:v>44629.669861111113</c:v>
                      </c:pt>
                      <c:pt idx="2313">
                        <c:v>44629.670578703706</c:v>
                      </c:pt>
                      <c:pt idx="2314">
                        <c:v>44629.671307870369</c:v>
                      </c:pt>
                      <c:pt idx="2315">
                        <c:v>44629.672037037039</c:v>
                      </c:pt>
                      <c:pt idx="2316">
                        <c:v>44629.672754629632</c:v>
                      </c:pt>
                      <c:pt idx="2317">
                        <c:v>44629.673483796294</c:v>
                      </c:pt>
                      <c:pt idx="2318">
                        <c:v>44629.674212962964</c:v>
                      </c:pt>
                      <c:pt idx="2319">
                        <c:v>44629.674930555557</c:v>
                      </c:pt>
                      <c:pt idx="2320">
                        <c:v>44629.675717592596</c:v>
                      </c:pt>
                      <c:pt idx="2321">
                        <c:v>44629.676435185182</c:v>
                      </c:pt>
                      <c:pt idx="2322">
                        <c:v>44629.677164351851</c:v>
                      </c:pt>
                      <c:pt idx="2323">
                        <c:v>44629.677893518521</c:v>
                      </c:pt>
                      <c:pt idx="2324">
                        <c:v>44629.678611111114</c:v>
                      </c:pt>
                      <c:pt idx="2325">
                        <c:v>44629.679340277777</c:v>
                      </c:pt>
                      <c:pt idx="2326">
                        <c:v>44629.680115740739</c:v>
                      </c:pt>
                      <c:pt idx="2327">
                        <c:v>44629.680844907409</c:v>
                      </c:pt>
                      <c:pt idx="2328">
                        <c:v>44629.681562500002</c:v>
                      </c:pt>
                      <c:pt idx="2329">
                        <c:v>44629.682291666664</c:v>
                      </c:pt>
                      <c:pt idx="2330">
                        <c:v>44629.683020833334</c:v>
                      </c:pt>
                      <c:pt idx="2331">
                        <c:v>44629.683738425927</c:v>
                      </c:pt>
                      <c:pt idx="2332">
                        <c:v>44629.684467592589</c:v>
                      </c:pt>
                      <c:pt idx="2333">
                        <c:v>44629.685196759259</c:v>
                      </c:pt>
                      <c:pt idx="2334">
                        <c:v>44629.685914351852</c:v>
                      </c:pt>
                      <c:pt idx="2335">
                        <c:v>44629.686643518522</c:v>
                      </c:pt>
                      <c:pt idx="2336">
                        <c:v>44629.687372685185</c:v>
                      </c:pt>
                      <c:pt idx="2337">
                        <c:v>44629.688090277778</c:v>
                      </c:pt>
                      <c:pt idx="2338">
                        <c:v>44629.688819444447</c:v>
                      </c:pt>
                      <c:pt idx="2339">
                        <c:v>44629.68954861111</c:v>
                      </c:pt>
                      <c:pt idx="2340">
                        <c:v>44629.690266203703</c:v>
                      </c:pt>
                      <c:pt idx="2341">
                        <c:v>44629.690995370373</c:v>
                      </c:pt>
                      <c:pt idx="2342">
                        <c:v>44629.691724537035</c:v>
                      </c:pt>
                      <c:pt idx="2343">
                        <c:v>44629.692442129628</c:v>
                      </c:pt>
                      <c:pt idx="2344">
                        <c:v>44629.693171296298</c:v>
                      </c:pt>
                      <c:pt idx="2345">
                        <c:v>44629.69390046296</c:v>
                      </c:pt>
                      <c:pt idx="2346">
                        <c:v>44629.694618055553</c:v>
                      </c:pt>
                      <c:pt idx="2347">
                        <c:v>44629.695393518516</c:v>
                      </c:pt>
                      <c:pt idx="2348">
                        <c:v>44629.696122685185</c:v>
                      </c:pt>
                      <c:pt idx="2349">
                        <c:v>44629.696851851855</c:v>
                      </c:pt>
                      <c:pt idx="2350">
                        <c:v>44629.697569444441</c:v>
                      </c:pt>
                      <c:pt idx="2351">
                        <c:v>44629.698298611111</c:v>
                      </c:pt>
                      <c:pt idx="2352">
                        <c:v>44629.69902777778</c:v>
                      </c:pt>
                      <c:pt idx="2353">
                        <c:v>44629.699745370373</c:v>
                      </c:pt>
                      <c:pt idx="2354">
                        <c:v>44629.700474537036</c:v>
                      </c:pt>
                      <c:pt idx="2355">
                        <c:v>44629.701203703706</c:v>
                      </c:pt>
                      <c:pt idx="2356">
                        <c:v>44629.701921296299</c:v>
                      </c:pt>
                      <c:pt idx="2357">
                        <c:v>44629.702650462961</c:v>
                      </c:pt>
                      <c:pt idx="2358">
                        <c:v>44629.703379629631</c:v>
                      </c:pt>
                      <c:pt idx="2359">
                        <c:v>44629.704097222224</c:v>
                      </c:pt>
                      <c:pt idx="2360">
                        <c:v>44629.704826388886</c:v>
                      </c:pt>
                      <c:pt idx="2361">
                        <c:v>44629.705555555556</c:v>
                      </c:pt>
                      <c:pt idx="2362">
                        <c:v>44629.706273148149</c:v>
                      </c:pt>
                      <c:pt idx="2363">
                        <c:v>44629.707002314812</c:v>
                      </c:pt>
                      <c:pt idx="2364">
                        <c:v>44629.707731481481</c:v>
                      </c:pt>
                      <c:pt idx="2365">
                        <c:v>44629.708449074074</c:v>
                      </c:pt>
                      <c:pt idx="2366">
                        <c:v>44629.709178240744</c:v>
                      </c:pt>
                      <c:pt idx="2367">
                        <c:v>44629.709907407407</c:v>
                      </c:pt>
                      <c:pt idx="2368">
                        <c:v>44629.710625</c:v>
                      </c:pt>
                      <c:pt idx="2369">
                        <c:v>44629.711354166669</c:v>
                      </c:pt>
                      <c:pt idx="2370">
                        <c:v>44629.712083333332</c:v>
                      </c:pt>
                      <c:pt idx="2371">
                        <c:v>44629.712800925925</c:v>
                      </c:pt>
                      <c:pt idx="2372">
                        <c:v>44629.713530092595</c:v>
                      </c:pt>
                      <c:pt idx="2373">
                        <c:v>44629.714259259257</c:v>
                      </c:pt>
                      <c:pt idx="2374">
                        <c:v>44629.71497685185</c:v>
                      </c:pt>
                      <c:pt idx="2375">
                        <c:v>44629.71570601852</c:v>
                      </c:pt>
                      <c:pt idx="2376">
                        <c:v>44629.716435185182</c:v>
                      </c:pt>
                      <c:pt idx="2377">
                        <c:v>44629.717152777775</c:v>
                      </c:pt>
                      <c:pt idx="2378">
                        <c:v>44629.717881944445</c:v>
                      </c:pt>
                      <c:pt idx="2379">
                        <c:v>44629.718611111108</c:v>
                      </c:pt>
                      <c:pt idx="2380">
                        <c:v>44629.719340277778</c:v>
                      </c:pt>
                      <c:pt idx="2381">
                        <c:v>44629.720057870371</c:v>
                      </c:pt>
                      <c:pt idx="2382">
                        <c:v>44629.72078703704</c:v>
                      </c:pt>
                      <c:pt idx="2383">
                        <c:v>44629.721562500003</c:v>
                      </c:pt>
                      <c:pt idx="2384">
                        <c:v>44629.722280092596</c:v>
                      </c:pt>
                      <c:pt idx="2385">
                        <c:v>44629.723009259258</c:v>
                      </c:pt>
                      <c:pt idx="2386">
                        <c:v>44629.723738425928</c:v>
                      </c:pt>
                      <c:pt idx="2387">
                        <c:v>44629.724456018521</c:v>
                      </c:pt>
                      <c:pt idx="2388">
                        <c:v>44629.725185185183</c:v>
                      </c:pt>
                      <c:pt idx="2389">
                        <c:v>44629.725914351853</c:v>
                      </c:pt>
                      <c:pt idx="2390">
                        <c:v>44629.726643518516</c:v>
                      </c:pt>
                      <c:pt idx="2391">
                        <c:v>44629.727361111109</c:v>
                      </c:pt>
                      <c:pt idx="2392">
                        <c:v>44629.728090277778</c:v>
                      </c:pt>
                      <c:pt idx="2393">
                        <c:v>44629.728819444441</c:v>
                      </c:pt>
                      <c:pt idx="2394">
                        <c:v>44629.729537037034</c:v>
                      </c:pt>
                      <c:pt idx="2395">
                        <c:v>44629.730266203704</c:v>
                      </c:pt>
                      <c:pt idx="2396">
                        <c:v>44629.730983796297</c:v>
                      </c:pt>
                      <c:pt idx="2397">
                        <c:v>44629.731712962966</c:v>
                      </c:pt>
                      <c:pt idx="2398">
                        <c:v>44629.732442129629</c:v>
                      </c:pt>
                      <c:pt idx="2399">
                        <c:v>44629.733159722222</c:v>
                      </c:pt>
                      <c:pt idx="2400">
                        <c:v>44629.733888888892</c:v>
                      </c:pt>
                      <c:pt idx="2401">
                        <c:v>44629.734618055554</c:v>
                      </c:pt>
                      <c:pt idx="2402">
                        <c:v>44629.735347222224</c:v>
                      </c:pt>
                      <c:pt idx="2403">
                        <c:v>44629.736064814817</c:v>
                      </c:pt>
                      <c:pt idx="2404">
                        <c:v>44629.736793981479</c:v>
                      </c:pt>
                      <c:pt idx="2405">
                        <c:v>44629.737523148149</c:v>
                      </c:pt>
                      <c:pt idx="2406">
                        <c:v>44629.738240740742</c:v>
                      </c:pt>
                      <c:pt idx="2407">
                        <c:v>44629.738969907405</c:v>
                      </c:pt>
                      <c:pt idx="2408">
                        <c:v>44629.739699074074</c:v>
                      </c:pt>
                      <c:pt idx="2409">
                        <c:v>44629.740416666667</c:v>
                      </c:pt>
                      <c:pt idx="2410">
                        <c:v>44629.74114583333</c:v>
                      </c:pt>
                      <c:pt idx="2411">
                        <c:v>44629.741875</c:v>
                      </c:pt>
                      <c:pt idx="2412">
                        <c:v>44629.742592592593</c:v>
                      </c:pt>
                      <c:pt idx="2413">
                        <c:v>44629.743321759262</c:v>
                      </c:pt>
                      <c:pt idx="2414">
                        <c:v>44629.744050925925</c:v>
                      </c:pt>
                      <c:pt idx="2415">
                        <c:v>44629.744768518518</c:v>
                      </c:pt>
                      <c:pt idx="2416">
                        <c:v>44629.745497685188</c:v>
                      </c:pt>
                      <c:pt idx="2417">
                        <c:v>44629.74622685185</c:v>
                      </c:pt>
                      <c:pt idx="2418">
                        <c:v>44629.746944444443</c:v>
                      </c:pt>
                      <c:pt idx="2419">
                        <c:v>44629.747673611113</c:v>
                      </c:pt>
                      <c:pt idx="2420">
                        <c:v>44629.748402777775</c:v>
                      </c:pt>
                      <c:pt idx="2421">
                        <c:v>44629.749120370368</c:v>
                      </c:pt>
                      <c:pt idx="2422">
                        <c:v>44629.749849537038</c:v>
                      </c:pt>
                      <c:pt idx="2423">
                        <c:v>44629.750578703701</c:v>
                      </c:pt>
                      <c:pt idx="2424">
                        <c:v>44629.751331018517</c:v>
                      </c:pt>
                      <c:pt idx="2425">
                        <c:v>44629.75204861111</c:v>
                      </c:pt>
                      <c:pt idx="2426">
                        <c:v>44629.75277777778</c:v>
                      </c:pt>
                      <c:pt idx="2427">
                        <c:v>44629.753506944442</c:v>
                      </c:pt>
                      <c:pt idx="2428">
                        <c:v>44629.754224537035</c:v>
                      </c:pt>
                      <c:pt idx="2429">
                        <c:v>44629.754999999997</c:v>
                      </c:pt>
                      <c:pt idx="2430">
                        <c:v>44629.755729166667</c:v>
                      </c:pt>
                      <c:pt idx="2431">
                        <c:v>44629.756458333337</c:v>
                      </c:pt>
                      <c:pt idx="2432">
                        <c:v>44629.757175925923</c:v>
                      </c:pt>
                      <c:pt idx="2433">
                        <c:v>44629.757905092592</c:v>
                      </c:pt>
                      <c:pt idx="2434">
                        <c:v>44629.758634259262</c:v>
                      </c:pt>
                      <c:pt idx="2435">
                        <c:v>44629.759351851855</c:v>
                      </c:pt>
                      <c:pt idx="2436">
                        <c:v>44629.760081018518</c:v>
                      </c:pt>
                      <c:pt idx="2437">
                        <c:v>44629.760810185187</c:v>
                      </c:pt>
                      <c:pt idx="2438">
                        <c:v>44629.76152777778</c:v>
                      </c:pt>
                      <c:pt idx="2439">
                        <c:v>44629.762256944443</c:v>
                      </c:pt>
                      <c:pt idx="2440">
                        <c:v>44629.762986111113</c:v>
                      </c:pt>
                      <c:pt idx="2441">
                        <c:v>44629.763703703706</c:v>
                      </c:pt>
                      <c:pt idx="2442">
                        <c:v>44629.764432870368</c:v>
                      </c:pt>
                      <c:pt idx="2443">
                        <c:v>44629.765162037038</c:v>
                      </c:pt>
                      <c:pt idx="2444">
                        <c:v>44629.765879629631</c:v>
                      </c:pt>
                      <c:pt idx="2445">
                        <c:v>44629.766608796293</c:v>
                      </c:pt>
                      <c:pt idx="2446">
                        <c:v>44629.767337962963</c:v>
                      </c:pt>
                      <c:pt idx="2447">
                        <c:v>44629.768055555556</c:v>
                      </c:pt>
                      <c:pt idx="2448">
                        <c:v>44629.768784722219</c:v>
                      </c:pt>
                      <c:pt idx="2449">
                        <c:v>44629.769513888888</c:v>
                      </c:pt>
                      <c:pt idx="2450">
                        <c:v>44629.770231481481</c:v>
                      </c:pt>
                      <c:pt idx="2451">
                        <c:v>44629.770960648151</c:v>
                      </c:pt>
                      <c:pt idx="2452">
                        <c:v>44629.771689814814</c:v>
                      </c:pt>
                      <c:pt idx="2453">
                        <c:v>44629.772407407407</c:v>
                      </c:pt>
                      <c:pt idx="2454">
                        <c:v>44629.773136574076</c:v>
                      </c:pt>
                      <c:pt idx="2455">
                        <c:v>44629.773865740739</c:v>
                      </c:pt>
                      <c:pt idx="2456">
                        <c:v>44629.774583333332</c:v>
                      </c:pt>
                      <c:pt idx="2457">
                        <c:v>44629.775312500002</c:v>
                      </c:pt>
                      <c:pt idx="2458">
                        <c:v>44629.776041666664</c:v>
                      </c:pt>
                      <c:pt idx="2459">
                        <c:v>44629.776759259257</c:v>
                      </c:pt>
                      <c:pt idx="2460">
                        <c:v>44629.77753472222</c:v>
                      </c:pt>
                      <c:pt idx="2461">
                        <c:v>44629.778263888889</c:v>
                      </c:pt>
                      <c:pt idx="2462">
                        <c:v>44629.778993055559</c:v>
                      </c:pt>
                      <c:pt idx="2463">
                        <c:v>44629.779710648145</c:v>
                      </c:pt>
                      <c:pt idx="2464">
                        <c:v>44629.780439814815</c:v>
                      </c:pt>
                      <c:pt idx="2465">
                        <c:v>44629.781168981484</c:v>
                      </c:pt>
                      <c:pt idx="2466">
                        <c:v>44629.781886574077</c:v>
                      </c:pt>
                      <c:pt idx="2467">
                        <c:v>44629.78261574074</c:v>
                      </c:pt>
                      <c:pt idx="2468">
                        <c:v>44629.78334490741</c:v>
                      </c:pt>
                      <c:pt idx="2469">
                        <c:v>44629.784062500003</c:v>
                      </c:pt>
                      <c:pt idx="2470">
                        <c:v>44629.784791666665</c:v>
                      </c:pt>
                      <c:pt idx="2471">
                        <c:v>44629.785567129627</c:v>
                      </c:pt>
                      <c:pt idx="2472">
                        <c:v>44629.786296296297</c:v>
                      </c:pt>
                      <c:pt idx="2473">
                        <c:v>44629.78701388889</c:v>
                      </c:pt>
                      <c:pt idx="2474">
                        <c:v>44629.787743055553</c:v>
                      </c:pt>
                      <c:pt idx="2475">
                        <c:v>44629.788472222222</c:v>
                      </c:pt>
                      <c:pt idx="2476">
                        <c:v>44629.789189814815</c:v>
                      </c:pt>
                      <c:pt idx="2477">
                        <c:v>44629.789918981478</c:v>
                      </c:pt>
                      <c:pt idx="2478">
                        <c:v>44629.790648148148</c:v>
                      </c:pt>
                      <c:pt idx="2479">
                        <c:v>44629.791365740741</c:v>
                      </c:pt>
                      <c:pt idx="2480">
                        <c:v>44629.792094907411</c:v>
                      </c:pt>
                      <c:pt idx="2481">
                        <c:v>44629.792824074073</c:v>
                      </c:pt>
                      <c:pt idx="2482">
                        <c:v>44629.793541666666</c:v>
                      </c:pt>
                      <c:pt idx="2483">
                        <c:v>44629.794270833336</c:v>
                      </c:pt>
                      <c:pt idx="2484">
                        <c:v>44629.794999999998</c:v>
                      </c:pt>
                      <c:pt idx="2485">
                        <c:v>44629.795717592591</c:v>
                      </c:pt>
                      <c:pt idx="2486">
                        <c:v>44629.796446759261</c:v>
                      </c:pt>
                      <c:pt idx="2487">
                        <c:v>44629.797175925924</c:v>
                      </c:pt>
                      <c:pt idx="2488">
                        <c:v>44629.797893518517</c:v>
                      </c:pt>
                      <c:pt idx="2489">
                        <c:v>44629.798622685186</c:v>
                      </c:pt>
                      <c:pt idx="2490">
                        <c:v>44629.799351851849</c:v>
                      </c:pt>
                      <c:pt idx="2491">
                        <c:v>44629.800069444442</c:v>
                      </c:pt>
                      <c:pt idx="2492">
                        <c:v>44629.800798611112</c:v>
                      </c:pt>
                      <c:pt idx="2493">
                        <c:v>44629.801527777781</c:v>
                      </c:pt>
                      <c:pt idx="2494">
                        <c:v>44629.802245370367</c:v>
                      </c:pt>
                      <c:pt idx="2495">
                        <c:v>44629.802974537037</c:v>
                      </c:pt>
                      <c:pt idx="2496">
                        <c:v>44629.803703703707</c:v>
                      </c:pt>
                      <c:pt idx="2497">
                        <c:v>44629.8044212963</c:v>
                      </c:pt>
                      <c:pt idx="2498">
                        <c:v>44629.805150462962</c:v>
                      </c:pt>
                      <c:pt idx="2499">
                        <c:v>44629.805879629632</c:v>
                      </c:pt>
                      <c:pt idx="2500">
                        <c:v>44629.806597222225</c:v>
                      </c:pt>
                      <c:pt idx="2501">
                        <c:v>44629.807326388887</c:v>
                      </c:pt>
                      <c:pt idx="2502">
                        <c:v>44629.808055555557</c:v>
                      </c:pt>
                      <c:pt idx="2503">
                        <c:v>44629.80877314815</c:v>
                      </c:pt>
                      <c:pt idx="2504">
                        <c:v>44629.809502314813</c:v>
                      </c:pt>
                      <c:pt idx="2505">
                        <c:v>44629.810231481482</c:v>
                      </c:pt>
                      <c:pt idx="2506">
                        <c:v>44629.810949074075</c:v>
                      </c:pt>
                      <c:pt idx="2507">
                        <c:v>44629.811678240738</c:v>
                      </c:pt>
                      <c:pt idx="2508">
                        <c:v>44629.812407407408</c:v>
                      </c:pt>
                      <c:pt idx="2509">
                        <c:v>44629.813125000001</c:v>
                      </c:pt>
                      <c:pt idx="2510">
                        <c:v>44629.813854166663</c:v>
                      </c:pt>
                      <c:pt idx="2511">
                        <c:v>44629.814583333333</c:v>
                      </c:pt>
                      <c:pt idx="2512">
                        <c:v>44629.815300925926</c:v>
                      </c:pt>
                      <c:pt idx="2513">
                        <c:v>44629.816030092596</c:v>
                      </c:pt>
                      <c:pt idx="2514">
                        <c:v>44629.816747685189</c:v>
                      </c:pt>
                      <c:pt idx="2515">
                        <c:v>44629.817476851851</c:v>
                      </c:pt>
                      <c:pt idx="2516">
                        <c:v>44629.818206018521</c:v>
                      </c:pt>
                      <c:pt idx="2517">
                        <c:v>44629.818981481483</c:v>
                      </c:pt>
                      <c:pt idx="2518">
                        <c:v>44629.819710648146</c:v>
                      </c:pt>
                      <c:pt idx="2519">
                        <c:v>44629.820428240739</c:v>
                      </c:pt>
                      <c:pt idx="2520">
                        <c:v>44629.821157407408</c:v>
                      </c:pt>
                      <c:pt idx="2521">
                        <c:v>44629.821886574071</c:v>
                      </c:pt>
                      <c:pt idx="2522">
                        <c:v>44629.822604166664</c:v>
                      </c:pt>
                      <c:pt idx="2523">
                        <c:v>44629.823333333334</c:v>
                      </c:pt>
                      <c:pt idx="2524">
                        <c:v>44629.824062500003</c:v>
                      </c:pt>
                      <c:pt idx="2525">
                        <c:v>44629.824780092589</c:v>
                      </c:pt>
                      <c:pt idx="2526">
                        <c:v>44629.825509259259</c:v>
                      </c:pt>
                      <c:pt idx="2527">
                        <c:v>44629.826238425929</c:v>
                      </c:pt>
                      <c:pt idx="2528">
                        <c:v>44629.826956018522</c:v>
                      </c:pt>
                      <c:pt idx="2529">
                        <c:v>44629.827685185184</c:v>
                      </c:pt>
                      <c:pt idx="2530">
                        <c:v>44629.828414351854</c:v>
                      </c:pt>
                      <c:pt idx="2531">
                        <c:v>44629.829131944447</c:v>
                      </c:pt>
                      <c:pt idx="2532">
                        <c:v>44629.829861111109</c:v>
                      </c:pt>
                      <c:pt idx="2533">
                        <c:v>44629.830590277779</c:v>
                      </c:pt>
                      <c:pt idx="2534">
                        <c:v>44629.831307870372</c:v>
                      </c:pt>
                      <c:pt idx="2535">
                        <c:v>44629.832037037035</c:v>
                      </c:pt>
                      <c:pt idx="2536">
                        <c:v>44629.832766203705</c:v>
                      </c:pt>
                      <c:pt idx="2537">
                        <c:v>44629.833483796298</c:v>
                      </c:pt>
                      <c:pt idx="2538">
                        <c:v>44629.83421296296</c:v>
                      </c:pt>
                      <c:pt idx="2539">
                        <c:v>44629.83494212963</c:v>
                      </c:pt>
                      <c:pt idx="2540">
                        <c:v>44629.835659722223</c:v>
                      </c:pt>
                      <c:pt idx="2541">
                        <c:v>44629.836388888885</c:v>
                      </c:pt>
                      <c:pt idx="2542">
                        <c:v>44629.837118055555</c:v>
                      </c:pt>
                      <c:pt idx="2543">
                        <c:v>44629.837835648148</c:v>
                      </c:pt>
                      <c:pt idx="2544">
                        <c:v>44629.838564814818</c:v>
                      </c:pt>
                      <c:pt idx="2545">
                        <c:v>44629.83929398148</c:v>
                      </c:pt>
                      <c:pt idx="2546">
                        <c:v>44629.840011574073</c:v>
                      </c:pt>
                      <c:pt idx="2547">
                        <c:v>44629.840740740743</c:v>
                      </c:pt>
                      <c:pt idx="2548">
                        <c:v>44629.841516203705</c:v>
                      </c:pt>
                      <c:pt idx="2549">
                        <c:v>44629.842245370368</c:v>
                      </c:pt>
                      <c:pt idx="2550">
                        <c:v>44629.842962962961</c:v>
                      </c:pt>
                      <c:pt idx="2551">
                        <c:v>44629.843692129631</c:v>
                      </c:pt>
                      <c:pt idx="2552">
                        <c:v>44629.844421296293</c:v>
                      </c:pt>
                      <c:pt idx="2553">
                        <c:v>44629.845138888886</c:v>
                      </c:pt>
                      <c:pt idx="2554">
                        <c:v>44629.845868055556</c:v>
                      </c:pt>
                      <c:pt idx="2555">
                        <c:v>44629.846597222226</c:v>
                      </c:pt>
                      <c:pt idx="2556">
                        <c:v>44629.847314814811</c:v>
                      </c:pt>
                      <c:pt idx="2557">
                        <c:v>44629.848043981481</c:v>
                      </c:pt>
                      <c:pt idx="2558">
                        <c:v>44629.848761574074</c:v>
                      </c:pt>
                      <c:pt idx="2559">
                        <c:v>44629.849548611113</c:v>
                      </c:pt>
                      <c:pt idx="2560">
                        <c:v>44629.850266203706</c:v>
                      </c:pt>
                      <c:pt idx="2561">
                        <c:v>44629.850995370369</c:v>
                      </c:pt>
                      <c:pt idx="2562">
                        <c:v>44629.851724537039</c:v>
                      </c:pt>
                      <c:pt idx="2563">
                        <c:v>44629.852442129632</c:v>
                      </c:pt>
                      <c:pt idx="2564">
                        <c:v>44629.853171296294</c:v>
                      </c:pt>
                      <c:pt idx="2565">
                        <c:v>44629.853900462964</c:v>
                      </c:pt>
                      <c:pt idx="2566">
                        <c:v>44629.854618055557</c:v>
                      </c:pt>
                      <c:pt idx="2567">
                        <c:v>44629.855347222219</c:v>
                      </c:pt>
                      <c:pt idx="2568">
                        <c:v>44629.856076388889</c:v>
                      </c:pt>
                      <c:pt idx="2569">
                        <c:v>44629.856793981482</c:v>
                      </c:pt>
                      <c:pt idx="2570">
                        <c:v>44629.857569444444</c:v>
                      </c:pt>
                      <c:pt idx="2571">
                        <c:v>44629.858298611114</c:v>
                      </c:pt>
                      <c:pt idx="2572">
                        <c:v>44629.859027777777</c:v>
                      </c:pt>
                      <c:pt idx="2573">
                        <c:v>44629.85974537037</c:v>
                      </c:pt>
                      <c:pt idx="2574">
                        <c:v>44629.860474537039</c:v>
                      </c:pt>
                      <c:pt idx="2575">
                        <c:v>44629.861203703702</c:v>
                      </c:pt>
                      <c:pt idx="2576">
                        <c:v>44629.861921296295</c:v>
                      </c:pt>
                      <c:pt idx="2577">
                        <c:v>44629.862650462965</c:v>
                      </c:pt>
                      <c:pt idx="2578">
                        <c:v>44629.863379629627</c:v>
                      </c:pt>
                      <c:pt idx="2579">
                        <c:v>44629.86409722222</c:v>
                      </c:pt>
                      <c:pt idx="2580">
                        <c:v>44629.86482638889</c:v>
                      </c:pt>
                      <c:pt idx="2581">
                        <c:v>44629.865555555552</c:v>
                      </c:pt>
                      <c:pt idx="2582">
                        <c:v>44629.866273148145</c:v>
                      </c:pt>
                      <c:pt idx="2583">
                        <c:v>44629.867002314815</c:v>
                      </c:pt>
                      <c:pt idx="2584">
                        <c:v>44629.867731481485</c:v>
                      </c:pt>
                      <c:pt idx="2585">
                        <c:v>44629.868449074071</c:v>
                      </c:pt>
                      <c:pt idx="2586">
                        <c:v>44629.86917824074</c:v>
                      </c:pt>
                      <c:pt idx="2587">
                        <c:v>44629.86990740741</c:v>
                      </c:pt>
                      <c:pt idx="2588">
                        <c:v>44629.870625000003</c:v>
                      </c:pt>
                      <c:pt idx="2589">
                        <c:v>44629.871354166666</c:v>
                      </c:pt>
                      <c:pt idx="2590">
                        <c:v>44629.872083333335</c:v>
                      </c:pt>
                      <c:pt idx="2591">
                        <c:v>44629.872800925928</c:v>
                      </c:pt>
                      <c:pt idx="2592">
                        <c:v>44629.873530092591</c:v>
                      </c:pt>
                      <c:pt idx="2593">
                        <c:v>44629.874259259261</c:v>
                      </c:pt>
                      <c:pt idx="2594">
                        <c:v>44629.874976851854</c:v>
                      </c:pt>
                      <c:pt idx="2595">
                        <c:v>44629.875706018516</c:v>
                      </c:pt>
                      <c:pt idx="2596">
                        <c:v>44629.876435185186</c:v>
                      </c:pt>
                      <c:pt idx="2597">
                        <c:v>44629.877152777779</c:v>
                      </c:pt>
                      <c:pt idx="2598">
                        <c:v>44629.877881944441</c:v>
                      </c:pt>
                      <c:pt idx="2599">
                        <c:v>44629.878611111111</c:v>
                      </c:pt>
                      <c:pt idx="2600">
                        <c:v>44629.879328703704</c:v>
                      </c:pt>
                      <c:pt idx="2601">
                        <c:v>44629.880057870374</c:v>
                      </c:pt>
                      <c:pt idx="2602">
                        <c:v>44629.880787037036</c:v>
                      </c:pt>
                      <c:pt idx="2603">
                        <c:v>44629.881504629629</c:v>
                      </c:pt>
                      <c:pt idx="2604">
                        <c:v>44629.882233796299</c:v>
                      </c:pt>
                      <c:pt idx="2605">
                        <c:v>44629.882962962962</c:v>
                      </c:pt>
                      <c:pt idx="2606">
                        <c:v>44629.883680555555</c:v>
                      </c:pt>
                      <c:pt idx="2607">
                        <c:v>44629.884409722225</c:v>
                      </c:pt>
                      <c:pt idx="2608">
                        <c:v>44629.885138888887</c:v>
                      </c:pt>
                      <c:pt idx="2609">
                        <c:v>44629.88585648148</c:v>
                      </c:pt>
                      <c:pt idx="2610">
                        <c:v>44629.88658564815</c:v>
                      </c:pt>
                      <c:pt idx="2611">
                        <c:v>44629.887314814812</c:v>
                      </c:pt>
                      <c:pt idx="2612">
                        <c:v>44629.888032407405</c:v>
                      </c:pt>
                      <c:pt idx="2613">
                        <c:v>44629.888761574075</c:v>
                      </c:pt>
                      <c:pt idx="2614">
                        <c:v>44629.889490740738</c:v>
                      </c:pt>
                      <c:pt idx="2615">
                        <c:v>44629.890219907407</c:v>
                      </c:pt>
                      <c:pt idx="2616">
                        <c:v>44629.8909375</c:v>
                      </c:pt>
                      <c:pt idx="2617">
                        <c:v>44629.89166666667</c:v>
                      </c:pt>
                      <c:pt idx="2618">
                        <c:v>44629.892395833333</c:v>
                      </c:pt>
                      <c:pt idx="2619">
                        <c:v>44629.893113425926</c:v>
                      </c:pt>
                      <c:pt idx="2620">
                        <c:v>44629.893842592595</c:v>
                      </c:pt>
                      <c:pt idx="2621">
                        <c:v>44629.894618055558</c:v>
                      </c:pt>
                      <c:pt idx="2622">
                        <c:v>44629.89534722222</c:v>
                      </c:pt>
                      <c:pt idx="2623">
                        <c:v>44629.89607638889</c:v>
                      </c:pt>
                      <c:pt idx="2624">
                        <c:v>44629.896793981483</c:v>
                      </c:pt>
                      <c:pt idx="2625">
                        <c:v>44629.897523148145</c:v>
                      </c:pt>
                      <c:pt idx="2626">
                        <c:v>44629.898252314815</c:v>
                      </c:pt>
                      <c:pt idx="2627">
                        <c:v>44629.898981481485</c:v>
                      </c:pt>
                      <c:pt idx="2628">
                        <c:v>44629.899699074071</c:v>
                      </c:pt>
                      <c:pt idx="2629">
                        <c:v>44629.90042824074</c:v>
                      </c:pt>
                      <c:pt idx="2630">
                        <c:v>44629.90115740741</c:v>
                      </c:pt>
                      <c:pt idx="2631">
                        <c:v>44629.901875000003</c:v>
                      </c:pt>
                      <c:pt idx="2632">
                        <c:v>44629.902650462966</c:v>
                      </c:pt>
                      <c:pt idx="2633">
                        <c:v>44629.903379629628</c:v>
                      </c:pt>
                      <c:pt idx="2634">
                        <c:v>44629.904108796298</c:v>
                      </c:pt>
                      <c:pt idx="2635">
                        <c:v>44629.90483796296</c:v>
                      </c:pt>
                      <c:pt idx="2636">
                        <c:v>44629.905555555553</c:v>
                      </c:pt>
                      <c:pt idx="2637">
                        <c:v>44629.906284722223</c:v>
                      </c:pt>
                      <c:pt idx="2638">
                        <c:v>44629.907060185185</c:v>
                      </c:pt>
                      <c:pt idx="2639">
                        <c:v>44629.907789351855</c:v>
                      </c:pt>
                      <c:pt idx="2640">
                        <c:v>44629.908518518518</c:v>
                      </c:pt>
                      <c:pt idx="2641">
                        <c:v>44629.909236111111</c:v>
                      </c:pt>
                      <c:pt idx="2642">
                        <c:v>44629.90996527778</c:v>
                      </c:pt>
                      <c:pt idx="2643">
                        <c:v>44629.910682870373</c:v>
                      </c:pt>
                      <c:pt idx="2644">
                        <c:v>44629.911458333336</c:v>
                      </c:pt>
                      <c:pt idx="2645">
                        <c:v>44629.912187499998</c:v>
                      </c:pt>
                      <c:pt idx="2646">
                        <c:v>44629.912905092591</c:v>
                      </c:pt>
                      <c:pt idx="2647">
                        <c:v>44629.913634259261</c:v>
                      </c:pt>
                      <c:pt idx="2648">
                        <c:v>44629.914363425924</c:v>
                      </c:pt>
                      <c:pt idx="2649">
                        <c:v>44629.915081018517</c:v>
                      </c:pt>
                      <c:pt idx="2650">
                        <c:v>44629.915856481479</c:v>
                      </c:pt>
                      <c:pt idx="2651">
                        <c:v>44629.916585648149</c:v>
                      </c:pt>
                      <c:pt idx="2652">
                        <c:v>44629.917303240742</c:v>
                      </c:pt>
                      <c:pt idx="2653">
                        <c:v>44629.918032407404</c:v>
                      </c:pt>
                      <c:pt idx="2654">
                        <c:v>44629.918761574074</c:v>
                      </c:pt>
                      <c:pt idx="2655">
                        <c:v>44629.919479166667</c:v>
                      </c:pt>
                      <c:pt idx="2656">
                        <c:v>44629.920254629629</c:v>
                      </c:pt>
                      <c:pt idx="2657">
                        <c:v>44629.920983796299</c:v>
                      </c:pt>
                      <c:pt idx="2658">
                        <c:v>44629.921712962961</c:v>
                      </c:pt>
                      <c:pt idx="2659">
                        <c:v>44629.922430555554</c:v>
                      </c:pt>
                      <c:pt idx="2660">
                        <c:v>44629.923159722224</c:v>
                      </c:pt>
                      <c:pt idx="2661">
                        <c:v>44629.923888888887</c:v>
                      </c:pt>
                      <c:pt idx="2662">
                        <c:v>44629.92465277778</c:v>
                      </c:pt>
                      <c:pt idx="2663">
                        <c:v>44629.925381944442</c:v>
                      </c:pt>
                      <c:pt idx="2664">
                        <c:v>44629.926111111112</c:v>
                      </c:pt>
                      <c:pt idx="2665">
                        <c:v>44629.926840277774</c:v>
                      </c:pt>
                      <c:pt idx="2666">
                        <c:v>44629.927557870367</c:v>
                      </c:pt>
                      <c:pt idx="2667">
                        <c:v>44629.928287037037</c:v>
                      </c:pt>
                      <c:pt idx="2668">
                        <c:v>44629.929050925923</c:v>
                      </c:pt>
                      <c:pt idx="2669">
                        <c:v>44629.929780092592</c:v>
                      </c:pt>
                      <c:pt idx="2670">
                        <c:v>44629.930509259262</c:v>
                      </c:pt>
                      <c:pt idx="2671">
                        <c:v>44629.931226851855</c:v>
                      </c:pt>
                      <c:pt idx="2672">
                        <c:v>44629.931956018518</c:v>
                      </c:pt>
                      <c:pt idx="2673">
                        <c:v>44629.932685185187</c:v>
                      </c:pt>
                      <c:pt idx="2674">
                        <c:v>44629.933449074073</c:v>
                      </c:pt>
                      <c:pt idx="2675">
                        <c:v>44629.934178240743</c:v>
                      </c:pt>
                      <c:pt idx="2676">
                        <c:v>44629.934895833336</c:v>
                      </c:pt>
                      <c:pt idx="2677">
                        <c:v>44629.935624999998</c:v>
                      </c:pt>
                      <c:pt idx="2678">
                        <c:v>44629.936354166668</c:v>
                      </c:pt>
                      <c:pt idx="2679">
                        <c:v>44629.937071759261</c:v>
                      </c:pt>
                      <c:pt idx="2680">
                        <c:v>44629.937847222223</c:v>
                      </c:pt>
                      <c:pt idx="2681">
                        <c:v>44629.938576388886</c:v>
                      </c:pt>
                      <c:pt idx="2682">
                        <c:v>44629.939293981479</c:v>
                      </c:pt>
                      <c:pt idx="2683">
                        <c:v>44629.940023148149</c:v>
                      </c:pt>
                      <c:pt idx="2684">
                        <c:v>44629.940752314818</c:v>
                      </c:pt>
                      <c:pt idx="2685">
                        <c:v>44629.941469907404</c:v>
                      </c:pt>
                      <c:pt idx="2686">
                        <c:v>44629.942245370374</c:v>
                      </c:pt>
                      <c:pt idx="2687">
                        <c:v>44629.942962962959</c:v>
                      </c:pt>
                      <c:pt idx="2688">
                        <c:v>44629.943692129629</c:v>
                      </c:pt>
                      <c:pt idx="2689">
                        <c:v>44629.944409722222</c:v>
                      </c:pt>
                      <c:pt idx="2690">
                        <c:v>44629.945138888892</c:v>
                      </c:pt>
                      <c:pt idx="2691">
                        <c:v>44629.945868055554</c:v>
                      </c:pt>
                      <c:pt idx="2692">
                        <c:v>44629.946643518517</c:v>
                      </c:pt>
                      <c:pt idx="2693">
                        <c:v>44629.94736111111</c:v>
                      </c:pt>
                      <c:pt idx="2694">
                        <c:v>44629.94809027778</c:v>
                      </c:pt>
                      <c:pt idx="2695">
                        <c:v>44629.948819444442</c:v>
                      </c:pt>
                      <c:pt idx="2696">
                        <c:v>44629.949537037035</c:v>
                      </c:pt>
                      <c:pt idx="2697">
                        <c:v>44629.950266203705</c:v>
                      </c:pt>
                      <c:pt idx="2698">
                        <c:v>44629.95103009259</c:v>
                      </c:pt>
                      <c:pt idx="2699">
                        <c:v>44629.95175925926</c:v>
                      </c:pt>
                      <c:pt idx="2700">
                        <c:v>44629.952488425923</c:v>
                      </c:pt>
                      <c:pt idx="2701">
                        <c:v>44629.953206018516</c:v>
                      </c:pt>
                      <c:pt idx="2702">
                        <c:v>44629.953935185185</c:v>
                      </c:pt>
                      <c:pt idx="2703">
                        <c:v>44629.954664351855</c:v>
                      </c:pt>
                      <c:pt idx="2704">
                        <c:v>44629.955381944441</c:v>
                      </c:pt>
                      <c:pt idx="2705">
                        <c:v>44629.956111111111</c:v>
                      </c:pt>
                      <c:pt idx="2706">
                        <c:v>44629.95684027778</c:v>
                      </c:pt>
                      <c:pt idx="2707">
                        <c:v>44629.957557870373</c:v>
                      </c:pt>
                      <c:pt idx="2708">
                        <c:v>44629.958287037036</c:v>
                      </c:pt>
                      <c:pt idx="2709">
                        <c:v>44629.959062499998</c:v>
                      </c:pt>
                      <c:pt idx="2710">
                        <c:v>44629.959780092591</c:v>
                      </c:pt>
                      <c:pt idx="2711">
                        <c:v>44629.960509259261</c:v>
                      </c:pt>
                      <c:pt idx="2712">
                        <c:v>44629.961238425924</c:v>
                      </c:pt>
                      <c:pt idx="2713">
                        <c:v>44629.961956018517</c:v>
                      </c:pt>
                      <c:pt idx="2714">
                        <c:v>44629.962685185186</c:v>
                      </c:pt>
                      <c:pt idx="2715">
                        <c:v>44629.963449074072</c:v>
                      </c:pt>
                      <c:pt idx="2716">
                        <c:v>44629.964178240742</c:v>
                      </c:pt>
                      <c:pt idx="2717">
                        <c:v>44629.964907407404</c:v>
                      </c:pt>
                      <c:pt idx="2718">
                        <c:v>44629.965624999997</c:v>
                      </c:pt>
                      <c:pt idx="2719">
                        <c:v>44629.966354166667</c:v>
                      </c:pt>
                      <c:pt idx="2720">
                        <c:v>44629.967083333337</c:v>
                      </c:pt>
                      <c:pt idx="2721">
                        <c:v>44629.967847222222</c:v>
                      </c:pt>
                      <c:pt idx="2722">
                        <c:v>44629.968576388892</c:v>
                      </c:pt>
                      <c:pt idx="2723">
                        <c:v>44629.969293981485</c:v>
                      </c:pt>
                      <c:pt idx="2724">
                        <c:v>44629.970023148147</c:v>
                      </c:pt>
                      <c:pt idx="2725">
                        <c:v>44629.970752314817</c:v>
                      </c:pt>
                      <c:pt idx="2726">
                        <c:v>44629.97146990741</c:v>
                      </c:pt>
                      <c:pt idx="2727">
                        <c:v>44629.972245370373</c:v>
                      </c:pt>
                      <c:pt idx="2728">
                        <c:v>44629.972962962966</c:v>
                      </c:pt>
                      <c:pt idx="2729">
                        <c:v>44629.973692129628</c:v>
                      </c:pt>
                      <c:pt idx="2730">
                        <c:v>44629.974421296298</c:v>
                      </c:pt>
                      <c:pt idx="2731">
                        <c:v>44629.975138888891</c:v>
                      </c:pt>
                      <c:pt idx="2732">
                        <c:v>44629.975868055553</c:v>
                      </c:pt>
                      <c:pt idx="2733">
                        <c:v>44629.976643518516</c:v>
                      </c:pt>
                      <c:pt idx="2734">
                        <c:v>44629.977372685185</c:v>
                      </c:pt>
                      <c:pt idx="2735">
                        <c:v>44629.978101851855</c:v>
                      </c:pt>
                      <c:pt idx="2736">
                        <c:v>44629.978819444441</c:v>
                      </c:pt>
                      <c:pt idx="2737">
                        <c:v>44629.979548611111</c:v>
                      </c:pt>
                      <c:pt idx="2738">
                        <c:v>44629.98027777778</c:v>
                      </c:pt>
                      <c:pt idx="2739">
                        <c:v>44629.980995370373</c:v>
                      </c:pt>
                      <c:pt idx="2740">
                        <c:v>44629.981724537036</c:v>
                      </c:pt>
                      <c:pt idx="2741">
                        <c:v>44629.982453703706</c:v>
                      </c:pt>
                      <c:pt idx="2742">
                        <c:v>44629.983171296299</c:v>
                      </c:pt>
                      <c:pt idx="2743">
                        <c:v>44629.983900462961</c:v>
                      </c:pt>
                      <c:pt idx="2744">
                        <c:v>44629.984675925924</c:v>
                      </c:pt>
                      <c:pt idx="2745">
                        <c:v>44629.985405092593</c:v>
                      </c:pt>
                      <c:pt idx="2746">
                        <c:v>44629.986134259256</c:v>
                      </c:pt>
                      <c:pt idx="2747">
                        <c:v>44629.986851851849</c:v>
                      </c:pt>
                      <c:pt idx="2748">
                        <c:v>44629.987581018519</c:v>
                      </c:pt>
                      <c:pt idx="2749">
                        <c:v>44629.988298611112</c:v>
                      </c:pt>
                      <c:pt idx="2750">
                        <c:v>44629.989027777781</c:v>
                      </c:pt>
                      <c:pt idx="2751">
                        <c:v>44629.989756944444</c:v>
                      </c:pt>
                      <c:pt idx="2752">
                        <c:v>44629.990474537037</c:v>
                      </c:pt>
                      <c:pt idx="2753">
                        <c:v>44629.991203703707</c:v>
                      </c:pt>
                      <c:pt idx="2754">
                        <c:v>44629.991932870369</c:v>
                      </c:pt>
                      <c:pt idx="2755">
                        <c:v>44629.992650462962</c:v>
                      </c:pt>
                      <c:pt idx="2756">
                        <c:v>44629.993379629632</c:v>
                      </c:pt>
                      <c:pt idx="2757">
                        <c:v>44629.994108796294</c:v>
                      </c:pt>
                      <c:pt idx="2758">
                        <c:v>44629.994826388887</c:v>
                      </c:pt>
                      <c:pt idx="2759">
                        <c:v>44629.995555555557</c:v>
                      </c:pt>
                      <c:pt idx="2760">
                        <c:v>44629.99628472222</c:v>
                      </c:pt>
                      <c:pt idx="2761">
                        <c:v>44629.997002314813</c:v>
                      </c:pt>
                      <c:pt idx="2762">
                        <c:v>44629.997731481482</c:v>
                      </c:pt>
                      <c:pt idx="2763">
                        <c:v>44629.998460648145</c:v>
                      </c:pt>
                      <c:pt idx="2764">
                        <c:v>44629.999189814815</c:v>
                      </c:pt>
                      <c:pt idx="2765">
                        <c:v>44629.999907407408</c:v>
                      </c:pt>
                      <c:pt idx="2766">
                        <c:v>44630.000636574077</c:v>
                      </c:pt>
                      <c:pt idx="2767">
                        <c:v>44630.00136574074</c:v>
                      </c:pt>
                      <c:pt idx="2768">
                        <c:v>44630.002083333333</c:v>
                      </c:pt>
                      <c:pt idx="2769">
                        <c:v>44630.002812500003</c:v>
                      </c:pt>
                      <c:pt idx="2770">
                        <c:v>44630.003587962965</c:v>
                      </c:pt>
                      <c:pt idx="2771">
                        <c:v>44630.004317129627</c:v>
                      </c:pt>
                      <c:pt idx="2772">
                        <c:v>44630.005046296297</c:v>
                      </c:pt>
                      <c:pt idx="2773">
                        <c:v>44630.00576388889</c:v>
                      </c:pt>
                      <c:pt idx="2774">
                        <c:v>44630.006493055553</c:v>
                      </c:pt>
                      <c:pt idx="2775">
                        <c:v>44630.007222222222</c:v>
                      </c:pt>
                      <c:pt idx="2776">
                        <c:v>44630.007939814815</c:v>
                      </c:pt>
                      <c:pt idx="2777">
                        <c:v>44630.008668981478</c:v>
                      </c:pt>
                      <c:pt idx="2778">
                        <c:v>44630.009398148148</c:v>
                      </c:pt>
                      <c:pt idx="2779">
                        <c:v>44630.010115740741</c:v>
                      </c:pt>
                      <c:pt idx="2780">
                        <c:v>44630.010844907411</c:v>
                      </c:pt>
                      <c:pt idx="2781">
                        <c:v>44630.011574074073</c:v>
                      </c:pt>
                      <c:pt idx="2782">
                        <c:v>44630.012303240743</c:v>
                      </c:pt>
                      <c:pt idx="2783">
                        <c:v>44630.013032407405</c:v>
                      </c:pt>
                      <c:pt idx="2784">
                        <c:v>44630.013749999998</c:v>
                      </c:pt>
                      <c:pt idx="2785">
                        <c:v>44630.014479166668</c:v>
                      </c:pt>
                      <c:pt idx="2786">
                        <c:v>44630.01525462963</c:v>
                      </c:pt>
                      <c:pt idx="2787">
                        <c:v>44630.015972222223</c:v>
                      </c:pt>
                      <c:pt idx="2788">
                        <c:v>44630.016701388886</c:v>
                      </c:pt>
                      <c:pt idx="2789">
                        <c:v>44630.017430555556</c:v>
                      </c:pt>
                      <c:pt idx="2790">
                        <c:v>44630.018148148149</c:v>
                      </c:pt>
                      <c:pt idx="2791">
                        <c:v>44630.018877314818</c:v>
                      </c:pt>
                      <c:pt idx="2792">
                        <c:v>44630.019652777781</c:v>
                      </c:pt>
                      <c:pt idx="2793">
                        <c:v>44630.020370370374</c:v>
                      </c:pt>
                      <c:pt idx="2794">
                        <c:v>44630.021099537036</c:v>
                      </c:pt>
                      <c:pt idx="2795">
                        <c:v>44630.021828703706</c:v>
                      </c:pt>
                      <c:pt idx="2796">
                        <c:v>44630.022546296299</c:v>
                      </c:pt>
                      <c:pt idx="2797">
                        <c:v>44630.023275462961</c:v>
                      </c:pt>
                      <c:pt idx="2798">
                        <c:v>44630.024050925924</c:v>
                      </c:pt>
                      <c:pt idx="2799">
                        <c:v>44630.024780092594</c:v>
                      </c:pt>
                      <c:pt idx="2800">
                        <c:v>44630.025497685187</c:v>
                      </c:pt>
                      <c:pt idx="2801">
                        <c:v>44630.026226851849</c:v>
                      </c:pt>
                      <c:pt idx="2802">
                        <c:v>44630.026956018519</c:v>
                      </c:pt>
                      <c:pt idx="2803">
                        <c:v>44630.027673611112</c:v>
                      </c:pt>
                      <c:pt idx="2804">
                        <c:v>44630.028402777774</c:v>
                      </c:pt>
                      <c:pt idx="2805">
                        <c:v>44630.029120370367</c:v>
                      </c:pt>
                      <c:pt idx="2806">
                        <c:v>44630.029849537037</c:v>
                      </c:pt>
                      <c:pt idx="2807">
                        <c:v>44630.030578703707</c:v>
                      </c:pt>
                      <c:pt idx="2808">
                        <c:v>44630.0312962963</c:v>
                      </c:pt>
                      <c:pt idx="2809">
                        <c:v>44630.032071759262</c:v>
                      </c:pt>
                      <c:pt idx="2810">
                        <c:v>44630.032800925925</c:v>
                      </c:pt>
                      <c:pt idx="2811">
                        <c:v>44630.033530092594</c:v>
                      </c:pt>
                      <c:pt idx="2812">
                        <c:v>44630.034247685187</c:v>
                      </c:pt>
                      <c:pt idx="2813">
                        <c:v>44630.03497685185</c:v>
                      </c:pt>
                      <c:pt idx="2814">
                        <c:v>44630.03570601852</c:v>
                      </c:pt>
                      <c:pt idx="2815">
                        <c:v>44630.036481481482</c:v>
                      </c:pt>
                      <c:pt idx="2816">
                        <c:v>44630.037199074075</c:v>
                      </c:pt>
                      <c:pt idx="2817">
                        <c:v>44630.037928240738</c:v>
                      </c:pt>
                      <c:pt idx="2818">
                        <c:v>44630.038657407407</c:v>
                      </c:pt>
                      <c:pt idx="2819">
                        <c:v>44630.039375</c:v>
                      </c:pt>
                      <c:pt idx="2820">
                        <c:v>44630.04010416667</c:v>
                      </c:pt>
                      <c:pt idx="2821">
                        <c:v>44630.040833333333</c:v>
                      </c:pt>
                      <c:pt idx="2822">
                        <c:v>44630.041550925926</c:v>
                      </c:pt>
                      <c:pt idx="2823">
                        <c:v>44630.042280092595</c:v>
                      </c:pt>
                      <c:pt idx="2824">
                        <c:v>44630.043009259258</c:v>
                      </c:pt>
                      <c:pt idx="2825">
                        <c:v>44630.043726851851</c:v>
                      </c:pt>
                      <c:pt idx="2826">
                        <c:v>44630.044456018521</c:v>
                      </c:pt>
                      <c:pt idx="2827">
                        <c:v>44630.045185185183</c:v>
                      </c:pt>
                      <c:pt idx="2828">
                        <c:v>44630.045902777776</c:v>
                      </c:pt>
                      <c:pt idx="2829">
                        <c:v>44630.046631944446</c:v>
                      </c:pt>
                      <c:pt idx="2830">
                        <c:v>44630.047361111108</c:v>
                      </c:pt>
                      <c:pt idx="2831">
                        <c:v>44630.048078703701</c:v>
                      </c:pt>
                      <c:pt idx="2832">
                        <c:v>44630.048807870371</c:v>
                      </c:pt>
                      <c:pt idx="2833">
                        <c:v>44630.049537037034</c:v>
                      </c:pt>
                      <c:pt idx="2834">
                        <c:v>44630.050254629627</c:v>
                      </c:pt>
                      <c:pt idx="2835">
                        <c:v>44630.050983796296</c:v>
                      </c:pt>
                      <c:pt idx="2836">
                        <c:v>44630.051759259259</c:v>
                      </c:pt>
                      <c:pt idx="2837">
                        <c:v>44630.052488425928</c:v>
                      </c:pt>
                      <c:pt idx="2838">
                        <c:v>44630.053217592591</c:v>
                      </c:pt>
                      <c:pt idx="2839">
                        <c:v>44630.053935185184</c:v>
                      </c:pt>
                      <c:pt idx="2840">
                        <c:v>44630.054664351854</c:v>
                      </c:pt>
                      <c:pt idx="2841">
                        <c:v>44630.055393518516</c:v>
                      </c:pt>
                      <c:pt idx="2842">
                        <c:v>44630.056157407409</c:v>
                      </c:pt>
                      <c:pt idx="2843">
                        <c:v>44630.056886574072</c:v>
                      </c:pt>
                      <c:pt idx="2844">
                        <c:v>44630.057615740741</c:v>
                      </c:pt>
                      <c:pt idx="2845">
                        <c:v>44630.058333333334</c:v>
                      </c:pt>
                      <c:pt idx="2846">
                        <c:v>44630.059062499997</c:v>
                      </c:pt>
                      <c:pt idx="2847">
                        <c:v>44630.059791666667</c:v>
                      </c:pt>
                      <c:pt idx="2848">
                        <c:v>44630.06050925926</c:v>
                      </c:pt>
                      <c:pt idx="2849">
                        <c:v>44630.061238425929</c:v>
                      </c:pt>
                      <c:pt idx="2850">
                        <c:v>44630.061967592592</c:v>
                      </c:pt>
                      <c:pt idx="2851">
                        <c:v>44630.062685185185</c:v>
                      </c:pt>
                      <c:pt idx="2852">
                        <c:v>44630.063414351855</c:v>
                      </c:pt>
                      <c:pt idx="2853">
                        <c:v>44630.064143518517</c:v>
                      </c:pt>
                      <c:pt idx="2854">
                        <c:v>44630.06486111111</c:v>
                      </c:pt>
                      <c:pt idx="2855">
                        <c:v>44630.06559027778</c:v>
                      </c:pt>
                      <c:pt idx="2856">
                        <c:v>44630.066319444442</c:v>
                      </c:pt>
                      <c:pt idx="2857">
                        <c:v>44630.067037037035</c:v>
                      </c:pt>
                      <c:pt idx="2858">
                        <c:v>44630.067766203705</c:v>
                      </c:pt>
                      <c:pt idx="2859">
                        <c:v>44630.068495370368</c:v>
                      </c:pt>
                      <c:pt idx="2860">
                        <c:v>44630.069212962961</c:v>
                      </c:pt>
                      <c:pt idx="2861">
                        <c:v>44630.06994212963</c:v>
                      </c:pt>
                      <c:pt idx="2862">
                        <c:v>44630.070671296293</c:v>
                      </c:pt>
                      <c:pt idx="2863">
                        <c:v>44630.071388888886</c:v>
                      </c:pt>
                      <c:pt idx="2864">
                        <c:v>44630.072118055556</c:v>
                      </c:pt>
                      <c:pt idx="2865">
                        <c:v>44630.072847222225</c:v>
                      </c:pt>
                      <c:pt idx="2866">
                        <c:v>44630.073564814818</c:v>
                      </c:pt>
                      <c:pt idx="2867">
                        <c:v>44630.074293981481</c:v>
                      </c:pt>
                      <c:pt idx="2868">
                        <c:v>44630.075023148151</c:v>
                      </c:pt>
                      <c:pt idx="2869">
                        <c:v>44630.075740740744</c:v>
                      </c:pt>
                      <c:pt idx="2870">
                        <c:v>44630.076469907406</c:v>
                      </c:pt>
                      <c:pt idx="2871">
                        <c:v>44630.077199074076</c:v>
                      </c:pt>
                      <c:pt idx="2872">
                        <c:v>44630.077916666669</c:v>
                      </c:pt>
                      <c:pt idx="2873">
                        <c:v>44630.078645833331</c:v>
                      </c:pt>
                      <c:pt idx="2874">
                        <c:v>44630.079375000001</c:v>
                      </c:pt>
                      <c:pt idx="2875">
                        <c:v>44630.080092592594</c:v>
                      </c:pt>
                      <c:pt idx="2876">
                        <c:v>44630.080821759257</c:v>
                      </c:pt>
                      <c:pt idx="2877">
                        <c:v>44630.08153935185</c:v>
                      </c:pt>
                      <c:pt idx="2878">
                        <c:v>44630.082268518519</c:v>
                      </c:pt>
                      <c:pt idx="2879">
                        <c:v>44630.082997685182</c:v>
                      </c:pt>
                      <c:pt idx="2880">
                        <c:v>44630.083715277775</c:v>
                      </c:pt>
                      <c:pt idx="2881">
                        <c:v>44630.084444444445</c:v>
                      </c:pt>
                      <c:pt idx="2882">
                        <c:v>44630.085173611114</c:v>
                      </c:pt>
                      <c:pt idx="2883">
                        <c:v>44630.0858912037</c:v>
                      </c:pt>
                      <c:pt idx="2884">
                        <c:v>44630.08662037037</c:v>
                      </c:pt>
                      <c:pt idx="2885">
                        <c:v>44630.08734953704</c:v>
                      </c:pt>
                      <c:pt idx="2886">
                        <c:v>44630.088067129633</c:v>
                      </c:pt>
                      <c:pt idx="2887">
                        <c:v>44630.088796296295</c:v>
                      </c:pt>
                      <c:pt idx="2888">
                        <c:v>44630.089525462965</c:v>
                      </c:pt>
                      <c:pt idx="2889">
                        <c:v>44630.090243055558</c:v>
                      </c:pt>
                      <c:pt idx="2890">
                        <c:v>44630.09097222222</c:v>
                      </c:pt>
                      <c:pt idx="2891">
                        <c:v>44630.09170138889</c:v>
                      </c:pt>
                      <c:pt idx="2892">
                        <c:v>44630.092418981483</c:v>
                      </c:pt>
                      <c:pt idx="2893">
                        <c:v>44630.093148148146</c:v>
                      </c:pt>
                      <c:pt idx="2894">
                        <c:v>44630.093877314815</c:v>
                      </c:pt>
                      <c:pt idx="2895">
                        <c:v>44630.094594907408</c:v>
                      </c:pt>
                      <c:pt idx="2896">
                        <c:v>44630.095324074071</c:v>
                      </c:pt>
                      <c:pt idx="2897">
                        <c:v>44630.096053240741</c:v>
                      </c:pt>
                      <c:pt idx="2898">
                        <c:v>44630.096828703703</c:v>
                      </c:pt>
                      <c:pt idx="2899">
                        <c:v>44630.097557870373</c:v>
                      </c:pt>
                      <c:pt idx="2900">
                        <c:v>44630.098275462966</c:v>
                      </c:pt>
                      <c:pt idx="2901">
                        <c:v>44630.099004629628</c:v>
                      </c:pt>
                      <c:pt idx="2902">
                        <c:v>44630.099733796298</c:v>
                      </c:pt>
                      <c:pt idx="2903">
                        <c:v>44630.100451388891</c:v>
                      </c:pt>
                      <c:pt idx="2904">
                        <c:v>44630.101238425923</c:v>
                      </c:pt>
                      <c:pt idx="2905">
                        <c:v>44630.101956018516</c:v>
                      </c:pt>
                      <c:pt idx="2906">
                        <c:v>44630.102685185186</c:v>
                      </c:pt>
                      <c:pt idx="2907">
                        <c:v>44630.103414351855</c:v>
                      </c:pt>
                      <c:pt idx="2908">
                        <c:v>44630.104131944441</c:v>
                      </c:pt>
                      <c:pt idx="2909">
                        <c:v>44630.104861111111</c:v>
                      </c:pt>
                      <c:pt idx="2910">
                        <c:v>44630.105590277781</c:v>
                      </c:pt>
                      <c:pt idx="2911">
                        <c:v>44630.106307870374</c:v>
                      </c:pt>
                      <c:pt idx="2912">
                        <c:v>44630.107037037036</c:v>
                      </c:pt>
                      <c:pt idx="2913">
                        <c:v>44630.107754629629</c:v>
                      </c:pt>
                      <c:pt idx="2914">
                        <c:v>44630.108483796299</c:v>
                      </c:pt>
                      <c:pt idx="2915">
                        <c:v>44630.109212962961</c:v>
                      </c:pt>
                      <c:pt idx="2916">
                        <c:v>44630.109930555554</c:v>
                      </c:pt>
                      <c:pt idx="2917">
                        <c:v>44630.110659722224</c:v>
                      </c:pt>
                      <c:pt idx="2918">
                        <c:v>44630.111388888887</c:v>
                      </c:pt>
                      <c:pt idx="2919">
                        <c:v>44630.112118055556</c:v>
                      </c:pt>
                      <c:pt idx="2920">
                        <c:v>44630.112893518519</c:v>
                      </c:pt>
                      <c:pt idx="2921">
                        <c:v>44630.113611111112</c:v>
                      </c:pt>
                      <c:pt idx="2922">
                        <c:v>44630.114340277774</c:v>
                      </c:pt>
                      <c:pt idx="2923">
                        <c:v>44630.115069444444</c:v>
                      </c:pt>
                      <c:pt idx="2924">
                        <c:v>44630.115787037037</c:v>
                      </c:pt>
                      <c:pt idx="2925">
                        <c:v>44630.116516203707</c:v>
                      </c:pt>
                      <c:pt idx="2926">
                        <c:v>44630.117245370369</c:v>
                      </c:pt>
                      <c:pt idx="2927">
                        <c:v>44630.117962962962</c:v>
                      </c:pt>
                      <c:pt idx="2928">
                        <c:v>44630.118692129632</c:v>
                      </c:pt>
                      <c:pt idx="2929">
                        <c:v>44630.119421296295</c:v>
                      </c:pt>
                      <c:pt idx="2930">
                        <c:v>44630.120138888888</c:v>
                      </c:pt>
                      <c:pt idx="2931">
                        <c:v>44630.120868055557</c:v>
                      </c:pt>
                      <c:pt idx="2932">
                        <c:v>44630.12159722222</c:v>
                      </c:pt>
                      <c:pt idx="2933">
                        <c:v>44630.122314814813</c:v>
                      </c:pt>
                      <c:pt idx="2934">
                        <c:v>44630.123043981483</c:v>
                      </c:pt>
                      <c:pt idx="2935">
                        <c:v>44630.123773148145</c:v>
                      </c:pt>
                      <c:pt idx="2936">
                        <c:v>44630.124548611115</c:v>
                      </c:pt>
                      <c:pt idx="2937">
                        <c:v>44630.1252662037</c:v>
                      </c:pt>
                      <c:pt idx="2938">
                        <c:v>44630.12599537037</c:v>
                      </c:pt>
                      <c:pt idx="2939">
                        <c:v>44630.12672453704</c:v>
                      </c:pt>
                      <c:pt idx="2940">
                        <c:v>44630.127442129633</c:v>
                      </c:pt>
                      <c:pt idx="2941">
                        <c:v>44630.128171296295</c:v>
                      </c:pt>
                      <c:pt idx="2942">
                        <c:v>44630.128958333335</c:v>
                      </c:pt>
                      <c:pt idx="2943">
                        <c:v>44630.129675925928</c:v>
                      </c:pt>
                      <c:pt idx="2944">
                        <c:v>44630.13040509259</c:v>
                      </c:pt>
                      <c:pt idx="2945">
                        <c:v>44630.131122685183</c:v>
                      </c:pt>
                      <c:pt idx="2946">
                        <c:v>44630.131851851853</c:v>
                      </c:pt>
                      <c:pt idx="2947">
                        <c:v>44630.132581018515</c:v>
                      </c:pt>
                      <c:pt idx="2948">
                        <c:v>44630.133356481485</c:v>
                      </c:pt>
                      <c:pt idx="2949">
                        <c:v>44630.134085648147</c:v>
                      </c:pt>
                      <c:pt idx="2950">
                        <c:v>44630.13480324074</c:v>
                      </c:pt>
                      <c:pt idx="2951">
                        <c:v>44630.13553240741</c:v>
                      </c:pt>
                      <c:pt idx="2952">
                        <c:v>44630.136261574073</c:v>
                      </c:pt>
                      <c:pt idx="2953">
                        <c:v>44630.136979166666</c:v>
                      </c:pt>
                      <c:pt idx="2954">
                        <c:v>44630.137708333335</c:v>
                      </c:pt>
                      <c:pt idx="2955">
                        <c:v>44630.138437499998</c:v>
                      </c:pt>
                      <c:pt idx="2956">
                        <c:v>44630.139155092591</c:v>
                      </c:pt>
                      <c:pt idx="2957">
                        <c:v>44630.139884259261</c:v>
                      </c:pt>
                      <c:pt idx="2958">
                        <c:v>44630.140613425923</c:v>
                      </c:pt>
                      <c:pt idx="2959">
                        <c:v>44630.141331018516</c:v>
                      </c:pt>
                      <c:pt idx="2960">
                        <c:v>44630.142060185186</c:v>
                      </c:pt>
                      <c:pt idx="2961">
                        <c:v>44630.142789351848</c:v>
                      </c:pt>
                      <c:pt idx="2962">
                        <c:v>44630.143506944441</c:v>
                      </c:pt>
                      <c:pt idx="2963">
                        <c:v>44630.144236111111</c:v>
                      </c:pt>
                      <c:pt idx="2964">
                        <c:v>44630.144953703704</c:v>
                      </c:pt>
                      <c:pt idx="2965">
                        <c:v>44630.145682870374</c:v>
                      </c:pt>
                      <c:pt idx="2966">
                        <c:v>44630.146412037036</c:v>
                      </c:pt>
                      <c:pt idx="2967">
                        <c:v>44630.147141203706</c:v>
                      </c:pt>
                      <c:pt idx="2968">
                        <c:v>44630.147858796299</c:v>
                      </c:pt>
                      <c:pt idx="2969">
                        <c:v>44630.148587962962</c:v>
                      </c:pt>
                      <c:pt idx="2970">
                        <c:v>44630.149317129632</c:v>
                      </c:pt>
                      <c:pt idx="2971">
                        <c:v>44630.150034722225</c:v>
                      </c:pt>
                      <c:pt idx="2972">
                        <c:v>44630.150763888887</c:v>
                      </c:pt>
                      <c:pt idx="2973">
                        <c:v>44630.151493055557</c:v>
                      </c:pt>
                      <c:pt idx="2974">
                        <c:v>44630.15221064815</c:v>
                      </c:pt>
                      <c:pt idx="2975">
                        <c:v>44630.152939814812</c:v>
                      </c:pt>
                      <c:pt idx="2976">
                        <c:v>44630.153657407405</c:v>
                      </c:pt>
                      <c:pt idx="2977">
                        <c:v>44630.154386574075</c:v>
                      </c:pt>
                      <c:pt idx="2978">
                        <c:v>44630.155115740738</c:v>
                      </c:pt>
                      <c:pt idx="2979">
                        <c:v>44630.155833333331</c:v>
                      </c:pt>
                      <c:pt idx="2980">
                        <c:v>44630.1565625</c:v>
                      </c:pt>
                      <c:pt idx="2981">
                        <c:v>44630.15729166667</c:v>
                      </c:pt>
                      <c:pt idx="2982">
                        <c:v>44630.158009259256</c:v>
                      </c:pt>
                      <c:pt idx="2983">
                        <c:v>44630.158738425926</c:v>
                      </c:pt>
                      <c:pt idx="2984">
                        <c:v>44630.159513888888</c:v>
                      </c:pt>
                      <c:pt idx="2985">
                        <c:v>44630.160243055558</c:v>
                      </c:pt>
                      <c:pt idx="2986">
                        <c:v>44630.16097222222</c:v>
                      </c:pt>
                      <c:pt idx="2987">
                        <c:v>44630.161689814813</c:v>
                      </c:pt>
                      <c:pt idx="2988">
                        <c:v>44630.162418981483</c:v>
                      </c:pt>
                      <c:pt idx="2989">
                        <c:v>44630.163136574076</c:v>
                      </c:pt>
                      <c:pt idx="2990">
                        <c:v>44630.163865740738</c:v>
                      </c:pt>
                      <c:pt idx="2991">
                        <c:v>44630.164594907408</c:v>
                      </c:pt>
                      <c:pt idx="2992">
                        <c:v>44630.165324074071</c:v>
                      </c:pt>
                      <c:pt idx="2993">
                        <c:v>44630.166041666664</c:v>
                      </c:pt>
                      <c:pt idx="2994">
                        <c:v>44630.166770833333</c:v>
                      </c:pt>
                      <c:pt idx="2995">
                        <c:v>44630.167546296296</c:v>
                      </c:pt>
                      <c:pt idx="2996">
                        <c:v>44630.168275462966</c:v>
                      </c:pt>
                      <c:pt idx="2997">
                        <c:v>44630.168993055559</c:v>
                      </c:pt>
                      <c:pt idx="2998">
                        <c:v>44630.169722222221</c:v>
                      </c:pt>
                      <c:pt idx="2999">
                        <c:v>44630.170451388891</c:v>
                      </c:pt>
                      <c:pt idx="3000">
                        <c:v>44630.171168981484</c:v>
                      </c:pt>
                      <c:pt idx="3001">
                        <c:v>44630.171944444446</c:v>
                      </c:pt>
                      <c:pt idx="3002">
                        <c:v>44630.172673611109</c:v>
                      </c:pt>
                      <c:pt idx="3003">
                        <c:v>44630.173391203702</c:v>
                      </c:pt>
                      <c:pt idx="3004">
                        <c:v>44630.174120370371</c:v>
                      </c:pt>
                      <c:pt idx="3005">
                        <c:v>44630.174849537034</c:v>
                      </c:pt>
                      <c:pt idx="3006">
                        <c:v>44630.175567129627</c:v>
                      </c:pt>
                      <c:pt idx="3007">
                        <c:v>44630.176296296297</c:v>
                      </c:pt>
                      <c:pt idx="3008">
                        <c:v>44630.177025462966</c:v>
                      </c:pt>
                      <c:pt idx="3009">
                        <c:v>44630.177743055552</c:v>
                      </c:pt>
                      <c:pt idx="3010">
                        <c:v>44630.178472222222</c:v>
                      </c:pt>
                      <c:pt idx="3011">
                        <c:v>44630.179201388892</c:v>
                      </c:pt>
                      <c:pt idx="3012">
                        <c:v>44630.179918981485</c:v>
                      </c:pt>
                      <c:pt idx="3013">
                        <c:v>44630.180648148147</c:v>
                      </c:pt>
                      <c:pt idx="3014">
                        <c:v>44630.181377314817</c:v>
                      </c:pt>
                      <c:pt idx="3015">
                        <c:v>44630.18209490741</c:v>
                      </c:pt>
                      <c:pt idx="3016">
                        <c:v>44630.182824074072</c:v>
                      </c:pt>
                      <c:pt idx="3017">
                        <c:v>44630.183553240742</c:v>
                      </c:pt>
                      <c:pt idx="3018">
                        <c:v>44630.184270833335</c:v>
                      </c:pt>
                      <c:pt idx="3019">
                        <c:v>44630.184999999998</c:v>
                      </c:pt>
                      <c:pt idx="3020">
                        <c:v>44630.185729166667</c:v>
                      </c:pt>
                      <c:pt idx="3021">
                        <c:v>44630.18644675926</c:v>
                      </c:pt>
                      <c:pt idx="3022">
                        <c:v>44630.187175925923</c:v>
                      </c:pt>
                      <c:pt idx="3023">
                        <c:v>44630.187905092593</c:v>
                      </c:pt>
                      <c:pt idx="3024">
                        <c:v>44630.188622685186</c:v>
                      </c:pt>
                      <c:pt idx="3025">
                        <c:v>44630.189351851855</c:v>
                      </c:pt>
                      <c:pt idx="3026">
                        <c:v>44630.190069444441</c:v>
                      </c:pt>
                      <c:pt idx="3027">
                        <c:v>44630.190798611111</c:v>
                      </c:pt>
                      <c:pt idx="3028">
                        <c:v>44630.191527777781</c:v>
                      </c:pt>
                      <c:pt idx="3029">
                        <c:v>44630.192256944443</c:v>
                      </c:pt>
                      <c:pt idx="3030">
                        <c:v>44630.192974537036</c:v>
                      </c:pt>
                      <c:pt idx="3031">
                        <c:v>44630.193703703706</c:v>
                      </c:pt>
                      <c:pt idx="3032">
                        <c:v>44630.194479166668</c:v>
                      </c:pt>
                      <c:pt idx="3033">
                        <c:v>44630.195208333331</c:v>
                      </c:pt>
                      <c:pt idx="3034">
                        <c:v>44630.195925925924</c:v>
                      </c:pt>
                      <c:pt idx="3035">
                        <c:v>44630.196655092594</c:v>
                      </c:pt>
                      <c:pt idx="3036">
                        <c:v>44630.197384259256</c:v>
                      </c:pt>
                      <c:pt idx="3037">
                        <c:v>44630.198101851849</c:v>
                      </c:pt>
                      <c:pt idx="3038">
                        <c:v>44630.198831018519</c:v>
                      </c:pt>
                      <c:pt idx="3039">
                        <c:v>44630.199560185189</c:v>
                      </c:pt>
                      <c:pt idx="3040">
                        <c:v>44630.200277777774</c:v>
                      </c:pt>
                      <c:pt idx="3041">
                        <c:v>44630.201006944444</c:v>
                      </c:pt>
                      <c:pt idx="3042">
                        <c:v>44630.201724537037</c:v>
                      </c:pt>
                      <c:pt idx="3043">
                        <c:v>44630.202453703707</c:v>
                      </c:pt>
                      <c:pt idx="3044">
                        <c:v>44630.203182870369</c:v>
                      </c:pt>
                      <c:pt idx="3045">
                        <c:v>44630.203900462962</c:v>
                      </c:pt>
                      <c:pt idx="3046">
                        <c:v>44630.204629629632</c:v>
                      </c:pt>
                      <c:pt idx="3047">
                        <c:v>44630.205358796295</c:v>
                      </c:pt>
                      <c:pt idx="3048">
                        <c:v>44630.206087962964</c:v>
                      </c:pt>
                      <c:pt idx="3049">
                        <c:v>44630.206805555557</c:v>
                      </c:pt>
                      <c:pt idx="3050">
                        <c:v>44630.20753472222</c:v>
                      </c:pt>
                      <c:pt idx="3051">
                        <c:v>44630.20826388889</c:v>
                      </c:pt>
                      <c:pt idx="3052">
                        <c:v>44630.208981481483</c:v>
                      </c:pt>
                      <c:pt idx="3053">
                        <c:v>44630.209710648145</c:v>
                      </c:pt>
                      <c:pt idx="3054">
                        <c:v>44630.210439814815</c:v>
                      </c:pt>
                      <c:pt idx="3055">
                        <c:v>44630.211157407408</c:v>
                      </c:pt>
                      <c:pt idx="3056">
                        <c:v>44630.211886574078</c:v>
                      </c:pt>
                      <c:pt idx="3057">
                        <c:v>44630.21261574074</c:v>
                      </c:pt>
                      <c:pt idx="3058">
                        <c:v>44630.213333333333</c:v>
                      </c:pt>
                      <c:pt idx="3059">
                        <c:v>44630.214062500003</c:v>
                      </c:pt>
                      <c:pt idx="3060">
                        <c:v>44630.214780092596</c:v>
                      </c:pt>
                      <c:pt idx="3061">
                        <c:v>44630.215509259258</c:v>
                      </c:pt>
                      <c:pt idx="3062">
                        <c:v>44630.216238425928</c:v>
                      </c:pt>
                      <c:pt idx="3063">
                        <c:v>44630.216956018521</c:v>
                      </c:pt>
                      <c:pt idx="3064">
                        <c:v>44630.217685185184</c:v>
                      </c:pt>
                      <c:pt idx="3065">
                        <c:v>44630.218414351853</c:v>
                      </c:pt>
                      <c:pt idx="3066">
                        <c:v>44630.219131944446</c:v>
                      </c:pt>
                      <c:pt idx="3067">
                        <c:v>44630.219861111109</c:v>
                      </c:pt>
                      <c:pt idx="3068">
                        <c:v>44630.220590277779</c:v>
                      </c:pt>
                      <c:pt idx="3069">
                        <c:v>44630.221319444441</c:v>
                      </c:pt>
                      <c:pt idx="3070">
                        <c:v>44630.222037037034</c:v>
                      </c:pt>
                      <c:pt idx="3071">
                        <c:v>44630.222766203704</c:v>
                      </c:pt>
                      <c:pt idx="3072">
                        <c:v>44630.223483796297</c:v>
                      </c:pt>
                      <c:pt idx="3073">
                        <c:v>44630.224212962959</c:v>
                      </c:pt>
                      <c:pt idx="3074">
                        <c:v>44630.224942129629</c:v>
                      </c:pt>
                      <c:pt idx="3075">
                        <c:v>44630.225659722222</c:v>
                      </c:pt>
                      <c:pt idx="3076">
                        <c:v>44630.226388888892</c:v>
                      </c:pt>
                      <c:pt idx="3077">
                        <c:v>44630.227118055554</c:v>
                      </c:pt>
                      <c:pt idx="3078">
                        <c:v>44630.227835648147</c:v>
                      </c:pt>
                      <c:pt idx="3079">
                        <c:v>44630.228564814817</c:v>
                      </c:pt>
                      <c:pt idx="3080">
                        <c:v>44630.22929398148</c:v>
                      </c:pt>
                      <c:pt idx="3081">
                        <c:v>44630.230011574073</c:v>
                      </c:pt>
                      <c:pt idx="3082">
                        <c:v>44630.230740740742</c:v>
                      </c:pt>
                      <c:pt idx="3083">
                        <c:v>44630.231516203705</c:v>
                      </c:pt>
                      <c:pt idx="3084">
                        <c:v>44630.232245370367</c:v>
                      </c:pt>
                      <c:pt idx="3085">
                        <c:v>44630.232974537037</c:v>
                      </c:pt>
                      <c:pt idx="3086">
                        <c:v>44630.23369212963</c:v>
                      </c:pt>
                      <c:pt idx="3087">
                        <c:v>44630.2344212963</c:v>
                      </c:pt>
                      <c:pt idx="3088">
                        <c:v>44630.235150462962</c:v>
                      </c:pt>
                      <c:pt idx="3089">
                        <c:v>44630.235868055555</c:v>
                      </c:pt>
                      <c:pt idx="3090">
                        <c:v>44630.236597222225</c:v>
                      </c:pt>
                      <c:pt idx="3091">
                        <c:v>44630.237314814818</c:v>
                      </c:pt>
                      <c:pt idx="3092">
                        <c:v>44630.238043981481</c:v>
                      </c:pt>
                      <c:pt idx="3093">
                        <c:v>44630.23877314815</c:v>
                      </c:pt>
                      <c:pt idx="3094">
                        <c:v>44630.239490740743</c:v>
                      </c:pt>
                      <c:pt idx="3095">
                        <c:v>44630.240219907406</c:v>
                      </c:pt>
                      <c:pt idx="3096">
                        <c:v>44630.240949074076</c:v>
                      </c:pt>
                      <c:pt idx="3097">
                        <c:v>44630.241666666669</c:v>
                      </c:pt>
                      <c:pt idx="3098">
                        <c:v>44630.242395833331</c:v>
                      </c:pt>
                      <c:pt idx="3099">
                        <c:v>44630.243125000001</c:v>
                      </c:pt>
                      <c:pt idx="3100">
                        <c:v>44630.243842592594</c:v>
                      </c:pt>
                      <c:pt idx="3101">
                        <c:v>44630.244571759256</c:v>
                      </c:pt>
                      <c:pt idx="3102">
                        <c:v>44630.245300925926</c:v>
                      </c:pt>
                      <c:pt idx="3103">
                        <c:v>44630.246030092596</c:v>
                      </c:pt>
                      <c:pt idx="3104">
                        <c:v>44630.246747685182</c:v>
                      </c:pt>
                      <c:pt idx="3105">
                        <c:v>44630.247476851851</c:v>
                      </c:pt>
                      <c:pt idx="3106">
                        <c:v>44630.248194444444</c:v>
                      </c:pt>
                      <c:pt idx="3107">
                        <c:v>44630.248923611114</c:v>
                      </c:pt>
                      <c:pt idx="3108">
                        <c:v>44630.249652777777</c:v>
                      </c:pt>
                      <c:pt idx="3109">
                        <c:v>44630.25037037037</c:v>
                      </c:pt>
                      <c:pt idx="3110">
                        <c:v>44630.251099537039</c:v>
                      </c:pt>
                      <c:pt idx="3111">
                        <c:v>44630.251828703702</c:v>
                      </c:pt>
                      <c:pt idx="3112">
                        <c:v>44630.252546296295</c:v>
                      </c:pt>
                      <c:pt idx="3113">
                        <c:v>44630.253275462965</c:v>
                      </c:pt>
                      <c:pt idx="3114">
                        <c:v>44630.254004629627</c:v>
                      </c:pt>
                      <c:pt idx="3115">
                        <c:v>44630.25472222222</c:v>
                      </c:pt>
                      <c:pt idx="3116">
                        <c:v>44630.25545138889</c:v>
                      </c:pt>
                      <c:pt idx="3117">
                        <c:v>44630.256180555552</c:v>
                      </c:pt>
                      <c:pt idx="3118">
                        <c:v>44630.256898148145</c:v>
                      </c:pt>
                      <c:pt idx="3119">
                        <c:v>44630.257627314815</c:v>
                      </c:pt>
                      <c:pt idx="3120">
                        <c:v>44630.258356481485</c:v>
                      </c:pt>
                      <c:pt idx="3121">
                        <c:v>44630.259074074071</c:v>
                      </c:pt>
                      <c:pt idx="3122">
                        <c:v>44630.25980324074</c:v>
                      </c:pt>
                      <c:pt idx="3123">
                        <c:v>44630.26053240741</c:v>
                      </c:pt>
                      <c:pt idx="3124">
                        <c:v>44630.261250000003</c:v>
                      </c:pt>
                      <c:pt idx="3125">
                        <c:v>44630.261979166666</c:v>
                      </c:pt>
                      <c:pt idx="3126">
                        <c:v>44630.262708333335</c:v>
                      </c:pt>
                      <c:pt idx="3127">
                        <c:v>44630.263425925928</c:v>
                      </c:pt>
                      <c:pt idx="3128">
                        <c:v>44630.264155092591</c:v>
                      </c:pt>
                      <c:pt idx="3129">
                        <c:v>44630.264884259261</c:v>
                      </c:pt>
                      <c:pt idx="3130">
                        <c:v>44630.265601851854</c:v>
                      </c:pt>
                      <c:pt idx="3131">
                        <c:v>44630.266331018516</c:v>
                      </c:pt>
                      <c:pt idx="3132">
                        <c:v>44630.267060185186</c:v>
                      </c:pt>
                      <c:pt idx="3133">
                        <c:v>44630.267777777779</c:v>
                      </c:pt>
                      <c:pt idx="3134">
                        <c:v>44630.268506944441</c:v>
                      </c:pt>
                      <c:pt idx="3135">
                        <c:v>44630.269236111111</c:v>
                      </c:pt>
                      <c:pt idx="3136">
                        <c:v>44630.269953703704</c:v>
                      </c:pt>
                      <c:pt idx="3137">
                        <c:v>44630.270682870374</c:v>
                      </c:pt>
                      <c:pt idx="3138">
                        <c:v>44630.271412037036</c:v>
                      </c:pt>
                      <c:pt idx="3139">
                        <c:v>44630.272187499999</c:v>
                      </c:pt>
                      <c:pt idx="3140">
                        <c:v>44630.272905092592</c:v>
                      </c:pt>
                      <c:pt idx="3141">
                        <c:v>44630.273634259262</c:v>
                      </c:pt>
                      <c:pt idx="3142">
                        <c:v>44630.274363425924</c:v>
                      </c:pt>
                      <c:pt idx="3143">
                        <c:v>44630.275092592594</c:v>
                      </c:pt>
                      <c:pt idx="3144">
                        <c:v>44630.275810185187</c:v>
                      </c:pt>
                      <c:pt idx="3145">
                        <c:v>44630.276539351849</c:v>
                      </c:pt>
                      <c:pt idx="3146">
                        <c:v>44630.277268518519</c:v>
                      </c:pt>
                      <c:pt idx="3147">
                        <c:v>44630.277986111112</c:v>
                      </c:pt>
                      <c:pt idx="3148">
                        <c:v>44630.278715277775</c:v>
                      </c:pt>
                      <c:pt idx="3149">
                        <c:v>44630.279432870368</c:v>
                      </c:pt>
                      <c:pt idx="3150">
                        <c:v>44630.28020833333</c:v>
                      </c:pt>
                      <c:pt idx="3151">
                        <c:v>44630.2809375</c:v>
                      </c:pt>
                      <c:pt idx="3152">
                        <c:v>44630.281666666669</c:v>
                      </c:pt>
                      <c:pt idx="3153">
                        <c:v>44630.282384259262</c:v>
                      </c:pt>
                      <c:pt idx="3154">
                        <c:v>44630.283113425925</c:v>
                      </c:pt>
                      <c:pt idx="3155">
                        <c:v>44630.283842592595</c:v>
                      </c:pt>
                      <c:pt idx="3156">
                        <c:v>44630.284560185188</c:v>
                      </c:pt>
                      <c:pt idx="3157">
                        <c:v>44630.28528935185</c:v>
                      </c:pt>
                      <c:pt idx="3158">
                        <c:v>44630.28601851852</c:v>
                      </c:pt>
                      <c:pt idx="3159">
                        <c:v>44630.286736111113</c:v>
                      </c:pt>
                      <c:pt idx="3160">
                        <c:v>44630.287465277775</c:v>
                      </c:pt>
                      <c:pt idx="3161">
                        <c:v>44630.288194444445</c:v>
                      </c:pt>
                      <c:pt idx="3162">
                        <c:v>44630.288912037038</c:v>
                      </c:pt>
                      <c:pt idx="3163">
                        <c:v>44630.289641203701</c:v>
                      </c:pt>
                      <c:pt idx="3164">
                        <c:v>44630.290370370371</c:v>
                      </c:pt>
                      <c:pt idx="3165">
                        <c:v>44630.291087962964</c:v>
                      </c:pt>
                      <c:pt idx="3166">
                        <c:v>44630.291817129626</c:v>
                      </c:pt>
                      <c:pt idx="3167">
                        <c:v>44630.292546296296</c:v>
                      </c:pt>
                      <c:pt idx="3168">
                        <c:v>44630.293263888889</c:v>
                      </c:pt>
                      <c:pt idx="3169">
                        <c:v>44630.293993055559</c:v>
                      </c:pt>
                      <c:pt idx="3170">
                        <c:v>44630.294722222221</c:v>
                      </c:pt>
                      <c:pt idx="3171">
                        <c:v>44630.295439814814</c:v>
                      </c:pt>
                      <c:pt idx="3172">
                        <c:v>44630.296168981484</c:v>
                      </c:pt>
                      <c:pt idx="3173">
                        <c:v>44630.296898148146</c:v>
                      </c:pt>
                      <c:pt idx="3174">
                        <c:v>44630.297615740739</c:v>
                      </c:pt>
                      <c:pt idx="3175">
                        <c:v>44630.298344907409</c:v>
                      </c:pt>
                      <c:pt idx="3176">
                        <c:v>44630.299074074072</c:v>
                      </c:pt>
                      <c:pt idx="3177">
                        <c:v>44630.299791666665</c:v>
                      </c:pt>
                      <c:pt idx="3178">
                        <c:v>44630.300520833334</c:v>
                      </c:pt>
                      <c:pt idx="3179">
                        <c:v>44630.301238425927</c:v>
                      </c:pt>
                      <c:pt idx="3180">
                        <c:v>44630.30196759259</c:v>
                      </c:pt>
                      <c:pt idx="3181">
                        <c:v>44630.30269675926</c:v>
                      </c:pt>
                      <c:pt idx="3182">
                        <c:v>44630.303414351853</c:v>
                      </c:pt>
                      <c:pt idx="3183">
                        <c:v>44630.304143518515</c:v>
                      </c:pt>
                      <c:pt idx="3184">
                        <c:v>44630.304872685185</c:v>
                      </c:pt>
                      <c:pt idx="3185">
                        <c:v>44630.305601851855</c:v>
                      </c:pt>
                      <c:pt idx="3186">
                        <c:v>44630.306319444448</c:v>
                      </c:pt>
                      <c:pt idx="3187">
                        <c:v>44630.30704861111</c:v>
                      </c:pt>
                      <c:pt idx="3188">
                        <c:v>44630.30777777778</c:v>
                      </c:pt>
                      <c:pt idx="3189">
                        <c:v>44630.308495370373</c:v>
                      </c:pt>
                      <c:pt idx="3190">
                        <c:v>44630.309224537035</c:v>
                      </c:pt>
                      <c:pt idx="3191">
                        <c:v>44630.309953703705</c:v>
                      </c:pt>
                      <c:pt idx="3192">
                        <c:v>44630.310671296298</c:v>
                      </c:pt>
                      <c:pt idx="3193">
                        <c:v>44630.311400462961</c:v>
                      </c:pt>
                      <c:pt idx="3194">
                        <c:v>44630.31212962963</c:v>
                      </c:pt>
                      <c:pt idx="3195">
                        <c:v>44630.312847222223</c:v>
                      </c:pt>
                      <c:pt idx="3196">
                        <c:v>44630.313576388886</c:v>
                      </c:pt>
                      <c:pt idx="3197">
                        <c:v>44630.314305555556</c:v>
                      </c:pt>
                      <c:pt idx="3198">
                        <c:v>44630.315023148149</c:v>
                      </c:pt>
                      <c:pt idx="3199">
                        <c:v>44630.315752314818</c:v>
                      </c:pt>
                      <c:pt idx="3200">
                        <c:v>44630.316481481481</c:v>
                      </c:pt>
                      <c:pt idx="3201">
                        <c:v>44630.317199074074</c:v>
                      </c:pt>
                      <c:pt idx="3202">
                        <c:v>44630.317928240744</c:v>
                      </c:pt>
                      <c:pt idx="3203">
                        <c:v>44630.318657407406</c:v>
                      </c:pt>
                      <c:pt idx="3204">
                        <c:v>44630.319374999999</c:v>
                      </c:pt>
                      <c:pt idx="3205">
                        <c:v>44630.320104166669</c:v>
                      </c:pt>
                      <c:pt idx="3206">
                        <c:v>44630.320833333331</c:v>
                      </c:pt>
                      <c:pt idx="3207">
                        <c:v>44630.321550925924</c:v>
                      </c:pt>
                      <c:pt idx="3208">
                        <c:v>44630.322280092594</c:v>
                      </c:pt>
                      <c:pt idx="3209">
                        <c:v>44630.323009259257</c:v>
                      </c:pt>
                      <c:pt idx="3210">
                        <c:v>44630.32372685185</c:v>
                      </c:pt>
                      <c:pt idx="3211">
                        <c:v>44630.324456018519</c:v>
                      </c:pt>
                      <c:pt idx="3212">
                        <c:v>44630.325185185182</c:v>
                      </c:pt>
                      <c:pt idx="3213">
                        <c:v>44630.325902777775</c:v>
                      </c:pt>
                      <c:pt idx="3214">
                        <c:v>44630.326631944445</c:v>
                      </c:pt>
                      <c:pt idx="3215">
                        <c:v>44630.327361111114</c:v>
                      </c:pt>
                      <c:pt idx="3216">
                        <c:v>44630.3280787037</c:v>
                      </c:pt>
                      <c:pt idx="3217">
                        <c:v>44630.32880787037</c:v>
                      </c:pt>
                      <c:pt idx="3218">
                        <c:v>44630.32953703704</c:v>
                      </c:pt>
                      <c:pt idx="3219">
                        <c:v>44630.330254629633</c:v>
                      </c:pt>
                      <c:pt idx="3220">
                        <c:v>44630.330983796295</c:v>
                      </c:pt>
                      <c:pt idx="3221">
                        <c:v>44630.331759259258</c:v>
                      </c:pt>
                      <c:pt idx="3222">
                        <c:v>44630.332476851851</c:v>
                      </c:pt>
                      <c:pt idx="3223">
                        <c:v>44630.33320601852</c:v>
                      </c:pt>
                      <c:pt idx="3224">
                        <c:v>44630.333935185183</c:v>
                      </c:pt>
                      <c:pt idx="3225">
                        <c:v>44630.334652777776</c:v>
                      </c:pt>
                      <c:pt idx="3226">
                        <c:v>44630.335381944446</c:v>
                      </c:pt>
                      <c:pt idx="3227">
                        <c:v>44630.336111111108</c:v>
                      </c:pt>
                      <c:pt idx="3228">
                        <c:v>44630.336828703701</c:v>
                      </c:pt>
                      <c:pt idx="3229">
                        <c:v>44630.337557870371</c:v>
                      </c:pt>
                      <c:pt idx="3230">
                        <c:v>44630.338287037041</c:v>
                      </c:pt>
                      <c:pt idx="3231">
                        <c:v>44630.339004629626</c:v>
                      </c:pt>
                      <c:pt idx="3232">
                        <c:v>44630.339733796296</c:v>
                      </c:pt>
                      <c:pt idx="3233">
                        <c:v>44630.340462962966</c:v>
                      </c:pt>
                      <c:pt idx="3234">
                        <c:v>44630.341180555559</c:v>
                      </c:pt>
                      <c:pt idx="3235">
                        <c:v>44630.341909722221</c:v>
                      </c:pt>
                      <c:pt idx="3236">
                        <c:v>44630.342638888891</c:v>
                      </c:pt>
                      <c:pt idx="3237">
                        <c:v>44630.343356481484</c:v>
                      </c:pt>
                      <c:pt idx="3238">
                        <c:v>44630.344085648147</c:v>
                      </c:pt>
                      <c:pt idx="3239">
                        <c:v>44630.344814814816</c:v>
                      </c:pt>
                      <c:pt idx="3240">
                        <c:v>44630.345532407409</c:v>
                      </c:pt>
                      <c:pt idx="3241">
                        <c:v>44630.346261574072</c:v>
                      </c:pt>
                      <c:pt idx="3242">
                        <c:v>44630.346990740742</c:v>
                      </c:pt>
                      <c:pt idx="3243">
                        <c:v>44630.347708333335</c:v>
                      </c:pt>
                      <c:pt idx="3244">
                        <c:v>44630.348437499997</c:v>
                      </c:pt>
                      <c:pt idx="3245">
                        <c:v>44630.349166666667</c:v>
                      </c:pt>
                      <c:pt idx="3246">
                        <c:v>44630.34988425926</c:v>
                      </c:pt>
                      <c:pt idx="3247">
                        <c:v>44630.350613425922</c:v>
                      </c:pt>
                      <c:pt idx="3248">
                        <c:v>44630.351342592592</c:v>
                      </c:pt>
                      <c:pt idx="3249">
                        <c:v>44630.352060185185</c:v>
                      </c:pt>
                      <c:pt idx="3250">
                        <c:v>44630.352789351855</c:v>
                      </c:pt>
                      <c:pt idx="3251">
                        <c:v>44630.353518518517</c:v>
                      </c:pt>
                      <c:pt idx="3252">
                        <c:v>44630.35423611111</c:v>
                      </c:pt>
                      <c:pt idx="3253">
                        <c:v>44630.35496527778</c:v>
                      </c:pt>
                      <c:pt idx="3254">
                        <c:v>44630.355694444443</c:v>
                      </c:pt>
                      <c:pt idx="3255">
                        <c:v>44630.356412037036</c:v>
                      </c:pt>
                      <c:pt idx="3256">
                        <c:v>44630.357141203705</c:v>
                      </c:pt>
                      <c:pt idx="3257">
                        <c:v>44630.357870370368</c:v>
                      </c:pt>
                      <c:pt idx="3258">
                        <c:v>44630.358587962961</c:v>
                      </c:pt>
                      <c:pt idx="3259">
                        <c:v>44630.359317129631</c:v>
                      </c:pt>
                      <c:pt idx="3260">
                        <c:v>44630.360046296293</c:v>
                      </c:pt>
                      <c:pt idx="3261">
                        <c:v>44630.360763888886</c:v>
                      </c:pt>
                      <c:pt idx="3262">
                        <c:v>44630.361493055556</c:v>
                      </c:pt>
                      <c:pt idx="3263">
                        <c:v>44630.362210648149</c:v>
                      </c:pt>
                      <c:pt idx="3264">
                        <c:v>44630.362939814811</c:v>
                      </c:pt>
                      <c:pt idx="3265">
                        <c:v>44630.363668981481</c:v>
                      </c:pt>
                      <c:pt idx="3266">
                        <c:v>44630.364386574074</c:v>
                      </c:pt>
                      <c:pt idx="3267">
                        <c:v>44630.365115740744</c:v>
                      </c:pt>
                      <c:pt idx="3268">
                        <c:v>44630.365844907406</c:v>
                      </c:pt>
                      <c:pt idx="3269">
                        <c:v>44630.366574074076</c:v>
                      </c:pt>
                      <c:pt idx="3270">
                        <c:v>44630.367291666669</c:v>
                      </c:pt>
                      <c:pt idx="3271">
                        <c:v>44630.368020833332</c:v>
                      </c:pt>
                      <c:pt idx="3272">
                        <c:v>44630.368796296294</c:v>
                      </c:pt>
                      <c:pt idx="3273">
                        <c:v>44630.369513888887</c:v>
                      </c:pt>
                      <c:pt idx="3274">
                        <c:v>44630.370243055557</c:v>
                      </c:pt>
                      <c:pt idx="3275">
                        <c:v>44630.370972222219</c:v>
                      </c:pt>
                      <c:pt idx="3276">
                        <c:v>44630.371689814812</c:v>
                      </c:pt>
                      <c:pt idx="3277">
                        <c:v>44630.372418981482</c:v>
                      </c:pt>
                      <c:pt idx="3278">
                        <c:v>44630.373148148145</c:v>
                      </c:pt>
                      <c:pt idx="3279">
                        <c:v>44630.373865740738</c:v>
                      </c:pt>
                      <c:pt idx="3280">
                        <c:v>44630.374594907407</c:v>
                      </c:pt>
                      <c:pt idx="3281">
                        <c:v>44630.3753125</c:v>
                      </c:pt>
                      <c:pt idx="3282">
                        <c:v>44630.37604166667</c:v>
                      </c:pt>
                      <c:pt idx="3283">
                        <c:v>44630.376770833333</c:v>
                      </c:pt>
                      <c:pt idx="3284">
                        <c:v>44630.377488425926</c:v>
                      </c:pt>
                      <c:pt idx="3285">
                        <c:v>44630.378217592595</c:v>
                      </c:pt>
                      <c:pt idx="3286">
                        <c:v>44630.378946759258</c:v>
                      </c:pt>
                      <c:pt idx="3287">
                        <c:v>44630.379664351851</c:v>
                      </c:pt>
                      <c:pt idx="3288">
                        <c:v>44630.380393518521</c:v>
                      </c:pt>
                      <c:pt idx="3289">
                        <c:v>44630.381122685183</c:v>
                      </c:pt>
                      <c:pt idx="3290">
                        <c:v>44630.381840277776</c:v>
                      </c:pt>
                      <c:pt idx="3291">
                        <c:v>44630.382569444446</c:v>
                      </c:pt>
                      <c:pt idx="3292">
                        <c:v>44630.383298611108</c:v>
                      </c:pt>
                      <c:pt idx="3293">
                        <c:v>44630.384016203701</c:v>
                      </c:pt>
                      <c:pt idx="3294">
                        <c:v>44630.384745370371</c:v>
                      </c:pt>
                      <c:pt idx="3295">
                        <c:v>44630.385462962964</c:v>
                      </c:pt>
                      <c:pt idx="3296">
                        <c:v>44630.386192129627</c:v>
                      </c:pt>
                      <c:pt idx="3297">
                        <c:v>44630.386921296296</c:v>
                      </c:pt>
                      <c:pt idx="3298">
                        <c:v>44630.387638888889</c:v>
                      </c:pt>
                      <c:pt idx="3299">
                        <c:v>44630.388368055559</c:v>
                      </c:pt>
                      <c:pt idx="3300">
                        <c:v>44630.389097222222</c:v>
                      </c:pt>
                      <c:pt idx="3301">
                        <c:v>44630.389814814815</c:v>
                      </c:pt>
                      <c:pt idx="3302">
                        <c:v>44630.390543981484</c:v>
                      </c:pt>
                      <c:pt idx="3303">
                        <c:v>44630.391273148147</c:v>
                      </c:pt>
                      <c:pt idx="3304">
                        <c:v>44630.39199074074</c:v>
                      </c:pt>
                      <c:pt idx="3305">
                        <c:v>44630.39271990741</c:v>
                      </c:pt>
                      <c:pt idx="3306">
                        <c:v>44630.393449074072</c:v>
                      </c:pt>
                      <c:pt idx="3307">
                        <c:v>44630.394166666665</c:v>
                      </c:pt>
                      <c:pt idx="3308">
                        <c:v>44630.394895833335</c:v>
                      </c:pt>
                      <c:pt idx="3309">
                        <c:v>44630.395624999997</c:v>
                      </c:pt>
                      <c:pt idx="3310">
                        <c:v>44630.39634259259</c:v>
                      </c:pt>
                      <c:pt idx="3311">
                        <c:v>44630.39707175926</c:v>
                      </c:pt>
                      <c:pt idx="3312">
                        <c:v>44630.397800925923</c:v>
                      </c:pt>
                      <c:pt idx="3313">
                        <c:v>44630.398518518516</c:v>
                      </c:pt>
                      <c:pt idx="3314">
                        <c:v>44630.399247685185</c:v>
                      </c:pt>
                      <c:pt idx="3315">
                        <c:v>44630.399976851855</c:v>
                      </c:pt>
                      <c:pt idx="3316">
                        <c:v>44630.400694444441</c:v>
                      </c:pt>
                      <c:pt idx="3317">
                        <c:v>44630.401423611111</c:v>
                      </c:pt>
                      <c:pt idx="3318">
                        <c:v>44630.40215277778</c:v>
                      </c:pt>
                      <c:pt idx="3319">
                        <c:v>44630.402870370373</c:v>
                      </c:pt>
                      <c:pt idx="3320">
                        <c:v>44630.403599537036</c:v>
                      </c:pt>
                      <c:pt idx="3321">
                        <c:v>44630.404317129629</c:v>
                      </c:pt>
                      <c:pt idx="3322">
                        <c:v>44630.405046296299</c:v>
                      </c:pt>
                      <c:pt idx="3323">
                        <c:v>44630.405775462961</c:v>
                      </c:pt>
                      <c:pt idx="3324">
                        <c:v>44630.406493055554</c:v>
                      </c:pt>
                      <c:pt idx="3325">
                        <c:v>44630.407222222224</c:v>
                      </c:pt>
                      <c:pt idx="3326">
                        <c:v>44630.407951388886</c:v>
                      </c:pt>
                      <c:pt idx="3327">
                        <c:v>44630.408668981479</c:v>
                      </c:pt>
                      <c:pt idx="3328">
                        <c:v>44630.409398148149</c:v>
                      </c:pt>
                      <c:pt idx="3329">
                        <c:v>44630.410127314812</c:v>
                      </c:pt>
                      <c:pt idx="3330">
                        <c:v>44630.410844907405</c:v>
                      </c:pt>
                      <c:pt idx="3331">
                        <c:v>44630.411574074074</c:v>
                      </c:pt>
                      <c:pt idx="3332">
                        <c:v>44630.412303240744</c:v>
                      </c:pt>
                      <c:pt idx="3333">
                        <c:v>44630.41302083333</c:v>
                      </c:pt>
                      <c:pt idx="3334">
                        <c:v>44630.41375</c:v>
                      </c:pt>
                      <c:pt idx="3335">
                        <c:v>44630.414479166669</c:v>
                      </c:pt>
                      <c:pt idx="3336">
                        <c:v>44630.415196759262</c:v>
                      </c:pt>
                      <c:pt idx="3337">
                        <c:v>44630.415925925925</c:v>
                      </c:pt>
                      <c:pt idx="3338">
                        <c:v>44630.416655092595</c:v>
                      </c:pt>
                      <c:pt idx="3339">
                        <c:v>44630.417372685188</c:v>
                      </c:pt>
                      <c:pt idx="3340">
                        <c:v>44630.41810185185</c:v>
                      </c:pt>
                      <c:pt idx="3341">
                        <c:v>44630.41883101852</c:v>
                      </c:pt>
                      <c:pt idx="3342">
                        <c:v>44630.419548611113</c:v>
                      </c:pt>
                      <c:pt idx="3343">
                        <c:v>44630.420277777775</c:v>
                      </c:pt>
                      <c:pt idx="3344">
                        <c:v>44630.421006944445</c:v>
                      </c:pt>
                      <c:pt idx="3345">
                        <c:v>44630.421736111108</c:v>
                      </c:pt>
                      <c:pt idx="3346">
                        <c:v>44630.422453703701</c:v>
                      </c:pt>
                      <c:pt idx="3347">
                        <c:v>44630.423182870371</c:v>
                      </c:pt>
                      <c:pt idx="3348">
                        <c:v>44630.423900462964</c:v>
                      </c:pt>
                      <c:pt idx="3349">
                        <c:v>44630.424629629626</c:v>
                      </c:pt>
                      <c:pt idx="3350">
                        <c:v>44630.425358796296</c:v>
                      </c:pt>
                      <c:pt idx="3351">
                        <c:v>44630.426087962966</c:v>
                      </c:pt>
                      <c:pt idx="3352">
                        <c:v>44630.426805555559</c:v>
                      </c:pt>
                      <c:pt idx="3353">
                        <c:v>44630.427534722221</c:v>
                      </c:pt>
                      <c:pt idx="3354">
                        <c:v>44630.428263888891</c:v>
                      </c:pt>
                      <c:pt idx="3355">
                        <c:v>44630.428981481484</c:v>
                      </c:pt>
                      <c:pt idx="3356">
                        <c:v>44630.429710648146</c:v>
                      </c:pt>
                      <c:pt idx="3357">
                        <c:v>44630.430439814816</c:v>
                      </c:pt>
                      <c:pt idx="3358">
                        <c:v>44630.431157407409</c:v>
                      </c:pt>
                      <c:pt idx="3359">
                        <c:v>44630.431886574072</c:v>
                      </c:pt>
                      <c:pt idx="3360">
                        <c:v>44630.432615740741</c:v>
                      </c:pt>
                      <c:pt idx="3361">
                        <c:v>44630.433333333334</c:v>
                      </c:pt>
                      <c:pt idx="3362">
                        <c:v>44630.434062499997</c:v>
                      </c:pt>
                      <c:pt idx="3363">
                        <c:v>44630.434837962966</c:v>
                      </c:pt>
                      <c:pt idx="3364">
                        <c:v>44630.435567129629</c:v>
                      </c:pt>
                      <c:pt idx="3365">
                        <c:v>44630.436284722222</c:v>
                      </c:pt>
                      <c:pt idx="3366">
                        <c:v>44630.437013888892</c:v>
                      </c:pt>
                      <c:pt idx="3367">
                        <c:v>44630.437743055554</c:v>
                      </c:pt>
                      <c:pt idx="3368">
                        <c:v>44630.438460648147</c:v>
                      </c:pt>
                      <c:pt idx="3369">
                        <c:v>44630.439189814817</c:v>
                      </c:pt>
                      <c:pt idx="3370">
                        <c:v>44630.43990740741</c:v>
                      </c:pt>
                      <c:pt idx="3371">
                        <c:v>44630.440636574072</c:v>
                      </c:pt>
                      <c:pt idx="3372">
                        <c:v>44630.441365740742</c:v>
                      </c:pt>
                      <c:pt idx="3373">
                        <c:v>44630.442083333335</c:v>
                      </c:pt>
                      <c:pt idx="3374">
                        <c:v>44630.442812499998</c:v>
                      </c:pt>
                      <c:pt idx="3375">
                        <c:v>44630.443541666667</c:v>
                      </c:pt>
                      <c:pt idx="3376">
                        <c:v>44630.44425925926</c:v>
                      </c:pt>
                      <c:pt idx="3377">
                        <c:v>44630.444988425923</c:v>
                      </c:pt>
                      <c:pt idx="3378">
                        <c:v>44630.445717592593</c:v>
                      </c:pt>
                      <c:pt idx="3379">
                        <c:v>44630.446435185186</c:v>
                      </c:pt>
                      <c:pt idx="3380">
                        <c:v>44630.447164351855</c:v>
                      </c:pt>
                      <c:pt idx="3381">
                        <c:v>44630.447893518518</c:v>
                      </c:pt>
                      <c:pt idx="3382">
                        <c:v>44630.448611111111</c:v>
                      </c:pt>
                      <c:pt idx="3383">
                        <c:v>44630.449340277781</c:v>
                      </c:pt>
                      <c:pt idx="3384">
                        <c:v>44630.450069444443</c:v>
                      </c:pt>
                      <c:pt idx="3385">
                        <c:v>44630.450787037036</c:v>
                      </c:pt>
                      <c:pt idx="3386">
                        <c:v>44630.451516203706</c:v>
                      </c:pt>
                      <c:pt idx="3387">
                        <c:v>44630.452245370368</c:v>
                      </c:pt>
                      <c:pt idx="3388">
                        <c:v>44630.452962962961</c:v>
                      </c:pt>
                      <c:pt idx="3389">
                        <c:v>44630.453692129631</c:v>
                      </c:pt>
                      <c:pt idx="3390">
                        <c:v>44630.454421296294</c:v>
                      </c:pt>
                      <c:pt idx="3391">
                        <c:v>44630.455138888887</c:v>
                      </c:pt>
                      <c:pt idx="3392">
                        <c:v>44630.455868055556</c:v>
                      </c:pt>
                      <c:pt idx="3393">
                        <c:v>44630.456597222219</c:v>
                      </c:pt>
                      <c:pt idx="3394">
                        <c:v>44630.457314814812</c:v>
                      </c:pt>
                      <c:pt idx="3395">
                        <c:v>44630.458043981482</c:v>
                      </c:pt>
                      <c:pt idx="3396">
                        <c:v>44630.458773148152</c:v>
                      </c:pt>
                      <c:pt idx="3397">
                        <c:v>44630.459490740737</c:v>
                      </c:pt>
                      <c:pt idx="3398">
                        <c:v>44630.460219907407</c:v>
                      </c:pt>
                      <c:pt idx="3399">
                        <c:v>44630.4609375</c:v>
                      </c:pt>
                      <c:pt idx="3400">
                        <c:v>44630.46166666667</c:v>
                      </c:pt>
                      <c:pt idx="3401">
                        <c:v>44630.462395833332</c:v>
                      </c:pt>
                      <c:pt idx="3402">
                        <c:v>44630.463113425925</c:v>
                      </c:pt>
                      <c:pt idx="3403">
                        <c:v>44630.463842592595</c:v>
                      </c:pt>
                      <c:pt idx="3404">
                        <c:v>44630.464571759258</c:v>
                      </c:pt>
                      <c:pt idx="3405">
                        <c:v>44630.465289351851</c:v>
                      </c:pt>
                      <c:pt idx="3406">
                        <c:v>44630.46601851852</c:v>
                      </c:pt>
                      <c:pt idx="3407">
                        <c:v>44630.466747685183</c:v>
                      </c:pt>
                      <c:pt idx="3408">
                        <c:v>44630.467465277776</c:v>
                      </c:pt>
                      <c:pt idx="3409">
                        <c:v>44630.468194444446</c:v>
                      </c:pt>
                      <c:pt idx="3410">
                        <c:v>44630.468923611108</c:v>
                      </c:pt>
                      <c:pt idx="3411">
                        <c:v>44630.469641203701</c:v>
                      </c:pt>
                      <c:pt idx="3412">
                        <c:v>44630.470370370371</c:v>
                      </c:pt>
                      <c:pt idx="3413">
                        <c:v>44630.471099537041</c:v>
                      </c:pt>
                      <c:pt idx="3414">
                        <c:v>44630.471817129626</c:v>
                      </c:pt>
                      <c:pt idx="3415">
                        <c:v>44630.472546296296</c:v>
                      </c:pt>
                      <c:pt idx="3416">
                        <c:v>44630.473275462966</c:v>
                      </c:pt>
                      <c:pt idx="3417">
                        <c:v>44630.474004629628</c:v>
                      </c:pt>
                      <c:pt idx="3418">
                        <c:v>44630.474722222221</c:v>
                      </c:pt>
                      <c:pt idx="3419">
                        <c:v>44630.475451388891</c:v>
                      </c:pt>
                      <c:pt idx="3420">
                        <c:v>44630.476180555554</c:v>
                      </c:pt>
                      <c:pt idx="3421">
                        <c:v>44630.476898148147</c:v>
                      </c:pt>
                      <c:pt idx="3422">
                        <c:v>44630.477627314816</c:v>
                      </c:pt>
                      <c:pt idx="3423">
                        <c:v>44630.478356481479</c:v>
                      </c:pt>
                      <c:pt idx="3424">
                        <c:v>44630.479074074072</c:v>
                      </c:pt>
                      <c:pt idx="3425">
                        <c:v>44630.479803240742</c:v>
                      </c:pt>
                      <c:pt idx="3426">
                        <c:v>44630.480520833335</c:v>
                      </c:pt>
                      <c:pt idx="3427">
                        <c:v>44630.481249999997</c:v>
                      </c:pt>
                      <c:pt idx="3428">
                        <c:v>44630.481979166667</c:v>
                      </c:pt>
                      <c:pt idx="3429">
                        <c:v>44630.48269675926</c:v>
                      </c:pt>
                      <c:pt idx="3430">
                        <c:v>44630.483425925922</c:v>
                      </c:pt>
                      <c:pt idx="3431">
                        <c:v>44630.484155092592</c:v>
                      </c:pt>
                      <c:pt idx="3432">
                        <c:v>44630.484872685185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Sheet3!$F$4500:$F$7932</c15:sqref>
                        </c15:formulaRef>
                      </c:ext>
                    </c:extLst>
                    <c:numCache>
                      <c:formatCode>General</c:formatCode>
                      <c:ptCount val="3433"/>
                      <c:pt idx="0">
                        <c:v>9.1969999999999996E-8</c:v>
                      </c:pt>
                      <c:pt idx="1">
                        <c:v>9.2130000000000005E-8</c:v>
                      </c:pt>
                      <c:pt idx="2">
                        <c:v>9.2220000000000001E-8</c:v>
                      </c:pt>
                      <c:pt idx="3">
                        <c:v>9.2130000000000005E-8</c:v>
                      </c:pt>
                      <c:pt idx="4">
                        <c:v>9.188E-8</c:v>
                      </c:pt>
                      <c:pt idx="5">
                        <c:v>9.1969999999999996E-8</c:v>
                      </c:pt>
                      <c:pt idx="6">
                        <c:v>9.2049999999999994E-8</c:v>
                      </c:pt>
                      <c:pt idx="7">
                        <c:v>9.1969999999999996E-8</c:v>
                      </c:pt>
                      <c:pt idx="8">
                        <c:v>9.2049999999999994E-8</c:v>
                      </c:pt>
                      <c:pt idx="9">
                        <c:v>9.2049999999999994E-8</c:v>
                      </c:pt>
                      <c:pt idx="10">
                        <c:v>9.1969999999999996E-8</c:v>
                      </c:pt>
                      <c:pt idx="11">
                        <c:v>9.1969999999999996E-8</c:v>
                      </c:pt>
                      <c:pt idx="12">
                        <c:v>9.2049999999999994E-8</c:v>
                      </c:pt>
                      <c:pt idx="13">
                        <c:v>9.188E-8</c:v>
                      </c:pt>
                      <c:pt idx="14">
                        <c:v>9.188E-8</c:v>
                      </c:pt>
                      <c:pt idx="15">
                        <c:v>9.1969999999999996E-8</c:v>
                      </c:pt>
                      <c:pt idx="16">
                        <c:v>9.1969999999999996E-8</c:v>
                      </c:pt>
                      <c:pt idx="17">
                        <c:v>9.188E-8</c:v>
                      </c:pt>
                      <c:pt idx="18">
                        <c:v>9.2049999999999994E-8</c:v>
                      </c:pt>
                      <c:pt idx="19">
                        <c:v>9.2049999999999994E-8</c:v>
                      </c:pt>
                      <c:pt idx="20">
                        <c:v>9.188E-8</c:v>
                      </c:pt>
                      <c:pt idx="21">
                        <c:v>9.1969999999999996E-8</c:v>
                      </c:pt>
                      <c:pt idx="22">
                        <c:v>9.188E-8</c:v>
                      </c:pt>
                      <c:pt idx="23">
                        <c:v>9.1800000000000001E-8</c:v>
                      </c:pt>
                      <c:pt idx="24">
                        <c:v>9.188E-8</c:v>
                      </c:pt>
                      <c:pt idx="25">
                        <c:v>9.2049999999999994E-8</c:v>
                      </c:pt>
                      <c:pt idx="26">
                        <c:v>9.1800000000000001E-8</c:v>
                      </c:pt>
                      <c:pt idx="27">
                        <c:v>9.188E-8</c:v>
                      </c:pt>
                      <c:pt idx="28">
                        <c:v>9.188E-8</c:v>
                      </c:pt>
                      <c:pt idx="29">
                        <c:v>9.1720000000000003E-8</c:v>
                      </c:pt>
                      <c:pt idx="30">
                        <c:v>9.188E-8</c:v>
                      </c:pt>
                      <c:pt idx="31">
                        <c:v>9.1800000000000001E-8</c:v>
                      </c:pt>
                      <c:pt idx="32">
                        <c:v>9.188E-8</c:v>
                      </c:pt>
                      <c:pt idx="33">
                        <c:v>9.1640000000000005E-8</c:v>
                      </c:pt>
                      <c:pt idx="34">
                        <c:v>9.1969999999999996E-8</c:v>
                      </c:pt>
                      <c:pt idx="35">
                        <c:v>9.1800000000000001E-8</c:v>
                      </c:pt>
                      <c:pt idx="36">
                        <c:v>9.1720000000000003E-8</c:v>
                      </c:pt>
                      <c:pt idx="37">
                        <c:v>9.188E-8</c:v>
                      </c:pt>
                      <c:pt idx="38">
                        <c:v>9.1800000000000001E-8</c:v>
                      </c:pt>
                      <c:pt idx="39">
                        <c:v>9.1800000000000001E-8</c:v>
                      </c:pt>
                      <c:pt idx="40">
                        <c:v>9.1720000000000003E-8</c:v>
                      </c:pt>
                      <c:pt idx="41">
                        <c:v>9.1720000000000003E-8</c:v>
                      </c:pt>
                      <c:pt idx="42">
                        <c:v>9.1800000000000001E-8</c:v>
                      </c:pt>
                      <c:pt idx="43">
                        <c:v>9.1720000000000003E-8</c:v>
                      </c:pt>
                      <c:pt idx="44">
                        <c:v>9.1640000000000005E-8</c:v>
                      </c:pt>
                      <c:pt idx="45">
                        <c:v>9.1800000000000001E-8</c:v>
                      </c:pt>
                      <c:pt idx="46">
                        <c:v>9.1640000000000005E-8</c:v>
                      </c:pt>
                      <c:pt idx="47">
                        <c:v>9.1720000000000003E-8</c:v>
                      </c:pt>
                      <c:pt idx="48">
                        <c:v>9.1640000000000005E-8</c:v>
                      </c:pt>
                      <c:pt idx="49">
                        <c:v>9.1720000000000003E-8</c:v>
                      </c:pt>
                      <c:pt idx="50">
                        <c:v>9.1640000000000005E-8</c:v>
                      </c:pt>
                      <c:pt idx="51">
                        <c:v>9.1640000000000005E-8</c:v>
                      </c:pt>
                      <c:pt idx="52">
                        <c:v>9.1720000000000003E-8</c:v>
                      </c:pt>
                      <c:pt idx="53">
                        <c:v>9.1640000000000005E-8</c:v>
                      </c:pt>
                      <c:pt idx="54">
                        <c:v>9.1640000000000005E-8</c:v>
                      </c:pt>
                      <c:pt idx="55">
                        <c:v>9.1720000000000003E-8</c:v>
                      </c:pt>
                      <c:pt idx="56">
                        <c:v>9.1720000000000003E-8</c:v>
                      </c:pt>
                      <c:pt idx="57">
                        <c:v>9.1640000000000005E-8</c:v>
                      </c:pt>
                      <c:pt idx="58">
                        <c:v>9.1549999999999996E-8</c:v>
                      </c:pt>
                      <c:pt idx="59">
                        <c:v>9.1640000000000005E-8</c:v>
                      </c:pt>
                      <c:pt idx="60">
                        <c:v>9.1640000000000005E-8</c:v>
                      </c:pt>
                      <c:pt idx="61">
                        <c:v>9.1640000000000005E-8</c:v>
                      </c:pt>
                      <c:pt idx="62">
                        <c:v>9.1640000000000005E-8</c:v>
                      </c:pt>
                      <c:pt idx="63">
                        <c:v>9.1549999999999996E-8</c:v>
                      </c:pt>
                      <c:pt idx="64">
                        <c:v>9.1640000000000005E-8</c:v>
                      </c:pt>
                      <c:pt idx="65">
                        <c:v>9.1720000000000003E-8</c:v>
                      </c:pt>
                      <c:pt idx="66">
                        <c:v>9.1640000000000005E-8</c:v>
                      </c:pt>
                      <c:pt idx="67">
                        <c:v>9.1640000000000005E-8</c:v>
                      </c:pt>
                      <c:pt idx="68">
                        <c:v>9.1640000000000005E-8</c:v>
                      </c:pt>
                      <c:pt idx="69">
                        <c:v>9.1549999999999996E-8</c:v>
                      </c:pt>
                      <c:pt idx="70">
                        <c:v>9.1720000000000003E-8</c:v>
                      </c:pt>
                      <c:pt idx="71">
                        <c:v>9.1720000000000003E-8</c:v>
                      </c:pt>
                      <c:pt idx="72">
                        <c:v>9.1549999999999996E-8</c:v>
                      </c:pt>
                      <c:pt idx="73">
                        <c:v>9.1549999999999996E-8</c:v>
                      </c:pt>
                      <c:pt idx="74">
                        <c:v>9.1720000000000003E-8</c:v>
                      </c:pt>
                      <c:pt idx="75">
                        <c:v>9.1549999999999996E-8</c:v>
                      </c:pt>
                      <c:pt idx="76">
                        <c:v>9.1549999999999996E-8</c:v>
                      </c:pt>
                      <c:pt idx="77">
                        <c:v>9.1469999999999998E-8</c:v>
                      </c:pt>
                      <c:pt idx="78">
                        <c:v>9.1640000000000005E-8</c:v>
                      </c:pt>
                      <c:pt idx="79">
                        <c:v>9.1640000000000005E-8</c:v>
                      </c:pt>
                      <c:pt idx="80">
                        <c:v>9.1469999999999998E-8</c:v>
                      </c:pt>
                      <c:pt idx="81">
                        <c:v>9.1720000000000003E-8</c:v>
                      </c:pt>
                      <c:pt idx="82">
                        <c:v>9.1549999999999996E-8</c:v>
                      </c:pt>
                      <c:pt idx="83">
                        <c:v>9.1640000000000005E-8</c:v>
                      </c:pt>
                      <c:pt idx="84">
                        <c:v>9.1549999999999996E-8</c:v>
                      </c:pt>
                      <c:pt idx="85">
                        <c:v>9.1549999999999996E-8</c:v>
                      </c:pt>
                      <c:pt idx="86">
                        <c:v>9.1640000000000005E-8</c:v>
                      </c:pt>
                      <c:pt idx="87">
                        <c:v>9.1549999999999996E-8</c:v>
                      </c:pt>
                      <c:pt idx="88">
                        <c:v>9.1549999999999996E-8</c:v>
                      </c:pt>
                      <c:pt idx="89">
                        <c:v>9.1469999999999998E-8</c:v>
                      </c:pt>
                      <c:pt idx="90">
                        <c:v>9.1469999999999998E-8</c:v>
                      </c:pt>
                      <c:pt idx="91">
                        <c:v>9.1549999999999996E-8</c:v>
                      </c:pt>
                      <c:pt idx="92">
                        <c:v>9.1549999999999996E-8</c:v>
                      </c:pt>
                      <c:pt idx="93">
                        <c:v>9.1549999999999996E-8</c:v>
                      </c:pt>
                      <c:pt idx="94">
                        <c:v>9.1549999999999996E-8</c:v>
                      </c:pt>
                      <c:pt idx="95">
                        <c:v>9.1549999999999996E-8</c:v>
                      </c:pt>
                      <c:pt idx="96">
                        <c:v>9.1469999999999998E-8</c:v>
                      </c:pt>
                      <c:pt idx="97">
                        <c:v>9.1469999999999998E-8</c:v>
                      </c:pt>
                      <c:pt idx="98">
                        <c:v>9.1469999999999998E-8</c:v>
                      </c:pt>
                      <c:pt idx="99">
                        <c:v>9.1640000000000005E-8</c:v>
                      </c:pt>
                      <c:pt idx="100">
                        <c:v>9.1469999999999998E-8</c:v>
                      </c:pt>
                      <c:pt idx="101">
                        <c:v>9.1549999999999996E-8</c:v>
                      </c:pt>
                      <c:pt idx="102">
                        <c:v>9.139E-8</c:v>
                      </c:pt>
                      <c:pt idx="103">
                        <c:v>9.1469999999999998E-8</c:v>
                      </c:pt>
                      <c:pt idx="104">
                        <c:v>9.1469999999999998E-8</c:v>
                      </c:pt>
                      <c:pt idx="105">
                        <c:v>9.1469999999999998E-8</c:v>
                      </c:pt>
                      <c:pt idx="106">
                        <c:v>9.139E-8</c:v>
                      </c:pt>
                      <c:pt idx="107">
                        <c:v>9.1469999999999998E-8</c:v>
                      </c:pt>
                      <c:pt idx="108">
                        <c:v>9.1549999999999996E-8</c:v>
                      </c:pt>
                      <c:pt idx="109">
                        <c:v>9.1469999999999998E-8</c:v>
                      </c:pt>
                      <c:pt idx="110">
                        <c:v>9.1469999999999998E-8</c:v>
                      </c:pt>
                      <c:pt idx="111">
                        <c:v>9.1469999999999998E-8</c:v>
                      </c:pt>
                      <c:pt idx="112">
                        <c:v>9.1549999999999996E-8</c:v>
                      </c:pt>
                      <c:pt idx="113">
                        <c:v>9.1469999999999998E-8</c:v>
                      </c:pt>
                      <c:pt idx="114">
                        <c:v>9.139E-8</c:v>
                      </c:pt>
                      <c:pt idx="115">
                        <c:v>9.139E-8</c:v>
                      </c:pt>
                      <c:pt idx="116">
                        <c:v>9.1469999999999998E-8</c:v>
                      </c:pt>
                      <c:pt idx="117">
                        <c:v>9.1469999999999998E-8</c:v>
                      </c:pt>
                      <c:pt idx="118">
                        <c:v>9.1549999999999996E-8</c:v>
                      </c:pt>
                      <c:pt idx="119">
                        <c:v>9.1469999999999998E-8</c:v>
                      </c:pt>
                      <c:pt idx="120">
                        <c:v>9.139E-8</c:v>
                      </c:pt>
                      <c:pt idx="121">
                        <c:v>9.1469999999999998E-8</c:v>
                      </c:pt>
                      <c:pt idx="122">
                        <c:v>9.139E-8</c:v>
                      </c:pt>
                      <c:pt idx="123">
                        <c:v>9.1469999999999998E-8</c:v>
                      </c:pt>
                      <c:pt idx="124">
                        <c:v>9.139E-8</c:v>
                      </c:pt>
                      <c:pt idx="125">
                        <c:v>9.1469999999999998E-8</c:v>
                      </c:pt>
                      <c:pt idx="126">
                        <c:v>9.1469999999999998E-8</c:v>
                      </c:pt>
                      <c:pt idx="127">
                        <c:v>9.139E-8</c:v>
                      </c:pt>
                      <c:pt idx="128">
                        <c:v>9.1469999999999998E-8</c:v>
                      </c:pt>
                      <c:pt idx="129">
                        <c:v>9.1469999999999998E-8</c:v>
                      </c:pt>
                      <c:pt idx="130">
                        <c:v>9.1469999999999998E-8</c:v>
                      </c:pt>
                      <c:pt idx="131">
                        <c:v>9.1220000000000006E-8</c:v>
                      </c:pt>
                      <c:pt idx="132">
                        <c:v>9.139E-8</c:v>
                      </c:pt>
                      <c:pt idx="133">
                        <c:v>9.1469999999999998E-8</c:v>
                      </c:pt>
                      <c:pt idx="134">
                        <c:v>9.139E-8</c:v>
                      </c:pt>
                      <c:pt idx="135">
                        <c:v>9.139E-8</c:v>
                      </c:pt>
                      <c:pt idx="136">
                        <c:v>9.1300000000000004E-8</c:v>
                      </c:pt>
                      <c:pt idx="137">
                        <c:v>9.139E-8</c:v>
                      </c:pt>
                      <c:pt idx="138">
                        <c:v>9.139E-8</c:v>
                      </c:pt>
                      <c:pt idx="139">
                        <c:v>9.1469999999999998E-8</c:v>
                      </c:pt>
                      <c:pt idx="140">
                        <c:v>9.139E-8</c:v>
                      </c:pt>
                      <c:pt idx="141">
                        <c:v>9.139E-8</c:v>
                      </c:pt>
                      <c:pt idx="142">
                        <c:v>9.1300000000000004E-8</c:v>
                      </c:pt>
                      <c:pt idx="143">
                        <c:v>9.1220000000000006E-8</c:v>
                      </c:pt>
                      <c:pt idx="144">
                        <c:v>9.1469999999999998E-8</c:v>
                      </c:pt>
                      <c:pt idx="145">
                        <c:v>9.139E-8</c:v>
                      </c:pt>
                      <c:pt idx="146">
                        <c:v>9.1469999999999998E-8</c:v>
                      </c:pt>
                      <c:pt idx="147">
                        <c:v>9.1469999999999998E-8</c:v>
                      </c:pt>
                      <c:pt idx="148">
                        <c:v>9.1469999999999998E-8</c:v>
                      </c:pt>
                      <c:pt idx="149">
                        <c:v>9.1549999999999996E-8</c:v>
                      </c:pt>
                      <c:pt idx="150">
                        <c:v>9.1549999999999996E-8</c:v>
                      </c:pt>
                      <c:pt idx="151">
                        <c:v>9.1549999999999996E-8</c:v>
                      </c:pt>
                      <c:pt idx="152">
                        <c:v>9.1549999999999996E-8</c:v>
                      </c:pt>
                      <c:pt idx="153">
                        <c:v>9.1469999999999998E-8</c:v>
                      </c:pt>
                      <c:pt idx="154">
                        <c:v>9.1549999999999996E-8</c:v>
                      </c:pt>
                      <c:pt idx="155">
                        <c:v>9.1549999999999996E-8</c:v>
                      </c:pt>
                      <c:pt idx="156">
                        <c:v>9.1549999999999996E-8</c:v>
                      </c:pt>
                      <c:pt idx="157">
                        <c:v>9.1469999999999998E-8</c:v>
                      </c:pt>
                      <c:pt idx="158">
                        <c:v>9.1720000000000003E-8</c:v>
                      </c:pt>
                      <c:pt idx="159">
                        <c:v>9.1640000000000005E-8</c:v>
                      </c:pt>
                      <c:pt idx="160">
                        <c:v>9.1549999999999996E-8</c:v>
                      </c:pt>
                      <c:pt idx="161">
                        <c:v>9.1549999999999996E-8</c:v>
                      </c:pt>
                      <c:pt idx="162">
                        <c:v>9.1469999999999998E-8</c:v>
                      </c:pt>
                      <c:pt idx="163">
                        <c:v>9.1469999999999998E-8</c:v>
                      </c:pt>
                      <c:pt idx="164">
                        <c:v>9.1549999999999996E-8</c:v>
                      </c:pt>
                      <c:pt idx="165">
                        <c:v>9.1300000000000004E-8</c:v>
                      </c:pt>
                      <c:pt idx="166">
                        <c:v>9.139E-8</c:v>
                      </c:pt>
                      <c:pt idx="167">
                        <c:v>9.1469999999999998E-8</c:v>
                      </c:pt>
                      <c:pt idx="168">
                        <c:v>9.1549999999999996E-8</c:v>
                      </c:pt>
                      <c:pt idx="169">
                        <c:v>9.1549999999999996E-8</c:v>
                      </c:pt>
                      <c:pt idx="170">
                        <c:v>9.1720000000000003E-8</c:v>
                      </c:pt>
                      <c:pt idx="171">
                        <c:v>9.1640000000000005E-8</c:v>
                      </c:pt>
                      <c:pt idx="172">
                        <c:v>9.1549999999999996E-8</c:v>
                      </c:pt>
                      <c:pt idx="173">
                        <c:v>9.1720000000000003E-8</c:v>
                      </c:pt>
                      <c:pt idx="174">
                        <c:v>9.1640000000000005E-8</c:v>
                      </c:pt>
                      <c:pt idx="175">
                        <c:v>9.1549999999999996E-8</c:v>
                      </c:pt>
                      <c:pt idx="176">
                        <c:v>9.1640000000000005E-8</c:v>
                      </c:pt>
                      <c:pt idx="177">
                        <c:v>9.1720000000000003E-8</c:v>
                      </c:pt>
                      <c:pt idx="178">
                        <c:v>9.1640000000000005E-8</c:v>
                      </c:pt>
                      <c:pt idx="179">
                        <c:v>9.139E-8</c:v>
                      </c:pt>
                      <c:pt idx="180">
                        <c:v>9.1640000000000005E-8</c:v>
                      </c:pt>
                      <c:pt idx="181">
                        <c:v>9.1640000000000005E-8</c:v>
                      </c:pt>
                      <c:pt idx="182">
                        <c:v>9.1640000000000005E-8</c:v>
                      </c:pt>
                      <c:pt idx="183">
                        <c:v>9.1640000000000005E-8</c:v>
                      </c:pt>
                      <c:pt idx="184">
                        <c:v>9.1549999999999996E-8</c:v>
                      </c:pt>
                      <c:pt idx="185">
                        <c:v>9.1469999999999998E-8</c:v>
                      </c:pt>
                      <c:pt idx="186">
                        <c:v>9.1549999999999996E-8</c:v>
                      </c:pt>
                      <c:pt idx="187">
                        <c:v>9.1549999999999996E-8</c:v>
                      </c:pt>
                      <c:pt idx="188">
                        <c:v>9.1469999999999998E-8</c:v>
                      </c:pt>
                      <c:pt idx="189">
                        <c:v>9.139E-8</c:v>
                      </c:pt>
                      <c:pt idx="190">
                        <c:v>9.1549999999999996E-8</c:v>
                      </c:pt>
                      <c:pt idx="191">
                        <c:v>9.139E-8</c:v>
                      </c:pt>
                      <c:pt idx="192">
                        <c:v>9.1640000000000005E-8</c:v>
                      </c:pt>
                      <c:pt idx="193">
                        <c:v>9.1549999999999996E-8</c:v>
                      </c:pt>
                      <c:pt idx="194">
                        <c:v>9.1469999999999998E-8</c:v>
                      </c:pt>
                      <c:pt idx="195">
                        <c:v>9.1549999999999996E-8</c:v>
                      </c:pt>
                      <c:pt idx="196">
                        <c:v>9.139E-8</c:v>
                      </c:pt>
                      <c:pt idx="197">
                        <c:v>9.139E-8</c:v>
                      </c:pt>
                      <c:pt idx="198">
                        <c:v>9.1549999999999996E-8</c:v>
                      </c:pt>
                      <c:pt idx="199">
                        <c:v>9.1469999999999998E-8</c:v>
                      </c:pt>
                      <c:pt idx="200">
                        <c:v>9.1469999999999998E-8</c:v>
                      </c:pt>
                      <c:pt idx="201">
                        <c:v>9.139E-8</c:v>
                      </c:pt>
                      <c:pt idx="202">
                        <c:v>9.1549999999999996E-8</c:v>
                      </c:pt>
                      <c:pt idx="203">
                        <c:v>9.139E-8</c:v>
                      </c:pt>
                      <c:pt idx="204">
                        <c:v>9.139E-8</c:v>
                      </c:pt>
                      <c:pt idx="205">
                        <c:v>9.139E-8</c:v>
                      </c:pt>
                      <c:pt idx="206">
                        <c:v>9.139E-8</c:v>
                      </c:pt>
                      <c:pt idx="207">
                        <c:v>9.1300000000000004E-8</c:v>
                      </c:pt>
                      <c:pt idx="208">
                        <c:v>9.1300000000000004E-8</c:v>
                      </c:pt>
                      <c:pt idx="209">
                        <c:v>9.1220000000000006E-8</c:v>
                      </c:pt>
                      <c:pt idx="210">
                        <c:v>9.1300000000000004E-8</c:v>
                      </c:pt>
                      <c:pt idx="211">
                        <c:v>9.139E-8</c:v>
                      </c:pt>
                      <c:pt idx="212">
                        <c:v>9.1300000000000004E-8</c:v>
                      </c:pt>
                      <c:pt idx="213">
                        <c:v>9.1300000000000004E-8</c:v>
                      </c:pt>
                      <c:pt idx="214">
                        <c:v>9.1300000000000004E-8</c:v>
                      </c:pt>
                      <c:pt idx="215">
                        <c:v>9.1220000000000006E-8</c:v>
                      </c:pt>
                      <c:pt idx="216">
                        <c:v>9.1469999999999998E-8</c:v>
                      </c:pt>
                      <c:pt idx="217">
                        <c:v>9.1300000000000004E-8</c:v>
                      </c:pt>
                      <c:pt idx="218">
                        <c:v>9.1549999999999996E-8</c:v>
                      </c:pt>
                      <c:pt idx="219">
                        <c:v>9.139E-8</c:v>
                      </c:pt>
                      <c:pt idx="220">
                        <c:v>9.139E-8</c:v>
                      </c:pt>
                      <c:pt idx="221">
                        <c:v>9.1220000000000006E-8</c:v>
                      </c:pt>
                      <c:pt idx="222">
                        <c:v>9.1300000000000004E-8</c:v>
                      </c:pt>
                      <c:pt idx="223">
                        <c:v>9.139E-8</c:v>
                      </c:pt>
                      <c:pt idx="224">
                        <c:v>9.1220000000000006E-8</c:v>
                      </c:pt>
                      <c:pt idx="225">
                        <c:v>9.139E-8</c:v>
                      </c:pt>
                      <c:pt idx="226">
                        <c:v>9.139E-8</c:v>
                      </c:pt>
                      <c:pt idx="227">
                        <c:v>9.1300000000000004E-8</c:v>
                      </c:pt>
                      <c:pt idx="228">
                        <c:v>9.1139999999999994E-8</c:v>
                      </c:pt>
                      <c:pt idx="229">
                        <c:v>9.1220000000000006E-8</c:v>
                      </c:pt>
                      <c:pt idx="230">
                        <c:v>9.139E-8</c:v>
                      </c:pt>
                      <c:pt idx="231">
                        <c:v>9.139E-8</c:v>
                      </c:pt>
                      <c:pt idx="232">
                        <c:v>9.139E-8</c:v>
                      </c:pt>
                      <c:pt idx="233">
                        <c:v>9.1300000000000004E-8</c:v>
                      </c:pt>
                      <c:pt idx="234">
                        <c:v>9.1469999999999998E-8</c:v>
                      </c:pt>
                      <c:pt idx="235">
                        <c:v>9.1300000000000004E-8</c:v>
                      </c:pt>
                      <c:pt idx="236">
                        <c:v>9.139E-8</c:v>
                      </c:pt>
                      <c:pt idx="237">
                        <c:v>9.139E-8</c:v>
                      </c:pt>
                      <c:pt idx="238">
                        <c:v>9.139E-8</c:v>
                      </c:pt>
                      <c:pt idx="239">
                        <c:v>9.1220000000000006E-8</c:v>
                      </c:pt>
                      <c:pt idx="240">
                        <c:v>9.1300000000000004E-8</c:v>
                      </c:pt>
                      <c:pt idx="241">
                        <c:v>9.1139999999999994E-8</c:v>
                      </c:pt>
                      <c:pt idx="242">
                        <c:v>9.1220000000000006E-8</c:v>
                      </c:pt>
                      <c:pt idx="243">
                        <c:v>9.1220000000000006E-8</c:v>
                      </c:pt>
                      <c:pt idx="244">
                        <c:v>9.1139999999999994E-8</c:v>
                      </c:pt>
                      <c:pt idx="245">
                        <c:v>9.1220000000000006E-8</c:v>
                      </c:pt>
                      <c:pt idx="246">
                        <c:v>9.1220000000000006E-8</c:v>
                      </c:pt>
                      <c:pt idx="247">
                        <c:v>9.1139999999999994E-8</c:v>
                      </c:pt>
                      <c:pt idx="248">
                        <c:v>9.1220000000000006E-8</c:v>
                      </c:pt>
                      <c:pt idx="249">
                        <c:v>9.1059999999999996E-8</c:v>
                      </c:pt>
                      <c:pt idx="250">
                        <c:v>9.1300000000000004E-8</c:v>
                      </c:pt>
                      <c:pt idx="251">
                        <c:v>9.1300000000000004E-8</c:v>
                      </c:pt>
                      <c:pt idx="252">
                        <c:v>9.1300000000000004E-8</c:v>
                      </c:pt>
                      <c:pt idx="253">
                        <c:v>9.139E-8</c:v>
                      </c:pt>
                      <c:pt idx="254">
                        <c:v>9.1469999999999998E-8</c:v>
                      </c:pt>
                      <c:pt idx="255">
                        <c:v>9.1549999999999996E-8</c:v>
                      </c:pt>
                      <c:pt idx="256">
                        <c:v>9.1549999999999996E-8</c:v>
                      </c:pt>
                      <c:pt idx="257">
                        <c:v>9.1640000000000005E-8</c:v>
                      </c:pt>
                      <c:pt idx="258">
                        <c:v>9.1640000000000005E-8</c:v>
                      </c:pt>
                      <c:pt idx="259">
                        <c:v>9.1549999999999996E-8</c:v>
                      </c:pt>
                      <c:pt idx="260">
                        <c:v>9.1469999999999998E-8</c:v>
                      </c:pt>
                      <c:pt idx="261">
                        <c:v>9.1549999999999996E-8</c:v>
                      </c:pt>
                      <c:pt idx="262">
                        <c:v>9.1640000000000005E-8</c:v>
                      </c:pt>
                      <c:pt idx="263">
                        <c:v>9.1549999999999996E-8</c:v>
                      </c:pt>
                      <c:pt idx="264">
                        <c:v>9.1469999999999998E-8</c:v>
                      </c:pt>
                      <c:pt idx="265">
                        <c:v>9.1469999999999998E-8</c:v>
                      </c:pt>
                      <c:pt idx="266">
                        <c:v>9.1549999999999996E-8</c:v>
                      </c:pt>
                      <c:pt idx="267">
                        <c:v>9.1640000000000005E-8</c:v>
                      </c:pt>
                      <c:pt idx="268">
                        <c:v>9.139E-8</c:v>
                      </c:pt>
                      <c:pt idx="269">
                        <c:v>9.1549999999999996E-8</c:v>
                      </c:pt>
                      <c:pt idx="270">
                        <c:v>9.1549999999999996E-8</c:v>
                      </c:pt>
                      <c:pt idx="271">
                        <c:v>9.139E-8</c:v>
                      </c:pt>
                      <c:pt idx="272">
                        <c:v>9.1549999999999996E-8</c:v>
                      </c:pt>
                      <c:pt idx="273">
                        <c:v>9.1549999999999996E-8</c:v>
                      </c:pt>
                      <c:pt idx="274">
                        <c:v>9.1549999999999996E-8</c:v>
                      </c:pt>
                      <c:pt idx="275">
                        <c:v>9.1640000000000005E-8</c:v>
                      </c:pt>
                      <c:pt idx="276">
                        <c:v>9.1640000000000005E-8</c:v>
                      </c:pt>
                      <c:pt idx="277">
                        <c:v>9.1549999999999996E-8</c:v>
                      </c:pt>
                      <c:pt idx="278">
                        <c:v>9.1640000000000005E-8</c:v>
                      </c:pt>
                      <c:pt idx="279">
                        <c:v>9.1640000000000005E-8</c:v>
                      </c:pt>
                      <c:pt idx="280">
                        <c:v>9.1640000000000005E-8</c:v>
                      </c:pt>
                      <c:pt idx="281">
                        <c:v>9.1640000000000005E-8</c:v>
                      </c:pt>
                      <c:pt idx="282">
                        <c:v>9.1640000000000005E-8</c:v>
                      </c:pt>
                      <c:pt idx="283">
                        <c:v>9.1640000000000005E-8</c:v>
                      </c:pt>
                      <c:pt idx="284">
                        <c:v>9.1469999999999998E-8</c:v>
                      </c:pt>
                      <c:pt idx="285">
                        <c:v>9.1640000000000005E-8</c:v>
                      </c:pt>
                      <c:pt idx="286">
                        <c:v>9.1640000000000005E-8</c:v>
                      </c:pt>
                      <c:pt idx="287">
                        <c:v>9.1469999999999998E-8</c:v>
                      </c:pt>
                      <c:pt idx="288">
                        <c:v>9.1549999999999996E-8</c:v>
                      </c:pt>
                      <c:pt idx="289">
                        <c:v>9.1640000000000005E-8</c:v>
                      </c:pt>
                      <c:pt idx="290">
                        <c:v>9.139E-8</c:v>
                      </c:pt>
                      <c:pt idx="291">
                        <c:v>9.1640000000000005E-8</c:v>
                      </c:pt>
                      <c:pt idx="292">
                        <c:v>9.1549999999999996E-8</c:v>
                      </c:pt>
                      <c:pt idx="293">
                        <c:v>9.1469999999999998E-8</c:v>
                      </c:pt>
                      <c:pt idx="294">
                        <c:v>9.1549999999999996E-8</c:v>
                      </c:pt>
                      <c:pt idx="295">
                        <c:v>9.1469999999999998E-8</c:v>
                      </c:pt>
                      <c:pt idx="296">
                        <c:v>9.139E-8</c:v>
                      </c:pt>
                      <c:pt idx="297">
                        <c:v>9.1549999999999996E-8</c:v>
                      </c:pt>
                      <c:pt idx="298">
                        <c:v>9.1469999999999998E-8</c:v>
                      </c:pt>
                      <c:pt idx="299">
                        <c:v>9.1469999999999998E-8</c:v>
                      </c:pt>
                      <c:pt idx="300">
                        <c:v>9.1469999999999998E-8</c:v>
                      </c:pt>
                      <c:pt idx="301">
                        <c:v>9.1549999999999996E-8</c:v>
                      </c:pt>
                      <c:pt idx="302">
                        <c:v>9.1300000000000004E-8</c:v>
                      </c:pt>
                      <c:pt idx="303">
                        <c:v>9.139E-8</c:v>
                      </c:pt>
                      <c:pt idx="304">
                        <c:v>9.139E-8</c:v>
                      </c:pt>
                      <c:pt idx="305">
                        <c:v>9.139E-8</c:v>
                      </c:pt>
                      <c:pt idx="306">
                        <c:v>9.1549999999999996E-8</c:v>
                      </c:pt>
                      <c:pt idx="307">
                        <c:v>9.1549999999999996E-8</c:v>
                      </c:pt>
                      <c:pt idx="308">
                        <c:v>9.1640000000000005E-8</c:v>
                      </c:pt>
                      <c:pt idx="309">
                        <c:v>9.1469999999999998E-8</c:v>
                      </c:pt>
                      <c:pt idx="310">
                        <c:v>9.1549999999999996E-8</c:v>
                      </c:pt>
                      <c:pt idx="311">
                        <c:v>9.1469999999999998E-8</c:v>
                      </c:pt>
                      <c:pt idx="312">
                        <c:v>9.1549999999999996E-8</c:v>
                      </c:pt>
                      <c:pt idx="313">
                        <c:v>9.1549999999999996E-8</c:v>
                      </c:pt>
                      <c:pt idx="314">
                        <c:v>9.1549999999999996E-8</c:v>
                      </c:pt>
                      <c:pt idx="315">
                        <c:v>9.1469999999999998E-8</c:v>
                      </c:pt>
                      <c:pt idx="316">
                        <c:v>9.1469999999999998E-8</c:v>
                      </c:pt>
                      <c:pt idx="317">
                        <c:v>9.1549999999999996E-8</c:v>
                      </c:pt>
                      <c:pt idx="318">
                        <c:v>9.1469999999999998E-8</c:v>
                      </c:pt>
                      <c:pt idx="319">
                        <c:v>9.1549999999999996E-8</c:v>
                      </c:pt>
                      <c:pt idx="320">
                        <c:v>9.1469999999999998E-8</c:v>
                      </c:pt>
                      <c:pt idx="321">
                        <c:v>9.1549999999999996E-8</c:v>
                      </c:pt>
                      <c:pt idx="322">
                        <c:v>9.1469999999999998E-8</c:v>
                      </c:pt>
                      <c:pt idx="323">
                        <c:v>9.1469999999999998E-8</c:v>
                      </c:pt>
                      <c:pt idx="324">
                        <c:v>9.139E-8</c:v>
                      </c:pt>
                      <c:pt idx="325">
                        <c:v>9.139E-8</c:v>
                      </c:pt>
                      <c:pt idx="326">
                        <c:v>9.139E-8</c:v>
                      </c:pt>
                      <c:pt idx="327">
                        <c:v>9.1469999999999998E-8</c:v>
                      </c:pt>
                      <c:pt idx="328">
                        <c:v>9.139E-8</c:v>
                      </c:pt>
                      <c:pt idx="329">
                        <c:v>9.139E-8</c:v>
                      </c:pt>
                      <c:pt idx="330">
                        <c:v>9.1469999999999998E-8</c:v>
                      </c:pt>
                      <c:pt idx="331">
                        <c:v>9.1549999999999996E-8</c:v>
                      </c:pt>
                      <c:pt idx="332">
                        <c:v>9.1549999999999996E-8</c:v>
                      </c:pt>
                      <c:pt idx="333">
                        <c:v>9.1549999999999996E-8</c:v>
                      </c:pt>
                      <c:pt idx="334">
                        <c:v>9.1469999999999998E-8</c:v>
                      </c:pt>
                      <c:pt idx="335">
                        <c:v>9.139E-8</c:v>
                      </c:pt>
                      <c:pt idx="336">
                        <c:v>9.139E-8</c:v>
                      </c:pt>
                      <c:pt idx="337">
                        <c:v>9.139E-8</c:v>
                      </c:pt>
                      <c:pt idx="338">
                        <c:v>9.1549999999999996E-8</c:v>
                      </c:pt>
                      <c:pt idx="339">
                        <c:v>9.1300000000000004E-8</c:v>
                      </c:pt>
                      <c:pt idx="340">
                        <c:v>9.1640000000000005E-8</c:v>
                      </c:pt>
                      <c:pt idx="341">
                        <c:v>9.139E-8</c:v>
                      </c:pt>
                      <c:pt idx="342">
                        <c:v>9.139E-8</c:v>
                      </c:pt>
                      <c:pt idx="343">
                        <c:v>9.139E-8</c:v>
                      </c:pt>
                      <c:pt idx="344">
                        <c:v>9.139E-8</c:v>
                      </c:pt>
                      <c:pt idx="345">
                        <c:v>9.1469999999999998E-8</c:v>
                      </c:pt>
                      <c:pt idx="346">
                        <c:v>9.1300000000000004E-8</c:v>
                      </c:pt>
                      <c:pt idx="347">
                        <c:v>9.1300000000000004E-8</c:v>
                      </c:pt>
                      <c:pt idx="348">
                        <c:v>9.1469999999999998E-8</c:v>
                      </c:pt>
                      <c:pt idx="349">
                        <c:v>9.1220000000000006E-8</c:v>
                      </c:pt>
                      <c:pt idx="350">
                        <c:v>9.1220000000000006E-8</c:v>
                      </c:pt>
                      <c:pt idx="351">
                        <c:v>9.1300000000000004E-8</c:v>
                      </c:pt>
                      <c:pt idx="352">
                        <c:v>9.1220000000000006E-8</c:v>
                      </c:pt>
                      <c:pt idx="353">
                        <c:v>9.1469999999999998E-8</c:v>
                      </c:pt>
                      <c:pt idx="354">
                        <c:v>9.1469999999999998E-8</c:v>
                      </c:pt>
                      <c:pt idx="355">
                        <c:v>9.139E-8</c:v>
                      </c:pt>
                      <c:pt idx="356">
                        <c:v>9.1469999999999998E-8</c:v>
                      </c:pt>
                      <c:pt idx="357">
                        <c:v>9.1549999999999996E-8</c:v>
                      </c:pt>
                      <c:pt idx="358">
                        <c:v>9.1549999999999996E-8</c:v>
                      </c:pt>
                      <c:pt idx="359">
                        <c:v>9.1640000000000005E-8</c:v>
                      </c:pt>
                      <c:pt idx="360">
                        <c:v>9.1549999999999996E-8</c:v>
                      </c:pt>
                      <c:pt idx="361">
                        <c:v>9.1549999999999996E-8</c:v>
                      </c:pt>
                      <c:pt idx="362">
                        <c:v>9.1549999999999996E-8</c:v>
                      </c:pt>
                      <c:pt idx="363">
                        <c:v>9.1469999999999998E-8</c:v>
                      </c:pt>
                      <c:pt idx="364">
                        <c:v>9.1549999999999996E-8</c:v>
                      </c:pt>
                      <c:pt idx="365">
                        <c:v>9.1640000000000005E-8</c:v>
                      </c:pt>
                      <c:pt idx="366">
                        <c:v>9.1549999999999996E-8</c:v>
                      </c:pt>
                      <c:pt idx="367">
                        <c:v>9.1549999999999996E-8</c:v>
                      </c:pt>
                      <c:pt idx="368">
                        <c:v>9.1469999999999998E-8</c:v>
                      </c:pt>
                      <c:pt idx="369">
                        <c:v>9.1469999999999998E-8</c:v>
                      </c:pt>
                      <c:pt idx="370">
                        <c:v>9.1469999999999998E-8</c:v>
                      </c:pt>
                      <c:pt idx="371">
                        <c:v>9.1469999999999998E-8</c:v>
                      </c:pt>
                      <c:pt idx="372">
                        <c:v>9.1469999999999998E-8</c:v>
                      </c:pt>
                      <c:pt idx="373">
                        <c:v>9.139E-8</c:v>
                      </c:pt>
                      <c:pt idx="374">
                        <c:v>9.139E-8</c:v>
                      </c:pt>
                      <c:pt idx="375">
                        <c:v>9.1549999999999996E-8</c:v>
                      </c:pt>
                      <c:pt idx="376">
                        <c:v>9.139E-8</c:v>
                      </c:pt>
                      <c:pt idx="377">
                        <c:v>9.139E-8</c:v>
                      </c:pt>
                      <c:pt idx="378">
                        <c:v>9.1469999999999998E-8</c:v>
                      </c:pt>
                      <c:pt idx="379">
                        <c:v>9.1469999999999998E-8</c:v>
                      </c:pt>
                      <c:pt idx="380">
                        <c:v>9.139E-8</c:v>
                      </c:pt>
                      <c:pt idx="381">
                        <c:v>9.139E-8</c:v>
                      </c:pt>
                      <c:pt idx="382">
                        <c:v>9.1469999999999998E-8</c:v>
                      </c:pt>
                      <c:pt idx="383">
                        <c:v>9.1469999999999998E-8</c:v>
                      </c:pt>
                      <c:pt idx="384">
                        <c:v>9.1469999999999998E-8</c:v>
                      </c:pt>
                      <c:pt idx="385">
                        <c:v>9.139E-8</c:v>
                      </c:pt>
                      <c:pt idx="386">
                        <c:v>9.1549999999999996E-8</c:v>
                      </c:pt>
                      <c:pt idx="387">
                        <c:v>9.139E-8</c:v>
                      </c:pt>
                      <c:pt idx="388">
                        <c:v>9.1469999999999998E-8</c:v>
                      </c:pt>
                      <c:pt idx="389">
                        <c:v>9.139E-8</c:v>
                      </c:pt>
                      <c:pt idx="390">
                        <c:v>9.1469999999999998E-8</c:v>
                      </c:pt>
                      <c:pt idx="391">
                        <c:v>9.139E-8</c:v>
                      </c:pt>
                      <c:pt idx="392">
                        <c:v>9.1549999999999996E-8</c:v>
                      </c:pt>
                      <c:pt idx="393">
                        <c:v>9.139E-8</c:v>
                      </c:pt>
                      <c:pt idx="394">
                        <c:v>9.1300000000000004E-8</c:v>
                      </c:pt>
                      <c:pt idx="395">
                        <c:v>9.1469999999999998E-8</c:v>
                      </c:pt>
                      <c:pt idx="396">
                        <c:v>9.139E-8</c:v>
                      </c:pt>
                      <c:pt idx="397">
                        <c:v>9.139E-8</c:v>
                      </c:pt>
                      <c:pt idx="398">
                        <c:v>9.1300000000000004E-8</c:v>
                      </c:pt>
                      <c:pt idx="399">
                        <c:v>9.1300000000000004E-8</c:v>
                      </c:pt>
                      <c:pt idx="400">
                        <c:v>9.139E-8</c:v>
                      </c:pt>
                      <c:pt idx="401">
                        <c:v>9.1300000000000004E-8</c:v>
                      </c:pt>
                      <c:pt idx="402">
                        <c:v>9.139E-8</c:v>
                      </c:pt>
                      <c:pt idx="403">
                        <c:v>9.139E-8</c:v>
                      </c:pt>
                      <c:pt idx="404">
                        <c:v>9.1469999999999998E-8</c:v>
                      </c:pt>
                      <c:pt idx="405">
                        <c:v>9.139E-8</c:v>
                      </c:pt>
                      <c:pt idx="406">
                        <c:v>9.1300000000000004E-8</c:v>
                      </c:pt>
                      <c:pt idx="407">
                        <c:v>9.1549999999999996E-8</c:v>
                      </c:pt>
                      <c:pt idx="408">
                        <c:v>9.139E-8</c:v>
                      </c:pt>
                      <c:pt idx="409">
                        <c:v>9.1469999999999998E-8</c:v>
                      </c:pt>
                      <c:pt idx="410">
                        <c:v>9.139E-8</c:v>
                      </c:pt>
                      <c:pt idx="411">
                        <c:v>9.139E-8</c:v>
                      </c:pt>
                      <c:pt idx="412">
                        <c:v>9.139E-8</c:v>
                      </c:pt>
                      <c:pt idx="413">
                        <c:v>9.1300000000000004E-8</c:v>
                      </c:pt>
                      <c:pt idx="414">
                        <c:v>9.1469999999999998E-8</c:v>
                      </c:pt>
                      <c:pt idx="415">
                        <c:v>9.1220000000000006E-8</c:v>
                      </c:pt>
                      <c:pt idx="416">
                        <c:v>9.139E-8</c:v>
                      </c:pt>
                      <c:pt idx="417">
                        <c:v>9.1300000000000004E-8</c:v>
                      </c:pt>
                      <c:pt idx="418">
                        <c:v>9.1220000000000006E-8</c:v>
                      </c:pt>
                      <c:pt idx="419">
                        <c:v>9.1139999999999994E-8</c:v>
                      </c:pt>
                      <c:pt idx="420">
                        <c:v>9.1300000000000004E-8</c:v>
                      </c:pt>
                      <c:pt idx="421">
                        <c:v>9.1300000000000004E-8</c:v>
                      </c:pt>
                      <c:pt idx="422">
                        <c:v>9.1139999999999994E-8</c:v>
                      </c:pt>
                      <c:pt idx="423">
                        <c:v>9.1139999999999994E-8</c:v>
                      </c:pt>
                      <c:pt idx="424">
                        <c:v>9.1220000000000006E-8</c:v>
                      </c:pt>
                      <c:pt idx="425">
                        <c:v>9.1220000000000006E-8</c:v>
                      </c:pt>
                      <c:pt idx="426">
                        <c:v>9.1220000000000006E-8</c:v>
                      </c:pt>
                      <c:pt idx="427">
                        <c:v>9.139E-8</c:v>
                      </c:pt>
                      <c:pt idx="428">
                        <c:v>9.1300000000000004E-8</c:v>
                      </c:pt>
                      <c:pt idx="429">
                        <c:v>9.1300000000000004E-8</c:v>
                      </c:pt>
                      <c:pt idx="430">
                        <c:v>9.139E-8</c:v>
                      </c:pt>
                      <c:pt idx="431">
                        <c:v>9.1220000000000006E-8</c:v>
                      </c:pt>
                      <c:pt idx="432">
                        <c:v>9.1139999999999994E-8</c:v>
                      </c:pt>
                      <c:pt idx="433">
                        <c:v>9.1220000000000006E-8</c:v>
                      </c:pt>
                      <c:pt idx="434">
                        <c:v>9.1139999999999994E-8</c:v>
                      </c:pt>
                      <c:pt idx="435">
                        <c:v>9.1300000000000004E-8</c:v>
                      </c:pt>
                      <c:pt idx="436">
                        <c:v>9.1300000000000004E-8</c:v>
                      </c:pt>
                      <c:pt idx="437">
                        <c:v>9.1220000000000006E-8</c:v>
                      </c:pt>
                      <c:pt idx="438">
                        <c:v>9.1300000000000004E-8</c:v>
                      </c:pt>
                      <c:pt idx="439">
                        <c:v>9.1220000000000006E-8</c:v>
                      </c:pt>
                      <c:pt idx="440">
                        <c:v>9.1220000000000006E-8</c:v>
                      </c:pt>
                      <c:pt idx="441">
                        <c:v>9.1139999999999994E-8</c:v>
                      </c:pt>
                      <c:pt idx="442">
                        <c:v>9.1139999999999994E-8</c:v>
                      </c:pt>
                      <c:pt idx="443">
                        <c:v>9.1220000000000006E-8</c:v>
                      </c:pt>
                      <c:pt idx="444">
                        <c:v>9.1220000000000006E-8</c:v>
                      </c:pt>
                      <c:pt idx="445">
                        <c:v>9.139E-8</c:v>
                      </c:pt>
                      <c:pt idx="446">
                        <c:v>9.139E-8</c:v>
                      </c:pt>
                      <c:pt idx="447">
                        <c:v>9.139E-8</c:v>
                      </c:pt>
                      <c:pt idx="448">
                        <c:v>9.1469999999999998E-8</c:v>
                      </c:pt>
                      <c:pt idx="449">
                        <c:v>9.1139999999999994E-8</c:v>
                      </c:pt>
                      <c:pt idx="450">
                        <c:v>9.1469999999999998E-8</c:v>
                      </c:pt>
                      <c:pt idx="451">
                        <c:v>9.139E-8</c:v>
                      </c:pt>
                      <c:pt idx="452">
                        <c:v>9.1469999999999998E-8</c:v>
                      </c:pt>
                      <c:pt idx="453">
                        <c:v>9.139E-8</c:v>
                      </c:pt>
                      <c:pt idx="454">
                        <c:v>9.1549999999999996E-8</c:v>
                      </c:pt>
                      <c:pt idx="455">
                        <c:v>9.139E-8</c:v>
                      </c:pt>
                      <c:pt idx="456">
                        <c:v>9.139E-8</c:v>
                      </c:pt>
                      <c:pt idx="457">
                        <c:v>9.1549999999999996E-8</c:v>
                      </c:pt>
                      <c:pt idx="458">
                        <c:v>9.1549999999999996E-8</c:v>
                      </c:pt>
                      <c:pt idx="459">
                        <c:v>9.1549999999999996E-8</c:v>
                      </c:pt>
                      <c:pt idx="460">
                        <c:v>9.1220000000000006E-8</c:v>
                      </c:pt>
                      <c:pt idx="461">
                        <c:v>9.139E-8</c:v>
                      </c:pt>
                      <c:pt idx="462">
                        <c:v>9.1549999999999996E-8</c:v>
                      </c:pt>
                      <c:pt idx="463">
                        <c:v>9.139E-8</c:v>
                      </c:pt>
                      <c:pt idx="464">
                        <c:v>9.139E-8</c:v>
                      </c:pt>
                      <c:pt idx="465">
                        <c:v>9.139E-8</c:v>
                      </c:pt>
                      <c:pt idx="466">
                        <c:v>9.1469999999999998E-8</c:v>
                      </c:pt>
                      <c:pt idx="467">
                        <c:v>9.139E-8</c:v>
                      </c:pt>
                      <c:pt idx="468">
                        <c:v>9.139E-8</c:v>
                      </c:pt>
                      <c:pt idx="469">
                        <c:v>9.139E-8</c:v>
                      </c:pt>
                      <c:pt idx="470">
                        <c:v>9.1469999999999998E-8</c:v>
                      </c:pt>
                      <c:pt idx="471">
                        <c:v>9.139E-8</c:v>
                      </c:pt>
                      <c:pt idx="472">
                        <c:v>9.1469999999999998E-8</c:v>
                      </c:pt>
                      <c:pt idx="473">
                        <c:v>9.139E-8</c:v>
                      </c:pt>
                      <c:pt idx="474">
                        <c:v>9.139E-8</c:v>
                      </c:pt>
                      <c:pt idx="475">
                        <c:v>9.1469999999999998E-8</c:v>
                      </c:pt>
                      <c:pt idx="476">
                        <c:v>9.1469999999999998E-8</c:v>
                      </c:pt>
                      <c:pt idx="477">
                        <c:v>9.1469999999999998E-8</c:v>
                      </c:pt>
                      <c:pt idx="478">
                        <c:v>9.1469999999999998E-8</c:v>
                      </c:pt>
                      <c:pt idx="479">
                        <c:v>9.1549999999999996E-8</c:v>
                      </c:pt>
                      <c:pt idx="480">
                        <c:v>9.139E-8</c:v>
                      </c:pt>
                      <c:pt idx="481">
                        <c:v>9.1220000000000006E-8</c:v>
                      </c:pt>
                      <c:pt idx="482">
                        <c:v>9.1300000000000004E-8</c:v>
                      </c:pt>
                      <c:pt idx="483">
                        <c:v>9.1469999999999998E-8</c:v>
                      </c:pt>
                      <c:pt idx="484">
                        <c:v>9.1300000000000004E-8</c:v>
                      </c:pt>
                      <c:pt idx="485">
                        <c:v>9.1300000000000004E-8</c:v>
                      </c:pt>
                      <c:pt idx="486">
                        <c:v>9.1220000000000006E-8</c:v>
                      </c:pt>
                      <c:pt idx="487">
                        <c:v>9.139E-8</c:v>
                      </c:pt>
                      <c:pt idx="488">
                        <c:v>9.1220000000000006E-8</c:v>
                      </c:pt>
                      <c:pt idx="489">
                        <c:v>9.139E-8</c:v>
                      </c:pt>
                      <c:pt idx="490">
                        <c:v>9.1300000000000004E-8</c:v>
                      </c:pt>
                      <c:pt idx="491">
                        <c:v>9.1220000000000006E-8</c:v>
                      </c:pt>
                      <c:pt idx="492">
                        <c:v>9.1220000000000006E-8</c:v>
                      </c:pt>
                      <c:pt idx="493">
                        <c:v>9.1300000000000004E-8</c:v>
                      </c:pt>
                      <c:pt idx="494">
                        <c:v>9.139E-8</c:v>
                      </c:pt>
                      <c:pt idx="495">
                        <c:v>9.1300000000000004E-8</c:v>
                      </c:pt>
                      <c:pt idx="496">
                        <c:v>9.1139999999999994E-8</c:v>
                      </c:pt>
                      <c:pt idx="497">
                        <c:v>9.1220000000000006E-8</c:v>
                      </c:pt>
                      <c:pt idx="498">
                        <c:v>9.1139999999999994E-8</c:v>
                      </c:pt>
                      <c:pt idx="499">
                        <c:v>9.1139999999999994E-8</c:v>
                      </c:pt>
                      <c:pt idx="500">
                        <c:v>9.1220000000000006E-8</c:v>
                      </c:pt>
                      <c:pt idx="501">
                        <c:v>9.1139999999999994E-8</c:v>
                      </c:pt>
                      <c:pt idx="502">
                        <c:v>9.1139999999999994E-8</c:v>
                      </c:pt>
                      <c:pt idx="503">
                        <c:v>9.1139999999999994E-8</c:v>
                      </c:pt>
                      <c:pt idx="504">
                        <c:v>9.1220000000000006E-8</c:v>
                      </c:pt>
                      <c:pt idx="505">
                        <c:v>9.1220000000000006E-8</c:v>
                      </c:pt>
                      <c:pt idx="506">
                        <c:v>9.1139999999999994E-8</c:v>
                      </c:pt>
                      <c:pt idx="507">
                        <c:v>9.1139999999999994E-8</c:v>
                      </c:pt>
                      <c:pt idx="508">
                        <c:v>9.1300000000000004E-8</c:v>
                      </c:pt>
                      <c:pt idx="509">
                        <c:v>9.1220000000000006E-8</c:v>
                      </c:pt>
                      <c:pt idx="510">
                        <c:v>9.1139999999999994E-8</c:v>
                      </c:pt>
                      <c:pt idx="511">
                        <c:v>9.1139999999999994E-8</c:v>
                      </c:pt>
                      <c:pt idx="512">
                        <c:v>9.1139999999999994E-8</c:v>
                      </c:pt>
                      <c:pt idx="513">
                        <c:v>9.1059999999999996E-8</c:v>
                      </c:pt>
                      <c:pt idx="514">
                        <c:v>9.1059999999999996E-8</c:v>
                      </c:pt>
                      <c:pt idx="515">
                        <c:v>9.1059999999999996E-8</c:v>
                      </c:pt>
                      <c:pt idx="516">
                        <c:v>9.0979999999999998E-8</c:v>
                      </c:pt>
                      <c:pt idx="517">
                        <c:v>9.1059999999999996E-8</c:v>
                      </c:pt>
                      <c:pt idx="518">
                        <c:v>9.1220000000000006E-8</c:v>
                      </c:pt>
                      <c:pt idx="519">
                        <c:v>9.1139999999999994E-8</c:v>
                      </c:pt>
                      <c:pt idx="520">
                        <c:v>9.1059999999999996E-8</c:v>
                      </c:pt>
                      <c:pt idx="521">
                        <c:v>9.1139999999999994E-8</c:v>
                      </c:pt>
                      <c:pt idx="522">
                        <c:v>9.1059999999999996E-8</c:v>
                      </c:pt>
                      <c:pt idx="523">
                        <c:v>9.1059999999999996E-8</c:v>
                      </c:pt>
                      <c:pt idx="524">
                        <c:v>9.1059999999999996E-8</c:v>
                      </c:pt>
                      <c:pt idx="525">
                        <c:v>9.1139999999999994E-8</c:v>
                      </c:pt>
                      <c:pt idx="526">
                        <c:v>9.1059999999999996E-8</c:v>
                      </c:pt>
                      <c:pt idx="527">
                        <c:v>9.0979999999999998E-8</c:v>
                      </c:pt>
                      <c:pt idx="528">
                        <c:v>9.1139999999999994E-8</c:v>
                      </c:pt>
                      <c:pt idx="529">
                        <c:v>9.0979999999999998E-8</c:v>
                      </c:pt>
                      <c:pt idx="530">
                        <c:v>9.1059999999999996E-8</c:v>
                      </c:pt>
                      <c:pt idx="531">
                        <c:v>9.1059999999999996E-8</c:v>
                      </c:pt>
                      <c:pt idx="532">
                        <c:v>9.1220000000000006E-8</c:v>
                      </c:pt>
                      <c:pt idx="533">
                        <c:v>9.1220000000000006E-8</c:v>
                      </c:pt>
                      <c:pt idx="534">
                        <c:v>9.1059999999999996E-8</c:v>
                      </c:pt>
                      <c:pt idx="535">
                        <c:v>9.1059999999999996E-8</c:v>
                      </c:pt>
                      <c:pt idx="536">
                        <c:v>9.1139999999999994E-8</c:v>
                      </c:pt>
                      <c:pt idx="537">
                        <c:v>9.0979999999999998E-8</c:v>
                      </c:pt>
                      <c:pt idx="538">
                        <c:v>9.1139999999999994E-8</c:v>
                      </c:pt>
                      <c:pt idx="539">
                        <c:v>9.1139999999999994E-8</c:v>
                      </c:pt>
                      <c:pt idx="540">
                        <c:v>9.0979999999999998E-8</c:v>
                      </c:pt>
                      <c:pt idx="541">
                        <c:v>9.0979999999999998E-8</c:v>
                      </c:pt>
                      <c:pt idx="542">
                        <c:v>9.1059999999999996E-8</c:v>
                      </c:pt>
                      <c:pt idx="543">
                        <c:v>9.1139999999999994E-8</c:v>
                      </c:pt>
                      <c:pt idx="544">
                        <c:v>9.1300000000000004E-8</c:v>
                      </c:pt>
                      <c:pt idx="545">
                        <c:v>9.1139999999999994E-8</c:v>
                      </c:pt>
                      <c:pt idx="546">
                        <c:v>9.1220000000000006E-8</c:v>
                      </c:pt>
                      <c:pt idx="547">
                        <c:v>9.1220000000000006E-8</c:v>
                      </c:pt>
                      <c:pt idx="548">
                        <c:v>9.1300000000000004E-8</c:v>
                      </c:pt>
                      <c:pt idx="549">
                        <c:v>9.1220000000000006E-8</c:v>
                      </c:pt>
                      <c:pt idx="550">
                        <c:v>9.1059999999999996E-8</c:v>
                      </c:pt>
                      <c:pt idx="551">
                        <c:v>9.1139999999999994E-8</c:v>
                      </c:pt>
                      <c:pt idx="552">
                        <c:v>9.1300000000000004E-8</c:v>
                      </c:pt>
                      <c:pt idx="553">
                        <c:v>9.1139999999999994E-8</c:v>
                      </c:pt>
                      <c:pt idx="554">
                        <c:v>9.1139999999999994E-8</c:v>
                      </c:pt>
                      <c:pt idx="555">
                        <c:v>9.0979999999999998E-8</c:v>
                      </c:pt>
                      <c:pt idx="556">
                        <c:v>9.1220000000000006E-8</c:v>
                      </c:pt>
                      <c:pt idx="557">
                        <c:v>9.1139999999999994E-8</c:v>
                      </c:pt>
                      <c:pt idx="558">
                        <c:v>9.1059999999999996E-8</c:v>
                      </c:pt>
                      <c:pt idx="559">
                        <c:v>9.1220000000000006E-8</c:v>
                      </c:pt>
                      <c:pt idx="560">
                        <c:v>9.1220000000000006E-8</c:v>
                      </c:pt>
                      <c:pt idx="561">
                        <c:v>9.1059999999999996E-8</c:v>
                      </c:pt>
                      <c:pt idx="562">
                        <c:v>9.1059999999999996E-8</c:v>
                      </c:pt>
                      <c:pt idx="563">
                        <c:v>9.1139999999999994E-8</c:v>
                      </c:pt>
                      <c:pt idx="564">
                        <c:v>9.1220000000000006E-8</c:v>
                      </c:pt>
                      <c:pt idx="565">
                        <c:v>9.1139999999999994E-8</c:v>
                      </c:pt>
                      <c:pt idx="566">
                        <c:v>9.1220000000000006E-8</c:v>
                      </c:pt>
                      <c:pt idx="567">
                        <c:v>9.1139999999999994E-8</c:v>
                      </c:pt>
                      <c:pt idx="568">
                        <c:v>9.1220000000000006E-8</c:v>
                      </c:pt>
                      <c:pt idx="569">
                        <c:v>9.1220000000000006E-8</c:v>
                      </c:pt>
                      <c:pt idx="570">
                        <c:v>9.1139999999999994E-8</c:v>
                      </c:pt>
                      <c:pt idx="571">
                        <c:v>9.1139999999999994E-8</c:v>
                      </c:pt>
                      <c:pt idx="572">
                        <c:v>9.1139999999999994E-8</c:v>
                      </c:pt>
                      <c:pt idx="573">
                        <c:v>9.1059999999999996E-8</c:v>
                      </c:pt>
                      <c:pt idx="574">
                        <c:v>9.1300000000000004E-8</c:v>
                      </c:pt>
                      <c:pt idx="575">
                        <c:v>9.1220000000000006E-8</c:v>
                      </c:pt>
                      <c:pt idx="576">
                        <c:v>9.1300000000000004E-8</c:v>
                      </c:pt>
                      <c:pt idx="577">
                        <c:v>9.1220000000000006E-8</c:v>
                      </c:pt>
                      <c:pt idx="578">
                        <c:v>9.1059999999999996E-8</c:v>
                      </c:pt>
                      <c:pt idx="579">
                        <c:v>9.1059999999999996E-8</c:v>
                      </c:pt>
                      <c:pt idx="580">
                        <c:v>9.1139999999999994E-8</c:v>
                      </c:pt>
                      <c:pt idx="581">
                        <c:v>9.1139999999999994E-8</c:v>
                      </c:pt>
                      <c:pt idx="582">
                        <c:v>9.1059999999999996E-8</c:v>
                      </c:pt>
                      <c:pt idx="583">
                        <c:v>9.1139999999999994E-8</c:v>
                      </c:pt>
                      <c:pt idx="584">
                        <c:v>9.1059999999999996E-8</c:v>
                      </c:pt>
                      <c:pt idx="585">
                        <c:v>9.1059999999999996E-8</c:v>
                      </c:pt>
                      <c:pt idx="586">
                        <c:v>9.1059999999999996E-8</c:v>
                      </c:pt>
                      <c:pt idx="587">
                        <c:v>9.1059999999999996E-8</c:v>
                      </c:pt>
                      <c:pt idx="588">
                        <c:v>9.1059999999999996E-8</c:v>
                      </c:pt>
                      <c:pt idx="589">
                        <c:v>9.0979999999999998E-8</c:v>
                      </c:pt>
                      <c:pt idx="590">
                        <c:v>9.0979999999999998E-8</c:v>
                      </c:pt>
                      <c:pt idx="591">
                        <c:v>9.0979999999999998E-8</c:v>
                      </c:pt>
                      <c:pt idx="592">
                        <c:v>9.1059999999999996E-8</c:v>
                      </c:pt>
                      <c:pt idx="593">
                        <c:v>9.0979999999999998E-8</c:v>
                      </c:pt>
                      <c:pt idx="594">
                        <c:v>9.0979999999999998E-8</c:v>
                      </c:pt>
                      <c:pt idx="595">
                        <c:v>9.1059999999999996E-8</c:v>
                      </c:pt>
                      <c:pt idx="596">
                        <c:v>9.1059999999999996E-8</c:v>
                      </c:pt>
                      <c:pt idx="597">
                        <c:v>9.0979999999999998E-8</c:v>
                      </c:pt>
                      <c:pt idx="598">
                        <c:v>9.1059999999999996E-8</c:v>
                      </c:pt>
                      <c:pt idx="599">
                        <c:v>9.0979999999999998E-8</c:v>
                      </c:pt>
                      <c:pt idx="600">
                        <c:v>9.0890000000000002E-8</c:v>
                      </c:pt>
                      <c:pt idx="601">
                        <c:v>9.0890000000000002E-8</c:v>
                      </c:pt>
                      <c:pt idx="602">
                        <c:v>9.0979999999999998E-8</c:v>
                      </c:pt>
                      <c:pt idx="603">
                        <c:v>9.0979999999999998E-8</c:v>
                      </c:pt>
                      <c:pt idx="604">
                        <c:v>9.1059999999999996E-8</c:v>
                      </c:pt>
                      <c:pt idx="605">
                        <c:v>9.1059999999999996E-8</c:v>
                      </c:pt>
                      <c:pt idx="606">
                        <c:v>9.1059999999999996E-8</c:v>
                      </c:pt>
                      <c:pt idx="607">
                        <c:v>9.0979999999999998E-8</c:v>
                      </c:pt>
                      <c:pt idx="608">
                        <c:v>9.0890000000000002E-8</c:v>
                      </c:pt>
                      <c:pt idx="609">
                        <c:v>9.0979999999999998E-8</c:v>
                      </c:pt>
                      <c:pt idx="610">
                        <c:v>9.0979999999999998E-8</c:v>
                      </c:pt>
                      <c:pt idx="611">
                        <c:v>9.0979999999999998E-8</c:v>
                      </c:pt>
                      <c:pt idx="612">
                        <c:v>9.1059999999999996E-8</c:v>
                      </c:pt>
                      <c:pt idx="613">
                        <c:v>9.0979999999999998E-8</c:v>
                      </c:pt>
                      <c:pt idx="614">
                        <c:v>9.0890000000000002E-8</c:v>
                      </c:pt>
                      <c:pt idx="615">
                        <c:v>9.0890000000000002E-8</c:v>
                      </c:pt>
                      <c:pt idx="616">
                        <c:v>9.0979999999999998E-8</c:v>
                      </c:pt>
                      <c:pt idx="617">
                        <c:v>9.0979999999999998E-8</c:v>
                      </c:pt>
                      <c:pt idx="618">
                        <c:v>9.0890000000000002E-8</c:v>
                      </c:pt>
                      <c:pt idx="619">
                        <c:v>9.0979999999999998E-8</c:v>
                      </c:pt>
                      <c:pt idx="620">
                        <c:v>9.0890000000000002E-8</c:v>
                      </c:pt>
                      <c:pt idx="621">
                        <c:v>9.0979999999999998E-8</c:v>
                      </c:pt>
                      <c:pt idx="622">
                        <c:v>9.0890000000000002E-8</c:v>
                      </c:pt>
                      <c:pt idx="623">
                        <c:v>9.0890000000000002E-8</c:v>
                      </c:pt>
                      <c:pt idx="624">
                        <c:v>9.0890000000000002E-8</c:v>
                      </c:pt>
                      <c:pt idx="625">
                        <c:v>9.0810000000000004E-8</c:v>
                      </c:pt>
                      <c:pt idx="626">
                        <c:v>9.0810000000000004E-8</c:v>
                      </c:pt>
                      <c:pt idx="627">
                        <c:v>9.0810000000000004E-8</c:v>
                      </c:pt>
                      <c:pt idx="628">
                        <c:v>9.0890000000000002E-8</c:v>
                      </c:pt>
                      <c:pt idx="629">
                        <c:v>9.0810000000000004E-8</c:v>
                      </c:pt>
                      <c:pt idx="630">
                        <c:v>9.0979999999999998E-8</c:v>
                      </c:pt>
                      <c:pt idx="631">
                        <c:v>9.0890000000000002E-8</c:v>
                      </c:pt>
                      <c:pt idx="632">
                        <c:v>9.0979999999999998E-8</c:v>
                      </c:pt>
                      <c:pt idx="633">
                        <c:v>9.0810000000000004E-8</c:v>
                      </c:pt>
                      <c:pt idx="634">
                        <c:v>9.0890000000000002E-8</c:v>
                      </c:pt>
                      <c:pt idx="635">
                        <c:v>9.0979999999999998E-8</c:v>
                      </c:pt>
                      <c:pt idx="636">
                        <c:v>9.0890000000000002E-8</c:v>
                      </c:pt>
                      <c:pt idx="637">
                        <c:v>9.0890000000000002E-8</c:v>
                      </c:pt>
                      <c:pt idx="638">
                        <c:v>9.0810000000000004E-8</c:v>
                      </c:pt>
                      <c:pt idx="639">
                        <c:v>9.0890000000000002E-8</c:v>
                      </c:pt>
                      <c:pt idx="640">
                        <c:v>9.0979999999999998E-8</c:v>
                      </c:pt>
                      <c:pt idx="641">
                        <c:v>9.0810000000000004E-8</c:v>
                      </c:pt>
                      <c:pt idx="642">
                        <c:v>9.0890000000000002E-8</c:v>
                      </c:pt>
                      <c:pt idx="643">
                        <c:v>9.0979999999999998E-8</c:v>
                      </c:pt>
                      <c:pt idx="644">
                        <c:v>9.0810000000000004E-8</c:v>
                      </c:pt>
                      <c:pt idx="645">
                        <c:v>9.0890000000000002E-8</c:v>
                      </c:pt>
                      <c:pt idx="646">
                        <c:v>9.0810000000000004E-8</c:v>
                      </c:pt>
                      <c:pt idx="647">
                        <c:v>9.0810000000000004E-8</c:v>
                      </c:pt>
                      <c:pt idx="648">
                        <c:v>9.0810000000000004E-8</c:v>
                      </c:pt>
                      <c:pt idx="649">
                        <c:v>9.0890000000000002E-8</c:v>
                      </c:pt>
                      <c:pt idx="650">
                        <c:v>9.0810000000000004E-8</c:v>
                      </c:pt>
                      <c:pt idx="651">
                        <c:v>9.0730000000000006E-8</c:v>
                      </c:pt>
                      <c:pt idx="652">
                        <c:v>9.0890000000000002E-8</c:v>
                      </c:pt>
                      <c:pt idx="653">
                        <c:v>9.0810000000000004E-8</c:v>
                      </c:pt>
                      <c:pt idx="654">
                        <c:v>9.0730000000000006E-8</c:v>
                      </c:pt>
                      <c:pt idx="655">
                        <c:v>9.0810000000000004E-8</c:v>
                      </c:pt>
                      <c:pt idx="656">
                        <c:v>9.0890000000000002E-8</c:v>
                      </c:pt>
                      <c:pt idx="657">
                        <c:v>9.0810000000000004E-8</c:v>
                      </c:pt>
                      <c:pt idx="658">
                        <c:v>9.0890000000000002E-8</c:v>
                      </c:pt>
                      <c:pt idx="659">
                        <c:v>9.0890000000000002E-8</c:v>
                      </c:pt>
                      <c:pt idx="660">
                        <c:v>9.0890000000000002E-8</c:v>
                      </c:pt>
                      <c:pt idx="661">
                        <c:v>9.0890000000000002E-8</c:v>
                      </c:pt>
                      <c:pt idx="662">
                        <c:v>9.0810000000000004E-8</c:v>
                      </c:pt>
                      <c:pt idx="663">
                        <c:v>9.0890000000000002E-8</c:v>
                      </c:pt>
                      <c:pt idx="664">
                        <c:v>9.0810000000000004E-8</c:v>
                      </c:pt>
                      <c:pt idx="665">
                        <c:v>9.0730000000000006E-8</c:v>
                      </c:pt>
                      <c:pt idx="666">
                        <c:v>9.0810000000000004E-8</c:v>
                      </c:pt>
                      <c:pt idx="667">
                        <c:v>9.0810000000000004E-8</c:v>
                      </c:pt>
                      <c:pt idx="668">
                        <c:v>9.0890000000000002E-8</c:v>
                      </c:pt>
                      <c:pt idx="669">
                        <c:v>9.0890000000000002E-8</c:v>
                      </c:pt>
                      <c:pt idx="670">
                        <c:v>9.0890000000000002E-8</c:v>
                      </c:pt>
                      <c:pt idx="671">
                        <c:v>9.0810000000000004E-8</c:v>
                      </c:pt>
                      <c:pt idx="672">
                        <c:v>9.0810000000000004E-8</c:v>
                      </c:pt>
                      <c:pt idx="673">
                        <c:v>9.0810000000000004E-8</c:v>
                      </c:pt>
                      <c:pt idx="674">
                        <c:v>9.0730000000000006E-8</c:v>
                      </c:pt>
                      <c:pt idx="675">
                        <c:v>9.0810000000000004E-8</c:v>
                      </c:pt>
                      <c:pt idx="676">
                        <c:v>9.0810000000000004E-8</c:v>
                      </c:pt>
                      <c:pt idx="677">
                        <c:v>9.0810000000000004E-8</c:v>
                      </c:pt>
                      <c:pt idx="678">
                        <c:v>9.0810000000000004E-8</c:v>
                      </c:pt>
                      <c:pt idx="679">
                        <c:v>9.0890000000000002E-8</c:v>
                      </c:pt>
                      <c:pt idx="680">
                        <c:v>9.0649999999999994E-8</c:v>
                      </c:pt>
                      <c:pt idx="681">
                        <c:v>9.0730000000000006E-8</c:v>
                      </c:pt>
                      <c:pt idx="682">
                        <c:v>9.0730000000000006E-8</c:v>
                      </c:pt>
                      <c:pt idx="683">
                        <c:v>9.0730000000000006E-8</c:v>
                      </c:pt>
                      <c:pt idx="684">
                        <c:v>9.0730000000000006E-8</c:v>
                      </c:pt>
                      <c:pt idx="685">
                        <c:v>9.0810000000000004E-8</c:v>
                      </c:pt>
                      <c:pt idx="686">
                        <c:v>9.0730000000000006E-8</c:v>
                      </c:pt>
                      <c:pt idx="687">
                        <c:v>9.0730000000000006E-8</c:v>
                      </c:pt>
                      <c:pt idx="688">
                        <c:v>9.0649999999999994E-8</c:v>
                      </c:pt>
                      <c:pt idx="689">
                        <c:v>9.0810000000000004E-8</c:v>
                      </c:pt>
                      <c:pt idx="690">
                        <c:v>9.0569999999999996E-8</c:v>
                      </c:pt>
                      <c:pt idx="691">
                        <c:v>9.0649999999999994E-8</c:v>
                      </c:pt>
                      <c:pt idx="692">
                        <c:v>9.0730000000000006E-8</c:v>
                      </c:pt>
                      <c:pt idx="693">
                        <c:v>9.0649999999999994E-8</c:v>
                      </c:pt>
                      <c:pt idx="694">
                        <c:v>9.0730000000000006E-8</c:v>
                      </c:pt>
                      <c:pt idx="695">
                        <c:v>9.0810000000000004E-8</c:v>
                      </c:pt>
                      <c:pt idx="696">
                        <c:v>9.0810000000000004E-8</c:v>
                      </c:pt>
                      <c:pt idx="697">
                        <c:v>9.0649999999999994E-8</c:v>
                      </c:pt>
                      <c:pt idx="698">
                        <c:v>9.0810000000000004E-8</c:v>
                      </c:pt>
                      <c:pt idx="699">
                        <c:v>9.0810000000000004E-8</c:v>
                      </c:pt>
                      <c:pt idx="700">
                        <c:v>9.0730000000000006E-8</c:v>
                      </c:pt>
                      <c:pt idx="701">
                        <c:v>9.0730000000000006E-8</c:v>
                      </c:pt>
                      <c:pt idx="702">
                        <c:v>9.0810000000000004E-8</c:v>
                      </c:pt>
                      <c:pt idx="703">
                        <c:v>9.0730000000000006E-8</c:v>
                      </c:pt>
                      <c:pt idx="704">
                        <c:v>9.0649999999999994E-8</c:v>
                      </c:pt>
                      <c:pt idx="705">
                        <c:v>9.0890000000000002E-8</c:v>
                      </c:pt>
                      <c:pt idx="706">
                        <c:v>9.0730000000000006E-8</c:v>
                      </c:pt>
                      <c:pt idx="707">
                        <c:v>9.0890000000000002E-8</c:v>
                      </c:pt>
                      <c:pt idx="708">
                        <c:v>9.0890000000000002E-8</c:v>
                      </c:pt>
                      <c:pt idx="709">
                        <c:v>9.0730000000000006E-8</c:v>
                      </c:pt>
                      <c:pt idx="710">
                        <c:v>9.0730000000000006E-8</c:v>
                      </c:pt>
                      <c:pt idx="711">
                        <c:v>9.0649999999999994E-8</c:v>
                      </c:pt>
                      <c:pt idx="712">
                        <c:v>9.0730000000000006E-8</c:v>
                      </c:pt>
                      <c:pt idx="713">
                        <c:v>9.0730000000000006E-8</c:v>
                      </c:pt>
                      <c:pt idx="714">
                        <c:v>9.0810000000000004E-8</c:v>
                      </c:pt>
                      <c:pt idx="715">
                        <c:v>9.0979999999999998E-8</c:v>
                      </c:pt>
                      <c:pt idx="716">
                        <c:v>9.0730000000000006E-8</c:v>
                      </c:pt>
                      <c:pt idx="717">
                        <c:v>9.0649999999999994E-8</c:v>
                      </c:pt>
                      <c:pt idx="718">
                        <c:v>9.0810000000000004E-8</c:v>
                      </c:pt>
                      <c:pt idx="719">
                        <c:v>9.0730000000000006E-8</c:v>
                      </c:pt>
                      <c:pt idx="720">
                        <c:v>9.0810000000000004E-8</c:v>
                      </c:pt>
                      <c:pt idx="721">
                        <c:v>9.0810000000000004E-8</c:v>
                      </c:pt>
                      <c:pt idx="722">
                        <c:v>9.0890000000000002E-8</c:v>
                      </c:pt>
                      <c:pt idx="723">
                        <c:v>9.0890000000000002E-8</c:v>
                      </c:pt>
                      <c:pt idx="724">
                        <c:v>9.0810000000000004E-8</c:v>
                      </c:pt>
                      <c:pt idx="725">
                        <c:v>9.0979999999999998E-8</c:v>
                      </c:pt>
                      <c:pt idx="726">
                        <c:v>9.0730000000000006E-8</c:v>
                      </c:pt>
                      <c:pt idx="727">
                        <c:v>9.0810000000000004E-8</c:v>
                      </c:pt>
                      <c:pt idx="728">
                        <c:v>9.0979999999999998E-8</c:v>
                      </c:pt>
                      <c:pt idx="729">
                        <c:v>9.0979999999999998E-8</c:v>
                      </c:pt>
                      <c:pt idx="730">
                        <c:v>9.0979999999999998E-8</c:v>
                      </c:pt>
                      <c:pt idx="731">
                        <c:v>9.1059999999999996E-8</c:v>
                      </c:pt>
                      <c:pt idx="732">
                        <c:v>9.1059999999999996E-8</c:v>
                      </c:pt>
                      <c:pt idx="733">
                        <c:v>9.0890000000000002E-8</c:v>
                      </c:pt>
                      <c:pt idx="734">
                        <c:v>9.0890000000000002E-8</c:v>
                      </c:pt>
                      <c:pt idx="735">
                        <c:v>9.0979999999999998E-8</c:v>
                      </c:pt>
                      <c:pt idx="736">
                        <c:v>9.0979999999999998E-8</c:v>
                      </c:pt>
                      <c:pt idx="737">
                        <c:v>9.0979999999999998E-8</c:v>
                      </c:pt>
                      <c:pt idx="738">
                        <c:v>9.0890000000000002E-8</c:v>
                      </c:pt>
                      <c:pt idx="739">
                        <c:v>9.0810000000000004E-8</c:v>
                      </c:pt>
                      <c:pt idx="740">
                        <c:v>9.0890000000000002E-8</c:v>
                      </c:pt>
                      <c:pt idx="741">
                        <c:v>9.0890000000000002E-8</c:v>
                      </c:pt>
                      <c:pt idx="742">
                        <c:v>9.0890000000000002E-8</c:v>
                      </c:pt>
                      <c:pt idx="743">
                        <c:v>9.0890000000000002E-8</c:v>
                      </c:pt>
                      <c:pt idx="744">
                        <c:v>9.0979999999999998E-8</c:v>
                      </c:pt>
                      <c:pt idx="745">
                        <c:v>9.0890000000000002E-8</c:v>
                      </c:pt>
                      <c:pt idx="746">
                        <c:v>9.0890000000000002E-8</c:v>
                      </c:pt>
                      <c:pt idx="747">
                        <c:v>9.0979999999999998E-8</c:v>
                      </c:pt>
                      <c:pt idx="748">
                        <c:v>9.0890000000000002E-8</c:v>
                      </c:pt>
                      <c:pt idx="749">
                        <c:v>9.1059999999999996E-8</c:v>
                      </c:pt>
                      <c:pt idx="750">
                        <c:v>9.0979999999999998E-8</c:v>
                      </c:pt>
                      <c:pt idx="751">
                        <c:v>9.1059999999999996E-8</c:v>
                      </c:pt>
                      <c:pt idx="752">
                        <c:v>9.1059999999999996E-8</c:v>
                      </c:pt>
                      <c:pt idx="753">
                        <c:v>9.0979999999999998E-8</c:v>
                      </c:pt>
                      <c:pt idx="754">
                        <c:v>9.0979999999999998E-8</c:v>
                      </c:pt>
                      <c:pt idx="755">
                        <c:v>9.1139999999999994E-8</c:v>
                      </c:pt>
                      <c:pt idx="756">
                        <c:v>9.1059999999999996E-8</c:v>
                      </c:pt>
                      <c:pt idx="757">
                        <c:v>9.1059999999999996E-8</c:v>
                      </c:pt>
                      <c:pt idx="758">
                        <c:v>9.1059999999999996E-8</c:v>
                      </c:pt>
                      <c:pt idx="759">
                        <c:v>9.1139999999999994E-8</c:v>
                      </c:pt>
                      <c:pt idx="760">
                        <c:v>9.1059999999999996E-8</c:v>
                      </c:pt>
                      <c:pt idx="761">
                        <c:v>9.1059999999999996E-8</c:v>
                      </c:pt>
                      <c:pt idx="762">
                        <c:v>9.1059999999999996E-8</c:v>
                      </c:pt>
                      <c:pt idx="763">
                        <c:v>9.1059999999999996E-8</c:v>
                      </c:pt>
                      <c:pt idx="764">
                        <c:v>9.0979999999999998E-8</c:v>
                      </c:pt>
                      <c:pt idx="765">
                        <c:v>9.0979999999999998E-8</c:v>
                      </c:pt>
                      <c:pt idx="766">
                        <c:v>9.1059999999999996E-8</c:v>
                      </c:pt>
                      <c:pt idx="767">
                        <c:v>9.1139999999999994E-8</c:v>
                      </c:pt>
                      <c:pt idx="768">
                        <c:v>9.1059999999999996E-8</c:v>
                      </c:pt>
                      <c:pt idx="769">
                        <c:v>9.1139999999999994E-8</c:v>
                      </c:pt>
                      <c:pt idx="770">
                        <c:v>9.0979999999999998E-8</c:v>
                      </c:pt>
                      <c:pt idx="771">
                        <c:v>9.1059999999999996E-8</c:v>
                      </c:pt>
                      <c:pt idx="772">
                        <c:v>9.1059999999999996E-8</c:v>
                      </c:pt>
                      <c:pt idx="773">
                        <c:v>9.1139999999999994E-8</c:v>
                      </c:pt>
                      <c:pt idx="774">
                        <c:v>9.1220000000000006E-8</c:v>
                      </c:pt>
                      <c:pt idx="775">
                        <c:v>9.1059999999999996E-8</c:v>
                      </c:pt>
                      <c:pt idx="776">
                        <c:v>9.1139999999999994E-8</c:v>
                      </c:pt>
                      <c:pt idx="777">
                        <c:v>9.1139999999999994E-8</c:v>
                      </c:pt>
                      <c:pt idx="778">
                        <c:v>9.1059999999999996E-8</c:v>
                      </c:pt>
                      <c:pt idx="779">
                        <c:v>9.1300000000000004E-8</c:v>
                      </c:pt>
                      <c:pt idx="780">
                        <c:v>9.1139999999999994E-8</c:v>
                      </c:pt>
                      <c:pt idx="781">
                        <c:v>9.1059999999999996E-8</c:v>
                      </c:pt>
                      <c:pt idx="782">
                        <c:v>9.1139999999999994E-8</c:v>
                      </c:pt>
                      <c:pt idx="783">
                        <c:v>9.1220000000000006E-8</c:v>
                      </c:pt>
                      <c:pt idx="784">
                        <c:v>9.1139999999999994E-8</c:v>
                      </c:pt>
                      <c:pt idx="785">
                        <c:v>9.1139999999999994E-8</c:v>
                      </c:pt>
                      <c:pt idx="786">
                        <c:v>9.1220000000000006E-8</c:v>
                      </c:pt>
                      <c:pt idx="787">
                        <c:v>9.1300000000000004E-8</c:v>
                      </c:pt>
                      <c:pt idx="788">
                        <c:v>9.1139999999999994E-8</c:v>
                      </c:pt>
                      <c:pt idx="789">
                        <c:v>9.1220000000000006E-8</c:v>
                      </c:pt>
                      <c:pt idx="790">
                        <c:v>9.1220000000000006E-8</c:v>
                      </c:pt>
                      <c:pt idx="791">
                        <c:v>9.1059999999999996E-8</c:v>
                      </c:pt>
                      <c:pt idx="792">
                        <c:v>9.1139999999999994E-8</c:v>
                      </c:pt>
                      <c:pt idx="793">
                        <c:v>9.1300000000000004E-8</c:v>
                      </c:pt>
                      <c:pt idx="794">
                        <c:v>9.1220000000000006E-8</c:v>
                      </c:pt>
                      <c:pt idx="795">
                        <c:v>9.1139999999999994E-8</c:v>
                      </c:pt>
                      <c:pt idx="796">
                        <c:v>9.1139999999999994E-8</c:v>
                      </c:pt>
                      <c:pt idx="797">
                        <c:v>9.1220000000000006E-8</c:v>
                      </c:pt>
                      <c:pt idx="798">
                        <c:v>9.1220000000000006E-8</c:v>
                      </c:pt>
                      <c:pt idx="799">
                        <c:v>9.1139999999999994E-8</c:v>
                      </c:pt>
                      <c:pt idx="800">
                        <c:v>9.139E-8</c:v>
                      </c:pt>
                      <c:pt idx="801">
                        <c:v>9.1300000000000004E-8</c:v>
                      </c:pt>
                      <c:pt idx="802">
                        <c:v>9.139E-8</c:v>
                      </c:pt>
                      <c:pt idx="803">
                        <c:v>9.1220000000000006E-8</c:v>
                      </c:pt>
                      <c:pt idx="804">
                        <c:v>9.1220000000000006E-8</c:v>
                      </c:pt>
                      <c:pt idx="805">
                        <c:v>9.1220000000000006E-8</c:v>
                      </c:pt>
                      <c:pt idx="806">
                        <c:v>9.1220000000000006E-8</c:v>
                      </c:pt>
                      <c:pt idx="807">
                        <c:v>9.139E-8</c:v>
                      </c:pt>
                      <c:pt idx="808">
                        <c:v>9.1139999999999994E-8</c:v>
                      </c:pt>
                      <c:pt idx="809">
                        <c:v>9.1300000000000004E-8</c:v>
                      </c:pt>
                      <c:pt idx="810">
                        <c:v>9.1220000000000006E-8</c:v>
                      </c:pt>
                      <c:pt idx="811">
                        <c:v>9.1300000000000004E-8</c:v>
                      </c:pt>
                      <c:pt idx="812">
                        <c:v>9.1300000000000004E-8</c:v>
                      </c:pt>
                      <c:pt idx="813">
                        <c:v>9.1469999999999998E-8</c:v>
                      </c:pt>
                      <c:pt idx="814">
                        <c:v>9.139E-8</c:v>
                      </c:pt>
                      <c:pt idx="815">
                        <c:v>9.1300000000000004E-8</c:v>
                      </c:pt>
                      <c:pt idx="816">
                        <c:v>9.139E-8</c:v>
                      </c:pt>
                      <c:pt idx="817">
                        <c:v>9.1469999999999998E-8</c:v>
                      </c:pt>
                      <c:pt idx="818">
                        <c:v>9.139E-8</c:v>
                      </c:pt>
                      <c:pt idx="819">
                        <c:v>9.1220000000000006E-8</c:v>
                      </c:pt>
                      <c:pt idx="820">
                        <c:v>9.1139999999999994E-8</c:v>
                      </c:pt>
                      <c:pt idx="821">
                        <c:v>9.1300000000000004E-8</c:v>
                      </c:pt>
                      <c:pt idx="822">
                        <c:v>9.1220000000000006E-8</c:v>
                      </c:pt>
                      <c:pt idx="823">
                        <c:v>9.1220000000000006E-8</c:v>
                      </c:pt>
                      <c:pt idx="824">
                        <c:v>9.1139999999999994E-8</c:v>
                      </c:pt>
                      <c:pt idx="825">
                        <c:v>9.1139999999999994E-8</c:v>
                      </c:pt>
                      <c:pt idx="826">
                        <c:v>9.1139999999999994E-8</c:v>
                      </c:pt>
                      <c:pt idx="827">
                        <c:v>9.1059999999999996E-8</c:v>
                      </c:pt>
                      <c:pt idx="828">
                        <c:v>9.1139999999999994E-8</c:v>
                      </c:pt>
                      <c:pt idx="829">
                        <c:v>9.1139999999999994E-8</c:v>
                      </c:pt>
                      <c:pt idx="830">
                        <c:v>9.1300000000000004E-8</c:v>
                      </c:pt>
                      <c:pt idx="831">
                        <c:v>9.1139999999999994E-8</c:v>
                      </c:pt>
                      <c:pt idx="832">
                        <c:v>9.1300000000000004E-8</c:v>
                      </c:pt>
                      <c:pt idx="833">
                        <c:v>9.139E-8</c:v>
                      </c:pt>
                      <c:pt idx="834">
                        <c:v>9.1300000000000004E-8</c:v>
                      </c:pt>
                      <c:pt idx="835">
                        <c:v>9.1469999999999998E-8</c:v>
                      </c:pt>
                      <c:pt idx="836">
                        <c:v>9.139E-8</c:v>
                      </c:pt>
                      <c:pt idx="837">
                        <c:v>9.1549999999999996E-8</c:v>
                      </c:pt>
                      <c:pt idx="838">
                        <c:v>9.139E-8</c:v>
                      </c:pt>
                      <c:pt idx="839">
                        <c:v>9.1469999999999998E-8</c:v>
                      </c:pt>
                      <c:pt idx="840">
                        <c:v>9.1469999999999998E-8</c:v>
                      </c:pt>
                      <c:pt idx="841">
                        <c:v>9.1469999999999998E-8</c:v>
                      </c:pt>
                      <c:pt idx="842">
                        <c:v>9.1640000000000005E-8</c:v>
                      </c:pt>
                      <c:pt idx="843">
                        <c:v>9.139E-8</c:v>
                      </c:pt>
                      <c:pt idx="844">
                        <c:v>9.1549999999999996E-8</c:v>
                      </c:pt>
                      <c:pt idx="845">
                        <c:v>9.1549999999999996E-8</c:v>
                      </c:pt>
                      <c:pt idx="846">
                        <c:v>9.1640000000000005E-8</c:v>
                      </c:pt>
                      <c:pt idx="847">
                        <c:v>9.1640000000000005E-8</c:v>
                      </c:pt>
                      <c:pt idx="848">
                        <c:v>9.1720000000000003E-8</c:v>
                      </c:pt>
                      <c:pt idx="849">
                        <c:v>9.1640000000000005E-8</c:v>
                      </c:pt>
                      <c:pt idx="850">
                        <c:v>9.1640000000000005E-8</c:v>
                      </c:pt>
                      <c:pt idx="851">
                        <c:v>9.1640000000000005E-8</c:v>
                      </c:pt>
                      <c:pt idx="852">
                        <c:v>9.1640000000000005E-8</c:v>
                      </c:pt>
                      <c:pt idx="853">
                        <c:v>9.1720000000000003E-8</c:v>
                      </c:pt>
                      <c:pt idx="854">
                        <c:v>9.1720000000000003E-8</c:v>
                      </c:pt>
                      <c:pt idx="855">
                        <c:v>9.1640000000000005E-8</c:v>
                      </c:pt>
                      <c:pt idx="856">
                        <c:v>9.1640000000000005E-8</c:v>
                      </c:pt>
                      <c:pt idx="857">
                        <c:v>9.1720000000000003E-8</c:v>
                      </c:pt>
                      <c:pt idx="858">
                        <c:v>9.1800000000000001E-8</c:v>
                      </c:pt>
                      <c:pt idx="859">
                        <c:v>9.1640000000000005E-8</c:v>
                      </c:pt>
                      <c:pt idx="860">
                        <c:v>9.1720000000000003E-8</c:v>
                      </c:pt>
                      <c:pt idx="861">
                        <c:v>9.1720000000000003E-8</c:v>
                      </c:pt>
                      <c:pt idx="862">
                        <c:v>9.1720000000000003E-8</c:v>
                      </c:pt>
                      <c:pt idx="863">
                        <c:v>9.1800000000000001E-8</c:v>
                      </c:pt>
                      <c:pt idx="864">
                        <c:v>9.1720000000000003E-8</c:v>
                      </c:pt>
                      <c:pt idx="865">
                        <c:v>9.1720000000000003E-8</c:v>
                      </c:pt>
                      <c:pt idx="866">
                        <c:v>9.1720000000000003E-8</c:v>
                      </c:pt>
                      <c:pt idx="867">
                        <c:v>9.188E-8</c:v>
                      </c:pt>
                      <c:pt idx="868">
                        <c:v>9.1800000000000001E-8</c:v>
                      </c:pt>
                      <c:pt idx="869">
                        <c:v>9.188E-8</c:v>
                      </c:pt>
                      <c:pt idx="870">
                        <c:v>9.188E-8</c:v>
                      </c:pt>
                      <c:pt idx="871">
                        <c:v>9.1969999999999996E-8</c:v>
                      </c:pt>
                      <c:pt idx="872">
                        <c:v>9.1800000000000001E-8</c:v>
                      </c:pt>
                      <c:pt idx="873">
                        <c:v>9.188E-8</c:v>
                      </c:pt>
                      <c:pt idx="874">
                        <c:v>9.2049999999999994E-8</c:v>
                      </c:pt>
                      <c:pt idx="875">
                        <c:v>9.2049999999999994E-8</c:v>
                      </c:pt>
                      <c:pt idx="876">
                        <c:v>9.2049999999999994E-8</c:v>
                      </c:pt>
                      <c:pt idx="877">
                        <c:v>9.1969999999999996E-8</c:v>
                      </c:pt>
                      <c:pt idx="878">
                        <c:v>9.2130000000000005E-8</c:v>
                      </c:pt>
                      <c:pt idx="879">
                        <c:v>9.2299999999999999E-8</c:v>
                      </c:pt>
                      <c:pt idx="880">
                        <c:v>9.2220000000000001E-8</c:v>
                      </c:pt>
                      <c:pt idx="881">
                        <c:v>9.2220000000000001E-8</c:v>
                      </c:pt>
                      <c:pt idx="882">
                        <c:v>9.2220000000000001E-8</c:v>
                      </c:pt>
                      <c:pt idx="883">
                        <c:v>9.2299999999999999E-8</c:v>
                      </c:pt>
                      <c:pt idx="884">
                        <c:v>9.2299999999999999E-8</c:v>
                      </c:pt>
                      <c:pt idx="885">
                        <c:v>9.2299999999999999E-8</c:v>
                      </c:pt>
                      <c:pt idx="886">
                        <c:v>9.2299999999999999E-8</c:v>
                      </c:pt>
                      <c:pt idx="887">
                        <c:v>9.2299999999999999E-8</c:v>
                      </c:pt>
                      <c:pt idx="888">
                        <c:v>9.2379999999999997E-8</c:v>
                      </c:pt>
                      <c:pt idx="889">
                        <c:v>9.2299999999999999E-8</c:v>
                      </c:pt>
                      <c:pt idx="890">
                        <c:v>9.2299999999999999E-8</c:v>
                      </c:pt>
                      <c:pt idx="891">
                        <c:v>9.2379999999999997E-8</c:v>
                      </c:pt>
                      <c:pt idx="892">
                        <c:v>9.2469999999999994E-8</c:v>
                      </c:pt>
                      <c:pt idx="893">
                        <c:v>9.2469999999999994E-8</c:v>
                      </c:pt>
                      <c:pt idx="894">
                        <c:v>9.2630000000000003E-8</c:v>
                      </c:pt>
                      <c:pt idx="895">
                        <c:v>9.2469999999999994E-8</c:v>
                      </c:pt>
                      <c:pt idx="896">
                        <c:v>9.2469999999999994E-8</c:v>
                      </c:pt>
                      <c:pt idx="897">
                        <c:v>9.2469999999999994E-8</c:v>
                      </c:pt>
                      <c:pt idx="898">
                        <c:v>9.2630000000000003E-8</c:v>
                      </c:pt>
                      <c:pt idx="899">
                        <c:v>9.2630000000000003E-8</c:v>
                      </c:pt>
                      <c:pt idx="900">
                        <c:v>9.2719999999999999E-8</c:v>
                      </c:pt>
                      <c:pt idx="901">
                        <c:v>9.2719999999999999E-8</c:v>
                      </c:pt>
                      <c:pt idx="902">
                        <c:v>9.2550000000000005E-8</c:v>
                      </c:pt>
                      <c:pt idx="903">
                        <c:v>9.2630000000000003E-8</c:v>
                      </c:pt>
                      <c:pt idx="904">
                        <c:v>9.2799999999999997E-8</c:v>
                      </c:pt>
                      <c:pt idx="905">
                        <c:v>9.2719999999999999E-8</c:v>
                      </c:pt>
                      <c:pt idx="906">
                        <c:v>9.2799999999999997E-8</c:v>
                      </c:pt>
                      <c:pt idx="907">
                        <c:v>9.2630000000000003E-8</c:v>
                      </c:pt>
                      <c:pt idx="908">
                        <c:v>9.2879999999999995E-8</c:v>
                      </c:pt>
                      <c:pt idx="909">
                        <c:v>9.2879999999999995E-8</c:v>
                      </c:pt>
                      <c:pt idx="910">
                        <c:v>9.2630000000000003E-8</c:v>
                      </c:pt>
                      <c:pt idx="911">
                        <c:v>9.2630000000000003E-8</c:v>
                      </c:pt>
                      <c:pt idx="912">
                        <c:v>9.2630000000000003E-8</c:v>
                      </c:pt>
                      <c:pt idx="913">
                        <c:v>9.2469999999999994E-8</c:v>
                      </c:pt>
                      <c:pt idx="914">
                        <c:v>9.2630000000000003E-8</c:v>
                      </c:pt>
                      <c:pt idx="915">
                        <c:v>9.2799999999999997E-8</c:v>
                      </c:pt>
                      <c:pt idx="916">
                        <c:v>9.2550000000000005E-8</c:v>
                      </c:pt>
                      <c:pt idx="917">
                        <c:v>9.2630000000000003E-8</c:v>
                      </c:pt>
                      <c:pt idx="918">
                        <c:v>9.2799999999999997E-8</c:v>
                      </c:pt>
                      <c:pt idx="919">
                        <c:v>9.2799999999999997E-8</c:v>
                      </c:pt>
                      <c:pt idx="920">
                        <c:v>9.2719999999999999E-8</c:v>
                      </c:pt>
                      <c:pt idx="921">
                        <c:v>9.2799999999999997E-8</c:v>
                      </c:pt>
                      <c:pt idx="922">
                        <c:v>9.2799999999999997E-8</c:v>
                      </c:pt>
                      <c:pt idx="923">
                        <c:v>9.2799999999999997E-8</c:v>
                      </c:pt>
                      <c:pt idx="924">
                        <c:v>9.2879999999999995E-8</c:v>
                      </c:pt>
                      <c:pt idx="925">
                        <c:v>9.2879999999999995E-8</c:v>
                      </c:pt>
                      <c:pt idx="926">
                        <c:v>9.2879999999999995E-8</c:v>
                      </c:pt>
                      <c:pt idx="927">
                        <c:v>9.2970000000000005E-8</c:v>
                      </c:pt>
                      <c:pt idx="928">
                        <c:v>9.2879999999999995E-8</c:v>
                      </c:pt>
                      <c:pt idx="929">
                        <c:v>9.3050000000000003E-8</c:v>
                      </c:pt>
                      <c:pt idx="930">
                        <c:v>9.2970000000000005E-8</c:v>
                      </c:pt>
                      <c:pt idx="931">
                        <c:v>9.2970000000000005E-8</c:v>
                      </c:pt>
                      <c:pt idx="932">
                        <c:v>9.3050000000000003E-8</c:v>
                      </c:pt>
                      <c:pt idx="933">
                        <c:v>9.2970000000000005E-8</c:v>
                      </c:pt>
                      <c:pt idx="934">
                        <c:v>9.3050000000000003E-8</c:v>
                      </c:pt>
                      <c:pt idx="935">
                        <c:v>9.3050000000000003E-8</c:v>
                      </c:pt>
                      <c:pt idx="936">
                        <c:v>9.2970000000000005E-8</c:v>
                      </c:pt>
                      <c:pt idx="937">
                        <c:v>9.2970000000000005E-8</c:v>
                      </c:pt>
                      <c:pt idx="938">
                        <c:v>9.3050000000000003E-8</c:v>
                      </c:pt>
                      <c:pt idx="939">
                        <c:v>9.3050000000000003E-8</c:v>
                      </c:pt>
                      <c:pt idx="940">
                        <c:v>9.3130000000000001E-8</c:v>
                      </c:pt>
                      <c:pt idx="941">
                        <c:v>9.3050000000000003E-8</c:v>
                      </c:pt>
                      <c:pt idx="942">
                        <c:v>9.3130000000000001E-8</c:v>
                      </c:pt>
                      <c:pt idx="943">
                        <c:v>9.3130000000000001E-8</c:v>
                      </c:pt>
                      <c:pt idx="944">
                        <c:v>9.3130000000000001E-8</c:v>
                      </c:pt>
                      <c:pt idx="945">
                        <c:v>9.3130000000000001E-8</c:v>
                      </c:pt>
                      <c:pt idx="946">
                        <c:v>9.3050000000000003E-8</c:v>
                      </c:pt>
                      <c:pt idx="947">
                        <c:v>9.3130000000000001E-8</c:v>
                      </c:pt>
                      <c:pt idx="948">
                        <c:v>9.3050000000000003E-8</c:v>
                      </c:pt>
                      <c:pt idx="949">
                        <c:v>9.3130000000000001E-8</c:v>
                      </c:pt>
                      <c:pt idx="950">
                        <c:v>9.3219999999999997E-8</c:v>
                      </c:pt>
                      <c:pt idx="951">
                        <c:v>9.3219999999999997E-8</c:v>
                      </c:pt>
                      <c:pt idx="952">
                        <c:v>9.3219999999999997E-8</c:v>
                      </c:pt>
                      <c:pt idx="953">
                        <c:v>9.3130000000000001E-8</c:v>
                      </c:pt>
                      <c:pt idx="954">
                        <c:v>9.3219999999999997E-8</c:v>
                      </c:pt>
                      <c:pt idx="955">
                        <c:v>9.3050000000000003E-8</c:v>
                      </c:pt>
                      <c:pt idx="956">
                        <c:v>9.3219999999999997E-8</c:v>
                      </c:pt>
                      <c:pt idx="957">
                        <c:v>9.3219999999999997E-8</c:v>
                      </c:pt>
                      <c:pt idx="958">
                        <c:v>9.3130000000000001E-8</c:v>
                      </c:pt>
                      <c:pt idx="959">
                        <c:v>9.3130000000000001E-8</c:v>
                      </c:pt>
                      <c:pt idx="960">
                        <c:v>9.3299999999999995E-8</c:v>
                      </c:pt>
                      <c:pt idx="961">
                        <c:v>9.3299999999999995E-8</c:v>
                      </c:pt>
                      <c:pt idx="962">
                        <c:v>9.3130000000000001E-8</c:v>
                      </c:pt>
                      <c:pt idx="963">
                        <c:v>9.3390000000000004E-8</c:v>
                      </c:pt>
                      <c:pt idx="964">
                        <c:v>9.3219999999999997E-8</c:v>
                      </c:pt>
                      <c:pt idx="965">
                        <c:v>9.3130000000000001E-8</c:v>
                      </c:pt>
                      <c:pt idx="966">
                        <c:v>9.3219999999999997E-8</c:v>
                      </c:pt>
                      <c:pt idx="967">
                        <c:v>9.3219999999999997E-8</c:v>
                      </c:pt>
                      <c:pt idx="968">
                        <c:v>9.3299999999999995E-8</c:v>
                      </c:pt>
                      <c:pt idx="969">
                        <c:v>9.3130000000000001E-8</c:v>
                      </c:pt>
                      <c:pt idx="970">
                        <c:v>9.3299999999999995E-8</c:v>
                      </c:pt>
                      <c:pt idx="971">
                        <c:v>9.3299999999999995E-8</c:v>
                      </c:pt>
                      <c:pt idx="972">
                        <c:v>9.3299999999999995E-8</c:v>
                      </c:pt>
                      <c:pt idx="973">
                        <c:v>9.3299999999999995E-8</c:v>
                      </c:pt>
                      <c:pt idx="974">
                        <c:v>9.3299999999999995E-8</c:v>
                      </c:pt>
                      <c:pt idx="975">
                        <c:v>9.3390000000000004E-8</c:v>
                      </c:pt>
                      <c:pt idx="976">
                        <c:v>9.3219999999999997E-8</c:v>
                      </c:pt>
                      <c:pt idx="977">
                        <c:v>9.3470000000000003E-8</c:v>
                      </c:pt>
                      <c:pt idx="978">
                        <c:v>9.3390000000000004E-8</c:v>
                      </c:pt>
                      <c:pt idx="979">
                        <c:v>9.3390000000000004E-8</c:v>
                      </c:pt>
                      <c:pt idx="980">
                        <c:v>9.3470000000000003E-8</c:v>
                      </c:pt>
                      <c:pt idx="981">
                        <c:v>9.3390000000000004E-8</c:v>
                      </c:pt>
                      <c:pt idx="982">
                        <c:v>9.3470000000000003E-8</c:v>
                      </c:pt>
                      <c:pt idx="983">
                        <c:v>9.3470000000000003E-8</c:v>
                      </c:pt>
                      <c:pt idx="984">
                        <c:v>9.3390000000000004E-8</c:v>
                      </c:pt>
                      <c:pt idx="985">
                        <c:v>9.3470000000000003E-8</c:v>
                      </c:pt>
                      <c:pt idx="986">
                        <c:v>9.3470000000000003E-8</c:v>
                      </c:pt>
                      <c:pt idx="987">
                        <c:v>9.3470000000000003E-8</c:v>
                      </c:pt>
                      <c:pt idx="988">
                        <c:v>9.3639999999999997E-8</c:v>
                      </c:pt>
                      <c:pt idx="989">
                        <c:v>9.3470000000000003E-8</c:v>
                      </c:pt>
                      <c:pt idx="990">
                        <c:v>9.3550000000000001E-8</c:v>
                      </c:pt>
                      <c:pt idx="991">
                        <c:v>9.3470000000000003E-8</c:v>
                      </c:pt>
                      <c:pt idx="992">
                        <c:v>9.3550000000000001E-8</c:v>
                      </c:pt>
                      <c:pt idx="993">
                        <c:v>9.3470000000000003E-8</c:v>
                      </c:pt>
                      <c:pt idx="994">
                        <c:v>9.3550000000000001E-8</c:v>
                      </c:pt>
                      <c:pt idx="995">
                        <c:v>9.3390000000000004E-8</c:v>
                      </c:pt>
                      <c:pt idx="996">
                        <c:v>9.3470000000000003E-8</c:v>
                      </c:pt>
                      <c:pt idx="997">
                        <c:v>9.3390000000000004E-8</c:v>
                      </c:pt>
                      <c:pt idx="998">
                        <c:v>9.3299999999999995E-8</c:v>
                      </c:pt>
                      <c:pt idx="999">
                        <c:v>9.3550000000000001E-8</c:v>
                      </c:pt>
                      <c:pt idx="1000">
                        <c:v>9.3470000000000003E-8</c:v>
                      </c:pt>
                      <c:pt idx="1001">
                        <c:v>9.3470000000000003E-8</c:v>
                      </c:pt>
                      <c:pt idx="1002">
                        <c:v>9.3639999999999997E-8</c:v>
                      </c:pt>
                      <c:pt idx="1003">
                        <c:v>9.3470000000000003E-8</c:v>
                      </c:pt>
                      <c:pt idx="1004">
                        <c:v>9.3470000000000003E-8</c:v>
                      </c:pt>
                      <c:pt idx="1005">
                        <c:v>9.3470000000000003E-8</c:v>
                      </c:pt>
                      <c:pt idx="1006">
                        <c:v>9.3470000000000003E-8</c:v>
                      </c:pt>
                      <c:pt idx="1007">
                        <c:v>9.3470000000000003E-8</c:v>
                      </c:pt>
                      <c:pt idx="1008">
                        <c:v>9.3550000000000001E-8</c:v>
                      </c:pt>
                      <c:pt idx="1009">
                        <c:v>9.3470000000000003E-8</c:v>
                      </c:pt>
                      <c:pt idx="1010">
                        <c:v>9.3470000000000003E-8</c:v>
                      </c:pt>
                      <c:pt idx="1011">
                        <c:v>9.3470000000000003E-8</c:v>
                      </c:pt>
                      <c:pt idx="1012">
                        <c:v>9.3470000000000003E-8</c:v>
                      </c:pt>
                      <c:pt idx="1013">
                        <c:v>9.3390000000000004E-8</c:v>
                      </c:pt>
                      <c:pt idx="1014">
                        <c:v>9.3390000000000004E-8</c:v>
                      </c:pt>
                      <c:pt idx="1015">
                        <c:v>9.3470000000000003E-8</c:v>
                      </c:pt>
                      <c:pt idx="1016">
                        <c:v>9.3470000000000003E-8</c:v>
                      </c:pt>
                      <c:pt idx="1017">
                        <c:v>9.3550000000000001E-8</c:v>
                      </c:pt>
                      <c:pt idx="1018">
                        <c:v>9.3470000000000003E-8</c:v>
                      </c:pt>
                      <c:pt idx="1019">
                        <c:v>9.3639999999999997E-8</c:v>
                      </c:pt>
                      <c:pt idx="1020">
                        <c:v>9.3390000000000004E-8</c:v>
                      </c:pt>
                      <c:pt idx="1021">
                        <c:v>9.3550000000000001E-8</c:v>
                      </c:pt>
                      <c:pt idx="1022">
                        <c:v>9.3550000000000001E-8</c:v>
                      </c:pt>
                      <c:pt idx="1023">
                        <c:v>9.3550000000000001E-8</c:v>
                      </c:pt>
                      <c:pt idx="1024">
                        <c:v>9.3470000000000003E-8</c:v>
                      </c:pt>
                      <c:pt idx="1025">
                        <c:v>9.3550000000000001E-8</c:v>
                      </c:pt>
                      <c:pt idx="1026">
                        <c:v>9.3550000000000001E-8</c:v>
                      </c:pt>
                      <c:pt idx="1027">
                        <c:v>9.3639999999999997E-8</c:v>
                      </c:pt>
                      <c:pt idx="1028">
                        <c:v>9.3470000000000003E-8</c:v>
                      </c:pt>
                      <c:pt idx="1029">
                        <c:v>9.3550000000000001E-8</c:v>
                      </c:pt>
                      <c:pt idx="1030">
                        <c:v>9.3550000000000001E-8</c:v>
                      </c:pt>
                      <c:pt idx="1031">
                        <c:v>9.3550000000000001E-8</c:v>
                      </c:pt>
                      <c:pt idx="1032">
                        <c:v>9.3550000000000001E-8</c:v>
                      </c:pt>
                      <c:pt idx="1033">
                        <c:v>9.3550000000000001E-8</c:v>
                      </c:pt>
                      <c:pt idx="1034">
                        <c:v>9.3550000000000001E-8</c:v>
                      </c:pt>
                      <c:pt idx="1035">
                        <c:v>9.3550000000000001E-8</c:v>
                      </c:pt>
                      <c:pt idx="1036">
                        <c:v>9.3550000000000001E-8</c:v>
                      </c:pt>
                      <c:pt idx="1037">
                        <c:v>9.3550000000000001E-8</c:v>
                      </c:pt>
                      <c:pt idx="1038">
                        <c:v>9.3719999999999995E-8</c:v>
                      </c:pt>
                      <c:pt idx="1039">
                        <c:v>9.3639999999999997E-8</c:v>
                      </c:pt>
                      <c:pt idx="1040">
                        <c:v>9.3550000000000001E-8</c:v>
                      </c:pt>
                      <c:pt idx="1041">
                        <c:v>9.3550000000000001E-8</c:v>
                      </c:pt>
                      <c:pt idx="1042">
                        <c:v>9.3550000000000001E-8</c:v>
                      </c:pt>
                      <c:pt idx="1043">
                        <c:v>9.3470000000000003E-8</c:v>
                      </c:pt>
                      <c:pt idx="1044">
                        <c:v>9.3550000000000001E-8</c:v>
                      </c:pt>
                      <c:pt idx="1045">
                        <c:v>9.3639999999999997E-8</c:v>
                      </c:pt>
                      <c:pt idx="1046">
                        <c:v>9.3390000000000004E-8</c:v>
                      </c:pt>
                      <c:pt idx="1047">
                        <c:v>9.3470000000000003E-8</c:v>
                      </c:pt>
                      <c:pt idx="1048">
                        <c:v>9.3550000000000001E-8</c:v>
                      </c:pt>
                      <c:pt idx="1049">
                        <c:v>9.3639999999999997E-8</c:v>
                      </c:pt>
                      <c:pt idx="1050">
                        <c:v>9.3639999999999997E-8</c:v>
                      </c:pt>
                      <c:pt idx="1051">
                        <c:v>9.3550000000000001E-8</c:v>
                      </c:pt>
                      <c:pt idx="1052">
                        <c:v>9.3639999999999997E-8</c:v>
                      </c:pt>
                      <c:pt idx="1053">
                        <c:v>9.3550000000000001E-8</c:v>
                      </c:pt>
                      <c:pt idx="1054">
                        <c:v>9.3719999999999995E-8</c:v>
                      </c:pt>
                      <c:pt idx="1055">
                        <c:v>9.3639999999999997E-8</c:v>
                      </c:pt>
                      <c:pt idx="1056">
                        <c:v>9.3719999999999995E-8</c:v>
                      </c:pt>
                      <c:pt idx="1057">
                        <c:v>9.3639999999999997E-8</c:v>
                      </c:pt>
                      <c:pt idx="1058">
                        <c:v>9.3639999999999997E-8</c:v>
                      </c:pt>
                      <c:pt idx="1059">
                        <c:v>9.3550000000000001E-8</c:v>
                      </c:pt>
                      <c:pt idx="1060">
                        <c:v>9.3639999999999997E-8</c:v>
                      </c:pt>
                      <c:pt idx="1061">
                        <c:v>9.3639999999999997E-8</c:v>
                      </c:pt>
                      <c:pt idx="1062">
                        <c:v>9.3639999999999997E-8</c:v>
                      </c:pt>
                      <c:pt idx="1063">
                        <c:v>9.3550000000000001E-8</c:v>
                      </c:pt>
                      <c:pt idx="1064">
                        <c:v>9.3550000000000001E-8</c:v>
                      </c:pt>
                      <c:pt idx="1065">
                        <c:v>9.3639999999999997E-8</c:v>
                      </c:pt>
                      <c:pt idx="1066">
                        <c:v>9.3639999999999997E-8</c:v>
                      </c:pt>
                      <c:pt idx="1067">
                        <c:v>9.3550000000000001E-8</c:v>
                      </c:pt>
                      <c:pt idx="1068">
                        <c:v>9.3719999999999995E-8</c:v>
                      </c:pt>
                      <c:pt idx="1069">
                        <c:v>9.3719999999999995E-8</c:v>
                      </c:pt>
                      <c:pt idx="1070">
                        <c:v>9.3639999999999997E-8</c:v>
                      </c:pt>
                      <c:pt idx="1071">
                        <c:v>9.3639999999999997E-8</c:v>
                      </c:pt>
                      <c:pt idx="1072">
                        <c:v>9.3719999999999995E-8</c:v>
                      </c:pt>
                      <c:pt idx="1073">
                        <c:v>9.3639999999999997E-8</c:v>
                      </c:pt>
                      <c:pt idx="1074">
                        <c:v>9.3550000000000001E-8</c:v>
                      </c:pt>
                      <c:pt idx="1075">
                        <c:v>9.3639999999999997E-8</c:v>
                      </c:pt>
                      <c:pt idx="1076">
                        <c:v>9.3639999999999997E-8</c:v>
                      </c:pt>
                      <c:pt idx="1077">
                        <c:v>9.3719999999999995E-8</c:v>
                      </c:pt>
                      <c:pt idx="1078">
                        <c:v>9.3719999999999995E-8</c:v>
                      </c:pt>
                      <c:pt idx="1079">
                        <c:v>9.3639999999999997E-8</c:v>
                      </c:pt>
                      <c:pt idx="1080">
                        <c:v>9.3719999999999995E-8</c:v>
                      </c:pt>
                      <c:pt idx="1081">
                        <c:v>9.3639999999999997E-8</c:v>
                      </c:pt>
                      <c:pt idx="1082">
                        <c:v>9.3639999999999997E-8</c:v>
                      </c:pt>
                      <c:pt idx="1083">
                        <c:v>9.3639999999999997E-8</c:v>
                      </c:pt>
                      <c:pt idx="1084">
                        <c:v>9.3639999999999997E-8</c:v>
                      </c:pt>
                      <c:pt idx="1085">
                        <c:v>9.3550000000000001E-8</c:v>
                      </c:pt>
                      <c:pt idx="1086">
                        <c:v>9.3639999999999997E-8</c:v>
                      </c:pt>
                      <c:pt idx="1087">
                        <c:v>9.3639999999999997E-8</c:v>
                      </c:pt>
                      <c:pt idx="1088">
                        <c:v>9.3639999999999997E-8</c:v>
                      </c:pt>
                      <c:pt idx="1089">
                        <c:v>9.3550000000000001E-8</c:v>
                      </c:pt>
                      <c:pt idx="1090">
                        <c:v>9.3639999999999997E-8</c:v>
                      </c:pt>
                      <c:pt idx="1091">
                        <c:v>9.3550000000000001E-8</c:v>
                      </c:pt>
                      <c:pt idx="1092">
                        <c:v>9.3550000000000001E-8</c:v>
                      </c:pt>
                      <c:pt idx="1093">
                        <c:v>9.3639999999999997E-8</c:v>
                      </c:pt>
                      <c:pt idx="1094">
                        <c:v>9.3550000000000001E-8</c:v>
                      </c:pt>
                      <c:pt idx="1095">
                        <c:v>9.3639999999999997E-8</c:v>
                      </c:pt>
                      <c:pt idx="1096">
                        <c:v>9.3639999999999997E-8</c:v>
                      </c:pt>
                      <c:pt idx="1097">
                        <c:v>9.3719999999999995E-8</c:v>
                      </c:pt>
                      <c:pt idx="1098">
                        <c:v>9.3639999999999997E-8</c:v>
                      </c:pt>
                      <c:pt idx="1099">
                        <c:v>9.3639999999999997E-8</c:v>
                      </c:pt>
                      <c:pt idx="1100">
                        <c:v>9.3550000000000001E-8</c:v>
                      </c:pt>
                      <c:pt idx="1101">
                        <c:v>9.3719999999999995E-8</c:v>
                      </c:pt>
                      <c:pt idx="1102">
                        <c:v>9.3719999999999995E-8</c:v>
                      </c:pt>
                      <c:pt idx="1103">
                        <c:v>9.3639999999999997E-8</c:v>
                      </c:pt>
                      <c:pt idx="1104">
                        <c:v>9.3639999999999997E-8</c:v>
                      </c:pt>
                      <c:pt idx="1105">
                        <c:v>9.3719999999999995E-8</c:v>
                      </c:pt>
                      <c:pt idx="1106">
                        <c:v>9.3639999999999997E-8</c:v>
                      </c:pt>
                      <c:pt idx="1107">
                        <c:v>9.3639999999999997E-8</c:v>
                      </c:pt>
                      <c:pt idx="1108">
                        <c:v>9.3639999999999997E-8</c:v>
                      </c:pt>
                      <c:pt idx="1109">
                        <c:v>9.3719999999999995E-8</c:v>
                      </c:pt>
                      <c:pt idx="1110">
                        <c:v>9.3639999999999997E-8</c:v>
                      </c:pt>
                      <c:pt idx="1111">
                        <c:v>9.3719999999999995E-8</c:v>
                      </c:pt>
                      <c:pt idx="1112">
                        <c:v>9.3810000000000004E-8</c:v>
                      </c:pt>
                      <c:pt idx="1113">
                        <c:v>9.3639999999999997E-8</c:v>
                      </c:pt>
                      <c:pt idx="1114">
                        <c:v>9.3719999999999995E-8</c:v>
                      </c:pt>
                      <c:pt idx="1115">
                        <c:v>9.3719999999999995E-8</c:v>
                      </c:pt>
                      <c:pt idx="1116">
                        <c:v>9.3810000000000004E-8</c:v>
                      </c:pt>
                      <c:pt idx="1117">
                        <c:v>9.3639999999999997E-8</c:v>
                      </c:pt>
                      <c:pt idx="1118">
                        <c:v>9.3719999999999995E-8</c:v>
                      </c:pt>
                      <c:pt idx="1119">
                        <c:v>9.3550000000000001E-8</c:v>
                      </c:pt>
                      <c:pt idx="1120">
                        <c:v>9.3719999999999995E-8</c:v>
                      </c:pt>
                      <c:pt idx="1121">
                        <c:v>9.3719999999999995E-8</c:v>
                      </c:pt>
                      <c:pt idx="1122">
                        <c:v>9.3810000000000004E-8</c:v>
                      </c:pt>
                      <c:pt idx="1123">
                        <c:v>9.3719999999999995E-8</c:v>
                      </c:pt>
                      <c:pt idx="1124">
                        <c:v>9.3719999999999995E-8</c:v>
                      </c:pt>
                      <c:pt idx="1125">
                        <c:v>9.3719999999999995E-8</c:v>
                      </c:pt>
                      <c:pt idx="1126">
                        <c:v>9.3719999999999995E-8</c:v>
                      </c:pt>
                      <c:pt idx="1127">
                        <c:v>9.3639999999999997E-8</c:v>
                      </c:pt>
                      <c:pt idx="1128">
                        <c:v>9.3810000000000004E-8</c:v>
                      </c:pt>
                      <c:pt idx="1129">
                        <c:v>9.3719999999999995E-8</c:v>
                      </c:pt>
                      <c:pt idx="1130">
                        <c:v>9.3639999999999997E-8</c:v>
                      </c:pt>
                      <c:pt idx="1131">
                        <c:v>9.3719999999999995E-8</c:v>
                      </c:pt>
                      <c:pt idx="1132">
                        <c:v>9.3639999999999997E-8</c:v>
                      </c:pt>
                      <c:pt idx="1133">
                        <c:v>9.3810000000000004E-8</c:v>
                      </c:pt>
                      <c:pt idx="1134">
                        <c:v>9.3639999999999997E-8</c:v>
                      </c:pt>
                      <c:pt idx="1135">
                        <c:v>9.3719999999999995E-8</c:v>
                      </c:pt>
                      <c:pt idx="1136">
                        <c:v>9.3639999999999997E-8</c:v>
                      </c:pt>
                      <c:pt idx="1137">
                        <c:v>9.3550000000000001E-8</c:v>
                      </c:pt>
                      <c:pt idx="1138">
                        <c:v>9.3639999999999997E-8</c:v>
                      </c:pt>
                      <c:pt idx="1139">
                        <c:v>9.3719999999999995E-8</c:v>
                      </c:pt>
                      <c:pt idx="1140">
                        <c:v>9.3639999999999997E-8</c:v>
                      </c:pt>
                      <c:pt idx="1141">
                        <c:v>9.3550000000000001E-8</c:v>
                      </c:pt>
                      <c:pt idx="1142">
                        <c:v>9.3550000000000001E-8</c:v>
                      </c:pt>
                      <c:pt idx="1143">
                        <c:v>9.3639999999999997E-8</c:v>
                      </c:pt>
                      <c:pt idx="1144">
                        <c:v>9.3810000000000004E-8</c:v>
                      </c:pt>
                      <c:pt idx="1145">
                        <c:v>9.3639999999999997E-8</c:v>
                      </c:pt>
                      <c:pt idx="1146">
                        <c:v>9.3550000000000001E-8</c:v>
                      </c:pt>
                      <c:pt idx="1147">
                        <c:v>9.3639999999999997E-8</c:v>
                      </c:pt>
                      <c:pt idx="1148">
                        <c:v>9.3639999999999997E-8</c:v>
                      </c:pt>
                      <c:pt idx="1149">
                        <c:v>9.3719999999999995E-8</c:v>
                      </c:pt>
                      <c:pt idx="1150">
                        <c:v>9.3639999999999997E-8</c:v>
                      </c:pt>
                      <c:pt idx="1151">
                        <c:v>9.3719999999999995E-8</c:v>
                      </c:pt>
                      <c:pt idx="1152">
                        <c:v>9.3639999999999997E-8</c:v>
                      </c:pt>
                      <c:pt idx="1153">
                        <c:v>9.3719999999999995E-8</c:v>
                      </c:pt>
                      <c:pt idx="1154">
                        <c:v>9.3639999999999997E-8</c:v>
                      </c:pt>
                      <c:pt idx="1155">
                        <c:v>9.3550000000000001E-8</c:v>
                      </c:pt>
                      <c:pt idx="1156">
                        <c:v>9.3719999999999995E-8</c:v>
                      </c:pt>
                      <c:pt idx="1157">
                        <c:v>9.3719999999999995E-8</c:v>
                      </c:pt>
                      <c:pt idx="1158">
                        <c:v>9.3639999999999997E-8</c:v>
                      </c:pt>
                      <c:pt idx="1159">
                        <c:v>9.3639999999999997E-8</c:v>
                      </c:pt>
                      <c:pt idx="1160">
                        <c:v>9.3719999999999995E-8</c:v>
                      </c:pt>
                      <c:pt idx="1161">
                        <c:v>9.3639999999999997E-8</c:v>
                      </c:pt>
                      <c:pt idx="1162">
                        <c:v>9.3639999999999997E-8</c:v>
                      </c:pt>
                      <c:pt idx="1163">
                        <c:v>9.3550000000000001E-8</c:v>
                      </c:pt>
                      <c:pt idx="1164">
                        <c:v>9.3639999999999997E-8</c:v>
                      </c:pt>
                      <c:pt idx="1165">
                        <c:v>9.3550000000000001E-8</c:v>
                      </c:pt>
                      <c:pt idx="1166">
                        <c:v>9.3639999999999997E-8</c:v>
                      </c:pt>
                      <c:pt idx="1167">
                        <c:v>9.3639999999999997E-8</c:v>
                      </c:pt>
                      <c:pt idx="1168">
                        <c:v>9.3550000000000001E-8</c:v>
                      </c:pt>
                      <c:pt idx="1169">
                        <c:v>9.3639999999999997E-8</c:v>
                      </c:pt>
                      <c:pt idx="1170">
                        <c:v>9.3550000000000001E-8</c:v>
                      </c:pt>
                      <c:pt idx="1171">
                        <c:v>9.3639999999999997E-8</c:v>
                      </c:pt>
                      <c:pt idx="1172">
                        <c:v>9.3719999999999995E-8</c:v>
                      </c:pt>
                      <c:pt idx="1173">
                        <c:v>9.3639999999999997E-8</c:v>
                      </c:pt>
                      <c:pt idx="1174">
                        <c:v>9.3639999999999997E-8</c:v>
                      </c:pt>
                      <c:pt idx="1175">
                        <c:v>9.3639999999999997E-8</c:v>
                      </c:pt>
                      <c:pt idx="1176">
                        <c:v>9.3639999999999997E-8</c:v>
                      </c:pt>
                      <c:pt idx="1177">
                        <c:v>9.3810000000000004E-8</c:v>
                      </c:pt>
                      <c:pt idx="1178">
                        <c:v>9.3550000000000001E-8</c:v>
                      </c:pt>
                      <c:pt idx="1179">
                        <c:v>9.3550000000000001E-8</c:v>
                      </c:pt>
                      <c:pt idx="1180">
                        <c:v>9.3550000000000001E-8</c:v>
                      </c:pt>
                      <c:pt idx="1181">
                        <c:v>9.3550000000000001E-8</c:v>
                      </c:pt>
                      <c:pt idx="1182">
                        <c:v>9.3550000000000001E-8</c:v>
                      </c:pt>
                      <c:pt idx="1183">
                        <c:v>9.3550000000000001E-8</c:v>
                      </c:pt>
                      <c:pt idx="1184">
                        <c:v>9.3639999999999997E-8</c:v>
                      </c:pt>
                      <c:pt idx="1185">
                        <c:v>9.3639999999999997E-8</c:v>
                      </c:pt>
                      <c:pt idx="1186">
                        <c:v>9.3639999999999997E-8</c:v>
                      </c:pt>
                      <c:pt idx="1187">
                        <c:v>9.3390000000000004E-8</c:v>
                      </c:pt>
                      <c:pt idx="1188">
                        <c:v>9.3299999999999995E-8</c:v>
                      </c:pt>
                      <c:pt idx="1189">
                        <c:v>9.3390000000000004E-8</c:v>
                      </c:pt>
                      <c:pt idx="1190">
                        <c:v>9.3299999999999995E-8</c:v>
                      </c:pt>
                      <c:pt idx="1191">
                        <c:v>9.3470000000000003E-8</c:v>
                      </c:pt>
                      <c:pt idx="1192">
                        <c:v>9.3390000000000004E-8</c:v>
                      </c:pt>
                      <c:pt idx="1193">
                        <c:v>9.3390000000000004E-8</c:v>
                      </c:pt>
                      <c:pt idx="1194">
                        <c:v>9.3550000000000001E-8</c:v>
                      </c:pt>
                      <c:pt idx="1195">
                        <c:v>9.3470000000000003E-8</c:v>
                      </c:pt>
                      <c:pt idx="1196">
                        <c:v>9.3390000000000004E-8</c:v>
                      </c:pt>
                      <c:pt idx="1197">
                        <c:v>9.3470000000000003E-8</c:v>
                      </c:pt>
                      <c:pt idx="1198">
                        <c:v>9.3550000000000001E-8</c:v>
                      </c:pt>
                      <c:pt idx="1199">
                        <c:v>9.3550000000000001E-8</c:v>
                      </c:pt>
                      <c:pt idx="1200">
                        <c:v>9.3639999999999997E-8</c:v>
                      </c:pt>
                      <c:pt idx="1201">
                        <c:v>9.3390000000000004E-8</c:v>
                      </c:pt>
                      <c:pt idx="1202">
                        <c:v>9.3719999999999995E-8</c:v>
                      </c:pt>
                      <c:pt idx="1203">
                        <c:v>9.3470000000000003E-8</c:v>
                      </c:pt>
                      <c:pt idx="1204">
                        <c:v>9.3470000000000003E-8</c:v>
                      </c:pt>
                      <c:pt idx="1205">
                        <c:v>9.3639999999999997E-8</c:v>
                      </c:pt>
                      <c:pt idx="1206">
                        <c:v>9.3550000000000001E-8</c:v>
                      </c:pt>
                      <c:pt idx="1207">
                        <c:v>9.3470000000000003E-8</c:v>
                      </c:pt>
                      <c:pt idx="1208">
                        <c:v>9.3550000000000001E-8</c:v>
                      </c:pt>
                      <c:pt idx="1209">
                        <c:v>9.3550000000000001E-8</c:v>
                      </c:pt>
                      <c:pt idx="1210">
                        <c:v>9.3639999999999997E-8</c:v>
                      </c:pt>
                      <c:pt idx="1211">
                        <c:v>9.3470000000000003E-8</c:v>
                      </c:pt>
                      <c:pt idx="1212">
                        <c:v>9.3639999999999997E-8</c:v>
                      </c:pt>
                      <c:pt idx="1213">
                        <c:v>9.3470000000000003E-8</c:v>
                      </c:pt>
                      <c:pt idx="1214">
                        <c:v>9.3550000000000001E-8</c:v>
                      </c:pt>
                      <c:pt idx="1215">
                        <c:v>9.3550000000000001E-8</c:v>
                      </c:pt>
                      <c:pt idx="1216">
                        <c:v>9.3550000000000001E-8</c:v>
                      </c:pt>
                      <c:pt idx="1217">
                        <c:v>9.3550000000000001E-8</c:v>
                      </c:pt>
                      <c:pt idx="1218">
                        <c:v>9.3550000000000001E-8</c:v>
                      </c:pt>
                      <c:pt idx="1219">
                        <c:v>9.3470000000000003E-8</c:v>
                      </c:pt>
                      <c:pt idx="1220">
                        <c:v>9.3639999999999997E-8</c:v>
                      </c:pt>
                      <c:pt idx="1221">
                        <c:v>9.3470000000000003E-8</c:v>
                      </c:pt>
                      <c:pt idx="1222">
                        <c:v>9.3550000000000001E-8</c:v>
                      </c:pt>
                      <c:pt idx="1223">
                        <c:v>9.3550000000000001E-8</c:v>
                      </c:pt>
                      <c:pt idx="1224">
                        <c:v>9.3550000000000001E-8</c:v>
                      </c:pt>
                      <c:pt idx="1225">
                        <c:v>9.3639999999999997E-8</c:v>
                      </c:pt>
                      <c:pt idx="1226">
                        <c:v>9.3550000000000001E-8</c:v>
                      </c:pt>
                      <c:pt idx="1227">
                        <c:v>9.3470000000000003E-8</c:v>
                      </c:pt>
                      <c:pt idx="1228">
                        <c:v>9.3639999999999997E-8</c:v>
                      </c:pt>
                      <c:pt idx="1229">
                        <c:v>9.3550000000000001E-8</c:v>
                      </c:pt>
                      <c:pt idx="1230">
                        <c:v>9.3550000000000001E-8</c:v>
                      </c:pt>
                      <c:pt idx="1231">
                        <c:v>9.3550000000000001E-8</c:v>
                      </c:pt>
                      <c:pt idx="1232">
                        <c:v>9.3470000000000003E-8</c:v>
                      </c:pt>
                      <c:pt idx="1233">
                        <c:v>9.3550000000000001E-8</c:v>
                      </c:pt>
                      <c:pt idx="1234">
                        <c:v>9.3550000000000001E-8</c:v>
                      </c:pt>
                      <c:pt idx="1235">
                        <c:v>9.3639999999999997E-8</c:v>
                      </c:pt>
                      <c:pt idx="1236">
                        <c:v>9.3639999999999997E-8</c:v>
                      </c:pt>
                      <c:pt idx="1237">
                        <c:v>9.3550000000000001E-8</c:v>
                      </c:pt>
                      <c:pt idx="1238">
                        <c:v>9.3550000000000001E-8</c:v>
                      </c:pt>
                      <c:pt idx="1239">
                        <c:v>9.3550000000000001E-8</c:v>
                      </c:pt>
                      <c:pt idx="1240">
                        <c:v>9.3550000000000001E-8</c:v>
                      </c:pt>
                      <c:pt idx="1241">
                        <c:v>9.3639999999999997E-8</c:v>
                      </c:pt>
                      <c:pt idx="1242">
                        <c:v>9.3550000000000001E-8</c:v>
                      </c:pt>
                      <c:pt idx="1243">
                        <c:v>9.3470000000000003E-8</c:v>
                      </c:pt>
                      <c:pt idx="1244">
                        <c:v>9.3470000000000003E-8</c:v>
                      </c:pt>
                      <c:pt idx="1245">
                        <c:v>9.3639999999999997E-8</c:v>
                      </c:pt>
                      <c:pt idx="1246">
                        <c:v>9.3550000000000001E-8</c:v>
                      </c:pt>
                      <c:pt idx="1247">
                        <c:v>9.3470000000000003E-8</c:v>
                      </c:pt>
                      <c:pt idx="1248">
                        <c:v>9.3550000000000001E-8</c:v>
                      </c:pt>
                      <c:pt idx="1249">
                        <c:v>9.3550000000000001E-8</c:v>
                      </c:pt>
                      <c:pt idx="1250">
                        <c:v>9.3550000000000001E-8</c:v>
                      </c:pt>
                      <c:pt idx="1251">
                        <c:v>9.3639999999999997E-8</c:v>
                      </c:pt>
                      <c:pt idx="1252">
                        <c:v>9.3550000000000001E-8</c:v>
                      </c:pt>
                      <c:pt idx="1253">
                        <c:v>9.3639999999999997E-8</c:v>
                      </c:pt>
                      <c:pt idx="1254">
                        <c:v>9.3719999999999995E-8</c:v>
                      </c:pt>
                      <c:pt idx="1255">
                        <c:v>9.3550000000000001E-8</c:v>
                      </c:pt>
                      <c:pt idx="1256">
                        <c:v>9.3550000000000001E-8</c:v>
                      </c:pt>
                      <c:pt idx="1257">
                        <c:v>9.3470000000000003E-8</c:v>
                      </c:pt>
                      <c:pt idx="1258">
                        <c:v>9.3639999999999997E-8</c:v>
                      </c:pt>
                      <c:pt idx="1259">
                        <c:v>9.3639999999999997E-8</c:v>
                      </c:pt>
                      <c:pt idx="1260">
                        <c:v>9.3719999999999995E-8</c:v>
                      </c:pt>
                      <c:pt idx="1261">
                        <c:v>9.3719999999999995E-8</c:v>
                      </c:pt>
                      <c:pt idx="1262">
                        <c:v>9.3639999999999997E-8</c:v>
                      </c:pt>
                      <c:pt idx="1263">
                        <c:v>9.3639999999999997E-8</c:v>
                      </c:pt>
                      <c:pt idx="1264">
                        <c:v>9.3550000000000001E-8</c:v>
                      </c:pt>
                      <c:pt idx="1265">
                        <c:v>9.3550000000000001E-8</c:v>
                      </c:pt>
                      <c:pt idx="1266">
                        <c:v>9.3550000000000001E-8</c:v>
                      </c:pt>
                      <c:pt idx="1267">
                        <c:v>9.3719999999999995E-8</c:v>
                      </c:pt>
                      <c:pt idx="1268">
                        <c:v>9.3639999999999997E-8</c:v>
                      </c:pt>
                      <c:pt idx="1269">
                        <c:v>9.3470000000000003E-8</c:v>
                      </c:pt>
                      <c:pt idx="1270">
                        <c:v>9.3550000000000001E-8</c:v>
                      </c:pt>
                      <c:pt idx="1271">
                        <c:v>9.3550000000000001E-8</c:v>
                      </c:pt>
                      <c:pt idx="1272">
                        <c:v>9.3550000000000001E-8</c:v>
                      </c:pt>
                      <c:pt idx="1273">
                        <c:v>9.3550000000000001E-8</c:v>
                      </c:pt>
                      <c:pt idx="1274">
                        <c:v>9.3550000000000001E-8</c:v>
                      </c:pt>
                      <c:pt idx="1275">
                        <c:v>9.3550000000000001E-8</c:v>
                      </c:pt>
                      <c:pt idx="1276">
                        <c:v>9.3639999999999997E-8</c:v>
                      </c:pt>
                      <c:pt idx="1277">
                        <c:v>9.3470000000000003E-8</c:v>
                      </c:pt>
                      <c:pt idx="1278">
                        <c:v>9.3550000000000001E-8</c:v>
                      </c:pt>
                      <c:pt idx="1279">
                        <c:v>9.3550000000000001E-8</c:v>
                      </c:pt>
                      <c:pt idx="1280">
                        <c:v>9.3550000000000001E-8</c:v>
                      </c:pt>
                      <c:pt idx="1281">
                        <c:v>9.3550000000000001E-8</c:v>
                      </c:pt>
                      <c:pt idx="1282">
                        <c:v>9.3390000000000004E-8</c:v>
                      </c:pt>
                      <c:pt idx="1283">
                        <c:v>9.3550000000000001E-8</c:v>
                      </c:pt>
                      <c:pt idx="1284">
                        <c:v>9.3639999999999997E-8</c:v>
                      </c:pt>
                      <c:pt idx="1285">
                        <c:v>9.3550000000000001E-8</c:v>
                      </c:pt>
                      <c:pt idx="1286">
                        <c:v>9.3550000000000001E-8</c:v>
                      </c:pt>
                      <c:pt idx="1287">
                        <c:v>9.3550000000000001E-8</c:v>
                      </c:pt>
                      <c:pt idx="1288">
                        <c:v>9.3550000000000001E-8</c:v>
                      </c:pt>
                      <c:pt idx="1289">
                        <c:v>9.3550000000000001E-8</c:v>
                      </c:pt>
                      <c:pt idx="1290">
                        <c:v>9.3550000000000001E-8</c:v>
                      </c:pt>
                      <c:pt idx="1291">
                        <c:v>9.3639999999999997E-8</c:v>
                      </c:pt>
                      <c:pt idx="1292">
                        <c:v>9.3639999999999997E-8</c:v>
                      </c:pt>
                      <c:pt idx="1293">
                        <c:v>9.3639999999999997E-8</c:v>
                      </c:pt>
                      <c:pt idx="1294">
                        <c:v>9.3550000000000001E-8</c:v>
                      </c:pt>
                      <c:pt idx="1295">
                        <c:v>9.3639999999999997E-8</c:v>
                      </c:pt>
                      <c:pt idx="1296">
                        <c:v>9.3550000000000001E-8</c:v>
                      </c:pt>
                      <c:pt idx="1297">
                        <c:v>9.3550000000000001E-8</c:v>
                      </c:pt>
                      <c:pt idx="1298">
                        <c:v>9.3719999999999995E-8</c:v>
                      </c:pt>
                      <c:pt idx="1299">
                        <c:v>9.3550000000000001E-8</c:v>
                      </c:pt>
                      <c:pt idx="1300">
                        <c:v>9.3639999999999997E-8</c:v>
                      </c:pt>
                      <c:pt idx="1301">
                        <c:v>9.3550000000000001E-8</c:v>
                      </c:pt>
                      <c:pt idx="1302">
                        <c:v>9.3550000000000001E-8</c:v>
                      </c:pt>
                      <c:pt idx="1303">
                        <c:v>9.3639999999999997E-8</c:v>
                      </c:pt>
                      <c:pt idx="1304">
                        <c:v>9.3639999999999997E-8</c:v>
                      </c:pt>
                      <c:pt idx="1305">
                        <c:v>9.3470000000000003E-8</c:v>
                      </c:pt>
                      <c:pt idx="1306">
                        <c:v>9.3719999999999995E-8</c:v>
                      </c:pt>
                      <c:pt idx="1307">
                        <c:v>9.3470000000000003E-8</c:v>
                      </c:pt>
                      <c:pt idx="1308">
                        <c:v>9.3550000000000001E-8</c:v>
                      </c:pt>
                      <c:pt idx="1309">
                        <c:v>9.3639999999999997E-8</c:v>
                      </c:pt>
                      <c:pt idx="1310">
                        <c:v>9.3639999999999997E-8</c:v>
                      </c:pt>
                      <c:pt idx="1311">
                        <c:v>9.3639999999999997E-8</c:v>
                      </c:pt>
                      <c:pt idx="1312">
                        <c:v>9.3550000000000001E-8</c:v>
                      </c:pt>
                      <c:pt idx="1313">
                        <c:v>9.3639999999999997E-8</c:v>
                      </c:pt>
                      <c:pt idx="1314">
                        <c:v>9.3550000000000001E-8</c:v>
                      </c:pt>
                      <c:pt idx="1315">
                        <c:v>9.3719999999999995E-8</c:v>
                      </c:pt>
                      <c:pt idx="1316">
                        <c:v>9.3639999999999997E-8</c:v>
                      </c:pt>
                      <c:pt idx="1317">
                        <c:v>9.3550000000000001E-8</c:v>
                      </c:pt>
                      <c:pt idx="1318">
                        <c:v>9.3639999999999997E-8</c:v>
                      </c:pt>
                      <c:pt idx="1319">
                        <c:v>9.3639999999999997E-8</c:v>
                      </c:pt>
                      <c:pt idx="1320">
                        <c:v>9.3719999999999995E-8</c:v>
                      </c:pt>
                      <c:pt idx="1321">
                        <c:v>9.3550000000000001E-8</c:v>
                      </c:pt>
                      <c:pt idx="1322">
                        <c:v>9.3639999999999997E-8</c:v>
                      </c:pt>
                      <c:pt idx="1323">
                        <c:v>9.3639999999999997E-8</c:v>
                      </c:pt>
                      <c:pt idx="1324">
                        <c:v>9.3639999999999997E-8</c:v>
                      </c:pt>
                      <c:pt idx="1325">
                        <c:v>9.3639999999999997E-8</c:v>
                      </c:pt>
                      <c:pt idx="1326">
                        <c:v>9.3639999999999997E-8</c:v>
                      </c:pt>
                      <c:pt idx="1327">
                        <c:v>9.3550000000000001E-8</c:v>
                      </c:pt>
                      <c:pt idx="1328">
                        <c:v>9.3550000000000001E-8</c:v>
                      </c:pt>
                      <c:pt idx="1329">
                        <c:v>9.3639999999999997E-8</c:v>
                      </c:pt>
                      <c:pt idx="1330">
                        <c:v>9.3639999999999997E-8</c:v>
                      </c:pt>
                      <c:pt idx="1331">
                        <c:v>9.3639999999999997E-8</c:v>
                      </c:pt>
                      <c:pt idx="1332">
                        <c:v>9.3639999999999997E-8</c:v>
                      </c:pt>
                      <c:pt idx="1333">
                        <c:v>9.3639999999999997E-8</c:v>
                      </c:pt>
                      <c:pt idx="1334">
                        <c:v>9.3810000000000004E-8</c:v>
                      </c:pt>
                      <c:pt idx="1335">
                        <c:v>9.3639999999999997E-8</c:v>
                      </c:pt>
                      <c:pt idx="1336">
                        <c:v>9.3719999999999995E-8</c:v>
                      </c:pt>
                      <c:pt idx="1337">
                        <c:v>9.3639999999999997E-8</c:v>
                      </c:pt>
                      <c:pt idx="1338">
                        <c:v>9.3639999999999997E-8</c:v>
                      </c:pt>
                      <c:pt idx="1339">
                        <c:v>9.3639999999999997E-8</c:v>
                      </c:pt>
                      <c:pt idx="1340">
                        <c:v>9.3550000000000001E-8</c:v>
                      </c:pt>
                      <c:pt idx="1341">
                        <c:v>9.3639999999999997E-8</c:v>
                      </c:pt>
                      <c:pt idx="1342">
                        <c:v>9.3639999999999997E-8</c:v>
                      </c:pt>
                      <c:pt idx="1343">
                        <c:v>9.3719999999999995E-8</c:v>
                      </c:pt>
                      <c:pt idx="1344">
                        <c:v>9.3639999999999997E-8</c:v>
                      </c:pt>
                      <c:pt idx="1345">
                        <c:v>9.3639999999999997E-8</c:v>
                      </c:pt>
                      <c:pt idx="1346">
                        <c:v>9.3550000000000001E-8</c:v>
                      </c:pt>
                      <c:pt idx="1347">
                        <c:v>9.3639999999999997E-8</c:v>
                      </c:pt>
                      <c:pt idx="1348">
                        <c:v>9.3639999999999997E-8</c:v>
                      </c:pt>
                      <c:pt idx="1349">
                        <c:v>9.3550000000000001E-8</c:v>
                      </c:pt>
                      <c:pt idx="1350">
                        <c:v>9.3890000000000002E-8</c:v>
                      </c:pt>
                      <c:pt idx="1351">
                        <c:v>9.3639999999999997E-8</c:v>
                      </c:pt>
                      <c:pt idx="1352">
                        <c:v>9.3810000000000004E-8</c:v>
                      </c:pt>
                      <c:pt idx="1353">
                        <c:v>9.3639999999999997E-8</c:v>
                      </c:pt>
                      <c:pt idx="1354">
                        <c:v>9.3719999999999995E-8</c:v>
                      </c:pt>
                      <c:pt idx="1355">
                        <c:v>9.3719999999999995E-8</c:v>
                      </c:pt>
                      <c:pt idx="1356">
                        <c:v>9.3639999999999997E-8</c:v>
                      </c:pt>
                      <c:pt idx="1357">
                        <c:v>9.3719999999999995E-8</c:v>
                      </c:pt>
                      <c:pt idx="1358">
                        <c:v>9.3719999999999995E-8</c:v>
                      </c:pt>
                      <c:pt idx="1359">
                        <c:v>9.3719999999999995E-8</c:v>
                      </c:pt>
                      <c:pt idx="1360">
                        <c:v>9.3719999999999995E-8</c:v>
                      </c:pt>
                      <c:pt idx="1361">
                        <c:v>9.3719999999999995E-8</c:v>
                      </c:pt>
                      <c:pt idx="1362">
                        <c:v>9.3639999999999997E-8</c:v>
                      </c:pt>
                      <c:pt idx="1363">
                        <c:v>9.3639999999999997E-8</c:v>
                      </c:pt>
                      <c:pt idx="1364">
                        <c:v>9.3719999999999995E-8</c:v>
                      </c:pt>
                      <c:pt idx="1365">
                        <c:v>9.3719999999999995E-8</c:v>
                      </c:pt>
                      <c:pt idx="1366">
                        <c:v>9.3639999999999997E-8</c:v>
                      </c:pt>
                      <c:pt idx="1367">
                        <c:v>9.3719999999999995E-8</c:v>
                      </c:pt>
                      <c:pt idx="1368">
                        <c:v>9.3639999999999997E-8</c:v>
                      </c:pt>
                      <c:pt idx="1369">
                        <c:v>9.3810000000000004E-8</c:v>
                      </c:pt>
                      <c:pt idx="1370">
                        <c:v>9.3639999999999997E-8</c:v>
                      </c:pt>
                      <c:pt idx="1371">
                        <c:v>9.3639999999999997E-8</c:v>
                      </c:pt>
                      <c:pt idx="1372">
                        <c:v>9.3639999999999997E-8</c:v>
                      </c:pt>
                      <c:pt idx="1373">
                        <c:v>9.3639999999999997E-8</c:v>
                      </c:pt>
                      <c:pt idx="1374">
                        <c:v>9.3719999999999995E-8</c:v>
                      </c:pt>
                      <c:pt idx="1375">
                        <c:v>9.3810000000000004E-8</c:v>
                      </c:pt>
                      <c:pt idx="1376">
                        <c:v>9.3719999999999995E-8</c:v>
                      </c:pt>
                      <c:pt idx="1377">
                        <c:v>9.3810000000000004E-8</c:v>
                      </c:pt>
                      <c:pt idx="1378">
                        <c:v>9.3639999999999997E-8</c:v>
                      </c:pt>
                      <c:pt idx="1379">
                        <c:v>9.3890000000000002E-8</c:v>
                      </c:pt>
                      <c:pt idx="1380">
                        <c:v>9.3639999999999997E-8</c:v>
                      </c:pt>
                      <c:pt idx="1381">
                        <c:v>9.3639999999999997E-8</c:v>
                      </c:pt>
                      <c:pt idx="1382">
                        <c:v>9.3719999999999995E-8</c:v>
                      </c:pt>
                      <c:pt idx="1383">
                        <c:v>9.3719999999999995E-8</c:v>
                      </c:pt>
                      <c:pt idx="1384">
                        <c:v>9.3719999999999995E-8</c:v>
                      </c:pt>
                      <c:pt idx="1385">
                        <c:v>9.3719999999999995E-8</c:v>
                      </c:pt>
                      <c:pt idx="1386">
                        <c:v>9.3890000000000002E-8</c:v>
                      </c:pt>
                      <c:pt idx="1387">
                        <c:v>9.3810000000000004E-8</c:v>
                      </c:pt>
                      <c:pt idx="1388">
                        <c:v>9.3890000000000002E-8</c:v>
                      </c:pt>
                      <c:pt idx="1389">
                        <c:v>9.3810000000000004E-8</c:v>
                      </c:pt>
                      <c:pt idx="1390">
                        <c:v>9.3810000000000004E-8</c:v>
                      </c:pt>
                      <c:pt idx="1391">
                        <c:v>9.3810000000000004E-8</c:v>
                      </c:pt>
                      <c:pt idx="1392">
                        <c:v>9.3810000000000004E-8</c:v>
                      </c:pt>
                      <c:pt idx="1393">
                        <c:v>9.3719999999999995E-8</c:v>
                      </c:pt>
                      <c:pt idx="1394">
                        <c:v>9.3810000000000004E-8</c:v>
                      </c:pt>
                      <c:pt idx="1395">
                        <c:v>9.3810000000000004E-8</c:v>
                      </c:pt>
                      <c:pt idx="1396">
                        <c:v>9.3719999999999995E-8</c:v>
                      </c:pt>
                      <c:pt idx="1397">
                        <c:v>9.3810000000000004E-8</c:v>
                      </c:pt>
                      <c:pt idx="1398">
                        <c:v>9.3719999999999995E-8</c:v>
                      </c:pt>
                      <c:pt idx="1399">
                        <c:v>9.3719999999999995E-8</c:v>
                      </c:pt>
                      <c:pt idx="1400">
                        <c:v>9.3639999999999997E-8</c:v>
                      </c:pt>
                      <c:pt idx="1401">
                        <c:v>9.3810000000000004E-8</c:v>
                      </c:pt>
                      <c:pt idx="1402">
                        <c:v>9.3639999999999997E-8</c:v>
                      </c:pt>
                      <c:pt idx="1403">
                        <c:v>9.3810000000000004E-8</c:v>
                      </c:pt>
                      <c:pt idx="1404">
                        <c:v>9.3810000000000004E-8</c:v>
                      </c:pt>
                      <c:pt idx="1405">
                        <c:v>9.3639999999999997E-8</c:v>
                      </c:pt>
                      <c:pt idx="1406">
                        <c:v>9.3719999999999995E-8</c:v>
                      </c:pt>
                      <c:pt idx="1407">
                        <c:v>9.3719999999999995E-8</c:v>
                      </c:pt>
                      <c:pt idx="1408">
                        <c:v>9.3639999999999997E-8</c:v>
                      </c:pt>
                      <c:pt idx="1409">
                        <c:v>9.3719999999999995E-8</c:v>
                      </c:pt>
                      <c:pt idx="1410">
                        <c:v>9.3810000000000004E-8</c:v>
                      </c:pt>
                      <c:pt idx="1411">
                        <c:v>9.3890000000000002E-8</c:v>
                      </c:pt>
                      <c:pt idx="1412">
                        <c:v>9.3890000000000002E-8</c:v>
                      </c:pt>
                      <c:pt idx="1413">
                        <c:v>9.3810000000000004E-8</c:v>
                      </c:pt>
                      <c:pt idx="1414">
                        <c:v>9.3719999999999995E-8</c:v>
                      </c:pt>
                      <c:pt idx="1415">
                        <c:v>9.3810000000000004E-8</c:v>
                      </c:pt>
                      <c:pt idx="1416">
                        <c:v>9.3719999999999995E-8</c:v>
                      </c:pt>
                      <c:pt idx="1417">
                        <c:v>9.3719999999999995E-8</c:v>
                      </c:pt>
                      <c:pt idx="1418">
                        <c:v>9.3719999999999995E-8</c:v>
                      </c:pt>
                      <c:pt idx="1419">
                        <c:v>9.3890000000000002E-8</c:v>
                      </c:pt>
                      <c:pt idx="1420">
                        <c:v>9.3719999999999995E-8</c:v>
                      </c:pt>
                      <c:pt idx="1421">
                        <c:v>9.3719999999999995E-8</c:v>
                      </c:pt>
                      <c:pt idx="1422">
                        <c:v>9.3890000000000002E-8</c:v>
                      </c:pt>
                      <c:pt idx="1423">
                        <c:v>9.3719999999999995E-8</c:v>
                      </c:pt>
                      <c:pt idx="1424">
                        <c:v>9.3810000000000004E-8</c:v>
                      </c:pt>
                      <c:pt idx="1425">
                        <c:v>9.3719999999999995E-8</c:v>
                      </c:pt>
                      <c:pt idx="1426">
                        <c:v>9.3719999999999995E-8</c:v>
                      </c:pt>
                      <c:pt idx="1427">
                        <c:v>9.3890000000000002E-8</c:v>
                      </c:pt>
                      <c:pt idx="1428">
                        <c:v>9.3890000000000002E-8</c:v>
                      </c:pt>
                      <c:pt idx="1429">
                        <c:v>9.3810000000000004E-8</c:v>
                      </c:pt>
                      <c:pt idx="1430">
                        <c:v>9.3810000000000004E-8</c:v>
                      </c:pt>
                      <c:pt idx="1431">
                        <c:v>9.4059999999999997E-8</c:v>
                      </c:pt>
                      <c:pt idx="1432">
                        <c:v>9.3719999999999995E-8</c:v>
                      </c:pt>
                      <c:pt idx="1433">
                        <c:v>9.3890000000000002E-8</c:v>
                      </c:pt>
                      <c:pt idx="1434">
                        <c:v>9.3810000000000004E-8</c:v>
                      </c:pt>
                      <c:pt idx="1435">
                        <c:v>9.3719999999999995E-8</c:v>
                      </c:pt>
                      <c:pt idx="1436">
                        <c:v>9.3810000000000004E-8</c:v>
                      </c:pt>
                      <c:pt idx="1437">
                        <c:v>9.3719999999999995E-8</c:v>
                      </c:pt>
                      <c:pt idx="1438">
                        <c:v>9.3719999999999995E-8</c:v>
                      </c:pt>
                      <c:pt idx="1439">
                        <c:v>9.3719999999999995E-8</c:v>
                      </c:pt>
                      <c:pt idx="1440">
                        <c:v>9.3810000000000004E-8</c:v>
                      </c:pt>
                      <c:pt idx="1441">
                        <c:v>9.3639999999999997E-8</c:v>
                      </c:pt>
                      <c:pt idx="1442">
                        <c:v>9.3719999999999995E-8</c:v>
                      </c:pt>
                      <c:pt idx="1443">
                        <c:v>9.3719999999999995E-8</c:v>
                      </c:pt>
                      <c:pt idx="1444">
                        <c:v>9.3719999999999995E-8</c:v>
                      </c:pt>
                      <c:pt idx="1445">
                        <c:v>9.3719999999999995E-8</c:v>
                      </c:pt>
                      <c:pt idx="1446">
                        <c:v>9.3719999999999995E-8</c:v>
                      </c:pt>
                      <c:pt idx="1447">
                        <c:v>9.3719999999999995E-8</c:v>
                      </c:pt>
                      <c:pt idx="1448">
                        <c:v>9.3810000000000004E-8</c:v>
                      </c:pt>
                      <c:pt idx="1449">
                        <c:v>9.3810000000000004E-8</c:v>
                      </c:pt>
                      <c:pt idx="1450">
                        <c:v>9.3639999999999997E-8</c:v>
                      </c:pt>
                      <c:pt idx="1451">
                        <c:v>9.3639999999999997E-8</c:v>
                      </c:pt>
                      <c:pt idx="1452">
                        <c:v>9.3550000000000001E-8</c:v>
                      </c:pt>
                      <c:pt idx="1453">
                        <c:v>9.3639999999999997E-8</c:v>
                      </c:pt>
                      <c:pt idx="1454">
                        <c:v>9.3890000000000002E-8</c:v>
                      </c:pt>
                      <c:pt idx="1455">
                        <c:v>9.3550000000000001E-8</c:v>
                      </c:pt>
                      <c:pt idx="1456">
                        <c:v>9.3550000000000001E-8</c:v>
                      </c:pt>
                      <c:pt idx="1457">
                        <c:v>9.3550000000000001E-8</c:v>
                      </c:pt>
                      <c:pt idx="1458">
                        <c:v>9.3719999999999995E-8</c:v>
                      </c:pt>
                      <c:pt idx="1459">
                        <c:v>9.3639999999999997E-8</c:v>
                      </c:pt>
                      <c:pt idx="1460">
                        <c:v>9.3550000000000001E-8</c:v>
                      </c:pt>
                      <c:pt idx="1461">
                        <c:v>9.3550000000000001E-8</c:v>
                      </c:pt>
                      <c:pt idx="1462">
                        <c:v>9.3639999999999997E-8</c:v>
                      </c:pt>
                      <c:pt idx="1463">
                        <c:v>9.3639999999999997E-8</c:v>
                      </c:pt>
                      <c:pt idx="1464">
                        <c:v>9.3639999999999997E-8</c:v>
                      </c:pt>
                      <c:pt idx="1465">
                        <c:v>9.3639999999999997E-8</c:v>
                      </c:pt>
                      <c:pt idx="1466">
                        <c:v>9.3639999999999997E-8</c:v>
                      </c:pt>
                      <c:pt idx="1467">
                        <c:v>9.3639999999999997E-8</c:v>
                      </c:pt>
                      <c:pt idx="1468">
                        <c:v>9.3639999999999997E-8</c:v>
                      </c:pt>
                      <c:pt idx="1469">
                        <c:v>9.3639999999999997E-8</c:v>
                      </c:pt>
                      <c:pt idx="1470">
                        <c:v>9.3719999999999995E-8</c:v>
                      </c:pt>
                      <c:pt idx="1471">
                        <c:v>9.3639999999999997E-8</c:v>
                      </c:pt>
                      <c:pt idx="1472">
                        <c:v>9.3639999999999997E-8</c:v>
                      </c:pt>
                      <c:pt idx="1473">
                        <c:v>9.3639999999999997E-8</c:v>
                      </c:pt>
                      <c:pt idx="1474">
                        <c:v>9.3719999999999995E-8</c:v>
                      </c:pt>
                      <c:pt idx="1475">
                        <c:v>9.3719999999999995E-8</c:v>
                      </c:pt>
                      <c:pt idx="1476">
                        <c:v>9.3719999999999995E-8</c:v>
                      </c:pt>
                      <c:pt idx="1477">
                        <c:v>9.3719999999999995E-8</c:v>
                      </c:pt>
                      <c:pt idx="1478">
                        <c:v>9.3719999999999995E-8</c:v>
                      </c:pt>
                      <c:pt idx="1479">
                        <c:v>9.3639999999999997E-8</c:v>
                      </c:pt>
                      <c:pt idx="1480">
                        <c:v>9.3639999999999997E-8</c:v>
                      </c:pt>
                      <c:pt idx="1481">
                        <c:v>9.3719999999999995E-8</c:v>
                      </c:pt>
                      <c:pt idx="1482">
                        <c:v>9.3639999999999997E-8</c:v>
                      </c:pt>
                      <c:pt idx="1483">
                        <c:v>9.3639999999999997E-8</c:v>
                      </c:pt>
                      <c:pt idx="1484">
                        <c:v>9.3719999999999995E-8</c:v>
                      </c:pt>
                      <c:pt idx="1485">
                        <c:v>9.3719999999999995E-8</c:v>
                      </c:pt>
                      <c:pt idx="1486">
                        <c:v>9.3719999999999995E-8</c:v>
                      </c:pt>
                      <c:pt idx="1487">
                        <c:v>9.3719999999999995E-8</c:v>
                      </c:pt>
                      <c:pt idx="1488">
                        <c:v>9.3719999999999995E-8</c:v>
                      </c:pt>
                      <c:pt idx="1489">
                        <c:v>9.3639999999999997E-8</c:v>
                      </c:pt>
                      <c:pt idx="1490">
                        <c:v>9.3719999999999995E-8</c:v>
                      </c:pt>
                      <c:pt idx="1491">
                        <c:v>9.3719999999999995E-8</c:v>
                      </c:pt>
                      <c:pt idx="1492">
                        <c:v>9.3719999999999995E-8</c:v>
                      </c:pt>
                      <c:pt idx="1493">
                        <c:v>9.3810000000000004E-8</c:v>
                      </c:pt>
                      <c:pt idx="1494">
                        <c:v>9.3719999999999995E-8</c:v>
                      </c:pt>
                      <c:pt idx="1495">
                        <c:v>9.3810000000000004E-8</c:v>
                      </c:pt>
                      <c:pt idx="1496">
                        <c:v>9.3890000000000002E-8</c:v>
                      </c:pt>
                      <c:pt idx="1497">
                        <c:v>9.3810000000000004E-8</c:v>
                      </c:pt>
                      <c:pt idx="1498">
                        <c:v>9.3810000000000004E-8</c:v>
                      </c:pt>
                      <c:pt idx="1499">
                        <c:v>9.3890000000000002E-8</c:v>
                      </c:pt>
                      <c:pt idx="1500">
                        <c:v>9.3810000000000004E-8</c:v>
                      </c:pt>
                      <c:pt idx="1501">
                        <c:v>9.3890000000000002E-8</c:v>
                      </c:pt>
                      <c:pt idx="1502">
                        <c:v>9.3890000000000002E-8</c:v>
                      </c:pt>
                      <c:pt idx="1503">
                        <c:v>9.3890000000000002E-8</c:v>
                      </c:pt>
                      <c:pt idx="1504">
                        <c:v>9.3719999999999995E-8</c:v>
                      </c:pt>
                      <c:pt idx="1505">
                        <c:v>9.3719999999999995E-8</c:v>
                      </c:pt>
                      <c:pt idx="1506">
                        <c:v>9.3890000000000002E-8</c:v>
                      </c:pt>
                      <c:pt idx="1507">
                        <c:v>9.3810000000000004E-8</c:v>
                      </c:pt>
                      <c:pt idx="1508">
                        <c:v>9.3810000000000004E-8</c:v>
                      </c:pt>
                      <c:pt idx="1509">
                        <c:v>9.3810000000000004E-8</c:v>
                      </c:pt>
                      <c:pt idx="1510">
                        <c:v>9.3719999999999995E-8</c:v>
                      </c:pt>
                      <c:pt idx="1511">
                        <c:v>9.3810000000000004E-8</c:v>
                      </c:pt>
                      <c:pt idx="1512">
                        <c:v>9.3890000000000002E-8</c:v>
                      </c:pt>
                      <c:pt idx="1513">
                        <c:v>9.3890000000000002E-8</c:v>
                      </c:pt>
                      <c:pt idx="1514">
                        <c:v>9.3810000000000004E-8</c:v>
                      </c:pt>
                      <c:pt idx="1515">
                        <c:v>9.397E-8</c:v>
                      </c:pt>
                      <c:pt idx="1516">
                        <c:v>9.3810000000000004E-8</c:v>
                      </c:pt>
                      <c:pt idx="1517">
                        <c:v>9.3890000000000002E-8</c:v>
                      </c:pt>
                      <c:pt idx="1518">
                        <c:v>9.3810000000000004E-8</c:v>
                      </c:pt>
                      <c:pt idx="1519">
                        <c:v>9.3719999999999995E-8</c:v>
                      </c:pt>
                      <c:pt idx="1520">
                        <c:v>9.3810000000000004E-8</c:v>
                      </c:pt>
                      <c:pt idx="1521">
                        <c:v>9.3719999999999995E-8</c:v>
                      </c:pt>
                      <c:pt idx="1522">
                        <c:v>9.3810000000000004E-8</c:v>
                      </c:pt>
                      <c:pt idx="1523">
                        <c:v>9.3719999999999995E-8</c:v>
                      </c:pt>
                      <c:pt idx="1524">
                        <c:v>9.3810000000000004E-8</c:v>
                      </c:pt>
                      <c:pt idx="1525">
                        <c:v>9.397E-8</c:v>
                      </c:pt>
                      <c:pt idx="1526">
                        <c:v>9.3890000000000002E-8</c:v>
                      </c:pt>
                      <c:pt idx="1527">
                        <c:v>9.397E-8</c:v>
                      </c:pt>
                      <c:pt idx="1528">
                        <c:v>9.397E-8</c:v>
                      </c:pt>
                      <c:pt idx="1529">
                        <c:v>9.3810000000000004E-8</c:v>
                      </c:pt>
                      <c:pt idx="1530">
                        <c:v>9.3810000000000004E-8</c:v>
                      </c:pt>
                      <c:pt idx="1531">
                        <c:v>9.3890000000000002E-8</c:v>
                      </c:pt>
                      <c:pt idx="1532">
                        <c:v>9.3810000000000004E-8</c:v>
                      </c:pt>
                      <c:pt idx="1533">
                        <c:v>9.3890000000000002E-8</c:v>
                      </c:pt>
                      <c:pt idx="1534">
                        <c:v>9.3810000000000004E-8</c:v>
                      </c:pt>
                      <c:pt idx="1535">
                        <c:v>9.397E-8</c:v>
                      </c:pt>
                      <c:pt idx="1536">
                        <c:v>9.3890000000000002E-8</c:v>
                      </c:pt>
                      <c:pt idx="1537">
                        <c:v>9.3890000000000002E-8</c:v>
                      </c:pt>
                      <c:pt idx="1538">
                        <c:v>9.3890000000000002E-8</c:v>
                      </c:pt>
                      <c:pt idx="1539">
                        <c:v>9.397E-8</c:v>
                      </c:pt>
                      <c:pt idx="1540">
                        <c:v>9.3890000000000002E-8</c:v>
                      </c:pt>
                      <c:pt idx="1541">
                        <c:v>9.4059999999999997E-8</c:v>
                      </c:pt>
                      <c:pt idx="1542">
                        <c:v>9.397E-8</c:v>
                      </c:pt>
                      <c:pt idx="1543">
                        <c:v>9.3890000000000002E-8</c:v>
                      </c:pt>
                      <c:pt idx="1544">
                        <c:v>9.397E-8</c:v>
                      </c:pt>
                      <c:pt idx="1545">
                        <c:v>9.3890000000000002E-8</c:v>
                      </c:pt>
                      <c:pt idx="1546">
                        <c:v>9.3890000000000002E-8</c:v>
                      </c:pt>
                      <c:pt idx="1547">
                        <c:v>9.4059999999999997E-8</c:v>
                      </c:pt>
                      <c:pt idx="1548">
                        <c:v>9.3890000000000002E-8</c:v>
                      </c:pt>
                      <c:pt idx="1549">
                        <c:v>9.3890000000000002E-8</c:v>
                      </c:pt>
                      <c:pt idx="1550">
                        <c:v>9.4059999999999997E-8</c:v>
                      </c:pt>
                      <c:pt idx="1551">
                        <c:v>9.397E-8</c:v>
                      </c:pt>
                      <c:pt idx="1552">
                        <c:v>9.3810000000000004E-8</c:v>
                      </c:pt>
                      <c:pt idx="1553">
                        <c:v>9.4059999999999997E-8</c:v>
                      </c:pt>
                      <c:pt idx="1554">
                        <c:v>9.397E-8</c:v>
                      </c:pt>
                      <c:pt idx="1555">
                        <c:v>9.397E-8</c:v>
                      </c:pt>
                      <c:pt idx="1556">
                        <c:v>9.3810000000000004E-8</c:v>
                      </c:pt>
                      <c:pt idx="1557">
                        <c:v>9.397E-8</c:v>
                      </c:pt>
                      <c:pt idx="1558">
                        <c:v>9.3890000000000002E-8</c:v>
                      </c:pt>
                      <c:pt idx="1559">
                        <c:v>9.397E-8</c:v>
                      </c:pt>
                      <c:pt idx="1560">
                        <c:v>9.3890000000000002E-8</c:v>
                      </c:pt>
                      <c:pt idx="1561">
                        <c:v>9.3890000000000002E-8</c:v>
                      </c:pt>
                      <c:pt idx="1562">
                        <c:v>9.397E-8</c:v>
                      </c:pt>
                      <c:pt idx="1563">
                        <c:v>9.3890000000000002E-8</c:v>
                      </c:pt>
                      <c:pt idx="1564">
                        <c:v>9.397E-8</c:v>
                      </c:pt>
                      <c:pt idx="1565">
                        <c:v>9.3890000000000002E-8</c:v>
                      </c:pt>
                      <c:pt idx="1566">
                        <c:v>9.3810000000000004E-8</c:v>
                      </c:pt>
                      <c:pt idx="1567">
                        <c:v>9.397E-8</c:v>
                      </c:pt>
                      <c:pt idx="1568">
                        <c:v>9.3890000000000002E-8</c:v>
                      </c:pt>
                      <c:pt idx="1569">
                        <c:v>9.3810000000000004E-8</c:v>
                      </c:pt>
                      <c:pt idx="1570">
                        <c:v>9.397E-8</c:v>
                      </c:pt>
                      <c:pt idx="1571">
                        <c:v>9.3890000000000002E-8</c:v>
                      </c:pt>
                      <c:pt idx="1572">
                        <c:v>9.397E-8</c:v>
                      </c:pt>
                      <c:pt idx="1573">
                        <c:v>9.3810000000000004E-8</c:v>
                      </c:pt>
                      <c:pt idx="1574">
                        <c:v>9.3890000000000002E-8</c:v>
                      </c:pt>
                      <c:pt idx="1575">
                        <c:v>9.3810000000000004E-8</c:v>
                      </c:pt>
                      <c:pt idx="1576">
                        <c:v>9.397E-8</c:v>
                      </c:pt>
                      <c:pt idx="1577">
                        <c:v>9.397E-8</c:v>
                      </c:pt>
                      <c:pt idx="1578">
                        <c:v>9.397E-8</c:v>
                      </c:pt>
                      <c:pt idx="1579">
                        <c:v>9.3890000000000002E-8</c:v>
                      </c:pt>
                      <c:pt idx="1580">
                        <c:v>9.3890000000000002E-8</c:v>
                      </c:pt>
                      <c:pt idx="1581">
                        <c:v>9.397E-8</c:v>
                      </c:pt>
                      <c:pt idx="1582">
                        <c:v>9.397E-8</c:v>
                      </c:pt>
                      <c:pt idx="1583">
                        <c:v>9.397E-8</c:v>
                      </c:pt>
                      <c:pt idx="1584">
                        <c:v>9.3890000000000002E-8</c:v>
                      </c:pt>
                      <c:pt idx="1585">
                        <c:v>9.3810000000000004E-8</c:v>
                      </c:pt>
                      <c:pt idx="1586">
                        <c:v>9.397E-8</c:v>
                      </c:pt>
                      <c:pt idx="1587">
                        <c:v>9.4059999999999997E-8</c:v>
                      </c:pt>
                      <c:pt idx="1588">
                        <c:v>9.397E-8</c:v>
                      </c:pt>
                      <c:pt idx="1589">
                        <c:v>9.4059999999999997E-8</c:v>
                      </c:pt>
                      <c:pt idx="1590">
                        <c:v>9.3810000000000004E-8</c:v>
                      </c:pt>
                      <c:pt idx="1591">
                        <c:v>9.3890000000000002E-8</c:v>
                      </c:pt>
                      <c:pt idx="1592">
                        <c:v>9.3719999999999995E-8</c:v>
                      </c:pt>
                      <c:pt idx="1593">
                        <c:v>9.3719999999999995E-8</c:v>
                      </c:pt>
                      <c:pt idx="1594">
                        <c:v>9.3810000000000004E-8</c:v>
                      </c:pt>
                      <c:pt idx="1595">
                        <c:v>9.3890000000000002E-8</c:v>
                      </c:pt>
                      <c:pt idx="1596">
                        <c:v>9.3719999999999995E-8</c:v>
                      </c:pt>
                      <c:pt idx="1597">
                        <c:v>9.3810000000000004E-8</c:v>
                      </c:pt>
                      <c:pt idx="1598">
                        <c:v>9.3890000000000002E-8</c:v>
                      </c:pt>
                      <c:pt idx="1599">
                        <c:v>9.3639999999999997E-8</c:v>
                      </c:pt>
                      <c:pt idx="1600">
                        <c:v>9.3719999999999995E-8</c:v>
                      </c:pt>
                      <c:pt idx="1601">
                        <c:v>9.3810000000000004E-8</c:v>
                      </c:pt>
                      <c:pt idx="1602">
                        <c:v>9.3639999999999997E-8</c:v>
                      </c:pt>
                      <c:pt idx="1603">
                        <c:v>9.3719999999999995E-8</c:v>
                      </c:pt>
                      <c:pt idx="1604">
                        <c:v>9.3810000000000004E-8</c:v>
                      </c:pt>
                      <c:pt idx="1605">
                        <c:v>9.3810000000000004E-8</c:v>
                      </c:pt>
                      <c:pt idx="1606">
                        <c:v>9.3639999999999997E-8</c:v>
                      </c:pt>
                      <c:pt idx="1607">
                        <c:v>9.3890000000000002E-8</c:v>
                      </c:pt>
                      <c:pt idx="1608">
                        <c:v>9.3719999999999995E-8</c:v>
                      </c:pt>
                      <c:pt idx="1609">
                        <c:v>9.3810000000000004E-8</c:v>
                      </c:pt>
                      <c:pt idx="1610">
                        <c:v>9.3890000000000002E-8</c:v>
                      </c:pt>
                      <c:pt idx="1611">
                        <c:v>9.3719999999999995E-8</c:v>
                      </c:pt>
                      <c:pt idx="1612">
                        <c:v>9.3810000000000004E-8</c:v>
                      </c:pt>
                      <c:pt idx="1613">
                        <c:v>9.3810000000000004E-8</c:v>
                      </c:pt>
                      <c:pt idx="1614">
                        <c:v>9.3890000000000002E-8</c:v>
                      </c:pt>
                      <c:pt idx="1615">
                        <c:v>9.3890000000000002E-8</c:v>
                      </c:pt>
                      <c:pt idx="1616">
                        <c:v>9.3810000000000004E-8</c:v>
                      </c:pt>
                      <c:pt idx="1617">
                        <c:v>9.3810000000000004E-8</c:v>
                      </c:pt>
                      <c:pt idx="1618">
                        <c:v>9.3810000000000004E-8</c:v>
                      </c:pt>
                      <c:pt idx="1619">
                        <c:v>9.3890000000000002E-8</c:v>
                      </c:pt>
                      <c:pt idx="1620">
                        <c:v>9.3719999999999995E-8</c:v>
                      </c:pt>
                      <c:pt idx="1621">
                        <c:v>9.3719999999999995E-8</c:v>
                      </c:pt>
                      <c:pt idx="1622">
                        <c:v>9.3719999999999995E-8</c:v>
                      </c:pt>
                      <c:pt idx="1623">
                        <c:v>9.3719999999999995E-8</c:v>
                      </c:pt>
                      <c:pt idx="1624">
                        <c:v>9.3890000000000002E-8</c:v>
                      </c:pt>
                      <c:pt idx="1625">
                        <c:v>9.3890000000000002E-8</c:v>
                      </c:pt>
                      <c:pt idx="1626">
                        <c:v>9.3890000000000002E-8</c:v>
                      </c:pt>
                      <c:pt idx="1627">
                        <c:v>9.3890000000000002E-8</c:v>
                      </c:pt>
                      <c:pt idx="1628">
                        <c:v>9.3719999999999995E-8</c:v>
                      </c:pt>
                      <c:pt idx="1629">
                        <c:v>9.397E-8</c:v>
                      </c:pt>
                      <c:pt idx="1630">
                        <c:v>9.3810000000000004E-8</c:v>
                      </c:pt>
                      <c:pt idx="1631">
                        <c:v>9.397E-8</c:v>
                      </c:pt>
                      <c:pt idx="1632">
                        <c:v>9.397E-8</c:v>
                      </c:pt>
                      <c:pt idx="1633">
                        <c:v>9.3810000000000004E-8</c:v>
                      </c:pt>
                      <c:pt idx="1634">
                        <c:v>9.397E-8</c:v>
                      </c:pt>
                      <c:pt idx="1635">
                        <c:v>9.3890000000000002E-8</c:v>
                      </c:pt>
                      <c:pt idx="1636">
                        <c:v>9.3810000000000004E-8</c:v>
                      </c:pt>
                      <c:pt idx="1637">
                        <c:v>9.4059999999999997E-8</c:v>
                      </c:pt>
                      <c:pt idx="1638">
                        <c:v>9.3810000000000004E-8</c:v>
                      </c:pt>
                      <c:pt idx="1639">
                        <c:v>9.397E-8</c:v>
                      </c:pt>
                      <c:pt idx="1640">
                        <c:v>9.3890000000000002E-8</c:v>
                      </c:pt>
                      <c:pt idx="1641">
                        <c:v>9.3890000000000002E-8</c:v>
                      </c:pt>
                      <c:pt idx="1642">
                        <c:v>9.4059999999999997E-8</c:v>
                      </c:pt>
                      <c:pt idx="1643">
                        <c:v>9.3890000000000002E-8</c:v>
                      </c:pt>
                      <c:pt idx="1644">
                        <c:v>9.3810000000000004E-8</c:v>
                      </c:pt>
                      <c:pt idx="1645">
                        <c:v>9.3810000000000004E-8</c:v>
                      </c:pt>
                      <c:pt idx="1646">
                        <c:v>9.3810000000000004E-8</c:v>
                      </c:pt>
                      <c:pt idx="1647">
                        <c:v>9.3890000000000002E-8</c:v>
                      </c:pt>
                      <c:pt idx="1648">
                        <c:v>9.397E-8</c:v>
                      </c:pt>
                      <c:pt idx="1649">
                        <c:v>9.3890000000000002E-8</c:v>
                      </c:pt>
                      <c:pt idx="1650">
                        <c:v>9.3890000000000002E-8</c:v>
                      </c:pt>
                      <c:pt idx="1651">
                        <c:v>9.3890000000000002E-8</c:v>
                      </c:pt>
                      <c:pt idx="1652">
                        <c:v>9.397E-8</c:v>
                      </c:pt>
                      <c:pt idx="1653">
                        <c:v>9.3890000000000002E-8</c:v>
                      </c:pt>
                      <c:pt idx="1654">
                        <c:v>9.397E-8</c:v>
                      </c:pt>
                      <c:pt idx="1655">
                        <c:v>9.4059999999999997E-8</c:v>
                      </c:pt>
                      <c:pt idx="1656">
                        <c:v>9.397E-8</c:v>
                      </c:pt>
                      <c:pt idx="1657">
                        <c:v>9.3810000000000004E-8</c:v>
                      </c:pt>
                      <c:pt idx="1658">
                        <c:v>9.397E-8</c:v>
                      </c:pt>
                      <c:pt idx="1659">
                        <c:v>9.397E-8</c:v>
                      </c:pt>
                      <c:pt idx="1660">
                        <c:v>9.3890000000000002E-8</c:v>
                      </c:pt>
                      <c:pt idx="1661">
                        <c:v>9.397E-8</c:v>
                      </c:pt>
                      <c:pt idx="1662">
                        <c:v>9.3810000000000004E-8</c:v>
                      </c:pt>
                      <c:pt idx="1663">
                        <c:v>9.397E-8</c:v>
                      </c:pt>
                      <c:pt idx="1664">
                        <c:v>9.3890000000000002E-8</c:v>
                      </c:pt>
                      <c:pt idx="1665">
                        <c:v>9.3890000000000002E-8</c:v>
                      </c:pt>
                      <c:pt idx="1666">
                        <c:v>9.397E-8</c:v>
                      </c:pt>
                      <c:pt idx="1667">
                        <c:v>9.3810000000000004E-8</c:v>
                      </c:pt>
                      <c:pt idx="1668">
                        <c:v>9.3890000000000002E-8</c:v>
                      </c:pt>
                      <c:pt idx="1669">
                        <c:v>9.3890000000000002E-8</c:v>
                      </c:pt>
                      <c:pt idx="1670">
                        <c:v>9.3890000000000002E-8</c:v>
                      </c:pt>
                      <c:pt idx="1671">
                        <c:v>9.3890000000000002E-8</c:v>
                      </c:pt>
                      <c:pt idx="1672">
                        <c:v>9.3810000000000004E-8</c:v>
                      </c:pt>
                      <c:pt idx="1673">
                        <c:v>9.397E-8</c:v>
                      </c:pt>
                      <c:pt idx="1674">
                        <c:v>9.4059999999999997E-8</c:v>
                      </c:pt>
                      <c:pt idx="1675">
                        <c:v>9.4059999999999997E-8</c:v>
                      </c:pt>
                      <c:pt idx="1676">
                        <c:v>9.397E-8</c:v>
                      </c:pt>
                      <c:pt idx="1677">
                        <c:v>9.4139999999999995E-8</c:v>
                      </c:pt>
                      <c:pt idx="1678">
                        <c:v>9.3890000000000002E-8</c:v>
                      </c:pt>
                      <c:pt idx="1679">
                        <c:v>9.4059999999999997E-8</c:v>
                      </c:pt>
                      <c:pt idx="1680">
                        <c:v>9.397E-8</c:v>
                      </c:pt>
                      <c:pt idx="1681">
                        <c:v>9.4139999999999995E-8</c:v>
                      </c:pt>
                      <c:pt idx="1682">
                        <c:v>9.3890000000000002E-8</c:v>
                      </c:pt>
                      <c:pt idx="1683">
                        <c:v>9.397E-8</c:v>
                      </c:pt>
                      <c:pt idx="1684">
                        <c:v>9.4139999999999995E-8</c:v>
                      </c:pt>
                      <c:pt idx="1685">
                        <c:v>9.4059999999999997E-8</c:v>
                      </c:pt>
                      <c:pt idx="1686">
                        <c:v>9.4139999999999995E-8</c:v>
                      </c:pt>
                      <c:pt idx="1687">
                        <c:v>9.4139999999999995E-8</c:v>
                      </c:pt>
                      <c:pt idx="1688">
                        <c:v>9.397E-8</c:v>
                      </c:pt>
                      <c:pt idx="1689">
                        <c:v>9.397E-8</c:v>
                      </c:pt>
                      <c:pt idx="1690">
                        <c:v>9.4059999999999997E-8</c:v>
                      </c:pt>
                      <c:pt idx="1691">
                        <c:v>9.4059999999999997E-8</c:v>
                      </c:pt>
                      <c:pt idx="1692">
                        <c:v>9.397E-8</c:v>
                      </c:pt>
                      <c:pt idx="1693">
                        <c:v>9.4310000000000002E-8</c:v>
                      </c:pt>
                      <c:pt idx="1694">
                        <c:v>9.4139999999999995E-8</c:v>
                      </c:pt>
                      <c:pt idx="1695">
                        <c:v>9.397E-8</c:v>
                      </c:pt>
                      <c:pt idx="1696">
                        <c:v>9.4139999999999995E-8</c:v>
                      </c:pt>
                      <c:pt idx="1697">
                        <c:v>9.4139999999999995E-8</c:v>
                      </c:pt>
                      <c:pt idx="1698">
                        <c:v>9.4059999999999997E-8</c:v>
                      </c:pt>
                      <c:pt idx="1699">
                        <c:v>9.4059999999999997E-8</c:v>
                      </c:pt>
                      <c:pt idx="1700">
                        <c:v>9.4139999999999995E-8</c:v>
                      </c:pt>
                      <c:pt idx="1701">
                        <c:v>9.397E-8</c:v>
                      </c:pt>
                      <c:pt idx="1702">
                        <c:v>9.4059999999999997E-8</c:v>
                      </c:pt>
                      <c:pt idx="1703">
                        <c:v>9.3890000000000002E-8</c:v>
                      </c:pt>
                      <c:pt idx="1704">
                        <c:v>9.397E-8</c:v>
                      </c:pt>
                      <c:pt idx="1705">
                        <c:v>9.4059999999999997E-8</c:v>
                      </c:pt>
                      <c:pt idx="1706">
                        <c:v>9.3810000000000004E-8</c:v>
                      </c:pt>
                      <c:pt idx="1707">
                        <c:v>9.3890000000000002E-8</c:v>
                      </c:pt>
                      <c:pt idx="1708">
                        <c:v>9.3810000000000004E-8</c:v>
                      </c:pt>
                      <c:pt idx="1709">
                        <c:v>9.4059999999999997E-8</c:v>
                      </c:pt>
                      <c:pt idx="1710">
                        <c:v>9.397E-8</c:v>
                      </c:pt>
                      <c:pt idx="1711">
                        <c:v>9.3890000000000002E-8</c:v>
                      </c:pt>
                      <c:pt idx="1712">
                        <c:v>9.397E-8</c:v>
                      </c:pt>
                      <c:pt idx="1713">
                        <c:v>9.3810000000000004E-8</c:v>
                      </c:pt>
                      <c:pt idx="1714">
                        <c:v>9.3890000000000002E-8</c:v>
                      </c:pt>
                      <c:pt idx="1715">
                        <c:v>9.3810000000000004E-8</c:v>
                      </c:pt>
                      <c:pt idx="1716">
                        <c:v>9.3890000000000002E-8</c:v>
                      </c:pt>
                      <c:pt idx="1717">
                        <c:v>9.3890000000000002E-8</c:v>
                      </c:pt>
                      <c:pt idx="1718">
                        <c:v>9.3890000000000002E-8</c:v>
                      </c:pt>
                      <c:pt idx="1719">
                        <c:v>9.3890000000000002E-8</c:v>
                      </c:pt>
                      <c:pt idx="1720">
                        <c:v>9.3890000000000002E-8</c:v>
                      </c:pt>
                      <c:pt idx="1721">
                        <c:v>9.3639999999999997E-8</c:v>
                      </c:pt>
                      <c:pt idx="1722">
                        <c:v>9.3810000000000004E-8</c:v>
                      </c:pt>
                      <c:pt idx="1723">
                        <c:v>9.3890000000000002E-8</c:v>
                      </c:pt>
                      <c:pt idx="1724">
                        <c:v>9.3890000000000002E-8</c:v>
                      </c:pt>
                      <c:pt idx="1725">
                        <c:v>9.3890000000000002E-8</c:v>
                      </c:pt>
                      <c:pt idx="1726">
                        <c:v>9.3810000000000004E-8</c:v>
                      </c:pt>
                      <c:pt idx="1727">
                        <c:v>9.3810000000000004E-8</c:v>
                      </c:pt>
                      <c:pt idx="1728">
                        <c:v>9.3810000000000004E-8</c:v>
                      </c:pt>
                      <c:pt idx="1729">
                        <c:v>9.397E-8</c:v>
                      </c:pt>
                      <c:pt idx="1730">
                        <c:v>9.4059999999999997E-8</c:v>
                      </c:pt>
                      <c:pt idx="1731">
                        <c:v>9.3890000000000002E-8</c:v>
                      </c:pt>
                      <c:pt idx="1732">
                        <c:v>9.4059999999999997E-8</c:v>
                      </c:pt>
                      <c:pt idx="1733">
                        <c:v>9.3890000000000002E-8</c:v>
                      </c:pt>
                      <c:pt idx="1734">
                        <c:v>9.3890000000000002E-8</c:v>
                      </c:pt>
                      <c:pt idx="1735">
                        <c:v>9.3890000000000002E-8</c:v>
                      </c:pt>
                      <c:pt idx="1736">
                        <c:v>9.3810000000000004E-8</c:v>
                      </c:pt>
                      <c:pt idx="1737">
                        <c:v>9.3810000000000004E-8</c:v>
                      </c:pt>
                      <c:pt idx="1738">
                        <c:v>9.4059999999999997E-8</c:v>
                      </c:pt>
                      <c:pt idx="1739">
                        <c:v>9.3890000000000002E-8</c:v>
                      </c:pt>
                      <c:pt idx="1740">
                        <c:v>9.3890000000000002E-8</c:v>
                      </c:pt>
                      <c:pt idx="1741">
                        <c:v>9.3890000000000002E-8</c:v>
                      </c:pt>
                      <c:pt idx="1742">
                        <c:v>9.3890000000000002E-8</c:v>
                      </c:pt>
                      <c:pt idx="1743">
                        <c:v>9.3890000000000002E-8</c:v>
                      </c:pt>
                      <c:pt idx="1744">
                        <c:v>9.397E-8</c:v>
                      </c:pt>
                      <c:pt idx="1745">
                        <c:v>9.397E-8</c:v>
                      </c:pt>
                      <c:pt idx="1746">
                        <c:v>9.3890000000000002E-8</c:v>
                      </c:pt>
                      <c:pt idx="1747">
                        <c:v>9.4139999999999995E-8</c:v>
                      </c:pt>
                      <c:pt idx="1748">
                        <c:v>9.4139999999999995E-8</c:v>
                      </c:pt>
                      <c:pt idx="1749">
                        <c:v>9.3890000000000002E-8</c:v>
                      </c:pt>
                      <c:pt idx="1750">
                        <c:v>9.397E-8</c:v>
                      </c:pt>
                      <c:pt idx="1751">
                        <c:v>9.4059999999999997E-8</c:v>
                      </c:pt>
                      <c:pt idx="1752">
                        <c:v>9.4059999999999997E-8</c:v>
                      </c:pt>
                      <c:pt idx="1753">
                        <c:v>9.4139999999999995E-8</c:v>
                      </c:pt>
                      <c:pt idx="1754">
                        <c:v>9.397E-8</c:v>
                      </c:pt>
                      <c:pt idx="1755">
                        <c:v>9.4059999999999997E-8</c:v>
                      </c:pt>
                      <c:pt idx="1756">
                        <c:v>9.4059999999999997E-8</c:v>
                      </c:pt>
                      <c:pt idx="1757">
                        <c:v>9.4059999999999997E-8</c:v>
                      </c:pt>
                      <c:pt idx="1758">
                        <c:v>9.397E-8</c:v>
                      </c:pt>
                      <c:pt idx="1759">
                        <c:v>9.4059999999999997E-8</c:v>
                      </c:pt>
                      <c:pt idx="1760">
                        <c:v>9.4059999999999997E-8</c:v>
                      </c:pt>
                      <c:pt idx="1761">
                        <c:v>9.3890000000000002E-8</c:v>
                      </c:pt>
                      <c:pt idx="1762">
                        <c:v>9.4059999999999997E-8</c:v>
                      </c:pt>
                      <c:pt idx="1763">
                        <c:v>9.4059999999999997E-8</c:v>
                      </c:pt>
                      <c:pt idx="1764">
                        <c:v>9.397E-8</c:v>
                      </c:pt>
                      <c:pt idx="1765">
                        <c:v>9.4230000000000004E-8</c:v>
                      </c:pt>
                      <c:pt idx="1766">
                        <c:v>9.4059999999999997E-8</c:v>
                      </c:pt>
                      <c:pt idx="1767">
                        <c:v>9.397E-8</c:v>
                      </c:pt>
                      <c:pt idx="1768">
                        <c:v>9.4059999999999997E-8</c:v>
                      </c:pt>
                      <c:pt idx="1769">
                        <c:v>9.3890000000000002E-8</c:v>
                      </c:pt>
                      <c:pt idx="1770">
                        <c:v>9.4059999999999997E-8</c:v>
                      </c:pt>
                      <c:pt idx="1771">
                        <c:v>9.4059999999999997E-8</c:v>
                      </c:pt>
                      <c:pt idx="1772">
                        <c:v>9.4059999999999997E-8</c:v>
                      </c:pt>
                      <c:pt idx="1773">
                        <c:v>9.397E-8</c:v>
                      </c:pt>
                      <c:pt idx="1774">
                        <c:v>9.397E-8</c:v>
                      </c:pt>
                      <c:pt idx="1775">
                        <c:v>9.4059999999999997E-8</c:v>
                      </c:pt>
                      <c:pt idx="1776">
                        <c:v>9.4059999999999997E-8</c:v>
                      </c:pt>
                      <c:pt idx="1777">
                        <c:v>9.397E-8</c:v>
                      </c:pt>
                      <c:pt idx="1778">
                        <c:v>9.4139999999999995E-8</c:v>
                      </c:pt>
                      <c:pt idx="1779">
                        <c:v>9.4139999999999995E-8</c:v>
                      </c:pt>
                      <c:pt idx="1780">
                        <c:v>9.4139999999999995E-8</c:v>
                      </c:pt>
                      <c:pt idx="1781">
                        <c:v>9.397E-8</c:v>
                      </c:pt>
                      <c:pt idx="1782">
                        <c:v>9.397E-8</c:v>
                      </c:pt>
                      <c:pt idx="1783">
                        <c:v>9.4059999999999997E-8</c:v>
                      </c:pt>
                      <c:pt idx="1784">
                        <c:v>9.4059999999999997E-8</c:v>
                      </c:pt>
                      <c:pt idx="1785">
                        <c:v>9.397E-8</c:v>
                      </c:pt>
                      <c:pt idx="1786">
                        <c:v>9.4059999999999997E-8</c:v>
                      </c:pt>
                      <c:pt idx="1787">
                        <c:v>9.4059999999999997E-8</c:v>
                      </c:pt>
                      <c:pt idx="1788">
                        <c:v>9.4139999999999995E-8</c:v>
                      </c:pt>
                      <c:pt idx="1789">
                        <c:v>9.4139999999999995E-8</c:v>
                      </c:pt>
                      <c:pt idx="1790">
                        <c:v>9.4059999999999997E-8</c:v>
                      </c:pt>
                      <c:pt idx="1791">
                        <c:v>9.4139999999999995E-8</c:v>
                      </c:pt>
                      <c:pt idx="1792">
                        <c:v>9.4059999999999997E-8</c:v>
                      </c:pt>
                      <c:pt idx="1793">
                        <c:v>9.397E-8</c:v>
                      </c:pt>
                      <c:pt idx="1794">
                        <c:v>9.4059999999999997E-8</c:v>
                      </c:pt>
                      <c:pt idx="1795">
                        <c:v>9.4139999999999995E-8</c:v>
                      </c:pt>
                      <c:pt idx="1796">
                        <c:v>9.4139999999999995E-8</c:v>
                      </c:pt>
                      <c:pt idx="1797">
                        <c:v>9.4059999999999997E-8</c:v>
                      </c:pt>
                      <c:pt idx="1798">
                        <c:v>9.4230000000000004E-8</c:v>
                      </c:pt>
                      <c:pt idx="1799">
                        <c:v>9.4059999999999997E-8</c:v>
                      </c:pt>
                      <c:pt idx="1800">
                        <c:v>9.4059999999999997E-8</c:v>
                      </c:pt>
                      <c:pt idx="1801">
                        <c:v>9.397E-8</c:v>
                      </c:pt>
                      <c:pt idx="1802">
                        <c:v>9.4059999999999997E-8</c:v>
                      </c:pt>
                      <c:pt idx="1803">
                        <c:v>9.4059999999999997E-8</c:v>
                      </c:pt>
                      <c:pt idx="1804">
                        <c:v>9.4139999999999995E-8</c:v>
                      </c:pt>
                      <c:pt idx="1805">
                        <c:v>9.3890000000000002E-8</c:v>
                      </c:pt>
                      <c:pt idx="1806">
                        <c:v>9.3890000000000002E-8</c:v>
                      </c:pt>
                      <c:pt idx="1807">
                        <c:v>9.4059999999999997E-8</c:v>
                      </c:pt>
                      <c:pt idx="1808">
                        <c:v>9.4059999999999997E-8</c:v>
                      </c:pt>
                      <c:pt idx="1809">
                        <c:v>9.397E-8</c:v>
                      </c:pt>
                      <c:pt idx="1810">
                        <c:v>9.397E-8</c:v>
                      </c:pt>
                      <c:pt idx="1811">
                        <c:v>9.4139999999999995E-8</c:v>
                      </c:pt>
                      <c:pt idx="1812">
                        <c:v>9.397E-8</c:v>
                      </c:pt>
                      <c:pt idx="1813">
                        <c:v>9.397E-8</c:v>
                      </c:pt>
                      <c:pt idx="1814">
                        <c:v>9.397E-8</c:v>
                      </c:pt>
                      <c:pt idx="1815">
                        <c:v>9.3810000000000004E-8</c:v>
                      </c:pt>
                      <c:pt idx="1816">
                        <c:v>9.3890000000000002E-8</c:v>
                      </c:pt>
                      <c:pt idx="1817">
                        <c:v>9.397E-8</c:v>
                      </c:pt>
                      <c:pt idx="1818">
                        <c:v>9.397E-8</c:v>
                      </c:pt>
                      <c:pt idx="1819">
                        <c:v>9.3890000000000002E-8</c:v>
                      </c:pt>
                      <c:pt idx="1820">
                        <c:v>9.4059999999999997E-8</c:v>
                      </c:pt>
                      <c:pt idx="1821">
                        <c:v>9.3890000000000002E-8</c:v>
                      </c:pt>
                      <c:pt idx="1822">
                        <c:v>9.3890000000000002E-8</c:v>
                      </c:pt>
                      <c:pt idx="1823">
                        <c:v>9.3890000000000002E-8</c:v>
                      </c:pt>
                      <c:pt idx="1824">
                        <c:v>9.3810000000000004E-8</c:v>
                      </c:pt>
                      <c:pt idx="1825">
                        <c:v>9.397E-8</c:v>
                      </c:pt>
                      <c:pt idx="1826">
                        <c:v>9.3810000000000004E-8</c:v>
                      </c:pt>
                      <c:pt idx="1827">
                        <c:v>9.397E-8</c:v>
                      </c:pt>
                      <c:pt idx="1828">
                        <c:v>9.3890000000000002E-8</c:v>
                      </c:pt>
                      <c:pt idx="1829">
                        <c:v>9.397E-8</c:v>
                      </c:pt>
                      <c:pt idx="1830">
                        <c:v>9.3890000000000002E-8</c:v>
                      </c:pt>
                      <c:pt idx="1831">
                        <c:v>9.397E-8</c:v>
                      </c:pt>
                      <c:pt idx="1832">
                        <c:v>9.397E-8</c:v>
                      </c:pt>
                      <c:pt idx="1833">
                        <c:v>9.3810000000000004E-8</c:v>
                      </c:pt>
                      <c:pt idx="1834">
                        <c:v>9.397E-8</c:v>
                      </c:pt>
                      <c:pt idx="1835">
                        <c:v>9.4059999999999997E-8</c:v>
                      </c:pt>
                      <c:pt idx="1836">
                        <c:v>9.3890000000000002E-8</c:v>
                      </c:pt>
                      <c:pt idx="1837">
                        <c:v>9.397E-8</c:v>
                      </c:pt>
                      <c:pt idx="1838">
                        <c:v>9.3890000000000002E-8</c:v>
                      </c:pt>
                      <c:pt idx="1839">
                        <c:v>9.4139999999999995E-8</c:v>
                      </c:pt>
                      <c:pt idx="1840">
                        <c:v>9.3890000000000002E-8</c:v>
                      </c:pt>
                      <c:pt idx="1841">
                        <c:v>9.4139999999999995E-8</c:v>
                      </c:pt>
                      <c:pt idx="1842">
                        <c:v>9.4059999999999997E-8</c:v>
                      </c:pt>
                      <c:pt idx="1843">
                        <c:v>9.4059999999999997E-8</c:v>
                      </c:pt>
                      <c:pt idx="1844">
                        <c:v>9.4139999999999995E-8</c:v>
                      </c:pt>
                      <c:pt idx="1845">
                        <c:v>9.397E-8</c:v>
                      </c:pt>
                      <c:pt idx="1846">
                        <c:v>9.397E-8</c:v>
                      </c:pt>
                      <c:pt idx="1847">
                        <c:v>9.3810000000000004E-8</c:v>
                      </c:pt>
                      <c:pt idx="1848">
                        <c:v>9.397E-8</c:v>
                      </c:pt>
                      <c:pt idx="1849">
                        <c:v>9.4139999999999995E-8</c:v>
                      </c:pt>
                      <c:pt idx="1850">
                        <c:v>9.4059999999999997E-8</c:v>
                      </c:pt>
                      <c:pt idx="1851">
                        <c:v>9.397E-8</c:v>
                      </c:pt>
                      <c:pt idx="1852">
                        <c:v>9.3890000000000002E-8</c:v>
                      </c:pt>
                      <c:pt idx="1853">
                        <c:v>9.4059999999999997E-8</c:v>
                      </c:pt>
                      <c:pt idx="1854">
                        <c:v>9.397E-8</c:v>
                      </c:pt>
                      <c:pt idx="1855">
                        <c:v>9.397E-8</c:v>
                      </c:pt>
                      <c:pt idx="1856">
                        <c:v>9.4059999999999997E-8</c:v>
                      </c:pt>
                      <c:pt idx="1857">
                        <c:v>9.4059999999999997E-8</c:v>
                      </c:pt>
                      <c:pt idx="1858">
                        <c:v>9.4139999999999995E-8</c:v>
                      </c:pt>
                      <c:pt idx="1859">
                        <c:v>9.4059999999999997E-8</c:v>
                      </c:pt>
                      <c:pt idx="1860">
                        <c:v>9.397E-8</c:v>
                      </c:pt>
                      <c:pt idx="1861">
                        <c:v>9.4230000000000004E-8</c:v>
                      </c:pt>
                      <c:pt idx="1862">
                        <c:v>9.4059999999999997E-8</c:v>
                      </c:pt>
                      <c:pt idx="1863">
                        <c:v>9.4230000000000004E-8</c:v>
                      </c:pt>
                      <c:pt idx="1864">
                        <c:v>9.397E-8</c:v>
                      </c:pt>
                      <c:pt idx="1865">
                        <c:v>9.4059999999999997E-8</c:v>
                      </c:pt>
                      <c:pt idx="1866">
                        <c:v>9.4059999999999997E-8</c:v>
                      </c:pt>
                      <c:pt idx="1867">
                        <c:v>9.4139999999999995E-8</c:v>
                      </c:pt>
                      <c:pt idx="1868">
                        <c:v>9.4059999999999997E-8</c:v>
                      </c:pt>
                      <c:pt idx="1869">
                        <c:v>9.4059999999999997E-8</c:v>
                      </c:pt>
                      <c:pt idx="1870">
                        <c:v>9.4139999999999995E-8</c:v>
                      </c:pt>
                      <c:pt idx="1871">
                        <c:v>9.4139999999999995E-8</c:v>
                      </c:pt>
                      <c:pt idx="1872">
                        <c:v>9.4059999999999997E-8</c:v>
                      </c:pt>
                      <c:pt idx="1873">
                        <c:v>9.4059999999999997E-8</c:v>
                      </c:pt>
                      <c:pt idx="1874">
                        <c:v>9.4139999999999995E-8</c:v>
                      </c:pt>
                      <c:pt idx="1875">
                        <c:v>9.4139999999999995E-8</c:v>
                      </c:pt>
                      <c:pt idx="1876">
                        <c:v>9.4230000000000004E-8</c:v>
                      </c:pt>
                      <c:pt idx="1877">
                        <c:v>9.4230000000000004E-8</c:v>
                      </c:pt>
                      <c:pt idx="1878">
                        <c:v>9.4139999999999995E-8</c:v>
                      </c:pt>
                      <c:pt idx="1879">
                        <c:v>9.4139999999999995E-8</c:v>
                      </c:pt>
                      <c:pt idx="1880">
                        <c:v>9.4139999999999995E-8</c:v>
                      </c:pt>
                      <c:pt idx="1881">
                        <c:v>9.4230000000000004E-8</c:v>
                      </c:pt>
                      <c:pt idx="1882">
                        <c:v>9.4139999999999995E-8</c:v>
                      </c:pt>
                      <c:pt idx="1883">
                        <c:v>9.4230000000000004E-8</c:v>
                      </c:pt>
                      <c:pt idx="1884">
                        <c:v>9.4139999999999995E-8</c:v>
                      </c:pt>
                      <c:pt idx="1885">
                        <c:v>9.4139999999999995E-8</c:v>
                      </c:pt>
                      <c:pt idx="1886">
                        <c:v>9.3890000000000002E-8</c:v>
                      </c:pt>
                      <c:pt idx="1887">
                        <c:v>9.4139999999999995E-8</c:v>
                      </c:pt>
                      <c:pt idx="1888">
                        <c:v>9.4139999999999995E-8</c:v>
                      </c:pt>
                      <c:pt idx="1889">
                        <c:v>9.4059999999999997E-8</c:v>
                      </c:pt>
                      <c:pt idx="1890">
                        <c:v>9.397E-8</c:v>
                      </c:pt>
                      <c:pt idx="1891">
                        <c:v>9.4139999999999995E-8</c:v>
                      </c:pt>
                      <c:pt idx="1892">
                        <c:v>9.4139999999999995E-8</c:v>
                      </c:pt>
                      <c:pt idx="1893">
                        <c:v>9.4139999999999995E-8</c:v>
                      </c:pt>
                      <c:pt idx="1894">
                        <c:v>9.3890000000000002E-8</c:v>
                      </c:pt>
                      <c:pt idx="1895">
                        <c:v>9.4139999999999995E-8</c:v>
                      </c:pt>
                      <c:pt idx="1896">
                        <c:v>9.4139999999999995E-8</c:v>
                      </c:pt>
                      <c:pt idx="1897">
                        <c:v>9.4139999999999995E-8</c:v>
                      </c:pt>
                      <c:pt idx="1898">
                        <c:v>9.4139999999999995E-8</c:v>
                      </c:pt>
                      <c:pt idx="1899">
                        <c:v>9.4139999999999995E-8</c:v>
                      </c:pt>
                      <c:pt idx="1900">
                        <c:v>9.4139999999999995E-8</c:v>
                      </c:pt>
                      <c:pt idx="1901">
                        <c:v>9.4059999999999997E-8</c:v>
                      </c:pt>
                      <c:pt idx="1902">
                        <c:v>9.4059999999999997E-8</c:v>
                      </c:pt>
                      <c:pt idx="1903">
                        <c:v>9.4139999999999995E-8</c:v>
                      </c:pt>
                      <c:pt idx="1904">
                        <c:v>9.4139999999999995E-8</c:v>
                      </c:pt>
                      <c:pt idx="1905">
                        <c:v>9.4230000000000004E-8</c:v>
                      </c:pt>
                      <c:pt idx="1906">
                        <c:v>9.397E-8</c:v>
                      </c:pt>
                      <c:pt idx="1907">
                        <c:v>9.4059999999999997E-8</c:v>
                      </c:pt>
                      <c:pt idx="1908">
                        <c:v>9.4139999999999995E-8</c:v>
                      </c:pt>
                      <c:pt idx="1909">
                        <c:v>9.4059999999999997E-8</c:v>
                      </c:pt>
                      <c:pt idx="1910">
                        <c:v>9.4059999999999997E-8</c:v>
                      </c:pt>
                      <c:pt idx="1911">
                        <c:v>9.397E-8</c:v>
                      </c:pt>
                      <c:pt idx="1912">
                        <c:v>9.4139999999999995E-8</c:v>
                      </c:pt>
                      <c:pt idx="1913">
                        <c:v>9.397E-8</c:v>
                      </c:pt>
                      <c:pt idx="1914">
                        <c:v>9.4059999999999997E-8</c:v>
                      </c:pt>
                      <c:pt idx="1915">
                        <c:v>9.4230000000000004E-8</c:v>
                      </c:pt>
                      <c:pt idx="1916">
                        <c:v>9.397E-8</c:v>
                      </c:pt>
                      <c:pt idx="1917">
                        <c:v>9.4139999999999995E-8</c:v>
                      </c:pt>
                      <c:pt idx="1918">
                        <c:v>9.4139999999999995E-8</c:v>
                      </c:pt>
                      <c:pt idx="1919">
                        <c:v>9.4139999999999995E-8</c:v>
                      </c:pt>
                      <c:pt idx="1920">
                        <c:v>9.4059999999999997E-8</c:v>
                      </c:pt>
                      <c:pt idx="1921">
                        <c:v>9.4139999999999995E-8</c:v>
                      </c:pt>
                      <c:pt idx="1922">
                        <c:v>9.4139999999999995E-8</c:v>
                      </c:pt>
                      <c:pt idx="1923">
                        <c:v>9.4230000000000004E-8</c:v>
                      </c:pt>
                      <c:pt idx="1924">
                        <c:v>9.4139999999999995E-8</c:v>
                      </c:pt>
                      <c:pt idx="1925">
                        <c:v>9.397E-8</c:v>
                      </c:pt>
                      <c:pt idx="1926">
                        <c:v>9.4139999999999995E-8</c:v>
                      </c:pt>
                      <c:pt idx="1927">
                        <c:v>9.4139999999999995E-8</c:v>
                      </c:pt>
                      <c:pt idx="1928">
                        <c:v>9.4139999999999995E-8</c:v>
                      </c:pt>
                      <c:pt idx="1929">
                        <c:v>9.4139999999999995E-8</c:v>
                      </c:pt>
                      <c:pt idx="1930">
                        <c:v>9.4139999999999995E-8</c:v>
                      </c:pt>
                      <c:pt idx="1931">
                        <c:v>9.4230000000000004E-8</c:v>
                      </c:pt>
                      <c:pt idx="1932">
                        <c:v>9.4059999999999997E-8</c:v>
                      </c:pt>
                      <c:pt idx="1933">
                        <c:v>9.4230000000000004E-8</c:v>
                      </c:pt>
                      <c:pt idx="1934">
                        <c:v>9.4139999999999995E-8</c:v>
                      </c:pt>
                      <c:pt idx="1935">
                        <c:v>9.4310000000000002E-8</c:v>
                      </c:pt>
                      <c:pt idx="1936">
                        <c:v>9.4230000000000004E-8</c:v>
                      </c:pt>
                      <c:pt idx="1937">
                        <c:v>9.4059999999999997E-8</c:v>
                      </c:pt>
                      <c:pt idx="1938">
                        <c:v>9.4059999999999997E-8</c:v>
                      </c:pt>
                      <c:pt idx="1939">
                        <c:v>9.4139999999999995E-8</c:v>
                      </c:pt>
                      <c:pt idx="1940">
                        <c:v>9.4230000000000004E-8</c:v>
                      </c:pt>
                      <c:pt idx="1941">
                        <c:v>9.4139999999999995E-8</c:v>
                      </c:pt>
                      <c:pt idx="1942">
                        <c:v>9.4230000000000004E-8</c:v>
                      </c:pt>
                      <c:pt idx="1943">
                        <c:v>9.4139999999999995E-8</c:v>
                      </c:pt>
                      <c:pt idx="1944">
                        <c:v>9.4230000000000004E-8</c:v>
                      </c:pt>
                      <c:pt idx="1945">
                        <c:v>9.4139999999999995E-8</c:v>
                      </c:pt>
                      <c:pt idx="1946">
                        <c:v>9.4230000000000004E-8</c:v>
                      </c:pt>
                      <c:pt idx="1947">
                        <c:v>9.4310000000000002E-8</c:v>
                      </c:pt>
                      <c:pt idx="1948">
                        <c:v>9.4230000000000004E-8</c:v>
                      </c:pt>
                      <c:pt idx="1949">
                        <c:v>9.4310000000000002E-8</c:v>
                      </c:pt>
                      <c:pt idx="1950">
                        <c:v>9.4230000000000004E-8</c:v>
                      </c:pt>
                      <c:pt idx="1951">
                        <c:v>9.4230000000000004E-8</c:v>
                      </c:pt>
                      <c:pt idx="1952">
                        <c:v>9.4230000000000004E-8</c:v>
                      </c:pt>
                      <c:pt idx="1953">
                        <c:v>9.4230000000000004E-8</c:v>
                      </c:pt>
                      <c:pt idx="1954">
                        <c:v>9.4139999999999995E-8</c:v>
                      </c:pt>
                      <c:pt idx="1955">
                        <c:v>9.4230000000000004E-8</c:v>
                      </c:pt>
                      <c:pt idx="1956">
                        <c:v>9.4230000000000004E-8</c:v>
                      </c:pt>
                      <c:pt idx="1957">
                        <c:v>9.4230000000000004E-8</c:v>
                      </c:pt>
                      <c:pt idx="1958">
                        <c:v>9.4310000000000002E-8</c:v>
                      </c:pt>
                      <c:pt idx="1959">
                        <c:v>9.4310000000000002E-8</c:v>
                      </c:pt>
                      <c:pt idx="1960">
                        <c:v>9.4230000000000004E-8</c:v>
                      </c:pt>
                      <c:pt idx="1961">
                        <c:v>9.4230000000000004E-8</c:v>
                      </c:pt>
                      <c:pt idx="1962">
                        <c:v>9.4230000000000004E-8</c:v>
                      </c:pt>
                      <c:pt idx="1963">
                        <c:v>9.4139999999999995E-8</c:v>
                      </c:pt>
                      <c:pt idx="1964">
                        <c:v>9.4230000000000004E-8</c:v>
                      </c:pt>
                      <c:pt idx="1965">
                        <c:v>9.4139999999999995E-8</c:v>
                      </c:pt>
                      <c:pt idx="1966">
                        <c:v>9.4059999999999997E-8</c:v>
                      </c:pt>
                      <c:pt idx="1967">
                        <c:v>9.4230000000000004E-8</c:v>
                      </c:pt>
                      <c:pt idx="1968">
                        <c:v>9.4230000000000004E-8</c:v>
                      </c:pt>
                      <c:pt idx="1969">
                        <c:v>9.4230000000000004E-8</c:v>
                      </c:pt>
                      <c:pt idx="1970">
                        <c:v>9.4139999999999995E-8</c:v>
                      </c:pt>
                      <c:pt idx="1971">
                        <c:v>9.4230000000000004E-8</c:v>
                      </c:pt>
                      <c:pt idx="1972">
                        <c:v>9.4139999999999995E-8</c:v>
                      </c:pt>
                      <c:pt idx="1973">
                        <c:v>9.4230000000000004E-8</c:v>
                      </c:pt>
                      <c:pt idx="1974">
                        <c:v>9.4310000000000002E-8</c:v>
                      </c:pt>
                      <c:pt idx="1975">
                        <c:v>9.4310000000000002E-8</c:v>
                      </c:pt>
                      <c:pt idx="1976">
                        <c:v>9.4059999999999997E-8</c:v>
                      </c:pt>
                      <c:pt idx="1977">
                        <c:v>9.4139999999999995E-8</c:v>
                      </c:pt>
                      <c:pt idx="1978">
                        <c:v>9.4139999999999995E-8</c:v>
                      </c:pt>
                      <c:pt idx="1979">
                        <c:v>9.4230000000000004E-8</c:v>
                      </c:pt>
                      <c:pt idx="1980">
                        <c:v>9.4310000000000002E-8</c:v>
                      </c:pt>
                      <c:pt idx="1981">
                        <c:v>9.4139999999999995E-8</c:v>
                      </c:pt>
                      <c:pt idx="1982">
                        <c:v>9.4230000000000004E-8</c:v>
                      </c:pt>
                      <c:pt idx="1983">
                        <c:v>9.4310000000000002E-8</c:v>
                      </c:pt>
                      <c:pt idx="1984">
                        <c:v>9.4230000000000004E-8</c:v>
                      </c:pt>
                      <c:pt idx="1985">
                        <c:v>9.4059999999999997E-8</c:v>
                      </c:pt>
                      <c:pt idx="1986">
                        <c:v>9.4139999999999995E-8</c:v>
                      </c:pt>
                      <c:pt idx="1987">
                        <c:v>9.4230000000000004E-8</c:v>
                      </c:pt>
                      <c:pt idx="1988">
                        <c:v>9.4230000000000004E-8</c:v>
                      </c:pt>
                      <c:pt idx="1989">
                        <c:v>9.4310000000000002E-8</c:v>
                      </c:pt>
                      <c:pt idx="1990">
                        <c:v>9.4230000000000004E-8</c:v>
                      </c:pt>
                      <c:pt idx="1991">
                        <c:v>9.4230000000000004E-8</c:v>
                      </c:pt>
                      <c:pt idx="1992">
                        <c:v>9.4230000000000004E-8</c:v>
                      </c:pt>
                      <c:pt idx="1993">
                        <c:v>9.4310000000000002E-8</c:v>
                      </c:pt>
                      <c:pt idx="1994">
                        <c:v>9.4230000000000004E-8</c:v>
                      </c:pt>
                      <c:pt idx="1995">
                        <c:v>9.4230000000000004E-8</c:v>
                      </c:pt>
                      <c:pt idx="1996">
                        <c:v>9.4230000000000004E-8</c:v>
                      </c:pt>
                      <c:pt idx="1997">
                        <c:v>9.4230000000000004E-8</c:v>
                      </c:pt>
                      <c:pt idx="1998">
                        <c:v>9.4230000000000004E-8</c:v>
                      </c:pt>
                      <c:pt idx="1999">
                        <c:v>9.4230000000000004E-8</c:v>
                      </c:pt>
                      <c:pt idx="2000">
                        <c:v>9.4230000000000004E-8</c:v>
                      </c:pt>
                      <c:pt idx="2001">
                        <c:v>9.4059999999999997E-8</c:v>
                      </c:pt>
                      <c:pt idx="2002">
                        <c:v>9.4139999999999995E-8</c:v>
                      </c:pt>
                      <c:pt idx="2003">
                        <c:v>9.4139999999999995E-8</c:v>
                      </c:pt>
                      <c:pt idx="2004">
                        <c:v>9.4139999999999995E-8</c:v>
                      </c:pt>
                      <c:pt idx="2005">
                        <c:v>9.4230000000000004E-8</c:v>
                      </c:pt>
                      <c:pt idx="2006">
                        <c:v>9.4230000000000004E-8</c:v>
                      </c:pt>
                      <c:pt idx="2007">
                        <c:v>9.4139999999999995E-8</c:v>
                      </c:pt>
                      <c:pt idx="2008">
                        <c:v>9.4230000000000004E-8</c:v>
                      </c:pt>
                      <c:pt idx="2009">
                        <c:v>9.4230000000000004E-8</c:v>
                      </c:pt>
                      <c:pt idx="2010">
                        <c:v>9.4230000000000004E-8</c:v>
                      </c:pt>
                      <c:pt idx="2011">
                        <c:v>9.4230000000000004E-8</c:v>
                      </c:pt>
                      <c:pt idx="2012">
                        <c:v>9.4310000000000002E-8</c:v>
                      </c:pt>
                      <c:pt idx="2013">
                        <c:v>9.4230000000000004E-8</c:v>
                      </c:pt>
                      <c:pt idx="2014">
                        <c:v>9.4139999999999995E-8</c:v>
                      </c:pt>
                      <c:pt idx="2015">
                        <c:v>9.4059999999999997E-8</c:v>
                      </c:pt>
                      <c:pt idx="2016">
                        <c:v>9.4059999999999997E-8</c:v>
                      </c:pt>
                      <c:pt idx="2017">
                        <c:v>9.397E-8</c:v>
                      </c:pt>
                      <c:pt idx="2018">
                        <c:v>9.3890000000000002E-8</c:v>
                      </c:pt>
                      <c:pt idx="2019">
                        <c:v>9.3890000000000002E-8</c:v>
                      </c:pt>
                      <c:pt idx="2020">
                        <c:v>9.3810000000000004E-8</c:v>
                      </c:pt>
                      <c:pt idx="2021">
                        <c:v>9.3890000000000002E-8</c:v>
                      </c:pt>
                      <c:pt idx="2022">
                        <c:v>9.3810000000000004E-8</c:v>
                      </c:pt>
                      <c:pt idx="2023">
                        <c:v>9.3810000000000004E-8</c:v>
                      </c:pt>
                      <c:pt idx="2024">
                        <c:v>9.3810000000000004E-8</c:v>
                      </c:pt>
                      <c:pt idx="2025">
                        <c:v>9.3639999999999997E-8</c:v>
                      </c:pt>
                      <c:pt idx="2026">
                        <c:v>9.3550000000000001E-8</c:v>
                      </c:pt>
                      <c:pt idx="2027">
                        <c:v>9.3550000000000001E-8</c:v>
                      </c:pt>
                      <c:pt idx="2028">
                        <c:v>9.3550000000000001E-8</c:v>
                      </c:pt>
                      <c:pt idx="2029">
                        <c:v>9.3470000000000003E-8</c:v>
                      </c:pt>
                      <c:pt idx="2030">
                        <c:v>9.3470000000000003E-8</c:v>
                      </c:pt>
                      <c:pt idx="2031">
                        <c:v>9.3639999999999997E-8</c:v>
                      </c:pt>
                      <c:pt idx="2032">
                        <c:v>9.3470000000000003E-8</c:v>
                      </c:pt>
                      <c:pt idx="2033">
                        <c:v>9.3470000000000003E-8</c:v>
                      </c:pt>
                      <c:pt idx="2034">
                        <c:v>9.3390000000000004E-8</c:v>
                      </c:pt>
                      <c:pt idx="2035">
                        <c:v>9.3470000000000003E-8</c:v>
                      </c:pt>
                      <c:pt idx="2036">
                        <c:v>9.3550000000000001E-8</c:v>
                      </c:pt>
                      <c:pt idx="2037">
                        <c:v>9.3470000000000003E-8</c:v>
                      </c:pt>
                      <c:pt idx="2038">
                        <c:v>9.3470000000000003E-8</c:v>
                      </c:pt>
                      <c:pt idx="2039">
                        <c:v>9.3470000000000003E-8</c:v>
                      </c:pt>
                      <c:pt idx="2040">
                        <c:v>9.3470000000000003E-8</c:v>
                      </c:pt>
                      <c:pt idx="2041">
                        <c:v>9.3639999999999997E-8</c:v>
                      </c:pt>
                      <c:pt idx="2042">
                        <c:v>9.3470000000000003E-8</c:v>
                      </c:pt>
                      <c:pt idx="2043">
                        <c:v>9.3390000000000004E-8</c:v>
                      </c:pt>
                      <c:pt idx="2044">
                        <c:v>9.3470000000000003E-8</c:v>
                      </c:pt>
                      <c:pt idx="2045">
                        <c:v>9.3639999999999997E-8</c:v>
                      </c:pt>
                      <c:pt idx="2046">
                        <c:v>9.3470000000000003E-8</c:v>
                      </c:pt>
                      <c:pt idx="2047">
                        <c:v>9.3550000000000001E-8</c:v>
                      </c:pt>
                      <c:pt idx="2048">
                        <c:v>9.3550000000000001E-8</c:v>
                      </c:pt>
                      <c:pt idx="2049">
                        <c:v>9.3550000000000001E-8</c:v>
                      </c:pt>
                      <c:pt idx="2050">
                        <c:v>9.3550000000000001E-8</c:v>
                      </c:pt>
                      <c:pt idx="2051">
                        <c:v>9.3470000000000003E-8</c:v>
                      </c:pt>
                      <c:pt idx="2052">
                        <c:v>9.3550000000000001E-8</c:v>
                      </c:pt>
                      <c:pt idx="2053">
                        <c:v>9.3550000000000001E-8</c:v>
                      </c:pt>
                      <c:pt idx="2054">
                        <c:v>9.3550000000000001E-8</c:v>
                      </c:pt>
                      <c:pt idx="2055">
                        <c:v>9.3470000000000003E-8</c:v>
                      </c:pt>
                      <c:pt idx="2056">
                        <c:v>9.3639999999999997E-8</c:v>
                      </c:pt>
                      <c:pt idx="2057">
                        <c:v>9.3719999999999995E-8</c:v>
                      </c:pt>
                      <c:pt idx="2058">
                        <c:v>9.3639999999999997E-8</c:v>
                      </c:pt>
                      <c:pt idx="2059">
                        <c:v>9.3550000000000001E-8</c:v>
                      </c:pt>
                      <c:pt idx="2060">
                        <c:v>9.3550000000000001E-8</c:v>
                      </c:pt>
                      <c:pt idx="2061">
                        <c:v>9.3719999999999995E-8</c:v>
                      </c:pt>
                      <c:pt idx="2062">
                        <c:v>9.3639999999999997E-8</c:v>
                      </c:pt>
                      <c:pt idx="2063">
                        <c:v>9.3639999999999997E-8</c:v>
                      </c:pt>
                      <c:pt idx="2064">
                        <c:v>9.3639999999999997E-8</c:v>
                      </c:pt>
                      <c:pt idx="2065">
                        <c:v>9.3550000000000001E-8</c:v>
                      </c:pt>
                      <c:pt idx="2066">
                        <c:v>9.3639999999999997E-8</c:v>
                      </c:pt>
                      <c:pt idx="2067">
                        <c:v>9.3639999999999997E-8</c:v>
                      </c:pt>
                      <c:pt idx="2068">
                        <c:v>9.3639999999999997E-8</c:v>
                      </c:pt>
                      <c:pt idx="2069">
                        <c:v>9.3639999999999997E-8</c:v>
                      </c:pt>
                      <c:pt idx="2070">
                        <c:v>9.3550000000000001E-8</c:v>
                      </c:pt>
                      <c:pt idx="2071">
                        <c:v>9.3719999999999995E-8</c:v>
                      </c:pt>
                      <c:pt idx="2072">
                        <c:v>9.3470000000000003E-8</c:v>
                      </c:pt>
                      <c:pt idx="2073">
                        <c:v>9.3550000000000001E-8</c:v>
                      </c:pt>
                      <c:pt idx="2074">
                        <c:v>9.3639999999999997E-8</c:v>
                      </c:pt>
                      <c:pt idx="2075">
                        <c:v>9.3719999999999995E-8</c:v>
                      </c:pt>
                      <c:pt idx="2076">
                        <c:v>9.3719999999999995E-8</c:v>
                      </c:pt>
                      <c:pt idx="2077">
                        <c:v>9.3639999999999997E-8</c:v>
                      </c:pt>
                      <c:pt idx="2078">
                        <c:v>9.3639999999999997E-8</c:v>
                      </c:pt>
                      <c:pt idx="2079">
                        <c:v>9.3810000000000004E-8</c:v>
                      </c:pt>
                      <c:pt idx="2080">
                        <c:v>9.3639999999999997E-8</c:v>
                      </c:pt>
                      <c:pt idx="2081">
                        <c:v>9.3719999999999995E-8</c:v>
                      </c:pt>
                      <c:pt idx="2082">
                        <c:v>9.3719999999999995E-8</c:v>
                      </c:pt>
                      <c:pt idx="2083">
                        <c:v>9.3810000000000004E-8</c:v>
                      </c:pt>
                      <c:pt idx="2084">
                        <c:v>9.3810000000000004E-8</c:v>
                      </c:pt>
                      <c:pt idx="2085">
                        <c:v>9.3639999999999997E-8</c:v>
                      </c:pt>
                      <c:pt idx="2086">
                        <c:v>9.3719999999999995E-8</c:v>
                      </c:pt>
                      <c:pt idx="2087">
                        <c:v>9.3719999999999995E-8</c:v>
                      </c:pt>
                      <c:pt idx="2088">
                        <c:v>9.3639999999999997E-8</c:v>
                      </c:pt>
                      <c:pt idx="2089">
                        <c:v>9.3719999999999995E-8</c:v>
                      </c:pt>
                      <c:pt idx="2090">
                        <c:v>9.3719999999999995E-8</c:v>
                      </c:pt>
                      <c:pt idx="2091">
                        <c:v>9.3810000000000004E-8</c:v>
                      </c:pt>
                      <c:pt idx="2092">
                        <c:v>9.3719999999999995E-8</c:v>
                      </c:pt>
                      <c:pt idx="2093">
                        <c:v>9.3719999999999995E-8</c:v>
                      </c:pt>
                      <c:pt idx="2094">
                        <c:v>9.3719999999999995E-8</c:v>
                      </c:pt>
                      <c:pt idx="2095">
                        <c:v>9.3810000000000004E-8</c:v>
                      </c:pt>
                      <c:pt idx="2096">
                        <c:v>9.3810000000000004E-8</c:v>
                      </c:pt>
                      <c:pt idx="2097">
                        <c:v>9.3719999999999995E-8</c:v>
                      </c:pt>
                      <c:pt idx="2098">
                        <c:v>9.3810000000000004E-8</c:v>
                      </c:pt>
                      <c:pt idx="2099">
                        <c:v>9.3719999999999995E-8</c:v>
                      </c:pt>
                      <c:pt idx="2100">
                        <c:v>9.3719999999999995E-8</c:v>
                      </c:pt>
                      <c:pt idx="2101">
                        <c:v>9.3890000000000002E-8</c:v>
                      </c:pt>
                      <c:pt idx="2102">
                        <c:v>9.3639999999999997E-8</c:v>
                      </c:pt>
                      <c:pt idx="2103">
                        <c:v>9.3719999999999995E-8</c:v>
                      </c:pt>
                      <c:pt idx="2104">
                        <c:v>9.3810000000000004E-8</c:v>
                      </c:pt>
                      <c:pt idx="2105">
                        <c:v>9.3810000000000004E-8</c:v>
                      </c:pt>
                      <c:pt idx="2106">
                        <c:v>9.397E-8</c:v>
                      </c:pt>
                      <c:pt idx="2107">
                        <c:v>9.397E-8</c:v>
                      </c:pt>
                      <c:pt idx="2108">
                        <c:v>9.3890000000000002E-8</c:v>
                      </c:pt>
                      <c:pt idx="2109">
                        <c:v>9.3890000000000002E-8</c:v>
                      </c:pt>
                      <c:pt idx="2110">
                        <c:v>9.3890000000000002E-8</c:v>
                      </c:pt>
                      <c:pt idx="2111">
                        <c:v>9.3890000000000002E-8</c:v>
                      </c:pt>
                      <c:pt idx="2112">
                        <c:v>9.3890000000000002E-8</c:v>
                      </c:pt>
                      <c:pt idx="2113">
                        <c:v>9.3890000000000002E-8</c:v>
                      </c:pt>
                      <c:pt idx="2114">
                        <c:v>9.3810000000000004E-8</c:v>
                      </c:pt>
                      <c:pt idx="2115">
                        <c:v>9.3810000000000004E-8</c:v>
                      </c:pt>
                      <c:pt idx="2116">
                        <c:v>9.3890000000000002E-8</c:v>
                      </c:pt>
                      <c:pt idx="2117">
                        <c:v>9.3810000000000004E-8</c:v>
                      </c:pt>
                      <c:pt idx="2118">
                        <c:v>9.3810000000000004E-8</c:v>
                      </c:pt>
                      <c:pt idx="2119">
                        <c:v>9.3890000000000002E-8</c:v>
                      </c:pt>
                      <c:pt idx="2120">
                        <c:v>9.397E-8</c:v>
                      </c:pt>
                      <c:pt idx="2121">
                        <c:v>9.3890000000000002E-8</c:v>
                      </c:pt>
                      <c:pt idx="2122">
                        <c:v>9.397E-8</c:v>
                      </c:pt>
                      <c:pt idx="2123">
                        <c:v>9.4059999999999997E-8</c:v>
                      </c:pt>
                      <c:pt idx="2124">
                        <c:v>9.3890000000000002E-8</c:v>
                      </c:pt>
                      <c:pt idx="2125">
                        <c:v>9.3810000000000004E-8</c:v>
                      </c:pt>
                      <c:pt idx="2126">
                        <c:v>9.3890000000000002E-8</c:v>
                      </c:pt>
                      <c:pt idx="2127">
                        <c:v>9.3890000000000002E-8</c:v>
                      </c:pt>
                      <c:pt idx="2128">
                        <c:v>9.397E-8</c:v>
                      </c:pt>
                      <c:pt idx="2129">
                        <c:v>9.397E-8</c:v>
                      </c:pt>
                      <c:pt idx="2130">
                        <c:v>9.3890000000000002E-8</c:v>
                      </c:pt>
                      <c:pt idx="2131">
                        <c:v>9.3810000000000004E-8</c:v>
                      </c:pt>
                      <c:pt idx="2132">
                        <c:v>9.3810000000000004E-8</c:v>
                      </c:pt>
                      <c:pt idx="2133">
                        <c:v>9.397E-8</c:v>
                      </c:pt>
                      <c:pt idx="2134">
                        <c:v>9.3890000000000002E-8</c:v>
                      </c:pt>
                      <c:pt idx="2135">
                        <c:v>9.3890000000000002E-8</c:v>
                      </c:pt>
                      <c:pt idx="2136">
                        <c:v>9.397E-8</c:v>
                      </c:pt>
                      <c:pt idx="2137">
                        <c:v>9.397E-8</c:v>
                      </c:pt>
                      <c:pt idx="2138">
                        <c:v>9.4059999999999997E-8</c:v>
                      </c:pt>
                      <c:pt idx="2139">
                        <c:v>9.4059999999999997E-8</c:v>
                      </c:pt>
                      <c:pt idx="2140">
                        <c:v>9.4059999999999997E-8</c:v>
                      </c:pt>
                      <c:pt idx="2141">
                        <c:v>9.4059999999999997E-8</c:v>
                      </c:pt>
                      <c:pt idx="2142">
                        <c:v>9.397E-8</c:v>
                      </c:pt>
                      <c:pt idx="2143">
                        <c:v>9.397E-8</c:v>
                      </c:pt>
                      <c:pt idx="2144">
                        <c:v>9.397E-8</c:v>
                      </c:pt>
                      <c:pt idx="2145">
                        <c:v>9.3810000000000004E-8</c:v>
                      </c:pt>
                      <c:pt idx="2146">
                        <c:v>9.3810000000000004E-8</c:v>
                      </c:pt>
                      <c:pt idx="2147">
                        <c:v>9.3890000000000002E-8</c:v>
                      </c:pt>
                      <c:pt idx="2148">
                        <c:v>9.397E-8</c:v>
                      </c:pt>
                      <c:pt idx="2149">
                        <c:v>9.397E-8</c:v>
                      </c:pt>
                      <c:pt idx="2150">
                        <c:v>9.4059999999999997E-8</c:v>
                      </c:pt>
                      <c:pt idx="2151">
                        <c:v>9.3890000000000002E-8</c:v>
                      </c:pt>
                      <c:pt idx="2152">
                        <c:v>9.3810000000000004E-8</c:v>
                      </c:pt>
                      <c:pt idx="2153">
                        <c:v>9.4230000000000004E-8</c:v>
                      </c:pt>
                      <c:pt idx="2154">
                        <c:v>9.3890000000000002E-8</c:v>
                      </c:pt>
                      <c:pt idx="2155">
                        <c:v>9.397E-8</c:v>
                      </c:pt>
                      <c:pt idx="2156">
                        <c:v>9.397E-8</c:v>
                      </c:pt>
                      <c:pt idx="2157">
                        <c:v>9.4059999999999997E-8</c:v>
                      </c:pt>
                      <c:pt idx="2158">
                        <c:v>9.4059999999999997E-8</c:v>
                      </c:pt>
                      <c:pt idx="2159">
                        <c:v>9.4059999999999997E-8</c:v>
                      </c:pt>
                      <c:pt idx="2160">
                        <c:v>9.3890000000000002E-8</c:v>
                      </c:pt>
                      <c:pt idx="2161">
                        <c:v>9.4059999999999997E-8</c:v>
                      </c:pt>
                      <c:pt idx="2162">
                        <c:v>9.397E-8</c:v>
                      </c:pt>
                      <c:pt idx="2163">
                        <c:v>9.397E-8</c:v>
                      </c:pt>
                      <c:pt idx="2164">
                        <c:v>9.397E-8</c:v>
                      </c:pt>
                      <c:pt idx="2165">
                        <c:v>9.3890000000000002E-8</c:v>
                      </c:pt>
                      <c:pt idx="2166">
                        <c:v>9.3890000000000002E-8</c:v>
                      </c:pt>
                      <c:pt idx="2167">
                        <c:v>9.3890000000000002E-8</c:v>
                      </c:pt>
                      <c:pt idx="2168">
                        <c:v>9.4059999999999997E-8</c:v>
                      </c:pt>
                      <c:pt idx="2169">
                        <c:v>9.3890000000000002E-8</c:v>
                      </c:pt>
                      <c:pt idx="2170">
                        <c:v>9.4059999999999997E-8</c:v>
                      </c:pt>
                      <c:pt idx="2171">
                        <c:v>9.4059999999999997E-8</c:v>
                      </c:pt>
                      <c:pt idx="2172">
                        <c:v>9.397E-8</c:v>
                      </c:pt>
                      <c:pt idx="2173">
                        <c:v>9.4139999999999995E-8</c:v>
                      </c:pt>
                      <c:pt idx="2174">
                        <c:v>9.397E-8</c:v>
                      </c:pt>
                      <c:pt idx="2175">
                        <c:v>9.4230000000000004E-8</c:v>
                      </c:pt>
                      <c:pt idx="2176">
                        <c:v>9.4139999999999995E-8</c:v>
                      </c:pt>
                      <c:pt idx="2177">
                        <c:v>9.4230000000000004E-8</c:v>
                      </c:pt>
                      <c:pt idx="2178">
                        <c:v>9.397E-8</c:v>
                      </c:pt>
                      <c:pt idx="2179">
                        <c:v>9.397E-8</c:v>
                      </c:pt>
                      <c:pt idx="2180">
                        <c:v>9.4139999999999995E-8</c:v>
                      </c:pt>
                      <c:pt idx="2181">
                        <c:v>9.4230000000000004E-8</c:v>
                      </c:pt>
                      <c:pt idx="2182">
                        <c:v>9.397E-8</c:v>
                      </c:pt>
                      <c:pt idx="2183">
                        <c:v>9.4139999999999995E-8</c:v>
                      </c:pt>
                      <c:pt idx="2184">
                        <c:v>9.4059999999999997E-8</c:v>
                      </c:pt>
                      <c:pt idx="2185">
                        <c:v>9.397E-8</c:v>
                      </c:pt>
                      <c:pt idx="2186">
                        <c:v>9.4059999999999997E-8</c:v>
                      </c:pt>
                      <c:pt idx="2187">
                        <c:v>9.397E-8</c:v>
                      </c:pt>
                      <c:pt idx="2188">
                        <c:v>9.397E-8</c:v>
                      </c:pt>
                      <c:pt idx="2189">
                        <c:v>9.397E-8</c:v>
                      </c:pt>
                      <c:pt idx="2190">
                        <c:v>9.4139999999999995E-8</c:v>
                      </c:pt>
                      <c:pt idx="2191">
                        <c:v>9.397E-8</c:v>
                      </c:pt>
                      <c:pt idx="2192">
                        <c:v>9.3810000000000004E-8</c:v>
                      </c:pt>
                      <c:pt idx="2193">
                        <c:v>9.3890000000000002E-8</c:v>
                      </c:pt>
                      <c:pt idx="2194">
                        <c:v>9.397E-8</c:v>
                      </c:pt>
                      <c:pt idx="2195">
                        <c:v>9.397E-8</c:v>
                      </c:pt>
                      <c:pt idx="2196">
                        <c:v>9.3810000000000004E-8</c:v>
                      </c:pt>
                      <c:pt idx="2197">
                        <c:v>9.3890000000000002E-8</c:v>
                      </c:pt>
                      <c:pt idx="2198">
                        <c:v>9.397E-8</c:v>
                      </c:pt>
                      <c:pt idx="2199">
                        <c:v>9.3890000000000002E-8</c:v>
                      </c:pt>
                      <c:pt idx="2200">
                        <c:v>9.3639999999999997E-8</c:v>
                      </c:pt>
                      <c:pt idx="2201">
                        <c:v>9.3639999999999997E-8</c:v>
                      </c:pt>
                      <c:pt idx="2202">
                        <c:v>9.3550000000000001E-8</c:v>
                      </c:pt>
                      <c:pt idx="2203">
                        <c:v>9.3639999999999997E-8</c:v>
                      </c:pt>
                      <c:pt idx="2204">
                        <c:v>9.3639999999999997E-8</c:v>
                      </c:pt>
                      <c:pt idx="2205">
                        <c:v>9.3639999999999997E-8</c:v>
                      </c:pt>
                      <c:pt idx="2206">
                        <c:v>9.3639999999999997E-8</c:v>
                      </c:pt>
                      <c:pt idx="2207">
                        <c:v>9.3550000000000001E-8</c:v>
                      </c:pt>
                      <c:pt idx="2208">
                        <c:v>9.3550000000000001E-8</c:v>
                      </c:pt>
                      <c:pt idx="2209">
                        <c:v>9.3550000000000001E-8</c:v>
                      </c:pt>
                      <c:pt idx="2210">
                        <c:v>9.3470000000000003E-8</c:v>
                      </c:pt>
                      <c:pt idx="2211">
                        <c:v>9.3470000000000003E-8</c:v>
                      </c:pt>
                      <c:pt idx="2212">
                        <c:v>9.3550000000000001E-8</c:v>
                      </c:pt>
                      <c:pt idx="2213">
                        <c:v>9.3470000000000003E-8</c:v>
                      </c:pt>
                      <c:pt idx="2214">
                        <c:v>9.3470000000000003E-8</c:v>
                      </c:pt>
                      <c:pt idx="2215">
                        <c:v>9.3470000000000003E-8</c:v>
                      </c:pt>
                      <c:pt idx="2216">
                        <c:v>9.3390000000000004E-8</c:v>
                      </c:pt>
                      <c:pt idx="2217">
                        <c:v>9.3550000000000001E-8</c:v>
                      </c:pt>
                      <c:pt idx="2218">
                        <c:v>9.3470000000000003E-8</c:v>
                      </c:pt>
                      <c:pt idx="2219">
                        <c:v>9.3390000000000004E-8</c:v>
                      </c:pt>
                      <c:pt idx="2220">
                        <c:v>9.3470000000000003E-8</c:v>
                      </c:pt>
                      <c:pt idx="2221">
                        <c:v>9.3550000000000001E-8</c:v>
                      </c:pt>
                      <c:pt idx="2222">
                        <c:v>9.3390000000000004E-8</c:v>
                      </c:pt>
                      <c:pt idx="2223">
                        <c:v>9.3299999999999995E-8</c:v>
                      </c:pt>
                      <c:pt idx="2224">
                        <c:v>9.3470000000000003E-8</c:v>
                      </c:pt>
                      <c:pt idx="2225">
                        <c:v>9.3550000000000001E-8</c:v>
                      </c:pt>
                      <c:pt idx="2226">
                        <c:v>9.3390000000000004E-8</c:v>
                      </c:pt>
                      <c:pt idx="2227">
                        <c:v>9.3390000000000004E-8</c:v>
                      </c:pt>
                      <c:pt idx="2228">
                        <c:v>9.3470000000000003E-8</c:v>
                      </c:pt>
                      <c:pt idx="2229">
                        <c:v>9.3470000000000003E-8</c:v>
                      </c:pt>
                      <c:pt idx="2230">
                        <c:v>9.3390000000000004E-8</c:v>
                      </c:pt>
                      <c:pt idx="2231">
                        <c:v>9.3470000000000003E-8</c:v>
                      </c:pt>
                      <c:pt idx="2232">
                        <c:v>9.3470000000000003E-8</c:v>
                      </c:pt>
                      <c:pt idx="2233">
                        <c:v>9.3470000000000003E-8</c:v>
                      </c:pt>
                      <c:pt idx="2234">
                        <c:v>9.3390000000000004E-8</c:v>
                      </c:pt>
                      <c:pt idx="2235">
                        <c:v>9.3470000000000003E-8</c:v>
                      </c:pt>
                      <c:pt idx="2236">
                        <c:v>9.3390000000000004E-8</c:v>
                      </c:pt>
                      <c:pt idx="2237">
                        <c:v>9.3299999999999995E-8</c:v>
                      </c:pt>
                      <c:pt idx="2238">
                        <c:v>9.3470000000000003E-8</c:v>
                      </c:pt>
                      <c:pt idx="2239">
                        <c:v>9.3550000000000001E-8</c:v>
                      </c:pt>
                      <c:pt idx="2240">
                        <c:v>9.3390000000000004E-8</c:v>
                      </c:pt>
                      <c:pt idx="2241">
                        <c:v>9.3470000000000003E-8</c:v>
                      </c:pt>
                      <c:pt idx="2242">
                        <c:v>9.3299999999999995E-8</c:v>
                      </c:pt>
                      <c:pt idx="2243">
                        <c:v>9.3390000000000004E-8</c:v>
                      </c:pt>
                      <c:pt idx="2244">
                        <c:v>9.3390000000000004E-8</c:v>
                      </c:pt>
                      <c:pt idx="2245">
                        <c:v>9.3390000000000004E-8</c:v>
                      </c:pt>
                      <c:pt idx="2246">
                        <c:v>9.3470000000000003E-8</c:v>
                      </c:pt>
                      <c:pt idx="2247">
                        <c:v>9.3470000000000003E-8</c:v>
                      </c:pt>
                      <c:pt idx="2248">
                        <c:v>9.3470000000000003E-8</c:v>
                      </c:pt>
                      <c:pt idx="2249">
                        <c:v>9.3390000000000004E-8</c:v>
                      </c:pt>
                      <c:pt idx="2250">
                        <c:v>9.3550000000000001E-8</c:v>
                      </c:pt>
                      <c:pt idx="2251">
                        <c:v>9.3470000000000003E-8</c:v>
                      </c:pt>
                      <c:pt idx="2252">
                        <c:v>9.3639999999999997E-8</c:v>
                      </c:pt>
                      <c:pt idx="2253">
                        <c:v>9.3470000000000003E-8</c:v>
                      </c:pt>
                      <c:pt idx="2254">
                        <c:v>9.3390000000000004E-8</c:v>
                      </c:pt>
                      <c:pt idx="2255">
                        <c:v>9.3550000000000001E-8</c:v>
                      </c:pt>
                      <c:pt idx="2256">
                        <c:v>9.3470000000000003E-8</c:v>
                      </c:pt>
                      <c:pt idx="2257">
                        <c:v>9.3550000000000001E-8</c:v>
                      </c:pt>
                      <c:pt idx="2258">
                        <c:v>9.3390000000000004E-8</c:v>
                      </c:pt>
                      <c:pt idx="2259">
                        <c:v>9.3390000000000004E-8</c:v>
                      </c:pt>
                      <c:pt idx="2260">
                        <c:v>9.3390000000000004E-8</c:v>
                      </c:pt>
                      <c:pt idx="2261">
                        <c:v>9.3550000000000001E-8</c:v>
                      </c:pt>
                      <c:pt idx="2262">
                        <c:v>9.3470000000000003E-8</c:v>
                      </c:pt>
                      <c:pt idx="2263">
                        <c:v>9.3470000000000003E-8</c:v>
                      </c:pt>
                      <c:pt idx="2264">
                        <c:v>9.3470000000000003E-8</c:v>
                      </c:pt>
                      <c:pt idx="2265">
                        <c:v>9.3470000000000003E-8</c:v>
                      </c:pt>
                      <c:pt idx="2266">
                        <c:v>9.3550000000000001E-8</c:v>
                      </c:pt>
                      <c:pt idx="2267">
                        <c:v>9.3550000000000001E-8</c:v>
                      </c:pt>
                      <c:pt idx="2268">
                        <c:v>9.3470000000000003E-8</c:v>
                      </c:pt>
                      <c:pt idx="2269">
                        <c:v>9.3550000000000001E-8</c:v>
                      </c:pt>
                      <c:pt idx="2270">
                        <c:v>9.3470000000000003E-8</c:v>
                      </c:pt>
                      <c:pt idx="2271">
                        <c:v>9.3550000000000001E-8</c:v>
                      </c:pt>
                      <c:pt idx="2272">
                        <c:v>9.3639999999999997E-8</c:v>
                      </c:pt>
                      <c:pt idx="2273">
                        <c:v>9.3470000000000003E-8</c:v>
                      </c:pt>
                      <c:pt idx="2274">
                        <c:v>9.3470000000000003E-8</c:v>
                      </c:pt>
                      <c:pt idx="2275">
                        <c:v>9.3639999999999997E-8</c:v>
                      </c:pt>
                      <c:pt idx="2276">
                        <c:v>9.3550000000000001E-8</c:v>
                      </c:pt>
                      <c:pt idx="2277">
                        <c:v>9.3470000000000003E-8</c:v>
                      </c:pt>
                      <c:pt idx="2278">
                        <c:v>9.3470000000000003E-8</c:v>
                      </c:pt>
                      <c:pt idx="2279">
                        <c:v>9.3470000000000003E-8</c:v>
                      </c:pt>
                      <c:pt idx="2280">
                        <c:v>9.3639999999999997E-8</c:v>
                      </c:pt>
                      <c:pt idx="2281">
                        <c:v>9.3550000000000001E-8</c:v>
                      </c:pt>
                      <c:pt idx="2282">
                        <c:v>9.3550000000000001E-8</c:v>
                      </c:pt>
                      <c:pt idx="2283">
                        <c:v>9.3470000000000003E-8</c:v>
                      </c:pt>
                      <c:pt idx="2284">
                        <c:v>9.3550000000000001E-8</c:v>
                      </c:pt>
                      <c:pt idx="2285">
                        <c:v>9.3470000000000003E-8</c:v>
                      </c:pt>
                      <c:pt idx="2286">
                        <c:v>9.3639999999999997E-8</c:v>
                      </c:pt>
                      <c:pt idx="2287">
                        <c:v>9.3470000000000003E-8</c:v>
                      </c:pt>
                      <c:pt idx="2288">
                        <c:v>9.3550000000000001E-8</c:v>
                      </c:pt>
                      <c:pt idx="2289">
                        <c:v>9.3550000000000001E-8</c:v>
                      </c:pt>
                      <c:pt idx="2290">
                        <c:v>9.3390000000000004E-8</c:v>
                      </c:pt>
                      <c:pt idx="2291">
                        <c:v>9.3470000000000003E-8</c:v>
                      </c:pt>
                      <c:pt idx="2292">
                        <c:v>9.3550000000000001E-8</c:v>
                      </c:pt>
                      <c:pt idx="2293">
                        <c:v>9.3550000000000001E-8</c:v>
                      </c:pt>
                      <c:pt idx="2294">
                        <c:v>9.3390000000000004E-8</c:v>
                      </c:pt>
                      <c:pt idx="2295">
                        <c:v>9.3470000000000003E-8</c:v>
                      </c:pt>
                      <c:pt idx="2296">
                        <c:v>9.3470000000000003E-8</c:v>
                      </c:pt>
                      <c:pt idx="2297">
                        <c:v>9.3470000000000003E-8</c:v>
                      </c:pt>
                      <c:pt idx="2298">
                        <c:v>9.3550000000000001E-8</c:v>
                      </c:pt>
                      <c:pt idx="2299">
                        <c:v>9.3639999999999997E-8</c:v>
                      </c:pt>
                      <c:pt idx="2300">
                        <c:v>9.3550000000000001E-8</c:v>
                      </c:pt>
                      <c:pt idx="2301">
                        <c:v>9.3470000000000003E-8</c:v>
                      </c:pt>
                      <c:pt idx="2302">
                        <c:v>9.3639999999999997E-8</c:v>
                      </c:pt>
                      <c:pt idx="2303">
                        <c:v>9.3550000000000001E-8</c:v>
                      </c:pt>
                      <c:pt idx="2304">
                        <c:v>9.3470000000000003E-8</c:v>
                      </c:pt>
                      <c:pt idx="2305">
                        <c:v>9.3470000000000003E-8</c:v>
                      </c:pt>
                      <c:pt idx="2306">
                        <c:v>9.3550000000000001E-8</c:v>
                      </c:pt>
                      <c:pt idx="2307">
                        <c:v>9.3390000000000004E-8</c:v>
                      </c:pt>
                      <c:pt idx="2308">
                        <c:v>9.3470000000000003E-8</c:v>
                      </c:pt>
                      <c:pt idx="2309">
                        <c:v>9.3550000000000001E-8</c:v>
                      </c:pt>
                      <c:pt idx="2310">
                        <c:v>9.3219999999999997E-8</c:v>
                      </c:pt>
                      <c:pt idx="2311">
                        <c:v>9.3299999999999995E-8</c:v>
                      </c:pt>
                      <c:pt idx="2312">
                        <c:v>9.3550000000000001E-8</c:v>
                      </c:pt>
                      <c:pt idx="2313">
                        <c:v>9.3550000000000001E-8</c:v>
                      </c:pt>
                      <c:pt idx="2314">
                        <c:v>9.3470000000000003E-8</c:v>
                      </c:pt>
                      <c:pt idx="2315">
                        <c:v>9.3390000000000004E-8</c:v>
                      </c:pt>
                      <c:pt idx="2316">
                        <c:v>9.3550000000000001E-8</c:v>
                      </c:pt>
                      <c:pt idx="2317">
                        <c:v>9.3550000000000001E-8</c:v>
                      </c:pt>
                      <c:pt idx="2318">
                        <c:v>9.3390000000000004E-8</c:v>
                      </c:pt>
                      <c:pt idx="2319">
                        <c:v>9.3470000000000003E-8</c:v>
                      </c:pt>
                      <c:pt idx="2320">
                        <c:v>9.3470000000000003E-8</c:v>
                      </c:pt>
                      <c:pt idx="2321">
                        <c:v>9.3390000000000004E-8</c:v>
                      </c:pt>
                      <c:pt idx="2322">
                        <c:v>9.3390000000000004E-8</c:v>
                      </c:pt>
                      <c:pt idx="2323">
                        <c:v>9.3470000000000003E-8</c:v>
                      </c:pt>
                      <c:pt idx="2324">
                        <c:v>9.3470000000000003E-8</c:v>
                      </c:pt>
                      <c:pt idx="2325">
                        <c:v>9.3219999999999997E-8</c:v>
                      </c:pt>
                      <c:pt idx="2326">
                        <c:v>9.3550000000000001E-8</c:v>
                      </c:pt>
                      <c:pt idx="2327">
                        <c:v>9.3390000000000004E-8</c:v>
                      </c:pt>
                      <c:pt idx="2328">
                        <c:v>9.3390000000000004E-8</c:v>
                      </c:pt>
                      <c:pt idx="2329">
                        <c:v>9.3390000000000004E-8</c:v>
                      </c:pt>
                      <c:pt idx="2330">
                        <c:v>9.3470000000000003E-8</c:v>
                      </c:pt>
                      <c:pt idx="2331">
                        <c:v>9.3470000000000003E-8</c:v>
                      </c:pt>
                      <c:pt idx="2332">
                        <c:v>9.3550000000000001E-8</c:v>
                      </c:pt>
                      <c:pt idx="2333">
                        <c:v>9.3550000000000001E-8</c:v>
                      </c:pt>
                      <c:pt idx="2334">
                        <c:v>9.3470000000000003E-8</c:v>
                      </c:pt>
                      <c:pt idx="2335">
                        <c:v>9.3390000000000004E-8</c:v>
                      </c:pt>
                      <c:pt idx="2336">
                        <c:v>9.3299999999999995E-8</c:v>
                      </c:pt>
                      <c:pt idx="2337">
                        <c:v>9.3390000000000004E-8</c:v>
                      </c:pt>
                      <c:pt idx="2338">
                        <c:v>9.3390000000000004E-8</c:v>
                      </c:pt>
                      <c:pt idx="2339">
                        <c:v>9.3470000000000003E-8</c:v>
                      </c:pt>
                      <c:pt idx="2340">
                        <c:v>9.3390000000000004E-8</c:v>
                      </c:pt>
                      <c:pt idx="2341">
                        <c:v>9.3550000000000001E-8</c:v>
                      </c:pt>
                      <c:pt idx="2342">
                        <c:v>9.3470000000000003E-8</c:v>
                      </c:pt>
                      <c:pt idx="2343">
                        <c:v>9.3470000000000003E-8</c:v>
                      </c:pt>
                      <c:pt idx="2344">
                        <c:v>9.3390000000000004E-8</c:v>
                      </c:pt>
                      <c:pt idx="2345">
                        <c:v>9.3470000000000003E-8</c:v>
                      </c:pt>
                      <c:pt idx="2346">
                        <c:v>9.3470000000000003E-8</c:v>
                      </c:pt>
                      <c:pt idx="2347">
                        <c:v>9.3299999999999995E-8</c:v>
                      </c:pt>
                      <c:pt idx="2348">
                        <c:v>9.3470000000000003E-8</c:v>
                      </c:pt>
                      <c:pt idx="2349">
                        <c:v>9.3470000000000003E-8</c:v>
                      </c:pt>
                      <c:pt idx="2350">
                        <c:v>9.3390000000000004E-8</c:v>
                      </c:pt>
                      <c:pt idx="2351">
                        <c:v>9.3299999999999995E-8</c:v>
                      </c:pt>
                      <c:pt idx="2352">
                        <c:v>9.3470000000000003E-8</c:v>
                      </c:pt>
                      <c:pt idx="2353">
                        <c:v>9.3390000000000004E-8</c:v>
                      </c:pt>
                      <c:pt idx="2354">
                        <c:v>9.3470000000000003E-8</c:v>
                      </c:pt>
                      <c:pt idx="2355">
                        <c:v>9.3639999999999997E-8</c:v>
                      </c:pt>
                      <c:pt idx="2356">
                        <c:v>9.3470000000000003E-8</c:v>
                      </c:pt>
                      <c:pt idx="2357">
                        <c:v>9.3470000000000003E-8</c:v>
                      </c:pt>
                      <c:pt idx="2358">
                        <c:v>9.3390000000000004E-8</c:v>
                      </c:pt>
                      <c:pt idx="2359">
                        <c:v>9.3299999999999995E-8</c:v>
                      </c:pt>
                      <c:pt idx="2360">
                        <c:v>9.3390000000000004E-8</c:v>
                      </c:pt>
                      <c:pt idx="2361">
                        <c:v>9.3470000000000003E-8</c:v>
                      </c:pt>
                      <c:pt idx="2362">
                        <c:v>9.3390000000000004E-8</c:v>
                      </c:pt>
                      <c:pt idx="2363">
                        <c:v>9.3390000000000004E-8</c:v>
                      </c:pt>
                      <c:pt idx="2364">
                        <c:v>9.3470000000000003E-8</c:v>
                      </c:pt>
                      <c:pt idx="2365">
                        <c:v>9.3470000000000003E-8</c:v>
                      </c:pt>
                      <c:pt idx="2366">
                        <c:v>9.3470000000000003E-8</c:v>
                      </c:pt>
                      <c:pt idx="2367">
                        <c:v>9.3470000000000003E-8</c:v>
                      </c:pt>
                      <c:pt idx="2368">
                        <c:v>9.3550000000000001E-8</c:v>
                      </c:pt>
                      <c:pt idx="2369">
                        <c:v>9.3470000000000003E-8</c:v>
                      </c:pt>
                      <c:pt idx="2370">
                        <c:v>9.3550000000000001E-8</c:v>
                      </c:pt>
                      <c:pt idx="2371">
                        <c:v>9.3390000000000004E-8</c:v>
                      </c:pt>
                      <c:pt idx="2372">
                        <c:v>9.3299999999999995E-8</c:v>
                      </c:pt>
                      <c:pt idx="2373">
                        <c:v>9.3299999999999995E-8</c:v>
                      </c:pt>
                      <c:pt idx="2374">
                        <c:v>9.3219999999999997E-8</c:v>
                      </c:pt>
                      <c:pt idx="2375">
                        <c:v>9.3299999999999995E-8</c:v>
                      </c:pt>
                      <c:pt idx="2376">
                        <c:v>9.3299999999999995E-8</c:v>
                      </c:pt>
                      <c:pt idx="2377">
                        <c:v>9.3390000000000004E-8</c:v>
                      </c:pt>
                      <c:pt idx="2378">
                        <c:v>9.3470000000000003E-8</c:v>
                      </c:pt>
                      <c:pt idx="2379">
                        <c:v>9.3390000000000004E-8</c:v>
                      </c:pt>
                      <c:pt idx="2380">
                        <c:v>9.3299999999999995E-8</c:v>
                      </c:pt>
                      <c:pt idx="2381">
                        <c:v>9.3299999999999995E-8</c:v>
                      </c:pt>
                      <c:pt idx="2382">
                        <c:v>9.3130000000000001E-8</c:v>
                      </c:pt>
                      <c:pt idx="2383">
                        <c:v>9.3299999999999995E-8</c:v>
                      </c:pt>
                      <c:pt idx="2384">
                        <c:v>9.3219999999999997E-8</c:v>
                      </c:pt>
                      <c:pt idx="2385">
                        <c:v>9.3299999999999995E-8</c:v>
                      </c:pt>
                      <c:pt idx="2386">
                        <c:v>9.3299999999999995E-8</c:v>
                      </c:pt>
                      <c:pt idx="2387">
                        <c:v>9.3390000000000004E-8</c:v>
                      </c:pt>
                      <c:pt idx="2388">
                        <c:v>9.3299999999999995E-8</c:v>
                      </c:pt>
                      <c:pt idx="2389">
                        <c:v>9.3390000000000004E-8</c:v>
                      </c:pt>
                      <c:pt idx="2390">
                        <c:v>9.3390000000000004E-8</c:v>
                      </c:pt>
                      <c:pt idx="2391">
                        <c:v>9.3219999999999997E-8</c:v>
                      </c:pt>
                      <c:pt idx="2392">
                        <c:v>9.3470000000000003E-8</c:v>
                      </c:pt>
                      <c:pt idx="2393">
                        <c:v>9.3390000000000004E-8</c:v>
                      </c:pt>
                      <c:pt idx="2394">
                        <c:v>9.3470000000000003E-8</c:v>
                      </c:pt>
                      <c:pt idx="2395">
                        <c:v>9.3470000000000003E-8</c:v>
                      </c:pt>
                      <c:pt idx="2396">
                        <c:v>9.3390000000000004E-8</c:v>
                      </c:pt>
                      <c:pt idx="2397">
                        <c:v>9.3390000000000004E-8</c:v>
                      </c:pt>
                      <c:pt idx="2398">
                        <c:v>9.3219999999999997E-8</c:v>
                      </c:pt>
                      <c:pt idx="2399">
                        <c:v>9.3390000000000004E-8</c:v>
                      </c:pt>
                      <c:pt idx="2400">
                        <c:v>9.3390000000000004E-8</c:v>
                      </c:pt>
                      <c:pt idx="2401">
                        <c:v>9.3470000000000003E-8</c:v>
                      </c:pt>
                      <c:pt idx="2402">
                        <c:v>9.3390000000000004E-8</c:v>
                      </c:pt>
                      <c:pt idx="2403">
                        <c:v>9.3390000000000004E-8</c:v>
                      </c:pt>
                      <c:pt idx="2404">
                        <c:v>9.3470000000000003E-8</c:v>
                      </c:pt>
                      <c:pt idx="2405">
                        <c:v>9.3390000000000004E-8</c:v>
                      </c:pt>
                      <c:pt idx="2406">
                        <c:v>9.3390000000000004E-8</c:v>
                      </c:pt>
                      <c:pt idx="2407">
                        <c:v>9.3470000000000003E-8</c:v>
                      </c:pt>
                      <c:pt idx="2408">
                        <c:v>9.3390000000000004E-8</c:v>
                      </c:pt>
                      <c:pt idx="2409">
                        <c:v>9.3390000000000004E-8</c:v>
                      </c:pt>
                      <c:pt idx="2410">
                        <c:v>9.3470000000000003E-8</c:v>
                      </c:pt>
                      <c:pt idx="2411">
                        <c:v>9.3390000000000004E-8</c:v>
                      </c:pt>
                      <c:pt idx="2412">
                        <c:v>9.3470000000000003E-8</c:v>
                      </c:pt>
                      <c:pt idx="2413">
                        <c:v>9.3390000000000004E-8</c:v>
                      </c:pt>
                      <c:pt idx="2414">
                        <c:v>9.3390000000000004E-8</c:v>
                      </c:pt>
                      <c:pt idx="2415">
                        <c:v>9.3470000000000003E-8</c:v>
                      </c:pt>
                      <c:pt idx="2416">
                        <c:v>9.3550000000000001E-8</c:v>
                      </c:pt>
                      <c:pt idx="2417">
                        <c:v>9.3390000000000004E-8</c:v>
                      </c:pt>
                      <c:pt idx="2418">
                        <c:v>9.3550000000000001E-8</c:v>
                      </c:pt>
                      <c:pt idx="2419">
                        <c:v>9.3550000000000001E-8</c:v>
                      </c:pt>
                      <c:pt idx="2420">
                        <c:v>9.3550000000000001E-8</c:v>
                      </c:pt>
                      <c:pt idx="2421">
                        <c:v>9.3550000000000001E-8</c:v>
                      </c:pt>
                      <c:pt idx="2422">
                        <c:v>9.3550000000000001E-8</c:v>
                      </c:pt>
                      <c:pt idx="2423">
                        <c:v>9.3639999999999997E-8</c:v>
                      </c:pt>
                      <c:pt idx="2424">
                        <c:v>9.3550000000000001E-8</c:v>
                      </c:pt>
                      <c:pt idx="2425">
                        <c:v>9.3470000000000003E-8</c:v>
                      </c:pt>
                      <c:pt idx="2426">
                        <c:v>9.3550000000000001E-8</c:v>
                      </c:pt>
                      <c:pt idx="2427">
                        <c:v>9.3470000000000003E-8</c:v>
                      </c:pt>
                      <c:pt idx="2428">
                        <c:v>9.3550000000000001E-8</c:v>
                      </c:pt>
                      <c:pt idx="2429">
                        <c:v>9.3550000000000001E-8</c:v>
                      </c:pt>
                      <c:pt idx="2430">
                        <c:v>9.3550000000000001E-8</c:v>
                      </c:pt>
                      <c:pt idx="2431">
                        <c:v>9.3550000000000001E-8</c:v>
                      </c:pt>
                      <c:pt idx="2432">
                        <c:v>9.3550000000000001E-8</c:v>
                      </c:pt>
                      <c:pt idx="2433">
                        <c:v>9.3550000000000001E-8</c:v>
                      </c:pt>
                      <c:pt idx="2434">
                        <c:v>9.3639999999999997E-8</c:v>
                      </c:pt>
                      <c:pt idx="2435">
                        <c:v>9.3470000000000003E-8</c:v>
                      </c:pt>
                      <c:pt idx="2436">
                        <c:v>9.3550000000000001E-8</c:v>
                      </c:pt>
                      <c:pt idx="2437">
                        <c:v>9.3550000000000001E-8</c:v>
                      </c:pt>
                      <c:pt idx="2438">
                        <c:v>9.3550000000000001E-8</c:v>
                      </c:pt>
                      <c:pt idx="2439">
                        <c:v>9.3470000000000003E-8</c:v>
                      </c:pt>
                      <c:pt idx="2440">
                        <c:v>9.3390000000000004E-8</c:v>
                      </c:pt>
                      <c:pt idx="2441">
                        <c:v>9.3550000000000001E-8</c:v>
                      </c:pt>
                      <c:pt idx="2442">
                        <c:v>9.3550000000000001E-8</c:v>
                      </c:pt>
                      <c:pt idx="2443">
                        <c:v>9.3639999999999997E-8</c:v>
                      </c:pt>
                      <c:pt idx="2444">
                        <c:v>9.3550000000000001E-8</c:v>
                      </c:pt>
                      <c:pt idx="2445">
                        <c:v>9.3470000000000003E-8</c:v>
                      </c:pt>
                      <c:pt idx="2446">
                        <c:v>9.3550000000000001E-8</c:v>
                      </c:pt>
                      <c:pt idx="2447">
                        <c:v>9.3550000000000001E-8</c:v>
                      </c:pt>
                      <c:pt idx="2448">
                        <c:v>9.3470000000000003E-8</c:v>
                      </c:pt>
                      <c:pt idx="2449">
                        <c:v>9.3550000000000001E-8</c:v>
                      </c:pt>
                      <c:pt idx="2450">
                        <c:v>9.3470000000000003E-8</c:v>
                      </c:pt>
                      <c:pt idx="2451">
                        <c:v>9.3639999999999997E-8</c:v>
                      </c:pt>
                      <c:pt idx="2452">
                        <c:v>9.3550000000000001E-8</c:v>
                      </c:pt>
                      <c:pt idx="2453">
                        <c:v>9.3470000000000003E-8</c:v>
                      </c:pt>
                      <c:pt idx="2454">
                        <c:v>9.3470000000000003E-8</c:v>
                      </c:pt>
                      <c:pt idx="2455">
                        <c:v>9.3639999999999997E-8</c:v>
                      </c:pt>
                      <c:pt idx="2456">
                        <c:v>9.3639999999999997E-8</c:v>
                      </c:pt>
                      <c:pt idx="2457">
                        <c:v>9.3550000000000001E-8</c:v>
                      </c:pt>
                      <c:pt idx="2458">
                        <c:v>9.3639999999999997E-8</c:v>
                      </c:pt>
                      <c:pt idx="2459">
                        <c:v>9.3639999999999997E-8</c:v>
                      </c:pt>
                      <c:pt idx="2460">
                        <c:v>9.3810000000000004E-8</c:v>
                      </c:pt>
                      <c:pt idx="2461">
                        <c:v>9.3550000000000001E-8</c:v>
                      </c:pt>
                      <c:pt idx="2462">
                        <c:v>9.3639999999999997E-8</c:v>
                      </c:pt>
                      <c:pt idx="2463">
                        <c:v>9.3639999999999997E-8</c:v>
                      </c:pt>
                      <c:pt idx="2464">
                        <c:v>9.3639999999999997E-8</c:v>
                      </c:pt>
                      <c:pt idx="2465">
                        <c:v>9.3550000000000001E-8</c:v>
                      </c:pt>
                      <c:pt idx="2466">
                        <c:v>9.3639999999999997E-8</c:v>
                      </c:pt>
                      <c:pt idx="2467">
                        <c:v>9.3550000000000001E-8</c:v>
                      </c:pt>
                      <c:pt idx="2468">
                        <c:v>9.3639999999999997E-8</c:v>
                      </c:pt>
                      <c:pt idx="2469">
                        <c:v>9.3639999999999997E-8</c:v>
                      </c:pt>
                      <c:pt idx="2470">
                        <c:v>9.3639999999999997E-8</c:v>
                      </c:pt>
                      <c:pt idx="2471">
                        <c:v>9.3639999999999997E-8</c:v>
                      </c:pt>
                      <c:pt idx="2472">
                        <c:v>9.3719999999999995E-8</c:v>
                      </c:pt>
                      <c:pt idx="2473">
                        <c:v>9.3639999999999997E-8</c:v>
                      </c:pt>
                      <c:pt idx="2474">
                        <c:v>9.3550000000000001E-8</c:v>
                      </c:pt>
                      <c:pt idx="2475">
                        <c:v>9.3719999999999995E-8</c:v>
                      </c:pt>
                      <c:pt idx="2476">
                        <c:v>9.3719999999999995E-8</c:v>
                      </c:pt>
                      <c:pt idx="2477">
                        <c:v>9.3550000000000001E-8</c:v>
                      </c:pt>
                      <c:pt idx="2478">
                        <c:v>9.3639999999999997E-8</c:v>
                      </c:pt>
                      <c:pt idx="2479">
                        <c:v>9.3550000000000001E-8</c:v>
                      </c:pt>
                      <c:pt idx="2480">
                        <c:v>9.3639999999999997E-8</c:v>
                      </c:pt>
                      <c:pt idx="2481">
                        <c:v>9.3639999999999997E-8</c:v>
                      </c:pt>
                      <c:pt idx="2482">
                        <c:v>9.3639999999999997E-8</c:v>
                      </c:pt>
                      <c:pt idx="2483">
                        <c:v>9.3639999999999997E-8</c:v>
                      </c:pt>
                      <c:pt idx="2484">
                        <c:v>9.3550000000000001E-8</c:v>
                      </c:pt>
                      <c:pt idx="2485">
                        <c:v>9.3639999999999997E-8</c:v>
                      </c:pt>
                      <c:pt idx="2486">
                        <c:v>9.3639999999999997E-8</c:v>
                      </c:pt>
                      <c:pt idx="2487">
                        <c:v>9.3639999999999997E-8</c:v>
                      </c:pt>
                      <c:pt idx="2488">
                        <c:v>9.3719999999999995E-8</c:v>
                      </c:pt>
                      <c:pt idx="2489">
                        <c:v>9.3639999999999997E-8</c:v>
                      </c:pt>
                      <c:pt idx="2490">
                        <c:v>9.3550000000000001E-8</c:v>
                      </c:pt>
                      <c:pt idx="2491">
                        <c:v>9.3639999999999997E-8</c:v>
                      </c:pt>
                      <c:pt idx="2492">
                        <c:v>9.3550000000000001E-8</c:v>
                      </c:pt>
                      <c:pt idx="2493">
                        <c:v>9.3470000000000003E-8</c:v>
                      </c:pt>
                      <c:pt idx="2494">
                        <c:v>9.3470000000000003E-8</c:v>
                      </c:pt>
                      <c:pt idx="2495">
                        <c:v>9.3390000000000004E-8</c:v>
                      </c:pt>
                      <c:pt idx="2496">
                        <c:v>9.3470000000000003E-8</c:v>
                      </c:pt>
                      <c:pt idx="2497">
                        <c:v>9.3390000000000004E-8</c:v>
                      </c:pt>
                      <c:pt idx="2498">
                        <c:v>9.3470000000000003E-8</c:v>
                      </c:pt>
                      <c:pt idx="2499">
                        <c:v>9.3470000000000003E-8</c:v>
                      </c:pt>
                      <c:pt idx="2500">
                        <c:v>9.3390000000000004E-8</c:v>
                      </c:pt>
                      <c:pt idx="2501">
                        <c:v>9.3390000000000004E-8</c:v>
                      </c:pt>
                      <c:pt idx="2502">
                        <c:v>9.3299999999999995E-8</c:v>
                      </c:pt>
                      <c:pt idx="2503">
                        <c:v>9.3470000000000003E-8</c:v>
                      </c:pt>
                      <c:pt idx="2504">
                        <c:v>9.3299999999999995E-8</c:v>
                      </c:pt>
                      <c:pt idx="2505">
                        <c:v>9.3470000000000003E-8</c:v>
                      </c:pt>
                      <c:pt idx="2506">
                        <c:v>9.3470000000000003E-8</c:v>
                      </c:pt>
                      <c:pt idx="2507">
                        <c:v>9.3299999999999995E-8</c:v>
                      </c:pt>
                      <c:pt idx="2508">
                        <c:v>9.3299999999999995E-8</c:v>
                      </c:pt>
                      <c:pt idx="2509">
                        <c:v>9.3390000000000004E-8</c:v>
                      </c:pt>
                      <c:pt idx="2510">
                        <c:v>9.3390000000000004E-8</c:v>
                      </c:pt>
                      <c:pt idx="2511">
                        <c:v>9.3390000000000004E-8</c:v>
                      </c:pt>
                      <c:pt idx="2512">
                        <c:v>9.3470000000000003E-8</c:v>
                      </c:pt>
                      <c:pt idx="2513">
                        <c:v>9.3299999999999995E-8</c:v>
                      </c:pt>
                      <c:pt idx="2514">
                        <c:v>9.3470000000000003E-8</c:v>
                      </c:pt>
                      <c:pt idx="2515">
                        <c:v>9.3299999999999995E-8</c:v>
                      </c:pt>
                      <c:pt idx="2516">
                        <c:v>9.3550000000000001E-8</c:v>
                      </c:pt>
                      <c:pt idx="2517">
                        <c:v>9.3470000000000003E-8</c:v>
                      </c:pt>
                      <c:pt idx="2518">
                        <c:v>9.3470000000000003E-8</c:v>
                      </c:pt>
                      <c:pt idx="2519">
                        <c:v>9.3470000000000003E-8</c:v>
                      </c:pt>
                      <c:pt idx="2520">
                        <c:v>9.3550000000000001E-8</c:v>
                      </c:pt>
                      <c:pt idx="2521">
                        <c:v>9.3550000000000001E-8</c:v>
                      </c:pt>
                      <c:pt idx="2522">
                        <c:v>9.3470000000000003E-8</c:v>
                      </c:pt>
                      <c:pt idx="2523">
                        <c:v>9.3470000000000003E-8</c:v>
                      </c:pt>
                      <c:pt idx="2524">
                        <c:v>9.3550000000000001E-8</c:v>
                      </c:pt>
                      <c:pt idx="2525">
                        <c:v>9.3470000000000003E-8</c:v>
                      </c:pt>
                      <c:pt idx="2526">
                        <c:v>9.3639999999999997E-8</c:v>
                      </c:pt>
                      <c:pt idx="2527">
                        <c:v>9.3550000000000001E-8</c:v>
                      </c:pt>
                      <c:pt idx="2528">
                        <c:v>9.3550000000000001E-8</c:v>
                      </c:pt>
                      <c:pt idx="2529">
                        <c:v>9.3639999999999997E-8</c:v>
                      </c:pt>
                      <c:pt idx="2530">
                        <c:v>9.3639999999999997E-8</c:v>
                      </c:pt>
                      <c:pt idx="2531">
                        <c:v>9.3550000000000001E-8</c:v>
                      </c:pt>
                      <c:pt idx="2532">
                        <c:v>9.3639999999999997E-8</c:v>
                      </c:pt>
                      <c:pt idx="2533">
                        <c:v>9.3550000000000001E-8</c:v>
                      </c:pt>
                      <c:pt idx="2534">
                        <c:v>9.3550000000000001E-8</c:v>
                      </c:pt>
                      <c:pt idx="2535">
                        <c:v>9.3639999999999997E-8</c:v>
                      </c:pt>
                      <c:pt idx="2536">
                        <c:v>9.3639999999999997E-8</c:v>
                      </c:pt>
                      <c:pt idx="2537">
                        <c:v>9.3639999999999997E-8</c:v>
                      </c:pt>
                      <c:pt idx="2538">
                        <c:v>9.3550000000000001E-8</c:v>
                      </c:pt>
                      <c:pt idx="2539">
                        <c:v>9.3550000000000001E-8</c:v>
                      </c:pt>
                      <c:pt idx="2540">
                        <c:v>9.3639999999999997E-8</c:v>
                      </c:pt>
                      <c:pt idx="2541">
                        <c:v>9.3550000000000001E-8</c:v>
                      </c:pt>
                      <c:pt idx="2542">
                        <c:v>9.3639999999999997E-8</c:v>
                      </c:pt>
                      <c:pt idx="2543">
                        <c:v>9.3550000000000001E-8</c:v>
                      </c:pt>
                      <c:pt idx="2544">
                        <c:v>9.3550000000000001E-8</c:v>
                      </c:pt>
                      <c:pt idx="2545">
                        <c:v>9.3639999999999997E-8</c:v>
                      </c:pt>
                      <c:pt idx="2546">
                        <c:v>9.3639999999999997E-8</c:v>
                      </c:pt>
                      <c:pt idx="2547">
                        <c:v>9.3550000000000001E-8</c:v>
                      </c:pt>
                      <c:pt idx="2548">
                        <c:v>9.3639999999999997E-8</c:v>
                      </c:pt>
                      <c:pt idx="2549">
                        <c:v>9.3550000000000001E-8</c:v>
                      </c:pt>
                      <c:pt idx="2550">
                        <c:v>9.3810000000000004E-8</c:v>
                      </c:pt>
                      <c:pt idx="2551">
                        <c:v>9.3639999999999997E-8</c:v>
                      </c:pt>
                      <c:pt idx="2552">
                        <c:v>9.3550000000000001E-8</c:v>
                      </c:pt>
                      <c:pt idx="2553">
                        <c:v>9.3639999999999997E-8</c:v>
                      </c:pt>
                      <c:pt idx="2554">
                        <c:v>9.3639999999999997E-8</c:v>
                      </c:pt>
                      <c:pt idx="2555">
                        <c:v>9.3550000000000001E-8</c:v>
                      </c:pt>
                      <c:pt idx="2556">
                        <c:v>9.3550000000000001E-8</c:v>
                      </c:pt>
                      <c:pt idx="2557">
                        <c:v>9.3639999999999997E-8</c:v>
                      </c:pt>
                      <c:pt idx="2558">
                        <c:v>9.3639999999999997E-8</c:v>
                      </c:pt>
                      <c:pt idx="2559">
                        <c:v>9.3550000000000001E-8</c:v>
                      </c:pt>
                      <c:pt idx="2560">
                        <c:v>9.3550000000000001E-8</c:v>
                      </c:pt>
                      <c:pt idx="2561">
                        <c:v>9.3719999999999995E-8</c:v>
                      </c:pt>
                      <c:pt idx="2562">
                        <c:v>9.3550000000000001E-8</c:v>
                      </c:pt>
                      <c:pt idx="2563">
                        <c:v>9.3639999999999997E-8</c:v>
                      </c:pt>
                      <c:pt idx="2564">
                        <c:v>9.3719999999999995E-8</c:v>
                      </c:pt>
                      <c:pt idx="2565">
                        <c:v>9.3639999999999997E-8</c:v>
                      </c:pt>
                      <c:pt idx="2566">
                        <c:v>9.3639999999999997E-8</c:v>
                      </c:pt>
                      <c:pt idx="2567">
                        <c:v>9.3550000000000001E-8</c:v>
                      </c:pt>
                      <c:pt idx="2568">
                        <c:v>9.3550000000000001E-8</c:v>
                      </c:pt>
                      <c:pt idx="2569">
                        <c:v>9.3470000000000003E-8</c:v>
                      </c:pt>
                      <c:pt idx="2570">
                        <c:v>9.3639999999999997E-8</c:v>
                      </c:pt>
                      <c:pt idx="2571">
                        <c:v>9.3550000000000001E-8</c:v>
                      </c:pt>
                      <c:pt idx="2572">
                        <c:v>9.3639999999999997E-8</c:v>
                      </c:pt>
                      <c:pt idx="2573">
                        <c:v>9.3639999999999997E-8</c:v>
                      </c:pt>
                      <c:pt idx="2574">
                        <c:v>9.3639999999999997E-8</c:v>
                      </c:pt>
                      <c:pt idx="2575">
                        <c:v>9.3550000000000001E-8</c:v>
                      </c:pt>
                      <c:pt idx="2576">
                        <c:v>9.3639999999999997E-8</c:v>
                      </c:pt>
                      <c:pt idx="2577">
                        <c:v>9.3639999999999997E-8</c:v>
                      </c:pt>
                      <c:pt idx="2578">
                        <c:v>9.3639999999999997E-8</c:v>
                      </c:pt>
                      <c:pt idx="2579">
                        <c:v>9.3550000000000001E-8</c:v>
                      </c:pt>
                      <c:pt idx="2580">
                        <c:v>9.3639999999999997E-8</c:v>
                      </c:pt>
                      <c:pt idx="2581">
                        <c:v>9.3639999999999997E-8</c:v>
                      </c:pt>
                      <c:pt idx="2582">
                        <c:v>9.3639999999999997E-8</c:v>
                      </c:pt>
                      <c:pt idx="2583">
                        <c:v>9.3639999999999997E-8</c:v>
                      </c:pt>
                      <c:pt idx="2584">
                        <c:v>9.3639999999999997E-8</c:v>
                      </c:pt>
                      <c:pt idx="2585">
                        <c:v>9.3639999999999997E-8</c:v>
                      </c:pt>
                      <c:pt idx="2586">
                        <c:v>9.3550000000000001E-8</c:v>
                      </c:pt>
                      <c:pt idx="2587">
                        <c:v>9.3550000000000001E-8</c:v>
                      </c:pt>
                      <c:pt idx="2588">
                        <c:v>9.3719999999999995E-8</c:v>
                      </c:pt>
                      <c:pt idx="2589">
                        <c:v>9.3639999999999997E-8</c:v>
                      </c:pt>
                      <c:pt idx="2590">
                        <c:v>9.3550000000000001E-8</c:v>
                      </c:pt>
                      <c:pt idx="2591">
                        <c:v>9.3550000000000001E-8</c:v>
                      </c:pt>
                      <c:pt idx="2592">
                        <c:v>9.3550000000000001E-8</c:v>
                      </c:pt>
                      <c:pt idx="2593">
                        <c:v>9.3470000000000003E-8</c:v>
                      </c:pt>
                      <c:pt idx="2594">
                        <c:v>9.3550000000000001E-8</c:v>
                      </c:pt>
                      <c:pt idx="2595">
                        <c:v>9.3550000000000001E-8</c:v>
                      </c:pt>
                      <c:pt idx="2596">
                        <c:v>9.3639999999999997E-8</c:v>
                      </c:pt>
                      <c:pt idx="2597">
                        <c:v>9.3470000000000003E-8</c:v>
                      </c:pt>
                      <c:pt idx="2598">
                        <c:v>9.3550000000000001E-8</c:v>
                      </c:pt>
                      <c:pt idx="2599">
                        <c:v>9.3550000000000001E-8</c:v>
                      </c:pt>
                      <c:pt idx="2600">
                        <c:v>9.3470000000000003E-8</c:v>
                      </c:pt>
                      <c:pt idx="2601">
                        <c:v>9.3470000000000003E-8</c:v>
                      </c:pt>
                      <c:pt idx="2602">
                        <c:v>9.3639999999999997E-8</c:v>
                      </c:pt>
                      <c:pt idx="2603">
                        <c:v>9.3550000000000001E-8</c:v>
                      </c:pt>
                      <c:pt idx="2604">
                        <c:v>9.3390000000000004E-8</c:v>
                      </c:pt>
                      <c:pt idx="2605">
                        <c:v>9.3470000000000003E-8</c:v>
                      </c:pt>
                      <c:pt idx="2606">
                        <c:v>9.3550000000000001E-8</c:v>
                      </c:pt>
                      <c:pt idx="2607">
                        <c:v>9.3550000000000001E-8</c:v>
                      </c:pt>
                      <c:pt idx="2608">
                        <c:v>9.3470000000000003E-8</c:v>
                      </c:pt>
                      <c:pt idx="2609">
                        <c:v>9.3470000000000003E-8</c:v>
                      </c:pt>
                      <c:pt idx="2610">
                        <c:v>9.3470000000000003E-8</c:v>
                      </c:pt>
                      <c:pt idx="2611">
                        <c:v>9.3550000000000001E-8</c:v>
                      </c:pt>
                      <c:pt idx="2612">
                        <c:v>9.3639999999999997E-8</c:v>
                      </c:pt>
                      <c:pt idx="2613">
                        <c:v>9.3550000000000001E-8</c:v>
                      </c:pt>
                      <c:pt idx="2614">
                        <c:v>9.3470000000000003E-8</c:v>
                      </c:pt>
                      <c:pt idx="2615">
                        <c:v>9.3550000000000001E-8</c:v>
                      </c:pt>
                      <c:pt idx="2616">
                        <c:v>9.3550000000000001E-8</c:v>
                      </c:pt>
                      <c:pt idx="2617">
                        <c:v>9.3550000000000001E-8</c:v>
                      </c:pt>
                      <c:pt idx="2618">
                        <c:v>9.3390000000000004E-8</c:v>
                      </c:pt>
                      <c:pt idx="2619">
                        <c:v>9.3470000000000003E-8</c:v>
                      </c:pt>
                      <c:pt idx="2620">
                        <c:v>9.3470000000000003E-8</c:v>
                      </c:pt>
                      <c:pt idx="2621">
                        <c:v>9.3550000000000001E-8</c:v>
                      </c:pt>
                      <c:pt idx="2622">
                        <c:v>9.3470000000000003E-8</c:v>
                      </c:pt>
                      <c:pt idx="2623">
                        <c:v>9.3550000000000001E-8</c:v>
                      </c:pt>
                      <c:pt idx="2624">
                        <c:v>9.3470000000000003E-8</c:v>
                      </c:pt>
                      <c:pt idx="2625">
                        <c:v>9.3470000000000003E-8</c:v>
                      </c:pt>
                      <c:pt idx="2626">
                        <c:v>9.3470000000000003E-8</c:v>
                      </c:pt>
                      <c:pt idx="2627">
                        <c:v>9.3299999999999995E-8</c:v>
                      </c:pt>
                      <c:pt idx="2628">
                        <c:v>9.3550000000000001E-8</c:v>
                      </c:pt>
                      <c:pt idx="2629">
                        <c:v>9.3470000000000003E-8</c:v>
                      </c:pt>
                      <c:pt idx="2630">
                        <c:v>9.3470000000000003E-8</c:v>
                      </c:pt>
                      <c:pt idx="2631">
                        <c:v>9.3390000000000004E-8</c:v>
                      </c:pt>
                      <c:pt idx="2632">
                        <c:v>9.3470000000000003E-8</c:v>
                      </c:pt>
                      <c:pt idx="2633">
                        <c:v>9.3550000000000001E-8</c:v>
                      </c:pt>
                      <c:pt idx="2634">
                        <c:v>9.3470000000000003E-8</c:v>
                      </c:pt>
                      <c:pt idx="2635">
                        <c:v>9.3299999999999995E-8</c:v>
                      </c:pt>
                      <c:pt idx="2636">
                        <c:v>9.3390000000000004E-8</c:v>
                      </c:pt>
                      <c:pt idx="2637">
                        <c:v>9.3299999999999995E-8</c:v>
                      </c:pt>
                      <c:pt idx="2638">
                        <c:v>9.3299999999999995E-8</c:v>
                      </c:pt>
                      <c:pt idx="2639">
                        <c:v>9.3219999999999997E-8</c:v>
                      </c:pt>
                      <c:pt idx="2640">
                        <c:v>9.3470000000000003E-8</c:v>
                      </c:pt>
                      <c:pt idx="2641">
                        <c:v>9.3390000000000004E-8</c:v>
                      </c:pt>
                      <c:pt idx="2642">
                        <c:v>9.3470000000000003E-8</c:v>
                      </c:pt>
                      <c:pt idx="2643">
                        <c:v>9.3299999999999995E-8</c:v>
                      </c:pt>
                      <c:pt idx="2644">
                        <c:v>9.3470000000000003E-8</c:v>
                      </c:pt>
                      <c:pt idx="2645">
                        <c:v>9.3390000000000004E-8</c:v>
                      </c:pt>
                      <c:pt idx="2646">
                        <c:v>9.3390000000000004E-8</c:v>
                      </c:pt>
                      <c:pt idx="2647">
                        <c:v>9.3390000000000004E-8</c:v>
                      </c:pt>
                      <c:pt idx="2648">
                        <c:v>9.3550000000000001E-8</c:v>
                      </c:pt>
                      <c:pt idx="2649">
                        <c:v>9.3299999999999995E-8</c:v>
                      </c:pt>
                      <c:pt idx="2650">
                        <c:v>9.3470000000000003E-8</c:v>
                      </c:pt>
                      <c:pt idx="2651">
                        <c:v>9.3390000000000004E-8</c:v>
                      </c:pt>
                      <c:pt idx="2652">
                        <c:v>9.3390000000000004E-8</c:v>
                      </c:pt>
                      <c:pt idx="2653">
                        <c:v>9.3470000000000003E-8</c:v>
                      </c:pt>
                      <c:pt idx="2654">
                        <c:v>9.3390000000000004E-8</c:v>
                      </c:pt>
                      <c:pt idx="2655">
                        <c:v>9.3470000000000003E-8</c:v>
                      </c:pt>
                      <c:pt idx="2656">
                        <c:v>9.3390000000000004E-8</c:v>
                      </c:pt>
                      <c:pt idx="2657">
                        <c:v>9.3550000000000001E-8</c:v>
                      </c:pt>
                      <c:pt idx="2658">
                        <c:v>9.3470000000000003E-8</c:v>
                      </c:pt>
                      <c:pt idx="2659">
                        <c:v>9.3639999999999997E-8</c:v>
                      </c:pt>
                      <c:pt idx="2660">
                        <c:v>9.3390000000000004E-8</c:v>
                      </c:pt>
                      <c:pt idx="2661">
                        <c:v>9.3390000000000004E-8</c:v>
                      </c:pt>
                      <c:pt idx="2662">
                        <c:v>9.3470000000000003E-8</c:v>
                      </c:pt>
                      <c:pt idx="2663">
                        <c:v>9.3470000000000003E-8</c:v>
                      </c:pt>
                      <c:pt idx="2664">
                        <c:v>9.3550000000000001E-8</c:v>
                      </c:pt>
                      <c:pt idx="2665">
                        <c:v>9.3470000000000003E-8</c:v>
                      </c:pt>
                      <c:pt idx="2666">
                        <c:v>9.3550000000000001E-8</c:v>
                      </c:pt>
                      <c:pt idx="2667">
                        <c:v>9.3470000000000003E-8</c:v>
                      </c:pt>
                      <c:pt idx="2668">
                        <c:v>9.3299999999999995E-8</c:v>
                      </c:pt>
                      <c:pt idx="2669">
                        <c:v>9.3470000000000003E-8</c:v>
                      </c:pt>
                      <c:pt idx="2670">
                        <c:v>9.3550000000000001E-8</c:v>
                      </c:pt>
                      <c:pt idx="2671">
                        <c:v>9.3470000000000003E-8</c:v>
                      </c:pt>
                      <c:pt idx="2672">
                        <c:v>9.3470000000000003E-8</c:v>
                      </c:pt>
                      <c:pt idx="2673">
                        <c:v>9.3470000000000003E-8</c:v>
                      </c:pt>
                      <c:pt idx="2674">
                        <c:v>9.3390000000000004E-8</c:v>
                      </c:pt>
                      <c:pt idx="2675">
                        <c:v>9.3390000000000004E-8</c:v>
                      </c:pt>
                      <c:pt idx="2676">
                        <c:v>9.3390000000000004E-8</c:v>
                      </c:pt>
                      <c:pt idx="2677">
                        <c:v>9.3299999999999995E-8</c:v>
                      </c:pt>
                      <c:pt idx="2678">
                        <c:v>9.3390000000000004E-8</c:v>
                      </c:pt>
                      <c:pt idx="2679">
                        <c:v>9.3470000000000003E-8</c:v>
                      </c:pt>
                      <c:pt idx="2680">
                        <c:v>9.3390000000000004E-8</c:v>
                      </c:pt>
                      <c:pt idx="2681">
                        <c:v>9.3299999999999995E-8</c:v>
                      </c:pt>
                      <c:pt idx="2682">
                        <c:v>9.3470000000000003E-8</c:v>
                      </c:pt>
                      <c:pt idx="2683">
                        <c:v>9.3550000000000001E-8</c:v>
                      </c:pt>
                      <c:pt idx="2684">
                        <c:v>9.3470000000000003E-8</c:v>
                      </c:pt>
                      <c:pt idx="2685">
                        <c:v>9.3470000000000003E-8</c:v>
                      </c:pt>
                      <c:pt idx="2686">
                        <c:v>9.3390000000000004E-8</c:v>
                      </c:pt>
                      <c:pt idx="2687">
                        <c:v>9.3470000000000003E-8</c:v>
                      </c:pt>
                      <c:pt idx="2688">
                        <c:v>9.3390000000000004E-8</c:v>
                      </c:pt>
                      <c:pt idx="2689">
                        <c:v>9.3639999999999997E-8</c:v>
                      </c:pt>
                      <c:pt idx="2690">
                        <c:v>9.3390000000000004E-8</c:v>
                      </c:pt>
                      <c:pt idx="2691">
                        <c:v>9.3299999999999995E-8</c:v>
                      </c:pt>
                      <c:pt idx="2692">
                        <c:v>9.3470000000000003E-8</c:v>
                      </c:pt>
                      <c:pt idx="2693">
                        <c:v>9.3550000000000001E-8</c:v>
                      </c:pt>
                      <c:pt idx="2694">
                        <c:v>9.3470000000000003E-8</c:v>
                      </c:pt>
                      <c:pt idx="2695">
                        <c:v>9.3470000000000003E-8</c:v>
                      </c:pt>
                      <c:pt idx="2696">
                        <c:v>9.3470000000000003E-8</c:v>
                      </c:pt>
                      <c:pt idx="2697">
                        <c:v>9.3550000000000001E-8</c:v>
                      </c:pt>
                      <c:pt idx="2698">
                        <c:v>9.3550000000000001E-8</c:v>
                      </c:pt>
                      <c:pt idx="2699">
                        <c:v>9.3470000000000003E-8</c:v>
                      </c:pt>
                      <c:pt idx="2700">
                        <c:v>9.3550000000000001E-8</c:v>
                      </c:pt>
                      <c:pt idx="2701">
                        <c:v>9.3550000000000001E-8</c:v>
                      </c:pt>
                      <c:pt idx="2702">
                        <c:v>9.3550000000000001E-8</c:v>
                      </c:pt>
                      <c:pt idx="2703">
                        <c:v>9.3470000000000003E-8</c:v>
                      </c:pt>
                      <c:pt idx="2704">
                        <c:v>9.3550000000000001E-8</c:v>
                      </c:pt>
                      <c:pt idx="2705">
                        <c:v>9.3470000000000003E-8</c:v>
                      </c:pt>
                      <c:pt idx="2706">
                        <c:v>9.3390000000000004E-8</c:v>
                      </c:pt>
                      <c:pt idx="2707">
                        <c:v>9.3470000000000003E-8</c:v>
                      </c:pt>
                      <c:pt idx="2708">
                        <c:v>9.3550000000000001E-8</c:v>
                      </c:pt>
                      <c:pt idx="2709">
                        <c:v>9.3470000000000003E-8</c:v>
                      </c:pt>
                      <c:pt idx="2710">
                        <c:v>9.3470000000000003E-8</c:v>
                      </c:pt>
                      <c:pt idx="2711">
                        <c:v>9.3390000000000004E-8</c:v>
                      </c:pt>
                      <c:pt idx="2712">
                        <c:v>9.3470000000000003E-8</c:v>
                      </c:pt>
                      <c:pt idx="2713">
                        <c:v>9.3550000000000001E-8</c:v>
                      </c:pt>
                      <c:pt idx="2714">
                        <c:v>9.3470000000000003E-8</c:v>
                      </c:pt>
                      <c:pt idx="2715">
                        <c:v>9.3550000000000001E-8</c:v>
                      </c:pt>
                      <c:pt idx="2716">
                        <c:v>9.3390000000000004E-8</c:v>
                      </c:pt>
                      <c:pt idx="2717">
                        <c:v>9.3639999999999997E-8</c:v>
                      </c:pt>
                      <c:pt idx="2718">
                        <c:v>9.3470000000000003E-8</c:v>
                      </c:pt>
                      <c:pt idx="2719">
                        <c:v>9.3550000000000001E-8</c:v>
                      </c:pt>
                      <c:pt idx="2720">
                        <c:v>9.3390000000000004E-8</c:v>
                      </c:pt>
                      <c:pt idx="2721">
                        <c:v>9.3550000000000001E-8</c:v>
                      </c:pt>
                      <c:pt idx="2722">
                        <c:v>9.3550000000000001E-8</c:v>
                      </c:pt>
                      <c:pt idx="2723">
                        <c:v>9.3639999999999997E-8</c:v>
                      </c:pt>
                      <c:pt idx="2724">
                        <c:v>9.3390000000000004E-8</c:v>
                      </c:pt>
                      <c:pt idx="2725">
                        <c:v>9.3470000000000003E-8</c:v>
                      </c:pt>
                      <c:pt idx="2726">
                        <c:v>9.3470000000000003E-8</c:v>
                      </c:pt>
                      <c:pt idx="2727">
                        <c:v>9.3550000000000001E-8</c:v>
                      </c:pt>
                      <c:pt idx="2728">
                        <c:v>9.3470000000000003E-8</c:v>
                      </c:pt>
                      <c:pt idx="2729">
                        <c:v>9.3390000000000004E-8</c:v>
                      </c:pt>
                      <c:pt idx="2730">
                        <c:v>9.3390000000000004E-8</c:v>
                      </c:pt>
                      <c:pt idx="2731">
                        <c:v>9.3470000000000003E-8</c:v>
                      </c:pt>
                      <c:pt idx="2732">
                        <c:v>9.3470000000000003E-8</c:v>
                      </c:pt>
                      <c:pt idx="2733">
                        <c:v>9.3550000000000001E-8</c:v>
                      </c:pt>
                      <c:pt idx="2734">
                        <c:v>9.3390000000000004E-8</c:v>
                      </c:pt>
                      <c:pt idx="2735">
                        <c:v>9.3299999999999995E-8</c:v>
                      </c:pt>
                      <c:pt idx="2736">
                        <c:v>9.3390000000000004E-8</c:v>
                      </c:pt>
                      <c:pt idx="2737">
                        <c:v>9.3550000000000001E-8</c:v>
                      </c:pt>
                      <c:pt idx="2738">
                        <c:v>9.3470000000000003E-8</c:v>
                      </c:pt>
                      <c:pt idx="2739">
                        <c:v>9.3550000000000001E-8</c:v>
                      </c:pt>
                      <c:pt idx="2740">
                        <c:v>9.3390000000000004E-8</c:v>
                      </c:pt>
                      <c:pt idx="2741">
                        <c:v>9.3470000000000003E-8</c:v>
                      </c:pt>
                      <c:pt idx="2742">
                        <c:v>9.3470000000000003E-8</c:v>
                      </c:pt>
                      <c:pt idx="2743">
                        <c:v>9.3470000000000003E-8</c:v>
                      </c:pt>
                      <c:pt idx="2744">
                        <c:v>9.3470000000000003E-8</c:v>
                      </c:pt>
                      <c:pt idx="2745">
                        <c:v>9.3550000000000001E-8</c:v>
                      </c:pt>
                      <c:pt idx="2746">
                        <c:v>9.3390000000000004E-8</c:v>
                      </c:pt>
                      <c:pt idx="2747">
                        <c:v>9.3550000000000001E-8</c:v>
                      </c:pt>
                      <c:pt idx="2748">
                        <c:v>9.3470000000000003E-8</c:v>
                      </c:pt>
                      <c:pt idx="2749">
                        <c:v>9.3390000000000004E-8</c:v>
                      </c:pt>
                      <c:pt idx="2750">
                        <c:v>9.3470000000000003E-8</c:v>
                      </c:pt>
                      <c:pt idx="2751">
                        <c:v>9.3470000000000003E-8</c:v>
                      </c:pt>
                      <c:pt idx="2752">
                        <c:v>9.3390000000000004E-8</c:v>
                      </c:pt>
                      <c:pt idx="2753">
                        <c:v>9.3470000000000003E-8</c:v>
                      </c:pt>
                      <c:pt idx="2754">
                        <c:v>9.3390000000000004E-8</c:v>
                      </c:pt>
                      <c:pt idx="2755">
                        <c:v>9.3470000000000003E-8</c:v>
                      </c:pt>
                      <c:pt idx="2756">
                        <c:v>9.3299999999999995E-8</c:v>
                      </c:pt>
                      <c:pt idx="2757">
                        <c:v>9.3390000000000004E-8</c:v>
                      </c:pt>
                      <c:pt idx="2758">
                        <c:v>9.3390000000000004E-8</c:v>
                      </c:pt>
                      <c:pt idx="2759">
                        <c:v>9.3470000000000003E-8</c:v>
                      </c:pt>
                      <c:pt idx="2760">
                        <c:v>9.3390000000000004E-8</c:v>
                      </c:pt>
                      <c:pt idx="2761">
                        <c:v>9.3470000000000003E-8</c:v>
                      </c:pt>
                      <c:pt idx="2762">
                        <c:v>9.3390000000000004E-8</c:v>
                      </c:pt>
                      <c:pt idx="2763">
                        <c:v>9.3470000000000003E-8</c:v>
                      </c:pt>
                      <c:pt idx="2764">
                        <c:v>9.3390000000000004E-8</c:v>
                      </c:pt>
                      <c:pt idx="2765">
                        <c:v>9.3470000000000003E-8</c:v>
                      </c:pt>
                      <c:pt idx="2766">
                        <c:v>9.3299999999999995E-8</c:v>
                      </c:pt>
                      <c:pt idx="2767">
                        <c:v>9.3470000000000003E-8</c:v>
                      </c:pt>
                      <c:pt idx="2768">
                        <c:v>9.3470000000000003E-8</c:v>
                      </c:pt>
                      <c:pt idx="2769">
                        <c:v>9.3390000000000004E-8</c:v>
                      </c:pt>
                      <c:pt idx="2770">
                        <c:v>9.3550000000000001E-8</c:v>
                      </c:pt>
                      <c:pt idx="2771">
                        <c:v>9.3390000000000004E-8</c:v>
                      </c:pt>
                      <c:pt idx="2772">
                        <c:v>9.3390000000000004E-8</c:v>
                      </c:pt>
                      <c:pt idx="2773">
                        <c:v>9.3390000000000004E-8</c:v>
                      </c:pt>
                      <c:pt idx="2774">
                        <c:v>9.3390000000000004E-8</c:v>
                      </c:pt>
                      <c:pt idx="2775">
                        <c:v>9.3390000000000004E-8</c:v>
                      </c:pt>
                      <c:pt idx="2776">
                        <c:v>9.3390000000000004E-8</c:v>
                      </c:pt>
                      <c:pt idx="2777">
                        <c:v>9.3470000000000003E-8</c:v>
                      </c:pt>
                      <c:pt idx="2778">
                        <c:v>9.3299999999999995E-8</c:v>
                      </c:pt>
                      <c:pt idx="2779">
                        <c:v>9.3390000000000004E-8</c:v>
                      </c:pt>
                      <c:pt idx="2780">
                        <c:v>9.3299999999999995E-8</c:v>
                      </c:pt>
                      <c:pt idx="2781">
                        <c:v>9.3299999999999995E-8</c:v>
                      </c:pt>
                      <c:pt idx="2782">
                        <c:v>9.3390000000000004E-8</c:v>
                      </c:pt>
                      <c:pt idx="2783">
                        <c:v>9.3470000000000003E-8</c:v>
                      </c:pt>
                      <c:pt idx="2784">
                        <c:v>9.3299999999999995E-8</c:v>
                      </c:pt>
                      <c:pt idx="2785">
                        <c:v>9.3390000000000004E-8</c:v>
                      </c:pt>
                      <c:pt idx="2786">
                        <c:v>9.3219999999999997E-8</c:v>
                      </c:pt>
                      <c:pt idx="2787">
                        <c:v>9.3219999999999997E-8</c:v>
                      </c:pt>
                      <c:pt idx="2788">
                        <c:v>9.3299999999999995E-8</c:v>
                      </c:pt>
                      <c:pt idx="2789">
                        <c:v>9.3299999999999995E-8</c:v>
                      </c:pt>
                      <c:pt idx="2790">
                        <c:v>9.3299999999999995E-8</c:v>
                      </c:pt>
                      <c:pt idx="2791">
                        <c:v>9.3130000000000001E-8</c:v>
                      </c:pt>
                      <c:pt idx="2792">
                        <c:v>9.3219999999999997E-8</c:v>
                      </c:pt>
                      <c:pt idx="2793">
                        <c:v>9.3470000000000003E-8</c:v>
                      </c:pt>
                      <c:pt idx="2794">
                        <c:v>9.3299999999999995E-8</c:v>
                      </c:pt>
                      <c:pt idx="2795">
                        <c:v>9.3219999999999997E-8</c:v>
                      </c:pt>
                      <c:pt idx="2796">
                        <c:v>9.3299999999999995E-8</c:v>
                      </c:pt>
                      <c:pt idx="2797">
                        <c:v>9.3470000000000003E-8</c:v>
                      </c:pt>
                      <c:pt idx="2798">
                        <c:v>9.3390000000000004E-8</c:v>
                      </c:pt>
                      <c:pt idx="2799">
                        <c:v>9.3219999999999997E-8</c:v>
                      </c:pt>
                      <c:pt idx="2800">
                        <c:v>9.3390000000000004E-8</c:v>
                      </c:pt>
                      <c:pt idx="2801">
                        <c:v>9.3299999999999995E-8</c:v>
                      </c:pt>
                      <c:pt idx="2802">
                        <c:v>9.3390000000000004E-8</c:v>
                      </c:pt>
                      <c:pt idx="2803">
                        <c:v>9.3390000000000004E-8</c:v>
                      </c:pt>
                      <c:pt idx="2804">
                        <c:v>9.3390000000000004E-8</c:v>
                      </c:pt>
                      <c:pt idx="2805">
                        <c:v>9.3470000000000003E-8</c:v>
                      </c:pt>
                      <c:pt idx="2806">
                        <c:v>9.3470000000000003E-8</c:v>
                      </c:pt>
                      <c:pt idx="2807">
                        <c:v>9.3470000000000003E-8</c:v>
                      </c:pt>
                      <c:pt idx="2808">
                        <c:v>9.3390000000000004E-8</c:v>
                      </c:pt>
                      <c:pt idx="2809">
                        <c:v>9.3470000000000003E-8</c:v>
                      </c:pt>
                      <c:pt idx="2810">
                        <c:v>9.3390000000000004E-8</c:v>
                      </c:pt>
                      <c:pt idx="2811">
                        <c:v>9.3390000000000004E-8</c:v>
                      </c:pt>
                      <c:pt idx="2812">
                        <c:v>9.3550000000000001E-8</c:v>
                      </c:pt>
                      <c:pt idx="2813">
                        <c:v>9.3470000000000003E-8</c:v>
                      </c:pt>
                      <c:pt idx="2814">
                        <c:v>9.3470000000000003E-8</c:v>
                      </c:pt>
                      <c:pt idx="2815">
                        <c:v>9.3639999999999997E-8</c:v>
                      </c:pt>
                      <c:pt idx="2816">
                        <c:v>9.3470000000000003E-8</c:v>
                      </c:pt>
                      <c:pt idx="2817">
                        <c:v>9.3470000000000003E-8</c:v>
                      </c:pt>
                      <c:pt idx="2818">
                        <c:v>9.3470000000000003E-8</c:v>
                      </c:pt>
                      <c:pt idx="2819">
                        <c:v>9.3390000000000004E-8</c:v>
                      </c:pt>
                      <c:pt idx="2820">
                        <c:v>9.3390000000000004E-8</c:v>
                      </c:pt>
                      <c:pt idx="2821">
                        <c:v>9.3470000000000003E-8</c:v>
                      </c:pt>
                      <c:pt idx="2822">
                        <c:v>9.3470000000000003E-8</c:v>
                      </c:pt>
                      <c:pt idx="2823">
                        <c:v>9.3470000000000003E-8</c:v>
                      </c:pt>
                      <c:pt idx="2824">
                        <c:v>9.3390000000000004E-8</c:v>
                      </c:pt>
                      <c:pt idx="2825">
                        <c:v>9.3390000000000004E-8</c:v>
                      </c:pt>
                      <c:pt idx="2826">
                        <c:v>9.3470000000000003E-8</c:v>
                      </c:pt>
                      <c:pt idx="2827">
                        <c:v>9.3470000000000003E-8</c:v>
                      </c:pt>
                      <c:pt idx="2828">
                        <c:v>9.3639999999999997E-8</c:v>
                      </c:pt>
                      <c:pt idx="2829">
                        <c:v>9.3550000000000001E-8</c:v>
                      </c:pt>
                      <c:pt idx="2830">
                        <c:v>9.3639999999999997E-8</c:v>
                      </c:pt>
                      <c:pt idx="2831">
                        <c:v>9.3390000000000004E-8</c:v>
                      </c:pt>
                      <c:pt idx="2832">
                        <c:v>9.3470000000000003E-8</c:v>
                      </c:pt>
                      <c:pt idx="2833">
                        <c:v>9.3470000000000003E-8</c:v>
                      </c:pt>
                      <c:pt idx="2834">
                        <c:v>9.3390000000000004E-8</c:v>
                      </c:pt>
                      <c:pt idx="2835">
                        <c:v>9.3390000000000004E-8</c:v>
                      </c:pt>
                      <c:pt idx="2836">
                        <c:v>9.3470000000000003E-8</c:v>
                      </c:pt>
                      <c:pt idx="2837">
                        <c:v>9.3550000000000001E-8</c:v>
                      </c:pt>
                      <c:pt idx="2838">
                        <c:v>9.3550000000000001E-8</c:v>
                      </c:pt>
                      <c:pt idx="2839">
                        <c:v>9.3470000000000003E-8</c:v>
                      </c:pt>
                      <c:pt idx="2840">
                        <c:v>9.3550000000000001E-8</c:v>
                      </c:pt>
                      <c:pt idx="2841">
                        <c:v>9.3390000000000004E-8</c:v>
                      </c:pt>
                      <c:pt idx="2842">
                        <c:v>9.3390000000000004E-8</c:v>
                      </c:pt>
                      <c:pt idx="2843">
                        <c:v>9.3390000000000004E-8</c:v>
                      </c:pt>
                      <c:pt idx="2844">
                        <c:v>9.3550000000000001E-8</c:v>
                      </c:pt>
                      <c:pt idx="2845">
                        <c:v>9.3470000000000003E-8</c:v>
                      </c:pt>
                      <c:pt idx="2846">
                        <c:v>9.3470000000000003E-8</c:v>
                      </c:pt>
                      <c:pt idx="2847">
                        <c:v>9.3470000000000003E-8</c:v>
                      </c:pt>
                      <c:pt idx="2848">
                        <c:v>9.3470000000000003E-8</c:v>
                      </c:pt>
                      <c:pt idx="2849">
                        <c:v>9.3390000000000004E-8</c:v>
                      </c:pt>
                      <c:pt idx="2850">
                        <c:v>9.3550000000000001E-8</c:v>
                      </c:pt>
                      <c:pt idx="2851">
                        <c:v>9.3390000000000004E-8</c:v>
                      </c:pt>
                      <c:pt idx="2852">
                        <c:v>9.3550000000000001E-8</c:v>
                      </c:pt>
                      <c:pt idx="2853">
                        <c:v>9.3470000000000003E-8</c:v>
                      </c:pt>
                      <c:pt idx="2854">
                        <c:v>9.3550000000000001E-8</c:v>
                      </c:pt>
                      <c:pt idx="2855">
                        <c:v>9.3550000000000001E-8</c:v>
                      </c:pt>
                      <c:pt idx="2856">
                        <c:v>9.3550000000000001E-8</c:v>
                      </c:pt>
                      <c:pt idx="2857">
                        <c:v>9.3470000000000003E-8</c:v>
                      </c:pt>
                      <c:pt idx="2858">
                        <c:v>9.3550000000000001E-8</c:v>
                      </c:pt>
                      <c:pt idx="2859">
                        <c:v>9.3470000000000003E-8</c:v>
                      </c:pt>
                      <c:pt idx="2860">
                        <c:v>9.3390000000000004E-8</c:v>
                      </c:pt>
                      <c:pt idx="2861">
                        <c:v>9.3470000000000003E-8</c:v>
                      </c:pt>
                      <c:pt idx="2862">
                        <c:v>9.3550000000000001E-8</c:v>
                      </c:pt>
                      <c:pt idx="2863">
                        <c:v>9.3550000000000001E-8</c:v>
                      </c:pt>
                      <c:pt idx="2864">
                        <c:v>9.3550000000000001E-8</c:v>
                      </c:pt>
                      <c:pt idx="2865">
                        <c:v>9.3390000000000004E-8</c:v>
                      </c:pt>
                      <c:pt idx="2866">
                        <c:v>9.3470000000000003E-8</c:v>
                      </c:pt>
                      <c:pt idx="2867">
                        <c:v>9.3550000000000001E-8</c:v>
                      </c:pt>
                      <c:pt idx="2868">
                        <c:v>9.3390000000000004E-8</c:v>
                      </c:pt>
                      <c:pt idx="2869">
                        <c:v>9.3550000000000001E-8</c:v>
                      </c:pt>
                      <c:pt idx="2870">
                        <c:v>9.3470000000000003E-8</c:v>
                      </c:pt>
                      <c:pt idx="2871">
                        <c:v>9.3390000000000004E-8</c:v>
                      </c:pt>
                      <c:pt idx="2872">
                        <c:v>9.3470000000000003E-8</c:v>
                      </c:pt>
                      <c:pt idx="2873">
                        <c:v>9.3550000000000001E-8</c:v>
                      </c:pt>
                      <c:pt idx="2874">
                        <c:v>9.3470000000000003E-8</c:v>
                      </c:pt>
                      <c:pt idx="2875">
                        <c:v>9.3470000000000003E-8</c:v>
                      </c:pt>
                      <c:pt idx="2876">
                        <c:v>9.3639999999999997E-8</c:v>
                      </c:pt>
                      <c:pt idx="2877">
                        <c:v>9.3470000000000003E-8</c:v>
                      </c:pt>
                      <c:pt idx="2878">
                        <c:v>9.3550000000000001E-8</c:v>
                      </c:pt>
                      <c:pt idx="2879">
                        <c:v>9.3639999999999997E-8</c:v>
                      </c:pt>
                      <c:pt idx="2880">
                        <c:v>9.3639999999999997E-8</c:v>
                      </c:pt>
                      <c:pt idx="2881">
                        <c:v>9.3550000000000001E-8</c:v>
                      </c:pt>
                      <c:pt idx="2882">
                        <c:v>9.3470000000000003E-8</c:v>
                      </c:pt>
                      <c:pt idx="2883">
                        <c:v>9.3550000000000001E-8</c:v>
                      </c:pt>
                      <c:pt idx="2884">
                        <c:v>9.3470000000000003E-8</c:v>
                      </c:pt>
                      <c:pt idx="2885">
                        <c:v>9.3550000000000001E-8</c:v>
                      </c:pt>
                      <c:pt idx="2886">
                        <c:v>9.3550000000000001E-8</c:v>
                      </c:pt>
                      <c:pt idx="2887">
                        <c:v>9.3550000000000001E-8</c:v>
                      </c:pt>
                      <c:pt idx="2888">
                        <c:v>9.3550000000000001E-8</c:v>
                      </c:pt>
                      <c:pt idx="2889">
                        <c:v>9.3550000000000001E-8</c:v>
                      </c:pt>
                      <c:pt idx="2890">
                        <c:v>9.3470000000000003E-8</c:v>
                      </c:pt>
                      <c:pt idx="2891">
                        <c:v>9.3550000000000001E-8</c:v>
                      </c:pt>
                      <c:pt idx="2892">
                        <c:v>9.3550000000000001E-8</c:v>
                      </c:pt>
                      <c:pt idx="2893">
                        <c:v>9.3390000000000004E-8</c:v>
                      </c:pt>
                      <c:pt idx="2894">
                        <c:v>9.3550000000000001E-8</c:v>
                      </c:pt>
                      <c:pt idx="2895">
                        <c:v>9.3550000000000001E-8</c:v>
                      </c:pt>
                      <c:pt idx="2896">
                        <c:v>9.3550000000000001E-8</c:v>
                      </c:pt>
                      <c:pt idx="2897">
                        <c:v>9.3550000000000001E-8</c:v>
                      </c:pt>
                      <c:pt idx="2898">
                        <c:v>9.3299999999999995E-8</c:v>
                      </c:pt>
                      <c:pt idx="2899">
                        <c:v>9.3550000000000001E-8</c:v>
                      </c:pt>
                      <c:pt idx="2900">
                        <c:v>9.3550000000000001E-8</c:v>
                      </c:pt>
                      <c:pt idx="2901">
                        <c:v>9.3550000000000001E-8</c:v>
                      </c:pt>
                      <c:pt idx="2902">
                        <c:v>9.3470000000000003E-8</c:v>
                      </c:pt>
                      <c:pt idx="2903">
                        <c:v>9.3550000000000001E-8</c:v>
                      </c:pt>
                      <c:pt idx="2904">
                        <c:v>9.3550000000000001E-8</c:v>
                      </c:pt>
                      <c:pt idx="2905">
                        <c:v>9.3470000000000003E-8</c:v>
                      </c:pt>
                      <c:pt idx="2906">
                        <c:v>9.3550000000000001E-8</c:v>
                      </c:pt>
                      <c:pt idx="2907">
                        <c:v>9.3550000000000001E-8</c:v>
                      </c:pt>
                      <c:pt idx="2908">
                        <c:v>9.3550000000000001E-8</c:v>
                      </c:pt>
                      <c:pt idx="2909">
                        <c:v>9.3470000000000003E-8</c:v>
                      </c:pt>
                      <c:pt idx="2910">
                        <c:v>9.3390000000000004E-8</c:v>
                      </c:pt>
                      <c:pt idx="2911">
                        <c:v>9.3550000000000001E-8</c:v>
                      </c:pt>
                      <c:pt idx="2912">
                        <c:v>9.3639999999999997E-8</c:v>
                      </c:pt>
                      <c:pt idx="2913">
                        <c:v>9.3639999999999997E-8</c:v>
                      </c:pt>
                      <c:pt idx="2914">
                        <c:v>9.3390000000000004E-8</c:v>
                      </c:pt>
                      <c:pt idx="2915">
                        <c:v>9.3810000000000004E-8</c:v>
                      </c:pt>
                      <c:pt idx="2916">
                        <c:v>9.3639999999999997E-8</c:v>
                      </c:pt>
                      <c:pt idx="2917">
                        <c:v>9.3639999999999997E-8</c:v>
                      </c:pt>
                      <c:pt idx="2918">
                        <c:v>9.3550000000000001E-8</c:v>
                      </c:pt>
                      <c:pt idx="2919">
                        <c:v>9.3550000000000001E-8</c:v>
                      </c:pt>
                      <c:pt idx="2920">
                        <c:v>9.3639999999999997E-8</c:v>
                      </c:pt>
                      <c:pt idx="2921">
                        <c:v>9.3550000000000001E-8</c:v>
                      </c:pt>
                      <c:pt idx="2922">
                        <c:v>9.3550000000000001E-8</c:v>
                      </c:pt>
                      <c:pt idx="2923">
                        <c:v>9.3639999999999997E-8</c:v>
                      </c:pt>
                      <c:pt idx="2924">
                        <c:v>9.3390000000000004E-8</c:v>
                      </c:pt>
                      <c:pt idx="2925">
                        <c:v>9.3550000000000001E-8</c:v>
                      </c:pt>
                      <c:pt idx="2926">
                        <c:v>9.3550000000000001E-8</c:v>
                      </c:pt>
                      <c:pt idx="2927">
                        <c:v>9.3470000000000003E-8</c:v>
                      </c:pt>
                      <c:pt idx="2928">
                        <c:v>9.3470000000000003E-8</c:v>
                      </c:pt>
                      <c:pt idx="2929">
                        <c:v>9.3470000000000003E-8</c:v>
                      </c:pt>
                      <c:pt idx="2930">
                        <c:v>9.3470000000000003E-8</c:v>
                      </c:pt>
                      <c:pt idx="2931">
                        <c:v>9.3390000000000004E-8</c:v>
                      </c:pt>
                      <c:pt idx="2932">
                        <c:v>9.3470000000000003E-8</c:v>
                      </c:pt>
                      <c:pt idx="2933">
                        <c:v>9.3550000000000001E-8</c:v>
                      </c:pt>
                      <c:pt idx="2934">
                        <c:v>9.3470000000000003E-8</c:v>
                      </c:pt>
                      <c:pt idx="2935">
                        <c:v>9.3390000000000004E-8</c:v>
                      </c:pt>
                      <c:pt idx="2936">
                        <c:v>9.3470000000000003E-8</c:v>
                      </c:pt>
                      <c:pt idx="2937">
                        <c:v>9.3390000000000004E-8</c:v>
                      </c:pt>
                      <c:pt idx="2938">
                        <c:v>9.3390000000000004E-8</c:v>
                      </c:pt>
                      <c:pt idx="2939">
                        <c:v>9.3550000000000001E-8</c:v>
                      </c:pt>
                      <c:pt idx="2940">
                        <c:v>9.3470000000000003E-8</c:v>
                      </c:pt>
                      <c:pt idx="2941">
                        <c:v>9.3299999999999995E-8</c:v>
                      </c:pt>
                      <c:pt idx="2942">
                        <c:v>9.3390000000000004E-8</c:v>
                      </c:pt>
                      <c:pt idx="2943">
                        <c:v>9.3470000000000003E-8</c:v>
                      </c:pt>
                      <c:pt idx="2944">
                        <c:v>9.3390000000000004E-8</c:v>
                      </c:pt>
                      <c:pt idx="2945">
                        <c:v>9.3470000000000003E-8</c:v>
                      </c:pt>
                      <c:pt idx="2946">
                        <c:v>9.3390000000000004E-8</c:v>
                      </c:pt>
                      <c:pt idx="2947">
                        <c:v>9.3470000000000003E-8</c:v>
                      </c:pt>
                      <c:pt idx="2948">
                        <c:v>9.3390000000000004E-8</c:v>
                      </c:pt>
                      <c:pt idx="2949">
                        <c:v>9.3219999999999997E-8</c:v>
                      </c:pt>
                      <c:pt idx="2950">
                        <c:v>9.3390000000000004E-8</c:v>
                      </c:pt>
                      <c:pt idx="2951">
                        <c:v>9.3299999999999995E-8</c:v>
                      </c:pt>
                      <c:pt idx="2952">
                        <c:v>9.3390000000000004E-8</c:v>
                      </c:pt>
                      <c:pt idx="2953">
                        <c:v>9.3219999999999997E-8</c:v>
                      </c:pt>
                      <c:pt idx="2954">
                        <c:v>9.3390000000000004E-8</c:v>
                      </c:pt>
                      <c:pt idx="2955">
                        <c:v>9.3390000000000004E-8</c:v>
                      </c:pt>
                      <c:pt idx="2956">
                        <c:v>9.3390000000000004E-8</c:v>
                      </c:pt>
                      <c:pt idx="2957">
                        <c:v>9.3470000000000003E-8</c:v>
                      </c:pt>
                      <c:pt idx="2958">
                        <c:v>9.3470000000000003E-8</c:v>
                      </c:pt>
                      <c:pt idx="2959">
                        <c:v>9.3470000000000003E-8</c:v>
                      </c:pt>
                      <c:pt idx="2960">
                        <c:v>9.3550000000000001E-8</c:v>
                      </c:pt>
                      <c:pt idx="2961">
                        <c:v>9.3470000000000003E-8</c:v>
                      </c:pt>
                      <c:pt idx="2962">
                        <c:v>9.3470000000000003E-8</c:v>
                      </c:pt>
                      <c:pt idx="2963">
                        <c:v>9.3470000000000003E-8</c:v>
                      </c:pt>
                      <c:pt idx="2964">
                        <c:v>9.3299999999999995E-8</c:v>
                      </c:pt>
                      <c:pt idx="2965">
                        <c:v>9.3299999999999995E-8</c:v>
                      </c:pt>
                      <c:pt idx="2966">
                        <c:v>9.3390000000000004E-8</c:v>
                      </c:pt>
                      <c:pt idx="2967">
                        <c:v>9.3470000000000003E-8</c:v>
                      </c:pt>
                      <c:pt idx="2968">
                        <c:v>9.3390000000000004E-8</c:v>
                      </c:pt>
                      <c:pt idx="2969">
                        <c:v>9.3390000000000004E-8</c:v>
                      </c:pt>
                      <c:pt idx="2970">
                        <c:v>9.3470000000000003E-8</c:v>
                      </c:pt>
                      <c:pt idx="2971">
                        <c:v>9.3470000000000003E-8</c:v>
                      </c:pt>
                      <c:pt idx="2972">
                        <c:v>9.3470000000000003E-8</c:v>
                      </c:pt>
                      <c:pt idx="2973">
                        <c:v>9.3550000000000001E-8</c:v>
                      </c:pt>
                      <c:pt idx="2974">
                        <c:v>9.3639999999999997E-8</c:v>
                      </c:pt>
                      <c:pt idx="2975">
                        <c:v>9.3639999999999997E-8</c:v>
                      </c:pt>
                      <c:pt idx="2976">
                        <c:v>9.3470000000000003E-8</c:v>
                      </c:pt>
                      <c:pt idx="2977">
                        <c:v>9.3470000000000003E-8</c:v>
                      </c:pt>
                      <c:pt idx="2978">
                        <c:v>9.3550000000000001E-8</c:v>
                      </c:pt>
                      <c:pt idx="2979">
                        <c:v>9.3550000000000001E-8</c:v>
                      </c:pt>
                      <c:pt idx="2980">
                        <c:v>9.3550000000000001E-8</c:v>
                      </c:pt>
                      <c:pt idx="2981">
                        <c:v>9.3550000000000001E-8</c:v>
                      </c:pt>
                      <c:pt idx="2982">
                        <c:v>9.3470000000000003E-8</c:v>
                      </c:pt>
                      <c:pt idx="2983">
                        <c:v>9.3470000000000003E-8</c:v>
                      </c:pt>
                      <c:pt idx="2984">
                        <c:v>9.3550000000000001E-8</c:v>
                      </c:pt>
                      <c:pt idx="2985">
                        <c:v>9.3550000000000001E-8</c:v>
                      </c:pt>
                      <c:pt idx="2986">
                        <c:v>9.3550000000000001E-8</c:v>
                      </c:pt>
                      <c:pt idx="2987">
                        <c:v>9.3470000000000003E-8</c:v>
                      </c:pt>
                      <c:pt idx="2988">
                        <c:v>9.3470000000000003E-8</c:v>
                      </c:pt>
                      <c:pt idx="2989">
                        <c:v>9.3550000000000001E-8</c:v>
                      </c:pt>
                      <c:pt idx="2990">
                        <c:v>9.3470000000000003E-8</c:v>
                      </c:pt>
                      <c:pt idx="2991">
                        <c:v>9.3550000000000001E-8</c:v>
                      </c:pt>
                      <c:pt idx="2992">
                        <c:v>9.3550000000000001E-8</c:v>
                      </c:pt>
                      <c:pt idx="2993">
                        <c:v>9.3470000000000003E-8</c:v>
                      </c:pt>
                      <c:pt idx="2994">
                        <c:v>9.3470000000000003E-8</c:v>
                      </c:pt>
                      <c:pt idx="2995">
                        <c:v>9.3470000000000003E-8</c:v>
                      </c:pt>
                      <c:pt idx="2996">
                        <c:v>9.3550000000000001E-8</c:v>
                      </c:pt>
                      <c:pt idx="2997">
                        <c:v>9.3390000000000004E-8</c:v>
                      </c:pt>
                      <c:pt idx="2998">
                        <c:v>9.3390000000000004E-8</c:v>
                      </c:pt>
                      <c:pt idx="2999">
                        <c:v>9.3550000000000001E-8</c:v>
                      </c:pt>
                      <c:pt idx="3000">
                        <c:v>9.3470000000000003E-8</c:v>
                      </c:pt>
                      <c:pt idx="3001">
                        <c:v>9.3550000000000001E-8</c:v>
                      </c:pt>
                      <c:pt idx="3002">
                        <c:v>9.3470000000000003E-8</c:v>
                      </c:pt>
                      <c:pt idx="3003">
                        <c:v>9.3390000000000004E-8</c:v>
                      </c:pt>
                      <c:pt idx="3004">
                        <c:v>9.3550000000000001E-8</c:v>
                      </c:pt>
                      <c:pt idx="3005">
                        <c:v>9.3470000000000003E-8</c:v>
                      </c:pt>
                      <c:pt idx="3006">
                        <c:v>9.3390000000000004E-8</c:v>
                      </c:pt>
                      <c:pt idx="3007">
                        <c:v>9.3390000000000004E-8</c:v>
                      </c:pt>
                      <c:pt idx="3008">
                        <c:v>9.3470000000000003E-8</c:v>
                      </c:pt>
                      <c:pt idx="3009">
                        <c:v>9.3219999999999997E-8</c:v>
                      </c:pt>
                      <c:pt idx="3010">
                        <c:v>9.3390000000000004E-8</c:v>
                      </c:pt>
                      <c:pt idx="3011">
                        <c:v>9.3390000000000004E-8</c:v>
                      </c:pt>
                      <c:pt idx="3012">
                        <c:v>9.3470000000000003E-8</c:v>
                      </c:pt>
                      <c:pt idx="3013">
                        <c:v>9.3390000000000004E-8</c:v>
                      </c:pt>
                      <c:pt idx="3014">
                        <c:v>9.3299999999999995E-8</c:v>
                      </c:pt>
                      <c:pt idx="3015">
                        <c:v>9.3390000000000004E-8</c:v>
                      </c:pt>
                      <c:pt idx="3016">
                        <c:v>9.3390000000000004E-8</c:v>
                      </c:pt>
                      <c:pt idx="3017">
                        <c:v>9.3470000000000003E-8</c:v>
                      </c:pt>
                      <c:pt idx="3018">
                        <c:v>9.3299999999999995E-8</c:v>
                      </c:pt>
                      <c:pt idx="3019">
                        <c:v>9.3390000000000004E-8</c:v>
                      </c:pt>
                      <c:pt idx="3020">
                        <c:v>9.3470000000000003E-8</c:v>
                      </c:pt>
                      <c:pt idx="3021">
                        <c:v>9.3470000000000003E-8</c:v>
                      </c:pt>
                      <c:pt idx="3022">
                        <c:v>9.3550000000000001E-8</c:v>
                      </c:pt>
                      <c:pt idx="3023">
                        <c:v>9.3470000000000003E-8</c:v>
                      </c:pt>
                      <c:pt idx="3024">
                        <c:v>9.3299999999999995E-8</c:v>
                      </c:pt>
                      <c:pt idx="3025">
                        <c:v>9.3299999999999995E-8</c:v>
                      </c:pt>
                      <c:pt idx="3026">
                        <c:v>9.3470000000000003E-8</c:v>
                      </c:pt>
                      <c:pt idx="3027">
                        <c:v>9.3470000000000003E-8</c:v>
                      </c:pt>
                      <c:pt idx="3028">
                        <c:v>9.3550000000000001E-8</c:v>
                      </c:pt>
                      <c:pt idx="3029">
                        <c:v>9.3550000000000001E-8</c:v>
                      </c:pt>
                      <c:pt idx="3030">
                        <c:v>9.3470000000000003E-8</c:v>
                      </c:pt>
                      <c:pt idx="3031">
                        <c:v>9.3470000000000003E-8</c:v>
                      </c:pt>
                      <c:pt idx="3032">
                        <c:v>9.3470000000000003E-8</c:v>
                      </c:pt>
                      <c:pt idx="3033">
                        <c:v>9.3470000000000003E-8</c:v>
                      </c:pt>
                      <c:pt idx="3034">
                        <c:v>9.3470000000000003E-8</c:v>
                      </c:pt>
                      <c:pt idx="3035">
                        <c:v>9.3390000000000004E-8</c:v>
                      </c:pt>
                      <c:pt idx="3036">
                        <c:v>9.3390000000000004E-8</c:v>
                      </c:pt>
                      <c:pt idx="3037">
                        <c:v>9.3550000000000001E-8</c:v>
                      </c:pt>
                      <c:pt idx="3038">
                        <c:v>9.3299999999999995E-8</c:v>
                      </c:pt>
                      <c:pt idx="3039">
                        <c:v>9.3470000000000003E-8</c:v>
                      </c:pt>
                      <c:pt idx="3040">
                        <c:v>9.3470000000000003E-8</c:v>
                      </c:pt>
                      <c:pt idx="3041">
                        <c:v>9.3550000000000001E-8</c:v>
                      </c:pt>
                      <c:pt idx="3042">
                        <c:v>9.3390000000000004E-8</c:v>
                      </c:pt>
                      <c:pt idx="3043">
                        <c:v>9.3550000000000001E-8</c:v>
                      </c:pt>
                      <c:pt idx="3044">
                        <c:v>9.3390000000000004E-8</c:v>
                      </c:pt>
                      <c:pt idx="3045">
                        <c:v>9.3299999999999995E-8</c:v>
                      </c:pt>
                      <c:pt idx="3046">
                        <c:v>9.3470000000000003E-8</c:v>
                      </c:pt>
                      <c:pt idx="3047">
                        <c:v>9.3470000000000003E-8</c:v>
                      </c:pt>
                      <c:pt idx="3048">
                        <c:v>9.3390000000000004E-8</c:v>
                      </c:pt>
                      <c:pt idx="3049">
                        <c:v>9.3390000000000004E-8</c:v>
                      </c:pt>
                      <c:pt idx="3050">
                        <c:v>9.3299999999999995E-8</c:v>
                      </c:pt>
                      <c:pt idx="3051">
                        <c:v>9.3470000000000003E-8</c:v>
                      </c:pt>
                      <c:pt idx="3052">
                        <c:v>9.3299999999999995E-8</c:v>
                      </c:pt>
                      <c:pt idx="3053">
                        <c:v>9.3390000000000004E-8</c:v>
                      </c:pt>
                      <c:pt idx="3054">
                        <c:v>9.3550000000000001E-8</c:v>
                      </c:pt>
                      <c:pt idx="3055">
                        <c:v>9.3470000000000003E-8</c:v>
                      </c:pt>
                      <c:pt idx="3056">
                        <c:v>9.3550000000000001E-8</c:v>
                      </c:pt>
                      <c:pt idx="3057">
                        <c:v>9.3390000000000004E-8</c:v>
                      </c:pt>
                      <c:pt idx="3058">
                        <c:v>9.3550000000000001E-8</c:v>
                      </c:pt>
                      <c:pt idx="3059">
                        <c:v>9.3550000000000001E-8</c:v>
                      </c:pt>
                      <c:pt idx="3060">
                        <c:v>9.3470000000000003E-8</c:v>
                      </c:pt>
                      <c:pt idx="3061">
                        <c:v>9.3550000000000001E-8</c:v>
                      </c:pt>
                      <c:pt idx="3062">
                        <c:v>9.3550000000000001E-8</c:v>
                      </c:pt>
                      <c:pt idx="3063">
                        <c:v>9.3470000000000003E-8</c:v>
                      </c:pt>
                      <c:pt idx="3064">
                        <c:v>9.3550000000000001E-8</c:v>
                      </c:pt>
                      <c:pt idx="3065">
                        <c:v>9.3639999999999997E-8</c:v>
                      </c:pt>
                      <c:pt idx="3066">
                        <c:v>9.3639999999999997E-8</c:v>
                      </c:pt>
                      <c:pt idx="3067">
                        <c:v>9.3550000000000001E-8</c:v>
                      </c:pt>
                      <c:pt idx="3068">
                        <c:v>9.3639999999999997E-8</c:v>
                      </c:pt>
                      <c:pt idx="3069">
                        <c:v>9.3639999999999997E-8</c:v>
                      </c:pt>
                      <c:pt idx="3070">
                        <c:v>9.3550000000000001E-8</c:v>
                      </c:pt>
                      <c:pt idx="3071">
                        <c:v>9.3470000000000003E-8</c:v>
                      </c:pt>
                      <c:pt idx="3072">
                        <c:v>9.3639999999999997E-8</c:v>
                      </c:pt>
                      <c:pt idx="3073">
                        <c:v>9.3719999999999995E-8</c:v>
                      </c:pt>
                      <c:pt idx="3074">
                        <c:v>9.3639999999999997E-8</c:v>
                      </c:pt>
                      <c:pt idx="3075">
                        <c:v>9.3550000000000001E-8</c:v>
                      </c:pt>
                      <c:pt idx="3076">
                        <c:v>9.3550000000000001E-8</c:v>
                      </c:pt>
                      <c:pt idx="3077">
                        <c:v>9.3550000000000001E-8</c:v>
                      </c:pt>
                      <c:pt idx="3078">
                        <c:v>9.3639999999999997E-8</c:v>
                      </c:pt>
                      <c:pt idx="3079">
                        <c:v>9.3639999999999997E-8</c:v>
                      </c:pt>
                      <c:pt idx="3080">
                        <c:v>9.3390000000000004E-8</c:v>
                      </c:pt>
                      <c:pt idx="3081">
                        <c:v>9.3470000000000003E-8</c:v>
                      </c:pt>
                      <c:pt idx="3082">
                        <c:v>9.3639999999999997E-8</c:v>
                      </c:pt>
                      <c:pt idx="3083">
                        <c:v>9.3550000000000001E-8</c:v>
                      </c:pt>
                      <c:pt idx="3084">
                        <c:v>9.3550000000000001E-8</c:v>
                      </c:pt>
                      <c:pt idx="3085">
                        <c:v>9.3550000000000001E-8</c:v>
                      </c:pt>
                      <c:pt idx="3086">
                        <c:v>9.3639999999999997E-8</c:v>
                      </c:pt>
                      <c:pt idx="3087">
                        <c:v>9.3639999999999997E-8</c:v>
                      </c:pt>
                      <c:pt idx="3088">
                        <c:v>9.3550000000000001E-8</c:v>
                      </c:pt>
                      <c:pt idx="3089">
                        <c:v>9.3470000000000003E-8</c:v>
                      </c:pt>
                      <c:pt idx="3090">
                        <c:v>9.3470000000000003E-8</c:v>
                      </c:pt>
                      <c:pt idx="3091">
                        <c:v>9.3470000000000003E-8</c:v>
                      </c:pt>
                      <c:pt idx="3092">
                        <c:v>9.3639999999999997E-8</c:v>
                      </c:pt>
                      <c:pt idx="3093">
                        <c:v>9.3390000000000004E-8</c:v>
                      </c:pt>
                      <c:pt idx="3094">
                        <c:v>9.3550000000000001E-8</c:v>
                      </c:pt>
                      <c:pt idx="3095">
                        <c:v>9.3639999999999997E-8</c:v>
                      </c:pt>
                      <c:pt idx="3096">
                        <c:v>9.3639999999999997E-8</c:v>
                      </c:pt>
                      <c:pt idx="3097">
                        <c:v>9.3470000000000003E-8</c:v>
                      </c:pt>
                      <c:pt idx="3098">
                        <c:v>9.3550000000000001E-8</c:v>
                      </c:pt>
                      <c:pt idx="3099">
                        <c:v>9.3390000000000004E-8</c:v>
                      </c:pt>
                      <c:pt idx="3100">
                        <c:v>9.3470000000000003E-8</c:v>
                      </c:pt>
                      <c:pt idx="3101">
                        <c:v>9.3639999999999997E-8</c:v>
                      </c:pt>
                      <c:pt idx="3102">
                        <c:v>9.3550000000000001E-8</c:v>
                      </c:pt>
                      <c:pt idx="3103">
                        <c:v>9.3470000000000003E-8</c:v>
                      </c:pt>
                      <c:pt idx="3104">
                        <c:v>9.3550000000000001E-8</c:v>
                      </c:pt>
                      <c:pt idx="3105">
                        <c:v>9.3550000000000001E-8</c:v>
                      </c:pt>
                      <c:pt idx="3106">
                        <c:v>9.3639999999999997E-8</c:v>
                      </c:pt>
                      <c:pt idx="3107">
                        <c:v>9.3470000000000003E-8</c:v>
                      </c:pt>
                      <c:pt idx="3108">
                        <c:v>9.3470000000000003E-8</c:v>
                      </c:pt>
                      <c:pt idx="3109">
                        <c:v>9.3550000000000001E-8</c:v>
                      </c:pt>
                      <c:pt idx="3110">
                        <c:v>9.3390000000000004E-8</c:v>
                      </c:pt>
                      <c:pt idx="3111">
                        <c:v>9.3470000000000003E-8</c:v>
                      </c:pt>
                      <c:pt idx="3112">
                        <c:v>9.3470000000000003E-8</c:v>
                      </c:pt>
                      <c:pt idx="3113">
                        <c:v>9.3390000000000004E-8</c:v>
                      </c:pt>
                      <c:pt idx="3114">
                        <c:v>9.3470000000000003E-8</c:v>
                      </c:pt>
                      <c:pt idx="3115">
                        <c:v>9.3470000000000003E-8</c:v>
                      </c:pt>
                      <c:pt idx="3116">
                        <c:v>9.3470000000000003E-8</c:v>
                      </c:pt>
                      <c:pt idx="3117">
                        <c:v>9.3550000000000001E-8</c:v>
                      </c:pt>
                      <c:pt idx="3118">
                        <c:v>9.3550000000000001E-8</c:v>
                      </c:pt>
                      <c:pt idx="3119">
                        <c:v>9.3390000000000004E-8</c:v>
                      </c:pt>
                      <c:pt idx="3120">
                        <c:v>9.3470000000000003E-8</c:v>
                      </c:pt>
                      <c:pt idx="3121">
                        <c:v>9.3390000000000004E-8</c:v>
                      </c:pt>
                      <c:pt idx="3122">
                        <c:v>9.3550000000000001E-8</c:v>
                      </c:pt>
                      <c:pt idx="3123">
                        <c:v>9.3639999999999997E-8</c:v>
                      </c:pt>
                      <c:pt idx="3124">
                        <c:v>9.3470000000000003E-8</c:v>
                      </c:pt>
                      <c:pt idx="3125">
                        <c:v>9.3639999999999997E-8</c:v>
                      </c:pt>
                      <c:pt idx="3126">
                        <c:v>9.3470000000000003E-8</c:v>
                      </c:pt>
                      <c:pt idx="3127">
                        <c:v>9.3470000000000003E-8</c:v>
                      </c:pt>
                      <c:pt idx="3128">
                        <c:v>9.3550000000000001E-8</c:v>
                      </c:pt>
                      <c:pt idx="3129">
                        <c:v>9.3550000000000001E-8</c:v>
                      </c:pt>
                      <c:pt idx="3130">
                        <c:v>9.3639999999999997E-8</c:v>
                      </c:pt>
                      <c:pt idx="3131">
                        <c:v>9.3639999999999997E-8</c:v>
                      </c:pt>
                      <c:pt idx="3132">
                        <c:v>9.3470000000000003E-8</c:v>
                      </c:pt>
                      <c:pt idx="3133">
                        <c:v>9.3550000000000001E-8</c:v>
                      </c:pt>
                      <c:pt idx="3134">
                        <c:v>9.3550000000000001E-8</c:v>
                      </c:pt>
                      <c:pt idx="3135">
                        <c:v>9.3639999999999997E-8</c:v>
                      </c:pt>
                      <c:pt idx="3136">
                        <c:v>9.3719999999999995E-8</c:v>
                      </c:pt>
                      <c:pt idx="3137">
                        <c:v>9.3639999999999997E-8</c:v>
                      </c:pt>
                      <c:pt idx="3138">
                        <c:v>9.3639999999999997E-8</c:v>
                      </c:pt>
                      <c:pt idx="3139">
                        <c:v>9.3639999999999997E-8</c:v>
                      </c:pt>
                      <c:pt idx="3140">
                        <c:v>9.3550000000000001E-8</c:v>
                      </c:pt>
                      <c:pt idx="3141">
                        <c:v>9.3719999999999995E-8</c:v>
                      </c:pt>
                      <c:pt idx="3142">
                        <c:v>9.3639999999999997E-8</c:v>
                      </c:pt>
                      <c:pt idx="3143">
                        <c:v>9.3719999999999995E-8</c:v>
                      </c:pt>
                      <c:pt idx="3144">
                        <c:v>9.3550000000000001E-8</c:v>
                      </c:pt>
                      <c:pt idx="3145">
                        <c:v>9.3639999999999997E-8</c:v>
                      </c:pt>
                      <c:pt idx="3146">
                        <c:v>9.3639999999999997E-8</c:v>
                      </c:pt>
                      <c:pt idx="3147">
                        <c:v>9.3550000000000001E-8</c:v>
                      </c:pt>
                      <c:pt idx="3148">
                        <c:v>9.3550000000000001E-8</c:v>
                      </c:pt>
                      <c:pt idx="3149">
                        <c:v>9.3719999999999995E-8</c:v>
                      </c:pt>
                      <c:pt idx="3150">
                        <c:v>9.3639999999999997E-8</c:v>
                      </c:pt>
                      <c:pt idx="3151">
                        <c:v>9.3550000000000001E-8</c:v>
                      </c:pt>
                      <c:pt idx="3152">
                        <c:v>9.3470000000000003E-8</c:v>
                      </c:pt>
                      <c:pt idx="3153">
                        <c:v>9.3639999999999997E-8</c:v>
                      </c:pt>
                      <c:pt idx="3154">
                        <c:v>9.3639999999999997E-8</c:v>
                      </c:pt>
                      <c:pt idx="3155">
                        <c:v>9.3719999999999995E-8</c:v>
                      </c:pt>
                      <c:pt idx="3156">
                        <c:v>9.3470000000000003E-8</c:v>
                      </c:pt>
                      <c:pt idx="3157">
                        <c:v>9.3470000000000003E-8</c:v>
                      </c:pt>
                      <c:pt idx="3158">
                        <c:v>9.3639999999999997E-8</c:v>
                      </c:pt>
                      <c:pt idx="3159">
                        <c:v>9.3550000000000001E-8</c:v>
                      </c:pt>
                      <c:pt idx="3160">
                        <c:v>9.3550000000000001E-8</c:v>
                      </c:pt>
                      <c:pt idx="3161">
                        <c:v>9.3639999999999997E-8</c:v>
                      </c:pt>
                      <c:pt idx="3162">
                        <c:v>9.3639999999999997E-8</c:v>
                      </c:pt>
                      <c:pt idx="3163">
                        <c:v>9.3639999999999997E-8</c:v>
                      </c:pt>
                      <c:pt idx="3164">
                        <c:v>9.3550000000000001E-8</c:v>
                      </c:pt>
                      <c:pt idx="3165">
                        <c:v>9.3550000000000001E-8</c:v>
                      </c:pt>
                      <c:pt idx="3166">
                        <c:v>9.3719999999999995E-8</c:v>
                      </c:pt>
                      <c:pt idx="3167">
                        <c:v>9.3719999999999995E-8</c:v>
                      </c:pt>
                      <c:pt idx="3168">
                        <c:v>9.3719999999999995E-8</c:v>
                      </c:pt>
                      <c:pt idx="3169">
                        <c:v>9.3719999999999995E-8</c:v>
                      </c:pt>
                      <c:pt idx="3170">
                        <c:v>9.3639999999999997E-8</c:v>
                      </c:pt>
                      <c:pt idx="3171">
                        <c:v>9.3719999999999995E-8</c:v>
                      </c:pt>
                      <c:pt idx="3172">
                        <c:v>9.3639999999999997E-8</c:v>
                      </c:pt>
                      <c:pt idx="3173">
                        <c:v>9.3639999999999997E-8</c:v>
                      </c:pt>
                      <c:pt idx="3174">
                        <c:v>9.3639999999999997E-8</c:v>
                      </c:pt>
                      <c:pt idx="3175">
                        <c:v>9.3639999999999997E-8</c:v>
                      </c:pt>
                      <c:pt idx="3176">
                        <c:v>9.3810000000000004E-8</c:v>
                      </c:pt>
                      <c:pt idx="3177">
                        <c:v>9.3719999999999995E-8</c:v>
                      </c:pt>
                      <c:pt idx="3178">
                        <c:v>9.3639999999999997E-8</c:v>
                      </c:pt>
                      <c:pt idx="3179">
                        <c:v>9.3639999999999997E-8</c:v>
                      </c:pt>
                      <c:pt idx="3180">
                        <c:v>9.3550000000000001E-8</c:v>
                      </c:pt>
                      <c:pt idx="3181">
                        <c:v>9.3639999999999997E-8</c:v>
                      </c:pt>
                      <c:pt idx="3182">
                        <c:v>9.3639999999999997E-8</c:v>
                      </c:pt>
                      <c:pt idx="3183">
                        <c:v>9.3719999999999995E-8</c:v>
                      </c:pt>
                      <c:pt idx="3184">
                        <c:v>9.3639999999999997E-8</c:v>
                      </c:pt>
                      <c:pt idx="3185">
                        <c:v>9.3639999999999997E-8</c:v>
                      </c:pt>
                      <c:pt idx="3186">
                        <c:v>9.3639999999999997E-8</c:v>
                      </c:pt>
                      <c:pt idx="3187">
                        <c:v>9.3639999999999997E-8</c:v>
                      </c:pt>
                      <c:pt idx="3188">
                        <c:v>9.3639999999999997E-8</c:v>
                      </c:pt>
                      <c:pt idx="3189">
                        <c:v>9.3639999999999997E-8</c:v>
                      </c:pt>
                      <c:pt idx="3190">
                        <c:v>9.3550000000000001E-8</c:v>
                      </c:pt>
                      <c:pt idx="3191">
                        <c:v>9.3639999999999997E-8</c:v>
                      </c:pt>
                      <c:pt idx="3192">
                        <c:v>9.3639999999999997E-8</c:v>
                      </c:pt>
                      <c:pt idx="3193">
                        <c:v>9.3550000000000001E-8</c:v>
                      </c:pt>
                      <c:pt idx="3194">
                        <c:v>9.3550000000000001E-8</c:v>
                      </c:pt>
                      <c:pt idx="3195">
                        <c:v>9.3550000000000001E-8</c:v>
                      </c:pt>
                      <c:pt idx="3196">
                        <c:v>9.3550000000000001E-8</c:v>
                      </c:pt>
                      <c:pt idx="3197">
                        <c:v>9.3550000000000001E-8</c:v>
                      </c:pt>
                      <c:pt idx="3198">
                        <c:v>9.3719999999999995E-8</c:v>
                      </c:pt>
                      <c:pt idx="3199">
                        <c:v>9.3550000000000001E-8</c:v>
                      </c:pt>
                      <c:pt idx="3200">
                        <c:v>9.3810000000000004E-8</c:v>
                      </c:pt>
                      <c:pt idx="3201">
                        <c:v>9.3639999999999997E-8</c:v>
                      </c:pt>
                      <c:pt idx="3202">
                        <c:v>9.3639999999999997E-8</c:v>
                      </c:pt>
                      <c:pt idx="3203">
                        <c:v>9.3639999999999997E-8</c:v>
                      </c:pt>
                      <c:pt idx="3204">
                        <c:v>9.3639999999999997E-8</c:v>
                      </c:pt>
                      <c:pt idx="3205">
                        <c:v>9.3890000000000002E-8</c:v>
                      </c:pt>
                      <c:pt idx="3206">
                        <c:v>9.3639999999999997E-8</c:v>
                      </c:pt>
                      <c:pt idx="3207">
                        <c:v>9.3550000000000001E-8</c:v>
                      </c:pt>
                      <c:pt idx="3208">
                        <c:v>9.3719999999999995E-8</c:v>
                      </c:pt>
                      <c:pt idx="3209">
                        <c:v>9.3719999999999995E-8</c:v>
                      </c:pt>
                      <c:pt idx="3210">
                        <c:v>9.3719999999999995E-8</c:v>
                      </c:pt>
                      <c:pt idx="3211">
                        <c:v>9.3550000000000001E-8</c:v>
                      </c:pt>
                      <c:pt idx="3212">
                        <c:v>9.3639999999999997E-8</c:v>
                      </c:pt>
                      <c:pt idx="3213">
                        <c:v>9.3719999999999995E-8</c:v>
                      </c:pt>
                      <c:pt idx="3214">
                        <c:v>9.3719999999999995E-8</c:v>
                      </c:pt>
                      <c:pt idx="3215">
                        <c:v>9.3639999999999997E-8</c:v>
                      </c:pt>
                      <c:pt idx="3216">
                        <c:v>9.3719999999999995E-8</c:v>
                      </c:pt>
                      <c:pt idx="3217">
                        <c:v>9.3639999999999997E-8</c:v>
                      </c:pt>
                      <c:pt idx="3218">
                        <c:v>9.3719999999999995E-8</c:v>
                      </c:pt>
                      <c:pt idx="3219">
                        <c:v>9.3639999999999997E-8</c:v>
                      </c:pt>
                      <c:pt idx="3220">
                        <c:v>9.3639999999999997E-8</c:v>
                      </c:pt>
                      <c:pt idx="3221">
                        <c:v>9.3550000000000001E-8</c:v>
                      </c:pt>
                      <c:pt idx="3222">
                        <c:v>9.3719999999999995E-8</c:v>
                      </c:pt>
                      <c:pt idx="3223">
                        <c:v>9.3639999999999997E-8</c:v>
                      </c:pt>
                      <c:pt idx="3224">
                        <c:v>9.3639999999999997E-8</c:v>
                      </c:pt>
                      <c:pt idx="3225">
                        <c:v>9.3639999999999997E-8</c:v>
                      </c:pt>
                      <c:pt idx="3226">
                        <c:v>9.3639999999999997E-8</c:v>
                      </c:pt>
                      <c:pt idx="3227">
                        <c:v>9.3639999999999997E-8</c:v>
                      </c:pt>
                      <c:pt idx="3228">
                        <c:v>9.3810000000000004E-8</c:v>
                      </c:pt>
                      <c:pt idx="3229">
                        <c:v>9.3810000000000004E-8</c:v>
                      </c:pt>
                      <c:pt idx="3230">
                        <c:v>9.3719999999999995E-8</c:v>
                      </c:pt>
                      <c:pt idx="3231">
                        <c:v>9.3719999999999995E-8</c:v>
                      </c:pt>
                      <c:pt idx="3232">
                        <c:v>9.3719999999999995E-8</c:v>
                      </c:pt>
                      <c:pt idx="3233">
                        <c:v>9.3719999999999995E-8</c:v>
                      </c:pt>
                      <c:pt idx="3234">
                        <c:v>9.3639999999999997E-8</c:v>
                      </c:pt>
                      <c:pt idx="3235">
                        <c:v>9.3550000000000001E-8</c:v>
                      </c:pt>
                      <c:pt idx="3236">
                        <c:v>9.3719999999999995E-8</c:v>
                      </c:pt>
                      <c:pt idx="3237">
                        <c:v>9.3719999999999995E-8</c:v>
                      </c:pt>
                      <c:pt idx="3238">
                        <c:v>9.3719999999999995E-8</c:v>
                      </c:pt>
                      <c:pt idx="3239">
                        <c:v>9.3719999999999995E-8</c:v>
                      </c:pt>
                      <c:pt idx="3240">
                        <c:v>9.3719999999999995E-8</c:v>
                      </c:pt>
                      <c:pt idx="3241">
                        <c:v>9.3639999999999997E-8</c:v>
                      </c:pt>
                      <c:pt idx="3242">
                        <c:v>9.3639999999999997E-8</c:v>
                      </c:pt>
                      <c:pt idx="3243">
                        <c:v>9.3810000000000004E-8</c:v>
                      </c:pt>
                      <c:pt idx="3244">
                        <c:v>9.3719999999999995E-8</c:v>
                      </c:pt>
                      <c:pt idx="3245">
                        <c:v>9.3639999999999997E-8</c:v>
                      </c:pt>
                      <c:pt idx="3246">
                        <c:v>9.3719999999999995E-8</c:v>
                      </c:pt>
                      <c:pt idx="3247">
                        <c:v>9.3810000000000004E-8</c:v>
                      </c:pt>
                      <c:pt idx="3248">
                        <c:v>9.3639999999999997E-8</c:v>
                      </c:pt>
                      <c:pt idx="3249">
                        <c:v>9.3639999999999997E-8</c:v>
                      </c:pt>
                      <c:pt idx="3250">
                        <c:v>9.3639999999999997E-8</c:v>
                      </c:pt>
                      <c:pt idx="3251">
                        <c:v>9.3719999999999995E-8</c:v>
                      </c:pt>
                      <c:pt idx="3252">
                        <c:v>9.3719999999999995E-8</c:v>
                      </c:pt>
                      <c:pt idx="3253">
                        <c:v>9.3639999999999997E-8</c:v>
                      </c:pt>
                      <c:pt idx="3254">
                        <c:v>9.3810000000000004E-8</c:v>
                      </c:pt>
                      <c:pt idx="3255">
                        <c:v>9.3810000000000004E-8</c:v>
                      </c:pt>
                      <c:pt idx="3256">
                        <c:v>9.3550000000000001E-8</c:v>
                      </c:pt>
                      <c:pt idx="3257">
                        <c:v>9.3719999999999995E-8</c:v>
                      </c:pt>
                      <c:pt idx="3258">
                        <c:v>9.3890000000000002E-8</c:v>
                      </c:pt>
                      <c:pt idx="3259">
                        <c:v>9.3890000000000002E-8</c:v>
                      </c:pt>
                      <c:pt idx="3260">
                        <c:v>9.3639999999999997E-8</c:v>
                      </c:pt>
                      <c:pt idx="3261">
                        <c:v>9.3639999999999997E-8</c:v>
                      </c:pt>
                      <c:pt idx="3262">
                        <c:v>9.3810000000000004E-8</c:v>
                      </c:pt>
                      <c:pt idx="3263">
                        <c:v>9.3719999999999995E-8</c:v>
                      </c:pt>
                      <c:pt idx="3264">
                        <c:v>9.3810000000000004E-8</c:v>
                      </c:pt>
                      <c:pt idx="3265">
                        <c:v>9.3719999999999995E-8</c:v>
                      </c:pt>
                      <c:pt idx="3266">
                        <c:v>9.3639999999999997E-8</c:v>
                      </c:pt>
                      <c:pt idx="3267">
                        <c:v>9.3639999999999997E-8</c:v>
                      </c:pt>
                      <c:pt idx="3268">
                        <c:v>9.3719999999999995E-8</c:v>
                      </c:pt>
                      <c:pt idx="3269">
                        <c:v>9.3719999999999995E-8</c:v>
                      </c:pt>
                      <c:pt idx="3270">
                        <c:v>9.3719999999999995E-8</c:v>
                      </c:pt>
                      <c:pt idx="3271">
                        <c:v>9.3639999999999997E-8</c:v>
                      </c:pt>
                      <c:pt idx="3272">
                        <c:v>9.3719999999999995E-8</c:v>
                      </c:pt>
                      <c:pt idx="3273">
                        <c:v>9.3719999999999995E-8</c:v>
                      </c:pt>
                      <c:pt idx="3274">
                        <c:v>9.3719999999999995E-8</c:v>
                      </c:pt>
                      <c:pt idx="3275">
                        <c:v>9.3810000000000004E-8</c:v>
                      </c:pt>
                      <c:pt idx="3276">
                        <c:v>9.3890000000000002E-8</c:v>
                      </c:pt>
                      <c:pt idx="3277">
                        <c:v>9.3719999999999995E-8</c:v>
                      </c:pt>
                      <c:pt idx="3278">
                        <c:v>9.3890000000000002E-8</c:v>
                      </c:pt>
                      <c:pt idx="3279">
                        <c:v>9.3719999999999995E-8</c:v>
                      </c:pt>
                      <c:pt idx="3280">
                        <c:v>9.3639999999999997E-8</c:v>
                      </c:pt>
                      <c:pt idx="3281">
                        <c:v>9.3810000000000004E-8</c:v>
                      </c:pt>
                      <c:pt idx="3282">
                        <c:v>9.3719999999999995E-8</c:v>
                      </c:pt>
                      <c:pt idx="3283">
                        <c:v>9.3719999999999995E-8</c:v>
                      </c:pt>
                      <c:pt idx="3284">
                        <c:v>9.3719999999999995E-8</c:v>
                      </c:pt>
                      <c:pt idx="3285">
                        <c:v>9.3719999999999995E-8</c:v>
                      </c:pt>
                      <c:pt idx="3286">
                        <c:v>9.3719999999999995E-8</c:v>
                      </c:pt>
                      <c:pt idx="3287">
                        <c:v>9.3810000000000004E-8</c:v>
                      </c:pt>
                      <c:pt idx="3288">
                        <c:v>9.3810000000000004E-8</c:v>
                      </c:pt>
                      <c:pt idx="3289">
                        <c:v>9.3719999999999995E-8</c:v>
                      </c:pt>
                      <c:pt idx="3290">
                        <c:v>9.3639999999999997E-8</c:v>
                      </c:pt>
                      <c:pt idx="3291">
                        <c:v>9.3550000000000001E-8</c:v>
                      </c:pt>
                      <c:pt idx="3292">
                        <c:v>9.3810000000000004E-8</c:v>
                      </c:pt>
                      <c:pt idx="3293">
                        <c:v>9.3639999999999997E-8</c:v>
                      </c:pt>
                      <c:pt idx="3294">
                        <c:v>9.3639999999999997E-8</c:v>
                      </c:pt>
                      <c:pt idx="3295">
                        <c:v>9.3550000000000001E-8</c:v>
                      </c:pt>
                      <c:pt idx="3296">
                        <c:v>9.3719999999999995E-8</c:v>
                      </c:pt>
                      <c:pt idx="3297">
                        <c:v>9.3810000000000004E-8</c:v>
                      </c:pt>
                      <c:pt idx="3298">
                        <c:v>9.3719999999999995E-8</c:v>
                      </c:pt>
                      <c:pt idx="3299">
                        <c:v>9.3639999999999997E-8</c:v>
                      </c:pt>
                      <c:pt idx="3300">
                        <c:v>9.3639999999999997E-8</c:v>
                      </c:pt>
                      <c:pt idx="3301">
                        <c:v>9.3639999999999997E-8</c:v>
                      </c:pt>
                      <c:pt idx="3302">
                        <c:v>9.3639999999999997E-8</c:v>
                      </c:pt>
                      <c:pt idx="3303">
                        <c:v>9.3550000000000001E-8</c:v>
                      </c:pt>
                      <c:pt idx="3304">
                        <c:v>9.3639999999999997E-8</c:v>
                      </c:pt>
                      <c:pt idx="3305">
                        <c:v>9.3810000000000004E-8</c:v>
                      </c:pt>
                      <c:pt idx="3306">
                        <c:v>9.3719999999999995E-8</c:v>
                      </c:pt>
                      <c:pt idx="3307">
                        <c:v>9.3719999999999995E-8</c:v>
                      </c:pt>
                      <c:pt idx="3308">
                        <c:v>9.3719999999999995E-8</c:v>
                      </c:pt>
                      <c:pt idx="3309">
                        <c:v>9.3639999999999997E-8</c:v>
                      </c:pt>
                      <c:pt idx="3310">
                        <c:v>9.3810000000000004E-8</c:v>
                      </c:pt>
                      <c:pt idx="3311">
                        <c:v>9.3639999999999997E-8</c:v>
                      </c:pt>
                      <c:pt idx="3312">
                        <c:v>9.3890000000000002E-8</c:v>
                      </c:pt>
                      <c:pt idx="3313">
                        <c:v>9.3890000000000002E-8</c:v>
                      </c:pt>
                      <c:pt idx="3314">
                        <c:v>9.397E-8</c:v>
                      </c:pt>
                      <c:pt idx="3315">
                        <c:v>9.3890000000000002E-8</c:v>
                      </c:pt>
                      <c:pt idx="3316">
                        <c:v>9.3810000000000004E-8</c:v>
                      </c:pt>
                      <c:pt idx="3317">
                        <c:v>9.397E-8</c:v>
                      </c:pt>
                      <c:pt idx="3318">
                        <c:v>9.3719999999999995E-8</c:v>
                      </c:pt>
                      <c:pt idx="3319">
                        <c:v>9.3890000000000002E-8</c:v>
                      </c:pt>
                      <c:pt idx="3320">
                        <c:v>9.3890000000000002E-8</c:v>
                      </c:pt>
                      <c:pt idx="3321">
                        <c:v>9.397E-8</c:v>
                      </c:pt>
                      <c:pt idx="3322">
                        <c:v>9.3890000000000002E-8</c:v>
                      </c:pt>
                      <c:pt idx="3323">
                        <c:v>9.397E-8</c:v>
                      </c:pt>
                      <c:pt idx="3324">
                        <c:v>9.4059999999999997E-8</c:v>
                      </c:pt>
                      <c:pt idx="3325">
                        <c:v>9.3890000000000002E-8</c:v>
                      </c:pt>
                      <c:pt idx="3326">
                        <c:v>9.397E-8</c:v>
                      </c:pt>
                      <c:pt idx="3327">
                        <c:v>9.4059999999999997E-8</c:v>
                      </c:pt>
                      <c:pt idx="3328">
                        <c:v>9.3890000000000002E-8</c:v>
                      </c:pt>
                      <c:pt idx="3329">
                        <c:v>9.3719999999999995E-8</c:v>
                      </c:pt>
                      <c:pt idx="3330">
                        <c:v>9.3810000000000004E-8</c:v>
                      </c:pt>
                      <c:pt idx="3331">
                        <c:v>9.397E-8</c:v>
                      </c:pt>
                      <c:pt idx="3332">
                        <c:v>9.397E-8</c:v>
                      </c:pt>
                      <c:pt idx="3333">
                        <c:v>9.3890000000000002E-8</c:v>
                      </c:pt>
                      <c:pt idx="3334">
                        <c:v>9.3890000000000002E-8</c:v>
                      </c:pt>
                      <c:pt idx="3335">
                        <c:v>9.4059999999999997E-8</c:v>
                      </c:pt>
                      <c:pt idx="3336">
                        <c:v>9.3890000000000002E-8</c:v>
                      </c:pt>
                      <c:pt idx="3337">
                        <c:v>9.3890000000000002E-8</c:v>
                      </c:pt>
                      <c:pt idx="3338">
                        <c:v>9.4059999999999997E-8</c:v>
                      </c:pt>
                      <c:pt idx="3339">
                        <c:v>9.397E-8</c:v>
                      </c:pt>
                      <c:pt idx="3340">
                        <c:v>9.4059999999999997E-8</c:v>
                      </c:pt>
                      <c:pt idx="3341">
                        <c:v>9.4139999999999995E-8</c:v>
                      </c:pt>
                      <c:pt idx="3342">
                        <c:v>9.397E-8</c:v>
                      </c:pt>
                      <c:pt idx="3343">
                        <c:v>9.4139999999999995E-8</c:v>
                      </c:pt>
                      <c:pt idx="3344">
                        <c:v>9.397E-8</c:v>
                      </c:pt>
                      <c:pt idx="3345">
                        <c:v>9.4059999999999997E-8</c:v>
                      </c:pt>
                      <c:pt idx="3346">
                        <c:v>9.4059999999999997E-8</c:v>
                      </c:pt>
                      <c:pt idx="3347">
                        <c:v>9.4139999999999995E-8</c:v>
                      </c:pt>
                      <c:pt idx="3348">
                        <c:v>9.4059999999999997E-8</c:v>
                      </c:pt>
                      <c:pt idx="3349">
                        <c:v>9.4059999999999997E-8</c:v>
                      </c:pt>
                      <c:pt idx="3350">
                        <c:v>9.4230000000000004E-8</c:v>
                      </c:pt>
                      <c:pt idx="3351">
                        <c:v>9.4139999999999995E-8</c:v>
                      </c:pt>
                      <c:pt idx="3352">
                        <c:v>9.4230000000000004E-8</c:v>
                      </c:pt>
                      <c:pt idx="3353">
                        <c:v>9.4230000000000004E-8</c:v>
                      </c:pt>
                      <c:pt idx="3354">
                        <c:v>9.4230000000000004E-8</c:v>
                      </c:pt>
                      <c:pt idx="3355">
                        <c:v>9.4230000000000004E-8</c:v>
                      </c:pt>
                      <c:pt idx="3356">
                        <c:v>9.4059999999999997E-8</c:v>
                      </c:pt>
                      <c:pt idx="3357">
                        <c:v>9.4230000000000004E-8</c:v>
                      </c:pt>
                      <c:pt idx="3358">
                        <c:v>9.4139999999999995E-8</c:v>
                      </c:pt>
                      <c:pt idx="3359">
                        <c:v>9.4230000000000004E-8</c:v>
                      </c:pt>
                      <c:pt idx="3360">
                        <c:v>9.4310000000000002E-8</c:v>
                      </c:pt>
                      <c:pt idx="3361">
                        <c:v>9.4139999999999995E-8</c:v>
                      </c:pt>
                      <c:pt idx="3362">
                        <c:v>9.4230000000000004E-8</c:v>
                      </c:pt>
                      <c:pt idx="3363">
                        <c:v>9.4139999999999995E-8</c:v>
                      </c:pt>
                      <c:pt idx="3364">
                        <c:v>9.4310000000000002E-8</c:v>
                      </c:pt>
                      <c:pt idx="3365">
                        <c:v>9.4139999999999995E-8</c:v>
                      </c:pt>
                      <c:pt idx="3366">
                        <c:v>9.4230000000000004E-8</c:v>
                      </c:pt>
                      <c:pt idx="3367">
                        <c:v>9.4230000000000004E-8</c:v>
                      </c:pt>
                      <c:pt idx="3368">
                        <c:v>9.4310000000000002E-8</c:v>
                      </c:pt>
                      <c:pt idx="3369">
                        <c:v>9.4139999999999995E-8</c:v>
                      </c:pt>
                      <c:pt idx="3370">
                        <c:v>9.4310000000000002E-8</c:v>
                      </c:pt>
                      <c:pt idx="3371">
                        <c:v>9.4230000000000004E-8</c:v>
                      </c:pt>
                      <c:pt idx="3372">
                        <c:v>9.4230000000000004E-8</c:v>
                      </c:pt>
                      <c:pt idx="3373">
                        <c:v>9.4230000000000004E-8</c:v>
                      </c:pt>
                      <c:pt idx="3374">
                        <c:v>9.4230000000000004E-8</c:v>
                      </c:pt>
                      <c:pt idx="3375">
                        <c:v>9.4139999999999995E-8</c:v>
                      </c:pt>
                      <c:pt idx="3376">
                        <c:v>9.4059999999999997E-8</c:v>
                      </c:pt>
                      <c:pt idx="3377">
                        <c:v>9.4230000000000004E-8</c:v>
                      </c:pt>
                      <c:pt idx="3378">
                        <c:v>9.4310000000000002E-8</c:v>
                      </c:pt>
                      <c:pt idx="3379">
                        <c:v>9.4139999999999995E-8</c:v>
                      </c:pt>
                      <c:pt idx="3380">
                        <c:v>9.4310000000000002E-8</c:v>
                      </c:pt>
                      <c:pt idx="3381">
                        <c:v>9.4230000000000004E-8</c:v>
                      </c:pt>
                      <c:pt idx="3382">
                        <c:v>9.4310000000000002E-8</c:v>
                      </c:pt>
                      <c:pt idx="3383">
                        <c:v>9.4230000000000004E-8</c:v>
                      </c:pt>
                      <c:pt idx="3384">
                        <c:v>9.4230000000000004E-8</c:v>
                      </c:pt>
                      <c:pt idx="3385">
                        <c:v>9.4230000000000004E-8</c:v>
                      </c:pt>
                      <c:pt idx="3386">
                        <c:v>9.4139999999999995E-8</c:v>
                      </c:pt>
                      <c:pt idx="3387">
                        <c:v>9.4230000000000004E-8</c:v>
                      </c:pt>
                      <c:pt idx="3388">
                        <c:v>9.4059999999999997E-8</c:v>
                      </c:pt>
                      <c:pt idx="3389">
                        <c:v>9.4059999999999997E-8</c:v>
                      </c:pt>
                      <c:pt idx="3390">
                        <c:v>9.4059999999999997E-8</c:v>
                      </c:pt>
                      <c:pt idx="3391">
                        <c:v>9.4230000000000004E-8</c:v>
                      </c:pt>
                      <c:pt idx="3392">
                        <c:v>9.4230000000000004E-8</c:v>
                      </c:pt>
                      <c:pt idx="3393">
                        <c:v>9.4230000000000004E-8</c:v>
                      </c:pt>
                      <c:pt idx="3394">
                        <c:v>9.4139999999999995E-8</c:v>
                      </c:pt>
                      <c:pt idx="3395">
                        <c:v>9.4139999999999995E-8</c:v>
                      </c:pt>
                      <c:pt idx="3396">
                        <c:v>9.4139999999999995E-8</c:v>
                      </c:pt>
                      <c:pt idx="3397">
                        <c:v>9.4139999999999995E-8</c:v>
                      </c:pt>
                      <c:pt idx="3398">
                        <c:v>9.4139999999999995E-8</c:v>
                      </c:pt>
                      <c:pt idx="3399">
                        <c:v>9.4139999999999995E-8</c:v>
                      </c:pt>
                      <c:pt idx="3400">
                        <c:v>9.4310000000000002E-8</c:v>
                      </c:pt>
                      <c:pt idx="3401">
                        <c:v>9.4230000000000004E-8</c:v>
                      </c:pt>
                      <c:pt idx="3402">
                        <c:v>9.4230000000000004E-8</c:v>
                      </c:pt>
                      <c:pt idx="3403">
                        <c:v>9.4139999999999995E-8</c:v>
                      </c:pt>
                      <c:pt idx="3404">
                        <c:v>9.4059999999999997E-8</c:v>
                      </c:pt>
                      <c:pt idx="3405">
                        <c:v>9.4059999999999997E-8</c:v>
                      </c:pt>
                      <c:pt idx="3406">
                        <c:v>9.4139999999999995E-8</c:v>
                      </c:pt>
                      <c:pt idx="3407">
                        <c:v>9.397E-8</c:v>
                      </c:pt>
                      <c:pt idx="3408">
                        <c:v>9.4139999999999995E-8</c:v>
                      </c:pt>
                      <c:pt idx="3409">
                        <c:v>9.397E-8</c:v>
                      </c:pt>
                      <c:pt idx="3410">
                        <c:v>9.397E-8</c:v>
                      </c:pt>
                      <c:pt idx="3411">
                        <c:v>9.4059999999999997E-8</c:v>
                      </c:pt>
                      <c:pt idx="3412">
                        <c:v>9.4230000000000004E-8</c:v>
                      </c:pt>
                      <c:pt idx="3413">
                        <c:v>9.4230000000000004E-8</c:v>
                      </c:pt>
                      <c:pt idx="3414">
                        <c:v>9.4139999999999995E-8</c:v>
                      </c:pt>
                      <c:pt idx="3415">
                        <c:v>9.4139999999999995E-8</c:v>
                      </c:pt>
                      <c:pt idx="3416">
                        <c:v>9.4230000000000004E-8</c:v>
                      </c:pt>
                      <c:pt idx="3417">
                        <c:v>9.4230000000000004E-8</c:v>
                      </c:pt>
                      <c:pt idx="3418">
                        <c:v>9.4230000000000004E-8</c:v>
                      </c:pt>
                      <c:pt idx="3419">
                        <c:v>9.4059999999999997E-8</c:v>
                      </c:pt>
                      <c:pt idx="3420">
                        <c:v>9.4139999999999995E-8</c:v>
                      </c:pt>
                      <c:pt idx="3421">
                        <c:v>9.4139999999999995E-8</c:v>
                      </c:pt>
                      <c:pt idx="3422">
                        <c:v>9.4230000000000004E-8</c:v>
                      </c:pt>
                      <c:pt idx="3423">
                        <c:v>9.4230000000000004E-8</c:v>
                      </c:pt>
                      <c:pt idx="3424">
                        <c:v>9.4230000000000004E-8</c:v>
                      </c:pt>
                      <c:pt idx="3425">
                        <c:v>9.4310000000000002E-8</c:v>
                      </c:pt>
                      <c:pt idx="3426">
                        <c:v>9.4230000000000004E-8</c:v>
                      </c:pt>
                      <c:pt idx="3427">
                        <c:v>9.2130000000000005E-8</c:v>
                      </c:pt>
                      <c:pt idx="3428">
                        <c:v>9.1640000000000005E-8</c:v>
                      </c:pt>
                      <c:pt idx="3429">
                        <c:v>9.1640000000000005E-8</c:v>
                      </c:pt>
                      <c:pt idx="3430">
                        <c:v>9.1640000000000005E-8</c:v>
                      </c:pt>
                      <c:pt idx="3431">
                        <c:v>9.1640000000000005E-8</c:v>
                      </c:pt>
                      <c:pt idx="3432">
                        <c:v>9.1549999999999996E-8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9298-4073-A639-E228C28C7E62}"/>
                  </c:ext>
                </c:extLst>
              </c15:ser>
            </c15:filteredScatterSeries>
          </c:ext>
        </c:extLst>
      </c:scatterChart>
      <c:valAx>
        <c:axId val="2037658768"/>
        <c:scaling>
          <c:orientation val="minMax"/>
          <c:min val="44627.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spcFirstLastPara="1" vertOverflow="ellipsis" vert="horz" wrap="square" anchor="b" anchorCtr="0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3124880"/>
        <c:crosses val="autoZero"/>
        <c:crossBetween val="midCat"/>
        <c:majorUnit val="1.2"/>
      </c:valAx>
      <c:valAx>
        <c:axId val="853124880"/>
        <c:scaling>
          <c:orientation val="minMax"/>
          <c:max val="7.0000000000000029E-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7658768"/>
        <c:crosses val="autoZero"/>
        <c:crossBetween val="midCat"/>
        <c:majorUnit val="1.0000000000000005E-7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Dump chamber pressure(mbar) 0.3x9mm</a:t>
            </a:r>
          </a:p>
        </c:rich>
      </c:tx>
      <c:layout>
        <c:manualLayout>
          <c:xMode val="edge"/>
          <c:yMode val="edge"/>
          <c:x val="0.30458852420170135"/>
          <c:y val="1.71785932544669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277537182852145"/>
          <c:y val="0.19486111111111112"/>
          <c:w val="0.72873162729658791"/>
          <c:h val="0.7208876494604841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Sheet2!$F$1</c:f>
              <c:strCache>
                <c:ptCount val="1"/>
                <c:pt idx="0">
                  <c:v>Dump chamber pressure(mbar)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Sheet2!$A$2:$A$7380</c:f>
              <c:numCache>
                <c:formatCode>m/d/yyyy\ h:mm</c:formatCode>
                <c:ptCount val="7379"/>
                <c:pt idx="0">
                  <c:v>44609.499363425923</c:v>
                </c:pt>
                <c:pt idx="1">
                  <c:v>44609.500092592592</c:v>
                </c:pt>
                <c:pt idx="2">
                  <c:v>44609.500821759262</c:v>
                </c:pt>
                <c:pt idx="3">
                  <c:v>44609.501539351855</c:v>
                </c:pt>
                <c:pt idx="4">
                  <c:v>44609.502280092594</c:v>
                </c:pt>
                <c:pt idx="5">
                  <c:v>44609.503009259257</c:v>
                </c:pt>
                <c:pt idx="6">
                  <c:v>44609.50372685185</c:v>
                </c:pt>
                <c:pt idx="7">
                  <c:v>44609.50445601852</c:v>
                </c:pt>
                <c:pt idx="8">
                  <c:v>44609.505185185182</c:v>
                </c:pt>
                <c:pt idx="9">
                  <c:v>44609.505902777775</c:v>
                </c:pt>
                <c:pt idx="10">
                  <c:v>44609.506631944445</c:v>
                </c:pt>
                <c:pt idx="11">
                  <c:v>44609.507361111115</c:v>
                </c:pt>
                <c:pt idx="12">
                  <c:v>44609.5080787037</c:v>
                </c:pt>
                <c:pt idx="13">
                  <c:v>44609.50880787037</c:v>
                </c:pt>
                <c:pt idx="14">
                  <c:v>44609.50953703704</c:v>
                </c:pt>
                <c:pt idx="15">
                  <c:v>44609.510266203702</c:v>
                </c:pt>
                <c:pt idx="16">
                  <c:v>44609.510983796295</c:v>
                </c:pt>
                <c:pt idx="17">
                  <c:v>44609.511712962965</c:v>
                </c:pt>
                <c:pt idx="18">
                  <c:v>44609.512442129628</c:v>
                </c:pt>
                <c:pt idx="19">
                  <c:v>44609.513159722221</c:v>
                </c:pt>
                <c:pt idx="20">
                  <c:v>44609.513888888891</c:v>
                </c:pt>
                <c:pt idx="21">
                  <c:v>44609.514618055553</c:v>
                </c:pt>
                <c:pt idx="22">
                  <c:v>44609.515335648146</c:v>
                </c:pt>
                <c:pt idx="23">
                  <c:v>44609.516064814816</c:v>
                </c:pt>
                <c:pt idx="24">
                  <c:v>44609.516793981478</c:v>
                </c:pt>
                <c:pt idx="25">
                  <c:v>44609.517511574071</c:v>
                </c:pt>
                <c:pt idx="26">
                  <c:v>44609.518240740741</c:v>
                </c:pt>
                <c:pt idx="27">
                  <c:v>44609.518969907411</c:v>
                </c:pt>
                <c:pt idx="28">
                  <c:v>44609.519687499997</c:v>
                </c:pt>
                <c:pt idx="29">
                  <c:v>44609.520428240743</c:v>
                </c:pt>
                <c:pt idx="30">
                  <c:v>44609.521203703705</c:v>
                </c:pt>
                <c:pt idx="31">
                  <c:v>44609.521921296298</c:v>
                </c:pt>
                <c:pt idx="32">
                  <c:v>44609.522650462961</c:v>
                </c:pt>
                <c:pt idx="33">
                  <c:v>44609.523379629631</c:v>
                </c:pt>
                <c:pt idx="34">
                  <c:v>44609.524097222224</c:v>
                </c:pt>
                <c:pt idx="35">
                  <c:v>44609.524826388886</c:v>
                </c:pt>
                <c:pt idx="36">
                  <c:v>44609.525555555556</c:v>
                </c:pt>
                <c:pt idx="37">
                  <c:v>44609.526273148149</c:v>
                </c:pt>
                <c:pt idx="38">
                  <c:v>44609.527002314811</c:v>
                </c:pt>
                <c:pt idx="39">
                  <c:v>44609.527731481481</c:v>
                </c:pt>
                <c:pt idx="40">
                  <c:v>44609.528449074074</c:v>
                </c:pt>
                <c:pt idx="41">
                  <c:v>44609.529178240744</c:v>
                </c:pt>
                <c:pt idx="42">
                  <c:v>44609.529907407406</c:v>
                </c:pt>
                <c:pt idx="43">
                  <c:v>44609.530624999999</c:v>
                </c:pt>
                <c:pt idx="44">
                  <c:v>44609.531354166669</c:v>
                </c:pt>
                <c:pt idx="45">
                  <c:v>44609.532083333332</c:v>
                </c:pt>
                <c:pt idx="46">
                  <c:v>44609.532800925925</c:v>
                </c:pt>
                <c:pt idx="47">
                  <c:v>44609.533530092594</c:v>
                </c:pt>
                <c:pt idx="48">
                  <c:v>44609.534247685187</c:v>
                </c:pt>
                <c:pt idx="49">
                  <c:v>44609.53497685185</c:v>
                </c:pt>
                <c:pt idx="50">
                  <c:v>44609.53570601852</c:v>
                </c:pt>
                <c:pt idx="51">
                  <c:v>44609.536423611113</c:v>
                </c:pt>
                <c:pt idx="52">
                  <c:v>44609.537152777775</c:v>
                </c:pt>
                <c:pt idx="53">
                  <c:v>44609.537881944445</c:v>
                </c:pt>
                <c:pt idx="54">
                  <c:v>44609.538599537038</c:v>
                </c:pt>
                <c:pt idx="55">
                  <c:v>44609.5393287037</c:v>
                </c:pt>
                <c:pt idx="56">
                  <c:v>44609.54005787037</c:v>
                </c:pt>
                <c:pt idx="57">
                  <c:v>44609.54078703704</c:v>
                </c:pt>
                <c:pt idx="58">
                  <c:v>44609.541504629633</c:v>
                </c:pt>
                <c:pt idx="59">
                  <c:v>44609.542233796295</c:v>
                </c:pt>
                <c:pt idx="60">
                  <c:v>44609.542962962965</c:v>
                </c:pt>
                <c:pt idx="61">
                  <c:v>44609.543680555558</c:v>
                </c:pt>
                <c:pt idx="62">
                  <c:v>44609.544409722221</c:v>
                </c:pt>
                <c:pt idx="63">
                  <c:v>44609.545138888891</c:v>
                </c:pt>
                <c:pt idx="64">
                  <c:v>44609.545856481483</c:v>
                </c:pt>
                <c:pt idx="65">
                  <c:v>44609.546585648146</c:v>
                </c:pt>
                <c:pt idx="66">
                  <c:v>44609.547314814816</c:v>
                </c:pt>
                <c:pt idx="67">
                  <c:v>44609.548032407409</c:v>
                </c:pt>
                <c:pt idx="68">
                  <c:v>44609.548761574071</c:v>
                </c:pt>
                <c:pt idx="69">
                  <c:v>44609.549490740741</c:v>
                </c:pt>
                <c:pt idx="70">
                  <c:v>44609.550208333334</c:v>
                </c:pt>
                <c:pt idx="71">
                  <c:v>44609.550937499997</c:v>
                </c:pt>
                <c:pt idx="72">
                  <c:v>44609.551666666666</c:v>
                </c:pt>
                <c:pt idx="73">
                  <c:v>44609.552384259259</c:v>
                </c:pt>
                <c:pt idx="74">
                  <c:v>44609.553113425929</c:v>
                </c:pt>
                <c:pt idx="75">
                  <c:v>44609.553842592592</c:v>
                </c:pt>
                <c:pt idx="76">
                  <c:v>44609.554571759261</c:v>
                </c:pt>
                <c:pt idx="77">
                  <c:v>44609.555289351854</c:v>
                </c:pt>
                <c:pt idx="78">
                  <c:v>44609.556018518517</c:v>
                </c:pt>
                <c:pt idx="79">
                  <c:v>44609.556747685187</c:v>
                </c:pt>
                <c:pt idx="80">
                  <c:v>44609.55746527778</c:v>
                </c:pt>
                <c:pt idx="81">
                  <c:v>44609.558240740742</c:v>
                </c:pt>
                <c:pt idx="82">
                  <c:v>44609.558969907404</c:v>
                </c:pt>
                <c:pt idx="83">
                  <c:v>44609.559699074074</c:v>
                </c:pt>
                <c:pt idx="84">
                  <c:v>44609.560416666667</c:v>
                </c:pt>
                <c:pt idx="85">
                  <c:v>44609.561145833337</c:v>
                </c:pt>
                <c:pt idx="86">
                  <c:v>44609.561874999999</c:v>
                </c:pt>
                <c:pt idx="87">
                  <c:v>44609.562592592592</c:v>
                </c:pt>
                <c:pt idx="88">
                  <c:v>44609.563321759262</c:v>
                </c:pt>
                <c:pt idx="89">
                  <c:v>44609.564050925925</c:v>
                </c:pt>
                <c:pt idx="90">
                  <c:v>44609.564768518518</c:v>
                </c:pt>
                <c:pt idx="91">
                  <c:v>44609.565497685187</c:v>
                </c:pt>
                <c:pt idx="92">
                  <c:v>44609.56622685185</c:v>
                </c:pt>
                <c:pt idx="93">
                  <c:v>44609.566944444443</c:v>
                </c:pt>
                <c:pt idx="94">
                  <c:v>44609.567673611113</c:v>
                </c:pt>
                <c:pt idx="95">
                  <c:v>44609.568402777775</c:v>
                </c:pt>
                <c:pt idx="96">
                  <c:v>44609.569120370368</c:v>
                </c:pt>
                <c:pt idx="97">
                  <c:v>44609.569849537038</c:v>
                </c:pt>
                <c:pt idx="98">
                  <c:v>44609.570567129631</c:v>
                </c:pt>
                <c:pt idx="99">
                  <c:v>44609.571296296293</c:v>
                </c:pt>
                <c:pt idx="100">
                  <c:v>44609.572025462963</c:v>
                </c:pt>
                <c:pt idx="101">
                  <c:v>44609.572743055556</c:v>
                </c:pt>
                <c:pt idx="102">
                  <c:v>44609.573472222219</c:v>
                </c:pt>
                <c:pt idx="103">
                  <c:v>44609.574201388888</c:v>
                </c:pt>
                <c:pt idx="104">
                  <c:v>44609.574918981481</c:v>
                </c:pt>
                <c:pt idx="105">
                  <c:v>44609.575648148151</c:v>
                </c:pt>
                <c:pt idx="106">
                  <c:v>44609.576377314814</c:v>
                </c:pt>
                <c:pt idx="107">
                  <c:v>44609.577094907407</c:v>
                </c:pt>
                <c:pt idx="108">
                  <c:v>44609.577824074076</c:v>
                </c:pt>
                <c:pt idx="109">
                  <c:v>44609.578553240739</c:v>
                </c:pt>
                <c:pt idx="110">
                  <c:v>44609.579270833332</c:v>
                </c:pt>
                <c:pt idx="111">
                  <c:v>44609.58</c:v>
                </c:pt>
                <c:pt idx="112">
                  <c:v>44609.580775462964</c:v>
                </c:pt>
                <c:pt idx="113">
                  <c:v>44609.581504629627</c:v>
                </c:pt>
                <c:pt idx="114">
                  <c:v>44609.582233796296</c:v>
                </c:pt>
                <c:pt idx="115">
                  <c:v>44609.582962962966</c:v>
                </c:pt>
                <c:pt idx="116">
                  <c:v>44609.583680555559</c:v>
                </c:pt>
                <c:pt idx="117">
                  <c:v>44609.584409722222</c:v>
                </c:pt>
                <c:pt idx="118">
                  <c:v>44609.585127314815</c:v>
                </c:pt>
                <c:pt idx="119">
                  <c:v>44609.585856481484</c:v>
                </c:pt>
                <c:pt idx="120">
                  <c:v>44609.586585648147</c:v>
                </c:pt>
                <c:pt idx="121">
                  <c:v>44609.58730324074</c:v>
                </c:pt>
                <c:pt idx="122">
                  <c:v>44609.58803240741</c:v>
                </c:pt>
                <c:pt idx="123">
                  <c:v>44609.588761574072</c:v>
                </c:pt>
                <c:pt idx="124">
                  <c:v>44609.589490740742</c:v>
                </c:pt>
                <c:pt idx="125">
                  <c:v>44609.590208333335</c:v>
                </c:pt>
                <c:pt idx="126">
                  <c:v>44609.590937499997</c:v>
                </c:pt>
                <c:pt idx="127">
                  <c:v>44609.59165509259</c:v>
                </c:pt>
                <c:pt idx="128">
                  <c:v>44609.59238425926</c:v>
                </c:pt>
                <c:pt idx="129">
                  <c:v>44609.593113425923</c:v>
                </c:pt>
                <c:pt idx="130">
                  <c:v>44609.593842592592</c:v>
                </c:pt>
                <c:pt idx="131">
                  <c:v>44609.594560185185</c:v>
                </c:pt>
                <c:pt idx="132">
                  <c:v>44609.595289351855</c:v>
                </c:pt>
                <c:pt idx="133">
                  <c:v>44609.596018518518</c:v>
                </c:pt>
                <c:pt idx="134">
                  <c:v>44609.596736111111</c:v>
                </c:pt>
                <c:pt idx="135">
                  <c:v>44609.59746527778</c:v>
                </c:pt>
                <c:pt idx="136">
                  <c:v>44609.598194444443</c:v>
                </c:pt>
                <c:pt idx="137">
                  <c:v>44609.598912037036</c:v>
                </c:pt>
                <c:pt idx="138">
                  <c:v>44609.599641203706</c:v>
                </c:pt>
                <c:pt idx="139">
                  <c:v>44609.600370370368</c:v>
                </c:pt>
                <c:pt idx="140">
                  <c:v>44609.601099537038</c:v>
                </c:pt>
                <c:pt idx="141">
                  <c:v>44609.601817129631</c:v>
                </c:pt>
                <c:pt idx="142">
                  <c:v>44609.602546296293</c:v>
                </c:pt>
                <c:pt idx="143">
                  <c:v>44609.603275462963</c:v>
                </c:pt>
                <c:pt idx="144">
                  <c:v>44609.603993055556</c:v>
                </c:pt>
                <c:pt idx="145">
                  <c:v>44609.604722222219</c:v>
                </c:pt>
                <c:pt idx="146">
                  <c:v>44609.605451388888</c:v>
                </c:pt>
                <c:pt idx="147">
                  <c:v>44609.606168981481</c:v>
                </c:pt>
                <c:pt idx="148">
                  <c:v>44609.606898148151</c:v>
                </c:pt>
                <c:pt idx="149">
                  <c:v>44609.607615740744</c:v>
                </c:pt>
                <c:pt idx="150">
                  <c:v>44609.608344907407</c:v>
                </c:pt>
                <c:pt idx="151">
                  <c:v>44609.609074074076</c:v>
                </c:pt>
                <c:pt idx="152">
                  <c:v>44609.609803240739</c:v>
                </c:pt>
                <c:pt idx="153">
                  <c:v>44609.610520833332</c:v>
                </c:pt>
                <c:pt idx="154">
                  <c:v>44609.611250000002</c:v>
                </c:pt>
                <c:pt idx="155">
                  <c:v>44609.611979166664</c:v>
                </c:pt>
                <c:pt idx="156">
                  <c:v>44609.612708333334</c:v>
                </c:pt>
                <c:pt idx="157">
                  <c:v>44609.613425925927</c:v>
                </c:pt>
                <c:pt idx="158">
                  <c:v>44609.614201388889</c:v>
                </c:pt>
                <c:pt idx="159">
                  <c:v>44609.614930555559</c:v>
                </c:pt>
                <c:pt idx="160">
                  <c:v>44609.615659722222</c:v>
                </c:pt>
                <c:pt idx="161">
                  <c:v>44609.616388888891</c:v>
                </c:pt>
                <c:pt idx="162">
                  <c:v>44609.617106481484</c:v>
                </c:pt>
                <c:pt idx="163">
                  <c:v>44609.617835648147</c:v>
                </c:pt>
                <c:pt idx="164">
                  <c:v>44609.618564814817</c:v>
                </c:pt>
                <c:pt idx="165">
                  <c:v>44609.61928240741</c:v>
                </c:pt>
                <c:pt idx="166">
                  <c:v>44609.620011574072</c:v>
                </c:pt>
                <c:pt idx="167">
                  <c:v>44609.620740740742</c:v>
                </c:pt>
                <c:pt idx="168">
                  <c:v>44609.621458333335</c:v>
                </c:pt>
                <c:pt idx="169">
                  <c:v>44609.622187499997</c:v>
                </c:pt>
                <c:pt idx="170">
                  <c:v>44609.622916666667</c:v>
                </c:pt>
                <c:pt idx="171">
                  <c:v>44609.623645833337</c:v>
                </c:pt>
                <c:pt idx="172">
                  <c:v>44609.624363425923</c:v>
                </c:pt>
                <c:pt idx="173">
                  <c:v>44609.625092592592</c:v>
                </c:pt>
                <c:pt idx="174">
                  <c:v>44609.625821759262</c:v>
                </c:pt>
                <c:pt idx="175">
                  <c:v>44609.626539351855</c:v>
                </c:pt>
                <c:pt idx="176">
                  <c:v>44609.627268518518</c:v>
                </c:pt>
                <c:pt idx="177">
                  <c:v>44609.627997685187</c:v>
                </c:pt>
                <c:pt idx="178">
                  <c:v>44609.62872685185</c:v>
                </c:pt>
                <c:pt idx="179">
                  <c:v>44609.629444444443</c:v>
                </c:pt>
                <c:pt idx="180">
                  <c:v>44609.630173611113</c:v>
                </c:pt>
                <c:pt idx="181">
                  <c:v>44609.630902777775</c:v>
                </c:pt>
                <c:pt idx="182">
                  <c:v>44609.631620370368</c:v>
                </c:pt>
                <c:pt idx="183">
                  <c:v>44609.632349537038</c:v>
                </c:pt>
                <c:pt idx="184">
                  <c:v>44609.633125</c:v>
                </c:pt>
                <c:pt idx="185">
                  <c:v>44609.63385416667</c:v>
                </c:pt>
                <c:pt idx="186">
                  <c:v>44609.634571759256</c:v>
                </c:pt>
                <c:pt idx="187">
                  <c:v>44609.635300925926</c:v>
                </c:pt>
                <c:pt idx="188">
                  <c:v>44609.636030092595</c:v>
                </c:pt>
                <c:pt idx="189">
                  <c:v>44609.636747685188</c:v>
                </c:pt>
                <c:pt idx="190">
                  <c:v>44609.637476851851</c:v>
                </c:pt>
                <c:pt idx="191">
                  <c:v>44609.638206018521</c:v>
                </c:pt>
                <c:pt idx="192">
                  <c:v>44609.638935185183</c:v>
                </c:pt>
                <c:pt idx="193">
                  <c:v>44609.639652777776</c:v>
                </c:pt>
                <c:pt idx="194">
                  <c:v>44609.640381944446</c:v>
                </c:pt>
                <c:pt idx="195">
                  <c:v>44609.641157407408</c:v>
                </c:pt>
                <c:pt idx="196">
                  <c:v>44609.641886574071</c:v>
                </c:pt>
                <c:pt idx="197">
                  <c:v>44609.642604166664</c:v>
                </c:pt>
                <c:pt idx="198">
                  <c:v>44609.643333333333</c:v>
                </c:pt>
                <c:pt idx="199">
                  <c:v>44609.644062500003</c:v>
                </c:pt>
                <c:pt idx="200">
                  <c:v>44609.644780092596</c:v>
                </c:pt>
                <c:pt idx="201">
                  <c:v>44609.645555555559</c:v>
                </c:pt>
                <c:pt idx="202">
                  <c:v>44609.646284722221</c:v>
                </c:pt>
                <c:pt idx="203">
                  <c:v>44609.647013888891</c:v>
                </c:pt>
                <c:pt idx="204">
                  <c:v>44609.647731481484</c:v>
                </c:pt>
                <c:pt idx="205">
                  <c:v>44609.648460648146</c:v>
                </c:pt>
                <c:pt idx="206">
                  <c:v>44609.649189814816</c:v>
                </c:pt>
                <c:pt idx="207">
                  <c:v>44609.649907407409</c:v>
                </c:pt>
                <c:pt idx="208">
                  <c:v>44609.650636574072</c:v>
                </c:pt>
                <c:pt idx="209">
                  <c:v>44609.651365740741</c:v>
                </c:pt>
                <c:pt idx="210">
                  <c:v>44609.652083333334</c:v>
                </c:pt>
                <c:pt idx="211">
                  <c:v>44609.652812499997</c:v>
                </c:pt>
                <c:pt idx="212">
                  <c:v>44609.653587962966</c:v>
                </c:pt>
                <c:pt idx="213">
                  <c:v>44609.654317129629</c:v>
                </c:pt>
                <c:pt idx="214">
                  <c:v>44609.655046296299</c:v>
                </c:pt>
                <c:pt idx="215">
                  <c:v>44609.655763888892</c:v>
                </c:pt>
                <c:pt idx="216">
                  <c:v>44609.656493055554</c:v>
                </c:pt>
                <c:pt idx="217">
                  <c:v>44609.657222222224</c:v>
                </c:pt>
                <c:pt idx="218">
                  <c:v>44609.657939814817</c:v>
                </c:pt>
                <c:pt idx="219">
                  <c:v>44609.658668981479</c:v>
                </c:pt>
                <c:pt idx="220">
                  <c:v>44609.659398148149</c:v>
                </c:pt>
                <c:pt idx="221">
                  <c:v>44609.660115740742</c:v>
                </c:pt>
                <c:pt idx="222">
                  <c:v>44609.660844907405</c:v>
                </c:pt>
                <c:pt idx="223">
                  <c:v>44609.661574074074</c:v>
                </c:pt>
                <c:pt idx="224">
                  <c:v>44609.662291666667</c:v>
                </c:pt>
                <c:pt idx="225">
                  <c:v>44609.66302083333</c:v>
                </c:pt>
                <c:pt idx="226">
                  <c:v>44609.66375</c:v>
                </c:pt>
                <c:pt idx="227">
                  <c:v>44609.664467592593</c:v>
                </c:pt>
                <c:pt idx="228">
                  <c:v>44609.665196759262</c:v>
                </c:pt>
                <c:pt idx="229">
                  <c:v>44609.665925925925</c:v>
                </c:pt>
                <c:pt idx="230">
                  <c:v>44609.666643518518</c:v>
                </c:pt>
                <c:pt idx="231">
                  <c:v>44609.667372685188</c:v>
                </c:pt>
                <c:pt idx="232">
                  <c:v>44609.66810185185</c:v>
                </c:pt>
                <c:pt idx="233">
                  <c:v>44609.668819444443</c:v>
                </c:pt>
                <c:pt idx="234">
                  <c:v>44609.669548611113</c:v>
                </c:pt>
                <c:pt idx="235">
                  <c:v>44609.670277777775</c:v>
                </c:pt>
                <c:pt idx="236">
                  <c:v>44609.670995370368</c:v>
                </c:pt>
                <c:pt idx="237">
                  <c:v>44609.671724537038</c:v>
                </c:pt>
                <c:pt idx="238">
                  <c:v>44609.672500000001</c:v>
                </c:pt>
                <c:pt idx="239">
                  <c:v>44609.673229166663</c:v>
                </c:pt>
                <c:pt idx="240">
                  <c:v>44609.673946759256</c:v>
                </c:pt>
                <c:pt idx="241">
                  <c:v>44609.674675925926</c:v>
                </c:pt>
                <c:pt idx="242">
                  <c:v>44609.675405092596</c:v>
                </c:pt>
                <c:pt idx="243">
                  <c:v>44609.676122685189</c:v>
                </c:pt>
                <c:pt idx="244">
                  <c:v>44609.676851851851</c:v>
                </c:pt>
                <c:pt idx="245">
                  <c:v>44609.677581018521</c:v>
                </c:pt>
                <c:pt idx="246">
                  <c:v>44609.678298611114</c:v>
                </c:pt>
                <c:pt idx="247">
                  <c:v>44609.679027777776</c:v>
                </c:pt>
                <c:pt idx="248">
                  <c:v>44609.679756944446</c:v>
                </c:pt>
                <c:pt idx="249">
                  <c:v>44609.680474537039</c:v>
                </c:pt>
                <c:pt idx="250">
                  <c:v>44609.681203703702</c:v>
                </c:pt>
                <c:pt idx="251">
                  <c:v>44609.681932870371</c:v>
                </c:pt>
                <c:pt idx="252">
                  <c:v>44609.682650462964</c:v>
                </c:pt>
                <c:pt idx="253">
                  <c:v>44609.683379629627</c:v>
                </c:pt>
                <c:pt idx="254">
                  <c:v>44609.684155092589</c:v>
                </c:pt>
                <c:pt idx="255">
                  <c:v>44609.684884259259</c:v>
                </c:pt>
                <c:pt idx="256">
                  <c:v>44609.685601851852</c:v>
                </c:pt>
                <c:pt idx="257">
                  <c:v>44609.686331018522</c:v>
                </c:pt>
                <c:pt idx="258">
                  <c:v>44609.687060185184</c:v>
                </c:pt>
                <c:pt idx="259">
                  <c:v>44609.687777777777</c:v>
                </c:pt>
                <c:pt idx="260">
                  <c:v>44609.688506944447</c:v>
                </c:pt>
                <c:pt idx="261">
                  <c:v>44609.689236111109</c:v>
                </c:pt>
                <c:pt idx="262">
                  <c:v>44609.689953703702</c:v>
                </c:pt>
                <c:pt idx="263">
                  <c:v>44609.690682870372</c:v>
                </c:pt>
                <c:pt idx="264">
                  <c:v>44609.691412037035</c:v>
                </c:pt>
                <c:pt idx="265">
                  <c:v>44609.692187499997</c:v>
                </c:pt>
                <c:pt idx="266">
                  <c:v>44609.69290509259</c:v>
                </c:pt>
                <c:pt idx="267">
                  <c:v>44609.69363425926</c:v>
                </c:pt>
                <c:pt idx="268">
                  <c:v>44609.694363425922</c:v>
                </c:pt>
                <c:pt idx="269">
                  <c:v>44609.695081018515</c:v>
                </c:pt>
                <c:pt idx="270">
                  <c:v>44609.695810185185</c:v>
                </c:pt>
                <c:pt idx="271">
                  <c:v>44609.696539351855</c:v>
                </c:pt>
                <c:pt idx="272">
                  <c:v>44609.697256944448</c:v>
                </c:pt>
                <c:pt idx="273">
                  <c:v>44609.69798611111</c:v>
                </c:pt>
                <c:pt idx="274">
                  <c:v>44609.69871527778</c:v>
                </c:pt>
                <c:pt idx="275">
                  <c:v>44609.699432870373</c:v>
                </c:pt>
                <c:pt idx="276">
                  <c:v>44609.700162037036</c:v>
                </c:pt>
                <c:pt idx="277">
                  <c:v>44609.700891203705</c:v>
                </c:pt>
                <c:pt idx="278">
                  <c:v>44609.701608796298</c:v>
                </c:pt>
                <c:pt idx="279">
                  <c:v>44609.702337962961</c:v>
                </c:pt>
                <c:pt idx="280">
                  <c:v>44609.703067129631</c:v>
                </c:pt>
                <c:pt idx="281">
                  <c:v>44609.703842592593</c:v>
                </c:pt>
                <c:pt idx="282">
                  <c:v>44609.704560185186</c:v>
                </c:pt>
                <c:pt idx="283">
                  <c:v>44609.705289351848</c:v>
                </c:pt>
                <c:pt idx="284">
                  <c:v>44609.706018518518</c:v>
                </c:pt>
                <c:pt idx="285">
                  <c:v>44609.706736111111</c:v>
                </c:pt>
                <c:pt idx="286">
                  <c:v>44609.707465277781</c:v>
                </c:pt>
                <c:pt idx="287">
                  <c:v>44609.708182870374</c:v>
                </c:pt>
                <c:pt idx="288">
                  <c:v>44609.708912037036</c:v>
                </c:pt>
                <c:pt idx="289">
                  <c:v>44609.709641203706</c:v>
                </c:pt>
                <c:pt idx="290">
                  <c:v>44609.710358796299</c:v>
                </c:pt>
                <c:pt idx="291">
                  <c:v>44609.711087962962</c:v>
                </c:pt>
                <c:pt idx="292">
                  <c:v>44609.711817129632</c:v>
                </c:pt>
                <c:pt idx="293">
                  <c:v>44609.712534722225</c:v>
                </c:pt>
                <c:pt idx="294">
                  <c:v>44609.713263888887</c:v>
                </c:pt>
                <c:pt idx="295">
                  <c:v>44609.713993055557</c:v>
                </c:pt>
                <c:pt idx="296">
                  <c:v>44609.71471064815</c:v>
                </c:pt>
                <c:pt idx="297">
                  <c:v>44609.715439814812</c:v>
                </c:pt>
                <c:pt idx="298">
                  <c:v>44609.716168981482</c:v>
                </c:pt>
                <c:pt idx="299">
                  <c:v>44609.716886574075</c:v>
                </c:pt>
                <c:pt idx="300">
                  <c:v>44609.717615740738</c:v>
                </c:pt>
                <c:pt idx="301">
                  <c:v>44609.718344907407</c:v>
                </c:pt>
                <c:pt idx="302">
                  <c:v>44609.7190625</c:v>
                </c:pt>
                <c:pt idx="303">
                  <c:v>44609.71979166667</c:v>
                </c:pt>
                <c:pt idx="304">
                  <c:v>44609.720520833333</c:v>
                </c:pt>
                <c:pt idx="305">
                  <c:v>44609.721238425926</c:v>
                </c:pt>
                <c:pt idx="306">
                  <c:v>44609.721967592595</c:v>
                </c:pt>
                <c:pt idx="307">
                  <c:v>44609.722743055558</c:v>
                </c:pt>
                <c:pt idx="308">
                  <c:v>44609.72347222222</c:v>
                </c:pt>
                <c:pt idx="309">
                  <c:v>44609.724189814813</c:v>
                </c:pt>
                <c:pt idx="310">
                  <c:v>44609.724918981483</c:v>
                </c:pt>
                <c:pt idx="311">
                  <c:v>44609.725648148145</c:v>
                </c:pt>
                <c:pt idx="312">
                  <c:v>44609.726377314815</c:v>
                </c:pt>
                <c:pt idx="313">
                  <c:v>44609.727152777778</c:v>
                </c:pt>
                <c:pt idx="314">
                  <c:v>44609.727870370371</c:v>
                </c:pt>
                <c:pt idx="315">
                  <c:v>44609.72859953704</c:v>
                </c:pt>
                <c:pt idx="316">
                  <c:v>44609.729328703703</c:v>
                </c:pt>
                <c:pt idx="317">
                  <c:v>44609.730046296296</c:v>
                </c:pt>
                <c:pt idx="318">
                  <c:v>44609.730775462966</c:v>
                </c:pt>
                <c:pt idx="319">
                  <c:v>44609.731504629628</c:v>
                </c:pt>
                <c:pt idx="320">
                  <c:v>44609.732222222221</c:v>
                </c:pt>
                <c:pt idx="321">
                  <c:v>44609.732951388891</c:v>
                </c:pt>
                <c:pt idx="322">
                  <c:v>44609.733680555553</c:v>
                </c:pt>
                <c:pt idx="323">
                  <c:v>44609.734398148146</c:v>
                </c:pt>
                <c:pt idx="324">
                  <c:v>44609.735127314816</c:v>
                </c:pt>
                <c:pt idx="325">
                  <c:v>44609.735856481479</c:v>
                </c:pt>
                <c:pt idx="326">
                  <c:v>44609.736574074072</c:v>
                </c:pt>
                <c:pt idx="327">
                  <c:v>44609.737303240741</c:v>
                </c:pt>
                <c:pt idx="328">
                  <c:v>44609.738032407404</c:v>
                </c:pt>
                <c:pt idx="329">
                  <c:v>44609.738761574074</c:v>
                </c:pt>
                <c:pt idx="330">
                  <c:v>44609.739479166667</c:v>
                </c:pt>
                <c:pt idx="331">
                  <c:v>44609.740208333336</c:v>
                </c:pt>
                <c:pt idx="332">
                  <c:v>44609.740937499999</c:v>
                </c:pt>
                <c:pt idx="333">
                  <c:v>44609.741655092592</c:v>
                </c:pt>
                <c:pt idx="334">
                  <c:v>44609.742384259262</c:v>
                </c:pt>
                <c:pt idx="335">
                  <c:v>44609.743113425924</c:v>
                </c:pt>
                <c:pt idx="336">
                  <c:v>44609.743831018517</c:v>
                </c:pt>
                <c:pt idx="337">
                  <c:v>44609.744560185187</c:v>
                </c:pt>
                <c:pt idx="338">
                  <c:v>44609.745289351849</c:v>
                </c:pt>
                <c:pt idx="339">
                  <c:v>44609.746006944442</c:v>
                </c:pt>
                <c:pt idx="340">
                  <c:v>44609.746736111112</c:v>
                </c:pt>
                <c:pt idx="341">
                  <c:v>44609.747465277775</c:v>
                </c:pt>
                <c:pt idx="342">
                  <c:v>44609.748182870368</c:v>
                </c:pt>
                <c:pt idx="343">
                  <c:v>44609.748912037037</c:v>
                </c:pt>
                <c:pt idx="344">
                  <c:v>44609.7496875</c:v>
                </c:pt>
                <c:pt idx="345">
                  <c:v>44609.750416666669</c:v>
                </c:pt>
                <c:pt idx="346">
                  <c:v>44609.751145833332</c:v>
                </c:pt>
                <c:pt idx="347">
                  <c:v>44609.751863425925</c:v>
                </c:pt>
                <c:pt idx="348">
                  <c:v>44609.752592592595</c:v>
                </c:pt>
                <c:pt idx="349">
                  <c:v>44609.753321759257</c:v>
                </c:pt>
                <c:pt idx="350">
                  <c:v>44609.75403935185</c:v>
                </c:pt>
                <c:pt idx="351">
                  <c:v>44609.75476851852</c:v>
                </c:pt>
                <c:pt idx="352">
                  <c:v>44609.755497685182</c:v>
                </c:pt>
                <c:pt idx="353">
                  <c:v>44609.756226851852</c:v>
                </c:pt>
                <c:pt idx="354">
                  <c:v>44609.756944444445</c:v>
                </c:pt>
                <c:pt idx="355">
                  <c:v>44609.757673611108</c:v>
                </c:pt>
                <c:pt idx="356">
                  <c:v>44609.758402777778</c:v>
                </c:pt>
                <c:pt idx="357">
                  <c:v>44609.759120370371</c:v>
                </c:pt>
                <c:pt idx="358">
                  <c:v>44609.75984953704</c:v>
                </c:pt>
                <c:pt idx="359">
                  <c:v>44609.760578703703</c:v>
                </c:pt>
                <c:pt idx="360">
                  <c:v>44609.761296296296</c:v>
                </c:pt>
                <c:pt idx="361">
                  <c:v>44609.762025462966</c:v>
                </c:pt>
                <c:pt idx="362">
                  <c:v>44609.762754629628</c:v>
                </c:pt>
                <c:pt idx="363">
                  <c:v>44609.763472222221</c:v>
                </c:pt>
                <c:pt idx="364">
                  <c:v>44609.764201388891</c:v>
                </c:pt>
                <c:pt idx="365">
                  <c:v>44609.764930555553</c:v>
                </c:pt>
                <c:pt idx="366">
                  <c:v>44609.765648148146</c:v>
                </c:pt>
                <c:pt idx="367">
                  <c:v>44609.766377314816</c:v>
                </c:pt>
                <c:pt idx="368">
                  <c:v>44609.767106481479</c:v>
                </c:pt>
                <c:pt idx="369">
                  <c:v>44609.767824074072</c:v>
                </c:pt>
                <c:pt idx="370">
                  <c:v>44609.768553240741</c:v>
                </c:pt>
                <c:pt idx="371">
                  <c:v>44609.769282407404</c:v>
                </c:pt>
                <c:pt idx="372">
                  <c:v>44609.77</c:v>
                </c:pt>
                <c:pt idx="373">
                  <c:v>44609.770729166667</c:v>
                </c:pt>
                <c:pt idx="374">
                  <c:v>44609.771458333336</c:v>
                </c:pt>
                <c:pt idx="375">
                  <c:v>44609.772233796299</c:v>
                </c:pt>
                <c:pt idx="376">
                  <c:v>44609.772951388892</c:v>
                </c:pt>
                <c:pt idx="377">
                  <c:v>44609.773680555554</c:v>
                </c:pt>
                <c:pt idx="378">
                  <c:v>44609.774409722224</c:v>
                </c:pt>
                <c:pt idx="379">
                  <c:v>44609.775127314817</c:v>
                </c:pt>
                <c:pt idx="380">
                  <c:v>44609.775856481479</c:v>
                </c:pt>
                <c:pt idx="381">
                  <c:v>44609.776574074072</c:v>
                </c:pt>
                <c:pt idx="382">
                  <c:v>44609.777303240742</c:v>
                </c:pt>
                <c:pt idx="383">
                  <c:v>44609.778032407405</c:v>
                </c:pt>
                <c:pt idx="384">
                  <c:v>44609.778761574074</c:v>
                </c:pt>
                <c:pt idx="385">
                  <c:v>44609.77952546296</c:v>
                </c:pt>
                <c:pt idx="386">
                  <c:v>44609.78025462963</c:v>
                </c:pt>
                <c:pt idx="387">
                  <c:v>44609.780972222223</c:v>
                </c:pt>
                <c:pt idx="388">
                  <c:v>44609.781701388885</c:v>
                </c:pt>
                <c:pt idx="389">
                  <c:v>44609.782430555555</c:v>
                </c:pt>
                <c:pt idx="390">
                  <c:v>44609.783159722225</c:v>
                </c:pt>
                <c:pt idx="391">
                  <c:v>44609.783888888887</c:v>
                </c:pt>
                <c:pt idx="392">
                  <c:v>44609.78460648148</c:v>
                </c:pt>
                <c:pt idx="393">
                  <c:v>44609.78533564815</c:v>
                </c:pt>
                <c:pt idx="394">
                  <c:v>44609.786064814813</c:v>
                </c:pt>
                <c:pt idx="395">
                  <c:v>44609.786782407406</c:v>
                </c:pt>
                <c:pt idx="396">
                  <c:v>44609.787511574075</c:v>
                </c:pt>
                <c:pt idx="397">
                  <c:v>44609.788240740738</c:v>
                </c:pt>
                <c:pt idx="398">
                  <c:v>44609.788969907408</c:v>
                </c:pt>
                <c:pt idx="399">
                  <c:v>44609.789699074077</c:v>
                </c:pt>
                <c:pt idx="400">
                  <c:v>44609.790439814817</c:v>
                </c:pt>
                <c:pt idx="401">
                  <c:v>44609.79115740741</c:v>
                </c:pt>
                <c:pt idx="402">
                  <c:v>44609.791886574072</c:v>
                </c:pt>
                <c:pt idx="403">
                  <c:v>44609.792615740742</c:v>
                </c:pt>
                <c:pt idx="404">
                  <c:v>44609.793333333335</c:v>
                </c:pt>
                <c:pt idx="405">
                  <c:v>44609.794074074074</c:v>
                </c:pt>
                <c:pt idx="406">
                  <c:v>44609.794791666667</c:v>
                </c:pt>
                <c:pt idx="407">
                  <c:v>44609.795520833337</c:v>
                </c:pt>
                <c:pt idx="408">
                  <c:v>44609.796249999999</c:v>
                </c:pt>
                <c:pt idx="409">
                  <c:v>44609.796967592592</c:v>
                </c:pt>
                <c:pt idx="410">
                  <c:v>44609.797708333332</c:v>
                </c:pt>
                <c:pt idx="411">
                  <c:v>44609.798425925925</c:v>
                </c:pt>
                <c:pt idx="412">
                  <c:v>44609.799155092594</c:v>
                </c:pt>
                <c:pt idx="413">
                  <c:v>44609.799884259257</c:v>
                </c:pt>
                <c:pt idx="414">
                  <c:v>44609.80060185185</c:v>
                </c:pt>
                <c:pt idx="415">
                  <c:v>44609.80133101852</c:v>
                </c:pt>
                <c:pt idx="416">
                  <c:v>44609.802060185182</c:v>
                </c:pt>
                <c:pt idx="417">
                  <c:v>44609.802777777775</c:v>
                </c:pt>
                <c:pt idx="418">
                  <c:v>44609.803506944445</c:v>
                </c:pt>
                <c:pt idx="419">
                  <c:v>44609.804236111115</c:v>
                </c:pt>
                <c:pt idx="420">
                  <c:v>44609.8049537037</c:v>
                </c:pt>
                <c:pt idx="421">
                  <c:v>44609.80568287037</c:v>
                </c:pt>
                <c:pt idx="422">
                  <c:v>44609.80641203704</c:v>
                </c:pt>
                <c:pt idx="423">
                  <c:v>44609.807129629633</c:v>
                </c:pt>
                <c:pt idx="424">
                  <c:v>44609.807858796295</c:v>
                </c:pt>
                <c:pt idx="425">
                  <c:v>44609.808587962965</c:v>
                </c:pt>
                <c:pt idx="426">
                  <c:v>44609.809305555558</c:v>
                </c:pt>
                <c:pt idx="427">
                  <c:v>44609.810034722221</c:v>
                </c:pt>
                <c:pt idx="428">
                  <c:v>44609.810763888891</c:v>
                </c:pt>
                <c:pt idx="429">
                  <c:v>44609.811481481483</c:v>
                </c:pt>
                <c:pt idx="430">
                  <c:v>44609.812210648146</c:v>
                </c:pt>
                <c:pt idx="431">
                  <c:v>44609.812939814816</c:v>
                </c:pt>
                <c:pt idx="432">
                  <c:v>44609.813657407409</c:v>
                </c:pt>
                <c:pt idx="433">
                  <c:v>44609.814386574071</c:v>
                </c:pt>
                <c:pt idx="434">
                  <c:v>44609.815115740741</c:v>
                </c:pt>
                <c:pt idx="435">
                  <c:v>44609.815844907411</c:v>
                </c:pt>
                <c:pt idx="436">
                  <c:v>44609.816562499997</c:v>
                </c:pt>
                <c:pt idx="437">
                  <c:v>44609.817291666666</c:v>
                </c:pt>
                <c:pt idx="438">
                  <c:v>44609.818020833336</c:v>
                </c:pt>
                <c:pt idx="439">
                  <c:v>44609.818738425929</c:v>
                </c:pt>
                <c:pt idx="440">
                  <c:v>44609.819467592592</c:v>
                </c:pt>
                <c:pt idx="441">
                  <c:v>44609.820196759261</c:v>
                </c:pt>
                <c:pt idx="442">
                  <c:v>44609.820914351854</c:v>
                </c:pt>
                <c:pt idx="443">
                  <c:v>44609.821643518517</c:v>
                </c:pt>
                <c:pt idx="444">
                  <c:v>44609.822372685187</c:v>
                </c:pt>
                <c:pt idx="445">
                  <c:v>44609.82309027778</c:v>
                </c:pt>
                <c:pt idx="446">
                  <c:v>44609.823819444442</c:v>
                </c:pt>
                <c:pt idx="447">
                  <c:v>44609.824548611112</c:v>
                </c:pt>
                <c:pt idx="448">
                  <c:v>44609.825266203705</c:v>
                </c:pt>
                <c:pt idx="449">
                  <c:v>44609.825995370367</c:v>
                </c:pt>
                <c:pt idx="450">
                  <c:v>44609.826724537037</c:v>
                </c:pt>
                <c:pt idx="451">
                  <c:v>44609.82744212963</c:v>
                </c:pt>
                <c:pt idx="452">
                  <c:v>44609.8281712963</c:v>
                </c:pt>
                <c:pt idx="453">
                  <c:v>44609.828900462962</c:v>
                </c:pt>
                <c:pt idx="454">
                  <c:v>44609.829618055555</c:v>
                </c:pt>
                <c:pt idx="455">
                  <c:v>44609.830347222225</c:v>
                </c:pt>
                <c:pt idx="456">
                  <c:v>44609.831076388888</c:v>
                </c:pt>
                <c:pt idx="457">
                  <c:v>44609.831805555557</c:v>
                </c:pt>
                <c:pt idx="458">
                  <c:v>44609.83252314815</c:v>
                </c:pt>
                <c:pt idx="459">
                  <c:v>44609.833252314813</c:v>
                </c:pt>
                <c:pt idx="460">
                  <c:v>44609.833981481483</c:v>
                </c:pt>
                <c:pt idx="461">
                  <c:v>44609.834699074076</c:v>
                </c:pt>
                <c:pt idx="462">
                  <c:v>44609.835428240738</c:v>
                </c:pt>
                <c:pt idx="463">
                  <c:v>44609.836157407408</c:v>
                </c:pt>
                <c:pt idx="464">
                  <c:v>44609.836875000001</c:v>
                </c:pt>
                <c:pt idx="465">
                  <c:v>44609.837604166663</c:v>
                </c:pt>
                <c:pt idx="466">
                  <c:v>44609.838333333333</c:v>
                </c:pt>
                <c:pt idx="467">
                  <c:v>44609.839050925926</c:v>
                </c:pt>
                <c:pt idx="468">
                  <c:v>44609.839780092596</c:v>
                </c:pt>
                <c:pt idx="469">
                  <c:v>44609.840509259258</c:v>
                </c:pt>
                <c:pt idx="470">
                  <c:v>44609.841226851851</c:v>
                </c:pt>
                <c:pt idx="471">
                  <c:v>44609.842002314814</c:v>
                </c:pt>
                <c:pt idx="472">
                  <c:v>44609.842731481483</c:v>
                </c:pt>
                <c:pt idx="473">
                  <c:v>44609.843460648146</c:v>
                </c:pt>
                <c:pt idx="474">
                  <c:v>44609.844178240739</c:v>
                </c:pt>
                <c:pt idx="475">
                  <c:v>44609.844907407409</c:v>
                </c:pt>
                <c:pt idx="476">
                  <c:v>44609.845636574071</c:v>
                </c:pt>
                <c:pt idx="477">
                  <c:v>44609.846365740741</c:v>
                </c:pt>
                <c:pt idx="478">
                  <c:v>44609.847083333334</c:v>
                </c:pt>
                <c:pt idx="479">
                  <c:v>44609.847812499997</c:v>
                </c:pt>
                <c:pt idx="480">
                  <c:v>44609.848541666666</c:v>
                </c:pt>
                <c:pt idx="481">
                  <c:v>44609.849259259259</c:v>
                </c:pt>
                <c:pt idx="482">
                  <c:v>44609.849988425929</c:v>
                </c:pt>
                <c:pt idx="483">
                  <c:v>44609.850717592592</c:v>
                </c:pt>
                <c:pt idx="484">
                  <c:v>44609.851435185185</c:v>
                </c:pt>
                <c:pt idx="485">
                  <c:v>44609.852164351854</c:v>
                </c:pt>
                <c:pt idx="486">
                  <c:v>44609.852893518517</c:v>
                </c:pt>
                <c:pt idx="487">
                  <c:v>44609.85361111111</c:v>
                </c:pt>
                <c:pt idx="488">
                  <c:v>44609.85434027778</c:v>
                </c:pt>
                <c:pt idx="489">
                  <c:v>44609.855069444442</c:v>
                </c:pt>
                <c:pt idx="490">
                  <c:v>44609.855787037035</c:v>
                </c:pt>
                <c:pt idx="491">
                  <c:v>44609.856516203705</c:v>
                </c:pt>
                <c:pt idx="492">
                  <c:v>44609.857245370367</c:v>
                </c:pt>
                <c:pt idx="493">
                  <c:v>44609.85796296296</c:v>
                </c:pt>
                <c:pt idx="494">
                  <c:v>44609.85869212963</c:v>
                </c:pt>
                <c:pt idx="495">
                  <c:v>44609.8594212963</c:v>
                </c:pt>
                <c:pt idx="496">
                  <c:v>44609.860138888886</c:v>
                </c:pt>
                <c:pt idx="497">
                  <c:v>44609.860868055555</c:v>
                </c:pt>
                <c:pt idx="498">
                  <c:v>44609.861597222225</c:v>
                </c:pt>
                <c:pt idx="499">
                  <c:v>44609.862314814818</c:v>
                </c:pt>
                <c:pt idx="500">
                  <c:v>44609.863043981481</c:v>
                </c:pt>
                <c:pt idx="501">
                  <c:v>44609.86377314815</c:v>
                </c:pt>
                <c:pt idx="502">
                  <c:v>44609.864490740743</c:v>
                </c:pt>
                <c:pt idx="503">
                  <c:v>44609.865219907406</c:v>
                </c:pt>
                <c:pt idx="504">
                  <c:v>44609.865949074076</c:v>
                </c:pt>
                <c:pt idx="505">
                  <c:v>44609.866678240738</c:v>
                </c:pt>
                <c:pt idx="506">
                  <c:v>44609.867395833331</c:v>
                </c:pt>
                <c:pt idx="507">
                  <c:v>44609.868125000001</c:v>
                </c:pt>
                <c:pt idx="508">
                  <c:v>44609.868854166663</c:v>
                </c:pt>
                <c:pt idx="509">
                  <c:v>44609.869571759256</c:v>
                </c:pt>
                <c:pt idx="510">
                  <c:v>44609.870300925926</c:v>
                </c:pt>
                <c:pt idx="511">
                  <c:v>44609.871030092596</c:v>
                </c:pt>
                <c:pt idx="512">
                  <c:v>44609.871747685182</c:v>
                </c:pt>
                <c:pt idx="513">
                  <c:v>44609.872476851851</c:v>
                </c:pt>
                <c:pt idx="514">
                  <c:v>44609.873206018521</c:v>
                </c:pt>
                <c:pt idx="515">
                  <c:v>44609.873923611114</c:v>
                </c:pt>
                <c:pt idx="516">
                  <c:v>44609.874652777777</c:v>
                </c:pt>
                <c:pt idx="517">
                  <c:v>44609.875439814816</c:v>
                </c:pt>
                <c:pt idx="518">
                  <c:v>44609.876157407409</c:v>
                </c:pt>
                <c:pt idx="519">
                  <c:v>44609.876886574071</c:v>
                </c:pt>
                <c:pt idx="520">
                  <c:v>44609.877615740741</c:v>
                </c:pt>
                <c:pt idx="521">
                  <c:v>44609.878344907411</c:v>
                </c:pt>
                <c:pt idx="522">
                  <c:v>44609.879062499997</c:v>
                </c:pt>
                <c:pt idx="523">
                  <c:v>44609.879791666666</c:v>
                </c:pt>
                <c:pt idx="524">
                  <c:v>44609.880520833336</c:v>
                </c:pt>
                <c:pt idx="525">
                  <c:v>44609.881238425929</c:v>
                </c:pt>
                <c:pt idx="526">
                  <c:v>44609.881967592592</c:v>
                </c:pt>
                <c:pt idx="527">
                  <c:v>44609.882696759261</c:v>
                </c:pt>
                <c:pt idx="528">
                  <c:v>44609.883425925924</c:v>
                </c:pt>
                <c:pt idx="529">
                  <c:v>44609.884143518517</c:v>
                </c:pt>
                <c:pt idx="530">
                  <c:v>44609.884872685187</c:v>
                </c:pt>
                <c:pt idx="531">
                  <c:v>44609.885601851849</c:v>
                </c:pt>
                <c:pt idx="532">
                  <c:v>44609.886331018519</c:v>
                </c:pt>
                <c:pt idx="533">
                  <c:v>44609.887048611112</c:v>
                </c:pt>
                <c:pt idx="534">
                  <c:v>44609.887777777774</c:v>
                </c:pt>
                <c:pt idx="535">
                  <c:v>44609.888506944444</c:v>
                </c:pt>
                <c:pt idx="536">
                  <c:v>44609.889224537037</c:v>
                </c:pt>
                <c:pt idx="537">
                  <c:v>44609.889953703707</c:v>
                </c:pt>
                <c:pt idx="538">
                  <c:v>44609.890740740739</c:v>
                </c:pt>
                <c:pt idx="539">
                  <c:v>44609.891458333332</c:v>
                </c:pt>
                <c:pt idx="540">
                  <c:v>44609.892187500001</c:v>
                </c:pt>
                <c:pt idx="541">
                  <c:v>44609.892916666664</c:v>
                </c:pt>
                <c:pt idx="542">
                  <c:v>44609.893645833334</c:v>
                </c:pt>
                <c:pt idx="543">
                  <c:v>44609.894363425927</c:v>
                </c:pt>
                <c:pt idx="544">
                  <c:v>44609.895092592589</c:v>
                </c:pt>
                <c:pt idx="545">
                  <c:v>44609.895821759259</c:v>
                </c:pt>
                <c:pt idx="546">
                  <c:v>44609.896550925929</c:v>
                </c:pt>
                <c:pt idx="547">
                  <c:v>44609.897268518522</c:v>
                </c:pt>
                <c:pt idx="548">
                  <c:v>44609.897997685184</c:v>
                </c:pt>
                <c:pt idx="549">
                  <c:v>44609.898726851854</c:v>
                </c:pt>
                <c:pt idx="550">
                  <c:v>44609.899444444447</c:v>
                </c:pt>
                <c:pt idx="551">
                  <c:v>44609.900173611109</c:v>
                </c:pt>
                <c:pt idx="552">
                  <c:v>44609.900902777779</c:v>
                </c:pt>
                <c:pt idx="553">
                  <c:v>44609.901620370372</c:v>
                </c:pt>
                <c:pt idx="554">
                  <c:v>44609.902349537035</c:v>
                </c:pt>
                <c:pt idx="555">
                  <c:v>44609.903078703705</c:v>
                </c:pt>
                <c:pt idx="556">
                  <c:v>44609.903807870367</c:v>
                </c:pt>
                <c:pt idx="557">
                  <c:v>44609.90452546296</c:v>
                </c:pt>
                <c:pt idx="558">
                  <c:v>44609.90525462963</c:v>
                </c:pt>
                <c:pt idx="559">
                  <c:v>44609.906030092592</c:v>
                </c:pt>
                <c:pt idx="560">
                  <c:v>44609.906759259262</c:v>
                </c:pt>
                <c:pt idx="561">
                  <c:v>44609.907476851855</c:v>
                </c:pt>
                <c:pt idx="562">
                  <c:v>44609.908206018517</c:v>
                </c:pt>
                <c:pt idx="563">
                  <c:v>44609.908935185187</c:v>
                </c:pt>
                <c:pt idx="564">
                  <c:v>44609.90965277778</c:v>
                </c:pt>
                <c:pt idx="565">
                  <c:v>44609.910428240742</c:v>
                </c:pt>
                <c:pt idx="566">
                  <c:v>44609.911157407405</c:v>
                </c:pt>
                <c:pt idx="567">
                  <c:v>44609.911874999998</c:v>
                </c:pt>
                <c:pt idx="568">
                  <c:v>44609.912604166668</c:v>
                </c:pt>
                <c:pt idx="569">
                  <c:v>44609.91333333333</c:v>
                </c:pt>
                <c:pt idx="570">
                  <c:v>44609.914050925923</c:v>
                </c:pt>
                <c:pt idx="571">
                  <c:v>44609.914826388886</c:v>
                </c:pt>
                <c:pt idx="572">
                  <c:v>44609.915555555555</c:v>
                </c:pt>
                <c:pt idx="573">
                  <c:v>44609.916273148148</c:v>
                </c:pt>
                <c:pt idx="574">
                  <c:v>44609.917002314818</c:v>
                </c:pt>
                <c:pt idx="575">
                  <c:v>44609.917731481481</c:v>
                </c:pt>
                <c:pt idx="576">
                  <c:v>44609.918449074074</c:v>
                </c:pt>
                <c:pt idx="577">
                  <c:v>44609.919178240743</c:v>
                </c:pt>
                <c:pt idx="578">
                  <c:v>44609.919907407406</c:v>
                </c:pt>
                <c:pt idx="579">
                  <c:v>44609.920624999999</c:v>
                </c:pt>
                <c:pt idx="580">
                  <c:v>44609.921354166669</c:v>
                </c:pt>
                <c:pt idx="581">
                  <c:v>44609.922083333331</c:v>
                </c:pt>
                <c:pt idx="582">
                  <c:v>44609.922858796293</c:v>
                </c:pt>
                <c:pt idx="583">
                  <c:v>44609.923576388886</c:v>
                </c:pt>
                <c:pt idx="584">
                  <c:v>44609.924305555556</c:v>
                </c:pt>
                <c:pt idx="585">
                  <c:v>44609.925023148149</c:v>
                </c:pt>
                <c:pt idx="586">
                  <c:v>44609.925752314812</c:v>
                </c:pt>
                <c:pt idx="587">
                  <c:v>44609.926481481481</c:v>
                </c:pt>
                <c:pt idx="588">
                  <c:v>44609.927256944444</c:v>
                </c:pt>
                <c:pt idx="589">
                  <c:v>44609.927974537037</c:v>
                </c:pt>
                <c:pt idx="590">
                  <c:v>44609.928703703707</c:v>
                </c:pt>
                <c:pt idx="591">
                  <c:v>44609.929432870369</c:v>
                </c:pt>
                <c:pt idx="592">
                  <c:v>44609.930150462962</c:v>
                </c:pt>
                <c:pt idx="593">
                  <c:v>44609.930879629632</c:v>
                </c:pt>
                <c:pt idx="594">
                  <c:v>44609.931655092594</c:v>
                </c:pt>
                <c:pt idx="595">
                  <c:v>44609.932372685187</c:v>
                </c:pt>
                <c:pt idx="596">
                  <c:v>44609.93310185185</c:v>
                </c:pt>
                <c:pt idx="597">
                  <c:v>44609.933831018519</c:v>
                </c:pt>
                <c:pt idx="598">
                  <c:v>44609.934548611112</c:v>
                </c:pt>
                <c:pt idx="599">
                  <c:v>44609.935277777775</c:v>
                </c:pt>
                <c:pt idx="600">
                  <c:v>44609.936041666668</c:v>
                </c:pt>
                <c:pt idx="601">
                  <c:v>44609.93677083333</c:v>
                </c:pt>
                <c:pt idx="602">
                  <c:v>44609.9375</c:v>
                </c:pt>
                <c:pt idx="603">
                  <c:v>44609.938217592593</c:v>
                </c:pt>
                <c:pt idx="604">
                  <c:v>44609.938946759263</c:v>
                </c:pt>
                <c:pt idx="605">
                  <c:v>44609.939675925925</c:v>
                </c:pt>
                <c:pt idx="606">
                  <c:v>44609.940439814818</c:v>
                </c:pt>
                <c:pt idx="607">
                  <c:v>44609.941168981481</c:v>
                </c:pt>
                <c:pt idx="608">
                  <c:v>44609.941886574074</c:v>
                </c:pt>
                <c:pt idx="609">
                  <c:v>44609.942615740743</c:v>
                </c:pt>
                <c:pt idx="610">
                  <c:v>44609.943344907406</c:v>
                </c:pt>
                <c:pt idx="611">
                  <c:v>44609.944062499999</c:v>
                </c:pt>
                <c:pt idx="612">
                  <c:v>44609.944837962961</c:v>
                </c:pt>
                <c:pt idx="613">
                  <c:v>44609.945567129631</c:v>
                </c:pt>
                <c:pt idx="614">
                  <c:v>44609.946284722224</c:v>
                </c:pt>
                <c:pt idx="615">
                  <c:v>44609.947013888886</c:v>
                </c:pt>
                <c:pt idx="616">
                  <c:v>44609.947731481479</c:v>
                </c:pt>
                <c:pt idx="617">
                  <c:v>44609.948460648149</c:v>
                </c:pt>
                <c:pt idx="618">
                  <c:v>44609.949236111112</c:v>
                </c:pt>
                <c:pt idx="619">
                  <c:v>44609.949953703705</c:v>
                </c:pt>
                <c:pt idx="620">
                  <c:v>44609.950682870367</c:v>
                </c:pt>
                <c:pt idx="621">
                  <c:v>44609.951412037037</c:v>
                </c:pt>
                <c:pt idx="622">
                  <c:v>44609.95212962963</c:v>
                </c:pt>
                <c:pt idx="623">
                  <c:v>44609.9528587963</c:v>
                </c:pt>
                <c:pt idx="624">
                  <c:v>44609.953634259262</c:v>
                </c:pt>
                <c:pt idx="625">
                  <c:v>44609.954351851855</c:v>
                </c:pt>
                <c:pt idx="626">
                  <c:v>44609.955081018517</c:v>
                </c:pt>
                <c:pt idx="627">
                  <c:v>44609.95579861111</c:v>
                </c:pt>
                <c:pt idx="628">
                  <c:v>44609.95652777778</c:v>
                </c:pt>
                <c:pt idx="629">
                  <c:v>44609.957256944443</c:v>
                </c:pt>
                <c:pt idx="630">
                  <c:v>44609.958032407405</c:v>
                </c:pt>
                <c:pt idx="631">
                  <c:v>44609.958761574075</c:v>
                </c:pt>
                <c:pt idx="632">
                  <c:v>44609.959479166668</c:v>
                </c:pt>
                <c:pt idx="633">
                  <c:v>44609.96020833333</c:v>
                </c:pt>
                <c:pt idx="634">
                  <c:v>44609.9609375</c:v>
                </c:pt>
                <c:pt idx="635">
                  <c:v>44609.961655092593</c:v>
                </c:pt>
                <c:pt idx="636">
                  <c:v>44609.962430555555</c:v>
                </c:pt>
                <c:pt idx="637">
                  <c:v>44609.963159722225</c:v>
                </c:pt>
                <c:pt idx="638">
                  <c:v>44609.963888888888</c:v>
                </c:pt>
                <c:pt idx="639">
                  <c:v>44609.964606481481</c:v>
                </c:pt>
                <c:pt idx="640">
                  <c:v>44609.96533564815</c:v>
                </c:pt>
                <c:pt idx="641">
                  <c:v>44609.966064814813</c:v>
                </c:pt>
                <c:pt idx="642">
                  <c:v>44609.966840277775</c:v>
                </c:pt>
                <c:pt idx="643">
                  <c:v>44609.967569444445</c:v>
                </c:pt>
                <c:pt idx="644">
                  <c:v>44609.968287037038</c:v>
                </c:pt>
                <c:pt idx="645">
                  <c:v>44609.9690162037</c:v>
                </c:pt>
                <c:pt idx="646">
                  <c:v>44609.969733796293</c:v>
                </c:pt>
                <c:pt idx="647">
                  <c:v>44609.970462962963</c:v>
                </c:pt>
                <c:pt idx="648">
                  <c:v>44609.971238425926</c:v>
                </c:pt>
                <c:pt idx="649">
                  <c:v>44609.971956018519</c:v>
                </c:pt>
                <c:pt idx="650">
                  <c:v>44609.972685185188</c:v>
                </c:pt>
                <c:pt idx="651">
                  <c:v>44609.973414351851</c:v>
                </c:pt>
                <c:pt idx="652">
                  <c:v>44609.974131944444</c:v>
                </c:pt>
                <c:pt idx="653">
                  <c:v>44609.974861111114</c:v>
                </c:pt>
                <c:pt idx="654">
                  <c:v>44609.975636574076</c:v>
                </c:pt>
                <c:pt idx="655">
                  <c:v>44609.976354166669</c:v>
                </c:pt>
                <c:pt idx="656">
                  <c:v>44609.977083333331</c:v>
                </c:pt>
                <c:pt idx="657">
                  <c:v>44609.977812500001</c:v>
                </c:pt>
                <c:pt idx="658">
                  <c:v>44609.978530092594</c:v>
                </c:pt>
                <c:pt idx="659">
                  <c:v>44609.979259259257</c:v>
                </c:pt>
                <c:pt idx="660">
                  <c:v>44609.979988425926</c:v>
                </c:pt>
                <c:pt idx="661">
                  <c:v>44609.980706018519</c:v>
                </c:pt>
                <c:pt idx="662">
                  <c:v>44609.981435185182</c:v>
                </c:pt>
                <c:pt idx="663">
                  <c:v>44609.982164351852</c:v>
                </c:pt>
                <c:pt idx="664">
                  <c:v>44609.982881944445</c:v>
                </c:pt>
                <c:pt idx="665">
                  <c:v>44609.983611111114</c:v>
                </c:pt>
                <c:pt idx="666">
                  <c:v>44609.984340277777</c:v>
                </c:pt>
                <c:pt idx="667">
                  <c:v>44609.98505787037</c:v>
                </c:pt>
                <c:pt idx="668">
                  <c:v>44609.98578703704</c:v>
                </c:pt>
                <c:pt idx="669">
                  <c:v>44609.986516203702</c:v>
                </c:pt>
                <c:pt idx="670">
                  <c:v>44609.987233796295</c:v>
                </c:pt>
                <c:pt idx="671">
                  <c:v>44609.987962962965</c:v>
                </c:pt>
                <c:pt idx="672">
                  <c:v>44609.988692129627</c:v>
                </c:pt>
                <c:pt idx="673">
                  <c:v>44609.98940972222</c:v>
                </c:pt>
                <c:pt idx="674">
                  <c:v>44609.99013888889</c:v>
                </c:pt>
                <c:pt idx="675">
                  <c:v>44609.990856481483</c:v>
                </c:pt>
                <c:pt idx="676">
                  <c:v>44609.991585648146</c:v>
                </c:pt>
                <c:pt idx="677">
                  <c:v>44609.992314814815</c:v>
                </c:pt>
                <c:pt idx="678">
                  <c:v>44609.993032407408</c:v>
                </c:pt>
                <c:pt idx="679">
                  <c:v>44609.993761574071</c:v>
                </c:pt>
                <c:pt idx="680">
                  <c:v>44609.994490740741</c:v>
                </c:pt>
                <c:pt idx="681">
                  <c:v>44609.995219907411</c:v>
                </c:pt>
                <c:pt idx="682">
                  <c:v>44609.995937500003</c:v>
                </c:pt>
                <c:pt idx="683">
                  <c:v>44609.996666666666</c:v>
                </c:pt>
                <c:pt idx="684">
                  <c:v>44609.997395833336</c:v>
                </c:pt>
                <c:pt idx="685">
                  <c:v>44609.998113425929</c:v>
                </c:pt>
                <c:pt idx="686">
                  <c:v>44609.998842592591</c:v>
                </c:pt>
                <c:pt idx="687">
                  <c:v>44609.999571759261</c:v>
                </c:pt>
                <c:pt idx="688">
                  <c:v>44610.000289351854</c:v>
                </c:pt>
                <c:pt idx="689">
                  <c:v>44610.001018518517</c:v>
                </c:pt>
                <c:pt idx="690">
                  <c:v>44610.001747685186</c:v>
                </c:pt>
                <c:pt idx="691">
                  <c:v>44610.002476851849</c:v>
                </c:pt>
                <c:pt idx="692">
                  <c:v>44610.003194444442</c:v>
                </c:pt>
                <c:pt idx="693">
                  <c:v>44610.003923611112</c:v>
                </c:pt>
                <c:pt idx="694">
                  <c:v>44610.004652777781</c:v>
                </c:pt>
                <c:pt idx="695">
                  <c:v>44610.005370370367</c:v>
                </c:pt>
                <c:pt idx="696">
                  <c:v>44610.006099537037</c:v>
                </c:pt>
                <c:pt idx="697">
                  <c:v>44610.006828703707</c:v>
                </c:pt>
                <c:pt idx="698">
                  <c:v>44610.0075462963</c:v>
                </c:pt>
                <c:pt idx="699">
                  <c:v>44610.008275462962</c:v>
                </c:pt>
                <c:pt idx="700">
                  <c:v>44610.009004629632</c:v>
                </c:pt>
                <c:pt idx="701">
                  <c:v>44610.009722222225</c:v>
                </c:pt>
                <c:pt idx="702">
                  <c:v>44610.010451388887</c:v>
                </c:pt>
                <c:pt idx="703">
                  <c:v>44610.011180555557</c:v>
                </c:pt>
                <c:pt idx="704">
                  <c:v>44610.01190972222</c:v>
                </c:pt>
                <c:pt idx="705">
                  <c:v>44610.012627314813</c:v>
                </c:pt>
                <c:pt idx="706">
                  <c:v>44610.013356481482</c:v>
                </c:pt>
                <c:pt idx="707">
                  <c:v>44610.014085648145</c:v>
                </c:pt>
                <c:pt idx="708">
                  <c:v>44610.014803240738</c:v>
                </c:pt>
                <c:pt idx="709">
                  <c:v>44610.015532407408</c:v>
                </c:pt>
                <c:pt idx="710">
                  <c:v>44610.016261574077</c:v>
                </c:pt>
                <c:pt idx="711">
                  <c:v>44610.016979166663</c:v>
                </c:pt>
                <c:pt idx="712">
                  <c:v>44610.017708333333</c:v>
                </c:pt>
                <c:pt idx="713">
                  <c:v>44610.018437500003</c:v>
                </c:pt>
                <c:pt idx="714">
                  <c:v>44610.019155092596</c:v>
                </c:pt>
                <c:pt idx="715">
                  <c:v>44610.019884259258</c:v>
                </c:pt>
                <c:pt idx="716">
                  <c:v>44610.020613425928</c:v>
                </c:pt>
                <c:pt idx="717">
                  <c:v>44610.021331018521</c:v>
                </c:pt>
                <c:pt idx="718">
                  <c:v>44610.022060185183</c:v>
                </c:pt>
                <c:pt idx="719">
                  <c:v>44610.022789351853</c:v>
                </c:pt>
                <c:pt idx="720">
                  <c:v>44610.023506944446</c:v>
                </c:pt>
                <c:pt idx="721">
                  <c:v>44610.024236111109</c:v>
                </c:pt>
                <c:pt idx="722">
                  <c:v>44610.024965277778</c:v>
                </c:pt>
                <c:pt idx="723">
                  <c:v>44610.025682870371</c:v>
                </c:pt>
                <c:pt idx="724">
                  <c:v>44610.026412037034</c:v>
                </c:pt>
                <c:pt idx="725">
                  <c:v>44610.027141203704</c:v>
                </c:pt>
                <c:pt idx="726">
                  <c:v>44610.027858796297</c:v>
                </c:pt>
                <c:pt idx="727">
                  <c:v>44610.028587962966</c:v>
                </c:pt>
                <c:pt idx="728">
                  <c:v>44610.029317129629</c:v>
                </c:pt>
                <c:pt idx="729">
                  <c:v>44610.030034722222</c:v>
                </c:pt>
                <c:pt idx="730">
                  <c:v>44610.030763888892</c:v>
                </c:pt>
                <c:pt idx="731">
                  <c:v>44610.031493055554</c:v>
                </c:pt>
                <c:pt idx="732">
                  <c:v>44610.032210648147</c:v>
                </c:pt>
                <c:pt idx="733">
                  <c:v>44610.032939814817</c:v>
                </c:pt>
                <c:pt idx="734">
                  <c:v>44610.033668981479</c:v>
                </c:pt>
                <c:pt idx="735">
                  <c:v>44610.034444444442</c:v>
                </c:pt>
                <c:pt idx="736">
                  <c:v>44610.035173611112</c:v>
                </c:pt>
                <c:pt idx="737">
                  <c:v>44610.035891203705</c:v>
                </c:pt>
                <c:pt idx="738">
                  <c:v>44610.036620370367</c:v>
                </c:pt>
                <c:pt idx="739">
                  <c:v>44610.037349537037</c:v>
                </c:pt>
                <c:pt idx="740">
                  <c:v>44610.03806712963</c:v>
                </c:pt>
                <c:pt idx="741">
                  <c:v>44610.038842592592</c:v>
                </c:pt>
                <c:pt idx="742">
                  <c:v>44610.039571759262</c:v>
                </c:pt>
                <c:pt idx="743">
                  <c:v>44610.040300925924</c:v>
                </c:pt>
                <c:pt idx="744">
                  <c:v>44610.041030092594</c:v>
                </c:pt>
                <c:pt idx="745">
                  <c:v>44610.041747685187</c:v>
                </c:pt>
                <c:pt idx="746">
                  <c:v>44610.04247685185</c:v>
                </c:pt>
                <c:pt idx="747">
                  <c:v>44610.043206018519</c:v>
                </c:pt>
                <c:pt idx="748">
                  <c:v>44610.043923611112</c:v>
                </c:pt>
                <c:pt idx="749">
                  <c:v>44610.044652777775</c:v>
                </c:pt>
                <c:pt idx="750">
                  <c:v>44610.045381944445</c:v>
                </c:pt>
                <c:pt idx="751">
                  <c:v>44610.046099537038</c:v>
                </c:pt>
                <c:pt idx="752">
                  <c:v>44610.0468287037</c:v>
                </c:pt>
                <c:pt idx="753">
                  <c:v>44610.04755787037</c:v>
                </c:pt>
                <c:pt idx="754">
                  <c:v>44610.048275462963</c:v>
                </c:pt>
                <c:pt idx="755">
                  <c:v>44610.049004629633</c:v>
                </c:pt>
                <c:pt idx="756">
                  <c:v>44610.049733796295</c:v>
                </c:pt>
                <c:pt idx="757">
                  <c:v>44610.050451388888</c:v>
                </c:pt>
                <c:pt idx="758">
                  <c:v>44610.051180555558</c:v>
                </c:pt>
                <c:pt idx="759">
                  <c:v>44610.05190972222</c:v>
                </c:pt>
                <c:pt idx="760">
                  <c:v>44610.052627314813</c:v>
                </c:pt>
                <c:pt idx="761">
                  <c:v>44610.053356481483</c:v>
                </c:pt>
                <c:pt idx="762">
                  <c:v>44610.054131944446</c:v>
                </c:pt>
                <c:pt idx="763">
                  <c:v>44610.054861111108</c:v>
                </c:pt>
                <c:pt idx="764">
                  <c:v>44610.055578703701</c:v>
                </c:pt>
                <c:pt idx="765">
                  <c:v>44610.056307870371</c:v>
                </c:pt>
                <c:pt idx="766">
                  <c:v>44610.057037037041</c:v>
                </c:pt>
                <c:pt idx="767">
                  <c:v>44610.057754629626</c:v>
                </c:pt>
                <c:pt idx="768">
                  <c:v>44610.058530092596</c:v>
                </c:pt>
                <c:pt idx="769">
                  <c:v>44610.059259259258</c:v>
                </c:pt>
                <c:pt idx="770">
                  <c:v>44610.059988425928</c:v>
                </c:pt>
                <c:pt idx="771">
                  <c:v>44610.060706018521</c:v>
                </c:pt>
                <c:pt idx="772">
                  <c:v>44610.061435185184</c:v>
                </c:pt>
                <c:pt idx="773">
                  <c:v>44610.062164351853</c:v>
                </c:pt>
                <c:pt idx="774">
                  <c:v>44610.062881944446</c:v>
                </c:pt>
                <c:pt idx="775">
                  <c:v>44610.063611111109</c:v>
                </c:pt>
                <c:pt idx="776">
                  <c:v>44610.064340277779</c:v>
                </c:pt>
                <c:pt idx="777">
                  <c:v>44610.065057870372</c:v>
                </c:pt>
                <c:pt idx="778">
                  <c:v>44610.065787037034</c:v>
                </c:pt>
                <c:pt idx="779">
                  <c:v>44610.066516203704</c:v>
                </c:pt>
                <c:pt idx="780">
                  <c:v>44610.067233796297</c:v>
                </c:pt>
                <c:pt idx="781">
                  <c:v>44610.067962962959</c:v>
                </c:pt>
                <c:pt idx="782">
                  <c:v>44610.068692129629</c:v>
                </c:pt>
                <c:pt idx="783">
                  <c:v>44610.069409722222</c:v>
                </c:pt>
                <c:pt idx="784">
                  <c:v>44610.070138888892</c:v>
                </c:pt>
                <c:pt idx="785">
                  <c:v>44610.070868055554</c:v>
                </c:pt>
                <c:pt idx="786">
                  <c:v>44610.071585648147</c:v>
                </c:pt>
                <c:pt idx="787">
                  <c:v>44610.072314814817</c:v>
                </c:pt>
                <c:pt idx="788">
                  <c:v>44610.07304398148</c:v>
                </c:pt>
                <c:pt idx="789">
                  <c:v>44610.073819444442</c:v>
                </c:pt>
                <c:pt idx="790">
                  <c:v>44610.074548611112</c:v>
                </c:pt>
                <c:pt idx="791">
                  <c:v>44610.075266203705</c:v>
                </c:pt>
                <c:pt idx="792">
                  <c:v>44610.075995370367</c:v>
                </c:pt>
                <c:pt idx="793">
                  <c:v>44610.07671296296</c:v>
                </c:pt>
                <c:pt idx="794">
                  <c:v>44610.07744212963</c:v>
                </c:pt>
                <c:pt idx="795">
                  <c:v>44610.0781712963</c:v>
                </c:pt>
                <c:pt idx="796">
                  <c:v>44610.078900462962</c:v>
                </c:pt>
                <c:pt idx="797">
                  <c:v>44610.079618055555</c:v>
                </c:pt>
                <c:pt idx="798">
                  <c:v>44610.080347222225</c:v>
                </c:pt>
                <c:pt idx="799">
                  <c:v>44610.081076388888</c:v>
                </c:pt>
                <c:pt idx="800">
                  <c:v>44610.081793981481</c:v>
                </c:pt>
                <c:pt idx="801">
                  <c:v>44610.08252314815</c:v>
                </c:pt>
                <c:pt idx="802">
                  <c:v>44610.083252314813</c:v>
                </c:pt>
                <c:pt idx="803">
                  <c:v>44610.083969907406</c:v>
                </c:pt>
                <c:pt idx="804">
                  <c:v>44610.084699074076</c:v>
                </c:pt>
                <c:pt idx="805">
                  <c:v>44610.085428240738</c:v>
                </c:pt>
                <c:pt idx="806">
                  <c:v>44610.086145833331</c:v>
                </c:pt>
                <c:pt idx="807">
                  <c:v>44610.086875000001</c:v>
                </c:pt>
                <c:pt idx="808">
                  <c:v>44610.087604166663</c:v>
                </c:pt>
                <c:pt idx="809">
                  <c:v>44610.088321759256</c:v>
                </c:pt>
                <c:pt idx="810">
                  <c:v>44610.089050925926</c:v>
                </c:pt>
                <c:pt idx="811">
                  <c:v>44610.089780092596</c:v>
                </c:pt>
                <c:pt idx="812">
                  <c:v>44610.090497685182</c:v>
                </c:pt>
                <c:pt idx="813">
                  <c:v>44610.091226851851</c:v>
                </c:pt>
                <c:pt idx="814">
                  <c:v>44610.091944444444</c:v>
                </c:pt>
                <c:pt idx="815">
                  <c:v>44610.092673611114</c:v>
                </c:pt>
                <c:pt idx="816">
                  <c:v>44610.093402777777</c:v>
                </c:pt>
                <c:pt idx="817">
                  <c:v>44610.094131944446</c:v>
                </c:pt>
                <c:pt idx="818">
                  <c:v>44610.094849537039</c:v>
                </c:pt>
                <c:pt idx="819">
                  <c:v>44610.095578703702</c:v>
                </c:pt>
                <c:pt idx="820">
                  <c:v>44610.096296296295</c:v>
                </c:pt>
                <c:pt idx="821">
                  <c:v>44610.097025462965</c:v>
                </c:pt>
                <c:pt idx="822">
                  <c:v>44610.097754629627</c:v>
                </c:pt>
                <c:pt idx="823">
                  <c:v>44610.098483796297</c:v>
                </c:pt>
                <c:pt idx="824">
                  <c:v>44610.09920138889</c:v>
                </c:pt>
                <c:pt idx="825">
                  <c:v>44610.099976851852</c:v>
                </c:pt>
                <c:pt idx="826">
                  <c:v>44610.100706018522</c:v>
                </c:pt>
                <c:pt idx="827">
                  <c:v>44610.101435185185</c:v>
                </c:pt>
                <c:pt idx="828">
                  <c:v>44610.102152777778</c:v>
                </c:pt>
                <c:pt idx="829">
                  <c:v>44610.102881944447</c:v>
                </c:pt>
                <c:pt idx="830">
                  <c:v>44610.10361111111</c:v>
                </c:pt>
                <c:pt idx="831">
                  <c:v>44610.104328703703</c:v>
                </c:pt>
                <c:pt idx="832">
                  <c:v>44610.105057870373</c:v>
                </c:pt>
                <c:pt idx="833">
                  <c:v>44610.105787037035</c:v>
                </c:pt>
                <c:pt idx="834">
                  <c:v>44610.106504629628</c:v>
                </c:pt>
                <c:pt idx="835">
                  <c:v>44610.107233796298</c:v>
                </c:pt>
                <c:pt idx="836">
                  <c:v>44610.10796296296</c:v>
                </c:pt>
                <c:pt idx="837">
                  <c:v>44610.108680555553</c:v>
                </c:pt>
                <c:pt idx="838">
                  <c:v>44610.109409722223</c:v>
                </c:pt>
                <c:pt idx="839">
                  <c:v>44610.110138888886</c:v>
                </c:pt>
                <c:pt idx="840">
                  <c:v>44610.110856481479</c:v>
                </c:pt>
                <c:pt idx="841">
                  <c:v>44610.111585648148</c:v>
                </c:pt>
                <c:pt idx="842">
                  <c:v>44610.112314814818</c:v>
                </c:pt>
                <c:pt idx="843">
                  <c:v>44610.113032407404</c:v>
                </c:pt>
                <c:pt idx="844">
                  <c:v>44610.113761574074</c:v>
                </c:pt>
                <c:pt idx="845">
                  <c:v>44610.114490740743</c:v>
                </c:pt>
                <c:pt idx="846">
                  <c:v>44610.115208333336</c:v>
                </c:pt>
                <c:pt idx="847">
                  <c:v>44610.115937499999</c:v>
                </c:pt>
                <c:pt idx="848">
                  <c:v>44610.116666666669</c:v>
                </c:pt>
                <c:pt idx="849">
                  <c:v>44610.117384259262</c:v>
                </c:pt>
                <c:pt idx="850">
                  <c:v>44610.118113425924</c:v>
                </c:pt>
                <c:pt idx="851">
                  <c:v>44610.118842592594</c:v>
                </c:pt>
                <c:pt idx="852">
                  <c:v>44610.119560185187</c:v>
                </c:pt>
                <c:pt idx="853">
                  <c:v>44610.120289351849</c:v>
                </c:pt>
                <c:pt idx="854">
                  <c:v>44610.121018518519</c:v>
                </c:pt>
                <c:pt idx="855">
                  <c:v>44610.121736111112</c:v>
                </c:pt>
                <c:pt idx="856">
                  <c:v>44610.122465277775</c:v>
                </c:pt>
                <c:pt idx="857">
                  <c:v>44610.123194444444</c:v>
                </c:pt>
                <c:pt idx="858">
                  <c:v>44610.123912037037</c:v>
                </c:pt>
                <c:pt idx="859">
                  <c:v>44610.124641203707</c:v>
                </c:pt>
                <c:pt idx="860">
                  <c:v>44610.12537037037</c:v>
                </c:pt>
                <c:pt idx="861">
                  <c:v>44610.126087962963</c:v>
                </c:pt>
                <c:pt idx="862">
                  <c:v>44610.126817129632</c:v>
                </c:pt>
                <c:pt idx="863">
                  <c:v>44610.127546296295</c:v>
                </c:pt>
                <c:pt idx="864">
                  <c:v>44610.128263888888</c:v>
                </c:pt>
                <c:pt idx="865">
                  <c:v>44610.128993055558</c:v>
                </c:pt>
                <c:pt idx="866">
                  <c:v>44610.12972222222</c:v>
                </c:pt>
                <c:pt idx="867">
                  <c:v>44610.130439814813</c:v>
                </c:pt>
                <c:pt idx="868">
                  <c:v>44610.131168981483</c:v>
                </c:pt>
                <c:pt idx="869">
                  <c:v>44610.131898148145</c:v>
                </c:pt>
                <c:pt idx="870">
                  <c:v>44610.132615740738</c:v>
                </c:pt>
                <c:pt idx="871">
                  <c:v>44610.133344907408</c:v>
                </c:pt>
                <c:pt idx="872">
                  <c:v>44610.134074074071</c:v>
                </c:pt>
                <c:pt idx="873">
                  <c:v>44610.134791666664</c:v>
                </c:pt>
                <c:pt idx="874">
                  <c:v>44610.135520833333</c:v>
                </c:pt>
                <c:pt idx="875">
                  <c:v>44610.136250000003</c:v>
                </c:pt>
                <c:pt idx="876">
                  <c:v>44610.136967592596</c:v>
                </c:pt>
                <c:pt idx="877">
                  <c:v>44610.137696759259</c:v>
                </c:pt>
                <c:pt idx="878">
                  <c:v>44610.138425925928</c:v>
                </c:pt>
                <c:pt idx="879">
                  <c:v>44610.139143518521</c:v>
                </c:pt>
                <c:pt idx="880">
                  <c:v>44610.139872685184</c:v>
                </c:pt>
                <c:pt idx="881">
                  <c:v>44610.140601851854</c:v>
                </c:pt>
                <c:pt idx="882">
                  <c:v>44610.141319444447</c:v>
                </c:pt>
                <c:pt idx="883">
                  <c:v>44610.142048611109</c:v>
                </c:pt>
                <c:pt idx="884">
                  <c:v>44610.142777777779</c:v>
                </c:pt>
                <c:pt idx="885">
                  <c:v>44610.143495370372</c:v>
                </c:pt>
                <c:pt idx="886">
                  <c:v>44610.144224537034</c:v>
                </c:pt>
                <c:pt idx="887">
                  <c:v>44610.144953703704</c:v>
                </c:pt>
                <c:pt idx="888">
                  <c:v>44610.145671296297</c:v>
                </c:pt>
                <c:pt idx="889">
                  <c:v>44610.14640046296</c:v>
                </c:pt>
                <c:pt idx="890">
                  <c:v>44610.147129629629</c:v>
                </c:pt>
                <c:pt idx="891">
                  <c:v>44610.147858796299</c:v>
                </c:pt>
                <c:pt idx="892">
                  <c:v>44610.148576388892</c:v>
                </c:pt>
                <c:pt idx="893">
                  <c:v>44610.149305555555</c:v>
                </c:pt>
                <c:pt idx="894">
                  <c:v>44610.150023148148</c:v>
                </c:pt>
                <c:pt idx="895">
                  <c:v>44610.150752314818</c:v>
                </c:pt>
                <c:pt idx="896">
                  <c:v>44610.15148148148</c:v>
                </c:pt>
                <c:pt idx="897">
                  <c:v>44610.152199074073</c:v>
                </c:pt>
                <c:pt idx="898">
                  <c:v>44610.152928240743</c:v>
                </c:pt>
                <c:pt idx="899">
                  <c:v>44610.153657407405</c:v>
                </c:pt>
                <c:pt idx="900">
                  <c:v>44610.154386574075</c:v>
                </c:pt>
                <c:pt idx="901">
                  <c:v>44610.155150462961</c:v>
                </c:pt>
                <c:pt idx="902">
                  <c:v>44610.15587962963</c:v>
                </c:pt>
                <c:pt idx="903">
                  <c:v>44610.156608796293</c:v>
                </c:pt>
                <c:pt idx="904">
                  <c:v>44610.157337962963</c:v>
                </c:pt>
                <c:pt idx="905">
                  <c:v>44610.158055555556</c:v>
                </c:pt>
                <c:pt idx="906">
                  <c:v>44610.158784722225</c:v>
                </c:pt>
                <c:pt idx="907">
                  <c:v>44610.159560185188</c:v>
                </c:pt>
                <c:pt idx="908">
                  <c:v>44610.16028935185</c:v>
                </c:pt>
                <c:pt idx="909">
                  <c:v>44610.161006944443</c:v>
                </c:pt>
                <c:pt idx="910">
                  <c:v>44610.161736111113</c:v>
                </c:pt>
                <c:pt idx="911">
                  <c:v>44610.162465277775</c:v>
                </c:pt>
                <c:pt idx="912">
                  <c:v>44610.163182870368</c:v>
                </c:pt>
                <c:pt idx="913">
                  <c:v>44610.163912037038</c:v>
                </c:pt>
                <c:pt idx="914">
                  <c:v>44610.164641203701</c:v>
                </c:pt>
                <c:pt idx="915">
                  <c:v>44610.165358796294</c:v>
                </c:pt>
                <c:pt idx="916">
                  <c:v>44610.166087962964</c:v>
                </c:pt>
                <c:pt idx="917">
                  <c:v>44610.166817129626</c:v>
                </c:pt>
                <c:pt idx="918">
                  <c:v>44610.167592592596</c:v>
                </c:pt>
                <c:pt idx="919">
                  <c:v>44610.168321759258</c:v>
                </c:pt>
                <c:pt idx="920">
                  <c:v>44610.169039351851</c:v>
                </c:pt>
                <c:pt idx="921">
                  <c:v>44610.169768518521</c:v>
                </c:pt>
                <c:pt idx="922">
                  <c:v>44610.170497685183</c:v>
                </c:pt>
                <c:pt idx="923">
                  <c:v>44610.171215277776</c:v>
                </c:pt>
                <c:pt idx="924">
                  <c:v>44610.171944444446</c:v>
                </c:pt>
                <c:pt idx="925">
                  <c:v>44610.172673611109</c:v>
                </c:pt>
                <c:pt idx="926">
                  <c:v>44610.173391203702</c:v>
                </c:pt>
                <c:pt idx="927">
                  <c:v>44610.174120370371</c:v>
                </c:pt>
                <c:pt idx="928">
                  <c:v>44610.174849537034</c:v>
                </c:pt>
                <c:pt idx="929">
                  <c:v>44610.175567129627</c:v>
                </c:pt>
                <c:pt idx="930">
                  <c:v>44610.176296296297</c:v>
                </c:pt>
                <c:pt idx="931">
                  <c:v>44610.177025462966</c:v>
                </c:pt>
                <c:pt idx="932">
                  <c:v>44610.177743055552</c:v>
                </c:pt>
                <c:pt idx="933">
                  <c:v>44610.178472222222</c:v>
                </c:pt>
                <c:pt idx="934">
                  <c:v>44610.179201388892</c:v>
                </c:pt>
                <c:pt idx="935">
                  <c:v>44610.179918981485</c:v>
                </c:pt>
                <c:pt idx="936">
                  <c:v>44610.180648148147</c:v>
                </c:pt>
                <c:pt idx="937">
                  <c:v>44610.181377314817</c:v>
                </c:pt>
                <c:pt idx="938">
                  <c:v>44610.18209490741</c:v>
                </c:pt>
                <c:pt idx="939">
                  <c:v>44610.182824074072</c:v>
                </c:pt>
                <c:pt idx="940">
                  <c:v>44610.183553240742</c:v>
                </c:pt>
                <c:pt idx="941">
                  <c:v>44610.184270833335</c:v>
                </c:pt>
                <c:pt idx="942">
                  <c:v>44610.184999999998</c:v>
                </c:pt>
                <c:pt idx="943">
                  <c:v>44610.185717592591</c:v>
                </c:pt>
                <c:pt idx="944">
                  <c:v>44610.18644675926</c:v>
                </c:pt>
                <c:pt idx="945">
                  <c:v>44610.187175925923</c:v>
                </c:pt>
                <c:pt idx="946">
                  <c:v>44610.187893518516</c:v>
                </c:pt>
                <c:pt idx="947">
                  <c:v>44610.188622685186</c:v>
                </c:pt>
                <c:pt idx="948">
                  <c:v>44610.189351851855</c:v>
                </c:pt>
                <c:pt idx="949">
                  <c:v>44610.190069444441</c:v>
                </c:pt>
                <c:pt idx="950">
                  <c:v>44610.190798611111</c:v>
                </c:pt>
                <c:pt idx="951">
                  <c:v>44610.191527777781</c:v>
                </c:pt>
                <c:pt idx="952">
                  <c:v>44610.192245370374</c:v>
                </c:pt>
                <c:pt idx="953">
                  <c:v>44610.192974537036</c:v>
                </c:pt>
                <c:pt idx="954">
                  <c:v>44610.193703703706</c:v>
                </c:pt>
                <c:pt idx="955">
                  <c:v>44610.194421296299</c:v>
                </c:pt>
                <c:pt idx="956">
                  <c:v>44610.195150462961</c:v>
                </c:pt>
                <c:pt idx="957">
                  <c:v>44610.195879629631</c:v>
                </c:pt>
                <c:pt idx="958">
                  <c:v>44610.196597222224</c:v>
                </c:pt>
                <c:pt idx="959">
                  <c:v>44610.197326388887</c:v>
                </c:pt>
                <c:pt idx="960">
                  <c:v>44610.198055555556</c:v>
                </c:pt>
                <c:pt idx="961">
                  <c:v>44610.198784722219</c:v>
                </c:pt>
                <c:pt idx="962">
                  <c:v>44610.199502314812</c:v>
                </c:pt>
                <c:pt idx="963">
                  <c:v>44610.200231481482</c:v>
                </c:pt>
                <c:pt idx="964">
                  <c:v>44610.201006944444</c:v>
                </c:pt>
                <c:pt idx="965">
                  <c:v>44610.201736111114</c:v>
                </c:pt>
                <c:pt idx="966">
                  <c:v>44610.202453703707</c:v>
                </c:pt>
                <c:pt idx="967">
                  <c:v>44610.203182870369</c:v>
                </c:pt>
                <c:pt idx="968">
                  <c:v>44610.203912037039</c:v>
                </c:pt>
                <c:pt idx="969">
                  <c:v>44610.204629629632</c:v>
                </c:pt>
                <c:pt idx="970">
                  <c:v>44610.205358796295</c:v>
                </c:pt>
                <c:pt idx="971">
                  <c:v>44610.206087962964</c:v>
                </c:pt>
                <c:pt idx="972">
                  <c:v>44610.206805555557</c:v>
                </c:pt>
                <c:pt idx="973">
                  <c:v>44610.20753472222</c:v>
                </c:pt>
                <c:pt idx="974">
                  <c:v>44610.20826388889</c:v>
                </c:pt>
                <c:pt idx="975">
                  <c:v>44610.208981481483</c:v>
                </c:pt>
                <c:pt idx="976">
                  <c:v>44610.209710648145</c:v>
                </c:pt>
                <c:pt idx="977">
                  <c:v>44610.210439814815</c:v>
                </c:pt>
                <c:pt idx="978">
                  <c:v>44610.211157407408</c:v>
                </c:pt>
                <c:pt idx="979">
                  <c:v>44610.211886574078</c:v>
                </c:pt>
                <c:pt idx="980">
                  <c:v>44610.21261574074</c:v>
                </c:pt>
                <c:pt idx="981">
                  <c:v>44610.213333333333</c:v>
                </c:pt>
                <c:pt idx="982">
                  <c:v>44610.214062500003</c:v>
                </c:pt>
                <c:pt idx="983">
                  <c:v>44610.214791666665</c:v>
                </c:pt>
                <c:pt idx="984">
                  <c:v>44610.215509259258</c:v>
                </c:pt>
                <c:pt idx="985">
                  <c:v>44610.216238425928</c:v>
                </c:pt>
                <c:pt idx="986">
                  <c:v>44610.216967592591</c:v>
                </c:pt>
                <c:pt idx="987">
                  <c:v>44610.217685185184</c:v>
                </c:pt>
                <c:pt idx="988">
                  <c:v>44610.218414351853</c:v>
                </c:pt>
                <c:pt idx="989">
                  <c:v>44610.219143518516</c:v>
                </c:pt>
                <c:pt idx="990">
                  <c:v>44610.219861111109</c:v>
                </c:pt>
                <c:pt idx="991">
                  <c:v>44610.220590277779</c:v>
                </c:pt>
                <c:pt idx="992">
                  <c:v>44610.221319444441</c:v>
                </c:pt>
                <c:pt idx="993">
                  <c:v>44610.222037037034</c:v>
                </c:pt>
                <c:pt idx="994">
                  <c:v>44610.222766203704</c:v>
                </c:pt>
                <c:pt idx="995">
                  <c:v>44610.223541666666</c:v>
                </c:pt>
                <c:pt idx="996">
                  <c:v>44610.224270833336</c:v>
                </c:pt>
                <c:pt idx="997">
                  <c:v>44610.224988425929</c:v>
                </c:pt>
                <c:pt idx="998">
                  <c:v>44610.225717592592</c:v>
                </c:pt>
                <c:pt idx="999">
                  <c:v>44610.226446759261</c:v>
                </c:pt>
                <c:pt idx="1000">
                  <c:v>44610.227164351854</c:v>
                </c:pt>
                <c:pt idx="1001">
                  <c:v>44610.227893518517</c:v>
                </c:pt>
                <c:pt idx="1002">
                  <c:v>44610.228622685187</c:v>
                </c:pt>
                <c:pt idx="1003">
                  <c:v>44610.22934027778</c:v>
                </c:pt>
                <c:pt idx="1004">
                  <c:v>44610.230069444442</c:v>
                </c:pt>
                <c:pt idx="1005">
                  <c:v>44610.230798611112</c:v>
                </c:pt>
                <c:pt idx="1006">
                  <c:v>44610.231516203705</c:v>
                </c:pt>
                <c:pt idx="1007">
                  <c:v>44610.232245370367</c:v>
                </c:pt>
                <c:pt idx="1008">
                  <c:v>44610.232974537037</c:v>
                </c:pt>
                <c:pt idx="1009">
                  <c:v>44610.23369212963</c:v>
                </c:pt>
                <c:pt idx="1010">
                  <c:v>44610.2344212963</c:v>
                </c:pt>
                <c:pt idx="1011">
                  <c:v>44610.235150462962</c:v>
                </c:pt>
                <c:pt idx="1012">
                  <c:v>44610.235868055555</c:v>
                </c:pt>
                <c:pt idx="1013">
                  <c:v>44610.236597222225</c:v>
                </c:pt>
                <c:pt idx="1014">
                  <c:v>44610.237326388888</c:v>
                </c:pt>
                <c:pt idx="1015">
                  <c:v>44610.238043981481</c:v>
                </c:pt>
                <c:pt idx="1016">
                  <c:v>44610.23877314815</c:v>
                </c:pt>
                <c:pt idx="1017">
                  <c:v>44610.239502314813</c:v>
                </c:pt>
                <c:pt idx="1018">
                  <c:v>44610.240219907406</c:v>
                </c:pt>
                <c:pt idx="1019">
                  <c:v>44610.240949074076</c:v>
                </c:pt>
                <c:pt idx="1020">
                  <c:v>44610.241678240738</c:v>
                </c:pt>
                <c:pt idx="1021">
                  <c:v>44610.242395833331</c:v>
                </c:pt>
                <c:pt idx="1022">
                  <c:v>44610.243125000001</c:v>
                </c:pt>
                <c:pt idx="1023">
                  <c:v>44610.243854166663</c:v>
                </c:pt>
                <c:pt idx="1024">
                  <c:v>44610.244571759256</c:v>
                </c:pt>
                <c:pt idx="1025">
                  <c:v>44610.245300925926</c:v>
                </c:pt>
                <c:pt idx="1026">
                  <c:v>44610.246030092596</c:v>
                </c:pt>
                <c:pt idx="1027">
                  <c:v>44610.246747685182</c:v>
                </c:pt>
                <c:pt idx="1028">
                  <c:v>44610.247476851851</c:v>
                </c:pt>
                <c:pt idx="1029">
                  <c:v>44610.248206018521</c:v>
                </c:pt>
                <c:pt idx="1030">
                  <c:v>44610.248923611114</c:v>
                </c:pt>
                <c:pt idx="1031">
                  <c:v>44610.249652777777</c:v>
                </c:pt>
                <c:pt idx="1032">
                  <c:v>44610.250381944446</c:v>
                </c:pt>
                <c:pt idx="1033">
                  <c:v>44610.251111111109</c:v>
                </c:pt>
                <c:pt idx="1034">
                  <c:v>44610.251828703702</c:v>
                </c:pt>
                <c:pt idx="1035">
                  <c:v>44610.252557870372</c:v>
                </c:pt>
                <c:pt idx="1036">
                  <c:v>44610.253287037034</c:v>
                </c:pt>
                <c:pt idx="1037">
                  <c:v>44610.254004629627</c:v>
                </c:pt>
                <c:pt idx="1038">
                  <c:v>44610.254733796297</c:v>
                </c:pt>
                <c:pt idx="1039">
                  <c:v>44610.255462962959</c:v>
                </c:pt>
                <c:pt idx="1040">
                  <c:v>44610.256180555552</c:v>
                </c:pt>
                <c:pt idx="1041">
                  <c:v>44610.256909722222</c:v>
                </c:pt>
                <c:pt idx="1042">
                  <c:v>44610.257638888892</c:v>
                </c:pt>
                <c:pt idx="1043">
                  <c:v>44610.258356481485</c:v>
                </c:pt>
                <c:pt idx="1044">
                  <c:v>44610.259085648147</c:v>
                </c:pt>
                <c:pt idx="1045">
                  <c:v>44610.259814814817</c:v>
                </c:pt>
                <c:pt idx="1046">
                  <c:v>44610.26053240741</c:v>
                </c:pt>
                <c:pt idx="1047">
                  <c:v>44610.261261574073</c:v>
                </c:pt>
                <c:pt idx="1048">
                  <c:v>44610.261990740742</c:v>
                </c:pt>
                <c:pt idx="1049">
                  <c:v>44610.262708333335</c:v>
                </c:pt>
                <c:pt idx="1050">
                  <c:v>44610.263437499998</c:v>
                </c:pt>
                <c:pt idx="1051">
                  <c:v>44610.264166666668</c:v>
                </c:pt>
                <c:pt idx="1052">
                  <c:v>44610.264884259261</c:v>
                </c:pt>
                <c:pt idx="1053">
                  <c:v>44610.265613425923</c:v>
                </c:pt>
                <c:pt idx="1054">
                  <c:v>44610.266342592593</c:v>
                </c:pt>
                <c:pt idx="1055">
                  <c:v>44610.267060185186</c:v>
                </c:pt>
                <c:pt idx="1056">
                  <c:v>44610.267789351848</c:v>
                </c:pt>
                <c:pt idx="1057">
                  <c:v>44610.268518518518</c:v>
                </c:pt>
                <c:pt idx="1058">
                  <c:v>44610.269236111111</c:v>
                </c:pt>
                <c:pt idx="1059">
                  <c:v>44610.269965277781</c:v>
                </c:pt>
                <c:pt idx="1060">
                  <c:v>44610.270694444444</c:v>
                </c:pt>
                <c:pt idx="1061">
                  <c:v>44610.271412037036</c:v>
                </c:pt>
                <c:pt idx="1062">
                  <c:v>44610.272141203706</c:v>
                </c:pt>
                <c:pt idx="1063">
                  <c:v>44610.272870370369</c:v>
                </c:pt>
                <c:pt idx="1064">
                  <c:v>44610.273587962962</c:v>
                </c:pt>
                <c:pt idx="1065">
                  <c:v>44610.274317129632</c:v>
                </c:pt>
                <c:pt idx="1066">
                  <c:v>44610.275046296294</c:v>
                </c:pt>
                <c:pt idx="1067">
                  <c:v>44610.275775462964</c:v>
                </c:pt>
                <c:pt idx="1068">
                  <c:v>44610.276493055557</c:v>
                </c:pt>
                <c:pt idx="1069">
                  <c:v>44610.277222222219</c:v>
                </c:pt>
                <c:pt idx="1070">
                  <c:v>44610.277951388889</c:v>
                </c:pt>
                <c:pt idx="1071">
                  <c:v>44610.278668981482</c:v>
                </c:pt>
                <c:pt idx="1072">
                  <c:v>44610.279398148145</c:v>
                </c:pt>
                <c:pt idx="1073">
                  <c:v>44610.280127314814</c:v>
                </c:pt>
                <c:pt idx="1074">
                  <c:v>44610.280844907407</c:v>
                </c:pt>
                <c:pt idx="1075">
                  <c:v>44610.281574074077</c:v>
                </c:pt>
                <c:pt idx="1076">
                  <c:v>44610.28230324074</c:v>
                </c:pt>
                <c:pt idx="1077">
                  <c:v>44610.283020833333</c:v>
                </c:pt>
                <c:pt idx="1078">
                  <c:v>44610.283750000002</c:v>
                </c:pt>
                <c:pt idx="1079">
                  <c:v>44610.284479166665</c:v>
                </c:pt>
                <c:pt idx="1080">
                  <c:v>44610.285196759258</c:v>
                </c:pt>
                <c:pt idx="1081">
                  <c:v>44610.285925925928</c:v>
                </c:pt>
                <c:pt idx="1082">
                  <c:v>44610.28665509259</c:v>
                </c:pt>
                <c:pt idx="1083">
                  <c:v>44610.287372685183</c:v>
                </c:pt>
                <c:pt idx="1084">
                  <c:v>44610.288101851853</c:v>
                </c:pt>
                <c:pt idx="1085">
                  <c:v>44610.288831018515</c:v>
                </c:pt>
                <c:pt idx="1086">
                  <c:v>44610.289548611108</c:v>
                </c:pt>
                <c:pt idx="1087">
                  <c:v>44610.290277777778</c:v>
                </c:pt>
                <c:pt idx="1088">
                  <c:v>44610.291006944448</c:v>
                </c:pt>
                <c:pt idx="1089">
                  <c:v>44610.291724537034</c:v>
                </c:pt>
                <c:pt idx="1090">
                  <c:v>44610.292453703703</c:v>
                </c:pt>
                <c:pt idx="1091">
                  <c:v>44610.293182870373</c:v>
                </c:pt>
                <c:pt idx="1092">
                  <c:v>44610.293900462966</c:v>
                </c:pt>
                <c:pt idx="1093">
                  <c:v>44610.294629629629</c:v>
                </c:pt>
                <c:pt idx="1094">
                  <c:v>44610.295358796298</c:v>
                </c:pt>
                <c:pt idx="1095">
                  <c:v>44610.296076388891</c:v>
                </c:pt>
                <c:pt idx="1096">
                  <c:v>44610.296805555554</c:v>
                </c:pt>
                <c:pt idx="1097">
                  <c:v>44610.297534722224</c:v>
                </c:pt>
                <c:pt idx="1098">
                  <c:v>44610.298252314817</c:v>
                </c:pt>
                <c:pt idx="1099">
                  <c:v>44610.298981481479</c:v>
                </c:pt>
                <c:pt idx="1100">
                  <c:v>44610.299710648149</c:v>
                </c:pt>
                <c:pt idx="1101">
                  <c:v>44610.300428240742</c:v>
                </c:pt>
                <c:pt idx="1102">
                  <c:v>44610.301157407404</c:v>
                </c:pt>
                <c:pt idx="1103">
                  <c:v>44610.301886574074</c:v>
                </c:pt>
                <c:pt idx="1104">
                  <c:v>44610.302604166667</c:v>
                </c:pt>
                <c:pt idx="1105">
                  <c:v>44610.303333333337</c:v>
                </c:pt>
                <c:pt idx="1106">
                  <c:v>44610.304062499999</c:v>
                </c:pt>
                <c:pt idx="1107">
                  <c:v>44610.304780092592</c:v>
                </c:pt>
                <c:pt idx="1108">
                  <c:v>44610.305509259262</c:v>
                </c:pt>
                <c:pt idx="1109">
                  <c:v>44610.306238425925</c:v>
                </c:pt>
                <c:pt idx="1110">
                  <c:v>44610.306956018518</c:v>
                </c:pt>
                <c:pt idx="1111">
                  <c:v>44610.307685185187</c:v>
                </c:pt>
                <c:pt idx="1112">
                  <c:v>44610.30841435185</c:v>
                </c:pt>
                <c:pt idx="1113">
                  <c:v>44610.309131944443</c:v>
                </c:pt>
                <c:pt idx="1114">
                  <c:v>44610.309861111113</c:v>
                </c:pt>
                <c:pt idx="1115">
                  <c:v>44610.310590277775</c:v>
                </c:pt>
                <c:pt idx="1116">
                  <c:v>44610.311307870368</c:v>
                </c:pt>
                <c:pt idx="1117">
                  <c:v>44610.312037037038</c:v>
                </c:pt>
                <c:pt idx="1118">
                  <c:v>44610.3127662037</c:v>
                </c:pt>
                <c:pt idx="1119">
                  <c:v>44610.313483796293</c:v>
                </c:pt>
                <c:pt idx="1120">
                  <c:v>44610.314212962963</c:v>
                </c:pt>
                <c:pt idx="1121">
                  <c:v>44610.314942129633</c:v>
                </c:pt>
                <c:pt idx="1122">
                  <c:v>44610.315671296295</c:v>
                </c:pt>
                <c:pt idx="1123">
                  <c:v>44610.316388888888</c:v>
                </c:pt>
                <c:pt idx="1124">
                  <c:v>44610.317118055558</c:v>
                </c:pt>
                <c:pt idx="1125">
                  <c:v>44610.317835648151</c:v>
                </c:pt>
                <c:pt idx="1126">
                  <c:v>44610.318564814814</c:v>
                </c:pt>
                <c:pt idx="1127">
                  <c:v>44610.319293981483</c:v>
                </c:pt>
                <c:pt idx="1128">
                  <c:v>44610.320011574076</c:v>
                </c:pt>
                <c:pt idx="1129">
                  <c:v>44610.320740740739</c:v>
                </c:pt>
                <c:pt idx="1130">
                  <c:v>44610.321469907409</c:v>
                </c:pt>
                <c:pt idx="1131">
                  <c:v>44610.322199074071</c:v>
                </c:pt>
                <c:pt idx="1132">
                  <c:v>44610.322916666664</c:v>
                </c:pt>
                <c:pt idx="1133">
                  <c:v>44610.323645833334</c:v>
                </c:pt>
                <c:pt idx="1134">
                  <c:v>44610.324374999997</c:v>
                </c:pt>
                <c:pt idx="1135">
                  <c:v>44610.325092592589</c:v>
                </c:pt>
                <c:pt idx="1136">
                  <c:v>44610.325821759259</c:v>
                </c:pt>
                <c:pt idx="1137">
                  <c:v>44610.326550925929</c:v>
                </c:pt>
                <c:pt idx="1138">
                  <c:v>44610.327268518522</c:v>
                </c:pt>
                <c:pt idx="1139">
                  <c:v>44610.327997685185</c:v>
                </c:pt>
                <c:pt idx="1140">
                  <c:v>44610.328726851854</c:v>
                </c:pt>
                <c:pt idx="1141">
                  <c:v>44610.329444444447</c:v>
                </c:pt>
                <c:pt idx="1142">
                  <c:v>44610.33017361111</c:v>
                </c:pt>
                <c:pt idx="1143">
                  <c:v>44610.33090277778</c:v>
                </c:pt>
                <c:pt idx="1144">
                  <c:v>44610.331620370373</c:v>
                </c:pt>
                <c:pt idx="1145">
                  <c:v>44610.332349537035</c:v>
                </c:pt>
                <c:pt idx="1146">
                  <c:v>44610.333078703705</c:v>
                </c:pt>
                <c:pt idx="1147">
                  <c:v>44610.333796296298</c:v>
                </c:pt>
                <c:pt idx="1148">
                  <c:v>44610.33452546296</c:v>
                </c:pt>
                <c:pt idx="1149">
                  <c:v>44610.33525462963</c:v>
                </c:pt>
                <c:pt idx="1150">
                  <c:v>44610.335972222223</c:v>
                </c:pt>
                <c:pt idx="1151">
                  <c:v>44610.336701388886</c:v>
                </c:pt>
                <c:pt idx="1152">
                  <c:v>44610.337430555555</c:v>
                </c:pt>
                <c:pt idx="1153">
                  <c:v>44610.338148148148</c:v>
                </c:pt>
                <c:pt idx="1154">
                  <c:v>44610.338877314818</c:v>
                </c:pt>
                <c:pt idx="1155">
                  <c:v>44610.339606481481</c:v>
                </c:pt>
                <c:pt idx="1156">
                  <c:v>44610.340324074074</c:v>
                </c:pt>
                <c:pt idx="1157">
                  <c:v>44610.341053240743</c:v>
                </c:pt>
                <c:pt idx="1158">
                  <c:v>44610.341782407406</c:v>
                </c:pt>
                <c:pt idx="1159">
                  <c:v>44610.342499999999</c:v>
                </c:pt>
                <c:pt idx="1160">
                  <c:v>44610.343229166669</c:v>
                </c:pt>
                <c:pt idx="1161">
                  <c:v>44610.343958333331</c:v>
                </c:pt>
                <c:pt idx="1162">
                  <c:v>44610.344675925924</c:v>
                </c:pt>
                <c:pt idx="1163">
                  <c:v>44610.345405092594</c:v>
                </c:pt>
                <c:pt idx="1164">
                  <c:v>44610.346134259256</c:v>
                </c:pt>
                <c:pt idx="1165">
                  <c:v>44610.346851851849</c:v>
                </c:pt>
                <c:pt idx="1166">
                  <c:v>44610.347581018519</c:v>
                </c:pt>
                <c:pt idx="1167">
                  <c:v>44610.348310185182</c:v>
                </c:pt>
                <c:pt idx="1168">
                  <c:v>44610.349027777775</c:v>
                </c:pt>
                <c:pt idx="1169">
                  <c:v>44610.349756944444</c:v>
                </c:pt>
                <c:pt idx="1170">
                  <c:v>44610.350486111114</c:v>
                </c:pt>
                <c:pt idx="1171">
                  <c:v>44610.351203703707</c:v>
                </c:pt>
                <c:pt idx="1172">
                  <c:v>44610.35193287037</c:v>
                </c:pt>
                <c:pt idx="1173">
                  <c:v>44610.352662037039</c:v>
                </c:pt>
                <c:pt idx="1174">
                  <c:v>44610.353379629632</c:v>
                </c:pt>
                <c:pt idx="1175">
                  <c:v>44610.354108796295</c:v>
                </c:pt>
                <c:pt idx="1176">
                  <c:v>44610.354884259257</c:v>
                </c:pt>
                <c:pt idx="1177">
                  <c:v>44610.355613425927</c:v>
                </c:pt>
                <c:pt idx="1178">
                  <c:v>44610.35633101852</c:v>
                </c:pt>
                <c:pt idx="1179">
                  <c:v>44610.357060185182</c:v>
                </c:pt>
                <c:pt idx="1180">
                  <c:v>44610.357789351852</c:v>
                </c:pt>
                <c:pt idx="1181">
                  <c:v>44610.358506944445</c:v>
                </c:pt>
                <c:pt idx="1182">
                  <c:v>44610.359236111108</c:v>
                </c:pt>
                <c:pt idx="1183">
                  <c:v>44610.359965277778</c:v>
                </c:pt>
                <c:pt idx="1184">
                  <c:v>44610.360682870371</c:v>
                </c:pt>
                <c:pt idx="1185">
                  <c:v>44610.36141203704</c:v>
                </c:pt>
                <c:pt idx="1186">
                  <c:v>44610.362141203703</c:v>
                </c:pt>
                <c:pt idx="1187">
                  <c:v>44610.362858796296</c:v>
                </c:pt>
                <c:pt idx="1188">
                  <c:v>44610.363587962966</c:v>
                </c:pt>
                <c:pt idx="1189">
                  <c:v>44610.364317129628</c:v>
                </c:pt>
                <c:pt idx="1190">
                  <c:v>44610.365034722221</c:v>
                </c:pt>
                <c:pt idx="1191">
                  <c:v>44610.365763888891</c:v>
                </c:pt>
                <c:pt idx="1192">
                  <c:v>44610.366493055553</c:v>
                </c:pt>
                <c:pt idx="1193">
                  <c:v>44610.367210648146</c:v>
                </c:pt>
                <c:pt idx="1194">
                  <c:v>44610.367939814816</c:v>
                </c:pt>
                <c:pt idx="1195">
                  <c:v>44610.368668981479</c:v>
                </c:pt>
                <c:pt idx="1196">
                  <c:v>44610.369386574072</c:v>
                </c:pt>
                <c:pt idx="1197">
                  <c:v>44610.370115740741</c:v>
                </c:pt>
                <c:pt idx="1198">
                  <c:v>44610.370844907404</c:v>
                </c:pt>
                <c:pt idx="1199">
                  <c:v>44610.371562499997</c:v>
                </c:pt>
                <c:pt idx="1200">
                  <c:v>44610.372291666667</c:v>
                </c:pt>
                <c:pt idx="1201">
                  <c:v>44610.373020833336</c:v>
                </c:pt>
                <c:pt idx="1202">
                  <c:v>44610.373738425929</c:v>
                </c:pt>
                <c:pt idx="1203">
                  <c:v>44610.374467592592</c:v>
                </c:pt>
                <c:pt idx="1204">
                  <c:v>44610.375196759262</c:v>
                </c:pt>
                <c:pt idx="1205">
                  <c:v>44610.375914351855</c:v>
                </c:pt>
                <c:pt idx="1206">
                  <c:v>44610.376643518517</c:v>
                </c:pt>
                <c:pt idx="1207">
                  <c:v>44610.377372685187</c:v>
                </c:pt>
                <c:pt idx="1208">
                  <c:v>44610.37809027778</c:v>
                </c:pt>
                <c:pt idx="1209">
                  <c:v>44610.378819444442</c:v>
                </c:pt>
                <c:pt idx="1210">
                  <c:v>44610.379548611112</c:v>
                </c:pt>
                <c:pt idx="1211">
                  <c:v>44610.380266203705</c:v>
                </c:pt>
                <c:pt idx="1212">
                  <c:v>44610.381053240744</c:v>
                </c:pt>
                <c:pt idx="1213">
                  <c:v>44610.38177083333</c:v>
                </c:pt>
                <c:pt idx="1214">
                  <c:v>44610.3825</c:v>
                </c:pt>
                <c:pt idx="1215">
                  <c:v>44610.383229166669</c:v>
                </c:pt>
                <c:pt idx="1216">
                  <c:v>44610.383946759262</c:v>
                </c:pt>
                <c:pt idx="1217">
                  <c:v>44610.384675925925</c:v>
                </c:pt>
                <c:pt idx="1218">
                  <c:v>44610.385405092595</c:v>
                </c:pt>
                <c:pt idx="1219">
                  <c:v>44610.386134259257</c:v>
                </c:pt>
                <c:pt idx="1220">
                  <c:v>44610.38685185185</c:v>
                </c:pt>
                <c:pt idx="1221">
                  <c:v>44610.38758101852</c:v>
                </c:pt>
                <c:pt idx="1222">
                  <c:v>44610.388310185182</c:v>
                </c:pt>
                <c:pt idx="1223">
                  <c:v>44610.389027777775</c:v>
                </c:pt>
                <c:pt idx="1224">
                  <c:v>44610.389756944445</c:v>
                </c:pt>
                <c:pt idx="1225">
                  <c:v>44610.390486111108</c:v>
                </c:pt>
                <c:pt idx="1226">
                  <c:v>44610.391203703701</c:v>
                </c:pt>
                <c:pt idx="1227">
                  <c:v>44610.391932870371</c:v>
                </c:pt>
                <c:pt idx="1228">
                  <c:v>44610.39266203704</c:v>
                </c:pt>
                <c:pt idx="1229">
                  <c:v>44610.393379629626</c:v>
                </c:pt>
                <c:pt idx="1230">
                  <c:v>44610.394108796296</c:v>
                </c:pt>
                <c:pt idx="1231">
                  <c:v>44610.394826388889</c:v>
                </c:pt>
                <c:pt idx="1232">
                  <c:v>44610.395555555559</c:v>
                </c:pt>
                <c:pt idx="1233">
                  <c:v>44610.396284722221</c:v>
                </c:pt>
                <c:pt idx="1234">
                  <c:v>44610.397002314814</c:v>
                </c:pt>
                <c:pt idx="1235">
                  <c:v>44610.397731481484</c:v>
                </c:pt>
                <c:pt idx="1236">
                  <c:v>44610.398460648146</c:v>
                </c:pt>
                <c:pt idx="1237">
                  <c:v>44610.399178240739</c:v>
                </c:pt>
                <c:pt idx="1238">
                  <c:v>44610.399965277778</c:v>
                </c:pt>
                <c:pt idx="1239">
                  <c:v>44610.400682870371</c:v>
                </c:pt>
                <c:pt idx="1240">
                  <c:v>44610.401412037034</c:v>
                </c:pt>
                <c:pt idx="1241">
                  <c:v>44610.402141203704</c:v>
                </c:pt>
                <c:pt idx="1242">
                  <c:v>44610.402858796297</c:v>
                </c:pt>
                <c:pt idx="1243">
                  <c:v>44610.403587962966</c:v>
                </c:pt>
                <c:pt idx="1244">
                  <c:v>44610.404317129629</c:v>
                </c:pt>
                <c:pt idx="1245">
                  <c:v>44610.405034722222</c:v>
                </c:pt>
                <c:pt idx="1246">
                  <c:v>44610.405763888892</c:v>
                </c:pt>
                <c:pt idx="1247">
                  <c:v>44610.406493055554</c:v>
                </c:pt>
                <c:pt idx="1248">
                  <c:v>44610.407210648147</c:v>
                </c:pt>
                <c:pt idx="1249">
                  <c:v>44610.407939814817</c:v>
                </c:pt>
                <c:pt idx="1250">
                  <c:v>44610.408668981479</c:v>
                </c:pt>
                <c:pt idx="1251">
                  <c:v>44610.409386574072</c:v>
                </c:pt>
                <c:pt idx="1252">
                  <c:v>44610.410115740742</c:v>
                </c:pt>
                <c:pt idx="1253">
                  <c:v>44610.410844907405</c:v>
                </c:pt>
                <c:pt idx="1254">
                  <c:v>44610.411562499998</c:v>
                </c:pt>
                <c:pt idx="1255">
                  <c:v>44610.412291666667</c:v>
                </c:pt>
                <c:pt idx="1256">
                  <c:v>44610.41302083333</c:v>
                </c:pt>
                <c:pt idx="1257">
                  <c:v>44610.413738425923</c:v>
                </c:pt>
                <c:pt idx="1258">
                  <c:v>44610.414467592593</c:v>
                </c:pt>
                <c:pt idx="1259">
                  <c:v>44610.415196759262</c:v>
                </c:pt>
                <c:pt idx="1260">
                  <c:v>44610.415914351855</c:v>
                </c:pt>
                <c:pt idx="1261">
                  <c:v>44610.416643518518</c:v>
                </c:pt>
                <c:pt idx="1262">
                  <c:v>44610.417372685188</c:v>
                </c:pt>
                <c:pt idx="1263">
                  <c:v>44610.418090277781</c:v>
                </c:pt>
                <c:pt idx="1264">
                  <c:v>44610.418819444443</c:v>
                </c:pt>
                <c:pt idx="1265">
                  <c:v>44610.419548611113</c:v>
                </c:pt>
                <c:pt idx="1266">
                  <c:v>44610.420266203706</c:v>
                </c:pt>
                <c:pt idx="1267">
                  <c:v>44610.420995370368</c:v>
                </c:pt>
                <c:pt idx="1268">
                  <c:v>44610.421724537038</c:v>
                </c:pt>
                <c:pt idx="1269">
                  <c:v>44610.422453703701</c:v>
                </c:pt>
                <c:pt idx="1270">
                  <c:v>44610.423171296294</c:v>
                </c:pt>
                <c:pt idx="1271">
                  <c:v>44610.423900462964</c:v>
                </c:pt>
                <c:pt idx="1272">
                  <c:v>44610.424618055556</c:v>
                </c:pt>
                <c:pt idx="1273">
                  <c:v>44610.425347222219</c:v>
                </c:pt>
                <c:pt idx="1274">
                  <c:v>44610.426076388889</c:v>
                </c:pt>
                <c:pt idx="1275">
                  <c:v>44610.426805555559</c:v>
                </c:pt>
                <c:pt idx="1276">
                  <c:v>44610.427523148152</c:v>
                </c:pt>
                <c:pt idx="1277">
                  <c:v>44610.428252314814</c:v>
                </c:pt>
                <c:pt idx="1278">
                  <c:v>44610.428981481484</c:v>
                </c:pt>
                <c:pt idx="1279">
                  <c:v>44610.429699074077</c:v>
                </c:pt>
                <c:pt idx="1280">
                  <c:v>44610.430428240739</c:v>
                </c:pt>
                <c:pt idx="1281">
                  <c:v>44610.431157407409</c:v>
                </c:pt>
                <c:pt idx="1282">
                  <c:v>44610.431875000002</c:v>
                </c:pt>
                <c:pt idx="1283">
                  <c:v>44610.432604166665</c:v>
                </c:pt>
                <c:pt idx="1284">
                  <c:v>44610.433333333334</c:v>
                </c:pt>
                <c:pt idx="1285">
                  <c:v>44610.434050925927</c:v>
                </c:pt>
                <c:pt idx="1286">
                  <c:v>44610.43478009259</c:v>
                </c:pt>
                <c:pt idx="1287">
                  <c:v>44610.43550925926</c:v>
                </c:pt>
                <c:pt idx="1288">
                  <c:v>44610.436226851853</c:v>
                </c:pt>
                <c:pt idx="1289">
                  <c:v>44610.436956018515</c:v>
                </c:pt>
                <c:pt idx="1290">
                  <c:v>44610.437685185185</c:v>
                </c:pt>
                <c:pt idx="1291">
                  <c:v>44610.438402777778</c:v>
                </c:pt>
                <c:pt idx="1292">
                  <c:v>44610.439131944448</c:v>
                </c:pt>
                <c:pt idx="1293">
                  <c:v>44610.43986111111</c:v>
                </c:pt>
                <c:pt idx="1294">
                  <c:v>44610.440578703703</c:v>
                </c:pt>
                <c:pt idx="1295">
                  <c:v>44610.441307870373</c:v>
                </c:pt>
                <c:pt idx="1296">
                  <c:v>44610.442037037035</c:v>
                </c:pt>
                <c:pt idx="1297">
                  <c:v>44610.442754629628</c:v>
                </c:pt>
                <c:pt idx="1298">
                  <c:v>44610.443483796298</c:v>
                </c:pt>
                <c:pt idx="1299">
                  <c:v>44610.444212962961</c:v>
                </c:pt>
                <c:pt idx="1300">
                  <c:v>44610.44494212963</c:v>
                </c:pt>
                <c:pt idx="1301">
                  <c:v>44610.445659722223</c:v>
                </c:pt>
                <c:pt idx="1302">
                  <c:v>44610.446388888886</c:v>
                </c:pt>
                <c:pt idx="1303">
                  <c:v>44610.447118055556</c:v>
                </c:pt>
                <c:pt idx="1304">
                  <c:v>44610.447835648149</c:v>
                </c:pt>
                <c:pt idx="1305">
                  <c:v>44610.448564814818</c:v>
                </c:pt>
                <c:pt idx="1306">
                  <c:v>44610.449293981481</c:v>
                </c:pt>
                <c:pt idx="1307">
                  <c:v>44610.450011574074</c:v>
                </c:pt>
                <c:pt idx="1308">
                  <c:v>44610.450740740744</c:v>
                </c:pt>
                <c:pt idx="1309">
                  <c:v>44610.451469907406</c:v>
                </c:pt>
                <c:pt idx="1310">
                  <c:v>44610.452187499999</c:v>
                </c:pt>
                <c:pt idx="1311">
                  <c:v>44610.452916666669</c:v>
                </c:pt>
                <c:pt idx="1312">
                  <c:v>44610.453645833331</c:v>
                </c:pt>
                <c:pt idx="1313">
                  <c:v>44610.454363425924</c:v>
                </c:pt>
                <c:pt idx="1314">
                  <c:v>44610.455092592594</c:v>
                </c:pt>
                <c:pt idx="1315">
                  <c:v>44610.455821759257</c:v>
                </c:pt>
                <c:pt idx="1316">
                  <c:v>44610.45653935185</c:v>
                </c:pt>
                <c:pt idx="1317">
                  <c:v>44610.457268518519</c:v>
                </c:pt>
                <c:pt idx="1318">
                  <c:v>44610.457997685182</c:v>
                </c:pt>
                <c:pt idx="1319">
                  <c:v>44610.458715277775</c:v>
                </c:pt>
                <c:pt idx="1320">
                  <c:v>44610.459444444445</c:v>
                </c:pt>
                <c:pt idx="1321">
                  <c:v>44610.460173611114</c:v>
                </c:pt>
                <c:pt idx="1322">
                  <c:v>44610.4608912037</c:v>
                </c:pt>
                <c:pt idx="1323">
                  <c:v>44610.46162037037</c:v>
                </c:pt>
                <c:pt idx="1324">
                  <c:v>44610.46234953704</c:v>
                </c:pt>
                <c:pt idx="1325">
                  <c:v>44610.463067129633</c:v>
                </c:pt>
                <c:pt idx="1326">
                  <c:v>44610.463796296295</c:v>
                </c:pt>
                <c:pt idx="1327">
                  <c:v>44610.464525462965</c:v>
                </c:pt>
                <c:pt idx="1328">
                  <c:v>44610.465243055558</c:v>
                </c:pt>
                <c:pt idx="1329">
                  <c:v>44610.46603009259</c:v>
                </c:pt>
                <c:pt idx="1330">
                  <c:v>44610.46675925926</c:v>
                </c:pt>
                <c:pt idx="1331">
                  <c:v>44610.467476851853</c:v>
                </c:pt>
                <c:pt idx="1332">
                  <c:v>44610.468206018515</c:v>
                </c:pt>
                <c:pt idx="1333">
                  <c:v>44610.468923611108</c:v>
                </c:pt>
                <c:pt idx="1334">
                  <c:v>44610.469652777778</c:v>
                </c:pt>
                <c:pt idx="1335">
                  <c:v>44610.47042824074</c:v>
                </c:pt>
                <c:pt idx="1336">
                  <c:v>44610.47115740741</c:v>
                </c:pt>
                <c:pt idx="1337">
                  <c:v>44610.471886574072</c:v>
                </c:pt>
                <c:pt idx="1338">
                  <c:v>44610.472604166665</c:v>
                </c:pt>
                <c:pt idx="1339">
                  <c:v>44610.473333333335</c:v>
                </c:pt>
                <c:pt idx="1340">
                  <c:v>44610.474062499998</c:v>
                </c:pt>
                <c:pt idx="1341">
                  <c:v>44610.474780092591</c:v>
                </c:pt>
                <c:pt idx="1342">
                  <c:v>44610.47550925926</c:v>
                </c:pt>
                <c:pt idx="1343">
                  <c:v>44610.476238425923</c:v>
                </c:pt>
                <c:pt idx="1344">
                  <c:v>44610.476956018516</c:v>
                </c:pt>
                <c:pt idx="1345">
                  <c:v>44610.477685185186</c:v>
                </c:pt>
                <c:pt idx="1346">
                  <c:v>44610.478414351855</c:v>
                </c:pt>
                <c:pt idx="1347">
                  <c:v>44610.479143518518</c:v>
                </c:pt>
                <c:pt idx="1348">
                  <c:v>44610.479861111111</c:v>
                </c:pt>
                <c:pt idx="1349">
                  <c:v>44610.480590277781</c:v>
                </c:pt>
                <c:pt idx="1350">
                  <c:v>44610.481319444443</c:v>
                </c:pt>
                <c:pt idx="1351">
                  <c:v>44610.482037037036</c:v>
                </c:pt>
                <c:pt idx="1352">
                  <c:v>44610.482766203706</c:v>
                </c:pt>
                <c:pt idx="1353">
                  <c:v>44610.483495370368</c:v>
                </c:pt>
                <c:pt idx="1354">
                  <c:v>44610.484212962961</c:v>
                </c:pt>
                <c:pt idx="1355">
                  <c:v>44610.484942129631</c:v>
                </c:pt>
                <c:pt idx="1356">
                  <c:v>44610.485671296294</c:v>
                </c:pt>
                <c:pt idx="1357">
                  <c:v>44610.486388888887</c:v>
                </c:pt>
                <c:pt idx="1358">
                  <c:v>44610.487118055556</c:v>
                </c:pt>
                <c:pt idx="1359">
                  <c:v>44610.487847222219</c:v>
                </c:pt>
                <c:pt idx="1360">
                  <c:v>44610.488564814812</c:v>
                </c:pt>
                <c:pt idx="1361">
                  <c:v>44610.489340277774</c:v>
                </c:pt>
                <c:pt idx="1362">
                  <c:v>44610.490069444444</c:v>
                </c:pt>
                <c:pt idx="1363">
                  <c:v>44610.490798611114</c:v>
                </c:pt>
                <c:pt idx="1364">
                  <c:v>44610.491516203707</c:v>
                </c:pt>
                <c:pt idx="1365">
                  <c:v>44610.492245370369</c:v>
                </c:pt>
                <c:pt idx="1366">
                  <c:v>44610.492974537039</c:v>
                </c:pt>
                <c:pt idx="1367">
                  <c:v>44610.493692129632</c:v>
                </c:pt>
                <c:pt idx="1368">
                  <c:v>44610.494421296295</c:v>
                </c:pt>
                <c:pt idx="1369">
                  <c:v>44610.495138888888</c:v>
                </c:pt>
                <c:pt idx="1370">
                  <c:v>44610.495868055557</c:v>
                </c:pt>
                <c:pt idx="1371">
                  <c:v>44610.49659722222</c:v>
                </c:pt>
                <c:pt idx="1372">
                  <c:v>44610.497314814813</c:v>
                </c:pt>
                <c:pt idx="1373">
                  <c:v>44610.498043981483</c:v>
                </c:pt>
                <c:pt idx="1374">
                  <c:v>44610.498773148145</c:v>
                </c:pt>
                <c:pt idx="1375">
                  <c:v>44610.499490740738</c:v>
                </c:pt>
                <c:pt idx="1376">
                  <c:v>44610.500219907408</c:v>
                </c:pt>
                <c:pt idx="1377">
                  <c:v>44610.500949074078</c:v>
                </c:pt>
                <c:pt idx="1378">
                  <c:v>44610.501666666663</c:v>
                </c:pt>
                <c:pt idx="1379">
                  <c:v>44610.502395833333</c:v>
                </c:pt>
                <c:pt idx="1380">
                  <c:v>44610.503125000003</c:v>
                </c:pt>
                <c:pt idx="1381">
                  <c:v>44610.503854166665</c:v>
                </c:pt>
                <c:pt idx="1382">
                  <c:v>44610.504571759258</c:v>
                </c:pt>
                <c:pt idx="1383">
                  <c:v>44610.505300925928</c:v>
                </c:pt>
                <c:pt idx="1384">
                  <c:v>44610.506030092591</c:v>
                </c:pt>
                <c:pt idx="1385">
                  <c:v>44610.506747685184</c:v>
                </c:pt>
                <c:pt idx="1386">
                  <c:v>44610.507476851853</c:v>
                </c:pt>
                <c:pt idx="1387">
                  <c:v>44610.508206018516</c:v>
                </c:pt>
                <c:pt idx="1388">
                  <c:v>44610.508923611109</c:v>
                </c:pt>
                <c:pt idx="1389">
                  <c:v>44610.509652777779</c:v>
                </c:pt>
                <c:pt idx="1390">
                  <c:v>44610.510381944441</c:v>
                </c:pt>
                <c:pt idx="1391">
                  <c:v>44610.511099537034</c:v>
                </c:pt>
                <c:pt idx="1392">
                  <c:v>44610.511828703704</c:v>
                </c:pt>
                <c:pt idx="1393">
                  <c:v>44610.512557870374</c:v>
                </c:pt>
                <c:pt idx="1394">
                  <c:v>44610.513275462959</c:v>
                </c:pt>
                <c:pt idx="1395">
                  <c:v>44610.514004629629</c:v>
                </c:pt>
                <c:pt idx="1396">
                  <c:v>44610.514722222222</c:v>
                </c:pt>
                <c:pt idx="1397">
                  <c:v>44610.515451388892</c:v>
                </c:pt>
                <c:pt idx="1398">
                  <c:v>44610.516180555554</c:v>
                </c:pt>
                <c:pt idx="1399">
                  <c:v>44610.516909722224</c:v>
                </c:pt>
                <c:pt idx="1400">
                  <c:v>44610.517627314817</c:v>
                </c:pt>
                <c:pt idx="1401">
                  <c:v>44610.51835648148</c:v>
                </c:pt>
                <c:pt idx="1402">
                  <c:v>44610.519085648149</c:v>
                </c:pt>
                <c:pt idx="1403">
                  <c:v>44610.519803240742</c:v>
                </c:pt>
                <c:pt idx="1404">
                  <c:v>44610.520532407405</c:v>
                </c:pt>
                <c:pt idx="1405">
                  <c:v>44610.521249999998</c:v>
                </c:pt>
                <c:pt idx="1406">
                  <c:v>44610.521979166668</c:v>
                </c:pt>
                <c:pt idx="1407">
                  <c:v>44610.52270833333</c:v>
                </c:pt>
                <c:pt idx="1408">
                  <c:v>44610.5234375</c:v>
                </c:pt>
                <c:pt idx="1409">
                  <c:v>44610.524155092593</c:v>
                </c:pt>
                <c:pt idx="1410">
                  <c:v>44610.524884259263</c:v>
                </c:pt>
                <c:pt idx="1411">
                  <c:v>44610.525613425925</c:v>
                </c:pt>
                <c:pt idx="1412">
                  <c:v>44610.526331018518</c:v>
                </c:pt>
                <c:pt idx="1413">
                  <c:v>44610.527060185188</c:v>
                </c:pt>
                <c:pt idx="1414">
                  <c:v>44610.527789351851</c:v>
                </c:pt>
                <c:pt idx="1415">
                  <c:v>44610.528506944444</c:v>
                </c:pt>
                <c:pt idx="1416">
                  <c:v>44610.529236111113</c:v>
                </c:pt>
                <c:pt idx="1417">
                  <c:v>44610.529965277776</c:v>
                </c:pt>
                <c:pt idx="1418">
                  <c:v>44610.530682870369</c:v>
                </c:pt>
                <c:pt idx="1419">
                  <c:v>44610.531412037039</c:v>
                </c:pt>
                <c:pt idx="1420">
                  <c:v>44610.532141203701</c:v>
                </c:pt>
                <c:pt idx="1421">
                  <c:v>44610.532858796294</c:v>
                </c:pt>
                <c:pt idx="1422">
                  <c:v>44610.533587962964</c:v>
                </c:pt>
                <c:pt idx="1423">
                  <c:v>44610.534317129626</c:v>
                </c:pt>
                <c:pt idx="1424">
                  <c:v>44610.535034722219</c:v>
                </c:pt>
                <c:pt idx="1425">
                  <c:v>44610.535763888889</c:v>
                </c:pt>
                <c:pt idx="1426">
                  <c:v>44610.536493055559</c:v>
                </c:pt>
                <c:pt idx="1427">
                  <c:v>44610.537210648145</c:v>
                </c:pt>
                <c:pt idx="1428">
                  <c:v>44610.537939814814</c:v>
                </c:pt>
                <c:pt idx="1429">
                  <c:v>44610.538668981484</c:v>
                </c:pt>
                <c:pt idx="1430">
                  <c:v>44610.539386574077</c:v>
                </c:pt>
                <c:pt idx="1431">
                  <c:v>44610.54011574074</c:v>
                </c:pt>
                <c:pt idx="1432">
                  <c:v>44610.540844907409</c:v>
                </c:pt>
                <c:pt idx="1433">
                  <c:v>44610.541562500002</c:v>
                </c:pt>
                <c:pt idx="1434">
                  <c:v>44610.542291666665</c:v>
                </c:pt>
                <c:pt idx="1435">
                  <c:v>44610.543020833335</c:v>
                </c:pt>
                <c:pt idx="1436">
                  <c:v>44610.543738425928</c:v>
                </c:pt>
                <c:pt idx="1437">
                  <c:v>44610.54446759259</c:v>
                </c:pt>
                <c:pt idx="1438">
                  <c:v>44610.54519675926</c:v>
                </c:pt>
                <c:pt idx="1439">
                  <c:v>44610.545914351853</c:v>
                </c:pt>
                <c:pt idx="1440">
                  <c:v>44610.546643518515</c:v>
                </c:pt>
                <c:pt idx="1441">
                  <c:v>44610.547372685185</c:v>
                </c:pt>
                <c:pt idx="1442">
                  <c:v>44610.548090277778</c:v>
                </c:pt>
                <c:pt idx="1443">
                  <c:v>44610.548819444448</c:v>
                </c:pt>
                <c:pt idx="1444">
                  <c:v>44610.54954861111</c:v>
                </c:pt>
                <c:pt idx="1445">
                  <c:v>44610.550266203703</c:v>
                </c:pt>
                <c:pt idx="1446">
                  <c:v>44610.550995370373</c:v>
                </c:pt>
                <c:pt idx="1447">
                  <c:v>44610.551724537036</c:v>
                </c:pt>
                <c:pt idx="1448">
                  <c:v>44610.552442129629</c:v>
                </c:pt>
                <c:pt idx="1449">
                  <c:v>44610.553171296298</c:v>
                </c:pt>
                <c:pt idx="1450">
                  <c:v>44610.553900462961</c:v>
                </c:pt>
                <c:pt idx="1451">
                  <c:v>44610.554618055554</c:v>
                </c:pt>
                <c:pt idx="1452">
                  <c:v>44610.555347222224</c:v>
                </c:pt>
                <c:pt idx="1453">
                  <c:v>44610.556076388886</c:v>
                </c:pt>
                <c:pt idx="1454">
                  <c:v>44610.556793981479</c:v>
                </c:pt>
                <c:pt idx="1455">
                  <c:v>44610.557523148149</c:v>
                </c:pt>
                <c:pt idx="1456">
                  <c:v>44610.558252314811</c:v>
                </c:pt>
                <c:pt idx="1457">
                  <c:v>44610.558969907404</c:v>
                </c:pt>
                <c:pt idx="1458">
                  <c:v>44610.559699074074</c:v>
                </c:pt>
                <c:pt idx="1459">
                  <c:v>44610.560428240744</c:v>
                </c:pt>
                <c:pt idx="1460">
                  <c:v>44610.561145833337</c:v>
                </c:pt>
                <c:pt idx="1461">
                  <c:v>44610.561874999999</c:v>
                </c:pt>
                <c:pt idx="1462">
                  <c:v>44610.562604166669</c:v>
                </c:pt>
                <c:pt idx="1463">
                  <c:v>44610.563321759262</c:v>
                </c:pt>
                <c:pt idx="1464">
                  <c:v>44610.564050925925</c:v>
                </c:pt>
                <c:pt idx="1465">
                  <c:v>44610.564780092594</c:v>
                </c:pt>
                <c:pt idx="1466">
                  <c:v>44610.565497685187</c:v>
                </c:pt>
                <c:pt idx="1467">
                  <c:v>44610.56622685185</c:v>
                </c:pt>
                <c:pt idx="1468">
                  <c:v>44610.56695601852</c:v>
                </c:pt>
                <c:pt idx="1469">
                  <c:v>44610.567673611113</c:v>
                </c:pt>
                <c:pt idx="1470">
                  <c:v>44610.568402777775</c:v>
                </c:pt>
                <c:pt idx="1471">
                  <c:v>44610.569131944445</c:v>
                </c:pt>
                <c:pt idx="1472">
                  <c:v>44610.569849537038</c:v>
                </c:pt>
                <c:pt idx="1473">
                  <c:v>44610.5705787037</c:v>
                </c:pt>
                <c:pt idx="1474">
                  <c:v>44610.57130787037</c:v>
                </c:pt>
                <c:pt idx="1475">
                  <c:v>44610.572025462963</c:v>
                </c:pt>
                <c:pt idx="1476">
                  <c:v>44610.572754629633</c:v>
                </c:pt>
                <c:pt idx="1477">
                  <c:v>44610.573530092595</c:v>
                </c:pt>
                <c:pt idx="1478">
                  <c:v>44610.574259259258</c:v>
                </c:pt>
                <c:pt idx="1479">
                  <c:v>44610.574988425928</c:v>
                </c:pt>
                <c:pt idx="1480">
                  <c:v>44610.575706018521</c:v>
                </c:pt>
                <c:pt idx="1481">
                  <c:v>44610.576435185183</c:v>
                </c:pt>
                <c:pt idx="1482">
                  <c:v>44610.577164351853</c:v>
                </c:pt>
                <c:pt idx="1483">
                  <c:v>44610.577881944446</c:v>
                </c:pt>
                <c:pt idx="1484">
                  <c:v>44610.578611111108</c:v>
                </c:pt>
                <c:pt idx="1485">
                  <c:v>44610.579340277778</c:v>
                </c:pt>
                <c:pt idx="1486">
                  <c:v>44610.580069444448</c:v>
                </c:pt>
                <c:pt idx="1487">
                  <c:v>44610.580787037034</c:v>
                </c:pt>
                <c:pt idx="1488">
                  <c:v>44610.581516203703</c:v>
                </c:pt>
                <c:pt idx="1489">
                  <c:v>44610.582245370373</c:v>
                </c:pt>
                <c:pt idx="1490">
                  <c:v>44610.582962962966</c:v>
                </c:pt>
                <c:pt idx="1491">
                  <c:v>44610.583692129629</c:v>
                </c:pt>
                <c:pt idx="1492">
                  <c:v>44610.584421296298</c:v>
                </c:pt>
                <c:pt idx="1493">
                  <c:v>44610.585138888891</c:v>
                </c:pt>
                <c:pt idx="1494">
                  <c:v>44610.585868055554</c:v>
                </c:pt>
                <c:pt idx="1495">
                  <c:v>44610.586597222224</c:v>
                </c:pt>
                <c:pt idx="1496">
                  <c:v>44610.587314814817</c:v>
                </c:pt>
                <c:pt idx="1497">
                  <c:v>44610.588043981479</c:v>
                </c:pt>
                <c:pt idx="1498">
                  <c:v>44610.588773148149</c:v>
                </c:pt>
                <c:pt idx="1499">
                  <c:v>44610.589490740742</c:v>
                </c:pt>
                <c:pt idx="1500">
                  <c:v>44610.590219907404</c:v>
                </c:pt>
                <c:pt idx="1501">
                  <c:v>44610.590949074074</c:v>
                </c:pt>
                <c:pt idx="1502">
                  <c:v>44610.591666666667</c:v>
                </c:pt>
                <c:pt idx="1503">
                  <c:v>44610.592395833337</c:v>
                </c:pt>
                <c:pt idx="1504">
                  <c:v>44610.593124999999</c:v>
                </c:pt>
                <c:pt idx="1505">
                  <c:v>44610.593842592592</c:v>
                </c:pt>
                <c:pt idx="1506">
                  <c:v>44610.594571759262</c:v>
                </c:pt>
                <c:pt idx="1507">
                  <c:v>44610.595300925925</c:v>
                </c:pt>
                <c:pt idx="1508">
                  <c:v>44610.596018518518</c:v>
                </c:pt>
                <c:pt idx="1509">
                  <c:v>44610.596747685187</c:v>
                </c:pt>
                <c:pt idx="1510">
                  <c:v>44610.59747685185</c:v>
                </c:pt>
                <c:pt idx="1511">
                  <c:v>44610.598194444443</c:v>
                </c:pt>
                <c:pt idx="1512">
                  <c:v>44610.598923611113</c:v>
                </c:pt>
                <c:pt idx="1513">
                  <c:v>44610.599652777775</c:v>
                </c:pt>
                <c:pt idx="1514">
                  <c:v>44610.600381944445</c:v>
                </c:pt>
                <c:pt idx="1515">
                  <c:v>44610.601099537038</c:v>
                </c:pt>
                <c:pt idx="1516">
                  <c:v>44610.6018287037</c:v>
                </c:pt>
                <c:pt idx="1517">
                  <c:v>44610.60255787037</c:v>
                </c:pt>
                <c:pt idx="1518">
                  <c:v>44610.603275462963</c:v>
                </c:pt>
                <c:pt idx="1519">
                  <c:v>44610.604004629633</c:v>
                </c:pt>
                <c:pt idx="1520">
                  <c:v>44610.604733796295</c:v>
                </c:pt>
                <c:pt idx="1521">
                  <c:v>44610.605451388888</c:v>
                </c:pt>
                <c:pt idx="1522">
                  <c:v>44610.606180555558</c:v>
                </c:pt>
                <c:pt idx="1523">
                  <c:v>44610.606909722221</c:v>
                </c:pt>
                <c:pt idx="1524">
                  <c:v>44610.607627314814</c:v>
                </c:pt>
                <c:pt idx="1525">
                  <c:v>44610.608356481483</c:v>
                </c:pt>
                <c:pt idx="1526">
                  <c:v>44610.609085648146</c:v>
                </c:pt>
                <c:pt idx="1527">
                  <c:v>44610.609803240739</c:v>
                </c:pt>
                <c:pt idx="1528">
                  <c:v>44610.610532407409</c:v>
                </c:pt>
                <c:pt idx="1529">
                  <c:v>44610.611261574071</c:v>
                </c:pt>
                <c:pt idx="1530">
                  <c:v>44610.611979166664</c:v>
                </c:pt>
                <c:pt idx="1531">
                  <c:v>44610.612708333334</c:v>
                </c:pt>
                <c:pt idx="1532">
                  <c:v>44610.613437499997</c:v>
                </c:pt>
                <c:pt idx="1533">
                  <c:v>44610.614155092589</c:v>
                </c:pt>
                <c:pt idx="1534">
                  <c:v>44610.614884259259</c:v>
                </c:pt>
                <c:pt idx="1535">
                  <c:v>44610.615613425929</c:v>
                </c:pt>
                <c:pt idx="1536">
                  <c:v>44610.616331018522</c:v>
                </c:pt>
                <c:pt idx="1537">
                  <c:v>44610.617060185185</c:v>
                </c:pt>
                <c:pt idx="1538">
                  <c:v>44610.617789351854</c:v>
                </c:pt>
                <c:pt idx="1539">
                  <c:v>44610.618506944447</c:v>
                </c:pt>
                <c:pt idx="1540">
                  <c:v>44610.61923611111</c:v>
                </c:pt>
                <c:pt idx="1541">
                  <c:v>44610.61996527778</c:v>
                </c:pt>
                <c:pt idx="1542">
                  <c:v>44610.620694444442</c:v>
                </c:pt>
                <c:pt idx="1543">
                  <c:v>44610.621412037035</c:v>
                </c:pt>
                <c:pt idx="1544">
                  <c:v>44610.622141203705</c:v>
                </c:pt>
                <c:pt idx="1545">
                  <c:v>44610.622858796298</c:v>
                </c:pt>
                <c:pt idx="1546">
                  <c:v>44610.62358796296</c:v>
                </c:pt>
                <c:pt idx="1547">
                  <c:v>44610.62431712963</c:v>
                </c:pt>
                <c:pt idx="1548">
                  <c:v>44610.625034722223</c:v>
                </c:pt>
                <c:pt idx="1549">
                  <c:v>44610.625763888886</c:v>
                </c:pt>
                <c:pt idx="1550">
                  <c:v>44610.626493055555</c:v>
                </c:pt>
                <c:pt idx="1551">
                  <c:v>44610.627210648148</c:v>
                </c:pt>
                <c:pt idx="1552">
                  <c:v>44610.627939814818</c:v>
                </c:pt>
                <c:pt idx="1553">
                  <c:v>44610.628668981481</c:v>
                </c:pt>
                <c:pt idx="1554">
                  <c:v>44610.629386574074</c:v>
                </c:pt>
                <c:pt idx="1555">
                  <c:v>44610.630115740743</c:v>
                </c:pt>
                <c:pt idx="1556">
                  <c:v>44610.630844907406</c:v>
                </c:pt>
                <c:pt idx="1557">
                  <c:v>44610.631562499999</c:v>
                </c:pt>
                <c:pt idx="1558">
                  <c:v>44610.632291666669</c:v>
                </c:pt>
                <c:pt idx="1559">
                  <c:v>44610.633020833331</c:v>
                </c:pt>
                <c:pt idx="1560">
                  <c:v>44610.633738425924</c:v>
                </c:pt>
                <c:pt idx="1561">
                  <c:v>44610.634467592594</c:v>
                </c:pt>
                <c:pt idx="1562">
                  <c:v>44610.635196759256</c:v>
                </c:pt>
                <c:pt idx="1563">
                  <c:v>44610.635914351849</c:v>
                </c:pt>
                <c:pt idx="1564">
                  <c:v>44610.636643518519</c:v>
                </c:pt>
                <c:pt idx="1565">
                  <c:v>44610.637372685182</c:v>
                </c:pt>
                <c:pt idx="1566">
                  <c:v>44610.638090277775</c:v>
                </c:pt>
                <c:pt idx="1567">
                  <c:v>44610.638819444444</c:v>
                </c:pt>
                <c:pt idx="1568">
                  <c:v>44610.639548611114</c:v>
                </c:pt>
                <c:pt idx="1569">
                  <c:v>44610.640266203707</c:v>
                </c:pt>
                <c:pt idx="1570">
                  <c:v>44610.64099537037</c:v>
                </c:pt>
                <c:pt idx="1571">
                  <c:v>44610.641712962963</c:v>
                </c:pt>
                <c:pt idx="1572">
                  <c:v>44610.642442129632</c:v>
                </c:pt>
                <c:pt idx="1573">
                  <c:v>44610.643171296295</c:v>
                </c:pt>
                <c:pt idx="1574">
                  <c:v>44610.643888888888</c:v>
                </c:pt>
                <c:pt idx="1575">
                  <c:v>44610.644618055558</c:v>
                </c:pt>
                <c:pt idx="1576">
                  <c:v>44610.64534722222</c:v>
                </c:pt>
                <c:pt idx="1577">
                  <c:v>44610.646064814813</c:v>
                </c:pt>
                <c:pt idx="1578">
                  <c:v>44610.646793981483</c:v>
                </c:pt>
                <c:pt idx="1579">
                  <c:v>44610.647523148145</c:v>
                </c:pt>
                <c:pt idx="1580">
                  <c:v>44610.648240740738</c:v>
                </c:pt>
                <c:pt idx="1581">
                  <c:v>44610.648969907408</c:v>
                </c:pt>
                <c:pt idx="1582">
                  <c:v>44610.649699074071</c:v>
                </c:pt>
                <c:pt idx="1583">
                  <c:v>44610.65042824074</c:v>
                </c:pt>
                <c:pt idx="1584">
                  <c:v>44610.651145833333</c:v>
                </c:pt>
                <c:pt idx="1585">
                  <c:v>44610.651875000003</c:v>
                </c:pt>
                <c:pt idx="1586">
                  <c:v>44610.652604166666</c:v>
                </c:pt>
                <c:pt idx="1587">
                  <c:v>44610.653321759259</c:v>
                </c:pt>
                <c:pt idx="1588">
                  <c:v>44610.654050925928</c:v>
                </c:pt>
                <c:pt idx="1589">
                  <c:v>44610.654780092591</c:v>
                </c:pt>
                <c:pt idx="1590">
                  <c:v>44610.655497685184</c:v>
                </c:pt>
                <c:pt idx="1591">
                  <c:v>44610.656226851854</c:v>
                </c:pt>
                <c:pt idx="1592">
                  <c:v>44610.656956018516</c:v>
                </c:pt>
                <c:pt idx="1593">
                  <c:v>44610.657673611109</c:v>
                </c:pt>
                <c:pt idx="1594">
                  <c:v>44610.658402777779</c:v>
                </c:pt>
                <c:pt idx="1595">
                  <c:v>44610.659131944441</c:v>
                </c:pt>
                <c:pt idx="1596">
                  <c:v>44610.659849537034</c:v>
                </c:pt>
                <c:pt idx="1597">
                  <c:v>44610.660578703704</c:v>
                </c:pt>
                <c:pt idx="1598">
                  <c:v>44610.661296296297</c:v>
                </c:pt>
                <c:pt idx="1599">
                  <c:v>44610.66202546296</c:v>
                </c:pt>
                <c:pt idx="1600">
                  <c:v>44610.662754629629</c:v>
                </c:pt>
                <c:pt idx="1601">
                  <c:v>44610.663483796299</c:v>
                </c:pt>
                <c:pt idx="1602">
                  <c:v>44610.664201388892</c:v>
                </c:pt>
                <c:pt idx="1603">
                  <c:v>44610.664930555555</c:v>
                </c:pt>
                <c:pt idx="1604">
                  <c:v>44610.665659722225</c:v>
                </c:pt>
                <c:pt idx="1605">
                  <c:v>44610.666377314818</c:v>
                </c:pt>
                <c:pt idx="1606">
                  <c:v>44610.66710648148</c:v>
                </c:pt>
                <c:pt idx="1607">
                  <c:v>44610.66783564815</c:v>
                </c:pt>
                <c:pt idx="1608">
                  <c:v>44610.668553240743</c:v>
                </c:pt>
                <c:pt idx="1609">
                  <c:v>44610.669282407405</c:v>
                </c:pt>
                <c:pt idx="1610">
                  <c:v>44610.670011574075</c:v>
                </c:pt>
                <c:pt idx="1611">
                  <c:v>44610.670729166668</c:v>
                </c:pt>
                <c:pt idx="1612">
                  <c:v>44610.671458333331</c:v>
                </c:pt>
                <c:pt idx="1613">
                  <c:v>44610.6721875</c:v>
                </c:pt>
                <c:pt idx="1614">
                  <c:v>44610.672905092593</c:v>
                </c:pt>
                <c:pt idx="1615">
                  <c:v>44610.673634259256</c:v>
                </c:pt>
                <c:pt idx="1616">
                  <c:v>44610.674363425926</c:v>
                </c:pt>
                <c:pt idx="1617">
                  <c:v>44610.675081018519</c:v>
                </c:pt>
                <c:pt idx="1618">
                  <c:v>44610.675810185188</c:v>
                </c:pt>
                <c:pt idx="1619">
                  <c:v>44610.676539351851</c:v>
                </c:pt>
                <c:pt idx="1620">
                  <c:v>44610.677256944444</c:v>
                </c:pt>
                <c:pt idx="1621">
                  <c:v>44610.677986111114</c:v>
                </c:pt>
                <c:pt idx="1622">
                  <c:v>44610.678715277776</c:v>
                </c:pt>
                <c:pt idx="1623">
                  <c:v>44610.679432870369</c:v>
                </c:pt>
                <c:pt idx="1624">
                  <c:v>44610.680162037039</c:v>
                </c:pt>
                <c:pt idx="1625">
                  <c:v>44610.680891203701</c:v>
                </c:pt>
                <c:pt idx="1626">
                  <c:v>44610.681608796294</c:v>
                </c:pt>
                <c:pt idx="1627">
                  <c:v>44610.682337962964</c:v>
                </c:pt>
                <c:pt idx="1628">
                  <c:v>44610.683067129627</c:v>
                </c:pt>
                <c:pt idx="1629">
                  <c:v>44610.68378472222</c:v>
                </c:pt>
                <c:pt idx="1630">
                  <c:v>44610.684513888889</c:v>
                </c:pt>
                <c:pt idx="1631">
                  <c:v>44610.685243055559</c:v>
                </c:pt>
                <c:pt idx="1632">
                  <c:v>44610.685960648145</c:v>
                </c:pt>
                <c:pt idx="1633">
                  <c:v>44610.686736111114</c:v>
                </c:pt>
                <c:pt idx="1634">
                  <c:v>44610.687465277777</c:v>
                </c:pt>
                <c:pt idx="1635">
                  <c:v>44610.688194444447</c:v>
                </c:pt>
                <c:pt idx="1636">
                  <c:v>44610.688923611109</c:v>
                </c:pt>
                <c:pt idx="1637">
                  <c:v>44610.689641203702</c:v>
                </c:pt>
                <c:pt idx="1638">
                  <c:v>44610.690370370372</c:v>
                </c:pt>
                <c:pt idx="1639">
                  <c:v>44610.691099537034</c:v>
                </c:pt>
                <c:pt idx="1640">
                  <c:v>44610.691817129627</c:v>
                </c:pt>
                <c:pt idx="1641">
                  <c:v>44610.692546296297</c:v>
                </c:pt>
                <c:pt idx="1642">
                  <c:v>44610.69327546296</c:v>
                </c:pt>
                <c:pt idx="1643">
                  <c:v>44610.693993055553</c:v>
                </c:pt>
                <c:pt idx="1644">
                  <c:v>44610.694722222222</c:v>
                </c:pt>
                <c:pt idx="1645">
                  <c:v>44610.695451388892</c:v>
                </c:pt>
                <c:pt idx="1646">
                  <c:v>44610.696168981478</c:v>
                </c:pt>
                <c:pt idx="1647">
                  <c:v>44610.696898148148</c:v>
                </c:pt>
                <c:pt idx="1648">
                  <c:v>44610.697627314818</c:v>
                </c:pt>
                <c:pt idx="1649">
                  <c:v>44610.698344907411</c:v>
                </c:pt>
                <c:pt idx="1650">
                  <c:v>44610.699074074073</c:v>
                </c:pt>
                <c:pt idx="1651">
                  <c:v>44610.699803240743</c:v>
                </c:pt>
                <c:pt idx="1652">
                  <c:v>44610.700520833336</c:v>
                </c:pt>
                <c:pt idx="1653">
                  <c:v>44610.701249999998</c:v>
                </c:pt>
                <c:pt idx="1654">
                  <c:v>44610.701979166668</c:v>
                </c:pt>
                <c:pt idx="1655">
                  <c:v>44610.702696759261</c:v>
                </c:pt>
                <c:pt idx="1656">
                  <c:v>44610.703425925924</c:v>
                </c:pt>
                <c:pt idx="1657">
                  <c:v>44610.704155092593</c:v>
                </c:pt>
                <c:pt idx="1658">
                  <c:v>44610.704872685186</c:v>
                </c:pt>
                <c:pt idx="1659">
                  <c:v>44610.705601851849</c:v>
                </c:pt>
                <c:pt idx="1660">
                  <c:v>44610.706331018519</c:v>
                </c:pt>
                <c:pt idx="1661">
                  <c:v>44610.707048611112</c:v>
                </c:pt>
                <c:pt idx="1662">
                  <c:v>44610.707777777781</c:v>
                </c:pt>
                <c:pt idx="1663">
                  <c:v>44610.708506944444</c:v>
                </c:pt>
                <c:pt idx="1664">
                  <c:v>44610.709236111114</c:v>
                </c:pt>
                <c:pt idx="1665">
                  <c:v>44610.709953703707</c:v>
                </c:pt>
                <c:pt idx="1666">
                  <c:v>44610.710682870369</c:v>
                </c:pt>
                <c:pt idx="1667">
                  <c:v>44610.711412037039</c:v>
                </c:pt>
                <c:pt idx="1668">
                  <c:v>44610.712129629632</c:v>
                </c:pt>
                <c:pt idx="1669">
                  <c:v>44610.712858796294</c:v>
                </c:pt>
                <c:pt idx="1670">
                  <c:v>44610.713587962964</c:v>
                </c:pt>
                <c:pt idx="1671">
                  <c:v>44610.714305555557</c:v>
                </c:pt>
                <c:pt idx="1672">
                  <c:v>44610.71503472222</c:v>
                </c:pt>
                <c:pt idx="1673">
                  <c:v>44610.715763888889</c:v>
                </c:pt>
                <c:pt idx="1674">
                  <c:v>44610.716481481482</c:v>
                </c:pt>
                <c:pt idx="1675">
                  <c:v>44610.717210648145</c:v>
                </c:pt>
                <c:pt idx="1676">
                  <c:v>44610.717939814815</c:v>
                </c:pt>
                <c:pt idx="1677">
                  <c:v>44610.718657407408</c:v>
                </c:pt>
                <c:pt idx="1678">
                  <c:v>44610.719386574077</c:v>
                </c:pt>
                <c:pt idx="1679">
                  <c:v>44610.72011574074</c:v>
                </c:pt>
                <c:pt idx="1680">
                  <c:v>44610.720833333333</c:v>
                </c:pt>
                <c:pt idx="1681">
                  <c:v>44610.721562500003</c:v>
                </c:pt>
                <c:pt idx="1682">
                  <c:v>44610.722291666665</c:v>
                </c:pt>
                <c:pt idx="1683">
                  <c:v>44610.723009259258</c:v>
                </c:pt>
                <c:pt idx="1684">
                  <c:v>44610.723738425928</c:v>
                </c:pt>
                <c:pt idx="1685">
                  <c:v>44610.72446759259</c:v>
                </c:pt>
                <c:pt idx="1686">
                  <c:v>44610.725185185183</c:v>
                </c:pt>
                <c:pt idx="1687">
                  <c:v>44610.725914351853</c:v>
                </c:pt>
                <c:pt idx="1688">
                  <c:v>44610.726643518516</c:v>
                </c:pt>
                <c:pt idx="1689">
                  <c:v>44610.727361111109</c:v>
                </c:pt>
                <c:pt idx="1690">
                  <c:v>44610.728090277778</c:v>
                </c:pt>
                <c:pt idx="1691">
                  <c:v>44610.728819444441</c:v>
                </c:pt>
                <c:pt idx="1692">
                  <c:v>44610.729537037034</c:v>
                </c:pt>
                <c:pt idx="1693">
                  <c:v>44610.730266203704</c:v>
                </c:pt>
                <c:pt idx="1694">
                  <c:v>44610.730995370373</c:v>
                </c:pt>
                <c:pt idx="1695">
                  <c:v>44610.731712962966</c:v>
                </c:pt>
                <c:pt idx="1696">
                  <c:v>44610.732442129629</c:v>
                </c:pt>
                <c:pt idx="1697">
                  <c:v>44610.733171296299</c:v>
                </c:pt>
                <c:pt idx="1698">
                  <c:v>44610.733888888892</c:v>
                </c:pt>
                <c:pt idx="1699">
                  <c:v>44610.734618055554</c:v>
                </c:pt>
                <c:pt idx="1700">
                  <c:v>44610.735347222224</c:v>
                </c:pt>
                <c:pt idx="1701">
                  <c:v>44610.736064814817</c:v>
                </c:pt>
                <c:pt idx="1702">
                  <c:v>44610.736793981479</c:v>
                </c:pt>
                <c:pt idx="1703">
                  <c:v>44610.737523148149</c:v>
                </c:pt>
                <c:pt idx="1704">
                  <c:v>44610.738252314812</c:v>
                </c:pt>
                <c:pt idx="1705">
                  <c:v>44610.738969907405</c:v>
                </c:pt>
                <c:pt idx="1706">
                  <c:v>44610.739699074074</c:v>
                </c:pt>
                <c:pt idx="1707">
                  <c:v>44610.740428240744</c:v>
                </c:pt>
                <c:pt idx="1708">
                  <c:v>44610.74114583333</c:v>
                </c:pt>
                <c:pt idx="1709">
                  <c:v>44610.741875</c:v>
                </c:pt>
                <c:pt idx="1710">
                  <c:v>44610.742604166669</c:v>
                </c:pt>
                <c:pt idx="1711">
                  <c:v>44610.743321759262</c:v>
                </c:pt>
                <c:pt idx="1712">
                  <c:v>44610.744050925925</c:v>
                </c:pt>
                <c:pt idx="1713">
                  <c:v>44610.744780092595</c:v>
                </c:pt>
                <c:pt idx="1714">
                  <c:v>44610.745497685188</c:v>
                </c:pt>
                <c:pt idx="1715">
                  <c:v>44610.74622685185</c:v>
                </c:pt>
                <c:pt idx="1716">
                  <c:v>44610.74695601852</c:v>
                </c:pt>
                <c:pt idx="1717">
                  <c:v>44610.747673611113</c:v>
                </c:pt>
                <c:pt idx="1718">
                  <c:v>44610.748402777775</c:v>
                </c:pt>
                <c:pt idx="1719">
                  <c:v>44610.749131944445</c:v>
                </c:pt>
                <c:pt idx="1720">
                  <c:v>44610.749849537038</c:v>
                </c:pt>
                <c:pt idx="1721">
                  <c:v>44610.750578703701</c:v>
                </c:pt>
                <c:pt idx="1722">
                  <c:v>44610.751307870371</c:v>
                </c:pt>
                <c:pt idx="1723">
                  <c:v>44610.752025462964</c:v>
                </c:pt>
                <c:pt idx="1724">
                  <c:v>44610.752812500003</c:v>
                </c:pt>
                <c:pt idx="1725">
                  <c:v>44610.753530092596</c:v>
                </c:pt>
                <c:pt idx="1726">
                  <c:v>44610.754259259258</c:v>
                </c:pt>
                <c:pt idx="1727">
                  <c:v>44610.754988425928</c:v>
                </c:pt>
                <c:pt idx="1728">
                  <c:v>44610.755706018521</c:v>
                </c:pt>
                <c:pt idx="1729">
                  <c:v>44610.756435185183</c:v>
                </c:pt>
                <c:pt idx="1730">
                  <c:v>44610.757164351853</c:v>
                </c:pt>
                <c:pt idx="1731">
                  <c:v>44610.757881944446</c:v>
                </c:pt>
                <c:pt idx="1732">
                  <c:v>44610.758611111109</c:v>
                </c:pt>
                <c:pt idx="1733">
                  <c:v>44610.759328703702</c:v>
                </c:pt>
                <c:pt idx="1734">
                  <c:v>44610.760057870371</c:v>
                </c:pt>
                <c:pt idx="1735">
                  <c:v>44610.760787037034</c:v>
                </c:pt>
                <c:pt idx="1736">
                  <c:v>44610.761504629627</c:v>
                </c:pt>
                <c:pt idx="1737">
                  <c:v>44610.762233796297</c:v>
                </c:pt>
                <c:pt idx="1738">
                  <c:v>44610.762962962966</c:v>
                </c:pt>
                <c:pt idx="1739">
                  <c:v>44610.763692129629</c:v>
                </c:pt>
                <c:pt idx="1740">
                  <c:v>44610.764409722222</c:v>
                </c:pt>
                <c:pt idx="1741">
                  <c:v>44610.765138888892</c:v>
                </c:pt>
                <c:pt idx="1742">
                  <c:v>44610.765856481485</c:v>
                </c:pt>
                <c:pt idx="1743">
                  <c:v>44610.766585648147</c:v>
                </c:pt>
                <c:pt idx="1744">
                  <c:v>44610.767314814817</c:v>
                </c:pt>
                <c:pt idx="1745">
                  <c:v>44610.76803240741</c:v>
                </c:pt>
                <c:pt idx="1746">
                  <c:v>44610.768761574072</c:v>
                </c:pt>
                <c:pt idx="1747">
                  <c:v>44610.769490740742</c:v>
                </c:pt>
                <c:pt idx="1748">
                  <c:v>44610.770219907405</c:v>
                </c:pt>
                <c:pt idx="1749">
                  <c:v>44610.770937499998</c:v>
                </c:pt>
                <c:pt idx="1750">
                  <c:v>44610.771666666667</c:v>
                </c:pt>
                <c:pt idx="1751">
                  <c:v>44610.77239583333</c:v>
                </c:pt>
                <c:pt idx="1752">
                  <c:v>44610.773113425923</c:v>
                </c:pt>
                <c:pt idx="1753">
                  <c:v>44610.773842592593</c:v>
                </c:pt>
                <c:pt idx="1754">
                  <c:v>44610.774571759262</c:v>
                </c:pt>
                <c:pt idx="1755">
                  <c:v>44610.775289351855</c:v>
                </c:pt>
                <c:pt idx="1756">
                  <c:v>44610.776018518518</c:v>
                </c:pt>
                <c:pt idx="1757">
                  <c:v>44610.776747685188</c:v>
                </c:pt>
                <c:pt idx="1758">
                  <c:v>44610.777465277781</c:v>
                </c:pt>
                <c:pt idx="1759">
                  <c:v>44610.778194444443</c:v>
                </c:pt>
                <c:pt idx="1760">
                  <c:v>44610.778923611113</c:v>
                </c:pt>
                <c:pt idx="1761">
                  <c:v>44610.779641203706</c:v>
                </c:pt>
                <c:pt idx="1762">
                  <c:v>44610.780370370368</c:v>
                </c:pt>
                <c:pt idx="1763">
                  <c:v>44610.781099537038</c:v>
                </c:pt>
                <c:pt idx="1764">
                  <c:v>44610.781817129631</c:v>
                </c:pt>
                <c:pt idx="1765">
                  <c:v>44610.782604166663</c:v>
                </c:pt>
                <c:pt idx="1766">
                  <c:v>44610.783321759256</c:v>
                </c:pt>
                <c:pt idx="1767">
                  <c:v>44610.784050925926</c:v>
                </c:pt>
                <c:pt idx="1768">
                  <c:v>44610.784780092596</c:v>
                </c:pt>
                <c:pt idx="1769">
                  <c:v>44610.785497685189</c:v>
                </c:pt>
                <c:pt idx="1770">
                  <c:v>44610.786226851851</c:v>
                </c:pt>
                <c:pt idx="1771">
                  <c:v>44610.786956018521</c:v>
                </c:pt>
                <c:pt idx="1772">
                  <c:v>44610.787673611114</c:v>
                </c:pt>
                <c:pt idx="1773">
                  <c:v>44610.788402777776</c:v>
                </c:pt>
                <c:pt idx="1774">
                  <c:v>44610.789131944446</c:v>
                </c:pt>
                <c:pt idx="1775">
                  <c:v>44610.789861111109</c:v>
                </c:pt>
                <c:pt idx="1776">
                  <c:v>44610.790578703702</c:v>
                </c:pt>
                <c:pt idx="1777">
                  <c:v>44610.791307870371</c:v>
                </c:pt>
                <c:pt idx="1778">
                  <c:v>44610.792037037034</c:v>
                </c:pt>
                <c:pt idx="1779">
                  <c:v>44610.792754629627</c:v>
                </c:pt>
                <c:pt idx="1780">
                  <c:v>44610.793483796297</c:v>
                </c:pt>
                <c:pt idx="1781">
                  <c:v>44610.794212962966</c:v>
                </c:pt>
                <c:pt idx="1782">
                  <c:v>44610.794930555552</c:v>
                </c:pt>
                <c:pt idx="1783">
                  <c:v>44610.795659722222</c:v>
                </c:pt>
                <c:pt idx="1784">
                  <c:v>44610.796388888892</c:v>
                </c:pt>
                <c:pt idx="1785">
                  <c:v>44610.797106481485</c:v>
                </c:pt>
                <c:pt idx="1786">
                  <c:v>44610.797835648147</c:v>
                </c:pt>
                <c:pt idx="1787">
                  <c:v>44610.798564814817</c:v>
                </c:pt>
                <c:pt idx="1788">
                  <c:v>44610.79928240741</c:v>
                </c:pt>
                <c:pt idx="1789">
                  <c:v>44610.800011574072</c:v>
                </c:pt>
                <c:pt idx="1790">
                  <c:v>44610.800740740742</c:v>
                </c:pt>
                <c:pt idx="1791">
                  <c:v>44610.801458333335</c:v>
                </c:pt>
                <c:pt idx="1792">
                  <c:v>44610.802187499998</c:v>
                </c:pt>
                <c:pt idx="1793">
                  <c:v>44610.802916666667</c:v>
                </c:pt>
                <c:pt idx="1794">
                  <c:v>44610.80363425926</c:v>
                </c:pt>
                <c:pt idx="1795">
                  <c:v>44610.804363425923</c:v>
                </c:pt>
                <c:pt idx="1796">
                  <c:v>44610.805092592593</c:v>
                </c:pt>
                <c:pt idx="1797">
                  <c:v>44610.805810185186</c:v>
                </c:pt>
                <c:pt idx="1798">
                  <c:v>44610.806539351855</c:v>
                </c:pt>
                <c:pt idx="1799">
                  <c:v>44610.807268518518</c:v>
                </c:pt>
                <c:pt idx="1800">
                  <c:v>44610.807986111111</c:v>
                </c:pt>
                <c:pt idx="1801">
                  <c:v>44610.808715277781</c:v>
                </c:pt>
                <c:pt idx="1802">
                  <c:v>44610.809444444443</c:v>
                </c:pt>
                <c:pt idx="1803">
                  <c:v>44610.810162037036</c:v>
                </c:pt>
                <c:pt idx="1804">
                  <c:v>44610.810891203706</c:v>
                </c:pt>
                <c:pt idx="1805">
                  <c:v>44610.811620370368</c:v>
                </c:pt>
                <c:pt idx="1806">
                  <c:v>44610.812337962961</c:v>
                </c:pt>
                <c:pt idx="1807">
                  <c:v>44610.813067129631</c:v>
                </c:pt>
                <c:pt idx="1808">
                  <c:v>44610.813796296294</c:v>
                </c:pt>
                <c:pt idx="1809">
                  <c:v>44610.814513888887</c:v>
                </c:pt>
                <c:pt idx="1810">
                  <c:v>44610.815243055556</c:v>
                </c:pt>
                <c:pt idx="1811">
                  <c:v>44610.815972222219</c:v>
                </c:pt>
                <c:pt idx="1812">
                  <c:v>44610.816689814812</c:v>
                </c:pt>
                <c:pt idx="1813">
                  <c:v>44610.817418981482</c:v>
                </c:pt>
                <c:pt idx="1814">
                  <c:v>44610.818148148152</c:v>
                </c:pt>
                <c:pt idx="1815">
                  <c:v>44610.818865740737</c:v>
                </c:pt>
                <c:pt idx="1816">
                  <c:v>44610.819594907407</c:v>
                </c:pt>
                <c:pt idx="1817">
                  <c:v>44610.820324074077</c:v>
                </c:pt>
                <c:pt idx="1818">
                  <c:v>44610.82104166667</c:v>
                </c:pt>
                <c:pt idx="1819">
                  <c:v>44610.821770833332</c:v>
                </c:pt>
                <c:pt idx="1820">
                  <c:v>44610.822500000002</c:v>
                </c:pt>
                <c:pt idx="1821">
                  <c:v>44610.823217592595</c:v>
                </c:pt>
                <c:pt idx="1822">
                  <c:v>44610.823946759258</c:v>
                </c:pt>
                <c:pt idx="1823">
                  <c:v>44610.824675925927</c:v>
                </c:pt>
                <c:pt idx="1824">
                  <c:v>44610.82539351852</c:v>
                </c:pt>
                <c:pt idx="1825">
                  <c:v>44610.826122685183</c:v>
                </c:pt>
                <c:pt idx="1826">
                  <c:v>44610.826851851853</c:v>
                </c:pt>
                <c:pt idx="1827">
                  <c:v>44610.827569444446</c:v>
                </c:pt>
                <c:pt idx="1828">
                  <c:v>44610.828298611108</c:v>
                </c:pt>
                <c:pt idx="1829">
                  <c:v>44610.829027777778</c:v>
                </c:pt>
                <c:pt idx="1830">
                  <c:v>44610.829745370371</c:v>
                </c:pt>
                <c:pt idx="1831">
                  <c:v>44610.830474537041</c:v>
                </c:pt>
                <c:pt idx="1832">
                  <c:v>44610.831203703703</c:v>
                </c:pt>
                <c:pt idx="1833">
                  <c:v>44610.831921296296</c:v>
                </c:pt>
                <c:pt idx="1834">
                  <c:v>44610.832650462966</c:v>
                </c:pt>
                <c:pt idx="1835">
                  <c:v>44610.833379629628</c:v>
                </c:pt>
                <c:pt idx="1836">
                  <c:v>44610.834097222221</c:v>
                </c:pt>
                <c:pt idx="1837">
                  <c:v>44610.834826388891</c:v>
                </c:pt>
                <c:pt idx="1838">
                  <c:v>44610.835555555554</c:v>
                </c:pt>
                <c:pt idx="1839">
                  <c:v>44610.836273148147</c:v>
                </c:pt>
                <c:pt idx="1840">
                  <c:v>44610.837002314816</c:v>
                </c:pt>
                <c:pt idx="1841">
                  <c:v>44610.837731481479</c:v>
                </c:pt>
                <c:pt idx="1842">
                  <c:v>44610.838460648149</c:v>
                </c:pt>
                <c:pt idx="1843">
                  <c:v>44610.839178240742</c:v>
                </c:pt>
                <c:pt idx="1844">
                  <c:v>44610.839907407404</c:v>
                </c:pt>
                <c:pt idx="1845">
                  <c:v>44610.840636574074</c:v>
                </c:pt>
                <c:pt idx="1846">
                  <c:v>44610.841354166667</c:v>
                </c:pt>
                <c:pt idx="1847">
                  <c:v>44610.842083333337</c:v>
                </c:pt>
                <c:pt idx="1848">
                  <c:v>44610.842812499999</c:v>
                </c:pt>
                <c:pt idx="1849">
                  <c:v>44610.843530092592</c:v>
                </c:pt>
                <c:pt idx="1850">
                  <c:v>44610.844259259262</c:v>
                </c:pt>
                <c:pt idx="1851">
                  <c:v>44610.844988425924</c:v>
                </c:pt>
                <c:pt idx="1852">
                  <c:v>44610.845706018517</c:v>
                </c:pt>
                <c:pt idx="1853">
                  <c:v>44610.846435185187</c:v>
                </c:pt>
                <c:pt idx="1854">
                  <c:v>44610.84716435185</c:v>
                </c:pt>
                <c:pt idx="1855">
                  <c:v>44610.847881944443</c:v>
                </c:pt>
                <c:pt idx="1856">
                  <c:v>44610.848611111112</c:v>
                </c:pt>
                <c:pt idx="1857">
                  <c:v>44610.849340277775</c:v>
                </c:pt>
                <c:pt idx="1858">
                  <c:v>44610.850069444445</c:v>
                </c:pt>
                <c:pt idx="1859">
                  <c:v>44610.850787037038</c:v>
                </c:pt>
                <c:pt idx="1860">
                  <c:v>44610.8515162037</c:v>
                </c:pt>
                <c:pt idx="1861">
                  <c:v>44610.85224537037</c:v>
                </c:pt>
                <c:pt idx="1862">
                  <c:v>44610.852962962963</c:v>
                </c:pt>
                <c:pt idx="1863">
                  <c:v>44610.853692129633</c:v>
                </c:pt>
                <c:pt idx="1864">
                  <c:v>44610.854421296295</c:v>
                </c:pt>
                <c:pt idx="1865">
                  <c:v>44610.855138888888</c:v>
                </c:pt>
                <c:pt idx="1866">
                  <c:v>44610.855868055558</c:v>
                </c:pt>
                <c:pt idx="1867">
                  <c:v>44610.85659722222</c:v>
                </c:pt>
                <c:pt idx="1868">
                  <c:v>44610.85732638889</c:v>
                </c:pt>
                <c:pt idx="1869">
                  <c:v>44610.858043981483</c:v>
                </c:pt>
                <c:pt idx="1870">
                  <c:v>44610.858773148146</c:v>
                </c:pt>
                <c:pt idx="1871">
                  <c:v>44610.859548611108</c:v>
                </c:pt>
                <c:pt idx="1872">
                  <c:v>44610.860277777778</c:v>
                </c:pt>
                <c:pt idx="1873">
                  <c:v>44610.860995370371</c:v>
                </c:pt>
                <c:pt idx="1874">
                  <c:v>44610.861724537041</c:v>
                </c:pt>
                <c:pt idx="1875">
                  <c:v>44610.862453703703</c:v>
                </c:pt>
                <c:pt idx="1876">
                  <c:v>44610.863171296296</c:v>
                </c:pt>
                <c:pt idx="1877">
                  <c:v>44610.863900462966</c:v>
                </c:pt>
                <c:pt idx="1878">
                  <c:v>44610.864629629628</c:v>
                </c:pt>
                <c:pt idx="1879">
                  <c:v>44610.865347222221</c:v>
                </c:pt>
                <c:pt idx="1880">
                  <c:v>44610.866076388891</c:v>
                </c:pt>
                <c:pt idx="1881">
                  <c:v>44610.866805555554</c:v>
                </c:pt>
                <c:pt idx="1882">
                  <c:v>44610.867523148147</c:v>
                </c:pt>
                <c:pt idx="1883">
                  <c:v>44610.868252314816</c:v>
                </c:pt>
                <c:pt idx="1884">
                  <c:v>44610.868981481479</c:v>
                </c:pt>
                <c:pt idx="1885">
                  <c:v>44610.869710648149</c:v>
                </c:pt>
                <c:pt idx="1886">
                  <c:v>44610.870428240742</c:v>
                </c:pt>
                <c:pt idx="1887">
                  <c:v>44610.871157407404</c:v>
                </c:pt>
                <c:pt idx="1888">
                  <c:v>44610.871886574074</c:v>
                </c:pt>
                <c:pt idx="1889">
                  <c:v>44610.872604166667</c:v>
                </c:pt>
                <c:pt idx="1890">
                  <c:v>44610.873333333337</c:v>
                </c:pt>
                <c:pt idx="1891">
                  <c:v>44610.874062499999</c:v>
                </c:pt>
                <c:pt idx="1892">
                  <c:v>44610.874780092592</c:v>
                </c:pt>
                <c:pt idx="1893">
                  <c:v>44610.875509259262</c:v>
                </c:pt>
                <c:pt idx="1894">
                  <c:v>44610.876238425924</c:v>
                </c:pt>
                <c:pt idx="1895">
                  <c:v>44610.876956018517</c:v>
                </c:pt>
                <c:pt idx="1896">
                  <c:v>44610.877685185187</c:v>
                </c:pt>
                <c:pt idx="1897">
                  <c:v>44610.87841435185</c:v>
                </c:pt>
                <c:pt idx="1898">
                  <c:v>44610.879143518519</c:v>
                </c:pt>
                <c:pt idx="1899">
                  <c:v>44610.879861111112</c:v>
                </c:pt>
                <c:pt idx="1900">
                  <c:v>44610.880590277775</c:v>
                </c:pt>
                <c:pt idx="1901">
                  <c:v>44610.881319444445</c:v>
                </c:pt>
                <c:pt idx="1902">
                  <c:v>44610.882048611114</c:v>
                </c:pt>
                <c:pt idx="1903">
                  <c:v>44610.8827662037</c:v>
                </c:pt>
                <c:pt idx="1904">
                  <c:v>44610.88349537037</c:v>
                </c:pt>
                <c:pt idx="1905">
                  <c:v>44610.88422453704</c:v>
                </c:pt>
                <c:pt idx="1906">
                  <c:v>44610.884953703702</c:v>
                </c:pt>
                <c:pt idx="1907">
                  <c:v>44610.885671296295</c:v>
                </c:pt>
                <c:pt idx="1908">
                  <c:v>44610.886400462965</c:v>
                </c:pt>
                <c:pt idx="1909">
                  <c:v>44610.887129629627</c:v>
                </c:pt>
                <c:pt idx="1910">
                  <c:v>44610.887858796297</c:v>
                </c:pt>
                <c:pt idx="1911">
                  <c:v>44610.88857638889</c:v>
                </c:pt>
                <c:pt idx="1912">
                  <c:v>44610.889305555553</c:v>
                </c:pt>
                <c:pt idx="1913">
                  <c:v>44610.890034722222</c:v>
                </c:pt>
                <c:pt idx="1914">
                  <c:v>44610.890752314815</c:v>
                </c:pt>
                <c:pt idx="1915">
                  <c:v>44610.891481481478</c:v>
                </c:pt>
                <c:pt idx="1916">
                  <c:v>44610.892210648148</c:v>
                </c:pt>
                <c:pt idx="1917">
                  <c:v>44610.892939814818</c:v>
                </c:pt>
                <c:pt idx="1918">
                  <c:v>44610.893657407411</c:v>
                </c:pt>
                <c:pt idx="1919">
                  <c:v>44610.894386574073</c:v>
                </c:pt>
                <c:pt idx="1920">
                  <c:v>44610.895115740743</c:v>
                </c:pt>
                <c:pt idx="1921">
                  <c:v>44610.895833333336</c:v>
                </c:pt>
                <c:pt idx="1922">
                  <c:v>44610.896562499998</c:v>
                </c:pt>
                <c:pt idx="1923">
                  <c:v>44610.897291666668</c:v>
                </c:pt>
                <c:pt idx="1924">
                  <c:v>44610.898020833331</c:v>
                </c:pt>
                <c:pt idx="1925">
                  <c:v>44610.898738425924</c:v>
                </c:pt>
                <c:pt idx="1926">
                  <c:v>44610.899467592593</c:v>
                </c:pt>
                <c:pt idx="1927">
                  <c:v>44610.900196759256</c:v>
                </c:pt>
                <c:pt idx="1928">
                  <c:v>44610.900914351849</c:v>
                </c:pt>
                <c:pt idx="1929">
                  <c:v>44610.901643518519</c:v>
                </c:pt>
                <c:pt idx="1930">
                  <c:v>44610.902372685188</c:v>
                </c:pt>
                <c:pt idx="1931">
                  <c:v>44610.903090277781</c:v>
                </c:pt>
                <c:pt idx="1932">
                  <c:v>44610.903819444444</c:v>
                </c:pt>
                <c:pt idx="1933">
                  <c:v>44610.904548611114</c:v>
                </c:pt>
                <c:pt idx="1934">
                  <c:v>44610.905266203707</c:v>
                </c:pt>
                <c:pt idx="1935">
                  <c:v>44610.905995370369</c:v>
                </c:pt>
                <c:pt idx="1936">
                  <c:v>44610.906724537039</c:v>
                </c:pt>
                <c:pt idx="1937">
                  <c:v>44610.907442129632</c:v>
                </c:pt>
                <c:pt idx="1938">
                  <c:v>44610.908171296294</c:v>
                </c:pt>
                <c:pt idx="1939">
                  <c:v>44610.908900462964</c:v>
                </c:pt>
                <c:pt idx="1940">
                  <c:v>44610.909618055557</c:v>
                </c:pt>
                <c:pt idx="1941">
                  <c:v>44610.91034722222</c:v>
                </c:pt>
                <c:pt idx="1942">
                  <c:v>44610.911122685182</c:v>
                </c:pt>
                <c:pt idx="1943">
                  <c:v>44610.911851851852</c:v>
                </c:pt>
                <c:pt idx="1944">
                  <c:v>44610.912569444445</c:v>
                </c:pt>
                <c:pt idx="1945">
                  <c:v>44610.913298611114</c:v>
                </c:pt>
                <c:pt idx="1946">
                  <c:v>44610.914027777777</c:v>
                </c:pt>
                <c:pt idx="1947">
                  <c:v>44610.91474537037</c:v>
                </c:pt>
                <c:pt idx="1948">
                  <c:v>44610.915532407409</c:v>
                </c:pt>
                <c:pt idx="1949">
                  <c:v>44610.916250000002</c:v>
                </c:pt>
                <c:pt idx="1950">
                  <c:v>44610.916979166665</c:v>
                </c:pt>
                <c:pt idx="1951">
                  <c:v>44610.917708333334</c:v>
                </c:pt>
                <c:pt idx="1952">
                  <c:v>44610.918425925927</c:v>
                </c:pt>
                <c:pt idx="1953">
                  <c:v>44610.91915509259</c:v>
                </c:pt>
                <c:pt idx="1954">
                  <c:v>44610.919872685183</c:v>
                </c:pt>
                <c:pt idx="1955">
                  <c:v>44610.920601851853</c:v>
                </c:pt>
                <c:pt idx="1956">
                  <c:v>44610.921331018515</c:v>
                </c:pt>
                <c:pt idx="1957">
                  <c:v>44610.922048611108</c:v>
                </c:pt>
                <c:pt idx="1958">
                  <c:v>44610.922777777778</c:v>
                </c:pt>
                <c:pt idx="1959">
                  <c:v>44610.92355324074</c:v>
                </c:pt>
                <c:pt idx="1960">
                  <c:v>44610.92428240741</c:v>
                </c:pt>
                <c:pt idx="1961">
                  <c:v>44610.925000000003</c:v>
                </c:pt>
                <c:pt idx="1962">
                  <c:v>44610.925729166665</c:v>
                </c:pt>
                <c:pt idx="1963">
                  <c:v>44610.926458333335</c:v>
                </c:pt>
                <c:pt idx="1964">
                  <c:v>44610.927175925928</c:v>
                </c:pt>
                <c:pt idx="1965">
                  <c:v>44610.927951388891</c:v>
                </c:pt>
                <c:pt idx="1966">
                  <c:v>44610.928680555553</c:v>
                </c:pt>
                <c:pt idx="1967">
                  <c:v>44610.929409722223</c:v>
                </c:pt>
                <c:pt idx="1968">
                  <c:v>44610.930127314816</c:v>
                </c:pt>
                <c:pt idx="1969">
                  <c:v>44610.930856481478</c:v>
                </c:pt>
                <c:pt idx="1970">
                  <c:v>44610.931585648148</c:v>
                </c:pt>
                <c:pt idx="1971">
                  <c:v>44610.932303240741</c:v>
                </c:pt>
                <c:pt idx="1972">
                  <c:v>44610.933032407411</c:v>
                </c:pt>
                <c:pt idx="1973">
                  <c:v>44610.933761574073</c:v>
                </c:pt>
                <c:pt idx="1974">
                  <c:v>44610.934479166666</c:v>
                </c:pt>
                <c:pt idx="1975">
                  <c:v>44610.935208333336</c:v>
                </c:pt>
                <c:pt idx="1976">
                  <c:v>44610.935925925929</c:v>
                </c:pt>
                <c:pt idx="1977">
                  <c:v>44610.936655092592</c:v>
                </c:pt>
                <c:pt idx="1978">
                  <c:v>44610.937384259261</c:v>
                </c:pt>
                <c:pt idx="1979">
                  <c:v>44610.938113425924</c:v>
                </c:pt>
                <c:pt idx="1980">
                  <c:v>44610.938831018517</c:v>
                </c:pt>
                <c:pt idx="1981">
                  <c:v>44610.939606481479</c:v>
                </c:pt>
                <c:pt idx="1982">
                  <c:v>44610.940335648149</c:v>
                </c:pt>
                <c:pt idx="1983">
                  <c:v>44610.941064814811</c:v>
                </c:pt>
                <c:pt idx="1984">
                  <c:v>44610.941782407404</c:v>
                </c:pt>
                <c:pt idx="1985">
                  <c:v>44610.942511574074</c:v>
                </c:pt>
                <c:pt idx="1986">
                  <c:v>44610.943240740744</c:v>
                </c:pt>
                <c:pt idx="1987">
                  <c:v>44610.944016203706</c:v>
                </c:pt>
                <c:pt idx="1988">
                  <c:v>44610.944733796299</c:v>
                </c:pt>
                <c:pt idx="1989">
                  <c:v>44610.945462962962</c:v>
                </c:pt>
                <c:pt idx="1990">
                  <c:v>44610.946192129632</c:v>
                </c:pt>
                <c:pt idx="1991">
                  <c:v>44610.946909722225</c:v>
                </c:pt>
                <c:pt idx="1992">
                  <c:v>44610.947638888887</c:v>
                </c:pt>
                <c:pt idx="1993">
                  <c:v>44610.948414351849</c:v>
                </c:pt>
                <c:pt idx="1994">
                  <c:v>44610.949143518519</c:v>
                </c:pt>
                <c:pt idx="1995">
                  <c:v>44610.949861111112</c:v>
                </c:pt>
                <c:pt idx="1996">
                  <c:v>44610.950590277775</c:v>
                </c:pt>
                <c:pt idx="1997">
                  <c:v>44610.951319444444</c:v>
                </c:pt>
                <c:pt idx="1998">
                  <c:v>44610.952037037037</c:v>
                </c:pt>
                <c:pt idx="1999">
                  <c:v>44613.469456018516</c:v>
                </c:pt>
                <c:pt idx="2000">
                  <c:v>44613.470185185186</c:v>
                </c:pt>
                <c:pt idx="2001">
                  <c:v>44613.470914351848</c:v>
                </c:pt>
                <c:pt idx="2002">
                  <c:v>44613.471643518518</c:v>
                </c:pt>
                <c:pt idx="2003">
                  <c:v>44613.472372685188</c:v>
                </c:pt>
                <c:pt idx="2004">
                  <c:v>44613.473101851851</c:v>
                </c:pt>
                <c:pt idx="2005">
                  <c:v>44613.473854166667</c:v>
                </c:pt>
                <c:pt idx="2006">
                  <c:v>44613.474583333336</c:v>
                </c:pt>
                <c:pt idx="2007">
                  <c:v>44613.475312499999</c:v>
                </c:pt>
                <c:pt idx="2008">
                  <c:v>44613.476030092592</c:v>
                </c:pt>
                <c:pt idx="2009">
                  <c:v>44613.476759259262</c:v>
                </c:pt>
                <c:pt idx="2010">
                  <c:v>44613.477488425924</c:v>
                </c:pt>
                <c:pt idx="2011">
                  <c:v>44613.478206018517</c:v>
                </c:pt>
                <c:pt idx="2012">
                  <c:v>44613.478935185187</c:v>
                </c:pt>
                <c:pt idx="2013">
                  <c:v>44613.479664351849</c:v>
                </c:pt>
                <c:pt idx="2014">
                  <c:v>44613.480381944442</c:v>
                </c:pt>
                <c:pt idx="2015">
                  <c:v>44613.481111111112</c:v>
                </c:pt>
                <c:pt idx="2016">
                  <c:v>44613.481840277775</c:v>
                </c:pt>
                <c:pt idx="2017">
                  <c:v>44613.482557870368</c:v>
                </c:pt>
                <c:pt idx="2018">
                  <c:v>44613.483287037037</c:v>
                </c:pt>
                <c:pt idx="2019">
                  <c:v>44613.484016203707</c:v>
                </c:pt>
                <c:pt idx="2020">
                  <c:v>44613.484733796293</c:v>
                </c:pt>
                <c:pt idx="2021">
                  <c:v>44613.485462962963</c:v>
                </c:pt>
                <c:pt idx="2022">
                  <c:v>44613.486192129632</c:v>
                </c:pt>
                <c:pt idx="2023">
                  <c:v>44613.486909722225</c:v>
                </c:pt>
                <c:pt idx="2024">
                  <c:v>44613.487638888888</c:v>
                </c:pt>
                <c:pt idx="2025">
                  <c:v>44613.488368055558</c:v>
                </c:pt>
                <c:pt idx="2026">
                  <c:v>44613.48909722222</c:v>
                </c:pt>
                <c:pt idx="2027">
                  <c:v>44613.489814814813</c:v>
                </c:pt>
                <c:pt idx="2028">
                  <c:v>44613.490543981483</c:v>
                </c:pt>
                <c:pt idx="2029">
                  <c:v>44613.491261574076</c:v>
                </c:pt>
                <c:pt idx="2030">
                  <c:v>44613.491990740738</c:v>
                </c:pt>
                <c:pt idx="2031">
                  <c:v>44613.492766203701</c:v>
                </c:pt>
                <c:pt idx="2032">
                  <c:v>44613.493495370371</c:v>
                </c:pt>
                <c:pt idx="2033">
                  <c:v>44613.49422453704</c:v>
                </c:pt>
                <c:pt idx="2034">
                  <c:v>44613.494942129626</c:v>
                </c:pt>
                <c:pt idx="2035">
                  <c:v>44613.495671296296</c:v>
                </c:pt>
                <c:pt idx="2036">
                  <c:v>44613.496400462966</c:v>
                </c:pt>
                <c:pt idx="2037">
                  <c:v>44613.497175925928</c:v>
                </c:pt>
                <c:pt idx="2038">
                  <c:v>44613.49790509259</c:v>
                </c:pt>
                <c:pt idx="2039">
                  <c:v>44613.498622685183</c:v>
                </c:pt>
                <c:pt idx="2040">
                  <c:v>44613.499351851853</c:v>
                </c:pt>
                <c:pt idx="2041">
                  <c:v>44613.500081018516</c:v>
                </c:pt>
                <c:pt idx="2042">
                  <c:v>44613.500798611109</c:v>
                </c:pt>
                <c:pt idx="2043">
                  <c:v>44613.501527777778</c:v>
                </c:pt>
                <c:pt idx="2044">
                  <c:v>44613.502256944441</c:v>
                </c:pt>
                <c:pt idx="2045">
                  <c:v>44613.502974537034</c:v>
                </c:pt>
                <c:pt idx="2046">
                  <c:v>44613.503703703704</c:v>
                </c:pt>
                <c:pt idx="2047">
                  <c:v>44613.504432870373</c:v>
                </c:pt>
                <c:pt idx="2048">
                  <c:v>44613.505208333336</c:v>
                </c:pt>
                <c:pt idx="2049">
                  <c:v>44613.505937499998</c:v>
                </c:pt>
                <c:pt idx="2050">
                  <c:v>44613.506655092591</c:v>
                </c:pt>
                <c:pt idx="2051">
                  <c:v>44613.507384259261</c:v>
                </c:pt>
                <c:pt idx="2052">
                  <c:v>44613.508113425924</c:v>
                </c:pt>
                <c:pt idx="2053">
                  <c:v>44613.508831018517</c:v>
                </c:pt>
                <c:pt idx="2054">
                  <c:v>44613.509560185186</c:v>
                </c:pt>
                <c:pt idx="2055">
                  <c:v>44613.510289351849</c:v>
                </c:pt>
                <c:pt idx="2056">
                  <c:v>44613.511006944442</c:v>
                </c:pt>
                <c:pt idx="2057">
                  <c:v>44613.511736111112</c:v>
                </c:pt>
                <c:pt idx="2058">
                  <c:v>44613.512465277781</c:v>
                </c:pt>
                <c:pt idx="2059">
                  <c:v>44613.513182870367</c:v>
                </c:pt>
                <c:pt idx="2060">
                  <c:v>44613.513912037037</c:v>
                </c:pt>
                <c:pt idx="2061">
                  <c:v>44613.514641203707</c:v>
                </c:pt>
                <c:pt idx="2062">
                  <c:v>44613.5153587963</c:v>
                </c:pt>
                <c:pt idx="2063">
                  <c:v>44613.516087962962</c:v>
                </c:pt>
                <c:pt idx="2064">
                  <c:v>44613.516817129632</c:v>
                </c:pt>
                <c:pt idx="2065">
                  <c:v>44613.517534722225</c:v>
                </c:pt>
                <c:pt idx="2066">
                  <c:v>44613.518263888887</c:v>
                </c:pt>
                <c:pt idx="2067">
                  <c:v>44613.518993055557</c:v>
                </c:pt>
                <c:pt idx="2068">
                  <c:v>44613.51972222222</c:v>
                </c:pt>
                <c:pt idx="2069">
                  <c:v>44613.520439814813</c:v>
                </c:pt>
                <c:pt idx="2070">
                  <c:v>44613.521168981482</c:v>
                </c:pt>
                <c:pt idx="2071">
                  <c:v>44613.521886574075</c:v>
                </c:pt>
                <c:pt idx="2072">
                  <c:v>44613.522615740738</c:v>
                </c:pt>
                <c:pt idx="2073">
                  <c:v>44613.523344907408</c:v>
                </c:pt>
                <c:pt idx="2074">
                  <c:v>44613.524074074077</c:v>
                </c:pt>
                <c:pt idx="2075">
                  <c:v>44613.524791666663</c:v>
                </c:pt>
                <c:pt idx="2076">
                  <c:v>44613.525520833333</c:v>
                </c:pt>
                <c:pt idx="2077">
                  <c:v>44613.526250000003</c:v>
                </c:pt>
                <c:pt idx="2078">
                  <c:v>44613.526967592596</c:v>
                </c:pt>
                <c:pt idx="2079">
                  <c:v>44613.527743055558</c:v>
                </c:pt>
                <c:pt idx="2080">
                  <c:v>44613.52847222222</c:v>
                </c:pt>
                <c:pt idx="2081">
                  <c:v>44613.52920138889</c:v>
                </c:pt>
                <c:pt idx="2082">
                  <c:v>44613.529918981483</c:v>
                </c:pt>
                <c:pt idx="2083">
                  <c:v>44613.530648148146</c:v>
                </c:pt>
                <c:pt idx="2084">
                  <c:v>44613.531377314815</c:v>
                </c:pt>
                <c:pt idx="2085">
                  <c:v>44613.532094907408</c:v>
                </c:pt>
                <c:pt idx="2086">
                  <c:v>44613.532824074071</c:v>
                </c:pt>
                <c:pt idx="2087">
                  <c:v>44613.533553240741</c:v>
                </c:pt>
                <c:pt idx="2088">
                  <c:v>44613.534270833334</c:v>
                </c:pt>
                <c:pt idx="2089">
                  <c:v>44613.535000000003</c:v>
                </c:pt>
                <c:pt idx="2090">
                  <c:v>44613.535729166666</c:v>
                </c:pt>
                <c:pt idx="2091">
                  <c:v>44613.536446759259</c:v>
                </c:pt>
                <c:pt idx="2092">
                  <c:v>44613.537175925929</c:v>
                </c:pt>
                <c:pt idx="2093">
                  <c:v>44613.537905092591</c:v>
                </c:pt>
                <c:pt idx="2094">
                  <c:v>44613.538622685184</c:v>
                </c:pt>
                <c:pt idx="2095">
                  <c:v>44613.539351851854</c:v>
                </c:pt>
                <c:pt idx="2096">
                  <c:v>44613.540081018517</c:v>
                </c:pt>
                <c:pt idx="2097">
                  <c:v>44613.540798611109</c:v>
                </c:pt>
                <c:pt idx="2098">
                  <c:v>44613.541527777779</c:v>
                </c:pt>
                <c:pt idx="2099">
                  <c:v>44613.542256944442</c:v>
                </c:pt>
                <c:pt idx="2100">
                  <c:v>44613.542986111112</c:v>
                </c:pt>
                <c:pt idx="2101">
                  <c:v>44613.543703703705</c:v>
                </c:pt>
                <c:pt idx="2102">
                  <c:v>44613.544432870367</c:v>
                </c:pt>
                <c:pt idx="2103">
                  <c:v>44613.545162037037</c:v>
                </c:pt>
                <c:pt idx="2104">
                  <c:v>44613.54587962963</c:v>
                </c:pt>
                <c:pt idx="2105">
                  <c:v>44613.5466087963</c:v>
                </c:pt>
                <c:pt idx="2106">
                  <c:v>44613.547337962962</c:v>
                </c:pt>
                <c:pt idx="2107">
                  <c:v>44613.548055555555</c:v>
                </c:pt>
                <c:pt idx="2108">
                  <c:v>44613.548784722225</c:v>
                </c:pt>
                <c:pt idx="2109">
                  <c:v>44613.549513888887</c:v>
                </c:pt>
                <c:pt idx="2110">
                  <c:v>44613.55023148148</c:v>
                </c:pt>
                <c:pt idx="2111">
                  <c:v>44613.55096064815</c:v>
                </c:pt>
                <c:pt idx="2112">
                  <c:v>44613.551689814813</c:v>
                </c:pt>
                <c:pt idx="2113">
                  <c:v>44613.552407407406</c:v>
                </c:pt>
                <c:pt idx="2114">
                  <c:v>44613.553136574075</c:v>
                </c:pt>
                <c:pt idx="2115">
                  <c:v>44613.553865740738</c:v>
                </c:pt>
                <c:pt idx="2116">
                  <c:v>44613.554583333331</c:v>
                </c:pt>
                <c:pt idx="2117">
                  <c:v>44613.555312500001</c:v>
                </c:pt>
                <c:pt idx="2118">
                  <c:v>44613.556041666663</c:v>
                </c:pt>
                <c:pt idx="2119">
                  <c:v>44613.556759259256</c:v>
                </c:pt>
                <c:pt idx="2120">
                  <c:v>44613.557488425926</c:v>
                </c:pt>
                <c:pt idx="2121">
                  <c:v>44613.558217592596</c:v>
                </c:pt>
                <c:pt idx="2122">
                  <c:v>44613.558946759258</c:v>
                </c:pt>
                <c:pt idx="2123">
                  <c:v>44613.559664351851</c:v>
                </c:pt>
                <c:pt idx="2124">
                  <c:v>44613.560393518521</c:v>
                </c:pt>
                <c:pt idx="2125">
                  <c:v>44613.561111111114</c:v>
                </c:pt>
                <c:pt idx="2126">
                  <c:v>44613.561840277776</c:v>
                </c:pt>
                <c:pt idx="2127">
                  <c:v>44613.562569444446</c:v>
                </c:pt>
                <c:pt idx="2128">
                  <c:v>44613.563287037039</c:v>
                </c:pt>
                <c:pt idx="2129">
                  <c:v>44613.564016203702</c:v>
                </c:pt>
                <c:pt idx="2130">
                  <c:v>44613.564745370371</c:v>
                </c:pt>
                <c:pt idx="2131">
                  <c:v>44613.565462962964</c:v>
                </c:pt>
                <c:pt idx="2132">
                  <c:v>44613.566192129627</c:v>
                </c:pt>
                <c:pt idx="2133">
                  <c:v>44613.566921296297</c:v>
                </c:pt>
                <c:pt idx="2134">
                  <c:v>44613.56763888889</c:v>
                </c:pt>
                <c:pt idx="2135">
                  <c:v>44613.568368055552</c:v>
                </c:pt>
                <c:pt idx="2136">
                  <c:v>44613.569097222222</c:v>
                </c:pt>
                <c:pt idx="2137">
                  <c:v>44613.569826388892</c:v>
                </c:pt>
                <c:pt idx="2138">
                  <c:v>44613.570543981485</c:v>
                </c:pt>
                <c:pt idx="2139">
                  <c:v>44613.571273148147</c:v>
                </c:pt>
                <c:pt idx="2140">
                  <c:v>44613.57199074074</c:v>
                </c:pt>
                <c:pt idx="2141">
                  <c:v>44613.57271990741</c:v>
                </c:pt>
                <c:pt idx="2142">
                  <c:v>44613.573449074072</c:v>
                </c:pt>
                <c:pt idx="2143">
                  <c:v>44613.574178240742</c:v>
                </c:pt>
                <c:pt idx="2144">
                  <c:v>44613.574895833335</c:v>
                </c:pt>
                <c:pt idx="2145">
                  <c:v>44613.575624999998</c:v>
                </c:pt>
                <c:pt idx="2146">
                  <c:v>44613.576354166667</c:v>
                </c:pt>
                <c:pt idx="2147">
                  <c:v>44613.57707175926</c:v>
                </c:pt>
                <c:pt idx="2148">
                  <c:v>44613.577800925923</c:v>
                </c:pt>
                <c:pt idx="2149">
                  <c:v>44613.578530092593</c:v>
                </c:pt>
                <c:pt idx="2150">
                  <c:v>44613.579305555555</c:v>
                </c:pt>
                <c:pt idx="2151">
                  <c:v>44613.580023148148</c:v>
                </c:pt>
                <c:pt idx="2152">
                  <c:v>44613.580752314818</c:v>
                </c:pt>
                <c:pt idx="2153">
                  <c:v>44613.58148148148</c:v>
                </c:pt>
                <c:pt idx="2154">
                  <c:v>44613.582199074073</c:v>
                </c:pt>
                <c:pt idx="2155">
                  <c:v>44613.582928240743</c:v>
                </c:pt>
                <c:pt idx="2156">
                  <c:v>44613.583657407406</c:v>
                </c:pt>
                <c:pt idx="2157">
                  <c:v>44613.584374999999</c:v>
                </c:pt>
                <c:pt idx="2158">
                  <c:v>44613.585104166668</c:v>
                </c:pt>
                <c:pt idx="2159">
                  <c:v>44613.585833333331</c:v>
                </c:pt>
                <c:pt idx="2160">
                  <c:v>44613.586562500001</c:v>
                </c:pt>
                <c:pt idx="2161">
                  <c:v>44613.587337962963</c:v>
                </c:pt>
                <c:pt idx="2162">
                  <c:v>44613.588055555556</c:v>
                </c:pt>
                <c:pt idx="2163">
                  <c:v>44613.588784722226</c:v>
                </c:pt>
                <c:pt idx="2164">
                  <c:v>44613.589513888888</c:v>
                </c:pt>
                <c:pt idx="2165">
                  <c:v>44613.590231481481</c:v>
                </c:pt>
                <c:pt idx="2166">
                  <c:v>44613.590960648151</c:v>
                </c:pt>
                <c:pt idx="2167">
                  <c:v>44613.591689814813</c:v>
                </c:pt>
                <c:pt idx="2168">
                  <c:v>44613.592407407406</c:v>
                </c:pt>
                <c:pt idx="2169">
                  <c:v>44613.593136574076</c:v>
                </c:pt>
                <c:pt idx="2170">
                  <c:v>44613.593865740739</c:v>
                </c:pt>
                <c:pt idx="2171">
                  <c:v>44613.594583333332</c:v>
                </c:pt>
                <c:pt idx="2172">
                  <c:v>44613.595312500001</c:v>
                </c:pt>
                <c:pt idx="2173">
                  <c:v>44613.596041666664</c:v>
                </c:pt>
                <c:pt idx="2174">
                  <c:v>44613.596759259257</c:v>
                </c:pt>
                <c:pt idx="2175">
                  <c:v>44613.597488425927</c:v>
                </c:pt>
                <c:pt idx="2176">
                  <c:v>44613.598217592589</c:v>
                </c:pt>
                <c:pt idx="2177">
                  <c:v>44613.598993055559</c:v>
                </c:pt>
                <c:pt idx="2178">
                  <c:v>44613.599722222221</c:v>
                </c:pt>
                <c:pt idx="2179">
                  <c:v>44613.600439814814</c:v>
                </c:pt>
                <c:pt idx="2180">
                  <c:v>44613.601168981484</c:v>
                </c:pt>
                <c:pt idx="2181">
                  <c:v>44613.601898148147</c:v>
                </c:pt>
                <c:pt idx="2182">
                  <c:v>44613.60261574074</c:v>
                </c:pt>
                <c:pt idx="2183">
                  <c:v>44613.603344907409</c:v>
                </c:pt>
                <c:pt idx="2184">
                  <c:v>44613.604074074072</c:v>
                </c:pt>
                <c:pt idx="2185">
                  <c:v>44613.604791666665</c:v>
                </c:pt>
                <c:pt idx="2186">
                  <c:v>44613.605520833335</c:v>
                </c:pt>
                <c:pt idx="2187">
                  <c:v>44613.606249999997</c:v>
                </c:pt>
                <c:pt idx="2188">
                  <c:v>44613.60696759259</c:v>
                </c:pt>
                <c:pt idx="2189">
                  <c:v>44613.60769675926</c:v>
                </c:pt>
                <c:pt idx="2190">
                  <c:v>44613.608425925922</c:v>
                </c:pt>
                <c:pt idx="2191">
                  <c:v>44613.609143518515</c:v>
                </c:pt>
                <c:pt idx="2192">
                  <c:v>44613.609872685185</c:v>
                </c:pt>
                <c:pt idx="2193">
                  <c:v>44613.610648148147</c:v>
                </c:pt>
                <c:pt idx="2194">
                  <c:v>44613.611377314817</c:v>
                </c:pt>
                <c:pt idx="2195">
                  <c:v>44613.61210648148</c:v>
                </c:pt>
                <c:pt idx="2196">
                  <c:v>44613.612824074073</c:v>
                </c:pt>
                <c:pt idx="2197">
                  <c:v>44613.613553240742</c:v>
                </c:pt>
                <c:pt idx="2198">
                  <c:v>44613.614270833335</c:v>
                </c:pt>
                <c:pt idx="2199">
                  <c:v>44613.614999999998</c:v>
                </c:pt>
                <c:pt idx="2200">
                  <c:v>44613.615729166668</c:v>
                </c:pt>
                <c:pt idx="2201">
                  <c:v>44613.61645833333</c:v>
                </c:pt>
                <c:pt idx="2202">
                  <c:v>44613.617175925923</c:v>
                </c:pt>
                <c:pt idx="2203">
                  <c:v>44613.617905092593</c:v>
                </c:pt>
                <c:pt idx="2204">
                  <c:v>44613.618634259263</c:v>
                </c:pt>
                <c:pt idx="2205">
                  <c:v>44613.619351851848</c:v>
                </c:pt>
                <c:pt idx="2206">
                  <c:v>44613.620081018518</c:v>
                </c:pt>
                <c:pt idx="2207">
                  <c:v>44613.620810185188</c:v>
                </c:pt>
                <c:pt idx="2208">
                  <c:v>44613.621527777781</c:v>
                </c:pt>
                <c:pt idx="2209">
                  <c:v>44613.622303240743</c:v>
                </c:pt>
                <c:pt idx="2210">
                  <c:v>44613.623032407406</c:v>
                </c:pt>
                <c:pt idx="2211">
                  <c:v>44613.623761574076</c:v>
                </c:pt>
                <c:pt idx="2212">
                  <c:v>44613.624479166669</c:v>
                </c:pt>
                <c:pt idx="2213">
                  <c:v>44613.625208333331</c:v>
                </c:pt>
                <c:pt idx="2214">
                  <c:v>44613.625937500001</c:v>
                </c:pt>
                <c:pt idx="2215">
                  <c:v>44613.626712962963</c:v>
                </c:pt>
                <c:pt idx="2216">
                  <c:v>44613.627442129633</c:v>
                </c:pt>
                <c:pt idx="2217">
                  <c:v>44613.628159722219</c:v>
                </c:pt>
                <c:pt idx="2218">
                  <c:v>44613.628888888888</c:v>
                </c:pt>
                <c:pt idx="2219">
                  <c:v>44613.629618055558</c:v>
                </c:pt>
                <c:pt idx="2220">
                  <c:v>44613.630335648151</c:v>
                </c:pt>
                <c:pt idx="2221">
                  <c:v>44613.631064814814</c:v>
                </c:pt>
                <c:pt idx="2222">
                  <c:v>44613.631793981483</c:v>
                </c:pt>
                <c:pt idx="2223">
                  <c:v>44613.632511574076</c:v>
                </c:pt>
                <c:pt idx="2224">
                  <c:v>44613.633240740739</c:v>
                </c:pt>
                <c:pt idx="2225">
                  <c:v>44613.633969907409</c:v>
                </c:pt>
                <c:pt idx="2226">
                  <c:v>44613.634687500002</c:v>
                </c:pt>
                <c:pt idx="2227">
                  <c:v>44613.635416666664</c:v>
                </c:pt>
                <c:pt idx="2228">
                  <c:v>44613.636145833334</c:v>
                </c:pt>
                <c:pt idx="2229">
                  <c:v>44613.636863425927</c:v>
                </c:pt>
                <c:pt idx="2230">
                  <c:v>44613.637592592589</c:v>
                </c:pt>
                <c:pt idx="2231">
                  <c:v>44613.638321759259</c:v>
                </c:pt>
                <c:pt idx="2232">
                  <c:v>44613.639039351852</c:v>
                </c:pt>
                <c:pt idx="2233">
                  <c:v>44613.639768518522</c:v>
                </c:pt>
                <c:pt idx="2234">
                  <c:v>44613.640497685185</c:v>
                </c:pt>
                <c:pt idx="2235">
                  <c:v>44613.641215277778</c:v>
                </c:pt>
                <c:pt idx="2236">
                  <c:v>44613.64199074074</c:v>
                </c:pt>
                <c:pt idx="2237">
                  <c:v>44613.64271990741</c:v>
                </c:pt>
                <c:pt idx="2238">
                  <c:v>44613.643449074072</c:v>
                </c:pt>
                <c:pt idx="2239">
                  <c:v>44613.644166666665</c:v>
                </c:pt>
                <c:pt idx="2240">
                  <c:v>44613.644895833335</c:v>
                </c:pt>
                <c:pt idx="2241">
                  <c:v>44613.645624999997</c:v>
                </c:pt>
                <c:pt idx="2242">
                  <c:v>44613.64640046296</c:v>
                </c:pt>
                <c:pt idx="2243">
                  <c:v>44613.647118055553</c:v>
                </c:pt>
                <c:pt idx="2244">
                  <c:v>44613.647847222222</c:v>
                </c:pt>
                <c:pt idx="2245">
                  <c:v>44613.648576388892</c:v>
                </c:pt>
                <c:pt idx="2246">
                  <c:v>44613.649293981478</c:v>
                </c:pt>
                <c:pt idx="2247">
                  <c:v>44613.650023148148</c:v>
                </c:pt>
                <c:pt idx="2248">
                  <c:v>44613.65079861111</c:v>
                </c:pt>
                <c:pt idx="2249">
                  <c:v>44613.651516203703</c:v>
                </c:pt>
                <c:pt idx="2250">
                  <c:v>44613.652245370373</c:v>
                </c:pt>
                <c:pt idx="2251">
                  <c:v>44613.652974537035</c:v>
                </c:pt>
                <c:pt idx="2252">
                  <c:v>44613.653692129628</c:v>
                </c:pt>
                <c:pt idx="2253">
                  <c:v>44613.654421296298</c:v>
                </c:pt>
                <c:pt idx="2254">
                  <c:v>44613.655150462961</c:v>
                </c:pt>
                <c:pt idx="2255">
                  <c:v>44613.655868055554</c:v>
                </c:pt>
                <c:pt idx="2256">
                  <c:v>44613.656597222223</c:v>
                </c:pt>
                <c:pt idx="2257">
                  <c:v>44613.657326388886</c:v>
                </c:pt>
                <c:pt idx="2258">
                  <c:v>44613.658043981479</c:v>
                </c:pt>
                <c:pt idx="2259">
                  <c:v>44613.658773148149</c:v>
                </c:pt>
                <c:pt idx="2260">
                  <c:v>44613.659502314818</c:v>
                </c:pt>
                <c:pt idx="2261">
                  <c:v>44613.660231481481</c:v>
                </c:pt>
                <c:pt idx="2262">
                  <c:v>44613.660949074074</c:v>
                </c:pt>
                <c:pt idx="2263">
                  <c:v>44613.661678240744</c:v>
                </c:pt>
                <c:pt idx="2264">
                  <c:v>44613.662407407406</c:v>
                </c:pt>
                <c:pt idx="2265">
                  <c:v>44613.663124999999</c:v>
                </c:pt>
                <c:pt idx="2266">
                  <c:v>44613.663854166669</c:v>
                </c:pt>
                <c:pt idx="2267">
                  <c:v>44613.664571759262</c:v>
                </c:pt>
                <c:pt idx="2268">
                  <c:v>44613.665300925924</c:v>
                </c:pt>
                <c:pt idx="2269">
                  <c:v>44613.666076388887</c:v>
                </c:pt>
                <c:pt idx="2270">
                  <c:v>44613.666805555556</c:v>
                </c:pt>
                <c:pt idx="2271">
                  <c:v>44613.667534722219</c:v>
                </c:pt>
                <c:pt idx="2272">
                  <c:v>44613.668252314812</c:v>
                </c:pt>
                <c:pt idx="2273">
                  <c:v>44613.668981481482</c:v>
                </c:pt>
                <c:pt idx="2274">
                  <c:v>44613.669710648152</c:v>
                </c:pt>
                <c:pt idx="2275">
                  <c:v>44613.670486111114</c:v>
                </c:pt>
                <c:pt idx="2276">
                  <c:v>44613.671203703707</c:v>
                </c:pt>
                <c:pt idx="2277">
                  <c:v>44613.671932870369</c:v>
                </c:pt>
                <c:pt idx="2278">
                  <c:v>44613.672662037039</c:v>
                </c:pt>
                <c:pt idx="2279">
                  <c:v>44613.673379629632</c:v>
                </c:pt>
                <c:pt idx="2280">
                  <c:v>44613.674108796295</c:v>
                </c:pt>
                <c:pt idx="2281">
                  <c:v>44613.674884259257</c:v>
                </c:pt>
                <c:pt idx="2282">
                  <c:v>44613.675613425927</c:v>
                </c:pt>
                <c:pt idx="2283">
                  <c:v>44613.676342592589</c:v>
                </c:pt>
                <c:pt idx="2284">
                  <c:v>44613.677060185182</c:v>
                </c:pt>
                <c:pt idx="2285">
                  <c:v>44613.677789351852</c:v>
                </c:pt>
                <c:pt idx="2286">
                  <c:v>44613.678518518522</c:v>
                </c:pt>
                <c:pt idx="2287">
                  <c:v>44613.679282407407</c:v>
                </c:pt>
                <c:pt idx="2288">
                  <c:v>44613.680011574077</c:v>
                </c:pt>
                <c:pt idx="2289">
                  <c:v>44613.68074074074</c:v>
                </c:pt>
                <c:pt idx="2290">
                  <c:v>44613.681458333333</c:v>
                </c:pt>
                <c:pt idx="2291">
                  <c:v>44613.682187500002</c:v>
                </c:pt>
                <c:pt idx="2292">
                  <c:v>44613.682916666665</c:v>
                </c:pt>
                <c:pt idx="2293">
                  <c:v>44613.683692129627</c:v>
                </c:pt>
                <c:pt idx="2294">
                  <c:v>44613.684421296297</c:v>
                </c:pt>
                <c:pt idx="2295">
                  <c:v>44613.68513888889</c:v>
                </c:pt>
                <c:pt idx="2296">
                  <c:v>44613.685868055552</c:v>
                </c:pt>
                <c:pt idx="2297">
                  <c:v>44613.686597222222</c:v>
                </c:pt>
                <c:pt idx="2298">
                  <c:v>44613.687314814815</c:v>
                </c:pt>
                <c:pt idx="2299">
                  <c:v>44613.688090277778</c:v>
                </c:pt>
                <c:pt idx="2300">
                  <c:v>44613.688819444447</c:v>
                </c:pt>
                <c:pt idx="2301">
                  <c:v>44613.68954861111</c:v>
                </c:pt>
                <c:pt idx="2302">
                  <c:v>44613.690266203703</c:v>
                </c:pt>
                <c:pt idx="2303">
                  <c:v>44613.690995370373</c:v>
                </c:pt>
                <c:pt idx="2304">
                  <c:v>44613.691724537035</c:v>
                </c:pt>
                <c:pt idx="2305">
                  <c:v>44613.692499999997</c:v>
                </c:pt>
                <c:pt idx="2306">
                  <c:v>44613.69321759259</c:v>
                </c:pt>
                <c:pt idx="2307">
                  <c:v>44613.69394675926</c:v>
                </c:pt>
                <c:pt idx="2308">
                  <c:v>44613.694675925923</c:v>
                </c:pt>
                <c:pt idx="2309">
                  <c:v>44613.695393518516</c:v>
                </c:pt>
                <c:pt idx="2310">
                  <c:v>44613.696122685185</c:v>
                </c:pt>
                <c:pt idx="2311">
                  <c:v>44613.696863425925</c:v>
                </c:pt>
                <c:pt idx="2312">
                  <c:v>44613.697581018518</c:v>
                </c:pt>
                <c:pt idx="2313">
                  <c:v>44613.698310185187</c:v>
                </c:pt>
                <c:pt idx="2314">
                  <c:v>44613.69903935185</c:v>
                </c:pt>
                <c:pt idx="2315">
                  <c:v>44613.699756944443</c:v>
                </c:pt>
                <c:pt idx="2316">
                  <c:v>44613.700486111113</c:v>
                </c:pt>
                <c:pt idx="2317">
                  <c:v>44613.701215277775</c:v>
                </c:pt>
                <c:pt idx="2318">
                  <c:v>44613.701944444445</c:v>
                </c:pt>
                <c:pt idx="2319">
                  <c:v>44613.702662037038</c:v>
                </c:pt>
                <c:pt idx="2320">
                  <c:v>44613.7033912037</c:v>
                </c:pt>
                <c:pt idx="2321">
                  <c:v>44613.70412037037</c:v>
                </c:pt>
                <c:pt idx="2322">
                  <c:v>44613.704837962963</c:v>
                </c:pt>
                <c:pt idx="2323">
                  <c:v>44613.705567129633</c:v>
                </c:pt>
                <c:pt idx="2324">
                  <c:v>44613.706296296295</c:v>
                </c:pt>
                <c:pt idx="2325">
                  <c:v>44613.707013888888</c:v>
                </c:pt>
                <c:pt idx="2326">
                  <c:v>44613.707789351851</c:v>
                </c:pt>
                <c:pt idx="2327">
                  <c:v>44613.708518518521</c:v>
                </c:pt>
                <c:pt idx="2328">
                  <c:v>44613.709247685183</c:v>
                </c:pt>
                <c:pt idx="2329">
                  <c:v>44613.709965277776</c:v>
                </c:pt>
                <c:pt idx="2330">
                  <c:v>44613.710694444446</c:v>
                </c:pt>
                <c:pt idx="2331">
                  <c:v>44613.711423611108</c:v>
                </c:pt>
                <c:pt idx="2332">
                  <c:v>44613.712141203701</c:v>
                </c:pt>
                <c:pt idx="2333">
                  <c:v>44613.712870370371</c:v>
                </c:pt>
                <c:pt idx="2334">
                  <c:v>44613.713599537034</c:v>
                </c:pt>
                <c:pt idx="2335">
                  <c:v>44613.714317129627</c:v>
                </c:pt>
                <c:pt idx="2336">
                  <c:v>44613.715046296296</c:v>
                </c:pt>
                <c:pt idx="2337">
                  <c:v>44613.715775462966</c:v>
                </c:pt>
                <c:pt idx="2338">
                  <c:v>44613.716504629629</c:v>
                </c:pt>
                <c:pt idx="2339">
                  <c:v>44613.717222222222</c:v>
                </c:pt>
                <c:pt idx="2340">
                  <c:v>44613.717951388891</c:v>
                </c:pt>
                <c:pt idx="2341">
                  <c:v>44613.718680555554</c:v>
                </c:pt>
                <c:pt idx="2342">
                  <c:v>44613.719398148147</c:v>
                </c:pt>
                <c:pt idx="2343">
                  <c:v>44613.720127314817</c:v>
                </c:pt>
                <c:pt idx="2344">
                  <c:v>44613.720856481479</c:v>
                </c:pt>
                <c:pt idx="2345">
                  <c:v>44613.721574074072</c:v>
                </c:pt>
                <c:pt idx="2346">
                  <c:v>44613.722303240742</c:v>
                </c:pt>
                <c:pt idx="2347">
                  <c:v>44613.723032407404</c:v>
                </c:pt>
                <c:pt idx="2348">
                  <c:v>44613.723749999997</c:v>
                </c:pt>
                <c:pt idx="2349">
                  <c:v>44613.724479166667</c:v>
                </c:pt>
                <c:pt idx="2350">
                  <c:v>44613.725208333337</c:v>
                </c:pt>
                <c:pt idx="2351">
                  <c:v>44613.725925925923</c:v>
                </c:pt>
                <c:pt idx="2352">
                  <c:v>44613.726655092592</c:v>
                </c:pt>
                <c:pt idx="2353">
                  <c:v>44613.727384259262</c:v>
                </c:pt>
                <c:pt idx="2354">
                  <c:v>44613.728101851855</c:v>
                </c:pt>
                <c:pt idx="2355">
                  <c:v>44613.728831018518</c:v>
                </c:pt>
                <c:pt idx="2356">
                  <c:v>44613.729560185187</c:v>
                </c:pt>
                <c:pt idx="2357">
                  <c:v>44613.73027777778</c:v>
                </c:pt>
                <c:pt idx="2358">
                  <c:v>44613.731006944443</c:v>
                </c:pt>
                <c:pt idx="2359">
                  <c:v>44613.731724537036</c:v>
                </c:pt>
                <c:pt idx="2360">
                  <c:v>44613.732453703706</c:v>
                </c:pt>
                <c:pt idx="2361">
                  <c:v>44613.733182870368</c:v>
                </c:pt>
                <c:pt idx="2362">
                  <c:v>44613.733912037038</c:v>
                </c:pt>
                <c:pt idx="2363">
                  <c:v>44613.734629629631</c:v>
                </c:pt>
                <c:pt idx="2364">
                  <c:v>44613.735358796293</c:v>
                </c:pt>
                <c:pt idx="2365">
                  <c:v>44613.736087962963</c:v>
                </c:pt>
                <c:pt idx="2366">
                  <c:v>44613.736805555556</c:v>
                </c:pt>
                <c:pt idx="2367">
                  <c:v>44613.737581018519</c:v>
                </c:pt>
                <c:pt idx="2368">
                  <c:v>44613.738310185188</c:v>
                </c:pt>
                <c:pt idx="2369">
                  <c:v>44613.739039351851</c:v>
                </c:pt>
                <c:pt idx="2370">
                  <c:v>44613.739756944444</c:v>
                </c:pt>
                <c:pt idx="2371">
                  <c:v>44613.740486111114</c:v>
                </c:pt>
                <c:pt idx="2372">
                  <c:v>44613.741215277776</c:v>
                </c:pt>
                <c:pt idx="2373">
                  <c:v>44613.741932870369</c:v>
                </c:pt>
                <c:pt idx="2374">
                  <c:v>44613.742662037039</c:v>
                </c:pt>
                <c:pt idx="2375">
                  <c:v>44613.743391203701</c:v>
                </c:pt>
                <c:pt idx="2376">
                  <c:v>44613.744108796294</c:v>
                </c:pt>
                <c:pt idx="2377">
                  <c:v>44613.744837962964</c:v>
                </c:pt>
                <c:pt idx="2378">
                  <c:v>44613.745567129627</c:v>
                </c:pt>
                <c:pt idx="2379">
                  <c:v>44613.746296296296</c:v>
                </c:pt>
                <c:pt idx="2380">
                  <c:v>44613.747013888889</c:v>
                </c:pt>
                <c:pt idx="2381">
                  <c:v>44613.747743055559</c:v>
                </c:pt>
                <c:pt idx="2382">
                  <c:v>44613.748472222222</c:v>
                </c:pt>
                <c:pt idx="2383">
                  <c:v>44613.749189814815</c:v>
                </c:pt>
                <c:pt idx="2384">
                  <c:v>44613.749918981484</c:v>
                </c:pt>
                <c:pt idx="2385">
                  <c:v>44613.750648148147</c:v>
                </c:pt>
                <c:pt idx="2386">
                  <c:v>44613.75136574074</c:v>
                </c:pt>
                <c:pt idx="2387">
                  <c:v>44613.75209490741</c:v>
                </c:pt>
                <c:pt idx="2388">
                  <c:v>44613.752824074072</c:v>
                </c:pt>
                <c:pt idx="2389">
                  <c:v>44613.753541666665</c:v>
                </c:pt>
                <c:pt idx="2390">
                  <c:v>44613.754270833335</c:v>
                </c:pt>
                <c:pt idx="2391">
                  <c:v>44613.754999999997</c:v>
                </c:pt>
                <c:pt idx="2392">
                  <c:v>44613.75571759259</c:v>
                </c:pt>
                <c:pt idx="2393">
                  <c:v>44613.75644675926</c:v>
                </c:pt>
                <c:pt idx="2394">
                  <c:v>44613.757175925923</c:v>
                </c:pt>
                <c:pt idx="2395">
                  <c:v>44613.757893518516</c:v>
                </c:pt>
                <c:pt idx="2396">
                  <c:v>44613.758622685185</c:v>
                </c:pt>
                <c:pt idx="2397">
                  <c:v>44613.759351851855</c:v>
                </c:pt>
                <c:pt idx="2398">
                  <c:v>44613.760069444441</c:v>
                </c:pt>
                <c:pt idx="2399">
                  <c:v>44613.760798611111</c:v>
                </c:pt>
                <c:pt idx="2400">
                  <c:v>44613.76152777778</c:v>
                </c:pt>
                <c:pt idx="2401">
                  <c:v>44613.762245370373</c:v>
                </c:pt>
                <c:pt idx="2402">
                  <c:v>44613.762974537036</c:v>
                </c:pt>
                <c:pt idx="2403">
                  <c:v>44613.763703703706</c:v>
                </c:pt>
                <c:pt idx="2404">
                  <c:v>44613.764432870368</c:v>
                </c:pt>
                <c:pt idx="2405">
                  <c:v>44613.765150462961</c:v>
                </c:pt>
                <c:pt idx="2406">
                  <c:v>44613.765879629631</c:v>
                </c:pt>
                <c:pt idx="2407">
                  <c:v>44613.766597222224</c:v>
                </c:pt>
                <c:pt idx="2408">
                  <c:v>44613.767326388886</c:v>
                </c:pt>
                <c:pt idx="2409">
                  <c:v>44613.768055555556</c:v>
                </c:pt>
                <c:pt idx="2410">
                  <c:v>44613.768784722219</c:v>
                </c:pt>
                <c:pt idx="2411">
                  <c:v>44613.769502314812</c:v>
                </c:pt>
                <c:pt idx="2412">
                  <c:v>44613.770231481481</c:v>
                </c:pt>
                <c:pt idx="2413">
                  <c:v>44613.770960648151</c:v>
                </c:pt>
                <c:pt idx="2414">
                  <c:v>44613.771678240744</c:v>
                </c:pt>
                <c:pt idx="2415">
                  <c:v>44613.772407407407</c:v>
                </c:pt>
                <c:pt idx="2416">
                  <c:v>44613.773136574076</c:v>
                </c:pt>
                <c:pt idx="2417">
                  <c:v>44613.773854166669</c:v>
                </c:pt>
                <c:pt idx="2418">
                  <c:v>44613.774583333332</c:v>
                </c:pt>
                <c:pt idx="2419">
                  <c:v>44613.775312500002</c:v>
                </c:pt>
                <c:pt idx="2420">
                  <c:v>44613.776030092595</c:v>
                </c:pt>
                <c:pt idx="2421">
                  <c:v>44613.776759259257</c:v>
                </c:pt>
                <c:pt idx="2422">
                  <c:v>44613.777488425927</c:v>
                </c:pt>
                <c:pt idx="2423">
                  <c:v>44613.77820601852</c:v>
                </c:pt>
                <c:pt idx="2424">
                  <c:v>44613.778935185182</c:v>
                </c:pt>
                <c:pt idx="2425">
                  <c:v>44613.779664351852</c:v>
                </c:pt>
                <c:pt idx="2426">
                  <c:v>44613.780393518522</c:v>
                </c:pt>
                <c:pt idx="2427">
                  <c:v>44613.781111111108</c:v>
                </c:pt>
                <c:pt idx="2428">
                  <c:v>44613.781840277778</c:v>
                </c:pt>
                <c:pt idx="2429">
                  <c:v>44613.782569444447</c:v>
                </c:pt>
                <c:pt idx="2430">
                  <c:v>44613.78328703704</c:v>
                </c:pt>
                <c:pt idx="2431">
                  <c:v>44613.784016203703</c:v>
                </c:pt>
                <c:pt idx="2432">
                  <c:v>44613.784745370373</c:v>
                </c:pt>
                <c:pt idx="2433">
                  <c:v>44613.785462962966</c:v>
                </c:pt>
                <c:pt idx="2434">
                  <c:v>44613.786192129628</c:v>
                </c:pt>
                <c:pt idx="2435">
                  <c:v>44613.786921296298</c:v>
                </c:pt>
                <c:pt idx="2436">
                  <c:v>44613.78765046296</c:v>
                </c:pt>
                <c:pt idx="2437">
                  <c:v>44613.788368055553</c:v>
                </c:pt>
                <c:pt idx="2438">
                  <c:v>44613.789143518516</c:v>
                </c:pt>
                <c:pt idx="2439">
                  <c:v>44613.789872685185</c:v>
                </c:pt>
                <c:pt idx="2440">
                  <c:v>44613.790601851855</c:v>
                </c:pt>
                <c:pt idx="2441">
                  <c:v>44613.791331018518</c:v>
                </c:pt>
                <c:pt idx="2442">
                  <c:v>44613.792048611111</c:v>
                </c:pt>
                <c:pt idx="2443">
                  <c:v>44613.79277777778</c:v>
                </c:pt>
                <c:pt idx="2444">
                  <c:v>44613.793506944443</c:v>
                </c:pt>
                <c:pt idx="2445">
                  <c:v>44613.794224537036</c:v>
                </c:pt>
                <c:pt idx="2446">
                  <c:v>44613.794953703706</c:v>
                </c:pt>
                <c:pt idx="2447">
                  <c:v>44613.795682870368</c:v>
                </c:pt>
                <c:pt idx="2448">
                  <c:v>44613.796400462961</c:v>
                </c:pt>
                <c:pt idx="2449">
                  <c:v>44613.797175925924</c:v>
                </c:pt>
                <c:pt idx="2450">
                  <c:v>44613.797905092593</c:v>
                </c:pt>
                <c:pt idx="2451">
                  <c:v>44613.798634259256</c:v>
                </c:pt>
                <c:pt idx="2452">
                  <c:v>44613.799363425926</c:v>
                </c:pt>
                <c:pt idx="2453">
                  <c:v>44613.800081018519</c:v>
                </c:pt>
                <c:pt idx="2454">
                  <c:v>44613.800810185188</c:v>
                </c:pt>
                <c:pt idx="2455">
                  <c:v>44613.801539351851</c:v>
                </c:pt>
                <c:pt idx="2456">
                  <c:v>44613.802256944444</c:v>
                </c:pt>
                <c:pt idx="2457">
                  <c:v>44613.802986111114</c:v>
                </c:pt>
                <c:pt idx="2458">
                  <c:v>44613.803715277776</c:v>
                </c:pt>
                <c:pt idx="2459">
                  <c:v>44613.804432870369</c:v>
                </c:pt>
                <c:pt idx="2460">
                  <c:v>44613.805162037039</c:v>
                </c:pt>
                <c:pt idx="2461">
                  <c:v>44613.805891203701</c:v>
                </c:pt>
                <c:pt idx="2462">
                  <c:v>44613.806608796294</c:v>
                </c:pt>
                <c:pt idx="2463">
                  <c:v>44613.807337962964</c:v>
                </c:pt>
                <c:pt idx="2464">
                  <c:v>44613.808067129627</c:v>
                </c:pt>
                <c:pt idx="2465">
                  <c:v>44613.80878472222</c:v>
                </c:pt>
                <c:pt idx="2466">
                  <c:v>44613.809513888889</c:v>
                </c:pt>
                <c:pt idx="2467">
                  <c:v>44613.810243055559</c:v>
                </c:pt>
                <c:pt idx="2468">
                  <c:v>44613.810960648145</c:v>
                </c:pt>
                <c:pt idx="2469">
                  <c:v>44613.811689814815</c:v>
                </c:pt>
                <c:pt idx="2470">
                  <c:v>44613.812418981484</c:v>
                </c:pt>
                <c:pt idx="2471">
                  <c:v>44613.813136574077</c:v>
                </c:pt>
                <c:pt idx="2472">
                  <c:v>44613.81386574074</c:v>
                </c:pt>
                <c:pt idx="2473">
                  <c:v>44613.81459490741</c:v>
                </c:pt>
                <c:pt idx="2474">
                  <c:v>44613.815312500003</c:v>
                </c:pt>
                <c:pt idx="2475">
                  <c:v>44613.816041666665</c:v>
                </c:pt>
                <c:pt idx="2476">
                  <c:v>44613.816770833335</c:v>
                </c:pt>
                <c:pt idx="2477">
                  <c:v>44613.817488425928</c:v>
                </c:pt>
                <c:pt idx="2478">
                  <c:v>44613.81821759259</c:v>
                </c:pt>
                <c:pt idx="2479">
                  <c:v>44613.81894675926</c:v>
                </c:pt>
                <c:pt idx="2480">
                  <c:v>44613.819664351853</c:v>
                </c:pt>
                <c:pt idx="2481">
                  <c:v>44613.820393518516</c:v>
                </c:pt>
                <c:pt idx="2482">
                  <c:v>44613.821122685185</c:v>
                </c:pt>
                <c:pt idx="2483">
                  <c:v>44613.821840277778</c:v>
                </c:pt>
                <c:pt idx="2484">
                  <c:v>44613.822569444441</c:v>
                </c:pt>
                <c:pt idx="2485">
                  <c:v>44613.823298611111</c:v>
                </c:pt>
                <c:pt idx="2486">
                  <c:v>44613.824016203704</c:v>
                </c:pt>
                <c:pt idx="2487">
                  <c:v>44613.824745370373</c:v>
                </c:pt>
                <c:pt idx="2488">
                  <c:v>44613.825474537036</c:v>
                </c:pt>
                <c:pt idx="2489">
                  <c:v>44613.826192129629</c:v>
                </c:pt>
                <c:pt idx="2490">
                  <c:v>44613.826921296299</c:v>
                </c:pt>
                <c:pt idx="2491">
                  <c:v>44613.827650462961</c:v>
                </c:pt>
                <c:pt idx="2492">
                  <c:v>44613.828368055554</c:v>
                </c:pt>
                <c:pt idx="2493">
                  <c:v>44613.829097222224</c:v>
                </c:pt>
                <c:pt idx="2494">
                  <c:v>44613.829826388886</c:v>
                </c:pt>
                <c:pt idx="2495">
                  <c:v>44613.830543981479</c:v>
                </c:pt>
                <c:pt idx="2496">
                  <c:v>44613.831273148149</c:v>
                </c:pt>
                <c:pt idx="2497">
                  <c:v>44613.832002314812</c:v>
                </c:pt>
                <c:pt idx="2498">
                  <c:v>44613.832719907405</c:v>
                </c:pt>
                <c:pt idx="2499">
                  <c:v>44613.833449074074</c:v>
                </c:pt>
                <c:pt idx="2500">
                  <c:v>44613.834224537037</c:v>
                </c:pt>
                <c:pt idx="2501">
                  <c:v>44613.834953703707</c:v>
                </c:pt>
                <c:pt idx="2502">
                  <c:v>44613.835682870369</c:v>
                </c:pt>
                <c:pt idx="2503">
                  <c:v>44613.836412037039</c:v>
                </c:pt>
                <c:pt idx="2504">
                  <c:v>44613.837129629632</c:v>
                </c:pt>
                <c:pt idx="2505">
                  <c:v>44613.837858796294</c:v>
                </c:pt>
                <c:pt idx="2506">
                  <c:v>44613.838634259257</c:v>
                </c:pt>
                <c:pt idx="2507">
                  <c:v>44613.839363425926</c:v>
                </c:pt>
                <c:pt idx="2508">
                  <c:v>44613.840081018519</c:v>
                </c:pt>
                <c:pt idx="2509">
                  <c:v>44613.840810185182</c:v>
                </c:pt>
                <c:pt idx="2510">
                  <c:v>44613.841539351852</c:v>
                </c:pt>
                <c:pt idx="2511">
                  <c:v>44613.842256944445</c:v>
                </c:pt>
                <c:pt idx="2512">
                  <c:v>44613.842986111114</c:v>
                </c:pt>
                <c:pt idx="2513">
                  <c:v>44613.843715277777</c:v>
                </c:pt>
                <c:pt idx="2514">
                  <c:v>44613.84443287037</c:v>
                </c:pt>
                <c:pt idx="2515">
                  <c:v>44613.84516203704</c:v>
                </c:pt>
                <c:pt idx="2516">
                  <c:v>44613.845891203702</c:v>
                </c:pt>
                <c:pt idx="2517">
                  <c:v>44613.846608796295</c:v>
                </c:pt>
                <c:pt idx="2518">
                  <c:v>44613.847337962965</c:v>
                </c:pt>
                <c:pt idx="2519">
                  <c:v>44613.848067129627</c:v>
                </c:pt>
                <c:pt idx="2520">
                  <c:v>44613.84878472222</c:v>
                </c:pt>
                <c:pt idx="2521">
                  <c:v>44613.84951388889</c:v>
                </c:pt>
                <c:pt idx="2522">
                  <c:v>44613.850289351853</c:v>
                </c:pt>
                <c:pt idx="2523">
                  <c:v>44613.851018518515</c:v>
                </c:pt>
                <c:pt idx="2524">
                  <c:v>44613.851736111108</c:v>
                </c:pt>
                <c:pt idx="2525">
                  <c:v>44613.852465277778</c:v>
                </c:pt>
                <c:pt idx="2526">
                  <c:v>44613.853194444448</c:v>
                </c:pt>
                <c:pt idx="2527">
                  <c:v>44613.853912037041</c:v>
                </c:pt>
                <c:pt idx="2528">
                  <c:v>44613.854687500003</c:v>
                </c:pt>
                <c:pt idx="2529">
                  <c:v>44613.855416666665</c:v>
                </c:pt>
                <c:pt idx="2530">
                  <c:v>44613.856134259258</c:v>
                </c:pt>
                <c:pt idx="2531">
                  <c:v>44613.856863425928</c:v>
                </c:pt>
                <c:pt idx="2532">
                  <c:v>44613.857592592591</c:v>
                </c:pt>
                <c:pt idx="2533">
                  <c:v>44613.858310185184</c:v>
                </c:pt>
                <c:pt idx="2534">
                  <c:v>44613.859085648146</c:v>
                </c:pt>
                <c:pt idx="2535">
                  <c:v>44613.859814814816</c:v>
                </c:pt>
                <c:pt idx="2536">
                  <c:v>44613.860532407409</c:v>
                </c:pt>
                <c:pt idx="2537">
                  <c:v>44613.861261574071</c:v>
                </c:pt>
                <c:pt idx="2538">
                  <c:v>44613.861990740741</c:v>
                </c:pt>
                <c:pt idx="2539">
                  <c:v>44613.862708333334</c:v>
                </c:pt>
                <c:pt idx="2540">
                  <c:v>44613.863483796296</c:v>
                </c:pt>
                <c:pt idx="2541">
                  <c:v>44613.864212962966</c:v>
                </c:pt>
                <c:pt idx="2542">
                  <c:v>44613.864930555559</c:v>
                </c:pt>
                <c:pt idx="2543">
                  <c:v>44613.865659722222</c:v>
                </c:pt>
                <c:pt idx="2544">
                  <c:v>44613.866388888891</c:v>
                </c:pt>
                <c:pt idx="2545">
                  <c:v>44613.867106481484</c:v>
                </c:pt>
                <c:pt idx="2546">
                  <c:v>44613.867835648147</c:v>
                </c:pt>
                <c:pt idx="2547">
                  <c:v>44613.86855324074</c:v>
                </c:pt>
                <c:pt idx="2548">
                  <c:v>44613.86928240741</c:v>
                </c:pt>
                <c:pt idx="2549">
                  <c:v>44613.870011574072</c:v>
                </c:pt>
                <c:pt idx="2550">
                  <c:v>44613.870729166665</c:v>
                </c:pt>
                <c:pt idx="2551">
                  <c:v>44613.871516203704</c:v>
                </c:pt>
                <c:pt idx="2552">
                  <c:v>44613.872233796297</c:v>
                </c:pt>
                <c:pt idx="2553">
                  <c:v>44613.87296296296</c:v>
                </c:pt>
                <c:pt idx="2554">
                  <c:v>44613.873692129629</c:v>
                </c:pt>
                <c:pt idx="2555">
                  <c:v>44613.874409722222</c:v>
                </c:pt>
                <c:pt idx="2556">
                  <c:v>44613.875138888892</c:v>
                </c:pt>
                <c:pt idx="2557">
                  <c:v>44613.875868055555</c:v>
                </c:pt>
                <c:pt idx="2558">
                  <c:v>44613.876585648148</c:v>
                </c:pt>
                <c:pt idx="2559">
                  <c:v>44613.877314814818</c:v>
                </c:pt>
                <c:pt idx="2560">
                  <c:v>44613.87804398148</c:v>
                </c:pt>
                <c:pt idx="2561">
                  <c:v>44613.878761574073</c:v>
                </c:pt>
                <c:pt idx="2562">
                  <c:v>44613.879490740743</c:v>
                </c:pt>
                <c:pt idx="2563">
                  <c:v>44613.880219907405</c:v>
                </c:pt>
                <c:pt idx="2564">
                  <c:v>44613.880949074075</c:v>
                </c:pt>
                <c:pt idx="2565">
                  <c:v>44613.881666666668</c:v>
                </c:pt>
                <c:pt idx="2566">
                  <c:v>44613.882395833331</c:v>
                </c:pt>
                <c:pt idx="2567">
                  <c:v>44613.883125</c:v>
                </c:pt>
                <c:pt idx="2568">
                  <c:v>44613.883842592593</c:v>
                </c:pt>
                <c:pt idx="2569">
                  <c:v>44613.884571759256</c:v>
                </c:pt>
                <c:pt idx="2570">
                  <c:v>44613.885300925926</c:v>
                </c:pt>
                <c:pt idx="2571">
                  <c:v>44613.886018518519</c:v>
                </c:pt>
                <c:pt idx="2572">
                  <c:v>44613.886805555558</c:v>
                </c:pt>
                <c:pt idx="2573">
                  <c:v>44613.887523148151</c:v>
                </c:pt>
                <c:pt idx="2574">
                  <c:v>44613.888252314813</c:v>
                </c:pt>
                <c:pt idx="2575">
                  <c:v>44613.888981481483</c:v>
                </c:pt>
                <c:pt idx="2576">
                  <c:v>44613.889699074076</c:v>
                </c:pt>
                <c:pt idx="2577">
                  <c:v>44613.890428240738</c:v>
                </c:pt>
                <c:pt idx="2578">
                  <c:v>44613.891157407408</c:v>
                </c:pt>
                <c:pt idx="2579">
                  <c:v>44613.891886574071</c:v>
                </c:pt>
                <c:pt idx="2580">
                  <c:v>44613.892604166664</c:v>
                </c:pt>
                <c:pt idx="2581">
                  <c:v>44613.893333333333</c:v>
                </c:pt>
                <c:pt idx="2582">
                  <c:v>44613.894062500003</c:v>
                </c:pt>
                <c:pt idx="2583">
                  <c:v>44613.894780092596</c:v>
                </c:pt>
                <c:pt idx="2584">
                  <c:v>44613.895509259259</c:v>
                </c:pt>
                <c:pt idx="2585">
                  <c:v>44613.896238425928</c:v>
                </c:pt>
                <c:pt idx="2586">
                  <c:v>44613.896967592591</c:v>
                </c:pt>
                <c:pt idx="2587">
                  <c:v>44613.897685185184</c:v>
                </c:pt>
                <c:pt idx="2588">
                  <c:v>44613.898414351854</c:v>
                </c:pt>
                <c:pt idx="2589">
                  <c:v>44613.899143518516</c:v>
                </c:pt>
                <c:pt idx="2590">
                  <c:v>44613.899861111109</c:v>
                </c:pt>
                <c:pt idx="2591">
                  <c:v>44613.900590277779</c:v>
                </c:pt>
                <c:pt idx="2592">
                  <c:v>44613.901319444441</c:v>
                </c:pt>
                <c:pt idx="2593">
                  <c:v>44613.902094907404</c:v>
                </c:pt>
                <c:pt idx="2594">
                  <c:v>44613.902812499997</c:v>
                </c:pt>
                <c:pt idx="2595">
                  <c:v>44613.903541666667</c:v>
                </c:pt>
                <c:pt idx="2596">
                  <c:v>44613.904270833336</c:v>
                </c:pt>
                <c:pt idx="2597">
                  <c:v>44613.904999999999</c:v>
                </c:pt>
                <c:pt idx="2598">
                  <c:v>44613.905729166669</c:v>
                </c:pt>
                <c:pt idx="2599">
                  <c:v>44613.906493055554</c:v>
                </c:pt>
                <c:pt idx="2600">
                  <c:v>44613.907222222224</c:v>
                </c:pt>
                <c:pt idx="2601">
                  <c:v>44613.907939814817</c:v>
                </c:pt>
                <c:pt idx="2602">
                  <c:v>44613.908668981479</c:v>
                </c:pt>
                <c:pt idx="2603">
                  <c:v>44613.909398148149</c:v>
                </c:pt>
                <c:pt idx="2604">
                  <c:v>44613.910115740742</c:v>
                </c:pt>
                <c:pt idx="2605">
                  <c:v>44613.910891203705</c:v>
                </c:pt>
                <c:pt idx="2606">
                  <c:v>44613.911620370367</c:v>
                </c:pt>
                <c:pt idx="2607">
                  <c:v>44613.91233796296</c:v>
                </c:pt>
                <c:pt idx="2608">
                  <c:v>44613.91306712963</c:v>
                </c:pt>
                <c:pt idx="2609">
                  <c:v>44613.9137962963</c:v>
                </c:pt>
                <c:pt idx="2610">
                  <c:v>44613.914513888885</c:v>
                </c:pt>
                <c:pt idx="2611">
                  <c:v>44613.915300925924</c:v>
                </c:pt>
                <c:pt idx="2612">
                  <c:v>44613.916018518517</c:v>
                </c:pt>
                <c:pt idx="2613">
                  <c:v>44613.916747685187</c:v>
                </c:pt>
                <c:pt idx="2614">
                  <c:v>44613.91747685185</c:v>
                </c:pt>
                <c:pt idx="2615">
                  <c:v>44613.918194444443</c:v>
                </c:pt>
                <c:pt idx="2616">
                  <c:v>44613.918923611112</c:v>
                </c:pt>
                <c:pt idx="2617">
                  <c:v>44613.919699074075</c:v>
                </c:pt>
                <c:pt idx="2618">
                  <c:v>44613.920416666668</c:v>
                </c:pt>
                <c:pt idx="2619">
                  <c:v>44613.92114583333</c:v>
                </c:pt>
                <c:pt idx="2620">
                  <c:v>44613.921875</c:v>
                </c:pt>
                <c:pt idx="2621">
                  <c:v>44613.922592592593</c:v>
                </c:pt>
                <c:pt idx="2622">
                  <c:v>44613.923321759263</c:v>
                </c:pt>
                <c:pt idx="2623">
                  <c:v>44613.924097222225</c:v>
                </c:pt>
                <c:pt idx="2624">
                  <c:v>44613.924814814818</c:v>
                </c:pt>
                <c:pt idx="2625">
                  <c:v>44613.925543981481</c:v>
                </c:pt>
                <c:pt idx="2626">
                  <c:v>44613.92627314815</c:v>
                </c:pt>
                <c:pt idx="2627">
                  <c:v>44613.926990740743</c:v>
                </c:pt>
                <c:pt idx="2628">
                  <c:v>44613.927719907406</c:v>
                </c:pt>
                <c:pt idx="2629">
                  <c:v>44613.928495370368</c:v>
                </c:pt>
                <c:pt idx="2630">
                  <c:v>44613.929212962961</c:v>
                </c:pt>
                <c:pt idx="2631">
                  <c:v>44613.929942129631</c:v>
                </c:pt>
                <c:pt idx="2632">
                  <c:v>44613.930671296293</c:v>
                </c:pt>
                <c:pt idx="2633">
                  <c:v>44613.931388888886</c:v>
                </c:pt>
                <c:pt idx="2634">
                  <c:v>44613.932118055556</c:v>
                </c:pt>
                <c:pt idx="2635">
                  <c:v>44613.932893518519</c:v>
                </c:pt>
                <c:pt idx="2636">
                  <c:v>44613.933611111112</c:v>
                </c:pt>
                <c:pt idx="2637">
                  <c:v>44613.934340277781</c:v>
                </c:pt>
                <c:pt idx="2638">
                  <c:v>44613.935069444444</c:v>
                </c:pt>
                <c:pt idx="2639">
                  <c:v>44613.935787037037</c:v>
                </c:pt>
                <c:pt idx="2640">
                  <c:v>44613.936516203707</c:v>
                </c:pt>
                <c:pt idx="2641">
                  <c:v>44613.937291666669</c:v>
                </c:pt>
                <c:pt idx="2642">
                  <c:v>44613.938009259262</c:v>
                </c:pt>
                <c:pt idx="2643">
                  <c:v>44613.938738425924</c:v>
                </c:pt>
                <c:pt idx="2644">
                  <c:v>44613.939467592594</c:v>
                </c:pt>
                <c:pt idx="2645">
                  <c:v>44613.940185185187</c:v>
                </c:pt>
                <c:pt idx="2646">
                  <c:v>44613.94091435185</c:v>
                </c:pt>
                <c:pt idx="2647">
                  <c:v>44613.941689814812</c:v>
                </c:pt>
                <c:pt idx="2648">
                  <c:v>44613.942407407405</c:v>
                </c:pt>
                <c:pt idx="2649">
                  <c:v>44613.943136574075</c:v>
                </c:pt>
                <c:pt idx="2650">
                  <c:v>44613.943865740737</c:v>
                </c:pt>
                <c:pt idx="2651">
                  <c:v>44613.94458333333</c:v>
                </c:pt>
                <c:pt idx="2652">
                  <c:v>44613.9453125</c:v>
                </c:pt>
                <c:pt idx="2653">
                  <c:v>44613.946087962962</c:v>
                </c:pt>
                <c:pt idx="2654">
                  <c:v>44613.946817129632</c:v>
                </c:pt>
                <c:pt idx="2655">
                  <c:v>44613.947534722225</c:v>
                </c:pt>
                <c:pt idx="2656">
                  <c:v>44613.948263888888</c:v>
                </c:pt>
                <c:pt idx="2657">
                  <c:v>44613.948993055557</c:v>
                </c:pt>
                <c:pt idx="2658">
                  <c:v>44613.94971064815</c:v>
                </c:pt>
                <c:pt idx="2659">
                  <c:v>44613.950486111113</c:v>
                </c:pt>
                <c:pt idx="2660">
                  <c:v>44613.951215277775</c:v>
                </c:pt>
                <c:pt idx="2661">
                  <c:v>44613.951944444445</c:v>
                </c:pt>
                <c:pt idx="2662">
                  <c:v>44613.952662037038</c:v>
                </c:pt>
                <c:pt idx="2663">
                  <c:v>44613.9533912037</c:v>
                </c:pt>
                <c:pt idx="2664">
                  <c:v>44613.95412037037</c:v>
                </c:pt>
                <c:pt idx="2665">
                  <c:v>44613.954895833333</c:v>
                </c:pt>
                <c:pt idx="2666">
                  <c:v>44613.955613425926</c:v>
                </c:pt>
                <c:pt idx="2667">
                  <c:v>44613.956342592595</c:v>
                </c:pt>
                <c:pt idx="2668">
                  <c:v>44613.957071759258</c:v>
                </c:pt>
                <c:pt idx="2669">
                  <c:v>44613.957789351851</c:v>
                </c:pt>
                <c:pt idx="2670">
                  <c:v>44613.958518518521</c:v>
                </c:pt>
                <c:pt idx="2671">
                  <c:v>44613.959282407406</c:v>
                </c:pt>
                <c:pt idx="2672">
                  <c:v>44613.960011574076</c:v>
                </c:pt>
                <c:pt idx="2673">
                  <c:v>44613.960740740738</c:v>
                </c:pt>
                <c:pt idx="2674">
                  <c:v>44613.961458333331</c:v>
                </c:pt>
                <c:pt idx="2675">
                  <c:v>44613.962187500001</c:v>
                </c:pt>
                <c:pt idx="2676">
                  <c:v>44613.962916666664</c:v>
                </c:pt>
                <c:pt idx="2677">
                  <c:v>44613.963680555556</c:v>
                </c:pt>
                <c:pt idx="2678">
                  <c:v>44613.964409722219</c:v>
                </c:pt>
                <c:pt idx="2679">
                  <c:v>44613.965138888889</c:v>
                </c:pt>
                <c:pt idx="2680">
                  <c:v>44613.965856481482</c:v>
                </c:pt>
                <c:pt idx="2681">
                  <c:v>44613.966585648152</c:v>
                </c:pt>
                <c:pt idx="2682">
                  <c:v>44613.967303240737</c:v>
                </c:pt>
                <c:pt idx="2683">
                  <c:v>44613.968078703707</c:v>
                </c:pt>
                <c:pt idx="2684">
                  <c:v>44613.968807870369</c:v>
                </c:pt>
                <c:pt idx="2685">
                  <c:v>44613.969537037039</c:v>
                </c:pt>
                <c:pt idx="2686">
                  <c:v>44613.970254629632</c:v>
                </c:pt>
                <c:pt idx="2687">
                  <c:v>44613.970983796295</c:v>
                </c:pt>
                <c:pt idx="2688">
                  <c:v>44613.971712962964</c:v>
                </c:pt>
                <c:pt idx="2689">
                  <c:v>44613.972488425927</c:v>
                </c:pt>
                <c:pt idx="2690">
                  <c:v>44613.97320601852</c:v>
                </c:pt>
                <c:pt idx="2691">
                  <c:v>44613.973935185182</c:v>
                </c:pt>
                <c:pt idx="2692">
                  <c:v>44613.974664351852</c:v>
                </c:pt>
                <c:pt idx="2693">
                  <c:v>44613.975381944445</c:v>
                </c:pt>
                <c:pt idx="2694">
                  <c:v>44613.976111111115</c:v>
                </c:pt>
                <c:pt idx="2695">
                  <c:v>44613.976886574077</c:v>
                </c:pt>
                <c:pt idx="2696">
                  <c:v>44613.97760416667</c:v>
                </c:pt>
                <c:pt idx="2697">
                  <c:v>44613.978333333333</c:v>
                </c:pt>
                <c:pt idx="2698">
                  <c:v>44613.979062500002</c:v>
                </c:pt>
                <c:pt idx="2699">
                  <c:v>44613.979780092595</c:v>
                </c:pt>
                <c:pt idx="2700">
                  <c:v>44613.980509259258</c:v>
                </c:pt>
                <c:pt idx="2701">
                  <c:v>44613.98128472222</c:v>
                </c:pt>
                <c:pt idx="2702">
                  <c:v>44613.98201388889</c:v>
                </c:pt>
                <c:pt idx="2703">
                  <c:v>44613.982731481483</c:v>
                </c:pt>
                <c:pt idx="2704">
                  <c:v>44613.983460648145</c:v>
                </c:pt>
                <c:pt idx="2705">
                  <c:v>44613.984189814815</c:v>
                </c:pt>
                <c:pt idx="2706">
                  <c:v>44613.984918981485</c:v>
                </c:pt>
                <c:pt idx="2707">
                  <c:v>44613.985636574071</c:v>
                </c:pt>
                <c:pt idx="2708">
                  <c:v>44613.98636574074</c:v>
                </c:pt>
                <c:pt idx="2709">
                  <c:v>44613.98709490741</c:v>
                </c:pt>
                <c:pt idx="2710">
                  <c:v>44613.987812500003</c:v>
                </c:pt>
                <c:pt idx="2711">
                  <c:v>44613.988541666666</c:v>
                </c:pt>
                <c:pt idx="2712">
                  <c:v>44613.989259259259</c:v>
                </c:pt>
                <c:pt idx="2713">
                  <c:v>44613.989988425928</c:v>
                </c:pt>
                <c:pt idx="2714">
                  <c:v>44613.990717592591</c:v>
                </c:pt>
                <c:pt idx="2715">
                  <c:v>44613.991435185184</c:v>
                </c:pt>
                <c:pt idx="2716">
                  <c:v>44613.992164351854</c:v>
                </c:pt>
                <c:pt idx="2717">
                  <c:v>44613.992893518516</c:v>
                </c:pt>
                <c:pt idx="2718">
                  <c:v>44613.993611111109</c:v>
                </c:pt>
                <c:pt idx="2719">
                  <c:v>44613.994340277779</c:v>
                </c:pt>
                <c:pt idx="2720">
                  <c:v>44613.995069444441</c:v>
                </c:pt>
                <c:pt idx="2721">
                  <c:v>44613.995798611111</c:v>
                </c:pt>
                <c:pt idx="2722">
                  <c:v>44613.996516203704</c:v>
                </c:pt>
                <c:pt idx="2723">
                  <c:v>44613.997245370374</c:v>
                </c:pt>
                <c:pt idx="2724">
                  <c:v>44613.99796296296</c:v>
                </c:pt>
                <c:pt idx="2725">
                  <c:v>44613.998692129629</c:v>
                </c:pt>
                <c:pt idx="2726">
                  <c:v>44613.999421296299</c:v>
                </c:pt>
                <c:pt idx="2727">
                  <c:v>44614.000138888892</c:v>
                </c:pt>
                <c:pt idx="2728">
                  <c:v>44614.000868055555</c:v>
                </c:pt>
                <c:pt idx="2729">
                  <c:v>44614.001597222225</c:v>
                </c:pt>
                <c:pt idx="2730">
                  <c:v>44614.002326388887</c:v>
                </c:pt>
                <c:pt idx="2731">
                  <c:v>44614.00304398148</c:v>
                </c:pt>
                <c:pt idx="2732">
                  <c:v>44614.00377314815</c:v>
                </c:pt>
                <c:pt idx="2733">
                  <c:v>44614.004502314812</c:v>
                </c:pt>
                <c:pt idx="2734">
                  <c:v>44614.005219907405</c:v>
                </c:pt>
                <c:pt idx="2735">
                  <c:v>44614.005949074075</c:v>
                </c:pt>
                <c:pt idx="2736">
                  <c:v>44614.006678240738</c:v>
                </c:pt>
                <c:pt idx="2737">
                  <c:v>44614.007395833331</c:v>
                </c:pt>
                <c:pt idx="2738">
                  <c:v>44614.008125</c:v>
                </c:pt>
                <c:pt idx="2739">
                  <c:v>44614.00885416667</c:v>
                </c:pt>
                <c:pt idx="2740">
                  <c:v>44614.009571759256</c:v>
                </c:pt>
                <c:pt idx="2741">
                  <c:v>44614.010300925926</c:v>
                </c:pt>
                <c:pt idx="2742">
                  <c:v>44614.011030092595</c:v>
                </c:pt>
                <c:pt idx="2743">
                  <c:v>44614.011747685188</c:v>
                </c:pt>
                <c:pt idx="2744">
                  <c:v>44614.012476851851</c:v>
                </c:pt>
                <c:pt idx="2745">
                  <c:v>44614.013206018521</c:v>
                </c:pt>
                <c:pt idx="2746">
                  <c:v>44614.013923611114</c:v>
                </c:pt>
                <c:pt idx="2747">
                  <c:v>44614.014699074076</c:v>
                </c:pt>
                <c:pt idx="2748">
                  <c:v>44614.015428240738</c:v>
                </c:pt>
                <c:pt idx="2749">
                  <c:v>44614.016157407408</c:v>
                </c:pt>
                <c:pt idx="2750">
                  <c:v>44614.016875000001</c:v>
                </c:pt>
                <c:pt idx="2751">
                  <c:v>44614.017604166664</c:v>
                </c:pt>
                <c:pt idx="2752">
                  <c:v>44614.018333333333</c:v>
                </c:pt>
                <c:pt idx="2753">
                  <c:v>44614.019050925926</c:v>
                </c:pt>
                <c:pt idx="2754">
                  <c:v>44614.019780092596</c:v>
                </c:pt>
                <c:pt idx="2755">
                  <c:v>44614.020509259259</c:v>
                </c:pt>
                <c:pt idx="2756">
                  <c:v>44614.021226851852</c:v>
                </c:pt>
                <c:pt idx="2757">
                  <c:v>44614.021956018521</c:v>
                </c:pt>
                <c:pt idx="2758">
                  <c:v>44614.022673611114</c:v>
                </c:pt>
                <c:pt idx="2759">
                  <c:v>44614.023402777777</c:v>
                </c:pt>
                <c:pt idx="2760">
                  <c:v>44614.024131944447</c:v>
                </c:pt>
                <c:pt idx="2761">
                  <c:v>44614.02484953704</c:v>
                </c:pt>
                <c:pt idx="2762">
                  <c:v>44614.025578703702</c:v>
                </c:pt>
                <c:pt idx="2763">
                  <c:v>44614.026354166665</c:v>
                </c:pt>
                <c:pt idx="2764">
                  <c:v>44614.027071759258</c:v>
                </c:pt>
                <c:pt idx="2765">
                  <c:v>44614.027800925927</c:v>
                </c:pt>
                <c:pt idx="2766">
                  <c:v>44614.02853009259</c:v>
                </c:pt>
                <c:pt idx="2767">
                  <c:v>44614.029247685183</c:v>
                </c:pt>
                <c:pt idx="2768">
                  <c:v>44614.029976851853</c:v>
                </c:pt>
                <c:pt idx="2769">
                  <c:v>44614.030752314815</c:v>
                </c:pt>
                <c:pt idx="2770">
                  <c:v>44614.031481481485</c:v>
                </c:pt>
                <c:pt idx="2771">
                  <c:v>44614.032199074078</c:v>
                </c:pt>
                <c:pt idx="2772">
                  <c:v>44614.03292824074</c:v>
                </c:pt>
                <c:pt idx="2773">
                  <c:v>44614.03365740741</c:v>
                </c:pt>
                <c:pt idx="2774">
                  <c:v>44614.034375000003</c:v>
                </c:pt>
                <c:pt idx="2775">
                  <c:v>44614.035150462965</c:v>
                </c:pt>
                <c:pt idx="2776">
                  <c:v>44614.035879629628</c:v>
                </c:pt>
                <c:pt idx="2777">
                  <c:v>44614.036597222221</c:v>
                </c:pt>
                <c:pt idx="2778">
                  <c:v>44614.037326388891</c:v>
                </c:pt>
                <c:pt idx="2779">
                  <c:v>44614.038055555553</c:v>
                </c:pt>
                <c:pt idx="2780">
                  <c:v>44614.038773148146</c:v>
                </c:pt>
                <c:pt idx="2781">
                  <c:v>44614.039548611108</c:v>
                </c:pt>
                <c:pt idx="2782">
                  <c:v>44614.040277777778</c:v>
                </c:pt>
                <c:pt idx="2783">
                  <c:v>44614.041006944448</c:v>
                </c:pt>
                <c:pt idx="2784">
                  <c:v>44614.041724537034</c:v>
                </c:pt>
                <c:pt idx="2785">
                  <c:v>44614.042453703703</c:v>
                </c:pt>
                <c:pt idx="2786">
                  <c:v>44614.043182870373</c:v>
                </c:pt>
                <c:pt idx="2787">
                  <c:v>44614.043958333335</c:v>
                </c:pt>
                <c:pt idx="2788">
                  <c:v>44614.044675925928</c:v>
                </c:pt>
                <c:pt idx="2789">
                  <c:v>44614.045405092591</c:v>
                </c:pt>
                <c:pt idx="2790">
                  <c:v>44614.046134259261</c:v>
                </c:pt>
                <c:pt idx="2791">
                  <c:v>44614.046863425923</c:v>
                </c:pt>
                <c:pt idx="2792">
                  <c:v>44614.047581018516</c:v>
                </c:pt>
                <c:pt idx="2793">
                  <c:v>44614.048310185186</c:v>
                </c:pt>
                <c:pt idx="2794">
                  <c:v>44614.049027777779</c:v>
                </c:pt>
                <c:pt idx="2795">
                  <c:v>44614.049756944441</c:v>
                </c:pt>
                <c:pt idx="2796">
                  <c:v>44614.050486111111</c:v>
                </c:pt>
                <c:pt idx="2797">
                  <c:v>44614.051203703704</c:v>
                </c:pt>
                <c:pt idx="2798">
                  <c:v>44614.051979166667</c:v>
                </c:pt>
                <c:pt idx="2799">
                  <c:v>44614.052708333336</c:v>
                </c:pt>
                <c:pt idx="2800">
                  <c:v>44614.053437499999</c:v>
                </c:pt>
                <c:pt idx="2801">
                  <c:v>44614.054155092592</c:v>
                </c:pt>
                <c:pt idx="2802">
                  <c:v>44614.054884259262</c:v>
                </c:pt>
                <c:pt idx="2803">
                  <c:v>44614.055613425924</c:v>
                </c:pt>
                <c:pt idx="2804">
                  <c:v>44614.056388888886</c:v>
                </c:pt>
                <c:pt idx="2805">
                  <c:v>44614.057106481479</c:v>
                </c:pt>
                <c:pt idx="2806">
                  <c:v>44614.057835648149</c:v>
                </c:pt>
                <c:pt idx="2807">
                  <c:v>44614.058564814812</c:v>
                </c:pt>
                <c:pt idx="2808">
                  <c:v>44614.059293981481</c:v>
                </c:pt>
                <c:pt idx="2809">
                  <c:v>44614.060011574074</c:v>
                </c:pt>
                <c:pt idx="2810">
                  <c:v>44614.060740740744</c:v>
                </c:pt>
                <c:pt idx="2811">
                  <c:v>44614.061469907407</c:v>
                </c:pt>
                <c:pt idx="2812">
                  <c:v>44614.0621875</c:v>
                </c:pt>
                <c:pt idx="2813">
                  <c:v>44614.062916666669</c:v>
                </c:pt>
                <c:pt idx="2814">
                  <c:v>44614.063645833332</c:v>
                </c:pt>
                <c:pt idx="2815">
                  <c:v>44614.064409722225</c:v>
                </c:pt>
                <c:pt idx="2816">
                  <c:v>44614.065138888887</c:v>
                </c:pt>
                <c:pt idx="2817">
                  <c:v>44614.065868055557</c:v>
                </c:pt>
                <c:pt idx="2818">
                  <c:v>44614.06658564815</c:v>
                </c:pt>
                <c:pt idx="2819">
                  <c:v>44614.067314814813</c:v>
                </c:pt>
                <c:pt idx="2820">
                  <c:v>44614.068043981482</c:v>
                </c:pt>
                <c:pt idx="2821">
                  <c:v>44614.068819444445</c:v>
                </c:pt>
                <c:pt idx="2822">
                  <c:v>44614.069537037038</c:v>
                </c:pt>
                <c:pt idx="2823">
                  <c:v>44614.0702662037</c:v>
                </c:pt>
                <c:pt idx="2824">
                  <c:v>44614.07099537037</c:v>
                </c:pt>
                <c:pt idx="2825">
                  <c:v>44614.071712962963</c:v>
                </c:pt>
                <c:pt idx="2826">
                  <c:v>44614.072442129633</c:v>
                </c:pt>
                <c:pt idx="2827">
                  <c:v>44614.073217592595</c:v>
                </c:pt>
                <c:pt idx="2828">
                  <c:v>44614.073946759258</c:v>
                </c:pt>
                <c:pt idx="2829">
                  <c:v>44614.074664351851</c:v>
                </c:pt>
                <c:pt idx="2830">
                  <c:v>44614.07539351852</c:v>
                </c:pt>
                <c:pt idx="2831">
                  <c:v>44614.076122685183</c:v>
                </c:pt>
                <c:pt idx="2832">
                  <c:v>44614.076840277776</c:v>
                </c:pt>
                <c:pt idx="2833">
                  <c:v>44614.077569444446</c:v>
                </c:pt>
                <c:pt idx="2834">
                  <c:v>44614.078298611108</c:v>
                </c:pt>
                <c:pt idx="2835">
                  <c:v>44614.079016203701</c:v>
                </c:pt>
                <c:pt idx="2836">
                  <c:v>44614.079745370371</c:v>
                </c:pt>
                <c:pt idx="2837">
                  <c:v>44614.080462962964</c:v>
                </c:pt>
                <c:pt idx="2838">
                  <c:v>44614.081192129626</c:v>
                </c:pt>
                <c:pt idx="2839">
                  <c:v>44614.081921296296</c:v>
                </c:pt>
                <c:pt idx="2840">
                  <c:v>44614.082650462966</c:v>
                </c:pt>
                <c:pt idx="2841">
                  <c:v>44614.083368055559</c:v>
                </c:pt>
                <c:pt idx="2842">
                  <c:v>44614.084097222221</c:v>
                </c:pt>
                <c:pt idx="2843">
                  <c:v>44614.084814814814</c:v>
                </c:pt>
                <c:pt idx="2844">
                  <c:v>44614.085543981484</c:v>
                </c:pt>
                <c:pt idx="2845">
                  <c:v>44614.086273148147</c:v>
                </c:pt>
                <c:pt idx="2846">
                  <c:v>44614.08699074074</c:v>
                </c:pt>
                <c:pt idx="2847">
                  <c:v>44614.087719907409</c:v>
                </c:pt>
                <c:pt idx="2848">
                  <c:v>44614.088449074072</c:v>
                </c:pt>
                <c:pt idx="2849">
                  <c:v>44614.089166666665</c:v>
                </c:pt>
                <c:pt idx="2850">
                  <c:v>44614.089895833335</c:v>
                </c:pt>
                <c:pt idx="2851">
                  <c:v>44614.090624999997</c:v>
                </c:pt>
                <c:pt idx="2852">
                  <c:v>44614.09134259259</c:v>
                </c:pt>
                <c:pt idx="2853">
                  <c:v>44614.092118055552</c:v>
                </c:pt>
                <c:pt idx="2854">
                  <c:v>44614.092847222222</c:v>
                </c:pt>
                <c:pt idx="2855">
                  <c:v>44614.093576388892</c:v>
                </c:pt>
                <c:pt idx="2856">
                  <c:v>44614.094293981485</c:v>
                </c:pt>
                <c:pt idx="2857">
                  <c:v>44614.095023148147</c:v>
                </c:pt>
                <c:pt idx="2858">
                  <c:v>44614.095752314817</c:v>
                </c:pt>
                <c:pt idx="2859">
                  <c:v>44614.096516203703</c:v>
                </c:pt>
                <c:pt idx="2860">
                  <c:v>44614.097245370373</c:v>
                </c:pt>
                <c:pt idx="2861">
                  <c:v>44614.097974537035</c:v>
                </c:pt>
                <c:pt idx="2862">
                  <c:v>44614.098692129628</c:v>
                </c:pt>
                <c:pt idx="2863">
                  <c:v>44614.099421296298</c:v>
                </c:pt>
                <c:pt idx="2864">
                  <c:v>44614.10015046296</c:v>
                </c:pt>
                <c:pt idx="2865">
                  <c:v>44614.100925925923</c:v>
                </c:pt>
                <c:pt idx="2866">
                  <c:v>44614.101643518516</c:v>
                </c:pt>
                <c:pt idx="2867">
                  <c:v>44614.102372685185</c:v>
                </c:pt>
                <c:pt idx="2868">
                  <c:v>44614.103101851855</c:v>
                </c:pt>
                <c:pt idx="2869">
                  <c:v>44614.103819444441</c:v>
                </c:pt>
                <c:pt idx="2870">
                  <c:v>44614.104548611111</c:v>
                </c:pt>
                <c:pt idx="2871">
                  <c:v>44614.105324074073</c:v>
                </c:pt>
                <c:pt idx="2872">
                  <c:v>44614.106053240743</c:v>
                </c:pt>
                <c:pt idx="2873">
                  <c:v>44614.106770833336</c:v>
                </c:pt>
                <c:pt idx="2874">
                  <c:v>44614.107499999998</c:v>
                </c:pt>
                <c:pt idx="2875">
                  <c:v>44614.108229166668</c:v>
                </c:pt>
                <c:pt idx="2876">
                  <c:v>44614.108946759261</c:v>
                </c:pt>
                <c:pt idx="2877">
                  <c:v>44614.109675925924</c:v>
                </c:pt>
                <c:pt idx="2878">
                  <c:v>44614.110405092593</c:v>
                </c:pt>
                <c:pt idx="2879">
                  <c:v>44614.111122685186</c:v>
                </c:pt>
                <c:pt idx="2880">
                  <c:v>44614.111851851849</c:v>
                </c:pt>
                <c:pt idx="2881">
                  <c:v>44614.112581018519</c:v>
                </c:pt>
                <c:pt idx="2882">
                  <c:v>44614.113344907404</c:v>
                </c:pt>
                <c:pt idx="2883">
                  <c:v>44614.114074074074</c:v>
                </c:pt>
                <c:pt idx="2884">
                  <c:v>44614.114803240744</c:v>
                </c:pt>
                <c:pt idx="2885">
                  <c:v>44614.115520833337</c:v>
                </c:pt>
                <c:pt idx="2886">
                  <c:v>44614.116249999999</c:v>
                </c:pt>
                <c:pt idx="2887">
                  <c:v>44614.116979166669</c:v>
                </c:pt>
                <c:pt idx="2888">
                  <c:v>44614.117754629631</c:v>
                </c:pt>
                <c:pt idx="2889">
                  <c:v>44614.118472222224</c:v>
                </c:pt>
                <c:pt idx="2890">
                  <c:v>44614.119201388887</c:v>
                </c:pt>
                <c:pt idx="2891">
                  <c:v>44614.119930555556</c:v>
                </c:pt>
                <c:pt idx="2892">
                  <c:v>44614.120648148149</c:v>
                </c:pt>
                <c:pt idx="2893">
                  <c:v>44614.121377314812</c:v>
                </c:pt>
                <c:pt idx="2894">
                  <c:v>44614.122152777774</c:v>
                </c:pt>
                <c:pt idx="2895">
                  <c:v>44614.122881944444</c:v>
                </c:pt>
                <c:pt idx="2896">
                  <c:v>44614.123599537037</c:v>
                </c:pt>
                <c:pt idx="2897">
                  <c:v>44614.124328703707</c:v>
                </c:pt>
                <c:pt idx="2898">
                  <c:v>44614.125057870369</c:v>
                </c:pt>
                <c:pt idx="2899">
                  <c:v>44614.125775462962</c:v>
                </c:pt>
                <c:pt idx="2900">
                  <c:v>44614.126550925925</c:v>
                </c:pt>
                <c:pt idx="2901">
                  <c:v>44614.127280092594</c:v>
                </c:pt>
                <c:pt idx="2902">
                  <c:v>44614.128009259257</c:v>
                </c:pt>
                <c:pt idx="2903">
                  <c:v>44614.12872685185</c:v>
                </c:pt>
                <c:pt idx="2904">
                  <c:v>44614.12945601852</c:v>
                </c:pt>
                <c:pt idx="2905">
                  <c:v>44614.130185185182</c:v>
                </c:pt>
                <c:pt idx="2906">
                  <c:v>44614.130902777775</c:v>
                </c:pt>
                <c:pt idx="2907">
                  <c:v>44614.131631944445</c:v>
                </c:pt>
                <c:pt idx="2908">
                  <c:v>44614.132361111115</c:v>
                </c:pt>
                <c:pt idx="2909">
                  <c:v>44614.1330787037</c:v>
                </c:pt>
                <c:pt idx="2910">
                  <c:v>44614.13380787037</c:v>
                </c:pt>
                <c:pt idx="2911">
                  <c:v>44614.134583333333</c:v>
                </c:pt>
                <c:pt idx="2912">
                  <c:v>44614.135312500002</c:v>
                </c:pt>
                <c:pt idx="2913">
                  <c:v>44614.136030092595</c:v>
                </c:pt>
                <c:pt idx="2914">
                  <c:v>44614.136759259258</c:v>
                </c:pt>
                <c:pt idx="2915">
                  <c:v>44614.137488425928</c:v>
                </c:pt>
                <c:pt idx="2916">
                  <c:v>44614.138206018521</c:v>
                </c:pt>
                <c:pt idx="2917">
                  <c:v>44614.138981481483</c:v>
                </c:pt>
                <c:pt idx="2918">
                  <c:v>44614.139710648145</c:v>
                </c:pt>
                <c:pt idx="2919">
                  <c:v>44614.140439814815</c:v>
                </c:pt>
                <c:pt idx="2920">
                  <c:v>44614.141157407408</c:v>
                </c:pt>
                <c:pt idx="2921">
                  <c:v>44614.141886574071</c:v>
                </c:pt>
                <c:pt idx="2922">
                  <c:v>44614.14261574074</c:v>
                </c:pt>
                <c:pt idx="2923">
                  <c:v>44614.143391203703</c:v>
                </c:pt>
                <c:pt idx="2924">
                  <c:v>44614.144108796296</c:v>
                </c:pt>
                <c:pt idx="2925">
                  <c:v>44614.144837962966</c:v>
                </c:pt>
                <c:pt idx="2926">
                  <c:v>44614.145555555559</c:v>
                </c:pt>
                <c:pt idx="2927">
                  <c:v>44614.146284722221</c:v>
                </c:pt>
                <c:pt idx="2928">
                  <c:v>44614.147013888891</c:v>
                </c:pt>
                <c:pt idx="2929">
                  <c:v>44614.147777777776</c:v>
                </c:pt>
                <c:pt idx="2930">
                  <c:v>44614.148506944446</c:v>
                </c:pt>
                <c:pt idx="2931">
                  <c:v>44614.149236111109</c:v>
                </c:pt>
                <c:pt idx="2932">
                  <c:v>44614.149953703702</c:v>
                </c:pt>
                <c:pt idx="2933">
                  <c:v>44614.150682870371</c:v>
                </c:pt>
                <c:pt idx="2934">
                  <c:v>44614.151412037034</c:v>
                </c:pt>
                <c:pt idx="2935">
                  <c:v>44614.152129629627</c:v>
                </c:pt>
                <c:pt idx="2936">
                  <c:v>44614.152858796297</c:v>
                </c:pt>
                <c:pt idx="2937">
                  <c:v>44614.153587962966</c:v>
                </c:pt>
                <c:pt idx="2938">
                  <c:v>44614.154305555552</c:v>
                </c:pt>
                <c:pt idx="2939">
                  <c:v>44614.155034722222</c:v>
                </c:pt>
                <c:pt idx="2940">
                  <c:v>44614.155810185184</c:v>
                </c:pt>
                <c:pt idx="2941">
                  <c:v>44614.156539351854</c:v>
                </c:pt>
                <c:pt idx="2942">
                  <c:v>44614.157256944447</c:v>
                </c:pt>
                <c:pt idx="2943">
                  <c:v>44614.157986111109</c:v>
                </c:pt>
                <c:pt idx="2944">
                  <c:v>44614.158715277779</c:v>
                </c:pt>
                <c:pt idx="2945">
                  <c:v>44614.159432870372</c:v>
                </c:pt>
                <c:pt idx="2946">
                  <c:v>44614.160162037035</c:v>
                </c:pt>
                <c:pt idx="2947">
                  <c:v>44614.160879629628</c:v>
                </c:pt>
                <c:pt idx="2948">
                  <c:v>44614.161608796298</c:v>
                </c:pt>
                <c:pt idx="2949">
                  <c:v>44614.16233796296</c:v>
                </c:pt>
                <c:pt idx="2950">
                  <c:v>44614.16306712963</c:v>
                </c:pt>
                <c:pt idx="2951">
                  <c:v>44614.163831018515</c:v>
                </c:pt>
                <c:pt idx="2952">
                  <c:v>44614.164560185185</c:v>
                </c:pt>
                <c:pt idx="2953">
                  <c:v>44614.165289351855</c:v>
                </c:pt>
                <c:pt idx="2954">
                  <c:v>44614.166006944448</c:v>
                </c:pt>
                <c:pt idx="2955">
                  <c:v>44614.16673611111</c:v>
                </c:pt>
                <c:pt idx="2956">
                  <c:v>44614.16746527778</c:v>
                </c:pt>
                <c:pt idx="2957">
                  <c:v>44614.168182870373</c:v>
                </c:pt>
                <c:pt idx="2958">
                  <c:v>44614.168912037036</c:v>
                </c:pt>
                <c:pt idx="2959">
                  <c:v>44614.169641203705</c:v>
                </c:pt>
                <c:pt idx="2960">
                  <c:v>44614.170358796298</c:v>
                </c:pt>
                <c:pt idx="2961">
                  <c:v>44614.171087962961</c:v>
                </c:pt>
                <c:pt idx="2962">
                  <c:v>44614.171817129631</c:v>
                </c:pt>
                <c:pt idx="2963">
                  <c:v>44614.172534722224</c:v>
                </c:pt>
                <c:pt idx="2964">
                  <c:v>44614.173263888886</c:v>
                </c:pt>
                <c:pt idx="2965">
                  <c:v>44614.173993055556</c:v>
                </c:pt>
                <c:pt idx="2966">
                  <c:v>44614.174710648149</c:v>
                </c:pt>
                <c:pt idx="2967">
                  <c:v>44614.175486111111</c:v>
                </c:pt>
                <c:pt idx="2968">
                  <c:v>44614.176215277781</c:v>
                </c:pt>
                <c:pt idx="2969">
                  <c:v>44614.176944444444</c:v>
                </c:pt>
                <c:pt idx="2970">
                  <c:v>44614.177673611113</c:v>
                </c:pt>
                <c:pt idx="2971">
                  <c:v>44614.178391203706</c:v>
                </c:pt>
                <c:pt idx="2972">
                  <c:v>44614.179120370369</c:v>
                </c:pt>
                <c:pt idx="2973">
                  <c:v>44614.179895833331</c:v>
                </c:pt>
                <c:pt idx="2974">
                  <c:v>44614.180613425924</c:v>
                </c:pt>
                <c:pt idx="2975">
                  <c:v>44614.181342592594</c:v>
                </c:pt>
                <c:pt idx="2976">
                  <c:v>44614.182071759256</c:v>
                </c:pt>
                <c:pt idx="2977">
                  <c:v>44614.182789351849</c:v>
                </c:pt>
                <c:pt idx="2978">
                  <c:v>44614.183518518519</c:v>
                </c:pt>
                <c:pt idx="2979">
                  <c:v>44614.184293981481</c:v>
                </c:pt>
                <c:pt idx="2980">
                  <c:v>44614.185023148151</c:v>
                </c:pt>
                <c:pt idx="2981">
                  <c:v>44614.185740740744</c:v>
                </c:pt>
                <c:pt idx="2982">
                  <c:v>44614.186469907407</c:v>
                </c:pt>
                <c:pt idx="2983">
                  <c:v>44614.187199074076</c:v>
                </c:pt>
                <c:pt idx="2984">
                  <c:v>44614.187916666669</c:v>
                </c:pt>
                <c:pt idx="2985">
                  <c:v>44614.188645833332</c:v>
                </c:pt>
                <c:pt idx="2986">
                  <c:v>44614.189375000002</c:v>
                </c:pt>
                <c:pt idx="2987">
                  <c:v>44614.190092592595</c:v>
                </c:pt>
                <c:pt idx="2988">
                  <c:v>44614.190821759257</c:v>
                </c:pt>
                <c:pt idx="2989">
                  <c:v>44614.191550925927</c:v>
                </c:pt>
                <c:pt idx="2990">
                  <c:v>44614.19226851852</c:v>
                </c:pt>
                <c:pt idx="2991">
                  <c:v>44614.192997685182</c:v>
                </c:pt>
                <c:pt idx="2992">
                  <c:v>44614.193726851852</c:v>
                </c:pt>
                <c:pt idx="2993">
                  <c:v>44614.194444444445</c:v>
                </c:pt>
                <c:pt idx="2994">
                  <c:v>44614.195173611108</c:v>
                </c:pt>
                <c:pt idx="2995">
                  <c:v>44614.195949074077</c:v>
                </c:pt>
                <c:pt idx="2996">
                  <c:v>44614.19667824074</c:v>
                </c:pt>
                <c:pt idx="2997">
                  <c:v>44614.197395833333</c:v>
                </c:pt>
                <c:pt idx="2998">
                  <c:v>44614.198125000003</c:v>
                </c:pt>
                <c:pt idx="2999">
                  <c:v>44614.198854166665</c:v>
                </c:pt>
                <c:pt idx="3000">
                  <c:v>44614.199583333335</c:v>
                </c:pt>
                <c:pt idx="3001">
                  <c:v>44614.20034722222</c:v>
                </c:pt>
                <c:pt idx="3002">
                  <c:v>44614.20107638889</c:v>
                </c:pt>
                <c:pt idx="3003">
                  <c:v>44614.201805555553</c:v>
                </c:pt>
                <c:pt idx="3004">
                  <c:v>44614.202523148146</c:v>
                </c:pt>
                <c:pt idx="3005">
                  <c:v>44614.203252314815</c:v>
                </c:pt>
                <c:pt idx="3006">
                  <c:v>44614.203981481478</c:v>
                </c:pt>
                <c:pt idx="3007">
                  <c:v>44614.204756944448</c:v>
                </c:pt>
                <c:pt idx="3008">
                  <c:v>44614.205474537041</c:v>
                </c:pt>
                <c:pt idx="3009">
                  <c:v>44614.206203703703</c:v>
                </c:pt>
                <c:pt idx="3010">
                  <c:v>44614.206921296296</c:v>
                </c:pt>
                <c:pt idx="3011">
                  <c:v>44614.207650462966</c:v>
                </c:pt>
                <c:pt idx="3012">
                  <c:v>44614.208379629628</c:v>
                </c:pt>
                <c:pt idx="3013">
                  <c:v>44614.209097222221</c:v>
                </c:pt>
                <c:pt idx="3014">
                  <c:v>44614.209826388891</c:v>
                </c:pt>
                <c:pt idx="3015">
                  <c:v>44614.210555555554</c:v>
                </c:pt>
                <c:pt idx="3016">
                  <c:v>44614.211284722223</c:v>
                </c:pt>
                <c:pt idx="3017">
                  <c:v>44614.212002314816</c:v>
                </c:pt>
                <c:pt idx="3018">
                  <c:v>44614.212777777779</c:v>
                </c:pt>
                <c:pt idx="3019">
                  <c:v>44614.213506944441</c:v>
                </c:pt>
                <c:pt idx="3020">
                  <c:v>44614.214236111111</c:v>
                </c:pt>
                <c:pt idx="3021">
                  <c:v>44614.214953703704</c:v>
                </c:pt>
                <c:pt idx="3022">
                  <c:v>44614.215682870374</c:v>
                </c:pt>
                <c:pt idx="3023">
                  <c:v>44614.216412037036</c:v>
                </c:pt>
                <c:pt idx="3024">
                  <c:v>44614.217187499999</c:v>
                </c:pt>
                <c:pt idx="3025">
                  <c:v>44614.217905092592</c:v>
                </c:pt>
                <c:pt idx="3026">
                  <c:v>44614.218634259261</c:v>
                </c:pt>
                <c:pt idx="3027">
                  <c:v>44614.219363425924</c:v>
                </c:pt>
                <c:pt idx="3028">
                  <c:v>44614.220081018517</c:v>
                </c:pt>
                <c:pt idx="3029">
                  <c:v>44614.220810185187</c:v>
                </c:pt>
                <c:pt idx="3030">
                  <c:v>44614.221585648149</c:v>
                </c:pt>
                <c:pt idx="3031">
                  <c:v>44614.222314814811</c:v>
                </c:pt>
                <c:pt idx="3032">
                  <c:v>44614.223043981481</c:v>
                </c:pt>
                <c:pt idx="3033">
                  <c:v>44614.223761574074</c:v>
                </c:pt>
                <c:pt idx="3034">
                  <c:v>44614.224490740744</c:v>
                </c:pt>
                <c:pt idx="3035">
                  <c:v>44614.225219907406</c:v>
                </c:pt>
                <c:pt idx="3036">
                  <c:v>44614.225995370369</c:v>
                </c:pt>
                <c:pt idx="3037">
                  <c:v>44614.226712962962</c:v>
                </c:pt>
                <c:pt idx="3038">
                  <c:v>44614.227442129632</c:v>
                </c:pt>
                <c:pt idx="3039">
                  <c:v>44614.228171296294</c:v>
                </c:pt>
                <c:pt idx="3040">
                  <c:v>44614.228888888887</c:v>
                </c:pt>
                <c:pt idx="3041">
                  <c:v>44614.229618055557</c:v>
                </c:pt>
                <c:pt idx="3042">
                  <c:v>44614.230393518519</c:v>
                </c:pt>
                <c:pt idx="3043">
                  <c:v>44614.231122685182</c:v>
                </c:pt>
                <c:pt idx="3044">
                  <c:v>44614.231840277775</c:v>
                </c:pt>
                <c:pt idx="3045">
                  <c:v>44614.232569444444</c:v>
                </c:pt>
                <c:pt idx="3046">
                  <c:v>44614.233298611114</c:v>
                </c:pt>
                <c:pt idx="3047">
                  <c:v>44614.234016203707</c:v>
                </c:pt>
                <c:pt idx="3048">
                  <c:v>44614.23474537037</c:v>
                </c:pt>
                <c:pt idx="3049">
                  <c:v>44614.235474537039</c:v>
                </c:pt>
                <c:pt idx="3050">
                  <c:v>44614.236192129632</c:v>
                </c:pt>
                <c:pt idx="3051">
                  <c:v>44614.236921296295</c:v>
                </c:pt>
                <c:pt idx="3052">
                  <c:v>44614.237650462965</c:v>
                </c:pt>
                <c:pt idx="3053">
                  <c:v>44614.238368055558</c:v>
                </c:pt>
                <c:pt idx="3054">
                  <c:v>44614.23909722222</c:v>
                </c:pt>
                <c:pt idx="3055">
                  <c:v>44614.23982638889</c:v>
                </c:pt>
                <c:pt idx="3056">
                  <c:v>44614.240543981483</c:v>
                </c:pt>
                <c:pt idx="3057">
                  <c:v>44614.241273148145</c:v>
                </c:pt>
                <c:pt idx="3058">
                  <c:v>44614.242002314815</c:v>
                </c:pt>
                <c:pt idx="3059">
                  <c:v>44614.242719907408</c:v>
                </c:pt>
                <c:pt idx="3060">
                  <c:v>44614.243449074071</c:v>
                </c:pt>
                <c:pt idx="3061">
                  <c:v>44614.24417824074</c:v>
                </c:pt>
                <c:pt idx="3062">
                  <c:v>44614.244895833333</c:v>
                </c:pt>
                <c:pt idx="3063">
                  <c:v>44614.245671296296</c:v>
                </c:pt>
                <c:pt idx="3064">
                  <c:v>44614.246400462966</c:v>
                </c:pt>
                <c:pt idx="3065">
                  <c:v>44614.247118055559</c:v>
                </c:pt>
                <c:pt idx="3066">
                  <c:v>44614.247847222221</c:v>
                </c:pt>
                <c:pt idx="3067">
                  <c:v>44614.248576388891</c:v>
                </c:pt>
                <c:pt idx="3068">
                  <c:v>44614.249293981484</c:v>
                </c:pt>
                <c:pt idx="3069">
                  <c:v>44614.250023148146</c:v>
                </c:pt>
                <c:pt idx="3070">
                  <c:v>44614.250752314816</c:v>
                </c:pt>
                <c:pt idx="3071">
                  <c:v>44614.251469907409</c:v>
                </c:pt>
                <c:pt idx="3072">
                  <c:v>44614.252199074072</c:v>
                </c:pt>
                <c:pt idx="3073">
                  <c:v>44614.252928240741</c:v>
                </c:pt>
                <c:pt idx="3074">
                  <c:v>44614.253645833334</c:v>
                </c:pt>
                <c:pt idx="3075">
                  <c:v>44614.254374999997</c:v>
                </c:pt>
                <c:pt idx="3076">
                  <c:v>44614.255104166667</c:v>
                </c:pt>
                <c:pt idx="3077">
                  <c:v>44614.255833333336</c:v>
                </c:pt>
                <c:pt idx="3078">
                  <c:v>44614.256550925929</c:v>
                </c:pt>
                <c:pt idx="3079">
                  <c:v>44614.257280092592</c:v>
                </c:pt>
                <c:pt idx="3080">
                  <c:v>44614.257997685185</c:v>
                </c:pt>
                <c:pt idx="3081">
                  <c:v>44614.258726851855</c:v>
                </c:pt>
                <c:pt idx="3082">
                  <c:v>44614.259456018517</c:v>
                </c:pt>
                <c:pt idx="3083">
                  <c:v>44614.26017361111</c:v>
                </c:pt>
                <c:pt idx="3084">
                  <c:v>44614.260949074072</c:v>
                </c:pt>
                <c:pt idx="3085">
                  <c:v>44614.261678240742</c:v>
                </c:pt>
                <c:pt idx="3086">
                  <c:v>44614.262407407405</c:v>
                </c:pt>
                <c:pt idx="3087">
                  <c:v>44614.263124999998</c:v>
                </c:pt>
                <c:pt idx="3088">
                  <c:v>44614.263854166667</c:v>
                </c:pt>
                <c:pt idx="3089">
                  <c:v>44614.26458333333</c:v>
                </c:pt>
                <c:pt idx="3090">
                  <c:v>44614.265300925923</c:v>
                </c:pt>
                <c:pt idx="3091">
                  <c:v>44614.266030092593</c:v>
                </c:pt>
                <c:pt idx="3092">
                  <c:v>44614.266759259262</c:v>
                </c:pt>
                <c:pt idx="3093">
                  <c:v>44614.267476851855</c:v>
                </c:pt>
                <c:pt idx="3094">
                  <c:v>44614.268206018518</c:v>
                </c:pt>
                <c:pt idx="3095">
                  <c:v>44614.26898148148</c:v>
                </c:pt>
                <c:pt idx="3096">
                  <c:v>44614.26971064815</c:v>
                </c:pt>
                <c:pt idx="3097">
                  <c:v>44614.270428240743</c:v>
                </c:pt>
                <c:pt idx="3098">
                  <c:v>44614.271157407406</c:v>
                </c:pt>
                <c:pt idx="3099">
                  <c:v>44614.271886574075</c:v>
                </c:pt>
                <c:pt idx="3100">
                  <c:v>44614.272604166668</c:v>
                </c:pt>
                <c:pt idx="3101">
                  <c:v>44614.273379629631</c:v>
                </c:pt>
                <c:pt idx="3102">
                  <c:v>44614.274108796293</c:v>
                </c:pt>
                <c:pt idx="3103">
                  <c:v>44614.274826388886</c:v>
                </c:pt>
                <c:pt idx="3104">
                  <c:v>44614.275555555556</c:v>
                </c:pt>
                <c:pt idx="3105">
                  <c:v>44614.276284722226</c:v>
                </c:pt>
                <c:pt idx="3106">
                  <c:v>44614.277002314811</c:v>
                </c:pt>
                <c:pt idx="3107">
                  <c:v>44614.277777777781</c:v>
                </c:pt>
                <c:pt idx="3108">
                  <c:v>44614.278506944444</c:v>
                </c:pt>
                <c:pt idx="3109">
                  <c:v>44614.279224537036</c:v>
                </c:pt>
                <c:pt idx="3110">
                  <c:v>44614.279953703706</c:v>
                </c:pt>
                <c:pt idx="3111">
                  <c:v>44614.280682870369</c:v>
                </c:pt>
                <c:pt idx="3112">
                  <c:v>44614.281400462962</c:v>
                </c:pt>
                <c:pt idx="3113">
                  <c:v>44614.282129629632</c:v>
                </c:pt>
                <c:pt idx="3114">
                  <c:v>44614.282858796294</c:v>
                </c:pt>
                <c:pt idx="3115">
                  <c:v>44614.283576388887</c:v>
                </c:pt>
                <c:pt idx="3116">
                  <c:v>44614.284305555557</c:v>
                </c:pt>
                <c:pt idx="3117">
                  <c:v>44614.285034722219</c:v>
                </c:pt>
                <c:pt idx="3118">
                  <c:v>44614.285810185182</c:v>
                </c:pt>
                <c:pt idx="3119">
                  <c:v>44614.286527777775</c:v>
                </c:pt>
                <c:pt idx="3120">
                  <c:v>44614.287256944444</c:v>
                </c:pt>
                <c:pt idx="3121">
                  <c:v>44614.287986111114</c:v>
                </c:pt>
                <c:pt idx="3122">
                  <c:v>44614.288703703707</c:v>
                </c:pt>
                <c:pt idx="3123">
                  <c:v>44614.28943287037</c:v>
                </c:pt>
                <c:pt idx="3124">
                  <c:v>44614.290208333332</c:v>
                </c:pt>
                <c:pt idx="3125">
                  <c:v>44614.290937500002</c:v>
                </c:pt>
                <c:pt idx="3126">
                  <c:v>44614.291655092595</c:v>
                </c:pt>
                <c:pt idx="3127">
                  <c:v>44614.292384259257</c:v>
                </c:pt>
                <c:pt idx="3128">
                  <c:v>44614.293113425927</c:v>
                </c:pt>
                <c:pt idx="3129">
                  <c:v>44614.29383101852</c:v>
                </c:pt>
                <c:pt idx="3130">
                  <c:v>44614.294560185182</c:v>
                </c:pt>
                <c:pt idx="3131">
                  <c:v>44614.295289351852</c:v>
                </c:pt>
                <c:pt idx="3132">
                  <c:v>44614.296006944445</c:v>
                </c:pt>
                <c:pt idx="3133">
                  <c:v>44614.296736111108</c:v>
                </c:pt>
                <c:pt idx="3134">
                  <c:v>44614.297465277778</c:v>
                </c:pt>
                <c:pt idx="3135">
                  <c:v>44614.298182870371</c:v>
                </c:pt>
                <c:pt idx="3136">
                  <c:v>44614.29891203704</c:v>
                </c:pt>
                <c:pt idx="3137">
                  <c:v>44614.299641203703</c:v>
                </c:pt>
                <c:pt idx="3138">
                  <c:v>44614.300358796296</c:v>
                </c:pt>
                <c:pt idx="3139">
                  <c:v>44614.301087962966</c:v>
                </c:pt>
                <c:pt idx="3140">
                  <c:v>44614.301817129628</c:v>
                </c:pt>
                <c:pt idx="3141">
                  <c:v>44614.302534722221</c:v>
                </c:pt>
                <c:pt idx="3142">
                  <c:v>44614.303263888891</c:v>
                </c:pt>
                <c:pt idx="3143">
                  <c:v>44614.303993055553</c:v>
                </c:pt>
                <c:pt idx="3144">
                  <c:v>44614.304710648146</c:v>
                </c:pt>
                <c:pt idx="3145">
                  <c:v>44614.305439814816</c:v>
                </c:pt>
                <c:pt idx="3146">
                  <c:v>44614.306168981479</c:v>
                </c:pt>
                <c:pt idx="3147">
                  <c:v>44614.306886574072</c:v>
                </c:pt>
                <c:pt idx="3148">
                  <c:v>44614.307615740741</c:v>
                </c:pt>
                <c:pt idx="3149">
                  <c:v>44614.308344907404</c:v>
                </c:pt>
                <c:pt idx="3150">
                  <c:v>44614.309108796297</c:v>
                </c:pt>
                <c:pt idx="3151">
                  <c:v>44614.309837962966</c:v>
                </c:pt>
                <c:pt idx="3152">
                  <c:v>44614.310567129629</c:v>
                </c:pt>
                <c:pt idx="3153">
                  <c:v>44614.311296296299</c:v>
                </c:pt>
                <c:pt idx="3154">
                  <c:v>44614.312013888892</c:v>
                </c:pt>
                <c:pt idx="3155">
                  <c:v>44614.312743055554</c:v>
                </c:pt>
                <c:pt idx="3156">
                  <c:v>44614.313506944447</c:v>
                </c:pt>
                <c:pt idx="3157">
                  <c:v>44614.314236111109</c:v>
                </c:pt>
                <c:pt idx="3158">
                  <c:v>44614.314965277779</c:v>
                </c:pt>
                <c:pt idx="3159">
                  <c:v>44614.315682870372</c:v>
                </c:pt>
                <c:pt idx="3160">
                  <c:v>44614.316412037035</c:v>
                </c:pt>
                <c:pt idx="3161">
                  <c:v>44614.317141203705</c:v>
                </c:pt>
                <c:pt idx="3162">
                  <c:v>44614.317916666667</c:v>
                </c:pt>
                <c:pt idx="3163">
                  <c:v>44614.31863425926</c:v>
                </c:pt>
                <c:pt idx="3164">
                  <c:v>44614.319363425922</c:v>
                </c:pt>
                <c:pt idx="3165">
                  <c:v>44614.320092592592</c:v>
                </c:pt>
                <c:pt idx="3166">
                  <c:v>44614.320810185185</c:v>
                </c:pt>
                <c:pt idx="3167">
                  <c:v>44614.321539351855</c:v>
                </c:pt>
                <c:pt idx="3168">
                  <c:v>44614.322314814817</c:v>
                </c:pt>
                <c:pt idx="3169">
                  <c:v>44614.32304398148</c:v>
                </c:pt>
                <c:pt idx="3170">
                  <c:v>44614.323761574073</c:v>
                </c:pt>
                <c:pt idx="3171">
                  <c:v>44614.324490740742</c:v>
                </c:pt>
                <c:pt idx="3172">
                  <c:v>44614.325219907405</c:v>
                </c:pt>
                <c:pt idx="3173">
                  <c:v>44614.325949074075</c:v>
                </c:pt>
                <c:pt idx="3174">
                  <c:v>44614.326724537037</c:v>
                </c:pt>
                <c:pt idx="3175">
                  <c:v>44614.32744212963</c:v>
                </c:pt>
                <c:pt idx="3176">
                  <c:v>44614.3281712963</c:v>
                </c:pt>
                <c:pt idx="3177">
                  <c:v>44614.328900462962</c:v>
                </c:pt>
                <c:pt idx="3178">
                  <c:v>44614.329618055555</c:v>
                </c:pt>
                <c:pt idx="3179">
                  <c:v>44614.330347222225</c:v>
                </c:pt>
                <c:pt idx="3180">
                  <c:v>44614.331076388888</c:v>
                </c:pt>
                <c:pt idx="3181">
                  <c:v>44614.331793981481</c:v>
                </c:pt>
                <c:pt idx="3182">
                  <c:v>44614.33252314815</c:v>
                </c:pt>
                <c:pt idx="3183">
                  <c:v>44614.333252314813</c:v>
                </c:pt>
                <c:pt idx="3184">
                  <c:v>44614.333969907406</c:v>
                </c:pt>
                <c:pt idx="3185">
                  <c:v>44614.334745370368</c:v>
                </c:pt>
                <c:pt idx="3186">
                  <c:v>44614.335474537038</c:v>
                </c:pt>
                <c:pt idx="3187">
                  <c:v>44614.3362037037</c:v>
                </c:pt>
                <c:pt idx="3188">
                  <c:v>44614.336921296293</c:v>
                </c:pt>
                <c:pt idx="3189">
                  <c:v>44614.337650462963</c:v>
                </c:pt>
                <c:pt idx="3190">
                  <c:v>44614.338379629633</c:v>
                </c:pt>
                <c:pt idx="3191">
                  <c:v>44614.339097222219</c:v>
                </c:pt>
                <c:pt idx="3192">
                  <c:v>44614.339826388888</c:v>
                </c:pt>
                <c:pt idx="3193">
                  <c:v>44614.340555555558</c:v>
                </c:pt>
                <c:pt idx="3194">
                  <c:v>44614.341284722221</c:v>
                </c:pt>
                <c:pt idx="3195">
                  <c:v>44614.342002314814</c:v>
                </c:pt>
                <c:pt idx="3196">
                  <c:v>44614.342731481483</c:v>
                </c:pt>
                <c:pt idx="3197">
                  <c:v>44614.343460648146</c:v>
                </c:pt>
                <c:pt idx="3198">
                  <c:v>44614.344178240739</c:v>
                </c:pt>
                <c:pt idx="3199">
                  <c:v>44614.344907407409</c:v>
                </c:pt>
                <c:pt idx="3200">
                  <c:v>44614.345636574071</c:v>
                </c:pt>
                <c:pt idx="3201">
                  <c:v>44614.346354166664</c:v>
                </c:pt>
                <c:pt idx="3202">
                  <c:v>44614.347083333334</c:v>
                </c:pt>
                <c:pt idx="3203">
                  <c:v>44614.347812499997</c:v>
                </c:pt>
                <c:pt idx="3204">
                  <c:v>44614.348530092589</c:v>
                </c:pt>
                <c:pt idx="3205">
                  <c:v>44614.349259259259</c:v>
                </c:pt>
                <c:pt idx="3206">
                  <c:v>44614.350034722222</c:v>
                </c:pt>
                <c:pt idx="3207">
                  <c:v>44614.350763888891</c:v>
                </c:pt>
                <c:pt idx="3208">
                  <c:v>44614.351481481484</c:v>
                </c:pt>
                <c:pt idx="3209">
                  <c:v>44614.352210648147</c:v>
                </c:pt>
                <c:pt idx="3210">
                  <c:v>44614.352939814817</c:v>
                </c:pt>
                <c:pt idx="3211">
                  <c:v>44614.353668981479</c:v>
                </c:pt>
                <c:pt idx="3212">
                  <c:v>44614.354432870372</c:v>
                </c:pt>
                <c:pt idx="3213">
                  <c:v>44614.355162037034</c:v>
                </c:pt>
                <c:pt idx="3214">
                  <c:v>44614.355891203704</c:v>
                </c:pt>
                <c:pt idx="3215">
                  <c:v>44614.356608796297</c:v>
                </c:pt>
                <c:pt idx="3216">
                  <c:v>44614.35733796296</c:v>
                </c:pt>
                <c:pt idx="3217">
                  <c:v>44614.358067129629</c:v>
                </c:pt>
                <c:pt idx="3218">
                  <c:v>44614.358842592592</c:v>
                </c:pt>
                <c:pt idx="3219">
                  <c:v>44614.359560185185</c:v>
                </c:pt>
                <c:pt idx="3220">
                  <c:v>44614.360289351855</c:v>
                </c:pt>
                <c:pt idx="3221">
                  <c:v>44614.361018518517</c:v>
                </c:pt>
                <c:pt idx="3222">
                  <c:v>44614.36173611111</c:v>
                </c:pt>
                <c:pt idx="3223">
                  <c:v>44614.36246527778</c:v>
                </c:pt>
                <c:pt idx="3224">
                  <c:v>44614.363240740742</c:v>
                </c:pt>
                <c:pt idx="3225">
                  <c:v>44614.363958333335</c:v>
                </c:pt>
                <c:pt idx="3226">
                  <c:v>44614.364687499998</c:v>
                </c:pt>
                <c:pt idx="3227">
                  <c:v>44614.365416666667</c:v>
                </c:pt>
                <c:pt idx="3228">
                  <c:v>44614.36613425926</c:v>
                </c:pt>
                <c:pt idx="3229">
                  <c:v>44614.366863425923</c:v>
                </c:pt>
                <c:pt idx="3230">
                  <c:v>44614.367638888885</c:v>
                </c:pt>
                <c:pt idx="3231">
                  <c:v>44614.368368055555</c:v>
                </c:pt>
                <c:pt idx="3232">
                  <c:v>44614.369085648148</c:v>
                </c:pt>
                <c:pt idx="3233">
                  <c:v>44614.369814814818</c:v>
                </c:pt>
                <c:pt idx="3234">
                  <c:v>44614.37054398148</c:v>
                </c:pt>
                <c:pt idx="3235">
                  <c:v>44614.371261574073</c:v>
                </c:pt>
                <c:pt idx="3236">
                  <c:v>44614.371990740743</c:v>
                </c:pt>
                <c:pt idx="3237">
                  <c:v>44614.372719907406</c:v>
                </c:pt>
                <c:pt idx="3238">
                  <c:v>44614.373437499999</c:v>
                </c:pt>
                <c:pt idx="3239">
                  <c:v>44614.374166666668</c:v>
                </c:pt>
                <c:pt idx="3240">
                  <c:v>44614.374895833331</c:v>
                </c:pt>
                <c:pt idx="3241">
                  <c:v>44614.375671296293</c:v>
                </c:pt>
                <c:pt idx="3242">
                  <c:v>44614.376388888886</c:v>
                </c:pt>
                <c:pt idx="3243">
                  <c:v>44614.377118055556</c:v>
                </c:pt>
                <c:pt idx="3244">
                  <c:v>44614.377847222226</c:v>
                </c:pt>
                <c:pt idx="3245">
                  <c:v>44614.378564814811</c:v>
                </c:pt>
                <c:pt idx="3246">
                  <c:v>44614.379293981481</c:v>
                </c:pt>
                <c:pt idx="3247">
                  <c:v>44614.380023148151</c:v>
                </c:pt>
                <c:pt idx="3248">
                  <c:v>44614.380740740744</c:v>
                </c:pt>
                <c:pt idx="3249">
                  <c:v>44614.381469907406</c:v>
                </c:pt>
                <c:pt idx="3250">
                  <c:v>44614.382199074076</c:v>
                </c:pt>
                <c:pt idx="3251">
                  <c:v>44614.382928240739</c:v>
                </c:pt>
                <c:pt idx="3252">
                  <c:v>44614.383703703701</c:v>
                </c:pt>
                <c:pt idx="3253">
                  <c:v>44614.384421296294</c:v>
                </c:pt>
                <c:pt idx="3254">
                  <c:v>44614.385150462964</c:v>
                </c:pt>
                <c:pt idx="3255">
                  <c:v>44614.385879629626</c:v>
                </c:pt>
                <c:pt idx="3256">
                  <c:v>44614.386597222219</c:v>
                </c:pt>
                <c:pt idx="3257">
                  <c:v>44614.387326388889</c:v>
                </c:pt>
                <c:pt idx="3258">
                  <c:v>44614.388101851851</c:v>
                </c:pt>
                <c:pt idx="3259">
                  <c:v>44614.388831018521</c:v>
                </c:pt>
                <c:pt idx="3260">
                  <c:v>44614.389560185184</c:v>
                </c:pt>
                <c:pt idx="3261">
                  <c:v>44614.390277777777</c:v>
                </c:pt>
                <c:pt idx="3262">
                  <c:v>44614.391006944446</c:v>
                </c:pt>
                <c:pt idx="3263">
                  <c:v>44614.391736111109</c:v>
                </c:pt>
                <c:pt idx="3264">
                  <c:v>44614.392453703702</c:v>
                </c:pt>
                <c:pt idx="3265">
                  <c:v>44614.393182870372</c:v>
                </c:pt>
                <c:pt idx="3266">
                  <c:v>44614.393900462965</c:v>
                </c:pt>
                <c:pt idx="3267">
                  <c:v>44614.394629629627</c:v>
                </c:pt>
                <c:pt idx="3268">
                  <c:v>44614.395358796297</c:v>
                </c:pt>
                <c:pt idx="3269">
                  <c:v>44614.39607638889</c:v>
                </c:pt>
                <c:pt idx="3270">
                  <c:v>44614.396805555552</c:v>
                </c:pt>
                <c:pt idx="3271">
                  <c:v>44614.397534722222</c:v>
                </c:pt>
                <c:pt idx="3272">
                  <c:v>44614.398252314815</c:v>
                </c:pt>
                <c:pt idx="3273">
                  <c:v>44614.398981481485</c:v>
                </c:pt>
                <c:pt idx="3274">
                  <c:v>44614.399756944447</c:v>
                </c:pt>
                <c:pt idx="3275">
                  <c:v>44614.40048611111</c:v>
                </c:pt>
                <c:pt idx="3276">
                  <c:v>44614.40121527778</c:v>
                </c:pt>
                <c:pt idx="3277">
                  <c:v>44614.401932870373</c:v>
                </c:pt>
                <c:pt idx="3278">
                  <c:v>44614.402662037035</c:v>
                </c:pt>
                <c:pt idx="3279">
                  <c:v>44614.403391203705</c:v>
                </c:pt>
                <c:pt idx="3280">
                  <c:v>44614.404166666667</c:v>
                </c:pt>
                <c:pt idx="3281">
                  <c:v>44614.40488425926</c:v>
                </c:pt>
                <c:pt idx="3282">
                  <c:v>44614.405613425923</c:v>
                </c:pt>
                <c:pt idx="3283">
                  <c:v>44614.406342592592</c:v>
                </c:pt>
                <c:pt idx="3284">
                  <c:v>44614.407060185185</c:v>
                </c:pt>
                <c:pt idx="3285">
                  <c:v>44614.407789351855</c:v>
                </c:pt>
                <c:pt idx="3286">
                  <c:v>44614.408564814818</c:v>
                </c:pt>
                <c:pt idx="3287">
                  <c:v>44614.40929398148</c:v>
                </c:pt>
                <c:pt idx="3288">
                  <c:v>44614.410011574073</c:v>
                </c:pt>
                <c:pt idx="3289">
                  <c:v>44614.410740740743</c:v>
                </c:pt>
                <c:pt idx="3290">
                  <c:v>44614.411469907405</c:v>
                </c:pt>
                <c:pt idx="3291">
                  <c:v>44614.412187499998</c:v>
                </c:pt>
                <c:pt idx="3292">
                  <c:v>44614.412916666668</c:v>
                </c:pt>
                <c:pt idx="3293">
                  <c:v>44614.413645833331</c:v>
                </c:pt>
                <c:pt idx="3294">
                  <c:v>44614.414363425924</c:v>
                </c:pt>
                <c:pt idx="3295">
                  <c:v>44614.415092592593</c:v>
                </c:pt>
                <c:pt idx="3296">
                  <c:v>44614.415821759256</c:v>
                </c:pt>
                <c:pt idx="3297">
                  <c:v>44614.416539351849</c:v>
                </c:pt>
                <c:pt idx="3298">
                  <c:v>44614.417268518519</c:v>
                </c:pt>
                <c:pt idx="3299">
                  <c:v>44614.417997685188</c:v>
                </c:pt>
                <c:pt idx="3300">
                  <c:v>44614.418715277781</c:v>
                </c:pt>
                <c:pt idx="3301">
                  <c:v>44614.419444444444</c:v>
                </c:pt>
                <c:pt idx="3302">
                  <c:v>44614.420173611114</c:v>
                </c:pt>
                <c:pt idx="3303">
                  <c:v>44614.420891203707</c:v>
                </c:pt>
                <c:pt idx="3304">
                  <c:v>44614.421620370369</c:v>
                </c:pt>
                <c:pt idx="3305">
                  <c:v>44614.422349537039</c:v>
                </c:pt>
                <c:pt idx="3306">
                  <c:v>44614.423067129632</c:v>
                </c:pt>
                <c:pt idx="3307">
                  <c:v>44614.423854166664</c:v>
                </c:pt>
                <c:pt idx="3308">
                  <c:v>44614.424571759257</c:v>
                </c:pt>
                <c:pt idx="3309">
                  <c:v>44614.425300925926</c:v>
                </c:pt>
                <c:pt idx="3310">
                  <c:v>44614.426018518519</c:v>
                </c:pt>
                <c:pt idx="3311">
                  <c:v>44614.426747685182</c:v>
                </c:pt>
                <c:pt idx="3312">
                  <c:v>44614.427476851852</c:v>
                </c:pt>
                <c:pt idx="3313">
                  <c:v>44614.428206018521</c:v>
                </c:pt>
                <c:pt idx="3314">
                  <c:v>44614.428923611114</c:v>
                </c:pt>
                <c:pt idx="3315">
                  <c:v>44614.429652777777</c:v>
                </c:pt>
                <c:pt idx="3316">
                  <c:v>44614.430381944447</c:v>
                </c:pt>
                <c:pt idx="3317">
                  <c:v>44614.43109953704</c:v>
                </c:pt>
                <c:pt idx="3318">
                  <c:v>44614.431828703702</c:v>
                </c:pt>
                <c:pt idx="3319">
                  <c:v>44614.432557870372</c:v>
                </c:pt>
                <c:pt idx="3320">
                  <c:v>44614.433275462965</c:v>
                </c:pt>
                <c:pt idx="3321">
                  <c:v>44614.434004629627</c:v>
                </c:pt>
                <c:pt idx="3322">
                  <c:v>44614.434733796297</c:v>
                </c:pt>
                <c:pt idx="3323">
                  <c:v>44614.43545138889</c:v>
                </c:pt>
                <c:pt idx="3324">
                  <c:v>44614.436180555553</c:v>
                </c:pt>
                <c:pt idx="3325">
                  <c:v>44614.436909722222</c:v>
                </c:pt>
                <c:pt idx="3326">
                  <c:v>44614.437627314815</c:v>
                </c:pt>
                <c:pt idx="3327">
                  <c:v>44614.438356481478</c:v>
                </c:pt>
                <c:pt idx="3328">
                  <c:v>44614.439085648148</c:v>
                </c:pt>
                <c:pt idx="3329">
                  <c:v>44614.439803240741</c:v>
                </c:pt>
                <c:pt idx="3330">
                  <c:v>44614.440532407411</c:v>
                </c:pt>
                <c:pt idx="3331">
                  <c:v>44614.441261574073</c:v>
                </c:pt>
                <c:pt idx="3332">
                  <c:v>44614.441979166666</c:v>
                </c:pt>
                <c:pt idx="3333">
                  <c:v>44614.442754629628</c:v>
                </c:pt>
                <c:pt idx="3334">
                  <c:v>44614.443483796298</c:v>
                </c:pt>
                <c:pt idx="3335">
                  <c:v>44614.444212962961</c:v>
                </c:pt>
                <c:pt idx="3336">
                  <c:v>44614.444930555554</c:v>
                </c:pt>
                <c:pt idx="3337">
                  <c:v>44614.445659722223</c:v>
                </c:pt>
                <c:pt idx="3338">
                  <c:v>44614.446388888886</c:v>
                </c:pt>
                <c:pt idx="3339">
                  <c:v>44614.447164351855</c:v>
                </c:pt>
                <c:pt idx="3340">
                  <c:v>44614.447881944441</c:v>
                </c:pt>
                <c:pt idx="3341">
                  <c:v>44614.448611111111</c:v>
                </c:pt>
                <c:pt idx="3342">
                  <c:v>44614.449340277781</c:v>
                </c:pt>
                <c:pt idx="3343">
                  <c:v>44614.450057870374</c:v>
                </c:pt>
                <c:pt idx="3344">
                  <c:v>44614.450787037036</c:v>
                </c:pt>
                <c:pt idx="3345">
                  <c:v>44614.451562499999</c:v>
                </c:pt>
                <c:pt idx="3346">
                  <c:v>44614.452291666668</c:v>
                </c:pt>
                <c:pt idx="3347">
                  <c:v>44614.453020833331</c:v>
                </c:pt>
                <c:pt idx="3348">
                  <c:v>44614.453738425924</c:v>
                </c:pt>
                <c:pt idx="3349">
                  <c:v>44614.454467592594</c:v>
                </c:pt>
                <c:pt idx="3350">
                  <c:v>44614.455196759256</c:v>
                </c:pt>
                <c:pt idx="3351">
                  <c:v>44614.455972222226</c:v>
                </c:pt>
                <c:pt idx="3352">
                  <c:v>44614.456689814811</c:v>
                </c:pt>
                <c:pt idx="3353">
                  <c:v>44614.457418981481</c:v>
                </c:pt>
                <c:pt idx="3354">
                  <c:v>44614.458148148151</c:v>
                </c:pt>
                <c:pt idx="3355">
                  <c:v>44614.458865740744</c:v>
                </c:pt>
                <c:pt idx="3356">
                  <c:v>44614.459594907406</c:v>
                </c:pt>
                <c:pt idx="3357">
                  <c:v>44614.460324074076</c:v>
                </c:pt>
                <c:pt idx="3358">
                  <c:v>44614.461041666669</c:v>
                </c:pt>
                <c:pt idx="3359">
                  <c:v>44614.461770833332</c:v>
                </c:pt>
                <c:pt idx="3360">
                  <c:v>44614.462500000001</c:v>
                </c:pt>
                <c:pt idx="3361">
                  <c:v>44614.463217592594</c:v>
                </c:pt>
                <c:pt idx="3362">
                  <c:v>44614.463946759257</c:v>
                </c:pt>
                <c:pt idx="3363">
                  <c:v>44614.464675925927</c:v>
                </c:pt>
                <c:pt idx="3364">
                  <c:v>44614.46539351852</c:v>
                </c:pt>
                <c:pt idx="3365">
                  <c:v>44614.466122685182</c:v>
                </c:pt>
                <c:pt idx="3366">
                  <c:v>44614.466851851852</c:v>
                </c:pt>
                <c:pt idx="3367">
                  <c:v>44614.467569444445</c:v>
                </c:pt>
                <c:pt idx="3368">
                  <c:v>44614.468298611115</c:v>
                </c:pt>
                <c:pt idx="3369">
                  <c:v>44614.469027777777</c:v>
                </c:pt>
                <c:pt idx="3370">
                  <c:v>44614.469756944447</c:v>
                </c:pt>
                <c:pt idx="3371">
                  <c:v>44614.47047453704</c:v>
                </c:pt>
                <c:pt idx="3372">
                  <c:v>44614.471203703702</c:v>
                </c:pt>
                <c:pt idx="3373">
                  <c:v>44614.471932870372</c:v>
                </c:pt>
                <c:pt idx="3374">
                  <c:v>44614.472650462965</c:v>
                </c:pt>
                <c:pt idx="3375">
                  <c:v>44614.473379629628</c:v>
                </c:pt>
                <c:pt idx="3376">
                  <c:v>44614.474097222221</c:v>
                </c:pt>
                <c:pt idx="3377">
                  <c:v>44614.474826388891</c:v>
                </c:pt>
                <c:pt idx="3378">
                  <c:v>44614.475555555553</c:v>
                </c:pt>
                <c:pt idx="3379">
                  <c:v>44614.476284722223</c:v>
                </c:pt>
                <c:pt idx="3380">
                  <c:v>44614.477002314816</c:v>
                </c:pt>
                <c:pt idx="3381">
                  <c:v>44614.477731481478</c:v>
                </c:pt>
                <c:pt idx="3382">
                  <c:v>44614.478460648148</c:v>
                </c:pt>
                <c:pt idx="3383">
                  <c:v>44614.479178240741</c:v>
                </c:pt>
                <c:pt idx="3384">
                  <c:v>44614.479907407411</c:v>
                </c:pt>
                <c:pt idx="3385">
                  <c:v>44614.480624999997</c:v>
                </c:pt>
                <c:pt idx="3386">
                  <c:v>44614.481354166666</c:v>
                </c:pt>
                <c:pt idx="3387">
                  <c:v>44614.482129629629</c:v>
                </c:pt>
                <c:pt idx="3388">
                  <c:v>44614.482858796298</c:v>
                </c:pt>
                <c:pt idx="3389">
                  <c:v>44614.483587962961</c:v>
                </c:pt>
                <c:pt idx="3390">
                  <c:v>44614.484305555554</c:v>
                </c:pt>
                <c:pt idx="3391">
                  <c:v>44614.485034722224</c:v>
                </c:pt>
                <c:pt idx="3392">
                  <c:v>44614.485763888886</c:v>
                </c:pt>
                <c:pt idx="3393">
                  <c:v>44614.486481481479</c:v>
                </c:pt>
                <c:pt idx="3394">
                  <c:v>44614.487210648149</c:v>
                </c:pt>
                <c:pt idx="3395">
                  <c:v>44614.487939814811</c:v>
                </c:pt>
                <c:pt idx="3396">
                  <c:v>44614.488668981481</c:v>
                </c:pt>
                <c:pt idx="3397">
                  <c:v>44614.489386574074</c:v>
                </c:pt>
                <c:pt idx="3398">
                  <c:v>44614.490115740744</c:v>
                </c:pt>
                <c:pt idx="3399">
                  <c:v>44614.490833333337</c:v>
                </c:pt>
                <c:pt idx="3400">
                  <c:v>44614.491562499999</c:v>
                </c:pt>
                <c:pt idx="3401">
                  <c:v>44614.492291666669</c:v>
                </c:pt>
                <c:pt idx="3402">
                  <c:v>44614.493009259262</c:v>
                </c:pt>
                <c:pt idx="3403">
                  <c:v>44614.493796296294</c:v>
                </c:pt>
                <c:pt idx="3404">
                  <c:v>44614.494513888887</c:v>
                </c:pt>
                <c:pt idx="3405">
                  <c:v>44614.495243055557</c:v>
                </c:pt>
                <c:pt idx="3406">
                  <c:v>44614.495972222219</c:v>
                </c:pt>
                <c:pt idx="3407">
                  <c:v>44614.496689814812</c:v>
                </c:pt>
                <c:pt idx="3408">
                  <c:v>44614.497418981482</c:v>
                </c:pt>
                <c:pt idx="3409">
                  <c:v>44614.498148148145</c:v>
                </c:pt>
                <c:pt idx="3410">
                  <c:v>44614.498865740738</c:v>
                </c:pt>
                <c:pt idx="3411">
                  <c:v>44614.499594907407</c:v>
                </c:pt>
                <c:pt idx="3412">
                  <c:v>44614.500324074077</c:v>
                </c:pt>
                <c:pt idx="3413">
                  <c:v>44614.50104166667</c:v>
                </c:pt>
                <c:pt idx="3414">
                  <c:v>44614.501770833333</c:v>
                </c:pt>
                <c:pt idx="3415">
                  <c:v>44614.502500000002</c:v>
                </c:pt>
                <c:pt idx="3416">
                  <c:v>44614.503217592595</c:v>
                </c:pt>
                <c:pt idx="3417">
                  <c:v>44614.503946759258</c:v>
                </c:pt>
                <c:pt idx="3418">
                  <c:v>44614.504664351851</c:v>
                </c:pt>
                <c:pt idx="3419">
                  <c:v>44614.505393518521</c:v>
                </c:pt>
                <c:pt idx="3420">
                  <c:v>44614.506122685183</c:v>
                </c:pt>
                <c:pt idx="3421">
                  <c:v>44614.506851851853</c:v>
                </c:pt>
                <c:pt idx="3422">
                  <c:v>44614.507569444446</c:v>
                </c:pt>
                <c:pt idx="3423">
                  <c:v>44614.508298611108</c:v>
                </c:pt>
                <c:pt idx="3424">
                  <c:v>44614.509016203701</c:v>
                </c:pt>
                <c:pt idx="3425">
                  <c:v>44614.509745370371</c:v>
                </c:pt>
                <c:pt idx="3426">
                  <c:v>44614.510474537034</c:v>
                </c:pt>
                <c:pt idx="3427">
                  <c:v>44614.511203703703</c:v>
                </c:pt>
                <c:pt idx="3428">
                  <c:v>44614.511921296296</c:v>
                </c:pt>
                <c:pt idx="3429">
                  <c:v>44614.512650462966</c:v>
                </c:pt>
                <c:pt idx="3430">
                  <c:v>44614.513379629629</c:v>
                </c:pt>
                <c:pt idx="3431">
                  <c:v>44614.514097222222</c:v>
                </c:pt>
                <c:pt idx="3432">
                  <c:v>44614.514826388891</c:v>
                </c:pt>
                <c:pt idx="3433">
                  <c:v>44614.515555555554</c:v>
                </c:pt>
                <c:pt idx="3434">
                  <c:v>44614.516273148147</c:v>
                </c:pt>
                <c:pt idx="3435">
                  <c:v>44614.517002314817</c:v>
                </c:pt>
                <c:pt idx="3436">
                  <c:v>44614.517731481479</c:v>
                </c:pt>
                <c:pt idx="3437">
                  <c:v>44614.518449074072</c:v>
                </c:pt>
                <c:pt idx="3438">
                  <c:v>44614.519178240742</c:v>
                </c:pt>
                <c:pt idx="3439">
                  <c:v>44614.519907407404</c:v>
                </c:pt>
                <c:pt idx="3440">
                  <c:v>44614.520624999997</c:v>
                </c:pt>
                <c:pt idx="3441">
                  <c:v>44614.521354166667</c:v>
                </c:pt>
                <c:pt idx="3442">
                  <c:v>44614.522083333337</c:v>
                </c:pt>
                <c:pt idx="3443">
                  <c:v>44614.522800925923</c:v>
                </c:pt>
                <c:pt idx="3444">
                  <c:v>44614.523576388892</c:v>
                </c:pt>
                <c:pt idx="3445">
                  <c:v>44614.524305555555</c:v>
                </c:pt>
                <c:pt idx="3446">
                  <c:v>44614.525034722225</c:v>
                </c:pt>
                <c:pt idx="3447">
                  <c:v>44614.525752314818</c:v>
                </c:pt>
                <c:pt idx="3448">
                  <c:v>44614.52648148148</c:v>
                </c:pt>
                <c:pt idx="3449">
                  <c:v>44614.52721064815</c:v>
                </c:pt>
                <c:pt idx="3450">
                  <c:v>44614.527928240743</c:v>
                </c:pt>
                <c:pt idx="3451">
                  <c:v>44614.528657407405</c:v>
                </c:pt>
                <c:pt idx="3452">
                  <c:v>44614.529386574075</c:v>
                </c:pt>
                <c:pt idx="3453">
                  <c:v>44614.530115740738</c:v>
                </c:pt>
                <c:pt idx="3454">
                  <c:v>44614.530833333331</c:v>
                </c:pt>
                <c:pt idx="3455">
                  <c:v>44614.5315625</c:v>
                </c:pt>
                <c:pt idx="3456">
                  <c:v>44614.53229166667</c:v>
                </c:pt>
                <c:pt idx="3457">
                  <c:v>44614.533009259256</c:v>
                </c:pt>
                <c:pt idx="3458">
                  <c:v>44614.533738425926</c:v>
                </c:pt>
                <c:pt idx="3459">
                  <c:v>44614.534467592595</c:v>
                </c:pt>
                <c:pt idx="3460">
                  <c:v>44614.535185185188</c:v>
                </c:pt>
                <c:pt idx="3461">
                  <c:v>44614.535914351851</c:v>
                </c:pt>
                <c:pt idx="3462">
                  <c:v>44614.536643518521</c:v>
                </c:pt>
                <c:pt idx="3463">
                  <c:v>44614.537361111114</c:v>
                </c:pt>
                <c:pt idx="3464">
                  <c:v>44614.538090277776</c:v>
                </c:pt>
                <c:pt idx="3465">
                  <c:v>44614.538819444446</c:v>
                </c:pt>
                <c:pt idx="3466">
                  <c:v>44614.539537037039</c:v>
                </c:pt>
                <c:pt idx="3467">
                  <c:v>44614.540266203701</c:v>
                </c:pt>
                <c:pt idx="3468">
                  <c:v>44614.540995370371</c:v>
                </c:pt>
                <c:pt idx="3469">
                  <c:v>44614.541712962964</c:v>
                </c:pt>
                <c:pt idx="3470">
                  <c:v>44614.542442129627</c:v>
                </c:pt>
                <c:pt idx="3471">
                  <c:v>44614.543171296296</c:v>
                </c:pt>
                <c:pt idx="3472">
                  <c:v>44614.543888888889</c:v>
                </c:pt>
                <c:pt idx="3473">
                  <c:v>44614.544618055559</c:v>
                </c:pt>
                <c:pt idx="3474">
                  <c:v>44614.545347222222</c:v>
                </c:pt>
                <c:pt idx="3475">
                  <c:v>44614.546064814815</c:v>
                </c:pt>
                <c:pt idx="3476">
                  <c:v>44614.546793981484</c:v>
                </c:pt>
                <c:pt idx="3477">
                  <c:v>44614.547523148147</c:v>
                </c:pt>
                <c:pt idx="3478">
                  <c:v>44614.54824074074</c:v>
                </c:pt>
                <c:pt idx="3479">
                  <c:v>44614.54896990741</c:v>
                </c:pt>
                <c:pt idx="3480">
                  <c:v>44614.549699074072</c:v>
                </c:pt>
                <c:pt idx="3481">
                  <c:v>44614.550416666665</c:v>
                </c:pt>
                <c:pt idx="3482">
                  <c:v>44614.551145833335</c:v>
                </c:pt>
                <c:pt idx="3483">
                  <c:v>44614.551874999997</c:v>
                </c:pt>
                <c:pt idx="3484">
                  <c:v>44614.55259259259</c:v>
                </c:pt>
                <c:pt idx="3485">
                  <c:v>44614.55332175926</c:v>
                </c:pt>
                <c:pt idx="3486">
                  <c:v>44614.554050925923</c:v>
                </c:pt>
                <c:pt idx="3487">
                  <c:v>44614.554768518516</c:v>
                </c:pt>
                <c:pt idx="3488">
                  <c:v>44614.555497685185</c:v>
                </c:pt>
                <c:pt idx="3489">
                  <c:v>44614.556226851855</c:v>
                </c:pt>
                <c:pt idx="3490">
                  <c:v>44614.556944444441</c:v>
                </c:pt>
                <c:pt idx="3491">
                  <c:v>44614.557673611111</c:v>
                </c:pt>
                <c:pt idx="3492">
                  <c:v>44614.55840277778</c:v>
                </c:pt>
                <c:pt idx="3493">
                  <c:v>44614.559120370373</c:v>
                </c:pt>
                <c:pt idx="3494">
                  <c:v>44614.559849537036</c:v>
                </c:pt>
                <c:pt idx="3495">
                  <c:v>44614.560578703706</c:v>
                </c:pt>
                <c:pt idx="3496">
                  <c:v>44614.561296296299</c:v>
                </c:pt>
                <c:pt idx="3497">
                  <c:v>44614.562025462961</c:v>
                </c:pt>
                <c:pt idx="3498">
                  <c:v>44614.562754629631</c:v>
                </c:pt>
                <c:pt idx="3499">
                  <c:v>44614.563472222224</c:v>
                </c:pt>
                <c:pt idx="3500">
                  <c:v>44614.564201388886</c:v>
                </c:pt>
                <c:pt idx="3501">
                  <c:v>44614.564918981479</c:v>
                </c:pt>
                <c:pt idx="3502">
                  <c:v>44614.565648148149</c:v>
                </c:pt>
                <c:pt idx="3503">
                  <c:v>44614.566377314812</c:v>
                </c:pt>
                <c:pt idx="3504">
                  <c:v>44614.567106481481</c:v>
                </c:pt>
                <c:pt idx="3505">
                  <c:v>44614.567824074074</c:v>
                </c:pt>
                <c:pt idx="3506">
                  <c:v>44614.568553240744</c:v>
                </c:pt>
                <c:pt idx="3507">
                  <c:v>44614.569282407407</c:v>
                </c:pt>
                <c:pt idx="3508">
                  <c:v>44614.57</c:v>
                </c:pt>
                <c:pt idx="3509">
                  <c:v>44614.570729166669</c:v>
                </c:pt>
                <c:pt idx="3510">
                  <c:v>44614.571458333332</c:v>
                </c:pt>
                <c:pt idx="3511">
                  <c:v>44614.572175925925</c:v>
                </c:pt>
                <c:pt idx="3512">
                  <c:v>44614.572905092595</c:v>
                </c:pt>
                <c:pt idx="3513">
                  <c:v>44614.573634259257</c:v>
                </c:pt>
                <c:pt idx="3514">
                  <c:v>44614.57435185185</c:v>
                </c:pt>
                <c:pt idx="3515">
                  <c:v>44614.575127314813</c:v>
                </c:pt>
                <c:pt idx="3516">
                  <c:v>44614.575856481482</c:v>
                </c:pt>
                <c:pt idx="3517">
                  <c:v>44614.576585648145</c:v>
                </c:pt>
                <c:pt idx="3518">
                  <c:v>44614.577303240738</c:v>
                </c:pt>
                <c:pt idx="3519">
                  <c:v>44614.578032407408</c:v>
                </c:pt>
                <c:pt idx="3520">
                  <c:v>44614.578761574077</c:v>
                </c:pt>
                <c:pt idx="3521">
                  <c:v>44614.57953703704</c:v>
                </c:pt>
                <c:pt idx="3522">
                  <c:v>44614.580254629633</c:v>
                </c:pt>
                <c:pt idx="3523">
                  <c:v>44614.580983796295</c:v>
                </c:pt>
                <c:pt idx="3524">
                  <c:v>44614.581712962965</c:v>
                </c:pt>
                <c:pt idx="3525">
                  <c:v>44614.582430555558</c:v>
                </c:pt>
                <c:pt idx="3526">
                  <c:v>44614.58315972222</c:v>
                </c:pt>
                <c:pt idx="3527">
                  <c:v>44614.58388888889</c:v>
                </c:pt>
                <c:pt idx="3528">
                  <c:v>44614.584606481483</c:v>
                </c:pt>
                <c:pt idx="3529">
                  <c:v>44614.585335648146</c:v>
                </c:pt>
                <c:pt idx="3530">
                  <c:v>44614.586064814815</c:v>
                </c:pt>
                <c:pt idx="3531">
                  <c:v>44614.586782407408</c:v>
                </c:pt>
                <c:pt idx="3532">
                  <c:v>44614.587557870371</c:v>
                </c:pt>
                <c:pt idx="3533">
                  <c:v>44614.588287037041</c:v>
                </c:pt>
                <c:pt idx="3534">
                  <c:v>44614.589016203703</c:v>
                </c:pt>
                <c:pt idx="3535">
                  <c:v>44614.589733796296</c:v>
                </c:pt>
                <c:pt idx="3536">
                  <c:v>44614.590462962966</c:v>
                </c:pt>
                <c:pt idx="3537">
                  <c:v>44614.591192129628</c:v>
                </c:pt>
                <c:pt idx="3538">
                  <c:v>44614.591967592591</c:v>
                </c:pt>
                <c:pt idx="3539">
                  <c:v>44614.59269675926</c:v>
                </c:pt>
                <c:pt idx="3540">
                  <c:v>44614.593414351853</c:v>
                </c:pt>
                <c:pt idx="3541">
                  <c:v>44614.594143518516</c:v>
                </c:pt>
                <c:pt idx="3542">
                  <c:v>44614.594872685186</c:v>
                </c:pt>
                <c:pt idx="3543">
                  <c:v>44614.595590277779</c:v>
                </c:pt>
                <c:pt idx="3544">
                  <c:v>44614.596319444441</c:v>
                </c:pt>
                <c:pt idx="3545">
                  <c:v>44614.597048611111</c:v>
                </c:pt>
                <c:pt idx="3546">
                  <c:v>44614.597766203704</c:v>
                </c:pt>
                <c:pt idx="3547">
                  <c:v>44614.598495370374</c:v>
                </c:pt>
                <c:pt idx="3548">
                  <c:v>44614.599224537036</c:v>
                </c:pt>
                <c:pt idx="3549">
                  <c:v>44614.599942129629</c:v>
                </c:pt>
                <c:pt idx="3550">
                  <c:v>44614.600671296299</c:v>
                </c:pt>
                <c:pt idx="3551">
                  <c:v>44614.601400462961</c:v>
                </c:pt>
                <c:pt idx="3552">
                  <c:v>44614.602118055554</c:v>
                </c:pt>
                <c:pt idx="3553">
                  <c:v>44614.602847222224</c:v>
                </c:pt>
                <c:pt idx="3554">
                  <c:v>44614.603622685187</c:v>
                </c:pt>
                <c:pt idx="3555">
                  <c:v>44614.604351851849</c:v>
                </c:pt>
                <c:pt idx="3556">
                  <c:v>44614.605069444442</c:v>
                </c:pt>
                <c:pt idx="3557">
                  <c:v>44614.605798611112</c:v>
                </c:pt>
                <c:pt idx="3558">
                  <c:v>44614.606527777774</c:v>
                </c:pt>
                <c:pt idx="3559">
                  <c:v>44614.607245370367</c:v>
                </c:pt>
                <c:pt idx="3560">
                  <c:v>44614.607974537037</c:v>
                </c:pt>
                <c:pt idx="3561">
                  <c:v>44614.60869212963</c:v>
                </c:pt>
                <c:pt idx="3562">
                  <c:v>44614.6094212963</c:v>
                </c:pt>
                <c:pt idx="3563">
                  <c:v>44614.610150462962</c:v>
                </c:pt>
                <c:pt idx="3564">
                  <c:v>44614.610868055555</c:v>
                </c:pt>
                <c:pt idx="3565">
                  <c:v>44614.611597222225</c:v>
                </c:pt>
                <c:pt idx="3566">
                  <c:v>44614.612326388888</c:v>
                </c:pt>
                <c:pt idx="3567">
                  <c:v>44614.613043981481</c:v>
                </c:pt>
                <c:pt idx="3568">
                  <c:v>44614.61377314815</c:v>
                </c:pt>
                <c:pt idx="3569">
                  <c:v>44614.614502314813</c:v>
                </c:pt>
                <c:pt idx="3570">
                  <c:v>44614.615219907406</c:v>
                </c:pt>
                <c:pt idx="3571">
                  <c:v>44614.615949074076</c:v>
                </c:pt>
                <c:pt idx="3572">
                  <c:v>44614.616678240738</c:v>
                </c:pt>
                <c:pt idx="3573">
                  <c:v>44614.617395833331</c:v>
                </c:pt>
                <c:pt idx="3574">
                  <c:v>44614.618125000001</c:v>
                </c:pt>
                <c:pt idx="3575">
                  <c:v>44614.618854166663</c:v>
                </c:pt>
                <c:pt idx="3576">
                  <c:v>44614.619571759256</c:v>
                </c:pt>
                <c:pt idx="3577">
                  <c:v>44614.620300925926</c:v>
                </c:pt>
                <c:pt idx="3578">
                  <c:v>44614.621030092596</c:v>
                </c:pt>
                <c:pt idx="3579">
                  <c:v>44614.621747685182</c:v>
                </c:pt>
                <c:pt idx="3580">
                  <c:v>44614.622476851851</c:v>
                </c:pt>
                <c:pt idx="3581">
                  <c:v>44614.623206018521</c:v>
                </c:pt>
                <c:pt idx="3582">
                  <c:v>44614.623923611114</c:v>
                </c:pt>
                <c:pt idx="3583">
                  <c:v>44614.624652777777</c:v>
                </c:pt>
                <c:pt idx="3584">
                  <c:v>44614.625381944446</c:v>
                </c:pt>
                <c:pt idx="3585">
                  <c:v>44614.626157407409</c:v>
                </c:pt>
                <c:pt idx="3586">
                  <c:v>44614.626886574071</c:v>
                </c:pt>
                <c:pt idx="3587">
                  <c:v>44614.627604166664</c:v>
                </c:pt>
                <c:pt idx="3588">
                  <c:v>44614.628333333334</c:v>
                </c:pt>
                <c:pt idx="3589">
                  <c:v>44614.629062499997</c:v>
                </c:pt>
                <c:pt idx="3590">
                  <c:v>44614.629780092589</c:v>
                </c:pt>
                <c:pt idx="3591">
                  <c:v>44614.630555555559</c:v>
                </c:pt>
                <c:pt idx="3592">
                  <c:v>44614.631284722222</c:v>
                </c:pt>
                <c:pt idx="3593">
                  <c:v>44614.632013888891</c:v>
                </c:pt>
                <c:pt idx="3594">
                  <c:v>44614.632731481484</c:v>
                </c:pt>
                <c:pt idx="3595">
                  <c:v>44614.633460648147</c:v>
                </c:pt>
                <c:pt idx="3596">
                  <c:v>44614.634189814817</c:v>
                </c:pt>
                <c:pt idx="3597">
                  <c:v>44614.63490740741</c:v>
                </c:pt>
                <c:pt idx="3598">
                  <c:v>44614.635636574072</c:v>
                </c:pt>
                <c:pt idx="3599">
                  <c:v>44614.636365740742</c:v>
                </c:pt>
                <c:pt idx="3600">
                  <c:v>44614.637083333335</c:v>
                </c:pt>
                <c:pt idx="3601">
                  <c:v>44614.637812499997</c:v>
                </c:pt>
                <c:pt idx="3602">
                  <c:v>44614.638541666667</c:v>
                </c:pt>
                <c:pt idx="3603">
                  <c:v>44614.63925925926</c:v>
                </c:pt>
                <c:pt idx="3604">
                  <c:v>44614.639988425923</c:v>
                </c:pt>
                <c:pt idx="3605">
                  <c:v>44614.640717592592</c:v>
                </c:pt>
                <c:pt idx="3606">
                  <c:v>44614.641435185185</c:v>
                </c:pt>
                <c:pt idx="3607">
                  <c:v>44614.642164351855</c:v>
                </c:pt>
                <c:pt idx="3608">
                  <c:v>44614.642893518518</c:v>
                </c:pt>
                <c:pt idx="3609">
                  <c:v>44614.643611111111</c:v>
                </c:pt>
                <c:pt idx="3610">
                  <c:v>44614.64434027778</c:v>
                </c:pt>
                <c:pt idx="3611">
                  <c:v>44614.645069444443</c:v>
                </c:pt>
                <c:pt idx="3612">
                  <c:v>44614.645787037036</c:v>
                </c:pt>
                <c:pt idx="3613">
                  <c:v>44614.646516203706</c:v>
                </c:pt>
                <c:pt idx="3614">
                  <c:v>44614.647245370368</c:v>
                </c:pt>
                <c:pt idx="3615">
                  <c:v>44614.647962962961</c:v>
                </c:pt>
                <c:pt idx="3616">
                  <c:v>44614.648692129631</c:v>
                </c:pt>
                <c:pt idx="3617">
                  <c:v>44614.649421296293</c:v>
                </c:pt>
                <c:pt idx="3618">
                  <c:v>44614.650138888886</c:v>
                </c:pt>
                <c:pt idx="3619">
                  <c:v>44614.650868055556</c:v>
                </c:pt>
                <c:pt idx="3620">
                  <c:v>44614.651597222219</c:v>
                </c:pt>
                <c:pt idx="3621">
                  <c:v>44614.652314814812</c:v>
                </c:pt>
                <c:pt idx="3622">
                  <c:v>44614.653043981481</c:v>
                </c:pt>
                <c:pt idx="3623">
                  <c:v>44614.653773148151</c:v>
                </c:pt>
                <c:pt idx="3624">
                  <c:v>44614.654490740744</c:v>
                </c:pt>
                <c:pt idx="3625">
                  <c:v>44614.655219907407</c:v>
                </c:pt>
                <c:pt idx="3626">
                  <c:v>44614.655949074076</c:v>
                </c:pt>
                <c:pt idx="3627">
                  <c:v>44614.656666666669</c:v>
                </c:pt>
                <c:pt idx="3628">
                  <c:v>44614.657395833332</c:v>
                </c:pt>
                <c:pt idx="3629">
                  <c:v>44614.658125000002</c:v>
                </c:pt>
                <c:pt idx="3630">
                  <c:v>44614.658842592595</c:v>
                </c:pt>
                <c:pt idx="3631">
                  <c:v>44614.659571759257</c:v>
                </c:pt>
                <c:pt idx="3632">
                  <c:v>44614.660300925927</c:v>
                </c:pt>
                <c:pt idx="3633">
                  <c:v>44614.66101851852</c:v>
                </c:pt>
                <c:pt idx="3634">
                  <c:v>44614.661747685182</c:v>
                </c:pt>
                <c:pt idx="3635">
                  <c:v>44614.662476851852</c:v>
                </c:pt>
                <c:pt idx="3636">
                  <c:v>44614.663194444445</c:v>
                </c:pt>
                <c:pt idx="3637">
                  <c:v>44614.663923611108</c:v>
                </c:pt>
                <c:pt idx="3638">
                  <c:v>44614.664652777778</c:v>
                </c:pt>
                <c:pt idx="3639">
                  <c:v>44614.665370370371</c:v>
                </c:pt>
                <c:pt idx="3640">
                  <c:v>44614.66609953704</c:v>
                </c:pt>
                <c:pt idx="3641">
                  <c:v>44614.666817129626</c:v>
                </c:pt>
                <c:pt idx="3642">
                  <c:v>44614.667546296296</c:v>
                </c:pt>
                <c:pt idx="3643">
                  <c:v>44614.668275462966</c:v>
                </c:pt>
                <c:pt idx="3644">
                  <c:v>44614.668993055559</c:v>
                </c:pt>
                <c:pt idx="3645">
                  <c:v>44614.669722222221</c:v>
                </c:pt>
                <c:pt idx="3646">
                  <c:v>44614.670451388891</c:v>
                </c:pt>
                <c:pt idx="3647">
                  <c:v>44614.671226851853</c:v>
                </c:pt>
                <c:pt idx="3648">
                  <c:v>44614.671956018516</c:v>
                </c:pt>
                <c:pt idx="3649">
                  <c:v>44614.672673611109</c:v>
                </c:pt>
                <c:pt idx="3650">
                  <c:v>44614.673402777778</c:v>
                </c:pt>
                <c:pt idx="3651">
                  <c:v>44614.674131944441</c:v>
                </c:pt>
                <c:pt idx="3652">
                  <c:v>44614.674849537034</c:v>
                </c:pt>
                <c:pt idx="3653">
                  <c:v>44614.675578703704</c:v>
                </c:pt>
                <c:pt idx="3654">
                  <c:v>44614.676296296297</c:v>
                </c:pt>
                <c:pt idx="3655">
                  <c:v>44614.677025462966</c:v>
                </c:pt>
                <c:pt idx="3656">
                  <c:v>44614.677754629629</c:v>
                </c:pt>
                <c:pt idx="3657">
                  <c:v>44614.678472222222</c:v>
                </c:pt>
                <c:pt idx="3658">
                  <c:v>44614.679201388892</c:v>
                </c:pt>
                <c:pt idx="3659">
                  <c:v>44614.679930555554</c:v>
                </c:pt>
                <c:pt idx="3660">
                  <c:v>44614.680648148147</c:v>
                </c:pt>
                <c:pt idx="3661">
                  <c:v>44614.681377314817</c:v>
                </c:pt>
                <c:pt idx="3662">
                  <c:v>44614.682106481479</c:v>
                </c:pt>
                <c:pt idx="3663">
                  <c:v>44614.682835648149</c:v>
                </c:pt>
                <c:pt idx="3664">
                  <c:v>44614.683553240742</c:v>
                </c:pt>
                <c:pt idx="3665">
                  <c:v>44614.684282407405</c:v>
                </c:pt>
                <c:pt idx="3666">
                  <c:v>44614.684999999998</c:v>
                </c:pt>
                <c:pt idx="3667">
                  <c:v>44614.685729166667</c:v>
                </c:pt>
                <c:pt idx="3668">
                  <c:v>44614.68645833333</c:v>
                </c:pt>
                <c:pt idx="3669">
                  <c:v>44614.687175925923</c:v>
                </c:pt>
                <c:pt idx="3670">
                  <c:v>44614.687905092593</c:v>
                </c:pt>
                <c:pt idx="3671">
                  <c:v>44614.688634259262</c:v>
                </c:pt>
                <c:pt idx="3672">
                  <c:v>44614.689351851855</c:v>
                </c:pt>
                <c:pt idx="3673">
                  <c:v>44614.690081018518</c:v>
                </c:pt>
                <c:pt idx="3674">
                  <c:v>44614.690810185188</c:v>
                </c:pt>
                <c:pt idx="3675">
                  <c:v>44614.691527777781</c:v>
                </c:pt>
                <c:pt idx="3676">
                  <c:v>44614.692256944443</c:v>
                </c:pt>
                <c:pt idx="3677">
                  <c:v>44614.692986111113</c:v>
                </c:pt>
                <c:pt idx="3678">
                  <c:v>44614.693703703706</c:v>
                </c:pt>
                <c:pt idx="3679">
                  <c:v>44614.694432870368</c:v>
                </c:pt>
                <c:pt idx="3680">
                  <c:v>44614.695162037038</c:v>
                </c:pt>
                <c:pt idx="3681">
                  <c:v>44614.695879629631</c:v>
                </c:pt>
                <c:pt idx="3682">
                  <c:v>44614.696608796294</c:v>
                </c:pt>
                <c:pt idx="3683">
                  <c:v>44614.697337962964</c:v>
                </c:pt>
                <c:pt idx="3684">
                  <c:v>44614.698055555556</c:v>
                </c:pt>
                <c:pt idx="3685">
                  <c:v>44614.698784722219</c:v>
                </c:pt>
                <c:pt idx="3686">
                  <c:v>44614.699513888889</c:v>
                </c:pt>
                <c:pt idx="3687">
                  <c:v>44614.700231481482</c:v>
                </c:pt>
                <c:pt idx="3688">
                  <c:v>44614.700960648152</c:v>
                </c:pt>
                <c:pt idx="3689">
                  <c:v>44614.701678240737</c:v>
                </c:pt>
                <c:pt idx="3690">
                  <c:v>44614.702407407407</c:v>
                </c:pt>
                <c:pt idx="3691">
                  <c:v>44614.703136574077</c:v>
                </c:pt>
                <c:pt idx="3692">
                  <c:v>44614.703865740739</c:v>
                </c:pt>
                <c:pt idx="3693">
                  <c:v>44614.704583333332</c:v>
                </c:pt>
                <c:pt idx="3694">
                  <c:v>44614.705312500002</c:v>
                </c:pt>
                <c:pt idx="3695">
                  <c:v>44614.706041666665</c:v>
                </c:pt>
                <c:pt idx="3696">
                  <c:v>44614.706759259258</c:v>
                </c:pt>
                <c:pt idx="3697">
                  <c:v>44614.707488425927</c:v>
                </c:pt>
                <c:pt idx="3698">
                  <c:v>44614.70821759259</c:v>
                </c:pt>
                <c:pt idx="3699">
                  <c:v>44614.708935185183</c:v>
                </c:pt>
                <c:pt idx="3700">
                  <c:v>44614.709664351853</c:v>
                </c:pt>
                <c:pt idx="3701">
                  <c:v>44614.710393518515</c:v>
                </c:pt>
                <c:pt idx="3702">
                  <c:v>44614.711122685185</c:v>
                </c:pt>
                <c:pt idx="3703">
                  <c:v>44614.711898148147</c:v>
                </c:pt>
                <c:pt idx="3704">
                  <c:v>44614.71261574074</c:v>
                </c:pt>
                <c:pt idx="3705">
                  <c:v>44614.71334490741</c:v>
                </c:pt>
                <c:pt idx="3706">
                  <c:v>44614.714074074072</c:v>
                </c:pt>
                <c:pt idx="3707">
                  <c:v>44614.714791666665</c:v>
                </c:pt>
                <c:pt idx="3708">
                  <c:v>44614.715520833335</c:v>
                </c:pt>
                <c:pt idx="3709">
                  <c:v>44614.716249999998</c:v>
                </c:pt>
                <c:pt idx="3710">
                  <c:v>44614.716967592591</c:v>
                </c:pt>
                <c:pt idx="3711">
                  <c:v>44614.71769675926</c:v>
                </c:pt>
                <c:pt idx="3712">
                  <c:v>44614.718425925923</c:v>
                </c:pt>
                <c:pt idx="3713">
                  <c:v>44614.719155092593</c:v>
                </c:pt>
                <c:pt idx="3714">
                  <c:v>44614.719872685186</c:v>
                </c:pt>
                <c:pt idx="3715">
                  <c:v>44614.720601851855</c:v>
                </c:pt>
                <c:pt idx="3716">
                  <c:v>44614.721331018518</c:v>
                </c:pt>
                <c:pt idx="3717">
                  <c:v>44614.722048611111</c:v>
                </c:pt>
                <c:pt idx="3718">
                  <c:v>44614.722777777781</c:v>
                </c:pt>
                <c:pt idx="3719">
                  <c:v>44614.723553240743</c:v>
                </c:pt>
                <c:pt idx="3720">
                  <c:v>44614.724270833336</c:v>
                </c:pt>
                <c:pt idx="3721">
                  <c:v>44614.724999999999</c:v>
                </c:pt>
                <c:pt idx="3722">
                  <c:v>44614.725729166668</c:v>
                </c:pt>
                <c:pt idx="3723">
                  <c:v>44614.726458333331</c:v>
                </c:pt>
                <c:pt idx="3724">
                  <c:v>44614.727175925924</c:v>
                </c:pt>
                <c:pt idx="3725">
                  <c:v>44614.727951388886</c:v>
                </c:pt>
                <c:pt idx="3726">
                  <c:v>44614.728680555556</c:v>
                </c:pt>
                <c:pt idx="3727">
                  <c:v>44614.729409722226</c:v>
                </c:pt>
                <c:pt idx="3728">
                  <c:v>44614.730127314811</c:v>
                </c:pt>
                <c:pt idx="3729">
                  <c:v>44614.730856481481</c:v>
                </c:pt>
                <c:pt idx="3730">
                  <c:v>44614.731585648151</c:v>
                </c:pt>
                <c:pt idx="3731">
                  <c:v>44614.732303240744</c:v>
                </c:pt>
                <c:pt idx="3732">
                  <c:v>44614.733032407406</c:v>
                </c:pt>
                <c:pt idx="3733">
                  <c:v>44614.733761574076</c:v>
                </c:pt>
                <c:pt idx="3734">
                  <c:v>44614.734479166669</c:v>
                </c:pt>
                <c:pt idx="3735">
                  <c:v>44614.735208333332</c:v>
                </c:pt>
                <c:pt idx="3736">
                  <c:v>44614.735937500001</c:v>
                </c:pt>
                <c:pt idx="3737">
                  <c:v>44614.736655092594</c:v>
                </c:pt>
                <c:pt idx="3738">
                  <c:v>44614.737384259257</c:v>
                </c:pt>
                <c:pt idx="3739">
                  <c:v>44614.738113425927</c:v>
                </c:pt>
                <c:pt idx="3740">
                  <c:v>44614.73883101852</c:v>
                </c:pt>
                <c:pt idx="3741">
                  <c:v>44614.739560185182</c:v>
                </c:pt>
                <c:pt idx="3742">
                  <c:v>44614.740289351852</c:v>
                </c:pt>
                <c:pt idx="3743">
                  <c:v>44614.741006944445</c:v>
                </c:pt>
                <c:pt idx="3744">
                  <c:v>44614.741736111115</c:v>
                </c:pt>
                <c:pt idx="3745">
                  <c:v>44614.742465277777</c:v>
                </c:pt>
                <c:pt idx="3746">
                  <c:v>44614.74318287037</c:v>
                </c:pt>
                <c:pt idx="3747">
                  <c:v>44614.74391203704</c:v>
                </c:pt>
                <c:pt idx="3748">
                  <c:v>44614.744641203702</c:v>
                </c:pt>
                <c:pt idx="3749">
                  <c:v>44614.745358796295</c:v>
                </c:pt>
                <c:pt idx="3750">
                  <c:v>44614.746087962965</c:v>
                </c:pt>
                <c:pt idx="3751">
                  <c:v>44614.746863425928</c:v>
                </c:pt>
                <c:pt idx="3752">
                  <c:v>44614.74759259259</c:v>
                </c:pt>
                <c:pt idx="3753">
                  <c:v>44614.748310185183</c:v>
                </c:pt>
                <c:pt idx="3754">
                  <c:v>44614.749039351853</c:v>
                </c:pt>
                <c:pt idx="3755">
                  <c:v>44614.749768518515</c:v>
                </c:pt>
                <c:pt idx="3756">
                  <c:v>44614.750486111108</c:v>
                </c:pt>
                <c:pt idx="3757">
                  <c:v>44614.751215277778</c:v>
                </c:pt>
                <c:pt idx="3758">
                  <c:v>44614.751944444448</c:v>
                </c:pt>
                <c:pt idx="3759">
                  <c:v>44614.752662037034</c:v>
                </c:pt>
                <c:pt idx="3760">
                  <c:v>44614.753391203703</c:v>
                </c:pt>
                <c:pt idx="3761">
                  <c:v>44614.754120370373</c:v>
                </c:pt>
                <c:pt idx="3762">
                  <c:v>44614.754837962966</c:v>
                </c:pt>
                <c:pt idx="3763">
                  <c:v>44614.755567129629</c:v>
                </c:pt>
                <c:pt idx="3764">
                  <c:v>44614.756296296298</c:v>
                </c:pt>
                <c:pt idx="3765">
                  <c:v>44614.757013888891</c:v>
                </c:pt>
                <c:pt idx="3766">
                  <c:v>44614.757743055554</c:v>
                </c:pt>
                <c:pt idx="3767">
                  <c:v>44614.758472222224</c:v>
                </c:pt>
                <c:pt idx="3768">
                  <c:v>44614.759189814817</c:v>
                </c:pt>
                <c:pt idx="3769">
                  <c:v>44614.759918981479</c:v>
                </c:pt>
                <c:pt idx="3770">
                  <c:v>44614.760648148149</c:v>
                </c:pt>
                <c:pt idx="3771">
                  <c:v>44614.761377314811</c:v>
                </c:pt>
                <c:pt idx="3772">
                  <c:v>44614.762094907404</c:v>
                </c:pt>
                <c:pt idx="3773">
                  <c:v>44614.762824074074</c:v>
                </c:pt>
                <c:pt idx="3774">
                  <c:v>44614.763541666667</c:v>
                </c:pt>
                <c:pt idx="3775">
                  <c:v>44614.764270833337</c:v>
                </c:pt>
                <c:pt idx="3776">
                  <c:v>44614.764999999999</c:v>
                </c:pt>
                <c:pt idx="3777">
                  <c:v>44614.765717592592</c:v>
                </c:pt>
                <c:pt idx="3778">
                  <c:v>44614.766446759262</c:v>
                </c:pt>
                <c:pt idx="3779">
                  <c:v>44614.767175925925</c:v>
                </c:pt>
                <c:pt idx="3780">
                  <c:v>44614.767893518518</c:v>
                </c:pt>
                <c:pt idx="3781">
                  <c:v>44614.768622685187</c:v>
                </c:pt>
                <c:pt idx="3782">
                  <c:v>44614.76935185185</c:v>
                </c:pt>
                <c:pt idx="3783">
                  <c:v>44614.770069444443</c:v>
                </c:pt>
                <c:pt idx="3784">
                  <c:v>44614.770798611113</c:v>
                </c:pt>
                <c:pt idx="3785">
                  <c:v>44614.771527777775</c:v>
                </c:pt>
                <c:pt idx="3786">
                  <c:v>44614.772245370368</c:v>
                </c:pt>
                <c:pt idx="3787">
                  <c:v>44614.773020833331</c:v>
                </c:pt>
                <c:pt idx="3788">
                  <c:v>44614.77375</c:v>
                </c:pt>
                <c:pt idx="3789">
                  <c:v>44614.77447916667</c:v>
                </c:pt>
                <c:pt idx="3790">
                  <c:v>44614.775196759256</c:v>
                </c:pt>
                <c:pt idx="3791">
                  <c:v>44614.775925925926</c:v>
                </c:pt>
                <c:pt idx="3792">
                  <c:v>44614.776655092595</c:v>
                </c:pt>
                <c:pt idx="3793">
                  <c:v>44614.777372685188</c:v>
                </c:pt>
                <c:pt idx="3794">
                  <c:v>44614.778101851851</c:v>
                </c:pt>
                <c:pt idx="3795">
                  <c:v>44614.778831018521</c:v>
                </c:pt>
                <c:pt idx="3796">
                  <c:v>44614.779548611114</c:v>
                </c:pt>
                <c:pt idx="3797">
                  <c:v>44614.780277777776</c:v>
                </c:pt>
                <c:pt idx="3798">
                  <c:v>44614.781006944446</c:v>
                </c:pt>
                <c:pt idx="3799">
                  <c:v>44614.781724537039</c:v>
                </c:pt>
                <c:pt idx="3800">
                  <c:v>44614.782453703701</c:v>
                </c:pt>
                <c:pt idx="3801">
                  <c:v>44614.783171296294</c:v>
                </c:pt>
                <c:pt idx="3802">
                  <c:v>44614.783900462964</c:v>
                </c:pt>
                <c:pt idx="3803">
                  <c:v>44614.784629629627</c:v>
                </c:pt>
                <c:pt idx="3804">
                  <c:v>44614.78534722222</c:v>
                </c:pt>
                <c:pt idx="3805">
                  <c:v>44614.786076388889</c:v>
                </c:pt>
                <c:pt idx="3806">
                  <c:v>44614.786805555559</c:v>
                </c:pt>
                <c:pt idx="3807">
                  <c:v>44614.787523148145</c:v>
                </c:pt>
                <c:pt idx="3808">
                  <c:v>44614.788252314815</c:v>
                </c:pt>
                <c:pt idx="3809">
                  <c:v>44614.788981481484</c:v>
                </c:pt>
                <c:pt idx="3810">
                  <c:v>44614.789699074077</c:v>
                </c:pt>
                <c:pt idx="3811">
                  <c:v>44614.79042824074</c:v>
                </c:pt>
                <c:pt idx="3812">
                  <c:v>44614.79115740741</c:v>
                </c:pt>
                <c:pt idx="3813">
                  <c:v>44614.791932870372</c:v>
                </c:pt>
                <c:pt idx="3814">
                  <c:v>44614.792662037034</c:v>
                </c:pt>
                <c:pt idx="3815">
                  <c:v>44614.793379629627</c:v>
                </c:pt>
                <c:pt idx="3816">
                  <c:v>44614.794108796297</c:v>
                </c:pt>
                <c:pt idx="3817">
                  <c:v>44614.79483796296</c:v>
                </c:pt>
                <c:pt idx="3818">
                  <c:v>44614.795555555553</c:v>
                </c:pt>
                <c:pt idx="3819">
                  <c:v>44614.796331018515</c:v>
                </c:pt>
                <c:pt idx="3820">
                  <c:v>44614.797060185185</c:v>
                </c:pt>
                <c:pt idx="3821">
                  <c:v>44614.797789351855</c:v>
                </c:pt>
                <c:pt idx="3822">
                  <c:v>44614.798506944448</c:v>
                </c:pt>
                <c:pt idx="3823">
                  <c:v>44614.79923611111</c:v>
                </c:pt>
                <c:pt idx="3824">
                  <c:v>44614.79996527778</c:v>
                </c:pt>
                <c:pt idx="3825">
                  <c:v>44614.800682870373</c:v>
                </c:pt>
                <c:pt idx="3826">
                  <c:v>44614.801412037035</c:v>
                </c:pt>
                <c:pt idx="3827">
                  <c:v>44614.802141203705</c:v>
                </c:pt>
                <c:pt idx="3828">
                  <c:v>44614.802858796298</c:v>
                </c:pt>
                <c:pt idx="3829">
                  <c:v>44614.803587962961</c:v>
                </c:pt>
                <c:pt idx="3830">
                  <c:v>44614.804363425923</c:v>
                </c:pt>
                <c:pt idx="3831">
                  <c:v>44614.805092592593</c:v>
                </c:pt>
                <c:pt idx="3832">
                  <c:v>44614.805821759262</c:v>
                </c:pt>
                <c:pt idx="3833">
                  <c:v>44614.806539351855</c:v>
                </c:pt>
                <c:pt idx="3834">
                  <c:v>44614.807268518518</c:v>
                </c:pt>
                <c:pt idx="3835">
                  <c:v>44614.807997685188</c:v>
                </c:pt>
                <c:pt idx="3836">
                  <c:v>44614.808761574073</c:v>
                </c:pt>
                <c:pt idx="3837">
                  <c:v>44614.809490740743</c:v>
                </c:pt>
                <c:pt idx="3838">
                  <c:v>44614.810219907406</c:v>
                </c:pt>
                <c:pt idx="3839">
                  <c:v>44614.810949074075</c:v>
                </c:pt>
                <c:pt idx="3840">
                  <c:v>44614.811666666668</c:v>
                </c:pt>
                <c:pt idx="3841">
                  <c:v>44614.812395833331</c:v>
                </c:pt>
                <c:pt idx="3842">
                  <c:v>44614.813171296293</c:v>
                </c:pt>
                <c:pt idx="3843">
                  <c:v>44614.813900462963</c:v>
                </c:pt>
                <c:pt idx="3844">
                  <c:v>44614.814618055556</c:v>
                </c:pt>
                <c:pt idx="3845">
                  <c:v>44614.815347222226</c:v>
                </c:pt>
                <c:pt idx="3846">
                  <c:v>44614.816076388888</c:v>
                </c:pt>
                <c:pt idx="3847">
                  <c:v>44614.816793981481</c:v>
                </c:pt>
                <c:pt idx="3848">
                  <c:v>44614.817523148151</c:v>
                </c:pt>
                <c:pt idx="3849">
                  <c:v>44614.818252314813</c:v>
                </c:pt>
                <c:pt idx="3850">
                  <c:v>44614.818969907406</c:v>
                </c:pt>
                <c:pt idx="3851">
                  <c:v>44614.819699074076</c:v>
                </c:pt>
                <c:pt idx="3852">
                  <c:v>44614.820428240739</c:v>
                </c:pt>
                <c:pt idx="3853">
                  <c:v>44614.821145833332</c:v>
                </c:pt>
                <c:pt idx="3854">
                  <c:v>44614.821875000001</c:v>
                </c:pt>
                <c:pt idx="3855">
                  <c:v>44614.822604166664</c:v>
                </c:pt>
                <c:pt idx="3856">
                  <c:v>44614.823321759257</c:v>
                </c:pt>
                <c:pt idx="3857">
                  <c:v>44614.824050925927</c:v>
                </c:pt>
                <c:pt idx="3858">
                  <c:v>44614.824826388889</c:v>
                </c:pt>
                <c:pt idx="3859">
                  <c:v>44614.825555555559</c:v>
                </c:pt>
                <c:pt idx="3860">
                  <c:v>44614.826284722221</c:v>
                </c:pt>
                <c:pt idx="3861">
                  <c:v>44614.827002314814</c:v>
                </c:pt>
                <c:pt idx="3862">
                  <c:v>44614.827731481484</c:v>
                </c:pt>
                <c:pt idx="3863">
                  <c:v>44614.828460648147</c:v>
                </c:pt>
                <c:pt idx="3864">
                  <c:v>44614.829224537039</c:v>
                </c:pt>
                <c:pt idx="3865">
                  <c:v>44614.829953703702</c:v>
                </c:pt>
                <c:pt idx="3866">
                  <c:v>44614.830682870372</c:v>
                </c:pt>
                <c:pt idx="3867">
                  <c:v>44614.831412037034</c:v>
                </c:pt>
                <c:pt idx="3868">
                  <c:v>44614.832129629627</c:v>
                </c:pt>
                <c:pt idx="3869">
                  <c:v>44614.832858796297</c:v>
                </c:pt>
                <c:pt idx="3870">
                  <c:v>44614.833634259259</c:v>
                </c:pt>
                <c:pt idx="3871">
                  <c:v>44614.834363425929</c:v>
                </c:pt>
                <c:pt idx="3872">
                  <c:v>44614.835081018522</c:v>
                </c:pt>
                <c:pt idx="3873">
                  <c:v>44614.835810185185</c:v>
                </c:pt>
                <c:pt idx="3874">
                  <c:v>44614.836539351854</c:v>
                </c:pt>
                <c:pt idx="3875">
                  <c:v>44614.837256944447</c:v>
                </c:pt>
                <c:pt idx="3876">
                  <c:v>44614.83798611111</c:v>
                </c:pt>
                <c:pt idx="3877">
                  <c:v>44614.83871527778</c:v>
                </c:pt>
                <c:pt idx="3878">
                  <c:v>44614.839444444442</c:v>
                </c:pt>
                <c:pt idx="3879">
                  <c:v>44614.840162037035</c:v>
                </c:pt>
                <c:pt idx="3880">
                  <c:v>44614.840891203705</c:v>
                </c:pt>
                <c:pt idx="3881">
                  <c:v>44614.841608796298</c:v>
                </c:pt>
                <c:pt idx="3882">
                  <c:v>44614.84233796296</c:v>
                </c:pt>
                <c:pt idx="3883">
                  <c:v>44614.84306712963</c:v>
                </c:pt>
                <c:pt idx="3884">
                  <c:v>44614.843784722223</c:v>
                </c:pt>
                <c:pt idx="3885">
                  <c:v>44614.844513888886</c:v>
                </c:pt>
                <c:pt idx="3886">
                  <c:v>44614.845289351855</c:v>
                </c:pt>
                <c:pt idx="3887">
                  <c:v>44614.846018518518</c:v>
                </c:pt>
                <c:pt idx="3888">
                  <c:v>44614.846736111111</c:v>
                </c:pt>
                <c:pt idx="3889">
                  <c:v>44614.84746527778</c:v>
                </c:pt>
                <c:pt idx="3890">
                  <c:v>44614.848194444443</c:v>
                </c:pt>
                <c:pt idx="3891">
                  <c:v>44614.848912037036</c:v>
                </c:pt>
                <c:pt idx="3892">
                  <c:v>44614.849687499998</c:v>
                </c:pt>
                <c:pt idx="3893">
                  <c:v>44614.850416666668</c:v>
                </c:pt>
                <c:pt idx="3894">
                  <c:v>44614.851145833331</c:v>
                </c:pt>
                <c:pt idx="3895">
                  <c:v>44614.851863425924</c:v>
                </c:pt>
                <c:pt idx="3896">
                  <c:v>44614.852592592593</c:v>
                </c:pt>
                <c:pt idx="3897">
                  <c:v>44614.853321759256</c:v>
                </c:pt>
                <c:pt idx="3898">
                  <c:v>44614.854039351849</c:v>
                </c:pt>
                <c:pt idx="3899">
                  <c:v>44614.854768518519</c:v>
                </c:pt>
                <c:pt idx="3900">
                  <c:v>44614.855497685188</c:v>
                </c:pt>
                <c:pt idx="3901">
                  <c:v>44614.856215277781</c:v>
                </c:pt>
                <c:pt idx="3902">
                  <c:v>44614.856944444444</c:v>
                </c:pt>
                <c:pt idx="3903">
                  <c:v>44614.857719907406</c:v>
                </c:pt>
                <c:pt idx="3904">
                  <c:v>44614.858449074076</c:v>
                </c:pt>
                <c:pt idx="3905">
                  <c:v>44614.859166666669</c:v>
                </c:pt>
                <c:pt idx="3906">
                  <c:v>44614.859895833331</c:v>
                </c:pt>
                <c:pt idx="3907">
                  <c:v>44614.860625000001</c:v>
                </c:pt>
                <c:pt idx="3908">
                  <c:v>44614.861342592594</c:v>
                </c:pt>
                <c:pt idx="3909">
                  <c:v>44614.862118055556</c:v>
                </c:pt>
                <c:pt idx="3910">
                  <c:v>44614.862847222219</c:v>
                </c:pt>
                <c:pt idx="3911">
                  <c:v>44614.863576388889</c:v>
                </c:pt>
                <c:pt idx="3912">
                  <c:v>44614.864293981482</c:v>
                </c:pt>
                <c:pt idx="3913">
                  <c:v>44614.865023148152</c:v>
                </c:pt>
                <c:pt idx="3914">
                  <c:v>44614.865752314814</c:v>
                </c:pt>
                <c:pt idx="3915">
                  <c:v>44614.866469907407</c:v>
                </c:pt>
                <c:pt idx="3916">
                  <c:v>44614.867199074077</c:v>
                </c:pt>
                <c:pt idx="3917">
                  <c:v>44614.867928240739</c:v>
                </c:pt>
                <c:pt idx="3918">
                  <c:v>44614.868657407409</c:v>
                </c:pt>
                <c:pt idx="3919">
                  <c:v>44614.869375000002</c:v>
                </c:pt>
                <c:pt idx="3920">
                  <c:v>44614.870104166665</c:v>
                </c:pt>
                <c:pt idx="3921">
                  <c:v>44614.870821759258</c:v>
                </c:pt>
                <c:pt idx="3922">
                  <c:v>44614.871550925927</c:v>
                </c:pt>
                <c:pt idx="3923">
                  <c:v>44614.87228009259</c:v>
                </c:pt>
                <c:pt idx="3924">
                  <c:v>44614.872997685183</c:v>
                </c:pt>
                <c:pt idx="3925">
                  <c:v>44614.873784722222</c:v>
                </c:pt>
                <c:pt idx="3926">
                  <c:v>44614.874502314815</c:v>
                </c:pt>
                <c:pt idx="3927">
                  <c:v>44614.875231481485</c:v>
                </c:pt>
                <c:pt idx="3928">
                  <c:v>44614.875960648147</c:v>
                </c:pt>
                <c:pt idx="3929">
                  <c:v>44614.87667824074</c:v>
                </c:pt>
                <c:pt idx="3930">
                  <c:v>44614.87740740741</c:v>
                </c:pt>
                <c:pt idx="3931">
                  <c:v>44614.878136574072</c:v>
                </c:pt>
                <c:pt idx="3932">
                  <c:v>44614.878865740742</c:v>
                </c:pt>
                <c:pt idx="3933">
                  <c:v>44614.879583333335</c:v>
                </c:pt>
                <c:pt idx="3934">
                  <c:v>44614.880312499998</c:v>
                </c:pt>
                <c:pt idx="3935">
                  <c:v>44614.881041666667</c:v>
                </c:pt>
                <c:pt idx="3936">
                  <c:v>44614.88177083333</c:v>
                </c:pt>
                <c:pt idx="3937">
                  <c:v>44614.882488425923</c:v>
                </c:pt>
                <c:pt idx="3938">
                  <c:v>44614.883217592593</c:v>
                </c:pt>
                <c:pt idx="3939">
                  <c:v>44614.883946759262</c:v>
                </c:pt>
                <c:pt idx="3940">
                  <c:v>44614.884675925925</c:v>
                </c:pt>
                <c:pt idx="3941">
                  <c:v>44614.885451388887</c:v>
                </c:pt>
                <c:pt idx="3942">
                  <c:v>44614.886180555557</c:v>
                </c:pt>
                <c:pt idx="3943">
                  <c:v>44614.88689814815</c:v>
                </c:pt>
                <c:pt idx="3944">
                  <c:v>44614.887627314813</c:v>
                </c:pt>
                <c:pt idx="3945">
                  <c:v>44614.888356481482</c:v>
                </c:pt>
                <c:pt idx="3946">
                  <c:v>44614.889085648145</c:v>
                </c:pt>
                <c:pt idx="3947">
                  <c:v>44614.889803240738</c:v>
                </c:pt>
                <c:pt idx="3948">
                  <c:v>44614.890532407408</c:v>
                </c:pt>
                <c:pt idx="3949">
                  <c:v>44614.891261574077</c:v>
                </c:pt>
                <c:pt idx="3950">
                  <c:v>44614.891979166663</c:v>
                </c:pt>
                <c:pt idx="3951">
                  <c:v>44614.892708333333</c:v>
                </c:pt>
                <c:pt idx="3952">
                  <c:v>44614.893437500003</c:v>
                </c:pt>
                <c:pt idx="3953">
                  <c:v>44614.894166666665</c:v>
                </c:pt>
                <c:pt idx="3954">
                  <c:v>44614.894884259258</c:v>
                </c:pt>
                <c:pt idx="3955">
                  <c:v>44614.895613425928</c:v>
                </c:pt>
                <c:pt idx="3956">
                  <c:v>44614.89634259259</c:v>
                </c:pt>
                <c:pt idx="3957">
                  <c:v>44614.89707175926</c:v>
                </c:pt>
                <c:pt idx="3958">
                  <c:v>44614.897789351853</c:v>
                </c:pt>
                <c:pt idx="3959">
                  <c:v>44614.898518518516</c:v>
                </c:pt>
                <c:pt idx="3960">
                  <c:v>44614.899247685185</c:v>
                </c:pt>
                <c:pt idx="3961">
                  <c:v>44614.899976851855</c:v>
                </c:pt>
                <c:pt idx="3962">
                  <c:v>44614.900694444441</c:v>
                </c:pt>
                <c:pt idx="3963">
                  <c:v>44614.901423611111</c:v>
                </c:pt>
                <c:pt idx="3964">
                  <c:v>44614.90215277778</c:v>
                </c:pt>
                <c:pt idx="3965">
                  <c:v>44614.902870370373</c:v>
                </c:pt>
                <c:pt idx="3966">
                  <c:v>44614.903599537036</c:v>
                </c:pt>
                <c:pt idx="3967">
                  <c:v>44614.904328703706</c:v>
                </c:pt>
                <c:pt idx="3968">
                  <c:v>44614.905046296299</c:v>
                </c:pt>
                <c:pt idx="3969">
                  <c:v>44614.905775462961</c:v>
                </c:pt>
                <c:pt idx="3970">
                  <c:v>44614.906504629631</c:v>
                </c:pt>
                <c:pt idx="3971">
                  <c:v>44614.907222222224</c:v>
                </c:pt>
                <c:pt idx="3972">
                  <c:v>44614.907997685186</c:v>
                </c:pt>
                <c:pt idx="3973">
                  <c:v>44614.908726851849</c:v>
                </c:pt>
                <c:pt idx="3974">
                  <c:v>44614.909444444442</c:v>
                </c:pt>
                <c:pt idx="3975">
                  <c:v>44614.910173611112</c:v>
                </c:pt>
                <c:pt idx="3976">
                  <c:v>44614.910902777781</c:v>
                </c:pt>
                <c:pt idx="3977">
                  <c:v>44614.911620370367</c:v>
                </c:pt>
                <c:pt idx="3978">
                  <c:v>44614.912395833337</c:v>
                </c:pt>
                <c:pt idx="3979">
                  <c:v>44614.913124999999</c:v>
                </c:pt>
                <c:pt idx="3980">
                  <c:v>44614.913842592592</c:v>
                </c:pt>
                <c:pt idx="3981">
                  <c:v>44614.914571759262</c:v>
                </c:pt>
                <c:pt idx="3982">
                  <c:v>44614.915300925924</c:v>
                </c:pt>
                <c:pt idx="3983">
                  <c:v>44614.916018518517</c:v>
                </c:pt>
                <c:pt idx="3984">
                  <c:v>44614.91679398148</c:v>
                </c:pt>
                <c:pt idx="3985">
                  <c:v>44614.917523148149</c:v>
                </c:pt>
                <c:pt idx="3986">
                  <c:v>44614.918240740742</c:v>
                </c:pt>
                <c:pt idx="3987">
                  <c:v>44614.918969907405</c:v>
                </c:pt>
                <c:pt idx="3988">
                  <c:v>44614.919699074075</c:v>
                </c:pt>
                <c:pt idx="3989">
                  <c:v>44614.920416666668</c:v>
                </c:pt>
                <c:pt idx="3990">
                  <c:v>44614.92119212963</c:v>
                </c:pt>
                <c:pt idx="3991">
                  <c:v>44614.9219212963</c:v>
                </c:pt>
                <c:pt idx="3992">
                  <c:v>44614.922638888886</c:v>
                </c:pt>
                <c:pt idx="3993">
                  <c:v>44614.923368055555</c:v>
                </c:pt>
                <c:pt idx="3994">
                  <c:v>44614.924097222225</c:v>
                </c:pt>
                <c:pt idx="3995">
                  <c:v>44614.924814814818</c:v>
                </c:pt>
                <c:pt idx="3996">
                  <c:v>44614.92559027778</c:v>
                </c:pt>
                <c:pt idx="3997">
                  <c:v>44614.926307870373</c:v>
                </c:pt>
                <c:pt idx="3998">
                  <c:v>44614.927037037036</c:v>
                </c:pt>
                <c:pt idx="3999">
                  <c:v>44614.927766203706</c:v>
                </c:pt>
                <c:pt idx="4000">
                  <c:v>44614.928483796299</c:v>
                </c:pt>
                <c:pt idx="4001">
                  <c:v>44614.929212962961</c:v>
                </c:pt>
                <c:pt idx="4002">
                  <c:v>44614.929988425924</c:v>
                </c:pt>
                <c:pt idx="4003">
                  <c:v>44614.930706018517</c:v>
                </c:pt>
                <c:pt idx="4004">
                  <c:v>44614.931435185186</c:v>
                </c:pt>
                <c:pt idx="4005">
                  <c:v>44614.932164351849</c:v>
                </c:pt>
                <c:pt idx="4006">
                  <c:v>44614.932881944442</c:v>
                </c:pt>
                <c:pt idx="4007">
                  <c:v>44614.933611111112</c:v>
                </c:pt>
                <c:pt idx="4008">
                  <c:v>44614.934386574074</c:v>
                </c:pt>
                <c:pt idx="4009">
                  <c:v>44614.935104166667</c:v>
                </c:pt>
                <c:pt idx="4010">
                  <c:v>44614.935833333337</c:v>
                </c:pt>
                <c:pt idx="4011">
                  <c:v>44614.936550925922</c:v>
                </c:pt>
                <c:pt idx="4012">
                  <c:v>44614.937280092592</c:v>
                </c:pt>
                <c:pt idx="4013">
                  <c:v>44614.938009259262</c:v>
                </c:pt>
                <c:pt idx="4014">
                  <c:v>44614.938784722224</c:v>
                </c:pt>
                <c:pt idx="4015">
                  <c:v>44614.939502314817</c:v>
                </c:pt>
                <c:pt idx="4016">
                  <c:v>44614.94023148148</c:v>
                </c:pt>
                <c:pt idx="4017">
                  <c:v>44614.940960648149</c:v>
                </c:pt>
                <c:pt idx="4018">
                  <c:v>44614.941678240742</c:v>
                </c:pt>
                <c:pt idx="4019">
                  <c:v>44614.942407407405</c:v>
                </c:pt>
                <c:pt idx="4020">
                  <c:v>44614.943182870367</c:v>
                </c:pt>
                <c:pt idx="4021">
                  <c:v>44614.94390046296</c:v>
                </c:pt>
                <c:pt idx="4022">
                  <c:v>44614.94462962963</c:v>
                </c:pt>
                <c:pt idx="4023">
                  <c:v>44614.9453587963</c:v>
                </c:pt>
                <c:pt idx="4024">
                  <c:v>44614.946076388886</c:v>
                </c:pt>
                <c:pt idx="4025">
                  <c:v>44614.946805555555</c:v>
                </c:pt>
                <c:pt idx="4026">
                  <c:v>44614.947569444441</c:v>
                </c:pt>
                <c:pt idx="4027">
                  <c:v>44614.948298611111</c:v>
                </c:pt>
                <c:pt idx="4028">
                  <c:v>44614.94902777778</c:v>
                </c:pt>
                <c:pt idx="4029">
                  <c:v>44614.949745370373</c:v>
                </c:pt>
                <c:pt idx="4030">
                  <c:v>44614.950474537036</c:v>
                </c:pt>
                <c:pt idx="4031">
                  <c:v>44614.951203703706</c:v>
                </c:pt>
                <c:pt idx="4032">
                  <c:v>44614.951967592591</c:v>
                </c:pt>
                <c:pt idx="4033">
                  <c:v>44614.952696759261</c:v>
                </c:pt>
                <c:pt idx="4034">
                  <c:v>44614.953425925924</c:v>
                </c:pt>
                <c:pt idx="4035">
                  <c:v>44614.954143518517</c:v>
                </c:pt>
                <c:pt idx="4036">
                  <c:v>44614.954872685186</c:v>
                </c:pt>
                <c:pt idx="4037">
                  <c:v>44614.955601851849</c:v>
                </c:pt>
                <c:pt idx="4038">
                  <c:v>44614.956365740742</c:v>
                </c:pt>
                <c:pt idx="4039">
                  <c:v>44614.957094907404</c:v>
                </c:pt>
                <c:pt idx="4040">
                  <c:v>44614.957824074074</c:v>
                </c:pt>
                <c:pt idx="4041">
                  <c:v>44614.958541666667</c:v>
                </c:pt>
                <c:pt idx="4042">
                  <c:v>44614.959270833337</c:v>
                </c:pt>
                <c:pt idx="4043">
                  <c:v>44614.96</c:v>
                </c:pt>
                <c:pt idx="4044">
                  <c:v>44614.960775462961</c:v>
                </c:pt>
                <c:pt idx="4045">
                  <c:v>44614.961493055554</c:v>
                </c:pt>
                <c:pt idx="4046">
                  <c:v>44614.962222222224</c:v>
                </c:pt>
                <c:pt idx="4047">
                  <c:v>44614.962939814817</c:v>
                </c:pt>
                <c:pt idx="4048">
                  <c:v>44614.96366898148</c:v>
                </c:pt>
                <c:pt idx="4049">
                  <c:v>44614.964398148149</c:v>
                </c:pt>
                <c:pt idx="4050">
                  <c:v>44614.965162037035</c:v>
                </c:pt>
                <c:pt idx="4051">
                  <c:v>44614.965891203705</c:v>
                </c:pt>
                <c:pt idx="4052">
                  <c:v>44614.966608796298</c:v>
                </c:pt>
                <c:pt idx="4053">
                  <c:v>44614.96733796296</c:v>
                </c:pt>
                <c:pt idx="4054">
                  <c:v>44614.96806712963</c:v>
                </c:pt>
                <c:pt idx="4055">
                  <c:v>44614.968784722223</c:v>
                </c:pt>
                <c:pt idx="4056">
                  <c:v>44614.969560185185</c:v>
                </c:pt>
                <c:pt idx="4057">
                  <c:v>44614.970277777778</c:v>
                </c:pt>
                <c:pt idx="4058">
                  <c:v>44614.971006944441</c:v>
                </c:pt>
                <c:pt idx="4059">
                  <c:v>44614.971724537034</c:v>
                </c:pt>
                <c:pt idx="4060">
                  <c:v>44614.972453703704</c:v>
                </c:pt>
                <c:pt idx="4061">
                  <c:v>44614.973182870373</c:v>
                </c:pt>
                <c:pt idx="4062">
                  <c:v>44614.973946759259</c:v>
                </c:pt>
                <c:pt idx="4063">
                  <c:v>44614.974675925929</c:v>
                </c:pt>
                <c:pt idx="4064">
                  <c:v>44614.975393518522</c:v>
                </c:pt>
                <c:pt idx="4065">
                  <c:v>44614.976122685184</c:v>
                </c:pt>
                <c:pt idx="4066">
                  <c:v>44614.976840277777</c:v>
                </c:pt>
                <c:pt idx="4067">
                  <c:v>44614.977569444447</c:v>
                </c:pt>
                <c:pt idx="4068">
                  <c:v>44614.978333333333</c:v>
                </c:pt>
                <c:pt idx="4069">
                  <c:v>44614.979062500002</c:v>
                </c:pt>
                <c:pt idx="4070">
                  <c:v>44614.979791666665</c:v>
                </c:pt>
                <c:pt idx="4071">
                  <c:v>44614.980509259258</c:v>
                </c:pt>
                <c:pt idx="4072">
                  <c:v>44614.981238425928</c:v>
                </c:pt>
                <c:pt idx="4073">
                  <c:v>44614.98196759259</c:v>
                </c:pt>
                <c:pt idx="4074">
                  <c:v>44614.982743055552</c:v>
                </c:pt>
                <c:pt idx="4075">
                  <c:v>44614.983460648145</c:v>
                </c:pt>
                <c:pt idx="4076">
                  <c:v>44614.984189814815</c:v>
                </c:pt>
                <c:pt idx="4077">
                  <c:v>44614.984918981485</c:v>
                </c:pt>
                <c:pt idx="4078">
                  <c:v>44614.985636574071</c:v>
                </c:pt>
                <c:pt idx="4079">
                  <c:v>44614.98636574074</c:v>
                </c:pt>
                <c:pt idx="4080">
                  <c:v>44614.987141203703</c:v>
                </c:pt>
                <c:pt idx="4081">
                  <c:v>44614.987870370373</c:v>
                </c:pt>
                <c:pt idx="4082">
                  <c:v>44614.988587962966</c:v>
                </c:pt>
                <c:pt idx="4083">
                  <c:v>44614.989317129628</c:v>
                </c:pt>
                <c:pt idx="4084">
                  <c:v>44614.990046296298</c:v>
                </c:pt>
                <c:pt idx="4085">
                  <c:v>44614.990763888891</c:v>
                </c:pt>
                <c:pt idx="4086">
                  <c:v>44614.991493055553</c:v>
                </c:pt>
                <c:pt idx="4087">
                  <c:v>44614.992222222223</c:v>
                </c:pt>
                <c:pt idx="4088">
                  <c:v>44614.992951388886</c:v>
                </c:pt>
                <c:pt idx="4089">
                  <c:v>44614.993668981479</c:v>
                </c:pt>
                <c:pt idx="4090">
                  <c:v>44614.994398148148</c:v>
                </c:pt>
                <c:pt idx="4091">
                  <c:v>44614.995127314818</c:v>
                </c:pt>
                <c:pt idx="4092">
                  <c:v>44614.995844907404</c:v>
                </c:pt>
                <c:pt idx="4093">
                  <c:v>44614.996574074074</c:v>
                </c:pt>
                <c:pt idx="4094">
                  <c:v>44614.997303240743</c:v>
                </c:pt>
                <c:pt idx="4095">
                  <c:v>44614.998020833336</c:v>
                </c:pt>
                <c:pt idx="4096">
                  <c:v>44614.998749999999</c:v>
                </c:pt>
                <c:pt idx="4097">
                  <c:v>44614.999479166669</c:v>
                </c:pt>
                <c:pt idx="4098">
                  <c:v>44615.000196759262</c:v>
                </c:pt>
                <c:pt idx="4099">
                  <c:v>44615.000925925924</c:v>
                </c:pt>
                <c:pt idx="4100">
                  <c:v>44615.001655092594</c:v>
                </c:pt>
                <c:pt idx="4101">
                  <c:v>44615.002384259256</c:v>
                </c:pt>
                <c:pt idx="4102">
                  <c:v>44615.003101851849</c:v>
                </c:pt>
                <c:pt idx="4103">
                  <c:v>44615.003831018519</c:v>
                </c:pt>
                <c:pt idx="4104">
                  <c:v>44615.004560185182</c:v>
                </c:pt>
                <c:pt idx="4105">
                  <c:v>44615.005277777775</c:v>
                </c:pt>
                <c:pt idx="4106">
                  <c:v>44615.006006944444</c:v>
                </c:pt>
                <c:pt idx="4107">
                  <c:v>44615.006736111114</c:v>
                </c:pt>
                <c:pt idx="4108">
                  <c:v>44615.007465277777</c:v>
                </c:pt>
                <c:pt idx="4109">
                  <c:v>44615.00818287037</c:v>
                </c:pt>
                <c:pt idx="4110">
                  <c:v>44615.008912037039</c:v>
                </c:pt>
                <c:pt idx="4111">
                  <c:v>44615.009641203702</c:v>
                </c:pt>
                <c:pt idx="4112">
                  <c:v>44615.010358796295</c:v>
                </c:pt>
                <c:pt idx="4113">
                  <c:v>44615.011087962965</c:v>
                </c:pt>
                <c:pt idx="4114">
                  <c:v>44615.011817129627</c:v>
                </c:pt>
                <c:pt idx="4115">
                  <c:v>44615.012546296297</c:v>
                </c:pt>
                <c:pt idx="4116">
                  <c:v>44615.01326388889</c:v>
                </c:pt>
                <c:pt idx="4117">
                  <c:v>44615.013993055552</c:v>
                </c:pt>
                <c:pt idx="4118">
                  <c:v>44615.014710648145</c:v>
                </c:pt>
                <c:pt idx="4119">
                  <c:v>44615.015439814815</c:v>
                </c:pt>
                <c:pt idx="4120">
                  <c:v>44615.016168981485</c:v>
                </c:pt>
                <c:pt idx="4121">
                  <c:v>44615.016944444447</c:v>
                </c:pt>
                <c:pt idx="4122">
                  <c:v>44615.01766203704</c:v>
                </c:pt>
                <c:pt idx="4123">
                  <c:v>44615.018391203703</c:v>
                </c:pt>
                <c:pt idx="4124">
                  <c:v>44615.019108796296</c:v>
                </c:pt>
                <c:pt idx="4125">
                  <c:v>44615.019837962966</c:v>
                </c:pt>
                <c:pt idx="4126">
                  <c:v>44615.020567129628</c:v>
                </c:pt>
                <c:pt idx="4127">
                  <c:v>44615.02134259259</c:v>
                </c:pt>
                <c:pt idx="4128">
                  <c:v>44615.022060185183</c:v>
                </c:pt>
                <c:pt idx="4129">
                  <c:v>44615.022789351853</c:v>
                </c:pt>
                <c:pt idx="4130">
                  <c:v>44615.023518518516</c:v>
                </c:pt>
                <c:pt idx="4131">
                  <c:v>44615.024236111109</c:v>
                </c:pt>
                <c:pt idx="4132">
                  <c:v>44615.024965277778</c:v>
                </c:pt>
                <c:pt idx="4133">
                  <c:v>44615.025740740741</c:v>
                </c:pt>
                <c:pt idx="4134">
                  <c:v>44615.026469907411</c:v>
                </c:pt>
                <c:pt idx="4135">
                  <c:v>44615.027187500003</c:v>
                </c:pt>
                <c:pt idx="4136">
                  <c:v>44615.027916666666</c:v>
                </c:pt>
                <c:pt idx="4137">
                  <c:v>44615.028645833336</c:v>
                </c:pt>
                <c:pt idx="4138">
                  <c:v>44615.029363425929</c:v>
                </c:pt>
                <c:pt idx="4139">
                  <c:v>44615.030138888891</c:v>
                </c:pt>
                <c:pt idx="4140">
                  <c:v>44615.030868055554</c:v>
                </c:pt>
                <c:pt idx="4141">
                  <c:v>44615.031585648147</c:v>
                </c:pt>
                <c:pt idx="4142">
                  <c:v>44615.032314814816</c:v>
                </c:pt>
                <c:pt idx="4143">
                  <c:v>44615.033043981479</c:v>
                </c:pt>
                <c:pt idx="4144">
                  <c:v>44615.033761574072</c:v>
                </c:pt>
                <c:pt idx="4145">
                  <c:v>44615.034537037034</c:v>
                </c:pt>
                <c:pt idx="4146">
                  <c:v>44615.035266203704</c:v>
                </c:pt>
                <c:pt idx="4147">
                  <c:v>44615.035995370374</c:v>
                </c:pt>
                <c:pt idx="4148">
                  <c:v>44615.036712962959</c:v>
                </c:pt>
                <c:pt idx="4149">
                  <c:v>44615.037442129629</c:v>
                </c:pt>
                <c:pt idx="4150">
                  <c:v>44615.038171296299</c:v>
                </c:pt>
                <c:pt idx="4151">
                  <c:v>44615.038946759261</c:v>
                </c:pt>
                <c:pt idx="4152">
                  <c:v>44615.039664351854</c:v>
                </c:pt>
                <c:pt idx="4153">
                  <c:v>44615.040393518517</c:v>
                </c:pt>
                <c:pt idx="4154">
                  <c:v>44615.041122685187</c:v>
                </c:pt>
                <c:pt idx="4155">
                  <c:v>44615.04184027778</c:v>
                </c:pt>
                <c:pt idx="4156">
                  <c:v>44615.042569444442</c:v>
                </c:pt>
                <c:pt idx="4157">
                  <c:v>44615.043298611112</c:v>
                </c:pt>
                <c:pt idx="4158">
                  <c:v>44615.044016203705</c:v>
                </c:pt>
                <c:pt idx="4159">
                  <c:v>44615.044745370367</c:v>
                </c:pt>
                <c:pt idx="4160">
                  <c:v>44615.045474537037</c:v>
                </c:pt>
                <c:pt idx="4161">
                  <c:v>44615.04619212963</c:v>
                </c:pt>
                <c:pt idx="4162">
                  <c:v>44615.0469212963</c:v>
                </c:pt>
                <c:pt idx="4163">
                  <c:v>44615.047650462962</c:v>
                </c:pt>
                <c:pt idx="4164">
                  <c:v>44615.048368055555</c:v>
                </c:pt>
                <c:pt idx="4165">
                  <c:v>44615.049097222225</c:v>
                </c:pt>
                <c:pt idx="4166">
                  <c:v>44615.049826388888</c:v>
                </c:pt>
                <c:pt idx="4167">
                  <c:v>44615.05060185185</c:v>
                </c:pt>
                <c:pt idx="4168">
                  <c:v>44615.051319444443</c:v>
                </c:pt>
                <c:pt idx="4169">
                  <c:v>44615.052048611113</c:v>
                </c:pt>
                <c:pt idx="4170">
                  <c:v>44615.052777777775</c:v>
                </c:pt>
                <c:pt idx="4171">
                  <c:v>44615.053495370368</c:v>
                </c:pt>
                <c:pt idx="4172">
                  <c:v>44615.054224537038</c:v>
                </c:pt>
                <c:pt idx="4173">
                  <c:v>44615.055</c:v>
                </c:pt>
                <c:pt idx="4174">
                  <c:v>44615.05572916667</c:v>
                </c:pt>
                <c:pt idx="4175">
                  <c:v>44615.056446759256</c:v>
                </c:pt>
                <c:pt idx="4176">
                  <c:v>44615.057175925926</c:v>
                </c:pt>
                <c:pt idx="4177">
                  <c:v>44615.057893518519</c:v>
                </c:pt>
                <c:pt idx="4178">
                  <c:v>44615.058622685188</c:v>
                </c:pt>
                <c:pt idx="4179">
                  <c:v>44615.059398148151</c:v>
                </c:pt>
                <c:pt idx="4180">
                  <c:v>44615.060127314813</c:v>
                </c:pt>
                <c:pt idx="4181">
                  <c:v>44615.060856481483</c:v>
                </c:pt>
                <c:pt idx="4182">
                  <c:v>44615.061574074076</c:v>
                </c:pt>
                <c:pt idx="4183">
                  <c:v>44615.062303240738</c:v>
                </c:pt>
                <c:pt idx="4184">
                  <c:v>44615.063032407408</c:v>
                </c:pt>
                <c:pt idx="4185">
                  <c:v>44615.063796296294</c:v>
                </c:pt>
                <c:pt idx="4186">
                  <c:v>44615.064525462964</c:v>
                </c:pt>
                <c:pt idx="4187">
                  <c:v>44615.065254629626</c:v>
                </c:pt>
                <c:pt idx="4188">
                  <c:v>44615.065972222219</c:v>
                </c:pt>
                <c:pt idx="4189">
                  <c:v>44615.066701388889</c:v>
                </c:pt>
                <c:pt idx="4190">
                  <c:v>44615.067430555559</c:v>
                </c:pt>
                <c:pt idx="4191">
                  <c:v>44615.068206018521</c:v>
                </c:pt>
                <c:pt idx="4192">
                  <c:v>44615.068923611114</c:v>
                </c:pt>
                <c:pt idx="4193">
                  <c:v>44615.069652777776</c:v>
                </c:pt>
                <c:pt idx="4194">
                  <c:v>44615.070370370369</c:v>
                </c:pt>
                <c:pt idx="4195">
                  <c:v>44615.071099537039</c:v>
                </c:pt>
                <c:pt idx="4196">
                  <c:v>44615.071828703702</c:v>
                </c:pt>
                <c:pt idx="4197">
                  <c:v>44615.072604166664</c:v>
                </c:pt>
                <c:pt idx="4198">
                  <c:v>44615.073321759257</c:v>
                </c:pt>
                <c:pt idx="4199">
                  <c:v>44615.074050925927</c:v>
                </c:pt>
                <c:pt idx="4200">
                  <c:v>44615.074780092589</c:v>
                </c:pt>
                <c:pt idx="4201">
                  <c:v>44615.075497685182</c:v>
                </c:pt>
                <c:pt idx="4202">
                  <c:v>44615.076226851852</c:v>
                </c:pt>
                <c:pt idx="4203">
                  <c:v>44615.077002314814</c:v>
                </c:pt>
                <c:pt idx="4204">
                  <c:v>44615.077731481484</c:v>
                </c:pt>
                <c:pt idx="4205">
                  <c:v>44615.078449074077</c:v>
                </c:pt>
                <c:pt idx="4206">
                  <c:v>44615.07917824074</c:v>
                </c:pt>
                <c:pt idx="4207">
                  <c:v>44615.079907407409</c:v>
                </c:pt>
                <c:pt idx="4208">
                  <c:v>44615.080625000002</c:v>
                </c:pt>
                <c:pt idx="4209">
                  <c:v>44615.081354166665</c:v>
                </c:pt>
                <c:pt idx="4210">
                  <c:v>44615.082083333335</c:v>
                </c:pt>
                <c:pt idx="4211">
                  <c:v>44615.082800925928</c:v>
                </c:pt>
                <c:pt idx="4212">
                  <c:v>44615.08353009259</c:v>
                </c:pt>
                <c:pt idx="4213">
                  <c:v>44615.08425925926</c:v>
                </c:pt>
                <c:pt idx="4214">
                  <c:v>44615.085034722222</c:v>
                </c:pt>
                <c:pt idx="4215">
                  <c:v>44615.085763888892</c:v>
                </c:pt>
                <c:pt idx="4216">
                  <c:v>44615.086481481485</c:v>
                </c:pt>
                <c:pt idx="4217">
                  <c:v>44615.087210648147</c:v>
                </c:pt>
                <c:pt idx="4218">
                  <c:v>44615.08792824074</c:v>
                </c:pt>
                <c:pt idx="4219">
                  <c:v>44615.08865740741</c:v>
                </c:pt>
                <c:pt idx="4220">
                  <c:v>44615.089432870373</c:v>
                </c:pt>
                <c:pt idx="4221">
                  <c:v>44615.090162037035</c:v>
                </c:pt>
                <c:pt idx="4222">
                  <c:v>44615.090879629628</c:v>
                </c:pt>
                <c:pt idx="4223">
                  <c:v>44615.091608796298</c:v>
                </c:pt>
                <c:pt idx="4224">
                  <c:v>44615.09233796296</c:v>
                </c:pt>
                <c:pt idx="4225">
                  <c:v>44615.093055555553</c:v>
                </c:pt>
                <c:pt idx="4226">
                  <c:v>44615.093831018516</c:v>
                </c:pt>
                <c:pt idx="4227">
                  <c:v>44615.094560185185</c:v>
                </c:pt>
                <c:pt idx="4228">
                  <c:v>44615.095289351855</c:v>
                </c:pt>
                <c:pt idx="4229">
                  <c:v>44615.096006944441</c:v>
                </c:pt>
                <c:pt idx="4230">
                  <c:v>44615.096736111111</c:v>
                </c:pt>
                <c:pt idx="4231">
                  <c:v>44615.09746527778</c:v>
                </c:pt>
                <c:pt idx="4232">
                  <c:v>44615.098182870373</c:v>
                </c:pt>
                <c:pt idx="4233">
                  <c:v>44615.098912037036</c:v>
                </c:pt>
                <c:pt idx="4234">
                  <c:v>44615.099629629629</c:v>
                </c:pt>
                <c:pt idx="4235">
                  <c:v>44615.100358796299</c:v>
                </c:pt>
                <c:pt idx="4236">
                  <c:v>44615.101087962961</c:v>
                </c:pt>
                <c:pt idx="4237">
                  <c:v>44615.101863425924</c:v>
                </c:pt>
                <c:pt idx="4238">
                  <c:v>44615.102592592593</c:v>
                </c:pt>
                <c:pt idx="4239">
                  <c:v>44615.103310185186</c:v>
                </c:pt>
                <c:pt idx="4240">
                  <c:v>44615.104039351849</c:v>
                </c:pt>
                <c:pt idx="4241">
                  <c:v>44615.104768518519</c:v>
                </c:pt>
                <c:pt idx="4242">
                  <c:v>44615.105486111112</c:v>
                </c:pt>
                <c:pt idx="4243">
                  <c:v>44615.106261574074</c:v>
                </c:pt>
                <c:pt idx="4244">
                  <c:v>44615.106990740744</c:v>
                </c:pt>
                <c:pt idx="4245">
                  <c:v>44615.107719907406</c:v>
                </c:pt>
                <c:pt idx="4246">
                  <c:v>44615.108437499999</c:v>
                </c:pt>
                <c:pt idx="4247">
                  <c:v>44615.109166666669</c:v>
                </c:pt>
                <c:pt idx="4248">
                  <c:v>44615.109895833331</c:v>
                </c:pt>
                <c:pt idx="4249">
                  <c:v>44615.110659722224</c:v>
                </c:pt>
                <c:pt idx="4250">
                  <c:v>44615.111388888887</c:v>
                </c:pt>
                <c:pt idx="4251">
                  <c:v>44615.112118055556</c:v>
                </c:pt>
                <c:pt idx="4252">
                  <c:v>44615.112835648149</c:v>
                </c:pt>
                <c:pt idx="4253">
                  <c:v>44615.113564814812</c:v>
                </c:pt>
                <c:pt idx="4254">
                  <c:v>44615.114293981482</c:v>
                </c:pt>
                <c:pt idx="4255">
                  <c:v>44615.115069444444</c:v>
                </c:pt>
                <c:pt idx="4256">
                  <c:v>44615.115787037037</c:v>
                </c:pt>
                <c:pt idx="4257">
                  <c:v>44615.116516203707</c:v>
                </c:pt>
                <c:pt idx="4258">
                  <c:v>44615.117245370369</c:v>
                </c:pt>
                <c:pt idx="4259">
                  <c:v>44615.117962962962</c:v>
                </c:pt>
                <c:pt idx="4260">
                  <c:v>44615.118692129632</c:v>
                </c:pt>
                <c:pt idx="4261">
                  <c:v>44615.119421296295</c:v>
                </c:pt>
                <c:pt idx="4262">
                  <c:v>44615.120138888888</c:v>
                </c:pt>
                <c:pt idx="4263">
                  <c:v>44615.120868055557</c:v>
                </c:pt>
                <c:pt idx="4264">
                  <c:v>44615.12159722222</c:v>
                </c:pt>
                <c:pt idx="4265">
                  <c:v>44615.12232638889</c:v>
                </c:pt>
                <c:pt idx="4266">
                  <c:v>44615.123090277775</c:v>
                </c:pt>
                <c:pt idx="4267">
                  <c:v>44615.123819444445</c:v>
                </c:pt>
                <c:pt idx="4268">
                  <c:v>44615.124548611115</c:v>
                </c:pt>
                <c:pt idx="4269">
                  <c:v>44615.1252662037</c:v>
                </c:pt>
                <c:pt idx="4270">
                  <c:v>44615.12599537037</c:v>
                </c:pt>
                <c:pt idx="4271">
                  <c:v>44615.12672453704</c:v>
                </c:pt>
                <c:pt idx="4272">
                  <c:v>44615.127488425926</c:v>
                </c:pt>
                <c:pt idx="4273">
                  <c:v>44615.128217592595</c:v>
                </c:pt>
                <c:pt idx="4274">
                  <c:v>44615.128946759258</c:v>
                </c:pt>
                <c:pt idx="4275">
                  <c:v>44615.129664351851</c:v>
                </c:pt>
                <c:pt idx="4276">
                  <c:v>44615.130393518521</c:v>
                </c:pt>
                <c:pt idx="4277">
                  <c:v>44615.131122685183</c:v>
                </c:pt>
                <c:pt idx="4278">
                  <c:v>44615.131898148145</c:v>
                </c:pt>
                <c:pt idx="4279">
                  <c:v>44615.132615740738</c:v>
                </c:pt>
                <c:pt idx="4280">
                  <c:v>44615.133344907408</c:v>
                </c:pt>
                <c:pt idx="4281">
                  <c:v>44615.134074074071</c:v>
                </c:pt>
                <c:pt idx="4282">
                  <c:v>44615.134791666664</c:v>
                </c:pt>
                <c:pt idx="4283">
                  <c:v>44615.135520833333</c:v>
                </c:pt>
                <c:pt idx="4284">
                  <c:v>44615.136250000003</c:v>
                </c:pt>
                <c:pt idx="4285">
                  <c:v>44615.136979166666</c:v>
                </c:pt>
                <c:pt idx="4286">
                  <c:v>44615.137696759259</c:v>
                </c:pt>
                <c:pt idx="4287">
                  <c:v>44615.138425925928</c:v>
                </c:pt>
                <c:pt idx="4288">
                  <c:v>44615.139155092591</c:v>
                </c:pt>
                <c:pt idx="4289">
                  <c:v>44615.139918981484</c:v>
                </c:pt>
                <c:pt idx="4290">
                  <c:v>44615.140648148146</c:v>
                </c:pt>
                <c:pt idx="4291">
                  <c:v>44615.141377314816</c:v>
                </c:pt>
                <c:pt idx="4292">
                  <c:v>44615.142106481479</c:v>
                </c:pt>
                <c:pt idx="4293">
                  <c:v>44615.142824074072</c:v>
                </c:pt>
                <c:pt idx="4294">
                  <c:v>44615.143553240741</c:v>
                </c:pt>
                <c:pt idx="4295">
                  <c:v>44615.144328703704</c:v>
                </c:pt>
                <c:pt idx="4296">
                  <c:v>44615.145057870373</c:v>
                </c:pt>
                <c:pt idx="4297">
                  <c:v>44615.145775462966</c:v>
                </c:pt>
                <c:pt idx="4298">
                  <c:v>44615.146504629629</c:v>
                </c:pt>
                <c:pt idx="4299">
                  <c:v>44615.147222222222</c:v>
                </c:pt>
                <c:pt idx="4300">
                  <c:v>44615.147951388892</c:v>
                </c:pt>
                <c:pt idx="4301">
                  <c:v>44615.148726851854</c:v>
                </c:pt>
                <c:pt idx="4302">
                  <c:v>44615.149456018517</c:v>
                </c:pt>
                <c:pt idx="4303">
                  <c:v>44615.150173611109</c:v>
                </c:pt>
                <c:pt idx="4304">
                  <c:v>44615.150902777779</c:v>
                </c:pt>
                <c:pt idx="4305">
                  <c:v>44615.151631944442</c:v>
                </c:pt>
                <c:pt idx="4306">
                  <c:v>44615.152349537035</c:v>
                </c:pt>
                <c:pt idx="4307">
                  <c:v>44615.153078703705</c:v>
                </c:pt>
                <c:pt idx="4308">
                  <c:v>44615.153807870367</c:v>
                </c:pt>
                <c:pt idx="4309">
                  <c:v>44615.15452546296</c:v>
                </c:pt>
                <c:pt idx="4310">
                  <c:v>44615.15525462963</c:v>
                </c:pt>
                <c:pt idx="4311">
                  <c:v>44615.1559837963</c:v>
                </c:pt>
                <c:pt idx="4312">
                  <c:v>44615.156747685185</c:v>
                </c:pt>
                <c:pt idx="4313">
                  <c:v>44615.157476851855</c:v>
                </c:pt>
                <c:pt idx="4314">
                  <c:v>44615.158206018517</c:v>
                </c:pt>
                <c:pt idx="4315">
                  <c:v>44615.15892361111</c:v>
                </c:pt>
                <c:pt idx="4316">
                  <c:v>44615.15965277778</c:v>
                </c:pt>
                <c:pt idx="4317">
                  <c:v>44615.160381944443</c:v>
                </c:pt>
                <c:pt idx="4318">
                  <c:v>44615.161145833335</c:v>
                </c:pt>
                <c:pt idx="4319">
                  <c:v>44615.161874999998</c:v>
                </c:pt>
                <c:pt idx="4320">
                  <c:v>44615.162604166668</c:v>
                </c:pt>
                <c:pt idx="4321">
                  <c:v>44615.163321759261</c:v>
                </c:pt>
                <c:pt idx="4322">
                  <c:v>44615.164050925923</c:v>
                </c:pt>
                <c:pt idx="4323">
                  <c:v>44615.164780092593</c:v>
                </c:pt>
                <c:pt idx="4324">
                  <c:v>44615.165497685186</c:v>
                </c:pt>
                <c:pt idx="4325">
                  <c:v>44615.166226851848</c:v>
                </c:pt>
                <c:pt idx="4326">
                  <c:v>44615.166956018518</c:v>
                </c:pt>
                <c:pt idx="4327">
                  <c:v>44615.167673611111</c:v>
                </c:pt>
                <c:pt idx="4328">
                  <c:v>44615.168402777781</c:v>
                </c:pt>
                <c:pt idx="4329">
                  <c:v>44615.169131944444</c:v>
                </c:pt>
                <c:pt idx="4330">
                  <c:v>44615.169849537036</c:v>
                </c:pt>
                <c:pt idx="4331">
                  <c:v>44615.170578703706</c:v>
                </c:pt>
                <c:pt idx="4332">
                  <c:v>44615.171296296299</c:v>
                </c:pt>
                <c:pt idx="4333">
                  <c:v>44615.172025462962</c:v>
                </c:pt>
                <c:pt idx="4334">
                  <c:v>44615.172754629632</c:v>
                </c:pt>
                <c:pt idx="4335">
                  <c:v>44615.173483796294</c:v>
                </c:pt>
                <c:pt idx="4336">
                  <c:v>44615.174201388887</c:v>
                </c:pt>
                <c:pt idx="4337">
                  <c:v>44615.174930555557</c:v>
                </c:pt>
                <c:pt idx="4338">
                  <c:v>44615.175659722219</c:v>
                </c:pt>
                <c:pt idx="4339">
                  <c:v>44615.176423611112</c:v>
                </c:pt>
                <c:pt idx="4340">
                  <c:v>44615.177152777775</c:v>
                </c:pt>
                <c:pt idx="4341">
                  <c:v>44615.177881944444</c:v>
                </c:pt>
                <c:pt idx="4342">
                  <c:v>44615.178599537037</c:v>
                </c:pt>
                <c:pt idx="4343">
                  <c:v>44615.179328703707</c:v>
                </c:pt>
                <c:pt idx="4344">
                  <c:v>44615.18005787037</c:v>
                </c:pt>
                <c:pt idx="4345">
                  <c:v>44615.180833333332</c:v>
                </c:pt>
                <c:pt idx="4346">
                  <c:v>44615.181550925925</c:v>
                </c:pt>
                <c:pt idx="4347">
                  <c:v>44615.182280092595</c:v>
                </c:pt>
                <c:pt idx="4348">
                  <c:v>44615.183009259257</c:v>
                </c:pt>
                <c:pt idx="4349">
                  <c:v>44615.18372685185</c:v>
                </c:pt>
                <c:pt idx="4350">
                  <c:v>44615.18445601852</c:v>
                </c:pt>
                <c:pt idx="4351">
                  <c:v>44615.185231481482</c:v>
                </c:pt>
                <c:pt idx="4352">
                  <c:v>44615.185960648145</c:v>
                </c:pt>
                <c:pt idx="4353">
                  <c:v>44615.186678240738</c:v>
                </c:pt>
                <c:pt idx="4354">
                  <c:v>44615.187407407408</c:v>
                </c:pt>
                <c:pt idx="4355">
                  <c:v>44615.188136574077</c:v>
                </c:pt>
                <c:pt idx="4356">
                  <c:v>44615.188854166663</c:v>
                </c:pt>
                <c:pt idx="4357">
                  <c:v>44615.189641203702</c:v>
                </c:pt>
                <c:pt idx="4358">
                  <c:v>44615.190358796295</c:v>
                </c:pt>
                <c:pt idx="4359">
                  <c:v>44615.191087962965</c:v>
                </c:pt>
                <c:pt idx="4360">
                  <c:v>44615.191817129627</c:v>
                </c:pt>
                <c:pt idx="4361">
                  <c:v>44615.19253472222</c:v>
                </c:pt>
                <c:pt idx="4362">
                  <c:v>44615.19326388889</c:v>
                </c:pt>
                <c:pt idx="4363">
                  <c:v>44615.194039351853</c:v>
                </c:pt>
                <c:pt idx="4364">
                  <c:v>44615.194768518515</c:v>
                </c:pt>
                <c:pt idx="4365">
                  <c:v>44615.195486111108</c:v>
                </c:pt>
                <c:pt idx="4366">
                  <c:v>44615.196215277778</c:v>
                </c:pt>
                <c:pt idx="4367">
                  <c:v>44615.196944444448</c:v>
                </c:pt>
                <c:pt idx="4368">
                  <c:v>44615.197662037041</c:v>
                </c:pt>
                <c:pt idx="4369">
                  <c:v>44615.198437500003</c:v>
                </c:pt>
                <c:pt idx="4370">
                  <c:v>44615.199166666665</c:v>
                </c:pt>
                <c:pt idx="4371">
                  <c:v>44615.199895833335</c:v>
                </c:pt>
                <c:pt idx="4372">
                  <c:v>44615.200613425928</c:v>
                </c:pt>
                <c:pt idx="4373">
                  <c:v>44615.201342592591</c:v>
                </c:pt>
                <c:pt idx="4374">
                  <c:v>44615.20207175926</c:v>
                </c:pt>
                <c:pt idx="4375">
                  <c:v>44615.202847222223</c:v>
                </c:pt>
                <c:pt idx="4376">
                  <c:v>44615.203564814816</c:v>
                </c:pt>
                <c:pt idx="4377">
                  <c:v>44615.204293981478</c:v>
                </c:pt>
                <c:pt idx="4378">
                  <c:v>44615.205023148148</c:v>
                </c:pt>
                <c:pt idx="4379">
                  <c:v>44615.205740740741</c:v>
                </c:pt>
                <c:pt idx="4380">
                  <c:v>44615.206469907411</c:v>
                </c:pt>
                <c:pt idx="4381">
                  <c:v>44615.207245370373</c:v>
                </c:pt>
                <c:pt idx="4382">
                  <c:v>44615.207974537036</c:v>
                </c:pt>
                <c:pt idx="4383">
                  <c:v>44615.208692129629</c:v>
                </c:pt>
                <c:pt idx="4384">
                  <c:v>44615.209421296298</c:v>
                </c:pt>
                <c:pt idx="4385">
                  <c:v>44615.210150462961</c:v>
                </c:pt>
                <c:pt idx="4386">
                  <c:v>44615.210868055554</c:v>
                </c:pt>
                <c:pt idx="4387">
                  <c:v>44615.211643518516</c:v>
                </c:pt>
                <c:pt idx="4388">
                  <c:v>44615.212372685186</c:v>
                </c:pt>
                <c:pt idx="4389">
                  <c:v>44615.213101851848</c:v>
                </c:pt>
                <c:pt idx="4390">
                  <c:v>44615.213819444441</c:v>
                </c:pt>
                <c:pt idx="4391">
                  <c:v>44615.214548611111</c:v>
                </c:pt>
                <c:pt idx="4392">
                  <c:v>44615.215277777781</c:v>
                </c:pt>
                <c:pt idx="4393">
                  <c:v>44615.216053240743</c:v>
                </c:pt>
                <c:pt idx="4394">
                  <c:v>44615.216770833336</c:v>
                </c:pt>
                <c:pt idx="4395">
                  <c:v>44615.217499999999</c:v>
                </c:pt>
                <c:pt idx="4396">
                  <c:v>44615.218229166669</c:v>
                </c:pt>
                <c:pt idx="4397">
                  <c:v>44615.218946759262</c:v>
                </c:pt>
                <c:pt idx="4398">
                  <c:v>44615.219675925924</c:v>
                </c:pt>
                <c:pt idx="4399">
                  <c:v>44615.220451388886</c:v>
                </c:pt>
                <c:pt idx="4400">
                  <c:v>44615.221180555556</c:v>
                </c:pt>
                <c:pt idx="4401">
                  <c:v>44615.221898148149</c:v>
                </c:pt>
                <c:pt idx="4402">
                  <c:v>44615.222627314812</c:v>
                </c:pt>
                <c:pt idx="4403">
                  <c:v>44615.223356481481</c:v>
                </c:pt>
                <c:pt idx="4404">
                  <c:v>44615.224074074074</c:v>
                </c:pt>
                <c:pt idx="4405">
                  <c:v>44615.224849537037</c:v>
                </c:pt>
                <c:pt idx="4406">
                  <c:v>44615.225578703707</c:v>
                </c:pt>
                <c:pt idx="4407">
                  <c:v>44615.2262962963</c:v>
                </c:pt>
                <c:pt idx="4408">
                  <c:v>44615.227025462962</c:v>
                </c:pt>
                <c:pt idx="4409">
                  <c:v>44615.227754629632</c:v>
                </c:pt>
                <c:pt idx="4410">
                  <c:v>44615.228472222225</c:v>
                </c:pt>
                <c:pt idx="4411">
                  <c:v>44615.229201388887</c:v>
                </c:pt>
                <c:pt idx="4412">
                  <c:v>44615.229930555557</c:v>
                </c:pt>
                <c:pt idx="4413">
                  <c:v>44615.23064814815</c:v>
                </c:pt>
                <c:pt idx="4414">
                  <c:v>44615.231377314813</c:v>
                </c:pt>
                <c:pt idx="4415">
                  <c:v>44615.232106481482</c:v>
                </c:pt>
                <c:pt idx="4416">
                  <c:v>44615.232881944445</c:v>
                </c:pt>
                <c:pt idx="4417">
                  <c:v>44615.233599537038</c:v>
                </c:pt>
                <c:pt idx="4418">
                  <c:v>44615.2343287037</c:v>
                </c:pt>
                <c:pt idx="4419">
                  <c:v>44615.235046296293</c:v>
                </c:pt>
                <c:pt idx="4420">
                  <c:v>44615.235775462963</c:v>
                </c:pt>
                <c:pt idx="4421">
                  <c:v>44615.236504629633</c:v>
                </c:pt>
                <c:pt idx="4422">
                  <c:v>44615.237280092595</c:v>
                </c:pt>
                <c:pt idx="4423">
                  <c:v>44615.237997685188</c:v>
                </c:pt>
                <c:pt idx="4424">
                  <c:v>44615.238726851851</c:v>
                </c:pt>
                <c:pt idx="4425">
                  <c:v>44615.23945601852</c:v>
                </c:pt>
                <c:pt idx="4426">
                  <c:v>44615.240173611113</c:v>
                </c:pt>
                <c:pt idx="4427">
                  <c:v>44615.240902777776</c:v>
                </c:pt>
                <c:pt idx="4428">
                  <c:v>44615.241678240738</c:v>
                </c:pt>
                <c:pt idx="4429">
                  <c:v>44615.242407407408</c:v>
                </c:pt>
                <c:pt idx="4430">
                  <c:v>44615.243125000001</c:v>
                </c:pt>
                <c:pt idx="4431">
                  <c:v>44615.243854166663</c:v>
                </c:pt>
                <c:pt idx="4432">
                  <c:v>44615.244583333333</c:v>
                </c:pt>
                <c:pt idx="4433">
                  <c:v>44615.245300925926</c:v>
                </c:pt>
                <c:pt idx="4434">
                  <c:v>44615.246076388888</c:v>
                </c:pt>
                <c:pt idx="4435">
                  <c:v>44615.246805555558</c:v>
                </c:pt>
                <c:pt idx="4436">
                  <c:v>44615.247523148151</c:v>
                </c:pt>
                <c:pt idx="4437">
                  <c:v>44615.248252314814</c:v>
                </c:pt>
                <c:pt idx="4438">
                  <c:v>44615.248981481483</c:v>
                </c:pt>
                <c:pt idx="4439">
                  <c:v>44615.249699074076</c:v>
                </c:pt>
                <c:pt idx="4440">
                  <c:v>44615.250428240739</c:v>
                </c:pt>
                <c:pt idx="4441">
                  <c:v>44615.251157407409</c:v>
                </c:pt>
                <c:pt idx="4442">
                  <c:v>44615.251875000002</c:v>
                </c:pt>
                <c:pt idx="4443">
                  <c:v>44615.252604166664</c:v>
                </c:pt>
                <c:pt idx="4444">
                  <c:v>44615.253333333334</c:v>
                </c:pt>
                <c:pt idx="4445">
                  <c:v>44615.254050925927</c:v>
                </c:pt>
                <c:pt idx="4446">
                  <c:v>44615.254780092589</c:v>
                </c:pt>
                <c:pt idx="4447">
                  <c:v>44615.255509259259</c:v>
                </c:pt>
                <c:pt idx="4448">
                  <c:v>44615.256226851852</c:v>
                </c:pt>
                <c:pt idx="4449">
                  <c:v>44615.256956018522</c:v>
                </c:pt>
                <c:pt idx="4450">
                  <c:v>44615.257685185185</c:v>
                </c:pt>
                <c:pt idx="4451">
                  <c:v>44615.258402777778</c:v>
                </c:pt>
                <c:pt idx="4452">
                  <c:v>44615.259131944447</c:v>
                </c:pt>
                <c:pt idx="4453">
                  <c:v>44615.25986111111</c:v>
                </c:pt>
                <c:pt idx="4454">
                  <c:v>44615.260578703703</c:v>
                </c:pt>
                <c:pt idx="4455">
                  <c:v>44615.261354166665</c:v>
                </c:pt>
                <c:pt idx="4456">
                  <c:v>44615.262083333335</c:v>
                </c:pt>
                <c:pt idx="4457">
                  <c:v>44615.262812499997</c:v>
                </c:pt>
                <c:pt idx="4458">
                  <c:v>44615.26353009259</c:v>
                </c:pt>
                <c:pt idx="4459">
                  <c:v>44615.26425925926</c:v>
                </c:pt>
                <c:pt idx="4460">
                  <c:v>44615.264988425923</c:v>
                </c:pt>
                <c:pt idx="4461">
                  <c:v>44615.265763888892</c:v>
                </c:pt>
                <c:pt idx="4462">
                  <c:v>44615.266481481478</c:v>
                </c:pt>
                <c:pt idx="4463">
                  <c:v>44615.267210648148</c:v>
                </c:pt>
                <c:pt idx="4464">
                  <c:v>44615.267939814818</c:v>
                </c:pt>
                <c:pt idx="4465">
                  <c:v>44615.268657407411</c:v>
                </c:pt>
                <c:pt idx="4466">
                  <c:v>44615.269386574073</c:v>
                </c:pt>
                <c:pt idx="4467">
                  <c:v>44615.270162037035</c:v>
                </c:pt>
                <c:pt idx="4468">
                  <c:v>44615.270891203705</c:v>
                </c:pt>
                <c:pt idx="4469">
                  <c:v>44615.271608796298</c:v>
                </c:pt>
                <c:pt idx="4470">
                  <c:v>44615.272337962961</c:v>
                </c:pt>
                <c:pt idx="4471">
                  <c:v>44615.27306712963</c:v>
                </c:pt>
                <c:pt idx="4472">
                  <c:v>44615.273784722223</c:v>
                </c:pt>
                <c:pt idx="4473">
                  <c:v>44615.274560185186</c:v>
                </c:pt>
                <c:pt idx="4474">
                  <c:v>44615.275289351855</c:v>
                </c:pt>
                <c:pt idx="4475">
                  <c:v>44615.276018518518</c:v>
                </c:pt>
                <c:pt idx="4476">
                  <c:v>44615.276736111111</c:v>
                </c:pt>
                <c:pt idx="4477">
                  <c:v>44615.277465277781</c:v>
                </c:pt>
                <c:pt idx="4478">
                  <c:v>44615.278194444443</c:v>
                </c:pt>
                <c:pt idx="4479">
                  <c:v>44615.278969907406</c:v>
                </c:pt>
                <c:pt idx="4480">
                  <c:v>44615.279687499999</c:v>
                </c:pt>
                <c:pt idx="4481">
                  <c:v>44615.280416666668</c:v>
                </c:pt>
                <c:pt idx="4482">
                  <c:v>44615.281145833331</c:v>
                </c:pt>
                <c:pt idx="4483">
                  <c:v>44615.281863425924</c:v>
                </c:pt>
                <c:pt idx="4484">
                  <c:v>44615.282592592594</c:v>
                </c:pt>
                <c:pt idx="4485">
                  <c:v>44615.283368055556</c:v>
                </c:pt>
                <c:pt idx="4486">
                  <c:v>44615.284097222226</c:v>
                </c:pt>
                <c:pt idx="4487">
                  <c:v>44615.284814814811</c:v>
                </c:pt>
                <c:pt idx="4488">
                  <c:v>44615.285543981481</c:v>
                </c:pt>
                <c:pt idx="4489">
                  <c:v>44615.286261574074</c:v>
                </c:pt>
                <c:pt idx="4490">
                  <c:v>44615.286990740744</c:v>
                </c:pt>
                <c:pt idx="4491">
                  <c:v>44615.287766203706</c:v>
                </c:pt>
                <c:pt idx="4492">
                  <c:v>44615.288495370369</c:v>
                </c:pt>
                <c:pt idx="4493">
                  <c:v>44615.289212962962</c:v>
                </c:pt>
                <c:pt idx="4494">
                  <c:v>44615.289942129632</c:v>
                </c:pt>
                <c:pt idx="4495">
                  <c:v>44615.290671296294</c:v>
                </c:pt>
                <c:pt idx="4496">
                  <c:v>44615.291388888887</c:v>
                </c:pt>
                <c:pt idx="4497">
                  <c:v>44615.292164351849</c:v>
                </c:pt>
                <c:pt idx="4498">
                  <c:v>44615.292893518519</c:v>
                </c:pt>
                <c:pt idx="4499">
                  <c:v>44615.293622685182</c:v>
                </c:pt>
                <c:pt idx="4500">
                  <c:v>44615.294340277775</c:v>
                </c:pt>
                <c:pt idx="4501">
                  <c:v>44615.295069444444</c:v>
                </c:pt>
                <c:pt idx="4502">
                  <c:v>44615.295798611114</c:v>
                </c:pt>
                <c:pt idx="4503">
                  <c:v>44615.296574074076</c:v>
                </c:pt>
                <c:pt idx="4504">
                  <c:v>44615.297291666669</c:v>
                </c:pt>
                <c:pt idx="4505">
                  <c:v>44615.298020833332</c:v>
                </c:pt>
                <c:pt idx="4506">
                  <c:v>44615.298750000002</c:v>
                </c:pt>
                <c:pt idx="4507">
                  <c:v>44615.299467592595</c:v>
                </c:pt>
                <c:pt idx="4508">
                  <c:v>44615.300196759257</c:v>
                </c:pt>
                <c:pt idx="4509">
                  <c:v>44615.30097222222</c:v>
                </c:pt>
                <c:pt idx="4510">
                  <c:v>44615.301701388889</c:v>
                </c:pt>
                <c:pt idx="4511">
                  <c:v>44615.302418981482</c:v>
                </c:pt>
                <c:pt idx="4512">
                  <c:v>44615.303148148145</c:v>
                </c:pt>
                <c:pt idx="4513">
                  <c:v>44615.303865740738</c:v>
                </c:pt>
                <c:pt idx="4514">
                  <c:v>44615.304594907408</c:v>
                </c:pt>
                <c:pt idx="4515">
                  <c:v>44615.30537037037</c:v>
                </c:pt>
                <c:pt idx="4516">
                  <c:v>44615.30609953704</c:v>
                </c:pt>
                <c:pt idx="4517">
                  <c:v>44615.306828703702</c:v>
                </c:pt>
                <c:pt idx="4518">
                  <c:v>44615.307546296295</c:v>
                </c:pt>
                <c:pt idx="4519">
                  <c:v>44615.308275462965</c:v>
                </c:pt>
                <c:pt idx="4520">
                  <c:v>44615.309004629627</c:v>
                </c:pt>
                <c:pt idx="4521">
                  <c:v>44615.30972222222</c:v>
                </c:pt>
                <c:pt idx="4522">
                  <c:v>44615.31045138889</c:v>
                </c:pt>
                <c:pt idx="4523">
                  <c:v>44615.311180555553</c:v>
                </c:pt>
                <c:pt idx="4524">
                  <c:v>44615.311898148146</c:v>
                </c:pt>
                <c:pt idx="4525">
                  <c:v>44615.312627314815</c:v>
                </c:pt>
                <c:pt idx="4526">
                  <c:v>44615.313402777778</c:v>
                </c:pt>
                <c:pt idx="4527">
                  <c:v>44615.314131944448</c:v>
                </c:pt>
                <c:pt idx="4528">
                  <c:v>44615.314849537041</c:v>
                </c:pt>
                <c:pt idx="4529">
                  <c:v>44615.315578703703</c:v>
                </c:pt>
                <c:pt idx="4530">
                  <c:v>44615.316296296296</c:v>
                </c:pt>
                <c:pt idx="4531">
                  <c:v>44615.317025462966</c:v>
                </c:pt>
                <c:pt idx="4532">
                  <c:v>44615.317800925928</c:v>
                </c:pt>
                <c:pt idx="4533">
                  <c:v>44615.318530092591</c:v>
                </c:pt>
                <c:pt idx="4534">
                  <c:v>44615.319247685184</c:v>
                </c:pt>
                <c:pt idx="4535">
                  <c:v>44615.319976851853</c:v>
                </c:pt>
                <c:pt idx="4536">
                  <c:v>44615.320706018516</c:v>
                </c:pt>
                <c:pt idx="4537">
                  <c:v>44615.321423611109</c:v>
                </c:pt>
                <c:pt idx="4538">
                  <c:v>44615.322210648148</c:v>
                </c:pt>
                <c:pt idx="4539">
                  <c:v>44615.322928240741</c:v>
                </c:pt>
                <c:pt idx="4540">
                  <c:v>44615.323657407411</c:v>
                </c:pt>
                <c:pt idx="4541">
                  <c:v>44615.324374999997</c:v>
                </c:pt>
                <c:pt idx="4542">
                  <c:v>44615.325104166666</c:v>
                </c:pt>
                <c:pt idx="4543">
                  <c:v>44615.325833333336</c:v>
                </c:pt>
                <c:pt idx="4544">
                  <c:v>44615.326608796298</c:v>
                </c:pt>
                <c:pt idx="4545">
                  <c:v>44615.327337962961</c:v>
                </c:pt>
                <c:pt idx="4546">
                  <c:v>44615.328055555554</c:v>
                </c:pt>
                <c:pt idx="4547">
                  <c:v>44615.328784722224</c:v>
                </c:pt>
                <c:pt idx="4548">
                  <c:v>44615.329513888886</c:v>
                </c:pt>
                <c:pt idx="4549">
                  <c:v>44615.330231481479</c:v>
                </c:pt>
                <c:pt idx="4550">
                  <c:v>44615.330960648149</c:v>
                </c:pt>
                <c:pt idx="4551">
                  <c:v>44615.331678240742</c:v>
                </c:pt>
                <c:pt idx="4552">
                  <c:v>44615.332407407404</c:v>
                </c:pt>
                <c:pt idx="4553">
                  <c:v>44615.333136574074</c:v>
                </c:pt>
                <c:pt idx="4554">
                  <c:v>44615.333854166667</c:v>
                </c:pt>
                <c:pt idx="4555">
                  <c:v>44615.334629629629</c:v>
                </c:pt>
                <c:pt idx="4556">
                  <c:v>44615.335358796299</c:v>
                </c:pt>
                <c:pt idx="4557">
                  <c:v>44615.336087962962</c:v>
                </c:pt>
                <c:pt idx="4558">
                  <c:v>44615.336805555555</c:v>
                </c:pt>
                <c:pt idx="4559">
                  <c:v>44615.337534722225</c:v>
                </c:pt>
                <c:pt idx="4560">
                  <c:v>44615.338263888887</c:v>
                </c:pt>
                <c:pt idx="4561">
                  <c:v>44615.33898148148</c:v>
                </c:pt>
                <c:pt idx="4562">
                  <c:v>44615.33971064815</c:v>
                </c:pt>
                <c:pt idx="4563">
                  <c:v>44615.340439814812</c:v>
                </c:pt>
                <c:pt idx="4564">
                  <c:v>44615.341157407405</c:v>
                </c:pt>
                <c:pt idx="4565">
                  <c:v>44615.341886574075</c:v>
                </c:pt>
                <c:pt idx="4566">
                  <c:v>44615.342662037037</c:v>
                </c:pt>
                <c:pt idx="4567">
                  <c:v>44615.34337962963</c:v>
                </c:pt>
                <c:pt idx="4568">
                  <c:v>44615.344108796293</c:v>
                </c:pt>
                <c:pt idx="4569">
                  <c:v>44615.344837962963</c:v>
                </c:pt>
                <c:pt idx="4570">
                  <c:v>44615.345555555556</c:v>
                </c:pt>
                <c:pt idx="4571">
                  <c:v>44615.346284722225</c:v>
                </c:pt>
                <c:pt idx="4572">
                  <c:v>44615.347060185188</c:v>
                </c:pt>
                <c:pt idx="4573">
                  <c:v>44615.34778935185</c:v>
                </c:pt>
                <c:pt idx="4574">
                  <c:v>44615.348506944443</c:v>
                </c:pt>
                <c:pt idx="4575">
                  <c:v>44615.349236111113</c:v>
                </c:pt>
                <c:pt idx="4576">
                  <c:v>44615.349965277775</c:v>
                </c:pt>
                <c:pt idx="4577">
                  <c:v>44615.350682870368</c:v>
                </c:pt>
                <c:pt idx="4578">
                  <c:v>44615.351458333331</c:v>
                </c:pt>
                <c:pt idx="4579">
                  <c:v>44615.352187500001</c:v>
                </c:pt>
                <c:pt idx="4580">
                  <c:v>44615.352905092594</c:v>
                </c:pt>
                <c:pt idx="4581">
                  <c:v>44615.353634259256</c:v>
                </c:pt>
                <c:pt idx="4582">
                  <c:v>44615.354363425926</c:v>
                </c:pt>
                <c:pt idx="4583">
                  <c:v>44615.355081018519</c:v>
                </c:pt>
                <c:pt idx="4584">
                  <c:v>44615.355856481481</c:v>
                </c:pt>
                <c:pt idx="4585">
                  <c:v>44615.356585648151</c:v>
                </c:pt>
                <c:pt idx="4586">
                  <c:v>44615.357314814813</c:v>
                </c:pt>
                <c:pt idx="4587">
                  <c:v>44615.358032407406</c:v>
                </c:pt>
                <c:pt idx="4588">
                  <c:v>44615.358761574076</c:v>
                </c:pt>
                <c:pt idx="4589">
                  <c:v>44615.359490740739</c:v>
                </c:pt>
                <c:pt idx="4590">
                  <c:v>44615.360266203701</c:v>
                </c:pt>
                <c:pt idx="4591">
                  <c:v>44615.360983796294</c:v>
                </c:pt>
                <c:pt idx="4592">
                  <c:v>44615.361712962964</c:v>
                </c:pt>
                <c:pt idx="4593">
                  <c:v>44615.362430555557</c:v>
                </c:pt>
                <c:pt idx="4594">
                  <c:v>44615.363159722219</c:v>
                </c:pt>
                <c:pt idx="4595">
                  <c:v>44615.363888888889</c:v>
                </c:pt>
                <c:pt idx="4596">
                  <c:v>44615.364664351851</c:v>
                </c:pt>
                <c:pt idx="4597">
                  <c:v>44615.365381944444</c:v>
                </c:pt>
                <c:pt idx="4598">
                  <c:v>44615.366111111114</c:v>
                </c:pt>
                <c:pt idx="4599">
                  <c:v>44615.366840277777</c:v>
                </c:pt>
                <c:pt idx="4600">
                  <c:v>44615.36755787037</c:v>
                </c:pt>
                <c:pt idx="4601">
                  <c:v>44615.368287037039</c:v>
                </c:pt>
                <c:pt idx="4602">
                  <c:v>44615.369016203702</c:v>
                </c:pt>
                <c:pt idx="4603">
                  <c:v>44615.369733796295</c:v>
                </c:pt>
                <c:pt idx="4604">
                  <c:v>44615.370462962965</c:v>
                </c:pt>
                <c:pt idx="4605">
                  <c:v>44615.371192129627</c:v>
                </c:pt>
                <c:pt idx="4606">
                  <c:v>44615.37190972222</c:v>
                </c:pt>
                <c:pt idx="4607">
                  <c:v>44615.372685185182</c:v>
                </c:pt>
                <c:pt idx="4608">
                  <c:v>44615.373414351852</c:v>
                </c:pt>
                <c:pt idx="4609">
                  <c:v>44615.374143518522</c:v>
                </c:pt>
                <c:pt idx="4610">
                  <c:v>44615.374861111108</c:v>
                </c:pt>
                <c:pt idx="4611">
                  <c:v>44615.375590277778</c:v>
                </c:pt>
                <c:pt idx="4612">
                  <c:v>44615.376319444447</c:v>
                </c:pt>
                <c:pt idx="4613">
                  <c:v>44615.37709490741</c:v>
                </c:pt>
                <c:pt idx="4614">
                  <c:v>44615.377812500003</c:v>
                </c:pt>
                <c:pt idx="4615">
                  <c:v>44615.378541666665</c:v>
                </c:pt>
                <c:pt idx="4616">
                  <c:v>44615.379259259258</c:v>
                </c:pt>
                <c:pt idx="4617">
                  <c:v>44615.379988425928</c:v>
                </c:pt>
                <c:pt idx="4618">
                  <c:v>44615.38071759259</c:v>
                </c:pt>
                <c:pt idx="4619">
                  <c:v>44615.381435185183</c:v>
                </c:pt>
                <c:pt idx="4620">
                  <c:v>44615.382164351853</c:v>
                </c:pt>
                <c:pt idx="4621">
                  <c:v>44615.382893518516</c:v>
                </c:pt>
                <c:pt idx="4622">
                  <c:v>44615.383611111109</c:v>
                </c:pt>
                <c:pt idx="4623">
                  <c:v>44615.384340277778</c:v>
                </c:pt>
                <c:pt idx="4624">
                  <c:v>44615.385115740741</c:v>
                </c:pt>
                <c:pt idx="4625">
                  <c:v>44615.385844907411</c:v>
                </c:pt>
                <c:pt idx="4626">
                  <c:v>44615.386562500003</c:v>
                </c:pt>
                <c:pt idx="4627">
                  <c:v>44615.387291666666</c:v>
                </c:pt>
                <c:pt idx="4628">
                  <c:v>44615.388009259259</c:v>
                </c:pt>
                <c:pt idx="4629">
                  <c:v>44615.388738425929</c:v>
                </c:pt>
                <c:pt idx="4630">
                  <c:v>44615.389513888891</c:v>
                </c:pt>
                <c:pt idx="4631">
                  <c:v>44615.390243055554</c:v>
                </c:pt>
                <c:pt idx="4632">
                  <c:v>44615.390972222223</c:v>
                </c:pt>
                <c:pt idx="4633">
                  <c:v>44615.391689814816</c:v>
                </c:pt>
                <c:pt idx="4634">
                  <c:v>44615.392418981479</c:v>
                </c:pt>
                <c:pt idx="4635">
                  <c:v>44615.393148148149</c:v>
                </c:pt>
                <c:pt idx="4636">
                  <c:v>44615.393865740742</c:v>
                </c:pt>
                <c:pt idx="4637">
                  <c:v>44615.394594907404</c:v>
                </c:pt>
                <c:pt idx="4638">
                  <c:v>44615.395324074074</c:v>
                </c:pt>
                <c:pt idx="4639">
                  <c:v>44615.396041666667</c:v>
                </c:pt>
                <c:pt idx="4640">
                  <c:v>44615.396770833337</c:v>
                </c:pt>
                <c:pt idx="4641">
                  <c:v>44615.397546296299</c:v>
                </c:pt>
                <c:pt idx="4642">
                  <c:v>44615.398263888892</c:v>
                </c:pt>
                <c:pt idx="4643">
                  <c:v>44615.398993055554</c:v>
                </c:pt>
                <c:pt idx="4644">
                  <c:v>44615.399722222224</c:v>
                </c:pt>
                <c:pt idx="4645">
                  <c:v>44615.400439814817</c:v>
                </c:pt>
                <c:pt idx="4646">
                  <c:v>44615.40116898148</c:v>
                </c:pt>
                <c:pt idx="4647">
                  <c:v>44615.401944444442</c:v>
                </c:pt>
                <c:pt idx="4648">
                  <c:v>44615.402673611112</c:v>
                </c:pt>
                <c:pt idx="4649">
                  <c:v>44615.403391203705</c:v>
                </c:pt>
                <c:pt idx="4650">
                  <c:v>44615.404120370367</c:v>
                </c:pt>
                <c:pt idx="4651">
                  <c:v>44615.404849537037</c:v>
                </c:pt>
                <c:pt idx="4652">
                  <c:v>44615.40556712963</c:v>
                </c:pt>
                <c:pt idx="4653">
                  <c:v>44615.406342592592</c:v>
                </c:pt>
                <c:pt idx="4654">
                  <c:v>44615.407071759262</c:v>
                </c:pt>
                <c:pt idx="4655">
                  <c:v>44615.407789351855</c:v>
                </c:pt>
                <c:pt idx="4656">
                  <c:v>44615.408518518518</c:v>
                </c:pt>
                <c:pt idx="4657">
                  <c:v>44615.409247685187</c:v>
                </c:pt>
                <c:pt idx="4658">
                  <c:v>44615.40996527778</c:v>
                </c:pt>
                <c:pt idx="4659">
                  <c:v>44615.410752314812</c:v>
                </c:pt>
                <c:pt idx="4660">
                  <c:v>44615.411469907405</c:v>
                </c:pt>
                <c:pt idx="4661">
                  <c:v>44615.412199074075</c:v>
                </c:pt>
                <c:pt idx="4662">
                  <c:v>44615.412916666668</c:v>
                </c:pt>
                <c:pt idx="4663">
                  <c:v>44615.413645833331</c:v>
                </c:pt>
                <c:pt idx="4664">
                  <c:v>44615.414375</c:v>
                </c:pt>
                <c:pt idx="4665">
                  <c:v>44615.415092592593</c:v>
                </c:pt>
                <c:pt idx="4666">
                  <c:v>44615.415821759256</c:v>
                </c:pt>
                <c:pt idx="4667">
                  <c:v>44615.416550925926</c:v>
                </c:pt>
                <c:pt idx="4668">
                  <c:v>44615.417280092595</c:v>
                </c:pt>
                <c:pt idx="4669">
                  <c:v>44615.417997685188</c:v>
                </c:pt>
                <c:pt idx="4670">
                  <c:v>44615.418773148151</c:v>
                </c:pt>
                <c:pt idx="4671">
                  <c:v>44615.419502314813</c:v>
                </c:pt>
                <c:pt idx="4672">
                  <c:v>44615.420219907406</c:v>
                </c:pt>
                <c:pt idx="4673">
                  <c:v>44615.420949074076</c:v>
                </c:pt>
                <c:pt idx="4674">
                  <c:v>44615.421678240738</c:v>
                </c:pt>
                <c:pt idx="4675">
                  <c:v>44615.422395833331</c:v>
                </c:pt>
                <c:pt idx="4676">
                  <c:v>44615.423171296294</c:v>
                </c:pt>
                <c:pt idx="4677">
                  <c:v>44615.423900462964</c:v>
                </c:pt>
                <c:pt idx="4678">
                  <c:v>44615.424618055556</c:v>
                </c:pt>
                <c:pt idx="4679">
                  <c:v>44615.425347222219</c:v>
                </c:pt>
                <c:pt idx="4680">
                  <c:v>44615.426076388889</c:v>
                </c:pt>
                <c:pt idx="4681">
                  <c:v>44615.426793981482</c:v>
                </c:pt>
                <c:pt idx="4682">
                  <c:v>44615.427581018521</c:v>
                </c:pt>
                <c:pt idx="4683">
                  <c:v>44615.428298611114</c:v>
                </c:pt>
                <c:pt idx="4684">
                  <c:v>44615.429027777776</c:v>
                </c:pt>
                <c:pt idx="4685">
                  <c:v>44615.429756944446</c:v>
                </c:pt>
                <c:pt idx="4686">
                  <c:v>44615.430474537039</c:v>
                </c:pt>
                <c:pt idx="4687">
                  <c:v>44615.431203703702</c:v>
                </c:pt>
                <c:pt idx="4688">
                  <c:v>44615.431979166664</c:v>
                </c:pt>
                <c:pt idx="4689">
                  <c:v>44615.432696759257</c:v>
                </c:pt>
                <c:pt idx="4690">
                  <c:v>44615.433425925927</c:v>
                </c:pt>
                <c:pt idx="4691">
                  <c:v>44615.434155092589</c:v>
                </c:pt>
                <c:pt idx="4692">
                  <c:v>44615.434872685182</c:v>
                </c:pt>
                <c:pt idx="4693">
                  <c:v>44615.435601851852</c:v>
                </c:pt>
                <c:pt idx="4694">
                  <c:v>44615.436377314814</c:v>
                </c:pt>
                <c:pt idx="4695">
                  <c:v>44615.437106481484</c:v>
                </c:pt>
                <c:pt idx="4696">
                  <c:v>44615.437835648147</c:v>
                </c:pt>
                <c:pt idx="4697">
                  <c:v>44615.43855324074</c:v>
                </c:pt>
                <c:pt idx="4698">
                  <c:v>44615.439282407409</c:v>
                </c:pt>
                <c:pt idx="4699">
                  <c:v>44615.440011574072</c:v>
                </c:pt>
                <c:pt idx="4700">
                  <c:v>44615.440729166665</c:v>
                </c:pt>
                <c:pt idx="4701">
                  <c:v>44615.441458333335</c:v>
                </c:pt>
                <c:pt idx="4702">
                  <c:v>44615.442187499997</c:v>
                </c:pt>
                <c:pt idx="4703">
                  <c:v>44615.44290509259</c:v>
                </c:pt>
                <c:pt idx="4704">
                  <c:v>44615.44363425926</c:v>
                </c:pt>
                <c:pt idx="4705">
                  <c:v>44615.444409722222</c:v>
                </c:pt>
                <c:pt idx="4706">
                  <c:v>44615.445138888892</c:v>
                </c:pt>
                <c:pt idx="4707">
                  <c:v>44615.445856481485</c:v>
                </c:pt>
                <c:pt idx="4708">
                  <c:v>44615.446585648147</c:v>
                </c:pt>
                <c:pt idx="4709">
                  <c:v>44615.447314814817</c:v>
                </c:pt>
                <c:pt idx="4710">
                  <c:v>44615.44803240741</c:v>
                </c:pt>
                <c:pt idx="4711">
                  <c:v>44615.448807870373</c:v>
                </c:pt>
                <c:pt idx="4712">
                  <c:v>44615.449537037035</c:v>
                </c:pt>
                <c:pt idx="4713">
                  <c:v>44615.450266203705</c:v>
                </c:pt>
                <c:pt idx="4714">
                  <c:v>44615.450983796298</c:v>
                </c:pt>
                <c:pt idx="4715">
                  <c:v>44615.45171296296</c:v>
                </c:pt>
                <c:pt idx="4716">
                  <c:v>44615.45244212963</c:v>
                </c:pt>
                <c:pt idx="4717">
                  <c:v>44615.453159722223</c:v>
                </c:pt>
                <c:pt idx="4718">
                  <c:v>44615.453888888886</c:v>
                </c:pt>
                <c:pt idx="4719">
                  <c:v>44615.454618055555</c:v>
                </c:pt>
                <c:pt idx="4720">
                  <c:v>44615.455335648148</c:v>
                </c:pt>
                <c:pt idx="4721">
                  <c:v>44615.456064814818</c:v>
                </c:pt>
                <c:pt idx="4722">
                  <c:v>44615.456793981481</c:v>
                </c:pt>
                <c:pt idx="4723">
                  <c:v>44615.457511574074</c:v>
                </c:pt>
                <c:pt idx="4724">
                  <c:v>44615.458240740743</c:v>
                </c:pt>
                <c:pt idx="4725">
                  <c:v>44615.458969907406</c:v>
                </c:pt>
                <c:pt idx="4726">
                  <c:v>44615.459687499999</c:v>
                </c:pt>
                <c:pt idx="4727">
                  <c:v>44615.460462962961</c:v>
                </c:pt>
                <c:pt idx="4728">
                  <c:v>44615.461192129631</c:v>
                </c:pt>
                <c:pt idx="4729">
                  <c:v>44615.461921296293</c:v>
                </c:pt>
                <c:pt idx="4730">
                  <c:v>44615.462638888886</c:v>
                </c:pt>
                <c:pt idx="4731">
                  <c:v>44615.463368055556</c:v>
                </c:pt>
                <c:pt idx="4732">
                  <c:v>44615.464097222219</c:v>
                </c:pt>
                <c:pt idx="4733">
                  <c:v>44615.464826388888</c:v>
                </c:pt>
                <c:pt idx="4734">
                  <c:v>44615.465543981481</c:v>
                </c:pt>
                <c:pt idx="4735">
                  <c:v>44615.466273148151</c:v>
                </c:pt>
                <c:pt idx="4736">
                  <c:v>44615.467002314814</c:v>
                </c:pt>
                <c:pt idx="4737">
                  <c:v>44615.467719907407</c:v>
                </c:pt>
                <c:pt idx="4738">
                  <c:v>44615.468449074076</c:v>
                </c:pt>
                <c:pt idx="4739">
                  <c:v>44615.469178240739</c:v>
                </c:pt>
                <c:pt idx="4740">
                  <c:v>44615.469895833332</c:v>
                </c:pt>
                <c:pt idx="4741">
                  <c:v>44615.470625000002</c:v>
                </c:pt>
                <c:pt idx="4742">
                  <c:v>44615.471354166664</c:v>
                </c:pt>
                <c:pt idx="4743">
                  <c:v>44615.472071759257</c:v>
                </c:pt>
                <c:pt idx="4744">
                  <c:v>44615.472800925927</c:v>
                </c:pt>
                <c:pt idx="4745">
                  <c:v>44615.473530092589</c:v>
                </c:pt>
                <c:pt idx="4746">
                  <c:v>44615.474247685182</c:v>
                </c:pt>
                <c:pt idx="4747">
                  <c:v>44615.474976851852</c:v>
                </c:pt>
                <c:pt idx="4748">
                  <c:v>44615.475752314815</c:v>
                </c:pt>
                <c:pt idx="4749">
                  <c:v>44615.476481481484</c:v>
                </c:pt>
                <c:pt idx="4750">
                  <c:v>44615.477199074077</c:v>
                </c:pt>
                <c:pt idx="4751">
                  <c:v>44615.47792824074</c:v>
                </c:pt>
                <c:pt idx="4752">
                  <c:v>44615.47865740741</c:v>
                </c:pt>
                <c:pt idx="4753">
                  <c:v>44615.479375000003</c:v>
                </c:pt>
                <c:pt idx="4754">
                  <c:v>44615.480150462965</c:v>
                </c:pt>
                <c:pt idx="4755">
                  <c:v>44615.480879629627</c:v>
                </c:pt>
                <c:pt idx="4756">
                  <c:v>44615.481608796297</c:v>
                </c:pt>
                <c:pt idx="4757">
                  <c:v>44615.48232638889</c:v>
                </c:pt>
                <c:pt idx="4758">
                  <c:v>44615.483055555553</c:v>
                </c:pt>
                <c:pt idx="4759">
                  <c:v>44615.483784722222</c:v>
                </c:pt>
                <c:pt idx="4760">
                  <c:v>44615.484548611108</c:v>
                </c:pt>
                <c:pt idx="4761">
                  <c:v>44615.485277777778</c:v>
                </c:pt>
                <c:pt idx="4762">
                  <c:v>44615.486006944448</c:v>
                </c:pt>
                <c:pt idx="4763">
                  <c:v>44615.486724537041</c:v>
                </c:pt>
                <c:pt idx="4764">
                  <c:v>44615.487453703703</c:v>
                </c:pt>
                <c:pt idx="4765">
                  <c:v>44615.488182870373</c:v>
                </c:pt>
                <c:pt idx="4766">
                  <c:v>44615.488900462966</c:v>
                </c:pt>
                <c:pt idx="4767">
                  <c:v>44615.489629629628</c:v>
                </c:pt>
                <c:pt idx="4768">
                  <c:v>44615.490358796298</c:v>
                </c:pt>
                <c:pt idx="4769">
                  <c:v>44615.491076388891</c:v>
                </c:pt>
                <c:pt idx="4770">
                  <c:v>44615.491805555554</c:v>
                </c:pt>
                <c:pt idx="4771">
                  <c:v>44615.492581018516</c:v>
                </c:pt>
                <c:pt idx="4772">
                  <c:v>44615.493310185186</c:v>
                </c:pt>
                <c:pt idx="4773">
                  <c:v>44615.494027777779</c:v>
                </c:pt>
                <c:pt idx="4774">
                  <c:v>44615.494756944441</c:v>
                </c:pt>
                <c:pt idx="4775">
                  <c:v>44615.495486111111</c:v>
                </c:pt>
                <c:pt idx="4776">
                  <c:v>44615.496203703704</c:v>
                </c:pt>
                <c:pt idx="4777">
                  <c:v>44615.496990740743</c:v>
                </c:pt>
                <c:pt idx="4778">
                  <c:v>44615.497708333336</c:v>
                </c:pt>
                <c:pt idx="4779">
                  <c:v>44615.498437499999</c:v>
                </c:pt>
                <c:pt idx="4780">
                  <c:v>44615.499166666668</c:v>
                </c:pt>
                <c:pt idx="4781">
                  <c:v>44615.499884259261</c:v>
                </c:pt>
                <c:pt idx="4782">
                  <c:v>44615.500613425924</c:v>
                </c:pt>
                <c:pt idx="4783">
                  <c:v>44615.501388888886</c:v>
                </c:pt>
                <c:pt idx="4784">
                  <c:v>44615.502118055556</c:v>
                </c:pt>
                <c:pt idx="4785">
                  <c:v>44615.502835648149</c:v>
                </c:pt>
                <c:pt idx="4786">
                  <c:v>44615.503564814811</c:v>
                </c:pt>
                <c:pt idx="4787">
                  <c:v>44615.504293981481</c:v>
                </c:pt>
                <c:pt idx="4788">
                  <c:v>44615.505011574074</c:v>
                </c:pt>
                <c:pt idx="4789">
                  <c:v>44615.505740740744</c:v>
                </c:pt>
                <c:pt idx="4790">
                  <c:v>44615.506469907406</c:v>
                </c:pt>
                <c:pt idx="4791">
                  <c:v>44615.507187499999</c:v>
                </c:pt>
                <c:pt idx="4792">
                  <c:v>44615.507916666669</c:v>
                </c:pt>
                <c:pt idx="4793">
                  <c:v>44615.508645833332</c:v>
                </c:pt>
                <c:pt idx="4794">
                  <c:v>44615.509421296294</c:v>
                </c:pt>
                <c:pt idx="4795">
                  <c:v>44615.510138888887</c:v>
                </c:pt>
                <c:pt idx="4796">
                  <c:v>44615.510868055557</c:v>
                </c:pt>
                <c:pt idx="4797">
                  <c:v>44615.511597222219</c:v>
                </c:pt>
                <c:pt idx="4798">
                  <c:v>44615.512314814812</c:v>
                </c:pt>
                <c:pt idx="4799">
                  <c:v>44615.513043981482</c:v>
                </c:pt>
                <c:pt idx="4800">
                  <c:v>44615.513773148145</c:v>
                </c:pt>
                <c:pt idx="4801">
                  <c:v>44615.514490740738</c:v>
                </c:pt>
                <c:pt idx="4802">
                  <c:v>44615.515219907407</c:v>
                </c:pt>
                <c:pt idx="4803">
                  <c:v>44615.515949074077</c:v>
                </c:pt>
                <c:pt idx="4804">
                  <c:v>44615.51666666667</c:v>
                </c:pt>
                <c:pt idx="4805">
                  <c:v>44615.517395833333</c:v>
                </c:pt>
                <c:pt idx="4806">
                  <c:v>44615.518125000002</c:v>
                </c:pt>
                <c:pt idx="4807">
                  <c:v>44615.518842592595</c:v>
                </c:pt>
                <c:pt idx="4808">
                  <c:v>44615.519571759258</c:v>
                </c:pt>
                <c:pt idx="4809">
                  <c:v>44615.520300925928</c:v>
                </c:pt>
                <c:pt idx="4810">
                  <c:v>44615.52107638889</c:v>
                </c:pt>
                <c:pt idx="4811">
                  <c:v>44615.521793981483</c:v>
                </c:pt>
                <c:pt idx="4812">
                  <c:v>44615.522523148145</c:v>
                </c:pt>
                <c:pt idx="4813">
                  <c:v>44615.523252314815</c:v>
                </c:pt>
                <c:pt idx="4814">
                  <c:v>44615.523969907408</c:v>
                </c:pt>
                <c:pt idx="4815">
                  <c:v>44615.524699074071</c:v>
                </c:pt>
                <c:pt idx="4816">
                  <c:v>44615.52547453704</c:v>
                </c:pt>
                <c:pt idx="4817">
                  <c:v>44615.526203703703</c:v>
                </c:pt>
                <c:pt idx="4818">
                  <c:v>44615.526921296296</c:v>
                </c:pt>
                <c:pt idx="4819">
                  <c:v>44615.527650462966</c:v>
                </c:pt>
                <c:pt idx="4820">
                  <c:v>44615.528379629628</c:v>
                </c:pt>
                <c:pt idx="4821">
                  <c:v>44615.529097222221</c:v>
                </c:pt>
                <c:pt idx="4822">
                  <c:v>44615.529826388891</c:v>
                </c:pt>
                <c:pt idx="4823">
                  <c:v>44615.530555555553</c:v>
                </c:pt>
                <c:pt idx="4824">
                  <c:v>44615.531273148146</c:v>
                </c:pt>
                <c:pt idx="4825">
                  <c:v>44615.532002314816</c:v>
                </c:pt>
                <c:pt idx="4826">
                  <c:v>44615.532731481479</c:v>
                </c:pt>
                <c:pt idx="4827">
                  <c:v>44615.533449074072</c:v>
                </c:pt>
                <c:pt idx="4828">
                  <c:v>44615.534178240741</c:v>
                </c:pt>
                <c:pt idx="4829">
                  <c:v>44615.534907407404</c:v>
                </c:pt>
                <c:pt idx="4830">
                  <c:v>44615.535624999997</c:v>
                </c:pt>
                <c:pt idx="4831">
                  <c:v>44615.536354166667</c:v>
                </c:pt>
                <c:pt idx="4832">
                  <c:v>44615.537129629629</c:v>
                </c:pt>
                <c:pt idx="4833">
                  <c:v>44615.537858796299</c:v>
                </c:pt>
                <c:pt idx="4834">
                  <c:v>44615.538587962961</c:v>
                </c:pt>
                <c:pt idx="4835">
                  <c:v>44615.539305555554</c:v>
                </c:pt>
                <c:pt idx="4836">
                  <c:v>44615.540034722224</c:v>
                </c:pt>
                <c:pt idx="4837">
                  <c:v>44615.540763888886</c:v>
                </c:pt>
                <c:pt idx="4838">
                  <c:v>44615.541539351849</c:v>
                </c:pt>
                <c:pt idx="4839">
                  <c:v>44615.542256944442</c:v>
                </c:pt>
                <c:pt idx="4840">
                  <c:v>44615.542986111112</c:v>
                </c:pt>
                <c:pt idx="4841">
                  <c:v>44615.543715277781</c:v>
                </c:pt>
                <c:pt idx="4842">
                  <c:v>44615.544444444444</c:v>
                </c:pt>
                <c:pt idx="4843">
                  <c:v>44615.545162037037</c:v>
                </c:pt>
                <c:pt idx="4844">
                  <c:v>44615.545937499999</c:v>
                </c:pt>
                <c:pt idx="4845">
                  <c:v>44615.546655092592</c:v>
                </c:pt>
                <c:pt idx="4846">
                  <c:v>44615.547384259262</c:v>
                </c:pt>
                <c:pt idx="4847">
                  <c:v>44615.548113425924</c:v>
                </c:pt>
                <c:pt idx="4848">
                  <c:v>44615.548831018517</c:v>
                </c:pt>
                <c:pt idx="4849">
                  <c:v>44615.549560185187</c:v>
                </c:pt>
                <c:pt idx="4850">
                  <c:v>44615.550335648149</c:v>
                </c:pt>
                <c:pt idx="4851">
                  <c:v>44615.551064814812</c:v>
                </c:pt>
                <c:pt idx="4852">
                  <c:v>44615.551782407405</c:v>
                </c:pt>
                <c:pt idx="4853">
                  <c:v>44615.552511574075</c:v>
                </c:pt>
                <c:pt idx="4854">
                  <c:v>44615.553240740737</c:v>
                </c:pt>
                <c:pt idx="4855">
                  <c:v>44615.553969907407</c:v>
                </c:pt>
                <c:pt idx="4856">
                  <c:v>44615.554699074077</c:v>
                </c:pt>
                <c:pt idx="4857">
                  <c:v>44615.55541666667</c:v>
                </c:pt>
                <c:pt idx="4858">
                  <c:v>44615.556145833332</c:v>
                </c:pt>
                <c:pt idx="4859">
                  <c:v>44615.556875000002</c:v>
                </c:pt>
                <c:pt idx="4860">
                  <c:v>44615.557604166665</c:v>
                </c:pt>
                <c:pt idx="4861">
                  <c:v>44615.558368055557</c:v>
                </c:pt>
                <c:pt idx="4862">
                  <c:v>44615.55909722222</c:v>
                </c:pt>
                <c:pt idx="4863">
                  <c:v>44615.55982638889</c:v>
                </c:pt>
                <c:pt idx="4864">
                  <c:v>44615.560543981483</c:v>
                </c:pt>
                <c:pt idx="4865">
                  <c:v>44615.561273148145</c:v>
                </c:pt>
                <c:pt idx="4866">
                  <c:v>44615.562002314815</c:v>
                </c:pt>
                <c:pt idx="4867">
                  <c:v>44615.562719907408</c:v>
                </c:pt>
                <c:pt idx="4868">
                  <c:v>44615.563449074078</c:v>
                </c:pt>
                <c:pt idx="4869">
                  <c:v>44615.56417824074</c:v>
                </c:pt>
                <c:pt idx="4870">
                  <c:v>44615.564895833333</c:v>
                </c:pt>
                <c:pt idx="4871">
                  <c:v>44615.565625000003</c:v>
                </c:pt>
                <c:pt idx="4872">
                  <c:v>44615.566400462965</c:v>
                </c:pt>
                <c:pt idx="4873">
                  <c:v>44615.567129629628</c:v>
                </c:pt>
                <c:pt idx="4874">
                  <c:v>44615.567847222221</c:v>
                </c:pt>
                <c:pt idx="4875">
                  <c:v>44615.568576388891</c:v>
                </c:pt>
                <c:pt idx="4876">
                  <c:v>44615.569305555553</c:v>
                </c:pt>
                <c:pt idx="4877">
                  <c:v>44615.570023148146</c:v>
                </c:pt>
                <c:pt idx="4878">
                  <c:v>44615.570810185185</c:v>
                </c:pt>
                <c:pt idx="4879">
                  <c:v>44615.571527777778</c:v>
                </c:pt>
                <c:pt idx="4880">
                  <c:v>44615.572256944448</c:v>
                </c:pt>
                <c:pt idx="4881">
                  <c:v>44615.572974537034</c:v>
                </c:pt>
                <c:pt idx="4882">
                  <c:v>44615.573703703703</c:v>
                </c:pt>
                <c:pt idx="4883">
                  <c:v>44615.574432870373</c:v>
                </c:pt>
                <c:pt idx="4884">
                  <c:v>44615.575150462966</c:v>
                </c:pt>
                <c:pt idx="4885">
                  <c:v>44615.575879629629</c:v>
                </c:pt>
                <c:pt idx="4886">
                  <c:v>44615.576608796298</c:v>
                </c:pt>
                <c:pt idx="4887">
                  <c:v>44615.577326388891</c:v>
                </c:pt>
                <c:pt idx="4888">
                  <c:v>44615.578055555554</c:v>
                </c:pt>
                <c:pt idx="4889">
                  <c:v>44615.578784722224</c:v>
                </c:pt>
                <c:pt idx="4890">
                  <c:v>44615.579502314817</c:v>
                </c:pt>
                <c:pt idx="4891">
                  <c:v>44615.580231481479</c:v>
                </c:pt>
                <c:pt idx="4892">
                  <c:v>44615.580960648149</c:v>
                </c:pt>
                <c:pt idx="4893">
                  <c:v>44615.581689814811</c:v>
                </c:pt>
                <c:pt idx="4894">
                  <c:v>44615.582465277781</c:v>
                </c:pt>
                <c:pt idx="4895">
                  <c:v>44615.583182870374</c:v>
                </c:pt>
                <c:pt idx="4896">
                  <c:v>44615.583912037036</c:v>
                </c:pt>
                <c:pt idx="4897">
                  <c:v>44615.584641203706</c:v>
                </c:pt>
                <c:pt idx="4898">
                  <c:v>44615.585370370369</c:v>
                </c:pt>
                <c:pt idx="4899">
                  <c:v>44615.586087962962</c:v>
                </c:pt>
                <c:pt idx="4900">
                  <c:v>44615.586863425924</c:v>
                </c:pt>
                <c:pt idx="4901">
                  <c:v>44615.587592592594</c:v>
                </c:pt>
                <c:pt idx="4902">
                  <c:v>44615.588310185187</c:v>
                </c:pt>
                <c:pt idx="4903">
                  <c:v>44615.589039351849</c:v>
                </c:pt>
                <c:pt idx="4904">
                  <c:v>44615.589768518519</c:v>
                </c:pt>
                <c:pt idx="4905">
                  <c:v>44615.590486111112</c:v>
                </c:pt>
                <c:pt idx="4906">
                  <c:v>44615.591261574074</c:v>
                </c:pt>
                <c:pt idx="4907">
                  <c:v>44615.591990740744</c:v>
                </c:pt>
                <c:pt idx="4908">
                  <c:v>44615.592719907407</c:v>
                </c:pt>
                <c:pt idx="4909">
                  <c:v>44615.5934375</c:v>
                </c:pt>
                <c:pt idx="4910">
                  <c:v>44615.594166666669</c:v>
                </c:pt>
                <c:pt idx="4911">
                  <c:v>44615.594895833332</c:v>
                </c:pt>
                <c:pt idx="4912">
                  <c:v>44615.595613425925</c:v>
                </c:pt>
                <c:pt idx="4913">
                  <c:v>44615.596342592595</c:v>
                </c:pt>
                <c:pt idx="4914">
                  <c:v>44615.597071759257</c:v>
                </c:pt>
                <c:pt idx="4915">
                  <c:v>44615.59778935185</c:v>
                </c:pt>
                <c:pt idx="4916">
                  <c:v>44615.59851851852</c:v>
                </c:pt>
                <c:pt idx="4917">
                  <c:v>44615.599236111113</c:v>
                </c:pt>
                <c:pt idx="4918">
                  <c:v>44615.599965277775</c:v>
                </c:pt>
                <c:pt idx="4919">
                  <c:v>44615.600694444445</c:v>
                </c:pt>
                <c:pt idx="4920">
                  <c:v>44615.601423611108</c:v>
                </c:pt>
                <c:pt idx="4921">
                  <c:v>44615.602141203701</c:v>
                </c:pt>
                <c:pt idx="4922">
                  <c:v>44615.602916666663</c:v>
                </c:pt>
                <c:pt idx="4923">
                  <c:v>44615.603645833333</c:v>
                </c:pt>
                <c:pt idx="4924">
                  <c:v>44615.604363425926</c:v>
                </c:pt>
                <c:pt idx="4925">
                  <c:v>44615.605092592596</c:v>
                </c:pt>
                <c:pt idx="4926">
                  <c:v>44615.605821759258</c:v>
                </c:pt>
                <c:pt idx="4927">
                  <c:v>44615.606539351851</c:v>
                </c:pt>
                <c:pt idx="4928">
                  <c:v>44615.60732638889</c:v>
                </c:pt>
                <c:pt idx="4929">
                  <c:v>44615.608043981483</c:v>
                </c:pt>
                <c:pt idx="4930">
                  <c:v>44615.608773148146</c:v>
                </c:pt>
                <c:pt idx="4931">
                  <c:v>44615.609502314815</c:v>
                </c:pt>
                <c:pt idx="4932">
                  <c:v>44615.610219907408</c:v>
                </c:pt>
                <c:pt idx="4933">
                  <c:v>44615.610949074071</c:v>
                </c:pt>
                <c:pt idx="4934">
                  <c:v>44615.611678240741</c:v>
                </c:pt>
                <c:pt idx="4935">
                  <c:v>44615.612395833334</c:v>
                </c:pt>
                <c:pt idx="4936">
                  <c:v>44615.613125000003</c:v>
                </c:pt>
                <c:pt idx="4937">
                  <c:v>44615.613854166666</c:v>
                </c:pt>
                <c:pt idx="4938">
                  <c:v>44615.614571759259</c:v>
                </c:pt>
                <c:pt idx="4939">
                  <c:v>44615.615347222221</c:v>
                </c:pt>
                <c:pt idx="4940">
                  <c:v>44615.616076388891</c:v>
                </c:pt>
                <c:pt idx="4941">
                  <c:v>44615.616805555554</c:v>
                </c:pt>
                <c:pt idx="4942">
                  <c:v>44615.617534722223</c:v>
                </c:pt>
                <c:pt idx="4943">
                  <c:v>44615.618252314816</c:v>
                </c:pt>
                <c:pt idx="4944">
                  <c:v>44615.618981481479</c:v>
                </c:pt>
                <c:pt idx="4945">
                  <c:v>44615.619710648149</c:v>
                </c:pt>
                <c:pt idx="4946">
                  <c:v>44615.620428240742</c:v>
                </c:pt>
                <c:pt idx="4947">
                  <c:v>44615.621157407404</c:v>
                </c:pt>
                <c:pt idx="4948">
                  <c:v>44615.621886574074</c:v>
                </c:pt>
                <c:pt idx="4949">
                  <c:v>44615.622604166667</c:v>
                </c:pt>
                <c:pt idx="4950">
                  <c:v>44615.623333333337</c:v>
                </c:pt>
                <c:pt idx="4951">
                  <c:v>44615.624062499999</c:v>
                </c:pt>
                <c:pt idx="4952">
                  <c:v>44615.624780092592</c:v>
                </c:pt>
                <c:pt idx="4953">
                  <c:v>44615.625509259262</c:v>
                </c:pt>
                <c:pt idx="4954">
                  <c:v>44615.626238425924</c:v>
                </c:pt>
                <c:pt idx="4955">
                  <c:v>44615.626956018517</c:v>
                </c:pt>
                <c:pt idx="4956">
                  <c:v>44615.627685185187</c:v>
                </c:pt>
                <c:pt idx="4957">
                  <c:v>44615.62841435185</c:v>
                </c:pt>
                <c:pt idx="4958">
                  <c:v>44615.629131944443</c:v>
                </c:pt>
                <c:pt idx="4959">
                  <c:v>44615.629861111112</c:v>
                </c:pt>
                <c:pt idx="4960">
                  <c:v>44615.630590277775</c:v>
                </c:pt>
                <c:pt idx="4961">
                  <c:v>44615.631307870368</c:v>
                </c:pt>
                <c:pt idx="4962">
                  <c:v>44615.632037037038</c:v>
                </c:pt>
                <c:pt idx="4963">
                  <c:v>44615.6327662037</c:v>
                </c:pt>
                <c:pt idx="4964">
                  <c:v>44615.633483796293</c:v>
                </c:pt>
                <c:pt idx="4965">
                  <c:v>44615.634212962963</c:v>
                </c:pt>
                <c:pt idx="4966">
                  <c:v>44615.634942129633</c:v>
                </c:pt>
                <c:pt idx="4967">
                  <c:v>44615.635659722226</c:v>
                </c:pt>
                <c:pt idx="4968">
                  <c:v>44615.636388888888</c:v>
                </c:pt>
                <c:pt idx="4969">
                  <c:v>44615.637118055558</c:v>
                </c:pt>
                <c:pt idx="4970">
                  <c:v>44615.63789351852</c:v>
                </c:pt>
                <c:pt idx="4971">
                  <c:v>44615.638622685183</c:v>
                </c:pt>
                <c:pt idx="4972">
                  <c:v>44615.639340277776</c:v>
                </c:pt>
                <c:pt idx="4973">
                  <c:v>44615.640069444446</c:v>
                </c:pt>
                <c:pt idx="4974">
                  <c:v>44615.640798611108</c:v>
                </c:pt>
                <c:pt idx="4975">
                  <c:v>44615.641516203701</c:v>
                </c:pt>
                <c:pt idx="4976">
                  <c:v>44615.642245370371</c:v>
                </c:pt>
                <c:pt idx="4977">
                  <c:v>44615.642974537041</c:v>
                </c:pt>
                <c:pt idx="4978">
                  <c:v>44615.643692129626</c:v>
                </c:pt>
                <c:pt idx="4979">
                  <c:v>44615.644421296296</c:v>
                </c:pt>
                <c:pt idx="4980">
                  <c:v>44615.645150462966</c:v>
                </c:pt>
                <c:pt idx="4981">
                  <c:v>44615.645925925928</c:v>
                </c:pt>
                <c:pt idx="4982">
                  <c:v>44615.646643518521</c:v>
                </c:pt>
                <c:pt idx="4983">
                  <c:v>44615.647372685184</c:v>
                </c:pt>
                <c:pt idx="4984">
                  <c:v>44615.648101851853</c:v>
                </c:pt>
                <c:pt idx="4985">
                  <c:v>44615.648819444446</c:v>
                </c:pt>
                <c:pt idx="4986">
                  <c:v>44615.649548611109</c:v>
                </c:pt>
                <c:pt idx="4987">
                  <c:v>44615.650277777779</c:v>
                </c:pt>
                <c:pt idx="4988">
                  <c:v>44615.650995370372</c:v>
                </c:pt>
                <c:pt idx="4989">
                  <c:v>44615.651724537034</c:v>
                </c:pt>
                <c:pt idx="4990">
                  <c:v>44615.652453703704</c:v>
                </c:pt>
                <c:pt idx="4991">
                  <c:v>44615.653171296297</c:v>
                </c:pt>
                <c:pt idx="4992">
                  <c:v>44615.653900462959</c:v>
                </c:pt>
                <c:pt idx="4993">
                  <c:v>44615.654629629629</c:v>
                </c:pt>
                <c:pt idx="4994">
                  <c:v>44615.655347222222</c:v>
                </c:pt>
                <c:pt idx="4995">
                  <c:v>44615.656076388892</c:v>
                </c:pt>
                <c:pt idx="4996">
                  <c:v>44615.656805555554</c:v>
                </c:pt>
                <c:pt idx="4997">
                  <c:v>44615.657523148147</c:v>
                </c:pt>
                <c:pt idx="4998">
                  <c:v>44615.658252314817</c:v>
                </c:pt>
                <c:pt idx="4999">
                  <c:v>44615.65898148148</c:v>
                </c:pt>
                <c:pt idx="5000">
                  <c:v>44615.659699074073</c:v>
                </c:pt>
                <c:pt idx="5001">
                  <c:v>44615.660428240742</c:v>
                </c:pt>
                <c:pt idx="5002">
                  <c:v>44615.661157407405</c:v>
                </c:pt>
                <c:pt idx="5003">
                  <c:v>44615.661874999998</c:v>
                </c:pt>
                <c:pt idx="5004">
                  <c:v>44615.662604166668</c:v>
                </c:pt>
                <c:pt idx="5005">
                  <c:v>44615.66333333333</c:v>
                </c:pt>
                <c:pt idx="5006">
                  <c:v>44615.664050925923</c:v>
                </c:pt>
                <c:pt idx="5007">
                  <c:v>44615.664780092593</c:v>
                </c:pt>
                <c:pt idx="5008">
                  <c:v>44615.665509259263</c:v>
                </c:pt>
                <c:pt idx="5009">
                  <c:v>44615.666226851848</c:v>
                </c:pt>
                <c:pt idx="5010">
                  <c:v>44615.666956018518</c:v>
                </c:pt>
                <c:pt idx="5011">
                  <c:v>44615.667685185188</c:v>
                </c:pt>
                <c:pt idx="5012">
                  <c:v>44615.668414351851</c:v>
                </c:pt>
                <c:pt idx="5013">
                  <c:v>44615.669131944444</c:v>
                </c:pt>
                <c:pt idx="5014">
                  <c:v>44615.669861111113</c:v>
                </c:pt>
                <c:pt idx="5015">
                  <c:v>44615.670590277776</c:v>
                </c:pt>
                <c:pt idx="5016">
                  <c:v>44615.671307870369</c:v>
                </c:pt>
                <c:pt idx="5017">
                  <c:v>44615.672037037039</c:v>
                </c:pt>
                <c:pt idx="5018">
                  <c:v>44615.672766203701</c:v>
                </c:pt>
                <c:pt idx="5019">
                  <c:v>44615.673483796294</c:v>
                </c:pt>
                <c:pt idx="5020">
                  <c:v>44615.674212962964</c:v>
                </c:pt>
                <c:pt idx="5021">
                  <c:v>44615.674942129626</c:v>
                </c:pt>
                <c:pt idx="5022">
                  <c:v>44615.675717592596</c:v>
                </c:pt>
                <c:pt idx="5023">
                  <c:v>44615.676435185182</c:v>
                </c:pt>
                <c:pt idx="5024">
                  <c:v>44615.677164351851</c:v>
                </c:pt>
                <c:pt idx="5025">
                  <c:v>44615.677893518521</c:v>
                </c:pt>
                <c:pt idx="5026">
                  <c:v>44615.678622685184</c:v>
                </c:pt>
                <c:pt idx="5027">
                  <c:v>44615.679340277777</c:v>
                </c:pt>
                <c:pt idx="5028">
                  <c:v>44615.680115740739</c:v>
                </c:pt>
                <c:pt idx="5029">
                  <c:v>44615.680844907409</c:v>
                </c:pt>
                <c:pt idx="5030">
                  <c:v>44615.681574074071</c:v>
                </c:pt>
                <c:pt idx="5031">
                  <c:v>44615.682291666664</c:v>
                </c:pt>
                <c:pt idx="5032">
                  <c:v>44615.683020833334</c:v>
                </c:pt>
                <c:pt idx="5033">
                  <c:v>44615.683749999997</c:v>
                </c:pt>
                <c:pt idx="5034">
                  <c:v>44615.684467592589</c:v>
                </c:pt>
                <c:pt idx="5035">
                  <c:v>44615.685196759259</c:v>
                </c:pt>
                <c:pt idx="5036">
                  <c:v>44615.685925925929</c:v>
                </c:pt>
                <c:pt idx="5037">
                  <c:v>44615.686655092592</c:v>
                </c:pt>
                <c:pt idx="5038">
                  <c:v>44615.687372685185</c:v>
                </c:pt>
                <c:pt idx="5039">
                  <c:v>44615.688148148147</c:v>
                </c:pt>
                <c:pt idx="5040">
                  <c:v>44615.688877314817</c:v>
                </c:pt>
                <c:pt idx="5041">
                  <c:v>44615.689606481479</c:v>
                </c:pt>
                <c:pt idx="5042">
                  <c:v>44615.690324074072</c:v>
                </c:pt>
                <c:pt idx="5043">
                  <c:v>44615.691053240742</c:v>
                </c:pt>
                <c:pt idx="5044">
                  <c:v>44615.691782407404</c:v>
                </c:pt>
                <c:pt idx="5045">
                  <c:v>44615.692499999997</c:v>
                </c:pt>
                <c:pt idx="5046">
                  <c:v>44615.693229166667</c:v>
                </c:pt>
                <c:pt idx="5047">
                  <c:v>44615.693958333337</c:v>
                </c:pt>
                <c:pt idx="5048">
                  <c:v>44615.694675925923</c:v>
                </c:pt>
                <c:pt idx="5049">
                  <c:v>44615.695405092592</c:v>
                </c:pt>
                <c:pt idx="5050">
                  <c:v>44615.696180555555</c:v>
                </c:pt>
                <c:pt idx="5051">
                  <c:v>44615.696909722225</c:v>
                </c:pt>
                <c:pt idx="5052">
                  <c:v>44615.697638888887</c:v>
                </c:pt>
                <c:pt idx="5053">
                  <c:v>44615.69835648148</c:v>
                </c:pt>
                <c:pt idx="5054">
                  <c:v>44615.69908564815</c:v>
                </c:pt>
                <c:pt idx="5055">
                  <c:v>44615.699814814812</c:v>
                </c:pt>
                <c:pt idx="5056">
                  <c:v>44615.700590277775</c:v>
                </c:pt>
                <c:pt idx="5057">
                  <c:v>44615.701307870368</c:v>
                </c:pt>
                <c:pt idx="5058">
                  <c:v>44615.702037037037</c:v>
                </c:pt>
                <c:pt idx="5059">
                  <c:v>44615.702766203707</c:v>
                </c:pt>
                <c:pt idx="5060">
                  <c:v>44615.703483796293</c:v>
                </c:pt>
                <c:pt idx="5061">
                  <c:v>44615.704212962963</c:v>
                </c:pt>
                <c:pt idx="5062">
                  <c:v>44615.704942129632</c:v>
                </c:pt>
                <c:pt idx="5063">
                  <c:v>44615.705659722225</c:v>
                </c:pt>
                <c:pt idx="5064">
                  <c:v>44615.706388888888</c:v>
                </c:pt>
                <c:pt idx="5065">
                  <c:v>44615.707118055558</c:v>
                </c:pt>
                <c:pt idx="5066">
                  <c:v>44615.707835648151</c:v>
                </c:pt>
                <c:pt idx="5067">
                  <c:v>44615.708564814813</c:v>
                </c:pt>
                <c:pt idx="5068">
                  <c:v>44615.709293981483</c:v>
                </c:pt>
                <c:pt idx="5069">
                  <c:v>44615.710011574076</c:v>
                </c:pt>
                <c:pt idx="5070">
                  <c:v>44615.710740740738</c:v>
                </c:pt>
                <c:pt idx="5071">
                  <c:v>44615.711469907408</c:v>
                </c:pt>
                <c:pt idx="5072">
                  <c:v>44615.712187500001</c:v>
                </c:pt>
                <c:pt idx="5073">
                  <c:v>44615.712916666664</c:v>
                </c:pt>
                <c:pt idx="5074">
                  <c:v>44615.713645833333</c:v>
                </c:pt>
                <c:pt idx="5075">
                  <c:v>44615.714375000003</c:v>
                </c:pt>
                <c:pt idx="5076">
                  <c:v>44615.715092592596</c:v>
                </c:pt>
                <c:pt idx="5077">
                  <c:v>44615.715821759259</c:v>
                </c:pt>
                <c:pt idx="5078">
                  <c:v>44615.716539351852</c:v>
                </c:pt>
                <c:pt idx="5079">
                  <c:v>44615.717268518521</c:v>
                </c:pt>
                <c:pt idx="5080">
                  <c:v>44615.717997685184</c:v>
                </c:pt>
                <c:pt idx="5081">
                  <c:v>44615.718726851854</c:v>
                </c:pt>
                <c:pt idx="5082">
                  <c:v>44615.719444444447</c:v>
                </c:pt>
                <c:pt idx="5083">
                  <c:v>44615.720173611109</c:v>
                </c:pt>
                <c:pt idx="5084">
                  <c:v>44615.720902777779</c:v>
                </c:pt>
                <c:pt idx="5085">
                  <c:v>44615.721620370372</c:v>
                </c:pt>
                <c:pt idx="5086">
                  <c:v>44615.722349537034</c:v>
                </c:pt>
                <c:pt idx="5087">
                  <c:v>44615.723078703704</c:v>
                </c:pt>
                <c:pt idx="5088">
                  <c:v>44615.723796296297</c:v>
                </c:pt>
                <c:pt idx="5089">
                  <c:v>44615.72452546296</c:v>
                </c:pt>
                <c:pt idx="5090">
                  <c:v>44615.725243055553</c:v>
                </c:pt>
                <c:pt idx="5091">
                  <c:v>44615.725972222222</c:v>
                </c:pt>
                <c:pt idx="5092">
                  <c:v>44615.726701388892</c:v>
                </c:pt>
                <c:pt idx="5093">
                  <c:v>44615.727418981478</c:v>
                </c:pt>
                <c:pt idx="5094">
                  <c:v>44615.728148148148</c:v>
                </c:pt>
                <c:pt idx="5095">
                  <c:v>44615.728877314818</c:v>
                </c:pt>
                <c:pt idx="5096">
                  <c:v>44615.729594907411</c:v>
                </c:pt>
                <c:pt idx="5097">
                  <c:v>44615.730324074073</c:v>
                </c:pt>
                <c:pt idx="5098">
                  <c:v>44615.731053240743</c:v>
                </c:pt>
                <c:pt idx="5099">
                  <c:v>44615.731782407405</c:v>
                </c:pt>
                <c:pt idx="5100">
                  <c:v>44615.732499999998</c:v>
                </c:pt>
                <c:pt idx="5101">
                  <c:v>44615.733229166668</c:v>
                </c:pt>
                <c:pt idx="5102">
                  <c:v>44615.73400462963</c:v>
                </c:pt>
                <c:pt idx="5103">
                  <c:v>44615.734733796293</c:v>
                </c:pt>
                <c:pt idx="5104">
                  <c:v>44615.735451388886</c:v>
                </c:pt>
                <c:pt idx="5105">
                  <c:v>44615.736180555556</c:v>
                </c:pt>
                <c:pt idx="5106">
                  <c:v>44615.736909722225</c:v>
                </c:pt>
                <c:pt idx="5107">
                  <c:v>44615.737627314818</c:v>
                </c:pt>
                <c:pt idx="5108">
                  <c:v>44615.738356481481</c:v>
                </c:pt>
                <c:pt idx="5109">
                  <c:v>44615.739085648151</c:v>
                </c:pt>
                <c:pt idx="5110">
                  <c:v>44615.739803240744</c:v>
                </c:pt>
                <c:pt idx="5111">
                  <c:v>44615.740532407406</c:v>
                </c:pt>
                <c:pt idx="5112">
                  <c:v>44615.741261574076</c:v>
                </c:pt>
                <c:pt idx="5113">
                  <c:v>44615.742037037038</c:v>
                </c:pt>
                <c:pt idx="5114">
                  <c:v>44615.742754629631</c:v>
                </c:pt>
                <c:pt idx="5115">
                  <c:v>44615.743483796294</c:v>
                </c:pt>
                <c:pt idx="5116">
                  <c:v>44615.744212962964</c:v>
                </c:pt>
                <c:pt idx="5117">
                  <c:v>44615.744930555556</c:v>
                </c:pt>
                <c:pt idx="5118">
                  <c:v>44615.745659722219</c:v>
                </c:pt>
                <c:pt idx="5119">
                  <c:v>44615.746388888889</c:v>
                </c:pt>
                <c:pt idx="5120">
                  <c:v>44615.747106481482</c:v>
                </c:pt>
                <c:pt idx="5121">
                  <c:v>44615.747835648152</c:v>
                </c:pt>
                <c:pt idx="5122">
                  <c:v>44615.748564814814</c:v>
                </c:pt>
                <c:pt idx="5123">
                  <c:v>44615.749282407407</c:v>
                </c:pt>
                <c:pt idx="5124">
                  <c:v>44615.750011574077</c:v>
                </c:pt>
                <c:pt idx="5125">
                  <c:v>44615.750740740739</c:v>
                </c:pt>
                <c:pt idx="5126">
                  <c:v>44615.751458333332</c:v>
                </c:pt>
                <c:pt idx="5127">
                  <c:v>44615.752187500002</c:v>
                </c:pt>
                <c:pt idx="5128">
                  <c:v>44615.752916666665</c:v>
                </c:pt>
                <c:pt idx="5129">
                  <c:v>44615.753692129627</c:v>
                </c:pt>
                <c:pt idx="5130">
                  <c:v>44615.75440972222</c:v>
                </c:pt>
                <c:pt idx="5131">
                  <c:v>44615.75513888889</c:v>
                </c:pt>
                <c:pt idx="5132">
                  <c:v>44615.755868055552</c:v>
                </c:pt>
                <c:pt idx="5133">
                  <c:v>44615.756585648145</c:v>
                </c:pt>
                <c:pt idx="5134">
                  <c:v>44615.757314814815</c:v>
                </c:pt>
                <c:pt idx="5135">
                  <c:v>44615.758090277777</c:v>
                </c:pt>
                <c:pt idx="5136">
                  <c:v>44615.758819444447</c:v>
                </c:pt>
                <c:pt idx="5137">
                  <c:v>44615.759548611109</c:v>
                </c:pt>
                <c:pt idx="5138">
                  <c:v>44615.760266203702</c:v>
                </c:pt>
                <c:pt idx="5139">
                  <c:v>44615.760995370372</c:v>
                </c:pt>
                <c:pt idx="5140">
                  <c:v>44615.761712962965</c:v>
                </c:pt>
                <c:pt idx="5141">
                  <c:v>44615.762442129628</c:v>
                </c:pt>
                <c:pt idx="5142">
                  <c:v>44615.763171296298</c:v>
                </c:pt>
                <c:pt idx="5143">
                  <c:v>44615.763888888891</c:v>
                </c:pt>
                <c:pt idx="5144">
                  <c:v>44615.764618055553</c:v>
                </c:pt>
                <c:pt idx="5145">
                  <c:v>44615.765347222223</c:v>
                </c:pt>
                <c:pt idx="5146">
                  <c:v>44615.766122685185</c:v>
                </c:pt>
                <c:pt idx="5147">
                  <c:v>44615.766851851855</c:v>
                </c:pt>
                <c:pt idx="5148">
                  <c:v>44615.767569444448</c:v>
                </c:pt>
                <c:pt idx="5149">
                  <c:v>44615.76829861111</c:v>
                </c:pt>
                <c:pt idx="5150">
                  <c:v>44615.76902777778</c:v>
                </c:pt>
                <c:pt idx="5151">
                  <c:v>44615.769745370373</c:v>
                </c:pt>
                <c:pt idx="5152">
                  <c:v>44615.770520833335</c:v>
                </c:pt>
                <c:pt idx="5153">
                  <c:v>44615.771249999998</c:v>
                </c:pt>
                <c:pt idx="5154">
                  <c:v>44615.771967592591</c:v>
                </c:pt>
                <c:pt idx="5155">
                  <c:v>44615.772696759261</c:v>
                </c:pt>
                <c:pt idx="5156">
                  <c:v>44615.773425925923</c:v>
                </c:pt>
                <c:pt idx="5157">
                  <c:v>44615.774155092593</c:v>
                </c:pt>
                <c:pt idx="5158">
                  <c:v>44615.774930555555</c:v>
                </c:pt>
                <c:pt idx="5159">
                  <c:v>44615.775648148148</c:v>
                </c:pt>
                <c:pt idx="5160">
                  <c:v>44615.776377314818</c:v>
                </c:pt>
                <c:pt idx="5161">
                  <c:v>44615.777106481481</c:v>
                </c:pt>
                <c:pt idx="5162">
                  <c:v>44615.777824074074</c:v>
                </c:pt>
                <c:pt idx="5163">
                  <c:v>44615.778553240743</c:v>
                </c:pt>
                <c:pt idx="5164">
                  <c:v>44615.779328703706</c:v>
                </c:pt>
                <c:pt idx="5165">
                  <c:v>44615.780057870368</c:v>
                </c:pt>
                <c:pt idx="5166">
                  <c:v>44615.780775462961</c:v>
                </c:pt>
                <c:pt idx="5167">
                  <c:v>44615.781504629631</c:v>
                </c:pt>
                <c:pt idx="5168">
                  <c:v>44615.782233796293</c:v>
                </c:pt>
                <c:pt idx="5169">
                  <c:v>44615.782951388886</c:v>
                </c:pt>
                <c:pt idx="5170">
                  <c:v>44615.783726851849</c:v>
                </c:pt>
                <c:pt idx="5171">
                  <c:v>44615.784456018519</c:v>
                </c:pt>
                <c:pt idx="5172">
                  <c:v>44615.785185185188</c:v>
                </c:pt>
                <c:pt idx="5173">
                  <c:v>44615.785902777781</c:v>
                </c:pt>
                <c:pt idx="5174">
                  <c:v>44615.786631944444</c:v>
                </c:pt>
                <c:pt idx="5175">
                  <c:v>44615.787361111114</c:v>
                </c:pt>
                <c:pt idx="5176">
                  <c:v>44615.788136574076</c:v>
                </c:pt>
                <c:pt idx="5177">
                  <c:v>44615.788865740738</c:v>
                </c:pt>
                <c:pt idx="5178">
                  <c:v>44615.789583333331</c:v>
                </c:pt>
                <c:pt idx="5179">
                  <c:v>44615.790312500001</c:v>
                </c:pt>
                <c:pt idx="5180">
                  <c:v>44615.791041666664</c:v>
                </c:pt>
                <c:pt idx="5181">
                  <c:v>44615.791759259257</c:v>
                </c:pt>
                <c:pt idx="5182">
                  <c:v>44615.792488425926</c:v>
                </c:pt>
                <c:pt idx="5183">
                  <c:v>44615.793217592596</c:v>
                </c:pt>
                <c:pt idx="5184">
                  <c:v>44615.793935185182</c:v>
                </c:pt>
                <c:pt idx="5185">
                  <c:v>44615.794664351852</c:v>
                </c:pt>
                <c:pt idx="5186">
                  <c:v>44615.795393518521</c:v>
                </c:pt>
                <c:pt idx="5187">
                  <c:v>44615.796111111114</c:v>
                </c:pt>
                <c:pt idx="5188">
                  <c:v>44615.796840277777</c:v>
                </c:pt>
                <c:pt idx="5189">
                  <c:v>44615.797569444447</c:v>
                </c:pt>
                <c:pt idx="5190">
                  <c:v>44615.79828703704</c:v>
                </c:pt>
                <c:pt idx="5191">
                  <c:v>44615.799016203702</c:v>
                </c:pt>
                <c:pt idx="5192">
                  <c:v>44615.799791666665</c:v>
                </c:pt>
                <c:pt idx="5193">
                  <c:v>44615.800509259258</c:v>
                </c:pt>
                <c:pt idx="5194">
                  <c:v>44615.801238425927</c:v>
                </c:pt>
                <c:pt idx="5195">
                  <c:v>44615.80196759259</c:v>
                </c:pt>
                <c:pt idx="5196">
                  <c:v>44615.80269675926</c:v>
                </c:pt>
                <c:pt idx="5197">
                  <c:v>44615.803414351853</c:v>
                </c:pt>
                <c:pt idx="5198">
                  <c:v>44615.804189814815</c:v>
                </c:pt>
                <c:pt idx="5199">
                  <c:v>44615.804918981485</c:v>
                </c:pt>
                <c:pt idx="5200">
                  <c:v>44615.805648148147</c:v>
                </c:pt>
                <c:pt idx="5201">
                  <c:v>44615.80636574074</c:v>
                </c:pt>
                <c:pt idx="5202">
                  <c:v>44615.80709490741</c:v>
                </c:pt>
                <c:pt idx="5203">
                  <c:v>44615.807824074072</c:v>
                </c:pt>
                <c:pt idx="5204">
                  <c:v>44615.808599537035</c:v>
                </c:pt>
                <c:pt idx="5205">
                  <c:v>44615.809317129628</c:v>
                </c:pt>
                <c:pt idx="5206">
                  <c:v>44615.810046296298</c:v>
                </c:pt>
                <c:pt idx="5207">
                  <c:v>44615.81077546296</c:v>
                </c:pt>
                <c:pt idx="5208">
                  <c:v>44615.811493055553</c:v>
                </c:pt>
                <c:pt idx="5209">
                  <c:v>44615.812222222223</c:v>
                </c:pt>
                <c:pt idx="5210">
                  <c:v>44615.812951388885</c:v>
                </c:pt>
                <c:pt idx="5211">
                  <c:v>44615.813680555555</c:v>
                </c:pt>
                <c:pt idx="5212">
                  <c:v>44615.814398148148</c:v>
                </c:pt>
                <c:pt idx="5213">
                  <c:v>44615.815127314818</c:v>
                </c:pt>
                <c:pt idx="5214">
                  <c:v>44615.815844907411</c:v>
                </c:pt>
                <c:pt idx="5215">
                  <c:v>44615.816620370373</c:v>
                </c:pt>
                <c:pt idx="5216">
                  <c:v>44615.817349537036</c:v>
                </c:pt>
                <c:pt idx="5217">
                  <c:v>44615.818067129629</c:v>
                </c:pt>
                <c:pt idx="5218">
                  <c:v>44615.818796296298</c:v>
                </c:pt>
                <c:pt idx="5219">
                  <c:v>44615.819525462961</c:v>
                </c:pt>
                <c:pt idx="5220">
                  <c:v>44615.820243055554</c:v>
                </c:pt>
                <c:pt idx="5221">
                  <c:v>44615.820972222224</c:v>
                </c:pt>
                <c:pt idx="5222">
                  <c:v>44615.821689814817</c:v>
                </c:pt>
                <c:pt idx="5223">
                  <c:v>44615.822418981479</c:v>
                </c:pt>
                <c:pt idx="5224">
                  <c:v>44615.823148148149</c:v>
                </c:pt>
                <c:pt idx="5225">
                  <c:v>44615.823865740742</c:v>
                </c:pt>
                <c:pt idx="5226">
                  <c:v>44615.824641203704</c:v>
                </c:pt>
                <c:pt idx="5227">
                  <c:v>44615.825370370374</c:v>
                </c:pt>
                <c:pt idx="5228">
                  <c:v>44615.826099537036</c:v>
                </c:pt>
                <c:pt idx="5229">
                  <c:v>44615.826817129629</c:v>
                </c:pt>
                <c:pt idx="5230">
                  <c:v>44615.827546296299</c:v>
                </c:pt>
                <c:pt idx="5231">
                  <c:v>44615.828275462962</c:v>
                </c:pt>
                <c:pt idx="5232">
                  <c:v>44615.828993055555</c:v>
                </c:pt>
                <c:pt idx="5233">
                  <c:v>44615.829722222225</c:v>
                </c:pt>
                <c:pt idx="5234">
                  <c:v>44615.830451388887</c:v>
                </c:pt>
                <c:pt idx="5235">
                  <c:v>44615.83116898148</c:v>
                </c:pt>
                <c:pt idx="5236">
                  <c:v>44615.83189814815</c:v>
                </c:pt>
                <c:pt idx="5237">
                  <c:v>44615.832673611112</c:v>
                </c:pt>
                <c:pt idx="5238">
                  <c:v>44615.833402777775</c:v>
                </c:pt>
                <c:pt idx="5239">
                  <c:v>44615.834120370368</c:v>
                </c:pt>
                <c:pt idx="5240">
                  <c:v>44615.834849537037</c:v>
                </c:pt>
                <c:pt idx="5241">
                  <c:v>44615.835578703707</c:v>
                </c:pt>
                <c:pt idx="5242">
                  <c:v>44615.836296296293</c:v>
                </c:pt>
                <c:pt idx="5243">
                  <c:v>44615.837025462963</c:v>
                </c:pt>
                <c:pt idx="5244">
                  <c:v>44615.837754629632</c:v>
                </c:pt>
                <c:pt idx="5245">
                  <c:v>44615.838483796295</c:v>
                </c:pt>
                <c:pt idx="5246">
                  <c:v>44615.839201388888</c:v>
                </c:pt>
                <c:pt idx="5247">
                  <c:v>44615.839930555558</c:v>
                </c:pt>
                <c:pt idx="5248">
                  <c:v>44615.84065972222</c:v>
                </c:pt>
                <c:pt idx="5249">
                  <c:v>44615.841377314813</c:v>
                </c:pt>
                <c:pt idx="5250">
                  <c:v>44615.842106481483</c:v>
                </c:pt>
                <c:pt idx="5251">
                  <c:v>44615.842835648145</c:v>
                </c:pt>
                <c:pt idx="5252">
                  <c:v>44615.843553240738</c:v>
                </c:pt>
                <c:pt idx="5253">
                  <c:v>44615.844328703701</c:v>
                </c:pt>
                <c:pt idx="5254">
                  <c:v>44615.845057870371</c:v>
                </c:pt>
                <c:pt idx="5255">
                  <c:v>44615.84578703704</c:v>
                </c:pt>
                <c:pt idx="5256">
                  <c:v>44615.846504629626</c:v>
                </c:pt>
                <c:pt idx="5257">
                  <c:v>44615.847233796296</c:v>
                </c:pt>
                <c:pt idx="5258">
                  <c:v>44615.847962962966</c:v>
                </c:pt>
                <c:pt idx="5259">
                  <c:v>44615.848738425928</c:v>
                </c:pt>
                <c:pt idx="5260">
                  <c:v>44615.84946759259</c:v>
                </c:pt>
                <c:pt idx="5261">
                  <c:v>44615.850185185183</c:v>
                </c:pt>
                <c:pt idx="5262">
                  <c:v>44615.850914351853</c:v>
                </c:pt>
                <c:pt idx="5263">
                  <c:v>44615.851643518516</c:v>
                </c:pt>
                <c:pt idx="5264">
                  <c:v>44615.852361111109</c:v>
                </c:pt>
                <c:pt idx="5265">
                  <c:v>44615.853090277778</c:v>
                </c:pt>
                <c:pt idx="5266">
                  <c:v>44615.853819444441</c:v>
                </c:pt>
                <c:pt idx="5267">
                  <c:v>44615.854537037034</c:v>
                </c:pt>
                <c:pt idx="5268">
                  <c:v>44615.855266203704</c:v>
                </c:pt>
                <c:pt idx="5269">
                  <c:v>44615.855995370373</c:v>
                </c:pt>
                <c:pt idx="5270">
                  <c:v>44615.856759259259</c:v>
                </c:pt>
                <c:pt idx="5271">
                  <c:v>44615.857488425929</c:v>
                </c:pt>
                <c:pt idx="5272">
                  <c:v>44615.858217592591</c:v>
                </c:pt>
                <c:pt idx="5273">
                  <c:v>44615.858935185184</c:v>
                </c:pt>
                <c:pt idx="5274">
                  <c:v>44615.859664351854</c:v>
                </c:pt>
                <c:pt idx="5275">
                  <c:v>44615.860393518517</c:v>
                </c:pt>
                <c:pt idx="5276">
                  <c:v>44615.861168981479</c:v>
                </c:pt>
                <c:pt idx="5277">
                  <c:v>44615.861898148149</c:v>
                </c:pt>
                <c:pt idx="5278">
                  <c:v>44615.862615740742</c:v>
                </c:pt>
                <c:pt idx="5279">
                  <c:v>44615.863344907404</c:v>
                </c:pt>
                <c:pt idx="5280">
                  <c:v>44615.864062499997</c:v>
                </c:pt>
                <c:pt idx="5281">
                  <c:v>44615.864791666667</c:v>
                </c:pt>
                <c:pt idx="5282">
                  <c:v>44615.865520833337</c:v>
                </c:pt>
                <c:pt idx="5283">
                  <c:v>44615.866249999999</c:v>
                </c:pt>
                <c:pt idx="5284">
                  <c:v>44615.866967592592</c:v>
                </c:pt>
                <c:pt idx="5285">
                  <c:v>44615.867696759262</c:v>
                </c:pt>
                <c:pt idx="5286">
                  <c:v>44615.868425925924</c:v>
                </c:pt>
                <c:pt idx="5287">
                  <c:v>44615.869189814817</c:v>
                </c:pt>
                <c:pt idx="5288">
                  <c:v>44615.86991898148</c:v>
                </c:pt>
                <c:pt idx="5289">
                  <c:v>44615.870648148149</c:v>
                </c:pt>
                <c:pt idx="5290">
                  <c:v>44615.871365740742</c:v>
                </c:pt>
                <c:pt idx="5291">
                  <c:v>44615.872094907405</c:v>
                </c:pt>
                <c:pt idx="5292">
                  <c:v>44615.872824074075</c:v>
                </c:pt>
                <c:pt idx="5293">
                  <c:v>44615.873599537037</c:v>
                </c:pt>
                <c:pt idx="5294">
                  <c:v>44615.874328703707</c:v>
                </c:pt>
                <c:pt idx="5295">
                  <c:v>44615.8750462963</c:v>
                </c:pt>
                <c:pt idx="5296">
                  <c:v>44615.875775462962</c:v>
                </c:pt>
                <c:pt idx="5297">
                  <c:v>44615.876504629632</c:v>
                </c:pt>
                <c:pt idx="5298">
                  <c:v>44615.877222222225</c:v>
                </c:pt>
                <c:pt idx="5299">
                  <c:v>44615.877951388888</c:v>
                </c:pt>
                <c:pt idx="5300">
                  <c:v>44615.878680555557</c:v>
                </c:pt>
                <c:pt idx="5301">
                  <c:v>44615.87940972222</c:v>
                </c:pt>
                <c:pt idx="5302">
                  <c:v>44615.880127314813</c:v>
                </c:pt>
                <c:pt idx="5303">
                  <c:v>44615.880856481483</c:v>
                </c:pt>
                <c:pt idx="5304">
                  <c:v>44615.881585648145</c:v>
                </c:pt>
                <c:pt idx="5305">
                  <c:v>44615.882314814815</c:v>
                </c:pt>
                <c:pt idx="5306">
                  <c:v>44615.883032407408</c:v>
                </c:pt>
                <c:pt idx="5307">
                  <c:v>44615.883761574078</c:v>
                </c:pt>
                <c:pt idx="5308">
                  <c:v>44615.88449074074</c:v>
                </c:pt>
                <c:pt idx="5309">
                  <c:v>44615.885208333333</c:v>
                </c:pt>
                <c:pt idx="5310">
                  <c:v>44615.885937500003</c:v>
                </c:pt>
                <c:pt idx="5311">
                  <c:v>44615.886666666665</c:v>
                </c:pt>
                <c:pt idx="5312">
                  <c:v>44615.887384259258</c:v>
                </c:pt>
                <c:pt idx="5313">
                  <c:v>44615.888113425928</c:v>
                </c:pt>
                <c:pt idx="5314">
                  <c:v>44615.888842592591</c:v>
                </c:pt>
                <c:pt idx="5315">
                  <c:v>44615.88957175926</c:v>
                </c:pt>
                <c:pt idx="5316">
                  <c:v>44615.890289351853</c:v>
                </c:pt>
                <c:pt idx="5317">
                  <c:v>44615.891018518516</c:v>
                </c:pt>
                <c:pt idx="5318">
                  <c:v>44615.891747685186</c:v>
                </c:pt>
                <c:pt idx="5319">
                  <c:v>44615.892465277779</c:v>
                </c:pt>
                <c:pt idx="5320">
                  <c:v>44615.893194444441</c:v>
                </c:pt>
                <c:pt idx="5321">
                  <c:v>44615.893923611111</c:v>
                </c:pt>
                <c:pt idx="5322">
                  <c:v>44615.894652777781</c:v>
                </c:pt>
                <c:pt idx="5323">
                  <c:v>44615.895370370374</c:v>
                </c:pt>
                <c:pt idx="5324">
                  <c:v>44615.896099537036</c:v>
                </c:pt>
                <c:pt idx="5325">
                  <c:v>44615.896828703706</c:v>
                </c:pt>
                <c:pt idx="5326">
                  <c:v>44615.897557870368</c:v>
                </c:pt>
                <c:pt idx="5327">
                  <c:v>44615.898275462961</c:v>
                </c:pt>
                <c:pt idx="5328">
                  <c:v>44615.899004629631</c:v>
                </c:pt>
                <c:pt idx="5329">
                  <c:v>44615.899733796294</c:v>
                </c:pt>
                <c:pt idx="5330">
                  <c:v>44615.900451388887</c:v>
                </c:pt>
                <c:pt idx="5331">
                  <c:v>44615.901180555556</c:v>
                </c:pt>
                <c:pt idx="5332">
                  <c:v>44615.901909722219</c:v>
                </c:pt>
                <c:pt idx="5333">
                  <c:v>44615.902627314812</c:v>
                </c:pt>
                <c:pt idx="5334">
                  <c:v>44615.903402777774</c:v>
                </c:pt>
                <c:pt idx="5335">
                  <c:v>44615.904131944444</c:v>
                </c:pt>
                <c:pt idx="5336">
                  <c:v>44615.904861111114</c:v>
                </c:pt>
                <c:pt idx="5337">
                  <c:v>44615.905578703707</c:v>
                </c:pt>
                <c:pt idx="5338">
                  <c:v>44615.906307870369</c:v>
                </c:pt>
                <c:pt idx="5339">
                  <c:v>44615.907037037039</c:v>
                </c:pt>
                <c:pt idx="5340">
                  <c:v>44615.907800925925</c:v>
                </c:pt>
                <c:pt idx="5341">
                  <c:v>44615.908530092594</c:v>
                </c:pt>
                <c:pt idx="5342">
                  <c:v>44615.909247685187</c:v>
                </c:pt>
                <c:pt idx="5343">
                  <c:v>44615.90997685185</c:v>
                </c:pt>
                <c:pt idx="5344">
                  <c:v>44615.91070601852</c:v>
                </c:pt>
                <c:pt idx="5345">
                  <c:v>44615.911423611113</c:v>
                </c:pt>
                <c:pt idx="5346">
                  <c:v>44615.912199074075</c:v>
                </c:pt>
                <c:pt idx="5347">
                  <c:v>44615.912928240738</c:v>
                </c:pt>
                <c:pt idx="5348">
                  <c:v>44615.913645833331</c:v>
                </c:pt>
                <c:pt idx="5349">
                  <c:v>44615.914375</c:v>
                </c:pt>
                <c:pt idx="5350">
                  <c:v>44615.91510416667</c:v>
                </c:pt>
                <c:pt idx="5351">
                  <c:v>44615.915821759256</c:v>
                </c:pt>
                <c:pt idx="5352">
                  <c:v>44615.916608796295</c:v>
                </c:pt>
                <c:pt idx="5353">
                  <c:v>44615.917326388888</c:v>
                </c:pt>
                <c:pt idx="5354">
                  <c:v>44615.918055555558</c:v>
                </c:pt>
                <c:pt idx="5355">
                  <c:v>44615.91878472222</c:v>
                </c:pt>
                <c:pt idx="5356">
                  <c:v>44615.919502314813</c:v>
                </c:pt>
                <c:pt idx="5357">
                  <c:v>44615.920231481483</c:v>
                </c:pt>
                <c:pt idx="5358">
                  <c:v>44615.920960648145</c:v>
                </c:pt>
                <c:pt idx="5359">
                  <c:v>44615.921678240738</c:v>
                </c:pt>
                <c:pt idx="5360">
                  <c:v>44615.922407407408</c:v>
                </c:pt>
                <c:pt idx="5361">
                  <c:v>44615.923125000001</c:v>
                </c:pt>
                <c:pt idx="5362">
                  <c:v>44615.923854166664</c:v>
                </c:pt>
                <c:pt idx="5363">
                  <c:v>44615.924629629626</c:v>
                </c:pt>
                <c:pt idx="5364">
                  <c:v>44615.925347222219</c:v>
                </c:pt>
                <c:pt idx="5365">
                  <c:v>44615.926076388889</c:v>
                </c:pt>
                <c:pt idx="5366">
                  <c:v>44615.926805555559</c:v>
                </c:pt>
                <c:pt idx="5367">
                  <c:v>44615.927523148152</c:v>
                </c:pt>
                <c:pt idx="5368">
                  <c:v>44615.928252314814</c:v>
                </c:pt>
                <c:pt idx="5369">
                  <c:v>44615.929016203707</c:v>
                </c:pt>
                <c:pt idx="5370">
                  <c:v>44615.929745370369</c:v>
                </c:pt>
                <c:pt idx="5371">
                  <c:v>44615.930474537039</c:v>
                </c:pt>
                <c:pt idx="5372">
                  <c:v>44615.931192129632</c:v>
                </c:pt>
                <c:pt idx="5373">
                  <c:v>44615.931921296295</c:v>
                </c:pt>
                <c:pt idx="5374">
                  <c:v>44615.932638888888</c:v>
                </c:pt>
                <c:pt idx="5375">
                  <c:v>44615.93341435185</c:v>
                </c:pt>
                <c:pt idx="5376">
                  <c:v>44615.93414351852</c:v>
                </c:pt>
                <c:pt idx="5377">
                  <c:v>44615.934861111113</c:v>
                </c:pt>
                <c:pt idx="5378">
                  <c:v>44615.935590277775</c:v>
                </c:pt>
                <c:pt idx="5379">
                  <c:v>44615.936319444445</c:v>
                </c:pt>
                <c:pt idx="5380">
                  <c:v>44615.937037037038</c:v>
                </c:pt>
                <c:pt idx="5381">
                  <c:v>44615.9378125</c:v>
                </c:pt>
                <c:pt idx="5382">
                  <c:v>44615.93854166667</c:v>
                </c:pt>
                <c:pt idx="5383">
                  <c:v>44615.939259259256</c:v>
                </c:pt>
                <c:pt idx="5384">
                  <c:v>44615.939988425926</c:v>
                </c:pt>
                <c:pt idx="5385">
                  <c:v>44615.940706018519</c:v>
                </c:pt>
                <c:pt idx="5386">
                  <c:v>44615.941435185188</c:v>
                </c:pt>
                <c:pt idx="5387">
                  <c:v>44615.942199074074</c:v>
                </c:pt>
                <c:pt idx="5388">
                  <c:v>44615.942928240744</c:v>
                </c:pt>
                <c:pt idx="5389">
                  <c:v>44615.943657407406</c:v>
                </c:pt>
                <c:pt idx="5390">
                  <c:v>44615.944374999999</c:v>
                </c:pt>
                <c:pt idx="5391">
                  <c:v>44615.945104166669</c:v>
                </c:pt>
                <c:pt idx="5392">
                  <c:v>44615.945833333331</c:v>
                </c:pt>
                <c:pt idx="5393">
                  <c:v>44615.946597222224</c:v>
                </c:pt>
                <c:pt idx="5394">
                  <c:v>44615.947326388887</c:v>
                </c:pt>
                <c:pt idx="5395">
                  <c:v>44615.94804398148</c:v>
                </c:pt>
                <c:pt idx="5396">
                  <c:v>44615.948773148149</c:v>
                </c:pt>
                <c:pt idx="5397">
                  <c:v>44615.949502314812</c:v>
                </c:pt>
                <c:pt idx="5398">
                  <c:v>44615.950219907405</c:v>
                </c:pt>
                <c:pt idx="5399">
                  <c:v>44615.950995370367</c:v>
                </c:pt>
                <c:pt idx="5400">
                  <c:v>44615.95171296296</c:v>
                </c:pt>
                <c:pt idx="5401">
                  <c:v>44615.95244212963</c:v>
                </c:pt>
                <c:pt idx="5402">
                  <c:v>44615.9531712963</c:v>
                </c:pt>
                <c:pt idx="5403">
                  <c:v>44615.953900462962</c:v>
                </c:pt>
                <c:pt idx="5404">
                  <c:v>44615.954618055555</c:v>
                </c:pt>
                <c:pt idx="5405">
                  <c:v>44615.955393518518</c:v>
                </c:pt>
                <c:pt idx="5406">
                  <c:v>44615.956122685187</c:v>
                </c:pt>
                <c:pt idx="5407">
                  <c:v>44615.95684027778</c:v>
                </c:pt>
                <c:pt idx="5408">
                  <c:v>44615.957569444443</c:v>
                </c:pt>
                <c:pt idx="5409">
                  <c:v>44615.958298611113</c:v>
                </c:pt>
                <c:pt idx="5410">
                  <c:v>44615.959016203706</c:v>
                </c:pt>
                <c:pt idx="5411">
                  <c:v>44615.959791666668</c:v>
                </c:pt>
                <c:pt idx="5412">
                  <c:v>44615.960509259261</c:v>
                </c:pt>
                <c:pt idx="5413">
                  <c:v>44615.961238425924</c:v>
                </c:pt>
                <c:pt idx="5414">
                  <c:v>44615.961967592593</c:v>
                </c:pt>
                <c:pt idx="5415">
                  <c:v>44615.962685185186</c:v>
                </c:pt>
                <c:pt idx="5416">
                  <c:v>44615.963414351849</c:v>
                </c:pt>
                <c:pt idx="5417">
                  <c:v>44615.964189814818</c:v>
                </c:pt>
                <c:pt idx="5418">
                  <c:v>44615.964907407404</c:v>
                </c:pt>
                <c:pt idx="5419">
                  <c:v>44615.965636574074</c:v>
                </c:pt>
                <c:pt idx="5420">
                  <c:v>44615.966354166667</c:v>
                </c:pt>
                <c:pt idx="5421">
                  <c:v>44615.967083333337</c:v>
                </c:pt>
                <c:pt idx="5422">
                  <c:v>44615.967812499999</c:v>
                </c:pt>
                <c:pt idx="5423">
                  <c:v>44615.968576388892</c:v>
                </c:pt>
                <c:pt idx="5424">
                  <c:v>44615.969305555554</c:v>
                </c:pt>
                <c:pt idx="5425">
                  <c:v>44615.970034722224</c:v>
                </c:pt>
                <c:pt idx="5426">
                  <c:v>44615.970752314817</c:v>
                </c:pt>
                <c:pt idx="5427">
                  <c:v>44615.97148148148</c:v>
                </c:pt>
                <c:pt idx="5428">
                  <c:v>44615.972210648149</c:v>
                </c:pt>
                <c:pt idx="5429">
                  <c:v>44615.972974537035</c:v>
                </c:pt>
                <c:pt idx="5430">
                  <c:v>44615.973703703705</c:v>
                </c:pt>
                <c:pt idx="5431">
                  <c:v>44615.974432870367</c:v>
                </c:pt>
                <c:pt idx="5432">
                  <c:v>44615.97515046296</c:v>
                </c:pt>
                <c:pt idx="5433">
                  <c:v>44615.97587962963</c:v>
                </c:pt>
                <c:pt idx="5434">
                  <c:v>44615.9766087963</c:v>
                </c:pt>
                <c:pt idx="5435">
                  <c:v>44615.977372685185</c:v>
                </c:pt>
                <c:pt idx="5436">
                  <c:v>44615.978101851855</c:v>
                </c:pt>
                <c:pt idx="5437">
                  <c:v>44615.978831018518</c:v>
                </c:pt>
                <c:pt idx="5438">
                  <c:v>44615.979548611111</c:v>
                </c:pt>
                <c:pt idx="5439">
                  <c:v>44615.98027777778</c:v>
                </c:pt>
                <c:pt idx="5440">
                  <c:v>44615.981006944443</c:v>
                </c:pt>
                <c:pt idx="5441">
                  <c:v>44615.981782407405</c:v>
                </c:pt>
                <c:pt idx="5442">
                  <c:v>44615.982511574075</c:v>
                </c:pt>
                <c:pt idx="5443">
                  <c:v>44615.983229166668</c:v>
                </c:pt>
                <c:pt idx="5444">
                  <c:v>44615.983958333331</c:v>
                </c:pt>
                <c:pt idx="5445">
                  <c:v>44615.984675925924</c:v>
                </c:pt>
                <c:pt idx="5446">
                  <c:v>44615.985405092593</c:v>
                </c:pt>
                <c:pt idx="5447">
                  <c:v>44615.986180555556</c:v>
                </c:pt>
                <c:pt idx="5448">
                  <c:v>44615.986909722225</c:v>
                </c:pt>
                <c:pt idx="5449">
                  <c:v>44615.987638888888</c:v>
                </c:pt>
                <c:pt idx="5450">
                  <c:v>44615.988356481481</c:v>
                </c:pt>
                <c:pt idx="5451">
                  <c:v>44615.989085648151</c:v>
                </c:pt>
                <c:pt idx="5452">
                  <c:v>44615.989814814813</c:v>
                </c:pt>
                <c:pt idx="5453">
                  <c:v>44615.990590277775</c:v>
                </c:pt>
                <c:pt idx="5454">
                  <c:v>44615.991319444445</c:v>
                </c:pt>
                <c:pt idx="5455">
                  <c:v>44615.992037037038</c:v>
                </c:pt>
                <c:pt idx="5456">
                  <c:v>44615.992766203701</c:v>
                </c:pt>
                <c:pt idx="5457">
                  <c:v>44615.993495370371</c:v>
                </c:pt>
                <c:pt idx="5458">
                  <c:v>44615.994212962964</c:v>
                </c:pt>
                <c:pt idx="5459">
                  <c:v>44615.994988425926</c:v>
                </c:pt>
                <c:pt idx="5460">
                  <c:v>44615.995717592596</c:v>
                </c:pt>
                <c:pt idx="5461">
                  <c:v>44615.996446759258</c:v>
                </c:pt>
                <c:pt idx="5462">
                  <c:v>44615.997175925928</c:v>
                </c:pt>
                <c:pt idx="5463">
                  <c:v>44615.997893518521</c:v>
                </c:pt>
                <c:pt idx="5464">
                  <c:v>44615.998622685183</c:v>
                </c:pt>
                <c:pt idx="5465">
                  <c:v>44615.999351851853</c:v>
                </c:pt>
                <c:pt idx="5466">
                  <c:v>44616.000069444446</c:v>
                </c:pt>
                <c:pt idx="5467">
                  <c:v>44616.000798611109</c:v>
                </c:pt>
                <c:pt idx="5468">
                  <c:v>44616.001516203702</c:v>
                </c:pt>
                <c:pt idx="5469">
                  <c:v>44616.002245370371</c:v>
                </c:pt>
                <c:pt idx="5470">
                  <c:v>44616.002974537034</c:v>
                </c:pt>
                <c:pt idx="5471">
                  <c:v>44616.003703703704</c:v>
                </c:pt>
                <c:pt idx="5472">
                  <c:v>44616.004421296297</c:v>
                </c:pt>
                <c:pt idx="5473">
                  <c:v>44616.005150462966</c:v>
                </c:pt>
                <c:pt idx="5474">
                  <c:v>44616.005879629629</c:v>
                </c:pt>
                <c:pt idx="5475">
                  <c:v>44616.006655092591</c:v>
                </c:pt>
                <c:pt idx="5476">
                  <c:v>44616.007372685184</c:v>
                </c:pt>
                <c:pt idx="5477">
                  <c:v>44616.008101851854</c:v>
                </c:pt>
                <c:pt idx="5478">
                  <c:v>44616.008831018517</c:v>
                </c:pt>
                <c:pt idx="5479">
                  <c:v>44616.009548611109</c:v>
                </c:pt>
                <c:pt idx="5480">
                  <c:v>44616.010277777779</c:v>
                </c:pt>
                <c:pt idx="5481">
                  <c:v>44616.011053240742</c:v>
                </c:pt>
                <c:pt idx="5482">
                  <c:v>44616.011782407404</c:v>
                </c:pt>
                <c:pt idx="5483">
                  <c:v>44616.012499999997</c:v>
                </c:pt>
                <c:pt idx="5484">
                  <c:v>44616.013229166667</c:v>
                </c:pt>
                <c:pt idx="5485">
                  <c:v>44616.013958333337</c:v>
                </c:pt>
                <c:pt idx="5486">
                  <c:v>44616.014675925922</c:v>
                </c:pt>
                <c:pt idx="5487">
                  <c:v>44616.015451388892</c:v>
                </c:pt>
                <c:pt idx="5488">
                  <c:v>44616.016168981485</c:v>
                </c:pt>
                <c:pt idx="5489">
                  <c:v>44616.016898148147</c:v>
                </c:pt>
                <c:pt idx="5490">
                  <c:v>44616.01761574074</c:v>
                </c:pt>
                <c:pt idx="5491">
                  <c:v>44616.01834490741</c:v>
                </c:pt>
                <c:pt idx="5492">
                  <c:v>44616.019074074073</c:v>
                </c:pt>
                <c:pt idx="5493">
                  <c:v>44616.019837962966</c:v>
                </c:pt>
                <c:pt idx="5494">
                  <c:v>44616.020567129628</c:v>
                </c:pt>
                <c:pt idx="5495">
                  <c:v>44616.021284722221</c:v>
                </c:pt>
                <c:pt idx="5496">
                  <c:v>44616.022013888891</c:v>
                </c:pt>
                <c:pt idx="5497">
                  <c:v>44616.022743055553</c:v>
                </c:pt>
                <c:pt idx="5498">
                  <c:v>44616.023472222223</c:v>
                </c:pt>
                <c:pt idx="5499">
                  <c:v>44616.024236111109</c:v>
                </c:pt>
                <c:pt idx="5500">
                  <c:v>44616.024965277778</c:v>
                </c:pt>
                <c:pt idx="5501">
                  <c:v>44616.025694444441</c:v>
                </c:pt>
                <c:pt idx="5502">
                  <c:v>44616.026412037034</c:v>
                </c:pt>
                <c:pt idx="5503">
                  <c:v>44616.027141203704</c:v>
                </c:pt>
                <c:pt idx="5504">
                  <c:v>44616.027870370373</c:v>
                </c:pt>
                <c:pt idx="5505">
                  <c:v>44616.028645833336</c:v>
                </c:pt>
                <c:pt idx="5506">
                  <c:v>44616.029363425929</c:v>
                </c:pt>
                <c:pt idx="5507">
                  <c:v>44616.030092592591</c:v>
                </c:pt>
                <c:pt idx="5508">
                  <c:v>44616.030810185184</c:v>
                </c:pt>
                <c:pt idx="5509">
                  <c:v>44616.031539351854</c:v>
                </c:pt>
                <c:pt idx="5510">
                  <c:v>44616.032268518517</c:v>
                </c:pt>
                <c:pt idx="5511">
                  <c:v>44616.033043981479</c:v>
                </c:pt>
                <c:pt idx="5512">
                  <c:v>44616.033761574072</c:v>
                </c:pt>
                <c:pt idx="5513">
                  <c:v>44616.034490740742</c:v>
                </c:pt>
                <c:pt idx="5514">
                  <c:v>44616.035219907404</c:v>
                </c:pt>
                <c:pt idx="5515">
                  <c:v>44616.035937499997</c:v>
                </c:pt>
                <c:pt idx="5516">
                  <c:v>44616.036666666667</c:v>
                </c:pt>
                <c:pt idx="5517">
                  <c:v>44616.037442129629</c:v>
                </c:pt>
                <c:pt idx="5518">
                  <c:v>44616.038171296299</c:v>
                </c:pt>
                <c:pt idx="5519">
                  <c:v>44616.038888888892</c:v>
                </c:pt>
                <c:pt idx="5520">
                  <c:v>44616.039618055554</c:v>
                </c:pt>
                <c:pt idx="5521">
                  <c:v>44616.040347222224</c:v>
                </c:pt>
                <c:pt idx="5522">
                  <c:v>44616.041064814817</c:v>
                </c:pt>
                <c:pt idx="5523">
                  <c:v>44616.04179398148</c:v>
                </c:pt>
                <c:pt idx="5524">
                  <c:v>44616.042523148149</c:v>
                </c:pt>
                <c:pt idx="5525">
                  <c:v>44616.043240740742</c:v>
                </c:pt>
                <c:pt idx="5526">
                  <c:v>44616.043969907405</c:v>
                </c:pt>
                <c:pt idx="5527">
                  <c:v>44616.044699074075</c:v>
                </c:pt>
                <c:pt idx="5528">
                  <c:v>44616.04546296296</c:v>
                </c:pt>
                <c:pt idx="5529">
                  <c:v>44616.04619212963</c:v>
                </c:pt>
                <c:pt idx="5530">
                  <c:v>44616.0469212963</c:v>
                </c:pt>
                <c:pt idx="5531">
                  <c:v>44616.047638888886</c:v>
                </c:pt>
                <c:pt idx="5532">
                  <c:v>44616.048368055555</c:v>
                </c:pt>
                <c:pt idx="5533">
                  <c:v>44616.049097222225</c:v>
                </c:pt>
                <c:pt idx="5534">
                  <c:v>44616.049872685187</c:v>
                </c:pt>
                <c:pt idx="5535">
                  <c:v>44616.05059027778</c:v>
                </c:pt>
                <c:pt idx="5536">
                  <c:v>44616.051319444443</c:v>
                </c:pt>
                <c:pt idx="5537">
                  <c:v>44616.052048611113</c:v>
                </c:pt>
                <c:pt idx="5538">
                  <c:v>44616.052766203706</c:v>
                </c:pt>
                <c:pt idx="5539">
                  <c:v>44616.053495370368</c:v>
                </c:pt>
                <c:pt idx="5540">
                  <c:v>44616.054270833331</c:v>
                </c:pt>
                <c:pt idx="5541">
                  <c:v>44616.055</c:v>
                </c:pt>
                <c:pt idx="5542">
                  <c:v>44616.055717592593</c:v>
                </c:pt>
                <c:pt idx="5543">
                  <c:v>44616.056446759256</c:v>
                </c:pt>
                <c:pt idx="5544">
                  <c:v>44616.057175925926</c:v>
                </c:pt>
                <c:pt idx="5545">
                  <c:v>44616.057893518519</c:v>
                </c:pt>
                <c:pt idx="5546">
                  <c:v>44616.058668981481</c:v>
                </c:pt>
                <c:pt idx="5547">
                  <c:v>44616.059398148151</c:v>
                </c:pt>
                <c:pt idx="5548">
                  <c:v>44616.060127314813</c:v>
                </c:pt>
                <c:pt idx="5549">
                  <c:v>44616.060844907406</c:v>
                </c:pt>
                <c:pt idx="5550">
                  <c:v>44616.061574074076</c:v>
                </c:pt>
                <c:pt idx="5551">
                  <c:v>44616.062291666669</c:v>
                </c:pt>
                <c:pt idx="5552">
                  <c:v>44616.063078703701</c:v>
                </c:pt>
                <c:pt idx="5553">
                  <c:v>44616.063796296294</c:v>
                </c:pt>
                <c:pt idx="5554">
                  <c:v>44616.064525462964</c:v>
                </c:pt>
                <c:pt idx="5555">
                  <c:v>44616.065243055556</c:v>
                </c:pt>
                <c:pt idx="5556">
                  <c:v>44616.065972222219</c:v>
                </c:pt>
                <c:pt idx="5557">
                  <c:v>44616.066701388889</c:v>
                </c:pt>
                <c:pt idx="5558">
                  <c:v>44616.067476851851</c:v>
                </c:pt>
                <c:pt idx="5559">
                  <c:v>44616.068194444444</c:v>
                </c:pt>
                <c:pt idx="5560">
                  <c:v>44616.068923611114</c:v>
                </c:pt>
                <c:pt idx="5561">
                  <c:v>44616.069652777776</c:v>
                </c:pt>
                <c:pt idx="5562">
                  <c:v>44616.070370370369</c:v>
                </c:pt>
                <c:pt idx="5563">
                  <c:v>44616.071099537039</c:v>
                </c:pt>
                <c:pt idx="5564">
                  <c:v>44616.071875000001</c:v>
                </c:pt>
                <c:pt idx="5565">
                  <c:v>44616.072604166664</c:v>
                </c:pt>
                <c:pt idx="5566">
                  <c:v>44616.073321759257</c:v>
                </c:pt>
                <c:pt idx="5567">
                  <c:v>44616.074050925927</c:v>
                </c:pt>
                <c:pt idx="5568">
                  <c:v>44616.07476851852</c:v>
                </c:pt>
                <c:pt idx="5569">
                  <c:v>44616.075497685182</c:v>
                </c:pt>
                <c:pt idx="5570">
                  <c:v>44616.076273148145</c:v>
                </c:pt>
                <c:pt idx="5571">
                  <c:v>44616.077002314814</c:v>
                </c:pt>
                <c:pt idx="5572">
                  <c:v>44616.077731481484</c:v>
                </c:pt>
                <c:pt idx="5573">
                  <c:v>44616.078449074077</c:v>
                </c:pt>
                <c:pt idx="5574">
                  <c:v>44616.07917824074</c:v>
                </c:pt>
                <c:pt idx="5575">
                  <c:v>44616.079907407409</c:v>
                </c:pt>
                <c:pt idx="5576">
                  <c:v>44616.080625000002</c:v>
                </c:pt>
                <c:pt idx="5577">
                  <c:v>44616.081354166665</c:v>
                </c:pt>
                <c:pt idx="5578">
                  <c:v>44616.082083333335</c:v>
                </c:pt>
                <c:pt idx="5579">
                  <c:v>44616.082800925928</c:v>
                </c:pt>
                <c:pt idx="5580">
                  <c:v>44616.08353009259</c:v>
                </c:pt>
                <c:pt idx="5581">
                  <c:v>44616.084247685183</c:v>
                </c:pt>
                <c:pt idx="5582">
                  <c:v>44616.084976851853</c:v>
                </c:pt>
                <c:pt idx="5583">
                  <c:v>44616.085706018515</c:v>
                </c:pt>
                <c:pt idx="5584">
                  <c:v>44616.086423611108</c:v>
                </c:pt>
                <c:pt idx="5585">
                  <c:v>44616.087152777778</c:v>
                </c:pt>
                <c:pt idx="5586">
                  <c:v>44616.08792824074</c:v>
                </c:pt>
                <c:pt idx="5587">
                  <c:v>44616.08865740741</c:v>
                </c:pt>
                <c:pt idx="5588">
                  <c:v>44616.089375000003</c:v>
                </c:pt>
                <c:pt idx="5589">
                  <c:v>44616.090104166666</c:v>
                </c:pt>
                <c:pt idx="5590">
                  <c:v>44616.090833333335</c:v>
                </c:pt>
                <c:pt idx="5591">
                  <c:v>44616.091550925928</c:v>
                </c:pt>
                <c:pt idx="5592">
                  <c:v>44616.092280092591</c:v>
                </c:pt>
                <c:pt idx="5593">
                  <c:v>44616.093009259261</c:v>
                </c:pt>
                <c:pt idx="5594">
                  <c:v>44616.093726851854</c:v>
                </c:pt>
                <c:pt idx="5595">
                  <c:v>44616.094456018516</c:v>
                </c:pt>
                <c:pt idx="5596">
                  <c:v>44616.095185185186</c:v>
                </c:pt>
                <c:pt idx="5597">
                  <c:v>44616.095960648148</c:v>
                </c:pt>
                <c:pt idx="5598">
                  <c:v>44616.096678240741</c:v>
                </c:pt>
                <c:pt idx="5599">
                  <c:v>44616.097407407404</c:v>
                </c:pt>
                <c:pt idx="5600">
                  <c:v>44616.098136574074</c:v>
                </c:pt>
                <c:pt idx="5601">
                  <c:v>44616.098854166667</c:v>
                </c:pt>
                <c:pt idx="5602">
                  <c:v>44616.099583333336</c:v>
                </c:pt>
                <c:pt idx="5603">
                  <c:v>44616.100358796299</c:v>
                </c:pt>
                <c:pt idx="5604">
                  <c:v>44616.101076388892</c:v>
                </c:pt>
                <c:pt idx="5605">
                  <c:v>44616.101805555554</c:v>
                </c:pt>
                <c:pt idx="5606">
                  <c:v>44616.102534722224</c:v>
                </c:pt>
                <c:pt idx="5607">
                  <c:v>44616.103252314817</c:v>
                </c:pt>
                <c:pt idx="5608">
                  <c:v>44616.103981481479</c:v>
                </c:pt>
                <c:pt idx="5609">
                  <c:v>44616.104756944442</c:v>
                </c:pt>
                <c:pt idx="5610">
                  <c:v>44616.105486111112</c:v>
                </c:pt>
                <c:pt idx="5611">
                  <c:v>44616.106203703705</c:v>
                </c:pt>
                <c:pt idx="5612">
                  <c:v>44616.106932870367</c:v>
                </c:pt>
                <c:pt idx="5613">
                  <c:v>44616.107662037037</c:v>
                </c:pt>
                <c:pt idx="5614">
                  <c:v>44616.10837962963</c:v>
                </c:pt>
                <c:pt idx="5615">
                  <c:v>44616.1091087963</c:v>
                </c:pt>
                <c:pt idx="5616">
                  <c:v>44616.109837962962</c:v>
                </c:pt>
                <c:pt idx="5617">
                  <c:v>44616.110555555555</c:v>
                </c:pt>
                <c:pt idx="5618">
                  <c:v>44616.111284722225</c:v>
                </c:pt>
                <c:pt idx="5619">
                  <c:v>44616.112013888887</c:v>
                </c:pt>
                <c:pt idx="5620">
                  <c:v>44616.11278935185</c:v>
                </c:pt>
                <c:pt idx="5621">
                  <c:v>44616.113506944443</c:v>
                </c:pt>
                <c:pt idx="5622">
                  <c:v>44616.114236111112</c:v>
                </c:pt>
                <c:pt idx="5623">
                  <c:v>44616.114965277775</c:v>
                </c:pt>
                <c:pt idx="5624">
                  <c:v>44616.115682870368</c:v>
                </c:pt>
                <c:pt idx="5625">
                  <c:v>44616.116412037038</c:v>
                </c:pt>
                <c:pt idx="5626">
                  <c:v>44616.1171875</c:v>
                </c:pt>
                <c:pt idx="5627">
                  <c:v>44616.11791666667</c:v>
                </c:pt>
                <c:pt idx="5628">
                  <c:v>44616.118634259263</c:v>
                </c:pt>
                <c:pt idx="5629">
                  <c:v>44616.119363425925</c:v>
                </c:pt>
                <c:pt idx="5630">
                  <c:v>44616.120092592595</c:v>
                </c:pt>
                <c:pt idx="5631">
                  <c:v>44616.120810185188</c:v>
                </c:pt>
                <c:pt idx="5632">
                  <c:v>44616.12158564815</c:v>
                </c:pt>
                <c:pt idx="5633">
                  <c:v>44616.122314814813</c:v>
                </c:pt>
                <c:pt idx="5634">
                  <c:v>44616.123043981483</c:v>
                </c:pt>
                <c:pt idx="5635">
                  <c:v>44616.123761574076</c:v>
                </c:pt>
                <c:pt idx="5636">
                  <c:v>44616.124490740738</c:v>
                </c:pt>
                <c:pt idx="5637">
                  <c:v>44616.125219907408</c:v>
                </c:pt>
                <c:pt idx="5638">
                  <c:v>44616.125949074078</c:v>
                </c:pt>
                <c:pt idx="5639">
                  <c:v>44616.126666666663</c:v>
                </c:pt>
                <c:pt idx="5640">
                  <c:v>44616.127395833333</c:v>
                </c:pt>
                <c:pt idx="5641">
                  <c:v>44616.128125000003</c:v>
                </c:pt>
                <c:pt idx="5642">
                  <c:v>44616.128842592596</c:v>
                </c:pt>
                <c:pt idx="5643">
                  <c:v>44616.129629629628</c:v>
                </c:pt>
                <c:pt idx="5644">
                  <c:v>44616.130347222221</c:v>
                </c:pt>
                <c:pt idx="5645">
                  <c:v>44616.131076388891</c:v>
                </c:pt>
                <c:pt idx="5646">
                  <c:v>44616.131805555553</c:v>
                </c:pt>
                <c:pt idx="5647">
                  <c:v>44616.132523148146</c:v>
                </c:pt>
                <c:pt idx="5648">
                  <c:v>44616.133252314816</c:v>
                </c:pt>
                <c:pt idx="5649">
                  <c:v>44616.133981481478</c:v>
                </c:pt>
                <c:pt idx="5650">
                  <c:v>44616.134699074071</c:v>
                </c:pt>
                <c:pt idx="5651">
                  <c:v>44616.135428240741</c:v>
                </c:pt>
                <c:pt idx="5652">
                  <c:v>44616.136157407411</c:v>
                </c:pt>
                <c:pt idx="5653">
                  <c:v>44616.136874999997</c:v>
                </c:pt>
                <c:pt idx="5654">
                  <c:v>44616.137650462966</c:v>
                </c:pt>
                <c:pt idx="5655">
                  <c:v>44616.138379629629</c:v>
                </c:pt>
                <c:pt idx="5656">
                  <c:v>44616.139108796298</c:v>
                </c:pt>
                <c:pt idx="5657">
                  <c:v>44616.139837962961</c:v>
                </c:pt>
                <c:pt idx="5658">
                  <c:v>44616.140555555554</c:v>
                </c:pt>
                <c:pt idx="5659">
                  <c:v>44616.141284722224</c:v>
                </c:pt>
                <c:pt idx="5660">
                  <c:v>44616.142060185186</c:v>
                </c:pt>
                <c:pt idx="5661">
                  <c:v>44616.142777777779</c:v>
                </c:pt>
                <c:pt idx="5662">
                  <c:v>44616.143506944441</c:v>
                </c:pt>
                <c:pt idx="5663">
                  <c:v>44616.144236111111</c:v>
                </c:pt>
                <c:pt idx="5664">
                  <c:v>44616.144953703704</c:v>
                </c:pt>
                <c:pt idx="5665">
                  <c:v>44616.145682870374</c:v>
                </c:pt>
                <c:pt idx="5666">
                  <c:v>44616.146412037036</c:v>
                </c:pt>
                <c:pt idx="5667">
                  <c:v>44616.147129629629</c:v>
                </c:pt>
                <c:pt idx="5668">
                  <c:v>44616.147858796299</c:v>
                </c:pt>
                <c:pt idx="5669">
                  <c:v>44616.148587962962</c:v>
                </c:pt>
                <c:pt idx="5670">
                  <c:v>44616.149305555555</c:v>
                </c:pt>
                <c:pt idx="5671">
                  <c:v>44616.150034722225</c:v>
                </c:pt>
                <c:pt idx="5672">
                  <c:v>44616.150763888887</c:v>
                </c:pt>
                <c:pt idx="5673">
                  <c:v>44616.15148148148</c:v>
                </c:pt>
                <c:pt idx="5674">
                  <c:v>44616.15221064815</c:v>
                </c:pt>
                <c:pt idx="5675">
                  <c:v>44616.152939814812</c:v>
                </c:pt>
                <c:pt idx="5676">
                  <c:v>44616.153715277775</c:v>
                </c:pt>
                <c:pt idx="5677">
                  <c:v>44616.154432870368</c:v>
                </c:pt>
                <c:pt idx="5678">
                  <c:v>44616.155162037037</c:v>
                </c:pt>
                <c:pt idx="5679">
                  <c:v>44616.155891203707</c:v>
                </c:pt>
                <c:pt idx="5680">
                  <c:v>44616.156608796293</c:v>
                </c:pt>
                <c:pt idx="5681">
                  <c:v>44616.157337962963</c:v>
                </c:pt>
                <c:pt idx="5682">
                  <c:v>44616.158113425925</c:v>
                </c:pt>
                <c:pt idx="5683">
                  <c:v>44616.158842592595</c:v>
                </c:pt>
                <c:pt idx="5684">
                  <c:v>44616.159560185188</c:v>
                </c:pt>
                <c:pt idx="5685">
                  <c:v>44616.16028935185</c:v>
                </c:pt>
                <c:pt idx="5686">
                  <c:v>44616.16101851852</c:v>
                </c:pt>
                <c:pt idx="5687">
                  <c:v>44616.161736111113</c:v>
                </c:pt>
                <c:pt idx="5688">
                  <c:v>44616.162523148145</c:v>
                </c:pt>
                <c:pt idx="5689">
                  <c:v>44616.163240740738</c:v>
                </c:pt>
                <c:pt idx="5690">
                  <c:v>44616.163969907408</c:v>
                </c:pt>
                <c:pt idx="5691">
                  <c:v>44616.164699074077</c:v>
                </c:pt>
                <c:pt idx="5692">
                  <c:v>44616.165416666663</c:v>
                </c:pt>
                <c:pt idx="5693">
                  <c:v>44616.166145833333</c:v>
                </c:pt>
                <c:pt idx="5694">
                  <c:v>44616.166875000003</c:v>
                </c:pt>
                <c:pt idx="5695">
                  <c:v>44616.167592592596</c:v>
                </c:pt>
                <c:pt idx="5696">
                  <c:v>44616.168321759258</c:v>
                </c:pt>
                <c:pt idx="5697">
                  <c:v>44616.169039351851</c:v>
                </c:pt>
                <c:pt idx="5698">
                  <c:v>44616.169768518521</c:v>
                </c:pt>
                <c:pt idx="5699">
                  <c:v>44616.170543981483</c:v>
                </c:pt>
                <c:pt idx="5700">
                  <c:v>44616.171273148146</c:v>
                </c:pt>
                <c:pt idx="5701">
                  <c:v>44616.171990740739</c:v>
                </c:pt>
                <c:pt idx="5702">
                  <c:v>44616.172719907408</c:v>
                </c:pt>
                <c:pt idx="5703">
                  <c:v>44616.173449074071</c:v>
                </c:pt>
                <c:pt idx="5704">
                  <c:v>44616.174166666664</c:v>
                </c:pt>
                <c:pt idx="5705">
                  <c:v>44616.174895833334</c:v>
                </c:pt>
                <c:pt idx="5706">
                  <c:v>44616.175625000003</c:v>
                </c:pt>
                <c:pt idx="5707">
                  <c:v>44616.176342592589</c:v>
                </c:pt>
                <c:pt idx="5708">
                  <c:v>44616.177071759259</c:v>
                </c:pt>
                <c:pt idx="5709">
                  <c:v>44616.177800925929</c:v>
                </c:pt>
                <c:pt idx="5710">
                  <c:v>44616.178576388891</c:v>
                </c:pt>
                <c:pt idx="5711">
                  <c:v>44616.179293981484</c:v>
                </c:pt>
                <c:pt idx="5712">
                  <c:v>44616.180023148147</c:v>
                </c:pt>
                <c:pt idx="5713">
                  <c:v>44616.180752314816</c:v>
                </c:pt>
                <c:pt idx="5714">
                  <c:v>44616.181469907409</c:v>
                </c:pt>
                <c:pt idx="5715">
                  <c:v>44616.182199074072</c:v>
                </c:pt>
                <c:pt idx="5716">
                  <c:v>44616.182974537034</c:v>
                </c:pt>
                <c:pt idx="5717">
                  <c:v>44616.183703703704</c:v>
                </c:pt>
                <c:pt idx="5718">
                  <c:v>44616.184421296297</c:v>
                </c:pt>
                <c:pt idx="5719">
                  <c:v>44616.185150462959</c:v>
                </c:pt>
                <c:pt idx="5720">
                  <c:v>44616.185879629629</c:v>
                </c:pt>
                <c:pt idx="5721">
                  <c:v>44616.186597222222</c:v>
                </c:pt>
                <c:pt idx="5722">
                  <c:v>44616.187372685185</c:v>
                </c:pt>
                <c:pt idx="5723">
                  <c:v>44616.188101851854</c:v>
                </c:pt>
                <c:pt idx="5724">
                  <c:v>44616.188819444447</c:v>
                </c:pt>
                <c:pt idx="5725">
                  <c:v>44616.18954861111</c:v>
                </c:pt>
                <c:pt idx="5726">
                  <c:v>44616.19027777778</c:v>
                </c:pt>
                <c:pt idx="5727">
                  <c:v>44616.190995370373</c:v>
                </c:pt>
                <c:pt idx="5728">
                  <c:v>44616.191770833335</c:v>
                </c:pt>
                <c:pt idx="5729">
                  <c:v>44616.192499999997</c:v>
                </c:pt>
                <c:pt idx="5730">
                  <c:v>44616.193229166667</c:v>
                </c:pt>
                <c:pt idx="5731">
                  <c:v>44616.19394675926</c:v>
                </c:pt>
                <c:pt idx="5732">
                  <c:v>44616.194675925923</c:v>
                </c:pt>
                <c:pt idx="5733">
                  <c:v>44616.195405092592</c:v>
                </c:pt>
                <c:pt idx="5734">
                  <c:v>44616.196180555555</c:v>
                </c:pt>
                <c:pt idx="5735">
                  <c:v>44616.196898148148</c:v>
                </c:pt>
                <c:pt idx="5736">
                  <c:v>44616.197627314818</c:v>
                </c:pt>
                <c:pt idx="5737">
                  <c:v>44616.19835648148</c:v>
                </c:pt>
                <c:pt idx="5738">
                  <c:v>44616.199074074073</c:v>
                </c:pt>
                <c:pt idx="5739">
                  <c:v>44616.199803240743</c:v>
                </c:pt>
                <c:pt idx="5740">
                  <c:v>44616.200578703705</c:v>
                </c:pt>
                <c:pt idx="5741">
                  <c:v>44616.201296296298</c:v>
                </c:pt>
                <c:pt idx="5742">
                  <c:v>44616.202025462961</c:v>
                </c:pt>
                <c:pt idx="5743">
                  <c:v>44616.20275462963</c:v>
                </c:pt>
                <c:pt idx="5744">
                  <c:v>44616.203472222223</c:v>
                </c:pt>
                <c:pt idx="5745">
                  <c:v>44616.204201388886</c:v>
                </c:pt>
                <c:pt idx="5746">
                  <c:v>44616.204930555556</c:v>
                </c:pt>
                <c:pt idx="5747">
                  <c:v>44616.205648148149</c:v>
                </c:pt>
                <c:pt idx="5748">
                  <c:v>44616.206377314818</c:v>
                </c:pt>
                <c:pt idx="5749">
                  <c:v>44616.207106481481</c:v>
                </c:pt>
                <c:pt idx="5750">
                  <c:v>44616.207824074074</c:v>
                </c:pt>
                <c:pt idx="5751">
                  <c:v>44616.208553240744</c:v>
                </c:pt>
                <c:pt idx="5752">
                  <c:v>44616.209282407406</c:v>
                </c:pt>
                <c:pt idx="5753">
                  <c:v>44616.21</c:v>
                </c:pt>
                <c:pt idx="5754">
                  <c:v>44616.210729166669</c:v>
                </c:pt>
                <c:pt idx="5755">
                  <c:v>44616.211458333331</c:v>
                </c:pt>
                <c:pt idx="5756">
                  <c:v>44616.212175925924</c:v>
                </c:pt>
                <c:pt idx="5757">
                  <c:v>44616.212905092594</c:v>
                </c:pt>
                <c:pt idx="5758">
                  <c:v>44616.213634259257</c:v>
                </c:pt>
                <c:pt idx="5759">
                  <c:v>44616.21435185185</c:v>
                </c:pt>
                <c:pt idx="5760">
                  <c:v>44616.215081018519</c:v>
                </c:pt>
                <c:pt idx="5761">
                  <c:v>44616.215856481482</c:v>
                </c:pt>
                <c:pt idx="5762">
                  <c:v>44616.216574074075</c:v>
                </c:pt>
                <c:pt idx="5763">
                  <c:v>44616.217303240737</c:v>
                </c:pt>
                <c:pt idx="5764">
                  <c:v>44616.218032407407</c:v>
                </c:pt>
                <c:pt idx="5765">
                  <c:v>44616.21875</c:v>
                </c:pt>
                <c:pt idx="5766">
                  <c:v>44616.21947916667</c:v>
                </c:pt>
                <c:pt idx="5767">
                  <c:v>44616.220208333332</c:v>
                </c:pt>
                <c:pt idx="5768">
                  <c:v>44616.220925925925</c:v>
                </c:pt>
                <c:pt idx="5769">
                  <c:v>44616.221655092595</c:v>
                </c:pt>
                <c:pt idx="5770">
                  <c:v>44616.222384259258</c:v>
                </c:pt>
                <c:pt idx="5771">
                  <c:v>44616.223101851851</c:v>
                </c:pt>
                <c:pt idx="5772">
                  <c:v>44616.223877314813</c:v>
                </c:pt>
                <c:pt idx="5773">
                  <c:v>44616.224606481483</c:v>
                </c:pt>
                <c:pt idx="5774">
                  <c:v>44616.225335648145</c:v>
                </c:pt>
                <c:pt idx="5775">
                  <c:v>44616.226053240738</c:v>
                </c:pt>
                <c:pt idx="5776">
                  <c:v>44616.226782407408</c:v>
                </c:pt>
                <c:pt idx="5777">
                  <c:v>44616.227511574078</c:v>
                </c:pt>
                <c:pt idx="5778">
                  <c:v>44616.228275462963</c:v>
                </c:pt>
                <c:pt idx="5779">
                  <c:v>44616.229004629633</c:v>
                </c:pt>
                <c:pt idx="5780">
                  <c:v>44616.229733796295</c:v>
                </c:pt>
                <c:pt idx="5781">
                  <c:v>44616.230451388888</c:v>
                </c:pt>
                <c:pt idx="5782">
                  <c:v>44616.231180555558</c:v>
                </c:pt>
                <c:pt idx="5783">
                  <c:v>44616.231909722221</c:v>
                </c:pt>
                <c:pt idx="5784">
                  <c:v>44616.232673611114</c:v>
                </c:pt>
                <c:pt idx="5785">
                  <c:v>44616.233402777776</c:v>
                </c:pt>
                <c:pt idx="5786">
                  <c:v>44616.234131944446</c:v>
                </c:pt>
                <c:pt idx="5787">
                  <c:v>44616.234849537039</c:v>
                </c:pt>
                <c:pt idx="5788">
                  <c:v>44616.235578703701</c:v>
                </c:pt>
                <c:pt idx="5789">
                  <c:v>44616.236296296294</c:v>
                </c:pt>
                <c:pt idx="5790">
                  <c:v>44616.237025462964</c:v>
                </c:pt>
                <c:pt idx="5791">
                  <c:v>44616.237754629627</c:v>
                </c:pt>
                <c:pt idx="5792">
                  <c:v>44616.23847222222</c:v>
                </c:pt>
                <c:pt idx="5793">
                  <c:v>44616.239201388889</c:v>
                </c:pt>
                <c:pt idx="5794">
                  <c:v>44616.239930555559</c:v>
                </c:pt>
                <c:pt idx="5795">
                  <c:v>44616.240706018521</c:v>
                </c:pt>
                <c:pt idx="5796">
                  <c:v>44616.241423611114</c:v>
                </c:pt>
                <c:pt idx="5797">
                  <c:v>44616.242152777777</c:v>
                </c:pt>
                <c:pt idx="5798">
                  <c:v>44616.242881944447</c:v>
                </c:pt>
                <c:pt idx="5799">
                  <c:v>44616.24359953704</c:v>
                </c:pt>
                <c:pt idx="5800">
                  <c:v>44616.244328703702</c:v>
                </c:pt>
                <c:pt idx="5801">
                  <c:v>44616.245104166665</c:v>
                </c:pt>
                <c:pt idx="5802">
                  <c:v>44616.245833333334</c:v>
                </c:pt>
                <c:pt idx="5803">
                  <c:v>44616.246550925927</c:v>
                </c:pt>
                <c:pt idx="5804">
                  <c:v>44616.24728009259</c:v>
                </c:pt>
                <c:pt idx="5805">
                  <c:v>44616.24800925926</c:v>
                </c:pt>
                <c:pt idx="5806">
                  <c:v>44616.248726851853</c:v>
                </c:pt>
                <c:pt idx="5807">
                  <c:v>44616.249502314815</c:v>
                </c:pt>
                <c:pt idx="5808">
                  <c:v>44616.250231481485</c:v>
                </c:pt>
                <c:pt idx="5809">
                  <c:v>44616.250960648147</c:v>
                </c:pt>
                <c:pt idx="5810">
                  <c:v>44616.25167824074</c:v>
                </c:pt>
                <c:pt idx="5811">
                  <c:v>44616.25240740741</c:v>
                </c:pt>
                <c:pt idx="5812">
                  <c:v>44616.253136574072</c:v>
                </c:pt>
                <c:pt idx="5813">
                  <c:v>44616.253854166665</c:v>
                </c:pt>
                <c:pt idx="5814">
                  <c:v>44616.254583333335</c:v>
                </c:pt>
                <c:pt idx="5815">
                  <c:v>44616.255312499998</c:v>
                </c:pt>
                <c:pt idx="5816">
                  <c:v>44616.256030092591</c:v>
                </c:pt>
                <c:pt idx="5817">
                  <c:v>44616.25675925926</c:v>
                </c:pt>
                <c:pt idx="5818">
                  <c:v>44616.257488425923</c:v>
                </c:pt>
                <c:pt idx="5819">
                  <c:v>44616.258206018516</c:v>
                </c:pt>
                <c:pt idx="5820">
                  <c:v>44616.258935185186</c:v>
                </c:pt>
                <c:pt idx="5821">
                  <c:v>44616.259664351855</c:v>
                </c:pt>
                <c:pt idx="5822">
                  <c:v>44616.260381944441</c:v>
                </c:pt>
                <c:pt idx="5823">
                  <c:v>44616.261157407411</c:v>
                </c:pt>
                <c:pt idx="5824">
                  <c:v>44616.261886574073</c:v>
                </c:pt>
                <c:pt idx="5825">
                  <c:v>44616.262615740743</c:v>
                </c:pt>
                <c:pt idx="5826">
                  <c:v>44616.263333333336</c:v>
                </c:pt>
                <c:pt idx="5827">
                  <c:v>44616.264062499999</c:v>
                </c:pt>
                <c:pt idx="5828">
                  <c:v>44616.264791666668</c:v>
                </c:pt>
                <c:pt idx="5829">
                  <c:v>44616.265567129631</c:v>
                </c:pt>
                <c:pt idx="5830">
                  <c:v>44616.266284722224</c:v>
                </c:pt>
                <c:pt idx="5831">
                  <c:v>44616.267013888886</c:v>
                </c:pt>
                <c:pt idx="5832">
                  <c:v>44616.267743055556</c:v>
                </c:pt>
                <c:pt idx="5833">
                  <c:v>44616.268460648149</c:v>
                </c:pt>
                <c:pt idx="5834">
                  <c:v>44616.269189814811</c:v>
                </c:pt>
                <c:pt idx="5835">
                  <c:v>44616.269918981481</c:v>
                </c:pt>
                <c:pt idx="5836">
                  <c:v>44616.270636574074</c:v>
                </c:pt>
                <c:pt idx="5837">
                  <c:v>44616.271365740744</c:v>
                </c:pt>
                <c:pt idx="5838">
                  <c:v>44616.272094907406</c:v>
                </c:pt>
                <c:pt idx="5839">
                  <c:v>44616.272812499999</c:v>
                </c:pt>
                <c:pt idx="5840">
                  <c:v>44616.273541666669</c:v>
                </c:pt>
                <c:pt idx="5841">
                  <c:v>44616.274259259262</c:v>
                </c:pt>
                <c:pt idx="5842">
                  <c:v>44616.274988425925</c:v>
                </c:pt>
                <c:pt idx="5843">
                  <c:v>44616.275717592594</c:v>
                </c:pt>
                <c:pt idx="5844">
                  <c:v>44616.276446759257</c:v>
                </c:pt>
                <c:pt idx="5845">
                  <c:v>44616.27721064815</c:v>
                </c:pt>
                <c:pt idx="5846">
                  <c:v>44616.277939814812</c:v>
                </c:pt>
                <c:pt idx="5847">
                  <c:v>44616.278668981482</c:v>
                </c:pt>
                <c:pt idx="5848">
                  <c:v>44616.279386574075</c:v>
                </c:pt>
                <c:pt idx="5849">
                  <c:v>44616.280115740738</c:v>
                </c:pt>
                <c:pt idx="5850">
                  <c:v>44616.280844907407</c:v>
                </c:pt>
                <c:pt idx="5851">
                  <c:v>44616.28162037037</c:v>
                </c:pt>
                <c:pt idx="5852">
                  <c:v>44616.282349537039</c:v>
                </c:pt>
                <c:pt idx="5853">
                  <c:v>44616.283067129632</c:v>
                </c:pt>
                <c:pt idx="5854">
                  <c:v>44616.283796296295</c:v>
                </c:pt>
                <c:pt idx="5855">
                  <c:v>44616.284525462965</c:v>
                </c:pt>
                <c:pt idx="5856">
                  <c:v>44616.285254629627</c:v>
                </c:pt>
                <c:pt idx="5857">
                  <c:v>44616.286030092589</c:v>
                </c:pt>
                <c:pt idx="5858">
                  <c:v>44616.286747685182</c:v>
                </c:pt>
                <c:pt idx="5859">
                  <c:v>44616.287476851852</c:v>
                </c:pt>
                <c:pt idx="5860">
                  <c:v>44616.288206018522</c:v>
                </c:pt>
                <c:pt idx="5861">
                  <c:v>44616.288923611108</c:v>
                </c:pt>
                <c:pt idx="5862">
                  <c:v>44616.289652777778</c:v>
                </c:pt>
                <c:pt idx="5863">
                  <c:v>44616.29042824074</c:v>
                </c:pt>
                <c:pt idx="5864">
                  <c:v>44616.29115740741</c:v>
                </c:pt>
                <c:pt idx="5865">
                  <c:v>44616.291875000003</c:v>
                </c:pt>
                <c:pt idx="5866">
                  <c:v>44616.292604166665</c:v>
                </c:pt>
                <c:pt idx="5867">
                  <c:v>44616.293333333335</c:v>
                </c:pt>
                <c:pt idx="5868">
                  <c:v>44616.294050925928</c:v>
                </c:pt>
                <c:pt idx="5869">
                  <c:v>44616.29478009259</c:v>
                </c:pt>
                <c:pt idx="5870">
                  <c:v>44616.29550925926</c:v>
                </c:pt>
                <c:pt idx="5871">
                  <c:v>44616.296226851853</c:v>
                </c:pt>
                <c:pt idx="5872">
                  <c:v>44616.296956018516</c:v>
                </c:pt>
                <c:pt idx="5873">
                  <c:v>44616.297685185185</c:v>
                </c:pt>
                <c:pt idx="5874">
                  <c:v>44616.298402777778</c:v>
                </c:pt>
                <c:pt idx="5875">
                  <c:v>44616.299131944441</c:v>
                </c:pt>
                <c:pt idx="5876">
                  <c:v>44616.299861111111</c:v>
                </c:pt>
                <c:pt idx="5877">
                  <c:v>44616.300578703704</c:v>
                </c:pt>
                <c:pt idx="5878">
                  <c:v>44616.301307870373</c:v>
                </c:pt>
                <c:pt idx="5879">
                  <c:v>44616.302083333336</c:v>
                </c:pt>
                <c:pt idx="5880">
                  <c:v>44616.302812499998</c:v>
                </c:pt>
                <c:pt idx="5881">
                  <c:v>44616.303530092591</c:v>
                </c:pt>
                <c:pt idx="5882">
                  <c:v>44616.304259259261</c:v>
                </c:pt>
                <c:pt idx="5883">
                  <c:v>44616.304976851854</c:v>
                </c:pt>
                <c:pt idx="5884">
                  <c:v>44616.305706018517</c:v>
                </c:pt>
                <c:pt idx="5885">
                  <c:v>44616.306435185186</c:v>
                </c:pt>
                <c:pt idx="5886">
                  <c:v>44616.307152777779</c:v>
                </c:pt>
                <c:pt idx="5887">
                  <c:v>44616.307881944442</c:v>
                </c:pt>
                <c:pt idx="5888">
                  <c:v>44616.308611111112</c:v>
                </c:pt>
                <c:pt idx="5889">
                  <c:v>44616.309328703705</c:v>
                </c:pt>
                <c:pt idx="5890">
                  <c:v>44616.310057870367</c:v>
                </c:pt>
                <c:pt idx="5891">
                  <c:v>44616.310787037037</c:v>
                </c:pt>
                <c:pt idx="5892">
                  <c:v>44616.311516203707</c:v>
                </c:pt>
                <c:pt idx="5893">
                  <c:v>44616.3122337963</c:v>
                </c:pt>
                <c:pt idx="5894">
                  <c:v>44616.312962962962</c:v>
                </c:pt>
                <c:pt idx="5895">
                  <c:v>44616.313738425924</c:v>
                </c:pt>
                <c:pt idx="5896">
                  <c:v>44616.314467592594</c:v>
                </c:pt>
                <c:pt idx="5897">
                  <c:v>44616.315185185187</c:v>
                </c:pt>
                <c:pt idx="5898">
                  <c:v>44616.31591435185</c:v>
                </c:pt>
                <c:pt idx="5899">
                  <c:v>44616.316643518519</c:v>
                </c:pt>
                <c:pt idx="5900">
                  <c:v>44616.317361111112</c:v>
                </c:pt>
                <c:pt idx="5901">
                  <c:v>44616.318090277775</c:v>
                </c:pt>
                <c:pt idx="5902">
                  <c:v>44616.318819444445</c:v>
                </c:pt>
                <c:pt idx="5903">
                  <c:v>44616.319537037038</c:v>
                </c:pt>
                <c:pt idx="5904">
                  <c:v>44616.3202662037</c:v>
                </c:pt>
                <c:pt idx="5905">
                  <c:v>44616.32099537037</c:v>
                </c:pt>
                <c:pt idx="5906">
                  <c:v>44616.321759259263</c:v>
                </c:pt>
                <c:pt idx="5907">
                  <c:v>44616.322488425925</c:v>
                </c:pt>
                <c:pt idx="5908">
                  <c:v>44616.323217592595</c:v>
                </c:pt>
                <c:pt idx="5909">
                  <c:v>44616.323935185188</c:v>
                </c:pt>
                <c:pt idx="5910">
                  <c:v>44616.324664351851</c:v>
                </c:pt>
                <c:pt idx="5911">
                  <c:v>44616.32539351852</c:v>
                </c:pt>
                <c:pt idx="5912">
                  <c:v>44616.326168981483</c:v>
                </c:pt>
                <c:pt idx="5913">
                  <c:v>44616.326886574076</c:v>
                </c:pt>
                <c:pt idx="5914">
                  <c:v>44616.327615740738</c:v>
                </c:pt>
                <c:pt idx="5915">
                  <c:v>44616.328344907408</c:v>
                </c:pt>
                <c:pt idx="5916">
                  <c:v>44616.329062500001</c:v>
                </c:pt>
                <c:pt idx="5917">
                  <c:v>44616.329791666663</c:v>
                </c:pt>
                <c:pt idx="5918">
                  <c:v>44616.330520833333</c:v>
                </c:pt>
                <c:pt idx="5919">
                  <c:v>44616.331238425926</c:v>
                </c:pt>
                <c:pt idx="5920">
                  <c:v>44616.331967592596</c:v>
                </c:pt>
                <c:pt idx="5921">
                  <c:v>44616.332685185182</c:v>
                </c:pt>
                <c:pt idx="5922">
                  <c:v>44616.333414351851</c:v>
                </c:pt>
                <c:pt idx="5923">
                  <c:v>44616.334189814814</c:v>
                </c:pt>
                <c:pt idx="5924">
                  <c:v>44616.334918981483</c:v>
                </c:pt>
                <c:pt idx="5925">
                  <c:v>44616.335648148146</c:v>
                </c:pt>
                <c:pt idx="5926">
                  <c:v>44616.336365740739</c:v>
                </c:pt>
                <c:pt idx="5927">
                  <c:v>44616.337094907409</c:v>
                </c:pt>
                <c:pt idx="5928">
                  <c:v>44616.337824074071</c:v>
                </c:pt>
                <c:pt idx="5929">
                  <c:v>44616.338599537034</c:v>
                </c:pt>
                <c:pt idx="5930">
                  <c:v>44616.339317129627</c:v>
                </c:pt>
                <c:pt idx="5931">
                  <c:v>44616.340046296296</c:v>
                </c:pt>
                <c:pt idx="5932">
                  <c:v>44616.340763888889</c:v>
                </c:pt>
                <c:pt idx="5933">
                  <c:v>44616.341493055559</c:v>
                </c:pt>
                <c:pt idx="5934">
                  <c:v>44616.342222222222</c:v>
                </c:pt>
                <c:pt idx="5935">
                  <c:v>44616.342939814815</c:v>
                </c:pt>
                <c:pt idx="5936">
                  <c:v>44616.343668981484</c:v>
                </c:pt>
                <c:pt idx="5937">
                  <c:v>44616.344398148147</c:v>
                </c:pt>
                <c:pt idx="5938">
                  <c:v>44616.34511574074</c:v>
                </c:pt>
                <c:pt idx="5939">
                  <c:v>44616.34584490741</c:v>
                </c:pt>
                <c:pt idx="5940">
                  <c:v>44616.346574074072</c:v>
                </c:pt>
                <c:pt idx="5941">
                  <c:v>44616.347291666665</c:v>
                </c:pt>
                <c:pt idx="5942">
                  <c:v>44616.348020833335</c:v>
                </c:pt>
                <c:pt idx="5943">
                  <c:v>44616.348749999997</c:v>
                </c:pt>
                <c:pt idx="5944">
                  <c:v>44616.34946759259</c:v>
                </c:pt>
                <c:pt idx="5945">
                  <c:v>44616.35019675926</c:v>
                </c:pt>
                <c:pt idx="5946">
                  <c:v>44616.350925925923</c:v>
                </c:pt>
                <c:pt idx="5947">
                  <c:v>44616.351643518516</c:v>
                </c:pt>
                <c:pt idx="5948">
                  <c:v>44616.352372685185</c:v>
                </c:pt>
                <c:pt idx="5949">
                  <c:v>44616.353101851855</c:v>
                </c:pt>
                <c:pt idx="5950">
                  <c:v>44616.353865740741</c:v>
                </c:pt>
                <c:pt idx="5951">
                  <c:v>44616.354594907411</c:v>
                </c:pt>
                <c:pt idx="5952">
                  <c:v>44616.355324074073</c:v>
                </c:pt>
                <c:pt idx="5953">
                  <c:v>44616.356041666666</c:v>
                </c:pt>
                <c:pt idx="5954">
                  <c:v>44616.356770833336</c:v>
                </c:pt>
                <c:pt idx="5955">
                  <c:v>44616.357499999998</c:v>
                </c:pt>
                <c:pt idx="5956">
                  <c:v>44616.358263888891</c:v>
                </c:pt>
                <c:pt idx="5957">
                  <c:v>44616.358993055554</c:v>
                </c:pt>
                <c:pt idx="5958">
                  <c:v>44616.359722222223</c:v>
                </c:pt>
                <c:pt idx="5959">
                  <c:v>44616.360439814816</c:v>
                </c:pt>
                <c:pt idx="5960">
                  <c:v>44616.361168981479</c:v>
                </c:pt>
                <c:pt idx="5961">
                  <c:v>44616.361898148149</c:v>
                </c:pt>
                <c:pt idx="5962">
                  <c:v>44616.362673611111</c:v>
                </c:pt>
                <c:pt idx="5963">
                  <c:v>44616.363391203704</c:v>
                </c:pt>
                <c:pt idx="5964">
                  <c:v>44616.364120370374</c:v>
                </c:pt>
                <c:pt idx="5965">
                  <c:v>44616.364849537036</c:v>
                </c:pt>
                <c:pt idx="5966">
                  <c:v>44616.365578703706</c:v>
                </c:pt>
                <c:pt idx="5967">
                  <c:v>44616.366296296299</c:v>
                </c:pt>
                <c:pt idx="5968">
                  <c:v>44616.367071759261</c:v>
                </c:pt>
                <c:pt idx="5969">
                  <c:v>44616.367800925924</c:v>
                </c:pt>
                <c:pt idx="5970">
                  <c:v>44616.368530092594</c:v>
                </c:pt>
                <c:pt idx="5971">
                  <c:v>44616.369247685187</c:v>
                </c:pt>
                <c:pt idx="5972">
                  <c:v>44616.369976851849</c:v>
                </c:pt>
                <c:pt idx="5973">
                  <c:v>44616.370706018519</c:v>
                </c:pt>
                <c:pt idx="5974">
                  <c:v>44616.371423611112</c:v>
                </c:pt>
                <c:pt idx="5975">
                  <c:v>44616.372152777774</c:v>
                </c:pt>
                <c:pt idx="5976">
                  <c:v>44616.372881944444</c:v>
                </c:pt>
                <c:pt idx="5977">
                  <c:v>44616.373599537037</c:v>
                </c:pt>
                <c:pt idx="5978">
                  <c:v>44616.374328703707</c:v>
                </c:pt>
                <c:pt idx="5979">
                  <c:v>44616.375104166669</c:v>
                </c:pt>
                <c:pt idx="5980">
                  <c:v>44616.375833333332</c:v>
                </c:pt>
                <c:pt idx="5981">
                  <c:v>44616.376550925925</c:v>
                </c:pt>
                <c:pt idx="5982">
                  <c:v>44616.377280092594</c:v>
                </c:pt>
                <c:pt idx="5983">
                  <c:v>44616.378009259257</c:v>
                </c:pt>
                <c:pt idx="5984">
                  <c:v>44616.37872685185</c:v>
                </c:pt>
                <c:pt idx="5985">
                  <c:v>44616.379502314812</c:v>
                </c:pt>
                <c:pt idx="5986">
                  <c:v>44616.380231481482</c:v>
                </c:pt>
                <c:pt idx="5987">
                  <c:v>44616.380960648145</c:v>
                </c:pt>
                <c:pt idx="5988">
                  <c:v>44616.381678240738</c:v>
                </c:pt>
                <c:pt idx="5989">
                  <c:v>44616.382407407407</c:v>
                </c:pt>
                <c:pt idx="5990">
                  <c:v>44616.383136574077</c:v>
                </c:pt>
                <c:pt idx="5991">
                  <c:v>44616.383912037039</c:v>
                </c:pt>
                <c:pt idx="5992">
                  <c:v>44616.384629629632</c:v>
                </c:pt>
                <c:pt idx="5993">
                  <c:v>44616.385358796295</c:v>
                </c:pt>
                <c:pt idx="5994">
                  <c:v>44616.386087962965</c:v>
                </c:pt>
                <c:pt idx="5995">
                  <c:v>44616.386805555558</c:v>
                </c:pt>
                <c:pt idx="5996">
                  <c:v>44616.38753472222</c:v>
                </c:pt>
                <c:pt idx="5997">
                  <c:v>44616.388310185182</c:v>
                </c:pt>
                <c:pt idx="5998">
                  <c:v>44616.389039351852</c:v>
                </c:pt>
                <c:pt idx="5999">
                  <c:v>44616.389756944445</c:v>
                </c:pt>
                <c:pt idx="6000">
                  <c:v>44616.390486111108</c:v>
                </c:pt>
                <c:pt idx="6001">
                  <c:v>44616.391215277778</c:v>
                </c:pt>
                <c:pt idx="6002">
                  <c:v>44616.391932870371</c:v>
                </c:pt>
                <c:pt idx="6003">
                  <c:v>44616.392708333333</c:v>
                </c:pt>
                <c:pt idx="6004">
                  <c:v>44616.393437500003</c:v>
                </c:pt>
                <c:pt idx="6005">
                  <c:v>44616.394166666665</c:v>
                </c:pt>
                <c:pt idx="6006">
                  <c:v>44616.394884259258</c:v>
                </c:pt>
                <c:pt idx="6007">
                  <c:v>44616.395613425928</c:v>
                </c:pt>
                <c:pt idx="6008">
                  <c:v>44616.39634259259</c:v>
                </c:pt>
                <c:pt idx="6009">
                  <c:v>44616.397106481483</c:v>
                </c:pt>
                <c:pt idx="6010">
                  <c:v>44616.397835648146</c:v>
                </c:pt>
                <c:pt idx="6011">
                  <c:v>44616.398564814815</c:v>
                </c:pt>
                <c:pt idx="6012">
                  <c:v>44616.399282407408</c:v>
                </c:pt>
                <c:pt idx="6013">
                  <c:v>44616.400011574071</c:v>
                </c:pt>
                <c:pt idx="6014">
                  <c:v>44616.400740740741</c:v>
                </c:pt>
                <c:pt idx="6015">
                  <c:v>44616.401458333334</c:v>
                </c:pt>
                <c:pt idx="6016">
                  <c:v>44616.402187500003</c:v>
                </c:pt>
                <c:pt idx="6017">
                  <c:v>44616.402916666666</c:v>
                </c:pt>
                <c:pt idx="6018">
                  <c:v>44616.403634259259</c:v>
                </c:pt>
                <c:pt idx="6019">
                  <c:v>44616.404363425929</c:v>
                </c:pt>
                <c:pt idx="6020">
                  <c:v>44616.405138888891</c:v>
                </c:pt>
                <c:pt idx="6021">
                  <c:v>44616.405868055554</c:v>
                </c:pt>
                <c:pt idx="6022">
                  <c:v>44616.406597222223</c:v>
                </c:pt>
                <c:pt idx="6023">
                  <c:v>44616.407314814816</c:v>
                </c:pt>
                <c:pt idx="6024">
                  <c:v>44616.408043981479</c:v>
                </c:pt>
                <c:pt idx="6025">
                  <c:v>44616.408773148149</c:v>
                </c:pt>
                <c:pt idx="6026">
                  <c:v>44616.409537037034</c:v>
                </c:pt>
                <c:pt idx="6027">
                  <c:v>44616.410266203704</c:v>
                </c:pt>
                <c:pt idx="6028">
                  <c:v>44616.410995370374</c:v>
                </c:pt>
                <c:pt idx="6029">
                  <c:v>44616.411712962959</c:v>
                </c:pt>
                <c:pt idx="6030">
                  <c:v>44616.412442129629</c:v>
                </c:pt>
                <c:pt idx="6031">
                  <c:v>44616.413171296299</c:v>
                </c:pt>
                <c:pt idx="6032">
                  <c:v>44616.413946759261</c:v>
                </c:pt>
                <c:pt idx="6033">
                  <c:v>44616.414664351854</c:v>
                </c:pt>
                <c:pt idx="6034">
                  <c:v>44616.415393518517</c:v>
                </c:pt>
                <c:pt idx="6035">
                  <c:v>44616.416122685187</c:v>
                </c:pt>
                <c:pt idx="6036">
                  <c:v>44616.41684027778</c:v>
                </c:pt>
                <c:pt idx="6037">
                  <c:v>44616.417569444442</c:v>
                </c:pt>
                <c:pt idx="6038">
                  <c:v>44616.418344907404</c:v>
                </c:pt>
                <c:pt idx="6039">
                  <c:v>44616.419074074074</c:v>
                </c:pt>
                <c:pt idx="6040">
                  <c:v>44616.419791666667</c:v>
                </c:pt>
                <c:pt idx="6041">
                  <c:v>44616.420520833337</c:v>
                </c:pt>
                <c:pt idx="6042">
                  <c:v>44616.421249999999</c:v>
                </c:pt>
                <c:pt idx="6043">
                  <c:v>44616.421967592592</c:v>
                </c:pt>
                <c:pt idx="6044">
                  <c:v>44616.422743055555</c:v>
                </c:pt>
                <c:pt idx="6045">
                  <c:v>44616.423472222225</c:v>
                </c:pt>
                <c:pt idx="6046">
                  <c:v>44616.424201388887</c:v>
                </c:pt>
                <c:pt idx="6047">
                  <c:v>44616.42491898148</c:v>
                </c:pt>
                <c:pt idx="6048">
                  <c:v>44616.42564814815</c:v>
                </c:pt>
                <c:pt idx="6049">
                  <c:v>44616.426377314812</c:v>
                </c:pt>
                <c:pt idx="6050">
                  <c:v>44616.427152777775</c:v>
                </c:pt>
                <c:pt idx="6051">
                  <c:v>44616.427881944444</c:v>
                </c:pt>
                <c:pt idx="6052">
                  <c:v>44616.428599537037</c:v>
                </c:pt>
                <c:pt idx="6053">
                  <c:v>44616.429328703707</c:v>
                </c:pt>
                <c:pt idx="6054">
                  <c:v>44616.43005787037</c:v>
                </c:pt>
                <c:pt idx="6055">
                  <c:v>44616.430775462963</c:v>
                </c:pt>
                <c:pt idx="6056">
                  <c:v>44616.431504629632</c:v>
                </c:pt>
                <c:pt idx="6057">
                  <c:v>44616.432222222225</c:v>
                </c:pt>
                <c:pt idx="6058">
                  <c:v>44616.432951388888</c:v>
                </c:pt>
                <c:pt idx="6059">
                  <c:v>44616.433680555558</c:v>
                </c:pt>
                <c:pt idx="6060">
                  <c:v>44616.434398148151</c:v>
                </c:pt>
                <c:pt idx="6061">
                  <c:v>44616.435173611113</c:v>
                </c:pt>
                <c:pt idx="6062">
                  <c:v>44616.435902777775</c:v>
                </c:pt>
                <c:pt idx="6063">
                  <c:v>44616.436631944445</c:v>
                </c:pt>
                <c:pt idx="6064">
                  <c:v>44616.437349537038</c:v>
                </c:pt>
                <c:pt idx="6065">
                  <c:v>44616.438078703701</c:v>
                </c:pt>
                <c:pt idx="6066">
                  <c:v>44616.438807870371</c:v>
                </c:pt>
                <c:pt idx="6067">
                  <c:v>44616.439583333333</c:v>
                </c:pt>
                <c:pt idx="6068">
                  <c:v>44616.440300925926</c:v>
                </c:pt>
                <c:pt idx="6069">
                  <c:v>44616.441030092596</c:v>
                </c:pt>
                <c:pt idx="6070">
                  <c:v>44616.441759259258</c:v>
                </c:pt>
                <c:pt idx="6071">
                  <c:v>44616.442476851851</c:v>
                </c:pt>
                <c:pt idx="6072">
                  <c:v>44616.443206018521</c:v>
                </c:pt>
                <c:pt idx="6073">
                  <c:v>44616.443981481483</c:v>
                </c:pt>
                <c:pt idx="6074">
                  <c:v>44616.444710648146</c:v>
                </c:pt>
                <c:pt idx="6075">
                  <c:v>44616.445428240739</c:v>
                </c:pt>
                <c:pt idx="6076">
                  <c:v>44616.446157407408</c:v>
                </c:pt>
                <c:pt idx="6077">
                  <c:v>44616.446886574071</c:v>
                </c:pt>
                <c:pt idx="6078">
                  <c:v>44616.447604166664</c:v>
                </c:pt>
                <c:pt idx="6079">
                  <c:v>44616.448333333334</c:v>
                </c:pt>
                <c:pt idx="6080">
                  <c:v>44616.449062500003</c:v>
                </c:pt>
                <c:pt idx="6081">
                  <c:v>44616.449780092589</c:v>
                </c:pt>
                <c:pt idx="6082">
                  <c:v>44616.450509259259</c:v>
                </c:pt>
                <c:pt idx="6083">
                  <c:v>44616.451238425929</c:v>
                </c:pt>
                <c:pt idx="6084">
                  <c:v>44616.452002314814</c:v>
                </c:pt>
                <c:pt idx="6085">
                  <c:v>44616.452731481484</c:v>
                </c:pt>
                <c:pt idx="6086">
                  <c:v>44616.453460648147</c:v>
                </c:pt>
                <c:pt idx="6087">
                  <c:v>44616.454189814816</c:v>
                </c:pt>
                <c:pt idx="6088">
                  <c:v>44616.454907407409</c:v>
                </c:pt>
                <c:pt idx="6089">
                  <c:v>44616.455636574072</c:v>
                </c:pt>
                <c:pt idx="6090">
                  <c:v>44616.456412037034</c:v>
                </c:pt>
                <c:pt idx="6091">
                  <c:v>44616.457129629627</c:v>
                </c:pt>
                <c:pt idx="6092">
                  <c:v>44616.457858796297</c:v>
                </c:pt>
                <c:pt idx="6093">
                  <c:v>44616.458587962959</c:v>
                </c:pt>
                <c:pt idx="6094">
                  <c:v>44616.459305555552</c:v>
                </c:pt>
                <c:pt idx="6095">
                  <c:v>44616.460034722222</c:v>
                </c:pt>
                <c:pt idx="6096">
                  <c:v>44616.460810185185</c:v>
                </c:pt>
                <c:pt idx="6097">
                  <c:v>44616.461539351854</c:v>
                </c:pt>
                <c:pt idx="6098">
                  <c:v>44616.462256944447</c:v>
                </c:pt>
                <c:pt idx="6099">
                  <c:v>44616.46298611111</c:v>
                </c:pt>
                <c:pt idx="6100">
                  <c:v>44616.463703703703</c:v>
                </c:pt>
                <c:pt idx="6101">
                  <c:v>44616.464432870373</c:v>
                </c:pt>
                <c:pt idx="6102">
                  <c:v>44616.465208333335</c:v>
                </c:pt>
                <c:pt idx="6103">
                  <c:v>44616.465937499997</c:v>
                </c:pt>
                <c:pt idx="6104">
                  <c:v>44616.466666666667</c:v>
                </c:pt>
                <c:pt idx="6105">
                  <c:v>44616.46738425926</c:v>
                </c:pt>
                <c:pt idx="6106">
                  <c:v>44616.468113425923</c:v>
                </c:pt>
                <c:pt idx="6107">
                  <c:v>44616.468842592592</c:v>
                </c:pt>
                <c:pt idx="6108">
                  <c:v>44616.469618055555</c:v>
                </c:pt>
                <c:pt idx="6109">
                  <c:v>44616.470335648148</c:v>
                </c:pt>
                <c:pt idx="6110">
                  <c:v>44616.471064814818</c:v>
                </c:pt>
                <c:pt idx="6111">
                  <c:v>44616.471782407411</c:v>
                </c:pt>
                <c:pt idx="6112">
                  <c:v>44616.472511574073</c:v>
                </c:pt>
                <c:pt idx="6113">
                  <c:v>44616.473240740743</c:v>
                </c:pt>
                <c:pt idx="6114">
                  <c:v>44616.473958333336</c:v>
                </c:pt>
                <c:pt idx="6115">
                  <c:v>44616.474687499998</c:v>
                </c:pt>
                <c:pt idx="6116">
                  <c:v>44616.475416666668</c:v>
                </c:pt>
                <c:pt idx="6117">
                  <c:v>44616.476134259261</c:v>
                </c:pt>
                <c:pt idx="6118">
                  <c:v>44616.476863425924</c:v>
                </c:pt>
                <c:pt idx="6119">
                  <c:v>44616.477638888886</c:v>
                </c:pt>
                <c:pt idx="6120">
                  <c:v>44616.478368055556</c:v>
                </c:pt>
                <c:pt idx="6121">
                  <c:v>44616.479085648149</c:v>
                </c:pt>
                <c:pt idx="6122">
                  <c:v>44616.479814814818</c:v>
                </c:pt>
                <c:pt idx="6123">
                  <c:v>44616.480532407404</c:v>
                </c:pt>
                <c:pt idx="6124">
                  <c:v>44616.481261574074</c:v>
                </c:pt>
                <c:pt idx="6125">
                  <c:v>44616.482037037036</c:v>
                </c:pt>
                <c:pt idx="6126">
                  <c:v>44616.482766203706</c:v>
                </c:pt>
                <c:pt idx="6127">
                  <c:v>44616.483483796299</c:v>
                </c:pt>
                <c:pt idx="6128">
                  <c:v>44616.484212962961</c:v>
                </c:pt>
                <c:pt idx="6129">
                  <c:v>44616.484942129631</c:v>
                </c:pt>
                <c:pt idx="6130">
                  <c:v>44616.485659722224</c:v>
                </c:pt>
                <c:pt idx="6131">
                  <c:v>44616.486388888887</c:v>
                </c:pt>
                <c:pt idx="6132">
                  <c:v>44616.487118055556</c:v>
                </c:pt>
                <c:pt idx="6133">
                  <c:v>44616.487835648149</c:v>
                </c:pt>
                <c:pt idx="6134">
                  <c:v>44616.488564814812</c:v>
                </c:pt>
                <c:pt idx="6135">
                  <c:v>44616.489293981482</c:v>
                </c:pt>
                <c:pt idx="6136">
                  <c:v>44616.490069444444</c:v>
                </c:pt>
                <c:pt idx="6137">
                  <c:v>44616.490787037037</c:v>
                </c:pt>
                <c:pt idx="6138">
                  <c:v>44616.491516203707</c:v>
                </c:pt>
                <c:pt idx="6139">
                  <c:v>44616.492245370369</c:v>
                </c:pt>
                <c:pt idx="6140">
                  <c:v>44616.492962962962</c:v>
                </c:pt>
                <c:pt idx="6141">
                  <c:v>44616.493692129632</c:v>
                </c:pt>
                <c:pt idx="6142">
                  <c:v>44616.494467592594</c:v>
                </c:pt>
                <c:pt idx="6143">
                  <c:v>44616.495196759257</c:v>
                </c:pt>
                <c:pt idx="6144">
                  <c:v>44616.49591435185</c:v>
                </c:pt>
                <c:pt idx="6145">
                  <c:v>44616.49664351852</c:v>
                </c:pt>
                <c:pt idx="6146">
                  <c:v>44616.497372685182</c:v>
                </c:pt>
                <c:pt idx="6147">
                  <c:v>44616.498090277775</c:v>
                </c:pt>
                <c:pt idx="6148">
                  <c:v>44616.498819444445</c:v>
                </c:pt>
                <c:pt idx="6149">
                  <c:v>44616.499548611115</c:v>
                </c:pt>
                <c:pt idx="6150">
                  <c:v>44616.5002662037</c:v>
                </c:pt>
                <c:pt idx="6151">
                  <c:v>44616.50099537037</c:v>
                </c:pt>
                <c:pt idx="6152">
                  <c:v>44616.50172453704</c:v>
                </c:pt>
                <c:pt idx="6153">
                  <c:v>44616.502500000002</c:v>
                </c:pt>
                <c:pt idx="6154">
                  <c:v>44616.503217592595</c:v>
                </c:pt>
                <c:pt idx="6155">
                  <c:v>44616.503946759258</c:v>
                </c:pt>
                <c:pt idx="6156">
                  <c:v>44616.504675925928</c:v>
                </c:pt>
                <c:pt idx="6157">
                  <c:v>44616.505393518521</c:v>
                </c:pt>
                <c:pt idx="6158">
                  <c:v>44616.506122685183</c:v>
                </c:pt>
                <c:pt idx="6159">
                  <c:v>44616.506851851853</c:v>
                </c:pt>
                <c:pt idx="6160">
                  <c:v>44616.507569444446</c:v>
                </c:pt>
                <c:pt idx="6161">
                  <c:v>44616.508298611108</c:v>
                </c:pt>
                <c:pt idx="6162">
                  <c:v>44616.509027777778</c:v>
                </c:pt>
                <c:pt idx="6163">
                  <c:v>44616.509745370371</c:v>
                </c:pt>
                <c:pt idx="6164">
                  <c:v>44616.510520833333</c:v>
                </c:pt>
                <c:pt idx="6165">
                  <c:v>44616.511250000003</c:v>
                </c:pt>
                <c:pt idx="6166">
                  <c:v>44616.511979166666</c:v>
                </c:pt>
                <c:pt idx="6167">
                  <c:v>44616.512696759259</c:v>
                </c:pt>
                <c:pt idx="6168">
                  <c:v>44616.513425925928</c:v>
                </c:pt>
                <c:pt idx="6169">
                  <c:v>44616.514155092591</c:v>
                </c:pt>
                <c:pt idx="6170">
                  <c:v>44616.514918981484</c:v>
                </c:pt>
                <c:pt idx="6171">
                  <c:v>44616.515648148146</c:v>
                </c:pt>
                <c:pt idx="6172">
                  <c:v>44616.516377314816</c:v>
                </c:pt>
                <c:pt idx="6173">
                  <c:v>44616.517094907409</c:v>
                </c:pt>
                <c:pt idx="6174">
                  <c:v>44616.517824074072</c:v>
                </c:pt>
                <c:pt idx="6175">
                  <c:v>44616.518553240741</c:v>
                </c:pt>
                <c:pt idx="6176">
                  <c:v>44616.519328703704</c:v>
                </c:pt>
                <c:pt idx="6177">
                  <c:v>44616.520057870373</c:v>
                </c:pt>
                <c:pt idx="6178">
                  <c:v>44616.520775462966</c:v>
                </c:pt>
                <c:pt idx="6179">
                  <c:v>44616.521504629629</c:v>
                </c:pt>
                <c:pt idx="6180">
                  <c:v>44616.522233796299</c:v>
                </c:pt>
                <c:pt idx="6181">
                  <c:v>44616.522951388892</c:v>
                </c:pt>
                <c:pt idx="6182">
                  <c:v>44616.523726851854</c:v>
                </c:pt>
                <c:pt idx="6183">
                  <c:v>44616.524456018517</c:v>
                </c:pt>
                <c:pt idx="6184">
                  <c:v>44616.525173611109</c:v>
                </c:pt>
                <c:pt idx="6185">
                  <c:v>44616.525902777779</c:v>
                </c:pt>
                <c:pt idx="6186">
                  <c:v>44616.526631944442</c:v>
                </c:pt>
                <c:pt idx="6187">
                  <c:v>44616.527349537035</c:v>
                </c:pt>
                <c:pt idx="6188">
                  <c:v>44616.528124999997</c:v>
                </c:pt>
                <c:pt idx="6189">
                  <c:v>44616.528854166667</c:v>
                </c:pt>
                <c:pt idx="6190">
                  <c:v>44616.529583333337</c:v>
                </c:pt>
                <c:pt idx="6191">
                  <c:v>44616.530300925922</c:v>
                </c:pt>
                <c:pt idx="6192">
                  <c:v>44616.531030092592</c:v>
                </c:pt>
                <c:pt idx="6193">
                  <c:v>44616.531759259262</c:v>
                </c:pt>
                <c:pt idx="6194">
                  <c:v>44616.532534722224</c:v>
                </c:pt>
                <c:pt idx="6195">
                  <c:v>44616.533252314817</c:v>
                </c:pt>
                <c:pt idx="6196">
                  <c:v>44616.53398148148</c:v>
                </c:pt>
                <c:pt idx="6197">
                  <c:v>44616.534710648149</c:v>
                </c:pt>
                <c:pt idx="6198">
                  <c:v>44616.535428240742</c:v>
                </c:pt>
                <c:pt idx="6199">
                  <c:v>44616.536157407405</c:v>
                </c:pt>
                <c:pt idx="6200">
                  <c:v>44616.536932870367</c:v>
                </c:pt>
                <c:pt idx="6201">
                  <c:v>44616.537662037037</c:v>
                </c:pt>
                <c:pt idx="6202">
                  <c:v>44616.53837962963</c:v>
                </c:pt>
                <c:pt idx="6203">
                  <c:v>44616.5391087963</c:v>
                </c:pt>
                <c:pt idx="6204">
                  <c:v>44616.539837962962</c:v>
                </c:pt>
                <c:pt idx="6205">
                  <c:v>44616.540567129632</c:v>
                </c:pt>
                <c:pt idx="6206">
                  <c:v>44616.541342592594</c:v>
                </c:pt>
                <c:pt idx="6207">
                  <c:v>44616.542060185187</c:v>
                </c:pt>
                <c:pt idx="6208">
                  <c:v>44616.54278935185</c:v>
                </c:pt>
                <c:pt idx="6209">
                  <c:v>44616.54351851852</c:v>
                </c:pt>
                <c:pt idx="6210">
                  <c:v>44616.544236111113</c:v>
                </c:pt>
                <c:pt idx="6211">
                  <c:v>44616.544965277775</c:v>
                </c:pt>
                <c:pt idx="6212">
                  <c:v>44616.545694444445</c:v>
                </c:pt>
                <c:pt idx="6213">
                  <c:v>44616.546412037038</c:v>
                </c:pt>
                <c:pt idx="6214">
                  <c:v>44616.5471412037</c:v>
                </c:pt>
                <c:pt idx="6215">
                  <c:v>44616.547858796293</c:v>
                </c:pt>
                <c:pt idx="6216">
                  <c:v>44616.548587962963</c:v>
                </c:pt>
                <c:pt idx="6217">
                  <c:v>44616.549363425926</c:v>
                </c:pt>
                <c:pt idx="6218">
                  <c:v>44616.550092592595</c:v>
                </c:pt>
                <c:pt idx="6219">
                  <c:v>44616.550821759258</c:v>
                </c:pt>
                <c:pt idx="6220">
                  <c:v>44616.551539351851</c:v>
                </c:pt>
                <c:pt idx="6221">
                  <c:v>44616.552268518521</c:v>
                </c:pt>
                <c:pt idx="6222">
                  <c:v>44616.552997685183</c:v>
                </c:pt>
                <c:pt idx="6223">
                  <c:v>44616.553773148145</c:v>
                </c:pt>
                <c:pt idx="6224">
                  <c:v>44616.554502314815</c:v>
                </c:pt>
                <c:pt idx="6225">
                  <c:v>44616.555219907408</c:v>
                </c:pt>
                <c:pt idx="6226">
                  <c:v>44616.555949074071</c:v>
                </c:pt>
                <c:pt idx="6227">
                  <c:v>44616.556666666664</c:v>
                </c:pt>
                <c:pt idx="6228">
                  <c:v>44616.557395833333</c:v>
                </c:pt>
                <c:pt idx="6229">
                  <c:v>44616.558171296296</c:v>
                </c:pt>
                <c:pt idx="6230">
                  <c:v>44616.558900462966</c:v>
                </c:pt>
                <c:pt idx="6231">
                  <c:v>44616.559618055559</c:v>
                </c:pt>
                <c:pt idx="6232">
                  <c:v>44616.560347222221</c:v>
                </c:pt>
                <c:pt idx="6233">
                  <c:v>44616.561076388891</c:v>
                </c:pt>
                <c:pt idx="6234">
                  <c:v>44616.561793981484</c:v>
                </c:pt>
                <c:pt idx="6235">
                  <c:v>44616.562581018516</c:v>
                </c:pt>
                <c:pt idx="6236">
                  <c:v>44616.563298611109</c:v>
                </c:pt>
                <c:pt idx="6237">
                  <c:v>44616.564027777778</c:v>
                </c:pt>
                <c:pt idx="6238">
                  <c:v>44616.564756944441</c:v>
                </c:pt>
                <c:pt idx="6239">
                  <c:v>44616.565474537034</c:v>
                </c:pt>
                <c:pt idx="6240">
                  <c:v>44616.566203703704</c:v>
                </c:pt>
                <c:pt idx="6241">
                  <c:v>44616.566979166666</c:v>
                </c:pt>
                <c:pt idx="6242">
                  <c:v>44616.567696759259</c:v>
                </c:pt>
                <c:pt idx="6243">
                  <c:v>44616.568425925929</c:v>
                </c:pt>
                <c:pt idx="6244">
                  <c:v>44616.569155092591</c:v>
                </c:pt>
                <c:pt idx="6245">
                  <c:v>44616.569872685184</c:v>
                </c:pt>
                <c:pt idx="6246">
                  <c:v>44616.570601851854</c:v>
                </c:pt>
                <c:pt idx="6247">
                  <c:v>44616.571377314816</c:v>
                </c:pt>
                <c:pt idx="6248">
                  <c:v>44616.572106481479</c:v>
                </c:pt>
                <c:pt idx="6249">
                  <c:v>44616.572824074072</c:v>
                </c:pt>
                <c:pt idx="6250">
                  <c:v>44616.573553240742</c:v>
                </c:pt>
                <c:pt idx="6251">
                  <c:v>44616.574282407404</c:v>
                </c:pt>
                <c:pt idx="6252">
                  <c:v>44616.574999999997</c:v>
                </c:pt>
                <c:pt idx="6253">
                  <c:v>44616.575775462959</c:v>
                </c:pt>
                <c:pt idx="6254">
                  <c:v>44616.576504629629</c:v>
                </c:pt>
                <c:pt idx="6255">
                  <c:v>44616.577233796299</c:v>
                </c:pt>
                <c:pt idx="6256">
                  <c:v>44616.577951388892</c:v>
                </c:pt>
                <c:pt idx="6257">
                  <c:v>44616.578680555554</c:v>
                </c:pt>
                <c:pt idx="6258">
                  <c:v>44616.579409722224</c:v>
                </c:pt>
                <c:pt idx="6259">
                  <c:v>44616.58017361111</c:v>
                </c:pt>
                <c:pt idx="6260">
                  <c:v>44616.58090277778</c:v>
                </c:pt>
                <c:pt idx="6261">
                  <c:v>44616.581631944442</c:v>
                </c:pt>
                <c:pt idx="6262">
                  <c:v>44616.582349537035</c:v>
                </c:pt>
                <c:pt idx="6263">
                  <c:v>44616.583078703705</c:v>
                </c:pt>
                <c:pt idx="6264">
                  <c:v>44616.583807870367</c:v>
                </c:pt>
                <c:pt idx="6265">
                  <c:v>44616.584583333337</c:v>
                </c:pt>
                <c:pt idx="6266">
                  <c:v>44616.585300925923</c:v>
                </c:pt>
                <c:pt idx="6267">
                  <c:v>44616.586030092592</c:v>
                </c:pt>
                <c:pt idx="6268">
                  <c:v>44616.586759259262</c:v>
                </c:pt>
                <c:pt idx="6269">
                  <c:v>44616.587476851855</c:v>
                </c:pt>
                <c:pt idx="6270">
                  <c:v>44616.588206018518</c:v>
                </c:pt>
                <c:pt idx="6271">
                  <c:v>44616.58898148148</c:v>
                </c:pt>
                <c:pt idx="6272">
                  <c:v>44616.58971064815</c:v>
                </c:pt>
                <c:pt idx="6273">
                  <c:v>44616.590439814812</c:v>
                </c:pt>
                <c:pt idx="6274">
                  <c:v>44616.591157407405</c:v>
                </c:pt>
                <c:pt idx="6275">
                  <c:v>44616.591886574075</c:v>
                </c:pt>
                <c:pt idx="6276">
                  <c:v>44616.592615740738</c:v>
                </c:pt>
                <c:pt idx="6277">
                  <c:v>44616.593391203707</c:v>
                </c:pt>
                <c:pt idx="6278">
                  <c:v>44616.594108796293</c:v>
                </c:pt>
                <c:pt idx="6279">
                  <c:v>44616.594837962963</c:v>
                </c:pt>
                <c:pt idx="6280">
                  <c:v>44616.595567129632</c:v>
                </c:pt>
                <c:pt idx="6281">
                  <c:v>44616.596284722225</c:v>
                </c:pt>
                <c:pt idx="6282">
                  <c:v>44616.597013888888</c:v>
                </c:pt>
                <c:pt idx="6283">
                  <c:v>44616.59778935185</c:v>
                </c:pt>
                <c:pt idx="6284">
                  <c:v>44616.598506944443</c:v>
                </c:pt>
                <c:pt idx="6285">
                  <c:v>44616.599236111113</c:v>
                </c:pt>
                <c:pt idx="6286">
                  <c:v>44616.599965277775</c:v>
                </c:pt>
                <c:pt idx="6287">
                  <c:v>44616.600682870368</c:v>
                </c:pt>
                <c:pt idx="6288">
                  <c:v>44616.601412037038</c:v>
                </c:pt>
                <c:pt idx="6289">
                  <c:v>44616.602187500001</c:v>
                </c:pt>
                <c:pt idx="6290">
                  <c:v>44616.602916666663</c:v>
                </c:pt>
                <c:pt idx="6291">
                  <c:v>44616.603634259256</c:v>
                </c:pt>
                <c:pt idx="6292">
                  <c:v>44616.604363425926</c:v>
                </c:pt>
                <c:pt idx="6293">
                  <c:v>44616.605092592596</c:v>
                </c:pt>
                <c:pt idx="6294">
                  <c:v>44616.605810185189</c:v>
                </c:pt>
                <c:pt idx="6295">
                  <c:v>44616.606585648151</c:v>
                </c:pt>
                <c:pt idx="6296">
                  <c:v>44616.607314814813</c:v>
                </c:pt>
                <c:pt idx="6297">
                  <c:v>44616.608043981483</c:v>
                </c:pt>
                <c:pt idx="6298">
                  <c:v>44616.608761574076</c:v>
                </c:pt>
                <c:pt idx="6299">
                  <c:v>44616.609490740739</c:v>
                </c:pt>
                <c:pt idx="6300">
                  <c:v>44616.610219907408</c:v>
                </c:pt>
                <c:pt idx="6301">
                  <c:v>44616.610995370371</c:v>
                </c:pt>
                <c:pt idx="6302">
                  <c:v>44616.611724537041</c:v>
                </c:pt>
                <c:pt idx="6303">
                  <c:v>44616.612453703703</c:v>
                </c:pt>
                <c:pt idx="6304">
                  <c:v>44616.613171296296</c:v>
                </c:pt>
                <c:pt idx="6305">
                  <c:v>44616.613900462966</c:v>
                </c:pt>
                <c:pt idx="6306">
                  <c:v>44616.614629629628</c:v>
                </c:pt>
                <c:pt idx="6307">
                  <c:v>44616.615347222221</c:v>
                </c:pt>
                <c:pt idx="6308">
                  <c:v>44616.616076388891</c:v>
                </c:pt>
                <c:pt idx="6309">
                  <c:v>44616.616805555554</c:v>
                </c:pt>
                <c:pt idx="6310">
                  <c:v>44616.617523148147</c:v>
                </c:pt>
                <c:pt idx="6311">
                  <c:v>44616.618252314816</c:v>
                </c:pt>
                <c:pt idx="6312">
                  <c:v>44616.619027777779</c:v>
                </c:pt>
                <c:pt idx="6313">
                  <c:v>44616.619756944441</c:v>
                </c:pt>
                <c:pt idx="6314">
                  <c:v>44616.620474537034</c:v>
                </c:pt>
                <c:pt idx="6315">
                  <c:v>44616.621203703704</c:v>
                </c:pt>
                <c:pt idx="6316">
                  <c:v>44616.621932870374</c:v>
                </c:pt>
                <c:pt idx="6317">
                  <c:v>44616.622650462959</c:v>
                </c:pt>
                <c:pt idx="6318">
                  <c:v>44616.623379629629</c:v>
                </c:pt>
                <c:pt idx="6319">
                  <c:v>44616.624108796299</c:v>
                </c:pt>
                <c:pt idx="6320">
                  <c:v>44616.624826388892</c:v>
                </c:pt>
                <c:pt idx="6321">
                  <c:v>44616.625555555554</c:v>
                </c:pt>
                <c:pt idx="6322">
                  <c:v>44616.626284722224</c:v>
                </c:pt>
                <c:pt idx="6323">
                  <c:v>44616.627002314817</c:v>
                </c:pt>
                <c:pt idx="6324">
                  <c:v>44616.62773148148</c:v>
                </c:pt>
                <c:pt idx="6325">
                  <c:v>44616.628460648149</c:v>
                </c:pt>
                <c:pt idx="6326">
                  <c:v>44616.629178240742</c:v>
                </c:pt>
                <c:pt idx="6327">
                  <c:v>44616.629907407405</c:v>
                </c:pt>
                <c:pt idx="6328">
                  <c:v>44616.630682870367</c:v>
                </c:pt>
                <c:pt idx="6329">
                  <c:v>44616.631412037037</c:v>
                </c:pt>
                <c:pt idx="6330">
                  <c:v>44616.63212962963</c:v>
                </c:pt>
                <c:pt idx="6331">
                  <c:v>44616.6328587963</c:v>
                </c:pt>
                <c:pt idx="6332">
                  <c:v>44616.633587962962</c:v>
                </c:pt>
                <c:pt idx="6333">
                  <c:v>44616.634305555555</c:v>
                </c:pt>
                <c:pt idx="6334">
                  <c:v>44616.635034722225</c:v>
                </c:pt>
                <c:pt idx="6335">
                  <c:v>44616.635763888888</c:v>
                </c:pt>
                <c:pt idx="6336">
                  <c:v>44616.636481481481</c:v>
                </c:pt>
                <c:pt idx="6337">
                  <c:v>44616.63721064815</c:v>
                </c:pt>
                <c:pt idx="6338">
                  <c:v>44616.637939814813</c:v>
                </c:pt>
                <c:pt idx="6339">
                  <c:v>44616.638715277775</c:v>
                </c:pt>
                <c:pt idx="6340">
                  <c:v>44616.639444444445</c:v>
                </c:pt>
                <c:pt idx="6341">
                  <c:v>44616.640162037038</c:v>
                </c:pt>
                <c:pt idx="6342">
                  <c:v>44616.6408912037</c:v>
                </c:pt>
                <c:pt idx="6343">
                  <c:v>44616.64162037037</c:v>
                </c:pt>
                <c:pt idx="6344">
                  <c:v>44616.642337962963</c:v>
                </c:pt>
                <c:pt idx="6345">
                  <c:v>44616.643125000002</c:v>
                </c:pt>
                <c:pt idx="6346">
                  <c:v>44616.643842592595</c:v>
                </c:pt>
                <c:pt idx="6347">
                  <c:v>44616.644571759258</c:v>
                </c:pt>
                <c:pt idx="6348">
                  <c:v>44616.645300925928</c:v>
                </c:pt>
                <c:pt idx="6349">
                  <c:v>44616.646018518521</c:v>
                </c:pt>
                <c:pt idx="6350">
                  <c:v>44616.646747685183</c:v>
                </c:pt>
                <c:pt idx="6351">
                  <c:v>44616.647523148145</c:v>
                </c:pt>
                <c:pt idx="6352">
                  <c:v>44616.648252314815</c:v>
                </c:pt>
                <c:pt idx="6353">
                  <c:v>44616.648981481485</c:v>
                </c:pt>
                <c:pt idx="6354">
                  <c:v>44616.649699074071</c:v>
                </c:pt>
                <c:pt idx="6355">
                  <c:v>44616.65042824074</c:v>
                </c:pt>
                <c:pt idx="6356">
                  <c:v>44616.65115740741</c:v>
                </c:pt>
                <c:pt idx="6357">
                  <c:v>44616.651932870373</c:v>
                </c:pt>
                <c:pt idx="6358">
                  <c:v>44616.652650462966</c:v>
                </c:pt>
                <c:pt idx="6359">
                  <c:v>44616.653379629628</c:v>
                </c:pt>
                <c:pt idx="6360">
                  <c:v>44616.654108796298</c:v>
                </c:pt>
                <c:pt idx="6361">
                  <c:v>44616.654826388891</c:v>
                </c:pt>
                <c:pt idx="6362">
                  <c:v>44616.655555555553</c:v>
                </c:pt>
                <c:pt idx="6363">
                  <c:v>44616.656331018516</c:v>
                </c:pt>
                <c:pt idx="6364">
                  <c:v>44616.657060185185</c:v>
                </c:pt>
                <c:pt idx="6365">
                  <c:v>44616.657789351855</c:v>
                </c:pt>
                <c:pt idx="6366">
                  <c:v>44616.658506944441</c:v>
                </c:pt>
                <c:pt idx="6367">
                  <c:v>44616.659236111111</c:v>
                </c:pt>
                <c:pt idx="6368">
                  <c:v>44616.65996527778</c:v>
                </c:pt>
                <c:pt idx="6369">
                  <c:v>44616.660740740743</c:v>
                </c:pt>
                <c:pt idx="6370">
                  <c:v>44616.661458333336</c:v>
                </c:pt>
                <c:pt idx="6371">
                  <c:v>44616.662187499998</c:v>
                </c:pt>
                <c:pt idx="6372">
                  <c:v>44616.662916666668</c:v>
                </c:pt>
                <c:pt idx="6373">
                  <c:v>44616.663634259261</c:v>
                </c:pt>
                <c:pt idx="6374">
                  <c:v>44616.664363425924</c:v>
                </c:pt>
                <c:pt idx="6375">
                  <c:v>44616.665092592593</c:v>
                </c:pt>
                <c:pt idx="6376">
                  <c:v>44616.665810185186</c:v>
                </c:pt>
                <c:pt idx="6377">
                  <c:v>44616.666539351849</c:v>
                </c:pt>
                <c:pt idx="6378">
                  <c:v>44616.667268518519</c:v>
                </c:pt>
                <c:pt idx="6379">
                  <c:v>44616.667997685188</c:v>
                </c:pt>
                <c:pt idx="6380">
                  <c:v>44616.668761574074</c:v>
                </c:pt>
                <c:pt idx="6381">
                  <c:v>44616.669490740744</c:v>
                </c:pt>
                <c:pt idx="6382">
                  <c:v>44616.670219907406</c:v>
                </c:pt>
                <c:pt idx="6383">
                  <c:v>44616.670937499999</c:v>
                </c:pt>
                <c:pt idx="6384">
                  <c:v>44616.671666666669</c:v>
                </c:pt>
                <c:pt idx="6385">
                  <c:v>44616.672395833331</c:v>
                </c:pt>
                <c:pt idx="6386">
                  <c:v>44616.673171296294</c:v>
                </c:pt>
                <c:pt idx="6387">
                  <c:v>44616.673888888887</c:v>
                </c:pt>
                <c:pt idx="6388">
                  <c:v>44616.674618055556</c:v>
                </c:pt>
                <c:pt idx="6389">
                  <c:v>44616.675347222219</c:v>
                </c:pt>
                <c:pt idx="6390">
                  <c:v>44616.676064814812</c:v>
                </c:pt>
                <c:pt idx="6391">
                  <c:v>44616.676793981482</c:v>
                </c:pt>
                <c:pt idx="6392">
                  <c:v>44616.677569444444</c:v>
                </c:pt>
                <c:pt idx="6393">
                  <c:v>44616.678298611114</c:v>
                </c:pt>
                <c:pt idx="6394">
                  <c:v>44616.679016203707</c:v>
                </c:pt>
                <c:pt idx="6395">
                  <c:v>44616.679745370369</c:v>
                </c:pt>
                <c:pt idx="6396">
                  <c:v>44616.680474537039</c:v>
                </c:pt>
                <c:pt idx="6397">
                  <c:v>44616.681192129632</c:v>
                </c:pt>
                <c:pt idx="6398">
                  <c:v>44616.681921296295</c:v>
                </c:pt>
                <c:pt idx="6399">
                  <c:v>44616.682650462964</c:v>
                </c:pt>
                <c:pt idx="6400">
                  <c:v>44616.683368055557</c:v>
                </c:pt>
                <c:pt idx="6401">
                  <c:v>44616.68409722222</c:v>
                </c:pt>
                <c:pt idx="6402">
                  <c:v>44616.684814814813</c:v>
                </c:pt>
                <c:pt idx="6403">
                  <c:v>44616.685590277775</c:v>
                </c:pt>
                <c:pt idx="6404">
                  <c:v>44616.686319444445</c:v>
                </c:pt>
                <c:pt idx="6405">
                  <c:v>44616.687048611115</c:v>
                </c:pt>
                <c:pt idx="6406">
                  <c:v>44616.6877662037</c:v>
                </c:pt>
                <c:pt idx="6407">
                  <c:v>44616.68849537037</c:v>
                </c:pt>
                <c:pt idx="6408">
                  <c:v>44616.68922453704</c:v>
                </c:pt>
                <c:pt idx="6409">
                  <c:v>44616.69</c:v>
                </c:pt>
                <c:pt idx="6410">
                  <c:v>44616.690717592595</c:v>
                </c:pt>
                <c:pt idx="6411">
                  <c:v>44616.691446759258</c:v>
                </c:pt>
                <c:pt idx="6412">
                  <c:v>44616.692175925928</c:v>
                </c:pt>
                <c:pt idx="6413">
                  <c:v>44616.692893518521</c:v>
                </c:pt>
                <c:pt idx="6414">
                  <c:v>44616.693622685183</c:v>
                </c:pt>
                <c:pt idx="6415">
                  <c:v>44616.694398148145</c:v>
                </c:pt>
                <c:pt idx="6416">
                  <c:v>44616.695127314815</c:v>
                </c:pt>
                <c:pt idx="6417">
                  <c:v>44616.695844907408</c:v>
                </c:pt>
                <c:pt idx="6418">
                  <c:v>44616.696574074071</c:v>
                </c:pt>
                <c:pt idx="6419">
                  <c:v>44616.69730324074</c:v>
                </c:pt>
                <c:pt idx="6420">
                  <c:v>44616.698020833333</c:v>
                </c:pt>
                <c:pt idx="6421">
                  <c:v>44616.698796296296</c:v>
                </c:pt>
                <c:pt idx="6422">
                  <c:v>44616.699525462966</c:v>
                </c:pt>
                <c:pt idx="6423">
                  <c:v>44616.700254629628</c:v>
                </c:pt>
                <c:pt idx="6424">
                  <c:v>44616.700972222221</c:v>
                </c:pt>
                <c:pt idx="6425">
                  <c:v>44616.701701388891</c:v>
                </c:pt>
                <c:pt idx="6426">
                  <c:v>44616.702430555553</c:v>
                </c:pt>
                <c:pt idx="6427">
                  <c:v>44616.703194444446</c:v>
                </c:pt>
                <c:pt idx="6428">
                  <c:v>44616.703923611109</c:v>
                </c:pt>
                <c:pt idx="6429">
                  <c:v>44616.704652777778</c:v>
                </c:pt>
                <c:pt idx="6430">
                  <c:v>44616.705370370371</c:v>
                </c:pt>
                <c:pt idx="6431">
                  <c:v>44616.706099537034</c:v>
                </c:pt>
                <c:pt idx="6432">
                  <c:v>44616.706828703704</c:v>
                </c:pt>
                <c:pt idx="6433">
                  <c:v>44616.707604166666</c:v>
                </c:pt>
                <c:pt idx="6434">
                  <c:v>44616.708321759259</c:v>
                </c:pt>
                <c:pt idx="6435">
                  <c:v>44616.709050925929</c:v>
                </c:pt>
                <c:pt idx="6436">
                  <c:v>44616.709780092591</c:v>
                </c:pt>
                <c:pt idx="6437">
                  <c:v>44616.710497685184</c:v>
                </c:pt>
                <c:pt idx="6438">
                  <c:v>44616.711226851854</c:v>
                </c:pt>
                <c:pt idx="6439">
                  <c:v>44616.712002314816</c:v>
                </c:pt>
                <c:pt idx="6440">
                  <c:v>44616.712731481479</c:v>
                </c:pt>
                <c:pt idx="6441">
                  <c:v>44616.713449074072</c:v>
                </c:pt>
                <c:pt idx="6442">
                  <c:v>44616.714178240742</c:v>
                </c:pt>
                <c:pt idx="6443">
                  <c:v>44616.714907407404</c:v>
                </c:pt>
                <c:pt idx="6444">
                  <c:v>44616.715624999997</c:v>
                </c:pt>
                <c:pt idx="6445">
                  <c:v>44616.716354166667</c:v>
                </c:pt>
                <c:pt idx="6446">
                  <c:v>44616.717083333337</c:v>
                </c:pt>
                <c:pt idx="6447">
                  <c:v>44616.717800925922</c:v>
                </c:pt>
                <c:pt idx="6448">
                  <c:v>44616.718530092592</c:v>
                </c:pt>
                <c:pt idx="6449">
                  <c:v>44616.719259259262</c:v>
                </c:pt>
                <c:pt idx="6450">
                  <c:v>44616.719976851855</c:v>
                </c:pt>
                <c:pt idx="6451">
                  <c:v>44616.720706018517</c:v>
                </c:pt>
                <c:pt idx="6452">
                  <c:v>44616.721435185187</c:v>
                </c:pt>
                <c:pt idx="6453">
                  <c:v>44616.72215277778</c:v>
                </c:pt>
                <c:pt idx="6454">
                  <c:v>44616.722881944443</c:v>
                </c:pt>
                <c:pt idx="6455">
                  <c:v>44616.723611111112</c:v>
                </c:pt>
                <c:pt idx="6456">
                  <c:v>44616.724328703705</c:v>
                </c:pt>
                <c:pt idx="6457">
                  <c:v>44616.725057870368</c:v>
                </c:pt>
                <c:pt idx="6458">
                  <c:v>44616.725787037038</c:v>
                </c:pt>
                <c:pt idx="6459">
                  <c:v>44616.726504629631</c:v>
                </c:pt>
                <c:pt idx="6460">
                  <c:v>44616.727233796293</c:v>
                </c:pt>
                <c:pt idx="6461">
                  <c:v>44616.727962962963</c:v>
                </c:pt>
                <c:pt idx="6462">
                  <c:v>44616.728680555556</c:v>
                </c:pt>
                <c:pt idx="6463">
                  <c:v>44616.729409722226</c:v>
                </c:pt>
                <c:pt idx="6464">
                  <c:v>44616.730138888888</c:v>
                </c:pt>
                <c:pt idx="6465">
                  <c:v>44616.730856481481</c:v>
                </c:pt>
                <c:pt idx="6466">
                  <c:v>44616.731585648151</c:v>
                </c:pt>
                <c:pt idx="6467">
                  <c:v>44616.732314814813</c:v>
                </c:pt>
                <c:pt idx="6468">
                  <c:v>44616.733032407406</c:v>
                </c:pt>
                <c:pt idx="6469">
                  <c:v>44616.733761574076</c:v>
                </c:pt>
                <c:pt idx="6470">
                  <c:v>44616.734490740739</c:v>
                </c:pt>
                <c:pt idx="6471">
                  <c:v>44616.735208333332</c:v>
                </c:pt>
                <c:pt idx="6472">
                  <c:v>44616.735937500001</c:v>
                </c:pt>
                <c:pt idx="6473">
                  <c:v>44616.736666666664</c:v>
                </c:pt>
                <c:pt idx="6474">
                  <c:v>44616.737384259257</c:v>
                </c:pt>
                <c:pt idx="6475">
                  <c:v>44616.738113425927</c:v>
                </c:pt>
                <c:pt idx="6476">
                  <c:v>44616.738842592589</c:v>
                </c:pt>
                <c:pt idx="6477">
                  <c:v>44616.739560185182</c:v>
                </c:pt>
                <c:pt idx="6478">
                  <c:v>44616.740289351852</c:v>
                </c:pt>
                <c:pt idx="6479">
                  <c:v>44616.741018518522</c:v>
                </c:pt>
                <c:pt idx="6480">
                  <c:v>44616.741793981484</c:v>
                </c:pt>
                <c:pt idx="6481">
                  <c:v>44616.742511574077</c:v>
                </c:pt>
                <c:pt idx="6482">
                  <c:v>44616.74324074074</c:v>
                </c:pt>
                <c:pt idx="6483">
                  <c:v>44616.743969907409</c:v>
                </c:pt>
                <c:pt idx="6484">
                  <c:v>44616.744687500002</c:v>
                </c:pt>
                <c:pt idx="6485">
                  <c:v>44616.745416666665</c:v>
                </c:pt>
                <c:pt idx="6486">
                  <c:v>44616.746145833335</c:v>
                </c:pt>
                <c:pt idx="6487">
                  <c:v>44616.746863425928</c:v>
                </c:pt>
                <c:pt idx="6488">
                  <c:v>44616.74759259259</c:v>
                </c:pt>
                <c:pt idx="6489">
                  <c:v>44616.74832175926</c:v>
                </c:pt>
                <c:pt idx="6490">
                  <c:v>44616.749039351853</c:v>
                </c:pt>
                <c:pt idx="6491">
                  <c:v>44616.749768518515</c:v>
                </c:pt>
                <c:pt idx="6492">
                  <c:v>44616.750497685185</c:v>
                </c:pt>
                <c:pt idx="6493">
                  <c:v>44616.751215277778</c:v>
                </c:pt>
                <c:pt idx="6494">
                  <c:v>44616.751944444448</c:v>
                </c:pt>
                <c:pt idx="6495">
                  <c:v>44616.75267361111</c:v>
                </c:pt>
                <c:pt idx="6496">
                  <c:v>44616.753391203703</c:v>
                </c:pt>
                <c:pt idx="6497">
                  <c:v>44616.754120370373</c:v>
                </c:pt>
                <c:pt idx="6498">
                  <c:v>44616.754849537036</c:v>
                </c:pt>
                <c:pt idx="6499">
                  <c:v>44616.755567129629</c:v>
                </c:pt>
                <c:pt idx="6500">
                  <c:v>44616.756296296298</c:v>
                </c:pt>
                <c:pt idx="6501">
                  <c:v>44616.757071759261</c:v>
                </c:pt>
                <c:pt idx="6502">
                  <c:v>44616.757800925923</c:v>
                </c:pt>
                <c:pt idx="6503">
                  <c:v>44616.758518518516</c:v>
                </c:pt>
                <c:pt idx="6504">
                  <c:v>44616.759247685186</c:v>
                </c:pt>
                <c:pt idx="6505">
                  <c:v>44616.759976851848</c:v>
                </c:pt>
                <c:pt idx="6506">
                  <c:v>44616.760706018518</c:v>
                </c:pt>
                <c:pt idx="6507">
                  <c:v>44616.761469907404</c:v>
                </c:pt>
                <c:pt idx="6508">
                  <c:v>44616.762199074074</c:v>
                </c:pt>
                <c:pt idx="6509">
                  <c:v>44616.762928240743</c:v>
                </c:pt>
                <c:pt idx="6510">
                  <c:v>44616.763645833336</c:v>
                </c:pt>
                <c:pt idx="6511">
                  <c:v>44616.764374999999</c:v>
                </c:pt>
                <c:pt idx="6512">
                  <c:v>44616.765104166669</c:v>
                </c:pt>
                <c:pt idx="6513">
                  <c:v>44616.765821759262</c:v>
                </c:pt>
                <c:pt idx="6514">
                  <c:v>44616.766550925924</c:v>
                </c:pt>
                <c:pt idx="6515">
                  <c:v>44616.767280092594</c:v>
                </c:pt>
                <c:pt idx="6516">
                  <c:v>44616.767997685187</c:v>
                </c:pt>
                <c:pt idx="6517">
                  <c:v>44616.768726851849</c:v>
                </c:pt>
                <c:pt idx="6518">
                  <c:v>44616.769502314812</c:v>
                </c:pt>
                <c:pt idx="6519">
                  <c:v>44616.770231481481</c:v>
                </c:pt>
                <c:pt idx="6520">
                  <c:v>44616.770949074074</c:v>
                </c:pt>
                <c:pt idx="6521">
                  <c:v>44616.771678240744</c:v>
                </c:pt>
                <c:pt idx="6522">
                  <c:v>44616.772407407407</c:v>
                </c:pt>
                <c:pt idx="6523">
                  <c:v>44616.773125</c:v>
                </c:pt>
                <c:pt idx="6524">
                  <c:v>44616.773900462962</c:v>
                </c:pt>
                <c:pt idx="6525">
                  <c:v>44616.774629629632</c:v>
                </c:pt>
                <c:pt idx="6526">
                  <c:v>44616.775358796294</c:v>
                </c:pt>
                <c:pt idx="6527">
                  <c:v>44616.776076388887</c:v>
                </c:pt>
                <c:pt idx="6528">
                  <c:v>44616.776805555557</c:v>
                </c:pt>
                <c:pt idx="6529">
                  <c:v>44616.77753472222</c:v>
                </c:pt>
                <c:pt idx="6530">
                  <c:v>44616.778310185182</c:v>
                </c:pt>
                <c:pt idx="6531">
                  <c:v>44616.779027777775</c:v>
                </c:pt>
                <c:pt idx="6532">
                  <c:v>44616.779756944445</c:v>
                </c:pt>
                <c:pt idx="6533">
                  <c:v>44616.780486111114</c:v>
                </c:pt>
                <c:pt idx="6534">
                  <c:v>44616.7812037037</c:v>
                </c:pt>
                <c:pt idx="6535">
                  <c:v>44616.78193287037</c:v>
                </c:pt>
                <c:pt idx="6536">
                  <c:v>44616.782708333332</c:v>
                </c:pt>
                <c:pt idx="6537">
                  <c:v>44616.783437500002</c:v>
                </c:pt>
                <c:pt idx="6538">
                  <c:v>44616.784166666665</c:v>
                </c:pt>
                <c:pt idx="6539">
                  <c:v>44616.784884259258</c:v>
                </c:pt>
                <c:pt idx="6540">
                  <c:v>44616.785613425927</c:v>
                </c:pt>
                <c:pt idx="6541">
                  <c:v>44616.78634259259</c:v>
                </c:pt>
                <c:pt idx="6542">
                  <c:v>44616.787060185183</c:v>
                </c:pt>
                <c:pt idx="6543">
                  <c:v>44616.787789351853</c:v>
                </c:pt>
                <c:pt idx="6544">
                  <c:v>44616.788506944446</c:v>
                </c:pt>
                <c:pt idx="6545">
                  <c:v>44616.789236111108</c:v>
                </c:pt>
                <c:pt idx="6546">
                  <c:v>44616.789965277778</c:v>
                </c:pt>
                <c:pt idx="6547">
                  <c:v>44616.790682870371</c:v>
                </c:pt>
                <c:pt idx="6548">
                  <c:v>44616.791412037041</c:v>
                </c:pt>
                <c:pt idx="6549">
                  <c:v>44616.792141203703</c:v>
                </c:pt>
                <c:pt idx="6550">
                  <c:v>44616.792858796296</c:v>
                </c:pt>
                <c:pt idx="6551">
                  <c:v>44616.793587962966</c:v>
                </c:pt>
                <c:pt idx="6552">
                  <c:v>44616.794363425928</c:v>
                </c:pt>
                <c:pt idx="6553">
                  <c:v>44616.795092592591</c:v>
                </c:pt>
                <c:pt idx="6554">
                  <c:v>44616.795810185184</c:v>
                </c:pt>
                <c:pt idx="6555">
                  <c:v>44616.796539351853</c:v>
                </c:pt>
                <c:pt idx="6556">
                  <c:v>44616.797256944446</c:v>
                </c:pt>
                <c:pt idx="6557">
                  <c:v>44616.797986111109</c:v>
                </c:pt>
                <c:pt idx="6558">
                  <c:v>44616.798715277779</c:v>
                </c:pt>
                <c:pt idx="6559">
                  <c:v>44616.799432870372</c:v>
                </c:pt>
                <c:pt idx="6560">
                  <c:v>44616.800162037034</c:v>
                </c:pt>
                <c:pt idx="6561">
                  <c:v>44616.800891203704</c:v>
                </c:pt>
                <c:pt idx="6562">
                  <c:v>44616.801608796297</c:v>
                </c:pt>
                <c:pt idx="6563">
                  <c:v>44616.802395833336</c:v>
                </c:pt>
                <c:pt idx="6564">
                  <c:v>44616.803113425929</c:v>
                </c:pt>
                <c:pt idx="6565">
                  <c:v>44616.803842592592</c:v>
                </c:pt>
                <c:pt idx="6566">
                  <c:v>44616.804560185185</c:v>
                </c:pt>
                <c:pt idx="6567">
                  <c:v>44616.805289351854</c:v>
                </c:pt>
                <c:pt idx="6568">
                  <c:v>44616.806018518517</c:v>
                </c:pt>
                <c:pt idx="6569">
                  <c:v>44616.80673611111</c:v>
                </c:pt>
                <c:pt idx="6570">
                  <c:v>44616.80746527778</c:v>
                </c:pt>
                <c:pt idx="6571">
                  <c:v>44616.808194444442</c:v>
                </c:pt>
                <c:pt idx="6572">
                  <c:v>44616.808912037035</c:v>
                </c:pt>
                <c:pt idx="6573">
                  <c:v>44616.809641203705</c:v>
                </c:pt>
                <c:pt idx="6574">
                  <c:v>44616.810416666667</c:v>
                </c:pt>
                <c:pt idx="6575">
                  <c:v>44616.811145833337</c:v>
                </c:pt>
                <c:pt idx="6576">
                  <c:v>44616.811863425923</c:v>
                </c:pt>
                <c:pt idx="6577">
                  <c:v>44616.812592592592</c:v>
                </c:pt>
                <c:pt idx="6578">
                  <c:v>44616.813321759262</c:v>
                </c:pt>
                <c:pt idx="6579">
                  <c:v>44616.814039351855</c:v>
                </c:pt>
                <c:pt idx="6580">
                  <c:v>44616.814814814818</c:v>
                </c:pt>
                <c:pt idx="6581">
                  <c:v>44616.81554398148</c:v>
                </c:pt>
                <c:pt idx="6582">
                  <c:v>44616.81627314815</c:v>
                </c:pt>
                <c:pt idx="6583">
                  <c:v>44616.816990740743</c:v>
                </c:pt>
                <c:pt idx="6584">
                  <c:v>44616.817719907405</c:v>
                </c:pt>
                <c:pt idx="6585">
                  <c:v>44616.818449074075</c:v>
                </c:pt>
                <c:pt idx="6586">
                  <c:v>44616.819224537037</c:v>
                </c:pt>
                <c:pt idx="6587">
                  <c:v>44616.819953703707</c:v>
                </c:pt>
                <c:pt idx="6588">
                  <c:v>44616.820671296293</c:v>
                </c:pt>
                <c:pt idx="6589">
                  <c:v>44616.821400462963</c:v>
                </c:pt>
                <c:pt idx="6590">
                  <c:v>44616.822129629632</c:v>
                </c:pt>
                <c:pt idx="6591">
                  <c:v>44616.822847222225</c:v>
                </c:pt>
                <c:pt idx="6592">
                  <c:v>44616.823576388888</c:v>
                </c:pt>
                <c:pt idx="6593">
                  <c:v>44616.824305555558</c:v>
                </c:pt>
                <c:pt idx="6594">
                  <c:v>44616.825023148151</c:v>
                </c:pt>
                <c:pt idx="6595">
                  <c:v>44616.825752314813</c:v>
                </c:pt>
                <c:pt idx="6596">
                  <c:v>44616.826481481483</c:v>
                </c:pt>
                <c:pt idx="6597">
                  <c:v>44616.827256944445</c:v>
                </c:pt>
                <c:pt idx="6598">
                  <c:v>44616.827974537038</c:v>
                </c:pt>
                <c:pt idx="6599">
                  <c:v>44616.828703703701</c:v>
                </c:pt>
                <c:pt idx="6600">
                  <c:v>44616.829432870371</c:v>
                </c:pt>
                <c:pt idx="6601">
                  <c:v>44616.830150462964</c:v>
                </c:pt>
                <c:pt idx="6602">
                  <c:v>44616.830879629626</c:v>
                </c:pt>
                <c:pt idx="6603">
                  <c:v>44616.831655092596</c:v>
                </c:pt>
                <c:pt idx="6604">
                  <c:v>44616.832384259258</c:v>
                </c:pt>
                <c:pt idx="6605">
                  <c:v>44616.833101851851</c:v>
                </c:pt>
                <c:pt idx="6606">
                  <c:v>44616.833831018521</c:v>
                </c:pt>
                <c:pt idx="6607">
                  <c:v>44616.834560185183</c:v>
                </c:pt>
                <c:pt idx="6608">
                  <c:v>44616.835289351853</c:v>
                </c:pt>
                <c:pt idx="6609">
                  <c:v>44616.836006944446</c:v>
                </c:pt>
                <c:pt idx="6610">
                  <c:v>44616.836736111109</c:v>
                </c:pt>
                <c:pt idx="6611">
                  <c:v>44616.837453703702</c:v>
                </c:pt>
                <c:pt idx="6612">
                  <c:v>44616.838182870371</c:v>
                </c:pt>
                <c:pt idx="6613">
                  <c:v>44616.838912037034</c:v>
                </c:pt>
                <c:pt idx="6614">
                  <c:v>44616.839687500003</c:v>
                </c:pt>
                <c:pt idx="6615">
                  <c:v>44616.840405092589</c:v>
                </c:pt>
                <c:pt idx="6616">
                  <c:v>44616.841134259259</c:v>
                </c:pt>
                <c:pt idx="6617">
                  <c:v>44616.841863425929</c:v>
                </c:pt>
                <c:pt idx="6618">
                  <c:v>44616.842581018522</c:v>
                </c:pt>
                <c:pt idx="6619">
                  <c:v>44616.843310185184</c:v>
                </c:pt>
                <c:pt idx="6620">
                  <c:v>44616.844085648147</c:v>
                </c:pt>
                <c:pt idx="6621">
                  <c:v>44616.844814814816</c:v>
                </c:pt>
                <c:pt idx="6622">
                  <c:v>44616.845532407409</c:v>
                </c:pt>
                <c:pt idx="6623">
                  <c:v>44616.846261574072</c:v>
                </c:pt>
                <c:pt idx="6624">
                  <c:v>44616.846990740742</c:v>
                </c:pt>
                <c:pt idx="6625">
                  <c:v>44616.847708333335</c:v>
                </c:pt>
                <c:pt idx="6626">
                  <c:v>44616.848495370374</c:v>
                </c:pt>
                <c:pt idx="6627">
                  <c:v>44616.849212962959</c:v>
                </c:pt>
                <c:pt idx="6628">
                  <c:v>44616.849942129629</c:v>
                </c:pt>
                <c:pt idx="6629">
                  <c:v>44616.850671296299</c:v>
                </c:pt>
                <c:pt idx="6630">
                  <c:v>44616.851388888892</c:v>
                </c:pt>
                <c:pt idx="6631">
                  <c:v>44616.852118055554</c:v>
                </c:pt>
                <c:pt idx="6632">
                  <c:v>44616.852893518517</c:v>
                </c:pt>
                <c:pt idx="6633">
                  <c:v>44616.853622685187</c:v>
                </c:pt>
                <c:pt idx="6634">
                  <c:v>44616.85434027778</c:v>
                </c:pt>
                <c:pt idx="6635">
                  <c:v>44616.855069444442</c:v>
                </c:pt>
                <c:pt idx="6636">
                  <c:v>44616.855798611112</c:v>
                </c:pt>
                <c:pt idx="6637">
                  <c:v>44616.856516203705</c:v>
                </c:pt>
                <c:pt idx="6638">
                  <c:v>44616.857245370367</c:v>
                </c:pt>
                <c:pt idx="6639">
                  <c:v>44616.857974537037</c:v>
                </c:pt>
                <c:pt idx="6640">
                  <c:v>44616.85869212963</c:v>
                </c:pt>
                <c:pt idx="6641">
                  <c:v>44616.8594212963</c:v>
                </c:pt>
                <c:pt idx="6642">
                  <c:v>44616.860138888886</c:v>
                </c:pt>
                <c:pt idx="6643">
                  <c:v>44616.860925925925</c:v>
                </c:pt>
                <c:pt idx="6644">
                  <c:v>44616.861643518518</c:v>
                </c:pt>
                <c:pt idx="6645">
                  <c:v>44616.862372685187</c:v>
                </c:pt>
                <c:pt idx="6646">
                  <c:v>44616.86310185185</c:v>
                </c:pt>
                <c:pt idx="6647">
                  <c:v>44616.863819444443</c:v>
                </c:pt>
                <c:pt idx="6648">
                  <c:v>44616.864548611113</c:v>
                </c:pt>
                <c:pt idx="6649">
                  <c:v>44616.865266203706</c:v>
                </c:pt>
                <c:pt idx="6650">
                  <c:v>44616.865995370368</c:v>
                </c:pt>
                <c:pt idx="6651">
                  <c:v>44616.866724537038</c:v>
                </c:pt>
                <c:pt idx="6652">
                  <c:v>44616.8674537037</c:v>
                </c:pt>
                <c:pt idx="6653">
                  <c:v>44616.868171296293</c:v>
                </c:pt>
                <c:pt idx="6654">
                  <c:v>44616.868946759256</c:v>
                </c:pt>
                <c:pt idx="6655">
                  <c:v>44616.869675925926</c:v>
                </c:pt>
                <c:pt idx="6656">
                  <c:v>44616.870405092595</c:v>
                </c:pt>
                <c:pt idx="6657">
                  <c:v>44616.871122685188</c:v>
                </c:pt>
                <c:pt idx="6658">
                  <c:v>44616.871851851851</c:v>
                </c:pt>
                <c:pt idx="6659">
                  <c:v>44616.872581018521</c:v>
                </c:pt>
                <c:pt idx="6660">
                  <c:v>44616.873298611114</c:v>
                </c:pt>
                <c:pt idx="6661">
                  <c:v>44616.874027777776</c:v>
                </c:pt>
                <c:pt idx="6662">
                  <c:v>44616.874756944446</c:v>
                </c:pt>
                <c:pt idx="6663">
                  <c:v>44616.875474537039</c:v>
                </c:pt>
                <c:pt idx="6664">
                  <c:v>44616.876203703701</c:v>
                </c:pt>
                <c:pt idx="6665">
                  <c:v>44616.87699074074</c:v>
                </c:pt>
                <c:pt idx="6666">
                  <c:v>44616.877708333333</c:v>
                </c:pt>
                <c:pt idx="6667">
                  <c:v>44616.878437500003</c:v>
                </c:pt>
                <c:pt idx="6668">
                  <c:v>44616.879166666666</c:v>
                </c:pt>
                <c:pt idx="6669">
                  <c:v>44616.879884259259</c:v>
                </c:pt>
                <c:pt idx="6670">
                  <c:v>44616.880613425928</c:v>
                </c:pt>
                <c:pt idx="6671">
                  <c:v>44616.881388888891</c:v>
                </c:pt>
                <c:pt idx="6672">
                  <c:v>44616.882118055553</c:v>
                </c:pt>
                <c:pt idx="6673">
                  <c:v>44616.882847222223</c:v>
                </c:pt>
                <c:pt idx="6674">
                  <c:v>44616.883576388886</c:v>
                </c:pt>
                <c:pt idx="6675">
                  <c:v>44616.884293981479</c:v>
                </c:pt>
                <c:pt idx="6676">
                  <c:v>44616.885023148148</c:v>
                </c:pt>
                <c:pt idx="6677">
                  <c:v>44616.885752314818</c:v>
                </c:pt>
                <c:pt idx="6678">
                  <c:v>44616.886469907404</c:v>
                </c:pt>
                <c:pt idx="6679">
                  <c:v>44616.887199074074</c:v>
                </c:pt>
                <c:pt idx="6680">
                  <c:v>44616.887928240743</c:v>
                </c:pt>
                <c:pt idx="6681">
                  <c:v>44616.888645833336</c:v>
                </c:pt>
                <c:pt idx="6682">
                  <c:v>44616.889432870368</c:v>
                </c:pt>
                <c:pt idx="6683">
                  <c:v>44616.890150462961</c:v>
                </c:pt>
                <c:pt idx="6684">
                  <c:v>44616.890879629631</c:v>
                </c:pt>
                <c:pt idx="6685">
                  <c:v>44616.891608796293</c:v>
                </c:pt>
                <c:pt idx="6686">
                  <c:v>44616.892326388886</c:v>
                </c:pt>
                <c:pt idx="6687">
                  <c:v>44616.893055555556</c:v>
                </c:pt>
                <c:pt idx="6688">
                  <c:v>44616.893784722219</c:v>
                </c:pt>
                <c:pt idx="6689">
                  <c:v>44616.894513888888</c:v>
                </c:pt>
                <c:pt idx="6690">
                  <c:v>44616.895231481481</c:v>
                </c:pt>
                <c:pt idx="6691">
                  <c:v>44616.895960648151</c:v>
                </c:pt>
                <c:pt idx="6692">
                  <c:v>44616.896689814814</c:v>
                </c:pt>
                <c:pt idx="6693">
                  <c:v>44616.897418981483</c:v>
                </c:pt>
                <c:pt idx="6694">
                  <c:v>44616.898136574076</c:v>
                </c:pt>
                <c:pt idx="6695">
                  <c:v>44616.898865740739</c:v>
                </c:pt>
                <c:pt idx="6696">
                  <c:v>44616.899594907409</c:v>
                </c:pt>
                <c:pt idx="6697">
                  <c:v>44616.900324074071</c:v>
                </c:pt>
                <c:pt idx="6698">
                  <c:v>44616.901099537034</c:v>
                </c:pt>
                <c:pt idx="6699">
                  <c:v>44616.901817129627</c:v>
                </c:pt>
                <c:pt idx="6700">
                  <c:v>44616.902546296296</c:v>
                </c:pt>
                <c:pt idx="6701">
                  <c:v>44616.903275462966</c:v>
                </c:pt>
                <c:pt idx="6702">
                  <c:v>44616.903993055559</c:v>
                </c:pt>
                <c:pt idx="6703">
                  <c:v>44616.904722222222</c:v>
                </c:pt>
                <c:pt idx="6704">
                  <c:v>44616.905497685184</c:v>
                </c:pt>
                <c:pt idx="6705">
                  <c:v>44616.906215277777</c:v>
                </c:pt>
                <c:pt idx="6706">
                  <c:v>44616.906944444447</c:v>
                </c:pt>
                <c:pt idx="6707">
                  <c:v>44616.907673611109</c:v>
                </c:pt>
                <c:pt idx="6708">
                  <c:v>44616.908391203702</c:v>
                </c:pt>
                <c:pt idx="6709">
                  <c:v>44616.909120370372</c:v>
                </c:pt>
                <c:pt idx="6710">
                  <c:v>44616.909884259258</c:v>
                </c:pt>
                <c:pt idx="6711">
                  <c:v>44616.910613425927</c:v>
                </c:pt>
                <c:pt idx="6712">
                  <c:v>44616.91133101852</c:v>
                </c:pt>
                <c:pt idx="6713">
                  <c:v>44616.912060185183</c:v>
                </c:pt>
                <c:pt idx="6714">
                  <c:v>44616.912789351853</c:v>
                </c:pt>
                <c:pt idx="6715">
                  <c:v>44616.913506944446</c:v>
                </c:pt>
                <c:pt idx="6716">
                  <c:v>44616.914282407408</c:v>
                </c:pt>
                <c:pt idx="6717">
                  <c:v>44616.915011574078</c:v>
                </c:pt>
                <c:pt idx="6718">
                  <c:v>44616.915729166663</c:v>
                </c:pt>
                <c:pt idx="6719">
                  <c:v>44616.916458333333</c:v>
                </c:pt>
                <c:pt idx="6720">
                  <c:v>44616.917187500003</c:v>
                </c:pt>
                <c:pt idx="6721">
                  <c:v>44616.917905092596</c:v>
                </c:pt>
                <c:pt idx="6722">
                  <c:v>44616.918680555558</c:v>
                </c:pt>
                <c:pt idx="6723">
                  <c:v>44616.919409722221</c:v>
                </c:pt>
                <c:pt idx="6724">
                  <c:v>44616.920127314814</c:v>
                </c:pt>
                <c:pt idx="6725">
                  <c:v>44616.920856481483</c:v>
                </c:pt>
                <c:pt idx="6726">
                  <c:v>44616.921585648146</c:v>
                </c:pt>
                <c:pt idx="6727">
                  <c:v>44616.922303240739</c:v>
                </c:pt>
                <c:pt idx="6728">
                  <c:v>44616.923078703701</c:v>
                </c:pt>
                <c:pt idx="6729">
                  <c:v>44616.923807870371</c:v>
                </c:pt>
                <c:pt idx="6730">
                  <c:v>44616.924525462964</c:v>
                </c:pt>
                <c:pt idx="6731">
                  <c:v>44616.925254629627</c:v>
                </c:pt>
                <c:pt idx="6732">
                  <c:v>44616.92597222222</c:v>
                </c:pt>
                <c:pt idx="6733">
                  <c:v>44616.926701388889</c:v>
                </c:pt>
                <c:pt idx="6734">
                  <c:v>44616.927476851852</c:v>
                </c:pt>
                <c:pt idx="6735">
                  <c:v>44616.928206018521</c:v>
                </c:pt>
                <c:pt idx="6736">
                  <c:v>44616.928923611114</c:v>
                </c:pt>
                <c:pt idx="6737">
                  <c:v>44616.929652777777</c:v>
                </c:pt>
                <c:pt idx="6738">
                  <c:v>44616.93037037037</c:v>
                </c:pt>
                <c:pt idx="6739">
                  <c:v>44616.93109953704</c:v>
                </c:pt>
                <c:pt idx="6740">
                  <c:v>44616.931875000002</c:v>
                </c:pt>
                <c:pt idx="6741">
                  <c:v>44616.932592592595</c:v>
                </c:pt>
                <c:pt idx="6742">
                  <c:v>44616.933321759258</c:v>
                </c:pt>
                <c:pt idx="6743">
                  <c:v>44616.934050925927</c:v>
                </c:pt>
                <c:pt idx="6744">
                  <c:v>44616.93476851852</c:v>
                </c:pt>
                <c:pt idx="6745">
                  <c:v>44616.935497685183</c:v>
                </c:pt>
                <c:pt idx="6746">
                  <c:v>44616.936261574076</c:v>
                </c:pt>
                <c:pt idx="6747">
                  <c:v>44616.936990740738</c:v>
                </c:pt>
                <c:pt idx="6748">
                  <c:v>44616.937708333331</c:v>
                </c:pt>
                <c:pt idx="6749">
                  <c:v>44616.938437500001</c:v>
                </c:pt>
                <c:pt idx="6750">
                  <c:v>44616.939166666663</c:v>
                </c:pt>
                <c:pt idx="6751">
                  <c:v>44616.939884259256</c:v>
                </c:pt>
                <c:pt idx="6752">
                  <c:v>44616.940659722219</c:v>
                </c:pt>
                <c:pt idx="6753">
                  <c:v>44616.941377314812</c:v>
                </c:pt>
                <c:pt idx="6754">
                  <c:v>44616.942106481481</c:v>
                </c:pt>
                <c:pt idx="6755">
                  <c:v>44616.942835648151</c:v>
                </c:pt>
                <c:pt idx="6756">
                  <c:v>44616.943553240744</c:v>
                </c:pt>
                <c:pt idx="6757">
                  <c:v>44616.944282407407</c:v>
                </c:pt>
                <c:pt idx="6758">
                  <c:v>44616.9450462963</c:v>
                </c:pt>
                <c:pt idx="6759">
                  <c:v>44616.945775462962</c:v>
                </c:pt>
                <c:pt idx="6760">
                  <c:v>44616.946504629632</c:v>
                </c:pt>
                <c:pt idx="6761">
                  <c:v>44616.947222222225</c:v>
                </c:pt>
                <c:pt idx="6762">
                  <c:v>44616.947951388887</c:v>
                </c:pt>
                <c:pt idx="6763">
                  <c:v>44616.94866898148</c:v>
                </c:pt>
                <c:pt idx="6764">
                  <c:v>44616.949444444443</c:v>
                </c:pt>
                <c:pt idx="6765">
                  <c:v>44616.950173611112</c:v>
                </c:pt>
                <c:pt idx="6766">
                  <c:v>44616.950891203705</c:v>
                </c:pt>
                <c:pt idx="6767">
                  <c:v>44616.951620370368</c:v>
                </c:pt>
                <c:pt idx="6768">
                  <c:v>44616.952337962961</c:v>
                </c:pt>
                <c:pt idx="6769">
                  <c:v>44616.953067129631</c:v>
                </c:pt>
                <c:pt idx="6770">
                  <c:v>44616.953842592593</c:v>
                </c:pt>
                <c:pt idx="6771">
                  <c:v>44616.954560185186</c:v>
                </c:pt>
                <c:pt idx="6772">
                  <c:v>44616.955289351848</c:v>
                </c:pt>
                <c:pt idx="6773">
                  <c:v>44616.956018518518</c:v>
                </c:pt>
                <c:pt idx="6774">
                  <c:v>44616.956736111111</c:v>
                </c:pt>
                <c:pt idx="6775">
                  <c:v>44616.957465277781</c:v>
                </c:pt>
                <c:pt idx="6776">
                  <c:v>44616.958240740743</c:v>
                </c:pt>
                <c:pt idx="6777">
                  <c:v>44616.958969907406</c:v>
                </c:pt>
                <c:pt idx="6778">
                  <c:v>44616.959687499999</c:v>
                </c:pt>
                <c:pt idx="6779">
                  <c:v>44616.960416666669</c:v>
                </c:pt>
                <c:pt idx="6780">
                  <c:v>44616.961145833331</c:v>
                </c:pt>
                <c:pt idx="6781">
                  <c:v>44616.961863425924</c:v>
                </c:pt>
                <c:pt idx="6782">
                  <c:v>44616.962627314817</c:v>
                </c:pt>
                <c:pt idx="6783">
                  <c:v>44616.963356481479</c:v>
                </c:pt>
                <c:pt idx="6784">
                  <c:v>44616.964085648149</c:v>
                </c:pt>
                <c:pt idx="6785">
                  <c:v>44616.964803240742</c:v>
                </c:pt>
                <c:pt idx="6786">
                  <c:v>44616.965532407405</c:v>
                </c:pt>
                <c:pt idx="6787">
                  <c:v>44616.966261574074</c:v>
                </c:pt>
                <c:pt idx="6788">
                  <c:v>44616.96702546296</c:v>
                </c:pt>
                <c:pt idx="6789">
                  <c:v>44616.967743055553</c:v>
                </c:pt>
                <c:pt idx="6790">
                  <c:v>44616.968472222223</c:v>
                </c:pt>
                <c:pt idx="6791">
                  <c:v>44616.969201388885</c:v>
                </c:pt>
                <c:pt idx="6792">
                  <c:v>44616.969918981478</c:v>
                </c:pt>
                <c:pt idx="6793">
                  <c:v>44616.970648148148</c:v>
                </c:pt>
                <c:pt idx="6794">
                  <c:v>44616.971377314818</c:v>
                </c:pt>
                <c:pt idx="6795">
                  <c:v>44616.97210648148</c:v>
                </c:pt>
                <c:pt idx="6796">
                  <c:v>44616.97283564815</c:v>
                </c:pt>
                <c:pt idx="6797">
                  <c:v>44616.973553240743</c:v>
                </c:pt>
                <c:pt idx="6798">
                  <c:v>44616.974282407406</c:v>
                </c:pt>
                <c:pt idx="6799">
                  <c:v>44616.975046296298</c:v>
                </c:pt>
                <c:pt idx="6800">
                  <c:v>44616.975775462961</c:v>
                </c:pt>
                <c:pt idx="6801">
                  <c:v>44616.976504629631</c:v>
                </c:pt>
                <c:pt idx="6802">
                  <c:v>44616.977222222224</c:v>
                </c:pt>
                <c:pt idx="6803">
                  <c:v>44616.977951388886</c:v>
                </c:pt>
                <c:pt idx="6804">
                  <c:v>44616.978680555556</c:v>
                </c:pt>
                <c:pt idx="6805">
                  <c:v>44616.979398148149</c:v>
                </c:pt>
                <c:pt idx="6806">
                  <c:v>44616.980127314811</c:v>
                </c:pt>
                <c:pt idx="6807">
                  <c:v>44616.980856481481</c:v>
                </c:pt>
                <c:pt idx="6808">
                  <c:v>44616.981574074074</c:v>
                </c:pt>
                <c:pt idx="6809">
                  <c:v>44616.982303240744</c:v>
                </c:pt>
                <c:pt idx="6810">
                  <c:v>44616.983078703706</c:v>
                </c:pt>
                <c:pt idx="6811">
                  <c:v>44616.983796296299</c:v>
                </c:pt>
                <c:pt idx="6812">
                  <c:v>44616.984525462962</c:v>
                </c:pt>
                <c:pt idx="6813">
                  <c:v>44616.985254629632</c:v>
                </c:pt>
                <c:pt idx="6814">
                  <c:v>44616.985972222225</c:v>
                </c:pt>
                <c:pt idx="6815">
                  <c:v>44616.986701388887</c:v>
                </c:pt>
                <c:pt idx="6816">
                  <c:v>44616.987430555557</c:v>
                </c:pt>
                <c:pt idx="6817">
                  <c:v>44616.988159722219</c:v>
                </c:pt>
                <c:pt idx="6818">
                  <c:v>44616.988877314812</c:v>
                </c:pt>
                <c:pt idx="6819">
                  <c:v>44616.989606481482</c:v>
                </c:pt>
                <c:pt idx="6820">
                  <c:v>44616.990324074075</c:v>
                </c:pt>
                <c:pt idx="6821">
                  <c:v>44616.991053240738</c:v>
                </c:pt>
                <c:pt idx="6822">
                  <c:v>44616.991782407407</c:v>
                </c:pt>
                <c:pt idx="6823">
                  <c:v>44616.9925</c:v>
                </c:pt>
                <c:pt idx="6824">
                  <c:v>44616.99322916667</c:v>
                </c:pt>
                <c:pt idx="6825">
                  <c:v>44616.993958333333</c:v>
                </c:pt>
                <c:pt idx="6826">
                  <c:v>44616.994733796295</c:v>
                </c:pt>
                <c:pt idx="6827">
                  <c:v>44616.995462962965</c:v>
                </c:pt>
                <c:pt idx="6828">
                  <c:v>44616.996180555558</c:v>
                </c:pt>
                <c:pt idx="6829">
                  <c:v>44616.99690972222</c:v>
                </c:pt>
                <c:pt idx="6830">
                  <c:v>44616.99763888889</c:v>
                </c:pt>
                <c:pt idx="6831">
                  <c:v>44616.998368055552</c:v>
                </c:pt>
                <c:pt idx="6832">
                  <c:v>44616.999143518522</c:v>
                </c:pt>
                <c:pt idx="6833">
                  <c:v>44616.999872685185</c:v>
                </c:pt>
                <c:pt idx="6834">
                  <c:v>44617.000590277778</c:v>
                </c:pt>
                <c:pt idx="6835">
                  <c:v>44617.001319444447</c:v>
                </c:pt>
                <c:pt idx="6836">
                  <c:v>44617.00204861111</c:v>
                </c:pt>
                <c:pt idx="6837">
                  <c:v>44617.00277777778</c:v>
                </c:pt>
                <c:pt idx="6838">
                  <c:v>44617.003495370373</c:v>
                </c:pt>
                <c:pt idx="6839">
                  <c:v>44617.004224537035</c:v>
                </c:pt>
                <c:pt idx="6840">
                  <c:v>44617.004953703705</c:v>
                </c:pt>
                <c:pt idx="6841">
                  <c:v>44617.005671296298</c:v>
                </c:pt>
                <c:pt idx="6842">
                  <c:v>44617.00640046296</c:v>
                </c:pt>
                <c:pt idx="6843">
                  <c:v>44617.00712962963</c:v>
                </c:pt>
                <c:pt idx="6844">
                  <c:v>44617.007847222223</c:v>
                </c:pt>
                <c:pt idx="6845">
                  <c:v>44617.008576388886</c:v>
                </c:pt>
                <c:pt idx="6846">
                  <c:v>44617.009305555555</c:v>
                </c:pt>
                <c:pt idx="6847">
                  <c:v>44617.010023148148</c:v>
                </c:pt>
                <c:pt idx="6848">
                  <c:v>44617.010752314818</c:v>
                </c:pt>
                <c:pt idx="6849">
                  <c:v>44617.011481481481</c:v>
                </c:pt>
                <c:pt idx="6850">
                  <c:v>44617.012199074074</c:v>
                </c:pt>
                <c:pt idx="6851">
                  <c:v>44617.012928240743</c:v>
                </c:pt>
                <c:pt idx="6852">
                  <c:v>44617.013657407406</c:v>
                </c:pt>
                <c:pt idx="6853">
                  <c:v>44617.014374999999</c:v>
                </c:pt>
                <c:pt idx="6854">
                  <c:v>44617.015104166669</c:v>
                </c:pt>
                <c:pt idx="6855">
                  <c:v>44617.015833333331</c:v>
                </c:pt>
                <c:pt idx="6856">
                  <c:v>44617.016550925924</c:v>
                </c:pt>
                <c:pt idx="6857">
                  <c:v>44617.017280092594</c:v>
                </c:pt>
                <c:pt idx="6858">
                  <c:v>44617.018055555556</c:v>
                </c:pt>
                <c:pt idx="6859">
                  <c:v>44617.018773148149</c:v>
                </c:pt>
                <c:pt idx="6860">
                  <c:v>44617.019502314812</c:v>
                </c:pt>
                <c:pt idx="6861">
                  <c:v>44617.020231481481</c:v>
                </c:pt>
                <c:pt idx="6862">
                  <c:v>44617.020949074074</c:v>
                </c:pt>
                <c:pt idx="6863">
                  <c:v>44617.021678240744</c:v>
                </c:pt>
                <c:pt idx="6864">
                  <c:v>44617.022453703707</c:v>
                </c:pt>
                <c:pt idx="6865">
                  <c:v>44617.0231712963</c:v>
                </c:pt>
                <c:pt idx="6866">
                  <c:v>44617.023900462962</c:v>
                </c:pt>
                <c:pt idx="6867">
                  <c:v>44617.024629629632</c:v>
                </c:pt>
                <c:pt idx="6868">
                  <c:v>44617.025347222225</c:v>
                </c:pt>
                <c:pt idx="6869">
                  <c:v>44617.026076388887</c:v>
                </c:pt>
                <c:pt idx="6870">
                  <c:v>44617.02685185185</c:v>
                </c:pt>
                <c:pt idx="6871">
                  <c:v>44617.027581018519</c:v>
                </c:pt>
                <c:pt idx="6872">
                  <c:v>44617.028298611112</c:v>
                </c:pt>
                <c:pt idx="6873">
                  <c:v>44617.029027777775</c:v>
                </c:pt>
                <c:pt idx="6874">
                  <c:v>44617.029756944445</c:v>
                </c:pt>
                <c:pt idx="6875">
                  <c:v>44617.030474537038</c:v>
                </c:pt>
                <c:pt idx="6876">
                  <c:v>44617.0312037037</c:v>
                </c:pt>
                <c:pt idx="6877">
                  <c:v>44617.03193287037</c:v>
                </c:pt>
                <c:pt idx="6878">
                  <c:v>44617.032650462963</c:v>
                </c:pt>
                <c:pt idx="6879">
                  <c:v>44617.033379629633</c:v>
                </c:pt>
                <c:pt idx="6880">
                  <c:v>44617.034108796295</c:v>
                </c:pt>
                <c:pt idx="6881">
                  <c:v>44617.034872685188</c:v>
                </c:pt>
                <c:pt idx="6882">
                  <c:v>44617.035601851851</c:v>
                </c:pt>
                <c:pt idx="6883">
                  <c:v>44617.03633101852</c:v>
                </c:pt>
                <c:pt idx="6884">
                  <c:v>44617.037048611113</c:v>
                </c:pt>
                <c:pt idx="6885">
                  <c:v>44617.037777777776</c:v>
                </c:pt>
                <c:pt idx="6886">
                  <c:v>44617.038506944446</c:v>
                </c:pt>
                <c:pt idx="6887">
                  <c:v>44617.039282407408</c:v>
                </c:pt>
                <c:pt idx="6888">
                  <c:v>44617.04</c:v>
                </c:pt>
                <c:pt idx="6889">
                  <c:v>44617.040729166663</c:v>
                </c:pt>
                <c:pt idx="6890">
                  <c:v>44617.041458333333</c:v>
                </c:pt>
                <c:pt idx="6891">
                  <c:v>44617.042175925926</c:v>
                </c:pt>
                <c:pt idx="6892">
                  <c:v>44617.042905092596</c:v>
                </c:pt>
                <c:pt idx="6893">
                  <c:v>44617.043680555558</c:v>
                </c:pt>
                <c:pt idx="6894">
                  <c:v>44617.044409722221</c:v>
                </c:pt>
                <c:pt idx="6895">
                  <c:v>44617.045127314814</c:v>
                </c:pt>
                <c:pt idx="6896">
                  <c:v>44617.045856481483</c:v>
                </c:pt>
                <c:pt idx="6897">
                  <c:v>44617.046585648146</c:v>
                </c:pt>
                <c:pt idx="6898">
                  <c:v>44617.047303240739</c:v>
                </c:pt>
                <c:pt idx="6899">
                  <c:v>44617.048078703701</c:v>
                </c:pt>
                <c:pt idx="6900">
                  <c:v>44617.048807870371</c:v>
                </c:pt>
                <c:pt idx="6901">
                  <c:v>44617.049537037034</c:v>
                </c:pt>
                <c:pt idx="6902">
                  <c:v>44617.050254629627</c:v>
                </c:pt>
                <c:pt idx="6903">
                  <c:v>44617.050983796296</c:v>
                </c:pt>
                <c:pt idx="6904">
                  <c:v>44617.051712962966</c:v>
                </c:pt>
                <c:pt idx="6905">
                  <c:v>44617.052488425928</c:v>
                </c:pt>
                <c:pt idx="6906">
                  <c:v>44617.053206018521</c:v>
                </c:pt>
                <c:pt idx="6907">
                  <c:v>44617.053935185184</c:v>
                </c:pt>
                <c:pt idx="6908">
                  <c:v>44617.054664351854</c:v>
                </c:pt>
                <c:pt idx="6909">
                  <c:v>44617.055381944447</c:v>
                </c:pt>
                <c:pt idx="6910">
                  <c:v>44617.056111111109</c:v>
                </c:pt>
                <c:pt idx="6911">
                  <c:v>44617.056886574072</c:v>
                </c:pt>
                <c:pt idx="6912">
                  <c:v>44617.057615740741</c:v>
                </c:pt>
                <c:pt idx="6913">
                  <c:v>44617.058344907404</c:v>
                </c:pt>
                <c:pt idx="6914">
                  <c:v>44617.059062499997</c:v>
                </c:pt>
                <c:pt idx="6915">
                  <c:v>44617.059791666667</c:v>
                </c:pt>
                <c:pt idx="6916">
                  <c:v>44617.060520833336</c:v>
                </c:pt>
                <c:pt idx="6917">
                  <c:v>44617.061296296299</c:v>
                </c:pt>
                <c:pt idx="6918">
                  <c:v>44617.062013888892</c:v>
                </c:pt>
                <c:pt idx="6919">
                  <c:v>44617.062743055554</c:v>
                </c:pt>
                <c:pt idx="6920">
                  <c:v>44617.063472222224</c:v>
                </c:pt>
                <c:pt idx="6921">
                  <c:v>44617.064189814817</c:v>
                </c:pt>
                <c:pt idx="6922">
                  <c:v>44617.064918981479</c:v>
                </c:pt>
                <c:pt idx="6923">
                  <c:v>44617.065694444442</c:v>
                </c:pt>
                <c:pt idx="6924">
                  <c:v>44617.066423611112</c:v>
                </c:pt>
                <c:pt idx="6925">
                  <c:v>44617.067141203705</c:v>
                </c:pt>
                <c:pt idx="6926">
                  <c:v>44617.067870370367</c:v>
                </c:pt>
                <c:pt idx="6927">
                  <c:v>44617.068599537037</c:v>
                </c:pt>
                <c:pt idx="6928">
                  <c:v>44617.06931712963</c:v>
                </c:pt>
                <c:pt idx="6929">
                  <c:v>44617.070092592592</c:v>
                </c:pt>
                <c:pt idx="6930">
                  <c:v>44617.070821759262</c:v>
                </c:pt>
                <c:pt idx="6931">
                  <c:v>44617.071550925924</c:v>
                </c:pt>
                <c:pt idx="6932">
                  <c:v>44617.072268518517</c:v>
                </c:pt>
                <c:pt idx="6933">
                  <c:v>44617.072997685187</c:v>
                </c:pt>
                <c:pt idx="6934">
                  <c:v>44617.07372685185</c:v>
                </c:pt>
                <c:pt idx="6935">
                  <c:v>44617.074490740742</c:v>
                </c:pt>
                <c:pt idx="6936">
                  <c:v>44617.075219907405</c:v>
                </c:pt>
                <c:pt idx="6937">
                  <c:v>44617.075949074075</c:v>
                </c:pt>
                <c:pt idx="6938">
                  <c:v>44617.076666666668</c:v>
                </c:pt>
                <c:pt idx="6939">
                  <c:v>44617.07739583333</c:v>
                </c:pt>
                <c:pt idx="6940">
                  <c:v>44617.078125</c:v>
                </c:pt>
                <c:pt idx="6941">
                  <c:v>44617.078900462962</c:v>
                </c:pt>
                <c:pt idx="6942">
                  <c:v>44617.079618055555</c:v>
                </c:pt>
                <c:pt idx="6943">
                  <c:v>44617.080347222225</c:v>
                </c:pt>
                <c:pt idx="6944">
                  <c:v>44617.081076388888</c:v>
                </c:pt>
                <c:pt idx="6945">
                  <c:v>44617.081793981481</c:v>
                </c:pt>
                <c:pt idx="6946">
                  <c:v>44617.08252314815</c:v>
                </c:pt>
                <c:pt idx="6947">
                  <c:v>44617.083298611113</c:v>
                </c:pt>
                <c:pt idx="6948">
                  <c:v>44617.084016203706</c:v>
                </c:pt>
                <c:pt idx="6949">
                  <c:v>44617.084745370368</c:v>
                </c:pt>
                <c:pt idx="6950">
                  <c:v>44617.085474537038</c:v>
                </c:pt>
                <c:pt idx="6951">
                  <c:v>44617.086192129631</c:v>
                </c:pt>
                <c:pt idx="6952">
                  <c:v>44617.086921296293</c:v>
                </c:pt>
                <c:pt idx="6953">
                  <c:v>44617.087696759256</c:v>
                </c:pt>
                <c:pt idx="6954">
                  <c:v>44617.088414351849</c:v>
                </c:pt>
                <c:pt idx="6955">
                  <c:v>44617.089143518519</c:v>
                </c:pt>
                <c:pt idx="6956">
                  <c:v>44617.089872685188</c:v>
                </c:pt>
                <c:pt idx="6957">
                  <c:v>44617.090590277781</c:v>
                </c:pt>
                <c:pt idx="6958">
                  <c:v>44617.091319444444</c:v>
                </c:pt>
                <c:pt idx="6959">
                  <c:v>44617.092048611114</c:v>
                </c:pt>
                <c:pt idx="6960">
                  <c:v>44617.092766203707</c:v>
                </c:pt>
                <c:pt idx="6961">
                  <c:v>44617.093495370369</c:v>
                </c:pt>
                <c:pt idx="6962">
                  <c:v>44617.094224537039</c:v>
                </c:pt>
                <c:pt idx="6963">
                  <c:v>44617.094942129632</c:v>
                </c:pt>
                <c:pt idx="6964">
                  <c:v>44617.095717592594</c:v>
                </c:pt>
                <c:pt idx="6965">
                  <c:v>44617.096446759257</c:v>
                </c:pt>
                <c:pt idx="6966">
                  <c:v>44617.09716435185</c:v>
                </c:pt>
                <c:pt idx="6967">
                  <c:v>44617.097893518519</c:v>
                </c:pt>
                <c:pt idx="6968">
                  <c:v>44617.098622685182</c:v>
                </c:pt>
                <c:pt idx="6969">
                  <c:v>44617.099340277775</c:v>
                </c:pt>
                <c:pt idx="6970">
                  <c:v>44617.100115740737</c:v>
                </c:pt>
                <c:pt idx="6971">
                  <c:v>44617.100844907407</c:v>
                </c:pt>
                <c:pt idx="6972">
                  <c:v>44617.101574074077</c:v>
                </c:pt>
                <c:pt idx="6973">
                  <c:v>44617.10229166667</c:v>
                </c:pt>
                <c:pt idx="6974">
                  <c:v>44617.103020833332</c:v>
                </c:pt>
                <c:pt idx="6975">
                  <c:v>44617.103750000002</c:v>
                </c:pt>
                <c:pt idx="6976">
                  <c:v>44617.104513888888</c:v>
                </c:pt>
                <c:pt idx="6977">
                  <c:v>44617.105243055557</c:v>
                </c:pt>
                <c:pt idx="6978">
                  <c:v>44617.10597222222</c:v>
                </c:pt>
                <c:pt idx="6979">
                  <c:v>44617.106689814813</c:v>
                </c:pt>
                <c:pt idx="6980">
                  <c:v>44617.107418981483</c:v>
                </c:pt>
                <c:pt idx="6981">
                  <c:v>44617.108148148145</c:v>
                </c:pt>
                <c:pt idx="6982">
                  <c:v>44617.108923611115</c:v>
                </c:pt>
                <c:pt idx="6983">
                  <c:v>44617.1096412037</c:v>
                </c:pt>
                <c:pt idx="6984">
                  <c:v>44617.11037037037</c:v>
                </c:pt>
                <c:pt idx="6985">
                  <c:v>44617.11109953704</c:v>
                </c:pt>
                <c:pt idx="6986">
                  <c:v>44617.111817129633</c:v>
                </c:pt>
                <c:pt idx="6987">
                  <c:v>44617.112546296295</c:v>
                </c:pt>
                <c:pt idx="6988">
                  <c:v>44617.113321759258</c:v>
                </c:pt>
                <c:pt idx="6989">
                  <c:v>44617.114050925928</c:v>
                </c:pt>
                <c:pt idx="6990">
                  <c:v>44617.114768518521</c:v>
                </c:pt>
                <c:pt idx="6991">
                  <c:v>44617.115497685183</c:v>
                </c:pt>
                <c:pt idx="6992">
                  <c:v>44617.116215277776</c:v>
                </c:pt>
                <c:pt idx="6993">
                  <c:v>44617.116944444446</c:v>
                </c:pt>
                <c:pt idx="6994">
                  <c:v>44617.117719907408</c:v>
                </c:pt>
                <c:pt idx="6995">
                  <c:v>44617.118449074071</c:v>
                </c:pt>
                <c:pt idx="6996">
                  <c:v>44617.11917824074</c:v>
                </c:pt>
                <c:pt idx="6997">
                  <c:v>44617.119895833333</c:v>
                </c:pt>
                <c:pt idx="6998">
                  <c:v>44617.120625000003</c:v>
                </c:pt>
                <c:pt idx="6999">
                  <c:v>44617.121342592596</c:v>
                </c:pt>
                <c:pt idx="7000">
                  <c:v>44617.122071759259</c:v>
                </c:pt>
                <c:pt idx="7001">
                  <c:v>44617.122800925928</c:v>
                </c:pt>
                <c:pt idx="7002">
                  <c:v>44617.123518518521</c:v>
                </c:pt>
                <c:pt idx="7003">
                  <c:v>44617.124247685184</c:v>
                </c:pt>
                <c:pt idx="7004">
                  <c:v>44617.124976851854</c:v>
                </c:pt>
                <c:pt idx="7005">
                  <c:v>44617.125694444447</c:v>
                </c:pt>
                <c:pt idx="7006">
                  <c:v>44617.126423611109</c:v>
                </c:pt>
                <c:pt idx="7007">
                  <c:v>44617.127152777779</c:v>
                </c:pt>
                <c:pt idx="7008">
                  <c:v>44617.127870370372</c:v>
                </c:pt>
                <c:pt idx="7009">
                  <c:v>44617.128599537034</c:v>
                </c:pt>
                <c:pt idx="7010">
                  <c:v>44617.129374999997</c:v>
                </c:pt>
                <c:pt idx="7011">
                  <c:v>44617.13009259259</c:v>
                </c:pt>
                <c:pt idx="7012">
                  <c:v>44617.13082175926</c:v>
                </c:pt>
                <c:pt idx="7013">
                  <c:v>44617.131550925929</c:v>
                </c:pt>
                <c:pt idx="7014">
                  <c:v>44617.132268518515</c:v>
                </c:pt>
                <c:pt idx="7015">
                  <c:v>44617.132997685185</c:v>
                </c:pt>
                <c:pt idx="7016">
                  <c:v>44617.133726851855</c:v>
                </c:pt>
                <c:pt idx="7017">
                  <c:v>44617.134444444448</c:v>
                </c:pt>
                <c:pt idx="7018">
                  <c:v>44617.13517361111</c:v>
                </c:pt>
                <c:pt idx="7019">
                  <c:v>44617.13590277778</c:v>
                </c:pt>
                <c:pt idx="7020">
                  <c:v>44617.136620370373</c:v>
                </c:pt>
                <c:pt idx="7021">
                  <c:v>44617.137395833335</c:v>
                </c:pt>
                <c:pt idx="7022">
                  <c:v>44617.138124999998</c:v>
                </c:pt>
                <c:pt idx="7023">
                  <c:v>44617.138854166667</c:v>
                </c:pt>
                <c:pt idx="7024">
                  <c:v>44617.13957175926</c:v>
                </c:pt>
                <c:pt idx="7025">
                  <c:v>44617.140300925923</c:v>
                </c:pt>
                <c:pt idx="7026">
                  <c:v>44617.141030092593</c:v>
                </c:pt>
                <c:pt idx="7027">
                  <c:v>44617.141805555555</c:v>
                </c:pt>
                <c:pt idx="7028">
                  <c:v>44617.142523148148</c:v>
                </c:pt>
                <c:pt idx="7029">
                  <c:v>44617.143252314818</c:v>
                </c:pt>
                <c:pt idx="7030">
                  <c:v>44617.14398148148</c:v>
                </c:pt>
                <c:pt idx="7031">
                  <c:v>44617.144699074073</c:v>
                </c:pt>
                <c:pt idx="7032">
                  <c:v>44617.145428240743</c:v>
                </c:pt>
                <c:pt idx="7033">
                  <c:v>44617.146203703705</c:v>
                </c:pt>
                <c:pt idx="7034">
                  <c:v>44617.146932870368</c:v>
                </c:pt>
                <c:pt idx="7035">
                  <c:v>44617.147662037038</c:v>
                </c:pt>
                <c:pt idx="7036">
                  <c:v>44617.148379629631</c:v>
                </c:pt>
                <c:pt idx="7037">
                  <c:v>44617.149108796293</c:v>
                </c:pt>
                <c:pt idx="7038">
                  <c:v>44617.149837962963</c:v>
                </c:pt>
                <c:pt idx="7039">
                  <c:v>44617.150613425925</c:v>
                </c:pt>
                <c:pt idx="7040">
                  <c:v>44617.151331018518</c:v>
                </c:pt>
                <c:pt idx="7041">
                  <c:v>44617.152060185188</c:v>
                </c:pt>
                <c:pt idx="7042">
                  <c:v>44617.152789351851</c:v>
                </c:pt>
                <c:pt idx="7043">
                  <c:v>44617.153506944444</c:v>
                </c:pt>
                <c:pt idx="7044">
                  <c:v>44617.154236111113</c:v>
                </c:pt>
                <c:pt idx="7045">
                  <c:v>44617.155011574076</c:v>
                </c:pt>
                <c:pt idx="7046">
                  <c:v>44617.155729166669</c:v>
                </c:pt>
                <c:pt idx="7047">
                  <c:v>44617.156458333331</c:v>
                </c:pt>
                <c:pt idx="7048">
                  <c:v>44617.157187500001</c:v>
                </c:pt>
                <c:pt idx="7049">
                  <c:v>44617.157905092594</c:v>
                </c:pt>
                <c:pt idx="7050">
                  <c:v>44617.158634259256</c:v>
                </c:pt>
                <c:pt idx="7051">
                  <c:v>44617.159409722219</c:v>
                </c:pt>
                <c:pt idx="7052">
                  <c:v>44617.160138888888</c:v>
                </c:pt>
                <c:pt idx="7053">
                  <c:v>44617.160868055558</c:v>
                </c:pt>
                <c:pt idx="7054">
                  <c:v>44617.161585648151</c:v>
                </c:pt>
                <c:pt idx="7055">
                  <c:v>44617.162314814814</c:v>
                </c:pt>
                <c:pt idx="7056">
                  <c:v>44617.163043981483</c:v>
                </c:pt>
                <c:pt idx="7057">
                  <c:v>44617.163761574076</c:v>
                </c:pt>
                <c:pt idx="7058">
                  <c:v>44617.164490740739</c:v>
                </c:pt>
                <c:pt idx="7059">
                  <c:v>44617.165208333332</c:v>
                </c:pt>
                <c:pt idx="7060">
                  <c:v>44617.165937500002</c:v>
                </c:pt>
                <c:pt idx="7061">
                  <c:v>44617.166666666664</c:v>
                </c:pt>
                <c:pt idx="7062">
                  <c:v>44617.167442129627</c:v>
                </c:pt>
                <c:pt idx="7063">
                  <c:v>44617.168171296296</c:v>
                </c:pt>
                <c:pt idx="7064">
                  <c:v>44617.168888888889</c:v>
                </c:pt>
                <c:pt idx="7065">
                  <c:v>44617.169618055559</c:v>
                </c:pt>
                <c:pt idx="7066">
                  <c:v>44617.170347222222</c:v>
                </c:pt>
                <c:pt idx="7067">
                  <c:v>44617.171064814815</c:v>
                </c:pt>
                <c:pt idx="7068">
                  <c:v>44617.171840277777</c:v>
                </c:pt>
                <c:pt idx="7069">
                  <c:v>44617.172569444447</c:v>
                </c:pt>
                <c:pt idx="7070">
                  <c:v>44617.173298611109</c:v>
                </c:pt>
                <c:pt idx="7071">
                  <c:v>44617.174016203702</c:v>
                </c:pt>
                <c:pt idx="7072">
                  <c:v>44617.174745370372</c:v>
                </c:pt>
                <c:pt idx="7073">
                  <c:v>44617.175474537034</c:v>
                </c:pt>
                <c:pt idx="7074">
                  <c:v>44617.176249999997</c:v>
                </c:pt>
                <c:pt idx="7075">
                  <c:v>44617.17696759259</c:v>
                </c:pt>
                <c:pt idx="7076">
                  <c:v>44617.17769675926</c:v>
                </c:pt>
                <c:pt idx="7077">
                  <c:v>44617.178425925929</c:v>
                </c:pt>
                <c:pt idx="7078">
                  <c:v>44617.179143518515</c:v>
                </c:pt>
                <c:pt idx="7079">
                  <c:v>44617.179872685185</c:v>
                </c:pt>
                <c:pt idx="7080">
                  <c:v>44617.180648148147</c:v>
                </c:pt>
                <c:pt idx="7081">
                  <c:v>44617.18136574074</c:v>
                </c:pt>
                <c:pt idx="7082">
                  <c:v>44617.18209490741</c:v>
                </c:pt>
                <c:pt idx="7083">
                  <c:v>44617.182824074072</c:v>
                </c:pt>
                <c:pt idx="7084">
                  <c:v>44617.183541666665</c:v>
                </c:pt>
                <c:pt idx="7085">
                  <c:v>44617.184270833335</c:v>
                </c:pt>
                <c:pt idx="7086">
                  <c:v>44617.185046296298</c:v>
                </c:pt>
                <c:pt idx="7087">
                  <c:v>44617.185763888891</c:v>
                </c:pt>
                <c:pt idx="7088">
                  <c:v>44617.186493055553</c:v>
                </c:pt>
                <c:pt idx="7089">
                  <c:v>44617.187222222223</c:v>
                </c:pt>
                <c:pt idx="7090">
                  <c:v>44617.187939814816</c:v>
                </c:pt>
                <c:pt idx="7091">
                  <c:v>44617.188668981478</c:v>
                </c:pt>
                <c:pt idx="7092">
                  <c:v>44617.189444444448</c:v>
                </c:pt>
                <c:pt idx="7093">
                  <c:v>44617.190162037034</c:v>
                </c:pt>
                <c:pt idx="7094">
                  <c:v>44617.190891203703</c:v>
                </c:pt>
                <c:pt idx="7095">
                  <c:v>44617.191620370373</c:v>
                </c:pt>
                <c:pt idx="7096">
                  <c:v>44617.192337962966</c:v>
                </c:pt>
                <c:pt idx="7097">
                  <c:v>44617.193067129629</c:v>
                </c:pt>
                <c:pt idx="7098">
                  <c:v>44617.193842592591</c:v>
                </c:pt>
                <c:pt idx="7099">
                  <c:v>44617.194571759261</c:v>
                </c:pt>
                <c:pt idx="7100">
                  <c:v>44617.195289351854</c:v>
                </c:pt>
                <c:pt idx="7101">
                  <c:v>44617.196018518516</c:v>
                </c:pt>
                <c:pt idx="7102">
                  <c:v>44617.196747685186</c:v>
                </c:pt>
                <c:pt idx="7103">
                  <c:v>44617.197465277779</c:v>
                </c:pt>
                <c:pt idx="7104">
                  <c:v>44617.198240740741</c:v>
                </c:pt>
                <c:pt idx="7105">
                  <c:v>44617.198969907404</c:v>
                </c:pt>
                <c:pt idx="7106">
                  <c:v>44617.199699074074</c:v>
                </c:pt>
                <c:pt idx="7107">
                  <c:v>44617.200416666667</c:v>
                </c:pt>
                <c:pt idx="7108">
                  <c:v>44617.201145833336</c:v>
                </c:pt>
                <c:pt idx="7109">
                  <c:v>44617.201874999999</c:v>
                </c:pt>
                <c:pt idx="7110">
                  <c:v>44617.202638888892</c:v>
                </c:pt>
                <c:pt idx="7111">
                  <c:v>44617.203368055554</c:v>
                </c:pt>
                <c:pt idx="7112">
                  <c:v>44617.204097222224</c:v>
                </c:pt>
                <c:pt idx="7113">
                  <c:v>44617.204814814817</c:v>
                </c:pt>
                <c:pt idx="7114">
                  <c:v>44617.205543981479</c:v>
                </c:pt>
                <c:pt idx="7115">
                  <c:v>44617.206273148149</c:v>
                </c:pt>
                <c:pt idx="7116">
                  <c:v>44617.207048611112</c:v>
                </c:pt>
                <c:pt idx="7117">
                  <c:v>44617.207766203705</c:v>
                </c:pt>
                <c:pt idx="7118">
                  <c:v>44617.208495370367</c:v>
                </c:pt>
                <c:pt idx="7119">
                  <c:v>44617.209224537037</c:v>
                </c:pt>
                <c:pt idx="7120">
                  <c:v>44617.209953703707</c:v>
                </c:pt>
                <c:pt idx="7121">
                  <c:v>44617.2106712963</c:v>
                </c:pt>
                <c:pt idx="7122">
                  <c:v>44617.211446759262</c:v>
                </c:pt>
                <c:pt idx="7123">
                  <c:v>44617.212175925924</c:v>
                </c:pt>
                <c:pt idx="7124">
                  <c:v>44617.212905092594</c:v>
                </c:pt>
                <c:pt idx="7125">
                  <c:v>44617.213622685187</c:v>
                </c:pt>
                <c:pt idx="7126">
                  <c:v>44617.21435185185</c:v>
                </c:pt>
                <c:pt idx="7127">
                  <c:v>44617.215081018519</c:v>
                </c:pt>
                <c:pt idx="7128">
                  <c:v>44617.215856481482</c:v>
                </c:pt>
                <c:pt idx="7129">
                  <c:v>44617.216585648152</c:v>
                </c:pt>
                <c:pt idx="7130">
                  <c:v>44617.217303240737</c:v>
                </c:pt>
                <c:pt idx="7131">
                  <c:v>44617.218032407407</c:v>
                </c:pt>
                <c:pt idx="7132">
                  <c:v>44617.218761574077</c:v>
                </c:pt>
                <c:pt idx="7133">
                  <c:v>44617.21947916667</c:v>
                </c:pt>
                <c:pt idx="7134">
                  <c:v>44617.220254629632</c:v>
                </c:pt>
                <c:pt idx="7135">
                  <c:v>44617.220983796295</c:v>
                </c:pt>
                <c:pt idx="7136">
                  <c:v>44617.221712962964</c:v>
                </c:pt>
                <c:pt idx="7137">
                  <c:v>44617.222430555557</c:v>
                </c:pt>
                <c:pt idx="7138">
                  <c:v>44617.22315972222</c:v>
                </c:pt>
                <c:pt idx="7139">
                  <c:v>44617.22388888889</c:v>
                </c:pt>
                <c:pt idx="7140">
                  <c:v>44617.224606481483</c:v>
                </c:pt>
                <c:pt idx="7141">
                  <c:v>44617.225335648145</c:v>
                </c:pt>
                <c:pt idx="7142">
                  <c:v>44617.226064814815</c:v>
                </c:pt>
                <c:pt idx="7143">
                  <c:v>44617.226782407408</c:v>
                </c:pt>
                <c:pt idx="7144">
                  <c:v>44617.227511574078</c:v>
                </c:pt>
                <c:pt idx="7145">
                  <c:v>44617.22828703704</c:v>
                </c:pt>
                <c:pt idx="7146">
                  <c:v>44617.229016203702</c:v>
                </c:pt>
                <c:pt idx="7147">
                  <c:v>44617.229733796295</c:v>
                </c:pt>
                <c:pt idx="7148">
                  <c:v>44617.230462962965</c:v>
                </c:pt>
                <c:pt idx="7149">
                  <c:v>44617.231180555558</c:v>
                </c:pt>
                <c:pt idx="7150">
                  <c:v>44617.231909722221</c:v>
                </c:pt>
                <c:pt idx="7151">
                  <c:v>44617.232638888891</c:v>
                </c:pt>
                <c:pt idx="7152">
                  <c:v>44617.233356481483</c:v>
                </c:pt>
                <c:pt idx="7153">
                  <c:v>44617.234085648146</c:v>
                </c:pt>
                <c:pt idx="7154">
                  <c:v>44617.234814814816</c:v>
                </c:pt>
                <c:pt idx="7155">
                  <c:v>44617.235532407409</c:v>
                </c:pt>
                <c:pt idx="7156">
                  <c:v>44617.236319444448</c:v>
                </c:pt>
                <c:pt idx="7157">
                  <c:v>44617.237037037034</c:v>
                </c:pt>
                <c:pt idx="7158">
                  <c:v>44617.237766203703</c:v>
                </c:pt>
                <c:pt idx="7159">
                  <c:v>44617.238495370373</c:v>
                </c:pt>
                <c:pt idx="7160">
                  <c:v>44617.239212962966</c:v>
                </c:pt>
                <c:pt idx="7161">
                  <c:v>44617.239942129629</c:v>
                </c:pt>
                <c:pt idx="7162">
                  <c:v>44617.240671296298</c:v>
                </c:pt>
                <c:pt idx="7163">
                  <c:v>44617.241388888891</c:v>
                </c:pt>
                <c:pt idx="7164">
                  <c:v>44617.242118055554</c:v>
                </c:pt>
                <c:pt idx="7165">
                  <c:v>44617.242835648147</c:v>
                </c:pt>
                <c:pt idx="7166">
                  <c:v>44617.243564814817</c:v>
                </c:pt>
                <c:pt idx="7167">
                  <c:v>44617.244340277779</c:v>
                </c:pt>
                <c:pt idx="7168">
                  <c:v>44617.245069444441</c:v>
                </c:pt>
                <c:pt idx="7169">
                  <c:v>44617.245798611111</c:v>
                </c:pt>
                <c:pt idx="7170">
                  <c:v>44617.246516203704</c:v>
                </c:pt>
                <c:pt idx="7171">
                  <c:v>44617.247245370374</c:v>
                </c:pt>
                <c:pt idx="7172">
                  <c:v>44617.247974537036</c:v>
                </c:pt>
                <c:pt idx="7173">
                  <c:v>44617.248738425929</c:v>
                </c:pt>
                <c:pt idx="7174">
                  <c:v>44617.249467592592</c:v>
                </c:pt>
                <c:pt idx="7175">
                  <c:v>44617.250196759262</c:v>
                </c:pt>
                <c:pt idx="7176">
                  <c:v>44617.250914351855</c:v>
                </c:pt>
                <c:pt idx="7177">
                  <c:v>44617.251643518517</c:v>
                </c:pt>
                <c:pt idx="7178">
                  <c:v>44617.252372685187</c:v>
                </c:pt>
                <c:pt idx="7179">
                  <c:v>44617.253148148149</c:v>
                </c:pt>
                <c:pt idx="7180">
                  <c:v>44617.253865740742</c:v>
                </c:pt>
                <c:pt idx="7181">
                  <c:v>44617.254594907405</c:v>
                </c:pt>
                <c:pt idx="7182">
                  <c:v>44617.255324074074</c:v>
                </c:pt>
                <c:pt idx="7183">
                  <c:v>44617.256041666667</c:v>
                </c:pt>
                <c:pt idx="7184">
                  <c:v>44617.25677083333</c:v>
                </c:pt>
                <c:pt idx="7185">
                  <c:v>44617.2575</c:v>
                </c:pt>
                <c:pt idx="7186">
                  <c:v>44617.258217592593</c:v>
                </c:pt>
                <c:pt idx="7187">
                  <c:v>44617.258946759262</c:v>
                </c:pt>
                <c:pt idx="7188">
                  <c:v>44617.259675925925</c:v>
                </c:pt>
                <c:pt idx="7189">
                  <c:v>44617.260393518518</c:v>
                </c:pt>
                <c:pt idx="7190">
                  <c:v>44617.261122685188</c:v>
                </c:pt>
                <c:pt idx="7191">
                  <c:v>44617.26185185185</c:v>
                </c:pt>
                <c:pt idx="7192">
                  <c:v>44617.262569444443</c:v>
                </c:pt>
                <c:pt idx="7193">
                  <c:v>44617.263298611113</c:v>
                </c:pt>
                <c:pt idx="7194">
                  <c:v>44617.264027777775</c:v>
                </c:pt>
                <c:pt idx="7195">
                  <c:v>44617.264745370368</c:v>
                </c:pt>
                <c:pt idx="7196">
                  <c:v>44617.265474537038</c:v>
                </c:pt>
                <c:pt idx="7197">
                  <c:v>44617.266192129631</c:v>
                </c:pt>
                <c:pt idx="7198">
                  <c:v>44617.266921296294</c:v>
                </c:pt>
                <c:pt idx="7199">
                  <c:v>44617.267650462964</c:v>
                </c:pt>
                <c:pt idx="7200">
                  <c:v>44617.268425925926</c:v>
                </c:pt>
                <c:pt idx="7201">
                  <c:v>44617.269155092596</c:v>
                </c:pt>
                <c:pt idx="7202">
                  <c:v>44617.269872685189</c:v>
                </c:pt>
                <c:pt idx="7203">
                  <c:v>44617.270601851851</c:v>
                </c:pt>
                <c:pt idx="7204">
                  <c:v>44617.271331018521</c:v>
                </c:pt>
                <c:pt idx="7205">
                  <c:v>44617.272048611114</c:v>
                </c:pt>
                <c:pt idx="7206">
                  <c:v>44617.272824074076</c:v>
                </c:pt>
                <c:pt idx="7207">
                  <c:v>44617.273541666669</c:v>
                </c:pt>
                <c:pt idx="7208">
                  <c:v>44617.274270833332</c:v>
                </c:pt>
                <c:pt idx="7209">
                  <c:v>44617.275000000001</c:v>
                </c:pt>
                <c:pt idx="7210">
                  <c:v>44617.275717592594</c:v>
                </c:pt>
                <c:pt idx="7211">
                  <c:v>44617.276446759257</c:v>
                </c:pt>
                <c:pt idx="7212">
                  <c:v>44617.277222222219</c:v>
                </c:pt>
                <c:pt idx="7213">
                  <c:v>44617.277951388889</c:v>
                </c:pt>
                <c:pt idx="7214">
                  <c:v>44617.278668981482</c:v>
                </c:pt>
                <c:pt idx="7215">
                  <c:v>44617.279398148145</c:v>
                </c:pt>
                <c:pt idx="7216">
                  <c:v>44617.280127314814</c:v>
                </c:pt>
                <c:pt idx="7217">
                  <c:v>44617.280844907407</c:v>
                </c:pt>
                <c:pt idx="7218">
                  <c:v>44617.281574074077</c:v>
                </c:pt>
                <c:pt idx="7219">
                  <c:v>44617.28229166667</c:v>
                </c:pt>
                <c:pt idx="7220">
                  <c:v>44617.283020833333</c:v>
                </c:pt>
                <c:pt idx="7221">
                  <c:v>44617.283750000002</c:v>
                </c:pt>
                <c:pt idx="7222">
                  <c:v>44617.284467592595</c:v>
                </c:pt>
                <c:pt idx="7223">
                  <c:v>44617.285243055558</c:v>
                </c:pt>
                <c:pt idx="7224">
                  <c:v>44617.28597222222</c:v>
                </c:pt>
                <c:pt idx="7225">
                  <c:v>44617.28670138889</c:v>
                </c:pt>
                <c:pt idx="7226">
                  <c:v>44617.287418981483</c:v>
                </c:pt>
                <c:pt idx="7227">
                  <c:v>44617.288148148145</c:v>
                </c:pt>
                <c:pt idx="7228">
                  <c:v>44617.288877314815</c:v>
                </c:pt>
                <c:pt idx="7229">
                  <c:v>44617.289594907408</c:v>
                </c:pt>
                <c:pt idx="7230">
                  <c:v>44617.290324074071</c:v>
                </c:pt>
                <c:pt idx="7231">
                  <c:v>44617.29105324074</c:v>
                </c:pt>
                <c:pt idx="7232">
                  <c:v>44617.291770833333</c:v>
                </c:pt>
                <c:pt idx="7233">
                  <c:v>44617.292500000003</c:v>
                </c:pt>
                <c:pt idx="7234">
                  <c:v>44617.293275462966</c:v>
                </c:pt>
                <c:pt idx="7235">
                  <c:v>44617.294004629628</c:v>
                </c:pt>
                <c:pt idx="7236">
                  <c:v>44617.294722222221</c:v>
                </c:pt>
                <c:pt idx="7237">
                  <c:v>44617.295451388891</c:v>
                </c:pt>
                <c:pt idx="7238">
                  <c:v>44617.296180555553</c:v>
                </c:pt>
                <c:pt idx="7239">
                  <c:v>44617.296898148146</c:v>
                </c:pt>
                <c:pt idx="7240">
                  <c:v>44617.297627314816</c:v>
                </c:pt>
                <c:pt idx="7241">
                  <c:v>44617.298356481479</c:v>
                </c:pt>
                <c:pt idx="7242">
                  <c:v>44617.299074074072</c:v>
                </c:pt>
                <c:pt idx="7243">
                  <c:v>44617.299803240741</c:v>
                </c:pt>
                <c:pt idx="7244">
                  <c:v>44617.300532407404</c:v>
                </c:pt>
                <c:pt idx="7245">
                  <c:v>44617.301307870373</c:v>
                </c:pt>
                <c:pt idx="7246">
                  <c:v>44617.302025462966</c:v>
                </c:pt>
                <c:pt idx="7247">
                  <c:v>44617.302754629629</c:v>
                </c:pt>
                <c:pt idx="7248">
                  <c:v>44617.303483796299</c:v>
                </c:pt>
                <c:pt idx="7249">
                  <c:v>44617.304201388892</c:v>
                </c:pt>
                <c:pt idx="7250">
                  <c:v>44617.304930555554</c:v>
                </c:pt>
                <c:pt idx="7251">
                  <c:v>44617.305706018517</c:v>
                </c:pt>
                <c:pt idx="7252">
                  <c:v>44617.306435185186</c:v>
                </c:pt>
                <c:pt idx="7253">
                  <c:v>44617.307152777779</c:v>
                </c:pt>
                <c:pt idx="7254">
                  <c:v>44617.307881944442</c:v>
                </c:pt>
                <c:pt idx="7255">
                  <c:v>44617.308611111112</c:v>
                </c:pt>
                <c:pt idx="7256">
                  <c:v>44617.309328703705</c:v>
                </c:pt>
                <c:pt idx="7257">
                  <c:v>44617.310057870367</c:v>
                </c:pt>
                <c:pt idx="7258">
                  <c:v>44617.310787037037</c:v>
                </c:pt>
                <c:pt idx="7259">
                  <c:v>44617.31150462963</c:v>
                </c:pt>
                <c:pt idx="7260">
                  <c:v>44617.3122337963</c:v>
                </c:pt>
                <c:pt idx="7261">
                  <c:v>44617.312962962962</c:v>
                </c:pt>
                <c:pt idx="7262">
                  <c:v>44617.313726851855</c:v>
                </c:pt>
                <c:pt idx="7263">
                  <c:v>44617.314456018517</c:v>
                </c:pt>
                <c:pt idx="7264">
                  <c:v>44617.315185185187</c:v>
                </c:pt>
                <c:pt idx="7265">
                  <c:v>44617.31590277778</c:v>
                </c:pt>
                <c:pt idx="7266">
                  <c:v>44617.316631944443</c:v>
                </c:pt>
                <c:pt idx="7267">
                  <c:v>44617.317361111112</c:v>
                </c:pt>
                <c:pt idx="7268">
                  <c:v>44617.318136574075</c:v>
                </c:pt>
                <c:pt idx="7269">
                  <c:v>44617.318854166668</c:v>
                </c:pt>
                <c:pt idx="7270">
                  <c:v>44617.31958333333</c:v>
                </c:pt>
                <c:pt idx="7271">
                  <c:v>44617.3203125</c:v>
                </c:pt>
                <c:pt idx="7272">
                  <c:v>44617.321030092593</c:v>
                </c:pt>
                <c:pt idx="7273">
                  <c:v>44617.321759259263</c:v>
                </c:pt>
                <c:pt idx="7274">
                  <c:v>44617.322534722225</c:v>
                </c:pt>
                <c:pt idx="7275">
                  <c:v>44617.323263888888</c:v>
                </c:pt>
                <c:pt idx="7276">
                  <c:v>44617.323981481481</c:v>
                </c:pt>
                <c:pt idx="7277">
                  <c:v>44617.32471064815</c:v>
                </c:pt>
                <c:pt idx="7278">
                  <c:v>44617.325439814813</c:v>
                </c:pt>
                <c:pt idx="7279">
                  <c:v>44617.326157407406</c:v>
                </c:pt>
                <c:pt idx="7280">
                  <c:v>44617.326932870368</c:v>
                </c:pt>
                <c:pt idx="7281">
                  <c:v>44617.327662037038</c:v>
                </c:pt>
                <c:pt idx="7282">
                  <c:v>44617.328379629631</c:v>
                </c:pt>
                <c:pt idx="7283">
                  <c:v>44617.329108796293</c:v>
                </c:pt>
                <c:pt idx="7284">
                  <c:v>44617.329837962963</c:v>
                </c:pt>
                <c:pt idx="7285">
                  <c:v>44617.330555555556</c:v>
                </c:pt>
                <c:pt idx="7286">
                  <c:v>44617.331331018519</c:v>
                </c:pt>
                <c:pt idx="7287">
                  <c:v>44617.332060185188</c:v>
                </c:pt>
                <c:pt idx="7288">
                  <c:v>44617.332777777781</c:v>
                </c:pt>
                <c:pt idx="7289">
                  <c:v>44617.333506944444</c:v>
                </c:pt>
                <c:pt idx="7290">
                  <c:v>44617.334236111114</c:v>
                </c:pt>
                <c:pt idx="7291">
                  <c:v>44617.334953703707</c:v>
                </c:pt>
                <c:pt idx="7292">
                  <c:v>44617.335729166669</c:v>
                </c:pt>
                <c:pt idx="7293">
                  <c:v>44617.336458333331</c:v>
                </c:pt>
                <c:pt idx="7294">
                  <c:v>44617.337187500001</c:v>
                </c:pt>
                <c:pt idx="7295">
                  <c:v>44617.337905092594</c:v>
                </c:pt>
                <c:pt idx="7296">
                  <c:v>44617.338634259257</c:v>
                </c:pt>
                <c:pt idx="7297">
                  <c:v>44617.339363425926</c:v>
                </c:pt>
                <c:pt idx="7298">
                  <c:v>44617.340127314812</c:v>
                </c:pt>
                <c:pt idx="7299">
                  <c:v>44617.340856481482</c:v>
                </c:pt>
                <c:pt idx="7300">
                  <c:v>44617.341585648152</c:v>
                </c:pt>
                <c:pt idx="7301">
                  <c:v>44617.342303240737</c:v>
                </c:pt>
                <c:pt idx="7302">
                  <c:v>44617.343032407407</c:v>
                </c:pt>
                <c:pt idx="7303">
                  <c:v>44617.343761574077</c:v>
                </c:pt>
                <c:pt idx="7304">
                  <c:v>44617.344537037039</c:v>
                </c:pt>
                <c:pt idx="7305">
                  <c:v>44617.345254629632</c:v>
                </c:pt>
                <c:pt idx="7306">
                  <c:v>44617.345983796295</c:v>
                </c:pt>
                <c:pt idx="7307">
                  <c:v>44617.346712962964</c:v>
                </c:pt>
                <c:pt idx="7308">
                  <c:v>44617.347430555557</c:v>
                </c:pt>
                <c:pt idx="7309">
                  <c:v>44617.34815972222</c:v>
                </c:pt>
                <c:pt idx="7310">
                  <c:v>44617.348935185182</c:v>
                </c:pt>
                <c:pt idx="7311">
                  <c:v>44617.349652777775</c:v>
                </c:pt>
                <c:pt idx="7312">
                  <c:v>44617.350381944445</c:v>
                </c:pt>
                <c:pt idx="7313">
                  <c:v>44617.351111111115</c:v>
                </c:pt>
                <c:pt idx="7314">
                  <c:v>44617.3518287037</c:v>
                </c:pt>
                <c:pt idx="7315">
                  <c:v>44617.35255787037</c:v>
                </c:pt>
                <c:pt idx="7316">
                  <c:v>44617.353333333333</c:v>
                </c:pt>
                <c:pt idx="7317">
                  <c:v>44617.354050925926</c:v>
                </c:pt>
                <c:pt idx="7318">
                  <c:v>44617.354780092595</c:v>
                </c:pt>
                <c:pt idx="7319">
                  <c:v>44617.355509259258</c:v>
                </c:pt>
                <c:pt idx="7320">
                  <c:v>44617.356226851851</c:v>
                </c:pt>
                <c:pt idx="7321">
                  <c:v>44617.356956018521</c:v>
                </c:pt>
                <c:pt idx="7322">
                  <c:v>44617.357731481483</c:v>
                </c:pt>
                <c:pt idx="7323">
                  <c:v>44617.358460648145</c:v>
                </c:pt>
                <c:pt idx="7324">
                  <c:v>44617.359178240738</c:v>
                </c:pt>
                <c:pt idx="7325">
                  <c:v>44617.359907407408</c:v>
                </c:pt>
                <c:pt idx="7326">
                  <c:v>44617.360636574071</c:v>
                </c:pt>
                <c:pt idx="7327">
                  <c:v>44617.361354166664</c:v>
                </c:pt>
                <c:pt idx="7328">
                  <c:v>44617.362129629626</c:v>
                </c:pt>
                <c:pt idx="7329">
                  <c:v>44617.362858796296</c:v>
                </c:pt>
                <c:pt idx="7330">
                  <c:v>44617.363587962966</c:v>
                </c:pt>
                <c:pt idx="7331">
                  <c:v>44617.364305555559</c:v>
                </c:pt>
                <c:pt idx="7332">
                  <c:v>44617.365034722221</c:v>
                </c:pt>
                <c:pt idx="7333">
                  <c:v>44617.365763888891</c:v>
                </c:pt>
                <c:pt idx="7334">
                  <c:v>44617.366481481484</c:v>
                </c:pt>
                <c:pt idx="7335">
                  <c:v>44617.367210648146</c:v>
                </c:pt>
                <c:pt idx="7336">
                  <c:v>44617.367939814816</c:v>
                </c:pt>
                <c:pt idx="7337">
                  <c:v>44617.368657407409</c:v>
                </c:pt>
                <c:pt idx="7338">
                  <c:v>44617.369386574072</c:v>
                </c:pt>
                <c:pt idx="7339">
                  <c:v>44617.370162037034</c:v>
                </c:pt>
                <c:pt idx="7340">
                  <c:v>44617.370879629627</c:v>
                </c:pt>
                <c:pt idx="7341">
                  <c:v>44617.371608796297</c:v>
                </c:pt>
                <c:pt idx="7342">
                  <c:v>44617.372337962966</c:v>
                </c:pt>
                <c:pt idx="7343">
                  <c:v>44617.373055555552</c:v>
                </c:pt>
                <c:pt idx="7344">
                  <c:v>44617.373784722222</c:v>
                </c:pt>
                <c:pt idx="7345">
                  <c:v>44617.374560185184</c:v>
                </c:pt>
                <c:pt idx="7346">
                  <c:v>44617.375289351854</c:v>
                </c:pt>
                <c:pt idx="7347">
                  <c:v>44617.376006944447</c:v>
                </c:pt>
                <c:pt idx="7348">
                  <c:v>44617.376736111109</c:v>
                </c:pt>
                <c:pt idx="7349">
                  <c:v>44617.377465277779</c:v>
                </c:pt>
                <c:pt idx="7350">
                  <c:v>44617.378182870372</c:v>
                </c:pt>
                <c:pt idx="7351">
                  <c:v>44617.378958333335</c:v>
                </c:pt>
                <c:pt idx="7352">
                  <c:v>44617.379687499997</c:v>
                </c:pt>
                <c:pt idx="7353">
                  <c:v>44617.380416666667</c:v>
                </c:pt>
                <c:pt idx="7354">
                  <c:v>44617.38113425926</c:v>
                </c:pt>
                <c:pt idx="7355">
                  <c:v>44617.381863425922</c:v>
                </c:pt>
                <c:pt idx="7356">
                  <c:v>44617.382592592592</c:v>
                </c:pt>
                <c:pt idx="7357">
                  <c:v>44617.383368055554</c:v>
                </c:pt>
                <c:pt idx="7358">
                  <c:v>44617.384085648147</c:v>
                </c:pt>
                <c:pt idx="7359">
                  <c:v>44617.384814814817</c:v>
                </c:pt>
                <c:pt idx="7360">
                  <c:v>44617.38554398148</c:v>
                </c:pt>
                <c:pt idx="7361">
                  <c:v>44617.386273148149</c:v>
                </c:pt>
                <c:pt idx="7362">
                  <c:v>44617.386990740742</c:v>
                </c:pt>
                <c:pt idx="7363">
                  <c:v>44617.387719907405</c:v>
                </c:pt>
                <c:pt idx="7364">
                  <c:v>44617.388449074075</c:v>
                </c:pt>
                <c:pt idx="7365">
                  <c:v>44617.389166666668</c:v>
                </c:pt>
                <c:pt idx="7366">
                  <c:v>44617.38989583333</c:v>
                </c:pt>
                <c:pt idx="7367">
                  <c:v>44617.390625</c:v>
                </c:pt>
                <c:pt idx="7368">
                  <c:v>44617.391342592593</c:v>
                </c:pt>
                <c:pt idx="7369">
                  <c:v>44617.392071759263</c:v>
                </c:pt>
                <c:pt idx="7370">
                  <c:v>44617.392800925925</c:v>
                </c:pt>
                <c:pt idx="7371">
                  <c:v>44617.393518518518</c:v>
                </c:pt>
                <c:pt idx="7372">
                  <c:v>44617.394247685188</c:v>
                </c:pt>
                <c:pt idx="7373">
                  <c:v>44617.394976851851</c:v>
                </c:pt>
                <c:pt idx="7374">
                  <c:v>44617.395694444444</c:v>
                </c:pt>
                <c:pt idx="7375">
                  <c:v>44617.396423611113</c:v>
                </c:pt>
                <c:pt idx="7376">
                  <c:v>44617.397141203706</c:v>
                </c:pt>
                <c:pt idx="7377">
                  <c:v>44617.397870370369</c:v>
                </c:pt>
                <c:pt idx="7378">
                  <c:v>44617.398645833331</c:v>
                </c:pt>
              </c:numCache>
            </c:numRef>
          </c:xVal>
          <c:yVal>
            <c:numRef>
              <c:f>Sheet2!$F$2:$F$7380</c:f>
              <c:numCache>
                <c:formatCode>General</c:formatCode>
                <c:ptCount val="7379"/>
                <c:pt idx="0">
                  <c:v>4.6930000000000002E-9</c:v>
                </c:pt>
                <c:pt idx="1">
                  <c:v>4.6509999999999998E-9</c:v>
                </c:pt>
                <c:pt idx="2">
                  <c:v>4.6180000000000004E-9</c:v>
                </c:pt>
                <c:pt idx="3">
                  <c:v>4.5930000000000002E-9</c:v>
                </c:pt>
                <c:pt idx="4">
                  <c:v>5.0209999999999998E-8</c:v>
                </c:pt>
                <c:pt idx="5">
                  <c:v>5.1079999999999998E-8</c:v>
                </c:pt>
                <c:pt idx="6">
                  <c:v>5.1730000000000001E-8</c:v>
                </c:pt>
                <c:pt idx="7">
                  <c:v>5.2000000000000002E-8</c:v>
                </c:pt>
                <c:pt idx="8">
                  <c:v>5.2339999999999998E-8</c:v>
                </c:pt>
                <c:pt idx="9">
                  <c:v>5.2619999999999997E-8</c:v>
                </c:pt>
                <c:pt idx="10">
                  <c:v>5.2810000000000001E-8</c:v>
                </c:pt>
                <c:pt idx="11">
                  <c:v>5.2999999999999998E-8</c:v>
                </c:pt>
                <c:pt idx="12">
                  <c:v>5.2999999999999998E-8</c:v>
                </c:pt>
                <c:pt idx="13">
                  <c:v>5.3239999999999999E-8</c:v>
                </c:pt>
                <c:pt idx="14">
                  <c:v>5.334E-8</c:v>
                </c:pt>
                <c:pt idx="15">
                  <c:v>5.334E-8</c:v>
                </c:pt>
                <c:pt idx="16">
                  <c:v>5.3430000000000003E-8</c:v>
                </c:pt>
                <c:pt idx="17">
                  <c:v>5.3529999999999997E-8</c:v>
                </c:pt>
                <c:pt idx="18">
                  <c:v>5.3580000000000001E-8</c:v>
                </c:pt>
                <c:pt idx="19">
                  <c:v>5.3629999999999998E-8</c:v>
                </c:pt>
                <c:pt idx="20">
                  <c:v>5.3769999999999998E-8</c:v>
                </c:pt>
                <c:pt idx="21">
                  <c:v>5.3720000000000001E-8</c:v>
                </c:pt>
                <c:pt idx="22">
                  <c:v>5.3769999999999998E-8</c:v>
                </c:pt>
                <c:pt idx="23">
                  <c:v>5.3909999999999998E-8</c:v>
                </c:pt>
                <c:pt idx="24">
                  <c:v>5.3869999999999999E-8</c:v>
                </c:pt>
                <c:pt idx="25">
                  <c:v>5.3909999999999998E-8</c:v>
                </c:pt>
                <c:pt idx="26">
                  <c:v>5.3960000000000001E-8</c:v>
                </c:pt>
                <c:pt idx="27">
                  <c:v>5.4109999999999999E-8</c:v>
                </c:pt>
                <c:pt idx="28">
                  <c:v>5.4009999999999999E-8</c:v>
                </c:pt>
                <c:pt idx="29">
                  <c:v>5.3960000000000001E-8</c:v>
                </c:pt>
                <c:pt idx="30">
                  <c:v>5.4060000000000002E-8</c:v>
                </c:pt>
                <c:pt idx="31">
                  <c:v>5.4109999999999999E-8</c:v>
                </c:pt>
                <c:pt idx="32">
                  <c:v>5.4160000000000003E-8</c:v>
                </c:pt>
                <c:pt idx="33">
                  <c:v>5.4160000000000003E-8</c:v>
                </c:pt>
                <c:pt idx="34">
                  <c:v>5.4160000000000003E-8</c:v>
                </c:pt>
                <c:pt idx="35">
                  <c:v>5.421E-8</c:v>
                </c:pt>
                <c:pt idx="36">
                  <c:v>5.421E-8</c:v>
                </c:pt>
                <c:pt idx="37">
                  <c:v>5.4259999999999998E-8</c:v>
                </c:pt>
                <c:pt idx="38">
                  <c:v>5.4259999999999998E-8</c:v>
                </c:pt>
                <c:pt idx="39">
                  <c:v>5.435E-8</c:v>
                </c:pt>
                <c:pt idx="40">
                  <c:v>5.4450000000000001E-8</c:v>
                </c:pt>
                <c:pt idx="41">
                  <c:v>5.435E-8</c:v>
                </c:pt>
                <c:pt idx="42">
                  <c:v>5.4300000000000003E-8</c:v>
                </c:pt>
                <c:pt idx="43">
                  <c:v>5.4300000000000003E-8</c:v>
                </c:pt>
                <c:pt idx="44">
                  <c:v>5.4300000000000003E-8</c:v>
                </c:pt>
                <c:pt idx="45">
                  <c:v>5.4300000000000003E-8</c:v>
                </c:pt>
                <c:pt idx="46">
                  <c:v>5.4450000000000001E-8</c:v>
                </c:pt>
                <c:pt idx="47">
                  <c:v>5.435E-8</c:v>
                </c:pt>
                <c:pt idx="48">
                  <c:v>5.4499999999999998E-8</c:v>
                </c:pt>
                <c:pt idx="49">
                  <c:v>5.4399999999999997E-8</c:v>
                </c:pt>
                <c:pt idx="50">
                  <c:v>5.4450000000000001E-8</c:v>
                </c:pt>
                <c:pt idx="51">
                  <c:v>5.4450000000000001E-8</c:v>
                </c:pt>
                <c:pt idx="52">
                  <c:v>5.4499999999999998E-8</c:v>
                </c:pt>
                <c:pt idx="53">
                  <c:v>5.4450000000000001E-8</c:v>
                </c:pt>
                <c:pt idx="54">
                  <c:v>5.4499999999999998E-8</c:v>
                </c:pt>
                <c:pt idx="55">
                  <c:v>5.4450000000000001E-8</c:v>
                </c:pt>
                <c:pt idx="56">
                  <c:v>5.4550000000000002E-8</c:v>
                </c:pt>
                <c:pt idx="57">
                  <c:v>5.4450000000000001E-8</c:v>
                </c:pt>
                <c:pt idx="58">
                  <c:v>5.4550000000000002E-8</c:v>
                </c:pt>
                <c:pt idx="59">
                  <c:v>5.4499999999999998E-8</c:v>
                </c:pt>
                <c:pt idx="60">
                  <c:v>5.4550000000000002E-8</c:v>
                </c:pt>
                <c:pt idx="61">
                  <c:v>5.4550000000000002E-8</c:v>
                </c:pt>
                <c:pt idx="62">
                  <c:v>5.4499999999999998E-8</c:v>
                </c:pt>
                <c:pt idx="63">
                  <c:v>5.4599999999999999E-8</c:v>
                </c:pt>
                <c:pt idx="64">
                  <c:v>5.4550000000000002E-8</c:v>
                </c:pt>
                <c:pt idx="65">
                  <c:v>5.4599999999999999E-8</c:v>
                </c:pt>
                <c:pt idx="66">
                  <c:v>5.4550000000000002E-8</c:v>
                </c:pt>
                <c:pt idx="67">
                  <c:v>5.4550000000000002E-8</c:v>
                </c:pt>
                <c:pt idx="68">
                  <c:v>5.4550000000000002E-8</c:v>
                </c:pt>
                <c:pt idx="69">
                  <c:v>5.4550000000000002E-8</c:v>
                </c:pt>
                <c:pt idx="70">
                  <c:v>5.4550000000000002E-8</c:v>
                </c:pt>
                <c:pt idx="71">
                  <c:v>5.4550000000000002E-8</c:v>
                </c:pt>
                <c:pt idx="72">
                  <c:v>5.4550000000000002E-8</c:v>
                </c:pt>
                <c:pt idx="73">
                  <c:v>5.4499999999999998E-8</c:v>
                </c:pt>
                <c:pt idx="74">
                  <c:v>5.4550000000000002E-8</c:v>
                </c:pt>
                <c:pt idx="75">
                  <c:v>5.4599999999999999E-8</c:v>
                </c:pt>
                <c:pt idx="76">
                  <c:v>5.4599999999999999E-8</c:v>
                </c:pt>
                <c:pt idx="77">
                  <c:v>5.4550000000000002E-8</c:v>
                </c:pt>
                <c:pt idx="78">
                  <c:v>5.4550000000000002E-8</c:v>
                </c:pt>
                <c:pt idx="79">
                  <c:v>5.4550000000000002E-8</c:v>
                </c:pt>
                <c:pt idx="80">
                  <c:v>5.4650000000000003E-8</c:v>
                </c:pt>
                <c:pt idx="81">
                  <c:v>5.4499999999999998E-8</c:v>
                </c:pt>
                <c:pt idx="82">
                  <c:v>5.47E-8</c:v>
                </c:pt>
                <c:pt idx="83">
                  <c:v>5.4650000000000003E-8</c:v>
                </c:pt>
                <c:pt idx="84">
                  <c:v>5.4499999999999998E-8</c:v>
                </c:pt>
                <c:pt idx="85">
                  <c:v>5.4499999999999998E-8</c:v>
                </c:pt>
                <c:pt idx="86">
                  <c:v>5.4599999999999999E-8</c:v>
                </c:pt>
                <c:pt idx="87">
                  <c:v>5.4599999999999999E-8</c:v>
                </c:pt>
                <c:pt idx="88">
                  <c:v>5.4599999999999999E-8</c:v>
                </c:pt>
                <c:pt idx="89">
                  <c:v>5.4550000000000002E-8</c:v>
                </c:pt>
                <c:pt idx="90">
                  <c:v>5.4550000000000002E-8</c:v>
                </c:pt>
                <c:pt idx="91">
                  <c:v>5.4550000000000002E-8</c:v>
                </c:pt>
                <c:pt idx="92">
                  <c:v>5.4599999999999999E-8</c:v>
                </c:pt>
                <c:pt idx="93">
                  <c:v>5.4550000000000002E-8</c:v>
                </c:pt>
                <c:pt idx="94">
                  <c:v>5.4650000000000003E-8</c:v>
                </c:pt>
                <c:pt idx="95">
                  <c:v>5.4650000000000003E-8</c:v>
                </c:pt>
                <c:pt idx="96">
                  <c:v>5.4550000000000002E-8</c:v>
                </c:pt>
                <c:pt idx="97">
                  <c:v>5.4650000000000003E-8</c:v>
                </c:pt>
                <c:pt idx="98">
                  <c:v>5.4650000000000003E-8</c:v>
                </c:pt>
                <c:pt idx="99">
                  <c:v>5.4599999999999999E-8</c:v>
                </c:pt>
                <c:pt idx="100">
                  <c:v>5.4599999999999999E-8</c:v>
                </c:pt>
                <c:pt idx="101">
                  <c:v>5.4599999999999999E-8</c:v>
                </c:pt>
                <c:pt idx="102">
                  <c:v>5.4550000000000002E-8</c:v>
                </c:pt>
                <c:pt idx="103">
                  <c:v>5.4650000000000003E-8</c:v>
                </c:pt>
                <c:pt idx="104">
                  <c:v>5.4599999999999999E-8</c:v>
                </c:pt>
                <c:pt idx="105">
                  <c:v>5.47E-8</c:v>
                </c:pt>
                <c:pt idx="106">
                  <c:v>5.4599999999999999E-8</c:v>
                </c:pt>
                <c:pt idx="107">
                  <c:v>5.4650000000000003E-8</c:v>
                </c:pt>
                <c:pt idx="108">
                  <c:v>5.4499999999999998E-8</c:v>
                </c:pt>
                <c:pt idx="109">
                  <c:v>5.4550000000000002E-8</c:v>
                </c:pt>
                <c:pt idx="110">
                  <c:v>5.4650000000000003E-8</c:v>
                </c:pt>
                <c:pt idx="111">
                  <c:v>5.4550000000000002E-8</c:v>
                </c:pt>
                <c:pt idx="112">
                  <c:v>5.4599999999999999E-8</c:v>
                </c:pt>
                <c:pt idx="113">
                  <c:v>5.4550000000000002E-8</c:v>
                </c:pt>
                <c:pt idx="114">
                  <c:v>5.4550000000000002E-8</c:v>
                </c:pt>
                <c:pt idx="115">
                  <c:v>5.4550000000000002E-8</c:v>
                </c:pt>
                <c:pt idx="116">
                  <c:v>5.4599999999999999E-8</c:v>
                </c:pt>
                <c:pt idx="117">
                  <c:v>5.4650000000000003E-8</c:v>
                </c:pt>
                <c:pt idx="118">
                  <c:v>5.4550000000000002E-8</c:v>
                </c:pt>
                <c:pt idx="119">
                  <c:v>5.4499999999999998E-8</c:v>
                </c:pt>
                <c:pt idx="120">
                  <c:v>5.4109999999999999E-8</c:v>
                </c:pt>
                <c:pt idx="121">
                  <c:v>5.4550000000000002E-8</c:v>
                </c:pt>
                <c:pt idx="122">
                  <c:v>5.4650000000000003E-8</c:v>
                </c:pt>
                <c:pt idx="123">
                  <c:v>5.4550000000000002E-8</c:v>
                </c:pt>
                <c:pt idx="124">
                  <c:v>5.4599999999999999E-8</c:v>
                </c:pt>
                <c:pt idx="125">
                  <c:v>5.4550000000000002E-8</c:v>
                </c:pt>
                <c:pt idx="126">
                  <c:v>5.4599999999999999E-8</c:v>
                </c:pt>
                <c:pt idx="127">
                  <c:v>5.4650000000000003E-8</c:v>
                </c:pt>
                <c:pt idx="128">
                  <c:v>5.4650000000000003E-8</c:v>
                </c:pt>
                <c:pt idx="129">
                  <c:v>5.47E-8</c:v>
                </c:pt>
                <c:pt idx="130">
                  <c:v>5.4599999999999999E-8</c:v>
                </c:pt>
                <c:pt idx="131">
                  <c:v>5.47E-8</c:v>
                </c:pt>
                <c:pt idx="132">
                  <c:v>5.4550000000000002E-8</c:v>
                </c:pt>
                <c:pt idx="133">
                  <c:v>5.421E-8</c:v>
                </c:pt>
                <c:pt idx="134">
                  <c:v>5.4550000000000002E-8</c:v>
                </c:pt>
                <c:pt idx="135">
                  <c:v>5.4599999999999999E-8</c:v>
                </c:pt>
                <c:pt idx="136">
                  <c:v>5.4009999999999999E-8</c:v>
                </c:pt>
                <c:pt idx="137">
                  <c:v>5.4599999999999999E-8</c:v>
                </c:pt>
                <c:pt idx="138">
                  <c:v>5.3960000000000001E-8</c:v>
                </c:pt>
                <c:pt idx="139">
                  <c:v>5.4499999999999998E-8</c:v>
                </c:pt>
                <c:pt idx="140">
                  <c:v>5.435E-8</c:v>
                </c:pt>
                <c:pt idx="141">
                  <c:v>5.4749999999999997E-8</c:v>
                </c:pt>
                <c:pt idx="142">
                  <c:v>5.3869999999999999E-8</c:v>
                </c:pt>
                <c:pt idx="143">
                  <c:v>5.4599999999999999E-8</c:v>
                </c:pt>
                <c:pt idx="144">
                  <c:v>5.4300000000000003E-8</c:v>
                </c:pt>
                <c:pt idx="145">
                  <c:v>5.4109999999999999E-8</c:v>
                </c:pt>
                <c:pt idx="146">
                  <c:v>5.4060000000000002E-8</c:v>
                </c:pt>
                <c:pt idx="147">
                  <c:v>5.4009999999999999E-8</c:v>
                </c:pt>
                <c:pt idx="148">
                  <c:v>5.4109999999999999E-8</c:v>
                </c:pt>
                <c:pt idx="149">
                  <c:v>5.435E-8</c:v>
                </c:pt>
                <c:pt idx="150">
                  <c:v>5.3869999999999999E-8</c:v>
                </c:pt>
                <c:pt idx="151">
                  <c:v>5.4109999999999999E-8</c:v>
                </c:pt>
                <c:pt idx="152">
                  <c:v>5.4060000000000002E-8</c:v>
                </c:pt>
                <c:pt idx="153">
                  <c:v>5.4060000000000002E-8</c:v>
                </c:pt>
                <c:pt idx="154">
                  <c:v>5.4009999999999999E-8</c:v>
                </c:pt>
                <c:pt idx="155">
                  <c:v>5.3909999999999998E-8</c:v>
                </c:pt>
                <c:pt idx="156">
                  <c:v>5.3869999999999999E-8</c:v>
                </c:pt>
                <c:pt idx="157">
                  <c:v>5.3909999999999998E-8</c:v>
                </c:pt>
                <c:pt idx="158">
                  <c:v>5.3909999999999998E-8</c:v>
                </c:pt>
                <c:pt idx="159">
                  <c:v>5.4009999999999999E-8</c:v>
                </c:pt>
                <c:pt idx="160">
                  <c:v>5.3869999999999999E-8</c:v>
                </c:pt>
                <c:pt idx="161">
                  <c:v>5.4160000000000003E-8</c:v>
                </c:pt>
                <c:pt idx="162">
                  <c:v>5.4009999999999999E-8</c:v>
                </c:pt>
                <c:pt idx="163">
                  <c:v>5.3909999999999998E-8</c:v>
                </c:pt>
                <c:pt idx="164">
                  <c:v>5.4009999999999999E-8</c:v>
                </c:pt>
                <c:pt idx="165">
                  <c:v>5.4009999999999999E-8</c:v>
                </c:pt>
                <c:pt idx="166">
                  <c:v>5.4109999999999999E-8</c:v>
                </c:pt>
                <c:pt idx="167">
                  <c:v>5.3909999999999998E-8</c:v>
                </c:pt>
                <c:pt idx="168">
                  <c:v>5.4060000000000002E-8</c:v>
                </c:pt>
                <c:pt idx="169">
                  <c:v>5.4009999999999999E-8</c:v>
                </c:pt>
                <c:pt idx="170">
                  <c:v>5.4060000000000002E-8</c:v>
                </c:pt>
                <c:pt idx="171">
                  <c:v>5.4109999999999999E-8</c:v>
                </c:pt>
                <c:pt idx="172">
                  <c:v>5.4009999999999999E-8</c:v>
                </c:pt>
                <c:pt idx="173">
                  <c:v>5.3909999999999998E-8</c:v>
                </c:pt>
                <c:pt idx="174">
                  <c:v>5.4009999999999999E-8</c:v>
                </c:pt>
                <c:pt idx="175">
                  <c:v>5.4109999999999999E-8</c:v>
                </c:pt>
                <c:pt idx="176">
                  <c:v>5.4009999999999999E-8</c:v>
                </c:pt>
                <c:pt idx="177">
                  <c:v>5.3960000000000001E-8</c:v>
                </c:pt>
                <c:pt idx="178">
                  <c:v>5.4009999999999999E-8</c:v>
                </c:pt>
                <c:pt idx="179">
                  <c:v>5.4009999999999999E-8</c:v>
                </c:pt>
                <c:pt idx="180">
                  <c:v>5.4009999999999999E-8</c:v>
                </c:pt>
                <c:pt idx="181">
                  <c:v>5.3909999999999998E-8</c:v>
                </c:pt>
                <c:pt idx="182">
                  <c:v>5.4009999999999999E-8</c:v>
                </c:pt>
                <c:pt idx="183">
                  <c:v>5.3960000000000001E-8</c:v>
                </c:pt>
                <c:pt idx="184">
                  <c:v>5.4060000000000002E-8</c:v>
                </c:pt>
                <c:pt idx="185">
                  <c:v>5.3960000000000001E-8</c:v>
                </c:pt>
                <c:pt idx="186">
                  <c:v>5.3960000000000001E-8</c:v>
                </c:pt>
                <c:pt idx="187">
                  <c:v>5.4009999999999999E-8</c:v>
                </c:pt>
                <c:pt idx="188">
                  <c:v>5.3909999999999998E-8</c:v>
                </c:pt>
                <c:pt idx="189">
                  <c:v>5.4060000000000002E-8</c:v>
                </c:pt>
                <c:pt idx="190">
                  <c:v>5.3869999999999999E-8</c:v>
                </c:pt>
                <c:pt idx="191">
                  <c:v>5.4009999999999999E-8</c:v>
                </c:pt>
                <c:pt idx="192">
                  <c:v>5.4009999999999999E-8</c:v>
                </c:pt>
                <c:pt idx="193">
                  <c:v>5.4009999999999999E-8</c:v>
                </c:pt>
                <c:pt idx="194">
                  <c:v>5.3960000000000001E-8</c:v>
                </c:pt>
                <c:pt idx="195">
                  <c:v>5.3960000000000001E-8</c:v>
                </c:pt>
                <c:pt idx="196">
                  <c:v>5.4009999999999999E-8</c:v>
                </c:pt>
                <c:pt idx="197">
                  <c:v>5.4009999999999999E-8</c:v>
                </c:pt>
                <c:pt idx="198">
                  <c:v>5.3909999999999998E-8</c:v>
                </c:pt>
                <c:pt idx="199">
                  <c:v>5.3960000000000001E-8</c:v>
                </c:pt>
                <c:pt idx="200">
                  <c:v>5.3869999999999999E-8</c:v>
                </c:pt>
                <c:pt idx="201">
                  <c:v>5.3960000000000001E-8</c:v>
                </c:pt>
                <c:pt idx="202">
                  <c:v>5.4060000000000002E-8</c:v>
                </c:pt>
                <c:pt idx="203">
                  <c:v>5.4060000000000002E-8</c:v>
                </c:pt>
                <c:pt idx="204">
                  <c:v>5.3960000000000001E-8</c:v>
                </c:pt>
                <c:pt idx="205">
                  <c:v>5.3909999999999998E-8</c:v>
                </c:pt>
                <c:pt idx="206">
                  <c:v>5.4009999999999999E-8</c:v>
                </c:pt>
                <c:pt idx="207">
                  <c:v>5.3960000000000001E-8</c:v>
                </c:pt>
                <c:pt idx="208">
                  <c:v>5.3909999999999998E-8</c:v>
                </c:pt>
                <c:pt idx="209">
                  <c:v>5.4009999999999999E-8</c:v>
                </c:pt>
                <c:pt idx="210">
                  <c:v>5.3960000000000001E-8</c:v>
                </c:pt>
                <c:pt idx="211">
                  <c:v>5.3960000000000001E-8</c:v>
                </c:pt>
                <c:pt idx="212">
                  <c:v>5.4009999999999999E-8</c:v>
                </c:pt>
                <c:pt idx="213">
                  <c:v>5.4009999999999999E-8</c:v>
                </c:pt>
                <c:pt idx="214">
                  <c:v>5.3960000000000001E-8</c:v>
                </c:pt>
                <c:pt idx="215">
                  <c:v>5.4009999999999999E-8</c:v>
                </c:pt>
                <c:pt idx="216">
                  <c:v>5.4009999999999999E-8</c:v>
                </c:pt>
                <c:pt idx="217">
                  <c:v>5.4009999999999999E-8</c:v>
                </c:pt>
                <c:pt idx="218">
                  <c:v>5.3909999999999998E-8</c:v>
                </c:pt>
                <c:pt idx="219">
                  <c:v>5.4060000000000002E-8</c:v>
                </c:pt>
                <c:pt idx="220">
                  <c:v>5.4009999999999999E-8</c:v>
                </c:pt>
                <c:pt idx="221">
                  <c:v>5.4060000000000002E-8</c:v>
                </c:pt>
                <c:pt idx="222">
                  <c:v>5.4009999999999999E-8</c:v>
                </c:pt>
                <c:pt idx="223">
                  <c:v>5.3960000000000001E-8</c:v>
                </c:pt>
                <c:pt idx="224">
                  <c:v>5.4009999999999999E-8</c:v>
                </c:pt>
                <c:pt idx="225">
                  <c:v>5.4060000000000002E-8</c:v>
                </c:pt>
                <c:pt idx="226">
                  <c:v>5.4060000000000002E-8</c:v>
                </c:pt>
                <c:pt idx="227">
                  <c:v>5.4109999999999999E-8</c:v>
                </c:pt>
                <c:pt idx="228">
                  <c:v>5.4060000000000002E-8</c:v>
                </c:pt>
                <c:pt idx="229">
                  <c:v>5.4109999999999999E-8</c:v>
                </c:pt>
                <c:pt idx="230">
                  <c:v>5.4060000000000002E-8</c:v>
                </c:pt>
                <c:pt idx="231">
                  <c:v>5.4009999999999999E-8</c:v>
                </c:pt>
                <c:pt idx="232">
                  <c:v>5.4060000000000002E-8</c:v>
                </c:pt>
                <c:pt idx="233">
                  <c:v>5.4009999999999999E-8</c:v>
                </c:pt>
                <c:pt idx="234">
                  <c:v>5.4060000000000002E-8</c:v>
                </c:pt>
                <c:pt idx="235">
                  <c:v>5.3960000000000001E-8</c:v>
                </c:pt>
                <c:pt idx="236">
                  <c:v>5.4109999999999999E-8</c:v>
                </c:pt>
                <c:pt idx="237">
                  <c:v>5.4109999999999999E-8</c:v>
                </c:pt>
                <c:pt idx="238">
                  <c:v>5.4009999999999999E-8</c:v>
                </c:pt>
                <c:pt idx="239">
                  <c:v>5.4060000000000002E-8</c:v>
                </c:pt>
                <c:pt idx="240">
                  <c:v>5.4060000000000002E-8</c:v>
                </c:pt>
                <c:pt idx="241">
                  <c:v>5.4160000000000003E-8</c:v>
                </c:pt>
                <c:pt idx="242">
                  <c:v>5.4009999999999999E-8</c:v>
                </c:pt>
                <c:pt idx="243">
                  <c:v>5.4160000000000003E-8</c:v>
                </c:pt>
                <c:pt idx="244">
                  <c:v>5.4109999999999999E-8</c:v>
                </c:pt>
                <c:pt idx="245">
                  <c:v>5.4060000000000002E-8</c:v>
                </c:pt>
                <c:pt idx="246">
                  <c:v>5.4109999999999999E-8</c:v>
                </c:pt>
                <c:pt idx="247">
                  <c:v>5.4160000000000003E-8</c:v>
                </c:pt>
                <c:pt idx="248">
                  <c:v>5.4160000000000003E-8</c:v>
                </c:pt>
                <c:pt idx="249">
                  <c:v>5.4160000000000003E-8</c:v>
                </c:pt>
                <c:pt idx="250">
                  <c:v>5.4060000000000002E-8</c:v>
                </c:pt>
                <c:pt idx="251">
                  <c:v>5.4160000000000003E-8</c:v>
                </c:pt>
                <c:pt idx="252">
                  <c:v>5.4160000000000003E-8</c:v>
                </c:pt>
                <c:pt idx="253">
                  <c:v>5.4109999999999999E-8</c:v>
                </c:pt>
                <c:pt idx="254">
                  <c:v>5.4060000000000002E-8</c:v>
                </c:pt>
                <c:pt idx="255">
                  <c:v>5.4109999999999999E-8</c:v>
                </c:pt>
                <c:pt idx="256">
                  <c:v>5.4109999999999999E-8</c:v>
                </c:pt>
                <c:pt idx="257">
                  <c:v>5.421E-8</c:v>
                </c:pt>
                <c:pt idx="258">
                  <c:v>5.4109999999999999E-8</c:v>
                </c:pt>
                <c:pt idx="259">
                  <c:v>5.4109999999999999E-8</c:v>
                </c:pt>
                <c:pt idx="260">
                  <c:v>5.421E-8</c:v>
                </c:pt>
                <c:pt idx="261">
                  <c:v>5.4109999999999999E-8</c:v>
                </c:pt>
                <c:pt idx="262">
                  <c:v>5.4160000000000003E-8</c:v>
                </c:pt>
                <c:pt idx="263">
                  <c:v>5.4160000000000003E-8</c:v>
                </c:pt>
                <c:pt idx="264">
                  <c:v>5.421E-8</c:v>
                </c:pt>
                <c:pt idx="265">
                  <c:v>5.4109999999999999E-8</c:v>
                </c:pt>
                <c:pt idx="266">
                  <c:v>5.4109999999999999E-8</c:v>
                </c:pt>
                <c:pt idx="267">
                  <c:v>5.4109999999999999E-8</c:v>
                </c:pt>
                <c:pt idx="268">
                  <c:v>5.4160000000000003E-8</c:v>
                </c:pt>
                <c:pt idx="269">
                  <c:v>5.421E-8</c:v>
                </c:pt>
                <c:pt idx="270">
                  <c:v>5.421E-8</c:v>
                </c:pt>
                <c:pt idx="271">
                  <c:v>5.421E-8</c:v>
                </c:pt>
                <c:pt idx="272">
                  <c:v>5.4109999999999999E-8</c:v>
                </c:pt>
                <c:pt idx="273">
                  <c:v>5.4160000000000003E-8</c:v>
                </c:pt>
                <c:pt idx="274">
                  <c:v>5.4160000000000003E-8</c:v>
                </c:pt>
                <c:pt idx="275">
                  <c:v>5.4109999999999999E-8</c:v>
                </c:pt>
                <c:pt idx="276">
                  <c:v>5.421E-8</c:v>
                </c:pt>
                <c:pt idx="277">
                  <c:v>5.421E-8</c:v>
                </c:pt>
                <c:pt idx="278">
                  <c:v>5.421E-8</c:v>
                </c:pt>
                <c:pt idx="279">
                  <c:v>5.4160000000000003E-8</c:v>
                </c:pt>
                <c:pt idx="280">
                  <c:v>5.421E-8</c:v>
                </c:pt>
                <c:pt idx="281">
                  <c:v>5.4160000000000003E-8</c:v>
                </c:pt>
                <c:pt idx="282">
                  <c:v>5.421E-8</c:v>
                </c:pt>
                <c:pt idx="283">
                  <c:v>5.421E-8</c:v>
                </c:pt>
                <c:pt idx="284">
                  <c:v>5.421E-8</c:v>
                </c:pt>
                <c:pt idx="285">
                  <c:v>5.4109999999999999E-8</c:v>
                </c:pt>
                <c:pt idx="286">
                  <c:v>5.4160000000000003E-8</c:v>
                </c:pt>
                <c:pt idx="287">
                  <c:v>5.4160000000000003E-8</c:v>
                </c:pt>
                <c:pt idx="288">
                  <c:v>5.421E-8</c:v>
                </c:pt>
                <c:pt idx="289">
                  <c:v>5.4259999999999998E-8</c:v>
                </c:pt>
                <c:pt idx="290">
                  <c:v>5.4160000000000003E-8</c:v>
                </c:pt>
                <c:pt idx="291">
                  <c:v>5.4259999999999998E-8</c:v>
                </c:pt>
                <c:pt idx="292">
                  <c:v>5.4259999999999998E-8</c:v>
                </c:pt>
                <c:pt idx="293">
                  <c:v>5.421E-8</c:v>
                </c:pt>
                <c:pt idx="294">
                  <c:v>5.4160000000000003E-8</c:v>
                </c:pt>
                <c:pt idx="295">
                  <c:v>5.4259999999999998E-8</c:v>
                </c:pt>
                <c:pt idx="296">
                  <c:v>5.4160000000000003E-8</c:v>
                </c:pt>
                <c:pt idx="297">
                  <c:v>5.421E-8</c:v>
                </c:pt>
                <c:pt idx="298">
                  <c:v>5.4160000000000003E-8</c:v>
                </c:pt>
                <c:pt idx="299">
                  <c:v>5.4160000000000003E-8</c:v>
                </c:pt>
                <c:pt idx="300">
                  <c:v>5.4259999999999998E-8</c:v>
                </c:pt>
                <c:pt idx="301">
                  <c:v>5.421E-8</c:v>
                </c:pt>
                <c:pt idx="302">
                  <c:v>5.421E-8</c:v>
                </c:pt>
                <c:pt idx="303">
                  <c:v>5.4259999999999998E-8</c:v>
                </c:pt>
                <c:pt idx="304">
                  <c:v>5.421E-8</c:v>
                </c:pt>
                <c:pt idx="305">
                  <c:v>5.421E-8</c:v>
                </c:pt>
                <c:pt idx="306">
                  <c:v>5.421E-8</c:v>
                </c:pt>
                <c:pt idx="307">
                  <c:v>5.4300000000000003E-8</c:v>
                </c:pt>
                <c:pt idx="308">
                  <c:v>5.4259999999999998E-8</c:v>
                </c:pt>
                <c:pt idx="309">
                  <c:v>5.4259999999999998E-8</c:v>
                </c:pt>
                <c:pt idx="310">
                  <c:v>5.4300000000000003E-8</c:v>
                </c:pt>
                <c:pt idx="311">
                  <c:v>5.4300000000000003E-8</c:v>
                </c:pt>
                <c:pt idx="312">
                  <c:v>5.4259999999999998E-8</c:v>
                </c:pt>
                <c:pt idx="313">
                  <c:v>5.421E-8</c:v>
                </c:pt>
                <c:pt idx="314">
                  <c:v>5.4160000000000003E-8</c:v>
                </c:pt>
                <c:pt idx="315">
                  <c:v>5.421E-8</c:v>
                </c:pt>
                <c:pt idx="316">
                  <c:v>5.435E-8</c:v>
                </c:pt>
                <c:pt idx="317">
                  <c:v>5.4259999999999998E-8</c:v>
                </c:pt>
                <c:pt idx="318">
                  <c:v>5.4300000000000003E-8</c:v>
                </c:pt>
                <c:pt idx="319">
                  <c:v>5.421E-8</c:v>
                </c:pt>
                <c:pt idx="320">
                  <c:v>5.4259999999999998E-8</c:v>
                </c:pt>
                <c:pt idx="321">
                  <c:v>5.4259999999999998E-8</c:v>
                </c:pt>
                <c:pt idx="322">
                  <c:v>5.4259999999999998E-8</c:v>
                </c:pt>
                <c:pt idx="323">
                  <c:v>5.4300000000000003E-8</c:v>
                </c:pt>
                <c:pt idx="324">
                  <c:v>5.4300000000000003E-8</c:v>
                </c:pt>
                <c:pt idx="325">
                  <c:v>5.4300000000000003E-8</c:v>
                </c:pt>
                <c:pt idx="326">
                  <c:v>5.435E-8</c:v>
                </c:pt>
                <c:pt idx="327">
                  <c:v>5.435E-8</c:v>
                </c:pt>
                <c:pt idx="328">
                  <c:v>5.4259999999999998E-8</c:v>
                </c:pt>
                <c:pt idx="329">
                  <c:v>5.4300000000000003E-8</c:v>
                </c:pt>
                <c:pt idx="330">
                  <c:v>5.4399999999999997E-8</c:v>
                </c:pt>
                <c:pt idx="331">
                  <c:v>5.4300000000000003E-8</c:v>
                </c:pt>
                <c:pt idx="332">
                  <c:v>5.4300000000000003E-8</c:v>
                </c:pt>
                <c:pt idx="333">
                  <c:v>5.4300000000000003E-8</c:v>
                </c:pt>
                <c:pt idx="334">
                  <c:v>5.435E-8</c:v>
                </c:pt>
                <c:pt idx="335">
                  <c:v>5.4300000000000003E-8</c:v>
                </c:pt>
                <c:pt idx="336">
                  <c:v>5.435E-8</c:v>
                </c:pt>
                <c:pt idx="337">
                  <c:v>5.435E-8</c:v>
                </c:pt>
                <c:pt idx="338">
                  <c:v>5.4399999999999997E-8</c:v>
                </c:pt>
                <c:pt idx="339">
                  <c:v>5.4399999999999997E-8</c:v>
                </c:pt>
                <c:pt idx="340">
                  <c:v>5.4499999999999998E-8</c:v>
                </c:pt>
                <c:pt idx="341">
                  <c:v>5.4499999999999998E-8</c:v>
                </c:pt>
                <c:pt idx="342">
                  <c:v>5.4399999999999997E-8</c:v>
                </c:pt>
                <c:pt idx="343">
                  <c:v>5.4399999999999997E-8</c:v>
                </c:pt>
                <c:pt idx="344">
                  <c:v>5.4499999999999998E-8</c:v>
                </c:pt>
                <c:pt idx="345">
                  <c:v>5.4399999999999997E-8</c:v>
                </c:pt>
                <c:pt idx="346">
                  <c:v>5.4499999999999998E-8</c:v>
                </c:pt>
                <c:pt idx="347">
                  <c:v>5.4550000000000002E-8</c:v>
                </c:pt>
                <c:pt idx="348">
                  <c:v>5.4450000000000001E-8</c:v>
                </c:pt>
                <c:pt idx="349">
                  <c:v>5.4450000000000001E-8</c:v>
                </c:pt>
                <c:pt idx="350">
                  <c:v>5.4550000000000002E-8</c:v>
                </c:pt>
                <c:pt idx="351">
                  <c:v>5.4450000000000001E-8</c:v>
                </c:pt>
                <c:pt idx="352">
                  <c:v>5.4550000000000002E-8</c:v>
                </c:pt>
                <c:pt idx="353">
                  <c:v>5.4499999999999998E-8</c:v>
                </c:pt>
                <c:pt idx="354">
                  <c:v>5.4450000000000001E-8</c:v>
                </c:pt>
                <c:pt idx="355">
                  <c:v>5.4550000000000002E-8</c:v>
                </c:pt>
                <c:pt idx="356">
                  <c:v>5.4499999999999998E-8</c:v>
                </c:pt>
                <c:pt idx="357">
                  <c:v>5.4499999999999998E-8</c:v>
                </c:pt>
                <c:pt idx="358">
                  <c:v>5.4450000000000001E-8</c:v>
                </c:pt>
                <c:pt idx="359">
                  <c:v>5.4499999999999998E-8</c:v>
                </c:pt>
                <c:pt idx="360">
                  <c:v>5.4550000000000002E-8</c:v>
                </c:pt>
                <c:pt idx="361">
                  <c:v>5.4499999999999998E-8</c:v>
                </c:pt>
                <c:pt idx="362">
                  <c:v>5.4499999999999998E-8</c:v>
                </c:pt>
                <c:pt idx="363">
                  <c:v>5.4599999999999999E-8</c:v>
                </c:pt>
                <c:pt idx="364">
                  <c:v>5.4650000000000003E-8</c:v>
                </c:pt>
                <c:pt idx="365">
                  <c:v>5.4550000000000002E-8</c:v>
                </c:pt>
                <c:pt idx="366">
                  <c:v>5.4550000000000002E-8</c:v>
                </c:pt>
                <c:pt idx="367">
                  <c:v>5.4499999999999998E-8</c:v>
                </c:pt>
                <c:pt idx="368">
                  <c:v>5.4499999999999998E-8</c:v>
                </c:pt>
                <c:pt idx="369">
                  <c:v>5.4550000000000002E-8</c:v>
                </c:pt>
                <c:pt idx="370">
                  <c:v>5.4499999999999998E-8</c:v>
                </c:pt>
                <c:pt idx="371">
                  <c:v>5.4499999999999998E-8</c:v>
                </c:pt>
                <c:pt idx="372">
                  <c:v>5.4499999999999998E-8</c:v>
                </c:pt>
                <c:pt idx="373">
                  <c:v>5.4550000000000002E-8</c:v>
                </c:pt>
                <c:pt idx="374">
                  <c:v>5.4650000000000003E-8</c:v>
                </c:pt>
                <c:pt idx="375">
                  <c:v>5.4550000000000002E-8</c:v>
                </c:pt>
                <c:pt idx="376">
                  <c:v>5.4599999999999999E-8</c:v>
                </c:pt>
                <c:pt idx="377">
                  <c:v>5.4550000000000002E-8</c:v>
                </c:pt>
                <c:pt idx="378">
                  <c:v>5.4550000000000002E-8</c:v>
                </c:pt>
                <c:pt idx="379">
                  <c:v>5.4499999999999998E-8</c:v>
                </c:pt>
                <c:pt idx="380">
                  <c:v>5.4550000000000002E-8</c:v>
                </c:pt>
                <c:pt idx="381">
                  <c:v>5.4599999999999999E-8</c:v>
                </c:pt>
                <c:pt idx="382">
                  <c:v>5.4550000000000002E-8</c:v>
                </c:pt>
                <c:pt idx="383">
                  <c:v>5.4599999999999999E-8</c:v>
                </c:pt>
                <c:pt idx="384">
                  <c:v>5.4650000000000003E-8</c:v>
                </c:pt>
                <c:pt idx="385">
                  <c:v>5.4650000000000003E-8</c:v>
                </c:pt>
                <c:pt idx="386">
                  <c:v>5.4599999999999999E-8</c:v>
                </c:pt>
                <c:pt idx="387">
                  <c:v>5.4550000000000002E-8</c:v>
                </c:pt>
                <c:pt idx="388">
                  <c:v>5.4550000000000002E-8</c:v>
                </c:pt>
                <c:pt idx="389">
                  <c:v>5.4650000000000003E-8</c:v>
                </c:pt>
                <c:pt idx="390">
                  <c:v>5.4550000000000002E-8</c:v>
                </c:pt>
                <c:pt idx="391">
                  <c:v>5.4650000000000003E-8</c:v>
                </c:pt>
                <c:pt idx="392">
                  <c:v>5.4599999999999999E-8</c:v>
                </c:pt>
                <c:pt idx="393">
                  <c:v>5.4550000000000002E-8</c:v>
                </c:pt>
                <c:pt idx="394">
                  <c:v>5.4599999999999999E-8</c:v>
                </c:pt>
                <c:pt idx="395">
                  <c:v>5.4550000000000002E-8</c:v>
                </c:pt>
                <c:pt idx="396">
                  <c:v>5.4650000000000003E-8</c:v>
                </c:pt>
                <c:pt idx="397">
                  <c:v>5.4599999999999999E-8</c:v>
                </c:pt>
                <c:pt idx="398">
                  <c:v>5.4650000000000003E-8</c:v>
                </c:pt>
                <c:pt idx="399">
                  <c:v>5.4550000000000002E-8</c:v>
                </c:pt>
                <c:pt idx="400">
                  <c:v>5.4749999999999997E-8</c:v>
                </c:pt>
                <c:pt idx="401">
                  <c:v>5.4650000000000003E-8</c:v>
                </c:pt>
                <c:pt idx="402">
                  <c:v>5.4650000000000003E-8</c:v>
                </c:pt>
                <c:pt idx="403">
                  <c:v>5.4749999999999997E-8</c:v>
                </c:pt>
                <c:pt idx="404">
                  <c:v>5.4599999999999999E-8</c:v>
                </c:pt>
                <c:pt idx="405">
                  <c:v>5.4749999999999997E-8</c:v>
                </c:pt>
                <c:pt idx="406">
                  <c:v>5.4800000000000001E-8</c:v>
                </c:pt>
                <c:pt idx="407">
                  <c:v>5.47E-8</c:v>
                </c:pt>
                <c:pt idx="408">
                  <c:v>5.4800000000000001E-8</c:v>
                </c:pt>
                <c:pt idx="409">
                  <c:v>5.4650000000000003E-8</c:v>
                </c:pt>
                <c:pt idx="410">
                  <c:v>5.47E-8</c:v>
                </c:pt>
                <c:pt idx="411">
                  <c:v>5.4800000000000001E-8</c:v>
                </c:pt>
                <c:pt idx="412">
                  <c:v>5.47E-8</c:v>
                </c:pt>
                <c:pt idx="413">
                  <c:v>5.47E-8</c:v>
                </c:pt>
                <c:pt idx="414">
                  <c:v>5.4889999999999997E-8</c:v>
                </c:pt>
                <c:pt idx="415">
                  <c:v>5.4800000000000001E-8</c:v>
                </c:pt>
                <c:pt idx="416">
                  <c:v>5.47E-8</c:v>
                </c:pt>
                <c:pt idx="417">
                  <c:v>5.4650000000000003E-8</c:v>
                </c:pt>
                <c:pt idx="418">
                  <c:v>5.484E-8</c:v>
                </c:pt>
                <c:pt idx="419">
                  <c:v>5.4800000000000001E-8</c:v>
                </c:pt>
                <c:pt idx="420">
                  <c:v>5.4889999999999997E-8</c:v>
                </c:pt>
                <c:pt idx="421">
                  <c:v>5.4800000000000001E-8</c:v>
                </c:pt>
                <c:pt idx="422">
                  <c:v>5.4800000000000001E-8</c:v>
                </c:pt>
                <c:pt idx="423">
                  <c:v>5.4749999999999997E-8</c:v>
                </c:pt>
                <c:pt idx="424">
                  <c:v>5.484E-8</c:v>
                </c:pt>
                <c:pt idx="425">
                  <c:v>5.4889999999999997E-8</c:v>
                </c:pt>
                <c:pt idx="426">
                  <c:v>5.4889999999999997E-8</c:v>
                </c:pt>
                <c:pt idx="427">
                  <c:v>5.484E-8</c:v>
                </c:pt>
                <c:pt idx="428">
                  <c:v>5.4889999999999997E-8</c:v>
                </c:pt>
                <c:pt idx="429">
                  <c:v>5.4940000000000001E-8</c:v>
                </c:pt>
                <c:pt idx="430">
                  <c:v>5.4889999999999997E-8</c:v>
                </c:pt>
                <c:pt idx="431">
                  <c:v>5.484E-8</c:v>
                </c:pt>
                <c:pt idx="432">
                  <c:v>5.4889999999999997E-8</c:v>
                </c:pt>
                <c:pt idx="433">
                  <c:v>5.4889999999999997E-8</c:v>
                </c:pt>
                <c:pt idx="434">
                  <c:v>5.484E-8</c:v>
                </c:pt>
                <c:pt idx="435">
                  <c:v>5.4889999999999997E-8</c:v>
                </c:pt>
                <c:pt idx="436">
                  <c:v>5.4940000000000001E-8</c:v>
                </c:pt>
                <c:pt idx="437">
                  <c:v>5.4889999999999997E-8</c:v>
                </c:pt>
                <c:pt idx="438">
                  <c:v>5.4940000000000001E-8</c:v>
                </c:pt>
                <c:pt idx="439">
                  <c:v>5.4889999999999997E-8</c:v>
                </c:pt>
                <c:pt idx="440">
                  <c:v>5.4889999999999997E-8</c:v>
                </c:pt>
                <c:pt idx="441">
                  <c:v>5.4940000000000001E-8</c:v>
                </c:pt>
                <c:pt idx="442">
                  <c:v>5.4889999999999997E-8</c:v>
                </c:pt>
                <c:pt idx="443">
                  <c:v>5.4940000000000001E-8</c:v>
                </c:pt>
                <c:pt idx="444">
                  <c:v>5.4940000000000001E-8</c:v>
                </c:pt>
                <c:pt idx="445">
                  <c:v>5.4989999999999998E-8</c:v>
                </c:pt>
                <c:pt idx="446">
                  <c:v>5.4989999999999998E-8</c:v>
                </c:pt>
                <c:pt idx="447">
                  <c:v>5.4889999999999997E-8</c:v>
                </c:pt>
                <c:pt idx="448">
                  <c:v>5.4989999999999998E-8</c:v>
                </c:pt>
                <c:pt idx="449">
                  <c:v>5.5040000000000002E-8</c:v>
                </c:pt>
                <c:pt idx="450">
                  <c:v>5.4989999999999998E-8</c:v>
                </c:pt>
                <c:pt idx="451">
                  <c:v>5.4989999999999998E-8</c:v>
                </c:pt>
                <c:pt idx="452">
                  <c:v>5.5040000000000002E-8</c:v>
                </c:pt>
                <c:pt idx="453">
                  <c:v>5.4940000000000001E-8</c:v>
                </c:pt>
                <c:pt idx="454">
                  <c:v>5.4989999999999998E-8</c:v>
                </c:pt>
                <c:pt idx="455">
                  <c:v>5.4989999999999998E-8</c:v>
                </c:pt>
                <c:pt idx="456">
                  <c:v>5.5040000000000002E-8</c:v>
                </c:pt>
                <c:pt idx="457">
                  <c:v>5.5089999999999999E-8</c:v>
                </c:pt>
                <c:pt idx="458">
                  <c:v>5.5089999999999999E-8</c:v>
                </c:pt>
                <c:pt idx="459">
                  <c:v>5.5040000000000002E-8</c:v>
                </c:pt>
                <c:pt idx="460">
                  <c:v>5.5089999999999999E-8</c:v>
                </c:pt>
                <c:pt idx="461">
                  <c:v>5.4989999999999998E-8</c:v>
                </c:pt>
                <c:pt idx="462">
                  <c:v>5.5040000000000002E-8</c:v>
                </c:pt>
                <c:pt idx="463">
                  <c:v>5.4989999999999998E-8</c:v>
                </c:pt>
                <c:pt idx="464">
                  <c:v>5.5089999999999999E-8</c:v>
                </c:pt>
                <c:pt idx="465">
                  <c:v>5.5140000000000003E-8</c:v>
                </c:pt>
                <c:pt idx="466">
                  <c:v>5.4989999999999998E-8</c:v>
                </c:pt>
                <c:pt idx="467">
                  <c:v>5.4989999999999998E-8</c:v>
                </c:pt>
                <c:pt idx="468">
                  <c:v>5.5040000000000002E-8</c:v>
                </c:pt>
                <c:pt idx="469">
                  <c:v>5.5089999999999999E-8</c:v>
                </c:pt>
                <c:pt idx="470">
                  <c:v>5.5040000000000002E-8</c:v>
                </c:pt>
                <c:pt idx="471">
                  <c:v>5.5040000000000002E-8</c:v>
                </c:pt>
                <c:pt idx="472">
                  <c:v>5.5040000000000002E-8</c:v>
                </c:pt>
                <c:pt idx="473">
                  <c:v>5.5089999999999999E-8</c:v>
                </c:pt>
                <c:pt idx="474">
                  <c:v>5.5089999999999999E-8</c:v>
                </c:pt>
                <c:pt idx="475">
                  <c:v>5.5040000000000002E-8</c:v>
                </c:pt>
                <c:pt idx="476">
                  <c:v>5.5140000000000003E-8</c:v>
                </c:pt>
                <c:pt idx="477">
                  <c:v>5.5140000000000003E-8</c:v>
                </c:pt>
                <c:pt idx="478">
                  <c:v>5.5040000000000002E-8</c:v>
                </c:pt>
                <c:pt idx="479">
                  <c:v>5.5040000000000002E-8</c:v>
                </c:pt>
                <c:pt idx="480">
                  <c:v>5.5089999999999999E-8</c:v>
                </c:pt>
                <c:pt idx="481">
                  <c:v>5.5140000000000003E-8</c:v>
                </c:pt>
                <c:pt idx="482">
                  <c:v>5.5089999999999999E-8</c:v>
                </c:pt>
                <c:pt idx="483">
                  <c:v>5.5140000000000003E-8</c:v>
                </c:pt>
                <c:pt idx="484">
                  <c:v>5.519E-8</c:v>
                </c:pt>
                <c:pt idx="485">
                  <c:v>5.5239999999999997E-8</c:v>
                </c:pt>
                <c:pt idx="486">
                  <c:v>5.5239999999999997E-8</c:v>
                </c:pt>
                <c:pt idx="487">
                  <c:v>5.5140000000000003E-8</c:v>
                </c:pt>
                <c:pt idx="488">
                  <c:v>5.5140000000000003E-8</c:v>
                </c:pt>
                <c:pt idx="489">
                  <c:v>5.519E-8</c:v>
                </c:pt>
                <c:pt idx="490">
                  <c:v>5.5290000000000001E-8</c:v>
                </c:pt>
                <c:pt idx="491">
                  <c:v>5.5290000000000001E-8</c:v>
                </c:pt>
                <c:pt idx="492">
                  <c:v>5.5339999999999998E-8</c:v>
                </c:pt>
                <c:pt idx="493">
                  <c:v>5.519E-8</c:v>
                </c:pt>
                <c:pt idx="494">
                  <c:v>5.5290000000000001E-8</c:v>
                </c:pt>
                <c:pt idx="495">
                  <c:v>5.5290000000000001E-8</c:v>
                </c:pt>
                <c:pt idx="496">
                  <c:v>5.5290000000000001E-8</c:v>
                </c:pt>
                <c:pt idx="497">
                  <c:v>5.5339999999999998E-8</c:v>
                </c:pt>
                <c:pt idx="498">
                  <c:v>5.5290000000000001E-8</c:v>
                </c:pt>
                <c:pt idx="499">
                  <c:v>5.5239999999999997E-8</c:v>
                </c:pt>
                <c:pt idx="500">
                  <c:v>5.5339999999999998E-8</c:v>
                </c:pt>
                <c:pt idx="501">
                  <c:v>5.5339999999999998E-8</c:v>
                </c:pt>
                <c:pt idx="502">
                  <c:v>5.5339999999999998E-8</c:v>
                </c:pt>
                <c:pt idx="503">
                  <c:v>5.5290000000000001E-8</c:v>
                </c:pt>
                <c:pt idx="504">
                  <c:v>5.5290000000000001E-8</c:v>
                </c:pt>
                <c:pt idx="505">
                  <c:v>5.5390000000000002E-8</c:v>
                </c:pt>
                <c:pt idx="506">
                  <c:v>5.5390000000000002E-8</c:v>
                </c:pt>
                <c:pt idx="507">
                  <c:v>5.5439999999999999E-8</c:v>
                </c:pt>
                <c:pt idx="508">
                  <c:v>5.5439999999999999E-8</c:v>
                </c:pt>
                <c:pt idx="509">
                  <c:v>5.5390000000000002E-8</c:v>
                </c:pt>
                <c:pt idx="510">
                  <c:v>5.5390000000000002E-8</c:v>
                </c:pt>
                <c:pt idx="511">
                  <c:v>5.5439999999999999E-8</c:v>
                </c:pt>
                <c:pt idx="512">
                  <c:v>5.5390000000000002E-8</c:v>
                </c:pt>
                <c:pt idx="513">
                  <c:v>5.5339999999999998E-8</c:v>
                </c:pt>
                <c:pt idx="514">
                  <c:v>5.5390000000000002E-8</c:v>
                </c:pt>
                <c:pt idx="515">
                  <c:v>5.5490000000000003E-8</c:v>
                </c:pt>
                <c:pt idx="516">
                  <c:v>5.5439999999999999E-8</c:v>
                </c:pt>
                <c:pt idx="517">
                  <c:v>5.5390000000000002E-8</c:v>
                </c:pt>
                <c:pt idx="518">
                  <c:v>5.5390000000000002E-8</c:v>
                </c:pt>
                <c:pt idx="519">
                  <c:v>5.5390000000000002E-8</c:v>
                </c:pt>
                <c:pt idx="520">
                  <c:v>5.5439999999999999E-8</c:v>
                </c:pt>
                <c:pt idx="521">
                  <c:v>5.5439999999999999E-8</c:v>
                </c:pt>
                <c:pt idx="522">
                  <c:v>5.5490000000000003E-8</c:v>
                </c:pt>
                <c:pt idx="523">
                  <c:v>5.554E-8</c:v>
                </c:pt>
                <c:pt idx="524">
                  <c:v>5.5490000000000003E-8</c:v>
                </c:pt>
                <c:pt idx="525">
                  <c:v>5.5439999999999999E-8</c:v>
                </c:pt>
                <c:pt idx="526">
                  <c:v>5.5439999999999999E-8</c:v>
                </c:pt>
                <c:pt idx="527">
                  <c:v>5.5390000000000002E-8</c:v>
                </c:pt>
                <c:pt idx="528">
                  <c:v>5.5490000000000003E-8</c:v>
                </c:pt>
                <c:pt idx="529">
                  <c:v>5.554E-8</c:v>
                </c:pt>
                <c:pt idx="530">
                  <c:v>5.5439999999999999E-8</c:v>
                </c:pt>
                <c:pt idx="531">
                  <c:v>5.554E-8</c:v>
                </c:pt>
                <c:pt idx="532">
                  <c:v>5.5490000000000003E-8</c:v>
                </c:pt>
                <c:pt idx="533">
                  <c:v>5.5589999999999997E-8</c:v>
                </c:pt>
                <c:pt idx="534">
                  <c:v>5.5589999999999997E-8</c:v>
                </c:pt>
                <c:pt idx="535">
                  <c:v>5.554E-8</c:v>
                </c:pt>
                <c:pt idx="536">
                  <c:v>5.554E-8</c:v>
                </c:pt>
                <c:pt idx="537">
                  <c:v>5.5589999999999997E-8</c:v>
                </c:pt>
                <c:pt idx="538">
                  <c:v>5.5640000000000001E-8</c:v>
                </c:pt>
                <c:pt idx="539">
                  <c:v>5.5589999999999997E-8</c:v>
                </c:pt>
                <c:pt idx="540">
                  <c:v>5.5640000000000001E-8</c:v>
                </c:pt>
                <c:pt idx="541">
                  <c:v>5.5640000000000001E-8</c:v>
                </c:pt>
                <c:pt idx="542">
                  <c:v>5.5589999999999997E-8</c:v>
                </c:pt>
                <c:pt idx="543">
                  <c:v>5.5589999999999997E-8</c:v>
                </c:pt>
                <c:pt idx="544">
                  <c:v>5.5640000000000001E-8</c:v>
                </c:pt>
                <c:pt idx="545">
                  <c:v>5.5689999999999998E-8</c:v>
                </c:pt>
                <c:pt idx="546">
                  <c:v>5.5640000000000001E-8</c:v>
                </c:pt>
                <c:pt idx="547">
                  <c:v>5.5589999999999997E-8</c:v>
                </c:pt>
                <c:pt idx="548">
                  <c:v>5.5689999999999998E-8</c:v>
                </c:pt>
                <c:pt idx="549">
                  <c:v>5.5740000000000001E-8</c:v>
                </c:pt>
                <c:pt idx="550">
                  <c:v>5.5589999999999997E-8</c:v>
                </c:pt>
                <c:pt idx="551">
                  <c:v>5.5640000000000001E-8</c:v>
                </c:pt>
                <c:pt idx="552">
                  <c:v>5.5740000000000001E-8</c:v>
                </c:pt>
                <c:pt idx="553">
                  <c:v>5.5640000000000001E-8</c:v>
                </c:pt>
                <c:pt idx="554">
                  <c:v>5.5640000000000001E-8</c:v>
                </c:pt>
                <c:pt idx="555">
                  <c:v>5.5640000000000001E-8</c:v>
                </c:pt>
                <c:pt idx="556">
                  <c:v>5.5640000000000001E-8</c:v>
                </c:pt>
                <c:pt idx="557">
                  <c:v>5.5689999999999998E-8</c:v>
                </c:pt>
                <c:pt idx="558">
                  <c:v>5.5740000000000001E-8</c:v>
                </c:pt>
                <c:pt idx="559">
                  <c:v>5.5640000000000001E-8</c:v>
                </c:pt>
                <c:pt idx="560">
                  <c:v>5.5689999999999998E-8</c:v>
                </c:pt>
                <c:pt idx="561">
                  <c:v>5.5640000000000001E-8</c:v>
                </c:pt>
                <c:pt idx="562">
                  <c:v>5.5689999999999998E-8</c:v>
                </c:pt>
                <c:pt idx="563">
                  <c:v>5.5740000000000001E-8</c:v>
                </c:pt>
                <c:pt idx="564">
                  <c:v>5.5740000000000001E-8</c:v>
                </c:pt>
                <c:pt idx="565">
                  <c:v>5.5789999999999999E-8</c:v>
                </c:pt>
                <c:pt idx="566">
                  <c:v>5.5840000000000002E-8</c:v>
                </c:pt>
                <c:pt idx="567">
                  <c:v>5.5740000000000001E-8</c:v>
                </c:pt>
                <c:pt idx="568">
                  <c:v>5.5789999999999999E-8</c:v>
                </c:pt>
                <c:pt idx="569">
                  <c:v>5.5740000000000001E-8</c:v>
                </c:pt>
                <c:pt idx="570">
                  <c:v>5.5840000000000002E-8</c:v>
                </c:pt>
                <c:pt idx="571">
                  <c:v>5.5789999999999999E-8</c:v>
                </c:pt>
                <c:pt idx="572">
                  <c:v>5.5740000000000001E-8</c:v>
                </c:pt>
                <c:pt idx="573">
                  <c:v>5.589E-8</c:v>
                </c:pt>
                <c:pt idx="574">
                  <c:v>5.5840000000000002E-8</c:v>
                </c:pt>
                <c:pt idx="575">
                  <c:v>5.5789999999999999E-8</c:v>
                </c:pt>
                <c:pt idx="576">
                  <c:v>5.5840000000000002E-8</c:v>
                </c:pt>
                <c:pt idx="577">
                  <c:v>5.5789999999999999E-8</c:v>
                </c:pt>
                <c:pt idx="578">
                  <c:v>5.5840000000000002E-8</c:v>
                </c:pt>
                <c:pt idx="579">
                  <c:v>5.5789999999999999E-8</c:v>
                </c:pt>
                <c:pt idx="580">
                  <c:v>5.589E-8</c:v>
                </c:pt>
                <c:pt idx="581">
                  <c:v>5.5840000000000002E-8</c:v>
                </c:pt>
                <c:pt idx="582">
                  <c:v>5.5789999999999999E-8</c:v>
                </c:pt>
                <c:pt idx="583">
                  <c:v>5.5789999999999999E-8</c:v>
                </c:pt>
                <c:pt idx="584">
                  <c:v>5.5840000000000002E-8</c:v>
                </c:pt>
                <c:pt idx="585">
                  <c:v>5.5789999999999999E-8</c:v>
                </c:pt>
                <c:pt idx="586">
                  <c:v>5.599E-8</c:v>
                </c:pt>
                <c:pt idx="587">
                  <c:v>5.5840000000000002E-8</c:v>
                </c:pt>
                <c:pt idx="588">
                  <c:v>5.589E-8</c:v>
                </c:pt>
                <c:pt idx="589">
                  <c:v>5.589E-8</c:v>
                </c:pt>
                <c:pt idx="590">
                  <c:v>5.5940000000000003E-8</c:v>
                </c:pt>
                <c:pt idx="591">
                  <c:v>5.5840000000000002E-8</c:v>
                </c:pt>
                <c:pt idx="592">
                  <c:v>5.5940000000000003E-8</c:v>
                </c:pt>
                <c:pt idx="593">
                  <c:v>5.589E-8</c:v>
                </c:pt>
                <c:pt idx="594">
                  <c:v>5.5940000000000003E-8</c:v>
                </c:pt>
                <c:pt idx="595">
                  <c:v>5.589E-8</c:v>
                </c:pt>
                <c:pt idx="596">
                  <c:v>5.599E-8</c:v>
                </c:pt>
                <c:pt idx="597">
                  <c:v>5.599E-8</c:v>
                </c:pt>
                <c:pt idx="598">
                  <c:v>5.599E-8</c:v>
                </c:pt>
                <c:pt idx="599">
                  <c:v>5.5940000000000003E-8</c:v>
                </c:pt>
                <c:pt idx="600">
                  <c:v>5.5940000000000003E-8</c:v>
                </c:pt>
                <c:pt idx="601">
                  <c:v>5.6039999999999998E-8</c:v>
                </c:pt>
                <c:pt idx="602">
                  <c:v>5.6039999999999998E-8</c:v>
                </c:pt>
                <c:pt idx="603">
                  <c:v>5.5940000000000003E-8</c:v>
                </c:pt>
                <c:pt idx="604">
                  <c:v>5.6039999999999998E-8</c:v>
                </c:pt>
                <c:pt idx="605">
                  <c:v>5.599E-8</c:v>
                </c:pt>
                <c:pt idx="606">
                  <c:v>5.6039999999999998E-8</c:v>
                </c:pt>
                <c:pt idx="607">
                  <c:v>5.6039999999999998E-8</c:v>
                </c:pt>
                <c:pt idx="608">
                  <c:v>5.599E-8</c:v>
                </c:pt>
                <c:pt idx="609">
                  <c:v>5.6090000000000001E-8</c:v>
                </c:pt>
                <c:pt idx="610">
                  <c:v>5.6039999999999998E-8</c:v>
                </c:pt>
                <c:pt idx="611">
                  <c:v>5.6039999999999998E-8</c:v>
                </c:pt>
                <c:pt idx="612">
                  <c:v>5.6090000000000001E-8</c:v>
                </c:pt>
                <c:pt idx="613">
                  <c:v>5.599E-8</c:v>
                </c:pt>
                <c:pt idx="614">
                  <c:v>5.6139999999999998E-8</c:v>
                </c:pt>
                <c:pt idx="615">
                  <c:v>5.6039999999999998E-8</c:v>
                </c:pt>
                <c:pt idx="616">
                  <c:v>5.6139999999999998E-8</c:v>
                </c:pt>
                <c:pt idx="617">
                  <c:v>5.6139999999999998E-8</c:v>
                </c:pt>
                <c:pt idx="618">
                  <c:v>5.6139999999999998E-8</c:v>
                </c:pt>
                <c:pt idx="619">
                  <c:v>5.6090000000000001E-8</c:v>
                </c:pt>
                <c:pt idx="620">
                  <c:v>5.6139999999999998E-8</c:v>
                </c:pt>
                <c:pt idx="621">
                  <c:v>5.6090000000000001E-8</c:v>
                </c:pt>
                <c:pt idx="622">
                  <c:v>5.6139999999999998E-8</c:v>
                </c:pt>
                <c:pt idx="623">
                  <c:v>5.6139999999999998E-8</c:v>
                </c:pt>
                <c:pt idx="624">
                  <c:v>5.6139999999999998E-8</c:v>
                </c:pt>
                <c:pt idx="625">
                  <c:v>5.6090000000000001E-8</c:v>
                </c:pt>
                <c:pt idx="626">
                  <c:v>5.6139999999999998E-8</c:v>
                </c:pt>
                <c:pt idx="627">
                  <c:v>5.6090000000000001E-8</c:v>
                </c:pt>
                <c:pt idx="628">
                  <c:v>5.6190000000000002E-8</c:v>
                </c:pt>
                <c:pt idx="629">
                  <c:v>5.6139999999999998E-8</c:v>
                </c:pt>
                <c:pt idx="630">
                  <c:v>5.6190000000000002E-8</c:v>
                </c:pt>
                <c:pt idx="631">
                  <c:v>5.6139999999999998E-8</c:v>
                </c:pt>
                <c:pt idx="632">
                  <c:v>5.6139999999999998E-8</c:v>
                </c:pt>
                <c:pt idx="633">
                  <c:v>5.6190000000000002E-8</c:v>
                </c:pt>
                <c:pt idx="634">
                  <c:v>5.6139999999999998E-8</c:v>
                </c:pt>
                <c:pt idx="635">
                  <c:v>5.6139999999999998E-8</c:v>
                </c:pt>
                <c:pt idx="636">
                  <c:v>5.6139999999999998E-8</c:v>
                </c:pt>
                <c:pt idx="637">
                  <c:v>5.6139999999999998E-8</c:v>
                </c:pt>
                <c:pt idx="638">
                  <c:v>5.6139999999999998E-8</c:v>
                </c:pt>
                <c:pt idx="639">
                  <c:v>5.6190000000000002E-8</c:v>
                </c:pt>
                <c:pt idx="640">
                  <c:v>5.6249999999999997E-8</c:v>
                </c:pt>
                <c:pt idx="641">
                  <c:v>5.6190000000000002E-8</c:v>
                </c:pt>
                <c:pt idx="642">
                  <c:v>5.6190000000000002E-8</c:v>
                </c:pt>
                <c:pt idx="643">
                  <c:v>5.6190000000000002E-8</c:v>
                </c:pt>
                <c:pt idx="644">
                  <c:v>5.6190000000000002E-8</c:v>
                </c:pt>
                <c:pt idx="645">
                  <c:v>5.6249999999999997E-8</c:v>
                </c:pt>
                <c:pt idx="646">
                  <c:v>5.6139999999999998E-8</c:v>
                </c:pt>
                <c:pt idx="647">
                  <c:v>5.6190000000000002E-8</c:v>
                </c:pt>
                <c:pt idx="648">
                  <c:v>5.6300000000000001E-8</c:v>
                </c:pt>
                <c:pt idx="649">
                  <c:v>5.6249999999999997E-8</c:v>
                </c:pt>
                <c:pt idx="650">
                  <c:v>5.6249999999999997E-8</c:v>
                </c:pt>
                <c:pt idx="651">
                  <c:v>5.6249999999999997E-8</c:v>
                </c:pt>
                <c:pt idx="652">
                  <c:v>5.6349999999999998E-8</c:v>
                </c:pt>
                <c:pt idx="653">
                  <c:v>5.6300000000000001E-8</c:v>
                </c:pt>
                <c:pt idx="654">
                  <c:v>5.6449999999999999E-8</c:v>
                </c:pt>
                <c:pt idx="655">
                  <c:v>5.6400000000000002E-8</c:v>
                </c:pt>
                <c:pt idx="656">
                  <c:v>5.6449999999999999E-8</c:v>
                </c:pt>
                <c:pt idx="657">
                  <c:v>5.6449999999999999E-8</c:v>
                </c:pt>
                <c:pt idx="658">
                  <c:v>5.6400000000000002E-8</c:v>
                </c:pt>
                <c:pt idx="659">
                  <c:v>5.655E-8</c:v>
                </c:pt>
                <c:pt idx="660">
                  <c:v>5.6500000000000003E-8</c:v>
                </c:pt>
                <c:pt idx="661">
                  <c:v>5.6449999999999999E-8</c:v>
                </c:pt>
                <c:pt idx="662">
                  <c:v>5.655E-8</c:v>
                </c:pt>
                <c:pt idx="663">
                  <c:v>5.6500000000000003E-8</c:v>
                </c:pt>
                <c:pt idx="664">
                  <c:v>5.6449999999999999E-8</c:v>
                </c:pt>
                <c:pt idx="665">
                  <c:v>5.6500000000000003E-8</c:v>
                </c:pt>
                <c:pt idx="666">
                  <c:v>5.655E-8</c:v>
                </c:pt>
                <c:pt idx="667">
                  <c:v>5.655E-8</c:v>
                </c:pt>
                <c:pt idx="668">
                  <c:v>5.655E-8</c:v>
                </c:pt>
                <c:pt idx="669">
                  <c:v>5.6500000000000003E-8</c:v>
                </c:pt>
                <c:pt idx="670">
                  <c:v>5.655E-8</c:v>
                </c:pt>
                <c:pt idx="671">
                  <c:v>5.655E-8</c:v>
                </c:pt>
                <c:pt idx="672">
                  <c:v>5.655E-8</c:v>
                </c:pt>
                <c:pt idx="673">
                  <c:v>5.6500000000000003E-8</c:v>
                </c:pt>
                <c:pt idx="674">
                  <c:v>5.655E-8</c:v>
                </c:pt>
                <c:pt idx="675">
                  <c:v>5.6599999999999997E-8</c:v>
                </c:pt>
                <c:pt idx="676">
                  <c:v>5.655E-8</c:v>
                </c:pt>
                <c:pt idx="677">
                  <c:v>5.6500000000000003E-8</c:v>
                </c:pt>
                <c:pt idx="678">
                  <c:v>5.655E-8</c:v>
                </c:pt>
                <c:pt idx="679">
                  <c:v>5.6599999999999997E-8</c:v>
                </c:pt>
                <c:pt idx="680">
                  <c:v>5.655E-8</c:v>
                </c:pt>
                <c:pt idx="681">
                  <c:v>5.655E-8</c:v>
                </c:pt>
                <c:pt idx="682">
                  <c:v>5.655E-8</c:v>
                </c:pt>
                <c:pt idx="683">
                  <c:v>5.655E-8</c:v>
                </c:pt>
                <c:pt idx="684">
                  <c:v>5.6599999999999997E-8</c:v>
                </c:pt>
                <c:pt idx="685">
                  <c:v>5.6599999999999997E-8</c:v>
                </c:pt>
                <c:pt idx="686">
                  <c:v>5.655E-8</c:v>
                </c:pt>
                <c:pt idx="687">
                  <c:v>5.6650000000000001E-8</c:v>
                </c:pt>
                <c:pt idx="688">
                  <c:v>5.6599999999999997E-8</c:v>
                </c:pt>
                <c:pt idx="689">
                  <c:v>5.655E-8</c:v>
                </c:pt>
                <c:pt idx="690">
                  <c:v>5.6599999999999997E-8</c:v>
                </c:pt>
                <c:pt idx="691">
                  <c:v>5.6599999999999997E-8</c:v>
                </c:pt>
                <c:pt idx="692">
                  <c:v>5.6650000000000001E-8</c:v>
                </c:pt>
                <c:pt idx="693">
                  <c:v>5.6599999999999997E-8</c:v>
                </c:pt>
                <c:pt idx="694">
                  <c:v>5.6599999999999997E-8</c:v>
                </c:pt>
                <c:pt idx="695">
                  <c:v>5.6599999999999997E-8</c:v>
                </c:pt>
                <c:pt idx="696">
                  <c:v>5.6599999999999997E-8</c:v>
                </c:pt>
                <c:pt idx="697">
                  <c:v>5.6599999999999997E-8</c:v>
                </c:pt>
                <c:pt idx="698">
                  <c:v>5.6650000000000001E-8</c:v>
                </c:pt>
                <c:pt idx="699">
                  <c:v>5.6650000000000001E-8</c:v>
                </c:pt>
                <c:pt idx="700">
                  <c:v>5.6699999999999998E-8</c:v>
                </c:pt>
                <c:pt idx="701">
                  <c:v>5.6650000000000001E-8</c:v>
                </c:pt>
                <c:pt idx="702">
                  <c:v>5.6699999999999998E-8</c:v>
                </c:pt>
                <c:pt idx="703">
                  <c:v>5.6799999999999999E-8</c:v>
                </c:pt>
                <c:pt idx="704">
                  <c:v>5.6799999999999999E-8</c:v>
                </c:pt>
                <c:pt idx="705">
                  <c:v>5.6750000000000002E-8</c:v>
                </c:pt>
                <c:pt idx="706">
                  <c:v>5.6799999999999999E-8</c:v>
                </c:pt>
                <c:pt idx="707">
                  <c:v>5.6650000000000001E-8</c:v>
                </c:pt>
                <c:pt idx="708">
                  <c:v>5.6699999999999998E-8</c:v>
                </c:pt>
                <c:pt idx="709">
                  <c:v>5.6750000000000002E-8</c:v>
                </c:pt>
                <c:pt idx="710">
                  <c:v>5.6909999999999998E-8</c:v>
                </c:pt>
                <c:pt idx="711">
                  <c:v>5.6799999999999999E-8</c:v>
                </c:pt>
                <c:pt idx="712">
                  <c:v>5.6850000000000003E-8</c:v>
                </c:pt>
                <c:pt idx="713">
                  <c:v>5.6850000000000003E-8</c:v>
                </c:pt>
                <c:pt idx="714">
                  <c:v>5.6799999999999999E-8</c:v>
                </c:pt>
                <c:pt idx="715">
                  <c:v>5.6799999999999999E-8</c:v>
                </c:pt>
                <c:pt idx="716">
                  <c:v>5.6850000000000003E-8</c:v>
                </c:pt>
                <c:pt idx="717">
                  <c:v>5.7009999999999999E-8</c:v>
                </c:pt>
                <c:pt idx="718">
                  <c:v>5.6909999999999998E-8</c:v>
                </c:pt>
                <c:pt idx="719">
                  <c:v>5.6909999999999998E-8</c:v>
                </c:pt>
                <c:pt idx="720">
                  <c:v>5.6909999999999998E-8</c:v>
                </c:pt>
                <c:pt idx="721">
                  <c:v>5.7009999999999999E-8</c:v>
                </c:pt>
                <c:pt idx="722">
                  <c:v>5.6909999999999998E-8</c:v>
                </c:pt>
                <c:pt idx="723">
                  <c:v>5.6909999999999998E-8</c:v>
                </c:pt>
                <c:pt idx="724">
                  <c:v>5.6960000000000002E-8</c:v>
                </c:pt>
                <c:pt idx="725">
                  <c:v>5.6909999999999998E-8</c:v>
                </c:pt>
                <c:pt idx="726">
                  <c:v>5.7009999999999999E-8</c:v>
                </c:pt>
                <c:pt idx="727">
                  <c:v>5.6960000000000002E-8</c:v>
                </c:pt>
                <c:pt idx="728">
                  <c:v>5.6960000000000002E-8</c:v>
                </c:pt>
                <c:pt idx="729">
                  <c:v>5.6960000000000002E-8</c:v>
                </c:pt>
                <c:pt idx="730">
                  <c:v>5.7009999999999999E-8</c:v>
                </c:pt>
                <c:pt idx="731">
                  <c:v>5.7009999999999999E-8</c:v>
                </c:pt>
                <c:pt idx="732">
                  <c:v>5.7009999999999999E-8</c:v>
                </c:pt>
                <c:pt idx="733">
                  <c:v>5.6960000000000002E-8</c:v>
                </c:pt>
                <c:pt idx="734">
                  <c:v>5.6960000000000002E-8</c:v>
                </c:pt>
                <c:pt idx="735">
                  <c:v>5.7009999999999999E-8</c:v>
                </c:pt>
                <c:pt idx="736">
                  <c:v>5.7060000000000003E-8</c:v>
                </c:pt>
                <c:pt idx="737">
                  <c:v>5.6909999999999998E-8</c:v>
                </c:pt>
                <c:pt idx="738">
                  <c:v>5.7009999999999999E-8</c:v>
                </c:pt>
                <c:pt idx="739">
                  <c:v>5.7060000000000003E-8</c:v>
                </c:pt>
                <c:pt idx="740">
                  <c:v>5.7060000000000003E-8</c:v>
                </c:pt>
                <c:pt idx="741">
                  <c:v>5.6960000000000002E-8</c:v>
                </c:pt>
                <c:pt idx="742">
                  <c:v>5.7009999999999999E-8</c:v>
                </c:pt>
                <c:pt idx="743">
                  <c:v>5.7009999999999999E-8</c:v>
                </c:pt>
                <c:pt idx="744">
                  <c:v>5.711E-8</c:v>
                </c:pt>
                <c:pt idx="745">
                  <c:v>5.7009999999999999E-8</c:v>
                </c:pt>
                <c:pt idx="746">
                  <c:v>5.7009999999999999E-8</c:v>
                </c:pt>
                <c:pt idx="747">
                  <c:v>5.6960000000000002E-8</c:v>
                </c:pt>
                <c:pt idx="748">
                  <c:v>5.711E-8</c:v>
                </c:pt>
                <c:pt idx="749">
                  <c:v>5.711E-8</c:v>
                </c:pt>
                <c:pt idx="750">
                  <c:v>5.7060000000000003E-8</c:v>
                </c:pt>
                <c:pt idx="751">
                  <c:v>5.711E-8</c:v>
                </c:pt>
                <c:pt idx="752">
                  <c:v>5.711E-8</c:v>
                </c:pt>
                <c:pt idx="753">
                  <c:v>5.711E-8</c:v>
                </c:pt>
                <c:pt idx="754">
                  <c:v>5.711E-8</c:v>
                </c:pt>
                <c:pt idx="755">
                  <c:v>5.7159999999999997E-8</c:v>
                </c:pt>
                <c:pt idx="756">
                  <c:v>5.7210000000000001E-8</c:v>
                </c:pt>
                <c:pt idx="757">
                  <c:v>5.7210000000000001E-8</c:v>
                </c:pt>
                <c:pt idx="758">
                  <c:v>5.7159999999999997E-8</c:v>
                </c:pt>
                <c:pt idx="759">
                  <c:v>5.7210000000000001E-8</c:v>
                </c:pt>
                <c:pt idx="760">
                  <c:v>5.7210000000000001E-8</c:v>
                </c:pt>
                <c:pt idx="761">
                  <c:v>5.7210000000000001E-8</c:v>
                </c:pt>
                <c:pt idx="762">
                  <c:v>5.7159999999999997E-8</c:v>
                </c:pt>
                <c:pt idx="763">
                  <c:v>5.7159999999999997E-8</c:v>
                </c:pt>
                <c:pt idx="764">
                  <c:v>5.7270000000000003E-8</c:v>
                </c:pt>
                <c:pt idx="765">
                  <c:v>5.7270000000000003E-8</c:v>
                </c:pt>
                <c:pt idx="766">
                  <c:v>5.7270000000000003E-8</c:v>
                </c:pt>
                <c:pt idx="767">
                  <c:v>5.7210000000000001E-8</c:v>
                </c:pt>
                <c:pt idx="768">
                  <c:v>5.7210000000000001E-8</c:v>
                </c:pt>
                <c:pt idx="769">
                  <c:v>5.7210000000000001E-8</c:v>
                </c:pt>
                <c:pt idx="770">
                  <c:v>5.732E-8</c:v>
                </c:pt>
                <c:pt idx="771">
                  <c:v>5.732E-8</c:v>
                </c:pt>
                <c:pt idx="772">
                  <c:v>5.7210000000000001E-8</c:v>
                </c:pt>
                <c:pt idx="773">
                  <c:v>5.732E-8</c:v>
                </c:pt>
                <c:pt idx="774">
                  <c:v>5.7270000000000003E-8</c:v>
                </c:pt>
                <c:pt idx="775">
                  <c:v>5.732E-8</c:v>
                </c:pt>
                <c:pt idx="776">
                  <c:v>5.7369999999999997E-8</c:v>
                </c:pt>
                <c:pt idx="777">
                  <c:v>5.7369999999999997E-8</c:v>
                </c:pt>
                <c:pt idx="778">
                  <c:v>5.732E-8</c:v>
                </c:pt>
                <c:pt idx="779">
                  <c:v>5.7369999999999997E-8</c:v>
                </c:pt>
                <c:pt idx="780">
                  <c:v>5.732E-8</c:v>
                </c:pt>
                <c:pt idx="781">
                  <c:v>5.7210000000000001E-8</c:v>
                </c:pt>
                <c:pt idx="782">
                  <c:v>5.7369999999999997E-8</c:v>
                </c:pt>
                <c:pt idx="783">
                  <c:v>5.7270000000000003E-8</c:v>
                </c:pt>
                <c:pt idx="784">
                  <c:v>5.7270000000000003E-8</c:v>
                </c:pt>
                <c:pt idx="785">
                  <c:v>5.7369999999999997E-8</c:v>
                </c:pt>
                <c:pt idx="786">
                  <c:v>5.7270000000000003E-8</c:v>
                </c:pt>
                <c:pt idx="787">
                  <c:v>5.7369999999999997E-8</c:v>
                </c:pt>
                <c:pt idx="788">
                  <c:v>5.7420000000000001E-8</c:v>
                </c:pt>
                <c:pt idx="789">
                  <c:v>5.7369999999999997E-8</c:v>
                </c:pt>
                <c:pt idx="790">
                  <c:v>5.732E-8</c:v>
                </c:pt>
                <c:pt idx="791">
                  <c:v>5.732E-8</c:v>
                </c:pt>
                <c:pt idx="792">
                  <c:v>5.7420000000000001E-8</c:v>
                </c:pt>
                <c:pt idx="793">
                  <c:v>5.7420000000000001E-8</c:v>
                </c:pt>
                <c:pt idx="794">
                  <c:v>5.7420000000000001E-8</c:v>
                </c:pt>
                <c:pt idx="795">
                  <c:v>5.7369999999999997E-8</c:v>
                </c:pt>
                <c:pt idx="796">
                  <c:v>5.7420000000000001E-8</c:v>
                </c:pt>
                <c:pt idx="797">
                  <c:v>5.732E-8</c:v>
                </c:pt>
                <c:pt idx="798">
                  <c:v>5.7369999999999997E-8</c:v>
                </c:pt>
                <c:pt idx="799">
                  <c:v>5.7369999999999997E-8</c:v>
                </c:pt>
                <c:pt idx="800">
                  <c:v>5.732E-8</c:v>
                </c:pt>
                <c:pt idx="801">
                  <c:v>5.7420000000000001E-8</c:v>
                </c:pt>
                <c:pt idx="802">
                  <c:v>5.7469999999999998E-8</c:v>
                </c:pt>
                <c:pt idx="803">
                  <c:v>5.7469999999999998E-8</c:v>
                </c:pt>
                <c:pt idx="804">
                  <c:v>5.7369999999999997E-8</c:v>
                </c:pt>
                <c:pt idx="805">
                  <c:v>5.7420000000000001E-8</c:v>
                </c:pt>
                <c:pt idx="806">
                  <c:v>5.7420000000000001E-8</c:v>
                </c:pt>
                <c:pt idx="807">
                  <c:v>5.7420000000000001E-8</c:v>
                </c:pt>
                <c:pt idx="808">
                  <c:v>5.7469999999999998E-8</c:v>
                </c:pt>
                <c:pt idx="809">
                  <c:v>5.7469999999999998E-8</c:v>
                </c:pt>
                <c:pt idx="810">
                  <c:v>5.7420000000000001E-8</c:v>
                </c:pt>
                <c:pt idx="811">
                  <c:v>5.7469999999999998E-8</c:v>
                </c:pt>
                <c:pt idx="812">
                  <c:v>5.753E-8</c:v>
                </c:pt>
                <c:pt idx="813">
                  <c:v>5.7420000000000001E-8</c:v>
                </c:pt>
                <c:pt idx="814">
                  <c:v>5.7469999999999998E-8</c:v>
                </c:pt>
                <c:pt idx="815">
                  <c:v>5.7579999999999997E-8</c:v>
                </c:pt>
                <c:pt idx="816">
                  <c:v>5.753E-8</c:v>
                </c:pt>
                <c:pt idx="817">
                  <c:v>5.7579999999999997E-8</c:v>
                </c:pt>
                <c:pt idx="818">
                  <c:v>5.7579999999999997E-8</c:v>
                </c:pt>
                <c:pt idx="819">
                  <c:v>5.7630000000000001E-8</c:v>
                </c:pt>
                <c:pt idx="820">
                  <c:v>5.7630000000000001E-8</c:v>
                </c:pt>
                <c:pt idx="821">
                  <c:v>5.7579999999999997E-8</c:v>
                </c:pt>
                <c:pt idx="822">
                  <c:v>5.7579999999999997E-8</c:v>
                </c:pt>
                <c:pt idx="823">
                  <c:v>5.753E-8</c:v>
                </c:pt>
                <c:pt idx="824">
                  <c:v>5.7630000000000001E-8</c:v>
                </c:pt>
                <c:pt idx="825">
                  <c:v>5.7579999999999997E-8</c:v>
                </c:pt>
                <c:pt idx="826">
                  <c:v>5.753E-8</c:v>
                </c:pt>
                <c:pt idx="827">
                  <c:v>5.7579999999999997E-8</c:v>
                </c:pt>
                <c:pt idx="828">
                  <c:v>5.7679999999999998E-8</c:v>
                </c:pt>
                <c:pt idx="829">
                  <c:v>5.7630000000000001E-8</c:v>
                </c:pt>
                <c:pt idx="830">
                  <c:v>5.7630000000000001E-8</c:v>
                </c:pt>
                <c:pt idx="831">
                  <c:v>5.7630000000000001E-8</c:v>
                </c:pt>
                <c:pt idx="832">
                  <c:v>5.7679999999999998E-8</c:v>
                </c:pt>
                <c:pt idx="833">
                  <c:v>5.7630000000000001E-8</c:v>
                </c:pt>
                <c:pt idx="834">
                  <c:v>5.7679999999999998E-8</c:v>
                </c:pt>
                <c:pt idx="835">
                  <c:v>5.7730000000000001E-8</c:v>
                </c:pt>
                <c:pt idx="836">
                  <c:v>5.7679999999999998E-8</c:v>
                </c:pt>
                <c:pt idx="837">
                  <c:v>5.7679999999999998E-8</c:v>
                </c:pt>
                <c:pt idx="838">
                  <c:v>5.7779999999999999E-8</c:v>
                </c:pt>
                <c:pt idx="839">
                  <c:v>5.7730000000000001E-8</c:v>
                </c:pt>
                <c:pt idx="840">
                  <c:v>5.7730000000000001E-8</c:v>
                </c:pt>
                <c:pt idx="841">
                  <c:v>5.7679999999999998E-8</c:v>
                </c:pt>
                <c:pt idx="842">
                  <c:v>5.7730000000000001E-8</c:v>
                </c:pt>
                <c:pt idx="843">
                  <c:v>5.7779999999999999E-8</c:v>
                </c:pt>
                <c:pt idx="844">
                  <c:v>5.7730000000000001E-8</c:v>
                </c:pt>
                <c:pt idx="845">
                  <c:v>5.7779999999999999E-8</c:v>
                </c:pt>
                <c:pt idx="846">
                  <c:v>5.7730000000000001E-8</c:v>
                </c:pt>
                <c:pt idx="847">
                  <c:v>5.7779999999999999E-8</c:v>
                </c:pt>
                <c:pt idx="848">
                  <c:v>5.7730000000000001E-8</c:v>
                </c:pt>
                <c:pt idx="849">
                  <c:v>5.7779999999999999E-8</c:v>
                </c:pt>
                <c:pt idx="850">
                  <c:v>5.784E-8</c:v>
                </c:pt>
                <c:pt idx="851">
                  <c:v>5.7779999999999999E-8</c:v>
                </c:pt>
                <c:pt idx="852">
                  <c:v>5.7730000000000001E-8</c:v>
                </c:pt>
                <c:pt idx="853">
                  <c:v>5.7730000000000001E-8</c:v>
                </c:pt>
                <c:pt idx="854">
                  <c:v>5.7779999999999999E-8</c:v>
                </c:pt>
                <c:pt idx="855">
                  <c:v>5.7779999999999999E-8</c:v>
                </c:pt>
                <c:pt idx="856">
                  <c:v>5.784E-8</c:v>
                </c:pt>
                <c:pt idx="857">
                  <c:v>5.7889999999999998E-8</c:v>
                </c:pt>
                <c:pt idx="858">
                  <c:v>5.784E-8</c:v>
                </c:pt>
                <c:pt idx="859">
                  <c:v>5.784E-8</c:v>
                </c:pt>
                <c:pt idx="860">
                  <c:v>5.7889999999999998E-8</c:v>
                </c:pt>
                <c:pt idx="861">
                  <c:v>5.7889999999999998E-8</c:v>
                </c:pt>
                <c:pt idx="862">
                  <c:v>5.784E-8</c:v>
                </c:pt>
                <c:pt idx="863">
                  <c:v>5.784E-8</c:v>
                </c:pt>
                <c:pt idx="864">
                  <c:v>5.784E-8</c:v>
                </c:pt>
                <c:pt idx="865">
                  <c:v>5.784E-8</c:v>
                </c:pt>
                <c:pt idx="866">
                  <c:v>5.7940000000000001E-8</c:v>
                </c:pt>
                <c:pt idx="867">
                  <c:v>5.7889999999999998E-8</c:v>
                </c:pt>
                <c:pt idx="868">
                  <c:v>5.7889999999999998E-8</c:v>
                </c:pt>
                <c:pt idx="869">
                  <c:v>5.784E-8</c:v>
                </c:pt>
                <c:pt idx="870">
                  <c:v>5.7989999999999998E-8</c:v>
                </c:pt>
                <c:pt idx="871">
                  <c:v>5.7989999999999998E-8</c:v>
                </c:pt>
                <c:pt idx="872">
                  <c:v>5.7889999999999998E-8</c:v>
                </c:pt>
                <c:pt idx="873">
                  <c:v>5.7889999999999998E-8</c:v>
                </c:pt>
                <c:pt idx="874">
                  <c:v>5.7889999999999998E-8</c:v>
                </c:pt>
                <c:pt idx="875">
                  <c:v>5.7940000000000001E-8</c:v>
                </c:pt>
                <c:pt idx="876">
                  <c:v>5.7940000000000001E-8</c:v>
                </c:pt>
                <c:pt idx="877">
                  <c:v>5.8040000000000002E-8</c:v>
                </c:pt>
                <c:pt idx="878">
                  <c:v>5.7940000000000001E-8</c:v>
                </c:pt>
                <c:pt idx="879">
                  <c:v>5.7940000000000001E-8</c:v>
                </c:pt>
                <c:pt idx="880">
                  <c:v>5.7989999999999998E-8</c:v>
                </c:pt>
                <c:pt idx="881">
                  <c:v>5.7989999999999998E-8</c:v>
                </c:pt>
                <c:pt idx="882">
                  <c:v>5.7940000000000001E-8</c:v>
                </c:pt>
                <c:pt idx="883">
                  <c:v>5.8040000000000002E-8</c:v>
                </c:pt>
                <c:pt idx="884">
                  <c:v>5.8040000000000002E-8</c:v>
                </c:pt>
                <c:pt idx="885">
                  <c:v>5.7940000000000001E-8</c:v>
                </c:pt>
                <c:pt idx="886">
                  <c:v>5.8040000000000002E-8</c:v>
                </c:pt>
                <c:pt idx="887">
                  <c:v>5.8099999999999997E-8</c:v>
                </c:pt>
                <c:pt idx="888">
                  <c:v>5.8099999999999997E-8</c:v>
                </c:pt>
                <c:pt idx="889">
                  <c:v>5.8040000000000002E-8</c:v>
                </c:pt>
                <c:pt idx="890">
                  <c:v>5.8099999999999997E-8</c:v>
                </c:pt>
                <c:pt idx="891">
                  <c:v>5.8150000000000001E-8</c:v>
                </c:pt>
                <c:pt idx="892">
                  <c:v>5.8040000000000002E-8</c:v>
                </c:pt>
                <c:pt idx="893">
                  <c:v>5.7989999999999998E-8</c:v>
                </c:pt>
                <c:pt idx="894">
                  <c:v>5.8150000000000001E-8</c:v>
                </c:pt>
                <c:pt idx="895">
                  <c:v>5.8150000000000001E-8</c:v>
                </c:pt>
                <c:pt idx="896">
                  <c:v>5.8150000000000001E-8</c:v>
                </c:pt>
                <c:pt idx="897">
                  <c:v>5.8099999999999997E-8</c:v>
                </c:pt>
                <c:pt idx="898">
                  <c:v>5.8199999999999998E-8</c:v>
                </c:pt>
                <c:pt idx="899">
                  <c:v>5.8099999999999997E-8</c:v>
                </c:pt>
                <c:pt idx="900">
                  <c:v>5.8150000000000001E-8</c:v>
                </c:pt>
                <c:pt idx="901">
                  <c:v>5.8150000000000001E-8</c:v>
                </c:pt>
                <c:pt idx="902">
                  <c:v>5.8150000000000001E-8</c:v>
                </c:pt>
                <c:pt idx="903">
                  <c:v>5.8150000000000001E-8</c:v>
                </c:pt>
                <c:pt idx="904">
                  <c:v>5.8150000000000001E-8</c:v>
                </c:pt>
                <c:pt idx="905">
                  <c:v>5.8150000000000001E-8</c:v>
                </c:pt>
                <c:pt idx="906">
                  <c:v>5.8150000000000001E-8</c:v>
                </c:pt>
                <c:pt idx="907">
                  <c:v>5.8199999999999998E-8</c:v>
                </c:pt>
                <c:pt idx="908">
                  <c:v>5.8099999999999997E-8</c:v>
                </c:pt>
                <c:pt idx="909">
                  <c:v>5.8150000000000001E-8</c:v>
                </c:pt>
                <c:pt idx="910">
                  <c:v>5.8150000000000001E-8</c:v>
                </c:pt>
                <c:pt idx="911">
                  <c:v>5.8099999999999997E-8</c:v>
                </c:pt>
                <c:pt idx="912">
                  <c:v>5.8199999999999998E-8</c:v>
                </c:pt>
                <c:pt idx="913">
                  <c:v>5.8199999999999998E-8</c:v>
                </c:pt>
                <c:pt idx="914">
                  <c:v>5.8199999999999998E-8</c:v>
                </c:pt>
                <c:pt idx="915">
                  <c:v>5.8199999999999998E-8</c:v>
                </c:pt>
                <c:pt idx="916">
                  <c:v>5.8250000000000002E-8</c:v>
                </c:pt>
                <c:pt idx="917">
                  <c:v>5.8250000000000002E-8</c:v>
                </c:pt>
                <c:pt idx="918">
                  <c:v>5.8309999999999997E-8</c:v>
                </c:pt>
                <c:pt idx="919">
                  <c:v>5.8199999999999998E-8</c:v>
                </c:pt>
                <c:pt idx="920">
                  <c:v>5.8250000000000002E-8</c:v>
                </c:pt>
                <c:pt idx="921">
                  <c:v>5.8250000000000002E-8</c:v>
                </c:pt>
                <c:pt idx="922">
                  <c:v>5.8250000000000002E-8</c:v>
                </c:pt>
                <c:pt idx="923">
                  <c:v>5.8309999999999997E-8</c:v>
                </c:pt>
                <c:pt idx="924">
                  <c:v>5.8360000000000001E-8</c:v>
                </c:pt>
                <c:pt idx="925">
                  <c:v>5.8250000000000002E-8</c:v>
                </c:pt>
                <c:pt idx="926">
                  <c:v>5.8309999999999997E-8</c:v>
                </c:pt>
                <c:pt idx="927">
                  <c:v>5.8360000000000001E-8</c:v>
                </c:pt>
                <c:pt idx="928">
                  <c:v>5.8309999999999997E-8</c:v>
                </c:pt>
                <c:pt idx="929">
                  <c:v>5.8309999999999997E-8</c:v>
                </c:pt>
                <c:pt idx="930">
                  <c:v>5.8309999999999997E-8</c:v>
                </c:pt>
                <c:pt idx="931">
                  <c:v>5.8360000000000001E-8</c:v>
                </c:pt>
                <c:pt idx="932">
                  <c:v>5.8409999999999998E-8</c:v>
                </c:pt>
                <c:pt idx="933">
                  <c:v>5.8360000000000001E-8</c:v>
                </c:pt>
                <c:pt idx="934">
                  <c:v>5.847E-8</c:v>
                </c:pt>
                <c:pt idx="935">
                  <c:v>5.8309999999999997E-8</c:v>
                </c:pt>
                <c:pt idx="936">
                  <c:v>5.8250000000000002E-8</c:v>
                </c:pt>
                <c:pt idx="937">
                  <c:v>5.8409999999999998E-8</c:v>
                </c:pt>
                <c:pt idx="938">
                  <c:v>5.8360000000000001E-8</c:v>
                </c:pt>
                <c:pt idx="939">
                  <c:v>5.8309999999999997E-8</c:v>
                </c:pt>
                <c:pt idx="940">
                  <c:v>5.8409999999999998E-8</c:v>
                </c:pt>
                <c:pt idx="941">
                  <c:v>5.8309999999999997E-8</c:v>
                </c:pt>
                <c:pt idx="942">
                  <c:v>5.847E-8</c:v>
                </c:pt>
                <c:pt idx="943">
                  <c:v>5.8409999999999998E-8</c:v>
                </c:pt>
                <c:pt idx="944">
                  <c:v>5.8360000000000001E-8</c:v>
                </c:pt>
                <c:pt idx="945">
                  <c:v>5.8360000000000001E-8</c:v>
                </c:pt>
                <c:pt idx="946">
                  <c:v>5.8360000000000001E-8</c:v>
                </c:pt>
                <c:pt idx="947">
                  <c:v>5.8409999999999998E-8</c:v>
                </c:pt>
                <c:pt idx="948">
                  <c:v>5.8409999999999998E-8</c:v>
                </c:pt>
                <c:pt idx="949">
                  <c:v>5.847E-8</c:v>
                </c:pt>
                <c:pt idx="950">
                  <c:v>5.8409999999999998E-8</c:v>
                </c:pt>
                <c:pt idx="951">
                  <c:v>5.8409999999999998E-8</c:v>
                </c:pt>
                <c:pt idx="952">
                  <c:v>5.8360000000000001E-8</c:v>
                </c:pt>
                <c:pt idx="953">
                  <c:v>5.847E-8</c:v>
                </c:pt>
                <c:pt idx="954">
                  <c:v>5.8360000000000001E-8</c:v>
                </c:pt>
                <c:pt idx="955">
                  <c:v>5.8519999999999997E-8</c:v>
                </c:pt>
                <c:pt idx="956">
                  <c:v>5.8519999999999997E-8</c:v>
                </c:pt>
                <c:pt idx="957">
                  <c:v>5.8519999999999997E-8</c:v>
                </c:pt>
                <c:pt idx="958">
                  <c:v>5.847E-8</c:v>
                </c:pt>
                <c:pt idx="959">
                  <c:v>5.8519999999999997E-8</c:v>
                </c:pt>
                <c:pt idx="960">
                  <c:v>5.847E-8</c:v>
                </c:pt>
                <c:pt idx="961">
                  <c:v>5.8519999999999997E-8</c:v>
                </c:pt>
                <c:pt idx="962">
                  <c:v>5.847E-8</c:v>
                </c:pt>
                <c:pt idx="963">
                  <c:v>5.8570000000000001E-8</c:v>
                </c:pt>
                <c:pt idx="964">
                  <c:v>5.8570000000000001E-8</c:v>
                </c:pt>
                <c:pt idx="965">
                  <c:v>5.8570000000000001E-8</c:v>
                </c:pt>
                <c:pt idx="966">
                  <c:v>5.8619999999999998E-8</c:v>
                </c:pt>
                <c:pt idx="967">
                  <c:v>5.8619999999999998E-8</c:v>
                </c:pt>
                <c:pt idx="968">
                  <c:v>5.8570000000000001E-8</c:v>
                </c:pt>
                <c:pt idx="969">
                  <c:v>5.8619999999999998E-8</c:v>
                </c:pt>
                <c:pt idx="970">
                  <c:v>5.8619999999999998E-8</c:v>
                </c:pt>
                <c:pt idx="971">
                  <c:v>5.8619999999999998E-8</c:v>
                </c:pt>
                <c:pt idx="972">
                  <c:v>5.8519999999999997E-8</c:v>
                </c:pt>
                <c:pt idx="973">
                  <c:v>5.8619999999999998E-8</c:v>
                </c:pt>
                <c:pt idx="974">
                  <c:v>5.8619999999999998E-8</c:v>
                </c:pt>
                <c:pt idx="975">
                  <c:v>5.8619999999999998E-8</c:v>
                </c:pt>
                <c:pt idx="976">
                  <c:v>5.8729999999999997E-8</c:v>
                </c:pt>
                <c:pt idx="977">
                  <c:v>5.8619999999999998E-8</c:v>
                </c:pt>
                <c:pt idx="978">
                  <c:v>5.868E-8</c:v>
                </c:pt>
                <c:pt idx="979">
                  <c:v>5.868E-8</c:v>
                </c:pt>
                <c:pt idx="980">
                  <c:v>5.8729999999999997E-8</c:v>
                </c:pt>
                <c:pt idx="981">
                  <c:v>5.8619999999999998E-8</c:v>
                </c:pt>
                <c:pt idx="982">
                  <c:v>5.868E-8</c:v>
                </c:pt>
                <c:pt idx="983">
                  <c:v>5.8619999999999998E-8</c:v>
                </c:pt>
                <c:pt idx="984">
                  <c:v>5.8729999999999997E-8</c:v>
                </c:pt>
                <c:pt idx="985">
                  <c:v>5.8619999999999998E-8</c:v>
                </c:pt>
                <c:pt idx="986">
                  <c:v>5.8729999999999997E-8</c:v>
                </c:pt>
                <c:pt idx="987">
                  <c:v>5.8729999999999997E-8</c:v>
                </c:pt>
                <c:pt idx="988">
                  <c:v>5.8619999999999998E-8</c:v>
                </c:pt>
                <c:pt idx="989">
                  <c:v>5.868E-8</c:v>
                </c:pt>
                <c:pt idx="990">
                  <c:v>5.868E-8</c:v>
                </c:pt>
                <c:pt idx="991">
                  <c:v>5.8829999999999998E-8</c:v>
                </c:pt>
                <c:pt idx="992">
                  <c:v>5.8829999999999998E-8</c:v>
                </c:pt>
                <c:pt idx="993">
                  <c:v>5.8780000000000001E-8</c:v>
                </c:pt>
                <c:pt idx="994">
                  <c:v>5.868E-8</c:v>
                </c:pt>
                <c:pt idx="995">
                  <c:v>5.8780000000000001E-8</c:v>
                </c:pt>
                <c:pt idx="996">
                  <c:v>5.8829999999999998E-8</c:v>
                </c:pt>
                <c:pt idx="997">
                  <c:v>5.8780000000000001E-8</c:v>
                </c:pt>
                <c:pt idx="998">
                  <c:v>5.8729999999999997E-8</c:v>
                </c:pt>
                <c:pt idx="999">
                  <c:v>5.8729999999999997E-8</c:v>
                </c:pt>
                <c:pt idx="1000">
                  <c:v>5.8780000000000001E-8</c:v>
                </c:pt>
                <c:pt idx="1001">
                  <c:v>5.889E-8</c:v>
                </c:pt>
                <c:pt idx="1002">
                  <c:v>5.8729999999999997E-8</c:v>
                </c:pt>
                <c:pt idx="1003">
                  <c:v>5.8780000000000001E-8</c:v>
                </c:pt>
                <c:pt idx="1004">
                  <c:v>5.889E-8</c:v>
                </c:pt>
                <c:pt idx="1005">
                  <c:v>5.8780000000000001E-8</c:v>
                </c:pt>
                <c:pt idx="1006">
                  <c:v>5.8829999999999998E-8</c:v>
                </c:pt>
                <c:pt idx="1007">
                  <c:v>5.8780000000000001E-8</c:v>
                </c:pt>
                <c:pt idx="1008">
                  <c:v>5.8939999999999997E-8</c:v>
                </c:pt>
                <c:pt idx="1009">
                  <c:v>5.8780000000000001E-8</c:v>
                </c:pt>
                <c:pt idx="1010">
                  <c:v>5.8729999999999997E-8</c:v>
                </c:pt>
                <c:pt idx="1011">
                  <c:v>5.8829999999999998E-8</c:v>
                </c:pt>
                <c:pt idx="1012">
                  <c:v>5.889E-8</c:v>
                </c:pt>
                <c:pt idx="1013">
                  <c:v>5.889E-8</c:v>
                </c:pt>
                <c:pt idx="1014">
                  <c:v>5.8829999999999998E-8</c:v>
                </c:pt>
                <c:pt idx="1015">
                  <c:v>5.889E-8</c:v>
                </c:pt>
                <c:pt idx="1016">
                  <c:v>5.889E-8</c:v>
                </c:pt>
                <c:pt idx="1017">
                  <c:v>5.8829999999999998E-8</c:v>
                </c:pt>
                <c:pt idx="1018">
                  <c:v>5.8829999999999998E-8</c:v>
                </c:pt>
                <c:pt idx="1019">
                  <c:v>5.8939999999999997E-8</c:v>
                </c:pt>
                <c:pt idx="1020">
                  <c:v>5.8829999999999998E-8</c:v>
                </c:pt>
                <c:pt idx="1021">
                  <c:v>5.889E-8</c:v>
                </c:pt>
                <c:pt idx="1022">
                  <c:v>5.8939999999999997E-8</c:v>
                </c:pt>
                <c:pt idx="1023">
                  <c:v>5.8939999999999997E-8</c:v>
                </c:pt>
                <c:pt idx="1024">
                  <c:v>5.889E-8</c:v>
                </c:pt>
                <c:pt idx="1025">
                  <c:v>5.8990000000000001E-8</c:v>
                </c:pt>
                <c:pt idx="1026">
                  <c:v>5.8939999999999997E-8</c:v>
                </c:pt>
                <c:pt idx="1027">
                  <c:v>5.889E-8</c:v>
                </c:pt>
                <c:pt idx="1028">
                  <c:v>5.8990000000000001E-8</c:v>
                </c:pt>
                <c:pt idx="1029">
                  <c:v>5.8990000000000001E-8</c:v>
                </c:pt>
                <c:pt idx="1030">
                  <c:v>5.8990000000000001E-8</c:v>
                </c:pt>
                <c:pt idx="1031">
                  <c:v>5.9050000000000003E-8</c:v>
                </c:pt>
                <c:pt idx="1032">
                  <c:v>5.9050000000000003E-8</c:v>
                </c:pt>
                <c:pt idx="1033">
                  <c:v>5.91E-8</c:v>
                </c:pt>
                <c:pt idx="1034">
                  <c:v>5.9050000000000003E-8</c:v>
                </c:pt>
                <c:pt idx="1035">
                  <c:v>5.91E-8</c:v>
                </c:pt>
                <c:pt idx="1036">
                  <c:v>5.9050000000000003E-8</c:v>
                </c:pt>
                <c:pt idx="1037">
                  <c:v>5.9149999999999997E-8</c:v>
                </c:pt>
                <c:pt idx="1038">
                  <c:v>5.9050000000000003E-8</c:v>
                </c:pt>
                <c:pt idx="1039">
                  <c:v>5.91E-8</c:v>
                </c:pt>
                <c:pt idx="1040">
                  <c:v>5.9149999999999997E-8</c:v>
                </c:pt>
                <c:pt idx="1041">
                  <c:v>5.91E-8</c:v>
                </c:pt>
                <c:pt idx="1042">
                  <c:v>5.9050000000000003E-8</c:v>
                </c:pt>
                <c:pt idx="1043">
                  <c:v>5.9209999999999999E-8</c:v>
                </c:pt>
                <c:pt idx="1044">
                  <c:v>5.91E-8</c:v>
                </c:pt>
                <c:pt idx="1045">
                  <c:v>5.91E-8</c:v>
                </c:pt>
                <c:pt idx="1046">
                  <c:v>5.91E-8</c:v>
                </c:pt>
                <c:pt idx="1047">
                  <c:v>5.9149999999999997E-8</c:v>
                </c:pt>
                <c:pt idx="1048">
                  <c:v>5.9149999999999997E-8</c:v>
                </c:pt>
                <c:pt idx="1049">
                  <c:v>5.9149999999999997E-8</c:v>
                </c:pt>
                <c:pt idx="1050">
                  <c:v>5.9149999999999997E-8</c:v>
                </c:pt>
                <c:pt idx="1051">
                  <c:v>5.9149999999999997E-8</c:v>
                </c:pt>
                <c:pt idx="1052">
                  <c:v>5.9209999999999999E-8</c:v>
                </c:pt>
                <c:pt idx="1053">
                  <c:v>5.9149999999999997E-8</c:v>
                </c:pt>
                <c:pt idx="1054">
                  <c:v>5.9149999999999997E-8</c:v>
                </c:pt>
                <c:pt idx="1055">
                  <c:v>5.9149999999999997E-8</c:v>
                </c:pt>
                <c:pt idx="1056">
                  <c:v>5.9209999999999999E-8</c:v>
                </c:pt>
                <c:pt idx="1057">
                  <c:v>5.931E-8</c:v>
                </c:pt>
                <c:pt idx="1058">
                  <c:v>5.9260000000000003E-8</c:v>
                </c:pt>
                <c:pt idx="1059">
                  <c:v>5.9260000000000003E-8</c:v>
                </c:pt>
                <c:pt idx="1060">
                  <c:v>5.931E-8</c:v>
                </c:pt>
                <c:pt idx="1061">
                  <c:v>5.9470000000000002E-8</c:v>
                </c:pt>
                <c:pt idx="1062">
                  <c:v>5.9370000000000002E-8</c:v>
                </c:pt>
                <c:pt idx="1063">
                  <c:v>5.9260000000000003E-8</c:v>
                </c:pt>
                <c:pt idx="1064">
                  <c:v>5.9370000000000002E-8</c:v>
                </c:pt>
                <c:pt idx="1065">
                  <c:v>5.9370000000000002E-8</c:v>
                </c:pt>
                <c:pt idx="1066">
                  <c:v>5.931E-8</c:v>
                </c:pt>
                <c:pt idx="1067">
                  <c:v>5.9370000000000002E-8</c:v>
                </c:pt>
                <c:pt idx="1068">
                  <c:v>5.9419999999999999E-8</c:v>
                </c:pt>
                <c:pt idx="1069">
                  <c:v>5.9419999999999999E-8</c:v>
                </c:pt>
                <c:pt idx="1070">
                  <c:v>5.9470000000000002E-8</c:v>
                </c:pt>
                <c:pt idx="1071">
                  <c:v>5.9419999999999999E-8</c:v>
                </c:pt>
                <c:pt idx="1072">
                  <c:v>5.9419999999999999E-8</c:v>
                </c:pt>
                <c:pt idx="1073">
                  <c:v>5.9419999999999999E-8</c:v>
                </c:pt>
                <c:pt idx="1074">
                  <c:v>5.9419999999999999E-8</c:v>
                </c:pt>
                <c:pt idx="1075">
                  <c:v>5.9470000000000002E-8</c:v>
                </c:pt>
                <c:pt idx="1076">
                  <c:v>5.9370000000000002E-8</c:v>
                </c:pt>
                <c:pt idx="1077">
                  <c:v>5.9370000000000002E-8</c:v>
                </c:pt>
                <c:pt idx="1078">
                  <c:v>5.9370000000000002E-8</c:v>
                </c:pt>
                <c:pt idx="1079">
                  <c:v>5.9370000000000002E-8</c:v>
                </c:pt>
                <c:pt idx="1080">
                  <c:v>5.9470000000000002E-8</c:v>
                </c:pt>
                <c:pt idx="1081">
                  <c:v>5.9529999999999998E-8</c:v>
                </c:pt>
                <c:pt idx="1082">
                  <c:v>5.9470000000000002E-8</c:v>
                </c:pt>
                <c:pt idx="1083">
                  <c:v>5.9419999999999999E-8</c:v>
                </c:pt>
                <c:pt idx="1084">
                  <c:v>5.9419999999999999E-8</c:v>
                </c:pt>
                <c:pt idx="1085">
                  <c:v>5.9470000000000002E-8</c:v>
                </c:pt>
                <c:pt idx="1086">
                  <c:v>5.9419999999999999E-8</c:v>
                </c:pt>
                <c:pt idx="1087">
                  <c:v>5.9470000000000002E-8</c:v>
                </c:pt>
                <c:pt idx="1088">
                  <c:v>5.9470000000000002E-8</c:v>
                </c:pt>
                <c:pt idx="1089">
                  <c:v>5.9470000000000002E-8</c:v>
                </c:pt>
                <c:pt idx="1090">
                  <c:v>5.9529999999999998E-8</c:v>
                </c:pt>
                <c:pt idx="1091">
                  <c:v>5.9419999999999999E-8</c:v>
                </c:pt>
                <c:pt idx="1092">
                  <c:v>5.9470000000000002E-8</c:v>
                </c:pt>
                <c:pt idx="1093">
                  <c:v>5.9470000000000002E-8</c:v>
                </c:pt>
                <c:pt idx="1094">
                  <c:v>5.9580000000000001E-8</c:v>
                </c:pt>
                <c:pt idx="1095">
                  <c:v>5.9470000000000002E-8</c:v>
                </c:pt>
                <c:pt idx="1096">
                  <c:v>5.9529999999999998E-8</c:v>
                </c:pt>
                <c:pt idx="1097">
                  <c:v>5.9470000000000002E-8</c:v>
                </c:pt>
                <c:pt idx="1098">
                  <c:v>5.9470000000000002E-8</c:v>
                </c:pt>
                <c:pt idx="1099">
                  <c:v>5.9529999999999998E-8</c:v>
                </c:pt>
                <c:pt idx="1100">
                  <c:v>5.9529999999999998E-8</c:v>
                </c:pt>
                <c:pt idx="1101">
                  <c:v>5.9529999999999998E-8</c:v>
                </c:pt>
                <c:pt idx="1102">
                  <c:v>5.9529999999999998E-8</c:v>
                </c:pt>
                <c:pt idx="1103">
                  <c:v>5.9529999999999998E-8</c:v>
                </c:pt>
                <c:pt idx="1104">
                  <c:v>5.9470000000000002E-8</c:v>
                </c:pt>
                <c:pt idx="1105">
                  <c:v>5.9580000000000001E-8</c:v>
                </c:pt>
                <c:pt idx="1106">
                  <c:v>5.9639999999999997E-8</c:v>
                </c:pt>
                <c:pt idx="1107">
                  <c:v>5.9529999999999998E-8</c:v>
                </c:pt>
                <c:pt idx="1108">
                  <c:v>5.969E-8</c:v>
                </c:pt>
                <c:pt idx="1109">
                  <c:v>5.9639999999999997E-8</c:v>
                </c:pt>
                <c:pt idx="1110">
                  <c:v>5.9639999999999997E-8</c:v>
                </c:pt>
                <c:pt idx="1111">
                  <c:v>5.9639999999999997E-8</c:v>
                </c:pt>
                <c:pt idx="1112">
                  <c:v>5.9639999999999997E-8</c:v>
                </c:pt>
                <c:pt idx="1113">
                  <c:v>5.9580000000000001E-8</c:v>
                </c:pt>
                <c:pt idx="1114">
                  <c:v>5.969E-8</c:v>
                </c:pt>
                <c:pt idx="1115">
                  <c:v>5.9639999999999997E-8</c:v>
                </c:pt>
                <c:pt idx="1116">
                  <c:v>5.969E-8</c:v>
                </c:pt>
                <c:pt idx="1117">
                  <c:v>5.9740000000000004E-8</c:v>
                </c:pt>
                <c:pt idx="1118">
                  <c:v>5.9800000000000006E-8</c:v>
                </c:pt>
                <c:pt idx="1119">
                  <c:v>5.9740000000000004E-8</c:v>
                </c:pt>
                <c:pt idx="1120">
                  <c:v>5.9800000000000006E-8</c:v>
                </c:pt>
                <c:pt idx="1121">
                  <c:v>5.9740000000000004E-8</c:v>
                </c:pt>
                <c:pt idx="1122">
                  <c:v>5.9800000000000006E-8</c:v>
                </c:pt>
                <c:pt idx="1123">
                  <c:v>5.9849999999999997E-8</c:v>
                </c:pt>
                <c:pt idx="1124">
                  <c:v>5.9849999999999997E-8</c:v>
                </c:pt>
                <c:pt idx="1125">
                  <c:v>5.9740000000000004E-8</c:v>
                </c:pt>
                <c:pt idx="1126">
                  <c:v>5.9740000000000004E-8</c:v>
                </c:pt>
                <c:pt idx="1127">
                  <c:v>5.9740000000000004E-8</c:v>
                </c:pt>
                <c:pt idx="1128">
                  <c:v>5.9740000000000004E-8</c:v>
                </c:pt>
                <c:pt idx="1129">
                  <c:v>5.969E-8</c:v>
                </c:pt>
                <c:pt idx="1130">
                  <c:v>5.9800000000000006E-8</c:v>
                </c:pt>
                <c:pt idx="1131">
                  <c:v>5.9740000000000004E-8</c:v>
                </c:pt>
                <c:pt idx="1132">
                  <c:v>5.9740000000000004E-8</c:v>
                </c:pt>
                <c:pt idx="1133">
                  <c:v>5.969E-8</c:v>
                </c:pt>
                <c:pt idx="1134">
                  <c:v>5.969E-8</c:v>
                </c:pt>
                <c:pt idx="1135">
                  <c:v>5.969E-8</c:v>
                </c:pt>
                <c:pt idx="1136">
                  <c:v>5.9800000000000006E-8</c:v>
                </c:pt>
                <c:pt idx="1137">
                  <c:v>5.969E-8</c:v>
                </c:pt>
                <c:pt idx="1138">
                  <c:v>5.9800000000000006E-8</c:v>
                </c:pt>
                <c:pt idx="1139">
                  <c:v>5.9800000000000006E-8</c:v>
                </c:pt>
                <c:pt idx="1140">
                  <c:v>5.9740000000000004E-8</c:v>
                </c:pt>
                <c:pt idx="1141">
                  <c:v>5.9740000000000004E-8</c:v>
                </c:pt>
                <c:pt idx="1142">
                  <c:v>5.969E-8</c:v>
                </c:pt>
                <c:pt idx="1143">
                  <c:v>5.9740000000000004E-8</c:v>
                </c:pt>
                <c:pt idx="1144">
                  <c:v>5.9800000000000006E-8</c:v>
                </c:pt>
                <c:pt idx="1145">
                  <c:v>5.9800000000000006E-8</c:v>
                </c:pt>
                <c:pt idx="1146">
                  <c:v>5.9740000000000004E-8</c:v>
                </c:pt>
                <c:pt idx="1147">
                  <c:v>5.9740000000000004E-8</c:v>
                </c:pt>
                <c:pt idx="1148">
                  <c:v>5.9800000000000006E-8</c:v>
                </c:pt>
                <c:pt idx="1149">
                  <c:v>5.9800000000000006E-8</c:v>
                </c:pt>
                <c:pt idx="1150">
                  <c:v>5.969E-8</c:v>
                </c:pt>
                <c:pt idx="1151">
                  <c:v>5.9849999999999997E-8</c:v>
                </c:pt>
                <c:pt idx="1152">
                  <c:v>5.9800000000000006E-8</c:v>
                </c:pt>
                <c:pt idx="1153">
                  <c:v>5.9800000000000006E-8</c:v>
                </c:pt>
                <c:pt idx="1154">
                  <c:v>5.99E-8</c:v>
                </c:pt>
                <c:pt idx="1155">
                  <c:v>5.99E-8</c:v>
                </c:pt>
                <c:pt idx="1156">
                  <c:v>5.9849999999999997E-8</c:v>
                </c:pt>
                <c:pt idx="1157">
                  <c:v>5.9849999999999997E-8</c:v>
                </c:pt>
                <c:pt idx="1158">
                  <c:v>5.9960000000000002E-8</c:v>
                </c:pt>
                <c:pt idx="1159">
                  <c:v>5.99E-8</c:v>
                </c:pt>
                <c:pt idx="1160">
                  <c:v>5.99E-8</c:v>
                </c:pt>
                <c:pt idx="1161">
                  <c:v>5.99E-8</c:v>
                </c:pt>
                <c:pt idx="1162">
                  <c:v>5.9960000000000002E-8</c:v>
                </c:pt>
                <c:pt idx="1163">
                  <c:v>5.99E-8</c:v>
                </c:pt>
                <c:pt idx="1164">
                  <c:v>5.9960000000000002E-8</c:v>
                </c:pt>
                <c:pt idx="1165">
                  <c:v>5.9960000000000002E-8</c:v>
                </c:pt>
                <c:pt idx="1166">
                  <c:v>5.99E-8</c:v>
                </c:pt>
                <c:pt idx="1167">
                  <c:v>5.99E-8</c:v>
                </c:pt>
                <c:pt idx="1168">
                  <c:v>6.0010000000000006E-8</c:v>
                </c:pt>
                <c:pt idx="1169">
                  <c:v>5.9960000000000002E-8</c:v>
                </c:pt>
                <c:pt idx="1170">
                  <c:v>5.9960000000000002E-8</c:v>
                </c:pt>
                <c:pt idx="1171">
                  <c:v>5.9960000000000002E-8</c:v>
                </c:pt>
                <c:pt idx="1172">
                  <c:v>6.0119999999999998E-8</c:v>
                </c:pt>
                <c:pt idx="1173">
                  <c:v>6.0010000000000006E-8</c:v>
                </c:pt>
                <c:pt idx="1174">
                  <c:v>5.9960000000000002E-8</c:v>
                </c:pt>
                <c:pt idx="1175">
                  <c:v>6.0010000000000006E-8</c:v>
                </c:pt>
                <c:pt idx="1176">
                  <c:v>6.0010000000000006E-8</c:v>
                </c:pt>
                <c:pt idx="1177">
                  <c:v>6.0119999999999998E-8</c:v>
                </c:pt>
                <c:pt idx="1178">
                  <c:v>6.0119999999999998E-8</c:v>
                </c:pt>
                <c:pt idx="1179">
                  <c:v>6.0170000000000002E-8</c:v>
                </c:pt>
                <c:pt idx="1180">
                  <c:v>6.0119999999999998E-8</c:v>
                </c:pt>
                <c:pt idx="1181">
                  <c:v>6.0119999999999998E-8</c:v>
                </c:pt>
                <c:pt idx="1182">
                  <c:v>6.0059999999999996E-8</c:v>
                </c:pt>
                <c:pt idx="1183">
                  <c:v>6.0119999999999998E-8</c:v>
                </c:pt>
                <c:pt idx="1184">
                  <c:v>6.0119999999999998E-8</c:v>
                </c:pt>
                <c:pt idx="1185">
                  <c:v>6.0170000000000002E-8</c:v>
                </c:pt>
                <c:pt idx="1186">
                  <c:v>6.0170000000000002E-8</c:v>
                </c:pt>
                <c:pt idx="1187">
                  <c:v>6.0119999999999998E-8</c:v>
                </c:pt>
                <c:pt idx="1188">
                  <c:v>6.0230000000000004E-8</c:v>
                </c:pt>
                <c:pt idx="1189">
                  <c:v>6.0230000000000004E-8</c:v>
                </c:pt>
                <c:pt idx="1190">
                  <c:v>6.0230000000000004E-8</c:v>
                </c:pt>
                <c:pt idx="1191">
                  <c:v>6.0279999999999994E-8</c:v>
                </c:pt>
                <c:pt idx="1192">
                  <c:v>6.0279999999999994E-8</c:v>
                </c:pt>
                <c:pt idx="1193">
                  <c:v>6.0230000000000004E-8</c:v>
                </c:pt>
                <c:pt idx="1194">
                  <c:v>6.0339999999999996E-8</c:v>
                </c:pt>
                <c:pt idx="1195">
                  <c:v>6.0339999999999996E-8</c:v>
                </c:pt>
                <c:pt idx="1196">
                  <c:v>6.0170000000000002E-8</c:v>
                </c:pt>
                <c:pt idx="1197">
                  <c:v>6.0279999999999994E-8</c:v>
                </c:pt>
                <c:pt idx="1198">
                  <c:v>6.0279999999999994E-8</c:v>
                </c:pt>
                <c:pt idx="1199">
                  <c:v>6.0279999999999994E-8</c:v>
                </c:pt>
                <c:pt idx="1200">
                  <c:v>6.039E-8</c:v>
                </c:pt>
                <c:pt idx="1201">
                  <c:v>6.0339999999999996E-8</c:v>
                </c:pt>
                <c:pt idx="1202">
                  <c:v>6.0279999999999994E-8</c:v>
                </c:pt>
                <c:pt idx="1203">
                  <c:v>6.0339999999999996E-8</c:v>
                </c:pt>
                <c:pt idx="1204">
                  <c:v>6.0279999999999994E-8</c:v>
                </c:pt>
                <c:pt idx="1205">
                  <c:v>6.0279999999999994E-8</c:v>
                </c:pt>
                <c:pt idx="1206">
                  <c:v>6.0230000000000004E-8</c:v>
                </c:pt>
                <c:pt idx="1207">
                  <c:v>6.0230000000000004E-8</c:v>
                </c:pt>
                <c:pt idx="1208">
                  <c:v>6.0339999999999996E-8</c:v>
                </c:pt>
                <c:pt idx="1209">
                  <c:v>6.0339999999999996E-8</c:v>
                </c:pt>
                <c:pt idx="1210">
                  <c:v>6.0339999999999996E-8</c:v>
                </c:pt>
                <c:pt idx="1211">
                  <c:v>6.0279999999999994E-8</c:v>
                </c:pt>
                <c:pt idx="1212">
                  <c:v>6.0279999999999994E-8</c:v>
                </c:pt>
                <c:pt idx="1213">
                  <c:v>6.0279999999999994E-8</c:v>
                </c:pt>
                <c:pt idx="1214">
                  <c:v>6.0279999999999994E-8</c:v>
                </c:pt>
                <c:pt idx="1215">
                  <c:v>6.039E-8</c:v>
                </c:pt>
                <c:pt idx="1216">
                  <c:v>6.039E-8</c:v>
                </c:pt>
                <c:pt idx="1217">
                  <c:v>6.0279999999999994E-8</c:v>
                </c:pt>
                <c:pt idx="1218">
                  <c:v>6.0279999999999994E-8</c:v>
                </c:pt>
                <c:pt idx="1219">
                  <c:v>6.0339999999999996E-8</c:v>
                </c:pt>
                <c:pt idx="1220">
                  <c:v>6.0339999999999996E-8</c:v>
                </c:pt>
                <c:pt idx="1221">
                  <c:v>6.0279999999999994E-8</c:v>
                </c:pt>
                <c:pt idx="1222">
                  <c:v>6.0450000000000002E-8</c:v>
                </c:pt>
                <c:pt idx="1223">
                  <c:v>6.039E-8</c:v>
                </c:pt>
                <c:pt idx="1224">
                  <c:v>6.039E-8</c:v>
                </c:pt>
                <c:pt idx="1225">
                  <c:v>6.0339999999999996E-8</c:v>
                </c:pt>
                <c:pt idx="1226">
                  <c:v>6.039E-8</c:v>
                </c:pt>
                <c:pt idx="1227">
                  <c:v>6.039E-8</c:v>
                </c:pt>
                <c:pt idx="1228">
                  <c:v>6.0450000000000002E-8</c:v>
                </c:pt>
                <c:pt idx="1229">
                  <c:v>6.0450000000000002E-8</c:v>
                </c:pt>
                <c:pt idx="1230">
                  <c:v>6.039E-8</c:v>
                </c:pt>
                <c:pt idx="1231">
                  <c:v>6.0450000000000002E-8</c:v>
                </c:pt>
                <c:pt idx="1232">
                  <c:v>6.0450000000000002E-8</c:v>
                </c:pt>
                <c:pt idx="1233">
                  <c:v>6.0450000000000002E-8</c:v>
                </c:pt>
                <c:pt idx="1234">
                  <c:v>6.0450000000000002E-8</c:v>
                </c:pt>
                <c:pt idx="1235">
                  <c:v>6.0500000000000006E-8</c:v>
                </c:pt>
                <c:pt idx="1236">
                  <c:v>6.039E-8</c:v>
                </c:pt>
                <c:pt idx="1237">
                  <c:v>6.0450000000000002E-8</c:v>
                </c:pt>
                <c:pt idx="1238">
                  <c:v>6.0500000000000006E-8</c:v>
                </c:pt>
                <c:pt idx="1239">
                  <c:v>6.0450000000000002E-8</c:v>
                </c:pt>
                <c:pt idx="1240">
                  <c:v>6.0450000000000002E-8</c:v>
                </c:pt>
                <c:pt idx="1241">
                  <c:v>6.0450000000000002E-8</c:v>
                </c:pt>
                <c:pt idx="1242">
                  <c:v>6.0549999999999996E-8</c:v>
                </c:pt>
                <c:pt idx="1243">
                  <c:v>6.0500000000000006E-8</c:v>
                </c:pt>
                <c:pt idx="1244">
                  <c:v>6.0660000000000002E-8</c:v>
                </c:pt>
                <c:pt idx="1245">
                  <c:v>6.0609999999999998E-8</c:v>
                </c:pt>
                <c:pt idx="1246">
                  <c:v>6.0549999999999996E-8</c:v>
                </c:pt>
                <c:pt idx="1247">
                  <c:v>6.0549999999999996E-8</c:v>
                </c:pt>
                <c:pt idx="1248">
                  <c:v>6.0500000000000006E-8</c:v>
                </c:pt>
                <c:pt idx="1249">
                  <c:v>6.0609999999999998E-8</c:v>
                </c:pt>
                <c:pt idx="1250">
                  <c:v>6.0549999999999996E-8</c:v>
                </c:pt>
                <c:pt idx="1251">
                  <c:v>6.0549999999999996E-8</c:v>
                </c:pt>
                <c:pt idx="1252">
                  <c:v>6.0500000000000006E-8</c:v>
                </c:pt>
                <c:pt idx="1253">
                  <c:v>6.0549999999999996E-8</c:v>
                </c:pt>
                <c:pt idx="1254">
                  <c:v>6.0609999999999998E-8</c:v>
                </c:pt>
                <c:pt idx="1255">
                  <c:v>6.0609999999999998E-8</c:v>
                </c:pt>
                <c:pt idx="1256">
                  <c:v>6.0609999999999998E-8</c:v>
                </c:pt>
                <c:pt idx="1257">
                  <c:v>6.0720000000000004E-8</c:v>
                </c:pt>
                <c:pt idx="1258">
                  <c:v>6.0609999999999998E-8</c:v>
                </c:pt>
                <c:pt idx="1259">
                  <c:v>6.0609999999999998E-8</c:v>
                </c:pt>
                <c:pt idx="1260">
                  <c:v>6.0609999999999998E-8</c:v>
                </c:pt>
                <c:pt idx="1261">
                  <c:v>6.0609999999999998E-8</c:v>
                </c:pt>
                <c:pt idx="1262">
                  <c:v>6.0609999999999998E-8</c:v>
                </c:pt>
                <c:pt idx="1263">
                  <c:v>6.0720000000000004E-8</c:v>
                </c:pt>
                <c:pt idx="1264">
                  <c:v>6.0660000000000002E-8</c:v>
                </c:pt>
                <c:pt idx="1265">
                  <c:v>6.0660000000000002E-8</c:v>
                </c:pt>
                <c:pt idx="1266">
                  <c:v>6.0609999999999998E-8</c:v>
                </c:pt>
                <c:pt idx="1267">
                  <c:v>6.0720000000000004E-8</c:v>
                </c:pt>
                <c:pt idx="1268">
                  <c:v>6.0720000000000004E-8</c:v>
                </c:pt>
                <c:pt idx="1269">
                  <c:v>6.0769999999999994E-8</c:v>
                </c:pt>
                <c:pt idx="1270">
                  <c:v>6.0609999999999998E-8</c:v>
                </c:pt>
                <c:pt idx="1271">
                  <c:v>6.0660000000000002E-8</c:v>
                </c:pt>
                <c:pt idx="1272">
                  <c:v>6.0720000000000004E-8</c:v>
                </c:pt>
                <c:pt idx="1273">
                  <c:v>6.0720000000000004E-8</c:v>
                </c:pt>
                <c:pt idx="1274">
                  <c:v>6.0769999999999994E-8</c:v>
                </c:pt>
                <c:pt idx="1275">
                  <c:v>6.0720000000000004E-8</c:v>
                </c:pt>
                <c:pt idx="1276">
                  <c:v>6.0720000000000004E-8</c:v>
                </c:pt>
                <c:pt idx="1277">
                  <c:v>6.0720000000000004E-8</c:v>
                </c:pt>
                <c:pt idx="1278">
                  <c:v>6.0769999999999994E-8</c:v>
                </c:pt>
                <c:pt idx="1279">
                  <c:v>6.0829999999999996E-8</c:v>
                </c:pt>
                <c:pt idx="1280">
                  <c:v>6.0769999999999994E-8</c:v>
                </c:pt>
                <c:pt idx="1281">
                  <c:v>6.0769999999999994E-8</c:v>
                </c:pt>
                <c:pt idx="1282">
                  <c:v>6.0769999999999994E-8</c:v>
                </c:pt>
                <c:pt idx="1283">
                  <c:v>6.0769999999999994E-8</c:v>
                </c:pt>
                <c:pt idx="1284">
                  <c:v>6.0769999999999994E-8</c:v>
                </c:pt>
                <c:pt idx="1285">
                  <c:v>6.0769999999999994E-8</c:v>
                </c:pt>
                <c:pt idx="1286">
                  <c:v>6.088E-8</c:v>
                </c:pt>
                <c:pt idx="1287">
                  <c:v>6.0829999999999996E-8</c:v>
                </c:pt>
                <c:pt idx="1288">
                  <c:v>6.0829999999999996E-8</c:v>
                </c:pt>
                <c:pt idx="1289">
                  <c:v>6.088E-8</c:v>
                </c:pt>
                <c:pt idx="1290">
                  <c:v>6.088E-8</c:v>
                </c:pt>
                <c:pt idx="1291">
                  <c:v>6.0769999999999994E-8</c:v>
                </c:pt>
                <c:pt idx="1292">
                  <c:v>6.0769999999999994E-8</c:v>
                </c:pt>
                <c:pt idx="1293">
                  <c:v>6.0829999999999996E-8</c:v>
                </c:pt>
                <c:pt idx="1294">
                  <c:v>6.0829999999999996E-8</c:v>
                </c:pt>
                <c:pt idx="1295">
                  <c:v>6.0829999999999996E-8</c:v>
                </c:pt>
                <c:pt idx="1296">
                  <c:v>6.0829999999999996E-8</c:v>
                </c:pt>
                <c:pt idx="1297">
                  <c:v>6.088E-8</c:v>
                </c:pt>
                <c:pt idx="1298">
                  <c:v>6.0990000000000005E-8</c:v>
                </c:pt>
                <c:pt idx="1299">
                  <c:v>6.0990000000000005E-8</c:v>
                </c:pt>
                <c:pt idx="1300">
                  <c:v>6.0829999999999996E-8</c:v>
                </c:pt>
                <c:pt idx="1301">
                  <c:v>6.0940000000000002E-8</c:v>
                </c:pt>
                <c:pt idx="1302">
                  <c:v>6.1049999999999994E-8</c:v>
                </c:pt>
                <c:pt idx="1303">
                  <c:v>6.088E-8</c:v>
                </c:pt>
                <c:pt idx="1304">
                  <c:v>6.0990000000000005E-8</c:v>
                </c:pt>
                <c:pt idx="1305">
                  <c:v>6.0990000000000005E-8</c:v>
                </c:pt>
                <c:pt idx="1306">
                  <c:v>6.0940000000000002E-8</c:v>
                </c:pt>
                <c:pt idx="1307">
                  <c:v>6.0940000000000002E-8</c:v>
                </c:pt>
                <c:pt idx="1308">
                  <c:v>6.0940000000000002E-8</c:v>
                </c:pt>
                <c:pt idx="1309">
                  <c:v>6.088E-8</c:v>
                </c:pt>
                <c:pt idx="1310">
                  <c:v>6.0990000000000005E-8</c:v>
                </c:pt>
                <c:pt idx="1311">
                  <c:v>6.0940000000000002E-8</c:v>
                </c:pt>
                <c:pt idx="1312">
                  <c:v>6.088E-8</c:v>
                </c:pt>
                <c:pt idx="1313">
                  <c:v>6.1049999999999994E-8</c:v>
                </c:pt>
                <c:pt idx="1314">
                  <c:v>6.1049999999999994E-8</c:v>
                </c:pt>
                <c:pt idx="1315">
                  <c:v>6.0940000000000002E-8</c:v>
                </c:pt>
                <c:pt idx="1316">
                  <c:v>6.0990000000000005E-8</c:v>
                </c:pt>
                <c:pt idx="1317">
                  <c:v>6.0990000000000005E-8</c:v>
                </c:pt>
                <c:pt idx="1318">
                  <c:v>6.1049999999999994E-8</c:v>
                </c:pt>
                <c:pt idx="1319">
                  <c:v>6.0940000000000002E-8</c:v>
                </c:pt>
                <c:pt idx="1320">
                  <c:v>6.1099999999999998E-8</c:v>
                </c:pt>
                <c:pt idx="1321">
                  <c:v>6.0990000000000005E-8</c:v>
                </c:pt>
                <c:pt idx="1322">
                  <c:v>6.1099999999999998E-8</c:v>
                </c:pt>
                <c:pt idx="1323">
                  <c:v>6.1049999999999994E-8</c:v>
                </c:pt>
                <c:pt idx="1324">
                  <c:v>6.1099999999999998E-8</c:v>
                </c:pt>
                <c:pt idx="1325">
                  <c:v>6.1049999999999994E-8</c:v>
                </c:pt>
                <c:pt idx="1326">
                  <c:v>6.1049999999999994E-8</c:v>
                </c:pt>
                <c:pt idx="1327">
                  <c:v>6.1099999999999998E-8</c:v>
                </c:pt>
                <c:pt idx="1328">
                  <c:v>6.116E-8</c:v>
                </c:pt>
                <c:pt idx="1329">
                  <c:v>6.116E-8</c:v>
                </c:pt>
                <c:pt idx="1330">
                  <c:v>6.1270000000000005E-8</c:v>
                </c:pt>
                <c:pt idx="1331">
                  <c:v>6.116E-8</c:v>
                </c:pt>
                <c:pt idx="1332">
                  <c:v>6.1210000000000003E-8</c:v>
                </c:pt>
                <c:pt idx="1333">
                  <c:v>6.116E-8</c:v>
                </c:pt>
                <c:pt idx="1334">
                  <c:v>6.116E-8</c:v>
                </c:pt>
                <c:pt idx="1335">
                  <c:v>6.1099999999999998E-8</c:v>
                </c:pt>
                <c:pt idx="1336">
                  <c:v>6.1210000000000003E-8</c:v>
                </c:pt>
                <c:pt idx="1337">
                  <c:v>6.1210000000000003E-8</c:v>
                </c:pt>
                <c:pt idx="1338">
                  <c:v>6.116E-8</c:v>
                </c:pt>
                <c:pt idx="1339">
                  <c:v>6.116E-8</c:v>
                </c:pt>
                <c:pt idx="1340">
                  <c:v>6.116E-8</c:v>
                </c:pt>
                <c:pt idx="1341">
                  <c:v>6.116E-8</c:v>
                </c:pt>
                <c:pt idx="1342">
                  <c:v>6.1210000000000003E-8</c:v>
                </c:pt>
                <c:pt idx="1343">
                  <c:v>6.1210000000000003E-8</c:v>
                </c:pt>
                <c:pt idx="1344">
                  <c:v>6.1210000000000003E-8</c:v>
                </c:pt>
                <c:pt idx="1345">
                  <c:v>6.1210000000000003E-8</c:v>
                </c:pt>
                <c:pt idx="1346">
                  <c:v>6.116E-8</c:v>
                </c:pt>
                <c:pt idx="1347">
                  <c:v>6.1210000000000003E-8</c:v>
                </c:pt>
                <c:pt idx="1348">
                  <c:v>6.1210000000000003E-8</c:v>
                </c:pt>
                <c:pt idx="1349">
                  <c:v>6.1210000000000003E-8</c:v>
                </c:pt>
                <c:pt idx="1350">
                  <c:v>6.1210000000000003E-8</c:v>
                </c:pt>
                <c:pt idx="1351">
                  <c:v>6.1270000000000005E-8</c:v>
                </c:pt>
                <c:pt idx="1352">
                  <c:v>6.1319999999999996E-8</c:v>
                </c:pt>
                <c:pt idx="1353">
                  <c:v>6.1319999999999996E-8</c:v>
                </c:pt>
                <c:pt idx="1354">
                  <c:v>6.1270000000000005E-8</c:v>
                </c:pt>
                <c:pt idx="1355">
                  <c:v>6.1319999999999996E-8</c:v>
                </c:pt>
                <c:pt idx="1356">
                  <c:v>6.1210000000000003E-8</c:v>
                </c:pt>
                <c:pt idx="1357">
                  <c:v>6.1210000000000003E-8</c:v>
                </c:pt>
                <c:pt idx="1358">
                  <c:v>6.1270000000000005E-8</c:v>
                </c:pt>
                <c:pt idx="1359">
                  <c:v>6.1379999999999998E-8</c:v>
                </c:pt>
                <c:pt idx="1360">
                  <c:v>6.1379999999999998E-8</c:v>
                </c:pt>
                <c:pt idx="1361">
                  <c:v>6.1270000000000005E-8</c:v>
                </c:pt>
                <c:pt idx="1362">
                  <c:v>6.1319999999999996E-8</c:v>
                </c:pt>
                <c:pt idx="1363">
                  <c:v>6.1319999999999996E-8</c:v>
                </c:pt>
                <c:pt idx="1364">
                  <c:v>6.1270000000000005E-8</c:v>
                </c:pt>
                <c:pt idx="1365">
                  <c:v>6.1270000000000005E-8</c:v>
                </c:pt>
                <c:pt idx="1366">
                  <c:v>6.1319999999999996E-8</c:v>
                </c:pt>
                <c:pt idx="1367">
                  <c:v>6.1270000000000005E-8</c:v>
                </c:pt>
                <c:pt idx="1368">
                  <c:v>6.1270000000000005E-8</c:v>
                </c:pt>
                <c:pt idx="1369">
                  <c:v>6.1270000000000005E-8</c:v>
                </c:pt>
                <c:pt idx="1370">
                  <c:v>6.1270000000000005E-8</c:v>
                </c:pt>
                <c:pt idx="1371">
                  <c:v>6.1270000000000005E-8</c:v>
                </c:pt>
                <c:pt idx="1372">
                  <c:v>6.1379999999999998E-8</c:v>
                </c:pt>
                <c:pt idx="1373">
                  <c:v>6.1270000000000005E-8</c:v>
                </c:pt>
                <c:pt idx="1374">
                  <c:v>6.1270000000000005E-8</c:v>
                </c:pt>
                <c:pt idx="1375">
                  <c:v>6.1210000000000003E-8</c:v>
                </c:pt>
                <c:pt idx="1376">
                  <c:v>6.1270000000000005E-8</c:v>
                </c:pt>
                <c:pt idx="1377">
                  <c:v>6.1270000000000005E-8</c:v>
                </c:pt>
                <c:pt idx="1378">
                  <c:v>6.1319999999999996E-8</c:v>
                </c:pt>
                <c:pt idx="1379">
                  <c:v>6.1319999999999996E-8</c:v>
                </c:pt>
                <c:pt idx="1380">
                  <c:v>6.1379999999999998E-8</c:v>
                </c:pt>
                <c:pt idx="1381">
                  <c:v>6.1319999999999996E-8</c:v>
                </c:pt>
                <c:pt idx="1382">
                  <c:v>6.1379999999999998E-8</c:v>
                </c:pt>
                <c:pt idx="1383">
                  <c:v>6.1379999999999998E-8</c:v>
                </c:pt>
                <c:pt idx="1384">
                  <c:v>6.1319999999999996E-8</c:v>
                </c:pt>
                <c:pt idx="1385">
                  <c:v>6.1319999999999996E-8</c:v>
                </c:pt>
                <c:pt idx="1386">
                  <c:v>6.1490000000000003E-8</c:v>
                </c:pt>
                <c:pt idx="1387">
                  <c:v>6.1379999999999998E-8</c:v>
                </c:pt>
                <c:pt idx="1388">
                  <c:v>6.1379999999999998E-8</c:v>
                </c:pt>
                <c:pt idx="1389">
                  <c:v>6.1319999999999996E-8</c:v>
                </c:pt>
                <c:pt idx="1390">
                  <c:v>6.1490000000000003E-8</c:v>
                </c:pt>
                <c:pt idx="1391">
                  <c:v>6.1430000000000001E-8</c:v>
                </c:pt>
                <c:pt idx="1392">
                  <c:v>6.1379999999999998E-8</c:v>
                </c:pt>
                <c:pt idx="1393">
                  <c:v>6.1539999999999994E-8</c:v>
                </c:pt>
                <c:pt idx="1394">
                  <c:v>6.1539999999999994E-8</c:v>
                </c:pt>
                <c:pt idx="1395">
                  <c:v>6.1379999999999998E-8</c:v>
                </c:pt>
                <c:pt idx="1396">
                  <c:v>6.1490000000000003E-8</c:v>
                </c:pt>
                <c:pt idx="1397">
                  <c:v>6.1599999999999996E-8</c:v>
                </c:pt>
                <c:pt idx="1398">
                  <c:v>6.1490000000000003E-8</c:v>
                </c:pt>
                <c:pt idx="1399">
                  <c:v>6.1490000000000003E-8</c:v>
                </c:pt>
                <c:pt idx="1400">
                  <c:v>6.1430000000000001E-8</c:v>
                </c:pt>
                <c:pt idx="1401">
                  <c:v>6.1599999999999996E-8</c:v>
                </c:pt>
                <c:pt idx="1402">
                  <c:v>6.1539999999999994E-8</c:v>
                </c:pt>
                <c:pt idx="1403">
                  <c:v>6.1599999999999996E-8</c:v>
                </c:pt>
                <c:pt idx="1404">
                  <c:v>6.1599999999999996E-8</c:v>
                </c:pt>
                <c:pt idx="1405">
                  <c:v>6.1599999999999996E-8</c:v>
                </c:pt>
                <c:pt idx="1406">
                  <c:v>6.1599999999999996E-8</c:v>
                </c:pt>
                <c:pt idx="1407">
                  <c:v>6.1599999999999996E-8</c:v>
                </c:pt>
                <c:pt idx="1408">
                  <c:v>6.1599999999999996E-8</c:v>
                </c:pt>
                <c:pt idx="1409">
                  <c:v>6.1539999999999994E-8</c:v>
                </c:pt>
                <c:pt idx="1410">
                  <c:v>6.1539999999999994E-8</c:v>
                </c:pt>
                <c:pt idx="1411">
                  <c:v>6.1659999999999998E-8</c:v>
                </c:pt>
                <c:pt idx="1412">
                  <c:v>6.1599999999999996E-8</c:v>
                </c:pt>
                <c:pt idx="1413">
                  <c:v>6.1599999999999996E-8</c:v>
                </c:pt>
                <c:pt idx="1414">
                  <c:v>6.1599999999999996E-8</c:v>
                </c:pt>
                <c:pt idx="1415">
                  <c:v>6.1659999999999998E-8</c:v>
                </c:pt>
                <c:pt idx="1416">
                  <c:v>6.1659999999999998E-8</c:v>
                </c:pt>
                <c:pt idx="1417">
                  <c:v>6.1659999999999998E-8</c:v>
                </c:pt>
                <c:pt idx="1418">
                  <c:v>6.1710000000000001E-8</c:v>
                </c:pt>
                <c:pt idx="1419">
                  <c:v>6.1599999999999996E-8</c:v>
                </c:pt>
                <c:pt idx="1420">
                  <c:v>6.1659999999999998E-8</c:v>
                </c:pt>
                <c:pt idx="1421">
                  <c:v>6.1539999999999994E-8</c:v>
                </c:pt>
                <c:pt idx="1422">
                  <c:v>6.1599999999999996E-8</c:v>
                </c:pt>
                <c:pt idx="1423">
                  <c:v>6.1599999999999996E-8</c:v>
                </c:pt>
                <c:pt idx="1424">
                  <c:v>6.1599999999999996E-8</c:v>
                </c:pt>
                <c:pt idx="1425">
                  <c:v>6.1659999999999998E-8</c:v>
                </c:pt>
                <c:pt idx="1426">
                  <c:v>6.1599999999999996E-8</c:v>
                </c:pt>
                <c:pt idx="1427">
                  <c:v>6.1659999999999998E-8</c:v>
                </c:pt>
                <c:pt idx="1428">
                  <c:v>6.1659999999999998E-8</c:v>
                </c:pt>
                <c:pt idx="1429">
                  <c:v>6.1659999999999998E-8</c:v>
                </c:pt>
                <c:pt idx="1430">
                  <c:v>6.1710000000000001E-8</c:v>
                </c:pt>
                <c:pt idx="1431">
                  <c:v>6.1710000000000001E-8</c:v>
                </c:pt>
                <c:pt idx="1432">
                  <c:v>6.1710000000000001E-8</c:v>
                </c:pt>
                <c:pt idx="1433">
                  <c:v>6.1710000000000001E-8</c:v>
                </c:pt>
                <c:pt idx="1434">
                  <c:v>6.1659999999999998E-8</c:v>
                </c:pt>
                <c:pt idx="1435">
                  <c:v>6.1659999999999998E-8</c:v>
                </c:pt>
                <c:pt idx="1436">
                  <c:v>6.1659999999999998E-8</c:v>
                </c:pt>
                <c:pt idx="1437">
                  <c:v>6.1539999999999994E-8</c:v>
                </c:pt>
                <c:pt idx="1438">
                  <c:v>6.1710000000000001E-8</c:v>
                </c:pt>
                <c:pt idx="1439">
                  <c:v>6.1659999999999998E-8</c:v>
                </c:pt>
                <c:pt idx="1440">
                  <c:v>6.1710000000000001E-8</c:v>
                </c:pt>
                <c:pt idx="1441">
                  <c:v>6.1770000000000003E-8</c:v>
                </c:pt>
                <c:pt idx="1442">
                  <c:v>6.1819999999999994E-8</c:v>
                </c:pt>
                <c:pt idx="1443">
                  <c:v>6.1770000000000003E-8</c:v>
                </c:pt>
                <c:pt idx="1444">
                  <c:v>6.1819999999999994E-8</c:v>
                </c:pt>
                <c:pt idx="1445">
                  <c:v>6.1770000000000003E-8</c:v>
                </c:pt>
                <c:pt idx="1446">
                  <c:v>6.1770000000000003E-8</c:v>
                </c:pt>
                <c:pt idx="1447">
                  <c:v>6.1819999999999994E-8</c:v>
                </c:pt>
                <c:pt idx="1448">
                  <c:v>6.1770000000000003E-8</c:v>
                </c:pt>
                <c:pt idx="1449">
                  <c:v>6.1879999999999996E-8</c:v>
                </c:pt>
                <c:pt idx="1450">
                  <c:v>6.1819999999999994E-8</c:v>
                </c:pt>
                <c:pt idx="1451">
                  <c:v>6.1929999999999999E-8</c:v>
                </c:pt>
                <c:pt idx="1452">
                  <c:v>6.1879999999999996E-8</c:v>
                </c:pt>
                <c:pt idx="1453">
                  <c:v>6.1879999999999996E-8</c:v>
                </c:pt>
                <c:pt idx="1454">
                  <c:v>6.1879999999999996E-8</c:v>
                </c:pt>
                <c:pt idx="1455">
                  <c:v>6.1990000000000001E-8</c:v>
                </c:pt>
                <c:pt idx="1456">
                  <c:v>6.1770000000000003E-8</c:v>
                </c:pt>
                <c:pt idx="1457">
                  <c:v>6.1929999999999999E-8</c:v>
                </c:pt>
                <c:pt idx="1458">
                  <c:v>6.1929999999999999E-8</c:v>
                </c:pt>
                <c:pt idx="1459">
                  <c:v>6.1929999999999999E-8</c:v>
                </c:pt>
                <c:pt idx="1460">
                  <c:v>6.1929999999999999E-8</c:v>
                </c:pt>
                <c:pt idx="1461">
                  <c:v>6.1879999999999996E-8</c:v>
                </c:pt>
                <c:pt idx="1462">
                  <c:v>6.1929999999999999E-8</c:v>
                </c:pt>
                <c:pt idx="1463">
                  <c:v>6.1990000000000001E-8</c:v>
                </c:pt>
                <c:pt idx="1464">
                  <c:v>6.1990000000000001E-8</c:v>
                </c:pt>
                <c:pt idx="1465">
                  <c:v>6.2040000000000005E-8</c:v>
                </c:pt>
                <c:pt idx="1466">
                  <c:v>6.1990000000000001E-8</c:v>
                </c:pt>
                <c:pt idx="1467">
                  <c:v>6.2040000000000005E-8</c:v>
                </c:pt>
                <c:pt idx="1468">
                  <c:v>6.2040000000000005E-8</c:v>
                </c:pt>
                <c:pt idx="1469">
                  <c:v>6.2159999999999995E-8</c:v>
                </c:pt>
                <c:pt idx="1470">
                  <c:v>6.1990000000000001E-8</c:v>
                </c:pt>
                <c:pt idx="1471">
                  <c:v>6.1990000000000001E-8</c:v>
                </c:pt>
                <c:pt idx="1472">
                  <c:v>6.1929999999999999E-8</c:v>
                </c:pt>
                <c:pt idx="1473">
                  <c:v>6.2099999999999994E-8</c:v>
                </c:pt>
                <c:pt idx="1474">
                  <c:v>6.2040000000000005E-8</c:v>
                </c:pt>
                <c:pt idx="1475">
                  <c:v>6.2040000000000005E-8</c:v>
                </c:pt>
                <c:pt idx="1476">
                  <c:v>6.2040000000000005E-8</c:v>
                </c:pt>
                <c:pt idx="1477">
                  <c:v>6.2040000000000005E-8</c:v>
                </c:pt>
                <c:pt idx="1478">
                  <c:v>6.2099999999999994E-8</c:v>
                </c:pt>
                <c:pt idx="1479">
                  <c:v>6.2099999999999994E-8</c:v>
                </c:pt>
                <c:pt idx="1480">
                  <c:v>6.2099999999999994E-8</c:v>
                </c:pt>
                <c:pt idx="1481">
                  <c:v>6.2040000000000005E-8</c:v>
                </c:pt>
                <c:pt idx="1482">
                  <c:v>6.2099999999999994E-8</c:v>
                </c:pt>
                <c:pt idx="1483">
                  <c:v>6.2099999999999994E-8</c:v>
                </c:pt>
                <c:pt idx="1484">
                  <c:v>6.2159999999999995E-8</c:v>
                </c:pt>
                <c:pt idx="1485">
                  <c:v>6.2159999999999995E-8</c:v>
                </c:pt>
                <c:pt idx="1486">
                  <c:v>6.2159999999999995E-8</c:v>
                </c:pt>
                <c:pt idx="1487">
                  <c:v>6.2040000000000005E-8</c:v>
                </c:pt>
                <c:pt idx="1488">
                  <c:v>6.2159999999999995E-8</c:v>
                </c:pt>
                <c:pt idx="1489">
                  <c:v>6.2209999999999999E-8</c:v>
                </c:pt>
                <c:pt idx="1490">
                  <c:v>6.2209999999999999E-8</c:v>
                </c:pt>
                <c:pt idx="1491">
                  <c:v>6.2270000000000001E-8</c:v>
                </c:pt>
                <c:pt idx="1492">
                  <c:v>6.2209999999999999E-8</c:v>
                </c:pt>
                <c:pt idx="1493">
                  <c:v>6.2209999999999999E-8</c:v>
                </c:pt>
                <c:pt idx="1494">
                  <c:v>6.2209999999999999E-8</c:v>
                </c:pt>
                <c:pt idx="1495">
                  <c:v>6.2209999999999999E-8</c:v>
                </c:pt>
                <c:pt idx="1496">
                  <c:v>6.2159999999999995E-8</c:v>
                </c:pt>
                <c:pt idx="1497">
                  <c:v>6.2209999999999999E-8</c:v>
                </c:pt>
                <c:pt idx="1498">
                  <c:v>6.2270000000000001E-8</c:v>
                </c:pt>
                <c:pt idx="1499">
                  <c:v>6.2209999999999999E-8</c:v>
                </c:pt>
                <c:pt idx="1500">
                  <c:v>6.2330000000000003E-8</c:v>
                </c:pt>
                <c:pt idx="1501">
                  <c:v>6.2209999999999999E-8</c:v>
                </c:pt>
                <c:pt idx="1502">
                  <c:v>6.2209999999999999E-8</c:v>
                </c:pt>
                <c:pt idx="1503">
                  <c:v>6.2270000000000001E-8</c:v>
                </c:pt>
                <c:pt idx="1504">
                  <c:v>6.2209999999999999E-8</c:v>
                </c:pt>
                <c:pt idx="1505">
                  <c:v>6.2270000000000001E-8</c:v>
                </c:pt>
                <c:pt idx="1506">
                  <c:v>6.2270000000000001E-8</c:v>
                </c:pt>
                <c:pt idx="1507">
                  <c:v>6.2330000000000003E-8</c:v>
                </c:pt>
                <c:pt idx="1508">
                  <c:v>6.2330000000000003E-8</c:v>
                </c:pt>
                <c:pt idx="1509">
                  <c:v>6.2330000000000003E-8</c:v>
                </c:pt>
                <c:pt idx="1510">
                  <c:v>6.2439999999999995E-8</c:v>
                </c:pt>
                <c:pt idx="1511">
                  <c:v>6.2379999999999993E-8</c:v>
                </c:pt>
                <c:pt idx="1512">
                  <c:v>6.2379999999999993E-8</c:v>
                </c:pt>
                <c:pt idx="1513">
                  <c:v>6.2330000000000003E-8</c:v>
                </c:pt>
                <c:pt idx="1514">
                  <c:v>6.2379999999999993E-8</c:v>
                </c:pt>
                <c:pt idx="1515">
                  <c:v>6.2379999999999993E-8</c:v>
                </c:pt>
                <c:pt idx="1516">
                  <c:v>6.2489999999999999E-8</c:v>
                </c:pt>
                <c:pt idx="1517">
                  <c:v>6.2330000000000003E-8</c:v>
                </c:pt>
                <c:pt idx="1518">
                  <c:v>6.2330000000000003E-8</c:v>
                </c:pt>
                <c:pt idx="1519">
                  <c:v>6.2379999999999993E-8</c:v>
                </c:pt>
                <c:pt idx="1520">
                  <c:v>6.2439999999999995E-8</c:v>
                </c:pt>
                <c:pt idx="1521">
                  <c:v>6.2330000000000003E-8</c:v>
                </c:pt>
                <c:pt idx="1522">
                  <c:v>6.2489999999999999E-8</c:v>
                </c:pt>
                <c:pt idx="1523">
                  <c:v>6.2489999999999999E-8</c:v>
                </c:pt>
                <c:pt idx="1524">
                  <c:v>6.2379999999999993E-8</c:v>
                </c:pt>
                <c:pt idx="1525">
                  <c:v>6.2379999999999993E-8</c:v>
                </c:pt>
                <c:pt idx="1526">
                  <c:v>6.2489999999999999E-8</c:v>
                </c:pt>
                <c:pt idx="1527">
                  <c:v>6.2439999999999995E-8</c:v>
                </c:pt>
                <c:pt idx="1528">
                  <c:v>6.2439999999999995E-8</c:v>
                </c:pt>
                <c:pt idx="1529">
                  <c:v>6.2610000000000003E-8</c:v>
                </c:pt>
                <c:pt idx="1530">
                  <c:v>6.2550000000000001E-8</c:v>
                </c:pt>
                <c:pt idx="1531">
                  <c:v>6.2489999999999999E-8</c:v>
                </c:pt>
                <c:pt idx="1532">
                  <c:v>6.2550000000000001E-8</c:v>
                </c:pt>
                <c:pt idx="1533">
                  <c:v>6.2489999999999999E-8</c:v>
                </c:pt>
                <c:pt idx="1534">
                  <c:v>6.2610000000000003E-8</c:v>
                </c:pt>
                <c:pt idx="1535">
                  <c:v>6.2660000000000007E-8</c:v>
                </c:pt>
                <c:pt idx="1536">
                  <c:v>6.2550000000000001E-8</c:v>
                </c:pt>
                <c:pt idx="1537">
                  <c:v>6.2610000000000003E-8</c:v>
                </c:pt>
                <c:pt idx="1538">
                  <c:v>6.2610000000000003E-8</c:v>
                </c:pt>
                <c:pt idx="1539">
                  <c:v>6.2610000000000003E-8</c:v>
                </c:pt>
                <c:pt idx="1540">
                  <c:v>6.2610000000000003E-8</c:v>
                </c:pt>
                <c:pt idx="1541">
                  <c:v>6.2610000000000003E-8</c:v>
                </c:pt>
                <c:pt idx="1542">
                  <c:v>6.2610000000000003E-8</c:v>
                </c:pt>
                <c:pt idx="1543">
                  <c:v>6.2610000000000003E-8</c:v>
                </c:pt>
                <c:pt idx="1544">
                  <c:v>6.2660000000000007E-8</c:v>
                </c:pt>
                <c:pt idx="1545">
                  <c:v>6.2769999999999999E-8</c:v>
                </c:pt>
                <c:pt idx="1546">
                  <c:v>6.2719999999999995E-8</c:v>
                </c:pt>
                <c:pt idx="1547">
                  <c:v>6.2660000000000007E-8</c:v>
                </c:pt>
                <c:pt idx="1548">
                  <c:v>6.2610000000000003E-8</c:v>
                </c:pt>
                <c:pt idx="1549">
                  <c:v>6.2550000000000001E-8</c:v>
                </c:pt>
                <c:pt idx="1550">
                  <c:v>6.2610000000000003E-8</c:v>
                </c:pt>
                <c:pt idx="1551">
                  <c:v>6.2610000000000003E-8</c:v>
                </c:pt>
                <c:pt idx="1552">
                  <c:v>6.2719999999999995E-8</c:v>
                </c:pt>
                <c:pt idx="1553">
                  <c:v>6.2719999999999995E-8</c:v>
                </c:pt>
                <c:pt idx="1554">
                  <c:v>6.2660000000000007E-8</c:v>
                </c:pt>
                <c:pt idx="1555">
                  <c:v>6.2660000000000007E-8</c:v>
                </c:pt>
                <c:pt idx="1556">
                  <c:v>6.2660000000000007E-8</c:v>
                </c:pt>
                <c:pt idx="1557">
                  <c:v>6.2660000000000007E-8</c:v>
                </c:pt>
                <c:pt idx="1558">
                  <c:v>6.2719999999999995E-8</c:v>
                </c:pt>
                <c:pt idx="1559">
                  <c:v>6.2830000000000001E-8</c:v>
                </c:pt>
                <c:pt idx="1560">
                  <c:v>6.2719999999999995E-8</c:v>
                </c:pt>
                <c:pt idx="1561">
                  <c:v>6.2830000000000001E-8</c:v>
                </c:pt>
                <c:pt idx="1562">
                  <c:v>6.2719999999999995E-8</c:v>
                </c:pt>
                <c:pt idx="1563">
                  <c:v>6.2719999999999995E-8</c:v>
                </c:pt>
                <c:pt idx="1564">
                  <c:v>6.2660000000000007E-8</c:v>
                </c:pt>
                <c:pt idx="1565">
                  <c:v>6.2719999999999995E-8</c:v>
                </c:pt>
                <c:pt idx="1566">
                  <c:v>6.2769999999999999E-8</c:v>
                </c:pt>
                <c:pt idx="1567">
                  <c:v>6.2830000000000001E-8</c:v>
                </c:pt>
                <c:pt idx="1568">
                  <c:v>6.2890000000000003E-8</c:v>
                </c:pt>
                <c:pt idx="1569">
                  <c:v>6.2830000000000001E-8</c:v>
                </c:pt>
                <c:pt idx="1570">
                  <c:v>6.2830000000000001E-8</c:v>
                </c:pt>
                <c:pt idx="1571">
                  <c:v>6.2719999999999995E-8</c:v>
                </c:pt>
                <c:pt idx="1572">
                  <c:v>6.2719999999999995E-8</c:v>
                </c:pt>
                <c:pt idx="1573">
                  <c:v>6.2719999999999995E-8</c:v>
                </c:pt>
                <c:pt idx="1574">
                  <c:v>6.2830000000000001E-8</c:v>
                </c:pt>
                <c:pt idx="1575">
                  <c:v>6.2940000000000006E-8</c:v>
                </c:pt>
                <c:pt idx="1576">
                  <c:v>6.2769999999999999E-8</c:v>
                </c:pt>
                <c:pt idx="1577">
                  <c:v>6.2830000000000001E-8</c:v>
                </c:pt>
                <c:pt idx="1578">
                  <c:v>6.2830000000000001E-8</c:v>
                </c:pt>
                <c:pt idx="1579">
                  <c:v>6.2890000000000003E-8</c:v>
                </c:pt>
                <c:pt idx="1580">
                  <c:v>6.2769999999999999E-8</c:v>
                </c:pt>
                <c:pt idx="1581">
                  <c:v>6.2890000000000003E-8</c:v>
                </c:pt>
                <c:pt idx="1582">
                  <c:v>6.2890000000000003E-8</c:v>
                </c:pt>
                <c:pt idx="1583">
                  <c:v>6.2769999999999999E-8</c:v>
                </c:pt>
                <c:pt idx="1584">
                  <c:v>6.2830000000000001E-8</c:v>
                </c:pt>
                <c:pt idx="1585">
                  <c:v>6.2890000000000003E-8</c:v>
                </c:pt>
                <c:pt idx="1586">
                  <c:v>6.2830000000000001E-8</c:v>
                </c:pt>
                <c:pt idx="1587">
                  <c:v>6.2940000000000006E-8</c:v>
                </c:pt>
                <c:pt idx="1588">
                  <c:v>6.2940000000000006E-8</c:v>
                </c:pt>
                <c:pt idx="1589">
                  <c:v>6.2940000000000006E-8</c:v>
                </c:pt>
                <c:pt idx="1590">
                  <c:v>6.2940000000000006E-8</c:v>
                </c:pt>
                <c:pt idx="1591">
                  <c:v>6.2940000000000006E-8</c:v>
                </c:pt>
                <c:pt idx="1592">
                  <c:v>6.2940000000000006E-8</c:v>
                </c:pt>
                <c:pt idx="1593">
                  <c:v>6.2890000000000003E-8</c:v>
                </c:pt>
                <c:pt idx="1594">
                  <c:v>6.2940000000000006E-8</c:v>
                </c:pt>
                <c:pt idx="1595">
                  <c:v>6.2890000000000003E-8</c:v>
                </c:pt>
                <c:pt idx="1596">
                  <c:v>6.2830000000000001E-8</c:v>
                </c:pt>
                <c:pt idx="1597">
                  <c:v>6.2890000000000003E-8</c:v>
                </c:pt>
                <c:pt idx="1598">
                  <c:v>6.2940000000000006E-8</c:v>
                </c:pt>
                <c:pt idx="1599">
                  <c:v>6.2830000000000001E-8</c:v>
                </c:pt>
                <c:pt idx="1600">
                  <c:v>6.2830000000000001E-8</c:v>
                </c:pt>
                <c:pt idx="1601">
                  <c:v>6.2830000000000001E-8</c:v>
                </c:pt>
                <c:pt idx="1602">
                  <c:v>6.2890000000000003E-8</c:v>
                </c:pt>
                <c:pt idx="1603">
                  <c:v>6.2769999999999999E-8</c:v>
                </c:pt>
                <c:pt idx="1604">
                  <c:v>6.2940000000000006E-8</c:v>
                </c:pt>
                <c:pt idx="1605">
                  <c:v>6.2999999999999995E-8</c:v>
                </c:pt>
                <c:pt idx="1606">
                  <c:v>6.2940000000000006E-8</c:v>
                </c:pt>
                <c:pt idx="1607">
                  <c:v>6.2890000000000003E-8</c:v>
                </c:pt>
                <c:pt idx="1608">
                  <c:v>6.2999999999999995E-8</c:v>
                </c:pt>
                <c:pt idx="1609">
                  <c:v>6.2940000000000006E-8</c:v>
                </c:pt>
                <c:pt idx="1610">
                  <c:v>6.2940000000000006E-8</c:v>
                </c:pt>
                <c:pt idx="1611">
                  <c:v>6.2940000000000006E-8</c:v>
                </c:pt>
                <c:pt idx="1612">
                  <c:v>6.2940000000000006E-8</c:v>
                </c:pt>
                <c:pt idx="1613">
                  <c:v>6.2940000000000006E-8</c:v>
                </c:pt>
                <c:pt idx="1614">
                  <c:v>6.2940000000000006E-8</c:v>
                </c:pt>
                <c:pt idx="1615">
                  <c:v>6.3059999999999997E-8</c:v>
                </c:pt>
                <c:pt idx="1616">
                  <c:v>6.2999999999999995E-8</c:v>
                </c:pt>
                <c:pt idx="1617">
                  <c:v>6.2999999999999995E-8</c:v>
                </c:pt>
                <c:pt idx="1618">
                  <c:v>6.2999999999999995E-8</c:v>
                </c:pt>
                <c:pt idx="1619">
                  <c:v>6.3110000000000001E-8</c:v>
                </c:pt>
                <c:pt idx="1620">
                  <c:v>6.3059999999999997E-8</c:v>
                </c:pt>
                <c:pt idx="1621">
                  <c:v>6.2940000000000006E-8</c:v>
                </c:pt>
                <c:pt idx="1622">
                  <c:v>6.3059999999999997E-8</c:v>
                </c:pt>
                <c:pt idx="1623">
                  <c:v>6.2999999999999995E-8</c:v>
                </c:pt>
                <c:pt idx="1624">
                  <c:v>6.3059999999999997E-8</c:v>
                </c:pt>
                <c:pt idx="1625">
                  <c:v>6.2999999999999995E-8</c:v>
                </c:pt>
                <c:pt idx="1626">
                  <c:v>6.2999999999999995E-8</c:v>
                </c:pt>
                <c:pt idx="1627">
                  <c:v>6.3170000000000003E-8</c:v>
                </c:pt>
                <c:pt idx="1628">
                  <c:v>6.3059999999999997E-8</c:v>
                </c:pt>
                <c:pt idx="1629">
                  <c:v>6.3110000000000001E-8</c:v>
                </c:pt>
                <c:pt idx="1630">
                  <c:v>6.3290000000000006E-8</c:v>
                </c:pt>
                <c:pt idx="1631">
                  <c:v>6.3059999999999997E-8</c:v>
                </c:pt>
                <c:pt idx="1632">
                  <c:v>6.3349999999999995E-8</c:v>
                </c:pt>
                <c:pt idx="1633">
                  <c:v>6.3230000000000004E-8</c:v>
                </c:pt>
                <c:pt idx="1634">
                  <c:v>6.3230000000000004E-8</c:v>
                </c:pt>
                <c:pt idx="1635">
                  <c:v>6.3349999999999995E-8</c:v>
                </c:pt>
                <c:pt idx="1636">
                  <c:v>6.3230000000000004E-8</c:v>
                </c:pt>
                <c:pt idx="1637">
                  <c:v>6.3110000000000001E-8</c:v>
                </c:pt>
                <c:pt idx="1638">
                  <c:v>6.3290000000000006E-8</c:v>
                </c:pt>
                <c:pt idx="1639">
                  <c:v>6.3290000000000006E-8</c:v>
                </c:pt>
                <c:pt idx="1640">
                  <c:v>6.3230000000000004E-8</c:v>
                </c:pt>
                <c:pt idx="1641">
                  <c:v>6.3349999999999995E-8</c:v>
                </c:pt>
                <c:pt idx="1642">
                  <c:v>6.3230000000000004E-8</c:v>
                </c:pt>
                <c:pt idx="1643">
                  <c:v>6.3290000000000006E-8</c:v>
                </c:pt>
                <c:pt idx="1644">
                  <c:v>6.3399999999999999E-8</c:v>
                </c:pt>
                <c:pt idx="1645">
                  <c:v>6.3349999999999995E-8</c:v>
                </c:pt>
                <c:pt idx="1646">
                  <c:v>6.3290000000000006E-8</c:v>
                </c:pt>
                <c:pt idx="1647">
                  <c:v>6.3349999999999995E-8</c:v>
                </c:pt>
                <c:pt idx="1648">
                  <c:v>6.3290000000000006E-8</c:v>
                </c:pt>
                <c:pt idx="1649">
                  <c:v>6.3230000000000004E-8</c:v>
                </c:pt>
                <c:pt idx="1650">
                  <c:v>6.3399999999999999E-8</c:v>
                </c:pt>
                <c:pt idx="1651">
                  <c:v>6.3399999999999999E-8</c:v>
                </c:pt>
                <c:pt idx="1652">
                  <c:v>6.346E-8</c:v>
                </c:pt>
                <c:pt idx="1653">
                  <c:v>6.3399999999999999E-8</c:v>
                </c:pt>
                <c:pt idx="1654">
                  <c:v>6.3399999999999999E-8</c:v>
                </c:pt>
                <c:pt idx="1655">
                  <c:v>6.3349999999999995E-8</c:v>
                </c:pt>
                <c:pt idx="1656">
                  <c:v>6.3349999999999995E-8</c:v>
                </c:pt>
                <c:pt idx="1657">
                  <c:v>6.3399999999999999E-8</c:v>
                </c:pt>
                <c:pt idx="1658">
                  <c:v>6.3349999999999995E-8</c:v>
                </c:pt>
                <c:pt idx="1659">
                  <c:v>6.346E-8</c:v>
                </c:pt>
                <c:pt idx="1660">
                  <c:v>6.3399999999999999E-8</c:v>
                </c:pt>
                <c:pt idx="1661">
                  <c:v>6.3349999999999995E-8</c:v>
                </c:pt>
                <c:pt idx="1662">
                  <c:v>6.346E-8</c:v>
                </c:pt>
                <c:pt idx="1663">
                  <c:v>6.3399999999999999E-8</c:v>
                </c:pt>
                <c:pt idx="1664">
                  <c:v>6.3399999999999999E-8</c:v>
                </c:pt>
                <c:pt idx="1665">
                  <c:v>6.3399999999999999E-8</c:v>
                </c:pt>
                <c:pt idx="1666">
                  <c:v>6.3399999999999999E-8</c:v>
                </c:pt>
                <c:pt idx="1667">
                  <c:v>6.3399999999999999E-8</c:v>
                </c:pt>
                <c:pt idx="1668">
                  <c:v>6.3399999999999999E-8</c:v>
                </c:pt>
                <c:pt idx="1669">
                  <c:v>6.3349999999999995E-8</c:v>
                </c:pt>
                <c:pt idx="1670">
                  <c:v>6.3399999999999999E-8</c:v>
                </c:pt>
                <c:pt idx="1671">
                  <c:v>6.3230000000000004E-8</c:v>
                </c:pt>
                <c:pt idx="1672">
                  <c:v>6.3349999999999995E-8</c:v>
                </c:pt>
                <c:pt idx="1673">
                  <c:v>6.3349999999999995E-8</c:v>
                </c:pt>
                <c:pt idx="1674">
                  <c:v>6.3399999999999999E-8</c:v>
                </c:pt>
                <c:pt idx="1675">
                  <c:v>6.3399999999999999E-8</c:v>
                </c:pt>
                <c:pt idx="1676">
                  <c:v>6.3349999999999995E-8</c:v>
                </c:pt>
                <c:pt idx="1677">
                  <c:v>6.3349999999999995E-8</c:v>
                </c:pt>
                <c:pt idx="1678">
                  <c:v>6.3349999999999995E-8</c:v>
                </c:pt>
                <c:pt idx="1679">
                  <c:v>6.3290000000000006E-8</c:v>
                </c:pt>
                <c:pt idx="1680">
                  <c:v>6.3349999999999995E-8</c:v>
                </c:pt>
                <c:pt idx="1681">
                  <c:v>6.3349999999999995E-8</c:v>
                </c:pt>
                <c:pt idx="1682">
                  <c:v>6.3399999999999999E-8</c:v>
                </c:pt>
                <c:pt idx="1683">
                  <c:v>6.346E-8</c:v>
                </c:pt>
                <c:pt idx="1684">
                  <c:v>6.3399999999999999E-8</c:v>
                </c:pt>
                <c:pt idx="1685">
                  <c:v>6.3399999999999999E-8</c:v>
                </c:pt>
                <c:pt idx="1686">
                  <c:v>6.3349999999999995E-8</c:v>
                </c:pt>
                <c:pt idx="1687">
                  <c:v>6.3399999999999999E-8</c:v>
                </c:pt>
                <c:pt idx="1688">
                  <c:v>6.346E-8</c:v>
                </c:pt>
                <c:pt idx="1689">
                  <c:v>6.346E-8</c:v>
                </c:pt>
                <c:pt idx="1690">
                  <c:v>6.346E-8</c:v>
                </c:pt>
                <c:pt idx="1691">
                  <c:v>6.346E-8</c:v>
                </c:pt>
                <c:pt idx="1692">
                  <c:v>6.3520000000000002E-8</c:v>
                </c:pt>
                <c:pt idx="1693">
                  <c:v>6.3399999999999999E-8</c:v>
                </c:pt>
                <c:pt idx="1694">
                  <c:v>6.3520000000000002E-8</c:v>
                </c:pt>
                <c:pt idx="1695">
                  <c:v>6.3520000000000002E-8</c:v>
                </c:pt>
                <c:pt idx="1696">
                  <c:v>6.3520000000000002E-8</c:v>
                </c:pt>
                <c:pt idx="1697">
                  <c:v>6.3520000000000002E-8</c:v>
                </c:pt>
                <c:pt idx="1698">
                  <c:v>6.346E-8</c:v>
                </c:pt>
                <c:pt idx="1699">
                  <c:v>6.3520000000000002E-8</c:v>
                </c:pt>
                <c:pt idx="1700">
                  <c:v>6.3520000000000002E-8</c:v>
                </c:pt>
                <c:pt idx="1701">
                  <c:v>6.3570000000000006E-8</c:v>
                </c:pt>
                <c:pt idx="1702">
                  <c:v>6.346E-8</c:v>
                </c:pt>
                <c:pt idx="1703">
                  <c:v>6.3520000000000002E-8</c:v>
                </c:pt>
                <c:pt idx="1704">
                  <c:v>6.3570000000000006E-8</c:v>
                </c:pt>
                <c:pt idx="1705">
                  <c:v>6.3570000000000006E-8</c:v>
                </c:pt>
                <c:pt idx="1706">
                  <c:v>6.3689999999999997E-8</c:v>
                </c:pt>
                <c:pt idx="1707">
                  <c:v>6.3689999999999997E-8</c:v>
                </c:pt>
                <c:pt idx="1708">
                  <c:v>6.3570000000000006E-8</c:v>
                </c:pt>
                <c:pt idx="1709">
                  <c:v>6.3689999999999997E-8</c:v>
                </c:pt>
                <c:pt idx="1710">
                  <c:v>6.3520000000000002E-8</c:v>
                </c:pt>
                <c:pt idx="1711">
                  <c:v>6.3689999999999997E-8</c:v>
                </c:pt>
                <c:pt idx="1712">
                  <c:v>6.3570000000000006E-8</c:v>
                </c:pt>
                <c:pt idx="1713">
                  <c:v>6.3520000000000002E-8</c:v>
                </c:pt>
                <c:pt idx="1714">
                  <c:v>6.3570000000000006E-8</c:v>
                </c:pt>
                <c:pt idx="1715">
                  <c:v>6.3629999999999995E-8</c:v>
                </c:pt>
                <c:pt idx="1716">
                  <c:v>6.3689999999999997E-8</c:v>
                </c:pt>
                <c:pt idx="1717">
                  <c:v>6.3570000000000006E-8</c:v>
                </c:pt>
                <c:pt idx="1718">
                  <c:v>6.3749999999999998E-8</c:v>
                </c:pt>
                <c:pt idx="1719">
                  <c:v>6.3689999999999997E-8</c:v>
                </c:pt>
                <c:pt idx="1720">
                  <c:v>6.3689999999999997E-8</c:v>
                </c:pt>
                <c:pt idx="1721">
                  <c:v>6.3749999999999998E-8</c:v>
                </c:pt>
                <c:pt idx="1722">
                  <c:v>6.3800000000000002E-8</c:v>
                </c:pt>
                <c:pt idx="1723">
                  <c:v>6.3749999999999998E-8</c:v>
                </c:pt>
                <c:pt idx="1724">
                  <c:v>6.3800000000000002E-8</c:v>
                </c:pt>
                <c:pt idx="1725">
                  <c:v>6.3749999999999998E-8</c:v>
                </c:pt>
                <c:pt idx="1726">
                  <c:v>6.3749999999999998E-8</c:v>
                </c:pt>
                <c:pt idx="1727">
                  <c:v>6.3860000000000004E-8</c:v>
                </c:pt>
                <c:pt idx="1728">
                  <c:v>6.3749999999999998E-8</c:v>
                </c:pt>
                <c:pt idx="1729">
                  <c:v>6.3749999999999998E-8</c:v>
                </c:pt>
                <c:pt idx="1730">
                  <c:v>6.3800000000000002E-8</c:v>
                </c:pt>
                <c:pt idx="1731">
                  <c:v>6.3749999999999998E-8</c:v>
                </c:pt>
                <c:pt idx="1732">
                  <c:v>6.3800000000000002E-8</c:v>
                </c:pt>
                <c:pt idx="1733">
                  <c:v>6.3800000000000002E-8</c:v>
                </c:pt>
                <c:pt idx="1734">
                  <c:v>6.3749999999999998E-8</c:v>
                </c:pt>
                <c:pt idx="1735">
                  <c:v>6.3860000000000004E-8</c:v>
                </c:pt>
                <c:pt idx="1736">
                  <c:v>6.3860000000000004E-8</c:v>
                </c:pt>
                <c:pt idx="1737">
                  <c:v>6.3800000000000002E-8</c:v>
                </c:pt>
                <c:pt idx="1738">
                  <c:v>6.3800000000000002E-8</c:v>
                </c:pt>
                <c:pt idx="1739">
                  <c:v>6.3800000000000002E-8</c:v>
                </c:pt>
                <c:pt idx="1740">
                  <c:v>6.3800000000000002E-8</c:v>
                </c:pt>
                <c:pt idx="1741">
                  <c:v>6.3860000000000004E-8</c:v>
                </c:pt>
                <c:pt idx="1742">
                  <c:v>6.3860000000000004E-8</c:v>
                </c:pt>
                <c:pt idx="1743">
                  <c:v>6.3969999999999996E-8</c:v>
                </c:pt>
                <c:pt idx="1744">
                  <c:v>6.3860000000000004E-8</c:v>
                </c:pt>
                <c:pt idx="1745">
                  <c:v>6.3920000000000006E-8</c:v>
                </c:pt>
                <c:pt idx="1746">
                  <c:v>6.3969999999999996E-8</c:v>
                </c:pt>
                <c:pt idx="1747">
                  <c:v>6.3920000000000006E-8</c:v>
                </c:pt>
                <c:pt idx="1748">
                  <c:v>6.3969999999999996E-8</c:v>
                </c:pt>
                <c:pt idx="1749">
                  <c:v>6.3969999999999996E-8</c:v>
                </c:pt>
                <c:pt idx="1750">
                  <c:v>6.3920000000000006E-8</c:v>
                </c:pt>
                <c:pt idx="1751">
                  <c:v>6.409E-8</c:v>
                </c:pt>
                <c:pt idx="1752">
                  <c:v>6.4029999999999998E-8</c:v>
                </c:pt>
                <c:pt idx="1753">
                  <c:v>6.3969999999999996E-8</c:v>
                </c:pt>
                <c:pt idx="1754">
                  <c:v>6.3969999999999996E-8</c:v>
                </c:pt>
                <c:pt idx="1755">
                  <c:v>6.3920000000000006E-8</c:v>
                </c:pt>
                <c:pt idx="1756">
                  <c:v>6.3920000000000006E-8</c:v>
                </c:pt>
                <c:pt idx="1757">
                  <c:v>6.3969999999999996E-8</c:v>
                </c:pt>
                <c:pt idx="1758">
                  <c:v>6.3969999999999996E-8</c:v>
                </c:pt>
                <c:pt idx="1759">
                  <c:v>6.3920000000000006E-8</c:v>
                </c:pt>
                <c:pt idx="1760">
                  <c:v>6.4029999999999998E-8</c:v>
                </c:pt>
                <c:pt idx="1761">
                  <c:v>6.4029999999999998E-8</c:v>
                </c:pt>
                <c:pt idx="1762">
                  <c:v>6.4029999999999998E-8</c:v>
                </c:pt>
                <c:pt idx="1763">
                  <c:v>6.3969999999999996E-8</c:v>
                </c:pt>
                <c:pt idx="1764">
                  <c:v>6.4029999999999998E-8</c:v>
                </c:pt>
                <c:pt idx="1765">
                  <c:v>6.4029999999999998E-8</c:v>
                </c:pt>
                <c:pt idx="1766">
                  <c:v>6.4029999999999998E-8</c:v>
                </c:pt>
                <c:pt idx="1767">
                  <c:v>6.4029999999999998E-8</c:v>
                </c:pt>
                <c:pt idx="1768">
                  <c:v>6.4150000000000002E-8</c:v>
                </c:pt>
                <c:pt idx="1769">
                  <c:v>6.3969999999999996E-8</c:v>
                </c:pt>
                <c:pt idx="1770">
                  <c:v>6.409E-8</c:v>
                </c:pt>
                <c:pt idx="1771">
                  <c:v>6.4029999999999998E-8</c:v>
                </c:pt>
                <c:pt idx="1772">
                  <c:v>6.3969999999999996E-8</c:v>
                </c:pt>
                <c:pt idx="1773">
                  <c:v>6.3969999999999996E-8</c:v>
                </c:pt>
                <c:pt idx="1774">
                  <c:v>6.4029999999999998E-8</c:v>
                </c:pt>
                <c:pt idx="1775">
                  <c:v>6.4029999999999998E-8</c:v>
                </c:pt>
                <c:pt idx="1776">
                  <c:v>6.4029999999999998E-8</c:v>
                </c:pt>
                <c:pt idx="1777">
                  <c:v>6.4029999999999998E-8</c:v>
                </c:pt>
                <c:pt idx="1778">
                  <c:v>6.409E-8</c:v>
                </c:pt>
                <c:pt idx="1779">
                  <c:v>6.4029999999999998E-8</c:v>
                </c:pt>
                <c:pt idx="1780">
                  <c:v>6.4029999999999998E-8</c:v>
                </c:pt>
                <c:pt idx="1781">
                  <c:v>6.3969999999999996E-8</c:v>
                </c:pt>
                <c:pt idx="1782">
                  <c:v>6.4029999999999998E-8</c:v>
                </c:pt>
                <c:pt idx="1783">
                  <c:v>6.409E-8</c:v>
                </c:pt>
                <c:pt idx="1784">
                  <c:v>6.4150000000000002E-8</c:v>
                </c:pt>
                <c:pt idx="1785">
                  <c:v>6.3969999999999996E-8</c:v>
                </c:pt>
                <c:pt idx="1786">
                  <c:v>6.3969999999999996E-8</c:v>
                </c:pt>
                <c:pt idx="1787">
                  <c:v>6.409E-8</c:v>
                </c:pt>
                <c:pt idx="1788">
                  <c:v>6.409E-8</c:v>
                </c:pt>
                <c:pt idx="1789">
                  <c:v>6.4150000000000002E-8</c:v>
                </c:pt>
                <c:pt idx="1790">
                  <c:v>6.409E-8</c:v>
                </c:pt>
                <c:pt idx="1791">
                  <c:v>6.409E-8</c:v>
                </c:pt>
                <c:pt idx="1792">
                  <c:v>6.409E-8</c:v>
                </c:pt>
                <c:pt idx="1793">
                  <c:v>6.4150000000000002E-8</c:v>
                </c:pt>
                <c:pt idx="1794">
                  <c:v>6.4150000000000002E-8</c:v>
                </c:pt>
                <c:pt idx="1795">
                  <c:v>6.4210000000000004E-8</c:v>
                </c:pt>
                <c:pt idx="1796">
                  <c:v>6.4150000000000002E-8</c:v>
                </c:pt>
                <c:pt idx="1797">
                  <c:v>6.409E-8</c:v>
                </c:pt>
                <c:pt idx="1798">
                  <c:v>6.4150000000000002E-8</c:v>
                </c:pt>
                <c:pt idx="1799">
                  <c:v>6.4029999999999998E-8</c:v>
                </c:pt>
                <c:pt idx="1800">
                  <c:v>6.4150000000000002E-8</c:v>
                </c:pt>
                <c:pt idx="1801">
                  <c:v>6.409E-8</c:v>
                </c:pt>
                <c:pt idx="1802">
                  <c:v>6.4029999999999998E-8</c:v>
                </c:pt>
                <c:pt idx="1803">
                  <c:v>6.4150000000000002E-8</c:v>
                </c:pt>
                <c:pt idx="1804">
                  <c:v>6.4210000000000004E-8</c:v>
                </c:pt>
                <c:pt idx="1805">
                  <c:v>6.4150000000000002E-8</c:v>
                </c:pt>
                <c:pt idx="1806">
                  <c:v>6.4319999999999996E-8</c:v>
                </c:pt>
                <c:pt idx="1807">
                  <c:v>6.4210000000000004E-8</c:v>
                </c:pt>
                <c:pt idx="1808">
                  <c:v>6.4259999999999994E-8</c:v>
                </c:pt>
                <c:pt idx="1809">
                  <c:v>6.4259999999999994E-8</c:v>
                </c:pt>
                <c:pt idx="1810">
                  <c:v>6.4319999999999996E-8</c:v>
                </c:pt>
                <c:pt idx="1811">
                  <c:v>6.4259999999999994E-8</c:v>
                </c:pt>
                <c:pt idx="1812">
                  <c:v>6.4259999999999994E-8</c:v>
                </c:pt>
                <c:pt idx="1813">
                  <c:v>6.4319999999999996E-8</c:v>
                </c:pt>
                <c:pt idx="1814">
                  <c:v>6.4210000000000004E-8</c:v>
                </c:pt>
                <c:pt idx="1815">
                  <c:v>6.4319999999999996E-8</c:v>
                </c:pt>
                <c:pt idx="1816">
                  <c:v>6.4210000000000004E-8</c:v>
                </c:pt>
                <c:pt idx="1817">
                  <c:v>6.4210000000000004E-8</c:v>
                </c:pt>
                <c:pt idx="1818">
                  <c:v>6.4210000000000004E-8</c:v>
                </c:pt>
                <c:pt idx="1819">
                  <c:v>6.4259999999999994E-8</c:v>
                </c:pt>
                <c:pt idx="1820">
                  <c:v>6.4210000000000004E-8</c:v>
                </c:pt>
                <c:pt idx="1821">
                  <c:v>6.4210000000000004E-8</c:v>
                </c:pt>
                <c:pt idx="1822">
                  <c:v>6.4210000000000004E-8</c:v>
                </c:pt>
                <c:pt idx="1823">
                  <c:v>6.4210000000000004E-8</c:v>
                </c:pt>
                <c:pt idx="1824">
                  <c:v>6.4259999999999994E-8</c:v>
                </c:pt>
                <c:pt idx="1825">
                  <c:v>6.4259999999999994E-8</c:v>
                </c:pt>
                <c:pt idx="1826">
                  <c:v>6.4379999999999998E-8</c:v>
                </c:pt>
                <c:pt idx="1827">
                  <c:v>6.4259999999999994E-8</c:v>
                </c:pt>
                <c:pt idx="1828">
                  <c:v>6.4319999999999996E-8</c:v>
                </c:pt>
                <c:pt idx="1829">
                  <c:v>6.4319999999999996E-8</c:v>
                </c:pt>
                <c:pt idx="1830">
                  <c:v>6.4319999999999996E-8</c:v>
                </c:pt>
                <c:pt idx="1831">
                  <c:v>6.4210000000000004E-8</c:v>
                </c:pt>
                <c:pt idx="1832">
                  <c:v>6.4319999999999996E-8</c:v>
                </c:pt>
                <c:pt idx="1833">
                  <c:v>6.4259999999999994E-8</c:v>
                </c:pt>
                <c:pt idx="1834">
                  <c:v>6.4319999999999996E-8</c:v>
                </c:pt>
                <c:pt idx="1835">
                  <c:v>6.4259999999999994E-8</c:v>
                </c:pt>
                <c:pt idx="1836">
                  <c:v>6.4379999999999998E-8</c:v>
                </c:pt>
                <c:pt idx="1837">
                  <c:v>6.4210000000000004E-8</c:v>
                </c:pt>
                <c:pt idx="1838">
                  <c:v>6.4319999999999996E-8</c:v>
                </c:pt>
                <c:pt idx="1839">
                  <c:v>6.4379999999999998E-8</c:v>
                </c:pt>
                <c:pt idx="1840">
                  <c:v>6.4379999999999998E-8</c:v>
                </c:pt>
                <c:pt idx="1841">
                  <c:v>6.4319999999999996E-8</c:v>
                </c:pt>
                <c:pt idx="1842">
                  <c:v>6.4319999999999996E-8</c:v>
                </c:pt>
                <c:pt idx="1843">
                  <c:v>6.4379999999999998E-8</c:v>
                </c:pt>
                <c:pt idx="1844">
                  <c:v>6.4379999999999998E-8</c:v>
                </c:pt>
                <c:pt idx="1845">
                  <c:v>6.4319999999999996E-8</c:v>
                </c:pt>
                <c:pt idx="1846">
                  <c:v>6.4379999999999998E-8</c:v>
                </c:pt>
                <c:pt idx="1847">
                  <c:v>6.4379999999999998E-8</c:v>
                </c:pt>
                <c:pt idx="1848">
                  <c:v>6.4379999999999998E-8</c:v>
                </c:pt>
                <c:pt idx="1849">
                  <c:v>6.4379999999999998E-8</c:v>
                </c:pt>
                <c:pt idx="1850">
                  <c:v>6.4379999999999998E-8</c:v>
                </c:pt>
                <c:pt idx="1851">
                  <c:v>6.4379999999999998E-8</c:v>
                </c:pt>
                <c:pt idx="1852">
                  <c:v>6.4379999999999998E-8</c:v>
                </c:pt>
                <c:pt idx="1853">
                  <c:v>6.444E-8</c:v>
                </c:pt>
                <c:pt idx="1854">
                  <c:v>6.444E-8</c:v>
                </c:pt>
                <c:pt idx="1855">
                  <c:v>6.4500000000000002E-8</c:v>
                </c:pt>
                <c:pt idx="1856">
                  <c:v>6.444E-8</c:v>
                </c:pt>
                <c:pt idx="1857">
                  <c:v>6.4500000000000002E-8</c:v>
                </c:pt>
                <c:pt idx="1858">
                  <c:v>6.4500000000000002E-8</c:v>
                </c:pt>
                <c:pt idx="1859">
                  <c:v>6.4500000000000002E-8</c:v>
                </c:pt>
                <c:pt idx="1860">
                  <c:v>6.4500000000000002E-8</c:v>
                </c:pt>
                <c:pt idx="1861">
                  <c:v>6.444E-8</c:v>
                </c:pt>
                <c:pt idx="1862">
                  <c:v>6.4500000000000002E-8</c:v>
                </c:pt>
                <c:pt idx="1863">
                  <c:v>6.4560000000000004E-8</c:v>
                </c:pt>
                <c:pt idx="1864">
                  <c:v>6.444E-8</c:v>
                </c:pt>
                <c:pt idx="1865">
                  <c:v>6.444E-8</c:v>
                </c:pt>
                <c:pt idx="1866">
                  <c:v>6.444E-8</c:v>
                </c:pt>
                <c:pt idx="1867">
                  <c:v>6.4379999999999998E-8</c:v>
                </c:pt>
                <c:pt idx="1868">
                  <c:v>6.4379999999999998E-8</c:v>
                </c:pt>
                <c:pt idx="1869">
                  <c:v>6.444E-8</c:v>
                </c:pt>
                <c:pt idx="1870">
                  <c:v>6.444E-8</c:v>
                </c:pt>
                <c:pt idx="1871">
                  <c:v>6.4500000000000002E-8</c:v>
                </c:pt>
                <c:pt idx="1872">
                  <c:v>6.444E-8</c:v>
                </c:pt>
                <c:pt idx="1873">
                  <c:v>6.4500000000000002E-8</c:v>
                </c:pt>
                <c:pt idx="1874">
                  <c:v>6.4560000000000004E-8</c:v>
                </c:pt>
                <c:pt idx="1875">
                  <c:v>6.4560000000000004E-8</c:v>
                </c:pt>
                <c:pt idx="1876">
                  <c:v>6.4729999999999998E-8</c:v>
                </c:pt>
                <c:pt idx="1877">
                  <c:v>6.4669999999999996E-8</c:v>
                </c:pt>
                <c:pt idx="1878">
                  <c:v>6.4560000000000004E-8</c:v>
                </c:pt>
                <c:pt idx="1879">
                  <c:v>6.4500000000000002E-8</c:v>
                </c:pt>
                <c:pt idx="1880">
                  <c:v>6.4560000000000004E-8</c:v>
                </c:pt>
                <c:pt idx="1881">
                  <c:v>6.4500000000000002E-8</c:v>
                </c:pt>
                <c:pt idx="1882">
                  <c:v>6.4560000000000004E-8</c:v>
                </c:pt>
                <c:pt idx="1883">
                  <c:v>6.4609999999999994E-8</c:v>
                </c:pt>
                <c:pt idx="1884">
                  <c:v>6.4729999999999998E-8</c:v>
                </c:pt>
                <c:pt idx="1885">
                  <c:v>6.4669999999999996E-8</c:v>
                </c:pt>
                <c:pt idx="1886">
                  <c:v>6.4609999999999994E-8</c:v>
                </c:pt>
                <c:pt idx="1887">
                  <c:v>6.4609999999999994E-8</c:v>
                </c:pt>
                <c:pt idx="1888">
                  <c:v>6.4669999999999996E-8</c:v>
                </c:pt>
                <c:pt idx="1889">
                  <c:v>6.4669999999999996E-8</c:v>
                </c:pt>
                <c:pt idx="1890">
                  <c:v>6.4609999999999994E-8</c:v>
                </c:pt>
                <c:pt idx="1891">
                  <c:v>6.4560000000000004E-8</c:v>
                </c:pt>
                <c:pt idx="1892">
                  <c:v>6.4500000000000002E-8</c:v>
                </c:pt>
                <c:pt idx="1893">
                  <c:v>6.4669999999999996E-8</c:v>
                </c:pt>
                <c:pt idx="1894">
                  <c:v>6.4669999999999996E-8</c:v>
                </c:pt>
                <c:pt idx="1895">
                  <c:v>6.479E-8</c:v>
                </c:pt>
                <c:pt idx="1896">
                  <c:v>6.4729999999999998E-8</c:v>
                </c:pt>
                <c:pt idx="1897">
                  <c:v>6.479E-8</c:v>
                </c:pt>
                <c:pt idx="1898">
                  <c:v>6.4609999999999994E-8</c:v>
                </c:pt>
                <c:pt idx="1899">
                  <c:v>6.4729999999999998E-8</c:v>
                </c:pt>
                <c:pt idx="1900">
                  <c:v>6.4729999999999998E-8</c:v>
                </c:pt>
                <c:pt idx="1901">
                  <c:v>6.4669999999999996E-8</c:v>
                </c:pt>
                <c:pt idx="1902">
                  <c:v>6.4609999999999994E-8</c:v>
                </c:pt>
                <c:pt idx="1903">
                  <c:v>6.4729999999999998E-8</c:v>
                </c:pt>
                <c:pt idx="1904">
                  <c:v>6.4609999999999994E-8</c:v>
                </c:pt>
                <c:pt idx="1905">
                  <c:v>6.4669999999999996E-8</c:v>
                </c:pt>
                <c:pt idx="1906">
                  <c:v>6.4729999999999998E-8</c:v>
                </c:pt>
                <c:pt idx="1907">
                  <c:v>6.479E-8</c:v>
                </c:pt>
                <c:pt idx="1908">
                  <c:v>6.4850000000000002E-8</c:v>
                </c:pt>
                <c:pt idx="1909">
                  <c:v>6.479E-8</c:v>
                </c:pt>
                <c:pt idx="1910">
                  <c:v>6.4850000000000002E-8</c:v>
                </c:pt>
                <c:pt idx="1911">
                  <c:v>6.4729999999999998E-8</c:v>
                </c:pt>
                <c:pt idx="1912">
                  <c:v>6.4729999999999998E-8</c:v>
                </c:pt>
                <c:pt idx="1913">
                  <c:v>6.479E-8</c:v>
                </c:pt>
                <c:pt idx="1914">
                  <c:v>6.479E-8</c:v>
                </c:pt>
                <c:pt idx="1915">
                  <c:v>6.479E-8</c:v>
                </c:pt>
                <c:pt idx="1916">
                  <c:v>6.479E-8</c:v>
                </c:pt>
                <c:pt idx="1917">
                  <c:v>6.479E-8</c:v>
                </c:pt>
                <c:pt idx="1918">
                  <c:v>6.479E-8</c:v>
                </c:pt>
                <c:pt idx="1919">
                  <c:v>6.479E-8</c:v>
                </c:pt>
                <c:pt idx="1920">
                  <c:v>6.479E-8</c:v>
                </c:pt>
                <c:pt idx="1921">
                  <c:v>6.4850000000000002E-8</c:v>
                </c:pt>
                <c:pt idx="1922">
                  <c:v>6.4850000000000002E-8</c:v>
                </c:pt>
                <c:pt idx="1923">
                  <c:v>6.4729999999999998E-8</c:v>
                </c:pt>
                <c:pt idx="1924">
                  <c:v>6.479E-8</c:v>
                </c:pt>
                <c:pt idx="1925">
                  <c:v>6.479E-8</c:v>
                </c:pt>
                <c:pt idx="1926">
                  <c:v>6.4850000000000002E-8</c:v>
                </c:pt>
                <c:pt idx="1927">
                  <c:v>6.479E-8</c:v>
                </c:pt>
                <c:pt idx="1928">
                  <c:v>6.4900000000000005E-8</c:v>
                </c:pt>
                <c:pt idx="1929">
                  <c:v>6.4850000000000002E-8</c:v>
                </c:pt>
                <c:pt idx="1930">
                  <c:v>6.4850000000000002E-8</c:v>
                </c:pt>
                <c:pt idx="1931">
                  <c:v>6.479E-8</c:v>
                </c:pt>
                <c:pt idx="1932">
                  <c:v>6.4850000000000002E-8</c:v>
                </c:pt>
                <c:pt idx="1933">
                  <c:v>6.4850000000000002E-8</c:v>
                </c:pt>
                <c:pt idx="1934">
                  <c:v>6.4850000000000002E-8</c:v>
                </c:pt>
                <c:pt idx="1935">
                  <c:v>6.4850000000000002E-8</c:v>
                </c:pt>
                <c:pt idx="1936">
                  <c:v>6.4850000000000002E-8</c:v>
                </c:pt>
                <c:pt idx="1937">
                  <c:v>6.479E-8</c:v>
                </c:pt>
                <c:pt idx="1938">
                  <c:v>6.479E-8</c:v>
                </c:pt>
                <c:pt idx="1939">
                  <c:v>6.4850000000000002E-8</c:v>
                </c:pt>
                <c:pt idx="1940">
                  <c:v>6.4850000000000002E-8</c:v>
                </c:pt>
                <c:pt idx="1941">
                  <c:v>6.4850000000000002E-8</c:v>
                </c:pt>
                <c:pt idx="1942">
                  <c:v>6.4900000000000005E-8</c:v>
                </c:pt>
                <c:pt idx="1943">
                  <c:v>6.4959999999999994E-8</c:v>
                </c:pt>
                <c:pt idx="1944">
                  <c:v>6.4850000000000002E-8</c:v>
                </c:pt>
                <c:pt idx="1945">
                  <c:v>6.4959999999999994E-8</c:v>
                </c:pt>
                <c:pt idx="1946">
                  <c:v>6.4900000000000005E-8</c:v>
                </c:pt>
                <c:pt idx="1947">
                  <c:v>6.4900000000000005E-8</c:v>
                </c:pt>
                <c:pt idx="1948">
                  <c:v>6.4900000000000005E-8</c:v>
                </c:pt>
                <c:pt idx="1949">
                  <c:v>6.4959999999999994E-8</c:v>
                </c:pt>
                <c:pt idx="1950">
                  <c:v>6.4900000000000005E-8</c:v>
                </c:pt>
                <c:pt idx="1951">
                  <c:v>6.5079999999999998E-8</c:v>
                </c:pt>
                <c:pt idx="1952">
                  <c:v>6.5019999999999996E-8</c:v>
                </c:pt>
                <c:pt idx="1953">
                  <c:v>6.5019999999999996E-8</c:v>
                </c:pt>
                <c:pt idx="1954">
                  <c:v>6.5019999999999996E-8</c:v>
                </c:pt>
                <c:pt idx="1955">
                  <c:v>6.4900000000000005E-8</c:v>
                </c:pt>
                <c:pt idx="1956">
                  <c:v>6.4959999999999994E-8</c:v>
                </c:pt>
                <c:pt idx="1957">
                  <c:v>6.4900000000000005E-8</c:v>
                </c:pt>
                <c:pt idx="1958">
                  <c:v>6.4959999999999994E-8</c:v>
                </c:pt>
                <c:pt idx="1959">
                  <c:v>6.4900000000000005E-8</c:v>
                </c:pt>
                <c:pt idx="1960">
                  <c:v>6.4850000000000002E-8</c:v>
                </c:pt>
                <c:pt idx="1961">
                  <c:v>6.4900000000000005E-8</c:v>
                </c:pt>
                <c:pt idx="1962">
                  <c:v>6.4900000000000005E-8</c:v>
                </c:pt>
                <c:pt idx="1963">
                  <c:v>6.4900000000000005E-8</c:v>
                </c:pt>
                <c:pt idx="1964">
                  <c:v>6.4900000000000005E-8</c:v>
                </c:pt>
                <c:pt idx="1965">
                  <c:v>6.4900000000000005E-8</c:v>
                </c:pt>
                <c:pt idx="1966">
                  <c:v>6.4900000000000005E-8</c:v>
                </c:pt>
                <c:pt idx="1967">
                  <c:v>6.4900000000000005E-8</c:v>
                </c:pt>
                <c:pt idx="1968">
                  <c:v>6.4900000000000005E-8</c:v>
                </c:pt>
                <c:pt idx="1969">
                  <c:v>6.4900000000000005E-8</c:v>
                </c:pt>
                <c:pt idx="1970">
                  <c:v>6.4850000000000002E-8</c:v>
                </c:pt>
                <c:pt idx="1971">
                  <c:v>6.4850000000000002E-8</c:v>
                </c:pt>
                <c:pt idx="1972">
                  <c:v>6.4850000000000002E-8</c:v>
                </c:pt>
                <c:pt idx="1973">
                  <c:v>6.4900000000000005E-8</c:v>
                </c:pt>
                <c:pt idx="1974">
                  <c:v>6.4959999999999994E-8</c:v>
                </c:pt>
                <c:pt idx="1975">
                  <c:v>6.4900000000000005E-8</c:v>
                </c:pt>
                <c:pt idx="1976">
                  <c:v>6.5079999999999998E-8</c:v>
                </c:pt>
                <c:pt idx="1977">
                  <c:v>6.5079999999999998E-8</c:v>
                </c:pt>
                <c:pt idx="1978">
                  <c:v>6.5019999999999996E-8</c:v>
                </c:pt>
                <c:pt idx="1979">
                  <c:v>6.5200000000000001E-8</c:v>
                </c:pt>
                <c:pt idx="1980">
                  <c:v>6.5079999999999998E-8</c:v>
                </c:pt>
                <c:pt idx="1981">
                  <c:v>6.5079999999999998E-8</c:v>
                </c:pt>
                <c:pt idx="1982">
                  <c:v>6.5079999999999998E-8</c:v>
                </c:pt>
                <c:pt idx="1983">
                  <c:v>6.5200000000000001E-8</c:v>
                </c:pt>
                <c:pt idx="1984">
                  <c:v>6.514E-8</c:v>
                </c:pt>
                <c:pt idx="1985">
                  <c:v>6.514E-8</c:v>
                </c:pt>
                <c:pt idx="1986">
                  <c:v>6.5200000000000001E-8</c:v>
                </c:pt>
                <c:pt idx="1987">
                  <c:v>6.5200000000000001E-8</c:v>
                </c:pt>
                <c:pt idx="1988">
                  <c:v>6.5079999999999998E-8</c:v>
                </c:pt>
                <c:pt idx="1989">
                  <c:v>6.514E-8</c:v>
                </c:pt>
                <c:pt idx="1990">
                  <c:v>6.514E-8</c:v>
                </c:pt>
                <c:pt idx="1991">
                  <c:v>6.5260000000000003E-8</c:v>
                </c:pt>
                <c:pt idx="1992">
                  <c:v>6.5320000000000005E-8</c:v>
                </c:pt>
                <c:pt idx="1993">
                  <c:v>6.5200000000000001E-8</c:v>
                </c:pt>
                <c:pt idx="1994">
                  <c:v>6.5260000000000003E-8</c:v>
                </c:pt>
                <c:pt idx="1995">
                  <c:v>6.5260000000000003E-8</c:v>
                </c:pt>
                <c:pt idx="1996">
                  <c:v>6.5200000000000001E-8</c:v>
                </c:pt>
                <c:pt idx="1997">
                  <c:v>6.514E-8</c:v>
                </c:pt>
                <c:pt idx="1998">
                  <c:v>6.5200000000000001E-8</c:v>
                </c:pt>
                <c:pt idx="1999">
                  <c:v>1.006E-7</c:v>
                </c:pt>
                <c:pt idx="2000">
                  <c:v>1.006E-7</c:v>
                </c:pt>
                <c:pt idx="2001">
                  <c:v>1.006E-7</c:v>
                </c:pt>
                <c:pt idx="2002">
                  <c:v>1.006E-7</c:v>
                </c:pt>
                <c:pt idx="2003">
                  <c:v>1.006E-7</c:v>
                </c:pt>
                <c:pt idx="2004">
                  <c:v>1.007E-7</c:v>
                </c:pt>
                <c:pt idx="2005">
                  <c:v>1.006E-7</c:v>
                </c:pt>
                <c:pt idx="2006">
                  <c:v>1.006E-7</c:v>
                </c:pt>
                <c:pt idx="2007">
                  <c:v>1.007E-7</c:v>
                </c:pt>
                <c:pt idx="2008">
                  <c:v>1.007E-7</c:v>
                </c:pt>
                <c:pt idx="2009">
                  <c:v>1.007E-7</c:v>
                </c:pt>
                <c:pt idx="2010">
                  <c:v>1.007E-7</c:v>
                </c:pt>
                <c:pt idx="2011">
                  <c:v>1.007E-7</c:v>
                </c:pt>
                <c:pt idx="2012">
                  <c:v>1.007E-7</c:v>
                </c:pt>
                <c:pt idx="2013">
                  <c:v>1.008E-7</c:v>
                </c:pt>
                <c:pt idx="2014">
                  <c:v>1.007E-7</c:v>
                </c:pt>
                <c:pt idx="2015">
                  <c:v>1.008E-7</c:v>
                </c:pt>
                <c:pt idx="2016">
                  <c:v>1.007E-7</c:v>
                </c:pt>
                <c:pt idx="2017">
                  <c:v>1.006E-7</c:v>
                </c:pt>
                <c:pt idx="2018">
                  <c:v>1.008E-7</c:v>
                </c:pt>
                <c:pt idx="2019">
                  <c:v>1.007E-7</c:v>
                </c:pt>
                <c:pt idx="2020">
                  <c:v>1.007E-7</c:v>
                </c:pt>
                <c:pt idx="2021">
                  <c:v>1.007E-7</c:v>
                </c:pt>
                <c:pt idx="2022">
                  <c:v>1.009E-7</c:v>
                </c:pt>
                <c:pt idx="2023">
                  <c:v>1.009E-7</c:v>
                </c:pt>
                <c:pt idx="2024">
                  <c:v>1.009E-7</c:v>
                </c:pt>
                <c:pt idx="2025">
                  <c:v>1.009E-7</c:v>
                </c:pt>
                <c:pt idx="2026">
                  <c:v>1.009E-7</c:v>
                </c:pt>
                <c:pt idx="2027">
                  <c:v>1.008E-7</c:v>
                </c:pt>
                <c:pt idx="2028">
                  <c:v>1.009E-7</c:v>
                </c:pt>
                <c:pt idx="2029">
                  <c:v>1.01E-7</c:v>
                </c:pt>
                <c:pt idx="2030">
                  <c:v>1.009E-7</c:v>
                </c:pt>
                <c:pt idx="2031">
                  <c:v>1.01E-7</c:v>
                </c:pt>
                <c:pt idx="2032">
                  <c:v>1.011E-7</c:v>
                </c:pt>
                <c:pt idx="2033">
                  <c:v>1.011E-7</c:v>
                </c:pt>
                <c:pt idx="2034">
                  <c:v>1.01E-7</c:v>
                </c:pt>
                <c:pt idx="2035">
                  <c:v>1.011E-7</c:v>
                </c:pt>
                <c:pt idx="2036">
                  <c:v>1.011E-7</c:v>
                </c:pt>
                <c:pt idx="2037">
                  <c:v>1.0139999999999999E-7</c:v>
                </c:pt>
                <c:pt idx="2038">
                  <c:v>1.015E-7</c:v>
                </c:pt>
                <c:pt idx="2039">
                  <c:v>1.013E-7</c:v>
                </c:pt>
                <c:pt idx="2040">
                  <c:v>1.0139999999999999E-7</c:v>
                </c:pt>
                <c:pt idx="2041">
                  <c:v>1.0139999999999999E-7</c:v>
                </c:pt>
                <c:pt idx="2042">
                  <c:v>1.015E-7</c:v>
                </c:pt>
                <c:pt idx="2043">
                  <c:v>1.015E-7</c:v>
                </c:pt>
                <c:pt idx="2044">
                  <c:v>1.0139999999999999E-7</c:v>
                </c:pt>
                <c:pt idx="2045">
                  <c:v>1.0139999999999999E-7</c:v>
                </c:pt>
                <c:pt idx="2046">
                  <c:v>1.015E-7</c:v>
                </c:pt>
                <c:pt idx="2047">
                  <c:v>1.016E-7</c:v>
                </c:pt>
                <c:pt idx="2048">
                  <c:v>1.015E-7</c:v>
                </c:pt>
                <c:pt idx="2049">
                  <c:v>1.015E-7</c:v>
                </c:pt>
                <c:pt idx="2050">
                  <c:v>1.016E-7</c:v>
                </c:pt>
                <c:pt idx="2051">
                  <c:v>1.017E-7</c:v>
                </c:pt>
                <c:pt idx="2052">
                  <c:v>1.017E-7</c:v>
                </c:pt>
                <c:pt idx="2053">
                  <c:v>1.017E-7</c:v>
                </c:pt>
                <c:pt idx="2054">
                  <c:v>1.017E-7</c:v>
                </c:pt>
                <c:pt idx="2055">
                  <c:v>1.016E-7</c:v>
                </c:pt>
                <c:pt idx="2056">
                  <c:v>1.015E-7</c:v>
                </c:pt>
                <c:pt idx="2057">
                  <c:v>1.017E-7</c:v>
                </c:pt>
                <c:pt idx="2058">
                  <c:v>1.016E-7</c:v>
                </c:pt>
                <c:pt idx="2059">
                  <c:v>1.017E-7</c:v>
                </c:pt>
                <c:pt idx="2060">
                  <c:v>1.017E-7</c:v>
                </c:pt>
                <c:pt idx="2061">
                  <c:v>1.018E-7</c:v>
                </c:pt>
                <c:pt idx="2062">
                  <c:v>1.017E-7</c:v>
                </c:pt>
                <c:pt idx="2063">
                  <c:v>1.016E-7</c:v>
                </c:pt>
                <c:pt idx="2064">
                  <c:v>1.017E-7</c:v>
                </c:pt>
                <c:pt idx="2065">
                  <c:v>1.017E-7</c:v>
                </c:pt>
                <c:pt idx="2066">
                  <c:v>1.017E-7</c:v>
                </c:pt>
                <c:pt idx="2067">
                  <c:v>1.016E-7</c:v>
                </c:pt>
                <c:pt idx="2068">
                  <c:v>1.018E-7</c:v>
                </c:pt>
                <c:pt idx="2069">
                  <c:v>1.018E-7</c:v>
                </c:pt>
                <c:pt idx="2070">
                  <c:v>1.018E-7</c:v>
                </c:pt>
                <c:pt idx="2071">
                  <c:v>1.0190000000000001E-7</c:v>
                </c:pt>
                <c:pt idx="2072">
                  <c:v>1.02E-7</c:v>
                </c:pt>
                <c:pt idx="2073">
                  <c:v>1.0190000000000001E-7</c:v>
                </c:pt>
                <c:pt idx="2074">
                  <c:v>1.018E-7</c:v>
                </c:pt>
                <c:pt idx="2075">
                  <c:v>1.02E-7</c:v>
                </c:pt>
                <c:pt idx="2076">
                  <c:v>1.0209999999999999E-7</c:v>
                </c:pt>
                <c:pt idx="2077">
                  <c:v>1.022E-7</c:v>
                </c:pt>
                <c:pt idx="2078">
                  <c:v>1.0209999999999999E-7</c:v>
                </c:pt>
                <c:pt idx="2079">
                  <c:v>1.022E-7</c:v>
                </c:pt>
                <c:pt idx="2080">
                  <c:v>1.022E-7</c:v>
                </c:pt>
                <c:pt idx="2081">
                  <c:v>1.022E-7</c:v>
                </c:pt>
                <c:pt idx="2082">
                  <c:v>1.0209999999999999E-7</c:v>
                </c:pt>
                <c:pt idx="2083">
                  <c:v>1.022E-7</c:v>
                </c:pt>
                <c:pt idx="2084">
                  <c:v>1.0209999999999999E-7</c:v>
                </c:pt>
                <c:pt idx="2085">
                  <c:v>1.022E-7</c:v>
                </c:pt>
                <c:pt idx="2086">
                  <c:v>1.022E-7</c:v>
                </c:pt>
                <c:pt idx="2087">
                  <c:v>1.022E-7</c:v>
                </c:pt>
                <c:pt idx="2088">
                  <c:v>1.023E-7</c:v>
                </c:pt>
                <c:pt idx="2089">
                  <c:v>1.022E-7</c:v>
                </c:pt>
                <c:pt idx="2090">
                  <c:v>1.0209999999999999E-7</c:v>
                </c:pt>
                <c:pt idx="2091">
                  <c:v>1.024E-7</c:v>
                </c:pt>
                <c:pt idx="2092">
                  <c:v>1.023E-7</c:v>
                </c:pt>
                <c:pt idx="2093">
                  <c:v>1.022E-7</c:v>
                </c:pt>
                <c:pt idx="2094">
                  <c:v>1.025E-7</c:v>
                </c:pt>
                <c:pt idx="2095">
                  <c:v>1.023E-7</c:v>
                </c:pt>
                <c:pt idx="2096">
                  <c:v>1.0260000000000001E-7</c:v>
                </c:pt>
                <c:pt idx="2097">
                  <c:v>1.025E-7</c:v>
                </c:pt>
                <c:pt idx="2098">
                  <c:v>1.025E-7</c:v>
                </c:pt>
                <c:pt idx="2099">
                  <c:v>1.027E-7</c:v>
                </c:pt>
                <c:pt idx="2100">
                  <c:v>1.024E-7</c:v>
                </c:pt>
                <c:pt idx="2101">
                  <c:v>1.024E-7</c:v>
                </c:pt>
                <c:pt idx="2102">
                  <c:v>1.025E-7</c:v>
                </c:pt>
                <c:pt idx="2103">
                  <c:v>1.0260000000000001E-7</c:v>
                </c:pt>
                <c:pt idx="2104">
                  <c:v>1.025E-7</c:v>
                </c:pt>
                <c:pt idx="2105">
                  <c:v>1.027E-7</c:v>
                </c:pt>
                <c:pt idx="2106">
                  <c:v>1.0279999999999999E-7</c:v>
                </c:pt>
                <c:pt idx="2107">
                  <c:v>1.029E-7</c:v>
                </c:pt>
                <c:pt idx="2108">
                  <c:v>1.0279999999999999E-7</c:v>
                </c:pt>
                <c:pt idx="2109">
                  <c:v>1.027E-7</c:v>
                </c:pt>
                <c:pt idx="2110">
                  <c:v>1.0279999999999999E-7</c:v>
                </c:pt>
                <c:pt idx="2111">
                  <c:v>1.027E-7</c:v>
                </c:pt>
                <c:pt idx="2112">
                  <c:v>1.029E-7</c:v>
                </c:pt>
                <c:pt idx="2113">
                  <c:v>1.0279999999999999E-7</c:v>
                </c:pt>
                <c:pt idx="2114">
                  <c:v>1.029E-7</c:v>
                </c:pt>
                <c:pt idx="2115">
                  <c:v>1.0279999999999999E-7</c:v>
                </c:pt>
                <c:pt idx="2116">
                  <c:v>1.029E-7</c:v>
                </c:pt>
                <c:pt idx="2117">
                  <c:v>1.029E-7</c:v>
                </c:pt>
                <c:pt idx="2118">
                  <c:v>1.029E-7</c:v>
                </c:pt>
                <c:pt idx="2119">
                  <c:v>1.029E-7</c:v>
                </c:pt>
                <c:pt idx="2120">
                  <c:v>1.03E-7</c:v>
                </c:pt>
                <c:pt idx="2121">
                  <c:v>1.029E-7</c:v>
                </c:pt>
                <c:pt idx="2122">
                  <c:v>1.029E-7</c:v>
                </c:pt>
                <c:pt idx="2123">
                  <c:v>1.029E-7</c:v>
                </c:pt>
                <c:pt idx="2124">
                  <c:v>1.032E-7</c:v>
                </c:pt>
                <c:pt idx="2125">
                  <c:v>1.03E-7</c:v>
                </c:pt>
                <c:pt idx="2126">
                  <c:v>1.0330000000000001E-7</c:v>
                </c:pt>
                <c:pt idx="2127">
                  <c:v>1.031E-7</c:v>
                </c:pt>
                <c:pt idx="2128">
                  <c:v>1.032E-7</c:v>
                </c:pt>
                <c:pt idx="2129">
                  <c:v>1.034E-7</c:v>
                </c:pt>
                <c:pt idx="2130">
                  <c:v>1.034E-7</c:v>
                </c:pt>
                <c:pt idx="2131">
                  <c:v>1.0330000000000001E-7</c:v>
                </c:pt>
                <c:pt idx="2132">
                  <c:v>1.0330000000000001E-7</c:v>
                </c:pt>
                <c:pt idx="2133">
                  <c:v>1.032E-7</c:v>
                </c:pt>
                <c:pt idx="2134">
                  <c:v>1.034E-7</c:v>
                </c:pt>
                <c:pt idx="2135">
                  <c:v>1.0330000000000001E-7</c:v>
                </c:pt>
                <c:pt idx="2136">
                  <c:v>1.034E-7</c:v>
                </c:pt>
                <c:pt idx="2137">
                  <c:v>1.034E-7</c:v>
                </c:pt>
                <c:pt idx="2138">
                  <c:v>1.034E-7</c:v>
                </c:pt>
                <c:pt idx="2139">
                  <c:v>1.0330000000000001E-7</c:v>
                </c:pt>
                <c:pt idx="2140">
                  <c:v>1.0330000000000001E-7</c:v>
                </c:pt>
                <c:pt idx="2141">
                  <c:v>1.0330000000000001E-7</c:v>
                </c:pt>
                <c:pt idx="2142">
                  <c:v>1.0330000000000001E-7</c:v>
                </c:pt>
                <c:pt idx="2143">
                  <c:v>1.034E-7</c:v>
                </c:pt>
                <c:pt idx="2144">
                  <c:v>1.034E-7</c:v>
                </c:pt>
                <c:pt idx="2145">
                  <c:v>1.034E-7</c:v>
                </c:pt>
                <c:pt idx="2146">
                  <c:v>1.034E-7</c:v>
                </c:pt>
                <c:pt idx="2147">
                  <c:v>1.0349999999999999E-7</c:v>
                </c:pt>
                <c:pt idx="2148">
                  <c:v>1.037E-7</c:v>
                </c:pt>
                <c:pt idx="2149">
                  <c:v>1.036E-7</c:v>
                </c:pt>
                <c:pt idx="2150">
                  <c:v>1.036E-7</c:v>
                </c:pt>
                <c:pt idx="2151">
                  <c:v>1.036E-7</c:v>
                </c:pt>
                <c:pt idx="2152">
                  <c:v>1.037E-7</c:v>
                </c:pt>
                <c:pt idx="2153">
                  <c:v>1.037E-7</c:v>
                </c:pt>
                <c:pt idx="2154">
                  <c:v>1.0349999999999999E-7</c:v>
                </c:pt>
                <c:pt idx="2155">
                  <c:v>1.036E-7</c:v>
                </c:pt>
                <c:pt idx="2156">
                  <c:v>1.0349999999999999E-7</c:v>
                </c:pt>
                <c:pt idx="2157">
                  <c:v>1.036E-7</c:v>
                </c:pt>
                <c:pt idx="2158">
                  <c:v>1.037E-7</c:v>
                </c:pt>
                <c:pt idx="2159">
                  <c:v>1.037E-7</c:v>
                </c:pt>
                <c:pt idx="2160">
                  <c:v>1.037E-7</c:v>
                </c:pt>
                <c:pt idx="2161">
                  <c:v>1.036E-7</c:v>
                </c:pt>
                <c:pt idx="2162">
                  <c:v>1.038E-7</c:v>
                </c:pt>
                <c:pt idx="2163">
                  <c:v>1.037E-7</c:v>
                </c:pt>
                <c:pt idx="2164">
                  <c:v>1.04E-7</c:v>
                </c:pt>
                <c:pt idx="2165">
                  <c:v>1.04E-7</c:v>
                </c:pt>
                <c:pt idx="2166">
                  <c:v>1.039E-7</c:v>
                </c:pt>
                <c:pt idx="2167">
                  <c:v>1.043E-7</c:v>
                </c:pt>
                <c:pt idx="2168">
                  <c:v>1.041E-7</c:v>
                </c:pt>
                <c:pt idx="2169">
                  <c:v>1.04E-7</c:v>
                </c:pt>
                <c:pt idx="2170">
                  <c:v>1.041E-7</c:v>
                </c:pt>
                <c:pt idx="2171">
                  <c:v>1.04E-7</c:v>
                </c:pt>
                <c:pt idx="2172">
                  <c:v>1.0420000000000001E-7</c:v>
                </c:pt>
                <c:pt idx="2173">
                  <c:v>1.043E-7</c:v>
                </c:pt>
                <c:pt idx="2174">
                  <c:v>1.0420000000000001E-7</c:v>
                </c:pt>
                <c:pt idx="2175">
                  <c:v>1.043E-7</c:v>
                </c:pt>
                <c:pt idx="2176">
                  <c:v>1.044E-7</c:v>
                </c:pt>
                <c:pt idx="2177">
                  <c:v>1.044E-7</c:v>
                </c:pt>
                <c:pt idx="2178">
                  <c:v>1.0420000000000001E-7</c:v>
                </c:pt>
                <c:pt idx="2179">
                  <c:v>1.043E-7</c:v>
                </c:pt>
                <c:pt idx="2180">
                  <c:v>1.043E-7</c:v>
                </c:pt>
                <c:pt idx="2181">
                  <c:v>1.046E-7</c:v>
                </c:pt>
                <c:pt idx="2182">
                  <c:v>1.045E-7</c:v>
                </c:pt>
                <c:pt idx="2183">
                  <c:v>1.044E-7</c:v>
                </c:pt>
                <c:pt idx="2184">
                  <c:v>1.045E-7</c:v>
                </c:pt>
                <c:pt idx="2185">
                  <c:v>1.043E-7</c:v>
                </c:pt>
                <c:pt idx="2186">
                  <c:v>1.045E-7</c:v>
                </c:pt>
                <c:pt idx="2187">
                  <c:v>1.044E-7</c:v>
                </c:pt>
                <c:pt idx="2188">
                  <c:v>1.044E-7</c:v>
                </c:pt>
                <c:pt idx="2189">
                  <c:v>1.044E-7</c:v>
                </c:pt>
                <c:pt idx="2190">
                  <c:v>1.045E-7</c:v>
                </c:pt>
                <c:pt idx="2191">
                  <c:v>1.045E-7</c:v>
                </c:pt>
                <c:pt idx="2192">
                  <c:v>1.046E-7</c:v>
                </c:pt>
                <c:pt idx="2193">
                  <c:v>1.047E-7</c:v>
                </c:pt>
                <c:pt idx="2194">
                  <c:v>1.048E-7</c:v>
                </c:pt>
                <c:pt idx="2195">
                  <c:v>1.047E-7</c:v>
                </c:pt>
                <c:pt idx="2196">
                  <c:v>1.046E-7</c:v>
                </c:pt>
                <c:pt idx="2197">
                  <c:v>1.048E-7</c:v>
                </c:pt>
                <c:pt idx="2198">
                  <c:v>1.05E-7</c:v>
                </c:pt>
                <c:pt idx="2199">
                  <c:v>1.047E-7</c:v>
                </c:pt>
                <c:pt idx="2200">
                  <c:v>1.0490000000000001E-7</c:v>
                </c:pt>
                <c:pt idx="2201">
                  <c:v>1.0490000000000001E-7</c:v>
                </c:pt>
                <c:pt idx="2202">
                  <c:v>1.0490000000000001E-7</c:v>
                </c:pt>
                <c:pt idx="2203">
                  <c:v>1.047E-7</c:v>
                </c:pt>
                <c:pt idx="2204">
                  <c:v>1.048E-7</c:v>
                </c:pt>
                <c:pt idx="2205">
                  <c:v>1.0490000000000001E-7</c:v>
                </c:pt>
                <c:pt idx="2206">
                  <c:v>1.0490000000000001E-7</c:v>
                </c:pt>
                <c:pt idx="2207">
                  <c:v>1.0509999999999999E-7</c:v>
                </c:pt>
                <c:pt idx="2208">
                  <c:v>1.05E-7</c:v>
                </c:pt>
                <c:pt idx="2209">
                  <c:v>1.0509999999999999E-7</c:v>
                </c:pt>
                <c:pt idx="2210">
                  <c:v>1.05E-7</c:v>
                </c:pt>
                <c:pt idx="2211">
                  <c:v>1.0509999999999999E-7</c:v>
                </c:pt>
                <c:pt idx="2212">
                  <c:v>1.0509999999999999E-7</c:v>
                </c:pt>
                <c:pt idx="2213">
                  <c:v>1.0509999999999999E-7</c:v>
                </c:pt>
                <c:pt idx="2214">
                  <c:v>1.0509999999999999E-7</c:v>
                </c:pt>
                <c:pt idx="2215">
                  <c:v>1.0509999999999999E-7</c:v>
                </c:pt>
                <c:pt idx="2216">
                  <c:v>1.0509999999999999E-7</c:v>
                </c:pt>
                <c:pt idx="2217">
                  <c:v>1.0509999999999999E-7</c:v>
                </c:pt>
                <c:pt idx="2218">
                  <c:v>1.0509999999999999E-7</c:v>
                </c:pt>
                <c:pt idx="2219">
                  <c:v>1.052E-7</c:v>
                </c:pt>
                <c:pt idx="2220">
                  <c:v>1.0509999999999999E-7</c:v>
                </c:pt>
                <c:pt idx="2221">
                  <c:v>1.0509999999999999E-7</c:v>
                </c:pt>
                <c:pt idx="2222">
                  <c:v>1.053E-7</c:v>
                </c:pt>
                <c:pt idx="2223">
                  <c:v>1.052E-7</c:v>
                </c:pt>
                <c:pt idx="2224">
                  <c:v>1.054E-7</c:v>
                </c:pt>
                <c:pt idx="2225">
                  <c:v>1.054E-7</c:v>
                </c:pt>
                <c:pt idx="2226">
                  <c:v>1.053E-7</c:v>
                </c:pt>
                <c:pt idx="2227">
                  <c:v>1.054E-7</c:v>
                </c:pt>
                <c:pt idx="2228">
                  <c:v>1.055E-7</c:v>
                </c:pt>
                <c:pt idx="2229">
                  <c:v>1.053E-7</c:v>
                </c:pt>
                <c:pt idx="2230">
                  <c:v>1.055E-7</c:v>
                </c:pt>
                <c:pt idx="2231">
                  <c:v>1.053E-7</c:v>
                </c:pt>
                <c:pt idx="2232">
                  <c:v>1.053E-7</c:v>
                </c:pt>
                <c:pt idx="2233">
                  <c:v>1.0579999999999999E-7</c:v>
                </c:pt>
                <c:pt idx="2234">
                  <c:v>1.0560000000000001E-7</c:v>
                </c:pt>
                <c:pt idx="2235">
                  <c:v>1.0560000000000001E-7</c:v>
                </c:pt>
                <c:pt idx="2236">
                  <c:v>1.0560000000000001E-7</c:v>
                </c:pt>
                <c:pt idx="2237">
                  <c:v>1.057E-7</c:v>
                </c:pt>
                <c:pt idx="2238">
                  <c:v>1.057E-7</c:v>
                </c:pt>
                <c:pt idx="2239">
                  <c:v>1.057E-7</c:v>
                </c:pt>
                <c:pt idx="2240">
                  <c:v>1.057E-7</c:v>
                </c:pt>
                <c:pt idx="2241">
                  <c:v>1.0579999999999999E-7</c:v>
                </c:pt>
                <c:pt idx="2242">
                  <c:v>1.057E-7</c:v>
                </c:pt>
                <c:pt idx="2243">
                  <c:v>1.0579999999999999E-7</c:v>
                </c:pt>
                <c:pt idx="2244">
                  <c:v>1.0560000000000001E-7</c:v>
                </c:pt>
                <c:pt idx="2245">
                  <c:v>1.057E-7</c:v>
                </c:pt>
                <c:pt idx="2246">
                  <c:v>1.0579999999999999E-7</c:v>
                </c:pt>
                <c:pt idx="2247">
                  <c:v>1.059E-7</c:v>
                </c:pt>
                <c:pt idx="2248">
                  <c:v>1.0579999999999999E-7</c:v>
                </c:pt>
                <c:pt idx="2249">
                  <c:v>1.0579999999999999E-7</c:v>
                </c:pt>
                <c:pt idx="2250">
                  <c:v>1.059E-7</c:v>
                </c:pt>
                <c:pt idx="2251">
                  <c:v>1.059E-7</c:v>
                </c:pt>
                <c:pt idx="2252">
                  <c:v>1.061E-7</c:v>
                </c:pt>
                <c:pt idx="2253">
                  <c:v>1.059E-7</c:v>
                </c:pt>
                <c:pt idx="2254">
                  <c:v>1.062E-7</c:v>
                </c:pt>
                <c:pt idx="2255">
                  <c:v>1.061E-7</c:v>
                </c:pt>
                <c:pt idx="2256">
                  <c:v>1.061E-7</c:v>
                </c:pt>
                <c:pt idx="2257">
                  <c:v>1.061E-7</c:v>
                </c:pt>
                <c:pt idx="2258">
                  <c:v>1.0630000000000001E-7</c:v>
                </c:pt>
                <c:pt idx="2259">
                  <c:v>1.064E-7</c:v>
                </c:pt>
                <c:pt idx="2260">
                  <c:v>1.064E-7</c:v>
                </c:pt>
                <c:pt idx="2261">
                  <c:v>1.064E-7</c:v>
                </c:pt>
                <c:pt idx="2262">
                  <c:v>1.0649999999999999E-7</c:v>
                </c:pt>
                <c:pt idx="2263">
                  <c:v>1.0649999999999999E-7</c:v>
                </c:pt>
                <c:pt idx="2264">
                  <c:v>1.067E-7</c:v>
                </c:pt>
                <c:pt idx="2265">
                  <c:v>1.066E-7</c:v>
                </c:pt>
                <c:pt idx="2266">
                  <c:v>1.064E-7</c:v>
                </c:pt>
                <c:pt idx="2267">
                  <c:v>1.064E-7</c:v>
                </c:pt>
                <c:pt idx="2268">
                  <c:v>1.0649999999999999E-7</c:v>
                </c:pt>
                <c:pt idx="2269">
                  <c:v>1.0649999999999999E-7</c:v>
                </c:pt>
                <c:pt idx="2270">
                  <c:v>1.0649999999999999E-7</c:v>
                </c:pt>
                <c:pt idx="2271">
                  <c:v>1.0649999999999999E-7</c:v>
                </c:pt>
                <c:pt idx="2272">
                  <c:v>1.066E-7</c:v>
                </c:pt>
                <c:pt idx="2273">
                  <c:v>1.066E-7</c:v>
                </c:pt>
                <c:pt idx="2274">
                  <c:v>1.066E-7</c:v>
                </c:pt>
                <c:pt idx="2275">
                  <c:v>1.0649999999999999E-7</c:v>
                </c:pt>
                <c:pt idx="2276">
                  <c:v>1.067E-7</c:v>
                </c:pt>
                <c:pt idx="2277">
                  <c:v>1.067E-7</c:v>
                </c:pt>
                <c:pt idx="2278">
                  <c:v>1.0649999999999999E-7</c:v>
                </c:pt>
                <c:pt idx="2279">
                  <c:v>1.068E-7</c:v>
                </c:pt>
                <c:pt idx="2280">
                  <c:v>1.066E-7</c:v>
                </c:pt>
                <c:pt idx="2281">
                  <c:v>1.0649999999999999E-7</c:v>
                </c:pt>
                <c:pt idx="2282">
                  <c:v>1.067E-7</c:v>
                </c:pt>
                <c:pt idx="2283">
                  <c:v>1.068E-7</c:v>
                </c:pt>
                <c:pt idx="2284">
                  <c:v>1.068E-7</c:v>
                </c:pt>
                <c:pt idx="2285">
                  <c:v>1.066E-7</c:v>
                </c:pt>
                <c:pt idx="2286">
                  <c:v>1.068E-7</c:v>
                </c:pt>
                <c:pt idx="2287">
                  <c:v>1.068E-7</c:v>
                </c:pt>
                <c:pt idx="2288">
                  <c:v>1.067E-7</c:v>
                </c:pt>
                <c:pt idx="2289">
                  <c:v>1.068E-7</c:v>
                </c:pt>
                <c:pt idx="2290">
                  <c:v>1.068E-7</c:v>
                </c:pt>
                <c:pt idx="2291">
                  <c:v>1.068E-7</c:v>
                </c:pt>
                <c:pt idx="2292">
                  <c:v>1.068E-7</c:v>
                </c:pt>
                <c:pt idx="2293">
                  <c:v>1.0700000000000001E-7</c:v>
                </c:pt>
                <c:pt idx="2294">
                  <c:v>1.068E-7</c:v>
                </c:pt>
                <c:pt idx="2295">
                  <c:v>1.069E-7</c:v>
                </c:pt>
                <c:pt idx="2296">
                  <c:v>1.068E-7</c:v>
                </c:pt>
                <c:pt idx="2297">
                  <c:v>1.0700000000000001E-7</c:v>
                </c:pt>
                <c:pt idx="2298">
                  <c:v>1.073E-7</c:v>
                </c:pt>
                <c:pt idx="2299">
                  <c:v>1.0700000000000001E-7</c:v>
                </c:pt>
                <c:pt idx="2300">
                  <c:v>1.0719999999999999E-7</c:v>
                </c:pt>
                <c:pt idx="2301">
                  <c:v>1.071E-7</c:v>
                </c:pt>
                <c:pt idx="2302">
                  <c:v>1.073E-7</c:v>
                </c:pt>
                <c:pt idx="2303">
                  <c:v>1.073E-7</c:v>
                </c:pt>
                <c:pt idx="2304">
                  <c:v>1.0719999999999999E-7</c:v>
                </c:pt>
                <c:pt idx="2305">
                  <c:v>1.074E-7</c:v>
                </c:pt>
                <c:pt idx="2306">
                  <c:v>1.076E-7</c:v>
                </c:pt>
                <c:pt idx="2307">
                  <c:v>1.073E-7</c:v>
                </c:pt>
                <c:pt idx="2308">
                  <c:v>1.074E-7</c:v>
                </c:pt>
                <c:pt idx="2309">
                  <c:v>1.073E-7</c:v>
                </c:pt>
                <c:pt idx="2310">
                  <c:v>1.075E-7</c:v>
                </c:pt>
                <c:pt idx="2311">
                  <c:v>1.076E-7</c:v>
                </c:pt>
                <c:pt idx="2312">
                  <c:v>1.075E-7</c:v>
                </c:pt>
                <c:pt idx="2313">
                  <c:v>1.076E-7</c:v>
                </c:pt>
                <c:pt idx="2314">
                  <c:v>1.076E-7</c:v>
                </c:pt>
                <c:pt idx="2315">
                  <c:v>1.077E-7</c:v>
                </c:pt>
                <c:pt idx="2316">
                  <c:v>1.078E-7</c:v>
                </c:pt>
                <c:pt idx="2317">
                  <c:v>1.076E-7</c:v>
                </c:pt>
                <c:pt idx="2318">
                  <c:v>1.076E-7</c:v>
                </c:pt>
                <c:pt idx="2319">
                  <c:v>1.076E-7</c:v>
                </c:pt>
                <c:pt idx="2320">
                  <c:v>1.077E-7</c:v>
                </c:pt>
                <c:pt idx="2321">
                  <c:v>1.076E-7</c:v>
                </c:pt>
                <c:pt idx="2322">
                  <c:v>1.077E-7</c:v>
                </c:pt>
                <c:pt idx="2323">
                  <c:v>1.077E-7</c:v>
                </c:pt>
                <c:pt idx="2324">
                  <c:v>1.078E-7</c:v>
                </c:pt>
                <c:pt idx="2325">
                  <c:v>1.076E-7</c:v>
                </c:pt>
                <c:pt idx="2326">
                  <c:v>1.0789999999999999E-7</c:v>
                </c:pt>
                <c:pt idx="2327">
                  <c:v>1.078E-7</c:v>
                </c:pt>
                <c:pt idx="2328">
                  <c:v>1.078E-7</c:v>
                </c:pt>
                <c:pt idx="2329">
                  <c:v>1.0789999999999999E-7</c:v>
                </c:pt>
                <c:pt idx="2330">
                  <c:v>1.078E-7</c:v>
                </c:pt>
                <c:pt idx="2331">
                  <c:v>1.08E-7</c:v>
                </c:pt>
                <c:pt idx="2332">
                  <c:v>1.0789999999999999E-7</c:v>
                </c:pt>
                <c:pt idx="2333">
                  <c:v>1.078E-7</c:v>
                </c:pt>
                <c:pt idx="2334">
                  <c:v>1.081E-7</c:v>
                </c:pt>
                <c:pt idx="2335">
                  <c:v>1.081E-7</c:v>
                </c:pt>
                <c:pt idx="2336">
                  <c:v>1.08E-7</c:v>
                </c:pt>
                <c:pt idx="2337">
                  <c:v>1.08E-7</c:v>
                </c:pt>
                <c:pt idx="2338">
                  <c:v>1.082E-7</c:v>
                </c:pt>
                <c:pt idx="2339">
                  <c:v>1.081E-7</c:v>
                </c:pt>
                <c:pt idx="2340">
                  <c:v>1.083E-7</c:v>
                </c:pt>
                <c:pt idx="2341">
                  <c:v>1.081E-7</c:v>
                </c:pt>
                <c:pt idx="2342">
                  <c:v>1.083E-7</c:v>
                </c:pt>
                <c:pt idx="2343">
                  <c:v>1.082E-7</c:v>
                </c:pt>
                <c:pt idx="2344">
                  <c:v>1.082E-7</c:v>
                </c:pt>
                <c:pt idx="2345">
                  <c:v>1.082E-7</c:v>
                </c:pt>
                <c:pt idx="2346">
                  <c:v>1.082E-7</c:v>
                </c:pt>
                <c:pt idx="2347">
                  <c:v>1.083E-7</c:v>
                </c:pt>
                <c:pt idx="2348">
                  <c:v>1.082E-7</c:v>
                </c:pt>
                <c:pt idx="2349">
                  <c:v>1.083E-7</c:v>
                </c:pt>
                <c:pt idx="2350">
                  <c:v>1.082E-7</c:v>
                </c:pt>
                <c:pt idx="2351">
                  <c:v>1.083E-7</c:v>
                </c:pt>
                <c:pt idx="2352">
                  <c:v>1.084E-7</c:v>
                </c:pt>
                <c:pt idx="2353">
                  <c:v>1.084E-7</c:v>
                </c:pt>
                <c:pt idx="2354">
                  <c:v>1.083E-7</c:v>
                </c:pt>
                <c:pt idx="2355">
                  <c:v>1.082E-7</c:v>
                </c:pt>
                <c:pt idx="2356">
                  <c:v>1.084E-7</c:v>
                </c:pt>
                <c:pt idx="2357">
                  <c:v>1.084E-7</c:v>
                </c:pt>
                <c:pt idx="2358">
                  <c:v>1.085E-7</c:v>
                </c:pt>
                <c:pt idx="2359">
                  <c:v>1.085E-7</c:v>
                </c:pt>
                <c:pt idx="2360">
                  <c:v>1.085E-7</c:v>
                </c:pt>
                <c:pt idx="2361">
                  <c:v>1.085E-7</c:v>
                </c:pt>
                <c:pt idx="2362">
                  <c:v>1.0860000000000001E-7</c:v>
                </c:pt>
                <c:pt idx="2363">
                  <c:v>1.085E-7</c:v>
                </c:pt>
                <c:pt idx="2364">
                  <c:v>1.087E-7</c:v>
                </c:pt>
                <c:pt idx="2365">
                  <c:v>1.087E-7</c:v>
                </c:pt>
                <c:pt idx="2366">
                  <c:v>1.087E-7</c:v>
                </c:pt>
                <c:pt idx="2367">
                  <c:v>1.0860000000000001E-7</c:v>
                </c:pt>
                <c:pt idx="2368">
                  <c:v>1.087E-7</c:v>
                </c:pt>
                <c:pt idx="2369">
                  <c:v>1.0879999999999999E-7</c:v>
                </c:pt>
                <c:pt idx="2370">
                  <c:v>1.0879999999999999E-7</c:v>
                </c:pt>
                <c:pt idx="2371">
                  <c:v>1.0879999999999999E-7</c:v>
                </c:pt>
                <c:pt idx="2372">
                  <c:v>1.087E-7</c:v>
                </c:pt>
                <c:pt idx="2373">
                  <c:v>1.0879999999999999E-7</c:v>
                </c:pt>
                <c:pt idx="2374">
                  <c:v>1.0879999999999999E-7</c:v>
                </c:pt>
                <c:pt idx="2375">
                  <c:v>1.0879999999999999E-7</c:v>
                </c:pt>
                <c:pt idx="2376">
                  <c:v>1.087E-7</c:v>
                </c:pt>
                <c:pt idx="2377">
                  <c:v>1.0879999999999999E-7</c:v>
                </c:pt>
                <c:pt idx="2378">
                  <c:v>1.09E-7</c:v>
                </c:pt>
                <c:pt idx="2379">
                  <c:v>1.089E-7</c:v>
                </c:pt>
                <c:pt idx="2380">
                  <c:v>1.09E-7</c:v>
                </c:pt>
                <c:pt idx="2381">
                  <c:v>1.089E-7</c:v>
                </c:pt>
                <c:pt idx="2382">
                  <c:v>1.089E-7</c:v>
                </c:pt>
                <c:pt idx="2383">
                  <c:v>1.089E-7</c:v>
                </c:pt>
                <c:pt idx="2384">
                  <c:v>1.09E-7</c:v>
                </c:pt>
                <c:pt idx="2385">
                  <c:v>1.091E-7</c:v>
                </c:pt>
                <c:pt idx="2386">
                  <c:v>1.091E-7</c:v>
                </c:pt>
                <c:pt idx="2387">
                  <c:v>1.091E-7</c:v>
                </c:pt>
                <c:pt idx="2388">
                  <c:v>1.091E-7</c:v>
                </c:pt>
                <c:pt idx="2389">
                  <c:v>1.092E-7</c:v>
                </c:pt>
                <c:pt idx="2390">
                  <c:v>1.092E-7</c:v>
                </c:pt>
                <c:pt idx="2391">
                  <c:v>1.0930000000000001E-7</c:v>
                </c:pt>
                <c:pt idx="2392">
                  <c:v>1.0930000000000001E-7</c:v>
                </c:pt>
                <c:pt idx="2393">
                  <c:v>1.0930000000000001E-7</c:v>
                </c:pt>
                <c:pt idx="2394">
                  <c:v>1.0930000000000001E-7</c:v>
                </c:pt>
                <c:pt idx="2395">
                  <c:v>1.0930000000000001E-7</c:v>
                </c:pt>
                <c:pt idx="2396">
                  <c:v>1.094E-7</c:v>
                </c:pt>
                <c:pt idx="2397">
                  <c:v>1.094E-7</c:v>
                </c:pt>
                <c:pt idx="2398">
                  <c:v>1.0949999999999999E-7</c:v>
                </c:pt>
                <c:pt idx="2399">
                  <c:v>1.094E-7</c:v>
                </c:pt>
                <c:pt idx="2400">
                  <c:v>1.0949999999999999E-7</c:v>
                </c:pt>
                <c:pt idx="2401">
                  <c:v>1.0949999999999999E-7</c:v>
                </c:pt>
                <c:pt idx="2402">
                  <c:v>1.0949999999999999E-7</c:v>
                </c:pt>
                <c:pt idx="2403">
                  <c:v>1.096E-7</c:v>
                </c:pt>
                <c:pt idx="2404">
                  <c:v>1.0949999999999999E-7</c:v>
                </c:pt>
                <c:pt idx="2405">
                  <c:v>1.096E-7</c:v>
                </c:pt>
                <c:pt idx="2406">
                  <c:v>1.097E-7</c:v>
                </c:pt>
                <c:pt idx="2407">
                  <c:v>1.096E-7</c:v>
                </c:pt>
                <c:pt idx="2408">
                  <c:v>1.096E-7</c:v>
                </c:pt>
                <c:pt idx="2409">
                  <c:v>1.096E-7</c:v>
                </c:pt>
                <c:pt idx="2410">
                  <c:v>1.096E-7</c:v>
                </c:pt>
                <c:pt idx="2411">
                  <c:v>1.096E-7</c:v>
                </c:pt>
                <c:pt idx="2412">
                  <c:v>1.0949999999999999E-7</c:v>
                </c:pt>
                <c:pt idx="2413">
                  <c:v>1.096E-7</c:v>
                </c:pt>
                <c:pt idx="2414">
                  <c:v>1.097E-7</c:v>
                </c:pt>
                <c:pt idx="2415">
                  <c:v>1.0930000000000001E-7</c:v>
                </c:pt>
                <c:pt idx="2416">
                  <c:v>1.0949999999999999E-7</c:v>
                </c:pt>
                <c:pt idx="2417">
                  <c:v>1.096E-7</c:v>
                </c:pt>
                <c:pt idx="2418">
                  <c:v>1.094E-7</c:v>
                </c:pt>
                <c:pt idx="2419">
                  <c:v>1.096E-7</c:v>
                </c:pt>
                <c:pt idx="2420">
                  <c:v>1.096E-7</c:v>
                </c:pt>
                <c:pt idx="2421">
                  <c:v>1.096E-7</c:v>
                </c:pt>
                <c:pt idx="2422">
                  <c:v>1.096E-7</c:v>
                </c:pt>
                <c:pt idx="2423">
                  <c:v>1.098E-7</c:v>
                </c:pt>
                <c:pt idx="2424">
                  <c:v>1.098E-7</c:v>
                </c:pt>
                <c:pt idx="2425">
                  <c:v>1.098E-7</c:v>
                </c:pt>
                <c:pt idx="2426">
                  <c:v>1.099E-7</c:v>
                </c:pt>
                <c:pt idx="2427">
                  <c:v>1.099E-7</c:v>
                </c:pt>
                <c:pt idx="2428">
                  <c:v>1.101E-7</c:v>
                </c:pt>
                <c:pt idx="2429">
                  <c:v>1.101E-7</c:v>
                </c:pt>
                <c:pt idx="2430">
                  <c:v>1.099E-7</c:v>
                </c:pt>
                <c:pt idx="2431">
                  <c:v>1.099E-7</c:v>
                </c:pt>
                <c:pt idx="2432">
                  <c:v>1.1000000000000001E-7</c:v>
                </c:pt>
                <c:pt idx="2433">
                  <c:v>1.099E-7</c:v>
                </c:pt>
                <c:pt idx="2434">
                  <c:v>1.099E-7</c:v>
                </c:pt>
                <c:pt idx="2435">
                  <c:v>1.1000000000000001E-7</c:v>
                </c:pt>
                <c:pt idx="2436">
                  <c:v>1.101E-7</c:v>
                </c:pt>
                <c:pt idx="2437">
                  <c:v>1.101E-7</c:v>
                </c:pt>
                <c:pt idx="2438">
                  <c:v>1.1019999999999999E-7</c:v>
                </c:pt>
                <c:pt idx="2439">
                  <c:v>1.1019999999999999E-7</c:v>
                </c:pt>
                <c:pt idx="2440">
                  <c:v>1.104E-7</c:v>
                </c:pt>
                <c:pt idx="2441">
                  <c:v>1.1019999999999999E-7</c:v>
                </c:pt>
                <c:pt idx="2442">
                  <c:v>1.104E-7</c:v>
                </c:pt>
                <c:pt idx="2443">
                  <c:v>1.106E-7</c:v>
                </c:pt>
                <c:pt idx="2444">
                  <c:v>1.104E-7</c:v>
                </c:pt>
                <c:pt idx="2445">
                  <c:v>1.106E-7</c:v>
                </c:pt>
                <c:pt idx="2446">
                  <c:v>1.105E-7</c:v>
                </c:pt>
                <c:pt idx="2447">
                  <c:v>1.105E-7</c:v>
                </c:pt>
                <c:pt idx="2448">
                  <c:v>1.105E-7</c:v>
                </c:pt>
                <c:pt idx="2449">
                  <c:v>1.106E-7</c:v>
                </c:pt>
                <c:pt idx="2450">
                  <c:v>1.1070000000000001E-7</c:v>
                </c:pt>
                <c:pt idx="2451">
                  <c:v>1.1070000000000001E-7</c:v>
                </c:pt>
                <c:pt idx="2452">
                  <c:v>1.106E-7</c:v>
                </c:pt>
                <c:pt idx="2453">
                  <c:v>1.1070000000000001E-7</c:v>
                </c:pt>
                <c:pt idx="2454">
                  <c:v>1.105E-7</c:v>
                </c:pt>
                <c:pt idx="2455">
                  <c:v>1.1070000000000001E-7</c:v>
                </c:pt>
                <c:pt idx="2456">
                  <c:v>1.105E-7</c:v>
                </c:pt>
                <c:pt idx="2457">
                  <c:v>1.106E-7</c:v>
                </c:pt>
                <c:pt idx="2458">
                  <c:v>1.1070000000000001E-7</c:v>
                </c:pt>
                <c:pt idx="2459">
                  <c:v>1.1070000000000001E-7</c:v>
                </c:pt>
                <c:pt idx="2460">
                  <c:v>1.1070000000000001E-7</c:v>
                </c:pt>
                <c:pt idx="2461">
                  <c:v>1.1070000000000001E-7</c:v>
                </c:pt>
                <c:pt idx="2462">
                  <c:v>1.1070000000000001E-7</c:v>
                </c:pt>
                <c:pt idx="2463">
                  <c:v>1.108E-7</c:v>
                </c:pt>
                <c:pt idx="2464">
                  <c:v>1.11E-7</c:v>
                </c:pt>
                <c:pt idx="2465">
                  <c:v>1.1089999999999999E-7</c:v>
                </c:pt>
                <c:pt idx="2466">
                  <c:v>1.11E-7</c:v>
                </c:pt>
                <c:pt idx="2467">
                  <c:v>1.11E-7</c:v>
                </c:pt>
                <c:pt idx="2468">
                  <c:v>1.111E-7</c:v>
                </c:pt>
                <c:pt idx="2469">
                  <c:v>1.112E-7</c:v>
                </c:pt>
                <c:pt idx="2470">
                  <c:v>1.11E-7</c:v>
                </c:pt>
                <c:pt idx="2471">
                  <c:v>1.112E-7</c:v>
                </c:pt>
                <c:pt idx="2472">
                  <c:v>1.112E-7</c:v>
                </c:pt>
                <c:pt idx="2473">
                  <c:v>1.112E-7</c:v>
                </c:pt>
                <c:pt idx="2474">
                  <c:v>1.113E-7</c:v>
                </c:pt>
                <c:pt idx="2475">
                  <c:v>1.112E-7</c:v>
                </c:pt>
                <c:pt idx="2476">
                  <c:v>1.112E-7</c:v>
                </c:pt>
                <c:pt idx="2477">
                  <c:v>1.112E-7</c:v>
                </c:pt>
                <c:pt idx="2478">
                  <c:v>1.112E-7</c:v>
                </c:pt>
                <c:pt idx="2479">
                  <c:v>1.112E-7</c:v>
                </c:pt>
                <c:pt idx="2480">
                  <c:v>1.114E-7</c:v>
                </c:pt>
                <c:pt idx="2481">
                  <c:v>1.114E-7</c:v>
                </c:pt>
                <c:pt idx="2482">
                  <c:v>1.114E-7</c:v>
                </c:pt>
                <c:pt idx="2483">
                  <c:v>1.113E-7</c:v>
                </c:pt>
                <c:pt idx="2484">
                  <c:v>1.115E-7</c:v>
                </c:pt>
                <c:pt idx="2485">
                  <c:v>1.1159999999999999E-7</c:v>
                </c:pt>
                <c:pt idx="2486">
                  <c:v>1.115E-7</c:v>
                </c:pt>
                <c:pt idx="2487">
                  <c:v>1.115E-7</c:v>
                </c:pt>
                <c:pt idx="2488">
                  <c:v>1.1159999999999999E-7</c:v>
                </c:pt>
                <c:pt idx="2489">
                  <c:v>1.115E-7</c:v>
                </c:pt>
                <c:pt idx="2490">
                  <c:v>1.1159999999999999E-7</c:v>
                </c:pt>
                <c:pt idx="2491">
                  <c:v>1.119E-7</c:v>
                </c:pt>
                <c:pt idx="2492">
                  <c:v>1.117E-7</c:v>
                </c:pt>
                <c:pt idx="2493">
                  <c:v>1.118E-7</c:v>
                </c:pt>
                <c:pt idx="2494">
                  <c:v>1.118E-7</c:v>
                </c:pt>
                <c:pt idx="2495">
                  <c:v>1.118E-7</c:v>
                </c:pt>
                <c:pt idx="2496">
                  <c:v>1.119E-7</c:v>
                </c:pt>
                <c:pt idx="2497">
                  <c:v>1.118E-7</c:v>
                </c:pt>
                <c:pt idx="2498">
                  <c:v>1.118E-7</c:v>
                </c:pt>
                <c:pt idx="2499">
                  <c:v>1.118E-7</c:v>
                </c:pt>
                <c:pt idx="2500">
                  <c:v>1.119E-7</c:v>
                </c:pt>
                <c:pt idx="2501">
                  <c:v>1.118E-7</c:v>
                </c:pt>
                <c:pt idx="2502">
                  <c:v>1.12E-7</c:v>
                </c:pt>
                <c:pt idx="2503">
                  <c:v>1.121E-7</c:v>
                </c:pt>
                <c:pt idx="2504">
                  <c:v>1.121E-7</c:v>
                </c:pt>
                <c:pt idx="2505">
                  <c:v>1.119E-7</c:v>
                </c:pt>
                <c:pt idx="2506">
                  <c:v>1.1230000000000001E-7</c:v>
                </c:pt>
                <c:pt idx="2507">
                  <c:v>1.121E-7</c:v>
                </c:pt>
                <c:pt idx="2508">
                  <c:v>1.121E-7</c:v>
                </c:pt>
                <c:pt idx="2509">
                  <c:v>1.121E-7</c:v>
                </c:pt>
                <c:pt idx="2510">
                  <c:v>1.121E-7</c:v>
                </c:pt>
                <c:pt idx="2511">
                  <c:v>1.121E-7</c:v>
                </c:pt>
                <c:pt idx="2512">
                  <c:v>1.122E-7</c:v>
                </c:pt>
                <c:pt idx="2513">
                  <c:v>1.122E-7</c:v>
                </c:pt>
                <c:pt idx="2514">
                  <c:v>1.121E-7</c:v>
                </c:pt>
                <c:pt idx="2515">
                  <c:v>1.122E-7</c:v>
                </c:pt>
                <c:pt idx="2516">
                  <c:v>1.122E-7</c:v>
                </c:pt>
                <c:pt idx="2517">
                  <c:v>1.1230000000000001E-7</c:v>
                </c:pt>
                <c:pt idx="2518">
                  <c:v>1.122E-7</c:v>
                </c:pt>
                <c:pt idx="2519">
                  <c:v>1.1230000000000001E-7</c:v>
                </c:pt>
                <c:pt idx="2520">
                  <c:v>1.124E-7</c:v>
                </c:pt>
                <c:pt idx="2521">
                  <c:v>1.127E-7</c:v>
                </c:pt>
                <c:pt idx="2522">
                  <c:v>1.124E-7</c:v>
                </c:pt>
                <c:pt idx="2523">
                  <c:v>1.126E-7</c:v>
                </c:pt>
                <c:pt idx="2524">
                  <c:v>1.126E-7</c:v>
                </c:pt>
                <c:pt idx="2525">
                  <c:v>1.124E-7</c:v>
                </c:pt>
                <c:pt idx="2526">
                  <c:v>1.127E-7</c:v>
                </c:pt>
                <c:pt idx="2527">
                  <c:v>1.124E-7</c:v>
                </c:pt>
                <c:pt idx="2528">
                  <c:v>1.126E-7</c:v>
                </c:pt>
                <c:pt idx="2529">
                  <c:v>1.128E-7</c:v>
                </c:pt>
                <c:pt idx="2530">
                  <c:v>1.127E-7</c:v>
                </c:pt>
                <c:pt idx="2531">
                  <c:v>1.124E-7</c:v>
                </c:pt>
                <c:pt idx="2532">
                  <c:v>1.128E-7</c:v>
                </c:pt>
                <c:pt idx="2533">
                  <c:v>1.1300000000000001E-7</c:v>
                </c:pt>
                <c:pt idx="2534">
                  <c:v>1.128E-7</c:v>
                </c:pt>
                <c:pt idx="2535">
                  <c:v>1.1300000000000001E-7</c:v>
                </c:pt>
                <c:pt idx="2536">
                  <c:v>1.129E-7</c:v>
                </c:pt>
                <c:pt idx="2537">
                  <c:v>1.128E-7</c:v>
                </c:pt>
                <c:pt idx="2538">
                  <c:v>1.129E-7</c:v>
                </c:pt>
                <c:pt idx="2539">
                  <c:v>1.129E-7</c:v>
                </c:pt>
                <c:pt idx="2540">
                  <c:v>1.129E-7</c:v>
                </c:pt>
                <c:pt idx="2541">
                  <c:v>1.129E-7</c:v>
                </c:pt>
                <c:pt idx="2542">
                  <c:v>1.1300000000000001E-7</c:v>
                </c:pt>
                <c:pt idx="2543">
                  <c:v>1.1300000000000001E-7</c:v>
                </c:pt>
                <c:pt idx="2544">
                  <c:v>1.131E-7</c:v>
                </c:pt>
                <c:pt idx="2545">
                  <c:v>1.129E-7</c:v>
                </c:pt>
                <c:pt idx="2546">
                  <c:v>1.1300000000000001E-7</c:v>
                </c:pt>
                <c:pt idx="2547">
                  <c:v>1.1300000000000001E-7</c:v>
                </c:pt>
                <c:pt idx="2548">
                  <c:v>1.1300000000000001E-7</c:v>
                </c:pt>
                <c:pt idx="2549">
                  <c:v>1.131E-7</c:v>
                </c:pt>
                <c:pt idx="2550">
                  <c:v>1.131E-7</c:v>
                </c:pt>
                <c:pt idx="2551">
                  <c:v>1.1300000000000001E-7</c:v>
                </c:pt>
                <c:pt idx="2552">
                  <c:v>1.131E-7</c:v>
                </c:pt>
                <c:pt idx="2553">
                  <c:v>1.131E-7</c:v>
                </c:pt>
                <c:pt idx="2554">
                  <c:v>1.131E-7</c:v>
                </c:pt>
                <c:pt idx="2555">
                  <c:v>1.1319999999999999E-7</c:v>
                </c:pt>
                <c:pt idx="2556">
                  <c:v>1.133E-7</c:v>
                </c:pt>
                <c:pt idx="2557">
                  <c:v>1.1319999999999999E-7</c:v>
                </c:pt>
                <c:pt idx="2558">
                  <c:v>1.1319999999999999E-7</c:v>
                </c:pt>
                <c:pt idx="2559">
                  <c:v>1.133E-7</c:v>
                </c:pt>
                <c:pt idx="2560">
                  <c:v>1.134E-7</c:v>
                </c:pt>
                <c:pt idx="2561">
                  <c:v>1.135E-7</c:v>
                </c:pt>
                <c:pt idx="2562">
                  <c:v>1.135E-7</c:v>
                </c:pt>
                <c:pt idx="2563">
                  <c:v>1.133E-7</c:v>
                </c:pt>
                <c:pt idx="2564">
                  <c:v>1.134E-7</c:v>
                </c:pt>
                <c:pt idx="2565">
                  <c:v>1.135E-7</c:v>
                </c:pt>
                <c:pt idx="2566">
                  <c:v>1.134E-7</c:v>
                </c:pt>
                <c:pt idx="2567">
                  <c:v>1.135E-7</c:v>
                </c:pt>
                <c:pt idx="2568">
                  <c:v>1.134E-7</c:v>
                </c:pt>
                <c:pt idx="2569">
                  <c:v>1.135E-7</c:v>
                </c:pt>
                <c:pt idx="2570">
                  <c:v>1.1370000000000001E-7</c:v>
                </c:pt>
                <c:pt idx="2571">
                  <c:v>1.135E-7</c:v>
                </c:pt>
                <c:pt idx="2572">
                  <c:v>1.138E-7</c:v>
                </c:pt>
                <c:pt idx="2573">
                  <c:v>1.1370000000000001E-7</c:v>
                </c:pt>
                <c:pt idx="2574">
                  <c:v>1.1370000000000001E-7</c:v>
                </c:pt>
                <c:pt idx="2575">
                  <c:v>1.1370000000000001E-7</c:v>
                </c:pt>
                <c:pt idx="2576">
                  <c:v>1.1370000000000001E-7</c:v>
                </c:pt>
                <c:pt idx="2577">
                  <c:v>1.138E-7</c:v>
                </c:pt>
                <c:pt idx="2578">
                  <c:v>1.138E-7</c:v>
                </c:pt>
                <c:pt idx="2579">
                  <c:v>1.1370000000000001E-7</c:v>
                </c:pt>
                <c:pt idx="2580">
                  <c:v>1.138E-7</c:v>
                </c:pt>
                <c:pt idx="2581">
                  <c:v>1.138E-7</c:v>
                </c:pt>
                <c:pt idx="2582">
                  <c:v>1.1370000000000001E-7</c:v>
                </c:pt>
                <c:pt idx="2583">
                  <c:v>1.1389999999999999E-7</c:v>
                </c:pt>
                <c:pt idx="2584">
                  <c:v>1.1389999999999999E-7</c:v>
                </c:pt>
                <c:pt idx="2585">
                  <c:v>1.138E-7</c:v>
                </c:pt>
                <c:pt idx="2586">
                  <c:v>1.1389999999999999E-7</c:v>
                </c:pt>
                <c:pt idx="2587">
                  <c:v>1.138E-7</c:v>
                </c:pt>
                <c:pt idx="2588">
                  <c:v>1.14E-7</c:v>
                </c:pt>
                <c:pt idx="2589">
                  <c:v>1.1389999999999999E-7</c:v>
                </c:pt>
                <c:pt idx="2590">
                  <c:v>1.14E-7</c:v>
                </c:pt>
                <c:pt idx="2591">
                  <c:v>1.14E-7</c:v>
                </c:pt>
                <c:pt idx="2592">
                  <c:v>1.141E-7</c:v>
                </c:pt>
                <c:pt idx="2593">
                  <c:v>1.141E-7</c:v>
                </c:pt>
                <c:pt idx="2594">
                  <c:v>1.141E-7</c:v>
                </c:pt>
                <c:pt idx="2595">
                  <c:v>1.14E-7</c:v>
                </c:pt>
                <c:pt idx="2596">
                  <c:v>1.1389999999999999E-7</c:v>
                </c:pt>
                <c:pt idx="2597">
                  <c:v>1.14E-7</c:v>
                </c:pt>
                <c:pt idx="2598">
                  <c:v>1.143E-7</c:v>
                </c:pt>
                <c:pt idx="2599">
                  <c:v>1.14E-7</c:v>
                </c:pt>
                <c:pt idx="2600">
                  <c:v>1.14E-7</c:v>
                </c:pt>
                <c:pt idx="2601">
                  <c:v>1.143E-7</c:v>
                </c:pt>
                <c:pt idx="2602">
                  <c:v>1.142E-7</c:v>
                </c:pt>
                <c:pt idx="2603">
                  <c:v>1.142E-7</c:v>
                </c:pt>
                <c:pt idx="2604">
                  <c:v>1.145E-7</c:v>
                </c:pt>
                <c:pt idx="2605">
                  <c:v>1.142E-7</c:v>
                </c:pt>
                <c:pt idx="2606">
                  <c:v>1.142E-7</c:v>
                </c:pt>
                <c:pt idx="2607">
                  <c:v>1.143E-7</c:v>
                </c:pt>
                <c:pt idx="2608">
                  <c:v>1.143E-7</c:v>
                </c:pt>
                <c:pt idx="2609">
                  <c:v>1.143E-7</c:v>
                </c:pt>
                <c:pt idx="2610">
                  <c:v>1.1440000000000001E-7</c:v>
                </c:pt>
                <c:pt idx="2611">
                  <c:v>1.141E-7</c:v>
                </c:pt>
                <c:pt idx="2612">
                  <c:v>1.1440000000000001E-7</c:v>
                </c:pt>
                <c:pt idx="2613">
                  <c:v>1.1440000000000001E-7</c:v>
                </c:pt>
                <c:pt idx="2614">
                  <c:v>1.142E-7</c:v>
                </c:pt>
                <c:pt idx="2615">
                  <c:v>1.143E-7</c:v>
                </c:pt>
                <c:pt idx="2616">
                  <c:v>1.147E-7</c:v>
                </c:pt>
                <c:pt idx="2617">
                  <c:v>1.1459999999999999E-7</c:v>
                </c:pt>
                <c:pt idx="2618">
                  <c:v>1.145E-7</c:v>
                </c:pt>
                <c:pt idx="2619">
                  <c:v>1.1459999999999999E-7</c:v>
                </c:pt>
                <c:pt idx="2620">
                  <c:v>1.1459999999999999E-7</c:v>
                </c:pt>
                <c:pt idx="2621">
                  <c:v>1.147E-7</c:v>
                </c:pt>
                <c:pt idx="2622">
                  <c:v>1.145E-7</c:v>
                </c:pt>
                <c:pt idx="2623">
                  <c:v>1.1459999999999999E-7</c:v>
                </c:pt>
                <c:pt idx="2624">
                  <c:v>1.148E-7</c:v>
                </c:pt>
                <c:pt idx="2625">
                  <c:v>1.15E-7</c:v>
                </c:pt>
                <c:pt idx="2626">
                  <c:v>1.1459999999999999E-7</c:v>
                </c:pt>
                <c:pt idx="2627">
                  <c:v>1.147E-7</c:v>
                </c:pt>
                <c:pt idx="2628">
                  <c:v>1.147E-7</c:v>
                </c:pt>
                <c:pt idx="2629">
                  <c:v>1.148E-7</c:v>
                </c:pt>
                <c:pt idx="2630">
                  <c:v>1.15E-7</c:v>
                </c:pt>
                <c:pt idx="2631">
                  <c:v>1.149E-7</c:v>
                </c:pt>
                <c:pt idx="2632">
                  <c:v>1.15E-7</c:v>
                </c:pt>
                <c:pt idx="2633">
                  <c:v>1.15E-7</c:v>
                </c:pt>
                <c:pt idx="2634">
                  <c:v>1.149E-7</c:v>
                </c:pt>
                <c:pt idx="2635">
                  <c:v>1.149E-7</c:v>
                </c:pt>
                <c:pt idx="2636">
                  <c:v>1.148E-7</c:v>
                </c:pt>
                <c:pt idx="2637">
                  <c:v>1.15E-7</c:v>
                </c:pt>
                <c:pt idx="2638">
                  <c:v>1.151E-7</c:v>
                </c:pt>
                <c:pt idx="2639">
                  <c:v>1.15E-7</c:v>
                </c:pt>
                <c:pt idx="2640">
                  <c:v>1.151E-7</c:v>
                </c:pt>
                <c:pt idx="2641">
                  <c:v>1.152E-7</c:v>
                </c:pt>
                <c:pt idx="2642">
                  <c:v>1.151E-7</c:v>
                </c:pt>
                <c:pt idx="2643">
                  <c:v>1.152E-7</c:v>
                </c:pt>
                <c:pt idx="2644">
                  <c:v>1.152E-7</c:v>
                </c:pt>
                <c:pt idx="2645">
                  <c:v>1.151E-7</c:v>
                </c:pt>
                <c:pt idx="2646">
                  <c:v>1.1529999999999999E-7</c:v>
                </c:pt>
                <c:pt idx="2647">
                  <c:v>1.1529999999999999E-7</c:v>
                </c:pt>
                <c:pt idx="2648">
                  <c:v>1.1529999999999999E-7</c:v>
                </c:pt>
                <c:pt idx="2649">
                  <c:v>1.1529999999999999E-7</c:v>
                </c:pt>
                <c:pt idx="2650">
                  <c:v>1.1529999999999999E-7</c:v>
                </c:pt>
                <c:pt idx="2651">
                  <c:v>1.156E-7</c:v>
                </c:pt>
                <c:pt idx="2652">
                  <c:v>1.156E-7</c:v>
                </c:pt>
                <c:pt idx="2653">
                  <c:v>1.156E-7</c:v>
                </c:pt>
                <c:pt idx="2654">
                  <c:v>1.154E-7</c:v>
                </c:pt>
                <c:pt idx="2655">
                  <c:v>1.154E-7</c:v>
                </c:pt>
                <c:pt idx="2656">
                  <c:v>1.154E-7</c:v>
                </c:pt>
                <c:pt idx="2657">
                  <c:v>1.157E-7</c:v>
                </c:pt>
                <c:pt idx="2658">
                  <c:v>1.156E-7</c:v>
                </c:pt>
                <c:pt idx="2659">
                  <c:v>1.157E-7</c:v>
                </c:pt>
                <c:pt idx="2660">
                  <c:v>1.157E-7</c:v>
                </c:pt>
                <c:pt idx="2661">
                  <c:v>1.158E-7</c:v>
                </c:pt>
                <c:pt idx="2662">
                  <c:v>1.158E-7</c:v>
                </c:pt>
                <c:pt idx="2663">
                  <c:v>1.158E-7</c:v>
                </c:pt>
                <c:pt idx="2664">
                  <c:v>1.157E-7</c:v>
                </c:pt>
                <c:pt idx="2665">
                  <c:v>1.161E-7</c:v>
                </c:pt>
                <c:pt idx="2666">
                  <c:v>1.161E-7</c:v>
                </c:pt>
                <c:pt idx="2667">
                  <c:v>1.159E-7</c:v>
                </c:pt>
                <c:pt idx="2668">
                  <c:v>1.161E-7</c:v>
                </c:pt>
                <c:pt idx="2669">
                  <c:v>1.1600000000000001E-7</c:v>
                </c:pt>
                <c:pt idx="2670">
                  <c:v>1.161E-7</c:v>
                </c:pt>
                <c:pt idx="2671">
                  <c:v>1.161E-7</c:v>
                </c:pt>
                <c:pt idx="2672">
                  <c:v>1.1619999999999999E-7</c:v>
                </c:pt>
                <c:pt idx="2673">
                  <c:v>1.161E-7</c:v>
                </c:pt>
                <c:pt idx="2674">
                  <c:v>1.161E-7</c:v>
                </c:pt>
                <c:pt idx="2675">
                  <c:v>1.1619999999999999E-7</c:v>
                </c:pt>
                <c:pt idx="2676">
                  <c:v>1.1619999999999999E-7</c:v>
                </c:pt>
                <c:pt idx="2677">
                  <c:v>1.163E-7</c:v>
                </c:pt>
                <c:pt idx="2678">
                  <c:v>1.1619999999999999E-7</c:v>
                </c:pt>
                <c:pt idx="2679">
                  <c:v>1.163E-7</c:v>
                </c:pt>
                <c:pt idx="2680">
                  <c:v>1.163E-7</c:v>
                </c:pt>
                <c:pt idx="2681">
                  <c:v>1.1619999999999999E-7</c:v>
                </c:pt>
                <c:pt idx="2682">
                  <c:v>1.1619999999999999E-7</c:v>
                </c:pt>
                <c:pt idx="2683">
                  <c:v>1.163E-7</c:v>
                </c:pt>
                <c:pt idx="2684">
                  <c:v>1.163E-7</c:v>
                </c:pt>
                <c:pt idx="2685">
                  <c:v>1.163E-7</c:v>
                </c:pt>
                <c:pt idx="2686">
                  <c:v>1.165E-7</c:v>
                </c:pt>
                <c:pt idx="2687">
                  <c:v>1.163E-7</c:v>
                </c:pt>
                <c:pt idx="2688">
                  <c:v>1.165E-7</c:v>
                </c:pt>
                <c:pt idx="2689">
                  <c:v>1.165E-7</c:v>
                </c:pt>
                <c:pt idx="2690">
                  <c:v>1.165E-7</c:v>
                </c:pt>
                <c:pt idx="2691">
                  <c:v>1.166E-7</c:v>
                </c:pt>
                <c:pt idx="2692">
                  <c:v>1.1670000000000001E-7</c:v>
                </c:pt>
                <c:pt idx="2693">
                  <c:v>1.166E-7</c:v>
                </c:pt>
                <c:pt idx="2694">
                  <c:v>1.166E-7</c:v>
                </c:pt>
                <c:pt idx="2695">
                  <c:v>1.1689999999999999E-7</c:v>
                </c:pt>
                <c:pt idx="2696">
                  <c:v>1.1670000000000001E-7</c:v>
                </c:pt>
                <c:pt idx="2697">
                  <c:v>1.168E-7</c:v>
                </c:pt>
                <c:pt idx="2698">
                  <c:v>1.1670000000000001E-7</c:v>
                </c:pt>
                <c:pt idx="2699">
                  <c:v>1.168E-7</c:v>
                </c:pt>
                <c:pt idx="2700">
                  <c:v>1.1689999999999999E-7</c:v>
                </c:pt>
                <c:pt idx="2701">
                  <c:v>1.1689999999999999E-7</c:v>
                </c:pt>
                <c:pt idx="2702">
                  <c:v>1.168E-7</c:v>
                </c:pt>
                <c:pt idx="2703">
                  <c:v>1.168E-7</c:v>
                </c:pt>
                <c:pt idx="2704">
                  <c:v>1.17E-7</c:v>
                </c:pt>
                <c:pt idx="2705">
                  <c:v>1.168E-7</c:v>
                </c:pt>
                <c:pt idx="2706">
                  <c:v>1.17E-7</c:v>
                </c:pt>
                <c:pt idx="2707">
                  <c:v>1.1689999999999999E-7</c:v>
                </c:pt>
                <c:pt idx="2708">
                  <c:v>1.171E-7</c:v>
                </c:pt>
                <c:pt idx="2709">
                  <c:v>1.171E-7</c:v>
                </c:pt>
                <c:pt idx="2710">
                  <c:v>1.171E-7</c:v>
                </c:pt>
                <c:pt idx="2711">
                  <c:v>1.17E-7</c:v>
                </c:pt>
                <c:pt idx="2712">
                  <c:v>1.171E-7</c:v>
                </c:pt>
                <c:pt idx="2713">
                  <c:v>1.1689999999999999E-7</c:v>
                </c:pt>
                <c:pt idx="2714">
                  <c:v>1.172E-7</c:v>
                </c:pt>
                <c:pt idx="2715">
                  <c:v>1.17E-7</c:v>
                </c:pt>
                <c:pt idx="2716">
                  <c:v>1.172E-7</c:v>
                </c:pt>
                <c:pt idx="2717">
                  <c:v>1.171E-7</c:v>
                </c:pt>
                <c:pt idx="2718">
                  <c:v>1.171E-7</c:v>
                </c:pt>
                <c:pt idx="2719">
                  <c:v>1.172E-7</c:v>
                </c:pt>
                <c:pt idx="2720">
                  <c:v>1.173E-7</c:v>
                </c:pt>
                <c:pt idx="2721">
                  <c:v>1.173E-7</c:v>
                </c:pt>
                <c:pt idx="2722">
                  <c:v>1.172E-7</c:v>
                </c:pt>
                <c:pt idx="2723">
                  <c:v>1.173E-7</c:v>
                </c:pt>
                <c:pt idx="2724">
                  <c:v>1.1740000000000001E-7</c:v>
                </c:pt>
                <c:pt idx="2725">
                  <c:v>1.1740000000000001E-7</c:v>
                </c:pt>
                <c:pt idx="2726">
                  <c:v>1.173E-7</c:v>
                </c:pt>
                <c:pt idx="2727">
                  <c:v>1.173E-7</c:v>
                </c:pt>
                <c:pt idx="2728">
                  <c:v>1.175E-7</c:v>
                </c:pt>
                <c:pt idx="2729">
                  <c:v>1.175E-7</c:v>
                </c:pt>
                <c:pt idx="2730">
                  <c:v>1.175E-7</c:v>
                </c:pt>
                <c:pt idx="2731">
                  <c:v>1.175E-7</c:v>
                </c:pt>
                <c:pt idx="2732">
                  <c:v>1.177E-7</c:v>
                </c:pt>
                <c:pt idx="2733">
                  <c:v>1.1759999999999999E-7</c:v>
                </c:pt>
                <c:pt idx="2734">
                  <c:v>1.1759999999999999E-7</c:v>
                </c:pt>
                <c:pt idx="2735">
                  <c:v>1.178E-7</c:v>
                </c:pt>
                <c:pt idx="2736">
                  <c:v>1.179E-7</c:v>
                </c:pt>
                <c:pt idx="2737">
                  <c:v>1.178E-7</c:v>
                </c:pt>
                <c:pt idx="2738">
                  <c:v>1.179E-7</c:v>
                </c:pt>
                <c:pt idx="2739">
                  <c:v>1.178E-7</c:v>
                </c:pt>
                <c:pt idx="2740">
                  <c:v>1.18E-7</c:v>
                </c:pt>
                <c:pt idx="2741">
                  <c:v>1.179E-7</c:v>
                </c:pt>
                <c:pt idx="2742">
                  <c:v>1.179E-7</c:v>
                </c:pt>
                <c:pt idx="2743">
                  <c:v>1.179E-7</c:v>
                </c:pt>
                <c:pt idx="2744">
                  <c:v>1.179E-7</c:v>
                </c:pt>
                <c:pt idx="2745">
                  <c:v>1.18E-7</c:v>
                </c:pt>
                <c:pt idx="2746">
                  <c:v>1.18E-7</c:v>
                </c:pt>
                <c:pt idx="2747">
                  <c:v>1.18E-7</c:v>
                </c:pt>
                <c:pt idx="2748">
                  <c:v>1.1829999999999999E-7</c:v>
                </c:pt>
                <c:pt idx="2749">
                  <c:v>1.18E-7</c:v>
                </c:pt>
                <c:pt idx="2750">
                  <c:v>1.1810000000000001E-7</c:v>
                </c:pt>
                <c:pt idx="2751">
                  <c:v>1.18E-7</c:v>
                </c:pt>
                <c:pt idx="2752">
                  <c:v>1.1829999999999999E-7</c:v>
                </c:pt>
                <c:pt idx="2753">
                  <c:v>1.1829999999999999E-7</c:v>
                </c:pt>
                <c:pt idx="2754">
                  <c:v>1.1810000000000001E-7</c:v>
                </c:pt>
                <c:pt idx="2755">
                  <c:v>1.1810000000000001E-7</c:v>
                </c:pt>
                <c:pt idx="2756">
                  <c:v>1.187E-7</c:v>
                </c:pt>
                <c:pt idx="2757">
                  <c:v>1.182E-7</c:v>
                </c:pt>
                <c:pt idx="2758">
                  <c:v>1.184E-7</c:v>
                </c:pt>
                <c:pt idx="2759">
                  <c:v>1.182E-7</c:v>
                </c:pt>
                <c:pt idx="2760">
                  <c:v>1.1810000000000001E-7</c:v>
                </c:pt>
                <c:pt idx="2761">
                  <c:v>1.186E-7</c:v>
                </c:pt>
                <c:pt idx="2762">
                  <c:v>1.184E-7</c:v>
                </c:pt>
                <c:pt idx="2763">
                  <c:v>1.1829999999999999E-7</c:v>
                </c:pt>
                <c:pt idx="2764">
                  <c:v>1.187E-7</c:v>
                </c:pt>
                <c:pt idx="2765">
                  <c:v>1.184E-7</c:v>
                </c:pt>
                <c:pt idx="2766">
                  <c:v>1.186E-7</c:v>
                </c:pt>
                <c:pt idx="2767">
                  <c:v>1.187E-7</c:v>
                </c:pt>
                <c:pt idx="2768">
                  <c:v>1.187E-7</c:v>
                </c:pt>
                <c:pt idx="2769">
                  <c:v>1.187E-7</c:v>
                </c:pt>
                <c:pt idx="2770">
                  <c:v>1.1880000000000001E-7</c:v>
                </c:pt>
                <c:pt idx="2771">
                  <c:v>1.1880000000000001E-7</c:v>
                </c:pt>
                <c:pt idx="2772">
                  <c:v>1.1880000000000001E-7</c:v>
                </c:pt>
                <c:pt idx="2773">
                  <c:v>1.1880000000000001E-7</c:v>
                </c:pt>
                <c:pt idx="2774">
                  <c:v>1.1880000000000001E-7</c:v>
                </c:pt>
                <c:pt idx="2775">
                  <c:v>1.1880000000000001E-7</c:v>
                </c:pt>
                <c:pt idx="2776">
                  <c:v>1.1880000000000001E-7</c:v>
                </c:pt>
                <c:pt idx="2777">
                  <c:v>1.1899999999999999E-7</c:v>
                </c:pt>
                <c:pt idx="2778">
                  <c:v>1.1899999999999999E-7</c:v>
                </c:pt>
                <c:pt idx="2779">
                  <c:v>1.1899999999999999E-7</c:v>
                </c:pt>
                <c:pt idx="2780">
                  <c:v>1.189E-7</c:v>
                </c:pt>
                <c:pt idx="2781">
                  <c:v>1.1899999999999999E-7</c:v>
                </c:pt>
                <c:pt idx="2782">
                  <c:v>1.189E-7</c:v>
                </c:pt>
                <c:pt idx="2783">
                  <c:v>1.189E-7</c:v>
                </c:pt>
                <c:pt idx="2784">
                  <c:v>1.189E-7</c:v>
                </c:pt>
                <c:pt idx="2785">
                  <c:v>1.191E-7</c:v>
                </c:pt>
                <c:pt idx="2786">
                  <c:v>1.1899999999999999E-7</c:v>
                </c:pt>
                <c:pt idx="2787">
                  <c:v>1.192E-7</c:v>
                </c:pt>
                <c:pt idx="2788">
                  <c:v>1.194E-7</c:v>
                </c:pt>
                <c:pt idx="2789">
                  <c:v>1.1929999999999999E-7</c:v>
                </c:pt>
                <c:pt idx="2790">
                  <c:v>1.192E-7</c:v>
                </c:pt>
                <c:pt idx="2791">
                  <c:v>1.194E-7</c:v>
                </c:pt>
                <c:pt idx="2792">
                  <c:v>1.195E-7</c:v>
                </c:pt>
                <c:pt idx="2793">
                  <c:v>1.1929999999999999E-7</c:v>
                </c:pt>
                <c:pt idx="2794">
                  <c:v>1.195E-7</c:v>
                </c:pt>
                <c:pt idx="2795">
                  <c:v>1.192E-7</c:v>
                </c:pt>
                <c:pt idx="2796">
                  <c:v>1.195E-7</c:v>
                </c:pt>
                <c:pt idx="2797">
                  <c:v>1.195E-7</c:v>
                </c:pt>
                <c:pt idx="2798">
                  <c:v>1.195E-7</c:v>
                </c:pt>
                <c:pt idx="2799">
                  <c:v>1.1960000000000001E-7</c:v>
                </c:pt>
                <c:pt idx="2800">
                  <c:v>1.195E-7</c:v>
                </c:pt>
                <c:pt idx="2801">
                  <c:v>1.195E-7</c:v>
                </c:pt>
                <c:pt idx="2802">
                  <c:v>1.1960000000000001E-7</c:v>
                </c:pt>
                <c:pt idx="2803">
                  <c:v>1.1969999999999999E-7</c:v>
                </c:pt>
                <c:pt idx="2804">
                  <c:v>1.1960000000000001E-7</c:v>
                </c:pt>
                <c:pt idx="2805">
                  <c:v>1.1969999999999999E-7</c:v>
                </c:pt>
                <c:pt idx="2806">
                  <c:v>1.1960000000000001E-7</c:v>
                </c:pt>
                <c:pt idx="2807">
                  <c:v>1.1960000000000001E-7</c:v>
                </c:pt>
                <c:pt idx="2808">
                  <c:v>1.1969999999999999E-7</c:v>
                </c:pt>
                <c:pt idx="2809">
                  <c:v>1.1990000000000001E-7</c:v>
                </c:pt>
                <c:pt idx="2810">
                  <c:v>1.1990000000000001E-7</c:v>
                </c:pt>
                <c:pt idx="2811">
                  <c:v>1.1969999999999999E-7</c:v>
                </c:pt>
                <c:pt idx="2812">
                  <c:v>1.198E-7</c:v>
                </c:pt>
                <c:pt idx="2813">
                  <c:v>1.1969999999999999E-7</c:v>
                </c:pt>
                <c:pt idx="2814">
                  <c:v>1.198E-7</c:v>
                </c:pt>
                <c:pt idx="2815">
                  <c:v>1.1969999999999999E-7</c:v>
                </c:pt>
                <c:pt idx="2816">
                  <c:v>1.2060000000000001E-7</c:v>
                </c:pt>
                <c:pt idx="2817">
                  <c:v>1.1990000000000001E-7</c:v>
                </c:pt>
                <c:pt idx="2818">
                  <c:v>1.198E-7</c:v>
                </c:pt>
                <c:pt idx="2819">
                  <c:v>1.198E-7</c:v>
                </c:pt>
                <c:pt idx="2820">
                  <c:v>1.1999999999999999E-7</c:v>
                </c:pt>
                <c:pt idx="2821">
                  <c:v>1.1999999999999999E-7</c:v>
                </c:pt>
                <c:pt idx="2822">
                  <c:v>1.1999999999999999E-7</c:v>
                </c:pt>
                <c:pt idx="2823">
                  <c:v>1.1999999999999999E-7</c:v>
                </c:pt>
                <c:pt idx="2824">
                  <c:v>1.201E-7</c:v>
                </c:pt>
                <c:pt idx="2825">
                  <c:v>1.201E-7</c:v>
                </c:pt>
                <c:pt idx="2826">
                  <c:v>1.2030000000000001E-7</c:v>
                </c:pt>
                <c:pt idx="2827">
                  <c:v>1.202E-7</c:v>
                </c:pt>
                <c:pt idx="2828">
                  <c:v>1.202E-7</c:v>
                </c:pt>
                <c:pt idx="2829">
                  <c:v>1.202E-7</c:v>
                </c:pt>
                <c:pt idx="2830">
                  <c:v>1.205E-7</c:v>
                </c:pt>
                <c:pt idx="2831">
                  <c:v>1.205E-7</c:v>
                </c:pt>
                <c:pt idx="2832">
                  <c:v>1.202E-7</c:v>
                </c:pt>
                <c:pt idx="2833">
                  <c:v>1.2030000000000001E-7</c:v>
                </c:pt>
                <c:pt idx="2834">
                  <c:v>1.205E-7</c:v>
                </c:pt>
                <c:pt idx="2835">
                  <c:v>1.202E-7</c:v>
                </c:pt>
                <c:pt idx="2836">
                  <c:v>1.202E-7</c:v>
                </c:pt>
                <c:pt idx="2837">
                  <c:v>1.2030000000000001E-7</c:v>
                </c:pt>
                <c:pt idx="2838">
                  <c:v>1.2060000000000001E-7</c:v>
                </c:pt>
                <c:pt idx="2839">
                  <c:v>1.2060000000000001E-7</c:v>
                </c:pt>
                <c:pt idx="2840">
                  <c:v>1.2060000000000001E-7</c:v>
                </c:pt>
                <c:pt idx="2841">
                  <c:v>1.2069999999999999E-7</c:v>
                </c:pt>
                <c:pt idx="2842">
                  <c:v>1.205E-7</c:v>
                </c:pt>
                <c:pt idx="2843">
                  <c:v>1.2060000000000001E-7</c:v>
                </c:pt>
                <c:pt idx="2844">
                  <c:v>1.2069999999999999E-7</c:v>
                </c:pt>
                <c:pt idx="2845">
                  <c:v>1.2069999999999999E-7</c:v>
                </c:pt>
                <c:pt idx="2846">
                  <c:v>1.205E-7</c:v>
                </c:pt>
                <c:pt idx="2847">
                  <c:v>1.2060000000000001E-7</c:v>
                </c:pt>
                <c:pt idx="2848">
                  <c:v>1.2060000000000001E-7</c:v>
                </c:pt>
                <c:pt idx="2849">
                  <c:v>1.2060000000000001E-7</c:v>
                </c:pt>
                <c:pt idx="2850">
                  <c:v>1.2060000000000001E-7</c:v>
                </c:pt>
                <c:pt idx="2851">
                  <c:v>1.2069999999999999E-7</c:v>
                </c:pt>
                <c:pt idx="2852">
                  <c:v>1.2060000000000001E-7</c:v>
                </c:pt>
                <c:pt idx="2853">
                  <c:v>1.2069999999999999E-7</c:v>
                </c:pt>
                <c:pt idx="2854">
                  <c:v>1.2060000000000001E-7</c:v>
                </c:pt>
                <c:pt idx="2855">
                  <c:v>1.2069999999999999E-7</c:v>
                </c:pt>
                <c:pt idx="2856">
                  <c:v>1.2060000000000001E-7</c:v>
                </c:pt>
                <c:pt idx="2857">
                  <c:v>1.208E-7</c:v>
                </c:pt>
                <c:pt idx="2858">
                  <c:v>1.209E-7</c:v>
                </c:pt>
                <c:pt idx="2859">
                  <c:v>1.2109999999999999E-7</c:v>
                </c:pt>
                <c:pt idx="2860">
                  <c:v>1.2100000000000001E-7</c:v>
                </c:pt>
                <c:pt idx="2861">
                  <c:v>1.2100000000000001E-7</c:v>
                </c:pt>
                <c:pt idx="2862">
                  <c:v>1.2060000000000001E-7</c:v>
                </c:pt>
                <c:pt idx="2863">
                  <c:v>1.2069999999999999E-7</c:v>
                </c:pt>
                <c:pt idx="2864">
                  <c:v>1.208E-7</c:v>
                </c:pt>
                <c:pt idx="2865">
                  <c:v>1.2109999999999999E-7</c:v>
                </c:pt>
                <c:pt idx="2866">
                  <c:v>1.209E-7</c:v>
                </c:pt>
                <c:pt idx="2867">
                  <c:v>1.209E-7</c:v>
                </c:pt>
                <c:pt idx="2868">
                  <c:v>1.2109999999999999E-7</c:v>
                </c:pt>
                <c:pt idx="2869">
                  <c:v>1.2100000000000001E-7</c:v>
                </c:pt>
                <c:pt idx="2870">
                  <c:v>1.2109999999999999E-7</c:v>
                </c:pt>
                <c:pt idx="2871">
                  <c:v>1.2109999999999999E-7</c:v>
                </c:pt>
                <c:pt idx="2872">
                  <c:v>1.209E-7</c:v>
                </c:pt>
                <c:pt idx="2873">
                  <c:v>1.212E-7</c:v>
                </c:pt>
                <c:pt idx="2874">
                  <c:v>1.2139999999999999E-7</c:v>
                </c:pt>
                <c:pt idx="2875">
                  <c:v>1.2109999999999999E-7</c:v>
                </c:pt>
                <c:pt idx="2876">
                  <c:v>1.212E-7</c:v>
                </c:pt>
                <c:pt idx="2877">
                  <c:v>1.212E-7</c:v>
                </c:pt>
                <c:pt idx="2878">
                  <c:v>1.2139999999999999E-7</c:v>
                </c:pt>
                <c:pt idx="2879">
                  <c:v>1.2139999999999999E-7</c:v>
                </c:pt>
                <c:pt idx="2880">
                  <c:v>1.216E-7</c:v>
                </c:pt>
                <c:pt idx="2881">
                  <c:v>1.212E-7</c:v>
                </c:pt>
                <c:pt idx="2882">
                  <c:v>1.212E-7</c:v>
                </c:pt>
                <c:pt idx="2883">
                  <c:v>1.2139999999999999E-7</c:v>
                </c:pt>
                <c:pt idx="2884">
                  <c:v>1.215E-7</c:v>
                </c:pt>
                <c:pt idx="2885">
                  <c:v>1.2170000000000001E-7</c:v>
                </c:pt>
                <c:pt idx="2886">
                  <c:v>1.215E-7</c:v>
                </c:pt>
                <c:pt idx="2887">
                  <c:v>1.2170000000000001E-7</c:v>
                </c:pt>
                <c:pt idx="2888">
                  <c:v>1.216E-7</c:v>
                </c:pt>
                <c:pt idx="2889">
                  <c:v>1.2179999999999999E-7</c:v>
                </c:pt>
                <c:pt idx="2890">
                  <c:v>1.2170000000000001E-7</c:v>
                </c:pt>
                <c:pt idx="2891">
                  <c:v>1.216E-7</c:v>
                </c:pt>
                <c:pt idx="2892">
                  <c:v>1.2170000000000001E-7</c:v>
                </c:pt>
                <c:pt idx="2893">
                  <c:v>1.219E-7</c:v>
                </c:pt>
                <c:pt idx="2894">
                  <c:v>1.219E-7</c:v>
                </c:pt>
                <c:pt idx="2895">
                  <c:v>1.2179999999999999E-7</c:v>
                </c:pt>
                <c:pt idx="2896">
                  <c:v>1.2170000000000001E-7</c:v>
                </c:pt>
                <c:pt idx="2897">
                  <c:v>1.2200000000000001E-7</c:v>
                </c:pt>
                <c:pt idx="2898">
                  <c:v>1.219E-7</c:v>
                </c:pt>
                <c:pt idx="2899">
                  <c:v>1.2200000000000001E-7</c:v>
                </c:pt>
                <c:pt idx="2900">
                  <c:v>1.2200000000000001E-7</c:v>
                </c:pt>
                <c:pt idx="2901">
                  <c:v>1.223E-7</c:v>
                </c:pt>
                <c:pt idx="2902">
                  <c:v>1.2200000000000001E-7</c:v>
                </c:pt>
                <c:pt idx="2903">
                  <c:v>1.219E-7</c:v>
                </c:pt>
                <c:pt idx="2904">
                  <c:v>1.2209999999999999E-7</c:v>
                </c:pt>
                <c:pt idx="2905">
                  <c:v>1.2200000000000001E-7</c:v>
                </c:pt>
                <c:pt idx="2906">
                  <c:v>1.2200000000000001E-7</c:v>
                </c:pt>
                <c:pt idx="2907">
                  <c:v>1.223E-7</c:v>
                </c:pt>
                <c:pt idx="2908">
                  <c:v>1.223E-7</c:v>
                </c:pt>
                <c:pt idx="2909">
                  <c:v>1.223E-7</c:v>
                </c:pt>
                <c:pt idx="2910">
                  <c:v>1.2209999999999999E-7</c:v>
                </c:pt>
                <c:pt idx="2911">
                  <c:v>1.2209999999999999E-7</c:v>
                </c:pt>
                <c:pt idx="2912">
                  <c:v>1.2209999999999999E-7</c:v>
                </c:pt>
                <c:pt idx="2913">
                  <c:v>1.223E-7</c:v>
                </c:pt>
                <c:pt idx="2914">
                  <c:v>1.223E-7</c:v>
                </c:pt>
                <c:pt idx="2915">
                  <c:v>1.2240000000000001E-7</c:v>
                </c:pt>
                <c:pt idx="2916">
                  <c:v>1.2249999999999999E-7</c:v>
                </c:pt>
                <c:pt idx="2917">
                  <c:v>1.223E-7</c:v>
                </c:pt>
                <c:pt idx="2918">
                  <c:v>1.2249999999999999E-7</c:v>
                </c:pt>
                <c:pt idx="2919">
                  <c:v>1.2240000000000001E-7</c:v>
                </c:pt>
                <c:pt idx="2920">
                  <c:v>1.2240000000000001E-7</c:v>
                </c:pt>
                <c:pt idx="2921">
                  <c:v>1.2249999999999999E-7</c:v>
                </c:pt>
                <c:pt idx="2922">
                  <c:v>1.223E-7</c:v>
                </c:pt>
                <c:pt idx="2923">
                  <c:v>1.226E-7</c:v>
                </c:pt>
                <c:pt idx="2924">
                  <c:v>1.226E-7</c:v>
                </c:pt>
                <c:pt idx="2925">
                  <c:v>1.2249999999999999E-7</c:v>
                </c:pt>
                <c:pt idx="2926">
                  <c:v>1.226E-7</c:v>
                </c:pt>
                <c:pt idx="2927">
                  <c:v>1.229E-7</c:v>
                </c:pt>
                <c:pt idx="2928">
                  <c:v>1.226E-7</c:v>
                </c:pt>
                <c:pt idx="2929">
                  <c:v>1.229E-7</c:v>
                </c:pt>
                <c:pt idx="2930">
                  <c:v>1.229E-7</c:v>
                </c:pt>
                <c:pt idx="2931">
                  <c:v>1.229E-7</c:v>
                </c:pt>
                <c:pt idx="2932">
                  <c:v>1.229E-7</c:v>
                </c:pt>
                <c:pt idx="2933">
                  <c:v>1.23E-7</c:v>
                </c:pt>
                <c:pt idx="2934">
                  <c:v>1.229E-7</c:v>
                </c:pt>
                <c:pt idx="2935">
                  <c:v>1.2279999999999999E-7</c:v>
                </c:pt>
                <c:pt idx="2936">
                  <c:v>1.23E-7</c:v>
                </c:pt>
                <c:pt idx="2937">
                  <c:v>1.2319999999999999E-7</c:v>
                </c:pt>
                <c:pt idx="2938">
                  <c:v>1.2319999999999999E-7</c:v>
                </c:pt>
                <c:pt idx="2939">
                  <c:v>1.23E-7</c:v>
                </c:pt>
                <c:pt idx="2940">
                  <c:v>1.2319999999999999E-7</c:v>
                </c:pt>
                <c:pt idx="2941">
                  <c:v>1.2319999999999999E-7</c:v>
                </c:pt>
                <c:pt idx="2942">
                  <c:v>1.2319999999999999E-7</c:v>
                </c:pt>
                <c:pt idx="2943">
                  <c:v>1.2340000000000001E-7</c:v>
                </c:pt>
                <c:pt idx="2944">
                  <c:v>1.2340000000000001E-7</c:v>
                </c:pt>
                <c:pt idx="2945">
                  <c:v>1.2340000000000001E-7</c:v>
                </c:pt>
                <c:pt idx="2946">
                  <c:v>1.233E-7</c:v>
                </c:pt>
                <c:pt idx="2947">
                  <c:v>1.2340000000000001E-7</c:v>
                </c:pt>
                <c:pt idx="2948">
                  <c:v>1.2340000000000001E-7</c:v>
                </c:pt>
                <c:pt idx="2949">
                  <c:v>1.2340000000000001E-7</c:v>
                </c:pt>
                <c:pt idx="2950">
                  <c:v>1.2340000000000001E-7</c:v>
                </c:pt>
                <c:pt idx="2951">
                  <c:v>1.2340000000000001E-7</c:v>
                </c:pt>
                <c:pt idx="2952">
                  <c:v>1.2349999999999999E-7</c:v>
                </c:pt>
                <c:pt idx="2953">
                  <c:v>1.2349999999999999E-7</c:v>
                </c:pt>
                <c:pt idx="2954">
                  <c:v>1.236E-7</c:v>
                </c:pt>
                <c:pt idx="2955">
                  <c:v>1.2340000000000001E-7</c:v>
                </c:pt>
                <c:pt idx="2956">
                  <c:v>1.237E-7</c:v>
                </c:pt>
                <c:pt idx="2957">
                  <c:v>1.237E-7</c:v>
                </c:pt>
                <c:pt idx="2958">
                  <c:v>1.2349999999999999E-7</c:v>
                </c:pt>
                <c:pt idx="2959">
                  <c:v>1.237E-7</c:v>
                </c:pt>
                <c:pt idx="2960">
                  <c:v>1.2349999999999999E-7</c:v>
                </c:pt>
                <c:pt idx="2961">
                  <c:v>1.2380000000000001E-7</c:v>
                </c:pt>
                <c:pt idx="2962">
                  <c:v>1.2349999999999999E-7</c:v>
                </c:pt>
                <c:pt idx="2963">
                  <c:v>1.2389999999999999E-7</c:v>
                </c:pt>
                <c:pt idx="2964">
                  <c:v>1.2380000000000001E-7</c:v>
                </c:pt>
                <c:pt idx="2965">
                  <c:v>1.2389999999999999E-7</c:v>
                </c:pt>
                <c:pt idx="2966">
                  <c:v>1.2410000000000001E-7</c:v>
                </c:pt>
                <c:pt idx="2967">
                  <c:v>1.2410000000000001E-7</c:v>
                </c:pt>
                <c:pt idx="2968">
                  <c:v>1.2389999999999999E-7</c:v>
                </c:pt>
                <c:pt idx="2969">
                  <c:v>1.2419999999999999E-7</c:v>
                </c:pt>
                <c:pt idx="2970">
                  <c:v>1.2389999999999999E-7</c:v>
                </c:pt>
                <c:pt idx="2971">
                  <c:v>1.2419999999999999E-7</c:v>
                </c:pt>
                <c:pt idx="2972">
                  <c:v>1.2419999999999999E-7</c:v>
                </c:pt>
                <c:pt idx="2973">
                  <c:v>1.2410000000000001E-7</c:v>
                </c:pt>
                <c:pt idx="2974">
                  <c:v>1.2410000000000001E-7</c:v>
                </c:pt>
                <c:pt idx="2975">
                  <c:v>1.2419999999999999E-7</c:v>
                </c:pt>
                <c:pt idx="2976">
                  <c:v>1.2419999999999999E-7</c:v>
                </c:pt>
                <c:pt idx="2977">
                  <c:v>1.2410000000000001E-7</c:v>
                </c:pt>
                <c:pt idx="2978">
                  <c:v>1.2429999999999999E-7</c:v>
                </c:pt>
                <c:pt idx="2979">
                  <c:v>1.2429999999999999E-7</c:v>
                </c:pt>
                <c:pt idx="2980">
                  <c:v>1.244E-7</c:v>
                </c:pt>
                <c:pt idx="2981">
                  <c:v>1.244E-7</c:v>
                </c:pt>
                <c:pt idx="2982">
                  <c:v>1.2429999999999999E-7</c:v>
                </c:pt>
                <c:pt idx="2983">
                  <c:v>1.244E-7</c:v>
                </c:pt>
                <c:pt idx="2984">
                  <c:v>1.2429999999999999E-7</c:v>
                </c:pt>
                <c:pt idx="2985">
                  <c:v>1.244E-7</c:v>
                </c:pt>
                <c:pt idx="2986">
                  <c:v>1.2459999999999999E-7</c:v>
                </c:pt>
                <c:pt idx="2987">
                  <c:v>1.2450000000000001E-7</c:v>
                </c:pt>
                <c:pt idx="2988">
                  <c:v>1.2450000000000001E-7</c:v>
                </c:pt>
                <c:pt idx="2989">
                  <c:v>1.2459999999999999E-7</c:v>
                </c:pt>
                <c:pt idx="2990">
                  <c:v>1.247E-7</c:v>
                </c:pt>
                <c:pt idx="2991">
                  <c:v>1.2459999999999999E-7</c:v>
                </c:pt>
                <c:pt idx="2992">
                  <c:v>1.2450000000000001E-7</c:v>
                </c:pt>
                <c:pt idx="2993">
                  <c:v>1.2459999999999999E-7</c:v>
                </c:pt>
                <c:pt idx="2994">
                  <c:v>1.2450000000000001E-7</c:v>
                </c:pt>
                <c:pt idx="2995">
                  <c:v>1.2450000000000001E-7</c:v>
                </c:pt>
                <c:pt idx="2996">
                  <c:v>1.247E-7</c:v>
                </c:pt>
                <c:pt idx="2997">
                  <c:v>1.2480000000000001E-7</c:v>
                </c:pt>
                <c:pt idx="2998">
                  <c:v>1.2450000000000001E-7</c:v>
                </c:pt>
                <c:pt idx="2999">
                  <c:v>1.247E-7</c:v>
                </c:pt>
                <c:pt idx="3000">
                  <c:v>1.2459999999999999E-7</c:v>
                </c:pt>
                <c:pt idx="3001">
                  <c:v>1.2459999999999999E-7</c:v>
                </c:pt>
                <c:pt idx="3002">
                  <c:v>1.2480000000000001E-7</c:v>
                </c:pt>
                <c:pt idx="3003">
                  <c:v>1.2480000000000001E-7</c:v>
                </c:pt>
                <c:pt idx="3004">
                  <c:v>1.2480000000000001E-7</c:v>
                </c:pt>
                <c:pt idx="3005">
                  <c:v>1.2499999999999999E-7</c:v>
                </c:pt>
                <c:pt idx="3006">
                  <c:v>1.2499999999999999E-7</c:v>
                </c:pt>
                <c:pt idx="3007">
                  <c:v>1.2499999999999999E-7</c:v>
                </c:pt>
                <c:pt idx="3008">
                  <c:v>1.2480000000000001E-7</c:v>
                </c:pt>
                <c:pt idx="3009">
                  <c:v>1.251E-7</c:v>
                </c:pt>
                <c:pt idx="3010">
                  <c:v>1.251E-7</c:v>
                </c:pt>
                <c:pt idx="3011">
                  <c:v>1.251E-7</c:v>
                </c:pt>
                <c:pt idx="3012">
                  <c:v>1.251E-7</c:v>
                </c:pt>
                <c:pt idx="3013">
                  <c:v>1.2499999999999999E-7</c:v>
                </c:pt>
                <c:pt idx="3014">
                  <c:v>1.251E-7</c:v>
                </c:pt>
                <c:pt idx="3015">
                  <c:v>1.2520000000000001E-7</c:v>
                </c:pt>
                <c:pt idx="3016">
                  <c:v>1.251E-7</c:v>
                </c:pt>
                <c:pt idx="3017">
                  <c:v>1.2529999999999999E-7</c:v>
                </c:pt>
                <c:pt idx="3018">
                  <c:v>1.2520000000000001E-7</c:v>
                </c:pt>
                <c:pt idx="3019">
                  <c:v>1.2520000000000001E-7</c:v>
                </c:pt>
                <c:pt idx="3020">
                  <c:v>1.2520000000000001E-7</c:v>
                </c:pt>
                <c:pt idx="3021">
                  <c:v>1.2529999999999999E-7</c:v>
                </c:pt>
                <c:pt idx="3022">
                  <c:v>1.2520000000000001E-7</c:v>
                </c:pt>
                <c:pt idx="3023">
                  <c:v>1.2529999999999999E-7</c:v>
                </c:pt>
                <c:pt idx="3024">
                  <c:v>1.2550000000000001E-7</c:v>
                </c:pt>
                <c:pt idx="3025">
                  <c:v>1.254E-7</c:v>
                </c:pt>
                <c:pt idx="3026">
                  <c:v>1.2529999999999999E-7</c:v>
                </c:pt>
                <c:pt idx="3027">
                  <c:v>1.2550000000000001E-7</c:v>
                </c:pt>
                <c:pt idx="3028">
                  <c:v>1.2550000000000001E-7</c:v>
                </c:pt>
                <c:pt idx="3029">
                  <c:v>1.2529999999999999E-7</c:v>
                </c:pt>
                <c:pt idx="3030">
                  <c:v>1.254E-7</c:v>
                </c:pt>
                <c:pt idx="3031">
                  <c:v>1.2550000000000001E-7</c:v>
                </c:pt>
                <c:pt idx="3032">
                  <c:v>1.254E-7</c:v>
                </c:pt>
                <c:pt idx="3033">
                  <c:v>1.2560000000000001E-7</c:v>
                </c:pt>
                <c:pt idx="3034">
                  <c:v>1.2550000000000001E-7</c:v>
                </c:pt>
                <c:pt idx="3035">
                  <c:v>1.2569999999999999E-7</c:v>
                </c:pt>
                <c:pt idx="3036">
                  <c:v>1.2569999999999999E-7</c:v>
                </c:pt>
                <c:pt idx="3037">
                  <c:v>1.2560000000000001E-7</c:v>
                </c:pt>
                <c:pt idx="3038">
                  <c:v>1.2560000000000001E-7</c:v>
                </c:pt>
                <c:pt idx="3039">
                  <c:v>1.2569999999999999E-7</c:v>
                </c:pt>
                <c:pt idx="3040">
                  <c:v>1.2590000000000001E-7</c:v>
                </c:pt>
                <c:pt idx="3041">
                  <c:v>1.2569999999999999E-7</c:v>
                </c:pt>
                <c:pt idx="3042">
                  <c:v>1.2569999999999999E-7</c:v>
                </c:pt>
                <c:pt idx="3043">
                  <c:v>1.2569999999999999E-7</c:v>
                </c:pt>
                <c:pt idx="3044">
                  <c:v>1.2560000000000001E-7</c:v>
                </c:pt>
                <c:pt idx="3045">
                  <c:v>1.2590000000000001E-7</c:v>
                </c:pt>
                <c:pt idx="3046">
                  <c:v>1.261E-7</c:v>
                </c:pt>
                <c:pt idx="3047">
                  <c:v>1.2599999999999999E-7</c:v>
                </c:pt>
                <c:pt idx="3048">
                  <c:v>1.2590000000000001E-7</c:v>
                </c:pt>
                <c:pt idx="3049">
                  <c:v>1.2599999999999999E-7</c:v>
                </c:pt>
                <c:pt idx="3050">
                  <c:v>1.2590000000000001E-7</c:v>
                </c:pt>
                <c:pt idx="3051">
                  <c:v>1.2590000000000001E-7</c:v>
                </c:pt>
                <c:pt idx="3052">
                  <c:v>1.2599999999999999E-7</c:v>
                </c:pt>
                <c:pt idx="3053">
                  <c:v>1.2590000000000001E-7</c:v>
                </c:pt>
                <c:pt idx="3054">
                  <c:v>1.2599999999999999E-7</c:v>
                </c:pt>
                <c:pt idx="3055">
                  <c:v>1.2599999999999999E-7</c:v>
                </c:pt>
                <c:pt idx="3056">
                  <c:v>1.2599999999999999E-7</c:v>
                </c:pt>
                <c:pt idx="3057">
                  <c:v>1.261E-7</c:v>
                </c:pt>
                <c:pt idx="3058">
                  <c:v>1.2599999999999999E-7</c:v>
                </c:pt>
                <c:pt idx="3059">
                  <c:v>1.2599999999999999E-7</c:v>
                </c:pt>
                <c:pt idx="3060">
                  <c:v>1.2599999999999999E-7</c:v>
                </c:pt>
                <c:pt idx="3061">
                  <c:v>1.2599999999999999E-7</c:v>
                </c:pt>
                <c:pt idx="3062">
                  <c:v>1.2620000000000001E-7</c:v>
                </c:pt>
                <c:pt idx="3063">
                  <c:v>1.261E-7</c:v>
                </c:pt>
                <c:pt idx="3064">
                  <c:v>1.2620000000000001E-7</c:v>
                </c:pt>
                <c:pt idx="3065">
                  <c:v>1.2620000000000001E-7</c:v>
                </c:pt>
                <c:pt idx="3066">
                  <c:v>1.2620000000000001E-7</c:v>
                </c:pt>
                <c:pt idx="3067">
                  <c:v>1.261E-7</c:v>
                </c:pt>
                <c:pt idx="3068">
                  <c:v>1.2639999999999999E-7</c:v>
                </c:pt>
                <c:pt idx="3069">
                  <c:v>1.265E-7</c:v>
                </c:pt>
                <c:pt idx="3070">
                  <c:v>1.2639999999999999E-7</c:v>
                </c:pt>
                <c:pt idx="3071">
                  <c:v>1.265E-7</c:v>
                </c:pt>
                <c:pt idx="3072">
                  <c:v>1.265E-7</c:v>
                </c:pt>
                <c:pt idx="3073">
                  <c:v>1.265E-7</c:v>
                </c:pt>
                <c:pt idx="3074">
                  <c:v>1.2660000000000001E-7</c:v>
                </c:pt>
                <c:pt idx="3075">
                  <c:v>1.2639999999999999E-7</c:v>
                </c:pt>
                <c:pt idx="3076">
                  <c:v>1.265E-7</c:v>
                </c:pt>
                <c:pt idx="3077">
                  <c:v>1.2660000000000001E-7</c:v>
                </c:pt>
                <c:pt idx="3078">
                  <c:v>1.265E-7</c:v>
                </c:pt>
                <c:pt idx="3079">
                  <c:v>1.2639999999999999E-7</c:v>
                </c:pt>
                <c:pt idx="3080">
                  <c:v>1.265E-7</c:v>
                </c:pt>
                <c:pt idx="3081">
                  <c:v>1.2660000000000001E-7</c:v>
                </c:pt>
                <c:pt idx="3082">
                  <c:v>1.2660000000000001E-7</c:v>
                </c:pt>
                <c:pt idx="3083">
                  <c:v>1.269E-7</c:v>
                </c:pt>
                <c:pt idx="3084">
                  <c:v>1.268E-7</c:v>
                </c:pt>
                <c:pt idx="3085">
                  <c:v>1.2660000000000001E-7</c:v>
                </c:pt>
                <c:pt idx="3086">
                  <c:v>1.268E-7</c:v>
                </c:pt>
                <c:pt idx="3087">
                  <c:v>1.268E-7</c:v>
                </c:pt>
                <c:pt idx="3088">
                  <c:v>1.265E-7</c:v>
                </c:pt>
                <c:pt idx="3089">
                  <c:v>1.2660000000000001E-7</c:v>
                </c:pt>
                <c:pt idx="3090">
                  <c:v>1.2700000000000001E-7</c:v>
                </c:pt>
                <c:pt idx="3091">
                  <c:v>1.269E-7</c:v>
                </c:pt>
                <c:pt idx="3092">
                  <c:v>1.269E-7</c:v>
                </c:pt>
                <c:pt idx="3093">
                  <c:v>1.269E-7</c:v>
                </c:pt>
                <c:pt idx="3094">
                  <c:v>1.2700000000000001E-7</c:v>
                </c:pt>
                <c:pt idx="3095">
                  <c:v>1.2700000000000001E-7</c:v>
                </c:pt>
                <c:pt idx="3096">
                  <c:v>1.2700000000000001E-7</c:v>
                </c:pt>
                <c:pt idx="3097">
                  <c:v>1.269E-7</c:v>
                </c:pt>
                <c:pt idx="3098">
                  <c:v>1.269E-7</c:v>
                </c:pt>
                <c:pt idx="3099">
                  <c:v>1.269E-7</c:v>
                </c:pt>
                <c:pt idx="3100">
                  <c:v>1.2709999999999999E-7</c:v>
                </c:pt>
                <c:pt idx="3101">
                  <c:v>1.269E-7</c:v>
                </c:pt>
                <c:pt idx="3102">
                  <c:v>1.272E-7</c:v>
                </c:pt>
                <c:pt idx="3103">
                  <c:v>1.2700000000000001E-7</c:v>
                </c:pt>
                <c:pt idx="3104">
                  <c:v>1.2709999999999999E-7</c:v>
                </c:pt>
                <c:pt idx="3105">
                  <c:v>1.2709999999999999E-7</c:v>
                </c:pt>
                <c:pt idx="3106">
                  <c:v>1.272E-7</c:v>
                </c:pt>
                <c:pt idx="3107">
                  <c:v>1.2730000000000001E-7</c:v>
                </c:pt>
                <c:pt idx="3108">
                  <c:v>1.2739999999999999E-7</c:v>
                </c:pt>
                <c:pt idx="3109">
                  <c:v>1.2709999999999999E-7</c:v>
                </c:pt>
                <c:pt idx="3110">
                  <c:v>1.2730000000000001E-7</c:v>
                </c:pt>
                <c:pt idx="3111">
                  <c:v>1.2770000000000001E-7</c:v>
                </c:pt>
                <c:pt idx="3112">
                  <c:v>1.2730000000000001E-7</c:v>
                </c:pt>
                <c:pt idx="3113">
                  <c:v>1.2739999999999999E-7</c:v>
                </c:pt>
                <c:pt idx="3114">
                  <c:v>1.2770000000000001E-7</c:v>
                </c:pt>
                <c:pt idx="3115">
                  <c:v>1.275E-7</c:v>
                </c:pt>
                <c:pt idx="3116">
                  <c:v>1.2770000000000001E-7</c:v>
                </c:pt>
                <c:pt idx="3117">
                  <c:v>1.2770000000000001E-7</c:v>
                </c:pt>
                <c:pt idx="3118">
                  <c:v>1.2770000000000001E-7</c:v>
                </c:pt>
                <c:pt idx="3119">
                  <c:v>1.2779999999999999E-7</c:v>
                </c:pt>
                <c:pt idx="3120">
                  <c:v>1.2770000000000001E-7</c:v>
                </c:pt>
                <c:pt idx="3121">
                  <c:v>1.279E-7</c:v>
                </c:pt>
                <c:pt idx="3122">
                  <c:v>1.279E-7</c:v>
                </c:pt>
                <c:pt idx="3123">
                  <c:v>1.279E-7</c:v>
                </c:pt>
                <c:pt idx="3124">
                  <c:v>1.2800000000000001E-7</c:v>
                </c:pt>
                <c:pt idx="3125">
                  <c:v>1.2800000000000001E-7</c:v>
                </c:pt>
                <c:pt idx="3126">
                  <c:v>1.2800000000000001E-7</c:v>
                </c:pt>
                <c:pt idx="3127">
                  <c:v>1.279E-7</c:v>
                </c:pt>
                <c:pt idx="3128">
                  <c:v>1.2800000000000001E-7</c:v>
                </c:pt>
                <c:pt idx="3129">
                  <c:v>1.282E-7</c:v>
                </c:pt>
                <c:pt idx="3130">
                  <c:v>1.2809999999999999E-7</c:v>
                </c:pt>
                <c:pt idx="3131">
                  <c:v>1.282E-7</c:v>
                </c:pt>
                <c:pt idx="3132">
                  <c:v>1.282E-7</c:v>
                </c:pt>
                <c:pt idx="3133">
                  <c:v>1.282E-7</c:v>
                </c:pt>
                <c:pt idx="3134">
                  <c:v>1.2809999999999999E-7</c:v>
                </c:pt>
                <c:pt idx="3135">
                  <c:v>1.283E-7</c:v>
                </c:pt>
                <c:pt idx="3136">
                  <c:v>1.282E-7</c:v>
                </c:pt>
                <c:pt idx="3137">
                  <c:v>1.2840000000000001E-7</c:v>
                </c:pt>
                <c:pt idx="3138">
                  <c:v>1.286E-7</c:v>
                </c:pt>
                <c:pt idx="3139">
                  <c:v>1.2840000000000001E-7</c:v>
                </c:pt>
                <c:pt idx="3140">
                  <c:v>1.2840000000000001E-7</c:v>
                </c:pt>
                <c:pt idx="3141">
                  <c:v>1.286E-7</c:v>
                </c:pt>
                <c:pt idx="3142">
                  <c:v>1.2840000000000001E-7</c:v>
                </c:pt>
                <c:pt idx="3143">
                  <c:v>1.282E-7</c:v>
                </c:pt>
                <c:pt idx="3144">
                  <c:v>1.286E-7</c:v>
                </c:pt>
                <c:pt idx="3145">
                  <c:v>1.286E-7</c:v>
                </c:pt>
                <c:pt idx="3146">
                  <c:v>1.2840000000000001E-7</c:v>
                </c:pt>
                <c:pt idx="3147">
                  <c:v>1.2840000000000001E-7</c:v>
                </c:pt>
                <c:pt idx="3148">
                  <c:v>1.2840000000000001E-7</c:v>
                </c:pt>
                <c:pt idx="3149">
                  <c:v>1.286E-7</c:v>
                </c:pt>
                <c:pt idx="3150">
                  <c:v>1.286E-7</c:v>
                </c:pt>
                <c:pt idx="3151">
                  <c:v>1.2879999999999999E-7</c:v>
                </c:pt>
                <c:pt idx="3152">
                  <c:v>1.2870000000000001E-7</c:v>
                </c:pt>
                <c:pt idx="3153">
                  <c:v>1.2870000000000001E-7</c:v>
                </c:pt>
                <c:pt idx="3154">
                  <c:v>1.2870000000000001E-7</c:v>
                </c:pt>
                <c:pt idx="3155">
                  <c:v>1.2870000000000001E-7</c:v>
                </c:pt>
                <c:pt idx="3156">
                  <c:v>1.2870000000000001E-7</c:v>
                </c:pt>
                <c:pt idx="3157">
                  <c:v>1.2870000000000001E-7</c:v>
                </c:pt>
                <c:pt idx="3158">
                  <c:v>1.2879999999999999E-7</c:v>
                </c:pt>
                <c:pt idx="3159">
                  <c:v>1.2879999999999999E-7</c:v>
                </c:pt>
                <c:pt idx="3160">
                  <c:v>1.2879999999999999E-7</c:v>
                </c:pt>
                <c:pt idx="3161">
                  <c:v>1.29E-7</c:v>
                </c:pt>
                <c:pt idx="3162">
                  <c:v>1.2910000000000001E-7</c:v>
                </c:pt>
                <c:pt idx="3163">
                  <c:v>1.289E-7</c:v>
                </c:pt>
                <c:pt idx="3164">
                  <c:v>1.2910000000000001E-7</c:v>
                </c:pt>
                <c:pt idx="3165">
                  <c:v>1.29E-7</c:v>
                </c:pt>
                <c:pt idx="3166">
                  <c:v>1.2910000000000001E-7</c:v>
                </c:pt>
                <c:pt idx="3167">
                  <c:v>1.29E-7</c:v>
                </c:pt>
                <c:pt idx="3168">
                  <c:v>1.2870000000000001E-7</c:v>
                </c:pt>
                <c:pt idx="3169">
                  <c:v>1.29E-7</c:v>
                </c:pt>
                <c:pt idx="3170">
                  <c:v>1.2910000000000001E-7</c:v>
                </c:pt>
                <c:pt idx="3171">
                  <c:v>1.289E-7</c:v>
                </c:pt>
                <c:pt idx="3172">
                  <c:v>1.29E-7</c:v>
                </c:pt>
                <c:pt idx="3173">
                  <c:v>1.293E-7</c:v>
                </c:pt>
                <c:pt idx="3174">
                  <c:v>1.2910000000000001E-7</c:v>
                </c:pt>
                <c:pt idx="3175">
                  <c:v>1.29E-7</c:v>
                </c:pt>
                <c:pt idx="3176">
                  <c:v>1.2919999999999999E-7</c:v>
                </c:pt>
                <c:pt idx="3177">
                  <c:v>1.293E-7</c:v>
                </c:pt>
                <c:pt idx="3178">
                  <c:v>1.2910000000000001E-7</c:v>
                </c:pt>
                <c:pt idx="3179">
                  <c:v>1.2919999999999999E-7</c:v>
                </c:pt>
                <c:pt idx="3180">
                  <c:v>1.2919999999999999E-7</c:v>
                </c:pt>
                <c:pt idx="3181">
                  <c:v>1.2919999999999999E-7</c:v>
                </c:pt>
                <c:pt idx="3182">
                  <c:v>1.293E-7</c:v>
                </c:pt>
                <c:pt idx="3183">
                  <c:v>1.2949999999999999E-7</c:v>
                </c:pt>
                <c:pt idx="3184">
                  <c:v>1.2919999999999999E-7</c:v>
                </c:pt>
                <c:pt idx="3185">
                  <c:v>1.2949999999999999E-7</c:v>
                </c:pt>
                <c:pt idx="3186">
                  <c:v>1.293E-7</c:v>
                </c:pt>
                <c:pt idx="3187">
                  <c:v>1.293E-7</c:v>
                </c:pt>
                <c:pt idx="3188">
                  <c:v>1.296E-7</c:v>
                </c:pt>
                <c:pt idx="3189">
                  <c:v>1.2949999999999999E-7</c:v>
                </c:pt>
                <c:pt idx="3190">
                  <c:v>1.293E-7</c:v>
                </c:pt>
                <c:pt idx="3191">
                  <c:v>1.2949999999999999E-7</c:v>
                </c:pt>
                <c:pt idx="3192">
                  <c:v>1.2949999999999999E-7</c:v>
                </c:pt>
                <c:pt idx="3193">
                  <c:v>1.296E-7</c:v>
                </c:pt>
                <c:pt idx="3194">
                  <c:v>1.296E-7</c:v>
                </c:pt>
                <c:pt idx="3195">
                  <c:v>1.2949999999999999E-7</c:v>
                </c:pt>
                <c:pt idx="3196">
                  <c:v>1.2949999999999999E-7</c:v>
                </c:pt>
                <c:pt idx="3197">
                  <c:v>1.2980000000000001E-7</c:v>
                </c:pt>
                <c:pt idx="3198">
                  <c:v>1.2980000000000001E-7</c:v>
                </c:pt>
                <c:pt idx="3199">
                  <c:v>1.2980000000000001E-7</c:v>
                </c:pt>
                <c:pt idx="3200">
                  <c:v>1.297E-7</c:v>
                </c:pt>
                <c:pt idx="3201">
                  <c:v>1.297E-7</c:v>
                </c:pt>
                <c:pt idx="3202">
                  <c:v>1.2980000000000001E-7</c:v>
                </c:pt>
                <c:pt idx="3203">
                  <c:v>1.2989999999999999E-7</c:v>
                </c:pt>
                <c:pt idx="3204">
                  <c:v>1.297E-7</c:v>
                </c:pt>
                <c:pt idx="3205">
                  <c:v>1.2989999999999999E-7</c:v>
                </c:pt>
                <c:pt idx="3206">
                  <c:v>1.2980000000000001E-7</c:v>
                </c:pt>
                <c:pt idx="3207">
                  <c:v>1.3010000000000001E-7</c:v>
                </c:pt>
                <c:pt idx="3208">
                  <c:v>1.2989999999999999E-7</c:v>
                </c:pt>
                <c:pt idx="3209">
                  <c:v>1.2989999999999999E-7</c:v>
                </c:pt>
                <c:pt idx="3210">
                  <c:v>1.297E-7</c:v>
                </c:pt>
                <c:pt idx="3211">
                  <c:v>1.3E-7</c:v>
                </c:pt>
                <c:pt idx="3212">
                  <c:v>1.3010000000000001E-7</c:v>
                </c:pt>
                <c:pt idx="3213">
                  <c:v>1.304E-7</c:v>
                </c:pt>
                <c:pt idx="3214">
                  <c:v>1.303E-7</c:v>
                </c:pt>
                <c:pt idx="3215">
                  <c:v>1.3010000000000001E-7</c:v>
                </c:pt>
                <c:pt idx="3216">
                  <c:v>1.3010000000000001E-7</c:v>
                </c:pt>
                <c:pt idx="3217">
                  <c:v>1.304E-7</c:v>
                </c:pt>
                <c:pt idx="3218">
                  <c:v>1.303E-7</c:v>
                </c:pt>
                <c:pt idx="3219">
                  <c:v>1.303E-7</c:v>
                </c:pt>
                <c:pt idx="3220">
                  <c:v>1.303E-7</c:v>
                </c:pt>
                <c:pt idx="3221">
                  <c:v>1.304E-7</c:v>
                </c:pt>
                <c:pt idx="3222">
                  <c:v>1.303E-7</c:v>
                </c:pt>
                <c:pt idx="3223">
                  <c:v>1.303E-7</c:v>
                </c:pt>
                <c:pt idx="3224">
                  <c:v>1.304E-7</c:v>
                </c:pt>
                <c:pt idx="3225">
                  <c:v>1.304E-7</c:v>
                </c:pt>
                <c:pt idx="3226">
                  <c:v>1.304E-7</c:v>
                </c:pt>
                <c:pt idx="3227">
                  <c:v>1.3050000000000001E-7</c:v>
                </c:pt>
                <c:pt idx="3228">
                  <c:v>1.304E-7</c:v>
                </c:pt>
                <c:pt idx="3229">
                  <c:v>1.3050000000000001E-7</c:v>
                </c:pt>
                <c:pt idx="3230">
                  <c:v>1.3050000000000001E-7</c:v>
                </c:pt>
                <c:pt idx="3231">
                  <c:v>1.3089999999999999E-7</c:v>
                </c:pt>
                <c:pt idx="3232">
                  <c:v>1.3050000000000001E-7</c:v>
                </c:pt>
                <c:pt idx="3233">
                  <c:v>1.3050000000000001E-7</c:v>
                </c:pt>
                <c:pt idx="3234">
                  <c:v>1.3059999999999999E-7</c:v>
                </c:pt>
                <c:pt idx="3235">
                  <c:v>1.3089999999999999E-7</c:v>
                </c:pt>
                <c:pt idx="3236">
                  <c:v>1.3050000000000001E-7</c:v>
                </c:pt>
                <c:pt idx="3237">
                  <c:v>1.3059999999999999E-7</c:v>
                </c:pt>
                <c:pt idx="3238">
                  <c:v>1.3080000000000001E-7</c:v>
                </c:pt>
                <c:pt idx="3239">
                  <c:v>1.3080000000000001E-7</c:v>
                </c:pt>
                <c:pt idx="3240">
                  <c:v>1.3059999999999999E-7</c:v>
                </c:pt>
                <c:pt idx="3241">
                  <c:v>1.3080000000000001E-7</c:v>
                </c:pt>
                <c:pt idx="3242">
                  <c:v>1.311E-7</c:v>
                </c:pt>
                <c:pt idx="3243">
                  <c:v>1.3080000000000001E-7</c:v>
                </c:pt>
                <c:pt idx="3244">
                  <c:v>1.3089999999999999E-7</c:v>
                </c:pt>
                <c:pt idx="3245">
                  <c:v>1.31E-7</c:v>
                </c:pt>
                <c:pt idx="3246">
                  <c:v>1.31E-7</c:v>
                </c:pt>
                <c:pt idx="3247">
                  <c:v>1.31E-7</c:v>
                </c:pt>
                <c:pt idx="3248">
                  <c:v>1.31E-7</c:v>
                </c:pt>
                <c:pt idx="3249">
                  <c:v>1.311E-7</c:v>
                </c:pt>
                <c:pt idx="3250">
                  <c:v>1.314E-7</c:v>
                </c:pt>
                <c:pt idx="3251">
                  <c:v>1.3150000000000001E-7</c:v>
                </c:pt>
                <c:pt idx="3252">
                  <c:v>1.314E-7</c:v>
                </c:pt>
                <c:pt idx="3253">
                  <c:v>1.3159999999999999E-7</c:v>
                </c:pt>
                <c:pt idx="3254">
                  <c:v>1.314E-7</c:v>
                </c:pt>
                <c:pt idx="3255">
                  <c:v>1.3150000000000001E-7</c:v>
                </c:pt>
                <c:pt idx="3256">
                  <c:v>1.314E-7</c:v>
                </c:pt>
                <c:pt idx="3257">
                  <c:v>1.3150000000000001E-7</c:v>
                </c:pt>
                <c:pt idx="3258">
                  <c:v>1.3150000000000001E-7</c:v>
                </c:pt>
                <c:pt idx="3259">
                  <c:v>1.3120000000000001E-7</c:v>
                </c:pt>
                <c:pt idx="3260">
                  <c:v>1.314E-7</c:v>
                </c:pt>
                <c:pt idx="3261">
                  <c:v>1.3150000000000001E-7</c:v>
                </c:pt>
                <c:pt idx="3262">
                  <c:v>1.3150000000000001E-7</c:v>
                </c:pt>
                <c:pt idx="3263">
                  <c:v>1.3150000000000001E-7</c:v>
                </c:pt>
                <c:pt idx="3264">
                  <c:v>1.3150000000000001E-7</c:v>
                </c:pt>
                <c:pt idx="3265">
                  <c:v>1.3150000000000001E-7</c:v>
                </c:pt>
                <c:pt idx="3266">
                  <c:v>1.3150000000000001E-7</c:v>
                </c:pt>
                <c:pt idx="3267">
                  <c:v>1.3159999999999999E-7</c:v>
                </c:pt>
                <c:pt idx="3268">
                  <c:v>1.3150000000000001E-7</c:v>
                </c:pt>
                <c:pt idx="3269">
                  <c:v>1.3159999999999999E-7</c:v>
                </c:pt>
                <c:pt idx="3270">
                  <c:v>1.3159999999999999E-7</c:v>
                </c:pt>
                <c:pt idx="3271">
                  <c:v>1.3150000000000001E-7</c:v>
                </c:pt>
                <c:pt idx="3272">
                  <c:v>1.318E-7</c:v>
                </c:pt>
                <c:pt idx="3273">
                  <c:v>1.3159999999999999E-7</c:v>
                </c:pt>
                <c:pt idx="3274">
                  <c:v>1.3169999999999999E-7</c:v>
                </c:pt>
                <c:pt idx="3275">
                  <c:v>1.3159999999999999E-7</c:v>
                </c:pt>
                <c:pt idx="3276">
                  <c:v>1.3159999999999999E-7</c:v>
                </c:pt>
                <c:pt idx="3277">
                  <c:v>1.318E-7</c:v>
                </c:pt>
                <c:pt idx="3278">
                  <c:v>1.318E-7</c:v>
                </c:pt>
                <c:pt idx="3279">
                  <c:v>1.318E-7</c:v>
                </c:pt>
                <c:pt idx="3280">
                  <c:v>1.318E-7</c:v>
                </c:pt>
                <c:pt idx="3281">
                  <c:v>1.3169999999999999E-7</c:v>
                </c:pt>
                <c:pt idx="3282">
                  <c:v>1.3169999999999999E-7</c:v>
                </c:pt>
                <c:pt idx="3283">
                  <c:v>1.318E-7</c:v>
                </c:pt>
                <c:pt idx="3284">
                  <c:v>1.3199999999999999E-7</c:v>
                </c:pt>
                <c:pt idx="3285">
                  <c:v>1.3199999999999999E-7</c:v>
                </c:pt>
                <c:pt idx="3286">
                  <c:v>1.3220000000000001E-7</c:v>
                </c:pt>
                <c:pt idx="3287">
                  <c:v>1.321E-7</c:v>
                </c:pt>
                <c:pt idx="3288">
                  <c:v>1.3220000000000001E-7</c:v>
                </c:pt>
                <c:pt idx="3289">
                  <c:v>1.3220000000000001E-7</c:v>
                </c:pt>
                <c:pt idx="3290">
                  <c:v>1.321E-7</c:v>
                </c:pt>
                <c:pt idx="3291">
                  <c:v>1.321E-7</c:v>
                </c:pt>
                <c:pt idx="3292">
                  <c:v>1.321E-7</c:v>
                </c:pt>
                <c:pt idx="3293">
                  <c:v>1.3229999999999999E-7</c:v>
                </c:pt>
                <c:pt idx="3294">
                  <c:v>1.321E-7</c:v>
                </c:pt>
                <c:pt idx="3295">
                  <c:v>1.3229999999999999E-7</c:v>
                </c:pt>
                <c:pt idx="3296">
                  <c:v>1.3220000000000001E-7</c:v>
                </c:pt>
                <c:pt idx="3297">
                  <c:v>1.3229999999999999E-7</c:v>
                </c:pt>
                <c:pt idx="3298">
                  <c:v>1.3229999999999999E-7</c:v>
                </c:pt>
                <c:pt idx="3299">
                  <c:v>1.3229999999999999E-7</c:v>
                </c:pt>
                <c:pt idx="3300">
                  <c:v>1.325E-7</c:v>
                </c:pt>
                <c:pt idx="3301">
                  <c:v>1.325E-7</c:v>
                </c:pt>
                <c:pt idx="3302">
                  <c:v>1.3269999999999999E-7</c:v>
                </c:pt>
                <c:pt idx="3303">
                  <c:v>1.325E-7</c:v>
                </c:pt>
                <c:pt idx="3304">
                  <c:v>1.3260000000000001E-7</c:v>
                </c:pt>
                <c:pt idx="3305">
                  <c:v>1.328E-7</c:v>
                </c:pt>
                <c:pt idx="3306">
                  <c:v>1.3269999999999999E-7</c:v>
                </c:pt>
                <c:pt idx="3307">
                  <c:v>1.3290000000000001E-7</c:v>
                </c:pt>
                <c:pt idx="3308">
                  <c:v>1.328E-7</c:v>
                </c:pt>
                <c:pt idx="3309">
                  <c:v>1.3269999999999999E-7</c:v>
                </c:pt>
                <c:pt idx="3310">
                  <c:v>1.3290000000000001E-7</c:v>
                </c:pt>
                <c:pt idx="3311">
                  <c:v>1.328E-7</c:v>
                </c:pt>
                <c:pt idx="3312">
                  <c:v>1.3309999999999999E-7</c:v>
                </c:pt>
                <c:pt idx="3313">
                  <c:v>1.3290000000000001E-7</c:v>
                </c:pt>
                <c:pt idx="3314">
                  <c:v>1.3290000000000001E-7</c:v>
                </c:pt>
                <c:pt idx="3315">
                  <c:v>1.3290000000000001E-7</c:v>
                </c:pt>
                <c:pt idx="3316">
                  <c:v>1.3309999999999999E-7</c:v>
                </c:pt>
                <c:pt idx="3317">
                  <c:v>1.3290000000000001E-7</c:v>
                </c:pt>
                <c:pt idx="3318">
                  <c:v>1.3309999999999999E-7</c:v>
                </c:pt>
                <c:pt idx="3319">
                  <c:v>1.332E-7</c:v>
                </c:pt>
                <c:pt idx="3320">
                  <c:v>1.3309999999999999E-7</c:v>
                </c:pt>
                <c:pt idx="3321">
                  <c:v>1.332E-7</c:v>
                </c:pt>
                <c:pt idx="3322">
                  <c:v>1.3309999999999999E-7</c:v>
                </c:pt>
                <c:pt idx="3323">
                  <c:v>1.3330000000000001E-7</c:v>
                </c:pt>
                <c:pt idx="3324">
                  <c:v>1.332E-7</c:v>
                </c:pt>
                <c:pt idx="3325">
                  <c:v>1.332E-7</c:v>
                </c:pt>
                <c:pt idx="3326">
                  <c:v>1.3339999999999999E-7</c:v>
                </c:pt>
                <c:pt idx="3327">
                  <c:v>1.3330000000000001E-7</c:v>
                </c:pt>
                <c:pt idx="3328">
                  <c:v>1.3339999999999999E-7</c:v>
                </c:pt>
                <c:pt idx="3329">
                  <c:v>1.3339999999999999E-7</c:v>
                </c:pt>
                <c:pt idx="3330">
                  <c:v>1.3330000000000001E-7</c:v>
                </c:pt>
                <c:pt idx="3331">
                  <c:v>1.3379999999999999E-7</c:v>
                </c:pt>
                <c:pt idx="3332">
                  <c:v>1.3330000000000001E-7</c:v>
                </c:pt>
                <c:pt idx="3333">
                  <c:v>1.3360000000000001E-7</c:v>
                </c:pt>
                <c:pt idx="3334">
                  <c:v>1.3370000000000001E-7</c:v>
                </c:pt>
                <c:pt idx="3335">
                  <c:v>1.3370000000000001E-7</c:v>
                </c:pt>
                <c:pt idx="3336">
                  <c:v>1.3339999999999999E-7</c:v>
                </c:pt>
                <c:pt idx="3337">
                  <c:v>1.3379999999999999E-7</c:v>
                </c:pt>
                <c:pt idx="3338">
                  <c:v>1.3360000000000001E-7</c:v>
                </c:pt>
                <c:pt idx="3339">
                  <c:v>1.3370000000000001E-7</c:v>
                </c:pt>
                <c:pt idx="3340">
                  <c:v>1.3370000000000001E-7</c:v>
                </c:pt>
                <c:pt idx="3341">
                  <c:v>1.3370000000000001E-7</c:v>
                </c:pt>
                <c:pt idx="3342">
                  <c:v>1.3370000000000001E-7</c:v>
                </c:pt>
                <c:pt idx="3343">
                  <c:v>1.3370000000000001E-7</c:v>
                </c:pt>
                <c:pt idx="3344">
                  <c:v>1.3370000000000001E-7</c:v>
                </c:pt>
                <c:pt idx="3345">
                  <c:v>1.3400000000000001E-7</c:v>
                </c:pt>
                <c:pt idx="3346">
                  <c:v>1.339E-7</c:v>
                </c:pt>
                <c:pt idx="3347">
                  <c:v>1.3400000000000001E-7</c:v>
                </c:pt>
                <c:pt idx="3348">
                  <c:v>1.3379999999999999E-7</c:v>
                </c:pt>
                <c:pt idx="3349">
                  <c:v>1.342E-7</c:v>
                </c:pt>
                <c:pt idx="3350">
                  <c:v>1.342E-7</c:v>
                </c:pt>
                <c:pt idx="3351">
                  <c:v>1.343E-7</c:v>
                </c:pt>
                <c:pt idx="3352">
                  <c:v>1.339E-7</c:v>
                </c:pt>
                <c:pt idx="3353">
                  <c:v>1.343E-7</c:v>
                </c:pt>
                <c:pt idx="3354">
                  <c:v>1.343E-7</c:v>
                </c:pt>
                <c:pt idx="3355">
                  <c:v>1.343E-7</c:v>
                </c:pt>
                <c:pt idx="3356">
                  <c:v>1.343E-7</c:v>
                </c:pt>
                <c:pt idx="3357">
                  <c:v>1.3440000000000001E-7</c:v>
                </c:pt>
                <c:pt idx="3358">
                  <c:v>1.3449999999999999E-7</c:v>
                </c:pt>
                <c:pt idx="3359">
                  <c:v>1.343E-7</c:v>
                </c:pt>
                <c:pt idx="3360">
                  <c:v>1.343E-7</c:v>
                </c:pt>
                <c:pt idx="3361">
                  <c:v>1.343E-7</c:v>
                </c:pt>
                <c:pt idx="3362">
                  <c:v>1.343E-7</c:v>
                </c:pt>
                <c:pt idx="3363">
                  <c:v>1.3440000000000001E-7</c:v>
                </c:pt>
                <c:pt idx="3364">
                  <c:v>1.346E-7</c:v>
                </c:pt>
                <c:pt idx="3365">
                  <c:v>1.3449999999999999E-7</c:v>
                </c:pt>
                <c:pt idx="3366">
                  <c:v>1.3449999999999999E-7</c:v>
                </c:pt>
                <c:pt idx="3367">
                  <c:v>1.3440000000000001E-7</c:v>
                </c:pt>
                <c:pt idx="3368">
                  <c:v>1.349E-7</c:v>
                </c:pt>
                <c:pt idx="3369">
                  <c:v>1.3479999999999999E-7</c:v>
                </c:pt>
                <c:pt idx="3370">
                  <c:v>1.3449999999999999E-7</c:v>
                </c:pt>
                <c:pt idx="3371">
                  <c:v>1.349E-7</c:v>
                </c:pt>
                <c:pt idx="3372">
                  <c:v>1.3479999999999999E-7</c:v>
                </c:pt>
                <c:pt idx="3373">
                  <c:v>1.3479999999999999E-7</c:v>
                </c:pt>
                <c:pt idx="3374">
                  <c:v>1.3479999999999999E-7</c:v>
                </c:pt>
                <c:pt idx="3375">
                  <c:v>1.3479999999999999E-7</c:v>
                </c:pt>
                <c:pt idx="3376">
                  <c:v>1.349E-7</c:v>
                </c:pt>
                <c:pt idx="3377">
                  <c:v>1.3510000000000001E-7</c:v>
                </c:pt>
                <c:pt idx="3378">
                  <c:v>1.349E-7</c:v>
                </c:pt>
                <c:pt idx="3379">
                  <c:v>1.35E-7</c:v>
                </c:pt>
                <c:pt idx="3380">
                  <c:v>1.3510000000000001E-7</c:v>
                </c:pt>
                <c:pt idx="3381">
                  <c:v>1.35E-7</c:v>
                </c:pt>
                <c:pt idx="3382">
                  <c:v>1.349E-7</c:v>
                </c:pt>
                <c:pt idx="3383">
                  <c:v>1.35E-7</c:v>
                </c:pt>
                <c:pt idx="3384">
                  <c:v>1.3510000000000001E-7</c:v>
                </c:pt>
                <c:pt idx="3385">
                  <c:v>1.35E-7</c:v>
                </c:pt>
                <c:pt idx="3386">
                  <c:v>1.3549999999999999E-7</c:v>
                </c:pt>
                <c:pt idx="3387">
                  <c:v>1.353E-7</c:v>
                </c:pt>
                <c:pt idx="3388">
                  <c:v>1.353E-7</c:v>
                </c:pt>
                <c:pt idx="3389">
                  <c:v>1.353E-7</c:v>
                </c:pt>
                <c:pt idx="3390">
                  <c:v>1.353E-7</c:v>
                </c:pt>
                <c:pt idx="3391">
                  <c:v>1.3540000000000001E-7</c:v>
                </c:pt>
                <c:pt idx="3392">
                  <c:v>1.3540000000000001E-7</c:v>
                </c:pt>
                <c:pt idx="3393">
                  <c:v>1.356E-7</c:v>
                </c:pt>
                <c:pt idx="3394">
                  <c:v>1.3549999999999999E-7</c:v>
                </c:pt>
                <c:pt idx="3395">
                  <c:v>1.3549999999999999E-7</c:v>
                </c:pt>
                <c:pt idx="3396">
                  <c:v>1.3549999999999999E-7</c:v>
                </c:pt>
                <c:pt idx="3397">
                  <c:v>1.3540000000000001E-7</c:v>
                </c:pt>
                <c:pt idx="3398">
                  <c:v>1.3549999999999999E-7</c:v>
                </c:pt>
                <c:pt idx="3399">
                  <c:v>1.3549999999999999E-7</c:v>
                </c:pt>
                <c:pt idx="3400">
                  <c:v>1.3549999999999999E-7</c:v>
                </c:pt>
                <c:pt idx="3401">
                  <c:v>1.3540000000000001E-7</c:v>
                </c:pt>
                <c:pt idx="3402">
                  <c:v>1.3549999999999999E-7</c:v>
                </c:pt>
                <c:pt idx="3403">
                  <c:v>1.356E-7</c:v>
                </c:pt>
                <c:pt idx="3404">
                  <c:v>1.3549999999999999E-7</c:v>
                </c:pt>
                <c:pt idx="3405">
                  <c:v>1.357E-7</c:v>
                </c:pt>
                <c:pt idx="3406">
                  <c:v>1.3549999999999999E-7</c:v>
                </c:pt>
                <c:pt idx="3407">
                  <c:v>1.357E-7</c:v>
                </c:pt>
                <c:pt idx="3408">
                  <c:v>1.357E-7</c:v>
                </c:pt>
                <c:pt idx="3409">
                  <c:v>1.3610000000000001E-7</c:v>
                </c:pt>
                <c:pt idx="3410">
                  <c:v>1.3589999999999999E-7</c:v>
                </c:pt>
                <c:pt idx="3411">
                  <c:v>1.3589999999999999E-7</c:v>
                </c:pt>
                <c:pt idx="3412">
                  <c:v>1.3610000000000001E-7</c:v>
                </c:pt>
                <c:pt idx="3413">
                  <c:v>1.36E-7</c:v>
                </c:pt>
                <c:pt idx="3414">
                  <c:v>1.3610000000000001E-7</c:v>
                </c:pt>
                <c:pt idx="3415">
                  <c:v>1.3589999999999999E-7</c:v>
                </c:pt>
                <c:pt idx="3416">
                  <c:v>1.357E-7</c:v>
                </c:pt>
                <c:pt idx="3417">
                  <c:v>1.3610000000000001E-7</c:v>
                </c:pt>
                <c:pt idx="3418">
                  <c:v>1.36E-7</c:v>
                </c:pt>
                <c:pt idx="3419">
                  <c:v>1.36E-7</c:v>
                </c:pt>
                <c:pt idx="3420">
                  <c:v>1.36E-7</c:v>
                </c:pt>
                <c:pt idx="3421">
                  <c:v>1.3610000000000001E-7</c:v>
                </c:pt>
                <c:pt idx="3422">
                  <c:v>1.36E-7</c:v>
                </c:pt>
                <c:pt idx="3423">
                  <c:v>1.3619999999999999E-7</c:v>
                </c:pt>
                <c:pt idx="3424">
                  <c:v>1.3610000000000001E-7</c:v>
                </c:pt>
                <c:pt idx="3425">
                  <c:v>1.3619999999999999E-7</c:v>
                </c:pt>
                <c:pt idx="3426">
                  <c:v>1.3619999999999999E-7</c:v>
                </c:pt>
                <c:pt idx="3427">
                  <c:v>1.3619999999999999E-7</c:v>
                </c:pt>
                <c:pt idx="3428">
                  <c:v>1.363E-7</c:v>
                </c:pt>
                <c:pt idx="3429">
                  <c:v>1.363E-7</c:v>
                </c:pt>
                <c:pt idx="3430">
                  <c:v>1.363E-7</c:v>
                </c:pt>
                <c:pt idx="3431">
                  <c:v>1.363E-7</c:v>
                </c:pt>
                <c:pt idx="3432">
                  <c:v>1.3619999999999999E-7</c:v>
                </c:pt>
                <c:pt idx="3433">
                  <c:v>1.3619999999999999E-7</c:v>
                </c:pt>
                <c:pt idx="3434">
                  <c:v>1.3650000000000001E-7</c:v>
                </c:pt>
                <c:pt idx="3435">
                  <c:v>1.3650000000000001E-7</c:v>
                </c:pt>
                <c:pt idx="3436">
                  <c:v>1.363E-7</c:v>
                </c:pt>
                <c:pt idx="3437">
                  <c:v>1.363E-7</c:v>
                </c:pt>
                <c:pt idx="3438">
                  <c:v>1.363E-7</c:v>
                </c:pt>
                <c:pt idx="3439">
                  <c:v>1.3650000000000001E-7</c:v>
                </c:pt>
                <c:pt idx="3440">
                  <c:v>1.3659999999999999E-7</c:v>
                </c:pt>
                <c:pt idx="3441">
                  <c:v>1.3650000000000001E-7</c:v>
                </c:pt>
                <c:pt idx="3442">
                  <c:v>1.3650000000000001E-7</c:v>
                </c:pt>
                <c:pt idx="3443">
                  <c:v>1.367E-7</c:v>
                </c:pt>
                <c:pt idx="3444">
                  <c:v>1.363E-7</c:v>
                </c:pt>
                <c:pt idx="3445">
                  <c:v>1.3680000000000001E-7</c:v>
                </c:pt>
                <c:pt idx="3446">
                  <c:v>1.367E-7</c:v>
                </c:pt>
                <c:pt idx="3447">
                  <c:v>1.3659999999999999E-7</c:v>
                </c:pt>
                <c:pt idx="3448">
                  <c:v>1.3659999999999999E-7</c:v>
                </c:pt>
                <c:pt idx="3449">
                  <c:v>1.367E-7</c:v>
                </c:pt>
                <c:pt idx="3450">
                  <c:v>1.3680000000000001E-7</c:v>
                </c:pt>
                <c:pt idx="3451">
                  <c:v>1.367E-7</c:v>
                </c:pt>
                <c:pt idx="3452">
                  <c:v>1.367E-7</c:v>
                </c:pt>
                <c:pt idx="3453">
                  <c:v>1.3659999999999999E-7</c:v>
                </c:pt>
                <c:pt idx="3454">
                  <c:v>1.3680000000000001E-7</c:v>
                </c:pt>
                <c:pt idx="3455">
                  <c:v>1.37E-7</c:v>
                </c:pt>
                <c:pt idx="3456">
                  <c:v>1.371E-7</c:v>
                </c:pt>
                <c:pt idx="3457">
                  <c:v>1.3680000000000001E-7</c:v>
                </c:pt>
                <c:pt idx="3458">
                  <c:v>1.37E-7</c:v>
                </c:pt>
                <c:pt idx="3459">
                  <c:v>1.371E-7</c:v>
                </c:pt>
                <c:pt idx="3460">
                  <c:v>1.37E-7</c:v>
                </c:pt>
                <c:pt idx="3461">
                  <c:v>1.371E-7</c:v>
                </c:pt>
                <c:pt idx="3462">
                  <c:v>1.3729999999999999E-7</c:v>
                </c:pt>
                <c:pt idx="3463">
                  <c:v>1.3729999999999999E-7</c:v>
                </c:pt>
                <c:pt idx="3464">
                  <c:v>1.371E-7</c:v>
                </c:pt>
                <c:pt idx="3465">
                  <c:v>1.371E-7</c:v>
                </c:pt>
                <c:pt idx="3466">
                  <c:v>1.3729999999999999E-7</c:v>
                </c:pt>
                <c:pt idx="3467">
                  <c:v>1.3720000000000001E-7</c:v>
                </c:pt>
                <c:pt idx="3468">
                  <c:v>1.371E-7</c:v>
                </c:pt>
                <c:pt idx="3469">
                  <c:v>1.3729999999999999E-7</c:v>
                </c:pt>
                <c:pt idx="3470">
                  <c:v>1.3729999999999999E-7</c:v>
                </c:pt>
                <c:pt idx="3471">
                  <c:v>1.371E-7</c:v>
                </c:pt>
                <c:pt idx="3472">
                  <c:v>1.3720000000000001E-7</c:v>
                </c:pt>
                <c:pt idx="3473">
                  <c:v>1.374E-7</c:v>
                </c:pt>
                <c:pt idx="3474">
                  <c:v>1.374E-7</c:v>
                </c:pt>
                <c:pt idx="3475">
                  <c:v>1.374E-7</c:v>
                </c:pt>
                <c:pt idx="3476">
                  <c:v>1.374E-7</c:v>
                </c:pt>
                <c:pt idx="3477">
                  <c:v>1.374E-7</c:v>
                </c:pt>
                <c:pt idx="3478">
                  <c:v>1.378E-7</c:v>
                </c:pt>
                <c:pt idx="3479">
                  <c:v>1.374E-7</c:v>
                </c:pt>
                <c:pt idx="3480">
                  <c:v>1.378E-7</c:v>
                </c:pt>
                <c:pt idx="3481">
                  <c:v>1.3790000000000001E-7</c:v>
                </c:pt>
                <c:pt idx="3482">
                  <c:v>1.377E-7</c:v>
                </c:pt>
                <c:pt idx="3483">
                  <c:v>1.378E-7</c:v>
                </c:pt>
                <c:pt idx="3484">
                  <c:v>1.378E-7</c:v>
                </c:pt>
                <c:pt idx="3485">
                  <c:v>1.378E-7</c:v>
                </c:pt>
                <c:pt idx="3486">
                  <c:v>1.3790000000000001E-7</c:v>
                </c:pt>
                <c:pt idx="3487">
                  <c:v>1.3799999999999999E-7</c:v>
                </c:pt>
                <c:pt idx="3488">
                  <c:v>1.3790000000000001E-7</c:v>
                </c:pt>
                <c:pt idx="3489">
                  <c:v>1.3799999999999999E-7</c:v>
                </c:pt>
                <c:pt idx="3490">
                  <c:v>1.3790000000000001E-7</c:v>
                </c:pt>
                <c:pt idx="3491">
                  <c:v>1.3799999999999999E-7</c:v>
                </c:pt>
                <c:pt idx="3492">
                  <c:v>1.378E-7</c:v>
                </c:pt>
                <c:pt idx="3493">
                  <c:v>1.3790000000000001E-7</c:v>
                </c:pt>
                <c:pt idx="3494">
                  <c:v>1.3799999999999999E-7</c:v>
                </c:pt>
                <c:pt idx="3495">
                  <c:v>1.3820000000000001E-7</c:v>
                </c:pt>
                <c:pt idx="3496">
                  <c:v>1.3799999999999999E-7</c:v>
                </c:pt>
                <c:pt idx="3497">
                  <c:v>1.3799999999999999E-7</c:v>
                </c:pt>
                <c:pt idx="3498">
                  <c:v>1.3799999999999999E-7</c:v>
                </c:pt>
                <c:pt idx="3499">
                  <c:v>1.3820000000000001E-7</c:v>
                </c:pt>
                <c:pt idx="3500">
                  <c:v>1.3829999999999999E-7</c:v>
                </c:pt>
                <c:pt idx="3501">
                  <c:v>1.3799999999999999E-7</c:v>
                </c:pt>
                <c:pt idx="3502">
                  <c:v>1.385E-7</c:v>
                </c:pt>
                <c:pt idx="3503">
                  <c:v>1.3829999999999999E-7</c:v>
                </c:pt>
                <c:pt idx="3504">
                  <c:v>1.3829999999999999E-7</c:v>
                </c:pt>
                <c:pt idx="3505">
                  <c:v>1.3820000000000001E-7</c:v>
                </c:pt>
                <c:pt idx="3506">
                  <c:v>1.3829999999999999E-7</c:v>
                </c:pt>
                <c:pt idx="3507">
                  <c:v>1.3829999999999999E-7</c:v>
                </c:pt>
                <c:pt idx="3508">
                  <c:v>1.3829999999999999E-7</c:v>
                </c:pt>
                <c:pt idx="3509">
                  <c:v>1.3820000000000001E-7</c:v>
                </c:pt>
                <c:pt idx="3510">
                  <c:v>1.384E-7</c:v>
                </c:pt>
                <c:pt idx="3511">
                  <c:v>1.3829999999999999E-7</c:v>
                </c:pt>
                <c:pt idx="3512">
                  <c:v>1.384E-7</c:v>
                </c:pt>
                <c:pt idx="3513">
                  <c:v>1.385E-7</c:v>
                </c:pt>
                <c:pt idx="3514">
                  <c:v>1.384E-7</c:v>
                </c:pt>
                <c:pt idx="3515">
                  <c:v>1.384E-7</c:v>
                </c:pt>
                <c:pt idx="3516">
                  <c:v>1.384E-7</c:v>
                </c:pt>
                <c:pt idx="3517">
                  <c:v>1.384E-7</c:v>
                </c:pt>
                <c:pt idx="3518">
                  <c:v>1.385E-7</c:v>
                </c:pt>
                <c:pt idx="3519">
                  <c:v>1.388E-7</c:v>
                </c:pt>
                <c:pt idx="3520">
                  <c:v>1.3869999999999999E-7</c:v>
                </c:pt>
                <c:pt idx="3521">
                  <c:v>1.388E-7</c:v>
                </c:pt>
                <c:pt idx="3522">
                  <c:v>1.385E-7</c:v>
                </c:pt>
                <c:pt idx="3523">
                  <c:v>1.3869999999999999E-7</c:v>
                </c:pt>
                <c:pt idx="3524">
                  <c:v>1.3869999999999999E-7</c:v>
                </c:pt>
                <c:pt idx="3525">
                  <c:v>1.3869999999999999E-7</c:v>
                </c:pt>
                <c:pt idx="3526">
                  <c:v>1.388E-7</c:v>
                </c:pt>
                <c:pt idx="3527">
                  <c:v>1.388E-7</c:v>
                </c:pt>
                <c:pt idx="3528">
                  <c:v>1.3890000000000001E-7</c:v>
                </c:pt>
                <c:pt idx="3529">
                  <c:v>1.3890000000000001E-7</c:v>
                </c:pt>
                <c:pt idx="3530">
                  <c:v>1.3890000000000001E-7</c:v>
                </c:pt>
                <c:pt idx="3531">
                  <c:v>1.3890000000000001E-7</c:v>
                </c:pt>
                <c:pt idx="3532">
                  <c:v>1.3899999999999999E-7</c:v>
                </c:pt>
                <c:pt idx="3533">
                  <c:v>1.388E-7</c:v>
                </c:pt>
                <c:pt idx="3534">
                  <c:v>1.3899999999999999E-7</c:v>
                </c:pt>
                <c:pt idx="3535">
                  <c:v>1.3909999999999999E-7</c:v>
                </c:pt>
                <c:pt idx="3536">
                  <c:v>1.3899999999999999E-7</c:v>
                </c:pt>
                <c:pt idx="3537">
                  <c:v>1.3930000000000001E-7</c:v>
                </c:pt>
                <c:pt idx="3538">
                  <c:v>1.3930000000000001E-7</c:v>
                </c:pt>
                <c:pt idx="3539">
                  <c:v>1.3939999999999999E-7</c:v>
                </c:pt>
                <c:pt idx="3540">
                  <c:v>1.3909999999999999E-7</c:v>
                </c:pt>
                <c:pt idx="3541">
                  <c:v>1.395E-7</c:v>
                </c:pt>
                <c:pt idx="3542">
                  <c:v>1.3939999999999999E-7</c:v>
                </c:pt>
                <c:pt idx="3543">
                  <c:v>1.3939999999999999E-7</c:v>
                </c:pt>
                <c:pt idx="3544">
                  <c:v>1.395E-7</c:v>
                </c:pt>
                <c:pt idx="3545">
                  <c:v>1.3939999999999999E-7</c:v>
                </c:pt>
                <c:pt idx="3546">
                  <c:v>1.3939999999999999E-7</c:v>
                </c:pt>
                <c:pt idx="3547">
                  <c:v>1.395E-7</c:v>
                </c:pt>
                <c:pt idx="3548">
                  <c:v>1.395E-7</c:v>
                </c:pt>
                <c:pt idx="3549">
                  <c:v>1.395E-7</c:v>
                </c:pt>
                <c:pt idx="3550">
                  <c:v>1.3960000000000001E-7</c:v>
                </c:pt>
                <c:pt idx="3551">
                  <c:v>1.395E-7</c:v>
                </c:pt>
                <c:pt idx="3552">
                  <c:v>1.3969999999999999E-7</c:v>
                </c:pt>
                <c:pt idx="3553">
                  <c:v>1.395E-7</c:v>
                </c:pt>
                <c:pt idx="3554">
                  <c:v>1.3969999999999999E-7</c:v>
                </c:pt>
                <c:pt idx="3555">
                  <c:v>1.3960000000000001E-7</c:v>
                </c:pt>
                <c:pt idx="3556">
                  <c:v>1.3969999999999999E-7</c:v>
                </c:pt>
                <c:pt idx="3557">
                  <c:v>1.399E-7</c:v>
                </c:pt>
                <c:pt idx="3558">
                  <c:v>1.3969999999999999E-7</c:v>
                </c:pt>
                <c:pt idx="3559">
                  <c:v>1.3960000000000001E-7</c:v>
                </c:pt>
                <c:pt idx="3560">
                  <c:v>1.399E-7</c:v>
                </c:pt>
                <c:pt idx="3561">
                  <c:v>1.399E-7</c:v>
                </c:pt>
                <c:pt idx="3562">
                  <c:v>1.399E-7</c:v>
                </c:pt>
                <c:pt idx="3563">
                  <c:v>1.399E-7</c:v>
                </c:pt>
                <c:pt idx="3564">
                  <c:v>1.3960000000000001E-7</c:v>
                </c:pt>
                <c:pt idx="3565">
                  <c:v>1.399E-7</c:v>
                </c:pt>
                <c:pt idx="3566">
                  <c:v>1.4000000000000001E-7</c:v>
                </c:pt>
                <c:pt idx="3567">
                  <c:v>1.4030000000000001E-7</c:v>
                </c:pt>
                <c:pt idx="3568">
                  <c:v>1.4000000000000001E-7</c:v>
                </c:pt>
                <c:pt idx="3569">
                  <c:v>1.4000000000000001E-7</c:v>
                </c:pt>
                <c:pt idx="3570">
                  <c:v>1.4009999999999999E-7</c:v>
                </c:pt>
                <c:pt idx="3571">
                  <c:v>1.4030000000000001E-7</c:v>
                </c:pt>
                <c:pt idx="3572">
                  <c:v>1.4009999999999999E-7</c:v>
                </c:pt>
                <c:pt idx="3573">
                  <c:v>1.4009999999999999E-7</c:v>
                </c:pt>
                <c:pt idx="3574">
                  <c:v>1.4030000000000001E-7</c:v>
                </c:pt>
                <c:pt idx="3575">
                  <c:v>1.4009999999999999E-7</c:v>
                </c:pt>
                <c:pt idx="3576">
                  <c:v>1.4030000000000001E-7</c:v>
                </c:pt>
                <c:pt idx="3577">
                  <c:v>1.4030000000000001E-7</c:v>
                </c:pt>
                <c:pt idx="3578">
                  <c:v>1.4040000000000001E-7</c:v>
                </c:pt>
                <c:pt idx="3579">
                  <c:v>1.4030000000000001E-7</c:v>
                </c:pt>
                <c:pt idx="3580">
                  <c:v>1.4030000000000001E-7</c:v>
                </c:pt>
                <c:pt idx="3581">
                  <c:v>1.4030000000000001E-7</c:v>
                </c:pt>
                <c:pt idx="3582">
                  <c:v>1.4040000000000001E-7</c:v>
                </c:pt>
                <c:pt idx="3583">
                  <c:v>1.406E-7</c:v>
                </c:pt>
                <c:pt idx="3584">
                  <c:v>1.406E-7</c:v>
                </c:pt>
                <c:pt idx="3585">
                  <c:v>1.4040000000000001E-7</c:v>
                </c:pt>
                <c:pt idx="3586">
                  <c:v>1.4049999999999999E-7</c:v>
                </c:pt>
                <c:pt idx="3587">
                  <c:v>1.4079999999999999E-7</c:v>
                </c:pt>
                <c:pt idx="3588">
                  <c:v>1.406E-7</c:v>
                </c:pt>
                <c:pt idx="3589">
                  <c:v>1.4079999999999999E-7</c:v>
                </c:pt>
                <c:pt idx="3590">
                  <c:v>1.406E-7</c:v>
                </c:pt>
                <c:pt idx="3591">
                  <c:v>1.406E-7</c:v>
                </c:pt>
                <c:pt idx="3592">
                  <c:v>1.406E-7</c:v>
                </c:pt>
                <c:pt idx="3593">
                  <c:v>1.406E-7</c:v>
                </c:pt>
                <c:pt idx="3594">
                  <c:v>1.4079999999999999E-7</c:v>
                </c:pt>
                <c:pt idx="3595">
                  <c:v>1.406E-7</c:v>
                </c:pt>
                <c:pt idx="3596">
                  <c:v>1.409E-7</c:v>
                </c:pt>
                <c:pt idx="3597">
                  <c:v>1.4049999999999999E-7</c:v>
                </c:pt>
                <c:pt idx="3598">
                  <c:v>1.406E-7</c:v>
                </c:pt>
                <c:pt idx="3599">
                  <c:v>1.4100000000000001E-7</c:v>
                </c:pt>
                <c:pt idx="3600">
                  <c:v>1.409E-7</c:v>
                </c:pt>
                <c:pt idx="3601">
                  <c:v>1.4119999999999999E-7</c:v>
                </c:pt>
                <c:pt idx="3602">
                  <c:v>1.4079999999999999E-7</c:v>
                </c:pt>
                <c:pt idx="3603">
                  <c:v>1.4119999999999999E-7</c:v>
                </c:pt>
                <c:pt idx="3604">
                  <c:v>1.4079999999999999E-7</c:v>
                </c:pt>
                <c:pt idx="3605">
                  <c:v>1.4100000000000001E-7</c:v>
                </c:pt>
                <c:pt idx="3606">
                  <c:v>1.4100000000000001E-7</c:v>
                </c:pt>
                <c:pt idx="3607">
                  <c:v>1.4119999999999999E-7</c:v>
                </c:pt>
                <c:pt idx="3608">
                  <c:v>1.4100000000000001E-7</c:v>
                </c:pt>
                <c:pt idx="3609">
                  <c:v>1.4119999999999999E-7</c:v>
                </c:pt>
                <c:pt idx="3610">
                  <c:v>1.4119999999999999E-7</c:v>
                </c:pt>
                <c:pt idx="3611">
                  <c:v>1.4140000000000001E-7</c:v>
                </c:pt>
                <c:pt idx="3612">
                  <c:v>1.4119999999999999E-7</c:v>
                </c:pt>
                <c:pt idx="3613">
                  <c:v>1.413E-7</c:v>
                </c:pt>
                <c:pt idx="3614">
                  <c:v>1.413E-7</c:v>
                </c:pt>
                <c:pt idx="3615">
                  <c:v>1.413E-7</c:v>
                </c:pt>
                <c:pt idx="3616">
                  <c:v>1.413E-7</c:v>
                </c:pt>
                <c:pt idx="3617">
                  <c:v>1.4119999999999999E-7</c:v>
                </c:pt>
                <c:pt idx="3618">
                  <c:v>1.413E-7</c:v>
                </c:pt>
                <c:pt idx="3619">
                  <c:v>1.413E-7</c:v>
                </c:pt>
                <c:pt idx="3620">
                  <c:v>1.416E-7</c:v>
                </c:pt>
                <c:pt idx="3621">
                  <c:v>1.413E-7</c:v>
                </c:pt>
                <c:pt idx="3622">
                  <c:v>1.4140000000000001E-7</c:v>
                </c:pt>
                <c:pt idx="3623">
                  <c:v>1.416E-7</c:v>
                </c:pt>
                <c:pt idx="3624">
                  <c:v>1.4140000000000001E-7</c:v>
                </c:pt>
                <c:pt idx="3625">
                  <c:v>1.417E-7</c:v>
                </c:pt>
                <c:pt idx="3626">
                  <c:v>1.4180000000000001E-7</c:v>
                </c:pt>
                <c:pt idx="3627">
                  <c:v>1.4189999999999999E-7</c:v>
                </c:pt>
                <c:pt idx="3628">
                  <c:v>1.4180000000000001E-7</c:v>
                </c:pt>
                <c:pt idx="3629">
                  <c:v>1.4140000000000001E-7</c:v>
                </c:pt>
                <c:pt idx="3630">
                  <c:v>1.416E-7</c:v>
                </c:pt>
                <c:pt idx="3631">
                  <c:v>1.4140000000000001E-7</c:v>
                </c:pt>
                <c:pt idx="3632">
                  <c:v>1.4189999999999999E-7</c:v>
                </c:pt>
                <c:pt idx="3633">
                  <c:v>1.4180000000000001E-7</c:v>
                </c:pt>
                <c:pt idx="3634">
                  <c:v>1.4180000000000001E-7</c:v>
                </c:pt>
                <c:pt idx="3635">
                  <c:v>1.4189999999999999E-7</c:v>
                </c:pt>
                <c:pt idx="3636">
                  <c:v>1.4180000000000001E-7</c:v>
                </c:pt>
                <c:pt idx="3637">
                  <c:v>1.4189999999999999E-7</c:v>
                </c:pt>
                <c:pt idx="3638">
                  <c:v>1.4180000000000001E-7</c:v>
                </c:pt>
                <c:pt idx="3639">
                  <c:v>1.4189999999999999E-7</c:v>
                </c:pt>
                <c:pt idx="3640">
                  <c:v>1.4189999999999999E-7</c:v>
                </c:pt>
                <c:pt idx="3641">
                  <c:v>1.4210000000000001E-7</c:v>
                </c:pt>
                <c:pt idx="3642">
                  <c:v>1.4210000000000001E-7</c:v>
                </c:pt>
                <c:pt idx="3643">
                  <c:v>1.4210000000000001E-7</c:v>
                </c:pt>
                <c:pt idx="3644">
                  <c:v>1.4189999999999999E-7</c:v>
                </c:pt>
                <c:pt idx="3645">
                  <c:v>1.4219999999999999E-7</c:v>
                </c:pt>
                <c:pt idx="3646">
                  <c:v>1.4210000000000001E-7</c:v>
                </c:pt>
                <c:pt idx="3647">
                  <c:v>1.4210000000000001E-7</c:v>
                </c:pt>
                <c:pt idx="3648">
                  <c:v>1.423E-7</c:v>
                </c:pt>
                <c:pt idx="3649">
                  <c:v>1.4219999999999999E-7</c:v>
                </c:pt>
                <c:pt idx="3650">
                  <c:v>1.423E-7</c:v>
                </c:pt>
                <c:pt idx="3651">
                  <c:v>1.423E-7</c:v>
                </c:pt>
                <c:pt idx="3652">
                  <c:v>1.423E-7</c:v>
                </c:pt>
                <c:pt idx="3653">
                  <c:v>1.423E-7</c:v>
                </c:pt>
                <c:pt idx="3654">
                  <c:v>1.423E-7</c:v>
                </c:pt>
                <c:pt idx="3655">
                  <c:v>1.4250000000000001E-7</c:v>
                </c:pt>
                <c:pt idx="3656">
                  <c:v>1.4250000000000001E-7</c:v>
                </c:pt>
                <c:pt idx="3657">
                  <c:v>1.4259999999999999E-7</c:v>
                </c:pt>
                <c:pt idx="3658">
                  <c:v>1.4250000000000001E-7</c:v>
                </c:pt>
                <c:pt idx="3659">
                  <c:v>1.4259999999999999E-7</c:v>
                </c:pt>
                <c:pt idx="3660">
                  <c:v>1.427E-7</c:v>
                </c:pt>
                <c:pt idx="3661">
                  <c:v>1.4250000000000001E-7</c:v>
                </c:pt>
                <c:pt idx="3662">
                  <c:v>1.4259999999999999E-7</c:v>
                </c:pt>
                <c:pt idx="3663">
                  <c:v>1.427E-7</c:v>
                </c:pt>
                <c:pt idx="3664">
                  <c:v>1.4250000000000001E-7</c:v>
                </c:pt>
                <c:pt idx="3665">
                  <c:v>1.427E-7</c:v>
                </c:pt>
                <c:pt idx="3666">
                  <c:v>1.427E-7</c:v>
                </c:pt>
                <c:pt idx="3667">
                  <c:v>1.427E-7</c:v>
                </c:pt>
                <c:pt idx="3668">
                  <c:v>1.427E-7</c:v>
                </c:pt>
                <c:pt idx="3669">
                  <c:v>1.4289999999999999E-7</c:v>
                </c:pt>
                <c:pt idx="3670">
                  <c:v>1.427E-7</c:v>
                </c:pt>
                <c:pt idx="3671">
                  <c:v>1.43E-7</c:v>
                </c:pt>
                <c:pt idx="3672">
                  <c:v>1.4289999999999999E-7</c:v>
                </c:pt>
                <c:pt idx="3673">
                  <c:v>1.43E-7</c:v>
                </c:pt>
                <c:pt idx="3674">
                  <c:v>1.43E-7</c:v>
                </c:pt>
                <c:pt idx="3675">
                  <c:v>1.4289999999999999E-7</c:v>
                </c:pt>
                <c:pt idx="3676">
                  <c:v>1.431E-7</c:v>
                </c:pt>
                <c:pt idx="3677">
                  <c:v>1.43E-7</c:v>
                </c:pt>
                <c:pt idx="3678">
                  <c:v>1.43E-7</c:v>
                </c:pt>
                <c:pt idx="3679">
                  <c:v>1.431E-7</c:v>
                </c:pt>
                <c:pt idx="3680">
                  <c:v>1.431E-7</c:v>
                </c:pt>
                <c:pt idx="3681">
                  <c:v>1.4329999999999999E-7</c:v>
                </c:pt>
                <c:pt idx="3682">
                  <c:v>1.431E-7</c:v>
                </c:pt>
                <c:pt idx="3683">
                  <c:v>1.431E-7</c:v>
                </c:pt>
                <c:pt idx="3684">
                  <c:v>1.4329999999999999E-7</c:v>
                </c:pt>
                <c:pt idx="3685">
                  <c:v>1.4329999999999999E-7</c:v>
                </c:pt>
                <c:pt idx="3686">
                  <c:v>1.434E-7</c:v>
                </c:pt>
                <c:pt idx="3687">
                  <c:v>1.4350000000000001E-7</c:v>
                </c:pt>
                <c:pt idx="3688">
                  <c:v>1.434E-7</c:v>
                </c:pt>
                <c:pt idx="3689">
                  <c:v>1.434E-7</c:v>
                </c:pt>
                <c:pt idx="3690">
                  <c:v>1.4350000000000001E-7</c:v>
                </c:pt>
                <c:pt idx="3691">
                  <c:v>1.4350000000000001E-7</c:v>
                </c:pt>
                <c:pt idx="3692">
                  <c:v>1.434E-7</c:v>
                </c:pt>
                <c:pt idx="3693">
                  <c:v>1.4350000000000001E-7</c:v>
                </c:pt>
                <c:pt idx="3694">
                  <c:v>1.4350000000000001E-7</c:v>
                </c:pt>
                <c:pt idx="3695">
                  <c:v>1.4350000000000001E-7</c:v>
                </c:pt>
                <c:pt idx="3696">
                  <c:v>1.4359999999999999E-7</c:v>
                </c:pt>
                <c:pt idx="3697">
                  <c:v>1.438E-7</c:v>
                </c:pt>
                <c:pt idx="3698">
                  <c:v>1.4359999999999999E-7</c:v>
                </c:pt>
                <c:pt idx="3699">
                  <c:v>1.4359999999999999E-7</c:v>
                </c:pt>
                <c:pt idx="3700">
                  <c:v>1.4350000000000001E-7</c:v>
                </c:pt>
                <c:pt idx="3701">
                  <c:v>1.4359999999999999E-7</c:v>
                </c:pt>
                <c:pt idx="3702">
                  <c:v>1.4359999999999999E-7</c:v>
                </c:pt>
                <c:pt idx="3703">
                  <c:v>1.4350000000000001E-7</c:v>
                </c:pt>
                <c:pt idx="3704">
                  <c:v>1.434E-7</c:v>
                </c:pt>
                <c:pt idx="3705">
                  <c:v>1.4359999999999999E-7</c:v>
                </c:pt>
                <c:pt idx="3706">
                  <c:v>1.438E-7</c:v>
                </c:pt>
                <c:pt idx="3707">
                  <c:v>1.4399999999999999E-7</c:v>
                </c:pt>
                <c:pt idx="3708">
                  <c:v>1.4359999999999999E-7</c:v>
                </c:pt>
                <c:pt idx="3709">
                  <c:v>1.438E-7</c:v>
                </c:pt>
                <c:pt idx="3710">
                  <c:v>1.4390000000000001E-7</c:v>
                </c:pt>
                <c:pt idx="3711">
                  <c:v>1.4399999999999999E-7</c:v>
                </c:pt>
                <c:pt idx="3712">
                  <c:v>1.4390000000000001E-7</c:v>
                </c:pt>
                <c:pt idx="3713">
                  <c:v>1.4399999999999999E-7</c:v>
                </c:pt>
                <c:pt idx="3714">
                  <c:v>1.4399999999999999E-7</c:v>
                </c:pt>
                <c:pt idx="3715">
                  <c:v>1.4420000000000001E-7</c:v>
                </c:pt>
                <c:pt idx="3716">
                  <c:v>1.4429999999999999E-7</c:v>
                </c:pt>
                <c:pt idx="3717">
                  <c:v>1.4420000000000001E-7</c:v>
                </c:pt>
                <c:pt idx="3718">
                  <c:v>1.4429999999999999E-7</c:v>
                </c:pt>
                <c:pt idx="3719">
                  <c:v>1.444E-7</c:v>
                </c:pt>
                <c:pt idx="3720">
                  <c:v>1.4429999999999999E-7</c:v>
                </c:pt>
                <c:pt idx="3721">
                  <c:v>1.4429999999999999E-7</c:v>
                </c:pt>
                <c:pt idx="3722">
                  <c:v>1.4429999999999999E-7</c:v>
                </c:pt>
                <c:pt idx="3723">
                  <c:v>1.4429999999999999E-7</c:v>
                </c:pt>
                <c:pt idx="3724">
                  <c:v>1.4429999999999999E-7</c:v>
                </c:pt>
                <c:pt idx="3725">
                  <c:v>1.4460000000000001E-7</c:v>
                </c:pt>
                <c:pt idx="3726">
                  <c:v>1.444E-7</c:v>
                </c:pt>
                <c:pt idx="3727">
                  <c:v>1.444E-7</c:v>
                </c:pt>
                <c:pt idx="3728">
                  <c:v>1.444E-7</c:v>
                </c:pt>
                <c:pt idx="3729">
                  <c:v>1.444E-7</c:v>
                </c:pt>
                <c:pt idx="3730">
                  <c:v>1.444E-7</c:v>
                </c:pt>
                <c:pt idx="3731">
                  <c:v>1.4469999999999999E-7</c:v>
                </c:pt>
                <c:pt idx="3732">
                  <c:v>1.4469999999999999E-7</c:v>
                </c:pt>
                <c:pt idx="3733">
                  <c:v>1.4469999999999999E-7</c:v>
                </c:pt>
                <c:pt idx="3734">
                  <c:v>1.448E-7</c:v>
                </c:pt>
                <c:pt idx="3735">
                  <c:v>1.448E-7</c:v>
                </c:pt>
                <c:pt idx="3736">
                  <c:v>1.4460000000000001E-7</c:v>
                </c:pt>
                <c:pt idx="3737">
                  <c:v>1.448E-7</c:v>
                </c:pt>
                <c:pt idx="3738">
                  <c:v>1.448E-7</c:v>
                </c:pt>
                <c:pt idx="3739">
                  <c:v>1.451E-7</c:v>
                </c:pt>
                <c:pt idx="3740">
                  <c:v>1.4469999999999999E-7</c:v>
                </c:pt>
                <c:pt idx="3741">
                  <c:v>1.4499999999999999E-7</c:v>
                </c:pt>
                <c:pt idx="3742">
                  <c:v>1.4499999999999999E-7</c:v>
                </c:pt>
                <c:pt idx="3743">
                  <c:v>1.4499999999999999E-7</c:v>
                </c:pt>
                <c:pt idx="3744">
                  <c:v>1.4499999999999999E-7</c:v>
                </c:pt>
                <c:pt idx="3745">
                  <c:v>1.4499999999999999E-7</c:v>
                </c:pt>
                <c:pt idx="3746">
                  <c:v>1.4530000000000001E-7</c:v>
                </c:pt>
                <c:pt idx="3747">
                  <c:v>1.4499999999999999E-7</c:v>
                </c:pt>
                <c:pt idx="3748">
                  <c:v>1.451E-7</c:v>
                </c:pt>
                <c:pt idx="3749">
                  <c:v>1.452E-7</c:v>
                </c:pt>
                <c:pt idx="3750">
                  <c:v>1.451E-7</c:v>
                </c:pt>
                <c:pt idx="3751">
                  <c:v>1.4530000000000001E-7</c:v>
                </c:pt>
                <c:pt idx="3752">
                  <c:v>1.4530000000000001E-7</c:v>
                </c:pt>
                <c:pt idx="3753">
                  <c:v>1.4530000000000001E-7</c:v>
                </c:pt>
                <c:pt idx="3754">
                  <c:v>1.4530000000000001E-7</c:v>
                </c:pt>
                <c:pt idx="3755">
                  <c:v>1.4530000000000001E-7</c:v>
                </c:pt>
                <c:pt idx="3756">
                  <c:v>1.4530000000000001E-7</c:v>
                </c:pt>
                <c:pt idx="3757">
                  <c:v>1.452E-7</c:v>
                </c:pt>
                <c:pt idx="3758">
                  <c:v>1.452E-7</c:v>
                </c:pt>
                <c:pt idx="3759">
                  <c:v>1.452E-7</c:v>
                </c:pt>
                <c:pt idx="3760">
                  <c:v>1.4530000000000001E-7</c:v>
                </c:pt>
                <c:pt idx="3761">
                  <c:v>1.4530000000000001E-7</c:v>
                </c:pt>
                <c:pt idx="3762">
                  <c:v>1.452E-7</c:v>
                </c:pt>
                <c:pt idx="3763">
                  <c:v>1.455E-7</c:v>
                </c:pt>
                <c:pt idx="3764">
                  <c:v>1.4560000000000001E-7</c:v>
                </c:pt>
                <c:pt idx="3765">
                  <c:v>1.4530000000000001E-7</c:v>
                </c:pt>
                <c:pt idx="3766">
                  <c:v>1.455E-7</c:v>
                </c:pt>
                <c:pt idx="3767">
                  <c:v>1.459E-7</c:v>
                </c:pt>
                <c:pt idx="3768">
                  <c:v>1.459E-7</c:v>
                </c:pt>
                <c:pt idx="3769">
                  <c:v>1.4569999999999999E-7</c:v>
                </c:pt>
                <c:pt idx="3770">
                  <c:v>1.455E-7</c:v>
                </c:pt>
                <c:pt idx="3771">
                  <c:v>1.4560000000000001E-7</c:v>
                </c:pt>
                <c:pt idx="3772">
                  <c:v>1.455E-7</c:v>
                </c:pt>
                <c:pt idx="3773">
                  <c:v>1.459E-7</c:v>
                </c:pt>
                <c:pt idx="3774">
                  <c:v>1.459E-7</c:v>
                </c:pt>
                <c:pt idx="3775">
                  <c:v>1.4569999999999999E-7</c:v>
                </c:pt>
                <c:pt idx="3776">
                  <c:v>1.459E-7</c:v>
                </c:pt>
                <c:pt idx="3777">
                  <c:v>1.4560000000000001E-7</c:v>
                </c:pt>
                <c:pt idx="3778">
                  <c:v>1.4569999999999999E-7</c:v>
                </c:pt>
                <c:pt idx="3779">
                  <c:v>1.4560000000000001E-7</c:v>
                </c:pt>
                <c:pt idx="3780">
                  <c:v>1.4609999999999999E-7</c:v>
                </c:pt>
                <c:pt idx="3781">
                  <c:v>1.4600000000000001E-7</c:v>
                </c:pt>
                <c:pt idx="3782">
                  <c:v>1.459E-7</c:v>
                </c:pt>
                <c:pt idx="3783">
                  <c:v>1.4569999999999999E-7</c:v>
                </c:pt>
                <c:pt idx="3784">
                  <c:v>1.4609999999999999E-7</c:v>
                </c:pt>
                <c:pt idx="3785">
                  <c:v>1.459E-7</c:v>
                </c:pt>
                <c:pt idx="3786">
                  <c:v>1.459E-7</c:v>
                </c:pt>
                <c:pt idx="3787">
                  <c:v>1.4630000000000001E-7</c:v>
                </c:pt>
                <c:pt idx="3788">
                  <c:v>1.4609999999999999E-7</c:v>
                </c:pt>
                <c:pt idx="3789">
                  <c:v>1.4609999999999999E-7</c:v>
                </c:pt>
                <c:pt idx="3790">
                  <c:v>1.4630000000000001E-7</c:v>
                </c:pt>
                <c:pt idx="3791">
                  <c:v>1.4630000000000001E-7</c:v>
                </c:pt>
                <c:pt idx="3792">
                  <c:v>1.4630000000000001E-7</c:v>
                </c:pt>
                <c:pt idx="3793">
                  <c:v>1.4639999999999999E-7</c:v>
                </c:pt>
                <c:pt idx="3794">
                  <c:v>1.4639999999999999E-7</c:v>
                </c:pt>
                <c:pt idx="3795">
                  <c:v>1.4639999999999999E-7</c:v>
                </c:pt>
                <c:pt idx="3796">
                  <c:v>1.4639999999999999E-7</c:v>
                </c:pt>
                <c:pt idx="3797">
                  <c:v>1.4649999999999999E-7</c:v>
                </c:pt>
                <c:pt idx="3798">
                  <c:v>1.4649999999999999E-7</c:v>
                </c:pt>
                <c:pt idx="3799">
                  <c:v>1.4670000000000001E-7</c:v>
                </c:pt>
                <c:pt idx="3800">
                  <c:v>1.4649999999999999E-7</c:v>
                </c:pt>
                <c:pt idx="3801">
                  <c:v>1.4649999999999999E-7</c:v>
                </c:pt>
                <c:pt idx="3802">
                  <c:v>1.4649999999999999E-7</c:v>
                </c:pt>
                <c:pt idx="3803">
                  <c:v>1.4649999999999999E-7</c:v>
                </c:pt>
                <c:pt idx="3804">
                  <c:v>1.4670000000000001E-7</c:v>
                </c:pt>
                <c:pt idx="3805">
                  <c:v>1.4670000000000001E-7</c:v>
                </c:pt>
                <c:pt idx="3806">
                  <c:v>1.4670000000000001E-7</c:v>
                </c:pt>
                <c:pt idx="3807">
                  <c:v>1.4670000000000001E-7</c:v>
                </c:pt>
                <c:pt idx="3808">
                  <c:v>1.4670000000000001E-7</c:v>
                </c:pt>
                <c:pt idx="3809">
                  <c:v>1.469E-7</c:v>
                </c:pt>
                <c:pt idx="3810">
                  <c:v>1.4649999999999999E-7</c:v>
                </c:pt>
                <c:pt idx="3811">
                  <c:v>1.4679999999999999E-7</c:v>
                </c:pt>
                <c:pt idx="3812">
                  <c:v>1.4670000000000001E-7</c:v>
                </c:pt>
                <c:pt idx="3813">
                  <c:v>1.4670000000000001E-7</c:v>
                </c:pt>
                <c:pt idx="3814">
                  <c:v>1.4670000000000001E-7</c:v>
                </c:pt>
                <c:pt idx="3815">
                  <c:v>1.4679999999999999E-7</c:v>
                </c:pt>
                <c:pt idx="3816">
                  <c:v>1.4649999999999999E-7</c:v>
                </c:pt>
                <c:pt idx="3817">
                  <c:v>1.4670000000000001E-7</c:v>
                </c:pt>
                <c:pt idx="3818">
                  <c:v>1.4679999999999999E-7</c:v>
                </c:pt>
                <c:pt idx="3819">
                  <c:v>1.4670000000000001E-7</c:v>
                </c:pt>
                <c:pt idx="3820">
                  <c:v>1.4679999999999999E-7</c:v>
                </c:pt>
                <c:pt idx="3821">
                  <c:v>1.4700000000000001E-7</c:v>
                </c:pt>
                <c:pt idx="3822">
                  <c:v>1.4679999999999999E-7</c:v>
                </c:pt>
                <c:pt idx="3823">
                  <c:v>1.4719999999999999E-7</c:v>
                </c:pt>
                <c:pt idx="3824">
                  <c:v>1.4700000000000001E-7</c:v>
                </c:pt>
                <c:pt idx="3825">
                  <c:v>1.4700000000000001E-7</c:v>
                </c:pt>
                <c:pt idx="3826">
                  <c:v>1.473E-7</c:v>
                </c:pt>
                <c:pt idx="3827">
                  <c:v>1.4719999999999999E-7</c:v>
                </c:pt>
                <c:pt idx="3828">
                  <c:v>1.4700000000000001E-7</c:v>
                </c:pt>
                <c:pt idx="3829">
                  <c:v>1.473E-7</c:v>
                </c:pt>
                <c:pt idx="3830">
                  <c:v>1.473E-7</c:v>
                </c:pt>
                <c:pt idx="3831">
                  <c:v>1.4740000000000001E-7</c:v>
                </c:pt>
                <c:pt idx="3832">
                  <c:v>1.4719999999999999E-7</c:v>
                </c:pt>
                <c:pt idx="3833">
                  <c:v>1.4740000000000001E-7</c:v>
                </c:pt>
                <c:pt idx="3834">
                  <c:v>1.473E-7</c:v>
                </c:pt>
                <c:pt idx="3835">
                  <c:v>1.4740000000000001E-7</c:v>
                </c:pt>
                <c:pt idx="3836">
                  <c:v>1.476E-7</c:v>
                </c:pt>
                <c:pt idx="3837">
                  <c:v>1.476E-7</c:v>
                </c:pt>
                <c:pt idx="3838">
                  <c:v>1.4770000000000001E-7</c:v>
                </c:pt>
                <c:pt idx="3839">
                  <c:v>1.476E-7</c:v>
                </c:pt>
                <c:pt idx="3840">
                  <c:v>1.476E-7</c:v>
                </c:pt>
                <c:pt idx="3841">
                  <c:v>1.4770000000000001E-7</c:v>
                </c:pt>
                <c:pt idx="3842">
                  <c:v>1.4770000000000001E-7</c:v>
                </c:pt>
                <c:pt idx="3843">
                  <c:v>1.4770000000000001E-7</c:v>
                </c:pt>
                <c:pt idx="3844">
                  <c:v>1.4770000000000001E-7</c:v>
                </c:pt>
                <c:pt idx="3845">
                  <c:v>1.48E-7</c:v>
                </c:pt>
                <c:pt idx="3846">
                  <c:v>1.476E-7</c:v>
                </c:pt>
                <c:pt idx="3847">
                  <c:v>1.4770000000000001E-7</c:v>
                </c:pt>
                <c:pt idx="3848">
                  <c:v>1.48E-7</c:v>
                </c:pt>
                <c:pt idx="3849">
                  <c:v>1.48E-7</c:v>
                </c:pt>
                <c:pt idx="3850">
                  <c:v>1.4819999999999999E-7</c:v>
                </c:pt>
                <c:pt idx="3851">
                  <c:v>1.48E-7</c:v>
                </c:pt>
                <c:pt idx="3852">
                  <c:v>1.4810000000000001E-7</c:v>
                </c:pt>
                <c:pt idx="3853">
                  <c:v>1.4819999999999999E-7</c:v>
                </c:pt>
                <c:pt idx="3854">
                  <c:v>1.48E-7</c:v>
                </c:pt>
                <c:pt idx="3855">
                  <c:v>1.4819999999999999E-7</c:v>
                </c:pt>
                <c:pt idx="3856">
                  <c:v>1.4810000000000001E-7</c:v>
                </c:pt>
                <c:pt idx="3857">
                  <c:v>1.4810000000000001E-7</c:v>
                </c:pt>
                <c:pt idx="3858">
                  <c:v>1.483E-7</c:v>
                </c:pt>
                <c:pt idx="3859">
                  <c:v>1.483E-7</c:v>
                </c:pt>
                <c:pt idx="3860">
                  <c:v>1.4819999999999999E-7</c:v>
                </c:pt>
                <c:pt idx="3861">
                  <c:v>1.483E-7</c:v>
                </c:pt>
                <c:pt idx="3862">
                  <c:v>1.4810000000000001E-7</c:v>
                </c:pt>
                <c:pt idx="3863">
                  <c:v>1.48E-7</c:v>
                </c:pt>
                <c:pt idx="3864">
                  <c:v>1.4819999999999999E-7</c:v>
                </c:pt>
                <c:pt idx="3865">
                  <c:v>1.4819999999999999E-7</c:v>
                </c:pt>
                <c:pt idx="3866">
                  <c:v>1.4819999999999999E-7</c:v>
                </c:pt>
                <c:pt idx="3867">
                  <c:v>1.4810000000000001E-7</c:v>
                </c:pt>
                <c:pt idx="3868">
                  <c:v>1.4819999999999999E-7</c:v>
                </c:pt>
                <c:pt idx="3869">
                  <c:v>1.4819999999999999E-7</c:v>
                </c:pt>
                <c:pt idx="3870">
                  <c:v>1.487E-7</c:v>
                </c:pt>
                <c:pt idx="3871">
                  <c:v>1.4850000000000001E-7</c:v>
                </c:pt>
                <c:pt idx="3872">
                  <c:v>1.4850000000000001E-7</c:v>
                </c:pt>
                <c:pt idx="3873">
                  <c:v>1.4850000000000001E-7</c:v>
                </c:pt>
                <c:pt idx="3874">
                  <c:v>1.4850000000000001E-7</c:v>
                </c:pt>
                <c:pt idx="3875">
                  <c:v>1.4859999999999999E-7</c:v>
                </c:pt>
                <c:pt idx="3876">
                  <c:v>1.4850000000000001E-7</c:v>
                </c:pt>
                <c:pt idx="3877">
                  <c:v>1.4859999999999999E-7</c:v>
                </c:pt>
                <c:pt idx="3878">
                  <c:v>1.483E-7</c:v>
                </c:pt>
                <c:pt idx="3879">
                  <c:v>1.4850000000000001E-7</c:v>
                </c:pt>
                <c:pt idx="3880">
                  <c:v>1.4859999999999999E-7</c:v>
                </c:pt>
                <c:pt idx="3881">
                  <c:v>1.483E-7</c:v>
                </c:pt>
                <c:pt idx="3882">
                  <c:v>1.4850000000000001E-7</c:v>
                </c:pt>
                <c:pt idx="3883">
                  <c:v>1.4859999999999999E-7</c:v>
                </c:pt>
                <c:pt idx="3884">
                  <c:v>1.4850000000000001E-7</c:v>
                </c:pt>
                <c:pt idx="3885">
                  <c:v>1.4850000000000001E-7</c:v>
                </c:pt>
                <c:pt idx="3886">
                  <c:v>1.487E-7</c:v>
                </c:pt>
                <c:pt idx="3887">
                  <c:v>1.4850000000000001E-7</c:v>
                </c:pt>
                <c:pt idx="3888">
                  <c:v>1.4859999999999999E-7</c:v>
                </c:pt>
                <c:pt idx="3889">
                  <c:v>1.4889999999999999E-7</c:v>
                </c:pt>
                <c:pt idx="3890">
                  <c:v>1.4859999999999999E-7</c:v>
                </c:pt>
                <c:pt idx="3891">
                  <c:v>1.487E-7</c:v>
                </c:pt>
                <c:pt idx="3892">
                  <c:v>1.4859999999999999E-7</c:v>
                </c:pt>
                <c:pt idx="3893">
                  <c:v>1.49E-7</c:v>
                </c:pt>
                <c:pt idx="3894">
                  <c:v>1.487E-7</c:v>
                </c:pt>
                <c:pt idx="3895">
                  <c:v>1.4889999999999999E-7</c:v>
                </c:pt>
                <c:pt idx="3896">
                  <c:v>1.4910000000000001E-7</c:v>
                </c:pt>
                <c:pt idx="3897">
                  <c:v>1.4889999999999999E-7</c:v>
                </c:pt>
                <c:pt idx="3898">
                  <c:v>1.4910000000000001E-7</c:v>
                </c:pt>
                <c:pt idx="3899">
                  <c:v>1.49E-7</c:v>
                </c:pt>
                <c:pt idx="3900">
                  <c:v>1.4929999999999999E-7</c:v>
                </c:pt>
                <c:pt idx="3901">
                  <c:v>1.4910000000000001E-7</c:v>
                </c:pt>
                <c:pt idx="3902">
                  <c:v>1.4929999999999999E-7</c:v>
                </c:pt>
                <c:pt idx="3903">
                  <c:v>1.494E-7</c:v>
                </c:pt>
                <c:pt idx="3904">
                  <c:v>1.4929999999999999E-7</c:v>
                </c:pt>
                <c:pt idx="3905">
                  <c:v>1.4950000000000001E-7</c:v>
                </c:pt>
                <c:pt idx="3906">
                  <c:v>1.4950000000000001E-7</c:v>
                </c:pt>
                <c:pt idx="3907">
                  <c:v>1.4950000000000001E-7</c:v>
                </c:pt>
                <c:pt idx="3908">
                  <c:v>1.494E-7</c:v>
                </c:pt>
                <c:pt idx="3909">
                  <c:v>1.4950000000000001E-7</c:v>
                </c:pt>
                <c:pt idx="3910">
                  <c:v>1.494E-7</c:v>
                </c:pt>
                <c:pt idx="3911">
                  <c:v>1.4950000000000001E-7</c:v>
                </c:pt>
                <c:pt idx="3912">
                  <c:v>1.494E-7</c:v>
                </c:pt>
                <c:pt idx="3913">
                  <c:v>1.4950000000000001E-7</c:v>
                </c:pt>
                <c:pt idx="3914">
                  <c:v>1.494E-7</c:v>
                </c:pt>
                <c:pt idx="3915">
                  <c:v>1.4950000000000001E-7</c:v>
                </c:pt>
                <c:pt idx="3916">
                  <c:v>1.494E-7</c:v>
                </c:pt>
                <c:pt idx="3917">
                  <c:v>1.494E-7</c:v>
                </c:pt>
                <c:pt idx="3918">
                  <c:v>1.497E-7</c:v>
                </c:pt>
                <c:pt idx="3919">
                  <c:v>1.494E-7</c:v>
                </c:pt>
                <c:pt idx="3920">
                  <c:v>1.4950000000000001E-7</c:v>
                </c:pt>
                <c:pt idx="3921">
                  <c:v>1.497E-7</c:v>
                </c:pt>
                <c:pt idx="3922">
                  <c:v>1.497E-7</c:v>
                </c:pt>
                <c:pt idx="3923">
                  <c:v>1.497E-7</c:v>
                </c:pt>
                <c:pt idx="3924">
                  <c:v>1.4950000000000001E-7</c:v>
                </c:pt>
                <c:pt idx="3925">
                  <c:v>1.498E-7</c:v>
                </c:pt>
                <c:pt idx="3926">
                  <c:v>1.497E-7</c:v>
                </c:pt>
                <c:pt idx="3927">
                  <c:v>1.4990000000000001E-7</c:v>
                </c:pt>
                <c:pt idx="3928">
                  <c:v>1.497E-7</c:v>
                </c:pt>
                <c:pt idx="3929">
                  <c:v>1.498E-7</c:v>
                </c:pt>
                <c:pt idx="3930">
                  <c:v>1.5029999999999999E-7</c:v>
                </c:pt>
                <c:pt idx="3931">
                  <c:v>1.4990000000000001E-7</c:v>
                </c:pt>
                <c:pt idx="3932">
                  <c:v>1.501E-7</c:v>
                </c:pt>
                <c:pt idx="3933">
                  <c:v>1.5020000000000001E-7</c:v>
                </c:pt>
                <c:pt idx="3934">
                  <c:v>1.5029999999999999E-7</c:v>
                </c:pt>
                <c:pt idx="3935">
                  <c:v>1.5020000000000001E-7</c:v>
                </c:pt>
                <c:pt idx="3936">
                  <c:v>1.501E-7</c:v>
                </c:pt>
                <c:pt idx="3937">
                  <c:v>1.5029999999999999E-7</c:v>
                </c:pt>
                <c:pt idx="3938">
                  <c:v>1.5029999999999999E-7</c:v>
                </c:pt>
                <c:pt idx="3939">
                  <c:v>1.5029999999999999E-7</c:v>
                </c:pt>
                <c:pt idx="3940">
                  <c:v>1.5029999999999999E-7</c:v>
                </c:pt>
                <c:pt idx="3941">
                  <c:v>1.505E-7</c:v>
                </c:pt>
                <c:pt idx="3942">
                  <c:v>1.5029999999999999E-7</c:v>
                </c:pt>
                <c:pt idx="3943">
                  <c:v>1.505E-7</c:v>
                </c:pt>
                <c:pt idx="3944">
                  <c:v>1.5060000000000001E-7</c:v>
                </c:pt>
                <c:pt idx="3945">
                  <c:v>1.5060000000000001E-7</c:v>
                </c:pt>
                <c:pt idx="3946">
                  <c:v>1.505E-7</c:v>
                </c:pt>
                <c:pt idx="3947">
                  <c:v>1.5060000000000001E-7</c:v>
                </c:pt>
                <c:pt idx="3948">
                  <c:v>1.5060000000000001E-7</c:v>
                </c:pt>
                <c:pt idx="3949">
                  <c:v>1.5060000000000001E-7</c:v>
                </c:pt>
                <c:pt idx="3950">
                  <c:v>1.5090000000000001E-7</c:v>
                </c:pt>
                <c:pt idx="3951">
                  <c:v>1.5069999999999999E-7</c:v>
                </c:pt>
                <c:pt idx="3952">
                  <c:v>1.5060000000000001E-7</c:v>
                </c:pt>
                <c:pt idx="3953">
                  <c:v>1.5069999999999999E-7</c:v>
                </c:pt>
                <c:pt idx="3954">
                  <c:v>1.5090000000000001E-7</c:v>
                </c:pt>
                <c:pt idx="3955">
                  <c:v>1.5069999999999999E-7</c:v>
                </c:pt>
                <c:pt idx="3956">
                  <c:v>1.5090000000000001E-7</c:v>
                </c:pt>
                <c:pt idx="3957">
                  <c:v>1.5099999999999999E-7</c:v>
                </c:pt>
                <c:pt idx="3958">
                  <c:v>1.5090000000000001E-7</c:v>
                </c:pt>
                <c:pt idx="3959">
                  <c:v>1.5090000000000001E-7</c:v>
                </c:pt>
                <c:pt idx="3960">
                  <c:v>1.5090000000000001E-7</c:v>
                </c:pt>
                <c:pt idx="3961">
                  <c:v>1.5069999999999999E-7</c:v>
                </c:pt>
                <c:pt idx="3962">
                  <c:v>1.5090000000000001E-7</c:v>
                </c:pt>
                <c:pt idx="3963">
                  <c:v>1.5090000000000001E-7</c:v>
                </c:pt>
                <c:pt idx="3964">
                  <c:v>1.5099999999999999E-7</c:v>
                </c:pt>
                <c:pt idx="3965">
                  <c:v>1.5090000000000001E-7</c:v>
                </c:pt>
                <c:pt idx="3966">
                  <c:v>1.5099999999999999E-7</c:v>
                </c:pt>
                <c:pt idx="3967">
                  <c:v>1.5099999999999999E-7</c:v>
                </c:pt>
                <c:pt idx="3968">
                  <c:v>1.5099999999999999E-7</c:v>
                </c:pt>
                <c:pt idx="3969">
                  <c:v>1.5099999999999999E-7</c:v>
                </c:pt>
                <c:pt idx="3970">
                  <c:v>1.512E-7</c:v>
                </c:pt>
                <c:pt idx="3971">
                  <c:v>1.5099999999999999E-7</c:v>
                </c:pt>
                <c:pt idx="3972">
                  <c:v>1.5099999999999999E-7</c:v>
                </c:pt>
                <c:pt idx="3973">
                  <c:v>1.5099999999999999E-7</c:v>
                </c:pt>
                <c:pt idx="3974">
                  <c:v>1.5130000000000001E-7</c:v>
                </c:pt>
                <c:pt idx="3975">
                  <c:v>1.5099999999999999E-7</c:v>
                </c:pt>
                <c:pt idx="3976">
                  <c:v>1.5099999999999999E-7</c:v>
                </c:pt>
                <c:pt idx="3977">
                  <c:v>1.5130000000000001E-7</c:v>
                </c:pt>
                <c:pt idx="3978">
                  <c:v>1.5130000000000001E-7</c:v>
                </c:pt>
                <c:pt idx="3979">
                  <c:v>1.5160000000000001E-7</c:v>
                </c:pt>
                <c:pt idx="3980">
                  <c:v>1.5160000000000001E-7</c:v>
                </c:pt>
                <c:pt idx="3981">
                  <c:v>1.5160000000000001E-7</c:v>
                </c:pt>
                <c:pt idx="3982">
                  <c:v>1.5139999999999999E-7</c:v>
                </c:pt>
                <c:pt idx="3983">
                  <c:v>1.5139999999999999E-7</c:v>
                </c:pt>
                <c:pt idx="3984">
                  <c:v>1.5160000000000001E-7</c:v>
                </c:pt>
                <c:pt idx="3985">
                  <c:v>1.5139999999999999E-7</c:v>
                </c:pt>
                <c:pt idx="3986">
                  <c:v>1.519E-7</c:v>
                </c:pt>
                <c:pt idx="3987">
                  <c:v>1.519E-7</c:v>
                </c:pt>
                <c:pt idx="3988">
                  <c:v>1.5139999999999999E-7</c:v>
                </c:pt>
                <c:pt idx="3989">
                  <c:v>1.5169999999999999E-7</c:v>
                </c:pt>
                <c:pt idx="3990">
                  <c:v>1.5160000000000001E-7</c:v>
                </c:pt>
                <c:pt idx="3991">
                  <c:v>1.519E-7</c:v>
                </c:pt>
                <c:pt idx="3992">
                  <c:v>1.5169999999999999E-7</c:v>
                </c:pt>
                <c:pt idx="3993">
                  <c:v>1.519E-7</c:v>
                </c:pt>
                <c:pt idx="3994">
                  <c:v>1.519E-7</c:v>
                </c:pt>
                <c:pt idx="3995">
                  <c:v>1.5209999999999999E-7</c:v>
                </c:pt>
                <c:pt idx="3996">
                  <c:v>1.5200000000000001E-7</c:v>
                </c:pt>
                <c:pt idx="3997">
                  <c:v>1.5209999999999999E-7</c:v>
                </c:pt>
                <c:pt idx="3998">
                  <c:v>1.5209999999999999E-7</c:v>
                </c:pt>
                <c:pt idx="3999">
                  <c:v>1.519E-7</c:v>
                </c:pt>
                <c:pt idx="4000">
                  <c:v>1.5209999999999999E-7</c:v>
                </c:pt>
                <c:pt idx="4001">
                  <c:v>1.5209999999999999E-7</c:v>
                </c:pt>
                <c:pt idx="4002">
                  <c:v>1.5200000000000001E-7</c:v>
                </c:pt>
                <c:pt idx="4003">
                  <c:v>1.5209999999999999E-7</c:v>
                </c:pt>
                <c:pt idx="4004">
                  <c:v>1.5230000000000001E-7</c:v>
                </c:pt>
                <c:pt idx="4005">
                  <c:v>1.5200000000000001E-7</c:v>
                </c:pt>
                <c:pt idx="4006">
                  <c:v>1.5230000000000001E-7</c:v>
                </c:pt>
                <c:pt idx="4007">
                  <c:v>1.5230000000000001E-7</c:v>
                </c:pt>
                <c:pt idx="4008">
                  <c:v>1.5209999999999999E-7</c:v>
                </c:pt>
                <c:pt idx="4009">
                  <c:v>1.5239999999999999E-7</c:v>
                </c:pt>
                <c:pt idx="4010">
                  <c:v>1.5239999999999999E-7</c:v>
                </c:pt>
                <c:pt idx="4011">
                  <c:v>1.526E-7</c:v>
                </c:pt>
                <c:pt idx="4012">
                  <c:v>1.5230000000000001E-7</c:v>
                </c:pt>
                <c:pt idx="4013">
                  <c:v>1.5239999999999999E-7</c:v>
                </c:pt>
                <c:pt idx="4014">
                  <c:v>1.5239999999999999E-7</c:v>
                </c:pt>
                <c:pt idx="4015">
                  <c:v>1.5239999999999999E-7</c:v>
                </c:pt>
                <c:pt idx="4016">
                  <c:v>1.526E-7</c:v>
                </c:pt>
                <c:pt idx="4017">
                  <c:v>1.526E-7</c:v>
                </c:pt>
                <c:pt idx="4018">
                  <c:v>1.5279999999999999E-7</c:v>
                </c:pt>
                <c:pt idx="4019">
                  <c:v>1.526E-7</c:v>
                </c:pt>
                <c:pt idx="4020">
                  <c:v>1.526E-7</c:v>
                </c:pt>
                <c:pt idx="4021">
                  <c:v>1.5239999999999999E-7</c:v>
                </c:pt>
                <c:pt idx="4022">
                  <c:v>1.5270000000000001E-7</c:v>
                </c:pt>
                <c:pt idx="4023">
                  <c:v>1.5270000000000001E-7</c:v>
                </c:pt>
                <c:pt idx="4024">
                  <c:v>1.526E-7</c:v>
                </c:pt>
                <c:pt idx="4025">
                  <c:v>1.5270000000000001E-7</c:v>
                </c:pt>
                <c:pt idx="4026">
                  <c:v>1.5270000000000001E-7</c:v>
                </c:pt>
                <c:pt idx="4027">
                  <c:v>1.5270000000000001E-7</c:v>
                </c:pt>
                <c:pt idx="4028">
                  <c:v>1.5270000000000001E-7</c:v>
                </c:pt>
                <c:pt idx="4029">
                  <c:v>1.5279999999999999E-7</c:v>
                </c:pt>
                <c:pt idx="4030">
                  <c:v>1.5279999999999999E-7</c:v>
                </c:pt>
                <c:pt idx="4031">
                  <c:v>1.5279999999999999E-7</c:v>
                </c:pt>
                <c:pt idx="4032">
                  <c:v>1.5279999999999999E-7</c:v>
                </c:pt>
                <c:pt idx="4033">
                  <c:v>1.5279999999999999E-7</c:v>
                </c:pt>
                <c:pt idx="4034">
                  <c:v>1.5300000000000001E-7</c:v>
                </c:pt>
                <c:pt idx="4035">
                  <c:v>1.5279999999999999E-7</c:v>
                </c:pt>
                <c:pt idx="4036">
                  <c:v>1.5300000000000001E-7</c:v>
                </c:pt>
                <c:pt idx="4037">
                  <c:v>1.5300000000000001E-7</c:v>
                </c:pt>
                <c:pt idx="4038">
                  <c:v>1.5300000000000001E-7</c:v>
                </c:pt>
                <c:pt idx="4039">
                  <c:v>1.5300000000000001E-7</c:v>
                </c:pt>
                <c:pt idx="4040">
                  <c:v>1.533E-7</c:v>
                </c:pt>
                <c:pt idx="4041">
                  <c:v>1.5279999999999999E-7</c:v>
                </c:pt>
                <c:pt idx="4042">
                  <c:v>1.5340000000000001E-7</c:v>
                </c:pt>
                <c:pt idx="4043">
                  <c:v>1.5309999999999999E-7</c:v>
                </c:pt>
                <c:pt idx="4044">
                  <c:v>1.533E-7</c:v>
                </c:pt>
                <c:pt idx="4045">
                  <c:v>1.5300000000000001E-7</c:v>
                </c:pt>
                <c:pt idx="4046">
                  <c:v>1.533E-7</c:v>
                </c:pt>
                <c:pt idx="4047">
                  <c:v>1.533E-7</c:v>
                </c:pt>
                <c:pt idx="4048">
                  <c:v>1.5340000000000001E-7</c:v>
                </c:pt>
                <c:pt idx="4049">
                  <c:v>1.533E-7</c:v>
                </c:pt>
                <c:pt idx="4050">
                  <c:v>1.533E-7</c:v>
                </c:pt>
                <c:pt idx="4051">
                  <c:v>1.5340000000000001E-7</c:v>
                </c:pt>
                <c:pt idx="4052">
                  <c:v>1.533E-7</c:v>
                </c:pt>
                <c:pt idx="4053">
                  <c:v>1.5349999999999999E-7</c:v>
                </c:pt>
                <c:pt idx="4054">
                  <c:v>1.5349999999999999E-7</c:v>
                </c:pt>
                <c:pt idx="4055">
                  <c:v>1.533E-7</c:v>
                </c:pt>
                <c:pt idx="4056">
                  <c:v>1.5340000000000001E-7</c:v>
                </c:pt>
                <c:pt idx="4057">
                  <c:v>1.5370000000000001E-7</c:v>
                </c:pt>
                <c:pt idx="4058">
                  <c:v>1.5379999999999999E-7</c:v>
                </c:pt>
                <c:pt idx="4059">
                  <c:v>1.5379999999999999E-7</c:v>
                </c:pt>
                <c:pt idx="4060">
                  <c:v>1.5370000000000001E-7</c:v>
                </c:pt>
                <c:pt idx="4061">
                  <c:v>1.5379999999999999E-7</c:v>
                </c:pt>
                <c:pt idx="4062">
                  <c:v>1.5379999999999999E-7</c:v>
                </c:pt>
                <c:pt idx="4063">
                  <c:v>1.54E-7</c:v>
                </c:pt>
                <c:pt idx="4064">
                  <c:v>1.5370000000000001E-7</c:v>
                </c:pt>
                <c:pt idx="4065">
                  <c:v>1.54E-7</c:v>
                </c:pt>
                <c:pt idx="4066">
                  <c:v>1.5379999999999999E-7</c:v>
                </c:pt>
                <c:pt idx="4067">
                  <c:v>1.5379999999999999E-7</c:v>
                </c:pt>
                <c:pt idx="4068">
                  <c:v>1.5379999999999999E-7</c:v>
                </c:pt>
                <c:pt idx="4069">
                  <c:v>1.54E-7</c:v>
                </c:pt>
                <c:pt idx="4070">
                  <c:v>1.54E-7</c:v>
                </c:pt>
                <c:pt idx="4071">
                  <c:v>1.5379999999999999E-7</c:v>
                </c:pt>
                <c:pt idx="4072">
                  <c:v>1.5410000000000001E-7</c:v>
                </c:pt>
                <c:pt idx="4073">
                  <c:v>1.54E-7</c:v>
                </c:pt>
                <c:pt idx="4074">
                  <c:v>1.54E-7</c:v>
                </c:pt>
                <c:pt idx="4075">
                  <c:v>1.54E-7</c:v>
                </c:pt>
                <c:pt idx="4076">
                  <c:v>1.54E-7</c:v>
                </c:pt>
                <c:pt idx="4077">
                  <c:v>1.54E-7</c:v>
                </c:pt>
                <c:pt idx="4078">
                  <c:v>1.5419999999999999E-7</c:v>
                </c:pt>
                <c:pt idx="4079">
                  <c:v>1.54E-7</c:v>
                </c:pt>
                <c:pt idx="4080">
                  <c:v>1.5410000000000001E-7</c:v>
                </c:pt>
                <c:pt idx="4081">
                  <c:v>1.5419999999999999E-7</c:v>
                </c:pt>
                <c:pt idx="4082">
                  <c:v>1.5410000000000001E-7</c:v>
                </c:pt>
                <c:pt idx="4083">
                  <c:v>1.5410000000000001E-7</c:v>
                </c:pt>
                <c:pt idx="4084">
                  <c:v>1.5410000000000001E-7</c:v>
                </c:pt>
                <c:pt idx="4085">
                  <c:v>1.5419999999999999E-7</c:v>
                </c:pt>
                <c:pt idx="4086">
                  <c:v>1.547E-7</c:v>
                </c:pt>
                <c:pt idx="4087">
                  <c:v>1.5440000000000001E-7</c:v>
                </c:pt>
                <c:pt idx="4088">
                  <c:v>1.547E-7</c:v>
                </c:pt>
                <c:pt idx="4089">
                  <c:v>1.5440000000000001E-7</c:v>
                </c:pt>
                <c:pt idx="4090">
                  <c:v>1.547E-7</c:v>
                </c:pt>
                <c:pt idx="4091">
                  <c:v>1.5449999999999999E-7</c:v>
                </c:pt>
                <c:pt idx="4092">
                  <c:v>1.5480000000000001E-7</c:v>
                </c:pt>
                <c:pt idx="4093">
                  <c:v>1.547E-7</c:v>
                </c:pt>
                <c:pt idx="4094">
                  <c:v>1.547E-7</c:v>
                </c:pt>
                <c:pt idx="4095">
                  <c:v>1.5480000000000001E-7</c:v>
                </c:pt>
                <c:pt idx="4096">
                  <c:v>1.5489999999999999E-7</c:v>
                </c:pt>
                <c:pt idx="4097">
                  <c:v>1.547E-7</c:v>
                </c:pt>
                <c:pt idx="4098">
                  <c:v>1.5480000000000001E-7</c:v>
                </c:pt>
                <c:pt idx="4099">
                  <c:v>1.5489999999999999E-7</c:v>
                </c:pt>
                <c:pt idx="4100">
                  <c:v>1.5489999999999999E-7</c:v>
                </c:pt>
                <c:pt idx="4101">
                  <c:v>1.5480000000000001E-7</c:v>
                </c:pt>
                <c:pt idx="4102">
                  <c:v>1.5519999999999999E-7</c:v>
                </c:pt>
                <c:pt idx="4103">
                  <c:v>1.5510000000000001E-7</c:v>
                </c:pt>
                <c:pt idx="4104">
                  <c:v>1.5489999999999999E-7</c:v>
                </c:pt>
                <c:pt idx="4105">
                  <c:v>1.5510000000000001E-7</c:v>
                </c:pt>
                <c:pt idx="4106">
                  <c:v>1.5510000000000001E-7</c:v>
                </c:pt>
                <c:pt idx="4107">
                  <c:v>1.5489999999999999E-7</c:v>
                </c:pt>
                <c:pt idx="4108">
                  <c:v>1.5489999999999999E-7</c:v>
                </c:pt>
                <c:pt idx="4109">
                  <c:v>1.5519999999999999E-7</c:v>
                </c:pt>
                <c:pt idx="4110">
                  <c:v>1.554E-7</c:v>
                </c:pt>
                <c:pt idx="4111">
                  <c:v>1.5510000000000001E-7</c:v>
                </c:pt>
                <c:pt idx="4112">
                  <c:v>1.5489999999999999E-7</c:v>
                </c:pt>
                <c:pt idx="4113">
                  <c:v>1.5510000000000001E-7</c:v>
                </c:pt>
                <c:pt idx="4114">
                  <c:v>1.5519999999999999E-7</c:v>
                </c:pt>
                <c:pt idx="4115">
                  <c:v>1.5519999999999999E-7</c:v>
                </c:pt>
                <c:pt idx="4116">
                  <c:v>1.5519999999999999E-7</c:v>
                </c:pt>
                <c:pt idx="4117">
                  <c:v>1.5519999999999999E-7</c:v>
                </c:pt>
                <c:pt idx="4118">
                  <c:v>1.554E-7</c:v>
                </c:pt>
                <c:pt idx="4119">
                  <c:v>1.5510000000000001E-7</c:v>
                </c:pt>
                <c:pt idx="4120">
                  <c:v>1.5550000000000001E-7</c:v>
                </c:pt>
                <c:pt idx="4121">
                  <c:v>1.5519999999999999E-7</c:v>
                </c:pt>
                <c:pt idx="4122">
                  <c:v>1.554E-7</c:v>
                </c:pt>
                <c:pt idx="4123">
                  <c:v>1.5519999999999999E-7</c:v>
                </c:pt>
                <c:pt idx="4124">
                  <c:v>1.5550000000000001E-7</c:v>
                </c:pt>
                <c:pt idx="4125">
                  <c:v>1.5519999999999999E-7</c:v>
                </c:pt>
                <c:pt idx="4126">
                  <c:v>1.554E-7</c:v>
                </c:pt>
                <c:pt idx="4127">
                  <c:v>1.5519999999999999E-7</c:v>
                </c:pt>
                <c:pt idx="4128">
                  <c:v>1.554E-7</c:v>
                </c:pt>
                <c:pt idx="4129">
                  <c:v>1.5580000000000001E-7</c:v>
                </c:pt>
                <c:pt idx="4130">
                  <c:v>1.5559999999999999E-7</c:v>
                </c:pt>
                <c:pt idx="4131">
                  <c:v>1.554E-7</c:v>
                </c:pt>
                <c:pt idx="4132">
                  <c:v>1.554E-7</c:v>
                </c:pt>
                <c:pt idx="4133">
                  <c:v>1.5580000000000001E-7</c:v>
                </c:pt>
                <c:pt idx="4134">
                  <c:v>1.5559999999999999E-7</c:v>
                </c:pt>
                <c:pt idx="4135">
                  <c:v>1.5550000000000001E-7</c:v>
                </c:pt>
                <c:pt idx="4136">
                  <c:v>1.5590000000000001E-7</c:v>
                </c:pt>
                <c:pt idx="4137">
                  <c:v>1.5590000000000001E-7</c:v>
                </c:pt>
                <c:pt idx="4138">
                  <c:v>1.5590000000000001E-7</c:v>
                </c:pt>
                <c:pt idx="4139">
                  <c:v>1.5590000000000001E-7</c:v>
                </c:pt>
                <c:pt idx="4140">
                  <c:v>1.5580000000000001E-7</c:v>
                </c:pt>
                <c:pt idx="4141">
                  <c:v>1.5599999999999999E-7</c:v>
                </c:pt>
                <c:pt idx="4142">
                  <c:v>1.5599999999999999E-7</c:v>
                </c:pt>
                <c:pt idx="4143">
                  <c:v>1.5599999999999999E-7</c:v>
                </c:pt>
                <c:pt idx="4144">
                  <c:v>1.5580000000000001E-7</c:v>
                </c:pt>
                <c:pt idx="4145">
                  <c:v>1.5580000000000001E-7</c:v>
                </c:pt>
                <c:pt idx="4146">
                  <c:v>1.5590000000000001E-7</c:v>
                </c:pt>
                <c:pt idx="4147">
                  <c:v>1.5620000000000001E-7</c:v>
                </c:pt>
                <c:pt idx="4148">
                  <c:v>1.5599999999999999E-7</c:v>
                </c:pt>
                <c:pt idx="4149">
                  <c:v>1.5620000000000001E-7</c:v>
                </c:pt>
                <c:pt idx="4150">
                  <c:v>1.5620000000000001E-7</c:v>
                </c:pt>
                <c:pt idx="4151">
                  <c:v>1.5620000000000001E-7</c:v>
                </c:pt>
                <c:pt idx="4152">
                  <c:v>1.5620000000000001E-7</c:v>
                </c:pt>
                <c:pt idx="4153">
                  <c:v>1.5629999999999999E-7</c:v>
                </c:pt>
                <c:pt idx="4154">
                  <c:v>1.5620000000000001E-7</c:v>
                </c:pt>
                <c:pt idx="4155">
                  <c:v>1.5629999999999999E-7</c:v>
                </c:pt>
                <c:pt idx="4156">
                  <c:v>1.5629999999999999E-7</c:v>
                </c:pt>
                <c:pt idx="4157">
                  <c:v>1.5629999999999999E-7</c:v>
                </c:pt>
                <c:pt idx="4158">
                  <c:v>1.5660000000000001E-7</c:v>
                </c:pt>
                <c:pt idx="4159">
                  <c:v>1.5650000000000001E-7</c:v>
                </c:pt>
                <c:pt idx="4160">
                  <c:v>1.5650000000000001E-7</c:v>
                </c:pt>
                <c:pt idx="4161">
                  <c:v>1.5660000000000001E-7</c:v>
                </c:pt>
                <c:pt idx="4162">
                  <c:v>1.5629999999999999E-7</c:v>
                </c:pt>
                <c:pt idx="4163">
                  <c:v>1.5650000000000001E-7</c:v>
                </c:pt>
                <c:pt idx="4164">
                  <c:v>1.5650000000000001E-7</c:v>
                </c:pt>
                <c:pt idx="4165">
                  <c:v>1.5660000000000001E-7</c:v>
                </c:pt>
                <c:pt idx="4166">
                  <c:v>1.5660000000000001E-7</c:v>
                </c:pt>
                <c:pt idx="4167">
                  <c:v>1.5660000000000001E-7</c:v>
                </c:pt>
                <c:pt idx="4168">
                  <c:v>1.5650000000000001E-7</c:v>
                </c:pt>
                <c:pt idx="4169">
                  <c:v>1.5690000000000001E-7</c:v>
                </c:pt>
                <c:pt idx="4170">
                  <c:v>1.5669999999999999E-7</c:v>
                </c:pt>
                <c:pt idx="4171">
                  <c:v>1.5660000000000001E-7</c:v>
                </c:pt>
                <c:pt idx="4172">
                  <c:v>1.5699999999999999E-7</c:v>
                </c:pt>
                <c:pt idx="4173">
                  <c:v>1.5669999999999999E-7</c:v>
                </c:pt>
                <c:pt idx="4174">
                  <c:v>1.5690000000000001E-7</c:v>
                </c:pt>
                <c:pt idx="4175">
                  <c:v>1.5690000000000001E-7</c:v>
                </c:pt>
                <c:pt idx="4176">
                  <c:v>1.572E-7</c:v>
                </c:pt>
                <c:pt idx="4177">
                  <c:v>1.5699999999999999E-7</c:v>
                </c:pt>
                <c:pt idx="4178">
                  <c:v>1.572E-7</c:v>
                </c:pt>
                <c:pt idx="4179">
                  <c:v>1.5699999999999999E-7</c:v>
                </c:pt>
                <c:pt idx="4180">
                  <c:v>1.5690000000000001E-7</c:v>
                </c:pt>
                <c:pt idx="4181">
                  <c:v>1.5699999999999999E-7</c:v>
                </c:pt>
                <c:pt idx="4182">
                  <c:v>1.5690000000000001E-7</c:v>
                </c:pt>
                <c:pt idx="4183">
                  <c:v>1.5699999999999999E-7</c:v>
                </c:pt>
                <c:pt idx="4184">
                  <c:v>1.5690000000000001E-7</c:v>
                </c:pt>
                <c:pt idx="4185">
                  <c:v>1.5669999999999999E-7</c:v>
                </c:pt>
                <c:pt idx="4186">
                  <c:v>1.5690000000000001E-7</c:v>
                </c:pt>
                <c:pt idx="4187">
                  <c:v>1.5699999999999999E-7</c:v>
                </c:pt>
                <c:pt idx="4188">
                  <c:v>1.5690000000000001E-7</c:v>
                </c:pt>
                <c:pt idx="4189">
                  <c:v>1.5690000000000001E-7</c:v>
                </c:pt>
                <c:pt idx="4190">
                  <c:v>1.572E-7</c:v>
                </c:pt>
                <c:pt idx="4191">
                  <c:v>1.5690000000000001E-7</c:v>
                </c:pt>
                <c:pt idx="4192">
                  <c:v>1.5669999999999999E-7</c:v>
                </c:pt>
                <c:pt idx="4193">
                  <c:v>1.5699999999999999E-7</c:v>
                </c:pt>
                <c:pt idx="4194">
                  <c:v>1.5690000000000001E-7</c:v>
                </c:pt>
                <c:pt idx="4195">
                  <c:v>1.5699999999999999E-7</c:v>
                </c:pt>
                <c:pt idx="4196">
                  <c:v>1.572E-7</c:v>
                </c:pt>
                <c:pt idx="4197">
                  <c:v>1.5699999999999999E-7</c:v>
                </c:pt>
                <c:pt idx="4198">
                  <c:v>1.572E-7</c:v>
                </c:pt>
                <c:pt idx="4199">
                  <c:v>1.5699999999999999E-7</c:v>
                </c:pt>
                <c:pt idx="4200">
                  <c:v>1.5699999999999999E-7</c:v>
                </c:pt>
                <c:pt idx="4201">
                  <c:v>1.572E-7</c:v>
                </c:pt>
                <c:pt idx="4202">
                  <c:v>1.5699999999999999E-7</c:v>
                </c:pt>
                <c:pt idx="4203">
                  <c:v>1.5699999999999999E-7</c:v>
                </c:pt>
                <c:pt idx="4204">
                  <c:v>1.572E-7</c:v>
                </c:pt>
                <c:pt idx="4205">
                  <c:v>1.572E-7</c:v>
                </c:pt>
                <c:pt idx="4206">
                  <c:v>1.572E-7</c:v>
                </c:pt>
                <c:pt idx="4207">
                  <c:v>1.572E-7</c:v>
                </c:pt>
                <c:pt idx="4208">
                  <c:v>1.5760000000000001E-7</c:v>
                </c:pt>
                <c:pt idx="4209">
                  <c:v>1.5739999999999999E-7</c:v>
                </c:pt>
                <c:pt idx="4210">
                  <c:v>1.5739999999999999E-7</c:v>
                </c:pt>
                <c:pt idx="4211">
                  <c:v>1.5739999999999999E-7</c:v>
                </c:pt>
                <c:pt idx="4212">
                  <c:v>1.5730000000000001E-7</c:v>
                </c:pt>
                <c:pt idx="4213">
                  <c:v>1.5739999999999999E-7</c:v>
                </c:pt>
                <c:pt idx="4214">
                  <c:v>1.5760000000000001E-7</c:v>
                </c:pt>
                <c:pt idx="4215">
                  <c:v>1.5760000000000001E-7</c:v>
                </c:pt>
                <c:pt idx="4216">
                  <c:v>1.5760000000000001E-7</c:v>
                </c:pt>
                <c:pt idx="4217">
                  <c:v>1.5760000000000001E-7</c:v>
                </c:pt>
                <c:pt idx="4218">
                  <c:v>1.5760000000000001E-7</c:v>
                </c:pt>
                <c:pt idx="4219">
                  <c:v>1.5760000000000001E-7</c:v>
                </c:pt>
                <c:pt idx="4220">
                  <c:v>1.5739999999999999E-7</c:v>
                </c:pt>
                <c:pt idx="4221">
                  <c:v>1.5739999999999999E-7</c:v>
                </c:pt>
                <c:pt idx="4222">
                  <c:v>1.5739999999999999E-7</c:v>
                </c:pt>
                <c:pt idx="4223">
                  <c:v>1.5739999999999999E-7</c:v>
                </c:pt>
                <c:pt idx="4224">
                  <c:v>1.5769999999999999E-7</c:v>
                </c:pt>
                <c:pt idx="4225">
                  <c:v>1.5769999999999999E-7</c:v>
                </c:pt>
                <c:pt idx="4226">
                  <c:v>1.5760000000000001E-7</c:v>
                </c:pt>
                <c:pt idx="4227">
                  <c:v>1.579E-7</c:v>
                </c:pt>
                <c:pt idx="4228">
                  <c:v>1.579E-7</c:v>
                </c:pt>
                <c:pt idx="4229">
                  <c:v>1.5809999999999999E-7</c:v>
                </c:pt>
                <c:pt idx="4230">
                  <c:v>1.579E-7</c:v>
                </c:pt>
                <c:pt idx="4231">
                  <c:v>1.5809999999999999E-7</c:v>
                </c:pt>
                <c:pt idx="4232">
                  <c:v>1.5809999999999999E-7</c:v>
                </c:pt>
                <c:pt idx="4233">
                  <c:v>1.5830000000000001E-7</c:v>
                </c:pt>
                <c:pt idx="4234">
                  <c:v>1.5809999999999999E-7</c:v>
                </c:pt>
                <c:pt idx="4235">
                  <c:v>1.5809999999999999E-7</c:v>
                </c:pt>
                <c:pt idx="4236">
                  <c:v>1.5809999999999999E-7</c:v>
                </c:pt>
                <c:pt idx="4237">
                  <c:v>1.5809999999999999E-7</c:v>
                </c:pt>
                <c:pt idx="4238">
                  <c:v>1.5809999999999999E-7</c:v>
                </c:pt>
                <c:pt idx="4239">
                  <c:v>1.5830000000000001E-7</c:v>
                </c:pt>
                <c:pt idx="4240">
                  <c:v>1.5830000000000001E-7</c:v>
                </c:pt>
                <c:pt idx="4241">
                  <c:v>1.5800000000000001E-7</c:v>
                </c:pt>
                <c:pt idx="4242">
                  <c:v>1.5800000000000001E-7</c:v>
                </c:pt>
                <c:pt idx="4243">
                  <c:v>1.5800000000000001E-7</c:v>
                </c:pt>
                <c:pt idx="4244">
                  <c:v>1.5809999999999999E-7</c:v>
                </c:pt>
                <c:pt idx="4245">
                  <c:v>1.5769999999999999E-7</c:v>
                </c:pt>
                <c:pt idx="4246">
                  <c:v>1.5830000000000001E-7</c:v>
                </c:pt>
                <c:pt idx="4247">
                  <c:v>1.5809999999999999E-7</c:v>
                </c:pt>
                <c:pt idx="4248">
                  <c:v>1.5809999999999999E-7</c:v>
                </c:pt>
                <c:pt idx="4249">
                  <c:v>1.5800000000000001E-7</c:v>
                </c:pt>
                <c:pt idx="4250">
                  <c:v>1.5809999999999999E-7</c:v>
                </c:pt>
                <c:pt idx="4251">
                  <c:v>1.5800000000000001E-7</c:v>
                </c:pt>
                <c:pt idx="4252">
                  <c:v>1.5809999999999999E-7</c:v>
                </c:pt>
                <c:pt idx="4253">
                  <c:v>1.5839999999999999E-7</c:v>
                </c:pt>
                <c:pt idx="4254">
                  <c:v>1.5830000000000001E-7</c:v>
                </c:pt>
                <c:pt idx="4255">
                  <c:v>1.5809999999999999E-7</c:v>
                </c:pt>
                <c:pt idx="4256">
                  <c:v>1.5839999999999999E-7</c:v>
                </c:pt>
                <c:pt idx="4257">
                  <c:v>1.5830000000000001E-7</c:v>
                </c:pt>
                <c:pt idx="4258">
                  <c:v>1.5839999999999999E-7</c:v>
                </c:pt>
                <c:pt idx="4259">
                  <c:v>1.5839999999999999E-7</c:v>
                </c:pt>
                <c:pt idx="4260">
                  <c:v>1.5839999999999999E-7</c:v>
                </c:pt>
                <c:pt idx="4261">
                  <c:v>1.5839999999999999E-7</c:v>
                </c:pt>
                <c:pt idx="4262">
                  <c:v>1.5839999999999999E-7</c:v>
                </c:pt>
                <c:pt idx="4263">
                  <c:v>1.586E-7</c:v>
                </c:pt>
                <c:pt idx="4264">
                  <c:v>1.586E-7</c:v>
                </c:pt>
                <c:pt idx="4265">
                  <c:v>1.5839999999999999E-7</c:v>
                </c:pt>
                <c:pt idx="4266">
                  <c:v>1.586E-7</c:v>
                </c:pt>
                <c:pt idx="4267">
                  <c:v>1.5870000000000001E-7</c:v>
                </c:pt>
                <c:pt idx="4268">
                  <c:v>1.586E-7</c:v>
                </c:pt>
                <c:pt idx="4269">
                  <c:v>1.586E-7</c:v>
                </c:pt>
                <c:pt idx="4270">
                  <c:v>1.5870000000000001E-7</c:v>
                </c:pt>
                <c:pt idx="4271">
                  <c:v>1.586E-7</c:v>
                </c:pt>
                <c:pt idx="4272">
                  <c:v>1.5870000000000001E-7</c:v>
                </c:pt>
                <c:pt idx="4273">
                  <c:v>1.586E-7</c:v>
                </c:pt>
                <c:pt idx="4274">
                  <c:v>1.5839999999999999E-7</c:v>
                </c:pt>
                <c:pt idx="4275">
                  <c:v>1.5870000000000001E-7</c:v>
                </c:pt>
                <c:pt idx="4276">
                  <c:v>1.5870000000000001E-7</c:v>
                </c:pt>
                <c:pt idx="4277">
                  <c:v>1.5870000000000001E-7</c:v>
                </c:pt>
                <c:pt idx="4278">
                  <c:v>1.5909999999999999E-7</c:v>
                </c:pt>
                <c:pt idx="4279">
                  <c:v>1.5900000000000001E-7</c:v>
                </c:pt>
                <c:pt idx="4280">
                  <c:v>1.5900000000000001E-7</c:v>
                </c:pt>
                <c:pt idx="4281">
                  <c:v>1.5879999999999999E-7</c:v>
                </c:pt>
                <c:pt idx="4282">
                  <c:v>1.5900000000000001E-7</c:v>
                </c:pt>
                <c:pt idx="4283">
                  <c:v>1.5879999999999999E-7</c:v>
                </c:pt>
                <c:pt idx="4284">
                  <c:v>1.5879999999999999E-7</c:v>
                </c:pt>
                <c:pt idx="4285">
                  <c:v>1.5900000000000001E-7</c:v>
                </c:pt>
                <c:pt idx="4286">
                  <c:v>1.5900000000000001E-7</c:v>
                </c:pt>
                <c:pt idx="4287">
                  <c:v>1.593E-7</c:v>
                </c:pt>
                <c:pt idx="4288">
                  <c:v>1.5909999999999999E-7</c:v>
                </c:pt>
                <c:pt idx="4289">
                  <c:v>1.593E-7</c:v>
                </c:pt>
                <c:pt idx="4290">
                  <c:v>1.593E-7</c:v>
                </c:pt>
                <c:pt idx="4291">
                  <c:v>1.5909999999999999E-7</c:v>
                </c:pt>
                <c:pt idx="4292">
                  <c:v>1.593E-7</c:v>
                </c:pt>
                <c:pt idx="4293">
                  <c:v>1.5909999999999999E-7</c:v>
                </c:pt>
                <c:pt idx="4294">
                  <c:v>1.5940000000000001E-7</c:v>
                </c:pt>
                <c:pt idx="4295">
                  <c:v>1.5949999999999999E-7</c:v>
                </c:pt>
                <c:pt idx="4296">
                  <c:v>1.5940000000000001E-7</c:v>
                </c:pt>
                <c:pt idx="4297">
                  <c:v>1.5940000000000001E-7</c:v>
                </c:pt>
                <c:pt idx="4298">
                  <c:v>1.5949999999999999E-7</c:v>
                </c:pt>
                <c:pt idx="4299">
                  <c:v>1.5940000000000001E-7</c:v>
                </c:pt>
                <c:pt idx="4300">
                  <c:v>1.5949999999999999E-7</c:v>
                </c:pt>
                <c:pt idx="4301">
                  <c:v>1.5970000000000001E-7</c:v>
                </c:pt>
                <c:pt idx="4302">
                  <c:v>1.5949999999999999E-7</c:v>
                </c:pt>
                <c:pt idx="4303">
                  <c:v>1.5949999999999999E-7</c:v>
                </c:pt>
                <c:pt idx="4304">
                  <c:v>1.5970000000000001E-7</c:v>
                </c:pt>
                <c:pt idx="4305">
                  <c:v>1.5940000000000001E-7</c:v>
                </c:pt>
                <c:pt idx="4306">
                  <c:v>1.5949999999999999E-7</c:v>
                </c:pt>
                <c:pt idx="4307">
                  <c:v>1.5949999999999999E-7</c:v>
                </c:pt>
                <c:pt idx="4308">
                  <c:v>1.5940000000000001E-7</c:v>
                </c:pt>
                <c:pt idx="4309">
                  <c:v>1.5949999999999999E-7</c:v>
                </c:pt>
                <c:pt idx="4310">
                  <c:v>1.5949999999999999E-7</c:v>
                </c:pt>
                <c:pt idx="4311">
                  <c:v>1.5970000000000001E-7</c:v>
                </c:pt>
                <c:pt idx="4312">
                  <c:v>1.5949999999999999E-7</c:v>
                </c:pt>
                <c:pt idx="4313">
                  <c:v>1.5970000000000001E-7</c:v>
                </c:pt>
                <c:pt idx="4314">
                  <c:v>1.5970000000000001E-7</c:v>
                </c:pt>
                <c:pt idx="4315">
                  <c:v>1.5949999999999999E-7</c:v>
                </c:pt>
                <c:pt idx="4316">
                  <c:v>1.5970000000000001E-7</c:v>
                </c:pt>
                <c:pt idx="4317">
                  <c:v>1.5970000000000001E-7</c:v>
                </c:pt>
                <c:pt idx="4318">
                  <c:v>1.5970000000000001E-7</c:v>
                </c:pt>
                <c:pt idx="4319">
                  <c:v>1.5970000000000001E-7</c:v>
                </c:pt>
                <c:pt idx="4320">
                  <c:v>1.6E-7</c:v>
                </c:pt>
                <c:pt idx="4321">
                  <c:v>1.5949999999999999E-7</c:v>
                </c:pt>
                <c:pt idx="4322">
                  <c:v>1.5970000000000001E-7</c:v>
                </c:pt>
                <c:pt idx="4323">
                  <c:v>1.5979999999999999E-7</c:v>
                </c:pt>
                <c:pt idx="4324">
                  <c:v>1.6010000000000001E-7</c:v>
                </c:pt>
                <c:pt idx="4325">
                  <c:v>1.6E-7</c:v>
                </c:pt>
                <c:pt idx="4326">
                  <c:v>1.6010000000000001E-7</c:v>
                </c:pt>
                <c:pt idx="4327">
                  <c:v>1.6010000000000001E-7</c:v>
                </c:pt>
                <c:pt idx="4328">
                  <c:v>1.603E-7</c:v>
                </c:pt>
                <c:pt idx="4329">
                  <c:v>1.6040000000000001E-7</c:v>
                </c:pt>
                <c:pt idx="4330">
                  <c:v>1.6040000000000001E-7</c:v>
                </c:pt>
                <c:pt idx="4331">
                  <c:v>1.6E-7</c:v>
                </c:pt>
                <c:pt idx="4332">
                  <c:v>1.6010000000000001E-7</c:v>
                </c:pt>
                <c:pt idx="4333">
                  <c:v>1.603E-7</c:v>
                </c:pt>
                <c:pt idx="4334">
                  <c:v>1.606E-7</c:v>
                </c:pt>
                <c:pt idx="4335">
                  <c:v>1.6040000000000001E-7</c:v>
                </c:pt>
                <c:pt idx="4336">
                  <c:v>1.606E-7</c:v>
                </c:pt>
                <c:pt idx="4337">
                  <c:v>1.606E-7</c:v>
                </c:pt>
                <c:pt idx="4338">
                  <c:v>1.606E-7</c:v>
                </c:pt>
                <c:pt idx="4339">
                  <c:v>1.606E-7</c:v>
                </c:pt>
                <c:pt idx="4340">
                  <c:v>1.603E-7</c:v>
                </c:pt>
                <c:pt idx="4341">
                  <c:v>1.603E-7</c:v>
                </c:pt>
                <c:pt idx="4342">
                  <c:v>1.6040000000000001E-7</c:v>
                </c:pt>
                <c:pt idx="4343">
                  <c:v>1.6040000000000001E-7</c:v>
                </c:pt>
                <c:pt idx="4344">
                  <c:v>1.6040000000000001E-7</c:v>
                </c:pt>
                <c:pt idx="4345">
                  <c:v>1.6040000000000001E-7</c:v>
                </c:pt>
                <c:pt idx="4346">
                  <c:v>1.606E-7</c:v>
                </c:pt>
                <c:pt idx="4347">
                  <c:v>1.6040000000000001E-7</c:v>
                </c:pt>
                <c:pt idx="4348">
                  <c:v>1.606E-7</c:v>
                </c:pt>
                <c:pt idx="4349">
                  <c:v>1.606E-7</c:v>
                </c:pt>
                <c:pt idx="4350">
                  <c:v>1.607E-7</c:v>
                </c:pt>
                <c:pt idx="4351">
                  <c:v>1.607E-7</c:v>
                </c:pt>
                <c:pt idx="4352">
                  <c:v>1.606E-7</c:v>
                </c:pt>
                <c:pt idx="4353">
                  <c:v>1.607E-7</c:v>
                </c:pt>
                <c:pt idx="4354">
                  <c:v>1.606E-7</c:v>
                </c:pt>
                <c:pt idx="4355">
                  <c:v>1.607E-7</c:v>
                </c:pt>
                <c:pt idx="4356">
                  <c:v>1.6080000000000001E-7</c:v>
                </c:pt>
                <c:pt idx="4357">
                  <c:v>1.607E-7</c:v>
                </c:pt>
                <c:pt idx="4358">
                  <c:v>1.607E-7</c:v>
                </c:pt>
                <c:pt idx="4359">
                  <c:v>1.6080000000000001E-7</c:v>
                </c:pt>
                <c:pt idx="4360">
                  <c:v>1.6080000000000001E-7</c:v>
                </c:pt>
                <c:pt idx="4361">
                  <c:v>1.6080000000000001E-7</c:v>
                </c:pt>
                <c:pt idx="4362">
                  <c:v>1.61E-7</c:v>
                </c:pt>
                <c:pt idx="4363">
                  <c:v>1.61E-7</c:v>
                </c:pt>
                <c:pt idx="4364">
                  <c:v>1.61E-7</c:v>
                </c:pt>
                <c:pt idx="4365">
                  <c:v>1.61E-7</c:v>
                </c:pt>
                <c:pt idx="4366">
                  <c:v>1.61E-7</c:v>
                </c:pt>
                <c:pt idx="4367">
                  <c:v>1.6110000000000001E-7</c:v>
                </c:pt>
                <c:pt idx="4368">
                  <c:v>1.614E-7</c:v>
                </c:pt>
                <c:pt idx="4369">
                  <c:v>1.613E-7</c:v>
                </c:pt>
                <c:pt idx="4370">
                  <c:v>1.6110000000000001E-7</c:v>
                </c:pt>
                <c:pt idx="4371">
                  <c:v>1.6110000000000001E-7</c:v>
                </c:pt>
                <c:pt idx="4372">
                  <c:v>1.6110000000000001E-7</c:v>
                </c:pt>
                <c:pt idx="4373">
                  <c:v>1.614E-7</c:v>
                </c:pt>
                <c:pt idx="4374">
                  <c:v>1.6110000000000001E-7</c:v>
                </c:pt>
                <c:pt idx="4375">
                  <c:v>1.614E-7</c:v>
                </c:pt>
                <c:pt idx="4376">
                  <c:v>1.613E-7</c:v>
                </c:pt>
                <c:pt idx="4377">
                  <c:v>1.614E-7</c:v>
                </c:pt>
                <c:pt idx="4378">
                  <c:v>1.614E-7</c:v>
                </c:pt>
                <c:pt idx="4379">
                  <c:v>1.613E-7</c:v>
                </c:pt>
                <c:pt idx="4380">
                  <c:v>1.613E-7</c:v>
                </c:pt>
                <c:pt idx="4381">
                  <c:v>1.613E-7</c:v>
                </c:pt>
                <c:pt idx="4382">
                  <c:v>1.6159999999999999E-7</c:v>
                </c:pt>
                <c:pt idx="4383">
                  <c:v>1.614E-7</c:v>
                </c:pt>
                <c:pt idx="4384">
                  <c:v>1.617E-7</c:v>
                </c:pt>
                <c:pt idx="4385">
                  <c:v>1.6159999999999999E-7</c:v>
                </c:pt>
                <c:pt idx="4386">
                  <c:v>1.617E-7</c:v>
                </c:pt>
                <c:pt idx="4387">
                  <c:v>1.6159999999999999E-7</c:v>
                </c:pt>
                <c:pt idx="4388">
                  <c:v>1.6159999999999999E-7</c:v>
                </c:pt>
                <c:pt idx="4389">
                  <c:v>1.614E-7</c:v>
                </c:pt>
                <c:pt idx="4390">
                  <c:v>1.6159999999999999E-7</c:v>
                </c:pt>
                <c:pt idx="4391">
                  <c:v>1.617E-7</c:v>
                </c:pt>
                <c:pt idx="4392">
                  <c:v>1.6159999999999999E-7</c:v>
                </c:pt>
                <c:pt idx="4393">
                  <c:v>1.617E-7</c:v>
                </c:pt>
                <c:pt idx="4394">
                  <c:v>1.6189999999999999E-7</c:v>
                </c:pt>
                <c:pt idx="4395">
                  <c:v>1.617E-7</c:v>
                </c:pt>
                <c:pt idx="4396">
                  <c:v>1.617E-7</c:v>
                </c:pt>
                <c:pt idx="4397">
                  <c:v>1.6189999999999999E-7</c:v>
                </c:pt>
                <c:pt idx="4398">
                  <c:v>1.617E-7</c:v>
                </c:pt>
                <c:pt idx="4399">
                  <c:v>1.6189999999999999E-7</c:v>
                </c:pt>
                <c:pt idx="4400">
                  <c:v>1.6189999999999999E-7</c:v>
                </c:pt>
                <c:pt idx="4401">
                  <c:v>1.6189999999999999E-7</c:v>
                </c:pt>
                <c:pt idx="4402">
                  <c:v>1.617E-7</c:v>
                </c:pt>
                <c:pt idx="4403">
                  <c:v>1.6189999999999999E-7</c:v>
                </c:pt>
                <c:pt idx="4404">
                  <c:v>1.6189999999999999E-7</c:v>
                </c:pt>
                <c:pt idx="4405">
                  <c:v>1.6220000000000001E-7</c:v>
                </c:pt>
                <c:pt idx="4406">
                  <c:v>1.6199999999999999E-7</c:v>
                </c:pt>
                <c:pt idx="4407">
                  <c:v>1.6199999999999999E-7</c:v>
                </c:pt>
                <c:pt idx="4408">
                  <c:v>1.6199999999999999E-7</c:v>
                </c:pt>
                <c:pt idx="4409">
                  <c:v>1.6199999999999999E-7</c:v>
                </c:pt>
                <c:pt idx="4410">
                  <c:v>1.6199999999999999E-7</c:v>
                </c:pt>
                <c:pt idx="4411">
                  <c:v>1.6229999999999999E-7</c:v>
                </c:pt>
                <c:pt idx="4412">
                  <c:v>1.6220000000000001E-7</c:v>
                </c:pt>
                <c:pt idx="4413">
                  <c:v>1.6220000000000001E-7</c:v>
                </c:pt>
                <c:pt idx="4414">
                  <c:v>1.6220000000000001E-7</c:v>
                </c:pt>
                <c:pt idx="4415">
                  <c:v>1.6220000000000001E-7</c:v>
                </c:pt>
                <c:pt idx="4416">
                  <c:v>1.6220000000000001E-7</c:v>
                </c:pt>
                <c:pt idx="4417">
                  <c:v>1.6229999999999999E-7</c:v>
                </c:pt>
                <c:pt idx="4418">
                  <c:v>1.6229999999999999E-7</c:v>
                </c:pt>
                <c:pt idx="4419">
                  <c:v>1.6250000000000001E-7</c:v>
                </c:pt>
                <c:pt idx="4420">
                  <c:v>1.6250000000000001E-7</c:v>
                </c:pt>
                <c:pt idx="4421">
                  <c:v>1.6259999999999999E-7</c:v>
                </c:pt>
                <c:pt idx="4422">
                  <c:v>1.6250000000000001E-7</c:v>
                </c:pt>
                <c:pt idx="4423">
                  <c:v>1.6229999999999999E-7</c:v>
                </c:pt>
                <c:pt idx="4424">
                  <c:v>1.6290000000000001E-7</c:v>
                </c:pt>
                <c:pt idx="4425">
                  <c:v>1.6290000000000001E-7</c:v>
                </c:pt>
                <c:pt idx="4426">
                  <c:v>1.628E-7</c:v>
                </c:pt>
                <c:pt idx="4427">
                  <c:v>1.6290000000000001E-7</c:v>
                </c:pt>
                <c:pt idx="4428">
                  <c:v>1.6259999999999999E-7</c:v>
                </c:pt>
                <c:pt idx="4429">
                  <c:v>1.628E-7</c:v>
                </c:pt>
                <c:pt idx="4430">
                  <c:v>1.628E-7</c:v>
                </c:pt>
                <c:pt idx="4431">
                  <c:v>1.628E-7</c:v>
                </c:pt>
                <c:pt idx="4432">
                  <c:v>1.628E-7</c:v>
                </c:pt>
                <c:pt idx="4433">
                  <c:v>1.631E-7</c:v>
                </c:pt>
                <c:pt idx="4434">
                  <c:v>1.628E-7</c:v>
                </c:pt>
                <c:pt idx="4435">
                  <c:v>1.6290000000000001E-7</c:v>
                </c:pt>
                <c:pt idx="4436">
                  <c:v>1.6290000000000001E-7</c:v>
                </c:pt>
                <c:pt idx="4437">
                  <c:v>1.628E-7</c:v>
                </c:pt>
                <c:pt idx="4438">
                  <c:v>1.628E-7</c:v>
                </c:pt>
                <c:pt idx="4439">
                  <c:v>1.6290000000000001E-7</c:v>
                </c:pt>
                <c:pt idx="4440">
                  <c:v>1.631E-7</c:v>
                </c:pt>
                <c:pt idx="4441">
                  <c:v>1.6290000000000001E-7</c:v>
                </c:pt>
                <c:pt idx="4442">
                  <c:v>1.6320000000000001E-7</c:v>
                </c:pt>
                <c:pt idx="4443">
                  <c:v>1.6320000000000001E-7</c:v>
                </c:pt>
                <c:pt idx="4444">
                  <c:v>1.6290000000000001E-7</c:v>
                </c:pt>
                <c:pt idx="4445">
                  <c:v>1.631E-7</c:v>
                </c:pt>
                <c:pt idx="4446">
                  <c:v>1.631E-7</c:v>
                </c:pt>
                <c:pt idx="4447">
                  <c:v>1.631E-7</c:v>
                </c:pt>
                <c:pt idx="4448">
                  <c:v>1.631E-7</c:v>
                </c:pt>
                <c:pt idx="4449">
                  <c:v>1.6320000000000001E-7</c:v>
                </c:pt>
                <c:pt idx="4450">
                  <c:v>1.6320000000000001E-7</c:v>
                </c:pt>
                <c:pt idx="4451">
                  <c:v>1.6320000000000001E-7</c:v>
                </c:pt>
                <c:pt idx="4452">
                  <c:v>1.6320000000000001E-7</c:v>
                </c:pt>
                <c:pt idx="4453">
                  <c:v>1.6339999999999999E-7</c:v>
                </c:pt>
                <c:pt idx="4454">
                  <c:v>1.6320000000000001E-7</c:v>
                </c:pt>
                <c:pt idx="4455">
                  <c:v>1.6339999999999999E-7</c:v>
                </c:pt>
                <c:pt idx="4456">
                  <c:v>1.6320000000000001E-7</c:v>
                </c:pt>
                <c:pt idx="4457">
                  <c:v>1.6320000000000001E-7</c:v>
                </c:pt>
                <c:pt idx="4458">
                  <c:v>1.6320000000000001E-7</c:v>
                </c:pt>
                <c:pt idx="4459">
                  <c:v>1.6339999999999999E-7</c:v>
                </c:pt>
                <c:pt idx="4460">
                  <c:v>1.6320000000000001E-7</c:v>
                </c:pt>
                <c:pt idx="4461">
                  <c:v>1.6339999999999999E-7</c:v>
                </c:pt>
                <c:pt idx="4462">
                  <c:v>1.6339999999999999E-7</c:v>
                </c:pt>
                <c:pt idx="4463">
                  <c:v>1.6369999999999999E-7</c:v>
                </c:pt>
                <c:pt idx="4464">
                  <c:v>1.635E-7</c:v>
                </c:pt>
                <c:pt idx="4465">
                  <c:v>1.6339999999999999E-7</c:v>
                </c:pt>
                <c:pt idx="4466">
                  <c:v>1.6339999999999999E-7</c:v>
                </c:pt>
                <c:pt idx="4467">
                  <c:v>1.6339999999999999E-7</c:v>
                </c:pt>
                <c:pt idx="4468">
                  <c:v>1.638E-7</c:v>
                </c:pt>
                <c:pt idx="4469">
                  <c:v>1.638E-7</c:v>
                </c:pt>
                <c:pt idx="4470">
                  <c:v>1.638E-7</c:v>
                </c:pt>
                <c:pt idx="4471">
                  <c:v>1.6409999999999999E-7</c:v>
                </c:pt>
                <c:pt idx="4472">
                  <c:v>1.6400000000000001E-7</c:v>
                </c:pt>
                <c:pt idx="4473">
                  <c:v>1.6369999999999999E-7</c:v>
                </c:pt>
                <c:pt idx="4474">
                  <c:v>1.638E-7</c:v>
                </c:pt>
                <c:pt idx="4475">
                  <c:v>1.6369999999999999E-7</c:v>
                </c:pt>
                <c:pt idx="4476">
                  <c:v>1.6400000000000001E-7</c:v>
                </c:pt>
                <c:pt idx="4477">
                  <c:v>1.6369999999999999E-7</c:v>
                </c:pt>
                <c:pt idx="4478">
                  <c:v>1.6400000000000001E-7</c:v>
                </c:pt>
                <c:pt idx="4479">
                  <c:v>1.6409999999999999E-7</c:v>
                </c:pt>
                <c:pt idx="4480">
                  <c:v>1.638E-7</c:v>
                </c:pt>
                <c:pt idx="4481">
                  <c:v>1.6409999999999999E-7</c:v>
                </c:pt>
                <c:pt idx="4482">
                  <c:v>1.6409999999999999E-7</c:v>
                </c:pt>
                <c:pt idx="4483">
                  <c:v>1.6409999999999999E-7</c:v>
                </c:pt>
                <c:pt idx="4484">
                  <c:v>1.638E-7</c:v>
                </c:pt>
                <c:pt idx="4485">
                  <c:v>1.6409999999999999E-7</c:v>
                </c:pt>
                <c:pt idx="4486">
                  <c:v>1.6409999999999999E-7</c:v>
                </c:pt>
                <c:pt idx="4487">
                  <c:v>1.6430000000000001E-7</c:v>
                </c:pt>
                <c:pt idx="4488">
                  <c:v>1.6430000000000001E-7</c:v>
                </c:pt>
                <c:pt idx="4489">
                  <c:v>1.6409999999999999E-7</c:v>
                </c:pt>
                <c:pt idx="4490">
                  <c:v>1.6409999999999999E-7</c:v>
                </c:pt>
                <c:pt idx="4491">
                  <c:v>1.6400000000000001E-7</c:v>
                </c:pt>
                <c:pt idx="4492">
                  <c:v>1.6430000000000001E-7</c:v>
                </c:pt>
                <c:pt idx="4493">
                  <c:v>1.6409999999999999E-7</c:v>
                </c:pt>
                <c:pt idx="4494">
                  <c:v>1.6439999999999999E-7</c:v>
                </c:pt>
                <c:pt idx="4495">
                  <c:v>1.6409999999999999E-7</c:v>
                </c:pt>
                <c:pt idx="4496">
                  <c:v>1.6439999999999999E-7</c:v>
                </c:pt>
                <c:pt idx="4497">
                  <c:v>1.6439999999999999E-7</c:v>
                </c:pt>
                <c:pt idx="4498">
                  <c:v>1.6439999999999999E-7</c:v>
                </c:pt>
                <c:pt idx="4499">
                  <c:v>1.6439999999999999E-7</c:v>
                </c:pt>
                <c:pt idx="4500">
                  <c:v>1.6430000000000001E-7</c:v>
                </c:pt>
                <c:pt idx="4501">
                  <c:v>1.6430000000000001E-7</c:v>
                </c:pt>
                <c:pt idx="4502">
                  <c:v>1.6439999999999999E-7</c:v>
                </c:pt>
                <c:pt idx="4503">
                  <c:v>1.6430000000000001E-7</c:v>
                </c:pt>
                <c:pt idx="4504">
                  <c:v>1.649E-7</c:v>
                </c:pt>
                <c:pt idx="4505">
                  <c:v>1.6439999999999999E-7</c:v>
                </c:pt>
                <c:pt idx="4506">
                  <c:v>1.6470000000000001E-7</c:v>
                </c:pt>
                <c:pt idx="4507">
                  <c:v>1.6439999999999999E-7</c:v>
                </c:pt>
                <c:pt idx="4508">
                  <c:v>1.6470000000000001E-7</c:v>
                </c:pt>
                <c:pt idx="4509">
                  <c:v>1.6439999999999999E-7</c:v>
                </c:pt>
                <c:pt idx="4510">
                  <c:v>1.6439999999999999E-7</c:v>
                </c:pt>
                <c:pt idx="4511">
                  <c:v>1.646E-7</c:v>
                </c:pt>
                <c:pt idx="4512">
                  <c:v>1.6470000000000001E-7</c:v>
                </c:pt>
                <c:pt idx="4513">
                  <c:v>1.6470000000000001E-7</c:v>
                </c:pt>
                <c:pt idx="4514">
                  <c:v>1.646E-7</c:v>
                </c:pt>
                <c:pt idx="4515">
                  <c:v>1.6470000000000001E-7</c:v>
                </c:pt>
                <c:pt idx="4516">
                  <c:v>1.646E-7</c:v>
                </c:pt>
                <c:pt idx="4517">
                  <c:v>1.649E-7</c:v>
                </c:pt>
                <c:pt idx="4518">
                  <c:v>1.649E-7</c:v>
                </c:pt>
                <c:pt idx="4519">
                  <c:v>1.646E-7</c:v>
                </c:pt>
                <c:pt idx="4520">
                  <c:v>1.6470000000000001E-7</c:v>
                </c:pt>
                <c:pt idx="4521">
                  <c:v>1.646E-7</c:v>
                </c:pt>
                <c:pt idx="4522">
                  <c:v>1.646E-7</c:v>
                </c:pt>
                <c:pt idx="4523">
                  <c:v>1.649E-7</c:v>
                </c:pt>
                <c:pt idx="4524">
                  <c:v>1.646E-7</c:v>
                </c:pt>
                <c:pt idx="4525">
                  <c:v>1.6500000000000001E-7</c:v>
                </c:pt>
                <c:pt idx="4526">
                  <c:v>1.646E-7</c:v>
                </c:pt>
                <c:pt idx="4527">
                  <c:v>1.646E-7</c:v>
                </c:pt>
                <c:pt idx="4528">
                  <c:v>1.6500000000000001E-7</c:v>
                </c:pt>
                <c:pt idx="4529">
                  <c:v>1.6470000000000001E-7</c:v>
                </c:pt>
                <c:pt idx="4530">
                  <c:v>1.646E-7</c:v>
                </c:pt>
                <c:pt idx="4531">
                  <c:v>1.649E-7</c:v>
                </c:pt>
                <c:pt idx="4532">
                  <c:v>1.649E-7</c:v>
                </c:pt>
                <c:pt idx="4533">
                  <c:v>1.6500000000000001E-7</c:v>
                </c:pt>
                <c:pt idx="4534">
                  <c:v>1.646E-7</c:v>
                </c:pt>
                <c:pt idx="4535">
                  <c:v>1.6470000000000001E-7</c:v>
                </c:pt>
                <c:pt idx="4536">
                  <c:v>1.6500000000000001E-7</c:v>
                </c:pt>
                <c:pt idx="4537">
                  <c:v>1.6500000000000001E-7</c:v>
                </c:pt>
                <c:pt idx="4538">
                  <c:v>1.652E-7</c:v>
                </c:pt>
                <c:pt idx="4539">
                  <c:v>1.649E-7</c:v>
                </c:pt>
                <c:pt idx="4540">
                  <c:v>1.652E-7</c:v>
                </c:pt>
                <c:pt idx="4541">
                  <c:v>1.652E-7</c:v>
                </c:pt>
                <c:pt idx="4542">
                  <c:v>1.6500000000000001E-7</c:v>
                </c:pt>
                <c:pt idx="4543">
                  <c:v>1.6470000000000001E-7</c:v>
                </c:pt>
                <c:pt idx="4544">
                  <c:v>1.6470000000000001E-7</c:v>
                </c:pt>
                <c:pt idx="4545">
                  <c:v>1.652E-7</c:v>
                </c:pt>
                <c:pt idx="4546">
                  <c:v>1.6500000000000001E-7</c:v>
                </c:pt>
                <c:pt idx="4547">
                  <c:v>1.6500000000000001E-7</c:v>
                </c:pt>
                <c:pt idx="4548">
                  <c:v>1.652E-7</c:v>
                </c:pt>
                <c:pt idx="4549">
                  <c:v>1.653E-7</c:v>
                </c:pt>
                <c:pt idx="4550">
                  <c:v>1.653E-7</c:v>
                </c:pt>
                <c:pt idx="4551">
                  <c:v>1.653E-7</c:v>
                </c:pt>
                <c:pt idx="4552">
                  <c:v>1.652E-7</c:v>
                </c:pt>
                <c:pt idx="4553">
                  <c:v>1.6500000000000001E-7</c:v>
                </c:pt>
                <c:pt idx="4554">
                  <c:v>1.653E-7</c:v>
                </c:pt>
                <c:pt idx="4555">
                  <c:v>1.652E-7</c:v>
                </c:pt>
                <c:pt idx="4556">
                  <c:v>1.653E-7</c:v>
                </c:pt>
                <c:pt idx="4557">
                  <c:v>1.653E-7</c:v>
                </c:pt>
                <c:pt idx="4558">
                  <c:v>1.653E-7</c:v>
                </c:pt>
                <c:pt idx="4559">
                  <c:v>1.6549999999999999E-7</c:v>
                </c:pt>
                <c:pt idx="4560">
                  <c:v>1.656E-7</c:v>
                </c:pt>
                <c:pt idx="4561">
                  <c:v>1.656E-7</c:v>
                </c:pt>
                <c:pt idx="4562">
                  <c:v>1.653E-7</c:v>
                </c:pt>
                <c:pt idx="4563">
                  <c:v>1.6549999999999999E-7</c:v>
                </c:pt>
                <c:pt idx="4564">
                  <c:v>1.653E-7</c:v>
                </c:pt>
                <c:pt idx="4565">
                  <c:v>1.656E-7</c:v>
                </c:pt>
                <c:pt idx="4566">
                  <c:v>1.6549999999999999E-7</c:v>
                </c:pt>
                <c:pt idx="4567">
                  <c:v>1.653E-7</c:v>
                </c:pt>
                <c:pt idx="4568">
                  <c:v>1.653E-7</c:v>
                </c:pt>
                <c:pt idx="4569">
                  <c:v>1.653E-7</c:v>
                </c:pt>
                <c:pt idx="4570">
                  <c:v>1.653E-7</c:v>
                </c:pt>
                <c:pt idx="4571">
                  <c:v>1.653E-7</c:v>
                </c:pt>
                <c:pt idx="4572">
                  <c:v>1.6549999999999999E-7</c:v>
                </c:pt>
                <c:pt idx="4573">
                  <c:v>1.653E-7</c:v>
                </c:pt>
                <c:pt idx="4574">
                  <c:v>1.656E-7</c:v>
                </c:pt>
                <c:pt idx="4575">
                  <c:v>1.656E-7</c:v>
                </c:pt>
                <c:pt idx="4576">
                  <c:v>1.653E-7</c:v>
                </c:pt>
                <c:pt idx="4577">
                  <c:v>1.653E-7</c:v>
                </c:pt>
                <c:pt idx="4578">
                  <c:v>1.6570000000000001E-7</c:v>
                </c:pt>
                <c:pt idx="4579">
                  <c:v>1.656E-7</c:v>
                </c:pt>
                <c:pt idx="4580">
                  <c:v>1.656E-7</c:v>
                </c:pt>
                <c:pt idx="4581">
                  <c:v>1.6549999999999999E-7</c:v>
                </c:pt>
                <c:pt idx="4582">
                  <c:v>1.656E-7</c:v>
                </c:pt>
                <c:pt idx="4583">
                  <c:v>1.656E-7</c:v>
                </c:pt>
                <c:pt idx="4584">
                  <c:v>1.656E-7</c:v>
                </c:pt>
                <c:pt idx="4585">
                  <c:v>1.6570000000000001E-7</c:v>
                </c:pt>
                <c:pt idx="4586">
                  <c:v>1.659E-7</c:v>
                </c:pt>
                <c:pt idx="4587">
                  <c:v>1.656E-7</c:v>
                </c:pt>
                <c:pt idx="4588">
                  <c:v>1.656E-7</c:v>
                </c:pt>
                <c:pt idx="4589">
                  <c:v>1.6570000000000001E-7</c:v>
                </c:pt>
                <c:pt idx="4590">
                  <c:v>1.659E-7</c:v>
                </c:pt>
                <c:pt idx="4591">
                  <c:v>1.66E-7</c:v>
                </c:pt>
                <c:pt idx="4592">
                  <c:v>1.6619999999999999E-7</c:v>
                </c:pt>
                <c:pt idx="4593">
                  <c:v>1.659E-7</c:v>
                </c:pt>
                <c:pt idx="4594">
                  <c:v>1.6619999999999999E-7</c:v>
                </c:pt>
                <c:pt idx="4595">
                  <c:v>1.659E-7</c:v>
                </c:pt>
                <c:pt idx="4596">
                  <c:v>1.6619999999999999E-7</c:v>
                </c:pt>
                <c:pt idx="4597">
                  <c:v>1.659E-7</c:v>
                </c:pt>
                <c:pt idx="4598">
                  <c:v>1.663E-7</c:v>
                </c:pt>
                <c:pt idx="4599">
                  <c:v>1.663E-7</c:v>
                </c:pt>
                <c:pt idx="4600">
                  <c:v>1.656E-7</c:v>
                </c:pt>
                <c:pt idx="4601">
                  <c:v>1.66E-7</c:v>
                </c:pt>
                <c:pt idx="4602">
                  <c:v>1.663E-7</c:v>
                </c:pt>
                <c:pt idx="4603">
                  <c:v>1.66E-7</c:v>
                </c:pt>
                <c:pt idx="4604">
                  <c:v>1.66E-7</c:v>
                </c:pt>
                <c:pt idx="4605">
                  <c:v>1.6649999999999999E-7</c:v>
                </c:pt>
                <c:pt idx="4606">
                  <c:v>1.6619999999999999E-7</c:v>
                </c:pt>
                <c:pt idx="4607">
                  <c:v>1.6619999999999999E-7</c:v>
                </c:pt>
                <c:pt idx="4608">
                  <c:v>1.666E-7</c:v>
                </c:pt>
                <c:pt idx="4609">
                  <c:v>1.663E-7</c:v>
                </c:pt>
                <c:pt idx="4610">
                  <c:v>1.663E-7</c:v>
                </c:pt>
                <c:pt idx="4611">
                  <c:v>1.6619999999999999E-7</c:v>
                </c:pt>
                <c:pt idx="4612">
                  <c:v>1.6649999999999999E-7</c:v>
                </c:pt>
                <c:pt idx="4613">
                  <c:v>1.663E-7</c:v>
                </c:pt>
                <c:pt idx="4614">
                  <c:v>1.666E-7</c:v>
                </c:pt>
                <c:pt idx="4615">
                  <c:v>1.6649999999999999E-7</c:v>
                </c:pt>
                <c:pt idx="4616">
                  <c:v>1.6649999999999999E-7</c:v>
                </c:pt>
                <c:pt idx="4617">
                  <c:v>1.6649999999999999E-7</c:v>
                </c:pt>
                <c:pt idx="4618">
                  <c:v>1.6649999999999999E-7</c:v>
                </c:pt>
                <c:pt idx="4619">
                  <c:v>1.663E-7</c:v>
                </c:pt>
                <c:pt idx="4620">
                  <c:v>1.6680000000000001E-7</c:v>
                </c:pt>
                <c:pt idx="4621">
                  <c:v>1.6649999999999999E-7</c:v>
                </c:pt>
                <c:pt idx="4622">
                  <c:v>1.666E-7</c:v>
                </c:pt>
                <c:pt idx="4623">
                  <c:v>1.666E-7</c:v>
                </c:pt>
                <c:pt idx="4624">
                  <c:v>1.666E-7</c:v>
                </c:pt>
                <c:pt idx="4625">
                  <c:v>1.666E-7</c:v>
                </c:pt>
                <c:pt idx="4626">
                  <c:v>1.6680000000000001E-7</c:v>
                </c:pt>
                <c:pt idx="4627">
                  <c:v>1.666E-7</c:v>
                </c:pt>
                <c:pt idx="4628">
                  <c:v>1.6680000000000001E-7</c:v>
                </c:pt>
                <c:pt idx="4629">
                  <c:v>1.6680000000000001E-7</c:v>
                </c:pt>
                <c:pt idx="4630">
                  <c:v>1.666E-7</c:v>
                </c:pt>
                <c:pt idx="4631">
                  <c:v>1.6719999999999999E-7</c:v>
                </c:pt>
                <c:pt idx="4632">
                  <c:v>1.6680000000000001E-7</c:v>
                </c:pt>
                <c:pt idx="4633">
                  <c:v>1.6680000000000001E-7</c:v>
                </c:pt>
                <c:pt idx="4634">
                  <c:v>1.6680000000000001E-7</c:v>
                </c:pt>
                <c:pt idx="4635">
                  <c:v>1.6689999999999999E-7</c:v>
                </c:pt>
                <c:pt idx="4636">
                  <c:v>1.6710000000000001E-7</c:v>
                </c:pt>
                <c:pt idx="4637">
                  <c:v>1.6689999999999999E-7</c:v>
                </c:pt>
                <c:pt idx="4638">
                  <c:v>1.6710000000000001E-7</c:v>
                </c:pt>
                <c:pt idx="4639">
                  <c:v>1.6689999999999999E-7</c:v>
                </c:pt>
                <c:pt idx="4640">
                  <c:v>1.6710000000000001E-7</c:v>
                </c:pt>
                <c:pt idx="4641">
                  <c:v>1.6689999999999999E-7</c:v>
                </c:pt>
                <c:pt idx="4642">
                  <c:v>1.6680000000000001E-7</c:v>
                </c:pt>
                <c:pt idx="4643">
                  <c:v>1.6719999999999999E-7</c:v>
                </c:pt>
                <c:pt idx="4644">
                  <c:v>1.6710000000000001E-7</c:v>
                </c:pt>
                <c:pt idx="4645">
                  <c:v>1.6710000000000001E-7</c:v>
                </c:pt>
                <c:pt idx="4646">
                  <c:v>1.6710000000000001E-7</c:v>
                </c:pt>
                <c:pt idx="4647">
                  <c:v>1.6750000000000001E-7</c:v>
                </c:pt>
                <c:pt idx="4648">
                  <c:v>1.674E-7</c:v>
                </c:pt>
                <c:pt idx="4649">
                  <c:v>1.6750000000000001E-7</c:v>
                </c:pt>
                <c:pt idx="4650">
                  <c:v>1.674E-7</c:v>
                </c:pt>
                <c:pt idx="4651">
                  <c:v>1.674E-7</c:v>
                </c:pt>
                <c:pt idx="4652">
                  <c:v>1.674E-7</c:v>
                </c:pt>
                <c:pt idx="4653">
                  <c:v>1.6750000000000001E-7</c:v>
                </c:pt>
                <c:pt idx="4654">
                  <c:v>1.6780000000000001E-7</c:v>
                </c:pt>
                <c:pt idx="4655">
                  <c:v>1.6780000000000001E-7</c:v>
                </c:pt>
                <c:pt idx="4656">
                  <c:v>1.6750000000000001E-7</c:v>
                </c:pt>
                <c:pt idx="4657">
                  <c:v>1.677E-7</c:v>
                </c:pt>
                <c:pt idx="4658">
                  <c:v>1.677E-7</c:v>
                </c:pt>
                <c:pt idx="4659">
                  <c:v>1.677E-7</c:v>
                </c:pt>
                <c:pt idx="4660">
                  <c:v>1.6750000000000001E-7</c:v>
                </c:pt>
                <c:pt idx="4661">
                  <c:v>1.6750000000000001E-7</c:v>
                </c:pt>
                <c:pt idx="4662">
                  <c:v>1.6780000000000001E-7</c:v>
                </c:pt>
                <c:pt idx="4663">
                  <c:v>1.677E-7</c:v>
                </c:pt>
                <c:pt idx="4664">
                  <c:v>1.6750000000000001E-7</c:v>
                </c:pt>
                <c:pt idx="4665">
                  <c:v>1.6780000000000001E-7</c:v>
                </c:pt>
                <c:pt idx="4666">
                  <c:v>1.677E-7</c:v>
                </c:pt>
                <c:pt idx="4667">
                  <c:v>1.6780000000000001E-7</c:v>
                </c:pt>
                <c:pt idx="4668">
                  <c:v>1.677E-7</c:v>
                </c:pt>
                <c:pt idx="4669">
                  <c:v>1.6780000000000001E-7</c:v>
                </c:pt>
                <c:pt idx="4670">
                  <c:v>1.6780000000000001E-7</c:v>
                </c:pt>
                <c:pt idx="4671">
                  <c:v>1.677E-7</c:v>
                </c:pt>
                <c:pt idx="4672">
                  <c:v>1.6780000000000001E-7</c:v>
                </c:pt>
                <c:pt idx="4673">
                  <c:v>1.6780000000000001E-7</c:v>
                </c:pt>
                <c:pt idx="4674">
                  <c:v>1.677E-7</c:v>
                </c:pt>
                <c:pt idx="4675">
                  <c:v>1.6780000000000001E-7</c:v>
                </c:pt>
                <c:pt idx="4676">
                  <c:v>1.6780000000000001E-7</c:v>
                </c:pt>
                <c:pt idx="4677">
                  <c:v>1.68E-7</c:v>
                </c:pt>
                <c:pt idx="4678">
                  <c:v>1.68E-7</c:v>
                </c:pt>
                <c:pt idx="4679">
                  <c:v>1.68E-7</c:v>
                </c:pt>
                <c:pt idx="4680">
                  <c:v>1.68E-7</c:v>
                </c:pt>
                <c:pt idx="4681">
                  <c:v>1.681E-7</c:v>
                </c:pt>
                <c:pt idx="4682">
                  <c:v>1.68E-7</c:v>
                </c:pt>
                <c:pt idx="4683">
                  <c:v>1.68E-7</c:v>
                </c:pt>
                <c:pt idx="4684">
                  <c:v>1.681E-7</c:v>
                </c:pt>
                <c:pt idx="4685">
                  <c:v>1.68E-7</c:v>
                </c:pt>
                <c:pt idx="4686">
                  <c:v>1.6829999999999999E-7</c:v>
                </c:pt>
                <c:pt idx="4687">
                  <c:v>1.681E-7</c:v>
                </c:pt>
                <c:pt idx="4688">
                  <c:v>1.681E-7</c:v>
                </c:pt>
                <c:pt idx="4689">
                  <c:v>1.6859999999999999E-7</c:v>
                </c:pt>
                <c:pt idx="4690">
                  <c:v>1.681E-7</c:v>
                </c:pt>
                <c:pt idx="4691">
                  <c:v>1.681E-7</c:v>
                </c:pt>
                <c:pt idx="4692">
                  <c:v>1.6829999999999999E-7</c:v>
                </c:pt>
                <c:pt idx="4693">
                  <c:v>1.6829999999999999E-7</c:v>
                </c:pt>
                <c:pt idx="4694">
                  <c:v>1.6859999999999999E-7</c:v>
                </c:pt>
                <c:pt idx="4695">
                  <c:v>1.684E-7</c:v>
                </c:pt>
                <c:pt idx="4696">
                  <c:v>1.6859999999999999E-7</c:v>
                </c:pt>
                <c:pt idx="4697">
                  <c:v>1.6859999999999999E-7</c:v>
                </c:pt>
                <c:pt idx="4698">
                  <c:v>1.6859999999999999E-7</c:v>
                </c:pt>
                <c:pt idx="4699">
                  <c:v>1.6859999999999999E-7</c:v>
                </c:pt>
                <c:pt idx="4700">
                  <c:v>1.684E-7</c:v>
                </c:pt>
                <c:pt idx="4701">
                  <c:v>1.6890000000000001E-7</c:v>
                </c:pt>
                <c:pt idx="4702">
                  <c:v>1.687E-7</c:v>
                </c:pt>
                <c:pt idx="4703">
                  <c:v>1.6890000000000001E-7</c:v>
                </c:pt>
                <c:pt idx="4704">
                  <c:v>1.6890000000000001E-7</c:v>
                </c:pt>
                <c:pt idx="4705">
                  <c:v>1.6859999999999999E-7</c:v>
                </c:pt>
                <c:pt idx="4706">
                  <c:v>1.6890000000000001E-7</c:v>
                </c:pt>
                <c:pt idx="4707">
                  <c:v>1.6890000000000001E-7</c:v>
                </c:pt>
                <c:pt idx="4708">
                  <c:v>1.6890000000000001E-7</c:v>
                </c:pt>
                <c:pt idx="4709">
                  <c:v>1.6899999999999999E-7</c:v>
                </c:pt>
                <c:pt idx="4710">
                  <c:v>1.687E-7</c:v>
                </c:pt>
                <c:pt idx="4711">
                  <c:v>1.6920000000000001E-7</c:v>
                </c:pt>
                <c:pt idx="4712">
                  <c:v>1.6899999999999999E-7</c:v>
                </c:pt>
                <c:pt idx="4713">
                  <c:v>1.6890000000000001E-7</c:v>
                </c:pt>
                <c:pt idx="4714">
                  <c:v>1.6920000000000001E-7</c:v>
                </c:pt>
                <c:pt idx="4715">
                  <c:v>1.6920000000000001E-7</c:v>
                </c:pt>
                <c:pt idx="4716">
                  <c:v>1.6920000000000001E-7</c:v>
                </c:pt>
                <c:pt idx="4717">
                  <c:v>1.6899999999999999E-7</c:v>
                </c:pt>
                <c:pt idx="4718">
                  <c:v>1.6920000000000001E-7</c:v>
                </c:pt>
                <c:pt idx="4719">
                  <c:v>1.6929999999999999E-7</c:v>
                </c:pt>
                <c:pt idx="4720">
                  <c:v>1.6899999999999999E-7</c:v>
                </c:pt>
                <c:pt idx="4721">
                  <c:v>1.6899999999999999E-7</c:v>
                </c:pt>
                <c:pt idx="4722">
                  <c:v>1.6899999999999999E-7</c:v>
                </c:pt>
                <c:pt idx="4723">
                  <c:v>1.6899999999999999E-7</c:v>
                </c:pt>
                <c:pt idx="4724">
                  <c:v>1.6899999999999999E-7</c:v>
                </c:pt>
                <c:pt idx="4725">
                  <c:v>1.6920000000000001E-7</c:v>
                </c:pt>
                <c:pt idx="4726">
                  <c:v>1.6899999999999999E-7</c:v>
                </c:pt>
                <c:pt idx="4727">
                  <c:v>1.6899999999999999E-7</c:v>
                </c:pt>
                <c:pt idx="4728">
                  <c:v>1.6920000000000001E-7</c:v>
                </c:pt>
                <c:pt idx="4729">
                  <c:v>1.6920000000000001E-7</c:v>
                </c:pt>
                <c:pt idx="4730">
                  <c:v>1.6920000000000001E-7</c:v>
                </c:pt>
                <c:pt idx="4731">
                  <c:v>1.6929999999999999E-7</c:v>
                </c:pt>
                <c:pt idx="4732">
                  <c:v>1.6929999999999999E-7</c:v>
                </c:pt>
                <c:pt idx="4733">
                  <c:v>1.6920000000000001E-7</c:v>
                </c:pt>
                <c:pt idx="4734">
                  <c:v>1.6920000000000001E-7</c:v>
                </c:pt>
                <c:pt idx="4735">
                  <c:v>1.6929999999999999E-7</c:v>
                </c:pt>
                <c:pt idx="4736">
                  <c:v>1.6920000000000001E-7</c:v>
                </c:pt>
                <c:pt idx="4737">
                  <c:v>1.695E-7</c:v>
                </c:pt>
                <c:pt idx="4738">
                  <c:v>1.6929999999999999E-7</c:v>
                </c:pt>
                <c:pt idx="4739">
                  <c:v>1.6960000000000001E-7</c:v>
                </c:pt>
                <c:pt idx="4740">
                  <c:v>1.6929999999999999E-7</c:v>
                </c:pt>
                <c:pt idx="4741">
                  <c:v>1.695E-7</c:v>
                </c:pt>
                <c:pt idx="4742">
                  <c:v>1.6929999999999999E-7</c:v>
                </c:pt>
                <c:pt idx="4743">
                  <c:v>1.6960000000000001E-7</c:v>
                </c:pt>
                <c:pt idx="4744">
                  <c:v>1.6960000000000001E-7</c:v>
                </c:pt>
                <c:pt idx="4745">
                  <c:v>1.695E-7</c:v>
                </c:pt>
                <c:pt idx="4746">
                  <c:v>1.6960000000000001E-7</c:v>
                </c:pt>
                <c:pt idx="4747">
                  <c:v>1.695E-7</c:v>
                </c:pt>
                <c:pt idx="4748">
                  <c:v>1.695E-7</c:v>
                </c:pt>
                <c:pt idx="4749">
                  <c:v>1.698E-7</c:v>
                </c:pt>
                <c:pt idx="4750">
                  <c:v>1.698E-7</c:v>
                </c:pt>
                <c:pt idx="4751">
                  <c:v>1.6990000000000001E-7</c:v>
                </c:pt>
                <c:pt idx="4752">
                  <c:v>1.698E-7</c:v>
                </c:pt>
                <c:pt idx="4753">
                  <c:v>1.6960000000000001E-7</c:v>
                </c:pt>
                <c:pt idx="4754">
                  <c:v>1.6990000000000001E-7</c:v>
                </c:pt>
                <c:pt idx="4755">
                  <c:v>1.698E-7</c:v>
                </c:pt>
                <c:pt idx="4756">
                  <c:v>1.6990000000000001E-7</c:v>
                </c:pt>
                <c:pt idx="4757">
                  <c:v>1.6990000000000001E-7</c:v>
                </c:pt>
                <c:pt idx="4758">
                  <c:v>1.698E-7</c:v>
                </c:pt>
                <c:pt idx="4759">
                  <c:v>1.6990000000000001E-7</c:v>
                </c:pt>
                <c:pt idx="4760">
                  <c:v>1.695E-7</c:v>
                </c:pt>
                <c:pt idx="4761">
                  <c:v>1.698E-7</c:v>
                </c:pt>
                <c:pt idx="4762">
                  <c:v>1.6990000000000001E-7</c:v>
                </c:pt>
                <c:pt idx="4763">
                  <c:v>1.7009999999999999E-7</c:v>
                </c:pt>
                <c:pt idx="4764">
                  <c:v>1.6990000000000001E-7</c:v>
                </c:pt>
                <c:pt idx="4765">
                  <c:v>1.702E-7</c:v>
                </c:pt>
                <c:pt idx="4766">
                  <c:v>1.7009999999999999E-7</c:v>
                </c:pt>
                <c:pt idx="4767">
                  <c:v>1.7039999999999999E-7</c:v>
                </c:pt>
                <c:pt idx="4768">
                  <c:v>1.6990000000000001E-7</c:v>
                </c:pt>
                <c:pt idx="4769">
                  <c:v>1.7009999999999999E-7</c:v>
                </c:pt>
                <c:pt idx="4770">
                  <c:v>1.7039999999999999E-7</c:v>
                </c:pt>
                <c:pt idx="4771">
                  <c:v>1.6990000000000001E-7</c:v>
                </c:pt>
                <c:pt idx="4772">
                  <c:v>1.702E-7</c:v>
                </c:pt>
                <c:pt idx="4773">
                  <c:v>1.6990000000000001E-7</c:v>
                </c:pt>
                <c:pt idx="4774">
                  <c:v>1.7009999999999999E-7</c:v>
                </c:pt>
                <c:pt idx="4775">
                  <c:v>1.702E-7</c:v>
                </c:pt>
                <c:pt idx="4776">
                  <c:v>1.7039999999999999E-7</c:v>
                </c:pt>
                <c:pt idx="4777">
                  <c:v>1.702E-7</c:v>
                </c:pt>
                <c:pt idx="4778">
                  <c:v>1.7039999999999999E-7</c:v>
                </c:pt>
                <c:pt idx="4779">
                  <c:v>1.705E-7</c:v>
                </c:pt>
                <c:pt idx="4780">
                  <c:v>1.7039999999999999E-7</c:v>
                </c:pt>
                <c:pt idx="4781">
                  <c:v>1.709E-7</c:v>
                </c:pt>
                <c:pt idx="4782">
                  <c:v>1.702E-7</c:v>
                </c:pt>
                <c:pt idx="4783">
                  <c:v>1.705E-7</c:v>
                </c:pt>
                <c:pt idx="4784">
                  <c:v>1.7039999999999999E-7</c:v>
                </c:pt>
                <c:pt idx="4785">
                  <c:v>1.705E-7</c:v>
                </c:pt>
                <c:pt idx="4786">
                  <c:v>1.7039999999999999E-7</c:v>
                </c:pt>
                <c:pt idx="4787">
                  <c:v>1.7039999999999999E-7</c:v>
                </c:pt>
                <c:pt idx="4788">
                  <c:v>1.7039999999999999E-7</c:v>
                </c:pt>
                <c:pt idx="4789">
                  <c:v>1.7070000000000001E-7</c:v>
                </c:pt>
                <c:pt idx="4790">
                  <c:v>1.7039999999999999E-7</c:v>
                </c:pt>
                <c:pt idx="4791">
                  <c:v>1.705E-7</c:v>
                </c:pt>
                <c:pt idx="4792">
                  <c:v>1.705E-7</c:v>
                </c:pt>
                <c:pt idx="4793">
                  <c:v>1.705E-7</c:v>
                </c:pt>
                <c:pt idx="4794">
                  <c:v>1.7039999999999999E-7</c:v>
                </c:pt>
                <c:pt idx="4795">
                  <c:v>1.705E-7</c:v>
                </c:pt>
                <c:pt idx="4796">
                  <c:v>1.705E-7</c:v>
                </c:pt>
                <c:pt idx="4797">
                  <c:v>1.7070000000000001E-7</c:v>
                </c:pt>
                <c:pt idx="4798">
                  <c:v>1.7070000000000001E-7</c:v>
                </c:pt>
                <c:pt idx="4799">
                  <c:v>1.705E-7</c:v>
                </c:pt>
                <c:pt idx="4800">
                  <c:v>1.709E-7</c:v>
                </c:pt>
                <c:pt idx="4801">
                  <c:v>1.7070000000000001E-7</c:v>
                </c:pt>
                <c:pt idx="4802">
                  <c:v>1.709E-7</c:v>
                </c:pt>
                <c:pt idx="4803">
                  <c:v>1.709E-7</c:v>
                </c:pt>
                <c:pt idx="4804">
                  <c:v>1.709E-7</c:v>
                </c:pt>
                <c:pt idx="4805">
                  <c:v>1.709E-7</c:v>
                </c:pt>
                <c:pt idx="4806">
                  <c:v>1.7100000000000001E-7</c:v>
                </c:pt>
                <c:pt idx="4807">
                  <c:v>1.7100000000000001E-7</c:v>
                </c:pt>
                <c:pt idx="4808">
                  <c:v>1.712E-7</c:v>
                </c:pt>
                <c:pt idx="4809">
                  <c:v>1.712E-7</c:v>
                </c:pt>
                <c:pt idx="4810">
                  <c:v>1.712E-7</c:v>
                </c:pt>
                <c:pt idx="4811">
                  <c:v>1.7100000000000001E-7</c:v>
                </c:pt>
                <c:pt idx="4812">
                  <c:v>1.7070000000000001E-7</c:v>
                </c:pt>
                <c:pt idx="4813">
                  <c:v>1.7100000000000001E-7</c:v>
                </c:pt>
                <c:pt idx="4814">
                  <c:v>1.709E-7</c:v>
                </c:pt>
                <c:pt idx="4815">
                  <c:v>1.7100000000000001E-7</c:v>
                </c:pt>
                <c:pt idx="4816">
                  <c:v>1.712E-7</c:v>
                </c:pt>
                <c:pt idx="4817">
                  <c:v>1.712E-7</c:v>
                </c:pt>
                <c:pt idx="4818">
                  <c:v>1.7100000000000001E-7</c:v>
                </c:pt>
                <c:pt idx="4819">
                  <c:v>1.712E-7</c:v>
                </c:pt>
                <c:pt idx="4820">
                  <c:v>1.712E-7</c:v>
                </c:pt>
                <c:pt idx="4821">
                  <c:v>1.7130000000000001E-7</c:v>
                </c:pt>
                <c:pt idx="4822">
                  <c:v>1.712E-7</c:v>
                </c:pt>
                <c:pt idx="4823">
                  <c:v>1.7130000000000001E-7</c:v>
                </c:pt>
                <c:pt idx="4824">
                  <c:v>1.712E-7</c:v>
                </c:pt>
                <c:pt idx="4825">
                  <c:v>1.7149999999999999E-7</c:v>
                </c:pt>
                <c:pt idx="4826">
                  <c:v>1.716E-7</c:v>
                </c:pt>
                <c:pt idx="4827">
                  <c:v>1.7130000000000001E-7</c:v>
                </c:pt>
                <c:pt idx="4828">
                  <c:v>1.7149999999999999E-7</c:v>
                </c:pt>
                <c:pt idx="4829">
                  <c:v>1.7149999999999999E-7</c:v>
                </c:pt>
                <c:pt idx="4830">
                  <c:v>1.7149999999999999E-7</c:v>
                </c:pt>
                <c:pt idx="4831">
                  <c:v>1.716E-7</c:v>
                </c:pt>
                <c:pt idx="4832">
                  <c:v>1.7179999999999999E-7</c:v>
                </c:pt>
                <c:pt idx="4833">
                  <c:v>1.7179999999999999E-7</c:v>
                </c:pt>
                <c:pt idx="4834">
                  <c:v>1.7130000000000001E-7</c:v>
                </c:pt>
                <c:pt idx="4835">
                  <c:v>1.7149999999999999E-7</c:v>
                </c:pt>
                <c:pt idx="4836">
                  <c:v>1.7149999999999999E-7</c:v>
                </c:pt>
                <c:pt idx="4837">
                  <c:v>1.7149999999999999E-7</c:v>
                </c:pt>
                <c:pt idx="4838">
                  <c:v>1.7149999999999999E-7</c:v>
                </c:pt>
                <c:pt idx="4839">
                  <c:v>1.7179999999999999E-7</c:v>
                </c:pt>
                <c:pt idx="4840">
                  <c:v>1.7149999999999999E-7</c:v>
                </c:pt>
                <c:pt idx="4841">
                  <c:v>1.716E-7</c:v>
                </c:pt>
                <c:pt idx="4842">
                  <c:v>1.7149999999999999E-7</c:v>
                </c:pt>
                <c:pt idx="4843">
                  <c:v>1.716E-7</c:v>
                </c:pt>
                <c:pt idx="4844">
                  <c:v>1.7149999999999999E-7</c:v>
                </c:pt>
                <c:pt idx="4845">
                  <c:v>1.7179999999999999E-7</c:v>
                </c:pt>
                <c:pt idx="4846">
                  <c:v>1.7149999999999999E-7</c:v>
                </c:pt>
                <c:pt idx="4847">
                  <c:v>1.7149999999999999E-7</c:v>
                </c:pt>
                <c:pt idx="4848">
                  <c:v>1.7179999999999999E-7</c:v>
                </c:pt>
                <c:pt idx="4849">
                  <c:v>1.716E-7</c:v>
                </c:pt>
                <c:pt idx="4850">
                  <c:v>1.716E-7</c:v>
                </c:pt>
                <c:pt idx="4851">
                  <c:v>1.7179999999999999E-7</c:v>
                </c:pt>
                <c:pt idx="4852">
                  <c:v>1.716E-7</c:v>
                </c:pt>
                <c:pt idx="4853">
                  <c:v>1.7179999999999999E-7</c:v>
                </c:pt>
                <c:pt idx="4854">
                  <c:v>1.72E-7</c:v>
                </c:pt>
                <c:pt idx="4855">
                  <c:v>1.7179999999999999E-7</c:v>
                </c:pt>
                <c:pt idx="4856">
                  <c:v>1.7210000000000001E-7</c:v>
                </c:pt>
                <c:pt idx="4857">
                  <c:v>1.7210000000000001E-7</c:v>
                </c:pt>
                <c:pt idx="4858">
                  <c:v>1.72E-7</c:v>
                </c:pt>
                <c:pt idx="4859">
                  <c:v>1.72E-7</c:v>
                </c:pt>
                <c:pt idx="4860">
                  <c:v>1.7210000000000001E-7</c:v>
                </c:pt>
                <c:pt idx="4861">
                  <c:v>1.7179999999999999E-7</c:v>
                </c:pt>
                <c:pt idx="4862">
                  <c:v>1.72E-7</c:v>
                </c:pt>
                <c:pt idx="4863">
                  <c:v>1.7210000000000001E-7</c:v>
                </c:pt>
                <c:pt idx="4864">
                  <c:v>1.7179999999999999E-7</c:v>
                </c:pt>
                <c:pt idx="4865">
                  <c:v>1.7179999999999999E-7</c:v>
                </c:pt>
                <c:pt idx="4866">
                  <c:v>1.7210000000000001E-7</c:v>
                </c:pt>
                <c:pt idx="4867">
                  <c:v>1.7179999999999999E-7</c:v>
                </c:pt>
                <c:pt idx="4868">
                  <c:v>1.72E-7</c:v>
                </c:pt>
                <c:pt idx="4869">
                  <c:v>1.7210000000000001E-7</c:v>
                </c:pt>
                <c:pt idx="4870">
                  <c:v>1.7210000000000001E-7</c:v>
                </c:pt>
                <c:pt idx="4871">
                  <c:v>1.72E-7</c:v>
                </c:pt>
                <c:pt idx="4872">
                  <c:v>1.7210000000000001E-7</c:v>
                </c:pt>
                <c:pt idx="4873">
                  <c:v>1.7179999999999999E-7</c:v>
                </c:pt>
                <c:pt idx="4874">
                  <c:v>1.7210000000000001E-7</c:v>
                </c:pt>
                <c:pt idx="4875">
                  <c:v>1.7210000000000001E-7</c:v>
                </c:pt>
                <c:pt idx="4876">
                  <c:v>1.723E-7</c:v>
                </c:pt>
                <c:pt idx="4877">
                  <c:v>1.723E-7</c:v>
                </c:pt>
                <c:pt idx="4878">
                  <c:v>1.723E-7</c:v>
                </c:pt>
                <c:pt idx="4879">
                  <c:v>1.726E-7</c:v>
                </c:pt>
                <c:pt idx="4880">
                  <c:v>1.7210000000000001E-7</c:v>
                </c:pt>
                <c:pt idx="4881">
                  <c:v>1.726E-7</c:v>
                </c:pt>
                <c:pt idx="4882">
                  <c:v>1.723E-7</c:v>
                </c:pt>
                <c:pt idx="4883">
                  <c:v>1.7240000000000001E-7</c:v>
                </c:pt>
                <c:pt idx="4884">
                  <c:v>1.7240000000000001E-7</c:v>
                </c:pt>
                <c:pt idx="4885">
                  <c:v>1.726E-7</c:v>
                </c:pt>
                <c:pt idx="4886">
                  <c:v>1.7240000000000001E-7</c:v>
                </c:pt>
                <c:pt idx="4887">
                  <c:v>1.726E-7</c:v>
                </c:pt>
                <c:pt idx="4888">
                  <c:v>1.726E-7</c:v>
                </c:pt>
                <c:pt idx="4889">
                  <c:v>1.726E-7</c:v>
                </c:pt>
                <c:pt idx="4890">
                  <c:v>1.7240000000000001E-7</c:v>
                </c:pt>
                <c:pt idx="4891">
                  <c:v>1.7240000000000001E-7</c:v>
                </c:pt>
                <c:pt idx="4892">
                  <c:v>1.727E-7</c:v>
                </c:pt>
                <c:pt idx="4893">
                  <c:v>1.727E-7</c:v>
                </c:pt>
                <c:pt idx="4894">
                  <c:v>1.727E-7</c:v>
                </c:pt>
                <c:pt idx="4895">
                  <c:v>1.727E-7</c:v>
                </c:pt>
                <c:pt idx="4896">
                  <c:v>1.7289999999999999E-7</c:v>
                </c:pt>
                <c:pt idx="4897">
                  <c:v>1.726E-7</c:v>
                </c:pt>
                <c:pt idx="4898">
                  <c:v>1.7289999999999999E-7</c:v>
                </c:pt>
                <c:pt idx="4899">
                  <c:v>1.727E-7</c:v>
                </c:pt>
                <c:pt idx="4900">
                  <c:v>1.727E-7</c:v>
                </c:pt>
                <c:pt idx="4901">
                  <c:v>1.726E-7</c:v>
                </c:pt>
                <c:pt idx="4902">
                  <c:v>1.727E-7</c:v>
                </c:pt>
                <c:pt idx="4903">
                  <c:v>1.727E-7</c:v>
                </c:pt>
                <c:pt idx="4904">
                  <c:v>1.7289999999999999E-7</c:v>
                </c:pt>
                <c:pt idx="4905">
                  <c:v>1.7289999999999999E-7</c:v>
                </c:pt>
                <c:pt idx="4906">
                  <c:v>1.7289999999999999E-7</c:v>
                </c:pt>
                <c:pt idx="4907">
                  <c:v>1.727E-7</c:v>
                </c:pt>
                <c:pt idx="4908">
                  <c:v>1.7289999999999999E-7</c:v>
                </c:pt>
                <c:pt idx="4909">
                  <c:v>1.727E-7</c:v>
                </c:pt>
                <c:pt idx="4910">
                  <c:v>1.7319999999999999E-7</c:v>
                </c:pt>
                <c:pt idx="4911">
                  <c:v>1.7310000000000001E-7</c:v>
                </c:pt>
                <c:pt idx="4912">
                  <c:v>1.7289999999999999E-7</c:v>
                </c:pt>
                <c:pt idx="4913">
                  <c:v>1.734E-7</c:v>
                </c:pt>
                <c:pt idx="4914">
                  <c:v>1.7310000000000001E-7</c:v>
                </c:pt>
                <c:pt idx="4915">
                  <c:v>1.7319999999999999E-7</c:v>
                </c:pt>
                <c:pt idx="4916">
                  <c:v>1.7310000000000001E-7</c:v>
                </c:pt>
                <c:pt idx="4917">
                  <c:v>1.7319999999999999E-7</c:v>
                </c:pt>
                <c:pt idx="4918">
                  <c:v>1.7319999999999999E-7</c:v>
                </c:pt>
                <c:pt idx="4919">
                  <c:v>1.7310000000000001E-7</c:v>
                </c:pt>
                <c:pt idx="4920">
                  <c:v>1.7310000000000001E-7</c:v>
                </c:pt>
                <c:pt idx="4921">
                  <c:v>1.734E-7</c:v>
                </c:pt>
                <c:pt idx="4922">
                  <c:v>1.7319999999999999E-7</c:v>
                </c:pt>
                <c:pt idx="4923">
                  <c:v>1.7350000000000001E-7</c:v>
                </c:pt>
                <c:pt idx="4924">
                  <c:v>1.734E-7</c:v>
                </c:pt>
                <c:pt idx="4925">
                  <c:v>1.7319999999999999E-7</c:v>
                </c:pt>
                <c:pt idx="4926">
                  <c:v>1.7319999999999999E-7</c:v>
                </c:pt>
                <c:pt idx="4927">
                  <c:v>1.7319999999999999E-7</c:v>
                </c:pt>
                <c:pt idx="4928">
                  <c:v>1.7319999999999999E-7</c:v>
                </c:pt>
                <c:pt idx="4929">
                  <c:v>1.734E-7</c:v>
                </c:pt>
                <c:pt idx="4930">
                  <c:v>1.7350000000000001E-7</c:v>
                </c:pt>
                <c:pt idx="4931">
                  <c:v>1.7319999999999999E-7</c:v>
                </c:pt>
                <c:pt idx="4932">
                  <c:v>1.7350000000000001E-7</c:v>
                </c:pt>
                <c:pt idx="4933">
                  <c:v>1.7350000000000001E-7</c:v>
                </c:pt>
                <c:pt idx="4934">
                  <c:v>1.7350000000000001E-7</c:v>
                </c:pt>
                <c:pt idx="4935">
                  <c:v>1.7350000000000001E-7</c:v>
                </c:pt>
                <c:pt idx="4936">
                  <c:v>1.7350000000000001E-7</c:v>
                </c:pt>
                <c:pt idx="4937">
                  <c:v>1.737E-7</c:v>
                </c:pt>
                <c:pt idx="4938">
                  <c:v>1.737E-7</c:v>
                </c:pt>
                <c:pt idx="4939">
                  <c:v>1.734E-7</c:v>
                </c:pt>
                <c:pt idx="4940">
                  <c:v>1.737E-7</c:v>
                </c:pt>
                <c:pt idx="4941">
                  <c:v>1.737E-7</c:v>
                </c:pt>
                <c:pt idx="4942">
                  <c:v>1.7350000000000001E-7</c:v>
                </c:pt>
                <c:pt idx="4943">
                  <c:v>1.7350000000000001E-7</c:v>
                </c:pt>
                <c:pt idx="4944">
                  <c:v>1.737E-7</c:v>
                </c:pt>
                <c:pt idx="4945">
                  <c:v>1.7380000000000001E-7</c:v>
                </c:pt>
                <c:pt idx="4946">
                  <c:v>1.737E-7</c:v>
                </c:pt>
                <c:pt idx="4947">
                  <c:v>1.737E-7</c:v>
                </c:pt>
                <c:pt idx="4948">
                  <c:v>1.737E-7</c:v>
                </c:pt>
                <c:pt idx="4949">
                  <c:v>1.7380000000000001E-7</c:v>
                </c:pt>
                <c:pt idx="4950">
                  <c:v>1.7380000000000001E-7</c:v>
                </c:pt>
                <c:pt idx="4951">
                  <c:v>1.7380000000000001E-7</c:v>
                </c:pt>
                <c:pt idx="4952">
                  <c:v>1.737E-7</c:v>
                </c:pt>
                <c:pt idx="4953">
                  <c:v>1.7380000000000001E-7</c:v>
                </c:pt>
                <c:pt idx="4954">
                  <c:v>1.74E-7</c:v>
                </c:pt>
                <c:pt idx="4955">
                  <c:v>1.7380000000000001E-7</c:v>
                </c:pt>
                <c:pt idx="4956">
                  <c:v>1.7380000000000001E-7</c:v>
                </c:pt>
                <c:pt idx="4957">
                  <c:v>1.74E-7</c:v>
                </c:pt>
                <c:pt idx="4958">
                  <c:v>1.7380000000000001E-7</c:v>
                </c:pt>
                <c:pt idx="4959">
                  <c:v>1.7380000000000001E-7</c:v>
                </c:pt>
                <c:pt idx="4960">
                  <c:v>1.74E-7</c:v>
                </c:pt>
                <c:pt idx="4961">
                  <c:v>1.7380000000000001E-7</c:v>
                </c:pt>
                <c:pt idx="4962">
                  <c:v>1.74E-7</c:v>
                </c:pt>
                <c:pt idx="4963">
                  <c:v>1.7380000000000001E-7</c:v>
                </c:pt>
                <c:pt idx="4964">
                  <c:v>1.74E-7</c:v>
                </c:pt>
                <c:pt idx="4965">
                  <c:v>1.74E-7</c:v>
                </c:pt>
                <c:pt idx="4966">
                  <c:v>1.7429999999999999E-7</c:v>
                </c:pt>
                <c:pt idx="4967">
                  <c:v>1.74E-7</c:v>
                </c:pt>
                <c:pt idx="4968">
                  <c:v>1.7380000000000001E-7</c:v>
                </c:pt>
                <c:pt idx="4969">
                  <c:v>1.7420000000000001E-7</c:v>
                </c:pt>
                <c:pt idx="4970">
                  <c:v>1.7420000000000001E-7</c:v>
                </c:pt>
                <c:pt idx="4971">
                  <c:v>1.7420000000000001E-7</c:v>
                </c:pt>
                <c:pt idx="4972">
                  <c:v>1.74E-7</c:v>
                </c:pt>
                <c:pt idx="4973">
                  <c:v>1.7450000000000001E-7</c:v>
                </c:pt>
                <c:pt idx="4974">
                  <c:v>1.7420000000000001E-7</c:v>
                </c:pt>
                <c:pt idx="4975">
                  <c:v>1.7420000000000001E-7</c:v>
                </c:pt>
                <c:pt idx="4976">
                  <c:v>1.74E-7</c:v>
                </c:pt>
                <c:pt idx="4977">
                  <c:v>1.7420000000000001E-7</c:v>
                </c:pt>
                <c:pt idx="4978">
                  <c:v>1.7420000000000001E-7</c:v>
                </c:pt>
                <c:pt idx="4979">
                  <c:v>1.74E-7</c:v>
                </c:pt>
                <c:pt idx="4980">
                  <c:v>1.7420000000000001E-7</c:v>
                </c:pt>
                <c:pt idx="4981">
                  <c:v>1.7450000000000001E-7</c:v>
                </c:pt>
                <c:pt idx="4982">
                  <c:v>1.7420000000000001E-7</c:v>
                </c:pt>
                <c:pt idx="4983">
                  <c:v>1.7429999999999999E-7</c:v>
                </c:pt>
                <c:pt idx="4984">
                  <c:v>1.7420000000000001E-7</c:v>
                </c:pt>
                <c:pt idx="4985">
                  <c:v>1.7420000000000001E-7</c:v>
                </c:pt>
                <c:pt idx="4986">
                  <c:v>1.7450000000000001E-7</c:v>
                </c:pt>
                <c:pt idx="4987">
                  <c:v>1.7429999999999999E-7</c:v>
                </c:pt>
                <c:pt idx="4988">
                  <c:v>1.7420000000000001E-7</c:v>
                </c:pt>
                <c:pt idx="4989">
                  <c:v>1.7450000000000001E-7</c:v>
                </c:pt>
                <c:pt idx="4990">
                  <c:v>1.7429999999999999E-7</c:v>
                </c:pt>
                <c:pt idx="4991">
                  <c:v>1.7459999999999999E-7</c:v>
                </c:pt>
                <c:pt idx="4992">
                  <c:v>1.7429999999999999E-7</c:v>
                </c:pt>
                <c:pt idx="4993">
                  <c:v>1.7429999999999999E-7</c:v>
                </c:pt>
                <c:pt idx="4994">
                  <c:v>1.7420000000000001E-7</c:v>
                </c:pt>
                <c:pt idx="4995">
                  <c:v>1.7459999999999999E-7</c:v>
                </c:pt>
                <c:pt idx="4996">
                  <c:v>1.7450000000000001E-7</c:v>
                </c:pt>
                <c:pt idx="4997">
                  <c:v>1.7450000000000001E-7</c:v>
                </c:pt>
                <c:pt idx="4998">
                  <c:v>1.7429999999999999E-7</c:v>
                </c:pt>
                <c:pt idx="4999">
                  <c:v>1.748E-7</c:v>
                </c:pt>
                <c:pt idx="5000">
                  <c:v>1.748E-7</c:v>
                </c:pt>
                <c:pt idx="5001">
                  <c:v>1.7450000000000001E-7</c:v>
                </c:pt>
                <c:pt idx="5002">
                  <c:v>1.7450000000000001E-7</c:v>
                </c:pt>
                <c:pt idx="5003">
                  <c:v>1.7459999999999999E-7</c:v>
                </c:pt>
                <c:pt idx="5004">
                  <c:v>1.7459999999999999E-7</c:v>
                </c:pt>
                <c:pt idx="5005">
                  <c:v>1.7499999999999999E-7</c:v>
                </c:pt>
                <c:pt idx="5006">
                  <c:v>1.748E-7</c:v>
                </c:pt>
                <c:pt idx="5007">
                  <c:v>1.7459999999999999E-7</c:v>
                </c:pt>
                <c:pt idx="5008">
                  <c:v>1.7499999999999999E-7</c:v>
                </c:pt>
                <c:pt idx="5009">
                  <c:v>1.7499999999999999E-7</c:v>
                </c:pt>
                <c:pt idx="5010">
                  <c:v>1.7499999999999999E-7</c:v>
                </c:pt>
                <c:pt idx="5011">
                  <c:v>1.7459999999999999E-7</c:v>
                </c:pt>
                <c:pt idx="5012">
                  <c:v>1.7459999999999999E-7</c:v>
                </c:pt>
                <c:pt idx="5013">
                  <c:v>1.748E-7</c:v>
                </c:pt>
                <c:pt idx="5014">
                  <c:v>1.7459999999999999E-7</c:v>
                </c:pt>
                <c:pt idx="5015">
                  <c:v>1.748E-7</c:v>
                </c:pt>
                <c:pt idx="5016">
                  <c:v>1.748E-7</c:v>
                </c:pt>
                <c:pt idx="5017">
                  <c:v>1.748E-7</c:v>
                </c:pt>
                <c:pt idx="5018">
                  <c:v>1.7499999999999999E-7</c:v>
                </c:pt>
                <c:pt idx="5019">
                  <c:v>1.748E-7</c:v>
                </c:pt>
                <c:pt idx="5020">
                  <c:v>1.748E-7</c:v>
                </c:pt>
                <c:pt idx="5021">
                  <c:v>1.748E-7</c:v>
                </c:pt>
                <c:pt idx="5022">
                  <c:v>1.751E-7</c:v>
                </c:pt>
                <c:pt idx="5023">
                  <c:v>1.7499999999999999E-7</c:v>
                </c:pt>
                <c:pt idx="5024">
                  <c:v>1.751E-7</c:v>
                </c:pt>
                <c:pt idx="5025">
                  <c:v>1.7499999999999999E-7</c:v>
                </c:pt>
                <c:pt idx="5026">
                  <c:v>1.751E-7</c:v>
                </c:pt>
                <c:pt idx="5027">
                  <c:v>1.7499999999999999E-7</c:v>
                </c:pt>
                <c:pt idx="5028">
                  <c:v>1.7529999999999999E-7</c:v>
                </c:pt>
                <c:pt idx="5029">
                  <c:v>1.751E-7</c:v>
                </c:pt>
                <c:pt idx="5030">
                  <c:v>1.7529999999999999E-7</c:v>
                </c:pt>
                <c:pt idx="5031">
                  <c:v>1.751E-7</c:v>
                </c:pt>
                <c:pt idx="5032">
                  <c:v>1.7529999999999999E-7</c:v>
                </c:pt>
                <c:pt idx="5033">
                  <c:v>1.7529999999999999E-7</c:v>
                </c:pt>
                <c:pt idx="5034">
                  <c:v>1.754E-7</c:v>
                </c:pt>
                <c:pt idx="5035">
                  <c:v>1.7529999999999999E-7</c:v>
                </c:pt>
                <c:pt idx="5036">
                  <c:v>1.754E-7</c:v>
                </c:pt>
                <c:pt idx="5037">
                  <c:v>1.751E-7</c:v>
                </c:pt>
                <c:pt idx="5038">
                  <c:v>1.7499999999999999E-7</c:v>
                </c:pt>
                <c:pt idx="5039">
                  <c:v>1.751E-7</c:v>
                </c:pt>
                <c:pt idx="5040">
                  <c:v>1.7529999999999999E-7</c:v>
                </c:pt>
                <c:pt idx="5041">
                  <c:v>1.7529999999999999E-7</c:v>
                </c:pt>
                <c:pt idx="5042">
                  <c:v>1.7529999999999999E-7</c:v>
                </c:pt>
                <c:pt idx="5043">
                  <c:v>1.751E-7</c:v>
                </c:pt>
                <c:pt idx="5044">
                  <c:v>1.7499999999999999E-7</c:v>
                </c:pt>
                <c:pt idx="5045">
                  <c:v>1.751E-7</c:v>
                </c:pt>
                <c:pt idx="5046">
                  <c:v>1.7529999999999999E-7</c:v>
                </c:pt>
                <c:pt idx="5047">
                  <c:v>1.751E-7</c:v>
                </c:pt>
                <c:pt idx="5048">
                  <c:v>1.751E-7</c:v>
                </c:pt>
                <c:pt idx="5049">
                  <c:v>1.751E-7</c:v>
                </c:pt>
                <c:pt idx="5050">
                  <c:v>1.751E-7</c:v>
                </c:pt>
                <c:pt idx="5051">
                  <c:v>1.761E-7</c:v>
                </c:pt>
                <c:pt idx="5052">
                  <c:v>1.7569999999999999E-7</c:v>
                </c:pt>
                <c:pt idx="5053">
                  <c:v>1.7529999999999999E-7</c:v>
                </c:pt>
                <c:pt idx="5054">
                  <c:v>1.7529999999999999E-7</c:v>
                </c:pt>
                <c:pt idx="5055">
                  <c:v>1.754E-7</c:v>
                </c:pt>
                <c:pt idx="5056">
                  <c:v>1.7560000000000001E-7</c:v>
                </c:pt>
                <c:pt idx="5057">
                  <c:v>1.7560000000000001E-7</c:v>
                </c:pt>
                <c:pt idx="5058">
                  <c:v>1.7560000000000001E-7</c:v>
                </c:pt>
                <c:pt idx="5059">
                  <c:v>1.7560000000000001E-7</c:v>
                </c:pt>
                <c:pt idx="5060">
                  <c:v>1.7560000000000001E-7</c:v>
                </c:pt>
                <c:pt idx="5061">
                  <c:v>1.754E-7</c:v>
                </c:pt>
                <c:pt idx="5062">
                  <c:v>1.7569999999999999E-7</c:v>
                </c:pt>
                <c:pt idx="5063">
                  <c:v>1.754E-7</c:v>
                </c:pt>
                <c:pt idx="5064">
                  <c:v>1.7590000000000001E-7</c:v>
                </c:pt>
                <c:pt idx="5065">
                  <c:v>1.7569999999999999E-7</c:v>
                </c:pt>
                <c:pt idx="5066">
                  <c:v>1.7560000000000001E-7</c:v>
                </c:pt>
                <c:pt idx="5067">
                  <c:v>1.754E-7</c:v>
                </c:pt>
                <c:pt idx="5068">
                  <c:v>1.7590000000000001E-7</c:v>
                </c:pt>
                <c:pt idx="5069">
                  <c:v>1.7560000000000001E-7</c:v>
                </c:pt>
                <c:pt idx="5070">
                  <c:v>1.7590000000000001E-7</c:v>
                </c:pt>
                <c:pt idx="5071">
                  <c:v>1.7569999999999999E-7</c:v>
                </c:pt>
                <c:pt idx="5072">
                  <c:v>1.7560000000000001E-7</c:v>
                </c:pt>
                <c:pt idx="5073">
                  <c:v>1.7590000000000001E-7</c:v>
                </c:pt>
                <c:pt idx="5074">
                  <c:v>1.7590000000000001E-7</c:v>
                </c:pt>
                <c:pt idx="5075">
                  <c:v>1.7590000000000001E-7</c:v>
                </c:pt>
                <c:pt idx="5076">
                  <c:v>1.7590000000000001E-7</c:v>
                </c:pt>
                <c:pt idx="5077">
                  <c:v>1.7560000000000001E-7</c:v>
                </c:pt>
                <c:pt idx="5078">
                  <c:v>1.761E-7</c:v>
                </c:pt>
                <c:pt idx="5079">
                  <c:v>1.7590000000000001E-7</c:v>
                </c:pt>
                <c:pt idx="5080">
                  <c:v>1.761E-7</c:v>
                </c:pt>
                <c:pt idx="5081">
                  <c:v>1.7590000000000001E-7</c:v>
                </c:pt>
                <c:pt idx="5082">
                  <c:v>1.7590000000000001E-7</c:v>
                </c:pt>
                <c:pt idx="5083">
                  <c:v>1.761E-7</c:v>
                </c:pt>
                <c:pt idx="5084">
                  <c:v>1.762E-7</c:v>
                </c:pt>
                <c:pt idx="5085">
                  <c:v>1.761E-7</c:v>
                </c:pt>
                <c:pt idx="5086">
                  <c:v>1.761E-7</c:v>
                </c:pt>
                <c:pt idx="5087">
                  <c:v>1.761E-7</c:v>
                </c:pt>
                <c:pt idx="5088">
                  <c:v>1.761E-7</c:v>
                </c:pt>
                <c:pt idx="5089">
                  <c:v>1.762E-7</c:v>
                </c:pt>
                <c:pt idx="5090">
                  <c:v>1.7669999999999999E-7</c:v>
                </c:pt>
                <c:pt idx="5091">
                  <c:v>1.7639999999999999E-7</c:v>
                </c:pt>
                <c:pt idx="5092">
                  <c:v>1.761E-7</c:v>
                </c:pt>
                <c:pt idx="5093">
                  <c:v>1.762E-7</c:v>
                </c:pt>
                <c:pt idx="5094">
                  <c:v>1.7639999999999999E-7</c:v>
                </c:pt>
                <c:pt idx="5095">
                  <c:v>1.761E-7</c:v>
                </c:pt>
                <c:pt idx="5096">
                  <c:v>1.7639999999999999E-7</c:v>
                </c:pt>
                <c:pt idx="5097">
                  <c:v>1.7639999999999999E-7</c:v>
                </c:pt>
                <c:pt idx="5098">
                  <c:v>1.762E-7</c:v>
                </c:pt>
                <c:pt idx="5099">
                  <c:v>1.7669999999999999E-7</c:v>
                </c:pt>
                <c:pt idx="5100">
                  <c:v>1.765E-7</c:v>
                </c:pt>
                <c:pt idx="5101">
                  <c:v>1.7639999999999999E-7</c:v>
                </c:pt>
                <c:pt idx="5102">
                  <c:v>1.7639999999999999E-7</c:v>
                </c:pt>
                <c:pt idx="5103">
                  <c:v>1.7639999999999999E-7</c:v>
                </c:pt>
                <c:pt idx="5104">
                  <c:v>1.765E-7</c:v>
                </c:pt>
                <c:pt idx="5105">
                  <c:v>1.7669999999999999E-7</c:v>
                </c:pt>
                <c:pt idx="5106">
                  <c:v>1.765E-7</c:v>
                </c:pt>
                <c:pt idx="5107">
                  <c:v>1.7679999999999999E-7</c:v>
                </c:pt>
                <c:pt idx="5108">
                  <c:v>1.7669999999999999E-7</c:v>
                </c:pt>
                <c:pt idx="5109">
                  <c:v>1.765E-7</c:v>
                </c:pt>
                <c:pt idx="5110">
                  <c:v>1.765E-7</c:v>
                </c:pt>
                <c:pt idx="5111">
                  <c:v>1.765E-7</c:v>
                </c:pt>
                <c:pt idx="5112">
                  <c:v>1.765E-7</c:v>
                </c:pt>
                <c:pt idx="5113">
                  <c:v>1.7669999999999999E-7</c:v>
                </c:pt>
                <c:pt idx="5114">
                  <c:v>1.7669999999999999E-7</c:v>
                </c:pt>
                <c:pt idx="5115">
                  <c:v>1.7679999999999999E-7</c:v>
                </c:pt>
                <c:pt idx="5116">
                  <c:v>1.7669999999999999E-7</c:v>
                </c:pt>
                <c:pt idx="5117">
                  <c:v>1.7679999999999999E-7</c:v>
                </c:pt>
                <c:pt idx="5118">
                  <c:v>1.765E-7</c:v>
                </c:pt>
                <c:pt idx="5119">
                  <c:v>1.7679999999999999E-7</c:v>
                </c:pt>
                <c:pt idx="5120">
                  <c:v>1.7669999999999999E-7</c:v>
                </c:pt>
                <c:pt idx="5121">
                  <c:v>1.7700000000000001E-7</c:v>
                </c:pt>
                <c:pt idx="5122">
                  <c:v>1.7700000000000001E-7</c:v>
                </c:pt>
                <c:pt idx="5123">
                  <c:v>1.7669999999999999E-7</c:v>
                </c:pt>
                <c:pt idx="5124">
                  <c:v>1.7700000000000001E-7</c:v>
                </c:pt>
                <c:pt idx="5125">
                  <c:v>1.7669999999999999E-7</c:v>
                </c:pt>
                <c:pt idx="5126">
                  <c:v>1.7700000000000001E-7</c:v>
                </c:pt>
                <c:pt idx="5127">
                  <c:v>1.7700000000000001E-7</c:v>
                </c:pt>
                <c:pt idx="5128">
                  <c:v>1.7679999999999999E-7</c:v>
                </c:pt>
                <c:pt idx="5129">
                  <c:v>1.772E-7</c:v>
                </c:pt>
                <c:pt idx="5130">
                  <c:v>1.772E-7</c:v>
                </c:pt>
                <c:pt idx="5131">
                  <c:v>1.7700000000000001E-7</c:v>
                </c:pt>
                <c:pt idx="5132">
                  <c:v>1.7679999999999999E-7</c:v>
                </c:pt>
                <c:pt idx="5133">
                  <c:v>1.776E-7</c:v>
                </c:pt>
                <c:pt idx="5134">
                  <c:v>1.7700000000000001E-7</c:v>
                </c:pt>
                <c:pt idx="5135">
                  <c:v>1.772E-7</c:v>
                </c:pt>
                <c:pt idx="5136">
                  <c:v>1.7700000000000001E-7</c:v>
                </c:pt>
                <c:pt idx="5137">
                  <c:v>1.772E-7</c:v>
                </c:pt>
                <c:pt idx="5138">
                  <c:v>1.7679999999999999E-7</c:v>
                </c:pt>
                <c:pt idx="5139">
                  <c:v>1.7730000000000001E-7</c:v>
                </c:pt>
                <c:pt idx="5140">
                  <c:v>1.772E-7</c:v>
                </c:pt>
                <c:pt idx="5141">
                  <c:v>1.7749999999999999E-7</c:v>
                </c:pt>
                <c:pt idx="5142">
                  <c:v>1.7749999999999999E-7</c:v>
                </c:pt>
                <c:pt idx="5143">
                  <c:v>1.7730000000000001E-7</c:v>
                </c:pt>
                <c:pt idx="5144">
                  <c:v>1.7730000000000001E-7</c:v>
                </c:pt>
                <c:pt idx="5145">
                  <c:v>1.772E-7</c:v>
                </c:pt>
                <c:pt idx="5146">
                  <c:v>1.7749999999999999E-7</c:v>
                </c:pt>
                <c:pt idx="5147">
                  <c:v>1.7730000000000001E-7</c:v>
                </c:pt>
                <c:pt idx="5148">
                  <c:v>1.7730000000000001E-7</c:v>
                </c:pt>
                <c:pt idx="5149">
                  <c:v>1.7749999999999999E-7</c:v>
                </c:pt>
                <c:pt idx="5150">
                  <c:v>1.7749999999999999E-7</c:v>
                </c:pt>
                <c:pt idx="5151">
                  <c:v>1.7749999999999999E-7</c:v>
                </c:pt>
                <c:pt idx="5152">
                  <c:v>1.7730000000000001E-7</c:v>
                </c:pt>
                <c:pt idx="5153">
                  <c:v>1.7779999999999999E-7</c:v>
                </c:pt>
                <c:pt idx="5154">
                  <c:v>1.7749999999999999E-7</c:v>
                </c:pt>
                <c:pt idx="5155">
                  <c:v>1.7749999999999999E-7</c:v>
                </c:pt>
                <c:pt idx="5156">
                  <c:v>1.776E-7</c:v>
                </c:pt>
                <c:pt idx="5157">
                  <c:v>1.7749999999999999E-7</c:v>
                </c:pt>
                <c:pt idx="5158">
                  <c:v>1.776E-7</c:v>
                </c:pt>
                <c:pt idx="5159">
                  <c:v>1.7749999999999999E-7</c:v>
                </c:pt>
                <c:pt idx="5160">
                  <c:v>1.776E-7</c:v>
                </c:pt>
                <c:pt idx="5161">
                  <c:v>1.776E-7</c:v>
                </c:pt>
                <c:pt idx="5162">
                  <c:v>1.776E-7</c:v>
                </c:pt>
                <c:pt idx="5163">
                  <c:v>1.7749999999999999E-7</c:v>
                </c:pt>
                <c:pt idx="5164">
                  <c:v>1.7779999999999999E-7</c:v>
                </c:pt>
                <c:pt idx="5165">
                  <c:v>1.7749999999999999E-7</c:v>
                </c:pt>
                <c:pt idx="5166">
                  <c:v>1.7779999999999999E-7</c:v>
                </c:pt>
                <c:pt idx="5167">
                  <c:v>1.779E-7</c:v>
                </c:pt>
                <c:pt idx="5168">
                  <c:v>1.7779999999999999E-7</c:v>
                </c:pt>
                <c:pt idx="5169">
                  <c:v>1.776E-7</c:v>
                </c:pt>
                <c:pt idx="5170">
                  <c:v>1.7749999999999999E-7</c:v>
                </c:pt>
                <c:pt idx="5171">
                  <c:v>1.779E-7</c:v>
                </c:pt>
                <c:pt idx="5172">
                  <c:v>1.7779999999999999E-7</c:v>
                </c:pt>
                <c:pt idx="5173">
                  <c:v>1.7810000000000001E-7</c:v>
                </c:pt>
                <c:pt idx="5174">
                  <c:v>1.779E-7</c:v>
                </c:pt>
                <c:pt idx="5175">
                  <c:v>1.779E-7</c:v>
                </c:pt>
                <c:pt idx="5176">
                  <c:v>1.7779999999999999E-7</c:v>
                </c:pt>
                <c:pt idx="5177">
                  <c:v>1.7779999999999999E-7</c:v>
                </c:pt>
                <c:pt idx="5178">
                  <c:v>1.7810000000000001E-7</c:v>
                </c:pt>
                <c:pt idx="5179">
                  <c:v>1.779E-7</c:v>
                </c:pt>
                <c:pt idx="5180">
                  <c:v>1.7779999999999999E-7</c:v>
                </c:pt>
                <c:pt idx="5181">
                  <c:v>1.7779999999999999E-7</c:v>
                </c:pt>
                <c:pt idx="5182">
                  <c:v>1.779E-7</c:v>
                </c:pt>
                <c:pt idx="5183">
                  <c:v>1.7779999999999999E-7</c:v>
                </c:pt>
                <c:pt idx="5184">
                  <c:v>1.7810000000000001E-7</c:v>
                </c:pt>
                <c:pt idx="5185">
                  <c:v>1.779E-7</c:v>
                </c:pt>
                <c:pt idx="5186">
                  <c:v>1.7810000000000001E-7</c:v>
                </c:pt>
                <c:pt idx="5187">
                  <c:v>1.7810000000000001E-7</c:v>
                </c:pt>
                <c:pt idx="5188">
                  <c:v>1.779E-7</c:v>
                </c:pt>
                <c:pt idx="5189">
                  <c:v>1.779E-7</c:v>
                </c:pt>
                <c:pt idx="5190">
                  <c:v>1.7810000000000001E-7</c:v>
                </c:pt>
                <c:pt idx="5191">
                  <c:v>1.7779999999999999E-7</c:v>
                </c:pt>
                <c:pt idx="5192">
                  <c:v>1.7779999999999999E-7</c:v>
                </c:pt>
                <c:pt idx="5193">
                  <c:v>1.7810000000000001E-7</c:v>
                </c:pt>
                <c:pt idx="5194">
                  <c:v>1.7810000000000001E-7</c:v>
                </c:pt>
                <c:pt idx="5195">
                  <c:v>1.7810000000000001E-7</c:v>
                </c:pt>
                <c:pt idx="5196">
                  <c:v>1.7810000000000001E-7</c:v>
                </c:pt>
                <c:pt idx="5197">
                  <c:v>1.7810000000000001E-7</c:v>
                </c:pt>
                <c:pt idx="5198">
                  <c:v>1.779E-7</c:v>
                </c:pt>
                <c:pt idx="5199">
                  <c:v>1.783E-7</c:v>
                </c:pt>
                <c:pt idx="5200">
                  <c:v>1.7840000000000001E-7</c:v>
                </c:pt>
                <c:pt idx="5201">
                  <c:v>1.786E-7</c:v>
                </c:pt>
                <c:pt idx="5202">
                  <c:v>1.783E-7</c:v>
                </c:pt>
                <c:pt idx="5203">
                  <c:v>1.783E-7</c:v>
                </c:pt>
                <c:pt idx="5204">
                  <c:v>1.7810000000000001E-7</c:v>
                </c:pt>
                <c:pt idx="5205">
                  <c:v>1.783E-7</c:v>
                </c:pt>
                <c:pt idx="5206">
                  <c:v>1.783E-7</c:v>
                </c:pt>
                <c:pt idx="5207">
                  <c:v>1.783E-7</c:v>
                </c:pt>
                <c:pt idx="5208">
                  <c:v>1.7840000000000001E-7</c:v>
                </c:pt>
                <c:pt idx="5209">
                  <c:v>1.7870000000000001E-7</c:v>
                </c:pt>
                <c:pt idx="5210">
                  <c:v>1.7889999999999999E-7</c:v>
                </c:pt>
                <c:pt idx="5211">
                  <c:v>1.7889999999999999E-7</c:v>
                </c:pt>
                <c:pt idx="5212">
                  <c:v>1.786E-7</c:v>
                </c:pt>
                <c:pt idx="5213">
                  <c:v>1.786E-7</c:v>
                </c:pt>
                <c:pt idx="5214">
                  <c:v>1.786E-7</c:v>
                </c:pt>
                <c:pt idx="5215">
                  <c:v>1.786E-7</c:v>
                </c:pt>
                <c:pt idx="5216">
                  <c:v>1.786E-7</c:v>
                </c:pt>
                <c:pt idx="5217">
                  <c:v>1.7889999999999999E-7</c:v>
                </c:pt>
                <c:pt idx="5218">
                  <c:v>1.7870000000000001E-7</c:v>
                </c:pt>
                <c:pt idx="5219">
                  <c:v>1.786E-7</c:v>
                </c:pt>
                <c:pt idx="5220">
                  <c:v>1.786E-7</c:v>
                </c:pt>
                <c:pt idx="5221">
                  <c:v>1.7840000000000001E-7</c:v>
                </c:pt>
                <c:pt idx="5222">
                  <c:v>1.786E-7</c:v>
                </c:pt>
                <c:pt idx="5223">
                  <c:v>1.7840000000000001E-7</c:v>
                </c:pt>
                <c:pt idx="5224">
                  <c:v>1.786E-7</c:v>
                </c:pt>
                <c:pt idx="5225">
                  <c:v>1.7870000000000001E-7</c:v>
                </c:pt>
                <c:pt idx="5226">
                  <c:v>1.7889999999999999E-7</c:v>
                </c:pt>
                <c:pt idx="5227">
                  <c:v>1.7870000000000001E-7</c:v>
                </c:pt>
                <c:pt idx="5228">
                  <c:v>1.7889999999999999E-7</c:v>
                </c:pt>
                <c:pt idx="5229">
                  <c:v>1.7889999999999999E-7</c:v>
                </c:pt>
                <c:pt idx="5230">
                  <c:v>1.7889999999999999E-7</c:v>
                </c:pt>
                <c:pt idx="5231">
                  <c:v>1.7889999999999999E-7</c:v>
                </c:pt>
                <c:pt idx="5232">
                  <c:v>1.7889999999999999E-7</c:v>
                </c:pt>
                <c:pt idx="5233">
                  <c:v>1.7889999999999999E-7</c:v>
                </c:pt>
                <c:pt idx="5234">
                  <c:v>1.7889999999999999E-7</c:v>
                </c:pt>
                <c:pt idx="5235">
                  <c:v>1.7870000000000001E-7</c:v>
                </c:pt>
                <c:pt idx="5236">
                  <c:v>1.7889999999999999E-7</c:v>
                </c:pt>
                <c:pt idx="5237">
                  <c:v>1.7889999999999999E-7</c:v>
                </c:pt>
                <c:pt idx="5238">
                  <c:v>1.7889999999999999E-7</c:v>
                </c:pt>
                <c:pt idx="5239">
                  <c:v>1.79E-7</c:v>
                </c:pt>
                <c:pt idx="5240">
                  <c:v>1.79E-7</c:v>
                </c:pt>
                <c:pt idx="5241">
                  <c:v>1.79E-7</c:v>
                </c:pt>
                <c:pt idx="5242">
                  <c:v>1.7940000000000001E-7</c:v>
                </c:pt>
                <c:pt idx="5243">
                  <c:v>1.7919999999999999E-7</c:v>
                </c:pt>
                <c:pt idx="5244">
                  <c:v>1.79E-7</c:v>
                </c:pt>
                <c:pt idx="5245">
                  <c:v>1.79E-7</c:v>
                </c:pt>
                <c:pt idx="5246">
                  <c:v>1.7950000000000001E-7</c:v>
                </c:pt>
                <c:pt idx="5247">
                  <c:v>1.79E-7</c:v>
                </c:pt>
                <c:pt idx="5248">
                  <c:v>1.7919999999999999E-7</c:v>
                </c:pt>
                <c:pt idx="5249">
                  <c:v>1.7919999999999999E-7</c:v>
                </c:pt>
                <c:pt idx="5250">
                  <c:v>1.7940000000000001E-7</c:v>
                </c:pt>
                <c:pt idx="5251">
                  <c:v>1.7919999999999999E-7</c:v>
                </c:pt>
                <c:pt idx="5252">
                  <c:v>1.7950000000000001E-7</c:v>
                </c:pt>
                <c:pt idx="5253">
                  <c:v>1.7950000000000001E-7</c:v>
                </c:pt>
                <c:pt idx="5254">
                  <c:v>1.7940000000000001E-7</c:v>
                </c:pt>
                <c:pt idx="5255">
                  <c:v>1.7919999999999999E-7</c:v>
                </c:pt>
                <c:pt idx="5256">
                  <c:v>1.797E-7</c:v>
                </c:pt>
                <c:pt idx="5257">
                  <c:v>1.7919999999999999E-7</c:v>
                </c:pt>
                <c:pt idx="5258">
                  <c:v>1.7919999999999999E-7</c:v>
                </c:pt>
                <c:pt idx="5259">
                  <c:v>1.7919999999999999E-7</c:v>
                </c:pt>
                <c:pt idx="5260">
                  <c:v>1.7940000000000001E-7</c:v>
                </c:pt>
                <c:pt idx="5261">
                  <c:v>1.7940000000000001E-7</c:v>
                </c:pt>
                <c:pt idx="5262">
                  <c:v>1.7940000000000001E-7</c:v>
                </c:pt>
                <c:pt idx="5263">
                  <c:v>1.7940000000000001E-7</c:v>
                </c:pt>
                <c:pt idx="5264">
                  <c:v>1.7940000000000001E-7</c:v>
                </c:pt>
                <c:pt idx="5265">
                  <c:v>1.7940000000000001E-7</c:v>
                </c:pt>
                <c:pt idx="5266">
                  <c:v>1.797E-7</c:v>
                </c:pt>
                <c:pt idx="5267">
                  <c:v>1.7940000000000001E-7</c:v>
                </c:pt>
                <c:pt idx="5268">
                  <c:v>1.7950000000000001E-7</c:v>
                </c:pt>
                <c:pt idx="5269">
                  <c:v>1.797E-7</c:v>
                </c:pt>
                <c:pt idx="5270">
                  <c:v>1.7950000000000001E-7</c:v>
                </c:pt>
                <c:pt idx="5271">
                  <c:v>1.797E-7</c:v>
                </c:pt>
                <c:pt idx="5272">
                  <c:v>1.8E-7</c:v>
                </c:pt>
                <c:pt idx="5273">
                  <c:v>1.7980000000000001E-7</c:v>
                </c:pt>
                <c:pt idx="5274">
                  <c:v>1.797E-7</c:v>
                </c:pt>
                <c:pt idx="5275">
                  <c:v>1.7980000000000001E-7</c:v>
                </c:pt>
                <c:pt idx="5276">
                  <c:v>1.7980000000000001E-7</c:v>
                </c:pt>
                <c:pt idx="5277">
                  <c:v>1.7980000000000001E-7</c:v>
                </c:pt>
                <c:pt idx="5278">
                  <c:v>1.8E-7</c:v>
                </c:pt>
                <c:pt idx="5279">
                  <c:v>1.797E-7</c:v>
                </c:pt>
                <c:pt idx="5280">
                  <c:v>1.7980000000000001E-7</c:v>
                </c:pt>
                <c:pt idx="5281">
                  <c:v>1.8E-7</c:v>
                </c:pt>
                <c:pt idx="5282">
                  <c:v>1.797E-7</c:v>
                </c:pt>
                <c:pt idx="5283">
                  <c:v>1.8E-7</c:v>
                </c:pt>
                <c:pt idx="5284">
                  <c:v>1.8E-7</c:v>
                </c:pt>
                <c:pt idx="5285">
                  <c:v>1.8E-7</c:v>
                </c:pt>
                <c:pt idx="5286">
                  <c:v>1.8E-7</c:v>
                </c:pt>
                <c:pt idx="5287">
                  <c:v>1.8020000000000001E-7</c:v>
                </c:pt>
                <c:pt idx="5288">
                  <c:v>1.8E-7</c:v>
                </c:pt>
                <c:pt idx="5289">
                  <c:v>1.8020000000000001E-7</c:v>
                </c:pt>
                <c:pt idx="5290">
                  <c:v>1.8020000000000001E-7</c:v>
                </c:pt>
                <c:pt idx="5291">
                  <c:v>1.8020000000000001E-7</c:v>
                </c:pt>
                <c:pt idx="5292">
                  <c:v>1.8029999999999999E-7</c:v>
                </c:pt>
                <c:pt idx="5293">
                  <c:v>1.8029999999999999E-7</c:v>
                </c:pt>
                <c:pt idx="5294">
                  <c:v>1.8050000000000001E-7</c:v>
                </c:pt>
                <c:pt idx="5295">
                  <c:v>1.8029999999999999E-7</c:v>
                </c:pt>
                <c:pt idx="5296">
                  <c:v>1.8020000000000001E-7</c:v>
                </c:pt>
                <c:pt idx="5297">
                  <c:v>1.8029999999999999E-7</c:v>
                </c:pt>
                <c:pt idx="5298">
                  <c:v>1.8029999999999999E-7</c:v>
                </c:pt>
                <c:pt idx="5299">
                  <c:v>1.8029999999999999E-7</c:v>
                </c:pt>
                <c:pt idx="5300">
                  <c:v>1.8029999999999999E-7</c:v>
                </c:pt>
                <c:pt idx="5301">
                  <c:v>1.8029999999999999E-7</c:v>
                </c:pt>
                <c:pt idx="5302">
                  <c:v>1.8029999999999999E-7</c:v>
                </c:pt>
                <c:pt idx="5303">
                  <c:v>1.8050000000000001E-7</c:v>
                </c:pt>
                <c:pt idx="5304">
                  <c:v>1.8029999999999999E-7</c:v>
                </c:pt>
                <c:pt idx="5305">
                  <c:v>1.8050000000000001E-7</c:v>
                </c:pt>
                <c:pt idx="5306">
                  <c:v>1.8050000000000001E-7</c:v>
                </c:pt>
                <c:pt idx="5307">
                  <c:v>1.8050000000000001E-7</c:v>
                </c:pt>
                <c:pt idx="5308">
                  <c:v>1.8050000000000001E-7</c:v>
                </c:pt>
                <c:pt idx="5309">
                  <c:v>1.8050000000000001E-7</c:v>
                </c:pt>
                <c:pt idx="5310">
                  <c:v>1.8050000000000001E-7</c:v>
                </c:pt>
                <c:pt idx="5311">
                  <c:v>1.8050000000000001E-7</c:v>
                </c:pt>
                <c:pt idx="5312">
                  <c:v>1.8050000000000001E-7</c:v>
                </c:pt>
                <c:pt idx="5313">
                  <c:v>1.807E-7</c:v>
                </c:pt>
                <c:pt idx="5314">
                  <c:v>1.8050000000000001E-7</c:v>
                </c:pt>
                <c:pt idx="5315">
                  <c:v>1.8050000000000001E-7</c:v>
                </c:pt>
                <c:pt idx="5316">
                  <c:v>1.8050000000000001E-7</c:v>
                </c:pt>
                <c:pt idx="5317">
                  <c:v>1.8050000000000001E-7</c:v>
                </c:pt>
                <c:pt idx="5318">
                  <c:v>1.8050000000000001E-7</c:v>
                </c:pt>
                <c:pt idx="5319">
                  <c:v>1.807E-7</c:v>
                </c:pt>
                <c:pt idx="5320">
                  <c:v>1.807E-7</c:v>
                </c:pt>
                <c:pt idx="5321">
                  <c:v>1.8099999999999999E-7</c:v>
                </c:pt>
                <c:pt idx="5322">
                  <c:v>1.8099999999999999E-7</c:v>
                </c:pt>
                <c:pt idx="5323">
                  <c:v>1.8120000000000001E-7</c:v>
                </c:pt>
                <c:pt idx="5324">
                  <c:v>1.807E-7</c:v>
                </c:pt>
                <c:pt idx="5325">
                  <c:v>1.8099999999999999E-7</c:v>
                </c:pt>
                <c:pt idx="5326">
                  <c:v>1.808E-7</c:v>
                </c:pt>
                <c:pt idx="5327">
                  <c:v>1.807E-7</c:v>
                </c:pt>
                <c:pt idx="5328">
                  <c:v>1.808E-7</c:v>
                </c:pt>
                <c:pt idx="5329">
                  <c:v>1.8099999999999999E-7</c:v>
                </c:pt>
                <c:pt idx="5330">
                  <c:v>1.808E-7</c:v>
                </c:pt>
                <c:pt idx="5331">
                  <c:v>1.8099999999999999E-7</c:v>
                </c:pt>
                <c:pt idx="5332">
                  <c:v>1.808E-7</c:v>
                </c:pt>
                <c:pt idx="5333">
                  <c:v>1.8099999999999999E-7</c:v>
                </c:pt>
                <c:pt idx="5334">
                  <c:v>1.8099999999999999E-7</c:v>
                </c:pt>
                <c:pt idx="5335">
                  <c:v>1.8120000000000001E-7</c:v>
                </c:pt>
                <c:pt idx="5336">
                  <c:v>1.8099999999999999E-7</c:v>
                </c:pt>
                <c:pt idx="5337">
                  <c:v>1.8099999999999999E-7</c:v>
                </c:pt>
                <c:pt idx="5338">
                  <c:v>1.8120000000000001E-7</c:v>
                </c:pt>
                <c:pt idx="5339">
                  <c:v>1.8099999999999999E-7</c:v>
                </c:pt>
                <c:pt idx="5340">
                  <c:v>1.8120000000000001E-7</c:v>
                </c:pt>
                <c:pt idx="5341">
                  <c:v>1.8120000000000001E-7</c:v>
                </c:pt>
                <c:pt idx="5342">
                  <c:v>1.8099999999999999E-7</c:v>
                </c:pt>
                <c:pt idx="5343">
                  <c:v>1.8129999999999999E-7</c:v>
                </c:pt>
                <c:pt idx="5344">
                  <c:v>1.815E-7</c:v>
                </c:pt>
                <c:pt idx="5345">
                  <c:v>1.8129999999999999E-7</c:v>
                </c:pt>
                <c:pt idx="5346">
                  <c:v>1.8120000000000001E-7</c:v>
                </c:pt>
                <c:pt idx="5347">
                  <c:v>1.8129999999999999E-7</c:v>
                </c:pt>
                <c:pt idx="5348">
                  <c:v>1.8129999999999999E-7</c:v>
                </c:pt>
                <c:pt idx="5349">
                  <c:v>1.815E-7</c:v>
                </c:pt>
                <c:pt idx="5350">
                  <c:v>1.815E-7</c:v>
                </c:pt>
                <c:pt idx="5351">
                  <c:v>1.8129999999999999E-7</c:v>
                </c:pt>
                <c:pt idx="5352">
                  <c:v>1.815E-7</c:v>
                </c:pt>
                <c:pt idx="5353">
                  <c:v>1.815E-7</c:v>
                </c:pt>
                <c:pt idx="5354">
                  <c:v>1.8169999999999999E-7</c:v>
                </c:pt>
                <c:pt idx="5355">
                  <c:v>1.815E-7</c:v>
                </c:pt>
                <c:pt idx="5356">
                  <c:v>1.815E-7</c:v>
                </c:pt>
                <c:pt idx="5357">
                  <c:v>1.8129999999999999E-7</c:v>
                </c:pt>
                <c:pt idx="5358">
                  <c:v>1.8169999999999999E-7</c:v>
                </c:pt>
                <c:pt idx="5359">
                  <c:v>1.815E-7</c:v>
                </c:pt>
                <c:pt idx="5360">
                  <c:v>1.815E-7</c:v>
                </c:pt>
                <c:pt idx="5361">
                  <c:v>1.8169999999999999E-7</c:v>
                </c:pt>
                <c:pt idx="5362">
                  <c:v>1.8169999999999999E-7</c:v>
                </c:pt>
                <c:pt idx="5363">
                  <c:v>1.8169999999999999E-7</c:v>
                </c:pt>
                <c:pt idx="5364">
                  <c:v>1.8169999999999999E-7</c:v>
                </c:pt>
                <c:pt idx="5365">
                  <c:v>1.815E-7</c:v>
                </c:pt>
                <c:pt idx="5366">
                  <c:v>1.8169999999999999E-7</c:v>
                </c:pt>
                <c:pt idx="5367">
                  <c:v>1.818E-7</c:v>
                </c:pt>
                <c:pt idx="5368">
                  <c:v>1.8169999999999999E-7</c:v>
                </c:pt>
                <c:pt idx="5369">
                  <c:v>1.815E-7</c:v>
                </c:pt>
                <c:pt idx="5370">
                  <c:v>1.815E-7</c:v>
                </c:pt>
                <c:pt idx="5371">
                  <c:v>1.818E-7</c:v>
                </c:pt>
                <c:pt idx="5372">
                  <c:v>1.815E-7</c:v>
                </c:pt>
                <c:pt idx="5373">
                  <c:v>1.818E-7</c:v>
                </c:pt>
                <c:pt idx="5374">
                  <c:v>1.815E-7</c:v>
                </c:pt>
                <c:pt idx="5375">
                  <c:v>1.8169999999999999E-7</c:v>
                </c:pt>
                <c:pt idx="5376">
                  <c:v>1.815E-7</c:v>
                </c:pt>
                <c:pt idx="5377">
                  <c:v>1.818E-7</c:v>
                </c:pt>
                <c:pt idx="5378">
                  <c:v>1.8169999999999999E-7</c:v>
                </c:pt>
                <c:pt idx="5379">
                  <c:v>1.8169999999999999E-7</c:v>
                </c:pt>
                <c:pt idx="5380">
                  <c:v>1.815E-7</c:v>
                </c:pt>
                <c:pt idx="5381">
                  <c:v>1.8169999999999999E-7</c:v>
                </c:pt>
                <c:pt idx="5382">
                  <c:v>1.818E-7</c:v>
                </c:pt>
                <c:pt idx="5383">
                  <c:v>1.818E-7</c:v>
                </c:pt>
                <c:pt idx="5384">
                  <c:v>1.8169999999999999E-7</c:v>
                </c:pt>
                <c:pt idx="5385">
                  <c:v>1.815E-7</c:v>
                </c:pt>
                <c:pt idx="5386">
                  <c:v>1.815E-7</c:v>
                </c:pt>
                <c:pt idx="5387">
                  <c:v>1.822E-7</c:v>
                </c:pt>
                <c:pt idx="5388">
                  <c:v>1.8199999999999999E-7</c:v>
                </c:pt>
                <c:pt idx="5389">
                  <c:v>1.818E-7</c:v>
                </c:pt>
                <c:pt idx="5390">
                  <c:v>1.822E-7</c:v>
                </c:pt>
                <c:pt idx="5391">
                  <c:v>1.8199999999999999E-7</c:v>
                </c:pt>
                <c:pt idx="5392">
                  <c:v>1.8199999999999999E-7</c:v>
                </c:pt>
                <c:pt idx="5393">
                  <c:v>1.8199999999999999E-7</c:v>
                </c:pt>
                <c:pt idx="5394">
                  <c:v>1.8199999999999999E-7</c:v>
                </c:pt>
                <c:pt idx="5395">
                  <c:v>1.822E-7</c:v>
                </c:pt>
                <c:pt idx="5396">
                  <c:v>1.818E-7</c:v>
                </c:pt>
                <c:pt idx="5397">
                  <c:v>1.8199999999999999E-7</c:v>
                </c:pt>
                <c:pt idx="5398">
                  <c:v>1.818E-7</c:v>
                </c:pt>
                <c:pt idx="5399">
                  <c:v>1.8199999999999999E-7</c:v>
                </c:pt>
                <c:pt idx="5400">
                  <c:v>1.8199999999999999E-7</c:v>
                </c:pt>
                <c:pt idx="5401">
                  <c:v>1.818E-7</c:v>
                </c:pt>
                <c:pt idx="5402">
                  <c:v>1.8199999999999999E-7</c:v>
                </c:pt>
                <c:pt idx="5403">
                  <c:v>1.8230000000000001E-7</c:v>
                </c:pt>
                <c:pt idx="5404">
                  <c:v>1.8199999999999999E-7</c:v>
                </c:pt>
                <c:pt idx="5405">
                  <c:v>1.822E-7</c:v>
                </c:pt>
                <c:pt idx="5406">
                  <c:v>1.822E-7</c:v>
                </c:pt>
                <c:pt idx="5407">
                  <c:v>1.822E-7</c:v>
                </c:pt>
                <c:pt idx="5408">
                  <c:v>1.822E-7</c:v>
                </c:pt>
                <c:pt idx="5409">
                  <c:v>1.8230000000000001E-7</c:v>
                </c:pt>
                <c:pt idx="5410">
                  <c:v>1.8230000000000001E-7</c:v>
                </c:pt>
                <c:pt idx="5411">
                  <c:v>1.822E-7</c:v>
                </c:pt>
                <c:pt idx="5412">
                  <c:v>1.822E-7</c:v>
                </c:pt>
                <c:pt idx="5413">
                  <c:v>1.822E-7</c:v>
                </c:pt>
                <c:pt idx="5414">
                  <c:v>1.825E-7</c:v>
                </c:pt>
                <c:pt idx="5415">
                  <c:v>1.8269999999999999E-7</c:v>
                </c:pt>
                <c:pt idx="5416">
                  <c:v>1.8269999999999999E-7</c:v>
                </c:pt>
                <c:pt idx="5417">
                  <c:v>1.8269999999999999E-7</c:v>
                </c:pt>
                <c:pt idx="5418">
                  <c:v>1.8269999999999999E-7</c:v>
                </c:pt>
                <c:pt idx="5419">
                  <c:v>1.8269999999999999E-7</c:v>
                </c:pt>
                <c:pt idx="5420">
                  <c:v>1.8269999999999999E-7</c:v>
                </c:pt>
                <c:pt idx="5421">
                  <c:v>1.8230000000000001E-7</c:v>
                </c:pt>
                <c:pt idx="5422">
                  <c:v>1.8300000000000001E-7</c:v>
                </c:pt>
                <c:pt idx="5423">
                  <c:v>1.828E-7</c:v>
                </c:pt>
                <c:pt idx="5424">
                  <c:v>1.828E-7</c:v>
                </c:pt>
                <c:pt idx="5425">
                  <c:v>1.828E-7</c:v>
                </c:pt>
                <c:pt idx="5426">
                  <c:v>1.828E-7</c:v>
                </c:pt>
                <c:pt idx="5427">
                  <c:v>1.8300000000000001E-7</c:v>
                </c:pt>
                <c:pt idx="5428">
                  <c:v>1.828E-7</c:v>
                </c:pt>
                <c:pt idx="5429">
                  <c:v>1.8300000000000001E-7</c:v>
                </c:pt>
                <c:pt idx="5430">
                  <c:v>1.8300000000000001E-7</c:v>
                </c:pt>
                <c:pt idx="5431">
                  <c:v>1.828E-7</c:v>
                </c:pt>
                <c:pt idx="5432">
                  <c:v>1.8300000000000001E-7</c:v>
                </c:pt>
                <c:pt idx="5433">
                  <c:v>1.8300000000000001E-7</c:v>
                </c:pt>
                <c:pt idx="5434">
                  <c:v>1.8300000000000001E-7</c:v>
                </c:pt>
                <c:pt idx="5435">
                  <c:v>1.8300000000000001E-7</c:v>
                </c:pt>
                <c:pt idx="5436">
                  <c:v>1.8300000000000001E-7</c:v>
                </c:pt>
                <c:pt idx="5437">
                  <c:v>1.8300000000000001E-7</c:v>
                </c:pt>
                <c:pt idx="5438">
                  <c:v>1.828E-7</c:v>
                </c:pt>
                <c:pt idx="5439">
                  <c:v>1.8300000000000001E-7</c:v>
                </c:pt>
                <c:pt idx="5440">
                  <c:v>1.8300000000000001E-7</c:v>
                </c:pt>
                <c:pt idx="5441">
                  <c:v>1.832E-7</c:v>
                </c:pt>
                <c:pt idx="5442">
                  <c:v>1.832E-7</c:v>
                </c:pt>
                <c:pt idx="5443">
                  <c:v>1.8300000000000001E-7</c:v>
                </c:pt>
                <c:pt idx="5444">
                  <c:v>1.832E-7</c:v>
                </c:pt>
                <c:pt idx="5445">
                  <c:v>1.8330000000000001E-7</c:v>
                </c:pt>
                <c:pt idx="5446">
                  <c:v>1.8330000000000001E-7</c:v>
                </c:pt>
                <c:pt idx="5447">
                  <c:v>1.8300000000000001E-7</c:v>
                </c:pt>
                <c:pt idx="5448">
                  <c:v>1.8300000000000001E-7</c:v>
                </c:pt>
                <c:pt idx="5449">
                  <c:v>1.832E-7</c:v>
                </c:pt>
                <c:pt idx="5450">
                  <c:v>1.8330000000000001E-7</c:v>
                </c:pt>
                <c:pt idx="5451">
                  <c:v>1.832E-7</c:v>
                </c:pt>
                <c:pt idx="5452">
                  <c:v>1.832E-7</c:v>
                </c:pt>
                <c:pt idx="5453">
                  <c:v>1.8330000000000001E-7</c:v>
                </c:pt>
                <c:pt idx="5454">
                  <c:v>1.832E-7</c:v>
                </c:pt>
                <c:pt idx="5455">
                  <c:v>1.832E-7</c:v>
                </c:pt>
                <c:pt idx="5456">
                  <c:v>1.8330000000000001E-7</c:v>
                </c:pt>
                <c:pt idx="5457">
                  <c:v>1.832E-7</c:v>
                </c:pt>
                <c:pt idx="5458">
                  <c:v>1.8330000000000001E-7</c:v>
                </c:pt>
                <c:pt idx="5459">
                  <c:v>1.832E-7</c:v>
                </c:pt>
                <c:pt idx="5460">
                  <c:v>1.8330000000000001E-7</c:v>
                </c:pt>
                <c:pt idx="5461">
                  <c:v>1.8330000000000001E-7</c:v>
                </c:pt>
                <c:pt idx="5462">
                  <c:v>1.835E-7</c:v>
                </c:pt>
                <c:pt idx="5463">
                  <c:v>1.8370000000000001E-7</c:v>
                </c:pt>
                <c:pt idx="5464">
                  <c:v>1.835E-7</c:v>
                </c:pt>
                <c:pt idx="5465">
                  <c:v>1.8330000000000001E-7</c:v>
                </c:pt>
                <c:pt idx="5466">
                  <c:v>1.832E-7</c:v>
                </c:pt>
                <c:pt idx="5467">
                  <c:v>1.8370000000000001E-7</c:v>
                </c:pt>
                <c:pt idx="5468">
                  <c:v>1.8330000000000001E-7</c:v>
                </c:pt>
                <c:pt idx="5469">
                  <c:v>1.832E-7</c:v>
                </c:pt>
                <c:pt idx="5470">
                  <c:v>1.8379999999999999E-7</c:v>
                </c:pt>
                <c:pt idx="5471">
                  <c:v>1.8330000000000001E-7</c:v>
                </c:pt>
                <c:pt idx="5472">
                  <c:v>1.8330000000000001E-7</c:v>
                </c:pt>
                <c:pt idx="5473">
                  <c:v>1.8370000000000001E-7</c:v>
                </c:pt>
                <c:pt idx="5474">
                  <c:v>1.8370000000000001E-7</c:v>
                </c:pt>
                <c:pt idx="5475">
                  <c:v>1.8370000000000001E-7</c:v>
                </c:pt>
                <c:pt idx="5476">
                  <c:v>1.8370000000000001E-7</c:v>
                </c:pt>
                <c:pt idx="5477">
                  <c:v>1.835E-7</c:v>
                </c:pt>
                <c:pt idx="5478">
                  <c:v>1.8370000000000001E-7</c:v>
                </c:pt>
                <c:pt idx="5479">
                  <c:v>1.8379999999999999E-7</c:v>
                </c:pt>
                <c:pt idx="5480">
                  <c:v>1.8379999999999999E-7</c:v>
                </c:pt>
                <c:pt idx="5481">
                  <c:v>1.8400000000000001E-7</c:v>
                </c:pt>
                <c:pt idx="5482">
                  <c:v>1.8400000000000001E-7</c:v>
                </c:pt>
                <c:pt idx="5483">
                  <c:v>1.8400000000000001E-7</c:v>
                </c:pt>
                <c:pt idx="5484">
                  <c:v>1.843E-7</c:v>
                </c:pt>
                <c:pt idx="5485">
                  <c:v>1.8400000000000001E-7</c:v>
                </c:pt>
                <c:pt idx="5486">
                  <c:v>1.835E-7</c:v>
                </c:pt>
                <c:pt idx="5487">
                  <c:v>1.8400000000000001E-7</c:v>
                </c:pt>
                <c:pt idx="5488">
                  <c:v>1.842E-7</c:v>
                </c:pt>
                <c:pt idx="5489">
                  <c:v>1.8379999999999999E-7</c:v>
                </c:pt>
                <c:pt idx="5490">
                  <c:v>1.842E-7</c:v>
                </c:pt>
                <c:pt idx="5491">
                  <c:v>1.8400000000000001E-7</c:v>
                </c:pt>
                <c:pt idx="5492">
                  <c:v>1.8400000000000001E-7</c:v>
                </c:pt>
                <c:pt idx="5493">
                  <c:v>1.842E-7</c:v>
                </c:pt>
                <c:pt idx="5494">
                  <c:v>1.8400000000000001E-7</c:v>
                </c:pt>
                <c:pt idx="5495">
                  <c:v>1.8400000000000001E-7</c:v>
                </c:pt>
                <c:pt idx="5496">
                  <c:v>1.842E-7</c:v>
                </c:pt>
                <c:pt idx="5497">
                  <c:v>1.842E-7</c:v>
                </c:pt>
                <c:pt idx="5498">
                  <c:v>1.842E-7</c:v>
                </c:pt>
                <c:pt idx="5499">
                  <c:v>1.8400000000000001E-7</c:v>
                </c:pt>
                <c:pt idx="5500">
                  <c:v>1.843E-7</c:v>
                </c:pt>
                <c:pt idx="5501">
                  <c:v>1.843E-7</c:v>
                </c:pt>
                <c:pt idx="5502">
                  <c:v>1.842E-7</c:v>
                </c:pt>
                <c:pt idx="5503">
                  <c:v>1.843E-7</c:v>
                </c:pt>
                <c:pt idx="5504">
                  <c:v>1.8449999999999999E-7</c:v>
                </c:pt>
                <c:pt idx="5505">
                  <c:v>1.843E-7</c:v>
                </c:pt>
                <c:pt idx="5506">
                  <c:v>1.842E-7</c:v>
                </c:pt>
                <c:pt idx="5507">
                  <c:v>1.8470000000000001E-7</c:v>
                </c:pt>
                <c:pt idx="5508">
                  <c:v>1.843E-7</c:v>
                </c:pt>
                <c:pt idx="5509">
                  <c:v>1.843E-7</c:v>
                </c:pt>
                <c:pt idx="5510">
                  <c:v>1.8449999999999999E-7</c:v>
                </c:pt>
                <c:pt idx="5511">
                  <c:v>1.843E-7</c:v>
                </c:pt>
                <c:pt idx="5512">
                  <c:v>1.8449999999999999E-7</c:v>
                </c:pt>
                <c:pt idx="5513">
                  <c:v>1.8449999999999999E-7</c:v>
                </c:pt>
                <c:pt idx="5514">
                  <c:v>1.8449999999999999E-7</c:v>
                </c:pt>
                <c:pt idx="5515">
                  <c:v>1.8449999999999999E-7</c:v>
                </c:pt>
                <c:pt idx="5516">
                  <c:v>1.843E-7</c:v>
                </c:pt>
                <c:pt idx="5517">
                  <c:v>1.8449999999999999E-7</c:v>
                </c:pt>
                <c:pt idx="5518">
                  <c:v>1.8449999999999999E-7</c:v>
                </c:pt>
                <c:pt idx="5519">
                  <c:v>1.8470000000000001E-7</c:v>
                </c:pt>
                <c:pt idx="5520">
                  <c:v>1.8449999999999999E-7</c:v>
                </c:pt>
                <c:pt idx="5521">
                  <c:v>1.8449999999999999E-7</c:v>
                </c:pt>
                <c:pt idx="5522">
                  <c:v>1.8449999999999999E-7</c:v>
                </c:pt>
                <c:pt idx="5523">
                  <c:v>1.8470000000000001E-7</c:v>
                </c:pt>
                <c:pt idx="5524">
                  <c:v>1.8470000000000001E-7</c:v>
                </c:pt>
                <c:pt idx="5525">
                  <c:v>1.8449999999999999E-7</c:v>
                </c:pt>
                <c:pt idx="5526">
                  <c:v>1.8449999999999999E-7</c:v>
                </c:pt>
                <c:pt idx="5527">
                  <c:v>1.8449999999999999E-7</c:v>
                </c:pt>
                <c:pt idx="5528">
                  <c:v>1.8449999999999999E-7</c:v>
                </c:pt>
                <c:pt idx="5529">
                  <c:v>1.8470000000000001E-7</c:v>
                </c:pt>
                <c:pt idx="5530">
                  <c:v>1.8449999999999999E-7</c:v>
                </c:pt>
                <c:pt idx="5531">
                  <c:v>1.8470000000000001E-7</c:v>
                </c:pt>
                <c:pt idx="5532">
                  <c:v>1.8479999999999999E-7</c:v>
                </c:pt>
                <c:pt idx="5533">
                  <c:v>1.8519999999999999E-7</c:v>
                </c:pt>
                <c:pt idx="5534">
                  <c:v>1.85E-7</c:v>
                </c:pt>
                <c:pt idx="5535">
                  <c:v>1.8479999999999999E-7</c:v>
                </c:pt>
                <c:pt idx="5536">
                  <c:v>1.8519999999999999E-7</c:v>
                </c:pt>
                <c:pt idx="5537">
                  <c:v>1.8519999999999999E-7</c:v>
                </c:pt>
                <c:pt idx="5538">
                  <c:v>1.853E-7</c:v>
                </c:pt>
                <c:pt idx="5539">
                  <c:v>1.85E-7</c:v>
                </c:pt>
                <c:pt idx="5540">
                  <c:v>1.853E-7</c:v>
                </c:pt>
                <c:pt idx="5541">
                  <c:v>1.85E-7</c:v>
                </c:pt>
                <c:pt idx="5542">
                  <c:v>1.8470000000000001E-7</c:v>
                </c:pt>
                <c:pt idx="5543">
                  <c:v>1.853E-7</c:v>
                </c:pt>
                <c:pt idx="5544">
                  <c:v>1.853E-7</c:v>
                </c:pt>
                <c:pt idx="5545">
                  <c:v>1.8519999999999999E-7</c:v>
                </c:pt>
                <c:pt idx="5546">
                  <c:v>1.8519999999999999E-7</c:v>
                </c:pt>
                <c:pt idx="5547">
                  <c:v>1.8519999999999999E-7</c:v>
                </c:pt>
                <c:pt idx="5548">
                  <c:v>1.8519999999999999E-7</c:v>
                </c:pt>
                <c:pt idx="5549">
                  <c:v>1.8519999999999999E-7</c:v>
                </c:pt>
                <c:pt idx="5550">
                  <c:v>1.8549999999999999E-7</c:v>
                </c:pt>
                <c:pt idx="5551">
                  <c:v>1.8549999999999999E-7</c:v>
                </c:pt>
                <c:pt idx="5552">
                  <c:v>1.85E-7</c:v>
                </c:pt>
                <c:pt idx="5553">
                  <c:v>1.8549999999999999E-7</c:v>
                </c:pt>
                <c:pt idx="5554">
                  <c:v>1.8549999999999999E-7</c:v>
                </c:pt>
                <c:pt idx="5555">
                  <c:v>1.853E-7</c:v>
                </c:pt>
                <c:pt idx="5556">
                  <c:v>1.857E-7</c:v>
                </c:pt>
                <c:pt idx="5557">
                  <c:v>1.853E-7</c:v>
                </c:pt>
                <c:pt idx="5558">
                  <c:v>1.8549999999999999E-7</c:v>
                </c:pt>
                <c:pt idx="5559">
                  <c:v>1.8549999999999999E-7</c:v>
                </c:pt>
                <c:pt idx="5560">
                  <c:v>1.8549999999999999E-7</c:v>
                </c:pt>
                <c:pt idx="5561">
                  <c:v>1.853E-7</c:v>
                </c:pt>
                <c:pt idx="5562">
                  <c:v>1.8549999999999999E-7</c:v>
                </c:pt>
                <c:pt idx="5563">
                  <c:v>1.853E-7</c:v>
                </c:pt>
                <c:pt idx="5564">
                  <c:v>1.857E-7</c:v>
                </c:pt>
                <c:pt idx="5565">
                  <c:v>1.8580000000000001E-7</c:v>
                </c:pt>
                <c:pt idx="5566">
                  <c:v>1.8549999999999999E-7</c:v>
                </c:pt>
                <c:pt idx="5567">
                  <c:v>1.8549999999999999E-7</c:v>
                </c:pt>
                <c:pt idx="5568">
                  <c:v>1.8580000000000001E-7</c:v>
                </c:pt>
                <c:pt idx="5569">
                  <c:v>1.857E-7</c:v>
                </c:pt>
                <c:pt idx="5570">
                  <c:v>1.857E-7</c:v>
                </c:pt>
                <c:pt idx="5571">
                  <c:v>1.8580000000000001E-7</c:v>
                </c:pt>
                <c:pt idx="5572">
                  <c:v>1.857E-7</c:v>
                </c:pt>
                <c:pt idx="5573">
                  <c:v>1.8580000000000001E-7</c:v>
                </c:pt>
                <c:pt idx="5574">
                  <c:v>1.857E-7</c:v>
                </c:pt>
                <c:pt idx="5575">
                  <c:v>1.8580000000000001E-7</c:v>
                </c:pt>
                <c:pt idx="5576">
                  <c:v>1.857E-7</c:v>
                </c:pt>
                <c:pt idx="5577">
                  <c:v>1.8580000000000001E-7</c:v>
                </c:pt>
                <c:pt idx="5578">
                  <c:v>1.8580000000000001E-7</c:v>
                </c:pt>
                <c:pt idx="5579">
                  <c:v>1.857E-7</c:v>
                </c:pt>
                <c:pt idx="5580">
                  <c:v>1.86E-7</c:v>
                </c:pt>
                <c:pt idx="5581">
                  <c:v>1.8580000000000001E-7</c:v>
                </c:pt>
                <c:pt idx="5582">
                  <c:v>1.8580000000000001E-7</c:v>
                </c:pt>
                <c:pt idx="5583">
                  <c:v>1.8620000000000001E-7</c:v>
                </c:pt>
                <c:pt idx="5584">
                  <c:v>1.86E-7</c:v>
                </c:pt>
                <c:pt idx="5585">
                  <c:v>1.86E-7</c:v>
                </c:pt>
                <c:pt idx="5586">
                  <c:v>1.8580000000000001E-7</c:v>
                </c:pt>
                <c:pt idx="5587">
                  <c:v>1.86E-7</c:v>
                </c:pt>
                <c:pt idx="5588">
                  <c:v>1.86E-7</c:v>
                </c:pt>
                <c:pt idx="5589">
                  <c:v>1.86E-7</c:v>
                </c:pt>
                <c:pt idx="5590">
                  <c:v>1.8620000000000001E-7</c:v>
                </c:pt>
                <c:pt idx="5591">
                  <c:v>1.86E-7</c:v>
                </c:pt>
                <c:pt idx="5592">
                  <c:v>1.8620000000000001E-7</c:v>
                </c:pt>
                <c:pt idx="5593">
                  <c:v>1.86E-7</c:v>
                </c:pt>
                <c:pt idx="5594">
                  <c:v>1.8620000000000001E-7</c:v>
                </c:pt>
                <c:pt idx="5595">
                  <c:v>1.8629999999999999E-7</c:v>
                </c:pt>
                <c:pt idx="5596">
                  <c:v>1.8620000000000001E-7</c:v>
                </c:pt>
                <c:pt idx="5597">
                  <c:v>1.8620000000000001E-7</c:v>
                </c:pt>
                <c:pt idx="5598">
                  <c:v>1.8620000000000001E-7</c:v>
                </c:pt>
                <c:pt idx="5599">
                  <c:v>1.8650000000000001E-7</c:v>
                </c:pt>
                <c:pt idx="5600">
                  <c:v>1.8620000000000001E-7</c:v>
                </c:pt>
                <c:pt idx="5601">
                  <c:v>1.8629999999999999E-7</c:v>
                </c:pt>
                <c:pt idx="5602">
                  <c:v>1.867E-7</c:v>
                </c:pt>
                <c:pt idx="5603">
                  <c:v>1.8650000000000001E-7</c:v>
                </c:pt>
                <c:pt idx="5604">
                  <c:v>1.8650000000000001E-7</c:v>
                </c:pt>
                <c:pt idx="5605">
                  <c:v>1.867E-7</c:v>
                </c:pt>
                <c:pt idx="5606">
                  <c:v>1.8629999999999999E-7</c:v>
                </c:pt>
                <c:pt idx="5607">
                  <c:v>1.8629999999999999E-7</c:v>
                </c:pt>
                <c:pt idx="5608">
                  <c:v>1.8650000000000001E-7</c:v>
                </c:pt>
                <c:pt idx="5609">
                  <c:v>1.867E-7</c:v>
                </c:pt>
                <c:pt idx="5610">
                  <c:v>1.867E-7</c:v>
                </c:pt>
                <c:pt idx="5611">
                  <c:v>1.8629999999999999E-7</c:v>
                </c:pt>
                <c:pt idx="5612">
                  <c:v>1.8620000000000001E-7</c:v>
                </c:pt>
                <c:pt idx="5613">
                  <c:v>1.8650000000000001E-7</c:v>
                </c:pt>
                <c:pt idx="5614">
                  <c:v>1.867E-7</c:v>
                </c:pt>
                <c:pt idx="5615">
                  <c:v>1.8650000000000001E-7</c:v>
                </c:pt>
                <c:pt idx="5616">
                  <c:v>1.867E-7</c:v>
                </c:pt>
                <c:pt idx="5617">
                  <c:v>1.8650000000000001E-7</c:v>
                </c:pt>
                <c:pt idx="5618">
                  <c:v>1.867E-7</c:v>
                </c:pt>
                <c:pt idx="5619">
                  <c:v>1.8699999999999999E-7</c:v>
                </c:pt>
                <c:pt idx="5620">
                  <c:v>1.8680000000000001E-7</c:v>
                </c:pt>
                <c:pt idx="5621">
                  <c:v>1.867E-7</c:v>
                </c:pt>
                <c:pt idx="5622">
                  <c:v>1.8699999999999999E-7</c:v>
                </c:pt>
                <c:pt idx="5623">
                  <c:v>1.867E-7</c:v>
                </c:pt>
                <c:pt idx="5624">
                  <c:v>1.867E-7</c:v>
                </c:pt>
                <c:pt idx="5625">
                  <c:v>1.8650000000000001E-7</c:v>
                </c:pt>
                <c:pt idx="5626">
                  <c:v>1.8680000000000001E-7</c:v>
                </c:pt>
                <c:pt idx="5627">
                  <c:v>1.8650000000000001E-7</c:v>
                </c:pt>
                <c:pt idx="5628">
                  <c:v>1.8680000000000001E-7</c:v>
                </c:pt>
                <c:pt idx="5629">
                  <c:v>1.8699999999999999E-7</c:v>
                </c:pt>
                <c:pt idx="5630">
                  <c:v>1.8680000000000001E-7</c:v>
                </c:pt>
                <c:pt idx="5631">
                  <c:v>1.8680000000000001E-7</c:v>
                </c:pt>
                <c:pt idx="5632">
                  <c:v>1.8680000000000001E-7</c:v>
                </c:pt>
                <c:pt idx="5633">
                  <c:v>1.8699999999999999E-7</c:v>
                </c:pt>
                <c:pt idx="5634">
                  <c:v>1.8680000000000001E-7</c:v>
                </c:pt>
                <c:pt idx="5635">
                  <c:v>1.8699999999999999E-7</c:v>
                </c:pt>
                <c:pt idx="5636">
                  <c:v>1.8699999999999999E-7</c:v>
                </c:pt>
                <c:pt idx="5637">
                  <c:v>1.8720000000000001E-7</c:v>
                </c:pt>
                <c:pt idx="5638">
                  <c:v>1.8720000000000001E-7</c:v>
                </c:pt>
                <c:pt idx="5639">
                  <c:v>1.8699999999999999E-7</c:v>
                </c:pt>
                <c:pt idx="5640">
                  <c:v>1.8720000000000001E-7</c:v>
                </c:pt>
                <c:pt idx="5641">
                  <c:v>1.8720000000000001E-7</c:v>
                </c:pt>
                <c:pt idx="5642">
                  <c:v>1.8699999999999999E-7</c:v>
                </c:pt>
                <c:pt idx="5643">
                  <c:v>1.8729999999999999E-7</c:v>
                </c:pt>
                <c:pt idx="5644">
                  <c:v>1.8699999999999999E-7</c:v>
                </c:pt>
                <c:pt idx="5645">
                  <c:v>1.8729999999999999E-7</c:v>
                </c:pt>
                <c:pt idx="5646">
                  <c:v>1.8699999999999999E-7</c:v>
                </c:pt>
                <c:pt idx="5647">
                  <c:v>1.8680000000000001E-7</c:v>
                </c:pt>
                <c:pt idx="5648">
                  <c:v>1.8699999999999999E-7</c:v>
                </c:pt>
                <c:pt idx="5649">
                  <c:v>1.8680000000000001E-7</c:v>
                </c:pt>
                <c:pt idx="5650">
                  <c:v>1.8699999999999999E-7</c:v>
                </c:pt>
                <c:pt idx="5651">
                  <c:v>1.8699999999999999E-7</c:v>
                </c:pt>
                <c:pt idx="5652">
                  <c:v>1.8680000000000001E-7</c:v>
                </c:pt>
                <c:pt idx="5653">
                  <c:v>1.8699999999999999E-7</c:v>
                </c:pt>
                <c:pt idx="5654">
                  <c:v>1.8680000000000001E-7</c:v>
                </c:pt>
                <c:pt idx="5655">
                  <c:v>1.8680000000000001E-7</c:v>
                </c:pt>
                <c:pt idx="5656">
                  <c:v>1.867E-7</c:v>
                </c:pt>
                <c:pt idx="5657">
                  <c:v>1.8699999999999999E-7</c:v>
                </c:pt>
                <c:pt idx="5658">
                  <c:v>1.8680000000000001E-7</c:v>
                </c:pt>
                <c:pt idx="5659">
                  <c:v>1.8699999999999999E-7</c:v>
                </c:pt>
                <c:pt idx="5660">
                  <c:v>1.8720000000000001E-7</c:v>
                </c:pt>
                <c:pt idx="5661">
                  <c:v>1.8699999999999999E-7</c:v>
                </c:pt>
                <c:pt idx="5662">
                  <c:v>1.8720000000000001E-7</c:v>
                </c:pt>
                <c:pt idx="5663">
                  <c:v>1.8720000000000001E-7</c:v>
                </c:pt>
                <c:pt idx="5664">
                  <c:v>1.8699999999999999E-7</c:v>
                </c:pt>
                <c:pt idx="5665">
                  <c:v>1.8699999999999999E-7</c:v>
                </c:pt>
                <c:pt idx="5666">
                  <c:v>1.8720000000000001E-7</c:v>
                </c:pt>
                <c:pt idx="5667">
                  <c:v>1.875E-7</c:v>
                </c:pt>
                <c:pt idx="5668">
                  <c:v>1.8729999999999999E-7</c:v>
                </c:pt>
                <c:pt idx="5669">
                  <c:v>1.8729999999999999E-7</c:v>
                </c:pt>
                <c:pt idx="5670">
                  <c:v>1.8729999999999999E-7</c:v>
                </c:pt>
                <c:pt idx="5671">
                  <c:v>1.8729999999999999E-7</c:v>
                </c:pt>
                <c:pt idx="5672">
                  <c:v>1.875E-7</c:v>
                </c:pt>
                <c:pt idx="5673">
                  <c:v>1.8729999999999999E-7</c:v>
                </c:pt>
                <c:pt idx="5674">
                  <c:v>1.875E-7</c:v>
                </c:pt>
                <c:pt idx="5675">
                  <c:v>1.875E-7</c:v>
                </c:pt>
                <c:pt idx="5676">
                  <c:v>1.8729999999999999E-7</c:v>
                </c:pt>
                <c:pt idx="5677">
                  <c:v>1.8769999999999999E-7</c:v>
                </c:pt>
                <c:pt idx="5678">
                  <c:v>1.878E-7</c:v>
                </c:pt>
                <c:pt idx="5679">
                  <c:v>1.8769999999999999E-7</c:v>
                </c:pt>
                <c:pt idx="5680">
                  <c:v>1.878E-7</c:v>
                </c:pt>
                <c:pt idx="5681">
                  <c:v>1.8769999999999999E-7</c:v>
                </c:pt>
                <c:pt idx="5682">
                  <c:v>1.878E-7</c:v>
                </c:pt>
                <c:pt idx="5683">
                  <c:v>1.8769999999999999E-7</c:v>
                </c:pt>
                <c:pt idx="5684">
                  <c:v>1.875E-7</c:v>
                </c:pt>
                <c:pt idx="5685">
                  <c:v>1.878E-7</c:v>
                </c:pt>
                <c:pt idx="5686">
                  <c:v>1.8769999999999999E-7</c:v>
                </c:pt>
                <c:pt idx="5687">
                  <c:v>1.8769999999999999E-7</c:v>
                </c:pt>
                <c:pt idx="5688">
                  <c:v>1.878E-7</c:v>
                </c:pt>
                <c:pt idx="5689">
                  <c:v>1.8769999999999999E-7</c:v>
                </c:pt>
                <c:pt idx="5690">
                  <c:v>1.878E-7</c:v>
                </c:pt>
                <c:pt idx="5691">
                  <c:v>1.8799999999999999E-7</c:v>
                </c:pt>
                <c:pt idx="5692">
                  <c:v>1.878E-7</c:v>
                </c:pt>
                <c:pt idx="5693">
                  <c:v>1.878E-7</c:v>
                </c:pt>
                <c:pt idx="5694">
                  <c:v>1.878E-7</c:v>
                </c:pt>
                <c:pt idx="5695">
                  <c:v>1.8799999999999999E-7</c:v>
                </c:pt>
                <c:pt idx="5696">
                  <c:v>1.882E-7</c:v>
                </c:pt>
                <c:pt idx="5697">
                  <c:v>1.882E-7</c:v>
                </c:pt>
                <c:pt idx="5698">
                  <c:v>1.882E-7</c:v>
                </c:pt>
                <c:pt idx="5699">
                  <c:v>1.8799999999999999E-7</c:v>
                </c:pt>
                <c:pt idx="5700">
                  <c:v>1.882E-7</c:v>
                </c:pt>
                <c:pt idx="5701">
                  <c:v>1.882E-7</c:v>
                </c:pt>
                <c:pt idx="5702">
                  <c:v>1.8799999999999999E-7</c:v>
                </c:pt>
                <c:pt idx="5703">
                  <c:v>1.882E-7</c:v>
                </c:pt>
                <c:pt idx="5704">
                  <c:v>1.885E-7</c:v>
                </c:pt>
                <c:pt idx="5705">
                  <c:v>1.8830000000000001E-7</c:v>
                </c:pt>
                <c:pt idx="5706">
                  <c:v>1.8799999999999999E-7</c:v>
                </c:pt>
                <c:pt idx="5707">
                  <c:v>1.882E-7</c:v>
                </c:pt>
                <c:pt idx="5708">
                  <c:v>1.882E-7</c:v>
                </c:pt>
                <c:pt idx="5709">
                  <c:v>1.878E-7</c:v>
                </c:pt>
                <c:pt idx="5710">
                  <c:v>1.882E-7</c:v>
                </c:pt>
                <c:pt idx="5711">
                  <c:v>1.878E-7</c:v>
                </c:pt>
                <c:pt idx="5712">
                  <c:v>1.882E-7</c:v>
                </c:pt>
                <c:pt idx="5713">
                  <c:v>1.8769999999999999E-7</c:v>
                </c:pt>
                <c:pt idx="5714">
                  <c:v>1.8799999999999999E-7</c:v>
                </c:pt>
                <c:pt idx="5715">
                  <c:v>1.8799999999999999E-7</c:v>
                </c:pt>
                <c:pt idx="5716">
                  <c:v>1.882E-7</c:v>
                </c:pt>
                <c:pt idx="5717">
                  <c:v>1.878E-7</c:v>
                </c:pt>
                <c:pt idx="5718">
                  <c:v>1.8799999999999999E-7</c:v>
                </c:pt>
                <c:pt idx="5719">
                  <c:v>1.878E-7</c:v>
                </c:pt>
                <c:pt idx="5720">
                  <c:v>1.8799999999999999E-7</c:v>
                </c:pt>
                <c:pt idx="5721">
                  <c:v>1.882E-7</c:v>
                </c:pt>
                <c:pt idx="5722">
                  <c:v>1.8830000000000001E-7</c:v>
                </c:pt>
                <c:pt idx="5723">
                  <c:v>1.882E-7</c:v>
                </c:pt>
                <c:pt idx="5724">
                  <c:v>1.882E-7</c:v>
                </c:pt>
                <c:pt idx="5725">
                  <c:v>1.8830000000000001E-7</c:v>
                </c:pt>
                <c:pt idx="5726">
                  <c:v>1.882E-7</c:v>
                </c:pt>
                <c:pt idx="5727">
                  <c:v>1.882E-7</c:v>
                </c:pt>
                <c:pt idx="5728">
                  <c:v>1.882E-7</c:v>
                </c:pt>
                <c:pt idx="5729">
                  <c:v>1.882E-7</c:v>
                </c:pt>
                <c:pt idx="5730">
                  <c:v>1.882E-7</c:v>
                </c:pt>
                <c:pt idx="5731">
                  <c:v>1.8830000000000001E-7</c:v>
                </c:pt>
                <c:pt idx="5732">
                  <c:v>1.882E-7</c:v>
                </c:pt>
                <c:pt idx="5733">
                  <c:v>1.8830000000000001E-7</c:v>
                </c:pt>
                <c:pt idx="5734">
                  <c:v>1.8869999999999999E-7</c:v>
                </c:pt>
                <c:pt idx="5735">
                  <c:v>1.885E-7</c:v>
                </c:pt>
                <c:pt idx="5736">
                  <c:v>1.8830000000000001E-7</c:v>
                </c:pt>
                <c:pt idx="5737">
                  <c:v>1.885E-7</c:v>
                </c:pt>
                <c:pt idx="5738">
                  <c:v>1.8869999999999999E-7</c:v>
                </c:pt>
                <c:pt idx="5739">
                  <c:v>1.8830000000000001E-7</c:v>
                </c:pt>
                <c:pt idx="5740">
                  <c:v>1.8869999999999999E-7</c:v>
                </c:pt>
                <c:pt idx="5741">
                  <c:v>1.888E-7</c:v>
                </c:pt>
                <c:pt idx="5742">
                  <c:v>1.8830000000000001E-7</c:v>
                </c:pt>
                <c:pt idx="5743">
                  <c:v>1.8830000000000001E-7</c:v>
                </c:pt>
                <c:pt idx="5744">
                  <c:v>1.885E-7</c:v>
                </c:pt>
                <c:pt idx="5745">
                  <c:v>1.885E-7</c:v>
                </c:pt>
                <c:pt idx="5746">
                  <c:v>1.888E-7</c:v>
                </c:pt>
                <c:pt idx="5747">
                  <c:v>1.888E-7</c:v>
                </c:pt>
                <c:pt idx="5748">
                  <c:v>1.8869999999999999E-7</c:v>
                </c:pt>
                <c:pt idx="5749">
                  <c:v>1.8900000000000001E-7</c:v>
                </c:pt>
                <c:pt idx="5750">
                  <c:v>1.888E-7</c:v>
                </c:pt>
                <c:pt idx="5751">
                  <c:v>1.8930000000000001E-7</c:v>
                </c:pt>
                <c:pt idx="5752">
                  <c:v>1.888E-7</c:v>
                </c:pt>
                <c:pt idx="5753">
                  <c:v>1.8869999999999999E-7</c:v>
                </c:pt>
                <c:pt idx="5754">
                  <c:v>1.888E-7</c:v>
                </c:pt>
                <c:pt idx="5755">
                  <c:v>1.888E-7</c:v>
                </c:pt>
                <c:pt idx="5756">
                  <c:v>1.8930000000000001E-7</c:v>
                </c:pt>
                <c:pt idx="5757">
                  <c:v>1.892E-7</c:v>
                </c:pt>
                <c:pt idx="5758">
                  <c:v>1.8900000000000001E-7</c:v>
                </c:pt>
                <c:pt idx="5759">
                  <c:v>1.892E-7</c:v>
                </c:pt>
                <c:pt idx="5760">
                  <c:v>1.8900000000000001E-7</c:v>
                </c:pt>
                <c:pt idx="5761">
                  <c:v>1.892E-7</c:v>
                </c:pt>
                <c:pt idx="5762">
                  <c:v>1.8869999999999999E-7</c:v>
                </c:pt>
                <c:pt idx="5763">
                  <c:v>1.8930000000000001E-7</c:v>
                </c:pt>
                <c:pt idx="5764">
                  <c:v>1.888E-7</c:v>
                </c:pt>
                <c:pt idx="5765">
                  <c:v>1.8900000000000001E-7</c:v>
                </c:pt>
                <c:pt idx="5766">
                  <c:v>1.888E-7</c:v>
                </c:pt>
                <c:pt idx="5767">
                  <c:v>1.888E-7</c:v>
                </c:pt>
                <c:pt idx="5768">
                  <c:v>1.8900000000000001E-7</c:v>
                </c:pt>
                <c:pt idx="5769">
                  <c:v>1.892E-7</c:v>
                </c:pt>
                <c:pt idx="5770">
                  <c:v>1.892E-7</c:v>
                </c:pt>
                <c:pt idx="5771">
                  <c:v>1.895E-7</c:v>
                </c:pt>
                <c:pt idx="5772">
                  <c:v>1.895E-7</c:v>
                </c:pt>
                <c:pt idx="5773">
                  <c:v>1.892E-7</c:v>
                </c:pt>
                <c:pt idx="5774">
                  <c:v>1.8930000000000001E-7</c:v>
                </c:pt>
                <c:pt idx="5775">
                  <c:v>1.892E-7</c:v>
                </c:pt>
                <c:pt idx="5776">
                  <c:v>1.892E-7</c:v>
                </c:pt>
                <c:pt idx="5777">
                  <c:v>1.892E-7</c:v>
                </c:pt>
                <c:pt idx="5778">
                  <c:v>1.8930000000000001E-7</c:v>
                </c:pt>
                <c:pt idx="5779">
                  <c:v>1.892E-7</c:v>
                </c:pt>
                <c:pt idx="5780">
                  <c:v>1.8930000000000001E-7</c:v>
                </c:pt>
                <c:pt idx="5781">
                  <c:v>1.8930000000000001E-7</c:v>
                </c:pt>
                <c:pt idx="5782">
                  <c:v>1.895E-7</c:v>
                </c:pt>
                <c:pt idx="5783">
                  <c:v>1.8970000000000001E-7</c:v>
                </c:pt>
                <c:pt idx="5784">
                  <c:v>1.895E-7</c:v>
                </c:pt>
                <c:pt idx="5785">
                  <c:v>1.8970000000000001E-7</c:v>
                </c:pt>
                <c:pt idx="5786">
                  <c:v>1.895E-7</c:v>
                </c:pt>
                <c:pt idx="5787">
                  <c:v>1.8970000000000001E-7</c:v>
                </c:pt>
                <c:pt idx="5788">
                  <c:v>1.8970000000000001E-7</c:v>
                </c:pt>
                <c:pt idx="5789">
                  <c:v>1.8970000000000001E-7</c:v>
                </c:pt>
                <c:pt idx="5790">
                  <c:v>1.8970000000000001E-7</c:v>
                </c:pt>
                <c:pt idx="5791">
                  <c:v>1.8970000000000001E-7</c:v>
                </c:pt>
                <c:pt idx="5792">
                  <c:v>1.8970000000000001E-7</c:v>
                </c:pt>
                <c:pt idx="5793">
                  <c:v>1.8970000000000001E-7</c:v>
                </c:pt>
                <c:pt idx="5794">
                  <c:v>1.9000000000000001E-7</c:v>
                </c:pt>
                <c:pt idx="5795">
                  <c:v>1.8979999999999999E-7</c:v>
                </c:pt>
                <c:pt idx="5796">
                  <c:v>1.8979999999999999E-7</c:v>
                </c:pt>
                <c:pt idx="5797">
                  <c:v>1.8979999999999999E-7</c:v>
                </c:pt>
                <c:pt idx="5798">
                  <c:v>1.8970000000000001E-7</c:v>
                </c:pt>
                <c:pt idx="5799">
                  <c:v>1.8979999999999999E-7</c:v>
                </c:pt>
                <c:pt idx="5800">
                  <c:v>1.8979999999999999E-7</c:v>
                </c:pt>
                <c:pt idx="5801">
                  <c:v>1.8979999999999999E-7</c:v>
                </c:pt>
                <c:pt idx="5802">
                  <c:v>1.8979999999999999E-7</c:v>
                </c:pt>
                <c:pt idx="5803">
                  <c:v>1.8979999999999999E-7</c:v>
                </c:pt>
                <c:pt idx="5804">
                  <c:v>1.8979999999999999E-7</c:v>
                </c:pt>
                <c:pt idx="5805">
                  <c:v>1.8970000000000001E-7</c:v>
                </c:pt>
                <c:pt idx="5806">
                  <c:v>1.8979999999999999E-7</c:v>
                </c:pt>
                <c:pt idx="5807">
                  <c:v>1.9000000000000001E-7</c:v>
                </c:pt>
                <c:pt idx="5808">
                  <c:v>1.8970000000000001E-7</c:v>
                </c:pt>
                <c:pt idx="5809">
                  <c:v>1.8979999999999999E-7</c:v>
                </c:pt>
                <c:pt idx="5810">
                  <c:v>1.9000000000000001E-7</c:v>
                </c:pt>
                <c:pt idx="5811">
                  <c:v>1.9000000000000001E-7</c:v>
                </c:pt>
                <c:pt idx="5812">
                  <c:v>1.8979999999999999E-7</c:v>
                </c:pt>
                <c:pt idx="5813">
                  <c:v>1.902E-7</c:v>
                </c:pt>
                <c:pt idx="5814">
                  <c:v>1.9000000000000001E-7</c:v>
                </c:pt>
                <c:pt idx="5815">
                  <c:v>1.9000000000000001E-7</c:v>
                </c:pt>
                <c:pt idx="5816">
                  <c:v>1.9000000000000001E-7</c:v>
                </c:pt>
                <c:pt idx="5817">
                  <c:v>1.9000000000000001E-7</c:v>
                </c:pt>
                <c:pt idx="5818">
                  <c:v>1.902E-7</c:v>
                </c:pt>
                <c:pt idx="5819">
                  <c:v>1.902E-7</c:v>
                </c:pt>
                <c:pt idx="5820">
                  <c:v>1.902E-7</c:v>
                </c:pt>
                <c:pt idx="5821">
                  <c:v>1.9000000000000001E-7</c:v>
                </c:pt>
                <c:pt idx="5822">
                  <c:v>1.902E-7</c:v>
                </c:pt>
                <c:pt idx="5823">
                  <c:v>1.902E-7</c:v>
                </c:pt>
                <c:pt idx="5824">
                  <c:v>1.9000000000000001E-7</c:v>
                </c:pt>
                <c:pt idx="5825">
                  <c:v>1.8979999999999999E-7</c:v>
                </c:pt>
                <c:pt idx="5826">
                  <c:v>1.8979999999999999E-7</c:v>
                </c:pt>
                <c:pt idx="5827">
                  <c:v>1.8979999999999999E-7</c:v>
                </c:pt>
                <c:pt idx="5828">
                  <c:v>1.903E-7</c:v>
                </c:pt>
                <c:pt idx="5829">
                  <c:v>1.8979999999999999E-7</c:v>
                </c:pt>
                <c:pt idx="5830">
                  <c:v>1.9000000000000001E-7</c:v>
                </c:pt>
                <c:pt idx="5831">
                  <c:v>1.8979999999999999E-7</c:v>
                </c:pt>
                <c:pt idx="5832">
                  <c:v>1.9000000000000001E-7</c:v>
                </c:pt>
                <c:pt idx="5833">
                  <c:v>1.8979999999999999E-7</c:v>
                </c:pt>
                <c:pt idx="5834">
                  <c:v>1.8979999999999999E-7</c:v>
                </c:pt>
                <c:pt idx="5835">
                  <c:v>1.9000000000000001E-7</c:v>
                </c:pt>
                <c:pt idx="5836">
                  <c:v>1.903E-7</c:v>
                </c:pt>
                <c:pt idx="5837">
                  <c:v>1.902E-7</c:v>
                </c:pt>
                <c:pt idx="5838">
                  <c:v>1.9000000000000001E-7</c:v>
                </c:pt>
                <c:pt idx="5839">
                  <c:v>1.902E-7</c:v>
                </c:pt>
                <c:pt idx="5840">
                  <c:v>1.902E-7</c:v>
                </c:pt>
                <c:pt idx="5841">
                  <c:v>1.902E-7</c:v>
                </c:pt>
                <c:pt idx="5842">
                  <c:v>1.903E-7</c:v>
                </c:pt>
                <c:pt idx="5843">
                  <c:v>1.903E-7</c:v>
                </c:pt>
                <c:pt idx="5844">
                  <c:v>1.902E-7</c:v>
                </c:pt>
                <c:pt idx="5845">
                  <c:v>1.902E-7</c:v>
                </c:pt>
                <c:pt idx="5846">
                  <c:v>1.902E-7</c:v>
                </c:pt>
                <c:pt idx="5847">
                  <c:v>1.9049999999999999E-7</c:v>
                </c:pt>
                <c:pt idx="5848">
                  <c:v>1.903E-7</c:v>
                </c:pt>
                <c:pt idx="5849">
                  <c:v>1.909E-7</c:v>
                </c:pt>
                <c:pt idx="5850">
                  <c:v>1.9070000000000001E-7</c:v>
                </c:pt>
                <c:pt idx="5851">
                  <c:v>1.9049999999999999E-7</c:v>
                </c:pt>
                <c:pt idx="5852">
                  <c:v>1.9049999999999999E-7</c:v>
                </c:pt>
                <c:pt idx="5853">
                  <c:v>1.9070000000000001E-7</c:v>
                </c:pt>
                <c:pt idx="5854">
                  <c:v>1.9070000000000001E-7</c:v>
                </c:pt>
                <c:pt idx="5855">
                  <c:v>1.91E-7</c:v>
                </c:pt>
                <c:pt idx="5856">
                  <c:v>1.9070000000000001E-7</c:v>
                </c:pt>
                <c:pt idx="5857">
                  <c:v>1.909E-7</c:v>
                </c:pt>
                <c:pt idx="5858">
                  <c:v>1.909E-7</c:v>
                </c:pt>
                <c:pt idx="5859">
                  <c:v>1.9070000000000001E-7</c:v>
                </c:pt>
                <c:pt idx="5860">
                  <c:v>1.91E-7</c:v>
                </c:pt>
                <c:pt idx="5861">
                  <c:v>1.91E-7</c:v>
                </c:pt>
                <c:pt idx="5862">
                  <c:v>1.91E-7</c:v>
                </c:pt>
                <c:pt idx="5863">
                  <c:v>1.91E-7</c:v>
                </c:pt>
                <c:pt idx="5864">
                  <c:v>1.91E-7</c:v>
                </c:pt>
                <c:pt idx="5865">
                  <c:v>1.91E-7</c:v>
                </c:pt>
                <c:pt idx="5866">
                  <c:v>1.909E-7</c:v>
                </c:pt>
                <c:pt idx="5867">
                  <c:v>1.91E-7</c:v>
                </c:pt>
                <c:pt idx="5868">
                  <c:v>1.9119999999999999E-7</c:v>
                </c:pt>
                <c:pt idx="5869">
                  <c:v>1.9119999999999999E-7</c:v>
                </c:pt>
                <c:pt idx="5870">
                  <c:v>1.9119999999999999E-7</c:v>
                </c:pt>
                <c:pt idx="5871">
                  <c:v>1.91E-7</c:v>
                </c:pt>
                <c:pt idx="5872">
                  <c:v>1.9140000000000001E-7</c:v>
                </c:pt>
                <c:pt idx="5873">
                  <c:v>1.9140000000000001E-7</c:v>
                </c:pt>
                <c:pt idx="5874">
                  <c:v>1.9140000000000001E-7</c:v>
                </c:pt>
                <c:pt idx="5875">
                  <c:v>1.9140000000000001E-7</c:v>
                </c:pt>
                <c:pt idx="5876">
                  <c:v>1.91E-7</c:v>
                </c:pt>
                <c:pt idx="5877">
                  <c:v>1.916E-7</c:v>
                </c:pt>
                <c:pt idx="5878">
                  <c:v>1.9140000000000001E-7</c:v>
                </c:pt>
                <c:pt idx="5879">
                  <c:v>1.916E-7</c:v>
                </c:pt>
                <c:pt idx="5880">
                  <c:v>1.9140000000000001E-7</c:v>
                </c:pt>
                <c:pt idx="5881">
                  <c:v>1.9140000000000001E-7</c:v>
                </c:pt>
                <c:pt idx="5882">
                  <c:v>1.916E-7</c:v>
                </c:pt>
                <c:pt idx="5883">
                  <c:v>1.9140000000000001E-7</c:v>
                </c:pt>
                <c:pt idx="5884">
                  <c:v>1.917E-7</c:v>
                </c:pt>
                <c:pt idx="5885">
                  <c:v>1.916E-7</c:v>
                </c:pt>
                <c:pt idx="5886">
                  <c:v>1.916E-7</c:v>
                </c:pt>
                <c:pt idx="5887">
                  <c:v>1.917E-7</c:v>
                </c:pt>
                <c:pt idx="5888">
                  <c:v>1.917E-7</c:v>
                </c:pt>
                <c:pt idx="5889">
                  <c:v>1.9189999999999999E-7</c:v>
                </c:pt>
                <c:pt idx="5890">
                  <c:v>1.917E-7</c:v>
                </c:pt>
                <c:pt idx="5891">
                  <c:v>1.9140000000000001E-7</c:v>
                </c:pt>
                <c:pt idx="5892">
                  <c:v>1.9140000000000001E-7</c:v>
                </c:pt>
                <c:pt idx="5893">
                  <c:v>1.916E-7</c:v>
                </c:pt>
                <c:pt idx="5894">
                  <c:v>1.9119999999999999E-7</c:v>
                </c:pt>
                <c:pt idx="5895">
                  <c:v>1.917E-7</c:v>
                </c:pt>
                <c:pt idx="5896">
                  <c:v>1.9140000000000001E-7</c:v>
                </c:pt>
                <c:pt idx="5897">
                  <c:v>1.9140000000000001E-7</c:v>
                </c:pt>
                <c:pt idx="5898">
                  <c:v>1.916E-7</c:v>
                </c:pt>
                <c:pt idx="5899">
                  <c:v>1.9119999999999999E-7</c:v>
                </c:pt>
                <c:pt idx="5900">
                  <c:v>1.917E-7</c:v>
                </c:pt>
                <c:pt idx="5901">
                  <c:v>1.9140000000000001E-7</c:v>
                </c:pt>
                <c:pt idx="5902">
                  <c:v>1.916E-7</c:v>
                </c:pt>
                <c:pt idx="5903">
                  <c:v>1.9140000000000001E-7</c:v>
                </c:pt>
                <c:pt idx="5904">
                  <c:v>1.9140000000000001E-7</c:v>
                </c:pt>
                <c:pt idx="5905">
                  <c:v>1.916E-7</c:v>
                </c:pt>
                <c:pt idx="5906">
                  <c:v>1.9140000000000001E-7</c:v>
                </c:pt>
                <c:pt idx="5907">
                  <c:v>1.916E-7</c:v>
                </c:pt>
                <c:pt idx="5908">
                  <c:v>1.917E-7</c:v>
                </c:pt>
                <c:pt idx="5909">
                  <c:v>1.9140000000000001E-7</c:v>
                </c:pt>
                <c:pt idx="5910">
                  <c:v>1.916E-7</c:v>
                </c:pt>
                <c:pt idx="5911">
                  <c:v>1.916E-7</c:v>
                </c:pt>
                <c:pt idx="5912">
                  <c:v>1.917E-7</c:v>
                </c:pt>
                <c:pt idx="5913">
                  <c:v>1.916E-7</c:v>
                </c:pt>
                <c:pt idx="5914">
                  <c:v>1.9189999999999999E-7</c:v>
                </c:pt>
                <c:pt idx="5915">
                  <c:v>1.9189999999999999E-7</c:v>
                </c:pt>
                <c:pt idx="5916">
                  <c:v>1.917E-7</c:v>
                </c:pt>
                <c:pt idx="5917">
                  <c:v>1.917E-7</c:v>
                </c:pt>
                <c:pt idx="5918">
                  <c:v>1.9189999999999999E-7</c:v>
                </c:pt>
                <c:pt idx="5919">
                  <c:v>1.917E-7</c:v>
                </c:pt>
                <c:pt idx="5920">
                  <c:v>1.9210000000000001E-7</c:v>
                </c:pt>
                <c:pt idx="5921">
                  <c:v>1.917E-7</c:v>
                </c:pt>
                <c:pt idx="5922">
                  <c:v>1.9189999999999999E-7</c:v>
                </c:pt>
                <c:pt idx="5923">
                  <c:v>1.9210000000000001E-7</c:v>
                </c:pt>
                <c:pt idx="5924">
                  <c:v>1.9189999999999999E-7</c:v>
                </c:pt>
                <c:pt idx="5925">
                  <c:v>1.9210000000000001E-7</c:v>
                </c:pt>
                <c:pt idx="5926">
                  <c:v>1.9210000000000001E-7</c:v>
                </c:pt>
                <c:pt idx="5927">
                  <c:v>1.9189999999999999E-7</c:v>
                </c:pt>
                <c:pt idx="5928">
                  <c:v>1.917E-7</c:v>
                </c:pt>
                <c:pt idx="5929">
                  <c:v>1.9229999999999999E-7</c:v>
                </c:pt>
                <c:pt idx="5930">
                  <c:v>1.9189999999999999E-7</c:v>
                </c:pt>
                <c:pt idx="5931">
                  <c:v>1.924E-7</c:v>
                </c:pt>
                <c:pt idx="5932">
                  <c:v>1.9229999999999999E-7</c:v>
                </c:pt>
                <c:pt idx="5933">
                  <c:v>1.9210000000000001E-7</c:v>
                </c:pt>
                <c:pt idx="5934">
                  <c:v>1.9229999999999999E-7</c:v>
                </c:pt>
                <c:pt idx="5935">
                  <c:v>1.9229999999999999E-7</c:v>
                </c:pt>
                <c:pt idx="5936">
                  <c:v>1.9229999999999999E-7</c:v>
                </c:pt>
                <c:pt idx="5937">
                  <c:v>1.9210000000000001E-7</c:v>
                </c:pt>
                <c:pt idx="5938">
                  <c:v>1.9210000000000001E-7</c:v>
                </c:pt>
                <c:pt idx="5939">
                  <c:v>1.9229999999999999E-7</c:v>
                </c:pt>
                <c:pt idx="5940">
                  <c:v>1.9259999999999999E-7</c:v>
                </c:pt>
                <c:pt idx="5941">
                  <c:v>1.9229999999999999E-7</c:v>
                </c:pt>
                <c:pt idx="5942">
                  <c:v>1.9229999999999999E-7</c:v>
                </c:pt>
                <c:pt idx="5943">
                  <c:v>1.9229999999999999E-7</c:v>
                </c:pt>
                <c:pt idx="5944">
                  <c:v>1.9259999999999999E-7</c:v>
                </c:pt>
                <c:pt idx="5945">
                  <c:v>1.924E-7</c:v>
                </c:pt>
                <c:pt idx="5946">
                  <c:v>1.9259999999999999E-7</c:v>
                </c:pt>
                <c:pt idx="5947">
                  <c:v>1.9280000000000001E-7</c:v>
                </c:pt>
                <c:pt idx="5948">
                  <c:v>1.924E-7</c:v>
                </c:pt>
                <c:pt idx="5949">
                  <c:v>1.9259999999999999E-7</c:v>
                </c:pt>
                <c:pt idx="5950">
                  <c:v>1.924E-7</c:v>
                </c:pt>
                <c:pt idx="5951">
                  <c:v>1.9259999999999999E-7</c:v>
                </c:pt>
                <c:pt idx="5952">
                  <c:v>1.9259999999999999E-7</c:v>
                </c:pt>
                <c:pt idx="5953">
                  <c:v>1.9259999999999999E-7</c:v>
                </c:pt>
                <c:pt idx="5954">
                  <c:v>1.9229999999999999E-7</c:v>
                </c:pt>
                <c:pt idx="5955">
                  <c:v>1.924E-7</c:v>
                </c:pt>
                <c:pt idx="5956">
                  <c:v>1.924E-7</c:v>
                </c:pt>
                <c:pt idx="5957">
                  <c:v>1.9259999999999999E-7</c:v>
                </c:pt>
                <c:pt idx="5958">
                  <c:v>1.9259999999999999E-7</c:v>
                </c:pt>
                <c:pt idx="5959">
                  <c:v>1.9259999999999999E-7</c:v>
                </c:pt>
                <c:pt idx="5960">
                  <c:v>1.924E-7</c:v>
                </c:pt>
                <c:pt idx="5961">
                  <c:v>1.9259999999999999E-7</c:v>
                </c:pt>
                <c:pt idx="5962">
                  <c:v>1.9229999999999999E-7</c:v>
                </c:pt>
                <c:pt idx="5963">
                  <c:v>1.924E-7</c:v>
                </c:pt>
                <c:pt idx="5964">
                  <c:v>1.9259999999999999E-7</c:v>
                </c:pt>
                <c:pt idx="5965">
                  <c:v>1.924E-7</c:v>
                </c:pt>
                <c:pt idx="5966">
                  <c:v>1.9259999999999999E-7</c:v>
                </c:pt>
                <c:pt idx="5967">
                  <c:v>1.924E-7</c:v>
                </c:pt>
                <c:pt idx="5968">
                  <c:v>1.924E-7</c:v>
                </c:pt>
                <c:pt idx="5969">
                  <c:v>1.924E-7</c:v>
                </c:pt>
                <c:pt idx="5970">
                  <c:v>1.9259999999999999E-7</c:v>
                </c:pt>
                <c:pt idx="5971">
                  <c:v>1.9259999999999999E-7</c:v>
                </c:pt>
                <c:pt idx="5972">
                  <c:v>1.924E-7</c:v>
                </c:pt>
                <c:pt idx="5973">
                  <c:v>1.924E-7</c:v>
                </c:pt>
                <c:pt idx="5974">
                  <c:v>1.924E-7</c:v>
                </c:pt>
                <c:pt idx="5975">
                  <c:v>1.924E-7</c:v>
                </c:pt>
                <c:pt idx="5976">
                  <c:v>1.9259999999999999E-7</c:v>
                </c:pt>
                <c:pt idx="5977">
                  <c:v>1.924E-7</c:v>
                </c:pt>
                <c:pt idx="5978">
                  <c:v>1.9259999999999999E-7</c:v>
                </c:pt>
                <c:pt idx="5979">
                  <c:v>1.9259999999999999E-7</c:v>
                </c:pt>
                <c:pt idx="5980">
                  <c:v>1.924E-7</c:v>
                </c:pt>
                <c:pt idx="5981">
                  <c:v>1.9259999999999999E-7</c:v>
                </c:pt>
                <c:pt idx="5982">
                  <c:v>1.924E-7</c:v>
                </c:pt>
                <c:pt idx="5983">
                  <c:v>1.9259999999999999E-7</c:v>
                </c:pt>
                <c:pt idx="5984">
                  <c:v>1.924E-7</c:v>
                </c:pt>
                <c:pt idx="5985">
                  <c:v>1.9259999999999999E-7</c:v>
                </c:pt>
                <c:pt idx="5986">
                  <c:v>1.9259999999999999E-7</c:v>
                </c:pt>
                <c:pt idx="5987">
                  <c:v>1.9259999999999999E-7</c:v>
                </c:pt>
                <c:pt idx="5988">
                  <c:v>1.9259999999999999E-7</c:v>
                </c:pt>
                <c:pt idx="5989">
                  <c:v>1.9280000000000001E-7</c:v>
                </c:pt>
                <c:pt idx="5990">
                  <c:v>1.924E-7</c:v>
                </c:pt>
                <c:pt idx="5991">
                  <c:v>1.9259999999999999E-7</c:v>
                </c:pt>
                <c:pt idx="5992">
                  <c:v>1.9280000000000001E-7</c:v>
                </c:pt>
                <c:pt idx="5993">
                  <c:v>1.9280000000000001E-7</c:v>
                </c:pt>
                <c:pt idx="5994">
                  <c:v>1.9299999999999999E-7</c:v>
                </c:pt>
                <c:pt idx="5995">
                  <c:v>1.9299999999999999E-7</c:v>
                </c:pt>
                <c:pt idx="5996">
                  <c:v>1.9299999999999999E-7</c:v>
                </c:pt>
                <c:pt idx="5997">
                  <c:v>1.9280000000000001E-7</c:v>
                </c:pt>
                <c:pt idx="5998">
                  <c:v>1.9280000000000001E-7</c:v>
                </c:pt>
                <c:pt idx="5999">
                  <c:v>1.9299999999999999E-7</c:v>
                </c:pt>
                <c:pt idx="6000">
                  <c:v>1.9320000000000001E-7</c:v>
                </c:pt>
                <c:pt idx="6001">
                  <c:v>1.9329999999999999E-7</c:v>
                </c:pt>
                <c:pt idx="6002">
                  <c:v>1.9299999999999999E-7</c:v>
                </c:pt>
                <c:pt idx="6003">
                  <c:v>1.9299999999999999E-7</c:v>
                </c:pt>
                <c:pt idx="6004">
                  <c:v>1.9320000000000001E-7</c:v>
                </c:pt>
                <c:pt idx="6005">
                  <c:v>1.9320000000000001E-7</c:v>
                </c:pt>
                <c:pt idx="6006">
                  <c:v>1.9280000000000001E-7</c:v>
                </c:pt>
                <c:pt idx="6007">
                  <c:v>1.9299999999999999E-7</c:v>
                </c:pt>
                <c:pt idx="6008">
                  <c:v>1.9320000000000001E-7</c:v>
                </c:pt>
                <c:pt idx="6009">
                  <c:v>1.9329999999999999E-7</c:v>
                </c:pt>
                <c:pt idx="6010">
                  <c:v>1.9320000000000001E-7</c:v>
                </c:pt>
                <c:pt idx="6011">
                  <c:v>1.9329999999999999E-7</c:v>
                </c:pt>
                <c:pt idx="6012">
                  <c:v>1.9329999999999999E-7</c:v>
                </c:pt>
                <c:pt idx="6013">
                  <c:v>1.9350000000000001E-7</c:v>
                </c:pt>
                <c:pt idx="6014">
                  <c:v>1.9320000000000001E-7</c:v>
                </c:pt>
                <c:pt idx="6015">
                  <c:v>1.9350000000000001E-7</c:v>
                </c:pt>
                <c:pt idx="6016">
                  <c:v>1.9299999999999999E-7</c:v>
                </c:pt>
                <c:pt idx="6017">
                  <c:v>1.9350000000000001E-7</c:v>
                </c:pt>
                <c:pt idx="6018">
                  <c:v>1.9350000000000001E-7</c:v>
                </c:pt>
                <c:pt idx="6019">
                  <c:v>1.9369999999999999E-7</c:v>
                </c:pt>
                <c:pt idx="6020">
                  <c:v>1.9329999999999999E-7</c:v>
                </c:pt>
                <c:pt idx="6021">
                  <c:v>1.9350000000000001E-7</c:v>
                </c:pt>
                <c:pt idx="6022">
                  <c:v>1.9320000000000001E-7</c:v>
                </c:pt>
                <c:pt idx="6023">
                  <c:v>1.9329999999999999E-7</c:v>
                </c:pt>
                <c:pt idx="6024">
                  <c:v>1.9369999999999999E-7</c:v>
                </c:pt>
                <c:pt idx="6025">
                  <c:v>1.9329999999999999E-7</c:v>
                </c:pt>
                <c:pt idx="6026">
                  <c:v>1.9369999999999999E-7</c:v>
                </c:pt>
                <c:pt idx="6027">
                  <c:v>1.9369999999999999E-7</c:v>
                </c:pt>
                <c:pt idx="6028">
                  <c:v>1.9350000000000001E-7</c:v>
                </c:pt>
                <c:pt idx="6029">
                  <c:v>1.9369999999999999E-7</c:v>
                </c:pt>
                <c:pt idx="6030">
                  <c:v>1.9390000000000001E-7</c:v>
                </c:pt>
                <c:pt idx="6031">
                  <c:v>1.9390000000000001E-7</c:v>
                </c:pt>
                <c:pt idx="6032">
                  <c:v>1.9369999999999999E-7</c:v>
                </c:pt>
                <c:pt idx="6033">
                  <c:v>1.9369999999999999E-7</c:v>
                </c:pt>
                <c:pt idx="6034">
                  <c:v>1.9390000000000001E-7</c:v>
                </c:pt>
                <c:pt idx="6035">
                  <c:v>1.9369999999999999E-7</c:v>
                </c:pt>
                <c:pt idx="6036">
                  <c:v>1.9399999999999999E-7</c:v>
                </c:pt>
                <c:pt idx="6037">
                  <c:v>1.9369999999999999E-7</c:v>
                </c:pt>
                <c:pt idx="6038">
                  <c:v>1.9399999999999999E-7</c:v>
                </c:pt>
                <c:pt idx="6039">
                  <c:v>1.9390000000000001E-7</c:v>
                </c:pt>
                <c:pt idx="6040">
                  <c:v>1.9390000000000001E-7</c:v>
                </c:pt>
                <c:pt idx="6041">
                  <c:v>1.9399999999999999E-7</c:v>
                </c:pt>
                <c:pt idx="6042">
                  <c:v>1.9390000000000001E-7</c:v>
                </c:pt>
                <c:pt idx="6043">
                  <c:v>1.9390000000000001E-7</c:v>
                </c:pt>
                <c:pt idx="6044">
                  <c:v>1.9390000000000001E-7</c:v>
                </c:pt>
                <c:pt idx="6045">
                  <c:v>1.9390000000000001E-7</c:v>
                </c:pt>
                <c:pt idx="6046">
                  <c:v>1.9399999999999999E-7</c:v>
                </c:pt>
                <c:pt idx="6047">
                  <c:v>1.9439999999999999E-7</c:v>
                </c:pt>
                <c:pt idx="6048">
                  <c:v>1.9399999999999999E-7</c:v>
                </c:pt>
                <c:pt idx="6049">
                  <c:v>1.9399999999999999E-7</c:v>
                </c:pt>
                <c:pt idx="6050">
                  <c:v>1.9390000000000001E-7</c:v>
                </c:pt>
                <c:pt idx="6051">
                  <c:v>1.9399999999999999E-7</c:v>
                </c:pt>
                <c:pt idx="6052">
                  <c:v>1.9390000000000001E-7</c:v>
                </c:pt>
                <c:pt idx="6053">
                  <c:v>1.9399999999999999E-7</c:v>
                </c:pt>
                <c:pt idx="6054">
                  <c:v>1.9399999999999999E-7</c:v>
                </c:pt>
                <c:pt idx="6055">
                  <c:v>1.9390000000000001E-7</c:v>
                </c:pt>
                <c:pt idx="6056">
                  <c:v>1.9399999999999999E-7</c:v>
                </c:pt>
                <c:pt idx="6057">
                  <c:v>1.9399999999999999E-7</c:v>
                </c:pt>
                <c:pt idx="6058">
                  <c:v>1.9390000000000001E-7</c:v>
                </c:pt>
                <c:pt idx="6059">
                  <c:v>1.9390000000000001E-7</c:v>
                </c:pt>
                <c:pt idx="6060">
                  <c:v>1.9390000000000001E-7</c:v>
                </c:pt>
                <c:pt idx="6061">
                  <c:v>1.9390000000000001E-7</c:v>
                </c:pt>
                <c:pt idx="6062">
                  <c:v>1.9390000000000001E-7</c:v>
                </c:pt>
                <c:pt idx="6063">
                  <c:v>1.9369999999999999E-7</c:v>
                </c:pt>
                <c:pt idx="6064">
                  <c:v>1.9399999999999999E-7</c:v>
                </c:pt>
                <c:pt idx="6065">
                  <c:v>1.9390000000000001E-7</c:v>
                </c:pt>
                <c:pt idx="6066">
                  <c:v>1.9399999999999999E-7</c:v>
                </c:pt>
                <c:pt idx="6067">
                  <c:v>1.9390000000000001E-7</c:v>
                </c:pt>
                <c:pt idx="6068">
                  <c:v>1.9399999999999999E-7</c:v>
                </c:pt>
                <c:pt idx="6069">
                  <c:v>1.9399999999999999E-7</c:v>
                </c:pt>
                <c:pt idx="6070">
                  <c:v>1.9369999999999999E-7</c:v>
                </c:pt>
                <c:pt idx="6071">
                  <c:v>1.9390000000000001E-7</c:v>
                </c:pt>
                <c:pt idx="6072">
                  <c:v>1.9420000000000001E-7</c:v>
                </c:pt>
                <c:pt idx="6073">
                  <c:v>1.9399999999999999E-7</c:v>
                </c:pt>
                <c:pt idx="6074">
                  <c:v>1.9390000000000001E-7</c:v>
                </c:pt>
                <c:pt idx="6075">
                  <c:v>1.9390000000000001E-7</c:v>
                </c:pt>
                <c:pt idx="6076">
                  <c:v>1.9399999999999999E-7</c:v>
                </c:pt>
                <c:pt idx="6077">
                  <c:v>1.9420000000000001E-7</c:v>
                </c:pt>
                <c:pt idx="6078">
                  <c:v>1.9420000000000001E-7</c:v>
                </c:pt>
                <c:pt idx="6079">
                  <c:v>1.9399999999999999E-7</c:v>
                </c:pt>
                <c:pt idx="6080">
                  <c:v>1.9399999999999999E-7</c:v>
                </c:pt>
                <c:pt idx="6081">
                  <c:v>1.9399999999999999E-7</c:v>
                </c:pt>
                <c:pt idx="6082">
                  <c:v>1.9399999999999999E-7</c:v>
                </c:pt>
                <c:pt idx="6083">
                  <c:v>1.9420000000000001E-7</c:v>
                </c:pt>
                <c:pt idx="6084">
                  <c:v>1.9399999999999999E-7</c:v>
                </c:pt>
                <c:pt idx="6085">
                  <c:v>1.9420000000000001E-7</c:v>
                </c:pt>
                <c:pt idx="6086">
                  <c:v>1.9420000000000001E-7</c:v>
                </c:pt>
                <c:pt idx="6087">
                  <c:v>1.9439999999999999E-7</c:v>
                </c:pt>
                <c:pt idx="6088">
                  <c:v>1.9420000000000001E-7</c:v>
                </c:pt>
                <c:pt idx="6089">
                  <c:v>1.9439999999999999E-7</c:v>
                </c:pt>
                <c:pt idx="6090">
                  <c:v>1.9439999999999999E-7</c:v>
                </c:pt>
                <c:pt idx="6091">
                  <c:v>1.9439999999999999E-7</c:v>
                </c:pt>
                <c:pt idx="6092">
                  <c:v>1.949E-7</c:v>
                </c:pt>
                <c:pt idx="6093">
                  <c:v>1.9460000000000001E-7</c:v>
                </c:pt>
                <c:pt idx="6094">
                  <c:v>1.9460000000000001E-7</c:v>
                </c:pt>
                <c:pt idx="6095">
                  <c:v>1.9509999999999999E-7</c:v>
                </c:pt>
                <c:pt idx="6096">
                  <c:v>1.9469999999999999E-7</c:v>
                </c:pt>
                <c:pt idx="6097">
                  <c:v>1.9439999999999999E-7</c:v>
                </c:pt>
                <c:pt idx="6098">
                  <c:v>1.9469999999999999E-7</c:v>
                </c:pt>
                <c:pt idx="6099">
                  <c:v>1.949E-7</c:v>
                </c:pt>
                <c:pt idx="6100">
                  <c:v>1.9460000000000001E-7</c:v>
                </c:pt>
                <c:pt idx="6101">
                  <c:v>1.9460000000000001E-7</c:v>
                </c:pt>
                <c:pt idx="6102">
                  <c:v>1.9460000000000001E-7</c:v>
                </c:pt>
                <c:pt idx="6103">
                  <c:v>1.9460000000000001E-7</c:v>
                </c:pt>
                <c:pt idx="6104">
                  <c:v>1.9460000000000001E-7</c:v>
                </c:pt>
                <c:pt idx="6105">
                  <c:v>1.949E-7</c:v>
                </c:pt>
                <c:pt idx="6106">
                  <c:v>1.9460000000000001E-7</c:v>
                </c:pt>
                <c:pt idx="6107">
                  <c:v>1.9469999999999999E-7</c:v>
                </c:pt>
                <c:pt idx="6108">
                  <c:v>1.9460000000000001E-7</c:v>
                </c:pt>
                <c:pt idx="6109">
                  <c:v>1.949E-7</c:v>
                </c:pt>
                <c:pt idx="6110">
                  <c:v>1.9469999999999999E-7</c:v>
                </c:pt>
                <c:pt idx="6111">
                  <c:v>1.949E-7</c:v>
                </c:pt>
                <c:pt idx="6112">
                  <c:v>1.9530000000000001E-7</c:v>
                </c:pt>
                <c:pt idx="6113">
                  <c:v>1.949E-7</c:v>
                </c:pt>
                <c:pt idx="6114">
                  <c:v>1.949E-7</c:v>
                </c:pt>
                <c:pt idx="6115">
                  <c:v>1.9509999999999999E-7</c:v>
                </c:pt>
                <c:pt idx="6116">
                  <c:v>1.9509999999999999E-7</c:v>
                </c:pt>
                <c:pt idx="6117">
                  <c:v>1.949E-7</c:v>
                </c:pt>
                <c:pt idx="6118">
                  <c:v>1.949E-7</c:v>
                </c:pt>
                <c:pt idx="6119">
                  <c:v>1.9509999999999999E-7</c:v>
                </c:pt>
                <c:pt idx="6120">
                  <c:v>1.949E-7</c:v>
                </c:pt>
                <c:pt idx="6121">
                  <c:v>1.949E-7</c:v>
                </c:pt>
                <c:pt idx="6122">
                  <c:v>1.9530000000000001E-7</c:v>
                </c:pt>
                <c:pt idx="6123">
                  <c:v>1.9469999999999999E-7</c:v>
                </c:pt>
                <c:pt idx="6124">
                  <c:v>1.949E-7</c:v>
                </c:pt>
                <c:pt idx="6125">
                  <c:v>1.9509999999999999E-7</c:v>
                </c:pt>
                <c:pt idx="6126">
                  <c:v>1.949E-7</c:v>
                </c:pt>
                <c:pt idx="6127">
                  <c:v>1.949E-7</c:v>
                </c:pt>
                <c:pt idx="6128">
                  <c:v>1.949E-7</c:v>
                </c:pt>
                <c:pt idx="6129">
                  <c:v>1.9509999999999999E-7</c:v>
                </c:pt>
                <c:pt idx="6130">
                  <c:v>1.9509999999999999E-7</c:v>
                </c:pt>
                <c:pt idx="6131">
                  <c:v>1.9469999999999999E-7</c:v>
                </c:pt>
                <c:pt idx="6132">
                  <c:v>1.9530000000000001E-7</c:v>
                </c:pt>
                <c:pt idx="6133">
                  <c:v>1.9469999999999999E-7</c:v>
                </c:pt>
                <c:pt idx="6134">
                  <c:v>1.9460000000000001E-7</c:v>
                </c:pt>
                <c:pt idx="6135">
                  <c:v>1.949E-7</c:v>
                </c:pt>
                <c:pt idx="6136">
                  <c:v>1.949E-7</c:v>
                </c:pt>
                <c:pt idx="6137">
                  <c:v>1.949E-7</c:v>
                </c:pt>
                <c:pt idx="6138">
                  <c:v>1.9530000000000001E-7</c:v>
                </c:pt>
                <c:pt idx="6139">
                  <c:v>1.9509999999999999E-7</c:v>
                </c:pt>
                <c:pt idx="6140">
                  <c:v>1.9509999999999999E-7</c:v>
                </c:pt>
                <c:pt idx="6141">
                  <c:v>1.9509999999999999E-7</c:v>
                </c:pt>
                <c:pt idx="6142">
                  <c:v>1.9509999999999999E-7</c:v>
                </c:pt>
                <c:pt idx="6143">
                  <c:v>1.949E-7</c:v>
                </c:pt>
                <c:pt idx="6144">
                  <c:v>1.9469999999999999E-7</c:v>
                </c:pt>
                <c:pt idx="6145">
                  <c:v>1.9469999999999999E-7</c:v>
                </c:pt>
                <c:pt idx="6146">
                  <c:v>1.9469999999999999E-7</c:v>
                </c:pt>
                <c:pt idx="6147">
                  <c:v>1.949E-7</c:v>
                </c:pt>
                <c:pt idx="6148">
                  <c:v>1.9509999999999999E-7</c:v>
                </c:pt>
                <c:pt idx="6149">
                  <c:v>1.9469999999999999E-7</c:v>
                </c:pt>
                <c:pt idx="6150">
                  <c:v>1.9509999999999999E-7</c:v>
                </c:pt>
                <c:pt idx="6151">
                  <c:v>1.949E-7</c:v>
                </c:pt>
                <c:pt idx="6152">
                  <c:v>1.949E-7</c:v>
                </c:pt>
                <c:pt idx="6153">
                  <c:v>1.9509999999999999E-7</c:v>
                </c:pt>
                <c:pt idx="6154">
                  <c:v>1.9509999999999999E-7</c:v>
                </c:pt>
                <c:pt idx="6155">
                  <c:v>1.9509999999999999E-7</c:v>
                </c:pt>
                <c:pt idx="6156">
                  <c:v>1.949E-7</c:v>
                </c:pt>
                <c:pt idx="6157">
                  <c:v>1.9530000000000001E-7</c:v>
                </c:pt>
                <c:pt idx="6158">
                  <c:v>1.9530000000000001E-7</c:v>
                </c:pt>
                <c:pt idx="6159">
                  <c:v>1.9509999999999999E-7</c:v>
                </c:pt>
                <c:pt idx="6160">
                  <c:v>1.9530000000000001E-7</c:v>
                </c:pt>
                <c:pt idx="6161">
                  <c:v>1.9509999999999999E-7</c:v>
                </c:pt>
                <c:pt idx="6162">
                  <c:v>1.9509999999999999E-7</c:v>
                </c:pt>
                <c:pt idx="6163">
                  <c:v>1.9530000000000001E-7</c:v>
                </c:pt>
                <c:pt idx="6164">
                  <c:v>1.9509999999999999E-7</c:v>
                </c:pt>
                <c:pt idx="6165">
                  <c:v>1.9509999999999999E-7</c:v>
                </c:pt>
                <c:pt idx="6166">
                  <c:v>1.9530000000000001E-7</c:v>
                </c:pt>
                <c:pt idx="6167">
                  <c:v>1.9530000000000001E-7</c:v>
                </c:pt>
                <c:pt idx="6168">
                  <c:v>1.9530000000000001E-7</c:v>
                </c:pt>
                <c:pt idx="6169">
                  <c:v>1.9509999999999999E-7</c:v>
                </c:pt>
                <c:pt idx="6170">
                  <c:v>1.9530000000000001E-7</c:v>
                </c:pt>
                <c:pt idx="6171">
                  <c:v>1.9530000000000001E-7</c:v>
                </c:pt>
                <c:pt idx="6172">
                  <c:v>1.9530000000000001E-7</c:v>
                </c:pt>
                <c:pt idx="6173">
                  <c:v>1.9539999999999999E-7</c:v>
                </c:pt>
                <c:pt idx="6174">
                  <c:v>1.9509999999999999E-7</c:v>
                </c:pt>
                <c:pt idx="6175">
                  <c:v>1.9530000000000001E-7</c:v>
                </c:pt>
                <c:pt idx="6176">
                  <c:v>1.956E-7</c:v>
                </c:pt>
                <c:pt idx="6177">
                  <c:v>1.956E-7</c:v>
                </c:pt>
                <c:pt idx="6178">
                  <c:v>1.9539999999999999E-7</c:v>
                </c:pt>
                <c:pt idx="6179">
                  <c:v>1.9579999999999999E-7</c:v>
                </c:pt>
                <c:pt idx="6180">
                  <c:v>1.9579999999999999E-7</c:v>
                </c:pt>
                <c:pt idx="6181">
                  <c:v>1.9579999999999999E-7</c:v>
                </c:pt>
                <c:pt idx="6182">
                  <c:v>1.9579999999999999E-7</c:v>
                </c:pt>
                <c:pt idx="6183">
                  <c:v>1.9579999999999999E-7</c:v>
                </c:pt>
                <c:pt idx="6184">
                  <c:v>1.9600000000000001E-7</c:v>
                </c:pt>
                <c:pt idx="6185">
                  <c:v>1.9600000000000001E-7</c:v>
                </c:pt>
                <c:pt idx="6186">
                  <c:v>1.963E-7</c:v>
                </c:pt>
                <c:pt idx="6187">
                  <c:v>1.9649999999999999E-7</c:v>
                </c:pt>
                <c:pt idx="6188">
                  <c:v>1.9600000000000001E-7</c:v>
                </c:pt>
                <c:pt idx="6189">
                  <c:v>1.963E-7</c:v>
                </c:pt>
                <c:pt idx="6190">
                  <c:v>1.9609999999999999E-7</c:v>
                </c:pt>
                <c:pt idx="6191">
                  <c:v>1.9609999999999999E-7</c:v>
                </c:pt>
                <c:pt idx="6192">
                  <c:v>1.963E-7</c:v>
                </c:pt>
                <c:pt idx="6193">
                  <c:v>1.9609999999999999E-7</c:v>
                </c:pt>
                <c:pt idx="6194">
                  <c:v>1.9609999999999999E-7</c:v>
                </c:pt>
                <c:pt idx="6195">
                  <c:v>1.963E-7</c:v>
                </c:pt>
                <c:pt idx="6196">
                  <c:v>1.9609999999999999E-7</c:v>
                </c:pt>
                <c:pt idx="6197">
                  <c:v>1.963E-7</c:v>
                </c:pt>
                <c:pt idx="6198">
                  <c:v>1.963E-7</c:v>
                </c:pt>
                <c:pt idx="6199">
                  <c:v>1.9649999999999999E-7</c:v>
                </c:pt>
                <c:pt idx="6200">
                  <c:v>1.9609999999999999E-7</c:v>
                </c:pt>
                <c:pt idx="6201">
                  <c:v>1.963E-7</c:v>
                </c:pt>
                <c:pt idx="6202">
                  <c:v>1.963E-7</c:v>
                </c:pt>
                <c:pt idx="6203">
                  <c:v>1.9600000000000001E-7</c:v>
                </c:pt>
                <c:pt idx="6204">
                  <c:v>1.9609999999999999E-7</c:v>
                </c:pt>
                <c:pt idx="6205">
                  <c:v>1.9600000000000001E-7</c:v>
                </c:pt>
                <c:pt idx="6206">
                  <c:v>1.963E-7</c:v>
                </c:pt>
                <c:pt idx="6207">
                  <c:v>1.9649999999999999E-7</c:v>
                </c:pt>
                <c:pt idx="6208">
                  <c:v>1.963E-7</c:v>
                </c:pt>
                <c:pt idx="6209">
                  <c:v>1.9609999999999999E-7</c:v>
                </c:pt>
                <c:pt idx="6210">
                  <c:v>1.9649999999999999E-7</c:v>
                </c:pt>
                <c:pt idx="6211">
                  <c:v>1.963E-7</c:v>
                </c:pt>
                <c:pt idx="6212">
                  <c:v>1.963E-7</c:v>
                </c:pt>
                <c:pt idx="6213">
                  <c:v>1.9649999999999999E-7</c:v>
                </c:pt>
                <c:pt idx="6214">
                  <c:v>1.963E-7</c:v>
                </c:pt>
                <c:pt idx="6215">
                  <c:v>1.963E-7</c:v>
                </c:pt>
                <c:pt idx="6216">
                  <c:v>1.9649999999999999E-7</c:v>
                </c:pt>
                <c:pt idx="6217">
                  <c:v>1.9649999999999999E-7</c:v>
                </c:pt>
                <c:pt idx="6218">
                  <c:v>1.9670000000000001E-7</c:v>
                </c:pt>
                <c:pt idx="6219">
                  <c:v>1.9649999999999999E-7</c:v>
                </c:pt>
                <c:pt idx="6220">
                  <c:v>1.9679999999999999E-7</c:v>
                </c:pt>
                <c:pt idx="6221">
                  <c:v>1.9679999999999999E-7</c:v>
                </c:pt>
                <c:pt idx="6222">
                  <c:v>1.9679999999999999E-7</c:v>
                </c:pt>
                <c:pt idx="6223">
                  <c:v>1.9649999999999999E-7</c:v>
                </c:pt>
                <c:pt idx="6224">
                  <c:v>1.9670000000000001E-7</c:v>
                </c:pt>
                <c:pt idx="6225">
                  <c:v>1.9679999999999999E-7</c:v>
                </c:pt>
                <c:pt idx="6226">
                  <c:v>1.9670000000000001E-7</c:v>
                </c:pt>
                <c:pt idx="6227">
                  <c:v>1.9679999999999999E-7</c:v>
                </c:pt>
                <c:pt idx="6228">
                  <c:v>1.9679999999999999E-7</c:v>
                </c:pt>
                <c:pt idx="6229">
                  <c:v>1.9679999999999999E-7</c:v>
                </c:pt>
                <c:pt idx="6230">
                  <c:v>1.9679999999999999E-7</c:v>
                </c:pt>
                <c:pt idx="6231">
                  <c:v>1.97E-7</c:v>
                </c:pt>
                <c:pt idx="6232">
                  <c:v>1.97E-7</c:v>
                </c:pt>
                <c:pt idx="6233">
                  <c:v>1.97E-7</c:v>
                </c:pt>
                <c:pt idx="6234">
                  <c:v>1.9679999999999999E-7</c:v>
                </c:pt>
                <c:pt idx="6235">
                  <c:v>1.9670000000000001E-7</c:v>
                </c:pt>
                <c:pt idx="6236">
                  <c:v>1.9670000000000001E-7</c:v>
                </c:pt>
                <c:pt idx="6237">
                  <c:v>1.9679999999999999E-7</c:v>
                </c:pt>
                <c:pt idx="6238">
                  <c:v>1.9679999999999999E-7</c:v>
                </c:pt>
                <c:pt idx="6239">
                  <c:v>1.9679999999999999E-7</c:v>
                </c:pt>
                <c:pt idx="6240">
                  <c:v>1.97E-7</c:v>
                </c:pt>
                <c:pt idx="6241">
                  <c:v>1.9679999999999999E-7</c:v>
                </c:pt>
                <c:pt idx="6242">
                  <c:v>1.9670000000000001E-7</c:v>
                </c:pt>
                <c:pt idx="6243">
                  <c:v>1.97E-7</c:v>
                </c:pt>
                <c:pt idx="6244">
                  <c:v>1.9670000000000001E-7</c:v>
                </c:pt>
                <c:pt idx="6245">
                  <c:v>1.9670000000000001E-7</c:v>
                </c:pt>
                <c:pt idx="6246">
                  <c:v>1.9670000000000001E-7</c:v>
                </c:pt>
                <c:pt idx="6247">
                  <c:v>1.9679999999999999E-7</c:v>
                </c:pt>
                <c:pt idx="6248">
                  <c:v>1.9670000000000001E-7</c:v>
                </c:pt>
                <c:pt idx="6249">
                  <c:v>1.9679999999999999E-7</c:v>
                </c:pt>
                <c:pt idx="6250">
                  <c:v>1.97E-7</c:v>
                </c:pt>
                <c:pt idx="6251">
                  <c:v>1.9719999999999999E-7</c:v>
                </c:pt>
                <c:pt idx="6252">
                  <c:v>1.97E-7</c:v>
                </c:pt>
                <c:pt idx="6253">
                  <c:v>1.9679999999999999E-7</c:v>
                </c:pt>
                <c:pt idx="6254">
                  <c:v>1.97E-7</c:v>
                </c:pt>
                <c:pt idx="6255">
                  <c:v>1.97E-7</c:v>
                </c:pt>
                <c:pt idx="6256">
                  <c:v>1.9719999999999999E-7</c:v>
                </c:pt>
                <c:pt idx="6257">
                  <c:v>1.9719999999999999E-7</c:v>
                </c:pt>
                <c:pt idx="6258">
                  <c:v>1.97E-7</c:v>
                </c:pt>
                <c:pt idx="6259">
                  <c:v>1.97E-7</c:v>
                </c:pt>
                <c:pt idx="6260">
                  <c:v>1.9719999999999999E-7</c:v>
                </c:pt>
                <c:pt idx="6261">
                  <c:v>1.97E-7</c:v>
                </c:pt>
                <c:pt idx="6262">
                  <c:v>1.9740000000000001E-7</c:v>
                </c:pt>
                <c:pt idx="6263">
                  <c:v>1.9719999999999999E-7</c:v>
                </c:pt>
                <c:pt idx="6264">
                  <c:v>1.9740000000000001E-7</c:v>
                </c:pt>
                <c:pt idx="6265">
                  <c:v>1.9749999999999999E-7</c:v>
                </c:pt>
                <c:pt idx="6266">
                  <c:v>1.9749999999999999E-7</c:v>
                </c:pt>
                <c:pt idx="6267">
                  <c:v>1.977E-7</c:v>
                </c:pt>
                <c:pt idx="6268">
                  <c:v>1.9740000000000001E-7</c:v>
                </c:pt>
                <c:pt idx="6269">
                  <c:v>1.9740000000000001E-7</c:v>
                </c:pt>
                <c:pt idx="6270">
                  <c:v>1.9749999999999999E-7</c:v>
                </c:pt>
                <c:pt idx="6271">
                  <c:v>1.977E-7</c:v>
                </c:pt>
                <c:pt idx="6272">
                  <c:v>1.977E-7</c:v>
                </c:pt>
                <c:pt idx="6273">
                  <c:v>1.9789999999999999E-7</c:v>
                </c:pt>
                <c:pt idx="6274">
                  <c:v>1.977E-7</c:v>
                </c:pt>
                <c:pt idx="6275">
                  <c:v>1.9789999999999999E-7</c:v>
                </c:pt>
                <c:pt idx="6276">
                  <c:v>1.9789999999999999E-7</c:v>
                </c:pt>
                <c:pt idx="6277">
                  <c:v>1.977E-7</c:v>
                </c:pt>
                <c:pt idx="6278">
                  <c:v>1.9810000000000001E-7</c:v>
                </c:pt>
                <c:pt idx="6279">
                  <c:v>1.9789999999999999E-7</c:v>
                </c:pt>
                <c:pt idx="6280">
                  <c:v>1.9810000000000001E-7</c:v>
                </c:pt>
                <c:pt idx="6281">
                  <c:v>1.9789999999999999E-7</c:v>
                </c:pt>
                <c:pt idx="6282">
                  <c:v>1.977E-7</c:v>
                </c:pt>
                <c:pt idx="6283">
                  <c:v>1.9789999999999999E-7</c:v>
                </c:pt>
                <c:pt idx="6284">
                  <c:v>1.9810000000000001E-7</c:v>
                </c:pt>
                <c:pt idx="6285">
                  <c:v>1.9749999999999999E-7</c:v>
                </c:pt>
                <c:pt idx="6286">
                  <c:v>1.9789999999999999E-7</c:v>
                </c:pt>
                <c:pt idx="6287">
                  <c:v>1.9789999999999999E-7</c:v>
                </c:pt>
                <c:pt idx="6288">
                  <c:v>1.9810000000000001E-7</c:v>
                </c:pt>
                <c:pt idx="6289">
                  <c:v>1.9789999999999999E-7</c:v>
                </c:pt>
                <c:pt idx="6290">
                  <c:v>1.9789999999999999E-7</c:v>
                </c:pt>
                <c:pt idx="6291">
                  <c:v>1.9789999999999999E-7</c:v>
                </c:pt>
                <c:pt idx="6292">
                  <c:v>1.9749999999999999E-7</c:v>
                </c:pt>
                <c:pt idx="6293">
                  <c:v>1.9789999999999999E-7</c:v>
                </c:pt>
                <c:pt idx="6294">
                  <c:v>1.9789999999999999E-7</c:v>
                </c:pt>
                <c:pt idx="6295">
                  <c:v>1.9789999999999999E-7</c:v>
                </c:pt>
                <c:pt idx="6296">
                  <c:v>1.9819999999999999E-7</c:v>
                </c:pt>
                <c:pt idx="6297">
                  <c:v>1.9789999999999999E-7</c:v>
                </c:pt>
                <c:pt idx="6298">
                  <c:v>1.9819999999999999E-7</c:v>
                </c:pt>
                <c:pt idx="6299">
                  <c:v>1.9810000000000001E-7</c:v>
                </c:pt>
                <c:pt idx="6300">
                  <c:v>1.9789999999999999E-7</c:v>
                </c:pt>
                <c:pt idx="6301">
                  <c:v>1.977E-7</c:v>
                </c:pt>
                <c:pt idx="6302">
                  <c:v>1.9789999999999999E-7</c:v>
                </c:pt>
                <c:pt idx="6303">
                  <c:v>1.977E-7</c:v>
                </c:pt>
                <c:pt idx="6304">
                  <c:v>1.9789999999999999E-7</c:v>
                </c:pt>
                <c:pt idx="6305">
                  <c:v>1.9789999999999999E-7</c:v>
                </c:pt>
                <c:pt idx="6306">
                  <c:v>1.9789999999999999E-7</c:v>
                </c:pt>
                <c:pt idx="6307">
                  <c:v>1.9789999999999999E-7</c:v>
                </c:pt>
                <c:pt idx="6308">
                  <c:v>1.9789999999999999E-7</c:v>
                </c:pt>
                <c:pt idx="6309">
                  <c:v>1.9789999999999999E-7</c:v>
                </c:pt>
                <c:pt idx="6310">
                  <c:v>1.9789999999999999E-7</c:v>
                </c:pt>
                <c:pt idx="6311">
                  <c:v>1.9789999999999999E-7</c:v>
                </c:pt>
                <c:pt idx="6312">
                  <c:v>1.9810000000000001E-7</c:v>
                </c:pt>
                <c:pt idx="6313">
                  <c:v>1.9810000000000001E-7</c:v>
                </c:pt>
                <c:pt idx="6314">
                  <c:v>1.9789999999999999E-7</c:v>
                </c:pt>
                <c:pt idx="6315">
                  <c:v>1.9789999999999999E-7</c:v>
                </c:pt>
                <c:pt idx="6316">
                  <c:v>1.9810000000000001E-7</c:v>
                </c:pt>
                <c:pt idx="6317">
                  <c:v>1.9789999999999999E-7</c:v>
                </c:pt>
                <c:pt idx="6318">
                  <c:v>1.9819999999999999E-7</c:v>
                </c:pt>
                <c:pt idx="6319">
                  <c:v>1.9810000000000001E-7</c:v>
                </c:pt>
                <c:pt idx="6320">
                  <c:v>1.9789999999999999E-7</c:v>
                </c:pt>
                <c:pt idx="6321">
                  <c:v>1.9789999999999999E-7</c:v>
                </c:pt>
                <c:pt idx="6322">
                  <c:v>1.9819999999999999E-7</c:v>
                </c:pt>
                <c:pt idx="6323">
                  <c:v>1.9810000000000001E-7</c:v>
                </c:pt>
                <c:pt idx="6324">
                  <c:v>1.9810000000000001E-7</c:v>
                </c:pt>
                <c:pt idx="6325">
                  <c:v>1.9819999999999999E-7</c:v>
                </c:pt>
                <c:pt idx="6326">
                  <c:v>1.9789999999999999E-7</c:v>
                </c:pt>
                <c:pt idx="6327">
                  <c:v>1.984E-7</c:v>
                </c:pt>
                <c:pt idx="6328">
                  <c:v>1.9819999999999999E-7</c:v>
                </c:pt>
                <c:pt idx="6329">
                  <c:v>1.9819999999999999E-7</c:v>
                </c:pt>
                <c:pt idx="6330">
                  <c:v>1.9819999999999999E-7</c:v>
                </c:pt>
                <c:pt idx="6331">
                  <c:v>1.9810000000000001E-7</c:v>
                </c:pt>
                <c:pt idx="6332">
                  <c:v>1.9810000000000001E-7</c:v>
                </c:pt>
                <c:pt idx="6333">
                  <c:v>1.9810000000000001E-7</c:v>
                </c:pt>
                <c:pt idx="6334">
                  <c:v>1.9819999999999999E-7</c:v>
                </c:pt>
                <c:pt idx="6335">
                  <c:v>1.9819999999999999E-7</c:v>
                </c:pt>
                <c:pt idx="6336">
                  <c:v>1.9810000000000001E-7</c:v>
                </c:pt>
                <c:pt idx="6337">
                  <c:v>1.9810000000000001E-7</c:v>
                </c:pt>
                <c:pt idx="6338">
                  <c:v>1.9810000000000001E-7</c:v>
                </c:pt>
                <c:pt idx="6339">
                  <c:v>1.9810000000000001E-7</c:v>
                </c:pt>
                <c:pt idx="6340">
                  <c:v>1.9819999999999999E-7</c:v>
                </c:pt>
                <c:pt idx="6341">
                  <c:v>1.9810000000000001E-7</c:v>
                </c:pt>
                <c:pt idx="6342">
                  <c:v>1.9810000000000001E-7</c:v>
                </c:pt>
                <c:pt idx="6343">
                  <c:v>1.9819999999999999E-7</c:v>
                </c:pt>
                <c:pt idx="6344">
                  <c:v>1.9819999999999999E-7</c:v>
                </c:pt>
                <c:pt idx="6345">
                  <c:v>1.9810000000000001E-7</c:v>
                </c:pt>
                <c:pt idx="6346">
                  <c:v>1.9819999999999999E-7</c:v>
                </c:pt>
                <c:pt idx="6347">
                  <c:v>1.9810000000000001E-7</c:v>
                </c:pt>
                <c:pt idx="6348">
                  <c:v>1.9810000000000001E-7</c:v>
                </c:pt>
                <c:pt idx="6349">
                  <c:v>1.9819999999999999E-7</c:v>
                </c:pt>
                <c:pt idx="6350">
                  <c:v>1.9819999999999999E-7</c:v>
                </c:pt>
                <c:pt idx="6351">
                  <c:v>1.9819999999999999E-7</c:v>
                </c:pt>
                <c:pt idx="6352">
                  <c:v>1.984E-7</c:v>
                </c:pt>
                <c:pt idx="6353">
                  <c:v>1.984E-7</c:v>
                </c:pt>
                <c:pt idx="6354">
                  <c:v>1.9859999999999999E-7</c:v>
                </c:pt>
                <c:pt idx="6355">
                  <c:v>1.9819999999999999E-7</c:v>
                </c:pt>
                <c:pt idx="6356">
                  <c:v>1.9819999999999999E-7</c:v>
                </c:pt>
                <c:pt idx="6357">
                  <c:v>1.984E-7</c:v>
                </c:pt>
                <c:pt idx="6358">
                  <c:v>1.9819999999999999E-7</c:v>
                </c:pt>
                <c:pt idx="6359">
                  <c:v>1.984E-7</c:v>
                </c:pt>
                <c:pt idx="6360">
                  <c:v>1.9859999999999999E-7</c:v>
                </c:pt>
                <c:pt idx="6361">
                  <c:v>1.9859999999999999E-7</c:v>
                </c:pt>
                <c:pt idx="6362">
                  <c:v>1.9859999999999999E-7</c:v>
                </c:pt>
                <c:pt idx="6363">
                  <c:v>1.991E-7</c:v>
                </c:pt>
                <c:pt idx="6364">
                  <c:v>1.9880000000000001E-7</c:v>
                </c:pt>
                <c:pt idx="6365">
                  <c:v>1.9880000000000001E-7</c:v>
                </c:pt>
                <c:pt idx="6366">
                  <c:v>1.9880000000000001E-7</c:v>
                </c:pt>
                <c:pt idx="6367">
                  <c:v>1.9880000000000001E-7</c:v>
                </c:pt>
                <c:pt idx="6368">
                  <c:v>1.9889999999999999E-7</c:v>
                </c:pt>
                <c:pt idx="6369">
                  <c:v>1.991E-7</c:v>
                </c:pt>
                <c:pt idx="6370">
                  <c:v>1.9889999999999999E-7</c:v>
                </c:pt>
                <c:pt idx="6371">
                  <c:v>1.9889999999999999E-7</c:v>
                </c:pt>
                <c:pt idx="6372">
                  <c:v>1.9880000000000001E-7</c:v>
                </c:pt>
                <c:pt idx="6373">
                  <c:v>1.9880000000000001E-7</c:v>
                </c:pt>
                <c:pt idx="6374">
                  <c:v>1.9889999999999999E-7</c:v>
                </c:pt>
                <c:pt idx="6375">
                  <c:v>1.9889999999999999E-7</c:v>
                </c:pt>
                <c:pt idx="6376">
                  <c:v>1.991E-7</c:v>
                </c:pt>
                <c:pt idx="6377">
                  <c:v>1.9889999999999999E-7</c:v>
                </c:pt>
                <c:pt idx="6378">
                  <c:v>1.9929999999999999E-7</c:v>
                </c:pt>
                <c:pt idx="6379">
                  <c:v>1.9889999999999999E-7</c:v>
                </c:pt>
                <c:pt idx="6380">
                  <c:v>1.991E-7</c:v>
                </c:pt>
                <c:pt idx="6381">
                  <c:v>1.9889999999999999E-7</c:v>
                </c:pt>
                <c:pt idx="6382">
                  <c:v>1.9889999999999999E-7</c:v>
                </c:pt>
                <c:pt idx="6383">
                  <c:v>1.991E-7</c:v>
                </c:pt>
                <c:pt idx="6384">
                  <c:v>1.991E-7</c:v>
                </c:pt>
                <c:pt idx="6385">
                  <c:v>1.9889999999999999E-7</c:v>
                </c:pt>
                <c:pt idx="6386">
                  <c:v>1.9929999999999999E-7</c:v>
                </c:pt>
                <c:pt idx="6387">
                  <c:v>1.991E-7</c:v>
                </c:pt>
                <c:pt idx="6388">
                  <c:v>1.9889999999999999E-7</c:v>
                </c:pt>
                <c:pt idx="6389">
                  <c:v>1.991E-7</c:v>
                </c:pt>
                <c:pt idx="6390">
                  <c:v>1.9889999999999999E-7</c:v>
                </c:pt>
                <c:pt idx="6391">
                  <c:v>1.9880000000000001E-7</c:v>
                </c:pt>
                <c:pt idx="6392">
                  <c:v>1.9889999999999999E-7</c:v>
                </c:pt>
                <c:pt idx="6393">
                  <c:v>1.991E-7</c:v>
                </c:pt>
                <c:pt idx="6394">
                  <c:v>1.991E-7</c:v>
                </c:pt>
                <c:pt idx="6395">
                  <c:v>1.991E-7</c:v>
                </c:pt>
                <c:pt idx="6396">
                  <c:v>1.9880000000000001E-7</c:v>
                </c:pt>
                <c:pt idx="6397">
                  <c:v>1.9889999999999999E-7</c:v>
                </c:pt>
                <c:pt idx="6398">
                  <c:v>1.9889999999999999E-7</c:v>
                </c:pt>
                <c:pt idx="6399">
                  <c:v>1.9880000000000001E-7</c:v>
                </c:pt>
                <c:pt idx="6400">
                  <c:v>1.991E-7</c:v>
                </c:pt>
                <c:pt idx="6401">
                  <c:v>1.991E-7</c:v>
                </c:pt>
                <c:pt idx="6402">
                  <c:v>1.9929999999999999E-7</c:v>
                </c:pt>
                <c:pt idx="6403">
                  <c:v>1.991E-7</c:v>
                </c:pt>
                <c:pt idx="6404">
                  <c:v>1.9950000000000001E-7</c:v>
                </c:pt>
                <c:pt idx="6405">
                  <c:v>1.991E-7</c:v>
                </c:pt>
                <c:pt idx="6406">
                  <c:v>1.9929999999999999E-7</c:v>
                </c:pt>
                <c:pt idx="6407">
                  <c:v>1.991E-7</c:v>
                </c:pt>
                <c:pt idx="6408">
                  <c:v>1.9929999999999999E-7</c:v>
                </c:pt>
                <c:pt idx="6409">
                  <c:v>1.991E-7</c:v>
                </c:pt>
                <c:pt idx="6410">
                  <c:v>1.9950000000000001E-7</c:v>
                </c:pt>
                <c:pt idx="6411">
                  <c:v>1.9950000000000001E-7</c:v>
                </c:pt>
                <c:pt idx="6412">
                  <c:v>1.9950000000000001E-7</c:v>
                </c:pt>
                <c:pt idx="6413">
                  <c:v>1.9929999999999999E-7</c:v>
                </c:pt>
                <c:pt idx="6414">
                  <c:v>1.9929999999999999E-7</c:v>
                </c:pt>
                <c:pt idx="6415">
                  <c:v>1.9950000000000001E-7</c:v>
                </c:pt>
                <c:pt idx="6416">
                  <c:v>1.9950000000000001E-7</c:v>
                </c:pt>
                <c:pt idx="6417">
                  <c:v>1.9950000000000001E-7</c:v>
                </c:pt>
                <c:pt idx="6418">
                  <c:v>1.9950000000000001E-7</c:v>
                </c:pt>
                <c:pt idx="6419">
                  <c:v>1.9929999999999999E-7</c:v>
                </c:pt>
                <c:pt idx="6420">
                  <c:v>1.9950000000000001E-7</c:v>
                </c:pt>
                <c:pt idx="6421">
                  <c:v>1.9929999999999999E-7</c:v>
                </c:pt>
                <c:pt idx="6422">
                  <c:v>1.9929999999999999E-7</c:v>
                </c:pt>
                <c:pt idx="6423">
                  <c:v>1.9950000000000001E-7</c:v>
                </c:pt>
                <c:pt idx="6424">
                  <c:v>1.9950000000000001E-7</c:v>
                </c:pt>
                <c:pt idx="6425">
                  <c:v>1.9950000000000001E-7</c:v>
                </c:pt>
                <c:pt idx="6426">
                  <c:v>1.9959999999999999E-7</c:v>
                </c:pt>
                <c:pt idx="6427">
                  <c:v>1.9929999999999999E-7</c:v>
                </c:pt>
                <c:pt idx="6428">
                  <c:v>1.9959999999999999E-7</c:v>
                </c:pt>
                <c:pt idx="6429">
                  <c:v>1.9950000000000001E-7</c:v>
                </c:pt>
                <c:pt idx="6430">
                  <c:v>1.9950000000000001E-7</c:v>
                </c:pt>
                <c:pt idx="6431">
                  <c:v>1.9959999999999999E-7</c:v>
                </c:pt>
                <c:pt idx="6432">
                  <c:v>1.9950000000000001E-7</c:v>
                </c:pt>
                <c:pt idx="6433">
                  <c:v>1.9959999999999999E-7</c:v>
                </c:pt>
                <c:pt idx="6434">
                  <c:v>1.9950000000000001E-7</c:v>
                </c:pt>
                <c:pt idx="6435">
                  <c:v>1.9929999999999999E-7</c:v>
                </c:pt>
                <c:pt idx="6436">
                  <c:v>1.9950000000000001E-7</c:v>
                </c:pt>
                <c:pt idx="6437">
                  <c:v>1.9959999999999999E-7</c:v>
                </c:pt>
                <c:pt idx="6438">
                  <c:v>1.9950000000000001E-7</c:v>
                </c:pt>
                <c:pt idx="6439">
                  <c:v>1.9950000000000001E-7</c:v>
                </c:pt>
                <c:pt idx="6440">
                  <c:v>1.9950000000000001E-7</c:v>
                </c:pt>
                <c:pt idx="6441">
                  <c:v>1.9950000000000001E-7</c:v>
                </c:pt>
                <c:pt idx="6442">
                  <c:v>1.9950000000000001E-7</c:v>
                </c:pt>
                <c:pt idx="6443">
                  <c:v>1.9959999999999999E-7</c:v>
                </c:pt>
                <c:pt idx="6444">
                  <c:v>1.9959999999999999E-7</c:v>
                </c:pt>
                <c:pt idx="6445">
                  <c:v>1.9959999999999999E-7</c:v>
                </c:pt>
                <c:pt idx="6446">
                  <c:v>1.9950000000000001E-7</c:v>
                </c:pt>
                <c:pt idx="6447">
                  <c:v>1.9950000000000001E-7</c:v>
                </c:pt>
                <c:pt idx="6448">
                  <c:v>1.9959999999999999E-7</c:v>
                </c:pt>
                <c:pt idx="6449">
                  <c:v>1.9950000000000001E-7</c:v>
                </c:pt>
                <c:pt idx="6450">
                  <c:v>1.9929999999999999E-7</c:v>
                </c:pt>
                <c:pt idx="6451">
                  <c:v>1.9950000000000001E-7</c:v>
                </c:pt>
                <c:pt idx="6452">
                  <c:v>1.9950000000000001E-7</c:v>
                </c:pt>
                <c:pt idx="6453">
                  <c:v>1.9950000000000001E-7</c:v>
                </c:pt>
                <c:pt idx="6454">
                  <c:v>1.9950000000000001E-7</c:v>
                </c:pt>
                <c:pt idx="6455">
                  <c:v>1.9950000000000001E-7</c:v>
                </c:pt>
                <c:pt idx="6456">
                  <c:v>1.9950000000000001E-7</c:v>
                </c:pt>
                <c:pt idx="6457">
                  <c:v>1.9950000000000001E-7</c:v>
                </c:pt>
                <c:pt idx="6458">
                  <c:v>1.9950000000000001E-7</c:v>
                </c:pt>
                <c:pt idx="6459">
                  <c:v>1.9950000000000001E-7</c:v>
                </c:pt>
                <c:pt idx="6460">
                  <c:v>1.9929999999999999E-7</c:v>
                </c:pt>
                <c:pt idx="6461">
                  <c:v>1.9929999999999999E-7</c:v>
                </c:pt>
                <c:pt idx="6462">
                  <c:v>1.9959999999999999E-7</c:v>
                </c:pt>
                <c:pt idx="6463">
                  <c:v>1.9950000000000001E-7</c:v>
                </c:pt>
                <c:pt idx="6464">
                  <c:v>1.9950000000000001E-7</c:v>
                </c:pt>
                <c:pt idx="6465">
                  <c:v>1.9959999999999999E-7</c:v>
                </c:pt>
                <c:pt idx="6466">
                  <c:v>1.9950000000000001E-7</c:v>
                </c:pt>
                <c:pt idx="6467">
                  <c:v>1.9929999999999999E-7</c:v>
                </c:pt>
                <c:pt idx="6468">
                  <c:v>1.9950000000000001E-7</c:v>
                </c:pt>
                <c:pt idx="6469">
                  <c:v>1.9950000000000001E-7</c:v>
                </c:pt>
                <c:pt idx="6470">
                  <c:v>1.998E-7</c:v>
                </c:pt>
                <c:pt idx="6471">
                  <c:v>1.9950000000000001E-7</c:v>
                </c:pt>
                <c:pt idx="6472">
                  <c:v>1.998E-7</c:v>
                </c:pt>
                <c:pt idx="6473">
                  <c:v>1.9950000000000001E-7</c:v>
                </c:pt>
                <c:pt idx="6474">
                  <c:v>1.9959999999999999E-7</c:v>
                </c:pt>
                <c:pt idx="6475">
                  <c:v>1.9959999999999999E-7</c:v>
                </c:pt>
                <c:pt idx="6476">
                  <c:v>1.998E-7</c:v>
                </c:pt>
                <c:pt idx="6477">
                  <c:v>1.9959999999999999E-7</c:v>
                </c:pt>
                <c:pt idx="6478">
                  <c:v>1.9999999999999999E-7</c:v>
                </c:pt>
                <c:pt idx="6479">
                  <c:v>1.9950000000000001E-7</c:v>
                </c:pt>
                <c:pt idx="6480">
                  <c:v>1.9950000000000001E-7</c:v>
                </c:pt>
                <c:pt idx="6481">
                  <c:v>1.9959999999999999E-7</c:v>
                </c:pt>
                <c:pt idx="6482">
                  <c:v>1.998E-7</c:v>
                </c:pt>
                <c:pt idx="6483">
                  <c:v>1.9959999999999999E-7</c:v>
                </c:pt>
                <c:pt idx="6484">
                  <c:v>1.998E-7</c:v>
                </c:pt>
                <c:pt idx="6485">
                  <c:v>1.998E-7</c:v>
                </c:pt>
                <c:pt idx="6486">
                  <c:v>2.0039999999999999E-7</c:v>
                </c:pt>
                <c:pt idx="6487">
                  <c:v>1.9959999999999999E-7</c:v>
                </c:pt>
                <c:pt idx="6488">
                  <c:v>1.9999999999999999E-7</c:v>
                </c:pt>
                <c:pt idx="6489">
                  <c:v>1.998E-7</c:v>
                </c:pt>
                <c:pt idx="6490">
                  <c:v>1.9999999999999999E-7</c:v>
                </c:pt>
                <c:pt idx="6491">
                  <c:v>1.998E-7</c:v>
                </c:pt>
                <c:pt idx="6492">
                  <c:v>2.0020000000000001E-7</c:v>
                </c:pt>
                <c:pt idx="6493">
                  <c:v>1.9999999999999999E-7</c:v>
                </c:pt>
                <c:pt idx="6494">
                  <c:v>1.9959999999999999E-7</c:v>
                </c:pt>
                <c:pt idx="6495">
                  <c:v>1.9999999999999999E-7</c:v>
                </c:pt>
                <c:pt idx="6496">
                  <c:v>1.9999999999999999E-7</c:v>
                </c:pt>
                <c:pt idx="6497">
                  <c:v>1.9999999999999999E-7</c:v>
                </c:pt>
                <c:pt idx="6498">
                  <c:v>2.0020000000000001E-7</c:v>
                </c:pt>
                <c:pt idx="6499">
                  <c:v>2.005E-7</c:v>
                </c:pt>
                <c:pt idx="6500">
                  <c:v>2.0039999999999999E-7</c:v>
                </c:pt>
                <c:pt idx="6501">
                  <c:v>1.9999999999999999E-7</c:v>
                </c:pt>
                <c:pt idx="6502">
                  <c:v>2.0039999999999999E-7</c:v>
                </c:pt>
                <c:pt idx="6503">
                  <c:v>2.005E-7</c:v>
                </c:pt>
                <c:pt idx="6504">
                  <c:v>2.005E-7</c:v>
                </c:pt>
                <c:pt idx="6505">
                  <c:v>2.0020000000000001E-7</c:v>
                </c:pt>
                <c:pt idx="6506">
                  <c:v>2.0020000000000001E-7</c:v>
                </c:pt>
                <c:pt idx="6507">
                  <c:v>2.0039999999999999E-7</c:v>
                </c:pt>
                <c:pt idx="6508">
                  <c:v>2.0039999999999999E-7</c:v>
                </c:pt>
                <c:pt idx="6509">
                  <c:v>2.005E-7</c:v>
                </c:pt>
                <c:pt idx="6510">
                  <c:v>2.0039999999999999E-7</c:v>
                </c:pt>
                <c:pt idx="6511">
                  <c:v>2.005E-7</c:v>
                </c:pt>
                <c:pt idx="6512">
                  <c:v>2.0069999999999999E-7</c:v>
                </c:pt>
                <c:pt idx="6513">
                  <c:v>2.0020000000000001E-7</c:v>
                </c:pt>
                <c:pt idx="6514">
                  <c:v>2.0020000000000001E-7</c:v>
                </c:pt>
                <c:pt idx="6515">
                  <c:v>2.0020000000000001E-7</c:v>
                </c:pt>
                <c:pt idx="6516">
                  <c:v>2.005E-7</c:v>
                </c:pt>
                <c:pt idx="6517">
                  <c:v>2.005E-7</c:v>
                </c:pt>
                <c:pt idx="6518">
                  <c:v>2.005E-7</c:v>
                </c:pt>
                <c:pt idx="6519">
                  <c:v>2.005E-7</c:v>
                </c:pt>
                <c:pt idx="6520">
                  <c:v>2.0039999999999999E-7</c:v>
                </c:pt>
                <c:pt idx="6521">
                  <c:v>2.0020000000000001E-7</c:v>
                </c:pt>
                <c:pt idx="6522">
                  <c:v>2.0039999999999999E-7</c:v>
                </c:pt>
                <c:pt idx="6523">
                  <c:v>2.005E-7</c:v>
                </c:pt>
                <c:pt idx="6524">
                  <c:v>2.005E-7</c:v>
                </c:pt>
                <c:pt idx="6525">
                  <c:v>2.005E-7</c:v>
                </c:pt>
                <c:pt idx="6526">
                  <c:v>2.0069999999999999E-7</c:v>
                </c:pt>
                <c:pt idx="6527">
                  <c:v>2.0039999999999999E-7</c:v>
                </c:pt>
                <c:pt idx="6528">
                  <c:v>2.0069999999999999E-7</c:v>
                </c:pt>
                <c:pt idx="6529">
                  <c:v>2.005E-7</c:v>
                </c:pt>
                <c:pt idx="6530">
                  <c:v>2.0069999999999999E-7</c:v>
                </c:pt>
                <c:pt idx="6531">
                  <c:v>2.005E-7</c:v>
                </c:pt>
                <c:pt idx="6532">
                  <c:v>2.005E-7</c:v>
                </c:pt>
                <c:pt idx="6533">
                  <c:v>2.0069999999999999E-7</c:v>
                </c:pt>
                <c:pt idx="6534">
                  <c:v>2.0069999999999999E-7</c:v>
                </c:pt>
                <c:pt idx="6535">
                  <c:v>2.0069999999999999E-7</c:v>
                </c:pt>
                <c:pt idx="6536">
                  <c:v>2.0069999999999999E-7</c:v>
                </c:pt>
                <c:pt idx="6537">
                  <c:v>2.005E-7</c:v>
                </c:pt>
                <c:pt idx="6538">
                  <c:v>2.0090000000000001E-7</c:v>
                </c:pt>
                <c:pt idx="6539">
                  <c:v>2.0069999999999999E-7</c:v>
                </c:pt>
                <c:pt idx="6540">
                  <c:v>2.0090000000000001E-7</c:v>
                </c:pt>
                <c:pt idx="6541">
                  <c:v>2.0069999999999999E-7</c:v>
                </c:pt>
                <c:pt idx="6542">
                  <c:v>2.0090000000000001E-7</c:v>
                </c:pt>
                <c:pt idx="6543">
                  <c:v>2.0090000000000001E-7</c:v>
                </c:pt>
                <c:pt idx="6544">
                  <c:v>2.0069999999999999E-7</c:v>
                </c:pt>
                <c:pt idx="6545">
                  <c:v>2.0069999999999999E-7</c:v>
                </c:pt>
                <c:pt idx="6546">
                  <c:v>2.0069999999999999E-7</c:v>
                </c:pt>
                <c:pt idx="6547">
                  <c:v>2.0090000000000001E-7</c:v>
                </c:pt>
                <c:pt idx="6548">
                  <c:v>2.0069999999999999E-7</c:v>
                </c:pt>
                <c:pt idx="6549">
                  <c:v>2.0090000000000001E-7</c:v>
                </c:pt>
                <c:pt idx="6550">
                  <c:v>2.0109999999999999E-7</c:v>
                </c:pt>
                <c:pt idx="6551">
                  <c:v>2.0090000000000001E-7</c:v>
                </c:pt>
                <c:pt idx="6552">
                  <c:v>2.0090000000000001E-7</c:v>
                </c:pt>
                <c:pt idx="6553">
                  <c:v>2.0109999999999999E-7</c:v>
                </c:pt>
                <c:pt idx="6554">
                  <c:v>2.0090000000000001E-7</c:v>
                </c:pt>
                <c:pt idx="6555">
                  <c:v>2.0109999999999999E-7</c:v>
                </c:pt>
                <c:pt idx="6556">
                  <c:v>2.0090000000000001E-7</c:v>
                </c:pt>
                <c:pt idx="6557">
                  <c:v>2.0109999999999999E-7</c:v>
                </c:pt>
                <c:pt idx="6558">
                  <c:v>2.0090000000000001E-7</c:v>
                </c:pt>
                <c:pt idx="6559">
                  <c:v>2.0090000000000001E-7</c:v>
                </c:pt>
                <c:pt idx="6560">
                  <c:v>2.0090000000000001E-7</c:v>
                </c:pt>
                <c:pt idx="6561">
                  <c:v>2.0090000000000001E-7</c:v>
                </c:pt>
                <c:pt idx="6562">
                  <c:v>2.0090000000000001E-7</c:v>
                </c:pt>
                <c:pt idx="6563">
                  <c:v>2.0109999999999999E-7</c:v>
                </c:pt>
                <c:pt idx="6564">
                  <c:v>2.0109999999999999E-7</c:v>
                </c:pt>
                <c:pt idx="6565">
                  <c:v>2.0109999999999999E-7</c:v>
                </c:pt>
                <c:pt idx="6566">
                  <c:v>2.0109999999999999E-7</c:v>
                </c:pt>
                <c:pt idx="6567">
                  <c:v>2.0109999999999999E-7</c:v>
                </c:pt>
                <c:pt idx="6568">
                  <c:v>2.0090000000000001E-7</c:v>
                </c:pt>
                <c:pt idx="6569">
                  <c:v>2.0090000000000001E-7</c:v>
                </c:pt>
                <c:pt idx="6570">
                  <c:v>2.0109999999999999E-7</c:v>
                </c:pt>
                <c:pt idx="6571">
                  <c:v>2.0130000000000001E-7</c:v>
                </c:pt>
                <c:pt idx="6572">
                  <c:v>2.0130000000000001E-7</c:v>
                </c:pt>
                <c:pt idx="6573">
                  <c:v>2.015E-7</c:v>
                </c:pt>
                <c:pt idx="6574">
                  <c:v>2.0179999999999999E-7</c:v>
                </c:pt>
                <c:pt idx="6575">
                  <c:v>2.0130000000000001E-7</c:v>
                </c:pt>
                <c:pt idx="6576">
                  <c:v>2.0109999999999999E-7</c:v>
                </c:pt>
                <c:pt idx="6577">
                  <c:v>2.0109999999999999E-7</c:v>
                </c:pt>
                <c:pt idx="6578">
                  <c:v>2.015E-7</c:v>
                </c:pt>
                <c:pt idx="6579">
                  <c:v>2.015E-7</c:v>
                </c:pt>
                <c:pt idx="6580">
                  <c:v>2.015E-7</c:v>
                </c:pt>
                <c:pt idx="6581">
                  <c:v>2.015E-7</c:v>
                </c:pt>
                <c:pt idx="6582">
                  <c:v>2.0170000000000001E-7</c:v>
                </c:pt>
                <c:pt idx="6583">
                  <c:v>2.015E-7</c:v>
                </c:pt>
                <c:pt idx="6584">
                  <c:v>2.0170000000000001E-7</c:v>
                </c:pt>
                <c:pt idx="6585">
                  <c:v>2.0170000000000001E-7</c:v>
                </c:pt>
                <c:pt idx="6586">
                  <c:v>2.0179999999999999E-7</c:v>
                </c:pt>
                <c:pt idx="6587">
                  <c:v>2.0170000000000001E-7</c:v>
                </c:pt>
                <c:pt idx="6588">
                  <c:v>2.0170000000000001E-7</c:v>
                </c:pt>
                <c:pt idx="6589">
                  <c:v>2.0170000000000001E-7</c:v>
                </c:pt>
                <c:pt idx="6590">
                  <c:v>2.0200000000000001E-7</c:v>
                </c:pt>
                <c:pt idx="6591">
                  <c:v>2.0179999999999999E-7</c:v>
                </c:pt>
                <c:pt idx="6592">
                  <c:v>2.0170000000000001E-7</c:v>
                </c:pt>
                <c:pt idx="6593">
                  <c:v>2.0200000000000001E-7</c:v>
                </c:pt>
                <c:pt idx="6594">
                  <c:v>2.0170000000000001E-7</c:v>
                </c:pt>
                <c:pt idx="6595">
                  <c:v>2.0170000000000001E-7</c:v>
                </c:pt>
                <c:pt idx="6596">
                  <c:v>2.0170000000000001E-7</c:v>
                </c:pt>
                <c:pt idx="6597">
                  <c:v>2.0179999999999999E-7</c:v>
                </c:pt>
                <c:pt idx="6598">
                  <c:v>2.022E-7</c:v>
                </c:pt>
                <c:pt idx="6599">
                  <c:v>2.0200000000000001E-7</c:v>
                </c:pt>
                <c:pt idx="6600">
                  <c:v>2.0200000000000001E-7</c:v>
                </c:pt>
                <c:pt idx="6601">
                  <c:v>2.022E-7</c:v>
                </c:pt>
                <c:pt idx="6602">
                  <c:v>2.022E-7</c:v>
                </c:pt>
                <c:pt idx="6603">
                  <c:v>2.0200000000000001E-7</c:v>
                </c:pt>
                <c:pt idx="6604">
                  <c:v>2.0200000000000001E-7</c:v>
                </c:pt>
                <c:pt idx="6605">
                  <c:v>2.0200000000000001E-7</c:v>
                </c:pt>
                <c:pt idx="6606">
                  <c:v>2.022E-7</c:v>
                </c:pt>
                <c:pt idx="6607">
                  <c:v>2.0179999999999999E-7</c:v>
                </c:pt>
                <c:pt idx="6608">
                  <c:v>2.022E-7</c:v>
                </c:pt>
                <c:pt idx="6609">
                  <c:v>2.0179999999999999E-7</c:v>
                </c:pt>
                <c:pt idx="6610">
                  <c:v>2.0179999999999999E-7</c:v>
                </c:pt>
                <c:pt idx="6611">
                  <c:v>2.0179999999999999E-7</c:v>
                </c:pt>
                <c:pt idx="6612">
                  <c:v>2.022E-7</c:v>
                </c:pt>
                <c:pt idx="6613">
                  <c:v>2.0200000000000001E-7</c:v>
                </c:pt>
                <c:pt idx="6614">
                  <c:v>2.0179999999999999E-7</c:v>
                </c:pt>
                <c:pt idx="6615">
                  <c:v>2.0179999999999999E-7</c:v>
                </c:pt>
                <c:pt idx="6616">
                  <c:v>2.0179999999999999E-7</c:v>
                </c:pt>
                <c:pt idx="6617">
                  <c:v>2.0200000000000001E-7</c:v>
                </c:pt>
                <c:pt idx="6618">
                  <c:v>2.0179999999999999E-7</c:v>
                </c:pt>
                <c:pt idx="6619">
                  <c:v>2.0240000000000001E-7</c:v>
                </c:pt>
                <c:pt idx="6620">
                  <c:v>2.0179999999999999E-7</c:v>
                </c:pt>
                <c:pt idx="6621">
                  <c:v>2.0240000000000001E-7</c:v>
                </c:pt>
                <c:pt idx="6622">
                  <c:v>2.022E-7</c:v>
                </c:pt>
                <c:pt idx="6623">
                  <c:v>2.0200000000000001E-7</c:v>
                </c:pt>
                <c:pt idx="6624">
                  <c:v>2.0200000000000001E-7</c:v>
                </c:pt>
                <c:pt idx="6625">
                  <c:v>2.0200000000000001E-7</c:v>
                </c:pt>
                <c:pt idx="6626">
                  <c:v>2.0200000000000001E-7</c:v>
                </c:pt>
                <c:pt idx="6627">
                  <c:v>2.022E-7</c:v>
                </c:pt>
                <c:pt idx="6628">
                  <c:v>2.0200000000000001E-7</c:v>
                </c:pt>
                <c:pt idx="6629">
                  <c:v>2.022E-7</c:v>
                </c:pt>
                <c:pt idx="6630">
                  <c:v>2.022E-7</c:v>
                </c:pt>
                <c:pt idx="6631">
                  <c:v>2.0200000000000001E-7</c:v>
                </c:pt>
                <c:pt idx="6632">
                  <c:v>2.022E-7</c:v>
                </c:pt>
                <c:pt idx="6633">
                  <c:v>2.026E-7</c:v>
                </c:pt>
                <c:pt idx="6634">
                  <c:v>2.0240000000000001E-7</c:v>
                </c:pt>
                <c:pt idx="6635">
                  <c:v>2.022E-7</c:v>
                </c:pt>
                <c:pt idx="6636">
                  <c:v>2.0240000000000001E-7</c:v>
                </c:pt>
                <c:pt idx="6637">
                  <c:v>2.0240000000000001E-7</c:v>
                </c:pt>
                <c:pt idx="6638">
                  <c:v>2.0240000000000001E-7</c:v>
                </c:pt>
                <c:pt idx="6639">
                  <c:v>2.026E-7</c:v>
                </c:pt>
                <c:pt idx="6640">
                  <c:v>2.022E-7</c:v>
                </c:pt>
                <c:pt idx="6641">
                  <c:v>2.0240000000000001E-7</c:v>
                </c:pt>
                <c:pt idx="6642">
                  <c:v>2.0240000000000001E-7</c:v>
                </c:pt>
                <c:pt idx="6643">
                  <c:v>2.026E-7</c:v>
                </c:pt>
                <c:pt idx="6644">
                  <c:v>2.026E-7</c:v>
                </c:pt>
                <c:pt idx="6645">
                  <c:v>2.026E-7</c:v>
                </c:pt>
                <c:pt idx="6646">
                  <c:v>2.0240000000000001E-7</c:v>
                </c:pt>
                <c:pt idx="6647">
                  <c:v>2.0240000000000001E-7</c:v>
                </c:pt>
                <c:pt idx="6648">
                  <c:v>2.026E-7</c:v>
                </c:pt>
                <c:pt idx="6649">
                  <c:v>2.026E-7</c:v>
                </c:pt>
                <c:pt idx="6650">
                  <c:v>2.0240000000000001E-7</c:v>
                </c:pt>
                <c:pt idx="6651">
                  <c:v>2.0240000000000001E-7</c:v>
                </c:pt>
                <c:pt idx="6652">
                  <c:v>2.0240000000000001E-7</c:v>
                </c:pt>
                <c:pt idx="6653">
                  <c:v>2.026E-7</c:v>
                </c:pt>
                <c:pt idx="6654">
                  <c:v>2.026E-7</c:v>
                </c:pt>
                <c:pt idx="6655">
                  <c:v>2.026E-7</c:v>
                </c:pt>
                <c:pt idx="6656">
                  <c:v>2.0240000000000001E-7</c:v>
                </c:pt>
                <c:pt idx="6657">
                  <c:v>2.026E-7</c:v>
                </c:pt>
                <c:pt idx="6658">
                  <c:v>2.0279999999999999E-7</c:v>
                </c:pt>
                <c:pt idx="6659">
                  <c:v>2.0279999999999999E-7</c:v>
                </c:pt>
                <c:pt idx="6660">
                  <c:v>2.026E-7</c:v>
                </c:pt>
                <c:pt idx="6661">
                  <c:v>2.0279999999999999E-7</c:v>
                </c:pt>
                <c:pt idx="6662">
                  <c:v>2.0279999999999999E-7</c:v>
                </c:pt>
                <c:pt idx="6663">
                  <c:v>2.026E-7</c:v>
                </c:pt>
                <c:pt idx="6664">
                  <c:v>2.0279999999999999E-7</c:v>
                </c:pt>
                <c:pt idx="6665">
                  <c:v>2.026E-7</c:v>
                </c:pt>
                <c:pt idx="6666">
                  <c:v>2.0279999999999999E-7</c:v>
                </c:pt>
                <c:pt idx="6667">
                  <c:v>2.026E-7</c:v>
                </c:pt>
                <c:pt idx="6668">
                  <c:v>2.026E-7</c:v>
                </c:pt>
                <c:pt idx="6669">
                  <c:v>2.0279999999999999E-7</c:v>
                </c:pt>
                <c:pt idx="6670">
                  <c:v>2.0279999999999999E-7</c:v>
                </c:pt>
                <c:pt idx="6671">
                  <c:v>2.0279999999999999E-7</c:v>
                </c:pt>
                <c:pt idx="6672">
                  <c:v>2.0279999999999999E-7</c:v>
                </c:pt>
                <c:pt idx="6673">
                  <c:v>2.0279999999999999E-7</c:v>
                </c:pt>
                <c:pt idx="6674">
                  <c:v>2.0279999999999999E-7</c:v>
                </c:pt>
                <c:pt idx="6675">
                  <c:v>2.0279999999999999E-7</c:v>
                </c:pt>
                <c:pt idx="6676">
                  <c:v>2.0279999999999999E-7</c:v>
                </c:pt>
                <c:pt idx="6677">
                  <c:v>2.0279999999999999E-7</c:v>
                </c:pt>
                <c:pt idx="6678">
                  <c:v>2.029E-7</c:v>
                </c:pt>
                <c:pt idx="6679">
                  <c:v>2.026E-7</c:v>
                </c:pt>
                <c:pt idx="6680">
                  <c:v>2.0279999999999999E-7</c:v>
                </c:pt>
                <c:pt idx="6681">
                  <c:v>2.0279999999999999E-7</c:v>
                </c:pt>
                <c:pt idx="6682">
                  <c:v>2.026E-7</c:v>
                </c:pt>
                <c:pt idx="6683">
                  <c:v>2.0279999999999999E-7</c:v>
                </c:pt>
                <c:pt idx="6684">
                  <c:v>2.029E-7</c:v>
                </c:pt>
                <c:pt idx="6685">
                  <c:v>2.029E-7</c:v>
                </c:pt>
                <c:pt idx="6686">
                  <c:v>2.0279999999999999E-7</c:v>
                </c:pt>
                <c:pt idx="6687">
                  <c:v>2.029E-7</c:v>
                </c:pt>
                <c:pt idx="6688">
                  <c:v>2.0279999999999999E-7</c:v>
                </c:pt>
                <c:pt idx="6689">
                  <c:v>2.0279999999999999E-7</c:v>
                </c:pt>
                <c:pt idx="6690">
                  <c:v>2.029E-7</c:v>
                </c:pt>
                <c:pt idx="6691">
                  <c:v>2.029E-7</c:v>
                </c:pt>
                <c:pt idx="6692">
                  <c:v>2.0310000000000001E-7</c:v>
                </c:pt>
                <c:pt idx="6693">
                  <c:v>2.033E-7</c:v>
                </c:pt>
                <c:pt idx="6694">
                  <c:v>2.029E-7</c:v>
                </c:pt>
                <c:pt idx="6695">
                  <c:v>2.029E-7</c:v>
                </c:pt>
                <c:pt idx="6696">
                  <c:v>2.029E-7</c:v>
                </c:pt>
                <c:pt idx="6697">
                  <c:v>2.029E-7</c:v>
                </c:pt>
                <c:pt idx="6698">
                  <c:v>2.029E-7</c:v>
                </c:pt>
                <c:pt idx="6699">
                  <c:v>2.0310000000000001E-7</c:v>
                </c:pt>
                <c:pt idx="6700">
                  <c:v>2.033E-7</c:v>
                </c:pt>
                <c:pt idx="6701">
                  <c:v>2.029E-7</c:v>
                </c:pt>
                <c:pt idx="6702">
                  <c:v>2.029E-7</c:v>
                </c:pt>
                <c:pt idx="6703">
                  <c:v>2.033E-7</c:v>
                </c:pt>
                <c:pt idx="6704">
                  <c:v>2.033E-7</c:v>
                </c:pt>
                <c:pt idx="6705">
                  <c:v>2.0310000000000001E-7</c:v>
                </c:pt>
                <c:pt idx="6706">
                  <c:v>2.033E-7</c:v>
                </c:pt>
                <c:pt idx="6707">
                  <c:v>2.033E-7</c:v>
                </c:pt>
                <c:pt idx="6708">
                  <c:v>2.0310000000000001E-7</c:v>
                </c:pt>
                <c:pt idx="6709">
                  <c:v>2.0310000000000001E-7</c:v>
                </c:pt>
                <c:pt idx="6710">
                  <c:v>2.0310000000000001E-7</c:v>
                </c:pt>
                <c:pt idx="6711">
                  <c:v>2.029E-7</c:v>
                </c:pt>
                <c:pt idx="6712">
                  <c:v>2.033E-7</c:v>
                </c:pt>
                <c:pt idx="6713">
                  <c:v>2.0310000000000001E-7</c:v>
                </c:pt>
                <c:pt idx="6714">
                  <c:v>2.0310000000000001E-7</c:v>
                </c:pt>
                <c:pt idx="6715">
                  <c:v>2.029E-7</c:v>
                </c:pt>
                <c:pt idx="6716">
                  <c:v>2.029E-7</c:v>
                </c:pt>
                <c:pt idx="6717">
                  <c:v>2.0310000000000001E-7</c:v>
                </c:pt>
                <c:pt idx="6718">
                  <c:v>2.0310000000000001E-7</c:v>
                </c:pt>
                <c:pt idx="6719">
                  <c:v>2.0279999999999999E-7</c:v>
                </c:pt>
                <c:pt idx="6720">
                  <c:v>2.0310000000000001E-7</c:v>
                </c:pt>
                <c:pt idx="6721">
                  <c:v>2.029E-7</c:v>
                </c:pt>
                <c:pt idx="6722">
                  <c:v>2.029E-7</c:v>
                </c:pt>
                <c:pt idx="6723">
                  <c:v>2.029E-7</c:v>
                </c:pt>
                <c:pt idx="6724">
                  <c:v>2.0310000000000001E-7</c:v>
                </c:pt>
                <c:pt idx="6725">
                  <c:v>2.0310000000000001E-7</c:v>
                </c:pt>
                <c:pt idx="6726">
                  <c:v>2.0310000000000001E-7</c:v>
                </c:pt>
                <c:pt idx="6727">
                  <c:v>2.033E-7</c:v>
                </c:pt>
                <c:pt idx="6728">
                  <c:v>2.033E-7</c:v>
                </c:pt>
                <c:pt idx="6729">
                  <c:v>2.033E-7</c:v>
                </c:pt>
                <c:pt idx="6730">
                  <c:v>2.037E-7</c:v>
                </c:pt>
                <c:pt idx="6731">
                  <c:v>2.037E-7</c:v>
                </c:pt>
                <c:pt idx="6732">
                  <c:v>2.0349999999999999E-7</c:v>
                </c:pt>
                <c:pt idx="6733">
                  <c:v>2.0349999999999999E-7</c:v>
                </c:pt>
                <c:pt idx="6734">
                  <c:v>2.0349999999999999E-7</c:v>
                </c:pt>
                <c:pt idx="6735">
                  <c:v>2.0349999999999999E-7</c:v>
                </c:pt>
                <c:pt idx="6736">
                  <c:v>2.0349999999999999E-7</c:v>
                </c:pt>
                <c:pt idx="6737">
                  <c:v>2.0389999999999999E-7</c:v>
                </c:pt>
                <c:pt idx="6738">
                  <c:v>2.0349999999999999E-7</c:v>
                </c:pt>
                <c:pt idx="6739">
                  <c:v>2.037E-7</c:v>
                </c:pt>
                <c:pt idx="6740">
                  <c:v>2.0389999999999999E-7</c:v>
                </c:pt>
                <c:pt idx="6741">
                  <c:v>2.0389999999999999E-7</c:v>
                </c:pt>
                <c:pt idx="6742">
                  <c:v>2.0389999999999999E-7</c:v>
                </c:pt>
                <c:pt idx="6743">
                  <c:v>2.037E-7</c:v>
                </c:pt>
                <c:pt idx="6744">
                  <c:v>2.0389999999999999E-7</c:v>
                </c:pt>
                <c:pt idx="6745">
                  <c:v>2.0389999999999999E-7</c:v>
                </c:pt>
                <c:pt idx="6746">
                  <c:v>2.0389999999999999E-7</c:v>
                </c:pt>
                <c:pt idx="6747">
                  <c:v>2.0410000000000001E-7</c:v>
                </c:pt>
                <c:pt idx="6748">
                  <c:v>2.0389999999999999E-7</c:v>
                </c:pt>
                <c:pt idx="6749">
                  <c:v>2.0389999999999999E-7</c:v>
                </c:pt>
                <c:pt idx="6750">
                  <c:v>2.0389999999999999E-7</c:v>
                </c:pt>
                <c:pt idx="6751">
                  <c:v>2.0389999999999999E-7</c:v>
                </c:pt>
                <c:pt idx="6752">
                  <c:v>2.0410000000000001E-7</c:v>
                </c:pt>
                <c:pt idx="6753">
                  <c:v>2.0410000000000001E-7</c:v>
                </c:pt>
                <c:pt idx="6754">
                  <c:v>2.0410000000000001E-7</c:v>
                </c:pt>
                <c:pt idx="6755">
                  <c:v>2.0410000000000001E-7</c:v>
                </c:pt>
                <c:pt idx="6756">
                  <c:v>2.0410000000000001E-7</c:v>
                </c:pt>
                <c:pt idx="6757">
                  <c:v>2.0389999999999999E-7</c:v>
                </c:pt>
                <c:pt idx="6758">
                  <c:v>2.0389999999999999E-7</c:v>
                </c:pt>
                <c:pt idx="6759">
                  <c:v>2.0389999999999999E-7</c:v>
                </c:pt>
                <c:pt idx="6760">
                  <c:v>2.0419999999999999E-7</c:v>
                </c:pt>
                <c:pt idx="6761">
                  <c:v>2.0410000000000001E-7</c:v>
                </c:pt>
                <c:pt idx="6762">
                  <c:v>2.0410000000000001E-7</c:v>
                </c:pt>
                <c:pt idx="6763">
                  <c:v>2.0389999999999999E-7</c:v>
                </c:pt>
                <c:pt idx="6764">
                  <c:v>2.0410000000000001E-7</c:v>
                </c:pt>
                <c:pt idx="6765">
                  <c:v>2.0410000000000001E-7</c:v>
                </c:pt>
                <c:pt idx="6766">
                  <c:v>2.0410000000000001E-7</c:v>
                </c:pt>
                <c:pt idx="6767">
                  <c:v>2.0410000000000001E-7</c:v>
                </c:pt>
                <c:pt idx="6768">
                  <c:v>2.0410000000000001E-7</c:v>
                </c:pt>
                <c:pt idx="6769">
                  <c:v>2.0410000000000001E-7</c:v>
                </c:pt>
                <c:pt idx="6770">
                  <c:v>2.0410000000000001E-7</c:v>
                </c:pt>
                <c:pt idx="6771">
                  <c:v>2.0389999999999999E-7</c:v>
                </c:pt>
                <c:pt idx="6772">
                  <c:v>2.0389999999999999E-7</c:v>
                </c:pt>
                <c:pt idx="6773">
                  <c:v>2.0389999999999999E-7</c:v>
                </c:pt>
                <c:pt idx="6774">
                  <c:v>2.0389999999999999E-7</c:v>
                </c:pt>
                <c:pt idx="6775">
                  <c:v>2.0389999999999999E-7</c:v>
                </c:pt>
                <c:pt idx="6776">
                  <c:v>2.0389999999999999E-7</c:v>
                </c:pt>
                <c:pt idx="6777">
                  <c:v>2.0349999999999999E-7</c:v>
                </c:pt>
                <c:pt idx="6778">
                  <c:v>2.0389999999999999E-7</c:v>
                </c:pt>
                <c:pt idx="6779">
                  <c:v>2.037E-7</c:v>
                </c:pt>
                <c:pt idx="6780">
                  <c:v>2.0389999999999999E-7</c:v>
                </c:pt>
                <c:pt idx="6781">
                  <c:v>2.0410000000000001E-7</c:v>
                </c:pt>
                <c:pt idx="6782">
                  <c:v>2.0410000000000001E-7</c:v>
                </c:pt>
                <c:pt idx="6783">
                  <c:v>2.044E-7</c:v>
                </c:pt>
                <c:pt idx="6784">
                  <c:v>2.0410000000000001E-7</c:v>
                </c:pt>
                <c:pt idx="6785">
                  <c:v>2.0410000000000001E-7</c:v>
                </c:pt>
                <c:pt idx="6786">
                  <c:v>2.044E-7</c:v>
                </c:pt>
                <c:pt idx="6787">
                  <c:v>2.0410000000000001E-7</c:v>
                </c:pt>
                <c:pt idx="6788">
                  <c:v>2.0410000000000001E-7</c:v>
                </c:pt>
                <c:pt idx="6789">
                  <c:v>2.0410000000000001E-7</c:v>
                </c:pt>
                <c:pt idx="6790">
                  <c:v>2.0410000000000001E-7</c:v>
                </c:pt>
                <c:pt idx="6791">
                  <c:v>2.044E-7</c:v>
                </c:pt>
                <c:pt idx="6792">
                  <c:v>2.0410000000000001E-7</c:v>
                </c:pt>
                <c:pt idx="6793">
                  <c:v>2.044E-7</c:v>
                </c:pt>
                <c:pt idx="6794">
                  <c:v>2.0419999999999999E-7</c:v>
                </c:pt>
                <c:pt idx="6795">
                  <c:v>2.044E-7</c:v>
                </c:pt>
                <c:pt idx="6796">
                  <c:v>2.0419999999999999E-7</c:v>
                </c:pt>
                <c:pt idx="6797">
                  <c:v>2.0419999999999999E-7</c:v>
                </c:pt>
                <c:pt idx="6798">
                  <c:v>2.044E-7</c:v>
                </c:pt>
                <c:pt idx="6799">
                  <c:v>2.044E-7</c:v>
                </c:pt>
                <c:pt idx="6800">
                  <c:v>2.044E-7</c:v>
                </c:pt>
                <c:pt idx="6801">
                  <c:v>2.0419999999999999E-7</c:v>
                </c:pt>
                <c:pt idx="6802">
                  <c:v>2.0410000000000001E-7</c:v>
                </c:pt>
                <c:pt idx="6803">
                  <c:v>2.044E-7</c:v>
                </c:pt>
                <c:pt idx="6804">
                  <c:v>2.0419999999999999E-7</c:v>
                </c:pt>
                <c:pt idx="6805">
                  <c:v>2.0410000000000001E-7</c:v>
                </c:pt>
                <c:pt idx="6806">
                  <c:v>2.0410000000000001E-7</c:v>
                </c:pt>
                <c:pt idx="6807">
                  <c:v>2.0419999999999999E-7</c:v>
                </c:pt>
                <c:pt idx="6808">
                  <c:v>2.044E-7</c:v>
                </c:pt>
                <c:pt idx="6809">
                  <c:v>2.0459999999999999E-7</c:v>
                </c:pt>
                <c:pt idx="6810">
                  <c:v>2.044E-7</c:v>
                </c:pt>
                <c:pt idx="6811">
                  <c:v>2.0459999999999999E-7</c:v>
                </c:pt>
                <c:pt idx="6812">
                  <c:v>2.0459999999999999E-7</c:v>
                </c:pt>
                <c:pt idx="6813">
                  <c:v>2.0480000000000001E-7</c:v>
                </c:pt>
                <c:pt idx="6814">
                  <c:v>2.0459999999999999E-7</c:v>
                </c:pt>
                <c:pt idx="6815">
                  <c:v>2.0459999999999999E-7</c:v>
                </c:pt>
                <c:pt idx="6816">
                  <c:v>2.044E-7</c:v>
                </c:pt>
                <c:pt idx="6817">
                  <c:v>2.0459999999999999E-7</c:v>
                </c:pt>
                <c:pt idx="6818">
                  <c:v>2.044E-7</c:v>
                </c:pt>
                <c:pt idx="6819">
                  <c:v>2.0419999999999999E-7</c:v>
                </c:pt>
                <c:pt idx="6820">
                  <c:v>2.0480000000000001E-7</c:v>
                </c:pt>
                <c:pt idx="6821">
                  <c:v>2.044E-7</c:v>
                </c:pt>
                <c:pt idx="6822">
                  <c:v>2.044E-7</c:v>
                </c:pt>
                <c:pt idx="6823">
                  <c:v>2.044E-7</c:v>
                </c:pt>
                <c:pt idx="6824">
                  <c:v>2.044E-7</c:v>
                </c:pt>
                <c:pt idx="6825">
                  <c:v>2.05E-7</c:v>
                </c:pt>
                <c:pt idx="6826">
                  <c:v>2.0480000000000001E-7</c:v>
                </c:pt>
                <c:pt idx="6827">
                  <c:v>2.044E-7</c:v>
                </c:pt>
                <c:pt idx="6828">
                  <c:v>2.044E-7</c:v>
                </c:pt>
                <c:pt idx="6829">
                  <c:v>2.044E-7</c:v>
                </c:pt>
                <c:pt idx="6830">
                  <c:v>2.044E-7</c:v>
                </c:pt>
                <c:pt idx="6831">
                  <c:v>2.044E-7</c:v>
                </c:pt>
                <c:pt idx="6832">
                  <c:v>2.0459999999999999E-7</c:v>
                </c:pt>
                <c:pt idx="6833">
                  <c:v>2.0419999999999999E-7</c:v>
                </c:pt>
                <c:pt idx="6834">
                  <c:v>2.0459999999999999E-7</c:v>
                </c:pt>
                <c:pt idx="6835">
                  <c:v>2.044E-7</c:v>
                </c:pt>
                <c:pt idx="6836">
                  <c:v>2.0459999999999999E-7</c:v>
                </c:pt>
                <c:pt idx="6837">
                  <c:v>2.05E-7</c:v>
                </c:pt>
                <c:pt idx="6838">
                  <c:v>2.0480000000000001E-7</c:v>
                </c:pt>
                <c:pt idx="6839">
                  <c:v>2.0459999999999999E-7</c:v>
                </c:pt>
                <c:pt idx="6840">
                  <c:v>2.0480000000000001E-7</c:v>
                </c:pt>
                <c:pt idx="6841">
                  <c:v>2.05E-7</c:v>
                </c:pt>
                <c:pt idx="6842">
                  <c:v>2.0480000000000001E-7</c:v>
                </c:pt>
                <c:pt idx="6843">
                  <c:v>2.0520000000000001E-7</c:v>
                </c:pt>
                <c:pt idx="6844">
                  <c:v>2.044E-7</c:v>
                </c:pt>
                <c:pt idx="6845">
                  <c:v>2.0459999999999999E-7</c:v>
                </c:pt>
                <c:pt idx="6846">
                  <c:v>2.0459999999999999E-7</c:v>
                </c:pt>
                <c:pt idx="6847">
                  <c:v>2.05E-7</c:v>
                </c:pt>
                <c:pt idx="6848">
                  <c:v>2.05E-7</c:v>
                </c:pt>
                <c:pt idx="6849">
                  <c:v>2.0520000000000001E-7</c:v>
                </c:pt>
                <c:pt idx="6850">
                  <c:v>2.05E-7</c:v>
                </c:pt>
                <c:pt idx="6851">
                  <c:v>2.0520000000000001E-7</c:v>
                </c:pt>
                <c:pt idx="6852">
                  <c:v>2.05E-7</c:v>
                </c:pt>
                <c:pt idx="6853">
                  <c:v>2.0520000000000001E-7</c:v>
                </c:pt>
                <c:pt idx="6854">
                  <c:v>2.0520000000000001E-7</c:v>
                </c:pt>
                <c:pt idx="6855">
                  <c:v>2.0520000000000001E-7</c:v>
                </c:pt>
                <c:pt idx="6856">
                  <c:v>2.0520000000000001E-7</c:v>
                </c:pt>
                <c:pt idx="6857">
                  <c:v>2.0550000000000001E-7</c:v>
                </c:pt>
                <c:pt idx="6858">
                  <c:v>2.0529999999999999E-7</c:v>
                </c:pt>
                <c:pt idx="6859">
                  <c:v>2.0529999999999999E-7</c:v>
                </c:pt>
                <c:pt idx="6860">
                  <c:v>2.0520000000000001E-7</c:v>
                </c:pt>
                <c:pt idx="6861">
                  <c:v>2.0520000000000001E-7</c:v>
                </c:pt>
                <c:pt idx="6862">
                  <c:v>2.0520000000000001E-7</c:v>
                </c:pt>
                <c:pt idx="6863">
                  <c:v>2.0529999999999999E-7</c:v>
                </c:pt>
                <c:pt idx="6864">
                  <c:v>2.0550000000000001E-7</c:v>
                </c:pt>
                <c:pt idx="6865">
                  <c:v>2.0529999999999999E-7</c:v>
                </c:pt>
                <c:pt idx="6866">
                  <c:v>2.0520000000000001E-7</c:v>
                </c:pt>
                <c:pt idx="6867">
                  <c:v>2.0529999999999999E-7</c:v>
                </c:pt>
                <c:pt idx="6868">
                  <c:v>2.0529999999999999E-7</c:v>
                </c:pt>
                <c:pt idx="6869">
                  <c:v>2.0550000000000001E-7</c:v>
                </c:pt>
                <c:pt idx="6870">
                  <c:v>2.0529999999999999E-7</c:v>
                </c:pt>
                <c:pt idx="6871">
                  <c:v>2.0529999999999999E-7</c:v>
                </c:pt>
                <c:pt idx="6872">
                  <c:v>2.0550000000000001E-7</c:v>
                </c:pt>
                <c:pt idx="6873">
                  <c:v>2.057E-7</c:v>
                </c:pt>
                <c:pt idx="6874">
                  <c:v>2.057E-7</c:v>
                </c:pt>
                <c:pt idx="6875">
                  <c:v>2.0529999999999999E-7</c:v>
                </c:pt>
                <c:pt idx="6876">
                  <c:v>2.0529999999999999E-7</c:v>
                </c:pt>
                <c:pt idx="6877">
                  <c:v>2.0550000000000001E-7</c:v>
                </c:pt>
                <c:pt idx="6878">
                  <c:v>2.0550000000000001E-7</c:v>
                </c:pt>
                <c:pt idx="6879">
                  <c:v>2.0550000000000001E-7</c:v>
                </c:pt>
                <c:pt idx="6880">
                  <c:v>2.0550000000000001E-7</c:v>
                </c:pt>
                <c:pt idx="6881">
                  <c:v>2.057E-7</c:v>
                </c:pt>
                <c:pt idx="6882">
                  <c:v>2.0550000000000001E-7</c:v>
                </c:pt>
                <c:pt idx="6883">
                  <c:v>2.0550000000000001E-7</c:v>
                </c:pt>
                <c:pt idx="6884">
                  <c:v>2.0529999999999999E-7</c:v>
                </c:pt>
                <c:pt idx="6885">
                  <c:v>2.057E-7</c:v>
                </c:pt>
                <c:pt idx="6886">
                  <c:v>2.0550000000000001E-7</c:v>
                </c:pt>
                <c:pt idx="6887">
                  <c:v>2.0529999999999999E-7</c:v>
                </c:pt>
                <c:pt idx="6888">
                  <c:v>2.0550000000000001E-7</c:v>
                </c:pt>
                <c:pt idx="6889">
                  <c:v>2.0550000000000001E-7</c:v>
                </c:pt>
                <c:pt idx="6890">
                  <c:v>2.0550000000000001E-7</c:v>
                </c:pt>
                <c:pt idx="6891">
                  <c:v>2.0529999999999999E-7</c:v>
                </c:pt>
                <c:pt idx="6892">
                  <c:v>2.0520000000000001E-7</c:v>
                </c:pt>
                <c:pt idx="6893">
                  <c:v>2.0550000000000001E-7</c:v>
                </c:pt>
                <c:pt idx="6894">
                  <c:v>2.0529999999999999E-7</c:v>
                </c:pt>
                <c:pt idx="6895">
                  <c:v>2.0520000000000001E-7</c:v>
                </c:pt>
                <c:pt idx="6896">
                  <c:v>2.0520000000000001E-7</c:v>
                </c:pt>
                <c:pt idx="6897">
                  <c:v>2.0529999999999999E-7</c:v>
                </c:pt>
                <c:pt idx="6898">
                  <c:v>2.0529999999999999E-7</c:v>
                </c:pt>
                <c:pt idx="6899">
                  <c:v>2.0529999999999999E-7</c:v>
                </c:pt>
                <c:pt idx="6900">
                  <c:v>2.0529999999999999E-7</c:v>
                </c:pt>
                <c:pt idx="6901">
                  <c:v>2.0529999999999999E-7</c:v>
                </c:pt>
                <c:pt idx="6902">
                  <c:v>2.0550000000000001E-7</c:v>
                </c:pt>
                <c:pt idx="6903">
                  <c:v>2.0529999999999999E-7</c:v>
                </c:pt>
                <c:pt idx="6904">
                  <c:v>2.057E-7</c:v>
                </c:pt>
                <c:pt idx="6905">
                  <c:v>2.0550000000000001E-7</c:v>
                </c:pt>
                <c:pt idx="6906">
                  <c:v>2.0550000000000001E-7</c:v>
                </c:pt>
                <c:pt idx="6907">
                  <c:v>2.0550000000000001E-7</c:v>
                </c:pt>
                <c:pt idx="6908">
                  <c:v>2.057E-7</c:v>
                </c:pt>
                <c:pt idx="6909">
                  <c:v>2.0550000000000001E-7</c:v>
                </c:pt>
                <c:pt idx="6910">
                  <c:v>2.057E-7</c:v>
                </c:pt>
                <c:pt idx="6911">
                  <c:v>2.0529999999999999E-7</c:v>
                </c:pt>
                <c:pt idx="6912">
                  <c:v>2.0550000000000001E-7</c:v>
                </c:pt>
                <c:pt idx="6913">
                  <c:v>2.057E-7</c:v>
                </c:pt>
                <c:pt idx="6914">
                  <c:v>2.0550000000000001E-7</c:v>
                </c:pt>
                <c:pt idx="6915">
                  <c:v>2.057E-7</c:v>
                </c:pt>
                <c:pt idx="6916">
                  <c:v>2.057E-7</c:v>
                </c:pt>
                <c:pt idx="6917">
                  <c:v>2.0590000000000001E-7</c:v>
                </c:pt>
                <c:pt idx="6918">
                  <c:v>2.0550000000000001E-7</c:v>
                </c:pt>
                <c:pt idx="6919">
                  <c:v>2.057E-7</c:v>
                </c:pt>
                <c:pt idx="6920">
                  <c:v>2.0590000000000001E-7</c:v>
                </c:pt>
                <c:pt idx="6921">
                  <c:v>2.061E-7</c:v>
                </c:pt>
                <c:pt idx="6922">
                  <c:v>2.0550000000000001E-7</c:v>
                </c:pt>
                <c:pt idx="6923">
                  <c:v>2.057E-7</c:v>
                </c:pt>
                <c:pt idx="6924">
                  <c:v>2.0590000000000001E-7</c:v>
                </c:pt>
                <c:pt idx="6925">
                  <c:v>2.065E-7</c:v>
                </c:pt>
                <c:pt idx="6926">
                  <c:v>2.061E-7</c:v>
                </c:pt>
                <c:pt idx="6927">
                  <c:v>2.0629999999999999E-7</c:v>
                </c:pt>
                <c:pt idx="6928">
                  <c:v>2.061E-7</c:v>
                </c:pt>
                <c:pt idx="6929">
                  <c:v>2.061E-7</c:v>
                </c:pt>
                <c:pt idx="6930">
                  <c:v>2.065E-7</c:v>
                </c:pt>
                <c:pt idx="6931">
                  <c:v>2.065E-7</c:v>
                </c:pt>
                <c:pt idx="6932">
                  <c:v>2.065E-7</c:v>
                </c:pt>
                <c:pt idx="6933">
                  <c:v>2.0629999999999999E-7</c:v>
                </c:pt>
                <c:pt idx="6934">
                  <c:v>2.0629999999999999E-7</c:v>
                </c:pt>
                <c:pt idx="6935">
                  <c:v>2.0629999999999999E-7</c:v>
                </c:pt>
                <c:pt idx="6936">
                  <c:v>2.0660000000000001E-7</c:v>
                </c:pt>
                <c:pt idx="6937">
                  <c:v>2.0660000000000001E-7</c:v>
                </c:pt>
                <c:pt idx="6938">
                  <c:v>2.065E-7</c:v>
                </c:pt>
                <c:pt idx="6939">
                  <c:v>2.0660000000000001E-7</c:v>
                </c:pt>
                <c:pt idx="6940">
                  <c:v>2.065E-7</c:v>
                </c:pt>
                <c:pt idx="6941">
                  <c:v>2.068E-7</c:v>
                </c:pt>
                <c:pt idx="6942">
                  <c:v>2.0660000000000001E-7</c:v>
                </c:pt>
                <c:pt idx="6943">
                  <c:v>2.0660000000000001E-7</c:v>
                </c:pt>
                <c:pt idx="6944">
                  <c:v>2.0660000000000001E-7</c:v>
                </c:pt>
                <c:pt idx="6945">
                  <c:v>2.068E-7</c:v>
                </c:pt>
                <c:pt idx="6946">
                  <c:v>2.068E-7</c:v>
                </c:pt>
                <c:pt idx="6947">
                  <c:v>2.068E-7</c:v>
                </c:pt>
                <c:pt idx="6948">
                  <c:v>2.068E-7</c:v>
                </c:pt>
                <c:pt idx="6949">
                  <c:v>2.068E-7</c:v>
                </c:pt>
                <c:pt idx="6950">
                  <c:v>2.0660000000000001E-7</c:v>
                </c:pt>
                <c:pt idx="6951">
                  <c:v>2.068E-7</c:v>
                </c:pt>
                <c:pt idx="6952">
                  <c:v>2.0660000000000001E-7</c:v>
                </c:pt>
                <c:pt idx="6953">
                  <c:v>2.0699999999999999E-7</c:v>
                </c:pt>
                <c:pt idx="6954">
                  <c:v>2.068E-7</c:v>
                </c:pt>
                <c:pt idx="6955">
                  <c:v>2.0660000000000001E-7</c:v>
                </c:pt>
                <c:pt idx="6956">
                  <c:v>2.0660000000000001E-7</c:v>
                </c:pt>
                <c:pt idx="6957">
                  <c:v>2.065E-7</c:v>
                </c:pt>
                <c:pt idx="6958">
                  <c:v>2.0660000000000001E-7</c:v>
                </c:pt>
                <c:pt idx="6959">
                  <c:v>2.068E-7</c:v>
                </c:pt>
                <c:pt idx="6960">
                  <c:v>2.0699999999999999E-7</c:v>
                </c:pt>
                <c:pt idx="6961">
                  <c:v>2.0699999999999999E-7</c:v>
                </c:pt>
                <c:pt idx="6962">
                  <c:v>2.068E-7</c:v>
                </c:pt>
                <c:pt idx="6963">
                  <c:v>2.068E-7</c:v>
                </c:pt>
                <c:pt idx="6964">
                  <c:v>2.068E-7</c:v>
                </c:pt>
                <c:pt idx="6965">
                  <c:v>2.0660000000000001E-7</c:v>
                </c:pt>
                <c:pt idx="6966">
                  <c:v>2.068E-7</c:v>
                </c:pt>
                <c:pt idx="6967">
                  <c:v>2.068E-7</c:v>
                </c:pt>
                <c:pt idx="6968">
                  <c:v>2.0739999999999999E-7</c:v>
                </c:pt>
                <c:pt idx="6969">
                  <c:v>2.068E-7</c:v>
                </c:pt>
                <c:pt idx="6970">
                  <c:v>2.0699999999999999E-7</c:v>
                </c:pt>
                <c:pt idx="6971">
                  <c:v>2.0699999999999999E-7</c:v>
                </c:pt>
                <c:pt idx="6972">
                  <c:v>2.0699999999999999E-7</c:v>
                </c:pt>
                <c:pt idx="6973">
                  <c:v>2.0699999999999999E-7</c:v>
                </c:pt>
                <c:pt idx="6974">
                  <c:v>2.0699999999999999E-7</c:v>
                </c:pt>
                <c:pt idx="6975">
                  <c:v>2.0699999999999999E-7</c:v>
                </c:pt>
                <c:pt idx="6976">
                  <c:v>2.072E-7</c:v>
                </c:pt>
                <c:pt idx="6977">
                  <c:v>2.0699999999999999E-7</c:v>
                </c:pt>
                <c:pt idx="6978">
                  <c:v>2.0699999999999999E-7</c:v>
                </c:pt>
                <c:pt idx="6979">
                  <c:v>2.0699999999999999E-7</c:v>
                </c:pt>
                <c:pt idx="6980">
                  <c:v>2.068E-7</c:v>
                </c:pt>
                <c:pt idx="6981">
                  <c:v>2.0699999999999999E-7</c:v>
                </c:pt>
                <c:pt idx="6982">
                  <c:v>2.068E-7</c:v>
                </c:pt>
                <c:pt idx="6983">
                  <c:v>2.068E-7</c:v>
                </c:pt>
                <c:pt idx="6984">
                  <c:v>2.0699999999999999E-7</c:v>
                </c:pt>
                <c:pt idx="6985">
                  <c:v>2.068E-7</c:v>
                </c:pt>
                <c:pt idx="6986">
                  <c:v>2.065E-7</c:v>
                </c:pt>
                <c:pt idx="6987">
                  <c:v>2.068E-7</c:v>
                </c:pt>
                <c:pt idx="6988">
                  <c:v>2.0660000000000001E-7</c:v>
                </c:pt>
                <c:pt idx="6989">
                  <c:v>2.0660000000000001E-7</c:v>
                </c:pt>
                <c:pt idx="6990">
                  <c:v>2.0660000000000001E-7</c:v>
                </c:pt>
                <c:pt idx="6991">
                  <c:v>2.0660000000000001E-7</c:v>
                </c:pt>
                <c:pt idx="6992">
                  <c:v>2.0660000000000001E-7</c:v>
                </c:pt>
                <c:pt idx="6993">
                  <c:v>2.068E-7</c:v>
                </c:pt>
                <c:pt idx="6994">
                  <c:v>2.0660000000000001E-7</c:v>
                </c:pt>
                <c:pt idx="6995">
                  <c:v>2.068E-7</c:v>
                </c:pt>
                <c:pt idx="6996">
                  <c:v>2.068E-7</c:v>
                </c:pt>
                <c:pt idx="6997">
                  <c:v>2.068E-7</c:v>
                </c:pt>
                <c:pt idx="6998">
                  <c:v>2.0739999999999999E-7</c:v>
                </c:pt>
                <c:pt idx="6999">
                  <c:v>2.0699999999999999E-7</c:v>
                </c:pt>
                <c:pt idx="7000">
                  <c:v>2.068E-7</c:v>
                </c:pt>
                <c:pt idx="7001">
                  <c:v>2.072E-7</c:v>
                </c:pt>
                <c:pt idx="7002">
                  <c:v>2.0739999999999999E-7</c:v>
                </c:pt>
                <c:pt idx="7003">
                  <c:v>2.072E-7</c:v>
                </c:pt>
                <c:pt idx="7004">
                  <c:v>2.072E-7</c:v>
                </c:pt>
                <c:pt idx="7005">
                  <c:v>2.0699999999999999E-7</c:v>
                </c:pt>
                <c:pt idx="7006">
                  <c:v>2.072E-7</c:v>
                </c:pt>
                <c:pt idx="7007">
                  <c:v>2.0739999999999999E-7</c:v>
                </c:pt>
                <c:pt idx="7008">
                  <c:v>2.072E-7</c:v>
                </c:pt>
                <c:pt idx="7009">
                  <c:v>2.0699999999999999E-7</c:v>
                </c:pt>
                <c:pt idx="7010">
                  <c:v>2.068E-7</c:v>
                </c:pt>
                <c:pt idx="7011">
                  <c:v>2.0699999999999999E-7</c:v>
                </c:pt>
                <c:pt idx="7012">
                  <c:v>2.068E-7</c:v>
                </c:pt>
                <c:pt idx="7013">
                  <c:v>2.0699999999999999E-7</c:v>
                </c:pt>
                <c:pt idx="7014">
                  <c:v>2.0660000000000001E-7</c:v>
                </c:pt>
                <c:pt idx="7015">
                  <c:v>2.068E-7</c:v>
                </c:pt>
                <c:pt idx="7016">
                  <c:v>2.0660000000000001E-7</c:v>
                </c:pt>
                <c:pt idx="7017">
                  <c:v>2.068E-7</c:v>
                </c:pt>
                <c:pt idx="7018">
                  <c:v>2.072E-7</c:v>
                </c:pt>
                <c:pt idx="7019">
                  <c:v>2.068E-7</c:v>
                </c:pt>
                <c:pt idx="7020">
                  <c:v>2.072E-7</c:v>
                </c:pt>
                <c:pt idx="7021">
                  <c:v>2.0699999999999999E-7</c:v>
                </c:pt>
                <c:pt idx="7022">
                  <c:v>2.072E-7</c:v>
                </c:pt>
                <c:pt idx="7023">
                  <c:v>2.072E-7</c:v>
                </c:pt>
                <c:pt idx="7024">
                  <c:v>2.072E-7</c:v>
                </c:pt>
                <c:pt idx="7025">
                  <c:v>2.0739999999999999E-7</c:v>
                </c:pt>
                <c:pt idx="7026">
                  <c:v>2.0699999999999999E-7</c:v>
                </c:pt>
                <c:pt idx="7027">
                  <c:v>2.0739999999999999E-7</c:v>
                </c:pt>
                <c:pt idx="7028">
                  <c:v>2.0760000000000001E-7</c:v>
                </c:pt>
                <c:pt idx="7029">
                  <c:v>2.0739999999999999E-7</c:v>
                </c:pt>
                <c:pt idx="7030">
                  <c:v>2.079E-7</c:v>
                </c:pt>
                <c:pt idx="7031">
                  <c:v>2.072E-7</c:v>
                </c:pt>
                <c:pt idx="7032">
                  <c:v>2.079E-7</c:v>
                </c:pt>
                <c:pt idx="7033">
                  <c:v>2.0760000000000001E-7</c:v>
                </c:pt>
                <c:pt idx="7034">
                  <c:v>2.079E-7</c:v>
                </c:pt>
                <c:pt idx="7035">
                  <c:v>2.079E-7</c:v>
                </c:pt>
                <c:pt idx="7036">
                  <c:v>2.0769999999999999E-7</c:v>
                </c:pt>
                <c:pt idx="7037">
                  <c:v>2.0760000000000001E-7</c:v>
                </c:pt>
                <c:pt idx="7038">
                  <c:v>2.0760000000000001E-7</c:v>
                </c:pt>
                <c:pt idx="7039">
                  <c:v>2.0760000000000001E-7</c:v>
                </c:pt>
                <c:pt idx="7040">
                  <c:v>2.0760000000000001E-7</c:v>
                </c:pt>
                <c:pt idx="7041">
                  <c:v>2.0739999999999999E-7</c:v>
                </c:pt>
                <c:pt idx="7042">
                  <c:v>2.072E-7</c:v>
                </c:pt>
                <c:pt idx="7043">
                  <c:v>2.0699999999999999E-7</c:v>
                </c:pt>
                <c:pt idx="7044">
                  <c:v>2.0760000000000001E-7</c:v>
                </c:pt>
                <c:pt idx="7045">
                  <c:v>2.072E-7</c:v>
                </c:pt>
                <c:pt idx="7046">
                  <c:v>2.0760000000000001E-7</c:v>
                </c:pt>
                <c:pt idx="7047">
                  <c:v>2.072E-7</c:v>
                </c:pt>
                <c:pt idx="7048">
                  <c:v>2.0760000000000001E-7</c:v>
                </c:pt>
                <c:pt idx="7049">
                  <c:v>2.0769999999999999E-7</c:v>
                </c:pt>
                <c:pt idx="7050">
                  <c:v>2.0739999999999999E-7</c:v>
                </c:pt>
                <c:pt idx="7051">
                  <c:v>2.0769999999999999E-7</c:v>
                </c:pt>
                <c:pt idx="7052">
                  <c:v>2.0760000000000001E-7</c:v>
                </c:pt>
                <c:pt idx="7053">
                  <c:v>2.079E-7</c:v>
                </c:pt>
                <c:pt idx="7054">
                  <c:v>2.0760000000000001E-7</c:v>
                </c:pt>
                <c:pt idx="7055">
                  <c:v>2.079E-7</c:v>
                </c:pt>
                <c:pt idx="7056">
                  <c:v>2.079E-7</c:v>
                </c:pt>
                <c:pt idx="7057">
                  <c:v>2.0809999999999999E-7</c:v>
                </c:pt>
                <c:pt idx="7058">
                  <c:v>2.0769999999999999E-7</c:v>
                </c:pt>
                <c:pt idx="7059">
                  <c:v>2.079E-7</c:v>
                </c:pt>
                <c:pt idx="7060">
                  <c:v>2.0809999999999999E-7</c:v>
                </c:pt>
                <c:pt idx="7061">
                  <c:v>2.0809999999999999E-7</c:v>
                </c:pt>
                <c:pt idx="7062">
                  <c:v>2.0809999999999999E-7</c:v>
                </c:pt>
                <c:pt idx="7063">
                  <c:v>2.0849999999999999E-7</c:v>
                </c:pt>
                <c:pt idx="7064">
                  <c:v>2.0830000000000001E-7</c:v>
                </c:pt>
                <c:pt idx="7065">
                  <c:v>2.079E-7</c:v>
                </c:pt>
                <c:pt idx="7066">
                  <c:v>2.0809999999999999E-7</c:v>
                </c:pt>
                <c:pt idx="7067">
                  <c:v>2.0830000000000001E-7</c:v>
                </c:pt>
                <c:pt idx="7068">
                  <c:v>2.0830000000000001E-7</c:v>
                </c:pt>
                <c:pt idx="7069">
                  <c:v>2.0830000000000001E-7</c:v>
                </c:pt>
                <c:pt idx="7070">
                  <c:v>2.0830000000000001E-7</c:v>
                </c:pt>
                <c:pt idx="7071">
                  <c:v>2.0809999999999999E-7</c:v>
                </c:pt>
                <c:pt idx="7072">
                  <c:v>2.0809999999999999E-7</c:v>
                </c:pt>
                <c:pt idx="7073">
                  <c:v>2.0849999999999999E-7</c:v>
                </c:pt>
                <c:pt idx="7074">
                  <c:v>2.0809999999999999E-7</c:v>
                </c:pt>
                <c:pt idx="7075">
                  <c:v>2.0849999999999999E-7</c:v>
                </c:pt>
                <c:pt idx="7076">
                  <c:v>2.0830000000000001E-7</c:v>
                </c:pt>
                <c:pt idx="7077">
                  <c:v>2.0830000000000001E-7</c:v>
                </c:pt>
                <c:pt idx="7078">
                  <c:v>2.0849999999999999E-7</c:v>
                </c:pt>
                <c:pt idx="7079">
                  <c:v>2.0849999999999999E-7</c:v>
                </c:pt>
                <c:pt idx="7080">
                  <c:v>2.0870000000000001E-7</c:v>
                </c:pt>
                <c:pt idx="7081">
                  <c:v>2.0870000000000001E-7</c:v>
                </c:pt>
                <c:pt idx="7082">
                  <c:v>2.0849999999999999E-7</c:v>
                </c:pt>
                <c:pt idx="7083">
                  <c:v>2.0849999999999999E-7</c:v>
                </c:pt>
                <c:pt idx="7084">
                  <c:v>2.089E-7</c:v>
                </c:pt>
                <c:pt idx="7085">
                  <c:v>2.0870000000000001E-7</c:v>
                </c:pt>
                <c:pt idx="7086">
                  <c:v>2.0900000000000001E-7</c:v>
                </c:pt>
                <c:pt idx="7087">
                  <c:v>2.0849999999999999E-7</c:v>
                </c:pt>
                <c:pt idx="7088">
                  <c:v>2.089E-7</c:v>
                </c:pt>
                <c:pt idx="7089">
                  <c:v>2.0870000000000001E-7</c:v>
                </c:pt>
                <c:pt idx="7090">
                  <c:v>2.0900000000000001E-7</c:v>
                </c:pt>
                <c:pt idx="7091">
                  <c:v>2.089E-7</c:v>
                </c:pt>
                <c:pt idx="7092">
                  <c:v>2.0900000000000001E-7</c:v>
                </c:pt>
                <c:pt idx="7093">
                  <c:v>2.0900000000000001E-7</c:v>
                </c:pt>
                <c:pt idx="7094">
                  <c:v>2.0900000000000001E-7</c:v>
                </c:pt>
                <c:pt idx="7095">
                  <c:v>2.089E-7</c:v>
                </c:pt>
                <c:pt idx="7096">
                  <c:v>2.0900000000000001E-7</c:v>
                </c:pt>
                <c:pt idx="7097">
                  <c:v>2.0919999999999999E-7</c:v>
                </c:pt>
                <c:pt idx="7098">
                  <c:v>2.089E-7</c:v>
                </c:pt>
                <c:pt idx="7099">
                  <c:v>2.0900000000000001E-7</c:v>
                </c:pt>
                <c:pt idx="7100">
                  <c:v>2.089E-7</c:v>
                </c:pt>
                <c:pt idx="7101">
                  <c:v>2.089E-7</c:v>
                </c:pt>
                <c:pt idx="7102">
                  <c:v>2.089E-7</c:v>
                </c:pt>
                <c:pt idx="7103">
                  <c:v>2.089E-7</c:v>
                </c:pt>
                <c:pt idx="7104">
                  <c:v>2.0919999999999999E-7</c:v>
                </c:pt>
                <c:pt idx="7105">
                  <c:v>2.089E-7</c:v>
                </c:pt>
                <c:pt idx="7106">
                  <c:v>2.0870000000000001E-7</c:v>
                </c:pt>
                <c:pt idx="7107">
                  <c:v>2.0849999999999999E-7</c:v>
                </c:pt>
                <c:pt idx="7108">
                  <c:v>2.0870000000000001E-7</c:v>
                </c:pt>
                <c:pt idx="7109">
                  <c:v>2.0870000000000001E-7</c:v>
                </c:pt>
                <c:pt idx="7110">
                  <c:v>2.0849999999999999E-7</c:v>
                </c:pt>
                <c:pt idx="7111">
                  <c:v>2.0870000000000001E-7</c:v>
                </c:pt>
                <c:pt idx="7112">
                  <c:v>2.0830000000000001E-7</c:v>
                </c:pt>
                <c:pt idx="7113">
                  <c:v>2.0830000000000001E-7</c:v>
                </c:pt>
                <c:pt idx="7114">
                  <c:v>2.0849999999999999E-7</c:v>
                </c:pt>
                <c:pt idx="7115">
                  <c:v>2.0849999999999999E-7</c:v>
                </c:pt>
                <c:pt idx="7116">
                  <c:v>2.089E-7</c:v>
                </c:pt>
                <c:pt idx="7117">
                  <c:v>2.0849999999999999E-7</c:v>
                </c:pt>
                <c:pt idx="7118">
                  <c:v>2.0870000000000001E-7</c:v>
                </c:pt>
                <c:pt idx="7119">
                  <c:v>2.089E-7</c:v>
                </c:pt>
                <c:pt idx="7120">
                  <c:v>2.0900000000000001E-7</c:v>
                </c:pt>
                <c:pt idx="7121">
                  <c:v>2.0849999999999999E-7</c:v>
                </c:pt>
                <c:pt idx="7122">
                  <c:v>2.0870000000000001E-7</c:v>
                </c:pt>
                <c:pt idx="7123">
                  <c:v>2.089E-7</c:v>
                </c:pt>
                <c:pt idx="7124">
                  <c:v>2.0849999999999999E-7</c:v>
                </c:pt>
                <c:pt idx="7125">
                  <c:v>2.0870000000000001E-7</c:v>
                </c:pt>
                <c:pt idx="7126">
                  <c:v>2.089E-7</c:v>
                </c:pt>
                <c:pt idx="7127">
                  <c:v>2.089E-7</c:v>
                </c:pt>
                <c:pt idx="7128">
                  <c:v>2.089E-7</c:v>
                </c:pt>
                <c:pt idx="7129">
                  <c:v>2.089E-7</c:v>
                </c:pt>
                <c:pt idx="7130">
                  <c:v>2.0900000000000001E-7</c:v>
                </c:pt>
                <c:pt idx="7131">
                  <c:v>2.089E-7</c:v>
                </c:pt>
                <c:pt idx="7132">
                  <c:v>2.0900000000000001E-7</c:v>
                </c:pt>
                <c:pt idx="7133">
                  <c:v>2.0919999999999999E-7</c:v>
                </c:pt>
                <c:pt idx="7134">
                  <c:v>2.0900000000000001E-7</c:v>
                </c:pt>
                <c:pt idx="7135">
                  <c:v>2.0940000000000001E-7</c:v>
                </c:pt>
                <c:pt idx="7136">
                  <c:v>2.0919999999999999E-7</c:v>
                </c:pt>
                <c:pt idx="7137">
                  <c:v>2.0940000000000001E-7</c:v>
                </c:pt>
                <c:pt idx="7138">
                  <c:v>2.096E-7</c:v>
                </c:pt>
                <c:pt idx="7139">
                  <c:v>2.0919999999999999E-7</c:v>
                </c:pt>
                <c:pt idx="7140">
                  <c:v>2.0940000000000001E-7</c:v>
                </c:pt>
                <c:pt idx="7141">
                  <c:v>2.0919999999999999E-7</c:v>
                </c:pt>
                <c:pt idx="7142">
                  <c:v>2.0940000000000001E-7</c:v>
                </c:pt>
                <c:pt idx="7143">
                  <c:v>2.0940000000000001E-7</c:v>
                </c:pt>
                <c:pt idx="7144">
                  <c:v>2.0940000000000001E-7</c:v>
                </c:pt>
                <c:pt idx="7145">
                  <c:v>2.096E-7</c:v>
                </c:pt>
                <c:pt idx="7146">
                  <c:v>2.0940000000000001E-7</c:v>
                </c:pt>
                <c:pt idx="7147">
                  <c:v>2.096E-7</c:v>
                </c:pt>
                <c:pt idx="7148">
                  <c:v>2.096E-7</c:v>
                </c:pt>
                <c:pt idx="7149">
                  <c:v>2.096E-7</c:v>
                </c:pt>
                <c:pt idx="7150">
                  <c:v>2.096E-7</c:v>
                </c:pt>
                <c:pt idx="7151">
                  <c:v>2.096E-7</c:v>
                </c:pt>
                <c:pt idx="7152">
                  <c:v>2.1E-7</c:v>
                </c:pt>
                <c:pt idx="7153">
                  <c:v>2.1E-7</c:v>
                </c:pt>
                <c:pt idx="7154">
                  <c:v>2.096E-7</c:v>
                </c:pt>
                <c:pt idx="7155">
                  <c:v>2.096E-7</c:v>
                </c:pt>
                <c:pt idx="7156">
                  <c:v>2.0980000000000001E-7</c:v>
                </c:pt>
                <c:pt idx="7157">
                  <c:v>2.0980000000000001E-7</c:v>
                </c:pt>
                <c:pt idx="7158">
                  <c:v>2.096E-7</c:v>
                </c:pt>
                <c:pt idx="7159">
                  <c:v>2.1E-7</c:v>
                </c:pt>
                <c:pt idx="7160">
                  <c:v>2.0980000000000001E-7</c:v>
                </c:pt>
                <c:pt idx="7161">
                  <c:v>2.0980000000000001E-7</c:v>
                </c:pt>
                <c:pt idx="7162">
                  <c:v>2.1E-7</c:v>
                </c:pt>
                <c:pt idx="7163">
                  <c:v>2.1E-7</c:v>
                </c:pt>
                <c:pt idx="7164">
                  <c:v>2.0980000000000001E-7</c:v>
                </c:pt>
                <c:pt idx="7165">
                  <c:v>2.1019999999999999E-7</c:v>
                </c:pt>
                <c:pt idx="7166">
                  <c:v>2.1E-7</c:v>
                </c:pt>
                <c:pt idx="7167">
                  <c:v>2.1E-7</c:v>
                </c:pt>
                <c:pt idx="7168">
                  <c:v>2.1E-7</c:v>
                </c:pt>
                <c:pt idx="7169">
                  <c:v>2.1E-7</c:v>
                </c:pt>
                <c:pt idx="7170">
                  <c:v>2.1E-7</c:v>
                </c:pt>
                <c:pt idx="7171">
                  <c:v>2.1E-7</c:v>
                </c:pt>
                <c:pt idx="7172">
                  <c:v>2.1019999999999999E-7</c:v>
                </c:pt>
                <c:pt idx="7173">
                  <c:v>2.1E-7</c:v>
                </c:pt>
                <c:pt idx="7174">
                  <c:v>2.1E-7</c:v>
                </c:pt>
                <c:pt idx="7175">
                  <c:v>2.1E-7</c:v>
                </c:pt>
                <c:pt idx="7176">
                  <c:v>2.1019999999999999E-7</c:v>
                </c:pt>
                <c:pt idx="7177">
                  <c:v>2.1019999999999999E-7</c:v>
                </c:pt>
                <c:pt idx="7178">
                  <c:v>2.1019999999999999E-7</c:v>
                </c:pt>
                <c:pt idx="7179">
                  <c:v>2.107E-7</c:v>
                </c:pt>
                <c:pt idx="7180">
                  <c:v>2.1019999999999999E-7</c:v>
                </c:pt>
                <c:pt idx="7181">
                  <c:v>2.1E-7</c:v>
                </c:pt>
                <c:pt idx="7182">
                  <c:v>2.1019999999999999E-7</c:v>
                </c:pt>
                <c:pt idx="7183">
                  <c:v>2.0980000000000001E-7</c:v>
                </c:pt>
                <c:pt idx="7184">
                  <c:v>2.104E-7</c:v>
                </c:pt>
                <c:pt idx="7185">
                  <c:v>2.104E-7</c:v>
                </c:pt>
                <c:pt idx="7186">
                  <c:v>2.104E-7</c:v>
                </c:pt>
                <c:pt idx="7187">
                  <c:v>2.104E-7</c:v>
                </c:pt>
                <c:pt idx="7188">
                  <c:v>2.1019999999999999E-7</c:v>
                </c:pt>
                <c:pt idx="7189">
                  <c:v>2.1019999999999999E-7</c:v>
                </c:pt>
                <c:pt idx="7190">
                  <c:v>2.104E-7</c:v>
                </c:pt>
                <c:pt idx="7191">
                  <c:v>2.1059999999999999E-7</c:v>
                </c:pt>
                <c:pt idx="7192">
                  <c:v>2.1019999999999999E-7</c:v>
                </c:pt>
                <c:pt idx="7193">
                  <c:v>2.104E-7</c:v>
                </c:pt>
                <c:pt idx="7194">
                  <c:v>2.1019999999999999E-7</c:v>
                </c:pt>
                <c:pt idx="7195">
                  <c:v>2.104E-7</c:v>
                </c:pt>
                <c:pt idx="7196">
                  <c:v>2.107E-7</c:v>
                </c:pt>
                <c:pt idx="7197">
                  <c:v>2.1059999999999999E-7</c:v>
                </c:pt>
                <c:pt idx="7198">
                  <c:v>2.104E-7</c:v>
                </c:pt>
                <c:pt idx="7199">
                  <c:v>2.104E-7</c:v>
                </c:pt>
                <c:pt idx="7200">
                  <c:v>2.1019999999999999E-7</c:v>
                </c:pt>
                <c:pt idx="7201">
                  <c:v>2.1059999999999999E-7</c:v>
                </c:pt>
                <c:pt idx="7202">
                  <c:v>2.104E-7</c:v>
                </c:pt>
                <c:pt idx="7203">
                  <c:v>2.1019999999999999E-7</c:v>
                </c:pt>
                <c:pt idx="7204">
                  <c:v>2.104E-7</c:v>
                </c:pt>
                <c:pt idx="7205">
                  <c:v>2.1059999999999999E-7</c:v>
                </c:pt>
                <c:pt idx="7206">
                  <c:v>2.104E-7</c:v>
                </c:pt>
                <c:pt idx="7207">
                  <c:v>2.104E-7</c:v>
                </c:pt>
                <c:pt idx="7208">
                  <c:v>2.104E-7</c:v>
                </c:pt>
                <c:pt idx="7209">
                  <c:v>2.107E-7</c:v>
                </c:pt>
                <c:pt idx="7210">
                  <c:v>2.1059999999999999E-7</c:v>
                </c:pt>
                <c:pt idx="7211">
                  <c:v>2.107E-7</c:v>
                </c:pt>
                <c:pt idx="7212">
                  <c:v>2.107E-7</c:v>
                </c:pt>
                <c:pt idx="7213">
                  <c:v>2.1089999999999999E-7</c:v>
                </c:pt>
                <c:pt idx="7214">
                  <c:v>2.107E-7</c:v>
                </c:pt>
                <c:pt idx="7215">
                  <c:v>2.1059999999999999E-7</c:v>
                </c:pt>
                <c:pt idx="7216">
                  <c:v>2.107E-7</c:v>
                </c:pt>
                <c:pt idx="7217">
                  <c:v>2.107E-7</c:v>
                </c:pt>
                <c:pt idx="7218">
                  <c:v>2.107E-7</c:v>
                </c:pt>
                <c:pt idx="7219">
                  <c:v>2.1089999999999999E-7</c:v>
                </c:pt>
                <c:pt idx="7220">
                  <c:v>2.1089999999999999E-7</c:v>
                </c:pt>
                <c:pt idx="7221">
                  <c:v>2.1089999999999999E-7</c:v>
                </c:pt>
                <c:pt idx="7222">
                  <c:v>2.107E-7</c:v>
                </c:pt>
                <c:pt idx="7223">
                  <c:v>2.107E-7</c:v>
                </c:pt>
                <c:pt idx="7224">
                  <c:v>2.111E-7</c:v>
                </c:pt>
                <c:pt idx="7225">
                  <c:v>2.1089999999999999E-7</c:v>
                </c:pt>
                <c:pt idx="7226">
                  <c:v>2.1089999999999999E-7</c:v>
                </c:pt>
                <c:pt idx="7227">
                  <c:v>2.1089999999999999E-7</c:v>
                </c:pt>
                <c:pt idx="7228">
                  <c:v>2.111E-7</c:v>
                </c:pt>
                <c:pt idx="7229">
                  <c:v>2.107E-7</c:v>
                </c:pt>
                <c:pt idx="7230">
                  <c:v>2.1059999999999999E-7</c:v>
                </c:pt>
                <c:pt idx="7231">
                  <c:v>2.107E-7</c:v>
                </c:pt>
                <c:pt idx="7232">
                  <c:v>2.107E-7</c:v>
                </c:pt>
                <c:pt idx="7233">
                  <c:v>2.111E-7</c:v>
                </c:pt>
                <c:pt idx="7234">
                  <c:v>2.107E-7</c:v>
                </c:pt>
                <c:pt idx="7235">
                  <c:v>2.107E-7</c:v>
                </c:pt>
                <c:pt idx="7236">
                  <c:v>2.1089999999999999E-7</c:v>
                </c:pt>
                <c:pt idx="7237">
                  <c:v>2.1089999999999999E-7</c:v>
                </c:pt>
                <c:pt idx="7238">
                  <c:v>2.1089999999999999E-7</c:v>
                </c:pt>
                <c:pt idx="7239">
                  <c:v>2.1089999999999999E-7</c:v>
                </c:pt>
                <c:pt idx="7240">
                  <c:v>2.111E-7</c:v>
                </c:pt>
                <c:pt idx="7241">
                  <c:v>2.107E-7</c:v>
                </c:pt>
                <c:pt idx="7242">
                  <c:v>2.111E-7</c:v>
                </c:pt>
                <c:pt idx="7243">
                  <c:v>2.1089999999999999E-7</c:v>
                </c:pt>
                <c:pt idx="7244">
                  <c:v>2.1089999999999999E-7</c:v>
                </c:pt>
                <c:pt idx="7245">
                  <c:v>2.111E-7</c:v>
                </c:pt>
                <c:pt idx="7246">
                  <c:v>2.1089999999999999E-7</c:v>
                </c:pt>
                <c:pt idx="7247">
                  <c:v>2.111E-7</c:v>
                </c:pt>
                <c:pt idx="7248">
                  <c:v>2.107E-7</c:v>
                </c:pt>
                <c:pt idx="7249">
                  <c:v>2.1089999999999999E-7</c:v>
                </c:pt>
                <c:pt idx="7250">
                  <c:v>2.111E-7</c:v>
                </c:pt>
                <c:pt idx="7251">
                  <c:v>2.107E-7</c:v>
                </c:pt>
                <c:pt idx="7252">
                  <c:v>2.1129999999999999E-7</c:v>
                </c:pt>
                <c:pt idx="7253">
                  <c:v>2.111E-7</c:v>
                </c:pt>
                <c:pt idx="7254">
                  <c:v>2.1089999999999999E-7</c:v>
                </c:pt>
                <c:pt idx="7255">
                  <c:v>2.111E-7</c:v>
                </c:pt>
                <c:pt idx="7256">
                  <c:v>2.111E-7</c:v>
                </c:pt>
                <c:pt idx="7257">
                  <c:v>2.111E-7</c:v>
                </c:pt>
                <c:pt idx="7258">
                  <c:v>2.1129999999999999E-7</c:v>
                </c:pt>
                <c:pt idx="7259">
                  <c:v>2.111E-7</c:v>
                </c:pt>
                <c:pt idx="7260">
                  <c:v>2.111E-7</c:v>
                </c:pt>
                <c:pt idx="7261">
                  <c:v>2.1129999999999999E-7</c:v>
                </c:pt>
                <c:pt idx="7262">
                  <c:v>2.117E-7</c:v>
                </c:pt>
                <c:pt idx="7263">
                  <c:v>2.1150000000000001E-7</c:v>
                </c:pt>
                <c:pt idx="7264">
                  <c:v>2.1150000000000001E-7</c:v>
                </c:pt>
                <c:pt idx="7265">
                  <c:v>2.1129999999999999E-7</c:v>
                </c:pt>
                <c:pt idx="7266">
                  <c:v>2.117E-7</c:v>
                </c:pt>
                <c:pt idx="7267">
                  <c:v>2.1129999999999999E-7</c:v>
                </c:pt>
                <c:pt idx="7268">
                  <c:v>2.1129999999999999E-7</c:v>
                </c:pt>
                <c:pt idx="7269">
                  <c:v>2.1150000000000001E-7</c:v>
                </c:pt>
                <c:pt idx="7270">
                  <c:v>2.1129999999999999E-7</c:v>
                </c:pt>
                <c:pt idx="7271">
                  <c:v>2.1129999999999999E-7</c:v>
                </c:pt>
                <c:pt idx="7272">
                  <c:v>2.1150000000000001E-7</c:v>
                </c:pt>
                <c:pt idx="7273">
                  <c:v>2.1150000000000001E-7</c:v>
                </c:pt>
                <c:pt idx="7274">
                  <c:v>2.1150000000000001E-7</c:v>
                </c:pt>
                <c:pt idx="7275">
                  <c:v>2.1150000000000001E-7</c:v>
                </c:pt>
                <c:pt idx="7276">
                  <c:v>2.117E-7</c:v>
                </c:pt>
                <c:pt idx="7277">
                  <c:v>2.1129999999999999E-7</c:v>
                </c:pt>
                <c:pt idx="7278">
                  <c:v>2.1150000000000001E-7</c:v>
                </c:pt>
                <c:pt idx="7279">
                  <c:v>2.1150000000000001E-7</c:v>
                </c:pt>
                <c:pt idx="7280">
                  <c:v>2.1150000000000001E-7</c:v>
                </c:pt>
                <c:pt idx="7281">
                  <c:v>2.1150000000000001E-7</c:v>
                </c:pt>
                <c:pt idx="7282">
                  <c:v>2.1129999999999999E-7</c:v>
                </c:pt>
                <c:pt idx="7283">
                  <c:v>2.1150000000000001E-7</c:v>
                </c:pt>
                <c:pt idx="7284">
                  <c:v>2.121E-7</c:v>
                </c:pt>
                <c:pt idx="7285">
                  <c:v>2.117E-7</c:v>
                </c:pt>
                <c:pt idx="7286">
                  <c:v>2.1150000000000001E-7</c:v>
                </c:pt>
                <c:pt idx="7287">
                  <c:v>2.1150000000000001E-7</c:v>
                </c:pt>
                <c:pt idx="7288">
                  <c:v>2.1150000000000001E-7</c:v>
                </c:pt>
                <c:pt idx="7289">
                  <c:v>2.1150000000000001E-7</c:v>
                </c:pt>
                <c:pt idx="7290">
                  <c:v>2.1150000000000001E-7</c:v>
                </c:pt>
                <c:pt idx="7291">
                  <c:v>2.1150000000000001E-7</c:v>
                </c:pt>
                <c:pt idx="7292">
                  <c:v>2.1150000000000001E-7</c:v>
                </c:pt>
                <c:pt idx="7293">
                  <c:v>2.117E-7</c:v>
                </c:pt>
                <c:pt idx="7294">
                  <c:v>2.117E-7</c:v>
                </c:pt>
                <c:pt idx="7295">
                  <c:v>2.117E-7</c:v>
                </c:pt>
                <c:pt idx="7296">
                  <c:v>2.117E-7</c:v>
                </c:pt>
                <c:pt idx="7297">
                  <c:v>2.117E-7</c:v>
                </c:pt>
                <c:pt idx="7298">
                  <c:v>2.1190000000000001E-7</c:v>
                </c:pt>
                <c:pt idx="7299">
                  <c:v>2.1150000000000001E-7</c:v>
                </c:pt>
                <c:pt idx="7300">
                  <c:v>2.1190000000000001E-7</c:v>
                </c:pt>
                <c:pt idx="7301">
                  <c:v>2.1150000000000001E-7</c:v>
                </c:pt>
                <c:pt idx="7302">
                  <c:v>2.117E-7</c:v>
                </c:pt>
                <c:pt idx="7303">
                  <c:v>2.117E-7</c:v>
                </c:pt>
                <c:pt idx="7304">
                  <c:v>2.1190000000000001E-7</c:v>
                </c:pt>
                <c:pt idx="7305">
                  <c:v>2.1190000000000001E-7</c:v>
                </c:pt>
                <c:pt idx="7306">
                  <c:v>2.117E-7</c:v>
                </c:pt>
                <c:pt idx="7307">
                  <c:v>2.1150000000000001E-7</c:v>
                </c:pt>
                <c:pt idx="7308">
                  <c:v>2.1150000000000001E-7</c:v>
                </c:pt>
                <c:pt idx="7309">
                  <c:v>2.1150000000000001E-7</c:v>
                </c:pt>
                <c:pt idx="7310">
                  <c:v>2.1190000000000001E-7</c:v>
                </c:pt>
                <c:pt idx="7311">
                  <c:v>2.1150000000000001E-7</c:v>
                </c:pt>
                <c:pt idx="7312">
                  <c:v>2.1190000000000001E-7</c:v>
                </c:pt>
                <c:pt idx="7313">
                  <c:v>2.1150000000000001E-7</c:v>
                </c:pt>
                <c:pt idx="7314">
                  <c:v>2.1150000000000001E-7</c:v>
                </c:pt>
                <c:pt idx="7315">
                  <c:v>2.117E-7</c:v>
                </c:pt>
                <c:pt idx="7316">
                  <c:v>2.1190000000000001E-7</c:v>
                </c:pt>
                <c:pt idx="7317">
                  <c:v>2.117E-7</c:v>
                </c:pt>
                <c:pt idx="7318">
                  <c:v>2.1190000000000001E-7</c:v>
                </c:pt>
                <c:pt idx="7319">
                  <c:v>2.117E-7</c:v>
                </c:pt>
                <c:pt idx="7320">
                  <c:v>2.121E-7</c:v>
                </c:pt>
                <c:pt idx="7321">
                  <c:v>2.1190000000000001E-7</c:v>
                </c:pt>
                <c:pt idx="7322">
                  <c:v>2.1150000000000001E-7</c:v>
                </c:pt>
                <c:pt idx="7323">
                  <c:v>2.121E-7</c:v>
                </c:pt>
                <c:pt idx="7324">
                  <c:v>2.121E-7</c:v>
                </c:pt>
                <c:pt idx="7325">
                  <c:v>2.117E-7</c:v>
                </c:pt>
                <c:pt idx="7326">
                  <c:v>2.121E-7</c:v>
                </c:pt>
                <c:pt idx="7327">
                  <c:v>2.121E-7</c:v>
                </c:pt>
                <c:pt idx="7328">
                  <c:v>2.117E-7</c:v>
                </c:pt>
                <c:pt idx="7329">
                  <c:v>2.125E-7</c:v>
                </c:pt>
                <c:pt idx="7330">
                  <c:v>2.121E-7</c:v>
                </c:pt>
                <c:pt idx="7331">
                  <c:v>2.121E-7</c:v>
                </c:pt>
                <c:pt idx="7332">
                  <c:v>2.1229999999999999E-7</c:v>
                </c:pt>
                <c:pt idx="7333">
                  <c:v>2.1190000000000001E-7</c:v>
                </c:pt>
                <c:pt idx="7334">
                  <c:v>2.1190000000000001E-7</c:v>
                </c:pt>
                <c:pt idx="7335">
                  <c:v>2.121E-7</c:v>
                </c:pt>
                <c:pt idx="7336">
                  <c:v>2.121E-7</c:v>
                </c:pt>
                <c:pt idx="7337">
                  <c:v>2.1229999999999999E-7</c:v>
                </c:pt>
                <c:pt idx="7338">
                  <c:v>2.121E-7</c:v>
                </c:pt>
                <c:pt idx="7339">
                  <c:v>2.121E-7</c:v>
                </c:pt>
                <c:pt idx="7340">
                  <c:v>2.121E-7</c:v>
                </c:pt>
                <c:pt idx="7341">
                  <c:v>2.1150000000000001E-7</c:v>
                </c:pt>
                <c:pt idx="7342">
                  <c:v>2.1190000000000001E-7</c:v>
                </c:pt>
                <c:pt idx="7343">
                  <c:v>2.121E-7</c:v>
                </c:pt>
                <c:pt idx="7344">
                  <c:v>2.1190000000000001E-7</c:v>
                </c:pt>
                <c:pt idx="7345">
                  <c:v>2.1190000000000001E-7</c:v>
                </c:pt>
                <c:pt idx="7346">
                  <c:v>2.121E-7</c:v>
                </c:pt>
                <c:pt idx="7347">
                  <c:v>2.121E-7</c:v>
                </c:pt>
                <c:pt idx="7348">
                  <c:v>2.121E-7</c:v>
                </c:pt>
                <c:pt idx="7349">
                  <c:v>2.117E-7</c:v>
                </c:pt>
                <c:pt idx="7350">
                  <c:v>2.117E-7</c:v>
                </c:pt>
                <c:pt idx="7351">
                  <c:v>2.1190000000000001E-7</c:v>
                </c:pt>
                <c:pt idx="7352">
                  <c:v>2.1190000000000001E-7</c:v>
                </c:pt>
                <c:pt idx="7353">
                  <c:v>2.1150000000000001E-7</c:v>
                </c:pt>
                <c:pt idx="7354">
                  <c:v>2.1150000000000001E-7</c:v>
                </c:pt>
                <c:pt idx="7355">
                  <c:v>2.1129999999999999E-7</c:v>
                </c:pt>
                <c:pt idx="7356">
                  <c:v>2.1129999999999999E-7</c:v>
                </c:pt>
                <c:pt idx="7357">
                  <c:v>2.1129999999999999E-7</c:v>
                </c:pt>
                <c:pt idx="7358">
                  <c:v>2.111E-7</c:v>
                </c:pt>
                <c:pt idx="7359">
                  <c:v>2.1129999999999999E-7</c:v>
                </c:pt>
                <c:pt idx="7360">
                  <c:v>2.1129999999999999E-7</c:v>
                </c:pt>
                <c:pt idx="7361">
                  <c:v>2.1150000000000001E-7</c:v>
                </c:pt>
                <c:pt idx="7362">
                  <c:v>2.1150000000000001E-7</c:v>
                </c:pt>
                <c:pt idx="7363">
                  <c:v>2.117E-7</c:v>
                </c:pt>
                <c:pt idx="7364">
                  <c:v>2.1150000000000001E-7</c:v>
                </c:pt>
                <c:pt idx="7365">
                  <c:v>2.1150000000000001E-7</c:v>
                </c:pt>
                <c:pt idx="7366">
                  <c:v>2.1150000000000001E-7</c:v>
                </c:pt>
                <c:pt idx="7367">
                  <c:v>2.1150000000000001E-7</c:v>
                </c:pt>
                <c:pt idx="7368">
                  <c:v>2.117E-7</c:v>
                </c:pt>
                <c:pt idx="7369">
                  <c:v>2.1150000000000001E-7</c:v>
                </c:pt>
                <c:pt idx="7370">
                  <c:v>2.1150000000000001E-7</c:v>
                </c:pt>
                <c:pt idx="7371">
                  <c:v>2.1150000000000001E-7</c:v>
                </c:pt>
                <c:pt idx="7372">
                  <c:v>2.117E-7</c:v>
                </c:pt>
                <c:pt idx="7373">
                  <c:v>2.1190000000000001E-7</c:v>
                </c:pt>
                <c:pt idx="7374">
                  <c:v>2.117E-7</c:v>
                </c:pt>
                <c:pt idx="7375">
                  <c:v>2.1229999999999999E-7</c:v>
                </c:pt>
                <c:pt idx="7376">
                  <c:v>2.117E-7</c:v>
                </c:pt>
                <c:pt idx="7377">
                  <c:v>2.1150000000000001E-7</c:v>
                </c:pt>
                <c:pt idx="7378">
                  <c:v>2.1150000000000001E-7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086-4664-8C82-490A7DBC04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1358479"/>
        <c:axId val="1002818111"/>
      </c:scatterChart>
      <c:valAx>
        <c:axId val="38135847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2818111"/>
        <c:crosses val="autoZero"/>
        <c:crossBetween val="midCat"/>
        <c:majorUnit val="2"/>
        <c:minorUnit val="0.5"/>
      </c:valAx>
      <c:valAx>
        <c:axId val="1002818111"/>
        <c:scaling>
          <c:orientation val="minMax"/>
          <c:max val="7.0000000000000029E-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35847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Dump chamber pressure(mbar) 0.7x9mm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7584375"/>
          <c:y val="0.11320638888888891"/>
          <c:w val="0.82028368055555556"/>
          <c:h val="0.80495527777777776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Sheet2!$F$1</c:f>
              <c:strCache>
                <c:ptCount val="1"/>
                <c:pt idx="0">
                  <c:v>Dump chamber pressure(mbar)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Sheet2!$A$2:$A$5811</c:f>
              <c:numCache>
                <c:formatCode>m/d/yyyy\ h:mm</c:formatCode>
                <c:ptCount val="5810"/>
                <c:pt idx="0">
                  <c:v>44620.328703703701</c:v>
                </c:pt>
                <c:pt idx="1">
                  <c:v>44620.329421296294</c:v>
                </c:pt>
                <c:pt idx="2">
                  <c:v>44620.330150462964</c:v>
                </c:pt>
                <c:pt idx="3">
                  <c:v>44620.330891203703</c:v>
                </c:pt>
                <c:pt idx="4">
                  <c:v>44620.331608796296</c:v>
                </c:pt>
                <c:pt idx="5">
                  <c:v>44620.332337962966</c:v>
                </c:pt>
                <c:pt idx="6">
                  <c:v>44620.333067129628</c:v>
                </c:pt>
                <c:pt idx="7">
                  <c:v>44620.333784722221</c:v>
                </c:pt>
                <c:pt idx="8">
                  <c:v>44620.334513888891</c:v>
                </c:pt>
                <c:pt idx="9">
                  <c:v>44620.335289351853</c:v>
                </c:pt>
                <c:pt idx="10">
                  <c:v>44620.336018518516</c:v>
                </c:pt>
                <c:pt idx="11">
                  <c:v>44620.336747685185</c:v>
                </c:pt>
                <c:pt idx="12">
                  <c:v>44620.337465277778</c:v>
                </c:pt>
                <c:pt idx="13">
                  <c:v>44620.338194444441</c:v>
                </c:pt>
                <c:pt idx="14">
                  <c:v>44620.338923611111</c:v>
                </c:pt>
                <c:pt idx="15">
                  <c:v>44620.339699074073</c:v>
                </c:pt>
                <c:pt idx="16">
                  <c:v>44620.340416666666</c:v>
                </c:pt>
                <c:pt idx="17">
                  <c:v>44620.341145833336</c:v>
                </c:pt>
                <c:pt idx="18">
                  <c:v>44620.341874999998</c:v>
                </c:pt>
                <c:pt idx="19">
                  <c:v>44620.342592592591</c:v>
                </c:pt>
                <c:pt idx="20">
                  <c:v>44620.343321759261</c:v>
                </c:pt>
                <c:pt idx="21">
                  <c:v>44620.344097222223</c:v>
                </c:pt>
                <c:pt idx="22">
                  <c:v>44620.344826388886</c:v>
                </c:pt>
                <c:pt idx="23">
                  <c:v>44620.345543981479</c:v>
                </c:pt>
                <c:pt idx="24">
                  <c:v>44620.346273148149</c:v>
                </c:pt>
                <c:pt idx="25">
                  <c:v>44620.347002314818</c:v>
                </c:pt>
                <c:pt idx="26">
                  <c:v>44620.347719907404</c:v>
                </c:pt>
                <c:pt idx="27">
                  <c:v>44620.348495370374</c:v>
                </c:pt>
                <c:pt idx="28">
                  <c:v>44620.349224537036</c:v>
                </c:pt>
                <c:pt idx="29">
                  <c:v>44620.349953703706</c:v>
                </c:pt>
                <c:pt idx="30">
                  <c:v>44620.350671296299</c:v>
                </c:pt>
                <c:pt idx="31">
                  <c:v>44620.351400462961</c:v>
                </c:pt>
                <c:pt idx="32">
                  <c:v>44620.352129629631</c:v>
                </c:pt>
                <c:pt idx="33">
                  <c:v>44620.352905092594</c:v>
                </c:pt>
                <c:pt idx="34">
                  <c:v>44620.353622685187</c:v>
                </c:pt>
                <c:pt idx="35">
                  <c:v>44620.354351851849</c:v>
                </c:pt>
                <c:pt idx="36">
                  <c:v>44620.355081018519</c:v>
                </c:pt>
                <c:pt idx="37">
                  <c:v>44620.355798611112</c:v>
                </c:pt>
                <c:pt idx="38">
                  <c:v>44620.356527777774</c:v>
                </c:pt>
                <c:pt idx="39">
                  <c:v>44620.357303240744</c:v>
                </c:pt>
                <c:pt idx="40">
                  <c:v>44620.358032407406</c:v>
                </c:pt>
                <c:pt idx="41">
                  <c:v>44620.358749999999</c:v>
                </c:pt>
                <c:pt idx="42">
                  <c:v>44620.359479166669</c:v>
                </c:pt>
                <c:pt idx="43">
                  <c:v>44620.360208333332</c:v>
                </c:pt>
                <c:pt idx="44">
                  <c:v>44620.360925925925</c:v>
                </c:pt>
                <c:pt idx="45">
                  <c:v>44620.361701388887</c:v>
                </c:pt>
                <c:pt idx="46">
                  <c:v>44620.362430555557</c:v>
                </c:pt>
                <c:pt idx="47">
                  <c:v>44620.36314814815</c:v>
                </c:pt>
                <c:pt idx="48">
                  <c:v>44620.363877314812</c:v>
                </c:pt>
                <c:pt idx="49">
                  <c:v>44620.364606481482</c:v>
                </c:pt>
                <c:pt idx="50">
                  <c:v>44620.365324074075</c:v>
                </c:pt>
                <c:pt idx="51">
                  <c:v>44620.366053240738</c:v>
                </c:pt>
                <c:pt idx="52">
                  <c:v>44620.366782407407</c:v>
                </c:pt>
                <c:pt idx="53">
                  <c:v>44620.3675</c:v>
                </c:pt>
                <c:pt idx="54">
                  <c:v>44620.36822916667</c:v>
                </c:pt>
                <c:pt idx="55">
                  <c:v>44620.368958333333</c:v>
                </c:pt>
                <c:pt idx="56">
                  <c:v>44620.369733796295</c:v>
                </c:pt>
                <c:pt idx="57">
                  <c:v>44620.370462962965</c:v>
                </c:pt>
                <c:pt idx="58">
                  <c:v>44620.371180555558</c:v>
                </c:pt>
                <c:pt idx="59">
                  <c:v>44620.37190972222</c:v>
                </c:pt>
                <c:pt idx="60">
                  <c:v>44620.37263888889</c:v>
                </c:pt>
                <c:pt idx="61">
                  <c:v>44620.373356481483</c:v>
                </c:pt>
                <c:pt idx="62">
                  <c:v>44620.374131944445</c:v>
                </c:pt>
                <c:pt idx="63">
                  <c:v>44620.374861111108</c:v>
                </c:pt>
                <c:pt idx="64">
                  <c:v>44620.375578703701</c:v>
                </c:pt>
                <c:pt idx="65">
                  <c:v>44620.376307870371</c:v>
                </c:pt>
                <c:pt idx="66">
                  <c:v>44620.37703703704</c:v>
                </c:pt>
                <c:pt idx="67">
                  <c:v>44620.377754629626</c:v>
                </c:pt>
                <c:pt idx="68">
                  <c:v>44620.378530092596</c:v>
                </c:pt>
                <c:pt idx="69">
                  <c:v>44620.379259259258</c:v>
                </c:pt>
                <c:pt idx="70">
                  <c:v>44620.379988425928</c:v>
                </c:pt>
                <c:pt idx="71">
                  <c:v>44620.380706018521</c:v>
                </c:pt>
                <c:pt idx="72">
                  <c:v>44620.381435185183</c:v>
                </c:pt>
                <c:pt idx="73">
                  <c:v>44620.382164351853</c:v>
                </c:pt>
                <c:pt idx="74">
                  <c:v>44620.382881944446</c:v>
                </c:pt>
                <c:pt idx="75">
                  <c:v>44620.383611111109</c:v>
                </c:pt>
                <c:pt idx="76">
                  <c:v>44620.384340277778</c:v>
                </c:pt>
                <c:pt idx="77">
                  <c:v>44620.385057870371</c:v>
                </c:pt>
                <c:pt idx="78">
                  <c:v>44620.385787037034</c:v>
                </c:pt>
                <c:pt idx="79">
                  <c:v>44620.386562500003</c:v>
                </c:pt>
                <c:pt idx="80">
                  <c:v>44620.387280092589</c:v>
                </c:pt>
                <c:pt idx="81">
                  <c:v>44620.388009259259</c:v>
                </c:pt>
                <c:pt idx="82">
                  <c:v>44620.388738425929</c:v>
                </c:pt>
                <c:pt idx="83">
                  <c:v>44620.389456018522</c:v>
                </c:pt>
                <c:pt idx="84">
                  <c:v>44620.390185185184</c:v>
                </c:pt>
                <c:pt idx="85">
                  <c:v>44620.390960648147</c:v>
                </c:pt>
                <c:pt idx="86">
                  <c:v>44620.391689814816</c:v>
                </c:pt>
                <c:pt idx="87">
                  <c:v>44620.392407407409</c:v>
                </c:pt>
                <c:pt idx="88">
                  <c:v>44620.393136574072</c:v>
                </c:pt>
                <c:pt idx="89">
                  <c:v>44620.393865740742</c:v>
                </c:pt>
                <c:pt idx="90">
                  <c:v>44620.394583333335</c:v>
                </c:pt>
                <c:pt idx="91">
                  <c:v>44620.395312499997</c:v>
                </c:pt>
                <c:pt idx="92">
                  <c:v>44620.396041666667</c:v>
                </c:pt>
                <c:pt idx="93">
                  <c:v>44620.39675925926</c:v>
                </c:pt>
                <c:pt idx="94">
                  <c:v>44620.397488425922</c:v>
                </c:pt>
                <c:pt idx="95">
                  <c:v>44620.398217592592</c:v>
                </c:pt>
                <c:pt idx="96">
                  <c:v>44620.398993055554</c:v>
                </c:pt>
                <c:pt idx="97">
                  <c:v>44620.399710648147</c:v>
                </c:pt>
                <c:pt idx="98">
                  <c:v>44620.400439814817</c:v>
                </c:pt>
                <c:pt idx="99">
                  <c:v>44620.40116898148</c:v>
                </c:pt>
                <c:pt idx="100">
                  <c:v>44620.401886574073</c:v>
                </c:pt>
                <c:pt idx="101">
                  <c:v>44620.402615740742</c:v>
                </c:pt>
                <c:pt idx="102">
                  <c:v>44620.403391203705</c:v>
                </c:pt>
                <c:pt idx="103">
                  <c:v>44620.404120370367</c:v>
                </c:pt>
                <c:pt idx="104">
                  <c:v>44620.404849537037</c:v>
                </c:pt>
                <c:pt idx="105">
                  <c:v>44620.40556712963</c:v>
                </c:pt>
                <c:pt idx="106">
                  <c:v>44620.4062962963</c:v>
                </c:pt>
                <c:pt idx="107">
                  <c:v>44620.407025462962</c:v>
                </c:pt>
                <c:pt idx="108">
                  <c:v>44620.407800925925</c:v>
                </c:pt>
                <c:pt idx="109">
                  <c:v>44620.408518518518</c:v>
                </c:pt>
                <c:pt idx="110">
                  <c:v>44620.409247685187</c:v>
                </c:pt>
                <c:pt idx="111">
                  <c:v>44620.40997685185</c:v>
                </c:pt>
                <c:pt idx="112">
                  <c:v>44620.410694444443</c:v>
                </c:pt>
                <c:pt idx="113">
                  <c:v>44620.411423611113</c:v>
                </c:pt>
                <c:pt idx="114">
                  <c:v>44620.412199074075</c:v>
                </c:pt>
                <c:pt idx="115">
                  <c:v>44620.412928240738</c:v>
                </c:pt>
                <c:pt idx="116">
                  <c:v>44620.413657407407</c:v>
                </c:pt>
                <c:pt idx="117">
                  <c:v>44620.414375</c:v>
                </c:pt>
                <c:pt idx="118">
                  <c:v>44620.41510416667</c:v>
                </c:pt>
                <c:pt idx="119">
                  <c:v>44620.415821759256</c:v>
                </c:pt>
                <c:pt idx="120">
                  <c:v>44620.416550925926</c:v>
                </c:pt>
                <c:pt idx="121">
                  <c:v>44620.417280092595</c:v>
                </c:pt>
                <c:pt idx="122">
                  <c:v>44620.418009259258</c:v>
                </c:pt>
                <c:pt idx="123">
                  <c:v>44620.418726851851</c:v>
                </c:pt>
                <c:pt idx="124">
                  <c:v>44620.419456018521</c:v>
                </c:pt>
                <c:pt idx="125">
                  <c:v>44620.420185185183</c:v>
                </c:pt>
                <c:pt idx="126">
                  <c:v>44620.420902777776</c:v>
                </c:pt>
                <c:pt idx="127">
                  <c:v>44620.421631944446</c:v>
                </c:pt>
                <c:pt idx="128">
                  <c:v>44620.422361111108</c:v>
                </c:pt>
                <c:pt idx="129">
                  <c:v>44620.423078703701</c:v>
                </c:pt>
                <c:pt idx="130">
                  <c:v>44620.423854166664</c:v>
                </c:pt>
                <c:pt idx="131">
                  <c:v>44620.424583333333</c:v>
                </c:pt>
                <c:pt idx="132">
                  <c:v>44620.425300925926</c:v>
                </c:pt>
                <c:pt idx="133">
                  <c:v>44620.426030092596</c:v>
                </c:pt>
                <c:pt idx="134">
                  <c:v>44620.426759259259</c:v>
                </c:pt>
                <c:pt idx="135">
                  <c:v>44620.427476851852</c:v>
                </c:pt>
                <c:pt idx="136">
                  <c:v>44620.428252314814</c:v>
                </c:pt>
                <c:pt idx="137">
                  <c:v>44620.428981481484</c:v>
                </c:pt>
                <c:pt idx="138">
                  <c:v>44620.429710648146</c:v>
                </c:pt>
                <c:pt idx="139">
                  <c:v>44620.430439814816</c:v>
                </c:pt>
                <c:pt idx="140">
                  <c:v>44620.431157407409</c:v>
                </c:pt>
                <c:pt idx="141">
                  <c:v>44620.431886574072</c:v>
                </c:pt>
                <c:pt idx="142">
                  <c:v>44620.432662037034</c:v>
                </c:pt>
                <c:pt idx="143">
                  <c:v>44620.433391203704</c:v>
                </c:pt>
                <c:pt idx="144">
                  <c:v>44620.434108796297</c:v>
                </c:pt>
                <c:pt idx="145">
                  <c:v>44620.434837962966</c:v>
                </c:pt>
                <c:pt idx="146">
                  <c:v>44620.435567129629</c:v>
                </c:pt>
                <c:pt idx="147">
                  <c:v>44620.436284722222</c:v>
                </c:pt>
                <c:pt idx="148">
                  <c:v>44620.437060185184</c:v>
                </c:pt>
                <c:pt idx="149">
                  <c:v>44620.437789351854</c:v>
                </c:pt>
                <c:pt idx="150">
                  <c:v>44620.438506944447</c:v>
                </c:pt>
                <c:pt idx="151">
                  <c:v>44620.439236111109</c:v>
                </c:pt>
                <c:pt idx="152">
                  <c:v>44620.439965277779</c:v>
                </c:pt>
                <c:pt idx="153">
                  <c:v>44620.440682870372</c:v>
                </c:pt>
                <c:pt idx="154">
                  <c:v>44620.441458333335</c:v>
                </c:pt>
                <c:pt idx="155">
                  <c:v>44620.442187499997</c:v>
                </c:pt>
                <c:pt idx="156">
                  <c:v>44620.442916666667</c:v>
                </c:pt>
                <c:pt idx="157">
                  <c:v>44620.44363425926</c:v>
                </c:pt>
                <c:pt idx="158">
                  <c:v>44620.444363425922</c:v>
                </c:pt>
                <c:pt idx="159">
                  <c:v>44620.445092592592</c:v>
                </c:pt>
                <c:pt idx="160">
                  <c:v>44620.445810185185</c:v>
                </c:pt>
                <c:pt idx="161">
                  <c:v>44620.446539351855</c:v>
                </c:pt>
                <c:pt idx="162">
                  <c:v>44620.447268518517</c:v>
                </c:pt>
                <c:pt idx="163">
                  <c:v>44620.44798611111</c:v>
                </c:pt>
                <c:pt idx="164">
                  <c:v>44620.44871527778</c:v>
                </c:pt>
                <c:pt idx="165">
                  <c:v>44620.449444444443</c:v>
                </c:pt>
                <c:pt idx="166">
                  <c:v>44620.450162037036</c:v>
                </c:pt>
                <c:pt idx="167">
                  <c:v>44620.450891203705</c:v>
                </c:pt>
                <c:pt idx="168">
                  <c:v>44620.451620370368</c:v>
                </c:pt>
                <c:pt idx="169">
                  <c:v>44620.452337962961</c:v>
                </c:pt>
                <c:pt idx="170">
                  <c:v>44620.453067129631</c:v>
                </c:pt>
                <c:pt idx="171">
                  <c:v>44620.453796296293</c:v>
                </c:pt>
                <c:pt idx="172">
                  <c:v>44620.454513888886</c:v>
                </c:pt>
                <c:pt idx="173">
                  <c:v>44620.455243055556</c:v>
                </c:pt>
                <c:pt idx="174">
                  <c:v>44620.455972222226</c:v>
                </c:pt>
                <c:pt idx="175">
                  <c:v>44620.456689814811</c:v>
                </c:pt>
                <c:pt idx="176">
                  <c:v>44620.457418981481</c:v>
                </c:pt>
                <c:pt idx="177">
                  <c:v>44620.458148148151</c:v>
                </c:pt>
                <c:pt idx="178">
                  <c:v>44620.458865740744</c:v>
                </c:pt>
                <c:pt idx="179">
                  <c:v>44620.459594907406</c:v>
                </c:pt>
                <c:pt idx="180">
                  <c:v>44620.460370370369</c:v>
                </c:pt>
                <c:pt idx="181">
                  <c:v>44620.461099537039</c:v>
                </c:pt>
                <c:pt idx="182">
                  <c:v>44620.461828703701</c:v>
                </c:pt>
                <c:pt idx="183">
                  <c:v>44620.462546296294</c:v>
                </c:pt>
                <c:pt idx="184">
                  <c:v>44620.463275462964</c:v>
                </c:pt>
                <c:pt idx="185">
                  <c:v>44620.464004629626</c:v>
                </c:pt>
                <c:pt idx="186">
                  <c:v>44620.464722222219</c:v>
                </c:pt>
                <c:pt idx="187">
                  <c:v>44620.465451388889</c:v>
                </c:pt>
                <c:pt idx="188">
                  <c:v>44620.466180555559</c:v>
                </c:pt>
                <c:pt idx="189">
                  <c:v>44620.466898148145</c:v>
                </c:pt>
                <c:pt idx="190">
                  <c:v>44620.467627314814</c:v>
                </c:pt>
                <c:pt idx="191">
                  <c:v>44620.468402777777</c:v>
                </c:pt>
                <c:pt idx="192">
                  <c:v>44620.469131944446</c:v>
                </c:pt>
                <c:pt idx="193">
                  <c:v>44620.469849537039</c:v>
                </c:pt>
                <c:pt idx="194">
                  <c:v>44620.470578703702</c:v>
                </c:pt>
                <c:pt idx="195">
                  <c:v>44620.471307870372</c:v>
                </c:pt>
                <c:pt idx="196">
                  <c:v>44620.472025462965</c:v>
                </c:pt>
                <c:pt idx="197">
                  <c:v>44620.472754629627</c:v>
                </c:pt>
                <c:pt idx="198">
                  <c:v>44620.473483796297</c:v>
                </c:pt>
                <c:pt idx="199">
                  <c:v>44620.47420138889</c:v>
                </c:pt>
                <c:pt idx="200">
                  <c:v>44620.474930555552</c:v>
                </c:pt>
                <c:pt idx="201">
                  <c:v>44620.475659722222</c:v>
                </c:pt>
                <c:pt idx="202">
                  <c:v>44620.476423611108</c:v>
                </c:pt>
                <c:pt idx="203">
                  <c:v>44620.477152777778</c:v>
                </c:pt>
                <c:pt idx="204">
                  <c:v>44620.477881944447</c:v>
                </c:pt>
                <c:pt idx="205">
                  <c:v>44620.47859953704</c:v>
                </c:pt>
                <c:pt idx="206">
                  <c:v>44620.479328703703</c:v>
                </c:pt>
                <c:pt idx="207">
                  <c:v>44620.480057870373</c:v>
                </c:pt>
                <c:pt idx="208">
                  <c:v>44620.480833333335</c:v>
                </c:pt>
                <c:pt idx="209">
                  <c:v>44620.481550925928</c:v>
                </c:pt>
                <c:pt idx="210">
                  <c:v>44620.48228009259</c:v>
                </c:pt>
                <c:pt idx="211">
                  <c:v>44620.48300925926</c:v>
                </c:pt>
                <c:pt idx="212">
                  <c:v>44620.483726851853</c:v>
                </c:pt>
                <c:pt idx="213">
                  <c:v>44620.484456018516</c:v>
                </c:pt>
                <c:pt idx="214">
                  <c:v>44620.485173611109</c:v>
                </c:pt>
                <c:pt idx="215">
                  <c:v>44620.485902777778</c:v>
                </c:pt>
                <c:pt idx="216">
                  <c:v>44620.486631944441</c:v>
                </c:pt>
                <c:pt idx="217">
                  <c:v>44620.487349537034</c:v>
                </c:pt>
                <c:pt idx="218">
                  <c:v>44620.488078703704</c:v>
                </c:pt>
                <c:pt idx="219">
                  <c:v>44620.488854166666</c:v>
                </c:pt>
                <c:pt idx="220">
                  <c:v>44620.489583333336</c:v>
                </c:pt>
                <c:pt idx="221">
                  <c:v>44620.490300925929</c:v>
                </c:pt>
                <c:pt idx="222">
                  <c:v>44620.491030092591</c:v>
                </c:pt>
                <c:pt idx="223">
                  <c:v>44620.491759259261</c:v>
                </c:pt>
                <c:pt idx="224">
                  <c:v>44620.492488425924</c:v>
                </c:pt>
                <c:pt idx="225">
                  <c:v>44620.493263888886</c:v>
                </c:pt>
                <c:pt idx="226">
                  <c:v>44620.493981481479</c:v>
                </c:pt>
                <c:pt idx="227">
                  <c:v>44620.494710648149</c:v>
                </c:pt>
                <c:pt idx="228">
                  <c:v>44620.495439814818</c:v>
                </c:pt>
                <c:pt idx="229">
                  <c:v>44620.496157407404</c:v>
                </c:pt>
                <c:pt idx="230">
                  <c:v>44620.496886574074</c:v>
                </c:pt>
                <c:pt idx="231">
                  <c:v>44620.497615740744</c:v>
                </c:pt>
                <c:pt idx="232">
                  <c:v>44620.498333333337</c:v>
                </c:pt>
                <c:pt idx="233">
                  <c:v>44620.499062499999</c:v>
                </c:pt>
                <c:pt idx="234">
                  <c:v>44620.499791666669</c:v>
                </c:pt>
                <c:pt idx="235">
                  <c:v>44620.500509259262</c:v>
                </c:pt>
                <c:pt idx="236">
                  <c:v>44620.501238425924</c:v>
                </c:pt>
                <c:pt idx="237">
                  <c:v>44620.501967592594</c:v>
                </c:pt>
                <c:pt idx="238">
                  <c:v>44620.502685185187</c:v>
                </c:pt>
                <c:pt idx="239">
                  <c:v>44620.50341435185</c:v>
                </c:pt>
                <c:pt idx="240">
                  <c:v>44620.504143518519</c:v>
                </c:pt>
                <c:pt idx="241">
                  <c:v>44620.504918981482</c:v>
                </c:pt>
                <c:pt idx="242">
                  <c:v>44620.505636574075</c:v>
                </c:pt>
                <c:pt idx="243">
                  <c:v>44620.506365740737</c:v>
                </c:pt>
                <c:pt idx="244">
                  <c:v>44620.507094907407</c:v>
                </c:pt>
                <c:pt idx="245">
                  <c:v>44620.5078125</c:v>
                </c:pt>
                <c:pt idx="246">
                  <c:v>44620.50854166667</c:v>
                </c:pt>
                <c:pt idx="247">
                  <c:v>44620.509317129632</c:v>
                </c:pt>
                <c:pt idx="248">
                  <c:v>44620.510046296295</c:v>
                </c:pt>
                <c:pt idx="249">
                  <c:v>44620.510763888888</c:v>
                </c:pt>
                <c:pt idx="250">
                  <c:v>44620.511493055557</c:v>
                </c:pt>
                <c:pt idx="251">
                  <c:v>44620.51222222222</c:v>
                </c:pt>
                <c:pt idx="252">
                  <c:v>44620.512939814813</c:v>
                </c:pt>
                <c:pt idx="253">
                  <c:v>44620.513715277775</c:v>
                </c:pt>
                <c:pt idx="254">
                  <c:v>44620.514444444445</c:v>
                </c:pt>
                <c:pt idx="255">
                  <c:v>44620.515173611115</c:v>
                </c:pt>
                <c:pt idx="256">
                  <c:v>44620.5158912037</c:v>
                </c:pt>
                <c:pt idx="257">
                  <c:v>44620.51662037037</c:v>
                </c:pt>
                <c:pt idx="258">
                  <c:v>44620.517337962963</c:v>
                </c:pt>
                <c:pt idx="259">
                  <c:v>44620.518113425926</c:v>
                </c:pt>
                <c:pt idx="260">
                  <c:v>44620.518842592595</c:v>
                </c:pt>
                <c:pt idx="261">
                  <c:v>44620.519571759258</c:v>
                </c:pt>
                <c:pt idx="262">
                  <c:v>44620.520289351851</c:v>
                </c:pt>
                <c:pt idx="263">
                  <c:v>44620.521018518521</c:v>
                </c:pt>
                <c:pt idx="264">
                  <c:v>44620.521747685183</c:v>
                </c:pt>
                <c:pt idx="265">
                  <c:v>44620.522523148145</c:v>
                </c:pt>
                <c:pt idx="266">
                  <c:v>44620.523240740738</c:v>
                </c:pt>
                <c:pt idx="267">
                  <c:v>44620.523969907408</c:v>
                </c:pt>
                <c:pt idx="268">
                  <c:v>44620.524699074071</c:v>
                </c:pt>
                <c:pt idx="269">
                  <c:v>44620.525416666664</c:v>
                </c:pt>
                <c:pt idx="270">
                  <c:v>44620.526145833333</c:v>
                </c:pt>
                <c:pt idx="271">
                  <c:v>44620.526875000003</c:v>
                </c:pt>
                <c:pt idx="272">
                  <c:v>44620.527592592596</c:v>
                </c:pt>
                <c:pt idx="273">
                  <c:v>44620.528321759259</c:v>
                </c:pt>
                <c:pt idx="274">
                  <c:v>44620.529050925928</c:v>
                </c:pt>
                <c:pt idx="275">
                  <c:v>44620.529768518521</c:v>
                </c:pt>
                <c:pt idx="276">
                  <c:v>44620.530543981484</c:v>
                </c:pt>
                <c:pt idx="277">
                  <c:v>44620.531273148146</c:v>
                </c:pt>
                <c:pt idx="278">
                  <c:v>44620.532002314816</c:v>
                </c:pt>
                <c:pt idx="279">
                  <c:v>44620.532719907409</c:v>
                </c:pt>
                <c:pt idx="280">
                  <c:v>44620.533449074072</c:v>
                </c:pt>
                <c:pt idx="281">
                  <c:v>44620.534178240741</c:v>
                </c:pt>
                <c:pt idx="282">
                  <c:v>44620.534953703704</c:v>
                </c:pt>
                <c:pt idx="283">
                  <c:v>44620.535671296297</c:v>
                </c:pt>
                <c:pt idx="284">
                  <c:v>44620.536400462966</c:v>
                </c:pt>
                <c:pt idx="285">
                  <c:v>44620.537129629629</c:v>
                </c:pt>
                <c:pt idx="286">
                  <c:v>44620.537847222222</c:v>
                </c:pt>
                <c:pt idx="287">
                  <c:v>44620.538576388892</c:v>
                </c:pt>
                <c:pt idx="288">
                  <c:v>44620.539305555554</c:v>
                </c:pt>
                <c:pt idx="289">
                  <c:v>44620.540023148147</c:v>
                </c:pt>
                <c:pt idx="290">
                  <c:v>44620.540752314817</c:v>
                </c:pt>
                <c:pt idx="291">
                  <c:v>44620.541481481479</c:v>
                </c:pt>
                <c:pt idx="292">
                  <c:v>44620.542199074072</c:v>
                </c:pt>
                <c:pt idx="293">
                  <c:v>44620.542974537035</c:v>
                </c:pt>
                <c:pt idx="294">
                  <c:v>44620.543703703705</c:v>
                </c:pt>
                <c:pt idx="295">
                  <c:v>44620.544421296298</c:v>
                </c:pt>
                <c:pt idx="296">
                  <c:v>44620.54515046296</c:v>
                </c:pt>
                <c:pt idx="297">
                  <c:v>44620.54587962963</c:v>
                </c:pt>
                <c:pt idx="298">
                  <c:v>44620.5466087963</c:v>
                </c:pt>
                <c:pt idx="299">
                  <c:v>44620.547384259262</c:v>
                </c:pt>
                <c:pt idx="300">
                  <c:v>44620.548101851855</c:v>
                </c:pt>
                <c:pt idx="301">
                  <c:v>44620.548831018517</c:v>
                </c:pt>
                <c:pt idx="302">
                  <c:v>44620.549560185187</c:v>
                </c:pt>
                <c:pt idx="303">
                  <c:v>44620.55027777778</c:v>
                </c:pt>
                <c:pt idx="304">
                  <c:v>44620.551006944443</c:v>
                </c:pt>
                <c:pt idx="305">
                  <c:v>44620.551782407405</c:v>
                </c:pt>
                <c:pt idx="306">
                  <c:v>44620.552511574075</c:v>
                </c:pt>
                <c:pt idx="307">
                  <c:v>44620.553240740737</c:v>
                </c:pt>
                <c:pt idx="308">
                  <c:v>44620.55395833333</c:v>
                </c:pt>
                <c:pt idx="309">
                  <c:v>44620.5546875</c:v>
                </c:pt>
                <c:pt idx="310">
                  <c:v>44620.55541666667</c:v>
                </c:pt>
                <c:pt idx="311">
                  <c:v>44620.556192129632</c:v>
                </c:pt>
                <c:pt idx="312">
                  <c:v>44620.556909722225</c:v>
                </c:pt>
                <c:pt idx="313">
                  <c:v>44620.557638888888</c:v>
                </c:pt>
                <c:pt idx="314">
                  <c:v>44620.558368055557</c:v>
                </c:pt>
                <c:pt idx="315">
                  <c:v>44620.55909722222</c:v>
                </c:pt>
                <c:pt idx="316">
                  <c:v>44620.559814814813</c:v>
                </c:pt>
                <c:pt idx="317">
                  <c:v>44620.560590277775</c:v>
                </c:pt>
                <c:pt idx="318">
                  <c:v>44620.561319444445</c:v>
                </c:pt>
                <c:pt idx="319">
                  <c:v>44620.562048611115</c:v>
                </c:pt>
                <c:pt idx="320">
                  <c:v>44620.5627662037</c:v>
                </c:pt>
                <c:pt idx="321">
                  <c:v>44620.56349537037</c:v>
                </c:pt>
                <c:pt idx="322">
                  <c:v>44620.564212962963</c:v>
                </c:pt>
                <c:pt idx="323">
                  <c:v>44620.565000000002</c:v>
                </c:pt>
                <c:pt idx="324">
                  <c:v>44620.565717592595</c:v>
                </c:pt>
                <c:pt idx="325">
                  <c:v>44620.566446759258</c:v>
                </c:pt>
                <c:pt idx="326">
                  <c:v>44620.567175925928</c:v>
                </c:pt>
                <c:pt idx="327">
                  <c:v>44620.567893518521</c:v>
                </c:pt>
                <c:pt idx="328">
                  <c:v>44620.568622685183</c:v>
                </c:pt>
                <c:pt idx="329">
                  <c:v>44620.569340277776</c:v>
                </c:pt>
                <c:pt idx="330">
                  <c:v>44620.570069444446</c:v>
                </c:pt>
                <c:pt idx="331">
                  <c:v>44620.570798611108</c:v>
                </c:pt>
                <c:pt idx="332">
                  <c:v>44620.571527777778</c:v>
                </c:pt>
                <c:pt idx="333">
                  <c:v>44620.572245370371</c:v>
                </c:pt>
                <c:pt idx="334">
                  <c:v>44620.572974537034</c:v>
                </c:pt>
                <c:pt idx="335">
                  <c:v>44620.573703703703</c:v>
                </c:pt>
                <c:pt idx="336">
                  <c:v>44620.574421296296</c:v>
                </c:pt>
                <c:pt idx="337">
                  <c:v>44620.575150462966</c:v>
                </c:pt>
                <c:pt idx="338">
                  <c:v>44620.575879629629</c:v>
                </c:pt>
                <c:pt idx="339">
                  <c:v>44620.576655092591</c:v>
                </c:pt>
                <c:pt idx="340">
                  <c:v>44620.577384259261</c:v>
                </c:pt>
                <c:pt idx="341">
                  <c:v>44620.578101851854</c:v>
                </c:pt>
                <c:pt idx="342">
                  <c:v>44620.578831018516</c:v>
                </c:pt>
                <c:pt idx="343">
                  <c:v>44620.579560185186</c:v>
                </c:pt>
                <c:pt idx="344">
                  <c:v>44620.580277777779</c:v>
                </c:pt>
                <c:pt idx="345">
                  <c:v>44620.581006944441</c:v>
                </c:pt>
                <c:pt idx="346">
                  <c:v>44620.581736111111</c:v>
                </c:pt>
                <c:pt idx="347">
                  <c:v>44620.582453703704</c:v>
                </c:pt>
                <c:pt idx="348">
                  <c:v>44620.583182870374</c:v>
                </c:pt>
                <c:pt idx="349">
                  <c:v>44620.583912037036</c:v>
                </c:pt>
                <c:pt idx="350">
                  <c:v>44620.584687499999</c:v>
                </c:pt>
                <c:pt idx="351">
                  <c:v>44620.585405092592</c:v>
                </c:pt>
                <c:pt idx="352">
                  <c:v>44620.586134259262</c:v>
                </c:pt>
                <c:pt idx="353">
                  <c:v>44620.586863425924</c:v>
                </c:pt>
                <c:pt idx="354">
                  <c:v>44620.587581018517</c:v>
                </c:pt>
                <c:pt idx="355">
                  <c:v>44620.588310185187</c:v>
                </c:pt>
                <c:pt idx="356">
                  <c:v>44620.589085648149</c:v>
                </c:pt>
                <c:pt idx="357">
                  <c:v>44620.589814814812</c:v>
                </c:pt>
                <c:pt idx="358">
                  <c:v>44620.590543981481</c:v>
                </c:pt>
                <c:pt idx="359">
                  <c:v>44620.591261574074</c:v>
                </c:pt>
                <c:pt idx="360">
                  <c:v>44620.591990740744</c:v>
                </c:pt>
                <c:pt idx="361">
                  <c:v>44620.592719907407</c:v>
                </c:pt>
                <c:pt idx="362">
                  <c:v>44620.593495370369</c:v>
                </c:pt>
                <c:pt idx="363">
                  <c:v>44620.594212962962</c:v>
                </c:pt>
                <c:pt idx="364">
                  <c:v>44620.594942129632</c:v>
                </c:pt>
                <c:pt idx="365">
                  <c:v>44620.595671296294</c:v>
                </c:pt>
                <c:pt idx="366">
                  <c:v>44620.596388888887</c:v>
                </c:pt>
                <c:pt idx="367">
                  <c:v>44620.597118055557</c:v>
                </c:pt>
                <c:pt idx="368">
                  <c:v>44620.59784722222</c:v>
                </c:pt>
                <c:pt idx="369">
                  <c:v>44620.598564814813</c:v>
                </c:pt>
                <c:pt idx="370">
                  <c:v>44620.599293981482</c:v>
                </c:pt>
                <c:pt idx="371">
                  <c:v>44620.600023148145</c:v>
                </c:pt>
                <c:pt idx="372">
                  <c:v>44620.600740740738</c:v>
                </c:pt>
                <c:pt idx="373">
                  <c:v>44620.601469907408</c:v>
                </c:pt>
                <c:pt idx="374">
                  <c:v>44620.602199074077</c:v>
                </c:pt>
                <c:pt idx="375">
                  <c:v>44620.602916666663</c:v>
                </c:pt>
                <c:pt idx="376">
                  <c:v>44620.603645833333</c:v>
                </c:pt>
                <c:pt idx="377">
                  <c:v>44620.604375000003</c:v>
                </c:pt>
                <c:pt idx="378">
                  <c:v>44620.605150462965</c:v>
                </c:pt>
                <c:pt idx="379">
                  <c:v>44620.605868055558</c:v>
                </c:pt>
                <c:pt idx="380">
                  <c:v>44620.60659722222</c:v>
                </c:pt>
                <c:pt idx="381">
                  <c:v>44620.60732638889</c:v>
                </c:pt>
                <c:pt idx="382">
                  <c:v>44620.608043981483</c:v>
                </c:pt>
                <c:pt idx="383">
                  <c:v>44620.608773148146</c:v>
                </c:pt>
                <c:pt idx="384">
                  <c:v>44620.609548611108</c:v>
                </c:pt>
                <c:pt idx="385">
                  <c:v>44620.610277777778</c:v>
                </c:pt>
                <c:pt idx="386">
                  <c:v>44620.611006944448</c:v>
                </c:pt>
                <c:pt idx="387">
                  <c:v>44620.611724537041</c:v>
                </c:pt>
                <c:pt idx="388">
                  <c:v>44620.612453703703</c:v>
                </c:pt>
                <c:pt idx="389">
                  <c:v>44620.613182870373</c:v>
                </c:pt>
                <c:pt idx="390">
                  <c:v>44620.613958333335</c:v>
                </c:pt>
                <c:pt idx="391">
                  <c:v>44620.614675925928</c:v>
                </c:pt>
                <c:pt idx="392">
                  <c:v>44620.615405092591</c:v>
                </c:pt>
                <c:pt idx="393">
                  <c:v>44620.61613425926</c:v>
                </c:pt>
                <c:pt idx="394">
                  <c:v>44620.616851851853</c:v>
                </c:pt>
                <c:pt idx="395">
                  <c:v>44620.617581018516</c:v>
                </c:pt>
                <c:pt idx="396">
                  <c:v>44620.618310185186</c:v>
                </c:pt>
                <c:pt idx="397">
                  <c:v>44620.619027777779</c:v>
                </c:pt>
                <c:pt idx="398">
                  <c:v>44620.619756944441</c:v>
                </c:pt>
                <c:pt idx="399">
                  <c:v>44620.620486111111</c:v>
                </c:pt>
                <c:pt idx="400">
                  <c:v>44620.621203703704</c:v>
                </c:pt>
                <c:pt idx="401">
                  <c:v>44620.621979166666</c:v>
                </c:pt>
                <c:pt idx="402">
                  <c:v>44620.622708333336</c:v>
                </c:pt>
                <c:pt idx="403">
                  <c:v>44620.623437499999</c:v>
                </c:pt>
                <c:pt idx="404">
                  <c:v>44620.624155092592</c:v>
                </c:pt>
                <c:pt idx="405">
                  <c:v>44620.624884259261</c:v>
                </c:pt>
                <c:pt idx="406">
                  <c:v>44620.625613425924</c:v>
                </c:pt>
                <c:pt idx="407">
                  <c:v>44620.626388888886</c:v>
                </c:pt>
                <c:pt idx="408">
                  <c:v>44620.627106481479</c:v>
                </c:pt>
                <c:pt idx="409">
                  <c:v>44620.627835648149</c:v>
                </c:pt>
                <c:pt idx="410">
                  <c:v>44620.628564814811</c:v>
                </c:pt>
                <c:pt idx="411">
                  <c:v>44620.629282407404</c:v>
                </c:pt>
                <c:pt idx="412">
                  <c:v>44620.630011574074</c:v>
                </c:pt>
                <c:pt idx="413">
                  <c:v>44620.630740740744</c:v>
                </c:pt>
                <c:pt idx="414">
                  <c:v>44620.631458333337</c:v>
                </c:pt>
                <c:pt idx="415">
                  <c:v>44620.632187499999</c:v>
                </c:pt>
                <c:pt idx="416">
                  <c:v>44620.632916666669</c:v>
                </c:pt>
                <c:pt idx="417">
                  <c:v>44620.633634259262</c:v>
                </c:pt>
                <c:pt idx="418">
                  <c:v>44620.634409722225</c:v>
                </c:pt>
                <c:pt idx="419">
                  <c:v>44620.635138888887</c:v>
                </c:pt>
                <c:pt idx="420">
                  <c:v>44620.635868055557</c:v>
                </c:pt>
                <c:pt idx="421">
                  <c:v>44620.63658564815</c:v>
                </c:pt>
                <c:pt idx="422">
                  <c:v>44620.637314814812</c:v>
                </c:pt>
                <c:pt idx="423">
                  <c:v>44620.638043981482</c:v>
                </c:pt>
                <c:pt idx="424">
                  <c:v>44620.638761574075</c:v>
                </c:pt>
                <c:pt idx="425">
                  <c:v>44620.639490740738</c:v>
                </c:pt>
                <c:pt idx="426">
                  <c:v>44620.640208333331</c:v>
                </c:pt>
                <c:pt idx="427">
                  <c:v>44620.6409375</c:v>
                </c:pt>
                <c:pt idx="428">
                  <c:v>44620.64166666667</c:v>
                </c:pt>
                <c:pt idx="429">
                  <c:v>44620.642384259256</c:v>
                </c:pt>
                <c:pt idx="430">
                  <c:v>44620.643113425926</c:v>
                </c:pt>
                <c:pt idx="431">
                  <c:v>44620.643842592595</c:v>
                </c:pt>
                <c:pt idx="432">
                  <c:v>44620.644560185188</c:v>
                </c:pt>
                <c:pt idx="433">
                  <c:v>44620.645289351851</c:v>
                </c:pt>
                <c:pt idx="434">
                  <c:v>44620.646018518521</c:v>
                </c:pt>
                <c:pt idx="435">
                  <c:v>44620.646747685183</c:v>
                </c:pt>
                <c:pt idx="436">
                  <c:v>44620.647465277776</c:v>
                </c:pt>
                <c:pt idx="437">
                  <c:v>44620.648194444446</c:v>
                </c:pt>
                <c:pt idx="438">
                  <c:v>44620.648923611108</c:v>
                </c:pt>
                <c:pt idx="439">
                  <c:v>44620.649641203701</c:v>
                </c:pt>
                <c:pt idx="440">
                  <c:v>44620.650370370371</c:v>
                </c:pt>
                <c:pt idx="441">
                  <c:v>44620.651099537034</c:v>
                </c:pt>
                <c:pt idx="442">
                  <c:v>44620.651817129627</c:v>
                </c:pt>
                <c:pt idx="443">
                  <c:v>44620.652546296296</c:v>
                </c:pt>
                <c:pt idx="444">
                  <c:v>44620.653321759259</c:v>
                </c:pt>
                <c:pt idx="445">
                  <c:v>44620.654039351852</c:v>
                </c:pt>
                <c:pt idx="446">
                  <c:v>44620.654768518521</c:v>
                </c:pt>
                <c:pt idx="447">
                  <c:v>44620.655497685184</c:v>
                </c:pt>
                <c:pt idx="448">
                  <c:v>44620.656226851854</c:v>
                </c:pt>
                <c:pt idx="449">
                  <c:v>44620.656944444447</c:v>
                </c:pt>
                <c:pt idx="450">
                  <c:v>44620.657673611109</c:v>
                </c:pt>
                <c:pt idx="451">
                  <c:v>44620.658391203702</c:v>
                </c:pt>
                <c:pt idx="452">
                  <c:v>44620.659120370372</c:v>
                </c:pt>
                <c:pt idx="453">
                  <c:v>44620.659849537034</c:v>
                </c:pt>
                <c:pt idx="454">
                  <c:v>44620.660567129627</c:v>
                </c:pt>
                <c:pt idx="455">
                  <c:v>44620.661296296297</c:v>
                </c:pt>
                <c:pt idx="456">
                  <c:v>44620.66202546296</c:v>
                </c:pt>
                <c:pt idx="457">
                  <c:v>44620.662743055553</c:v>
                </c:pt>
                <c:pt idx="458">
                  <c:v>44620.663472222222</c:v>
                </c:pt>
                <c:pt idx="459">
                  <c:v>44620.664201388892</c:v>
                </c:pt>
                <c:pt idx="460">
                  <c:v>44620.664976851855</c:v>
                </c:pt>
                <c:pt idx="461">
                  <c:v>44620.665694444448</c:v>
                </c:pt>
                <c:pt idx="462">
                  <c:v>44620.66642361111</c:v>
                </c:pt>
                <c:pt idx="463">
                  <c:v>44620.66715277778</c:v>
                </c:pt>
                <c:pt idx="464">
                  <c:v>44620.667870370373</c:v>
                </c:pt>
                <c:pt idx="465">
                  <c:v>44620.668599537035</c:v>
                </c:pt>
                <c:pt idx="466">
                  <c:v>44620.669328703705</c:v>
                </c:pt>
                <c:pt idx="467">
                  <c:v>44620.670046296298</c:v>
                </c:pt>
                <c:pt idx="468">
                  <c:v>44620.670775462961</c:v>
                </c:pt>
                <c:pt idx="469">
                  <c:v>44620.67150462963</c:v>
                </c:pt>
                <c:pt idx="470">
                  <c:v>44620.672222222223</c:v>
                </c:pt>
                <c:pt idx="471">
                  <c:v>44620.672997685186</c:v>
                </c:pt>
                <c:pt idx="472">
                  <c:v>44620.673726851855</c:v>
                </c:pt>
                <c:pt idx="473">
                  <c:v>44620.674456018518</c:v>
                </c:pt>
                <c:pt idx="474">
                  <c:v>44620.675173611111</c:v>
                </c:pt>
                <c:pt idx="475">
                  <c:v>44620.675902777781</c:v>
                </c:pt>
                <c:pt idx="476">
                  <c:v>44620.676631944443</c:v>
                </c:pt>
                <c:pt idx="477">
                  <c:v>44620.677407407406</c:v>
                </c:pt>
                <c:pt idx="478">
                  <c:v>44620.678136574075</c:v>
                </c:pt>
                <c:pt idx="479">
                  <c:v>44620.678854166668</c:v>
                </c:pt>
                <c:pt idx="480">
                  <c:v>44620.679583333331</c:v>
                </c:pt>
                <c:pt idx="481">
                  <c:v>44620.680312500001</c:v>
                </c:pt>
                <c:pt idx="482">
                  <c:v>44620.681030092594</c:v>
                </c:pt>
                <c:pt idx="483">
                  <c:v>44620.681759259256</c:v>
                </c:pt>
                <c:pt idx="484">
                  <c:v>44620.682476851849</c:v>
                </c:pt>
                <c:pt idx="485">
                  <c:v>44620.683206018519</c:v>
                </c:pt>
                <c:pt idx="486">
                  <c:v>44620.683935185189</c:v>
                </c:pt>
                <c:pt idx="487">
                  <c:v>44620.684664351851</c:v>
                </c:pt>
                <c:pt idx="488">
                  <c:v>44620.685381944444</c:v>
                </c:pt>
                <c:pt idx="489">
                  <c:v>44620.686111111114</c:v>
                </c:pt>
                <c:pt idx="490">
                  <c:v>44620.686840277776</c:v>
                </c:pt>
                <c:pt idx="491">
                  <c:v>44620.687557870369</c:v>
                </c:pt>
                <c:pt idx="492">
                  <c:v>44620.688287037039</c:v>
                </c:pt>
                <c:pt idx="493">
                  <c:v>44620.689062500001</c:v>
                </c:pt>
                <c:pt idx="494">
                  <c:v>44620.689780092594</c:v>
                </c:pt>
                <c:pt idx="495">
                  <c:v>44620.690509259257</c:v>
                </c:pt>
                <c:pt idx="496">
                  <c:v>44620.691238425927</c:v>
                </c:pt>
                <c:pt idx="497">
                  <c:v>44620.691967592589</c:v>
                </c:pt>
                <c:pt idx="498">
                  <c:v>44620.692685185182</c:v>
                </c:pt>
                <c:pt idx="499">
                  <c:v>44620.693414351852</c:v>
                </c:pt>
                <c:pt idx="500">
                  <c:v>44620.694143518522</c:v>
                </c:pt>
                <c:pt idx="501">
                  <c:v>44620.694861111115</c:v>
                </c:pt>
                <c:pt idx="502">
                  <c:v>44620.695590277777</c:v>
                </c:pt>
                <c:pt idx="503">
                  <c:v>44620.696319444447</c:v>
                </c:pt>
                <c:pt idx="504">
                  <c:v>44620.69703703704</c:v>
                </c:pt>
                <c:pt idx="505">
                  <c:v>44620.697766203702</c:v>
                </c:pt>
                <c:pt idx="506">
                  <c:v>44620.698495370372</c:v>
                </c:pt>
                <c:pt idx="507">
                  <c:v>44620.699212962965</c:v>
                </c:pt>
                <c:pt idx="508">
                  <c:v>44620.699942129628</c:v>
                </c:pt>
                <c:pt idx="509">
                  <c:v>44620.700671296298</c:v>
                </c:pt>
                <c:pt idx="510">
                  <c:v>44620.701388888891</c:v>
                </c:pt>
                <c:pt idx="511">
                  <c:v>44620.702118055553</c:v>
                </c:pt>
                <c:pt idx="512">
                  <c:v>44620.702847222223</c:v>
                </c:pt>
                <c:pt idx="513">
                  <c:v>44620.703576388885</c:v>
                </c:pt>
                <c:pt idx="514">
                  <c:v>44620.704293981478</c:v>
                </c:pt>
                <c:pt idx="515">
                  <c:v>44620.705023148148</c:v>
                </c:pt>
                <c:pt idx="516">
                  <c:v>44620.705752314818</c:v>
                </c:pt>
                <c:pt idx="517">
                  <c:v>44620.706469907411</c:v>
                </c:pt>
                <c:pt idx="518">
                  <c:v>44620.707199074073</c:v>
                </c:pt>
                <c:pt idx="519">
                  <c:v>44620.707974537036</c:v>
                </c:pt>
                <c:pt idx="520">
                  <c:v>44620.708692129629</c:v>
                </c:pt>
                <c:pt idx="521">
                  <c:v>44620.709421296298</c:v>
                </c:pt>
                <c:pt idx="522">
                  <c:v>44620.710150462961</c:v>
                </c:pt>
                <c:pt idx="523">
                  <c:v>44620.710868055554</c:v>
                </c:pt>
                <c:pt idx="524">
                  <c:v>44620.711597222224</c:v>
                </c:pt>
                <c:pt idx="525">
                  <c:v>44620.712326388886</c:v>
                </c:pt>
                <c:pt idx="526">
                  <c:v>44620.713043981479</c:v>
                </c:pt>
                <c:pt idx="527">
                  <c:v>44620.713773148149</c:v>
                </c:pt>
                <c:pt idx="528">
                  <c:v>44620.714502314811</c:v>
                </c:pt>
                <c:pt idx="529">
                  <c:v>44620.715219907404</c:v>
                </c:pt>
                <c:pt idx="530">
                  <c:v>44620.716006944444</c:v>
                </c:pt>
                <c:pt idx="531">
                  <c:v>44620.716724537036</c:v>
                </c:pt>
                <c:pt idx="532">
                  <c:v>44620.717453703706</c:v>
                </c:pt>
                <c:pt idx="533">
                  <c:v>44620.718182870369</c:v>
                </c:pt>
                <c:pt idx="534">
                  <c:v>44620.718900462962</c:v>
                </c:pt>
                <c:pt idx="535">
                  <c:v>44620.719629629632</c:v>
                </c:pt>
                <c:pt idx="536">
                  <c:v>44620.720405092594</c:v>
                </c:pt>
                <c:pt idx="537">
                  <c:v>44620.721134259256</c:v>
                </c:pt>
                <c:pt idx="538">
                  <c:v>44620.721851851849</c:v>
                </c:pt>
                <c:pt idx="539">
                  <c:v>44620.722581018519</c:v>
                </c:pt>
                <c:pt idx="540">
                  <c:v>44620.723310185182</c:v>
                </c:pt>
                <c:pt idx="541">
                  <c:v>44620.724027777775</c:v>
                </c:pt>
                <c:pt idx="542">
                  <c:v>44620.724803240744</c:v>
                </c:pt>
                <c:pt idx="543">
                  <c:v>44620.725532407407</c:v>
                </c:pt>
                <c:pt idx="544">
                  <c:v>44620.726261574076</c:v>
                </c:pt>
                <c:pt idx="545">
                  <c:v>44620.726979166669</c:v>
                </c:pt>
                <c:pt idx="546">
                  <c:v>44620.727708333332</c:v>
                </c:pt>
                <c:pt idx="547">
                  <c:v>44620.728437500002</c:v>
                </c:pt>
                <c:pt idx="548">
                  <c:v>44620.729155092595</c:v>
                </c:pt>
                <c:pt idx="549">
                  <c:v>44620.729884259257</c:v>
                </c:pt>
                <c:pt idx="550">
                  <c:v>44620.730613425927</c:v>
                </c:pt>
                <c:pt idx="551">
                  <c:v>44620.73133101852</c:v>
                </c:pt>
                <c:pt idx="552">
                  <c:v>44620.732060185182</c:v>
                </c:pt>
                <c:pt idx="553">
                  <c:v>44620.732789351852</c:v>
                </c:pt>
                <c:pt idx="554">
                  <c:v>44620.733506944445</c:v>
                </c:pt>
                <c:pt idx="555">
                  <c:v>44620.734236111108</c:v>
                </c:pt>
                <c:pt idx="556">
                  <c:v>44620.734965277778</c:v>
                </c:pt>
                <c:pt idx="557">
                  <c:v>44620.735682870371</c:v>
                </c:pt>
                <c:pt idx="558">
                  <c:v>44620.73641203704</c:v>
                </c:pt>
                <c:pt idx="559">
                  <c:v>44620.737141203703</c:v>
                </c:pt>
                <c:pt idx="560">
                  <c:v>44620.737870370373</c:v>
                </c:pt>
                <c:pt idx="561">
                  <c:v>44620.738587962966</c:v>
                </c:pt>
                <c:pt idx="562">
                  <c:v>44620.739317129628</c:v>
                </c:pt>
                <c:pt idx="563">
                  <c:v>44620.74009259259</c:v>
                </c:pt>
                <c:pt idx="564">
                  <c:v>44620.74082175926</c:v>
                </c:pt>
                <c:pt idx="565">
                  <c:v>44620.741539351853</c:v>
                </c:pt>
                <c:pt idx="566">
                  <c:v>44620.742268518516</c:v>
                </c:pt>
                <c:pt idx="567">
                  <c:v>44620.742997685185</c:v>
                </c:pt>
                <c:pt idx="568">
                  <c:v>44620.743715277778</c:v>
                </c:pt>
                <c:pt idx="569">
                  <c:v>44620.744444444441</c:v>
                </c:pt>
                <c:pt idx="570">
                  <c:v>44620.745173611111</c:v>
                </c:pt>
                <c:pt idx="571">
                  <c:v>44620.745891203704</c:v>
                </c:pt>
                <c:pt idx="572">
                  <c:v>44620.746620370373</c:v>
                </c:pt>
                <c:pt idx="573">
                  <c:v>44620.747349537036</c:v>
                </c:pt>
                <c:pt idx="574">
                  <c:v>44620.748067129629</c:v>
                </c:pt>
                <c:pt idx="575">
                  <c:v>44620.748796296299</c:v>
                </c:pt>
                <c:pt idx="576">
                  <c:v>44620.749525462961</c:v>
                </c:pt>
                <c:pt idx="577">
                  <c:v>44620.750243055554</c:v>
                </c:pt>
                <c:pt idx="578">
                  <c:v>44620.750972222224</c:v>
                </c:pt>
                <c:pt idx="579">
                  <c:v>44620.751747685186</c:v>
                </c:pt>
                <c:pt idx="580">
                  <c:v>44620.752476851849</c:v>
                </c:pt>
                <c:pt idx="581">
                  <c:v>44620.753194444442</c:v>
                </c:pt>
                <c:pt idx="582">
                  <c:v>44620.753923611112</c:v>
                </c:pt>
                <c:pt idx="583">
                  <c:v>44620.754652777781</c:v>
                </c:pt>
                <c:pt idx="584">
                  <c:v>44620.755370370367</c:v>
                </c:pt>
                <c:pt idx="585">
                  <c:v>44620.756099537037</c:v>
                </c:pt>
                <c:pt idx="586">
                  <c:v>44620.756828703707</c:v>
                </c:pt>
                <c:pt idx="587">
                  <c:v>44620.7575462963</c:v>
                </c:pt>
                <c:pt idx="588">
                  <c:v>44620.758275462962</c:v>
                </c:pt>
                <c:pt idx="589">
                  <c:v>44620.759004629632</c:v>
                </c:pt>
                <c:pt idx="590">
                  <c:v>44620.759722222225</c:v>
                </c:pt>
                <c:pt idx="591">
                  <c:v>44620.760451388887</c:v>
                </c:pt>
                <c:pt idx="592">
                  <c:v>44620.761180555557</c:v>
                </c:pt>
                <c:pt idx="593">
                  <c:v>44620.76189814815</c:v>
                </c:pt>
                <c:pt idx="594">
                  <c:v>44620.762627314813</c:v>
                </c:pt>
                <c:pt idx="595">
                  <c:v>44620.763402777775</c:v>
                </c:pt>
                <c:pt idx="596">
                  <c:v>44620.764120370368</c:v>
                </c:pt>
                <c:pt idx="597">
                  <c:v>44620.764849537038</c:v>
                </c:pt>
                <c:pt idx="598">
                  <c:v>44620.7655787037</c:v>
                </c:pt>
                <c:pt idx="599">
                  <c:v>44620.76630787037</c:v>
                </c:pt>
                <c:pt idx="600">
                  <c:v>44620.767025462963</c:v>
                </c:pt>
                <c:pt idx="601">
                  <c:v>44620.767754629633</c:v>
                </c:pt>
                <c:pt idx="602">
                  <c:v>44620.768472222226</c:v>
                </c:pt>
                <c:pt idx="603">
                  <c:v>44620.769201388888</c:v>
                </c:pt>
                <c:pt idx="604">
                  <c:v>44620.769930555558</c:v>
                </c:pt>
                <c:pt idx="605">
                  <c:v>44620.770648148151</c:v>
                </c:pt>
                <c:pt idx="606">
                  <c:v>44620.771423611113</c:v>
                </c:pt>
                <c:pt idx="607">
                  <c:v>44620.772152777776</c:v>
                </c:pt>
                <c:pt idx="608">
                  <c:v>44620.772881944446</c:v>
                </c:pt>
                <c:pt idx="609">
                  <c:v>44620.773599537039</c:v>
                </c:pt>
                <c:pt idx="610">
                  <c:v>44620.774328703701</c:v>
                </c:pt>
                <c:pt idx="611">
                  <c:v>44620.775057870371</c:v>
                </c:pt>
                <c:pt idx="612">
                  <c:v>44620.775833333333</c:v>
                </c:pt>
                <c:pt idx="613">
                  <c:v>44620.776550925926</c:v>
                </c:pt>
                <c:pt idx="614">
                  <c:v>44620.777280092596</c:v>
                </c:pt>
                <c:pt idx="615">
                  <c:v>44620.778009259258</c:v>
                </c:pt>
                <c:pt idx="616">
                  <c:v>44620.778726851851</c:v>
                </c:pt>
                <c:pt idx="617">
                  <c:v>44620.779456018521</c:v>
                </c:pt>
                <c:pt idx="618">
                  <c:v>44620.780231481483</c:v>
                </c:pt>
                <c:pt idx="619">
                  <c:v>44620.780949074076</c:v>
                </c:pt>
                <c:pt idx="620">
                  <c:v>44620.781678240739</c:v>
                </c:pt>
                <c:pt idx="621">
                  <c:v>44620.782407407409</c:v>
                </c:pt>
                <c:pt idx="622">
                  <c:v>44620.783125000002</c:v>
                </c:pt>
                <c:pt idx="623">
                  <c:v>44620.783854166664</c:v>
                </c:pt>
                <c:pt idx="624">
                  <c:v>44620.784583333334</c:v>
                </c:pt>
                <c:pt idx="625">
                  <c:v>44620.785300925927</c:v>
                </c:pt>
                <c:pt idx="626">
                  <c:v>44620.786030092589</c:v>
                </c:pt>
                <c:pt idx="627">
                  <c:v>44620.786759259259</c:v>
                </c:pt>
                <c:pt idx="628">
                  <c:v>44620.787476851852</c:v>
                </c:pt>
                <c:pt idx="629">
                  <c:v>44620.788252314815</c:v>
                </c:pt>
                <c:pt idx="630">
                  <c:v>44620.788981481484</c:v>
                </c:pt>
                <c:pt idx="631">
                  <c:v>44620.789710648147</c:v>
                </c:pt>
                <c:pt idx="632">
                  <c:v>44620.79042824074</c:v>
                </c:pt>
                <c:pt idx="633">
                  <c:v>44620.79115740741</c:v>
                </c:pt>
                <c:pt idx="634">
                  <c:v>44620.791886574072</c:v>
                </c:pt>
                <c:pt idx="635">
                  <c:v>44620.792662037034</c:v>
                </c:pt>
                <c:pt idx="636">
                  <c:v>44620.793391203704</c:v>
                </c:pt>
                <c:pt idx="637">
                  <c:v>44620.794108796297</c:v>
                </c:pt>
                <c:pt idx="638">
                  <c:v>44620.79483796296</c:v>
                </c:pt>
                <c:pt idx="639">
                  <c:v>44620.795567129629</c:v>
                </c:pt>
                <c:pt idx="640">
                  <c:v>44620.796284722222</c:v>
                </c:pt>
                <c:pt idx="641">
                  <c:v>44620.797013888892</c:v>
                </c:pt>
                <c:pt idx="642">
                  <c:v>44620.797743055555</c:v>
                </c:pt>
                <c:pt idx="643">
                  <c:v>44620.798460648148</c:v>
                </c:pt>
                <c:pt idx="644">
                  <c:v>44620.799189814818</c:v>
                </c:pt>
                <c:pt idx="645">
                  <c:v>44620.799907407411</c:v>
                </c:pt>
                <c:pt idx="646">
                  <c:v>44620.800636574073</c:v>
                </c:pt>
                <c:pt idx="647">
                  <c:v>44620.801365740743</c:v>
                </c:pt>
                <c:pt idx="648">
                  <c:v>44620.802083333336</c:v>
                </c:pt>
                <c:pt idx="649">
                  <c:v>44620.802812499998</c:v>
                </c:pt>
                <c:pt idx="650">
                  <c:v>44620.803541666668</c:v>
                </c:pt>
                <c:pt idx="651">
                  <c:v>44620.80431712963</c:v>
                </c:pt>
                <c:pt idx="652">
                  <c:v>44620.805034722223</c:v>
                </c:pt>
                <c:pt idx="653">
                  <c:v>44620.805763888886</c:v>
                </c:pt>
                <c:pt idx="654">
                  <c:v>44620.806493055556</c:v>
                </c:pt>
                <c:pt idx="655">
                  <c:v>44620.807210648149</c:v>
                </c:pt>
                <c:pt idx="656">
                  <c:v>44620.807939814818</c:v>
                </c:pt>
                <c:pt idx="657">
                  <c:v>44620.808715277781</c:v>
                </c:pt>
                <c:pt idx="658">
                  <c:v>44620.809444444443</c:v>
                </c:pt>
                <c:pt idx="659">
                  <c:v>44620.810162037036</c:v>
                </c:pt>
                <c:pt idx="660">
                  <c:v>44620.810891203706</c:v>
                </c:pt>
                <c:pt idx="661">
                  <c:v>44620.811620370368</c:v>
                </c:pt>
                <c:pt idx="662">
                  <c:v>44620.812337962961</c:v>
                </c:pt>
                <c:pt idx="663">
                  <c:v>44620.813067129631</c:v>
                </c:pt>
                <c:pt idx="664">
                  <c:v>44620.813796296294</c:v>
                </c:pt>
                <c:pt idx="665">
                  <c:v>44620.814513888887</c:v>
                </c:pt>
                <c:pt idx="666">
                  <c:v>44620.815243055556</c:v>
                </c:pt>
                <c:pt idx="667">
                  <c:v>44620.815972222219</c:v>
                </c:pt>
                <c:pt idx="668">
                  <c:v>44620.816689814812</c:v>
                </c:pt>
                <c:pt idx="669">
                  <c:v>44620.817418981482</c:v>
                </c:pt>
                <c:pt idx="670">
                  <c:v>44620.818148148152</c:v>
                </c:pt>
                <c:pt idx="671">
                  <c:v>44620.818865740737</c:v>
                </c:pt>
                <c:pt idx="672">
                  <c:v>44620.819594907407</c:v>
                </c:pt>
                <c:pt idx="673">
                  <c:v>44620.820370370369</c:v>
                </c:pt>
                <c:pt idx="674">
                  <c:v>44620.821099537039</c:v>
                </c:pt>
                <c:pt idx="675">
                  <c:v>44620.821817129632</c:v>
                </c:pt>
                <c:pt idx="676">
                  <c:v>44620.822546296295</c:v>
                </c:pt>
                <c:pt idx="677">
                  <c:v>44620.823275462964</c:v>
                </c:pt>
                <c:pt idx="678">
                  <c:v>44620.823993055557</c:v>
                </c:pt>
                <c:pt idx="679">
                  <c:v>44620.82472222222</c:v>
                </c:pt>
                <c:pt idx="680">
                  <c:v>44620.82545138889</c:v>
                </c:pt>
                <c:pt idx="681">
                  <c:v>44620.826168981483</c:v>
                </c:pt>
                <c:pt idx="682">
                  <c:v>44620.826898148145</c:v>
                </c:pt>
                <c:pt idx="683">
                  <c:v>44620.827627314815</c:v>
                </c:pt>
                <c:pt idx="684">
                  <c:v>44620.8283912037</c:v>
                </c:pt>
                <c:pt idx="685">
                  <c:v>44620.82912037037</c:v>
                </c:pt>
                <c:pt idx="686">
                  <c:v>44620.82984953704</c:v>
                </c:pt>
                <c:pt idx="687">
                  <c:v>44620.830567129633</c:v>
                </c:pt>
                <c:pt idx="688">
                  <c:v>44620.831296296295</c:v>
                </c:pt>
                <c:pt idx="689">
                  <c:v>44620.832025462965</c:v>
                </c:pt>
                <c:pt idx="690">
                  <c:v>44620.832800925928</c:v>
                </c:pt>
                <c:pt idx="691">
                  <c:v>44620.833518518521</c:v>
                </c:pt>
                <c:pt idx="692">
                  <c:v>44620.834247685183</c:v>
                </c:pt>
                <c:pt idx="693">
                  <c:v>44620.834976851853</c:v>
                </c:pt>
                <c:pt idx="694">
                  <c:v>44620.835694444446</c:v>
                </c:pt>
                <c:pt idx="695">
                  <c:v>44620.836423611108</c:v>
                </c:pt>
                <c:pt idx="696">
                  <c:v>44620.837199074071</c:v>
                </c:pt>
                <c:pt idx="697">
                  <c:v>44620.83792824074</c:v>
                </c:pt>
                <c:pt idx="698">
                  <c:v>44620.838645833333</c:v>
                </c:pt>
                <c:pt idx="699">
                  <c:v>44620.839375000003</c:v>
                </c:pt>
                <c:pt idx="700">
                  <c:v>44620.840104166666</c:v>
                </c:pt>
                <c:pt idx="701">
                  <c:v>44620.840821759259</c:v>
                </c:pt>
                <c:pt idx="702">
                  <c:v>44620.841597222221</c:v>
                </c:pt>
                <c:pt idx="703">
                  <c:v>44620.842326388891</c:v>
                </c:pt>
                <c:pt idx="704">
                  <c:v>44620.843055555553</c:v>
                </c:pt>
                <c:pt idx="705">
                  <c:v>44620.843773148146</c:v>
                </c:pt>
                <c:pt idx="706">
                  <c:v>44620.844502314816</c:v>
                </c:pt>
                <c:pt idx="707">
                  <c:v>44620.845231481479</c:v>
                </c:pt>
                <c:pt idx="708">
                  <c:v>44620.845995370371</c:v>
                </c:pt>
                <c:pt idx="709">
                  <c:v>44620.846724537034</c:v>
                </c:pt>
                <c:pt idx="710">
                  <c:v>44620.847453703704</c:v>
                </c:pt>
                <c:pt idx="711">
                  <c:v>44620.848171296297</c:v>
                </c:pt>
                <c:pt idx="712">
                  <c:v>44620.848900462966</c:v>
                </c:pt>
                <c:pt idx="713">
                  <c:v>44620.849629629629</c:v>
                </c:pt>
                <c:pt idx="714">
                  <c:v>44620.850393518522</c:v>
                </c:pt>
                <c:pt idx="715">
                  <c:v>44620.851122685184</c:v>
                </c:pt>
                <c:pt idx="716">
                  <c:v>44620.851851851854</c:v>
                </c:pt>
                <c:pt idx="717">
                  <c:v>44620.852569444447</c:v>
                </c:pt>
                <c:pt idx="718">
                  <c:v>44620.853298611109</c:v>
                </c:pt>
                <c:pt idx="719">
                  <c:v>44620.854027777779</c:v>
                </c:pt>
                <c:pt idx="720">
                  <c:v>44620.854803240742</c:v>
                </c:pt>
                <c:pt idx="721">
                  <c:v>44620.855520833335</c:v>
                </c:pt>
                <c:pt idx="722">
                  <c:v>44620.856249999997</c:v>
                </c:pt>
                <c:pt idx="723">
                  <c:v>44620.856979166667</c:v>
                </c:pt>
                <c:pt idx="724">
                  <c:v>44620.85769675926</c:v>
                </c:pt>
                <c:pt idx="725">
                  <c:v>44620.858425925922</c:v>
                </c:pt>
                <c:pt idx="726">
                  <c:v>44620.859201388892</c:v>
                </c:pt>
                <c:pt idx="727">
                  <c:v>44620.859930555554</c:v>
                </c:pt>
                <c:pt idx="728">
                  <c:v>44620.860648148147</c:v>
                </c:pt>
                <c:pt idx="729">
                  <c:v>44620.861377314817</c:v>
                </c:pt>
                <c:pt idx="730">
                  <c:v>44620.86210648148</c:v>
                </c:pt>
                <c:pt idx="731">
                  <c:v>44620.862824074073</c:v>
                </c:pt>
                <c:pt idx="732">
                  <c:v>44620.863599537035</c:v>
                </c:pt>
                <c:pt idx="733">
                  <c:v>44620.864328703705</c:v>
                </c:pt>
                <c:pt idx="734">
                  <c:v>44620.865057870367</c:v>
                </c:pt>
                <c:pt idx="735">
                  <c:v>44620.86577546296</c:v>
                </c:pt>
                <c:pt idx="736">
                  <c:v>44620.86650462963</c:v>
                </c:pt>
                <c:pt idx="737">
                  <c:v>44620.8672337963</c:v>
                </c:pt>
                <c:pt idx="738">
                  <c:v>44620.867951388886</c:v>
                </c:pt>
                <c:pt idx="739">
                  <c:v>44620.868680555555</c:v>
                </c:pt>
                <c:pt idx="740">
                  <c:v>44620.869409722225</c:v>
                </c:pt>
                <c:pt idx="741">
                  <c:v>44620.870127314818</c:v>
                </c:pt>
                <c:pt idx="742">
                  <c:v>44620.870856481481</c:v>
                </c:pt>
                <c:pt idx="743">
                  <c:v>44620.87158564815</c:v>
                </c:pt>
                <c:pt idx="744">
                  <c:v>44620.872303240743</c:v>
                </c:pt>
                <c:pt idx="745">
                  <c:v>44620.873032407406</c:v>
                </c:pt>
                <c:pt idx="746">
                  <c:v>44620.873761574076</c:v>
                </c:pt>
                <c:pt idx="747">
                  <c:v>44620.874479166669</c:v>
                </c:pt>
                <c:pt idx="748">
                  <c:v>44620.875208333331</c:v>
                </c:pt>
                <c:pt idx="749">
                  <c:v>44620.875937500001</c:v>
                </c:pt>
                <c:pt idx="750">
                  <c:v>44620.876655092594</c:v>
                </c:pt>
                <c:pt idx="751">
                  <c:v>44620.877384259256</c:v>
                </c:pt>
                <c:pt idx="752">
                  <c:v>44620.878113425926</c:v>
                </c:pt>
                <c:pt idx="753">
                  <c:v>44620.878842592596</c:v>
                </c:pt>
                <c:pt idx="754">
                  <c:v>44620.879560185182</c:v>
                </c:pt>
                <c:pt idx="755">
                  <c:v>44620.880289351851</c:v>
                </c:pt>
                <c:pt idx="756">
                  <c:v>44620.881018518521</c:v>
                </c:pt>
                <c:pt idx="757">
                  <c:v>44620.881747685184</c:v>
                </c:pt>
                <c:pt idx="758">
                  <c:v>44620.882465277777</c:v>
                </c:pt>
                <c:pt idx="759">
                  <c:v>44620.883194444446</c:v>
                </c:pt>
                <c:pt idx="760">
                  <c:v>44620.883923611109</c:v>
                </c:pt>
                <c:pt idx="761">
                  <c:v>44620.884641203702</c:v>
                </c:pt>
                <c:pt idx="762">
                  <c:v>44620.885370370372</c:v>
                </c:pt>
                <c:pt idx="763">
                  <c:v>44620.886099537034</c:v>
                </c:pt>
                <c:pt idx="764">
                  <c:v>44620.886828703704</c:v>
                </c:pt>
                <c:pt idx="765">
                  <c:v>44620.887546296297</c:v>
                </c:pt>
                <c:pt idx="766">
                  <c:v>44620.888275462959</c:v>
                </c:pt>
                <c:pt idx="767">
                  <c:v>44620.889004629629</c:v>
                </c:pt>
                <c:pt idx="768">
                  <c:v>44620.889733796299</c:v>
                </c:pt>
                <c:pt idx="769">
                  <c:v>44620.890451388892</c:v>
                </c:pt>
                <c:pt idx="770">
                  <c:v>44620.891180555554</c:v>
                </c:pt>
                <c:pt idx="771">
                  <c:v>44620.891909722224</c:v>
                </c:pt>
                <c:pt idx="772">
                  <c:v>44620.892638888887</c:v>
                </c:pt>
                <c:pt idx="773">
                  <c:v>44620.89335648148</c:v>
                </c:pt>
                <c:pt idx="774">
                  <c:v>44620.894085648149</c:v>
                </c:pt>
                <c:pt idx="775">
                  <c:v>44620.894814814812</c:v>
                </c:pt>
                <c:pt idx="776">
                  <c:v>44620.895543981482</c:v>
                </c:pt>
                <c:pt idx="777">
                  <c:v>44620.896261574075</c:v>
                </c:pt>
                <c:pt idx="778">
                  <c:v>44620.896990740737</c:v>
                </c:pt>
                <c:pt idx="779">
                  <c:v>44620.897719907407</c:v>
                </c:pt>
                <c:pt idx="780">
                  <c:v>44620.898449074077</c:v>
                </c:pt>
                <c:pt idx="781">
                  <c:v>44620.89916666667</c:v>
                </c:pt>
                <c:pt idx="782">
                  <c:v>44620.899895833332</c:v>
                </c:pt>
                <c:pt idx="783">
                  <c:v>44620.900671296295</c:v>
                </c:pt>
                <c:pt idx="784">
                  <c:v>44620.901400462964</c:v>
                </c:pt>
                <c:pt idx="785">
                  <c:v>44620.902129629627</c:v>
                </c:pt>
                <c:pt idx="786">
                  <c:v>44620.90284722222</c:v>
                </c:pt>
                <c:pt idx="787">
                  <c:v>44620.90357638889</c:v>
                </c:pt>
                <c:pt idx="788">
                  <c:v>44620.904305555552</c:v>
                </c:pt>
                <c:pt idx="789">
                  <c:v>44620.905081018522</c:v>
                </c:pt>
                <c:pt idx="790">
                  <c:v>44620.905810185184</c:v>
                </c:pt>
                <c:pt idx="791">
                  <c:v>44620.906527777777</c:v>
                </c:pt>
                <c:pt idx="792">
                  <c:v>44620.907256944447</c:v>
                </c:pt>
                <c:pt idx="793">
                  <c:v>44620.907986111109</c:v>
                </c:pt>
                <c:pt idx="794">
                  <c:v>44620.908703703702</c:v>
                </c:pt>
                <c:pt idx="795">
                  <c:v>44620.909479166665</c:v>
                </c:pt>
                <c:pt idx="796">
                  <c:v>44620.910208333335</c:v>
                </c:pt>
                <c:pt idx="797">
                  <c:v>44620.910925925928</c:v>
                </c:pt>
                <c:pt idx="798">
                  <c:v>44620.91165509259</c:v>
                </c:pt>
                <c:pt idx="799">
                  <c:v>44620.91238425926</c:v>
                </c:pt>
                <c:pt idx="800">
                  <c:v>44620.913101851853</c:v>
                </c:pt>
                <c:pt idx="801">
                  <c:v>44620.913831018515</c:v>
                </c:pt>
                <c:pt idx="802">
                  <c:v>44620.914560185185</c:v>
                </c:pt>
                <c:pt idx="803">
                  <c:v>44620.915277777778</c:v>
                </c:pt>
                <c:pt idx="804">
                  <c:v>44620.916006944448</c:v>
                </c:pt>
                <c:pt idx="805">
                  <c:v>44620.91673611111</c:v>
                </c:pt>
                <c:pt idx="806">
                  <c:v>44620.917453703703</c:v>
                </c:pt>
                <c:pt idx="807">
                  <c:v>44620.918182870373</c:v>
                </c:pt>
                <c:pt idx="808">
                  <c:v>44620.918912037036</c:v>
                </c:pt>
                <c:pt idx="809">
                  <c:v>44620.919641203705</c:v>
                </c:pt>
                <c:pt idx="810">
                  <c:v>44620.920358796298</c:v>
                </c:pt>
                <c:pt idx="811">
                  <c:v>44620.921134259261</c:v>
                </c:pt>
                <c:pt idx="812">
                  <c:v>44620.921851851854</c:v>
                </c:pt>
                <c:pt idx="813">
                  <c:v>44620.922581018516</c:v>
                </c:pt>
                <c:pt idx="814">
                  <c:v>44620.923310185186</c:v>
                </c:pt>
                <c:pt idx="815">
                  <c:v>44620.924027777779</c:v>
                </c:pt>
                <c:pt idx="816">
                  <c:v>44620.924756944441</c:v>
                </c:pt>
                <c:pt idx="817">
                  <c:v>44620.925520833334</c:v>
                </c:pt>
                <c:pt idx="818">
                  <c:v>44620.926249999997</c:v>
                </c:pt>
                <c:pt idx="819">
                  <c:v>44620.926979166667</c:v>
                </c:pt>
                <c:pt idx="820">
                  <c:v>44620.92769675926</c:v>
                </c:pt>
                <c:pt idx="821">
                  <c:v>44620.928425925929</c:v>
                </c:pt>
                <c:pt idx="822">
                  <c:v>44620.929155092592</c:v>
                </c:pt>
                <c:pt idx="823">
                  <c:v>44620.929918981485</c:v>
                </c:pt>
                <c:pt idx="824">
                  <c:v>44620.930648148147</c:v>
                </c:pt>
                <c:pt idx="825">
                  <c:v>44620.931377314817</c:v>
                </c:pt>
                <c:pt idx="826">
                  <c:v>44620.93209490741</c:v>
                </c:pt>
                <c:pt idx="827">
                  <c:v>44620.932824074072</c:v>
                </c:pt>
                <c:pt idx="828">
                  <c:v>44620.933553240742</c:v>
                </c:pt>
                <c:pt idx="829">
                  <c:v>44620.934328703705</c:v>
                </c:pt>
                <c:pt idx="830">
                  <c:v>44620.935046296298</c:v>
                </c:pt>
                <c:pt idx="831">
                  <c:v>44620.93577546296</c:v>
                </c:pt>
                <c:pt idx="832">
                  <c:v>44620.93650462963</c:v>
                </c:pt>
                <c:pt idx="833">
                  <c:v>44620.937222222223</c:v>
                </c:pt>
                <c:pt idx="834">
                  <c:v>44620.937951388885</c:v>
                </c:pt>
                <c:pt idx="835">
                  <c:v>44620.938726851855</c:v>
                </c:pt>
                <c:pt idx="836">
                  <c:v>44620.939456018517</c:v>
                </c:pt>
                <c:pt idx="837">
                  <c:v>44620.94017361111</c:v>
                </c:pt>
                <c:pt idx="838">
                  <c:v>44620.94090277778</c:v>
                </c:pt>
                <c:pt idx="839">
                  <c:v>44620.941631944443</c:v>
                </c:pt>
                <c:pt idx="840">
                  <c:v>44620.942349537036</c:v>
                </c:pt>
                <c:pt idx="841">
                  <c:v>44620.943124999998</c:v>
                </c:pt>
                <c:pt idx="842">
                  <c:v>44620.943854166668</c:v>
                </c:pt>
                <c:pt idx="843">
                  <c:v>44620.944571759261</c:v>
                </c:pt>
                <c:pt idx="844">
                  <c:v>44620.945300925923</c:v>
                </c:pt>
                <c:pt idx="845">
                  <c:v>44620.946030092593</c:v>
                </c:pt>
                <c:pt idx="846">
                  <c:v>44620.946747685186</c:v>
                </c:pt>
                <c:pt idx="847">
                  <c:v>44620.947523148148</c:v>
                </c:pt>
                <c:pt idx="848">
                  <c:v>44620.948240740741</c:v>
                </c:pt>
                <c:pt idx="849">
                  <c:v>44620.948969907404</c:v>
                </c:pt>
                <c:pt idx="850">
                  <c:v>44620.949699074074</c:v>
                </c:pt>
                <c:pt idx="851">
                  <c:v>44620.950416666667</c:v>
                </c:pt>
                <c:pt idx="852">
                  <c:v>44620.951145833336</c:v>
                </c:pt>
                <c:pt idx="853">
                  <c:v>44620.951921296299</c:v>
                </c:pt>
                <c:pt idx="854">
                  <c:v>44620.952650462961</c:v>
                </c:pt>
                <c:pt idx="855">
                  <c:v>44620.953368055554</c:v>
                </c:pt>
                <c:pt idx="856">
                  <c:v>44620.954097222224</c:v>
                </c:pt>
                <c:pt idx="857">
                  <c:v>44620.954826388886</c:v>
                </c:pt>
                <c:pt idx="858">
                  <c:v>44620.955543981479</c:v>
                </c:pt>
                <c:pt idx="859">
                  <c:v>44620.956319444442</c:v>
                </c:pt>
                <c:pt idx="860">
                  <c:v>44620.957048611112</c:v>
                </c:pt>
                <c:pt idx="861">
                  <c:v>44620.957766203705</c:v>
                </c:pt>
                <c:pt idx="862">
                  <c:v>44620.958495370367</c:v>
                </c:pt>
                <c:pt idx="863">
                  <c:v>44620.959224537037</c:v>
                </c:pt>
                <c:pt idx="864">
                  <c:v>44620.95994212963</c:v>
                </c:pt>
                <c:pt idx="865">
                  <c:v>44620.960717592592</c:v>
                </c:pt>
                <c:pt idx="866">
                  <c:v>44620.961435185185</c:v>
                </c:pt>
                <c:pt idx="867">
                  <c:v>44620.962164351855</c:v>
                </c:pt>
                <c:pt idx="868">
                  <c:v>44620.962881944448</c:v>
                </c:pt>
                <c:pt idx="869">
                  <c:v>44620.96361111111</c:v>
                </c:pt>
                <c:pt idx="870">
                  <c:v>44620.96434027778</c:v>
                </c:pt>
                <c:pt idx="871">
                  <c:v>44620.965115740742</c:v>
                </c:pt>
                <c:pt idx="872">
                  <c:v>44620.965833333335</c:v>
                </c:pt>
                <c:pt idx="873">
                  <c:v>44620.966562499998</c:v>
                </c:pt>
                <c:pt idx="874">
                  <c:v>44620.967291666668</c:v>
                </c:pt>
                <c:pt idx="875">
                  <c:v>44620.968009259261</c:v>
                </c:pt>
                <c:pt idx="876">
                  <c:v>44620.968738425923</c:v>
                </c:pt>
                <c:pt idx="877">
                  <c:v>44620.969502314816</c:v>
                </c:pt>
                <c:pt idx="878">
                  <c:v>44620.970231481479</c:v>
                </c:pt>
                <c:pt idx="879">
                  <c:v>44620.970960648148</c:v>
                </c:pt>
                <c:pt idx="880">
                  <c:v>44620.971678240741</c:v>
                </c:pt>
                <c:pt idx="881">
                  <c:v>44620.972407407404</c:v>
                </c:pt>
                <c:pt idx="882">
                  <c:v>44620.973136574074</c:v>
                </c:pt>
                <c:pt idx="883">
                  <c:v>44620.973900462966</c:v>
                </c:pt>
                <c:pt idx="884">
                  <c:v>44620.974629629629</c:v>
                </c:pt>
                <c:pt idx="885">
                  <c:v>44620.975358796299</c:v>
                </c:pt>
                <c:pt idx="886">
                  <c:v>44620.976087962961</c:v>
                </c:pt>
                <c:pt idx="887">
                  <c:v>44620.976805555554</c:v>
                </c:pt>
                <c:pt idx="888">
                  <c:v>44620.977534722224</c:v>
                </c:pt>
                <c:pt idx="889">
                  <c:v>44620.978310185186</c:v>
                </c:pt>
                <c:pt idx="890">
                  <c:v>44620.979027777779</c:v>
                </c:pt>
                <c:pt idx="891">
                  <c:v>44620.979756944442</c:v>
                </c:pt>
                <c:pt idx="892">
                  <c:v>44620.980486111112</c:v>
                </c:pt>
                <c:pt idx="893">
                  <c:v>44620.981203703705</c:v>
                </c:pt>
                <c:pt idx="894">
                  <c:v>44620.981932870367</c:v>
                </c:pt>
                <c:pt idx="895">
                  <c:v>44620.982662037037</c:v>
                </c:pt>
                <c:pt idx="896">
                  <c:v>44620.98337962963</c:v>
                </c:pt>
                <c:pt idx="897">
                  <c:v>44620.9841087963</c:v>
                </c:pt>
                <c:pt idx="898">
                  <c:v>44620.984837962962</c:v>
                </c:pt>
                <c:pt idx="899">
                  <c:v>44620.985555555555</c:v>
                </c:pt>
                <c:pt idx="900">
                  <c:v>44620.986331018517</c:v>
                </c:pt>
                <c:pt idx="901">
                  <c:v>44620.987060185187</c:v>
                </c:pt>
                <c:pt idx="902">
                  <c:v>44620.98778935185</c:v>
                </c:pt>
                <c:pt idx="903">
                  <c:v>44620.988506944443</c:v>
                </c:pt>
                <c:pt idx="904">
                  <c:v>44620.989236111112</c:v>
                </c:pt>
                <c:pt idx="905">
                  <c:v>44620.989953703705</c:v>
                </c:pt>
                <c:pt idx="906">
                  <c:v>44620.990740740737</c:v>
                </c:pt>
                <c:pt idx="907">
                  <c:v>44620.99145833333</c:v>
                </c:pt>
                <c:pt idx="908">
                  <c:v>44620.9921875</c:v>
                </c:pt>
                <c:pt idx="909">
                  <c:v>44620.99291666667</c:v>
                </c:pt>
                <c:pt idx="910">
                  <c:v>44620.993634259263</c:v>
                </c:pt>
                <c:pt idx="911">
                  <c:v>44620.994363425925</c:v>
                </c:pt>
                <c:pt idx="912">
                  <c:v>44620.995138888888</c:v>
                </c:pt>
                <c:pt idx="913">
                  <c:v>44620.995856481481</c:v>
                </c:pt>
                <c:pt idx="914">
                  <c:v>44620.99658564815</c:v>
                </c:pt>
                <c:pt idx="915">
                  <c:v>44620.997314814813</c:v>
                </c:pt>
                <c:pt idx="916">
                  <c:v>44620.998032407406</c:v>
                </c:pt>
                <c:pt idx="917">
                  <c:v>44620.998761574076</c:v>
                </c:pt>
                <c:pt idx="918">
                  <c:v>44620.999537037038</c:v>
                </c:pt>
                <c:pt idx="919">
                  <c:v>44621.0002662037</c:v>
                </c:pt>
                <c:pt idx="920">
                  <c:v>44621.000983796293</c:v>
                </c:pt>
                <c:pt idx="921">
                  <c:v>44621.001712962963</c:v>
                </c:pt>
                <c:pt idx="922">
                  <c:v>44621.002442129633</c:v>
                </c:pt>
                <c:pt idx="923">
                  <c:v>44621.003159722219</c:v>
                </c:pt>
                <c:pt idx="924">
                  <c:v>44621.003935185188</c:v>
                </c:pt>
                <c:pt idx="925">
                  <c:v>44621.004664351851</c:v>
                </c:pt>
                <c:pt idx="926">
                  <c:v>44621.005381944444</c:v>
                </c:pt>
                <c:pt idx="927">
                  <c:v>44621.006111111114</c:v>
                </c:pt>
                <c:pt idx="928">
                  <c:v>44621.006840277776</c:v>
                </c:pt>
                <c:pt idx="929">
                  <c:v>44621.007557870369</c:v>
                </c:pt>
                <c:pt idx="930">
                  <c:v>44621.008287037039</c:v>
                </c:pt>
                <c:pt idx="931">
                  <c:v>44621.009016203701</c:v>
                </c:pt>
                <c:pt idx="932">
                  <c:v>44621.009733796294</c:v>
                </c:pt>
                <c:pt idx="933">
                  <c:v>44621.010462962964</c:v>
                </c:pt>
                <c:pt idx="934">
                  <c:v>44621.011180555557</c:v>
                </c:pt>
                <c:pt idx="935">
                  <c:v>44621.01190972222</c:v>
                </c:pt>
                <c:pt idx="936">
                  <c:v>44621.012638888889</c:v>
                </c:pt>
                <c:pt idx="937">
                  <c:v>44621.013356481482</c:v>
                </c:pt>
                <c:pt idx="938">
                  <c:v>44621.014085648145</c:v>
                </c:pt>
                <c:pt idx="939">
                  <c:v>44621.014814814815</c:v>
                </c:pt>
                <c:pt idx="940">
                  <c:v>44621.015590277777</c:v>
                </c:pt>
                <c:pt idx="941">
                  <c:v>44621.01630787037</c:v>
                </c:pt>
                <c:pt idx="942">
                  <c:v>44621.01703703704</c:v>
                </c:pt>
                <c:pt idx="943">
                  <c:v>44621.017766203702</c:v>
                </c:pt>
                <c:pt idx="944">
                  <c:v>44621.018483796295</c:v>
                </c:pt>
                <c:pt idx="945">
                  <c:v>44621.019212962965</c:v>
                </c:pt>
                <c:pt idx="946">
                  <c:v>44621.019942129627</c:v>
                </c:pt>
                <c:pt idx="947">
                  <c:v>44621.02065972222</c:v>
                </c:pt>
                <c:pt idx="948">
                  <c:v>44621.02138888889</c:v>
                </c:pt>
                <c:pt idx="949">
                  <c:v>44621.022106481483</c:v>
                </c:pt>
                <c:pt idx="950">
                  <c:v>44621.022835648146</c:v>
                </c:pt>
                <c:pt idx="951">
                  <c:v>44621.023611111108</c:v>
                </c:pt>
                <c:pt idx="952">
                  <c:v>44621.024340277778</c:v>
                </c:pt>
                <c:pt idx="953">
                  <c:v>44621.025057870371</c:v>
                </c:pt>
                <c:pt idx="954">
                  <c:v>44621.025787037041</c:v>
                </c:pt>
                <c:pt idx="955">
                  <c:v>44621.026516203703</c:v>
                </c:pt>
                <c:pt idx="956">
                  <c:v>44621.027233796296</c:v>
                </c:pt>
                <c:pt idx="957">
                  <c:v>44621.027962962966</c:v>
                </c:pt>
                <c:pt idx="958">
                  <c:v>44621.028692129628</c:v>
                </c:pt>
                <c:pt idx="959">
                  <c:v>44621.029409722221</c:v>
                </c:pt>
                <c:pt idx="960">
                  <c:v>44621.030138888891</c:v>
                </c:pt>
                <c:pt idx="961">
                  <c:v>44621.030868055554</c:v>
                </c:pt>
                <c:pt idx="962">
                  <c:v>44621.031643518516</c:v>
                </c:pt>
                <c:pt idx="963">
                  <c:v>44621.032361111109</c:v>
                </c:pt>
                <c:pt idx="964">
                  <c:v>44621.033090277779</c:v>
                </c:pt>
                <c:pt idx="965">
                  <c:v>44621.033819444441</c:v>
                </c:pt>
                <c:pt idx="966">
                  <c:v>44621.034537037034</c:v>
                </c:pt>
                <c:pt idx="967">
                  <c:v>44621.035266203704</c:v>
                </c:pt>
                <c:pt idx="968">
                  <c:v>44621.036041666666</c:v>
                </c:pt>
                <c:pt idx="969">
                  <c:v>44621.036770833336</c:v>
                </c:pt>
                <c:pt idx="970">
                  <c:v>44621.037488425929</c:v>
                </c:pt>
                <c:pt idx="971">
                  <c:v>44621.038217592592</c:v>
                </c:pt>
                <c:pt idx="972">
                  <c:v>44621.038946759261</c:v>
                </c:pt>
                <c:pt idx="973">
                  <c:v>44621.039664351854</c:v>
                </c:pt>
                <c:pt idx="974">
                  <c:v>44621.040439814817</c:v>
                </c:pt>
                <c:pt idx="975">
                  <c:v>44621.041168981479</c:v>
                </c:pt>
                <c:pt idx="976">
                  <c:v>44621.041898148149</c:v>
                </c:pt>
                <c:pt idx="977">
                  <c:v>44621.042615740742</c:v>
                </c:pt>
                <c:pt idx="978">
                  <c:v>44621.043344907404</c:v>
                </c:pt>
                <c:pt idx="979">
                  <c:v>44621.044074074074</c:v>
                </c:pt>
                <c:pt idx="980">
                  <c:v>44621.044791666667</c:v>
                </c:pt>
                <c:pt idx="981">
                  <c:v>44621.045520833337</c:v>
                </c:pt>
                <c:pt idx="982">
                  <c:v>44621.046238425923</c:v>
                </c:pt>
                <c:pt idx="983">
                  <c:v>44621.046967592592</c:v>
                </c:pt>
                <c:pt idx="984">
                  <c:v>44621.047696759262</c:v>
                </c:pt>
                <c:pt idx="985">
                  <c:v>44621.048472222225</c:v>
                </c:pt>
                <c:pt idx="986">
                  <c:v>44621.049189814818</c:v>
                </c:pt>
                <c:pt idx="987">
                  <c:v>44621.04991898148</c:v>
                </c:pt>
                <c:pt idx="988">
                  <c:v>44621.05064814815</c:v>
                </c:pt>
                <c:pt idx="989">
                  <c:v>44621.051365740743</c:v>
                </c:pt>
                <c:pt idx="990">
                  <c:v>44621.052094907405</c:v>
                </c:pt>
                <c:pt idx="991">
                  <c:v>44621.052870370368</c:v>
                </c:pt>
                <c:pt idx="992">
                  <c:v>44621.053599537037</c:v>
                </c:pt>
                <c:pt idx="993">
                  <c:v>44621.05431712963</c:v>
                </c:pt>
                <c:pt idx="994">
                  <c:v>44621.055046296293</c:v>
                </c:pt>
                <c:pt idx="995">
                  <c:v>44621.055775462963</c:v>
                </c:pt>
                <c:pt idx="996">
                  <c:v>44621.056493055556</c:v>
                </c:pt>
                <c:pt idx="997">
                  <c:v>44621.057268518518</c:v>
                </c:pt>
                <c:pt idx="998">
                  <c:v>44621.057997685188</c:v>
                </c:pt>
                <c:pt idx="999">
                  <c:v>44621.058715277781</c:v>
                </c:pt>
                <c:pt idx="1000">
                  <c:v>44621.059444444443</c:v>
                </c:pt>
                <c:pt idx="1001">
                  <c:v>44621.060173611113</c:v>
                </c:pt>
                <c:pt idx="1002">
                  <c:v>44621.060891203706</c:v>
                </c:pt>
                <c:pt idx="1003">
                  <c:v>44621.061666666668</c:v>
                </c:pt>
                <c:pt idx="1004">
                  <c:v>44621.062395833331</c:v>
                </c:pt>
                <c:pt idx="1005">
                  <c:v>44621.063125000001</c:v>
                </c:pt>
                <c:pt idx="1006">
                  <c:v>44621.063842592594</c:v>
                </c:pt>
                <c:pt idx="1007">
                  <c:v>44621.064571759256</c:v>
                </c:pt>
                <c:pt idx="1008">
                  <c:v>44621.065289351849</c:v>
                </c:pt>
                <c:pt idx="1009">
                  <c:v>44621.066018518519</c:v>
                </c:pt>
                <c:pt idx="1010">
                  <c:v>44621.066747685189</c:v>
                </c:pt>
                <c:pt idx="1011">
                  <c:v>44621.067465277774</c:v>
                </c:pt>
                <c:pt idx="1012">
                  <c:v>44621.068194444444</c:v>
                </c:pt>
                <c:pt idx="1013">
                  <c:v>44621.068923611114</c:v>
                </c:pt>
                <c:pt idx="1014">
                  <c:v>44621.069699074076</c:v>
                </c:pt>
                <c:pt idx="1015">
                  <c:v>44621.070416666669</c:v>
                </c:pt>
                <c:pt idx="1016">
                  <c:v>44621.071145833332</c:v>
                </c:pt>
                <c:pt idx="1017">
                  <c:v>44621.071875000001</c:v>
                </c:pt>
                <c:pt idx="1018">
                  <c:v>44621.072592592594</c:v>
                </c:pt>
                <c:pt idx="1019">
                  <c:v>44621.073321759257</c:v>
                </c:pt>
                <c:pt idx="1020">
                  <c:v>44621.074097222219</c:v>
                </c:pt>
                <c:pt idx="1021">
                  <c:v>44621.074826388889</c:v>
                </c:pt>
                <c:pt idx="1022">
                  <c:v>44621.075543981482</c:v>
                </c:pt>
                <c:pt idx="1023">
                  <c:v>44621.076273148145</c:v>
                </c:pt>
                <c:pt idx="1024">
                  <c:v>44621.077002314814</c:v>
                </c:pt>
                <c:pt idx="1025">
                  <c:v>44621.077719907407</c:v>
                </c:pt>
                <c:pt idx="1026">
                  <c:v>44621.07849537037</c:v>
                </c:pt>
                <c:pt idx="1027">
                  <c:v>44621.079224537039</c:v>
                </c:pt>
                <c:pt idx="1028">
                  <c:v>44621.079942129632</c:v>
                </c:pt>
                <c:pt idx="1029">
                  <c:v>44621.080671296295</c:v>
                </c:pt>
                <c:pt idx="1030">
                  <c:v>44621.081400462965</c:v>
                </c:pt>
                <c:pt idx="1031">
                  <c:v>44621.082118055558</c:v>
                </c:pt>
                <c:pt idx="1032">
                  <c:v>44621.08284722222</c:v>
                </c:pt>
                <c:pt idx="1033">
                  <c:v>44621.08357638889</c:v>
                </c:pt>
                <c:pt idx="1034">
                  <c:v>44621.084293981483</c:v>
                </c:pt>
                <c:pt idx="1035">
                  <c:v>44621.085023148145</c:v>
                </c:pt>
                <c:pt idx="1036">
                  <c:v>44621.085752314815</c:v>
                </c:pt>
                <c:pt idx="1037">
                  <c:v>44621.086527777778</c:v>
                </c:pt>
                <c:pt idx="1038">
                  <c:v>44621.087245370371</c:v>
                </c:pt>
                <c:pt idx="1039">
                  <c:v>44621.08797453704</c:v>
                </c:pt>
                <c:pt idx="1040">
                  <c:v>44621.088703703703</c:v>
                </c:pt>
                <c:pt idx="1041">
                  <c:v>44621.089421296296</c:v>
                </c:pt>
                <c:pt idx="1042">
                  <c:v>44621.090150462966</c:v>
                </c:pt>
                <c:pt idx="1043">
                  <c:v>44621.090925925928</c:v>
                </c:pt>
                <c:pt idx="1044">
                  <c:v>44621.09165509259</c:v>
                </c:pt>
                <c:pt idx="1045">
                  <c:v>44621.092372685183</c:v>
                </c:pt>
                <c:pt idx="1046">
                  <c:v>44621.093101851853</c:v>
                </c:pt>
                <c:pt idx="1047">
                  <c:v>44621.093831018516</c:v>
                </c:pt>
                <c:pt idx="1048">
                  <c:v>44621.094548611109</c:v>
                </c:pt>
                <c:pt idx="1049">
                  <c:v>44621.095324074071</c:v>
                </c:pt>
                <c:pt idx="1050">
                  <c:v>44621.096053240741</c:v>
                </c:pt>
                <c:pt idx="1051">
                  <c:v>44621.096782407411</c:v>
                </c:pt>
                <c:pt idx="1052">
                  <c:v>44621.097500000003</c:v>
                </c:pt>
                <c:pt idx="1053">
                  <c:v>44621.098229166666</c:v>
                </c:pt>
                <c:pt idx="1054">
                  <c:v>44621.098958333336</c:v>
                </c:pt>
                <c:pt idx="1055">
                  <c:v>44621.099675925929</c:v>
                </c:pt>
                <c:pt idx="1056">
                  <c:v>44621.100405092591</c:v>
                </c:pt>
                <c:pt idx="1057">
                  <c:v>44621.101122685184</c:v>
                </c:pt>
                <c:pt idx="1058">
                  <c:v>44621.101851851854</c:v>
                </c:pt>
                <c:pt idx="1059">
                  <c:v>44621.102581018517</c:v>
                </c:pt>
                <c:pt idx="1060">
                  <c:v>44621.103356481479</c:v>
                </c:pt>
                <c:pt idx="1061">
                  <c:v>44621.104085648149</c:v>
                </c:pt>
                <c:pt idx="1062">
                  <c:v>44621.104803240742</c:v>
                </c:pt>
                <c:pt idx="1063">
                  <c:v>44621.105532407404</c:v>
                </c:pt>
                <c:pt idx="1064">
                  <c:v>44621.106249999997</c:v>
                </c:pt>
                <c:pt idx="1065">
                  <c:v>44621.106979166667</c:v>
                </c:pt>
                <c:pt idx="1066">
                  <c:v>44621.107754629629</c:v>
                </c:pt>
                <c:pt idx="1067">
                  <c:v>44621.108483796299</c:v>
                </c:pt>
                <c:pt idx="1068">
                  <c:v>44621.109201388892</c:v>
                </c:pt>
                <c:pt idx="1069">
                  <c:v>44621.109930555554</c:v>
                </c:pt>
                <c:pt idx="1070">
                  <c:v>44621.110659722224</c:v>
                </c:pt>
                <c:pt idx="1071">
                  <c:v>44621.111377314817</c:v>
                </c:pt>
                <c:pt idx="1072">
                  <c:v>44621.11215277778</c:v>
                </c:pt>
                <c:pt idx="1073">
                  <c:v>44621.112881944442</c:v>
                </c:pt>
                <c:pt idx="1074">
                  <c:v>44621.113611111112</c:v>
                </c:pt>
                <c:pt idx="1075">
                  <c:v>44621.114328703705</c:v>
                </c:pt>
                <c:pt idx="1076">
                  <c:v>44621.115057870367</c:v>
                </c:pt>
                <c:pt idx="1077">
                  <c:v>44621.115787037037</c:v>
                </c:pt>
                <c:pt idx="1078">
                  <c:v>44621.116562499999</c:v>
                </c:pt>
                <c:pt idx="1079">
                  <c:v>44621.117291666669</c:v>
                </c:pt>
                <c:pt idx="1080">
                  <c:v>44621.118009259262</c:v>
                </c:pt>
                <c:pt idx="1081">
                  <c:v>44621.118738425925</c:v>
                </c:pt>
                <c:pt idx="1082">
                  <c:v>44621.119467592594</c:v>
                </c:pt>
                <c:pt idx="1083">
                  <c:v>44621.120185185187</c:v>
                </c:pt>
                <c:pt idx="1084">
                  <c:v>44621.12096064815</c:v>
                </c:pt>
                <c:pt idx="1085">
                  <c:v>44621.121689814812</c:v>
                </c:pt>
                <c:pt idx="1086">
                  <c:v>44621.122418981482</c:v>
                </c:pt>
                <c:pt idx="1087">
                  <c:v>44621.123136574075</c:v>
                </c:pt>
                <c:pt idx="1088">
                  <c:v>44621.123865740738</c:v>
                </c:pt>
                <c:pt idx="1089">
                  <c:v>44621.124594907407</c:v>
                </c:pt>
                <c:pt idx="1090">
                  <c:v>44621.12537037037</c:v>
                </c:pt>
                <c:pt idx="1091">
                  <c:v>44621.126087962963</c:v>
                </c:pt>
                <c:pt idx="1092">
                  <c:v>44621.126817129632</c:v>
                </c:pt>
                <c:pt idx="1093">
                  <c:v>44621.127546296295</c:v>
                </c:pt>
                <c:pt idx="1094">
                  <c:v>44621.128263888888</c:v>
                </c:pt>
                <c:pt idx="1095">
                  <c:v>44621.128993055558</c:v>
                </c:pt>
                <c:pt idx="1096">
                  <c:v>44621.12972222222</c:v>
                </c:pt>
                <c:pt idx="1097">
                  <c:v>44621.130439814813</c:v>
                </c:pt>
                <c:pt idx="1098">
                  <c:v>44621.131168981483</c:v>
                </c:pt>
                <c:pt idx="1099">
                  <c:v>44621.131898148145</c:v>
                </c:pt>
                <c:pt idx="1100">
                  <c:v>44621.132615740738</c:v>
                </c:pt>
                <c:pt idx="1101">
                  <c:v>44621.133391203701</c:v>
                </c:pt>
                <c:pt idx="1102">
                  <c:v>44621.134120370371</c:v>
                </c:pt>
                <c:pt idx="1103">
                  <c:v>44621.13484953704</c:v>
                </c:pt>
                <c:pt idx="1104">
                  <c:v>44621.135567129626</c:v>
                </c:pt>
                <c:pt idx="1105">
                  <c:v>44621.136296296296</c:v>
                </c:pt>
                <c:pt idx="1106">
                  <c:v>44621.137025462966</c:v>
                </c:pt>
                <c:pt idx="1107">
                  <c:v>44621.137743055559</c:v>
                </c:pt>
                <c:pt idx="1108">
                  <c:v>44621.138472222221</c:v>
                </c:pt>
                <c:pt idx="1109">
                  <c:v>44621.139201388891</c:v>
                </c:pt>
                <c:pt idx="1110">
                  <c:v>44621.139918981484</c:v>
                </c:pt>
                <c:pt idx="1111">
                  <c:v>44621.140648148146</c:v>
                </c:pt>
                <c:pt idx="1112">
                  <c:v>44621.141423611109</c:v>
                </c:pt>
                <c:pt idx="1113">
                  <c:v>44621.142141203702</c:v>
                </c:pt>
                <c:pt idx="1114">
                  <c:v>44621.142870370371</c:v>
                </c:pt>
                <c:pt idx="1115">
                  <c:v>44621.143599537034</c:v>
                </c:pt>
                <c:pt idx="1116">
                  <c:v>44621.144317129627</c:v>
                </c:pt>
                <c:pt idx="1117">
                  <c:v>44621.145046296297</c:v>
                </c:pt>
                <c:pt idx="1118">
                  <c:v>44621.145775462966</c:v>
                </c:pt>
                <c:pt idx="1119">
                  <c:v>44621.146493055552</c:v>
                </c:pt>
                <c:pt idx="1120">
                  <c:v>44621.147222222222</c:v>
                </c:pt>
                <c:pt idx="1121">
                  <c:v>44621.147951388892</c:v>
                </c:pt>
                <c:pt idx="1122">
                  <c:v>44621.148668981485</c:v>
                </c:pt>
                <c:pt idx="1123">
                  <c:v>44621.149444444447</c:v>
                </c:pt>
                <c:pt idx="1124">
                  <c:v>44621.150173611109</c:v>
                </c:pt>
                <c:pt idx="1125">
                  <c:v>44621.150902777779</c:v>
                </c:pt>
                <c:pt idx="1126">
                  <c:v>44621.151620370372</c:v>
                </c:pt>
                <c:pt idx="1127">
                  <c:v>44621.152349537035</c:v>
                </c:pt>
                <c:pt idx="1128">
                  <c:v>44621.153078703705</c:v>
                </c:pt>
                <c:pt idx="1129">
                  <c:v>44621.153796296298</c:v>
                </c:pt>
                <c:pt idx="1130">
                  <c:v>44621.15452546296</c:v>
                </c:pt>
                <c:pt idx="1131">
                  <c:v>44621.15525462963</c:v>
                </c:pt>
                <c:pt idx="1132">
                  <c:v>44621.155972222223</c:v>
                </c:pt>
                <c:pt idx="1133">
                  <c:v>44621.156701388885</c:v>
                </c:pt>
                <c:pt idx="1134">
                  <c:v>44621.157476851855</c:v>
                </c:pt>
                <c:pt idx="1135">
                  <c:v>44621.158206018517</c:v>
                </c:pt>
                <c:pt idx="1136">
                  <c:v>44621.15892361111</c:v>
                </c:pt>
                <c:pt idx="1137">
                  <c:v>44621.15965277778</c:v>
                </c:pt>
                <c:pt idx="1138">
                  <c:v>44621.160370370373</c:v>
                </c:pt>
                <c:pt idx="1139">
                  <c:v>44621.161099537036</c:v>
                </c:pt>
                <c:pt idx="1140">
                  <c:v>44621.161828703705</c:v>
                </c:pt>
                <c:pt idx="1141">
                  <c:v>44621.162546296298</c:v>
                </c:pt>
                <c:pt idx="1142">
                  <c:v>44621.163275462961</c:v>
                </c:pt>
                <c:pt idx="1143">
                  <c:v>44621.164004629631</c:v>
                </c:pt>
                <c:pt idx="1144">
                  <c:v>44621.164722222224</c:v>
                </c:pt>
                <c:pt idx="1145">
                  <c:v>44621.165497685186</c:v>
                </c:pt>
                <c:pt idx="1146">
                  <c:v>44621.166226851848</c:v>
                </c:pt>
                <c:pt idx="1147">
                  <c:v>44621.166956018518</c:v>
                </c:pt>
                <c:pt idx="1148">
                  <c:v>44621.167673611111</c:v>
                </c:pt>
                <c:pt idx="1149">
                  <c:v>44621.168402777781</c:v>
                </c:pt>
                <c:pt idx="1150">
                  <c:v>44621.169131944444</c:v>
                </c:pt>
                <c:pt idx="1151">
                  <c:v>44621.169849537036</c:v>
                </c:pt>
                <c:pt idx="1152">
                  <c:v>44621.170578703706</c:v>
                </c:pt>
                <c:pt idx="1153">
                  <c:v>44621.171307870369</c:v>
                </c:pt>
                <c:pt idx="1154">
                  <c:v>44621.172037037039</c:v>
                </c:pt>
                <c:pt idx="1155">
                  <c:v>44621.172754629632</c:v>
                </c:pt>
                <c:pt idx="1156">
                  <c:v>44621.173530092594</c:v>
                </c:pt>
                <c:pt idx="1157">
                  <c:v>44621.174259259256</c:v>
                </c:pt>
                <c:pt idx="1158">
                  <c:v>44621.174976851849</c:v>
                </c:pt>
                <c:pt idx="1159">
                  <c:v>44621.175706018519</c:v>
                </c:pt>
                <c:pt idx="1160">
                  <c:v>44621.176435185182</c:v>
                </c:pt>
                <c:pt idx="1161">
                  <c:v>44621.177152777775</c:v>
                </c:pt>
                <c:pt idx="1162">
                  <c:v>44621.177928240744</c:v>
                </c:pt>
                <c:pt idx="1163">
                  <c:v>44621.178657407407</c:v>
                </c:pt>
                <c:pt idx="1164">
                  <c:v>44621.179386574076</c:v>
                </c:pt>
                <c:pt idx="1165">
                  <c:v>44621.180104166669</c:v>
                </c:pt>
                <c:pt idx="1166">
                  <c:v>44621.180833333332</c:v>
                </c:pt>
                <c:pt idx="1167">
                  <c:v>44621.181562500002</c:v>
                </c:pt>
                <c:pt idx="1168">
                  <c:v>44621.182337962964</c:v>
                </c:pt>
                <c:pt idx="1169">
                  <c:v>44621.183055555557</c:v>
                </c:pt>
                <c:pt idx="1170">
                  <c:v>44621.18378472222</c:v>
                </c:pt>
                <c:pt idx="1171">
                  <c:v>44621.184513888889</c:v>
                </c:pt>
                <c:pt idx="1172">
                  <c:v>44621.185231481482</c:v>
                </c:pt>
                <c:pt idx="1173">
                  <c:v>44621.185960648145</c:v>
                </c:pt>
                <c:pt idx="1174">
                  <c:v>44621.186736111114</c:v>
                </c:pt>
                <c:pt idx="1175">
                  <c:v>44621.187465277777</c:v>
                </c:pt>
                <c:pt idx="1176">
                  <c:v>44621.18818287037</c:v>
                </c:pt>
                <c:pt idx="1177">
                  <c:v>44621.18891203704</c:v>
                </c:pt>
                <c:pt idx="1178">
                  <c:v>44621.189641203702</c:v>
                </c:pt>
                <c:pt idx="1179">
                  <c:v>44621.190358796295</c:v>
                </c:pt>
                <c:pt idx="1180">
                  <c:v>44621.191134259258</c:v>
                </c:pt>
                <c:pt idx="1181">
                  <c:v>44621.191863425927</c:v>
                </c:pt>
                <c:pt idx="1182">
                  <c:v>44621.19258101852</c:v>
                </c:pt>
                <c:pt idx="1183">
                  <c:v>44621.193310185183</c:v>
                </c:pt>
                <c:pt idx="1184">
                  <c:v>44621.194039351853</c:v>
                </c:pt>
                <c:pt idx="1185">
                  <c:v>44621.194756944446</c:v>
                </c:pt>
                <c:pt idx="1186">
                  <c:v>44621.195486111108</c:v>
                </c:pt>
                <c:pt idx="1187">
                  <c:v>44621.196215277778</c:v>
                </c:pt>
                <c:pt idx="1188">
                  <c:v>44621.196932870371</c:v>
                </c:pt>
                <c:pt idx="1189">
                  <c:v>44621.197662037041</c:v>
                </c:pt>
                <c:pt idx="1190">
                  <c:v>44621.198391203703</c:v>
                </c:pt>
                <c:pt idx="1191">
                  <c:v>44621.199155092596</c:v>
                </c:pt>
                <c:pt idx="1192">
                  <c:v>44621.199884259258</c:v>
                </c:pt>
                <c:pt idx="1193">
                  <c:v>44621.200613425928</c:v>
                </c:pt>
                <c:pt idx="1194">
                  <c:v>44621.201331018521</c:v>
                </c:pt>
                <c:pt idx="1195">
                  <c:v>44621.202060185184</c:v>
                </c:pt>
                <c:pt idx="1196">
                  <c:v>44621.202789351853</c:v>
                </c:pt>
                <c:pt idx="1197">
                  <c:v>44621.203564814816</c:v>
                </c:pt>
                <c:pt idx="1198">
                  <c:v>44621.204282407409</c:v>
                </c:pt>
                <c:pt idx="1199">
                  <c:v>44621.205011574071</c:v>
                </c:pt>
                <c:pt idx="1200">
                  <c:v>44621.205740740741</c:v>
                </c:pt>
                <c:pt idx="1201">
                  <c:v>44621.206458333334</c:v>
                </c:pt>
                <c:pt idx="1202">
                  <c:v>44621.207187499997</c:v>
                </c:pt>
                <c:pt idx="1203">
                  <c:v>44621.207962962966</c:v>
                </c:pt>
                <c:pt idx="1204">
                  <c:v>44621.208692129629</c:v>
                </c:pt>
                <c:pt idx="1205">
                  <c:v>44621.209409722222</c:v>
                </c:pt>
                <c:pt idx="1206">
                  <c:v>44621.210138888891</c:v>
                </c:pt>
                <c:pt idx="1207">
                  <c:v>44621.210856481484</c:v>
                </c:pt>
                <c:pt idx="1208">
                  <c:v>44621.211585648147</c:v>
                </c:pt>
                <c:pt idx="1209">
                  <c:v>44621.212314814817</c:v>
                </c:pt>
                <c:pt idx="1210">
                  <c:v>44621.21303240741</c:v>
                </c:pt>
                <c:pt idx="1211">
                  <c:v>44621.213761574072</c:v>
                </c:pt>
                <c:pt idx="1212">
                  <c:v>44621.214490740742</c:v>
                </c:pt>
                <c:pt idx="1213">
                  <c:v>44621.215208333335</c:v>
                </c:pt>
                <c:pt idx="1214">
                  <c:v>44621.215983796297</c:v>
                </c:pt>
                <c:pt idx="1215">
                  <c:v>44621.21671296296</c:v>
                </c:pt>
                <c:pt idx="1216">
                  <c:v>44621.217442129629</c:v>
                </c:pt>
                <c:pt idx="1217">
                  <c:v>44621.218159722222</c:v>
                </c:pt>
                <c:pt idx="1218">
                  <c:v>44621.218888888892</c:v>
                </c:pt>
                <c:pt idx="1219">
                  <c:v>44621.219618055555</c:v>
                </c:pt>
                <c:pt idx="1220">
                  <c:v>44621.220393518517</c:v>
                </c:pt>
                <c:pt idx="1221">
                  <c:v>44621.22111111111</c:v>
                </c:pt>
                <c:pt idx="1222">
                  <c:v>44621.22184027778</c:v>
                </c:pt>
                <c:pt idx="1223">
                  <c:v>44621.222569444442</c:v>
                </c:pt>
                <c:pt idx="1224">
                  <c:v>44621.223287037035</c:v>
                </c:pt>
                <c:pt idx="1225">
                  <c:v>44621.224016203705</c:v>
                </c:pt>
                <c:pt idx="1226">
                  <c:v>44621.224745370368</c:v>
                </c:pt>
                <c:pt idx="1227">
                  <c:v>44621.225462962961</c:v>
                </c:pt>
                <c:pt idx="1228">
                  <c:v>44621.22619212963</c:v>
                </c:pt>
                <c:pt idx="1229">
                  <c:v>44621.226921296293</c:v>
                </c:pt>
                <c:pt idx="1230">
                  <c:v>44621.227638888886</c:v>
                </c:pt>
                <c:pt idx="1231">
                  <c:v>44621.228414351855</c:v>
                </c:pt>
                <c:pt idx="1232">
                  <c:v>44621.229143518518</c:v>
                </c:pt>
                <c:pt idx="1233">
                  <c:v>44621.229872685188</c:v>
                </c:pt>
                <c:pt idx="1234">
                  <c:v>44621.230590277781</c:v>
                </c:pt>
                <c:pt idx="1235">
                  <c:v>44621.231319444443</c:v>
                </c:pt>
                <c:pt idx="1236">
                  <c:v>44621.232048611113</c:v>
                </c:pt>
                <c:pt idx="1237">
                  <c:v>44621.232812499999</c:v>
                </c:pt>
                <c:pt idx="1238">
                  <c:v>44621.233541666668</c:v>
                </c:pt>
                <c:pt idx="1239">
                  <c:v>44621.234270833331</c:v>
                </c:pt>
                <c:pt idx="1240">
                  <c:v>44621.234988425924</c:v>
                </c:pt>
                <c:pt idx="1241">
                  <c:v>44621.235717592594</c:v>
                </c:pt>
                <c:pt idx="1242">
                  <c:v>44621.236446759256</c:v>
                </c:pt>
                <c:pt idx="1243">
                  <c:v>44621.237164351849</c:v>
                </c:pt>
                <c:pt idx="1244">
                  <c:v>44621.237893518519</c:v>
                </c:pt>
                <c:pt idx="1245">
                  <c:v>44621.238622685189</c:v>
                </c:pt>
                <c:pt idx="1246">
                  <c:v>44621.239351851851</c:v>
                </c:pt>
                <c:pt idx="1247">
                  <c:v>44621.240069444444</c:v>
                </c:pt>
                <c:pt idx="1248">
                  <c:v>44621.240798611114</c:v>
                </c:pt>
                <c:pt idx="1249">
                  <c:v>44621.241516203707</c:v>
                </c:pt>
                <c:pt idx="1250">
                  <c:v>44621.242245370369</c:v>
                </c:pt>
                <c:pt idx="1251">
                  <c:v>44621.242974537039</c:v>
                </c:pt>
                <c:pt idx="1252">
                  <c:v>44621.243692129632</c:v>
                </c:pt>
                <c:pt idx="1253">
                  <c:v>44621.244467592594</c:v>
                </c:pt>
                <c:pt idx="1254">
                  <c:v>44621.245196759257</c:v>
                </c:pt>
                <c:pt idx="1255">
                  <c:v>44621.245925925927</c:v>
                </c:pt>
                <c:pt idx="1256">
                  <c:v>44621.24664351852</c:v>
                </c:pt>
                <c:pt idx="1257">
                  <c:v>44621.247372685182</c:v>
                </c:pt>
                <c:pt idx="1258">
                  <c:v>44621.248101851852</c:v>
                </c:pt>
                <c:pt idx="1259">
                  <c:v>44621.248877314814</c:v>
                </c:pt>
                <c:pt idx="1260">
                  <c:v>44621.249594907407</c:v>
                </c:pt>
                <c:pt idx="1261">
                  <c:v>44621.250324074077</c:v>
                </c:pt>
                <c:pt idx="1262">
                  <c:v>44621.25105324074</c:v>
                </c:pt>
                <c:pt idx="1263">
                  <c:v>44621.251770833333</c:v>
                </c:pt>
                <c:pt idx="1264">
                  <c:v>44621.252500000002</c:v>
                </c:pt>
                <c:pt idx="1265">
                  <c:v>44621.253275462965</c:v>
                </c:pt>
                <c:pt idx="1266">
                  <c:v>44621.254004629627</c:v>
                </c:pt>
                <c:pt idx="1267">
                  <c:v>44621.254733796297</c:v>
                </c:pt>
                <c:pt idx="1268">
                  <c:v>44621.25545138889</c:v>
                </c:pt>
                <c:pt idx="1269">
                  <c:v>44621.256180555552</c:v>
                </c:pt>
                <c:pt idx="1270">
                  <c:v>44621.256909722222</c:v>
                </c:pt>
                <c:pt idx="1271">
                  <c:v>44621.257673611108</c:v>
                </c:pt>
                <c:pt idx="1272">
                  <c:v>44621.258402777778</c:v>
                </c:pt>
                <c:pt idx="1273">
                  <c:v>44621.259131944447</c:v>
                </c:pt>
                <c:pt idx="1274">
                  <c:v>44621.25984953704</c:v>
                </c:pt>
                <c:pt idx="1275">
                  <c:v>44621.260578703703</c:v>
                </c:pt>
                <c:pt idx="1276">
                  <c:v>44621.261307870373</c:v>
                </c:pt>
                <c:pt idx="1277">
                  <c:v>44621.262083333335</c:v>
                </c:pt>
                <c:pt idx="1278">
                  <c:v>44621.262812499997</c:v>
                </c:pt>
                <c:pt idx="1279">
                  <c:v>44621.26353009259</c:v>
                </c:pt>
                <c:pt idx="1280">
                  <c:v>44621.26425925926</c:v>
                </c:pt>
                <c:pt idx="1281">
                  <c:v>44621.264988425923</c:v>
                </c:pt>
                <c:pt idx="1282">
                  <c:v>44621.265706018516</c:v>
                </c:pt>
                <c:pt idx="1283">
                  <c:v>44621.266481481478</c:v>
                </c:pt>
                <c:pt idx="1284">
                  <c:v>44621.267210648148</c:v>
                </c:pt>
                <c:pt idx="1285">
                  <c:v>44621.267928240741</c:v>
                </c:pt>
                <c:pt idx="1286">
                  <c:v>44621.268657407411</c:v>
                </c:pt>
                <c:pt idx="1287">
                  <c:v>44621.269386574073</c:v>
                </c:pt>
                <c:pt idx="1288">
                  <c:v>44621.270104166666</c:v>
                </c:pt>
                <c:pt idx="1289">
                  <c:v>44621.270833333336</c:v>
                </c:pt>
                <c:pt idx="1290">
                  <c:v>44621.271562499998</c:v>
                </c:pt>
                <c:pt idx="1291">
                  <c:v>44621.272280092591</c:v>
                </c:pt>
                <c:pt idx="1292">
                  <c:v>44621.273009259261</c:v>
                </c:pt>
                <c:pt idx="1293">
                  <c:v>44621.273738425924</c:v>
                </c:pt>
                <c:pt idx="1294">
                  <c:v>44621.274513888886</c:v>
                </c:pt>
                <c:pt idx="1295">
                  <c:v>44621.275231481479</c:v>
                </c:pt>
                <c:pt idx="1296">
                  <c:v>44621.275960648149</c:v>
                </c:pt>
                <c:pt idx="1297">
                  <c:v>44621.276689814818</c:v>
                </c:pt>
                <c:pt idx="1298">
                  <c:v>44621.277407407404</c:v>
                </c:pt>
                <c:pt idx="1299">
                  <c:v>44621.278136574074</c:v>
                </c:pt>
                <c:pt idx="1300">
                  <c:v>44621.278854166667</c:v>
                </c:pt>
                <c:pt idx="1301">
                  <c:v>44621.279583333337</c:v>
                </c:pt>
                <c:pt idx="1302">
                  <c:v>44621.280312499999</c:v>
                </c:pt>
                <c:pt idx="1303">
                  <c:v>44621.281041666669</c:v>
                </c:pt>
                <c:pt idx="1304">
                  <c:v>44621.281759259262</c:v>
                </c:pt>
                <c:pt idx="1305">
                  <c:v>44621.282534722224</c:v>
                </c:pt>
                <c:pt idx="1306">
                  <c:v>44621.283263888887</c:v>
                </c:pt>
                <c:pt idx="1307">
                  <c:v>44621.283993055556</c:v>
                </c:pt>
                <c:pt idx="1308">
                  <c:v>44621.284710648149</c:v>
                </c:pt>
                <c:pt idx="1309">
                  <c:v>44621.285439814812</c:v>
                </c:pt>
                <c:pt idx="1310">
                  <c:v>44621.286168981482</c:v>
                </c:pt>
                <c:pt idx="1311">
                  <c:v>44621.286944444444</c:v>
                </c:pt>
                <c:pt idx="1312">
                  <c:v>44621.287662037037</c:v>
                </c:pt>
                <c:pt idx="1313">
                  <c:v>44621.288391203707</c:v>
                </c:pt>
                <c:pt idx="1314">
                  <c:v>44621.289120370369</c:v>
                </c:pt>
                <c:pt idx="1315">
                  <c:v>44621.289837962962</c:v>
                </c:pt>
                <c:pt idx="1316">
                  <c:v>44621.290567129632</c:v>
                </c:pt>
                <c:pt idx="1317">
                  <c:v>44621.291342592594</c:v>
                </c:pt>
                <c:pt idx="1318">
                  <c:v>44621.292071759257</c:v>
                </c:pt>
                <c:pt idx="1319">
                  <c:v>44621.292800925927</c:v>
                </c:pt>
                <c:pt idx="1320">
                  <c:v>44621.29351851852</c:v>
                </c:pt>
                <c:pt idx="1321">
                  <c:v>44621.294247685182</c:v>
                </c:pt>
                <c:pt idx="1322">
                  <c:v>44621.294965277775</c:v>
                </c:pt>
                <c:pt idx="1323">
                  <c:v>44621.295752314814</c:v>
                </c:pt>
                <c:pt idx="1324">
                  <c:v>44621.296469907407</c:v>
                </c:pt>
                <c:pt idx="1325">
                  <c:v>44621.297199074077</c:v>
                </c:pt>
                <c:pt idx="1326">
                  <c:v>44621.29792824074</c:v>
                </c:pt>
                <c:pt idx="1327">
                  <c:v>44621.298645833333</c:v>
                </c:pt>
                <c:pt idx="1328">
                  <c:v>44621.299375000002</c:v>
                </c:pt>
                <c:pt idx="1329">
                  <c:v>44621.300150462965</c:v>
                </c:pt>
                <c:pt idx="1330">
                  <c:v>44621.300879629627</c:v>
                </c:pt>
                <c:pt idx="1331">
                  <c:v>44621.30159722222</c:v>
                </c:pt>
                <c:pt idx="1332">
                  <c:v>44621.30232638889</c:v>
                </c:pt>
                <c:pt idx="1333">
                  <c:v>44621.303055555552</c:v>
                </c:pt>
                <c:pt idx="1334">
                  <c:v>44621.303773148145</c:v>
                </c:pt>
                <c:pt idx="1335">
                  <c:v>44621.304548611108</c:v>
                </c:pt>
                <c:pt idx="1336">
                  <c:v>44621.305277777778</c:v>
                </c:pt>
                <c:pt idx="1337">
                  <c:v>44621.306006944447</c:v>
                </c:pt>
                <c:pt idx="1338">
                  <c:v>44621.30672453704</c:v>
                </c:pt>
                <c:pt idx="1339">
                  <c:v>44621.307453703703</c:v>
                </c:pt>
                <c:pt idx="1340">
                  <c:v>44621.308182870373</c:v>
                </c:pt>
                <c:pt idx="1341">
                  <c:v>44621.308958333335</c:v>
                </c:pt>
                <c:pt idx="1342">
                  <c:v>44621.309675925928</c:v>
                </c:pt>
                <c:pt idx="1343">
                  <c:v>44621.31040509259</c:v>
                </c:pt>
                <c:pt idx="1344">
                  <c:v>44621.31113425926</c:v>
                </c:pt>
                <c:pt idx="1345">
                  <c:v>44621.311851851853</c:v>
                </c:pt>
                <c:pt idx="1346">
                  <c:v>44621.312581018516</c:v>
                </c:pt>
                <c:pt idx="1347">
                  <c:v>44621.313356481478</c:v>
                </c:pt>
                <c:pt idx="1348">
                  <c:v>44621.314074074071</c:v>
                </c:pt>
                <c:pt idx="1349">
                  <c:v>44621.314803240741</c:v>
                </c:pt>
                <c:pt idx="1350">
                  <c:v>44621.315532407411</c:v>
                </c:pt>
                <c:pt idx="1351">
                  <c:v>44621.316250000003</c:v>
                </c:pt>
                <c:pt idx="1352">
                  <c:v>44621.316979166666</c:v>
                </c:pt>
                <c:pt idx="1353">
                  <c:v>44621.317754629628</c:v>
                </c:pt>
                <c:pt idx="1354">
                  <c:v>44621.318483796298</c:v>
                </c:pt>
                <c:pt idx="1355">
                  <c:v>44621.319212962961</c:v>
                </c:pt>
                <c:pt idx="1356">
                  <c:v>44621.319930555554</c:v>
                </c:pt>
                <c:pt idx="1357">
                  <c:v>44621.320659722223</c:v>
                </c:pt>
                <c:pt idx="1358">
                  <c:v>44621.321377314816</c:v>
                </c:pt>
                <c:pt idx="1359">
                  <c:v>44621.322152777779</c:v>
                </c:pt>
                <c:pt idx="1360">
                  <c:v>44621.322881944441</c:v>
                </c:pt>
                <c:pt idx="1361">
                  <c:v>44621.323611111111</c:v>
                </c:pt>
                <c:pt idx="1362">
                  <c:v>44621.324328703704</c:v>
                </c:pt>
                <c:pt idx="1363">
                  <c:v>44621.325057870374</c:v>
                </c:pt>
                <c:pt idx="1364">
                  <c:v>44621.325787037036</c:v>
                </c:pt>
                <c:pt idx="1365">
                  <c:v>44621.326562499999</c:v>
                </c:pt>
                <c:pt idx="1366">
                  <c:v>44621.327280092592</c:v>
                </c:pt>
                <c:pt idx="1367">
                  <c:v>44621.328009259261</c:v>
                </c:pt>
                <c:pt idx="1368">
                  <c:v>44621.328738425924</c:v>
                </c:pt>
                <c:pt idx="1369">
                  <c:v>44621.329456018517</c:v>
                </c:pt>
                <c:pt idx="1370">
                  <c:v>44621.330185185187</c:v>
                </c:pt>
                <c:pt idx="1371">
                  <c:v>44621.330960648149</c:v>
                </c:pt>
                <c:pt idx="1372">
                  <c:v>44621.331678240742</c:v>
                </c:pt>
                <c:pt idx="1373">
                  <c:v>44621.332407407404</c:v>
                </c:pt>
                <c:pt idx="1374">
                  <c:v>44621.333136574074</c:v>
                </c:pt>
                <c:pt idx="1375">
                  <c:v>44621.333854166667</c:v>
                </c:pt>
                <c:pt idx="1376">
                  <c:v>44621.334583333337</c:v>
                </c:pt>
                <c:pt idx="1377">
                  <c:v>44621.335358796299</c:v>
                </c:pt>
                <c:pt idx="1378">
                  <c:v>44621.336087962962</c:v>
                </c:pt>
                <c:pt idx="1379">
                  <c:v>44621.336817129632</c:v>
                </c:pt>
                <c:pt idx="1380">
                  <c:v>44621.337534722225</c:v>
                </c:pt>
                <c:pt idx="1381">
                  <c:v>44621.338263888887</c:v>
                </c:pt>
                <c:pt idx="1382">
                  <c:v>44621.338993055557</c:v>
                </c:pt>
                <c:pt idx="1383">
                  <c:v>44621.339768518519</c:v>
                </c:pt>
                <c:pt idx="1384">
                  <c:v>44621.340486111112</c:v>
                </c:pt>
                <c:pt idx="1385">
                  <c:v>44621.341215277775</c:v>
                </c:pt>
                <c:pt idx="1386">
                  <c:v>44621.341944444444</c:v>
                </c:pt>
                <c:pt idx="1387">
                  <c:v>44621.342662037037</c:v>
                </c:pt>
                <c:pt idx="1388">
                  <c:v>44621.343391203707</c:v>
                </c:pt>
                <c:pt idx="1389">
                  <c:v>44621.344166666669</c:v>
                </c:pt>
                <c:pt idx="1390">
                  <c:v>44621.344884259262</c:v>
                </c:pt>
                <c:pt idx="1391">
                  <c:v>44621.345613425925</c:v>
                </c:pt>
                <c:pt idx="1392">
                  <c:v>44621.346342592595</c:v>
                </c:pt>
                <c:pt idx="1393">
                  <c:v>44621.347060185188</c:v>
                </c:pt>
                <c:pt idx="1394">
                  <c:v>44621.34778935185</c:v>
                </c:pt>
                <c:pt idx="1395">
                  <c:v>44621.348506944443</c:v>
                </c:pt>
                <c:pt idx="1396">
                  <c:v>44621.349236111113</c:v>
                </c:pt>
                <c:pt idx="1397">
                  <c:v>44621.349965277775</c:v>
                </c:pt>
                <c:pt idx="1398">
                  <c:v>44621.350694444445</c:v>
                </c:pt>
                <c:pt idx="1399">
                  <c:v>44621.351412037038</c:v>
                </c:pt>
                <c:pt idx="1400">
                  <c:v>44621.352187500001</c:v>
                </c:pt>
                <c:pt idx="1401">
                  <c:v>44621.352916666663</c:v>
                </c:pt>
                <c:pt idx="1402">
                  <c:v>44621.353645833333</c:v>
                </c:pt>
                <c:pt idx="1403">
                  <c:v>44621.354363425926</c:v>
                </c:pt>
                <c:pt idx="1404">
                  <c:v>44621.355092592596</c:v>
                </c:pt>
                <c:pt idx="1405">
                  <c:v>44621.355810185189</c:v>
                </c:pt>
                <c:pt idx="1406">
                  <c:v>44621.356585648151</c:v>
                </c:pt>
                <c:pt idx="1407">
                  <c:v>44621.357314814813</c:v>
                </c:pt>
                <c:pt idx="1408">
                  <c:v>44621.358032407406</c:v>
                </c:pt>
                <c:pt idx="1409">
                  <c:v>44621.358761574076</c:v>
                </c:pt>
                <c:pt idx="1410">
                  <c:v>44621.359490740739</c:v>
                </c:pt>
                <c:pt idx="1411">
                  <c:v>44621.360208333332</c:v>
                </c:pt>
                <c:pt idx="1412">
                  <c:v>44621.360983796294</c:v>
                </c:pt>
                <c:pt idx="1413">
                  <c:v>44621.361712962964</c:v>
                </c:pt>
                <c:pt idx="1414">
                  <c:v>44621.362442129626</c:v>
                </c:pt>
                <c:pt idx="1415">
                  <c:v>44621.363159722219</c:v>
                </c:pt>
                <c:pt idx="1416">
                  <c:v>44621.363888888889</c:v>
                </c:pt>
                <c:pt idx="1417">
                  <c:v>44621.364618055559</c:v>
                </c:pt>
                <c:pt idx="1418">
                  <c:v>44621.365393518521</c:v>
                </c:pt>
                <c:pt idx="1419">
                  <c:v>44621.366122685184</c:v>
                </c:pt>
                <c:pt idx="1420">
                  <c:v>44621.366840277777</c:v>
                </c:pt>
                <c:pt idx="1421">
                  <c:v>44621.367569444446</c:v>
                </c:pt>
                <c:pt idx="1422">
                  <c:v>44621.368298611109</c:v>
                </c:pt>
                <c:pt idx="1423">
                  <c:v>44621.369016203702</c:v>
                </c:pt>
                <c:pt idx="1424">
                  <c:v>44621.369745370372</c:v>
                </c:pt>
                <c:pt idx="1425">
                  <c:v>44621.370462962965</c:v>
                </c:pt>
                <c:pt idx="1426">
                  <c:v>44621.371192129627</c:v>
                </c:pt>
                <c:pt idx="1427">
                  <c:v>44621.371921296297</c:v>
                </c:pt>
                <c:pt idx="1428">
                  <c:v>44621.37263888889</c:v>
                </c:pt>
                <c:pt idx="1429">
                  <c:v>44621.373368055552</c:v>
                </c:pt>
                <c:pt idx="1430">
                  <c:v>44621.374097222222</c:v>
                </c:pt>
                <c:pt idx="1431">
                  <c:v>44621.374814814815</c:v>
                </c:pt>
                <c:pt idx="1432">
                  <c:v>44621.375543981485</c:v>
                </c:pt>
                <c:pt idx="1433">
                  <c:v>44621.376273148147</c:v>
                </c:pt>
                <c:pt idx="1434">
                  <c:v>44621.37704861111</c:v>
                </c:pt>
                <c:pt idx="1435">
                  <c:v>44621.377766203703</c:v>
                </c:pt>
                <c:pt idx="1436">
                  <c:v>44621.378495370373</c:v>
                </c:pt>
                <c:pt idx="1437">
                  <c:v>44621.379224537035</c:v>
                </c:pt>
                <c:pt idx="1438">
                  <c:v>44621.379942129628</c:v>
                </c:pt>
                <c:pt idx="1439">
                  <c:v>44621.380671296298</c:v>
                </c:pt>
                <c:pt idx="1440">
                  <c:v>44621.38140046296</c:v>
                </c:pt>
                <c:pt idx="1441">
                  <c:v>44621.382118055553</c:v>
                </c:pt>
                <c:pt idx="1442">
                  <c:v>44621.382847222223</c:v>
                </c:pt>
                <c:pt idx="1443">
                  <c:v>44621.383576388886</c:v>
                </c:pt>
                <c:pt idx="1444">
                  <c:v>44621.384293981479</c:v>
                </c:pt>
                <c:pt idx="1445">
                  <c:v>44621.385081018518</c:v>
                </c:pt>
                <c:pt idx="1446">
                  <c:v>44621.385798611111</c:v>
                </c:pt>
                <c:pt idx="1447">
                  <c:v>44621.38652777778</c:v>
                </c:pt>
                <c:pt idx="1448">
                  <c:v>44621.387256944443</c:v>
                </c:pt>
                <c:pt idx="1449">
                  <c:v>44621.387974537036</c:v>
                </c:pt>
                <c:pt idx="1450">
                  <c:v>44621.388703703706</c:v>
                </c:pt>
                <c:pt idx="1451">
                  <c:v>44621.389479166668</c:v>
                </c:pt>
                <c:pt idx="1452">
                  <c:v>44621.390208333331</c:v>
                </c:pt>
                <c:pt idx="1453">
                  <c:v>44621.390925925924</c:v>
                </c:pt>
                <c:pt idx="1454">
                  <c:v>44621.391655092593</c:v>
                </c:pt>
                <c:pt idx="1455">
                  <c:v>44621.392384259256</c:v>
                </c:pt>
                <c:pt idx="1456">
                  <c:v>44621.393101851849</c:v>
                </c:pt>
                <c:pt idx="1457">
                  <c:v>44621.393877314818</c:v>
                </c:pt>
                <c:pt idx="1458">
                  <c:v>44621.394606481481</c:v>
                </c:pt>
                <c:pt idx="1459">
                  <c:v>44621.395335648151</c:v>
                </c:pt>
                <c:pt idx="1460">
                  <c:v>44621.396053240744</c:v>
                </c:pt>
                <c:pt idx="1461">
                  <c:v>44621.396782407406</c:v>
                </c:pt>
                <c:pt idx="1462">
                  <c:v>44621.397499999999</c:v>
                </c:pt>
                <c:pt idx="1463">
                  <c:v>44621.398275462961</c:v>
                </c:pt>
                <c:pt idx="1464">
                  <c:v>44621.399004629631</c:v>
                </c:pt>
                <c:pt idx="1465">
                  <c:v>44621.399722222224</c:v>
                </c:pt>
                <c:pt idx="1466">
                  <c:v>44621.400451388887</c:v>
                </c:pt>
                <c:pt idx="1467">
                  <c:v>44621.401180555556</c:v>
                </c:pt>
                <c:pt idx="1468">
                  <c:v>44621.401909722219</c:v>
                </c:pt>
                <c:pt idx="1469">
                  <c:v>44621.402673611112</c:v>
                </c:pt>
                <c:pt idx="1470">
                  <c:v>44621.403402777774</c:v>
                </c:pt>
                <c:pt idx="1471">
                  <c:v>44621.404131944444</c:v>
                </c:pt>
                <c:pt idx="1472">
                  <c:v>44621.404849537037</c:v>
                </c:pt>
                <c:pt idx="1473">
                  <c:v>44621.405578703707</c:v>
                </c:pt>
                <c:pt idx="1474">
                  <c:v>44621.406307870369</c:v>
                </c:pt>
                <c:pt idx="1475">
                  <c:v>44621.407083333332</c:v>
                </c:pt>
                <c:pt idx="1476">
                  <c:v>44621.407800925925</c:v>
                </c:pt>
                <c:pt idx="1477">
                  <c:v>44621.408530092594</c:v>
                </c:pt>
                <c:pt idx="1478">
                  <c:v>44621.409259259257</c:v>
                </c:pt>
                <c:pt idx="1479">
                  <c:v>44621.40997685185</c:v>
                </c:pt>
                <c:pt idx="1480">
                  <c:v>44621.41070601852</c:v>
                </c:pt>
                <c:pt idx="1481">
                  <c:v>44621.411481481482</c:v>
                </c:pt>
                <c:pt idx="1482">
                  <c:v>44621.412210648145</c:v>
                </c:pt>
                <c:pt idx="1483">
                  <c:v>44621.412928240738</c:v>
                </c:pt>
                <c:pt idx="1484">
                  <c:v>44621.413657407407</c:v>
                </c:pt>
                <c:pt idx="1485">
                  <c:v>44621.414375</c:v>
                </c:pt>
                <c:pt idx="1486">
                  <c:v>44621.41510416667</c:v>
                </c:pt>
                <c:pt idx="1487">
                  <c:v>44621.415833333333</c:v>
                </c:pt>
                <c:pt idx="1488">
                  <c:v>44621.416550925926</c:v>
                </c:pt>
                <c:pt idx="1489">
                  <c:v>44621.417280092595</c:v>
                </c:pt>
                <c:pt idx="1490">
                  <c:v>44621.418009259258</c:v>
                </c:pt>
                <c:pt idx="1491">
                  <c:v>44621.418726851851</c:v>
                </c:pt>
                <c:pt idx="1492">
                  <c:v>44621.419502314813</c:v>
                </c:pt>
                <c:pt idx="1493">
                  <c:v>44621.420231481483</c:v>
                </c:pt>
                <c:pt idx="1494">
                  <c:v>44621.420949074076</c:v>
                </c:pt>
                <c:pt idx="1495">
                  <c:v>44621.421678240738</c:v>
                </c:pt>
                <c:pt idx="1496">
                  <c:v>44621.422407407408</c:v>
                </c:pt>
                <c:pt idx="1497">
                  <c:v>44621.423125000001</c:v>
                </c:pt>
                <c:pt idx="1498">
                  <c:v>44621.42391203704</c:v>
                </c:pt>
                <c:pt idx="1499">
                  <c:v>44621.424629629626</c:v>
                </c:pt>
                <c:pt idx="1500">
                  <c:v>44621.425358796296</c:v>
                </c:pt>
                <c:pt idx="1501">
                  <c:v>44621.426076388889</c:v>
                </c:pt>
                <c:pt idx="1502">
                  <c:v>44621.426805555559</c:v>
                </c:pt>
                <c:pt idx="1503">
                  <c:v>44621.427534722221</c:v>
                </c:pt>
                <c:pt idx="1504">
                  <c:v>44621.428310185183</c:v>
                </c:pt>
                <c:pt idx="1505">
                  <c:v>44621.429027777776</c:v>
                </c:pt>
                <c:pt idx="1506">
                  <c:v>44621.429756944446</c:v>
                </c:pt>
                <c:pt idx="1507">
                  <c:v>44621.430486111109</c:v>
                </c:pt>
                <c:pt idx="1508">
                  <c:v>44621.431203703702</c:v>
                </c:pt>
                <c:pt idx="1509">
                  <c:v>44621.431932870371</c:v>
                </c:pt>
                <c:pt idx="1510">
                  <c:v>44621.432662037034</c:v>
                </c:pt>
                <c:pt idx="1511">
                  <c:v>44621.433379629627</c:v>
                </c:pt>
                <c:pt idx="1512">
                  <c:v>44621.434108796297</c:v>
                </c:pt>
                <c:pt idx="1513">
                  <c:v>44621.434837962966</c:v>
                </c:pt>
                <c:pt idx="1514">
                  <c:v>44621.435555555552</c:v>
                </c:pt>
                <c:pt idx="1515">
                  <c:v>44621.436331018522</c:v>
                </c:pt>
                <c:pt idx="1516">
                  <c:v>44621.437060185184</c:v>
                </c:pt>
                <c:pt idx="1517">
                  <c:v>44621.437789351854</c:v>
                </c:pt>
                <c:pt idx="1518">
                  <c:v>44621.438506944447</c:v>
                </c:pt>
                <c:pt idx="1519">
                  <c:v>44621.439236111109</c:v>
                </c:pt>
                <c:pt idx="1520">
                  <c:v>44621.439965277779</c:v>
                </c:pt>
                <c:pt idx="1521">
                  <c:v>44621.440682870372</c:v>
                </c:pt>
                <c:pt idx="1522">
                  <c:v>44621.441412037035</c:v>
                </c:pt>
                <c:pt idx="1523">
                  <c:v>44621.442129629628</c:v>
                </c:pt>
                <c:pt idx="1524">
                  <c:v>44621.442858796298</c:v>
                </c:pt>
                <c:pt idx="1525">
                  <c:v>44621.44358796296</c:v>
                </c:pt>
                <c:pt idx="1526">
                  <c:v>44621.444363425922</c:v>
                </c:pt>
                <c:pt idx="1527">
                  <c:v>44621.445081018515</c:v>
                </c:pt>
                <c:pt idx="1528">
                  <c:v>44621.445810185185</c:v>
                </c:pt>
                <c:pt idx="1529">
                  <c:v>44621.446539351855</c:v>
                </c:pt>
                <c:pt idx="1530">
                  <c:v>44621.447256944448</c:v>
                </c:pt>
                <c:pt idx="1531">
                  <c:v>44621.44798611111</c:v>
                </c:pt>
                <c:pt idx="1532">
                  <c:v>44621.448761574073</c:v>
                </c:pt>
                <c:pt idx="1533">
                  <c:v>44621.449490740742</c:v>
                </c:pt>
                <c:pt idx="1534">
                  <c:v>44621.450208333335</c:v>
                </c:pt>
                <c:pt idx="1535">
                  <c:v>44621.450937499998</c:v>
                </c:pt>
                <c:pt idx="1536">
                  <c:v>44621.451666666668</c:v>
                </c:pt>
                <c:pt idx="1537">
                  <c:v>44621.452384259261</c:v>
                </c:pt>
                <c:pt idx="1538">
                  <c:v>44621.453159722223</c:v>
                </c:pt>
                <c:pt idx="1539">
                  <c:v>44621.453888888886</c:v>
                </c:pt>
                <c:pt idx="1540">
                  <c:v>44621.454606481479</c:v>
                </c:pt>
                <c:pt idx="1541">
                  <c:v>44621.455335648148</c:v>
                </c:pt>
                <c:pt idx="1542">
                  <c:v>44621.456064814818</c:v>
                </c:pt>
                <c:pt idx="1543">
                  <c:v>44621.456782407404</c:v>
                </c:pt>
                <c:pt idx="1544">
                  <c:v>44621.457557870373</c:v>
                </c:pt>
                <c:pt idx="1545">
                  <c:v>44621.458287037036</c:v>
                </c:pt>
                <c:pt idx="1546">
                  <c:v>44621.459016203706</c:v>
                </c:pt>
                <c:pt idx="1547">
                  <c:v>44621.459733796299</c:v>
                </c:pt>
                <c:pt idx="1548">
                  <c:v>44621.460462962961</c:v>
                </c:pt>
                <c:pt idx="1549">
                  <c:v>44621.461192129631</c:v>
                </c:pt>
                <c:pt idx="1550">
                  <c:v>44621.461909722224</c:v>
                </c:pt>
                <c:pt idx="1551">
                  <c:v>44621.462638888886</c:v>
                </c:pt>
                <c:pt idx="1552">
                  <c:v>44621.463368055556</c:v>
                </c:pt>
                <c:pt idx="1553">
                  <c:v>44621.464085648149</c:v>
                </c:pt>
                <c:pt idx="1554">
                  <c:v>44621.464814814812</c:v>
                </c:pt>
                <c:pt idx="1555">
                  <c:v>44621.465590277781</c:v>
                </c:pt>
                <c:pt idx="1556">
                  <c:v>44621.466319444444</c:v>
                </c:pt>
                <c:pt idx="1557">
                  <c:v>44621.467037037037</c:v>
                </c:pt>
                <c:pt idx="1558">
                  <c:v>44621.467766203707</c:v>
                </c:pt>
                <c:pt idx="1559">
                  <c:v>44621.468495370369</c:v>
                </c:pt>
                <c:pt idx="1560">
                  <c:v>44621.469212962962</c:v>
                </c:pt>
                <c:pt idx="1561">
                  <c:v>44621.469988425924</c:v>
                </c:pt>
                <c:pt idx="1562">
                  <c:v>44621.470717592594</c:v>
                </c:pt>
                <c:pt idx="1563">
                  <c:v>44621.471446759257</c:v>
                </c:pt>
                <c:pt idx="1564">
                  <c:v>44621.47216435185</c:v>
                </c:pt>
                <c:pt idx="1565">
                  <c:v>44621.472893518519</c:v>
                </c:pt>
                <c:pt idx="1566">
                  <c:v>44621.473611111112</c:v>
                </c:pt>
                <c:pt idx="1567">
                  <c:v>44621.474398148152</c:v>
                </c:pt>
                <c:pt idx="1568">
                  <c:v>44621.475115740737</c:v>
                </c:pt>
                <c:pt idx="1569">
                  <c:v>44621.475844907407</c:v>
                </c:pt>
                <c:pt idx="1570">
                  <c:v>44621.476574074077</c:v>
                </c:pt>
                <c:pt idx="1571">
                  <c:v>44621.47729166667</c:v>
                </c:pt>
                <c:pt idx="1572">
                  <c:v>44621.478020833332</c:v>
                </c:pt>
                <c:pt idx="1573">
                  <c:v>44621.478796296295</c:v>
                </c:pt>
                <c:pt idx="1574">
                  <c:v>44621.479513888888</c:v>
                </c:pt>
                <c:pt idx="1575">
                  <c:v>44621.480243055557</c:v>
                </c:pt>
                <c:pt idx="1576">
                  <c:v>44621.48097222222</c:v>
                </c:pt>
                <c:pt idx="1577">
                  <c:v>44621.481689814813</c:v>
                </c:pt>
                <c:pt idx="1578">
                  <c:v>44621.482418981483</c:v>
                </c:pt>
                <c:pt idx="1579">
                  <c:v>44621.483148148145</c:v>
                </c:pt>
                <c:pt idx="1580">
                  <c:v>44621.483865740738</c:v>
                </c:pt>
                <c:pt idx="1581">
                  <c:v>44621.484594907408</c:v>
                </c:pt>
                <c:pt idx="1582">
                  <c:v>44621.485312500001</c:v>
                </c:pt>
                <c:pt idx="1583">
                  <c:v>44621.486041666663</c:v>
                </c:pt>
                <c:pt idx="1584">
                  <c:v>44621.486817129633</c:v>
                </c:pt>
                <c:pt idx="1585">
                  <c:v>44621.487546296295</c:v>
                </c:pt>
                <c:pt idx="1586">
                  <c:v>44621.488275462965</c:v>
                </c:pt>
                <c:pt idx="1587">
                  <c:v>44621.488993055558</c:v>
                </c:pt>
                <c:pt idx="1588">
                  <c:v>44621.489722222221</c:v>
                </c:pt>
                <c:pt idx="1589">
                  <c:v>44621.490451388891</c:v>
                </c:pt>
                <c:pt idx="1590">
                  <c:v>44621.491168981483</c:v>
                </c:pt>
                <c:pt idx="1591">
                  <c:v>44621.491898148146</c:v>
                </c:pt>
                <c:pt idx="1592">
                  <c:v>44621.492627314816</c:v>
                </c:pt>
                <c:pt idx="1593">
                  <c:v>44621.493344907409</c:v>
                </c:pt>
                <c:pt idx="1594">
                  <c:v>44621.494074074071</c:v>
                </c:pt>
                <c:pt idx="1595">
                  <c:v>44621.494849537034</c:v>
                </c:pt>
                <c:pt idx="1596">
                  <c:v>44621.495567129627</c:v>
                </c:pt>
                <c:pt idx="1597">
                  <c:v>44621.496296296296</c:v>
                </c:pt>
                <c:pt idx="1598">
                  <c:v>44621.497025462966</c:v>
                </c:pt>
                <c:pt idx="1599">
                  <c:v>44621.497743055559</c:v>
                </c:pt>
                <c:pt idx="1600">
                  <c:v>44621.498472222222</c:v>
                </c:pt>
                <c:pt idx="1601">
                  <c:v>44621.499247685184</c:v>
                </c:pt>
                <c:pt idx="1602">
                  <c:v>44621.499976851854</c:v>
                </c:pt>
                <c:pt idx="1603">
                  <c:v>44621.500694444447</c:v>
                </c:pt>
                <c:pt idx="1604">
                  <c:v>44621.501423611109</c:v>
                </c:pt>
                <c:pt idx="1605">
                  <c:v>44621.502152777779</c:v>
                </c:pt>
                <c:pt idx="1606">
                  <c:v>44621.502870370372</c:v>
                </c:pt>
                <c:pt idx="1607">
                  <c:v>44621.503645833334</c:v>
                </c:pt>
                <c:pt idx="1608">
                  <c:v>44621.504374999997</c:v>
                </c:pt>
                <c:pt idx="1609">
                  <c:v>44621.505104166667</c:v>
                </c:pt>
                <c:pt idx="1610">
                  <c:v>44621.50582175926</c:v>
                </c:pt>
                <c:pt idx="1611">
                  <c:v>44621.506550925929</c:v>
                </c:pt>
                <c:pt idx="1612">
                  <c:v>44621.507280092592</c:v>
                </c:pt>
                <c:pt idx="1613">
                  <c:v>44621.507997685185</c:v>
                </c:pt>
                <c:pt idx="1614">
                  <c:v>44621.508726851855</c:v>
                </c:pt>
                <c:pt idx="1615">
                  <c:v>44621.509456018517</c:v>
                </c:pt>
                <c:pt idx="1616">
                  <c:v>44621.51017361111</c:v>
                </c:pt>
                <c:pt idx="1617">
                  <c:v>44621.51090277778</c:v>
                </c:pt>
                <c:pt idx="1618">
                  <c:v>44621.511678240742</c:v>
                </c:pt>
                <c:pt idx="1619">
                  <c:v>44621.512395833335</c:v>
                </c:pt>
                <c:pt idx="1620">
                  <c:v>44621.513124999998</c:v>
                </c:pt>
                <c:pt idx="1621">
                  <c:v>44621.513854166667</c:v>
                </c:pt>
                <c:pt idx="1622">
                  <c:v>44621.51457175926</c:v>
                </c:pt>
                <c:pt idx="1623">
                  <c:v>44621.515300925923</c:v>
                </c:pt>
                <c:pt idx="1624">
                  <c:v>44621.516076388885</c:v>
                </c:pt>
                <c:pt idx="1625">
                  <c:v>44621.516805555555</c:v>
                </c:pt>
                <c:pt idx="1626">
                  <c:v>44621.517523148148</c:v>
                </c:pt>
                <c:pt idx="1627">
                  <c:v>44621.518252314818</c:v>
                </c:pt>
                <c:pt idx="1628">
                  <c:v>44621.51898148148</c:v>
                </c:pt>
                <c:pt idx="1629">
                  <c:v>44621.519699074073</c:v>
                </c:pt>
                <c:pt idx="1630">
                  <c:v>44621.520428240743</c:v>
                </c:pt>
                <c:pt idx="1631">
                  <c:v>44621.521145833336</c:v>
                </c:pt>
                <c:pt idx="1632">
                  <c:v>44621.521874999999</c:v>
                </c:pt>
                <c:pt idx="1633">
                  <c:v>44621.522604166668</c:v>
                </c:pt>
                <c:pt idx="1634">
                  <c:v>44621.523321759261</c:v>
                </c:pt>
                <c:pt idx="1635">
                  <c:v>44621.524108796293</c:v>
                </c:pt>
                <c:pt idx="1636">
                  <c:v>44621.524826388886</c:v>
                </c:pt>
                <c:pt idx="1637">
                  <c:v>44621.525555555556</c:v>
                </c:pt>
                <c:pt idx="1638">
                  <c:v>44621.526273148149</c:v>
                </c:pt>
                <c:pt idx="1639">
                  <c:v>44621.527002314811</c:v>
                </c:pt>
                <c:pt idx="1640">
                  <c:v>44621.527731481481</c:v>
                </c:pt>
                <c:pt idx="1641">
                  <c:v>44621.528506944444</c:v>
                </c:pt>
                <c:pt idx="1642">
                  <c:v>44621.529224537036</c:v>
                </c:pt>
                <c:pt idx="1643">
                  <c:v>44621.529953703706</c:v>
                </c:pt>
                <c:pt idx="1644">
                  <c:v>44621.530682870369</c:v>
                </c:pt>
                <c:pt idx="1645">
                  <c:v>44621.531400462962</c:v>
                </c:pt>
                <c:pt idx="1646">
                  <c:v>44621.532129629632</c:v>
                </c:pt>
                <c:pt idx="1647">
                  <c:v>44621.532858796294</c:v>
                </c:pt>
                <c:pt idx="1648">
                  <c:v>44621.533576388887</c:v>
                </c:pt>
                <c:pt idx="1649">
                  <c:v>44621.534305555557</c:v>
                </c:pt>
                <c:pt idx="1650">
                  <c:v>44621.535034722219</c:v>
                </c:pt>
                <c:pt idx="1651">
                  <c:v>44621.535752314812</c:v>
                </c:pt>
                <c:pt idx="1652">
                  <c:v>44621.536527777775</c:v>
                </c:pt>
                <c:pt idx="1653">
                  <c:v>44621.537256944444</c:v>
                </c:pt>
                <c:pt idx="1654">
                  <c:v>44621.537986111114</c:v>
                </c:pt>
                <c:pt idx="1655">
                  <c:v>44621.538703703707</c:v>
                </c:pt>
                <c:pt idx="1656">
                  <c:v>44621.53943287037</c:v>
                </c:pt>
                <c:pt idx="1657">
                  <c:v>44621.540162037039</c:v>
                </c:pt>
                <c:pt idx="1658">
                  <c:v>44621.540937500002</c:v>
                </c:pt>
                <c:pt idx="1659">
                  <c:v>44621.541655092595</c:v>
                </c:pt>
                <c:pt idx="1660">
                  <c:v>44621.542384259257</c:v>
                </c:pt>
                <c:pt idx="1661">
                  <c:v>44621.543113425927</c:v>
                </c:pt>
                <c:pt idx="1662">
                  <c:v>44621.54383101852</c:v>
                </c:pt>
                <c:pt idx="1663">
                  <c:v>44621.544560185182</c:v>
                </c:pt>
                <c:pt idx="1664">
                  <c:v>44621.545335648145</c:v>
                </c:pt>
                <c:pt idx="1665">
                  <c:v>44621.546064814815</c:v>
                </c:pt>
                <c:pt idx="1666">
                  <c:v>44621.546793981484</c:v>
                </c:pt>
                <c:pt idx="1667">
                  <c:v>44621.547511574077</c:v>
                </c:pt>
                <c:pt idx="1668">
                  <c:v>44621.54824074074</c:v>
                </c:pt>
                <c:pt idx="1669">
                  <c:v>44621.54896990741</c:v>
                </c:pt>
                <c:pt idx="1670">
                  <c:v>44621.549745370372</c:v>
                </c:pt>
                <c:pt idx="1671">
                  <c:v>44621.550462962965</c:v>
                </c:pt>
                <c:pt idx="1672">
                  <c:v>44621.551192129627</c:v>
                </c:pt>
                <c:pt idx="1673">
                  <c:v>44621.551921296297</c:v>
                </c:pt>
                <c:pt idx="1674">
                  <c:v>44621.55263888889</c:v>
                </c:pt>
                <c:pt idx="1675">
                  <c:v>44621.553368055553</c:v>
                </c:pt>
                <c:pt idx="1676">
                  <c:v>44621.554143518515</c:v>
                </c:pt>
                <c:pt idx="1677">
                  <c:v>44621.554872685185</c:v>
                </c:pt>
                <c:pt idx="1678">
                  <c:v>44621.555590277778</c:v>
                </c:pt>
                <c:pt idx="1679">
                  <c:v>44621.556319444448</c:v>
                </c:pt>
                <c:pt idx="1680">
                  <c:v>44621.55704861111</c:v>
                </c:pt>
                <c:pt idx="1681">
                  <c:v>44621.557766203703</c:v>
                </c:pt>
                <c:pt idx="1682">
                  <c:v>44621.558495370373</c:v>
                </c:pt>
                <c:pt idx="1683">
                  <c:v>44621.559224537035</c:v>
                </c:pt>
                <c:pt idx="1684">
                  <c:v>44621.559942129628</c:v>
                </c:pt>
                <c:pt idx="1685">
                  <c:v>44621.560671296298</c:v>
                </c:pt>
                <c:pt idx="1686">
                  <c:v>44621.561388888891</c:v>
                </c:pt>
                <c:pt idx="1687">
                  <c:v>44621.562175925923</c:v>
                </c:pt>
                <c:pt idx="1688">
                  <c:v>44621.562893518516</c:v>
                </c:pt>
                <c:pt idx="1689">
                  <c:v>44621.563622685186</c:v>
                </c:pt>
                <c:pt idx="1690">
                  <c:v>44621.564351851855</c:v>
                </c:pt>
                <c:pt idx="1691">
                  <c:v>44621.565069444441</c:v>
                </c:pt>
                <c:pt idx="1692">
                  <c:v>44621.565798611111</c:v>
                </c:pt>
                <c:pt idx="1693">
                  <c:v>44621.566574074073</c:v>
                </c:pt>
                <c:pt idx="1694">
                  <c:v>44621.567303240743</c:v>
                </c:pt>
                <c:pt idx="1695">
                  <c:v>44621.568020833336</c:v>
                </c:pt>
                <c:pt idx="1696">
                  <c:v>44621.568749999999</c:v>
                </c:pt>
                <c:pt idx="1697">
                  <c:v>44621.569479166668</c:v>
                </c:pt>
                <c:pt idx="1698">
                  <c:v>44621.570196759261</c:v>
                </c:pt>
                <c:pt idx="1699">
                  <c:v>44621.570925925924</c:v>
                </c:pt>
                <c:pt idx="1700">
                  <c:v>44621.571643518517</c:v>
                </c:pt>
                <c:pt idx="1701">
                  <c:v>44621.572372685187</c:v>
                </c:pt>
                <c:pt idx="1702">
                  <c:v>44621.573101851849</c:v>
                </c:pt>
                <c:pt idx="1703">
                  <c:v>44621.573819444442</c:v>
                </c:pt>
                <c:pt idx="1704">
                  <c:v>44621.574548611112</c:v>
                </c:pt>
                <c:pt idx="1705">
                  <c:v>44621.575277777774</c:v>
                </c:pt>
                <c:pt idx="1706">
                  <c:v>44621.575995370367</c:v>
                </c:pt>
                <c:pt idx="1707">
                  <c:v>44621.576724537037</c:v>
                </c:pt>
                <c:pt idx="1708">
                  <c:v>44621.577453703707</c:v>
                </c:pt>
                <c:pt idx="1709">
                  <c:v>44621.5781712963</c:v>
                </c:pt>
                <c:pt idx="1710">
                  <c:v>44621.578900462962</c:v>
                </c:pt>
                <c:pt idx="1711">
                  <c:v>44621.579629629632</c:v>
                </c:pt>
                <c:pt idx="1712">
                  <c:v>44621.580347222225</c:v>
                </c:pt>
                <c:pt idx="1713">
                  <c:v>44621.581076388888</c:v>
                </c:pt>
                <c:pt idx="1714">
                  <c:v>44621.581805555557</c:v>
                </c:pt>
                <c:pt idx="1715">
                  <c:v>44621.58252314815</c:v>
                </c:pt>
                <c:pt idx="1716">
                  <c:v>44621.583252314813</c:v>
                </c:pt>
                <c:pt idx="1717">
                  <c:v>44621.583981481483</c:v>
                </c:pt>
                <c:pt idx="1718">
                  <c:v>44621.584699074076</c:v>
                </c:pt>
                <c:pt idx="1719">
                  <c:v>44621.585474537038</c:v>
                </c:pt>
                <c:pt idx="1720">
                  <c:v>44621.5862037037</c:v>
                </c:pt>
                <c:pt idx="1721">
                  <c:v>44621.58693287037</c:v>
                </c:pt>
                <c:pt idx="1722">
                  <c:v>44621.587650462963</c:v>
                </c:pt>
                <c:pt idx="1723">
                  <c:v>44621.588379629633</c:v>
                </c:pt>
                <c:pt idx="1724">
                  <c:v>44621.589108796295</c:v>
                </c:pt>
                <c:pt idx="1725">
                  <c:v>44621.589884259258</c:v>
                </c:pt>
                <c:pt idx="1726">
                  <c:v>44621.590601851851</c:v>
                </c:pt>
                <c:pt idx="1727">
                  <c:v>44621.591331018521</c:v>
                </c:pt>
                <c:pt idx="1728">
                  <c:v>44621.592060185183</c:v>
                </c:pt>
                <c:pt idx="1729">
                  <c:v>44621.592777777776</c:v>
                </c:pt>
                <c:pt idx="1730">
                  <c:v>44621.593506944446</c:v>
                </c:pt>
                <c:pt idx="1731">
                  <c:v>44621.594282407408</c:v>
                </c:pt>
                <c:pt idx="1732">
                  <c:v>44621.595011574071</c:v>
                </c:pt>
                <c:pt idx="1733">
                  <c:v>44621.595729166664</c:v>
                </c:pt>
                <c:pt idx="1734">
                  <c:v>44621.596458333333</c:v>
                </c:pt>
                <c:pt idx="1735">
                  <c:v>44621.597187500003</c:v>
                </c:pt>
                <c:pt idx="1736">
                  <c:v>44621.597905092596</c:v>
                </c:pt>
                <c:pt idx="1737">
                  <c:v>44621.598680555559</c:v>
                </c:pt>
                <c:pt idx="1738">
                  <c:v>44621.599409722221</c:v>
                </c:pt>
                <c:pt idx="1739">
                  <c:v>44621.600138888891</c:v>
                </c:pt>
                <c:pt idx="1740">
                  <c:v>44621.600856481484</c:v>
                </c:pt>
                <c:pt idx="1741">
                  <c:v>44621.601585648146</c:v>
                </c:pt>
                <c:pt idx="1742">
                  <c:v>44621.602314814816</c:v>
                </c:pt>
                <c:pt idx="1743">
                  <c:v>44621.603090277778</c:v>
                </c:pt>
                <c:pt idx="1744">
                  <c:v>44621.603807870371</c:v>
                </c:pt>
                <c:pt idx="1745">
                  <c:v>44621.604537037034</c:v>
                </c:pt>
                <c:pt idx="1746">
                  <c:v>44621.605266203704</c:v>
                </c:pt>
                <c:pt idx="1747">
                  <c:v>44621.605983796297</c:v>
                </c:pt>
                <c:pt idx="1748">
                  <c:v>44621.606712962966</c:v>
                </c:pt>
                <c:pt idx="1749">
                  <c:v>44621.607442129629</c:v>
                </c:pt>
                <c:pt idx="1750">
                  <c:v>44621.608159722222</c:v>
                </c:pt>
                <c:pt idx="1751">
                  <c:v>44621.608888888892</c:v>
                </c:pt>
                <c:pt idx="1752">
                  <c:v>44621.609618055554</c:v>
                </c:pt>
                <c:pt idx="1753">
                  <c:v>44621.610335648147</c:v>
                </c:pt>
                <c:pt idx="1754">
                  <c:v>44621.611111111109</c:v>
                </c:pt>
                <c:pt idx="1755">
                  <c:v>44621.611840277779</c:v>
                </c:pt>
                <c:pt idx="1756">
                  <c:v>44621.612569444442</c:v>
                </c:pt>
                <c:pt idx="1757">
                  <c:v>44621.613287037035</c:v>
                </c:pt>
                <c:pt idx="1758">
                  <c:v>44621.614016203705</c:v>
                </c:pt>
                <c:pt idx="1759">
                  <c:v>44621.614745370367</c:v>
                </c:pt>
                <c:pt idx="1760">
                  <c:v>44621.61546296296</c:v>
                </c:pt>
                <c:pt idx="1761">
                  <c:v>44621.61619212963</c:v>
                </c:pt>
                <c:pt idx="1762">
                  <c:v>44621.6169212963</c:v>
                </c:pt>
                <c:pt idx="1763">
                  <c:v>44621.617638888885</c:v>
                </c:pt>
                <c:pt idx="1764">
                  <c:v>44621.618368055555</c:v>
                </c:pt>
                <c:pt idx="1765">
                  <c:v>44621.619085648148</c:v>
                </c:pt>
                <c:pt idx="1766">
                  <c:v>44621.619814814818</c:v>
                </c:pt>
                <c:pt idx="1767">
                  <c:v>44621.62054398148</c:v>
                </c:pt>
                <c:pt idx="1768">
                  <c:v>44621.62127314815</c:v>
                </c:pt>
                <c:pt idx="1769">
                  <c:v>44621.621990740743</c:v>
                </c:pt>
                <c:pt idx="1770">
                  <c:v>44621.622719907406</c:v>
                </c:pt>
                <c:pt idx="1771">
                  <c:v>44621.623449074075</c:v>
                </c:pt>
                <c:pt idx="1772">
                  <c:v>44621.624166666668</c:v>
                </c:pt>
                <c:pt idx="1773">
                  <c:v>44621.624895833331</c:v>
                </c:pt>
                <c:pt idx="1774">
                  <c:v>44621.625625000001</c:v>
                </c:pt>
                <c:pt idx="1775">
                  <c:v>44621.626400462963</c:v>
                </c:pt>
                <c:pt idx="1776">
                  <c:v>44621.627118055556</c:v>
                </c:pt>
                <c:pt idx="1777">
                  <c:v>44621.627847222226</c:v>
                </c:pt>
                <c:pt idx="1778">
                  <c:v>44621.628564814811</c:v>
                </c:pt>
                <c:pt idx="1779">
                  <c:v>44621.629293981481</c:v>
                </c:pt>
                <c:pt idx="1780">
                  <c:v>44621.630023148151</c:v>
                </c:pt>
                <c:pt idx="1781">
                  <c:v>44621.630798611113</c:v>
                </c:pt>
                <c:pt idx="1782">
                  <c:v>44621.631516203706</c:v>
                </c:pt>
                <c:pt idx="1783">
                  <c:v>44621.632245370369</c:v>
                </c:pt>
                <c:pt idx="1784">
                  <c:v>44621.632974537039</c:v>
                </c:pt>
                <c:pt idx="1785">
                  <c:v>44621.633703703701</c:v>
                </c:pt>
                <c:pt idx="1786">
                  <c:v>44621.634421296294</c:v>
                </c:pt>
                <c:pt idx="1787">
                  <c:v>44621.635196759256</c:v>
                </c:pt>
                <c:pt idx="1788">
                  <c:v>44621.635925925926</c:v>
                </c:pt>
                <c:pt idx="1789">
                  <c:v>44621.636655092596</c:v>
                </c:pt>
                <c:pt idx="1790">
                  <c:v>44621.637372685182</c:v>
                </c:pt>
                <c:pt idx="1791">
                  <c:v>44621.638101851851</c:v>
                </c:pt>
                <c:pt idx="1792">
                  <c:v>44621.638831018521</c:v>
                </c:pt>
                <c:pt idx="1793">
                  <c:v>44621.639606481483</c:v>
                </c:pt>
                <c:pt idx="1794">
                  <c:v>44621.640335648146</c:v>
                </c:pt>
                <c:pt idx="1795">
                  <c:v>44621.641053240739</c:v>
                </c:pt>
                <c:pt idx="1796">
                  <c:v>44621.641782407409</c:v>
                </c:pt>
                <c:pt idx="1797">
                  <c:v>44621.642500000002</c:v>
                </c:pt>
                <c:pt idx="1798">
                  <c:v>44621.643229166664</c:v>
                </c:pt>
                <c:pt idx="1799">
                  <c:v>44621.644004629627</c:v>
                </c:pt>
                <c:pt idx="1800">
                  <c:v>44621.644733796296</c:v>
                </c:pt>
                <c:pt idx="1801">
                  <c:v>44621.645462962966</c:v>
                </c:pt>
                <c:pt idx="1802">
                  <c:v>44621.646180555559</c:v>
                </c:pt>
                <c:pt idx="1803">
                  <c:v>44621.646909722222</c:v>
                </c:pt>
                <c:pt idx="1804">
                  <c:v>44621.647638888891</c:v>
                </c:pt>
                <c:pt idx="1805">
                  <c:v>44621.648414351854</c:v>
                </c:pt>
                <c:pt idx="1806">
                  <c:v>44621.649131944447</c:v>
                </c:pt>
                <c:pt idx="1807">
                  <c:v>44621.649861111109</c:v>
                </c:pt>
                <c:pt idx="1808">
                  <c:v>44621.650590277779</c:v>
                </c:pt>
                <c:pt idx="1809">
                  <c:v>44621.651307870372</c:v>
                </c:pt>
                <c:pt idx="1810">
                  <c:v>44621.652037037034</c:v>
                </c:pt>
                <c:pt idx="1811">
                  <c:v>44621.652812499997</c:v>
                </c:pt>
                <c:pt idx="1812">
                  <c:v>44621.653541666667</c:v>
                </c:pt>
                <c:pt idx="1813">
                  <c:v>44621.65425925926</c:v>
                </c:pt>
                <c:pt idx="1814">
                  <c:v>44621.654988425929</c:v>
                </c:pt>
                <c:pt idx="1815">
                  <c:v>44621.655717592592</c:v>
                </c:pt>
                <c:pt idx="1816">
                  <c:v>44621.656435185185</c:v>
                </c:pt>
                <c:pt idx="1817">
                  <c:v>44621.657222222224</c:v>
                </c:pt>
                <c:pt idx="1818">
                  <c:v>44621.657951388886</c:v>
                </c:pt>
                <c:pt idx="1819">
                  <c:v>44621.658668981479</c:v>
                </c:pt>
                <c:pt idx="1820">
                  <c:v>44621.659398148149</c:v>
                </c:pt>
                <c:pt idx="1821">
                  <c:v>44621.660127314812</c:v>
                </c:pt>
                <c:pt idx="1822">
                  <c:v>44621.660844907405</c:v>
                </c:pt>
                <c:pt idx="1823">
                  <c:v>44621.661574074074</c:v>
                </c:pt>
                <c:pt idx="1824">
                  <c:v>44621.662303240744</c:v>
                </c:pt>
                <c:pt idx="1825">
                  <c:v>44621.66302083333</c:v>
                </c:pt>
                <c:pt idx="1826">
                  <c:v>44621.66375</c:v>
                </c:pt>
                <c:pt idx="1827">
                  <c:v>44621.664479166669</c:v>
                </c:pt>
                <c:pt idx="1828">
                  <c:v>44621.665196759262</c:v>
                </c:pt>
                <c:pt idx="1829">
                  <c:v>44621.665925925925</c:v>
                </c:pt>
                <c:pt idx="1830">
                  <c:v>44621.666655092595</c:v>
                </c:pt>
                <c:pt idx="1831">
                  <c:v>44621.667372685188</c:v>
                </c:pt>
                <c:pt idx="1832">
                  <c:v>44621.66810185185</c:v>
                </c:pt>
                <c:pt idx="1833">
                  <c:v>44621.668877314813</c:v>
                </c:pt>
                <c:pt idx="1834">
                  <c:v>44621.669606481482</c:v>
                </c:pt>
                <c:pt idx="1835">
                  <c:v>44621.670324074075</c:v>
                </c:pt>
                <c:pt idx="1836">
                  <c:v>44621.671053240738</c:v>
                </c:pt>
                <c:pt idx="1837">
                  <c:v>44621.671770833331</c:v>
                </c:pt>
                <c:pt idx="1838">
                  <c:v>44621.672500000001</c:v>
                </c:pt>
                <c:pt idx="1839">
                  <c:v>44621.673275462963</c:v>
                </c:pt>
                <c:pt idx="1840">
                  <c:v>44621.674004629633</c:v>
                </c:pt>
                <c:pt idx="1841">
                  <c:v>44621.674722222226</c:v>
                </c:pt>
                <c:pt idx="1842">
                  <c:v>44621.675451388888</c:v>
                </c:pt>
                <c:pt idx="1843">
                  <c:v>44621.676180555558</c:v>
                </c:pt>
                <c:pt idx="1844">
                  <c:v>44621.676898148151</c:v>
                </c:pt>
                <c:pt idx="1845">
                  <c:v>44621.677685185183</c:v>
                </c:pt>
                <c:pt idx="1846">
                  <c:v>44621.678402777776</c:v>
                </c:pt>
                <c:pt idx="1847">
                  <c:v>44621.679131944446</c:v>
                </c:pt>
                <c:pt idx="1848">
                  <c:v>44621.679861111108</c:v>
                </c:pt>
                <c:pt idx="1849">
                  <c:v>44621.680578703701</c:v>
                </c:pt>
                <c:pt idx="1850">
                  <c:v>44621.681307870371</c:v>
                </c:pt>
                <c:pt idx="1851">
                  <c:v>44621.682083333333</c:v>
                </c:pt>
                <c:pt idx="1852">
                  <c:v>44621.682800925926</c:v>
                </c:pt>
                <c:pt idx="1853">
                  <c:v>44621.683530092596</c:v>
                </c:pt>
                <c:pt idx="1854">
                  <c:v>44621.684259259258</c:v>
                </c:pt>
                <c:pt idx="1855">
                  <c:v>44621.684976851851</c:v>
                </c:pt>
                <c:pt idx="1856">
                  <c:v>44621.685706018521</c:v>
                </c:pt>
                <c:pt idx="1857">
                  <c:v>44621.686481481483</c:v>
                </c:pt>
                <c:pt idx="1858">
                  <c:v>44621.687210648146</c:v>
                </c:pt>
                <c:pt idx="1859">
                  <c:v>44621.687939814816</c:v>
                </c:pt>
                <c:pt idx="1860">
                  <c:v>44621.688657407409</c:v>
                </c:pt>
                <c:pt idx="1861">
                  <c:v>44621.689386574071</c:v>
                </c:pt>
                <c:pt idx="1862">
                  <c:v>44621.690115740741</c:v>
                </c:pt>
                <c:pt idx="1863">
                  <c:v>44621.690891203703</c:v>
                </c:pt>
                <c:pt idx="1864">
                  <c:v>44621.691620370373</c:v>
                </c:pt>
                <c:pt idx="1865">
                  <c:v>44621.692337962966</c:v>
                </c:pt>
                <c:pt idx="1866">
                  <c:v>44621.693067129629</c:v>
                </c:pt>
                <c:pt idx="1867">
                  <c:v>44621.693796296298</c:v>
                </c:pt>
                <c:pt idx="1868">
                  <c:v>44621.694513888891</c:v>
                </c:pt>
                <c:pt idx="1869">
                  <c:v>44621.695243055554</c:v>
                </c:pt>
                <c:pt idx="1870">
                  <c:v>44621.695972222224</c:v>
                </c:pt>
                <c:pt idx="1871">
                  <c:v>44621.696689814817</c:v>
                </c:pt>
                <c:pt idx="1872">
                  <c:v>44621.697418981479</c:v>
                </c:pt>
                <c:pt idx="1873">
                  <c:v>44621.698148148149</c:v>
                </c:pt>
                <c:pt idx="1874">
                  <c:v>44621.698912037034</c:v>
                </c:pt>
                <c:pt idx="1875">
                  <c:v>44621.699641203704</c:v>
                </c:pt>
                <c:pt idx="1876">
                  <c:v>44621.700370370374</c:v>
                </c:pt>
                <c:pt idx="1877">
                  <c:v>44621.70108796296</c:v>
                </c:pt>
                <c:pt idx="1878">
                  <c:v>44621.701817129629</c:v>
                </c:pt>
                <c:pt idx="1879">
                  <c:v>44621.702546296299</c:v>
                </c:pt>
                <c:pt idx="1880">
                  <c:v>44621.703263888892</c:v>
                </c:pt>
                <c:pt idx="1881">
                  <c:v>44621.703993055555</c:v>
                </c:pt>
                <c:pt idx="1882">
                  <c:v>44621.704722222225</c:v>
                </c:pt>
                <c:pt idx="1883">
                  <c:v>44621.705439814818</c:v>
                </c:pt>
                <c:pt idx="1884">
                  <c:v>44621.70616898148</c:v>
                </c:pt>
                <c:pt idx="1885">
                  <c:v>44621.706944444442</c:v>
                </c:pt>
                <c:pt idx="1886">
                  <c:v>44621.707673611112</c:v>
                </c:pt>
                <c:pt idx="1887">
                  <c:v>44621.708391203705</c:v>
                </c:pt>
                <c:pt idx="1888">
                  <c:v>44621.709120370368</c:v>
                </c:pt>
                <c:pt idx="1889">
                  <c:v>44621.709849537037</c:v>
                </c:pt>
                <c:pt idx="1890">
                  <c:v>44621.71056712963</c:v>
                </c:pt>
                <c:pt idx="1891">
                  <c:v>44621.711354166669</c:v>
                </c:pt>
                <c:pt idx="1892">
                  <c:v>44621.712071759262</c:v>
                </c:pt>
                <c:pt idx="1893">
                  <c:v>44621.712800925925</c:v>
                </c:pt>
                <c:pt idx="1894">
                  <c:v>44621.713530092595</c:v>
                </c:pt>
                <c:pt idx="1895">
                  <c:v>44621.714247685188</c:v>
                </c:pt>
                <c:pt idx="1896">
                  <c:v>44621.71497685185</c:v>
                </c:pt>
                <c:pt idx="1897">
                  <c:v>44621.715752314813</c:v>
                </c:pt>
                <c:pt idx="1898">
                  <c:v>44621.716469907406</c:v>
                </c:pt>
                <c:pt idx="1899">
                  <c:v>44621.717199074075</c:v>
                </c:pt>
                <c:pt idx="1900">
                  <c:v>44621.717916666668</c:v>
                </c:pt>
                <c:pt idx="1901">
                  <c:v>44621.718645833331</c:v>
                </c:pt>
                <c:pt idx="1902">
                  <c:v>44621.719375000001</c:v>
                </c:pt>
                <c:pt idx="1903">
                  <c:v>44621.720092592594</c:v>
                </c:pt>
                <c:pt idx="1904">
                  <c:v>44621.720821759256</c:v>
                </c:pt>
                <c:pt idx="1905">
                  <c:v>44621.721550925926</c:v>
                </c:pt>
                <c:pt idx="1906">
                  <c:v>44621.722268518519</c:v>
                </c:pt>
                <c:pt idx="1907">
                  <c:v>44621.722997685189</c:v>
                </c:pt>
                <c:pt idx="1908">
                  <c:v>44621.723726851851</c:v>
                </c:pt>
                <c:pt idx="1909">
                  <c:v>44621.724456018521</c:v>
                </c:pt>
                <c:pt idx="1910">
                  <c:v>44621.725173611114</c:v>
                </c:pt>
                <c:pt idx="1911">
                  <c:v>44621.725902777776</c:v>
                </c:pt>
                <c:pt idx="1912">
                  <c:v>44621.726631944446</c:v>
                </c:pt>
                <c:pt idx="1913">
                  <c:v>44621.727407407408</c:v>
                </c:pt>
                <c:pt idx="1914">
                  <c:v>44621.728125000001</c:v>
                </c:pt>
                <c:pt idx="1915">
                  <c:v>44621.728854166664</c:v>
                </c:pt>
                <c:pt idx="1916">
                  <c:v>44621.729583333334</c:v>
                </c:pt>
                <c:pt idx="1917">
                  <c:v>44621.730300925927</c:v>
                </c:pt>
                <c:pt idx="1918">
                  <c:v>44621.731030092589</c:v>
                </c:pt>
                <c:pt idx="1919">
                  <c:v>44621.731805555559</c:v>
                </c:pt>
                <c:pt idx="1920">
                  <c:v>44621.732534722221</c:v>
                </c:pt>
                <c:pt idx="1921">
                  <c:v>44621.733252314814</c:v>
                </c:pt>
                <c:pt idx="1922">
                  <c:v>44621.733981481484</c:v>
                </c:pt>
                <c:pt idx="1923">
                  <c:v>44621.734710648147</c:v>
                </c:pt>
                <c:pt idx="1924">
                  <c:v>44621.73542824074</c:v>
                </c:pt>
                <c:pt idx="1925">
                  <c:v>44621.736203703702</c:v>
                </c:pt>
                <c:pt idx="1926">
                  <c:v>44621.736932870372</c:v>
                </c:pt>
                <c:pt idx="1927">
                  <c:v>44621.737662037034</c:v>
                </c:pt>
                <c:pt idx="1928">
                  <c:v>44621.738391203704</c:v>
                </c:pt>
                <c:pt idx="1929">
                  <c:v>44621.739108796297</c:v>
                </c:pt>
                <c:pt idx="1930">
                  <c:v>44621.739837962959</c:v>
                </c:pt>
                <c:pt idx="1931">
                  <c:v>44621.740555555552</c:v>
                </c:pt>
                <c:pt idx="1932">
                  <c:v>44621.741284722222</c:v>
                </c:pt>
                <c:pt idx="1933">
                  <c:v>44621.742013888892</c:v>
                </c:pt>
                <c:pt idx="1934">
                  <c:v>44621.742731481485</c:v>
                </c:pt>
                <c:pt idx="1935">
                  <c:v>44621.743460648147</c:v>
                </c:pt>
                <c:pt idx="1936">
                  <c:v>44621.74423611111</c:v>
                </c:pt>
                <c:pt idx="1937">
                  <c:v>44621.74496527778</c:v>
                </c:pt>
                <c:pt idx="1938">
                  <c:v>44621.745682870373</c:v>
                </c:pt>
                <c:pt idx="1939">
                  <c:v>44621.746412037035</c:v>
                </c:pt>
                <c:pt idx="1940">
                  <c:v>44621.747141203705</c:v>
                </c:pt>
                <c:pt idx="1941">
                  <c:v>44621.747858796298</c:v>
                </c:pt>
                <c:pt idx="1942">
                  <c:v>44621.74858796296</c:v>
                </c:pt>
                <c:pt idx="1943">
                  <c:v>44621.74931712963</c:v>
                </c:pt>
                <c:pt idx="1944">
                  <c:v>44621.750034722223</c:v>
                </c:pt>
                <c:pt idx="1945">
                  <c:v>44621.750763888886</c:v>
                </c:pt>
                <c:pt idx="1946">
                  <c:v>44621.751493055555</c:v>
                </c:pt>
                <c:pt idx="1947">
                  <c:v>44621.752268518518</c:v>
                </c:pt>
                <c:pt idx="1948">
                  <c:v>44621.752986111111</c:v>
                </c:pt>
                <c:pt idx="1949">
                  <c:v>44621.75371527778</c:v>
                </c:pt>
                <c:pt idx="1950">
                  <c:v>44621.754444444443</c:v>
                </c:pt>
                <c:pt idx="1951">
                  <c:v>44621.755162037036</c:v>
                </c:pt>
                <c:pt idx="1952">
                  <c:v>44621.755891203706</c:v>
                </c:pt>
                <c:pt idx="1953">
                  <c:v>44621.756620370368</c:v>
                </c:pt>
                <c:pt idx="1954">
                  <c:v>44621.757337962961</c:v>
                </c:pt>
                <c:pt idx="1955">
                  <c:v>44621.758067129631</c:v>
                </c:pt>
                <c:pt idx="1956">
                  <c:v>44621.758796296293</c:v>
                </c:pt>
                <c:pt idx="1957">
                  <c:v>44621.759513888886</c:v>
                </c:pt>
                <c:pt idx="1958">
                  <c:v>44621.760289351849</c:v>
                </c:pt>
                <c:pt idx="1959">
                  <c:v>44621.761018518519</c:v>
                </c:pt>
                <c:pt idx="1960">
                  <c:v>44621.761747685188</c:v>
                </c:pt>
                <c:pt idx="1961">
                  <c:v>44621.762465277781</c:v>
                </c:pt>
                <c:pt idx="1962">
                  <c:v>44621.763194444444</c:v>
                </c:pt>
                <c:pt idx="1963">
                  <c:v>44621.763923611114</c:v>
                </c:pt>
                <c:pt idx="1964">
                  <c:v>44621.764699074076</c:v>
                </c:pt>
                <c:pt idx="1965">
                  <c:v>44621.765428240738</c:v>
                </c:pt>
                <c:pt idx="1966">
                  <c:v>44621.766145833331</c:v>
                </c:pt>
                <c:pt idx="1967">
                  <c:v>44621.766875000001</c:v>
                </c:pt>
                <c:pt idx="1968">
                  <c:v>44621.767592592594</c:v>
                </c:pt>
                <c:pt idx="1969">
                  <c:v>44621.768321759257</c:v>
                </c:pt>
                <c:pt idx="1970">
                  <c:v>44621.769097222219</c:v>
                </c:pt>
                <c:pt idx="1971">
                  <c:v>44621.769826388889</c:v>
                </c:pt>
                <c:pt idx="1972">
                  <c:v>44621.770543981482</c:v>
                </c:pt>
                <c:pt idx="1973">
                  <c:v>44621.771273148152</c:v>
                </c:pt>
                <c:pt idx="1974">
                  <c:v>44621.772002314814</c:v>
                </c:pt>
                <c:pt idx="1975">
                  <c:v>44621.772719907407</c:v>
                </c:pt>
                <c:pt idx="1976">
                  <c:v>44621.773495370369</c:v>
                </c:pt>
                <c:pt idx="1977">
                  <c:v>44621.774224537039</c:v>
                </c:pt>
                <c:pt idx="1978">
                  <c:v>44621.774953703702</c:v>
                </c:pt>
                <c:pt idx="1979">
                  <c:v>44621.775671296295</c:v>
                </c:pt>
                <c:pt idx="1980">
                  <c:v>44621.776400462964</c:v>
                </c:pt>
                <c:pt idx="1981">
                  <c:v>44621.777129629627</c:v>
                </c:pt>
                <c:pt idx="1982">
                  <c:v>44621.77784722222</c:v>
                </c:pt>
                <c:pt idx="1983">
                  <c:v>44621.77857638889</c:v>
                </c:pt>
                <c:pt idx="1984">
                  <c:v>44621.779305555552</c:v>
                </c:pt>
                <c:pt idx="1985">
                  <c:v>44621.780023148145</c:v>
                </c:pt>
                <c:pt idx="1986">
                  <c:v>44621.780752314815</c:v>
                </c:pt>
                <c:pt idx="1987">
                  <c:v>44621.781481481485</c:v>
                </c:pt>
                <c:pt idx="1988">
                  <c:v>44621.782199074078</c:v>
                </c:pt>
                <c:pt idx="1989">
                  <c:v>44621.78292824074</c:v>
                </c:pt>
                <c:pt idx="1990">
                  <c:v>44621.78365740741</c:v>
                </c:pt>
                <c:pt idx="1991">
                  <c:v>44621.784375000003</c:v>
                </c:pt>
                <c:pt idx="1992">
                  <c:v>44621.785150462965</c:v>
                </c:pt>
                <c:pt idx="1993">
                  <c:v>44621.785879629628</c:v>
                </c:pt>
                <c:pt idx="1994">
                  <c:v>44621.786608796298</c:v>
                </c:pt>
                <c:pt idx="1995">
                  <c:v>44621.787326388891</c:v>
                </c:pt>
                <c:pt idx="1996">
                  <c:v>44621.788055555553</c:v>
                </c:pt>
                <c:pt idx="1997">
                  <c:v>44621.788784722223</c:v>
                </c:pt>
                <c:pt idx="1998">
                  <c:v>44621.789560185185</c:v>
                </c:pt>
                <c:pt idx="1999">
                  <c:v>44621.790289351855</c:v>
                </c:pt>
                <c:pt idx="2000">
                  <c:v>44621.791006944448</c:v>
                </c:pt>
                <c:pt idx="2001">
                  <c:v>44621.79173611111</c:v>
                </c:pt>
                <c:pt idx="2002">
                  <c:v>44621.79246527778</c:v>
                </c:pt>
                <c:pt idx="2003">
                  <c:v>44621.793182870373</c:v>
                </c:pt>
                <c:pt idx="2004">
                  <c:v>44621.793912037036</c:v>
                </c:pt>
                <c:pt idx="2005">
                  <c:v>44621.794641203705</c:v>
                </c:pt>
                <c:pt idx="2006">
                  <c:v>44621.795358796298</c:v>
                </c:pt>
                <c:pt idx="2007">
                  <c:v>44621.796087962961</c:v>
                </c:pt>
                <c:pt idx="2008">
                  <c:v>44621.796817129631</c:v>
                </c:pt>
                <c:pt idx="2009">
                  <c:v>44621.797534722224</c:v>
                </c:pt>
                <c:pt idx="2010">
                  <c:v>44621.798263888886</c:v>
                </c:pt>
                <c:pt idx="2011">
                  <c:v>44621.798993055556</c:v>
                </c:pt>
                <c:pt idx="2012">
                  <c:v>44621.799710648149</c:v>
                </c:pt>
                <c:pt idx="2013">
                  <c:v>44621.800439814811</c:v>
                </c:pt>
                <c:pt idx="2014">
                  <c:v>44621.801168981481</c:v>
                </c:pt>
                <c:pt idx="2015">
                  <c:v>44621.801886574074</c:v>
                </c:pt>
                <c:pt idx="2016">
                  <c:v>44621.802615740744</c:v>
                </c:pt>
                <c:pt idx="2017">
                  <c:v>44621.803344907406</c:v>
                </c:pt>
                <c:pt idx="2018">
                  <c:v>44621.804062499999</c:v>
                </c:pt>
                <c:pt idx="2019">
                  <c:v>44621.804791666669</c:v>
                </c:pt>
                <c:pt idx="2020">
                  <c:v>44621.805520833332</c:v>
                </c:pt>
                <c:pt idx="2021">
                  <c:v>44621.806238425925</c:v>
                </c:pt>
                <c:pt idx="2022">
                  <c:v>44621.806967592594</c:v>
                </c:pt>
                <c:pt idx="2023">
                  <c:v>44621.807696759257</c:v>
                </c:pt>
                <c:pt idx="2024">
                  <c:v>44621.80841435185</c:v>
                </c:pt>
                <c:pt idx="2025">
                  <c:v>44621.80914351852</c:v>
                </c:pt>
                <c:pt idx="2026">
                  <c:v>44621.809872685182</c:v>
                </c:pt>
                <c:pt idx="2027">
                  <c:v>44621.810590277775</c:v>
                </c:pt>
                <c:pt idx="2028">
                  <c:v>44621.811319444445</c:v>
                </c:pt>
                <c:pt idx="2029">
                  <c:v>44621.812094907407</c:v>
                </c:pt>
                <c:pt idx="2030">
                  <c:v>44621.812824074077</c:v>
                </c:pt>
                <c:pt idx="2031">
                  <c:v>44621.81354166667</c:v>
                </c:pt>
                <c:pt idx="2032">
                  <c:v>44621.814270833333</c:v>
                </c:pt>
                <c:pt idx="2033">
                  <c:v>44621.815000000002</c:v>
                </c:pt>
                <c:pt idx="2034">
                  <c:v>44621.815717592595</c:v>
                </c:pt>
                <c:pt idx="2035">
                  <c:v>44621.816493055558</c:v>
                </c:pt>
                <c:pt idx="2036">
                  <c:v>44621.81722222222</c:v>
                </c:pt>
                <c:pt idx="2037">
                  <c:v>44621.817939814813</c:v>
                </c:pt>
                <c:pt idx="2038">
                  <c:v>44621.818668981483</c:v>
                </c:pt>
                <c:pt idx="2039">
                  <c:v>44621.819398148145</c:v>
                </c:pt>
                <c:pt idx="2040">
                  <c:v>44621.820115740738</c:v>
                </c:pt>
                <c:pt idx="2041">
                  <c:v>44621.820902777778</c:v>
                </c:pt>
                <c:pt idx="2042">
                  <c:v>44621.821620370371</c:v>
                </c:pt>
                <c:pt idx="2043">
                  <c:v>44621.82234953704</c:v>
                </c:pt>
                <c:pt idx="2044">
                  <c:v>44621.823067129626</c:v>
                </c:pt>
                <c:pt idx="2045">
                  <c:v>44621.823796296296</c:v>
                </c:pt>
                <c:pt idx="2046">
                  <c:v>44621.824525462966</c:v>
                </c:pt>
                <c:pt idx="2047">
                  <c:v>44621.825300925928</c:v>
                </c:pt>
                <c:pt idx="2048">
                  <c:v>44621.82603009259</c:v>
                </c:pt>
                <c:pt idx="2049">
                  <c:v>44621.826747685183</c:v>
                </c:pt>
                <c:pt idx="2050">
                  <c:v>44621.827476851853</c:v>
                </c:pt>
                <c:pt idx="2051">
                  <c:v>44621.828206018516</c:v>
                </c:pt>
                <c:pt idx="2052">
                  <c:v>44621.828923611109</c:v>
                </c:pt>
                <c:pt idx="2053">
                  <c:v>44621.829652777778</c:v>
                </c:pt>
                <c:pt idx="2054">
                  <c:v>44621.830381944441</c:v>
                </c:pt>
                <c:pt idx="2055">
                  <c:v>44621.831099537034</c:v>
                </c:pt>
                <c:pt idx="2056">
                  <c:v>44621.831828703704</c:v>
                </c:pt>
                <c:pt idx="2057">
                  <c:v>44621.832557870373</c:v>
                </c:pt>
                <c:pt idx="2058">
                  <c:v>44621.833333333336</c:v>
                </c:pt>
                <c:pt idx="2059">
                  <c:v>44621.834050925929</c:v>
                </c:pt>
                <c:pt idx="2060">
                  <c:v>44621.834780092591</c:v>
                </c:pt>
                <c:pt idx="2061">
                  <c:v>44621.835509259261</c:v>
                </c:pt>
                <c:pt idx="2062">
                  <c:v>44621.836226851854</c:v>
                </c:pt>
                <c:pt idx="2063">
                  <c:v>44621.836956018517</c:v>
                </c:pt>
                <c:pt idx="2064">
                  <c:v>44621.837685185186</c:v>
                </c:pt>
                <c:pt idx="2065">
                  <c:v>44621.838402777779</c:v>
                </c:pt>
                <c:pt idx="2066">
                  <c:v>44621.839131944442</c:v>
                </c:pt>
                <c:pt idx="2067">
                  <c:v>44621.839849537035</c:v>
                </c:pt>
                <c:pt idx="2068">
                  <c:v>44621.840578703705</c:v>
                </c:pt>
                <c:pt idx="2069">
                  <c:v>44621.841354166667</c:v>
                </c:pt>
                <c:pt idx="2070">
                  <c:v>44621.842083333337</c:v>
                </c:pt>
                <c:pt idx="2071">
                  <c:v>44621.842812499999</c:v>
                </c:pt>
                <c:pt idx="2072">
                  <c:v>44621.843530092592</c:v>
                </c:pt>
                <c:pt idx="2073">
                  <c:v>44621.844259259262</c:v>
                </c:pt>
                <c:pt idx="2074">
                  <c:v>44621.844988425924</c:v>
                </c:pt>
                <c:pt idx="2075">
                  <c:v>44621.845763888887</c:v>
                </c:pt>
                <c:pt idx="2076">
                  <c:v>44621.84648148148</c:v>
                </c:pt>
                <c:pt idx="2077">
                  <c:v>44621.847210648149</c:v>
                </c:pt>
                <c:pt idx="2078">
                  <c:v>44621.847939814812</c:v>
                </c:pt>
                <c:pt idx="2079">
                  <c:v>44621.848668981482</c:v>
                </c:pt>
                <c:pt idx="2080">
                  <c:v>44621.849386574075</c:v>
                </c:pt>
                <c:pt idx="2081">
                  <c:v>44621.850162037037</c:v>
                </c:pt>
                <c:pt idx="2082">
                  <c:v>44621.850891203707</c:v>
                </c:pt>
                <c:pt idx="2083">
                  <c:v>44621.8516087963</c:v>
                </c:pt>
                <c:pt idx="2084">
                  <c:v>44621.852337962962</c:v>
                </c:pt>
                <c:pt idx="2085">
                  <c:v>44621.853067129632</c:v>
                </c:pt>
                <c:pt idx="2086">
                  <c:v>44621.853784722225</c:v>
                </c:pt>
                <c:pt idx="2087">
                  <c:v>44621.854560185187</c:v>
                </c:pt>
                <c:pt idx="2088">
                  <c:v>44621.85528935185</c:v>
                </c:pt>
                <c:pt idx="2089">
                  <c:v>44621.85601851852</c:v>
                </c:pt>
                <c:pt idx="2090">
                  <c:v>44621.856736111113</c:v>
                </c:pt>
                <c:pt idx="2091">
                  <c:v>44621.857465277775</c:v>
                </c:pt>
                <c:pt idx="2092">
                  <c:v>44621.858194444445</c:v>
                </c:pt>
                <c:pt idx="2093">
                  <c:v>44621.858969907407</c:v>
                </c:pt>
                <c:pt idx="2094">
                  <c:v>44621.8596875</c:v>
                </c:pt>
                <c:pt idx="2095">
                  <c:v>44621.86041666667</c:v>
                </c:pt>
                <c:pt idx="2096">
                  <c:v>44621.861145833333</c:v>
                </c:pt>
                <c:pt idx="2097">
                  <c:v>44621.861863425926</c:v>
                </c:pt>
                <c:pt idx="2098">
                  <c:v>44621.862592592595</c:v>
                </c:pt>
                <c:pt idx="2099">
                  <c:v>44621.863368055558</c:v>
                </c:pt>
                <c:pt idx="2100">
                  <c:v>44621.864085648151</c:v>
                </c:pt>
                <c:pt idx="2101">
                  <c:v>44621.864814814813</c:v>
                </c:pt>
                <c:pt idx="2102">
                  <c:v>44621.865543981483</c:v>
                </c:pt>
                <c:pt idx="2103">
                  <c:v>44621.866261574076</c:v>
                </c:pt>
                <c:pt idx="2104">
                  <c:v>44621.866990740738</c:v>
                </c:pt>
                <c:pt idx="2105">
                  <c:v>44621.867766203701</c:v>
                </c:pt>
                <c:pt idx="2106">
                  <c:v>44621.868495370371</c:v>
                </c:pt>
                <c:pt idx="2107">
                  <c:v>44621.869212962964</c:v>
                </c:pt>
                <c:pt idx="2108">
                  <c:v>44621.869942129626</c:v>
                </c:pt>
                <c:pt idx="2109">
                  <c:v>44621.870659722219</c:v>
                </c:pt>
                <c:pt idx="2110">
                  <c:v>44621.871388888889</c:v>
                </c:pt>
                <c:pt idx="2111">
                  <c:v>44621.872164351851</c:v>
                </c:pt>
                <c:pt idx="2112">
                  <c:v>44621.872893518521</c:v>
                </c:pt>
                <c:pt idx="2113">
                  <c:v>44621.873611111114</c:v>
                </c:pt>
                <c:pt idx="2114">
                  <c:v>44621.874340277776</c:v>
                </c:pt>
                <c:pt idx="2115">
                  <c:v>44621.875069444446</c:v>
                </c:pt>
                <c:pt idx="2116">
                  <c:v>44621.875787037039</c:v>
                </c:pt>
                <c:pt idx="2117">
                  <c:v>44621.876562500001</c:v>
                </c:pt>
                <c:pt idx="2118">
                  <c:v>44621.877291666664</c:v>
                </c:pt>
                <c:pt idx="2119">
                  <c:v>44621.878020833334</c:v>
                </c:pt>
                <c:pt idx="2120">
                  <c:v>44621.878738425927</c:v>
                </c:pt>
                <c:pt idx="2121">
                  <c:v>44621.879467592589</c:v>
                </c:pt>
                <c:pt idx="2122">
                  <c:v>44621.880196759259</c:v>
                </c:pt>
                <c:pt idx="2123">
                  <c:v>44621.880925925929</c:v>
                </c:pt>
                <c:pt idx="2124">
                  <c:v>44621.881643518522</c:v>
                </c:pt>
                <c:pt idx="2125">
                  <c:v>44621.882372685184</c:v>
                </c:pt>
                <c:pt idx="2126">
                  <c:v>44621.883101851854</c:v>
                </c:pt>
                <c:pt idx="2127">
                  <c:v>44621.883819444447</c:v>
                </c:pt>
                <c:pt idx="2128">
                  <c:v>44621.884548611109</c:v>
                </c:pt>
                <c:pt idx="2129">
                  <c:v>44621.885277777779</c:v>
                </c:pt>
                <c:pt idx="2130">
                  <c:v>44621.885995370372</c:v>
                </c:pt>
                <c:pt idx="2131">
                  <c:v>44621.886724537035</c:v>
                </c:pt>
                <c:pt idx="2132">
                  <c:v>44621.887453703705</c:v>
                </c:pt>
                <c:pt idx="2133">
                  <c:v>44621.888229166667</c:v>
                </c:pt>
                <c:pt idx="2134">
                  <c:v>44621.888958333337</c:v>
                </c:pt>
                <c:pt idx="2135">
                  <c:v>44621.889675925922</c:v>
                </c:pt>
                <c:pt idx="2136">
                  <c:v>44621.890405092592</c:v>
                </c:pt>
                <c:pt idx="2137">
                  <c:v>44621.891134259262</c:v>
                </c:pt>
                <c:pt idx="2138">
                  <c:v>44621.891851851855</c:v>
                </c:pt>
                <c:pt idx="2139">
                  <c:v>44621.892581018517</c:v>
                </c:pt>
                <c:pt idx="2140">
                  <c:v>44621.893310185187</c:v>
                </c:pt>
                <c:pt idx="2141">
                  <c:v>44621.89403935185</c:v>
                </c:pt>
                <c:pt idx="2142">
                  <c:v>44621.894756944443</c:v>
                </c:pt>
                <c:pt idx="2143">
                  <c:v>44621.895486111112</c:v>
                </c:pt>
                <c:pt idx="2144">
                  <c:v>44621.896215277775</c:v>
                </c:pt>
                <c:pt idx="2145">
                  <c:v>44621.896932870368</c:v>
                </c:pt>
                <c:pt idx="2146">
                  <c:v>44621.897662037038</c:v>
                </c:pt>
                <c:pt idx="2147">
                  <c:v>44621.8983912037</c:v>
                </c:pt>
                <c:pt idx="2148">
                  <c:v>44621.899108796293</c:v>
                </c:pt>
                <c:pt idx="2149">
                  <c:v>44621.899884259263</c:v>
                </c:pt>
                <c:pt idx="2150">
                  <c:v>44621.900613425925</c:v>
                </c:pt>
                <c:pt idx="2151">
                  <c:v>44621.901342592595</c:v>
                </c:pt>
                <c:pt idx="2152">
                  <c:v>44621.902060185188</c:v>
                </c:pt>
                <c:pt idx="2153">
                  <c:v>44621.902789351851</c:v>
                </c:pt>
                <c:pt idx="2154">
                  <c:v>44621.90351851852</c:v>
                </c:pt>
                <c:pt idx="2155">
                  <c:v>44621.904293981483</c:v>
                </c:pt>
                <c:pt idx="2156">
                  <c:v>44621.905011574076</c:v>
                </c:pt>
                <c:pt idx="2157">
                  <c:v>44621.905740740738</c:v>
                </c:pt>
                <c:pt idx="2158">
                  <c:v>44621.906469907408</c:v>
                </c:pt>
                <c:pt idx="2159">
                  <c:v>44621.907187500001</c:v>
                </c:pt>
                <c:pt idx="2160">
                  <c:v>44621.907916666663</c:v>
                </c:pt>
                <c:pt idx="2161">
                  <c:v>44621.908680555556</c:v>
                </c:pt>
                <c:pt idx="2162">
                  <c:v>44621.909409722219</c:v>
                </c:pt>
                <c:pt idx="2163">
                  <c:v>44621.910127314812</c:v>
                </c:pt>
                <c:pt idx="2164">
                  <c:v>44621.910856481481</c:v>
                </c:pt>
                <c:pt idx="2165">
                  <c:v>44621.911574074074</c:v>
                </c:pt>
                <c:pt idx="2166">
                  <c:v>44621.912303240744</c:v>
                </c:pt>
                <c:pt idx="2167">
                  <c:v>44621.913078703707</c:v>
                </c:pt>
                <c:pt idx="2168">
                  <c:v>44621.9137962963</c:v>
                </c:pt>
                <c:pt idx="2169">
                  <c:v>44621.914525462962</c:v>
                </c:pt>
                <c:pt idx="2170">
                  <c:v>44621.915254629632</c:v>
                </c:pt>
                <c:pt idx="2171">
                  <c:v>44621.915972222225</c:v>
                </c:pt>
                <c:pt idx="2172">
                  <c:v>44621.916701388887</c:v>
                </c:pt>
                <c:pt idx="2173">
                  <c:v>44621.91746527778</c:v>
                </c:pt>
                <c:pt idx="2174">
                  <c:v>44621.918194444443</c:v>
                </c:pt>
                <c:pt idx="2175">
                  <c:v>44621.918923611112</c:v>
                </c:pt>
                <c:pt idx="2176">
                  <c:v>44621.919641203705</c:v>
                </c:pt>
                <c:pt idx="2177">
                  <c:v>44621.920370370368</c:v>
                </c:pt>
                <c:pt idx="2178">
                  <c:v>44621.921099537038</c:v>
                </c:pt>
                <c:pt idx="2179">
                  <c:v>44621.921863425923</c:v>
                </c:pt>
                <c:pt idx="2180">
                  <c:v>44621.922592592593</c:v>
                </c:pt>
                <c:pt idx="2181">
                  <c:v>44621.923321759263</c:v>
                </c:pt>
                <c:pt idx="2182">
                  <c:v>44621.924039351848</c:v>
                </c:pt>
                <c:pt idx="2183">
                  <c:v>44621.924768518518</c:v>
                </c:pt>
                <c:pt idx="2184">
                  <c:v>44621.925486111111</c:v>
                </c:pt>
                <c:pt idx="2185">
                  <c:v>44621.926261574074</c:v>
                </c:pt>
                <c:pt idx="2186">
                  <c:v>44621.926979166667</c:v>
                </c:pt>
                <c:pt idx="2187">
                  <c:v>44621.927708333336</c:v>
                </c:pt>
                <c:pt idx="2188">
                  <c:v>44621.928437499999</c:v>
                </c:pt>
                <c:pt idx="2189">
                  <c:v>44621.929155092592</c:v>
                </c:pt>
                <c:pt idx="2190">
                  <c:v>44621.929884259262</c:v>
                </c:pt>
                <c:pt idx="2191">
                  <c:v>44621.930648148147</c:v>
                </c:pt>
                <c:pt idx="2192">
                  <c:v>44621.931377314817</c:v>
                </c:pt>
                <c:pt idx="2193">
                  <c:v>44621.93209490741</c:v>
                </c:pt>
                <c:pt idx="2194">
                  <c:v>44621.932824074072</c:v>
                </c:pt>
                <c:pt idx="2195">
                  <c:v>44621.933553240742</c:v>
                </c:pt>
                <c:pt idx="2196">
                  <c:v>44621.934270833335</c:v>
                </c:pt>
                <c:pt idx="2197">
                  <c:v>44621.935046296298</c:v>
                </c:pt>
                <c:pt idx="2198">
                  <c:v>44621.93577546296</c:v>
                </c:pt>
                <c:pt idx="2199">
                  <c:v>44621.936493055553</c:v>
                </c:pt>
                <c:pt idx="2200">
                  <c:v>44621.937222222223</c:v>
                </c:pt>
                <c:pt idx="2201">
                  <c:v>44621.937951388885</c:v>
                </c:pt>
                <c:pt idx="2202">
                  <c:v>44621.938668981478</c:v>
                </c:pt>
                <c:pt idx="2203">
                  <c:v>44621.939444444448</c:v>
                </c:pt>
                <c:pt idx="2204">
                  <c:v>44621.94017361111</c:v>
                </c:pt>
                <c:pt idx="2205">
                  <c:v>44621.94090277778</c:v>
                </c:pt>
                <c:pt idx="2206">
                  <c:v>44621.941620370373</c:v>
                </c:pt>
                <c:pt idx="2207">
                  <c:v>44621.942349537036</c:v>
                </c:pt>
                <c:pt idx="2208">
                  <c:v>44621.943078703705</c:v>
                </c:pt>
                <c:pt idx="2209">
                  <c:v>44621.943842592591</c:v>
                </c:pt>
                <c:pt idx="2210">
                  <c:v>44621.944571759261</c:v>
                </c:pt>
                <c:pt idx="2211">
                  <c:v>44621.945289351854</c:v>
                </c:pt>
                <c:pt idx="2212">
                  <c:v>44621.946018518516</c:v>
                </c:pt>
                <c:pt idx="2213">
                  <c:v>44621.946747685186</c:v>
                </c:pt>
                <c:pt idx="2214">
                  <c:v>44621.947465277779</c:v>
                </c:pt>
                <c:pt idx="2215">
                  <c:v>44621.948229166665</c:v>
                </c:pt>
                <c:pt idx="2216">
                  <c:v>44621.948958333334</c:v>
                </c:pt>
                <c:pt idx="2217">
                  <c:v>44621.949675925927</c:v>
                </c:pt>
                <c:pt idx="2218">
                  <c:v>44621.95040509259</c:v>
                </c:pt>
                <c:pt idx="2219">
                  <c:v>44621.95113425926</c:v>
                </c:pt>
                <c:pt idx="2220">
                  <c:v>44621.951851851853</c:v>
                </c:pt>
                <c:pt idx="2221">
                  <c:v>44621.952627314815</c:v>
                </c:pt>
                <c:pt idx="2222">
                  <c:v>44621.953356481485</c:v>
                </c:pt>
                <c:pt idx="2223">
                  <c:v>44621.954074074078</c:v>
                </c:pt>
                <c:pt idx="2224">
                  <c:v>44621.95480324074</c:v>
                </c:pt>
                <c:pt idx="2225">
                  <c:v>44621.95553240741</c:v>
                </c:pt>
                <c:pt idx="2226">
                  <c:v>44621.956250000003</c:v>
                </c:pt>
                <c:pt idx="2227">
                  <c:v>44621.957025462965</c:v>
                </c:pt>
                <c:pt idx="2228">
                  <c:v>44621.957754629628</c:v>
                </c:pt>
                <c:pt idx="2229">
                  <c:v>44621.958472222221</c:v>
                </c:pt>
                <c:pt idx="2230">
                  <c:v>44621.959201388891</c:v>
                </c:pt>
                <c:pt idx="2231">
                  <c:v>44621.959930555553</c:v>
                </c:pt>
                <c:pt idx="2232">
                  <c:v>44621.960648148146</c:v>
                </c:pt>
                <c:pt idx="2233">
                  <c:v>44621.961423611108</c:v>
                </c:pt>
                <c:pt idx="2234">
                  <c:v>44621.962152777778</c:v>
                </c:pt>
                <c:pt idx="2235">
                  <c:v>44621.962870370371</c:v>
                </c:pt>
                <c:pt idx="2236">
                  <c:v>44621.963599537034</c:v>
                </c:pt>
                <c:pt idx="2237">
                  <c:v>44621.964328703703</c:v>
                </c:pt>
                <c:pt idx="2238">
                  <c:v>44621.965046296296</c:v>
                </c:pt>
                <c:pt idx="2239">
                  <c:v>44621.965810185182</c:v>
                </c:pt>
                <c:pt idx="2240">
                  <c:v>44621.966539351852</c:v>
                </c:pt>
                <c:pt idx="2241">
                  <c:v>44621.967268518521</c:v>
                </c:pt>
                <c:pt idx="2242">
                  <c:v>44621.967986111114</c:v>
                </c:pt>
                <c:pt idx="2243">
                  <c:v>44621.968715277777</c:v>
                </c:pt>
                <c:pt idx="2244">
                  <c:v>44621.96943287037</c:v>
                </c:pt>
                <c:pt idx="2245">
                  <c:v>44621.970208333332</c:v>
                </c:pt>
                <c:pt idx="2246">
                  <c:v>44621.970937500002</c:v>
                </c:pt>
                <c:pt idx="2247">
                  <c:v>44621.971655092595</c:v>
                </c:pt>
                <c:pt idx="2248">
                  <c:v>44621.972384259258</c:v>
                </c:pt>
                <c:pt idx="2249">
                  <c:v>44621.973101851851</c:v>
                </c:pt>
                <c:pt idx="2250">
                  <c:v>44621.97383101852</c:v>
                </c:pt>
                <c:pt idx="2251">
                  <c:v>44621.974606481483</c:v>
                </c:pt>
                <c:pt idx="2252">
                  <c:v>44621.975324074076</c:v>
                </c:pt>
                <c:pt idx="2253">
                  <c:v>44621.976053240738</c:v>
                </c:pt>
                <c:pt idx="2254">
                  <c:v>44621.976770833331</c:v>
                </c:pt>
                <c:pt idx="2255">
                  <c:v>44621.977500000001</c:v>
                </c:pt>
                <c:pt idx="2256">
                  <c:v>44621.978229166663</c:v>
                </c:pt>
                <c:pt idx="2257">
                  <c:v>44621.978993055556</c:v>
                </c:pt>
                <c:pt idx="2258">
                  <c:v>44621.979722222219</c:v>
                </c:pt>
                <c:pt idx="2259">
                  <c:v>44621.980451388888</c:v>
                </c:pt>
                <c:pt idx="2260">
                  <c:v>44621.981168981481</c:v>
                </c:pt>
                <c:pt idx="2261">
                  <c:v>44621.981898148151</c:v>
                </c:pt>
                <c:pt idx="2262">
                  <c:v>44621.982627314814</c:v>
                </c:pt>
                <c:pt idx="2263">
                  <c:v>44621.983391203707</c:v>
                </c:pt>
                <c:pt idx="2264">
                  <c:v>44621.984120370369</c:v>
                </c:pt>
                <c:pt idx="2265">
                  <c:v>44621.984849537039</c:v>
                </c:pt>
                <c:pt idx="2266">
                  <c:v>44621.985567129632</c:v>
                </c:pt>
                <c:pt idx="2267">
                  <c:v>44621.986296296294</c:v>
                </c:pt>
                <c:pt idx="2268">
                  <c:v>44621.987025462964</c:v>
                </c:pt>
                <c:pt idx="2269">
                  <c:v>44621.987800925926</c:v>
                </c:pt>
                <c:pt idx="2270">
                  <c:v>44621.988518518519</c:v>
                </c:pt>
                <c:pt idx="2271">
                  <c:v>44621.989247685182</c:v>
                </c:pt>
                <c:pt idx="2272">
                  <c:v>44621.989976851852</c:v>
                </c:pt>
                <c:pt idx="2273">
                  <c:v>44621.990694444445</c:v>
                </c:pt>
                <c:pt idx="2274">
                  <c:v>44621.991423611114</c:v>
                </c:pt>
                <c:pt idx="2275">
                  <c:v>44621.992152777777</c:v>
                </c:pt>
                <c:pt idx="2276">
                  <c:v>44621.99287037037</c:v>
                </c:pt>
                <c:pt idx="2277">
                  <c:v>44621.99359953704</c:v>
                </c:pt>
                <c:pt idx="2278">
                  <c:v>44621.994328703702</c:v>
                </c:pt>
                <c:pt idx="2279">
                  <c:v>44621.995046296295</c:v>
                </c:pt>
                <c:pt idx="2280">
                  <c:v>44621.995775462965</c:v>
                </c:pt>
                <c:pt idx="2281">
                  <c:v>44621.996504629627</c:v>
                </c:pt>
                <c:pt idx="2282">
                  <c:v>44621.997233796297</c:v>
                </c:pt>
                <c:pt idx="2283">
                  <c:v>44621.99795138889</c:v>
                </c:pt>
                <c:pt idx="2284">
                  <c:v>44621.998680555553</c:v>
                </c:pt>
                <c:pt idx="2285">
                  <c:v>44621.999409722222</c:v>
                </c:pt>
                <c:pt idx="2286">
                  <c:v>44622.000127314815</c:v>
                </c:pt>
                <c:pt idx="2287">
                  <c:v>44622.000856481478</c:v>
                </c:pt>
                <c:pt idx="2288">
                  <c:v>44622.001585648148</c:v>
                </c:pt>
                <c:pt idx="2289">
                  <c:v>44622.002303240741</c:v>
                </c:pt>
                <c:pt idx="2290">
                  <c:v>44622.003032407411</c:v>
                </c:pt>
                <c:pt idx="2291">
                  <c:v>44622.003761574073</c:v>
                </c:pt>
                <c:pt idx="2292">
                  <c:v>44622.004479166666</c:v>
                </c:pt>
                <c:pt idx="2293">
                  <c:v>44622.005208333336</c:v>
                </c:pt>
                <c:pt idx="2294">
                  <c:v>44622.005937499998</c:v>
                </c:pt>
                <c:pt idx="2295">
                  <c:v>44622.006655092591</c:v>
                </c:pt>
                <c:pt idx="2296">
                  <c:v>44622.007384259261</c:v>
                </c:pt>
                <c:pt idx="2297">
                  <c:v>44622.008113425924</c:v>
                </c:pt>
                <c:pt idx="2298">
                  <c:v>44622.008842592593</c:v>
                </c:pt>
                <c:pt idx="2299">
                  <c:v>44622.009560185186</c:v>
                </c:pt>
                <c:pt idx="2300">
                  <c:v>44622.010289351849</c:v>
                </c:pt>
                <c:pt idx="2301">
                  <c:v>44622.011018518519</c:v>
                </c:pt>
                <c:pt idx="2302">
                  <c:v>44622.011736111112</c:v>
                </c:pt>
                <c:pt idx="2303">
                  <c:v>44622.012465277781</c:v>
                </c:pt>
                <c:pt idx="2304">
                  <c:v>44622.013194444444</c:v>
                </c:pt>
                <c:pt idx="2305">
                  <c:v>44622.013912037037</c:v>
                </c:pt>
                <c:pt idx="2306">
                  <c:v>44622.014641203707</c:v>
                </c:pt>
                <c:pt idx="2307">
                  <c:v>44622.015370370369</c:v>
                </c:pt>
                <c:pt idx="2308">
                  <c:v>44622.016087962962</c:v>
                </c:pt>
                <c:pt idx="2309">
                  <c:v>44622.016817129632</c:v>
                </c:pt>
                <c:pt idx="2310">
                  <c:v>44622.017592592594</c:v>
                </c:pt>
                <c:pt idx="2311">
                  <c:v>44622.018310185187</c:v>
                </c:pt>
                <c:pt idx="2312">
                  <c:v>44622.01903935185</c:v>
                </c:pt>
                <c:pt idx="2313">
                  <c:v>44622.019768518519</c:v>
                </c:pt>
                <c:pt idx="2314">
                  <c:v>44622.020486111112</c:v>
                </c:pt>
                <c:pt idx="2315">
                  <c:v>44622.021215277775</c:v>
                </c:pt>
                <c:pt idx="2316">
                  <c:v>44622.021990740737</c:v>
                </c:pt>
                <c:pt idx="2317">
                  <c:v>44622.022719907407</c:v>
                </c:pt>
                <c:pt idx="2318">
                  <c:v>44622.0234375</c:v>
                </c:pt>
                <c:pt idx="2319">
                  <c:v>44622.02416666667</c:v>
                </c:pt>
                <c:pt idx="2320">
                  <c:v>44622.024895833332</c:v>
                </c:pt>
                <c:pt idx="2321">
                  <c:v>44622.025613425925</c:v>
                </c:pt>
                <c:pt idx="2322">
                  <c:v>44622.026388888888</c:v>
                </c:pt>
                <c:pt idx="2323">
                  <c:v>44622.027118055557</c:v>
                </c:pt>
                <c:pt idx="2324">
                  <c:v>44622.02784722222</c:v>
                </c:pt>
                <c:pt idx="2325">
                  <c:v>44622.028564814813</c:v>
                </c:pt>
                <c:pt idx="2326">
                  <c:v>44622.029293981483</c:v>
                </c:pt>
                <c:pt idx="2327">
                  <c:v>44622.030023148145</c:v>
                </c:pt>
                <c:pt idx="2328">
                  <c:v>44622.030740740738</c:v>
                </c:pt>
                <c:pt idx="2329">
                  <c:v>44622.031469907408</c:v>
                </c:pt>
                <c:pt idx="2330">
                  <c:v>44622.032199074078</c:v>
                </c:pt>
                <c:pt idx="2331">
                  <c:v>44622.032916666663</c:v>
                </c:pt>
                <c:pt idx="2332">
                  <c:v>44622.033645833333</c:v>
                </c:pt>
                <c:pt idx="2333">
                  <c:v>44622.034375000003</c:v>
                </c:pt>
                <c:pt idx="2334">
                  <c:v>44622.035092592596</c:v>
                </c:pt>
                <c:pt idx="2335">
                  <c:v>44622.035821759258</c:v>
                </c:pt>
                <c:pt idx="2336">
                  <c:v>44622.036550925928</c:v>
                </c:pt>
                <c:pt idx="2337">
                  <c:v>44622.037268518521</c:v>
                </c:pt>
                <c:pt idx="2338">
                  <c:v>44622.037997685184</c:v>
                </c:pt>
                <c:pt idx="2339">
                  <c:v>44622.038726851853</c:v>
                </c:pt>
                <c:pt idx="2340">
                  <c:v>44622.039444444446</c:v>
                </c:pt>
                <c:pt idx="2341">
                  <c:v>44622.040173611109</c:v>
                </c:pt>
                <c:pt idx="2342">
                  <c:v>44622.040902777779</c:v>
                </c:pt>
                <c:pt idx="2343">
                  <c:v>44622.041620370372</c:v>
                </c:pt>
                <c:pt idx="2344">
                  <c:v>44622.042349537034</c:v>
                </c:pt>
                <c:pt idx="2345">
                  <c:v>44622.043078703704</c:v>
                </c:pt>
                <c:pt idx="2346">
                  <c:v>44622.043796296297</c:v>
                </c:pt>
                <c:pt idx="2347">
                  <c:v>44622.044525462959</c:v>
                </c:pt>
                <c:pt idx="2348">
                  <c:v>44622.045254629629</c:v>
                </c:pt>
                <c:pt idx="2349">
                  <c:v>44622.045972222222</c:v>
                </c:pt>
                <c:pt idx="2350">
                  <c:v>44622.046701388892</c:v>
                </c:pt>
                <c:pt idx="2351">
                  <c:v>44622.047430555554</c:v>
                </c:pt>
                <c:pt idx="2352">
                  <c:v>44622.048148148147</c:v>
                </c:pt>
                <c:pt idx="2353">
                  <c:v>44622.04892361111</c:v>
                </c:pt>
                <c:pt idx="2354">
                  <c:v>44622.04965277778</c:v>
                </c:pt>
                <c:pt idx="2355">
                  <c:v>44622.050381944442</c:v>
                </c:pt>
                <c:pt idx="2356">
                  <c:v>44622.051099537035</c:v>
                </c:pt>
                <c:pt idx="2357">
                  <c:v>44622.051828703705</c:v>
                </c:pt>
                <c:pt idx="2358">
                  <c:v>44622.052557870367</c:v>
                </c:pt>
                <c:pt idx="2359">
                  <c:v>44622.05327546296</c:v>
                </c:pt>
                <c:pt idx="2360">
                  <c:v>44622.05400462963</c:v>
                </c:pt>
                <c:pt idx="2361">
                  <c:v>44622.0547337963</c:v>
                </c:pt>
                <c:pt idx="2362">
                  <c:v>44622.055451388886</c:v>
                </c:pt>
                <c:pt idx="2363">
                  <c:v>44622.056180555555</c:v>
                </c:pt>
                <c:pt idx="2364">
                  <c:v>44622.056909722225</c:v>
                </c:pt>
                <c:pt idx="2365">
                  <c:v>44622.057627314818</c:v>
                </c:pt>
                <c:pt idx="2366">
                  <c:v>44622.058356481481</c:v>
                </c:pt>
                <c:pt idx="2367">
                  <c:v>44622.05908564815</c:v>
                </c:pt>
                <c:pt idx="2368">
                  <c:v>44622.059803240743</c:v>
                </c:pt>
                <c:pt idx="2369">
                  <c:v>44622.060532407406</c:v>
                </c:pt>
                <c:pt idx="2370">
                  <c:v>44622.061261574076</c:v>
                </c:pt>
                <c:pt idx="2371">
                  <c:v>44622.061979166669</c:v>
                </c:pt>
                <c:pt idx="2372">
                  <c:v>44622.062708333331</c:v>
                </c:pt>
                <c:pt idx="2373">
                  <c:v>44622.063437500001</c:v>
                </c:pt>
                <c:pt idx="2374">
                  <c:v>44622.064155092594</c:v>
                </c:pt>
                <c:pt idx="2375">
                  <c:v>44622.064884259256</c:v>
                </c:pt>
                <c:pt idx="2376">
                  <c:v>44622.065613425926</c:v>
                </c:pt>
                <c:pt idx="2377">
                  <c:v>44622.066331018519</c:v>
                </c:pt>
                <c:pt idx="2378">
                  <c:v>44622.067060185182</c:v>
                </c:pt>
                <c:pt idx="2379">
                  <c:v>44622.067835648151</c:v>
                </c:pt>
                <c:pt idx="2380">
                  <c:v>44622.068553240744</c:v>
                </c:pt>
                <c:pt idx="2381">
                  <c:v>44622.069282407407</c:v>
                </c:pt>
                <c:pt idx="2382">
                  <c:v>44622.070011574076</c:v>
                </c:pt>
                <c:pt idx="2383">
                  <c:v>44622.070729166669</c:v>
                </c:pt>
                <c:pt idx="2384">
                  <c:v>44622.071458333332</c:v>
                </c:pt>
                <c:pt idx="2385">
                  <c:v>44622.072187500002</c:v>
                </c:pt>
                <c:pt idx="2386">
                  <c:v>44622.072905092595</c:v>
                </c:pt>
                <c:pt idx="2387">
                  <c:v>44622.073634259257</c:v>
                </c:pt>
                <c:pt idx="2388">
                  <c:v>44622.074363425927</c:v>
                </c:pt>
                <c:pt idx="2389">
                  <c:v>44622.07508101852</c:v>
                </c:pt>
                <c:pt idx="2390">
                  <c:v>44622.075810185182</c:v>
                </c:pt>
                <c:pt idx="2391">
                  <c:v>44622.076539351852</c:v>
                </c:pt>
                <c:pt idx="2392">
                  <c:v>44622.077256944445</c:v>
                </c:pt>
                <c:pt idx="2393">
                  <c:v>44622.077986111108</c:v>
                </c:pt>
                <c:pt idx="2394">
                  <c:v>44622.078715277778</c:v>
                </c:pt>
                <c:pt idx="2395">
                  <c:v>44622.07949074074</c:v>
                </c:pt>
                <c:pt idx="2396">
                  <c:v>44622.08021990741</c:v>
                </c:pt>
                <c:pt idx="2397">
                  <c:v>44622.080937500003</c:v>
                </c:pt>
                <c:pt idx="2398">
                  <c:v>44622.081666666665</c:v>
                </c:pt>
                <c:pt idx="2399">
                  <c:v>44622.082395833335</c:v>
                </c:pt>
                <c:pt idx="2400">
                  <c:v>44622.083113425928</c:v>
                </c:pt>
                <c:pt idx="2401">
                  <c:v>44622.08384259259</c:v>
                </c:pt>
                <c:pt idx="2402">
                  <c:v>44622.08457175926</c:v>
                </c:pt>
                <c:pt idx="2403">
                  <c:v>44622.085289351853</c:v>
                </c:pt>
                <c:pt idx="2404">
                  <c:v>44622.086018518516</c:v>
                </c:pt>
                <c:pt idx="2405">
                  <c:v>44622.086736111109</c:v>
                </c:pt>
                <c:pt idx="2406">
                  <c:v>44622.087465277778</c:v>
                </c:pt>
                <c:pt idx="2407">
                  <c:v>44622.088194444441</c:v>
                </c:pt>
                <c:pt idx="2408">
                  <c:v>44622.088923611111</c:v>
                </c:pt>
                <c:pt idx="2409">
                  <c:v>44622.089641203704</c:v>
                </c:pt>
                <c:pt idx="2410">
                  <c:v>44622.090370370373</c:v>
                </c:pt>
                <c:pt idx="2411">
                  <c:v>44622.091145833336</c:v>
                </c:pt>
                <c:pt idx="2412">
                  <c:v>44622.091874999998</c:v>
                </c:pt>
                <c:pt idx="2413">
                  <c:v>44622.092592592591</c:v>
                </c:pt>
                <c:pt idx="2414">
                  <c:v>44622.093321759261</c:v>
                </c:pt>
                <c:pt idx="2415">
                  <c:v>44622.094050925924</c:v>
                </c:pt>
                <c:pt idx="2416">
                  <c:v>44622.094768518517</c:v>
                </c:pt>
                <c:pt idx="2417">
                  <c:v>44622.095555555556</c:v>
                </c:pt>
                <c:pt idx="2418">
                  <c:v>44622.096273148149</c:v>
                </c:pt>
                <c:pt idx="2419">
                  <c:v>44622.097002314818</c:v>
                </c:pt>
                <c:pt idx="2420">
                  <c:v>44622.097731481481</c:v>
                </c:pt>
                <c:pt idx="2421">
                  <c:v>44622.098449074074</c:v>
                </c:pt>
                <c:pt idx="2422">
                  <c:v>44622.099178240744</c:v>
                </c:pt>
                <c:pt idx="2423">
                  <c:v>44622.099907407406</c:v>
                </c:pt>
                <c:pt idx="2424">
                  <c:v>44622.100624999999</c:v>
                </c:pt>
                <c:pt idx="2425">
                  <c:v>44622.101354166669</c:v>
                </c:pt>
                <c:pt idx="2426">
                  <c:v>44622.102083333331</c:v>
                </c:pt>
                <c:pt idx="2427">
                  <c:v>44622.102800925924</c:v>
                </c:pt>
                <c:pt idx="2428">
                  <c:v>44622.103576388887</c:v>
                </c:pt>
                <c:pt idx="2429">
                  <c:v>44622.104305555556</c:v>
                </c:pt>
                <c:pt idx="2430">
                  <c:v>44622.105034722219</c:v>
                </c:pt>
                <c:pt idx="2431">
                  <c:v>44622.105752314812</c:v>
                </c:pt>
                <c:pt idx="2432">
                  <c:v>44622.106481481482</c:v>
                </c:pt>
                <c:pt idx="2433">
                  <c:v>44622.107210648152</c:v>
                </c:pt>
                <c:pt idx="2434">
                  <c:v>44622.107986111114</c:v>
                </c:pt>
                <c:pt idx="2435">
                  <c:v>44622.108703703707</c:v>
                </c:pt>
                <c:pt idx="2436">
                  <c:v>44622.109432870369</c:v>
                </c:pt>
                <c:pt idx="2437">
                  <c:v>44622.110162037039</c:v>
                </c:pt>
                <c:pt idx="2438">
                  <c:v>44622.110879629632</c:v>
                </c:pt>
                <c:pt idx="2439">
                  <c:v>44622.111608796295</c:v>
                </c:pt>
                <c:pt idx="2440">
                  <c:v>44622.112384259257</c:v>
                </c:pt>
                <c:pt idx="2441">
                  <c:v>44622.113113425927</c:v>
                </c:pt>
                <c:pt idx="2442">
                  <c:v>44622.11383101852</c:v>
                </c:pt>
                <c:pt idx="2443">
                  <c:v>44622.114560185182</c:v>
                </c:pt>
                <c:pt idx="2444">
                  <c:v>44622.115289351852</c:v>
                </c:pt>
                <c:pt idx="2445">
                  <c:v>44622.116018518522</c:v>
                </c:pt>
                <c:pt idx="2446">
                  <c:v>44622.116782407407</c:v>
                </c:pt>
                <c:pt idx="2447">
                  <c:v>44622.117511574077</c:v>
                </c:pt>
                <c:pt idx="2448">
                  <c:v>44622.11824074074</c:v>
                </c:pt>
                <c:pt idx="2449">
                  <c:v>44622.118958333333</c:v>
                </c:pt>
                <c:pt idx="2450">
                  <c:v>44622.119687500002</c:v>
                </c:pt>
                <c:pt idx="2451">
                  <c:v>44622.120416666665</c:v>
                </c:pt>
                <c:pt idx="2452">
                  <c:v>44622.121192129627</c:v>
                </c:pt>
                <c:pt idx="2453">
                  <c:v>44622.121921296297</c:v>
                </c:pt>
                <c:pt idx="2454">
                  <c:v>44622.12263888889</c:v>
                </c:pt>
                <c:pt idx="2455">
                  <c:v>44622.123368055552</c:v>
                </c:pt>
                <c:pt idx="2456">
                  <c:v>44622.124097222222</c:v>
                </c:pt>
                <c:pt idx="2457">
                  <c:v>44622.124814814815</c:v>
                </c:pt>
                <c:pt idx="2458">
                  <c:v>44622.125590277778</c:v>
                </c:pt>
                <c:pt idx="2459">
                  <c:v>44622.126319444447</c:v>
                </c:pt>
                <c:pt idx="2460">
                  <c:v>44622.12704861111</c:v>
                </c:pt>
                <c:pt idx="2461">
                  <c:v>44622.127766203703</c:v>
                </c:pt>
                <c:pt idx="2462">
                  <c:v>44622.128495370373</c:v>
                </c:pt>
                <c:pt idx="2463">
                  <c:v>44622.129224537035</c:v>
                </c:pt>
                <c:pt idx="2464">
                  <c:v>44622.13</c:v>
                </c:pt>
                <c:pt idx="2465">
                  <c:v>44622.13071759259</c:v>
                </c:pt>
                <c:pt idx="2466">
                  <c:v>44622.13144675926</c:v>
                </c:pt>
                <c:pt idx="2467">
                  <c:v>44622.132175925923</c:v>
                </c:pt>
                <c:pt idx="2468">
                  <c:v>44622.132893518516</c:v>
                </c:pt>
                <c:pt idx="2469">
                  <c:v>44622.133622685185</c:v>
                </c:pt>
                <c:pt idx="2470">
                  <c:v>44622.134351851855</c:v>
                </c:pt>
                <c:pt idx="2471">
                  <c:v>44622.135069444441</c:v>
                </c:pt>
                <c:pt idx="2472">
                  <c:v>44622.135798611111</c:v>
                </c:pt>
                <c:pt idx="2473">
                  <c:v>44622.13652777778</c:v>
                </c:pt>
                <c:pt idx="2474">
                  <c:v>44622.137245370373</c:v>
                </c:pt>
                <c:pt idx="2475">
                  <c:v>44622.137974537036</c:v>
                </c:pt>
                <c:pt idx="2476">
                  <c:v>44622.138703703706</c:v>
                </c:pt>
                <c:pt idx="2477">
                  <c:v>44622.139421296299</c:v>
                </c:pt>
                <c:pt idx="2478">
                  <c:v>44622.140150462961</c:v>
                </c:pt>
                <c:pt idx="2479">
                  <c:v>44622.140879629631</c:v>
                </c:pt>
                <c:pt idx="2480">
                  <c:v>44622.141597222224</c:v>
                </c:pt>
                <c:pt idx="2481">
                  <c:v>44622.142326388886</c:v>
                </c:pt>
                <c:pt idx="2482">
                  <c:v>44622.143055555556</c:v>
                </c:pt>
                <c:pt idx="2483">
                  <c:v>44622.143773148149</c:v>
                </c:pt>
                <c:pt idx="2484">
                  <c:v>44622.144502314812</c:v>
                </c:pt>
                <c:pt idx="2485">
                  <c:v>44622.145231481481</c:v>
                </c:pt>
                <c:pt idx="2486">
                  <c:v>44622.145949074074</c:v>
                </c:pt>
                <c:pt idx="2487">
                  <c:v>44622.146678240744</c:v>
                </c:pt>
                <c:pt idx="2488">
                  <c:v>44622.147407407407</c:v>
                </c:pt>
                <c:pt idx="2489">
                  <c:v>44622.148125</c:v>
                </c:pt>
                <c:pt idx="2490">
                  <c:v>44622.148900462962</c:v>
                </c:pt>
                <c:pt idx="2491">
                  <c:v>44622.149629629632</c:v>
                </c:pt>
                <c:pt idx="2492">
                  <c:v>44622.150347222225</c:v>
                </c:pt>
                <c:pt idx="2493">
                  <c:v>44622.151076388887</c:v>
                </c:pt>
                <c:pt idx="2494">
                  <c:v>44622.151805555557</c:v>
                </c:pt>
                <c:pt idx="2495">
                  <c:v>44622.15252314815</c:v>
                </c:pt>
                <c:pt idx="2496">
                  <c:v>44622.153298611112</c:v>
                </c:pt>
                <c:pt idx="2497">
                  <c:v>44622.154027777775</c:v>
                </c:pt>
                <c:pt idx="2498">
                  <c:v>44622.154756944445</c:v>
                </c:pt>
                <c:pt idx="2499">
                  <c:v>44622.155474537038</c:v>
                </c:pt>
                <c:pt idx="2500">
                  <c:v>44622.1562037037</c:v>
                </c:pt>
                <c:pt idx="2501">
                  <c:v>44622.15693287037</c:v>
                </c:pt>
                <c:pt idx="2502">
                  <c:v>44622.157708333332</c:v>
                </c:pt>
                <c:pt idx="2503">
                  <c:v>44622.158425925925</c:v>
                </c:pt>
                <c:pt idx="2504">
                  <c:v>44622.159155092595</c:v>
                </c:pt>
                <c:pt idx="2505">
                  <c:v>44622.159884259258</c:v>
                </c:pt>
                <c:pt idx="2506">
                  <c:v>44622.160601851851</c:v>
                </c:pt>
                <c:pt idx="2507">
                  <c:v>44622.16133101852</c:v>
                </c:pt>
                <c:pt idx="2508">
                  <c:v>44622.162060185183</c:v>
                </c:pt>
                <c:pt idx="2509">
                  <c:v>44622.162789351853</c:v>
                </c:pt>
                <c:pt idx="2510">
                  <c:v>44622.163506944446</c:v>
                </c:pt>
                <c:pt idx="2511">
                  <c:v>44622.164236111108</c:v>
                </c:pt>
                <c:pt idx="2512">
                  <c:v>44622.164965277778</c:v>
                </c:pt>
                <c:pt idx="2513">
                  <c:v>44622.165729166663</c:v>
                </c:pt>
                <c:pt idx="2514">
                  <c:v>44622.166458333333</c:v>
                </c:pt>
                <c:pt idx="2515">
                  <c:v>44622.167187500003</c:v>
                </c:pt>
                <c:pt idx="2516">
                  <c:v>44622.167905092596</c:v>
                </c:pt>
                <c:pt idx="2517">
                  <c:v>44622.168634259258</c:v>
                </c:pt>
                <c:pt idx="2518">
                  <c:v>44622.169363425928</c:v>
                </c:pt>
                <c:pt idx="2519">
                  <c:v>44622.170127314814</c:v>
                </c:pt>
                <c:pt idx="2520">
                  <c:v>44622.170856481483</c:v>
                </c:pt>
                <c:pt idx="2521">
                  <c:v>44622.171585648146</c:v>
                </c:pt>
                <c:pt idx="2522">
                  <c:v>44622.172303240739</c:v>
                </c:pt>
                <c:pt idx="2523">
                  <c:v>44622.173032407409</c:v>
                </c:pt>
                <c:pt idx="2524">
                  <c:v>44622.173761574071</c:v>
                </c:pt>
                <c:pt idx="2525">
                  <c:v>44622.174537037034</c:v>
                </c:pt>
                <c:pt idx="2526">
                  <c:v>44622.175254629627</c:v>
                </c:pt>
                <c:pt idx="2527">
                  <c:v>44622.175983796296</c:v>
                </c:pt>
                <c:pt idx="2528">
                  <c:v>44622.176712962966</c:v>
                </c:pt>
                <c:pt idx="2529">
                  <c:v>44622.177430555559</c:v>
                </c:pt>
                <c:pt idx="2530">
                  <c:v>44622.178159722222</c:v>
                </c:pt>
                <c:pt idx="2531">
                  <c:v>44622.178935185184</c:v>
                </c:pt>
                <c:pt idx="2532">
                  <c:v>44622.179664351854</c:v>
                </c:pt>
                <c:pt idx="2533">
                  <c:v>44622.180381944447</c:v>
                </c:pt>
                <c:pt idx="2534">
                  <c:v>44622.181111111109</c:v>
                </c:pt>
                <c:pt idx="2535">
                  <c:v>44622.181840277779</c:v>
                </c:pt>
                <c:pt idx="2536">
                  <c:v>44622.182557870372</c:v>
                </c:pt>
                <c:pt idx="2537">
                  <c:v>44622.183287037034</c:v>
                </c:pt>
                <c:pt idx="2538">
                  <c:v>44622.184016203704</c:v>
                </c:pt>
                <c:pt idx="2539">
                  <c:v>44622.184733796297</c:v>
                </c:pt>
                <c:pt idx="2540">
                  <c:v>44622.18546296296</c:v>
                </c:pt>
                <c:pt idx="2541">
                  <c:v>44622.186192129629</c:v>
                </c:pt>
                <c:pt idx="2542">
                  <c:v>44622.186909722222</c:v>
                </c:pt>
                <c:pt idx="2543">
                  <c:v>44622.187638888892</c:v>
                </c:pt>
                <c:pt idx="2544">
                  <c:v>44622.188368055555</c:v>
                </c:pt>
                <c:pt idx="2545">
                  <c:v>44622.189085648148</c:v>
                </c:pt>
                <c:pt idx="2546">
                  <c:v>44622.189814814818</c:v>
                </c:pt>
                <c:pt idx="2547">
                  <c:v>44622.19059027778</c:v>
                </c:pt>
                <c:pt idx="2548">
                  <c:v>44622.191319444442</c:v>
                </c:pt>
                <c:pt idx="2549">
                  <c:v>44622.192037037035</c:v>
                </c:pt>
                <c:pt idx="2550">
                  <c:v>44622.192766203705</c:v>
                </c:pt>
                <c:pt idx="2551">
                  <c:v>44622.193495370368</c:v>
                </c:pt>
                <c:pt idx="2552">
                  <c:v>44622.194224537037</c:v>
                </c:pt>
                <c:pt idx="2553">
                  <c:v>44622.194988425923</c:v>
                </c:pt>
                <c:pt idx="2554">
                  <c:v>44622.195717592593</c:v>
                </c:pt>
                <c:pt idx="2555">
                  <c:v>44622.196446759262</c:v>
                </c:pt>
                <c:pt idx="2556">
                  <c:v>44622.197175925925</c:v>
                </c:pt>
                <c:pt idx="2557">
                  <c:v>44622.197893518518</c:v>
                </c:pt>
                <c:pt idx="2558">
                  <c:v>44622.198622685188</c:v>
                </c:pt>
                <c:pt idx="2559">
                  <c:v>44622.19939814815</c:v>
                </c:pt>
                <c:pt idx="2560">
                  <c:v>44622.200127314813</c:v>
                </c:pt>
                <c:pt idx="2561">
                  <c:v>44622.200844907406</c:v>
                </c:pt>
                <c:pt idx="2562">
                  <c:v>44622.201574074075</c:v>
                </c:pt>
                <c:pt idx="2563">
                  <c:v>44622.202303240738</c:v>
                </c:pt>
                <c:pt idx="2564">
                  <c:v>44622.203020833331</c:v>
                </c:pt>
                <c:pt idx="2565">
                  <c:v>44622.203750000001</c:v>
                </c:pt>
                <c:pt idx="2566">
                  <c:v>44622.204479166663</c:v>
                </c:pt>
                <c:pt idx="2567">
                  <c:v>44622.205196759256</c:v>
                </c:pt>
                <c:pt idx="2568">
                  <c:v>44622.205925925926</c:v>
                </c:pt>
                <c:pt idx="2569">
                  <c:v>44622.206655092596</c:v>
                </c:pt>
                <c:pt idx="2570">
                  <c:v>44622.207430555558</c:v>
                </c:pt>
                <c:pt idx="2571">
                  <c:v>44622.208148148151</c:v>
                </c:pt>
                <c:pt idx="2572">
                  <c:v>44622.208877314813</c:v>
                </c:pt>
                <c:pt idx="2573">
                  <c:v>44622.209606481483</c:v>
                </c:pt>
                <c:pt idx="2574">
                  <c:v>44622.210335648146</c:v>
                </c:pt>
                <c:pt idx="2575">
                  <c:v>44622.211053240739</c:v>
                </c:pt>
                <c:pt idx="2576">
                  <c:v>44622.211828703701</c:v>
                </c:pt>
                <c:pt idx="2577">
                  <c:v>44622.212557870371</c:v>
                </c:pt>
                <c:pt idx="2578">
                  <c:v>44622.213275462964</c:v>
                </c:pt>
                <c:pt idx="2579">
                  <c:v>44622.214004629626</c:v>
                </c:pt>
                <c:pt idx="2580">
                  <c:v>44622.214733796296</c:v>
                </c:pt>
                <c:pt idx="2581">
                  <c:v>44622.215462962966</c:v>
                </c:pt>
                <c:pt idx="2582">
                  <c:v>44622.216226851851</c:v>
                </c:pt>
                <c:pt idx="2583">
                  <c:v>44622.216956018521</c:v>
                </c:pt>
                <c:pt idx="2584">
                  <c:v>44622.217685185184</c:v>
                </c:pt>
                <c:pt idx="2585">
                  <c:v>44622.218402777777</c:v>
                </c:pt>
                <c:pt idx="2586">
                  <c:v>44622.219131944446</c:v>
                </c:pt>
                <c:pt idx="2587">
                  <c:v>44622.219861111109</c:v>
                </c:pt>
                <c:pt idx="2588">
                  <c:v>44622.220578703702</c:v>
                </c:pt>
                <c:pt idx="2589">
                  <c:v>44622.221307870372</c:v>
                </c:pt>
                <c:pt idx="2590">
                  <c:v>44622.222037037034</c:v>
                </c:pt>
                <c:pt idx="2591">
                  <c:v>44622.222754629627</c:v>
                </c:pt>
                <c:pt idx="2592">
                  <c:v>44622.223483796297</c:v>
                </c:pt>
                <c:pt idx="2593">
                  <c:v>44622.224259259259</c:v>
                </c:pt>
                <c:pt idx="2594">
                  <c:v>44622.224988425929</c:v>
                </c:pt>
                <c:pt idx="2595">
                  <c:v>44622.225706018522</c:v>
                </c:pt>
                <c:pt idx="2596">
                  <c:v>44622.226435185185</c:v>
                </c:pt>
                <c:pt idx="2597">
                  <c:v>44622.227164351854</c:v>
                </c:pt>
                <c:pt idx="2598">
                  <c:v>44622.227881944447</c:v>
                </c:pt>
                <c:pt idx="2599">
                  <c:v>44622.22865740741</c:v>
                </c:pt>
                <c:pt idx="2600">
                  <c:v>44622.229386574072</c:v>
                </c:pt>
                <c:pt idx="2601">
                  <c:v>44622.230115740742</c:v>
                </c:pt>
                <c:pt idx="2602">
                  <c:v>44622.230833333335</c:v>
                </c:pt>
                <c:pt idx="2603">
                  <c:v>44622.231562499997</c:v>
                </c:pt>
                <c:pt idx="2604">
                  <c:v>44622.232291666667</c:v>
                </c:pt>
                <c:pt idx="2605">
                  <c:v>44622.23300925926</c:v>
                </c:pt>
                <c:pt idx="2606">
                  <c:v>44622.233738425923</c:v>
                </c:pt>
                <c:pt idx="2607">
                  <c:v>44622.234467592592</c:v>
                </c:pt>
                <c:pt idx="2608">
                  <c:v>44622.235185185185</c:v>
                </c:pt>
                <c:pt idx="2609">
                  <c:v>44622.235914351855</c:v>
                </c:pt>
                <c:pt idx="2610">
                  <c:v>44622.236643518518</c:v>
                </c:pt>
                <c:pt idx="2611">
                  <c:v>44622.237361111111</c:v>
                </c:pt>
                <c:pt idx="2612">
                  <c:v>44622.23809027778</c:v>
                </c:pt>
                <c:pt idx="2613">
                  <c:v>44622.238819444443</c:v>
                </c:pt>
                <c:pt idx="2614">
                  <c:v>44622.239537037036</c:v>
                </c:pt>
                <c:pt idx="2615">
                  <c:v>44622.240312499998</c:v>
                </c:pt>
                <c:pt idx="2616">
                  <c:v>44622.241041666668</c:v>
                </c:pt>
                <c:pt idx="2617">
                  <c:v>44622.241759259261</c:v>
                </c:pt>
                <c:pt idx="2618">
                  <c:v>44622.242488425924</c:v>
                </c:pt>
                <c:pt idx="2619">
                  <c:v>44622.243217592593</c:v>
                </c:pt>
                <c:pt idx="2620">
                  <c:v>44622.243935185186</c:v>
                </c:pt>
                <c:pt idx="2621">
                  <c:v>44622.244664351849</c:v>
                </c:pt>
                <c:pt idx="2622">
                  <c:v>44622.245393518519</c:v>
                </c:pt>
                <c:pt idx="2623">
                  <c:v>44622.246111111112</c:v>
                </c:pt>
                <c:pt idx="2624">
                  <c:v>44622.246840277781</c:v>
                </c:pt>
                <c:pt idx="2625">
                  <c:v>44622.247569444444</c:v>
                </c:pt>
                <c:pt idx="2626">
                  <c:v>44622.248344907406</c:v>
                </c:pt>
                <c:pt idx="2627">
                  <c:v>44622.249062499999</c:v>
                </c:pt>
                <c:pt idx="2628">
                  <c:v>44622.249791666669</c:v>
                </c:pt>
                <c:pt idx="2629">
                  <c:v>44622.250520833331</c:v>
                </c:pt>
                <c:pt idx="2630">
                  <c:v>44622.251238425924</c:v>
                </c:pt>
                <c:pt idx="2631">
                  <c:v>44622.251967592594</c:v>
                </c:pt>
                <c:pt idx="2632">
                  <c:v>44622.252743055556</c:v>
                </c:pt>
                <c:pt idx="2633">
                  <c:v>44622.253472222219</c:v>
                </c:pt>
                <c:pt idx="2634">
                  <c:v>44622.254189814812</c:v>
                </c:pt>
                <c:pt idx="2635">
                  <c:v>44622.254918981482</c:v>
                </c:pt>
                <c:pt idx="2636">
                  <c:v>44622.255648148152</c:v>
                </c:pt>
                <c:pt idx="2637">
                  <c:v>44622.256365740737</c:v>
                </c:pt>
                <c:pt idx="2638">
                  <c:v>44622.257094907407</c:v>
                </c:pt>
                <c:pt idx="2639">
                  <c:v>44622.257824074077</c:v>
                </c:pt>
                <c:pt idx="2640">
                  <c:v>44622.25854166667</c:v>
                </c:pt>
                <c:pt idx="2641">
                  <c:v>44622.259270833332</c:v>
                </c:pt>
                <c:pt idx="2642">
                  <c:v>44622.26</c:v>
                </c:pt>
                <c:pt idx="2643">
                  <c:v>44622.260775462964</c:v>
                </c:pt>
                <c:pt idx="2644">
                  <c:v>44622.261493055557</c:v>
                </c:pt>
                <c:pt idx="2645">
                  <c:v>44622.26222222222</c:v>
                </c:pt>
                <c:pt idx="2646">
                  <c:v>44622.26295138889</c:v>
                </c:pt>
                <c:pt idx="2647">
                  <c:v>44622.263668981483</c:v>
                </c:pt>
                <c:pt idx="2648">
                  <c:v>44622.264398148145</c:v>
                </c:pt>
                <c:pt idx="2649">
                  <c:v>44622.265173611115</c:v>
                </c:pt>
                <c:pt idx="2650">
                  <c:v>44622.265902777777</c:v>
                </c:pt>
                <c:pt idx="2651">
                  <c:v>44622.26662037037</c:v>
                </c:pt>
                <c:pt idx="2652">
                  <c:v>44622.26734953704</c:v>
                </c:pt>
                <c:pt idx="2653">
                  <c:v>44622.268078703702</c:v>
                </c:pt>
                <c:pt idx="2654">
                  <c:v>44622.268796296295</c:v>
                </c:pt>
                <c:pt idx="2655">
                  <c:v>44622.269571759258</c:v>
                </c:pt>
                <c:pt idx="2656">
                  <c:v>44622.270300925928</c:v>
                </c:pt>
                <c:pt idx="2657">
                  <c:v>44622.271018518521</c:v>
                </c:pt>
                <c:pt idx="2658">
                  <c:v>44622.271747685183</c:v>
                </c:pt>
                <c:pt idx="2659">
                  <c:v>44622.272476851853</c:v>
                </c:pt>
                <c:pt idx="2660">
                  <c:v>44622.273194444446</c:v>
                </c:pt>
                <c:pt idx="2661">
                  <c:v>44622.273969907408</c:v>
                </c:pt>
                <c:pt idx="2662">
                  <c:v>44622.274699074071</c:v>
                </c:pt>
                <c:pt idx="2663">
                  <c:v>44622.27542824074</c:v>
                </c:pt>
                <c:pt idx="2664">
                  <c:v>44622.276145833333</c:v>
                </c:pt>
                <c:pt idx="2665">
                  <c:v>44622.276875000003</c:v>
                </c:pt>
                <c:pt idx="2666">
                  <c:v>44622.277604166666</c:v>
                </c:pt>
                <c:pt idx="2667">
                  <c:v>44622.278321759259</c:v>
                </c:pt>
                <c:pt idx="2668">
                  <c:v>44622.279050925928</c:v>
                </c:pt>
                <c:pt idx="2669">
                  <c:v>44622.279768518521</c:v>
                </c:pt>
                <c:pt idx="2670">
                  <c:v>44622.280497685184</c:v>
                </c:pt>
                <c:pt idx="2671">
                  <c:v>44622.281226851854</c:v>
                </c:pt>
                <c:pt idx="2672">
                  <c:v>44622.282002314816</c:v>
                </c:pt>
                <c:pt idx="2673">
                  <c:v>44622.282719907409</c:v>
                </c:pt>
                <c:pt idx="2674">
                  <c:v>44622.283449074072</c:v>
                </c:pt>
                <c:pt idx="2675">
                  <c:v>44622.284178240741</c:v>
                </c:pt>
                <c:pt idx="2676">
                  <c:v>44622.284895833334</c:v>
                </c:pt>
                <c:pt idx="2677">
                  <c:v>44622.285624999997</c:v>
                </c:pt>
                <c:pt idx="2678">
                  <c:v>44622.286400462966</c:v>
                </c:pt>
                <c:pt idx="2679">
                  <c:v>44622.287129629629</c:v>
                </c:pt>
                <c:pt idx="2680">
                  <c:v>44622.287847222222</c:v>
                </c:pt>
                <c:pt idx="2681">
                  <c:v>44622.288576388892</c:v>
                </c:pt>
                <c:pt idx="2682">
                  <c:v>44622.289305555554</c:v>
                </c:pt>
                <c:pt idx="2683">
                  <c:v>44622.290023148147</c:v>
                </c:pt>
                <c:pt idx="2684">
                  <c:v>44622.290752314817</c:v>
                </c:pt>
                <c:pt idx="2685">
                  <c:v>44622.291481481479</c:v>
                </c:pt>
                <c:pt idx="2686">
                  <c:v>44622.292199074072</c:v>
                </c:pt>
                <c:pt idx="2687">
                  <c:v>44622.292928240742</c:v>
                </c:pt>
                <c:pt idx="2688">
                  <c:v>44622.293657407405</c:v>
                </c:pt>
                <c:pt idx="2689">
                  <c:v>44622.294432870367</c:v>
                </c:pt>
                <c:pt idx="2690">
                  <c:v>44622.29515046296</c:v>
                </c:pt>
                <c:pt idx="2691">
                  <c:v>44622.29587962963</c:v>
                </c:pt>
                <c:pt idx="2692">
                  <c:v>44622.2966087963</c:v>
                </c:pt>
                <c:pt idx="2693">
                  <c:v>44622.297326388885</c:v>
                </c:pt>
                <c:pt idx="2694">
                  <c:v>44622.298055555555</c:v>
                </c:pt>
                <c:pt idx="2695">
                  <c:v>44622.298773148148</c:v>
                </c:pt>
                <c:pt idx="2696">
                  <c:v>44622.299502314818</c:v>
                </c:pt>
                <c:pt idx="2697">
                  <c:v>44622.30023148148</c:v>
                </c:pt>
                <c:pt idx="2698">
                  <c:v>44622.300949074073</c:v>
                </c:pt>
                <c:pt idx="2699">
                  <c:v>44622.301678240743</c:v>
                </c:pt>
                <c:pt idx="2700">
                  <c:v>44622.302453703705</c:v>
                </c:pt>
                <c:pt idx="2701">
                  <c:v>44622.303182870368</c:v>
                </c:pt>
                <c:pt idx="2702">
                  <c:v>44622.303900462961</c:v>
                </c:pt>
                <c:pt idx="2703">
                  <c:v>44622.304629629631</c:v>
                </c:pt>
                <c:pt idx="2704">
                  <c:v>44622.305358796293</c:v>
                </c:pt>
                <c:pt idx="2705">
                  <c:v>44622.306076388886</c:v>
                </c:pt>
                <c:pt idx="2706">
                  <c:v>44622.306851851848</c:v>
                </c:pt>
                <c:pt idx="2707">
                  <c:v>44622.307581018518</c:v>
                </c:pt>
                <c:pt idx="2708">
                  <c:v>44622.308310185188</c:v>
                </c:pt>
                <c:pt idx="2709">
                  <c:v>44622.309027777781</c:v>
                </c:pt>
                <c:pt idx="2710">
                  <c:v>44622.309756944444</c:v>
                </c:pt>
                <c:pt idx="2711">
                  <c:v>44622.310486111113</c:v>
                </c:pt>
                <c:pt idx="2712">
                  <c:v>44622.311249999999</c:v>
                </c:pt>
                <c:pt idx="2713">
                  <c:v>44622.311979166669</c:v>
                </c:pt>
                <c:pt idx="2714">
                  <c:v>44622.312708333331</c:v>
                </c:pt>
                <c:pt idx="2715">
                  <c:v>44622.313425925924</c:v>
                </c:pt>
                <c:pt idx="2716">
                  <c:v>44622.314155092594</c:v>
                </c:pt>
                <c:pt idx="2717">
                  <c:v>44622.314884259256</c:v>
                </c:pt>
                <c:pt idx="2718">
                  <c:v>44622.315659722219</c:v>
                </c:pt>
                <c:pt idx="2719">
                  <c:v>44622.316377314812</c:v>
                </c:pt>
                <c:pt idx="2720">
                  <c:v>44622.317106481481</c:v>
                </c:pt>
                <c:pt idx="2721">
                  <c:v>44622.317835648151</c:v>
                </c:pt>
                <c:pt idx="2722">
                  <c:v>44622.318553240744</c:v>
                </c:pt>
                <c:pt idx="2723">
                  <c:v>44622.319282407407</c:v>
                </c:pt>
                <c:pt idx="2724">
                  <c:v>44622.320057870369</c:v>
                </c:pt>
                <c:pt idx="2725">
                  <c:v>44622.320775462962</c:v>
                </c:pt>
                <c:pt idx="2726">
                  <c:v>44622.321504629632</c:v>
                </c:pt>
                <c:pt idx="2727">
                  <c:v>44622.322233796294</c:v>
                </c:pt>
                <c:pt idx="2728">
                  <c:v>44622.322951388887</c:v>
                </c:pt>
                <c:pt idx="2729">
                  <c:v>44622.323680555557</c:v>
                </c:pt>
                <c:pt idx="2730">
                  <c:v>44622.32440972222</c:v>
                </c:pt>
                <c:pt idx="2731">
                  <c:v>44622.325127314813</c:v>
                </c:pt>
                <c:pt idx="2732">
                  <c:v>44622.325856481482</c:v>
                </c:pt>
                <c:pt idx="2733">
                  <c:v>44622.326585648145</c:v>
                </c:pt>
                <c:pt idx="2734">
                  <c:v>44622.327303240738</c:v>
                </c:pt>
                <c:pt idx="2735">
                  <c:v>44622.3280787037</c:v>
                </c:pt>
                <c:pt idx="2736">
                  <c:v>44622.32880787037</c:v>
                </c:pt>
                <c:pt idx="2737">
                  <c:v>44622.32953703704</c:v>
                </c:pt>
                <c:pt idx="2738">
                  <c:v>44622.330254629633</c:v>
                </c:pt>
                <c:pt idx="2739">
                  <c:v>44622.330983796295</c:v>
                </c:pt>
                <c:pt idx="2740">
                  <c:v>44622.331712962965</c:v>
                </c:pt>
                <c:pt idx="2741">
                  <c:v>44622.332488425927</c:v>
                </c:pt>
                <c:pt idx="2742">
                  <c:v>44622.33320601852</c:v>
                </c:pt>
                <c:pt idx="2743">
                  <c:v>44622.333935185183</c:v>
                </c:pt>
                <c:pt idx="2744">
                  <c:v>44622.334652777776</c:v>
                </c:pt>
                <c:pt idx="2745">
                  <c:v>44622.335381944446</c:v>
                </c:pt>
                <c:pt idx="2746">
                  <c:v>44622.336111111108</c:v>
                </c:pt>
                <c:pt idx="2747">
                  <c:v>44622.336828703701</c:v>
                </c:pt>
                <c:pt idx="2748">
                  <c:v>44622.337557870371</c:v>
                </c:pt>
                <c:pt idx="2749">
                  <c:v>44622.338287037041</c:v>
                </c:pt>
                <c:pt idx="2750">
                  <c:v>44622.339004629626</c:v>
                </c:pt>
                <c:pt idx="2751">
                  <c:v>44622.339733796296</c:v>
                </c:pt>
                <c:pt idx="2752">
                  <c:v>44622.340462962966</c:v>
                </c:pt>
                <c:pt idx="2753">
                  <c:v>44622.341180555559</c:v>
                </c:pt>
                <c:pt idx="2754">
                  <c:v>44622.341909722221</c:v>
                </c:pt>
                <c:pt idx="2755">
                  <c:v>44622.342638888891</c:v>
                </c:pt>
                <c:pt idx="2756">
                  <c:v>44622.343356481484</c:v>
                </c:pt>
                <c:pt idx="2757">
                  <c:v>44622.344131944446</c:v>
                </c:pt>
                <c:pt idx="2758">
                  <c:v>44622.344861111109</c:v>
                </c:pt>
                <c:pt idx="2759">
                  <c:v>44622.345590277779</c:v>
                </c:pt>
                <c:pt idx="2760">
                  <c:v>44622.346307870372</c:v>
                </c:pt>
                <c:pt idx="2761">
                  <c:v>44622.347037037034</c:v>
                </c:pt>
                <c:pt idx="2762">
                  <c:v>44622.347766203704</c:v>
                </c:pt>
                <c:pt idx="2763">
                  <c:v>44622.348541666666</c:v>
                </c:pt>
                <c:pt idx="2764">
                  <c:v>44622.349259259259</c:v>
                </c:pt>
                <c:pt idx="2765">
                  <c:v>44622.349988425929</c:v>
                </c:pt>
                <c:pt idx="2766">
                  <c:v>44622.350717592592</c:v>
                </c:pt>
                <c:pt idx="2767">
                  <c:v>44622.351435185185</c:v>
                </c:pt>
                <c:pt idx="2768">
                  <c:v>44622.352164351854</c:v>
                </c:pt>
                <c:pt idx="2769">
                  <c:v>44622.352939814817</c:v>
                </c:pt>
                <c:pt idx="2770">
                  <c:v>44622.353668981479</c:v>
                </c:pt>
                <c:pt idx="2771">
                  <c:v>44622.354386574072</c:v>
                </c:pt>
                <c:pt idx="2772">
                  <c:v>44622.355115740742</c:v>
                </c:pt>
                <c:pt idx="2773">
                  <c:v>44622.355844907404</c:v>
                </c:pt>
                <c:pt idx="2774">
                  <c:v>44622.356562499997</c:v>
                </c:pt>
                <c:pt idx="2775">
                  <c:v>44622.35733796296</c:v>
                </c:pt>
                <c:pt idx="2776">
                  <c:v>44622.358067129629</c:v>
                </c:pt>
                <c:pt idx="2777">
                  <c:v>44622.358784722222</c:v>
                </c:pt>
                <c:pt idx="2778">
                  <c:v>44622.359513888892</c:v>
                </c:pt>
                <c:pt idx="2779">
                  <c:v>44622.360243055555</c:v>
                </c:pt>
                <c:pt idx="2780">
                  <c:v>44622.360960648148</c:v>
                </c:pt>
                <c:pt idx="2781">
                  <c:v>44622.36173611111</c:v>
                </c:pt>
                <c:pt idx="2782">
                  <c:v>44622.36246527778</c:v>
                </c:pt>
                <c:pt idx="2783">
                  <c:v>44622.363182870373</c:v>
                </c:pt>
                <c:pt idx="2784">
                  <c:v>44622.363912037035</c:v>
                </c:pt>
                <c:pt idx="2785">
                  <c:v>44622.364641203705</c:v>
                </c:pt>
                <c:pt idx="2786">
                  <c:v>44622.365358796298</c:v>
                </c:pt>
                <c:pt idx="2787">
                  <c:v>44622.366087962961</c:v>
                </c:pt>
                <c:pt idx="2788">
                  <c:v>44622.36681712963</c:v>
                </c:pt>
                <c:pt idx="2789">
                  <c:v>44622.367534722223</c:v>
                </c:pt>
                <c:pt idx="2790">
                  <c:v>44622.368263888886</c:v>
                </c:pt>
                <c:pt idx="2791">
                  <c:v>44622.368993055556</c:v>
                </c:pt>
                <c:pt idx="2792">
                  <c:v>44622.369710648149</c:v>
                </c:pt>
                <c:pt idx="2793">
                  <c:v>44622.370439814818</c:v>
                </c:pt>
                <c:pt idx="2794">
                  <c:v>44622.371168981481</c:v>
                </c:pt>
                <c:pt idx="2795">
                  <c:v>44622.371886574074</c:v>
                </c:pt>
                <c:pt idx="2796">
                  <c:v>44622.372615740744</c:v>
                </c:pt>
                <c:pt idx="2797">
                  <c:v>44622.373391203706</c:v>
                </c:pt>
                <c:pt idx="2798">
                  <c:v>44622.374120370368</c:v>
                </c:pt>
                <c:pt idx="2799">
                  <c:v>44622.374849537038</c:v>
                </c:pt>
                <c:pt idx="2800">
                  <c:v>44622.375567129631</c:v>
                </c:pt>
                <c:pt idx="2801">
                  <c:v>44622.376296296294</c:v>
                </c:pt>
                <c:pt idx="2802">
                  <c:v>44622.377013888887</c:v>
                </c:pt>
                <c:pt idx="2803">
                  <c:v>44622.377743055556</c:v>
                </c:pt>
                <c:pt idx="2804">
                  <c:v>44622.378472222219</c:v>
                </c:pt>
                <c:pt idx="2805">
                  <c:v>44622.379189814812</c:v>
                </c:pt>
                <c:pt idx="2806">
                  <c:v>44622.379918981482</c:v>
                </c:pt>
                <c:pt idx="2807">
                  <c:v>44622.380648148152</c:v>
                </c:pt>
                <c:pt idx="2808">
                  <c:v>44622.381423611114</c:v>
                </c:pt>
                <c:pt idx="2809">
                  <c:v>44622.382141203707</c:v>
                </c:pt>
                <c:pt idx="2810">
                  <c:v>44622.382870370369</c:v>
                </c:pt>
                <c:pt idx="2811">
                  <c:v>44622.383599537039</c:v>
                </c:pt>
                <c:pt idx="2812">
                  <c:v>44622.384317129632</c:v>
                </c:pt>
                <c:pt idx="2813">
                  <c:v>44622.385046296295</c:v>
                </c:pt>
                <c:pt idx="2814">
                  <c:v>44622.385775462964</c:v>
                </c:pt>
                <c:pt idx="2815">
                  <c:v>44622.386493055557</c:v>
                </c:pt>
                <c:pt idx="2816">
                  <c:v>44622.38722222222</c:v>
                </c:pt>
                <c:pt idx="2817">
                  <c:v>44622.38795138889</c:v>
                </c:pt>
                <c:pt idx="2818">
                  <c:v>44622.388668981483</c:v>
                </c:pt>
                <c:pt idx="2819">
                  <c:v>44622.389398148145</c:v>
                </c:pt>
                <c:pt idx="2820">
                  <c:v>44622.390115740738</c:v>
                </c:pt>
                <c:pt idx="2821">
                  <c:v>44622.390844907408</c:v>
                </c:pt>
                <c:pt idx="2822">
                  <c:v>44622.391574074078</c:v>
                </c:pt>
                <c:pt idx="2823">
                  <c:v>44622.392291666663</c:v>
                </c:pt>
                <c:pt idx="2824">
                  <c:v>44622.393078703702</c:v>
                </c:pt>
                <c:pt idx="2825">
                  <c:v>44622.393796296295</c:v>
                </c:pt>
                <c:pt idx="2826">
                  <c:v>44622.394525462965</c:v>
                </c:pt>
                <c:pt idx="2827">
                  <c:v>44622.395243055558</c:v>
                </c:pt>
                <c:pt idx="2828">
                  <c:v>44622.395972222221</c:v>
                </c:pt>
                <c:pt idx="2829">
                  <c:v>44622.396701388891</c:v>
                </c:pt>
                <c:pt idx="2830">
                  <c:v>44622.397476851853</c:v>
                </c:pt>
                <c:pt idx="2831">
                  <c:v>44622.398194444446</c:v>
                </c:pt>
                <c:pt idx="2832">
                  <c:v>44622.398923611108</c:v>
                </c:pt>
                <c:pt idx="2833">
                  <c:v>44622.399652777778</c:v>
                </c:pt>
                <c:pt idx="2834">
                  <c:v>44622.400370370371</c:v>
                </c:pt>
                <c:pt idx="2835">
                  <c:v>44622.401099537034</c:v>
                </c:pt>
                <c:pt idx="2836">
                  <c:v>44622.401875000003</c:v>
                </c:pt>
                <c:pt idx="2837">
                  <c:v>44622.402604166666</c:v>
                </c:pt>
                <c:pt idx="2838">
                  <c:v>44622.403321759259</c:v>
                </c:pt>
                <c:pt idx="2839">
                  <c:v>44622.404050925928</c:v>
                </c:pt>
                <c:pt idx="2840">
                  <c:v>44622.404780092591</c:v>
                </c:pt>
                <c:pt idx="2841">
                  <c:v>44622.405497685184</c:v>
                </c:pt>
                <c:pt idx="2842">
                  <c:v>44622.406226851854</c:v>
                </c:pt>
                <c:pt idx="2843">
                  <c:v>44622.406956018516</c:v>
                </c:pt>
                <c:pt idx="2844">
                  <c:v>44622.407673611109</c:v>
                </c:pt>
                <c:pt idx="2845">
                  <c:v>44622.408402777779</c:v>
                </c:pt>
                <c:pt idx="2846">
                  <c:v>44622.409131944441</c:v>
                </c:pt>
                <c:pt idx="2847">
                  <c:v>44622.409907407404</c:v>
                </c:pt>
                <c:pt idx="2848">
                  <c:v>44622.410624999997</c:v>
                </c:pt>
                <c:pt idx="2849">
                  <c:v>44622.411354166667</c:v>
                </c:pt>
                <c:pt idx="2850">
                  <c:v>44622.412083333336</c:v>
                </c:pt>
                <c:pt idx="2851">
                  <c:v>44622.412800925929</c:v>
                </c:pt>
                <c:pt idx="2852">
                  <c:v>44622.413530092592</c:v>
                </c:pt>
                <c:pt idx="2853">
                  <c:v>44622.414259259262</c:v>
                </c:pt>
                <c:pt idx="2854">
                  <c:v>44622.414976851855</c:v>
                </c:pt>
                <c:pt idx="2855">
                  <c:v>44622.415706018517</c:v>
                </c:pt>
                <c:pt idx="2856">
                  <c:v>44622.416435185187</c:v>
                </c:pt>
                <c:pt idx="2857">
                  <c:v>44622.41715277778</c:v>
                </c:pt>
                <c:pt idx="2858">
                  <c:v>44622.417881944442</c:v>
                </c:pt>
                <c:pt idx="2859">
                  <c:v>44622.418611111112</c:v>
                </c:pt>
                <c:pt idx="2860">
                  <c:v>44622.419328703705</c:v>
                </c:pt>
                <c:pt idx="2861">
                  <c:v>44622.420057870368</c:v>
                </c:pt>
                <c:pt idx="2862">
                  <c:v>44622.420787037037</c:v>
                </c:pt>
                <c:pt idx="2863">
                  <c:v>44622.42150462963</c:v>
                </c:pt>
                <c:pt idx="2864">
                  <c:v>44622.422233796293</c:v>
                </c:pt>
                <c:pt idx="2865">
                  <c:v>44622.422962962963</c:v>
                </c:pt>
                <c:pt idx="2866">
                  <c:v>44622.423680555556</c:v>
                </c:pt>
                <c:pt idx="2867">
                  <c:v>44622.424409722225</c:v>
                </c:pt>
                <c:pt idx="2868">
                  <c:v>44622.425138888888</c:v>
                </c:pt>
                <c:pt idx="2869">
                  <c:v>44622.425856481481</c:v>
                </c:pt>
                <c:pt idx="2870">
                  <c:v>44622.426585648151</c:v>
                </c:pt>
                <c:pt idx="2871">
                  <c:v>44622.427303240744</c:v>
                </c:pt>
                <c:pt idx="2872">
                  <c:v>44622.428032407406</c:v>
                </c:pt>
                <c:pt idx="2873">
                  <c:v>44622.428761574076</c:v>
                </c:pt>
                <c:pt idx="2874">
                  <c:v>44622.429479166669</c:v>
                </c:pt>
                <c:pt idx="2875">
                  <c:v>44622.430208333331</c:v>
                </c:pt>
                <c:pt idx="2876">
                  <c:v>44622.430937500001</c:v>
                </c:pt>
                <c:pt idx="2877">
                  <c:v>44622.431655092594</c:v>
                </c:pt>
                <c:pt idx="2878">
                  <c:v>44622.432384259257</c:v>
                </c:pt>
                <c:pt idx="2879">
                  <c:v>44622.433113425926</c:v>
                </c:pt>
                <c:pt idx="2880">
                  <c:v>44622.433831018519</c:v>
                </c:pt>
                <c:pt idx="2881">
                  <c:v>44622.434560185182</c:v>
                </c:pt>
                <c:pt idx="2882">
                  <c:v>44622.435289351852</c:v>
                </c:pt>
                <c:pt idx="2883">
                  <c:v>44622.436006944445</c:v>
                </c:pt>
                <c:pt idx="2884">
                  <c:v>44622.436736111114</c:v>
                </c:pt>
                <c:pt idx="2885">
                  <c:v>44622.437465277777</c:v>
                </c:pt>
                <c:pt idx="2886">
                  <c:v>44622.43818287037</c:v>
                </c:pt>
                <c:pt idx="2887">
                  <c:v>44622.43891203704</c:v>
                </c:pt>
                <c:pt idx="2888">
                  <c:v>44622.439641203702</c:v>
                </c:pt>
                <c:pt idx="2889">
                  <c:v>44622.440370370372</c:v>
                </c:pt>
                <c:pt idx="2890">
                  <c:v>44622.441087962965</c:v>
                </c:pt>
                <c:pt idx="2891">
                  <c:v>44622.441817129627</c:v>
                </c:pt>
                <c:pt idx="2892">
                  <c:v>44622.442546296297</c:v>
                </c:pt>
                <c:pt idx="2893">
                  <c:v>44622.44332175926</c:v>
                </c:pt>
                <c:pt idx="2894">
                  <c:v>44622.444039351853</c:v>
                </c:pt>
                <c:pt idx="2895">
                  <c:v>44622.444768518515</c:v>
                </c:pt>
                <c:pt idx="2896">
                  <c:v>44622.445497685185</c:v>
                </c:pt>
                <c:pt idx="2897">
                  <c:v>44622.446215277778</c:v>
                </c:pt>
                <c:pt idx="2898">
                  <c:v>44622.446944444448</c:v>
                </c:pt>
                <c:pt idx="2899">
                  <c:v>44622.44767361111</c:v>
                </c:pt>
                <c:pt idx="2900">
                  <c:v>44622.448391203703</c:v>
                </c:pt>
                <c:pt idx="2901">
                  <c:v>44622.449120370373</c:v>
                </c:pt>
                <c:pt idx="2902">
                  <c:v>44622.449849537035</c:v>
                </c:pt>
                <c:pt idx="2903">
                  <c:v>44622.450567129628</c:v>
                </c:pt>
                <c:pt idx="2904">
                  <c:v>44622.451296296298</c:v>
                </c:pt>
                <c:pt idx="2905">
                  <c:v>44622.452025462961</c:v>
                </c:pt>
                <c:pt idx="2906">
                  <c:v>44622.452743055554</c:v>
                </c:pt>
                <c:pt idx="2907">
                  <c:v>44622.453472222223</c:v>
                </c:pt>
                <c:pt idx="2908">
                  <c:v>44622.454201388886</c:v>
                </c:pt>
                <c:pt idx="2909">
                  <c:v>44622.454918981479</c:v>
                </c:pt>
                <c:pt idx="2910">
                  <c:v>44622.455648148149</c:v>
                </c:pt>
                <c:pt idx="2911">
                  <c:v>44622.456377314818</c:v>
                </c:pt>
                <c:pt idx="2912">
                  <c:v>44622.457094907404</c:v>
                </c:pt>
                <c:pt idx="2913">
                  <c:v>44622.457824074074</c:v>
                </c:pt>
                <c:pt idx="2914">
                  <c:v>44622.458599537036</c:v>
                </c:pt>
                <c:pt idx="2915">
                  <c:v>44622.459328703706</c:v>
                </c:pt>
                <c:pt idx="2916">
                  <c:v>44622.460057870368</c:v>
                </c:pt>
                <c:pt idx="2917">
                  <c:v>44622.460775462961</c:v>
                </c:pt>
                <c:pt idx="2918">
                  <c:v>44622.461504629631</c:v>
                </c:pt>
                <c:pt idx="2919">
                  <c:v>44622.462233796294</c:v>
                </c:pt>
                <c:pt idx="2920">
                  <c:v>44622.462951388887</c:v>
                </c:pt>
                <c:pt idx="2921">
                  <c:v>44622.463680555556</c:v>
                </c:pt>
                <c:pt idx="2922">
                  <c:v>44622.464409722219</c:v>
                </c:pt>
                <c:pt idx="2923">
                  <c:v>44622.465127314812</c:v>
                </c:pt>
                <c:pt idx="2924">
                  <c:v>44622.465856481482</c:v>
                </c:pt>
                <c:pt idx="2925">
                  <c:v>44622.466631944444</c:v>
                </c:pt>
                <c:pt idx="2926">
                  <c:v>44622.467361111114</c:v>
                </c:pt>
                <c:pt idx="2927">
                  <c:v>44622.468078703707</c:v>
                </c:pt>
                <c:pt idx="2928">
                  <c:v>44622.468807870369</c:v>
                </c:pt>
                <c:pt idx="2929">
                  <c:v>44622.469537037039</c:v>
                </c:pt>
                <c:pt idx="2930">
                  <c:v>44622.470254629632</c:v>
                </c:pt>
                <c:pt idx="2931">
                  <c:v>44622.470983796295</c:v>
                </c:pt>
                <c:pt idx="2932">
                  <c:v>44622.471712962964</c:v>
                </c:pt>
                <c:pt idx="2933">
                  <c:v>44622.472430555557</c:v>
                </c:pt>
                <c:pt idx="2934">
                  <c:v>44622.47315972222</c:v>
                </c:pt>
                <c:pt idx="2935">
                  <c:v>44622.47388888889</c:v>
                </c:pt>
                <c:pt idx="2936">
                  <c:v>44622.474664351852</c:v>
                </c:pt>
                <c:pt idx="2937">
                  <c:v>44622.475393518522</c:v>
                </c:pt>
                <c:pt idx="2938">
                  <c:v>44622.476111111115</c:v>
                </c:pt>
                <c:pt idx="2939">
                  <c:v>44622.476840277777</c:v>
                </c:pt>
                <c:pt idx="2940">
                  <c:v>44622.477569444447</c:v>
                </c:pt>
                <c:pt idx="2941">
                  <c:v>44622.47828703704</c:v>
                </c:pt>
                <c:pt idx="2942">
                  <c:v>44622.479062500002</c:v>
                </c:pt>
                <c:pt idx="2943">
                  <c:v>44622.479791666665</c:v>
                </c:pt>
                <c:pt idx="2944">
                  <c:v>44622.480520833335</c:v>
                </c:pt>
                <c:pt idx="2945">
                  <c:v>44622.481238425928</c:v>
                </c:pt>
                <c:pt idx="2946">
                  <c:v>44622.48196759259</c:v>
                </c:pt>
                <c:pt idx="2947">
                  <c:v>44622.48269675926</c:v>
                </c:pt>
                <c:pt idx="2948">
                  <c:v>44622.483414351853</c:v>
                </c:pt>
                <c:pt idx="2949">
                  <c:v>44622.484143518515</c:v>
                </c:pt>
                <c:pt idx="2950">
                  <c:v>44622.484872685185</c:v>
                </c:pt>
                <c:pt idx="2951">
                  <c:v>44622.485590277778</c:v>
                </c:pt>
                <c:pt idx="2952">
                  <c:v>44622.486319444448</c:v>
                </c:pt>
                <c:pt idx="2953">
                  <c:v>44622.48704861111</c:v>
                </c:pt>
                <c:pt idx="2954">
                  <c:v>44622.487766203703</c:v>
                </c:pt>
                <c:pt idx="2955">
                  <c:v>44622.488495370373</c:v>
                </c:pt>
                <c:pt idx="2956">
                  <c:v>44622.489224537036</c:v>
                </c:pt>
                <c:pt idx="2957">
                  <c:v>44622.489942129629</c:v>
                </c:pt>
                <c:pt idx="2958">
                  <c:v>44622.490671296298</c:v>
                </c:pt>
                <c:pt idx="2959">
                  <c:v>44622.491400462961</c:v>
                </c:pt>
                <c:pt idx="2960">
                  <c:v>44622.492118055554</c:v>
                </c:pt>
                <c:pt idx="2961">
                  <c:v>44622.492847222224</c:v>
                </c:pt>
                <c:pt idx="2962">
                  <c:v>44622.493576388886</c:v>
                </c:pt>
                <c:pt idx="2963">
                  <c:v>44622.494351851848</c:v>
                </c:pt>
                <c:pt idx="2964">
                  <c:v>44622.495081018518</c:v>
                </c:pt>
                <c:pt idx="2965">
                  <c:v>44622.495798611111</c:v>
                </c:pt>
                <c:pt idx="2966">
                  <c:v>44622.496527777781</c:v>
                </c:pt>
                <c:pt idx="2967">
                  <c:v>44622.497256944444</c:v>
                </c:pt>
                <c:pt idx="2968">
                  <c:v>44622.497974537036</c:v>
                </c:pt>
                <c:pt idx="2969">
                  <c:v>44622.498703703706</c:v>
                </c:pt>
                <c:pt idx="2970">
                  <c:v>44622.499432870369</c:v>
                </c:pt>
                <c:pt idx="2971">
                  <c:v>44622.500150462962</c:v>
                </c:pt>
                <c:pt idx="2972">
                  <c:v>44622.500879629632</c:v>
                </c:pt>
                <c:pt idx="2973">
                  <c:v>44622.501608796294</c:v>
                </c:pt>
                <c:pt idx="2974">
                  <c:v>44622.502326388887</c:v>
                </c:pt>
                <c:pt idx="2975">
                  <c:v>44622.503055555557</c:v>
                </c:pt>
                <c:pt idx="2976">
                  <c:v>44622.50377314815</c:v>
                </c:pt>
                <c:pt idx="2977">
                  <c:v>44622.504502314812</c:v>
                </c:pt>
                <c:pt idx="2978">
                  <c:v>44622.505231481482</c:v>
                </c:pt>
                <c:pt idx="2979">
                  <c:v>44622.505960648145</c:v>
                </c:pt>
                <c:pt idx="2980">
                  <c:v>44622.506678240738</c:v>
                </c:pt>
                <c:pt idx="2981">
                  <c:v>44622.507407407407</c:v>
                </c:pt>
                <c:pt idx="2982">
                  <c:v>44622.508136574077</c:v>
                </c:pt>
                <c:pt idx="2983">
                  <c:v>44622.50885416667</c:v>
                </c:pt>
                <c:pt idx="2984">
                  <c:v>44622.509583333333</c:v>
                </c:pt>
                <c:pt idx="2985">
                  <c:v>44622.510312500002</c:v>
                </c:pt>
                <c:pt idx="2986">
                  <c:v>44622.511030092595</c:v>
                </c:pt>
                <c:pt idx="2987">
                  <c:v>44622.511759259258</c:v>
                </c:pt>
                <c:pt idx="2988">
                  <c:v>44622.512488425928</c:v>
                </c:pt>
                <c:pt idx="2989">
                  <c:v>44622.513206018521</c:v>
                </c:pt>
                <c:pt idx="2990">
                  <c:v>44622.513935185183</c:v>
                </c:pt>
                <c:pt idx="2991">
                  <c:v>44622.514664351853</c:v>
                </c:pt>
                <c:pt idx="2992">
                  <c:v>44622.515393518515</c:v>
                </c:pt>
                <c:pt idx="2993">
                  <c:v>44622.516111111108</c:v>
                </c:pt>
                <c:pt idx="2994">
                  <c:v>44622.516840277778</c:v>
                </c:pt>
                <c:pt idx="2995">
                  <c:v>44622.517569444448</c:v>
                </c:pt>
                <c:pt idx="2996">
                  <c:v>44622.518287037034</c:v>
                </c:pt>
                <c:pt idx="2997">
                  <c:v>44622.519016203703</c:v>
                </c:pt>
                <c:pt idx="2998">
                  <c:v>44622.519745370373</c:v>
                </c:pt>
                <c:pt idx="2999">
                  <c:v>44622.520462962966</c:v>
                </c:pt>
                <c:pt idx="3000">
                  <c:v>44622.521192129629</c:v>
                </c:pt>
                <c:pt idx="3001">
                  <c:v>44622.521909722222</c:v>
                </c:pt>
                <c:pt idx="3002">
                  <c:v>44622.522638888891</c:v>
                </c:pt>
                <c:pt idx="3003">
                  <c:v>44622.523368055554</c:v>
                </c:pt>
                <c:pt idx="3004">
                  <c:v>44622.524143518516</c:v>
                </c:pt>
                <c:pt idx="3005">
                  <c:v>44622.524872685186</c:v>
                </c:pt>
                <c:pt idx="3006">
                  <c:v>44622.525590277779</c:v>
                </c:pt>
                <c:pt idx="3007">
                  <c:v>44622.526319444441</c:v>
                </c:pt>
                <c:pt idx="3008">
                  <c:v>44622.527048611111</c:v>
                </c:pt>
                <c:pt idx="3009">
                  <c:v>44622.527766203704</c:v>
                </c:pt>
                <c:pt idx="3010">
                  <c:v>44622.528495370374</c:v>
                </c:pt>
                <c:pt idx="3011">
                  <c:v>44622.52921296296</c:v>
                </c:pt>
                <c:pt idx="3012">
                  <c:v>44622.529942129629</c:v>
                </c:pt>
                <c:pt idx="3013">
                  <c:v>44622.530671296299</c:v>
                </c:pt>
                <c:pt idx="3014">
                  <c:v>44622.531400462962</c:v>
                </c:pt>
                <c:pt idx="3015">
                  <c:v>44622.532175925924</c:v>
                </c:pt>
                <c:pt idx="3016">
                  <c:v>44622.532893518517</c:v>
                </c:pt>
                <c:pt idx="3017">
                  <c:v>44622.533622685187</c:v>
                </c:pt>
                <c:pt idx="3018">
                  <c:v>44622.534351851849</c:v>
                </c:pt>
                <c:pt idx="3019">
                  <c:v>44622.535069444442</c:v>
                </c:pt>
                <c:pt idx="3020">
                  <c:v>44622.535798611112</c:v>
                </c:pt>
                <c:pt idx="3021">
                  <c:v>44622.536527777775</c:v>
                </c:pt>
                <c:pt idx="3022">
                  <c:v>44622.537245370368</c:v>
                </c:pt>
                <c:pt idx="3023">
                  <c:v>44622.537974537037</c:v>
                </c:pt>
                <c:pt idx="3024">
                  <c:v>44622.538703703707</c:v>
                </c:pt>
                <c:pt idx="3025">
                  <c:v>44622.539421296293</c:v>
                </c:pt>
                <c:pt idx="3026">
                  <c:v>44622.540150462963</c:v>
                </c:pt>
                <c:pt idx="3027">
                  <c:v>44622.540879629632</c:v>
                </c:pt>
                <c:pt idx="3028">
                  <c:v>44622.541597222225</c:v>
                </c:pt>
                <c:pt idx="3029">
                  <c:v>44622.542326388888</c:v>
                </c:pt>
                <c:pt idx="3030">
                  <c:v>44622.543055555558</c:v>
                </c:pt>
                <c:pt idx="3031">
                  <c:v>44622.54378472222</c:v>
                </c:pt>
                <c:pt idx="3032">
                  <c:v>44622.544502314813</c:v>
                </c:pt>
                <c:pt idx="3033">
                  <c:v>44622.545231481483</c:v>
                </c:pt>
                <c:pt idx="3034">
                  <c:v>44622.545949074076</c:v>
                </c:pt>
                <c:pt idx="3035">
                  <c:v>44622.546678240738</c:v>
                </c:pt>
                <c:pt idx="3036">
                  <c:v>44622.547453703701</c:v>
                </c:pt>
                <c:pt idx="3037">
                  <c:v>44622.548171296294</c:v>
                </c:pt>
                <c:pt idx="3038">
                  <c:v>44622.548900462964</c:v>
                </c:pt>
                <c:pt idx="3039">
                  <c:v>44622.549629629626</c:v>
                </c:pt>
                <c:pt idx="3040">
                  <c:v>44622.550347222219</c:v>
                </c:pt>
                <c:pt idx="3041">
                  <c:v>44622.551076388889</c:v>
                </c:pt>
                <c:pt idx="3042">
                  <c:v>44622.551805555559</c:v>
                </c:pt>
                <c:pt idx="3043">
                  <c:v>44622.552534722221</c:v>
                </c:pt>
                <c:pt idx="3044">
                  <c:v>44622.553252314814</c:v>
                </c:pt>
                <c:pt idx="3045">
                  <c:v>44622.553993055553</c:v>
                </c:pt>
                <c:pt idx="3046">
                  <c:v>44622.5547337963</c:v>
                </c:pt>
                <c:pt idx="3047">
                  <c:v>44622.555462962962</c:v>
                </c:pt>
                <c:pt idx="3048">
                  <c:v>44622.556180555555</c:v>
                </c:pt>
                <c:pt idx="3049">
                  <c:v>44622.556909722225</c:v>
                </c:pt>
                <c:pt idx="3050">
                  <c:v>44622.557638888888</c:v>
                </c:pt>
                <c:pt idx="3051">
                  <c:v>44622.558356481481</c:v>
                </c:pt>
                <c:pt idx="3052">
                  <c:v>44622.55908564815</c:v>
                </c:pt>
                <c:pt idx="3053">
                  <c:v>44622.559814814813</c:v>
                </c:pt>
                <c:pt idx="3054">
                  <c:v>44622.560532407406</c:v>
                </c:pt>
                <c:pt idx="3055">
                  <c:v>44622.561261574076</c:v>
                </c:pt>
                <c:pt idx="3056">
                  <c:v>44622.561990740738</c:v>
                </c:pt>
                <c:pt idx="3057">
                  <c:v>44622.562708333331</c:v>
                </c:pt>
                <c:pt idx="3058">
                  <c:v>44622.563437500001</c:v>
                </c:pt>
                <c:pt idx="3059">
                  <c:v>44622.564166666663</c:v>
                </c:pt>
                <c:pt idx="3060">
                  <c:v>44622.564884259256</c:v>
                </c:pt>
                <c:pt idx="3061">
                  <c:v>44622.565613425926</c:v>
                </c:pt>
                <c:pt idx="3062">
                  <c:v>44622.566342592596</c:v>
                </c:pt>
                <c:pt idx="3063">
                  <c:v>44622.567060185182</c:v>
                </c:pt>
                <c:pt idx="3064">
                  <c:v>44622.567789351851</c:v>
                </c:pt>
                <c:pt idx="3065">
                  <c:v>44622.568518518521</c:v>
                </c:pt>
                <c:pt idx="3066">
                  <c:v>44622.569247685184</c:v>
                </c:pt>
                <c:pt idx="3067">
                  <c:v>44622.569965277777</c:v>
                </c:pt>
                <c:pt idx="3068">
                  <c:v>44622.570694444446</c:v>
                </c:pt>
                <c:pt idx="3069">
                  <c:v>44622.571423611109</c:v>
                </c:pt>
                <c:pt idx="3070">
                  <c:v>44622.572141203702</c:v>
                </c:pt>
                <c:pt idx="3071">
                  <c:v>44622.572870370372</c:v>
                </c:pt>
                <c:pt idx="3072">
                  <c:v>44622.573599537034</c:v>
                </c:pt>
                <c:pt idx="3073">
                  <c:v>44622.574317129627</c:v>
                </c:pt>
                <c:pt idx="3074">
                  <c:v>44622.575046296297</c:v>
                </c:pt>
                <c:pt idx="3075">
                  <c:v>44622.575775462959</c:v>
                </c:pt>
                <c:pt idx="3076">
                  <c:v>44622.576493055552</c:v>
                </c:pt>
                <c:pt idx="3077">
                  <c:v>44622.577222222222</c:v>
                </c:pt>
                <c:pt idx="3078">
                  <c:v>44622.577951388892</c:v>
                </c:pt>
                <c:pt idx="3079">
                  <c:v>44622.578668981485</c:v>
                </c:pt>
                <c:pt idx="3080">
                  <c:v>44622.579398148147</c:v>
                </c:pt>
                <c:pt idx="3081">
                  <c:v>44622.580127314817</c:v>
                </c:pt>
                <c:pt idx="3082">
                  <c:v>44622.58084490741</c:v>
                </c:pt>
                <c:pt idx="3083">
                  <c:v>44622.581574074073</c:v>
                </c:pt>
                <c:pt idx="3084">
                  <c:v>44622.582291666666</c:v>
                </c:pt>
                <c:pt idx="3085">
                  <c:v>44622.583020833335</c:v>
                </c:pt>
                <c:pt idx="3086">
                  <c:v>44622.583749999998</c:v>
                </c:pt>
                <c:pt idx="3087">
                  <c:v>44622.584479166668</c:v>
                </c:pt>
                <c:pt idx="3088">
                  <c:v>44622.585196759261</c:v>
                </c:pt>
                <c:pt idx="3089">
                  <c:v>44622.585925925923</c:v>
                </c:pt>
                <c:pt idx="3090">
                  <c:v>44622.586655092593</c:v>
                </c:pt>
                <c:pt idx="3091">
                  <c:v>44622.587372685186</c:v>
                </c:pt>
                <c:pt idx="3092">
                  <c:v>44622.588101851848</c:v>
                </c:pt>
                <c:pt idx="3093">
                  <c:v>44622.588831018518</c:v>
                </c:pt>
                <c:pt idx="3094">
                  <c:v>44622.589548611111</c:v>
                </c:pt>
                <c:pt idx="3095">
                  <c:v>44622.590277777781</c:v>
                </c:pt>
                <c:pt idx="3096">
                  <c:v>44622.591006944444</c:v>
                </c:pt>
                <c:pt idx="3097">
                  <c:v>44622.591782407406</c:v>
                </c:pt>
                <c:pt idx="3098">
                  <c:v>44622.592499999999</c:v>
                </c:pt>
                <c:pt idx="3099">
                  <c:v>44622.593229166669</c:v>
                </c:pt>
                <c:pt idx="3100">
                  <c:v>44622.593958333331</c:v>
                </c:pt>
                <c:pt idx="3101">
                  <c:v>44622.594675925924</c:v>
                </c:pt>
                <c:pt idx="3102">
                  <c:v>44622.595405092594</c:v>
                </c:pt>
                <c:pt idx="3103">
                  <c:v>44622.596134259256</c:v>
                </c:pt>
                <c:pt idx="3104">
                  <c:v>44622.596851851849</c:v>
                </c:pt>
                <c:pt idx="3105">
                  <c:v>44622.597581018519</c:v>
                </c:pt>
                <c:pt idx="3106">
                  <c:v>44622.598310185182</c:v>
                </c:pt>
                <c:pt idx="3107">
                  <c:v>44622.599027777775</c:v>
                </c:pt>
                <c:pt idx="3108">
                  <c:v>44622.599756944444</c:v>
                </c:pt>
                <c:pt idx="3109">
                  <c:v>44622.600486111114</c:v>
                </c:pt>
                <c:pt idx="3110">
                  <c:v>44622.601203703707</c:v>
                </c:pt>
                <c:pt idx="3111">
                  <c:v>44622.60193287037</c:v>
                </c:pt>
                <c:pt idx="3112">
                  <c:v>44622.602662037039</c:v>
                </c:pt>
                <c:pt idx="3113">
                  <c:v>44622.603379629632</c:v>
                </c:pt>
                <c:pt idx="3114">
                  <c:v>44622.604108796295</c:v>
                </c:pt>
                <c:pt idx="3115">
                  <c:v>44622.604837962965</c:v>
                </c:pt>
                <c:pt idx="3116">
                  <c:v>44622.605567129627</c:v>
                </c:pt>
                <c:pt idx="3117">
                  <c:v>44622.60628472222</c:v>
                </c:pt>
                <c:pt idx="3118">
                  <c:v>44622.60701388889</c:v>
                </c:pt>
                <c:pt idx="3119">
                  <c:v>44622.607731481483</c:v>
                </c:pt>
                <c:pt idx="3120">
                  <c:v>44622.608460648145</c:v>
                </c:pt>
                <c:pt idx="3121">
                  <c:v>44622.609189814815</c:v>
                </c:pt>
                <c:pt idx="3122">
                  <c:v>44622.609907407408</c:v>
                </c:pt>
                <c:pt idx="3123">
                  <c:v>44622.610636574071</c:v>
                </c:pt>
                <c:pt idx="3124">
                  <c:v>44622.61136574074</c:v>
                </c:pt>
                <c:pt idx="3125">
                  <c:v>44622.61209490741</c:v>
                </c:pt>
                <c:pt idx="3126">
                  <c:v>44622.612812500003</c:v>
                </c:pt>
                <c:pt idx="3127">
                  <c:v>44622.613541666666</c:v>
                </c:pt>
                <c:pt idx="3128">
                  <c:v>44622.614270833335</c:v>
                </c:pt>
                <c:pt idx="3129">
                  <c:v>44622.614988425928</c:v>
                </c:pt>
                <c:pt idx="3130">
                  <c:v>44622.615717592591</c:v>
                </c:pt>
                <c:pt idx="3131">
                  <c:v>44622.616446759261</c:v>
                </c:pt>
                <c:pt idx="3132">
                  <c:v>44622.617164351854</c:v>
                </c:pt>
                <c:pt idx="3133">
                  <c:v>44622.617893518516</c:v>
                </c:pt>
                <c:pt idx="3134">
                  <c:v>44622.618622685186</c:v>
                </c:pt>
                <c:pt idx="3135">
                  <c:v>44622.619340277779</c:v>
                </c:pt>
                <c:pt idx="3136">
                  <c:v>44622.620069444441</c:v>
                </c:pt>
                <c:pt idx="3137">
                  <c:v>44622.620798611111</c:v>
                </c:pt>
                <c:pt idx="3138">
                  <c:v>44622.621574074074</c:v>
                </c:pt>
                <c:pt idx="3139">
                  <c:v>44622.622291666667</c:v>
                </c:pt>
                <c:pt idx="3140">
                  <c:v>44622.623020833336</c:v>
                </c:pt>
                <c:pt idx="3141">
                  <c:v>44622.623749999999</c:v>
                </c:pt>
                <c:pt idx="3142">
                  <c:v>44622.624467592592</c:v>
                </c:pt>
                <c:pt idx="3143">
                  <c:v>44622.625196759262</c:v>
                </c:pt>
                <c:pt idx="3144">
                  <c:v>44622.625925925924</c:v>
                </c:pt>
                <c:pt idx="3145">
                  <c:v>44622.626643518517</c:v>
                </c:pt>
                <c:pt idx="3146">
                  <c:v>44622.627372685187</c:v>
                </c:pt>
                <c:pt idx="3147">
                  <c:v>44622.628101851849</c:v>
                </c:pt>
                <c:pt idx="3148">
                  <c:v>44622.628819444442</c:v>
                </c:pt>
                <c:pt idx="3149">
                  <c:v>44622.629606481481</c:v>
                </c:pt>
                <c:pt idx="3150">
                  <c:v>44622.630324074074</c:v>
                </c:pt>
                <c:pt idx="3151">
                  <c:v>44622.631053240744</c:v>
                </c:pt>
                <c:pt idx="3152">
                  <c:v>44622.631782407407</c:v>
                </c:pt>
                <c:pt idx="3153">
                  <c:v>44622.6325</c:v>
                </c:pt>
                <c:pt idx="3154">
                  <c:v>44622.633229166669</c:v>
                </c:pt>
                <c:pt idx="3155">
                  <c:v>44622.633946759262</c:v>
                </c:pt>
                <c:pt idx="3156">
                  <c:v>44622.634675925925</c:v>
                </c:pt>
                <c:pt idx="3157">
                  <c:v>44622.635405092595</c:v>
                </c:pt>
                <c:pt idx="3158">
                  <c:v>44622.636122685188</c:v>
                </c:pt>
                <c:pt idx="3159">
                  <c:v>44622.63685185185</c:v>
                </c:pt>
                <c:pt idx="3160">
                  <c:v>44622.63758101852</c:v>
                </c:pt>
                <c:pt idx="3161">
                  <c:v>44622.638298611113</c:v>
                </c:pt>
                <c:pt idx="3162">
                  <c:v>44622.639027777775</c:v>
                </c:pt>
                <c:pt idx="3163">
                  <c:v>44622.639756944445</c:v>
                </c:pt>
                <c:pt idx="3164">
                  <c:v>44622.640474537038</c:v>
                </c:pt>
                <c:pt idx="3165">
                  <c:v>44622.641261574077</c:v>
                </c:pt>
                <c:pt idx="3166">
                  <c:v>44622.641979166663</c:v>
                </c:pt>
                <c:pt idx="3167">
                  <c:v>44622.642708333333</c:v>
                </c:pt>
                <c:pt idx="3168">
                  <c:v>44622.643437500003</c:v>
                </c:pt>
                <c:pt idx="3169">
                  <c:v>44622.644155092596</c:v>
                </c:pt>
                <c:pt idx="3170">
                  <c:v>44622.644884259258</c:v>
                </c:pt>
                <c:pt idx="3171">
                  <c:v>44622.64565972222</c:v>
                </c:pt>
                <c:pt idx="3172">
                  <c:v>44622.64638888889</c:v>
                </c:pt>
                <c:pt idx="3173">
                  <c:v>44622.647106481483</c:v>
                </c:pt>
                <c:pt idx="3174">
                  <c:v>44622.647835648146</c:v>
                </c:pt>
                <c:pt idx="3175">
                  <c:v>44622.648564814815</c:v>
                </c:pt>
                <c:pt idx="3176">
                  <c:v>44622.649293981478</c:v>
                </c:pt>
                <c:pt idx="3177">
                  <c:v>44622.650011574071</c:v>
                </c:pt>
                <c:pt idx="3178">
                  <c:v>44622.650740740741</c:v>
                </c:pt>
                <c:pt idx="3179">
                  <c:v>44622.651458333334</c:v>
                </c:pt>
                <c:pt idx="3180">
                  <c:v>44622.652187500003</c:v>
                </c:pt>
                <c:pt idx="3181">
                  <c:v>44622.652916666666</c:v>
                </c:pt>
                <c:pt idx="3182">
                  <c:v>44622.653634259259</c:v>
                </c:pt>
                <c:pt idx="3183">
                  <c:v>44622.654363425929</c:v>
                </c:pt>
                <c:pt idx="3184">
                  <c:v>44622.655092592591</c:v>
                </c:pt>
                <c:pt idx="3185">
                  <c:v>44622.655810185184</c:v>
                </c:pt>
                <c:pt idx="3186">
                  <c:v>44622.656539351854</c:v>
                </c:pt>
                <c:pt idx="3187">
                  <c:v>44622.657268518517</c:v>
                </c:pt>
                <c:pt idx="3188">
                  <c:v>44622.657986111109</c:v>
                </c:pt>
                <c:pt idx="3189">
                  <c:v>44622.658715277779</c:v>
                </c:pt>
                <c:pt idx="3190">
                  <c:v>44622.659444444442</c:v>
                </c:pt>
                <c:pt idx="3191">
                  <c:v>44622.660162037035</c:v>
                </c:pt>
                <c:pt idx="3192">
                  <c:v>44622.660891203705</c:v>
                </c:pt>
                <c:pt idx="3193">
                  <c:v>44622.661620370367</c:v>
                </c:pt>
                <c:pt idx="3194">
                  <c:v>44622.66233796296</c:v>
                </c:pt>
                <c:pt idx="3195">
                  <c:v>44622.66306712963</c:v>
                </c:pt>
                <c:pt idx="3196">
                  <c:v>44622.6637962963</c:v>
                </c:pt>
                <c:pt idx="3197">
                  <c:v>44622.664571759262</c:v>
                </c:pt>
                <c:pt idx="3198">
                  <c:v>44622.665289351855</c:v>
                </c:pt>
                <c:pt idx="3199">
                  <c:v>44622.666018518517</c:v>
                </c:pt>
                <c:pt idx="3200">
                  <c:v>44622.666747685187</c:v>
                </c:pt>
                <c:pt idx="3201">
                  <c:v>44622.66746527778</c:v>
                </c:pt>
                <c:pt idx="3202">
                  <c:v>44622.668194444443</c:v>
                </c:pt>
                <c:pt idx="3203">
                  <c:v>44622.668923611112</c:v>
                </c:pt>
                <c:pt idx="3204">
                  <c:v>44622.669641203705</c:v>
                </c:pt>
                <c:pt idx="3205">
                  <c:v>44622.670370370368</c:v>
                </c:pt>
                <c:pt idx="3206">
                  <c:v>44622.671099537038</c:v>
                </c:pt>
                <c:pt idx="3207">
                  <c:v>44622.671817129631</c:v>
                </c:pt>
                <c:pt idx="3208">
                  <c:v>44622.672546296293</c:v>
                </c:pt>
                <c:pt idx="3209">
                  <c:v>44622.673275462963</c:v>
                </c:pt>
                <c:pt idx="3210">
                  <c:v>44622.673993055556</c:v>
                </c:pt>
                <c:pt idx="3211">
                  <c:v>44622.674722222226</c:v>
                </c:pt>
                <c:pt idx="3212">
                  <c:v>44622.675451388888</c:v>
                </c:pt>
                <c:pt idx="3213">
                  <c:v>44622.676168981481</c:v>
                </c:pt>
                <c:pt idx="3214">
                  <c:v>44622.676898148151</c:v>
                </c:pt>
                <c:pt idx="3215">
                  <c:v>44622.677627314813</c:v>
                </c:pt>
                <c:pt idx="3216">
                  <c:v>44622.678344907406</c:v>
                </c:pt>
                <c:pt idx="3217">
                  <c:v>44622.679074074076</c:v>
                </c:pt>
                <c:pt idx="3218">
                  <c:v>44622.679803240739</c:v>
                </c:pt>
                <c:pt idx="3219">
                  <c:v>44622.680520833332</c:v>
                </c:pt>
                <c:pt idx="3220">
                  <c:v>44622.681250000001</c:v>
                </c:pt>
                <c:pt idx="3221">
                  <c:v>44622.681979166664</c:v>
                </c:pt>
                <c:pt idx="3222">
                  <c:v>44622.682696759257</c:v>
                </c:pt>
                <c:pt idx="3223">
                  <c:v>44622.683425925927</c:v>
                </c:pt>
                <c:pt idx="3224">
                  <c:v>44622.684155092589</c:v>
                </c:pt>
                <c:pt idx="3225">
                  <c:v>44622.684872685182</c:v>
                </c:pt>
                <c:pt idx="3226">
                  <c:v>44622.685601851852</c:v>
                </c:pt>
                <c:pt idx="3227">
                  <c:v>44622.686331018522</c:v>
                </c:pt>
                <c:pt idx="3228">
                  <c:v>44622.687048611115</c:v>
                </c:pt>
                <c:pt idx="3229">
                  <c:v>44622.687777777777</c:v>
                </c:pt>
                <c:pt idx="3230">
                  <c:v>44622.68849537037</c:v>
                </c:pt>
                <c:pt idx="3231">
                  <c:v>44622.68922453704</c:v>
                </c:pt>
                <c:pt idx="3232">
                  <c:v>44622.689953703702</c:v>
                </c:pt>
                <c:pt idx="3233">
                  <c:v>44622.690671296295</c:v>
                </c:pt>
                <c:pt idx="3234">
                  <c:v>44622.691400462965</c:v>
                </c:pt>
                <c:pt idx="3235">
                  <c:v>44622.692129629628</c:v>
                </c:pt>
                <c:pt idx="3236">
                  <c:v>44622.692847222221</c:v>
                </c:pt>
                <c:pt idx="3237">
                  <c:v>44622.693576388891</c:v>
                </c:pt>
                <c:pt idx="3238">
                  <c:v>44622.694305555553</c:v>
                </c:pt>
                <c:pt idx="3239">
                  <c:v>44622.695023148146</c:v>
                </c:pt>
                <c:pt idx="3240">
                  <c:v>44622.695752314816</c:v>
                </c:pt>
                <c:pt idx="3241">
                  <c:v>44622.696481481478</c:v>
                </c:pt>
                <c:pt idx="3242">
                  <c:v>44622.697199074071</c:v>
                </c:pt>
                <c:pt idx="3243">
                  <c:v>44622.697928240741</c:v>
                </c:pt>
                <c:pt idx="3244">
                  <c:v>44622.698657407411</c:v>
                </c:pt>
                <c:pt idx="3245">
                  <c:v>44622.699374999997</c:v>
                </c:pt>
                <c:pt idx="3246">
                  <c:v>44622.700104166666</c:v>
                </c:pt>
                <c:pt idx="3247">
                  <c:v>44622.700833333336</c:v>
                </c:pt>
                <c:pt idx="3248">
                  <c:v>44622.701550925929</c:v>
                </c:pt>
                <c:pt idx="3249">
                  <c:v>44622.702280092592</c:v>
                </c:pt>
                <c:pt idx="3250">
                  <c:v>44622.703009259261</c:v>
                </c:pt>
                <c:pt idx="3251">
                  <c:v>44622.703726851854</c:v>
                </c:pt>
                <c:pt idx="3252">
                  <c:v>44622.704456018517</c:v>
                </c:pt>
                <c:pt idx="3253">
                  <c:v>44622.705185185187</c:v>
                </c:pt>
                <c:pt idx="3254">
                  <c:v>44622.70590277778</c:v>
                </c:pt>
                <c:pt idx="3255">
                  <c:v>44622.706631944442</c:v>
                </c:pt>
                <c:pt idx="3256">
                  <c:v>44622.707361111112</c:v>
                </c:pt>
                <c:pt idx="3257">
                  <c:v>44622.708078703705</c:v>
                </c:pt>
                <c:pt idx="3258">
                  <c:v>44622.708865740744</c:v>
                </c:pt>
                <c:pt idx="3259">
                  <c:v>44622.709594907406</c:v>
                </c:pt>
                <c:pt idx="3260">
                  <c:v>44622.710324074076</c:v>
                </c:pt>
                <c:pt idx="3261">
                  <c:v>44622.711041666669</c:v>
                </c:pt>
                <c:pt idx="3262">
                  <c:v>44622.711770833332</c:v>
                </c:pt>
                <c:pt idx="3263">
                  <c:v>44622.712488425925</c:v>
                </c:pt>
                <c:pt idx="3264">
                  <c:v>44622.713217592594</c:v>
                </c:pt>
                <c:pt idx="3265">
                  <c:v>44622.713946759257</c:v>
                </c:pt>
                <c:pt idx="3266">
                  <c:v>44622.71466435185</c:v>
                </c:pt>
                <c:pt idx="3267">
                  <c:v>44622.71539351852</c:v>
                </c:pt>
                <c:pt idx="3268">
                  <c:v>44622.716122685182</c:v>
                </c:pt>
                <c:pt idx="3269">
                  <c:v>44622.716898148145</c:v>
                </c:pt>
                <c:pt idx="3270">
                  <c:v>44622.717627314814</c:v>
                </c:pt>
                <c:pt idx="3271">
                  <c:v>44622.718344907407</c:v>
                </c:pt>
                <c:pt idx="3272">
                  <c:v>44622.719074074077</c:v>
                </c:pt>
                <c:pt idx="3273">
                  <c:v>44622.71980324074</c:v>
                </c:pt>
                <c:pt idx="3274">
                  <c:v>44622.720520833333</c:v>
                </c:pt>
                <c:pt idx="3275">
                  <c:v>44622.721250000002</c:v>
                </c:pt>
                <c:pt idx="3276">
                  <c:v>44622.721979166665</c:v>
                </c:pt>
                <c:pt idx="3277">
                  <c:v>44622.722696759258</c:v>
                </c:pt>
                <c:pt idx="3278">
                  <c:v>44622.723425925928</c:v>
                </c:pt>
                <c:pt idx="3279">
                  <c:v>44622.72415509259</c:v>
                </c:pt>
                <c:pt idx="3280">
                  <c:v>44622.724872685183</c:v>
                </c:pt>
                <c:pt idx="3281">
                  <c:v>44622.725601851853</c:v>
                </c:pt>
                <c:pt idx="3282">
                  <c:v>44622.726331018515</c:v>
                </c:pt>
                <c:pt idx="3283">
                  <c:v>44622.727048611108</c:v>
                </c:pt>
                <c:pt idx="3284">
                  <c:v>44622.727777777778</c:v>
                </c:pt>
                <c:pt idx="3285">
                  <c:v>44622.728506944448</c:v>
                </c:pt>
                <c:pt idx="3286">
                  <c:v>44622.729224537034</c:v>
                </c:pt>
                <c:pt idx="3287">
                  <c:v>44622.729953703703</c:v>
                </c:pt>
                <c:pt idx="3288">
                  <c:v>44622.730682870373</c:v>
                </c:pt>
                <c:pt idx="3289">
                  <c:v>44622.731400462966</c:v>
                </c:pt>
                <c:pt idx="3290">
                  <c:v>44622.732175925928</c:v>
                </c:pt>
                <c:pt idx="3291">
                  <c:v>44622.732905092591</c:v>
                </c:pt>
                <c:pt idx="3292">
                  <c:v>44622.733634259261</c:v>
                </c:pt>
                <c:pt idx="3293">
                  <c:v>44622.734351851854</c:v>
                </c:pt>
                <c:pt idx="3294">
                  <c:v>44622.735081018516</c:v>
                </c:pt>
                <c:pt idx="3295">
                  <c:v>44622.735810185186</c:v>
                </c:pt>
                <c:pt idx="3296">
                  <c:v>44622.736527777779</c:v>
                </c:pt>
                <c:pt idx="3297">
                  <c:v>44622.737256944441</c:v>
                </c:pt>
                <c:pt idx="3298">
                  <c:v>44622.737986111111</c:v>
                </c:pt>
                <c:pt idx="3299">
                  <c:v>44622.738703703704</c:v>
                </c:pt>
                <c:pt idx="3300">
                  <c:v>44622.739432870374</c:v>
                </c:pt>
                <c:pt idx="3301">
                  <c:v>44622.740162037036</c:v>
                </c:pt>
                <c:pt idx="3302">
                  <c:v>44622.740879629629</c:v>
                </c:pt>
                <c:pt idx="3303">
                  <c:v>44622.741608796299</c:v>
                </c:pt>
                <c:pt idx="3304">
                  <c:v>44622.742337962962</c:v>
                </c:pt>
                <c:pt idx="3305">
                  <c:v>44622.743055555555</c:v>
                </c:pt>
                <c:pt idx="3306">
                  <c:v>44622.743784722225</c:v>
                </c:pt>
                <c:pt idx="3307">
                  <c:v>44622.744513888887</c:v>
                </c:pt>
                <c:pt idx="3308">
                  <c:v>44622.74523148148</c:v>
                </c:pt>
                <c:pt idx="3309">
                  <c:v>44622.74596064815</c:v>
                </c:pt>
                <c:pt idx="3310">
                  <c:v>44622.746689814812</c:v>
                </c:pt>
                <c:pt idx="3311">
                  <c:v>44622.747407407405</c:v>
                </c:pt>
                <c:pt idx="3312">
                  <c:v>44622.748136574075</c:v>
                </c:pt>
                <c:pt idx="3313">
                  <c:v>44622.748865740738</c:v>
                </c:pt>
                <c:pt idx="3314">
                  <c:v>44622.749583333331</c:v>
                </c:pt>
                <c:pt idx="3315">
                  <c:v>44622.7503125</c:v>
                </c:pt>
                <c:pt idx="3316">
                  <c:v>44622.75104166667</c:v>
                </c:pt>
                <c:pt idx="3317">
                  <c:v>44622.751759259256</c:v>
                </c:pt>
                <c:pt idx="3318">
                  <c:v>44622.752488425926</c:v>
                </c:pt>
                <c:pt idx="3319">
                  <c:v>44622.753217592595</c:v>
                </c:pt>
                <c:pt idx="3320">
                  <c:v>44622.753935185188</c:v>
                </c:pt>
                <c:pt idx="3321">
                  <c:v>44622.754664351851</c:v>
                </c:pt>
                <c:pt idx="3322">
                  <c:v>44622.755393518521</c:v>
                </c:pt>
                <c:pt idx="3323">
                  <c:v>44622.756111111114</c:v>
                </c:pt>
                <c:pt idx="3324">
                  <c:v>44622.756840277776</c:v>
                </c:pt>
                <c:pt idx="3325">
                  <c:v>44622.757569444446</c:v>
                </c:pt>
                <c:pt idx="3326">
                  <c:v>44622.758287037039</c:v>
                </c:pt>
                <c:pt idx="3327">
                  <c:v>44622.759016203701</c:v>
                </c:pt>
                <c:pt idx="3328">
                  <c:v>44622.759745370371</c:v>
                </c:pt>
                <c:pt idx="3329">
                  <c:v>44622.760462962964</c:v>
                </c:pt>
                <c:pt idx="3330">
                  <c:v>44622.761192129627</c:v>
                </c:pt>
                <c:pt idx="3331">
                  <c:v>44622.761967592596</c:v>
                </c:pt>
                <c:pt idx="3332">
                  <c:v>44622.762696759259</c:v>
                </c:pt>
                <c:pt idx="3333">
                  <c:v>44622.763425925928</c:v>
                </c:pt>
                <c:pt idx="3334">
                  <c:v>44622.764143518521</c:v>
                </c:pt>
                <c:pt idx="3335">
                  <c:v>44622.764872685184</c:v>
                </c:pt>
                <c:pt idx="3336">
                  <c:v>44622.765601851854</c:v>
                </c:pt>
                <c:pt idx="3337">
                  <c:v>44622.766377314816</c:v>
                </c:pt>
                <c:pt idx="3338">
                  <c:v>44622.767106481479</c:v>
                </c:pt>
                <c:pt idx="3339">
                  <c:v>44622.767824074072</c:v>
                </c:pt>
                <c:pt idx="3340">
                  <c:v>44622.768553240741</c:v>
                </c:pt>
                <c:pt idx="3341">
                  <c:v>44622.769282407404</c:v>
                </c:pt>
                <c:pt idx="3342">
                  <c:v>44622.77</c:v>
                </c:pt>
                <c:pt idx="3343">
                  <c:v>44622.770775462966</c:v>
                </c:pt>
                <c:pt idx="3344">
                  <c:v>44622.771504629629</c:v>
                </c:pt>
                <c:pt idx="3345">
                  <c:v>44622.772233796299</c:v>
                </c:pt>
                <c:pt idx="3346">
                  <c:v>44622.772951388892</c:v>
                </c:pt>
                <c:pt idx="3347">
                  <c:v>44622.773680555554</c:v>
                </c:pt>
                <c:pt idx="3348">
                  <c:v>44622.774409722224</c:v>
                </c:pt>
                <c:pt idx="3349">
                  <c:v>44622.775127314817</c:v>
                </c:pt>
                <c:pt idx="3350">
                  <c:v>44622.775856481479</c:v>
                </c:pt>
                <c:pt idx="3351">
                  <c:v>44622.776585648149</c:v>
                </c:pt>
                <c:pt idx="3352">
                  <c:v>44622.777303240742</c:v>
                </c:pt>
                <c:pt idx="3353">
                  <c:v>44622.778032407405</c:v>
                </c:pt>
                <c:pt idx="3354">
                  <c:v>44622.778761574074</c:v>
                </c:pt>
                <c:pt idx="3355">
                  <c:v>44622.779479166667</c:v>
                </c:pt>
                <c:pt idx="3356">
                  <c:v>44622.78020833333</c:v>
                </c:pt>
                <c:pt idx="3357">
                  <c:v>44622.7809375</c:v>
                </c:pt>
                <c:pt idx="3358">
                  <c:v>44622.781655092593</c:v>
                </c:pt>
                <c:pt idx="3359">
                  <c:v>44622.782384259262</c:v>
                </c:pt>
                <c:pt idx="3360">
                  <c:v>44622.783113425925</c:v>
                </c:pt>
                <c:pt idx="3361">
                  <c:v>44622.783842592595</c:v>
                </c:pt>
                <c:pt idx="3362">
                  <c:v>44622.784560185188</c:v>
                </c:pt>
                <c:pt idx="3363">
                  <c:v>44622.78528935185</c:v>
                </c:pt>
                <c:pt idx="3364">
                  <c:v>44622.786064814813</c:v>
                </c:pt>
                <c:pt idx="3365">
                  <c:v>44622.786793981482</c:v>
                </c:pt>
                <c:pt idx="3366">
                  <c:v>44622.787511574075</c:v>
                </c:pt>
                <c:pt idx="3367">
                  <c:v>44622.788240740738</c:v>
                </c:pt>
                <c:pt idx="3368">
                  <c:v>44622.788969907408</c:v>
                </c:pt>
                <c:pt idx="3369">
                  <c:v>44622.789687500001</c:v>
                </c:pt>
                <c:pt idx="3370">
                  <c:v>44622.790416666663</c:v>
                </c:pt>
                <c:pt idx="3371">
                  <c:v>44622.791145833333</c:v>
                </c:pt>
                <c:pt idx="3372">
                  <c:v>44622.791863425926</c:v>
                </c:pt>
                <c:pt idx="3373">
                  <c:v>44622.792592592596</c:v>
                </c:pt>
                <c:pt idx="3374">
                  <c:v>44622.793321759258</c:v>
                </c:pt>
                <c:pt idx="3375">
                  <c:v>44622.794039351851</c:v>
                </c:pt>
                <c:pt idx="3376">
                  <c:v>44622.794768518521</c:v>
                </c:pt>
                <c:pt idx="3377">
                  <c:v>44622.795497685183</c:v>
                </c:pt>
                <c:pt idx="3378">
                  <c:v>44622.796215277776</c:v>
                </c:pt>
                <c:pt idx="3379">
                  <c:v>44622.796944444446</c:v>
                </c:pt>
                <c:pt idx="3380">
                  <c:v>44622.797673611109</c:v>
                </c:pt>
                <c:pt idx="3381">
                  <c:v>44622.798391203702</c:v>
                </c:pt>
                <c:pt idx="3382">
                  <c:v>44622.799120370371</c:v>
                </c:pt>
                <c:pt idx="3383">
                  <c:v>44622.799849537034</c:v>
                </c:pt>
                <c:pt idx="3384">
                  <c:v>44622.800567129627</c:v>
                </c:pt>
                <c:pt idx="3385">
                  <c:v>44622.801296296297</c:v>
                </c:pt>
                <c:pt idx="3386">
                  <c:v>44622.802025462966</c:v>
                </c:pt>
                <c:pt idx="3387">
                  <c:v>44622.802743055552</c:v>
                </c:pt>
                <c:pt idx="3388">
                  <c:v>44622.803472222222</c:v>
                </c:pt>
                <c:pt idx="3389">
                  <c:v>44622.804201388892</c:v>
                </c:pt>
                <c:pt idx="3390">
                  <c:v>44622.804930555554</c:v>
                </c:pt>
                <c:pt idx="3391">
                  <c:v>44622.805648148147</c:v>
                </c:pt>
                <c:pt idx="3392">
                  <c:v>44622.806377314817</c:v>
                </c:pt>
                <c:pt idx="3393">
                  <c:v>44622.807106481479</c:v>
                </c:pt>
                <c:pt idx="3394">
                  <c:v>44622.807824074072</c:v>
                </c:pt>
                <c:pt idx="3395">
                  <c:v>44622.808553240742</c:v>
                </c:pt>
                <c:pt idx="3396">
                  <c:v>44622.809282407405</c:v>
                </c:pt>
                <c:pt idx="3397">
                  <c:v>44622.81</c:v>
                </c:pt>
                <c:pt idx="3398">
                  <c:v>44622.810729166667</c:v>
                </c:pt>
                <c:pt idx="3399">
                  <c:v>44622.81145833333</c:v>
                </c:pt>
                <c:pt idx="3400">
                  <c:v>44622.812175925923</c:v>
                </c:pt>
                <c:pt idx="3401">
                  <c:v>44622.812905092593</c:v>
                </c:pt>
                <c:pt idx="3402">
                  <c:v>44622.813634259262</c:v>
                </c:pt>
                <c:pt idx="3403">
                  <c:v>44622.814351851855</c:v>
                </c:pt>
                <c:pt idx="3404">
                  <c:v>44622.815081018518</c:v>
                </c:pt>
                <c:pt idx="3405">
                  <c:v>44622.815810185188</c:v>
                </c:pt>
                <c:pt idx="3406">
                  <c:v>44622.816527777781</c:v>
                </c:pt>
                <c:pt idx="3407">
                  <c:v>44622.817256944443</c:v>
                </c:pt>
                <c:pt idx="3408">
                  <c:v>44622.817974537036</c:v>
                </c:pt>
                <c:pt idx="3409">
                  <c:v>44622.818703703706</c:v>
                </c:pt>
                <c:pt idx="3410">
                  <c:v>44622.819432870368</c:v>
                </c:pt>
                <c:pt idx="3411">
                  <c:v>44622.820162037038</c:v>
                </c:pt>
                <c:pt idx="3412">
                  <c:v>44622.820879629631</c:v>
                </c:pt>
                <c:pt idx="3413">
                  <c:v>44622.821608796294</c:v>
                </c:pt>
                <c:pt idx="3414">
                  <c:v>44622.822337962964</c:v>
                </c:pt>
                <c:pt idx="3415">
                  <c:v>44622.823055555556</c:v>
                </c:pt>
                <c:pt idx="3416">
                  <c:v>44622.823784722219</c:v>
                </c:pt>
                <c:pt idx="3417">
                  <c:v>44622.824513888889</c:v>
                </c:pt>
                <c:pt idx="3418">
                  <c:v>44622.825231481482</c:v>
                </c:pt>
                <c:pt idx="3419">
                  <c:v>44622.825960648152</c:v>
                </c:pt>
                <c:pt idx="3420">
                  <c:v>44622.826689814814</c:v>
                </c:pt>
                <c:pt idx="3421">
                  <c:v>44622.827407407407</c:v>
                </c:pt>
                <c:pt idx="3422">
                  <c:v>44622.828136574077</c:v>
                </c:pt>
                <c:pt idx="3423">
                  <c:v>44622.828865740739</c:v>
                </c:pt>
                <c:pt idx="3424">
                  <c:v>44622.829583333332</c:v>
                </c:pt>
                <c:pt idx="3425">
                  <c:v>44622.830358796295</c:v>
                </c:pt>
                <c:pt idx="3426">
                  <c:v>44622.831087962964</c:v>
                </c:pt>
                <c:pt idx="3427">
                  <c:v>44622.831817129627</c:v>
                </c:pt>
                <c:pt idx="3428">
                  <c:v>44622.83253472222</c:v>
                </c:pt>
                <c:pt idx="3429">
                  <c:v>44622.83326388889</c:v>
                </c:pt>
                <c:pt idx="3430">
                  <c:v>44622.833993055552</c:v>
                </c:pt>
                <c:pt idx="3431">
                  <c:v>44622.834768518522</c:v>
                </c:pt>
                <c:pt idx="3432">
                  <c:v>44622.835486111115</c:v>
                </c:pt>
                <c:pt idx="3433">
                  <c:v>44622.836215277777</c:v>
                </c:pt>
                <c:pt idx="3434">
                  <c:v>44622.836944444447</c:v>
                </c:pt>
                <c:pt idx="3435">
                  <c:v>44622.83766203704</c:v>
                </c:pt>
                <c:pt idx="3436">
                  <c:v>44622.838391203702</c:v>
                </c:pt>
                <c:pt idx="3437">
                  <c:v>44622.839166666665</c:v>
                </c:pt>
                <c:pt idx="3438">
                  <c:v>44622.839884259258</c:v>
                </c:pt>
                <c:pt idx="3439">
                  <c:v>44622.840613425928</c:v>
                </c:pt>
                <c:pt idx="3440">
                  <c:v>44622.84134259259</c:v>
                </c:pt>
                <c:pt idx="3441">
                  <c:v>44622.842060185183</c:v>
                </c:pt>
                <c:pt idx="3442">
                  <c:v>44622.842789351853</c:v>
                </c:pt>
                <c:pt idx="3443">
                  <c:v>44622.843564814815</c:v>
                </c:pt>
                <c:pt idx="3444">
                  <c:v>44622.844282407408</c:v>
                </c:pt>
                <c:pt idx="3445">
                  <c:v>44622.845011574071</c:v>
                </c:pt>
                <c:pt idx="3446">
                  <c:v>44622.84574074074</c:v>
                </c:pt>
                <c:pt idx="3447">
                  <c:v>44622.846458333333</c:v>
                </c:pt>
                <c:pt idx="3448">
                  <c:v>44622.847187500003</c:v>
                </c:pt>
                <c:pt idx="3449">
                  <c:v>44622.847962962966</c:v>
                </c:pt>
                <c:pt idx="3450">
                  <c:v>44622.848692129628</c:v>
                </c:pt>
                <c:pt idx="3451">
                  <c:v>44622.849421296298</c:v>
                </c:pt>
                <c:pt idx="3452">
                  <c:v>44622.850138888891</c:v>
                </c:pt>
                <c:pt idx="3453">
                  <c:v>44622.850868055553</c:v>
                </c:pt>
                <c:pt idx="3454">
                  <c:v>44622.851597222223</c:v>
                </c:pt>
                <c:pt idx="3455">
                  <c:v>44622.852314814816</c:v>
                </c:pt>
                <c:pt idx="3456">
                  <c:v>44622.853043981479</c:v>
                </c:pt>
                <c:pt idx="3457">
                  <c:v>44622.853773148148</c:v>
                </c:pt>
                <c:pt idx="3458">
                  <c:v>44622.854490740741</c:v>
                </c:pt>
                <c:pt idx="3459">
                  <c:v>44622.855219907404</c:v>
                </c:pt>
                <c:pt idx="3460">
                  <c:v>44622.855937499997</c:v>
                </c:pt>
                <c:pt idx="3461">
                  <c:v>44622.856666666667</c:v>
                </c:pt>
                <c:pt idx="3462">
                  <c:v>44622.857395833336</c:v>
                </c:pt>
                <c:pt idx="3463">
                  <c:v>44622.858113425929</c:v>
                </c:pt>
                <c:pt idx="3464">
                  <c:v>44622.858842592592</c:v>
                </c:pt>
                <c:pt idx="3465">
                  <c:v>44622.859618055554</c:v>
                </c:pt>
                <c:pt idx="3466">
                  <c:v>44622.860347222224</c:v>
                </c:pt>
                <c:pt idx="3467">
                  <c:v>44622.861076388886</c:v>
                </c:pt>
                <c:pt idx="3468">
                  <c:v>44622.861793981479</c:v>
                </c:pt>
                <c:pt idx="3469">
                  <c:v>44622.862523148149</c:v>
                </c:pt>
                <c:pt idx="3470">
                  <c:v>44622.863252314812</c:v>
                </c:pt>
                <c:pt idx="3471">
                  <c:v>44622.863969907405</c:v>
                </c:pt>
                <c:pt idx="3472">
                  <c:v>44622.864699074074</c:v>
                </c:pt>
                <c:pt idx="3473">
                  <c:v>44622.865428240744</c:v>
                </c:pt>
                <c:pt idx="3474">
                  <c:v>44622.86614583333</c:v>
                </c:pt>
                <c:pt idx="3475">
                  <c:v>44622.866875</c:v>
                </c:pt>
                <c:pt idx="3476">
                  <c:v>44622.867650462962</c:v>
                </c:pt>
                <c:pt idx="3477">
                  <c:v>44622.868379629632</c:v>
                </c:pt>
                <c:pt idx="3478">
                  <c:v>44622.869097222225</c:v>
                </c:pt>
                <c:pt idx="3479">
                  <c:v>44622.869826388887</c:v>
                </c:pt>
                <c:pt idx="3480">
                  <c:v>44622.870555555557</c:v>
                </c:pt>
                <c:pt idx="3481">
                  <c:v>44622.87127314815</c:v>
                </c:pt>
                <c:pt idx="3482">
                  <c:v>44622.872060185182</c:v>
                </c:pt>
                <c:pt idx="3483">
                  <c:v>44622.872777777775</c:v>
                </c:pt>
                <c:pt idx="3484">
                  <c:v>44622.873506944445</c:v>
                </c:pt>
                <c:pt idx="3485">
                  <c:v>44622.874236111114</c:v>
                </c:pt>
                <c:pt idx="3486">
                  <c:v>44622.8749537037</c:v>
                </c:pt>
                <c:pt idx="3487">
                  <c:v>44622.87568287037</c:v>
                </c:pt>
                <c:pt idx="3488">
                  <c:v>44622.876458333332</c:v>
                </c:pt>
                <c:pt idx="3489">
                  <c:v>44622.877187500002</c:v>
                </c:pt>
                <c:pt idx="3490">
                  <c:v>44622.877916666665</c:v>
                </c:pt>
                <c:pt idx="3491">
                  <c:v>44622.878634259258</c:v>
                </c:pt>
                <c:pt idx="3492">
                  <c:v>44622.879363425927</c:v>
                </c:pt>
                <c:pt idx="3493">
                  <c:v>44622.88009259259</c:v>
                </c:pt>
                <c:pt idx="3494">
                  <c:v>44622.880868055552</c:v>
                </c:pt>
                <c:pt idx="3495">
                  <c:v>44622.881585648145</c:v>
                </c:pt>
                <c:pt idx="3496">
                  <c:v>44622.882314814815</c:v>
                </c:pt>
                <c:pt idx="3497">
                  <c:v>44622.883043981485</c:v>
                </c:pt>
                <c:pt idx="3498">
                  <c:v>44622.883773148147</c:v>
                </c:pt>
                <c:pt idx="3499">
                  <c:v>44622.88449074074</c:v>
                </c:pt>
                <c:pt idx="3500">
                  <c:v>44622.88521990741</c:v>
                </c:pt>
                <c:pt idx="3501">
                  <c:v>44622.885949074072</c:v>
                </c:pt>
                <c:pt idx="3502">
                  <c:v>44622.886666666665</c:v>
                </c:pt>
                <c:pt idx="3503">
                  <c:v>44622.887395833335</c:v>
                </c:pt>
                <c:pt idx="3504">
                  <c:v>44622.888124999998</c:v>
                </c:pt>
                <c:pt idx="3505">
                  <c:v>44622.888854166667</c:v>
                </c:pt>
                <c:pt idx="3506">
                  <c:v>44622.88957175926</c:v>
                </c:pt>
                <c:pt idx="3507">
                  <c:v>44622.890300925923</c:v>
                </c:pt>
                <c:pt idx="3508">
                  <c:v>44622.891030092593</c:v>
                </c:pt>
                <c:pt idx="3509">
                  <c:v>44622.891759259262</c:v>
                </c:pt>
                <c:pt idx="3510">
                  <c:v>44622.892476851855</c:v>
                </c:pt>
                <c:pt idx="3511">
                  <c:v>44622.893206018518</c:v>
                </c:pt>
                <c:pt idx="3512">
                  <c:v>44622.893935185188</c:v>
                </c:pt>
                <c:pt idx="3513">
                  <c:v>44622.89466435185</c:v>
                </c:pt>
                <c:pt idx="3514">
                  <c:v>44622.895381944443</c:v>
                </c:pt>
                <c:pt idx="3515">
                  <c:v>44622.896111111113</c:v>
                </c:pt>
                <c:pt idx="3516">
                  <c:v>44622.896840277775</c:v>
                </c:pt>
                <c:pt idx="3517">
                  <c:v>44622.897569444445</c:v>
                </c:pt>
                <c:pt idx="3518">
                  <c:v>44622.898287037038</c:v>
                </c:pt>
                <c:pt idx="3519">
                  <c:v>44622.899016203701</c:v>
                </c:pt>
                <c:pt idx="3520">
                  <c:v>44622.899791666663</c:v>
                </c:pt>
                <c:pt idx="3521">
                  <c:v>44622.900520833333</c:v>
                </c:pt>
                <c:pt idx="3522">
                  <c:v>44622.901238425926</c:v>
                </c:pt>
                <c:pt idx="3523">
                  <c:v>44622.901967592596</c:v>
                </c:pt>
                <c:pt idx="3524">
                  <c:v>44622.902696759258</c:v>
                </c:pt>
                <c:pt idx="3525">
                  <c:v>44622.903425925928</c:v>
                </c:pt>
                <c:pt idx="3526">
                  <c:v>44622.90420138889</c:v>
                </c:pt>
                <c:pt idx="3527">
                  <c:v>44622.904918981483</c:v>
                </c:pt>
                <c:pt idx="3528">
                  <c:v>44622.905648148146</c:v>
                </c:pt>
                <c:pt idx="3529">
                  <c:v>44622.906377314815</c:v>
                </c:pt>
                <c:pt idx="3530">
                  <c:v>44622.907094907408</c:v>
                </c:pt>
                <c:pt idx="3531">
                  <c:v>44622.907824074071</c:v>
                </c:pt>
                <c:pt idx="3532">
                  <c:v>44622.908599537041</c:v>
                </c:pt>
                <c:pt idx="3533">
                  <c:v>44622.909317129626</c:v>
                </c:pt>
                <c:pt idx="3534">
                  <c:v>44622.910046296296</c:v>
                </c:pt>
                <c:pt idx="3535">
                  <c:v>44622.910775462966</c:v>
                </c:pt>
                <c:pt idx="3536">
                  <c:v>44622.911493055559</c:v>
                </c:pt>
                <c:pt idx="3537">
                  <c:v>44622.912222222221</c:v>
                </c:pt>
                <c:pt idx="3538">
                  <c:v>44622.912997685184</c:v>
                </c:pt>
                <c:pt idx="3539">
                  <c:v>44622.913715277777</c:v>
                </c:pt>
                <c:pt idx="3540">
                  <c:v>44622.914444444446</c:v>
                </c:pt>
                <c:pt idx="3541">
                  <c:v>44622.915173611109</c:v>
                </c:pt>
                <c:pt idx="3542">
                  <c:v>44622.915891203702</c:v>
                </c:pt>
                <c:pt idx="3543">
                  <c:v>44622.916620370372</c:v>
                </c:pt>
                <c:pt idx="3544">
                  <c:v>44622.917395833334</c:v>
                </c:pt>
                <c:pt idx="3545">
                  <c:v>44622.918124999997</c:v>
                </c:pt>
                <c:pt idx="3546">
                  <c:v>44622.918842592589</c:v>
                </c:pt>
                <c:pt idx="3547">
                  <c:v>44622.919571759259</c:v>
                </c:pt>
                <c:pt idx="3548">
                  <c:v>44622.920300925929</c:v>
                </c:pt>
                <c:pt idx="3549">
                  <c:v>44622.921018518522</c:v>
                </c:pt>
                <c:pt idx="3550">
                  <c:v>44622.921793981484</c:v>
                </c:pt>
                <c:pt idx="3551">
                  <c:v>44622.922511574077</c:v>
                </c:pt>
                <c:pt idx="3552">
                  <c:v>44622.92324074074</c:v>
                </c:pt>
                <c:pt idx="3553">
                  <c:v>44622.92396990741</c:v>
                </c:pt>
                <c:pt idx="3554">
                  <c:v>44622.924687500003</c:v>
                </c:pt>
                <c:pt idx="3555">
                  <c:v>44622.925416666665</c:v>
                </c:pt>
                <c:pt idx="3556">
                  <c:v>44622.926180555558</c:v>
                </c:pt>
                <c:pt idx="3557">
                  <c:v>44622.92690972222</c:v>
                </c:pt>
                <c:pt idx="3558">
                  <c:v>44622.927627314813</c:v>
                </c:pt>
                <c:pt idx="3559">
                  <c:v>44622.928356481483</c:v>
                </c:pt>
                <c:pt idx="3560">
                  <c:v>44622.929085648146</c:v>
                </c:pt>
                <c:pt idx="3561">
                  <c:v>44622.929803240739</c:v>
                </c:pt>
                <c:pt idx="3562">
                  <c:v>44622.930578703701</c:v>
                </c:pt>
                <c:pt idx="3563">
                  <c:v>44622.931296296294</c:v>
                </c:pt>
                <c:pt idx="3564">
                  <c:v>44622.932025462964</c:v>
                </c:pt>
                <c:pt idx="3565">
                  <c:v>44622.932754629626</c:v>
                </c:pt>
                <c:pt idx="3566">
                  <c:v>44622.933472222219</c:v>
                </c:pt>
                <c:pt idx="3567">
                  <c:v>44622.934201388889</c:v>
                </c:pt>
                <c:pt idx="3568">
                  <c:v>44622.934965277775</c:v>
                </c:pt>
                <c:pt idx="3569">
                  <c:v>44622.935694444444</c:v>
                </c:pt>
                <c:pt idx="3570">
                  <c:v>44622.936412037037</c:v>
                </c:pt>
                <c:pt idx="3571">
                  <c:v>44622.937141203707</c:v>
                </c:pt>
                <c:pt idx="3572">
                  <c:v>44622.93787037037</c:v>
                </c:pt>
                <c:pt idx="3573">
                  <c:v>44622.938587962963</c:v>
                </c:pt>
                <c:pt idx="3574">
                  <c:v>44622.939363425925</c:v>
                </c:pt>
                <c:pt idx="3575">
                  <c:v>44622.940092592595</c:v>
                </c:pt>
                <c:pt idx="3576">
                  <c:v>44622.940810185188</c:v>
                </c:pt>
                <c:pt idx="3577">
                  <c:v>44622.94153935185</c:v>
                </c:pt>
                <c:pt idx="3578">
                  <c:v>44622.94226851852</c:v>
                </c:pt>
                <c:pt idx="3579">
                  <c:v>44622.942986111113</c:v>
                </c:pt>
                <c:pt idx="3580">
                  <c:v>44622.943761574075</c:v>
                </c:pt>
                <c:pt idx="3581">
                  <c:v>44622.944479166668</c:v>
                </c:pt>
                <c:pt idx="3582">
                  <c:v>44622.945208333331</c:v>
                </c:pt>
                <c:pt idx="3583">
                  <c:v>44622.945937500001</c:v>
                </c:pt>
                <c:pt idx="3584">
                  <c:v>44622.946655092594</c:v>
                </c:pt>
                <c:pt idx="3585">
                  <c:v>44622.947384259256</c:v>
                </c:pt>
                <c:pt idx="3586">
                  <c:v>44622.948148148149</c:v>
                </c:pt>
                <c:pt idx="3587">
                  <c:v>44622.948877314811</c:v>
                </c:pt>
                <c:pt idx="3588">
                  <c:v>44622.949606481481</c:v>
                </c:pt>
                <c:pt idx="3589">
                  <c:v>44622.950324074074</c:v>
                </c:pt>
                <c:pt idx="3590">
                  <c:v>44622.951053240744</c:v>
                </c:pt>
                <c:pt idx="3591">
                  <c:v>44622.951782407406</c:v>
                </c:pt>
                <c:pt idx="3592">
                  <c:v>44622.952557870369</c:v>
                </c:pt>
                <c:pt idx="3593">
                  <c:v>44622.953275462962</c:v>
                </c:pt>
                <c:pt idx="3594">
                  <c:v>44622.954004629632</c:v>
                </c:pt>
                <c:pt idx="3595">
                  <c:v>44622.954733796294</c:v>
                </c:pt>
                <c:pt idx="3596">
                  <c:v>44622.955451388887</c:v>
                </c:pt>
                <c:pt idx="3597">
                  <c:v>44622.956180555557</c:v>
                </c:pt>
                <c:pt idx="3598">
                  <c:v>44622.956956018519</c:v>
                </c:pt>
                <c:pt idx="3599">
                  <c:v>44622.957673611112</c:v>
                </c:pt>
                <c:pt idx="3600">
                  <c:v>44622.958402777775</c:v>
                </c:pt>
                <c:pt idx="3601">
                  <c:v>44622.959131944444</c:v>
                </c:pt>
                <c:pt idx="3602">
                  <c:v>44622.959849537037</c:v>
                </c:pt>
                <c:pt idx="3603">
                  <c:v>44622.960578703707</c:v>
                </c:pt>
                <c:pt idx="3604">
                  <c:v>44622.961354166669</c:v>
                </c:pt>
                <c:pt idx="3605">
                  <c:v>44622.962071759262</c:v>
                </c:pt>
                <c:pt idx="3606">
                  <c:v>44622.962800925925</c:v>
                </c:pt>
                <c:pt idx="3607">
                  <c:v>44622.963518518518</c:v>
                </c:pt>
                <c:pt idx="3608">
                  <c:v>44622.964247685188</c:v>
                </c:pt>
                <c:pt idx="3609">
                  <c:v>44622.96497685185</c:v>
                </c:pt>
                <c:pt idx="3610">
                  <c:v>44622.965740740743</c:v>
                </c:pt>
                <c:pt idx="3611">
                  <c:v>44622.966469907406</c:v>
                </c:pt>
                <c:pt idx="3612">
                  <c:v>44622.967199074075</c:v>
                </c:pt>
                <c:pt idx="3613">
                  <c:v>44622.967916666668</c:v>
                </c:pt>
                <c:pt idx="3614">
                  <c:v>44622.968645833331</c:v>
                </c:pt>
                <c:pt idx="3615">
                  <c:v>44622.969375000001</c:v>
                </c:pt>
                <c:pt idx="3616">
                  <c:v>44622.970138888886</c:v>
                </c:pt>
                <c:pt idx="3617">
                  <c:v>44622.970868055556</c:v>
                </c:pt>
                <c:pt idx="3618">
                  <c:v>44622.971597222226</c:v>
                </c:pt>
                <c:pt idx="3619">
                  <c:v>44622.972326388888</c:v>
                </c:pt>
                <c:pt idx="3620">
                  <c:v>44622.973043981481</c:v>
                </c:pt>
                <c:pt idx="3621">
                  <c:v>44622.973773148151</c:v>
                </c:pt>
                <c:pt idx="3622">
                  <c:v>44622.974548611113</c:v>
                </c:pt>
                <c:pt idx="3623">
                  <c:v>44622.975266203706</c:v>
                </c:pt>
                <c:pt idx="3624">
                  <c:v>44622.975995370369</c:v>
                </c:pt>
                <c:pt idx="3625">
                  <c:v>44622.976724537039</c:v>
                </c:pt>
                <c:pt idx="3626">
                  <c:v>44622.977442129632</c:v>
                </c:pt>
                <c:pt idx="3627">
                  <c:v>44622.978171296294</c:v>
                </c:pt>
                <c:pt idx="3628">
                  <c:v>44622.978946759256</c:v>
                </c:pt>
                <c:pt idx="3629">
                  <c:v>44622.979675925926</c:v>
                </c:pt>
                <c:pt idx="3630">
                  <c:v>44622.980405092596</c:v>
                </c:pt>
                <c:pt idx="3631">
                  <c:v>44622.981122685182</c:v>
                </c:pt>
                <c:pt idx="3632">
                  <c:v>44622.981851851851</c:v>
                </c:pt>
                <c:pt idx="3633">
                  <c:v>44622.982581018521</c:v>
                </c:pt>
                <c:pt idx="3634">
                  <c:v>44622.983356481483</c:v>
                </c:pt>
                <c:pt idx="3635">
                  <c:v>44622.984074074076</c:v>
                </c:pt>
                <c:pt idx="3636">
                  <c:v>44622.984803240739</c:v>
                </c:pt>
                <c:pt idx="3637">
                  <c:v>44622.985532407409</c:v>
                </c:pt>
                <c:pt idx="3638">
                  <c:v>44622.986250000002</c:v>
                </c:pt>
                <c:pt idx="3639">
                  <c:v>44622.986979166664</c:v>
                </c:pt>
                <c:pt idx="3640">
                  <c:v>44622.987708333334</c:v>
                </c:pt>
                <c:pt idx="3641">
                  <c:v>44622.988425925927</c:v>
                </c:pt>
                <c:pt idx="3642">
                  <c:v>44622.989155092589</c:v>
                </c:pt>
                <c:pt idx="3643">
                  <c:v>44622.989884259259</c:v>
                </c:pt>
                <c:pt idx="3644">
                  <c:v>44622.990613425929</c:v>
                </c:pt>
                <c:pt idx="3645">
                  <c:v>44622.991331018522</c:v>
                </c:pt>
                <c:pt idx="3646">
                  <c:v>44622.992060185185</c:v>
                </c:pt>
                <c:pt idx="3647">
                  <c:v>44622.992789351854</c:v>
                </c:pt>
                <c:pt idx="3648">
                  <c:v>44622.993506944447</c:v>
                </c:pt>
                <c:pt idx="3649">
                  <c:v>44622.99423611111</c:v>
                </c:pt>
                <c:pt idx="3650">
                  <c:v>44622.99496527778</c:v>
                </c:pt>
                <c:pt idx="3651">
                  <c:v>44622.995682870373</c:v>
                </c:pt>
                <c:pt idx="3652">
                  <c:v>44622.996412037035</c:v>
                </c:pt>
                <c:pt idx="3653">
                  <c:v>44622.997141203705</c:v>
                </c:pt>
                <c:pt idx="3654">
                  <c:v>44622.997858796298</c:v>
                </c:pt>
                <c:pt idx="3655">
                  <c:v>44622.99858796296</c:v>
                </c:pt>
                <c:pt idx="3656">
                  <c:v>44622.99931712963</c:v>
                </c:pt>
                <c:pt idx="3657">
                  <c:v>44623.000034722223</c:v>
                </c:pt>
                <c:pt idx="3658">
                  <c:v>44623.000763888886</c:v>
                </c:pt>
                <c:pt idx="3659">
                  <c:v>44623.001493055555</c:v>
                </c:pt>
                <c:pt idx="3660">
                  <c:v>44623.002210648148</c:v>
                </c:pt>
                <c:pt idx="3661">
                  <c:v>44623.002939814818</c:v>
                </c:pt>
                <c:pt idx="3662">
                  <c:v>44623.003668981481</c:v>
                </c:pt>
                <c:pt idx="3663">
                  <c:v>44623.004386574074</c:v>
                </c:pt>
                <c:pt idx="3664">
                  <c:v>44623.005115740743</c:v>
                </c:pt>
                <c:pt idx="3665">
                  <c:v>44623.005844907406</c:v>
                </c:pt>
                <c:pt idx="3666">
                  <c:v>44623.006562499999</c:v>
                </c:pt>
                <c:pt idx="3667">
                  <c:v>44623.007291666669</c:v>
                </c:pt>
                <c:pt idx="3668">
                  <c:v>44623.008020833331</c:v>
                </c:pt>
                <c:pt idx="3669">
                  <c:v>44623.008738425924</c:v>
                </c:pt>
                <c:pt idx="3670">
                  <c:v>44623.009467592594</c:v>
                </c:pt>
                <c:pt idx="3671">
                  <c:v>44623.010196759256</c:v>
                </c:pt>
                <c:pt idx="3672">
                  <c:v>44623.010914351849</c:v>
                </c:pt>
                <c:pt idx="3673">
                  <c:v>44623.011643518519</c:v>
                </c:pt>
                <c:pt idx="3674">
                  <c:v>44623.012372685182</c:v>
                </c:pt>
                <c:pt idx="3675">
                  <c:v>44623.013148148151</c:v>
                </c:pt>
                <c:pt idx="3676">
                  <c:v>44623.013865740744</c:v>
                </c:pt>
                <c:pt idx="3677">
                  <c:v>44623.014594907407</c:v>
                </c:pt>
                <c:pt idx="3678">
                  <c:v>44623.015324074076</c:v>
                </c:pt>
                <c:pt idx="3679">
                  <c:v>44623.016041666669</c:v>
                </c:pt>
                <c:pt idx="3680">
                  <c:v>44623.016770833332</c:v>
                </c:pt>
                <c:pt idx="3681">
                  <c:v>44623.017534722225</c:v>
                </c:pt>
                <c:pt idx="3682">
                  <c:v>44623.018263888887</c:v>
                </c:pt>
                <c:pt idx="3683">
                  <c:v>44623.01898148148</c:v>
                </c:pt>
                <c:pt idx="3684">
                  <c:v>44623.01971064815</c:v>
                </c:pt>
                <c:pt idx="3685">
                  <c:v>44623.020428240743</c:v>
                </c:pt>
                <c:pt idx="3686">
                  <c:v>44623.021157407406</c:v>
                </c:pt>
                <c:pt idx="3687">
                  <c:v>44623.021886574075</c:v>
                </c:pt>
                <c:pt idx="3688">
                  <c:v>44623.022604166668</c:v>
                </c:pt>
                <c:pt idx="3689">
                  <c:v>44623.023333333331</c:v>
                </c:pt>
                <c:pt idx="3690">
                  <c:v>44623.024062500001</c:v>
                </c:pt>
                <c:pt idx="3691">
                  <c:v>44623.024780092594</c:v>
                </c:pt>
                <c:pt idx="3692">
                  <c:v>44623.025555555556</c:v>
                </c:pt>
                <c:pt idx="3693">
                  <c:v>44623.026284722226</c:v>
                </c:pt>
                <c:pt idx="3694">
                  <c:v>44623.027013888888</c:v>
                </c:pt>
                <c:pt idx="3695">
                  <c:v>44623.027731481481</c:v>
                </c:pt>
                <c:pt idx="3696">
                  <c:v>44623.028460648151</c:v>
                </c:pt>
                <c:pt idx="3697">
                  <c:v>44623.029189814813</c:v>
                </c:pt>
                <c:pt idx="3698">
                  <c:v>44623.029965277776</c:v>
                </c:pt>
                <c:pt idx="3699">
                  <c:v>44623.030694444446</c:v>
                </c:pt>
                <c:pt idx="3700">
                  <c:v>44623.031412037039</c:v>
                </c:pt>
                <c:pt idx="3701">
                  <c:v>44623.032141203701</c:v>
                </c:pt>
                <c:pt idx="3702">
                  <c:v>44623.032870370371</c:v>
                </c:pt>
                <c:pt idx="3703">
                  <c:v>44623.033587962964</c:v>
                </c:pt>
                <c:pt idx="3704">
                  <c:v>44623.034317129626</c:v>
                </c:pt>
                <c:pt idx="3705">
                  <c:v>44623.035046296296</c:v>
                </c:pt>
                <c:pt idx="3706">
                  <c:v>44623.035763888889</c:v>
                </c:pt>
                <c:pt idx="3707">
                  <c:v>44623.036493055559</c:v>
                </c:pt>
                <c:pt idx="3708">
                  <c:v>44623.037222222221</c:v>
                </c:pt>
                <c:pt idx="3709">
                  <c:v>44623.037939814814</c:v>
                </c:pt>
                <c:pt idx="3710">
                  <c:v>44623.038668981484</c:v>
                </c:pt>
                <c:pt idx="3711">
                  <c:v>44623.039386574077</c:v>
                </c:pt>
                <c:pt idx="3712">
                  <c:v>44623.04011574074</c:v>
                </c:pt>
                <c:pt idx="3713">
                  <c:v>44623.040844907409</c:v>
                </c:pt>
                <c:pt idx="3714">
                  <c:v>44623.041562500002</c:v>
                </c:pt>
                <c:pt idx="3715">
                  <c:v>44623.042291666665</c:v>
                </c:pt>
                <c:pt idx="3716">
                  <c:v>44623.043020833335</c:v>
                </c:pt>
                <c:pt idx="3717">
                  <c:v>44623.043738425928</c:v>
                </c:pt>
                <c:pt idx="3718">
                  <c:v>44623.04446759259</c:v>
                </c:pt>
                <c:pt idx="3719">
                  <c:v>44623.045243055552</c:v>
                </c:pt>
                <c:pt idx="3720">
                  <c:v>44623.045972222222</c:v>
                </c:pt>
                <c:pt idx="3721">
                  <c:v>44623.046689814815</c:v>
                </c:pt>
                <c:pt idx="3722">
                  <c:v>44623.047418981485</c:v>
                </c:pt>
                <c:pt idx="3723">
                  <c:v>44623.048148148147</c:v>
                </c:pt>
                <c:pt idx="3724">
                  <c:v>44623.04886574074</c:v>
                </c:pt>
                <c:pt idx="3725">
                  <c:v>44623.04959490741</c:v>
                </c:pt>
                <c:pt idx="3726">
                  <c:v>44623.050324074073</c:v>
                </c:pt>
                <c:pt idx="3727">
                  <c:v>44623.051041666666</c:v>
                </c:pt>
                <c:pt idx="3728">
                  <c:v>44623.051770833335</c:v>
                </c:pt>
                <c:pt idx="3729">
                  <c:v>44623.052499999998</c:v>
                </c:pt>
                <c:pt idx="3730">
                  <c:v>44623.053217592591</c:v>
                </c:pt>
                <c:pt idx="3731">
                  <c:v>44623.053946759261</c:v>
                </c:pt>
                <c:pt idx="3732">
                  <c:v>44623.054664351854</c:v>
                </c:pt>
                <c:pt idx="3733">
                  <c:v>44623.055393518516</c:v>
                </c:pt>
                <c:pt idx="3734">
                  <c:v>44623.056122685186</c:v>
                </c:pt>
                <c:pt idx="3735">
                  <c:v>44623.056898148148</c:v>
                </c:pt>
                <c:pt idx="3736">
                  <c:v>44623.057615740741</c:v>
                </c:pt>
                <c:pt idx="3737">
                  <c:v>44623.058344907404</c:v>
                </c:pt>
                <c:pt idx="3738">
                  <c:v>44623.059074074074</c:v>
                </c:pt>
                <c:pt idx="3739">
                  <c:v>44623.059791666667</c:v>
                </c:pt>
                <c:pt idx="3740">
                  <c:v>44623.060520833336</c:v>
                </c:pt>
                <c:pt idx="3741">
                  <c:v>44623.061249999999</c:v>
                </c:pt>
                <c:pt idx="3742">
                  <c:v>44623.061967592592</c:v>
                </c:pt>
                <c:pt idx="3743">
                  <c:v>44623.062696759262</c:v>
                </c:pt>
                <c:pt idx="3744">
                  <c:v>44623.063425925924</c:v>
                </c:pt>
                <c:pt idx="3745">
                  <c:v>44623.064143518517</c:v>
                </c:pt>
                <c:pt idx="3746">
                  <c:v>44623.064872685187</c:v>
                </c:pt>
                <c:pt idx="3747">
                  <c:v>44623.06559027778</c:v>
                </c:pt>
                <c:pt idx="3748">
                  <c:v>44623.066319444442</c:v>
                </c:pt>
                <c:pt idx="3749">
                  <c:v>44623.067048611112</c:v>
                </c:pt>
                <c:pt idx="3750">
                  <c:v>44623.067766203705</c:v>
                </c:pt>
                <c:pt idx="3751">
                  <c:v>44623.068541666667</c:v>
                </c:pt>
                <c:pt idx="3752">
                  <c:v>44623.06927083333</c:v>
                </c:pt>
                <c:pt idx="3753">
                  <c:v>44623.07</c:v>
                </c:pt>
                <c:pt idx="3754">
                  <c:v>44623.070729166669</c:v>
                </c:pt>
                <c:pt idx="3755">
                  <c:v>44623.071446759262</c:v>
                </c:pt>
                <c:pt idx="3756">
                  <c:v>44623.072175925925</c:v>
                </c:pt>
                <c:pt idx="3757">
                  <c:v>44623.072893518518</c:v>
                </c:pt>
                <c:pt idx="3758">
                  <c:v>44623.073622685188</c:v>
                </c:pt>
                <c:pt idx="3759">
                  <c:v>44623.07435185185</c:v>
                </c:pt>
                <c:pt idx="3760">
                  <c:v>44623.075069444443</c:v>
                </c:pt>
                <c:pt idx="3761">
                  <c:v>44623.075798611113</c:v>
                </c:pt>
                <c:pt idx="3762">
                  <c:v>44623.076527777775</c:v>
                </c:pt>
                <c:pt idx="3763">
                  <c:v>44623.077245370368</c:v>
                </c:pt>
                <c:pt idx="3764">
                  <c:v>44623.077974537038</c:v>
                </c:pt>
                <c:pt idx="3765">
                  <c:v>44623.078703703701</c:v>
                </c:pt>
                <c:pt idx="3766">
                  <c:v>44623.079421296294</c:v>
                </c:pt>
                <c:pt idx="3767">
                  <c:v>44623.080150462964</c:v>
                </c:pt>
                <c:pt idx="3768">
                  <c:v>44623.080879629626</c:v>
                </c:pt>
                <c:pt idx="3769">
                  <c:v>44623.081597222219</c:v>
                </c:pt>
                <c:pt idx="3770">
                  <c:v>44623.082326388889</c:v>
                </c:pt>
                <c:pt idx="3771">
                  <c:v>44623.083055555559</c:v>
                </c:pt>
                <c:pt idx="3772">
                  <c:v>44623.083773148152</c:v>
                </c:pt>
                <c:pt idx="3773">
                  <c:v>44623.084502314814</c:v>
                </c:pt>
                <c:pt idx="3774">
                  <c:v>44623.085231481484</c:v>
                </c:pt>
                <c:pt idx="3775">
                  <c:v>44623.085949074077</c:v>
                </c:pt>
                <c:pt idx="3776">
                  <c:v>44623.086678240739</c:v>
                </c:pt>
                <c:pt idx="3777">
                  <c:v>44623.087407407409</c:v>
                </c:pt>
                <c:pt idx="3778">
                  <c:v>44623.088125000002</c:v>
                </c:pt>
                <c:pt idx="3779">
                  <c:v>44623.088854166665</c:v>
                </c:pt>
                <c:pt idx="3780">
                  <c:v>44623.089571759258</c:v>
                </c:pt>
                <c:pt idx="3781">
                  <c:v>44623.090300925927</c:v>
                </c:pt>
                <c:pt idx="3782">
                  <c:v>44623.09103009259</c:v>
                </c:pt>
                <c:pt idx="3783">
                  <c:v>44623.09175925926</c:v>
                </c:pt>
                <c:pt idx="3784">
                  <c:v>44623.092476851853</c:v>
                </c:pt>
                <c:pt idx="3785">
                  <c:v>44623.093206018515</c:v>
                </c:pt>
                <c:pt idx="3786">
                  <c:v>44623.093923611108</c:v>
                </c:pt>
                <c:pt idx="3787">
                  <c:v>44623.094710648147</c:v>
                </c:pt>
                <c:pt idx="3788">
                  <c:v>44623.09542824074</c:v>
                </c:pt>
                <c:pt idx="3789">
                  <c:v>44623.09615740741</c:v>
                </c:pt>
                <c:pt idx="3790">
                  <c:v>44623.096886574072</c:v>
                </c:pt>
                <c:pt idx="3791">
                  <c:v>44623.097604166665</c:v>
                </c:pt>
                <c:pt idx="3792">
                  <c:v>44623.098333333335</c:v>
                </c:pt>
                <c:pt idx="3793">
                  <c:v>44623.099050925928</c:v>
                </c:pt>
                <c:pt idx="3794">
                  <c:v>44623.099780092591</c:v>
                </c:pt>
                <c:pt idx="3795">
                  <c:v>44623.10050925926</c:v>
                </c:pt>
                <c:pt idx="3796">
                  <c:v>44623.101226851853</c:v>
                </c:pt>
                <c:pt idx="3797">
                  <c:v>44623.101956018516</c:v>
                </c:pt>
                <c:pt idx="3798">
                  <c:v>44623.102685185186</c:v>
                </c:pt>
                <c:pt idx="3799">
                  <c:v>44623.103402777779</c:v>
                </c:pt>
                <c:pt idx="3800">
                  <c:v>44623.104131944441</c:v>
                </c:pt>
                <c:pt idx="3801">
                  <c:v>44623.104861111111</c:v>
                </c:pt>
                <c:pt idx="3802">
                  <c:v>44623.105578703704</c:v>
                </c:pt>
                <c:pt idx="3803">
                  <c:v>44623.106354166666</c:v>
                </c:pt>
                <c:pt idx="3804">
                  <c:v>44623.107083333336</c:v>
                </c:pt>
                <c:pt idx="3805">
                  <c:v>44623.107800925929</c:v>
                </c:pt>
                <c:pt idx="3806">
                  <c:v>44623.108530092592</c:v>
                </c:pt>
                <c:pt idx="3807">
                  <c:v>44623.109259259261</c:v>
                </c:pt>
                <c:pt idx="3808">
                  <c:v>44623.109976851854</c:v>
                </c:pt>
                <c:pt idx="3809">
                  <c:v>44623.110752314817</c:v>
                </c:pt>
                <c:pt idx="3810">
                  <c:v>44623.111481481479</c:v>
                </c:pt>
                <c:pt idx="3811">
                  <c:v>44623.112210648149</c:v>
                </c:pt>
                <c:pt idx="3812">
                  <c:v>44623.112928240742</c:v>
                </c:pt>
                <c:pt idx="3813">
                  <c:v>44623.113657407404</c:v>
                </c:pt>
                <c:pt idx="3814">
                  <c:v>44623.114386574074</c:v>
                </c:pt>
                <c:pt idx="3815">
                  <c:v>44623.115162037036</c:v>
                </c:pt>
                <c:pt idx="3816">
                  <c:v>44623.115879629629</c:v>
                </c:pt>
                <c:pt idx="3817">
                  <c:v>44623.116608796299</c:v>
                </c:pt>
                <c:pt idx="3818">
                  <c:v>44623.117326388892</c:v>
                </c:pt>
                <c:pt idx="3819">
                  <c:v>44623.118055555555</c:v>
                </c:pt>
                <c:pt idx="3820">
                  <c:v>44623.118784722225</c:v>
                </c:pt>
                <c:pt idx="3821">
                  <c:v>44623.119560185187</c:v>
                </c:pt>
                <c:pt idx="3822">
                  <c:v>44623.120289351849</c:v>
                </c:pt>
                <c:pt idx="3823">
                  <c:v>44623.121006944442</c:v>
                </c:pt>
                <c:pt idx="3824">
                  <c:v>44623.121736111112</c:v>
                </c:pt>
                <c:pt idx="3825">
                  <c:v>44623.122465277775</c:v>
                </c:pt>
                <c:pt idx="3826">
                  <c:v>44623.123182870368</c:v>
                </c:pt>
                <c:pt idx="3827">
                  <c:v>44623.123912037037</c:v>
                </c:pt>
                <c:pt idx="3828">
                  <c:v>44623.124641203707</c:v>
                </c:pt>
                <c:pt idx="3829">
                  <c:v>44623.125358796293</c:v>
                </c:pt>
                <c:pt idx="3830">
                  <c:v>44623.126087962963</c:v>
                </c:pt>
                <c:pt idx="3831">
                  <c:v>44623.126817129632</c:v>
                </c:pt>
                <c:pt idx="3832">
                  <c:v>44623.127592592595</c:v>
                </c:pt>
                <c:pt idx="3833">
                  <c:v>44623.128310185188</c:v>
                </c:pt>
                <c:pt idx="3834">
                  <c:v>44623.12903935185</c:v>
                </c:pt>
                <c:pt idx="3835">
                  <c:v>44623.12976851852</c:v>
                </c:pt>
                <c:pt idx="3836">
                  <c:v>44623.130486111113</c:v>
                </c:pt>
                <c:pt idx="3837">
                  <c:v>44623.131215277775</c:v>
                </c:pt>
                <c:pt idx="3838">
                  <c:v>44623.131932870368</c:v>
                </c:pt>
                <c:pt idx="3839">
                  <c:v>44623.132662037038</c:v>
                </c:pt>
                <c:pt idx="3840">
                  <c:v>44623.133391203701</c:v>
                </c:pt>
                <c:pt idx="3841">
                  <c:v>44623.134108796294</c:v>
                </c:pt>
                <c:pt idx="3842">
                  <c:v>44623.134837962964</c:v>
                </c:pt>
                <c:pt idx="3843">
                  <c:v>44623.135567129626</c:v>
                </c:pt>
                <c:pt idx="3844">
                  <c:v>44623.136284722219</c:v>
                </c:pt>
                <c:pt idx="3845">
                  <c:v>44623.137013888889</c:v>
                </c:pt>
                <c:pt idx="3846">
                  <c:v>44623.137743055559</c:v>
                </c:pt>
                <c:pt idx="3847">
                  <c:v>44623.138460648152</c:v>
                </c:pt>
                <c:pt idx="3848">
                  <c:v>44623.139189814814</c:v>
                </c:pt>
                <c:pt idx="3849">
                  <c:v>44623.139918981484</c:v>
                </c:pt>
                <c:pt idx="3850">
                  <c:v>44623.140636574077</c:v>
                </c:pt>
                <c:pt idx="3851">
                  <c:v>44623.141365740739</c:v>
                </c:pt>
                <c:pt idx="3852">
                  <c:v>44623.142094907409</c:v>
                </c:pt>
                <c:pt idx="3853">
                  <c:v>44623.142870370371</c:v>
                </c:pt>
                <c:pt idx="3854">
                  <c:v>44623.143587962964</c:v>
                </c:pt>
                <c:pt idx="3855">
                  <c:v>44623.144317129627</c:v>
                </c:pt>
                <c:pt idx="3856">
                  <c:v>44623.145046296297</c:v>
                </c:pt>
                <c:pt idx="3857">
                  <c:v>44623.14576388889</c:v>
                </c:pt>
                <c:pt idx="3858">
                  <c:v>44623.146493055552</c:v>
                </c:pt>
                <c:pt idx="3859">
                  <c:v>44623.147268518522</c:v>
                </c:pt>
                <c:pt idx="3860">
                  <c:v>44623.147997685184</c:v>
                </c:pt>
                <c:pt idx="3861">
                  <c:v>44623.148715277777</c:v>
                </c:pt>
                <c:pt idx="3862">
                  <c:v>44623.149444444447</c:v>
                </c:pt>
                <c:pt idx="3863">
                  <c:v>44623.150173611109</c:v>
                </c:pt>
                <c:pt idx="3864">
                  <c:v>44623.150891203702</c:v>
                </c:pt>
                <c:pt idx="3865">
                  <c:v>44623.151620370372</c:v>
                </c:pt>
                <c:pt idx="3866">
                  <c:v>44623.152349537035</c:v>
                </c:pt>
                <c:pt idx="3867">
                  <c:v>44623.153067129628</c:v>
                </c:pt>
                <c:pt idx="3868">
                  <c:v>44623.153796296298</c:v>
                </c:pt>
                <c:pt idx="3869">
                  <c:v>44623.154513888891</c:v>
                </c:pt>
                <c:pt idx="3870">
                  <c:v>44623.155300925922</c:v>
                </c:pt>
                <c:pt idx="3871">
                  <c:v>44623.156018518515</c:v>
                </c:pt>
                <c:pt idx="3872">
                  <c:v>44623.156747685185</c:v>
                </c:pt>
                <c:pt idx="3873">
                  <c:v>44623.157476851855</c:v>
                </c:pt>
                <c:pt idx="3874">
                  <c:v>44623.158194444448</c:v>
                </c:pt>
                <c:pt idx="3875">
                  <c:v>44623.15892361111</c:v>
                </c:pt>
                <c:pt idx="3876">
                  <c:v>44623.159699074073</c:v>
                </c:pt>
                <c:pt idx="3877">
                  <c:v>44623.160428240742</c:v>
                </c:pt>
                <c:pt idx="3878">
                  <c:v>44623.161145833335</c:v>
                </c:pt>
                <c:pt idx="3879">
                  <c:v>44623.161874999998</c:v>
                </c:pt>
                <c:pt idx="3880">
                  <c:v>44623.162604166668</c:v>
                </c:pt>
                <c:pt idx="3881">
                  <c:v>44623.163321759261</c:v>
                </c:pt>
                <c:pt idx="3882">
                  <c:v>44623.1641087963</c:v>
                </c:pt>
                <c:pt idx="3883">
                  <c:v>44623.164826388886</c:v>
                </c:pt>
                <c:pt idx="3884">
                  <c:v>44623.165555555555</c:v>
                </c:pt>
                <c:pt idx="3885">
                  <c:v>44623.166284722225</c:v>
                </c:pt>
                <c:pt idx="3886">
                  <c:v>44623.167002314818</c:v>
                </c:pt>
                <c:pt idx="3887">
                  <c:v>44623.167731481481</c:v>
                </c:pt>
                <c:pt idx="3888">
                  <c:v>44623.168449074074</c:v>
                </c:pt>
                <c:pt idx="3889">
                  <c:v>44623.169178240743</c:v>
                </c:pt>
                <c:pt idx="3890">
                  <c:v>44623.169907407406</c:v>
                </c:pt>
                <c:pt idx="3891">
                  <c:v>44623.170624999999</c:v>
                </c:pt>
                <c:pt idx="3892">
                  <c:v>44623.171354166669</c:v>
                </c:pt>
                <c:pt idx="3893">
                  <c:v>44623.172083333331</c:v>
                </c:pt>
                <c:pt idx="3894">
                  <c:v>44623.172800925924</c:v>
                </c:pt>
                <c:pt idx="3895">
                  <c:v>44623.173530092594</c:v>
                </c:pt>
                <c:pt idx="3896">
                  <c:v>44623.174259259256</c:v>
                </c:pt>
                <c:pt idx="3897">
                  <c:v>44623.174976851849</c:v>
                </c:pt>
                <c:pt idx="3898">
                  <c:v>44623.175706018519</c:v>
                </c:pt>
                <c:pt idx="3899">
                  <c:v>44623.176435185182</c:v>
                </c:pt>
                <c:pt idx="3900">
                  <c:v>44623.177152777775</c:v>
                </c:pt>
                <c:pt idx="3901">
                  <c:v>44623.177881944444</c:v>
                </c:pt>
                <c:pt idx="3902">
                  <c:v>44623.178611111114</c:v>
                </c:pt>
                <c:pt idx="3903">
                  <c:v>44623.179328703707</c:v>
                </c:pt>
                <c:pt idx="3904">
                  <c:v>44623.18005787037</c:v>
                </c:pt>
                <c:pt idx="3905">
                  <c:v>44623.180787037039</c:v>
                </c:pt>
                <c:pt idx="3906">
                  <c:v>44623.181504629632</c:v>
                </c:pt>
                <c:pt idx="3907">
                  <c:v>44623.182233796295</c:v>
                </c:pt>
                <c:pt idx="3908">
                  <c:v>44623.182962962965</c:v>
                </c:pt>
                <c:pt idx="3909">
                  <c:v>44623.183680555558</c:v>
                </c:pt>
                <c:pt idx="3910">
                  <c:v>44623.18440972222</c:v>
                </c:pt>
                <c:pt idx="3911">
                  <c:v>44623.18513888889</c:v>
                </c:pt>
                <c:pt idx="3912">
                  <c:v>44623.185856481483</c:v>
                </c:pt>
                <c:pt idx="3913">
                  <c:v>44623.186631944445</c:v>
                </c:pt>
                <c:pt idx="3914">
                  <c:v>44623.187361111108</c:v>
                </c:pt>
                <c:pt idx="3915">
                  <c:v>44623.188090277778</c:v>
                </c:pt>
                <c:pt idx="3916">
                  <c:v>44623.188807870371</c:v>
                </c:pt>
                <c:pt idx="3917">
                  <c:v>44623.18953703704</c:v>
                </c:pt>
                <c:pt idx="3918">
                  <c:v>44623.190266203703</c:v>
                </c:pt>
                <c:pt idx="3919">
                  <c:v>44623.191041666665</c:v>
                </c:pt>
                <c:pt idx="3920">
                  <c:v>44623.191759259258</c:v>
                </c:pt>
                <c:pt idx="3921">
                  <c:v>44623.192488425928</c:v>
                </c:pt>
                <c:pt idx="3922">
                  <c:v>44623.19321759259</c:v>
                </c:pt>
                <c:pt idx="3923">
                  <c:v>44623.19394675926</c:v>
                </c:pt>
                <c:pt idx="3924">
                  <c:v>44623.194675925923</c:v>
                </c:pt>
                <c:pt idx="3925">
                  <c:v>44623.195451388892</c:v>
                </c:pt>
                <c:pt idx="3926">
                  <c:v>44623.196168981478</c:v>
                </c:pt>
                <c:pt idx="3927">
                  <c:v>44623.196898148148</c:v>
                </c:pt>
                <c:pt idx="3928">
                  <c:v>44623.197627314818</c:v>
                </c:pt>
                <c:pt idx="3929">
                  <c:v>44623.198344907411</c:v>
                </c:pt>
                <c:pt idx="3930">
                  <c:v>44623.199074074073</c:v>
                </c:pt>
                <c:pt idx="3931">
                  <c:v>44623.199803240743</c:v>
                </c:pt>
                <c:pt idx="3932">
                  <c:v>44623.200520833336</c:v>
                </c:pt>
                <c:pt idx="3933">
                  <c:v>44623.201249999998</c:v>
                </c:pt>
                <c:pt idx="3934">
                  <c:v>44623.201979166668</c:v>
                </c:pt>
                <c:pt idx="3935">
                  <c:v>44623.202696759261</c:v>
                </c:pt>
                <c:pt idx="3936">
                  <c:v>44623.203425925924</c:v>
                </c:pt>
                <c:pt idx="3937">
                  <c:v>44623.204155092593</c:v>
                </c:pt>
                <c:pt idx="3938">
                  <c:v>44623.204872685186</c:v>
                </c:pt>
                <c:pt idx="3939">
                  <c:v>44623.205601851849</c:v>
                </c:pt>
                <c:pt idx="3940">
                  <c:v>44623.206331018519</c:v>
                </c:pt>
                <c:pt idx="3941">
                  <c:v>44623.207048611112</c:v>
                </c:pt>
                <c:pt idx="3942">
                  <c:v>44623.207777777781</c:v>
                </c:pt>
                <c:pt idx="3943">
                  <c:v>44623.208506944444</c:v>
                </c:pt>
                <c:pt idx="3944">
                  <c:v>44623.209224537037</c:v>
                </c:pt>
                <c:pt idx="3945">
                  <c:v>44623.209953703707</c:v>
                </c:pt>
                <c:pt idx="3946">
                  <c:v>44623.210682870369</c:v>
                </c:pt>
                <c:pt idx="3947">
                  <c:v>44623.211400462962</c:v>
                </c:pt>
                <c:pt idx="3948">
                  <c:v>44623.212129629632</c:v>
                </c:pt>
                <c:pt idx="3949">
                  <c:v>44623.212847222225</c:v>
                </c:pt>
                <c:pt idx="3950">
                  <c:v>44623.213576388887</c:v>
                </c:pt>
                <c:pt idx="3951">
                  <c:v>44623.214305555557</c:v>
                </c:pt>
                <c:pt idx="3952">
                  <c:v>44623.21502314815</c:v>
                </c:pt>
                <c:pt idx="3953">
                  <c:v>44623.215752314813</c:v>
                </c:pt>
                <c:pt idx="3954">
                  <c:v>44623.216481481482</c:v>
                </c:pt>
                <c:pt idx="3955">
                  <c:v>44623.217199074075</c:v>
                </c:pt>
                <c:pt idx="3956">
                  <c:v>44623.217928240738</c:v>
                </c:pt>
                <c:pt idx="3957">
                  <c:v>44623.218657407408</c:v>
                </c:pt>
                <c:pt idx="3958">
                  <c:v>44623.219375000001</c:v>
                </c:pt>
                <c:pt idx="3959">
                  <c:v>44623.220104166663</c:v>
                </c:pt>
                <c:pt idx="3960">
                  <c:v>44623.220833333333</c:v>
                </c:pt>
                <c:pt idx="3961">
                  <c:v>44623.221608796295</c:v>
                </c:pt>
                <c:pt idx="3962">
                  <c:v>44623.222326388888</c:v>
                </c:pt>
                <c:pt idx="3963">
                  <c:v>44623.223055555558</c:v>
                </c:pt>
                <c:pt idx="3964">
                  <c:v>44623.22378472222</c:v>
                </c:pt>
                <c:pt idx="3965">
                  <c:v>44623.224502314813</c:v>
                </c:pt>
                <c:pt idx="3966">
                  <c:v>44623.225231481483</c:v>
                </c:pt>
                <c:pt idx="3967">
                  <c:v>44623.225960648146</c:v>
                </c:pt>
                <c:pt idx="3968">
                  <c:v>44623.226678240739</c:v>
                </c:pt>
                <c:pt idx="3969">
                  <c:v>44623.227407407408</c:v>
                </c:pt>
                <c:pt idx="3970">
                  <c:v>44623.228136574071</c:v>
                </c:pt>
                <c:pt idx="3971">
                  <c:v>44623.228854166664</c:v>
                </c:pt>
                <c:pt idx="3972">
                  <c:v>44623.229583333334</c:v>
                </c:pt>
                <c:pt idx="3973">
                  <c:v>44623.230312500003</c:v>
                </c:pt>
                <c:pt idx="3974">
                  <c:v>44623.231030092589</c:v>
                </c:pt>
                <c:pt idx="3975">
                  <c:v>44623.231759259259</c:v>
                </c:pt>
                <c:pt idx="3976">
                  <c:v>44623.232488425929</c:v>
                </c:pt>
                <c:pt idx="3977">
                  <c:v>44623.233206018522</c:v>
                </c:pt>
                <c:pt idx="3978">
                  <c:v>44623.233935185184</c:v>
                </c:pt>
                <c:pt idx="3979">
                  <c:v>44623.234664351854</c:v>
                </c:pt>
                <c:pt idx="3980">
                  <c:v>44623.235381944447</c:v>
                </c:pt>
                <c:pt idx="3981">
                  <c:v>44623.236111111109</c:v>
                </c:pt>
                <c:pt idx="3982">
                  <c:v>44623.236840277779</c:v>
                </c:pt>
                <c:pt idx="3983">
                  <c:v>44623.237557870372</c:v>
                </c:pt>
                <c:pt idx="3984">
                  <c:v>44623.238287037035</c:v>
                </c:pt>
                <c:pt idx="3985">
                  <c:v>44623.239016203705</c:v>
                </c:pt>
                <c:pt idx="3986">
                  <c:v>44623.239733796298</c:v>
                </c:pt>
                <c:pt idx="3987">
                  <c:v>44623.24046296296</c:v>
                </c:pt>
                <c:pt idx="3988">
                  <c:v>44623.24119212963</c:v>
                </c:pt>
                <c:pt idx="3989">
                  <c:v>44623.241909722223</c:v>
                </c:pt>
                <c:pt idx="3990">
                  <c:v>44623.242638888885</c:v>
                </c:pt>
                <c:pt idx="3991">
                  <c:v>44623.243368055555</c:v>
                </c:pt>
                <c:pt idx="3992">
                  <c:v>44623.244143518517</c:v>
                </c:pt>
                <c:pt idx="3993">
                  <c:v>44623.24486111111</c:v>
                </c:pt>
                <c:pt idx="3994">
                  <c:v>44623.24559027778</c:v>
                </c:pt>
                <c:pt idx="3995">
                  <c:v>44623.246319444443</c:v>
                </c:pt>
                <c:pt idx="3996">
                  <c:v>44623.247037037036</c:v>
                </c:pt>
                <c:pt idx="3997">
                  <c:v>44623.247766203705</c:v>
                </c:pt>
                <c:pt idx="3998">
                  <c:v>44623.248495370368</c:v>
                </c:pt>
                <c:pt idx="3999">
                  <c:v>44623.249212962961</c:v>
                </c:pt>
                <c:pt idx="4000">
                  <c:v>44623.249942129631</c:v>
                </c:pt>
                <c:pt idx="4001">
                  <c:v>44623.250671296293</c:v>
                </c:pt>
                <c:pt idx="4002">
                  <c:v>44623.251388888886</c:v>
                </c:pt>
                <c:pt idx="4003">
                  <c:v>44623.252118055556</c:v>
                </c:pt>
                <c:pt idx="4004">
                  <c:v>44623.252847222226</c:v>
                </c:pt>
                <c:pt idx="4005">
                  <c:v>44623.253564814811</c:v>
                </c:pt>
                <c:pt idx="4006">
                  <c:v>44623.254293981481</c:v>
                </c:pt>
                <c:pt idx="4007">
                  <c:v>44623.255023148151</c:v>
                </c:pt>
                <c:pt idx="4008">
                  <c:v>44623.255740740744</c:v>
                </c:pt>
                <c:pt idx="4009">
                  <c:v>44623.256469907406</c:v>
                </c:pt>
                <c:pt idx="4010">
                  <c:v>44623.257199074076</c:v>
                </c:pt>
                <c:pt idx="4011">
                  <c:v>44623.257928240739</c:v>
                </c:pt>
                <c:pt idx="4012">
                  <c:v>44623.258645833332</c:v>
                </c:pt>
                <c:pt idx="4013">
                  <c:v>44623.259375000001</c:v>
                </c:pt>
                <c:pt idx="4014">
                  <c:v>44623.260104166664</c:v>
                </c:pt>
                <c:pt idx="4015">
                  <c:v>44623.260821759257</c:v>
                </c:pt>
                <c:pt idx="4016">
                  <c:v>44623.261550925927</c:v>
                </c:pt>
                <c:pt idx="4017">
                  <c:v>44623.262280092589</c:v>
                </c:pt>
                <c:pt idx="4018">
                  <c:v>44623.262997685182</c:v>
                </c:pt>
                <c:pt idx="4019">
                  <c:v>44623.263726851852</c:v>
                </c:pt>
                <c:pt idx="4020">
                  <c:v>44623.264444444445</c:v>
                </c:pt>
                <c:pt idx="4021">
                  <c:v>44623.265173611115</c:v>
                </c:pt>
                <c:pt idx="4022">
                  <c:v>44623.265902777777</c:v>
                </c:pt>
                <c:pt idx="4023">
                  <c:v>44623.26667824074</c:v>
                </c:pt>
                <c:pt idx="4024">
                  <c:v>44623.267395833333</c:v>
                </c:pt>
                <c:pt idx="4025">
                  <c:v>44623.268125000002</c:v>
                </c:pt>
                <c:pt idx="4026">
                  <c:v>44623.268854166665</c:v>
                </c:pt>
                <c:pt idx="4027">
                  <c:v>44623.269571759258</c:v>
                </c:pt>
                <c:pt idx="4028">
                  <c:v>44623.270300925928</c:v>
                </c:pt>
                <c:pt idx="4029">
                  <c:v>44623.27103009259</c:v>
                </c:pt>
                <c:pt idx="4030">
                  <c:v>44623.271747685183</c:v>
                </c:pt>
                <c:pt idx="4031">
                  <c:v>44623.272476851853</c:v>
                </c:pt>
                <c:pt idx="4032">
                  <c:v>44623.273206018515</c:v>
                </c:pt>
                <c:pt idx="4033">
                  <c:v>44623.273923611108</c:v>
                </c:pt>
                <c:pt idx="4034">
                  <c:v>44623.274652777778</c:v>
                </c:pt>
                <c:pt idx="4035">
                  <c:v>44623.275381944448</c:v>
                </c:pt>
                <c:pt idx="4036">
                  <c:v>44623.27611111111</c:v>
                </c:pt>
                <c:pt idx="4037">
                  <c:v>44623.276828703703</c:v>
                </c:pt>
                <c:pt idx="4038">
                  <c:v>44623.277557870373</c:v>
                </c:pt>
                <c:pt idx="4039">
                  <c:v>44623.278287037036</c:v>
                </c:pt>
                <c:pt idx="4040">
                  <c:v>44623.279016203705</c:v>
                </c:pt>
                <c:pt idx="4041">
                  <c:v>44623.279733796298</c:v>
                </c:pt>
                <c:pt idx="4042">
                  <c:v>44623.280462962961</c:v>
                </c:pt>
                <c:pt idx="4043">
                  <c:v>44623.281180555554</c:v>
                </c:pt>
                <c:pt idx="4044">
                  <c:v>44623.281909722224</c:v>
                </c:pt>
                <c:pt idx="4045">
                  <c:v>44623.282638888886</c:v>
                </c:pt>
                <c:pt idx="4046">
                  <c:v>44623.283356481479</c:v>
                </c:pt>
                <c:pt idx="4047">
                  <c:v>44623.284085648149</c:v>
                </c:pt>
                <c:pt idx="4048">
                  <c:v>44623.284814814811</c:v>
                </c:pt>
                <c:pt idx="4049">
                  <c:v>44623.285590277781</c:v>
                </c:pt>
                <c:pt idx="4050">
                  <c:v>44623.286307870374</c:v>
                </c:pt>
                <c:pt idx="4051">
                  <c:v>44623.287037037036</c:v>
                </c:pt>
                <c:pt idx="4052">
                  <c:v>44623.287766203706</c:v>
                </c:pt>
                <c:pt idx="4053">
                  <c:v>44623.288483796299</c:v>
                </c:pt>
                <c:pt idx="4054">
                  <c:v>44623.289212962962</c:v>
                </c:pt>
                <c:pt idx="4055">
                  <c:v>44623.289988425924</c:v>
                </c:pt>
                <c:pt idx="4056">
                  <c:v>44623.290717592594</c:v>
                </c:pt>
                <c:pt idx="4057">
                  <c:v>44623.291435185187</c:v>
                </c:pt>
                <c:pt idx="4058">
                  <c:v>44623.292164351849</c:v>
                </c:pt>
                <c:pt idx="4059">
                  <c:v>44623.292893518519</c:v>
                </c:pt>
                <c:pt idx="4060">
                  <c:v>44623.293611111112</c:v>
                </c:pt>
                <c:pt idx="4061">
                  <c:v>44623.294398148151</c:v>
                </c:pt>
                <c:pt idx="4062">
                  <c:v>44623.295115740744</c:v>
                </c:pt>
                <c:pt idx="4063">
                  <c:v>44623.295844907407</c:v>
                </c:pt>
                <c:pt idx="4064">
                  <c:v>44623.296574074076</c:v>
                </c:pt>
                <c:pt idx="4065">
                  <c:v>44623.297291666669</c:v>
                </c:pt>
                <c:pt idx="4066">
                  <c:v>44623.298020833332</c:v>
                </c:pt>
                <c:pt idx="4067">
                  <c:v>44623.298750000002</c:v>
                </c:pt>
                <c:pt idx="4068">
                  <c:v>44623.299467592595</c:v>
                </c:pt>
                <c:pt idx="4069">
                  <c:v>44623.300196759257</c:v>
                </c:pt>
                <c:pt idx="4070">
                  <c:v>44623.300925925927</c:v>
                </c:pt>
                <c:pt idx="4071">
                  <c:v>44623.30164351852</c:v>
                </c:pt>
                <c:pt idx="4072">
                  <c:v>44623.302418981482</c:v>
                </c:pt>
                <c:pt idx="4073">
                  <c:v>44623.303148148145</c:v>
                </c:pt>
                <c:pt idx="4074">
                  <c:v>44623.303877314815</c:v>
                </c:pt>
                <c:pt idx="4075">
                  <c:v>44623.304594907408</c:v>
                </c:pt>
                <c:pt idx="4076">
                  <c:v>44623.305324074077</c:v>
                </c:pt>
                <c:pt idx="4077">
                  <c:v>44623.30605324074</c:v>
                </c:pt>
                <c:pt idx="4078">
                  <c:v>44623.306770833333</c:v>
                </c:pt>
                <c:pt idx="4079">
                  <c:v>44623.307500000003</c:v>
                </c:pt>
                <c:pt idx="4080">
                  <c:v>44623.308229166665</c:v>
                </c:pt>
                <c:pt idx="4081">
                  <c:v>44623.308946759258</c:v>
                </c:pt>
                <c:pt idx="4082">
                  <c:v>44623.309675925928</c:v>
                </c:pt>
                <c:pt idx="4083">
                  <c:v>44623.31040509259</c:v>
                </c:pt>
                <c:pt idx="4084">
                  <c:v>44623.311122685183</c:v>
                </c:pt>
                <c:pt idx="4085">
                  <c:v>44623.311851851853</c:v>
                </c:pt>
                <c:pt idx="4086">
                  <c:v>44623.312581018516</c:v>
                </c:pt>
                <c:pt idx="4087">
                  <c:v>44623.313298611109</c:v>
                </c:pt>
                <c:pt idx="4088">
                  <c:v>44623.314085648148</c:v>
                </c:pt>
                <c:pt idx="4089">
                  <c:v>44623.314803240741</c:v>
                </c:pt>
                <c:pt idx="4090">
                  <c:v>44623.315532407411</c:v>
                </c:pt>
                <c:pt idx="4091">
                  <c:v>44623.316261574073</c:v>
                </c:pt>
                <c:pt idx="4092">
                  <c:v>44623.316979166666</c:v>
                </c:pt>
                <c:pt idx="4093">
                  <c:v>44623.317708333336</c:v>
                </c:pt>
                <c:pt idx="4094">
                  <c:v>44623.318483796298</c:v>
                </c:pt>
                <c:pt idx="4095">
                  <c:v>44623.319212962961</c:v>
                </c:pt>
                <c:pt idx="4096">
                  <c:v>44623.31994212963</c:v>
                </c:pt>
                <c:pt idx="4097">
                  <c:v>44623.320659722223</c:v>
                </c:pt>
                <c:pt idx="4098">
                  <c:v>44623.321388888886</c:v>
                </c:pt>
                <c:pt idx="4099">
                  <c:v>44623.322118055556</c:v>
                </c:pt>
                <c:pt idx="4100">
                  <c:v>44623.322835648149</c:v>
                </c:pt>
                <c:pt idx="4101">
                  <c:v>44623.323564814818</c:v>
                </c:pt>
                <c:pt idx="4102">
                  <c:v>44623.324293981481</c:v>
                </c:pt>
                <c:pt idx="4103">
                  <c:v>44623.325011574074</c:v>
                </c:pt>
                <c:pt idx="4104">
                  <c:v>44623.325740740744</c:v>
                </c:pt>
                <c:pt idx="4105">
                  <c:v>44623.326516203706</c:v>
                </c:pt>
                <c:pt idx="4106">
                  <c:v>44623.327245370368</c:v>
                </c:pt>
                <c:pt idx="4107">
                  <c:v>44623.327962962961</c:v>
                </c:pt>
                <c:pt idx="4108">
                  <c:v>44623.328692129631</c:v>
                </c:pt>
                <c:pt idx="4109">
                  <c:v>44623.329421296294</c:v>
                </c:pt>
                <c:pt idx="4110">
                  <c:v>44623.330138888887</c:v>
                </c:pt>
                <c:pt idx="4111">
                  <c:v>44623.330868055556</c:v>
                </c:pt>
                <c:pt idx="4112">
                  <c:v>44623.331597222219</c:v>
                </c:pt>
                <c:pt idx="4113">
                  <c:v>44623.332326388889</c:v>
                </c:pt>
                <c:pt idx="4114">
                  <c:v>44623.333043981482</c:v>
                </c:pt>
                <c:pt idx="4115">
                  <c:v>44623.333773148152</c:v>
                </c:pt>
                <c:pt idx="4116">
                  <c:v>44623.334548611114</c:v>
                </c:pt>
                <c:pt idx="4117">
                  <c:v>44623.335277777776</c:v>
                </c:pt>
                <c:pt idx="4118">
                  <c:v>44623.335995370369</c:v>
                </c:pt>
                <c:pt idx="4119">
                  <c:v>44623.336724537039</c:v>
                </c:pt>
                <c:pt idx="4120">
                  <c:v>44623.337453703702</c:v>
                </c:pt>
                <c:pt idx="4121">
                  <c:v>44623.338171296295</c:v>
                </c:pt>
                <c:pt idx="4122">
                  <c:v>44623.338900462964</c:v>
                </c:pt>
                <c:pt idx="4123">
                  <c:v>44623.339618055557</c:v>
                </c:pt>
                <c:pt idx="4124">
                  <c:v>44623.34034722222</c:v>
                </c:pt>
                <c:pt idx="4125">
                  <c:v>44623.34107638889</c:v>
                </c:pt>
                <c:pt idx="4126">
                  <c:v>44623.341805555552</c:v>
                </c:pt>
                <c:pt idx="4127">
                  <c:v>44623.342581018522</c:v>
                </c:pt>
                <c:pt idx="4128">
                  <c:v>44623.343310185184</c:v>
                </c:pt>
                <c:pt idx="4129">
                  <c:v>44623.344027777777</c:v>
                </c:pt>
                <c:pt idx="4130">
                  <c:v>44623.344756944447</c:v>
                </c:pt>
                <c:pt idx="4131">
                  <c:v>44623.345486111109</c:v>
                </c:pt>
                <c:pt idx="4132">
                  <c:v>44623.346203703702</c:v>
                </c:pt>
                <c:pt idx="4133">
                  <c:v>44623.346932870372</c:v>
                </c:pt>
                <c:pt idx="4134">
                  <c:v>44623.347662037035</c:v>
                </c:pt>
                <c:pt idx="4135">
                  <c:v>44623.348379629628</c:v>
                </c:pt>
                <c:pt idx="4136">
                  <c:v>44623.349108796298</c:v>
                </c:pt>
                <c:pt idx="4137">
                  <c:v>44623.34983796296</c:v>
                </c:pt>
                <c:pt idx="4138">
                  <c:v>44623.350555555553</c:v>
                </c:pt>
                <c:pt idx="4139">
                  <c:v>44623.351284722223</c:v>
                </c:pt>
                <c:pt idx="4140">
                  <c:v>44623.352013888885</c:v>
                </c:pt>
                <c:pt idx="4141">
                  <c:v>44623.352731481478</c:v>
                </c:pt>
                <c:pt idx="4142">
                  <c:v>44623.353460648148</c:v>
                </c:pt>
                <c:pt idx="4143">
                  <c:v>44623.354189814818</c:v>
                </c:pt>
                <c:pt idx="4144">
                  <c:v>44623.354907407411</c:v>
                </c:pt>
                <c:pt idx="4145">
                  <c:v>44623.355636574073</c:v>
                </c:pt>
                <c:pt idx="4146">
                  <c:v>44623.356365740743</c:v>
                </c:pt>
                <c:pt idx="4147">
                  <c:v>44623.357083333336</c:v>
                </c:pt>
                <c:pt idx="4148">
                  <c:v>44623.357812499999</c:v>
                </c:pt>
                <c:pt idx="4149">
                  <c:v>44623.358530092592</c:v>
                </c:pt>
                <c:pt idx="4150">
                  <c:v>44623.359259259261</c:v>
                </c:pt>
                <c:pt idx="4151">
                  <c:v>44623.359988425924</c:v>
                </c:pt>
                <c:pt idx="4152">
                  <c:v>44623.360706018517</c:v>
                </c:pt>
                <c:pt idx="4153">
                  <c:v>44623.361435185187</c:v>
                </c:pt>
                <c:pt idx="4154">
                  <c:v>44623.362164351849</c:v>
                </c:pt>
                <c:pt idx="4155">
                  <c:v>44623.362881944442</c:v>
                </c:pt>
                <c:pt idx="4156">
                  <c:v>44623.363611111112</c:v>
                </c:pt>
                <c:pt idx="4157">
                  <c:v>44623.364340277774</c:v>
                </c:pt>
                <c:pt idx="4158">
                  <c:v>44623.365115740744</c:v>
                </c:pt>
                <c:pt idx="4159">
                  <c:v>44623.365833333337</c:v>
                </c:pt>
                <c:pt idx="4160">
                  <c:v>44623.366562499999</c:v>
                </c:pt>
                <c:pt idx="4161">
                  <c:v>44623.367291666669</c:v>
                </c:pt>
                <c:pt idx="4162">
                  <c:v>44623.368020833332</c:v>
                </c:pt>
                <c:pt idx="4163">
                  <c:v>44623.368738425925</c:v>
                </c:pt>
                <c:pt idx="4164">
                  <c:v>44623.369467592594</c:v>
                </c:pt>
                <c:pt idx="4165">
                  <c:v>44623.370185185187</c:v>
                </c:pt>
                <c:pt idx="4166">
                  <c:v>44623.37091435185</c:v>
                </c:pt>
                <c:pt idx="4167">
                  <c:v>44623.37164351852</c:v>
                </c:pt>
                <c:pt idx="4168">
                  <c:v>44623.372361111113</c:v>
                </c:pt>
                <c:pt idx="4169">
                  <c:v>44623.373136574075</c:v>
                </c:pt>
                <c:pt idx="4170">
                  <c:v>44623.373865740738</c:v>
                </c:pt>
                <c:pt idx="4171">
                  <c:v>44623.374594907407</c:v>
                </c:pt>
                <c:pt idx="4172">
                  <c:v>44623.3753125</c:v>
                </c:pt>
                <c:pt idx="4173">
                  <c:v>44623.37604166667</c:v>
                </c:pt>
                <c:pt idx="4174">
                  <c:v>44623.376770833333</c:v>
                </c:pt>
                <c:pt idx="4175">
                  <c:v>44623.377546296295</c:v>
                </c:pt>
                <c:pt idx="4176">
                  <c:v>44623.378263888888</c:v>
                </c:pt>
                <c:pt idx="4177">
                  <c:v>44623.378993055558</c:v>
                </c:pt>
                <c:pt idx="4178">
                  <c:v>44623.37972222222</c:v>
                </c:pt>
                <c:pt idx="4179">
                  <c:v>44623.380439814813</c:v>
                </c:pt>
                <c:pt idx="4180">
                  <c:v>44623.381168981483</c:v>
                </c:pt>
                <c:pt idx="4181">
                  <c:v>44623.381944444445</c:v>
                </c:pt>
                <c:pt idx="4182">
                  <c:v>44623.382673611108</c:v>
                </c:pt>
                <c:pt idx="4183">
                  <c:v>44623.383391203701</c:v>
                </c:pt>
                <c:pt idx="4184">
                  <c:v>44623.384120370371</c:v>
                </c:pt>
                <c:pt idx="4185">
                  <c:v>44623.38484953704</c:v>
                </c:pt>
                <c:pt idx="4186">
                  <c:v>44623.385567129626</c:v>
                </c:pt>
                <c:pt idx="4187">
                  <c:v>44623.386296296296</c:v>
                </c:pt>
                <c:pt idx="4188">
                  <c:v>44623.387025462966</c:v>
                </c:pt>
                <c:pt idx="4189">
                  <c:v>44623.387754629628</c:v>
                </c:pt>
                <c:pt idx="4190">
                  <c:v>44623.388472222221</c:v>
                </c:pt>
                <c:pt idx="4191">
                  <c:v>44623.389201388891</c:v>
                </c:pt>
                <c:pt idx="4192">
                  <c:v>44623.389930555553</c:v>
                </c:pt>
                <c:pt idx="4193">
                  <c:v>44623.390648148146</c:v>
                </c:pt>
                <c:pt idx="4194">
                  <c:v>44623.391377314816</c:v>
                </c:pt>
                <c:pt idx="4195">
                  <c:v>44623.392094907409</c:v>
                </c:pt>
                <c:pt idx="4196">
                  <c:v>44623.392824074072</c:v>
                </c:pt>
                <c:pt idx="4197">
                  <c:v>44623.393553240741</c:v>
                </c:pt>
                <c:pt idx="4198">
                  <c:v>44623.394270833334</c:v>
                </c:pt>
                <c:pt idx="4199">
                  <c:v>44623.394999999997</c:v>
                </c:pt>
                <c:pt idx="4200">
                  <c:v>44623.395729166667</c:v>
                </c:pt>
                <c:pt idx="4201">
                  <c:v>44623.39644675926</c:v>
                </c:pt>
                <c:pt idx="4202">
                  <c:v>44623.397233796299</c:v>
                </c:pt>
                <c:pt idx="4203">
                  <c:v>44623.397951388892</c:v>
                </c:pt>
                <c:pt idx="4204">
                  <c:v>44623.398680555554</c:v>
                </c:pt>
                <c:pt idx="4205">
                  <c:v>44623.399409722224</c:v>
                </c:pt>
                <c:pt idx="4206">
                  <c:v>44623.400138888886</c:v>
                </c:pt>
                <c:pt idx="4207">
                  <c:v>44623.400856481479</c:v>
                </c:pt>
                <c:pt idx="4208">
                  <c:v>44623.401585648149</c:v>
                </c:pt>
                <c:pt idx="4209">
                  <c:v>44623.402314814812</c:v>
                </c:pt>
                <c:pt idx="4210">
                  <c:v>44623.403032407405</c:v>
                </c:pt>
                <c:pt idx="4211">
                  <c:v>44623.403761574074</c:v>
                </c:pt>
                <c:pt idx="4212">
                  <c:v>44623.404490740744</c:v>
                </c:pt>
                <c:pt idx="4213">
                  <c:v>44623.405266203707</c:v>
                </c:pt>
                <c:pt idx="4214">
                  <c:v>44623.4059837963</c:v>
                </c:pt>
                <c:pt idx="4215">
                  <c:v>44623.406712962962</c:v>
                </c:pt>
                <c:pt idx="4216">
                  <c:v>44623.407442129632</c:v>
                </c:pt>
                <c:pt idx="4217">
                  <c:v>44623.408159722225</c:v>
                </c:pt>
                <c:pt idx="4218">
                  <c:v>44623.408888888887</c:v>
                </c:pt>
                <c:pt idx="4219">
                  <c:v>44623.409618055557</c:v>
                </c:pt>
                <c:pt idx="4220">
                  <c:v>44623.41033564815</c:v>
                </c:pt>
                <c:pt idx="4221">
                  <c:v>44623.411064814813</c:v>
                </c:pt>
                <c:pt idx="4222">
                  <c:v>44623.411793981482</c:v>
                </c:pt>
                <c:pt idx="4223">
                  <c:v>44623.412511574075</c:v>
                </c:pt>
                <c:pt idx="4224">
                  <c:v>44623.413240740738</c:v>
                </c:pt>
                <c:pt idx="4225">
                  <c:v>44623.413969907408</c:v>
                </c:pt>
                <c:pt idx="4226">
                  <c:v>44623.414687500001</c:v>
                </c:pt>
                <c:pt idx="4227">
                  <c:v>44623.415416666663</c:v>
                </c:pt>
                <c:pt idx="4228">
                  <c:v>44623.416145833333</c:v>
                </c:pt>
                <c:pt idx="4229">
                  <c:v>44623.416921296295</c:v>
                </c:pt>
                <c:pt idx="4230">
                  <c:v>44623.417638888888</c:v>
                </c:pt>
                <c:pt idx="4231">
                  <c:v>44623.418368055558</c:v>
                </c:pt>
                <c:pt idx="4232">
                  <c:v>44623.41909722222</c:v>
                </c:pt>
                <c:pt idx="4233">
                  <c:v>44623.419814814813</c:v>
                </c:pt>
                <c:pt idx="4234">
                  <c:v>44623.420543981483</c:v>
                </c:pt>
                <c:pt idx="4235">
                  <c:v>44623.421319444446</c:v>
                </c:pt>
                <c:pt idx="4236">
                  <c:v>44623.422048611108</c:v>
                </c:pt>
                <c:pt idx="4237">
                  <c:v>44623.422766203701</c:v>
                </c:pt>
                <c:pt idx="4238">
                  <c:v>44623.423495370371</c:v>
                </c:pt>
                <c:pt idx="4239">
                  <c:v>44623.424224537041</c:v>
                </c:pt>
                <c:pt idx="4240">
                  <c:v>44623.424942129626</c:v>
                </c:pt>
                <c:pt idx="4241">
                  <c:v>44623.425671296296</c:v>
                </c:pt>
                <c:pt idx="4242">
                  <c:v>44623.426400462966</c:v>
                </c:pt>
                <c:pt idx="4243">
                  <c:v>44623.427118055559</c:v>
                </c:pt>
                <c:pt idx="4244">
                  <c:v>44623.427847222221</c:v>
                </c:pt>
                <c:pt idx="4245">
                  <c:v>44623.428576388891</c:v>
                </c:pt>
                <c:pt idx="4246">
                  <c:v>44623.429351851853</c:v>
                </c:pt>
                <c:pt idx="4247">
                  <c:v>44623.430069444446</c:v>
                </c:pt>
                <c:pt idx="4248">
                  <c:v>44623.430798611109</c:v>
                </c:pt>
                <c:pt idx="4249">
                  <c:v>44623.431527777779</c:v>
                </c:pt>
                <c:pt idx="4250">
                  <c:v>44623.432245370372</c:v>
                </c:pt>
                <c:pt idx="4251">
                  <c:v>44623.432974537034</c:v>
                </c:pt>
                <c:pt idx="4252">
                  <c:v>44623.433703703704</c:v>
                </c:pt>
                <c:pt idx="4253">
                  <c:v>44623.434421296297</c:v>
                </c:pt>
                <c:pt idx="4254">
                  <c:v>44623.435150462959</c:v>
                </c:pt>
                <c:pt idx="4255">
                  <c:v>44623.435879629629</c:v>
                </c:pt>
                <c:pt idx="4256">
                  <c:v>44623.436597222222</c:v>
                </c:pt>
                <c:pt idx="4257">
                  <c:v>44623.437326388892</c:v>
                </c:pt>
                <c:pt idx="4258">
                  <c:v>44623.438055555554</c:v>
                </c:pt>
                <c:pt idx="4259">
                  <c:v>44623.438773148147</c:v>
                </c:pt>
                <c:pt idx="4260">
                  <c:v>44623.439502314817</c:v>
                </c:pt>
                <c:pt idx="4261">
                  <c:v>44623.44023148148</c:v>
                </c:pt>
                <c:pt idx="4262">
                  <c:v>44623.440949074073</c:v>
                </c:pt>
                <c:pt idx="4263">
                  <c:v>44623.441678240742</c:v>
                </c:pt>
                <c:pt idx="4264">
                  <c:v>44623.442407407405</c:v>
                </c:pt>
                <c:pt idx="4265">
                  <c:v>44623.443124999998</c:v>
                </c:pt>
                <c:pt idx="4266">
                  <c:v>44623.443854166668</c:v>
                </c:pt>
                <c:pt idx="4267">
                  <c:v>44623.44458333333</c:v>
                </c:pt>
                <c:pt idx="4268">
                  <c:v>44623.445300925923</c:v>
                </c:pt>
                <c:pt idx="4269">
                  <c:v>44623.446030092593</c:v>
                </c:pt>
                <c:pt idx="4270">
                  <c:v>44623.446759259263</c:v>
                </c:pt>
                <c:pt idx="4271">
                  <c:v>44623.447476851848</c:v>
                </c:pt>
                <c:pt idx="4272">
                  <c:v>44623.448206018518</c:v>
                </c:pt>
                <c:pt idx="4273">
                  <c:v>44623.448935185188</c:v>
                </c:pt>
                <c:pt idx="4274">
                  <c:v>44623.449652777781</c:v>
                </c:pt>
                <c:pt idx="4275">
                  <c:v>44623.450381944444</c:v>
                </c:pt>
                <c:pt idx="4276">
                  <c:v>44623.451111111113</c:v>
                </c:pt>
                <c:pt idx="4277">
                  <c:v>44623.451874999999</c:v>
                </c:pt>
                <c:pt idx="4278">
                  <c:v>44623.452604166669</c:v>
                </c:pt>
                <c:pt idx="4279">
                  <c:v>44623.453333333331</c:v>
                </c:pt>
                <c:pt idx="4280">
                  <c:v>44623.454050925924</c:v>
                </c:pt>
                <c:pt idx="4281">
                  <c:v>44623.454780092594</c:v>
                </c:pt>
                <c:pt idx="4282">
                  <c:v>44623.455509259256</c:v>
                </c:pt>
                <c:pt idx="4283">
                  <c:v>44623.456226851849</c:v>
                </c:pt>
                <c:pt idx="4284">
                  <c:v>44623.456956018519</c:v>
                </c:pt>
                <c:pt idx="4285">
                  <c:v>44623.457685185182</c:v>
                </c:pt>
                <c:pt idx="4286">
                  <c:v>44623.458402777775</c:v>
                </c:pt>
                <c:pt idx="4287">
                  <c:v>44623.459131944444</c:v>
                </c:pt>
                <c:pt idx="4288">
                  <c:v>44623.459907407407</c:v>
                </c:pt>
                <c:pt idx="4289">
                  <c:v>44623.460636574076</c:v>
                </c:pt>
                <c:pt idx="4290">
                  <c:v>44623.461354166669</c:v>
                </c:pt>
                <c:pt idx="4291">
                  <c:v>44623.462083333332</c:v>
                </c:pt>
                <c:pt idx="4292">
                  <c:v>44623.462812500002</c:v>
                </c:pt>
                <c:pt idx="4293">
                  <c:v>44623.463530092595</c:v>
                </c:pt>
                <c:pt idx="4294">
                  <c:v>44623.464317129627</c:v>
                </c:pt>
                <c:pt idx="4295">
                  <c:v>44623.46503472222</c:v>
                </c:pt>
                <c:pt idx="4296">
                  <c:v>44623.465763888889</c:v>
                </c:pt>
                <c:pt idx="4297">
                  <c:v>44623.466481481482</c:v>
                </c:pt>
                <c:pt idx="4298">
                  <c:v>44623.467210648145</c:v>
                </c:pt>
                <c:pt idx="4299">
                  <c:v>44623.467939814815</c:v>
                </c:pt>
                <c:pt idx="4300">
                  <c:v>44623.468657407408</c:v>
                </c:pt>
                <c:pt idx="4301">
                  <c:v>44623.469386574077</c:v>
                </c:pt>
                <c:pt idx="4302">
                  <c:v>44623.47011574074</c:v>
                </c:pt>
                <c:pt idx="4303">
                  <c:v>44623.470833333333</c:v>
                </c:pt>
                <c:pt idx="4304">
                  <c:v>44623.471562500003</c:v>
                </c:pt>
                <c:pt idx="4305">
                  <c:v>44623.472291666665</c:v>
                </c:pt>
                <c:pt idx="4306">
                  <c:v>44623.473009259258</c:v>
                </c:pt>
                <c:pt idx="4307">
                  <c:v>44623.473738425928</c:v>
                </c:pt>
                <c:pt idx="4308">
                  <c:v>44623.47446759259</c:v>
                </c:pt>
                <c:pt idx="4309">
                  <c:v>44623.475185185183</c:v>
                </c:pt>
                <c:pt idx="4310">
                  <c:v>44623.475914351853</c:v>
                </c:pt>
                <c:pt idx="4311">
                  <c:v>44623.476643518516</c:v>
                </c:pt>
                <c:pt idx="4312">
                  <c:v>44623.477361111109</c:v>
                </c:pt>
                <c:pt idx="4313">
                  <c:v>44623.478090277778</c:v>
                </c:pt>
                <c:pt idx="4314">
                  <c:v>44623.478819444441</c:v>
                </c:pt>
                <c:pt idx="4315">
                  <c:v>44623.479583333334</c:v>
                </c:pt>
                <c:pt idx="4316">
                  <c:v>44623.480312500003</c:v>
                </c:pt>
                <c:pt idx="4317">
                  <c:v>44623.481041666666</c:v>
                </c:pt>
                <c:pt idx="4318">
                  <c:v>44623.481759259259</c:v>
                </c:pt>
                <c:pt idx="4319">
                  <c:v>44623.482488425929</c:v>
                </c:pt>
                <c:pt idx="4320">
                  <c:v>44623.483217592591</c:v>
                </c:pt>
                <c:pt idx="4321">
                  <c:v>44623.483935185184</c:v>
                </c:pt>
                <c:pt idx="4322">
                  <c:v>44623.484664351854</c:v>
                </c:pt>
                <c:pt idx="4323">
                  <c:v>44623.485393518517</c:v>
                </c:pt>
                <c:pt idx="4324">
                  <c:v>44623.486111111109</c:v>
                </c:pt>
                <c:pt idx="4325">
                  <c:v>44623.486840277779</c:v>
                </c:pt>
                <c:pt idx="4326">
                  <c:v>44623.487615740742</c:v>
                </c:pt>
                <c:pt idx="4327">
                  <c:v>44623.488344907404</c:v>
                </c:pt>
                <c:pt idx="4328">
                  <c:v>44623.489062499997</c:v>
                </c:pt>
                <c:pt idx="4329">
                  <c:v>44623.489791666667</c:v>
                </c:pt>
                <c:pt idx="4330">
                  <c:v>44623.490520833337</c:v>
                </c:pt>
                <c:pt idx="4331">
                  <c:v>44623.491238425922</c:v>
                </c:pt>
                <c:pt idx="4332">
                  <c:v>44623.491967592592</c:v>
                </c:pt>
                <c:pt idx="4333">
                  <c:v>44623.492685185185</c:v>
                </c:pt>
                <c:pt idx="4334">
                  <c:v>44623.493414351855</c:v>
                </c:pt>
                <c:pt idx="4335">
                  <c:v>44623.494143518517</c:v>
                </c:pt>
                <c:pt idx="4336">
                  <c:v>44623.494872685187</c:v>
                </c:pt>
                <c:pt idx="4337">
                  <c:v>44623.49559027778</c:v>
                </c:pt>
                <c:pt idx="4338">
                  <c:v>44623.496319444443</c:v>
                </c:pt>
                <c:pt idx="4339">
                  <c:v>44623.497037037036</c:v>
                </c:pt>
                <c:pt idx="4340">
                  <c:v>44623.497766203705</c:v>
                </c:pt>
                <c:pt idx="4341">
                  <c:v>44623.498495370368</c:v>
                </c:pt>
                <c:pt idx="4342">
                  <c:v>44623.499212962961</c:v>
                </c:pt>
                <c:pt idx="4343">
                  <c:v>44623.499942129631</c:v>
                </c:pt>
                <c:pt idx="4344">
                  <c:v>44623.500671296293</c:v>
                </c:pt>
                <c:pt idx="4345">
                  <c:v>44623.501388888886</c:v>
                </c:pt>
                <c:pt idx="4346">
                  <c:v>44623.502118055556</c:v>
                </c:pt>
                <c:pt idx="4347">
                  <c:v>44623.502847222226</c:v>
                </c:pt>
                <c:pt idx="4348">
                  <c:v>44623.503564814811</c:v>
                </c:pt>
                <c:pt idx="4349">
                  <c:v>44623.504293981481</c:v>
                </c:pt>
                <c:pt idx="4350">
                  <c:v>44623.505023148151</c:v>
                </c:pt>
                <c:pt idx="4351">
                  <c:v>44623.505740740744</c:v>
                </c:pt>
                <c:pt idx="4352">
                  <c:v>44623.506527777776</c:v>
                </c:pt>
                <c:pt idx="4353">
                  <c:v>44623.507245370369</c:v>
                </c:pt>
                <c:pt idx="4354">
                  <c:v>44623.507974537039</c:v>
                </c:pt>
                <c:pt idx="4355">
                  <c:v>44623.508703703701</c:v>
                </c:pt>
                <c:pt idx="4356">
                  <c:v>44623.509421296294</c:v>
                </c:pt>
                <c:pt idx="4357">
                  <c:v>44623.510150462964</c:v>
                </c:pt>
                <c:pt idx="4358">
                  <c:v>44623.510879629626</c:v>
                </c:pt>
                <c:pt idx="4359">
                  <c:v>44623.511597222219</c:v>
                </c:pt>
                <c:pt idx="4360">
                  <c:v>44623.512326388889</c:v>
                </c:pt>
                <c:pt idx="4361">
                  <c:v>44623.513055555559</c:v>
                </c:pt>
                <c:pt idx="4362">
                  <c:v>44623.513773148145</c:v>
                </c:pt>
                <c:pt idx="4363">
                  <c:v>44623.514548611114</c:v>
                </c:pt>
                <c:pt idx="4364">
                  <c:v>44623.515277777777</c:v>
                </c:pt>
                <c:pt idx="4365">
                  <c:v>44623.516006944446</c:v>
                </c:pt>
                <c:pt idx="4366">
                  <c:v>44623.516724537039</c:v>
                </c:pt>
                <c:pt idx="4367">
                  <c:v>44623.517453703702</c:v>
                </c:pt>
                <c:pt idx="4368">
                  <c:v>44623.518182870372</c:v>
                </c:pt>
                <c:pt idx="4369">
                  <c:v>44623.518900462965</c:v>
                </c:pt>
                <c:pt idx="4370">
                  <c:v>44623.519629629627</c:v>
                </c:pt>
                <c:pt idx="4371">
                  <c:v>44623.520358796297</c:v>
                </c:pt>
                <c:pt idx="4372">
                  <c:v>44623.52107638889</c:v>
                </c:pt>
                <c:pt idx="4373">
                  <c:v>44623.521805555552</c:v>
                </c:pt>
                <c:pt idx="4374">
                  <c:v>44623.522581018522</c:v>
                </c:pt>
                <c:pt idx="4375">
                  <c:v>44623.523310185185</c:v>
                </c:pt>
                <c:pt idx="4376">
                  <c:v>44623.524027777778</c:v>
                </c:pt>
                <c:pt idx="4377">
                  <c:v>44623.524756944447</c:v>
                </c:pt>
                <c:pt idx="4378">
                  <c:v>44623.52548611111</c:v>
                </c:pt>
                <c:pt idx="4379">
                  <c:v>44623.526203703703</c:v>
                </c:pt>
                <c:pt idx="4380">
                  <c:v>44623.526932870373</c:v>
                </c:pt>
                <c:pt idx="4381">
                  <c:v>44623.527662037035</c:v>
                </c:pt>
                <c:pt idx="4382">
                  <c:v>44623.528379629628</c:v>
                </c:pt>
                <c:pt idx="4383">
                  <c:v>44623.529108796298</c:v>
                </c:pt>
                <c:pt idx="4384">
                  <c:v>44623.52983796296</c:v>
                </c:pt>
                <c:pt idx="4385">
                  <c:v>44623.530555555553</c:v>
                </c:pt>
                <c:pt idx="4386">
                  <c:v>44623.531284722223</c:v>
                </c:pt>
                <c:pt idx="4387">
                  <c:v>44623.532013888886</c:v>
                </c:pt>
                <c:pt idx="4388">
                  <c:v>44623.532743055555</c:v>
                </c:pt>
                <c:pt idx="4389">
                  <c:v>44623.533460648148</c:v>
                </c:pt>
                <c:pt idx="4390">
                  <c:v>44623.534189814818</c:v>
                </c:pt>
                <c:pt idx="4391">
                  <c:v>44623.534918981481</c:v>
                </c:pt>
                <c:pt idx="4392">
                  <c:v>44623.535636574074</c:v>
                </c:pt>
                <c:pt idx="4393">
                  <c:v>44623.536365740743</c:v>
                </c:pt>
                <c:pt idx="4394">
                  <c:v>44623.537083333336</c:v>
                </c:pt>
                <c:pt idx="4395">
                  <c:v>44623.537812499999</c:v>
                </c:pt>
                <c:pt idx="4396">
                  <c:v>44623.538541666669</c:v>
                </c:pt>
                <c:pt idx="4397">
                  <c:v>44623.539259259262</c:v>
                </c:pt>
                <c:pt idx="4398">
                  <c:v>44623.539988425924</c:v>
                </c:pt>
                <c:pt idx="4399">
                  <c:v>44623.540717592594</c:v>
                </c:pt>
                <c:pt idx="4400">
                  <c:v>44623.541435185187</c:v>
                </c:pt>
                <c:pt idx="4401">
                  <c:v>44623.542164351849</c:v>
                </c:pt>
                <c:pt idx="4402">
                  <c:v>44623.542893518519</c:v>
                </c:pt>
                <c:pt idx="4403">
                  <c:v>44623.543611111112</c:v>
                </c:pt>
                <c:pt idx="4404">
                  <c:v>44623.544340277775</c:v>
                </c:pt>
                <c:pt idx="4405">
                  <c:v>44623.545069444444</c:v>
                </c:pt>
                <c:pt idx="4406">
                  <c:v>44623.545787037037</c:v>
                </c:pt>
                <c:pt idx="4407">
                  <c:v>44623.546516203707</c:v>
                </c:pt>
                <c:pt idx="4408">
                  <c:v>44623.54724537037</c:v>
                </c:pt>
                <c:pt idx="4409">
                  <c:v>44623.547962962963</c:v>
                </c:pt>
                <c:pt idx="4410">
                  <c:v>44623.548750000002</c:v>
                </c:pt>
                <c:pt idx="4411">
                  <c:v>44623.549467592595</c:v>
                </c:pt>
                <c:pt idx="4412">
                  <c:v>44623.550196759257</c:v>
                </c:pt>
                <c:pt idx="4413">
                  <c:v>44623.550925925927</c:v>
                </c:pt>
                <c:pt idx="4414">
                  <c:v>44623.55164351852</c:v>
                </c:pt>
                <c:pt idx="4415">
                  <c:v>44623.552372685182</c:v>
                </c:pt>
                <c:pt idx="4416">
                  <c:v>44623.553101851852</c:v>
                </c:pt>
                <c:pt idx="4417">
                  <c:v>44623.553819444445</c:v>
                </c:pt>
                <c:pt idx="4418">
                  <c:v>44623.554548611108</c:v>
                </c:pt>
                <c:pt idx="4419">
                  <c:v>44623.555277777778</c:v>
                </c:pt>
                <c:pt idx="4420">
                  <c:v>44623.555995370371</c:v>
                </c:pt>
                <c:pt idx="4421">
                  <c:v>44623.55672453704</c:v>
                </c:pt>
                <c:pt idx="4422">
                  <c:v>44623.557453703703</c:v>
                </c:pt>
                <c:pt idx="4423">
                  <c:v>44623.558171296296</c:v>
                </c:pt>
                <c:pt idx="4424">
                  <c:v>44623.558900462966</c:v>
                </c:pt>
                <c:pt idx="4425">
                  <c:v>44623.559629629628</c:v>
                </c:pt>
                <c:pt idx="4426">
                  <c:v>44623.560347222221</c:v>
                </c:pt>
                <c:pt idx="4427">
                  <c:v>44623.561076388891</c:v>
                </c:pt>
                <c:pt idx="4428">
                  <c:v>44623.561805555553</c:v>
                </c:pt>
                <c:pt idx="4429">
                  <c:v>44623.562523148146</c:v>
                </c:pt>
                <c:pt idx="4430">
                  <c:v>44623.563252314816</c:v>
                </c:pt>
                <c:pt idx="4431">
                  <c:v>44623.564027777778</c:v>
                </c:pt>
                <c:pt idx="4432">
                  <c:v>44623.564756944441</c:v>
                </c:pt>
                <c:pt idx="4433">
                  <c:v>44623.565486111111</c:v>
                </c:pt>
                <c:pt idx="4434">
                  <c:v>44623.566203703704</c:v>
                </c:pt>
                <c:pt idx="4435">
                  <c:v>44623.566932870373</c:v>
                </c:pt>
                <c:pt idx="4436">
                  <c:v>44623.567662037036</c:v>
                </c:pt>
                <c:pt idx="4437">
                  <c:v>44623.568437499998</c:v>
                </c:pt>
                <c:pt idx="4438">
                  <c:v>44623.569155092591</c:v>
                </c:pt>
                <c:pt idx="4439">
                  <c:v>44623.569884259261</c:v>
                </c:pt>
                <c:pt idx="4440">
                  <c:v>44623.570613425924</c:v>
                </c:pt>
                <c:pt idx="4441">
                  <c:v>44623.571342592593</c:v>
                </c:pt>
                <c:pt idx="4442">
                  <c:v>44623.572060185186</c:v>
                </c:pt>
                <c:pt idx="4443">
                  <c:v>44623.572789351849</c:v>
                </c:pt>
                <c:pt idx="4444">
                  <c:v>44623.573506944442</c:v>
                </c:pt>
                <c:pt idx="4445">
                  <c:v>44623.574236111112</c:v>
                </c:pt>
                <c:pt idx="4446">
                  <c:v>44623.574965277781</c:v>
                </c:pt>
                <c:pt idx="4447">
                  <c:v>44623.575694444444</c:v>
                </c:pt>
                <c:pt idx="4448">
                  <c:v>44623.576412037037</c:v>
                </c:pt>
                <c:pt idx="4449">
                  <c:v>44623.577141203707</c:v>
                </c:pt>
                <c:pt idx="4450">
                  <c:v>44623.5778587963</c:v>
                </c:pt>
                <c:pt idx="4451">
                  <c:v>44623.578587962962</c:v>
                </c:pt>
                <c:pt idx="4452">
                  <c:v>44623.579317129632</c:v>
                </c:pt>
                <c:pt idx="4453">
                  <c:v>44623.580046296294</c:v>
                </c:pt>
                <c:pt idx="4454">
                  <c:v>44623.580763888887</c:v>
                </c:pt>
                <c:pt idx="4455">
                  <c:v>44623.581493055557</c:v>
                </c:pt>
                <c:pt idx="4456">
                  <c:v>44623.58221064815</c:v>
                </c:pt>
                <c:pt idx="4457">
                  <c:v>44623.582939814813</c:v>
                </c:pt>
                <c:pt idx="4458">
                  <c:v>44623.583668981482</c:v>
                </c:pt>
                <c:pt idx="4459">
                  <c:v>44623.584386574075</c:v>
                </c:pt>
                <c:pt idx="4460">
                  <c:v>44623.585115740738</c:v>
                </c:pt>
                <c:pt idx="4461">
                  <c:v>44623.585844907408</c:v>
                </c:pt>
                <c:pt idx="4462">
                  <c:v>44623.586562500001</c:v>
                </c:pt>
                <c:pt idx="4463">
                  <c:v>44623.587291666663</c:v>
                </c:pt>
                <c:pt idx="4464">
                  <c:v>44623.588020833333</c:v>
                </c:pt>
                <c:pt idx="4465">
                  <c:v>44623.588738425926</c:v>
                </c:pt>
                <c:pt idx="4466">
                  <c:v>44623.589467592596</c:v>
                </c:pt>
                <c:pt idx="4467">
                  <c:v>44623.590196759258</c:v>
                </c:pt>
                <c:pt idx="4468">
                  <c:v>44623.590925925928</c:v>
                </c:pt>
                <c:pt idx="4469">
                  <c:v>44623.591643518521</c:v>
                </c:pt>
                <c:pt idx="4470">
                  <c:v>44623.592372685183</c:v>
                </c:pt>
                <c:pt idx="4471">
                  <c:v>44623.593090277776</c:v>
                </c:pt>
                <c:pt idx="4472">
                  <c:v>44623.593819444446</c:v>
                </c:pt>
                <c:pt idx="4473">
                  <c:v>44623.594548611109</c:v>
                </c:pt>
                <c:pt idx="4474">
                  <c:v>44623.595266203702</c:v>
                </c:pt>
                <c:pt idx="4475">
                  <c:v>44623.595995370371</c:v>
                </c:pt>
                <c:pt idx="4476">
                  <c:v>44623.596724537034</c:v>
                </c:pt>
                <c:pt idx="4477">
                  <c:v>44623.597442129627</c:v>
                </c:pt>
                <c:pt idx="4478">
                  <c:v>44623.598171296297</c:v>
                </c:pt>
                <c:pt idx="4479">
                  <c:v>44623.598900462966</c:v>
                </c:pt>
                <c:pt idx="4480">
                  <c:v>44623.599618055552</c:v>
                </c:pt>
                <c:pt idx="4481">
                  <c:v>44623.600347222222</c:v>
                </c:pt>
                <c:pt idx="4482">
                  <c:v>44623.601076388892</c:v>
                </c:pt>
                <c:pt idx="4483">
                  <c:v>44623.601851851854</c:v>
                </c:pt>
                <c:pt idx="4484">
                  <c:v>44623.602569444447</c:v>
                </c:pt>
                <c:pt idx="4485">
                  <c:v>44623.603298611109</c:v>
                </c:pt>
                <c:pt idx="4486">
                  <c:v>44623.604027777779</c:v>
                </c:pt>
                <c:pt idx="4487">
                  <c:v>44623.604745370372</c:v>
                </c:pt>
                <c:pt idx="4488">
                  <c:v>44623.605474537035</c:v>
                </c:pt>
                <c:pt idx="4489">
                  <c:v>44623.606249999997</c:v>
                </c:pt>
                <c:pt idx="4490">
                  <c:v>44623.606979166667</c:v>
                </c:pt>
                <c:pt idx="4491">
                  <c:v>44623.60769675926</c:v>
                </c:pt>
                <c:pt idx="4492">
                  <c:v>44623.608425925922</c:v>
                </c:pt>
                <c:pt idx="4493">
                  <c:v>44623.609155092592</c:v>
                </c:pt>
                <c:pt idx="4494">
                  <c:v>44623.609872685185</c:v>
                </c:pt>
                <c:pt idx="4495">
                  <c:v>44623.610659722224</c:v>
                </c:pt>
                <c:pt idx="4496">
                  <c:v>44623.611377314817</c:v>
                </c:pt>
                <c:pt idx="4497">
                  <c:v>44623.61210648148</c:v>
                </c:pt>
                <c:pt idx="4498">
                  <c:v>44623.612835648149</c:v>
                </c:pt>
                <c:pt idx="4499">
                  <c:v>44623.613553240742</c:v>
                </c:pt>
                <c:pt idx="4500">
                  <c:v>44623.614282407405</c:v>
                </c:pt>
                <c:pt idx="4501">
                  <c:v>44623.615011574075</c:v>
                </c:pt>
                <c:pt idx="4502">
                  <c:v>44623.615729166668</c:v>
                </c:pt>
                <c:pt idx="4503">
                  <c:v>44623.61645833333</c:v>
                </c:pt>
                <c:pt idx="4504">
                  <c:v>44623.6171875</c:v>
                </c:pt>
                <c:pt idx="4505">
                  <c:v>44623.617905092593</c:v>
                </c:pt>
                <c:pt idx="4506">
                  <c:v>44623.618634259263</c:v>
                </c:pt>
                <c:pt idx="4507">
                  <c:v>44623.619363425925</c:v>
                </c:pt>
                <c:pt idx="4508">
                  <c:v>44623.620081018518</c:v>
                </c:pt>
                <c:pt idx="4509">
                  <c:v>44623.620810185188</c:v>
                </c:pt>
                <c:pt idx="4510">
                  <c:v>44623.621539351851</c:v>
                </c:pt>
                <c:pt idx="4511">
                  <c:v>44623.622314814813</c:v>
                </c:pt>
                <c:pt idx="4512">
                  <c:v>44623.623032407406</c:v>
                </c:pt>
                <c:pt idx="4513">
                  <c:v>44623.623761574076</c:v>
                </c:pt>
                <c:pt idx="4514">
                  <c:v>44623.624490740738</c:v>
                </c:pt>
                <c:pt idx="4515">
                  <c:v>44623.625208333331</c:v>
                </c:pt>
                <c:pt idx="4516">
                  <c:v>44623.625937500001</c:v>
                </c:pt>
                <c:pt idx="4517">
                  <c:v>44623.626655092594</c:v>
                </c:pt>
                <c:pt idx="4518">
                  <c:v>44623.627384259256</c:v>
                </c:pt>
                <c:pt idx="4519">
                  <c:v>44623.628113425926</c:v>
                </c:pt>
                <c:pt idx="4520">
                  <c:v>44623.628842592596</c:v>
                </c:pt>
                <c:pt idx="4521">
                  <c:v>44623.629560185182</c:v>
                </c:pt>
                <c:pt idx="4522">
                  <c:v>44623.630335648151</c:v>
                </c:pt>
                <c:pt idx="4523">
                  <c:v>44623.631064814814</c:v>
                </c:pt>
                <c:pt idx="4524">
                  <c:v>44623.631793981483</c:v>
                </c:pt>
                <c:pt idx="4525">
                  <c:v>44623.632511574076</c:v>
                </c:pt>
                <c:pt idx="4526">
                  <c:v>44623.633240740739</c:v>
                </c:pt>
                <c:pt idx="4527">
                  <c:v>44623.633969907409</c:v>
                </c:pt>
                <c:pt idx="4528">
                  <c:v>44623.634745370371</c:v>
                </c:pt>
                <c:pt idx="4529">
                  <c:v>44623.635462962964</c:v>
                </c:pt>
                <c:pt idx="4530">
                  <c:v>44623.636192129627</c:v>
                </c:pt>
                <c:pt idx="4531">
                  <c:v>44623.636921296296</c:v>
                </c:pt>
                <c:pt idx="4532">
                  <c:v>44623.637638888889</c:v>
                </c:pt>
                <c:pt idx="4533">
                  <c:v>44623.638368055559</c:v>
                </c:pt>
                <c:pt idx="4534">
                  <c:v>44623.639097222222</c:v>
                </c:pt>
                <c:pt idx="4535">
                  <c:v>44623.639814814815</c:v>
                </c:pt>
                <c:pt idx="4536">
                  <c:v>44623.640543981484</c:v>
                </c:pt>
                <c:pt idx="4537">
                  <c:v>44623.641273148147</c:v>
                </c:pt>
                <c:pt idx="4538">
                  <c:v>44623.64199074074</c:v>
                </c:pt>
                <c:pt idx="4539">
                  <c:v>44623.64271990741</c:v>
                </c:pt>
                <c:pt idx="4540">
                  <c:v>44623.643449074072</c:v>
                </c:pt>
                <c:pt idx="4541">
                  <c:v>44623.644166666665</c:v>
                </c:pt>
                <c:pt idx="4542">
                  <c:v>44623.644895833335</c:v>
                </c:pt>
                <c:pt idx="4543">
                  <c:v>44623.645624999997</c:v>
                </c:pt>
                <c:pt idx="4544">
                  <c:v>44623.64640046296</c:v>
                </c:pt>
                <c:pt idx="4545">
                  <c:v>44623.647118055553</c:v>
                </c:pt>
                <c:pt idx="4546">
                  <c:v>44623.647847222222</c:v>
                </c:pt>
                <c:pt idx="4547">
                  <c:v>44623.648576388892</c:v>
                </c:pt>
                <c:pt idx="4548">
                  <c:v>44623.649293981478</c:v>
                </c:pt>
                <c:pt idx="4549">
                  <c:v>44623.650023148148</c:v>
                </c:pt>
                <c:pt idx="4550">
                  <c:v>44623.65079861111</c:v>
                </c:pt>
                <c:pt idx="4551">
                  <c:v>44623.65152777778</c:v>
                </c:pt>
                <c:pt idx="4552">
                  <c:v>44623.652245370373</c:v>
                </c:pt>
                <c:pt idx="4553">
                  <c:v>44623.652974537035</c:v>
                </c:pt>
                <c:pt idx="4554">
                  <c:v>44623.653703703705</c:v>
                </c:pt>
                <c:pt idx="4555">
                  <c:v>44623.654421296298</c:v>
                </c:pt>
                <c:pt idx="4556">
                  <c:v>44623.655150462961</c:v>
                </c:pt>
                <c:pt idx="4557">
                  <c:v>44623.65587962963</c:v>
                </c:pt>
                <c:pt idx="4558">
                  <c:v>44623.656597222223</c:v>
                </c:pt>
                <c:pt idx="4559">
                  <c:v>44623.657326388886</c:v>
                </c:pt>
                <c:pt idx="4560">
                  <c:v>44623.658055555556</c:v>
                </c:pt>
                <c:pt idx="4561">
                  <c:v>44623.658773148149</c:v>
                </c:pt>
                <c:pt idx="4562">
                  <c:v>44623.659502314818</c:v>
                </c:pt>
                <c:pt idx="4563">
                  <c:v>44623.660231481481</c:v>
                </c:pt>
                <c:pt idx="4564">
                  <c:v>44623.660949074074</c:v>
                </c:pt>
                <c:pt idx="4565">
                  <c:v>44623.661678240744</c:v>
                </c:pt>
                <c:pt idx="4566">
                  <c:v>44623.662407407406</c:v>
                </c:pt>
                <c:pt idx="4567">
                  <c:v>44623.663136574076</c:v>
                </c:pt>
                <c:pt idx="4568">
                  <c:v>44623.663854166669</c:v>
                </c:pt>
                <c:pt idx="4569">
                  <c:v>44623.664583333331</c:v>
                </c:pt>
                <c:pt idx="4570">
                  <c:v>44623.665312500001</c:v>
                </c:pt>
                <c:pt idx="4571">
                  <c:v>44623.666030092594</c:v>
                </c:pt>
                <c:pt idx="4572">
                  <c:v>44623.666759259257</c:v>
                </c:pt>
                <c:pt idx="4573">
                  <c:v>44623.667488425926</c:v>
                </c:pt>
                <c:pt idx="4574">
                  <c:v>44623.668206018519</c:v>
                </c:pt>
                <c:pt idx="4575">
                  <c:v>44623.668935185182</c:v>
                </c:pt>
                <c:pt idx="4576">
                  <c:v>44623.669652777775</c:v>
                </c:pt>
                <c:pt idx="4577">
                  <c:v>44623.670381944445</c:v>
                </c:pt>
                <c:pt idx="4578">
                  <c:v>44623.671111111114</c:v>
                </c:pt>
                <c:pt idx="4579">
                  <c:v>44623.671840277777</c:v>
                </c:pt>
                <c:pt idx="4580">
                  <c:v>44623.67255787037</c:v>
                </c:pt>
                <c:pt idx="4581">
                  <c:v>44623.67328703704</c:v>
                </c:pt>
                <c:pt idx="4582">
                  <c:v>44623.674016203702</c:v>
                </c:pt>
                <c:pt idx="4583">
                  <c:v>44623.674733796295</c:v>
                </c:pt>
                <c:pt idx="4584">
                  <c:v>44623.675462962965</c:v>
                </c:pt>
                <c:pt idx="4585">
                  <c:v>44623.676192129627</c:v>
                </c:pt>
                <c:pt idx="4586">
                  <c:v>44623.67690972222</c:v>
                </c:pt>
                <c:pt idx="4587">
                  <c:v>44623.67763888889</c:v>
                </c:pt>
                <c:pt idx="4588">
                  <c:v>44623.678356481483</c:v>
                </c:pt>
                <c:pt idx="4589">
                  <c:v>44623.679085648146</c:v>
                </c:pt>
                <c:pt idx="4590">
                  <c:v>44623.679814814815</c:v>
                </c:pt>
                <c:pt idx="4591">
                  <c:v>44623.680532407408</c:v>
                </c:pt>
                <c:pt idx="4592">
                  <c:v>44623.681261574071</c:v>
                </c:pt>
                <c:pt idx="4593">
                  <c:v>44623.681990740741</c:v>
                </c:pt>
                <c:pt idx="4594">
                  <c:v>44623.682708333334</c:v>
                </c:pt>
                <c:pt idx="4595">
                  <c:v>44623.683437500003</c:v>
                </c:pt>
                <c:pt idx="4596">
                  <c:v>44623.684212962966</c:v>
                </c:pt>
                <c:pt idx="4597">
                  <c:v>44623.684942129628</c:v>
                </c:pt>
                <c:pt idx="4598">
                  <c:v>44623.685671296298</c:v>
                </c:pt>
                <c:pt idx="4599">
                  <c:v>44623.686388888891</c:v>
                </c:pt>
                <c:pt idx="4600">
                  <c:v>44623.687118055554</c:v>
                </c:pt>
                <c:pt idx="4601">
                  <c:v>44623.687847222223</c:v>
                </c:pt>
                <c:pt idx="4602">
                  <c:v>44623.688576388886</c:v>
                </c:pt>
                <c:pt idx="4603">
                  <c:v>44623.689305555556</c:v>
                </c:pt>
                <c:pt idx="4604">
                  <c:v>44623.690023148149</c:v>
                </c:pt>
                <c:pt idx="4605">
                  <c:v>44623.690752314818</c:v>
                </c:pt>
                <c:pt idx="4606">
                  <c:v>44623.691481481481</c:v>
                </c:pt>
                <c:pt idx="4607">
                  <c:v>44623.692199074074</c:v>
                </c:pt>
                <c:pt idx="4608">
                  <c:v>44623.692928240744</c:v>
                </c:pt>
                <c:pt idx="4609">
                  <c:v>44623.693657407406</c:v>
                </c:pt>
                <c:pt idx="4610">
                  <c:v>44623.694374999999</c:v>
                </c:pt>
                <c:pt idx="4611">
                  <c:v>44623.695104166669</c:v>
                </c:pt>
                <c:pt idx="4612">
                  <c:v>44623.695833333331</c:v>
                </c:pt>
                <c:pt idx="4613">
                  <c:v>44623.696550925924</c:v>
                </c:pt>
                <c:pt idx="4614">
                  <c:v>44623.697280092594</c:v>
                </c:pt>
                <c:pt idx="4615">
                  <c:v>44623.698009259257</c:v>
                </c:pt>
                <c:pt idx="4616">
                  <c:v>44623.69872685185</c:v>
                </c:pt>
                <c:pt idx="4617">
                  <c:v>44623.699456018519</c:v>
                </c:pt>
                <c:pt idx="4618">
                  <c:v>44623.700185185182</c:v>
                </c:pt>
                <c:pt idx="4619">
                  <c:v>44623.700902777775</c:v>
                </c:pt>
                <c:pt idx="4620">
                  <c:v>44623.701631944445</c:v>
                </c:pt>
                <c:pt idx="4621">
                  <c:v>44623.702361111114</c:v>
                </c:pt>
                <c:pt idx="4622">
                  <c:v>44623.703136574077</c:v>
                </c:pt>
                <c:pt idx="4623">
                  <c:v>44623.703865740739</c:v>
                </c:pt>
                <c:pt idx="4624">
                  <c:v>44623.704583333332</c:v>
                </c:pt>
                <c:pt idx="4625">
                  <c:v>44623.705312500002</c:v>
                </c:pt>
                <c:pt idx="4626">
                  <c:v>44623.706041666665</c:v>
                </c:pt>
                <c:pt idx="4627">
                  <c:v>44623.706770833334</c:v>
                </c:pt>
                <c:pt idx="4628">
                  <c:v>44623.707488425927</c:v>
                </c:pt>
                <c:pt idx="4629">
                  <c:v>44623.70821759259</c:v>
                </c:pt>
                <c:pt idx="4630">
                  <c:v>44623.70894675926</c:v>
                </c:pt>
                <c:pt idx="4631">
                  <c:v>44623.709664351853</c:v>
                </c:pt>
                <c:pt idx="4632">
                  <c:v>44623.710393518515</c:v>
                </c:pt>
                <c:pt idx="4633">
                  <c:v>44623.711111111108</c:v>
                </c:pt>
                <c:pt idx="4634">
                  <c:v>44623.711840277778</c:v>
                </c:pt>
                <c:pt idx="4635">
                  <c:v>44623.712569444448</c:v>
                </c:pt>
                <c:pt idx="4636">
                  <c:v>44623.71329861111</c:v>
                </c:pt>
                <c:pt idx="4637">
                  <c:v>44623.714016203703</c:v>
                </c:pt>
                <c:pt idx="4638">
                  <c:v>44623.714791666665</c:v>
                </c:pt>
                <c:pt idx="4639">
                  <c:v>44623.715520833335</c:v>
                </c:pt>
                <c:pt idx="4640">
                  <c:v>44623.716249999998</c:v>
                </c:pt>
                <c:pt idx="4641">
                  <c:v>44623.716967592591</c:v>
                </c:pt>
                <c:pt idx="4642">
                  <c:v>44623.71769675926</c:v>
                </c:pt>
                <c:pt idx="4643">
                  <c:v>44623.718425925923</c:v>
                </c:pt>
                <c:pt idx="4644">
                  <c:v>44623.719201388885</c:v>
                </c:pt>
                <c:pt idx="4645">
                  <c:v>44623.719930555555</c:v>
                </c:pt>
                <c:pt idx="4646">
                  <c:v>44623.720659722225</c:v>
                </c:pt>
                <c:pt idx="4647">
                  <c:v>44623.721377314818</c:v>
                </c:pt>
                <c:pt idx="4648">
                  <c:v>44623.72210648148</c:v>
                </c:pt>
                <c:pt idx="4649">
                  <c:v>44623.722824074073</c:v>
                </c:pt>
                <c:pt idx="4650">
                  <c:v>44623.723553240743</c:v>
                </c:pt>
                <c:pt idx="4651">
                  <c:v>44623.724282407406</c:v>
                </c:pt>
                <c:pt idx="4652">
                  <c:v>44623.725011574075</c:v>
                </c:pt>
                <c:pt idx="4653">
                  <c:v>44623.725729166668</c:v>
                </c:pt>
                <c:pt idx="4654">
                  <c:v>44623.726458333331</c:v>
                </c:pt>
                <c:pt idx="4655">
                  <c:v>44623.727187500001</c:v>
                </c:pt>
                <c:pt idx="4656">
                  <c:v>44623.727905092594</c:v>
                </c:pt>
                <c:pt idx="4657">
                  <c:v>44623.728634259256</c:v>
                </c:pt>
                <c:pt idx="4658">
                  <c:v>44623.729351851849</c:v>
                </c:pt>
                <c:pt idx="4659">
                  <c:v>44623.730081018519</c:v>
                </c:pt>
                <c:pt idx="4660">
                  <c:v>44623.730856481481</c:v>
                </c:pt>
                <c:pt idx="4661">
                  <c:v>44623.731585648151</c:v>
                </c:pt>
                <c:pt idx="4662">
                  <c:v>44623.732314814813</c:v>
                </c:pt>
                <c:pt idx="4663">
                  <c:v>44623.733032407406</c:v>
                </c:pt>
                <c:pt idx="4664">
                  <c:v>44623.733761574076</c:v>
                </c:pt>
                <c:pt idx="4665">
                  <c:v>44623.734490740739</c:v>
                </c:pt>
                <c:pt idx="4666">
                  <c:v>44623.735208333332</c:v>
                </c:pt>
                <c:pt idx="4667">
                  <c:v>44623.735937500001</c:v>
                </c:pt>
                <c:pt idx="4668">
                  <c:v>44623.736666666664</c:v>
                </c:pt>
                <c:pt idx="4669">
                  <c:v>44623.737384259257</c:v>
                </c:pt>
                <c:pt idx="4670">
                  <c:v>44623.738113425927</c:v>
                </c:pt>
                <c:pt idx="4671">
                  <c:v>44623.738842592589</c:v>
                </c:pt>
                <c:pt idx="4672">
                  <c:v>44623.739560185182</c:v>
                </c:pt>
                <c:pt idx="4673">
                  <c:v>44623.740289351852</c:v>
                </c:pt>
                <c:pt idx="4674">
                  <c:v>44623.741018518522</c:v>
                </c:pt>
                <c:pt idx="4675">
                  <c:v>44623.741747685184</c:v>
                </c:pt>
                <c:pt idx="4676">
                  <c:v>44623.742523148147</c:v>
                </c:pt>
                <c:pt idx="4677">
                  <c:v>44623.74324074074</c:v>
                </c:pt>
                <c:pt idx="4678">
                  <c:v>44623.743969907409</c:v>
                </c:pt>
                <c:pt idx="4679">
                  <c:v>44623.744699074072</c:v>
                </c:pt>
                <c:pt idx="4680">
                  <c:v>44623.745416666665</c:v>
                </c:pt>
                <c:pt idx="4681">
                  <c:v>44623.746145833335</c:v>
                </c:pt>
                <c:pt idx="4682">
                  <c:v>44623.746874999997</c:v>
                </c:pt>
                <c:pt idx="4683">
                  <c:v>44623.74759259259</c:v>
                </c:pt>
                <c:pt idx="4684">
                  <c:v>44623.74832175926</c:v>
                </c:pt>
                <c:pt idx="4685">
                  <c:v>44623.749050925922</c:v>
                </c:pt>
                <c:pt idx="4686">
                  <c:v>44623.749768518515</c:v>
                </c:pt>
                <c:pt idx="4687">
                  <c:v>44623.750543981485</c:v>
                </c:pt>
                <c:pt idx="4688">
                  <c:v>44623.751273148147</c:v>
                </c:pt>
                <c:pt idx="4689">
                  <c:v>44623.752002314817</c:v>
                </c:pt>
                <c:pt idx="4690">
                  <c:v>44623.75271990741</c:v>
                </c:pt>
                <c:pt idx="4691">
                  <c:v>44623.753449074073</c:v>
                </c:pt>
                <c:pt idx="4692">
                  <c:v>44623.754178240742</c:v>
                </c:pt>
                <c:pt idx="4693">
                  <c:v>44623.754953703705</c:v>
                </c:pt>
                <c:pt idx="4694">
                  <c:v>44623.755682870367</c:v>
                </c:pt>
                <c:pt idx="4695">
                  <c:v>44623.75640046296</c:v>
                </c:pt>
                <c:pt idx="4696">
                  <c:v>44623.75712962963</c:v>
                </c:pt>
                <c:pt idx="4697">
                  <c:v>44623.7578587963</c:v>
                </c:pt>
                <c:pt idx="4698">
                  <c:v>44623.758576388886</c:v>
                </c:pt>
                <c:pt idx="4699">
                  <c:v>44623.759351851855</c:v>
                </c:pt>
                <c:pt idx="4700">
                  <c:v>44623.760081018518</c:v>
                </c:pt>
                <c:pt idx="4701">
                  <c:v>44623.760810185187</c:v>
                </c:pt>
                <c:pt idx="4702">
                  <c:v>44623.76152777778</c:v>
                </c:pt>
                <c:pt idx="4703">
                  <c:v>44623.762256944443</c:v>
                </c:pt>
                <c:pt idx="4704">
                  <c:v>44623.762986111113</c:v>
                </c:pt>
                <c:pt idx="4705">
                  <c:v>44623.763703703706</c:v>
                </c:pt>
                <c:pt idx="4706">
                  <c:v>44623.764432870368</c:v>
                </c:pt>
                <c:pt idx="4707">
                  <c:v>44623.765162037038</c:v>
                </c:pt>
                <c:pt idx="4708">
                  <c:v>44623.765879629631</c:v>
                </c:pt>
                <c:pt idx="4709">
                  <c:v>44623.766608796293</c:v>
                </c:pt>
                <c:pt idx="4710">
                  <c:v>44623.767337962963</c:v>
                </c:pt>
                <c:pt idx="4711">
                  <c:v>44623.768055555556</c:v>
                </c:pt>
                <c:pt idx="4712">
                  <c:v>44623.768784722219</c:v>
                </c:pt>
                <c:pt idx="4713">
                  <c:v>44623.769513888888</c:v>
                </c:pt>
                <c:pt idx="4714">
                  <c:v>44623.770231481481</c:v>
                </c:pt>
                <c:pt idx="4715">
                  <c:v>44623.771006944444</c:v>
                </c:pt>
                <c:pt idx="4716">
                  <c:v>44623.771736111114</c:v>
                </c:pt>
                <c:pt idx="4717">
                  <c:v>44623.772465277776</c:v>
                </c:pt>
                <c:pt idx="4718">
                  <c:v>44623.773182870369</c:v>
                </c:pt>
                <c:pt idx="4719">
                  <c:v>44623.773912037039</c:v>
                </c:pt>
                <c:pt idx="4720">
                  <c:v>44623.774641203701</c:v>
                </c:pt>
                <c:pt idx="4721">
                  <c:v>44623.775358796294</c:v>
                </c:pt>
                <c:pt idx="4722">
                  <c:v>44623.776087962964</c:v>
                </c:pt>
                <c:pt idx="4723">
                  <c:v>44623.776817129627</c:v>
                </c:pt>
                <c:pt idx="4724">
                  <c:v>44623.77753472222</c:v>
                </c:pt>
                <c:pt idx="4725">
                  <c:v>44623.778263888889</c:v>
                </c:pt>
                <c:pt idx="4726">
                  <c:v>44623.778993055559</c:v>
                </c:pt>
                <c:pt idx="4727">
                  <c:v>44623.779710648145</c:v>
                </c:pt>
                <c:pt idx="4728">
                  <c:v>44623.780439814815</c:v>
                </c:pt>
                <c:pt idx="4729">
                  <c:v>44623.781168981484</c:v>
                </c:pt>
                <c:pt idx="4730">
                  <c:v>44623.781898148147</c:v>
                </c:pt>
                <c:pt idx="4731">
                  <c:v>44623.78261574074</c:v>
                </c:pt>
                <c:pt idx="4732">
                  <c:v>44623.78334490741</c:v>
                </c:pt>
                <c:pt idx="4733">
                  <c:v>44623.784074074072</c:v>
                </c:pt>
                <c:pt idx="4734">
                  <c:v>44623.784791666665</c:v>
                </c:pt>
                <c:pt idx="4735">
                  <c:v>44623.785520833335</c:v>
                </c:pt>
                <c:pt idx="4736">
                  <c:v>44623.786249999997</c:v>
                </c:pt>
                <c:pt idx="4737">
                  <c:v>44623.78696759259</c:v>
                </c:pt>
                <c:pt idx="4738">
                  <c:v>44623.78769675926</c:v>
                </c:pt>
                <c:pt idx="4739">
                  <c:v>44623.788425925923</c:v>
                </c:pt>
                <c:pt idx="4740">
                  <c:v>44623.789143518516</c:v>
                </c:pt>
                <c:pt idx="4741">
                  <c:v>44623.789872685185</c:v>
                </c:pt>
                <c:pt idx="4742">
                  <c:v>44623.790601851855</c:v>
                </c:pt>
                <c:pt idx="4743">
                  <c:v>44623.791319444441</c:v>
                </c:pt>
                <c:pt idx="4744">
                  <c:v>44623.792048611111</c:v>
                </c:pt>
                <c:pt idx="4745">
                  <c:v>44623.79277777778</c:v>
                </c:pt>
                <c:pt idx="4746">
                  <c:v>44623.793495370373</c:v>
                </c:pt>
                <c:pt idx="4747">
                  <c:v>44623.794224537036</c:v>
                </c:pt>
                <c:pt idx="4748">
                  <c:v>44623.794953703706</c:v>
                </c:pt>
                <c:pt idx="4749">
                  <c:v>44623.795671296299</c:v>
                </c:pt>
                <c:pt idx="4750">
                  <c:v>44623.796400462961</c:v>
                </c:pt>
                <c:pt idx="4751">
                  <c:v>44623.797129629631</c:v>
                </c:pt>
                <c:pt idx="4752">
                  <c:v>44623.797847222224</c:v>
                </c:pt>
                <c:pt idx="4753">
                  <c:v>44623.798576388886</c:v>
                </c:pt>
                <c:pt idx="4754">
                  <c:v>44623.799305555556</c:v>
                </c:pt>
                <c:pt idx="4755">
                  <c:v>44623.800023148149</c:v>
                </c:pt>
                <c:pt idx="4756">
                  <c:v>44623.800752314812</c:v>
                </c:pt>
                <c:pt idx="4757">
                  <c:v>44623.801481481481</c:v>
                </c:pt>
                <c:pt idx="4758">
                  <c:v>44623.802199074074</c:v>
                </c:pt>
                <c:pt idx="4759">
                  <c:v>44623.802928240744</c:v>
                </c:pt>
                <c:pt idx="4760">
                  <c:v>44623.803657407407</c:v>
                </c:pt>
                <c:pt idx="4761">
                  <c:v>44623.804432870369</c:v>
                </c:pt>
                <c:pt idx="4762">
                  <c:v>44623.805162037039</c:v>
                </c:pt>
                <c:pt idx="4763">
                  <c:v>44623.805879629632</c:v>
                </c:pt>
                <c:pt idx="4764">
                  <c:v>44623.806608796294</c:v>
                </c:pt>
                <c:pt idx="4765">
                  <c:v>44623.807337962964</c:v>
                </c:pt>
                <c:pt idx="4766">
                  <c:v>44623.808055555557</c:v>
                </c:pt>
                <c:pt idx="4767">
                  <c:v>44623.80878472222</c:v>
                </c:pt>
                <c:pt idx="4768">
                  <c:v>44623.809513888889</c:v>
                </c:pt>
                <c:pt idx="4769">
                  <c:v>44623.810231481482</c:v>
                </c:pt>
                <c:pt idx="4770">
                  <c:v>44623.810960648145</c:v>
                </c:pt>
                <c:pt idx="4771">
                  <c:v>44623.811689814815</c:v>
                </c:pt>
                <c:pt idx="4772">
                  <c:v>44623.812465277777</c:v>
                </c:pt>
                <c:pt idx="4773">
                  <c:v>44623.813194444447</c:v>
                </c:pt>
                <c:pt idx="4774">
                  <c:v>44623.81391203704</c:v>
                </c:pt>
                <c:pt idx="4775">
                  <c:v>44623.814641203702</c:v>
                </c:pt>
                <c:pt idx="4776">
                  <c:v>44623.815370370372</c:v>
                </c:pt>
                <c:pt idx="4777">
                  <c:v>44623.816087962965</c:v>
                </c:pt>
                <c:pt idx="4778">
                  <c:v>44623.816817129627</c:v>
                </c:pt>
                <c:pt idx="4779">
                  <c:v>44623.817546296297</c:v>
                </c:pt>
                <c:pt idx="4780">
                  <c:v>44623.81826388889</c:v>
                </c:pt>
                <c:pt idx="4781">
                  <c:v>44623.818993055553</c:v>
                </c:pt>
                <c:pt idx="4782">
                  <c:v>44623.819722222222</c:v>
                </c:pt>
                <c:pt idx="4783">
                  <c:v>44623.820439814815</c:v>
                </c:pt>
                <c:pt idx="4784">
                  <c:v>44623.821168981478</c:v>
                </c:pt>
                <c:pt idx="4785">
                  <c:v>44623.821898148148</c:v>
                </c:pt>
                <c:pt idx="4786">
                  <c:v>44623.822627314818</c:v>
                </c:pt>
                <c:pt idx="4787">
                  <c:v>44623.823344907411</c:v>
                </c:pt>
                <c:pt idx="4788">
                  <c:v>44623.824074074073</c:v>
                </c:pt>
                <c:pt idx="4789">
                  <c:v>44623.824803240743</c:v>
                </c:pt>
                <c:pt idx="4790">
                  <c:v>44623.825520833336</c:v>
                </c:pt>
                <c:pt idx="4791">
                  <c:v>44623.826249999998</c:v>
                </c:pt>
                <c:pt idx="4792">
                  <c:v>44623.826967592591</c:v>
                </c:pt>
                <c:pt idx="4793">
                  <c:v>44623.827696759261</c:v>
                </c:pt>
                <c:pt idx="4794">
                  <c:v>44623.828425925924</c:v>
                </c:pt>
                <c:pt idx="4795">
                  <c:v>44623.829143518517</c:v>
                </c:pt>
                <c:pt idx="4796">
                  <c:v>44623.829872685186</c:v>
                </c:pt>
                <c:pt idx="4797">
                  <c:v>44623.830601851849</c:v>
                </c:pt>
                <c:pt idx="4798">
                  <c:v>44623.831319444442</c:v>
                </c:pt>
                <c:pt idx="4799">
                  <c:v>44623.832048611112</c:v>
                </c:pt>
                <c:pt idx="4800">
                  <c:v>44623.832777777781</c:v>
                </c:pt>
                <c:pt idx="4801">
                  <c:v>44623.833495370367</c:v>
                </c:pt>
                <c:pt idx="4802">
                  <c:v>44623.834224537037</c:v>
                </c:pt>
                <c:pt idx="4803">
                  <c:v>44623.834953703707</c:v>
                </c:pt>
                <c:pt idx="4804">
                  <c:v>44623.8356712963</c:v>
                </c:pt>
                <c:pt idx="4805">
                  <c:v>44623.836400462962</c:v>
                </c:pt>
                <c:pt idx="4806">
                  <c:v>44623.837129629632</c:v>
                </c:pt>
                <c:pt idx="4807">
                  <c:v>44623.837847222225</c:v>
                </c:pt>
                <c:pt idx="4808">
                  <c:v>44623.838634259257</c:v>
                </c:pt>
                <c:pt idx="4809">
                  <c:v>44623.83935185185</c:v>
                </c:pt>
                <c:pt idx="4810">
                  <c:v>44623.840081018519</c:v>
                </c:pt>
                <c:pt idx="4811">
                  <c:v>44623.840810185182</c:v>
                </c:pt>
                <c:pt idx="4812">
                  <c:v>44623.841527777775</c:v>
                </c:pt>
                <c:pt idx="4813">
                  <c:v>44623.842256944445</c:v>
                </c:pt>
                <c:pt idx="4814">
                  <c:v>44623.842974537038</c:v>
                </c:pt>
                <c:pt idx="4815">
                  <c:v>44623.8437037037</c:v>
                </c:pt>
                <c:pt idx="4816">
                  <c:v>44623.84443287037</c:v>
                </c:pt>
                <c:pt idx="4817">
                  <c:v>44623.845150462963</c:v>
                </c:pt>
                <c:pt idx="4818">
                  <c:v>44623.845879629633</c:v>
                </c:pt>
                <c:pt idx="4819">
                  <c:v>44623.846608796295</c:v>
                </c:pt>
                <c:pt idx="4820">
                  <c:v>44623.847337962965</c:v>
                </c:pt>
                <c:pt idx="4821">
                  <c:v>44623.848055555558</c:v>
                </c:pt>
                <c:pt idx="4822">
                  <c:v>44623.84878472222</c:v>
                </c:pt>
                <c:pt idx="4823">
                  <c:v>44623.84951388889</c:v>
                </c:pt>
                <c:pt idx="4824">
                  <c:v>44623.850231481483</c:v>
                </c:pt>
                <c:pt idx="4825">
                  <c:v>44623.850960648146</c:v>
                </c:pt>
                <c:pt idx="4826">
                  <c:v>44623.851689814815</c:v>
                </c:pt>
                <c:pt idx="4827">
                  <c:v>44623.852407407408</c:v>
                </c:pt>
                <c:pt idx="4828">
                  <c:v>44623.853136574071</c:v>
                </c:pt>
                <c:pt idx="4829">
                  <c:v>44623.853912037041</c:v>
                </c:pt>
                <c:pt idx="4830">
                  <c:v>44623.854629629626</c:v>
                </c:pt>
                <c:pt idx="4831">
                  <c:v>44623.855358796296</c:v>
                </c:pt>
                <c:pt idx="4832">
                  <c:v>44623.856087962966</c:v>
                </c:pt>
                <c:pt idx="4833">
                  <c:v>44623.856805555559</c:v>
                </c:pt>
                <c:pt idx="4834">
                  <c:v>44623.857534722221</c:v>
                </c:pt>
                <c:pt idx="4835">
                  <c:v>44623.858310185184</c:v>
                </c:pt>
                <c:pt idx="4836">
                  <c:v>44623.859039351853</c:v>
                </c:pt>
                <c:pt idx="4837">
                  <c:v>44623.859768518516</c:v>
                </c:pt>
                <c:pt idx="4838">
                  <c:v>44623.860486111109</c:v>
                </c:pt>
                <c:pt idx="4839">
                  <c:v>44623.861215277779</c:v>
                </c:pt>
                <c:pt idx="4840">
                  <c:v>44623.861944444441</c:v>
                </c:pt>
                <c:pt idx="4841">
                  <c:v>44623.862662037034</c:v>
                </c:pt>
                <c:pt idx="4842">
                  <c:v>44623.863391203704</c:v>
                </c:pt>
                <c:pt idx="4843">
                  <c:v>44623.864120370374</c:v>
                </c:pt>
                <c:pt idx="4844">
                  <c:v>44623.864837962959</c:v>
                </c:pt>
                <c:pt idx="4845">
                  <c:v>44623.865567129629</c:v>
                </c:pt>
                <c:pt idx="4846">
                  <c:v>44623.866342592592</c:v>
                </c:pt>
                <c:pt idx="4847">
                  <c:v>44623.867071759261</c:v>
                </c:pt>
                <c:pt idx="4848">
                  <c:v>44623.867789351854</c:v>
                </c:pt>
                <c:pt idx="4849">
                  <c:v>44623.868518518517</c:v>
                </c:pt>
                <c:pt idx="4850">
                  <c:v>44623.869247685187</c:v>
                </c:pt>
                <c:pt idx="4851">
                  <c:v>44623.86996527778</c:v>
                </c:pt>
                <c:pt idx="4852">
                  <c:v>44623.870694444442</c:v>
                </c:pt>
                <c:pt idx="4853">
                  <c:v>44623.871423611112</c:v>
                </c:pt>
                <c:pt idx="4854">
                  <c:v>44623.872141203705</c:v>
                </c:pt>
                <c:pt idx="4855">
                  <c:v>44623.872870370367</c:v>
                </c:pt>
                <c:pt idx="4856">
                  <c:v>44623.873599537037</c:v>
                </c:pt>
                <c:pt idx="4857">
                  <c:v>44623.87431712963</c:v>
                </c:pt>
                <c:pt idx="4858">
                  <c:v>44623.8750462963</c:v>
                </c:pt>
                <c:pt idx="4859">
                  <c:v>44623.875775462962</c:v>
                </c:pt>
                <c:pt idx="4860">
                  <c:v>44623.876493055555</c:v>
                </c:pt>
                <c:pt idx="4861">
                  <c:v>44623.877222222225</c:v>
                </c:pt>
                <c:pt idx="4862">
                  <c:v>44623.877951388888</c:v>
                </c:pt>
                <c:pt idx="4863">
                  <c:v>44623.878680555557</c:v>
                </c:pt>
                <c:pt idx="4864">
                  <c:v>44623.87939814815</c:v>
                </c:pt>
                <c:pt idx="4865">
                  <c:v>44623.880127314813</c:v>
                </c:pt>
                <c:pt idx="4866">
                  <c:v>44623.880856481483</c:v>
                </c:pt>
                <c:pt idx="4867">
                  <c:v>44623.881574074076</c:v>
                </c:pt>
                <c:pt idx="4868">
                  <c:v>44623.882303240738</c:v>
                </c:pt>
                <c:pt idx="4869">
                  <c:v>44623.883032407408</c:v>
                </c:pt>
                <c:pt idx="4870">
                  <c:v>44623.883750000001</c:v>
                </c:pt>
                <c:pt idx="4871">
                  <c:v>44623.884479166663</c:v>
                </c:pt>
                <c:pt idx="4872">
                  <c:v>44623.885208333333</c:v>
                </c:pt>
                <c:pt idx="4873">
                  <c:v>44623.885937500003</c:v>
                </c:pt>
                <c:pt idx="4874">
                  <c:v>44623.886655092596</c:v>
                </c:pt>
                <c:pt idx="4875">
                  <c:v>44623.887384259258</c:v>
                </c:pt>
                <c:pt idx="4876">
                  <c:v>44623.888113425928</c:v>
                </c:pt>
                <c:pt idx="4877">
                  <c:v>44623.888831018521</c:v>
                </c:pt>
                <c:pt idx="4878">
                  <c:v>44623.889560185184</c:v>
                </c:pt>
                <c:pt idx="4879">
                  <c:v>44623.890289351853</c:v>
                </c:pt>
                <c:pt idx="4880">
                  <c:v>44623.891018518516</c:v>
                </c:pt>
                <c:pt idx="4881">
                  <c:v>44623.891736111109</c:v>
                </c:pt>
                <c:pt idx="4882">
                  <c:v>44623.892465277779</c:v>
                </c:pt>
                <c:pt idx="4883">
                  <c:v>44623.893194444441</c:v>
                </c:pt>
                <c:pt idx="4884">
                  <c:v>44623.893912037034</c:v>
                </c:pt>
                <c:pt idx="4885">
                  <c:v>44623.894641203704</c:v>
                </c:pt>
                <c:pt idx="4886">
                  <c:v>44623.895370370374</c:v>
                </c:pt>
                <c:pt idx="4887">
                  <c:v>44623.896099537036</c:v>
                </c:pt>
                <c:pt idx="4888">
                  <c:v>44623.896817129629</c:v>
                </c:pt>
                <c:pt idx="4889">
                  <c:v>44623.897546296299</c:v>
                </c:pt>
                <c:pt idx="4890">
                  <c:v>44623.898275462961</c:v>
                </c:pt>
                <c:pt idx="4891">
                  <c:v>44623.898993055554</c:v>
                </c:pt>
                <c:pt idx="4892">
                  <c:v>44623.899722222224</c:v>
                </c:pt>
                <c:pt idx="4893">
                  <c:v>44623.900451388887</c:v>
                </c:pt>
                <c:pt idx="4894">
                  <c:v>44623.90116898148</c:v>
                </c:pt>
                <c:pt idx="4895">
                  <c:v>44623.901898148149</c:v>
                </c:pt>
                <c:pt idx="4896">
                  <c:v>44623.902627314812</c:v>
                </c:pt>
                <c:pt idx="4897">
                  <c:v>44623.903356481482</c:v>
                </c:pt>
                <c:pt idx="4898">
                  <c:v>44623.904074074075</c:v>
                </c:pt>
                <c:pt idx="4899">
                  <c:v>44623.904803240737</c:v>
                </c:pt>
                <c:pt idx="4900">
                  <c:v>44623.905532407407</c:v>
                </c:pt>
                <c:pt idx="4901">
                  <c:v>44623.90625</c:v>
                </c:pt>
                <c:pt idx="4902">
                  <c:v>44623.907025462962</c:v>
                </c:pt>
                <c:pt idx="4903">
                  <c:v>44623.907754629632</c:v>
                </c:pt>
                <c:pt idx="4904">
                  <c:v>44623.908472222225</c:v>
                </c:pt>
                <c:pt idx="4905">
                  <c:v>44623.909201388888</c:v>
                </c:pt>
                <c:pt idx="4906">
                  <c:v>44623.909930555557</c:v>
                </c:pt>
                <c:pt idx="4907">
                  <c:v>44623.91064814815</c:v>
                </c:pt>
                <c:pt idx="4908">
                  <c:v>44623.911423611113</c:v>
                </c:pt>
                <c:pt idx="4909">
                  <c:v>44623.912152777775</c:v>
                </c:pt>
                <c:pt idx="4910">
                  <c:v>44623.912870370368</c:v>
                </c:pt>
                <c:pt idx="4911">
                  <c:v>44623.913599537038</c:v>
                </c:pt>
                <c:pt idx="4912">
                  <c:v>44623.914317129631</c:v>
                </c:pt>
                <c:pt idx="4913">
                  <c:v>44623.915046296293</c:v>
                </c:pt>
                <c:pt idx="4914">
                  <c:v>44623.915821759256</c:v>
                </c:pt>
                <c:pt idx="4915">
                  <c:v>44623.916539351849</c:v>
                </c:pt>
                <c:pt idx="4916">
                  <c:v>44623.917268518519</c:v>
                </c:pt>
                <c:pt idx="4917">
                  <c:v>44623.917997685188</c:v>
                </c:pt>
                <c:pt idx="4918">
                  <c:v>44623.918715277781</c:v>
                </c:pt>
                <c:pt idx="4919">
                  <c:v>44623.919444444444</c:v>
                </c:pt>
                <c:pt idx="4920">
                  <c:v>44623.920219907406</c:v>
                </c:pt>
                <c:pt idx="4921">
                  <c:v>44623.920949074076</c:v>
                </c:pt>
                <c:pt idx="4922">
                  <c:v>44623.921666666669</c:v>
                </c:pt>
                <c:pt idx="4923">
                  <c:v>44623.922395833331</c:v>
                </c:pt>
                <c:pt idx="4924">
                  <c:v>44623.923125000001</c:v>
                </c:pt>
                <c:pt idx="4925">
                  <c:v>44623.923842592594</c:v>
                </c:pt>
                <c:pt idx="4926">
                  <c:v>44623.924571759257</c:v>
                </c:pt>
                <c:pt idx="4927">
                  <c:v>44623.925300925926</c:v>
                </c:pt>
                <c:pt idx="4928">
                  <c:v>44623.926018518519</c:v>
                </c:pt>
                <c:pt idx="4929">
                  <c:v>44623.926747685182</c:v>
                </c:pt>
                <c:pt idx="4930">
                  <c:v>44623.927465277775</c:v>
                </c:pt>
                <c:pt idx="4931">
                  <c:v>44623.928252314814</c:v>
                </c:pt>
                <c:pt idx="4932">
                  <c:v>44623.928969907407</c:v>
                </c:pt>
                <c:pt idx="4933">
                  <c:v>44623.929699074077</c:v>
                </c:pt>
                <c:pt idx="4934">
                  <c:v>44623.930428240739</c:v>
                </c:pt>
                <c:pt idx="4935">
                  <c:v>44623.931145833332</c:v>
                </c:pt>
                <c:pt idx="4936">
                  <c:v>44623.931875000002</c:v>
                </c:pt>
                <c:pt idx="4937">
                  <c:v>44623.932650462964</c:v>
                </c:pt>
                <c:pt idx="4938">
                  <c:v>44623.933368055557</c:v>
                </c:pt>
                <c:pt idx="4939">
                  <c:v>44623.93409722222</c:v>
                </c:pt>
                <c:pt idx="4940">
                  <c:v>44623.934814814813</c:v>
                </c:pt>
                <c:pt idx="4941">
                  <c:v>44623.935543981483</c:v>
                </c:pt>
                <c:pt idx="4942">
                  <c:v>44623.936273148145</c:v>
                </c:pt>
                <c:pt idx="4943">
                  <c:v>44623.937048611115</c:v>
                </c:pt>
                <c:pt idx="4944">
                  <c:v>44623.9377662037</c:v>
                </c:pt>
                <c:pt idx="4945">
                  <c:v>44623.93849537037</c:v>
                </c:pt>
                <c:pt idx="4946">
                  <c:v>44623.939212962963</c:v>
                </c:pt>
                <c:pt idx="4947">
                  <c:v>44623.939942129633</c:v>
                </c:pt>
                <c:pt idx="4948">
                  <c:v>44623.940671296295</c:v>
                </c:pt>
                <c:pt idx="4949">
                  <c:v>44623.941435185188</c:v>
                </c:pt>
                <c:pt idx="4950">
                  <c:v>44623.942164351851</c:v>
                </c:pt>
                <c:pt idx="4951">
                  <c:v>44623.942893518521</c:v>
                </c:pt>
                <c:pt idx="4952">
                  <c:v>44623.943611111114</c:v>
                </c:pt>
                <c:pt idx="4953">
                  <c:v>44623.944340277776</c:v>
                </c:pt>
                <c:pt idx="4954">
                  <c:v>44623.945069444446</c:v>
                </c:pt>
                <c:pt idx="4955">
                  <c:v>44623.945833333331</c:v>
                </c:pt>
                <c:pt idx="4956">
                  <c:v>44623.946562500001</c:v>
                </c:pt>
                <c:pt idx="4957">
                  <c:v>44623.947291666664</c:v>
                </c:pt>
                <c:pt idx="4958">
                  <c:v>44623.948009259257</c:v>
                </c:pt>
                <c:pt idx="4959">
                  <c:v>44623.948738425926</c:v>
                </c:pt>
                <c:pt idx="4960">
                  <c:v>44623.949467592596</c:v>
                </c:pt>
                <c:pt idx="4961">
                  <c:v>44623.950231481482</c:v>
                </c:pt>
                <c:pt idx="4962">
                  <c:v>44623.950960648152</c:v>
                </c:pt>
                <c:pt idx="4963">
                  <c:v>44623.951689814814</c:v>
                </c:pt>
                <c:pt idx="4964">
                  <c:v>44623.952418981484</c:v>
                </c:pt>
                <c:pt idx="4965">
                  <c:v>44623.953136574077</c:v>
                </c:pt>
                <c:pt idx="4966">
                  <c:v>44623.953865740739</c:v>
                </c:pt>
                <c:pt idx="4967">
                  <c:v>44623.954641203702</c:v>
                </c:pt>
                <c:pt idx="4968">
                  <c:v>44623.955358796295</c:v>
                </c:pt>
                <c:pt idx="4969">
                  <c:v>44623.956087962964</c:v>
                </c:pt>
                <c:pt idx="4970">
                  <c:v>44623.956817129627</c:v>
                </c:pt>
                <c:pt idx="4971">
                  <c:v>44623.95753472222</c:v>
                </c:pt>
                <c:pt idx="4972">
                  <c:v>44623.95826388889</c:v>
                </c:pt>
                <c:pt idx="4973">
                  <c:v>44623.959039351852</c:v>
                </c:pt>
                <c:pt idx="4974">
                  <c:v>44623.959768518522</c:v>
                </c:pt>
                <c:pt idx="4975">
                  <c:v>44623.960486111115</c:v>
                </c:pt>
                <c:pt idx="4976">
                  <c:v>44623.961215277777</c:v>
                </c:pt>
                <c:pt idx="4977">
                  <c:v>44623.961944444447</c:v>
                </c:pt>
                <c:pt idx="4978">
                  <c:v>44623.96266203704</c:v>
                </c:pt>
                <c:pt idx="4979">
                  <c:v>44623.963437500002</c:v>
                </c:pt>
                <c:pt idx="4980">
                  <c:v>44623.964166666665</c:v>
                </c:pt>
                <c:pt idx="4981">
                  <c:v>44623.964884259258</c:v>
                </c:pt>
                <c:pt idx="4982">
                  <c:v>44623.965613425928</c:v>
                </c:pt>
                <c:pt idx="4983">
                  <c:v>44623.96634259259</c:v>
                </c:pt>
                <c:pt idx="4984">
                  <c:v>44623.967060185183</c:v>
                </c:pt>
                <c:pt idx="4985">
                  <c:v>44623.967847222222</c:v>
                </c:pt>
                <c:pt idx="4986">
                  <c:v>44623.968564814815</c:v>
                </c:pt>
                <c:pt idx="4987">
                  <c:v>44623.969293981485</c:v>
                </c:pt>
                <c:pt idx="4988">
                  <c:v>44623.970023148147</c:v>
                </c:pt>
                <c:pt idx="4989">
                  <c:v>44623.97074074074</c:v>
                </c:pt>
                <c:pt idx="4990">
                  <c:v>44623.97146990741</c:v>
                </c:pt>
                <c:pt idx="4991">
                  <c:v>44623.972245370373</c:v>
                </c:pt>
                <c:pt idx="4992">
                  <c:v>44623.972974537035</c:v>
                </c:pt>
                <c:pt idx="4993">
                  <c:v>44623.973692129628</c:v>
                </c:pt>
                <c:pt idx="4994">
                  <c:v>44623.974421296298</c:v>
                </c:pt>
                <c:pt idx="4995">
                  <c:v>44623.975138888891</c:v>
                </c:pt>
                <c:pt idx="4996">
                  <c:v>44623.975868055553</c:v>
                </c:pt>
                <c:pt idx="4997">
                  <c:v>44623.976643518516</c:v>
                </c:pt>
                <c:pt idx="4998">
                  <c:v>44623.977361111109</c:v>
                </c:pt>
                <c:pt idx="4999">
                  <c:v>44623.978090277778</c:v>
                </c:pt>
                <c:pt idx="5000">
                  <c:v>44623.978819444441</c:v>
                </c:pt>
                <c:pt idx="5001">
                  <c:v>44623.979548611111</c:v>
                </c:pt>
                <c:pt idx="5002">
                  <c:v>44623.980266203704</c:v>
                </c:pt>
                <c:pt idx="5003">
                  <c:v>44623.981041666666</c:v>
                </c:pt>
                <c:pt idx="5004">
                  <c:v>44623.981770833336</c:v>
                </c:pt>
                <c:pt idx="5005">
                  <c:v>44623.982488425929</c:v>
                </c:pt>
                <c:pt idx="5006">
                  <c:v>44623.983217592591</c:v>
                </c:pt>
                <c:pt idx="5007">
                  <c:v>44623.983946759261</c:v>
                </c:pt>
                <c:pt idx="5008">
                  <c:v>44623.984664351854</c:v>
                </c:pt>
                <c:pt idx="5009">
                  <c:v>44623.985439814816</c:v>
                </c:pt>
                <c:pt idx="5010">
                  <c:v>44623.986168981479</c:v>
                </c:pt>
                <c:pt idx="5011">
                  <c:v>44623.986886574072</c:v>
                </c:pt>
                <c:pt idx="5012">
                  <c:v>44623.987615740742</c:v>
                </c:pt>
                <c:pt idx="5013">
                  <c:v>44623.988344907404</c:v>
                </c:pt>
                <c:pt idx="5014">
                  <c:v>44623.989062499997</c:v>
                </c:pt>
                <c:pt idx="5015">
                  <c:v>44623.989791666667</c:v>
                </c:pt>
                <c:pt idx="5016">
                  <c:v>44623.990520833337</c:v>
                </c:pt>
                <c:pt idx="5017">
                  <c:v>44623.991238425922</c:v>
                </c:pt>
                <c:pt idx="5018">
                  <c:v>44623.991967592592</c:v>
                </c:pt>
                <c:pt idx="5019">
                  <c:v>44623.992696759262</c:v>
                </c:pt>
                <c:pt idx="5020">
                  <c:v>44623.993414351855</c:v>
                </c:pt>
                <c:pt idx="5021">
                  <c:v>44623.994143518517</c:v>
                </c:pt>
                <c:pt idx="5022">
                  <c:v>44623.994872685187</c:v>
                </c:pt>
                <c:pt idx="5023">
                  <c:v>44623.99559027778</c:v>
                </c:pt>
                <c:pt idx="5024">
                  <c:v>44623.996319444443</c:v>
                </c:pt>
                <c:pt idx="5025">
                  <c:v>44623.997048611112</c:v>
                </c:pt>
                <c:pt idx="5026">
                  <c:v>44623.997766203705</c:v>
                </c:pt>
                <c:pt idx="5027">
                  <c:v>44623.998495370368</c:v>
                </c:pt>
                <c:pt idx="5028">
                  <c:v>44623.999224537038</c:v>
                </c:pt>
                <c:pt idx="5029">
                  <c:v>44623.9999537037</c:v>
                </c:pt>
                <c:pt idx="5030">
                  <c:v>44624.000671296293</c:v>
                </c:pt>
                <c:pt idx="5031">
                  <c:v>44624.001400462963</c:v>
                </c:pt>
                <c:pt idx="5032">
                  <c:v>44624.002129629633</c:v>
                </c:pt>
                <c:pt idx="5033">
                  <c:v>44624.002847222226</c:v>
                </c:pt>
                <c:pt idx="5034">
                  <c:v>44624.003576388888</c:v>
                </c:pt>
                <c:pt idx="5035">
                  <c:v>44624.004305555558</c:v>
                </c:pt>
                <c:pt idx="5036">
                  <c:v>44624.005023148151</c:v>
                </c:pt>
                <c:pt idx="5037">
                  <c:v>44624.005752314813</c:v>
                </c:pt>
                <c:pt idx="5038">
                  <c:v>44624.006481481483</c:v>
                </c:pt>
                <c:pt idx="5039">
                  <c:v>44624.007199074076</c:v>
                </c:pt>
                <c:pt idx="5040">
                  <c:v>44624.007928240739</c:v>
                </c:pt>
                <c:pt idx="5041">
                  <c:v>44624.008657407408</c:v>
                </c:pt>
                <c:pt idx="5042">
                  <c:v>44624.009386574071</c:v>
                </c:pt>
                <c:pt idx="5043">
                  <c:v>44624.010104166664</c:v>
                </c:pt>
                <c:pt idx="5044">
                  <c:v>44624.010833333334</c:v>
                </c:pt>
                <c:pt idx="5045">
                  <c:v>44624.011562500003</c:v>
                </c:pt>
                <c:pt idx="5046">
                  <c:v>44624.012291666666</c:v>
                </c:pt>
                <c:pt idx="5047">
                  <c:v>44624.013020833336</c:v>
                </c:pt>
                <c:pt idx="5048">
                  <c:v>44624.013738425929</c:v>
                </c:pt>
                <c:pt idx="5049">
                  <c:v>44624.014467592591</c:v>
                </c:pt>
                <c:pt idx="5050">
                  <c:v>44624.015196759261</c:v>
                </c:pt>
                <c:pt idx="5051">
                  <c:v>44624.015925925924</c:v>
                </c:pt>
                <c:pt idx="5052">
                  <c:v>44624.016643518517</c:v>
                </c:pt>
                <c:pt idx="5053">
                  <c:v>44624.017372685186</c:v>
                </c:pt>
                <c:pt idx="5054">
                  <c:v>44624.018101851849</c:v>
                </c:pt>
                <c:pt idx="5055">
                  <c:v>44624.018877314818</c:v>
                </c:pt>
                <c:pt idx="5056">
                  <c:v>44624.019594907404</c:v>
                </c:pt>
                <c:pt idx="5057">
                  <c:v>44624.020324074074</c:v>
                </c:pt>
                <c:pt idx="5058">
                  <c:v>44624.021053240744</c:v>
                </c:pt>
                <c:pt idx="5059">
                  <c:v>44624.021770833337</c:v>
                </c:pt>
                <c:pt idx="5060">
                  <c:v>44624.022499999999</c:v>
                </c:pt>
                <c:pt idx="5061">
                  <c:v>44624.023275462961</c:v>
                </c:pt>
                <c:pt idx="5062">
                  <c:v>44624.024004629631</c:v>
                </c:pt>
                <c:pt idx="5063">
                  <c:v>44624.024722222224</c:v>
                </c:pt>
                <c:pt idx="5064">
                  <c:v>44624.025451388887</c:v>
                </c:pt>
                <c:pt idx="5065">
                  <c:v>44624.026180555556</c:v>
                </c:pt>
                <c:pt idx="5066">
                  <c:v>44624.026898148149</c:v>
                </c:pt>
                <c:pt idx="5067">
                  <c:v>44624.027627314812</c:v>
                </c:pt>
                <c:pt idx="5068">
                  <c:v>44624.028356481482</c:v>
                </c:pt>
                <c:pt idx="5069">
                  <c:v>44624.029074074075</c:v>
                </c:pt>
                <c:pt idx="5070">
                  <c:v>44624.029803240737</c:v>
                </c:pt>
                <c:pt idx="5071">
                  <c:v>44624.030532407407</c:v>
                </c:pt>
                <c:pt idx="5072">
                  <c:v>44624.031307870369</c:v>
                </c:pt>
                <c:pt idx="5073">
                  <c:v>44624.032037037039</c:v>
                </c:pt>
                <c:pt idx="5074">
                  <c:v>44624.032754629632</c:v>
                </c:pt>
                <c:pt idx="5075">
                  <c:v>44624.033483796295</c:v>
                </c:pt>
                <c:pt idx="5076">
                  <c:v>44624.034212962964</c:v>
                </c:pt>
                <c:pt idx="5077">
                  <c:v>44624.034930555557</c:v>
                </c:pt>
                <c:pt idx="5078">
                  <c:v>44624.03565972222</c:v>
                </c:pt>
                <c:pt idx="5079">
                  <c:v>44624.03638888889</c:v>
                </c:pt>
                <c:pt idx="5080">
                  <c:v>44624.037106481483</c:v>
                </c:pt>
                <c:pt idx="5081">
                  <c:v>44624.037835648145</c:v>
                </c:pt>
                <c:pt idx="5082">
                  <c:v>44624.038564814815</c:v>
                </c:pt>
                <c:pt idx="5083">
                  <c:v>44624.039282407408</c:v>
                </c:pt>
                <c:pt idx="5084">
                  <c:v>44624.040011574078</c:v>
                </c:pt>
                <c:pt idx="5085">
                  <c:v>44624.04074074074</c:v>
                </c:pt>
                <c:pt idx="5086">
                  <c:v>44624.041458333333</c:v>
                </c:pt>
                <c:pt idx="5087">
                  <c:v>44624.042187500003</c:v>
                </c:pt>
                <c:pt idx="5088">
                  <c:v>44624.042916666665</c:v>
                </c:pt>
                <c:pt idx="5089">
                  <c:v>44624.043634259258</c:v>
                </c:pt>
                <c:pt idx="5090">
                  <c:v>44624.044363425928</c:v>
                </c:pt>
                <c:pt idx="5091">
                  <c:v>44624.045092592591</c:v>
                </c:pt>
                <c:pt idx="5092">
                  <c:v>44624.045810185184</c:v>
                </c:pt>
                <c:pt idx="5093">
                  <c:v>44624.046539351853</c:v>
                </c:pt>
                <c:pt idx="5094">
                  <c:v>44624.047268518516</c:v>
                </c:pt>
                <c:pt idx="5095">
                  <c:v>44624.047986111109</c:v>
                </c:pt>
                <c:pt idx="5096">
                  <c:v>44624.048715277779</c:v>
                </c:pt>
                <c:pt idx="5097">
                  <c:v>44624.049432870372</c:v>
                </c:pt>
                <c:pt idx="5098">
                  <c:v>44624.050162037034</c:v>
                </c:pt>
                <c:pt idx="5099">
                  <c:v>44624.050891203704</c:v>
                </c:pt>
                <c:pt idx="5100">
                  <c:v>44624.051608796297</c:v>
                </c:pt>
                <c:pt idx="5101">
                  <c:v>44624.052337962959</c:v>
                </c:pt>
                <c:pt idx="5102">
                  <c:v>44624.053067129629</c:v>
                </c:pt>
                <c:pt idx="5103">
                  <c:v>44624.053842592592</c:v>
                </c:pt>
                <c:pt idx="5104">
                  <c:v>44624.054571759261</c:v>
                </c:pt>
                <c:pt idx="5105">
                  <c:v>44624.055289351854</c:v>
                </c:pt>
                <c:pt idx="5106">
                  <c:v>44624.056018518517</c:v>
                </c:pt>
                <c:pt idx="5107">
                  <c:v>44624.056747685187</c:v>
                </c:pt>
                <c:pt idx="5108">
                  <c:v>44624.05746527778</c:v>
                </c:pt>
                <c:pt idx="5109">
                  <c:v>44624.058194444442</c:v>
                </c:pt>
                <c:pt idx="5110">
                  <c:v>44624.058923611112</c:v>
                </c:pt>
                <c:pt idx="5111">
                  <c:v>44624.059641203705</c:v>
                </c:pt>
                <c:pt idx="5112">
                  <c:v>44624.060370370367</c:v>
                </c:pt>
                <c:pt idx="5113">
                  <c:v>44624.061099537037</c:v>
                </c:pt>
                <c:pt idx="5114">
                  <c:v>44624.061874999999</c:v>
                </c:pt>
                <c:pt idx="5115">
                  <c:v>44624.062592592592</c:v>
                </c:pt>
                <c:pt idx="5116">
                  <c:v>44624.063321759262</c:v>
                </c:pt>
                <c:pt idx="5117">
                  <c:v>44624.064050925925</c:v>
                </c:pt>
                <c:pt idx="5118">
                  <c:v>44624.064768518518</c:v>
                </c:pt>
                <c:pt idx="5119">
                  <c:v>44624.065497685187</c:v>
                </c:pt>
                <c:pt idx="5120">
                  <c:v>44624.06622685185</c:v>
                </c:pt>
                <c:pt idx="5121">
                  <c:v>44624.066944444443</c:v>
                </c:pt>
                <c:pt idx="5122">
                  <c:v>44624.067673611113</c:v>
                </c:pt>
                <c:pt idx="5123">
                  <c:v>44624.068402777775</c:v>
                </c:pt>
                <c:pt idx="5124">
                  <c:v>44624.069120370368</c:v>
                </c:pt>
                <c:pt idx="5125">
                  <c:v>44624.069849537038</c:v>
                </c:pt>
                <c:pt idx="5126">
                  <c:v>44624.0705787037</c:v>
                </c:pt>
                <c:pt idx="5127">
                  <c:v>44624.071296296293</c:v>
                </c:pt>
                <c:pt idx="5128">
                  <c:v>44624.072025462963</c:v>
                </c:pt>
                <c:pt idx="5129">
                  <c:v>44624.072754629633</c:v>
                </c:pt>
                <c:pt idx="5130">
                  <c:v>44624.073530092595</c:v>
                </c:pt>
                <c:pt idx="5131">
                  <c:v>44624.074247685188</c:v>
                </c:pt>
                <c:pt idx="5132">
                  <c:v>44624.074976851851</c:v>
                </c:pt>
                <c:pt idx="5133">
                  <c:v>44624.075706018521</c:v>
                </c:pt>
                <c:pt idx="5134">
                  <c:v>44624.076423611114</c:v>
                </c:pt>
                <c:pt idx="5135">
                  <c:v>44624.077152777776</c:v>
                </c:pt>
                <c:pt idx="5136">
                  <c:v>44624.077881944446</c:v>
                </c:pt>
                <c:pt idx="5137">
                  <c:v>44624.078599537039</c:v>
                </c:pt>
                <c:pt idx="5138">
                  <c:v>44624.079328703701</c:v>
                </c:pt>
                <c:pt idx="5139">
                  <c:v>44624.080057870371</c:v>
                </c:pt>
                <c:pt idx="5140">
                  <c:v>44624.080775462964</c:v>
                </c:pt>
                <c:pt idx="5141">
                  <c:v>44624.081504629627</c:v>
                </c:pt>
                <c:pt idx="5142">
                  <c:v>44624.082233796296</c:v>
                </c:pt>
                <c:pt idx="5143">
                  <c:v>44624.082951388889</c:v>
                </c:pt>
                <c:pt idx="5144">
                  <c:v>44624.083680555559</c:v>
                </c:pt>
                <c:pt idx="5145">
                  <c:v>44624.084409722222</c:v>
                </c:pt>
                <c:pt idx="5146">
                  <c:v>44624.085127314815</c:v>
                </c:pt>
                <c:pt idx="5147">
                  <c:v>44624.085856481484</c:v>
                </c:pt>
                <c:pt idx="5148">
                  <c:v>44624.086585648147</c:v>
                </c:pt>
                <c:pt idx="5149">
                  <c:v>44624.08730324074</c:v>
                </c:pt>
                <c:pt idx="5150">
                  <c:v>44624.08803240741</c:v>
                </c:pt>
                <c:pt idx="5151">
                  <c:v>44624.088761574072</c:v>
                </c:pt>
                <c:pt idx="5152">
                  <c:v>44624.089479166665</c:v>
                </c:pt>
                <c:pt idx="5153">
                  <c:v>44624.090208333335</c:v>
                </c:pt>
                <c:pt idx="5154">
                  <c:v>44624.090937499997</c:v>
                </c:pt>
                <c:pt idx="5155">
                  <c:v>44624.09165509259</c:v>
                </c:pt>
                <c:pt idx="5156">
                  <c:v>44624.09238425926</c:v>
                </c:pt>
                <c:pt idx="5157">
                  <c:v>44624.093113425923</c:v>
                </c:pt>
                <c:pt idx="5158">
                  <c:v>44624.093831018516</c:v>
                </c:pt>
                <c:pt idx="5159">
                  <c:v>44624.094560185185</c:v>
                </c:pt>
                <c:pt idx="5160">
                  <c:v>44624.095277777778</c:v>
                </c:pt>
                <c:pt idx="5161">
                  <c:v>44624.096006944441</c:v>
                </c:pt>
                <c:pt idx="5162">
                  <c:v>44624.096736111111</c:v>
                </c:pt>
                <c:pt idx="5163">
                  <c:v>44624.09746527778</c:v>
                </c:pt>
                <c:pt idx="5164">
                  <c:v>44624.098182870373</c:v>
                </c:pt>
                <c:pt idx="5165">
                  <c:v>44624.098912037036</c:v>
                </c:pt>
                <c:pt idx="5166">
                  <c:v>44624.099629629629</c:v>
                </c:pt>
                <c:pt idx="5167">
                  <c:v>44624.100358796299</c:v>
                </c:pt>
                <c:pt idx="5168">
                  <c:v>44624.101087962961</c:v>
                </c:pt>
                <c:pt idx="5169">
                  <c:v>44624.101805555554</c:v>
                </c:pt>
                <c:pt idx="5170">
                  <c:v>44624.102534722224</c:v>
                </c:pt>
                <c:pt idx="5171">
                  <c:v>44624.103263888886</c:v>
                </c:pt>
                <c:pt idx="5172">
                  <c:v>44624.103981481479</c:v>
                </c:pt>
                <c:pt idx="5173">
                  <c:v>44624.104710648149</c:v>
                </c:pt>
                <c:pt idx="5174">
                  <c:v>44624.105439814812</c:v>
                </c:pt>
                <c:pt idx="5175">
                  <c:v>44624.106157407405</c:v>
                </c:pt>
                <c:pt idx="5176">
                  <c:v>44624.106886574074</c:v>
                </c:pt>
                <c:pt idx="5177">
                  <c:v>44624.107615740744</c:v>
                </c:pt>
                <c:pt idx="5178">
                  <c:v>44624.108344907407</c:v>
                </c:pt>
                <c:pt idx="5179">
                  <c:v>44624.1090625</c:v>
                </c:pt>
                <c:pt idx="5180">
                  <c:v>44624.109791666669</c:v>
                </c:pt>
                <c:pt idx="5181">
                  <c:v>44624.110567129632</c:v>
                </c:pt>
                <c:pt idx="5182">
                  <c:v>44624.111296296294</c:v>
                </c:pt>
                <c:pt idx="5183">
                  <c:v>44624.112013888887</c:v>
                </c:pt>
                <c:pt idx="5184">
                  <c:v>44624.112743055557</c:v>
                </c:pt>
                <c:pt idx="5185">
                  <c:v>44624.11347222222</c:v>
                </c:pt>
                <c:pt idx="5186">
                  <c:v>44624.114189814813</c:v>
                </c:pt>
                <c:pt idx="5187">
                  <c:v>44624.114965277775</c:v>
                </c:pt>
                <c:pt idx="5188">
                  <c:v>44624.115694444445</c:v>
                </c:pt>
                <c:pt idx="5189">
                  <c:v>44624.116423611114</c:v>
                </c:pt>
                <c:pt idx="5190">
                  <c:v>44624.1171412037</c:v>
                </c:pt>
                <c:pt idx="5191">
                  <c:v>44624.11787037037</c:v>
                </c:pt>
                <c:pt idx="5192">
                  <c:v>44624.11859953704</c:v>
                </c:pt>
                <c:pt idx="5193">
                  <c:v>44624.119317129633</c:v>
                </c:pt>
                <c:pt idx="5194">
                  <c:v>44624.120046296295</c:v>
                </c:pt>
                <c:pt idx="5195">
                  <c:v>44624.120775462965</c:v>
                </c:pt>
                <c:pt idx="5196">
                  <c:v>44624.121493055558</c:v>
                </c:pt>
                <c:pt idx="5197">
                  <c:v>44624.12222222222</c:v>
                </c:pt>
                <c:pt idx="5198">
                  <c:v>44624.12295138889</c:v>
                </c:pt>
                <c:pt idx="5199">
                  <c:v>44624.123668981483</c:v>
                </c:pt>
                <c:pt idx="5200">
                  <c:v>44624.124398148146</c:v>
                </c:pt>
                <c:pt idx="5201">
                  <c:v>44624.125127314815</c:v>
                </c:pt>
                <c:pt idx="5202">
                  <c:v>44624.125844907408</c:v>
                </c:pt>
                <c:pt idx="5203">
                  <c:v>44624.126620370371</c:v>
                </c:pt>
                <c:pt idx="5204">
                  <c:v>44624.127349537041</c:v>
                </c:pt>
                <c:pt idx="5205">
                  <c:v>44624.128078703703</c:v>
                </c:pt>
                <c:pt idx="5206">
                  <c:v>44624.128807870373</c:v>
                </c:pt>
                <c:pt idx="5207">
                  <c:v>44624.129525462966</c:v>
                </c:pt>
                <c:pt idx="5208">
                  <c:v>44624.130254629628</c:v>
                </c:pt>
                <c:pt idx="5209">
                  <c:v>44624.130983796298</c:v>
                </c:pt>
                <c:pt idx="5210">
                  <c:v>44624.131701388891</c:v>
                </c:pt>
                <c:pt idx="5211">
                  <c:v>44624.132430555554</c:v>
                </c:pt>
                <c:pt idx="5212">
                  <c:v>44624.133159722223</c:v>
                </c:pt>
                <c:pt idx="5213">
                  <c:v>44624.133877314816</c:v>
                </c:pt>
                <c:pt idx="5214">
                  <c:v>44624.134652777779</c:v>
                </c:pt>
                <c:pt idx="5215">
                  <c:v>44624.135381944441</c:v>
                </c:pt>
                <c:pt idx="5216">
                  <c:v>44624.136111111111</c:v>
                </c:pt>
                <c:pt idx="5217">
                  <c:v>44624.136828703704</c:v>
                </c:pt>
                <c:pt idx="5218">
                  <c:v>44624.137557870374</c:v>
                </c:pt>
                <c:pt idx="5219">
                  <c:v>44624.138287037036</c:v>
                </c:pt>
                <c:pt idx="5220">
                  <c:v>44624.139062499999</c:v>
                </c:pt>
                <c:pt idx="5221">
                  <c:v>44624.139791666668</c:v>
                </c:pt>
                <c:pt idx="5222">
                  <c:v>44624.140509259261</c:v>
                </c:pt>
                <c:pt idx="5223">
                  <c:v>44624.141238425924</c:v>
                </c:pt>
                <c:pt idx="5224">
                  <c:v>44624.141967592594</c:v>
                </c:pt>
                <c:pt idx="5225">
                  <c:v>44624.142685185187</c:v>
                </c:pt>
                <c:pt idx="5226">
                  <c:v>44624.143414351849</c:v>
                </c:pt>
                <c:pt idx="5227">
                  <c:v>44624.144143518519</c:v>
                </c:pt>
                <c:pt idx="5228">
                  <c:v>44624.144861111112</c:v>
                </c:pt>
                <c:pt idx="5229">
                  <c:v>44624.145590277774</c:v>
                </c:pt>
                <c:pt idx="5230">
                  <c:v>44624.146319444444</c:v>
                </c:pt>
                <c:pt idx="5231">
                  <c:v>44624.147094907406</c:v>
                </c:pt>
                <c:pt idx="5232">
                  <c:v>44624.147812499999</c:v>
                </c:pt>
                <c:pt idx="5233">
                  <c:v>44624.148541666669</c:v>
                </c:pt>
                <c:pt idx="5234">
                  <c:v>44624.149270833332</c:v>
                </c:pt>
                <c:pt idx="5235">
                  <c:v>44624.149988425925</c:v>
                </c:pt>
                <c:pt idx="5236">
                  <c:v>44624.150717592594</c:v>
                </c:pt>
                <c:pt idx="5237">
                  <c:v>44624.151446759257</c:v>
                </c:pt>
                <c:pt idx="5238">
                  <c:v>44624.15216435185</c:v>
                </c:pt>
                <c:pt idx="5239">
                  <c:v>44624.15289351852</c:v>
                </c:pt>
                <c:pt idx="5240">
                  <c:v>44624.153622685182</c:v>
                </c:pt>
                <c:pt idx="5241">
                  <c:v>44624.154340277775</c:v>
                </c:pt>
                <c:pt idx="5242">
                  <c:v>44624.155069444445</c:v>
                </c:pt>
                <c:pt idx="5243">
                  <c:v>44624.155798611115</c:v>
                </c:pt>
                <c:pt idx="5244">
                  <c:v>44624.1565162037</c:v>
                </c:pt>
                <c:pt idx="5245">
                  <c:v>44624.15724537037</c:v>
                </c:pt>
                <c:pt idx="5246">
                  <c:v>44624.15797453704</c:v>
                </c:pt>
                <c:pt idx="5247">
                  <c:v>44624.158692129633</c:v>
                </c:pt>
                <c:pt idx="5248">
                  <c:v>44624.159421296295</c:v>
                </c:pt>
                <c:pt idx="5249">
                  <c:v>44624.160150462965</c:v>
                </c:pt>
                <c:pt idx="5250">
                  <c:v>44624.160868055558</c:v>
                </c:pt>
                <c:pt idx="5251">
                  <c:v>44624.161597222221</c:v>
                </c:pt>
                <c:pt idx="5252">
                  <c:v>44624.162326388891</c:v>
                </c:pt>
                <c:pt idx="5253">
                  <c:v>44624.163043981483</c:v>
                </c:pt>
                <c:pt idx="5254">
                  <c:v>44624.163773148146</c:v>
                </c:pt>
                <c:pt idx="5255">
                  <c:v>44624.164490740739</c:v>
                </c:pt>
                <c:pt idx="5256">
                  <c:v>44624.165219907409</c:v>
                </c:pt>
                <c:pt idx="5257">
                  <c:v>44624.165949074071</c:v>
                </c:pt>
                <c:pt idx="5258">
                  <c:v>44624.166678240741</c:v>
                </c:pt>
                <c:pt idx="5259">
                  <c:v>44624.167395833334</c:v>
                </c:pt>
                <c:pt idx="5260">
                  <c:v>44624.168124999997</c:v>
                </c:pt>
                <c:pt idx="5261">
                  <c:v>44624.168854166666</c:v>
                </c:pt>
                <c:pt idx="5262">
                  <c:v>44624.169571759259</c:v>
                </c:pt>
                <c:pt idx="5263">
                  <c:v>44624.170300925929</c:v>
                </c:pt>
                <c:pt idx="5264">
                  <c:v>44624.171030092592</c:v>
                </c:pt>
                <c:pt idx="5265">
                  <c:v>44624.171747685185</c:v>
                </c:pt>
                <c:pt idx="5266">
                  <c:v>44624.172476851854</c:v>
                </c:pt>
                <c:pt idx="5267">
                  <c:v>44624.173206018517</c:v>
                </c:pt>
                <c:pt idx="5268">
                  <c:v>44624.17392361111</c:v>
                </c:pt>
                <c:pt idx="5269">
                  <c:v>44624.17465277778</c:v>
                </c:pt>
                <c:pt idx="5270">
                  <c:v>44624.175381944442</c:v>
                </c:pt>
                <c:pt idx="5271">
                  <c:v>44624.176099537035</c:v>
                </c:pt>
                <c:pt idx="5272">
                  <c:v>44624.176828703705</c:v>
                </c:pt>
                <c:pt idx="5273">
                  <c:v>44624.177546296298</c:v>
                </c:pt>
                <c:pt idx="5274">
                  <c:v>44624.17827546296</c:v>
                </c:pt>
                <c:pt idx="5275">
                  <c:v>44624.17900462963</c:v>
                </c:pt>
                <c:pt idx="5276">
                  <c:v>44624.179722222223</c:v>
                </c:pt>
                <c:pt idx="5277">
                  <c:v>44624.180451388886</c:v>
                </c:pt>
                <c:pt idx="5278">
                  <c:v>44624.181180555555</c:v>
                </c:pt>
                <c:pt idx="5279">
                  <c:v>44624.181909722225</c:v>
                </c:pt>
                <c:pt idx="5280">
                  <c:v>44624.182627314818</c:v>
                </c:pt>
                <c:pt idx="5281">
                  <c:v>44624.183356481481</c:v>
                </c:pt>
                <c:pt idx="5282">
                  <c:v>44624.18408564815</c:v>
                </c:pt>
                <c:pt idx="5283">
                  <c:v>44624.184803240743</c:v>
                </c:pt>
                <c:pt idx="5284">
                  <c:v>44624.185532407406</c:v>
                </c:pt>
                <c:pt idx="5285">
                  <c:v>44624.186261574076</c:v>
                </c:pt>
                <c:pt idx="5286">
                  <c:v>44624.186979166669</c:v>
                </c:pt>
                <c:pt idx="5287">
                  <c:v>44624.187708333331</c:v>
                </c:pt>
                <c:pt idx="5288">
                  <c:v>44624.188437500001</c:v>
                </c:pt>
                <c:pt idx="5289">
                  <c:v>44624.189155092594</c:v>
                </c:pt>
                <c:pt idx="5290">
                  <c:v>44624.189884259256</c:v>
                </c:pt>
                <c:pt idx="5291">
                  <c:v>44624.190601851849</c:v>
                </c:pt>
                <c:pt idx="5292">
                  <c:v>44624.191331018519</c:v>
                </c:pt>
                <c:pt idx="5293">
                  <c:v>44624.192060185182</c:v>
                </c:pt>
                <c:pt idx="5294">
                  <c:v>44624.192789351851</c:v>
                </c:pt>
                <c:pt idx="5295">
                  <c:v>44624.193506944444</c:v>
                </c:pt>
                <c:pt idx="5296">
                  <c:v>44624.194236111114</c:v>
                </c:pt>
                <c:pt idx="5297">
                  <c:v>44624.195011574076</c:v>
                </c:pt>
                <c:pt idx="5298">
                  <c:v>44624.195740740739</c:v>
                </c:pt>
                <c:pt idx="5299">
                  <c:v>44624.196458333332</c:v>
                </c:pt>
                <c:pt idx="5300">
                  <c:v>44624.197187500002</c:v>
                </c:pt>
                <c:pt idx="5301">
                  <c:v>44624.197916666664</c:v>
                </c:pt>
                <c:pt idx="5302">
                  <c:v>44624.198634259257</c:v>
                </c:pt>
                <c:pt idx="5303">
                  <c:v>44624.199363425927</c:v>
                </c:pt>
                <c:pt idx="5304">
                  <c:v>44624.200092592589</c:v>
                </c:pt>
                <c:pt idx="5305">
                  <c:v>44624.200810185182</c:v>
                </c:pt>
                <c:pt idx="5306">
                  <c:v>44624.201539351852</c:v>
                </c:pt>
                <c:pt idx="5307">
                  <c:v>44624.202256944445</c:v>
                </c:pt>
                <c:pt idx="5308">
                  <c:v>44624.203043981484</c:v>
                </c:pt>
                <c:pt idx="5309">
                  <c:v>44624.203761574077</c:v>
                </c:pt>
                <c:pt idx="5310">
                  <c:v>44624.20449074074</c:v>
                </c:pt>
                <c:pt idx="5311">
                  <c:v>44624.20521990741</c:v>
                </c:pt>
                <c:pt idx="5312">
                  <c:v>44624.205937500003</c:v>
                </c:pt>
                <c:pt idx="5313">
                  <c:v>44624.206666666665</c:v>
                </c:pt>
                <c:pt idx="5314">
                  <c:v>44624.207395833335</c:v>
                </c:pt>
                <c:pt idx="5315">
                  <c:v>44624.208113425928</c:v>
                </c:pt>
                <c:pt idx="5316">
                  <c:v>44624.20884259259</c:v>
                </c:pt>
                <c:pt idx="5317">
                  <c:v>44624.20957175926</c:v>
                </c:pt>
                <c:pt idx="5318">
                  <c:v>44624.210289351853</c:v>
                </c:pt>
                <c:pt idx="5319">
                  <c:v>44624.211064814815</c:v>
                </c:pt>
                <c:pt idx="5320">
                  <c:v>44624.211793981478</c:v>
                </c:pt>
                <c:pt idx="5321">
                  <c:v>44624.212523148148</c:v>
                </c:pt>
                <c:pt idx="5322">
                  <c:v>44624.213240740741</c:v>
                </c:pt>
                <c:pt idx="5323">
                  <c:v>44624.213969907411</c:v>
                </c:pt>
                <c:pt idx="5324">
                  <c:v>44624.214699074073</c:v>
                </c:pt>
                <c:pt idx="5325">
                  <c:v>44624.215416666666</c:v>
                </c:pt>
                <c:pt idx="5326">
                  <c:v>44624.216145833336</c:v>
                </c:pt>
                <c:pt idx="5327">
                  <c:v>44624.216874999998</c:v>
                </c:pt>
                <c:pt idx="5328">
                  <c:v>44624.217604166668</c:v>
                </c:pt>
                <c:pt idx="5329">
                  <c:v>44624.218321759261</c:v>
                </c:pt>
                <c:pt idx="5330">
                  <c:v>44624.219050925924</c:v>
                </c:pt>
                <c:pt idx="5331">
                  <c:v>44624.219780092593</c:v>
                </c:pt>
                <c:pt idx="5332">
                  <c:v>44624.220497685186</c:v>
                </c:pt>
                <c:pt idx="5333">
                  <c:v>44624.221226851849</c:v>
                </c:pt>
                <c:pt idx="5334">
                  <c:v>44624.221956018519</c:v>
                </c:pt>
                <c:pt idx="5335">
                  <c:v>44624.222673611112</c:v>
                </c:pt>
                <c:pt idx="5336">
                  <c:v>44624.223402777781</c:v>
                </c:pt>
                <c:pt idx="5337">
                  <c:v>44624.224131944444</c:v>
                </c:pt>
                <c:pt idx="5338">
                  <c:v>44624.224849537037</c:v>
                </c:pt>
                <c:pt idx="5339">
                  <c:v>44624.225578703707</c:v>
                </c:pt>
                <c:pt idx="5340">
                  <c:v>44624.226354166669</c:v>
                </c:pt>
                <c:pt idx="5341">
                  <c:v>44624.227083333331</c:v>
                </c:pt>
                <c:pt idx="5342">
                  <c:v>44624.227800925924</c:v>
                </c:pt>
                <c:pt idx="5343">
                  <c:v>44624.228530092594</c:v>
                </c:pt>
                <c:pt idx="5344">
                  <c:v>44624.229259259257</c:v>
                </c:pt>
                <c:pt idx="5345">
                  <c:v>44624.229988425926</c:v>
                </c:pt>
                <c:pt idx="5346">
                  <c:v>44624.230763888889</c:v>
                </c:pt>
                <c:pt idx="5347">
                  <c:v>44624.231481481482</c:v>
                </c:pt>
                <c:pt idx="5348">
                  <c:v>44624.232210648152</c:v>
                </c:pt>
                <c:pt idx="5349">
                  <c:v>44624.232939814814</c:v>
                </c:pt>
                <c:pt idx="5350">
                  <c:v>44624.233657407407</c:v>
                </c:pt>
                <c:pt idx="5351">
                  <c:v>44624.234386574077</c:v>
                </c:pt>
                <c:pt idx="5352">
                  <c:v>44624.235115740739</c:v>
                </c:pt>
                <c:pt idx="5353">
                  <c:v>44624.235833333332</c:v>
                </c:pt>
                <c:pt idx="5354">
                  <c:v>44624.236562500002</c:v>
                </c:pt>
                <c:pt idx="5355">
                  <c:v>44624.237291666665</c:v>
                </c:pt>
                <c:pt idx="5356">
                  <c:v>44624.238009259258</c:v>
                </c:pt>
                <c:pt idx="5357">
                  <c:v>44624.238738425927</c:v>
                </c:pt>
                <c:pt idx="5358">
                  <c:v>44624.23945601852</c:v>
                </c:pt>
                <c:pt idx="5359">
                  <c:v>44624.240185185183</c:v>
                </c:pt>
                <c:pt idx="5360">
                  <c:v>44624.240914351853</c:v>
                </c:pt>
                <c:pt idx="5361">
                  <c:v>44624.241631944446</c:v>
                </c:pt>
                <c:pt idx="5362">
                  <c:v>44624.242361111108</c:v>
                </c:pt>
                <c:pt idx="5363">
                  <c:v>44624.243090277778</c:v>
                </c:pt>
                <c:pt idx="5364">
                  <c:v>44624.243819444448</c:v>
                </c:pt>
                <c:pt idx="5365">
                  <c:v>44624.244537037041</c:v>
                </c:pt>
                <c:pt idx="5366">
                  <c:v>44624.245266203703</c:v>
                </c:pt>
                <c:pt idx="5367">
                  <c:v>44624.245995370373</c:v>
                </c:pt>
                <c:pt idx="5368">
                  <c:v>44624.246712962966</c:v>
                </c:pt>
                <c:pt idx="5369">
                  <c:v>44624.247442129628</c:v>
                </c:pt>
                <c:pt idx="5370">
                  <c:v>44624.248171296298</c:v>
                </c:pt>
                <c:pt idx="5371">
                  <c:v>44624.248888888891</c:v>
                </c:pt>
                <c:pt idx="5372">
                  <c:v>44624.249618055554</c:v>
                </c:pt>
                <c:pt idx="5373">
                  <c:v>44624.250347222223</c:v>
                </c:pt>
                <c:pt idx="5374">
                  <c:v>44624.251064814816</c:v>
                </c:pt>
                <c:pt idx="5375">
                  <c:v>44624.251793981479</c:v>
                </c:pt>
                <c:pt idx="5376">
                  <c:v>44624.252523148149</c:v>
                </c:pt>
                <c:pt idx="5377">
                  <c:v>44624.253240740742</c:v>
                </c:pt>
                <c:pt idx="5378">
                  <c:v>44624.253969907404</c:v>
                </c:pt>
                <c:pt idx="5379">
                  <c:v>44624.254699074074</c:v>
                </c:pt>
                <c:pt idx="5380">
                  <c:v>44624.255416666667</c:v>
                </c:pt>
                <c:pt idx="5381">
                  <c:v>44624.256145833337</c:v>
                </c:pt>
                <c:pt idx="5382">
                  <c:v>44624.256874999999</c:v>
                </c:pt>
                <c:pt idx="5383">
                  <c:v>44624.257592592592</c:v>
                </c:pt>
                <c:pt idx="5384">
                  <c:v>44624.258321759262</c:v>
                </c:pt>
                <c:pt idx="5385">
                  <c:v>44624.259050925924</c:v>
                </c:pt>
                <c:pt idx="5386">
                  <c:v>44624.259768518517</c:v>
                </c:pt>
                <c:pt idx="5387">
                  <c:v>44624.26054398148</c:v>
                </c:pt>
                <c:pt idx="5388">
                  <c:v>44624.261273148149</c:v>
                </c:pt>
                <c:pt idx="5389">
                  <c:v>44624.262002314812</c:v>
                </c:pt>
                <c:pt idx="5390">
                  <c:v>44624.262731481482</c:v>
                </c:pt>
                <c:pt idx="5391">
                  <c:v>44624.263449074075</c:v>
                </c:pt>
                <c:pt idx="5392">
                  <c:v>44624.264178240737</c:v>
                </c:pt>
                <c:pt idx="5393">
                  <c:v>44624.264953703707</c:v>
                </c:pt>
                <c:pt idx="5394">
                  <c:v>44624.265682870369</c:v>
                </c:pt>
                <c:pt idx="5395">
                  <c:v>44624.266400462962</c:v>
                </c:pt>
                <c:pt idx="5396">
                  <c:v>44624.267129629632</c:v>
                </c:pt>
                <c:pt idx="5397">
                  <c:v>44624.267858796295</c:v>
                </c:pt>
                <c:pt idx="5398">
                  <c:v>44624.268576388888</c:v>
                </c:pt>
                <c:pt idx="5399">
                  <c:v>44624.269305555557</c:v>
                </c:pt>
                <c:pt idx="5400">
                  <c:v>44624.27003472222</c:v>
                </c:pt>
                <c:pt idx="5401">
                  <c:v>44624.270752314813</c:v>
                </c:pt>
                <c:pt idx="5402">
                  <c:v>44624.271481481483</c:v>
                </c:pt>
                <c:pt idx="5403">
                  <c:v>44624.272210648145</c:v>
                </c:pt>
                <c:pt idx="5404">
                  <c:v>44624.272986111115</c:v>
                </c:pt>
                <c:pt idx="5405">
                  <c:v>44624.2737037037</c:v>
                </c:pt>
                <c:pt idx="5406">
                  <c:v>44624.27443287037</c:v>
                </c:pt>
                <c:pt idx="5407">
                  <c:v>44624.27516203704</c:v>
                </c:pt>
                <c:pt idx="5408">
                  <c:v>44624.275879629633</c:v>
                </c:pt>
                <c:pt idx="5409">
                  <c:v>44624.276608796295</c:v>
                </c:pt>
                <c:pt idx="5410">
                  <c:v>44624.277384259258</c:v>
                </c:pt>
                <c:pt idx="5411">
                  <c:v>44624.278113425928</c:v>
                </c:pt>
                <c:pt idx="5412">
                  <c:v>44624.27884259259</c:v>
                </c:pt>
                <c:pt idx="5413">
                  <c:v>44624.279560185183</c:v>
                </c:pt>
                <c:pt idx="5414">
                  <c:v>44624.280289351853</c:v>
                </c:pt>
                <c:pt idx="5415">
                  <c:v>44624.281006944446</c:v>
                </c:pt>
                <c:pt idx="5416">
                  <c:v>44624.281736111108</c:v>
                </c:pt>
                <c:pt idx="5417">
                  <c:v>44624.282465277778</c:v>
                </c:pt>
                <c:pt idx="5418">
                  <c:v>44624.283182870371</c:v>
                </c:pt>
                <c:pt idx="5419">
                  <c:v>44624.283912037034</c:v>
                </c:pt>
                <c:pt idx="5420">
                  <c:v>44624.284641203703</c:v>
                </c:pt>
                <c:pt idx="5421">
                  <c:v>44624.285358796296</c:v>
                </c:pt>
                <c:pt idx="5422">
                  <c:v>44624.286087962966</c:v>
                </c:pt>
                <c:pt idx="5423">
                  <c:v>44624.286817129629</c:v>
                </c:pt>
                <c:pt idx="5424">
                  <c:v>44624.287534722222</c:v>
                </c:pt>
                <c:pt idx="5425">
                  <c:v>44624.288263888891</c:v>
                </c:pt>
                <c:pt idx="5426">
                  <c:v>44624.288993055554</c:v>
                </c:pt>
                <c:pt idx="5427">
                  <c:v>44624.289710648147</c:v>
                </c:pt>
                <c:pt idx="5428">
                  <c:v>44624.290439814817</c:v>
                </c:pt>
                <c:pt idx="5429">
                  <c:v>44624.291168981479</c:v>
                </c:pt>
                <c:pt idx="5430">
                  <c:v>44624.291886574072</c:v>
                </c:pt>
                <c:pt idx="5431">
                  <c:v>44624.292615740742</c:v>
                </c:pt>
                <c:pt idx="5432">
                  <c:v>44624.293344907404</c:v>
                </c:pt>
                <c:pt idx="5433">
                  <c:v>44624.294062499997</c:v>
                </c:pt>
                <c:pt idx="5434">
                  <c:v>44624.294791666667</c:v>
                </c:pt>
                <c:pt idx="5435">
                  <c:v>44624.295520833337</c:v>
                </c:pt>
                <c:pt idx="5436">
                  <c:v>44624.296238425923</c:v>
                </c:pt>
                <c:pt idx="5437">
                  <c:v>44624.296967592592</c:v>
                </c:pt>
                <c:pt idx="5438">
                  <c:v>44624.297696759262</c:v>
                </c:pt>
                <c:pt idx="5439">
                  <c:v>44624.298414351855</c:v>
                </c:pt>
                <c:pt idx="5440">
                  <c:v>44624.299143518518</c:v>
                </c:pt>
                <c:pt idx="5441">
                  <c:v>44624.29991898148</c:v>
                </c:pt>
                <c:pt idx="5442">
                  <c:v>44624.30064814815</c:v>
                </c:pt>
                <c:pt idx="5443">
                  <c:v>44624.301377314812</c:v>
                </c:pt>
                <c:pt idx="5444">
                  <c:v>44624.302094907405</c:v>
                </c:pt>
                <c:pt idx="5445">
                  <c:v>44624.302824074075</c:v>
                </c:pt>
                <c:pt idx="5446">
                  <c:v>44624.303553240738</c:v>
                </c:pt>
                <c:pt idx="5447">
                  <c:v>44624.304270833331</c:v>
                </c:pt>
                <c:pt idx="5448">
                  <c:v>44624.305</c:v>
                </c:pt>
                <c:pt idx="5449">
                  <c:v>44624.30572916667</c:v>
                </c:pt>
                <c:pt idx="5450">
                  <c:v>44624.306446759256</c:v>
                </c:pt>
                <c:pt idx="5451">
                  <c:v>44624.307175925926</c:v>
                </c:pt>
                <c:pt idx="5452">
                  <c:v>44624.307905092595</c:v>
                </c:pt>
                <c:pt idx="5453">
                  <c:v>44624.308622685188</c:v>
                </c:pt>
                <c:pt idx="5454">
                  <c:v>44624.309351851851</c:v>
                </c:pt>
                <c:pt idx="5455">
                  <c:v>44624.310081018521</c:v>
                </c:pt>
                <c:pt idx="5456">
                  <c:v>44624.310798611114</c:v>
                </c:pt>
                <c:pt idx="5457">
                  <c:v>44624.311527777776</c:v>
                </c:pt>
                <c:pt idx="5458">
                  <c:v>44624.312256944446</c:v>
                </c:pt>
                <c:pt idx="5459">
                  <c:v>44624.312974537039</c:v>
                </c:pt>
                <c:pt idx="5460">
                  <c:v>44624.313703703701</c:v>
                </c:pt>
                <c:pt idx="5461">
                  <c:v>44624.314432870371</c:v>
                </c:pt>
                <c:pt idx="5462">
                  <c:v>44624.315150462964</c:v>
                </c:pt>
                <c:pt idx="5463">
                  <c:v>44624.315879629627</c:v>
                </c:pt>
                <c:pt idx="5464">
                  <c:v>44624.316608796296</c:v>
                </c:pt>
                <c:pt idx="5465">
                  <c:v>44624.317326388889</c:v>
                </c:pt>
                <c:pt idx="5466">
                  <c:v>44624.318055555559</c:v>
                </c:pt>
                <c:pt idx="5467">
                  <c:v>44624.318773148145</c:v>
                </c:pt>
                <c:pt idx="5468">
                  <c:v>44624.319502314815</c:v>
                </c:pt>
                <c:pt idx="5469">
                  <c:v>44624.320231481484</c:v>
                </c:pt>
                <c:pt idx="5470">
                  <c:v>44624.320960648147</c:v>
                </c:pt>
                <c:pt idx="5471">
                  <c:v>44624.32167824074</c:v>
                </c:pt>
                <c:pt idx="5472">
                  <c:v>44624.32240740741</c:v>
                </c:pt>
                <c:pt idx="5473">
                  <c:v>44624.323136574072</c:v>
                </c:pt>
                <c:pt idx="5474">
                  <c:v>44624.323854166665</c:v>
                </c:pt>
                <c:pt idx="5475">
                  <c:v>44624.324583333335</c:v>
                </c:pt>
                <c:pt idx="5476">
                  <c:v>44624.325312499997</c:v>
                </c:pt>
                <c:pt idx="5477">
                  <c:v>44624.32603009259</c:v>
                </c:pt>
                <c:pt idx="5478">
                  <c:v>44624.32675925926</c:v>
                </c:pt>
                <c:pt idx="5479">
                  <c:v>44624.327476851853</c:v>
                </c:pt>
                <c:pt idx="5480">
                  <c:v>44624.328206018516</c:v>
                </c:pt>
                <c:pt idx="5481">
                  <c:v>44624.328935185185</c:v>
                </c:pt>
                <c:pt idx="5482">
                  <c:v>44624.329652777778</c:v>
                </c:pt>
                <c:pt idx="5483">
                  <c:v>44624.330381944441</c:v>
                </c:pt>
                <c:pt idx="5484">
                  <c:v>44624.331111111111</c:v>
                </c:pt>
                <c:pt idx="5485">
                  <c:v>44624.331828703704</c:v>
                </c:pt>
                <c:pt idx="5486">
                  <c:v>44624.332557870373</c:v>
                </c:pt>
                <c:pt idx="5487">
                  <c:v>44624.333333333336</c:v>
                </c:pt>
                <c:pt idx="5488">
                  <c:v>44624.334062499998</c:v>
                </c:pt>
                <c:pt idx="5489">
                  <c:v>44624.334780092591</c:v>
                </c:pt>
                <c:pt idx="5490">
                  <c:v>44624.335509259261</c:v>
                </c:pt>
                <c:pt idx="5491">
                  <c:v>44624.336238425924</c:v>
                </c:pt>
                <c:pt idx="5492">
                  <c:v>44624.336956018517</c:v>
                </c:pt>
                <c:pt idx="5493">
                  <c:v>44624.337731481479</c:v>
                </c:pt>
                <c:pt idx="5494">
                  <c:v>44624.338460648149</c:v>
                </c:pt>
                <c:pt idx="5495">
                  <c:v>44624.339189814818</c:v>
                </c:pt>
                <c:pt idx="5496">
                  <c:v>44624.339907407404</c:v>
                </c:pt>
                <c:pt idx="5497">
                  <c:v>44624.340636574074</c:v>
                </c:pt>
                <c:pt idx="5498">
                  <c:v>44624.341354166667</c:v>
                </c:pt>
                <c:pt idx="5499">
                  <c:v>44624.342083333337</c:v>
                </c:pt>
                <c:pt idx="5500">
                  <c:v>44624.342812499999</c:v>
                </c:pt>
                <c:pt idx="5501">
                  <c:v>44624.343530092592</c:v>
                </c:pt>
                <c:pt idx="5502">
                  <c:v>44624.344259259262</c:v>
                </c:pt>
                <c:pt idx="5503">
                  <c:v>44624.344988425924</c:v>
                </c:pt>
                <c:pt idx="5504">
                  <c:v>44624.345706018517</c:v>
                </c:pt>
                <c:pt idx="5505">
                  <c:v>44624.346435185187</c:v>
                </c:pt>
                <c:pt idx="5506">
                  <c:v>44624.34716435185</c:v>
                </c:pt>
                <c:pt idx="5507">
                  <c:v>44624.347881944443</c:v>
                </c:pt>
                <c:pt idx="5508">
                  <c:v>44624.348611111112</c:v>
                </c:pt>
                <c:pt idx="5509">
                  <c:v>44624.349386574075</c:v>
                </c:pt>
                <c:pt idx="5510">
                  <c:v>44624.350115740737</c:v>
                </c:pt>
                <c:pt idx="5511">
                  <c:v>44624.35083333333</c:v>
                </c:pt>
                <c:pt idx="5512">
                  <c:v>44624.3515625</c:v>
                </c:pt>
                <c:pt idx="5513">
                  <c:v>44624.35229166667</c:v>
                </c:pt>
                <c:pt idx="5514">
                  <c:v>44624.353009259263</c:v>
                </c:pt>
                <c:pt idx="5515">
                  <c:v>44624.353796296295</c:v>
                </c:pt>
                <c:pt idx="5516">
                  <c:v>44624.354513888888</c:v>
                </c:pt>
                <c:pt idx="5517">
                  <c:v>44624.355243055557</c:v>
                </c:pt>
                <c:pt idx="5518">
                  <c:v>44624.35597222222</c:v>
                </c:pt>
                <c:pt idx="5519">
                  <c:v>44624.356689814813</c:v>
                </c:pt>
                <c:pt idx="5520">
                  <c:v>44624.357418981483</c:v>
                </c:pt>
                <c:pt idx="5521">
                  <c:v>44624.358136574076</c:v>
                </c:pt>
                <c:pt idx="5522">
                  <c:v>44624.358865740738</c:v>
                </c:pt>
                <c:pt idx="5523">
                  <c:v>44624.359594907408</c:v>
                </c:pt>
                <c:pt idx="5524">
                  <c:v>44624.360312500001</c:v>
                </c:pt>
                <c:pt idx="5525">
                  <c:v>44624.361041666663</c:v>
                </c:pt>
                <c:pt idx="5526">
                  <c:v>44624.361770833333</c:v>
                </c:pt>
                <c:pt idx="5527">
                  <c:v>44624.362488425926</c:v>
                </c:pt>
                <c:pt idx="5528">
                  <c:v>44624.363217592596</c:v>
                </c:pt>
                <c:pt idx="5529">
                  <c:v>44624.363946759258</c:v>
                </c:pt>
                <c:pt idx="5530">
                  <c:v>44624.364664351851</c:v>
                </c:pt>
                <c:pt idx="5531">
                  <c:v>44624.365393518521</c:v>
                </c:pt>
                <c:pt idx="5532">
                  <c:v>44624.366122685184</c:v>
                </c:pt>
                <c:pt idx="5533">
                  <c:v>44624.366840277777</c:v>
                </c:pt>
                <c:pt idx="5534">
                  <c:v>44624.367569444446</c:v>
                </c:pt>
                <c:pt idx="5535">
                  <c:v>44624.368298611109</c:v>
                </c:pt>
                <c:pt idx="5536">
                  <c:v>44624.369016203702</c:v>
                </c:pt>
                <c:pt idx="5537">
                  <c:v>44624.369745370372</c:v>
                </c:pt>
                <c:pt idx="5538">
                  <c:v>44624.370474537034</c:v>
                </c:pt>
                <c:pt idx="5539">
                  <c:v>44624.371192129627</c:v>
                </c:pt>
                <c:pt idx="5540">
                  <c:v>44624.371921296297</c:v>
                </c:pt>
                <c:pt idx="5541">
                  <c:v>44624.372650462959</c:v>
                </c:pt>
                <c:pt idx="5542">
                  <c:v>44624.373379629629</c:v>
                </c:pt>
                <c:pt idx="5543">
                  <c:v>44624.374097222222</c:v>
                </c:pt>
                <c:pt idx="5544">
                  <c:v>44624.374826388892</c:v>
                </c:pt>
                <c:pt idx="5545">
                  <c:v>44624.375555555554</c:v>
                </c:pt>
                <c:pt idx="5546">
                  <c:v>44624.376273148147</c:v>
                </c:pt>
                <c:pt idx="5547">
                  <c:v>44624.377002314817</c:v>
                </c:pt>
                <c:pt idx="5548">
                  <c:v>44624.37773148148</c:v>
                </c:pt>
                <c:pt idx="5549">
                  <c:v>44624.378449074073</c:v>
                </c:pt>
                <c:pt idx="5550">
                  <c:v>44624.379178240742</c:v>
                </c:pt>
                <c:pt idx="5551">
                  <c:v>44624.379907407405</c:v>
                </c:pt>
                <c:pt idx="5552">
                  <c:v>44624.380624999998</c:v>
                </c:pt>
                <c:pt idx="5553">
                  <c:v>44624.381354166668</c:v>
                </c:pt>
                <c:pt idx="5554">
                  <c:v>44624.38208333333</c:v>
                </c:pt>
                <c:pt idx="5555">
                  <c:v>44624.382800925923</c:v>
                </c:pt>
                <c:pt idx="5556">
                  <c:v>44624.383587962962</c:v>
                </c:pt>
                <c:pt idx="5557">
                  <c:v>44624.384305555555</c:v>
                </c:pt>
                <c:pt idx="5558">
                  <c:v>44624.385034722225</c:v>
                </c:pt>
                <c:pt idx="5559">
                  <c:v>44624.385763888888</c:v>
                </c:pt>
                <c:pt idx="5560">
                  <c:v>44624.386481481481</c:v>
                </c:pt>
                <c:pt idx="5561">
                  <c:v>44624.38721064815</c:v>
                </c:pt>
                <c:pt idx="5562">
                  <c:v>44624.387939814813</c:v>
                </c:pt>
                <c:pt idx="5563">
                  <c:v>44624.388657407406</c:v>
                </c:pt>
                <c:pt idx="5564">
                  <c:v>44624.389386574076</c:v>
                </c:pt>
                <c:pt idx="5565">
                  <c:v>44624.390115740738</c:v>
                </c:pt>
                <c:pt idx="5566">
                  <c:v>44624.390833333331</c:v>
                </c:pt>
                <c:pt idx="5567">
                  <c:v>44624.391562500001</c:v>
                </c:pt>
                <c:pt idx="5568">
                  <c:v>44624.392291666663</c:v>
                </c:pt>
                <c:pt idx="5569">
                  <c:v>44624.393009259256</c:v>
                </c:pt>
                <c:pt idx="5570">
                  <c:v>44624.393738425926</c:v>
                </c:pt>
                <c:pt idx="5571">
                  <c:v>44624.394467592596</c:v>
                </c:pt>
                <c:pt idx="5572">
                  <c:v>44624.395185185182</c:v>
                </c:pt>
                <c:pt idx="5573">
                  <c:v>44624.395914351851</c:v>
                </c:pt>
                <c:pt idx="5574">
                  <c:v>44624.396643518521</c:v>
                </c:pt>
                <c:pt idx="5575">
                  <c:v>44624.397361111114</c:v>
                </c:pt>
                <c:pt idx="5576">
                  <c:v>44624.398090277777</c:v>
                </c:pt>
                <c:pt idx="5577">
                  <c:v>44624.398865740739</c:v>
                </c:pt>
                <c:pt idx="5578">
                  <c:v>44624.399594907409</c:v>
                </c:pt>
                <c:pt idx="5579">
                  <c:v>44624.400324074071</c:v>
                </c:pt>
                <c:pt idx="5580">
                  <c:v>44624.401041666664</c:v>
                </c:pt>
                <c:pt idx="5581">
                  <c:v>44624.401770833334</c:v>
                </c:pt>
                <c:pt idx="5582">
                  <c:v>44624.402499999997</c:v>
                </c:pt>
                <c:pt idx="5583">
                  <c:v>44624.403217592589</c:v>
                </c:pt>
                <c:pt idx="5584">
                  <c:v>44624.403946759259</c:v>
                </c:pt>
                <c:pt idx="5585">
                  <c:v>44624.404664351852</c:v>
                </c:pt>
                <c:pt idx="5586">
                  <c:v>44624.405393518522</c:v>
                </c:pt>
                <c:pt idx="5587">
                  <c:v>44624.406122685185</c:v>
                </c:pt>
                <c:pt idx="5588">
                  <c:v>44624.406851851854</c:v>
                </c:pt>
                <c:pt idx="5589">
                  <c:v>44624.407569444447</c:v>
                </c:pt>
                <c:pt idx="5590">
                  <c:v>44624.40829861111</c:v>
                </c:pt>
                <c:pt idx="5591">
                  <c:v>44624.40902777778</c:v>
                </c:pt>
                <c:pt idx="5592">
                  <c:v>44624.409745370373</c:v>
                </c:pt>
                <c:pt idx="5593">
                  <c:v>44624.410474537035</c:v>
                </c:pt>
                <c:pt idx="5594">
                  <c:v>44624.411203703705</c:v>
                </c:pt>
                <c:pt idx="5595">
                  <c:v>44624.411921296298</c:v>
                </c:pt>
                <c:pt idx="5596">
                  <c:v>44624.41265046296</c:v>
                </c:pt>
                <c:pt idx="5597">
                  <c:v>44624.41337962963</c:v>
                </c:pt>
                <c:pt idx="5598">
                  <c:v>44624.4141087963</c:v>
                </c:pt>
                <c:pt idx="5599">
                  <c:v>44624.414826388886</c:v>
                </c:pt>
                <c:pt idx="5600">
                  <c:v>44624.415555555555</c:v>
                </c:pt>
                <c:pt idx="5601">
                  <c:v>44624.416284722225</c:v>
                </c:pt>
                <c:pt idx="5602">
                  <c:v>44624.417002314818</c:v>
                </c:pt>
                <c:pt idx="5603">
                  <c:v>44624.41778935185</c:v>
                </c:pt>
                <c:pt idx="5604">
                  <c:v>44624.418506944443</c:v>
                </c:pt>
                <c:pt idx="5605">
                  <c:v>44624.419236111113</c:v>
                </c:pt>
                <c:pt idx="5606">
                  <c:v>44624.419965277775</c:v>
                </c:pt>
                <c:pt idx="5607">
                  <c:v>44624.420682870368</c:v>
                </c:pt>
                <c:pt idx="5608">
                  <c:v>44624.421412037038</c:v>
                </c:pt>
                <c:pt idx="5609">
                  <c:v>44624.422129629631</c:v>
                </c:pt>
                <c:pt idx="5610">
                  <c:v>44624.422858796293</c:v>
                </c:pt>
                <c:pt idx="5611">
                  <c:v>44624.423587962963</c:v>
                </c:pt>
                <c:pt idx="5612">
                  <c:v>44624.424317129633</c:v>
                </c:pt>
                <c:pt idx="5613">
                  <c:v>44624.425034722219</c:v>
                </c:pt>
                <c:pt idx="5614">
                  <c:v>44624.425763888888</c:v>
                </c:pt>
                <c:pt idx="5615">
                  <c:v>44624.426493055558</c:v>
                </c:pt>
                <c:pt idx="5616">
                  <c:v>44624.427210648151</c:v>
                </c:pt>
                <c:pt idx="5617">
                  <c:v>44624.427939814814</c:v>
                </c:pt>
                <c:pt idx="5618">
                  <c:v>44624.428657407407</c:v>
                </c:pt>
                <c:pt idx="5619">
                  <c:v>44624.429444444446</c:v>
                </c:pt>
                <c:pt idx="5620">
                  <c:v>44624.430162037039</c:v>
                </c:pt>
                <c:pt idx="5621">
                  <c:v>44624.430891203701</c:v>
                </c:pt>
                <c:pt idx="5622">
                  <c:v>44624.431620370371</c:v>
                </c:pt>
                <c:pt idx="5623">
                  <c:v>44624.432337962964</c:v>
                </c:pt>
                <c:pt idx="5624">
                  <c:v>44624.433067129627</c:v>
                </c:pt>
                <c:pt idx="5625">
                  <c:v>44624.433842592596</c:v>
                </c:pt>
                <c:pt idx="5626">
                  <c:v>44624.434571759259</c:v>
                </c:pt>
                <c:pt idx="5627">
                  <c:v>44624.435289351852</c:v>
                </c:pt>
                <c:pt idx="5628">
                  <c:v>44624.436018518521</c:v>
                </c:pt>
                <c:pt idx="5629">
                  <c:v>44624.436747685184</c:v>
                </c:pt>
                <c:pt idx="5630">
                  <c:v>44624.437465277777</c:v>
                </c:pt>
                <c:pt idx="5631">
                  <c:v>44624.438194444447</c:v>
                </c:pt>
                <c:pt idx="5632">
                  <c:v>44624.438923611109</c:v>
                </c:pt>
                <c:pt idx="5633">
                  <c:v>44624.439641203702</c:v>
                </c:pt>
                <c:pt idx="5634">
                  <c:v>44624.440370370372</c:v>
                </c:pt>
                <c:pt idx="5635">
                  <c:v>44624.441099537034</c:v>
                </c:pt>
                <c:pt idx="5636">
                  <c:v>44624.441874999997</c:v>
                </c:pt>
                <c:pt idx="5637">
                  <c:v>44624.44259259259</c:v>
                </c:pt>
                <c:pt idx="5638">
                  <c:v>44624.44332175926</c:v>
                </c:pt>
                <c:pt idx="5639">
                  <c:v>44624.444050925929</c:v>
                </c:pt>
                <c:pt idx="5640">
                  <c:v>44624.444768518515</c:v>
                </c:pt>
                <c:pt idx="5641">
                  <c:v>44624.445497685185</c:v>
                </c:pt>
                <c:pt idx="5642">
                  <c:v>44624.446226851855</c:v>
                </c:pt>
                <c:pt idx="5643">
                  <c:v>44624.446944444448</c:v>
                </c:pt>
                <c:pt idx="5644">
                  <c:v>44624.44767361111</c:v>
                </c:pt>
                <c:pt idx="5645">
                  <c:v>44624.44840277778</c:v>
                </c:pt>
                <c:pt idx="5646">
                  <c:v>44624.449120370373</c:v>
                </c:pt>
                <c:pt idx="5647">
                  <c:v>44624.449849537035</c:v>
                </c:pt>
                <c:pt idx="5648">
                  <c:v>44624.450578703705</c:v>
                </c:pt>
                <c:pt idx="5649">
                  <c:v>44624.451296296298</c:v>
                </c:pt>
                <c:pt idx="5650">
                  <c:v>44624.452025462961</c:v>
                </c:pt>
                <c:pt idx="5651">
                  <c:v>44624.45275462963</c:v>
                </c:pt>
                <c:pt idx="5652">
                  <c:v>44624.453472222223</c:v>
                </c:pt>
                <c:pt idx="5653">
                  <c:v>44624.454201388886</c:v>
                </c:pt>
                <c:pt idx="5654">
                  <c:v>44624.454918981479</c:v>
                </c:pt>
                <c:pt idx="5655">
                  <c:v>44624.455648148149</c:v>
                </c:pt>
                <c:pt idx="5656">
                  <c:v>44624.456377314818</c:v>
                </c:pt>
                <c:pt idx="5657">
                  <c:v>44624.457094907404</c:v>
                </c:pt>
                <c:pt idx="5658">
                  <c:v>44624.457824074074</c:v>
                </c:pt>
                <c:pt idx="5659">
                  <c:v>44624.458553240744</c:v>
                </c:pt>
                <c:pt idx="5660">
                  <c:v>44624.459270833337</c:v>
                </c:pt>
                <c:pt idx="5661">
                  <c:v>44624.46</c:v>
                </c:pt>
                <c:pt idx="5662">
                  <c:v>44624.460775462961</c:v>
                </c:pt>
                <c:pt idx="5663">
                  <c:v>44624.461504629631</c:v>
                </c:pt>
                <c:pt idx="5664">
                  <c:v>44624.462233796294</c:v>
                </c:pt>
                <c:pt idx="5665">
                  <c:v>44624.462951388887</c:v>
                </c:pt>
                <c:pt idx="5666">
                  <c:v>44624.463680555556</c:v>
                </c:pt>
                <c:pt idx="5667">
                  <c:v>44624.464398148149</c:v>
                </c:pt>
                <c:pt idx="5668">
                  <c:v>44624.465127314812</c:v>
                </c:pt>
                <c:pt idx="5669">
                  <c:v>44624.465856481482</c:v>
                </c:pt>
                <c:pt idx="5670">
                  <c:v>44624.466585648152</c:v>
                </c:pt>
                <c:pt idx="5671">
                  <c:v>44624.467303240737</c:v>
                </c:pt>
                <c:pt idx="5672">
                  <c:v>44624.468032407407</c:v>
                </c:pt>
                <c:pt idx="5673">
                  <c:v>44624.46875</c:v>
                </c:pt>
                <c:pt idx="5674">
                  <c:v>44624.46947916667</c:v>
                </c:pt>
                <c:pt idx="5675">
                  <c:v>44624.470208333332</c:v>
                </c:pt>
                <c:pt idx="5676">
                  <c:v>44624.470925925925</c:v>
                </c:pt>
                <c:pt idx="5677">
                  <c:v>44624.471655092595</c:v>
                </c:pt>
                <c:pt idx="5678">
                  <c:v>44624.472430555557</c:v>
                </c:pt>
                <c:pt idx="5679">
                  <c:v>44624.47315972222</c:v>
                </c:pt>
                <c:pt idx="5680">
                  <c:v>44624.473877314813</c:v>
                </c:pt>
                <c:pt idx="5681">
                  <c:v>44624.474606481483</c:v>
                </c:pt>
                <c:pt idx="5682">
                  <c:v>44624.475335648145</c:v>
                </c:pt>
                <c:pt idx="5683">
                  <c:v>44624.476053240738</c:v>
                </c:pt>
                <c:pt idx="5684">
                  <c:v>44624.476782407408</c:v>
                </c:pt>
                <c:pt idx="5685">
                  <c:v>44624.477511574078</c:v>
                </c:pt>
                <c:pt idx="5686">
                  <c:v>44624.47824074074</c:v>
                </c:pt>
                <c:pt idx="5687">
                  <c:v>44624.478958333333</c:v>
                </c:pt>
                <c:pt idx="5688">
                  <c:v>44624.479687500003</c:v>
                </c:pt>
                <c:pt idx="5689">
                  <c:v>44624.480405092596</c:v>
                </c:pt>
                <c:pt idx="5690">
                  <c:v>44624.481134259258</c:v>
                </c:pt>
                <c:pt idx="5691">
                  <c:v>44624.481863425928</c:v>
                </c:pt>
                <c:pt idx="5692">
                  <c:v>44624.482592592591</c:v>
                </c:pt>
                <c:pt idx="5693">
                  <c:v>44624.483310185184</c:v>
                </c:pt>
                <c:pt idx="5694">
                  <c:v>44624.484039351853</c:v>
                </c:pt>
                <c:pt idx="5695">
                  <c:v>44624.484768518516</c:v>
                </c:pt>
                <c:pt idx="5696">
                  <c:v>44624.485486111109</c:v>
                </c:pt>
                <c:pt idx="5697">
                  <c:v>44624.486215277779</c:v>
                </c:pt>
                <c:pt idx="5698">
                  <c:v>44624.486944444441</c:v>
                </c:pt>
                <c:pt idx="5699">
                  <c:v>44624.487662037034</c:v>
                </c:pt>
                <c:pt idx="5700">
                  <c:v>44624.488391203704</c:v>
                </c:pt>
                <c:pt idx="5701">
                  <c:v>44624.489120370374</c:v>
                </c:pt>
                <c:pt idx="5702">
                  <c:v>44624.489837962959</c:v>
                </c:pt>
                <c:pt idx="5703">
                  <c:v>44624.490567129629</c:v>
                </c:pt>
                <c:pt idx="5704">
                  <c:v>44624.491296296299</c:v>
                </c:pt>
                <c:pt idx="5705">
                  <c:v>44624.492013888892</c:v>
                </c:pt>
                <c:pt idx="5706">
                  <c:v>44624.492743055554</c:v>
                </c:pt>
                <c:pt idx="5707">
                  <c:v>44624.493472222224</c:v>
                </c:pt>
                <c:pt idx="5708">
                  <c:v>44624.494189814817</c:v>
                </c:pt>
                <c:pt idx="5709">
                  <c:v>44624.49491898148</c:v>
                </c:pt>
                <c:pt idx="5710">
                  <c:v>44624.495648148149</c:v>
                </c:pt>
                <c:pt idx="5711">
                  <c:v>44624.496365740742</c:v>
                </c:pt>
                <c:pt idx="5712">
                  <c:v>44624.497094907405</c:v>
                </c:pt>
                <c:pt idx="5713">
                  <c:v>44624.497824074075</c:v>
                </c:pt>
                <c:pt idx="5714">
                  <c:v>44624.498541666668</c:v>
                </c:pt>
                <c:pt idx="5715">
                  <c:v>44624.49927083333</c:v>
                </c:pt>
                <c:pt idx="5716">
                  <c:v>44624.499988425923</c:v>
                </c:pt>
                <c:pt idx="5717">
                  <c:v>44624.500717592593</c:v>
                </c:pt>
                <c:pt idx="5718">
                  <c:v>44624.501446759263</c:v>
                </c:pt>
                <c:pt idx="5719">
                  <c:v>44624.502222222225</c:v>
                </c:pt>
                <c:pt idx="5720">
                  <c:v>44624.502951388888</c:v>
                </c:pt>
                <c:pt idx="5721">
                  <c:v>44624.503668981481</c:v>
                </c:pt>
                <c:pt idx="5722">
                  <c:v>44624.50439814815</c:v>
                </c:pt>
                <c:pt idx="5723">
                  <c:v>44624.505127314813</c:v>
                </c:pt>
                <c:pt idx="5724">
                  <c:v>44624.505844907406</c:v>
                </c:pt>
                <c:pt idx="5725">
                  <c:v>44624.506574074076</c:v>
                </c:pt>
                <c:pt idx="5726">
                  <c:v>44624.507303240738</c:v>
                </c:pt>
                <c:pt idx="5727">
                  <c:v>44624.508020833331</c:v>
                </c:pt>
                <c:pt idx="5728">
                  <c:v>44624.508750000001</c:v>
                </c:pt>
                <c:pt idx="5729">
                  <c:v>44624.509479166663</c:v>
                </c:pt>
                <c:pt idx="5730">
                  <c:v>44624.510254629633</c:v>
                </c:pt>
                <c:pt idx="5731">
                  <c:v>44624.510972222219</c:v>
                </c:pt>
                <c:pt idx="5732">
                  <c:v>44624.511701388888</c:v>
                </c:pt>
                <c:pt idx="5733">
                  <c:v>44624.512430555558</c:v>
                </c:pt>
                <c:pt idx="5734">
                  <c:v>44624.513148148151</c:v>
                </c:pt>
                <c:pt idx="5735">
                  <c:v>44624.513877314814</c:v>
                </c:pt>
                <c:pt idx="5736">
                  <c:v>44624.514606481483</c:v>
                </c:pt>
                <c:pt idx="5737">
                  <c:v>44624.515324074076</c:v>
                </c:pt>
                <c:pt idx="5738">
                  <c:v>44624.516053240739</c:v>
                </c:pt>
                <c:pt idx="5739">
                  <c:v>44624.516782407409</c:v>
                </c:pt>
                <c:pt idx="5740">
                  <c:v>44624.517500000002</c:v>
                </c:pt>
                <c:pt idx="5741">
                  <c:v>44624.518229166664</c:v>
                </c:pt>
                <c:pt idx="5742">
                  <c:v>44624.518958333334</c:v>
                </c:pt>
                <c:pt idx="5743">
                  <c:v>44624.519675925927</c:v>
                </c:pt>
                <c:pt idx="5744">
                  <c:v>44624.520405092589</c:v>
                </c:pt>
                <c:pt idx="5745">
                  <c:v>44624.521122685182</c:v>
                </c:pt>
                <c:pt idx="5746">
                  <c:v>44624.521851851852</c:v>
                </c:pt>
                <c:pt idx="5747">
                  <c:v>44624.522581018522</c:v>
                </c:pt>
                <c:pt idx="5748">
                  <c:v>44624.523298611108</c:v>
                </c:pt>
                <c:pt idx="5749">
                  <c:v>44624.524027777778</c:v>
                </c:pt>
                <c:pt idx="5750">
                  <c:v>44624.524745370371</c:v>
                </c:pt>
                <c:pt idx="5751">
                  <c:v>44624.525520833333</c:v>
                </c:pt>
                <c:pt idx="5752">
                  <c:v>44624.526250000003</c:v>
                </c:pt>
                <c:pt idx="5753">
                  <c:v>44624.526979166665</c:v>
                </c:pt>
                <c:pt idx="5754">
                  <c:v>44624.527696759258</c:v>
                </c:pt>
                <c:pt idx="5755">
                  <c:v>44624.528425925928</c:v>
                </c:pt>
                <c:pt idx="5756">
                  <c:v>44624.52915509259</c:v>
                </c:pt>
                <c:pt idx="5757">
                  <c:v>44624.529930555553</c:v>
                </c:pt>
                <c:pt idx="5758">
                  <c:v>44624.530648148146</c:v>
                </c:pt>
                <c:pt idx="5759">
                  <c:v>44624.531377314815</c:v>
                </c:pt>
                <c:pt idx="5760">
                  <c:v>44624.532094907408</c:v>
                </c:pt>
                <c:pt idx="5761">
                  <c:v>44624.532824074071</c:v>
                </c:pt>
                <c:pt idx="5762">
                  <c:v>44624.533553240741</c:v>
                </c:pt>
                <c:pt idx="5763">
                  <c:v>44624.534328703703</c:v>
                </c:pt>
                <c:pt idx="5764">
                  <c:v>44624.535046296296</c:v>
                </c:pt>
                <c:pt idx="5765">
                  <c:v>44624.535775462966</c:v>
                </c:pt>
                <c:pt idx="5766">
                  <c:v>44624.536504629628</c:v>
                </c:pt>
                <c:pt idx="5767">
                  <c:v>44624.537222222221</c:v>
                </c:pt>
                <c:pt idx="5768">
                  <c:v>44624.537951388891</c:v>
                </c:pt>
                <c:pt idx="5769">
                  <c:v>44624.538726851853</c:v>
                </c:pt>
                <c:pt idx="5770">
                  <c:v>44624.539444444446</c:v>
                </c:pt>
                <c:pt idx="5771">
                  <c:v>44624.540173611109</c:v>
                </c:pt>
                <c:pt idx="5772">
                  <c:v>44624.540891203702</c:v>
                </c:pt>
                <c:pt idx="5773">
                  <c:v>44624.541620370372</c:v>
                </c:pt>
                <c:pt idx="5774">
                  <c:v>44624.542349537034</c:v>
                </c:pt>
                <c:pt idx="5775">
                  <c:v>44624.543124999997</c:v>
                </c:pt>
                <c:pt idx="5776">
                  <c:v>44624.543842592589</c:v>
                </c:pt>
                <c:pt idx="5777">
                  <c:v>44624.544571759259</c:v>
                </c:pt>
                <c:pt idx="5778">
                  <c:v>44624.545300925929</c:v>
                </c:pt>
                <c:pt idx="5779">
                  <c:v>44624.546018518522</c:v>
                </c:pt>
                <c:pt idx="5780">
                  <c:v>44624.546747685185</c:v>
                </c:pt>
                <c:pt idx="5781">
                  <c:v>44624.547523148147</c:v>
                </c:pt>
                <c:pt idx="5782">
                  <c:v>44624.548252314817</c:v>
                </c:pt>
                <c:pt idx="5783">
                  <c:v>44624.54896990741</c:v>
                </c:pt>
                <c:pt idx="5784">
                  <c:v>44624.549699074072</c:v>
                </c:pt>
                <c:pt idx="5785">
                  <c:v>44624.550428240742</c:v>
                </c:pt>
                <c:pt idx="5786">
                  <c:v>44624.551145833335</c:v>
                </c:pt>
                <c:pt idx="5787">
                  <c:v>44624.551921296297</c:v>
                </c:pt>
                <c:pt idx="5788">
                  <c:v>44624.55265046296</c:v>
                </c:pt>
                <c:pt idx="5789">
                  <c:v>44624.553368055553</c:v>
                </c:pt>
                <c:pt idx="5790">
                  <c:v>44624.554097222222</c:v>
                </c:pt>
                <c:pt idx="5791">
                  <c:v>44624.554826388892</c:v>
                </c:pt>
                <c:pt idx="5792">
                  <c:v>44624.555543981478</c:v>
                </c:pt>
                <c:pt idx="5793">
                  <c:v>44624.556319444448</c:v>
                </c:pt>
                <c:pt idx="5794">
                  <c:v>44624.55704861111</c:v>
                </c:pt>
                <c:pt idx="5795">
                  <c:v>44624.557766203703</c:v>
                </c:pt>
                <c:pt idx="5796">
                  <c:v>44624.558495370373</c:v>
                </c:pt>
                <c:pt idx="5797">
                  <c:v>44624.559224537035</c:v>
                </c:pt>
                <c:pt idx="5798">
                  <c:v>44624.559942129628</c:v>
                </c:pt>
                <c:pt idx="5799">
                  <c:v>44624.560717592591</c:v>
                </c:pt>
                <c:pt idx="5800">
                  <c:v>44624.56144675926</c:v>
                </c:pt>
                <c:pt idx="5801">
                  <c:v>44624.562175925923</c:v>
                </c:pt>
                <c:pt idx="5802">
                  <c:v>44624.562893518516</c:v>
                </c:pt>
                <c:pt idx="5803">
                  <c:v>44624.563622685186</c:v>
                </c:pt>
                <c:pt idx="5804">
                  <c:v>44624.564340277779</c:v>
                </c:pt>
                <c:pt idx="5805">
                  <c:v>44624.565115740741</c:v>
                </c:pt>
                <c:pt idx="5806">
                  <c:v>44624.565844907411</c:v>
                </c:pt>
                <c:pt idx="5807">
                  <c:v>44624.566562499997</c:v>
                </c:pt>
                <c:pt idx="5808">
                  <c:v>44624.567291666666</c:v>
                </c:pt>
                <c:pt idx="5809">
                  <c:v>44624.568032407406</c:v>
                </c:pt>
              </c:numCache>
            </c:numRef>
          </c:xVal>
          <c:yVal>
            <c:numRef>
              <c:f>Sheet2!$F$2:$F$5811</c:f>
              <c:numCache>
                <c:formatCode>General</c:formatCode>
                <c:ptCount val="5810"/>
                <c:pt idx="0">
                  <c:v>1.295E-9</c:v>
                </c:pt>
                <c:pt idx="1">
                  <c:v>1.26E-9</c:v>
                </c:pt>
                <c:pt idx="2">
                  <c:v>1.2259999999999999E-9</c:v>
                </c:pt>
                <c:pt idx="3">
                  <c:v>1.179E-9</c:v>
                </c:pt>
                <c:pt idx="4">
                  <c:v>1.171E-9</c:v>
                </c:pt>
                <c:pt idx="5">
                  <c:v>9.76E-8</c:v>
                </c:pt>
                <c:pt idx="6">
                  <c:v>1.0050000000000001E-7</c:v>
                </c:pt>
                <c:pt idx="7">
                  <c:v>1.015E-7</c:v>
                </c:pt>
                <c:pt idx="8">
                  <c:v>1.022E-7</c:v>
                </c:pt>
                <c:pt idx="9">
                  <c:v>1.029E-7</c:v>
                </c:pt>
                <c:pt idx="10">
                  <c:v>1.034E-7</c:v>
                </c:pt>
                <c:pt idx="11">
                  <c:v>1.039E-7</c:v>
                </c:pt>
                <c:pt idx="12">
                  <c:v>1.041E-7</c:v>
                </c:pt>
                <c:pt idx="13">
                  <c:v>1.046E-7</c:v>
                </c:pt>
                <c:pt idx="14">
                  <c:v>1.048E-7</c:v>
                </c:pt>
                <c:pt idx="15">
                  <c:v>1.0509999999999999E-7</c:v>
                </c:pt>
                <c:pt idx="16">
                  <c:v>1.054E-7</c:v>
                </c:pt>
                <c:pt idx="17">
                  <c:v>1.057E-7</c:v>
                </c:pt>
                <c:pt idx="18">
                  <c:v>1.06E-7</c:v>
                </c:pt>
                <c:pt idx="19">
                  <c:v>1.061E-7</c:v>
                </c:pt>
                <c:pt idx="20">
                  <c:v>1.062E-7</c:v>
                </c:pt>
                <c:pt idx="21">
                  <c:v>1.066E-7</c:v>
                </c:pt>
                <c:pt idx="22">
                  <c:v>1.068E-7</c:v>
                </c:pt>
                <c:pt idx="23">
                  <c:v>1.069E-7</c:v>
                </c:pt>
                <c:pt idx="24">
                  <c:v>1.071E-7</c:v>
                </c:pt>
                <c:pt idx="25">
                  <c:v>1.0719999999999999E-7</c:v>
                </c:pt>
                <c:pt idx="26">
                  <c:v>1.075E-7</c:v>
                </c:pt>
                <c:pt idx="27">
                  <c:v>1.077E-7</c:v>
                </c:pt>
                <c:pt idx="28">
                  <c:v>1.0789999999999999E-7</c:v>
                </c:pt>
                <c:pt idx="29">
                  <c:v>1.078E-7</c:v>
                </c:pt>
                <c:pt idx="30">
                  <c:v>1.08E-7</c:v>
                </c:pt>
                <c:pt idx="31">
                  <c:v>1.082E-7</c:v>
                </c:pt>
                <c:pt idx="32">
                  <c:v>1.085E-7</c:v>
                </c:pt>
                <c:pt idx="33">
                  <c:v>1.083E-7</c:v>
                </c:pt>
                <c:pt idx="34">
                  <c:v>1.085E-7</c:v>
                </c:pt>
                <c:pt idx="35">
                  <c:v>1.085E-7</c:v>
                </c:pt>
                <c:pt idx="36">
                  <c:v>1.087E-7</c:v>
                </c:pt>
                <c:pt idx="37">
                  <c:v>1.089E-7</c:v>
                </c:pt>
                <c:pt idx="38">
                  <c:v>1.089E-7</c:v>
                </c:pt>
                <c:pt idx="39">
                  <c:v>1.092E-7</c:v>
                </c:pt>
                <c:pt idx="40">
                  <c:v>1.0949999999999999E-7</c:v>
                </c:pt>
                <c:pt idx="41">
                  <c:v>1.096E-7</c:v>
                </c:pt>
                <c:pt idx="42">
                  <c:v>1.094E-7</c:v>
                </c:pt>
                <c:pt idx="43">
                  <c:v>1.096E-7</c:v>
                </c:pt>
                <c:pt idx="44">
                  <c:v>1.098E-7</c:v>
                </c:pt>
                <c:pt idx="45">
                  <c:v>1.098E-7</c:v>
                </c:pt>
                <c:pt idx="46">
                  <c:v>1.1000000000000001E-7</c:v>
                </c:pt>
                <c:pt idx="47">
                  <c:v>1.103E-7</c:v>
                </c:pt>
                <c:pt idx="48">
                  <c:v>1.103E-7</c:v>
                </c:pt>
                <c:pt idx="49">
                  <c:v>1.105E-7</c:v>
                </c:pt>
                <c:pt idx="50">
                  <c:v>1.106E-7</c:v>
                </c:pt>
                <c:pt idx="51">
                  <c:v>1.1070000000000001E-7</c:v>
                </c:pt>
                <c:pt idx="52">
                  <c:v>1.1089999999999999E-7</c:v>
                </c:pt>
                <c:pt idx="53">
                  <c:v>1.11E-7</c:v>
                </c:pt>
                <c:pt idx="54">
                  <c:v>1.112E-7</c:v>
                </c:pt>
                <c:pt idx="55">
                  <c:v>1.113E-7</c:v>
                </c:pt>
                <c:pt idx="56">
                  <c:v>1.114E-7</c:v>
                </c:pt>
                <c:pt idx="57">
                  <c:v>1.114E-7</c:v>
                </c:pt>
                <c:pt idx="58">
                  <c:v>1.1159999999999999E-7</c:v>
                </c:pt>
                <c:pt idx="59">
                  <c:v>1.118E-7</c:v>
                </c:pt>
                <c:pt idx="60">
                  <c:v>1.119E-7</c:v>
                </c:pt>
                <c:pt idx="61">
                  <c:v>1.119E-7</c:v>
                </c:pt>
                <c:pt idx="62">
                  <c:v>1.121E-7</c:v>
                </c:pt>
                <c:pt idx="63">
                  <c:v>1.122E-7</c:v>
                </c:pt>
                <c:pt idx="64">
                  <c:v>1.1230000000000001E-7</c:v>
                </c:pt>
                <c:pt idx="65">
                  <c:v>1.124E-7</c:v>
                </c:pt>
                <c:pt idx="66">
                  <c:v>1.126E-7</c:v>
                </c:pt>
                <c:pt idx="67">
                  <c:v>1.129E-7</c:v>
                </c:pt>
                <c:pt idx="68">
                  <c:v>1.129E-7</c:v>
                </c:pt>
                <c:pt idx="69">
                  <c:v>1.129E-7</c:v>
                </c:pt>
                <c:pt idx="70">
                  <c:v>1.1300000000000001E-7</c:v>
                </c:pt>
                <c:pt idx="71">
                  <c:v>1.131E-7</c:v>
                </c:pt>
                <c:pt idx="72">
                  <c:v>1.1319999999999999E-7</c:v>
                </c:pt>
                <c:pt idx="73">
                  <c:v>1.133E-7</c:v>
                </c:pt>
                <c:pt idx="74">
                  <c:v>1.135E-7</c:v>
                </c:pt>
                <c:pt idx="75">
                  <c:v>1.134E-7</c:v>
                </c:pt>
                <c:pt idx="76">
                  <c:v>1.136E-7</c:v>
                </c:pt>
                <c:pt idx="77">
                  <c:v>1.1389999999999999E-7</c:v>
                </c:pt>
                <c:pt idx="78">
                  <c:v>1.1370000000000001E-7</c:v>
                </c:pt>
                <c:pt idx="79">
                  <c:v>1.1389999999999999E-7</c:v>
                </c:pt>
                <c:pt idx="80">
                  <c:v>1.14E-7</c:v>
                </c:pt>
                <c:pt idx="81">
                  <c:v>1.141E-7</c:v>
                </c:pt>
                <c:pt idx="82">
                  <c:v>1.14E-7</c:v>
                </c:pt>
                <c:pt idx="83">
                  <c:v>1.142E-7</c:v>
                </c:pt>
                <c:pt idx="84">
                  <c:v>1.142E-7</c:v>
                </c:pt>
                <c:pt idx="85">
                  <c:v>1.141E-7</c:v>
                </c:pt>
                <c:pt idx="86">
                  <c:v>1.1440000000000001E-7</c:v>
                </c:pt>
                <c:pt idx="87">
                  <c:v>1.1459999999999999E-7</c:v>
                </c:pt>
                <c:pt idx="88">
                  <c:v>1.145E-7</c:v>
                </c:pt>
                <c:pt idx="89">
                  <c:v>1.1459999999999999E-7</c:v>
                </c:pt>
                <c:pt idx="90">
                  <c:v>1.147E-7</c:v>
                </c:pt>
                <c:pt idx="91">
                  <c:v>1.148E-7</c:v>
                </c:pt>
                <c:pt idx="92">
                  <c:v>1.148E-7</c:v>
                </c:pt>
                <c:pt idx="93">
                  <c:v>1.149E-7</c:v>
                </c:pt>
                <c:pt idx="94">
                  <c:v>1.149E-7</c:v>
                </c:pt>
                <c:pt idx="95">
                  <c:v>1.1529999999999999E-7</c:v>
                </c:pt>
                <c:pt idx="96">
                  <c:v>1.1529999999999999E-7</c:v>
                </c:pt>
                <c:pt idx="97">
                  <c:v>1.151E-7</c:v>
                </c:pt>
                <c:pt idx="98">
                  <c:v>1.152E-7</c:v>
                </c:pt>
                <c:pt idx="99">
                  <c:v>1.1529999999999999E-7</c:v>
                </c:pt>
                <c:pt idx="100">
                  <c:v>1.154E-7</c:v>
                </c:pt>
                <c:pt idx="101">
                  <c:v>1.156E-7</c:v>
                </c:pt>
                <c:pt idx="102">
                  <c:v>1.154E-7</c:v>
                </c:pt>
                <c:pt idx="103">
                  <c:v>1.157E-7</c:v>
                </c:pt>
                <c:pt idx="104">
                  <c:v>1.158E-7</c:v>
                </c:pt>
                <c:pt idx="105">
                  <c:v>1.161E-7</c:v>
                </c:pt>
                <c:pt idx="106">
                  <c:v>1.161E-7</c:v>
                </c:pt>
                <c:pt idx="107">
                  <c:v>1.161E-7</c:v>
                </c:pt>
                <c:pt idx="108">
                  <c:v>1.1619999999999999E-7</c:v>
                </c:pt>
                <c:pt idx="109">
                  <c:v>1.1619999999999999E-7</c:v>
                </c:pt>
                <c:pt idx="110">
                  <c:v>1.1619999999999999E-7</c:v>
                </c:pt>
                <c:pt idx="111">
                  <c:v>1.164E-7</c:v>
                </c:pt>
                <c:pt idx="112">
                  <c:v>1.165E-7</c:v>
                </c:pt>
                <c:pt idx="113">
                  <c:v>1.164E-7</c:v>
                </c:pt>
                <c:pt idx="114">
                  <c:v>1.166E-7</c:v>
                </c:pt>
                <c:pt idx="115">
                  <c:v>1.166E-7</c:v>
                </c:pt>
                <c:pt idx="116">
                  <c:v>1.168E-7</c:v>
                </c:pt>
                <c:pt idx="117">
                  <c:v>1.1689999999999999E-7</c:v>
                </c:pt>
                <c:pt idx="118">
                  <c:v>1.1689999999999999E-7</c:v>
                </c:pt>
                <c:pt idx="119">
                  <c:v>1.17E-7</c:v>
                </c:pt>
                <c:pt idx="120">
                  <c:v>1.17E-7</c:v>
                </c:pt>
                <c:pt idx="121">
                  <c:v>1.171E-7</c:v>
                </c:pt>
                <c:pt idx="122">
                  <c:v>1.173E-7</c:v>
                </c:pt>
                <c:pt idx="123">
                  <c:v>1.173E-7</c:v>
                </c:pt>
                <c:pt idx="124">
                  <c:v>1.1740000000000001E-7</c:v>
                </c:pt>
                <c:pt idx="125">
                  <c:v>1.172E-7</c:v>
                </c:pt>
                <c:pt idx="126">
                  <c:v>1.173E-7</c:v>
                </c:pt>
                <c:pt idx="127">
                  <c:v>1.1740000000000001E-7</c:v>
                </c:pt>
                <c:pt idx="128">
                  <c:v>1.175E-7</c:v>
                </c:pt>
                <c:pt idx="129">
                  <c:v>1.177E-7</c:v>
                </c:pt>
                <c:pt idx="130">
                  <c:v>1.177E-7</c:v>
                </c:pt>
                <c:pt idx="131">
                  <c:v>1.178E-7</c:v>
                </c:pt>
                <c:pt idx="132">
                  <c:v>1.177E-7</c:v>
                </c:pt>
                <c:pt idx="133">
                  <c:v>1.178E-7</c:v>
                </c:pt>
                <c:pt idx="134">
                  <c:v>1.179E-7</c:v>
                </c:pt>
                <c:pt idx="135">
                  <c:v>1.179E-7</c:v>
                </c:pt>
                <c:pt idx="136">
                  <c:v>1.18E-7</c:v>
                </c:pt>
                <c:pt idx="137">
                  <c:v>1.18E-7</c:v>
                </c:pt>
                <c:pt idx="138">
                  <c:v>1.18E-7</c:v>
                </c:pt>
                <c:pt idx="139">
                  <c:v>1.1810000000000001E-7</c:v>
                </c:pt>
                <c:pt idx="140">
                  <c:v>1.1829999999999999E-7</c:v>
                </c:pt>
                <c:pt idx="141">
                  <c:v>1.1810000000000001E-7</c:v>
                </c:pt>
                <c:pt idx="142">
                  <c:v>1.186E-7</c:v>
                </c:pt>
                <c:pt idx="143">
                  <c:v>1.187E-7</c:v>
                </c:pt>
                <c:pt idx="144">
                  <c:v>1.184E-7</c:v>
                </c:pt>
                <c:pt idx="145">
                  <c:v>1.186E-7</c:v>
                </c:pt>
                <c:pt idx="146">
                  <c:v>1.187E-7</c:v>
                </c:pt>
                <c:pt idx="147">
                  <c:v>1.1880000000000001E-7</c:v>
                </c:pt>
                <c:pt idx="148">
                  <c:v>1.189E-7</c:v>
                </c:pt>
                <c:pt idx="149">
                  <c:v>1.189E-7</c:v>
                </c:pt>
                <c:pt idx="150">
                  <c:v>1.189E-7</c:v>
                </c:pt>
                <c:pt idx="151">
                  <c:v>1.1899999999999999E-7</c:v>
                </c:pt>
                <c:pt idx="152">
                  <c:v>1.192E-7</c:v>
                </c:pt>
                <c:pt idx="153">
                  <c:v>1.1929999999999999E-7</c:v>
                </c:pt>
                <c:pt idx="154">
                  <c:v>1.1929999999999999E-7</c:v>
                </c:pt>
                <c:pt idx="155">
                  <c:v>1.1960000000000001E-7</c:v>
                </c:pt>
                <c:pt idx="156">
                  <c:v>1.1960000000000001E-7</c:v>
                </c:pt>
                <c:pt idx="157">
                  <c:v>1.195E-7</c:v>
                </c:pt>
                <c:pt idx="158">
                  <c:v>1.1960000000000001E-7</c:v>
                </c:pt>
                <c:pt idx="159">
                  <c:v>1.1969999999999999E-7</c:v>
                </c:pt>
                <c:pt idx="160">
                  <c:v>1.1969999999999999E-7</c:v>
                </c:pt>
                <c:pt idx="161">
                  <c:v>1.1990000000000001E-7</c:v>
                </c:pt>
                <c:pt idx="162">
                  <c:v>1.1990000000000001E-7</c:v>
                </c:pt>
                <c:pt idx="163">
                  <c:v>1.1999999999999999E-7</c:v>
                </c:pt>
                <c:pt idx="164">
                  <c:v>1.201E-7</c:v>
                </c:pt>
                <c:pt idx="165">
                  <c:v>1.1999999999999999E-7</c:v>
                </c:pt>
                <c:pt idx="166">
                  <c:v>1.1999999999999999E-7</c:v>
                </c:pt>
                <c:pt idx="167">
                  <c:v>1.2030000000000001E-7</c:v>
                </c:pt>
                <c:pt idx="168">
                  <c:v>1.2030000000000001E-7</c:v>
                </c:pt>
                <c:pt idx="169">
                  <c:v>1.205E-7</c:v>
                </c:pt>
                <c:pt idx="170">
                  <c:v>1.205E-7</c:v>
                </c:pt>
                <c:pt idx="171">
                  <c:v>1.2060000000000001E-7</c:v>
                </c:pt>
                <c:pt idx="172">
                  <c:v>1.2069999999999999E-7</c:v>
                </c:pt>
                <c:pt idx="173">
                  <c:v>1.2060000000000001E-7</c:v>
                </c:pt>
                <c:pt idx="174">
                  <c:v>1.2060000000000001E-7</c:v>
                </c:pt>
                <c:pt idx="175">
                  <c:v>1.2060000000000001E-7</c:v>
                </c:pt>
                <c:pt idx="176">
                  <c:v>1.2069999999999999E-7</c:v>
                </c:pt>
                <c:pt idx="177">
                  <c:v>1.208E-7</c:v>
                </c:pt>
                <c:pt idx="178">
                  <c:v>1.209E-7</c:v>
                </c:pt>
                <c:pt idx="179">
                  <c:v>1.208E-7</c:v>
                </c:pt>
                <c:pt idx="180">
                  <c:v>1.2100000000000001E-7</c:v>
                </c:pt>
                <c:pt idx="181">
                  <c:v>1.2109999999999999E-7</c:v>
                </c:pt>
                <c:pt idx="182">
                  <c:v>1.212E-7</c:v>
                </c:pt>
                <c:pt idx="183">
                  <c:v>1.212E-7</c:v>
                </c:pt>
                <c:pt idx="184">
                  <c:v>1.2139999999999999E-7</c:v>
                </c:pt>
                <c:pt idx="185">
                  <c:v>1.2139999999999999E-7</c:v>
                </c:pt>
                <c:pt idx="186">
                  <c:v>1.2139999999999999E-7</c:v>
                </c:pt>
                <c:pt idx="187">
                  <c:v>1.215E-7</c:v>
                </c:pt>
                <c:pt idx="188">
                  <c:v>1.215E-7</c:v>
                </c:pt>
                <c:pt idx="189">
                  <c:v>1.215E-7</c:v>
                </c:pt>
                <c:pt idx="190">
                  <c:v>1.216E-7</c:v>
                </c:pt>
                <c:pt idx="191">
                  <c:v>1.2170000000000001E-7</c:v>
                </c:pt>
                <c:pt idx="192">
                  <c:v>1.2179999999999999E-7</c:v>
                </c:pt>
                <c:pt idx="193">
                  <c:v>1.2179999999999999E-7</c:v>
                </c:pt>
                <c:pt idx="194">
                  <c:v>1.2209999999999999E-7</c:v>
                </c:pt>
                <c:pt idx="195">
                  <c:v>1.2200000000000001E-7</c:v>
                </c:pt>
                <c:pt idx="196">
                  <c:v>1.2209999999999999E-7</c:v>
                </c:pt>
                <c:pt idx="197">
                  <c:v>1.2209999999999999E-7</c:v>
                </c:pt>
                <c:pt idx="198">
                  <c:v>1.223E-7</c:v>
                </c:pt>
                <c:pt idx="199">
                  <c:v>1.223E-7</c:v>
                </c:pt>
                <c:pt idx="200">
                  <c:v>1.223E-7</c:v>
                </c:pt>
                <c:pt idx="201">
                  <c:v>1.2240000000000001E-7</c:v>
                </c:pt>
                <c:pt idx="202">
                  <c:v>1.223E-7</c:v>
                </c:pt>
                <c:pt idx="203">
                  <c:v>1.2240000000000001E-7</c:v>
                </c:pt>
                <c:pt idx="204">
                  <c:v>1.2249999999999999E-7</c:v>
                </c:pt>
                <c:pt idx="205">
                  <c:v>1.2249999999999999E-7</c:v>
                </c:pt>
                <c:pt idx="206">
                  <c:v>1.2270000000000001E-7</c:v>
                </c:pt>
                <c:pt idx="207">
                  <c:v>1.226E-7</c:v>
                </c:pt>
                <c:pt idx="208">
                  <c:v>1.2270000000000001E-7</c:v>
                </c:pt>
                <c:pt idx="209">
                  <c:v>1.229E-7</c:v>
                </c:pt>
                <c:pt idx="210">
                  <c:v>1.229E-7</c:v>
                </c:pt>
                <c:pt idx="211">
                  <c:v>1.23E-7</c:v>
                </c:pt>
                <c:pt idx="212">
                  <c:v>1.2319999999999999E-7</c:v>
                </c:pt>
                <c:pt idx="213">
                  <c:v>1.2319999999999999E-7</c:v>
                </c:pt>
                <c:pt idx="214">
                  <c:v>1.229E-7</c:v>
                </c:pt>
                <c:pt idx="215">
                  <c:v>1.2319999999999999E-7</c:v>
                </c:pt>
                <c:pt idx="216">
                  <c:v>1.233E-7</c:v>
                </c:pt>
                <c:pt idx="217">
                  <c:v>1.233E-7</c:v>
                </c:pt>
                <c:pt idx="218">
                  <c:v>1.233E-7</c:v>
                </c:pt>
                <c:pt idx="219">
                  <c:v>1.2349999999999999E-7</c:v>
                </c:pt>
                <c:pt idx="220">
                  <c:v>1.2349999999999999E-7</c:v>
                </c:pt>
                <c:pt idx="221">
                  <c:v>1.2340000000000001E-7</c:v>
                </c:pt>
                <c:pt idx="222">
                  <c:v>1.236E-7</c:v>
                </c:pt>
                <c:pt idx="223">
                  <c:v>1.237E-7</c:v>
                </c:pt>
                <c:pt idx="224">
                  <c:v>1.2380000000000001E-7</c:v>
                </c:pt>
                <c:pt idx="225">
                  <c:v>1.237E-7</c:v>
                </c:pt>
                <c:pt idx="226">
                  <c:v>1.2380000000000001E-7</c:v>
                </c:pt>
                <c:pt idx="227">
                  <c:v>1.2389999999999999E-7</c:v>
                </c:pt>
                <c:pt idx="228">
                  <c:v>1.2389999999999999E-7</c:v>
                </c:pt>
                <c:pt idx="229">
                  <c:v>1.2410000000000001E-7</c:v>
                </c:pt>
                <c:pt idx="230">
                  <c:v>1.2419999999999999E-7</c:v>
                </c:pt>
                <c:pt idx="231">
                  <c:v>1.2410000000000001E-7</c:v>
                </c:pt>
                <c:pt idx="232">
                  <c:v>1.2419999999999999E-7</c:v>
                </c:pt>
                <c:pt idx="233">
                  <c:v>1.2429999999999999E-7</c:v>
                </c:pt>
                <c:pt idx="234">
                  <c:v>1.2410000000000001E-7</c:v>
                </c:pt>
                <c:pt idx="235">
                  <c:v>1.2419999999999999E-7</c:v>
                </c:pt>
                <c:pt idx="236">
                  <c:v>1.2450000000000001E-7</c:v>
                </c:pt>
                <c:pt idx="237">
                  <c:v>1.2459999999999999E-7</c:v>
                </c:pt>
                <c:pt idx="238">
                  <c:v>1.2450000000000001E-7</c:v>
                </c:pt>
                <c:pt idx="239">
                  <c:v>1.244E-7</c:v>
                </c:pt>
                <c:pt idx="240">
                  <c:v>1.2459999999999999E-7</c:v>
                </c:pt>
                <c:pt idx="241">
                  <c:v>1.2459999999999999E-7</c:v>
                </c:pt>
                <c:pt idx="242">
                  <c:v>1.2459999999999999E-7</c:v>
                </c:pt>
                <c:pt idx="243">
                  <c:v>1.247E-7</c:v>
                </c:pt>
                <c:pt idx="244">
                  <c:v>1.2480000000000001E-7</c:v>
                </c:pt>
                <c:pt idx="245">
                  <c:v>1.2480000000000001E-7</c:v>
                </c:pt>
                <c:pt idx="246">
                  <c:v>1.2480000000000001E-7</c:v>
                </c:pt>
                <c:pt idx="247">
                  <c:v>1.2499999999999999E-7</c:v>
                </c:pt>
                <c:pt idx="248">
                  <c:v>1.2480000000000001E-7</c:v>
                </c:pt>
                <c:pt idx="249">
                  <c:v>1.251E-7</c:v>
                </c:pt>
                <c:pt idx="250">
                  <c:v>1.251E-7</c:v>
                </c:pt>
                <c:pt idx="251">
                  <c:v>1.251E-7</c:v>
                </c:pt>
                <c:pt idx="252">
                  <c:v>1.251E-7</c:v>
                </c:pt>
                <c:pt idx="253">
                  <c:v>1.2520000000000001E-7</c:v>
                </c:pt>
                <c:pt idx="254">
                  <c:v>1.2520000000000001E-7</c:v>
                </c:pt>
                <c:pt idx="255">
                  <c:v>1.2529999999999999E-7</c:v>
                </c:pt>
                <c:pt idx="256">
                  <c:v>1.2520000000000001E-7</c:v>
                </c:pt>
                <c:pt idx="257">
                  <c:v>1.2520000000000001E-7</c:v>
                </c:pt>
                <c:pt idx="258">
                  <c:v>1.2560000000000001E-7</c:v>
                </c:pt>
                <c:pt idx="259">
                  <c:v>1.254E-7</c:v>
                </c:pt>
                <c:pt idx="260">
                  <c:v>1.254E-7</c:v>
                </c:pt>
                <c:pt idx="261">
                  <c:v>1.254E-7</c:v>
                </c:pt>
                <c:pt idx="262">
                  <c:v>1.254E-7</c:v>
                </c:pt>
                <c:pt idx="263">
                  <c:v>1.2560000000000001E-7</c:v>
                </c:pt>
                <c:pt idx="264">
                  <c:v>1.2560000000000001E-7</c:v>
                </c:pt>
                <c:pt idx="265">
                  <c:v>1.2560000000000001E-7</c:v>
                </c:pt>
                <c:pt idx="266">
                  <c:v>1.2569999999999999E-7</c:v>
                </c:pt>
                <c:pt idx="267">
                  <c:v>1.2560000000000001E-7</c:v>
                </c:pt>
                <c:pt idx="268">
                  <c:v>1.2590000000000001E-7</c:v>
                </c:pt>
                <c:pt idx="269">
                  <c:v>1.2569999999999999E-7</c:v>
                </c:pt>
                <c:pt idx="270">
                  <c:v>1.261E-7</c:v>
                </c:pt>
                <c:pt idx="271">
                  <c:v>1.2599999999999999E-7</c:v>
                </c:pt>
                <c:pt idx="272">
                  <c:v>1.261E-7</c:v>
                </c:pt>
                <c:pt idx="273">
                  <c:v>1.2599999999999999E-7</c:v>
                </c:pt>
                <c:pt idx="274">
                  <c:v>1.2620000000000001E-7</c:v>
                </c:pt>
                <c:pt idx="275">
                  <c:v>1.261E-7</c:v>
                </c:pt>
                <c:pt idx="276">
                  <c:v>1.265E-7</c:v>
                </c:pt>
                <c:pt idx="277">
                  <c:v>1.2639999999999999E-7</c:v>
                </c:pt>
                <c:pt idx="278">
                  <c:v>1.2639999999999999E-7</c:v>
                </c:pt>
                <c:pt idx="279">
                  <c:v>1.2660000000000001E-7</c:v>
                </c:pt>
                <c:pt idx="280">
                  <c:v>1.2660000000000001E-7</c:v>
                </c:pt>
                <c:pt idx="281">
                  <c:v>1.268E-7</c:v>
                </c:pt>
                <c:pt idx="282">
                  <c:v>1.268E-7</c:v>
                </c:pt>
                <c:pt idx="283">
                  <c:v>1.268E-7</c:v>
                </c:pt>
                <c:pt idx="284">
                  <c:v>1.268E-7</c:v>
                </c:pt>
                <c:pt idx="285">
                  <c:v>1.269E-7</c:v>
                </c:pt>
                <c:pt idx="286">
                  <c:v>1.268E-7</c:v>
                </c:pt>
                <c:pt idx="287">
                  <c:v>1.2700000000000001E-7</c:v>
                </c:pt>
                <c:pt idx="288">
                  <c:v>1.269E-7</c:v>
                </c:pt>
                <c:pt idx="289">
                  <c:v>1.2709999999999999E-7</c:v>
                </c:pt>
                <c:pt idx="290">
                  <c:v>1.2700000000000001E-7</c:v>
                </c:pt>
                <c:pt idx="291">
                  <c:v>1.272E-7</c:v>
                </c:pt>
                <c:pt idx="292">
                  <c:v>1.2730000000000001E-7</c:v>
                </c:pt>
                <c:pt idx="293">
                  <c:v>1.272E-7</c:v>
                </c:pt>
                <c:pt idx="294">
                  <c:v>1.2730000000000001E-7</c:v>
                </c:pt>
                <c:pt idx="295">
                  <c:v>1.2730000000000001E-7</c:v>
                </c:pt>
                <c:pt idx="296">
                  <c:v>1.2730000000000001E-7</c:v>
                </c:pt>
                <c:pt idx="297">
                  <c:v>1.2709999999999999E-7</c:v>
                </c:pt>
                <c:pt idx="298">
                  <c:v>1.2730000000000001E-7</c:v>
                </c:pt>
                <c:pt idx="299">
                  <c:v>1.2730000000000001E-7</c:v>
                </c:pt>
                <c:pt idx="300">
                  <c:v>1.2739999999999999E-7</c:v>
                </c:pt>
                <c:pt idx="301">
                  <c:v>1.2730000000000001E-7</c:v>
                </c:pt>
                <c:pt idx="302">
                  <c:v>1.2739999999999999E-7</c:v>
                </c:pt>
                <c:pt idx="303">
                  <c:v>1.275E-7</c:v>
                </c:pt>
                <c:pt idx="304">
                  <c:v>1.2739999999999999E-7</c:v>
                </c:pt>
                <c:pt idx="305">
                  <c:v>1.2739999999999999E-7</c:v>
                </c:pt>
                <c:pt idx="306">
                  <c:v>1.2770000000000001E-7</c:v>
                </c:pt>
                <c:pt idx="307">
                  <c:v>1.2770000000000001E-7</c:v>
                </c:pt>
                <c:pt idx="308">
                  <c:v>1.2770000000000001E-7</c:v>
                </c:pt>
                <c:pt idx="309">
                  <c:v>1.2770000000000001E-7</c:v>
                </c:pt>
                <c:pt idx="310">
                  <c:v>1.2779999999999999E-7</c:v>
                </c:pt>
                <c:pt idx="311">
                  <c:v>1.279E-7</c:v>
                </c:pt>
                <c:pt idx="312">
                  <c:v>1.279E-7</c:v>
                </c:pt>
                <c:pt idx="313">
                  <c:v>1.2779999999999999E-7</c:v>
                </c:pt>
                <c:pt idx="314">
                  <c:v>1.279E-7</c:v>
                </c:pt>
                <c:pt idx="315">
                  <c:v>1.2809999999999999E-7</c:v>
                </c:pt>
                <c:pt idx="316">
                  <c:v>1.279E-7</c:v>
                </c:pt>
                <c:pt idx="317">
                  <c:v>1.2800000000000001E-7</c:v>
                </c:pt>
                <c:pt idx="318">
                  <c:v>1.2800000000000001E-7</c:v>
                </c:pt>
                <c:pt idx="319">
                  <c:v>1.282E-7</c:v>
                </c:pt>
                <c:pt idx="320">
                  <c:v>1.2800000000000001E-7</c:v>
                </c:pt>
                <c:pt idx="321">
                  <c:v>1.283E-7</c:v>
                </c:pt>
                <c:pt idx="322">
                  <c:v>1.282E-7</c:v>
                </c:pt>
                <c:pt idx="323">
                  <c:v>1.2840000000000001E-7</c:v>
                </c:pt>
                <c:pt idx="324">
                  <c:v>1.282E-7</c:v>
                </c:pt>
                <c:pt idx="325">
                  <c:v>1.2840000000000001E-7</c:v>
                </c:pt>
                <c:pt idx="326">
                  <c:v>1.2840000000000001E-7</c:v>
                </c:pt>
                <c:pt idx="327">
                  <c:v>1.2840000000000001E-7</c:v>
                </c:pt>
                <c:pt idx="328">
                  <c:v>1.286E-7</c:v>
                </c:pt>
                <c:pt idx="329">
                  <c:v>1.286E-7</c:v>
                </c:pt>
                <c:pt idx="330">
                  <c:v>1.2870000000000001E-7</c:v>
                </c:pt>
                <c:pt idx="331">
                  <c:v>1.286E-7</c:v>
                </c:pt>
                <c:pt idx="332">
                  <c:v>1.289E-7</c:v>
                </c:pt>
                <c:pt idx="333">
                  <c:v>1.2870000000000001E-7</c:v>
                </c:pt>
                <c:pt idx="334">
                  <c:v>1.2870000000000001E-7</c:v>
                </c:pt>
                <c:pt idx="335">
                  <c:v>1.289E-7</c:v>
                </c:pt>
                <c:pt idx="336">
                  <c:v>1.289E-7</c:v>
                </c:pt>
                <c:pt idx="337">
                  <c:v>1.2910000000000001E-7</c:v>
                </c:pt>
                <c:pt idx="338">
                  <c:v>1.29E-7</c:v>
                </c:pt>
                <c:pt idx="339">
                  <c:v>1.29E-7</c:v>
                </c:pt>
                <c:pt idx="340">
                  <c:v>1.29E-7</c:v>
                </c:pt>
                <c:pt idx="341">
                  <c:v>1.2910000000000001E-7</c:v>
                </c:pt>
                <c:pt idx="342">
                  <c:v>1.293E-7</c:v>
                </c:pt>
                <c:pt idx="343">
                  <c:v>1.293E-7</c:v>
                </c:pt>
                <c:pt idx="344">
                  <c:v>1.293E-7</c:v>
                </c:pt>
                <c:pt idx="345">
                  <c:v>1.2919999999999999E-7</c:v>
                </c:pt>
                <c:pt idx="346">
                  <c:v>1.293E-7</c:v>
                </c:pt>
                <c:pt idx="347">
                  <c:v>1.293E-7</c:v>
                </c:pt>
                <c:pt idx="348">
                  <c:v>1.2919999999999999E-7</c:v>
                </c:pt>
                <c:pt idx="349">
                  <c:v>1.2949999999999999E-7</c:v>
                </c:pt>
                <c:pt idx="350">
                  <c:v>1.2949999999999999E-7</c:v>
                </c:pt>
                <c:pt idx="351">
                  <c:v>1.293E-7</c:v>
                </c:pt>
                <c:pt idx="352">
                  <c:v>1.296E-7</c:v>
                </c:pt>
                <c:pt idx="353">
                  <c:v>1.296E-7</c:v>
                </c:pt>
                <c:pt idx="354">
                  <c:v>1.297E-7</c:v>
                </c:pt>
                <c:pt idx="355">
                  <c:v>1.297E-7</c:v>
                </c:pt>
                <c:pt idx="356">
                  <c:v>1.2980000000000001E-7</c:v>
                </c:pt>
                <c:pt idx="357">
                  <c:v>1.297E-7</c:v>
                </c:pt>
                <c:pt idx="358">
                  <c:v>1.297E-7</c:v>
                </c:pt>
                <c:pt idx="359">
                  <c:v>1.2980000000000001E-7</c:v>
                </c:pt>
                <c:pt idx="360">
                  <c:v>1.2980000000000001E-7</c:v>
                </c:pt>
                <c:pt idx="361">
                  <c:v>1.2980000000000001E-7</c:v>
                </c:pt>
                <c:pt idx="362">
                  <c:v>1.3E-7</c:v>
                </c:pt>
                <c:pt idx="363">
                  <c:v>1.3E-7</c:v>
                </c:pt>
                <c:pt idx="364">
                  <c:v>1.2980000000000001E-7</c:v>
                </c:pt>
                <c:pt idx="365">
                  <c:v>1.3010000000000001E-7</c:v>
                </c:pt>
                <c:pt idx="366">
                  <c:v>1.3010000000000001E-7</c:v>
                </c:pt>
                <c:pt idx="367">
                  <c:v>1.303E-7</c:v>
                </c:pt>
                <c:pt idx="368">
                  <c:v>1.3010000000000001E-7</c:v>
                </c:pt>
                <c:pt idx="369">
                  <c:v>1.3010000000000001E-7</c:v>
                </c:pt>
                <c:pt idx="370">
                  <c:v>1.3010000000000001E-7</c:v>
                </c:pt>
                <c:pt idx="371">
                  <c:v>1.3010000000000001E-7</c:v>
                </c:pt>
                <c:pt idx="372">
                  <c:v>1.3010000000000001E-7</c:v>
                </c:pt>
                <c:pt idx="373">
                  <c:v>1.304E-7</c:v>
                </c:pt>
                <c:pt idx="374">
                  <c:v>1.303E-7</c:v>
                </c:pt>
                <c:pt idx="375">
                  <c:v>1.304E-7</c:v>
                </c:pt>
                <c:pt idx="376">
                  <c:v>1.304E-7</c:v>
                </c:pt>
                <c:pt idx="377">
                  <c:v>1.3050000000000001E-7</c:v>
                </c:pt>
                <c:pt idx="378">
                  <c:v>1.304E-7</c:v>
                </c:pt>
                <c:pt idx="379">
                  <c:v>1.3050000000000001E-7</c:v>
                </c:pt>
                <c:pt idx="380">
                  <c:v>1.3050000000000001E-7</c:v>
                </c:pt>
                <c:pt idx="381">
                  <c:v>1.3059999999999999E-7</c:v>
                </c:pt>
                <c:pt idx="382">
                  <c:v>1.3059999999999999E-7</c:v>
                </c:pt>
                <c:pt idx="383">
                  <c:v>1.3059999999999999E-7</c:v>
                </c:pt>
                <c:pt idx="384">
                  <c:v>1.3089999999999999E-7</c:v>
                </c:pt>
                <c:pt idx="385">
                  <c:v>1.3080000000000001E-7</c:v>
                </c:pt>
                <c:pt idx="386">
                  <c:v>1.3080000000000001E-7</c:v>
                </c:pt>
                <c:pt idx="387">
                  <c:v>1.3089999999999999E-7</c:v>
                </c:pt>
                <c:pt idx="388">
                  <c:v>1.31E-7</c:v>
                </c:pt>
                <c:pt idx="389">
                  <c:v>1.311E-7</c:v>
                </c:pt>
                <c:pt idx="390">
                  <c:v>1.311E-7</c:v>
                </c:pt>
                <c:pt idx="391">
                  <c:v>1.311E-7</c:v>
                </c:pt>
                <c:pt idx="392">
                  <c:v>1.31E-7</c:v>
                </c:pt>
                <c:pt idx="393">
                  <c:v>1.314E-7</c:v>
                </c:pt>
                <c:pt idx="394">
                  <c:v>1.314E-7</c:v>
                </c:pt>
                <c:pt idx="395">
                  <c:v>1.3150000000000001E-7</c:v>
                </c:pt>
                <c:pt idx="396">
                  <c:v>1.314E-7</c:v>
                </c:pt>
                <c:pt idx="397">
                  <c:v>1.314E-7</c:v>
                </c:pt>
                <c:pt idx="398">
                  <c:v>1.3150000000000001E-7</c:v>
                </c:pt>
                <c:pt idx="399">
                  <c:v>1.3159999999999999E-7</c:v>
                </c:pt>
                <c:pt idx="400">
                  <c:v>1.3150000000000001E-7</c:v>
                </c:pt>
                <c:pt idx="401">
                  <c:v>1.3169999999999999E-7</c:v>
                </c:pt>
                <c:pt idx="402">
                  <c:v>1.3159999999999999E-7</c:v>
                </c:pt>
                <c:pt idx="403">
                  <c:v>1.318E-7</c:v>
                </c:pt>
                <c:pt idx="404">
                  <c:v>1.321E-7</c:v>
                </c:pt>
                <c:pt idx="405">
                  <c:v>1.318E-7</c:v>
                </c:pt>
                <c:pt idx="406">
                  <c:v>1.3199999999999999E-7</c:v>
                </c:pt>
                <c:pt idx="407">
                  <c:v>1.3199999999999999E-7</c:v>
                </c:pt>
                <c:pt idx="408">
                  <c:v>1.3220000000000001E-7</c:v>
                </c:pt>
                <c:pt idx="409">
                  <c:v>1.3199999999999999E-7</c:v>
                </c:pt>
                <c:pt idx="410">
                  <c:v>1.3199999999999999E-7</c:v>
                </c:pt>
                <c:pt idx="411">
                  <c:v>1.3220000000000001E-7</c:v>
                </c:pt>
                <c:pt idx="412">
                  <c:v>1.321E-7</c:v>
                </c:pt>
                <c:pt idx="413">
                  <c:v>1.3229999999999999E-7</c:v>
                </c:pt>
                <c:pt idx="414">
                  <c:v>1.3229999999999999E-7</c:v>
                </c:pt>
                <c:pt idx="415">
                  <c:v>1.3229999999999999E-7</c:v>
                </c:pt>
                <c:pt idx="416">
                  <c:v>1.3220000000000001E-7</c:v>
                </c:pt>
                <c:pt idx="417">
                  <c:v>1.325E-7</c:v>
                </c:pt>
                <c:pt idx="418">
                  <c:v>1.3220000000000001E-7</c:v>
                </c:pt>
                <c:pt idx="419">
                  <c:v>1.3229999999999999E-7</c:v>
                </c:pt>
                <c:pt idx="420">
                  <c:v>1.3229999999999999E-7</c:v>
                </c:pt>
                <c:pt idx="421">
                  <c:v>1.3260000000000001E-7</c:v>
                </c:pt>
                <c:pt idx="422">
                  <c:v>1.3260000000000001E-7</c:v>
                </c:pt>
                <c:pt idx="423">
                  <c:v>1.3260000000000001E-7</c:v>
                </c:pt>
                <c:pt idx="424">
                  <c:v>1.3260000000000001E-7</c:v>
                </c:pt>
                <c:pt idx="425">
                  <c:v>1.328E-7</c:v>
                </c:pt>
                <c:pt idx="426">
                  <c:v>1.3269999999999999E-7</c:v>
                </c:pt>
                <c:pt idx="427">
                  <c:v>1.328E-7</c:v>
                </c:pt>
                <c:pt idx="428">
                  <c:v>1.3269999999999999E-7</c:v>
                </c:pt>
                <c:pt idx="429">
                  <c:v>1.328E-7</c:v>
                </c:pt>
                <c:pt idx="430">
                  <c:v>1.3290000000000001E-7</c:v>
                </c:pt>
                <c:pt idx="431">
                  <c:v>1.3290000000000001E-7</c:v>
                </c:pt>
                <c:pt idx="432">
                  <c:v>1.3309999999999999E-7</c:v>
                </c:pt>
                <c:pt idx="433">
                  <c:v>1.3290000000000001E-7</c:v>
                </c:pt>
                <c:pt idx="434">
                  <c:v>1.3309999999999999E-7</c:v>
                </c:pt>
                <c:pt idx="435">
                  <c:v>1.332E-7</c:v>
                </c:pt>
                <c:pt idx="436">
                  <c:v>1.3330000000000001E-7</c:v>
                </c:pt>
                <c:pt idx="437">
                  <c:v>1.332E-7</c:v>
                </c:pt>
                <c:pt idx="438">
                  <c:v>1.3330000000000001E-7</c:v>
                </c:pt>
                <c:pt idx="439">
                  <c:v>1.332E-7</c:v>
                </c:pt>
                <c:pt idx="440">
                  <c:v>1.332E-7</c:v>
                </c:pt>
                <c:pt idx="441">
                  <c:v>1.3339999999999999E-7</c:v>
                </c:pt>
                <c:pt idx="442">
                  <c:v>1.3330000000000001E-7</c:v>
                </c:pt>
                <c:pt idx="443">
                  <c:v>1.3330000000000001E-7</c:v>
                </c:pt>
                <c:pt idx="444">
                  <c:v>1.3339999999999999E-7</c:v>
                </c:pt>
                <c:pt idx="445">
                  <c:v>1.3339999999999999E-7</c:v>
                </c:pt>
                <c:pt idx="446">
                  <c:v>1.3339999999999999E-7</c:v>
                </c:pt>
                <c:pt idx="447">
                  <c:v>1.3339999999999999E-7</c:v>
                </c:pt>
                <c:pt idx="448">
                  <c:v>1.3360000000000001E-7</c:v>
                </c:pt>
                <c:pt idx="449">
                  <c:v>1.3360000000000001E-7</c:v>
                </c:pt>
                <c:pt idx="450">
                  <c:v>1.3360000000000001E-7</c:v>
                </c:pt>
                <c:pt idx="451">
                  <c:v>1.3379999999999999E-7</c:v>
                </c:pt>
                <c:pt idx="452">
                  <c:v>1.339E-7</c:v>
                </c:pt>
                <c:pt idx="453">
                  <c:v>1.3370000000000001E-7</c:v>
                </c:pt>
                <c:pt idx="454">
                  <c:v>1.3400000000000001E-7</c:v>
                </c:pt>
                <c:pt idx="455">
                  <c:v>1.3400000000000001E-7</c:v>
                </c:pt>
                <c:pt idx="456">
                  <c:v>1.339E-7</c:v>
                </c:pt>
                <c:pt idx="457">
                  <c:v>1.342E-7</c:v>
                </c:pt>
                <c:pt idx="458">
                  <c:v>1.342E-7</c:v>
                </c:pt>
                <c:pt idx="459">
                  <c:v>1.342E-7</c:v>
                </c:pt>
                <c:pt idx="460">
                  <c:v>1.343E-7</c:v>
                </c:pt>
                <c:pt idx="461">
                  <c:v>1.3440000000000001E-7</c:v>
                </c:pt>
                <c:pt idx="462">
                  <c:v>1.343E-7</c:v>
                </c:pt>
                <c:pt idx="463">
                  <c:v>1.3449999999999999E-7</c:v>
                </c:pt>
                <c:pt idx="464">
                  <c:v>1.3440000000000001E-7</c:v>
                </c:pt>
                <c:pt idx="465">
                  <c:v>1.3440000000000001E-7</c:v>
                </c:pt>
                <c:pt idx="466">
                  <c:v>1.3449999999999999E-7</c:v>
                </c:pt>
                <c:pt idx="467">
                  <c:v>1.346E-7</c:v>
                </c:pt>
                <c:pt idx="468">
                  <c:v>1.3440000000000001E-7</c:v>
                </c:pt>
                <c:pt idx="469">
                  <c:v>1.3440000000000001E-7</c:v>
                </c:pt>
                <c:pt idx="470">
                  <c:v>1.346E-7</c:v>
                </c:pt>
                <c:pt idx="471">
                  <c:v>1.3479999999999999E-7</c:v>
                </c:pt>
                <c:pt idx="472">
                  <c:v>1.3479999999999999E-7</c:v>
                </c:pt>
                <c:pt idx="473">
                  <c:v>1.3479999999999999E-7</c:v>
                </c:pt>
                <c:pt idx="474">
                  <c:v>1.3479999999999999E-7</c:v>
                </c:pt>
                <c:pt idx="475">
                  <c:v>1.35E-7</c:v>
                </c:pt>
                <c:pt idx="476">
                  <c:v>1.35E-7</c:v>
                </c:pt>
                <c:pt idx="477">
                  <c:v>1.35E-7</c:v>
                </c:pt>
                <c:pt idx="478">
                  <c:v>1.349E-7</c:v>
                </c:pt>
                <c:pt idx="479">
                  <c:v>1.3510000000000001E-7</c:v>
                </c:pt>
                <c:pt idx="480">
                  <c:v>1.353E-7</c:v>
                </c:pt>
                <c:pt idx="481">
                  <c:v>1.3540000000000001E-7</c:v>
                </c:pt>
                <c:pt idx="482">
                  <c:v>1.353E-7</c:v>
                </c:pt>
                <c:pt idx="483">
                  <c:v>1.353E-7</c:v>
                </c:pt>
                <c:pt idx="484">
                  <c:v>1.353E-7</c:v>
                </c:pt>
                <c:pt idx="485">
                  <c:v>1.353E-7</c:v>
                </c:pt>
                <c:pt idx="486">
                  <c:v>1.3549999999999999E-7</c:v>
                </c:pt>
                <c:pt idx="487">
                  <c:v>1.356E-7</c:v>
                </c:pt>
                <c:pt idx="488">
                  <c:v>1.3549999999999999E-7</c:v>
                </c:pt>
                <c:pt idx="489">
                  <c:v>1.3540000000000001E-7</c:v>
                </c:pt>
                <c:pt idx="490">
                  <c:v>1.3540000000000001E-7</c:v>
                </c:pt>
                <c:pt idx="491">
                  <c:v>1.356E-7</c:v>
                </c:pt>
                <c:pt idx="492">
                  <c:v>1.3549999999999999E-7</c:v>
                </c:pt>
                <c:pt idx="493">
                  <c:v>1.3540000000000001E-7</c:v>
                </c:pt>
                <c:pt idx="494">
                  <c:v>1.3549999999999999E-7</c:v>
                </c:pt>
                <c:pt idx="495">
                  <c:v>1.356E-7</c:v>
                </c:pt>
                <c:pt idx="496">
                  <c:v>1.3589999999999999E-7</c:v>
                </c:pt>
                <c:pt idx="497">
                  <c:v>1.357E-7</c:v>
                </c:pt>
                <c:pt idx="498">
                  <c:v>1.356E-7</c:v>
                </c:pt>
                <c:pt idx="499">
                  <c:v>1.3589999999999999E-7</c:v>
                </c:pt>
                <c:pt idx="500">
                  <c:v>1.3589999999999999E-7</c:v>
                </c:pt>
                <c:pt idx="501">
                  <c:v>1.36E-7</c:v>
                </c:pt>
                <c:pt idx="502">
                  <c:v>1.3589999999999999E-7</c:v>
                </c:pt>
                <c:pt idx="503">
                  <c:v>1.3589999999999999E-7</c:v>
                </c:pt>
                <c:pt idx="504">
                  <c:v>1.3589999999999999E-7</c:v>
                </c:pt>
                <c:pt idx="505">
                  <c:v>1.357E-7</c:v>
                </c:pt>
                <c:pt idx="506">
                  <c:v>1.36E-7</c:v>
                </c:pt>
                <c:pt idx="507">
                  <c:v>1.3610000000000001E-7</c:v>
                </c:pt>
                <c:pt idx="508">
                  <c:v>1.3610000000000001E-7</c:v>
                </c:pt>
                <c:pt idx="509">
                  <c:v>1.3610000000000001E-7</c:v>
                </c:pt>
                <c:pt idx="510">
                  <c:v>1.36E-7</c:v>
                </c:pt>
                <c:pt idx="511">
                  <c:v>1.36E-7</c:v>
                </c:pt>
                <c:pt idx="512">
                  <c:v>1.3619999999999999E-7</c:v>
                </c:pt>
                <c:pt idx="513">
                  <c:v>1.3610000000000001E-7</c:v>
                </c:pt>
                <c:pt idx="514">
                  <c:v>1.3610000000000001E-7</c:v>
                </c:pt>
                <c:pt idx="515">
                  <c:v>1.3610000000000001E-7</c:v>
                </c:pt>
                <c:pt idx="516">
                  <c:v>1.363E-7</c:v>
                </c:pt>
                <c:pt idx="517">
                  <c:v>1.363E-7</c:v>
                </c:pt>
                <c:pt idx="518">
                  <c:v>1.3650000000000001E-7</c:v>
                </c:pt>
                <c:pt idx="519">
                  <c:v>1.363E-7</c:v>
                </c:pt>
                <c:pt idx="520">
                  <c:v>1.3650000000000001E-7</c:v>
                </c:pt>
                <c:pt idx="521">
                  <c:v>1.363E-7</c:v>
                </c:pt>
                <c:pt idx="522">
                  <c:v>1.3659999999999999E-7</c:v>
                </c:pt>
                <c:pt idx="523">
                  <c:v>1.3650000000000001E-7</c:v>
                </c:pt>
                <c:pt idx="524">
                  <c:v>1.367E-7</c:v>
                </c:pt>
                <c:pt idx="525">
                  <c:v>1.367E-7</c:v>
                </c:pt>
                <c:pt idx="526">
                  <c:v>1.3680000000000001E-7</c:v>
                </c:pt>
                <c:pt idx="527">
                  <c:v>1.367E-7</c:v>
                </c:pt>
                <c:pt idx="528">
                  <c:v>1.371E-7</c:v>
                </c:pt>
                <c:pt idx="529">
                  <c:v>1.3680000000000001E-7</c:v>
                </c:pt>
                <c:pt idx="530">
                  <c:v>1.3680000000000001E-7</c:v>
                </c:pt>
                <c:pt idx="531">
                  <c:v>1.37E-7</c:v>
                </c:pt>
                <c:pt idx="532">
                  <c:v>1.371E-7</c:v>
                </c:pt>
                <c:pt idx="533">
                  <c:v>1.37E-7</c:v>
                </c:pt>
                <c:pt idx="534">
                  <c:v>1.371E-7</c:v>
                </c:pt>
                <c:pt idx="535">
                  <c:v>1.371E-7</c:v>
                </c:pt>
                <c:pt idx="536">
                  <c:v>1.3720000000000001E-7</c:v>
                </c:pt>
                <c:pt idx="537">
                  <c:v>1.3720000000000001E-7</c:v>
                </c:pt>
                <c:pt idx="538">
                  <c:v>1.3729999999999999E-7</c:v>
                </c:pt>
                <c:pt idx="539">
                  <c:v>1.3720000000000001E-7</c:v>
                </c:pt>
                <c:pt idx="540">
                  <c:v>1.3720000000000001E-7</c:v>
                </c:pt>
                <c:pt idx="541">
                  <c:v>1.374E-7</c:v>
                </c:pt>
                <c:pt idx="542">
                  <c:v>1.3720000000000001E-7</c:v>
                </c:pt>
                <c:pt idx="543">
                  <c:v>1.3729999999999999E-7</c:v>
                </c:pt>
                <c:pt idx="544">
                  <c:v>1.374E-7</c:v>
                </c:pt>
                <c:pt idx="545">
                  <c:v>1.374E-7</c:v>
                </c:pt>
                <c:pt idx="546">
                  <c:v>1.3720000000000001E-7</c:v>
                </c:pt>
                <c:pt idx="547">
                  <c:v>1.374E-7</c:v>
                </c:pt>
                <c:pt idx="548">
                  <c:v>1.3759999999999999E-7</c:v>
                </c:pt>
                <c:pt idx="549">
                  <c:v>1.378E-7</c:v>
                </c:pt>
                <c:pt idx="550">
                  <c:v>1.378E-7</c:v>
                </c:pt>
                <c:pt idx="551">
                  <c:v>1.3759999999999999E-7</c:v>
                </c:pt>
                <c:pt idx="552">
                  <c:v>1.3790000000000001E-7</c:v>
                </c:pt>
                <c:pt idx="553">
                  <c:v>1.378E-7</c:v>
                </c:pt>
                <c:pt idx="554">
                  <c:v>1.378E-7</c:v>
                </c:pt>
                <c:pt idx="555">
                  <c:v>1.3799999999999999E-7</c:v>
                </c:pt>
                <c:pt idx="556">
                  <c:v>1.3799999999999999E-7</c:v>
                </c:pt>
                <c:pt idx="557">
                  <c:v>1.3799999999999999E-7</c:v>
                </c:pt>
                <c:pt idx="558">
                  <c:v>1.3820000000000001E-7</c:v>
                </c:pt>
                <c:pt idx="559">
                  <c:v>1.3820000000000001E-7</c:v>
                </c:pt>
                <c:pt idx="560">
                  <c:v>1.3799999999999999E-7</c:v>
                </c:pt>
                <c:pt idx="561">
                  <c:v>1.3820000000000001E-7</c:v>
                </c:pt>
                <c:pt idx="562">
                  <c:v>1.3820000000000001E-7</c:v>
                </c:pt>
                <c:pt idx="563">
                  <c:v>1.3820000000000001E-7</c:v>
                </c:pt>
                <c:pt idx="564">
                  <c:v>1.384E-7</c:v>
                </c:pt>
                <c:pt idx="565">
                  <c:v>1.3799999999999999E-7</c:v>
                </c:pt>
                <c:pt idx="566">
                  <c:v>1.3829999999999999E-7</c:v>
                </c:pt>
                <c:pt idx="567">
                  <c:v>1.3829999999999999E-7</c:v>
                </c:pt>
                <c:pt idx="568">
                  <c:v>1.3820000000000001E-7</c:v>
                </c:pt>
                <c:pt idx="569">
                  <c:v>1.384E-7</c:v>
                </c:pt>
                <c:pt idx="570">
                  <c:v>1.3829999999999999E-7</c:v>
                </c:pt>
                <c:pt idx="571">
                  <c:v>1.3799999999999999E-7</c:v>
                </c:pt>
                <c:pt idx="572">
                  <c:v>1.384E-7</c:v>
                </c:pt>
                <c:pt idx="573">
                  <c:v>1.384E-7</c:v>
                </c:pt>
                <c:pt idx="574">
                  <c:v>1.3869999999999999E-7</c:v>
                </c:pt>
                <c:pt idx="575">
                  <c:v>1.385E-7</c:v>
                </c:pt>
                <c:pt idx="576">
                  <c:v>1.388E-7</c:v>
                </c:pt>
                <c:pt idx="577">
                  <c:v>1.388E-7</c:v>
                </c:pt>
                <c:pt idx="578">
                  <c:v>1.388E-7</c:v>
                </c:pt>
                <c:pt idx="579">
                  <c:v>1.3869999999999999E-7</c:v>
                </c:pt>
                <c:pt idx="580">
                  <c:v>1.3869999999999999E-7</c:v>
                </c:pt>
                <c:pt idx="581">
                  <c:v>1.388E-7</c:v>
                </c:pt>
                <c:pt idx="582">
                  <c:v>1.388E-7</c:v>
                </c:pt>
                <c:pt idx="583">
                  <c:v>1.3890000000000001E-7</c:v>
                </c:pt>
                <c:pt idx="584">
                  <c:v>1.3899999999999999E-7</c:v>
                </c:pt>
                <c:pt idx="585">
                  <c:v>1.3890000000000001E-7</c:v>
                </c:pt>
                <c:pt idx="586">
                  <c:v>1.3909999999999999E-7</c:v>
                </c:pt>
                <c:pt idx="587">
                  <c:v>1.3899999999999999E-7</c:v>
                </c:pt>
                <c:pt idx="588">
                  <c:v>1.3909999999999999E-7</c:v>
                </c:pt>
                <c:pt idx="589">
                  <c:v>1.3899999999999999E-7</c:v>
                </c:pt>
                <c:pt idx="590">
                  <c:v>1.3909999999999999E-7</c:v>
                </c:pt>
                <c:pt idx="591">
                  <c:v>1.3909999999999999E-7</c:v>
                </c:pt>
                <c:pt idx="592">
                  <c:v>1.3909999999999999E-7</c:v>
                </c:pt>
                <c:pt idx="593">
                  <c:v>1.3939999999999999E-7</c:v>
                </c:pt>
                <c:pt idx="594">
                  <c:v>1.3930000000000001E-7</c:v>
                </c:pt>
                <c:pt idx="595">
                  <c:v>1.3939999999999999E-7</c:v>
                </c:pt>
                <c:pt idx="596">
                  <c:v>1.3939999999999999E-7</c:v>
                </c:pt>
                <c:pt idx="597">
                  <c:v>1.3930000000000001E-7</c:v>
                </c:pt>
                <c:pt idx="598">
                  <c:v>1.3960000000000001E-7</c:v>
                </c:pt>
                <c:pt idx="599">
                  <c:v>1.395E-7</c:v>
                </c:pt>
                <c:pt idx="600">
                  <c:v>1.395E-7</c:v>
                </c:pt>
                <c:pt idx="601">
                  <c:v>1.3960000000000001E-7</c:v>
                </c:pt>
                <c:pt idx="602">
                  <c:v>1.399E-7</c:v>
                </c:pt>
                <c:pt idx="603">
                  <c:v>1.3930000000000001E-7</c:v>
                </c:pt>
                <c:pt idx="604">
                  <c:v>1.3960000000000001E-7</c:v>
                </c:pt>
                <c:pt idx="605">
                  <c:v>1.395E-7</c:v>
                </c:pt>
                <c:pt idx="606">
                  <c:v>1.3969999999999999E-7</c:v>
                </c:pt>
                <c:pt idx="607">
                  <c:v>1.3960000000000001E-7</c:v>
                </c:pt>
                <c:pt idx="608">
                  <c:v>1.3969999999999999E-7</c:v>
                </c:pt>
                <c:pt idx="609">
                  <c:v>1.399E-7</c:v>
                </c:pt>
                <c:pt idx="610">
                  <c:v>1.399E-7</c:v>
                </c:pt>
                <c:pt idx="611">
                  <c:v>1.3969999999999999E-7</c:v>
                </c:pt>
                <c:pt idx="612">
                  <c:v>1.4000000000000001E-7</c:v>
                </c:pt>
                <c:pt idx="613">
                  <c:v>1.4000000000000001E-7</c:v>
                </c:pt>
                <c:pt idx="614">
                  <c:v>1.4009999999999999E-7</c:v>
                </c:pt>
                <c:pt idx="615">
                  <c:v>1.4000000000000001E-7</c:v>
                </c:pt>
                <c:pt idx="616">
                  <c:v>1.4000000000000001E-7</c:v>
                </c:pt>
                <c:pt idx="617">
                  <c:v>1.4009999999999999E-7</c:v>
                </c:pt>
                <c:pt idx="618">
                  <c:v>1.4000000000000001E-7</c:v>
                </c:pt>
                <c:pt idx="619">
                  <c:v>1.4030000000000001E-7</c:v>
                </c:pt>
                <c:pt idx="620">
                  <c:v>1.4030000000000001E-7</c:v>
                </c:pt>
                <c:pt idx="621">
                  <c:v>1.4030000000000001E-7</c:v>
                </c:pt>
                <c:pt idx="622">
                  <c:v>1.4009999999999999E-7</c:v>
                </c:pt>
                <c:pt idx="623">
                  <c:v>1.4040000000000001E-7</c:v>
                </c:pt>
                <c:pt idx="624">
                  <c:v>1.4040000000000001E-7</c:v>
                </c:pt>
                <c:pt idx="625">
                  <c:v>1.406E-7</c:v>
                </c:pt>
                <c:pt idx="626">
                  <c:v>1.406E-7</c:v>
                </c:pt>
                <c:pt idx="627">
                  <c:v>1.4049999999999999E-7</c:v>
                </c:pt>
                <c:pt idx="628">
                  <c:v>1.4049999999999999E-7</c:v>
                </c:pt>
                <c:pt idx="629">
                  <c:v>1.4049999999999999E-7</c:v>
                </c:pt>
                <c:pt idx="630">
                  <c:v>1.4049999999999999E-7</c:v>
                </c:pt>
                <c:pt idx="631">
                  <c:v>1.406E-7</c:v>
                </c:pt>
                <c:pt idx="632">
                  <c:v>1.4049999999999999E-7</c:v>
                </c:pt>
                <c:pt idx="633">
                  <c:v>1.4049999999999999E-7</c:v>
                </c:pt>
                <c:pt idx="634">
                  <c:v>1.406E-7</c:v>
                </c:pt>
                <c:pt idx="635">
                  <c:v>1.4079999999999999E-7</c:v>
                </c:pt>
                <c:pt idx="636">
                  <c:v>1.409E-7</c:v>
                </c:pt>
                <c:pt idx="637">
                  <c:v>1.406E-7</c:v>
                </c:pt>
                <c:pt idx="638">
                  <c:v>1.4079999999999999E-7</c:v>
                </c:pt>
                <c:pt idx="639">
                  <c:v>1.406E-7</c:v>
                </c:pt>
                <c:pt idx="640">
                  <c:v>1.4079999999999999E-7</c:v>
                </c:pt>
                <c:pt idx="641">
                  <c:v>1.4100000000000001E-7</c:v>
                </c:pt>
                <c:pt idx="642">
                  <c:v>1.409E-7</c:v>
                </c:pt>
                <c:pt idx="643">
                  <c:v>1.409E-7</c:v>
                </c:pt>
                <c:pt idx="644">
                  <c:v>1.4100000000000001E-7</c:v>
                </c:pt>
                <c:pt idx="645">
                  <c:v>1.4100000000000001E-7</c:v>
                </c:pt>
                <c:pt idx="646">
                  <c:v>1.4100000000000001E-7</c:v>
                </c:pt>
                <c:pt idx="647">
                  <c:v>1.4100000000000001E-7</c:v>
                </c:pt>
                <c:pt idx="648">
                  <c:v>1.4119999999999999E-7</c:v>
                </c:pt>
                <c:pt idx="649">
                  <c:v>1.4100000000000001E-7</c:v>
                </c:pt>
                <c:pt idx="650">
                  <c:v>1.4119999999999999E-7</c:v>
                </c:pt>
                <c:pt idx="651">
                  <c:v>1.413E-7</c:v>
                </c:pt>
                <c:pt idx="652">
                  <c:v>1.4119999999999999E-7</c:v>
                </c:pt>
                <c:pt idx="653">
                  <c:v>1.4119999999999999E-7</c:v>
                </c:pt>
                <c:pt idx="654">
                  <c:v>1.413E-7</c:v>
                </c:pt>
                <c:pt idx="655">
                  <c:v>1.416E-7</c:v>
                </c:pt>
                <c:pt idx="656">
                  <c:v>1.416E-7</c:v>
                </c:pt>
                <c:pt idx="657">
                  <c:v>1.416E-7</c:v>
                </c:pt>
                <c:pt idx="658">
                  <c:v>1.416E-7</c:v>
                </c:pt>
                <c:pt idx="659">
                  <c:v>1.4140000000000001E-7</c:v>
                </c:pt>
                <c:pt idx="660">
                  <c:v>1.4140000000000001E-7</c:v>
                </c:pt>
                <c:pt idx="661">
                  <c:v>1.416E-7</c:v>
                </c:pt>
                <c:pt idx="662">
                  <c:v>1.4210000000000001E-7</c:v>
                </c:pt>
                <c:pt idx="663">
                  <c:v>1.4180000000000001E-7</c:v>
                </c:pt>
                <c:pt idx="664">
                  <c:v>1.4180000000000001E-7</c:v>
                </c:pt>
                <c:pt idx="665">
                  <c:v>1.4189999999999999E-7</c:v>
                </c:pt>
                <c:pt idx="666">
                  <c:v>1.4189999999999999E-7</c:v>
                </c:pt>
                <c:pt idx="667">
                  <c:v>1.4210000000000001E-7</c:v>
                </c:pt>
                <c:pt idx="668">
                  <c:v>1.4210000000000001E-7</c:v>
                </c:pt>
                <c:pt idx="669">
                  <c:v>1.4219999999999999E-7</c:v>
                </c:pt>
                <c:pt idx="670">
                  <c:v>1.4210000000000001E-7</c:v>
                </c:pt>
                <c:pt idx="671">
                  <c:v>1.4219999999999999E-7</c:v>
                </c:pt>
                <c:pt idx="672">
                  <c:v>1.4189999999999999E-7</c:v>
                </c:pt>
                <c:pt idx="673">
                  <c:v>1.4210000000000001E-7</c:v>
                </c:pt>
                <c:pt idx="674">
                  <c:v>1.4219999999999999E-7</c:v>
                </c:pt>
                <c:pt idx="675">
                  <c:v>1.423E-7</c:v>
                </c:pt>
                <c:pt idx="676">
                  <c:v>1.423E-7</c:v>
                </c:pt>
                <c:pt idx="677">
                  <c:v>1.4250000000000001E-7</c:v>
                </c:pt>
                <c:pt idx="678">
                  <c:v>1.4219999999999999E-7</c:v>
                </c:pt>
                <c:pt idx="679">
                  <c:v>1.423E-7</c:v>
                </c:pt>
                <c:pt idx="680">
                  <c:v>1.4259999999999999E-7</c:v>
                </c:pt>
                <c:pt idx="681">
                  <c:v>1.423E-7</c:v>
                </c:pt>
                <c:pt idx="682">
                  <c:v>1.427E-7</c:v>
                </c:pt>
                <c:pt idx="683">
                  <c:v>1.4259999999999999E-7</c:v>
                </c:pt>
                <c:pt idx="684">
                  <c:v>1.4259999999999999E-7</c:v>
                </c:pt>
                <c:pt idx="685">
                  <c:v>1.4259999999999999E-7</c:v>
                </c:pt>
                <c:pt idx="686">
                  <c:v>1.4259999999999999E-7</c:v>
                </c:pt>
                <c:pt idx="687">
                  <c:v>1.4259999999999999E-7</c:v>
                </c:pt>
                <c:pt idx="688">
                  <c:v>1.4289999999999999E-7</c:v>
                </c:pt>
                <c:pt idx="689">
                  <c:v>1.4250000000000001E-7</c:v>
                </c:pt>
                <c:pt idx="690">
                  <c:v>1.427E-7</c:v>
                </c:pt>
                <c:pt idx="691">
                  <c:v>1.4289999999999999E-7</c:v>
                </c:pt>
                <c:pt idx="692">
                  <c:v>1.43E-7</c:v>
                </c:pt>
                <c:pt idx="693">
                  <c:v>1.431E-7</c:v>
                </c:pt>
                <c:pt idx="694">
                  <c:v>1.43E-7</c:v>
                </c:pt>
                <c:pt idx="695">
                  <c:v>1.43E-7</c:v>
                </c:pt>
                <c:pt idx="696">
                  <c:v>1.43E-7</c:v>
                </c:pt>
                <c:pt idx="697">
                  <c:v>1.4289999999999999E-7</c:v>
                </c:pt>
                <c:pt idx="698">
                  <c:v>1.431E-7</c:v>
                </c:pt>
                <c:pt idx="699">
                  <c:v>1.43E-7</c:v>
                </c:pt>
                <c:pt idx="700">
                  <c:v>1.431E-7</c:v>
                </c:pt>
                <c:pt idx="701">
                  <c:v>1.43E-7</c:v>
                </c:pt>
                <c:pt idx="702">
                  <c:v>1.4329999999999999E-7</c:v>
                </c:pt>
                <c:pt idx="703">
                  <c:v>1.4329999999999999E-7</c:v>
                </c:pt>
                <c:pt idx="704">
                  <c:v>1.434E-7</c:v>
                </c:pt>
                <c:pt idx="705">
                  <c:v>1.434E-7</c:v>
                </c:pt>
                <c:pt idx="706">
                  <c:v>1.4329999999999999E-7</c:v>
                </c:pt>
                <c:pt idx="707">
                  <c:v>1.4329999999999999E-7</c:v>
                </c:pt>
                <c:pt idx="708">
                  <c:v>1.434E-7</c:v>
                </c:pt>
                <c:pt idx="709">
                  <c:v>1.4350000000000001E-7</c:v>
                </c:pt>
                <c:pt idx="710">
                  <c:v>1.4359999999999999E-7</c:v>
                </c:pt>
                <c:pt idx="711">
                  <c:v>1.4350000000000001E-7</c:v>
                </c:pt>
                <c:pt idx="712">
                  <c:v>1.4350000000000001E-7</c:v>
                </c:pt>
                <c:pt idx="713">
                  <c:v>1.434E-7</c:v>
                </c:pt>
                <c:pt idx="714">
                  <c:v>1.434E-7</c:v>
                </c:pt>
                <c:pt idx="715">
                  <c:v>1.4350000000000001E-7</c:v>
                </c:pt>
                <c:pt idx="716">
                  <c:v>1.4359999999999999E-7</c:v>
                </c:pt>
                <c:pt idx="717">
                  <c:v>1.4359999999999999E-7</c:v>
                </c:pt>
                <c:pt idx="718">
                  <c:v>1.4359999999999999E-7</c:v>
                </c:pt>
                <c:pt idx="719">
                  <c:v>1.4350000000000001E-7</c:v>
                </c:pt>
                <c:pt idx="720">
                  <c:v>1.4390000000000001E-7</c:v>
                </c:pt>
                <c:pt idx="721">
                  <c:v>1.438E-7</c:v>
                </c:pt>
                <c:pt idx="722">
                  <c:v>1.438E-7</c:v>
                </c:pt>
                <c:pt idx="723">
                  <c:v>1.438E-7</c:v>
                </c:pt>
                <c:pt idx="724">
                  <c:v>1.438E-7</c:v>
                </c:pt>
                <c:pt idx="725">
                  <c:v>1.4399999999999999E-7</c:v>
                </c:pt>
                <c:pt idx="726">
                  <c:v>1.4399999999999999E-7</c:v>
                </c:pt>
                <c:pt idx="727">
                  <c:v>1.4390000000000001E-7</c:v>
                </c:pt>
                <c:pt idx="728">
                  <c:v>1.4420000000000001E-7</c:v>
                </c:pt>
                <c:pt idx="729">
                  <c:v>1.4390000000000001E-7</c:v>
                </c:pt>
                <c:pt idx="730">
                  <c:v>1.4420000000000001E-7</c:v>
                </c:pt>
                <c:pt idx="731">
                  <c:v>1.4399999999999999E-7</c:v>
                </c:pt>
                <c:pt idx="732">
                  <c:v>1.4399999999999999E-7</c:v>
                </c:pt>
                <c:pt idx="733">
                  <c:v>1.4420000000000001E-7</c:v>
                </c:pt>
                <c:pt idx="734">
                  <c:v>1.4399999999999999E-7</c:v>
                </c:pt>
                <c:pt idx="735">
                  <c:v>1.444E-7</c:v>
                </c:pt>
                <c:pt idx="736">
                  <c:v>1.4420000000000001E-7</c:v>
                </c:pt>
                <c:pt idx="737">
                  <c:v>1.4420000000000001E-7</c:v>
                </c:pt>
                <c:pt idx="738">
                  <c:v>1.4429999999999999E-7</c:v>
                </c:pt>
                <c:pt idx="739">
                  <c:v>1.4429999999999999E-7</c:v>
                </c:pt>
                <c:pt idx="740">
                  <c:v>1.4429999999999999E-7</c:v>
                </c:pt>
                <c:pt idx="741">
                  <c:v>1.444E-7</c:v>
                </c:pt>
                <c:pt idx="742">
                  <c:v>1.4429999999999999E-7</c:v>
                </c:pt>
                <c:pt idx="743">
                  <c:v>1.444E-7</c:v>
                </c:pt>
                <c:pt idx="744">
                  <c:v>1.444E-7</c:v>
                </c:pt>
                <c:pt idx="745">
                  <c:v>1.444E-7</c:v>
                </c:pt>
                <c:pt idx="746">
                  <c:v>1.444E-7</c:v>
                </c:pt>
                <c:pt idx="747">
                  <c:v>1.4469999999999999E-7</c:v>
                </c:pt>
                <c:pt idx="748">
                  <c:v>1.4460000000000001E-7</c:v>
                </c:pt>
                <c:pt idx="749">
                  <c:v>1.4429999999999999E-7</c:v>
                </c:pt>
                <c:pt idx="750">
                  <c:v>1.4469999999999999E-7</c:v>
                </c:pt>
                <c:pt idx="751">
                  <c:v>1.4460000000000001E-7</c:v>
                </c:pt>
                <c:pt idx="752">
                  <c:v>1.4469999999999999E-7</c:v>
                </c:pt>
                <c:pt idx="753">
                  <c:v>1.4460000000000001E-7</c:v>
                </c:pt>
                <c:pt idx="754">
                  <c:v>1.4469999999999999E-7</c:v>
                </c:pt>
                <c:pt idx="755">
                  <c:v>1.4460000000000001E-7</c:v>
                </c:pt>
                <c:pt idx="756">
                  <c:v>1.4499999999999999E-7</c:v>
                </c:pt>
                <c:pt idx="757">
                  <c:v>1.4469999999999999E-7</c:v>
                </c:pt>
                <c:pt idx="758">
                  <c:v>1.4469999999999999E-7</c:v>
                </c:pt>
                <c:pt idx="759">
                  <c:v>1.4499999999999999E-7</c:v>
                </c:pt>
                <c:pt idx="760">
                  <c:v>1.4499999999999999E-7</c:v>
                </c:pt>
                <c:pt idx="761">
                  <c:v>1.451E-7</c:v>
                </c:pt>
                <c:pt idx="762">
                  <c:v>1.4499999999999999E-7</c:v>
                </c:pt>
                <c:pt idx="763">
                  <c:v>1.4499999999999999E-7</c:v>
                </c:pt>
                <c:pt idx="764">
                  <c:v>1.452E-7</c:v>
                </c:pt>
                <c:pt idx="765">
                  <c:v>1.452E-7</c:v>
                </c:pt>
                <c:pt idx="766">
                  <c:v>1.452E-7</c:v>
                </c:pt>
                <c:pt idx="767">
                  <c:v>1.452E-7</c:v>
                </c:pt>
                <c:pt idx="768">
                  <c:v>1.452E-7</c:v>
                </c:pt>
                <c:pt idx="769">
                  <c:v>1.452E-7</c:v>
                </c:pt>
                <c:pt idx="770">
                  <c:v>1.4530000000000001E-7</c:v>
                </c:pt>
                <c:pt idx="771">
                  <c:v>1.455E-7</c:v>
                </c:pt>
                <c:pt idx="772">
                  <c:v>1.452E-7</c:v>
                </c:pt>
                <c:pt idx="773">
                  <c:v>1.455E-7</c:v>
                </c:pt>
                <c:pt idx="774">
                  <c:v>1.455E-7</c:v>
                </c:pt>
                <c:pt idx="775">
                  <c:v>1.452E-7</c:v>
                </c:pt>
                <c:pt idx="776">
                  <c:v>1.4530000000000001E-7</c:v>
                </c:pt>
                <c:pt idx="777">
                  <c:v>1.455E-7</c:v>
                </c:pt>
                <c:pt idx="778">
                  <c:v>1.455E-7</c:v>
                </c:pt>
                <c:pt idx="779">
                  <c:v>1.4560000000000001E-7</c:v>
                </c:pt>
                <c:pt idx="780">
                  <c:v>1.455E-7</c:v>
                </c:pt>
                <c:pt idx="781">
                  <c:v>1.4560000000000001E-7</c:v>
                </c:pt>
                <c:pt idx="782">
                  <c:v>1.4560000000000001E-7</c:v>
                </c:pt>
                <c:pt idx="783">
                  <c:v>1.4560000000000001E-7</c:v>
                </c:pt>
                <c:pt idx="784">
                  <c:v>1.4560000000000001E-7</c:v>
                </c:pt>
                <c:pt idx="785">
                  <c:v>1.4560000000000001E-7</c:v>
                </c:pt>
                <c:pt idx="786">
                  <c:v>1.4569999999999999E-7</c:v>
                </c:pt>
                <c:pt idx="787">
                  <c:v>1.459E-7</c:v>
                </c:pt>
                <c:pt idx="788">
                  <c:v>1.4569999999999999E-7</c:v>
                </c:pt>
                <c:pt idx="789">
                  <c:v>1.4560000000000001E-7</c:v>
                </c:pt>
                <c:pt idx="790">
                  <c:v>1.4569999999999999E-7</c:v>
                </c:pt>
                <c:pt idx="791">
                  <c:v>1.4569999999999999E-7</c:v>
                </c:pt>
                <c:pt idx="792">
                  <c:v>1.4600000000000001E-7</c:v>
                </c:pt>
                <c:pt idx="793">
                  <c:v>1.459E-7</c:v>
                </c:pt>
                <c:pt idx="794">
                  <c:v>1.4630000000000001E-7</c:v>
                </c:pt>
                <c:pt idx="795">
                  <c:v>1.459E-7</c:v>
                </c:pt>
                <c:pt idx="796">
                  <c:v>1.4609999999999999E-7</c:v>
                </c:pt>
                <c:pt idx="797">
                  <c:v>1.4609999999999999E-7</c:v>
                </c:pt>
                <c:pt idx="798">
                  <c:v>1.4600000000000001E-7</c:v>
                </c:pt>
                <c:pt idx="799">
                  <c:v>1.4630000000000001E-7</c:v>
                </c:pt>
                <c:pt idx="800">
                  <c:v>1.4609999999999999E-7</c:v>
                </c:pt>
                <c:pt idx="801">
                  <c:v>1.4630000000000001E-7</c:v>
                </c:pt>
                <c:pt idx="802">
                  <c:v>1.4609999999999999E-7</c:v>
                </c:pt>
                <c:pt idx="803">
                  <c:v>1.4609999999999999E-7</c:v>
                </c:pt>
                <c:pt idx="804">
                  <c:v>1.4639999999999999E-7</c:v>
                </c:pt>
                <c:pt idx="805">
                  <c:v>1.4639999999999999E-7</c:v>
                </c:pt>
                <c:pt idx="806">
                  <c:v>1.4639999999999999E-7</c:v>
                </c:pt>
                <c:pt idx="807">
                  <c:v>1.4639999999999999E-7</c:v>
                </c:pt>
                <c:pt idx="808">
                  <c:v>1.4639999999999999E-7</c:v>
                </c:pt>
                <c:pt idx="809">
                  <c:v>1.4649999999999999E-7</c:v>
                </c:pt>
                <c:pt idx="810">
                  <c:v>1.4649999999999999E-7</c:v>
                </c:pt>
                <c:pt idx="811">
                  <c:v>1.4639999999999999E-7</c:v>
                </c:pt>
                <c:pt idx="812">
                  <c:v>1.4670000000000001E-7</c:v>
                </c:pt>
                <c:pt idx="813">
                  <c:v>1.4649999999999999E-7</c:v>
                </c:pt>
                <c:pt idx="814">
                  <c:v>1.4670000000000001E-7</c:v>
                </c:pt>
                <c:pt idx="815">
                  <c:v>1.4679999999999999E-7</c:v>
                </c:pt>
                <c:pt idx="816">
                  <c:v>1.4649999999999999E-7</c:v>
                </c:pt>
                <c:pt idx="817">
                  <c:v>1.4670000000000001E-7</c:v>
                </c:pt>
                <c:pt idx="818">
                  <c:v>1.4670000000000001E-7</c:v>
                </c:pt>
                <c:pt idx="819">
                  <c:v>1.4649999999999999E-7</c:v>
                </c:pt>
                <c:pt idx="820">
                  <c:v>1.4670000000000001E-7</c:v>
                </c:pt>
                <c:pt idx="821">
                  <c:v>1.4679999999999999E-7</c:v>
                </c:pt>
                <c:pt idx="822">
                  <c:v>1.4670000000000001E-7</c:v>
                </c:pt>
                <c:pt idx="823">
                  <c:v>1.4700000000000001E-7</c:v>
                </c:pt>
                <c:pt idx="824">
                  <c:v>1.469E-7</c:v>
                </c:pt>
                <c:pt idx="825">
                  <c:v>1.469E-7</c:v>
                </c:pt>
                <c:pt idx="826">
                  <c:v>1.4700000000000001E-7</c:v>
                </c:pt>
                <c:pt idx="827">
                  <c:v>1.4700000000000001E-7</c:v>
                </c:pt>
                <c:pt idx="828">
                  <c:v>1.4719999999999999E-7</c:v>
                </c:pt>
                <c:pt idx="829">
                  <c:v>1.469E-7</c:v>
                </c:pt>
                <c:pt idx="830">
                  <c:v>1.473E-7</c:v>
                </c:pt>
                <c:pt idx="831">
                  <c:v>1.469E-7</c:v>
                </c:pt>
                <c:pt idx="832">
                  <c:v>1.4719999999999999E-7</c:v>
                </c:pt>
                <c:pt idx="833">
                  <c:v>1.476E-7</c:v>
                </c:pt>
                <c:pt idx="834">
                  <c:v>1.4740000000000001E-7</c:v>
                </c:pt>
                <c:pt idx="835">
                  <c:v>1.4770000000000001E-7</c:v>
                </c:pt>
                <c:pt idx="836">
                  <c:v>1.476E-7</c:v>
                </c:pt>
                <c:pt idx="837">
                  <c:v>1.4740000000000001E-7</c:v>
                </c:pt>
                <c:pt idx="838">
                  <c:v>1.4740000000000001E-7</c:v>
                </c:pt>
                <c:pt idx="839">
                  <c:v>1.4740000000000001E-7</c:v>
                </c:pt>
                <c:pt idx="840">
                  <c:v>1.476E-7</c:v>
                </c:pt>
                <c:pt idx="841">
                  <c:v>1.476E-7</c:v>
                </c:pt>
                <c:pt idx="842">
                  <c:v>1.4770000000000001E-7</c:v>
                </c:pt>
                <c:pt idx="843">
                  <c:v>1.4770000000000001E-7</c:v>
                </c:pt>
                <c:pt idx="844">
                  <c:v>1.476E-7</c:v>
                </c:pt>
                <c:pt idx="845">
                  <c:v>1.4770000000000001E-7</c:v>
                </c:pt>
                <c:pt idx="846">
                  <c:v>1.4780000000000001E-7</c:v>
                </c:pt>
                <c:pt idx="847">
                  <c:v>1.4770000000000001E-7</c:v>
                </c:pt>
                <c:pt idx="848">
                  <c:v>1.4780000000000001E-7</c:v>
                </c:pt>
                <c:pt idx="849">
                  <c:v>1.4770000000000001E-7</c:v>
                </c:pt>
                <c:pt idx="850">
                  <c:v>1.48E-7</c:v>
                </c:pt>
                <c:pt idx="851">
                  <c:v>1.4770000000000001E-7</c:v>
                </c:pt>
                <c:pt idx="852">
                  <c:v>1.48E-7</c:v>
                </c:pt>
                <c:pt idx="853">
                  <c:v>1.48E-7</c:v>
                </c:pt>
                <c:pt idx="854">
                  <c:v>1.4780000000000001E-7</c:v>
                </c:pt>
                <c:pt idx="855">
                  <c:v>1.4819999999999999E-7</c:v>
                </c:pt>
                <c:pt idx="856">
                  <c:v>1.4819999999999999E-7</c:v>
                </c:pt>
                <c:pt idx="857">
                  <c:v>1.483E-7</c:v>
                </c:pt>
                <c:pt idx="858">
                  <c:v>1.4819999999999999E-7</c:v>
                </c:pt>
                <c:pt idx="859">
                  <c:v>1.483E-7</c:v>
                </c:pt>
                <c:pt idx="860">
                  <c:v>1.483E-7</c:v>
                </c:pt>
                <c:pt idx="861">
                  <c:v>1.483E-7</c:v>
                </c:pt>
                <c:pt idx="862">
                  <c:v>1.4819999999999999E-7</c:v>
                </c:pt>
                <c:pt idx="863">
                  <c:v>1.483E-7</c:v>
                </c:pt>
                <c:pt idx="864">
                  <c:v>1.4850000000000001E-7</c:v>
                </c:pt>
                <c:pt idx="865">
                  <c:v>1.4819999999999999E-7</c:v>
                </c:pt>
                <c:pt idx="866">
                  <c:v>1.487E-7</c:v>
                </c:pt>
                <c:pt idx="867">
                  <c:v>1.4850000000000001E-7</c:v>
                </c:pt>
                <c:pt idx="868">
                  <c:v>1.4850000000000001E-7</c:v>
                </c:pt>
                <c:pt idx="869">
                  <c:v>1.4850000000000001E-7</c:v>
                </c:pt>
                <c:pt idx="870">
                  <c:v>1.4850000000000001E-7</c:v>
                </c:pt>
                <c:pt idx="871">
                  <c:v>1.487E-7</c:v>
                </c:pt>
                <c:pt idx="872">
                  <c:v>1.487E-7</c:v>
                </c:pt>
                <c:pt idx="873">
                  <c:v>1.4859999999999999E-7</c:v>
                </c:pt>
                <c:pt idx="874">
                  <c:v>1.487E-7</c:v>
                </c:pt>
                <c:pt idx="875">
                  <c:v>1.49E-7</c:v>
                </c:pt>
                <c:pt idx="876">
                  <c:v>1.487E-7</c:v>
                </c:pt>
                <c:pt idx="877">
                  <c:v>1.4889999999999999E-7</c:v>
                </c:pt>
                <c:pt idx="878">
                  <c:v>1.4889999999999999E-7</c:v>
                </c:pt>
                <c:pt idx="879">
                  <c:v>1.4910000000000001E-7</c:v>
                </c:pt>
                <c:pt idx="880">
                  <c:v>1.4859999999999999E-7</c:v>
                </c:pt>
                <c:pt idx="881">
                  <c:v>1.487E-7</c:v>
                </c:pt>
                <c:pt idx="882">
                  <c:v>1.49E-7</c:v>
                </c:pt>
                <c:pt idx="883">
                  <c:v>1.4889999999999999E-7</c:v>
                </c:pt>
                <c:pt idx="884">
                  <c:v>1.4929999999999999E-7</c:v>
                </c:pt>
                <c:pt idx="885">
                  <c:v>1.4929999999999999E-7</c:v>
                </c:pt>
                <c:pt idx="886">
                  <c:v>1.494E-7</c:v>
                </c:pt>
                <c:pt idx="887">
                  <c:v>1.4929999999999999E-7</c:v>
                </c:pt>
                <c:pt idx="888">
                  <c:v>1.4929999999999999E-7</c:v>
                </c:pt>
                <c:pt idx="889">
                  <c:v>1.4929999999999999E-7</c:v>
                </c:pt>
                <c:pt idx="890">
                  <c:v>1.4910000000000001E-7</c:v>
                </c:pt>
                <c:pt idx="891">
                  <c:v>1.4929999999999999E-7</c:v>
                </c:pt>
                <c:pt idx="892">
                  <c:v>1.494E-7</c:v>
                </c:pt>
                <c:pt idx="893">
                  <c:v>1.4929999999999999E-7</c:v>
                </c:pt>
                <c:pt idx="894">
                  <c:v>1.494E-7</c:v>
                </c:pt>
                <c:pt idx="895">
                  <c:v>1.494E-7</c:v>
                </c:pt>
                <c:pt idx="896">
                  <c:v>1.494E-7</c:v>
                </c:pt>
                <c:pt idx="897">
                  <c:v>1.4950000000000001E-7</c:v>
                </c:pt>
                <c:pt idx="898">
                  <c:v>1.4929999999999999E-7</c:v>
                </c:pt>
                <c:pt idx="899">
                  <c:v>1.4950000000000001E-7</c:v>
                </c:pt>
                <c:pt idx="900">
                  <c:v>1.4950000000000001E-7</c:v>
                </c:pt>
                <c:pt idx="901">
                  <c:v>1.498E-7</c:v>
                </c:pt>
                <c:pt idx="902">
                  <c:v>1.497E-7</c:v>
                </c:pt>
                <c:pt idx="903">
                  <c:v>1.497E-7</c:v>
                </c:pt>
                <c:pt idx="904">
                  <c:v>1.497E-7</c:v>
                </c:pt>
                <c:pt idx="905">
                  <c:v>1.4950000000000001E-7</c:v>
                </c:pt>
                <c:pt idx="906">
                  <c:v>1.497E-7</c:v>
                </c:pt>
                <c:pt idx="907">
                  <c:v>1.498E-7</c:v>
                </c:pt>
                <c:pt idx="908">
                  <c:v>1.501E-7</c:v>
                </c:pt>
                <c:pt idx="909">
                  <c:v>1.498E-7</c:v>
                </c:pt>
                <c:pt idx="910">
                  <c:v>1.4990000000000001E-7</c:v>
                </c:pt>
                <c:pt idx="911">
                  <c:v>1.4990000000000001E-7</c:v>
                </c:pt>
                <c:pt idx="912">
                  <c:v>1.501E-7</c:v>
                </c:pt>
                <c:pt idx="913">
                  <c:v>1.5020000000000001E-7</c:v>
                </c:pt>
                <c:pt idx="914">
                  <c:v>1.4990000000000001E-7</c:v>
                </c:pt>
                <c:pt idx="915">
                  <c:v>1.5029999999999999E-7</c:v>
                </c:pt>
                <c:pt idx="916">
                  <c:v>1.5020000000000001E-7</c:v>
                </c:pt>
                <c:pt idx="917">
                  <c:v>1.5029999999999999E-7</c:v>
                </c:pt>
                <c:pt idx="918">
                  <c:v>1.5029999999999999E-7</c:v>
                </c:pt>
                <c:pt idx="919">
                  <c:v>1.505E-7</c:v>
                </c:pt>
                <c:pt idx="920">
                  <c:v>1.505E-7</c:v>
                </c:pt>
                <c:pt idx="921">
                  <c:v>1.5029999999999999E-7</c:v>
                </c:pt>
                <c:pt idx="922">
                  <c:v>1.5060000000000001E-7</c:v>
                </c:pt>
                <c:pt idx="923">
                  <c:v>1.5060000000000001E-7</c:v>
                </c:pt>
                <c:pt idx="924">
                  <c:v>1.5060000000000001E-7</c:v>
                </c:pt>
                <c:pt idx="925">
                  <c:v>1.5069999999999999E-7</c:v>
                </c:pt>
                <c:pt idx="926">
                  <c:v>1.5060000000000001E-7</c:v>
                </c:pt>
                <c:pt idx="927">
                  <c:v>1.5060000000000001E-7</c:v>
                </c:pt>
                <c:pt idx="928">
                  <c:v>1.5069999999999999E-7</c:v>
                </c:pt>
                <c:pt idx="929">
                  <c:v>1.5069999999999999E-7</c:v>
                </c:pt>
                <c:pt idx="930">
                  <c:v>1.5069999999999999E-7</c:v>
                </c:pt>
                <c:pt idx="931">
                  <c:v>1.5069999999999999E-7</c:v>
                </c:pt>
                <c:pt idx="932">
                  <c:v>1.5069999999999999E-7</c:v>
                </c:pt>
                <c:pt idx="933">
                  <c:v>1.5099999999999999E-7</c:v>
                </c:pt>
                <c:pt idx="934">
                  <c:v>1.5130000000000001E-7</c:v>
                </c:pt>
                <c:pt idx="935">
                  <c:v>1.5099999999999999E-7</c:v>
                </c:pt>
                <c:pt idx="936">
                  <c:v>1.5099999999999999E-7</c:v>
                </c:pt>
                <c:pt idx="937">
                  <c:v>1.512E-7</c:v>
                </c:pt>
                <c:pt idx="938">
                  <c:v>1.5139999999999999E-7</c:v>
                </c:pt>
                <c:pt idx="939">
                  <c:v>1.512E-7</c:v>
                </c:pt>
                <c:pt idx="940">
                  <c:v>1.5130000000000001E-7</c:v>
                </c:pt>
                <c:pt idx="941">
                  <c:v>1.5130000000000001E-7</c:v>
                </c:pt>
                <c:pt idx="942">
                  <c:v>1.5139999999999999E-7</c:v>
                </c:pt>
                <c:pt idx="943">
                  <c:v>1.5130000000000001E-7</c:v>
                </c:pt>
                <c:pt idx="944">
                  <c:v>1.512E-7</c:v>
                </c:pt>
                <c:pt idx="945">
                  <c:v>1.5139999999999999E-7</c:v>
                </c:pt>
                <c:pt idx="946">
                  <c:v>1.5160000000000001E-7</c:v>
                </c:pt>
                <c:pt idx="947">
                  <c:v>1.5160000000000001E-7</c:v>
                </c:pt>
                <c:pt idx="948">
                  <c:v>1.5160000000000001E-7</c:v>
                </c:pt>
                <c:pt idx="949">
                  <c:v>1.5160000000000001E-7</c:v>
                </c:pt>
                <c:pt idx="950">
                  <c:v>1.5169999999999999E-7</c:v>
                </c:pt>
                <c:pt idx="951">
                  <c:v>1.5160000000000001E-7</c:v>
                </c:pt>
                <c:pt idx="952">
                  <c:v>1.519E-7</c:v>
                </c:pt>
                <c:pt idx="953">
                  <c:v>1.5160000000000001E-7</c:v>
                </c:pt>
                <c:pt idx="954">
                  <c:v>1.5169999999999999E-7</c:v>
                </c:pt>
                <c:pt idx="955">
                  <c:v>1.5160000000000001E-7</c:v>
                </c:pt>
                <c:pt idx="956">
                  <c:v>1.5139999999999999E-7</c:v>
                </c:pt>
                <c:pt idx="957">
                  <c:v>1.5160000000000001E-7</c:v>
                </c:pt>
                <c:pt idx="958">
                  <c:v>1.5169999999999999E-7</c:v>
                </c:pt>
                <c:pt idx="959">
                  <c:v>1.5169999999999999E-7</c:v>
                </c:pt>
                <c:pt idx="960">
                  <c:v>1.519E-7</c:v>
                </c:pt>
                <c:pt idx="961">
                  <c:v>1.519E-7</c:v>
                </c:pt>
                <c:pt idx="962">
                  <c:v>1.5200000000000001E-7</c:v>
                </c:pt>
                <c:pt idx="963">
                  <c:v>1.5200000000000001E-7</c:v>
                </c:pt>
                <c:pt idx="964">
                  <c:v>1.5200000000000001E-7</c:v>
                </c:pt>
                <c:pt idx="965">
                  <c:v>1.519E-7</c:v>
                </c:pt>
                <c:pt idx="966">
                  <c:v>1.5209999999999999E-7</c:v>
                </c:pt>
                <c:pt idx="967">
                  <c:v>1.5200000000000001E-7</c:v>
                </c:pt>
                <c:pt idx="968">
                  <c:v>1.5230000000000001E-7</c:v>
                </c:pt>
                <c:pt idx="969">
                  <c:v>1.5230000000000001E-7</c:v>
                </c:pt>
                <c:pt idx="970">
                  <c:v>1.5209999999999999E-7</c:v>
                </c:pt>
                <c:pt idx="971">
                  <c:v>1.5239999999999999E-7</c:v>
                </c:pt>
                <c:pt idx="972">
                  <c:v>1.5209999999999999E-7</c:v>
                </c:pt>
                <c:pt idx="973">
                  <c:v>1.5239999999999999E-7</c:v>
                </c:pt>
                <c:pt idx="974">
                  <c:v>1.5239999999999999E-7</c:v>
                </c:pt>
                <c:pt idx="975">
                  <c:v>1.5209999999999999E-7</c:v>
                </c:pt>
                <c:pt idx="976">
                  <c:v>1.5230000000000001E-7</c:v>
                </c:pt>
                <c:pt idx="977">
                  <c:v>1.5239999999999999E-7</c:v>
                </c:pt>
                <c:pt idx="978">
                  <c:v>1.526E-7</c:v>
                </c:pt>
                <c:pt idx="979">
                  <c:v>1.5230000000000001E-7</c:v>
                </c:pt>
                <c:pt idx="980">
                  <c:v>1.526E-7</c:v>
                </c:pt>
                <c:pt idx="981">
                  <c:v>1.5239999999999999E-7</c:v>
                </c:pt>
                <c:pt idx="982">
                  <c:v>1.526E-7</c:v>
                </c:pt>
                <c:pt idx="983">
                  <c:v>1.5239999999999999E-7</c:v>
                </c:pt>
                <c:pt idx="984">
                  <c:v>1.526E-7</c:v>
                </c:pt>
                <c:pt idx="985">
                  <c:v>1.5270000000000001E-7</c:v>
                </c:pt>
                <c:pt idx="986">
                  <c:v>1.526E-7</c:v>
                </c:pt>
                <c:pt idx="987">
                  <c:v>1.526E-7</c:v>
                </c:pt>
                <c:pt idx="988">
                  <c:v>1.5270000000000001E-7</c:v>
                </c:pt>
                <c:pt idx="989">
                  <c:v>1.526E-7</c:v>
                </c:pt>
                <c:pt idx="990">
                  <c:v>1.526E-7</c:v>
                </c:pt>
                <c:pt idx="991">
                  <c:v>1.5270000000000001E-7</c:v>
                </c:pt>
                <c:pt idx="992">
                  <c:v>1.5270000000000001E-7</c:v>
                </c:pt>
                <c:pt idx="993">
                  <c:v>1.5270000000000001E-7</c:v>
                </c:pt>
                <c:pt idx="994">
                  <c:v>1.5279999999999999E-7</c:v>
                </c:pt>
                <c:pt idx="995">
                  <c:v>1.5300000000000001E-7</c:v>
                </c:pt>
                <c:pt idx="996">
                  <c:v>1.5300000000000001E-7</c:v>
                </c:pt>
                <c:pt idx="997">
                  <c:v>1.5300000000000001E-7</c:v>
                </c:pt>
                <c:pt idx="998">
                  <c:v>1.5279999999999999E-7</c:v>
                </c:pt>
                <c:pt idx="999">
                  <c:v>1.533E-7</c:v>
                </c:pt>
                <c:pt idx="1000">
                  <c:v>1.5279999999999999E-7</c:v>
                </c:pt>
                <c:pt idx="1001">
                  <c:v>1.5300000000000001E-7</c:v>
                </c:pt>
                <c:pt idx="1002">
                  <c:v>1.5309999999999999E-7</c:v>
                </c:pt>
                <c:pt idx="1003">
                  <c:v>1.5309999999999999E-7</c:v>
                </c:pt>
                <c:pt idx="1004">
                  <c:v>1.5309999999999999E-7</c:v>
                </c:pt>
                <c:pt idx="1005">
                  <c:v>1.5340000000000001E-7</c:v>
                </c:pt>
                <c:pt idx="1006">
                  <c:v>1.5309999999999999E-7</c:v>
                </c:pt>
                <c:pt idx="1007">
                  <c:v>1.5340000000000001E-7</c:v>
                </c:pt>
                <c:pt idx="1008">
                  <c:v>1.5349999999999999E-7</c:v>
                </c:pt>
                <c:pt idx="1009">
                  <c:v>1.533E-7</c:v>
                </c:pt>
                <c:pt idx="1010">
                  <c:v>1.5349999999999999E-7</c:v>
                </c:pt>
                <c:pt idx="1011">
                  <c:v>1.533E-7</c:v>
                </c:pt>
                <c:pt idx="1012">
                  <c:v>1.5340000000000001E-7</c:v>
                </c:pt>
                <c:pt idx="1013">
                  <c:v>1.5370000000000001E-7</c:v>
                </c:pt>
                <c:pt idx="1014">
                  <c:v>1.5340000000000001E-7</c:v>
                </c:pt>
                <c:pt idx="1015">
                  <c:v>1.5349999999999999E-7</c:v>
                </c:pt>
                <c:pt idx="1016">
                  <c:v>1.5340000000000001E-7</c:v>
                </c:pt>
                <c:pt idx="1017">
                  <c:v>1.5379999999999999E-7</c:v>
                </c:pt>
                <c:pt idx="1018">
                  <c:v>1.5379999999999999E-7</c:v>
                </c:pt>
                <c:pt idx="1019">
                  <c:v>1.5349999999999999E-7</c:v>
                </c:pt>
                <c:pt idx="1020">
                  <c:v>1.5370000000000001E-7</c:v>
                </c:pt>
                <c:pt idx="1021">
                  <c:v>1.54E-7</c:v>
                </c:pt>
                <c:pt idx="1022">
                  <c:v>1.5379999999999999E-7</c:v>
                </c:pt>
                <c:pt idx="1023">
                  <c:v>1.5379999999999999E-7</c:v>
                </c:pt>
                <c:pt idx="1024">
                  <c:v>1.5379999999999999E-7</c:v>
                </c:pt>
                <c:pt idx="1025">
                  <c:v>1.5379999999999999E-7</c:v>
                </c:pt>
                <c:pt idx="1026">
                  <c:v>1.5379999999999999E-7</c:v>
                </c:pt>
                <c:pt idx="1027">
                  <c:v>1.5410000000000001E-7</c:v>
                </c:pt>
                <c:pt idx="1028">
                  <c:v>1.5410000000000001E-7</c:v>
                </c:pt>
                <c:pt idx="1029">
                  <c:v>1.5419999999999999E-7</c:v>
                </c:pt>
                <c:pt idx="1030">
                  <c:v>1.5410000000000001E-7</c:v>
                </c:pt>
                <c:pt idx="1031">
                  <c:v>1.54E-7</c:v>
                </c:pt>
                <c:pt idx="1032">
                  <c:v>1.5410000000000001E-7</c:v>
                </c:pt>
                <c:pt idx="1033">
                  <c:v>1.5410000000000001E-7</c:v>
                </c:pt>
                <c:pt idx="1034">
                  <c:v>1.5410000000000001E-7</c:v>
                </c:pt>
                <c:pt idx="1035">
                  <c:v>1.54E-7</c:v>
                </c:pt>
                <c:pt idx="1036">
                  <c:v>1.5410000000000001E-7</c:v>
                </c:pt>
                <c:pt idx="1037">
                  <c:v>1.5419999999999999E-7</c:v>
                </c:pt>
                <c:pt idx="1038">
                  <c:v>1.5410000000000001E-7</c:v>
                </c:pt>
                <c:pt idx="1039">
                  <c:v>1.5440000000000001E-7</c:v>
                </c:pt>
                <c:pt idx="1040">
                  <c:v>1.5419999999999999E-7</c:v>
                </c:pt>
                <c:pt idx="1041">
                  <c:v>1.5480000000000001E-7</c:v>
                </c:pt>
                <c:pt idx="1042">
                  <c:v>1.547E-7</c:v>
                </c:pt>
                <c:pt idx="1043">
                  <c:v>1.5489999999999999E-7</c:v>
                </c:pt>
                <c:pt idx="1044">
                  <c:v>1.5480000000000001E-7</c:v>
                </c:pt>
                <c:pt idx="1045">
                  <c:v>1.5449999999999999E-7</c:v>
                </c:pt>
                <c:pt idx="1046">
                  <c:v>1.547E-7</c:v>
                </c:pt>
                <c:pt idx="1047">
                  <c:v>1.5480000000000001E-7</c:v>
                </c:pt>
                <c:pt idx="1048">
                  <c:v>1.5489999999999999E-7</c:v>
                </c:pt>
                <c:pt idx="1049">
                  <c:v>1.5480000000000001E-7</c:v>
                </c:pt>
                <c:pt idx="1050">
                  <c:v>1.5489999999999999E-7</c:v>
                </c:pt>
                <c:pt idx="1051">
                  <c:v>1.5510000000000001E-7</c:v>
                </c:pt>
                <c:pt idx="1052">
                  <c:v>1.5510000000000001E-7</c:v>
                </c:pt>
                <c:pt idx="1053">
                  <c:v>1.5489999999999999E-7</c:v>
                </c:pt>
                <c:pt idx="1054">
                  <c:v>1.5480000000000001E-7</c:v>
                </c:pt>
                <c:pt idx="1055">
                  <c:v>1.5510000000000001E-7</c:v>
                </c:pt>
                <c:pt idx="1056">
                  <c:v>1.5510000000000001E-7</c:v>
                </c:pt>
                <c:pt idx="1057">
                  <c:v>1.5510000000000001E-7</c:v>
                </c:pt>
                <c:pt idx="1058">
                  <c:v>1.5519999999999999E-7</c:v>
                </c:pt>
                <c:pt idx="1059">
                  <c:v>1.5510000000000001E-7</c:v>
                </c:pt>
                <c:pt idx="1060">
                  <c:v>1.5519999999999999E-7</c:v>
                </c:pt>
                <c:pt idx="1061">
                  <c:v>1.5510000000000001E-7</c:v>
                </c:pt>
                <c:pt idx="1062">
                  <c:v>1.5510000000000001E-7</c:v>
                </c:pt>
                <c:pt idx="1063">
                  <c:v>1.5519999999999999E-7</c:v>
                </c:pt>
                <c:pt idx="1064">
                  <c:v>1.5519999999999999E-7</c:v>
                </c:pt>
                <c:pt idx="1065">
                  <c:v>1.554E-7</c:v>
                </c:pt>
                <c:pt idx="1066">
                  <c:v>1.5559999999999999E-7</c:v>
                </c:pt>
                <c:pt idx="1067">
                  <c:v>1.554E-7</c:v>
                </c:pt>
                <c:pt idx="1068">
                  <c:v>1.5550000000000001E-7</c:v>
                </c:pt>
                <c:pt idx="1069">
                  <c:v>1.5550000000000001E-7</c:v>
                </c:pt>
                <c:pt idx="1070">
                  <c:v>1.5550000000000001E-7</c:v>
                </c:pt>
                <c:pt idx="1071">
                  <c:v>1.5550000000000001E-7</c:v>
                </c:pt>
                <c:pt idx="1072">
                  <c:v>1.5580000000000001E-7</c:v>
                </c:pt>
                <c:pt idx="1073">
                  <c:v>1.5550000000000001E-7</c:v>
                </c:pt>
                <c:pt idx="1074">
                  <c:v>1.5590000000000001E-7</c:v>
                </c:pt>
                <c:pt idx="1075">
                  <c:v>1.5580000000000001E-7</c:v>
                </c:pt>
                <c:pt idx="1076">
                  <c:v>1.5590000000000001E-7</c:v>
                </c:pt>
                <c:pt idx="1077">
                  <c:v>1.5580000000000001E-7</c:v>
                </c:pt>
                <c:pt idx="1078">
                  <c:v>1.5559999999999999E-7</c:v>
                </c:pt>
                <c:pt idx="1079">
                  <c:v>1.5580000000000001E-7</c:v>
                </c:pt>
                <c:pt idx="1080">
                  <c:v>1.5599999999999999E-7</c:v>
                </c:pt>
                <c:pt idx="1081">
                  <c:v>1.5599999999999999E-7</c:v>
                </c:pt>
                <c:pt idx="1082">
                  <c:v>1.5599999999999999E-7</c:v>
                </c:pt>
                <c:pt idx="1083">
                  <c:v>1.5620000000000001E-7</c:v>
                </c:pt>
                <c:pt idx="1084">
                  <c:v>1.5599999999999999E-7</c:v>
                </c:pt>
                <c:pt idx="1085">
                  <c:v>1.5599999999999999E-7</c:v>
                </c:pt>
                <c:pt idx="1086">
                  <c:v>1.5599999999999999E-7</c:v>
                </c:pt>
                <c:pt idx="1087">
                  <c:v>1.5629999999999999E-7</c:v>
                </c:pt>
                <c:pt idx="1088">
                  <c:v>1.5629999999999999E-7</c:v>
                </c:pt>
                <c:pt idx="1089">
                  <c:v>1.5650000000000001E-7</c:v>
                </c:pt>
                <c:pt idx="1090">
                  <c:v>1.5620000000000001E-7</c:v>
                </c:pt>
                <c:pt idx="1091">
                  <c:v>1.5629999999999999E-7</c:v>
                </c:pt>
                <c:pt idx="1092">
                  <c:v>1.5629999999999999E-7</c:v>
                </c:pt>
                <c:pt idx="1093">
                  <c:v>1.5629999999999999E-7</c:v>
                </c:pt>
                <c:pt idx="1094">
                  <c:v>1.5629999999999999E-7</c:v>
                </c:pt>
                <c:pt idx="1095">
                  <c:v>1.5650000000000001E-7</c:v>
                </c:pt>
                <c:pt idx="1096">
                  <c:v>1.5629999999999999E-7</c:v>
                </c:pt>
                <c:pt idx="1097">
                  <c:v>1.5629999999999999E-7</c:v>
                </c:pt>
                <c:pt idx="1098">
                  <c:v>1.5660000000000001E-7</c:v>
                </c:pt>
                <c:pt idx="1099">
                  <c:v>1.5660000000000001E-7</c:v>
                </c:pt>
                <c:pt idx="1100">
                  <c:v>1.5629999999999999E-7</c:v>
                </c:pt>
                <c:pt idx="1101">
                  <c:v>1.5650000000000001E-7</c:v>
                </c:pt>
                <c:pt idx="1102">
                  <c:v>1.5660000000000001E-7</c:v>
                </c:pt>
                <c:pt idx="1103">
                  <c:v>1.5629999999999999E-7</c:v>
                </c:pt>
                <c:pt idx="1104">
                  <c:v>1.5650000000000001E-7</c:v>
                </c:pt>
                <c:pt idx="1105">
                  <c:v>1.5669999999999999E-7</c:v>
                </c:pt>
                <c:pt idx="1106">
                  <c:v>1.5660000000000001E-7</c:v>
                </c:pt>
                <c:pt idx="1107">
                  <c:v>1.5660000000000001E-7</c:v>
                </c:pt>
                <c:pt idx="1108">
                  <c:v>1.5669999999999999E-7</c:v>
                </c:pt>
                <c:pt idx="1109">
                  <c:v>1.5690000000000001E-7</c:v>
                </c:pt>
                <c:pt idx="1110">
                  <c:v>1.5690000000000001E-7</c:v>
                </c:pt>
                <c:pt idx="1111">
                  <c:v>1.5690000000000001E-7</c:v>
                </c:pt>
                <c:pt idx="1112">
                  <c:v>1.572E-7</c:v>
                </c:pt>
                <c:pt idx="1113">
                  <c:v>1.5699999999999999E-7</c:v>
                </c:pt>
                <c:pt idx="1114">
                  <c:v>1.572E-7</c:v>
                </c:pt>
                <c:pt idx="1115">
                  <c:v>1.5699999999999999E-7</c:v>
                </c:pt>
                <c:pt idx="1116">
                  <c:v>1.572E-7</c:v>
                </c:pt>
                <c:pt idx="1117">
                  <c:v>1.5730000000000001E-7</c:v>
                </c:pt>
                <c:pt idx="1118">
                  <c:v>1.5699999999999999E-7</c:v>
                </c:pt>
                <c:pt idx="1119">
                  <c:v>1.572E-7</c:v>
                </c:pt>
                <c:pt idx="1120">
                  <c:v>1.5730000000000001E-7</c:v>
                </c:pt>
                <c:pt idx="1121">
                  <c:v>1.5730000000000001E-7</c:v>
                </c:pt>
                <c:pt idx="1122">
                  <c:v>1.5739999999999999E-7</c:v>
                </c:pt>
                <c:pt idx="1123">
                  <c:v>1.5739999999999999E-7</c:v>
                </c:pt>
                <c:pt idx="1124">
                  <c:v>1.5730000000000001E-7</c:v>
                </c:pt>
                <c:pt idx="1125">
                  <c:v>1.5739999999999999E-7</c:v>
                </c:pt>
                <c:pt idx="1126">
                  <c:v>1.5730000000000001E-7</c:v>
                </c:pt>
                <c:pt idx="1127">
                  <c:v>1.5730000000000001E-7</c:v>
                </c:pt>
                <c:pt idx="1128">
                  <c:v>1.5769999999999999E-7</c:v>
                </c:pt>
                <c:pt idx="1129">
                  <c:v>1.5739999999999999E-7</c:v>
                </c:pt>
                <c:pt idx="1130">
                  <c:v>1.5769999999999999E-7</c:v>
                </c:pt>
                <c:pt idx="1131">
                  <c:v>1.5730000000000001E-7</c:v>
                </c:pt>
                <c:pt idx="1132">
                  <c:v>1.5760000000000001E-7</c:v>
                </c:pt>
                <c:pt idx="1133">
                  <c:v>1.5769999999999999E-7</c:v>
                </c:pt>
                <c:pt idx="1134">
                  <c:v>1.5739999999999999E-7</c:v>
                </c:pt>
                <c:pt idx="1135">
                  <c:v>1.5739999999999999E-7</c:v>
                </c:pt>
                <c:pt idx="1136">
                  <c:v>1.5739999999999999E-7</c:v>
                </c:pt>
                <c:pt idx="1137">
                  <c:v>1.5760000000000001E-7</c:v>
                </c:pt>
                <c:pt idx="1138">
                  <c:v>1.5769999999999999E-7</c:v>
                </c:pt>
                <c:pt idx="1139">
                  <c:v>1.5760000000000001E-7</c:v>
                </c:pt>
                <c:pt idx="1140">
                  <c:v>1.5760000000000001E-7</c:v>
                </c:pt>
                <c:pt idx="1141">
                  <c:v>1.5739999999999999E-7</c:v>
                </c:pt>
                <c:pt idx="1142">
                  <c:v>1.5760000000000001E-7</c:v>
                </c:pt>
                <c:pt idx="1143">
                  <c:v>1.5760000000000001E-7</c:v>
                </c:pt>
                <c:pt idx="1144">
                  <c:v>1.5760000000000001E-7</c:v>
                </c:pt>
                <c:pt idx="1145">
                  <c:v>1.5769999999999999E-7</c:v>
                </c:pt>
                <c:pt idx="1146">
                  <c:v>1.5769999999999999E-7</c:v>
                </c:pt>
                <c:pt idx="1147">
                  <c:v>1.579E-7</c:v>
                </c:pt>
                <c:pt idx="1148">
                  <c:v>1.5809999999999999E-7</c:v>
                </c:pt>
                <c:pt idx="1149">
                  <c:v>1.5800000000000001E-7</c:v>
                </c:pt>
                <c:pt idx="1150">
                  <c:v>1.5800000000000001E-7</c:v>
                </c:pt>
                <c:pt idx="1151">
                  <c:v>1.5809999999999999E-7</c:v>
                </c:pt>
                <c:pt idx="1152">
                  <c:v>1.579E-7</c:v>
                </c:pt>
                <c:pt idx="1153">
                  <c:v>1.5800000000000001E-7</c:v>
                </c:pt>
                <c:pt idx="1154">
                  <c:v>1.5800000000000001E-7</c:v>
                </c:pt>
                <c:pt idx="1155">
                  <c:v>1.5809999999999999E-7</c:v>
                </c:pt>
                <c:pt idx="1156">
                  <c:v>1.5830000000000001E-7</c:v>
                </c:pt>
                <c:pt idx="1157">
                  <c:v>1.5809999999999999E-7</c:v>
                </c:pt>
                <c:pt idx="1158">
                  <c:v>1.5830000000000001E-7</c:v>
                </c:pt>
                <c:pt idx="1159">
                  <c:v>1.5830000000000001E-7</c:v>
                </c:pt>
                <c:pt idx="1160">
                  <c:v>1.5830000000000001E-7</c:v>
                </c:pt>
                <c:pt idx="1161">
                  <c:v>1.5839999999999999E-7</c:v>
                </c:pt>
                <c:pt idx="1162">
                  <c:v>1.5839999999999999E-7</c:v>
                </c:pt>
                <c:pt idx="1163">
                  <c:v>1.5830000000000001E-7</c:v>
                </c:pt>
                <c:pt idx="1164">
                  <c:v>1.5839999999999999E-7</c:v>
                </c:pt>
                <c:pt idx="1165">
                  <c:v>1.586E-7</c:v>
                </c:pt>
                <c:pt idx="1166">
                  <c:v>1.5839999999999999E-7</c:v>
                </c:pt>
                <c:pt idx="1167">
                  <c:v>1.586E-7</c:v>
                </c:pt>
                <c:pt idx="1168">
                  <c:v>1.5870000000000001E-7</c:v>
                </c:pt>
                <c:pt idx="1169">
                  <c:v>1.5839999999999999E-7</c:v>
                </c:pt>
                <c:pt idx="1170">
                  <c:v>1.5870000000000001E-7</c:v>
                </c:pt>
                <c:pt idx="1171">
                  <c:v>1.5870000000000001E-7</c:v>
                </c:pt>
                <c:pt idx="1172">
                  <c:v>1.586E-7</c:v>
                </c:pt>
                <c:pt idx="1173">
                  <c:v>1.5879999999999999E-7</c:v>
                </c:pt>
                <c:pt idx="1174">
                  <c:v>1.5879999999999999E-7</c:v>
                </c:pt>
                <c:pt idx="1175">
                  <c:v>1.586E-7</c:v>
                </c:pt>
                <c:pt idx="1176">
                  <c:v>1.5870000000000001E-7</c:v>
                </c:pt>
                <c:pt idx="1177">
                  <c:v>1.5900000000000001E-7</c:v>
                </c:pt>
                <c:pt idx="1178">
                  <c:v>1.5870000000000001E-7</c:v>
                </c:pt>
                <c:pt idx="1179">
                  <c:v>1.5909999999999999E-7</c:v>
                </c:pt>
                <c:pt idx="1180">
                  <c:v>1.5879999999999999E-7</c:v>
                </c:pt>
                <c:pt idx="1181">
                  <c:v>1.5900000000000001E-7</c:v>
                </c:pt>
                <c:pt idx="1182">
                  <c:v>1.5900000000000001E-7</c:v>
                </c:pt>
                <c:pt idx="1183">
                  <c:v>1.593E-7</c:v>
                </c:pt>
                <c:pt idx="1184">
                  <c:v>1.5900000000000001E-7</c:v>
                </c:pt>
                <c:pt idx="1185">
                  <c:v>1.5900000000000001E-7</c:v>
                </c:pt>
                <c:pt idx="1186">
                  <c:v>1.5900000000000001E-7</c:v>
                </c:pt>
                <c:pt idx="1187">
                  <c:v>1.5909999999999999E-7</c:v>
                </c:pt>
                <c:pt idx="1188">
                  <c:v>1.593E-7</c:v>
                </c:pt>
                <c:pt idx="1189">
                  <c:v>1.5909999999999999E-7</c:v>
                </c:pt>
                <c:pt idx="1190">
                  <c:v>1.593E-7</c:v>
                </c:pt>
                <c:pt idx="1191">
                  <c:v>1.5900000000000001E-7</c:v>
                </c:pt>
                <c:pt idx="1192">
                  <c:v>1.5940000000000001E-7</c:v>
                </c:pt>
                <c:pt idx="1193">
                  <c:v>1.593E-7</c:v>
                </c:pt>
                <c:pt idx="1194">
                  <c:v>1.593E-7</c:v>
                </c:pt>
                <c:pt idx="1195">
                  <c:v>1.5949999999999999E-7</c:v>
                </c:pt>
                <c:pt idx="1196">
                  <c:v>1.5940000000000001E-7</c:v>
                </c:pt>
                <c:pt idx="1197">
                  <c:v>1.5940000000000001E-7</c:v>
                </c:pt>
                <c:pt idx="1198">
                  <c:v>1.5949999999999999E-7</c:v>
                </c:pt>
                <c:pt idx="1199">
                  <c:v>1.5979999999999999E-7</c:v>
                </c:pt>
                <c:pt idx="1200">
                  <c:v>1.5940000000000001E-7</c:v>
                </c:pt>
                <c:pt idx="1201">
                  <c:v>1.5970000000000001E-7</c:v>
                </c:pt>
                <c:pt idx="1202">
                  <c:v>1.5949999999999999E-7</c:v>
                </c:pt>
                <c:pt idx="1203">
                  <c:v>1.5970000000000001E-7</c:v>
                </c:pt>
                <c:pt idx="1204">
                  <c:v>1.5979999999999999E-7</c:v>
                </c:pt>
                <c:pt idx="1205">
                  <c:v>1.5979999999999999E-7</c:v>
                </c:pt>
                <c:pt idx="1206">
                  <c:v>1.5979999999999999E-7</c:v>
                </c:pt>
                <c:pt idx="1207">
                  <c:v>1.5979999999999999E-7</c:v>
                </c:pt>
                <c:pt idx="1208">
                  <c:v>1.5979999999999999E-7</c:v>
                </c:pt>
                <c:pt idx="1209">
                  <c:v>1.6E-7</c:v>
                </c:pt>
                <c:pt idx="1210">
                  <c:v>1.6E-7</c:v>
                </c:pt>
                <c:pt idx="1211">
                  <c:v>1.6040000000000001E-7</c:v>
                </c:pt>
                <c:pt idx="1212">
                  <c:v>1.603E-7</c:v>
                </c:pt>
                <c:pt idx="1213">
                  <c:v>1.6E-7</c:v>
                </c:pt>
                <c:pt idx="1214">
                  <c:v>1.603E-7</c:v>
                </c:pt>
                <c:pt idx="1215">
                  <c:v>1.606E-7</c:v>
                </c:pt>
                <c:pt idx="1216">
                  <c:v>1.603E-7</c:v>
                </c:pt>
                <c:pt idx="1217">
                  <c:v>1.606E-7</c:v>
                </c:pt>
                <c:pt idx="1218">
                  <c:v>1.606E-7</c:v>
                </c:pt>
                <c:pt idx="1219">
                  <c:v>1.6040000000000001E-7</c:v>
                </c:pt>
                <c:pt idx="1220">
                  <c:v>1.607E-7</c:v>
                </c:pt>
                <c:pt idx="1221">
                  <c:v>1.606E-7</c:v>
                </c:pt>
                <c:pt idx="1222">
                  <c:v>1.607E-7</c:v>
                </c:pt>
                <c:pt idx="1223">
                  <c:v>1.6080000000000001E-7</c:v>
                </c:pt>
                <c:pt idx="1224">
                  <c:v>1.607E-7</c:v>
                </c:pt>
                <c:pt idx="1225">
                  <c:v>1.607E-7</c:v>
                </c:pt>
                <c:pt idx="1226">
                  <c:v>1.6080000000000001E-7</c:v>
                </c:pt>
                <c:pt idx="1227">
                  <c:v>1.6080000000000001E-7</c:v>
                </c:pt>
                <c:pt idx="1228">
                  <c:v>1.607E-7</c:v>
                </c:pt>
                <c:pt idx="1229">
                  <c:v>1.61E-7</c:v>
                </c:pt>
                <c:pt idx="1230">
                  <c:v>1.607E-7</c:v>
                </c:pt>
                <c:pt idx="1231">
                  <c:v>1.6080000000000001E-7</c:v>
                </c:pt>
                <c:pt idx="1232">
                  <c:v>1.6080000000000001E-7</c:v>
                </c:pt>
                <c:pt idx="1233">
                  <c:v>1.6080000000000001E-7</c:v>
                </c:pt>
                <c:pt idx="1234">
                  <c:v>1.61E-7</c:v>
                </c:pt>
                <c:pt idx="1235">
                  <c:v>1.61E-7</c:v>
                </c:pt>
                <c:pt idx="1236">
                  <c:v>1.61E-7</c:v>
                </c:pt>
                <c:pt idx="1237">
                  <c:v>1.61E-7</c:v>
                </c:pt>
                <c:pt idx="1238">
                  <c:v>1.61E-7</c:v>
                </c:pt>
                <c:pt idx="1239">
                  <c:v>1.613E-7</c:v>
                </c:pt>
                <c:pt idx="1240">
                  <c:v>1.6110000000000001E-7</c:v>
                </c:pt>
                <c:pt idx="1241">
                  <c:v>1.613E-7</c:v>
                </c:pt>
                <c:pt idx="1242">
                  <c:v>1.614E-7</c:v>
                </c:pt>
                <c:pt idx="1243">
                  <c:v>1.6110000000000001E-7</c:v>
                </c:pt>
                <c:pt idx="1244">
                  <c:v>1.6159999999999999E-7</c:v>
                </c:pt>
                <c:pt idx="1245">
                  <c:v>1.614E-7</c:v>
                </c:pt>
                <c:pt idx="1246">
                  <c:v>1.614E-7</c:v>
                </c:pt>
                <c:pt idx="1247">
                  <c:v>1.613E-7</c:v>
                </c:pt>
                <c:pt idx="1248">
                  <c:v>1.614E-7</c:v>
                </c:pt>
                <c:pt idx="1249">
                  <c:v>1.617E-7</c:v>
                </c:pt>
                <c:pt idx="1250">
                  <c:v>1.6159999999999999E-7</c:v>
                </c:pt>
                <c:pt idx="1251">
                  <c:v>1.614E-7</c:v>
                </c:pt>
                <c:pt idx="1252">
                  <c:v>1.6159999999999999E-7</c:v>
                </c:pt>
                <c:pt idx="1253">
                  <c:v>1.6159999999999999E-7</c:v>
                </c:pt>
                <c:pt idx="1254">
                  <c:v>1.617E-7</c:v>
                </c:pt>
                <c:pt idx="1255">
                  <c:v>1.6159999999999999E-7</c:v>
                </c:pt>
                <c:pt idx="1256">
                  <c:v>1.617E-7</c:v>
                </c:pt>
                <c:pt idx="1257">
                  <c:v>1.6189999999999999E-7</c:v>
                </c:pt>
                <c:pt idx="1258">
                  <c:v>1.6199999999999999E-7</c:v>
                </c:pt>
                <c:pt idx="1259">
                  <c:v>1.6199999999999999E-7</c:v>
                </c:pt>
                <c:pt idx="1260">
                  <c:v>1.6189999999999999E-7</c:v>
                </c:pt>
                <c:pt idx="1261">
                  <c:v>1.6199999999999999E-7</c:v>
                </c:pt>
                <c:pt idx="1262">
                  <c:v>1.6220000000000001E-7</c:v>
                </c:pt>
                <c:pt idx="1263">
                  <c:v>1.6220000000000001E-7</c:v>
                </c:pt>
                <c:pt idx="1264">
                  <c:v>1.6220000000000001E-7</c:v>
                </c:pt>
                <c:pt idx="1265">
                  <c:v>1.6199999999999999E-7</c:v>
                </c:pt>
                <c:pt idx="1266">
                  <c:v>1.6199999999999999E-7</c:v>
                </c:pt>
                <c:pt idx="1267">
                  <c:v>1.6199999999999999E-7</c:v>
                </c:pt>
                <c:pt idx="1268">
                  <c:v>1.6220000000000001E-7</c:v>
                </c:pt>
                <c:pt idx="1269">
                  <c:v>1.6229999999999999E-7</c:v>
                </c:pt>
                <c:pt idx="1270">
                  <c:v>1.6220000000000001E-7</c:v>
                </c:pt>
                <c:pt idx="1271">
                  <c:v>1.6229999999999999E-7</c:v>
                </c:pt>
                <c:pt idx="1272">
                  <c:v>1.6229999999999999E-7</c:v>
                </c:pt>
                <c:pt idx="1273">
                  <c:v>1.6250000000000001E-7</c:v>
                </c:pt>
                <c:pt idx="1274">
                  <c:v>1.6250000000000001E-7</c:v>
                </c:pt>
                <c:pt idx="1275">
                  <c:v>1.6250000000000001E-7</c:v>
                </c:pt>
                <c:pt idx="1276">
                  <c:v>1.6250000000000001E-7</c:v>
                </c:pt>
                <c:pt idx="1277">
                  <c:v>1.6229999999999999E-7</c:v>
                </c:pt>
                <c:pt idx="1278">
                  <c:v>1.6229999999999999E-7</c:v>
                </c:pt>
                <c:pt idx="1279">
                  <c:v>1.6229999999999999E-7</c:v>
                </c:pt>
                <c:pt idx="1280">
                  <c:v>1.6250000000000001E-7</c:v>
                </c:pt>
                <c:pt idx="1281">
                  <c:v>1.6290000000000001E-7</c:v>
                </c:pt>
                <c:pt idx="1282">
                  <c:v>1.628E-7</c:v>
                </c:pt>
                <c:pt idx="1283">
                  <c:v>1.6259999999999999E-7</c:v>
                </c:pt>
                <c:pt idx="1284">
                  <c:v>1.6259999999999999E-7</c:v>
                </c:pt>
                <c:pt idx="1285">
                  <c:v>1.628E-7</c:v>
                </c:pt>
                <c:pt idx="1286">
                  <c:v>1.631E-7</c:v>
                </c:pt>
                <c:pt idx="1287">
                  <c:v>1.628E-7</c:v>
                </c:pt>
                <c:pt idx="1288">
                  <c:v>1.6290000000000001E-7</c:v>
                </c:pt>
                <c:pt idx="1289">
                  <c:v>1.631E-7</c:v>
                </c:pt>
                <c:pt idx="1290">
                  <c:v>1.631E-7</c:v>
                </c:pt>
                <c:pt idx="1291">
                  <c:v>1.631E-7</c:v>
                </c:pt>
                <c:pt idx="1292">
                  <c:v>1.6290000000000001E-7</c:v>
                </c:pt>
                <c:pt idx="1293">
                  <c:v>1.631E-7</c:v>
                </c:pt>
                <c:pt idx="1294">
                  <c:v>1.6320000000000001E-7</c:v>
                </c:pt>
                <c:pt idx="1295">
                  <c:v>1.631E-7</c:v>
                </c:pt>
                <c:pt idx="1296">
                  <c:v>1.631E-7</c:v>
                </c:pt>
                <c:pt idx="1297">
                  <c:v>1.631E-7</c:v>
                </c:pt>
                <c:pt idx="1298">
                  <c:v>1.6320000000000001E-7</c:v>
                </c:pt>
                <c:pt idx="1299">
                  <c:v>1.6320000000000001E-7</c:v>
                </c:pt>
                <c:pt idx="1300">
                  <c:v>1.6320000000000001E-7</c:v>
                </c:pt>
                <c:pt idx="1301">
                  <c:v>1.6320000000000001E-7</c:v>
                </c:pt>
                <c:pt idx="1302">
                  <c:v>1.6339999999999999E-7</c:v>
                </c:pt>
                <c:pt idx="1303">
                  <c:v>1.6339999999999999E-7</c:v>
                </c:pt>
                <c:pt idx="1304">
                  <c:v>1.6369999999999999E-7</c:v>
                </c:pt>
                <c:pt idx="1305">
                  <c:v>1.635E-7</c:v>
                </c:pt>
                <c:pt idx="1306">
                  <c:v>1.6369999999999999E-7</c:v>
                </c:pt>
                <c:pt idx="1307">
                  <c:v>1.635E-7</c:v>
                </c:pt>
                <c:pt idx="1308">
                  <c:v>1.6369999999999999E-7</c:v>
                </c:pt>
                <c:pt idx="1309">
                  <c:v>1.6369999999999999E-7</c:v>
                </c:pt>
                <c:pt idx="1310">
                  <c:v>1.6369999999999999E-7</c:v>
                </c:pt>
                <c:pt idx="1311">
                  <c:v>1.6369999999999999E-7</c:v>
                </c:pt>
                <c:pt idx="1312">
                  <c:v>1.6369999999999999E-7</c:v>
                </c:pt>
                <c:pt idx="1313">
                  <c:v>1.6369999999999999E-7</c:v>
                </c:pt>
                <c:pt idx="1314">
                  <c:v>1.638E-7</c:v>
                </c:pt>
                <c:pt idx="1315">
                  <c:v>1.638E-7</c:v>
                </c:pt>
                <c:pt idx="1316">
                  <c:v>1.6409999999999999E-7</c:v>
                </c:pt>
                <c:pt idx="1317">
                  <c:v>1.6409999999999999E-7</c:v>
                </c:pt>
                <c:pt idx="1318">
                  <c:v>1.6400000000000001E-7</c:v>
                </c:pt>
                <c:pt idx="1319">
                  <c:v>1.6400000000000001E-7</c:v>
                </c:pt>
                <c:pt idx="1320">
                  <c:v>1.6430000000000001E-7</c:v>
                </c:pt>
                <c:pt idx="1321">
                  <c:v>1.6409999999999999E-7</c:v>
                </c:pt>
                <c:pt idx="1322">
                  <c:v>1.6409999999999999E-7</c:v>
                </c:pt>
                <c:pt idx="1323">
                  <c:v>1.6439999999999999E-7</c:v>
                </c:pt>
                <c:pt idx="1324">
                  <c:v>1.6409999999999999E-7</c:v>
                </c:pt>
                <c:pt idx="1325">
                  <c:v>1.6430000000000001E-7</c:v>
                </c:pt>
                <c:pt idx="1326">
                  <c:v>1.6400000000000001E-7</c:v>
                </c:pt>
                <c:pt idx="1327">
                  <c:v>1.6430000000000001E-7</c:v>
                </c:pt>
                <c:pt idx="1328">
                  <c:v>1.6430000000000001E-7</c:v>
                </c:pt>
                <c:pt idx="1329">
                  <c:v>1.6430000000000001E-7</c:v>
                </c:pt>
                <c:pt idx="1330">
                  <c:v>1.6430000000000001E-7</c:v>
                </c:pt>
                <c:pt idx="1331">
                  <c:v>1.6430000000000001E-7</c:v>
                </c:pt>
                <c:pt idx="1332">
                  <c:v>1.6430000000000001E-7</c:v>
                </c:pt>
                <c:pt idx="1333">
                  <c:v>1.6470000000000001E-7</c:v>
                </c:pt>
                <c:pt idx="1334">
                  <c:v>1.6439999999999999E-7</c:v>
                </c:pt>
                <c:pt idx="1335">
                  <c:v>1.6439999999999999E-7</c:v>
                </c:pt>
                <c:pt idx="1336">
                  <c:v>1.646E-7</c:v>
                </c:pt>
                <c:pt idx="1337">
                  <c:v>1.646E-7</c:v>
                </c:pt>
                <c:pt idx="1338">
                  <c:v>1.6439999999999999E-7</c:v>
                </c:pt>
                <c:pt idx="1339">
                  <c:v>1.6470000000000001E-7</c:v>
                </c:pt>
                <c:pt idx="1340">
                  <c:v>1.646E-7</c:v>
                </c:pt>
                <c:pt idx="1341">
                  <c:v>1.649E-7</c:v>
                </c:pt>
                <c:pt idx="1342">
                  <c:v>1.6500000000000001E-7</c:v>
                </c:pt>
                <c:pt idx="1343">
                  <c:v>1.652E-7</c:v>
                </c:pt>
                <c:pt idx="1344">
                  <c:v>1.649E-7</c:v>
                </c:pt>
                <c:pt idx="1345">
                  <c:v>1.649E-7</c:v>
                </c:pt>
                <c:pt idx="1346">
                  <c:v>1.6470000000000001E-7</c:v>
                </c:pt>
                <c:pt idx="1347">
                  <c:v>1.6500000000000001E-7</c:v>
                </c:pt>
                <c:pt idx="1348">
                  <c:v>1.6500000000000001E-7</c:v>
                </c:pt>
                <c:pt idx="1349">
                  <c:v>1.652E-7</c:v>
                </c:pt>
                <c:pt idx="1350">
                  <c:v>1.652E-7</c:v>
                </c:pt>
                <c:pt idx="1351">
                  <c:v>1.652E-7</c:v>
                </c:pt>
                <c:pt idx="1352">
                  <c:v>1.652E-7</c:v>
                </c:pt>
                <c:pt idx="1353">
                  <c:v>1.652E-7</c:v>
                </c:pt>
                <c:pt idx="1354">
                  <c:v>1.653E-7</c:v>
                </c:pt>
                <c:pt idx="1355">
                  <c:v>1.653E-7</c:v>
                </c:pt>
                <c:pt idx="1356">
                  <c:v>1.6549999999999999E-7</c:v>
                </c:pt>
                <c:pt idx="1357">
                  <c:v>1.6549999999999999E-7</c:v>
                </c:pt>
                <c:pt idx="1358">
                  <c:v>1.653E-7</c:v>
                </c:pt>
                <c:pt idx="1359">
                  <c:v>1.6549999999999999E-7</c:v>
                </c:pt>
                <c:pt idx="1360">
                  <c:v>1.656E-7</c:v>
                </c:pt>
                <c:pt idx="1361">
                  <c:v>1.6549999999999999E-7</c:v>
                </c:pt>
                <c:pt idx="1362">
                  <c:v>1.656E-7</c:v>
                </c:pt>
                <c:pt idx="1363">
                  <c:v>1.6570000000000001E-7</c:v>
                </c:pt>
                <c:pt idx="1364">
                  <c:v>1.6549999999999999E-7</c:v>
                </c:pt>
                <c:pt idx="1365">
                  <c:v>1.659E-7</c:v>
                </c:pt>
                <c:pt idx="1366">
                  <c:v>1.6570000000000001E-7</c:v>
                </c:pt>
                <c:pt idx="1367">
                  <c:v>1.6570000000000001E-7</c:v>
                </c:pt>
                <c:pt idx="1368">
                  <c:v>1.656E-7</c:v>
                </c:pt>
                <c:pt idx="1369">
                  <c:v>1.6570000000000001E-7</c:v>
                </c:pt>
                <c:pt idx="1370">
                  <c:v>1.6570000000000001E-7</c:v>
                </c:pt>
                <c:pt idx="1371">
                  <c:v>1.6570000000000001E-7</c:v>
                </c:pt>
                <c:pt idx="1372">
                  <c:v>1.6570000000000001E-7</c:v>
                </c:pt>
                <c:pt idx="1373">
                  <c:v>1.6570000000000001E-7</c:v>
                </c:pt>
                <c:pt idx="1374">
                  <c:v>1.66E-7</c:v>
                </c:pt>
                <c:pt idx="1375">
                  <c:v>1.6619999999999999E-7</c:v>
                </c:pt>
                <c:pt idx="1376">
                  <c:v>1.66E-7</c:v>
                </c:pt>
                <c:pt idx="1377">
                  <c:v>1.6619999999999999E-7</c:v>
                </c:pt>
                <c:pt idx="1378">
                  <c:v>1.659E-7</c:v>
                </c:pt>
                <c:pt idx="1379">
                  <c:v>1.659E-7</c:v>
                </c:pt>
                <c:pt idx="1380">
                  <c:v>1.66E-7</c:v>
                </c:pt>
                <c:pt idx="1381">
                  <c:v>1.663E-7</c:v>
                </c:pt>
                <c:pt idx="1382">
                  <c:v>1.6619999999999999E-7</c:v>
                </c:pt>
                <c:pt idx="1383">
                  <c:v>1.6649999999999999E-7</c:v>
                </c:pt>
                <c:pt idx="1384">
                  <c:v>1.6649999999999999E-7</c:v>
                </c:pt>
                <c:pt idx="1385">
                  <c:v>1.6649999999999999E-7</c:v>
                </c:pt>
                <c:pt idx="1386">
                  <c:v>1.6649999999999999E-7</c:v>
                </c:pt>
                <c:pt idx="1387">
                  <c:v>1.6649999999999999E-7</c:v>
                </c:pt>
                <c:pt idx="1388">
                  <c:v>1.666E-7</c:v>
                </c:pt>
                <c:pt idx="1389">
                  <c:v>1.6649999999999999E-7</c:v>
                </c:pt>
                <c:pt idx="1390">
                  <c:v>1.6680000000000001E-7</c:v>
                </c:pt>
                <c:pt idx="1391">
                  <c:v>1.666E-7</c:v>
                </c:pt>
                <c:pt idx="1392">
                  <c:v>1.666E-7</c:v>
                </c:pt>
                <c:pt idx="1393">
                  <c:v>1.6680000000000001E-7</c:v>
                </c:pt>
                <c:pt idx="1394">
                  <c:v>1.6689999999999999E-7</c:v>
                </c:pt>
                <c:pt idx="1395">
                  <c:v>1.666E-7</c:v>
                </c:pt>
                <c:pt idx="1396">
                  <c:v>1.6680000000000001E-7</c:v>
                </c:pt>
                <c:pt idx="1397">
                  <c:v>1.6680000000000001E-7</c:v>
                </c:pt>
                <c:pt idx="1398">
                  <c:v>1.6680000000000001E-7</c:v>
                </c:pt>
                <c:pt idx="1399">
                  <c:v>1.6689999999999999E-7</c:v>
                </c:pt>
                <c:pt idx="1400">
                  <c:v>1.666E-7</c:v>
                </c:pt>
                <c:pt idx="1401">
                  <c:v>1.6689999999999999E-7</c:v>
                </c:pt>
                <c:pt idx="1402">
                  <c:v>1.6689999999999999E-7</c:v>
                </c:pt>
                <c:pt idx="1403">
                  <c:v>1.6710000000000001E-7</c:v>
                </c:pt>
                <c:pt idx="1404">
                  <c:v>1.6710000000000001E-7</c:v>
                </c:pt>
                <c:pt idx="1405">
                  <c:v>1.6689999999999999E-7</c:v>
                </c:pt>
                <c:pt idx="1406">
                  <c:v>1.6710000000000001E-7</c:v>
                </c:pt>
                <c:pt idx="1407">
                  <c:v>1.6710000000000001E-7</c:v>
                </c:pt>
                <c:pt idx="1408">
                  <c:v>1.6710000000000001E-7</c:v>
                </c:pt>
                <c:pt idx="1409">
                  <c:v>1.6719999999999999E-7</c:v>
                </c:pt>
                <c:pt idx="1410">
                  <c:v>1.6750000000000001E-7</c:v>
                </c:pt>
                <c:pt idx="1411">
                  <c:v>1.677E-7</c:v>
                </c:pt>
                <c:pt idx="1412">
                  <c:v>1.674E-7</c:v>
                </c:pt>
                <c:pt idx="1413">
                  <c:v>1.674E-7</c:v>
                </c:pt>
                <c:pt idx="1414">
                  <c:v>1.6750000000000001E-7</c:v>
                </c:pt>
                <c:pt idx="1415">
                  <c:v>1.677E-7</c:v>
                </c:pt>
                <c:pt idx="1416">
                  <c:v>1.6750000000000001E-7</c:v>
                </c:pt>
                <c:pt idx="1417">
                  <c:v>1.6750000000000001E-7</c:v>
                </c:pt>
                <c:pt idx="1418">
                  <c:v>1.6750000000000001E-7</c:v>
                </c:pt>
                <c:pt idx="1419">
                  <c:v>1.6780000000000001E-7</c:v>
                </c:pt>
                <c:pt idx="1420">
                  <c:v>1.677E-7</c:v>
                </c:pt>
                <c:pt idx="1421">
                  <c:v>1.6780000000000001E-7</c:v>
                </c:pt>
                <c:pt idx="1422">
                  <c:v>1.6780000000000001E-7</c:v>
                </c:pt>
                <c:pt idx="1423">
                  <c:v>1.677E-7</c:v>
                </c:pt>
                <c:pt idx="1424">
                  <c:v>1.6780000000000001E-7</c:v>
                </c:pt>
                <c:pt idx="1425">
                  <c:v>1.681E-7</c:v>
                </c:pt>
                <c:pt idx="1426">
                  <c:v>1.6829999999999999E-7</c:v>
                </c:pt>
                <c:pt idx="1427">
                  <c:v>1.681E-7</c:v>
                </c:pt>
                <c:pt idx="1428">
                  <c:v>1.68E-7</c:v>
                </c:pt>
                <c:pt idx="1429">
                  <c:v>1.6780000000000001E-7</c:v>
                </c:pt>
                <c:pt idx="1430">
                  <c:v>1.6829999999999999E-7</c:v>
                </c:pt>
                <c:pt idx="1431">
                  <c:v>1.681E-7</c:v>
                </c:pt>
                <c:pt idx="1432">
                  <c:v>1.681E-7</c:v>
                </c:pt>
                <c:pt idx="1433">
                  <c:v>1.687E-7</c:v>
                </c:pt>
                <c:pt idx="1434">
                  <c:v>1.684E-7</c:v>
                </c:pt>
                <c:pt idx="1435">
                  <c:v>1.6829999999999999E-7</c:v>
                </c:pt>
                <c:pt idx="1436">
                  <c:v>1.6829999999999999E-7</c:v>
                </c:pt>
                <c:pt idx="1437">
                  <c:v>1.687E-7</c:v>
                </c:pt>
                <c:pt idx="1438">
                  <c:v>1.687E-7</c:v>
                </c:pt>
                <c:pt idx="1439">
                  <c:v>1.687E-7</c:v>
                </c:pt>
                <c:pt idx="1440">
                  <c:v>1.687E-7</c:v>
                </c:pt>
                <c:pt idx="1441">
                  <c:v>1.6859999999999999E-7</c:v>
                </c:pt>
                <c:pt idx="1442">
                  <c:v>1.6859999999999999E-7</c:v>
                </c:pt>
                <c:pt idx="1443">
                  <c:v>1.684E-7</c:v>
                </c:pt>
                <c:pt idx="1444">
                  <c:v>1.6859999999999999E-7</c:v>
                </c:pt>
                <c:pt idx="1445">
                  <c:v>1.6890000000000001E-7</c:v>
                </c:pt>
                <c:pt idx="1446">
                  <c:v>1.687E-7</c:v>
                </c:pt>
                <c:pt idx="1447">
                  <c:v>1.6890000000000001E-7</c:v>
                </c:pt>
                <c:pt idx="1448">
                  <c:v>1.6890000000000001E-7</c:v>
                </c:pt>
                <c:pt idx="1449">
                  <c:v>1.6890000000000001E-7</c:v>
                </c:pt>
                <c:pt idx="1450">
                  <c:v>1.687E-7</c:v>
                </c:pt>
                <c:pt idx="1451">
                  <c:v>1.6899999999999999E-7</c:v>
                </c:pt>
                <c:pt idx="1452">
                  <c:v>1.6890000000000001E-7</c:v>
                </c:pt>
                <c:pt idx="1453">
                  <c:v>1.6899999999999999E-7</c:v>
                </c:pt>
                <c:pt idx="1454">
                  <c:v>1.6929999999999999E-7</c:v>
                </c:pt>
                <c:pt idx="1455">
                  <c:v>1.6920000000000001E-7</c:v>
                </c:pt>
                <c:pt idx="1456">
                  <c:v>1.6920000000000001E-7</c:v>
                </c:pt>
                <c:pt idx="1457">
                  <c:v>1.6920000000000001E-7</c:v>
                </c:pt>
                <c:pt idx="1458">
                  <c:v>1.6920000000000001E-7</c:v>
                </c:pt>
                <c:pt idx="1459">
                  <c:v>1.6899999999999999E-7</c:v>
                </c:pt>
                <c:pt idx="1460">
                  <c:v>1.6929999999999999E-7</c:v>
                </c:pt>
                <c:pt idx="1461">
                  <c:v>1.695E-7</c:v>
                </c:pt>
                <c:pt idx="1462">
                  <c:v>1.695E-7</c:v>
                </c:pt>
                <c:pt idx="1463">
                  <c:v>1.695E-7</c:v>
                </c:pt>
                <c:pt idx="1464">
                  <c:v>1.6920000000000001E-7</c:v>
                </c:pt>
                <c:pt idx="1465">
                  <c:v>1.695E-7</c:v>
                </c:pt>
                <c:pt idx="1466">
                  <c:v>1.695E-7</c:v>
                </c:pt>
                <c:pt idx="1467">
                  <c:v>1.6960000000000001E-7</c:v>
                </c:pt>
                <c:pt idx="1468">
                  <c:v>1.695E-7</c:v>
                </c:pt>
                <c:pt idx="1469">
                  <c:v>1.698E-7</c:v>
                </c:pt>
                <c:pt idx="1470">
                  <c:v>1.6990000000000001E-7</c:v>
                </c:pt>
                <c:pt idx="1471">
                  <c:v>1.6960000000000001E-7</c:v>
                </c:pt>
                <c:pt idx="1472">
                  <c:v>1.698E-7</c:v>
                </c:pt>
                <c:pt idx="1473">
                  <c:v>1.6990000000000001E-7</c:v>
                </c:pt>
                <c:pt idx="1474">
                  <c:v>1.698E-7</c:v>
                </c:pt>
                <c:pt idx="1475">
                  <c:v>1.6990000000000001E-7</c:v>
                </c:pt>
                <c:pt idx="1476">
                  <c:v>1.6990000000000001E-7</c:v>
                </c:pt>
                <c:pt idx="1477">
                  <c:v>1.702E-7</c:v>
                </c:pt>
                <c:pt idx="1478">
                  <c:v>1.702E-7</c:v>
                </c:pt>
                <c:pt idx="1479">
                  <c:v>1.7009999999999999E-7</c:v>
                </c:pt>
                <c:pt idx="1480">
                  <c:v>1.702E-7</c:v>
                </c:pt>
                <c:pt idx="1481">
                  <c:v>1.7009999999999999E-7</c:v>
                </c:pt>
                <c:pt idx="1482">
                  <c:v>1.702E-7</c:v>
                </c:pt>
                <c:pt idx="1483">
                  <c:v>1.702E-7</c:v>
                </c:pt>
                <c:pt idx="1484">
                  <c:v>1.7039999999999999E-7</c:v>
                </c:pt>
                <c:pt idx="1485">
                  <c:v>1.702E-7</c:v>
                </c:pt>
                <c:pt idx="1486">
                  <c:v>1.702E-7</c:v>
                </c:pt>
                <c:pt idx="1487">
                  <c:v>1.7070000000000001E-7</c:v>
                </c:pt>
                <c:pt idx="1488">
                  <c:v>1.7039999999999999E-7</c:v>
                </c:pt>
                <c:pt idx="1489">
                  <c:v>1.705E-7</c:v>
                </c:pt>
                <c:pt idx="1490">
                  <c:v>1.7039999999999999E-7</c:v>
                </c:pt>
                <c:pt idx="1491">
                  <c:v>1.705E-7</c:v>
                </c:pt>
                <c:pt idx="1492">
                  <c:v>1.7039999999999999E-7</c:v>
                </c:pt>
                <c:pt idx="1493">
                  <c:v>1.7070000000000001E-7</c:v>
                </c:pt>
                <c:pt idx="1494">
                  <c:v>1.7070000000000001E-7</c:v>
                </c:pt>
                <c:pt idx="1495">
                  <c:v>1.709E-7</c:v>
                </c:pt>
                <c:pt idx="1496">
                  <c:v>1.705E-7</c:v>
                </c:pt>
                <c:pt idx="1497">
                  <c:v>1.7070000000000001E-7</c:v>
                </c:pt>
                <c:pt idx="1498">
                  <c:v>1.7070000000000001E-7</c:v>
                </c:pt>
                <c:pt idx="1499">
                  <c:v>1.7070000000000001E-7</c:v>
                </c:pt>
                <c:pt idx="1500">
                  <c:v>1.7070000000000001E-7</c:v>
                </c:pt>
                <c:pt idx="1501">
                  <c:v>1.7100000000000001E-7</c:v>
                </c:pt>
                <c:pt idx="1502">
                  <c:v>1.709E-7</c:v>
                </c:pt>
                <c:pt idx="1503">
                  <c:v>1.712E-7</c:v>
                </c:pt>
                <c:pt idx="1504">
                  <c:v>1.7100000000000001E-7</c:v>
                </c:pt>
                <c:pt idx="1505">
                  <c:v>1.709E-7</c:v>
                </c:pt>
                <c:pt idx="1506">
                  <c:v>1.709E-7</c:v>
                </c:pt>
                <c:pt idx="1507">
                  <c:v>1.7100000000000001E-7</c:v>
                </c:pt>
                <c:pt idx="1508">
                  <c:v>1.7130000000000001E-7</c:v>
                </c:pt>
                <c:pt idx="1509">
                  <c:v>1.712E-7</c:v>
                </c:pt>
                <c:pt idx="1510">
                  <c:v>1.716E-7</c:v>
                </c:pt>
                <c:pt idx="1511">
                  <c:v>1.712E-7</c:v>
                </c:pt>
                <c:pt idx="1512">
                  <c:v>1.7149999999999999E-7</c:v>
                </c:pt>
                <c:pt idx="1513">
                  <c:v>1.7149999999999999E-7</c:v>
                </c:pt>
                <c:pt idx="1514">
                  <c:v>1.7130000000000001E-7</c:v>
                </c:pt>
                <c:pt idx="1515">
                  <c:v>1.7149999999999999E-7</c:v>
                </c:pt>
                <c:pt idx="1516">
                  <c:v>1.7179999999999999E-7</c:v>
                </c:pt>
                <c:pt idx="1517">
                  <c:v>1.7179999999999999E-7</c:v>
                </c:pt>
                <c:pt idx="1518">
                  <c:v>1.72E-7</c:v>
                </c:pt>
                <c:pt idx="1519">
                  <c:v>1.7149999999999999E-7</c:v>
                </c:pt>
                <c:pt idx="1520">
                  <c:v>1.7179999999999999E-7</c:v>
                </c:pt>
                <c:pt idx="1521">
                  <c:v>1.716E-7</c:v>
                </c:pt>
                <c:pt idx="1522">
                  <c:v>1.7179999999999999E-7</c:v>
                </c:pt>
                <c:pt idx="1523">
                  <c:v>1.7179999999999999E-7</c:v>
                </c:pt>
                <c:pt idx="1524">
                  <c:v>1.72E-7</c:v>
                </c:pt>
                <c:pt idx="1525">
                  <c:v>1.72E-7</c:v>
                </c:pt>
                <c:pt idx="1526">
                  <c:v>1.72E-7</c:v>
                </c:pt>
                <c:pt idx="1527">
                  <c:v>1.72E-7</c:v>
                </c:pt>
                <c:pt idx="1528">
                  <c:v>1.723E-7</c:v>
                </c:pt>
                <c:pt idx="1529">
                  <c:v>1.723E-7</c:v>
                </c:pt>
                <c:pt idx="1530">
                  <c:v>1.7240000000000001E-7</c:v>
                </c:pt>
                <c:pt idx="1531">
                  <c:v>1.723E-7</c:v>
                </c:pt>
                <c:pt idx="1532">
                  <c:v>1.7240000000000001E-7</c:v>
                </c:pt>
                <c:pt idx="1533">
                  <c:v>1.723E-7</c:v>
                </c:pt>
                <c:pt idx="1534">
                  <c:v>1.7240000000000001E-7</c:v>
                </c:pt>
                <c:pt idx="1535">
                  <c:v>1.7240000000000001E-7</c:v>
                </c:pt>
                <c:pt idx="1536">
                  <c:v>1.7240000000000001E-7</c:v>
                </c:pt>
                <c:pt idx="1537">
                  <c:v>1.727E-7</c:v>
                </c:pt>
                <c:pt idx="1538">
                  <c:v>1.727E-7</c:v>
                </c:pt>
                <c:pt idx="1539">
                  <c:v>1.7240000000000001E-7</c:v>
                </c:pt>
                <c:pt idx="1540">
                  <c:v>1.726E-7</c:v>
                </c:pt>
                <c:pt idx="1541">
                  <c:v>1.726E-7</c:v>
                </c:pt>
                <c:pt idx="1542">
                  <c:v>1.726E-7</c:v>
                </c:pt>
                <c:pt idx="1543">
                  <c:v>1.726E-7</c:v>
                </c:pt>
                <c:pt idx="1544">
                  <c:v>1.727E-7</c:v>
                </c:pt>
                <c:pt idx="1545">
                  <c:v>1.7289999999999999E-7</c:v>
                </c:pt>
                <c:pt idx="1546">
                  <c:v>1.7289999999999999E-7</c:v>
                </c:pt>
                <c:pt idx="1547">
                  <c:v>1.727E-7</c:v>
                </c:pt>
                <c:pt idx="1548">
                  <c:v>1.7289999999999999E-7</c:v>
                </c:pt>
                <c:pt idx="1549">
                  <c:v>1.734E-7</c:v>
                </c:pt>
                <c:pt idx="1550">
                  <c:v>1.7289999999999999E-7</c:v>
                </c:pt>
                <c:pt idx="1551">
                  <c:v>1.7310000000000001E-7</c:v>
                </c:pt>
                <c:pt idx="1552">
                  <c:v>1.7310000000000001E-7</c:v>
                </c:pt>
                <c:pt idx="1553">
                  <c:v>1.7319999999999999E-7</c:v>
                </c:pt>
                <c:pt idx="1554">
                  <c:v>1.7310000000000001E-7</c:v>
                </c:pt>
                <c:pt idx="1555">
                  <c:v>1.7310000000000001E-7</c:v>
                </c:pt>
                <c:pt idx="1556">
                  <c:v>1.737E-7</c:v>
                </c:pt>
                <c:pt idx="1557">
                  <c:v>1.737E-7</c:v>
                </c:pt>
                <c:pt idx="1558">
                  <c:v>1.7350000000000001E-7</c:v>
                </c:pt>
                <c:pt idx="1559">
                  <c:v>1.737E-7</c:v>
                </c:pt>
                <c:pt idx="1560">
                  <c:v>1.7380000000000001E-7</c:v>
                </c:pt>
                <c:pt idx="1561">
                  <c:v>1.7380000000000001E-7</c:v>
                </c:pt>
                <c:pt idx="1562">
                  <c:v>1.737E-7</c:v>
                </c:pt>
                <c:pt idx="1563">
                  <c:v>1.74E-7</c:v>
                </c:pt>
                <c:pt idx="1564">
                  <c:v>1.7380000000000001E-7</c:v>
                </c:pt>
                <c:pt idx="1565">
                  <c:v>1.7420000000000001E-7</c:v>
                </c:pt>
                <c:pt idx="1566">
                  <c:v>1.7420000000000001E-7</c:v>
                </c:pt>
                <c:pt idx="1567">
                  <c:v>1.74E-7</c:v>
                </c:pt>
                <c:pt idx="1568">
                  <c:v>1.74E-7</c:v>
                </c:pt>
                <c:pt idx="1569">
                  <c:v>1.7420000000000001E-7</c:v>
                </c:pt>
                <c:pt idx="1570">
                  <c:v>1.7450000000000001E-7</c:v>
                </c:pt>
                <c:pt idx="1571">
                  <c:v>1.7420000000000001E-7</c:v>
                </c:pt>
                <c:pt idx="1572">
                  <c:v>1.7420000000000001E-7</c:v>
                </c:pt>
                <c:pt idx="1573">
                  <c:v>1.74E-7</c:v>
                </c:pt>
                <c:pt idx="1574">
                  <c:v>1.7429999999999999E-7</c:v>
                </c:pt>
                <c:pt idx="1575">
                  <c:v>1.7429999999999999E-7</c:v>
                </c:pt>
                <c:pt idx="1576">
                  <c:v>1.748E-7</c:v>
                </c:pt>
                <c:pt idx="1577">
                  <c:v>1.7459999999999999E-7</c:v>
                </c:pt>
                <c:pt idx="1578">
                  <c:v>1.748E-7</c:v>
                </c:pt>
                <c:pt idx="1579">
                  <c:v>1.7459999999999999E-7</c:v>
                </c:pt>
                <c:pt idx="1580">
                  <c:v>1.7499999999999999E-7</c:v>
                </c:pt>
                <c:pt idx="1581">
                  <c:v>1.748E-7</c:v>
                </c:pt>
                <c:pt idx="1582">
                  <c:v>1.748E-7</c:v>
                </c:pt>
                <c:pt idx="1583">
                  <c:v>1.7499999999999999E-7</c:v>
                </c:pt>
                <c:pt idx="1584">
                  <c:v>1.7499999999999999E-7</c:v>
                </c:pt>
                <c:pt idx="1585">
                  <c:v>1.7499999999999999E-7</c:v>
                </c:pt>
                <c:pt idx="1586">
                  <c:v>1.7529999999999999E-7</c:v>
                </c:pt>
                <c:pt idx="1587">
                  <c:v>1.7529999999999999E-7</c:v>
                </c:pt>
                <c:pt idx="1588">
                  <c:v>1.7529999999999999E-7</c:v>
                </c:pt>
                <c:pt idx="1589">
                  <c:v>1.754E-7</c:v>
                </c:pt>
                <c:pt idx="1590">
                  <c:v>1.7529999999999999E-7</c:v>
                </c:pt>
                <c:pt idx="1591">
                  <c:v>1.7529999999999999E-7</c:v>
                </c:pt>
                <c:pt idx="1592">
                  <c:v>1.7560000000000001E-7</c:v>
                </c:pt>
                <c:pt idx="1593">
                  <c:v>1.754E-7</c:v>
                </c:pt>
                <c:pt idx="1594">
                  <c:v>1.7560000000000001E-7</c:v>
                </c:pt>
                <c:pt idx="1595">
                  <c:v>1.754E-7</c:v>
                </c:pt>
                <c:pt idx="1596">
                  <c:v>1.7569999999999999E-7</c:v>
                </c:pt>
                <c:pt idx="1597">
                  <c:v>1.7569999999999999E-7</c:v>
                </c:pt>
                <c:pt idx="1598">
                  <c:v>1.754E-7</c:v>
                </c:pt>
                <c:pt idx="1599">
                  <c:v>1.7569999999999999E-7</c:v>
                </c:pt>
                <c:pt idx="1600">
                  <c:v>1.7590000000000001E-7</c:v>
                </c:pt>
                <c:pt idx="1601">
                  <c:v>1.761E-7</c:v>
                </c:pt>
                <c:pt idx="1602">
                  <c:v>1.761E-7</c:v>
                </c:pt>
                <c:pt idx="1603">
                  <c:v>1.761E-7</c:v>
                </c:pt>
                <c:pt idx="1604">
                  <c:v>1.761E-7</c:v>
                </c:pt>
                <c:pt idx="1605">
                  <c:v>1.761E-7</c:v>
                </c:pt>
                <c:pt idx="1606">
                  <c:v>1.7569999999999999E-7</c:v>
                </c:pt>
                <c:pt idx="1607">
                  <c:v>1.7639999999999999E-7</c:v>
                </c:pt>
                <c:pt idx="1608">
                  <c:v>1.761E-7</c:v>
                </c:pt>
                <c:pt idx="1609">
                  <c:v>1.7639999999999999E-7</c:v>
                </c:pt>
                <c:pt idx="1610">
                  <c:v>1.762E-7</c:v>
                </c:pt>
                <c:pt idx="1611">
                  <c:v>1.7639999999999999E-7</c:v>
                </c:pt>
                <c:pt idx="1612">
                  <c:v>1.765E-7</c:v>
                </c:pt>
                <c:pt idx="1613">
                  <c:v>1.7639999999999999E-7</c:v>
                </c:pt>
                <c:pt idx="1614">
                  <c:v>1.765E-7</c:v>
                </c:pt>
                <c:pt idx="1615">
                  <c:v>1.7669999999999999E-7</c:v>
                </c:pt>
                <c:pt idx="1616">
                  <c:v>1.7669999999999999E-7</c:v>
                </c:pt>
                <c:pt idx="1617">
                  <c:v>1.7669999999999999E-7</c:v>
                </c:pt>
                <c:pt idx="1618">
                  <c:v>1.765E-7</c:v>
                </c:pt>
                <c:pt idx="1619">
                  <c:v>1.7669999999999999E-7</c:v>
                </c:pt>
                <c:pt idx="1620">
                  <c:v>1.7669999999999999E-7</c:v>
                </c:pt>
                <c:pt idx="1621">
                  <c:v>1.7679999999999999E-7</c:v>
                </c:pt>
                <c:pt idx="1622">
                  <c:v>1.7700000000000001E-7</c:v>
                </c:pt>
                <c:pt idx="1623">
                  <c:v>1.7679999999999999E-7</c:v>
                </c:pt>
                <c:pt idx="1624">
                  <c:v>1.7679999999999999E-7</c:v>
                </c:pt>
                <c:pt idx="1625">
                  <c:v>1.772E-7</c:v>
                </c:pt>
                <c:pt idx="1626">
                  <c:v>1.7700000000000001E-7</c:v>
                </c:pt>
                <c:pt idx="1627">
                  <c:v>1.7749999999999999E-7</c:v>
                </c:pt>
                <c:pt idx="1628">
                  <c:v>1.772E-7</c:v>
                </c:pt>
                <c:pt idx="1629">
                  <c:v>1.7700000000000001E-7</c:v>
                </c:pt>
                <c:pt idx="1630">
                  <c:v>1.7749999999999999E-7</c:v>
                </c:pt>
                <c:pt idx="1631">
                  <c:v>1.7749999999999999E-7</c:v>
                </c:pt>
                <c:pt idx="1632">
                  <c:v>1.7749999999999999E-7</c:v>
                </c:pt>
                <c:pt idx="1633">
                  <c:v>1.7749999999999999E-7</c:v>
                </c:pt>
                <c:pt idx="1634">
                  <c:v>1.776E-7</c:v>
                </c:pt>
                <c:pt idx="1635">
                  <c:v>1.7779999999999999E-7</c:v>
                </c:pt>
                <c:pt idx="1636">
                  <c:v>1.7779999999999999E-7</c:v>
                </c:pt>
                <c:pt idx="1637">
                  <c:v>1.7779999999999999E-7</c:v>
                </c:pt>
                <c:pt idx="1638">
                  <c:v>1.779E-7</c:v>
                </c:pt>
                <c:pt idx="1639">
                  <c:v>1.779E-7</c:v>
                </c:pt>
                <c:pt idx="1640">
                  <c:v>1.779E-7</c:v>
                </c:pt>
                <c:pt idx="1641">
                  <c:v>1.7779999999999999E-7</c:v>
                </c:pt>
                <c:pt idx="1642">
                  <c:v>1.779E-7</c:v>
                </c:pt>
                <c:pt idx="1643">
                  <c:v>1.7810000000000001E-7</c:v>
                </c:pt>
                <c:pt idx="1644">
                  <c:v>1.783E-7</c:v>
                </c:pt>
                <c:pt idx="1645">
                  <c:v>1.783E-7</c:v>
                </c:pt>
                <c:pt idx="1646">
                  <c:v>1.783E-7</c:v>
                </c:pt>
                <c:pt idx="1647">
                  <c:v>1.786E-7</c:v>
                </c:pt>
                <c:pt idx="1648">
                  <c:v>1.783E-7</c:v>
                </c:pt>
                <c:pt idx="1649">
                  <c:v>1.7840000000000001E-7</c:v>
                </c:pt>
                <c:pt idx="1650">
                  <c:v>1.7840000000000001E-7</c:v>
                </c:pt>
                <c:pt idx="1651">
                  <c:v>1.786E-7</c:v>
                </c:pt>
                <c:pt idx="1652">
                  <c:v>1.786E-7</c:v>
                </c:pt>
                <c:pt idx="1653">
                  <c:v>1.7870000000000001E-7</c:v>
                </c:pt>
                <c:pt idx="1654">
                  <c:v>1.7889999999999999E-7</c:v>
                </c:pt>
                <c:pt idx="1655">
                  <c:v>1.7889999999999999E-7</c:v>
                </c:pt>
                <c:pt idx="1656">
                  <c:v>1.7870000000000001E-7</c:v>
                </c:pt>
                <c:pt idx="1657">
                  <c:v>1.7889999999999999E-7</c:v>
                </c:pt>
                <c:pt idx="1658">
                  <c:v>1.7870000000000001E-7</c:v>
                </c:pt>
                <c:pt idx="1659">
                  <c:v>1.7870000000000001E-7</c:v>
                </c:pt>
                <c:pt idx="1660">
                  <c:v>1.7889999999999999E-7</c:v>
                </c:pt>
                <c:pt idx="1661">
                  <c:v>1.79E-7</c:v>
                </c:pt>
                <c:pt idx="1662">
                  <c:v>1.79E-7</c:v>
                </c:pt>
                <c:pt idx="1663">
                  <c:v>1.79E-7</c:v>
                </c:pt>
                <c:pt idx="1664">
                  <c:v>1.79E-7</c:v>
                </c:pt>
                <c:pt idx="1665">
                  <c:v>1.79E-7</c:v>
                </c:pt>
                <c:pt idx="1666">
                  <c:v>1.7919999999999999E-7</c:v>
                </c:pt>
                <c:pt idx="1667">
                  <c:v>1.7919999999999999E-7</c:v>
                </c:pt>
                <c:pt idx="1668">
                  <c:v>1.79E-7</c:v>
                </c:pt>
                <c:pt idx="1669">
                  <c:v>1.7919999999999999E-7</c:v>
                </c:pt>
                <c:pt idx="1670">
                  <c:v>1.7919999999999999E-7</c:v>
                </c:pt>
                <c:pt idx="1671">
                  <c:v>1.7919999999999999E-7</c:v>
                </c:pt>
                <c:pt idx="1672">
                  <c:v>1.7940000000000001E-7</c:v>
                </c:pt>
                <c:pt idx="1673">
                  <c:v>1.7940000000000001E-7</c:v>
                </c:pt>
                <c:pt idx="1674">
                  <c:v>1.7940000000000001E-7</c:v>
                </c:pt>
                <c:pt idx="1675">
                  <c:v>1.7950000000000001E-7</c:v>
                </c:pt>
                <c:pt idx="1676">
                  <c:v>1.7950000000000001E-7</c:v>
                </c:pt>
                <c:pt idx="1677">
                  <c:v>1.7980000000000001E-7</c:v>
                </c:pt>
                <c:pt idx="1678">
                  <c:v>1.797E-7</c:v>
                </c:pt>
                <c:pt idx="1679">
                  <c:v>1.7980000000000001E-7</c:v>
                </c:pt>
                <c:pt idx="1680">
                  <c:v>1.8E-7</c:v>
                </c:pt>
                <c:pt idx="1681">
                  <c:v>1.8020000000000001E-7</c:v>
                </c:pt>
                <c:pt idx="1682">
                  <c:v>1.8E-7</c:v>
                </c:pt>
                <c:pt idx="1683">
                  <c:v>1.7980000000000001E-7</c:v>
                </c:pt>
                <c:pt idx="1684">
                  <c:v>1.8020000000000001E-7</c:v>
                </c:pt>
                <c:pt idx="1685">
                  <c:v>1.8050000000000001E-7</c:v>
                </c:pt>
                <c:pt idx="1686">
                  <c:v>1.8020000000000001E-7</c:v>
                </c:pt>
                <c:pt idx="1687">
                  <c:v>1.8050000000000001E-7</c:v>
                </c:pt>
                <c:pt idx="1688">
                  <c:v>1.8029999999999999E-7</c:v>
                </c:pt>
                <c:pt idx="1689">
                  <c:v>1.8029999999999999E-7</c:v>
                </c:pt>
                <c:pt idx="1690">
                  <c:v>1.8029999999999999E-7</c:v>
                </c:pt>
                <c:pt idx="1691">
                  <c:v>1.8050000000000001E-7</c:v>
                </c:pt>
                <c:pt idx="1692">
                  <c:v>1.808E-7</c:v>
                </c:pt>
                <c:pt idx="1693">
                  <c:v>1.8050000000000001E-7</c:v>
                </c:pt>
                <c:pt idx="1694">
                  <c:v>1.808E-7</c:v>
                </c:pt>
                <c:pt idx="1695">
                  <c:v>1.808E-7</c:v>
                </c:pt>
                <c:pt idx="1696">
                  <c:v>1.808E-7</c:v>
                </c:pt>
                <c:pt idx="1697">
                  <c:v>1.8099999999999999E-7</c:v>
                </c:pt>
                <c:pt idx="1698">
                  <c:v>1.808E-7</c:v>
                </c:pt>
                <c:pt idx="1699">
                  <c:v>1.8129999999999999E-7</c:v>
                </c:pt>
                <c:pt idx="1700">
                  <c:v>1.8120000000000001E-7</c:v>
                </c:pt>
                <c:pt idx="1701">
                  <c:v>1.8120000000000001E-7</c:v>
                </c:pt>
                <c:pt idx="1702">
                  <c:v>1.8099999999999999E-7</c:v>
                </c:pt>
                <c:pt idx="1703">
                  <c:v>1.8120000000000001E-7</c:v>
                </c:pt>
                <c:pt idx="1704">
                  <c:v>1.8129999999999999E-7</c:v>
                </c:pt>
                <c:pt idx="1705">
                  <c:v>1.8129999999999999E-7</c:v>
                </c:pt>
                <c:pt idx="1706">
                  <c:v>1.815E-7</c:v>
                </c:pt>
                <c:pt idx="1707">
                  <c:v>1.815E-7</c:v>
                </c:pt>
                <c:pt idx="1708">
                  <c:v>1.8169999999999999E-7</c:v>
                </c:pt>
                <c:pt idx="1709">
                  <c:v>1.8169999999999999E-7</c:v>
                </c:pt>
                <c:pt idx="1710">
                  <c:v>1.8169999999999999E-7</c:v>
                </c:pt>
                <c:pt idx="1711">
                  <c:v>1.818E-7</c:v>
                </c:pt>
                <c:pt idx="1712">
                  <c:v>1.818E-7</c:v>
                </c:pt>
                <c:pt idx="1713">
                  <c:v>1.822E-7</c:v>
                </c:pt>
                <c:pt idx="1714">
                  <c:v>1.8169999999999999E-7</c:v>
                </c:pt>
                <c:pt idx="1715">
                  <c:v>1.818E-7</c:v>
                </c:pt>
                <c:pt idx="1716">
                  <c:v>1.8199999999999999E-7</c:v>
                </c:pt>
                <c:pt idx="1717">
                  <c:v>1.8199999999999999E-7</c:v>
                </c:pt>
                <c:pt idx="1718">
                  <c:v>1.825E-7</c:v>
                </c:pt>
                <c:pt idx="1719">
                  <c:v>1.822E-7</c:v>
                </c:pt>
                <c:pt idx="1720">
                  <c:v>1.822E-7</c:v>
                </c:pt>
                <c:pt idx="1721">
                  <c:v>1.8269999999999999E-7</c:v>
                </c:pt>
                <c:pt idx="1722">
                  <c:v>1.8269999999999999E-7</c:v>
                </c:pt>
                <c:pt idx="1723">
                  <c:v>1.8230000000000001E-7</c:v>
                </c:pt>
                <c:pt idx="1724">
                  <c:v>1.8269999999999999E-7</c:v>
                </c:pt>
                <c:pt idx="1725">
                  <c:v>1.8269999999999999E-7</c:v>
                </c:pt>
                <c:pt idx="1726">
                  <c:v>1.828E-7</c:v>
                </c:pt>
                <c:pt idx="1727">
                  <c:v>1.828E-7</c:v>
                </c:pt>
                <c:pt idx="1728">
                  <c:v>1.8300000000000001E-7</c:v>
                </c:pt>
                <c:pt idx="1729">
                  <c:v>1.828E-7</c:v>
                </c:pt>
                <c:pt idx="1730">
                  <c:v>1.8300000000000001E-7</c:v>
                </c:pt>
                <c:pt idx="1731">
                  <c:v>1.828E-7</c:v>
                </c:pt>
                <c:pt idx="1732">
                  <c:v>1.828E-7</c:v>
                </c:pt>
                <c:pt idx="1733">
                  <c:v>1.828E-7</c:v>
                </c:pt>
                <c:pt idx="1734">
                  <c:v>1.8300000000000001E-7</c:v>
                </c:pt>
                <c:pt idx="1735">
                  <c:v>1.832E-7</c:v>
                </c:pt>
                <c:pt idx="1736">
                  <c:v>1.8300000000000001E-7</c:v>
                </c:pt>
                <c:pt idx="1737">
                  <c:v>1.8330000000000001E-7</c:v>
                </c:pt>
                <c:pt idx="1738">
                  <c:v>1.832E-7</c:v>
                </c:pt>
                <c:pt idx="1739">
                  <c:v>1.832E-7</c:v>
                </c:pt>
                <c:pt idx="1740">
                  <c:v>1.8370000000000001E-7</c:v>
                </c:pt>
                <c:pt idx="1741">
                  <c:v>1.8330000000000001E-7</c:v>
                </c:pt>
                <c:pt idx="1742">
                  <c:v>1.8330000000000001E-7</c:v>
                </c:pt>
                <c:pt idx="1743">
                  <c:v>1.835E-7</c:v>
                </c:pt>
                <c:pt idx="1744">
                  <c:v>1.835E-7</c:v>
                </c:pt>
                <c:pt idx="1745">
                  <c:v>1.8379999999999999E-7</c:v>
                </c:pt>
                <c:pt idx="1746">
                  <c:v>1.8370000000000001E-7</c:v>
                </c:pt>
                <c:pt idx="1747">
                  <c:v>1.8400000000000001E-7</c:v>
                </c:pt>
                <c:pt idx="1748">
                  <c:v>1.842E-7</c:v>
                </c:pt>
                <c:pt idx="1749">
                  <c:v>1.8400000000000001E-7</c:v>
                </c:pt>
                <c:pt idx="1750">
                  <c:v>1.842E-7</c:v>
                </c:pt>
                <c:pt idx="1751">
                  <c:v>1.8400000000000001E-7</c:v>
                </c:pt>
                <c:pt idx="1752">
                  <c:v>1.842E-7</c:v>
                </c:pt>
                <c:pt idx="1753">
                  <c:v>1.842E-7</c:v>
                </c:pt>
                <c:pt idx="1754">
                  <c:v>1.843E-7</c:v>
                </c:pt>
                <c:pt idx="1755">
                  <c:v>1.8470000000000001E-7</c:v>
                </c:pt>
                <c:pt idx="1756">
                  <c:v>1.843E-7</c:v>
                </c:pt>
                <c:pt idx="1757">
                  <c:v>1.8449999999999999E-7</c:v>
                </c:pt>
                <c:pt idx="1758">
                  <c:v>1.8479999999999999E-7</c:v>
                </c:pt>
                <c:pt idx="1759">
                  <c:v>1.8470000000000001E-7</c:v>
                </c:pt>
                <c:pt idx="1760">
                  <c:v>1.8470000000000001E-7</c:v>
                </c:pt>
                <c:pt idx="1761">
                  <c:v>1.8470000000000001E-7</c:v>
                </c:pt>
                <c:pt idx="1762">
                  <c:v>1.8479999999999999E-7</c:v>
                </c:pt>
                <c:pt idx="1763">
                  <c:v>1.8470000000000001E-7</c:v>
                </c:pt>
                <c:pt idx="1764">
                  <c:v>1.85E-7</c:v>
                </c:pt>
                <c:pt idx="1765">
                  <c:v>1.85E-7</c:v>
                </c:pt>
                <c:pt idx="1766">
                  <c:v>1.8479999999999999E-7</c:v>
                </c:pt>
                <c:pt idx="1767">
                  <c:v>1.853E-7</c:v>
                </c:pt>
                <c:pt idx="1768">
                  <c:v>1.853E-7</c:v>
                </c:pt>
                <c:pt idx="1769">
                  <c:v>1.857E-7</c:v>
                </c:pt>
                <c:pt idx="1770">
                  <c:v>1.8519999999999999E-7</c:v>
                </c:pt>
                <c:pt idx="1771">
                  <c:v>1.853E-7</c:v>
                </c:pt>
                <c:pt idx="1772">
                  <c:v>1.857E-7</c:v>
                </c:pt>
                <c:pt idx="1773">
                  <c:v>1.8549999999999999E-7</c:v>
                </c:pt>
                <c:pt idx="1774">
                  <c:v>1.8549999999999999E-7</c:v>
                </c:pt>
                <c:pt idx="1775">
                  <c:v>1.857E-7</c:v>
                </c:pt>
                <c:pt idx="1776">
                  <c:v>1.86E-7</c:v>
                </c:pt>
                <c:pt idx="1777">
                  <c:v>1.8580000000000001E-7</c:v>
                </c:pt>
                <c:pt idx="1778">
                  <c:v>1.8580000000000001E-7</c:v>
                </c:pt>
                <c:pt idx="1779">
                  <c:v>1.8620000000000001E-7</c:v>
                </c:pt>
                <c:pt idx="1780">
                  <c:v>1.86E-7</c:v>
                </c:pt>
                <c:pt idx="1781">
                  <c:v>1.8650000000000001E-7</c:v>
                </c:pt>
                <c:pt idx="1782">
                  <c:v>1.8620000000000001E-7</c:v>
                </c:pt>
                <c:pt idx="1783">
                  <c:v>1.8620000000000001E-7</c:v>
                </c:pt>
                <c:pt idx="1784">
                  <c:v>1.8620000000000001E-7</c:v>
                </c:pt>
                <c:pt idx="1785">
                  <c:v>1.8620000000000001E-7</c:v>
                </c:pt>
                <c:pt idx="1786">
                  <c:v>1.8629999999999999E-7</c:v>
                </c:pt>
                <c:pt idx="1787">
                  <c:v>1.867E-7</c:v>
                </c:pt>
                <c:pt idx="1788">
                  <c:v>1.867E-7</c:v>
                </c:pt>
                <c:pt idx="1789">
                  <c:v>1.8699999999999999E-7</c:v>
                </c:pt>
                <c:pt idx="1790">
                  <c:v>1.8680000000000001E-7</c:v>
                </c:pt>
                <c:pt idx="1791">
                  <c:v>1.8680000000000001E-7</c:v>
                </c:pt>
                <c:pt idx="1792">
                  <c:v>1.8680000000000001E-7</c:v>
                </c:pt>
                <c:pt idx="1793">
                  <c:v>1.8699999999999999E-7</c:v>
                </c:pt>
                <c:pt idx="1794">
                  <c:v>1.8699999999999999E-7</c:v>
                </c:pt>
                <c:pt idx="1795">
                  <c:v>1.8680000000000001E-7</c:v>
                </c:pt>
                <c:pt idx="1796">
                  <c:v>1.8699999999999999E-7</c:v>
                </c:pt>
                <c:pt idx="1797">
                  <c:v>1.8720000000000001E-7</c:v>
                </c:pt>
                <c:pt idx="1798">
                  <c:v>1.8720000000000001E-7</c:v>
                </c:pt>
                <c:pt idx="1799">
                  <c:v>1.8720000000000001E-7</c:v>
                </c:pt>
                <c:pt idx="1800">
                  <c:v>1.8729999999999999E-7</c:v>
                </c:pt>
                <c:pt idx="1801">
                  <c:v>1.8729999999999999E-7</c:v>
                </c:pt>
                <c:pt idx="1802">
                  <c:v>1.8729999999999999E-7</c:v>
                </c:pt>
                <c:pt idx="1803">
                  <c:v>1.8729999999999999E-7</c:v>
                </c:pt>
                <c:pt idx="1804">
                  <c:v>1.8769999999999999E-7</c:v>
                </c:pt>
                <c:pt idx="1805">
                  <c:v>1.8769999999999999E-7</c:v>
                </c:pt>
                <c:pt idx="1806">
                  <c:v>1.8769999999999999E-7</c:v>
                </c:pt>
                <c:pt idx="1807">
                  <c:v>1.878E-7</c:v>
                </c:pt>
                <c:pt idx="1808">
                  <c:v>1.878E-7</c:v>
                </c:pt>
                <c:pt idx="1809">
                  <c:v>1.8799999999999999E-7</c:v>
                </c:pt>
                <c:pt idx="1810">
                  <c:v>1.882E-7</c:v>
                </c:pt>
                <c:pt idx="1811">
                  <c:v>1.8830000000000001E-7</c:v>
                </c:pt>
                <c:pt idx="1812">
                  <c:v>1.8830000000000001E-7</c:v>
                </c:pt>
                <c:pt idx="1813">
                  <c:v>1.8830000000000001E-7</c:v>
                </c:pt>
                <c:pt idx="1814">
                  <c:v>1.8830000000000001E-7</c:v>
                </c:pt>
                <c:pt idx="1815">
                  <c:v>1.8830000000000001E-7</c:v>
                </c:pt>
                <c:pt idx="1816">
                  <c:v>1.885E-7</c:v>
                </c:pt>
                <c:pt idx="1817">
                  <c:v>1.8900000000000001E-7</c:v>
                </c:pt>
                <c:pt idx="1818">
                  <c:v>1.885E-7</c:v>
                </c:pt>
                <c:pt idx="1819">
                  <c:v>1.885E-7</c:v>
                </c:pt>
                <c:pt idx="1820">
                  <c:v>1.888E-7</c:v>
                </c:pt>
                <c:pt idx="1821">
                  <c:v>1.8869999999999999E-7</c:v>
                </c:pt>
                <c:pt idx="1822">
                  <c:v>1.888E-7</c:v>
                </c:pt>
                <c:pt idx="1823">
                  <c:v>1.8869999999999999E-7</c:v>
                </c:pt>
                <c:pt idx="1824">
                  <c:v>1.888E-7</c:v>
                </c:pt>
                <c:pt idx="1825">
                  <c:v>1.8930000000000001E-7</c:v>
                </c:pt>
                <c:pt idx="1826">
                  <c:v>1.892E-7</c:v>
                </c:pt>
                <c:pt idx="1827">
                  <c:v>1.892E-7</c:v>
                </c:pt>
                <c:pt idx="1828">
                  <c:v>1.8930000000000001E-7</c:v>
                </c:pt>
                <c:pt idx="1829">
                  <c:v>1.8930000000000001E-7</c:v>
                </c:pt>
                <c:pt idx="1830">
                  <c:v>1.895E-7</c:v>
                </c:pt>
                <c:pt idx="1831">
                  <c:v>1.8930000000000001E-7</c:v>
                </c:pt>
                <c:pt idx="1832">
                  <c:v>1.895E-7</c:v>
                </c:pt>
                <c:pt idx="1833">
                  <c:v>1.895E-7</c:v>
                </c:pt>
                <c:pt idx="1834">
                  <c:v>1.8979999999999999E-7</c:v>
                </c:pt>
                <c:pt idx="1835">
                  <c:v>1.8979999999999999E-7</c:v>
                </c:pt>
                <c:pt idx="1836">
                  <c:v>1.9000000000000001E-7</c:v>
                </c:pt>
                <c:pt idx="1837">
                  <c:v>1.8979999999999999E-7</c:v>
                </c:pt>
                <c:pt idx="1838">
                  <c:v>1.9000000000000001E-7</c:v>
                </c:pt>
                <c:pt idx="1839">
                  <c:v>1.903E-7</c:v>
                </c:pt>
                <c:pt idx="1840">
                  <c:v>1.902E-7</c:v>
                </c:pt>
                <c:pt idx="1841">
                  <c:v>1.903E-7</c:v>
                </c:pt>
                <c:pt idx="1842">
                  <c:v>1.9070000000000001E-7</c:v>
                </c:pt>
                <c:pt idx="1843">
                  <c:v>1.9049999999999999E-7</c:v>
                </c:pt>
                <c:pt idx="1844">
                  <c:v>1.9070000000000001E-7</c:v>
                </c:pt>
                <c:pt idx="1845">
                  <c:v>1.909E-7</c:v>
                </c:pt>
                <c:pt idx="1846">
                  <c:v>1.91E-7</c:v>
                </c:pt>
                <c:pt idx="1847">
                  <c:v>1.91E-7</c:v>
                </c:pt>
                <c:pt idx="1848">
                  <c:v>1.9070000000000001E-7</c:v>
                </c:pt>
                <c:pt idx="1849">
                  <c:v>1.909E-7</c:v>
                </c:pt>
                <c:pt idx="1850">
                  <c:v>1.9119999999999999E-7</c:v>
                </c:pt>
                <c:pt idx="1851">
                  <c:v>1.9119999999999999E-7</c:v>
                </c:pt>
                <c:pt idx="1852">
                  <c:v>1.9119999999999999E-7</c:v>
                </c:pt>
                <c:pt idx="1853">
                  <c:v>1.916E-7</c:v>
                </c:pt>
                <c:pt idx="1854">
                  <c:v>1.9119999999999999E-7</c:v>
                </c:pt>
                <c:pt idx="1855">
                  <c:v>1.9140000000000001E-7</c:v>
                </c:pt>
                <c:pt idx="1856">
                  <c:v>1.9140000000000001E-7</c:v>
                </c:pt>
                <c:pt idx="1857">
                  <c:v>1.916E-7</c:v>
                </c:pt>
                <c:pt idx="1858">
                  <c:v>1.917E-7</c:v>
                </c:pt>
                <c:pt idx="1859">
                  <c:v>1.9189999999999999E-7</c:v>
                </c:pt>
                <c:pt idx="1860">
                  <c:v>1.9189999999999999E-7</c:v>
                </c:pt>
                <c:pt idx="1861">
                  <c:v>1.917E-7</c:v>
                </c:pt>
                <c:pt idx="1862">
                  <c:v>1.917E-7</c:v>
                </c:pt>
                <c:pt idx="1863">
                  <c:v>1.9210000000000001E-7</c:v>
                </c:pt>
                <c:pt idx="1864">
                  <c:v>1.9189999999999999E-7</c:v>
                </c:pt>
                <c:pt idx="1865">
                  <c:v>1.9229999999999999E-7</c:v>
                </c:pt>
                <c:pt idx="1866">
                  <c:v>1.9210000000000001E-7</c:v>
                </c:pt>
                <c:pt idx="1867">
                  <c:v>1.924E-7</c:v>
                </c:pt>
                <c:pt idx="1868">
                  <c:v>1.9229999999999999E-7</c:v>
                </c:pt>
                <c:pt idx="1869">
                  <c:v>1.9229999999999999E-7</c:v>
                </c:pt>
                <c:pt idx="1870">
                  <c:v>1.924E-7</c:v>
                </c:pt>
                <c:pt idx="1871">
                  <c:v>1.9259999999999999E-7</c:v>
                </c:pt>
                <c:pt idx="1872">
                  <c:v>1.924E-7</c:v>
                </c:pt>
                <c:pt idx="1873">
                  <c:v>1.9229999999999999E-7</c:v>
                </c:pt>
                <c:pt idx="1874">
                  <c:v>1.9259999999999999E-7</c:v>
                </c:pt>
                <c:pt idx="1875">
                  <c:v>1.924E-7</c:v>
                </c:pt>
                <c:pt idx="1876">
                  <c:v>1.9280000000000001E-7</c:v>
                </c:pt>
                <c:pt idx="1877">
                  <c:v>1.9259999999999999E-7</c:v>
                </c:pt>
                <c:pt idx="1878">
                  <c:v>1.9280000000000001E-7</c:v>
                </c:pt>
                <c:pt idx="1879">
                  <c:v>1.9329999999999999E-7</c:v>
                </c:pt>
                <c:pt idx="1880">
                  <c:v>1.9320000000000001E-7</c:v>
                </c:pt>
                <c:pt idx="1881">
                  <c:v>1.9320000000000001E-7</c:v>
                </c:pt>
                <c:pt idx="1882">
                  <c:v>1.9299999999999999E-7</c:v>
                </c:pt>
                <c:pt idx="1883">
                  <c:v>1.9299999999999999E-7</c:v>
                </c:pt>
                <c:pt idx="1884">
                  <c:v>1.9320000000000001E-7</c:v>
                </c:pt>
                <c:pt idx="1885">
                  <c:v>1.9369999999999999E-7</c:v>
                </c:pt>
                <c:pt idx="1886">
                  <c:v>1.9369999999999999E-7</c:v>
                </c:pt>
                <c:pt idx="1887">
                  <c:v>1.9350000000000001E-7</c:v>
                </c:pt>
                <c:pt idx="1888">
                  <c:v>1.9369999999999999E-7</c:v>
                </c:pt>
                <c:pt idx="1889">
                  <c:v>1.9350000000000001E-7</c:v>
                </c:pt>
                <c:pt idx="1890">
                  <c:v>1.9369999999999999E-7</c:v>
                </c:pt>
                <c:pt idx="1891">
                  <c:v>1.9369999999999999E-7</c:v>
                </c:pt>
                <c:pt idx="1892">
                  <c:v>1.9390000000000001E-7</c:v>
                </c:pt>
                <c:pt idx="1893">
                  <c:v>1.9390000000000001E-7</c:v>
                </c:pt>
                <c:pt idx="1894">
                  <c:v>1.9369999999999999E-7</c:v>
                </c:pt>
                <c:pt idx="1895">
                  <c:v>1.9399999999999999E-7</c:v>
                </c:pt>
                <c:pt idx="1896">
                  <c:v>1.9399999999999999E-7</c:v>
                </c:pt>
                <c:pt idx="1897">
                  <c:v>1.9420000000000001E-7</c:v>
                </c:pt>
                <c:pt idx="1898">
                  <c:v>1.9420000000000001E-7</c:v>
                </c:pt>
                <c:pt idx="1899">
                  <c:v>1.9399999999999999E-7</c:v>
                </c:pt>
                <c:pt idx="1900">
                  <c:v>1.9420000000000001E-7</c:v>
                </c:pt>
                <c:pt idx="1901">
                  <c:v>1.9469999999999999E-7</c:v>
                </c:pt>
                <c:pt idx="1902">
                  <c:v>1.9439999999999999E-7</c:v>
                </c:pt>
                <c:pt idx="1903">
                  <c:v>1.9469999999999999E-7</c:v>
                </c:pt>
                <c:pt idx="1904">
                  <c:v>1.9439999999999999E-7</c:v>
                </c:pt>
                <c:pt idx="1905">
                  <c:v>1.9469999999999999E-7</c:v>
                </c:pt>
                <c:pt idx="1906">
                  <c:v>1.9469999999999999E-7</c:v>
                </c:pt>
                <c:pt idx="1907">
                  <c:v>1.949E-7</c:v>
                </c:pt>
                <c:pt idx="1908">
                  <c:v>1.9460000000000001E-7</c:v>
                </c:pt>
                <c:pt idx="1909">
                  <c:v>1.9509999999999999E-7</c:v>
                </c:pt>
                <c:pt idx="1910">
                  <c:v>1.9509999999999999E-7</c:v>
                </c:pt>
                <c:pt idx="1911">
                  <c:v>1.9530000000000001E-7</c:v>
                </c:pt>
                <c:pt idx="1912">
                  <c:v>1.9530000000000001E-7</c:v>
                </c:pt>
                <c:pt idx="1913">
                  <c:v>1.9530000000000001E-7</c:v>
                </c:pt>
                <c:pt idx="1914">
                  <c:v>1.9539999999999999E-7</c:v>
                </c:pt>
                <c:pt idx="1915">
                  <c:v>1.956E-7</c:v>
                </c:pt>
                <c:pt idx="1916">
                  <c:v>1.9539999999999999E-7</c:v>
                </c:pt>
                <c:pt idx="1917">
                  <c:v>1.9539999999999999E-7</c:v>
                </c:pt>
                <c:pt idx="1918">
                  <c:v>1.956E-7</c:v>
                </c:pt>
                <c:pt idx="1919">
                  <c:v>1.956E-7</c:v>
                </c:pt>
                <c:pt idx="1920">
                  <c:v>1.9579999999999999E-7</c:v>
                </c:pt>
                <c:pt idx="1921">
                  <c:v>1.9579999999999999E-7</c:v>
                </c:pt>
                <c:pt idx="1922">
                  <c:v>1.9600000000000001E-7</c:v>
                </c:pt>
                <c:pt idx="1923">
                  <c:v>1.9609999999999999E-7</c:v>
                </c:pt>
                <c:pt idx="1924">
                  <c:v>1.9609999999999999E-7</c:v>
                </c:pt>
                <c:pt idx="1925">
                  <c:v>1.963E-7</c:v>
                </c:pt>
                <c:pt idx="1926">
                  <c:v>1.963E-7</c:v>
                </c:pt>
                <c:pt idx="1927">
                  <c:v>1.963E-7</c:v>
                </c:pt>
                <c:pt idx="1928">
                  <c:v>1.9679999999999999E-7</c:v>
                </c:pt>
                <c:pt idx="1929">
                  <c:v>1.9679999999999999E-7</c:v>
                </c:pt>
                <c:pt idx="1930">
                  <c:v>1.9670000000000001E-7</c:v>
                </c:pt>
                <c:pt idx="1931">
                  <c:v>1.9679999999999999E-7</c:v>
                </c:pt>
                <c:pt idx="1932">
                  <c:v>1.97E-7</c:v>
                </c:pt>
                <c:pt idx="1933">
                  <c:v>1.9679999999999999E-7</c:v>
                </c:pt>
                <c:pt idx="1934">
                  <c:v>1.9719999999999999E-7</c:v>
                </c:pt>
                <c:pt idx="1935">
                  <c:v>1.97E-7</c:v>
                </c:pt>
                <c:pt idx="1936">
                  <c:v>1.97E-7</c:v>
                </c:pt>
                <c:pt idx="1937">
                  <c:v>1.9740000000000001E-7</c:v>
                </c:pt>
                <c:pt idx="1938">
                  <c:v>1.9749999999999999E-7</c:v>
                </c:pt>
                <c:pt idx="1939">
                  <c:v>1.9740000000000001E-7</c:v>
                </c:pt>
                <c:pt idx="1940">
                  <c:v>1.9749999999999999E-7</c:v>
                </c:pt>
                <c:pt idx="1941">
                  <c:v>1.9789999999999999E-7</c:v>
                </c:pt>
                <c:pt idx="1942">
                  <c:v>1.9749999999999999E-7</c:v>
                </c:pt>
                <c:pt idx="1943">
                  <c:v>1.9749999999999999E-7</c:v>
                </c:pt>
                <c:pt idx="1944">
                  <c:v>1.9749999999999999E-7</c:v>
                </c:pt>
                <c:pt idx="1945">
                  <c:v>1.9789999999999999E-7</c:v>
                </c:pt>
                <c:pt idx="1946">
                  <c:v>1.9819999999999999E-7</c:v>
                </c:pt>
                <c:pt idx="1947">
                  <c:v>1.9819999999999999E-7</c:v>
                </c:pt>
                <c:pt idx="1948">
                  <c:v>1.9819999999999999E-7</c:v>
                </c:pt>
                <c:pt idx="1949">
                  <c:v>1.984E-7</c:v>
                </c:pt>
                <c:pt idx="1950">
                  <c:v>1.984E-7</c:v>
                </c:pt>
                <c:pt idx="1951">
                  <c:v>1.9880000000000001E-7</c:v>
                </c:pt>
                <c:pt idx="1952">
                  <c:v>1.984E-7</c:v>
                </c:pt>
                <c:pt idx="1953">
                  <c:v>1.9859999999999999E-7</c:v>
                </c:pt>
                <c:pt idx="1954">
                  <c:v>1.9859999999999999E-7</c:v>
                </c:pt>
                <c:pt idx="1955">
                  <c:v>1.991E-7</c:v>
                </c:pt>
                <c:pt idx="1956">
                  <c:v>1.991E-7</c:v>
                </c:pt>
                <c:pt idx="1957">
                  <c:v>1.9889999999999999E-7</c:v>
                </c:pt>
                <c:pt idx="1958">
                  <c:v>1.9929999999999999E-7</c:v>
                </c:pt>
                <c:pt idx="1959">
                  <c:v>1.9950000000000001E-7</c:v>
                </c:pt>
                <c:pt idx="1960">
                  <c:v>1.991E-7</c:v>
                </c:pt>
                <c:pt idx="1961">
                  <c:v>1.9929999999999999E-7</c:v>
                </c:pt>
                <c:pt idx="1962">
                  <c:v>1.9929999999999999E-7</c:v>
                </c:pt>
                <c:pt idx="1963">
                  <c:v>1.9929999999999999E-7</c:v>
                </c:pt>
                <c:pt idx="1964">
                  <c:v>1.9950000000000001E-7</c:v>
                </c:pt>
                <c:pt idx="1965">
                  <c:v>1.998E-7</c:v>
                </c:pt>
                <c:pt idx="1966">
                  <c:v>1.9959999999999999E-7</c:v>
                </c:pt>
                <c:pt idx="1967">
                  <c:v>1.998E-7</c:v>
                </c:pt>
                <c:pt idx="1968">
                  <c:v>1.9950000000000001E-7</c:v>
                </c:pt>
                <c:pt idx="1969">
                  <c:v>1.998E-7</c:v>
                </c:pt>
                <c:pt idx="1970">
                  <c:v>1.998E-7</c:v>
                </c:pt>
                <c:pt idx="1971">
                  <c:v>2.005E-7</c:v>
                </c:pt>
                <c:pt idx="1972">
                  <c:v>2.005E-7</c:v>
                </c:pt>
                <c:pt idx="1973">
                  <c:v>2.0020000000000001E-7</c:v>
                </c:pt>
                <c:pt idx="1974">
                  <c:v>2.0039999999999999E-7</c:v>
                </c:pt>
                <c:pt idx="1975">
                  <c:v>2.005E-7</c:v>
                </c:pt>
                <c:pt idx="1976">
                  <c:v>2.0090000000000001E-7</c:v>
                </c:pt>
                <c:pt idx="1977">
                  <c:v>2.0069999999999999E-7</c:v>
                </c:pt>
                <c:pt idx="1978">
                  <c:v>2.0069999999999999E-7</c:v>
                </c:pt>
                <c:pt idx="1979">
                  <c:v>2.0090000000000001E-7</c:v>
                </c:pt>
                <c:pt idx="1980">
                  <c:v>2.0069999999999999E-7</c:v>
                </c:pt>
                <c:pt idx="1981">
                  <c:v>2.0090000000000001E-7</c:v>
                </c:pt>
                <c:pt idx="1982">
                  <c:v>2.0109999999999999E-7</c:v>
                </c:pt>
                <c:pt idx="1983">
                  <c:v>2.0109999999999999E-7</c:v>
                </c:pt>
                <c:pt idx="1984">
                  <c:v>2.0130000000000001E-7</c:v>
                </c:pt>
                <c:pt idx="1985">
                  <c:v>2.015E-7</c:v>
                </c:pt>
                <c:pt idx="1986">
                  <c:v>2.0130000000000001E-7</c:v>
                </c:pt>
                <c:pt idx="1987">
                  <c:v>2.0170000000000001E-7</c:v>
                </c:pt>
                <c:pt idx="1988">
                  <c:v>2.015E-7</c:v>
                </c:pt>
                <c:pt idx="1989">
                  <c:v>2.0200000000000001E-7</c:v>
                </c:pt>
                <c:pt idx="1990">
                  <c:v>2.0200000000000001E-7</c:v>
                </c:pt>
                <c:pt idx="1991">
                  <c:v>2.0200000000000001E-7</c:v>
                </c:pt>
                <c:pt idx="1992">
                  <c:v>2.0170000000000001E-7</c:v>
                </c:pt>
                <c:pt idx="1993">
                  <c:v>2.022E-7</c:v>
                </c:pt>
                <c:pt idx="1994">
                  <c:v>2.0200000000000001E-7</c:v>
                </c:pt>
                <c:pt idx="1995">
                  <c:v>2.026E-7</c:v>
                </c:pt>
                <c:pt idx="1996">
                  <c:v>2.0240000000000001E-7</c:v>
                </c:pt>
                <c:pt idx="1997">
                  <c:v>2.0240000000000001E-7</c:v>
                </c:pt>
                <c:pt idx="1998">
                  <c:v>2.0240000000000001E-7</c:v>
                </c:pt>
                <c:pt idx="1999">
                  <c:v>2.026E-7</c:v>
                </c:pt>
                <c:pt idx="2000">
                  <c:v>2.0279999999999999E-7</c:v>
                </c:pt>
                <c:pt idx="2001">
                  <c:v>2.0240000000000001E-7</c:v>
                </c:pt>
                <c:pt idx="2002">
                  <c:v>2.029E-7</c:v>
                </c:pt>
                <c:pt idx="2003">
                  <c:v>2.0310000000000001E-7</c:v>
                </c:pt>
                <c:pt idx="2004">
                  <c:v>2.0310000000000001E-7</c:v>
                </c:pt>
                <c:pt idx="2005">
                  <c:v>2.0279999999999999E-7</c:v>
                </c:pt>
                <c:pt idx="2006">
                  <c:v>2.037E-7</c:v>
                </c:pt>
                <c:pt idx="2007">
                  <c:v>2.0349999999999999E-7</c:v>
                </c:pt>
                <c:pt idx="2008">
                  <c:v>2.033E-7</c:v>
                </c:pt>
                <c:pt idx="2009">
                  <c:v>2.0349999999999999E-7</c:v>
                </c:pt>
                <c:pt idx="2010">
                  <c:v>2.037E-7</c:v>
                </c:pt>
                <c:pt idx="2011">
                  <c:v>2.0349999999999999E-7</c:v>
                </c:pt>
                <c:pt idx="2012">
                  <c:v>2.0389999999999999E-7</c:v>
                </c:pt>
                <c:pt idx="2013">
                  <c:v>2.0389999999999999E-7</c:v>
                </c:pt>
                <c:pt idx="2014">
                  <c:v>2.0389999999999999E-7</c:v>
                </c:pt>
                <c:pt idx="2015">
                  <c:v>2.0389999999999999E-7</c:v>
                </c:pt>
                <c:pt idx="2016">
                  <c:v>2.0410000000000001E-7</c:v>
                </c:pt>
                <c:pt idx="2017">
                  <c:v>2.0419999999999999E-7</c:v>
                </c:pt>
                <c:pt idx="2018">
                  <c:v>2.0410000000000001E-7</c:v>
                </c:pt>
                <c:pt idx="2019">
                  <c:v>2.0419999999999999E-7</c:v>
                </c:pt>
                <c:pt idx="2020">
                  <c:v>2.0419999999999999E-7</c:v>
                </c:pt>
                <c:pt idx="2021">
                  <c:v>2.044E-7</c:v>
                </c:pt>
                <c:pt idx="2022">
                  <c:v>2.0419999999999999E-7</c:v>
                </c:pt>
                <c:pt idx="2023">
                  <c:v>2.0459999999999999E-7</c:v>
                </c:pt>
                <c:pt idx="2024">
                  <c:v>2.05E-7</c:v>
                </c:pt>
                <c:pt idx="2025">
                  <c:v>2.05E-7</c:v>
                </c:pt>
                <c:pt idx="2026">
                  <c:v>2.0520000000000001E-7</c:v>
                </c:pt>
                <c:pt idx="2027">
                  <c:v>2.05E-7</c:v>
                </c:pt>
                <c:pt idx="2028">
                  <c:v>2.0529999999999999E-7</c:v>
                </c:pt>
                <c:pt idx="2029">
                  <c:v>2.0520000000000001E-7</c:v>
                </c:pt>
                <c:pt idx="2030">
                  <c:v>2.0550000000000001E-7</c:v>
                </c:pt>
                <c:pt idx="2031">
                  <c:v>2.0550000000000001E-7</c:v>
                </c:pt>
                <c:pt idx="2032">
                  <c:v>2.0529999999999999E-7</c:v>
                </c:pt>
                <c:pt idx="2033">
                  <c:v>2.057E-7</c:v>
                </c:pt>
                <c:pt idx="2034">
                  <c:v>2.0590000000000001E-7</c:v>
                </c:pt>
                <c:pt idx="2035">
                  <c:v>2.057E-7</c:v>
                </c:pt>
                <c:pt idx="2036">
                  <c:v>2.057E-7</c:v>
                </c:pt>
                <c:pt idx="2037">
                  <c:v>2.0590000000000001E-7</c:v>
                </c:pt>
                <c:pt idx="2038">
                  <c:v>2.0590000000000001E-7</c:v>
                </c:pt>
                <c:pt idx="2039">
                  <c:v>2.0590000000000001E-7</c:v>
                </c:pt>
                <c:pt idx="2040">
                  <c:v>2.0629999999999999E-7</c:v>
                </c:pt>
                <c:pt idx="2041">
                  <c:v>2.0629999999999999E-7</c:v>
                </c:pt>
                <c:pt idx="2042">
                  <c:v>2.061E-7</c:v>
                </c:pt>
                <c:pt idx="2043">
                  <c:v>2.061E-7</c:v>
                </c:pt>
                <c:pt idx="2044">
                  <c:v>2.0629999999999999E-7</c:v>
                </c:pt>
                <c:pt idx="2045">
                  <c:v>2.065E-7</c:v>
                </c:pt>
                <c:pt idx="2046">
                  <c:v>2.0660000000000001E-7</c:v>
                </c:pt>
                <c:pt idx="2047">
                  <c:v>2.065E-7</c:v>
                </c:pt>
                <c:pt idx="2048">
                  <c:v>2.0660000000000001E-7</c:v>
                </c:pt>
                <c:pt idx="2049">
                  <c:v>2.068E-7</c:v>
                </c:pt>
                <c:pt idx="2050">
                  <c:v>2.0660000000000001E-7</c:v>
                </c:pt>
                <c:pt idx="2051">
                  <c:v>2.068E-7</c:v>
                </c:pt>
                <c:pt idx="2052">
                  <c:v>2.068E-7</c:v>
                </c:pt>
                <c:pt idx="2053">
                  <c:v>2.0699999999999999E-7</c:v>
                </c:pt>
                <c:pt idx="2054">
                  <c:v>2.072E-7</c:v>
                </c:pt>
                <c:pt idx="2055">
                  <c:v>2.0739999999999999E-7</c:v>
                </c:pt>
                <c:pt idx="2056">
                  <c:v>2.0699999999999999E-7</c:v>
                </c:pt>
                <c:pt idx="2057">
                  <c:v>2.0769999999999999E-7</c:v>
                </c:pt>
                <c:pt idx="2058">
                  <c:v>2.0769999999999999E-7</c:v>
                </c:pt>
                <c:pt idx="2059">
                  <c:v>2.0760000000000001E-7</c:v>
                </c:pt>
                <c:pt idx="2060">
                  <c:v>2.0849999999999999E-7</c:v>
                </c:pt>
                <c:pt idx="2061">
                  <c:v>2.0769999999999999E-7</c:v>
                </c:pt>
                <c:pt idx="2062">
                  <c:v>2.079E-7</c:v>
                </c:pt>
                <c:pt idx="2063">
                  <c:v>2.079E-7</c:v>
                </c:pt>
                <c:pt idx="2064">
                  <c:v>2.0809999999999999E-7</c:v>
                </c:pt>
                <c:pt idx="2065">
                  <c:v>2.0830000000000001E-7</c:v>
                </c:pt>
                <c:pt idx="2066">
                  <c:v>2.0830000000000001E-7</c:v>
                </c:pt>
                <c:pt idx="2067">
                  <c:v>2.0849999999999999E-7</c:v>
                </c:pt>
                <c:pt idx="2068">
                  <c:v>2.0870000000000001E-7</c:v>
                </c:pt>
                <c:pt idx="2069">
                  <c:v>2.0980000000000001E-7</c:v>
                </c:pt>
                <c:pt idx="2070">
                  <c:v>2.089E-7</c:v>
                </c:pt>
                <c:pt idx="2071">
                  <c:v>2.0919999999999999E-7</c:v>
                </c:pt>
                <c:pt idx="2072">
                  <c:v>2.0900000000000001E-7</c:v>
                </c:pt>
                <c:pt idx="2073">
                  <c:v>2.0900000000000001E-7</c:v>
                </c:pt>
                <c:pt idx="2074">
                  <c:v>2.0919999999999999E-7</c:v>
                </c:pt>
                <c:pt idx="2075">
                  <c:v>2.0919999999999999E-7</c:v>
                </c:pt>
                <c:pt idx="2076">
                  <c:v>2.0940000000000001E-7</c:v>
                </c:pt>
                <c:pt idx="2077">
                  <c:v>2.0919999999999999E-7</c:v>
                </c:pt>
                <c:pt idx="2078">
                  <c:v>2.0940000000000001E-7</c:v>
                </c:pt>
                <c:pt idx="2079">
                  <c:v>2.0940000000000001E-7</c:v>
                </c:pt>
                <c:pt idx="2080">
                  <c:v>2.096E-7</c:v>
                </c:pt>
                <c:pt idx="2081">
                  <c:v>2.1E-7</c:v>
                </c:pt>
                <c:pt idx="2082">
                  <c:v>2.0980000000000001E-7</c:v>
                </c:pt>
                <c:pt idx="2083">
                  <c:v>2.1E-7</c:v>
                </c:pt>
                <c:pt idx="2084">
                  <c:v>2.1E-7</c:v>
                </c:pt>
                <c:pt idx="2085">
                  <c:v>2.1019999999999999E-7</c:v>
                </c:pt>
                <c:pt idx="2086">
                  <c:v>2.1019999999999999E-7</c:v>
                </c:pt>
                <c:pt idx="2087">
                  <c:v>2.104E-7</c:v>
                </c:pt>
                <c:pt idx="2088">
                  <c:v>2.104E-7</c:v>
                </c:pt>
                <c:pt idx="2089">
                  <c:v>2.107E-7</c:v>
                </c:pt>
                <c:pt idx="2090">
                  <c:v>2.107E-7</c:v>
                </c:pt>
                <c:pt idx="2091">
                  <c:v>2.1059999999999999E-7</c:v>
                </c:pt>
                <c:pt idx="2092">
                  <c:v>2.111E-7</c:v>
                </c:pt>
                <c:pt idx="2093">
                  <c:v>2.111E-7</c:v>
                </c:pt>
                <c:pt idx="2094">
                  <c:v>2.1129999999999999E-7</c:v>
                </c:pt>
                <c:pt idx="2095">
                  <c:v>2.1150000000000001E-7</c:v>
                </c:pt>
                <c:pt idx="2096">
                  <c:v>2.1129999999999999E-7</c:v>
                </c:pt>
                <c:pt idx="2097">
                  <c:v>2.1150000000000001E-7</c:v>
                </c:pt>
                <c:pt idx="2098">
                  <c:v>2.1150000000000001E-7</c:v>
                </c:pt>
                <c:pt idx="2099">
                  <c:v>2.117E-7</c:v>
                </c:pt>
                <c:pt idx="2100">
                  <c:v>2.1190000000000001E-7</c:v>
                </c:pt>
                <c:pt idx="2101">
                  <c:v>2.1190000000000001E-7</c:v>
                </c:pt>
                <c:pt idx="2102">
                  <c:v>2.1229999999999999E-7</c:v>
                </c:pt>
                <c:pt idx="2103">
                  <c:v>2.125E-7</c:v>
                </c:pt>
                <c:pt idx="2104">
                  <c:v>2.1290000000000001E-7</c:v>
                </c:pt>
                <c:pt idx="2105">
                  <c:v>2.1269999999999999E-7</c:v>
                </c:pt>
                <c:pt idx="2106">
                  <c:v>2.1290000000000001E-7</c:v>
                </c:pt>
                <c:pt idx="2107">
                  <c:v>2.131E-7</c:v>
                </c:pt>
                <c:pt idx="2108">
                  <c:v>2.131E-7</c:v>
                </c:pt>
                <c:pt idx="2109">
                  <c:v>2.1290000000000001E-7</c:v>
                </c:pt>
                <c:pt idx="2110">
                  <c:v>2.1330000000000001E-7</c:v>
                </c:pt>
                <c:pt idx="2111">
                  <c:v>2.1330000000000001E-7</c:v>
                </c:pt>
                <c:pt idx="2112">
                  <c:v>2.135E-7</c:v>
                </c:pt>
                <c:pt idx="2113">
                  <c:v>2.1400000000000001E-7</c:v>
                </c:pt>
                <c:pt idx="2114">
                  <c:v>2.1360000000000001E-7</c:v>
                </c:pt>
                <c:pt idx="2115">
                  <c:v>2.1360000000000001E-7</c:v>
                </c:pt>
                <c:pt idx="2116">
                  <c:v>2.142E-7</c:v>
                </c:pt>
                <c:pt idx="2117">
                  <c:v>2.1439999999999999E-7</c:v>
                </c:pt>
                <c:pt idx="2118">
                  <c:v>2.1439999999999999E-7</c:v>
                </c:pt>
                <c:pt idx="2119">
                  <c:v>2.142E-7</c:v>
                </c:pt>
                <c:pt idx="2120">
                  <c:v>2.1439999999999999E-7</c:v>
                </c:pt>
                <c:pt idx="2121">
                  <c:v>2.146E-7</c:v>
                </c:pt>
                <c:pt idx="2122">
                  <c:v>2.146E-7</c:v>
                </c:pt>
                <c:pt idx="2123">
                  <c:v>2.1439999999999999E-7</c:v>
                </c:pt>
                <c:pt idx="2124">
                  <c:v>2.146E-7</c:v>
                </c:pt>
                <c:pt idx="2125">
                  <c:v>2.146E-7</c:v>
                </c:pt>
                <c:pt idx="2126">
                  <c:v>2.1500000000000001E-7</c:v>
                </c:pt>
                <c:pt idx="2127">
                  <c:v>2.1500000000000001E-7</c:v>
                </c:pt>
                <c:pt idx="2128">
                  <c:v>2.1519999999999999E-7</c:v>
                </c:pt>
                <c:pt idx="2129">
                  <c:v>2.1500000000000001E-7</c:v>
                </c:pt>
                <c:pt idx="2130">
                  <c:v>2.156E-7</c:v>
                </c:pt>
                <c:pt idx="2131">
                  <c:v>2.1579999999999999E-7</c:v>
                </c:pt>
                <c:pt idx="2132">
                  <c:v>2.1540000000000001E-7</c:v>
                </c:pt>
                <c:pt idx="2133">
                  <c:v>2.156E-7</c:v>
                </c:pt>
                <c:pt idx="2134">
                  <c:v>2.1579999999999999E-7</c:v>
                </c:pt>
                <c:pt idx="2135">
                  <c:v>2.156E-7</c:v>
                </c:pt>
                <c:pt idx="2136">
                  <c:v>2.16E-7</c:v>
                </c:pt>
                <c:pt idx="2137">
                  <c:v>2.1619999999999999E-7</c:v>
                </c:pt>
                <c:pt idx="2138">
                  <c:v>2.1619999999999999E-7</c:v>
                </c:pt>
                <c:pt idx="2139">
                  <c:v>2.1640000000000001E-7</c:v>
                </c:pt>
                <c:pt idx="2140">
                  <c:v>2.167E-7</c:v>
                </c:pt>
                <c:pt idx="2141">
                  <c:v>2.1619999999999999E-7</c:v>
                </c:pt>
                <c:pt idx="2142">
                  <c:v>2.1640000000000001E-7</c:v>
                </c:pt>
                <c:pt idx="2143">
                  <c:v>2.1659999999999999E-7</c:v>
                </c:pt>
                <c:pt idx="2144">
                  <c:v>2.1640000000000001E-7</c:v>
                </c:pt>
                <c:pt idx="2145">
                  <c:v>2.167E-7</c:v>
                </c:pt>
                <c:pt idx="2146">
                  <c:v>2.1640000000000001E-7</c:v>
                </c:pt>
                <c:pt idx="2147">
                  <c:v>2.1710000000000001E-7</c:v>
                </c:pt>
                <c:pt idx="2148">
                  <c:v>2.1710000000000001E-7</c:v>
                </c:pt>
                <c:pt idx="2149">
                  <c:v>2.1729999999999999E-7</c:v>
                </c:pt>
                <c:pt idx="2150">
                  <c:v>2.1710000000000001E-7</c:v>
                </c:pt>
                <c:pt idx="2151">
                  <c:v>2.1750000000000001E-7</c:v>
                </c:pt>
                <c:pt idx="2152">
                  <c:v>2.1750000000000001E-7</c:v>
                </c:pt>
                <c:pt idx="2153">
                  <c:v>2.1750000000000001E-7</c:v>
                </c:pt>
                <c:pt idx="2154">
                  <c:v>2.1729999999999999E-7</c:v>
                </c:pt>
                <c:pt idx="2155">
                  <c:v>2.177E-7</c:v>
                </c:pt>
                <c:pt idx="2156">
                  <c:v>2.1750000000000001E-7</c:v>
                </c:pt>
                <c:pt idx="2157">
                  <c:v>2.181E-7</c:v>
                </c:pt>
                <c:pt idx="2158">
                  <c:v>2.1790000000000001E-7</c:v>
                </c:pt>
                <c:pt idx="2159">
                  <c:v>2.1829999999999999E-7</c:v>
                </c:pt>
                <c:pt idx="2160">
                  <c:v>2.181E-7</c:v>
                </c:pt>
                <c:pt idx="2161">
                  <c:v>2.181E-7</c:v>
                </c:pt>
                <c:pt idx="2162">
                  <c:v>2.177E-7</c:v>
                </c:pt>
                <c:pt idx="2163">
                  <c:v>2.1869999999999999E-7</c:v>
                </c:pt>
                <c:pt idx="2164">
                  <c:v>2.1869999999999999E-7</c:v>
                </c:pt>
                <c:pt idx="2165">
                  <c:v>2.1869999999999999E-7</c:v>
                </c:pt>
                <c:pt idx="2166">
                  <c:v>2.1869999999999999E-7</c:v>
                </c:pt>
                <c:pt idx="2167">
                  <c:v>2.1890000000000001E-7</c:v>
                </c:pt>
                <c:pt idx="2168">
                  <c:v>2.191E-7</c:v>
                </c:pt>
                <c:pt idx="2169">
                  <c:v>2.191E-7</c:v>
                </c:pt>
                <c:pt idx="2170">
                  <c:v>2.191E-7</c:v>
                </c:pt>
                <c:pt idx="2171">
                  <c:v>2.1930000000000001E-7</c:v>
                </c:pt>
                <c:pt idx="2172">
                  <c:v>2.1930000000000001E-7</c:v>
                </c:pt>
                <c:pt idx="2173">
                  <c:v>2.191E-7</c:v>
                </c:pt>
                <c:pt idx="2174">
                  <c:v>2.1930000000000001E-7</c:v>
                </c:pt>
                <c:pt idx="2175">
                  <c:v>2.2000000000000001E-7</c:v>
                </c:pt>
                <c:pt idx="2176">
                  <c:v>2.198E-7</c:v>
                </c:pt>
                <c:pt idx="2177">
                  <c:v>2.2000000000000001E-7</c:v>
                </c:pt>
                <c:pt idx="2178">
                  <c:v>2.2039999999999999E-7</c:v>
                </c:pt>
                <c:pt idx="2179">
                  <c:v>2.2000000000000001E-7</c:v>
                </c:pt>
                <c:pt idx="2180">
                  <c:v>2.2000000000000001E-7</c:v>
                </c:pt>
                <c:pt idx="2181">
                  <c:v>2.2039999999999999E-7</c:v>
                </c:pt>
                <c:pt idx="2182">
                  <c:v>2.2039999999999999E-7</c:v>
                </c:pt>
                <c:pt idx="2183">
                  <c:v>2.2039999999999999E-7</c:v>
                </c:pt>
                <c:pt idx="2184">
                  <c:v>2.206E-7</c:v>
                </c:pt>
                <c:pt idx="2185">
                  <c:v>2.2079999999999999E-7</c:v>
                </c:pt>
                <c:pt idx="2186">
                  <c:v>2.2109999999999999E-7</c:v>
                </c:pt>
                <c:pt idx="2187">
                  <c:v>2.2079999999999999E-7</c:v>
                </c:pt>
                <c:pt idx="2188">
                  <c:v>2.213E-7</c:v>
                </c:pt>
                <c:pt idx="2189">
                  <c:v>2.213E-7</c:v>
                </c:pt>
                <c:pt idx="2190">
                  <c:v>2.2149999999999999E-7</c:v>
                </c:pt>
                <c:pt idx="2191">
                  <c:v>2.219E-7</c:v>
                </c:pt>
                <c:pt idx="2192">
                  <c:v>2.2170000000000001E-7</c:v>
                </c:pt>
                <c:pt idx="2193">
                  <c:v>2.219E-7</c:v>
                </c:pt>
                <c:pt idx="2194">
                  <c:v>2.2210000000000001E-7</c:v>
                </c:pt>
                <c:pt idx="2195">
                  <c:v>2.2210000000000001E-7</c:v>
                </c:pt>
                <c:pt idx="2196">
                  <c:v>2.2249999999999999E-7</c:v>
                </c:pt>
                <c:pt idx="2197">
                  <c:v>2.223E-7</c:v>
                </c:pt>
                <c:pt idx="2198">
                  <c:v>2.227E-7</c:v>
                </c:pt>
                <c:pt idx="2199">
                  <c:v>2.227E-7</c:v>
                </c:pt>
                <c:pt idx="2200">
                  <c:v>2.2310000000000001E-7</c:v>
                </c:pt>
                <c:pt idx="2201">
                  <c:v>2.2289999999999999E-7</c:v>
                </c:pt>
                <c:pt idx="2202">
                  <c:v>2.2289999999999999E-7</c:v>
                </c:pt>
                <c:pt idx="2203">
                  <c:v>2.2329999999999999E-7</c:v>
                </c:pt>
                <c:pt idx="2204">
                  <c:v>2.2350000000000001E-7</c:v>
                </c:pt>
                <c:pt idx="2205">
                  <c:v>2.237E-7</c:v>
                </c:pt>
                <c:pt idx="2206">
                  <c:v>2.2350000000000001E-7</c:v>
                </c:pt>
                <c:pt idx="2207">
                  <c:v>2.2390000000000001E-7</c:v>
                </c:pt>
                <c:pt idx="2208">
                  <c:v>2.2329999999999999E-7</c:v>
                </c:pt>
                <c:pt idx="2209">
                  <c:v>2.2390000000000001E-7</c:v>
                </c:pt>
                <c:pt idx="2210">
                  <c:v>2.2390000000000001E-7</c:v>
                </c:pt>
                <c:pt idx="2211">
                  <c:v>2.241E-7</c:v>
                </c:pt>
                <c:pt idx="2212">
                  <c:v>2.241E-7</c:v>
                </c:pt>
                <c:pt idx="2213">
                  <c:v>2.241E-7</c:v>
                </c:pt>
                <c:pt idx="2214">
                  <c:v>2.2429999999999999E-7</c:v>
                </c:pt>
                <c:pt idx="2215">
                  <c:v>2.2450000000000001E-7</c:v>
                </c:pt>
                <c:pt idx="2216">
                  <c:v>2.241E-7</c:v>
                </c:pt>
                <c:pt idx="2217">
                  <c:v>2.2450000000000001E-7</c:v>
                </c:pt>
                <c:pt idx="2218">
                  <c:v>2.2469999999999999E-7</c:v>
                </c:pt>
                <c:pt idx="2219">
                  <c:v>2.251E-7</c:v>
                </c:pt>
                <c:pt idx="2220">
                  <c:v>2.251E-7</c:v>
                </c:pt>
                <c:pt idx="2221">
                  <c:v>2.251E-7</c:v>
                </c:pt>
                <c:pt idx="2222">
                  <c:v>2.255E-7</c:v>
                </c:pt>
                <c:pt idx="2223">
                  <c:v>2.2530000000000001E-7</c:v>
                </c:pt>
                <c:pt idx="2224">
                  <c:v>2.255E-7</c:v>
                </c:pt>
                <c:pt idx="2225">
                  <c:v>2.2569999999999999E-7</c:v>
                </c:pt>
                <c:pt idx="2226">
                  <c:v>2.2569999999999999E-7</c:v>
                </c:pt>
                <c:pt idx="2227">
                  <c:v>2.2609999999999999E-7</c:v>
                </c:pt>
                <c:pt idx="2228">
                  <c:v>2.259E-7</c:v>
                </c:pt>
                <c:pt idx="2229">
                  <c:v>2.2609999999999999E-7</c:v>
                </c:pt>
                <c:pt idx="2230">
                  <c:v>2.259E-7</c:v>
                </c:pt>
                <c:pt idx="2231">
                  <c:v>2.265E-7</c:v>
                </c:pt>
                <c:pt idx="2232">
                  <c:v>2.265E-7</c:v>
                </c:pt>
                <c:pt idx="2233">
                  <c:v>2.265E-7</c:v>
                </c:pt>
                <c:pt idx="2234">
                  <c:v>2.265E-7</c:v>
                </c:pt>
                <c:pt idx="2235">
                  <c:v>2.269E-7</c:v>
                </c:pt>
                <c:pt idx="2236">
                  <c:v>2.2670000000000001E-7</c:v>
                </c:pt>
                <c:pt idx="2237">
                  <c:v>2.2670000000000001E-7</c:v>
                </c:pt>
                <c:pt idx="2238">
                  <c:v>2.2709999999999999E-7</c:v>
                </c:pt>
                <c:pt idx="2239">
                  <c:v>2.2709999999999999E-7</c:v>
                </c:pt>
                <c:pt idx="2240">
                  <c:v>2.273E-7</c:v>
                </c:pt>
                <c:pt idx="2241">
                  <c:v>2.273E-7</c:v>
                </c:pt>
                <c:pt idx="2242">
                  <c:v>2.2749999999999999E-7</c:v>
                </c:pt>
                <c:pt idx="2243">
                  <c:v>2.279E-7</c:v>
                </c:pt>
                <c:pt idx="2244">
                  <c:v>2.279E-7</c:v>
                </c:pt>
                <c:pt idx="2245">
                  <c:v>2.279E-7</c:v>
                </c:pt>
                <c:pt idx="2246">
                  <c:v>2.279E-7</c:v>
                </c:pt>
                <c:pt idx="2247">
                  <c:v>2.279E-7</c:v>
                </c:pt>
                <c:pt idx="2248">
                  <c:v>2.283E-7</c:v>
                </c:pt>
                <c:pt idx="2249">
                  <c:v>2.283E-7</c:v>
                </c:pt>
                <c:pt idx="2250">
                  <c:v>2.2810000000000001E-7</c:v>
                </c:pt>
                <c:pt idx="2251">
                  <c:v>2.2880000000000001E-7</c:v>
                </c:pt>
                <c:pt idx="2252">
                  <c:v>2.2880000000000001E-7</c:v>
                </c:pt>
                <c:pt idx="2253">
                  <c:v>2.2880000000000001E-7</c:v>
                </c:pt>
                <c:pt idx="2254">
                  <c:v>2.29E-7</c:v>
                </c:pt>
                <c:pt idx="2255">
                  <c:v>2.2880000000000001E-7</c:v>
                </c:pt>
                <c:pt idx="2256">
                  <c:v>2.29E-7</c:v>
                </c:pt>
                <c:pt idx="2257">
                  <c:v>2.29E-7</c:v>
                </c:pt>
                <c:pt idx="2258">
                  <c:v>2.2919999999999999E-7</c:v>
                </c:pt>
                <c:pt idx="2259">
                  <c:v>2.294E-7</c:v>
                </c:pt>
                <c:pt idx="2260">
                  <c:v>2.294E-7</c:v>
                </c:pt>
                <c:pt idx="2261">
                  <c:v>2.2980000000000001E-7</c:v>
                </c:pt>
                <c:pt idx="2262">
                  <c:v>2.2999999999999999E-7</c:v>
                </c:pt>
                <c:pt idx="2263">
                  <c:v>2.2959999999999999E-7</c:v>
                </c:pt>
                <c:pt idx="2264">
                  <c:v>2.2999999999999999E-7</c:v>
                </c:pt>
                <c:pt idx="2265">
                  <c:v>2.3020000000000001E-7</c:v>
                </c:pt>
                <c:pt idx="2266">
                  <c:v>2.304E-7</c:v>
                </c:pt>
                <c:pt idx="2267">
                  <c:v>2.304E-7</c:v>
                </c:pt>
                <c:pt idx="2268">
                  <c:v>2.304E-7</c:v>
                </c:pt>
                <c:pt idx="2269">
                  <c:v>2.304E-7</c:v>
                </c:pt>
                <c:pt idx="2270">
                  <c:v>2.304E-7</c:v>
                </c:pt>
                <c:pt idx="2271">
                  <c:v>2.3099999999999999E-7</c:v>
                </c:pt>
                <c:pt idx="2272">
                  <c:v>2.308E-7</c:v>
                </c:pt>
                <c:pt idx="2273">
                  <c:v>2.3099999999999999E-7</c:v>
                </c:pt>
                <c:pt idx="2274">
                  <c:v>2.308E-7</c:v>
                </c:pt>
                <c:pt idx="2275">
                  <c:v>2.3139999999999999E-7</c:v>
                </c:pt>
                <c:pt idx="2276">
                  <c:v>2.3139999999999999E-7</c:v>
                </c:pt>
                <c:pt idx="2277">
                  <c:v>2.3169999999999999E-7</c:v>
                </c:pt>
                <c:pt idx="2278">
                  <c:v>2.3139999999999999E-7</c:v>
                </c:pt>
                <c:pt idx="2279">
                  <c:v>2.3190000000000001E-7</c:v>
                </c:pt>
                <c:pt idx="2280">
                  <c:v>2.3190000000000001E-7</c:v>
                </c:pt>
                <c:pt idx="2281">
                  <c:v>2.3190000000000001E-7</c:v>
                </c:pt>
                <c:pt idx="2282">
                  <c:v>2.3169999999999999E-7</c:v>
                </c:pt>
                <c:pt idx="2283">
                  <c:v>2.3209999999999999E-7</c:v>
                </c:pt>
                <c:pt idx="2284">
                  <c:v>2.3209999999999999E-7</c:v>
                </c:pt>
                <c:pt idx="2285">
                  <c:v>2.3209999999999999E-7</c:v>
                </c:pt>
                <c:pt idx="2286">
                  <c:v>2.325E-7</c:v>
                </c:pt>
                <c:pt idx="2287">
                  <c:v>2.3230000000000001E-7</c:v>
                </c:pt>
                <c:pt idx="2288">
                  <c:v>2.325E-7</c:v>
                </c:pt>
                <c:pt idx="2289">
                  <c:v>2.325E-7</c:v>
                </c:pt>
                <c:pt idx="2290">
                  <c:v>2.3270000000000001E-7</c:v>
                </c:pt>
                <c:pt idx="2291">
                  <c:v>2.3309999999999999E-7</c:v>
                </c:pt>
                <c:pt idx="2292">
                  <c:v>2.3340000000000001E-7</c:v>
                </c:pt>
                <c:pt idx="2293">
                  <c:v>2.3309999999999999E-7</c:v>
                </c:pt>
                <c:pt idx="2294">
                  <c:v>2.336E-7</c:v>
                </c:pt>
                <c:pt idx="2295">
                  <c:v>2.336E-7</c:v>
                </c:pt>
                <c:pt idx="2296">
                  <c:v>2.3379999999999999E-7</c:v>
                </c:pt>
                <c:pt idx="2297">
                  <c:v>2.34E-7</c:v>
                </c:pt>
                <c:pt idx="2298">
                  <c:v>2.3419999999999999E-7</c:v>
                </c:pt>
                <c:pt idx="2299">
                  <c:v>2.34E-7</c:v>
                </c:pt>
                <c:pt idx="2300">
                  <c:v>2.3419999999999999E-7</c:v>
                </c:pt>
                <c:pt idx="2301">
                  <c:v>2.3440000000000001E-7</c:v>
                </c:pt>
                <c:pt idx="2302">
                  <c:v>2.3440000000000001E-7</c:v>
                </c:pt>
                <c:pt idx="2303">
                  <c:v>2.3440000000000001E-7</c:v>
                </c:pt>
                <c:pt idx="2304">
                  <c:v>2.346E-7</c:v>
                </c:pt>
                <c:pt idx="2305">
                  <c:v>2.35E-7</c:v>
                </c:pt>
                <c:pt idx="2306">
                  <c:v>2.35E-7</c:v>
                </c:pt>
                <c:pt idx="2307">
                  <c:v>2.353E-7</c:v>
                </c:pt>
                <c:pt idx="2308">
                  <c:v>2.3550000000000001E-7</c:v>
                </c:pt>
                <c:pt idx="2309">
                  <c:v>2.357E-7</c:v>
                </c:pt>
                <c:pt idx="2310">
                  <c:v>2.357E-7</c:v>
                </c:pt>
                <c:pt idx="2311">
                  <c:v>2.357E-7</c:v>
                </c:pt>
                <c:pt idx="2312">
                  <c:v>2.3589999999999999E-7</c:v>
                </c:pt>
                <c:pt idx="2313">
                  <c:v>2.3589999999999999E-7</c:v>
                </c:pt>
                <c:pt idx="2314">
                  <c:v>2.361E-7</c:v>
                </c:pt>
                <c:pt idx="2315">
                  <c:v>2.3629999999999999E-7</c:v>
                </c:pt>
                <c:pt idx="2316">
                  <c:v>2.3629999999999999E-7</c:v>
                </c:pt>
                <c:pt idx="2317">
                  <c:v>2.367E-7</c:v>
                </c:pt>
                <c:pt idx="2318">
                  <c:v>2.3650000000000001E-7</c:v>
                </c:pt>
                <c:pt idx="2319">
                  <c:v>2.3690000000000001E-7</c:v>
                </c:pt>
                <c:pt idx="2320">
                  <c:v>2.367E-7</c:v>
                </c:pt>
                <c:pt idx="2321">
                  <c:v>2.3690000000000001E-7</c:v>
                </c:pt>
                <c:pt idx="2322">
                  <c:v>2.3720000000000001E-7</c:v>
                </c:pt>
                <c:pt idx="2323">
                  <c:v>2.3720000000000001E-7</c:v>
                </c:pt>
                <c:pt idx="2324">
                  <c:v>2.3739999999999999E-7</c:v>
                </c:pt>
                <c:pt idx="2325">
                  <c:v>2.3739999999999999E-7</c:v>
                </c:pt>
                <c:pt idx="2326">
                  <c:v>2.3739999999999999E-7</c:v>
                </c:pt>
                <c:pt idx="2327">
                  <c:v>2.3760000000000001E-7</c:v>
                </c:pt>
                <c:pt idx="2328">
                  <c:v>2.3799999999999999E-7</c:v>
                </c:pt>
                <c:pt idx="2329">
                  <c:v>2.378E-7</c:v>
                </c:pt>
                <c:pt idx="2330">
                  <c:v>2.382E-7</c:v>
                </c:pt>
                <c:pt idx="2331">
                  <c:v>2.389E-7</c:v>
                </c:pt>
                <c:pt idx="2332">
                  <c:v>2.3859999999999998E-7</c:v>
                </c:pt>
                <c:pt idx="2333">
                  <c:v>2.389E-7</c:v>
                </c:pt>
                <c:pt idx="2334">
                  <c:v>2.3859999999999998E-7</c:v>
                </c:pt>
                <c:pt idx="2335">
                  <c:v>2.389E-7</c:v>
                </c:pt>
                <c:pt idx="2336">
                  <c:v>2.3929999999999998E-7</c:v>
                </c:pt>
                <c:pt idx="2337">
                  <c:v>2.3910000000000002E-7</c:v>
                </c:pt>
                <c:pt idx="2338">
                  <c:v>2.389E-7</c:v>
                </c:pt>
                <c:pt idx="2339">
                  <c:v>2.3949999999999999E-7</c:v>
                </c:pt>
                <c:pt idx="2340">
                  <c:v>2.3949999999999999E-7</c:v>
                </c:pt>
                <c:pt idx="2341">
                  <c:v>2.3929999999999998E-7</c:v>
                </c:pt>
                <c:pt idx="2342">
                  <c:v>2.4009999999999999E-7</c:v>
                </c:pt>
                <c:pt idx="2343">
                  <c:v>2.403E-7</c:v>
                </c:pt>
                <c:pt idx="2344">
                  <c:v>2.4009999999999999E-7</c:v>
                </c:pt>
                <c:pt idx="2345">
                  <c:v>2.4060000000000002E-7</c:v>
                </c:pt>
                <c:pt idx="2346">
                  <c:v>2.403E-7</c:v>
                </c:pt>
                <c:pt idx="2347">
                  <c:v>2.4060000000000002E-7</c:v>
                </c:pt>
                <c:pt idx="2348">
                  <c:v>2.41E-7</c:v>
                </c:pt>
                <c:pt idx="2349">
                  <c:v>2.41E-7</c:v>
                </c:pt>
                <c:pt idx="2350">
                  <c:v>2.4079999999999999E-7</c:v>
                </c:pt>
                <c:pt idx="2351">
                  <c:v>2.4139999999999998E-7</c:v>
                </c:pt>
                <c:pt idx="2352">
                  <c:v>2.4120000000000002E-7</c:v>
                </c:pt>
                <c:pt idx="2353">
                  <c:v>2.4120000000000002E-7</c:v>
                </c:pt>
                <c:pt idx="2354">
                  <c:v>2.4139999999999998E-7</c:v>
                </c:pt>
                <c:pt idx="2355">
                  <c:v>2.4190000000000002E-7</c:v>
                </c:pt>
                <c:pt idx="2356">
                  <c:v>2.4209999999999998E-7</c:v>
                </c:pt>
                <c:pt idx="2357">
                  <c:v>2.4209999999999998E-7</c:v>
                </c:pt>
                <c:pt idx="2358">
                  <c:v>2.4209999999999998E-7</c:v>
                </c:pt>
                <c:pt idx="2359">
                  <c:v>2.4260000000000002E-7</c:v>
                </c:pt>
                <c:pt idx="2360">
                  <c:v>2.4260000000000002E-7</c:v>
                </c:pt>
                <c:pt idx="2361">
                  <c:v>2.4279999999999998E-7</c:v>
                </c:pt>
                <c:pt idx="2362">
                  <c:v>2.4260000000000002E-7</c:v>
                </c:pt>
                <c:pt idx="2363">
                  <c:v>2.4299999999999999E-7</c:v>
                </c:pt>
                <c:pt idx="2364">
                  <c:v>2.4320000000000001E-7</c:v>
                </c:pt>
                <c:pt idx="2365">
                  <c:v>2.4320000000000001E-7</c:v>
                </c:pt>
                <c:pt idx="2366">
                  <c:v>2.4299999999999999E-7</c:v>
                </c:pt>
                <c:pt idx="2367">
                  <c:v>2.4340000000000002E-7</c:v>
                </c:pt>
                <c:pt idx="2368">
                  <c:v>2.4340000000000002E-7</c:v>
                </c:pt>
                <c:pt idx="2369">
                  <c:v>2.4390000000000001E-7</c:v>
                </c:pt>
                <c:pt idx="2370">
                  <c:v>2.4410000000000002E-7</c:v>
                </c:pt>
                <c:pt idx="2371">
                  <c:v>2.4390000000000001E-7</c:v>
                </c:pt>
                <c:pt idx="2372">
                  <c:v>2.4429999999999998E-7</c:v>
                </c:pt>
                <c:pt idx="2373">
                  <c:v>2.4410000000000002E-7</c:v>
                </c:pt>
                <c:pt idx="2374">
                  <c:v>2.4429999999999998E-7</c:v>
                </c:pt>
                <c:pt idx="2375">
                  <c:v>2.445E-7</c:v>
                </c:pt>
                <c:pt idx="2376">
                  <c:v>2.4429999999999998E-7</c:v>
                </c:pt>
                <c:pt idx="2377">
                  <c:v>2.4480000000000002E-7</c:v>
                </c:pt>
                <c:pt idx="2378">
                  <c:v>2.4480000000000002E-7</c:v>
                </c:pt>
                <c:pt idx="2379">
                  <c:v>2.4499999999999998E-7</c:v>
                </c:pt>
                <c:pt idx="2380">
                  <c:v>2.4540000000000001E-7</c:v>
                </c:pt>
                <c:pt idx="2381">
                  <c:v>2.4540000000000001E-7</c:v>
                </c:pt>
                <c:pt idx="2382">
                  <c:v>2.4540000000000001E-7</c:v>
                </c:pt>
                <c:pt idx="2383">
                  <c:v>2.459E-7</c:v>
                </c:pt>
                <c:pt idx="2384">
                  <c:v>2.4540000000000001E-7</c:v>
                </c:pt>
                <c:pt idx="2385">
                  <c:v>2.4559999999999998E-7</c:v>
                </c:pt>
                <c:pt idx="2386">
                  <c:v>2.459E-7</c:v>
                </c:pt>
                <c:pt idx="2387">
                  <c:v>2.4610000000000001E-7</c:v>
                </c:pt>
                <c:pt idx="2388">
                  <c:v>2.4610000000000001E-7</c:v>
                </c:pt>
                <c:pt idx="2389">
                  <c:v>2.4629999999999998E-7</c:v>
                </c:pt>
                <c:pt idx="2390">
                  <c:v>2.4649999999999999E-7</c:v>
                </c:pt>
                <c:pt idx="2391">
                  <c:v>2.4629999999999998E-7</c:v>
                </c:pt>
                <c:pt idx="2392">
                  <c:v>2.4719999999999999E-7</c:v>
                </c:pt>
                <c:pt idx="2393">
                  <c:v>2.4670000000000001E-7</c:v>
                </c:pt>
                <c:pt idx="2394">
                  <c:v>2.4740000000000001E-7</c:v>
                </c:pt>
                <c:pt idx="2395">
                  <c:v>2.4740000000000001E-7</c:v>
                </c:pt>
                <c:pt idx="2396">
                  <c:v>2.4760000000000002E-7</c:v>
                </c:pt>
                <c:pt idx="2397">
                  <c:v>2.4760000000000002E-7</c:v>
                </c:pt>
                <c:pt idx="2398">
                  <c:v>2.4760000000000002E-7</c:v>
                </c:pt>
                <c:pt idx="2399">
                  <c:v>2.4779999999999998E-7</c:v>
                </c:pt>
                <c:pt idx="2400">
                  <c:v>2.4779999999999998E-7</c:v>
                </c:pt>
                <c:pt idx="2401">
                  <c:v>2.4830000000000002E-7</c:v>
                </c:pt>
                <c:pt idx="2402">
                  <c:v>2.487E-7</c:v>
                </c:pt>
                <c:pt idx="2403">
                  <c:v>2.487E-7</c:v>
                </c:pt>
                <c:pt idx="2404">
                  <c:v>2.487E-7</c:v>
                </c:pt>
                <c:pt idx="2405">
                  <c:v>2.4919999999999998E-7</c:v>
                </c:pt>
                <c:pt idx="2406">
                  <c:v>2.4919999999999998E-7</c:v>
                </c:pt>
                <c:pt idx="2407">
                  <c:v>2.4919999999999998E-7</c:v>
                </c:pt>
                <c:pt idx="2408">
                  <c:v>2.494E-7</c:v>
                </c:pt>
                <c:pt idx="2409">
                  <c:v>2.4960000000000001E-7</c:v>
                </c:pt>
                <c:pt idx="2410">
                  <c:v>2.4979999999999997E-7</c:v>
                </c:pt>
                <c:pt idx="2411">
                  <c:v>2.4979999999999997E-7</c:v>
                </c:pt>
                <c:pt idx="2412">
                  <c:v>2.501E-7</c:v>
                </c:pt>
                <c:pt idx="2413">
                  <c:v>2.4960000000000001E-7</c:v>
                </c:pt>
                <c:pt idx="2414">
                  <c:v>2.5100000000000001E-7</c:v>
                </c:pt>
                <c:pt idx="2415">
                  <c:v>2.5050000000000003E-7</c:v>
                </c:pt>
                <c:pt idx="2416">
                  <c:v>2.5050000000000003E-7</c:v>
                </c:pt>
                <c:pt idx="2417">
                  <c:v>2.5030000000000001E-7</c:v>
                </c:pt>
                <c:pt idx="2418">
                  <c:v>2.5120000000000003E-7</c:v>
                </c:pt>
                <c:pt idx="2419">
                  <c:v>2.5100000000000001E-7</c:v>
                </c:pt>
                <c:pt idx="2420">
                  <c:v>2.5050000000000003E-7</c:v>
                </c:pt>
                <c:pt idx="2421">
                  <c:v>2.5139999999999999E-7</c:v>
                </c:pt>
                <c:pt idx="2422">
                  <c:v>2.5120000000000003E-7</c:v>
                </c:pt>
                <c:pt idx="2423">
                  <c:v>2.5100000000000001E-7</c:v>
                </c:pt>
                <c:pt idx="2424">
                  <c:v>2.5139999999999999E-7</c:v>
                </c:pt>
                <c:pt idx="2425">
                  <c:v>2.5139999999999999E-7</c:v>
                </c:pt>
                <c:pt idx="2426">
                  <c:v>2.5170000000000001E-7</c:v>
                </c:pt>
                <c:pt idx="2427">
                  <c:v>2.5170000000000001E-7</c:v>
                </c:pt>
                <c:pt idx="2428">
                  <c:v>2.5260000000000003E-7</c:v>
                </c:pt>
                <c:pt idx="2429">
                  <c:v>2.5279999999999999E-7</c:v>
                </c:pt>
                <c:pt idx="2430">
                  <c:v>2.5240000000000001E-7</c:v>
                </c:pt>
                <c:pt idx="2431">
                  <c:v>2.53E-7</c:v>
                </c:pt>
                <c:pt idx="2432">
                  <c:v>2.5260000000000003E-7</c:v>
                </c:pt>
                <c:pt idx="2433">
                  <c:v>2.53E-7</c:v>
                </c:pt>
                <c:pt idx="2434">
                  <c:v>2.5279999999999999E-7</c:v>
                </c:pt>
                <c:pt idx="2435">
                  <c:v>2.5330000000000002E-7</c:v>
                </c:pt>
                <c:pt idx="2436">
                  <c:v>2.5330000000000002E-7</c:v>
                </c:pt>
                <c:pt idx="2437">
                  <c:v>2.5330000000000002E-7</c:v>
                </c:pt>
                <c:pt idx="2438">
                  <c:v>2.537E-7</c:v>
                </c:pt>
                <c:pt idx="2439">
                  <c:v>2.5349999999999999E-7</c:v>
                </c:pt>
                <c:pt idx="2440">
                  <c:v>2.537E-7</c:v>
                </c:pt>
                <c:pt idx="2441">
                  <c:v>2.544E-7</c:v>
                </c:pt>
                <c:pt idx="2442">
                  <c:v>2.5470000000000002E-7</c:v>
                </c:pt>
                <c:pt idx="2443">
                  <c:v>2.544E-7</c:v>
                </c:pt>
                <c:pt idx="2444">
                  <c:v>2.5489999999999999E-7</c:v>
                </c:pt>
                <c:pt idx="2445">
                  <c:v>2.5470000000000002E-7</c:v>
                </c:pt>
                <c:pt idx="2446">
                  <c:v>2.551E-7</c:v>
                </c:pt>
                <c:pt idx="2447">
                  <c:v>2.5489999999999999E-7</c:v>
                </c:pt>
                <c:pt idx="2448">
                  <c:v>2.5530000000000002E-7</c:v>
                </c:pt>
                <c:pt idx="2449">
                  <c:v>2.5530000000000002E-7</c:v>
                </c:pt>
                <c:pt idx="2450">
                  <c:v>2.5559999999999999E-7</c:v>
                </c:pt>
                <c:pt idx="2451">
                  <c:v>2.5530000000000002E-7</c:v>
                </c:pt>
                <c:pt idx="2452">
                  <c:v>2.558E-7</c:v>
                </c:pt>
                <c:pt idx="2453">
                  <c:v>2.5600000000000002E-7</c:v>
                </c:pt>
                <c:pt idx="2454">
                  <c:v>2.5629999999999999E-7</c:v>
                </c:pt>
                <c:pt idx="2455">
                  <c:v>2.565E-7</c:v>
                </c:pt>
                <c:pt idx="2456">
                  <c:v>2.565E-7</c:v>
                </c:pt>
                <c:pt idx="2457">
                  <c:v>2.565E-7</c:v>
                </c:pt>
                <c:pt idx="2458">
                  <c:v>2.5670000000000002E-7</c:v>
                </c:pt>
                <c:pt idx="2459">
                  <c:v>2.5689999999999998E-7</c:v>
                </c:pt>
                <c:pt idx="2460">
                  <c:v>2.572E-7</c:v>
                </c:pt>
                <c:pt idx="2461">
                  <c:v>2.572E-7</c:v>
                </c:pt>
                <c:pt idx="2462">
                  <c:v>2.5740000000000002E-7</c:v>
                </c:pt>
                <c:pt idx="2463">
                  <c:v>2.5740000000000002E-7</c:v>
                </c:pt>
                <c:pt idx="2464">
                  <c:v>2.5759999999999998E-7</c:v>
                </c:pt>
                <c:pt idx="2465">
                  <c:v>2.5740000000000002E-7</c:v>
                </c:pt>
                <c:pt idx="2466">
                  <c:v>2.579E-7</c:v>
                </c:pt>
                <c:pt idx="2467">
                  <c:v>2.5810000000000001E-7</c:v>
                </c:pt>
                <c:pt idx="2468">
                  <c:v>2.5810000000000001E-7</c:v>
                </c:pt>
                <c:pt idx="2469">
                  <c:v>2.5829999999999998E-7</c:v>
                </c:pt>
                <c:pt idx="2470">
                  <c:v>2.5829999999999998E-7</c:v>
                </c:pt>
                <c:pt idx="2471">
                  <c:v>2.586E-7</c:v>
                </c:pt>
                <c:pt idx="2472">
                  <c:v>2.586E-7</c:v>
                </c:pt>
                <c:pt idx="2473">
                  <c:v>2.5880000000000001E-7</c:v>
                </c:pt>
                <c:pt idx="2474">
                  <c:v>2.5880000000000001E-7</c:v>
                </c:pt>
                <c:pt idx="2475">
                  <c:v>2.5899999999999998E-7</c:v>
                </c:pt>
                <c:pt idx="2476">
                  <c:v>2.5919999999999999E-7</c:v>
                </c:pt>
                <c:pt idx="2477">
                  <c:v>2.5950000000000001E-7</c:v>
                </c:pt>
                <c:pt idx="2478">
                  <c:v>2.5989999999999999E-7</c:v>
                </c:pt>
                <c:pt idx="2479">
                  <c:v>2.5919999999999999E-7</c:v>
                </c:pt>
                <c:pt idx="2480">
                  <c:v>2.5989999999999999E-7</c:v>
                </c:pt>
                <c:pt idx="2481">
                  <c:v>2.6020000000000001E-7</c:v>
                </c:pt>
                <c:pt idx="2482">
                  <c:v>2.6020000000000001E-7</c:v>
                </c:pt>
                <c:pt idx="2483">
                  <c:v>2.6059999999999999E-7</c:v>
                </c:pt>
                <c:pt idx="2484">
                  <c:v>2.6039999999999998E-7</c:v>
                </c:pt>
                <c:pt idx="2485">
                  <c:v>2.6109999999999998E-7</c:v>
                </c:pt>
                <c:pt idx="2486">
                  <c:v>2.6059999999999999E-7</c:v>
                </c:pt>
                <c:pt idx="2487">
                  <c:v>2.6090000000000001E-7</c:v>
                </c:pt>
                <c:pt idx="2488">
                  <c:v>2.6109999999999998E-7</c:v>
                </c:pt>
                <c:pt idx="2489">
                  <c:v>2.614E-7</c:v>
                </c:pt>
                <c:pt idx="2490">
                  <c:v>2.614E-7</c:v>
                </c:pt>
                <c:pt idx="2491">
                  <c:v>2.6179999999999998E-7</c:v>
                </c:pt>
                <c:pt idx="2492">
                  <c:v>2.621E-7</c:v>
                </c:pt>
                <c:pt idx="2493">
                  <c:v>2.6160000000000001E-7</c:v>
                </c:pt>
                <c:pt idx="2494">
                  <c:v>2.6230000000000001E-7</c:v>
                </c:pt>
                <c:pt idx="2495">
                  <c:v>2.6230000000000001E-7</c:v>
                </c:pt>
                <c:pt idx="2496">
                  <c:v>2.6230000000000001E-7</c:v>
                </c:pt>
                <c:pt idx="2497">
                  <c:v>2.6259999999999998E-7</c:v>
                </c:pt>
                <c:pt idx="2498">
                  <c:v>2.6259999999999998E-7</c:v>
                </c:pt>
                <c:pt idx="2499">
                  <c:v>2.628E-7</c:v>
                </c:pt>
                <c:pt idx="2500">
                  <c:v>2.6300000000000001E-7</c:v>
                </c:pt>
                <c:pt idx="2501">
                  <c:v>2.6329999999999998E-7</c:v>
                </c:pt>
                <c:pt idx="2502">
                  <c:v>2.6399999999999998E-7</c:v>
                </c:pt>
                <c:pt idx="2503">
                  <c:v>2.635E-7</c:v>
                </c:pt>
                <c:pt idx="2504">
                  <c:v>2.6370000000000001E-7</c:v>
                </c:pt>
                <c:pt idx="2505">
                  <c:v>2.6370000000000001E-7</c:v>
                </c:pt>
                <c:pt idx="2506">
                  <c:v>2.6370000000000001E-7</c:v>
                </c:pt>
                <c:pt idx="2507">
                  <c:v>2.642E-7</c:v>
                </c:pt>
                <c:pt idx="2508">
                  <c:v>2.642E-7</c:v>
                </c:pt>
                <c:pt idx="2509">
                  <c:v>2.6450000000000002E-7</c:v>
                </c:pt>
                <c:pt idx="2510">
                  <c:v>2.642E-7</c:v>
                </c:pt>
                <c:pt idx="2511">
                  <c:v>2.642E-7</c:v>
                </c:pt>
                <c:pt idx="2512">
                  <c:v>2.649E-7</c:v>
                </c:pt>
                <c:pt idx="2513">
                  <c:v>2.6520000000000002E-7</c:v>
                </c:pt>
                <c:pt idx="2514">
                  <c:v>2.6469999999999998E-7</c:v>
                </c:pt>
                <c:pt idx="2515">
                  <c:v>2.6520000000000002E-7</c:v>
                </c:pt>
                <c:pt idx="2516">
                  <c:v>2.6539999999999998E-7</c:v>
                </c:pt>
                <c:pt idx="2517">
                  <c:v>2.657E-7</c:v>
                </c:pt>
                <c:pt idx="2518">
                  <c:v>2.657E-7</c:v>
                </c:pt>
                <c:pt idx="2519">
                  <c:v>2.6609999999999998E-7</c:v>
                </c:pt>
                <c:pt idx="2520">
                  <c:v>2.664E-7</c:v>
                </c:pt>
                <c:pt idx="2521">
                  <c:v>2.6609999999999998E-7</c:v>
                </c:pt>
                <c:pt idx="2522">
                  <c:v>2.664E-7</c:v>
                </c:pt>
                <c:pt idx="2523">
                  <c:v>2.6679999999999998E-7</c:v>
                </c:pt>
                <c:pt idx="2524">
                  <c:v>2.6679999999999998E-7</c:v>
                </c:pt>
                <c:pt idx="2525">
                  <c:v>2.6679999999999998E-7</c:v>
                </c:pt>
                <c:pt idx="2526">
                  <c:v>2.6679999999999998E-7</c:v>
                </c:pt>
                <c:pt idx="2527">
                  <c:v>2.6679999999999998E-7</c:v>
                </c:pt>
                <c:pt idx="2528">
                  <c:v>2.6730000000000002E-7</c:v>
                </c:pt>
                <c:pt idx="2529">
                  <c:v>2.6759999999999999E-7</c:v>
                </c:pt>
                <c:pt idx="2530">
                  <c:v>2.6730000000000002E-7</c:v>
                </c:pt>
                <c:pt idx="2531">
                  <c:v>2.6759999999999999E-7</c:v>
                </c:pt>
                <c:pt idx="2532">
                  <c:v>2.6800000000000002E-7</c:v>
                </c:pt>
                <c:pt idx="2533">
                  <c:v>2.6800000000000002E-7</c:v>
                </c:pt>
                <c:pt idx="2534">
                  <c:v>2.6829999999999999E-7</c:v>
                </c:pt>
                <c:pt idx="2535">
                  <c:v>2.6829999999999999E-7</c:v>
                </c:pt>
                <c:pt idx="2536">
                  <c:v>2.685E-7</c:v>
                </c:pt>
                <c:pt idx="2537">
                  <c:v>2.6880000000000002E-7</c:v>
                </c:pt>
                <c:pt idx="2538">
                  <c:v>2.6880000000000002E-7</c:v>
                </c:pt>
                <c:pt idx="2539">
                  <c:v>2.6899999999999999E-7</c:v>
                </c:pt>
                <c:pt idx="2540">
                  <c:v>2.692E-7</c:v>
                </c:pt>
                <c:pt idx="2541">
                  <c:v>2.692E-7</c:v>
                </c:pt>
                <c:pt idx="2542">
                  <c:v>2.6969999999999999E-7</c:v>
                </c:pt>
                <c:pt idx="2543">
                  <c:v>2.6969999999999999E-7</c:v>
                </c:pt>
                <c:pt idx="2544">
                  <c:v>2.7000000000000001E-7</c:v>
                </c:pt>
                <c:pt idx="2545">
                  <c:v>2.6969999999999999E-7</c:v>
                </c:pt>
                <c:pt idx="2546">
                  <c:v>2.7020000000000002E-7</c:v>
                </c:pt>
                <c:pt idx="2547">
                  <c:v>2.7070000000000001E-7</c:v>
                </c:pt>
                <c:pt idx="2548">
                  <c:v>2.7020000000000002E-7</c:v>
                </c:pt>
                <c:pt idx="2549">
                  <c:v>2.7020000000000002E-7</c:v>
                </c:pt>
                <c:pt idx="2550">
                  <c:v>2.7070000000000001E-7</c:v>
                </c:pt>
                <c:pt idx="2551">
                  <c:v>2.7119999999999999E-7</c:v>
                </c:pt>
                <c:pt idx="2552">
                  <c:v>2.7070000000000001E-7</c:v>
                </c:pt>
                <c:pt idx="2553">
                  <c:v>2.7169999999999998E-7</c:v>
                </c:pt>
                <c:pt idx="2554">
                  <c:v>2.7189999999999999E-7</c:v>
                </c:pt>
                <c:pt idx="2555">
                  <c:v>2.7189999999999999E-7</c:v>
                </c:pt>
                <c:pt idx="2556">
                  <c:v>2.7169999999999998E-7</c:v>
                </c:pt>
                <c:pt idx="2557">
                  <c:v>2.7189999999999999E-7</c:v>
                </c:pt>
                <c:pt idx="2558">
                  <c:v>2.7220000000000002E-7</c:v>
                </c:pt>
                <c:pt idx="2559">
                  <c:v>2.7239999999999998E-7</c:v>
                </c:pt>
                <c:pt idx="2560">
                  <c:v>2.7239999999999998E-7</c:v>
                </c:pt>
                <c:pt idx="2561">
                  <c:v>2.7239999999999998E-7</c:v>
                </c:pt>
                <c:pt idx="2562">
                  <c:v>2.727E-7</c:v>
                </c:pt>
                <c:pt idx="2563">
                  <c:v>2.727E-7</c:v>
                </c:pt>
                <c:pt idx="2564">
                  <c:v>2.7319999999999998E-7</c:v>
                </c:pt>
                <c:pt idx="2565">
                  <c:v>2.734E-7</c:v>
                </c:pt>
                <c:pt idx="2566">
                  <c:v>2.734E-7</c:v>
                </c:pt>
                <c:pt idx="2567">
                  <c:v>2.7370000000000002E-7</c:v>
                </c:pt>
                <c:pt idx="2568">
                  <c:v>2.7389999999999998E-7</c:v>
                </c:pt>
                <c:pt idx="2569">
                  <c:v>2.7389999999999998E-7</c:v>
                </c:pt>
                <c:pt idx="2570">
                  <c:v>2.7420000000000001E-7</c:v>
                </c:pt>
                <c:pt idx="2571">
                  <c:v>2.7420000000000001E-7</c:v>
                </c:pt>
                <c:pt idx="2572">
                  <c:v>2.7440000000000002E-7</c:v>
                </c:pt>
                <c:pt idx="2573">
                  <c:v>2.7490000000000001E-7</c:v>
                </c:pt>
                <c:pt idx="2574">
                  <c:v>2.7469999999999999E-7</c:v>
                </c:pt>
                <c:pt idx="2575">
                  <c:v>2.7490000000000001E-7</c:v>
                </c:pt>
                <c:pt idx="2576">
                  <c:v>2.7560000000000001E-7</c:v>
                </c:pt>
                <c:pt idx="2577">
                  <c:v>2.7519999999999998E-7</c:v>
                </c:pt>
                <c:pt idx="2578">
                  <c:v>2.7539999999999999E-7</c:v>
                </c:pt>
                <c:pt idx="2579">
                  <c:v>2.7589999999999998E-7</c:v>
                </c:pt>
                <c:pt idx="2580">
                  <c:v>2.7589999999999998E-7</c:v>
                </c:pt>
                <c:pt idx="2581">
                  <c:v>2.7609999999999999E-7</c:v>
                </c:pt>
                <c:pt idx="2582">
                  <c:v>2.7659999999999998E-7</c:v>
                </c:pt>
                <c:pt idx="2583">
                  <c:v>2.7640000000000001E-7</c:v>
                </c:pt>
                <c:pt idx="2584">
                  <c:v>2.7659999999999998E-7</c:v>
                </c:pt>
                <c:pt idx="2585">
                  <c:v>2.7659999999999998E-7</c:v>
                </c:pt>
                <c:pt idx="2586">
                  <c:v>2.7710000000000001E-7</c:v>
                </c:pt>
                <c:pt idx="2587">
                  <c:v>2.776E-7</c:v>
                </c:pt>
                <c:pt idx="2588">
                  <c:v>2.769E-7</c:v>
                </c:pt>
                <c:pt idx="2589">
                  <c:v>2.7739999999999998E-7</c:v>
                </c:pt>
                <c:pt idx="2590">
                  <c:v>2.776E-7</c:v>
                </c:pt>
                <c:pt idx="2591">
                  <c:v>2.776E-7</c:v>
                </c:pt>
                <c:pt idx="2592">
                  <c:v>2.7790000000000002E-7</c:v>
                </c:pt>
                <c:pt idx="2593">
                  <c:v>2.7790000000000002E-7</c:v>
                </c:pt>
                <c:pt idx="2594">
                  <c:v>2.7809999999999998E-7</c:v>
                </c:pt>
                <c:pt idx="2595">
                  <c:v>2.784E-7</c:v>
                </c:pt>
                <c:pt idx="2596">
                  <c:v>2.7809999999999998E-7</c:v>
                </c:pt>
                <c:pt idx="2597">
                  <c:v>2.7860000000000002E-7</c:v>
                </c:pt>
                <c:pt idx="2598">
                  <c:v>2.784E-7</c:v>
                </c:pt>
                <c:pt idx="2599">
                  <c:v>2.7889999999999999E-7</c:v>
                </c:pt>
                <c:pt idx="2600">
                  <c:v>2.791E-7</c:v>
                </c:pt>
                <c:pt idx="2601">
                  <c:v>2.791E-7</c:v>
                </c:pt>
                <c:pt idx="2602">
                  <c:v>2.791E-7</c:v>
                </c:pt>
                <c:pt idx="2603">
                  <c:v>2.7959999999999999E-7</c:v>
                </c:pt>
                <c:pt idx="2604">
                  <c:v>2.7939999999999997E-7</c:v>
                </c:pt>
                <c:pt idx="2605">
                  <c:v>2.8009999999999997E-7</c:v>
                </c:pt>
                <c:pt idx="2606">
                  <c:v>2.8009999999999997E-7</c:v>
                </c:pt>
                <c:pt idx="2607">
                  <c:v>2.8009999999999997E-7</c:v>
                </c:pt>
                <c:pt idx="2608">
                  <c:v>2.804E-7</c:v>
                </c:pt>
                <c:pt idx="2609">
                  <c:v>2.8009999999999997E-7</c:v>
                </c:pt>
                <c:pt idx="2610">
                  <c:v>2.804E-7</c:v>
                </c:pt>
                <c:pt idx="2611">
                  <c:v>2.811E-7</c:v>
                </c:pt>
                <c:pt idx="2612">
                  <c:v>2.811E-7</c:v>
                </c:pt>
                <c:pt idx="2613">
                  <c:v>2.811E-7</c:v>
                </c:pt>
                <c:pt idx="2614">
                  <c:v>2.811E-7</c:v>
                </c:pt>
                <c:pt idx="2615">
                  <c:v>2.811E-7</c:v>
                </c:pt>
                <c:pt idx="2616">
                  <c:v>2.819E-7</c:v>
                </c:pt>
                <c:pt idx="2617">
                  <c:v>2.819E-7</c:v>
                </c:pt>
                <c:pt idx="2618">
                  <c:v>2.8220000000000003E-7</c:v>
                </c:pt>
                <c:pt idx="2619">
                  <c:v>2.8220000000000003E-7</c:v>
                </c:pt>
                <c:pt idx="2620">
                  <c:v>2.8239999999999999E-7</c:v>
                </c:pt>
                <c:pt idx="2621">
                  <c:v>2.8290000000000003E-7</c:v>
                </c:pt>
                <c:pt idx="2622">
                  <c:v>2.8319999999999999E-7</c:v>
                </c:pt>
                <c:pt idx="2623">
                  <c:v>2.8290000000000003E-7</c:v>
                </c:pt>
                <c:pt idx="2624">
                  <c:v>2.8340000000000001E-7</c:v>
                </c:pt>
                <c:pt idx="2625">
                  <c:v>2.8340000000000001E-7</c:v>
                </c:pt>
                <c:pt idx="2626">
                  <c:v>2.8369999999999998E-7</c:v>
                </c:pt>
                <c:pt idx="2627">
                  <c:v>2.8369999999999998E-7</c:v>
                </c:pt>
                <c:pt idx="2628">
                  <c:v>2.84E-7</c:v>
                </c:pt>
                <c:pt idx="2629">
                  <c:v>2.84E-7</c:v>
                </c:pt>
                <c:pt idx="2630">
                  <c:v>2.84E-7</c:v>
                </c:pt>
                <c:pt idx="2631">
                  <c:v>2.8420000000000002E-7</c:v>
                </c:pt>
                <c:pt idx="2632">
                  <c:v>2.8449999999999999E-7</c:v>
                </c:pt>
                <c:pt idx="2633">
                  <c:v>2.847E-7</c:v>
                </c:pt>
                <c:pt idx="2634">
                  <c:v>2.8500000000000002E-7</c:v>
                </c:pt>
                <c:pt idx="2635">
                  <c:v>2.847E-7</c:v>
                </c:pt>
                <c:pt idx="2636">
                  <c:v>2.8550000000000001E-7</c:v>
                </c:pt>
                <c:pt idx="2637">
                  <c:v>2.8519999999999999E-7</c:v>
                </c:pt>
                <c:pt idx="2638">
                  <c:v>2.8550000000000001E-7</c:v>
                </c:pt>
                <c:pt idx="2639">
                  <c:v>2.8550000000000001E-7</c:v>
                </c:pt>
                <c:pt idx="2640">
                  <c:v>2.8579999999999998E-7</c:v>
                </c:pt>
                <c:pt idx="2641">
                  <c:v>2.8579999999999998E-7</c:v>
                </c:pt>
                <c:pt idx="2642">
                  <c:v>2.8579999999999998E-7</c:v>
                </c:pt>
                <c:pt idx="2643">
                  <c:v>2.8599999999999999E-7</c:v>
                </c:pt>
                <c:pt idx="2644">
                  <c:v>2.8630000000000002E-7</c:v>
                </c:pt>
                <c:pt idx="2645">
                  <c:v>2.8630000000000002E-7</c:v>
                </c:pt>
                <c:pt idx="2646">
                  <c:v>2.868E-7</c:v>
                </c:pt>
                <c:pt idx="2647">
                  <c:v>2.8649999999999998E-7</c:v>
                </c:pt>
                <c:pt idx="2648">
                  <c:v>2.8729999999999999E-7</c:v>
                </c:pt>
                <c:pt idx="2649">
                  <c:v>2.8700000000000002E-7</c:v>
                </c:pt>
                <c:pt idx="2650">
                  <c:v>2.868E-7</c:v>
                </c:pt>
                <c:pt idx="2651">
                  <c:v>2.8780000000000002E-7</c:v>
                </c:pt>
                <c:pt idx="2652">
                  <c:v>2.8780000000000002E-7</c:v>
                </c:pt>
                <c:pt idx="2653">
                  <c:v>2.8760000000000001E-7</c:v>
                </c:pt>
                <c:pt idx="2654">
                  <c:v>2.8780000000000002E-7</c:v>
                </c:pt>
                <c:pt idx="2655">
                  <c:v>2.8809999999999999E-7</c:v>
                </c:pt>
                <c:pt idx="2656">
                  <c:v>2.8830000000000001E-7</c:v>
                </c:pt>
                <c:pt idx="2657">
                  <c:v>2.8879999999999999E-7</c:v>
                </c:pt>
                <c:pt idx="2658">
                  <c:v>2.8830000000000001E-7</c:v>
                </c:pt>
                <c:pt idx="2659">
                  <c:v>2.8830000000000001E-7</c:v>
                </c:pt>
                <c:pt idx="2660">
                  <c:v>2.8830000000000001E-7</c:v>
                </c:pt>
                <c:pt idx="2661">
                  <c:v>2.8929999999999998E-7</c:v>
                </c:pt>
                <c:pt idx="2662">
                  <c:v>2.8879999999999999E-7</c:v>
                </c:pt>
                <c:pt idx="2663">
                  <c:v>2.8929999999999998E-7</c:v>
                </c:pt>
                <c:pt idx="2664">
                  <c:v>2.8929999999999998E-7</c:v>
                </c:pt>
                <c:pt idx="2665">
                  <c:v>2.8929999999999998E-7</c:v>
                </c:pt>
                <c:pt idx="2666">
                  <c:v>2.8910000000000001E-7</c:v>
                </c:pt>
                <c:pt idx="2667">
                  <c:v>2.8990000000000002E-7</c:v>
                </c:pt>
                <c:pt idx="2668">
                  <c:v>2.8929999999999998E-7</c:v>
                </c:pt>
                <c:pt idx="2669">
                  <c:v>2.8990000000000002E-7</c:v>
                </c:pt>
                <c:pt idx="2670">
                  <c:v>2.8929999999999998E-7</c:v>
                </c:pt>
                <c:pt idx="2671">
                  <c:v>2.8990000000000002E-7</c:v>
                </c:pt>
                <c:pt idx="2672">
                  <c:v>2.9009999999999998E-7</c:v>
                </c:pt>
                <c:pt idx="2673">
                  <c:v>2.9009999999999998E-7</c:v>
                </c:pt>
                <c:pt idx="2674">
                  <c:v>2.9009999999999998E-7</c:v>
                </c:pt>
                <c:pt idx="2675">
                  <c:v>2.9009999999999998E-7</c:v>
                </c:pt>
                <c:pt idx="2676">
                  <c:v>2.9089999999999999E-7</c:v>
                </c:pt>
                <c:pt idx="2677">
                  <c:v>2.9069999999999998E-7</c:v>
                </c:pt>
                <c:pt idx="2678">
                  <c:v>2.9120000000000001E-7</c:v>
                </c:pt>
                <c:pt idx="2679">
                  <c:v>2.9139999999999998E-7</c:v>
                </c:pt>
                <c:pt idx="2680">
                  <c:v>2.917E-7</c:v>
                </c:pt>
                <c:pt idx="2681">
                  <c:v>2.917E-7</c:v>
                </c:pt>
                <c:pt idx="2682">
                  <c:v>2.9200000000000002E-7</c:v>
                </c:pt>
                <c:pt idx="2683">
                  <c:v>2.917E-7</c:v>
                </c:pt>
                <c:pt idx="2684">
                  <c:v>2.9200000000000002E-7</c:v>
                </c:pt>
                <c:pt idx="2685">
                  <c:v>2.9219999999999998E-7</c:v>
                </c:pt>
                <c:pt idx="2686">
                  <c:v>2.9219999999999998E-7</c:v>
                </c:pt>
                <c:pt idx="2687">
                  <c:v>2.9250000000000001E-7</c:v>
                </c:pt>
                <c:pt idx="2688">
                  <c:v>2.9250000000000001E-7</c:v>
                </c:pt>
                <c:pt idx="2689">
                  <c:v>2.9250000000000001E-7</c:v>
                </c:pt>
                <c:pt idx="2690">
                  <c:v>2.9250000000000001E-7</c:v>
                </c:pt>
                <c:pt idx="2691">
                  <c:v>2.9330000000000001E-7</c:v>
                </c:pt>
                <c:pt idx="2692">
                  <c:v>2.9330000000000001E-7</c:v>
                </c:pt>
                <c:pt idx="2693">
                  <c:v>2.9359999999999998E-7</c:v>
                </c:pt>
                <c:pt idx="2694">
                  <c:v>2.9359999999999998E-7</c:v>
                </c:pt>
                <c:pt idx="2695">
                  <c:v>2.938E-7</c:v>
                </c:pt>
                <c:pt idx="2696">
                  <c:v>2.9410000000000002E-7</c:v>
                </c:pt>
                <c:pt idx="2697">
                  <c:v>2.9410000000000002E-7</c:v>
                </c:pt>
                <c:pt idx="2698">
                  <c:v>2.946E-7</c:v>
                </c:pt>
                <c:pt idx="2699">
                  <c:v>2.9489999999999997E-7</c:v>
                </c:pt>
                <c:pt idx="2700">
                  <c:v>2.9439999999999999E-7</c:v>
                </c:pt>
                <c:pt idx="2701">
                  <c:v>2.9540000000000001E-7</c:v>
                </c:pt>
                <c:pt idx="2702">
                  <c:v>2.9489999999999997E-7</c:v>
                </c:pt>
                <c:pt idx="2703">
                  <c:v>2.952E-7</c:v>
                </c:pt>
                <c:pt idx="2704">
                  <c:v>2.9540000000000001E-7</c:v>
                </c:pt>
                <c:pt idx="2705">
                  <c:v>2.96E-7</c:v>
                </c:pt>
                <c:pt idx="2706">
                  <c:v>2.96E-7</c:v>
                </c:pt>
                <c:pt idx="2707">
                  <c:v>2.96E-7</c:v>
                </c:pt>
                <c:pt idx="2708">
                  <c:v>2.96E-7</c:v>
                </c:pt>
                <c:pt idx="2709">
                  <c:v>2.9620000000000002E-7</c:v>
                </c:pt>
                <c:pt idx="2710">
                  <c:v>2.9649999999999999E-7</c:v>
                </c:pt>
                <c:pt idx="2711">
                  <c:v>2.9649999999999999E-7</c:v>
                </c:pt>
                <c:pt idx="2712">
                  <c:v>2.9700000000000003E-7</c:v>
                </c:pt>
                <c:pt idx="2713">
                  <c:v>2.9680000000000001E-7</c:v>
                </c:pt>
                <c:pt idx="2714">
                  <c:v>2.9700000000000003E-7</c:v>
                </c:pt>
                <c:pt idx="2715">
                  <c:v>2.9779999999999998E-7</c:v>
                </c:pt>
                <c:pt idx="2716">
                  <c:v>2.9779999999999998E-7</c:v>
                </c:pt>
                <c:pt idx="2717">
                  <c:v>2.9779999999999998E-7</c:v>
                </c:pt>
                <c:pt idx="2718">
                  <c:v>2.981E-7</c:v>
                </c:pt>
                <c:pt idx="2719">
                  <c:v>2.9779999999999998E-7</c:v>
                </c:pt>
                <c:pt idx="2720">
                  <c:v>2.981E-7</c:v>
                </c:pt>
                <c:pt idx="2721">
                  <c:v>2.9840000000000003E-7</c:v>
                </c:pt>
                <c:pt idx="2722">
                  <c:v>2.9859999999999999E-7</c:v>
                </c:pt>
                <c:pt idx="2723">
                  <c:v>2.9859999999999999E-7</c:v>
                </c:pt>
                <c:pt idx="2724">
                  <c:v>2.9859999999999999E-7</c:v>
                </c:pt>
                <c:pt idx="2725">
                  <c:v>2.9890000000000001E-7</c:v>
                </c:pt>
                <c:pt idx="2726">
                  <c:v>2.9939999999999999E-7</c:v>
                </c:pt>
                <c:pt idx="2727">
                  <c:v>2.9999999999999999E-7</c:v>
                </c:pt>
                <c:pt idx="2728">
                  <c:v>2.9999999999999999E-7</c:v>
                </c:pt>
                <c:pt idx="2729">
                  <c:v>2.9970000000000002E-7</c:v>
                </c:pt>
                <c:pt idx="2730">
                  <c:v>2.9970000000000002E-7</c:v>
                </c:pt>
                <c:pt idx="2731">
                  <c:v>2.9999999999999999E-7</c:v>
                </c:pt>
                <c:pt idx="2732">
                  <c:v>3.0050000000000002E-7</c:v>
                </c:pt>
                <c:pt idx="2733">
                  <c:v>3.0050000000000002E-7</c:v>
                </c:pt>
                <c:pt idx="2734">
                  <c:v>3.0079999999999999E-7</c:v>
                </c:pt>
                <c:pt idx="2735">
                  <c:v>3.0079999999999999E-7</c:v>
                </c:pt>
                <c:pt idx="2736">
                  <c:v>3.0079999999999999E-7</c:v>
                </c:pt>
                <c:pt idx="2737">
                  <c:v>3.0100000000000001E-7</c:v>
                </c:pt>
                <c:pt idx="2738">
                  <c:v>3.0129999999999998E-7</c:v>
                </c:pt>
                <c:pt idx="2739">
                  <c:v>3.0129999999999998E-7</c:v>
                </c:pt>
                <c:pt idx="2740">
                  <c:v>3.0190000000000002E-7</c:v>
                </c:pt>
                <c:pt idx="2741">
                  <c:v>3.0190000000000002E-7</c:v>
                </c:pt>
                <c:pt idx="2742">
                  <c:v>3.0240000000000001E-7</c:v>
                </c:pt>
                <c:pt idx="2743">
                  <c:v>3.016E-7</c:v>
                </c:pt>
                <c:pt idx="2744">
                  <c:v>3.0240000000000001E-7</c:v>
                </c:pt>
                <c:pt idx="2745">
                  <c:v>3.0269999999999998E-7</c:v>
                </c:pt>
                <c:pt idx="2746">
                  <c:v>3.03E-7</c:v>
                </c:pt>
                <c:pt idx="2747">
                  <c:v>3.03E-7</c:v>
                </c:pt>
                <c:pt idx="2748">
                  <c:v>3.0349999999999998E-7</c:v>
                </c:pt>
                <c:pt idx="2749">
                  <c:v>3.03E-7</c:v>
                </c:pt>
                <c:pt idx="2750">
                  <c:v>3.0330000000000002E-7</c:v>
                </c:pt>
                <c:pt idx="2751">
                  <c:v>3.0349999999999998E-7</c:v>
                </c:pt>
                <c:pt idx="2752">
                  <c:v>3.0330000000000002E-7</c:v>
                </c:pt>
                <c:pt idx="2753">
                  <c:v>3.0349999999999998E-7</c:v>
                </c:pt>
                <c:pt idx="2754">
                  <c:v>3.0330000000000002E-7</c:v>
                </c:pt>
                <c:pt idx="2755">
                  <c:v>3.0380000000000001E-7</c:v>
                </c:pt>
                <c:pt idx="2756">
                  <c:v>3.044E-7</c:v>
                </c:pt>
                <c:pt idx="2757">
                  <c:v>3.0409999999999998E-7</c:v>
                </c:pt>
                <c:pt idx="2758">
                  <c:v>3.044E-7</c:v>
                </c:pt>
                <c:pt idx="2759">
                  <c:v>3.0460000000000001E-7</c:v>
                </c:pt>
                <c:pt idx="2760">
                  <c:v>3.0520000000000001E-7</c:v>
                </c:pt>
                <c:pt idx="2761">
                  <c:v>3.0489999999999998E-7</c:v>
                </c:pt>
                <c:pt idx="2762">
                  <c:v>3.0540000000000002E-7</c:v>
                </c:pt>
                <c:pt idx="2763">
                  <c:v>3.0600000000000001E-7</c:v>
                </c:pt>
                <c:pt idx="2764">
                  <c:v>3.0540000000000002E-7</c:v>
                </c:pt>
                <c:pt idx="2765">
                  <c:v>3.0569999999999999E-7</c:v>
                </c:pt>
                <c:pt idx="2766">
                  <c:v>3.0569999999999999E-7</c:v>
                </c:pt>
                <c:pt idx="2767">
                  <c:v>3.0569999999999999E-7</c:v>
                </c:pt>
                <c:pt idx="2768">
                  <c:v>3.0629999999999998E-7</c:v>
                </c:pt>
                <c:pt idx="2769">
                  <c:v>3.0600000000000001E-7</c:v>
                </c:pt>
                <c:pt idx="2770">
                  <c:v>3.065E-7</c:v>
                </c:pt>
                <c:pt idx="2771">
                  <c:v>3.065E-7</c:v>
                </c:pt>
                <c:pt idx="2772">
                  <c:v>3.065E-7</c:v>
                </c:pt>
                <c:pt idx="2773">
                  <c:v>3.0709999999999999E-7</c:v>
                </c:pt>
                <c:pt idx="2774">
                  <c:v>3.0709999999999999E-7</c:v>
                </c:pt>
                <c:pt idx="2775">
                  <c:v>3.0740000000000001E-7</c:v>
                </c:pt>
                <c:pt idx="2776">
                  <c:v>3.0759999999999998E-7</c:v>
                </c:pt>
                <c:pt idx="2777">
                  <c:v>3.0759999999999998E-7</c:v>
                </c:pt>
                <c:pt idx="2778">
                  <c:v>3.0759999999999998E-7</c:v>
                </c:pt>
                <c:pt idx="2779">
                  <c:v>3.0759999999999998E-7</c:v>
                </c:pt>
                <c:pt idx="2780">
                  <c:v>3.079E-7</c:v>
                </c:pt>
                <c:pt idx="2781">
                  <c:v>3.0820000000000002E-7</c:v>
                </c:pt>
                <c:pt idx="2782">
                  <c:v>3.0820000000000002E-7</c:v>
                </c:pt>
                <c:pt idx="2783">
                  <c:v>3.087E-7</c:v>
                </c:pt>
                <c:pt idx="2784">
                  <c:v>3.079E-7</c:v>
                </c:pt>
                <c:pt idx="2785">
                  <c:v>3.087E-7</c:v>
                </c:pt>
                <c:pt idx="2786">
                  <c:v>3.0899999999999997E-7</c:v>
                </c:pt>
                <c:pt idx="2787">
                  <c:v>3.0899999999999997E-7</c:v>
                </c:pt>
                <c:pt idx="2788">
                  <c:v>3.0899999999999997E-7</c:v>
                </c:pt>
                <c:pt idx="2789">
                  <c:v>3.0960000000000002E-7</c:v>
                </c:pt>
                <c:pt idx="2790">
                  <c:v>3.093E-7</c:v>
                </c:pt>
                <c:pt idx="2791">
                  <c:v>3.0979999999999998E-7</c:v>
                </c:pt>
                <c:pt idx="2792">
                  <c:v>3.0979999999999998E-7</c:v>
                </c:pt>
                <c:pt idx="2793">
                  <c:v>3.1039999999999997E-7</c:v>
                </c:pt>
                <c:pt idx="2794">
                  <c:v>3.101E-7</c:v>
                </c:pt>
                <c:pt idx="2795">
                  <c:v>3.1039999999999997E-7</c:v>
                </c:pt>
                <c:pt idx="2796">
                  <c:v>3.107E-7</c:v>
                </c:pt>
                <c:pt idx="2797">
                  <c:v>3.107E-7</c:v>
                </c:pt>
                <c:pt idx="2798">
                  <c:v>3.1100000000000002E-7</c:v>
                </c:pt>
                <c:pt idx="2799">
                  <c:v>3.1100000000000002E-7</c:v>
                </c:pt>
                <c:pt idx="2800">
                  <c:v>3.1100000000000002E-7</c:v>
                </c:pt>
                <c:pt idx="2801">
                  <c:v>3.1129999999999999E-7</c:v>
                </c:pt>
                <c:pt idx="2802">
                  <c:v>3.1180000000000003E-7</c:v>
                </c:pt>
                <c:pt idx="2803">
                  <c:v>3.115E-7</c:v>
                </c:pt>
                <c:pt idx="2804">
                  <c:v>3.1180000000000003E-7</c:v>
                </c:pt>
                <c:pt idx="2805">
                  <c:v>3.115E-7</c:v>
                </c:pt>
                <c:pt idx="2806">
                  <c:v>3.1240000000000002E-7</c:v>
                </c:pt>
                <c:pt idx="2807">
                  <c:v>3.1180000000000003E-7</c:v>
                </c:pt>
                <c:pt idx="2808">
                  <c:v>3.1240000000000002E-7</c:v>
                </c:pt>
                <c:pt idx="2809">
                  <c:v>3.1269999999999999E-7</c:v>
                </c:pt>
                <c:pt idx="2810">
                  <c:v>3.1320000000000003E-7</c:v>
                </c:pt>
                <c:pt idx="2811">
                  <c:v>3.1269999999999999E-7</c:v>
                </c:pt>
                <c:pt idx="2812">
                  <c:v>3.1349999999999999E-7</c:v>
                </c:pt>
                <c:pt idx="2813">
                  <c:v>3.1320000000000003E-7</c:v>
                </c:pt>
                <c:pt idx="2814">
                  <c:v>3.1349999999999999E-7</c:v>
                </c:pt>
                <c:pt idx="2815">
                  <c:v>3.1320000000000003E-7</c:v>
                </c:pt>
                <c:pt idx="2816">
                  <c:v>3.1380000000000002E-7</c:v>
                </c:pt>
                <c:pt idx="2817">
                  <c:v>3.1409999999999999E-7</c:v>
                </c:pt>
                <c:pt idx="2818">
                  <c:v>3.1409999999999999E-7</c:v>
                </c:pt>
                <c:pt idx="2819">
                  <c:v>3.1440000000000001E-7</c:v>
                </c:pt>
                <c:pt idx="2820">
                  <c:v>3.1469999999999998E-7</c:v>
                </c:pt>
                <c:pt idx="2821">
                  <c:v>3.1440000000000001E-7</c:v>
                </c:pt>
                <c:pt idx="2822">
                  <c:v>3.1489999999999999E-7</c:v>
                </c:pt>
                <c:pt idx="2823">
                  <c:v>3.1489999999999999E-7</c:v>
                </c:pt>
                <c:pt idx="2824">
                  <c:v>3.1549999999999999E-7</c:v>
                </c:pt>
                <c:pt idx="2825">
                  <c:v>3.1549999999999999E-7</c:v>
                </c:pt>
                <c:pt idx="2826">
                  <c:v>3.1549999999999999E-7</c:v>
                </c:pt>
                <c:pt idx="2827">
                  <c:v>3.1580000000000001E-7</c:v>
                </c:pt>
                <c:pt idx="2828">
                  <c:v>3.1609999999999998E-7</c:v>
                </c:pt>
                <c:pt idx="2829">
                  <c:v>3.1609999999999998E-7</c:v>
                </c:pt>
                <c:pt idx="2830">
                  <c:v>3.164E-7</c:v>
                </c:pt>
                <c:pt idx="2831">
                  <c:v>3.1660000000000002E-7</c:v>
                </c:pt>
                <c:pt idx="2832">
                  <c:v>3.1660000000000002E-7</c:v>
                </c:pt>
                <c:pt idx="2833">
                  <c:v>3.1720000000000001E-7</c:v>
                </c:pt>
                <c:pt idx="2834">
                  <c:v>3.1689999999999999E-7</c:v>
                </c:pt>
                <c:pt idx="2835">
                  <c:v>3.1749999999999998E-7</c:v>
                </c:pt>
                <c:pt idx="2836">
                  <c:v>3.1749999999999998E-7</c:v>
                </c:pt>
                <c:pt idx="2837">
                  <c:v>3.1749999999999998E-7</c:v>
                </c:pt>
                <c:pt idx="2838">
                  <c:v>3.1810000000000002E-7</c:v>
                </c:pt>
                <c:pt idx="2839">
                  <c:v>3.1810000000000002E-7</c:v>
                </c:pt>
                <c:pt idx="2840">
                  <c:v>3.1829999999999998E-7</c:v>
                </c:pt>
                <c:pt idx="2841">
                  <c:v>3.1829999999999998E-7</c:v>
                </c:pt>
                <c:pt idx="2842">
                  <c:v>3.1889999999999998E-7</c:v>
                </c:pt>
                <c:pt idx="2843">
                  <c:v>3.1860000000000001E-7</c:v>
                </c:pt>
                <c:pt idx="2844">
                  <c:v>3.1860000000000001E-7</c:v>
                </c:pt>
                <c:pt idx="2845">
                  <c:v>3.1860000000000001E-7</c:v>
                </c:pt>
                <c:pt idx="2846">
                  <c:v>3.1860000000000001E-7</c:v>
                </c:pt>
                <c:pt idx="2847">
                  <c:v>3.192E-7</c:v>
                </c:pt>
                <c:pt idx="2848">
                  <c:v>3.1979999999999999E-7</c:v>
                </c:pt>
                <c:pt idx="2849">
                  <c:v>3.1950000000000002E-7</c:v>
                </c:pt>
                <c:pt idx="2850">
                  <c:v>3.1979999999999999E-7</c:v>
                </c:pt>
                <c:pt idx="2851">
                  <c:v>3.1979999999999999E-7</c:v>
                </c:pt>
                <c:pt idx="2852">
                  <c:v>3.1950000000000002E-7</c:v>
                </c:pt>
                <c:pt idx="2853">
                  <c:v>3.2029999999999998E-7</c:v>
                </c:pt>
                <c:pt idx="2854">
                  <c:v>3.2010000000000001E-7</c:v>
                </c:pt>
                <c:pt idx="2855">
                  <c:v>3.2029999999999998E-7</c:v>
                </c:pt>
                <c:pt idx="2856">
                  <c:v>3.2029999999999998E-7</c:v>
                </c:pt>
                <c:pt idx="2857">
                  <c:v>3.206E-7</c:v>
                </c:pt>
                <c:pt idx="2858">
                  <c:v>3.2090000000000002E-7</c:v>
                </c:pt>
                <c:pt idx="2859">
                  <c:v>3.2090000000000002E-7</c:v>
                </c:pt>
                <c:pt idx="2860">
                  <c:v>3.2090000000000002E-7</c:v>
                </c:pt>
                <c:pt idx="2861">
                  <c:v>3.2150000000000001E-7</c:v>
                </c:pt>
                <c:pt idx="2862">
                  <c:v>3.2119999999999999E-7</c:v>
                </c:pt>
                <c:pt idx="2863">
                  <c:v>3.2090000000000002E-7</c:v>
                </c:pt>
                <c:pt idx="2864">
                  <c:v>3.2119999999999999E-7</c:v>
                </c:pt>
                <c:pt idx="2865">
                  <c:v>3.2179999999999998E-7</c:v>
                </c:pt>
                <c:pt idx="2866">
                  <c:v>3.2210000000000001E-7</c:v>
                </c:pt>
                <c:pt idx="2867">
                  <c:v>3.2210000000000001E-7</c:v>
                </c:pt>
                <c:pt idx="2868">
                  <c:v>3.2239999999999998E-7</c:v>
                </c:pt>
                <c:pt idx="2869">
                  <c:v>3.2210000000000001E-7</c:v>
                </c:pt>
                <c:pt idx="2870">
                  <c:v>3.2210000000000001E-7</c:v>
                </c:pt>
                <c:pt idx="2871">
                  <c:v>3.2239999999999998E-7</c:v>
                </c:pt>
                <c:pt idx="2872">
                  <c:v>3.2300000000000002E-7</c:v>
                </c:pt>
                <c:pt idx="2873">
                  <c:v>3.227E-7</c:v>
                </c:pt>
                <c:pt idx="2874">
                  <c:v>3.2300000000000002E-7</c:v>
                </c:pt>
                <c:pt idx="2875">
                  <c:v>3.2300000000000002E-7</c:v>
                </c:pt>
                <c:pt idx="2876">
                  <c:v>3.2329999999999999E-7</c:v>
                </c:pt>
                <c:pt idx="2877">
                  <c:v>3.2360000000000001E-7</c:v>
                </c:pt>
                <c:pt idx="2878">
                  <c:v>3.2360000000000001E-7</c:v>
                </c:pt>
                <c:pt idx="2879">
                  <c:v>3.2329999999999999E-7</c:v>
                </c:pt>
                <c:pt idx="2880">
                  <c:v>3.2360000000000001E-7</c:v>
                </c:pt>
                <c:pt idx="2881">
                  <c:v>3.2360000000000001E-7</c:v>
                </c:pt>
                <c:pt idx="2882">
                  <c:v>3.2389999999999998E-7</c:v>
                </c:pt>
                <c:pt idx="2883">
                  <c:v>3.2440000000000002E-7</c:v>
                </c:pt>
                <c:pt idx="2884">
                  <c:v>3.241E-7</c:v>
                </c:pt>
                <c:pt idx="2885">
                  <c:v>3.241E-7</c:v>
                </c:pt>
                <c:pt idx="2886">
                  <c:v>3.2469999999999999E-7</c:v>
                </c:pt>
                <c:pt idx="2887">
                  <c:v>3.2469999999999999E-7</c:v>
                </c:pt>
                <c:pt idx="2888">
                  <c:v>3.2469999999999999E-7</c:v>
                </c:pt>
                <c:pt idx="2889">
                  <c:v>3.2500000000000001E-7</c:v>
                </c:pt>
                <c:pt idx="2890">
                  <c:v>3.2500000000000001E-7</c:v>
                </c:pt>
                <c:pt idx="2891">
                  <c:v>3.2500000000000001E-7</c:v>
                </c:pt>
                <c:pt idx="2892">
                  <c:v>3.256E-7</c:v>
                </c:pt>
                <c:pt idx="2893">
                  <c:v>3.256E-7</c:v>
                </c:pt>
                <c:pt idx="2894">
                  <c:v>3.2529999999999998E-7</c:v>
                </c:pt>
                <c:pt idx="2895">
                  <c:v>3.256E-7</c:v>
                </c:pt>
                <c:pt idx="2896">
                  <c:v>3.2590000000000003E-7</c:v>
                </c:pt>
                <c:pt idx="2897">
                  <c:v>3.2650000000000002E-7</c:v>
                </c:pt>
                <c:pt idx="2898">
                  <c:v>3.262E-7</c:v>
                </c:pt>
                <c:pt idx="2899">
                  <c:v>3.2650000000000002E-7</c:v>
                </c:pt>
                <c:pt idx="2900">
                  <c:v>3.262E-7</c:v>
                </c:pt>
                <c:pt idx="2901">
                  <c:v>3.2679999999999999E-7</c:v>
                </c:pt>
                <c:pt idx="2902">
                  <c:v>3.2710000000000001E-7</c:v>
                </c:pt>
                <c:pt idx="2903">
                  <c:v>3.2739999999999998E-7</c:v>
                </c:pt>
                <c:pt idx="2904">
                  <c:v>3.277E-7</c:v>
                </c:pt>
                <c:pt idx="2905">
                  <c:v>3.277E-7</c:v>
                </c:pt>
                <c:pt idx="2906">
                  <c:v>3.2800000000000003E-7</c:v>
                </c:pt>
                <c:pt idx="2907">
                  <c:v>3.2800000000000003E-7</c:v>
                </c:pt>
                <c:pt idx="2908">
                  <c:v>3.2800000000000003E-7</c:v>
                </c:pt>
                <c:pt idx="2909">
                  <c:v>3.2800000000000003E-7</c:v>
                </c:pt>
                <c:pt idx="2910">
                  <c:v>3.2819999999999999E-7</c:v>
                </c:pt>
                <c:pt idx="2911">
                  <c:v>3.2850000000000001E-7</c:v>
                </c:pt>
                <c:pt idx="2912">
                  <c:v>3.2850000000000001E-7</c:v>
                </c:pt>
                <c:pt idx="2913">
                  <c:v>3.2879999999999998E-7</c:v>
                </c:pt>
                <c:pt idx="2914">
                  <c:v>3.2879999999999998E-7</c:v>
                </c:pt>
                <c:pt idx="2915">
                  <c:v>3.2879999999999998E-7</c:v>
                </c:pt>
                <c:pt idx="2916">
                  <c:v>3.2940000000000002E-7</c:v>
                </c:pt>
                <c:pt idx="2917">
                  <c:v>3.291E-7</c:v>
                </c:pt>
                <c:pt idx="2918">
                  <c:v>3.2969999999999999E-7</c:v>
                </c:pt>
                <c:pt idx="2919">
                  <c:v>3.2969999999999999E-7</c:v>
                </c:pt>
                <c:pt idx="2920">
                  <c:v>3.3029999999999999E-7</c:v>
                </c:pt>
                <c:pt idx="2921">
                  <c:v>3.3029999999999999E-7</c:v>
                </c:pt>
                <c:pt idx="2922">
                  <c:v>3.3029999999999999E-7</c:v>
                </c:pt>
                <c:pt idx="2923">
                  <c:v>3.3000000000000002E-7</c:v>
                </c:pt>
                <c:pt idx="2924">
                  <c:v>3.3029999999999999E-7</c:v>
                </c:pt>
                <c:pt idx="2925">
                  <c:v>3.3029999999999999E-7</c:v>
                </c:pt>
                <c:pt idx="2926">
                  <c:v>3.3089999999999998E-7</c:v>
                </c:pt>
                <c:pt idx="2927">
                  <c:v>3.312E-7</c:v>
                </c:pt>
                <c:pt idx="2928">
                  <c:v>3.3150000000000002E-7</c:v>
                </c:pt>
                <c:pt idx="2929">
                  <c:v>3.312E-7</c:v>
                </c:pt>
                <c:pt idx="2930">
                  <c:v>3.3179999999999999E-7</c:v>
                </c:pt>
                <c:pt idx="2931">
                  <c:v>3.3150000000000002E-7</c:v>
                </c:pt>
                <c:pt idx="2932">
                  <c:v>3.3239999999999999E-7</c:v>
                </c:pt>
                <c:pt idx="2933">
                  <c:v>3.3210000000000002E-7</c:v>
                </c:pt>
                <c:pt idx="2934">
                  <c:v>3.3270000000000001E-7</c:v>
                </c:pt>
                <c:pt idx="2935">
                  <c:v>3.3270000000000001E-7</c:v>
                </c:pt>
                <c:pt idx="2936">
                  <c:v>3.3299999999999998E-7</c:v>
                </c:pt>
                <c:pt idx="2937">
                  <c:v>3.3299999999999998E-7</c:v>
                </c:pt>
                <c:pt idx="2938">
                  <c:v>3.3299999999999998E-7</c:v>
                </c:pt>
                <c:pt idx="2939">
                  <c:v>3.3299999999999998E-7</c:v>
                </c:pt>
                <c:pt idx="2940">
                  <c:v>3.3299999999999998E-7</c:v>
                </c:pt>
                <c:pt idx="2941">
                  <c:v>3.3299999999999998E-7</c:v>
                </c:pt>
                <c:pt idx="2942">
                  <c:v>3.3420000000000001E-7</c:v>
                </c:pt>
                <c:pt idx="2943">
                  <c:v>3.3389999999999999E-7</c:v>
                </c:pt>
                <c:pt idx="2944">
                  <c:v>3.3449999999999998E-7</c:v>
                </c:pt>
                <c:pt idx="2945">
                  <c:v>3.3389999999999999E-7</c:v>
                </c:pt>
                <c:pt idx="2946">
                  <c:v>3.3480000000000001E-7</c:v>
                </c:pt>
                <c:pt idx="2947">
                  <c:v>3.3480000000000001E-7</c:v>
                </c:pt>
                <c:pt idx="2948">
                  <c:v>3.3449999999999998E-7</c:v>
                </c:pt>
                <c:pt idx="2949">
                  <c:v>3.3509999999999998E-7</c:v>
                </c:pt>
                <c:pt idx="2950">
                  <c:v>3.3480000000000001E-7</c:v>
                </c:pt>
                <c:pt idx="2951">
                  <c:v>3.354E-7</c:v>
                </c:pt>
                <c:pt idx="2952">
                  <c:v>3.3570000000000002E-7</c:v>
                </c:pt>
                <c:pt idx="2953">
                  <c:v>3.354E-7</c:v>
                </c:pt>
                <c:pt idx="2954">
                  <c:v>3.354E-7</c:v>
                </c:pt>
                <c:pt idx="2955">
                  <c:v>3.3599999999999999E-7</c:v>
                </c:pt>
                <c:pt idx="2956">
                  <c:v>3.3570000000000002E-7</c:v>
                </c:pt>
                <c:pt idx="2957">
                  <c:v>3.3659999999999998E-7</c:v>
                </c:pt>
                <c:pt idx="2958">
                  <c:v>3.3659999999999998E-7</c:v>
                </c:pt>
                <c:pt idx="2959">
                  <c:v>3.3659999999999998E-7</c:v>
                </c:pt>
                <c:pt idx="2960">
                  <c:v>3.3690000000000001E-7</c:v>
                </c:pt>
                <c:pt idx="2961">
                  <c:v>3.3780000000000002E-7</c:v>
                </c:pt>
                <c:pt idx="2962">
                  <c:v>3.375E-7</c:v>
                </c:pt>
                <c:pt idx="2963">
                  <c:v>3.3719999999999998E-7</c:v>
                </c:pt>
                <c:pt idx="2964">
                  <c:v>3.3809999999999999E-7</c:v>
                </c:pt>
                <c:pt idx="2965">
                  <c:v>3.3780000000000002E-7</c:v>
                </c:pt>
                <c:pt idx="2966">
                  <c:v>3.3840000000000001E-7</c:v>
                </c:pt>
                <c:pt idx="2967">
                  <c:v>3.3809999999999999E-7</c:v>
                </c:pt>
                <c:pt idx="2968">
                  <c:v>3.3809999999999999E-7</c:v>
                </c:pt>
                <c:pt idx="2969">
                  <c:v>3.3869999999999998E-7</c:v>
                </c:pt>
                <c:pt idx="2970">
                  <c:v>3.3869999999999998E-7</c:v>
                </c:pt>
                <c:pt idx="2971">
                  <c:v>3.39E-7</c:v>
                </c:pt>
                <c:pt idx="2972">
                  <c:v>3.3869999999999998E-7</c:v>
                </c:pt>
                <c:pt idx="2973">
                  <c:v>3.39E-7</c:v>
                </c:pt>
                <c:pt idx="2974">
                  <c:v>3.3929999999999997E-7</c:v>
                </c:pt>
                <c:pt idx="2975">
                  <c:v>3.3999999999999997E-7</c:v>
                </c:pt>
                <c:pt idx="2976">
                  <c:v>3.3999999999999997E-7</c:v>
                </c:pt>
                <c:pt idx="2977">
                  <c:v>3.4060000000000002E-7</c:v>
                </c:pt>
                <c:pt idx="2978">
                  <c:v>3.4060000000000002E-7</c:v>
                </c:pt>
                <c:pt idx="2979">
                  <c:v>3.4060000000000002E-7</c:v>
                </c:pt>
                <c:pt idx="2980">
                  <c:v>3.4060000000000002E-7</c:v>
                </c:pt>
                <c:pt idx="2981">
                  <c:v>3.4060000000000002E-7</c:v>
                </c:pt>
                <c:pt idx="2982">
                  <c:v>3.4060000000000002E-7</c:v>
                </c:pt>
                <c:pt idx="2983">
                  <c:v>3.4149999999999998E-7</c:v>
                </c:pt>
                <c:pt idx="2984">
                  <c:v>3.4149999999999998E-7</c:v>
                </c:pt>
                <c:pt idx="2985">
                  <c:v>3.4210000000000003E-7</c:v>
                </c:pt>
                <c:pt idx="2986">
                  <c:v>3.4210000000000003E-7</c:v>
                </c:pt>
                <c:pt idx="2987">
                  <c:v>3.4210000000000003E-7</c:v>
                </c:pt>
                <c:pt idx="2988">
                  <c:v>3.4210000000000003E-7</c:v>
                </c:pt>
                <c:pt idx="2989">
                  <c:v>3.424E-7</c:v>
                </c:pt>
                <c:pt idx="2990">
                  <c:v>3.431E-7</c:v>
                </c:pt>
                <c:pt idx="2991">
                  <c:v>3.424E-7</c:v>
                </c:pt>
                <c:pt idx="2992">
                  <c:v>3.424E-7</c:v>
                </c:pt>
                <c:pt idx="2993">
                  <c:v>3.431E-7</c:v>
                </c:pt>
                <c:pt idx="2994">
                  <c:v>3.431E-7</c:v>
                </c:pt>
                <c:pt idx="2995">
                  <c:v>3.431E-7</c:v>
                </c:pt>
                <c:pt idx="2996">
                  <c:v>3.4270000000000002E-7</c:v>
                </c:pt>
                <c:pt idx="2997">
                  <c:v>3.4340000000000002E-7</c:v>
                </c:pt>
                <c:pt idx="2998">
                  <c:v>3.4340000000000002E-7</c:v>
                </c:pt>
                <c:pt idx="2999">
                  <c:v>3.4429999999999998E-7</c:v>
                </c:pt>
                <c:pt idx="3000">
                  <c:v>3.446E-7</c:v>
                </c:pt>
                <c:pt idx="3001">
                  <c:v>3.4400000000000001E-7</c:v>
                </c:pt>
                <c:pt idx="3002">
                  <c:v>3.4429999999999998E-7</c:v>
                </c:pt>
                <c:pt idx="3003">
                  <c:v>3.446E-7</c:v>
                </c:pt>
                <c:pt idx="3004">
                  <c:v>3.446E-7</c:v>
                </c:pt>
                <c:pt idx="3005">
                  <c:v>3.446E-7</c:v>
                </c:pt>
                <c:pt idx="3006">
                  <c:v>3.4490000000000002E-7</c:v>
                </c:pt>
                <c:pt idx="3007">
                  <c:v>3.4519999999999999E-7</c:v>
                </c:pt>
                <c:pt idx="3008">
                  <c:v>3.4550000000000002E-7</c:v>
                </c:pt>
                <c:pt idx="3009">
                  <c:v>3.4519999999999999E-7</c:v>
                </c:pt>
                <c:pt idx="3010">
                  <c:v>3.4519999999999999E-7</c:v>
                </c:pt>
                <c:pt idx="3011">
                  <c:v>3.4589999999999999E-7</c:v>
                </c:pt>
                <c:pt idx="3012">
                  <c:v>3.4550000000000002E-7</c:v>
                </c:pt>
                <c:pt idx="3013">
                  <c:v>3.4519999999999999E-7</c:v>
                </c:pt>
                <c:pt idx="3014">
                  <c:v>3.4589999999999999E-7</c:v>
                </c:pt>
                <c:pt idx="3015">
                  <c:v>3.4620000000000002E-7</c:v>
                </c:pt>
                <c:pt idx="3016">
                  <c:v>3.4620000000000002E-7</c:v>
                </c:pt>
                <c:pt idx="3017">
                  <c:v>3.4620000000000002E-7</c:v>
                </c:pt>
                <c:pt idx="3018">
                  <c:v>3.4649999999999999E-7</c:v>
                </c:pt>
                <c:pt idx="3019">
                  <c:v>3.4680000000000001E-7</c:v>
                </c:pt>
                <c:pt idx="3020">
                  <c:v>3.474E-7</c:v>
                </c:pt>
                <c:pt idx="3021">
                  <c:v>3.4680000000000001E-7</c:v>
                </c:pt>
                <c:pt idx="3022">
                  <c:v>3.4770000000000002E-7</c:v>
                </c:pt>
                <c:pt idx="3023">
                  <c:v>3.474E-7</c:v>
                </c:pt>
                <c:pt idx="3024">
                  <c:v>3.474E-7</c:v>
                </c:pt>
                <c:pt idx="3025">
                  <c:v>3.474E-7</c:v>
                </c:pt>
                <c:pt idx="3026">
                  <c:v>3.4770000000000002E-7</c:v>
                </c:pt>
                <c:pt idx="3027">
                  <c:v>3.4799999999999999E-7</c:v>
                </c:pt>
                <c:pt idx="3028">
                  <c:v>3.4770000000000002E-7</c:v>
                </c:pt>
                <c:pt idx="3029">
                  <c:v>3.4830000000000002E-7</c:v>
                </c:pt>
                <c:pt idx="3030">
                  <c:v>3.4900000000000001E-7</c:v>
                </c:pt>
                <c:pt idx="3031">
                  <c:v>3.4859999999999998E-7</c:v>
                </c:pt>
                <c:pt idx="3032">
                  <c:v>3.4830000000000002E-7</c:v>
                </c:pt>
                <c:pt idx="3033">
                  <c:v>3.4900000000000001E-7</c:v>
                </c:pt>
                <c:pt idx="3034">
                  <c:v>3.4900000000000001E-7</c:v>
                </c:pt>
                <c:pt idx="3035">
                  <c:v>3.4900000000000001E-7</c:v>
                </c:pt>
                <c:pt idx="3036">
                  <c:v>3.4929999999999998E-7</c:v>
                </c:pt>
                <c:pt idx="3037">
                  <c:v>3.4960000000000001E-7</c:v>
                </c:pt>
                <c:pt idx="3038">
                  <c:v>3.4989999999999998E-7</c:v>
                </c:pt>
                <c:pt idx="3039">
                  <c:v>3.5050000000000002E-7</c:v>
                </c:pt>
                <c:pt idx="3040">
                  <c:v>3.502E-7</c:v>
                </c:pt>
                <c:pt idx="3041">
                  <c:v>3.502E-7</c:v>
                </c:pt>
                <c:pt idx="3042">
                  <c:v>3.502E-7</c:v>
                </c:pt>
                <c:pt idx="3043">
                  <c:v>3.5050000000000002E-7</c:v>
                </c:pt>
                <c:pt idx="3044">
                  <c:v>3.5079999999999999E-7</c:v>
                </c:pt>
                <c:pt idx="3045">
                  <c:v>3.5050000000000002E-7</c:v>
                </c:pt>
                <c:pt idx="3046">
                  <c:v>3.5180000000000001E-7</c:v>
                </c:pt>
                <c:pt idx="3047">
                  <c:v>3.5149999999999999E-7</c:v>
                </c:pt>
                <c:pt idx="3048">
                  <c:v>3.5120000000000002E-7</c:v>
                </c:pt>
                <c:pt idx="3049">
                  <c:v>3.5149999999999999E-7</c:v>
                </c:pt>
                <c:pt idx="3050">
                  <c:v>3.5149999999999999E-7</c:v>
                </c:pt>
                <c:pt idx="3051">
                  <c:v>3.5180000000000001E-7</c:v>
                </c:pt>
                <c:pt idx="3052">
                  <c:v>3.5209999999999998E-7</c:v>
                </c:pt>
                <c:pt idx="3053">
                  <c:v>3.5279999999999998E-7</c:v>
                </c:pt>
                <c:pt idx="3054">
                  <c:v>3.5279999999999998E-7</c:v>
                </c:pt>
                <c:pt idx="3055">
                  <c:v>3.5240000000000001E-7</c:v>
                </c:pt>
                <c:pt idx="3056">
                  <c:v>3.5240000000000001E-7</c:v>
                </c:pt>
                <c:pt idx="3057">
                  <c:v>3.5279999999999998E-7</c:v>
                </c:pt>
                <c:pt idx="3058">
                  <c:v>3.537E-7</c:v>
                </c:pt>
                <c:pt idx="3059">
                  <c:v>3.5339999999999997E-7</c:v>
                </c:pt>
                <c:pt idx="3060">
                  <c:v>3.5339999999999997E-7</c:v>
                </c:pt>
                <c:pt idx="3061">
                  <c:v>3.5339999999999997E-7</c:v>
                </c:pt>
                <c:pt idx="3062">
                  <c:v>3.5339999999999997E-7</c:v>
                </c:pt>
                <c:pt idx="3063">
                  <c:v>3.544E-7</c:v>
                </c:pt>
                <c:pt idx="3064">
                  <c:v>3.5400000000000002E-7</c:v>
                </c:pt>
                <c:pt idx="3065">
                  <c:v>3.5470000000000002E-7</c:v>
                </c:pt>
                <c:pt idx="3066">
                  <c:v>3.5499999999999999E-7</c:v>
                </c:pt>
                <c:pt idx="3067">
                  <c:v>3.5470000000000002E-7</c:v>
                </c:pt>
                <c:pt idx="3068">
                  <c:v>3.544E-7</c:v>
                </c:pt>
                <c:pt idx="3069">
                  <c:v>3.5499999999999999E-7</c:v>
                </c:pt>
                <c:pt idx="3070">
                  <c:v>3.5499999999999999E-7</c:v>
                </c:pt>
                <c:pt idx="3071">
                  <c:v>3.5530000000000001E-7</c:v>
                </c:pt>
                <c:pt idx="3072">
                  <c:v>3.5499999999999999E-7</c:v>
                </c:pt>
                <c:pt idx="3073">
                  <c:v>3.5530000000000001E-7</c:v>
                </c:pt>
                <c:pt idx="3074">
                  <c:v>3.5559999999999998E-7</c:v>
                </c:pt>
                <c:pt idx="3075">
                  <c:v>3.5600000000000001E-7</c:v>
                </c:pt>
                <c:pt idx="3076">
                  <c:v>3.5690000000000003E-7</c:v>
                </c:pt>
                <c:pt idx="3077">
                  <c:v>3.5600000000000001E-7</c:v>
                </c:pt>
                <c:pt idx="3078">
                  <c:v>3.566E-7</c:v>
                </c:pt>
                <c:pt idx="3079">
                  <c:v>3.5690000000000003E-7</c:v>
                </c:pt>
                <c:pt idx="3080">
                  <c:v>3.572E-7</c:v>
                </c:pt>
                <c:pt idx="3081">
                  <c:v>3.5760000000000003E-7</c:v>
                </c:pt>
                <c:pt idx="3082">
                  <c:v>3.5760000000000003E-7</c:v>
                </c:pt>
                <c:pt idx="3083">
                  <c:v>3.5760000000000003E-7</c:v>
                </c:pt>
                <c:pt idx="3084">
                  <c:v>3.5760000000000003E-7</c:v>
                </c:pt>
                <c:pt idx="3085">
                  <c:v>3.579E-7</c:v>
                </c:pt>
                <c:pt idx="3086">
                  <c:v>3.5760000000000003E-7</c:v>
                </c:pt>
                <c:pt idx="3087">
                  <c:v>3.5760000000000003E-7</c:v>
                </c:pt>
                <c:pt idx="3088">
                  <c:v>3.579E-7</c:v>
                </c:pt>
                <c:pt idx="3089">
                  <c:v>3.5760000000000003E-7</c:v>
                </c:pt>
                <c:pt idx="3090">
                  <c:v>3.5849999999999999E-7</c:v>
                </c:pt>
                <c:pt idx="3091">
                  <c:v>3.5820000000000002E-7</c:v>
                </c:pt>
                <c:pt idx="3092">
                  <c:v>3.5849999999999999E-7</c:v>
                </c:pt>
                <c:pt idx="3093">
                  <c:v>3.5919999999999999E-7</c:v>
                </c:pt>
                <c:pt idx="3094">
                  <c:v>3.5919999999999999E-7</c:v>
                </c:pt>
                <c:pt idx="3095">
                  <c:v>3.5950000000000001E-7</c:v>
                </c:pt>
                <c:pt idx="3096">
                  <c:v>3.5950000000000001E-7</c:v>
                </c:pt>
                <c:pt idx="3097">
                  <c:v>3.5979999999999998E-7</c:v>
                </c:pt>
                <c:pt idx="3098">
                  <c:v>3.5979999999999998E-7</c:v>
                </c:pt>
                <c:pt idx="3099">
                  <c:v>3.601E-7</c:v>
                </c:pt>
                <c:pt idx="3100">
                  <c:v>3.601E-7</c:v>
                </c:pt>
                <c:pt idx="3101">
                  <c:v>3.601E-7</c:v>
                </c:pt>
                <c:pt idx="3102">
                  <c:v>3.601E-7</c:v>
                </c:pt>
                <c:pt idx="3103">
                  <c:v>3.601E-7</c:v>
                </c:pt>
                <c:pt idx="3104">
                  <c:v>3.6040000000000002E-7</c:v>
                </c:pt>
                <c:pt idx="3105">
                  <c:v>3.608E-7</c:v>
                </c:pt>
                <c:pt idx="3106">
                  <c:v>3.6110000000000002E-7</c:v>
                </c:pt>
                <c:pt idx="3107">
                  <c:v>3.6110000000000002E-7</c:v>
                </c:pt>
                <c:pt idx="3108">
                  <c:v>3.6139999999999999E-7</c:v>
                </c:pt>
                <c:pt idx="3109">
                  <c:v>3.6139999999999999E-7</c:v>
                </c:pt>
                <c:pt idx="3110">
                  <c:v>3.6209999999999999E-7</c:v>
                </c:pt>
                <c:pt idx="3111">
                  <c:v>3.6180000000000002E-7</c:v>
                </c:pt>
                <c:pt idx="3112">
                  <c:v>3.6180000000000002E-7</c:v>
                </c:pt>
                <c:pt idx="3113">
                  <c:v>3.6209999999999999E-7</c:v>
                </c:pt>
                <c:pt idx="3114">
                  <c:v>3.6240000000000002E-7</c:v>
                </c:pt>
                <c:pt idx="3115">
                  <c:v>3.6209999999999999E-7</c:v>
                </c:pt>
                <c:pt idx="3116">
                  <c:v>3.6240000000000002E-7</c:v>
                </c:pt>
                <c:pt idx="3117">
                  <c:v>3.6269999999999999E-7</c:v>
                </c:pt>
                <c:pt idx="3118">
                  <c:v>3.6269999999999999E-7</c:v>
                </c:pt>
                <c:pt idx="3119">
                  <c:v>3.6339999999999999E-7</c:v>
                </c:pt>
                <c:pt idx="3120">
                  <c:v>3.6269999999999999E-7</c:v>
                </c:pt>
                <c:pt idx="3121">
                  <c:v>3.6310000000000002E-7</c:v>
                </c:pt>
                <c:pt idx="3122">
                  <c:v>3.6310000000000002E-7</c:v>
                </c:pt>
                <c:pt idx="3123">
                  <c:v>3.6370000000000001E-7</c:v>
                </c:pt>
                <c:pt idx="3124">
                  <c:v>3.6409999999999998E-7</c:v>
                </c:pt>
                <c:pt idx="3125">
                  <c:v>3.6409999999999998E-7</c:v>
                </c:pt>
                <c:pt idx="3126">
                  <c:v>3.6440000000000001E-7</c:v>
                </c:pt>
                <c:pt idx="3127">
                  <c:v>3.6409999999999998E-7</c:v>
                </c:pt>
                <c:pt idx="3128">
                  <c:v>3.6409999999999998E-7</c:v>
                </c:pt>
                <c:pt idx="3129">
                  <c:v>3.6440000000000001E-7</c:v>
                </c:pt>
                <c:pt idx="3130">
                  <c:v>3.6469999999999998E-7</c:v>
                </c:pt>
                <c:pt idx="3131">
                  <c:v>3.6510000000000001E-7</c:v>
                </c:pt>
                <c:pt idx="3132">
                  <c:v>3.6510000000000001E-7</c:v>
                </c:pt>
                <c:pt idx="3133">
                  <c:v>3.6539999999999998E-7</c:v>
                </c:pt>
                <c:pt idx="3134">
                  <c:v>3.6539999999999998E-7</c:v>
                </c:pt>
                <c:pt idx="3135">
                  <c:v>3.6539999999999998E-7</c:v>
                </c:pt>
                <c:pt idx="3136">
                  <c:v>3.657E-7</c:v>
                </c:pt>
                <c:pt idx="3137">
                  <c:v>3.657E-7</c:v>
                </c:pt>
                <c:pt idx="3138">
                  <c:v>3.657E-7</c:v>
                </c:pt>
                <c:pt idx="3139">
                  <c:v>3.6600000000000002E-7</c:v>
                </c:pt>
                <c:pt idx="3140">
                  <c:v>3.6600000000000002E-7</c:v>
                </c:pt>
                <c:pt idx="3141">
                  <c:v>3.6600000000000002E-7</c:v>
                </c:pt>
                <c:pt idx="3142">
                  <c:v>3.664E-7</c:v>
                </c:pt>
                <c:pt idx="3143">
                  <c:v>3.6600000000000002E-7</c:v>
                </c:pt>
                <c:pt idx="3144">
                  <c:v>3.6670000000000002E-7</c:v>
                </c:pt>
                <c:pt idx="3145">
                  <c:v>3.6740000000000002E-7</c:v>
                </c:pt>
                <c:pt idx="3146">
                  <c:v>3.6699999999999999E-7</c:v>
                </c:pt>
                <c:pt idx="3147">
                  <c:v>3.6740000000000002E-7</c:v>
                </c:pt>
                <c:pt idx="3148">
                  <c:v>3.6769999999999999E-7</c:v>
                </c:pt>
                <c:pt idx="3149">
                  <c:v>3.6769999999999999E-7</c:v>
                </c:pt>
                <c:pt idx="3150">
                  <c:v>3.6769999999999999E-7</c:v>
                </c:pt>
                <c:pt idx="3151">
                  <c:v>3.6769999999999999E-7</c:v>
                </c:pt>
                <c:pt idx="3152">
                  <c:v>3.6800000000000001E-7</c:v>
                </c:pt>
                <c:pt idx="3153">
                  <c:v>3.6769999999999999E-7</c:v>
                </c:pt>
                <c:pt idx="3154">
                  <c:v>3.6829999999999998E-7</c:v>
                </c:pt>
                <c:pt idx="3155">
                  <c:v>3.6829999999999998E-7</c:v>
                </c:pt>
                <c:pt idx="3156">
                  <c:v>3.6800000000000001E-7</c:v>
                </c:pt>
                <c:pt idx="3157">
                  <c:v>3.6829999999999998E-7</c:v>
                </c:pt>
                <c:pt idx="3158">
                  <c:v>3.6870000000000001E-7</c:v>
                </c:pt>
                <c:pt idx="3159">
                  <c:v>3.693E-7</c:v>
                </c:pt>
                <c:pt idx="3160">
                  <c:v>3.693E-7</c:v>
                </c:pt>
                <c:pt idx="3161">
                  <c:v>3.693E-7</c:v>
                </c:pt>
                <c:pt idx="3162">
                  <c:v>3.6969999999999998E-7</c:v>
                </c:pt>
                <c:pt idx="3163">
                  <c:v>3.6969999999999998E-7</c:v>
                </c:pt>
                <c:pt idx="3164">
                  <c:v>3.7029999999999997E-7</c:v>
                </c:pt>
                <c:pt idx="3165">
                  <c:v>3.6969999999999998E-7</c:v>
                </c:pt>
                <c:pt idx="3166">
                  <c:v>3.707E-7</c:v>
                </c:pt>
                <c:pt idx="3167">
                  <c:v>3.7029999999999997E-7</c:v>
                </c:pt>
                <c:pt idx="3168">
                  <c:v>3.7029999999999997E-7</c:v>
                </c:pt>
                <c:pt idx="3169">
                  <c:v>3.7099999999999997E-7</c:v>
                </c:pt>
                <c:pt idx="3170">
                  <c:v>3.7099999999999997E-7</c:v>
                </c:pt>
                <c:pt idx="3171">
                  <c:v>3.713E-7</c:v>
                </c:pt>
                <c:pt idx="3172">
                  <c:v>3.7099999999999997E-7</c:v>
                </c:pt>
                <c:pt idx="3173">
                  <c:v>3.713E-7</c:v>
                </c:pt>
                <c:pt idx="3174">
                  <c:v>3.7099999999999997E-7</c:v>
                </c:pt>
                <c:pt idx="3175">
                  <c:v>3.713E-7</c:v>
                </c:pt>
                <c:pt idx="3176">
                  <c:v>3.7170000000000003E-7</c:v>
                </c:pt>
                <c:pt idx="3177">
                  <c:v>3.7170000000000003E-7</c:v>
                </c:pt>
                <c:pt idx="3178">
                  <c:v>3.7240000000000003E-7</c:v>
                </c:pt>
                <c:pt idx="3179">
                  <c:v>3.727E-7</c:v>
                </c:pt>
                <c:pt idx="3180">
                  <c:v>3.72E-7</c:v>
                </c:pt>
                <c:pt idx="3181">
                  <c:v>3.7240000000000003E-7</c:v>
                </c:pt>
                <c:pt idx="3182">
                  <c:v>3.7240000000000003E-7</c:v>
                </c:pt>
                <c:pt idx="3183">
                  <c:v>3.7240000000000003E-7</c:v>
                </c:pt>
                <c:pt idx="3184">
                  <c:v>3.7240000000000003E-7</c:v>
                </c:pt>
                <c:pt idx="3185">
                  <c:v>3.7300000000000002E-7</c:v>
                </c:pt>
                <c:pt idx="3186">
                  <c:v>3.7300000000000002E-7</c:v>
                </c:pt>
                <c:pt idx="3187">
                  <c:v>3.7370000000000002E-7</c:v>
                </c:pt>
                <c:pt idx="3188">
                  <c:v>3.7370000000000002E-7</c:v>
                </c:pt>
                <c:pt idx="3189">
                  <c:v>3.734E-7</c:v>
                </c:pt>
                <c:pt idx="3190">
                  <c:v>3.7370000000000002E-7</c:v>
                </c:pt>
                <c:pt idx="3191">
                  <c:v>3.7399999999999999E-7</c:v>
                </c:pt>
                <c:pt idx="3192">
                  <c:v>3.7370000000000002E-7</c:v>
                </c:pt>
                <c:pt idx="3193">
                  <c:v>3.7440000000000002E-7</c:v>
                </c:pt>
                <c:pt idx="3194">
                  <c:v>3.7440000000000002E-7</c:v>
                </c:pt>
                <c:pt idx="3195">
                  <c:v>3.7399999999999999E-7</c:v>
                </c:pt>
                <c:pt idx="3196">
                  <c:v>3.7469999999999999E-7</c:v>
                </c:pt>
                <c:pt idx="3197">
                  <c:v>3.7469999999999999E-7</c:v>
                </c:pt>
                <c:pt idx="3198">
                  <c:v>3.7469999999999999E-7</c:v>
                </c:pt>
                <c:pt idx="3199">
                  <c:v>3.7539999999999999E-7</c:v>
                </c:pt>
                <c:pt idx="3200">
                  <c:v>3.7510000000000002E-7</c:v>
                </c:pt>
                <c:pt idx="3201">
                  <c:v>3.7510000000000002E-7</c:v>
                </c:pt>
                <c:pt idx="3202">
                  <c:v>3.7570000000000001E-7</c:v>
                </c:pt>
                <c:pt idx="3203">
                  <c:v>3.7570000000000001E-7</c:v>
                </c:pt>
                <c:pt idx="3204">
                  <c:v>3.7570000000000001E-7</c:v>
                </c:pt>
                <c:pt idx="3205">
                  <c:v>3.7640000000000001E-7</c:v>
                </c:pt>
                <c:pt idx="3206">
                  <c:v>3.7609999999999999E-7</c:v>
                </c:pt>
                <c:pt idx="3207">
                  <c:v>3.7640000000000001E-7</c:v>
                </c:pt>
                <c:pt idx="3208">
                  <c:v>3.7609999999999999E-7</c:v>
                </c:pt>
                <c:pt idx="3209">
                  <c:v>3.7640000000000001E-7</c:v>
                </c:pt>
                <c:pt idx="3210">
                  <c:v>3.7640000000000001E-7</c:v>
                </c:pt>
                <c:pt idx="3211">
                  <c:v>3.7710000000000001E-7</c:v>
                </c:pt>
                <c:pt idx="3212">
                  <c:v>3.7669999999999998E-7</c:v>
                </c:pt>
                <c:pt idx="3213">
                  <c:v>3.7710000000000001E-7</c:v>
                </c:pt>
                <c:pt idx="3214">
                  <c:v>3.7710000000000001E-7</c:v>
                </c:pt>
                <c:pt idx="3215">
                  <c:v>3.7739999999999998E-7</c:v>
                </c:pt>
                <c:pt idx="3216">
                  <c:v>3.7780000000000001E-7</c:v>
                </c:pt>
                <c:pt idx="3217">
                  <c:v>3.7809999999999998E-7</c:v>
                </c:pt>
                <c:pt idx="3218">
                  <c:v>3.7739999999999998E-7</c:v>
                </c:pt>
                <c:pt idx="3219">
                  <c:v>3.784E-7</c:v>
                </c:pt>
                <c:pt idx="3220">
                  <c:v>3.7809999999999998E-7</c:v>
                </c:pt>
                <c:pt idx="3221">
                  <c:v>3.7809999999999998E-7</c:v>
                </c:pt>
                <c:pt idx="3222">
                  <c:v>3.784E-7</c:v>
                </c:pt>
                <c:pt idx="3223">
                  <c:v>3.7879999999999998E-7</c:v>
                </c:pt>
                <c:pt idx="3224">
                  <c:v>3.791E-7</c:v>
                </c:pt>
                <c:pt idx="3225">
                  <c:v>3.7879999999999998E-7</c:v>
                </c:pt>
                <c:pt idx="3226">
                  <c:v>3.791E-7</c:v>
                </c:pt>
                <c:pt idx="3227">
                  <c:v>3.791E-7</c:v>
                </c:pt>
                <c:pt idx="3228">
                  <c:v>3.805E-7</c:v>
                </c:pt>
                <c:pt idx="3229">
                  <c:v>3.798E-7</c:v>
                </c:pt>
                <c:pt idx="3230">
                  <c:v>3.798E-7</c:v>
                </c:pt>
                <c:pt idx="3231">
                  <c:v>3.7949999999999998E-7</c:v>
                </c:pt>
                <c:pt idx="3232">
                  <c:v>3.8080000000000002E-7</c:v>
                </c:pt>
                <c:pt idx="3233">
                  <c:v>3.805E-7</c:v>
                </c:pt>
                <c:pt idx="3234">
                  <c:v>3.8010000000000002E-7</c:v>
                </c:pt>
                <c:pt idx="3235">
                  <c:v>3.8150000000000002E-7</c:v>
                </c:pt>
                <c:pt idx="3236">
                  <c:v>3.8150000000000002E-7</c:v>
                </c:pt>
                <c:pt idx="3237">
                  <c:v>3.805E-7</c:v>
                </c:pt>
                <c:pt idx="3238">
                  <c:v>3.8080000000000002E-7</c:v>
                </c:pt>
                <c:pt idx="3239">
                  <c:v>3.8150000000000002E-7</c:v>
                </c:pt>
                <c:pt idx="3240">
                  <c:v>3.812E-7</c:v>
                </c:pt>
                <c:pt idx="3241">
                  <c:v>3.8150000000000002E-7</c:v>
                </c:pt>
                <c:pt idx="3242">
                  <c:v>3.8150000000000002E-7</c:v>
                </c:pt>
                <c:pt idx="3243">
                  <c:v>3.8220000000000002E-7</c:v>
                </c:pt>
                <c:pt idx="3244">
                  <c:v>3.819E-7</c:v>
                </c:pt>
                <c:pt idx="3245">
                  <c:v>3.8150000000000002E-7</c:v>
                </c:pt>
                <c:pt idx="3246">
                  <c:v>3.8150000000000002E-7</c:v>
                </c:pt>
                <c:pt idx="3247">
                  <c:v>3.819E-7</c:v>
                </c:pt>
                <c:pt idx="3248">
                  <c:v>3.819E-7</c:v>
                </c:pt>
                <c:pt idx="3249">
                  <c:v>3.8220000000000002E-7</c:v>
                </c:pt>
                <c:pt idx="3250">
                  <c:v>3.8290000000000002E-7</c:v>
                </c:pt>
                <c:pt idx="3251">
                  <c:v>3.826E-7</c:v>
                </c:pt>
                <c:pt idx="3252">
                  <c:v>3.8290000000000002E-7</c:v>
                </c:pt>
                <c:pt idx="3253">
                  <c:v>3.8360000000000002E-7</c:v>
                </c:pt>
                <c:pt idx="3254">
                  <c:v>3.833E-7</c:v>
                </c:pt>
                <c:pt idx="3255">
                  <c:v>3.8290000000000002E-7</c:v>
                </c:pt>
                <c:pt idx="3256">
                  <c:v>3.8360000000000002E-7</c:v>
                </c:pt>
                <c:pt idx="3257">
                  <c:v>3.8360000000000002E-7</c:v>
                </c:pt>
                <c:pt idx="3258">
                  <c:v>3.8430000000000002E-7</c:v>
                </c:pt>
                <c:pt idx="3259">
                  <c:v>3.8389999999999999E-7</c:v>
                </c:pt>
                <c:pt idx="3260">
                  <c:v>3.8360000000000002E-7</c:v>
                </c:pt>
                <c:pt idx="3261">
                  <c:v>3.8430000000000002E-7</c:v>
                </c:pt>
                <c:pt idx="3262">
                  <c:v>3.8389999999999999E-7</c:v>
                </c:pt>
                <c:pt idx="3263">
                  <c:v>3.8430000000000002E-7</c:v>
                </c:pt>
                <c:pt idx="3264">
                  <c:v>3.8459999999999999E-7</c:v>
                </c:pt>
                <c:pt idx="3265">
                  <c:v>3.8459999999999999E-7</c:v>
                </c:pt>
                <c:pt idx="3266">
                  <c:v>3.8459999999999999E-7</c:v>
                </c:pt>
                <c:pt idx="3267">
                  <c:v>3.8459999999999999E-7</c:v>
                </c:pt>
                <c:pt idx="3268">
                  <c:v>3.8500000000000002E-7</c:v>
                </c:pt>
                <c:pt idx="3269">
                  <c:v>3.8500000000000002E-7</c:v>
                </c:pt>
                <c:pt idx="3270">
                  <c:v>3.8529999999999999E-7</c:v>
                </c:pt>
                <c:pt idx="3271">
                  <c:v>3.8599999999999999E-7</c:v>
                </c:pt>
                <c:pt idx="3272">
                  <c:v>3.8640000000000002E-7</c:v>
                </c:pt>
                <c:pt idx="3273">
                  <c:v>3.8599999999999999E-7</c:v>
                </c:pt>
                <c:pt idx="3274">
                  <c:v>3.8599999999999999E-7</c:v>
                </c:pt>
                <c:pt idx="3275">
                  <c:v>3.8599999999999999E-7</c:v>
                </c:pt>
                <c:pt idx="3276">
                  <c:v>3.8599999999999999E-7</c:v>
                </c:pt>
                <c:pt idx="3277">
                  <c:v>3.8669999999999999E-7</c:v>
                </c:pt>
                <c:pt idx="3278">
                  <c:v>3.8570000000000002E-7</c:v>
                </c:pt>
                <c:pt idx="3279">
                  <c:v>3.8669999999999999E-7</c:v>
                </c:pt>
                <c:pt idx="3280">
                  <c:v>3.8710000000000002E-7</c:v>
                </c:pt>
                <c:pt idx="3281">
                  <c:v>3.8669999999999999E-7</c:v>
                </c:pt>
                <c:pt idx="3282">
                  <c:v>3.8710000000000002E-7</c:v>
                </c:pt>
                <c:pt idx="3283">
                  <c:v>3.8739999999999999E-7</c:v>
                </c:pt>
                <c:pt idx="3284">
                  <c:v>3.8710000000000002E-7</c:v>
                </c:pt>
                <c:pt idx="3285">
                  <c:v>3.8710000000000002E-7</c:v>
                </c:pt>
                <c:pt idx="3286">
                  <c:v>3.8710000000000002E-7</c:v>
                </c:pt>
                <c:pt idx="3287">
                  <c:v>3.8780000000000002E-7</c:v>
                </c:pt>
                <c:pt idx="3288">
                  <c:v>3.8780000000000002E-7</c:v>
                </c:pt>
                <c:pt idx="3289">
                  <c:v>3.8739999999999999E-7</c:v>
                </c:pt>
                <c:pt idx="3290">
                  <c:v>3.8809999999999999E-7</c:v>
                </c:pt>
                <c:pt idx="3291">
                  <c:v>3.8809999999999999E-7</c:v>
                </c:pt>
                <c:pt idx="3292">
                  <c:v>3.8780000000000002E-7</c:v>
                </c:pt>
                <c:pt idx="3293">
                  <c:v>3.8879999999999999E-7</c:v>
                </c:pt>
                <c:pt idx="3294">
                  <c:v>3.8780000000000002E-7</c:v>
                </c:pt>
                <c:pt idx="3295">
                  <c:v>3.8910000000000001E-7</c:v>
                </c:pt>
                <c:pt idx="3296">
                  <c:v>3.8780000000000002E-7</c:v>
                </c:pt>
                <c:pt idx="3297">
                  <c:v>3.8850000000000002E-7</c:v>
                </c:pt>
                <c:pt idx="3298">
                  <c:v>3.8910000000000001E-7</c:v>
                </c:pt>
                <c:pt idx="3299">
                  <c:v>3.8910000000000001E-7</c:v>
                </c:pt>
                <c:pt idx="3300">
                  <c:v>3.8910000000000001E-7</c:v>
                </c:pt>
                <c:pt idx="3301">
                  <c:v>3.8910000000000001E-7</c:v>
                </c:pt>
                <c:pt idx="3302">
                  <c:v>3.8980000000000001E-7</c:v>
                </c:pt>
                <c:pt idx="3303">
                  <c:v>3.8949999999999999E-7</c:v>
                </c:pt>
                <c:pt idx="3304">
                  <c:v>3.8949999999999999E-7</c:v>
                </c:pt>
                <c:pt idx="3305">
                  <c:v>3.8949999999999999E-7</c:v>
                </c:pt>
                <c:pt idx="3306">
                  <c:v>3.8980000000000001E-7</c:v>
                </c:pt>
                <c:pt idx="3307">
                  <c:v>3.9019999999999999E-7</c:v>
                </c:pt>
                <c:pt idx="3308">
                  <c:v>3.9050000000000001E-7</c:v>
                </c:pt>
                <c:pt idx="3309">
                  <c:v>3.9019999999999999E-7</c:v>
                </c:pt>
                <c:pt idx="3310">
                  <c:v>3.9130000000000002E-7</c:v>
                </c:pt>
                <c:pt idx="3311">
                  <c:v>3.9089999999999999E-7</c:v>
                </c:pt>
                <c:pt idx="3312">
                  <c:v>3.9050000000000001E-7</c:v>
                </c:pt>
                <c:pt idx="3313">
                  <c:v>3.9089999999999999E-7</c:v>
                </c:pt>
                <c:pt idx="3314">
                  <c:v>3.9130000000000002E-7</c:v>
                </c:pt>
                <c:pt idx="3315">
                  <c:v>3.9130000000000002E-7</c:v>
                </c:pt>
                <c:pt idx="3316">
                  <c:v>3.9200000000000002E-7</c:v>
                </c:pt>
                <c:pt idx="3317">
                  <c:v>3.9200000000000002E-7</c:v>
                </c:pt>
                <c:pt idx="3318">
                  <c:v>3.9159999999999999E-7</c:v>
                </c:pt>
                <c:pt idx="3319">
                  <c:v>3.9200000000000002E-7</c:v>
                </c:pt>
                <c:pt idx="3320">
                  <c:v>3.9159999999999999E-7</c:v>
                </c:pt>
                <c:pt idx="3321">
                  <c:v>3.9270000000000002E-7</c:v>
                </c:pt>
                <c:pt idx="3322">
                  <c:v>3.9270000000000002E-7</c:v>
                </c:pt>
                <c:pt idx="3323">
                  <c:v>3.9299999999999999E-7</c:v>
                </c:pt>
                <c:pt idx="3324">
                  <c:v>3.9299999999999999E-7</c:v>
                </c:pt>
                <c:pt idx="3325">
                  <c:v>3.9299999999999999E-7</c:v>
                </c:pt>
                <c:pt idx="3326">
                  <c:v>3.9270000000000002E-7</c:v>
                </c:pt>
                <c:pt idx="3327">
                  <c:v>3.9299999999999999E-7</c:v>
                </c:pt>
                <c:pt idx="3328">
                  <c:v>3.9340000000000002E-7</c:v>
                </c:pt>
                <c:pt idx="3329">
                  <c:v>3.9340000000000002E-7</c:v>
                </c:pt>
                <c:pt idx="3330">
                  <c:v>3.9369999999999999E-7</c:v>
                </c:pt>
                <c:pt idx="3331">
                  <c:v>3.9340000000000002E-7</c:v>
                </c:pt>
                <c:pt idx="3332">
                  <c:v>3.9369999999999999E-7</c:v>
                </c:pt>
                <c:pt idx="3333">
                  <c:v>3.9369999999999999E-7</c:v>
                </c:pt>
                <c:pt idx="3334">
                  <c:v>3.9299999999999999E-7</c:v>
                </c:pt>
                <c:pt idx="3335">
                  <c:v>3.9369999999999999E-7</c:v>
                </c:pt>
                <c:pt idx="3336">
                  <c:v>3.9480000000000001E-7</c:v>
                </c:pt>
                <c:pt idx="3337">
                  <c:v>3.9480000000000001E-7</c:v>
                </c:pt>
                <c:pt idx="3338">
                  <c:v>3.9449999999999999E-7</c:v>
                </c:pt>
                <c:pt idx="3339">
                  <c:v>3.9449999999999999E-7</c:v>
                </c:pt>
                <c:pt idx="3340">
                  <c:v>3.9480000000000001E-7</c:v>
                </c:pt>
                <c:pt idx="3341">
                  <c:v>3.9519999999999999E-7</c:v>
                </c:pt>
                <c:pt idx="3342">
                  <c:v>3.9589999999999999E-7</c:v>
                </c:pt>
                <c:pt idx="3343">
                  <c:v>3.9550000000000001E-7</c:v>
                </c:pt>
                <c:pt idx="3344">
                  <c:v>3.9550000000000001E-7</c:v>
                </c:pt>
                <c:pt idx="3345">
                  <c:v>3.9519999999999999E-7</c:v>
                </c:pt>
                <c:pt idx="3346">
                  <c:v>3.9550000000000001E-7</c:v>
                </c:pt>
                <c:pt idx="3347">
                  <c:v>3.9589999999999999E-7</c:v>
                </c:pt>
                <c:pt idx="3348">
                  <c:v>3.9589999999999999E-7</c:v>
                </c:pt>
                <c:pt idx="3349">
                  <c:v>3.9620000000000001E-7</c:v>
                </c:pt>
                <c:pt idx="3350">
                  <c:v>3.9589999999999999E-7</c:v>
                </c:pt>
                <c:pt idx="3351">
                  <c:v>3.9589999999999999E-7</c:v>
                </c:pt>
                <c:pt idx="3352">
                  <c:v>3.9690000000000001E-7</c:v>
                </c:pt>
                <c:pt idx="3353">
                  <c:v>3.9659999999999999E-7</c:v>
                </c:pt>
                <c:pt idx="3354">
                  <c:v>3.9659999999999999E-7</c:v>
                </c:pt>
                <c:pt idx="3355">
                  <c:v>3.9659999999999999E-7</c:v>
                </c:pt>
                <c:pt idx="3356">
                  <c:v>3.9729999999999999E-7</c:v>
                </c:pt>
                <c:pt idx="3357">
                  <c:v>3.9690000000000001E-7</c:v>
                </c:pt>
                <c:pt idx="3358">
                  <c:v>3.9729999999999999E-7</c:v>
                </c:pt>
                <c:pt idx="3359">
                  <c:v>3.9799999999999999E-7</c:v>
                </c:pt>
                <c:pt idx="3360">
                  <c:v>3.9770000000000002E-7</c:v>
                </c:pt>
                <c:pt idx="3361">
                  <c:v>3.9799999999999999E-7</c:v>
                </c:pt>
                <c:pt idx="3362">
                  <c:v>3.9770000000000002E-7</c:v>
                </c:pt>
                <c:pt idx="3363">
                  <c:v>3.9770000000000002E-7</c:v>
                </c:pt>
                <c:pt idx="3364">
                  <c:v>3.9799999999999999E-7</c:v>
                </c:pt>
                <c:pt idx="3365">
                  <c:v>3.9799999999999999E-7</c:v>
                </c:pt>
                <c:pt idx="3366">
                  <c:v>3.9799999999999999E-7</c:v>
                </c:pt>
                <c:pt idx="3367">
                  <c:v>3.9869999999999999E-7</c:v>
                </c:pt>
                <c:pt idx="3368">
                  <c:v>3.9910000000000002E-7</c:v>
                </c:pt>
                <c:pt idx="3369">
                  <c:v>3.9910000000000002E-7</c:v>
                </c:pt>
                <c:pt idx="3370">
                  <c:v>3.9840000000000002E-7</c:v>
                </c:pt>
                <c:pt idx="3371">
                  <c:v>3.9910000000000002E-7</c:v>
                </c:pt>
                <c:pt idx="3372">
                  <c:v>3.9869999999999999E-7</c:v>
                </c:pt>
                <c:pt idx="3373">
                  <c:v>3.9910000000000002E-7</c:v>
                </c:pt>
                <c:pt idx="3374">
                  <c:v>3.9939999999999999E-7</c:v>
                </c:pt>
                <c:pt idx="3375">
                  <c:v>3.9980000000000002E-7</c:v>
                </c:pt>
                <c:pt idx="3376">
                  <c:v>3.9939999999999999E-7</c:v>
                </c:pt>
                <c:pt idx="3377">
                  <c:v>4.0050000000000002E-7</c:v>
                </c:pt>
                <c:pt idx="3378">
                  <c:v>4.009E-7</c:v>
                </c:pt>
                <c:pt idx="3379">
                  <c:v>4.002E-7</c:v>
                </c:pt>
                <c:pt idx="3380">
                  <c:v>4.0050000000000002E-7</c:v>
                </c:pt>
                <c:pt idx="3381">
                  <c:v>4.009E-7</c:v>
                </c:pt>
                <c:pt idx="3382">
                  <c:v>4.009E-7</c:v>
                </c:pt>
                <c:pt idx="3383">
                  <c:v>4.009E-7</c:v>
                </c:pt>
                <c:pt idx="3384">
                  <c:v>4.009E-7</c:v>
                </c:pt>
                <c:pt idx="3385">
                  <c:v>4.009E-7</c:v>
                </c:pt>
                <c:pt idx="3386">
                  <c:v>4.0120000000000002E-7</c:v>
                </c:pt>
                <c:pt idx="3387">
                  <c:v>4.0120000000000002E-7</c:v>
                </c:pt>
                <c:pt idx="3388">
                  <c:v>4.0120000000000002E-7</c:v>
                </c:pt>
                <c:pt idx="3389">
                  <c:v>4.009E-7</c:v>
                </c:pt>
                <c:pt idx="3390">
                  <c:v>4.016E-7</c:v>
                </c:pt>
                <c:pt idx="3391">
                  <c:v>4.0200000000000003E-7</c:v>
                </c:pt>
                <c:pt idx="3392">
                  <c:v>4.016E-7</c:v>
                </c:pt>
                <c:pt idx="3393">
                  <c:v>4.0200000000000003E-7</c:v>
                </c:pt>
                <c:pt idx="3394">
                  <c:v>4.0200000000000003E-7</c:v>
                </c:pt>
                <c:pt idx="3395">
                  <c:v>4.0200000000000003E-7</c:v>
                </c:pt>
                <c:pt idx="3396">
                  <c:v>4.016E-7</c:v>
                </c:pt>
                <c:pt idx="3397">
                  <c:v>4.023E-7</c:v>
                </c:pt>
                <c:pt idx="3398">
                  <c:v>4.0270000000000003E-7</c:v>
                </c:pt>
                <c:pt idx="3399">
                  <c:v>4.023E-7</c:v>
                </c:pt>
                <c:pt idx="3400">
                  <c:v>4.0270000000000003E-7</c:v>
                </c:pt>
                <c:pt idx="3401">
                  <c:v>4.0270000000000003E-7</c:v>
                </c:pt>
                <c:pt idx="3402">
                  <c:v>4.0340000000000003E-7</c:v>
                </c:pt>
                <c:pt idx="3403">
                  <c:v>4.031E-7</c:v>
                </c:pt>
                <c:pt idx="3404">
                  <c:v>4.031E-7</c:v>
                </c:pt>
                <c:pt idx="3405">
                  <c:v>4.038E-7</c:v>
                </c:pt>
                <c:pt idx="3406">
                  <c:v>4.0340000000000003E-7</c:v>
                </c:pt>
                <c:pt idx="3407">
                  <c:v>4.0340000000000003E-7</c:v>
                </c:pt>
                <c:pt idx="3408">
                  <c:v>4.038E-7</c:v>
                </c:pt>
                <c:pt idx="3409">
                  <c:v>4.0419999999999998E-7</c:v>
                </c:pt>
                <c:pt idx="3410">
                  <c:v>4.0419999999999998E-7</c:v>
                </c:pt>
                <c:pt idx="3411">
                  <c:v>4.038E-7</c:v>
                </c:pt>
                <c:pt idx="3412">
                  <c:v>4.0419999999999998E-7</c:v>
                </c:pt>
                <c:pt idx="3413">
                  <c:v>4.0419999999999998E-7</c:v>
                </c:pt>
                <c:pt idx="3414">
                  <c:v>4.0419999999999998E-7</c:v>
                </c:pt>
                <c:pt idx="3415">
                  <c:v>4.0419999999999998E-7</c:v>
                </c:pt>
                <c:pt idx="3416">
                  <c:v>4.045E-7</c:v>
                </c:pt>
                <c:pt idx="3417">
                  <c:v>4.0489999999999998E-7</c:v>
                </c:pt>
                <c:pt idx="3418">
                  <c:v>4.045E-7</c:v>
                </c:pt>
                <c:pt idx="3419">
                  <c:v>4.0489999999999998E-7</c:v>
                </c:pt>
                <c:pt idx="3420">
                  <c:v>4.0489999999999998E-7</c:v>
                </c:pt>
                <c:pt idx="3421">
                  <c:v>4.0530000000000001E-7</c:v>
                </c:pt>
                <c:pt idx="3422">
                  <c:v>4.0600000000000001E-7</c:v>
                </c:pt>
                <c:pt idx="3423">
                  <c:v>4.0559999999999998E-7</c:v>
                </c:pt>
                <c:pt idx="3424">
                  <c:v>4.0559999999999998E-7</c:v>
                </c:pt>
                <c:pt idx="3425">
                  <c:v>4.0600000000000001E-7</c:v>
                </c:pt>
                <c:pt idx="3426">
                  <c:v>4.0670000000000001E-7</c:v>
                </c:pt>
                <c:pt idx="3427">
                  <c:v>4.0629999999999998E-7</c:v>
                </c:pt>
                <c:pt idx="3428">
                  <c:v>4.0629999999999998E-7</c:v>
                </c:pt>
                <c:pt idx="3429">
                  <c:v>4.0629999999999998E-7</c:v>
                </c:pt>
                <c:pt idx="3430">
                  <c:v>4.0629999999999998E-7</c:v>
                </c:pt>
                <c:pt idx="3431">
                  <c:v>4.0709999999999999E-7</c:v>
                </c:pt>
                <c:pt idx="3432">
                  <c:v>4.0629999999999998E-7</c:v>
                </c:pt>
                <c:pt idx="3433">
                  <c:v>4.0670000000000001E-7</c:v>
                </c:pt>
                <c:pt idx="3434">
                  <c:v>4.0709999999999999E-7</c:v>
                </c:pt>
                <c:pt idx="3435">
                  <c:v>4.0629999999999998E-7</c:v>
                </c:pt>
                <c:pt idx="3436">
                  <c:v>4.0670000000000001E-7</c:v>
                </c:pt>
                <c:pt idx="3437">
                  <c:v>4.0779999999999999E-7</c:v>
                </c:pt>
                <c:pt idx="3438">
                  <c:v>4.0709999999999999E-7</c:v>
                </c:pt>
                <c:pt idx="3439">
                  <c:v>4.0740000000000001E-7</c:v>
                </c:pt>
                <c:pt idx="3440">
                  <c:v>4.0779999999999999E-7</c:v>
                </c:pt>
                <c:pt idx="3441">
                  <c:v>4.0779999999999999E-7</c:v>
                </c:pt>
                <c:pt idx="3442">
                  <c:v>4.0779999999999999E-7</c:v>
                </c:pt>
                <c:pt idx="3443">
                  <c:v>4.0820000000000002E-7</c:v>
                </c:pt>
                <c:pt idx="3444">
                  <c:v>4.0779999999999999E-7</c:v>
                </c:pt>
                <c:pt idx="3445">
                  <c:v>4.0820000000000002E-7</c:v>
                </c:pt>
                <c:pt idx="3446">
                  <c:v>4.0890000000000002E-7</c:v>
                </c:pt>
                <c:pt idx="3447">
                  <c:v>4.0820000000000002E-7</c:v>
                </c:pt>
                <c:pt idx="3448">
                  <c:v>4.0890000000000002E-7</c:v>
                </c:pt>
                <c:pt idx="3449">
                  <c:v>4.0849999999999999E-7</c:v>
                </c:pt>
                <c:pt idx="3450">
                  <c:v>4.0890000000000002E-7</c:v>
                </c:pt>
                <c:pt idx="3451">
                  <c:v>4.0929999999999999E-7</c:v>
                </c:pt>
                <c:pt idx="3452">
                  <c:v>4.0890000000000002E-7</c:v>
                </c:pt>
                <c:pt idx="3453">
                  <c:v>4.0929999999999999E-7</c:v>
                </c:pt>
                <c:pt idx="3454">
                  <c:v>4.0999999999999999E-7</c:v>
                </c:pt>
                <c:pt idx="3455">
                  <c:v>4.0999999999999999E-7</c:v>
                </c:pt>
                <c:pt idx="3456">
                  <c:v>4.0999999999999999E-7</c:v>
                </c:pt>
                <c:pt idx="3457">
                  <c:v>4.0960000000000001E-7</c:v>
                </c:pt>
                <c:pt idx="3458">
                  <c:v>4.0960000000000001E-7</c:v>
                </c:pt>
                <c:pt idx="3459">
                  <c:v>4.0999999999999999E-7</c:v>
                </c:pt>
                <c:pt idx="3460">
                  <c:v>4.0999999999999999E-7</c:v>
                </c:pt>
                <c:pt idx="3461">
                  <c:v>4.1040000000000002E-7</c:v>
                </c:pt>
                <c:pt idx="3462">
                  <c:v>4.0999999999999999E-7</c:v>
                </c:pt>
                <c:pt idx="3463">
                  <c:v>4.1040000000000002E-7</c:v>
                </c:pt>
                <c:pt idx="3464">
                  <c:v>4.0999999999999999E-7</c:v>
                </c:pt>
                <c:pt idx="3465">
                  <c:v>4.1040000000000002E-7</c:v>
                </c:pt>
                <c:pt idx="3466">
                  <c:v>4.1040000000000002E-7</c:v>
                </c:pt>
                <c:pt idx="3467">
                  <c:v>4.1040000000000002E-7</c:v>
                </c:pt>
                <c:pt idx="3468">
                  <c:v>4.1069999999999999E-7</c:v>
                </c:pt>
                <c:pt idx="3469">
                  <c:v>4.1110000000000002E-7</c:v>
                </c:pt>
                <c:pt idx="3470">
                  <c:v>4.1069999999999999E-7</c:v>
                </c:pt>
                <c:pt idx="3471">
                  <c:v>4.115E-7</c:v>
                </c:pt>
                <c:pt idx="3472">
                  <c:v>4.1110000000000002E-7</c:v>
                </c:pt>
                <c:pt idx="3473">
                  <c:v>4.122E-7</c:v>
                </c:pt>
                <c:pt idx="3474">
                  <c:v>4.115E-7</c:v>
                </c:pt>
                <c:pt idx="3475">
                  <c:v>4.1189999999999998E-7</c:v>
                </c:pt>
                <c:pt idx="3476">
                  <c:v>4.1189999999999998E-7</c:v>
                </c:pt>
                <c:pt idx="3477">
                  <c:v>4.1259999999999998E-7</c:v>
                </c:pt>
                <c:pt idx="3478">
                  <c:v>4.122E-7</c:v>
                </c:pt>
                <c:pt idx="3479">
                  <c:v>4.122E-7</c:v>
                </c:pt>
                <c:pt idx="3480">
                  <c:v>4.122E-7</c:v>
                </c:pt>
                <c:pt idx="3481">
                  <c:v>4.1259999999999998E-7</c:v>
                </c:pt>
                <c:pt idx="3482">
                  <c:v>4.1300000000000001E-7</c:v>
                </c:pt>
                <c:pt idx="3483">
                  <c:v>4.1300000000000001E-7</c:v>
                </c:pt>
                <c:pt idx="3484">
                  <c:v>4.1300000000000001E-7</c:v>
                </c:pt>
                <c:pt idx="3485">
                  <c:v>4.1300000000000001E-7</c:v>
                </c:pt>
                <c:pt idx="3486">
                  <c:v>4.1339999999999998E-7</c:v>
                </c:pt>
                <c:pt idx="3487">
                  <c:v>4.1339999999999998E-7</c:v>
                </c:pt>
                <c:pt idx="3488">
                  <c:v>4.1339999999999998E-7</c:v>
                </c:pt>
                <c:pt idx="3489">
                  <c:v>4.1339999999999998E-7</c:v>
                </c:pt>
                <c:pt idx="3490">
                  <c:v>4.1339999999999998E-7</c:v>
                </c:pt>
                <c:pt idx="3491">
                  <c:v>4.1409999999999998E-7</c:v>
                </c:pt>
                <c:pt idx="3492">
                  <c:v>4.1339999999999998E-7</c:v>
                </c:pt>
                <c:pt idx="3493">
                  <c:v>4.1409999999999998E-7</c:v>
                </c:pt>
                <c:pt idx="3494">
                  <c:v>4.1450000000000001E-7</c:v>
                </c:pt>
                <c:pt idx="3495">
                  <c:v>4.1489999999999999E-7</c:v>
                </c:pt>
                <c:pt idx="3496">
                  <c:v>4.1409999999999998E-7</c:v>
                </c:pt>
                <c:pt idx="3497">
                  <c:v>4.1450000000000001E-7</c:v>
                </c:pt>
                <c:pt idx="3498">
                  <c:v>4.1489999999999999E-7</c:v>
                </c:pt>
                <c:pt idx="3499">
                  <c:v>4.1520000000000001E-7</c:v>
                </c:pt>
                <c:pt idx="3500">
                  <c:v>4.1520000000000001E-7</c:v>
                </c:pt>
                <c:pt idx="3501">
                  <c:v>4.1520000000000001E-7</c:v>
                </c:pt>
                <c:pt idx="3502">
                  <c:v>4.1559999999999999E-7</c:v>
                </c:pt>
                <c:pt idx="3503">
                  <c:v>4.1559999999999999E-7</c:v>
                </c:pt>
                <c:pt idx="3504">
                  <c:v>4.1600000000000002E-7</c:v>
                </c:pt>
                <c:pt idx="3505">
                  <c:v>4.1600000000000002E-7</c:v>
                </c:pt>
                <c:pt idx="3506">
                  <c:v>4.1600000000000002E-7</c:v>
                </c:pt>
                <c:pt idx="3507">
                  <c:v>4.1559999999999999E-7</c:v>
                </c:pt>
                <c:pt idx="3508">
                  <c:v>4.1600000000000002E-7</c:v>
                </c:pt>
                <c:pt idx="3509">
                  <c:v>4.1600000000000002E-7</c:v>
                </c:pt>
                <c:pt idx="3510">
                  <c:v>4.1600000000000002E-7</c:v>
                </c:pt>
                <c:pt idx="3511">
                  <c:v>4.1670000000000002E-7</c:v>
                </c:pt>
                <c:pt idx="3512">
                  <c:v>4.1670000000000002E-7</c:v>
                </c:pt>
                <c:pt idx="3513">
                  <c:v>4.1670000000000002E-7</c:v>
                </c:pt>
                <c:pt idx="3514">
                  <c:v>4.171E-7</c:v>
                </c:pt>
                <c:pt idx="3515">
                  <c:v>4.1750000000000003E-7</c:v>
                </c:pt>
                <c:pt idx="3516">
                  <c:v>4.171E-7</c:v>
                </c:pt>
                <c:pt idx="3517">
                  <c:v>4.171E-7</c:v>
                </c:pt>
                <c:pt idx="3518">
                  <c:v>4.178E-7</c:v>
                </c:pt>
                <c:pt idx="3519">
                  <c:v>4.1750000000000003E-7</c:v>
                </c:pt>
                <c:pt idx="3520">
                  <c:v>4.186E-7</c:v>
                </c:pt>
                <c:pt idx="3521">
                  <c:v>4.178E-7</c:v>
                </c:pt>
                <c:pt idx="3522">
                  <c:v>4.186E-7</c:v>
                </c:pt>
                <c:pt idx="3523">
                  <c:v>4.178E-7</c:v>
                </c:pt>
                <c:pt idx="3524">
                  <c:v>4.178E-7</c:v>
                </c:pt>
                <c:pt idx="3525">
                  <c:v>4.1820000000000003E-7</c:v>
                </c:pt>
                <c:pt idx="3526">
                  <c:v>4.186E-7</c:v>
                </c:pt>
                <c:pt idx="3527">
                  <c:v>4.186E-7</c:v>
                </c:pt>
                <c:pt idx="3528">
                  <c:v>4.186E-7</c:v>
                </c:pt>
                <c:pt idx="3529">
                  <c:v>4.186E-7</c:v>
                </c:pt>
                <c:pt idx="3530">
                  <c:v>4.1820000000000003E-7</c:v>
                </c:pt>
                <c:pt idx="3531">
                  <c:v>4.193E-7</c:v>
                </c:pt>
                <c:pt idx="3532">
                  <c:v>4.1899999999999998E-7</c:v>
                </c:pt>
                <c:pt idx="3533">
                  <c:v>4.1899999999999998E-7</c:v>
                </c:pt>
                <c:pt idx="3534">
                  <c:v>4.193E-7</c:v>
                </c:pt>
                <c:pt idx="3535">
                  <c:v>4.193E-7</c:v>
                </c:pt>
                <c:pt idx="3536">
                  <c:v>4.193E-7</c:v>
                </c:pt>
                <c:pt idx="3537">
                  <c:v>4.193E-7</c:v>
                </c:pt>
                <c:pt idx="3538">
                  <c:v>4.2010000000000001E-7</c:v>
                </c:pt>
                <c:pt idx="3539">
                  <c:v>4.193E-7</c:v>
                </c:pt>
                <c:pt idx="3540">
                  <c:v>4.1969999999999998E-7</c:v>
                </c:pt>
                <c:pt idx="3541">
                  <c:v>4.1899999999999998E-7</c:v>
                </c:pt>
                <c:pt idx="3542">
                  <c:v>4.2010000000000001E-7</c:v>
                </c:pt>
                <c:pt idx="3543">
                  <c:v>4.2049999999999999E-7</c:v>
                </c:pt>
                <c:pt idx="3544">
                  <c:v>4.2049999999999999E-7</c:v>
                </c:pt>
                <c:pt idx="3545">
                  <c:v>4.2090000000000002E-7</c:v>
                </c:pt>
                <c:pt idx="3546">
                  <c:v>4.2090000000000002E-7</c:v>
                </c:pt>
                <c:pt idx="3547">
                  <c:v>4.2119999999999999E-7</c:v>
                </c:pt>
                <c:pt idx="3548">
                  <c:v>4.2010000000000001E-7</c:v>
                </c:pt>
                <c:pt idx="3549">
                  <c:v>4.2119999999999999E-7</c:v>
                </c:pt>
                <c:pt idx="3550">
                  <c:v>4.2049999999999999E-7</c:v>
                </c:pt>
                <c:pt idx="3551">
                  <c:v>4.2119999999999999E-7</c:v>
                </c:pt>
                <c:pt idx="3552">
                  <c:v>4.2119999999999999E-7</c:v>
                </c:pt>
                <c:pt idx="3553">
                  <c:v>4.2119999999999999E-7</c:v>
                </c:pt>
                <c:pt idx="3554">
                  <c:v>4.2119999999999999E-7</c:v>
                </c:pt>
                <c:pt idx="3555">
                  <c:v>4.2240000000000002E-7</c:v>
                </c:pt>
                <c:pt idx="3556">
                  <c:v>4.2160000000000002E-7</c:v>
                </c:pt>
                <c:pt idx="3557">
                  <c:v>4.2199999999999999E-7</c:v>
                </c:pt>
                <c:pt idx="3558">
                  <c:v>4.2199999999999999E-7</c:v>
                </c:pt>
                <c:pt idx="3559">
                  <c:v>4.2199999999999999E-7</c:v>
                </c:pt>
                <c:pt idx="3560">
                  <c:v>4.2199999999999999E-7</c:v>
                </c:pt>
                <c:pt idx="3561">
                  <c:v>4.2240000000000002E-7</c:v>
                </c:pt>
                <c:pt idx="3562">
                  <c:v>4.2240000000000002E-7</c:v>
                </c:pt>
                <c:pt idx="3563">
                  <c:v>4.235E-7</c:v>
                </c:pt>
                <c:pt idx="3564">
                  <c:v>4.2319999999999998E-7</c:v>
                </c:pt>
                <c:pt idx="3565">
                  <c:v>4.235E-7</c:v>
                </c:pt>
                <c:pt idx="3566">
                  <c:v>4.2319999999999998E-7</c:v>
                </c:pt>
                <c:pt idx="3567">
                  <c:v>4.2389999999999998E-7</c:v>
                </c:pt>
                <c:pt idx="3568">
                  <c:v>4.235E-7</c:v>
                </c:pt>
                <c:pt idx="3569">
                  <c:v>4.2430000000000001E-7</c:v>
                </c:pt>
                <c:pt idx="3570">
                  <c:v>4.2430000000000001E-7</c:v>
                </c:pt>
                <c:pt idx="3571">
                  <c:v>4.2389999999999998E-7</c:v>
                </c:pt>
                <c:pt idx="3572">
                  <c:v>4.2389999999999998E-7</c:v>
                </c:pt>
                <c:pt idx="3573">
                  <c:v>4.2430000000000001E-7</c:v>
                </c:pt>
                <c:pt idx="3574">
                  <c:v>4.2430000000000001E-7</c:v>
                </c:pt>
                <c:pt idx="3575">
                  <c:v>4.2469999999999998E-7</c:v>
                </c:pt>
                <c:pt idx="3576">
                  <c:v>4.2469999999999998E-7</c:v>
                </c:pt>
                <c:pt idx="3577">
                  <c:v>4.2469999999999998E-7</c:v>
                </c:pt>
                <c:pt idx="3578">
                  <c:v>4.2469999999999998E-7</c:v>
                </c:pt>
                <c:pt idx="3579">
                  <c:v>4.2469999999999998E-7</c:v>
                </c:pt>
                <c:pt idx="3580">
                  <c:v>4.2510000000000001E-7</c:v>
                </c:pt>
                <c:pt idx="3581">
                  <c:v>4.2510000000000001E-7</c:v>
                </c:pt>
                <c:pt idx="3582">
                  <c:v>4.2539999999999998E-7</c:v>
                </c:pt>
                <c:pt idx="3583">
                  <c:v>4.2539999999999998E-7</c:v>
                </c:pt>
                <c:pt idx="3584">
                  <c:v>4.2580000000000001E-7</c:v>
                </c:pt>
                <c:pt idx="3585">
                  <c:v>4.2539999999999998E-7</c:v>
                </c:pt>
                <c:pt idx="3586">
                  <c:v>4.2539999999999998E-7</c:v>
                </c:pt>
                <c:pt idx="3587">
                  <c:v>4.2539999999999998E-7</c:v>
                </c:pt>
                <c:pt idx="3588">
                  <c:v>4.2619999999999999E-7</c:v>
                </c:pt>
                <c:pt idx="3589">
                  <c:v>4.2619999999999999E-7</c:v>
                </c:pt>
                <c:pt idx="3590">
                  <c:v>4.2619999999999999E-7</c:v>
                </c:pt>
                <c:pt idx="3591">
                  <c:v>4.27E-7</c:v>
                </c:pt>
                <c:pt idx="3592">
                  <c:v>4.2619999999999999E-7</c:v>
                </c:pt>
                <c:pt idx="3593">
                  <c:v>4.27E-7</c:v>
                </c:pt>
                <c:pt idx="3594">
                  <c:v>4.27E-7</c:v>
                </c:pt>
                <c:pt idx="3595">
                  <c:v>4.27E-7</c:v>
                </c:pt>
                <c:pt idx="3596">
                  <c:v>4.277E-7</c:v>
                </c:pt>
                <c:pt idx="3597">
                  <c:v>4.2739999999999998E-7</c:v>
                </c:pt>
                <c:pt idx="3598">
                  <c:v>4.277E-7</c:v>
                </c:pt>
                <c:pt idx="3599">
                  <c:v>4.2739999999999998E-7</c:v>
                </c:pt>
                <c:pt idx="3600">
                  <c:v>4.277E-7</c:v>
                </c:pt>
                <c:pt idx="3601">
                  <c:v>4.277E-7</c:v>
                </c:pt>
                <c:pt idx="3602">
                  <c:v>4.277E-7</c:v>
                </c:pt>
                <c:pt idx="3603">
                  <c:v>4.2889999999999998E-7</c:v>
                </c:pt>
                <c:pt idx="3604">
                  <c:v>4.277E-7</c:v>
                </c:pt>
                <c:pt idx="3605">
                  <c:v>4.2809999999999998E-7</c:v>
                </c:pt>
                <c:pt idx="3606">
                  <c:v>4.2850000000000001E-7</c:v>
                </c:pt>
                <c:pt idx="3607">
                  <c:v>4.2889999999999998E-7</c:v>
                </c:pt>
                <c:pt idx="3608">
                  <c:v>4.2889999999999998E-7</c:v>
                </c:pt>
                <c:pt idx="3609">
                  <c:v>4.2889999999999998E-7</c:v>
                </c:pt>
                <c:pt idx="3610">
                  <c:v>4.2889999999999998E-7</c:v>
                </c:pt>
                <c:pt idx="3611">
                  <c:v>4.2930000000000001E-7</c:v>
                </c:pt>
                <c:pt idx="3612">
                  <c:v>4.2930000000000001E-7</c:v>
                </c:pt>
                <c:pt idx="3613">
                  <c:v>4.2930000000000001E-7</c:v>
                </c:pt>
                <c:pt idx="3614">
                  <c:v>4.2930000000000001E-7</c:v>
                </c:pt>
                <c:pt idx="3615">
                  <c:v>4.2969999999999999E-7</c:v>
                </c:pt>
                <c:pt idx="3616">
                  <c:v>4.3039999999999999E-7</c:v>
                </c:pt>
                <c:pt idx="3617">
                  <c:v>4.3039999999999999E-7</c:v>
                </c:pt>
                <c:pt idx="3618">
                  <c:v>4.3039999999999999E-7</c:v>
                </c:pt>
                <c:pt idx="3619">
                  <c:v>4.3039999999999999E-7</c:v>
                </c:pt>
                <c:pt idx="3620">
                  <c:v>4.3000000000000001E-7</c:v>
                </c:pt>
                <c:pt idx="3621">
                  <c:v>4.3000000000000001E-7</c:v>
                </c:pt>
                <c:pt idx="3622">
                  <c:v>4.3039999999999999E-7</c:v>
                </c:pt>
                <c:pt idx="3623">
                  <c:v>4.312E-7</c:v>
                </c:pt>
                <c:pt idx="3624">
                  <c:v>4.3080000000000002E-7</c:v>
                </c:pt>
                <c:pt idx="3625">
                  <c:v>4.3080000000000002E-7</c:v>
                </c:pt>
                <c:pt idx="3626">
                  <c:v>4.3080000000000002E-7</c:v>
                </c:pt>
                <c:pt idx="3627">
                  <c:v>4.3159999999999997E-7</c:v>
                </c:pt>
                <c:pt idx="3628">
                  <c:v>4.3080000000000002E-7</c:v>
                </c:pt>
                <c:pt idx="3629">
                  <c:v>4.312E-7</c:v>
                </c:pt>
                <c:pt idx="3630">
                  <c:v>4.312E-7</c:v>
                </c:pt>
                <c:pt idx="3631">
                  <c:v>4.32E-7</c:v>
                </c:pt>
                <c:pt idx="3632">
                  <c:v>4.3159999999999997E-7</c:v>
                </c:pt>
                <c:pt idx="3633">
                  <c:v>4.32E-7</c:v>
                </c:pt>
                <c:pt idx="3634">
                  <c:v>4.32E-7</c:v>
                </c:pt>
                <c:pt idx="3635">
                  <c:v>4.3280000000000001E-7</c:v>
                </c:pt>
                <c:pt idx="3636">
                  <c:v>4.32E-7</c:v>
                </c:pt>
                <c:pt idx="3637">
                  <c:v>4.3239999999999998E-7</c:v>
                </c:pt>
                <c:pt idx="3638">
                  <c:v>4.3239999999999998E-7</c:v>
                </c:pt>
                <c:pt idx="3639">
                  <c:v>4.3319999999999999E-7</c:v>
                </c:pt>
                <c:pt idx="3640">
                  <c:v>4.3280000000000001E-7</c:v>
                </c:pt>
                <c:pt idx="3641">
                  <c:v>4.3319999999999999E-7</c:v>
                </c:pt>
                <c:pt idx="3642">
                  <c:v>4.3319999999999999E-7</c:v>
                </c:pt>
                <c:pt idx="3643">
                  <c:v>4.3280000000000001E-7</c:v>
                </c:pt>
                <c:pt idx="3644">
                  <c:v>4.3360000000000002E-7</c:v>
                </c:pt>
                <c:pt idx="3645">
                  <c:v>4.3430000000000002E-7</c:v>
                </c:pt>
                <c:pt idx="3646">
                  <c:v>4.34E-7</c:v>
                </c:pt>
                <c:pt idx="3647">
                  <c:v>4.3430000000000002E-7</c:v>
                </c:pt>
                <c:pt idx="3648">
                  <c:v>4.34E-7</c:v>
                </c:pt>
                <c:pt idx="3649">
                  <c:v>4.3430000000000002E-7</c:v>
                </c:pt>
                <c:pt idx="3650">
                  <c:v>4.3430000000000002E-7</c:v>
                </c:pt>
                <c:pt idx="3651">
                  <c:v>4.3430000000000002E-7</c:v>
                </c:pt>
                <c:pt idx="3652">
                  <c:v>4.3469999999999999E-7</c:v>
                </c:pt>
                <c:pt idx="3653">
                  <c:v>4.3510000000000002E-7</c:v>
                </c:pt>
                <c:pt idx="3654">
                  <c:v>4.3510000000000002E-7</c:v>
                </c:pt>
                <c:pt idx="3655">
                  <c:v>4.3430000000000002E-7</c:v>
                </c:pt>
                <c:pt idx="3656">
                  <c:v>4.355E-7</c:v>
                </c:pt>
                <c:pt idx="3657">
                  <c:v>4.3589999999999998E-7</c:v>
                </c:pt>
                <c:pt idx="3658">
                  <c:v>4.3589999999999998E-7</c:v>
                </c:pt>
                <c:pt idx="3659">
                  <c:v>4.3669999999999999E-7</c:v>
                </c:pt>
                <c:pt idx="3660">
                  <c:v>4.3589999999999998E-7</c:v>
                </c:pt>
                <c:pt idx="3661">
                  <c:v>4.3669999999999999E-7</c:v>
                </c:pt>
                <c:pt idx="3662">
                  <c:v>4.3630000000000001E-7</c:v>
                </c:pt>
                <c:pt idx="3663">
                  <c:v>4.3669999999999999E-7</c:v>
                </c:pt>
                <c:pt idx="3664">
                  <c:v>4.3630000000000001E-7</c:v>
                </c:pt>
                <c:pt idx="3665">
                  <c:v>4.3669999999999999E-7</c:v>
                </c:pt>
                <c:pt idx="3666">
                  <c:v>4.3749999999999999E-7</c:v>
                </c:pt>
                <c:pt idx="3667">
                  <c:v>4.3749999999999999E-7</c:v>
                </c:pt>
                <c:pt idx="3668">
                  <c:v>4.3749999999999999E-7</c:v>
                </c:pt>
                <c:pt idx="3669">
                  <c:v>4.3749999999999999E-7</c:v>
                </c:pt>
                <c:pt idx="3670">
                  <c:v>4.3790000000000002E-7</c:v>
                </c:pt>
                <c:pt idx="3671">
                  <c:v>4.383E-7</c:v>
                </c:pt>
                <c:pt idx="3672">
                  <c:v>4.3749999999999999E-7</c:v>
                </c:pt>
                <c:pt idx="3673">
                  <c:v>4.3790000000000002E-7</c:v>
                </c:pt>
                <c:pt idx="3674">
                  <c:v>4.383E-7</c:v>
                </c:pt>
                <c:pt idx="3675">
                  <c:v>4.383E-7</c:v>
                </c:pt>
                <c:pt idx="3676">
                  <c:v>4.3869999999999998E-7</c:v>
                </c:pt>
                <c:pt idx="3677">
                  <c:v>4.3939999999999998E-7</c:v>
                </c:pt>
                <c:pt idx="3678">
                  <c:v>4.3910000000000001E-7</c:v>
                </c:pt>
                <c:pt idx="3679">
                  <c:v>4.3939999999999998E-7</c:v>
                </c:pt>
                <c:pt idx="3680">
                  <c:v>4.3910000000000001E-7</c:v>
                </c:pt>
                <c:pt idx="3681">
                  <c:v>4.3980000000000001E-7</c:v>
                </c:pt>
                <c:pt idx="3682">
                  <c:v>4.3939999999999998E-7</c:v>
                </c:pt>
                <c:pt idx="3683">
                  <c:v>4.4019999999999998E-7</c:v>
                </c:pt>
                <c:pt idx="3684">
                  <c:v>4.3910000000000001E-7</c:v>
                </c:pt>
                <c:pt idx="3685">
                  <c:v>4.3939999999999998E-7</c:v>
                </c:pt>
                <c:pt idx="3686">
                  <c:v>4.3980000000000001E-7</c:v>
                </c:pt>
                <c:pt idx="3687">
                  <c:v>4.3910000000000001E-7</c:v>
                </c:pt>
                <c:pt idx="3688">
                  <c:v>4.3939999999999998E-7</c:v>
                </c:pt>
                <c:pt idx="3689">
                  <c:v>4.3980000000000001E-7</c:v>
                </c:pt>
                <c:pt idx="3690">
                  <c:v>4.3980000000000001E-7</c:v>
                </c:pt>
                <c:pt idx="3691">
                  <c:v>4.4060000000000001E-7</c:v>
                </c:pt>
                <c:pt idx="3692">
                  <c:v>4.3980000000000001E-7</c:v>
                </c:pt>
                <c:pt idx="3693">
                  <c:v>4.4099999999999999E-7</c:v>
                </c:pt>
                <c:pt idx="3694">
                  <c:v>4.4060000000000001E-7</c:v>
                </c:pt>
                <c:pt idx="3695">
                  <c:v>4.4019999999999998E-7</c:v>
                </c:pt>
                <c:pt idx="3696">
                  <c:v>4.4060000000000001E-7</c:v>
                </c:pt>
                <c:pt idx="3697">
                  <c:v>4.4060000000000001E-7</c:v>
                </c:pt>
                <c:pt idx="3698">
                  <c:v>4.4099999999999999E-7</c:v>
                </c:pt>
                <c:pt idx="3699">
                  <c:v>4.4140000000000002E-7</c:v>
                </c:pt>
                <c:pt idx="3700">
                  <c:v>4.4099999999999999E-7</c:v>
                </c:pt>
                <c:pt idx="3701">
                  <c:v>4.418E-7</c:v>
                </c:pt>
                <c:pt idx="3702">
                  <c:v>4.4140000000000002E-7</c:v>
                </c:pt>
                <c:pt idx="3703">
                  <c:v>4.418E-7</c:v>
                </c:pt>
                <c:pt idx="3704">
                  <c:v>4.4219999999999998E-7</c:v>
                </c:pt>
                <c:pt idx="3705">
                  <c:v>4.4219999999999998E-7</c:v>
                </c:pt>
                <c:pt idx="3706">
                  <c:v>4.4260000000000001E-7</c:v>
                </c:pt>
                <c:pt idx="3707">
                  <c:v>4.4219999999999998E-7</c:v>
                </c:pt>
                <c:pt idx="3708">
                  <c:v>4.4219999999999998E-7</c:v>
                </c:pt>
                <c:pt idx="3709">
                  <c:v>4.4299999999999998E-7</c:v>
                </c:pt>
                <c:pt idx="3710">
                  <c:v>4.4260000000000001E-7</c:v>
                </c:pt>
                <c:pt idx="3711">
                  <c:v>4.4340000000000001E-7</c:v>
                </c:pt>
                <c:pt idx="3712">
                  <c:v>4.4299999999999998E-7</c:v>
                </c:pt>
                <c:pt idx="3713">
                  <c:v>4.4299999999999998E-7</c:v>
                </c:pt>
                <c:pt idx="3714">
                  <c:v>4.4260000000000001E-7</c:v>
                </c:pt>
                <c:pt idx="3715">
                  <c:v>4.4420000000000002E-7</c:v>
                </c:pt>
                <c:pt idx="3716">
                  <c:v>4.4340000000000001E-7</c:v>
                </c:pt>
                <c:pt idx="3717">
                  <c:v>4.4379999999999999E-7</c:v>
                </c:pt>
                <c:pt idx="3718">
                  <c:v>4.4299999999999998E-7</c:v>
                </c:pt>
                <c:pt idx="3719">
                  <c:v>4.4420000000000002E-7</c:v>
                </c:pt>
                <c:pt idx="3720">
                  <c:v>4.4379999999999999E-7</c:v>
                </c:pt>
                <c:pt idx="3721">
                  <c:v>4.4420000000000002E-7</c:v>
                </c:pt>
                <c:pt idx="3722">
                  <c:v>4.446E-7</c:v>
                </c:pt>
                <c:pt idx="3723">
                  <c:v>4.446E-7</c:v>
                </c:pt>
                <c:pt idx="3724">
                  <c:v>4.446E-7</c:v>
                </c:pt>
                <c:pt idx="3725">
                  <c:v>4.446E-7</c:v>
                </c:pt>
                <c:pt idx="3726">
                  <c:v>4.4499999999999997E-7</c:v>
                </c:pt>
                <c:pt idx="3727">
                  <c:v>4.446E-7</c:v>
                </c:pt>
                <c:pt idx="3728">
                  <c:v>4.446E-7</c:v>
                </c:pt>
                <c:pt idx="3729">
                  <c:v>4.4499999999999997E-7</c:v>
                </c:pt>
                <c:pt idx="3730">
                  <c:v>4.4579999999999998E-7</c:v>
                </c:pt>
                <c:pt idx="3731">
                  <c:v>4.454E-7</c:v>
                </c:pt>
                <c:pt idx="3732">
                  <c:v>4.4620000000000001E-7</c:v>
                </c:pt>
                <c:pt idx="3733">
                  <c:v>4.4620000000000001E-7</c:v>
                </c:pt>
                <c:pt idx="3734">
                  <c:v>4.4579999999999998E-7</c:v>
                </c:pt>
                <c:pt idx="3735">
                  <c:v>4.4579999999999998E-7</c:v>
                </c:pt>
                <c:pt idx="3736">
                  <c:v>4.4620000000000001E-7</c:v>
                </c:pt>
                <c:pt idx="3737">
                  <c:v>4.4620000000000001E-7</c:v>
                </c:pt>
                <c:pt idx="3738">
                  <c:v>4.4620000000000001E-7</c:v>
                </c:pt>
                <c:pt idx="3739">
                  <c:v>4.4659999999999999E-7</c:v>
                </c:pt>
                <c:pt idx="3740">
                  <c:v>4.4659999999999999E-7</c:v>
                </c:pt>
                <c:pt idx="3741">
                  <c:v>4.4620000000000001E-7</c:v>
                </c:pt>
                <c:pt idx="3742">
                  <c:v>4.4659999999999999E-7</c:v>
                </c:pt>
                <c:pt idx="3743">
                  <c:v>4.4700000000000002E-7</c:v>
                </c:pt>
                <c:pt idx="3744">
                  <c:v>4.4659999999999999E-7</c:v>
                </c:pt>
                <c:pt idx="3745">
                  <c:v>4.4659999999999999E-7</c:v>
                </c:pt>
                <c:pt idx="3746">
                  <c:v>4.4659999999999999E-7</c:v>
                </c:pt>
                <c:pt idx="3747">
                  <c:v>4.4700000000000002E-7</c:v>
                </c:pt>
                <c:pt idx="3748">
                  <c:v>4.4700000000000002E-7</c:v>
                </c:pt>
                <c:pt idx="3749">
                  <c:v>4.475E-7</c:v>
                </c:pt>
                <c:pt idx="3750">
                  <c:v>4.4659999999999999E-7</c:v>
                </c:pt>
                <c:pt idx="3751">
                  <c:v>4.4700000000000002E-7</c:v>
                </c:pt>
                <c:pt idx="3752">
                  <c:v>4.4789999999999998E-7</c:v>
                </c:pt>
                <c:pt idx="3753">
                  <c:v>4.475E-7</c:v>
                </c:pt>
                <c:pt idx="3754">
                  <c:v>4.4700000000000002E-7</c:v>
                </c:pt>
                <c:pt idx="3755">
                  <c:v>4.4789999999999998E-7</c:v>
                </c:pt>
                <c:pt idx="3756">
                  <c:v>4.475E-7</c:v>
                </c:pt>
                <c:pt idx="3757">
                  <c:v>4.475E-7</c:v>
                </c:pt>
                <c:pt idx="3758">
                  <c:v>4.475E-7</c:v>
                </c:pt>
                <c:pt idx="3759">
                  <c:v>4.4869999999999999E-7</c:v>
                </c:pt>
                <c:pt idx="3760">
                  <c:v>4.475E-7</c:v>
                </c:pt>
                <c:pt idx="3761">
                  <c:v>4.4869999999999999E-7</c:v>
                </c:pt>
                <c:pt idx="3762">
                  <c:v>4.4789999999999998E-7</c:v>
                </c:pt>
                <c:pt idx="3763">
                  <c:v>4.475E-7</c:v>
                </c:pt>
                <c:pt idx="3764">
                  <c:v>4.4700000000000002E-7</c:v>
                </c:pt>
                <c:pt idx="3765">
                  <c:v>4.4910000000000002E-7</c:v>
                </c:pt>
                <c:pt idx="3766">
                  <c:v>4.4869999999999999E-7</c:v>
                </c:pt>
                <c:pt idx="3767">
                  <c:v>4.4869999999999999E-7</c:v>
                </c:pt>
                <c:pt idx="3768">
                  <c:v>4.4830000000000001E-7</c:v>
                </c:pt>
                <c:pt idx="3769">
                  <c:v>4.4869999999999999E-7</c:v>
                </c:pt>
                <c:pt idx="3770">
                  <c:v>4.495E-7</c:v>
                </c:pt>
                <c:pt idx="3771">
                  <c:v>4.495E-7</c:v>
                </c:pt>
                <c:pt idx="3772">
                  <c:v>4.4990000000000003E-7</c:v>
                </c:pt>
                <c:pt idx="3773">
                  <c:v>4.495E-7</c:v>
                </c:pt>
                <c:pt idx="3774">
                  <c:v>4.495E-7</c:v>
                </c:pt>
                <c:pt idx="3775">
                  <c:v>4.495E-7</c:v>
                </c:pt>
                <c:pt idx="3776">
                  <c:v>4.4990000000000003E-7</c:v>
                </c:pt>
                <c:pt idx="3777">
                  <c:v>4.503E-7</c:v>
                </c:pt>
                <c:pt idx="3778">
                  <c:v>4.4990000000000003E-7</c:v>
                </c:pt>
                <c:pt idx="3779">
                  <c:v>4.4990000000000003E-7</c:v>
                </c:pt>
                <c:pt idx="3780">
                  <c:v>4.4990000000000003E-7</c:v>
                </c:pt>
                <c:pt idx="3781">
                  <c:v>4.4990000000000003E-7</c:v>
                </c:pt>
                <c:pt idx="3782">
                  <c:v>4.4990000000000003E-7</c:v>
                </c:pt>
                <c:pt idx="3783">
                  <c:v>4.4990000000000003E-7</c:v>
                </c:pt>
                <c:pt idx="3784">
                  <c:v>4.503E-7</c:v>
                </c:pt>
                <c:pt idx="3785">
                  <c:v>4.503E-7</c:v>
                </c:pt>
                <c:pt idx="3786">
                  <c:v>4.503E-7</c:v>
                </c:pt>
                <c:pt idx="3787">
                  <c:v>4.503E-7</c:v>
                </c:pt>
                <c:pt idx="3788">
                  <c:v>4.503E-7</c:v>
                </c:pt>
                <c:pt idx="3789">
                  <c:v>4.4990000000000003E-7</c:v>
                </c:pt>
                <c:pt idx="3790">
                  <c:v>4.503E-7</c:v>
                </c:pt>
                <c:pt idx="3791">
                  <c:v>4.503E-7</c:v>
                </c:pt>
                <c:pt idx="3792">
                  <c:v>4.5069999999999998E-7</c:v>
                </c:pt>
                <c:pt idx="3793">
                  <c:v>4.503E-7</c:v>
                </c:pt>
                <c:pt idx="3794">
                  <c:v>4.5149999999999999E-7</c:v>
                </c:pt>
                <c:pt idx="3795">
                  <c:v>4.5110000000000001E-7</c:v>
                </c:pt>
                <c:pt idx="3796">
                  <c:v>4.5110000000000001E-7</c:v>
                </c:pt>
                <c:pt idx="3797">
                  <c:v>4.5069999999999998E-7</c:v>
                </c:pt>
                <c:pt idx="3798">
                  <c:v>4.5149999999999999E-7</c:v>
                </c:pt>
                <c:pt idx="3799">
                  <c:v>4.5190000000000002E-7</c:v>
                </c:pt>
                <c:pt idx="3800">
                  <c:v>4.5069999999999998E-7</c:v>
                </c:pt>
                <c:pt idx="3801">
                  <c:v>4.5069999999999998E-7</c:v>
                </c:pt>
                <c:pt idx="3802">
                  <c:v>4.5069999999999998E-7</c:v>
                </c:pt>
                <c:pt idx="3803">
                  <c:v>4.5229999999999999E-7</c:v>
                </c:pt>
                <c:pt idx="3804">
                  <c:v>4.5190000000000002E-7</c:v>
                </c:pt>
                <c:pt idx="3805">
                  <c:v>4.5229999999999999E-7</c:v>
                </c:pt>
                <c:pt idx="3806">
                  <c:v>4.5270000000000002E-7</c:v>
                </c:pt>
                <c:pt idx="3807">
                  <c:v>4.5229999999999999E-7</c:v>
                </c:pt>
                <c:pt idx="3808">
                  <c:v>4.5270000000000002E-7</c:v>
                </c:pt>
                <c:pt idx="3809">
                  <c:v>4.5190000000000002E-7</c:v>
                </c:pt>
                <c:pt idx="3810">
                  <c:v>4.5270000000000002E-7</c:v>
                </c:pt>
                <c:pt idx="3811">
                  <c:v>4.5270000000000002E-7</c:v>
                </c:pt>
                <c:pt idx="3812">
                  <c:v>4.531E-7</c:v>
                </c:pt>
                <c:pt idx="3813">
                  <c:v>4.5270000000000002E-7</c:v>
                </c:pt>
                <c:pt idx="3814">
                  <c:v>4.5270000000000002E-7</c:v>
                </c:pt>
                <c:pt idx="3815">
                  <c:v>4.531E-7</c:v>
                </c:pt>
                <c:pt idx="3816">
                  <c:v>4.5349999999999998E-7</c:v>
                </c:pt>
                <c:pt idx="3817">
                  <c:v>4.5349999999999998E-7</c:v>
                </c:pt>
                <c:pt idx="3818">
                  <c:v>4.5349999999999998E-7</c:v>
                </c:pt>
                <c:pt idx="3819">
                  <c:v>4.5349999999999998E-7</c:v>
                </c:pt>
                <c:pt idx="3820">
                  <c:v>4.5349999999999998E-7</c:v>
                </c:pt>
                <c:pt idx="3821">
                  <c:v>4.531E-7</c:v>
                </c:pt>
                <c:pt idx="3822">
                  <c:v>4.5349999999999998E-7</c:v>
                </c:pt>
                <c:pt idx="3823">
                  <c:v>4.5349999999999998E-7</c:v>
                </c:pt>
                <c:pt idx="3824">
                  <c:v>4.5349999999999998E-7</c:v>
                </c:pt>
                <c:pt idx="3825">
                  <c:v>4.5349999999999998E-7</c:v>
                </c:pt>
                <c:pt idx="3826">
                  <c:v>4.531E-7</c:v>
                </c:pt>
                <c:pt idx="3827">
                  <c:v>4.5400000000000002E-7</c:v>
                </c:pt>
                <c:pt idx="3828">
                  <c:v>4.5400000000000002E-7</c:v>
                </c:pt>
                <c:pt idx="3829">
                  <c:v>4.5400000000000002E-7</c:v>
                </c:pt>
                <c:pt idx="3830">
                  <c:v>4.5439999999999999E-7</c:v>
                </c:pt>
                <c:pt idx="3831">
                  <c:v>4.5349999999999998E-7</c:v>
                </c:pt>
                <c:pt idx="3832">
                  <c:v>4.5400000000000002E-7</c:v>
                </c:pt>
                <c:pt idx="3833">
                  <c:v>4.5439999999999999E-7</c:v>
                </c:pt>
                <c:pt idx="3834">
                  <c:v>4.5439999999999999E-7</c:v>
                </c:pt>
                <c:pt idx="3835">
                  <c:v>4.5480000000000002E-7</c:v>
                </c:pt>
                <c:pt idx="3836">
                  <c:v>4.5480000000000002E-7</c:v>
                </c:pt>
                <c:pt idx="3837">
                  <c:v>4.5439999999999999E-7</c:v>
                </c:pt>
                <c:pt idx="3838">
                  <c:v>4.5480000000000002E-7</c:v>
                </c:pt>
                <c:pt idx="3839">
                  <c:v>4.5480000000000002E-7</c:v>
                </c:pt>
                <c:pt idx="3840">
                  <c:v>4.552E-7</c:v>
                </c:pt>
                <c:pt idx="3841">
                  <c:v>4.5559999999999998E-7</c:v>
                </c:pt>
                <c:pt idx="3842">
                  <c:v>4.552E-7</c:v>
                </c:pt>
                <c:pt idx="3843">
                  <c:v>4.5559999999999998E-7</c:v>
                </c:pt>
                <c:pt idx="3844">
                  <c:v>4.5559999999999998E-7</c:v>
                </c:pt>
                <c:pt idx="3845">
                  <c:v>4.5600000000000001E-7</c:v>
                </c:pt>
                <c:pt idx="3846">
                  <c:v>4.5600000000000001E-7</c:v>
                </c:pt>
                <c:pt idx="3847">
                  <c:v>4.5600000000000001E-7</c:v>
                </c:pt>
                <c:pt idx="3848">
                  <c:v>4.5559999999999998E-7</c:v>
                </c:pt>
                <c:pt idx="3849">
                  <c:v>4.5600000000000001E-7</c:v>
                </c:pt>
                <c:pt idx="3850">
                  <c:v>4.5600000000000001E-7</c:v>
                </c:pt>
                <c:pt idx="3851">
                  <c:v>4.5639999999999998E-7</c:v>
                </c:pt>
                <c:pt idx="3852">
                  <c:v>4.5639999999999998E-7</c:v>
                </c:pt>
                <c:pt idx="3853">
                  <c:v>4.5600000000000001E-7</c:v>
                </c:pt>
                <c:pt idx="3854">
                  <c:v>4.5639999999999998E-7</c:v>
                </c:pt>
                <c:pt idx="3855">
                  <c:v>4.5680000000000001E-7</c:v>
                </c:pt>
                <c:pt idx="3856">
                  <c:v>4.5600000000000001E-7</c:v>
                </c:pt>
                <c:pt idx="3857">
                  <c:v>4.5639999999999998E-7</c:v>
                </c:pt>
                <c:pt idx="3858">
                  <c:v>4.5680000000000001E-7</c:v>
                </c:pt>
                <c:pt idx="3859">
                  <c:v>4.5680000000000001E-7</c:v>
                </c:pt>
                <c:pt idx="3860">
                  <c:v>4.5680000000000001E-7</c:v>
                </c:pt>
                <c:pt idx="3861">
                  <c:v>4.5639999999999998E-7</c:v>
                </c:pt>
                <c:pt idx="3862">
                  <c:v>4.5680000000000001E-7</c:v>
                </c:pt>
                <c:pt idx="3863">
                  <c:v>4.5719999999999999E-7</c:v>
                </c:pt>
                <c:pt idx="3864">
                  <c:v>4.5719999999999999E-7</c:v>
                </c:pt>
                <c:pt idx="3865">
                  <c:v>4.5680000000000001E-7</c:v>
                </c:pt>
                <c:pt idx="3866">
                  <c:v>4.5719999999999999E-7</c:v>
                </c:pt>
                <c:pt idx="3867">
                  <c:v>4.5719999999999999E-7</c:v>
                </c:pt>
                <c:pt idx="3868">
                  <c:v>4.5719999999999999E-7</c:v>
                </c:pt>
                <c:pt idx="3869">
                  <c:v>4.5719999999999999E-7</c:v>
                </c:pt>
                <c:pt idx="3870">
                  <c:v>4.5760000000000002E-7</c:v>
                </c:pt>
                <c:pt idx="3871">
                  <c:v>4.5760000000000002E-7</c:v>
                </c:pt>
                <c:pt idx="3872">
                  <c:v>4.5719999999999999E-7</c:v>
                </c:pt>
                <c:pt idx="3873">
                  <c:v>4.5760000000000002E-7</c:v>
                </c:pt>
                <c:pt idx="3874">
                  <c:v>4.5719999999999999E-7</c:v>
                </c:pt>
                <c:pt idx="3875">
                  <c:v>4.5760000000000002E-7</c:v>
                </c:pt>
                <c:pt idx="3876">
                  <c:v>4.58E-7</c:v>
                </c:pt>
                <c:pt idx="3877">
                  <c:v>4.58E-7</c:v>
                </c:pt>
                <c:pt idx="3878">
                  <c:v>4.58E-7</c:v>
                </c:pt>
                <c:pt idx="3879">
                  <c:v>4.5760000000000002E-7</c:v>
                </c:pt>
                <c:pt idx="3880">
                  <c:v>4.5849999999999998E-7</c:v>
                </c:pt>
                <c:pt idx="3881">
                  <c:v>4.58E-7</c:v>
                </c:pt>
                <c:pt idx="3882">
                  <c:v>4.58E-7</c:v>
                </c:pt>
                <c:pt idx="3883">
                  <c:v>4.58E-7</c:v>
                </c:pt>
                <c:pt idx="3884">
                  <c:v>4.5890000000000001E-7</c:v>
                </c:pt>
                <c:pt idx="3885">
                  <c:v>4.5890000000000001E-7</c:v>
                </c:pt>
                <c:pt idx="3886">
                  <c:v>4.5890000000000001E-7</c:v>
                </c:pt>
                <c:pt idx="3887">
                  <c:v>4.5929999999999999E-7</c:v>
                </c:pt>
                <c:pt idx="3888">
                  <c:v>4.5929999999999999E-7</c:v>
                </c:pt>
                <c:pt idx="3889">
                  <c:v>4.601E-7</c:v>
                </c:pt>
                <c:pt idx="3890">
                  <c:v>4.5929999999999999E-7</c:v>
                </c:pt>
                <c:pt idx="3891">
                  <c:v>4.5890000000000001E-7</c:v>
                </c:pt>
                <c:pt idx="3892">
                  <c:v>4.5890000000000001E-7</c:v>
                </c:pt>
                <c:pt idx="3893">
                  <c:v>4.601E-7</c:v>
                </c:pt>
                <c:pt idx="3894">
                  <c:v>4.5970000000000002E-7</c:v>
                </c:pt>
                <c:pt idx="3895">
                  <c:v>4.5970000000000002E-7</c:v>
                </c:pt>
                <c:pt idx="3896">
                  <c:v>4.5970000000000002E-7</c:v>
                </c:pt>
                <c:pt idx="3897">
                  <c:v>4.5970000000000002E-7</c:v>
                </c:pt>
                <c:pt idx="3898">
                  <c:v>4.6049999999999997E-7</c:v>
                </c:pt>
                <c:pt idx="3899">
                  <c:v>4.601E-7</c:v>
                </c:pt>
                <c:pt idx="3900">
                  <c:v>4.601E-7</c:v>
                </c:pt>
                <c:pt idx="3901">
                  <c:v>4.6049999999999997E-7</c:v>
                </c:pt>
                <c:pt idx="3902">
                  <c:v>4.601E-7</c:v>
                </c:pt>
                <c:pt idx="3903">
                  <c:v>4.601E-7</c:v>
                </c:pt>
                <c:pt idx="3904">
                  <c:v>4.6049999999999997E-7</c:v>
                </c:pt>
                <c:pt idx="3905">
                  <c:v>4.601E-7</c:v>
                </c:pt>
                <c:pt idx="3906">
                  <c:v>4.601E-7</c:v>
                </c:pt>
                <c:pt idx="3907">
                  <c:v>4.609E-7</c:v>
                </c:pt>
                <c:pt idx="3908">
                  <c:v>4.6049999999999997E-7</c:v>
                </c:pt>
                <c:pt idx="3909">
                  <c:v>4.609E-7</c:v>
                </c:pt>
                <c:pt idx="3910">
                  <c:v>4.609E-7</c:v>
                </c:pt>
                <c:pt idx="3911">
                  <c:v>4.6139999999999999E-7</c:v>
                </c:pt>
                <c:pt idx="3912">
                  <c:v>4.609E-7</c:v>
                </c:pt>
                <c:pt idx="3913">
                  <c:v>4.6049999999999997E-7</c:v>
                </c:pt>
                <c:pt idx="3914">
                  <c:v>4.6139999999999999E-7</c:v>
                </c:pt>
                <c:pt idx="3915">
                  <c:v>4.6180000000000002E-7</c:v>
                </c:pt>
                <c:pt idx="3916">
                  <c:v>4.6139999999999999E-7</c:v>
                </c:pt>
                <c:pt idx="3917">
                  <c:v>4.609E-7</c:v>
                </c:pt>
                <c:pt idx="3918">
                  <c:v>4.6139999999999999E-7</c:v>
                </c:pt>
                <c:pt idx="3919">
                  <c:v>4.6139999999999999E-7</c:v>
                </c:pt>
                <c:pt idx="3920">
                  <c:v>4.622E-7</c:v>
                </c:pt>
                <c:pt idx="3921">
                  <c:v>4.6139999999999999E-7</c:v>
                </c:pt>
                <c:pt idx="3922">
                  <c:v>4.6260000000000003E-7</c:v>
                </c:pt>
                <c:pt idx="3923">
                  <c:v>4.63E-7</c:v>
                </c:pt>
                <c:pt idx="3924">
                  <c:v>4.6260000000000003E-7</c:v>
                </c:pt>
                <c:pt idx="3925">
                  <c:v>4.6260000000000003E-7</c:v>
                </c:pt>
                <c:pt idx="3926">
                  <c:v>4.63E-7</c:v>
                </c:pt>
                <c:pt idx="3927">
                  <c:v>4.6260000000000003E-7</c:v>
                </c:pt>
                <c:pt idx="3928">
                  <c:v>4.63E-7</c:v>
                </c:pt>
                <c:pt idx="3929">
                  <c:v>4.6260000000000003E-7</c:v>
                </c:pt>
                <c:pt idx="3930">
                  <c:v>4.63E-7</c:v>
                </c:pt>
                <c:pt idx="3931">
                  <c:v>4.63E-7</c:v>
                </c:pt>
                <c:pt idx="3932">
                  <c:v>4.6260000000000003E-7</c:v>
                </c:pt>
                <c:pt idx="3933">
                  <c:v>4.6349999999999999E-7</c:v>
                </c:pt>
                <c:pt idx="3934">
                  <c:v>4.6349999999999999E-7</c:v>
                </c:pt>
                <c:pt idx="3935">
                  <c:v>4.6349999999999999E-7</c:v>
                </c:pt>
                <c:pt idx="3936">
                  <c:v>4.63E-7</c:v>
                </c:pt>
                <c:pt idx="3937">
                  <c:v>4.6349999999999999E-7</c:v>
                </c:pt>
                <c:pt idx="3938">
                  <c:v>4.63E-7</c:v>
                </c:pt>
                <c:pt idx="3939">
                  <c:v>4.6349999999999999E-7</c:v>
                </c:pt>
                <c:pt idx="3940">
                  <c:v>4.6390000000000002E-7</c:v>
                </c:pt>
                <c:pt idx="3941">
                  <c:v>4.6390000000000002E-7</c:v>
                </c:pt>
                <c:pt idx="3942">
                  <c:v>4.6349999999999999E-7</c:v>
                </c:pt>
                <c:pt idx="3943">
                  <c:v>4.643E-7</c:v>
                </c:pt>
                <c:pt idx="3944">
                  <c:v>4.643E-7</c:v>
                </c:pt>
                <c:pt idx="3945">
                  <c:v>4.643E-7</c:v>
                </c:pt>
                <c:pt idx="3946">
                  <c:v>4.643E-7</c:v>
                </c:pt>
                <c:pt idx="3947">
                  <c:v>4.6470000000000003E-7</c:v>
                </c:pt>
                <c:pt idx="3948">
                  <c:v>4.6470000000000003E-7</c:v>
                </c:pt>
                <c:pt idx="3949">
                  <c:v>4.6470000000000003E-7</c:v>
                </c:pt>
                <c:pt idx="3950">
                  <c:v>4.651E-7</c:v>
                </c:pt>
                <c:pt idx="3951">
                  <c:v>4.6470000000000003E-7</c:v>
                </c:pt>
                <c:pt idx="3952">
                  <c:v>4.651E-7</c:v>
                </c:pt>
                <c:pt idx="3953">
                  <c:v>4.6549999999999998E-7</c:v>
                </c:pt>
                <c:pt idx="3954">
                  <c:v>4.651E-7</c:v>
                </c:pt>
                <c:pt idx="3955">
                  <c:v>4.6470000000000003E-7</c:v>
                </c:pt>
                <c:pt idx="3956">
                  <c:v>4.651E-7</c:v>
                </c:pt>
                <c:pt idx="3957">
                  <c:v>4.651E-7</c:v>
                </c:pt>
                <c:pt idx="3958">
                  <c:v>4.651E-7</c:v>
                </c:pt>
                <c:pt idx="3959">
                  <c:v>4.6549999999999998E-7</c:v>
                </c:pt>
                <c:pt idx="3960">
                  <c:v>4.6639999999999999E-7</c:v>
                </c:pt>
                <c:pt idx="3961">
                  <c:v>4.6549999999999998E-7</c:v>
                </c:pt>
                <c:pt idx="3962">
                  <c:v>4.6639999999999999E-7</c:v>
                </c:pt>
                <c:pt idx="3963">
                  <c:v>4.6639999999999999E-7</c:v>
                </c:pt>
                <c:pt idx="3964">
                  <c:v>4.6639999999999999E-7</c:v>
                </c:pt>
                <c:pt idx="3965">
                  <c:v>4.6639999999999999E-7</c:v>
                </c:pt>
                <c:pt idx="3966">
                  <c:v>4.6639999999999999E-7</c:v>
                </c:pt>
                <c:pt idx="3967">
                  <c:v>4.6639999999999999E-7</c:v>
                </c:pt>
                <c:pt idx="3968">
                  <c:v>4.6600000000000002E-7</c:v>
                </c:pt>
                <c:pt idx="3969">
                  <c:v>4.6680000000000002E-7</c:v>
                </c:pt>
                <c:pt idx="3970">
                  <c:v>4.6680000000000002E-7</c:v>
                </c:pt>
                <c:pt idx="3971">
                  <c:v>4.6680000000000002E-7</c:v>
                </c:pt>
                <c:pt idx="3972">
                  <c:v>4.672E-7</c:v>
                </c:pt>
                <c:pt idx="3973">
                  <c:v>4.6639999999999999E-7</c:v>
                </c:pt>
                <c:pt idx="3974">
                  <c:v>4.672E-7</c:v>
                </c:pt>
                <c:pt idx="3975">
                  <c:v>4.672E-7</c:v>
                </c:pt>
                <c:pt idx="3976">
                  <c:v>4.6680000000000002E-7</c:v>
                </c:pt>
                <c:pt idx="3977">
                  <c:v>4.672E-7</c:v>
                </c:pt>
                <c:pt idx="3978">
                  <c:v>4.672E-7</c:v>
                </c:pt>
                <c:pt idx="3979">
                  <c:v>4.6759999999999998E-7</c:v>
                </c:pt>
                <c:pt idx="3980">
                  <c:v>4.6759999999999998E-7</c:v>
                </c:pt>
                <c:pt idx="3981">
                  <c:v>4.6759999999999998E-7</c:v>
                </c:pt>
                <c:pt idx="3982">
                  <c:v>4.6810000000000002E-7</c:v>
                </c:pt>
                <c:pt idx="3983">
                  <c:v>4.6759999999999998E-7</c:v>
                </c:pt>
                <c:pt idx="3984">
                  <c:v>4.6810000000000002E-7</c:v>
                </c:pt>
                <c:pt idx="3985">
                  <c:v>4.6759999999999998E-7</c:v>
                </c:pt>
                <c:pt idx="3986">
                  <c:v>4.6759999999999998E-7</c:v>
                </c:pt>
                <c:pt idx="3987">
                  <c:v>4.6810000000000002E-7</c:v>
                </c:pt>
                <c:pt idx="3988">
                  <c:v>4.6810000000000002E-7</c:v>
                </c:pt>
                <c:pt idx="3989">
                  <c:v>4.6810000000000002E-7</c:v>
                </c:pt>
                <c:pt idx="3990">
                  <c:v>4.6849999999999999E-7</c:v>
                </c:pt>
                <c:pt idx="3991">
                  <c:v>4.6810000000000002E-7</c:v>
                </c:pt>
                <c:pt idx="3992">
                  <c:v>4.6849999999999999E-7</c:v>
                </c:pt>
                <c:pt idx="3993">
                  <c:v>4.6890000000000002E-7</c:v>
                </c:pt>
                <c:pt idx="3994">
                  <c:v>4.6810000000000002E-7</c:v>
                </c:pt>
                <c:pt idx="3995">
                  <c:v>4.693E-7</c:v>
                </c:pt>
                <c:pt idx="3996">
                  <c:v>4.6890000000000002E-7</c:v>
                </c:pt>
                <c:pt idx="3997">
                  <c:v>4.6890000000000002E-7</c:v>
                </c:pt>
                <c:pt idx="3998">
                  <c:v>4.693E-7</c:v>
                </c:pt>
                <c:pt idx="3999">
                  <c:v>4.6969999999999998E-7</c:v>
                </c:pt>
                <c:pt idx="4000">
                  <c:v>4.6969999999999998E-7</c:v>
                </c:pt>
                <c:pt idx="4001">
                  <c:v>4.693E-7</c:v>
                </c:pt>
                <c:pt idx="4002">
                  <c:v>4.6969999999999998E-7</c:v>
                </c:pt>
                <c:pt idx="4003">
                  <c:v>4.6969999999999998E-7</c:v>
                </c:pt>
                <c:pt idx="4004">
                  <c:v>4.6969999999999998E-7</c:v>
                </c:pt>
                <c:pt idx="4005">
                  <c:v>4.7059999999999999E-7</c:v>
                </c:pt>
                <c:pt idx="4006">
                  <c:v>4.693E-7</c:v>
                </c:pt>
                <c:pt idx="4007">
                  <c:v>4.7020000000000001E-7</c:v>
                </c:pt>
                <c:pt idx="4008">
                  <c:v>4.6969999999999998E-7</c:v>
                </c:pt>
                <c:pt idx="4009">
                  <c:v>4.6969999999999998E-7</c:v>
                </c:pt>
                <c:pt idx="4010">
                  <c:v>4.6969999999999998E-7</c:v>
                </c:pt>
                <c:pt idx="4011">
                  <c:v>4.6969999999999998E-7</c:v>
                </c:pt>
                <c:pt idx="4012">
                  <c:v>4.6969999999999998E-7</c:v>
                </c:pt>
                <c:pt idx="4013">
                  <c:v>4.7020000000000001E-7</c:v>
                </c:pt>
                <c:pt idx="4014">
                  <c:v>4.693E-7</c:v>
                </c:pt>
                <c:pt idx="4015">
                  <c:v>4.7020000000000001E-7</c:v>
                </c:pt>
                <c:pt idx="4016">
                  <c:v>4.7059999999999999E-7</c:v>
                </c:pt>
                <c:pt idx="4017">
                  <c:v>4.6969999999999998E-7</c:v>
                </c:pt>
                <c:pt idx="4018">
                  <c:v>4.7059999999999999E-7</c:v>
                </c:pt>
                <c:pt idx="4019">
                  <c:v>4.7059999999999999E-7</c:v>
                </c:pt>
                <c:pt idx="4020">
                  <c:v>4.7059999999999999E-7</c:v>
                </c:pt>
                <c:pt idx="4021">
                  <c:v>4.7059999999999999E-7</c:v>
                </c:pt>
                <c:pt idx="4022">
                  <c:v>4.7100000000000002E-7</c:v>
                </c:pt>
                <c:pt idx="4023">
                  <c:v>4.7100000000000002E-7</c:v>
                </c:pt>
                <c:pt idx="4024">
                  <c:v>4.7100000000000002E-7</c:v>
                </c:pt>
                <c:pt idx="4025">
                  <c:v>4.7100000000000002E-7</c:v>
                </c:pt>
                <c:pt idx="4026">
                  <c:v>4.7100000000000002E-7</c:v>
                </c:pt>
                <c:pt idx="4027">
                  <c:v>4.714E-7</c:v>
                </c:pt>
                <c:pt idx="4028">
                  <c:v>4.714E-7</c:v>
                </c:pt>
                <c:pt idx="4029">
                  <c:v>4.7230000000000001E-7</c:v>
                </c:pt>
                <c:pt idx="4030">
                  <c:v>4.7189999999999998E-7</c:v>
                </c:pt>
                <c:pt idx="4031">
                  <c:v>4.7269999999999999E-7</c:v>
                </c:pt>
                <c:pt idx="4032">
                  <c:v>4.7230000000000001E-7</c:v>
                </c:pt>
                <c:pt idx="4033">
                  <c:v>4.7310000000000002E-7</c:v>
                </c:pt>
                <c:pt idx="4034">
                  <c:v>4.7269999999999999E-7</c:v>
                </c:pt>
                <c:pt idx="4035">
                  <c:v>4.7269999999999999E-7</c:v>
                </c:pt>
                <c:pt idx="4036">
                  <c:v>4.7269999999999999E-7</c:v>
                </c:pt>
                <c:pt idx="4037">
                  <c:v>4.7269999999999999E-7</c:v>
                </c:pt>
                <c:pt idx="4038">
                  <c:v>4.7310000000000002E-7</c:v>
                </c:pt>
                <c:pt idx="4039">
                  <c:v>4.7269999999999999E-7</c:v>
                </c:pt>
                <c:pt idx="4040">
                  <c:v>4.7269999999999999E-7</c:v>
                </c:pt>
                <c:pt idx="4041">
                  <c:v>4.7269999999999999E-7</c:v>
                </c:pt>
                <c:pt idx="4042">
                  <c:v>4.7360000000000001E-7</c:v>
                </c:pt>
                <c:pt idx="4043">
                  <c:v>4.7310000000000002E-7</c:v>
                </c:pt>
                <c:pt idx="4044">
                  <c:v>4.7269999999999999E-7</c:v>
                </c:pt>
                <c:pt idx="4045">
                  <c:v>4.7360000000000001E-7</c:v>
                </c:pt>
                <c:pt idx="4046">
                  <c:v>4.7360000000000001E-7</c:v>
                </c:pt>
                <c:pt idx="4047">
                  <c:v>4.7360000000000001E-7</c:v>
                </c:pt>
                <c:pt idx="4048">
                  <c:v>4.7310000000000002E-7</c:v>
                </c:pt>
                <c:pt idx="4049">
                  <c:v>4.7360000000000001E-7</c:v>
                </c:pt>
                <c:pt idx="4050">
                  <c:v>4.7310000000000002E-7</c:v>
                </c:pt>
                <c:pt idx="4051">
                  <c:v>4.7360000000000001E-7</c:v>
                </c:pt>
                <c:pt idx="4052">
                  <c:v>4.7440000000000001E-7</c:v>
                </c:pt>
                <c:pt idx="4053">
                  <c:v>4.7360000000000001E-7</c:v>
                </c:pt>
                <c:pt idx="4054">
                  <c:v>4.7399999999999998E-7</c:v>
                </c:pt>
                <c:pt idx="4055">
                  <c:v>4.7440000000000001E-7</c:v>
                </c:pt>
                <c:pt idx="4056">
                  <c:v>4.7440000000000001E-7</c:v>
                </c:pt>
                <c:pt idx="4057">
                  <c:v>4.7399999999999998E-7</c:v>
                </c:pt>
                <c:pt idx="4058">
                  <c:v>4.7399999999999998E-7</c:v>
                </c:pt>
                <c:pt idx="4059">
                  <c:v>4.7440000000000001E-7</c:v>
                </c:pt>
                <c:pt idx="4060">
                  <c:v>4.749E-7</c:v>
                </c:pt>
                <c:pt idx="4061">
                  <c:v>4.7399999999999998E-7</c:v>
                </c:pt>
                <c:pt idx="4062">
                  <c:v>4.7399999999999998E-7</c:v>
                </c:pt>
                <c:pt idx="4063">
                  <c:v>4.7440000000000001E-7</c:v>
                </c:pt>
                <c:pt idx="4064">
                  <c:v>4.7440000000000001E-7</c:v>
                </c:pt>
                <c:pt idx="4065">
                  <c:v>4.7529999999999997E-7</c:v>
                </c:pt>
                <c:pt idx="4066">
                  <c:v>4.749E-7</c:v>
                </c:pt>
                <c:pt idx="4067">
                  <c:v>4.7609999999999998E-7</c:v>
                </c:pt>
                <c:pt idx="4068">
                  <c:v>4.757E-7</c:v>
                </c:pt>
                <c:pt idx="4069">
                  <c:v>4.7609999999999998E-7</c:v>
                </c:pt>
                <c:pt idx="4070">
                  <c:v>4.7660000000000002E-7</c:v>
                </c:pt>
                <c:pt idx="4071">
                  <c:v>4.757E-7</c:v>
                </c:pt>
                <c:pt idx="4072">
                  <c:v>4.7609999999999998E-7</c:v>
                </c:pt>
                <c:pt idx="4073">
                  <c:v>4.7609999999999998E-7</c:v>
                </c:pt>
                <c:pt idx="4074">
                  <c:v>4.7609999999999998E-7</c:v>
                </c:pt>
                <c:pt idx="4075">
                  <c:v>4.7660000000000002E-7</c:v>
                </c:pt>
                <c:pt idx="4076">
                  <c:v>4.7609999999999998E-7</c:v>
                </c:pt>
                <c:pt idx="4077">
                  <c:v>4.7660000000000002E-7</c:v>
                </c:pt>
                <c:pt idx="4078">
                  <c:v>4.7660000000000002E-7</c:v>
                </c:pt>
                <c:pt idx="4079">
                  <c:v>4.7660000000000002E-7</c:v>
                </c:pt>
                <c:pt idx="4080">
                  <c:v>4.7700000000000005E-7</c:v>
                </c:pt>
                <c:pt idx="4081">
                  <c:v>4.7700000000000005E-7</c:v>
                </c:pt>
                <c:pt idx="4082">
                  <c:v>4.7700000000000005E-7</c:v>
                </c:pt>
                <c:pt idx="4083">
                  <c:v>4.7700000000000005E-7</c:v>
                </c:pt>
                <c:pt idx="4084">
                  <c:v>4.7700000000000005E-7</c:v>
                </c:pt>
                <c:pt idx="4085">
                  <c:v>4.7739999999999997E-7</c:v>
                </c:pt>
                <c:pt idx="4086">
                  <c:v>4.7700000000000005E-7</c:v>
                </c:pt>
                <c:pt idx="4087">
                  <c:v>4.7739999999999997E-7</c:v>
                </c:pt>
                <c:pt idx="4088">
                  <c:v>4.778E-7</c:v>
                </c:pt>
                <c:pt idx="4089">
                  <c:v>4.778E-7</c:v>
                </c:pt>
                <c:pt idx="4090">
                  <c:v>4.778E-7</c:v>
                </c:pt>
                <c:pt idx="4091">
                  <c:v>4.778E-7</c:v>
                </c:pt>
                <c:pt idx="4092">
                  <c:v>4.7739999999999997E-7</c:v>
                </c:pt>
                <c:pt idx="4093">
                  <c:v>4.778E-7</c:v>
                </c:pt>
                <c:pt idx="4094">
                  <c:v>4.7739999999999997E-7</c:v>
                </c:pt>
                <c:pt idx="4095">
                  <c:v>4.7830000000000004E-7</c:v>
                </c:pt>
                <c:pt idx="4096">
                  <c:v>4.778E-7</c:v>
                </c:pt>
                <c:pt idx="4097">
                  <c:v>4.7869999999999997E-7</c:v>
                </c:pt>
                <c:pt idx="4098">
                  <c:v>4.7869999999999997E-7</c:v>
                </c:pt>
                <c:pt idx="4099">
                  <c:v>4.7830000000000004E-7</c:v>
                </c:pt>
                <c:pt idx="4100">
                  <c:v>4.7830000000000004E-7</c:v>
                </c:pt>
                <c:pt idx="4101">
                  <c:v>4.791E-7</c:v>
                </c:pt>
                <c:pt idx="4102">
                  <c:v>4.7830000000000004E-7</c:v>
                </c:pt>
                <c:pt idx="4103">
                  <c:v>4.7830000000000004E-7</c:v>
                </c:pt>
                <c:pt idx="4104">
                  <c:v>4.7960000000000003E-7</c:v>
                </c:pt>
                <c:pt idx="4105">
                  <c:v>4.791E-7</c:v>
                </c:pt>
                <c:pt idx="4106">
                  <c:v>4.7960000000000003E-7</c:v>
                </c:pt>
                <c:pt idx="4107">
                  <c:v>4.791E-7</c:v>
                </c:pt>
                <c:pt idx="4108">
                  <c:v>4.791E-7</c:v>
                </c:pt>
                <c:pt idx="4109">
                  <c:v>4.7960000000000003E-7</c:v>
                </c:pt>
                <c:pt idx="4110">
                  <c:v>4.791E-7</c:v>
                </c:pt>
                <c:pt idx="4111">
                  <c:v>4.7960000000000003E-7</c:v>
                </c:pt>
                <c:pt idx="4112">
                  <c:v>4.791E-7</c:v>
                </c:pt>
                <c:pt idx="4113">
                  <c:v>4.7999999999999996E-7</c:v>
                </c:pt>
                <c:pt idx="4114">
                  <c:v>4.7960000000000003E-7</c:v>
                </c:pt>
                <c:pt idx="4115">
                  <c:v>4.7999999999999996E-7</c:v>
                </c:pt>
                <c:pt idx="4116">
                  <c:v>4.7999999999999996E-7</c:v>
                </c:pt>
                <c:pt idx="4117">
                  <c:v>4.7999999999999996E-7</c:v>
                </c:pt>
                <c:pt idx="4118">
                  <c:v>4.8039999999999999E-7</c:v>
                </c:pt>
                <c:pt idx="4119">
                  <c:v>4.8039999999999999E-7</c:v>
                </c:pt>
                <c:pt idx="4120">
                  <c:v>4.7999999999999996E-7</c:v>
                </c:pt>
                <c:pt idx="4121">
                  <c:v>4.7999999999999996E-7</c:v>
                </c:pt>
                <c:pt idx="4122">
                  <c:v>4.7999999999999996E-7</c:v>
                </c:pt>
                <c:pt idx="4123">
                  <c:v>4.8090000000000002E-7</c:v>
                </c:pt>
                <c:pt idx="4124">
                  <c:v>4.8090000000000002E-7</c:v>
                </c:pt>
                <c:pt idx="4125">
                  <c:v>4.8129999999999995E-7</c:v>
                </c:pt>
                <c:pt idx="4126">
                  <c:v>4.8129999999999995E-7</c:v>
                </c:pt>
                <c:pt idx="4127">
                  <c:v>4.8129999999999995E-7</c:v>
                </c:pt>
                <c:pt idx="4128">
                  <c:v>4.8090000000000002E-7</c:v>
                </c:pt>
                <c:pt idx="4129">
                  <c:v>4.8090000000000002E-7</c:v>
                </c:pt>
                <c:pt idx="4130">
                  <c:v>4.8129999999999995E-7</c:v>
                </c:pt>
                <c:pt idx="4131">
                  <c:v>4.8090000000000002E-7</c:v>
                </c:pt>
                <c:pt idx="4132">
                  <c:v>4.8129999999999995E-7</c:v>
                </c:pt>
                <c:pt idx="4133">
                  <c:v>4.8129999999999995E-7</c:v>
                </c:pt>
                <c:pt idx="4134">
                  <c:v>4.8129999999999995E-7</c:v>
                </c:pt>
                <c:pt idx="4135">
                  <c:v>4.8169999999999998E-7</c:v>
                </c:pt>
                <c:pt idx="4136">
                  <c:v>4.8220000000000002E-7</c:v>
                </c:pt>
                <c:pt idx="4137">
                  <c:v>4.8169999999999998E-7</c:v>
                </c:pt>
                <c:pt idx="4138">
                  <c:v>4.8169999999999998E-7</c:v>
                </c:pt>
                <c:pt idx="4139">
                  <c:v>4.8169999999999998E-7</c:v>
                </c:pt>
                <c:pt idx="4140">
                  <c:v>4.8169999999999998E-7</c:v>
                </c:pt>
                <c:pt idx="4141">
                  <c:v>4.8169999999999998E-7</c:v>
                </c:pt>
                <c:pt idx="4142">
                  <c:v>4.8220000000000002E-7</c:v>
                </c:pt>
                <c:pt idx="4143">
                  <c:v>4.8169999999999998E-7</c:v>
                </c:pt>
                <c:pt idx="4144">
                  <c:v>4.8260000000000005E-7</c:v>
                </c:pt>
                <c:pt idx="4145">
                  <c:v>4.8220000000000002E-7</c:v>
                </c:pt>
                <c:pt idx="4146">
                  <c:v>4.8260000000000005E-7</c:v>
                </c:pt>
                <c:pt idx="4147">
                  <c:v>4.8220000000000002E-7</c:v>
                </c:pt>
                <c:pt idx="4148">
                  <c:v>4.8220000000000002E-7</c:v>
                </c:pt>
                <c:pt idx="4149">
                  <c:v>4.8260000000000005E-7</c:v>
                </c:pt>
                <c:pt idx="4150">
                  <c:v>4.8260000000000005E-7</c:v>
                </c:pt>
                <c:pt idx="4151">
                  <c:v>4.8299999999999997E-7</c:v>
                </c:pt>
                <c:pt idx="4152">
                  <c:v>4.8350000000000001E-7</c:v>
                </c:pt>
                <c:pt idx="4153">
                  <c:v>4.8299999999999997E-7</c:v>
                </c:pt>
                <c:pt idx="4154">
                  <c:v>4.8350000000000001E-7</c:v>
                </c:pt>
                <c:pt idx="4155">
                  <c:v>4.8350000000000001E-7</c:v>
                </c:pt>
                <c:pt idx="4156">
                  <c:v>4.8299999999999997E-7</c:v>
                </c:pt>
                <c:pt idx="4157">
                  <c:v>4.8299999999999997E-7</c:v>
                </c:pt>
                <c:pt idx="4158">
                  <c:v>4.8350000000000001E-7</c:v>
                </c:pt>
                <c:pt idx="4159">
                  <c:v>4.8299999999999997E-7</c:v>
                </c:pt>
                <c:pt idx="4160">
                  <c:v>4.8350000000000001E-7</c:v>
                </c:pt>
                <c:pt idx="4161">
                  <c:v>4.8350000000000001E-7</c:v>
                </c:pt>
                <c:pt idx="4162">
                  <c:v>4.8350000000000001E-7</c:v>
                </c:pt>
                <c:pt idx="4163">
                  <c:v>4.8350000000000001E-7</c:v>
                </c:pt>
                <c:pt idx="4164">
                  <c:v>4.8350000000000001E-7</c:v>
                </c:pt>
                <c:pt idx="4165">
                  <c:v>4.8390000000000004E-7</c:v>
                </c:pt>
                <c:pt idx="4166">
                  <c:v>4.8350000000000001E-7</c:v>
                </c:pt>
                <c:pt idx="4167">
                  <c:v>4.8439999999999997E-7</c:v>
                </c:pt>
                <c:pt idx="4168">
                  <c:v>4.8350000000000001E-7</c:v>
                </c:pt>
                <c:pt idx="4169">
                  <c:v>4.8390000000000004E-7</c:v>
                </c:pt>
                <c:pt idx="4170">
                  <c:v>4.8439999999999997E-7</c:v>
                </c:pt>
                <c:pt idx="4171">
                  <c:v>4.8390000000000004E-7</c:v>
                </c:pt>
                <c:pt idx="4172">
                  <c:v>4.848E-7</c:v>
                </c:pt>
                <c:pt idx="4173">
                  <c:v>4.8439999999999997E-7</c:v>
                </c:pt>
                <c:pt idx="4174">
                  <c:v>4.8439999999999997E-7</c:v>
                </c:pt>
                <c:pt idx="4175">
                  <c:v>4.8520000000000003E-7</c:v>
                </c:pt>
                <c:pt idx="4176">
                  <c:v>4.8520000000000003E-7</c:v>
                </c:pt>
                <c:pt idx="4177">
                  <c:v>4.8520000000000003E-7</c:v>
                </c:pt>
                <c:pt idx="4178">
                  <c:v>4.848E-7</c:v>
                </c:pt>
                <c:pt idx="4179">
                  <c:v>4.8569999999999996E-7</c:v>
                </c:pt>
                <c:pt idx="4180">
                  <c:v>4.8439999999999997E-7</c:v>
                </c:pt>
                <c:pt idx="4181">
                  <c:v>4.8569999999999996E-7</c:v>
                </c:pt>
                <c:pt idx="4182">
                  <c:v>4.848E-7</c:v>
                </c:pt>
                <c:pt idx="4183">
                  <c:v>4.8569999999999996E-7</c:v>
                </c:pt>
                <c:pt idx="4184">
                  <c:v>4.8569999999999996E-7</c:v>
                </c:pt>
                <c:pt idx="4185">
                  <c:v>4.8609999999999999E-7</c:v>
                </c:pt>
                <c:pt idx="4186">
                  <c:v>4.8609999999999999E-7</c:v>
                </c:pt>
                <c:pt idx="4187">
                  <c:v>4.8569999999999996E-7</c:v>
                </c:pt>
                <c:pt idx="4188">
                  <c:v>4.8569999999999996E-7</c:v>
                </c:pt>
                <c:pt idx="4189">
                  <c:v>4.8650000000000002E-7</c:v>
                </c:pt>
                <c:pt idx="4190">
                  <c:v>4.8650000000000002E-7</c:v>
                </c:pt>
                <c:pt idx="4191">
                  <c:v>4.8609999999999999E-7</c:v>
                </c:pt>
                <c:pt idx="4192">
                  <c:v>4.8609999999999999E-7</c:v>
                </c:pt>
                <c:pt idx="4193">
                  <c:v>4.8650000000000002E-7</c:v>
                </c:pt>
                <c:pt idx="4194">
                  <c:v>4.8699999999999995E-7</c:v>
                </c:pt>
                <c:pt idx="4195">
                  <c:v>4.8650000000000002E-7</c:v>
                </c:pt>
                <c:pt idx="4196">
                  <c:v>4.8650000000000002E-7</c:v>
                </c:pt>
                <c:pt idx="4197">
                  <c:v>4.8699999999999995E-7</c:v>
                </c:pt>
                <c:pt idx="4198">
                  <c:v>4.8650000000000002E-7</c:v>
                </c:pt>
                <c:pt idx="4199">
                  <c:v>4.8699999999999995E-7</c:v>
                </c:pt>
                <c:pt idx="4200">
                  <c:v>4.8699999999999995E-7</c:v>
                </c:pt>
                <c:pt idx="4201">
                  <c:v>4.8699999999999995E-7</c:v>
                </c:pt>
                <c:pt idx="4202">
                  <c:v>4.8699999999999995E-7</c:v>
                </c:pt>
                <c:pt idx="4203">
                  <c:v>4.8739999999999998E-7</c:v>
                </c:pt>
                <c:pt idx="4204">
                  <c:v>4.8739999999999998E-7</c:v>
                </c:pt>
                <c:pt idx="4205">
                  <c:v>4.8790000000000002E-7</c:v>
                </c:pt>
                <c:pt idx="4206">
                  <c:v>4.8790000000000002E-7</c:v>
                </c:pt>
                <c:pt idx="4207">
                  <c:v>4.8739999999999998E-7</c:v>
                </c:pt>
                <c:pt idx="4208">
                  <c:v>4.8830000000000005E-7</c:v>
                </c:pt>
                <c:pt idx="4209">
                  <c:v>4.8830000000000005E-7</c:v>
                </c:pt>
                <c:pt idx="4210">
                  <c:v>4.8830000000000005E-7</c:v>
                </c:pt>
                <c:pt idx="4211">
                  <c:v>4.8790000000000002E-7</c:v>
                </c:pt>
                <c:pt idx="4212">
                  <c:v>4.8790000000000002E-7</c:v>
                </c:pt>
                <c:pt idx="4213">
                  <c:v>4.8830000000000005E-7</c:v>
                </c:pt>
                <c:pt idx="4214">
                  <c:v>4.8790000000000002E-7</c:v>
                </c:pt>
                <c:pt idx="4215">
                  <c:v>4.8869999999999998E-7</c:v>
                </c:pt>
                <c:pt idx="4216">
                  <c:v>4.8830000000000005E-7</c:v>
                </c:pt>
                <c:pt idx="4217">
                  <c:v>4.8830000000000005E-7</c:v>
                </c:pt>
                <c:pt idx="4218">
                  <c:v>4.8830000000000005E-7</c:v>
                </c:pt>
                <c:pt idx="4219">
                  <c:v>4.8960000000000004E-7</c:v>
                </c:pt>
                <c:pt idx="4220">
                  <c:v>4.8830000000000005E-7</c:v>
                </c:pt>
                <c:pt idx="4221">
                  <c:v>4.8920000000000001E-7</c:v>
                </c:pt>
                <c:pt idx="4222">
                  <c:v>4.8869999999999998E-7</c:v>
                </c:pt>
                <c:pt idx="4223">
                  <c:v>4.8920000000000001E-7</c:v>
                </c:pt>
                <c:pt idx="4224">
                  <c:v>4.8960000000000004E-7</c:v>
                </c:pt>
                <c:pt idx="4225">
                  <c:v>4.8830000000000005E-7</c:v>
                </c:pt>
                <c:pt idx="4226">
                  <c:v>4.8960000000000004E-7</c:v>
                </c:pt>
                <c:pt idx="4227">
                  <c:v>4.8920000000000001E-7</c:v>
                </c:pt>
                <c:pt idx="4228">
                  <c:v>4.8960000000000004E-7</c:v>
                </c:pt>
                <c:pt idx="4229">
                  <c:v>4.8960000000000004E-7</c:v>
                </c:pt>
                <c:pt idx="4230">
                  <c:v>4.8960000000000004E-7</c:v>
                </c:pt>
                <c:pt idx="4231">
                  <c:v>4.8960000000000004E-7</c:v>
                </c:pt>
                <c:pt idx="4232">
                  <c:v>4.8999999999999997E-7</c:v>
                </c:pt>
                <c:pt idx="4233">
                  <c:v>4.8999999999999997E-7</c:v>
                </c:pt>
                <c:pt idx="4234">
                  <c:v>4.8999999999999997E-7</c:v>
                </c:pt>
                <c:pt idx="4235">
                  <c:v>4.8999999999999997E-7</c:v>
                </c:pt>
                <c:pt idx="4236">
                  <c:v>4.8999999999999997E-7</c:v>
                </c:pt>
                <c:pt idx="4237">
                  <c:v>4.905E-7</c:v>
                </c:pt>
                <c:pt idx="4238">
                  <c:v>4.905E-7</c:v>
                </c:pt>
                <c:pt idx="4239">
                  <c:v>4.8999999999999997E-7</c:v>
                </c:pt>
                <c:pt idx="4240">
                  <c:v>4.905E-7</c:v>
                </c:pt>
                <c:pt idx="4241">
                  <c:v>4.9090000000000003E-7</c:v>
                </c:pt>
                <c:pt idx="4242">
                  <c:v>4.905E-7</c:v>
                </c:pt>
                <c:pt idx="4243">
                  <c:v>4.9090000000000003E-7</c:v>
                </c:pt>
                <c:pt idx="4244">
                  <c:v>4.9090000000000003E-7</c:v>
                </c:pt>
                <c:pt idx="4245">
                  <c:v>4.905E-7</c:v>
                </c:pt>
                <c:pt idx="4246">
                  <c:v>4.905E-7</c:v>
                </c:pt>
                <c:pt idx="4247">
                  <c:v>4.9139999999999997E-7</c:v>
                </c:pt>
                <c:pt idx="4248">
                  <c:v>4.9139999999999997E-7</c:v>
                </c:pt>
                <c:pt idx="4249">
                  <c:v>4.9090000000000003E-7</c:v>
                </c:pt>
                <c:pt idx="4250">
                  <c:v>4.9090000000000003E-7</c:v>
                </c:pt>
                <c:pt idx="4251">
                  <c:v>4.9090000000000003E-7</c:v>
                </c:pt>
                <c:pt idx="4252">
                  <c:v>4.9139999999999997E-7</c:v>
                </c:pt>
                <c:pt idx="4253">
                  <c:v>4.9139999999999997E-7</c:v>
                </c:pt>
                <c:pt idx="4254">
                  <c:v>4.9139999999999997E-7</c:v>
                </c:pt>
                <c:pt idx="4255">
                  <c:v>4.9139999999999997E-7</c:v>
                </c:pt>
                <c:pt idx="4256">
                  <c:v>4.9139999999999997E-7</c:v>
                </c:pt>
                <c:pt idx="4257">
                  <c:v>4.918E-7</c:v>
                </c:pt>
                <c:pt idx="4258">
                  <c:v>4.9139999999999997E-7</c:v>
                </c:pt>
                <c:pt idx="4259">
                  <c:v>4.9230000000000003E-7</c:v>
                </c:pt>
                <c:pt idx="4260">
                  <c:v>4.918E-7</c:v>
                </c:pt>
                <c:pt idx="4261">
                  <c:v>4.9230000000000003E-7</c:v>
                </c:pt>
                <c:pt idx="4262">
                  <c:v>4.9230000000000003E-7</c:v>
                </c:pt>
                <c:pt idx="4263">
                  <c:v>4.9269999999999996E-7</c:v>
                </c:pt>
                <c:pt idx="4264">
                  <c:v>4.9230000000000003E-7</c:v>
                </c:pt>
                <c:pt idx="4265">
                  <c:v>4.918E-7</c:v>
                </c:pt>
                <c:pt idx="4266">
                  <c:v>4.9230000000000003E-7</c:v>
                </c:pt>
                <c:pt idx="4267">
                  <c:v>4.932E-7</c:v>
                </c:pt>
                <c:pt idx="4268">
                  <c:v>4.9230000000000003E-7</c:v>
                </c:pt>
                <c:pt idx="4269">
                  <c:v>4.9269999999999996E-7</c:v>
                </c:pt>
                <c:pt idx="4270">
                  <c:v>4.932E-7</c:v>
                </c:pt>
                <c:pt idx="4271">
                  <c:v>4.9269999999999996E-7</c:v>
                </c:pt>
                <c:pt idx="4272">
                  <c:v>4.9269999999999996E-7</c:v>
                </c:pt>
                <c:pt idx="4273">
                  <c:v>4.932E-7</c:v>
                </c:pt>
                <c:pt idx="4274">
                  <c:v>4.932E-7</c:v>
                </c:pt>
                <c:pt idx="4275">
                  <c:v>4.932E-7</c:v>
                </c:pt>
                <c:pt idx="4276">
                  <c:v>4.9360000000000003E-7</c:v>
                </c:pt>
                <c:pt idx="4277">
                  <c:v>4.9269999999999996E-7</c:v>
                </c:pt>
                <c:pt idx="4278">
                  <c:v>4.932E-7</c:v>
                </c:pt>
                <c:pt idx="4279">
                  <c:v>4.9360000000000003E-7</c:v>
                </c:pt>
                <c:pt idx="4280">
                  <c:v>4.9399999999999995E-7</c:v>
                </c:pt>
                <c:pt idx="4281">
                  <c:v>4.9360000000000003E-7</c:v>
                </c:pt>
                <c:pt idx="4282">
                  <c:v>4.9269999999999996E-7</c:v>
                </c:pt>
                <c:pt idx="4283">
                  <c:v>4.9399999999999995E-7</c:v>
                </c:pt>
                <c:pt idx="4284">
                  <c:v>4.9269999999999996E-7</c:v>
                </c:pt>
                <c:pt idx="4285">
                  <c:v>4.9360000000000003E-7</c:v>
                </c:pt>
                <c:pt idx="4286">
                  <c:v>4.932E-7</c:v>
                </c:pt>
                <c:pt idx="4287">
                  <c:v>4.9360000000000003E-7</c:v>
                </c:pt>
                <c:pt idx="4288">
                  <c:v>4.932E-7</c:v>
                </c:pt>
                <c:pt idx="4289">
                  <c:v>4.9360000000000003E-7</c:v>
                </c:pt>
                <c:pt idx="4290">
                  <c:v>4.9399999999999995E-7</c:v>
                </c:pt>
                <c:pt idx="4291">
                  <c:v>4.9399999999999995E-7</c:v>
                </c:pt>
                <c:pt idx="4292">
                  <c:v>4.9399999999999995E-7</c:v>
                </c:pt>
                <c:pt idx="4293">
                  <c:v>4.9399999999999995E-7</c:v>
                </c:pt>
                <c:pt idx="4294">
                  <c:v>4.9490000000000002E-7</c:v>
                </c:pt>
                <c:pt idx="4295">
                  <c:v>4.9490000000000002E-7</c:v>
                </c:pt>
                <c:pt idx="4296">
                  <c:v>4.9399999999999995E-7</c:v>
                </c:pt>
                <c:pt idx="4297">
                  <c:v>4.9449999999999999E-7</c:v>
                </c:pt>
                <c:pt idx="4298">
                  <c:v>4.9449999999999999E-7</c:v>
                </c:pt>
                <c:pt idx="4299">
                  <c:v>4.9490000000000002E-7</c:v>
                </c:pt>
                <c:pt idx="4300">
                  <c:v>4.9449999999999999E-7</c:v>
                </c:pt>
                <c:pt idx="4301">
                  <c:v>4.9490000000000002E-7</c:v>
                </c:pt>
                <c:pt idx="4302">
                  <c:v>4.9449999999999999E-7</c:v>
                </c:pt>
                <c:pt idx="4303">
                  <c:v>4.9449999999999999E-7</c:v>
                </c:pt>
                <c:pt idx="4304">
                  <c:v>4.9490000000000002E-7</c:v>
                </c:pt>
                <c:pt idx="4305">
                  <c:v>4.9490000000000002E-7</c:v>
                </c:pt>
                <c:pt idx="4306">
                  <c:v>4.9539999999999995E-7</c:v>
                </c:pt>
                <c:pt idx="4307">
                  <c:v>4.9630000000000002E-7</c:v>
                </c:pt>
                <c:pt idx="4308">
                  <c:v>4.9579999999999998E-7</c:v>
                </c:pt>
                <c:pt idx="4309">
                  <c:v>4.9490000000000002E-7</c:v>
                </c:pt>
                <c:pt idx="4310">
                  <c:v>4.9539999999999995E-7</c:v>
                </c:pt>
                <c:pt idx="4311">
                  <c:v>4.9539999999999995E-7</c:v>
                </c:pt>
                <c:pt idx="4312">
                  <c:v>4.9579999999999998E-7</c:v>
                </c:pt>
                <c:pt idx="4313">
                  <c:v>4.9630000000000002E-7</c:v>
                </c:pt>
                <c:pt idx="4314">
                  <c:v>4.9630000000000002E-7</c:v>
                </c:pt>
                <c:pt idx="4315">
                  <c:v>4.9670000000000005E-7</c:v>
                </c:pt>
                <c:pt idx="4316">
                  <c:v>4.9579999999999998E-7</c:v>
                </c:pt>
                <c:pt idx="4317">
                  <c:v>4.9670000000000005E-7</c:v>
                </c:pt>
                <c:pt idx="4318">
                  <c:v>4.9670000000000005E-7</c:v>
                </c:pt>
                <c:pt idx="4319">
                  <c:v>4.9630000000000002E-7</c:v>
                </c:pt>
                <c:pt idx="4320">
                  <c:v>4.9670000000000005E-7</c:v>
                </c:pt>
                <c:pt idx="4321">
                  <c:v>4.9630000000000002E-7</c:v>
                </c:pt>
                <c:pt idx="4322">
                  <c:v>4.9670000000000005E-7</c:v>
                </c:pt>
                <c:pt idx="4323">
                  <c:v>4.9630000000000002E-7</c:v>
                </c:pt>
                <c:pt idx="4324">
                  <c:v>4.9719999999999998E-7</c:v>
                </c:pt>
                <c:pt idx="4325">
                  <c:v>4.9719999999999998E-7</c:v>
                </c:pt>
                <c:pt idx="4326">
                  <c:v>4.9719999999999998E-7</c:v>
                </c:pt>
                <c:pt idx="4327">
                  <c:v>4.9719999999999998E-7</c:v>
                </c:pt>
                <c:pt idx="4328">
                  <c:v>4.9760000000000001E-7</c:v>
                </c:pt>
                <c:pt idx="4329">
                  <c:v>4.9760000000000001E-7</c:v>
                </c:pt>
                <c:pt idx="4330">
                  <c:v>4.9810000000000005E-7</c:v>
                </c:pt>
                <c:pt idx="4331">
                  <c:v>4.9760000000000001E-7</c:v>
                </c:pt>
                <c:pt idx="4332">
                  <c:v>4.9760000000000001E-7</c:v>
                </c:pt>
                <c:pt idx="4333">
                  <c:v>4.9719999999999998E-7</c:v>
                </c:pt>
                <c:pt idx="4334">
                  <c:v>4.9760000000000001E-7</c:v>
                </c:pt>
                <c:pt idx="4335">
                  <c:v>4.9760000000000001E-7</c:v>
                </c:pt>
                <c:pt idx="4336">
                  <c:v>4.9810000000000005E-7</c:v>
                </c:pt>
                <c:pt idx="4337">
                  <c:v>4.9810000000000005E-7</c:v>
                </c:pt>
                <c:pt idx="4338">
                  <c:v>4.9760000000000001E-7</c:v>
                </c:pt>
                <c:pt idx="4339">
                  <c:v>4.9849999999999997E-7</c:v>
                </c:pt>
                <c:pt idx="4340">
                  <c:v>4.9810000000000005E-7</c:v>
                </c:pt>
                <c:pt idx="4341">
                  <c:v>4.9810000000000005E-7</c:v>
                </c:pt>
                <c:pt idx="4342">
                  <c:v>4.9810000000000005E-7</c:v>
                </c:pt>
                <c:pt idx="4343">
                  <c:v>4.9810000000000005E-7</c:v>
                </c:pt>
                <c:pt idx="4344">
                  <c:v>4.9849999999999997E-7</c:v>
                </c:pt>
                <c:pt idx="4345">
                  <c:v>4.9849999999999997E-7</c:v>
                </c:pt>
                <c:pt idx="4346">
                  <c:v>4.9849999999999997E-7</c:v>
                </c:pt>
                <c:pt idx="4347">
                  <c:v>4.9849999999999997E-7</c:v>
                </c:pt>
                <c:pt idx="4348">
                  <c:v>4.9849999999999997E-7</c:v>
                </c:pt>
                <c:pt idx="4349">
                  <c:v>4.9900000000000001E-7</c:v>
                </c:pt>
                <c:pt idx="4350">
                  <c:v>4.9849999999999997E-7</c:v>
                </c:pt>
                <c:pt idx="4351">
                  <c:v>4.9900000000000001E-7</c:v>
                </c:pt>
                <c:pt idx="4352">
                  <c:v>4.9849999999999997E-7</c:v>
                </c:pt>
                <c:pt idx="4353">
                  <c:v>4.9979999999999996E-7</c:v>
                </c:pt>
                <c:pt idx="4354">
                  <c:v>4.9900000000000001E-7</c:v>
                </c:pt>
                <c:pt idx="4355">
                  <c:v>4.9940000000000004E-7</c:v>
                </c:pt>
                <c:pt idx="4356">
                  <c:v>5.003E-7</c:v>
                </c:pt>
                <c:pt idx="4357">
                  <c:v>4.9979999999999996E-7</c:v>
                </c:pt>
                <c:pt idx="4358">
                  <c:v>5.003E-7</c:v>
                </c:pt>
                <c:pt idx="4359">
                  <c:v>4.9940000000000004E-7</c:v>
                </c:pt>
                <c:pt idx="4360">
                  <c:v>4.9940000000000004E-7</c:v>
                </c:pt>
                <c:pt idx="4361">
                  <c:v>4.9979999999999996E-7</c:v>
                </c:pt>
                <c:pt idx="4362">
                  <c:v>4.9900000000000001E-7</c:v>
                </c:pt>
                <c:pt idx="4363">
                  <c:v>5.003E-7</c:v>
                </c:pt>
                <c:pt idx="4364">
                  <c:v>5.003E-7</c:v>
                </c:pt>
                <c:pt idx="4365">
                  <c:v>5.003E-7</c:v>
                </c:pt>
                <c:pt idx="4366">
                  <c:v>4.9940000000000004E-7</c:v>
                </c:pt>
                <c:pt idx="4367">
                  <c:v>4.9979999999999996E-7</c:v>
                </c:pt>
                <c:pt idx="4368">
                  <c:v>5.0080000000000004E-7</c:v>
                </c:pt>
                <c:pt idx="4369">
                  <c:v>5.0080000000000004E-7</c:v>
                </c:pt>
                <c:pt idx="4370">
                  <c:v>5.003E-7</c:v>
                </c:pt>
                <c:pt idx="4371">
                  <c:v>5.0119999999999996E-7</c:v>
                </c:pt>
                <c:pt idx="4372">
                  <c:v>5.0080000000000004E-7</c:v>
                </c:pt>
                <c:pt idx="4373">
                  <c:v>5.0119999999999996E-7</c:v>
                </c:pt>
                <c:pt idx="4374">
                  <c:v>5.0080000000000004E-7</c:v>
                </c:pt>
                <c:pt idx="4375">
                  <c:v>5.0080000000000004E-7</c:v>
                </c:pt>
                <c:pt idx="4376">
                  <c:v>5.0080000000000004E-7</c:v>
                </c:pt>
                <c:pt idx="4377">
                  <c:v>5.0119999999999996E-7</c:v>
                </c:pt>
                <c:pt idx="4378">
                  <c:v>5.0080000000000004E-7</c:v>
                </c:pt>
                <c:pt idx="4379">
                  <c:v>5.0119999999999996E-7</c:v>
                </c:pt>
                <c:pt idx="4380">
                  <c:v>5.0119999999999996E-7</c:v>
                </c:pt>
                <c:pt idx="4381">
                  <c:v>5.017E-7</c:v>
                </c:pt>
                <c:pt idx="4382">
                  <c:v>5.0210000000000003E-7</c:v>
                </c:pt>
                <c:pt idx="4383">
                  <c:v>5.017E-7</c:v>
                </c:pt>
                <c:pt idx="4384">
                  <c:v>5.0119999999999996E-7</c:v>
                </c:pt>
                <c:pt idx="4385">
                  <c:v>5.017E-7</c:v>
                </c:pt>
                <c:pt idx="4386">
                  <c:v>5.0119999999999996E-7</c:v>
                </c:pt>
                <c:pt idx="4387">
                  <c:v>5.0119999999999996E-7</c:v>
                </c:pt>
                <c:pt idx="4388">
                  <c:v>5.017E-7</c:v>
                </c:pt>
                <c:pt idx="4389">
                  <c:v>5.017E-7</c:v>
                </c:pt>
                <c:pt idx="4390">
                  <c:v>5.0210000000000003E-7</c:v>
                </c:pt>
                <c:pt idx="4391">
                  <c:v>5.0210000000000003E-7</c:v>
                </c:pt>
                <c:pt idx="4392">
                  <c:v>5.017E-7</c:v>
                </c:pt>
                <c:pt idx="4393">
                  <c:v>5.017E-7</c:v>
                </c:pt>
                <c:pt idx="4394">
                  <c:v>5.0210000000000003E-7</c:v>
                </c:pt>
                <c:pt idx="4395">
                  <c:v>5.017E-7</c:v>
                </c:pt>
                <c:pt idx="4396">
                  <c:v>5.017E-7</c:v>
                </c:pt>
                <c:pt idx="4397">
                  <c:v>5.0210000000000003E-7</c:v>
                </c:pt>
                <c:pt idx="4398">
                  <c:v>5.0259999999999996E-7</c:v>
                </c:pt>
                <c:pt idx="4399">
                  <c:v>5.0210000000000003E-7</c:v>
                </c:pt>
                <c:pt idx="4400">
                  <c:v>5.0259999999999996E-7</c:v>
                </c:pt>
                <c:pt idx="4401">
                  <c:v>5.0259999999999996E-7</c:v>
                </c:pt>
                <c:pt idx="4402">
                  <c:v>5.0210000000000003E-7</c:v>
                </c:pt>
                <c:pt idx="4403">
                  <c:v>5.0259999999999996E-7</c:v>
                </c:pt>
                <c:pt idx="4404">
                  <c:v>5.0259999999999996E-7</c:v>
                </c:pt>
                <c:pt idx="4405">
                  <c:v>5.0259999999999996E-7</c:v>
                </c:pt>
                <c:pt idx="4406">
                  <c:v>5.017E-7</c:v>
                </c:pt>
                <c:pt idx="4407">
                  <c:v>5.0299999999999999E-7</c:v>
                </c:pt>
                <c:pt idx="4408">
                  <c:v>5.0299999999999999E-7</c:v>
                </c:pt>
                <c:pt idx="4409">
                  <c:v>5.0259999999999996E-7</c:v>
                </c:pt>
                <c:pt idx="4410">
                  <c:v>5.0299999999999999E-7</c:v>
                </c:pt>
                <c:pt idx="4411">
                  <c:v>5.0259999999999996E-7</c:v>
                </c:pt>
                <c:pt idx="4412">
                  <c:v>5.0259999999999996E-7</c:v>
                </c:pt>
                <c:pt idx="4413">
                  <c:v>5.0350000000000003E-7</c:v>
                </c:pt>
                <c:pt idx="4414">
                  <c:v>5.0389999999999995E-7</c:v>
                </c:pt>
                <c:pt idx="4415">
                  <c:v>5.0350000000000003E-7</c:v>
                </c:pt>
                <c:pt idx="4416">
                  <c:v>5.0350000000000003E-7</c:v>
                </c:pt>
                <c:pt idx="4417">
                  <c:v>5.0389999999999995E-7</c:v>
                </c:pt>
                <c:pt idx="4418">
                  <c:v>5.0259999999999996E-7</c:v>
                </c:pt>
                <c:pt idx="4419">
                  <c:v>5.0389999999999995E-7</c:v>
                </c:pt>
                <c:pt idx="4420">
                  <c:v>5.0439999999999999E-7</c:v>
                </c:pt>
                <c:pt idx="4421">
                  <c:v>5.0389999999999995E-7</c:v>
                </c:pt>
                <c:pt idx="4422">
                  <c:v>5.0439999999999999E-7</c:v>
                </c:pt>
                <c:pt idx="4423">
                  <c:v>5.0480000000000002E-7</c:v>
                </c:pt>
                <c:pt idx="4424">
                  <c:v>5.0439999999999999E-7</c:v>
                </c:pt>
                <c:pt idx="4425">
                  <c:v>5.0480000000000002E-7</c:v>
                </c:pt>
                <c:pt idx="4426">
                  <c:v>5.0439999999999999E-7</c:v>
                </c:pt>
                <c:pt idx="4427">
                  <c:v>5.0529999999999995E-7</c:v>
                </c:pt>
                <c:pt idx="4428">
                  <c:v>5.0529999999999995E-7</c:v>
                </c:pt>
                <c:pt idx="4429">
                  <c:v>5.0529999999999995E-7</c:v>
                </c:pt>
                <c:pt idx="4430">
                  <c:v>5.0529999999999995E-7</c:v>
                </c:pt>
                <c:pt idx="4431">
                  <c:v>5.0529999999999995E-7</c:v>
                </c:pt>
                <c:pt idx="4432">
                  <c:v>5.0529999999999995E-7</c:v>
                </c:pt>
                <c:pt idx="4433">
                  <c:v>5.0529999999999995E-7</c:v>
                </c:pt>
                <c:pt idx="4434">
                  <c:v>5.0529999999999995E-7</c:v>
                </c:pt>
                <c:pt idx="4435">
                  <c:v>5.0529999999999995E-7</c:v>
                </c:pt>
                <c:pt idx="4436">
                  <c:v>5.0579999999999999E-7</c:v>
                </c:pt>
                <c:pt idx="4437">
                  <c:v>5.0579999999999999E-7</c:v>
                </c:pt>
                <c:pt idx="4438">
                  <c:v>5.0529999999999995E-7</c:v>
                </c:pt>
                <c:pt idx="4439">
                  <c:v>5.0529999999999995E-7</c:v>
                </c:pt>
                <c:pt idx="4440">
                  <c:v>5.0579999999999999E-7</c:v>
                </c:pt>
                <c:pt idx="4441">
                  <c:v>5.0529999999999995E-7</c:v>
                </c:pt>
                <c:pt idx="4442">
                  <c:v>5.0579999999999999E-7</c:v>
                </c:pt>
                <c:pt idx="4443">
                  <c:v>5.0579999999999999E-7</c:v>
                </c:pt>
                <c:pt idx="4444">
                  <c:v>5.0579999999999999E-7</c:v>
                </c:pt>
                <c:pt idx="4445">
                  <c:v>5.0579999999999999E-7</c:v>
                </c:pt>
                <c:pt idx="4446">
                  <c:v>5.0620000000000002E-7</c:v>
                </c:pt>
                <c:pt idx="4447">
                  <c:v>5.0669999999999995E-7</c:v>
                </c:pt>
                <c:pt idx="4448">
                  <c:v>5.0620000000000002E-7</c:v>
                </c:pt>
                <c:pt idx="4449">
                  <c:v>5.0620000000000002E-7</c:v>
                </c:pt>
                <c:pt idx="4450">
                  <c:v>5.0620000000000002E-7</c:v>
                </c:pt>
                <c:pt idx="4451">
                  <c:v>5.0620000000000002E-7</c:v>
                </c:pt>
                <c:pt idx="4452">
                  <c:v>5.0669999999999995E-7</c:v>
                </c:pt>
                <c:pt idx="4453">
                  <c:v>5.0669999999999995E-7</c:v>
                </c:pt>
                <c:pt idx="4454">
                  <c:v>5.0709999999999998E-7</c:v>
                </c:pt>
                <c:pt idx="4455">
                  <c:v>5.0760000000000002E-7</c:v>
                </c:pt>
                <c:pt idx="4456">
                  <c:v>5.0669999999999995E-7</c:v>
                </c:pt>
                <c:pt idx="4457">
                  <c:v>5.0579999999999999E-7</c:v>
                </c:pt>
                <c:pt idx="4458">
                  <c:v>5.0709999999999998E-7</c:v>
                </c:pt>
                <c:pt idx="4459">
                  <c:v>5.0709999999999998E-7</c:v>
                </c:pt>
                <c:pt idx="4460">
                  <c:v>5.0760000000000002E-7</c:v>
                </c:pt>
                <c:pt idx="4461">
                  <c:v>5.0709999999999998E-7</c:v>
                </c:pt>
                <c:pt idx="4462">
                  <c:v>5.0669999999999995E-7</c:v>
                </c:pt>
                <c:pt idx="4463">
                  <c:v>5.0709999999999998E-7</c:v>
                </c:pt>
                <c:pt idx="4464">
                  <c:v>5.0800000000000005E-7</c:v>
                </c:pt>
                <c:pt idx="4465">
                  <c:v>5.0800000000000005E-7</c:v>
                </c:pt>
                <c:pt idx="4466">
                  <c:v>5.0800000000000005E-7</c:v>
                </c:pt>
                <c:pt idx="4467">
                  <c:v>5.0800000000000005E-7</c:v>
                </c:pt>
                <c:pt idx="4468">
                  <c:v>5.0800000000000005E-7</c:v>
                </c:pt>
                <c:pt idx="4469">
                  <c:v>5.0800000000000005E-7</c:v>
                </c:pt>
                <c:pt idx="4470">
                  <c:v>5.0800000000000005E-7</c:v>
                </c:pt>
                <c:pt idx="4471">
                  <c:v>5.0890000000000001E-7</c:v>
                </c:pt>
                <c:pt idx="4472">
                  <c:v>5.0849999999999998E-7</c:v>
                </c:pt>
                <c:pt idx="4473">
                  <c:v>5.0849999999999998E-7</c:v>
                </c:pt>
                <c:pt idx="4474">
                  <c:v>5.0890000000000001E-7</c:v>
                </c:pt>
                <c:pt idx="4475">
                  <c:v>5.0849999999999998E-7</c:v>
                </c:pt>
                <c:pt idx="4476">
                  <c:v>5.0849999999999998E-7</c:v>
                </c:pt>
                <c:pt idx="4477">
                  <c:v>5.0890000000000001E-7</c:v>
                </c:pt>
                <c:pt idx="4478">
                  <c:v>5.0890000000000001E-7</c:v>
                </c:pt>
                <c:pt idx="4479">
                  <c:v>5.0849999999999998E-7</c:v>
                </c:pt>
                <c:pt idx="4480">
                  <c:v>5.0849999999999998E-7</c:v>
                </c:pt>
                <c:pt idx="4481">
                  <c:v>5.0849999999999998E-7</c:v>
                </c:pt>
                <c:pt idx="4482">
                  <c:v>5.0890000000000001E-7</c:v>
                </c:pt>
                <c:pt idx="4483">
                  <c:v>5.0849999999999998E-7</c:v>
                </c:pt>
                <c:pt idx="4484">
                  <c:v>5.0940000000000005E-7</c:v>
                </c:pt>
                <c:pt idx="4485">
                  <c:v>5.0940000000000005E-7</c:v>
                </c:pt>
                <c:pt idx="4486">
                  <c:v>5.0849999999999998E-7</c:v>
                </c:pt>
                <c:pt idx="4487">
                  <c:v>5.0979999999999997E-7</c:v>
                </c:pt>
                <c:pt idx="4488">
                  <c:v>5.0890000000000001E-7</c:v>
                </c:pt>
                <c:pt idx="4489">
                  <c:v>5.0940000000000005E-7</c:v>
                </c:pt>
                <c:pt idx="4490">
                  <c:v>5.0979999999999997E-7</c:v>
                </c:pt>
                <c:pt idx="4491">
                  <c:v>5.0940000000000005E-7</c:v>
                </c:pt>
                <c:pt idx="4492">
                  <c:v>5.0940000000000005E-7</c:v>
                </c:pt>
                <c:pt idx="4493">
                  <c:v>5.0890000000000001E-7</c:v>
                </c:pt>
                <c:pt idx="4494">
                  <c:v>5.0940000000000005E-7</c:v>
                </c:pt>
                <c:pt idx="4495">
                  <c:v>5.0940000000000005E-7</c:v>
                </c:pt>
                <c:pt idx="4496">
                  <c:v>5.0940000000000005E-7</c:v>
                </c:pt>
                <c:pt idx="4497">
                  <c:v>5.0940000000000005E-7</c:v>
                </c:pt>
                <c:pt idx="4498">
                  <c:v>5.0979999999999997E-7</c:v>
                </c:pt>
                <c:pt idx="4499">
                  <c:v>5.1080000000000005E-7</c:v>
                </c:pt>
                <c:pt idx="4500">
                  <c:v>5.0979999999999997E-7</c:v>
                </c:pt>
                <c:pt idx="4501">
                  <c:v>5.0979999999999997E-7</c:v>
                </c:pt>
                <c:pt idx="4502">
                  <c:v>5.1030000000000001E-7</c:v>
                </c:pt>
                <c:pt idx="4503">
                  <c:v>5.0979999999999997E-7</c:v>
                </c:pt>
                <c:pt idx="4504">
                  <c:v>5.1030000000000001E-7</c:v>
                </c:pt>
                <c:pt idx="4505">
                  <c:v>5.1080000000000005E-7</c:v>
                </c:pt>
                <c:pt idx="4506">
                  <c:v>5.1119999999999997E-7</c:v>
                </c:pt>
                <c:pt idx="4507">
                  <c:v>5.1030000000000001E-7</c:v>
                </c:pt>
                <c:pt idx="4508">
                  <c:v>5.1080000000000005E-7</c:v>
                </c:pt>
                <c:pt idx="4509">
                  <c:v>5.0979999999999997E-7</c:v>
                </c:pt>
                <c:pt idx="4510">
                  <c:v>5.1080000000000005E-7</c:v>
                </c:pt>
                <c:pt idx="4511">
                  <c:v>5.1030000000000001E-7</c:v>
                </c:pt>
                <c:pt idx="4512">
                  <c:v>5.1170000000000001E-7</c:v>
                </c:pt>
                <c:pt idx="4513">
                  <c:v>5.1080000000000005E-7</c:v>
                </c:pt>
                <c:pt idx="4514">
                  <c:v>5.1119999999999997E-7</c:v>
                </c:pt>
                <c:pt idx="4515">
                  <c:v>5.1080000000000005E-7</c:v>
                </c:pt>
                <c:pt idx="4516">
                  <c:v>5.1119999999999997E-7</c:v>
                </c:pt>
                <c:pt idx="4517">
                  <c:v>5.1080000000000005E-7</c:v>
                </c:pt>
                <c:pt idx="4518">
                  <c:v>5.1119999999999997E-7</c:v>
                </c:pt>
                <c:pt idx="4519">
                  <c:v>5.1080000000000005E-7</c:v>
                </c:pt>
                <c:pt idx="4520">
                  <c:v>5.1119999999999997E-7</c:v>
                </c:pt>
                <c:pt idx="4521">
                  <c:v>5.1080000000000005E-7</c:v>
                </c:pt>
                <c:pt idx="4522">
                  <c:v>5.1119999999999997E-7</c:v>
                </c:pt>
                <c:pt idx="4523">
                  <c:v>5.1119999999999997E-7</c:v>
                </c:pt>
                <c:pt idx="4524">
                  <c:v>5.1080000000000005E-7</c:v>
                </c:pt>
                <c:pt idx="4525">
                  <c:v>5.1170000000000001E-7</c:v>
                </c:pt>
                <c:pt idx="4526">
                  <c:v>5.1030000000000001E-7</c:v>
                </c:pt>
                <c:pt idx="4527">
                  <c:v>5.1119999999999997E-7</c:v>
                </c:pt>
                <c:pt idx="4528">
                  <c:v>5.1119999999999997E-7</c:v>
                </c:pt>
                <c:pt idx="4529">
                  <c:v>5.1119999999999997E-7</c:v>
                </c:pt>
                <c:pt idx="4530">
                  <c:v>5.1170000000000001E-7</c:v>
                </c:pt>
                <c:pt idx="4531">
                  <c:v>5.1170000000000001E-7</c:v>
                </c:pt>
                <c:pt idx="4532">
                  <c:v>5.1170000000000001E-7</c:v>
                </c:pt>
                <c:pt idx="4533">
                  <c:v>5.1220000000000005E-7</c:v>
                </c:pt>
                <c:pt idx="4534">
                  <c:v>5.1220000000000005E-7</c:v>
                </c:pt>
                <c:pt idx="4535">
                  <c:v>5.1220000000000005E-7</c:v>
                </c:pt>
                <c:pt idx="4536">
                  <c:v>5.1259999999999997E-7</c:v>
                </c:pt>
                <c:pt idx="4537">
                  <c:v>5.1220000000000005E-7</c:v>
                </c:pt>
                <c:pt idx="4538">
                  <c:v>5.1259999999999997E-7</c:v>
                </c:pt>
                <c:pt idx="4539">
                  <c:v>5.1259999999999997E-7</c:v>
                </c:pt>
                <c:pt idx="4540">
                  <c:v>5.1220000000000005E-7</c:v>
                </c:pt>
                <c:pt idx="4541">
                  <c:v>5.1310000000000001E-7</c:v>
                </c:pt>
                <c:pt idx="4542">
                  <c:v>5.1259999999999997E-7</c:v>
                </c:pt>
                <c:pt idx="4543">
                  <c:v>5.1310000000000001E-7</c:v>
                </c:pt>
                <c:pt idx="4544">
                  <c:v>5.1259999999999997E-7</c:v>
                </c:pt>
                <c:pt idx="4545">
                  <c:v>5.1310000000000001E-7</c:v>
                </c:pt>
                <c:pt idx="4546">
                  <c:v>5.1350000000000004E-7</c:v>
                </c:pt>
                <c:pt idx="4547">
                  <c:v>5.1310000000000001E-7</c:v>
                </c:pt>
                <c:pt idx="4548">
                  <c:v>5.1259999999999997E-7</c:v>
                </c:pt>
                <c:pt idx="4549">
                  <c:v>5.1259999999999997E-7</c:v>
                </c:pt>
                <c:pt idx="4550">
                  <c:v>5.1350000000000004E-7</c:v>
                </c:pt>
                <c:pt idx="4551">
                  <c:v>5.1350000000000004E-7</c:v>
                </c:pt>
                <c:pt idx="4552">
                  <c:v>5.1350000000000004E-7</c:v>
                </c:pt>
                <c:pt idx="4553">
                  <c:v>5.1350000000000004E-7</c:v>
                </c:pt>
                <c:pt idx="4554">
                  <c:v>5.1399999999999997E-7</c:v>
                </c:pt>
                <c:pt idx="4555">
                  <c:v>5.1450000000000001E-7</c:v>
                </c:pt>
                <c:pt idx="4556">
                  <c:v>5.1350000000000004E-7</c:v>
                </c:pt>
                <c:pt idx="4557">
                  <c:v>5.1399999999999997E-7</c:v>
                </c:pt>
                <c:pt idx="4558">
                  <c:v>5.1399999999999997E-7</c:v>
                </c:pt>
                <c:pt idx="4559">
                  <c:v>5.1399999999999997E-7</c:v>
                </c:pt>
                <c:pt idx="4560">
                  <c:v>5.1450000000000001E-7</c:v>
                </c:pt>
                <c:pt idx="4561">
                  <c:v>5.1450000000000001E-7</c:v>
                </c:pt>
                <c:pt idx="4562">
                  <c:v>5.1490000000000004E-7</c:v>
                </c:pt>
                <c:pt idx="4563">
                  <c:v>5.1399999999999997E-7</c:v>
                </c:pt>
                <c:pt idx="4564">
                  <c:v>5.1350000000000004E-7</c:v>
                </c:pt>
                <c:pt idx="4565">
                  <c:v>5.1450000000000001E-7</c:v>
                </c:pt>
                <c:pt idx="4566">
                  <c:v>5.1490000000000004E-7</c:v>
                </c:pt>
                <c:pt idx="4567">
                  <c:v>5.1539999999999997E-7</c:v>
                </c:pt>
                <c:pt idx="4568">
                  <c:v>5.1450000000000001E-7</c:v>
                </c:pt>
                <c:pt idx="4569">
                  <c:v>5.1539999999999997E-7</c:v>
                </c:pt>
                <c:pt idx="4570">
                  <c:v>5.1539999999999997E-7</c:v>
                </c:pt>
                <c:pt idx="4571">
                  <c:v>5.1590000000000001E-7</c:v>
                </c:pt>
                <c:pt idx="4572">
                  <c:v>5.1590000000000001E-7</c:v>
                </c:pt>
                <c:pt idx="4573">
                  <c:v>5.1590000000000001E-7</c:v>
                </c:pt>
                <c:pt idx="4574">
                  <c:v>5.1490000000000004E-7</c:v>
                </c:pt>
                <c:pt idx="4575">
                  <c:v>5.1539999999999997E-7</c:v>
                </c:pt>
                <c:pt idx="4576">
                  <c:v>5.1539999999999997E-7</c:v>
                </c:pt>
                <c:pt idx="4577">
                  <c:v>5.1539999999999997E-7</c:v>
                </c:pt>
                <c:pt idx="4578">
                  <c:v>5.1539999999999997E-7</c:v>
                </c:pt>
                <c:pt idx="4579">
                  <c:v>5.1590000000000001E-7</c:v>
                </c:pt>
                <c:pt idx="4580">
                  <c:v>5.1590000000000001E-7</c:v>
                </c:pt>
                <c:pt idx="4581">
                  <c:v>5.1590000000000001E-7</c:v>
                </c:pt>
                <c:pt idx="4582">
                  <c:v>5.1630000000000004E-7</c:v>
                </c:pt>
                <c:pt idx="4583">
                  <c:v>5.1590000000000001E-7</c:v>
                </c:pt>
                <c:pt idx="4584">
                  <c:v>5.1539999999999997E-7</c:v>
                </c:pt>
                <c:pt idx="4585">
                  <c:v>5.1630000000000004E-7</c:v>
                </c:pt>
                <c:pt idx="4586">
                  <c:v>5.1590000000000001E-7</c:v>
                </c:pt>
                <c:pt idx="4587">
                  <c:v>5.1590000000000001E-7</c:v>
                </c:pt>
                <c:pt idx="4588">
                  <c:v>5.1630000000000004E-7</c:v>
                </c:pt>
                <c:pt idx="4589">
                  <c:v>5.1630000000000004E-7</c:v>
                </c:pt>
                <c:pt idx="4590">
                  <c:v>5.1590000000000001E-7</c:v>
                </c:pt>
                <c:pt idx="4591">
                  <c:v>5.1590000000000001E-7</c:v>
                </c:pt>
                <c:pt idx="4592">
                  <c:v>5.1730000000000001E-7</c:v>
                </c:pt>
                <c:pt idx="4593">
                  <c:v>5.1630000000000004E-7</c:v>
                </c:pt>
                <c:pt idx="4594">
                  <c:v>5.1630000000000004E-7</c:v>
                </c:pt>
                <c:pt idx="4595">
                  <c:v>5.1679999999999997E-7</c:v>
                </c:pt>
                <c:pt idx="4596">
                  <c:v>5.1630000000000004E-7</c:v>
                </c:pt>
                <c:pt idx="4597">
                  <c:v>5.1679999999999997E-7</c:v>
                </c:pt>
                <c:pt idx="4598">
                  <c:v>5.1679999999999997E-7</c:v>
                </c:pt>
                <c:pt idx="4599">
                  <c:v>5.1730000000000001E-7</c:v>
                </c:pt>
                <c:pt idx="4600">
                  <c:v>5.1679999999999997E-7</c:v>
                </c:pt>
                <c:pt idx="4601">
                  <c:v>5.1630000000000004E-7</c:v>
                </c:pt>
                <c:pt idx="4602">
                  <c:v>5.1679999999999997E-7</c:v>
                </c:pt>
                <c:pt idx="4603">
                  <c:v>5.1630000000000004E-7</c:v>
                </c:pt>
                <c:pt idx="4604">
                  <c:v>5.1679999999999997E-7</c:v>
                </c:pt>
                <c:pt idx="4605">
                  <c:v>5.1679999999999997E-7</c:v>
                </c:pt>
                <c:pt idx="4606">
                  <c:v>5.1730000000000001E-7</c:v>
                </c:pt>
                <c:pt idx="4607">
                  <c:v>5.1679999999999997E-7</c:v>
                </c:pt>
                <c:pt idx="4608">
                  <c:v>5.1730000000000001E-7</c:v>
                </c:pt>
                <c:pt idx="4609">
                  <c:v>5.1730000000000001E-7</c:v>
                </c:pt>
                <c:pt idx="4610">
                  <c:v>5.1679999999999997E-7</c:v>
                </c:pt>
                <c:pt idx="4611">
                  <c:v>5.1770000000000004E-7</c:v>
                </c:pt>
                <c:pt idx="4612">
                  <c:v>5.1770000000000004E-7</c:v>
                </c:pt>
                <c:pt idx="4613">
                  <c:v>5.1770000000000004E-7</c:v>
                </c:pt>
                <c:pt idx="4614">
                  <c:v>5.1770000000000004E-7</c:v>
                </c:pt>
                <c:pt idx="4615">
                  <c:v>5.1870000000000001E-7</c:v>
                </c:pt>
                <c:pt idx="4616">
                  <c:v>5.1730000000000001E-7</c:v>
                </c:pt>
                <c:pt idx="4617">
                  <c:v>5.1770000000000004E-7</c:v>
                </c:pt>
                <c:pt idx="4618">
                  <c:v>5.1730000000000001E-7</c:v>
                </c:pt>
                <c:pt idx="4619">
                  <c:v>5.1770000000000004E-7</c:v>
                </c:pt>
                <c:pt idx="4620">
                  <c:v>5.1770000000000004E-7</c:v>
                </c:pt>
                <c:pt idx="4621">
                  <c:v>5.1819999999999997E-7</c:v>
                </c:pt>
                <c:pt idx="4622">
                  <c:v>5.1770000000000004E-7</c:v>
                </c:pt>
                <c:pt idx="4623">
                  <c:v>5.1770000000000004E-7</c:v>
                </c:pt>
                <c:pt idx="4624">
                  <c:v>5.1770000000000004E-7</c:v>
                </c:pt>
                <c:pt idx="4625">
                  <c:v>5.1819999999999997E-7</c:v>
                </c:pt>
                <c:pt idx="4626">
                  <c:v>5.1819999999999997E-7</c:v>
                </c:pt>
                <c:pt idx="4627">
                  <c:v>5.1730000000000001E-7</c:v>
                </c:pt>
                <c:pt idx="4628">
                  <c:v>5.1730000000000001E-7</c:v>
                </c:pt>
                <c:pt idx="4629">
                  <c:v>5.1819999999999997E-7</c:v>
                </c:pt>
                <c:pt idx="4630">
                  <c:v>5.1819999999999997E-7</c:v>
                </c:pt>
                <c:pt idx="4631">
                  <c:v>5.1730000000000001E-7</c:v>
                </c:pt>
                <c:pt idx="4632">
                  <c:v>5.1910000000000004E-7</c:v>
                </c:pt>
                <c:pt idx="4633">
                  <c:v>5.1819999999999997E-7</c:v>
                </c:pt>
                <c:pt idx="4634">
                  <c:v>5.1870000000000001E-7</c:v>
                </c:pt>
                <c:pt idx="4635">
                  <c:v>5.1910000000000004E-7</c:v>
                </c:pt>
                <c:pt idx="4636">
                  <c:v>5.1870000000000001E-7</c:v>
                </c:pt>
                <c:pt idx="4637">
                  <c:v>5.1910000000000004E-7</c:v>
                </c:pt>
                <c:pt idx="4638">
                  <c:v>5.1870000000000001E-7</c:v>
                </c:pt>
                <c:pt idx="4639">
                  <c:v>5.1910000000000004E-7</c:v>
                </c:pt>
                <c:pt idx="4640">
                  <c:v>5.1870000000000001E-7</c:v>
                </c:pt>
                <c:pt idx="4641">
                  <c:v>5.1910000000000004E-7</c:v>
                </c:pt>
                <c:pt idx="4642">
                  <c:v>5.1959999999999997E-7</c:v>
                </c:pt>
                <c:pt idx="4643">
                  <c:v>5.1959999999999997E-7</c:v>
                </c:pt>
                <c:pt idx="4644">
                  <c:v>5.2E-7</c:v>
                </c:pt>
                <c:pt idx="4645">
                  <c:v>5.1959999999999997E-7</c:v>
                </c:pt>
                <c:pt idx="4646">
                  <c:v>5.1910000000000004E-7</c:v>
                </c:pt>
                <c:pt idx="4647">
                  <c:v>5.1959999999999997E-7</c:v>
                </c:pt>
                <c:pt idx="4648">
                  <c:v>5.1870000000000001E-7</c:v>
                </c:pt>
                <c:pt idx="4649">
                  <c:v>5.1959999999999997E-7</c:v>
                </c:pt>
                <c:pt idx="4650">
                  <c:v>5.1959999999999997E-7</c:v>
                </c:pt>
                <c:pt idx="4651">
                  <c:v>5.2E-7</c:v>
                </c:pt>
                <c:pt idx="4652">
                  <c:v>5.2E-7</c:v>
                </c:pt>
                <c:pt idx="4653">
                  <c:v>5.2E-7</c:v>
                </c:pt>
                <c:pt idx="4654">
                  <c:v>5.2E-7</c:v>
                </c:pt>
                <c:pt idx="4655">
                  <c:v>5.1910000000000004E-7</c:v>
                </c:pt>
                <c:pt idx="4656">
                  <c:v>5.2050000000000004E-7</c:v>
                </c:pt>
                <c:pt idx="4657">
                  <c:v>5.2050000000000004E-7</c:v>
                </c:pt>
                <c:pt idx="4658">
                  <c:v>5.2099999999999997E-7</c:v>
                </c:pt>
                <c:pt idx="4659">
                  <c:v>5.2099999999999997E-7</c:v>
                </c:pt>
                <c:pt idx="4660">
                  <c:v>5.2050000000000004E-7</c:v>
                </c:pt>
                <c:pt idx="4661">
                  <c:v>5.2050000000000004E-7</c:v>
                </c:pt>
                <c:pt idx="4662">
                  <c:v>5.2099999999999997E-7</c:v>
                </c:pt>
                <c:pt idx="4663">
                  <c:v>5.2099999999999997E-7</c:v>
                </c:pt>
                <c:pt idx="4664">
                  <c:v>5.215E-7</c:v>
                </c:pt>
                <c:pt idx="4665">
                  <c:v>5.215E-7</c:v>
                </c:pt>
                <c:pt idx="4666">
                  <c:v>5.2099999999999997E-7</c:v>
                </c:pt>
                <c:pt idx="4667">
                  <c:v>5.2050000000000004E-7</c:v>
                </c:pt>
                <c:pt idx="4668">
                  <c:v>5.215E-7</c:v>
                </c:pt>
                <c:pt idx="4669">
                  <c:v>5.2099999999999997E-7</c:v>
                </c:pt>
                <c:pt idx="4670">
                  <c:v>5.215E-7</c:v>
                </c:pt>
                <c:pt idx="4671">
                  <c:v>5.215E-7</c:v>
                </c:pt>
                <c:pt idx="4672">
                  <c:v>5.215E-7</c:v>
                </c:pt>
                <c:pt idx="4673">
                  <c:v>5.2099999999999997E-7</c:v>
                </c:pt>
                <c:pt idx="4674">
                  <c:v>5.215E-7</c:v>
                </c:pt>
                <c:pt idx="4675">
                  <c:v>5.215E-7</c:v>
                </c:pt>
                <c:pt idx="4676">
                  <c:v>5.2190000000000003E-7</c:v>
                </c:pt>
                <c:pt idx="4677">
                  <c:v>5.2239999999999997E-7</c:v>
                </c:pt>
                <c:pt idx="4678">
                  <c:v>5.2190000000000003E-7</c:v>
                </c:pt>
                <c:pt idx="4679">
                  <c:v>5.215E-7</c:v>
                </c:pt>
                <c:pt idx="4680">
                  <c:v>5.215E-7</c:v>
                </c:pt>
                <c:pt idx="4681">
                  <c:v>5.2239999999999997E-7</c:v>
                </c:pt>
                <c:pt idx="4682">
                  <c:v>5.215E-7</c:v>
                </c:pt>
                <c:pt idx="4683">
                  <c:v>5.215E-7</c:v>
                </c:pt>
                <c:pt idx="4684">
                  <c:v>5.2239999999999997E-7</c:v>
                </c:pt>
                <c:pt idx="4685">
                  <c:v>5.2190000000000003E-7</c:v>
                </c:pt>
                <c:pt idx="4686">
                  <c:v>5.2239999999999997E-7</c:v>
                </c:pt>
                <c:pt idx="4687">
                  <c:v>5.2190000000000003E-7</c:v>
                </c:pt>
                <c:pt idx="4688">
                  <c:v>5.229E-7</c:v>
                </c:pt>
                <c:pt idx="4689">
                  <c:v>5.2190000000000003E-7</c:v>
                </c:pt>
                <c:pt idx="4690">
                  <c:v>5.229E-7</c:v>
                </c:pt>
                <c:pt idx="4691">
                  <c:v>5.2239999999999997E-7</c:v>
                </c:pt>
                <c:pt idx="4692">
                  <c:v>5.2239999999999997E-7</c:v>
                </c:pt>
                <c:pt idx="4693">
                  <c:v>5.2239999999999997E-7</c:v>
                </c:pt>
                <c:pt idx="4694">
                  <c:v>5.2340000000000004E-7</c:v>
                </c:pt>
                <c:pt idx="4695">
                  <c:v>5.229E-7</c:v>
                </c:pt>
                <c:pt idx="4696">
                  <c:v>5.2340000000000004E-7</c:v>
                </c:pt>
                <c:pt idx="4697">
                  <c:v>5.2340000000000004E-7</c:v>
                </c:pt>
                <c:pt idx="4698">
                  <c:v>5.2340000000000004E-7</c:v>
                </c:pt>
                <c:pt idx="4699">
                  <c:v>5.2340000000000004E-7</c:v>
                </c:pt>
                <c:pt idx="4700">
                  <c:v>5.2340000000000004E-7</c:v>
                </c:pt>
                <c:pt idx="4701">
                  <c:v>5.2340000000000004E-7</c:v>
                </c:pt>
                <c:pt idx="4702">
                  <c:v>5.2379999999999997E-7</c:v>
                </c:pt>
                <c:pt idx="4703">
                  <c:v>5.2379999999999997E-7</c:v>
                </c:pt>
                <c:pt idx="4704">
                  <c:v>5.2340000000000004E-7</c:v>
                </c:pt>
                <c:pt idx="4705">
                  <c:v>5.243E-7</c:v>
                </c:pt>
                <c:pt idx="4706">
                  <c:v>5.2340000000000004E-7</c:v>
                </c:pt>
                <c:pt idx="4707">
                  <c:v>5.2379999999999997E-7</c:v>
                </c:pt>
                <c:pt idx="4708">
                  <c:v>5.243E-7</c:v>
                </c:pt>
                <c:pt idx="4709">
                  <c:v>5.243E-7</c:v>
                </c:pt>
                <c:pt idx="4710">
                  <c:v>5.243E-7</c:v>
                </c:pt>
                <c:pt idx="4711">
                  <c:v>5.243E-7</c:v>
                </c:pt>
                <c:pt idx="4712">
                  <c:v>5.2379999999999997E-7</c:v>
                </c:pt>
                <c:pt idx="4713">
                  <c:v>5.243E-7</c:v>
                </c:pt>
                <c:pt idx="4714">
                  <c:v>5.243E-7</c:v>
                </c:pt>
                <c:pt idx="4715">
                  <c:v>5.243E-7</c:v>
                </c:pt>
                <c:pt idx="4716">
                  <c:v>5.243E-7</c:v>
                </c:pt>
                <c:pt idx="4717">
                  <c:v>5.2480000000000004E-7</c:v>
                </c:pt>
                <c:pt idx="4718">
                  <c:v>5.243E-7</c:v>
                </c:pt>
                <c:pt idx="4719">
                  <c:v>5.2480000000000004E-7</c:v>
                </c:pt>
                <c:pt idx="4720">
                  <c:v>5.2519999999999996E-7</c:v>
                </c:pt>
                <c:pt idx="4721">
                  <c:v>5.2480000000000004E-7</c:v>
                </c:pt>
                <c:pt idx="4722">
                  <c:v>5.2519999999999996E-7</c:v>
                </c:pt>
                <c:pt idx="4723">
                  <c:v>5.2480000000000004E-7</c:v>
                </c:pt>
                <c:pt idx="4724">
                  <c:v>5.2480000000000004E-7</c:v>
                </c:pt>
                <c:pt idx="4725">
                  <c:v>5.2519999999999996E-7</c:v>
                </c:pt>
                <c:pt idx="4726">
                  <c:v>5.257E-7</c:v>
                </c:pt>
                <c:pt idx="4727">
                  <c:v>5.257E-7</c:v>
                </c:pt>
                <c:pt idx="4728">
                  <c:v>5.2519999999999996E-7</c:v>
                </c:pt>
                <c:pt idx="4729">
                  <c:v>5.2519999999999996E-7</c:v>
                </c:pt>
                <c:pt idx="4730">
                  <c:v>5.2620000000000004E-7</c:v>
                </c:pt>
                <c:pt idx="4731">
                  <c:v>5.2669999999999997E-7</c:v>
                </c:pt>
                <c:pt idx="4732">
                  <c:v>5.257E-7</c:v>
                </c:pt>
                <c:pt idx="4733">
                  <c:v>5.257E-7</c:v>
                </c:pt>
                <c:pt idx="4734">
                  <c:v>5.257E-7</c:v>
                </c:pt>
                <c:pt idx="4735">
                  <c:v>5.2519999999999996E-7</c:v>
                </c:pt>
                <c:pt idx="4736">
                  <c:v>5.2620000000000004E-7</c:v>
                </c:pt>
                <c:pt idx="4737">
                  <c:v>5.2620000000000004E-7</c:v>
                </c:pt>
                <c:pt idx="4738">
                  <c:v>5.2519999999999996E-7</c:v>
                </c:pt>
                <c:pt idx="4739">
                  <c:v>5.257E-7</c:v>
                </c:pt>
                <c:pt idx="4740">
                  <c:v>5.257E-7</c:v>
                </c:pt>
                <c:pt idx="4741">
                  <c:v>5.2620000000000004E-7</c:v>
                </c:pt>
                <c:pt idx="4742">
                  <c:v>5.2620000000000004E-7</c:v>
                </c:pt>
                <c:pt idx="4743">
                  <c:v>5.2669999999999997E-7</c:v>
                </c:pt>
                <c:pt idx="4744">
                  <c:v>5.2669999999999997E-7</c:v>
                </c:pt>
                <c:pt idx="4745">
                  <c:v>5.2720000000000001E-7</c:v>
                </c:pt>
                <c:pt idx="4746">
                  <c:v>5.2669999999999997E-7</c:v>
                </c:pt>
                <c:pt idx="4747">
                  <c:v>5.2620000000000004E-7</c:v>
                </c:pt>
                <c:pt idx="4748">
                  <c:v>5.2669999999999997E-7</c:v>
                </c:pt>
                <c:pt idx="4749">
                  <c:v>5.2720000000000001E-7</c:v>
                </c:pt>
                <c:pt idx="4750">
                  <c:v>5.2720000000000001E-7</c:v>
                </c:pt>
                <c:pt idx="4751">
                  <c:v>5.2669999999999997E-7</c:v>
                </c:pt>
                <c:pt idx="4752">
                  <c:v>5.2760000000000004E-7</c:v>
                </c:pt>
                <c:pt idx="4753">
                  <c:v>5.2720000000000001E-7</c:v>
                </c:pt>
                <c:pt idx="4754">
                  <c:v>5.2720000000000001E-7</c:v>
                </c:pt>
                <c:pt idx="4755">
                  <c:v>5.2760000000000004E-7</c:v>
                </c:pt>
                <c:pt idx="4756">
                  <c:v>5.2720000000000001E-7</c:v>
                </c:pt>
                <c:pt idx="4757">
                  <c:v>5.2720000000000001E-7</c:v>
                </c:pt>
                <c:pt idx="4758">
                  <c:v>5.2720000000000001E-7</c:v>
                </c:pt>
                <c:pt idx="4759">
                  <c:v>5.2720000000000001E-7</c:v>
                </c:pt>
                <c:pt idx="4760">
                  <c:v>5.2760000000000004E-7</c:v>
                </c:pt>
                <c:pt idx="4761">
                  <c:v>5.2760000000000004E-7</c:v>
                </c:pt>
                <c:pt idx="4762">
                  <c:v>5.2760000000000004E-7</c:v>
                </c:pt>
                <c:pt idx="4763">
                  <c:v>5.2760000000000004E-7</c:v>
                </c:pt>
                <c:pt idx="4764">
                  <c:v>5.2809999999999997E-7</c:v>
                </c:pt>
                <c:pt idx="4765">
                  <c:v>5.2760000000000004E-7</c:v>
                </c:pt>
                <c:pt idx="4766">
                  <c:v>5.2809999999999997E-7</c:v>
                </c:pt>
                <c:pt idx="4767">
                  <c:v>5.2760000000000004E-7</c:v>
                </c:pt>
                <c:pt idx="4768">
                  <c:v>5.2720000000000001E-7</c:v>
                </c:pt>
                <c:pt idx="4769">
                  <c:v>5.2760000000000004E-7</c:v>
                </c:pt>
                <c:pt idx="4770">
                  <c:v>5.2760000000000004E-7</c:v>
                </c:pt>
                <c:pt idx="4771">
                  <c:v>5.2860000000000001E-7</c:v>
                </c:pt>
                <c:pt idx="4772">
                  <c:v>5.2809999999999997E-7</c:v>
                </c:pt>
                <c:pt idx="4773">
                  <c:v>5.2809999999999997E-7</c:v>
                </c:pt>
                <c:pt idx="4774">
                  <c:v>5.2860000000000001E-7</c:v>
                </c:pt>
                <c:pt idx="4775">
                  <c:v>5.2809999999999997E-7</c:v>
                </c:pt>
                <c:pt idx="4776">
                  <c:v>5.2809999999999997E-7</c:v>
                </c:pt>
                <c:pt idx="4777">
                  <c:v>5.2760000000000004E-7</c:v>
                </c:pt>
                <c:pt idx="4778">
                  <c:v>5.2860000000000001E-7</c:v>
                </c:pt>
                <c:pt idx="4779">
                  <c:v>5.2809999999999997E-7</c:v>
                </c:pt>
                <c:pt idx="4780">
                  <c:v>5.2860000000000001E-7</c:v>
                </c:pt>
                <c:pt idx="4781">
                  <c:v>5.2900000000000004E-7</c:v>
                </c:pt>
                <c:pt idx="4782">
                  <c:v>5.2860000000000001E-7</c:v>
                </c:pt>
                <c:pt idx="4783">
                  <c:v>5.2900000000000004E-7</c:v>
                </c:pt>
                <c:pt idx="4784">
                  <c:v>5.3000000000000001E-7</c:v>
                </c:pt>
                <c:pt idx="4785">
                  <c:v>5.2860000000000001E-7</c:v>
                </c:pt>
                <c:pt idx="4786">
                  <c:v>5.2900000000000004E-7</c:v>
                </c:pt>
                <c:pt idx="4787">
                  <c:v>5.2900000000000004E-7</c:v>
                </c:pt>
                <c:pt idx="4788">
                  <c:v>5.2860000000000001E-7</c:v>
                </c:pt>
                <c:pt idx="4789">
                  <c:v>5.2949999999999997E-7</c:v>
                </c:pt>
                <c:pt idx="4790">
                  <c:v>5.2949999999999997E-7</c:v>
                </c:pt>
                <c:pt idx="4791">
                  <c:v>5.3000000000000001E-7</c:v>
                </c:pt>
                <c:pt idx="4792">
                  <c:v>5.2900000000000004E-7</c:v>
                </c:pt>
                <c:pt idx="4793">
                  <c:v>5.3000000000000001E-7</c:v>
                </c:pt>
                <c:pt idx="4794">
                  <c:v>5.2949999999999997E-7</c:v>
                </c:pt>
                <c:pt idx="4795">
                  <c:v>5.3000000000000001E-7</c:v>
                </c:pt>
                <c:pt idx="4796">
                  <c:v>5.2949999999999997E-7</c:v>
                </c:pt>
                <c:pt idx="4797">
                  <c:v>5.2949999999999997E-7</c:v>
                </c:pt>
                <c:pt idx="4798">
                  <c:v>5.3050000000000005E-7</c:v>
                </c:pt>
                <c:pt idx="4799">
                  <c:v>5.3050000000000005E-7</c:v>
                </c:pt>
                <c:pt idx="4800">
                  <c:v>5.3050000000000005E-7</c:v>
                </c:pt>
                <c:pt idx="4801">
                  <c:v>5.3000000000000001E-7</c:v>
                </c:pt>
                <c:pt idx="4802">
                  <c:v>5.3050000000000005E-7</c:v>
                </c:pt>
                <c:pt idx="4803">
                  <c:v>5.3050000000000005E-7</c:v>
                </c:pt>
                <c:pt idx="4804">
                  <c:v>5.3099999999999998E-7</c:v>
                </c:pt>
                <c:pt idx="4805">
                  <c:v>5.3099999999999998E-7</c:v>
                </c:pt>
                <c:pt idx="4806">
                  <c:v>5.3099999999999998E-7</c:v>
                </c:pt>
                <c:pt idx="4807">
                  <c:v>5.3050000000000005E-7</c:v>
                </c:pt>
                <c:pt idx="4808">
                  <c:v>5.3140000000000001E-7</c:v>
                </c:pt>
                <c:pt idx="4809">
                  <c:v>5.3099999999999998E-7</c:v>
                </c:pt>
                <c:pt idx="4810">
                  <c:v>5.3099999999999998E-7</c:v>
                </c:pt>
                <c:pt idx="4811">
                  <c:v>5.3140000000000001E-7</c:v>
                </c:pt>
                <c:pt idx="4812">
                  <c:v>5.3099999999999998E-7</c:v>
                </c:pt>
                <c:pt idx="4813">
                  <c:v>5.3140000000000001E-7</c:v>
                </c:pt>
                <c:pt idx="4814">
                  <c:v>5.3099999999999998E-7</c:v>
                </c:pt>
                <c:pt idx="4815">
                  <c:v>5.3099999999999998E-7</c:v>
                </c:pt>
                <c:pt idx="4816">
                  <c:v>5.3099999999999998E-7</c:v>
                </c:pt>
                <c:pt idx="4817">
                  <c:v>5.3140000000000001E-7</c:v>
                </c:pt>
                <c:pt idx="4818">
                  <c:v>5.3140000000000001E-7</c:v>
                </c:pt>
                <c:pt idx="4819">
                  <c:v>5.3190000000000004E-7</c:v>
                </c:pt>
                <c:pt idx="4820">
                  <c:v>5.3190000000000004E-7</c:v>
                </c:pt>
                <c:pt idx="4821">
                  <c:v>5.3190000000000004E-7</c:v>
                </c:pt>
                <c:pt idx="4822">
                  <c:v>5.3140000000000001E-7</c:v>
                </c:pt>
                <c:pt idx="4823">
                  <c:v>5.3190000000000004E-7</c:v>
                </c:pt>
                <c:pt idx="4824">
                  <c:v>5.3099999999999998E-7</c:v>
                </c:pt>
                <c:pt idx="4825">
                  <c:v>5.3190000000000004E-7</c:v>
                </c:pt>
                <c:pt idx="4826">
                  <c:v>5.3140000000000001E-7</c:v>
                </c:pt>
                <c:pt idx="4827">
                  <c:v>5.3190000000000004E-7</c:v>
                </c:pt>
                <c:pt idx="4828">
                  <c:v>5.3290000000000001E-7</c:v>
                </c:pt>
                <c:pt idx="4829">
                  <c:v>5.3190000000000004E-7</c:v>
                </c:pt>
                <c:pt idx="4830">
                  <c:v>5.3190000000000004E-7</c:v>
                </c:pt>
                <c:pt idx="4831">
                  <c:v>5.3140000000000001E-7</c:v>
                </c:pt>
                <c:pt idx="4832">
                  <c:v>5.3239999999999998E-7</c:v>
                </c:pt>
                <c:pt idx="4833">
                  <c:v>5.3290000000000001E-7</c:v>
                </c:pt>
                <c:pt idx="4834">
                  <c:v>5.3290000000000001E-7</c:v>
                </c:pt>
                <c:pt idx="4835">
                  <c:v>5.3190000000000004E-7</c:v>
                </c:pt>
                <c:pt idx="4836">
                  <c:v>5.3239999999999998E-7</c:v>
                </c:pt>
                <c:pt idx="4837">
                  <c:v>5.3290000000000001E-7</c:v>
                </c:pt>
                <c:pt idx="4838">
                  <c:v>5.3239999999999998E-7</c:v>
                </c:pt>
                <c:pt idx="4839">
                  <c:v>5.3290000000000001E-7</c:v>
                </c:pt>
                <c:pt idx="4840">
                  <c:v>5.3379999999999998E-7</c:v>
                </c:pt>
                <c:pt idx="4841">
                  <c:v>5.3340000000000005E-7</c:v>
                </c:pt>
                <c:pt idx="4842">
                  <c:v>5.3379999999999998E-7</c:v>
                </c:pt>
                <c:pt idx="4843">
                  <c:v>5.3340000000000005E-7</c:v>
                </c:pt>
                <c:pt idx="4844">
                  <c:v>5.3379999999999998E-7</c:v>
                </c:pt>
                <c:pt idx="4845">
                  <c:v>5.3430000000000001E-7</c:v>
                </c:pt>
                <c:pt idx="4846">
                  <c:v>5.3379999999999998E-7</c:v>
                </c:pt>
                <c:pt idx="4847">
                  <c:v>5.3379999999999998E-7</c:v>
                </c:pt>
                <c:pt idx="4848">
                  <c:v>5.3480000000000005E-7</c:v>
                </c:pt>
                <c:pt idx="4849">
                  <c:v>5.3379999999999998E-7</c:v>
                </c:pt>
                <c:pt idx="4850">
                  <c:v>5.3430000000000001E-7</c:v>
                </c:pt>
                <c:pt idx="4851">
                  <c:v>5.3480000000000005E-7</c:v>
                </c:pt>
                <c:pt idx="4852">
                  <c:v>5.3430000000000001E-7</c:v>
                </c:pt>
                <c:pt idx="4853">
                  <c:v>5.3379999999999998E-7</c:v>
                </c:pt>
                <c:pt idx="4854">
                  <c:v>5.3480000000000005E-7</c:v>
                </c:pt>
                <c:pt idx="4855">
                  <c:v>5.3430000000000001E-7</c:v>
                </c:pt>
                <c:pt idx="4856">
                  <c:v>5.3480000000000005E-7</c:v>
                </c:pt>
                <c:pt idx="4857">
                  <c:v>5.3480000000000005E-7</c:v>
                </c:pt>
                <c:pt idx="4858">
                  <c:v>5.3430000000000001E-7</c:v>
                </c:pt>
                <c:pt idx="4859">
                  <c:v>5.3480000000000005E-7</c:v>
                </c:pt>
                <c:pt idx="4860">
                  <c:v>5.3430000000000001E-7</c:v>
                </c:pt>
                <c:pt idx="4861">
                  <c:v>5.3480000000000005E-7</c:v>
                </c:pt>
                <c:pt idx="4862">
                  <c:v>5.3480000000000005E-7</c:v>
                </c:pt>
                <c:pt idx="4863">
                  <c:v>5.3430000000000001E-7</c:v>
                </c:pt>
                <c:pt idx="4864">
                  <c:v>5.3529999999999998E-7</c:v>
                </c:pt>
                <c:pt idx="4865">
                  <c:v>5.3480000000000005E-7</c:v>
                </c:pt>
                <c:pt idx="4866">
                  <c:v>5.3430000000000001E-7</c:v>
                </c:pt>
                <c:pt idx="4867">
                  <c:v>5.3529999999999998E-7</c:v>
                </c:pt>
                <c:pt idx="4868">
                  <c:v>5.3529999999999998E-7</c:v>
                </c:pt>
                <c:pt idx="4869">
                  <c:v>5.3480000000000005E-7</c:v>
                </c:pt>
                <c:pt idx="4870">
                  <c:v>5.3529999999999998E-7</c:v>
                </c:pt>
                <c:pt idx="4871">
                  <c:v>5.3529999999999998E-7</c:v>
                </c:pt>
                <c:pt idx="4872">
                  <c:v>5.3480000000000005E-7</c:v>
                </c:pt>
                <c:pt idx="4873">
                  <c:v>5.3529999999999998E-7</c:v>
                </c:pt>
                <c:pt idx="4874">
                  <c:v>5.3529999999999998E-7</c:v>
                </c:pt>
                <c:pt idx="4875">
                  <c:v>5.3580000000000002E-7</c:v>
                </c:pt>
                <c:pt idx="4876">
                  <c:v>5.3529999999999998E-7</c:v>
                </c:pt>
                <c:pt idx="4877">
                  <c:v>5.3529999999999998E-7</c:v>
                </c:pt>
                <c:pt idx="4878">
                  <c:v>5.3529999999999998E-7</c:v>
                </c:pt>
                <c:pt idx="4879">
                  <c:v>5.3480000000000005E-7</c:v>
                </c:pt>
                <c:pt idx="4880">
                  <c:v>5.3580000000000002E-7</c:v>
                </c:pt>
                <c:pt idx="4881">
                  <c:v>5.3529999999999998E-7</c:v>
                </c:pt>
                <c:pt idx="4882">
                  <c:v>5.3580000000000002E-7</c:v>
                </c:pt>
                <c:pt idx="4883">
                  <c:v>5.3529999999999998E-7</c:v>
                </c:pt>
                <c:pt idx="4884">
                  <c:v>5.3669999999999998E-7</c:v>
                </c:pt>
                <c:pt idx="4885">
                  <c:v>5.3580000000000002E-7</c:v>
                </c:pt>
                <c:pt idx="4886">
                  <c:v>5.3669999999999998E-7</c:v>
                </c:pt>
                <c:pt idx="4887">
                  <c:v>5.3580000000000002E-7</c:v>
                </c:pt>
                <c:pt idx="4888">
                  <c:v>5.3629999999999995E-7</c:v>
                </c:pt>
                <c:pt idx="4889">
                  <c:v>5.3629999999999995E-7</c:v>
                </c:pt>
                <c:pt idx="4890">
                  <c:v>5.3669999999999998E-7</c:v>
                </c:pt>
                <c:pt idx="4891">
                  <c:v>5.3669999999999998E-7</c:v>
                </c:pt>
                <c:pt idx="4892">
                  <c:v>5.3629999999999995E-7</c:v>
                </c:pt>
                <c:pt idx="4893">
                  <c:v>5.3580000000000002E-7</c:v>
                </c:pt>
                <c:pt idx="4894">
                  <c:v>5.3629999999999995E-7</c:v>
                </c:pt>
                <c:pt idx="4895">
                  <c:v>5.3629999999999995E-7</c:v>
                </c:pt>
                <c:pt idx="4896">
                  <c:v>5.3629999999999995E-7</c:v>
                </c:pt>
                <c:pt idx="4897">
                  <c:v>5.3629999999999995E-7</c:v>
                </c:pt>
                <c:pt idx="4898">
                  <c:v>5.3669999999999998E-7</c:v>
                </c:pt>
                <c:pt idx="4899">
                  <c:v>5.3629999999999995E-7</c:v>
                </c:pt>
                <c:pt idx="4900">
                  <c:v>5.3720000000000002E-7</c:v>
                </c:pt>
                <c:pt idx="4901">
                  <c:v>5.3669999999999998E-7</c:v>
                </c:pt>
                <c:pt idx="4902">
                  <c:v>5.3669999999999998E-7</c:v>
                </c:pt>
                <c:pt idx="4903">
                  <c:v>5.3720000000000002E-7</c:v>
                </c:pt>
                <c:pt idx="4904">
                  <c:v>5.3629999999999995E-7</c:v>
                </c:pt>
                <c:pt idx="4905">
                  <c:v>5.3669999999999998E-7</c:v>
                </c:pt>
                <c:pt idx="4906">
                  <c:v>5.3669999999999998E-7</c:v>
                </c:pt>
                <c:pt idx="4907">
                  <c:v>5.3669999999999998E-7</c:v>
                </c:pt>
                <c:pt idx="4908">
                  <c:v>5.3669999999999998E-7</c:v>
                </c:pt>
                <c:pt idx="4909">
                  <c:v>5.3769999999999995E-7</c:v>
                </c:pt>
                <c:pt idx="4910">
                  <c:v>5.3720000000000002E-7</c:v>
                </c:pt>
                <c:pt idx="4911">
                  <c:v>5.3769999999999995E-7</c:v>
                </c:pt>
                <c:pt idx="4912">
                  <c:v>5.3769999999999995E-7</c:v>
                </c:pt>
                <c:pt idx="4913">
                  <c:v>5.3769999999999995E-7</c:v>
                </c:pt>
                <c:pt idx="4914">
                  <c:v>5.3819999999999999E-7</c:v>
                </c:pt>
                <c:pt idx="4915">
                  <c:v>5.3819999999999999E-7</c:v>
                </c:pt>
                <c:pt idx="4916">
                  <c:v>5.3909999999999995E-7</c:v>
                </c:pt>
                <c:pt idx="4917">
                  <c:v>5.3870000000000003E-7</c:v>
                </c:pt>
                <c:pt idx="4918">
                  <c:v>5.3909999999999995E-7</c:v>
                </c:pt>
                <c:pt idx="4919">
                  <c:v>5.3769999999999995E-7</c:v>
                </c:pt>
                <c:pt idx="4920">
                  <c:v>5.3870000000000003E-7</c:v>
                </c:pt>
                <c:pt idx="4921">
                  <c:v>5.3870000000000003E-7</c:v>
                </c:pt>
                <c:pt idx="4922">
                  <c:v>5.3870000000000003E-7</c:v>
                </c:pt>
                <c:pt idx="4923">
                  <c:v>5.3819999999999999E-7</c:v>
                </c:pt>
                <c:pt idx="4924">
                  <c:v>5.3870000000000003E-7</c:v>
                </c:pt>
                <c:pt idx="4925">
                  <c:v>5.3819999999999999E-7</c:v>
                </c:pt>
                <c:pt idx="4926">
                  <c:v>5.3870000000000003E-7</c:v>
                </c:pt>
                <c:pt idx="4927">
                  <c:v>5.3819999999999999E-7</c:v>
                </c:pt>
                <c:pt idx="4928">
                  <c:v>5.3909999999999995E-7</c:v>
                </c:pt>
                <c:pt idx="4929">
                  <c:v>5.3909999999999995E-7</c:v>
                </c:pt>
                <c:pt idx="4930">
                  <c:v>5.3959999999999999E-7</c:v>
                </c:pt>
                <c:pt idx="4931">
                  <c:v>5.3909999999999995E-7</c:v>
                </c:pt>
                <c:pt idx="4932">
                  <c:v>5.3909999999999995E-7</c:v>
                </c:pt>
                <c:pt idx="4933">
                  <c:v>5.3909999999999995E-7</c:v>
                </c:pt>
                <c:pt idx="4934">
                  <c:v>5.3909999999999995E-7</c:v>
                </c:pt>
                <c:pt idx="4935">
                  <c:v>5.3909999999999995E-7</c:v>
                </c:pt>
                <c:pt idx="4936">
                  <c:v>5.3909999999999995E-7</c:v>
                </c:pt>
                <c:pt idx="4937">
                  <c:v>5.3959999999999999E-7</c:v>
                </c:pt>
                <c:pt idx="4938">
                  <c:v>5.3959999999999999E-7</c:v>
                </c:pt>
                <c:pt idx="4939">
                  <c:v>5.3959999999999999E-7</c:v>
                </c:pt>
                <c:pt idx="4940">
                  <c:v>5.4010000000000003E-7</c:v>
                </c:pt>
                <c:pt idx="4941">
                  <c:v>5.3959999999999999E-7</c:v>
                </c:pt>
                <c:pt idx="4942">
                  <c:v>5.3959999999999999E-7</c:v>
                </c:pt>
                <c:pt idx="4943">
                  <c:v>5.3959999999999999E-7</c:v>
                </c:pt>
                <c:pt idx="4944">
                  <c:v>5.3909999999999995E-7</c:v>
                </c:pt>
                <c:pt idx="4945">
                  <c:v>5.4010000000000003E-7</c:v>
                </c:pt>
                <c:pt idx="4946">
                  <c:v>5.4010000000000003E-7</c:v>
                </c:pt>
                <c:pt idx="4947">
                  <c:v>5.3909999999999995E-7</c:v>
                </c:pt>
                <c:pt idx="4948">
                  <c:v>5.3959999999999999E-7</c:v>
                </c:pt>
                <c:pt idx="4949">
                  <c:v>5.4010000000000003E-7</c:v>
                </c:pt>
                <c:pt idx="4950">
                  <c:v>5.3959999999999999E-7</c:v>
                </c:pt>
                <c:pt idx="4951">
                  <c:v>5.4059999999999996E-7</c:v>
                </c:pt>
                <c:pt idx="4952">
                  <c:v>5.3959999999999999E-7</c:v>
                </c:pt>
                <c:pt idx="4953">
                  <c:v>5.3959999999999999E-7</c:v>
                </c:pt>
                <c:pt idx="4954">
                  <c:v>5.3959999999999999E-7</c:v>
                </c:pt>
                <c:pt idx="4955">
                  <c:v>5.4059999999999996E-7</c:v>
                </c:pt>
                <c:pt idx="4956">
                  <c:v>5.3959999999999999E-7</c:v>
                </c:pt>
                <c:pt idx="4957">
                  <c:v>5.4109999999999999E-7</c:v>
                </c:pt>
                <c:pt idx="4958">
                  <c:v>5.4010000000000003E-7</c:v>
                </c:pt>
                <c:pt idx="4959">
                  <c:v>5.4010000000000003E-7</c:v>
                </c:pt>
                <c:pt idx="4960">
                  <c:v>5.4059999999999996E-7</c:v>
                </c:pt>
                <c:pt idx="4961">
                  <c:v>5.4059999999999996E-7</c:v>
                </c:pt>
                <c:pt idx="4962">
                  <c:v>5.4160000000000003E-7</c:v>
                </c:pt>
                <c:pt idx="4963">
                  <c:v>5.4059999999999996E-7</c:v>
                </c:pt>
                <c:pt idx="4964">
                  <c:v>5.4059999999999996E-7</c:v>
                </c:pt>
                <c:pt idx="4965">
                  <c:v>5.4059999999999996E-7</c:v>
                </c:pt>
                <c:pt idx="4966">
                  <c:v>5.4059999999999996E-7</c:v>
                </c:pt>
                <c:pt idx="4967">
                  <c:v>5.4160000000000003E-7</c:v>
                </c:pt>
                <c:pt idx="4968">
                  <c:v>5.4059999999999996E-7</c:v>
                </c:pt>
                <c:pt idx="4969">
                  <c:v>5.4209999999999996E-7</c:v>
                </c:pt>
                <c:pt idx="4970">
                  <c:v>5.4209999999999996E-7</c:v>
                </c:pt>
                <c:pt idx="4971">
                  <c:v>5.4160000000000003E-7</c:v>
                </c:pt>
                <c:pt idx="4972">
                  <c:v>5.4209999999999996E-7</c:v>
                </c:pt>
                <c:pt idx="4973">
                  <c:v>5.4109999999999999E-7</c:v>
                </c:pt>
                <c:pt idx="4974">
                  <c:v>5.4160000000000003E-7</c:v>
                </c:pt>
                <c:pt idx="4975">
                  <c:v>5.4160000000000003E-7</c:v>
                </c:pt>
                <c:pt idx="4976">
                  <c:v>5.4160000000000003E-7</c:v>
                </c:pt>
                <c:pt idx="4977">
                  <c:v>5.4209999999999996E-7</c:v>
                </c:pt>
                <c:pt idx="4978">
                  <c:v>5.4109999999999999E-7</c:v>
                </c:pt>
                <c:pt idx="4979">
                  <c:v>5.4160000000000003E-7</c:v>
                </c:pt>
                <c:pt idx="4980">
                  <c:v>5.4109999999999999E-7</c:v>
                </c:pt>
                <c:pt idx="4981">
                  <c:v>5.4160000000000003E-7</c:v>
                </c:pt>
                <c:pt idx="4982">
                  <c:v>5.4109999999999999E-7</c:v>
                </c:pt>
                <c:pt idx="4983">
                  <c:v>5.4160000000000003E-7</c:v>
                </c:pt>
                <c:pt idx="4984">
                  <c:v>5.4109999999999999E-7</c:v>
                </c:pt>
                <c:pt idx="4985">
                  <c:v>5.4209999999999996E-7</c:v>
                </c:pt>
                <c:pt idx="4986">
                  <c:v>5.4109999999999999E-7</c:v>
                </c:pt>
                <c:pt idx="4987">
                  <c:v>5.426E-7</c:v>
                </c:pt>
                <c:pt idx="4988">
                  <c:v>5.426E-7</c:v>
                </c:pt>
                <c:pt idx="4989">
                  <c:v>5.4209999999999996E-7</c:v>
                </c:pt>
                <c:pt idx="4990">
                  <c:v>5.426E-7</c:v>
                </c:pt>
                <c:pt idx="4991">
                  <c:v>5.4160000000000003E-7</c:v>
                </c:pt>
                <c:pt idx="4992">
                  <c:v>5.4160000000000003E-7</c:v>
                </c:pt>
                <c:pt idx="4993">
                  <c:v>5.4160000000000003E-7</c:v>
                </c:pt>
                <c:pt idx="4994">
                  <c:v>5.426E-7</c:v>
                </c:pt>
                <c:pt idx="4995">
                  <c:v>5.4209999999999996E-7</c:v>
                </c:pt>
                <c:pt idx="4996">
                  <c:v>5.4160000000000003E-7</c:v>
                </c:pt>
                <c:pt idx="4997">
                  <c:v>5.4209999999999996E-7</c:v>
                </c:pt>
                <c:pt idx="4998">
                  <c:v>5.4160000000000003E-7</c:v>
                </c:pt>
                <c:pt idx="4999">
                  <c:v>5.4209999999999996E-7</c:v>
                </c:pt>
                <c:pt idx="5000">
                  <c:v>5.4160000000000003E-7</c:v>
                </c:pt>
                <c:pt idx="5001">
                  <c:v>5.426E-7</c:v>
                </c:pt>
                <c:pt idx="5002">
                  <c:v>5.426E-7</c:v>
                </c:pt>
                <c:pt idx="5003">
                  <c:v>5.4160000000000003E-7</c:v>
                </c:pt>
                <c:pt idx="5004">
                  <c:v>5.4300000000000003E-7</c:v>
                </c:pt>
                <c:pt idx="5005">
                  <c:v>5.4300000000000003E-7</c:v>
                </c:pt>
                <c:pt idx="5006">
                  <c:v>5.4209999999999996E-7</c:v>
                </c:pt>
                <c:pt idx="5007">
                  <c:v>5.4209999999999996E-7</c:v>
                </c:pt>
                <c:pt idx="5008">
                  <c:v>5.4300000000000003E-7</c:v>
                </c:pt>
                <c:pt idx="5009">
                  <c:v>5.4300000000000003E-7</c:v>
                </c:pt>
                <c:pt idx="5010">
                  <c:v>5.4300000000000003E-7</c:v>
                </c:pt>
                <c:pt idx="5011">
                  <c:v>5.4300000000000003E-7</c:v>
                </c:pt>
                <c:pt idx="5012">
                  <c:v>5.4349999999999996E-7</c:v>
                </c:pt>
                <c:pt idx="5013">
                  <c:v>5.4300000000000003E-7</c:v>
                </c:pt>
                <c:pt idx="5014">
                  <c:v>5.4300000000000003E-7</c:v>
                </c:pt>
                <c:pt idx="5015">
                  <c:v>5.4300000000000003E-7</c:v>
                </c:pt>
                <c:pt idx="5016">
                  <c:v>5.44E-7</c:v>
                </c:pt>
                <c:pt idx="5017">
                  <c:v>5.44E-7</c:v>
                </c:pt>
                <c:pt idx="5018">
                  <c:v>5.4349999999999996E-7</c:v>
                </c:pt>
                <c:pt idx="5019">
                  <c:v>5.4349999999999996E-7</c:v>
                </c:pt>
                <c:pt idx="5020">
                  <c:v>5.4349999999999996E-7</c:v>
                </c:pt>
                <c:pt idx="5021">
                  <c:v>5.4349999999999996E-7</c:v>
                </c:pt>
                <c:pt idx="5022">
                  <c:v>5.4349999999999996E-7</c:v>
                </c:pt>
                <c:pt idx="5023">
                  <c:v>5.4349999999999996E-7</c:v>
                </c:pt>
                <c:pt idx="5024">
                  <c:v>5.4349999999999996E-7</c:v>
                </c:pt>
                <c:pt idx="5025">
                  <c:v>5.44E-7</c:v>
                </c:pt>
                <c:pt idx="5026">
                  <c:v>5.4499999999999997E-7</c:v>
                </c:pt>
                <c:pt idx="5027">
                  <c:v>5.4450000000000004E-7</c:v>
                </c:pt>
                <c:pt idx="5028">
                  <c:v>5.4450000000000004E-7</c:v>
                </c:pt>
                <c:pt idx="5029">
                  <c:v>5.4450000000000004E-7</c:v>
                </c:pt>
                <c:pt idx="5030">
                  <c:v>5.4499999999999997E-7</c:v>
                </c:pt>
                <c:pt idx="5031">
                  <c:v>5.4450000000000004E-7</c:v>
                </c:pt>
                <c:pt idx="5032">
                  <c:v>5.44E-7</c:v>
                </c:pt>
                <c:pt idx="5033">
                  <c:v>5.4349999999999996E-7</c:v>
                </c:pt>
                <c:pt idx="5034">
                  <c:v>5.44E-7</c:v>
                </c:pt>
                <c:pt idx="5035">
                  <c:v>5.4349999999999996E-7</c:v>
                </c:pt>
                <c:pt idx="5036">
                  <c:v>5.4450000000000004E-7</c:v>
                </c:pt>
                <c:pt idx="5037">
                  <c:v>5.4450000000000004E-7</c:v>
                </c:pt>
                <c:pt idx="5038">
                  <c:v>5.4450000000000004E-7</c:v>
                </c:pt>
                <c:pt idx="5039">
                  <c:v>5.4499999999999997E-7</c:v>
                </c:pt>
                <c:pt idx="5040">
                  <c:v>5.4450000000000004E-7</c:v>
                </c:pt>
                <c:pt idx="5041">
                  <c:v>5.4450000000000004E-7</c:v>
                </c:pt>
                <c:pt idx="5042">
                  <c:v>5.4499999999999997E-7</c:v>
                </c:pt>
                <c:pt idx="5043">
                  <c:v>5.4450000000000004E-7</c:v>
                </c:pt>
                <c:pt idx="5044">
                  <c:v>5.4450000000000004E-7</c:v>
                </c:pt>
                <c:pt idx="5045">
                  <c:v>5.4450000000000004E-7</c:v>
                </c:pt>
                <c:pt idx="5046">
                  <c:v>5.4499999999999997E-7</c:v>
                </c:pt>
                <c:pt idx="5047">
                  <c:v>5.4450000000000004E-7</c:v>
                </c:pt>
                <c:pt idx="5048">
                  <c:v>5.4499999999999997E-7</c:v>
                </c:pt>
                <c:pt idx="5049">
                  <c:v>5.4499999999999997E-7</c:v>
                </c:pt>
                <c:pt idx="5050">
                  <c:v>5.4550000000000001E-7</c:v>
                </c:pt>
                <c:pt idx="5051">
                  <c:v>5.4499999999999997E-7</c:v>
                </c:pt>
                <c:pt idx="5052">
                  <c:v>5.4600000000000005E-7</c:v>
                </c:pt>
                <c:pt idx="5053">
                  <c:v>5.4499999999999997E-7</c:v>
                </c:pt>
                <c:pt idx="5054">
                  <c:v>5.4550000000000001E-7</c:v>
                </c:pt>
                <c:pt idx="5055">
                  <c:v>5.4550000000000001E-7</c:v>
                </c:pt>
                <c:pt idx="5056">
                  <c:v>5.4600000000000005E-7</c:v>
                </c:pt>
                <c:pt idx="5057">
                  <c:v>5.4550000000000001E-7</c:v>
                </c:pt>
                <c:pt idx="5058">
                  <c:v>5.4600000000000005E-7</c:v>
                </c:pt>
                <c:pt idx="5059">
                  <c:v>5.4600000000000005E-7</c:v>
                </c:pt>
                <c:pt idx="5060">
                  <c:v>5.4649999999999998E-7</c:v>
                </c:pt>
                <c:pt idx="5061">
                  <c:v>5.4600000000000005E-7</c:v>
                </c:pt>
                <c:pt idx="5062">
                  <c:v>5.4649999999999998E-7</c:v>
                </c:pt>
                <c:pt idx="5063">
                  <c:v>5.4649999999999998E-7</c:v>
                </c:pt>
                <c:pt idx="5064">
                  <c:v>5.4600000000000005E-7</c:v>
                </c:pt>
                <c:pt idx="5065">
                  <c:v>5.4600000000000005E-7</c:v>
                </c:pt>
                <c:pt idx="5066">
                  <c:v>5.4600000000000005E-7</c:v>
                </c:pt>
                <c:pt idx="5067">
                  <c:v>5.4750000000000005E-7</c:v>
                </c:pt>
                <c:pt idx="5068">
                  <c:v>5.4700000000000001E-7</c:v>
                </c:pt>
                <c:pt idx="5069">
                  <c:v>5.4600000000000005E-7</c:v>
                </c:pt>
                <c:pt idx="5070">
                  <c:v>5.4649999999999998E-7</c:v>
                </c:pt>
                <c:pt idx="5071">
                  <c:v>5.4649999999999998E-7</c:v>
                </c:pt>
                <c:pt idx="5072">
                  <c:v>5.4700000000000001E-7</c:v>
                </c:pt>
                <c:pt idx="5073">
                  <c:v>5.4649999999999998E-7</c:v>
                </c:pt>
                <c:pt idx="5074">
                  <c:v>5.4700000000000001E-7</c:v>
                </c:pt>
                <c:pt idx="5075">
                  <c:v>5.4700000000000001E-7</c:v>
                </c:pt>
                <c:pt idx="5076">
                  <c:v>5.4700000000000001E-7</c:v>
                </c:pt>
                <c:pt idx="5077">
                  <c:v>5.4649999999999998E-7</c:v>
                </c:pt>
                <c:pt idx="5078">
                  <c:v>5.4750000000000005E-7</c:v>
                </c:pt>
                <c:pt idx="5079">
                  <c:v>5.4700000000000001E-7</c:v>
                </c:pt>
                <c:pt idx="5080">
                  <c:v>5.4649999999999998E-7</c:v>
                </c:pt>
                <c:pt idx="5081">
                  <c:v>5.4750000000000005E-7</c:v>
                </c:pt>
                <c:pt idx="5082">
                  <c:v>5.4750000000000005E-7</c:v>
                </c:pt>
                <c:pt idx="5083">
                  <c:v>5.4799999999999998E-7</c:v>
                </c:pt>
                <c:pt idx="5084">
                  <c:v>5.4750000000000005E-7</c:v>
                </c:pt>
                <c:pt idx="5085">
                  <c:v>5.4750000000000005E-7</c:v>
                </c:pt>
                <c:pt idx="5086">
                  <c:v>5.4750000000000005E-7</c:v>
                </c:pt>
                <c:pt idx="5087">
                  <c:v>5.4750000000000005E-7</c:v>
                </c:pt>
                <c:pt idx="5088">
                  <c:v>5.4750000000000005E-7</c:v>
                </c:pt>
                <c:pt idx="5089">
                  <c:v>5.4700000000000001E-7</c:v>
                </c:pt>
                <c:pt idx="5090">
                  <c:v>5.4799999999999998E-7</c:v>
                </c:pt>
                <c:pt idx="5091">
                  <c:v>5.4799999999999998E-7</c:v>
                </c:pt>
                <c:pt idx="5092">
                  <c:v>5.4799999999999998E-7</c:v>
                </c:pt>
                <c:pt idx="5093">
                  <c:v>5.4799999999999998E-7</c:v>
                </c:pt>
                <c:pt idx="5094">
                  <c:v>5.4799999999999998E-7</c:v>
                </c:pt>
                <c:pt idx="5095">
                  <c:v>5.4799999999999998E-7</c:v>
                </c:pt>
                <c:pt idx="5096">
                  <c:v>5.4840000000000001E-7</c:v>
                </c:pt>
                <c:pt idx="5097">
                  <c:v>5.4799999999999998E-7</c:v>
                </c:pt>
                <c:pt idx="5098">
                  <c:v>5.4840000000000001E-7</c:v>
                </c:pt>
                <c:pt idx="5099">
                  <c:v>5.4750000000000005E-7</c:v>
                </c:pt>
                <c:pt idx="5100">
                  <c:v>5.4840000000000001E-7</c:v>
                </c:pt>
                <c:pt idx="5101">
                  <c:v>5.4799999999999998E-7</c:v>
                </c:pt>
                <c:pt idx="5102">
                  <c:v>5.4750000000000005E-7</c:v>
                </c:pt>
                <c:pt idx="5103">
                  <c:v>5.4799999999999998E-7</c:v>
                </c:pt>
                <c:pt idx="5104">
                  <c:v>5.4799999999999998E-7</c:v>
                </c:pt>
                <c:pt idx="5105">
                  <c:v>5.4750000000000005E-7</c:v>
                </c:pt>
                <c:pt idx="5106">
                  <c:v>5.4799999999999998E-7</c:v>
                </c:pt>
                <c:pt idx="5107">
                  <c:v>5.4750000000000005E-7</c:v>
                </c:pt>
                <c:pt idx="5108">
                  <c:v>5.4750000000000005E-7</c:v>
                </c:pt>
                <c:pt idx="5109">
                  <c:v>5.4799999999999998E-7</c:v>
                </c:pt>
                <c:pt idx="5110">
                  <c:v>5.4750000000000005E-7</c:v>
                </c:pt>
                <c:pt idx="5111">
                  <c:v>5.4799999999999998E-7</c:v>
                </c:pt>
                <c:pt idx="5112">
                  <c:v>5.4700000000000001E-7</c:v>
                </c:pt>
                <c:pt idx="5113">
                  <c:v>5.4799999999999998E-7</c:v>
                </c:pt>
                <c:pt idx="5114">
                  <c:v>5.4700000000000001E-7</c:v>
                </c:pt>
                <c:pt idx="5115">
                  <c:v>5.4840000000000001E-7</c:v>
                </c:pt>
                <c:pt idx="5116">
                  <c:v>5.4799999999999998E-7</c:v>
                </c:pt>
                <c:pt idx="5117">
                  <c:v>5.4890000000000005E-7</c:v>
                </c:pt>
                <c:pt idx="5118">
                  <c:v>5.4890000000000005E-7</c:v>
                </c:pt>
                <c:pt idx="5119">
                  <c:v>5.4890000000000005E-7</c:v>
                </c:pt>
                <c:pt idx="5120">
                  <c:v>5.4890000000000005E-7</c:v>
                </c:pt>
                <c:pt idx="5121">
                  <c:v>5.4939999999999998E-7</c:v>
                </c:pt>
                <c:pt idx="5122">
                  <c:v>5.4890000000000005E-7</c:v>
                </c:pt>
                <c:pt idx="5123">
                  <c:v>5.4939999999999998E-7</c:v>
                </c:pt>
                <c:pt idx="5124">
                  <c:v>5.4890000000000005E-7</c:v>
                </c:pt>
                <c:pt idx="5125">
                  <c:v>5.4990000000000002E-7</c:v>
                </c:pt>
                <c:pt idx="5126">
                  <c:v>5.4799999999999998E-7</c:v>
                </c:pt>
                <c:pt idx="5127">
                  <c:v>5.4990000000000002E-7</c:v>
                </c:pt>
                <c:pt idx="5128">
                  <c:v>5.4890000000000005E-7</c:v>
                </c:pt>
                <c:pt idx="5129">
                  <c:v>5.5039999999999995E-7</c:v>
                </c:pt>
                <c:pt idx="5130">
                  <c:v>5.4939999999999998E-7</c:v>
                </c:pt>
                <c:pt idx="5131">
                  <c:v>5.5039999999999995E-7</c:v>
                </c:pt>
                <c:pt idx="5132">
                  <c:v>5.4939999999999998E-7</c:v>
                </c:pt>
                <c:pt idx="5133">
                  <c:v>5.4990000000000002E-7</c:v>
                </c:pt>
                <c:pt idx="5134">
                  <c:v>5.4990000000000002E-7</c:v>
                </c:pt>
                <c:pt idx="5135">
                  <c:v>5.4990000000000002E-7</c:v>
                </c:pt>
                <c:pt idx="5136">
                  <c:v>5.4990000000000002E-7</c:v>
                </c:pt>
                <c:pt idx="5137">
                  <c:v>5.4990000000000002E-7</c:v>
                </c:pt>
                <c:pt idx="5138">
                  <c:v>5.4990000000000002E-7</c:v>
                </c:pt>
                <c:pt idx="5139">
                  <c:v>5.5039999999999995E-7</c:v>
                </c:pt>
                <c:pt idx="5140">
                  <c:v>5.5039999999999995E-7</c:v>
                </c:pt>
                <c:pt idx="5141">
                  <c:v>5.4990000000000002E-7</c:v>
                </c:pt>
                <c:pt idx="5142">
                  <c:v>5.5039999999999995E-7</c:v>
                </c:pt>
                <c:pt idx="5143">
                  <c:v>5.5039999999999995E-7</c:v>
                </c:pt>
                <c:pt idx="5144">
                  <c:v>5.5039999999999995E-7</c:v>
                </c:pt>
                <c:pt idx="5145">
                  <c:v>5.4990000000000002E-7</c:v>
                </c:pt>
                <c:pt idx="5146">
                  <c:v>5.5039999999999995E-7</c:v>
                </c:pt>
                <c:pt idx="5147">
                  <c:v>5.5039999999999995E-7</c:v>
                </c:pt>
                <c:pt idx="5148">
                  <c:v>5.5039999999999995E-7</c:v>
                </c:pt>
                <c:pt idx="5149">
                  <c:v>5.5089999999999999E-7</c:v>
                </c:pt>
                <c:pt idx="5150">
                  <c:v>5.5039999999999995E-7</c:v>
                </c:pt>
                <c:pt idx="5151">
                  <c:v>5.5039999999999995E-7</c:v>
                </c:pt>
                <c:pt idx="5152">
                  <c:v>5.5089999999999999E-7</c:v>
                </c:pt>
                <c:pt idx="5153">
                  <c:v>5.5089999999999999E-7</c:v>
                </c:pt>
                <c:pt idx="5154">
                  <c:v>5.5039999999999995E-7</c:v>
                </c:pt>
                <c:pt idx="5155">
                  <c:v>5.5039999999999995E-7</c:v>
                </c:pt>
                <c:pt idx="5156">
                  <c:v>5.5039999999999995E-7</c:v>
                </c:pt>
                <c:pt idx="5157">
                  <c:v>5.5089999999999999E-7</c:v>
                </c:pt>
                <c:pt idx="5158">
                  <c:v>5.5089999999999999E-7</c:v>
                </c:pt>
                <c:pt idx="5159">
                  <c:v>5.5089999999999999E-7</c:v>
                </c:pt>
                <c:pt idx="5160">
                  <c:v>5.5140000000000003E-7</c:v>
                </c:pt>
                <c:pt idx="5161">
                  <c:v>5.5089999999999999E-7</c:v>
                </c:pt>
                <c:pt idx="5162">
                  <c:v>5.5089999999999999E-7</c:v>
                </c:pt>
                <c:pt idx="5163">
                  <c:v>5.5089999999999999E-7</c:v>
                </c:pt>
                <c:pt idx="5164">
                  <c:v>5.5089999999999999E-7</c:v>
                </c:pt>
                <c:pt idx="5165">
                  <c:v>5.5189999999999996E-7</c:v>
                </c:pt>
                <c:pt idx="5166">
                  <c:v>5.5089999999999999E-7</c:v>
                </c:pt>
                <c:pt idx="5167">
                  <c:v>5.5089999999999999E-7</c:v>
                </c:pt>
                <c:pt idx="5168">
                  <c:v>5.5189999999999996E-7</c:v>
                </c:pt>
                <c:pt idx="5169">
                  <c:v>5.524E-7</c:v>
                </c:pt>
                <c:pt idx="5170">
                  <c:v>5.5189999999999996E-7</c:v>
                </c:pt>
                <c:pt idx="5171">
                  <c:v>5.5140000000000003E-7</c:v>
                </c:pt>
                <c:pt idx="5172">
                  <c:v>5.524E-7</c:v>
                </c:pt>
                <c:pt idx="5173">
                  <c:v>5.5140000000000003E-7</c:v>
                </c:pt>
                <c:pt idx="5174">
                  <c:v>5.524E-7</c:v>
                </c:pt>
                <c:pt idx="5175">
                  <c:v>5.5339999999999997E-7</c:v>
                </c:pt>
                <c:pt idx="5176">
                  <c:v>5.524E-7</c:v>
                </c:pt>
                <c:pt idx="5177">
                  <c:v>5.524E-7</c:v>
                </c:pt>
                <c:pt idx="5178">
                  <c:v>5.524E-7</c:v>
                </c:pt>
                <c:pt idx="5179">
                  <c:v>5.524E-7</c:v>
                </c:pt>
                <c:pt idx="5180">
                  <c:v>5.5339999999999997E-7</c:v>
                </c:pt>
                <c:pt idx="5181">
                  <c:v>5.5290000000000003E-7</c:v>
                </c:pt>
                <c:pt idx="5182">
                  <c:v>5.5290000000000003E-7</c:v>
                </c:pt>
                <c:pt idx="5183">
                  <c:v>5.5339999999999997E-7</c:v>
                </c:pt>
                <c:pt idx="5184">
                  <c:v>5.5290000000000003E-7</c:v>
                </c:pt>
                <c:pt idx="5185">
                  <c:v>5.5339999999999997E-7</c:v>
                </c:pt>
                <c:pt idx="5186">
                  <c:v>5.539E-7</c:v>
                </c:pt>
                <c:pt idx="5187">
                  <c:v>5.539E-7</c:v>
                </c:pt>
                <c:pt idx="5188">
                  <c:v>5.5339999999999997E-7</c:v>
                </c:pt>
                <c:pt idx="5189">
                  <c:v>5.5290000000000003E-7</c:v>
                </c:pt>
                <c:pt idx="5190">
                  <c:v>5.5339999999999997E-7</c:v>
                </c:pt>
                <c:pt idx="5191">
                  <c:v>5.5440000000000004E-7</c:v>
                </c:pt>
                <c:pt idx="5192">
                  <c:v>5.539E-7</c:v>
                </c:pt>
                <c:pt idx="5193">
                  <c:v>5.5339999999999997E-7</c:v>
                </c:pt>
                <c:pt idx="5194">
                  <c:v>5.5440000000000004E-7</c:v>
                </c:pt>
                <c:pt idx="5195">
                  <c:v>5.5339999999999997E-7</c:v>
                </c:pt>
                <c:pt idx="5196">
                  <c:v>5.539E-7</c:v>
                </c:pt>
                <c:pt idx="5197">
                  <c:v>5.539E-7</c:v>
                </c:pt>
                <c:pt idx="5198">
                  <c:v>5.5440000000000004E-7</c:v>
                </c:pt>
                <c:pt idx="5199">
                  <c:v>5.539E-7</c:v>
                </c:pt>
                <c:pt idx="5200">
                  <c:v>5.5440000000000004E-7</c:v>
                </c:pt>
                <c:pt idx="5201">
                  <c:v>5.5440000000000004E-7</c:v>
                </c:pt>
                <c:pt idx="5202">
                  <c:v>5.5290000000000003E-7</c:v>
                </c:pt>
                <c:pt idx="5203">
                  <c:v>5.5440000000000004E-7</c:v>
                </c:pt>
                <c:pt idx="5204">
                  <c:v>5.5440000000000004E-7</c:v>
                </c:pt>
                <c:pt idx="5205">
                  <c:v>5.5440000000000004E-7</c:v>
                </c:pt>
                <c:pt idx="5206">
                  <c:v>5.539E-7</c:v>
                </c:pt>
                <c:pt idx="5207">
                  <c:v>5.539E-7</c:v>
                </c:pt>
                <c:pt idx="5208">
                  <c:v>5.539E-7</c:v>
                </c:pt>
                <c:pt idx="5209">
                  <c:v>5.5339999999999997E-7</c:v>
                </c:pt>
                <c:pt idx="5210">
                  <c:v>5.5339999999999997E-7</c:v>
                </c:pt>
                <c:pt idx="5211">
                  <c:v>5.539E-7</c:v>
                </c:pt>
                <c:pt idx="5212">
                  <c:v>5.5339999999999997E-7</c:v>
                </c:pt>
                <c:pt idx="5213">
                  <c:v>5.5440000000000004E-7</c:v>
                </c:pt>
                <c:pt idx="5214">
                  <c:v>5.5440000000000004E-7</c:v>
                </c:pt>
                <c:pt idx="5215">
                  <c:v>5.5489999999999997E-7</c:v>
                </c:pt>
                <c:pt idx="5216">
                  <c:v>5.5440000000000004E-7</c:v>
                </c:pt>
                <c:pt idx="5217">
                  <c:v>5.5489999999999997E-7</c:v>
                </c:pt>
                <c:pt idx="5218">
                  <c:v>5.5489999999999997E-7</c:v>
                </c:pt>
                <c:pt idx="5219">
                  <c:v>5.5440000000000004E-7</c:v>
                </c:pt>
                <c:pt idx="5220">
                  <c:v>5.5489999999999997E-7</c:v>
                </c:pt>
                <c:pt idx="5221">
                  <c:v>5.5489999999999997E-7</c:v>
                </c:pt>
                <c:pt idx="5222">
                  <c:v>5.5540000000000001E-7</c:v>
                </c:pt>
                <c:pt idx="5223">
                  <c:v>5.5489999999999997E-7</c:v>
                </c:pt>
                <c:pt idx="5224">
                  <c:v>5.5489999999999997E-7</c:v>
                </c:pt>
                <c:pt idx="5225">
                  <c:v>5.5489999999999997E-7</c:v>
                </c:pt>
                <c:pt idx="5226">
                  <c:v>5.5540000000000001E-7</c:v>
                </c:pt>
                <c:pt idx="5227">
                  <c:v>5.5590000000000005E-7</c:v>
                </c:pt>
                <c:pt idx="5228">
                  <c:v>5.5590000000000005E-7</c:v>
                </c:pt>
                <c:pt idx="5229">
                  <c:v>5.5540000000000001E-7</c:v>
                </c:pt>
                <c:pt idx="5230">
                  <c:v>5.5590000000000005E-7</c:v>
                </c:pt>
                <c:pt idx="5231">
                  <c:v>5.5590000000000005E-7</c:v>
                </c:pt>
                <c:pt idx="5232">
                  <c:v>5.5590000000000005E-7</c:v>
                </c:pt>
                <c:pt idx="5233">
                  <c:v>5.5540000000000001E-7</c:v>
                </c:pt>
                <c:pt idx="5234">
                  <c:v>5.5639999999999998E-7</c:v>
                </c:pt>
                <c:pt idx="5235">
                  <c:v>5.5590000000000005E-7</c:v>
                </c:pt>
                <c:pt idx="5236">
                  <c:v>5.5540000000000001E-7</c:v>
                </c:pt>
                <c:pt idx="5237">
                  <c:v>5.5590000000000005E-7</c:v>
                </c:pt>
                <c:pt idx="5238">
                  <c:v>5.5590000000000005E-7</c:v>
                </c:pt>
                <c:pt idx="5239">
                  <c:v>5.5590000000000005E-7</c:v>
                </c:pt>
                <c:pt idx="5240">
                  <c:v>5.5590000000000005E-7</c:v>
                </c:pt>
                <c:pt idx="5241">
                  <c:v>5.5639999999999998E-7</c:v>
                </c:pt>
                <c:pt idx="5242">
                  <c:v>5.5639999999999998E-7</c:v>
                </c:pt>
                <c:pt idx="5243">
                  <c:v>5.5590000000000005E-7</c:v>
                </c:pt>
                <c:pt idx="5244">
                  <c:v>5.5590000000000005E-7</c:v>
                </c:pt>
                <c:pt idx="5245">
                  <c:v>5.5540000000000001E-7</c:v>
                </c:pt>
                <c:pt idx="5246">
                  <c:v>5.5639999999999998E-7</c:v>
                </c:pt>
                <c:pt idx="5247">
                  <c:v>5.5690000000000002E-7</c:v>
                </c:pt>
                <c:pt idx="5248">
                  <c:v>5.5639999999999998E-7</c:v>
                </c:pt>
                <c:pt idx="5249">
                  <c:v>5.5690000000000002E-7</c:v>
                </c:pt>
                <c:pt idx="5250">
                  <c:v>5.5690000000000002E-7</c:v>
                </c:pt>
                <c:pt idx="5251">
                  <c:v>5.5690000000000002E-7</c:v>
                </c:pt>
                <c:pt idx="5252">
                  <c:v>5.5739999999999995E-7</c:v>
                </c:pt>
                <c:pt idx="5253">
                  <c:v>5.5690000000000002E-7</c:v>
                </c:pt>
                <c:pt idx="5254">
                  <c:v>5.5690000000000002E-7</c:v>
                </c:pt>
                <c:pt idx="5255">
                  <c:v>5.5690000000000002E-7</c:v>
                </c:pt>
                <c:pt idx="5256">
                  <c:v>5.5690000000000002E-7</c:v>
                </c:pt>
                <c:pt idx="5257">
                  <c:v>5.5739999999999995E-7</c:v>
                </c:pt>
                <c:pt idx="5258">
                  <c:v>5.5739999999999995E-7</c:v>
                </c:pt>
                <c:pt idx="5259">
                  <c:v>5.5739999999999995E-7</c:v>
                </c:pt>
                <c:pt idx="5260">
                  <c:v>5.5789999999999999E-7</c:v>
                </c:pt>
                <c:pt idx="5261">
                  <c:v>5.5789999999999999E-7</c:v>
                </c:pt>
                <c:pt idx="5262">
                  <c:v>5.5690000000000002E-7</c:v>
                </c:pt>
                <c:pt idx="5263">
                  <c:v>5.5789999999999999E-7</c:v>
                </c:pt>
                <c:pt idx="5264">
                  <c:v>5.5639999999999998E-7</c:v>
                </c:pt>
                <c:pt idx="5265">
                  <c:v>5.5840000000000002E-7</c:v>
                </c:pt>
                <c:pt idx="5266">
                  <c:v>5.5789999999999999E-7</c:v>
                </c:pt>
                <c:pt idx="5267">
                  <c:v>5.5789999999999999E-7</c:v>
                </c:pt>
                <c:pt idx="5268">
                  <c:v>5.5739999999999995E-7</c:v>
                </c:pt>
                <c:pt idx="5269">
                  <c:v>5.5789999999999999E-7</c:v>
                </c:pt>
                <c:pt idx="5270">
                  <c:v>5.5789999999999999E-7</c:v>
                </c:pt>
                <c:pt idx="5271">
                  <c:v>5.5789999999999999E-7</c:v>
                </c:pt>
                <c:pt idx="5272">
                  <c:v>5.5789999999999999E-7</c:v>
                </c:pt>
                <c:pt idx="5273">
                  <c:v>5.5789999999999999E-7</c:v>
                </c:pt>
                <c:pt idx="5274">
                  <c:v>5.5789999999999999E-7</c:v>
                </c:pt>
                <c:pt idx="5275">
                  <c:v>5.5739999999999995E-7</c:v>
                </c:pt>
                <c:pt idx="5276">
                  <c:v>5.5789999999999999E-7</c:v>
                </c:pt>
                <c:pt idx="5277">
                  <c:v>5.5739999999999995E-7</c:v>
                </c:pt>
                <c:pt idx="5278">
                  <c:v>5.5840000000000002E-7</c:v>
                </c:pt>
                <c:pt idx="5279">
                  <c:v>5.5840000000000002E-7</c:v>
                </c:pt>
                <c:pt idx="5280">
                  <c:v>5.5789999999999999E-7</c:v>
                </c:pt>
                <c:pt idx="5281">
                  <c:v>5.5789999999999999E-7</c:v>
                </c:pt>
                <c:pt idx="5282">
                  <c:v>5.5840000000000002E-7</c:v>
                </c:pt>
                <c:pt idx="5283">
                  <c:v>5.5739999999999995E-7</c:v>
                </c:pt>
                <c:pt idx="5284">
                  <c:v>5.5789999999999999E-7</c:v>
                </c:pt>
                <c:pt idx="5285">
                  <c:v>5.5739999999999995E-7</c:v>
                </c:pt>
                <c:pt idx="5286">
                  <c:v>5.5840000000000002E-7</c:v>
                </c:pt>
                <c:pt idx="5287">
                  <c:v>5.5840000000000002E-7</c:v>
                </c:pt>
                <c:pt idx="5288">
                  <c:v>5.5889999999999996E-7</c:v>
                </c:pt>
                <c:pt idx="5289">
                  <c:v>5.5889999999999996E-7</c:v>
                </c:pt>
                <c:pt idx="5290">
                  <c:v>5.5789999999999999E-7</c:v>
                </c:pt>
                <c:pt idx="5291">
                  <c:v>5.5889999999999996E-7</c:v>
                </c:pt>
                <c:pt idx="5292">
                  <c:v>5.5889999999999996E-7</c:v>
                </c:pt>
                <c:pt idx="5293">
                  <c:v>5.5939999999999999E-7</c:v>
                </c:pt>
                <c:pt idx="5294">
                  <c:v>5.5889999999999996E-7</c:v>
                </c:pt>
                <c:pt idx="5295">
                  <c:v>5.5889999999999996E-7</c:v>
                </c:pt>
                <c:pt idx="5296">
                  <c:v>5.5889999999999996E-7</c:v>
                </c:pt>
                <c:pt idx="5297">
                  <c:v>5.5840000000000002E-7</c:v>
                </c:pt>
                <c:pt idx="5298">
                  <c:v>5.5889999999999996E-7</c:v>
                </c:pt>
                <c:pt idx="5299">
                  <c:v>5.5939999999999999E-7</c:v>
                </c:pt>
                <c:pt idx="5300">
                  <c:v>5.5939999999999999E-7</c:v>
                </c:pt>
                <c:pt idx="5301">
                  <c:v>5.5939999999999999E-7</c:v>
                </c:pt>
                <c:pt idx="5302">
                  <c:v>5.5939999999999999E-7</c:v>
                </c:pt>
                <c:pt idx="5303">
                  <c:v>5.5889999999999996E-7</c:v>
                </c:pt>
                <c:pt idx="5304">
                  <c:v>5.5939999999999999E-7</c:v>
                </c:pt>
                <c:pt idx="5305">
                  <c:v>5.5939999999999999E-7</c:v>
                </c:pt>
                <c:pt idx="5306">
                  <c:v>5.5990000000000003E-7</c:v>
                </c:pt>
                <c:pt idx="5307">
                  <c:v>5.5939999999999999E-7</c:v>
                </c:pt>
                <c:pt idx="5308">
                  <c:v>5.5889999999999996E-7</c:v>
                </c:pt>
                <c:pt idx="5309">
                  <c:v>5.5889999999999996E-7</c:v>
                </c:pt>
                <c:pt idx="5310">
                  <c:v>5.5990000000000003E-7</c:v>
                </c:pt>
                <c:pt idx="5311">
                  <c:v>5.5939999999999999E-7</c:v>
                </c:pt>
                <c:pt idx="5312">
                  <c:v>5.5889999999999996E-7</c:v>
                </c:pt>
                <c:pt idx="5313">
                  <c:v>5.5889999999999996E-7</c:v>
                </c:pt>
                <c:pt idx="5314">
                  <c:v>5.5990000000000003E-7</c:v>
                </c:pt>
                <c:pt idx="5315">
                  <c:v>5.6039999999999996E-7</c:v>
                </c:pt>
                <c:pt idx="5316">
                  <c:v>5.5889999999999996E-7</c:v>
                </c:pt>
                <c:pt idx="5317">
                  <c:v>5.5939999999999999E-7</c:v>
                </c:pt>
                <c:pt idx="5318">
                  <c:v>5.5939999999999999E-7</c:v>
                </c:pt>
                <c:pt idx="5319">
                  <c:v>5.5939999999999999E-7</c:v>
                </c:pt>
                <c:pt idx="5320">
                  <c:v>5.5889999999999996E-7</c:v>
                </c:pt>
                <c:pt idx="5321">
                  <c:v>5.5939999999999999E-7</c:v>
                </c:pt>
                <c:pt idx="5322">
                  <c:v>5.5939999999999999E-7</c:v>
                </c:pt>
                <c:pt idx="5323">
                  <c:v>5.5889999999999996E-7</c:v>
                </c:pt>
                <c:pt idx="5324">
                  <c:v>5.5990000000000003E-7</c:v>
                </c:pt>
                <c:pt idx="5325">
                  <c:v>5.5990000000000003E-7</c:v>
                </c:pt>
                <c:pt idx="5326">
                  <c:v>5.6039999999999996E-7</c:v>
                </c:pt>
                <c:pt idx="5327">
                  <c:v>5.5990000000000003E-7</c:v>
                </c:pt>
                <c:pt idx="5328">
                  <c:v>5.6039999999999996E-7</c:v>
                </c:pt>
                <c:pt idx="5329">
                  <c:v>5.5990000000000003E-7</c:v>
                </c:pt>
                <c:pt idx="5330">
                  <c:v>5.6039999999999996E-7</c:v>
                </c:pt>
                <c:pt idx="5331">
                  <c:v>5.5939999999999999E-7</c:v>
                </c:pt>
                <c:pt idx="5332">
                  <c:v>5.5990000000000003E-7</c:v>
                </c:pt>
                <c:pt idx="5333">
                  <c:v>5.5939999999999999E-7</c:v>
                </c:pt>
                <c:pt idx="5334">
                  <c:v>5.609E-7</c:v>
                </c:pt>
                <c:pt idx="5335">
                  <c:v>5.6039999999999996E-7</c:v>
                </c:pt>
                <c:pt idx="5336">
                  <c:v>5.5990000000000003E-7</c:v>
                </c:pt>
                <c:pt idx="5337">
                  <c:v>5.5990000000000003E-7</c:v>
                </c:pt>
                <c:pt idx="5338">
                  <c:v>5.6039999999999996E-7</c:v>
                </c:pt>
                <c:pt idx="5339">
                  <c:v>5.609E-7</c:v>
                </c:pt>
                <c:pt idx="5340">
                  <c:v>5.6039999999999996E-7</c:v>
                </c:pt>
                <c:pt idx="5341">
                  <c:v>5.6039999999999996E-7</c:v>
                </c:pt>
                <c:pt idx="5342">
                  <c:v>5.6140000000000004E-7</c:v>
                </c:pt>
                <c:pt idx="5343">
                  <c:v>5.609E-7</c:v>
                </c:pt>
                <c:pt idx="5344">
                  <c:v>5.6140000000000004E-7</c:v>
                </c:pt>
                <c:pt idx="5345">
                  <c:v>5.6140000000000004E-7</c:v>
                </c:pt>
                <c:pt idx="5346">
                  <c:v>5.6039999999999996E-7</c:v>
                </c:pt>
                <c:pt idx="5347">
                  <c:v>5.6140000000000004E-7</c:v>
                </c:pt>
                <c:pt idx="5348">
                  <c:v>5.6140000000000004E-7</c:v>
                </c:pt>
                <c:pt idx="5349">
                  <c:v>5.6250000000000001E-7</c:v>
                </c:pt>
                <c:pt idx="5350">
                  <c:v>5.6140000000000004E-7</c:v>
                </c:pt>
                <c:pt idx="5351">
                  <c:v>5.6140000000000004E-7</c:v>
                </c:pt>
                <c:pt idx="5352">
                  <c:v>5.609E-7</c:v>
                </c:pt>
                <c:pt idx="5353">
                  <c:v>5.6039999999999996E-7</c:v>
                </c:pt>
                <c:pt idx="5354">
                  <c:v>5.6140000000000004E-7</c:v>
                </c:pt>
                <c:pt idx="5355">
                  <c:v>5.6189999999999997E-7</c:v>
                </c:pt>
                <c:pt idx="5356">
                  <c:v>5.6189999999999997E-7</c:v>
                </c:pt>
                <c:pt idx="5357">
                  <c:v>5.609E-7</c:v>
                </c:pt>
                <c:pt idx="5358">
                  <c:v>5.609E-7</c:v>
                </c:pt>
                <c:pt idx="5359">
                  <c:v>5.6140000000000004E-7</c:v>
                </c:pt>
                <c:pt idx="5360">
                  <c:v>5.6189999999999997E-7</c:v>
                </c:pt>
                <c:pt idx="5361">
                  <c:v>5.6189999999999997E-7</c:v>
                </c:pt>
                <c:pt idx="5362">
                  <c:v>5.6189999999999997E-7</c:v>
                </c:pt>
                <c:pt idx="5363">
                  <c:v>5.6250000000000001E-7</c:v>
                </c:pt>
                <c:pt idx="5364">
                  <c:v>5.6189999999999997E-7</c:v>
                </c:pt>
                <c:pt idx="5365">
                  <c:v>5.609E-7</c:v>
                </c:pt>
                <c:pt idx="5366">
                  <c:v>5.6140000000000004E-7</c:v>
                </c:pt>
                <c:pt idx="5367">
                  <c:v>5.6140000000000004E-7</c:v>
                </c:pt>
                <c:pt idx="5368">
                  <c:v>5.6189999999999997E-7</c:v>
                </c:pt>
                <c:pt idx="5369">
                  <c:v>5.6189999999999997E-7</c:v>
                </c:pt>
                <c:pt idx="5370">
                  <c:v>5.6189999999999997E-7</c:v>
                </c:pt>
                <c:pt idx="5371">
                  <c:v>5.6189999999999997E-7</c:v>
                </c:pt>
                <c:pt idx="5372">
                  <c:v>5.6189999999999997E-7</c:v>
                </c:pt>
                <c:pt idx="5373">
                  <c:v>5.6189999999999997E-7</c:v>
                </c:pt>
                <c:pt idx="5374">
                  <c:v>5.6140000000000004E-7</c:v>
                </c:pt>
                <c:pt idx="5375">
                  <c:v>5.6250000000000001E-7</c:v>
                </c:pt>
                <c:pt idx="5376">
                  <c:v>5.6189999999999997E-7</c:v>
                </c:pt>
                <c:pt idx="5377">
                  <c:v>5.6189999999999997E-7</c:v>
                </c:pt>
                <c:pt idx="5378">
                  <c:v>5.6300000000000005E-7</c:v>
                </c:pt>
                <c:pt idx="5379">
                  <c:v>5.6250000000000001E-7</c:v>
                </c:pt>
                <c:pt idx="5380">
                  <c:v>5.6189999999999997E-7</c:v>
                </c:pt>
                <c:pt idx="5381">
                  <c:v>5.6300000000000005E-7</c:v>
                </c:pt>
                <c:pt idx="5382">
                  <c:v>5.6250000000000001E-7</c:v>
                </c:pt>
                <c:pt idx="5383">
                  <c:v>5.6189999999999997E-7</c:v>
                </c:pt>
                <c:pt idx="5384">
                  <c:v>5.6300000000000005E-7</c:v>
                </c:pt>
                <c:pt idx="5385">
                  <c:v>5.6300000000000005E-7</c:v>
                </c:pt>
                <c:pt idx="5386">
                  <c:v>5.6300000000000005E-7</c:v>
                </c:pt>
                <c:pt idx="5387">
                  <c:v>5.6189999999999997E-7</c:v>
                </c:pt>
                <c:pt idx="5388">
                  <c:v>5.6250000000000001E-7</c:v>
                </c:pt>
                <c:pt idx="5389">
                  <c:v>5.6250000000000001E-7</c:v>
                </c:pt>
                <c:pt idx="5390">
                  <c:v>5.6250000000000001E-7</c:v>
                </c:pt>
                <c:pt idx="5391">
                  <c:v>5.6250000000000001E-7</c:v>
                </c:pt>
                <c:pt idx="5392">
                  <c:v>5.6300000000000005E-7</c:v>
                </c:pt>
                <c:pt idx="5393">
                  <c:v>5.6300000000000005E-7</c:v>
                </c:pt>
                <c:pt idx="5394">
                  <c:v>5.6349999999999998E-7</c:v>
                </c:pt>
                <c:pt idx="5395">
                  <c:v>5.6349999999999998E-7</c:v>
                </c:pt>
                <c:pt idx="5396">
                  <c:v>5.6349999999999998E-7</c:v>
                </c:pt>
                <c:pt idx="5397">
                  <c:v>5.6300000000000005E-7</c:v>
                </c:pt>
                <c:pt idx="5398">
                  <c:v>5.6349999999999998E-7</c:v>
                </c:pt>
                <c:pt idx="5399">
                  <c:v>5.6300000000000005E-7</c:v>
                </c:pt>
                <c:pt idx="5400">
                  <c:v>5.6250000000000001E-7</c:v>
                </c:pt>
                <c:pt idx="5401">
                  <c:v>5.6250000000000001E-7</c:v>
                </c:pt>
                <c:pt idx="5402">
                  <c:v>5.6300000000000005E-7</c:v>
                </c:pt>
                <c:pt idx="5403">
                  <c:v>5.6349999999999998E-7</c:v>
                </c:pt>
                <c:pt idx="5404">
                  <c:v>5.6400000000000002E-7</c:v>
                </c:pt>
                <c:pt idx="5405">
                  <c:v>5.6300000000000005E-7</c:v>
                </c:pt>
                <c:pt idx="5406">
                  <c:v>5.6400000000000002E-7</c:v>
                </c:pt>
                <c:pt idx="5407">
                  <c:v>5.6349999999999998E-7</c:v>
                </c:pt>
                <c:pt idx="5408">
                  <c:v>5.6300000000000005E-7</c:v>
                </c:pt>
                <c:pt idx="5409">
                  <c:v>5.6349999999999998E-7</c:v>
                </c:pt>
                <c:pt idx="5410">
                  <c:v>5.6349999999999998E-7</c:v>
                </c:pt>
                <c:pt idx="5411">
                  <c:v>5.6349999999999998E-7</c:v>
                </c:pt>
                <c:pt idx="5412">
                  <c:v>5.6449999999999995E-7</c:v>
                </c:pt>
                <c:pt idx="5413">
                  <c:v>5.6400000000000002E-7</c:v>
                </c:pt>
                <c:pt idx="5414">
                  <c:v>5.6300000000000005E-7</c:v>
                </c:pt>
                <c:pt idx="5415">
                  <c:v>5.6300000000000005E-7</c:v>
                </c:pt>
                <c:pt idx="5416">
                  <c:v>5.6349999999999998E-7</c:v>
                </c:pt>
                <c:pt idx="5417">
                  <c:v>5.6349999999999998E-7</c:v>
                </c:pt>
                <c:pt idx="5418">
                  <c:v>5.6499999999999999E-7</c:v>
                </c:pt>
                <c:pt idx="5419">
                  <c:v>5.6400000000000002E-7</c:v>
                </c:pt>
                <c:pt idx="5420">
                  <c:v>5.6349999999999998E-7</c:v>
                </c:pt>
                <c:pt idx="5421">
                  <c:v>5.6349999999999998E-7</c:v>
                </c:pt>
                <c:pt idx="5422">
                  <c:v>5.6449999999999995E-7</c:v>
                </c:pt>
                <c:pt idx="5423">
                  <c:v>5.6400000000000002E-7</c:v>
                </c:pt>
                <c:pt idx="5424">
                  <c:v>5.6349999999999998E-7</c:v>
                </c:pt>
                <c:pt idx="5425">
                  <c:v>5.6400000000000002E-7</c:v>
                </c:pt>
                <c:pt idx="5426">
                  <c:v>5.6400000000000002E-7</c:v>
                </c:pt>
                <c:pt idx="5427">
                  <c:v>5.6400000000000002E-7</c:v>
                </c:pt>
                <c:pt idx="5428">
                  <c:v>5.6400000000000002E-7</c:v>
                </c:pt>
                <c:pt idx="5429">
                  <c:v>5.6499999999999999E-7</c:v>
                </c:pt>
                <c:pt idx="5430">
                  <c:v>5.6400000000000002E-7</c:v>
                </c:pt>
                <c:pt idx="5431">
                  <c:v>5.6449999999999995E-7</c:v>
                </c:pt>
                <c:pt idx="5432">
                  <c:v>5.6499999999999999E-7</c:v>
                </c:pt>
                <c:pt idx="5433">
                  <c:v>5.6499999999999999E-7</c:v>
                </c:pt>
                <c:pt idx="5434">
                  <c:v>5.6449999999999995E-7</c:v>
                </c:pt>
                <c:pt idx="5435">
                  <c:v>5.6449999999999995E-7</c:v>
                </c:pt>
                <c:pt idx="5436">
                  <c:v>5.6599999999999996E-7</c:v>
                </c:pt>
                <c:pt idx="5437">
                  <c:v>5.6499999999999999E-7</c:v>
                </c:pt>
                <c:pt idx="5438">
                  <c:v>5.6550000000000003E-7</c:v>
                </c:pt>
                <c:pt idx="5439">
                  <c:v>5.665E-7</c:v>
                </c:pt>
                <c:pt idx="5440">
                  <c:v>5.6499999999999999E-7</c:v>
                </c:pt>
                <c:pt idx="5441">
                  <c:v>5.6599999999999996E-7</c:v>
                </c:pt>
                <c:pt idx="5442">
                  <c:v>5.6599999999999996E-7</c:v>
                </c:pt>
                <c:pt idx="5443">
                  <c:v>5.6550000000000003E-7</c:v>
                </c:pt>
                <c:pt idx="5444">
                  <c:v>5.6550000000000003E-7</c:v>
                </c:pt>
                <c:pt idx="5445">
                  <c:v>5.6449999999999995E-7</c:v>
                </c:pt>
                <c:pt idx="5446">
                  <c:v>5.6599999999999996E-7</c:v>
                </c:pt>
                <c:pt idx="5447">
                  <c:v>5.6499999999999999E-7</c:v>
                </c:pt>
                <c:pt idx="5448">
                  <c:v>5.665E-7</c:v>
                </c:pt>
                <c:pt idx="5449">
                  <c:v>5.6599999999999996E-7</c:v>
                </c:pt>
                <c:pt idx="5450">
                  <c:v>5.6550000000000003E-7</c:v>
                </c:pt>
                <c:pt idx="5451">
                  <c:v>5.6550000000000003E-7</c:v>
                </c:pt>
                <c:pt idx="5452">
                  <c:v>5.6599999999999996E-7</c:v>
                </c:pt>
                <c:pt idx="5453">
                  <c:v>5.6700000000000003E-7</c:v>
                </c:pt>
                <c:pt idx="5454">
                  <c:v>5.665E-7</c:v>
                </c:pt>
                <c:pt idx="5455">
                  <c:v>5.6550000000000003E-7</c:v>
                </c:pt>
                <c:pt idx="5456">
                  <c:v>5.6599999999999996E-7</c:v>
                </c:pt>
                <c:pt idx="5457">
                  <c:v>5.6599999999999996E-7</c:v>
                </c:pt>
                <c:pt idx="5458">
                  <c:v>5.6499999999999999E-7</c:v>
                </c:pt>
                <c:pt idx="5459">
                  <c:v>5.6599999999999996E-7</c:v>
                </c:pt>
                <c:pt idx="5460">
                  <c:v>5.665E-7</c:v>
                </c:pt>
                <c:pt idx="5461">
                  <c:v>5.665E-7</c:v>
                </c:pt>
                <c:pt idx="5462">
                  <c:v>5.6599999999999996E-7</c:v>
                </c:pt>
                <c:pt idx="5463">
                  <c:v>5.6599999999999996E-7</c:v>
                </c:pt>
                <c:pt idx="5464">
                  <c:v>5.6599999999999996E-7</c:v>
                </c:pt>
                <c:pt idx="5465">
                  <c:v>5.6550000000000003E-7</c:v>
                </c:pt>
                <c:pt idx="5466">
                  <c:v>5.6599999999999996E-7</c:v>
                </c:pt>
                <c:pt idx="5467">
                  <c:v>5.665E-7</c:v>
                </c:pt>
                <c:pt idx="5468">
                  <c:v>5.6599999999999996E-7</c:v>
                </c:pt>
                <c:pt idx="5469">
                  <c:v>5.6599999999999996E-7</c:v>
                </c:pt>
                <c:pt idx="5470">
                  <c:v>5.6700000000000003E-7</c:v>
                </c:pt>
                <c:pt idx="5471">
                  <c:v>5.665E-7</c:v>
                </c:pt>
                <c:pt idx="5472">
                  <c:v>5.665E-7</c:v>
                </c:pt>
                <c:pt idx="5473">
                  <c:v>5.665E-7</c:v>
                </c:pt>
                <c:pt idx="5474">
                  <c:v>5.665E-7</c:v>
                </c:pt>
                <c:pt idx="5475">
                  <c:v>5.6550000000000003E-7</c:v>
                </c:pt>
                <c:pt idx="5476">
                  <c:v>5.6599999999999996E-7</c:v>
                </c:pt>
                <c:pt idx="5477">
                  <c:v>5.665E-7</c:v>
                </c:pt>
                <c:pt idx="5478">
                  <c:v>5.665E-7</c:v>
                </c:pt>
                <c:pt idx="5479">
                  <c:v>5.6700000000000003E-7</c:v>
                </c:pt>
                <c:pt idx="5480">
                  <c:v>5.665E-7</c:v>
                </c:pt>
                <c:pt idx="5481">
                  <c:v>5.665E-7</c:v>
                </c:pt>
                <c:pt idx="5482">
                  <c:v>5.665E-7</c:v>
                </c:pt>
                <c:pt idx="5483">
                  <c:v>5.665E-7</c:v>
                </c:pt>
                <c:pt idx="5484">
                  <c:v>5.665E-7</c:v>
                </c:pt>
                <c:pt idx="5485">
                  <c:v>5.6700000000000003E-7</c:v>
                </c:pt>
                <c:pt idx="5486">
                  <c:v>5.6700000000000003E-7</c:v>
                </c:pt>
                <c:pt idx="5487">
                  <c:v>5.6749999999999997E-7</c:v>
                </c:pt>
                <c:pt idx="5488">
                  <c:v>5.665E-7</c:v>
                </c:pt>
                <c:pt idx="5489">
                  <c:v>5.6749999999999997E-7</c:v>
                </c:pt>
                <c:pt idx="5490">
                  <c:v>5.6749999999999997E-7</c:v>
                </c:pt>
                <c:pt idx="5491">
                  <c:v>5.6700000000000003E-7</c:v>
                </c:pt>
                <c:pt idx="5492">
                  <c:v>5.6749999999999997E-7</c:v>
                </c:pt>
                <c:pt idx="5493">
                  <c:v>5.6700000000000003E-7</c:v>
                </c:pt>
                <c:pt idx="5494">
                  <c:v>5.6700000000000003E-7</c:v>
                </c:pt>
                <c:pt idx="5495">
                  <c:v>5.6749999999999997E-7</c:v>
                </c:pt>
                <c:pt idx="5496">
                  <c:v>5.6749999999999997E-7</c:v>
                </c:pt>
                <c:pt idx="5497">
                  <c:v>5.6700000000000003E-7</c:v>
                </c:pt>
                <c:pt idx="5498">
                  <c:v>5.6700000000000003E-7</c:v>
                </c:pt>
                <c:pt idx="5499">
                  <c:v>5.6749999999999997E-7</c:v>
                </c:pt>
                <c:pt idx="5500">
                  <c:v>5.6749999999999997E-7</c:v>
                </c:pt>
                <c:pt idx="5501">
                  <c:v>5.6749999999999997E-7</c:v>
                </c:pt>
                <c:pt idx="5502">
                  <c:v>5.6700000000000003E-7</c:v>
                </c:pt>
                <c:pt idx="5503">
                  <c:v>5.6749999999999997E-7</c:v>
                </c:pt>
                <c:pt idx="5504">
                  <c:v>5.6749999999999997E-7</c:v>
                </c:pt>
                <c:pt idx="5505">
                  <c:v>5.6749999999999997E-7</c:v>
                </c:pt>
                <c:pt idx="5506">
                  <c:v>5.6749999999999997E-7</c:v>
                </c:pt>
                <c:pt idx="5507">
                  <c:v>5.68E-7</c:v>
                </c:pt>
                <c:pt idx="5508">
                  <c:v>5.6749999999999997E-7</c:v>
                </c:pt>
                <c:pt idx="5509">
                  <c:v>5.68E-7</c:v>
                </c:pt>
                <c:pt idx="5510">
                  <c:v>5.6749999999999997E-7</c:v>
                </c:pt>
                <c:pt idx="5511">
                  <c:v>5.6749999999999997E-7</c:v>
                </c:pt>
                <c:pt idx="5512">
                  <c:v>5.68E-7</c:v>
                </c:pt>
                <c:pt idx="5513">
                  <c:v>5.6850000000000004E-7</c:v>
                </c:pt>
                <c:pt idx="5514">
                  <c:v>5.6850000000000004E-7</c:v>
                </c:pt>
                <c:pt idx="5515">
                  <c:v>5.68E-7</c:v>
                </c:pt>
                <c:pt idx="5516">
                  <c:v>5.6749999999999997E-7</c:v>
                </c:pt>
                <c:pt idx="5517">
                  <c:v>5.6749999999999997E-7</c:v>
                </c:pt>
                <c:pt idx="5518">
                  <c:v>5.6749999999999997E-7</c:v>
                </c:pt>
                <c:pt idx="5519">
                  <c:v>5.68E-7</c:v>
                </c:pt>
                <c:pt idx="5520">
                  <c:v>5.6749999999999997E-7</c:v>
                </c:pt>
                <c:pt idx="5521">
                  <c:v>5.6909999999999998E-7</c:v>
                </c:pt>
                <c:pt idx="5522">
                  <c:v>5.6850000000000004E-7</c:v>
                </c:pt>
                <c:pt idx="5523">
                  <c:v>5.6850000000000004E-7</c:v>
                </c:pt>
                <c:pt idx="5524">
                  <c:v>5.68E-7</c:v>
                </c:pt>
                <c:pt idx="5525">
                  <c:v>5.68E-7</c:v>
                </c:pt>
                <c:pt idx="5526">
                  <c:v>5.68E-7</c:v>
                </c:pt>
                <c:pt idx="5527">
                  <c:v>5.6909999999999998E-7</c:v>
                </c:pt>
                <c:pt idx="5528">
                  <c:v>5.68E-7</c:v>
                </c:pt>
                <c:pt idx="5529">
                  <c:v>5.6749999999999997E-7</c:v>
                </c:pt>
                <c:pt idx="5530">
                  <c:v>5.6909999999999998E-7</c:v>
                </c:pt>
                <c:pt idx="5531">
                  <c:v>5.6909999999999998E-7</c:v>
                </c:pt>
                <c:pt idx="5532">
                  <c:v>5.68E-7</c:v>
                </c:pt>
                <c:pt idx="5533">
                  <c:v>5.6850000000000004E-7</c:v>
                </c:pt>
                <c:pt idx="5534">
                  <c:v>5.6850000000000004E-7</c:v>
                </c:pt>
                <c:pt idx="5535">
                  <c:v>5.6850000000000004E-7</c:v>
                </c:pt>
                <c:pt idx="5536">
                  <c:v>5.6850000000000004E-7</c:v>
                </c:pt>
                <c:pt idx="5537">
                  <c:v>5.6850000000000004E-7</c:v>
                </c:pt>
                <c:pt idx="5538">
                  <c:v>5.6850000000000004E-7</c:v>
                </c:pt>
                <c:pt idx="5539">
                  <c:v>5.6850000000000004E-7</c:v>
                </c:pt>
                <c:pt idx="5540">
                  <c:v>5.6850000000000004E-7</c:v>
                </c:pt>
                <c:pt idx="5541">
                  <c:v>5.6960000000000002E-7</c:v>
                </c:pt>
                <c:pt idx="5542">
                  <c:v>5.68E-7</c:v>
                </c:pt>
                <c:pt idx="5543">
                  <c:v>5.6909999999999998E-7</c:v>
                </c:pt>
                <c:pt idx="5544">
                  <c:v>5.6960000000000002E-7</c:v>
                </c:pt>
                <c:pt idx="5545">
                  <c:v>5.6909999999999998E-7</c:v>
                </c:pt>
                <c:pt idx="5546">
                  <c:v>5.6960000000000002E-7</c:v>
                </c:pt>
                <c:pt idx="5547">
                  <c:v>5.6960000000000002E-7</c:v>
                </c:pt>
                <c:pt idx="5548">
                  <c:v>5.6850000000000004E-7</c:v>
                </c:pt>
                <c:pt idx="5549">
                  <c:v>5.6960000000000002E-7</c:v>
                </c:pt>
                <c:pt idx="5550">
                  <c:v>5.6850000000000004E-7</c:v>
                </c:pt>
                <c:pt idx="5551">
                  <c:v>5.6960000000000002E-7</c:v>
                </c:pt>
                <c:pt idx="5552">
                  <c:v>5.7009999999999995E-7</c:v>
                </c:pt>
                <c:pt idx="5553">
                  <c:v>5.6960000000000002E-7</c:v>
                </c:pt>
                <c:pt idx="5554">
                  <c:v>5.7009999999999995E-7</c:v>
                </c:pt>
                <c:pt idx="5555">
                  <c:v>5.6850000000000004E-7</c:v>
                </c:pt>
                <c:pt idx="5556">
                  <c:v>5.6960000000000002E-7</c:v>
                </c:pt>
                <c:pt idx="5557">
                  <c:v>5.6909999999999998E-7</c:v>
                </c:pt>
                <c:pt idx="5558">
                  <c:v>5.6909999999999998E-7</c:v>
                </c:pt>
                <c:pt idx="5559">
                  <c:v>5.7009999999999995E-7</c:v>
                </c:pt>
                <c:pt idx="5560">
                  <c:v>5.6909999999999998E-7</c:v>
                </c:pt>
                <c:pt idx="5561">
                  <c:v>5.7009999999999995E-7</c:v>
                </c:pt>
                <c:pt idx="5562">
                  <c:v>5.6909999999999998E-7</c:v>
                </c:pt>
                <c:pt idx="5563">
                  <c:v>5.6960000000000002E-7</c:v>
                </c:pt>
                <c:pt idx="5564">
                  <c:v>5.6960000000000002E-7</c:v>
                </c:pt>
                <c:pt idx="5565">
                  <c:v>5.7009999999999995E-7</c:v>
                </c:pt>
                <c:pt idx="5566">
                  <c:v>5.7009999999999995E-7</c:v>
                </c:pt>
                <c:pt idx="5567">
                  <c:v>5.6960000000000002E-7</c:v>
                </c:pt>
                <c:pt idx="5568">
                  <c:v>5.7059999999999999E-7</c:v>
                </c:pt>
                <c:pt idx="5569">
                  <c:v>5.7009999999999995E-7</c:v>
                </c:pt>
                <c:pt idx="5570">
                  <c:v>5.7059999999999999E-7</c:v>
                </c:pt>
                <c:pt idx="5571">
                  <c:v>5.7009999999999995E-7</c:v>
                </c:pt>
                <c:pt idx="5572">
                  <c:v>5.7059999999999999E-7</c:v>
                </c:pt>
                <c:pt idx="5573">
                  <c:v>5.7009999999999995E-7</c:v>
                </c:pt>
                <c:pt idx="5574">
                  <c:v>5.7110000000000003E-7</c:v>
                </c:pt>
                <c:pt idx="5575">
                  <c:v>5.7059999999999999E-7</c:v>
                </c:pt>
                <c:pt idx="5576">
                  <c:v>5.7059999999999999E-7</c:v>
                </c:pt>
                <c:pt idx="5577">
                  <c:v>5.7110000000000003E-7</c:v>
                </c:pt>
                <c:pt idx="5578">
                  <c:v>5.7159999999999996E-7</c:v>
                </c:pt>
                <c:pt idx="5579">
                  <c:v>5.7110000000000003E-7</c:v>
                </c:pt>
                <c:pt idx="5580">
                  <c:v>5.7110000000000003E-7</c:v>
                </c:pt>
                <c:pt idx="5581">
                  <c:v>5.7110000000000003E-7</c:v>
                </c:pt>
                <c:pt idx="5582">
                  <c:v>5.7110000000000003E-7</c:v>
                </c:pt>
                <c:pt idx="5583">
                  <c:v>5.7110000000000003E-7</c:v>
                </c:pt>
                <c:pt idx="5584">
                  <c:v>5.7159999999999996E-7</c:v>
                </c:pt>
                <c:pt idx="5585">
                  <c:v>5.7110000000000003E-7</c:v>
                </c:pt>
                <c:pt idx="5586">
                  <c:v>5.7110000000000003E-7</c:v>
                </c:pt>
                <c:pt idx="5587">
                  <c:v>5.7110000000000003E-7</c:v>
                </c:pt>
                <c:pt idx="5588">
                  <c:v>5.7159999999999996E-7</c:v>
                </c:pt>
                <c:pt idx="5589">
                  <c:v>5.7209999999999999E-7</c:v>
                </c:pt>
                <c:pt idx="5590">
                  <c:v>5.7110000000000003E-7</c:v>
                </c:pt>
                <c:pt idx="5591">
                  <c:v>5.7110000000000003E-7</c:v>
                </c:pt>
                <c:pt idx="5592">
                  <c:v>5.7159999999999996E-7</c:v>
                </c:pt>
                <c:pt idx="5593">
                  <c:v>5.7159999999999996E-7</c:v>
                </c:pt>
                <c:pt idx="5594">
                  <c:v>5.7059999999999999E-7</c:v>
                </c:pt>
                <c:pt idx="5595">
                  <c:v>5.7110000000000003E-7</c:v>
                </c:pt>
                <c:pt idx="5596">
                  <c:v>5.7159999999999996E-7</c:v>
                </c:pt>
                <c:pt idx="5597">
                  <c:v>5.7159999999999996E-7</c:v>
                </c:pt>
                <c:pt idx="5598">
                  <c:v>5.7159999999999996E-7</c:v>
                </c:pt>
                <c:pt idx="5599">
                  <c:v>5.7159999999999996E-7</c:v>
                </c:pt>
                <c:pt idx="5600">
                  <c:v>5.7159999999999996E-7</c:v>
                </c:pt>
                <c:pt idx="5601">
                  <c:v>5.7159999999999996E-7</c:v>
                </c:pt>
                <c:pt idx="5602">
                  <c:v>5.7159999999999996E-7</c:v>
                </c:pt>
                <c:pt idx="5603">
                  <c:v>5.7159999999999996E-7</c:v>
                </c:pt>
                <c:pt idx="5604">
                  <c:v>5.7159999999999996E-7</c:v>
                </c:pt>
                <c:pt idx="5605">
                  <c:v>5.7209999999999999E-7</c:v>
                </c:pt>
                <c:pt idx="5606">
                  <c:v>5.7159999999999996E-7</c:v>
                </c:pt>
                <c:pt idx="5607">
                  <c:v>5.7159999999999996E-7</c:v>
                </c:pt>
                <c:pt idx="5608">
                  <c:v>5.7159999999999996E-7</c:v>
                </c:pt>
                <c:pt idx="5609">
                  <c:v>5.7209999999999999E-7</c:v>
                </c:pt>
                <c:pt idx="5610">
                  <c:v>5.7159999999999996E-7</c:v>
                </c:pt>
                <c:pt idx="5611">
                  <c:v>5.7270000000000004E-7</c:v>
                </c:pt>
                <c:pt idx="5612">
                  <c:v>5.7209999999999999E-7</c:v>
                </c:pt>
                <c:pt idx="5613">
                  <c:v>5.7270000000000004E-7</c:v>
                </c:pt>
                <c:pt idx="5614">
                  <c:v>5.7209999999999999E-7</c:v>
                </c:pt>
                <c:pt idx="5615">
                  <c:v>5.7209999999999999E-7</c:v>
                </c:pt>
                <c:pt idx="5616">
                  <c:v>5.7159999999999996E-7</c:v>
                </c:pt>
                <c:pt idx="5617">
                  <c:v>5.7209999999999999E-7</c:v>
                </c:pt>
                <c:pt idx="5618">
                  <c:v>5.7209999999999999E-7</c:v>
                </c:pt>
                <c:pt idx="5619">
                  <c:v>5.7159999999999996E-7</c:v>
                </c:pt>
                <c:pt idx="5620">
                  <c:v>5.7209999999999999E-7</c:v>
                </c:pt>
                <c:pt idx="5621">
                  <c:v>5.7270000000000004E-7</c:v>
                </c:pt>
                <c:pt idx="5622">
                  <c:v>5.7159999999999996E-7</c:v>
                </c:pt>
                <c:pt idx="5623">
                  <c:v>5.7159999999999996E-7</c:v>
                </c:pt>
                <c:pt idx="5624">
                  <c:v>5.7270000000000004E-7</c:v>
                </c:pt>
                <c:pt idx="5625">
                  <c:v>5.7209999999999999E-7</c:v>
                </c:pt>
                <c:pt idx="5626">
                  <c:v>5.7209999999999999E-7</c:v>
                </c:pt>
                <c:pt idx="5627">
                  <c:v>5.7370000000000001E-7</c:v>
                </c:pt>
                <c:pt idx="5628">
                  <c:v>5.7319999999999997E-7</c:v>
                </c:pt>
                <c:pt idx="5629">
                  <c:v>5.7270000000000004E-7</c:v>
                </c:pt>
                <c:pt idx="5630">
                  <c:v>5.7270000000000004E-7</c:v>
                </c:pt>
                <c:pt idx="5631">
                  <c:v>5.7270000000000004E-7</c:v>
                </c:pt>
                <c:pt idx="5632">
                  <c:v>5.7319999999999997E-7</c:v>
                </c:pt>
                <c:pt idx="5633">
                  <c:v>5.7270000000000004E-7</c:v>
                </c:pt>
                <c:pt idx="5634">
                  <c:v>5.7209999999999999E-7</c:v>
                </c:pt>
                <c:pt idx="5635">
                  <c:v>5.7319999999999997E-7</c:v>
                </c:pt>
                <c:pt idx="5636">
                  <c:v>5.7270000000000004E-7</c:v>
                </c:pt>
                <c:pt idx="5637">
                  <c:v>5.7270000000000004E-7</c:v>
                </c:pt>
                <c:pt idx="5638">
                  <c:v>5.7319999999999997E-7</c:v>
                </c:pt>
                <c:pt idx="5639">
                  <c:v>5.7370000000000001E-7</c:v>
                </c:pt>
                <c:pt idx="5640">
                  <c:v>5.7270000000000004E-7</c:v>
                </c:pt>
                <c:pt idx="5641">
                  <c:v>5.7319999999999997E-7</c:v>
                </c:pt>
                <c:pt idx="5642">
                  <c:v>5.7270000000000004E-7</c:v>
                </c:pt>
                <c:pt idx="5643">
                  <c:v>5.7469999999999998E-7</c:v>
                </c:pt>
                <c:pt idx="5644">
                  <c:v>5.7420000000000005E-7</c:v>
                </c:pt>
                <c:pt idx="5645">
                  <c:v>5.7370000000000001E-7</c:v>
                </c:pt>
                <c:pt idx="5646">
                  <c:v>5.7319999999999997E-7</c:v>
                </c:pt>
                <c:pt idx="5647">
                  <c:v>5.7270000000000004E-7</c:v>
                </c:pt>
                <c:pt idx="5648">
                  <c:v>5.7370000000000001E-7</c:v>
                </c:pt>
                <c:pt idx="5649">
                  <c:v>5.7420000000000005E-7</c:v>
                </c:pt>
                <c:pt idx="5650">
                  <c:v>5.7270000000000004E-7</c:v>
                </c:pt>
                <c:pt idx="5651">
                  <c:v>5.7420000000000005E-7</c:v>
                </c:pt>
                <c:pt idx="5652">
                  <c:v>5.7159999999999996E-7</c:v>
                </c:pt>
                <c:pt idx="5653">
                  <c:v>3.9130000000000002E-7</c:v>
                </c:pt>
                <c:pt idx="5654">
                  <c:v>8.1880000000000003E-8</c:v>
                </c:pt>
                <c:pt idx="5655">
                  <c:v>4.9450000000000003E-8</c:v>
                </c:pt>
                <c:pt idx="5656">
                  <c:v>3.6010000000000003E-8</c:v>
                </c:pt>
                <c:pt idx="5657">
                  <c:v>2.8290000000000001E-8</c:v>
                </c:pt>
                <c:pt idx="5658">
                  <c:v>2.3400000000000001E-8</c:v>
                </c:pt>
                <c:pt idx="5659">
                  <c:v>2.044E-8</c:v>
                </c:pt>
                <c:pt idx="5660">
                  <c:v>1.8299999999999998E-8</c:v>
                </c:pt>
                <c:pt idx="5661">
                  <c:v>1.6680000000000001E-8</c:v>
                </c:pt>
                <c:pt idx="5662">
                  <c:v>1.5160000000000001E-8</c:v>
                </c:pt>
                <c:pt idx="5663">
                  <c:v>1.393E-8</c:v>
                </c:pt>
                <c:pt idx="5664">
                  <c:v>1.2909999999999999E-8</c:v>
                </c:pt>
                <c:pt idx="5665">
                  <c:v>1.192E-8</c:v>
                </c:pt>
                <c:pt idx="5666">
                  <c:v>1.109E-8</c:v>
                </c:pt>
                <c:pt idx="5667">
                  <c:v>1.027E-8</c:v>
                </c:pt>
                <c:pt idx="5668">
                  <c:v>9.5939999999999998E-9</c:v>
                </c:pt>
                <c:pt idx="5669">
                  <c:v>8.9839999999999996E-9</c:v>
                </c:pt>
                <c:pt idx="5670">
                  <c:v>8.4420000000000004E-9</c:v>
                </c:pt>
                <c:pt idx="5671">
                  <c:v>7.9479999999999994E-9</c:v>
                </c:pt>
                <c:pt idx="5672">
                  <c:v>7.4690000000000006E-9</c:v>
                </c:pt>
                <c:pt idx="5673">
                  <c:v>7.095E-9</c:v>
                </c:pt>
                <c:pt idx="5674">
                  <c:v>6.7219999999999997E-9</c:v>
                </c:pt>
                <c:pt idx="5675">
                  <c:v>6.3799999999999999E-9</c:v>
                </c:pt>
                <c:pt idx="5676">
                  <c:v>6.0719999999999997E-9</c:v>
                </c:pt>
                <c:pt idx="5677">
                  <c:v>5.7839999999999999E-9</c:v>
                </c:pt>
                <c:pt idx="5678">
                  <c:v>5.5139999999999998E-9</c:v>
                </c:pt>
                <c:pt idx="5679">
                  <c:v>5.2620000000000002E-9</c:v>
                </c:pt>
                <c:pt idx="5680">
                  <c:v>5.0350000000000001E-9</c:v>
                </c:pt>
                <c:pt idx="5681">
                  <c:v>4.8259999999999997E-9</c:v>
                </c:pt>
                <c:pt idx="5682">
                  <c:v>6.3460000000000002E-9</c:v>
                </c:pt>
                <c:pt idx="5683">
                  <c:v>6.2769999999999997E-9</c:v>
                </c:pt>
                <c:pt idx="5684">
                  <c:v>6.154E-9</c:v>
                </c:pt>
                <c:pt idx="5685">
                  <c:v>6.0280000000000003E-9</c:v>
                </c:pt>
                <c:pt idx="5686">
                  <c:v>5.8829999999999996E-9</c:v>
                </c:pt>
                <c:pt idx="5687">
                  <c:v>5.7580000000000002E-9</c:v>
                </c:pt>
                <c:pt idx="5688">
                  <c:v>5.6249999999999999E-9</c:v>
                </c:pt>
                <c:pt idx="5689">
                  <c:v>5.4800000000000001E-9</c:v>
                </c:pt>
                <c:pt idx="5690">
                  <c:v>5.3579999999999999E-9</c:v>
                </c:pt>
                <c:pt idx="5691">
                  <c:v>5.2190000000000003E-9</c:v>
                </c:pt>
                <c:pt idx="5692">
                  <c:v>5.094E-9</c:v>
                </c:pt>
                <c:pt idx="5693">
                  <c:v>4.9630000000000003E-9</c:v>
                </c:pt>
                <c:pt idx="5694">
                  <c:v>4.8390000000000004E-9</c:v>
                </c:pt>
                <c:pt idx="5695">
                  <c:v>4.7230000000000003E-9</c:v>
                </c:pt>
                <c:pt idx="5696">
                  <c:v>4.6049999999999997E-9</c:v>
                </c:pt>
                <c:pt idx="5697">
                  <c:v>4.5029999999999999E-9</c:v>
                </c:pt>
                <c:pt idx="5698">
                  <c:v>4.4020000000000003E-9</c:v>
                </c:pt>
                <c:pt idx="5699">
                  <c:v>4.2890000000000004E-9</c:v>
                </c:pt>
                <c:pt idx="5700">
                  <c:v>4.1819999999999998E-9</c:v>
                </c:pt>
                <c:pt idx="5701">
                  <c:v>4.0849999999999999E-9</c:v>
                </c:pt>
                <c:pt idx="5702">
                  <c:v>3.991E-9</c:v>
                </c:pt>
                <c:pt idx="5703">
                  <c:v>3.9050000000000001E-9</c:v>
                </c:pt>
                <c:pt idx="5704">
                  <c:v>3.8220000000000002E-9</c:v>
                </c:pt>
                <c:pt idx="5705">
                  <c:v>3.7270000000000001E-9</c:v>
                </c:pt>
                <c:pt idx="5706">
                  <c:v>3.6439999999999998E-9</c:v>
                </c:pt>
                <c:pt idx="5707">
                  <c:v>3.5720000000000001E-9</c:v>
                </c:pt>
                <c:pt idx="5708">
                  <c:v>3.4900000000000001E-9</c:v>
                </c:pt>
                <c:pt idx="5709">
                  <c:v>3.4210000000000001E-9</c:v>
                </c:pt>
                <c:pt idx="5710">
                  <c:v>3.348E-9</c:v>
                </c:pt>
                <c:pt idx="5711">
                  <c:v>3.2770000000000002E-9</c:v>
                </c:pt>
                <c:pt idx="5712">
                  <c:v>3.2150000000000002E-9</c:v>
                </c:pt>
                <c:pt idx="5713">
                  <c:v>3.1490000000000002E-9</c:v>
                </c:pt>
                <c:pt idx="5714">
                  <c:v>3.093E-9</c:v>
                </c:pt>
                <c:pt idx="5715">
                  <c:v>3.0330000000000002E-9</c:v>
                </c:pt>
                <c:pt idx="5716">
                  <c:v>2.973E-9</c:v>
                </c:pt>
                <c:pt idx="5717">
                  <c:v>2.9199999999999998E-9</c:v>
                </c:pt>
                <c:pt idx="5718">
                  <c:v>2.868E-9</c:v>
                </c:pt>
                <c:pt idx="5719">
                  <c:v>2.814E-9</c:v>
                </c:pt>
                <c:pt idx="5720">
                  <c:v>2.7590000000000001E-9</c:v>
                </c:pt>
                <c:pt idx="5721">
                  <c:v>2.7090000000000001E-9</c:v>
                </c:pt>
                <c:pt idx="5722">
                  <c:v>2.6639999999999999E-9</c:v>
                </c:pt>
                <c:pt idx="5723">
                  <c:v>2.6209999999999999E-9</c:v>
                </c:pt>
                <c:pt idx="5724">
                  <c:v>2.574E-9</c:v>
                </c:pt>
                <c:pt idx="5725">
                  <c:v>2.5369999999999998E-9</c:v>
                </c:pt>
                <c:pt idx="5726">
                  <c:v>2.4939999999999999E-9</c:v>
                </c:pt>
                <c:pt idx="5727">
                  <c:v>2.4560000000000002E-9</c:v>
                </c:pt>
                <c:pt idx="5728">
                  <c:v>2.4140000000000001E-9</c:v>
                </c:pt>
                <c:pt idx="5729">
                  <c:v>2.3819999999999998E-9</c:v>
                </c:pt>
                <c:pt idx="5730">
                  <c:v>2.3440000000000002E-9</c:v>
                </c:pt>
                <c:pt idx="5731">
                  <c:v>2.3039999999999999E-9</c:v>
                </c:pt>
                <c:pt idx="5732">
                  <c:v>2.2710000000000001E-9</c:v>
                </c:pt>
                <c:pt idx="5733">
                  <c:v>2.2389999999999998E-9</c:v>
                </c:pt>
                <c:pt idx="5734">
                  <c:v>2.202E-9</c:v>
                </c:pt>
                <c:pt idx="5735">
                  <c:v>2.175E-9</c:v>
                </c:pt>
                <c:pt idx="5736">
                  <c:v>2.144E-9</c:v>
                </c:pt>
                <c:pt idx="5737">
                  <c:v>2.1149999999999998E-9</c:v>
                </c:pt>
                <c:pt idx="5738">
                  <c:v>2.0829999999999999E-9</c:v>
                </c:pt>
                <c:pt idx="5739">
                  <c:v>2.0569999999999998E-9</c:v>
                </c:pt>
                <c:pt idx="5740">
                  <c:v>2.0310000000000001E-9</c:v>
                </c:pt>
                <c:pt idx="5741">
                  <c:v>2.005E-9</c:v>
                </c:pt>
                <c:pt idx="5742">
                  <c:v>1.9789999999999999E-9</c:v>
                </c:pt>
                <c:pt idx="5743">
                  <c:v>1.9540000000000001E-9</c:v>
                </c:pt>
                <c:pt idx="5744">
                  <c:v>1.9300000000000002E-9</c:v>
                </c:pt>
                <c:pt idx="5745">
                  <c:v>1.9019999999999998E-9</c:v>
                </c:pt>
                <c:pt idx="5746">
                  <c:v>1.8819999999999999E-9</c:v>
                </c:pt>
                <c:pt idx="5747">
                  <c:v>1.8570000000000001E-9</c:v>
                </c:pt>
                <c:pt idx="5748">
                  <c:v>1.837E-9</c:v>
                </c:pt>
                <c:pt idx="5749">
                  <c:v>1.8179999999999999E-9</c:v>
                </c:pt>
                <c:pt idx="5750">
                  <c:v>1.7949999999999999E-9</c:v>
                </c:pt>
                <c:pt idx="5751">
                  <c:v>1.7780000000000001E-9</c:v>
                </c:pt>
                <c:pt idx="5752">
                  <c:v>1.7559999999999999E-9</c:v>
                </c:pt>
                <c:pt idx="5753">
                  <c:v>1.7349999999999999E-9</c:v>
                </c:pt>
                <c:pt idx="5754">
                  <c:v>1.715E-9</c:v>
                </c:pt>
                <c:pt idx="5755">
                  <c:v>1.6979999999999999E-9</c:v>
                </c:pt>
                <c:pt idx="5756">
                  <c:v>1.6810000000000001E-9</c:v>
                </c:pt>
                <c:pt idx="5757">
                  <c:v>1.6629999999999999E-9</c:v>
                </c:pt>
                <c:pt idx="5758">
                  <c:v>1.647E-9</c:v>
                </c:pt>
                <c:pt idx="5759">
                  <c:v>1.6310000000000001E-9</c:v>
                </c:pt>
                <c:pt idx="5760">
                  <c:v>1.6109999999999999E-9</c:v>
                </c:pt>
                <c:pt idx="5761">
                  <c:v>1.5980000000000001E-9</c:v>
                </c:pt>
                <c:pt idx="5762">
                  <c:v>1.5839999999999999E-9</c:v>
                </c:pt>
                <c:pt idx="5763">
                  <c:v>1.5670000000000001E-9</c:v>
                </c:pt>
                <c:pt idx="5764">
                  <c:v>1.5549999999999999E-9</c:v>
                </c:pt>
                <c:pt idx="5765">
                  <c:v>1.541E-9</c:v>
                </c:pt>
                <c:pt idx="5766">
                  <c:v>1.527E-9</c:v>
                </c:pt>
                <c:pt idx="5767">
                  <c:v>1.513E-9</c:v>
                </c:pt>
                <c:pt idx="5768">
                  <c:v>1.5010000000000001E-9</c:v>
                </c:pt>
                <c:pt idx="5769">
                  <c:v>1.4889999999999999E-9</c:v>
                </c:pt>
                <c:pt idx="5770">
                  <c:v>1.4760000000000001E-9</c:v>
                </c:pt>
                <c:pt idx="5771">
                  <c:v>1.461E-9</c:v>
                </c:pt>
                <c:pt idx="5772">
                  <c:v>1.4519999999999999E-9</c:v>
                </c:pt>
                <c:pt idx="5773">
                  <c:v>1.436E-9</c:v>
                </c:pt>
                <c:pt idx="5774">
                  <c:v>1.4269999999999999E-9</c:v>
                </c:pt>
                <c:pt idx="5775">
                  <c:v>1.4160000000000001E-9</c:v>
                </c:pt>
                <c:pt idx="5776">
                  <c:v>1.4039999999999999E-9</c:v>
                </c:pt>
                <c:pt idx="5777">
                  <c:v>1.393E-9</c:v>
                </c:pt>
                <c:pt idx="5778">
                  <c:v>1.382E-9</c:v>
                </c:pt>
                <c:pt idx="5779">
                  <c:v>1.368E-9</c:v>
                </c:pt>
                <c:pt idx="5780">
                  <c:v>1.3629999999999999E-9</c:v>
                </c:pt>
                <c:pt idx="5781">
                  <c:v>1.351E-9</c:v>
                </c:pt>
                <c:pt idx="5782">
                  <c:v>1.3439999999999999E-9</c:v>
                </c:pt>
                <c:pt idx="5783">
                  <c:v>1.3359999999999999E-9</c:v>
                </c:pt>
                <c:pt idx="5784">
                  <c:v>1.326E-9</c:v>
                </c:pt>
                <c:pt idx="5785">
                  <c:v>1.3169999999999999E-9</c:v>
                </c:pt>
                <c:pt idx="5786">
                  <c:v>1.3089999999999999E-9</c:v>
                </c:pt>
                <c:pt idx="5787">
                  <c:v>1.3000000000000001E-9</c:v>
                </c:pt>
                <c:pt idx="5788">
                  <c:v>1.2900000000000001E-9</c:v>
                </c:pt>
                <c:pt idx="5789">
                  <c:v>1.2839999999999999E-9</c:v>
                </c:pt>
                <c:pt idx="5790">
                  <c:v>1.279E-9</c:v>
                </c:pt>
                <c:pt idx="5791">
                  <c:v>1.27E-9</c:v>
                </c:pt>
                <c:pt idx="5792">
                  <c:v>1.262E-9</c:v>
                </c:pt>
                <c:pt idx="5793">
                  <c:v>1.256E-9</c:v>
                </c:pt>
                <c:pt idx="5794">
                  <c:v>1.25E-9</c:v>
                </c:pt>
                <c:pt idx="5795">
                  <c:v>1.2429999999999999E-9</c:v>
                </c:pt>
                <c:pt idx="5796">
                  <c:v>1.235E-9</c:v>
                </c:pt>
                <c:pt idx="5797">
                  <c:v>1.227E-9</c:v>
                </c:pt>
                <c:pt idx="5798">
                  <c:v>1.2239999999999999E-9</c:v>
                </c:pt>
                <c:pt idx="5799">
                  <c:v>1.2159999999999999E-9</c:v>
                </c:pt>
                <c:pt idx="5800">
                  <c:v>1.2090000000000001E-9</c:v>
                </c:pt>
                <c:pt idx="5801">
                  <c:v>1.202E-9</c:v>
                </c:pt>
                <c:pt idx="5802">
                  <c:v>1.1969999999999999E-9</c:v>
                </c:pt>
                <c:pt idx="5803">
                  <c:v>1.1909999999999999E-9</c:v>
                </c:pt>
                <c:pt idx="5804">
                  <c:v>1.188E-9</c:v>
                </c:pt>
                <c:pt idx="5805">
                  <c:v>1.1780000000000001E-9</c:v>
                </c:pt>
                <c:pt idx="5806">
                  <c:v>1.1740000000000001E-9</c:v>
                </c:pt>
                <c:pt idx="5807">
                  <c:v>1.167E-9</c:v>
                </c:pt>
                <c:pt idx="5808">
                  <c:v>1.1619999999999999E-9</c:v>
                </c:pt>
                <c:pt idx="5809">
                  <c:v>1.157E-9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EB0-44D5-AF16-9821FB5F39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2532095"/>
        <c:axId val="967568335"/>
      </c:scatterChart>
      <c:valAx>
        <c:axId val="2002532095"/>
        <c:scaling>
          <c:orientation val="minMax"/>
          <c:max val="44624.6"/>
          <c:min val="44620.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7568335"/>
        <c:crosses val="autoZero"/>
        <c:crossBetween val="midCat"/>
        <c:majorUnit val="1.2"/>
      </c:valAx>
      <c:valAx>
        <c:axId val="967568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253209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Interaction chamber pressure(mbar) 0.7x9mm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Sheet2!$E$1</c:f>
              <c:strCache>
                <c:ptCount val="1"/>
                <c:pt idx="0">
                  <c:v>Interaction chamber pressure(mbar)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Sheet2!$A$2:$A$5811</c:f>
              <c:numCache>
                <c:formatCode>m/d/yyyy\ h:mm</c:formatCode>
                <c:ptCount val="5810"/>
                <c:pt idx="0">
                  <c:v>44620.328703703701</c:v>
                </c:pt>
                <c:pt idx="1">
                  <c:v>44620.329421296294</c:v>
                </c:pt>
                <c:pt idx="2">
                  <c:v>44620.330150462964</c:v>
                </c:pt>
                <c:pt idx="3">
                  <c:v>44620.330891203703</c:v>
                </c:pt>
                <c:pt idx="4">
                  <c:v>44620.331608796296</c:v>
                </c:pt>
                <c:pt idx="5">
                  <c:v>44620.332337962966</c:v>
                </c:pt>
                <c:pt idx="6">
                  <c:v>44620.333067129628</c:v>
                </c:pt>
                <c:pt idx="7">
                  <c:v>44620.333784722221</c:v>
                </c:pt>
                <c:pt idx="8">
                  <c:v>44620.334513888891</c:v>
                </c:pt>
                <c:pt idx="9">
                  <c:v>44620.335289351853</c:v>
                </c:pt>
                <c:pt idx="10">
                  <c:v>44620.336018518516</c:v>
                </c:pt>
                <c:pt idx="11">
                  <c:v>44620.336747685185</c:v>
                </c:pt>
                <c:pt idx="12">
                  <c:v>44620.337465277778</c:v>
                </c:pt>
                <c:pt idx="13">
                  <c:v>44620.338194444441</c:v>
                </c:pt>
                <c:pt idx="14">
                  <c:v>44620.338923611111</c:v>
                </c:pt>
                <c:pt idx="15">
                  <c:v>44620.339699074073</c:v>
                </c:pt>
                <c:pt idx="16">
                  <c:v>44620.340416666666</c:v>
                </c:pt>
                <c:pt idx="17">
                  <c:v>44620.341145833336</c:v>
                </c:pt>
                <c:pt idx="18">
                  <c:v>44620.341874999998</c:v>
                </c:pt>
                <c:pt idx="19">
                  <c:v>44620.342592592591</c:v>
                </c:pt>
                <c:pt idx="20">
                  <c:v>44620.343321759261</c:v>
                </c:pt>
                <c:pt idx="21">
                  <c:v>44620.344097222223</c:v>
                </c:pt>
                <c:pt idx="22">
                  <c:v>44620.344826388886</c:v>
                </c:pt>
                <c:pt idx="23">
                  <c:v>44620.345543981479</c:v>
                </c:pt>
                <c:pt idx="24">
                  <c:v>44620.346273148149</c:v>
                </c:pt>
                <c:pt idx="25">
                  <c:v>44620.347002314818</c:v>
                </c:pt>
                <c:pt idx="26">
                  <c:v>44620.347719907404</c:v>
                </c:pt>
                <c:pt idx="27">
                  <c:v>44620.348495370374</c:v>
                </c:pt>
                <c:pt idx="28">
                  <c:v>44620.349224537036</c:v>
                </c:pt>
                <c:pt idx="29">
                  <c:v>44620.349953703706</c:v>
                </c:pt>
                <c:pt idx="30">
                  <c:v>44620.350671296299</c:v>
                </c:pt>
                <c:pt idx="31">
                  <c:v>44620.351400462961</c:v>
                </c:pt>
                <c:pt idx="32">
                  <c:v>44620.352129629631</c:v>
                </c:pt>
                <c:pt idx="33">
                  <c:v>44620.352905092594</c:v>
                </c:pt>
                <c:pt idx="34">
                  <c:v>44620.353622685187</c:v>
                </c:pt>
                <c:pt idx="35">
                  <c:v>44620.354351851849</c:v>
                </c:pt>
                <c:pt idx="36">
                  <c:v>44620.355081018519</c:v>
                </c:pt>
                <c:pt idx="37">
                  <c:v>44620.355798611112</c:v>
                </c:pt>
                <c:pt idx="38">
                  <c:v>44620.356527777774</c:v>
                </c:pt>
                <c:pt idx="39">
                  <c:v>44620.357303240744</c:v>
                </c:pt>
                <c:pt idx="40">
                  <c:v>44620.358032407406</c:v>
                </c:pt>
                <c:pt idx="41">
                  <c:v>44620.358749999999</c:v>
                </c:pt>
                <c:pt idx="42">
                  <c:v>44620.359479166669</c:v>
                </c:pt>
                <c:pt idx="43">
                  <c:v>44620.360208333332</c:v>
                </c:pt>
                <c:pt idx="44">
                  <c:v>44620.360925925925</c:v>
                </c:pt>
                <c:pt idx="45">
                  <c:v>44620.361701388887</c:v>
                </c:pt>
                <c:pt idx="46">
                  <c:v>44620.362430555557</c:v>
                </c:pt>
                <c:pt idx="47">
                  <c:v>44620.36314814815</c:v>
                </c:pt>
                <c:pt idx="48">
                  <c:v>44620.363877314812</c:v>
                </c:pt>
                <c:pt idx="49">
                  <c:v>44620.364606481482</c:v>
                </c:pt>
                <c:pt idx="50">
                  <c:v>44620.365324074075</c:v>
                </c:pt>
                <c:pt idx="51">
                  <c:v>44620.366053240738</c:v>
                </c:pt>
                <c:pt idx="52">
                  <c:v>44620.366782407407</c:v>
                </c:pt>
                <c:pt idx="53">
                  <c:v>44620.3675</c:v>
                </c:pt>
                <c:pt idx="54">
                  <c:v>44620.36822916667</c:v>
                </c:pt>
                <c:pt idx="55">
                  <c:v>44620.368958333333</c:v>
                </c:pt>
                <c:pt idx="56">
                  <c:v>44620.369733796295</c:v>
                </c:pt>
                <c:pt idx="57">
                  <c:v>44620.370462962965</c:v>
                </c:pt>
                <c:pt idx="58">
                  <c:v>44620.371180555558</c:v>
                </c:pt>
                <c:pt idx="59">
                  <c:v>44620.37190972222</c:v>
                </c:pt>
                <c:pt idx="60">
                  <c:v>44620.37263888889</c:v>
                </c:pt>
                <c:pt idx="61">
                  <c:v>44620.373356481483</c:v>
                </c:pt>
                <c:pt idx="62">
                  <c:v>44620.374131944445</c:v>
                </c:pt>
                <c:pt idx="63">
                  <c:v>44620.374861111108</c:v>
                </c:pt>
                <c:pt idx="64">
                  <c:v>44620.375578703701</c:v>
                </c:pt>
                <c:pt idx="65">
                  <c:v>44620.376307870371</c:v>
                </c:pt>
                <c:pt idx="66">
                  <c:v>44620.37703703704</c:v>
                </c:pt>
                <c:pt idx="67">
                  <c:v>44620.377754629626</c:v>
                </c:pt>
                <c:pt idx="68">
                  <c:v>44620.378530092596</c:v>
                </c:pt>
                <c:pt idx="69">
                  <c:v>44620.379259259258</c:v>
                </c:pt>
                <c:pt idx="70">
                  <c:v>44620.379988425928</c:v>
                </c:pt>
                <c:pt idx="71">
                  <c:v>44620.380706018521</c:v>
                </c:pt>
                <c:pt idx="72">
                  <c:v>44620.381435185183</c:v>
                </c:pt>
                <c:pt idx="73">
                  <c:v>44620.382164351853</c:v>
                </c:pt>
                <c:pt idx="74">
                  <c:v>44620.382881944446</c:v>
                </c:pt>
                <c:pt idx="75">
                  <c:v>44620.383611111109</c:v>
                </c:pt>
                <c:pt idx="76">
                  <c:v>44620.384340277778</c:v>
                </c:pt>
                <c:pt idx="77">
                  <c:v>44620.385057870371</c:v>
                </c:pt>
                <c:pt idx="78">
                  <c:v>44620.385787037034</c:v>
                </c:pt>
                <c:pt idx="79">
                  <c:v>44620.386562500003</c:v>
                </c:pt>
                <c:pt idx="80">
                  <c:v>44620.387280092589</c:v>
                </c:pt>
                <c:pt idx="81">
                  <c:v>44620.388009259259</c:v>
                </c:pt>
                <c:pt idx="82">
                  <c:v>44620.388738425929</c:v>
                </c:pt>
                <c:pt idx="83">
                  <c:v>44620.389456018522</c:v>
                </c:pt>
                <c:pt idx="84">
                  <c:v>44620.390185185184</c:v>
                </c:pt>
                <c:pt idx="85">
                  <c:v>44620.390960648147</c:v>
                </c:pt>
                <c:pt idx="86">
                  <c:v>44620.391689814816</c:v>
                </c:pt>
                <c:pt idx="87">
                  <c:v>44620.392407407409</c:v>
                </c:pt>
                <c:pt idx="88">
                  <c:v>44620.393136574072</c:v>
                </c:pt>
                <c:pt idx="89">
                  <c:v>44620.393865740742</c:v>
                </c:pt>
                <c:pt idx="90">
                  <c:v>44620.394583333335</c:v>
                </c:pt>
                <c:pt idx="91">
                  <c:v>44620.395312499997</c:v>
                </c:pt>
                <c:pt idx="92">
                  <c:v>44620.396041666667</c:v>
                </c:pt>
                <c:pt idx="93">
                  <c:v>44620.39675925926</c:v>
                </c:pt>
                <c:pt idx="94">
                  <c:v>44620.397488425922</c:v>
                </c:pt>
                <c:pt idx="95">
                  <c:v>44620.398217592592</c:v>
                </c:pt>
                <c:pt idx="96">
                  <c:v>44620.398993055554</c:v>
                </c:pt>
                <c:pt idx="97">
                  <c:v>44620.399710648147</c:v>
                </c:pt>
                <c:pt idx="98">
                  <c:v>44620.400439814817</c:v>
                </c:pt>
                <c:pt idx="99">
                  <c:v>44620.40116898148</c:v>
                </c:pt>
                <c:pt idx="100">
                  <c:v>44620.401886574073</c:v>
                </c:pt>
                <c:pt idx="101">
                  <c:v>44620.402615740742</c:v>
                </c:pt>
                <c:pt idx="102">
                  <c:v>44620.403391203705</c:v>
                </c:pt>
                <c:pt idx="103">
                  <c:v>44620.404120370367</c:v>
                </c:pt>
                <c:pt idx="104">
                  <c:v>44620.404849537037</c:v>
                </c:pt>
                <c:pt idx="105">
                  <c:v>44620.40556712963</c:v>
                </c:pt>
                <c:pt idx="106">
                  <c:v>44620.4062962963</c:v>
                </c:pt>
                <c:pt idx="107">
                  <c:v>44620.407025462962</c:v>
                </c:pt>
                <c:pt idx="108">
                  <c:v>44620.407800925925</c:v>
                </c:pt>
                <c:pt idx="109">
                  <c:v>44620.408518518518</c:v>
                </c:pt>
                <c:pt idx="110">
                  <c:v>44620.409247685187</c:v>
                </c:pt>
                <c:pt idx="111">
                  <c:v>44620.40997685185</c:v>
                </c:pt>
                <c:pt idx="112">
                  <c:v>44620.410694444443</c:v>
                </c:pt>
                <c:pt idx="113">
                  <c:v>44620.411423611113</c:v>
                </c:pt>
                <c:pt idx="114">
                  <c:v>44620.412199074075</c:v>
                </c:pt>
                <c:pt idx="115">
                  <c:v>44620.412928240738</c:v>
                </c:pt>
                <c:pt idx="116">
                  <c:v>44620.413657407407</c:v>
                </c:pt>
                <c:pt idx="117">
                  <c:v>44620.414375</c:v>
                </c:pt>
                <c:pt idx="118">
                  <c:v>44620.41510416667</c:v>
                </c:pt>
                <c:pt idx="119">
                  <c:v>44620.415821759256</c:v>
                </c:pt>
                <c:pt idx="120">
                  <c:v>44620.416550925926</c:v>
                </c:pt>
                <c:pt idx="121">
                  <c:v>44620.417280092595</c:v>
                </c:pt>
                <c:pt idx="122">
                  <c:v>44620.418009259258</c:v>
                </c:pt>
                <c:pt idx="123">
                  <c:v>44620.418726851851</c:v>
                </c:pt>
                <c:pt idx="124">
                  <c:v>44620.419456018521</c:v>
                </c:pt>
                <c:pt idx="125">
                  <c:v>44620.420185185183</c:v>
                </c:pt>
                <c:pt idx="126">
                  <c:v>44620.420902777776</c:v>
                </c:pt>
                <c:pt idx="127">
                  <c:v>44620.421631944446</c:v>
                </c:pt>
                <c:pt idx="128">
                  <c:v>44620.422361111108</c:v>
                </c:pt>
                <c:pt idx="129">
                  <c:v>44620.423078703701</c:v>
                </c:pt>
                <c:pt idx="130">
                  <c:v>44620.423854166664</c:v>
                </c:pt>
                <c:pt idx="131">
                  <c:v>44620.424583333333</c:v>
                </c:pt>
                <c:pt idx="132">
                  <c:v>44620.425300925926</c:v>
                </c:pt>
                <c:pt idx="133">
                  <c:v>44620.426030092596</c:v>
                </c:pt>
                <c:pt idx="134">
                  <c:v>44620.426759259259</c:v>
                </c:pt>
                <c:pt idx="135">
                  <c:v>44620.427476851852</c:v>
                </c:pt>
                <c:pt idx="136">
                  <c:v>44620.428252314814</c:v>
                </c:pt>
                <c:pt idx="137">
                  <c:v>44620.428981481484</c:v>
                </c:pt>
                <c:pt idx="138">
                  <c:v>44620.429710648146</c:v>
                </c:pt>
                <c:pt idx="139">
                  <c:v>44620.430439814816</c:v>
                </c:pt>
                <c:pt idx="140">
                  <c:v>44620.431157407409</c:v>
                </c:pt>
                <c:pt idx="141">
                  <c:v>44620.431886574072</c:v>
                </c:pt>
                <c:pt idx="142">
                  <c:v>44620.432662037034</c:v>
                </c:pt>
                <c:pt idx="143">
                  <c:v>44620.433391203704</c:v>
                </c:pt>
                <c:pt idx="144">
                  <c:v>44620.434108796297</c:v>
                </c:pt>
                <c:pt idx="145">
                  <c:v>44620.434837962966</c:v>
                </c:pt>
                <c:pt idx="146">
                  <c:v>44620.435567129629</c:v>
                </c:pt>
                <c:pt idx="147">
                  <c:v>44620.436284722222</c:v>
                </c:pt>
                <c:pt idx="148">
                  <c:v>44620.437060185184</c:v>
                </c:pt>
                <c:pt idx="149">
                  <c:v>44620.437789351854</c:v>
                </c:pt>
                <c:pt idx="150">
                  <c:v>44620.438506944447</c:v>
                </c:pt>
                <c:pt idx="151">
                  <c:v>44620.439236111109</c:v>
                </c:pt>
                <c:pt idx="152">
                  <c:v>44620.439965277779</c:v>
                </c:pt>
                <c:pt idx="153">
                  <c:v>44620.440682870372</c:v>
                </c:pt>
                <c:pt idx="154">
                  <c:v>44620.441458333335</c:v>
                </c:pt>
                <c:pt idx="155">
                  <c:v>44620.442187499997</c:v>
                </c:pt>
                <c:pt idx="156">
                  <c:v>44620.442916666667</c:v>
                </c:pt>
                <c:pt idx="157">
                  <c:v>44620.44363425926</c:v>
                </c:pt>
                <c:pt idx="158">
                  <c:v>44620.444363425922</c:v>
                </c:pt>
                <c:pt idx="159">
                  <c:v>44620.445092592592</c:v>
                </c:pt>
                <c:pt idx="160">
                  <c:v>44620.445810185185</c:v>
                </c:pt>
                <c:pt idx="161">
                  <c:v>44620.446539351855</c:v>
                </c:pt>
                <c:pt idx="162">
                  <c:v>44620.447268518517</c:v>
                </c:pt>
                <c:pt idx="163">
                  <c:v>44620.44798611111</c:v>
                </c:pt>
                <c:pt idx="164">
                  <c:v>44620.44871527778</c:v>
                </c:pt>
                <c:pt idx="165">
                  <c:v>44620.449444444443</c:v>
                </c:pt>
                <c:pt idx="166">
                  <c:v>44620.450162037036</c:v>
                </c:pt>
                <c:pt idx="167">
                  <c:v>44620.450891203705</c:v>
                </c:pt>
                <c:pt idx="168">
                  <c:v>44620.451620370368</c:v>
                </c:pt>
                <c:pt idx="169">
                  <c:v>44620.452337962961</c:v>
                </c:pt>
                <c:pt idx="170">
                  <c:v>44620.453067129631</c:v>
                </c:pt>
                <c:pt idx="171">
                  <c:v>44620.453796296293</c:v>
                </c:pt>
                <c:pt idx="172">
                  <c:v>44620.454513888886</c:v>
                </c:pt>
                <c:pt idx="173">
                  <c:v>44620.455243055556</c:v>
                </c:pt>
                <c:pt idx="174">
                  <c:v>44620.455972222226</c:v>
                </c:pt>
                <c:pt idx="175">
                  <c:v>44620.456689814811</c:v>
                </c:pt>
                <c:pt idx="176">
                  <c:v>44620.457418981481</c:v>
                </c:pt>
                <c:pt idx="177">
                  <c:v>44620.458148148151</c:v>
                </c:pt>
                <c:pt idx="178">
                  <c:v>44620.458865740744</c:v>
                </c:pt>
                <c:pt idx="179">
                  <c:v>44620.459594907406</c:v>
                </c:pt>
                <c:pt idx="180">
                  <c:v>44620.460370370369</c:v>
                </c:pt>
                <c:pt idx="181">
                  <c:v>44620.461099537039</c:v>
                </c:pt>
                <c:pt idx="182">
                  <c:v>44620.461828703701</c:v>
                </c:pt>
                <c:pt idx="183">
                  <c:v>44620.462546296294</c:v>
                </c:pt>
                <c:pt idx="184">
                  <c:v>44620.463275462964</c:v>
                </c:pt>
                <c:pt idx="185">
                  <c:v>44620.464004629626</c:v>
                </c:pt>
                <c:pt idx="186">
                  <c:v>44620.464722222219</c:v>
                </c:pt>
                <c:pt idx="187">
                  <c:v>44620.465451388889</c:v>
                </c:pt>
                <c:pt idx="188">
                  <c:v>44620.466180555559</c:v>
                </c:pt>
                <c:pt idx="189">
                  <c:v>44620.466898148145</c:v>
                </c:pt>
                <c:pt idx="190">
                  <c:v>44620.467627314814</c:v>
                </c:pt>
                <c:pt idx="191">
                  <c:v>44620.468402777777</c:v>
                </c:pt>
                <c:pt idx="192">
                  <c:v>44620.469131944446</c:v>
                </c:pt>
                <c:pt idx="193">
                  <c:v>44620.469849537039</c:v>
                </c:pt>
                <c:pt idx="194">
                  <c:v>44620.470578703702</c:v>
                </c:pt>
                <c:pt idx="195">
                  <c:v>44620.471307870372</c:v>
                </c:pt>
                <c:pt idx="196">
                  <c:v>44620.472025462965</c:v>
                </c:pt>
                <c:pt idx="197">
                  <c:v>44620.472754629627</c:v>
                </c:pt>
                <c:pt idx="198">
                  <c:v>44620.473483796297</c:v>
                </c:pt>
                <c:pt idx="199">
                  <c:v>44620.47420138889</c:v>
                </c:pt>
                <c:pt idx="200">
                  <c:v>44620.474930555552</c:v>
                </c:pt>
                <c:pt idx="201">
                  <c:v>44620.475659722222</c:v>
                </c:pt>
                <c:pt idx="202">
                  <c:v>44620.476423611108</c:v>
                </c:pt>
                <c:pt idx="203">
                  <c:v>44620.477152777778</c:v>
                </c:pt>
                <c:pt idx="204">
                  <c:v>44620.477881944447</c:v>
                </c:pt>
                <c:pt idx="205">
                  <c:v>44620.47859953704</c:v>
                </c:pt>
                <c:pt idx="206">
                  <c:v>44620.479328703703</c:v>
                </c:pt>
                <c:pt idx="207">
                  <c:v>44620.480057870373</c:v>
                </c:pt>
                <c:pt idx="208">
                  <c:v>44620.480833333335</c:v>
                </c:pt>
                <c:pt idx="209">
                  <c:v>44620.481550925928</c:v>
                </c:pt>
                <c:pt idx="210">
                  <c:v>44620.48228009259</c:v>
                </c:pt>
                <c:pt idx="211">
                  <c:v>44620.48300925926</c:v>
                </c:pt>
                <c:pt idx="212">
                  <c:v>44620.483726851853</c:v>
                </c:pt>
                <c:pt idx="213">
                  <c:v>44620.484456018516</c:v>
                </c:pt>
                <c:pt idx="214">
                  <c:v>44620.485173611109</c:v>
                </c:pt>
                <c:pt idx="215">
                  <c:v>44620.485902777778</c:v>
                </c:pt>
                <c:pt idx="216">
                  <c:v>44620.486631944441</c:v>
                </c:pt>
                <c:pt idx="217">
                  <c:v>44620.487349537034</c:v>
                </c:pt>
                <c:pt idx="218">
                  <c:v>44620.488078703704</c:v>
                </c:pt>
                <c:pt idx="219">
                  <c:v>44620.488854166666</c:v>
                </c:pt>
                <c:pt idx="220">
                  <c:v>44620.489583333336</c:v>
                </c:pt>
                <c:pt idx="221">
                  <c:v>44620.490300925929</c:v>
                </c:pt>
                <c:pt idx="222">
                  <c:v>44620.491030092591</c:v>
                </c:pt>
                <c:pt idx="223">
                  <c:v>44620.491759259261</c:v>
                </c:pt>
                <c:pt idx="224">
                  <c:v>44620.492488425924</c:v>
                </c:pt>
                <c:pt idx="225">
                  <c:v>44620.493263888886</c:v>
                </c:pt>
                <c:pt idx="226">
                  <c:v>44620.493981481479</c:v>
                </c:pt>
                <c:pt idx="227">
                  <c:v>44620.494710648149</c:v>
                </c:pt>
                <c:pt idx="228">
                  <c:v>44620.495439814818</c:v>
                </c:pt>
                <c:pt idx="229">
                  <c:v>44620.496157407404</c:v>
                </c:pt>
                <c:pt idx="230">
                  <c:v>44620.496886574074</c:v>
                </c:pt>
                <c:pt idx="231">
                  <c:v>44620.497615740744</c:v>
                </c:pt>
                <c:pt idx="232">
                  <c:v>44620.498333333337</c:v>
                </c:pt>
                <c:pt idx="233">
                  <c:v>44620.499062499999</c:v>
                </c:pt>
                <c:pt idx="234">
                  <c:v>44620.499791666669</c:v>
                </c:pt>
                <c:pt idx="235">
                  <c:v>44620.500509259262</c:v>
                </c:pt>
                <c:pt idx="236">
                  <c:v>44620.501238425924</c:v>
                </c:pt>
                <c:pt idx="237">
                  <c:v>44620.501967592594</c:v>
                </c:pt>
                <c:pt idx="238">
                  <c:v>44620.502685185187</c:v>
                </c:pt>
                <c:pt idx="239">
                  <c:v>44620.50341435185</c:v>
                </c:pt>
                <c:pt idx="240">
                  <c:v>44620.504143518519</c:v>
                </c:pt>
                <c:pt idx="241">
                  <c:v>44620.504918981482</c:v>
                </c:pt>
                <c:pt idx="242">
                  <c:v>44620.505636574075</c:v>
                </c:pt>
                <c:pt idx="243">
                  <c:v>44620.506365740737</c:v>
                </c:pt>
                <c:pt idx="244">
                  <c:v>44620.507094907407</c:v>
                </c:pt>
                <c:pt idx="245">
                  <c:v>44620.5078125</c:v>
                </c:pt>
                <c:pt idx="246">
                  <c:v>44620.50854166667</c:v>
                </c:pt>
                <c:pt idx="247">
                  <c:v>44620.509317129632</c:v>
                </c:pt>
                <c:pt idx="248">
                  <c:v>44620.510046296295</c:v>
                </c:pt>
                <c:pt idx="249">
                  <c:v>44620.510763888888</c:v>
                </c:pt>
                <c:pt idx="250">
                  <c:v>44620.511493055557</c:v>
                </c:pt>
                <c:pt idx="251">
                  <c:v>44620.51222222222</c:v>
                </c:pt>
                <c:pt idx="252">
                  <c:v>44620.512939814813</c:v>
                </c:pt>
                <c:pt idx="253">
                  <c:v>44620.513715277775</c:v>
                </c:pt>
                <c:pt idx="254">
                  <c:v>44620.514444444445</c:v>
                </c:pt>
                <c:pt idx="255">
                  <c:v>44620.515173611115</c:v>
                </c:pt>
                <c:pt idx="256">
                  <c:v>44620.5158912037</c:v>
                </c:pt>
                <c:pt idx="257">
                  <c:v>44620.51662037037</c:v>
                </c:pt>
                <c:pt idx="258">
                  <c:v>44620.517337962963</c:v>
                </c:pt>
                <c:pt idx="259">
                  <c:v>44620.518113425926</c:v>
                </c:pt>
                <c:pt idx="260">
                  <c:v>44620.518842592595</c:v>
                </c:pt>
                <c:pt idx="261">
                  <c:v>44620.519571759258</c:v>
                </c:pt>
                <c:pt idx="262">
                  <c:v>44620.520289351851</c:v>
                </c:pt>
                <c:pt idx="263">
                  <c:v>44620.521018518521</c:v>
                </c:pt>
                <c:pt idx="264">
                  <c:v>44620.521747685183</c:v>
                </c:pt>
                <c:pt idx="265">
                  <c:v>44620.522523148145</c:v>
                </c:pt>
                <c:pt idx="266">
                  <c:v>44620.523240740738</c:v>
                </c:pt>
                <c:pt idx="267">
                  <c:v>44620.523969907408</c:v>
                </c:pt>
                <c:pt idx="268">
                  <c:v>44620.524699074071</c:v>
                </c:pt>
                <c:pt idx="269">
                  <c:v>44620.525416666664</c:v>
                </c:pt>
                <c:pt idx="270">
                  <c:v>44620.526145833333</c:v>
                </c:pt>
                <c:pt idx="271">
                  <c:v>44620.526875000003</c:v>
                </c:pt>
                <c:pt idx="272">
                  <c:v>44620.527592592596</c:v>
                </c:pt>
                <c:pt idx="273">
                  <c:v>44620.528321759259</c:v>
                </c:pt>
                <c:pt idx="274">
                  <c:v>44620.529050925928</c:v>
                </c:pt>
                <c:pt idx="275">
                  <c:v>44620.529768518521</c:v>
                </c:pt>
                <c:pt idx="276">
                  <c:v>44620.530543981484</c:v>
                </c:pt>
                <c:pt idx="277">
                  <c:v>44620.531273148146</c:v>
                </c:pt>
                <c:pt idx="278">
                  <c:v>44620.532002314816</c:v>
                </c:pt>
                <c:pt idx="279">
                  <c:v>44620.532719907409</c:v>
                </c:pt>
                <c:pt idx="280">
                  <c:v>44620.533449074072</c:v>
                </c:pt>
                <c:pt idx="281">
                  <c:v>44620.534178240741</c:v>
                </c:pt>
                <c:pt idx="282">
                  <c:v>44620.534953703704</c:v>
                </c:pt>
                <c:pt idx="283">
                  <c:v>44620.535671296297</c:v>
                </c:pt>
                <c:pt idx="284">
                  <c:v>44620.536400462966</c:v>
                </c:pt>
                <c:pt idx="285">
                  <c:v>44620.537129629629</c:v>
                </c:pt>
                <c:pt idx="286">
                  <c:v>44620.537847222222</c:v>
                </c:pt>
                <c:pt idx="287">
                  <c:v>44620.538576388892</c:v>
                </c:pt>
                <c:pt idx="288">
                  <c:v>44620.539305555554</c:v>
                </c:pt>
                <c:pt idx="289">
                  <c:v>44620.540023148147</c:v>
                </c:pt>
                <c:pt idx="290">
                  <c:v>44620.540752314817</c:v>
                </c:pt>
                <c:pt idx="291">
                  <c:v>44620.541481481479</c:v>
                </c:pt>
                <c:pt idx="292">
                  <c:v>44620.542199074072</c:v>
                </c:pt>
                <c:pt idx="293">
                  <c:v>44620.542974537035</c:v>
                </c:pt>
                <c:pt idx="294">
                  <c:v>44620.543703703705</c:v>
                </c:pt>
                <c:pt idx="295">
                  <c:v>44620.544421296298</c:v>
                </c:pt>
                <c:pt idx="296">
                  <c:v>44620.54515046296</c:v>
                </c:pt>
                <c:pt idx="297">
                  <c:v>44620.54587962963</c:v>
                </c:pt>
                <c:pt idx="298">
                  <c:v>44620.5466087963</c:v>
                </c:pt>
                <c:pt idx="299">
                  <c:v>44620.547384259262</c:v>
                </c:pt>
                <c:pt idx="300">
                  <c:v>44620.548101851855</c:v>
                </c:pt>
                <c:pt idx="301">
                  <c:v>44620.548831018517</c:v>
                </c:pt>
                <c:pt idx="302">
                  <c:v>44620.549560185187</c:v>
                </c:pt>
                <c:pt idx="303">
                  <c:v>44620.55027777778</c:v>
                </c:pt>
                <c:pt idx="304">
                  <c:v>44620.551006944443</c:v>
                </c:pt>
                <c:pt idx="305">
                  <c:v>44620.551782407405</c:v>
                </c:pt>
                <c:pt idx="306">
                  <c:v>44620.552511574075</c:v>
                </c:pt>
                <c:pt idx="307">
                  <c:v>44620.553240740737</c:v>
                </c:pt>
                <c:pt idx="308">
                  <c:v>44620.55395833333</c:v>
                </c:pt>
                <c:pt idx="309">
                  <c:v>44620.5546875</c:v>
                </c:pt>
                <c:pt idx="310">
                  <c:v>44620.55541666667</c:v>
                </c:pt>
                <c:pt idx="311">
                  <c:v>44620.556192129632</c:v>
                </c:pt>
                <c:pt idx="312">
                  <c:v>44620.556909722225</c:v>
                </c:pt>
                <c:pt idx="313">
                  <c:v>44620.557638888888</c:v>
                </c:pt>
                <c:pt idx="314">
                  <c:v>44620.558368055557</c:v>
                </c:pt>
                <c:pt idx="315">
                  <c:v>44620.55909722222</c:v>
                </c:pt>
                <c:pt idx="316">
                  <c:v>44620.559814814813</c:v>
                </c:pt>
                <c:pt idx="317">
                  <c:v>44620.560590277775</c:v>
                </c:pt>
                <c:pt idx="318">
                  <c:v>44620.561319444445</c:v>
                </c:pt>
                <c:pt idx="319">
                  <c:v>44620.562048611115</c:v>
                </c:pt>
                <c:pt idx="320">
                  <c:v>44620.5627662037</c:v>
                </c:pt>
                <c:pt idx="321">
                  <c:v>44620.56349537037</c:v>
                </c:pt>
                <c:pt idx="322">
                  <c:v>44620.564212962963</c:v>
                </c:pt>
                <c:pt idx="323">
                  <c:v>44620.565000000002</c:v>
                </c:pt>
                <c:pt idx="324">
                  <c:v>44620.565717592595</c:v>
                </c:pt>
                <c:pt idx="325">
                  <c:v>44620.566446759258</c:v>
                </c:pt>
                <c:pt idx="326">
                  <c:v>44620.567175925928</c:v>
                </c:pt>
                <c:pt idx="327">
                  <c:v>44620.567893518521</c:v>
                </c:pt>
                <c:pt idx="328">
                  <c:v>44620.568622685183</c:v>
                </c:pt>
                <c:pt idx="329">
                  <c:v>44620.569340277776</c:v>
                </c:pt>
                <c:pt idx="330">
                  <c:v>44620.570069444446</c:v>
                </c:pt>
                <c:pt idx="331">
                  <c:v>44620.570798611108</c:v>
                </c:pt>
                <c:pt idx="332">
                  <c:v>44620.571527777778</c:v>
                </c:pt>
                <c:pt idx="333">
                  <c:v>44620.572245370371</c:v>
                </c:pt>
                <c:pt idx="334">
                  <c:v>44620.572974537034</c:v>
                </c:pt>
                <c:pt idx="335">
                  <c:v>44620.573703703703</c:v>
                </c:pt>
                <c:pt idx="336">
                  <c:v>44620.574421296296</c:v>
                </c:pt>
                <c:pt idx="337">
                  <c:v>44620.575150462966</c:v>
                </c:pt>
                <c:pt idx="338">
                  <c:v>44620.575879629629</c:v>
                </c:pt>
                <c:pt idx="339">
                  <c:v>44620.576655092591</c:v>
                </c:pt>
                <c:pt idx="340">
                  <c:v>44620.577384259261</c:v>
                </c:pt>
                <c:pt idx="341">
                  <c:v>44620.578101851854</c:v>
                </c:pt>
                <c:pt idx="342">
                  <c:v>44620.578831018516</c:v>
                </c:pt>
                <c:pt idx="343">
                  <c:v>44620.579560185186</c:v>
                </c:pt>
                <c:pt idx="344">
                  <c:v>44620.580277777779</c:v>
                </c:pt>
                <c:pt idx="345">
                  <c:v>44620.581006944441</c:v>
                </c:pt>
                <c:pt idx="346">
                  <c:v>44620.581736111111</c:v>
                </c:pt>
                <c:pt idx="347">
                  <c:v>44620.582453703704</c:v>
                </c:pt>
                <c:pt idx="348">
                  <c:v>44620.583182870374</c:v>
                </c:pt>
                <c:pt idx="349">
                  <c:v>44620.583912037036</c:v>
                </c:pt>
                <c:pt idx="350">
                  <c:v>44620.584687499999</c:v>
                </c:pt>
                <c:pt idx="351">
                  <c:v>44620.585405092592</c:v>
                </c:pt>
                <c:pt idx="352">
                  <c:v>44620.586134259262</c:v>
                </c:pt>
                <c:pt idx="353">
                  <c:v>44620.586863425924</c:v>
                </c:pt>
                <c:pt idx="354">
                  <c:v>44620.587581018517</c:v>
                </c:pt>
                <c:pt idx="355">
                  <c:v>44620.588310185187</c:v>
                </c:pt>
                <c:pt idx="356">
                  <c:v>44620.589085648149</c:v>
                </c:pt>
                <c:pt idx="357">
                  <c:v>44620.589814814812</c:v>
                </c:pt>
                <c:pt idx="358">
                  <c:v>44620.590543981481</c:v>
                </c:pt>
                <c:pt idx="359">
                  <c:v>44620.591261574074</c:v>
                </c:pt>
                <c:pt idx="360">
                  <c:v>44620.591990740744</c:v>
                </c:pt>
                <c:pt idx="361">
                  <c:v>44620.592719907407</c:v>
                </c:pt>
                <c:pt idx="362">
                  <c:v>44620.593495370369</c:v>
                </c:pt>
                <c:pt idx="363">
                  <c:v>44620.594212962962</c:v>
                </c:pt>
                <c:pt idx="364">
                  <c:v>44620.594942129632</c:v>
                </c:pt>
                <c:pt idx="365">
                  <c:v>44620.595671296294</c:v>
                </c:pt>
                <c:pt idx="366">
                  <c:v>44620.596388888887</c:v>
                </c:pt>
                <c:pt idx="367">
                  <c:v>44620.597118055557</c:v>
                </c:pt>
                <c:pt idx="368">
                  <c:v>44620.59784722222</c:v>
                </c:pt>
                <c:pt idx="369">
                  <c:v>44620.598564814813</c:v>
                </c:pt>
                <c:pt idx="370">
                  <c:v>44620.599293981482</c:v>
                </c:pt>
                <c:pt idx="371">
                  <c:v>44620.600023148145</c:v>
                </c:pt>
                <c:pt idx="372">
                  <c:v>44620.600740740738</c:v>
                </c:pt>
                <c:pt idx="373">
                  <c:v>44620.601469907408</c:v>
                </c:pt>
                <c:pt idx="374">
                  <c:v>44620.602199074077</c:v>
                </c:pt>
                <c:pt idx="375">
                  <c:v>44620.602916666663</c:v>
                </c:pt>
                <c:pt idx="376">
                  <c:v>44620.603645833333</c:v>
                </c:pt>
                <c:pt idx="377">
                  <c:v>44620.604375000003</c:v>
                </c:pt>
                <c:pt idx="378">
                  <c:v>44620.605150462965</c:v>
                </c:pt>
                <c:pt idx="379">
                  <c:v>44620.605868055558</c:v>
                </c:pt>
                <c:pt idx="380">
                  <c:v>44620.60659722222</c:v>
                </c:pt>
                <c:pt idx="381">
                  <c:v>44620.60732638889</c:v>
                </c:pt>
                <c:pt idx="382">
                  <c:v>44620.608043981483</c:v>
                </c:pt>
                <c:pt idx="383">
                  <c:v>44620.608773148146</c:v>
                </c:pt>
                <c:pt idx="384">
                  <c:v>44620.609548611108</c:v>
                </c:pt>
                <c:pt idx="385">
                  <c:v>44620.610277777778</c:v>
                </c:pt>
                <c:pt idx="386">
                  <c:v>44620.611006944448</c:v>
                </c:pt>
                <c:pt idx="387">
                  <c:v>44620.611724537041</c:v>
                </c:pt>
                <c:pt idx="388">
                  <c:v>44620.612453703703</c:v>
                </c:pt>
                <c:pt idx="389">
                  <c:v>44620.613182870373</c:v>
                </c:pt>
                <c:pt idx="390">
                  <c:v>44620.613958333335</c:v>
                </c:pt>
                <c:pt idx="391">
                  <c:v>44620.614675925928</c:v>
                </c:pt>
                <c:pt idx="392">
                  <c:v>44620.615405092591</c:v>
                </c:pt>
                <c:pt idx="393">
                  <c:v>44620.61613425926</c:v>
                </c:pt>
                <c:pt idx="394">
                  <c:v>44620.616851851853</c:v>
                </c:pt>
                <c:pt idx="395">
                  <c:v>44620.617581018516</c:v>
                </c:pt>
                <c:pt idx="396">
                  <c:v>44620.618310185186</c:v>
                </c:pt>
                <c:pt idx="397">
                  <c:v>44620.619027777779</c:v>
                </c:pt>
                <c:pt idx="398">
                  <c:v>44620.619756944441</c:v>
                </c:pt>
                <c:pt idx="399">
                  <c:v>44620.620486111111</c:v>
                </c:pt>
                <c:pt idx="400">
                  <c:v>44620.621203703704</c:v>
                </c:pt>
                <c:pt idx="401">
                  <c:v>44620.621979166666</c:v>
                </c:pt>
                <c:pt idx="402">
                  <c:v>44620.622708333336</c:v>
                </c:pt>
                <c:pt idx="403">
                  <c:v>44620.623437499999</c:v>
                </c:pt>
                <c:pt idx="404">
                  <c:v>44620.624155092592</c:v>
                </c:pt>
                <c:pt idx="405">
                  <c:v>44620.624884259261</c:v>
                </c:pt>
                <c:pt idx="406">
                  <c:v>44620.625613425924</c:v>
                </c:pt>
                <c:pt idx="407">
                  <c:v>44620.626388888886</c:v>
                </c:pt>
                <c:pt idx="408">
                  <c:v>44620.627106481479</c:v>
                </c:pt>
                <c:pt idx="409">
                  <c:v>44620.627835648149</c:v>
                </c:pt>
                <c:pt idx="410">
                  <c:v>44620.628564814811</c:v>
                </c:pt>
                <c:pt idx="411">
                  <c:v>44620.629282407404</c:v>
                </c:pt>
                <c:pt idx="412">
                  <c:v>44620.630011574074</c:v>
                </c:pt>
                <c:pt idx="413">
                  <c:v>44620.630740740744</c:v>
                </c:pt>
                <c:pt idx="414">
                  <c:v>44620.631458333337</c:v>
                </c:pt>
                <c:pt idx="415">
                  <c:v>44620.632187499999</c:v>
                </c:pt>
                <c:pt idx="416">
                  <c:v>44620.632916666669</c:v>
                </c:pt>
                <c:pt idx="417">
                  <c:v>44620.633634259262</c:v>
                </c:pt>
                <c:pt idx="418">
                  <c:v>44620.634409722225</c:v>
                </c:pt>
                <c:pt idx="419">
                  <c:v>44620.635138888887</c:v>
                </c:pt>
                <c:pt idx="420">
                  <c:v>44620.635868055557</c:v>
                </c:pt>
                <c:pt idx="421">
                  <c:v>44620.63658564815</c:v>
                </c:pt>
                <c:pt idx="422">
                  <c:v>44620.637314814812</c:v>
                </c:pt>
                <c:pt idx="423">
                  <c:v>44620.638043981482</c:v>
                </c:pt>
                <c:pt idx="424">
                  <c:v>44620.638761574075</c:v>
                </c:pt>
                <c:pt idx="425">
                  <c:v>44620.639490740738</c:v>
                </c:pt>
                <c:pt idx="426">
                  <c:v>44620.640208333331</c:v>
                </c:pt>
                <c:pt idx="427">
                  <c:v>44620.6409375</c:v>
                </c:pt>
                <c:pt idx="428">
                  <c:v>44620.64166666667</c:v>
                </c:pt>
                <c:pt idx="429">
                  <c:v>44620.642384259256</c:v>
                </c:pt>
                <c:pt idx="430">
                  <c:v>44620.643113425926</c:v>
                </c:pt>
                <c:pt idx="431">
                  <c:v>44620.643842592595</c:v>
                </c:pt>
                <c:pt idx="432">
                  <c:v>44620.644560185188</c:v>
                </c:pt>
                <c:pt idx="433">
                  <c:v>44620.645289351851</c:v>
                </c:pt>
                <c:pt idx="434">
                  <c:v>44620.646018518521</c:v>
                </c:pt>
                <c:pt idx="435">
                  <c:v>44620.646747685183</c:v>
                </c:pt>
                <c:pt idx="436">
                  <c:v>44620.647465277776</c:v>
                </c:pt>
                <c:pt idx="437">
                  <c:v>44620.648194444446</c:v>
                </c:pt>
                <c:pt idx="438">
                  <c:v>44620.648923611108</c:v>
                </c:pt>
                <c:pt idx="439">
                  <c:v>44620.649641203701</c:v>
                </c:pt>
                <c:pt idx="440">
                  <c:v>44620.650370370371</c:v>
                </c:pt>
                <c:pt idx="441">
                  <c:v>44620.651099537034</c:v>
                </c:pt>
                <c:pt idx="442">
                  <c:v>44620.651817129627</c:v>
                </c:pt>
                <c:pt idx="443">
                  <c:v>44620.652546296296</c:v>
                </c:pt>
                <c:pt idx="444">
                  <c:v>44620.653321759259</c:v>
                </c:pt>
                <c:pt idx="445">
                  <c:v>44620.654039351852</c:v>
                </c:pt>
                <c:pt idx="446">
                  <c:v>44620.654768518521</c:v>
                </c:pt>
                <c:pt idx="447">
                  <c:v>44620.655497685184</c:v>
                </c:pt>
                <c:pt idx="448">
                  <c:v>44620.656226851854</c:v>
                </c:pt>
                <c:pt idx="449">
                  <c:v>44620.656944444447</c:v>
                </c:pt>
                <c:pt idx="450">
                  <c:v>44620.657673611109</c:v>
                </c:pt>
                <c:pt idx="451">
                  <c:v>44620.658391203702</c:v>
                </c:pt>
                <c:pt idx="452">
                  <c:v>44620.659120370372</c:v>
                </c:pt>
                <c:pt idx="453">
                  <c:v>44620.659849537034</c:v>
                </c:pt>
                <c:pt idx="454">
                  <c:v>44620.660567129627</c:v>
                </c:pt>
                <c:pt idx="455">
                  <c:v>44620.661296296297</c:v>
                </c:pt>
                <c:pt idx="456">
                  <c:v>44620.66202546296</c:v>
                </c:pt>
                <c:pt idx="457">
                  <c:v>44620.662743055553</c:v>
                </c:pt>
                <c:pt idx="458">
                  <c:v>44620.663472222222</c:v>
                </c:pt>
                <c:pt idx="459">
                  <c:v>44620.664201388892</c:v>
                </c:pt>
                <c:pt idx="460">
                  <c:v>44620.664976851855</c:v>
                </c:pt>
                <c:pt idx="461">
                  <c:v>44620.665694444448</c:v>
                </c:pt>
                <c:pt idx="462">
                  <c:v>44620.66642361111</c:v>
                </c:pt>
                <c:pt idx="463">
                  <c:v>44620.66715277778</c:v>
                </c:pt>
                <c:pt idx="464">
                  <c:v>44620.667870370373</c:v>
                </c:pt>
                <c:pt idx="465">
                  <c:v>44620.668599537035</c:v>
                </c:pt>
                <c:pt idx="466">
                  <c:v>44620.669328703705</c:v>
                </c:pt>
                <c:pt idx="467">
                  <c:v>44620.670046296298</c:v>
                </c:pt>
                <c:pt idx="468">
                  <c:v>44620.670775462961</c:v>
                </c:pt>
                <c:pt idx="469">
                  <c:v>44620.67150462963</c:v>
                </c:pt>
                <c:pt idx="470">
                  <c:v>44620.672222222223</c:v>
                </c:pt>
                <c:pt idx="471">
                  <c:v>44620.672997685186</c:v>
                </c:pt>
                <c:pt idx="472">
                  <c:v>44620.673726851855</c:v>
                </c:pt>
                <c:pt idx="473">
                  <c:v>44620.674456018518</c:v>
                </c:pt>
                <c:pt idx="474">
                  <c:v>44620.675173611111</c:v>
                </c:pt>
                <c:pt idx="475">
                  <c:v>44620.675902777781</c:v>
                </c:pt>
                <c:pt idx="476">
                  <c:v>44620.676631944443</c:v>
                </c:pt>
                <c:pt idx="477">
                  <c:v>44620.677407407406</c:v>
                </c:pt>
                <c:pt idx="478">
                  <c:v>44620.678136574075</c:v>
                </c:pt>
                <c:pt idx="479">
                  <c:v>44620.678854166668</c:v>
                </c:pt>
                <c:pt idx="480">
                  <c:v>44620.679583333331</c:v>
                </c:pt>
                <c:pt idx="481">
                  <c:v>44620.680312500001</c:v>
                </c:pt>
                <c:pt idx="482">
                  <c:v>44620.681030092594</c:v>
                </c:pt>
                <c:pt idx="483">
                  <c:v>44620.681759259256</c:v>
                </c:pt>
                <c:pt idx="484">
                  <c:v>44620.682476851849</c:v>
                </c:pt>
                <c:pt idx="485">
                  <c:v>44620.683206018519</c:v>
                </c:pt>
                <c:pt idx="486">
                  <c:v>44620.683935185189</c:v>
                </c:pt>
                <c:pt idx="487">
                  <c:v>44620.684664351851</c:v>
                </c:pt>
                <c:pt idx="488">
                  <c:v>44620.685381944444</c:v>
                </c:pt>
                <c:pt idx="489">
                  <c:v>44620.686111111114</c:v>
                </c:pt>
                <c:pt idx="490">
                  <c:v>44620.686840277776</c:v>
                </c:pt>
                <c:pt idx="491">
                  <c:v>44620.687557870369</c:v>
                </c:pt>
                <c:pt idx="492">
                  <c:v>44620.688287037039</c:v>
                </c:pt>
                <c:pt idx="493">
                  <c:v>44620.689062500001</c:v>
                </c:pt>
                <c:pt idx="494">
                  <c:v>44620.689780092594</c:v>
                </c:pt>
                <c:pt idx="495">
                  <c:v>44620.690509259257</c:v>
                </c:pt>
                <c:pt idx="496">
                  <c:v>44620.691238425927</c:v>
                </c:pt>
                <c:pt idx="497">
                  <c:v>44620.691967592589</c:v>
                </c:pt>
                <c:pt idx="498">
                  <c:v>44620.692685185182</c:v>
                </c:pt>
                <c:pt idx="499">
                  <c:v>44620.693414351852</c:v>
                </c:pt>
                <c:pt idx="500">
                  <c:v>44620.694143518522</c:v>
                </c:pt>
                <c:pt idx="501">
                  <c:v>44620.694861111115</c:v>
                </c:pt>
                <c:pt idx="502">
                  <c:v>44620.695590277777</c:v>
                </c:pt>
                <c:pt idx="503">
                  <c:v>44620.696319444447</c:v>
                </c:pt>
                <c:pt idx="504">
                  <c:v>44620.69703703704</c:v>
                </c:pt>
                <c:pt idx="505">
                  <c:v>44620.697766203702</c:v>
                </c:pt>
                <c:pt idx="506">
                  <c:v>44620.698495370372</c:v>
                </c:pt>
                <c:pt idx="507">
                  <c:v>44620.699212962965</c:v>
                </c:pt>
                <c:pt idx="508">
                  <c:v>44620.699942129628</c:v>
                </c:pt>
                <c:pt idx="509">
                  <c:v>44620.700671296298</c:v>
                </c:pt>
                <c:pt idx="510">
                  <c:v>44620.701388888891</c:v>
                </c:pt>
                <c:pt idx="511">
                  <c:v>44620.702118055553</c:v>
                </c:pt>
                <c:pt idx="512">
                  <c:v>44620.702847222223</c:v>
                </c:pt>
                <c:pt idx="513">
                  <c:v>44620.703576388885</c:v>
                </c:pt>
                <c:pt idx="514">
                  <c:v>44620.704293981478</c:v>
                </c:pt>
                <c:pt idx="515">
                  <c:v>44620.705023148148</c:v>
                </c:pt>
                <c:pt idx="516">
                  <c:v>44620.705752314818</c:v>
                </c:pt>
                <c:pt idx="517">
                  <c:v>44620.706469907411</c:v>
                </c:pt>
                <c:pt idx="518">
                  <c:v>44620.707199074073</c:v>
                </c:pt>
                <c:pt idx="519">
                  <c:v>44620.707974537036</c:v>
                </c:pt>
                <c:pt idx="520">
                  <c:v>44620.708692129629</c:v>
                </c:pt>
                <c:pt idx="521">
                  <c:v>44620.709421296298</c:v>
                </c:pt>
                <c:pt idx="522">
                  <c:v>44620.710150462961</c:v>
                </c:pt>
                <c:pt idx="523">
                  <c:v>44620.710868055554</c:v>
                </c:pt>
                <c:pt idx="524">
                  <c:v>44620.711597222224</c:v>
                </c:pt>
                <c:pt idx="525">
                  <c:v>44620.712326388886</c:v>
                </c:pt>
                <c:pt idx="526">
                  <c:v>44620.713043981479</c:v>
                </c:pt>
                <c:pt idx="527">
                  <c:v>44620.713773148149</c:v>
                </c:pt>
                <c:pt idx="528">
                  <c:v>44620.714502314811</c:v>
                </c:pt>
                <c:pt idx="529">
                  <c:v>44620.715219907404</c:v>
                </c:pt>
                <c:pt idx="530">
                  <c:v>44620.716006944444</c:v>
                </c:pt>
                <c:pt idx="531">
                  <c:v>44620.716724537036</c:v>
                </c:pt>
                <c:pt idx="532">
                  <c:v>44620.717453703706</c:v>
                </c:pt>
                <c:pt idx="533">
                  <c:v>44620.718182870369</c:v>
                </c:pt>
                <c:pt idx="534">
                  <c:v>44620.718900462962</c:v>
                </c:pt>
                <c:pt idx="535">
                  <c:v>44620.719629629632</c:v>
                </c:pt>
                <c:pt idx="536">
                  <c:v>44620.720405092594</c:v>
                </c:pt>
                <c:pt idx="537">
                  <c:v>44620.721134259256</c:v>
                </c:pt>
                <c:pt idx="538">
                  <c:v>44620.721851851849</c:v>
                </c:pt>
                <c:pt idx="539">
                  <c:v>44620.722581018519</c:v>
                </c:pt>
                <c:pt idx="540">
                  <c:v>44620.723310185182</c:v>
                </c:pt>
                <c:pt idx="541">
                  <c:v>44620.724027777775</c:v>
                </c:pt>
                <c:pt idx="542">
                  <c:v>44620.724803240744</c:v>
                </c:pt>
                <c:pt idx="543">
                  <c:v>44620.725532407407</c:v>
                </c:pt>
                <c:pt idx="544">
                  <c:v>44620.726261574076</c:v>
                </c:pt>
                <c:pt idx="545">
                  <c:v>44620.726979166669</c:v>
                </c:pt>
                <c:pt idx="546">
                  <c:v>44620.727708333332</c:v>
                </c:pt>
                <c:pt idx="547">
                  <c:v>44620.728437500002</c:v>
                </c:pt>
                <c:pt idx="548">
                  <c:v>44620.729155092595</c:v>
                </c:pt>
                <c:pt idx="549">
                  <c:v>44620.729884259257</c:v>
                </c:pt>
                <c:pt idx="550">
                  <c:v>44620.730613425927</c:v>
                </c:pt>
                <c:pt idx="551">
                  <c:v>44620.73133101852</c:v>
                </c:pt>
                <c:pt idx="552">
                  <c:v>44620.732060185182</c:v>
                </c:pt>
                <c:pt idx="553">
                  <c:v>44620.732789351852</c:v>
                </c:pt>
                <c:pt idx="554">
                  <c:v>44620.733506944445</c:v>
                </c:pt>
                <c:pt idx="555">
                  <c:v>44620.734236111108</c:v>
                </c:pt>
                <c:pt idx="556">
                  <c:v>44620.734965277778</c:v>
                </c:pt>
                <c:pt idx="557">
                  <c:v>44620.735682870371</c:v>
                </c:pt>
                <c:pt idx="558">
                  <c:v>44620.73641203704</c:v>
                </c:pt>
                <c:pt idx="559">
                  <c:v>44620.737141203703</c:v>
                </c:pt>
                <c:pt idx="560">
                  <c:v>44620.737870370373</c:v>
                </c:pt>
                <c:pt idx="561">
                  <c:v>44620.738587962966</c:v>
                </c:pt>
                <c:pt idx="562">
                  <c:v>44620.739317129628</c:v>
                </c:pt>
                <c:pt idx="563">
                  <c:v>44620.74009259259</c:v>
                </c:pt>
                <c:pt idx="564">
                  <c:v>44620.74082175926</c:v>
                </c:pt>
                <c:pt idx="565">
                  <c:v>44620.741539351853</c:v>
                </c:pt>
                <c:pt idx="566">
                  <c:v>44620.742268518516</c:v>
                </c:pt>
                <c:pt idx="567">
                  <c:v>44620.742997685185</c:v>
                </c:pt>
                <c:pt idx="568">
                  <c:v>44620.743715277778</c:v>
                </c:pt>
                <c:pt idx="569">
                  <c:v>44620.744444444441</c:v>
                </c:pt>
                <c:pt idx="570">
                  <c:v>44620.745173611111</c:v>
                </c:pt>
                <c:pt idx="571">
                  <c:v>44620.745891203704</c:v>
                </c:pt>
                <c:pt idx="572">
                  <c:v>44620.746620370373</c:v>
                </c:pt>
                <c:pt idx="573">
                  <c:v>44620.747349537036</c:v>
                </c:pt>
                <c:pt idx="574">
                  <c:v>44620.748067129629</c:v>
                </c:pt>
                <c:pt idx="575">
                  <c:v>44620.748796296299</c:v>
                </c:pt>
                <c:pt idx="576">
                  <c:v>44620.749525462961</c:v>
                </c:pt>
                <c:pt idx="577">
                  <c:v>44620.750243055554</c:v>
                </c:pt>
                <c:pt idx="578">
                  <c:v>44620.750972222224</c:v>
                </c:pt>
                <c:pt idx="579">
                  <c:v>44620.751747685186</c:v>
                </c:pt>
                <c:pt idx="580">
                  <c:v>44620.752476851849</c:v>
                </c:pt>
                <c:pt idx="581">
                  <c:v>44620.753194444442</c:v>
                </c:pt>
                <c:pt idx="582">
                  <c:v>44620.753923611112</c:v>
                </c:pt>
                <c:pt idx="583">
                  <c:v>44620.754652777781</c:v>
                </c:pt>
                <c:pt idx="584">
                  <c:v>44620.755370370367</c:v>
                </c:pt>
                <c:pt idx="585">
                  <c:v>44620.756099537037</c:v>
                </c:pt>
                <c:pt idx="586">
                  <c:v>44620.756828703707</c:v>
                </c:pt>
                <c:pt idx="587">
                  <c:v>44620.7575462963</c:v>
                </c:pt>
                <c:pt idx="588">
                  <c:v>44620.758275462962</c:v>
                </c:pt>
                <c:pt idx="589">
                  <c:v>44620.759004629632</c:v>
                </c:pt>
                <c:pt idx="590">
                  <c:v>44620.759722222225</c:v>
                </c:pt>
                <c:pt idx="591">
                  <c:v>44620.760451388887</c:v>
                </c:pt>
                <c:pt idx="592">
                  <c:v>44620.761180555557</c:v>
                </c:pt>
                <c:pt idx="593">
                  <c:v>44620.76189814815</c:v>
                </c:pt>
                <c:pt idx="594">
                  <c:v>44620.762627314813</c:v>
                </c:pt>
                <c:pt idx="595">
                  <c:v>44620.763402777775</c:v>
                </c:pt>
                <c:pt idx="596">
                  <c:v>44620.764120370368</c:v>
                </c:pt>
                <c:pt idx="597">
                  <c:v>44620.764849537038</c:v>
                </c:pt>
                <c:pt idx="598">
                  <c:v>44620.7655787037</c:v>
                </c:pt>
                <c:pt idx="599">
                  <c:v>44620.76630787037</c:v>
                </c:pt>
                <c:pt idx="600">
                  <c:v>44620.767025462963</c:v>
                </c:pt>
                <c:pt idx="601">
                  <c:v>44620.767754629633</c:v>
                </c:pt>
                <c:pt idx="602">
                  <c:v>44620.768472222226</c:v>
                </c:pt>
                <c:pt idx="603">
                  <c:v>44620.769201388888</c:v>
                </c:pt>
                <c:pt idx="604">
                  <c:v>44620.769930555558</c:v>
                </c:pt>
                <c:pt idx="605">
                  <c:v>44620.770648148151</c:v>
                </c:pt>
                <c:pt idx="606">
                  <c:v>44620.771423611113</c:v>
                </c:pt>
                <c:pt idx="607">
                  <c:v>44620.772152777776</c:v>
                </c:pt>
                <c:pt idx="608">
                  <c:v>44620.772881944446</c:v>
                </c:pt>
                <c:pt idx="609">
                  <c:v>44620.773599537039</c:v>
                </c:pt>
                <c:pt idx="610">
                  <c:v>44620.774328703701</c:v>
                </c:pt>
                <c:pt idx="611">
                  <c:v>44620.775057870371</c:v>
                </c:pt>
                <c:pt idx="612">
                  <c:v>44620.775833333333</c:v>
                </c:pt>
                <c:pt idx="613">
                  <c:v>44620.776550925926</c:v>
                </c:pt>
                <c:pt idx="614">
                  <c:v>44620.777280092596</c:v>
                </c:pt>
                <c:pt idx="615">
                  <c:v>44620.778009259258</c:v>
                </c:pt>
                <c:pt idx="616">
                  <c:v>44620.778726851851</c:v>
                </c:pt>
                <c:pt idx="617">
                  <c:v>44620.779456018521</c:v>
                </c:pt>
                <c:pt idx="618">
                  <c:v>44620.780231481483</c:v>
                </c:pt>
                <c:pt idx="619">
                  <c:v>44620.780949074076</c:v>
                </c:pt>
                <c:pt idx="620">
                  <c:v>44620.781678240739</c:v>
                </c:pt>
                <c:pt idx="621">
                  <c:v>44620.782407407409</c:v>
                </c:pt>
                <c:pt idx="622">
                  <c:v>44620.783125000002</c:v>
                </c:pt>
                <c:pt idx="623">
                  <c:v>44620.783854166664</c:v>
                </c:pt>
                <c:pt idx="624">
                  <c:v>44620.784583333334</c:v>
                </c:pt>
                <c:pt idx="625">
                  <c:v>44620.785300925927</c:v>
                </c:pt>
                <c:pt idx="626">
                  <c:v>44620.786030092589</c:v>
                </c:pt>
                <c:pt idx="627">
                  <c:v>44620.786759259259</c:v>
                </c:pt>
                <c:pt idx="628">
                  <c:v>44620.787476851852</c:v>
                </c:pt>
                <c:pt idx="629">
                  <c:v>44620.788252314815</c:v>
                </c:pt>
                <c:pt idx="630">
                  <c:v>44620.788981481484</c:v>
                </c:pt>
                <c:pt idx="631">
                  <c:v>44620.789710648147</c:v>
                </c:pt>
                <c:pt idx="632">
                  <c:v>44620.79042824074</c:v>
                </c:pt>
                <c:pt idx="633">
                  <c:v>44620.79115740741</c:v>
                </c:pt>
                <c:pt idx="634">
                  <c:v>44620.791886574072</c:v>
                </c:pt>
                <c:pt idx="635">
                  <c:v>44620.792662037034</c:v>
                </c:pt>
                <c:pt idx="636">
                  <c:v>44620.793391203704</c:v>
                </c:pt>
                <c:pt idx="637">
                  <c:v>44620.794108796297</c:v>
                </c:pt>
                <c:pt idx="638">
                  <c:v>44620.79483796296</c:v>
                </c:pt>
                <c:pt idx="639">
                  <c:v>44620.795567129629</c:v>
                </c:pt>
                <c:pt idx="640">
                  <c:v>44620.796284722222</c:v>
                </c:pt>
                <c:pt idx="641">
                  <c:v>44620.797013888892</c:v>
                </c:pt>
                <c:pt idx="642">
                  <c:v>44620.797743055555</c:v>
                </c:pt>
                <c:pt idx="643">
                  <c:v>44620.798460648148</c:v>
                </c:pt>
                <c:pt idx="644">
                  <c:v>44620.799189814818</c:v>
                </c:pt>
                <c:pt idx="645">
                  <c:v>44620.799907407411</c:v>
                </c:pt>
                <c:pt idx="646">
                  <c:v>44620.800636574073</c:v>
                </c:pt>
                <c:pt idx="647">
                  <c:v>44620.801365740743</c:v>
                </c:pt>
                <c:pt idx="648">
                  <c:v>44620.802083333336</c:v>
                </c:pt>
                <c:pt idx="649">
                  <c:v>44620.802812499998</c:v>
                </c:pt>
                <c:pt idx="650">
                  <c:v>44620.803541666668</c:v>
                </c:pt>
                <c:pt idx="651">
                  <c:v>44620.80431712963</c:v>
                </c:pt>
                <c:pt idx="652">
                  <c:v>44620.805034722223</c:v>
                </c:pt>
                <c:pt idx="653">
                  <c:v>44620.805763888886</c:v>
                </c:pt>
                <c:pt idx="654">
                  <c:v>44620.806493055556</c:v>
                </c:pt>
                <c:pt idx="655">
                  <c:v>44620.807210648149</c:v>
                </c:pt>
                <c:pt idx="656">
                  <c:v>44620.807939814818</c:v>
                </c:pt>
                <c:pt idx="657">
                  <c:v>44620.808715277781</c:v>
                </c:pt>
                <c:pt idx="658">
                  <c:v>44620.809444444443</c:v>
                </c:pt>
                <c:pt idx="659">
                  <c:v>44620.810162037036</c:v>
                </c:pt>
                <c:pt idx="660">
                  <c:v>44620.810891203706</c:v>
                </c:pt>
                <c:pt idx="661">
                  <c:v>44620.811620370368</c:v>
                </c:pt>
                <c:pt idx="662">
                  <c:v>44620.812337962961</c:v>
                </c:pt>
                <c:pt idx="663">
                  <c:v>44620.813067129631</c:v>
                </c:pt>
                <c:pt idx="664">
                  <c:v>44620.813796296294</c:v>
                </c:pt>
                <c:pt idx="665">
                  <c:v>44620.814513888887</c:v>
                </c:pt>
                <c:pt idx="666">
                  <c:v>44620.815243055556</c:v>
                </c:pt>
                <c:pt idx="667">
                  <c:v>44620.815972222219</c:v>
                </c:pt>
                <c:pt idx="668">
                  <c:v>44620.816689814812</c:v>
                </c:pt>
                <c:pt idx="669">
                  <c:v>44620.817418981482</c:v>
                </c:pt>
                <c:pt idx="670">
                  <c:v>44620.818148148152</c:v>
                </c:pt>
                <c:pt idx="671">
                  <c:v>44620.818865740737</c:v>
                </c:pt>
                <c:pt idx="672">
                  <c:v>44620.819594907407</c:v>
                </c:pt>
                <c:pt idx="673">
                  <c:v>44620.820370370369</c:v>
                </c:pt>
                <c:pt idx="674">
                  <c:v>44620.821099537039</c:v>
                </c:pt>
                <c:pt idx="675">
                  <c:v>44620.821817129632</c:v>
                </c:pt>
                <c:pt idx="676">
                  <c:v>44620.822546296295</c:v>
                </c:pt>
                <c:pt idx="677">
                  <c:v>44620.823275462964</c:v>
                </c:pt>
                <c:pt idx="678">
                  <c:v>44620.823993055557</c:v>
                </c:pt>
                <c:pt idx="679">
                  <c:v>44620.82472222222</c:v>
                </c:pt>
                <c:pt idx="680">
                  <c:v>44620.82545138889</c:v>
                </c:pt>
                <c:pt idx="681">
                  <c:v>44620.826168981483</c:v>
                </c:pt>
                <c:pt idx="682">
                  <c:v>44620.826898148145</c:v>
                </c:pt>
                <c:pt idx="683">
                  <c:v>44620.827627314815</c:v>
                </c:pt>
                <c:pt idx="684">
                  <c:v>44620.8283912037</c:v>
                </c:pt>
                <c:pt idx="685">
                  <c:v>44620.82912037037</c:v>
                </c:pt>
                <c:pt idx="686">
                  <c:v>44620.82984953704</c:v>
                </c:pt>
                <c:pt idx="687">
                  <c:v>44620.830567129633</c:v>
                </c:pt>
                <c:pt idx="688">
                  <c:v>44620.831296296295</c:v>
                </c:pt>
                <c:pt idx="689">
                  <c:v>44620.832025462965</c:v>
                </c:pt>
                <c:pt idx="690">
                  <c:v>44620.832800925928</c:v>
                </c:pt>
                <c:pt idx="691">
                  <c:v>44620.833518518521</c:v>
                </c:pt>
                <c:pt idx="692">
                  <c:v>44620.834247685183</c:v>
                </c:pt>
                <c:pt idx="693">
                  <c:v>44620.834976851853</c:v>
                </c:pt>
                <c:pt idx="694">
                  <c:v>44620.835694444446</c:v>
                </c:pt>
                <c:pt idx="695">
                  <c:v>44620.836423611108</c:v>
                </c:pt>
                <c:pt idx="696">
                  <c:v>44620.837199074071</c:v>
                </c:pt>
                <c:pt idx="697">
                  <c:v>44620.83792824074</c:v>
                </c:pt>
                <c:pt idx="698">
                  <c:v>44620.838645833333</c:v>
                </c:pt>
                <c:pt idx="699">
                  <c:v>44620.839375000003</c:v>
                </c:pt>
                <c:pt idx="700">
                  <c:v>44620.840104166666</c:v>
                </c:pt>
                <c:pt idx="701">
                  <c:v>44620.840821759259</c:v>
                </c:pt>
                <c:pt idx="702">
                  <c:v>44620.841597222221</c:v>
                </c:pt>
                <c:pt idx="703">
                  <c:v>44620.842326388891</c:v>
                </c:pt>
                <c:pt idx="704">
                  <c:v>44620.843055555553</c:v>
                </c:pt>
                <c:pt idx="705">
                  <c:v>44620.843773148146</c:v>
                </c:pt>
                <c:pt idx="706">
                  <c:v>44620.844502314816</c:v>
                </c:pt>
                <c:pt idx="707">
                  <c:v>44620.845231481479</c:v>
                </c:pt>
                <c:pt idx="708">
                  <c:v>44620.845995370371</c:v>
                </c:pt>
                <c:pt idx="709">
                  <c:v>44620.846724537034</c:v>
                </c:pt>
                <c:pt idx="710">
                  <c:v>44620.847453703704</c:v>
                </c:pt>
                <c:pt idx="711">
                  <c:v>44620.848171296297</c:v>
                </c:pt>
                <c:pt idx="712">
                  <c:v>44620.848900462966</c:v>
                </c:pt>
                <c:pt idx="713">
                  <c:v>44620.849629629629</c:v>
                </c:pt>
                <c:pt idx="714">
                  <c:v>44620.850393518522</c:v>
                </c:pt>
                <c:pt idx="715">
                  <c:v>44620.851122685184</c:v>
                </c:pt>
                <c:pt idx="716">
                  <c:v>44620.851851851854</c:v>
                </c:pt>
                <c:pt idx="717">
                  <c:v>44620.852569444447</c:v>
                </c:pt>
                <c:pt idx="718">
                  <c:v>44620.853298611109</c:v>
                </c:pt>
                <c:pt idx="719">
                  <c:v>44620.854027777779</c:v>
                </c:pt>
                <c:pt idx="720">
                  <c:v>44620.854803240742</c:v>
                </c:pt>
                <c:pt idx="721">
                  <c:v>44620.855520833335</c:v>
                </c:pt>
                <c:pt idx="722">
                  <c:v>44620.856249999997</c:v>
                </c:pt>
                <c:pt idx="723">
                  <c:v>44620.856979166667</c:v>
                </c:pt>
                <c:pt idx="724">
                  <c:v>44620.85769675926</c:v>
                </c:pt>
                <c:pt idx="725">
                  <c:v>44620.858425925922</c:v>
                </c:pt>
                <c:pt idx="726">
                  <c:v>44620.859201388892</c:v>
                </c:pt>
                <c:pt idx="727">
                  <c:v>44620.859930555554</c:v>
                </c:pt>
                <c:pt idx="728">
                  <c:v>44620.860648148147</c:v>
                </c:pt>
                <c:pt idx="729">
                  <c:v>44620.861377314817</c:v>
                </c:pt>
                <c:pt idx="730">
                  <c:v>44620.86210648148</c:v>
                </c:pt>
                <c:pt idx="731">
                  <c:v>44620.862824074073</c:v>
                </c:pt>
                <c:pt idx="732">
                  <c:v>44620.863599537035</c:v>
                </c:pt>
                <c:pt idx="733">
                  <c:v>44620.864328703705</c:v>
                </c:pt>
                <c:pt idx="734">
                  <c:v>44620.865057870367</c:v>
                </c:pt>
                <c:pt idx="735">
                  <c:v>44620.86577546296</c:v>
                </c:pt>
                <c:pt idx="736">
                  <c:v>44620.86650462963</c:v>
                </c:pt>
                <c:pt idx="737">
                  <c:v>44620.8672337963</c:v>
                </c:pt>
                <c:pt idx="738">
                  <c:v>44620.867951388886</c:v>
                </c:pt>
                <c:pt idx="739">
                  <c:v>44620.868680555555</c:v>
                </c:pt>
                <c:pt idx="740">
                  <c:v>44620.869409722225</c:v>
                </c:pt>
                <c:pt idx="741">
                  <c:v>44620.870127314818</c:v>
                </c:pt>
                <c:pt idx="742">
                  <c:v>44620.870856481481</c:v>
                </c:pt>
                <c:pt idx="743">
                  <c:v>44620.87158564815</c:v>
                </c:pt>
                <c:pt idx="744">
                  <c:v>44620.872303240743</c:v>
                </c:pt>
                <c:pt idx="745">
                  <c:v>44620.873032407406</c:v>
                </c:pt>
                <c:pt idx="746">
                  <c:v>44620.873761574076</c:v>
                </c:pt>
                <c:pt idx="747">
                  <c:v>44620.874479166669</c:v>
                </c:pt>
                <c:pt idx="748">
                  <c:v>44620.875208333331</c:v>
                </c:pt>
                <c:pt idx="749">
                  <c:v>44620.875937500001</c:v>
                </c:pt>
                <c:pt idx="750">
                  <c:v>44620.876655092594</c:v>
                </c:pt>
                <c:pt idx="751">
                  <c:v>44620.877384259256</c:v>
                </c:pt>
                <c:pt idx="752">
                  <c:v>44620.878113425926</c:v>
                </c:pt>
                <c:pt idx="753">
                  <c:v>44620.878842592596</c:v>
                </c:pt>
                <c:pt idx="754">
                  <c:v>44620.879560185182</c:v>
                </c:pt>
                <c:pt idx="755">
                  <c:v>44620.880289351851</c:v>
                </c:pt>
                <c:pt idx="756">
                  <c:v>44620.881018518521</c:v>
                </c:pt>
                <c:pt idx="757">
                  <c:v>44620.881747685184</c:v>
                </c:pt>
                <c:pt idx="758">
                  <c:v>44620.882465277777</c:v>
                </c:pt>
                <c:pt idx="759">
                  <c:v>44620.883194444446</c:v>
                </c:pt>
                <c:pt idx="760">
                  <c:v>44620.883923611109</c:v>
                </c:pt>
                <c:pt idx="761">
                  <c:v>44620.884641203702</c:v>
                </c:pt>
                <c:pt idx="762">
                  <c:v>44620.885370370372</c:v>
                </c:pt>
                <c:pt idx="763">
                  <c:v>44620.886099537034</c:v>
                </c:pt>
                <c:pt idx="764">
                  <c:v>44620.886828703704</c:v>
                </c:pt>
                <c:pt idx="765">
                  <c:v>44620.887546296297</c:v>
                </c:pt>
                <c:pt idx="766">
                  <c:v>44620.888275462959</c:v>
                </c:pt>
                <c:pt idx="767">
                  <c:v>44620.889004629629</c:v>
                </c:pt>
                <c:pt idx="768">
                  <c:v>44620.889733796299</c:v>
                </c:pt>
                <c:pt idx="769">
                  <c:v>44620.890451388892</c:v>
                </c:pt>
                <c:pt idx="770">
                  <c:v>44620.891180555554</c:v>
                </c:pt>
                <c:pt idx="771">
                  <c:v>44620.891909722224</c:v>
                </c:pt>
                <c:pt idx="772">
                  <c:v>44620.892638888887</c:v>
                </c:pt>
                <c:pt idx="773">
                  <c:v>44620.89335648148</c:v>
                </c:pt>
                <c:pt idx="774">
                  <c:v>44620.894085648149</c:v>
                </c:pt>
                <c:pt idx="775">
                  <c:v>44620.894814814812</c:v>
                </c:pt>
                <c:pt idx="776">
                  <c:v>44620.895543981482</c:v>
                </c:pt>
                <c:pt idx="777">
                  <c:v>44620.896261574075</c:v>
                </c:pt>
                <c:pt idx="778">
                  <c:v>44620.896990740737</c:v>
                </c:pt>
                <c:pt idx="779">
                  <c:v>44620.897719907407</c:v>
                </c:pt>
                <c:pt idx="780">
                  <c:v>44620.898449074077</c:v>
                </c:pt>
                <c:pt idx="781">
                  <c:v>44620.89916666667</c:v>
                </c:pt>
                <c:pt idx="782">
                  <c:v>44620.899895833332</c:v>
                </c:pt>
                <c:pt idx="783">
                  <c:v>44620.900671296295</c:v>
                </c:pt>
                <c:pt idx="784">
                  <c:v>44620.901400462964</c:v>
                </c:pt>
                <c:pt idx="785">
                  <c:v>44620.902129629627</c:v>
                </c:pt>
                <c:pt idx="786">
                  <c:v>44620.90284722222</c:v>
                </c:pt>
                <c:pt idx="787">
                  <c:v>44620.90357638889</c:v>
                </c:pt>
                <c:pt idx="788">
                  <c:v>44620.904305555552</c:v>
                </c:pt>
                <c:pt idx="789">
                  <c:v>44620.905081018522</c:v>
                </c:pt>
                <c:pt idx="790">
                  <c:v>44620.905810185184</c:v>
                </c:pt>
                <c:pt idx="791">
                  <c:v>44620.906527777777</c:v>
                </c:pt>
                <c:pt idx="792">
                  <c:v>44620.907256944447</c:v>
                </c:pt>
                <c:pt idx="793">
                  <c:v>44620.907986111109</c:v>
                </c:pt>
                <c:pt idx="794">
                  <c:v>44620.908703703702</c:v>
                </c:pt>
                <c:pt idx="795">
                  <c:v>44620.909479166665</c:v>
                </c:pt>
                <c:pt idx="796">
                  <c:v>44620.910208333335</c:v>
                </c:pt>
                <c:pt idx="797">
                  <c:v>44620.910925925928</c:v>
                </c:pt>
                <c:pt idx="798">
                  <c:v>44620.91165509259</c:v>
                </c:pt>
                <c:pt idx="799">
                  <c:v>44620.91238425926</c:v>
                </c:pt>
                <c:pt idx="800">
                  <c:v>44620.913101851853</c:v>
                </c:pt>
                <c:pt idx="801">
                  <c:v>44620.913831018515</c:v>
                </c:pt>
                <c:pt idx="802">
                  <c:v>44620.914560185185</c:v>
                </c:pt>
                <c:pt idx="803">
                  <c:v>44620.915277777778</c:v>
                </c:pt>
                <c:pt idx="804">
                  <c:v>44620.916006944448</c:v>
                </c:pt>
                <c:pt idx="805">
                  <c:v>44620.91673611111</c:v>
                </c:pt>
                <c:pt idx="806">
                  <c:v>44620.917453703703</c:v>
                </c:pt>
                <c:pt idx="807">
                  <c:v>44620.918182870373</c:v>
                </c:pt>
                <c:pt idx="808">
                  <c:v>44620.918912037036</c:v>
                </c:pt>
                <c:pt idx="809">
                  <c:v>44620.919641203705</c:v>
                </c:pt>
                <c:pt idx="810">
                  <c:v>44620.920358796298</c:v>
                </c:pt>
                <c:pt idx="811">
                  <c:v>44620.921134259261</c:v>
                </c:pt>
                <c:pt idx="812">
                  <c:v>44620.921851851854</c:v>
                </c:pt>
                <c:pt idx="813">
                  <c:v>44620.922581018516</c:v>
                </c:pt>
                <c:pt idx="814">
                  <c:v>44620.923310185186</c:v>
                </c:pt>
                <c:pt idx="815">
                  <c:v>44620.924027777779</c:v>
                </c:pt>
                <c:pt idx="816">
                  <c:v>44620.924756944441</c:v>
                </c:pt>
                <c:pt idx="817">
                  <c:v>44620.925520833334</c:v>
                </c:pt>
                <c:pt idx="818">
                  <c:v>44620.926249999997</c:v>
                </c:pt>
                <c:pt idx="819">
                  <c:v>44620.926979166667</c:v>
                </c:pt>
                <c:pt idx="820">
                  <c:v>44620.92769675926</c:v>
                </c:pt>
                <c:pt idx="821">
                  <c:v>44620.928425925929</c:v>
                </c:pt>
                <c:pt idx="822">
                  <c:v>44620.929155092592</c:v>
                </c:pt>
                <c:pt idx="823">
                  <c:v>44620.929918981485</c:v>
                </c:pt>
                <c:pt idx="824">
                  <c:v>44620.930648148147</c:v>
                </c:pt>
                <c:pt idx="825">
                  <c:v>44620.931377314817</c:v>
                </c:pt>
                <c:pt idx="826">
                  <c:v>44620.93209490741</c:v>
                </c:pt>
                <c:pt idx="827">
                  <c:v>44620.932824074072</c:v>
                </c:pt>
                <c:pt idx="828">
                  <c:v>44620.933553240742</c:v>
                </c:pt>
                <c:pt idx="829">
                  <c:v>44620.934328703705</c:v>
                </c:pt>
                <c:pt idx="830">
                  <c:v>44620.935046296298</c:v>
                </c:pt>
                <c:pt idx="831">
                  <c:v>44620.93577546296</c:v>
                </c:pt>
                <c:pt idx="832">
                  <c:v>44620.93650462963</c:v>
                </c:pt>
                <c:pt idx="833">
                  <c:v>44620.937222222223</c:v>
                </c:pt>
                <c:pt idx="834">
                  <c:v>44620.937951388885</c:v>
                </c:pt>
                <c:pt idx="835">
                  <c:v>44620.938726851855</c:v>
                </c:pt>
                <c:pt idx="836">
                  <c:v>44620.939456018517</c:v>
                </c:pt>
                <c:pt idx="837">
                  <c:v>44620.94017361111</c:v>
                </c:pt>
                <c:pt idx="838">
                  <c:v>44620.94090277778</c:v>
                </c:pt>
                <c:pt idx="839">
                  <c:v>44620.941631944443</c:v>
                </c:pt>
                <c:pt idx="840">
                  <c:v>44620.942349537036</c:v>
                </c:pt>
                <c:pt idx="841">
                  <c:v>44620.943124999998</c:v>
                </c:pt>
                <c:pt idx="842">
                  <c:v>44620.943854166668</c:v>
                </c:pt>
                <c:pt idx="843">
                  <c:v>44620.944571759261</c:v>
                </c:pt>
                <c:pt idx="844">
                  <c:v>44620.945300925923</c:v>
                </c:pt>
                <c:pt idx="845">
                  <c:v>44620.946030092593</c:v>
                </c:pt>
                <c:pt idx="846">
                  <c:v>44620.946747685186</c:v>
                </c:pt>
                <c:pt idx="847">
                  <c:v>44620.947523148148</c:v>
                </c:pt>
                <c:pt idx="848">
                  <c:v>44620.948240740741</c:v>
                </c:pt>
                <c:pt idx="849">
                  <c:v>44620.948969907404</c:v>
                </c:pt>
                <c:pt idx="850">
                  <c:v>44620.949699074074</c:v>
                </c:pt>
                <c:pt idx="851">
                  <c:v>44620.950416666667</c:v>
                </c:pt>
                <c:pt idx="852">
                  <c:v>44620.951145833336</c:v>
                </c:pt>
                <c:pt idx="853">
                  <c:v>44620.951921296299</c:v>
                </c:pt>
                <c:pt idx="854">
                  <c:v>44620.952650462961</c:v>
                </c:pt>
                <c:pt idx="855">
                  <c:v>44620.953368055554</c:v>
                </c:pt>
                <c:pt idx="856">
                  <c:v>44620.954097222224</c:v>
                </c:pt>
                <c:pt idx="857">
                  <c:v>44620.954826388886</c:v>
                </c:pt>
                <c:pt idx="858">
                  <c:v>44620.955543981479</c:v>
                </c:pt>
                <c:pt idx="859">
                  <c:v>44620.956319444442</c:v>
                </c:pt>
                <c:pt idx="860">
                  <c:v>44620.957048611112</c:v>
                </c:pt>
                <c:pt idx="861">
                  <c:v>44620.957766203705</c:v>
                </c:pt>
                <c:pt idx="862">
                  <c:v>44620.958495370367</c:v>
                </c:pt>
                <c:pt idx="863">
                  <c:v>44620.959224537037</c:v>
                </c:pt>
                <c:pt idx="864">
                  <c:v>44620.95994212963</c:v>
                </c:pt>
                <c:pt idx="865">
                  <c:v>44620.960717592592</c:v>
                </c:pt>
                <c:pt idx="866">
                  <c:v>44620.961435185185</c:v>
                </c:pt>
                <c:pt idx="867">
                  <c:v>44620.962164351855</c:v>
                </c:pt>
                <c:pt idx="868">
                  <c:v>44620.962881944448</c:v>
                </c:pt>
                <c:pt idx="869">
                  <c:v>44620.96361111111</c:v>
                </c:pt>
                <c:pt idx="870">
                  <c:v>44620.96434027778</c:v>
                </c:pt>
                <c:pt idx="871">
                  <c:v>44620.965115740742</c:v>
                </c:pt>
                <c:pt idx="872">
                  <c:v>44620.965833333335</c:v>
                </c:pt>
                <c:pt idx="873">
                  <c:v>44620.966562499998</c:v>
                </c:pt>
                <c:pt idx="874">
                  <c:v>44620.967291666668</c:v>
                </c:pt>
                <c:pt idx="875">
                  <c:v>44620.968009259261</c:v>
                </c:pt>
                <c:pt idx="876">
                  <c:v>44620.968738425923</c:v>
                </c:pt>
                <c:pt idx="877">
                  <c:v>44620.969502314816</c:v>
                </c:pt>
                <c:pt idx="878">
                  <c:v>44620.970231481479</c:v>
                </c:pt>
                <c:pt idx="879">
                  <c:v>44620.970960648148</c:v>
                </c:pt>
                <c:pt idx="880">
                  <c:v>44620.971678240741</c:v>
                </c:pt>
                <c:pt idx="881">
                  <c:v>44620.972407407404</c:v>
                </c:pt>
                <c:pt idx="882">
                  <c:v>44620.973136574074</c:v>
                </c:pt>
                <c:pt idx="883">
                  <c:v>44620.973900462966</c:v>
                </c:pt>
                <c:pt idx="884">
                  <c:v>44620.974629629629</c:v>
                </c:pt>
                <c:pt idx="885">
                  <c:v>44620.975358796299</c:v>
                </c:pt>
                <c:pt idx="886">
                  <c:v>44620.976087962961</c:v>
                </c:pt>
                <c:pt idx="887">
                  <c:v>44620.976805555554</c:v>
                </c:pt>
                <c:pt idx="888">
                  <c:v>44620.977534722224</c:v>
                </c:pt>
                <c:pt idx="889">
                  <c:v>44620.978310185186</c:v>
                </c:pt>
                <c:pt idx="890">
                  <c:v>44620.979027777779</c:v>
                </c:pt>
                <c:pt idx="891">
                  <c:v>44620.979756944442</c:v>
                </c:pt>
                <c:pt idx="892">
                  <c:v>44620.980486111112</c:v>
                </c:pt>
                <c:pt idx="893">
                  <c:v>44620.981203703705</c:v>
                </c:pt>
                <c:pt idx="894">
                  <c:v>44620.981932870367</c:v>
                </c:pt>
                <c:pt idx="895">
                  <c:v>44620.982662037037</c:v>
                </c:pt>
                <c:pt idx="896">
                  <c:v>44620.98337962963</c:v>
                </c:pt>
                <c:pt idx="897">
                  <c:v>44620.9841087963</c:v>
                </c:pt>
                <c:pt idx="898">
                  <c:v>44620.984837962962</c:v>
                </c:pt>
                <c:pt idx="899">
                  <c:v>44620.985555555555</c:v>
                </c:pt>
                <c:pt idx="900">
                  <c:v>44620.986331018517</c:v>
                </c:pt>
                <c:pt idx="901">
                  <c:v>44620.987060185187</c:v>
                </c:pt>
                <c:pt idx="902">
                  <c:v>44620.98778935185</c:v>
                </c:pt>
                <c:pt idx="903">
                  <c:v>44620.988506944443</c:v>
                </c:pt>
                <c:pt idx="904">
                  <c:v>44620.989236111112</c:v>
                </c:pt>
                <c:pt idx="905">
                  <c:v>44620.989953703705</c:v>
                </c:pt>
                <c:pt idx="906">
                  <c:v>44620.990740740737</c:v>
                </c:pt>
                <c:pt idx="907">
                  <c:v>44620.99145833333</c:v>
                </c:pt>
                <c:pt idx="908">
                  <c:v>44620.9921875</c:v>
                </c:pt>
                <c:pt idx="909">
                  <c:v>44620.99291666667</c:v>
                </c:pt>
                <c:pt idx="910">
                  <c:v>44620.993634259263</c:v>
                </c:pt>
                <c:pt idx="911">
                  <c:v>44620.994363425925</c:v>
                </c:pt>
                <c:pt idx="912">
                  <c:v>44620.995138888888</c:v>
                </c:pt>
                <c:pt idx="913">
                  <c:v>44620.995856481481</c:v>
                </c:pt>
                <c:pt idx="914">
                  <c:v>44620.99658564815</c:v>
                </c:pt>
                <c:pt idx="915">
                  <c:v>44620.997314814813</c:v>
                </c:pt>
                <c:pt idx="916">
                  <c:v>44620.998032407406</c:v>
                </c:pt>
                <c:pt idx="917">
                  <c:v>44620.998761574076</c:v>
                </c:pt>
                <c:pt idx="918">
                  <c:v>44620.999537037038</c:v>
                </c:pt>
                <c:pt idx="919">
                  <c:v>44621.0002662037</c:v>
                </c:pt>
                <c:pt idx="920">
                  <c:v>44621.000983796293</c:v>
                </c:pt>
                <c:pt idx="921">
                  <c:v>44621.001712962963</c:v>
                </c:pt>
                <c:pt idx="922">
                  <c:v>44621.002442129633</c:v>
                </c:pt>
                <c:pt idx="923">
                  <c:v>44621.003159722219</c:v>
                </c:pt>
                <c:pt idx="924">
                  <c:v>44621.003935185188</c:v>
                </c:pt>
                <c:pt idx="925">
                  <c:v>44621.004664351851</c:v>
                </c:pt>
                <c:pt idx="926">
                  <c:v>44621.005381944444</c:v>
                </c:pt>
                <c:pt idx="927">
                  <c:v>44621.006111111114</c:v>
                </c:pt>
                <c:pt idx="928">
                  <c:v>44621.006840277776</c:v>
                </c:pt>
                <c:pt idx="929">
                  <c:v>44621.007557870369</c:v>
                </c:pt>
                <c:pt idx="930">
                  <c:v>44621.008287037039</c:v>
                </c:pt>
                <c:pt idx="931">
                  <c:v>44621.009016203701</c:v>
                </c:pt>
                <c:pt idx="932">
                  <c:v>44621.009733796294</c:v>
                </c:pt>
                <c:pt idx="933">
                  <c:v>44621.010462962964</c:v>
                </c:pt>
                <c:pt idx="934">
                  <c:v>44621.011180555557</c:v>
                </c:pt>
                <c:pt idx="935">
                  <c:v>44621.01190972222</c:v>
                </c:pt>
                <c:pt idx="936">
                  <c:v>44621.012638888889</c:v>
                </c:pt>
                <c:pt idx="937">
                  <c:v>44621.013356481482</c:v>
                </c:pt>
                <c:pt idx="938">
                  <c:v>44621.014085648145</c:v>
                </c:pt>
                <c:pt idx="939">
                  <c:v>44621.014814814815</c:v>
                </c:pt>
                <c:pt idx="940">
                  <c:v>44621.015590277777</c:v>
                </c:pt>
                <c:pt idx="941">
                  <c:v>44621.01630787037</c:v>
                </c:pt>
                <c:pt idx="942">
                  <c:v>44621.01703703704</c:v>
                </c:pt>
                <c:pt idx="943">
                  <c:v>44621.017766203702</c:v>
                </c:pt>
                <c:pt idx="944">
                  <c:v>44621.018483796295</c:v>
                </c:pt>
                <c:pt idx="945">
                  <c:v>44621.019212962965</c:v>
                </c:pt>
                <c:pt idx="946">
                  <c:v>44621.019942129627</c:v>
                </c:pt>
                <c:pt idx="947">
                  <c:v>44621.02065972222</c:v>
                </c:pt>
                <c:pt idx="948">
                  <c:v>44621.02138888889</c:v>
                </c:pt>
                <c:pt idx="949">
                  <c:v>44621.022106481483</c:v>
                </c:pt>
                <c:pt idx="950">
                  <c:v>44621.022835648146</c:v>
                </c:pt>
                <c:pt idx="951">
                  <c:v>44621.023611111108</c:v>
                </c:pt>
                <c:pt idx="952">
                  <c:v>44621.024340277778</c:v>
                </c:pt>
                <c:pt idx="953">
                  <c:v>44621.025057870371</c:v>
                </c:pt>
                <c:pt idx="954">
                  <c:v>44621.025787037041</c:v>
                </c:pt>
                <c:pt idx="955">
                  <c:v>44621.026516203703</c:v>
                </c:pt>
                <c:pt idx="956">
                  <c:v>44621.027233796296</c:v>
                </c:pt>
                <c:pt idx="957">
                  <c:v>44621.027962962966</c:v>
                </c:pt>
                <c:pt idx="958">
                  <c:v>44621.028692129628</c:v>
                </c:pt>
                <c:pt idx="959">
                  <c:v>44621.029409722221</c:v>
                </c:pt>
                <c:pt idx="960">
                  <c:v>44621.030138888891</c:v>
                </c:pt>
                <c:pt idx="961">
                  <c:v>44621.030868055554</c:v>
                </c:pt>
                <c:pt idx="962">
                  <c:v>44621.031643518516</c:v>
                </c:pt>
                <c:pt idx="963">
                  <c:v>44621.032361111109</c:v>
                </c:pt>
                <c:pt idx="964">
                  <c:v>44621.033090277779</c:v>
                </c:pt>
                <c:pt idx="965">
                  <c:v>44621.033819444441</c:v>
                </c:pt>
                <c:pt idx="966">
                  <c:v>44621.034537037034</c:v>
                </c:pt>
                <c:pt idx="967">
                  <c:v>44621.035266203704</c:v>
                </c:pt>
                <c:pt idx="968">
                  <c:v>44621.036041666666</c:v>
                </c:pt>
                <c:pt idx="969">
                  <c:v>44621.036770833336</c:v>
                </c:pt>
                <c:pt idx="970">
                  <c:v>44621.037488425929</c:v>
                </c:pt>
                <c:pt idx="971">
                  <c:v>44621.038217592592</c:v>
                </c:pt>
                <c:pt idx="972">
                  <c:v>44621.038946759261</c:v>
                </c:pt>
                <c:pt idx="973">
                  <c:v>44621.039664351854</c:v>
                </c:pt>
                <c:pt idx="974">
                  <c:v>44621.040439814817</c:v>
                </c:pt>
                <c:pt idx="975">
                  <c:v>44621.041168981479</c:v>
                </c:pt>
                <c:pt idx="976">
                  <c:v>44621.041898148149</c:v>
                </c:pt>
                <c:pt idx="977">
                  <c:v>44621.042615740742</c:v>
                </c:pt>
                <c:pt idx="978">
                  <c:v>44621.043344907404</c:v>
                </c:pt>
                <c:pt idx="979">
                  <c:v>44621.044074074074</c:v>
                </c:pt>
                <c:pt idx="980">
                  <c:v>44621.044791666667</c:v>
                </c:pt>
                <c:pt idx="981">
                  <c:v>44621.045520833337</c:v>
                </c:pt>
                <c:pt idx="982">
                  <c:v>44621.046238425923</c:v>
                </c:pt>
                <c:pt idx="983">
                  <c:v>44621.046967592592</c:v>
                </c:pt>
                <c:pt idx="984">
                  <c:v>44621.047696759262</c:v>
                </c:pt>
                <c:pt idx="985">
                  <c:v>44621.048472222225</c:v>
                </c:pt>
                <c:pt idx="986">
                  <c:v>44621.049189814818</c:v>
                </c:pt>
                <c:pt idx="987">
                  <c:v>44621.04991898148</c:v>
                </c:pt>
                <c:pt idx="988">
                  <c:v>44621.05064814815</c:v>
                </c:pt>
                <c:pt idx="989">
                  <c:v>44621.051365740743</c:v>
                </c:pt>
                <c:pt idx="990">
                  <c:v>44621.052094907405</c:v>
                </c:pt>
                <c:pt idx="991">
                  <c:v>44621.052870370368</c:v>
                </c:pt>
                <c:pt idx="992">
                  <c:v>44621.053599537037</c:v>
                </c:pt>
                <c:pt idx="993">
                  <c:v>44621.05431712963</c:v>
                </c:pt>
                <c:pt idx="994">
                  <c:v>44621.055046296293</c:v>
                </c:pt>
                <c:pt idx="995">
                  <c:v>44621.055775462963</c:v>
                </c:pt>
                <c:pt idx="996">
                  <c:v>44621.056493055556</c:v>
                </c:pt>
                <c:pt idx="997">
                  <c:v>44621.057268518518</c:v>
                </c:pt>
                <c:pt idx="998">
                  <c:v>44621.057997685188</c:v>
                </c:pt>
                <c:pt idx="999">
                  <c:v>44621.058715277781</c:v>
                </c:pt>
                <c:pt idx="1000">
                  <c:v>44621.059444444443</c:v>
                </c:pt>
                <c:pt idx="1001">
                  <c:v>44621.060173611113</c:v>
                </c:pt>
                <c:pt idx="1002">
                  <c:v>44621.060891203706</c:v>
                </c:pt>
                <c:pt idx="1003">
                  <c:v>44621.061666666668</c:v>
                </c:pt>
                <c:pt idx="1004">
                  <c:v>44621.062395833331</c:v>
                </c:pt>
                <c:pt idx="1005">
                  <c:v>44621.063125000001</c:v>
                </c:pt>
                <c:pt idx="1006">
                  <c:v>44621.063842592594</c:v>
                </c:pt>
                <c:pt idx="1007">
                  <c:v>44621.064571759256</c:v>
                </c:pt>
                <c:pt idx="1008">
                  <c:v>44621.065289351849</c:v>
                </c:pt>
                <c:pt idx="1009">
                  <c:v>44621.066018518519</c:v>
                </c:pt>
                <c:pt idx="1010">
                  <c:v>44621.066747685189</c:v>
                </c:pt>
                <c:pt idx="1011">
                  <c:v>44621.067465277774</c:v>
                </c:pt>
                <c:pt idx="1012">
                  <c:v>44621.068194444444</c:v>
                </c:pt>
                <c:pt idx="1013">
                  <c:v>44621.068923611114</c:v>
                </c:pt>
                <c:pt idx="1014">
                  <c:v>44621.069699074076</c:v>
                </c:pt>
                <c:pt idx="1015">
                  <c:v>44621.070416666669</c:v>
                </c:pt>
                <c:pt idx="1016">
                  <c:v>44621.071145833332</c:v>
                </c:pt>
                <c:pt idx="1017">
                  <c:v>44621.071875000001</c:v>
                </c:pt>
                <c:pt idx="1018">
                  <c:v>44621.072592592594</c:v>
                </c:pt>
                <c:pt idx="1019">
                  <c:v>44621.073321759257</c:v>
                </c:pt>
                <c:pt idx="1020">
                  <c:v>44621.074097222219</c:v>
                </c:pt>
                <c:pt idx="1021">
                  <c:v>44621.074826388889</c:v>
                </c:pt>
                <c:pt idx="1022">
                  <c:v>44621.075543981482</c:v>
                </c:pt>
                <c:pt idx="1023">
                  <c:v>44621.076273148145</c:v>
                </c:pt>
                <c:pt idx="1024">
                  <c:v>44621.077002314814</c:v>
                </c:pt>
                <c:pt idx="1025">
                  <c:v>44621.077719907407</c:v>
                </c:pt>
                <c:pt idx="1026">
                  <c:v>44621.07849537037</c:v>
                </c:pt>
                <c:pt idx="1027">
                  <c:v>44621.079224537039</c:v>
                </c:pt>
                <c:pt idx="1028">
                  <c:v>44621.079942129632</c:v>
                </c:pt>
                <c:pt idx="1029">
                  <c:v>44621.080671296295</c:v>
                </c:pt>
                <c:pt idx="1030">
                  <c:v>44621.081400462965</c:v>
                </c:pt>
                <c:pt idx="1031">
                  <c:v>44621.082118055558</c:v>
                </c:pt>
                <c:pt idx="1032">
                  <c:v>44621.08284722222</c:v>
                </c:pt>
                <c:pt idx="1033">
                  <c:v>44621.08357638889</c:v>
                </c:pt>
                <c:pt idx="1034">
                  <c:v>44621.084293981483</c:v>
                </c:pt>
                <c:pt idx="1035">
                  <c:v>44621.085023148145</c:v>
                </c:pt>
                <c:pt idx="1036">
                  <c:v>44621.085752314815</c:v>
                </c:pt>
                <c:pt idx="1037">
                  <c:v>44621.086527777778</c:v>
                </c:pt>
                <c:pt idx="1038">
                  <c:v>44621.087245370371</c:v>
                </c:pt>
                <c:pt idx="1039">
                  <c:v>44621.08797453704</c:v>
                </c:pt>
                <c:pt idx="1040">
                  <c:v>44621.088703703703</c:v>
                </c:pt>
                <c:pt idx="1041">
                  <c:v>44621.089421296296</c:v>
                </c:pt>
                <c:pt idx="1042">
                  <c:v>44621.090150462966</c:v>
                </c:pt>
                <c:pt idx="1043">
                  <c:v>44621.090925925928</c:v>
                </c:pt>
                <c:pt idx="1044">
                  <c:v>44621.09165509259</c:v>
                </c:pt>
                <c:pt idx="1045">
                  <c:v>44621.092372685183</c:v>
                </c:pt>
                <c:pt idx="1046">
                  <c:v>44621.093101851853</c:v>
                </c:pt>
                <c:pt idx="1047">
                  <c:v>44621.093831018516</c:v>
                </c:pt>
                <c:pt idx="1048">
                  <c:v>44621.094548611109</c:v>
                </c:pt>
                <c:pt idx="1049">
                  <c:v>44621.095324074071</c:v>
                </c:pt>
                <c:pt idx="1050">
                  <c:v>44621.096053240741</c:v>
                </c:pt>
                <c:pt idx="1051">
                  <c:v>44621.096782407411</c:v>
                </c:pt>
                <c:pt idx="1052">
                  <c:v>44621.097500000003</c:v>
                </c:pt>
                <c:pt idx="1053">
                  <c:v>44621.098229166666</c:v>
                </c:pt>
                <c:pt idx="1054">
                  <c:v>44621.098958333336</c:v>
                </c:pt>
                <c:pt idx="1055">
                  <c:v>44621.099675925929</c:v>
                </c:pt>
                <c:pt idx="1056">
                  <c:v>44621.100405092591</c:v>
                </c:pt>
                <c:pt idx="1057">
                  <c:v>44621.101122685184</c:v>
                </c:pt>
                <c:pt idx="1058">
                  <c:v>44621.101851851854</c:v>
                </c:pt>
                <c:pt idx="1059">
                  <c:v>44621.102581018517</c:v>
                </c:pt>
                <c:pt idx="1060">
                  <c:v>44621.103356481479</c:v>
                </c:pt>
                <c:pt idx="1061">
                  <c:v>44621.104085648149</c:v>
                </c:pt>
                <c:pt idx="1062">
                  <c:v>44621.104803240742</c:v>
                </c:pt>
                <c:pt idx="1063">
                  <c:v>44621.105532407404</c:v>
                </c:pt>
                <c:pt idx="1064">
                  <c:v>44621.106249999997</c:v>
                </c:pt>
                <c:pt idx="1065">
                  <c:v>44621.106979166667</c:v>
                </c:pt>
                <c:pt idx="1066">
                  <c:v>44621.107754629629</c:v>
                </c:pt>
                <c:pt idx="1067">
                  <c:v>44621.108483796299</c:v>
                </c:pt>
                <c:pt idx="1068">
                  <c:v>44621.109201388892</c:v>
                </c:pt>
                <c:pt idx="1069">
                  <c:v>44621.109930555554</c:v>
                </c:pt>
                <c:pt idx="1070">
                  <c:v>44621.110659722224</c:v>
                </c:pt>
                <c:pt idx="1071">
                  <c:v>44621.111377314817</c:v>
                </c:pt>
                <c:pt idx="1072">
                  <c:v>44621.11215277778</c:v>
                </c:pt>
                <c:pt idx="1073">
                  <c:v>44621.112881944442</c:v>
                </c:pt>
                <c:pt idx="1074">
                  <c:v>44621.113611111112</c:v>
                </c:pt>
                <c:pt idx="1075">
                  <c:v>44621.114328703705</c:v>
                </c:pt>
                <c:pt idx="1076">
                  <c:v>44621.115057870367</c:v>
                </c:pt>
                <c:pt idx="1077">
                  <c:v>44621.115787037037</c:v>
                </c:pt>
                <c:pt idx="1078">
                  <c:v>44621.116562499999</c:v>
                </c:pt>
                <c:pt idx="1079">
                  <c:v>44621.117291666669</c:v>
                </c:pt>
                <c:pt idx="1080">
                  <c:v>44621.118009259262</c:v>
                </c:pt>
                <c:pt idx="1081">
                  <c:v>44621.118738425925</c:v>
                </c:pt>
                <c:pt idx="1082">
                  <c:v>44621.119467592594</c:v>
                </c:pt>
                <c:pt idx="1083">
                  <c:v>44621.120185185187</c:v>
                </c:pt>
                <c:pt idx="1084">
                  <c:v>44621.12096064815</c:v>
                </c:pt>
                <c:pt idx="1085">
                  <c:v>44621.121689814812</c:v>
                </c:pt>
                <c:pt idx="1086">
                  <c:v>44621.122418981482</c:v>
                </c:pt>
                <c:pt idx="1087">
                  <c:v>44621.123136574075</c:v>
                </c:pt>
                <c:pt idx="1088">
                  <c:v>44621.123865740738</c:v>
                </c:pt>
                <c:pt idx="1089">
                  <c:v>44621.124594907407</c:v>
                </c:pt>
                <c:pt idx="1090">
                  <c:v>44621.12537037037</c:v>
                </c:pt>
                <c:pt idx="1091">
                  <c:v>44621.126087962963</c:v>
                </c:pt>
                <c:pt idx="1092">
                  <c:v>44621.126817129632</c:v>
                </c:pt>
                <c:pt idx="1093">
                  <c:v>44621.127546296295</c:v>
                </c:pt>
                <c:pt idx="1094">
                  <c:v>44621.128263888888</c:v>
                </c:pt>
                <c:pt idx="1095">
                  <c:v>44621.128993055558</c:v>
                </c:pt>
                <c:pt idx="1096">
                  <c:v>44621.12972222222</c:v>
                </c:pt>
                <c:pt idx="1097">
                  <c:v>44621.130439814813</c:v>
                </c:pt>
                <c:pt idx="1098">
                  <c:v>44621.131168981483</c:v>
                </c:pt>
                <c:pt idx="1099">
                  <c:v>44621.131898148145</c:v>
                </c:pt>
                <c:pt idx="1100">
                  <c:v>44621.132615740738</c:v>
                </c:pt>
                <c:pt idx="1101">
                  <c:v>44621.133391203701</c:v>
                </c:pt>
                <c:pt idx="1102">
                  <c:v>44621.134120370371</c:v>
                </c:pt>
                <c:pt idx="1103">
                  <c:v>44621.13484953704</c:v>
                </c:pt>
                <c:pt idx="1104">
                  <c:v>44621.135567129626</c:v>
                </c:pt>
                <c:pt idx="1105">
                  <c:v>44621.136296296296</c:v>
                </c:pt>
                <c:pt idx="1106">
                  <c:v>44621.137025462966</c:v>
                </c:pt>
                <c:pt idx="1107">
                  <c:v>44621.137743055559</c:v>
                </c:pt>
                <c:pt idx="1108">
                  <c:v>44621.138472222221</c:v>
                </c:pt>
                <c:pt idx="1109">
                  <c:v>44621.139201388891</c:v>
                </c:pt>
                <c:pt idx="1110">
                  <c:v>44621.139918981484</c:v>
                </c:pt>
                <c:pt idx="1111">
                  <c:v>44621.140648148146</c:v>
                </c:pt>
                <c:pt idx="1112">
                  <c:v>44621.141423611109</c:v>
                </c:pt>
                <c:pt idx="1113">
                  <c:v>44621.142141203702</c:v>
                </c:pt>
                <c:pt idx="1114">
                  <c:v>44621.142870370371</c:v>
                </c:pt>
                <c:pt idx="1115">
                  <c:v>44621.143599537034</c:v>
                </c:pt>
                <c:pt idx="1116">
                  <c:v>44621.144317129627</c:v>
                </c:pt>
                <c:pt idx="1117">
                  <c:v>44621.145046296297</c:v>
                </c:pt>
                <c:pt idx="1118">
                  <c:v>44621.145775462966</c:v>
                </c:pt>
                <c:pt idx="1119">
                  <c:v>44621.146493055552</c:v>
                </c:pt>
                <c:pt idx="1120">
                  <c:v>44621.147222222222</c:v>
                </c:pt>
                <c:pt idx="1121">
                  <c:v>44621.147951388892</c:v>
                </c:pt>
                <c:pt idx="1122">
                  <c:v>44621.148668981485</c:v>
                </c:pt>
                <c:pt idx="1123">
                  <c:v>44621.149444444447</c:v>
                </c:pt>
                <c:pt idx="1124">
                  <c:v>44621.150173611109</c:v>
                </c:pt>
                <c:pt idx="1125">
                  <c:v>44621.150902777779</c:v>
                </c:pt>
                <c:pt idx="1126">
                  <c:v>44621.151620370372</c:v>
                </c:pt>
                <c:pt idx="1127">
                  <c:v>44621.152349537035</c:v>
                </c:pt>
                <c:pt idx="1128">
                  <c:v>44621.153078703705</c:v>
                </c:pt>
                <c:pt idx="1129">
                  <c:v>44621.153796296298</c:v>
                </c:pt>
                <c:pt idx="1130">
                  <c:v>44621.15452546296</c:v>
                </c:pt>
                <c:pt idx="1131">
                  <c:v>44621.15525462963</c:v>
                </c:pt>
                <c:pt idx="1132">
                  <c:v>44621.155972222223</c:v>
                </c:pt>
                <c:pt idx="1133">
                  <c:v>44621.156701388885</c:v>
                </c:pt>
                <c:pt idx="1134">
                  <c:v>44621.157476851855</c:v>
                </c:pt>
                <c:pt idx="1135">
                  <c:v>44621.158206018517</c:v>
                </c:pt>
                <c:pt idx="1136">
                  <c:v>44621.15892361111</c:v>
                </c:pt>
                <c:pt idx="1137">
                  <c:v>44621.15965277778</c:v>
                </c:pt>
                <c:pt idx="1138">
                  <c:v>44621.160370370373</c:v>
                </c:pt>
                <c:pt idx="1139">
                  <c:v>44621.161099537036</c:v>
                </c:pt>
                <c:pt idx="1140">
                  <c:v>44621.161828703705</c:v>
                </c:pt>
                <c:pt idx="1141">
                  <c:v>44621.162546296298</c:v>
                </c:pt>
                <c:pt idx="1142">
                  <c:v>44621.163275462961</c:v>
                </c:pt>
                <c:pt idx="1143">
                  <c:v>44621.164004629631</c:v>
                </c:pt>
                <c:pt idx="1144">
                  <c:v>44621.164722222224</c:v>
                </c:pt>
                <c:pt idx="1145">
                  <c:v>44621.165497685186</c:v>
                </c:pt>
                <c:pt idx="1146">
                  <c:v>44621.166226851848</c:v>
                </c:pt>
                <c:pt idx="1147">
                  <c:v>44621.166956018518</c:v>
                </c:pt>
                <c:pt idx="1148">
                  <c:v>44621.167673611111</c:v>
                </c:pt>
                <c:pt idx="1149">
                  <c:v>44621.168402777781</c:v>
                </c:pt>
                <c:pt idx="1150">
                  <c:v>44621.169131944444</c:v>
                </c:pt>
                <c:pt idx="1151">
                  <c:v>44621.169849537036</c:v>
                </c:pt>
                <c:pt idx="1152">
                  <c:v>44621.170578703706</c:v>
                </c:pt>
                <c:pt idx="1153">
                  <c:v>44621.171307870369</c:v>
                </c:pt>
                <c:pt idx="1154">
                  <c:v>44621.172037037039</c:v>
                </c:pt>
                <c:pt idx="1155">
                  <c:v>44621.172754629632</c:v>
                </c:pt>
                <c:pt idx="1156">
                  <c:v>44621.173530092594</c:v>
                </c:pt>
                <c:pt idx="1157">
                  <c:v>44621.174259259256</c:v>
                </c:pt>
                <c:pt idx="1158">
                  <c:v>44621.174976851849</c:v>
                </c:pt>
                <c:pt idx="1159">
                  <c:v>44621.175706018519</c:v>
                </c:pt>
                <c:pt idx="1160">
                  <c:v>44621.176435185182</c:v>
                </c:pt>
                <c:pt idx="1161">
                  <c:v>44621.177152777775</c:v>
                </c:pt>
                <c:pt idx="1162">
                  <c:v>44621.177928240744</c:v>
                </c:pt>
                <c:pt idx="1163">
                  <c:v>44621.178657407407</c:v>
                </c:pt>
                <c:pt idx="1164">
                  <c:v>44621.179386574076</c:v>
                </c:pt>
                <c:pt idx="1165">
                  <c:v>44621.180104166669</c:v>
                </c:pt>
                <c:pt idx="1166">
                  <c:v>44621.180833333332</c:v>
                </c:pt>
                <c:pt idx="1167">
                  <c:v>44621.181562500002</c:v>
                </c:pt>
                <c:pt idx="1168">
                  <c:v>44621.182337962964</c:v>
                </c:pt>
                <c:pt idx="1169">
                  <c:v>44621.183055555557</c:v>
                </c:pt>
                <c:pt idx="1170">
                  <c:v>44621.18378472222</c:v>
                </c:pt>
                <c:pt idx="1171">
                  <c:v>44621.184513888889</c:v>
                </c:pt>
                <c:pt idx="1172">
                  <c:v>44621.185231481482</c:v>
                </c:pt>
                <c:pt idx="1173">
                  <c:v>44621.185960648145</c:v>
                </c:pt>
                <c:pt idx="1174">
                  <c:v>44621.186736111114</c:v>
                </c:pt>
                <c:pt idx="1175">
                  <c:v>44621.187465277777</c:v>
                </c:pt>
                <c:pt idx="1176">
                  <c:v>44621.18818287037</c:v>
                </c:pt>
                <c:pt idx="1177">
                  <c:v>44621.18891203704</c:v>
                </c:pt>
                <c:pt idx="1178">
                  <c:v>44621.189641203702</c:v>
                </c:pt>
                <c:pt idx="1179">
                  <c:v>44621.190358796295</c:v>
                </c:pt>
                <c:pt idx="1180">
                  <c:v>44621.191134259258</c:v>
                </c:pt>
                <c:pt idx="1181">
                  <c:v>44621.191863425927</c:v>
                </c:pt>
                <c:pt idx="1182">
                  <c:v>44621.19258101852</c:v>
                </c:pt>
                <c:pt idx="1183">
                  <c:v>44621.193310185183</c:v>
                </c:pt>
                <c:pt idx="1184">
                  <c:v>44621.194039351853</c:v>
                </c:pt>
                <c:pt idx="1185">
                  <c:v>44621.194756944446</c:v>
                </c:pt>
                <c:pt idx="1186">
                  <c:v>44621.195486111108</c:v>
                </c:pt>
                <c:pt idx="1187">
                  <c:v>44621.196215277778</c:v>
                </c:pt>
                <c:pt idx="1188">
                  <c:v>44621.196932870371</c:v>
                </c:pt>
                <c:pt idx="1189">
                  <c:v>44621.197662037041</c:v>
                </c:pt>
                <c:pt idx="1190">
                  <c:v>44621.198391203703</c:v>
                </c:pt>
                <c:pt idx="1191">
                  <c:v>44621.199155092596</c:v>
                </c:pt>
                <c:pt idx="1192">
                  <c:v>44621.199884259258</c:v>
                </c:pt>
                <c:pt idx="1193">
                  <c:v>44621.200613425928</c:v>
                </c:pt>
                <c:pt idx="1194">
                  <c:v>44621.201331018521</c:v>
                </c:pt>
                <c:pt idx="1195">
                  <c:v>44621.202060185184</c:v>
                </c:pt>
                <c:pt idx="1196">
                  <c:v>44621.202789351853</c:v>
                </c:pt>
                <c:pt idx="1197">
                  <c:v>44621.203564814816</c:v>
                </c:pt>
                <c:pt idx="1198">
                  <c:v>44621.204282407409</c:v>
                </c:pt>
                <c:pt idx="1199">
                  <c:v>44621.205011574071</c:v>
                </c:pt>
                <c:pt idx="1200">
                  <c:v>44621.205740740741</c:v>
                </c:pt>
                <c:pt idx="1201">
                  <c:v>44621.206458333334</c:v>
                </c:pt>
                <c:pt idx="1202">
                  <c:v>44621.207187499997</c:v>
                </c:pt>
                <c:pt idx="1203">
                  <c:v>44621.207962962966</c:v>
                </c:pt>
                <c:pt idx="1204">
                  <c:v>44621.208692129629</c:v>
                </c:pt>
                <c:pt idx="1205">
                  <c:v>44621.209409722222</c:v>
                </c:pt>
                <c:pt idx="1206">
                  <c:v>44621.210138888891</c:v>
                </c:pt>
                <c:pt idx="1207">
                  <c:v>44621.210856481484</c:v>
                </c:pt>
                <c:pt idx="1208">
                  <c:v>44621.211585648147</c:v>
                </c:pt>
                <c:pt idx="1209">
                  <c:v>44621.212314814817</c:v>
                </c:pt>
                <c:pt idx="1210">
                  <c:v>44621.21303240741</c:v>
                </c:pt>
                <c:pt idx="1211">
                  <c:v>44621.213761574072</c:v>
                </c:pt>
                <c:pt idx="1212">
                  <c:v>44621.214490740742</c:v>
                </c:pt>
                <c:pt idx="1213">
                  <c:v>44621.215208333335</c:v>
                </c:pt>
                <c:pt idx="1214">
                  <c:v>44621.215983796297</c:v>
                </c:pt>
                <c:pt idx="1215">
                  <c:v>44621.21671296296</c:v>
                </c:pt>
                <c:pt idx="1216">
                  <c:v>44621.217442129629</c:v>
                </c:pt>
                <c:pt idx="1217">
                  <c:v>44621.218159722222</c:v>
                </c:pt>
                <c:pt idx="1218">
                  <c:v>44621.218888888892</c:v>
                </c:pt>
                <c:pt idx="1219">
                  <c:v>44621.219618055555</c:v>
                </c:pt>
                <c:pt idx="1220">
                  <c:v>44621.220393518517</c:v>
                </c:pt>
                <c:pt idx="1221">
                  <c:v>44621.22111111111</c:v>
                </c:pt>
                <c:pt idx="1222">
                  <c:v>44621.22184027778</c:v>
                </c:pt>
                <c:pt idx="1223">
                  <c:v>44621.222569444442</c:v>
                </c:pt>
                <c:pt idx="1224">
                  <c:v>44621.223287037035</c:v>
                </c:pt>
                <c:pt idx="1225">
                  <c:v>44621.224016203705</c:v>
                </c:pt>
                <c:pt idx="1226">
                  <c:v>44621.224745370368</c:v>
                </c:pt>
                <c:pt idx="1227">
                  <c:v>44621.225462962961</c:v>
                </c:pt>
                <c:pt idx="1228">
                  <c:v>44621.22619212963</c:v>
                </c:pt>
                <c:pt idx="1229">
                  <c:v>44621.226921296293</c:v>
                </c:pt>
                <c:pt idx="1230">
                  <c:v>44621.227638888886</c:v>
                </c:pt>
                <c:pt idx="1231">
                  <c:v>44621.228414351855</c:v>
                </c:pt>
                <c:pt idx="1232">
                  <c:v>44621.229143518518</c:v>
                </c:pt>
                <c:pt idx="1233">
                  <c:v>44621.229872685188</c:v>
                </c:pt>
                <c:pt idx="1234">
                  <c:v>44621.230590277781</c:v>
                </c:pt>
                <c:pt idx="1235">
                  <c:v>44621.231319444443</c:v>
                </c:pt>
                <c:pt idx="1236">
                  <c:v>44621.232048611113</c:v>
                </c:pt>
                <c:pt idx="1237">
                  <c:v>44621.232812499999</c:v>
                </c:pt>
                <c:pt idx="1238">
                  <c:v>44621.233541666668</c:v>
                </c:pt>
                <c:pt idx="1239">
                  <c:v>44621.234270833331</c:v>
                </c:pt>
                <c:pt idx="1240">
                  <c:v>44621.234988425924</c:v>
                </c:pt>
                <c:pt idx="1241">
                  <c:v>44621.235717592594</c:v>
                </c:pt>
                <c:pt idx="1242">
                  <c:v>44621.236446759256</c:v>
                </c:pt>
                <c:pt idx="1243">
                  <c:v>44621.237164351849</c:v>
                </c:pt>
                <c:pt idx="1244">
                  <c:v>44621.237893518519</c:v>
                </c:pt>
                <c:pt idx="1245">
                  <c:v>44621.238622685189</c:v>
                </c:pt>
                <c:pt idx="1246">
                  <c:v>44621.239351851851</c:v>
                </c:pt>
                <c:pt idx="1247">
                  <c:v>44621.240069444444</c:v>
                </c:pt>
                <c:pt idx="1248">
                  <c:v>44621.240798611114</c:v>
                </c:pt>
                <c:pt idx="1249">
                  <c:v>44621.241516203707</c:v>
                </c:pt>
                <c:pt idx="1250">
                  <c:v>44621.242245370369</c:v>
                </c:pt>
                <c:pt idx="1251">
                  <c:v>44621.242974537039</c:v>
                </c:pt>
                <c:pt idx="1252">
                  <c:v>44621.243692129632</c:v>
                </c:pt>
                <c:pt idx="1253">
                  <c:v>44621.244467592594</c:v>
                </c:pt>
                <c:pt idx="1254">
                  <c:v>44621.245196759257</c:v>
                </c:pt>
                <c:pt idx="1255">
                  <c:v>44621.245925925927</c:v>
                </c:pt>
                <c:pt idx="1256">
                  <c:v>44621.24664351852</c:v>
                </c:pt>
                <c:pt idx="1257">
                  <c:v>44621.247372685182</c:v>
                </c:pt>
                <c:pt idx="1258">
                  <c:v>44621.248101851852</c:v>
                </c:pt>
                <c:pt idx="1259">
                  <c:v>44621.248877314814</c:v>
                </c:pt>
                <c:pt idx="1260">
                  <c:v>44621.249594907407</c:v>
                </c:pt>
                <c:pt idx="1261">
                  <c:v>44621.250324074077</c:v>
                </c:pt>
                <c:pt idx="1262">
                  <c:v>44621.25105324074</c:v>
                </c:pt>
                <c:pt idx="1263">
                  <c:v>44621.251770833333</c:v>
                </c:pt>
                <c:pt idx="1264">
                  <c:v>44621.252500000002</c:v>
                </c:pt>
                <c:pt idx="1265">
                  <c:v>44621.253275462965</c:v>
                </c:pt>
                <c:pt idx="1266">
                  <c:v>44621.254004629627</c:v>
                </c:pt>
                <c:pt idx="1267">
                  <c:v>44621.254733796297</c:v>
                </c:pt>
                <c:pt idx="1268">
                  <c:v>44621.25545138889</c:v>
                </c:pt>
                <c:pt idx="1269">
                  <c:v>44621.256180555552</c:v>
                </c:pt>
                <c:pt idx="1270">
                  <c:v>44621.256909722222</c:v>
                </c:pt>
                <c:pt idx="1271">
                  <c:v>44621.257673611108</c:v>
                </c:pt>
                <c:pt idx="1272">
                  <c:v>44621.258402777778</c:v>
                </c:pt>
                <c:pt idx="1273">
                  <c:v>44621.259131944447</c:v>
                </c:pt>
                <c:pt idx="1274">
                  <c:v>44621.25984953704</c:v>
                </c:pt>
                <c:pt idx="1275">
                  <c:v>44621.260578703703</c:v>
                </c:pt>
                <c:pt idx="1276">
                  <c:v>44621.261307870373</c:v>
                </c:pt>
                <c:pt idx="1277">
                  <c:v>44621.262083333335</c:v>
                </c:pt>
                <c:pt idx="1278">
                  <c:v>44621.262812499997</c:v>
                </c:pt>
                <c:pt idx="1279">
                  <c:v>44621.26353009259</c:v>
                </c:pt>
                <c:pt idx="1280">
                  <c:v>44621.26425925926</c:v>
                </c:pt>
                <c:pt idx="1281">
                  <c:v>44621.264988425923</c:v>
                </c:pt>
                <c:pt idx="1282">
                  <c:v>44621.265706018516</c:v>
                </c:pt>
                <c:pt idx="1283">
                  <c:v>44621.266481481478</c:v>
                </c:pt>
                <c:pt idx="1284">
                  <c:v>44621.267210648148</c:v>
                </c:pt>
                <c:pt idx="1285">
                  <c:v>44621.267928240741</c:v>
                </c:pt>
                <c:pt idx="1286">
                  <c:v>44621.268657407411</c:v>
                </c:pt>
                <c:pt idx="1287">
                  <c:v>44621.269386574073</c:v>
                </c:pt>
                <c:pt idx="1288">
                  <c:v>44621.270104166666</c:v>
                </c:pt>
                <c:pt idx="1289">
                  <c:v>44621.270833333336</c:v>
                </c:pt>
                <c:pt idx="1290">
                  <c:v>44621.271562499998</c:v>
                </c:pt>
                <c:pt idx="1291">
                  <c:v>44621.272280092591</c:v>
                </c:pt>
                <c:pt idx="1292">
                  <c:v>44621.273009259261</c:v>
                </c:pt>
                <c:pt idx="1293">
                  <c:v>44621.273738425924</c:v>
                </c:pt>
                <c:pt idx="1294">
                  <c:v>44621.274513888886</c:v>
                </c:pt>
                <c:pt idx="1295">
                  <c:v>44621.275231481479</c:v>
                </c:pt>
                <c:pt idx="1296">
                  <c:v>44621.275960648149</c:v>
                </c:pt>
                <c:pt idx="1297">
                  <c:v>44621.276689814818</c:v>
                </c:pt>
                <c:pt idx="1298">
                  <c:v>44621.277407407404</c:v>
                </c:pt>
                <c:pt idx="1299">
                  <c:v>44621.278136574074</c:v>
                </c:pt>
                <c:pt idx="1300">
                  <c:v>44621.278854166667</c:v>
                </c:pt>
                <c:pt idx="1301">
                  <c:v>44621.279583333337</c:v>
                </c:pt>
                <c:pt idx="1302">
                  <c:v>44621.280312499999</c:v>
                </c:pt>
                <c:pt idx="1303">
                  <c:v>44621.281041666669</c:v>
                </c:pt>
                <c:pt idx="1304">
                  <c:v>44621.281759259262</c:v>
                </c:pt>
                <c:pt idx="1305">
                  <c:v>44621.282534722224</c:v>
                </c:pt>
                <c:pt idx="1306">
                  <c:v>44621.283263888887</c:v>
                </c:pt>
                <c:pt idx="1307">
                  <c:v>44621.283993055556</c:v>
                </c:pt>
                <c:pt idx="1308">
                  <c:v>44621.284710648149</c:v>
                </c:pt>
                <c:pt idx="1309">
                  <c:v>44621.285439814812</c:v>
                </c:pt>
                <c:pt idx="1310">
                  <c:v>44621.286168981482</c:v>
                </c:pt>
                <c:pt idx="1311">
                  <c:v>44621.286944444444</c:v>
                </c:pt>
                <c:pt idx="1312">
                  <c:v>44621.287662037037</c:v>
                </c:pt>
                <c:pt idx="1313">
                  <c:v>44621.288391203707</c:v>
                </c:pt>
                <c:pt idx="1314">
                  <c:v>44621.289120370369</c:v>
                </c:pt>
                <c:pt idx="1315">
                  <c:v>44621.289837962962</c:v>
                </c:pt>
                <c:pt idx="1316">
                  <c:v>44621.290567129632</c:v>
                </c:pt>
                <c:pt idx="1317">
                  <c:v>44621.291342592594</c:v>
                </c:pt>
                <c:pt idx="1318">
                  <c:v>44621.292071759257</c:v>
                </c:pt>
                <c:pt idx="1319">
                  <c:v>44621.292800925927</c:v>
                </c:pt>
                <c:pt idx="1320">
                  <c:v>44621.29351851852</c:v>
                </c:pt>
                <c:pt idx="1321">
                  <c:v>44621.294247685182</c:v>
                </c:pt>
                <c:pt idx="1322">
                  <c:v>44621.294965277775</c:v>
                </c:pt>
                <c:pt idx="1323">
                  <c:v>44621.295752314814</c:v>
                </c:pt>
                <c:pt idx="1324">
                  <c:v>44621.296469907407</c:v>
                </c:pt>
                <c:pt idx="1325">
                  <c:v>44621.297199074077</c:v>
                </c:pt>
                <c:pt idx="1326">
                  <c:v>44621.29792824074</c:v>
                </c:pt>
                <c:pt idx="1327">
                  <c:v>44621.298645833333</c:v>
                </c:pt>
                <c:pt idx="1328">
                  <c:v>44621.299375000002</c:v>
                </c:pt>
                <c:pt idx="1329">
                  <c:v>44621.300150462965</c:v>
                </c:pt>
                <c:pt idx="1330">
                  <c:v>44621.300879629627</c:v>
                </c:pt>
                <c:pt idx="1331">
                  <c:v>44621.30159722222</c:v>
                </c:pt>
                <c:pt idx="1332">
                  <c:v>44621.30232638889</c:v>
                </c:pt>
                <c:pt idx="1333">
                  <c:v>44621.303055555552</c:v>
                </c:pt>
                <c:pt idx="1334">
                  <c:v>44621.303773148145</c:v>
                </c:pt>
                <c:pt idx="1335">
                  <c:v>44621.304548611108</c:v>
                </c:pt>
                <c:pt idx="1336">
                  <c:v>44621.305277777778</c:v>
                </c:pt>
                <c:pt idx="1337">
                  <c:v>44621.306006944447</c:v>
                </c:pt>
                <c:pt idx="1338">
                  <c:v>44621.30672453704</c:v>
                </c:pt>
                <c:pt idx="1339">
                  <c:v>44621.307453703703</c:v>
                </c:pt>
                <c:pt idx="1340">
                  <c:v>44621.308182870373</c:v>
                </c:pt>
                <c:pt idx="1341">
                  <c:v>44621.308958333335</c:v>
                </c:pt>
                <c:pt idx="1342">
                  <c:v>44621.309675925928</c:v>
                </c:pt>
                <c:pt idx="1343">
                  <c:v>44621.31040509259</c:v>
                </c:pt>
                <c:pt idx="1344">
                  <c:v>44621.31113425926</c:v>
                </c:pt>
                <c:pt idx="1345">
                  <c:v>44621.311851851853</c:v>
                </c:pt>
                <c:pt idx="1346">
                  <c:v>44621.312581018516</c:v>
                </c:pt>
                <c:pt idx="1347">
                  <c:v>44621.313356481478</c:v>
                </c:pt>
                <c:pt idx="1348">
                  <c:v>44621.314074074071</c:v>
                </c:pt>
                <c:pt idx="1349">
                  <c:v>44621.314803240741</c:v>
                </c:pt>
                <c:pt idx="1350">
                  <c:v>44621.315532407411</c:v>
                </c:pt>
                <c:pt idx="1351">
                  <c:v>44621.316250000003</c:v>
                </c:pt>
                <c:pt idx="1352">
                  <c:v>44621.316979166666</c:v>
                </c:pt>
                <c:pt idx="1353">
                  <c:v>44621.317754629628</c:v>
                </c:pt>
                <c:pt idx="1354">
                  <c:v>44621.318483796298</c:v>
                </c:pt>
                <c:pt idx="1355">
                  <c:v>44621.319212962961</c:v>
                </c:pt>
                <c:pt idx="1356">
                  <c:v>44621.319930555554</c:v>
                </c:pt>
                <c:pt idx="1357">
                  <c:v>44621.320659722223</c:v>
                </c:pt>
                <c:pt idx="1358">
                  <c:v>44621.321377314816</c:v>
                </c:pt>
                <c:pt idx="1359">
                  <c:v>44621.322152777779</c:v>
                </c:pt>
                <c:pt idx="1360">
                  <c:v>44621.322881944441</c:v>
                </c:pt>
                <c:pt idx="1361">
                  <c:v>44621.323611111111</c:v>
                </c:pt>
                <c:pt idx="1362">
                  <c:v>44621.324328703704</c:v>
                </c:pt>
                <c:pt idx="1363">
                  <c:v>44621.325057870374</c:v>
                </c:pt>
                <c:pt idx="1364">
                  <c:v>44621.325787037036</c:v>
                </c:pt>
                <c:pt idx="1365">
                  <c:v>44621.326562499999</c:v>
                </c:pt>
                <c:pt idx="1366">
                  <c:v>44621.327280092592</c:v>
                </c:pt>
                <c:pt idx="1367">
                  <c:v>44621.328009259261</c:v>
                </c:pt>
                <c:pt idx="1368">
                  <c:v>44621.328738425924</c:v>
                </c:pt>
                <c:pt idx="1369">
                  <c:v>44621.329456018517</c:v>
                </c:pt>
                <c:pt idx="1370">
                  <c:v>44621.330185185187</c:v>
                </c:pt>
                <c:pt idx="1371">
                  <c:v>44621.330960648149</c:v>
                </c:pt>
                <c:pt idx="1372">
                  <c:v>44621.331678240742</c:v>
                </c:pt>
                <c:pt idx="1373">
                  <c:v>44621.332407407404</c:v>
                </c:pt>
                <c:pt idx="1374">
                  <c:v>44621.333136574074</c:v>
                </c:pt>
                <c:pt idx="1375">
                  <c:v>44621.333854166667</c:v>
                </c:pt>
                <c:pt idx="1376">
                  <c:v>44621.334583333337</c:v>
                </c:pt>
                <c:pt idx="1377">
                  <c:v>44621.335358796299</c:v>
                </c:pt>
                <c:pt idx="1378">
                  <c:v>44621.336087962962</c:v>
                </c:pt>
                <c:pt idx="1379">
                  <c:v>44621.336817129632</c:v>
                </c:pt>
                <c:pt idx="1380">
                  <c:v>44621.337534722225</c:v>
                </c:pt>
                <c:pt idx="1381">
                  <c:v>44621.338263888887</c:v>
                </c:pt>
                <c:pt idx="1382">
                  <c:v>44621.338993055557</c:v>
                </c:pt>
                <c:pt idx="1383">
                  <c:v>44621.339768518519</c:v>
                </c:pt>
                <c:pt idx="1384">
                  <c:v>44621.340486111112</c:v>
                </c:pt>
                <c:pt idx="1385">
                  <c:v>44621.341215277775</c:v>
                </c:pt>
                <c:pt idx="1386">
                  <c:v>44621.341944444444</c:v>
                </c:pt>
                <c:pt idx="1387">
                  <c:v>44621.342662037037</c:v>
                </c:pt>
                <c:pt idx="1388">
                  <c:v>44621.343391203707</c:v>
                </c:pt>
                <c:pt idx="1389">
                  <c:v>44621.344166666669</c:v>
                </c:pt>
                <c:pt idx="1390">
                  <c:v>44621.344884259262</c:v>
                </c:pt>
                <c:pt idx="1391">
                  <c:v>44621.345613425925</c:v>
                </c:pt>
                <c:pt idx="1392">
                  <c:v>44621.346342592595</c:v>
                </c:pt>
                <c:pt idx="1393">
                  <c:v>44621.347060185188</c:v>
                </c:pt>
                <c:pt idx="1394">
                  <c:v>44621.34778935185</c:v>
                </c:pt>
                <c:pt idx="1395">
                  <c:v>44621.348506944443</c:v>
                </c:pt>
                <c:pt idx="1396">
                  <c:v>44621.349236111113</c:v>
                </c:pt>
                <c:pt idx="1397">
                  <c:v>44621.349965277775</c:v>
                </c:pt>
                <c:pt idx="1398">
                  <c:v>44621.350694444445</c:v>
                </c:pt>
                <c:pt idx="1399">
                  <c:v>44621.351412037038</c:v>
                </c:pt>
                <c:pt idx="1400">
                  <c:v>44621.352187500001</c:v>
                </c:pt>
                <c:pt idx="1401">
                  <c:v>44621.352916666663</c:v>
                </c:pt>
                <c:pt idx="1402">
                  <c:v>44621.353645833333</c:v>
                </c:pt>
                <c:pt idx="1403">
                  <c:v>44621.354363425926</c:v>
                </c:pt>
                <c:pt idx="1404">
                  <c:v>44621.355092592596</c:v>
                </c:pt>
                <c:pt idx="1405">
                  <c:v>44621.355810185189</c:v>
                </c:pt>
                <c:pt idx="1406">
                  <c:v>44621.356585648151</c:v>
                </c:pt>
                <c:pt idx="1407">
                  <c:v>44621.357314814813</c:v>
                </c:pt>
                <c:pt idx="1408">
                  <c:v>44621.358032407406</c:v>
                </c:pt>
                <c:pt idx="1409">
                  <c:v>44621.358761574076</c:v>
                </c:pt>
                <c:pt idx="1410">
                  <c:v>44621.359490740739</c:v>
                </c:pt>
                <c:pt idx="1411">
                  <c:v>44621.360208333332</c:v>
                </c:pt>
                <c:pt idx="1412">
                  <c:v>44621.360983796294</c:v>
                </c:pt>
                <c:pt idx="1413">
                  <c:v>44621.361712962964</c:v>
                </c:pt>
                <c:pt idx="1414">
                  <c:v>44621.362442129626</c:v>
                </c:pt>
                <c:pt idx="1415">
                  <c:v>44621.363159722219</c:v>
                </c:pt>
                <c:pt idx="1416">
                  <c:v>44621.363888888889</c:v>
                </c:pt>
                <c:pt idx="1417">
                  <c:v>44621.364618055559</c:v>
                </c:pt>
                <c:pt idx="1418">
                  <c:v>44621.365393518521</c:v>
                </c:pt>
                <c:pt idx="1419">
                  <c:v>44621.366122685184</c:v>
                </c:pt>
                <c:pt idx="1420">
                  <c:v>44621.366840277777</c:v>
                </c:pt>
                <c:pt idx="1421">
                  <c:v>44621.367569444446</c:v>
                </c:pt>
                <c:pt idx="1422">
                  <c:v>44621.368298611109</c:v>
                </c:pt>
                <c:pt idx="1423">
                  <c:v>44621.369016203702</c:v>
                </c:pt>
                <c:pt idx="1424">
                  <c:v>44621.369745370372</c:v>
                </c:pt>
                <c:pt idx="1425">
                  <c:v>44621.370462962965</c:v>
                </c:pt>
                <c:pt idx="1426">
                  <c:v>44621.371192129627</c:v>
                </c:pt>
                <c:pt idx="1427">
                  <c:v>44621.371921296297</c:v>
                </c:pt>
                <c:pt idx="1428">
                  <c:v>44621.37263888889</c:v>
                </c:pt>
                <c:pt idx="1429">
                  <c:v>44621.373368055552</c:v>
                </c:pt>
                <c:pt idx="1430">
                  <c:v>44621.374097222222</c:v>
                </c:pt>
                <c:pt idx="1431">
                  <c:v>44621.374814814815</c:v>
                </c:pt>
                <c:pt idx="1432">
                  <c:v>44621.375543981485</c:v>
                </c:pt>
                <c:pt idx="1433">
                  <c:v>44621.376273148147</c:v>
                </c:pt>
                <c:pt idx="1434">
                  <c:v>44621.37704861111</c:v>
                </c:pt>
                <c:pt idx="1435">
                  <c:v>44621.377766203703</c:v>
                </c:pt>
                <c:pt idx="1436">
                  <c:v>44621.378495370373</c:v>
                </c:pt>
                <c:pt idx="1437">
                  <c:v>44621.379224537035</c:v>
                </c:pt>
                <c:pt idx="1438">
                  <c:v>44621.379942129628</c:v>
                </c:pt>
                <c:pt idx="1439">
                  <c:v>44621.380671296298</c:v>
                </c:pt>
                <c:pt idx="1440">
                  <c:v>44621.38140046296</c:v>
                </c:pt>
                <c:pt idx="1441">
                  <c:v>44621.382118055553</c:v>
                </c:pt>
                <c:pt idx="1442">
                  <c:v>44621.382847222223</c:v>
                </c:pt>
                <c:pt idx="1443">
                  <c:v>44621.383576388886</c:v>
                </c:pt>
                <c:pt idx="1444">
                  <c:v>44621.384293981479</c:v>
                </c:pt>
                <c:pt idx="1445">
                  <c:v>44621.385081018518</c:v>
                </c:pt>
                <c:pt idx="1446">
                  <c:v>44621.385798611111</c:v>
                </c:pt>
                <c:pt idx="1447">
                  <c:v>44621.38652777778</c:v>
                </c:pt>
                <c:pt idx="1448">
                  <c:v>44621.387256944443</c:v>
                </c:pt>
                <c:pt idx="1449">
                  <c:v>44621.387974537036</c:v>
                </c:pt>
                <c:pt idx="1450">
                  <c:v>44621.388703703706</c:v>
                </c:pt>
                <c:pt idx="1451">
                  <c:v>44621.389479166668</c:v>
                </c:pt>
                <c:pt idx="1452">
                  <c:v>44621.390208333331</c:v>
                </c:pt>
                <c:pt idx="1453">
                  <c:v>44621.390925925924</c:v>
                </c:pt>
                <c:pt idx="1454">
                  <c:v>44621.391655092593</c:v>
                </c:pt>
                <c:pt idx="1455">
                  <c:v>44621.392384259256</c:v>
                </c:pt>
                <c:pt idx="1456">
                  <c:v>44621.393101851849</c:v>
                </c:pt>
                <c:pt idx="1457">
                  <c:v>44621.393877314818</c:v>
                </c:pt>
                <c:pt idx="1458">
                  <c:v>44621.394606481481</c:v>
                </c:pt>
                <c:pt idx="1459">
                  <c:v>44621.395335648151</c:v>
                </c:pt>
                <c:pt idx="1460">
                  <c:v>44621.396053240744</c:v>
                </c:pt>
                <c:pt idx="1461">
                  <c:v>44621.396782407406</c:v>
                </c:pt>
                <c:pt idx="1462">
                  <c:v>44621.397499999999</c:v>
                </c:pt>
                <c:pt idx="1463">
                  <c:v>44621.398275462961</c:v>
                </c:pt>
                <c:pt idx="1464">
                  <c:v>44621.399004629631</c:v>
                </c:pt>
                <c:pt idx="1465">
                  <c:v>44621.399722222224</c:v>
                </c:pt>
                <c:pt idx="1466">
                  <c:v>44621.400451388887</c:v>
                </c:pt>
                <c:pt idx="1467">
                  <c:v>44621.401180555556</c:v>
                </c:pt>
                <c:pt idx="1468">
                  <c:v>44621.401909722219</c:v>
                </c:pt>
                <c:pt idx="1469">
                  <c:v>44621.402673611112</c:v>
                </c:pt>
                <c:pt idx="1470">
                  <c:v>44621.403402777774</c:v>
                </c:pt>
                <c:pt idx="1471">
                  <c:v>44621.404131944444</c:v>
                </c:pt>
                <c:pt idx="1472">
                  <c:v>44621.404849537037</c:v>
                </c:pt>
                <c:pt idx="1473">
                  <c:v>44621.405578703707</c:v>
                </c:pt>
                <c:pt idx="1474">
                  <c:v>44621.406307870369</c:v>
                </c:pt>
                <c:pt idx="1475">
                  <c:v>44621.407083333332</c:v>
                </c:pt>
                <c:pt idx="1476">
                  <c:v>44621.407800925925</c:v>
                </c:pt>
                <c:pt idx="1477">
                  <c:v>44621.408530092594</c:v>
                </c:pt>
                <c:pt idx="1478">
                  <c:v>44621.409259259257</c:v>
                </c:pt>
                <c:pt idx="1479">
                  <c:v>44621.40997685185</c:v>
                </c:pt>
                <c:pt idx="1480">
                  <c:v>44621.41070601852</c:v>
                </c:pt>
                <c:pt idx="1481">
                  <c:v>44621.411481481482</c:v>
                </c:pt>
                <c:pt idx="1482">
                  <c:v>44621.412210648145</c:v>
                </c:pt>
                <c:pt idx="1483">
                  <c:v>44621.412928240738</c:v>
                </c:pt>
                <c:pt idx="1484">
                  <c:v>44621.413657407407</c:v>
                </c:pt>
                <c:pt idx="1485">
                  <c:v>44621.414375</c:v>
                </c:pt>
                <c:pt idx="1486">
                  <c:v>44621.41510416667</c:v>
                </c:pt>
                <c:pt idx="1487">
                  <c:v>44621.415833333333</c:v>
                </c:pt>
                <c:pt idx="1488">
                  <c:v>44621.416550925926</c:v>
                </c:pt>
                <c:pt idx="1489">
                  <c:v>44621.417280092595</c:v>
                </c:pt>
                <c:pt idx="1490">
                  <c:v>44621.418009259258</c:v>
                </c:pt>
                <c:pt idx="1491">
                  <c:v>44621.418726851851</c:v>
                </c:pt>
                <c:pt idx="1492">
                  <c:v>44621.419502314813</c:v>
                </c:pt>
                <c:pt idx="1493">
                  <c:v>44621.420231481483</c:v>
                </c:pt>
                <c:pt idx="1494">
                  <c:v>44621.420949074076</c:v>
                </c:pt>
                <c:pt idx="1495">
                  <c:v>44621.421678240738</c:v>
                </c:pt>
                <c:pt idx="1496">
                  <c:v>44621.422407407408</c:v>
                </c:pt>
                <c:pt idx="1497">
                  <c:v>44621.423125000001</c:v>
                </c:pt>
                <c:pt idx="1498">
                  <c:v>44621.42391203704</c:v>
                </c:pt>
                <c:pt idx="1499">
                  <c:v>44621.424629629626</c:v>
                </c:pt>
                <c:pt idx="1500">
                  <c:v>44621.425358796296</c:v>
                </c:pt>
                <c:pt idx="1501">
                  <c:v>44621.426076388889</c:v>
                </c:pt>
                <c:pt idx="1502">
                  <c:v>44621.426805555559</c:v>
                </c:pt>
                <c:pt idx="1503">
                  <c:v>44621.427534722221</c:v>
                </c:pt>
                <c:pt idx="1504">
                  <c:v>44621.428310185183</c:v>
                </c:pt>
                <c:pt idx="1505">
                  <c:v>44621.429027777776</c:v>
                </c:pt>
                <c:pt idx="1506">
                  <c:v>44621.429756944446</c:v>
                </c:pt>
                <c:pt idx="1507">
                  <c:v>44621.430486111109</c:v>
                </c:pt>
                <c:pt idx="1508">
                  <c:v>44621.431203703702</c:v>
                </c:pt>
                <c:pt idx="1509">
                  <c:v>44621.431932870371</c:v>
                </c:pt>
                <c:pt idx="1510">
                  <c:v>44621.432662037034</c:v>
                </c:pt>
                <c:pt idx="1511">
                  <c:v>44621.433379629627</c:v>
                </c:pt>
                <c:pt idx="1512">
                  <c:v>44621.434108796297</c:v>
                </c:pt>
                <c:pt idx="1513">
                  <c:v>44621.434837962966</c:v>
                </c:pt>
                <c:pt idx="1514">
                  <c:v>44621.435555555552</c:v>
                </c:pt>
                <c:pt idx="1515">
                  <c:v>44621.436331018522</c:v>
                </c:pt>
                <c:pt idx="1516">
                  <c:v>44621.437060185184</c:v>
                </c:pt>
                <c:pt idx="1517">
                  <c:v>44621.437789351854</c:v>
                </c:pt>
                <c:pt idx="1518">
                  <c:v>44621.438506944447</c:v>
                </c:pt>
                <c:pt idx="1519">
                  <c:v>44621.439236111109</c:v>
                </c:pt>
                <c:pt idx="1520">
                  <c:v>44621.439965277779</c:v>
                </c:pt>
                <c:pt idx="1521">
                  <c:v>44621.440682870372</c:v>
                </c:pt>
                <c:pt idx="1522">
                  <c:v>44621.441412037035</c:v>
                </c:pt>
                <c:pt idx="1523">
                  <c:v>44621.442129629628</c:v>
                </c:pt>
                <c:pt idx="1524">
                  <c:v>44621.442858796298</c:v>
                </c:pt>
                <c:pt idx="1525">
                  <c:v>44621.44358796296</c:v>
                </c:pt>
                <c:pt idx="1526">
                  <c:v>44621.444363425922</c:v>
                </c:pt>
                <c:pt idx="1527">
                  <c:v>44621.445081018515</c:v>
                </c:pt>
                <c:pt idx="1528">
                  <c:v>44621.445810185185</c:v>
                </c:pt>
                <c:pt idx="1529">
                  <c:v>44621.446539351855</c:v>
                </c:pt>
                <c:pt idx="1530">
                  <c:v>44621.447256944448</c:v>
                </c:pt>
                <c:pt idx="1531">
                  <c:v>44621.44798611111</c:v>
                </c:pt>
                <c:pt idx="1532">
                  <c:v>44621.448761574073</c:v>
                </c:pt>
                <c:pt idx="1533">
                  <c:v>44621.449490740742</c:v>
                </c:pt>
                <c:pt idx="1534">
                  <c:v>44621.450208333335</c:v>
                </c:pt>
                <c:pt idx="1535">
                  <c:v>44621.450937499998</c:v>
                </c:pt>
                <c:pt idx="1536">
                  <c:v>44621.451666666668</c:v>
                </c:pt>
                <c:pt idx="1537">
                  <c:v>44621.452384259261</c:v>
                </c:pt>
                <c:pt idx="1538">
                  <c:v>44621.453159722223</c:v>
                </c:pt>
                <c:pt idx="1539">
                  <c:v>44621.453888888886</c:v>
                </c:pt>
                <c:pt idx="1540">
                  <c:v>44621.454606481479</c:v>
                </c:pt>
                <c:pt idx="1541">
                  <c:v>44621.455335648148</c:v>
                </c:pt>
                <c:pt idx="1542">
                  <c:v>44621.456064814818</c:v>
                </c:pt>
                <c:pt idx="1543">
                  <c:v>44621.456782407404</c:v>
                </c:pt>
                <c:pt idx="1544">
                  <c:v>44621.457557870373</c:v>
                </c:pt>
                <c:pt idx="1545">
                  <c:v>44621.458287037036</c:v>
                </c:pt>
                <c:pt idx="1546">
                  <c:v>44621.459016203706</c:v>
                </c:pt>
                <c:pt idx="1547">
                  <c:v>44621.459733796299</c:v>
                </c:pt>
                <c:pt idx="1548">
                  <c:v>44621.460462962961</c:v>
                </c:pt>
                <c:pt idx="1549">
                  <c:v>44621.461192129631</c:v>
                </c:pt>
                <c:pt idx="1550">
                  <c:v>44621.461909722224</c:v>
                </c:pt>
                <c:pt idx="1551">
                  <c:v>44621.462638888886</c:v>
                </c:pt>
                <c:pt idx="1552">
                  <c:v>44621.463368055556</c:v>
                </c:pt>
                <c:pt idx="1553">
                  <c:v>44621.464085648149</c:v>
                </c:pt>
                <c:pt idx="1554">
                  <c:v>44621.464814814812</c:v>
                </c:pt>
                <c:pt idx="1555">
                  <c:v>44621.465590277781</c:v>
                </c:pt>
                <c:pt idx="1556">
                  <c:v>44621.466319444444</c:v>
                </c:pt>
                <c:pt idx="1557">
                  <c:v>44621.467037037037</c:v>
                </c:pt>
                <c:pt idx="1558">
                  <c:v>44621.467766203707</c:v>
                </c:pt>
                <c:pt idx="1559">
                  <c:v>44621.468495370369</c:v>
                </c:pt>
                <c:pt idx="1560">
                  <c:v>44621.469212962962</c:v>
                </c:pt>
                <c:pt idx="1561">
                  <c:v>44621.469988425924</c:v>
                </c:pt>
                <c:pt idx="1562">
                  <c:v>44621.470717592594</c:v>
                </c:pt>
                <c:pt idx="1563">
                  <c:v>44621.471446759257</c:v>
                </c:pt>
                <c:pt idx="1564">
                  <c:v>44621.47216435185</c:v>
                </c:pt>
                <c:pt idx="1565">
                  <c:v>44621.472893518519</c:v>
                </c:pt>
                <c:pt idx="1566">
                  <c:v>44621.473611111112</c:v>
                </c:pt>
                <c:pt idx="1567">
                  <c:v>44621.474398148152</c:v>
                </c:pt>
                <c:pt idx="1568">
                  <c:v>44621.475115740737</c:v>
                </c:pt>
                <c:pt idx="1569">
                  <c:v>44621.475844907407</c:v>
                </c:pt>
                <c:pt idx="1570">
                  <c:v>44621.476574074077</c:v>
                </c:pt>
                <c:pt idx="1571">
                  <c:v>44621.47729166667</c:v>
                </c:pt>
                <c:pt idx="1572">
                  <c:v>44621.478020833332</c:v>
                </c:pt>
                <c:pt idx="1573">
                  <c:v>44621.478796296295</c:v>
                </c:pt>
                <c:pt idx="1574">
                  <c:v>44621.479513888888</c:v>
                </c:pt>
                <c:pt idx="1575">
                  <c:v>44621.480243055557</c:v>
                </c:pt>
                <c:pt idx="1576">
                  <c:v>44621.48097222222</c:v>
                </c:pt>
                <c:pt idx="1577">
                  <c:v>44621.481689814813</c:v>
                </c:pt>
                <c:pt idx="1578">
                  <c:v>44621.482418981483</c:v>
                </c:pt>
                <c:pt idx="1579">
                  <c:v>44621.483148148145</c:v>
                </c:pt>
                <c:pt idx="1580">
                  <c:v>44621.483865740738</c:v>
                </c:pt>
                <c:pt idx="1581">
                  <c:v>44621.484594907408</c:v>
                </c:pt>
                <c:pt idx="1582">
                  <c:v>44621.485312500001</c:v>
                </c:pt>
                <c:pt idx="1583">
                  <c:v>44621.486041666663</c:v>
                </c:pt>
                <c:pt idx="1584">
                  <c:v>44621.486817129633</c:v>
                </c:pt>
                <c:pt idx="1585">
                  <c:v>44621.487546296295</c:v>
                </c:pt>
                <c:pt idx="1586">
                  <c:v>44621.488275462965</c:v>
                </c:pt>
                <c:pt idx="1587">
                  <c:v>44621.488993055558</c:v>
                </c:pt>
                <c:pt idx="1588">
                  <c:v>44621.489722222221</c:v>
                </c:pt>
                <c:pt idx="1589">
                  <c:v>44621.490451388891</c:v>
                </c:pt>
                <c:pt idx="1590">
                  <c:v>44621.491168981483</c:v>
                </c:pt>
                <c:pt idx="1591">
                  <c:v>44621.491898148146</c:v>
                </c:pt>
                <c:pt idx="1592">
                  <c:v>44621.492627314816</c:v>
                </c:pt>
                <c:pt idx="1593">
                  <c:v>44621.493344907409</c:v>
                </c:pt>
                <c:pt idx="1594">
                  <c:v>44621.494074074071</c:v>
                </c:pt>
                <c:pt idx="1595">
                  <c:v>44621.494849537034</c:v>
                </c:pt>
                <c:pt idx="1596">
                  <c:v>44621.495567129627</c:v>
                </c:pt>
                <c:pt idx="1597">
                  <c:v>44621.496296296296</c:v>
                </c:pt>
                <c:pt idx="1598">
                  <c:v>44621.497025462966</c:v>
                </c:pt>
                <c:pt idx="1599">
                  <c:v>44621.497743055559</c:v>
                </c:pt>
                <c:pt idx="1600">
                  <c:v>44621.498472222222</c:v>
                </c:pt>
                <c:pt idx="1601">
                  <c:v>44621.499247685184</c:v>
                </c:pt>
                <c:pt idx="1602">
                  <c:v>44621.499976851854</c:v>
                </c:pt>
                <c:pt idx="1603">
                  <c:v>44621.500694444447</c:v>
                </c:pt>
                <c:pt idx="1604">
                  <c:v>44621.501423611109</c:v>
                </c:pt>
                <c:pt idx="1605">
                  <c:v>44621.502152777779</c:v>
                </c:pt>
                <c:pt idx="1606">
                  <c:v>44621.502870370372</c:v>
                </c:pt>
                <c:pt idx="1607">
                  <c:v>44621.503645833334</c:v>
                </c:pt>
                <c:pt idx="1608">
                  <c:v>44621.504374999997</c:v>
                </c:pt>
                <c:pt idx="1609">
                  <c:v>44621.505104166667</c:v>
                </c:pt>
                <c:pt idx="1610">
                  <c:v>44621.50582175926</c:v>
                </c:pt>
                <c:pt idx="1611">
                  <c:v>44621.506550925929</c:v>
                </c:pt>
                <c:pt idx="1612">
                  <c:v>44621.507280092592</c:v>
                </c:pt>
                <c:pt idx="1613">
                  <c:v>44621.507997685185</c:v>
                </c:pt>
                <c:pt idx="1614">
                  <c:v>44621.508726851855</c:v>
                </c:pt>
                <c:pt idx="1615">
                  <c:v>44621.509456018517</c:v>
                </c:pt>
                <c:pt idx="1616">
                  <c:v>44621.51017361111</c:v>
                </c:pt>
                <c:pt idx="1617">
                  <c:v>44621.51090277778</c:v>
                </c:pt>
                <c:pt idx="1618">
                  <c:v>44621.511678240742</c:v>
                </c:pt>
                <c:pt idx="1619">
                  <c:v>44621.512395833335</c:v>
                </c:pt>
                <c:pt idx="1620">
                  <c:v>44621.513124999998</c:v>
                </c:pt>
                <c:pt idx="1621">
                  <c:v>44621.513854166667</c:v>
                </c:pt>
                <c:pt idx="1622">
                  <c:v>44621.51457175926</c:v>
                </c:pt>
                <c:pt idx="1623">
                  <c:v>44621.515300925923</c:v>
                </c:pt>
                <c:pt idx="1624">
                  <c:v>44621.516076388885</c:v>
                </c:pt>
                <c:pt idx="1625">
                  <c:v>44621.516805555555</c:v>
                </c:pt>
                <c:pt idx="1626">
                  <c:v>44621.517523148148</c:v>
                </c:pt>
                <c:pt idx="1627">
                  <c:v>44621.518252314818</c:v>
                </c:pt>
                <c:pt idx="1628">
                  <c:v>44621.51898148148</c:v>
                </c:pt>
                <c:pt idx="1629">
                  <c:v>44621.519699074073</c:v>
                </c:pt>
                <c:pt idx="1630">
                  <c:v>44621.520428240743</c:v>
                </c:pt>
                <c:pt idx="1631">
                  <c:v>44621.521145833336</c:v>
                </c:pt>
                <c:pt idx="1632">
                  <c:v>44621.521874999999</c:v>
                </c:pt>
                <c:pt idx="1633">
                  <c:v>44621.522604166668</c:v>
                </c:pt>
                <c:pt idx="1634">
                  <c:v>44621.523321759261</c:v>
                </c:pt>
                <c:pt idx="1635">
                  <c:v>44621.524108796293</c:v>
                </c:pt>
                <c:pt idx="1636">
                  <c:v>44621.524826388886</c:v>
                </c:pt>
                <c:pt idx="1637">
                  <c:v>44621.525555555556</c:v>
                </c:pt>
                <c:pt idx="1638">
                  <c:v>44621.526273148149</c:v>
                </c:pt>
                <c:pt idx="1639">
                  <c:v>44621.527002314811</c:v>
                </c:pt>
                <c:pt idx="1640">
                  <c:v>44621.527731481481</c:v>
                </c:pt>
                <c:pt idx="1641">
                  <c:v>44621.528506944444</c:v>
                </c:pt>
                <c:pt idx="1642">
                  <c:v>44621.529224537036</c:v>
                </c:pt>
                <c:pt idx="1643">
                  <c:v>44621.529953703706</c:v>
                </c:pt>
                <c:pt idx="1644">
                  <c:v>44621.530682870369</c:v>
                </c:pt>
                <c:pt idx="1645">
                  <c:v>44621.531400462962</c:v>
                </c:pt>
                <c:pt idx="1646">
                  <c:v>44621.532129629632</c:v>
                </c:pt>
                <c:pt idx="1647">
                  <c:v>44621.532858796294</c:v>
                </c:pt>
                <c:pt idx="1648">
                  <c:v>44621.533576388887</c:v>
                </c:pt>
                <c:pt idx="1649">
                  <c:v>44621.534305555557</c:v>
                </c:pt>
                <c:pt idx="1650">
                  <c:v>44621.535034722219</c:v>
                </c:pt>
                <c:pt idx="1651">
                  <c:v>44621.535752314812</c:v>
                </c:pt>
                <c:pt idx="1652">
                  <c:v>44621.536527777775</c:v>
                </c:pt>
                <c:pt idx="1653">
                  <c:v>44621.537256944444</c:v>
                </c:pt>
                <c:pt idx="1654">
                  <c:v>44621.537986111114</c:v>
                </c:pt>
                <c:pt idx="1655">
                  <c:v>44621.538703703707</c:v>
                </c:pt>
                <c:pt idx="1656">
                  <c:v>44621.53943287037</c:v>
                </c:pt>
                <c:pt idx="1657">
                  <c:v>44621.540162037039</c:v>
                </c:pt>
                <c:pt idx="1658">
                  <c:v>44621.540937500002</c:v>
                </c:pt>
                <c:pt idx="1659">
                  <c:v>44621.541655092595</c:v>
                </c:pt>
                <c:pt idx="1660">
                  <c:v>44621.542384259257</c:v>
                </c:pt>
                <c:pt idx="1661">
                  <c:v>44621.543113425927</c:v>
                </c:pt>
                <c:pt idx="1662">
                  <c:v>44621.54383101852</c:v>
                </c:pt>
                <c:pt idx="1663">
                  <c:v>44621.544560185182</c:v>
                </c:pt>
                <c:pt idx="1664">
                  <c:v>44621.545335648145</c:v>
                </c:pt>
                <c:pt idx="1665">
                  <c:v>44621.546064814815</c:v>
                </c:pt>
                <c:pt idx="1666">
                  <c:v>44621.546793981484</c:v>
                </c:pt>
                <c:pt idx="1667">
                  <c:v>44621.547511574077</c:v>
                </c:pt>
                <c:pt idx="1668">
                  <c:v>44621.54824074074</c:v>
                </c:pt>
                <c:pt idx="1669">
                  <c:v>44621.54896990741</c:v>
                </c:pt>
                <c:pt idx="1670">
                  <c:v>44621.549745370372</c:v>
                </c:pt>
                <c:pt idx="1671">
                  <c:v>44621.550462962965</c:v>
                </c:pt>
                <c:pt idx="1672">
                  <c:v>44621.551192129627</c:v>
                </c:pt>
                <c:pt idx="1673">
                  <c:v>44621.551921296297</c:v>
                </c:pt>
                <c:pt idx="1674">
                  <c:v>44621.55263888889</c:v>
                </c:pt>
                <c:pt idx="1675">
                  <c:v>44621.553368055553</c:v>
                </c:pt>
                <c:pt idx="1676">
                  <c:v>44621.554143518515</c:v>
                </c:pt>
                <c:pt idx="1677">
                  <c:v>44621.554872685185</c:v>
                </c:pt>
                <c:pt idx="1678">
                  <c:v>44621.555590277778</c:v>
                </c:pt>
                <c:pt idx="1679">
                  <c:v>44621.556319444448</c:v>
                </c:pt>
                <c:pt idx="1680">
                  <c:v>44621.55704861111</c:v>
                </c:pt>
                <c:pt idx="1681">
                  <c:v>44621.557766203703</c:v>
                </c:pt>
                <c:pt idx="1682">
                  <c:v>44621.558495370373</c:v>
                </c:pt>
                <c:pt idx="1683">
                  <c:v>44621.559224537035</c:v>
                </c:pt>
                <c:pt idx="1684">
                  <c:v>44621.559942129628</c:v>
                </c:pt>
                <c:pt idx="1685">
                  <c:v>44621.560671296298</c:v>
                </c:pt>
                <c:pt idx="1686">
                  <c:v>44621.561388888891</c:v>
                </c:pt>
                <c:pt idx="1687">
                  <c:v>44621.562175925923</c:v>
                </c:pt>
                <c:pt idx="1688">
                  <c:v>44621.562893518516</c:v>
                </c:pt>
                <c:pt idx="1689">
                  <c:v>44621.563622685186</c:v>
                </c:pt>
                <c:pt idx="1690">
                  <c:v>44621.564351851855</c:v>
                </c:pt>
                <c:pt idx="1691">
                  <c:v>44621.565069444441</c:v>
                </c:pt>
                <c:pt idx="1692">
                  <c:v>44621.565798611111</c:v>
                </c:pt>
                <c:pt idx="1693">
                  <c:v>44621.566574074073</c:v>
                </c:pt>
                <c:pt idx="1694">
                  <c:v>44621.567303240743</c:v>
                </c:pt>
                <c:pt idx="1695">
                  <c:v>44621.568020833336</c:v>
                </c:pt>
                <c:pt idx="1696">
                  <c:v>44621.568749999999</c:v>
                </c:pt>
                <c:pt idx="1697">
                  <c:v>44621.569479166668</c:v>
                </c:pt>
                <c:pt idx="1698">
                  <c:v>44621.570196759261</c:v>
                </c:pt>
                <c:pt idx="1699">
                  <c:v>44621.570925925924</c:v>
                </c:pt>
                <c:pt idx="1700">
                  <c:v>44621.571643518517</c:v>
                </c:pt>
                <c:pt idx="1701">
                  <c:v>44621.572372685187</c:v>
                </c:pt>
                <c:pt idx="1702">
                  <c:v>44621.573101851849</c:v>
                </c:pt>
                <c:pt idx="1703">
                  <c:v>44621.573819444442</c:v>
                </c:pt>
                <c:pt idx="1704">
                  <c:v>44621.574548611112</c:v>
                </c:pt>
                <c:pt idx="1705">
                  <c:v>44621.575277777774</c:v>
                </c:pt>
                <c:pt idx="1706">
                  <c:v>44621.575995370367</c:v>
                </c:pt>
                <c:pt idx="1707">
                  <c:v>44621.576724537037</c:v>
                </c:pt>
                <c:pt idx="1708">
                  <c:v>44621.577453703707</c:v>
                </c:pt>
                <c:pt idx="1709">
                  <c:v>44621.5781712963</c:v>
                </c:pt>
                <c:pt idx="1710">
                  <c:v>44621.578900462962</c:v>
                </c:pt>
                <c:pt idx="1711">
                  <c:v>44621.579629629632</c:v>
                </c:pt>
                <c:pt idx="1712">
                  <c:v>44621.580347222225</c:v>
                </c:pt>
                <c:pt idx="1713">
                  <c:v>44621.581076388888</c:v>
                </c:pt>
                <c:pt idx="1714">
                  <c:v>44621.581805555557</c:v>
                </c:pt>
                <c:pt idx="1715">
                  <c:v>44621.58252314815</c:v>
                </c:pt>
                <c:pt idx="1716">
                  <c:v>44621.583252314813</c:v>
                </c:pt>
                <c:pt idx="1717">
                  <c:v>44621.583981481483</c:v>
                </c:pt>
                <c:pt idx="1718">
                  <c:v>44621.584699074076</c:v>
                </c:pt>
                <c:pt idx="1719">
                  <c:v>44621.585474537038</c:v>
                </c:pt>
                <c:pt idx="1720">
                  <c:v>44621.5862037037</c:v>
                </c:pt>
                <c:pt idx="1721">
                  <c:v>44621.58693287037</c:v>
                </c:pt>
                <c:pt idx="1722">
                  <c:v>44621.587650462963</c:v>
                </c:pt>
                <c:pt idx="1723">
                  <c:v>44621.588379629633</c:v>
                </c:pt>
                <c:pt idx="1724">
                  <c:v>44621.589108796295</c:v>
                </c:pt>
                <c:pt idx="1725">
                  <c:v>44621.589884259258</c:v>
                </c:pt>
                <c:pt idx="1726">
                  <c:v>44621.590601851851</c:v>
                </c:pt>
                <c:pt idx="1727">
                  <c:v>44621.591331018521</c:v>
                </c:pt>
                <c:pt idx="1728">
                  <c:v>44621.592060185183</c:v>
                </c:pt>
                <c:pt idx="1729">
                  <c:v>44621.592777777776</c:v>
                </c:pt>
                <c:pt idx="1730">
                  <c:v>44621.593506944446</c:v>
                </c:pt>
                <c:pt idx="1731">
                  <c:v>44621.594282407408</c:v>
                </c:pt>
                <c:pt idx="1732">
                  <c:v>44621.595011574071</c:v>
                </c:pt>
                <c:pt idx="1733">
                  <c:v>44621.595729166664</c:v>
                </c:pt>
                <c:pt idx="1734">
                  <c:v>44621.596458333333</c:v>
                </c:pt>
                <c:pt idx="1735">
                  <c:v>44621.597187500003</c:v>
                </c:pt>
                <c:pt idx="1736">
                  <c:v>44621.597905092596</c:v>
                </c:pt>
                <c:pt idx="1737">
                  <c:v>44621.598680555559</c:v>
                </c:pt>
                <c:pt idx="1738">
                  <c:v>44621.599409722221</c:v>
                </c:pt>
                <c:pt idx="1739">
                  <c:v>44621.600138888891</c:v>
                </c:pt>
                <c:pt idx="1740">
                  <c:v>44621.600856481484</c:v>
                </c:pt>
                <c:pt idx="1741">
                  <c:v>44621.601585648146</c:v>
                </c:pt>
                <c:pt idx="1742">
                  <c:v>44621.602314814816</c:v>
                </c:pt>
                <c:pt idx="1743">
                  <c:v>44621.603090277778</c:v>
                </c:pt>
                <c:pt idx="1744">
                  <c:v>44621.603807870371</c:v>
                </c:pt>
                <c:pt idx="1745">
                  <c:v>44621.604537037034</c:v>
                </c:pt>
                <c:pt idx="1746">
                  <c:v>44621.605266203704</c:v>
                </c:pt>
                <c:pt idx="1747">
                  <c:v>44621.605983796297</c:v>
                </c:pt>
                <c:pt idx="1748">
                  <c:v>44621.606712962966</c:v>
                </c:pt>
                <c:pt idx="1749">
                  <c:v>44621.607442129629</c:v>
                </c:pt>
                <c:pt idx="1750">
                  <c:v>44621.608159722222</c:v>
                </c:pt>
                <c:pt idx="1751">
                  <c:v>44621.608888888892</c:v>
                </c:pt>
                <c:pt idx="1752">
                  <c:v>44621.609618055554</c:v>
                </c:pt>
                <c:pt idx="1753">
                  <c:v>44621.610335648147</c:v>
                </c:pt>
                <c:pt idx="1754">
                  <c:v>44621.611111111109</c:v>
                </c:pt>
                <c:pt idx="1755">
                  <c:v>44621.611840277779</c:v>
                </c:pt>
                <c:pt idx="1756">
                  <c:v>44621.612569444442</c:v>
                </c:pt>
                <c:pt idx="1757">
                  <c:v>44621.613287037035</c:v>
                </c:pt>
                <c:pt idx="1758">
                  <c:v>44621.614016203705</c:v>
                </c:pt>
                <c:pt idx="1759">
                  <c:v>44621.614745370367</c:v>
                </c:pt>
                <c:pt idx="1760">
                  <c:v>44621.61546296296</c:v>
                </c:pt>
                <c:pt idx="1761">
                  <c:v>44621.61619212963</c:v>
                </c:pt>
                <c:pt idx="1762">
                  <c:v>44621.6169212963</c:v>
                </c:pt>
                <c:pt idx="1763">
                  <c:v>44621.617638888885</c:v>
                </c:pt>
                <c:pt idx="1764">
                  <c:v>44621.618368055555</c:v>
                </c:pt>
                <c:pt idx="1765">
                  <c:v>44621.619085648148</c:v>
                </c:pt>
                <c:pt idx="1766">
                  <c:v>44621.619814814818</c:v>
                </c:pt>
                <c:pt idx="1767">
                  <c:v>44621.62054398148</c:v>
                </c:pt>
                <c:pt idx="1768">
                  <c:v>44621.62127314815</c:v>
                </c:pt>
                <c:pt idx="1769">
                  <c:v>44621.621990740743</c:v>
                </c:pt>
                <c:pt idx="1770">
                  <c:v>44621.622719907406</c:v>
                </c:pt>
                <c:pt idx="1771">
                  <c:v>44621.623449074075</c:v>
                </c:pt>
                <c:pt idx="1772">
                  <c:v>44621.624166666668</c:v>
                </c:pt>
                <c:pt idx="1773">
                  <c:v>44621.624895833331</c:v>
                </c:pt>
                <c:pt idx="1774">
                  <c:v>44621.625625000001</c:v>
                </c:pt>
                <c:pt idx="1775">
                  <c:v>44621.626400462963</c:v>
                </c:pt>
                <c:pt idx="1776">
                  <c:v>44621.627118055556</c:v>
                </c:pt>
                <c:pt idx="1777">
                  <c:v>44621.627847222226</c:v>
                </c:pt>
                <c:pt idx="1778">
                  <c:v>44621.628564814811</c:v>
                </c:pt>
                <c:pt idx="1779">
                  <c:v>44621.629293981481</c:v>
                </c:pt>
                <c:pt idx="1780">
                  <c:v>44621.630023148151</c:v>
                </c:pt>
                <c:pt idx="1781">
                  <c:v>44621.630798611113</c:v>
                </c:pt>
                <c:pt idx="1782">
                  <c:v>44621.631516203706</c:v>
                </c:pt>
                <c:pt idx="1783">
                  <c:v>44621.632245370369</c:v>
                </c:pt>
                <c:pt idx="1784">
                  <c:v>44621.632974537039</c:v>
                </c:pt>
                <c:pt idx="1785">
                  <c:v>44621.633703703701</c:v>
                </c:pt>
                <c:pt idx="1786">
                  <c:v>44621.634421296294</c:v>
                </c:pt>
                <c:pt idx="1787">
                  <c:v>44621.635196759256</c:v>
                </c:pt>
                <c:pt idx="1788">
                  <c:v>44621.635925925926</c:v>
                </c:pt>
                <c:pt idx="1789">
                  <c:v>44621.636655092596</c:v>
                </c:pt>
                <c:pt idx="1790">
                  <c:v>44621.637372685182</c:v>
                </c:pt>
                <c:pt idx="1791">
                  <c:v>44621.638101851851</c:v>
                </c:pt>
                <c:pt idx="1792">
                  <c:v>44621.638831018521</c:v>
                </c:pt>
                <c:pt idx="1793">
                  <c:v>44621.639606481483</c:v>
                </c:pt>
                <c:pt idx="1794">
                  <c:v>44621.640335648146</c:v>
                </c:pt>
                <c:pt idx="1795">
                  <c:v>44621.641053240739</c:v>
                </c:pt>
                <c:pt idx="1796">
                  <c:v>44621.641782407409</c:v>
                </c:pt>
                <c:pt idx="1797">
                  <c:v>44621.642500000002</c:v>
                </c:pt>
                <c:pt idx="1798">
                  <c:v>44621.643229166664</c:v>
                </c:pt>
                <c:pt idx="1799">
                  <c:v>44621.644004629627</c:v>
                </c:pt>
                <c:pt idx="1800">
                  <c:v>44621.644733796296</c:v>
                </c:pt>
                <c:pt idx="1801">
                  <c:v>44621.645462962966</c:v>
                </c:pt>
                <c:pt idx="1802">
                  <c:v>44621.646180555559</c:v>
                </c:pt>
                <c:pt idx="1803">
                  <c:v>44621.646909722222</c:v>
                </c:pt>
                <c:pt idx="1804">
                  <c:v>44621.647638888891</c:v>
                </c:pt>
                <c:pt idx="1805">
                  <c:v>44621.648414351854</c:v>
                </c:pt>
                <c:pt idx="1806">
                  <c:v>44621.649131944447</c:v>
                </c:pt>
                <c:pt idx="1807">
                  <c:v>44621.649861111109</c:v>
                </c:pt>
                <c:pt idx="1808">
                  <c:v>44621.650590277779</c:v>
                </c:pt>
                <c:pt idx="1809">
                  <c:v>44621.651307870372</c:v>
                </c:pt>
                <c:pt idx="1810">
                  <c:v>44621.652037037034</c:v>
                </c:pt>
                <c:pt idx="1811">
                  <c:v>44621.652812499997</c:v>
                </c:pt>
                <c:pt idx="1812">
                  <c:v>44621.653541666667</c:v>
                </c:pt>
                <c:pt idx="1813">
                  <c:v>44621.65425925926</c:v>
                </c:pt>
                <c:pt idx="1814">
                  <c:v>44621.654988425929</c:v>
                </c:pt>
                <c:pt idx="1815">
                  <c:v>44621.655717592592</c:v>
                </c:pt>
                <c:pt idx="1816">
                  <c:v>44621.656435185185</c:v>
                </c:pt>
                <c:pt idx="1817">
                  <c:v>44621.657222222224</c:v>
                </c:pt>
                <c:pt idx="1818">
                  <c:v>44621.657951388886</c:v>
                </c:pt>
                <c:pt idx="1819">
                  <c:v>44621.658668981479</c:v>
                </c:pt>
                <c:pt idx="1820">
                  <c:v>44621.659398148149</c:v>
                </c:pt>
                <c:pt idx="1821">
                  <c:v>44621.660127314812</c:v>
                </c:pt>
                <c:pt idx="1822">
                  <c:v>44621.660844907405</c:v>
                </c:pt>
                <c:pt idx="1823">
                  <c:v>44621.661574074074</c:v>
                </c:pt>
                <c:pt idx="1824">
                  <c:v>44621.662303240744</c:v>
                </c:pt>
                <c:pt idx="1825">
                  <c:v>44621.66302083333</c:v>
                </c:pt>
                <c:pt idx="1826">
                  <c:v>44621.66375</c:v>
                </c:pt>
                <c:pt idx="1827">
                  <c:v>44621.664479166669</c:v>
                </c:pt>
                <c:pt idx="1828">
                  <c:v>44621.665196759262</c:v>
                </c:pt>
                <c:pt idx="1829">
                  <c:v>44621.665925925925</c:v>
                </c:pt>
                <c:pt idx="1830">
                  <c:v>44621.666655092595</c:v>
                </c:pt>
                <c:pt idx="1831">
                  <c:v>44621.667372685188</c:v>
                </c:pt>
                <c:pt idx="1832">
                  <c:v>44621.66810185185</c:v>
                </c:pt>
                <c:pt idx="1833">
                  <c:v>44621.668877314813</c:v>
                </c:pt>
                <c:pt idx="1834">
                  <c:v>44621.669606481482</c:v>
                </c:pt>
                <c:pt idx="1835">
                  <c:v>44621.670324074075</c:v>
                </c:pt>
                <c:pt idx="1836">
                  <c:v>44621.671053240738</c:v>
                </c:pt>
                <c:pt idx="1837">
                  <c:v>44621.671770833331</c:v>
                </c:pt>
                <c:pt idx="1838">
                  <c:v>44621.672500000001</c:v>
                </c:pt>
                <c:pt idx="1839">
                  <c:v>44621.673275462963</c:v>
                </c:pt>
                <c:pt idx="1840">
                  <c:v>44621.674004629633</c:v>
                </c:pt>
                <c:pt idx="1841">
                  <c:v>44621.674722222226</c:v>
                </c:pt>
                <c:pt idx="1842">
                  <c:v>44621.675451388888</c:v>
                </c:pt>
                <c:pt idx="1843">
                  <c:v>44621.676180555558</c:v>
                </c:pt>
                <c:pt idx="1844">
                  <c:v>44621.676898148151</c:v>
                </c:pt>
                <c:pt idx="1845">
                  <c:v>44621.677685185183</c:v>
                </c:pt>
                <c:pt idx="1846">
                  <c:v>44621.678402777776</c:v>
                </c:pt>
                <c:pt idx="1847">
                  <c:v>44621.679131944446</c:v>
                </c:pt>
                <c:pt idx="1848">
                  <c:v>44621.679861111108</c:v>
                </c:pt>
                <c:pt idx="1849">
                  <c:v>44621.680578703701</c:v>
                </c:pt>
                <c:pt idx="1850">
                  <c:v>44621.681307870371</c:v>
                </c:pt>
                <c:pt idx="1851">
                  <c:v>44621.682083333333</c:v>
                </c:pt>
                <c:pt idx="1852">
                  <c:v>44621.682800925926</c:v>
                </c:pt>
                <c:pt idx="1853">
                  <c:v>44621.683530092596</c:v>
                </c:pt>
                <c:pt idx="1854">
                  <c:v>44621.684259259258</c:v>
                </c:pt>
                <c:pt idx="1855">
                  <c:v>44621.684976851851</c:v>
                </c:pt>
                <c:pt idx="1856">
                  <c:v>44621.685706018521</c:v>
                </c:pt>
                <c:pt idx="1857">
                  <c:v>44621.686481481483</c:v>
                </c:pt>
                <c:pt idx="1858">
                  <c:v>44621.687210648146</c:v>
                </c:pt>
                <c:pt idx="1859">
                  <c:v>44621.687939814816</c:v>
                </c:pt>
                <c:pt idx="1860">
                  <c:v>44621.688657407409</c:v>
                </c:pt>
                <c:pt idx="1861">
                  <c:v>44621.689386574071</c:v>
                </c:pt>
                <c:pt idx="1862">
                  <c:v>44621.690115740741</c:v>
                </c:pt>
                <c:pt idx="1863">
                  <c:v>44621.690891203703</c:v>
                </c:pt>
                <c:pt idx="1864">
                  <c:v>44621.691620370373</c:v>
                </c:pt>
                <c:pt idx="1865">
                  <c:v>44621.692337962966</c:v>
                </c:pt>
                <c:pt idx="1866">
                  <c:v>44621.693067129629</c:v>
                </c:pt>
                <c:pt idx="1867">
                  <c:v>44621.693796296298</c:v>
                </c:pt>
                <c:pt idx="1868">
                  <c:v>44621.694513888891</c:v>
                </c:pt>
                <c:pt idx="1869">
                  <c:v>44621.695243055554</c:v>
                </c:pt>
                <c:pt idx="1870">
                  <c:v>44621.695972222224</c:v>
                </c:pt>
                <c:pt idx="1871">
                  <c:v>44621.696689814817</c:v>
                </c:pt>
                <c:pt idx="1872">
                  <c:v>44621.697418981479</c:v>
                </c:pt>
                <c:pt idx="1873">
                  <c:v>44621.698148148149</c:v>
                </c:pt>
                <c:pt idx="1874">
                  <c:v>44621.698912037034</c:v>
                </c:pt>
                <c:pt idx="1875">
                  <c:v>44621.699641203704</c:v>
                </c:pt>
                <c:pt idx="1876">
                  <c:v>44621.700370370374</c:v>
                </c:pt>
                <c:pt idx="1877">
                  <c:v>44621.70108796296</c:v>
                </c:pt>
                <c:pt idx="1878">
                  <c:v>44621.701817129629</c:v>
                </c:pt>
                <c:pt idx="1879">
                  <c:v>44621.702546296299</c:v>
                </c:pt>
                <c:pt idx="1880">
                  <c:v>44621.703263888892</c:v>
                </c:pt>
                <c:pt idx="1881">
                  <c:v>44621.703993055555</c:v>
                </c:pt>
                <c:pt idx="1882">
                  <c:v>44621.704722222225</c:v>
                </c:pt>
                <c:pt idx="1883">
                  <c:v>44621.705439814818</c:v>
                </c:pt>
                <c:pt idx="1884">
                  <c:v>44621.70616898148</c:v>
                </c:pt>
                <c:pt idx="1885">
                  <c:v>44621.706944444442</c:v>
                </c:pt>
                <c:pt idx="1886">
                  <c:v>44621.707673611112</c:v>
                </c:pt>
                <c:pt idx="1887">
                  <c:v>44621.708391203705</c:v>
                </c:pt>
                <c:pt idx="1888">
                  <c:v>44621.709120370368</c:v>
                </c:pt>
                <c:pt idx="1889">
                  <c:v>44621.709849537037</c:v>
                </c:pt>
                <c:pt idx="1890">
                  <c:v>44621.71056712963</c:v>
                </c:pt>
                <c:pt idx="1891">
                  <c:v>44621.711354166669</c:v>
                </c:pt>
                <c:pt idx="1892">
                  <c:v>44621.712071759262</c:v>
                </c:pt>
                <c:pt idx="1893">
                  <c:v>44621.712800925925</c:v>
                </c:pt>
                <c:pt idx="1894">
                  <c:v>44621.713530092595</c:v>
                </c:pt>
                <c:pt idx="1895">
                  <c:v>44621.714247685188</c:v>
                </c:pt>
                <c:pt idx="1896">
                  <c:v>44621.71497685185</c:v>
                </c:pt>
                <c:pt idx="1897">
                  <c:v>44621.715752314813</c:v>
                </c:pt>
                <c:pt idx="1898">
                  <c:v>44621.716469907406</c:v>
                </c:pt>
                <c:pt idx="1899">
                  <c:v>44621.717199074075</c:v>
                </c:pt>
                <c:pt idx="1900">
                  <c:v>44621.717916666668</c:v>
                </c:pt>
                <c:pt idx="1901">
                  <c:v>44621.718645833331</c:v>
                </c:pt>
                <c:pt idx="1902">
                  <c:v>44621.719375000001</c:v>
                </c:pt>
                <c:pt idx="1903">
                  <c:v>44621.720092592594</c:v>
                </c:pt>
                <c:pt idx="1904">
                  <c:v>44621.720821759256</c:v>
                </c:pt>
                <c:pt idx="1905">
                  <c:v>44621.721550925926</c:v>
                </c:pt>
                <c:pt idx="1906">
                  <c:v>44621.722268518519</c:v>
                </c:pt>
                <c:pt idx="1907">
                  <c:v>44621.722997685189</c:v>
                </c:pt>
                <c:pt idx="1908">
                  <c:v>44621.723726851851</c:v>
                </c:pt>
                <c:pt idx="1909">
                  <c:v>44621.724456018521</c:v>
                </c:pt>
                <c:pt idx="1910">
                  <c:v>44621.725173611114</c:v>
                </c:pt>
                <c:pt idx="1911">
                  <c:v>44621.725902777776</c:v>
                </c:pt>
                <c:pt idx="1912">
                  <c:v>44621.726631944446</c:v>
                </c:pt>
                <c:pt idx="1913">
                  <c:v>44621.727407407408</c:v>
                </c:pt>
                <c:pt idx="1914">
                  <c:v>44621.728125000001</c:v>
                </c:pt>
                <c:pt idx="1915">
                  <c:v>44621.728854166664</c:v>
                </c:pt>
                <c:pt idx="1916">
                  <c:v>44621.729583333334</c:v>
                </c:pt>
                <c:pt idx="1917">
                  <c:v>44621.730300925927</c:v>
                </c:pt>
                <c:pt idx="1918">
                  <c:v>44621.731030092589</c:v>
                </c:pt>
                <c:pt idx="1919">
                  <c:v>44621.731805555559</c:v>
                </c:pt>
                <c:pt idx="1920">
                  <c:v>44621.732534722221</c:v>
                </c:pt>
                <c:pt idx="1921">
                  <c:v>44621.733252314814</c:v>
                </c:pt>
                <c:pt idx="1922">
                  <c:v>44621.733981481484</c:v>
                </c:pt>
                <c:pt idx="1923">
                  <c:v>44621.734710648147</c:v>
                </c:pt>
                <c:pt idx="1924">
                  <c:v>44621.73542824074</c:v>
                </c:pt>
                <c:pt idx="1925">
                  <c:v>44621.736203703702</c:v>
                </c:pt>
                <c:pt idx="1926">
                  <c:v>44621.736932870372</c:v>
                </c:pt>
                <c:pt idx="1927">
                  <c:v>44621.737662037034</c:v>
                </c:pt>
                <c:pt idx="1928">
                  <c:v>44621.738391203704</c:v>
                </c:pt>
                <c:pt idx="1929">
                  <c:v>44621.739108796297</c:v>
                </c:pt>
                <c:pt idx="1930">
                  <c:v>44621.739837962959</c:v>
                </c:pt>
                <c:pt idx="1931">
                  <c:v>44621.740555555552</c:v>
                </c:pt>
                <c:pt idx="1932">
                  <c:v>44621.741284722222</c:v>
                </c:pt>
                <c:pt idx="1933">
                  <c:v>44621.742013888892</c:v>
                </c:pt>
                <c:pt idx="1934">
                  <c:v>44621.742731481485</c:v>
                </c:pt>
                <c:pt idx="1935">
                  <c:v>44621.743460648147</c:v>
                </c:pt>
                <c:pt idx="1936">
                  <c:v>44621.74423611111</c:v>
                </c:pt>
                <c:pt idx="1937">
                  <c:v>44621.74496527778</c:v>
                </c:pt>
                <c:pt idx="1938">
                  <c:v>44621.745682870373</c:v>
                </c:pt>
                <c:pt idx="1939">
                  <c:v>44621.746412037035</c:v>
                </c:pt>
                <c:pt idx="1940">
                  <c:v>44621.747141203705</c:v>
                </c:pt>
                <c:pt idx="1941">
                  <c:v>44621.747858796298</c:v>
                </c:pt>
                <c:pt idx="1942">
                  <c:v>44621.74858796296</c:v>
                </c:pt>
                <c:pt idx="1943">
                  <c:v>44621.74931712963</c:v>
                </c:pt>
                <c:pt idx="1944">
                  <c:v>44621.750034722223</c:v>
                </c:pt>
                <c:pt idx="1945">
                  <c:v>44621.750763888886</c:v>
                </c:pt>
                <c:pt idx="1946">
                  <c:v>44621.751493055555</c:v>
                </c:pt>
                <c:pt idx="1947">
                  <c:v>44621.752268518518</c:v>
                </c:pt>
                <c:pt idx="1948">
                  <c:v>44621.752986111111</c:v>
                </c:pt>
                <c:pt idx="1949">
                  <c:v>44621.75371527778</c:v>
                </c:pt>
                <c:pt idx="1950">
                  <c:v>44621.754444444443</c:v>
                </c:pt>
                <c:pt idx="1951">
                  <c:v>44621.755162037036</c:v>
                </c:pt>
                <c:pt idx="1952">
                  <c:v>44621.755891203706</c:v>
                </c:pt>
                <c:pt idx="1953">
                  <c:v>44621.756620370368</c:v>
                </c:pt>
                <c:pt idx="1954">
                  <c:v>44621.757337962961</c:v>
                </c:pt>
                <c:pt idx="1955">
                  <c:v>44621.758067129631</c:v>
                </c:pt>
                <c:pt idx="1956">
                  <c:v>44621.758796296293</c:v>
                </c:pt>
                <c:pt idx="1957">
                  <c:v>44621.759513888886</c:v>
                </c:pt>
                <c:pt idx="1958">
                  <c:v>44621.760289351849</c:v>
                </c:pt>
                <c:pt idx="1959">
                  <c:v>44621.761018518519</c:v>
                </c:pt>
                <c:pt idx="1960">
                  <c:v>44621.761747685188</c:v>
                </c:pt>
                <c:pt idx="1961">
                  <c:v>44621.762465277781</c:v>
                </c:pt>
                <c:pt idx="1962">
                  <c:v>44621.763194444444</c:v>
                </c:pt>
                <c:pt idx="1963">
                  <c:v>44621.763923611114</c:v>
                </c:pt>
                <c:pt idx="1964">
                  <c:v>44621.764699074076</c:v>
                </c:pt>
                <c:pt idx="1965">
                  <c:v>44621.765428240738</c:v>
                </c:pt>
                <c:pt idx="1966">
                  <c:v>44621.766145833331</c:v>
                </c:pt>
                <c:pt idx="1967">
                  <c:v>44621.766875000001</c:v>
                </c:pt>
                <c:pt idx="1968">
                  <c:v>44621.767592592594</c:v>
                </c:pt>
                <c:pt idx="1969">
                  <c:v>44621.768321759257</c:v>
                </c:pt>
                <c:pt idx="1970">
                  <c:v>44621.769097222219</c:v>
                </c:pt>
                <c:pt idx="1971">
                  <c:v>44621.769826388889</c:v>
                </c:pt>
                <c:pt idx="1972">
                  <c:v>44621.770543981482</c:v>
                </c:pt>
                <c:pt idx="1973">
                  <c:v>44621.771273148152</c:v>
                </c:pt>
                <c:pt idx="1974">
                  <c:v>44621.772002314814</c:v>
                </c:pt>
                <c:pt idx="1975">
                  <c:v>44621.772719907407</c:v>
                </c:pt>
                <c:pt idx="1976">
                  <c:v>44621.773495370369</c:v>
                </c:pt>
                <c:pt idx="1977">
                  <c:v>44621.774224537039</c:v>
                </c:pt>
                <c:pt idx="1978">
                  <c:v>44621.774953703702</c:v>
                </c:pt>
                <c:pt idx="1979">
                  <c:v>44621.775671296295</c:v>
                </c:pt>
                <c:pt idx="1980">
                  <c:v>44621.776400462964</c:v>
                </c:pt>
                <c:pt idx="1981">
                  <c:v>44621.777129629627</c:v>
                </c:pt>
                <c:pt idx="1982">
                  <c:v>44621.77784722222</c:v>
                </c:pt>
                <c:pt idx="1983">
                  <c:v>44621.77857638889</c:v>
                </c:pt>
                <c:pt idx="1984">
                  <c:v>44621.779305555552</c:v>
                </c:pt>
                <c:pt idx="1985">
                  <c:v>44621.780023148145</c:v>
                </c:pt>
                <c:pt idx="1986">
                  <c:v>44621.780752314815</c:v>
                </c:pt>
                <c:pt idx="1987">
                  <c:v>44621.781481481485</c:v>
                </c:pt>
                <c:pt idx="1988">
                  <c:v>44621.782199074078</c:v>
                </c:pt>
                <c:pt idx="1989">
                  <c:v>44621.78292824074</c:v>
                </c:pt>
                <c:pt idx="1990">
                  <c:v>44621.78365740741</c:v>
                </c:pt>
                <c:pt idx="1991">
                  <c:v>44621.784375000003</c:v>
                </c:pt>
                <c:pt idx="1992">
                  <c:v>44621.785150462965</c:v>
                </c:pt>
                <c:pt idx="1993">
                  <c:v>44621.785879629628</c:v>
                </c:pt>
                <c:pt idx="1994">
                  <c:v>44621.786608796298</c:v>
                </c:pt>
                <c:pt idx="1995">
                  <c:v>44621.787326388891</c:v>
                </c:pt>
                <c:pt idx="1996">
                  <c:v>44621.788055555553</c:v>
                </c:pt>
                <c:pt idx="1997">
                  <c:v>44621.788784722223</c:v>
                </c:pt>
                <c:pt idx="1998">
                  <c:v>44621.789560185185</c:v>
                </c:pt>
                <c:pt idx="1999">
                  <c:v>44621.790289351855</c:v>
                </c:pt>
                <c:pt idx="2000">
                  <c:v>44621.791006944448</c:v>
                </c:pt>
                <c:pt idx="2001">
                  <c:v>44621.79173611111</c:v>
                </c:pt>
                <c:pt idx="2002">
                  <c:v>44621.79246527778</c:v>
                </c:pt>
                <c:pt idx="2003">
                  <c:v>44621.793182870373</c:v>
                </c:pt>
                <c:pt idx="2004">
                  <c:v>44621.793912037036</c:v>
                </c:pt>
                <c:pt idx="2005">
                  <c:v>44621.794641203705</c:v>
                </c:pt>
                <c:pt idx="2006">
                  <c:v>44621.795358796298</c:v>
                </c:pt>
                <c:pt idx="2007">
                  <c:v>44621.796087962961</c:v>
                </c:pt>
                <c:pt idx="2008">
                  <c:v>44621.796817129631</c:v>
                </c:pt>
                <c:pt idx="2009">
                  <c:v>44621.797534722224</c:v>
                </c:pt>
                <c:pt idx="2010">
                  <c:v>44621.798263888886</c:v>
                </c:pt>
                <c:pt idx="2011">
                  <c:v>44621.798993055556</c:v>
                </c:pt>
                <c:pt idx="2012">
                  <c:v>44621.799710648149</c:v>
                </c:pt>
                <c:pt idx="2013">
                  <c:v>44621.800439814811</c:v>
                </c:pt>
                <c:pt idx="2014">
                  <c:v>44621.801168981481</c:v>
                </c:pt>
                <c:pt idx="2015">
                  <c:v>44621.801886574074</c:v>
                </c:pt>
                <c:pt idx="2016">
                  <c:v>44621.802615740744</c:v>
                </c:pt>
                <c:pt idx="2017">
                  <c:v>44621.803344907406</c:v>
                </c:pt>
                <c:pt idx="2018">
                  <c:v>44621.804062499999</c:v>
                </c:pt>
                <c:pt idx="2019">
                  <c:v>44621.804791666669</c:v>
                </c:pt>
                <c:pt idx="2020">
                  <c:v>44621.805520833332</c:v>
                </c:pt>
                <c:pt idx="2021">
                  <c:v>44621.806238425925</c:v>
                </c:pt>
                <c:pt idx="2022">
                  <c:v>44621.806967592594</c:v>
                </c:pt>
                <c:pt idx="2023">
                  <c:v>44621.807696759257</c:v>
                </c:pt>
                <c:pt idx="2024">
                  <c:v>44621.80841435185</c:v>
                </c:pt>
                <c:pt idx="2025">
                  <c:v>44621.80914351852</c:v>
                </c:pt>
                <c:pt idx="2026">
                  <c:v>44621.809872685182</c:v>
                </c:pt>
                <c:pt idx="2027">
                  <c:v>44621.810590277775</c:v>
                </c:pt>
                <c:pt idx="2028">
                  <c:v>44621.811319444445</c:v>
                </c:pt>
                <c:pt idx="2029">
                  <c:v>44621.812094907407</c:v>
                </c:pt>
                <c:pt idx="2030">
                  <c:v>44621.812824074077</c:v>
                </c:pt>
                <c:pt idx="2031">
                  <c:v>44621.81354166667</c:v>
                </c:pt>
                <c:pt idx="2032">
                  <c:v>44621.814270833333</c:v>
                </c:pt>
                <c:pt idx="2033">
                  <c:v>44621.815000000002</c:v>
                </c:pt>
                <c:pt idx="2034">
                  <c:v>44621.815717592595</c:v>
                </c:pt>
                <c:pt idx="2035">
                  <c:v>44621.816493055558</c:v>
                </c:pt>
                <c:pt idx="2036">
                  <c:v>44621.81722222222</c:v>
                </c:pt>
                <c:pt idx="2037">
                  <c:v>44621.817939814813</c:v>
                </c:pt>
                <c:pt idx="2038">
                  <c:v>44621.818668981483</c:v>
                </c:pt>
                <c:pt idx="2039">
                  <c:v>44621.819398148145</c:v>
                </c:pt>
                <c:pt idx="2040">
                  <c:v>44621.820115740738</c:v>
                </c:pt>
                <c:pt idx="2041">
                  <c:v>44621.820902777778</c:v>
                </c:pt>
                <c:pt idx="2042">
                  <c:v>44621.821620370371</c:v>
                </c:pt>
                <c:pt idx="2043">
                  <c:v>44621.82234953704</c:v>
                </c:pt>
                <c:pt idx="2044">
                  <c:v>44621.823067129626</c:v>
                </c:pt>
                <c:pt idx="2045">
                  <c:v>44621.823796296296</c:v>
                </c:pt>
                <c:pt idx="2046">
                  <c:v>44621.824525462966</c:v>
                </c:pt>
                <c:pt idx="2047">
                  <c:v>44621.825300925928</c:v>
                </c:pt>
                <c:pt idx="2048">
                  <c:v>44621.82603009259</c:v>
                </c:pt>
                <c:pt idx="2049">
                  <c:v>44621.826747685183</c:v>
                </c:pt>
                <c:pt idx="2050">
                  <c:v>44621.827476851853</c:v>
                </c:pt>
                <c:pt idx="2051">
                  <c:v>44621.828206018516</c:v>
                </c:pt>
                <c:pt idx="2052">
                  <c:v>44621.828923611109</c:v>
                </c:pt>
                <c:pt idx="2053">
                  <c:v>44621.829652777778</c:v>
                </c:pt>
                <c:pt idx="2054">
                  <c:v>44621.830381944441</c:v>
                </c:pt>
                <c:pt idx="2055">
                  <c:v>44621.831099537034</c:v>
                </c:pt>
                <c:pt idx="2056">
                  <c:v>44621.831828703704</c:v>
                </c:pt>
                <c:pt idx="2057">
                  <c:v>44621.832557870373</c:v>
                </c:pt>
                <c:pt idx="2058">
                  <c:v>44621.833333333336</c:v>
                </c:pt>
                <c:pt idx="2059">
                  <c:v>44621.834050925929</c:v>
                </c:pt>
                <c:pt idx="2060">
                  <c:v>44621.834780092591</c:v>
                </c:pt>
                <c:pt idx="2061">
                  <c:v>44621.835509259261</c:v>
                </c:pt>
                <c:pt idx="2062">
                  <c:v>44621.836226851854</c:v>
                </c:pt>
                <c:pt idx="2063">
                  <c:v>44621.836956018517</c:v>
                </c:pt>
                <c:pt idx="2064">
                  <c:v>44621.837685185186</c:v>
                </c:pt>
                <c:pt idx="2065">
                  <c:v>44621.838402777779</c:v>
                </c:pt>
                <c:pt idx="2066">
                  <c:v>44621.839131944442</c:v>
                </c:pt>
                <c:pt idx="2067">
                  <c:v>44621.839849537035</c:v>
                </c:pt>
                <c:pt idx="2068">
                  <c:v>44621.840578703705</c:v>
                </c:pt>
                <c:pt idx="2069">
                  <c:v>44621.841354166667</c:v>
                </c:pt>
                <c:pt idx="2070">
                  <c:v>44621.842083333337</c:v>
                </c:pt>
                <c:pt idx="2071">
                  <c:v>44621.842812499999</c:v>
                </c:pt>
                <c:pt idx="2072">
                  <c:v>44621.843530092592</c:v>
                </c:pt>
                <c:pt idx="2073">
                  <c:v>44621.844259259262</c:v>
                </c:pt>
                <c:pt idx="2074">
                  <c:v>44621.844988425924</c:v>
                </c:pt>
                <c:pt idx="2075">
                  <c:v>44621.845763888887</c:v>
                </c:pt>
                <c:pt idx="2076">
                  <c:v>44621.84648148148</c:v>
                </c:pt>
                <c:pt idx="2077">
                  <c:v>44621.847210648149</c:v>
                </c:pt>
                <c:pt idx="2078">
                  <c:v>44621.847939814812</c:v>
                </c:pt>
                <c:pt idx="2079">
                  <c:v>44621.848668981482</c:v>
                </c:pt>
                <c:pt idx="2080">
                  <c:v>44621.849386574075</c:v>
                </c:pt>
                <c:pt idx="2081">
                  <c:v>44621.850162037037</c:v>
                </c:pt>
                <c:pt idx="2082">
                  <c:v>44621.850891203707</c:v>
                </c:pt>
                <c:pt idx="2083">
                  <c:v>44621.8516087963</c:v>
                </c:pt>
                <c:pt idx="2084">
                  <c:v>44621.852337962962</c:v>
                </c:pt>
                <c:pt idx="2085">
                  <c:v>44621.853067129632</c:v>
                </c:pt>
                <c:pt idx="2086">
                  <c:v>44621.853784722225</c:v>
                </c:pt>
                <c:pt idx="2087">
                  <c:v>44621.854560185187</c:v>
                </c:pt>
                <c:pt idx="2088">
                  <c:v>44621.85528935185</c:v>
                </c:pt>
                <c:pt idx="2089">
                  <c:v>44621.85601851852</c:v>
                </c:pt>
                <c:pt idx="2090">
                  <c:v>44621.856736111113</c:v>
                </c:pt>
                <c:pt idx="2091">
                  <c:v>44621.857465277775</c:v>
                </c:pt>
                <c:pt idx="2092">
                  <c:v>44621.858194444445</c:v>
                </c:pt>
                <c:pt idx="2093">
                  <c:v>44621.858969907407</c:v>
                </c:pt>
                <c:pt idx="2094">
                  <c:v>44621.8596875</c:v>
                </c:pt>
                <c:pt idx="2095">
                  <c:v>44621.86041666667</c:v>
                </c:pt>
                <c:pt idx="2096">
                  <c:v>44621.861145833333</c:v>
                </c:pt>
                <c:pt idx="2097">
                  <c:v>44621.861863425926</c:v>
                </c:pt>
                <c:pt idx="2098">
                  <c:v>44621.862592592595</c:v>
                </c:pt>
                <c:pt idx="2099">
                  <c:v>44621.863368055558</c:v>
                </c:pt>
                <c:pt idx="2100">
                  <c:v>44621.864085648151</c:v>
                </c:pt>
                <c:pt idx="2101">
                  <c:v>44621.864814814813</c:v>
                </c:pt>
                <c:pt idx="2102">
                  <c:v>44621.865543981483</c:v>
                </c:pt>
                <c:pt idx="2103">
                  <c:v>44621.866261574076</c:v>
                </c:pt>
                <c:pt idx="2104">
                  <c:v>44621.866990740738</c:v>
                </c:pt>
                <c:pt idx="2105">
                  <c:v>44621.867766203701</c:v>
                </c:pt>
                <c:pt idx="2106">
                  <c:v>44621.868495370371</c:v>
                </c:pt>
                <c:pt idx="2107">
                  <c:v>44621.869212962964</c:v>
                </c:pt>
                <c:pt idx="2108">
                  <c:v>44621.869942129626</c:v>
                </c:pt>
                <c:pt idx="2109">
                  <c:v>44621.870659722219</c:v>
                </c:pt>
                <c:pt idx="2110">
                  <c:v>44621.871388888889</c:v>
                </c:pt>
                <c:pt idx="2111">
                  <c:v>44621.872164351851</c:v>
                </c:pt>
                <c:pt idx="2112">
                  <c:v>44621.872893518521</c:v>
                </c:pt>
                <c:pt idx="2113">
                  <c:v>44621.873611111114</c:v>
                </c:pt>
                <c:pt idx="2114">
                  <c:v>44621.874340277776</c:v>
                </c:pt>
                <c:pt idx="2115">
                  <c:v>44621.875069444446</c:v>
                </c:pt>
                <c:pt idx="2116">
                  <c:v>44621.875787037039</c:v>
                </c:pt>
                <c:pt idx="2117">
                  <c:v>44621.876562500001</c:v>
                </c:pt>
                <c:pt idx="2118">
                  <c:v>44621.877291666664</c:v>
                </c:pt>
                <c:pt idx="2119">
                  <c:v>44621.878020833334</c:v>
                </c:pt>
                <c:pt idx="2120">
                  <c:v>44621.878738425927</c:v>
                </c:pt>
                <c:pt idx="2121">
                  <c:v>44621.879467592589</c:v>
                </c:pt>
                <c:pt idx="2122">
                  <c:v>44621.880196759259</c:v>
                </c:pt>
                <c:pt idx="2123">
                  <c:v>44621.880925925929</c:v>
                </c:pt>
                <c:pt idx="2124">
                  <c:v>44621.881643518522</c:v>
                </c:pt>
                <c:pt idx="2125">
                  <c:v>44621.882372685184</c:v>
                </c:pt>
                <c:pt idx="2126">
                  <c:v>44621.883101851854</c:v>
                </c:pt>
                <c:pt idx="2127">
                  <c:v>44621.883819444447</c:v>
                </c:pt>
                <c:pt idx="2128">
                  <c:v>44621.884548611109</c:v>
                </c:pt>
                <c:pt idx="2129">
                  <c:v>44621.885277777779</c:v>
                </c:pt>
                <c:pt idx="2130">
                  <c:v>44621.885995370372</c:v>
                </c:pt>
                <c:pt idx="2131">
                  <c:v>44621.886724537035</c:v>
                </c:pt>
                <c:pt idx="2132">
                  <c:v>44621.887453703705</c:v>
                </c:pt>
                <c:pt idx="2133">
                  <c:v>44621.888229166667</c:v>
                </c:pt>
                <c:pt idx="2134">
                  <c:v>44621.888958333337</c:v>
                </c:pt>
                <c:pt idx="2135">
                  <c:v>44621.889675925922</c:v>
                </c:pt>
                <c:pt idx="2136">
                  <c:v>44621.890405092592</c:v>
                </c:pt>
                <c:pt idx="2137">
                  <c:v>44621.891134259262</c:v>
                </c:pt>
                <c:pt idx="2138">
                  <c:v>44621.891851851855</c:v>
                </c:pt>
                <c:pt idx="2139">
                  <c:v>44621.892581018517</c:v>
                </c:pt>
                <c:pt idx="2140">
                  <c:v>44621.893310185187</c:v>
                </c:pt>
                <c:pt idx="2141">
                  <c:v>44621.89403935185</c:v>
                </c:pt>
                <c:pt idx="2142">
                  <c:v>44621.894756944443</c:v>
                </c:pt>
                <c:pt idx="2143">
                  <c:v>44621.895486111112</c:v>
                </c:pt>
                <c:pt idx="2144">
                  <c:v>44621.896215277775</c:v>
                </c:pt>
                <c:pt idx="2145">
                  <c:v>44621.896932870368</c:v>
                </c:pt>
                <c:pt idx="2146">
                  <c:v>44621.897662037038</c:v>
                </c:pt>
                <c:pt idx="2147">
                  <c:v>44621.8983912037</c:v>
                </c:pt>
                <c:pt idx="2148">
                  <c:v>44621.899108796293</c:v>
                </c:pt>
                <c:pt idx="2149">
                  <c:v>44621.899884259263</c:v>
                </c:pt>
                <c:pt idx="2150">
                  <c:v>44621.900613425925</c:v>
                </c:pt>
                <c:pt idx="2151">
                  <c:v>44621.901342592595</c:v>
                </c:pt>
                <c:pt idx="2152">
                  <c:v>44621.902060185188</c:v>
                </c:pt>
                <c:pt idx="2153">
                  <c:v>44621.902789351851</c:v>
                </c:pt>
                <c:pt idx="2154">
                  <c:v>44621.90351851852</c:v>
                </c:pt>
                <c:pt idx="2155">
                  <c:v>44621.904293981483</c:v>
                </c:pt>
                <c:pt idx="2156">
                  <c:v>44621.905011574076</c:v>
                </c:pt>
                <c:pt idx="2157">
                  <c:v>44621.905740740738</c:v>
                </c:pt>
                <c:pt idx="2158">
                  <c:v>44621.906469907408</c:v>
                </c:pt>
                <c:pt idx="2159">
                  <c:v>44621.907187500001</c:v>
                </c:pt>
                <c:pt idx="2160">
                  <c:v>44621.907916666663</c:v>
                </c:pt>
                <c:pt idx="2161">
                  <c:v>44621.908680555556</c:v>
                </c:pt>
                <c:pt idx="2162">
                  <c:v>44621.909409722219</c:v>
                </c:pt>
                <c:pt idx="2163">
                  <c:v>44621.910127314812</c:v>
                </c:pt>
                <c:pt idx="2164">
                  <c:v>44621.910856481481</c:v>
                </c:pt>
                <c:pt idx="2165">
                  <c:v>44621.911574074074</c:v>
                </c:pt>
                <c:pt idx="2166">
                  <c:v>44621.912303240744</c:v>
                </c:pt>
                <c:pt idx="2167">
                  <c:v>44621.913078703707</c:v>
                </c:pt>
                <c:pt idx="2168">
                  <c:v>44621.9137962963</c:v>
                </c:pt>
                <c:pt idx="2169">
                  <c:v>44621.914525462962</c:v>
                </c:pt>
                <c:pt idx="2170">
                  <c:v>44621.915254629632</c:v>
                </c:pt>
                <c:pt idx="2171">
                  <c:v>44621.915972222225</c:v>
                </c:pt>
                <c:pt idx="2172">
                  <c:v>44621.916701388887</c:v>
                </c:pt>
                <c:pt idx="2173">
                  <c:v>44621.91746527778</c:v>
                </c:pt>
                <c:pt idx="2174">
                  <c:v>44621.918194444443</c:v>
                </c:pt>
                <c:pt idx="2175">
                  <c:v>44621.918923611112</c:v>
                </c:pt>
                <c:pt idx="2176">
                  <c:v>44621.919641203705</c:v>
                </c:pt>
                <c:pt idx="2177">
                  <c:v>44621.920370370368</c:v>
                </c:pt>
                <c:pt idx="2178">
                  <c:v>44621.921099537038</c:v>
                </c:pt>
                <c:pt idx="2179">
                  <c:v>44621.921863425923</c:v>
                </c:pt>
                <c:pt idx="2180">
                  <c:v>44621.922592592593</c:v>
                </c:pt>
                <c:pt idx="2181">
                  <c:v>44621.923321759263</c:v>
                </c:pt>
                <c:pt idx="2182">
                  <c:v>44621.924039351848</c:v>
                </c:pt>
                <c:pt idx="2183">
                  <c:v>44621.924768518518</c:v>
                </c:pt>
                <c:pt idx="2184">
                  <c:v>44621.925486111111</c:v>
                </c:pt>
                <c:pt idx="2185">
                  <c:v>44621.926261574074</c:v>
                </c:pt>
                <c:pt idx="2186">
                  <c:v>44621.926979166667</c:v>
                </c:pt>
                <c:pt idx="2187">
                  <c:v>44621.927708333336</c:v>
                </c:pt>
                <c:pt idx="2188">
                  <c:v>44621.928437499999</c:v>
                </c:pt>
                <c:pt idx="2189">
                  <c:v>44621.929155092592</c:v>
                </c:pt>
                <c:pt idx="2190">
                  <c:v>44621.929884259262</c:v>
                </c:pt>
                <c:pt idx="2191">
                  <c:v>44621.930648148147</c:v>
                </c:pt>
                <c:pt idx="2192">
                  <c:v>44621.931377314817</c:v>
                </c:pt>
                <c:pt idx="2193">
                  <c:v>44621.93209490741</c:v>
                </c:pt>
                <c:pt idx="2194">
                  <c:v>44621.932824074072</c:v>
                </c:pt>
                <c:pt idx="2195">
                  <c:v>44621.933553240742</c:v>
                </c:pt>
                <c:pt idx="2196">
                  <c:v>44621.934270833335</c:v>
                </c:pt>
                <c:pt idx="2197">
                  <c:v>44621.935046296298</c:v>
                </c:pt>
                <c:pt idx="2198">
                  <c:v>44621.93577546296</c:v>
                </c:pt>
                <c:pt idx="2199">
                  <c:v>44621.936493055553</c:v>
                </c:pt>
                <c:pt idx="2200">
                  <c:v>44621.937222222223</c:v>
                </c:pt>
                <c:pt idx="2201">
                  <c:v>44621.937951388885</c:v>
                </c:pt>
                <c:pt idx="2202">
                  <c:v>44621.938668981478</c:v>
                </c:pt>
                <c:pt idx="2203">
                  <c:v>44621.939444444448</c:v>
                </c:pt>
                <c:pt idx="2204">
                  <c:v>44621.94017361111</c:v>
                </c:pt>
                <c:pt idx="2205">
                  <c:v>44621.94090277778</c:v>
                </c:pt>
                <c:pt idx="2206">
                  <c:v>44621.941620370373</c:v>
                </c:pt>
                <c:pt idx="2207">
                  <c:v>44621.942349537036</c:v>
                </c:pt>
                <c:pt idx="2208">
                  <c:v>44621.943078703705</c:v>
                </c:pt>
                <c:pt idx="2209">
                  <c:v>44621.943842592591</c:v>
                </c:pt>
                <c:pt idx="2210">
                  <c:v>44621.944571759261</c:v>
                </c:pt>
                <c:pt idx="2211">
                  <c:v>44621.945289351854</c:v>
                </c:pt>
                <c:pt idx="2212">
                  <c:v>44621.946018518516</c:v>
                </c:pt>
                <c:pt idx="2213">
                  <c:v>44621.946747685186</c:v>
                </c:pt>
                <c:pt idx="2214">
                  <c:v>44621.947465277779</c:v>
                </c:pt>
                <c:pt idx="2215">
                  <c:v>44621.948229166665</c:v>
                </c:pt>
                <c:pt idx="2216">
                  <c:v>44621.948958333334</c:v>
                </c:pt>
                <c:pt idx="2217">
                  <c:v>44621.949675925927</c:v>
                </c:pt>
                <c:pt idx="2218">
                  <c:v>44621.95040509259</c:v>
                </c:pt>
                <c:pt idx="2219">
                  <c:v>44621.95113425926</c:v>
                </c:pt>
                <c:pt idx="2220">
                  <c:v>44621.951851851853</c:v>
                </c:pt>
                <c:pt idx="2221">
                  <c:v>44621.952627314815</c:v>
                </c:pt>
                <c:pt idx="2222">
                  <c:v>44621.953356481485</c:v>
                </c:pt>
                <c:pt idx="2223">
                  <c:v>44621.954074074078</c:v>
                </c:pt>
                <c:pt idx="2224">
                  <c:v>44621.95480324074</c:v>
                </c:pt>
                <c:pt idx="2225">
                  <c:v>44621.95553240741</c:v>
                </c:pt>
                <c:pt idx="2226">
                  <c:v>44621.956250000003</c:v>
                </c:pt>
                <c:pt idx="2227">
                  <c:v>44621.957025462965</c:v>
                </c:pt>
                <c:pt idx="2228">
                  <c:v>44621.957754629628</c:v>
                </c:pt>
                <c:pt idx="2229">
                  <c:v>44621.958472222221</c:v>
                </c:pt>
                <c:pt idx="2230">
                  <c:v>44621.959201388891</c:v>
                </c:pt>
                <c:pt idx="2231">
                  <c:v>44621.959930555553</c:v>
                </c:pt>
                <c:pt idx="2232">
                  <c:v>44621.960648148146</c:v>
                </c:pt>
                <c:pt idx="2233">
                  <c:v>44621.961423611108</c:v>
                </c:pt>
                <c:pt idx="2234">
                  <c:v>44621.962152777778</c:v>
                </c:pt>
                <c:pt idx="2235">
                  <c:v>44621.962870370371</c:v>
                </c:pt>
                <c:pt idx="2236">
                  <c:v>44621.963599537034</c:v>
                </c:pt>
                <c:pt idx="2237">
                  <c:v>44621.964328703703</c:v>
                </c:pt>
                <c:pt idx="2238">
                  <c:v>44621.965046296296</c:v>
                </c:pt>
                <c:pt idx="2239">
                  <c:v>44621.965810185182</c:v>
                </c:pt>
                <c:pt idx="2240">
                  <c:v>44621.966539351852</c:v>
                </c:pt>
                <c:pt idx="2241">
                  <c:v>44621.967268518521</c:v>
                </c:pt>
                <c:pt idx="2242">
                  <c:v>44621.967986111114</c:v>
                </c:pt>
                <c:pt idx="2243">
                  <c:v>44621.968715277777</c:v>
                </c:pt>
                <c:pt idx="2244">
                  <c:v>44621.96943287037</c:v>
                </c:pt>
                <c:pt idx="2245">
                  <c:v>44621.970208333332</c:v>
                </c:pt>
                <c:pt idx="2246">
                  <c:v>44621.970937500002</c:v>
                </c:pt>
                <c:pt idx="2247">
                  <c:v>44621.971655092595</c:v>
                </c:pt>
                <c:pt idx="2248">
                  <c:v>44621.972384259258</c:v>
                </c:pt>
                <c:pt idx="2249">
                  <c:v>44621.973101851851</c:v>
                </c:pt>
                <c:pt idx="2250">
                  <c:v>44621.97383101852</c:v>
                </c:pt>
                <c:pt idx="2251">
                  <c:v>44621.974606481483</c:v>
                </c:pt>
                <c:pt idx="2252">
                  <c:v>44621.975324074076</c:v>
                </c:pt>
                <c:pt idx="2253">
                  <c:v>44621.976053240738</c:v>
                </c:pt>
                <c:pt idx="2254">
                  <c:v>44621.976770833331</c:v>
                </c:pt>
                <c:pt idx="2255">
                  <c:v>44621.977500000001</c:v>
                </c:pt>
                <c:pt idx="2256">
                  <c:v>44621.978229166663</c:v>
                </c:pt>
                <c:pt idx="2257">
                  <c:v>44621.978993055556</c:v>
                </c:pt>
                <c:pt idx="2258">
                  <c:v>44621.979722222219</c:v>
                </c:pt>
                <c:pt idx="2259">
                  <c:v>44621.980451388888</c:v>
                </c:pt>
                <c:pt idx="2260">
                  <c:v>44621.981168981481</c:v>
                </c:pt>
                <c:pt idx="2261">
                  <c:v>44621.981898148151</c:v>
                </c:pt>
                <c:pt idx="2262">
                  <c:v>44621.982627314814</c:v>
                </c:pt>
                <c:pt idx="2263">
                  <c:v>44621.983391203707</c:v>
                </c:pt>
                <c:pt idx="2264">
                  <c:v>44621.984120370369</c:v>
                </c:pt>
                <c:pt idx="2265">
                  <c:v>44621.984849537039</c:v>
                </c:pt>
                <c:pt idx="2266">
                  <c:v>44621.985567129632</c:v>
                </c:pt>
                <c:pt idx="2267">
                  <c:v>44621.986296296294</c:v>
                </c:pt>
                <c:pt idx="2268">
                  <c:v>44621.987025462964</c:v>
                </c:pt>
                <c:pt idx="2269">
                  <c:v>44621.987800925926</c:v>
                </c:pt>
                <c:pt idx="2270">
                  <c:v>44621.988518518519</c:v>
                </c:pt>
                <c:pt idx="2271">
                  <c:v>44621.989247685182</c:v>
                </c:pt>
                <c:pt idx="2272">
                  <c:v>44621.989976851852</c:v>
                </c:pt>
                <c:pt idx="2273">
                  <c:v>44621.990694444445</c:v>
                </c:pt>
                <c:pt idx="2274">
                  <c:v>44621.991423611114</c:v>
                </c:pt>
                <c:pt idx="2275">
                  <c:v>44621.992152777777</c:v>
                </c:pt>
                <c:pt idx="2276">
                  <c:v>44621.99287037037</c:v>
                </c:pt>
                <c:pt idx="2277">
                  <c:v>44621.99359953704</c:v>
                </c:pt>
                <c:pt idx="2278">
                  <c:v>44621.994328703702</c:v>
                </c:pt>
                <c:pt idx="2279">
                  <c:v>44621.995046296295</c:v>
                </c:pt>
                <c:pt idx="2280">
                  <c:v>44621.995775462965</c:v>
                </c:pt>
                <c:pt idx="2281">
                  <c:v>44621.996504629627</c:v>
                </c:pt>
                <c:pt idx="2282">
                  <c:v>44621.997233796297</c:v>
                </c:pt>
                <c:pt idx="2283">
                  <c:v>44621.99795138889</c:v>
                </c:pt>
                <c:pt idx="2284">
                  <c:v>44621.998680555553</c:v>
                </c:pt>
                <c:pt idx="2285">
                  <c:v>44621.999409722222</c:v>
                </c:pt>
                <c:pt idx="2286">
                  <c:v>44622.000127314815</c:v>
                </c:pt>
                <c:pt idx="2287">
                  <c:v>44622.000856481478</c:v>
                </c:pt>
                <c:pt idx="2288">
                  <c:v>44622.001585648148</c:v>
                </c:pt>
                <c:pt idx="2289">
                  <c:v>44622.002303240741</c:v>
                </c:pt>
                <c:pt idx="2290">
                  <c:v>44622.003032407411</c:v>
                </c:pt>
                <c:pt idx="2291">
                  <c:v>44622.003761574073</c:v>
                </c:pt>
                <c:pt idx="2292">
                  <c:v>44622.004479166666</c:v>
                </c:pt>
                <c:pt idx="2293">
                  <c:v>44622.005208333336</c:v>
                </c:pt>
                <c:pt idx="2294">
                  <c:v>44622.005937499998</c:v>
                </c:pt>
                <c:pt idx="2295">
                  <c:v>44622.006655092591</c:v>
                </c:pt>
                <c:pt idx="2296">
                  <c:v>44622.007384259261</c:v>
                </c:pt>
                <c:pt idx="2297">
                  <c:v>44622.008113425924</c:v>
                </c:pt>
                <c:pt idx="2298">
                  <c:v>44622.008842592593</c:v>
                </c:pt>
                <c:pt idx="2299">
                  <c:v>44622.009560185186</c:v>
                </c:pt>
                <c:pt idx="2300">
                  <c:v>44622.010289351849</c:v>
                </c:pt>
                <c:pt idx="2301">
                  <c:v>44622.011018518519</c:v>
                </c:pt>
                <c:pt idx="2302">
                  <c:v>44622.011736111112</c:v>
                </c:pt>
                <c:pt idx="2303">
                  <c:v>44622.012465277781</c:v>
                </c:pt>
                <c:pt idx="2304">
                  <c:v>44622.013194444444</c:v>
                </c:pt>
                <c:pt idx="2305">
                  <c:v>44622.013912037037</c:v>
                </c:pt>
                <c:pt idx="2306">
                  <c:v>44622.014641203707</c:v>
                </c:pt>
                <c:pt idx="2307">
                  <c:v>44622.015370370369</c:v>
                </c:pt>
                <c:pt idx="2308">
                  <c:v>44622.016087962962</c:v>
                </c:pt>
                <c:pt idx="2309">
                  <c:v>44622.016817129632</c:v>
                </c:pt>
                <c:pt idx="2310">
                  <c:v>44622.017592592594</c:v>
                </c:pt>
                <c:pt idx="2311">
                  <c:v>44622.018310185187</c:v>
                </c:pt>
                <c:pt idx="2312">
                  <c:v>44622.01903935185</c:v>
                </c:pt>
                <c:pt idx="2313">
                  <c:v>44622.019768518519</c:v>
                </c:pt>
                <c:pt idx="2314">
                  <c:v>44622.020486111112</c:v>
                </c:pt>
                <c:pt idx="2315">
                  <c:v>44622.021215277775</c:v>
                </c:pt>
                <c:pt idx="2316">
                  <c:v>44622.021990740737</c:v>
                </c:pt>
                <c:pt idx="2317">
                  <c:v>44622.022719907407</c:v>
                </c:pt>
                <c:pt idx="2318">
                  <c:v>44622.0234375</c:v>
                </c:pt>
                <c:pt idx="2319">
                  <c:v>44622.02416666667</c:v>
                </c:pt>
                <c:pt idx="2320">
                  <c:v>44622.024895833332</c:v>
                </c:pt>
                <c:pt idx="2321">
                  <c:v>44622.025613425925</c:v>
                </c:pt>
                <c:pt idx="2322">
                  <c:v>44622.026388888888</c:v>
                </c:pt>
                <c:pt idx="2323">
                  <c:v>44622.027118055557</c:v>
                </c:pt>
                <c:pt idx="2324">
                  <c:v>44622.02784722222</c:v>
                </c:pt>
                <c:pt idx="2325">
                  <c:v>44622.028564814813</c:v>
                </c:pt>
                <c:pt idx="2326">
                  <c:v>44622.029293981483</c:v>
                </c:pt>
                <c:pt idx="2327">
                  <c:v>44622.030023148145</c:v>
                </c:pt>
                <c:pt idx="2328">
                  <c:v>44622.030740740738</c:v>
                </c:pt>
                <c:pt idx="2329">
                  <c:v>44622.031469907408</c:v>
                </c:pt>
                <c:pt idx="2330">
                  <c:v>44622.032199074078</c:v>
                </c:pt>
                <c:pt idx="2331">
                  <c:v>44622.032916666663</c:v>
                </c:pt>
                <c:pt idx="2332">
                  <c:v>44622.033645833333</c:v>
                </c:pt>
                <c:pt idx="2333">
                  <c:v>44622.034375000003</c:v>
                </c:pt>
                <c:pt idx="2334">
                  <c:v>44622.035092592596</c:v>
                </c:pt>
                <c:pt idx="2335">
                  <c:v>44622.035821759258</c:v>
                </c:pt>
                <c:pt idx="2336">
                  <c:v>44622.036550925928</c:v>
                </c:pt>
                <c:pt idx="2337">
                  <c:v>44622.037268518521</c:v>
                </c:pt>
                <c:pt idx="2338">
                  <c:v>44622.037997685184</c:v>
                </c:pt>
                <c:pt idx="2339">
                  <c:v>44622.038726851853</c:v>
                </c:pt>
                <c:pt idx="2340">
                  <c:v>44622.039444444446</c:v>
                </c:pt>
                <c:pt idx="2341">
                  <c:v>44622.040173611109</c:v>
                </c:pt>
                <c:pt idx="2342">
                  <c:v>44622.040902777779</c:v>
                </c:pt>
                <c:pt idx="2343">
                  <c:v>44622.041620370372</c:v>
                </c:pt>
                <c:pt idx="2344">
                  <c:v>44622.042349537034</c:v>
                </c:pt>
                <c:pt idx="2345">
                  <c:v>44622.043078703704</c:v>
                </c:pt>
                <c:pt idx="2346">
                  <c:v>44622.043796296297</c:v>
                </c:pt>
                <c:pt idx="2347">
                  <c:v>44622.044525462959</c:v>
                </c:pt>
                <c:pt idx="2348">
                  <c:v>44622.045254629629</c:v>
                </c:pt>
                <c:pt idx="2349">
                  <c:v>44622.045972222222</c:v>
                </c:pt>
                <c:pt idx="2350">
                  <c:v>44622.046701388892</c:v>
                </c:pt>
                <c:pt idx="2351">
                  <c:v>44622.047430555554</c:v>
                </c:pt>
                <c:pt idx="2352">
                  <c:v>44622.048148148147</c:v>
                </c:pt>
                <c:pt idx="2353">
                  <c:v>44622.04892361111</c:v>
                </c:pt>
                <c:pt idx="2354">
                  <c:v>44622.04965277778</c:v>
                </c:pt>
                <c:pt idx="2355">
                  <c:v>44622.050381944442</c:v>
                </c:pt>
                <c:pt idx="2356">
                  <c:v>44622.051099537035</c:v>
                </c:pt>
                <c:pt idx="2357">
                  <c:v>44622.051828703705</c:v>
                </c:pt>
                <c:pt idx="2358">
                  <c:v>44622.052557870367</c:v>
                </c:pt>
                <c:pt idx="2359">
                  <c:v>44622.05327546296</c:v>
                </c:pt>
                <c:pt idx="2360">
                  <c:v>44622.05400462963</c:v>
                </c:pt>
                <c:pt idx="2361">
                  <c:v>44622.0547337963</c:v>
                </c:pt>
                <c:pt idx="2362">
                  <c:v>44622.055451388886</c:v>
                </c:pt>
                <c:pt idx="2363">
                  <c:v>44622.056180555555</c:v>
                </c:pt>
                <c:pt idx="2364">
                  <c:v>44622.056909722225</c:v>
                </c:pt>
                <c:pt idx="2365">
                  <c:v>44622.057627314818</c:v>
                </c:pt>
                <c:pt idx="2366">
                  <c:v>44622.058356481481</c:v>
                </c:pt>
                <c:pt idx="2367">
                  <c:v>44622.05908564815</c:v>
                </c:pt>
                <c:pt idx="2368">
                  <c:v>44622.059803240743</c:v>
                </c:pt>
                <c:pt idx="2369">
                  <c:v>44622.060532407406</c:v>
                </c:pt>
                <c:pt idx="2370">
                  <c:v>44622.061261574076</c:v>
                </c:pt>
                <c:pt idx="2371">
                  <c:v>44622.061979166669</c:v>
                </c:pt>
                <c:pt idx="2372">
                  <c:v>44622.062708333331</c:v>
                </c:pt>
                <c:pt idx="2373">
                  <c:v>44622.063437500001</c:v>
                </c:pt>
                <c:pt idx="2374">
                  <c:v>44622.064155092594</c:v>
                </c:pt>
                <c:pt idx="2375">
                  <c:v>44622.064884259256</c:v>
                </c:pt>
                <c:pt idx="2376">
                  <c:v>44622.065613425926</c:v>
                </c:pt>
                <c:pt idx="2377">
                  <c:v>44622.066331018519</c:v>
                </c:pt>
                <c:pt idx="2378">
                  <c:v>44622.067060185182</c:v>
                </c:pt>
                <c:pt idx="2379">
                  <c:v>44622.067835648151</c:v>
                </c:pt>
                <c:pt idx="2380">
                  <c:v>44622.068553240744</c:v>
                </c:pt>
                <c:pt idx="2381">
                  <c:v>44622.069282407407</c:v>
                </c:pt>
                <c:pt idx="2382">
                  <c:v>44622.070011574076</c:v>
                </c:pt>
                <c:pt idx="2383">
                  <c:v>44622.070729166669</c:v>
                </c:pt>
                <c:pt idx="2384">
                  <c:v>44622.071458333332</c:v>
                </c:pt>
                <c:pt idx="2385">
                  <c:v>44622.072187500002</c:v>
                </c:pt>
                <c:pt idx="2386">
                  <c:v>44622.072905092595</c:v>
                </c:pt>
                <c:pt idx="2387">
                  <c:v>44622.073634259257</c:v>
                </c:pt>
                <c:pt idx="2388">
                  <c:v>44622.074363425927</c:v>
                </c:pt>
                <c:pt idx="2389">
                  <c:v>44622.07508101852</c:v>
                </c:pt>
                <c:pt idx="2390">
                  <c:v>44622.075810185182</c:v>
                </c:pt>
                <c:pt idx="2391">
                  <c:v>44622.076539351852</c:v>
                </c:pt>
                <c:pt idx="2392">
                  <c:v>44622.077256944445</c:v>
                </c:pt>
                <c:pt idx="2393">
                  <c:v>44622.077986111108</c:v>
                </c:pt>
                <c:pt idx="2394">
                  <c:v>44622.078715277778</c:v>
                </c:pt>
                <c:pt idx="2395">
                  <c:v>44622.07949074074</c:v>
                </c:pt>
                <c:pt idx="2396">
                  <c:v>44622.08021990741</c:v>
                </c:pt>
                <c:pt idx="2397">
                  <c:v>44622.080937500003</c:v>
                </c:pt>
                <c:pt idx="2398">
                  <c:v>44622.081666666665</c:v>
                </c:pt>
                <c:pt idx="2399">
                  <c:v>44622.082395833335</c:v>
                </c:pt>
                <c:pt idx="2400">
                  <c:v>44622.083113425928</c:v>
                </c:pt>
                <c:pt idx="2401">
                  <c:v>44622.08384259259</c:v>
                </c:pt>
                <c:pt idx="2402">
                  <c:v>44622.08457175926</c:v>
                </c:pt>
                <c:pt idx="2403">
                  <c:v>44622.085289351853</c:v>
                </c:pt>
                <c:pt idx="2404">
                  <c:v>44622.086018518516</c:v>
                </c:pt>
                <c:pt idx="2405">
                  <c:v>44622.086736111109</c:v>
                </c:pt>
                <c:pt idx="2406">
                  <c:v>44622.087465277778</c:v>
                </c:pt>
                <c:pt idx="2407">
                  <c:v>44622.088194444441</c:v>
                </c:pt>
                <c:pt idx="2408">
                  <c:v>44622.088923611111</c:v>
                </c:pt>
                <c:pt idx="2409">
                  <c:v>44622.089641203704</c:v>
                </c:pt>
                <c:pt idx="2410">
                  <c:v>44622.090370370373</c:v>
                </c:pt>
                <c:pt idx="2411">
                  <c:v>44622.091145833336</c:v>
                </c:pt>
                <c:pt idx="2412">
                  <c:v>44622.091874999998</c:v>
                </c:pt>
                <c:pt idx="2413">
                  <c:v>44622.092592592591</c:v>
                </c:pt>
                <c:pt idx="2414">
                  <c:v>44622.093321759261</c:v>
                </c:pt>
                <c:pt idx="2415">
                  <c:v>44622.094050925924</c:v>
                </c:pt>
                <c:pt idx="2416">
                  <c:v>44622.094768518517</c:v>
                </c:pt>
                <c:pt idx="2417">
                  <c:v>44622.095555555556</c:v>
                </c:pt>
                <c:pt idx="2418">
                  <c:v>44622.096273148149</c:v>
                </c:pt>
                <c:pt idx="2419">
                  <c:v>44622.097002314818</c:v>
                </c:pt>
                <c:pt idx="2420">
                  <c:v>44622.097731481481</c:v>
                </c:pt>
                <c:pt idx="2421">
                  <c:v>44622.098449074074</c:v>
                </c:pt>
                <c:pt idx="2422">
                  <c:v>44622.099178240744</c:v>
                </c:pt>
                <c:pt idx="2423">
                  <c:v>44622.099907407406</c:v>
                </c:pt>
                <c:pt idx="2424">
                  <c:v>44622.100624999999</c:v>
                </c:pt>
                <c:pt idx="2425">
                  <c:v>44622.101354166669</c:v>
                </c:pt>
                <c:pt idx="2426">
                  <c:v>44622.102083333331</c:v>
                </c:pt>
                <c:pt idx="2427">
                  <c:v>44622.102800925924</c:v>
                </c:pt>
                <c:pt idx="2428">
                  <c:v>44622.103576388887</c:v>
                </c:pt>
                <c:pt idx="2429">
                  <c:v>44622.104305555556</c:v>
                </c:pt>
                <c:pt idx="2430">
                  <c:v>44622.105034722219</c:v>
                </c:pt>
                <c:pt idx="2431">
                  <c:v>44622.105752314812</c:v>
                </c:pt>
                <c:pt idx="2432">
                  <c:v>44622.106481481482</c:v>
                </c:pt>
                <c:pt idx="2433">
                  <c:v>44622.107210648152</c:v>
                </c:pt>
                <c:pt idx="2434">
                  <c:v>44622.107986111114</c:v>
                </c:pt>
                <c:pt idx="2435">
                  <c:v>44622.108703703707</c:v>
                </c:pt>
                <c:pt idx="2436">
                  <c:v>44622.109432870369</c:v>
                </c:pt>
                <c:pt idx="2437">
                  <c:v>44622.110162037039</c:v>
                </c:pt>
                <c:pt idx="2438">
                  <c:v>44622.110879629632</c:v>
                </c:pt>
                <c:pt idx="2439">
                  <c:v>44622.111608796295</c:v>
                </c:pt>
                <c:pt idx="2440">
                  <c:v>44622.112384259257</c:v>
                </c:pt>
                <c:pt idx="2441">
                  <c:v>44622.113113425927</c:v>
                </c:pt>
                <c:pt idx="2442">
                  <c:v>44622.11383101852</c:v>
                </c:pt>
                <c:pt idx="2443">
                  <c:v>44622.114560185182</c:v>
                </c:pt>
                <c:pt idx="2444">
                  <c:v>44622.115289351852</c:v>
                </c:pt>
                <c:pt idx="2445">
                  <c:v>44622.116018518522</c:v>
                </c:pt>
                <c:pt idx="2446">
                  <c:v>44622.116782407407</c:v>
                </c:pt>
                <c:pt idx="2447">
                  <c:v>44622.117511574077</c:v>
                </c:pt>
                <c:pt idx="2448">
                  <c:v>44622.11824074074</c:v>
                </c:pt>
                <c:pt idx="2449">
                  <c:v>44622.118958333333</c:v>
                </c:pt>
                <c:pt idx="2450">
                  <c:v>44622.119687500002</c:v>
                </c:pt>
                <c:pt idx="2451">
                  <c:v>44622.120416666665</c:v>
                </c:pt>
                <c:pt idx="2452">
                  <c:v>44622.121192129627</c:v>
                </c:pt>
                <c:pt idx="2453">
                  <c:v>44622.121921296297</c:v>
                </c:pt>
                <c:pt idx="2454">
                  <c:v>44622.12263888889</c:v>
                </c:pt>
                <c:pt idx="2455">
                  <c:v>44622.123368055552</c:v>
                </c:pt>
                <c:pt idx="2456">
                  <c:v>44622.124097222222</c:v>
                </c:pt>
                <c:pt idx="2457">
                  <c:v>44622.124814814815</c:v>
                </c:pt>
                <c:pt idx="2458">
                  <c:v>44622.125590277778</c:v>
                </c:pt>
                <c:pt idx="2459">
                  <c:v>44622.126319444447</c:v>
                </c:pt>
                <c:pt idx="2460">
                  <c:v>44622.12704861111</c:v>
                </c:pt>
                <c:pt idx="2461">
                  <c:v>44622.127766203703</c:v>
                </c:pt>
                <c:pt idx="2462">
                  <c:v>44622.128495370373</c:v>
                </c:pt>
                <c:pt idx="2463">
                  <c:v>44622.129224537035</c:v>
                </c:pt>
                <c:pt idx="2464">
                  <c:v>44622.13</c:v>
                </c:pt>
                <c:pt idx="2465">
                  <c:v>44622.13071759259</c:v>
                </c:pt>
                <c:pt idx="2466">
                  <c:v>44622.13144675926</c:v>
                </c:pt>
                <c:pt idx="2467">
                  <c:v>44622.132175925923</c:v>
                </c:pt>
                <c:pt idx="2468">
                  <c:v>44622.132893518516</c:v>
                </c:pt>
                <c:pt idx="2469">
                  <c:v>44622.133622685185</c:v>
                </c:pt>
                <c:pt idx="2470">
                  <c:v>44622.134351851855</c:v>
                </c:pt>
                <c:pt idx="2471">
                  <c:v>44622.135069444441</c:v>
                </c:pt>
                <c:pt idx="2472">
                  <c:v>44622.135798611111</c:v>
                </c:pt>
                <c:pt idx="2473">
                  <c:v>44622.13652777778</c:v>
                </c:pt>
                <c:pt idx="2474">
                  <c:v>44622.137245370373</c:v>
                </c:pt>
                <c:pt idx="2475">
                  <c:v>44622.137974537036</c:v>
                </c:pt>
                <c:pt idx="2476">
                  <c:v>44622.138703703706</c:v>
                </c:pt>
                <c:pt idx="2477">
                  <c:v>44622.139421296299</c:v>
                </c:pt>
                <c:pt idx="2478">
                  <c:v>44622.140150462961</c:v>
                </c:pt>
                <c:pt idx="2479">
                  <c:v>44622.140879629631</c:v>
                </c:pt>
                <c:pt idx="2480">
                  <c:v>44622.141597222224</c:v>
                </c:pt>
                <c:pt idx="2481">
                  <c:v>44622.142326388886</c:v>
                </c:pt>
                <c:pt idx="2482">
                  <c:v>44622.143055555556</c:v>
                </c:pt>
                <c:pt idx="2483">
                  <c:v>44622.143773148149</c:v>
                </c:pt>
                <c:pt idx="2484">
                  <c:v>44622.144502314812</c:v>
                </c:pt>
                <c:pt idx="2485">
                  <c:v>44622.145231481481</c:v>
                </c:pt>
                <c:pt idx="2486">
                  <c:v>44622.145949074074</c:v>
                </c:pt>
                <c:pt idx="2487">
                  <c:v>44622.146678240744</c:v>
                </c:pt>
                <c:pt idx="2488">
                  <c:v>44622.147407407407</c:v>
                </c:pt>
                <c:pt idx="2489">
                  <c:v>44622.148125</c:v>
                </c:pt>
                <c:pt idx="2490">
                  <c:v>44622.148900462962</c:v>
                </c:pt>
                <c:pt idx="2491">
                  <c:v>44622.149629629632</c:v>
                </c:pt>
                <c:pt idx="2492">
                  <c:v>44622.150347222225</c:v>
                </c:pt>
                <c:pt idx="2493">
                  <c:v>44622.151076388887</c:v>
                </c:pt>
                <c:pt idx="2494">
                  <c:v>44622.151805555557</c:v>
                </c:pt>
                <c:pt idx="2495">
                  <c:v>44622.15252314815</c:v>
                </c:pt>
                <c:pt idx="2496">
                  <c:v>44622.153298611112</c:v>
                </c:pt>
                <c:pt idx="2497">
                  <c:v>44622.154027777775</c:v>
                </c:pt>
                <c:pt idx="2498">
                  <c:v>44622.154756944445</c:v>
                </c:pt>
                <c:pt idx="2499">
                  <c:v>44622.155474537038</c:v>
                </c:pt>
                <c:pt idx="2500">
                  <c:v>44622.1562037037</c:v>
                </c:pt>
                <c:pt idx="2501">
                  <c:v>44622.15693287037</c:v>
                </c:pt>
                <c:pt idx="2502">
                  <c:v>44622.157708333332</c:v>
                </c:pt>
                <c:pt idx="2503">
                  <c:v>44622.158425925925</c:v>
                </c:pt>
                <c:pt idx="2504">
                  <c:v>44622.159155092595</c:v>
                </c:pt>
                <c:pt idx="2505">
                  <c:v>44622.159884259258</c:v>
                </c:pt>
                <c:pt idx="2506">
                  <c:v>44622.160601851851</c:v>
                </c:pt>
                <c:pt idx="2507">
                  <c:v>44622.16133101852</c:v>
                </c:pt>
                <c:pt idx="2508">
                  <c:v>44622.162060185183</c:v>
                </c:pt>
                <c:pt idx="2509">
                  <c:v>44622.162789351853</c:v>
                </c:pt>
                <c:pt idx="2510">
                  <c:v>44622.163506944446</c:v>
                </c:pt>
                <c:pt idx="2511">
                  <c:v>44622.164236111108</c:v>
                </c:pt>
                <c:pt idx="2512">
                  <c:v>44622.164965277778</c:v>
                </c:pt>
                <c:pt idx="2513">
                  <c:v>44622.165729166663</c:v>
                </c:pt>
                <c:pt idx="2514">
                  <c:v>44622.166458333333</c:v>
                </c:pt>
                <c:pt idx="2515">
                  <c:v>44622.167187500003</c:v>
                </c:pt>
                <c:pt idx="2516">
                  <c:v>44622.167905092596</c:v>
                </c:pt>
                <c:pt idx="2517">
                  <c:v>44622.168634259258</c:v>
                </c:pt>
                <c:pt idx="2518">
                  <c:v>44622.169363425928</c:v>
                </c:pt>
                <c:pt idx="2519">
                  <c:v>44622.170127314814</c:v>
                </c:pt>
                <c:pt idx="2520">
                  <c:v>44622.170856481483</c:v>
                </c:pt>
                <c:pt idx="2521">
                  <c:v>44622.171585648146</c:v>
                </c:pt>
                <c:pt idx="2522">
                  <c:v>44622.172303240739</c:v>
                </c:pt>
                <c:pt idx="2523">
                  <c:v>44622.173032407409</c:v>
                </c:pt>
                <c:pt idx="2524">
                  <c:v>44622.173761574071</c:v>
                </c:pt>
                <c:pt idx="2525">
                  <c:v>44622.174537037034</c:v>
                </c:pt>
                <c:pt idx="2526">
                  <c:v>44622.175254629627</c:v>
                </c:pt>
                <c:pt idx="2527">
                  <c:v>44622.175983796296</c:v>
                </c:pt>
                <c:pt idx="2528">
                  <c:v>44622.176712962966</c:v>
                </c:pt>
                <c:pt idx="2529">
                  <c:v>44622.177430555559</c:v>
                </c:pt>
                <c:pt idx="2530">
                  <c:v>44622.178159722222</c:v>
                </c:pt>
                <c:pt idx="2531">
                  <c:v>44622.178935185184</c:v>
                </c:pt>
                <c:pt idx="2532">
                  <c:v>44622.179664351854</c:v>
                </c:pt>
                <c:pt idx="2533">
                  <c:v>44622.180381944447</c:v>
                </c:pt>
                <c:pt idx="2534">
                  <c:v>44622.181111111109</c:v>
                </c:pt>
                <c:pt idx="2535">
                  <c:v>44622.181840277779</c:v>
                </c:pt>
                <c:pt idx="2536">
                  <c:v>44622.182557870372</c:v>
                </c:pt>
                <c:pt idx="2537">
                  <c:v>44622.183287037034</c:v>
                </c:pt>
                <c:pt idx="2538">
                  <c:v>44622.184016203704</c:v>
                </c:pt>
                <c:pt idx="2539">
                  <c:v>44622.184733796297</c:v>
                </c:pt>
                <c:pt idx="2540">
                  <c:v>44622.18546296296</c:v>
                </c:pt>
                <c:pt idx="2541">
                  <c:v>44622.186192129629</c:v>
                </c:pt>
                <c:pt idx="2542">
                  <c:v>44622.186909722222</c:v>
                </c:pt>
                <c:pt idx="2543">
                  <c:v>44622.187638888892</c:v>
                </c:pt>
                <c:pt idx="2544">
                  <c:v>44622.188368055555</c:v>
                </c:pt>
                <c:pt idx="2545">
                  <c:v>44622.189085648148</c:v>
                </c:pt>
                <c:pt idx="2546">
                  <c:v>44622.189814814818</c:v>
                </c:pt>
                <c:pt idx="2547">
                  <c:v>44622.19059027778</c:v>
                </c:pt>
                <c:pt idx="2548">
                  <c:v>44622.191319444442</c:v>
                </c:pt>
                <c:pt idx="2549">
                  <c:v>44622.192037037035</c:v>
                </c:pt>
                <c:pt idx="2550">
                  <c:v>44622.192766203705</c:v>
                </c:pt>
                <c:pt idx="2551">
                  <c:v>44622.193495370368</c:v>
                </c:pt>
                <c:pt idx="2552">
                  <c:v>44622.194224537037</c:v>
                </c:pt>
                <c:pt idx="2553">
                  <c:v>44622.194988425923</c:v>
                </c:pt>
                <c:pt idx="2554">
                  <c:v>44622.195717592593</c:v>
                </c:pt>
                <c:pt idx="2555">
                  <c:v>44622.196446759262</c:v>
                </c:pt>
                <c:pt idx="2556">
                  <c:v>44622.197175925925</c:v>
                </c:pt>
                <c:pt idx="2557">
                  <c:v>44622.197893518518</c:v>
                </c:pt>
                <c:pt idx="2558">
                  <c:v>44622.198622685188</c:v>
                </c:pt>
                <c:pt idx="2559">
                  <c:v>44622.19939814815</c:v>
                </c:pt>
                <c:pt idx="2560">
                  <c:v>44622.200127314813</c:v>
                </c:pt>
                <c:pt idx="2561">
                  <c:v>44622.200844907406</c:v>
                </c:pt>
                <c:pt idx="2562">
                  <c:v>44622.201574074075</c:v>
                </c:pt>
                <c:pt idx="2563">
                  <c:v>44622.202303240738</c:v>
                </c:pt>
                <c:pt idx="2564">
                  <c:v>44622.203020833331</c:v>
                </c:pt>
                <c:pt idx="2565">
                  <c:v>44622.203750000001</c:v>
                </c:pt>
                <c:pt idx="2566">
                  <c:v>44622.204479166663</c:v>
                </c:pt>
                <c:pt idx="2567">
                  <c:v>44622.205196759256</c:v>
                </c:pt>
                <c:pt idx="2568">
                  <c:v>44622.205925925926</c:v>
                </c:pt>
                <c:pt idx="2569">
                  <c:v>44622.206655092596</c:v>
                </c:pt>
                <c:pt idx="2570">
                  <c:v>44622.207430555558</c:v>
                </c:pt>
                <c:pt idx="2571">
                  <c:v>44622.208148148151</c:v>
                </c:pt>
                <c:pt idx="2572">
                  <c:v>44622.208877314813</c:v>
                </c:pt>
                <c:pt idx="2573">
                  <c:v>44622.209606481483</c:v>
                </c:pt>
                <c:pt idx="2574">
                  <c:v>44622.210335648146</c:v>
                </c:pt>
                <c:pt idx="2575">
                  <c:v>44622.211053240739</c:v>
                </c:pt>
                <c:pt idx="2576">
                  <c:v>44622.211828703701</c:v>
                </c:pt>
                <c:pt idx="2577">
                  <c:v>44622.212557870371</c:v>
                </c:pt>
                <c:pt idx="2578">
                  <c:v>44622.213275462964</c:v>
                </c:pt>
                <c:pt idx="2579">
                  <c:v>44622.214004629626</c:v>
                </c:pt>
                <c:pt idx="2580">
                  <c:v>44622.214733796296</c:v>
                </c:pt>
                <c:pt idx="2581">
                  <c:v>44622.215462962966</c:v>
                </c:pt>
                <c:pt idx="2582">
                  <c:v>44622.216226851851</c:v>
                </c:pt>
                <c:pt idx="2583">
                  <c:v>44622.216956018521</c:v>
                </c:pt>
                <c:pt idx="2584">
                  <c:v>44622.217685185184</c:v>
                </c:pt>
                <c:pt idx="2585">
                  <c:v>44622.218402777777</c:v>
                </c:pt>
                <c:pt idx="2586">
                  <c:v>44622.219131944446</c:v>
                </c:pt>
                <c:pt idx="2587">
                  <c:v>44622.219861111109</c:v>
                </c:pt>
                <c:pt idx="2588">
                  <c:v>44622.220578703702</c:v>
                </c:pt>
                <c:pt idx="2589">
                  <c:v>44622.221307870372</c:v>
                </c:pt>
                <c:pt idx="2590">
                  <c:v>44622.222037037034</c:v>
                </c:pt>
                <c:pt idx="2591">
                  <c:v>44622.222754629627</c:v>
                </c:pt>
                <c:pt idx="2592">
                  <c:v>44622.223483796297</c:v>
                </c:pt>
                <c:pt idx="2593">
                  <c:v>44622.224259259259</c:v>
                </c:pt>
                <c:pt idx="2594">
                  <c:v>44622.224988425929</c:v>
                </c:pt>
                <c:pt idx="2595">
                  <c:v>44622.225706018522</c:v>
                </c:pt>
                <c:pt idx="2596">
                  <c:v>44622.226435185185</c:v>
                </c:pt>
                <c:pt idx="2597">
                  <c:v>44622.227164351854</c:v>
                </c:pt>
                <c:pt idx="2598">
                  <c:v>44622.227881944447</c:v>
                </c:pt>
                <c:pt idx="2599">
                  <c:v>44622.22865740741</c:v>
                </c:pt>
                <c:pt idx="2600">
                  <c:v>44622.229386574072</c:v>
                </c:pt>
                <c:pt idx="2601">
                  <c:v>44622.230115740742</c:v>
                </c:pt>
                <c:pt idx="2602">
                  <c:v>44622.230833333335</c:v>
                </c:pt>
                <c:pt idx="2603">
                  <c:v>44622.231562499997</c:v>
                </c:pt>
                <c:pt idx="2604">
                  <c:v>44622.232291666667</c:v>
                </c:pt>
                <c:pt idx="2605">
                  <c:v>44622.23300925926</c:v>
                </c:pt>
                <c:pt idx="2606">
                  <c:v>44622.233738425923</c:v>
                </c:pt>
                <c:pt idx="2607">
                  <c:v>44622.234467592592</c:v>
                </c:pt>
                <c:pt idx="2608">
                  <c:v>44622.235185185185</c:v>
                </c:pt>
                <c:pt idx="2609">
                  <c:v>44622.235914351855</c:v>
                </c:pt>
                <c:pt idx="2610">
                  <c:v>44622.236643518518</c:v>
                </c:pt>
                <c:pt idx="2611">
                  <c:v>44622.237361111111</c:v>
                </c:pt>
                <c:pt idx="2612">
                  <c:v>44622.23809027778</c:v>
                </c:pt>
                <c:pt idx="2613">
                  <c:v>44622.238819444443</c:v>
                </c:pt>
                <c:pt idx="2614">
                  <c:v>44622.239537037036</c:v>
                </c:pt>
                <c:pt idx="2615">
                  <c:v>44622.240312499998</c:v>
                </c:pt>
                <c:pt idx="2616">
                  <c:v>44622.241041666668</c:v>
                </c:pt>
                <c:pt idx="2617">
                  <c:v>44622.241759259261</c:v>
                </c:pt>
                <c:pt idx="2618">
                  <c:v>44622.242488425924</c:v>
                </c:pt>
                <c:pt idx="2619">
                  <c:v>44622.243217592593</c:v>
                </c:pt>
                <c:pt idx="2620">
                  <c:v>44622.243935185186</c:v>
                </c:pt>
                <c:pt idx="2621">
                  <c:v>44622.244664351849</c:v>
                </c:pt>
                <c:pt idx="2622">
                  <c:v>44622.245393518519</c:v>
                </c:pt>
                <c:pt idx="2623">
                  <c:v>44622.246111111112</c:v>
                </c:pt>
                <c:pt idx="2624">
                  <c:v>44622.246840277781</c:v>
                </c:pt>
                <c:pt idx="2625">
                  <c:v>44622.247569444444</c:v>
                </c:pt>
                <c:pt idx="2626">
                  <c:v>44622.248344907406</c:v>
                </c:pt>
                <c:pt idx="2627">
                  <c:v>44622.249062499999</c:v>
                </c:pt>
                <c:pt idx="2628">
                  <c:v>44622.249791666669</c:v>
                </c:pt>
                <c:pt idx="2629">
                  <c:v>44622.250520833331</c:v>
                </c:pt>
                <c:pt idx="2630">
                  <c:v>44622.251238425924</c:v>
                </c:pt>
                <c:pt idx="2631">
                  <c:v>44622.251967592594</c:v>
                </c:pt>
                <c:pt idx="2632">
                  <c:v>44622.252743055556</c:v>
                </c:pt>
                <c:pt idx="2633">
                  <c:v>44622.253472222219</c:v>
                </c:pt>
                <c:pt idx="2634">
                  <c:v>44622.254189814812</c:v>
                </c:pt>
                <c:pt idx="2635">
                  <c:v>44622.254918981482</c:v>
                </c:pt>
                <c:pt idx="2636">
                  <c:v>44622.255648148152</c:v>
                </c:pt>
                <c:pt idx="2637">
                  <c:v>44622.256365740737</c:v>
                </c:pt>
                <c:pt idx="2638">
                  <c:v>44622.257094907407</c:v>
                </c:pt>
                <c:pt idx="2639">
                  <c:v>44622.257824074077</c:v>
                </c:pt>
                <c:pt idx="2640">
                  <c:v>44622.25854166667</c:v>
                </c:pt>
                <c:pt idx="2641">
                  <c:v>44622.259270833332</c:v>
                </c:pt>
                <c:pt idx="2642">
                  <c:v>44622.26</c:v>
                </c:pt>
                <c:pt idx="2643">
                  <c:v>44622.260775462964</c:v>
                </c:pt>
                <c:pt idx="2644">
                  <c:v>44622.261493055557</c:v>
                </c:pt>
                <c:pt idx="2645">
                  <c:v>44622.26222222222</c:v>
                </c:pt>
                <c:pt idx="2646">
                  <c:v>44622.26295138889</c:v>
                </c:pt>
                <c:pt idx="2647">
                  <c:v>44622.263668981483</c:v>
                </c:pt>
                <c:pt idx="2648">
                  <c:v>44622.264398148145</c:v>
                </c:pt>
                <c:pt idx="2649">
                  <c:v>44622.265173611115</c:v>
                </c:pt>
                <c:pt idx="2650">
                  <c:v>44622.265902777777</c:v>
                </c:pt>
                <c:pt idx="2651">
                  <c:v>44622.26662037037</c:v>
                </c:pt>
                <c:pt idx="2652">
                  <c:v>44622.26734953704</c:v>
                </c:pt>
                <c:pt idx="2653">
                  <c:v>44622.268078703702</c:v>
                </c:pt>
                <c:pt idx="2654">
                  <c:v>44622.268796296295</c:v>
                </c:pt>
                <c:pt idx="2655">
                  <c:v>44622.269571759258</c:v>
                </c:pt>
                <c:pt idx="2656">
                  <c:v>44622.270300925928</c:v>
                </c:pt>
                <c:pt idx="2657">
                  <c:v>44622.271018518521</c:v>
                </c:pt>
                <c:pt idx="2658">
                  <c:v>44622.271747685183</c:v>
                </c:pt>
                <c:pt idx="2659">
                  <c:v>44622.272476851853</c:v>
                </c:pt>
                <c:pt idx="2660">
                  <c:v>44622.273194444446</c:v>
                </c:pt>
                <c:pt idx="2661">
                  <c:v>44622.273969907408</c:v>
                </c:pt>
                <c:pt idx="2662">
                  <c:v>44622.274699074071</c:v>
                </c:pt>
                <c:pt idx="2663">
                  <c:v>44622.27542824074</c:v>
                </c:pt>
                <c:pt idx="2664">
                  <c:v>44622.276145833333</c:v>
                </c:pt>
                <c:pt idx="2665">
                  <c:v>44622.276875000003</c:v>
                </c:pt>
                <c:pt idx="2666">
                  <c:v>44622.277604166666</c:v>
                </c:pt>
                <c:pt idx="2667">
                  <c:v>44622.278321759259</c:v>
                </c:pt>
                <c:pt idx="2668">
                  <c:v>44622.279050925928</c:v>
                </c:pt>
                <c:pt idx="2669">
                  <c:v>44622.279768518521</c:v>
                </c:pt>
                <c:pt idx="2670">
                  <c:v>44622.280497685184</c:v>
                </c:pt>
                <c:pt idx="2671">
                  <c:v>44622.281226851854</c:v>
                </c:pt>
                <c:pt idx="2672">
                  <c:v>44622.282002314816</c:v>
                </c:pt>
                <c:pt idx="2673">
                  <c:v>44622.282719907409</c:v>
                </c:pt>
                <c:pt idx="2674">
                  <c:v>44622.283449074072</c:v>
                </c:pt>
                <c:pt idx="2675">
                  <c:v>44622.284178240741</c:v>
                </c:pt>
                <c:pt idx="2676">
                  <c:v>44622.284895833334</c:v>
                </c:pt>
                <c:pt idx="2677">
                  <c:v>44622.285624999997</c:v>
                </c:pt>
                <c:pt idx="2678">
                  <c:v>44622.286400462966</c:v>
                </c:pt>
                <c:pt idx="2679">
                  <c:v>44622.287129629629</c:v>
                </c:pt>
                <c:pt idx="2680">
                  <c:v>44622.287847222222</c:v>
                </c:pt>
                <c:pt idx="2681">
                  <c:v>44622.288576388892</c:v>
                </c:pt>
                <c:pt idx="2682">
                  <c:v>44622.289305555554</c:v>
                </c:pt>
                <c:pt idx="2683">
                  <c:v>44622.290023148147</c:v>
                </c:pt>
                <c:pt idx="2684">
                  <c:v>44622.290752314817</c:v>
                </c:pt>
                <c:pt idx="2685">
                  <c:v>44622.291481481479</c:v>
                </c:pt>
                <c:pt idx="2686">
                  <c:v>44622.292199074072</c:v>
                </c:pt>
                <c:pt idx="2687">
                  <c:v>44622.292928240742</c:v>
                </c:pt>
                <c:pt idx="2688">
                  <c:v>44622.293657407405</c:v>
                </c:pt>
                <c:pt idx="2689">
                  <c:v>44622.294432870367</c:v>
                </c:pt>
                <c:pt idx="2690">
                  <c:v>44622.29515046296</c:v>
                </c:pt>
                <c:pt idx="2691">
                  <c:v>44622.29587962963</c:v>
                </c:pt>
                <c:pt idx="2692">
                  <c:v>44622.2966087963</c:v>
                </c:pt>
                <c:pt idx="2693">
                  <c:v>44622.297326388885</c:v>
                </c:pt>
                <c:pt idx="2694">
                  <c:v>44622.298055555555</c:v>
                </c:pt>
                <c:pt idx="2695">
                  <c:v>44622.298773148148</c:v>
                </c:pt>
                <c:pt idx="2696">
                  <c:v>44622.299502314818</c:v>
                </c:pt>
                <c:pt idx="2697">
                  <c:v>44622.30023148148</c:v>
                </c:pt>
                <c:pt idx="2698">
                  <c:v>44622.300949074073</c:v>
                </c:pt>
                <c:pt idx="2699">
                  <c:v>44622.301678240743</c:v>
                </c:pt>
                <c:pt idx="2700">
                  <c:v>44622.302453703705</c:v>
                </c:pt>
                <c:pt idx="2701">
                  <c:v>44622.303182870368</c:v>
                </c:pt>
                <c:pt idx="2702">
                  <c:v>44622.303900462961</c:v>
                </c:pt>
                <c:pt idx="2703">
                  <c:v>44622.304629629631</c:v>
                </c:pt>
                <c:pt idx="2704">
                  <c:v>44622.305358796293</c:v>
                </c:pt>
                <c:pt idx="2705">
                  <c:v>44622.306076388886</c:v>
                </c:pt>
                <c:pt idx="2706">
                  <c:v>44622.306851851848</c:v>
                </c:pt>
                <c:pt idx="2707">
                  <c:v>44622.307581018518</c:v>
                </c:pt>
                <c:pt idx="2708">
                  <c:v>44622.308310185188</c:v>
                </c:pt>
                <c:pt idx="2709">
                  <c:v>44622.309027777781</c:v>
                </c:pt>
                <c:pt idx="2710">
                  <c:v>44622.309756944444</c:v>
                </c:pt>
                <c:pt idx="2711">
                  <c:v>44622.310486111113</c:v>
                </c:pt>
                <c:pt idx="2712">
                  <c:v>44622.311249999999</c:v>
                </c:pt>
                <c:pt idx="2713">
                  <c:v>44622.311979166669</c:v>
                </c:pt>
                <c:pt idx="2714">
                  <c:v>44622.312708333331</c:v>
                </c:pt>
                <c:pt idx="2715">
                  <c:v>44622.313425925924</c:v>
                </c:pt>
                <c:pt idx="2716">
                  <c:v>44622.314155092594</c:v>
                </c:pt>
                <c:pt idx="2717">
                  <c:v>44622.314884259256</c:v>
                </c:pt>
                <c:pt idx="2718">
                  <c:v>44622.315659722219</c:v>
                </c:pt>
                <c:pt idx="2719">
                  <c:v>44622.316377314812</c:v>
                </c:pt>
                <c:pt idx="2720">
                  <c:v>44622.317106481481</c:v>
                </c:pt>
                <c:pt idx="2721">
                  <c:v>44622.317835648151</c:v>
                </c:pt>
                <c:pt idx="2722">
                  <c:v>44622.318553240744</c:v>
                </c:pt>
                <c:pt idx="2723">
                  <c:v>44622.319282407407</c:v>
                </c:pt>
                <c:pt idx="2724">
                  <c:v>44622.320057870369</c:v>
                </c:pt>
                <c:pt idx="2725">
                  <c:v>44622.320775462962</c:v>
                </c:pt>
                <c:pt idx="2726">
                  <c:v>44622.321504629632</c:v>
                </c:pt>
                <c:pt idx="2727">
                  <c:v>44622.322233796294</c:v>
                </c:pt>
                <c:pt idx="2728">
                  <c:v>44622.322951388887</c:v>
                </c:pt>
                <c:pt idx="2729">
                  <c:v>44622.323680555557</c:v>
                </c:pt>
                <c:pt idx="2730">
                  <c:v>44622.32440972222</c:v>
                </c:pt>
                <c:pt idx="2731">
                  <c:v>44622.325127314813</c:v>
                </c:pt>
                <c:pt idx="2732">
                  <c:v>44622.325856481482</c:v>
                </c:pt>
                <c:pt idx="2733">
                  <c:v>44622.326585648145</c:v>
                </c:pt>
                <c:pt idx="2734">
                  <c:v>44622.327303240738</c:v>
                </c:pt>
                <c:pt idx="2735">
                  <c:v>44622.3280787037</c:v>
                </c:pt>
                <c:pt idx="2736">
                  <c:v>44622.32880787037</c:v>
                </c:pt>
                <c:pt idx="2737">
                  <c:v>44622.32953703704</c:v>
                </c:pt>
                <c:pt idx="2738">
                  <c:v>44622.330254629633</c:v>
                </c:pt>
                <c:pt idx="2739">
                  <c:v>44622.330983796295</c:v>
                </c:pt>
                <c:pt idx="2740">
                  <c:v>44622.331712962965</c:v>
                </c:pt>
                <c:pt idx="2741">
                  <c:v>44622.332488425927</c:v>
                </c:pt>
                <c:pt idx="2742">
                  <c:v>44622.33320601852</c:v>
                </c:pt>
                <c:pt idx="2743">
                  <c:v>44622.333935185183</c:v>
                </c:pt>
                <c:pt idx="2744">
                  <c:v>44622.334652777776</c:v>
                </c:pt>
                <c:pt idx="2745">
                  <c:v>44622.335381944446</c:v>
                </c:pt>
                <c:pt idx="2746">
                  <c:v>44622.336111111108</c:v>
                </c:pt>
                <c:pt idx="2747">
                  <c:v>44622.336828703701</c:v>
                </c:pt>
                <c:pt idx="2748">
                  <c:v>44622.337557870371</c:v>
                </c:pt>
                <c:pt idx="2749">
                  <c:v>44622.338287037041</c:v>
                </c:pt>
                <c:pt idx="2750">
                  <c:v>44622.339004629626</c:v>
                </c:pt>
                <c:pt idx="2751">
                  <c:v>44622.339733796296</c:v>
                </c:pt>
                <c:pt idx="2752">
                  <c:v>44622.340462962966</c:v>
                </c:pt>
                <c:pt idx="2753">
                  <c:v>44622.341180555559</c:v>
                </c:pt>
                <c:pt idx="2754">
                  <c:v>44622.341909722221</c:v>
                </c:pt>
                <c:pt idx="2755">
                  <c:v>44622.342638888891</c:v>
                </c:pt>
                <c:pt idx="2756">
                  <c:v>44622.343356481484</c:v>
                </c:pt>
                <c:pt idx="2757">
                  <c:v>44622.344131944446</c:v>
                </c:pt>
                <c:pt idx="2758">
                  <c:v>44622.344861111109</c:v>
                </c:pt>
                <c:pt idx="2759">
                  <c:v>44622.345590277779</c:v>
                </c:pt>
                <c:pt idx="2760">
                  <c:v>44622.346307870372</c:v>
                </c:pt>
                <c:pt idx="2761">
                  <c:v>44622.347037037034</c:v>
                </c:pt>
                <c:pt idx="2762">
                  <c:v>44622.347766203704</c:v>
                </c:pt>
                <c:pt idx="2763">
                  <c:v>44622.348541666666</c:v>
                </c:pt>
                <c:pt idx="2764">
                  <c:v>44622.349259259259</c:v>
                </c:pt>
                <c:pt idx="2765">
                  <c:v>44622.349988425929</c:v>
                </c:pt>
                <c:pt idx="2766">
                  <c:v>44622.350717592592</c:v>
                </c:pt>
                <c:pt idx="2767">
                  <c:v>44622.351435185185</c:v>
                </c:pt>
                <c:pt idx="2768">
                  <c:v>44622.352164351854</c:v>
                </c:pt>
                <c:pt idx="2769">
                  <c:v>44622.352939814817</c:v>
                </c:pt>
                <c:pt idx="2770">
                  <c:v>44622.353668981479</c:v>
                </c:pt>
                <c:pt idx="2771">
                  <c:v>44622.354386574072</c:v>
                </c:pt>
                <c:pt idx="2772">
                  <c:v>44622.355115740742</c:v>
                </c:pt>
                <c:pt idx="2773">
                  <c:v>44622.355844907404</c:v>
                </c:pt>
                <c:pt idx="2774">
                  <c:v>44622.356562499997</c:v>
                </c:pt>
                <c:pt idx="2775">
                  <c:v>44622.35733796296</c:v>
                </c:pt>
                <c:pt idx="2776">
                  <c:v>44622.358067129629</c:v>
                </c:pt>
                <c:pt idx="2777">
                  <c:v>44622.358784722222</c:v>
                </c:pt>
                <c:pt idx="2778">
                  <c:v>44622.359513888892</c:v>
                </c:pt>
                <c:pt idx="2779">
                  <c:v>44622.360243055555</c:v>
                </c:pt>
                <c:pt idx="2780">
                  <c:v>44622.360960648148</c:v>
                </c:pt>
                <c:pt idx="2781">
                  <c:v>44622.36173611111</c:v>
                </c:pt>
                <c:pt idx="2782">
                  <c:v>44622.36246527778</c:v>
                </c:pt>
                <c:pt idx="2783">
                  <c:v>44622.363182870373</c:v>
                </c:pt>
                <c:pt idx="2784">
                  <c:v>44622.363912037035</c:v>
                </c:pt>
                <c:pt idx="2785">
                  <c:v>44622.364641203705</c:v>
                </c:pt>
                <c:pt idx="2786">
                  <c:v>44622.365358796298</c:v>
                </c:pt>
                <c:pt idx="2787">
                  <c:v>44622.366087962961</c:v>
                </c:pt>
                <c:pt idx="2788">
                  <c:v>44622.36681712963</c:v>
                </c:pt>
                <c:pt idx="2789">
                  <c:v>44622.367534722223</c:v>
                </c:pt>
                <c:pt idx="2790">
                  <c:v>44622.368263888886</c:v>
                </c:pt>
                <c:pt idx="2791">
                  <c:v>44622.368993055556</c:v>
                </c:pt>
                <c:pt idx="2792">
                  <c:v>44622.369710648149</c:v>
                </c:pt>
                <c:pt idx="2793">
                  <c:v>44622.370439814818</c:v>
                </c:pt>
                <c:pt idx="2794">
                  <c:v>44622.371168981481</c:v>
                </c:pt>
                <c:pt idx="2795">
                  <c:v>44622.371886574074</c:v>
                </c:pt>
                <c:pt idx="2796">
                  <c:v>44622.372615740744</c:v>
                </c:pt>
                <c:pt idx="2797">
                  <c:v>44622.373391203706</c:v>
                </c:pt>
                <c:pt idx="2798">
                  <c:v>44622.374120370368</c:v>
                </c:pt>
                <c:pt idx="2799">
                  <c:v>44622.374849537038</c:v>
                </c:pt>
                <c:pt idx="2800">
                  <c:v>44622.375567129631</c:v>
                </c:pt>
                <c:pt idx="2801">
                  <c:v>44622.376296296294</c:v>
                </c:pt>
                <c:pt idx="2802">
                  <c:v>44622.377013888887</c:v>
                </c:pt>
                <c:pt idx="2803">
                  <c:v>44622.377743055556</c:v>
                </c:pt>
                <c:pt idx="2804">
                  <c:v>44622.378472222219</c:v>
                </c:pt>
                <c:pt idx="2805">
                  <c:v>44622.379189814812</c:v>
                </c:pt>
                <c:pt idx="2806">
                  <c:v>44622.379918981482</c:v>
                </c:pt>
                <c:pt idx="2807">
                  <c:v>44622.380648148152</c:v>
                </c:pt>
                <c:pt idx="2808">
                  <c:v>44622.381423611114</c:v>
                </c:pt>
                <c:pt idx="2809">
                  <c:v>44622.382141203707</c:v>
                </c:pt>
                <c:pt idx="2810">
                  <c:v>44622.382870370369</c:v>
                </c:pt>
                <c:pt idx="2811">
                  <c:v>44622.383599537039</c:v>
                </c:pt>
                <c:pt idx="2812">
                  <c:v>44622.384317129632</c:v>
                </c:pt>
                <c:pt idx="2813">
                  <c:v>44622.385046296295</c:v>
                </c:pt>
                <c:pt idx="2814">
                  <c:v>44622.385775462964</c:v>
                </c:pt>
                <c:pt idx="2815">
                  <c:v>44622.386493055557</c:v>
                </c:pt>
                <c:pt idx="2816">
                  <c:v>44622.38722222222</c:v>
                </c:pt>
                <c:pt idx="2817">
                  <c:v>44622.38795138889</c:v>
                </c:pt>
                <c:pt idx="2818">
                  <c:v>44622.388668981483</c:v>
                </c:pt>
                <c:pt idx="2819">
                  <c:v>44622.389398148145</c:v>
                </c:pt>
                <c:pt idx="2820">
                  <c:v>44622.390115740738</c:v>
                </c:pt>
                <c:pt idx="2821">
                  <c:v>44622.390844907408</c:v>
                </c:pt>
                <c:pt idx="2822">
                  <c:v>44622.391574074078</c:v>
                </c:pt>
                <c:pt idx="2823">
                  <c:v>44622.392291666663</c:v>
                </c:pt>
                <c:pt idx="2824">
                  <c:v>44622.393078703702</c:v>
                </c:pt>
                <c:pt idx="2825">
                  <c:v>44622.393796296295</c:v>
                </c:pt>
                <c:pt idx="2826">
                  <c:v>44622.394525462965</c:v>
                </c:pt>
                <c:pt idx="2827">
                  <c:v>44622.395243055558</c:v>
                </c:pt>
                <c:pt idx="2828">
                  <c:v>44622.395972222221</c:v>
                </c:pt>
                <c:pt idx="2829">
                  <c:v>44622.396701388891</c:v>
                </c:pt>
                <c:pt idx="2830">
                  <c:v>44622.397476851853</c:v>
                </c:pt>
                <c:pt idx="2831">
                  <c:v>44622.398194444446</c:v>
                </c:pt>
                <c:pt idx="2832">
                  <c:v>44622.398923611108</c:v>
                </c:pt>
                <c:pt idx="2833">
                  <c:v>44622.399652777778</c:v>
                </c:pt>
                <c:pt idx="2834">
                  <c:v>44622.400370370371</c:v>
                </c:pt>
                <c:pt idx="2835">
                  <c:v>44622.401099537034</c:v>
                </c:pt>
                <c:pt idx="2836">
                  <c:v>44622.401875000003</c:v>
                </c:pt>
                <c:pt idx="2837">
                  <c:v>44622.402604166666</c:v>
                </c:pt>
                <c:pt idx="2838">
                  <c:v>44622.403321759259</c:v>
                </c:pt>
                <c:pt idx="2839">
                  <c:v>44622.404050925928</c:v>
                </c:pt>
                <c:pt idx="2840">
                  <c:v>44622.404780092591</c:v>
                </c:pt>
                <c:pt idx="2841">
                  <c:v>44622.405497685184</c:v>
                </c:pt>
                <c:pt idx="2842">
                  <c:v>44622.406226851854</c:v>
                </c:pt>
                <c:pt idx="2843">
                  <c:v>44622.406956018516</c:v>
                </c:pt>
                <c:pt idx="2844">
                  <c:v>44622.407673611109</c:v>
                </c:pt>
                <c:pt idx="2845">
                  <c:v>44622.408402777779</c:v>
                </c:pt>
                <c:pt idx="2846">
                  <c:v>44622.409131944441</c:v>
                </c:pt>
                <c:pt idx="2847">
                  <c:v>44622.409907407404</c:v>
                </c:pt>
                <c:pt idx="2848">
                  <c:v>44622.410624999997</c:v>
                </c:pt>
                <c:pt idx="2849">
                  <c:v>44622.411354166667</c:v>
                </c:pt>
                <c:pt idx="2850">
                  <c:v>44622.412083333336</c:v>
                </c:pt>
                <c:pt idx="2851">
                  <c:v>44622.412800925929</c:v>
                </c:pt>
                <c:pt idx="2852">
                  <c:v>44622.413530092592</c:v>
                </c:pt>
                <c:pt idx="2853">
                  <c:v>44622.414259259262</c:v>
                </c:pt>
                <c:pt idx="2854">
                  <c:v>44622.414976851855</c:v>
                </c:pt>
                <c:pt idx="2855">
                  <c:v>44622.415706018517</c:v>
                </c:pt>
                <c:pt idx="2856">
                  <c:v>44622.416435185187</c:v>
                </c:pt>
                <c:pt idx="2857">
                  <c:v>44622.41715277778</c:v>
                </c:pt>
                <c:pt idx="2858">
                  <c:v>44622.417881944442</c:v>
                </c:pt>
                <c:pt idx="2859">
                  <c:v>44622.418611111112</c:v>
                </c:pt>
                <c:pt idx="2860">
                  <c:v>44622.419328703705</c:v>
                </c:pt>
                <c:pt idx="2861">
                  <c:v>44622.420057870368</c:v>
                </c:pt>
                <c:pt idx="2862">
                  <c:v>44622.420787037037</c:v>
                </c:pt>
                <c:pt idx="2863">
                  <c:v>44622.42150462963</c:v>
                </c:pt>
                <c:pt idx="2864">
                  <c:v>44622.422233796293</c:v>
                </c:pt>
                <c:pt idx="2865">
                  <c:v>44622.422962962963</c:v>
                </c:pt>
                <c:pt idx="2866">
                  <c:v>44622.423680555556</c:v>
                </c:pt>
                <c:pt idx="2867">
                  <c:v>44622.424409722225</c:v>
                </c:pt>
                <c:pt idx="2868">
                  <c:v>44622.425138888888</c:v>
                </c:pt>
                <c:pt idx="2869">
                  <c:v>44622.425856481481</c:v>
                </c:pt>
                <c:pt idx="2870">
                  <c:v>44622.426585648151</c:v>
                </c:pt>
                <c:pt idx="2871">
                  <c:v>44622.427303240744</c:v>
                </c:pt>
                <c:pt idx="2872">
                  <c:v>44622.428032407406</c:v>
                </c:pt>
                <c:pt idx="2873">
                  <c:v>44622.428761574076</c:v>
                </c:pt>
                <c:pt idx="2874">
                  <c:v>44622.429479166669</c:v>
                </c:pt>
                <c:pt idx="2875">
                  <c:v>44622.430208333331</c:v>
                </c:pt>
                <c:pt idx="2876">
                  <c:v>44622.430937500001</c:v>
                </c:pt>
                <c:pt idx="2877">
                  <c:v>44622.431655092594</c:v>
                </c:pt>
                <c:pt idx="2878">
                  <c:v>44622.432384259257</c:v>
                </c:pt>
                <c:pt idx="2879">
                  <c:v>44622.433113425926</c:v>
                </c:pt>
                <c:pt idx="2880">
                  <c:v>44622.433831018519</c:v>
                </c:pt>
                <c:pt idx="2881">
                  <c:v>44622.434560185182</c:v>
                </c:pt>
                <c:pt idx="2882">
                  <c:v>44622.435289351852</c:v>
                </c:pt>
                <c:pt idx="2883">
                  <c:v>44622.436006944445</c:v>
                </c:pt>
                <c:pt idx="2884">
                  <c:v>44622.436736111114</c:v>
                </c:pt>
                <c:pt idx="2885">
                  <c:v>44622.437465277777</c:v>
                </c:pt>
                <c:pt idx="2886">
                  <c:v>44622.43818287037</c:v>
                </c:pt>
                <c:pt idx="2887">
                  <c:v>44622.43891203704</c:v>
                </c:pt>
                <c:pt idx="2888">
                  <c:v>44622.439641203702</c:v>
                </c:pt>
                <c:pt idx="2889">
                  <c:v>44622.440370370372</c:v>
                </c:pt>
                <c:pt idx="2890">
                  <c:v>44622.441087962965</c:v>
                </c:pt>
                <c:pt idx="2891">
                  <c:v>44622.441817129627</c:v>
                </c:pt>
                <c:pt idx="2892">
                  <c:v>44622.442546296297</c:v>
                </c:pt>
                <c:pt idx="2893">
                  <c:v>44622.44332175926</c:v>
                </c:pt>
                <c:pt idx="2894">
                  <c:v>44622.444039351853</c:v>
                </c:pt>
                <c:pt idx="2895">
                  <c:v>44622.444768518515</c:v>
                </c:pt>
                <c:pt idx="2896">
                  <c:v>44622.445497685185</c:v>
                </c:pt>
                <c:pt idx="2897">
                  <c:v>44622.446215277778</c:v>
                </c:pt>
                <c:pt idx="2898">
                  <c:v>44622.446944444448</c:v>
                </c:pt>
                <c:pt idx="2899">
                  <c:v>44622.44767361111</c:v>
                </c:pt>
                <c:pt idx="2900">
                  <c:v>44622.448391203703</c:v>
                </c:pt>
                <c:pt idx="2901">
                  <c:v>44622.449120370373</c:v>
                </c:pt>
                <c:pt idx="2902">
                  <c:v>44622.449849537035</c:v>
                </c:pt>
                <c:pt idx="2903">
                  <c:v>44622.450567129628</c:v>
                </c:pt>
                <c:pt idx="2904">
                  <c:v>44622.451296296298</c:v>
                </c:pt>
                <c:pt idx="2905">
                  <c:v>44622.452025462961</c:v>
                </c:pt>
                <c:pt idx="2906">
                  <c:v>44622.452743055554</c:v>
                </c:pt>
                <c:pt idx="2907">
                  <c:v>44622.453472222223</c:v>
                </c:pt>
                <c:pt idx="2908">
                  <c:v>44622.454201388886</c:v>
                </c:pt>
                <c:pt idx="2909">
                  <c:v>44622.454918981479</c:v>
                </c:pt>
                <c:pt idx="2910">
                  <c:v>44622.455648148149</c:v>
                </c:pt>
                <c:pt idx="2911">
                  <c:v>44622.456377314818</c:v>
                </c:pt>
                <c:pt idx="2912">
                  <c:v>44622.457094907404</c:v>
                </c:pt>
                <c:pt idx="2913">
                  <c:v>44622.457824074074</c:v>
                </c:pt>
                <c:pt idx="2914">
                  <c:v>44622.458599537036</c:v>
                </c:pt>
                <c:pt idx="2915">
                  <c:v>44622.459328703706</c:v>
                </c:pt>
                <c:pt idx="2916">
                  <c:v>44622.460057870368</c:v>
                </c:pt>
                <c:pt idx="2917">
                  <c:v>44622.460775462961</c:v>
                </c:pt>
                <c:pt idx="2918">
                  <c:v>44622.461504629631</c:v>
                </c:pt>
                <c:pt idx="2919">
                  <c:v>44622.462233796294</c:v>
                </c:pt>
                <c:pt idx="2920">
                  <c:v>44622.462951388887</c:v>
                </c:pt>
                <c:pt idx="2921">
                  <c:v>44622.463680555556</c:v>
                </c:pt>
                <c:pt idx="2922">
                  <c:v>44622.464409722219</c:v>
                </c:pt>
                <c:pt idx="2923">
                  <c:v>44622.465127314812</c:v>
                </c:pt>
                <c:pt idx="2924">
                  <c:v>44622.465856481482</c:v>
                </c:pt>
                <c:pt idx="2925">
                  <c:v>44622.466631944444</c:v>
                </c:pt>
                <c:pt idx="2926">
                  <c:v>44622.467361111114</c:v>
                </c:pt>
                <c:pt idx="2927">
                  <c:v>44622.468078703707</c:v>
                </c:pt>
                <c:pt idx="2928">
                  <c:v>44622.468807870369</c:v>
                </c:pt>
                <c:pt idx="2929">
                  <c:v>44622.469537037039</c:v>
                </c:pt>
                <c:pt idx="2930">
                  <c:v>44622.470254629632</c:v>
                </c:pt>
                <c:pt idx="2931">
                  <c:v>44622.470983796295</c:v>
                </c:pt>
                <c:pt idx="2932">
                  <c:v>44622.471712962964</c:v>
                </c:pt>
                <c:pt idx="2933">
                  <c:v>44622.472430555557</c:v>
                </c:pt>
                <c:pt idx="2934">
                  <c:v>44622.47315972222</c:v>
                </c:pt>
                <c:pt idx="2935">
                  <c:v>44622.47388888889</c:v>
                </c:pt>
                <c:pt idx="2936">
                  <c:v>44622.474664351852</c:v>
                </c:pt>
                <c:pt idx="2937">
                  <c:v>44622.475393518522</c:v>
                </c:pt>
                <c:pt idx="2938">
                  <c:v>44622.476111111115</c:v>
                </c:pt>
                <c:pt idx="2939">
                  <c:v>44622.476840277777</c:v>
                </c:pt>
                <c:pt idx="2940">
                  <c:v>44622.477569444447</c:v>
                </c:pt>
                <c:pt idx="2941">
                  <c:v>44622.47828703704</c:v>
                </c:pt>
                <c:pt idx="2942">
                  <c:v>44622.479062500002</c:v>
                </c:pt>
                <c:pt idx="2943">
                  <c:v>44622.479791666665</c:v>
                </c:pt>
                <c:pt idx="2944">
                  <c:v>44622.480520833335</c:v>
                </c:pt>
                <c:pt idx="2945">
                  <c:v>44622.481238425928</c:v>
                </c:pt>
                <c:pt idx="2946">
                  <c:v>44622.48196759259</c:v>
                </c:pt>
                <c:pt idx="2947">
                  <c:v>44622.48269675926</c:v>
                </c:pt>
                <c:pt idx="2948">
                  <c:v>44622.483414351853</c:v>
                </c:pt>
                <c:pt idx="2949">
                  <c:v>44622.484143518515</c:v>
                </c:pt>
                <c:pt idx="2950">
                  <c:v>44622.484872685185</c:v>
                </c:pt>
                <c:pt idx="2951">
                  <c:v>44622.485590277778</c:v>
                </c:pt>
                <c:pt idx="2952">
                  <c:v>44622.486319444448</c:v>
                </c:pt>
                <c:pt idx="2953">
                  <c:v>44622.48704861111</c:v>
                </c:pt>
                <c:pt idx="2954">
                  <c:v>44622.487766203703</c:v>
                </c:pt>
                <c:pt idx="2955">
                  <c:v>44622.488495370373</c:v>
                </c:pt>
                <c:pt idx="2956">
                  <c:v>44622.489224537036</c:v>
                </c:pt>
                <c:pt idx="2957">
                  <c:v>44622.489942129629</c:v>
                </c:pt>
                <c:pt idx="2958">
                  <c:v>44622.490671296298</c:v>
                </c:pt>
                <c:pt idx="2959">
                  <c:v>44622.491400462961</c:v>
                </c:pt>
                <c:pt idx="2960">
                  <c:v>44622.492118055554</c:v>
                </c:pt>
                <c:pt idx="2961">
                  <c:v>44622.492847222224</c:v>
                </c:pt>
                <c:pt idx="2962">
                  <c:v>44622.493576388886</c:v>
                </c:pt>
                <c:pt idx="2963">
                  <c:v>44622.494351851848</c:v>
                </c:pt>
                <c:pt idx="2964">
                  <c:v>44622.495081018518</c:v>
                </c:pt>
                <c:pt idx="2965">
                  <c:v>44622.495798611111</c:v>
                </c:pt>
                <c:pt idx="2966">
                  <c:v>44622.496527777781</c:v>
                </c:pt>
                <c:pt idx="2967">
                  <c:v>44622.497256944444</c:v>
                </c:pt>
                <c:pt idx="2968">
                  <c:v>44622.497974537036</c:v>
                </c:pt>
                <c:pt idx="2969">
                  <c:v>44622.498703703706</c:v>
                </c:pt>
                <c:pt idx="2970">
                  <c:v>44622.499432870369</c:v>
                </c:pt>
                <c:pt idx="2971">
                  <c:v>44622.500150462962</c:v>
                </c:pt>
                <c:pt idx="2972">
                  <c:v>44622.500879629632</c:v>
                </c:pt>
                <c:pt idx="2973">
                  <c:v>44622.501608796294</c:v>
                </c:pt>
                <c:pt idx="2974">
                  <c:v>44622.502326388887</c:v>
                </c:pt>
                <c:pt idx="2975">
                  <c:v>44622.503055555557</c:v>
                </c:pt>
                <c:pt idx="2976">
                  <c:v>44622.50377314815</c:v>
                </c:pt>
                <c:pt idx="2977">
                  <c:v>44622.504502314812</c:v>
                </c:pt>
                <c:pt idx="2978">
                  <c:v>44622.505231481482</c:v>
                </c:pt>
                <c:pt idx="2979">
                  <c:v>44622.505960648145</c:v>
                </c:pt>
                <c:pt idx="2980">
                  <c:v>44622.506678240738</c:v>
                </c:pt>
                <c:pt idx="2981">
                  <c:v>44622.507407407407</c:v>
                </c:pt>
                <c:pt idx="2982">
                  <c:v>44622.508136574077</c:v>
                </c:pt>
                <c:pt idx="2983">
                  <c:v>44622.50885416667</c:v>
                </c:pt>
                <c:pt idx="2984">
                  <c:v>44622.509583333333</c:v>
                </c:pt>
                <c:pt idx="2985">
                  <c:v>44622.510312500002</c:v>
                </c:pt>
                <c:pt idx="2986">
                  <c:v>44622.511030092595</c:v>
                </c:pt>
                <c:pt idx="2987">
                  <c:v>44622.511759259258</c:v>
                </c:pt>
                <c:pt idx="2988">
                  <c:v>44622.512488425928</c:v>
                </c:pt>
                <c:pt idx="2989">
                  <c:v>44622.513206018521</c:v>
                </c:pt>
                <c:pt idx="2990">
                  <c:v>44622.513935185183</c:v>
                </c:pt>
                <c:pt idx="2991">
                  <c:v>44622.514664351853</c:v>
                </c:pt>
                <c:pt idx="2992">
                  <c:v>44622.515393518515</c:v>
                </c:pt>
                <c:pt idx="2993">
                  <c:v>44622.516111111108</c:v>
                </c:pt>
                <c:pt idx="2994">
                  <c:v>44622.516840277778</c:v>
                </c:pt>
                <c:pt idx="2995">
                  <c:v>44622.517569444448</c:v>
                </c:pt>
                <c:pt idx="2996">
                  <c:v>44622.518287037034</c:v>
                </c:pt>
                <c:pt idx="2997">
                  <c:v>44622.519016203703</c:v>
                </c:pt>
                <c:pt idx="2998">
                  <c:v>44622.519745370373</c:v>
                </c:pt>
                <c:pt idx="2999">
                  <c:v>44622.520462962966</c:v>
                </c:pt>
                <c:pt idx="3000">
                  <c:v>44622.521192129629</c:v>
                </c:pt>
                <c:pt idx="3001">
                  <c:v>44622.521909722222</c:v>
                </c:pt>
                <c:pt idx="3002">
                  <c:v>44622.522638888891</c:v>
                </c:pt>
                <c:pt idx="3003">
                  <c:v>44622.523368055554</c:v>
                </c:pt>
                <c:pt idx="3004">
                  <c:v>44622.524143518516</c:v>
                </c:pt>
                <c:pt idx="3005">
                  <c:v>44622.524872685186</c:v>
                </c:pt>
                <c:pt idx="3006">
                  <c:v>44622.525590277779</c:v>
                </c:pt>
                <c:pt idx="3007">
                  <c:v>44622.526319444441</c:v>
                </c:pt>
                <c:pt idx="3008">
                  <c:v>44622.527048611111</c:v>
                </c:pt>
                <c:pt idx="3009">
                  <c:v>44622.527766203704</c:v>
                </c:pt>
                <c:pt idx="3010">
                  <c:v>44622.528495370374</c:v>
                </c:pt>
                <c:pt idx="3011">
                  <c:v>44622.52921296296</c:v>
                </c:pt>
                <c:pt idx="3012">
                  <c:v>44622.529942129629</c:v>
                </c:pt>
                <c:pt idx="3013">
                  <c:v>44622.530671296299</c:v>
                </c:pt>
                <c:pt idx="3014">
                  <c:v>44622.531400462962</c:v>
                </c:pt>
                <c:pt idx="3015">
                  <c:v>44622.532175925924</c:v>
                </c:pt>
                <c:pt idx="3016">
                  <c:v>44622.532893518517</c:v>
                </c:pt>
                <c:pt idx="3017">
                  <c:v>44622.533622685187</c:v>
                </c:pt>
                <c:pt idx="3018">
                  <c:v>44622.534351851849</c:v>
                </c:pt>
                <c:pt idx="3019">
                  <c:v>44622.535069444442</c:v>
                </c:pt>
                <c:pt idx="3020">
                  <c:v>44622.535798611112</c:v>
                </c:pt>
                <c:pt idx="3021">
                  <c:v>44622.536527777775</c:v>
                </c:pt>
                <c:pt idx="3022">
                  <c:v>44622.537245370368</c:v>
                </c:pt>
                <c:pt idx="3023">
                  <c:v>44622.537974537037</c:v>
                </c:pt>
                <c:pt idx="3024">
                  <c:v>44622.538703703707</c:v>
                </c:pt>
                <c:pt idx="3025">
                  <c:v>44622.539421296293</c:v>
                </c:pt>
                <c:pt idx="3026">
                  <c:v>44622.540150462963</c:v>
                </c:pt>
                <c:pt idx="3027">
                  <c:v>44622.540879629632</c:v>
                </c:pt>
                <c:pt idx="3028">
                  <c:v>44622.541597222225</c:v>
                </c:pt>
                <c:pt idx="3029">
                  <c:v>44622.542326388888</c:v>
                </c:pt>
                <c:pt idx="3030">
                  <c:v>44622.543055555558</c:v>
                </c:pt>
                <c:pt idx="3031">
                  <c:v>44622.54378472222</c:v>
                </c:pt>
                <c:pt idx="3032">
                  <c:v>44622.544502314813</c:v>
                </c:pt>
                <c:pt idx="3033">
                  <c:v>44622.545231481483</c:v>
                </c:pt>
                <c:pt idx="3034">
                  <c:v>44622.545949074076</c:v>
                </c:pt>
                <c:pt idx="3035">
                  <c:v>44622.546678240738</c:v>
                </c:pt>
                <c:pt idx="3036">
                  <c:v>44622.547453703701</c:v>
                </c:pt>
                <c:pt idx="3037">
                  <c:v>44622.548171296294</c:v>
                </c:pt>
                <c:pt idx="3038">
                  <c:v>44622.548900462964</c:v>
                </c:pt>
                <c:pt idx="3039">
                  <c:v>44622.549629629626</c:v>
                </c:pt>
                <c:pt idx="3040">
                  <c:v>44622.550347222219</c:v>
                </c:pt>
                <c:pt idx="3041">
                  <c:v>44622.551076388889</c:v>
                </c:pt>
                <c:pt idx="3042">
                  <c:v>44622.551805555559</c:v>
                </c:pt>
                <c:pt idx="3043">
                  <c:v>44622.552534722221</c:v>
                </c:pt>
                <c:pt idx="3044">
                  <c:v>44622.553252314814</c:v>
                </c:pt>
                <c:pt idx="3045">
                  <c:v>44622.553993055553</c:v>
                </c:pt>
                <c:pt idx="3046">
                  <c:v>44622.5547337963</c:v>
                </c:pt>
                <c:pt idx="3047">
                  <c:v>44622.555462962962</c:v>
                </c:pt>
                <c:pt idx="3048">
                  <c:v>44622.556180555555</c:v>
                </c:pt>
                <c:pt idx="3049">
                  <c:v>44622.556909722225</c:v>
                </c:pt>
                <c:pt idx="3050">
                  <c:v>44622.557638888888</c:v>
                </c:pt>
                <c:pt idx="3051">
                  <c:v>44622.558356481481</c:v>
                </c:pt>
                <c:pt idx="3052">
                  <c:v>44622.55908564815</c:v>
                </c:pt>
                <c:pt idx="3053">
                  <c:v>44622.559814814813</c:v>
                </c:pt>
                <c:pt idx="3054">
                  <c:v>44622.560532407406</c:v>
                </c:pt>
                <c:pt idx="3055">
                  <c:v>44622.561261574076</c:v>
                </c:pt>
                <c:pt idx="3056">
                  <c:v>44622.561990740738</c:v>
                </c:pt>
                <c:pt idx="3057">
                  <c:v>44622.562708333331</c:v>
                </c:pt>
                <c:pt idx="3058">
                  <c:v>44622.563437500001</c:v>
                </c:pt>
                <c:pt idx="3059">
                  <c:v>44622.564166666663</c:v>
                </c:pt>
                <c:pt idx="3060">
                  <c:v>44622.564884259256</c:v>
                </c:pt>
                <c:pt idx="3061">
                  <c:v>44622.565613425926</c:v>
                </c:pt>
                <c:pt idx="3062">
                  <c:v>44622.566342592596</c:v>
                </c:pt>
                <c:pt idx="3063">
                  <c:v>44622.567060185182</c:v>
                </c:pt>
                <c:pt idx="3064">
                  <c:v>44622.567789351851</c:v>
                </c:pt>
                <c:pt idx="3065">
                  <c:v>44622.568518518521</c:v>
                </c:pt>
                <c:pt idx="3066">
                  <c:v>44622.569247685184</c:v>
                </c:pt>
                <c:pt idx="3067">
                  <c:v>44622.569965277777</c:v>
                </c:pt>
                <c:pt idx="3068">
                  <c:v>44622.570694444446</c:v>
                </c:pt>
                <c:pt idx="3069">
                  <c:v>44622.571423611109</c:v>
                </c:pt>
                <c:pt idx="3070">
                  <c:v>44622.572141203702</c:v>
                </c:pt>
                <c:pt idx="3071">
                  <c:v>44622.572870370372</c:v>
                </c:pt>
                <c:pt idx="3072">
                  <c:v>44622.573599537034</c:v>
                </c:pt>
                <c:pt idx="3073">
                  <c:v>44622.574317129627</c:v>
                </c:pt>
                <c:pt idx="3074">
                  <c:v>44622.575046296297</c:v>
                </c:pt>
                <c:pt idx="3075">
                  <c:v>44622.575775462959</c:v>
                </c:pt>
                <c:pt idx="3076">
                  <c:v>44622.576493055552</c:v>
                </c:pt>
                <c:pt idx="3077">
                  <c:v>44622.577222222222</c:v>
                </c:pt>
                <c:pt idx="3078">
                  <c:v>44622.577951388892</c:v>
                </c:pt>
                <c:pt idx="3079">
                  <c:v>44622.578668981485</c:v>
                </c:pt>
                <c:pt idx="3080">
                  <c:v>44622.579398148147</c:v>
                </c:pt>
                <c:pt idx="3081">
                  <c:v>44622.580127314817</c:v>
                </c:pt>
                <c:pt idx="3082">
                  <c:v>44622.58084490741</c:v>
                </c:pt>
                <c:pt idx="3083">
                  <c:v>44622.581574074073</c:v>
                </c:pt>
                <c:pt idx="3084">
                  <c:v>44622.582291666666</c:v>
                </c:pt>
                <c:pt idx="3085">
                  <c:v>44622.583020833335</c:v>
                </c:pt>
                <c:pt idx="3086">
                  <c:v>44622.583749999998</c:v>
                </c:pt>
                <c:pt idx="3087">
                  <c:v>44622.584479166668</c:v>
                </c:pt>
                <c:pt idx="3088">
                  <c:v>44622.585196759261</c:v>
                </c:pt>
                <c:pt idx="3089">
                  <c:v>44622.585925925923</c:v>
                </c:pt>
                <c:pt idx="3090">
                  <c:v>44622.586655092593</c:v>
                </c:pt>
                <c:pt idx="3091">
                  <c:v>44622.587372685186</c:v>
                </c:pt>
                <c:pt idx="3092">
                  <c:v>44622.588101851848</c:v>
                </c:pt>
                <c:pt idx="3093">
                  <c:v>44622.588831018518</c:v>
                </c:pt>
                <c:pt idx="3094">
                  <c:v>44622.589548611111</c:v>
                </c:pt>
                <c:pt idx="3095">
                  <c:v>44622.590277777781</c:v>
                </c:pt>
                <c:pt idx="3096">
                  <c:v>44622.591006944444</c:v>
                </c:pt>
                <c:pt idx="3097">
                  <c:v>44622.591782407406</c:v>
                </c:pt>
                <c:pt idx="3098">
                  <c:v>44622.592499999999</c:v>
                </c:pt>
                <c:pt idx="3099">
                  <c:v>44622.593229166669</c:v>
                </c:pt>
                <c:pt idx="3100">
                  <c:v>44622.593958333331</c:v>
                </c:pt>
                <c:pt idx="3101">
                  <c:v>44622.594675925924</c:v>
                </c:pt>
                <c:pt idx="3102">
                  <c:v>44622.595405092594</c:v>
                </c:pt>
                <c:pt idx="3103">
                  <c:v>44622.596134259256</c:v>
                </c:pt>
                <c:pt idx="3104">
                  <c:v>44622.596851851849</c:v>
                </c:pt>
                <c:pt idx="3105">
                  <c:v>44622.597581018519</c:v>
                </c:pt>
                <c:pt idx="3106">
                  <c:v>44622.598310185182</c:v>
                </c:pt>
                <c:pt idx="3107">
                  <c:v>44622.599027777775</c:v>
                </c:pt>
                <c:pt idx="3108">
                  <c:v>44622.599756944444</c:v>
                </c:pt>
                <c:pt idx="3109">
                  <c:v>44622.600486111114</c:v>
                </c:pt>
                <c:pt idx="3110">
                  <c:v>44622.601203703707</c:v>
                </c:pt>
                <c:pt idx="3111">
                  <c:v>44622.60193287037</c:v>
                </c:pt>
                <c:pt idx="3112">
                  <c:v>44622.602662037039</c:v>
                </c:pt>
                <c:pt idx="3113">
                  <c:v>44622.603379629632</c:v>
                </c:pt>
                <c:pt idx="3114">
                  <c:v>44622.604108796295</c:v>
                </c:pt>
                <c:pt idx="3115">
                  <c:v>44622.604837962965</c:v>
                </c:pt>
                <c:pt idx="3116">
                  <c:v>44622.605567129627</c:v>
                </c:pt>
                <c:pt idx="3117">
                  <c:v>44622.60628472222</c:v>
                </c:pt>
                <c:pt idx="3118">
                  <c:v>44622.60701388889</c:v>
                </c:pt>
                <c:pt idx="3119">
                  <c:v>44622.607731481483</c:v>
                </c:pt>
                <c:pt idx="3120">
                  <c:v>44622.608460648145</c:v>
                </c:pt>
                <c:pt idx="3121">
                  <c:v>44622.609189814815</c:v>
                </c:pt>
                <c:pt idx="3122">
                  <c:v>44622.609907407408</c:v>
                </c:pt>
                <c:pt idx="3123">
                  <c:v>44622.610636574071</c:v>
                </c:pt>
                <c:pt idx="3124">
                  <c:v>44622.61136574074</c:v>
                </c:pt>
                <c:pt idx="3125">
                  <c:v>44622.61209490741</c:v>
                </c:pt>
                <c:pt idx="3126">
                  <c:v>44622.612812500003</c:v>
                </c:pt>
                <c:pt idx="3127">
                  <c:v>44622.613541666666</c:v>
                </c:pt>
                <c:pt idx="3128">
                  <c:v>44622.614270833335</c:v>
                </c:pt>
                <c:pt idx="3129">
                  <c:v>44622.614988425928</c:v>
                </c:pt>
                <c:pt idx="3130">
                  <c:v>44622.615717592591</c:v>
                </c:pt>
                <c:pt idx="3131">
                  <c:v>44622.616446759261</c:v>
                </c:pt>
                <c:pt idx="3132">
                  <c:v>44622.617164351854</c:v>
                </c:pt>
                <c:pt idx="3133">
                  <c:v>44622.617893518516</c:v>
                </c:pt>
                <c:pt idx="3134">
                  <c:v>44622.618622685186</c:v>
                </c:pt>
                <c:pt idx="3135">
                  <c:v>44622.619340277779</c:v>
                </c:pt>
                <c:pt idx="3136">
                  <c:v>44622.620069444441</c:v>
                </c:pt>
                <c:pt idx="3137">
                  <c:v>44622.620798611111</c:v>
                </c:pt>
                <c:pt idx="3138">
                  <c:v>44622.621574074074</c:v>
                </c:pt>
                <c:pt idx="3139">
                  <c:v>44622.622291666667</c:v>
                </c:pt>
                <c:pt idx="3140">
                  <c:v>44622.623020833336</c:v>
                </c:pt>
                <c:pt idx="3141">
                  <c:v>44622.623749999999</c:v>
                </c:pt>
                <c:pt idx="3142">
                  <c:v>44622.624467592592</c:v>
                </c:pt>
                <c:pt idx="3143">
                  <c:v>44622.625196759262</c:v>
                </c:pt>
                <c:pt idx="3144">
                  <c:v>44622.625925925924</c:v>
                </c:pt>
                <c:pt idx="3145">
                  <c:v>44622.626643518517</c:v>
                </c:pt>
                <c:pt idx="3146">
                  <c:v>44622.627372685187</c:v>
                </c:pt>
                <c:pt idx="3147">
                  <c:v>44622.628101851849</c:v>
                </c:pt>
                <c:pt idx="3148">
                  <c:v>44622.628819444442</c:v>
                </c:pt>
                <c:pt idx="3149">
                  <c:v>44622.629606481481</c:v>
                </c:pt>
                <c:pt idx="3150">
                  <c:v>44622.630324074074</c:v>
                </c:pt>
                <c:pt idx="3151">
                  <c:v>44622.631053240744</c:v>
                </c:pt>
                <c:pt idx="3152">
                  <c:v>44622.631782407407</c:v>
                </c:pt>
                <c:pt idx="3153">
                  <c:v>44622.6325</c:v>
                </c:pt>
                <c:pt idx="3154">
                  <c:v>44622.633229166669</c:v>
                </c:pt>
                <c:pt idx="3155">
                  <c:v>44622.633946759262</c:v>
                </c:pt>
                <c:pt idx="3156">
                  <c:v>44622.634675925925</c:v>
                </c:pt>
                <c:pt idx="3157">
                  <c:v>44622.635405092595</c:v>
                </c:pt>
                <c:pt idx="3158">
                  <c:v>44622.636122685188</c:v>
                </c:pt>
                <c:pt idx="3159">
                  <c:v>44622.63685185185</c:v>
                </c:pt>
                <c:pt idx="3160">
                  <c:v>44622.63758101852</c:v>
                </c:pt>
                <c:pt idx="3161">
                  <c:v>44622.638298611113</c:v>
                </c:pt>
                <c:pt idx="3162">
                  <c:v>44622.639027777775</c:v>
                </c:pt>
                <c:pt idx="3163">
                  <c:v>44622.639756944445</c:v>
                </c:pt>
                <c:pt idx="3164">
                  <c:v>44622.640474537038</c:v>
                </c:pt>
                <c:pt idx="3165">
                  <c:v>44622.641261574077</c:v>
                </c:pt>
                <c:pt idx="3166">
                  <c:v>44622.641979166663</c:v>
                </c:pt>
                <c:pt idx="3167">
                  <c:v>44622.642708333333</c:v>
                </c:pt>
                <c:pt idx="3168">
                  <c:v>44622.643437500003</c:v>
                </c:pt>
                <c:pt idx="3169">
                  <c:v>44622.644155092596</c:v>
                </c:pt>
                <c:pt idx="3170">
                  <c:v>44622.644884259258</c:v>
                </c:pt>
                <c:pt idx="3171">
                  <c:v>44622.64565972222</c:v>
                </c:pt>
                <c:pt idx="3172">
                  <c:v>44622.64638888889</c:v>
                </c:pt>
                <c:pt idx="3173">
                  <c:v>44622.647106481483</c:v>
                </c:pt>
                <c:pt idx="3174">
                  <c:v>44622.647835648146</c:v>
                </c:pt>
                <c:pt idx="3175">
                  <c:v>44622.648564814815</c:v>
                </c:pt>
                <c:pt idx="3176">
                  <c:v>44622.649293981478</c:v>
                </c:pt>
                <c:pt idx="3177">
                  <c:v>44622.650011574071</c:v>
                </c:pt>
                <c:pt idx="3178">
                  <c:v>44622.650740740741</c:v>
                </c:pt>
                <c:pt idx="3179">
                  <c:v>44622.651458333334</c:v>
                </c:pt>
                <c:pt idx="3180">
                  <c:v>44622.652187500003</c:v>
                </c:pt>
                <c:pt idx="3181">
                  <c:v>44622.652916666666</c:v>
                </c:pt>
                <c:pt idx="3182">
                  <c:v>44622.653634259259</c:v>
                </c:pt>
                <c:pt idx="3183">
                  <c:v>44622.654363425929</c:v>
                </c:pt>
                <c:pt idx="3184">
                  <c:v>44622.655092592591</c:v>
                </c:pt>
                <c:pt idx="3185">
                  <c:v>44622.655810185184</c:v>
                </c:pt>
                <c:pt idx="3186">
                  <c:v>44622.656539351854</c:v>
                </c:pt>
                <c:pt idx="3187">
                  <c:v>44622.657268518517</c:v>
                </c:pt>
                <c:pt idx="3188">
                  <c:v>44622.657986111109</c:v>
                </c:pt>
                <c:pt idx="3189">
                  <c:v>44622.658715277779</c:v>
                </c:pt>
                <c:pt idx="3190">
                  <c:v>44622.659444444442</c:v>
                </c:pt>
                <c:pt idx="3191">
                  <c:v>44622.660162037035</c:v>
                </c:pt>
                <c:pt idx="3192">
                  <c:v>44622.660891203705</c:v>
                </c:pt>
                <c:pt idx="3193">
                  <c:v>44622.661620370367</c:v>
                </c:pt>
                <c:pt idx="3194">
                  <c:v>44622.66233796296</c:v>
                </c:pt>
                <c:pt idx="3195">
                  <c:v>44622.66306712963</c:v>
                </c:pt>
                <c:pt idx="3196">
                  <c:v>44622.6637962963</c:v>
                </c:pt>
                <c:pt idx="3197">
                  <c:v>44622.664571759262</c:v>
                </c:pt>
                <c:pt idx="3198">
                  <c:v>44622.665289351855</c:v>
                </c:pt>
                <c:pt idx="3199">
                  <c:v>44622.666018518517</c:v>
                </c:pt>
                <c:pt idx="3200">
                  <c:v>44622.666747685187</c:v>
                </c:pt>
                <c:pt idx="3201">
                  <c:v>44622.66746527778</c:v>
                </c:pt>
                <c:pt idx="3202">
                  <c:v>44622.668194444443</c:v>
                </c:pt>
                <c:pt idx="3203">
                  <c:v>44622.668923611112</c:v>
                </c:pt>
                <c:pt idx="3204">
                  <c:v>44622.669641203705</c:v>
                </c:pt>
                <c:pt idx="3205">
                  <c:v>44622.670370370368</c:v>
                </c:pt>
                <c:pt idx="3206">
                  <c:v>44622.671099537038</c:v>
                </c:pt>
                <c:pt idx="3207">
                  <c:v>44622.671817129631</c:v>
                </c:pt>
                <c:pt idx="3208">
                  <c:v>44622.672546296293</c:v>
                </c:pt>
                <c:pt idx="3209">
                  <c:v>44622.673275462963</c:v>
                </c:pt>
                <c:pt idx="3210">
                  <c:v>44622.673993055556</c:v>
                </c:pt>
                <c:pt idx="3211">
                  <c:v>44622.674722222226</c:v>
                </c:pt>
                <c:pt idx="3212">
                  <c:v>44622.675451388888</c:v>
                </c:pt>
                <c:pt idx="3213">
                  <c:v>44622.676168981481</c:v>
                </c:pt>
                <c:pt idx="3214">
                  <c:v>44622.676898148151</c:v>
                </c:pt>
                <c:pt idx="3215">
                  <c:v>44622.677627314813</c:v>
                </c:pt>
                <c:pt idx="3216">
                  <c:v>44622.678344907406</c:v>
                </c:pt>
                <c:pt idx="3217">
                  <c:v>44622.679074074076</c:v>
                </c:pt>
                <c:pt idx="3218">
                  <c:v>44622.679803240739</c:v>
                </c:pt>
                <c:pt idx="3219">
                  <c:v>44622.680520833332</c:v>
                </c:pt>
                <c:pt idx="3220">
                  <c:v>44622.681250000001</c:v>
                </c:pt>
                <c:pt idx="3221">
                  <c:v>44622.681979166664</c:v>
                </c:pt>
                <c:pt idx="3222">
                  <c:v>44622.682696759257</c:v>
                </c:pt>
                <c:pt idx="3223">
                  <c:v>44622.683425925927</c:v>
                </c:pt>
                <c:pt idx="3224">
                  <c:v>44622.684155092589</c:v>
                </c:pt>
                <c:pt idx="3225">
                  <c:v>44622.684872685182</c:v>
                </c:pt>
                <c:pt idx="3226">
                  <c:v>44622.685601851852</c:v>
                </c:pt>
                <c:pt idx="3227">
                  <c:v>44622.686331018522</c:v>
                </c:pt>
                <c:pt idx="3228">
                  <c:v>44622.687048611115</c:v>
                </c:pt>
                <c:pt idx="3229">
                  <c:v>44622.687777777777</c:v>
                </c:pt>
                <c:pt idx="3230">
                  <c:v>44622.68849537037</c:v>
                </c:pt>
                <c:pt idx="3231">
                  <c:v>44622.68922453704</c:v>
                </c:pt>
                <c:pt idx="3232">
                  <c:v>44622.689953703702</c:v>
                </c:pt>
                <c:pt idx="3233">
                  <c:v>44622.690671296295</c:v>
                </c:pt>
                <c:pt idx="3234">
                  <c:v>44622.691400462965</c:v>
                </c:pt>
                <c:pt idx="3235">
                  <c:v>44622.692129629628</c:v>
                </c:pt>
                <c:pt idx="3236">
                  <c:v>44622.692847222221</c:v>
                </c:pt>
                <c:pt idx="3237">
                  <c:v>44622.693576388891</c:v>
                </c:pt>
                <c:pt idx="3238">
                  <c:v>44622.694305555553</c:v>
                </c:pt>
                <c:pt idx="3239">
                  <c:v>44622.695023148146</c:v>
                </c:pt>
                <c:pt idx="3240">
                  <c:v>44622.695752314816</c:v>
                </c:pt>
                <c:pt idx="3241">
                  <c:v>44622.696481481478</c:v>
                </c:pt>
                <c:pt idx="3242">
                  <c:v>44622.697199074071</c:v>
                </c:pt>
                <c:pt idx="3243">
                  <c:v>44622.697928240741</c:v>
                </c:pt>
                <c:pt idx="3244">
                  <c:v>44622.698657407411</c:v>
                </c:pt>
                <c:pt idx="3245">
                  <c:v>44622.699374999997</c:v>
                </c:pt>
                <c:pt idx="3246">
                  <c:v>44622.700104166666</c:v>
                </c:pt>
                <c:pt idx="3247">
                  <c:v>44622.700833333336</c:v>
                </c:pt>
                <c:pt idx="3248">
                  <c:v>44622.701550925929</c:v>
                </c:pt>
                <c:pt idx="3249">
                  <c:v>44622.702280092592</c:v>
                </c:pt>
                <c:pt idx="3250">
                  <c:v>44622.703009259261</c:v>
                </c:pt>
                <c:pt idx="3251">
                  <c:v>44622.703726851854</c:v>
                </c:pt>
                <c:pt idx="3252">
                  <c:v>44622.704456018517</c:v>
                </c:pt>
                <c:pt idx="3253">
                  <c:v>44622.705185185187</c:v>
                </c:pt>
                <c:pt idx="3254">
                  <c:v>44622.70590277778</c:v>
                </c:pt>
                <c:pt idx="3255">
                  <c:v>44622.706631944442</c:v>
                </c:pt>
                <c:pt idx="3256">
                  <c:v>44622.707361111112</c:v>
                </c:pt>
                <c:pt idx="3257">
                  <c:v>44622.708078703705</c:v>
                </c:pt>
                <c:pt idx="3258">
                  <c:v>44622.708865740744</c:v>
                </c:pt>
                <c:pt idx="3259">
                  <c:v>44622.709594907406</c:v>
                </c:pt>
                <c:pt idx="3260">
                  <c:v>44622.710324074076</c:v>
                </c:pt>
                <c:pt idx="3261">
                  <c:v>44622.711041666669</c:v>
                </c:pt>
                <c:pt idx="3262">
                  <c:v>44622.711770833332</c:v>
                </c:pt>
                <c:pt idx="3263">
                  <c:v>44622.712488425925</c:v>
                </c:pt>
                <c:pt idx="3264">
                  <c:v>44622.713217592594</c:v>
                </c:pt>
                <c:pt idx="3265">
                  <c:v>44622.713946759257</c:v>
                </c:pt>
                <c:pt idx="3266">
                  <c:v>44622.71466435185</c:v>
                </c:pt>
                <c:pt idx="3267">
                  <c:v>44622.71539351852</c:v>
                </c:pt>
                <c:pt idx="3268">
                  <c:v>44622.716122685182</c:v>
                </c:pt>
                <c:pt idx="3269">
                  <c:v>44622.716898148145</c:v>
                </c:pt>
                <c:pt idx="3270">
                  <c:v>44622.717627314814</c:v>
                </c:pt>
                <c:pt idx="3271">
                  <c:v>44622.718344907407</c:v>
                </c:pt>
                <c:pt idx="3272">
                  <c:v>44622.719074074077</c:v>
                </c:pt>
                <c:pt idx="3273">
                  <c:v>44622.71980324074</c:v>
                </c:pt>
                <c:pt idx="3274">
                  <c:v>44622.720520833333</c:v>
                </c:pt>
                <c:pt idx="3275">
                  <c:v>44622.721250000002</c:v>
                </c:pt>
                <c:pt idx="3276">
                  <c:v>44622.721979166665</c:v>
                </c:pt>
                <c:pt idx="3277">
                  <c:v>44622.722696759258</c:v>
                </c:pt>
                <c:pt idx="3278">
                  <c:v>44622.723425925928</c:v>
                </c:pt>
                <c:pt idx="3279">
                  <c:v>44622.72415509259</c:v>
                </c:pt>
                <c:pt idx="3280">
                  <c:v>44622.724872685183</c:v>
                </c:pt>
                <c:pt idx="3281">
                  <c:v>44622.725601851853</c:v>
                </c:pt>
                <c:pt idx="3282">
                  <c:v>44622.726331018515</c:v>
                </c:pt>
                <c:pt idx="3283">
                  <c:v>44622.727048611108</c:v>
                </c:pt>
                <c:pt idx="3284">
                  <c:v>44622.727777777778</c:v>
                </c:pt>
                <c:pt idx="3285">
                  <c:v>44622.728506944448</c:v>
                </c:pt>
                <c:pt idx="3286">
                  <c:v>44622.729224537034</c:v>
                </c:pt>
                <c:pt idx="3287">
                  <c:v>44622.729953703703</c:v>
                </c:pt>
                <c:pt idx="3288">
                  <c:v>44622.730682870373</c:v>
                </c:pt>
                <c:pt idx="3289">
                  <c:v>44622.731400462966</c:v>
                </c:pt>
                <c:pt idx="3290">
                  <c:v>44622.732175925928</c:v>
                </c:pt>
                <c:pt idx="3291">
                  <c:v>44622.732905092591</c:v>
                </c:pt>
                <c:pt idx="3292">
                  <c:v>44622.733634259261</c:v>
                </c:pt>
                <c:pt idx="3293">
                  <c:v>44622.734351851854</c:v>
                </c:pt>
                <c:pt idx="3294">
                  <c:v>44622.735081018516</c:v>
                </c:pt>
                <c:pt idx="3295">
                  <c:v>44622.735810185186</c:v>
                </c:pt>
                <c:pt idx="3296">
                  <c:v>44622.736527777779</c:v>
                </c:pt>
                <c:pt idx="3297">
                  <c:v>44622.737256944441</c:v>
                </c:pt>
                <c:pt idx="3298">
                  <c:v>44622.737986111111</c:v>
                </c:pt>
                <c:pt idx="3299">
                  <c:v>44622.738703703704</c:v>
                </c:pt>
                <c:pt idx="3300">
                  <c:v>44622.739432870374</c:v>
                </c:pt>
                <c:pt idx="3301">
                  <c:v>44622.740162037036</c:v>
                </c:pt>
                <c:pt idx="3302">
                  <c:v>44622.740879629629</c:v>
                </c:pt>
                <c:pt idx="3303">
                  <c:v>44622.741608796299</c:v>
                </c:pt>
                <c:pt idx="3304">
                  <c:v>44622.742337962962</c:v>
                </c:pt>
                <c:pt idx="3305">
                  <c:v>44622.743055555555</c:v>
                </c:pt>
                <c:pt idx="3306">
                  <c:v>44622.743784722225</c:v>
                </c:pt>
                <c:pt idx="3307">
                  <c:v>44622.744513888887</c:v>
                </c:pt>
                <c:pt idx="3308">
                  <c:v>44622.74523148148</c:v>
                </c:pt>
                <c:pt idx="3309">
                  <c:v>44622.74596064815</c:v>
                </c:pt>
                <c:pt idx="3310">
                  <c:v>44622.746689814812</c:v>
                </c:pt>
                <c:pt idx="3311">
                  <c:v>44622.747407407405</c:v>
                </c:pt>
                <c:pt idx="3312">
                  <c:v>44622.748136574075</c:v>
                </c:pt>
                <c:pt idx="3313">
                  <c:v>44622.748865740738</c:v>
                </c:pt>
                <c:pt idx="3314">
                  <c:v>44622.749583333331</c:v>
                </c:pt>
                <c:pt idx="3315">
                  <c:v>44622.7503125</c:v>
                </c:pt>
                <c:pt idx="3316">
                  <c:v>44622.75104166667</c:v>
                </c:pt>
                <c:pt idx="3317">
                  <c:v>44622.751759259256</c:v>
                </c:pt>
                <c:pt idx="3318">
                  <c:v>44622.752488425926</c:v>
                </c:pt>
                <c:pt idx="3319">
                  <c:v>44622.753217592595</c:v>
                </c:pt>
                <c:pt idx="3320">
                  <c:v>44622.753935185188</c:v>
                </c:pt>
                <c:pt idx="3321">
                  <c:v>44622.754664351851</c:v>
                </c:pt>
                <c:pt idx="3322">
                  <c:v>44622.755393518521</c:v>
                </c:pt>
                <c:pt idx="3323">
                  <c:v>44622.756111111114</c:v>
                </c:pt>
                <c:pt idx="3324">
                  <c:v>44622.756840277776</c:v>
                </c:pt>
                <c:pt idx="3325">
                  <c:v>44622.757569444446</c:v>
                </c:pt>
                <c:pt idx="3326">
                  <c:v>44622.758287037039</c:v>
                </c:pt>
                <c:pt idx="3327">
                  <c:v>44622.759016203701</c:v>
                </c:pt>
                <c:pt idx="3328">
                  <c:v>44622.759745370371</c:v>
                </c:pt>
                <c:pt idx="3329">
                  <c:v>44622.760462962964</c:v>
                </c:pt>
                <c:pt idx="3330">
                  <c:v>44622.761192129627</c:v>
                </c:pt>
                <c:pt idx="3331">
                  <c:v>44622.761967592596</c:v>
                </c:pt>
                <c:pt idx="3332">
                  <c:v>44622.762696759259</c:v>
                </c:pt>
                <c:pt idx="3333">
                  <c:v>44622.763425925928</c:v>
                </c:pt>
                <c:pt idx="3334">
                  <c:v>44622.764143518521</c:v>
                </c:pt>
                <c:pt idx="3335">
                  <c:v>44622.764872685184</c:v>
                </c:pt>
                <c:pt idx="3336">
                  <c:v>44622.765601851854</c:v>
                </c:pt>
                <c:pt idx="3337">
                  <c:v>44622.766377314816</c:v>
                </c:pt>
                <c:pt idx="3338">
                  <c:v>44622.767106481479</c:v>
                </c:pt>
                <c:pt idx="3339">
                  <c:v>44622.767824074072</c:v>
                </c:pt>
                <c:pt idx="3340">
                  <c:v>44622.768553240741</c:v>
                </c:pt>
                <c:pt idx="3341">
                  <c:v>44622.769282407404</c:v>
                </c:pt>
                <c:pt idx="3342">
                  <c:v>44622.77</c:v>
                </c:pt>
                <c:pt idx="3343">
                  <c:v>44622.770775462966</c:v>
                </c:pt>
                <c:pt idx="3344">
                  <c:v>44622.771504629629</c:v>
                </c:pt>
                <c:pt idx="3345">
                  <c:v>44622.772233796299</c:v>
                </c:pt>
                <c:pt idx="3346">
                  <c:v>44622.772951388892</c:v>
                </c:pt>
                <c:pt idx="3347">
                  <c:v>44622.773680555554</c:v>
                </c:pt>
                <c:pt idx="3348">
                  <c:v>44622.774409722224</c:v>
                </c:pt>
                <c:pt idx="3349">
                  <c:v>44622.775127314817</c:v>
                </c:pt>
                <c:pt idx="3350">
                  <c:v>44622.775856481479</c:v>
                </c:pt>
                <c:pt idx="3351">
                  <c:v>44622.776585648149</c:v>
                </c:pt>
                <c:pt idx="3352">
                  <c:v>44622.777303240742</c:v>
                </c:pt>
                <c:pt idx="3353">
                  <c:v>44622.778032407405</c:v>
                </c:pt>
                <c:pt idx="3354">
                  <c:v>44622.778761574074</c:v>
                </c:pt>
                <c:pt idx="3355">
                  <c:v>44622.779479166667</c:v>
                </c:pt>
                <c:pt idx="3356">
                  <c:v>44622.78020833333</c:v>
                </c:pt>
                <c:pt idx="3357">
                  <c:v>44622.7809375</c:v>
                </c:pt>
                <c:pt idx="3358">
                  <c:v>44622.781655092593</c:v>
                </c:pt>
                <c:pt idx="3359">
                  <c:v>44622.782384259262</c:v>
                </c:pt>
                <c:pt idx="3360">
                  <c:v>44622.783113425925</c:v>
                </c:pt>
                <c:pt idx="3361">
                  <c:v>44622.783842592595</c:v>
                </c:pt>
                <c:pt idx="3362">
                  <c:v>44622.784560185188</c:v>
                </c:pt>
                <c:pt idx="3363">
                  <c:v>44622.78528935185</c:v>
                </c:pt>
                <c:pt idx="3364">
                  <c:v>44622.786064814813</c:v>
                </c:pt>
                <c:pt idx="3365">
                  <c:v>44622.786793981482</c:v>
                </c:pt>
                <c:pt idx="3366">
                  <c:v>44622.787511574075</c:v>
                </c:pt>
                <c:pt idx="3367">
                  <c:v>44622.788240740738</c:v>
                </c:pt>
                <c:pt idx="3368">
                  <c:v>44622.788969907408</c:v>
                </c:pt>
                <c:pt idx="3369">
                  <c:v>44622.789687500001</c:v>
                </c:pt>
                <c:pt idx="3370">
                  <c:v>44622.790416666663</c:v>
                </c:pt>
                <c:pt idx="3371">
                  <c:v>44622.791145833333</c:v>
                </c:pt>
                <c:pt idx="3372">
                  <c:v>44622.791863425926</c:v>
                </c:pt>
                <c:pt idx="3373">
                  <c:v>44622.792592592596</c:v>
                </c:pt>
                <c:pt idx="3374">
                  <c:v>44622.793321759258</c:v>
                </c:pt>
                <c:pt idx="3375">
                  <c:v>44622.794039351851</c:v>
                </c:pt>
                <c:pt idx="3376">
                  <c:v>44622.794768518521</c:v>
                </c:pt>
                <c:pt idx="3377">
                  <c:v>44622.795497685183</c:v>
                </c:pt>
                <c:pt idx="3378">
                  <c:v>44622.796215277776</c:v>
                </c:pt>
                <c:pt idx="3379">
                  <c:v>44622.796944444446</c:v>
                </c:pt>
                <c:pt idx="3380">
                  <c:v>44622.797673611109</c:v>
                </c:pt>
                <c:pt idx="3381">
                  <c:v>44622.798391203702</c:v>
                </c:pt>
                <c:pt idx="3382">
                  <c:v>44622.799120370371</c:v>
                </c:pt>
                <c:pt idx="3383">
                  <c:v>44622.799849537034</c:v>
                </c:pt>
                <c:pt idx="3384">
                  <c:v>44622.800567129627</c:v>
                </c:pt>
                <c:pt idx="3385">
                  <c:v>44622.801296296297</c:v>
                </c:pt>
                <c:pt idx="3386">
                  <c:v>44622.802025462966</c:v>
                </c:pt>
                <c:pt idx="3387">
                  <c:v>44622.802743055552</c:v>
                </c:pt>
                <c:pt idx="3388">
                  <c:v>44622.803472222222</c:v>
                </c:pt>
                <c:pt idx="3389">
                  <c:v>44622.804201388892</c:v>
                </c:pt>
                <c:pt idx="3390">
                  <c:v>44622.804930555554</c:v>
                </c:pt>
                <c:pt idx="3391">
                  <c:v>44622.805648148147</c:v>
                </c:pt>
                <c:pt idx="3392">
                  <c:v>44622.806377314817</c:v>
                </c:pt>
                <c:pt idx="3393">
                  <c:v>44622.807106481479</c:v>
                </c:pt>
                <c:pt idx="3394">
                  <c:v>44622.807824074072</c:v>
                </c:pt>
                <c:pt idx="3395">
                  <c:v>44622.808553240742</c:v>
                </c:pt>
                <c:pt idx="3396">
                  <c:v>44622.809282407405</c:v>
                </c:pt>
                <c:pt idx="3397">
                  <c:v>44622.81</c:v>
                </c:pt>
                <c:pt idx="3398">
                  <c:v>44622.810729166667</c:v>
                </c:pt>
                <c:pt idx="3399">
                  <c:v>44622.81145833333</c:v>
                </c:pt>
                <c:pt idx="3400">
                  <c:v>44622.812175925923</c:v>
                </c:pt>
                <c:pt idx="3401">
                  <c:v>44622.812905092593</c:v>
                </c:pt>
                <c:pt idx="3402">
                  <c:v>44622.813634259262</c:v>
                </c:pt>
                <c:pt idx="3403">
                  <c:v>44622.814351851855</c:v>
                </c:pt>
                <c:pt idx="3404">
                  <c:v>44622.815081018518</c:v>
                </c:pt>
                <c:pt idx="3405">
                  <c:v>44622.815810185188</c:v>
                </c:pt>
                <c:pt idx="3406">
                  <c:v>44622.816527777781</c:v>
                </c:pt>
                <c:pt idx="3407">
                  <c:v>44622.817256944443</c:v>
                </c:pt>
                <c:pt idx="3408">
                  <c:v>44622.817974537036</c:v>
                </c:pt>
                <c:pt idx="3409">
                  <c:v>44622.818703703706</c:v>
                </c:pt>
                <c:pt idx="3410">
                  <c:v>44622.819432870368</c:v>
                </c:pt>
                <c:pt idx="3411">
                  <c:v>44622.820162037038</c:v>
                </c:pt>
                <c:pt idx="3412">
                  <c:v>44622.820879629631</c:v>
                </c:pt>
                <c:pt idx="3413">
                  <c:v>44622.821608796294</c:v>
                </c:pt>
                <c:pt idx="3414">
                  <c:v>44622.822337962964</c:v>
                </c:pt>
                <c:pt idx="3415">
                  <c:v>44622.823055555556</c:v>
                </c:pt>
                <c:pt idx="3416">
                  <c:v>44622.823784722219</c:v>
                </c:pt>
                <c:pt idx="3417">
                  <c:v>44622.824513888889</c:v>
                </c:pt>
                <c:pt idx="3418">
                  <c:v>44622.825231481482</c:v>
                </c:pt>
                <c:pt idx="3419">
                  <c:v>44622.825960648152</c:v>
                </c:pt>
                <c:pt idx="3420">
                  <c:v>44622.826689814814</c:v>
                </c:pt>
                <c:pt idx="3421">
                  <c:v>44622.827407407407</c:v>
                </c:pt>
                <c:pt idx="3422">
                  <c:v>44622.828136574077</c:v>
                </c:pt>
                <c:pt idx="3423">
                  <c:v>44622.828865740739</c:v>
                </c:pt>
                <c:pt idx="3424">
                  <c:v>44622.829583333332</c:v>
                </c:pt>
                <c:pt idx="3425">
                  <c:v>44622.830358796295</c:v>
                </c:pt>
                <c:pt idx="3426">
                  <c:v>44622.831087962964</c:v>
                </c:pt>
                <c:pt idx="3427">
                  <c:v>44622.831817129627</c:v>
                </c:pt>
                <c:pt idx="3428">
                  <c:v>44622.83253472222</c:v>
                </c:pt>
                <c:pt idx="3429">
                  <c:v>44622.83326388889</c:v>
                </c:pt>
                <c:pt idx="3430">
                  <c:v>44622.833993055552</c:v>
                </c:pt>
                <c:pt idx="3431">
                  <c:v>44622.834768518522</c:v>
                </c:pt>
                <c:pt idx="3432">
                  <c:v>44622.835486111115</c:v>
                </c:pt>
                <c:pt idx="3433">
                  <c:v>44622.836215277777</c:v>
                </c:pt>
                <c:pt idx="3434">
                  <c:v>44622.836944444447</c:v>
                </c:pt>
                <c:pt idx="3435">
                  <c:v>44622.83766203704</c:v>
                </c:pt>
                <c:pt idx="3436">
                  <c:v>44622.838391203702</c:v>
                </c:pt>
                <c:pt idx="3437">
                  <c:v>44622.839166666665</c:v>
                </c:pt>
                <c:pt idx="3438">
                  <c:v>44622.839884259258</c:v>
                </c:pt>
                <c:pt idx="3439">
                  <c:v>44622.840613425928</c:v>
                </c:pt>
                <c:pt idx="3440">
                  <c:v>44622.84134259259</c:v>
                </c:pt>
                <c:pt idx="3441">
                  <c:v>44622.842060185183</c:v>
                </c:pt>
                <c:pt idx="3442">
                  <c:v>44622.842789351853</c:v>
                </c:pt>
                <c:pt idx="3443">
                  <c:v>44622.843564814815</c:v>
                </c:pt>
                <c:pt idx="3444">
                  <c:v>44622.844282407408</c:v>
                </c:pt>
                <c:pt idx="3445">
                  <c:v>44622.845011574071</c:v>
                </c:pt>
                <c:pt idx="3446">
                  <c:v>44622.84574074074</c:v>
                </c:pt>
                <c:pt idx="3447">
                  <c:v>44622.846458333333</c:v>
                </c:pt>
                <c:pt idx="3448">
                  <c:v>44622.847187500003</c:v>
                </c:pt>
                <c:pt idx="3449">
                  <c:v>44622.847962962966</c:v>
                </c:pt>
                <c:pt idx="3450">
                  <c:v>44622.848692129628</c:v>
                </c:pt>
                <c:pt idx="3451">
                  <c:v>44622.849421296298</c:v>
                </c:pt>
                <c:pt idx="3452">
                  <c:v>44622.850138888891</c:v>
                </c:pt>
                <c:pt idx="3453">
                  <c:v>44622.850868055553</c:v>
                </c:pt>
                <c:pt idx="3454">
                  <c:v>44622.851597222223</c:v>
                </c:pt>
                <c:pt idx="3455">
                  <c:v>44622.852314814816</c:v>
                </c:pt>
                <c:pt idx="3456">
                  <c:v>44622.853043981479</c:v>
                </c:pt>
                <c:pt idx="3457">
                  <c:v>44622.853773148148</c:v>
                </c:pt>
                <c:pt idx="3458">
                  <c:v>44622.854490740741</c:v>
                </c:pt>
                <c:pt idx="3459">
                  <c:v>44622.855219907404</c:v>
                </c:pt>
                <c:pt idx="3460">
                  <c:v>44622.855937499997</c:v>
                </c:pt>
                <c:pt idx="3461">
                  <c:v>44622.856666666667</c:v>
                </c:pt>
                <c:pt idx="3462">
                  <c:v>44622.857395833336</c:v>
                </c:pt>
                <c:pt idx="3463">
                  <c:v>44622.858113425929</c:v>
                </c:pt>
                <c:pt idx="3464">
                  <c:v>44622.858842592592</c:v>
                </c:pt>
                <c:pt idx="3465">
                  <c:v>44622.859618055554</c:v>
                </c:pt>
                <c:pt idx="3466">
                  <c:v>44622.860347222224</c:v>
                </c:pt>
                <c:pt idx="3467">
                  <c:v>44622.861076388886</c:v>
                </c:pt>
                <c:pt idx="3468">
                  <c:v>44622.861793981479</c:v>
                </c:pt>
                <c:pt idx="3469">
                  <c:v>44622.862523148149</c:v>
                </c:pt>
                <c:pt idx="3470">
                  <c:v>44622.863252314812</c:v>
                </c:pt>
                <c:pt idx="3471">
                  <c:v>44622.863969907405</c:v>
                </c:pt>
                <c:pt idx="3472">
                  <c:v>44622.864699074074</c:v>
                </c:pt>
                <c:pt idx="3473">
                  <c:v>44622.865428240744</c:v>
                </c:pt>
                <c:pt idx="3474">
                  <c:v>44622.86614583333</c:v>
                </c:pt>
                <c:pt idx="3475">
                  <c:v>44622.866875</c:v>
                </c:pt>
                <c:pt idx="3476">
                  <c:v>44622.867650462962</c:v>
                </c:pt>
                <c:pt idx="3477">
                  <c:v>44622.868379629632</c:v>
                </c:pt>
                <c:pt idx="3478">
                  <c:v>44622.869097222225</c:v>
                </c:pt>
                <c:pt idx="3479">
                  <c:v>44622.869826388887</c:v>
                </c:pt>
                <c:pt idx="3480">
                  <c:v>44622.870555555557</c:v>
                </c:pt>
                <c:pt idx="3481">
                  <c:v>44622.87127314815</c:v>
                </c:pt>
                <c:pt idx="3482">
                  <c:v>44622.872060185182</c:v>
                </c:pt>
                <c:pt idx="3483">
                  <c:v>44622.872777777775</c:v>
                </c:pt>
                <c:pt idx="3484">
                  <c:v>44622.873506944445</c:v>
                </c:pt>
                <c:pt idx="3485">
                  <c:v>44622.874236111114</c:v>
                </c:pt>
                <c:pt idx="3486">
                  <c:v>44622.8749537037</c:v>
                </c:pt>
                <c:pt idx="3487">
                  <c:v>44622.87568287037</c:v>
                </c:pt>
                <c:pt idx="3488">
                  <c:v>44622.876458333332</c:v>
                </c:pt>
                <c:pt idx="3489">
                  <c:v>44622.877187500002</c:v>
                </c:pt>
                <c:pt idx="3490">
                  <c:v>44622.877916666665</c:v>
                </c:pt>
                <c:pt idx="3491">
                  <c:v>44622.878634259258</c:v>
                </c:pt>
                <c:pt idx="3492">
                  <c:v>44622.879363425927</c:v>
                </c:pt>
                <c:pt idx="3493">
                  <c:v>44622.88009259259</c:v>
                </c:pt>
                <c:pt idx="3494">
                  <c:v>44622.880868055552</c:v>
                </c:pt>
                <c:pt idx="3495">
                  <c:v>44622.881585648145</c:v>
                </c:pt>
                <c:pt idx="3496">
                  <c:v>44622.882314814815</c:v>
                </c:pt>
                <c:pt idx="3497">
                  <c:v>44622.883043981485</c:v>
                </c:pt>
                <c:pt idx="3498">
                  <c:v>44622.883773148147</c:v>
                </c:pt>
                <c:pt idx="3499">
                  <c:v>44622.88449074074</c:v>
                </c:pt>
                <c:pt idx="3500">
                  <c:v>44622.88521990741</c:v>
                </c:pt>
                <c:pt idx="3501">
                  <c:v>44622.885949074072</c:v>
                </c:pt>
                <c:pt idx="3502">
                  <c:v>44622.886666666665</c:v>
                </c:pt>
                <c:pt idx="3503">
                  <c:v>44622.887395833335</c:v>
                </c:pt>
                <c:pt idx="3504">
                  <c:v>44622.888124999998</c:v>
                </c:pt>
                <c:pt idx="3505">
                  <c:v>44622.888854166667</c:v>
                </c:pt>
                <c:pt idx="3506">
                  <c:v>44622.88957175926</c:v>
                </c:pt>
                <c:pt idx="3507">
                  <c:v>44622.890300925923</c:v>
                </c:pt>
                <c:pt idx="3508">
                  <c:v>44622.891030092593</c:v>
                </c:pt>
                <c:pt idx="3509">
                  <c:v>44622.891759259262</c:v>
                </c:pt>
                <c:pt idx="3510">
                  <c:v>44622.892476851855</c:v>
                </c:pt>
                <c:pt idx="3511">
                  <c:v>44622.893206018518</c:v>
                </c:pt>
                <c:pt idx="3512">
                  <c:v>44622.893935185188</c:v>
                </c:pt>
                <c:pt idx="3513">
                  <c:v>44622.89466435185</c:v>
                </c:pt>
                <c:pt idx="3514">
                  <c:v>44622.895381944443</c:v>
                </c:pt>
                <c:pt idx="3515">
                  <c:v>44622.896111111113</c:v>
                </c:pt>
                <c:pt idx="3516">
                  <c:v>44622.896840277775</c:v>
                </c:pt>
                <c:pt idx="3517">
                  <c:v>44622.897569444445</c:v>
                </c:pt>
                <c:pt idx="3518">
                  <c:v>44622.898287037038</c:v>
                </c:pt>
                <c:pt idx="3519">
                  <c:v>44622.899016203701</c:v>
                </c:pt>
                <c:pt idx="3520">
                  <c:v>44622.899791666663</c:v>
                </c:pt>
                <c:pt idx="3521">
                  <c:v>44622.900520833333</c:v>
                </c:pt>
                <c:pt idx="3522">
                  <c:v>44622.901238425926</c:v>
                </c:pt>
                <c:pt idx="3523">
                  <c:v>44622.901967592596</c:v>
                </c:pt>
                <c:pt idx="3524">
                  <c:v>44622.902696759258</c:v>
                </c:pt>
                <c:pt idx="3525">
                  <c:v>44622.903425925928</c:v>
                </c:pt>
                <c:pt idx="3526">
                  <c:v>44622.90420138889</c:v>
                </c:pt>
                <c:pt idx="3527">
                  <c:v>44622.904918981483</c:v>
                </c:pt>
                <c:pt idx="3528">
                  <c:v>44622.905648148146</c:v>
                </c:pt>
                <c:pt idx="3529">
                  <c:v>44622.906377314815</c:v>
                </c:pt>
                <c:pt idx="3530">
                  <c:v>44622.907094907408</c:v>
                </c:pt>
                <c:pt idx="3531">
                  <c:v>44622.907824074071</c:v>
                </c:pt>
                <c:pt idx="3532">
                  <c:v>44622.908599537041</c:v>
                </c:pt>
                <c:pt idx="3533">
                  <c:v>44622.909317129626</c:v>
                </c:pt>
                <c:pt idx="3534">
                  <c:v>44622.910046296296</c:v>
                </c:pt>
                <c:pt idx="3535">
                  <c:v>44622.910775462966</c:v>
                </c:pt>
                <c:pt idx="3536">
                  <c:v>44622.911493055559</c:v>
                </c:pt>
                <c:pt idx="3537">
                  <c:v>44622.912222222221</c:v>
                </c:pt>
                <c:pt idx="3538">
                  <c:v>44622.912997685184</c:v>
                </c:pt>
                <c:pt idx="3539">
                  <c:v>44622.913715277777</c:v>
                </c:pt>
                <c:pt idx="3540">
                  <c:v>44622.914444444446</c:v>
                </c:pt>
                <c:pt idx="3541">
                  <c:v>44622.915173611109</c:v>
                </c:pt>
                <c:pt idx="3542">
                  <c:v>44622.915891203702</c:v>
                </c:pt>
                <c:pt idx="3543">
                  <c:v>44622.916620370372</c:v>
                </c:pt>
                <c:pt idx="3544">
                  <c:v>44622.917395833334</c:v>
                </c:pt>
                <c:pt idx="3545">
                  <c:v>44622.918124999997</c:v>
                </c:pt>
                <c:pt idx="3546">
                  <c:v>44622.918842592589</c:v>
                </c:pt>
                <c:pt idx="3547">
                  <c:v>44622.919571759259</c:v>
                </c:pt>
                <c:pt idx="3548">
                  <c:v>44622.920300925929</c:v>
                </c:pt>
                <c:pt idx="3549">
                  <c:v>44622.921018518522</c:v>
                </c:pt>
                <c:pt idx="3550">
                  <c:v>44622.921793981484</c:v>
                </c:pt>
                <c:pt idx="3551">
                  <c:v>44622.922511574077</c:v>
                </c:pt>
                <c:pt idx="3552">
                  <c:v>44622.92324074074</c:v>
                </c:pt>
                <c:pt idx="3553">
                  <c:v>44622.92396990741</c:v>
                </c:pt>
                <c:pt idx="3554">
                  <c:v>44622.924687500003</c:v>
                </c:pt>
                <c:pt idx="3555">
                  <c:v>44622.925416666665</c:v>
                </c:pt>
                <c:pt idx="3556">
                  <c:v>44622.926180555558</c:v>
                </c:pt>
                <c:pt idx="3557">
                  <c:v>44622.92690972222</c:v>
                </c:pt>
                <c:pt idx="3558">
                  <c:v>44622.927627314813</c:v>
                </c:pt>
                <c:pt idx="3559">
                  <c:v>44622.928356481483</c:v>
                </c:pt>
                <c:pt idx="3560">
                  <c:v>44622.929085648146</c:v>
                </c:pt>
                <c:pt idx="3561">
                  <c:v>44622.929803240739</c:v>
                </c:pt>
                <c:pt idx="3562">
                  <c:v>44622.930578703701</c:v>
                </c:pt>
                <c:pt idx="3563">
                  <c:v>44622.931296296294</c:v>
                </c:pt>
                <c:pt idx="3564">
                  <c:v>44622.932025462964</c:v>
                </c:pt>
                <c:pt idx="3565">
                  <c:v>44622.932754629626</c:v>
                </c:pt>
                <c:pt idx="3566">
                  <c:v>44622.933472222219</c:v>
                </c:pt>
                <c:pt idx="3567">
                  <c:v>44622.934201388889</c:v>
                </c:pt>
                <c:pt idx="3568">
                  <c:v>44622.934965277775</c:v>
                </c:pt>
                <c:pt idx="3569">
                  <c:v>44622.935694444444</c:v>
                </c:pt>
                <c:pt idx="3570">
                  <c:v>44622.936412037037</c:v>
                </c:pt>
                <c:pt idx="3571">
                  <c:v>44622.937141203707</c:v>
                </c:pt>
                <c:pt idx="3572">
                  <c:v>44622.93787037037</c:v>
                </c:pt>
                <c:pt idx="3573">
                  <c:v>44622.938587962963</c:v>
                </c:pt>
                <c:pt idx="3574">
                  <c:v>44622.939363425925</c:v>
                </c:pt>
                <c:pt idx="3575">
                  <c:v>44622.940092592595</c:v>
                </c:pt>
                <c:pt idx="3576">
                  <c:v>44622.940810185188</c:v>
                </c:pt>
                <c:pt idx="3577">
                  <c:v>44622.94153935185</c:v>
                </c:pt>
                <c:pt idx="3578">
                  <c:v>44622.94226851852</c:v>
                </c:pt>
                <c:pt idx="3579">
                  <c:v>44622.942986111113</c:v>
                </c:pt>
                <c:pt idx="3580">
                  <c:v>44622.943761574075</c:v>
                </c:pt>
                <c:pt idx="3581">
                  <c:v>44622.944479166668</c:v>
                </c:pt>
                <c:pt idx="3582">
                  <c:v>44622.945208333331</c:v>
                </c:pt>
                <c:pt idx="3583">
                  <c:v>44622.945937500001</c:v>
                </c:pt>
                <c:pt idx="3584">
                  <c:v>44622.946655092594</c:v>
                </c:pt>
                <c:pt idx="3585">
                  <c:v>44622.947384259256</c:v>
                </c:pt>
                <c:pt idx="3586">
                  <c:v>44622.948148148149</c:v>
                </c:pt>
                <c:pt idx="3587">
                  <c:v>44622.948877314811</c:v>
                </c:pt>
                <c:pt idx="3588">
                  <c:v>44622.949606481481</c:v>
                </c:pt>
                <c:pt idx="3589">
                  <c:v>44622.950324074074</c:v>
                </c:pt>
                <c:pt idx="3590">
                  <c:v>44622.951053240744</c:v>
                </c:pt>
                <c:pt idx="3591">
                  <c:v>44622.951782407406</c:v>
                </c:pt>
                <c:pt idx="3592">
                  <c:v>44622.952557870369</c:v>
                </c:pt>
                <c:pt idx="3593">
                  <c:v>44622.953275462962</c:v>
                </c:pt>
                <c:pt idx="3594">
                  <c:v>44622.954004629632</c:v>
                </c:pt>
                <c:pt idx="3595">
                  <c:v>44622.954733796294</c:v>
                </c:pt>
                <c:pt idx="3596">
                  <c:v>44622.955451388887</c:v>
                </c:pt>
                <c:pt idx="3597">
                  <c:v>44622.956180555557</c:v>
                </c:pt>
                <c:pt idx="3598">
                  <c:v>44622.956956018519</c:v>
                </c:pt>
                <c:pt idx="3599">
                  <c:v>44622.957673611112</c:v>
                </c:pt>
                <c:pt idx="3600">
                  <c:v>44622.958402777775</c:v>
                </c:pt>
                <c:pt idx="3601">
                  <c:v>44622.959131944444</c:v>
                </c:pt>
                <c:pt idx="3602">
                  <c:v>44622.959849537037</c:v>
                </c:pt>
                <c:pt idx="3603">
                  <c:v>44622.960578703707</c:v>
                </c:pt>
                <c:pt idx="3604">
                  <c:v>44622.961354166669</c:v>
                </c:pt>
                <c:pt idx="3605">
                  <c:v>44622.962071759262</c:v>
                </c:pt>
                <c:pt idx="3606">
                  <c:v>44622.962800925925</c:v>
                </c:pt>
                <c:pt idx="3607">
                  <c:v>44622.963518518518</c:v>
                </c:pt>
                <c:pt idx="3608">
                  <c:v>44622.964247685188</c:v>
                </c:pt>
                <c:pt idx="3609">
                  <c:v>44622.96497685185</c:v>
                </c:pt>
                <c:pt idx="3610">
                  <c:v>44622.965740740743</c:v>
                </c:pt>
                <c:pt idx="3611">
                  <c:v>44622.966469907406</c:v>
                </c:pt>
                <c:pt idx="3612">
                  <c:v>44622.967199074075</c:v>
                </c:pt>
                <c:pt idx="3613">
                  <c:v>44622.967916666668</c:v>
                </c:pt>
                <c:pt idx="3614">
                  <c:v>44622.968645833331</c:v>
                </c:pt>
                <c:pt idx="3615">
                  <c:v>44622.969375000001</c:v>
                </c:pt>
                <c:pt idx="3616">
                  <c:v>44622.970138888886</c:v>
                </c:pt>
                <c:pt idx="3617">
                  <c:v>44622.970868055556</c:v>
                </c:pt>
                <c:pt idx="3618">
                  <c:v>44622.971597222226</c:v>
                </c:pt>
                <c:pt idx="3619">
                  <c:v>44622.972326388888</c:v>
                </c:pt>
                <c:pt idx="3620">
                  <c:v>44622.973043981481</c:v>
                </c:pt>
                <c:pt idx="3621">
                  <c:v>44622.973773148151</c:v>
                </c:pt>
                <c:pt idx="3622">
                  <c:v>44622.974548611113</c:v>
                </c:pt>
                <c:pt idx="3623">
                  <c:v>44622.975266203706</c:v>
                </c:pt>
                <c:pt idx="3624">
                  <c:v>44622.975995370369</c:v>
                </c:pt>
                <c:pt idx="3625">
                  <c:v>44622.976724537039</c:v>
                </c:pt>
                <c:pt idx="3626">
                  <c:v>44622.977442129632</c:v>
                </c:pt>
                <c:pt idx="3627">
                  <c:v>44622.978171296294</c:v>
                </c:pt>
                <c:pt idx="3628">
                  <c:v>44622.978946759256</c:v>
                </c:pt>
                <c:pt idx="3629">
                  <c:v>44622.979675925926</c:v>
                </c:pt>
                <c:pt idx="3630">
                  <c:v>44622.980405092596</c:v>
                </c:pt>
                <c:pt idx="3631">
                  <c:v>44622.981122685182</c:v>
                </c:pt>
                <c:pt idx="3632">
                  <c:v>44622.981851851851</c:v>
                </c:pt>
                <c:pt idx="3633">
                  <c:v>44622.982581018521</c:v>
                </c:pt>
                <c:pt idx="3634">
                  <c:v>44622.983356481483</c:v>
                </c:pt>
                <c:pt idx="3635">
                  <c:v>44622.984074074076</c:v>
                </c:pt>
                <c:pt idx="3636">
                  <c:v>44622.984803240739</c:v>
                </c:pt>
                <c:pt idx="3637">
                  <c:v>44622.985532407409</c:v>
                </c:pt>
                <c:pt idx="3638">
                  <c:v>44622.986250000002</c:v>
                </c:pt>
                <c:pt idx="3639">
                  <c:v>44622.986979166664</c:v>
                </c:pt>
                <c:pt idx="3640">
                  <c:v>44622.987708333334</c:v>
                </c:pt>
                <c:pt idx="3641">
                  <c:v>44622.988425925927</c:v>
                </c:pt>
                <c:pt idx="3642">
                  <c:v>44622.989155092589</c:v>
                </c:pt>
                <c:pt idx="3643">
                  <c:v>44622.989884259259</c:v>
                </c:pt>
                <c:pt idx="3644">
                  <c:v>44622.990613425929</c:v>
                </c:pt>
                <c:pt idx="3645">
                  <c:v>44622.991331018522</c:v>
                </c:pt>
                <c:pt idx="3646">
                  <c:v>44622.992060185185</c:v>
                </c:pt>
                <c:pt idx="3647">
                  <c:v>44622.992789351854</c:v>
                </c:pt>
                <c:pt idx="3648">
                  <c:v>44622.993506944447</c:v>
                </c:pt>
                <c:pt idx="3649">
                  <c:v>44622.99423611111</c:v>
                </c:pt>
                <c:pt idx="3650">
                  <c:v>44622.99496527778</c:v>
                </c:pt>
                <c:pt idx="3651">
                  <c:v>44622.995682870373</c:v>
                </c:pt>
                <c:pt idx="3652">
                  <c:v>44622.996412037035</c:v>
                </c:pt>
                <c:pt idx="3653">
                  <c:v>44622.997141203705</c:v>
                </c:pt>
                <c:pt idx="3654">
                  <c:v>44622.997858796298</c:v>
                </c:pt>
                <c:pt idx="3655">
                  <c:v>44622.99858796296</c:v>
                </c:pt>
                <c:pt idx="3656">
                  <c:v>44622.99931712963</c:v>
                </c:pt>
                <c:pt idx="3657">
                  <c:v>44623.000034722223</c:v>
                </c:pt>
                <c:pt idx="3658">
                  <c:v>44623.000763888886</c:v>
                </c:pt>
                <c:pt idx="3659">
                  <c:v>44623.001493055555</c:v>
                </c:pt>
                <c:pt idx="3660">
                  <c:v>44623.002210648148</c:v>
                </c:pt>
                <c:pt idx="3661">
                  <c:v>44623.002939814818</c:v>
                </c:pt>
                <c:pt idx="3662">
                  <c:v>44623.003668981481</c:v>
                </c:pt>
                <c:pt idx="3663">
                  <c:v>44623.004386574074</c:v>
                </c:pt>
                <c:pt idx="3664">
                  <c:v>44623.005115740743</c:v>
                </c:pt>
                <c:pt idx="3665">
                  <c:v>44623.005844907406</c:v>
                </c:pt>
                <c:pt idx="3666">
                  <c:v>44623.006562499999</c:v>
                </c:pt>
                <c:pt idx="3667">
                  <c:v>44623.007291666669</c:v>
                </c:pt>
                <c:pt idx="3668">
                  <c:v>44623.008020833331</c:v>
                </c:pt>
                <c:pt idx="3669">
                  <c:v>44623.008738425924</c:v>
                </c:pt>
                <c:pt idx="3670">
                  <c:v>44623.009467592594</c:v>
                </c:pt>
                <c:pt idx="3671">
                  <c:v>44623.010196759256</c:v>
                </c:pt>
                <c:pt idx="3672">
                  <c:v>44623.010914351849</c:v>
                </c:pt>
                <c:pt idx="3673">
                  <c:v>44623.011643518519</c:v>
                </c:pt>
                <c:pt idx="3674">
                  <c:v>44623.012372685182</c:v>
                </c:pt>
                <c:pt idx="3675">
                  <c:v>44623.013148148151</c:v>
                </c:pt>
                <c:pt idx="3676">
                  <c:v>44623.013865740744</c:v>
                </c:pt>
                <c:pt idx="3677">
                  <c:v>44623.014594907407</c:v>
                </c:pt>
                <c:pt idx="3678">
                  <c:v>44623.015324074076</c:v>
                </c:pt>
                <c:pt idx="3679">
                  <c:v>44623.016041666669</c:v>
                </c:pt>
                <c:pt idx="3680">
                  <c:v>44623.016770833332</c:v>
                </c:pt>
                <c:pt idx="3681">
                  <c:v>44623.017534722225</c:v>
                </c:pt>
                <c:pt idx="3682">
                  <c:v>44623.018263888887</c:v>
                </c:pt>
                <c:pt idx="3683">
                  <c:v>44623.01898148148</c:v>
                </c:pt>
                <c:pt idx="3684">
                  <c:v>44623.01971064815</c:v>
                </c:pt>
                <c:pt idx="3685">
                  <c:v>44623.020428240743</c:v>
                </c:pt>
                <c:pt idx="3686">
                  <c:v>44623.021157407406</c:v>
                </c:pt>
                <c:pt idx="3687">
                  <c:v>44623.021886574075</c:v>
                </c:pt>
                <c:pt idx="3688">
                  <c:v>44623.022604166668</c:v>
                </c:pt>
                <c:pt idx="3689">
                  <c:v>44623.023333333331</c:v>
                </c:pt>
                <c:pt idx="3690">
                  <c:v>44623.024062500001</c:v>
                </c:pt>
                <c:pt idx="3691">
                  <c:v>44623.024780092594</c:v>
                </c:pt>
                <c:pt idx="3692">
                  <c:v>44623.025555555556</c:v>
                </c:pt>
                <c:pt idx="3693">
                  <c:v>44623.026284722226</c:v>
                </c:pt>
                <c:pt idx="3694">
                  <c:v>44623.027013888888</c:v>
                </c:pt>
                <c:pt idx="3695">
                  <c:v>44623.027731481481</c:v>
                </c:pt>
                <c:pt idx="3696">
                  <c:v>44623.028460648151</c:v>
                </c:pt>
                <c:pt idx="3697">
                  <c:v>44623.029189814813</c:v>
                </c:pt>
                <c:pt idx="3698">
                  <c:v>44623.029965277776</c:v>
                </c:pt>
                <c:pt idx="3699">
                  <c:v>44623.030694444446</c:v>
                </c:pt>
                <c:pt idx="3700">
                  <c:v>44623.031412037039</c:v>
                </c:pt>
                <c:pt idx="3701">
                  <c:v>44623.032141203701</c:v>
                </c:pt>
                <c:pt idx="3702">
                  <c:v>44623.032870370371</c:v>
                </c:pt>
                <c:pt idx="3703">
                  <c:v>44623.033587962964</c:v>
                </c:pt>
                <c:pt idx="3704">
                  <c:v>44623.034317129626</c:v>
                </c:pt>
                <c:pt idx="3705">
                  <c:v>44623.035046296296</c:v>
                </c:pt>
                <c:pt idx="3706">
                  <c:v>44623.035763888889</c:v>
                </c:pt>
                <c:pt idx="3707">
                  <c:v>44623.036493055559</c:v>
                </c:pt>
                <c:pt idx="3708">
                  <c:v>44623.037222222221</c:v>
                </c:pt>
                <c:pt idx="3709">
                  <c:v>44623.037939814814</c:v>
                </c:pt>
                <c:pt idx="3710">
                  <c:v>44623.038668981484</c:v>
                </c:pt>
                <c:pt idx="3711">
                  <c:v>44623.039386574077</c:v>
                </c:pt>
                <c:pt idx="3712">
                  <c:v>44623.04011574074</c:v>
                </c:pt>
                <c:pt idx="3713">
                  <c:v>44623.040844907409</c:v>
                </c:pt>
                <c:pt idx="3714">
                  <c:v>44623.041562500002</c:v>
                </c:pt>
                <c:pt idx="3715">
                  <c:v>44623.042291666665</c:v>
                </c:pt>
                <c:pt idx="3716">
                  <c:v>44623.043020833335</c:v>
                </c:pt>
                <c:pt idx="3717">
                  <c:v>44623.043738425928</c:v>
                </c:pt>
                <c:pt idx="3718">
                  <c:v>44623.04446759259</c:v>
                </c:pt>
                <c:pt idx="3719">
                  <c:v>44623.045243055552</c:v>
                </c:pt>
                <c:pt idx="3720">
                  <c:v>44623.045972222222</c:v>
                </c:pt>
                <c:pt idx="3721">
                  <c:v>44623.046689814815</c:v>
                </c:pt>
                <c:pt idx="3722">
                  <c:v>44623.047418981485</c:v>
                </c:pt>
                <c:pt idx="3723">
                  <c:v>44623.048148148147</c:v>
                </c:pt>
                <c:pt idx="3724">
                  <c:v>44623.04886574074</c:v>
                </c:pt>
                <c:pt idx="3725">
                  <c:v>44623.04959490741</c:v>
                </c:pt>
                <c:pt idx="3726">
                  <c:v>44623.050324074073</c:v>
                </c:pt>
                <c:pt idx="3727">
                  <c:v>44623.051041666666</c:v>
                </c:pt>
                <c:pt idx="3728">
                  <c:v>44623.051770833335</c:v>
                </c:pt>
                <c:pt idx="3729">
                  <c:v>44623.052499999998</c:v>
                </c:pt>
                <c:pt idx="3730">
                  <c:v>44623.053217592591</c:v>
                </c:pt>
                <c:pt idx="3731">
                  <c:v>44623.053946759261</c:v>
                </c:pt>
                <c:pt idx="3732">
                  <c:v>44623.054664351854</c:v>
                </c:pt>
                <c:pt idx="3733">
                  <c:v>44623.055393518516</c:v>
                </c:pt>
                <c:pt idx="3734">
                  <c:v>44623.056122685186</c:v>
                </c:pt>
                <c:pt idx="3735">
                  <c:v>44623.056898148148</c:v>
                </c:pt>
                <c:pt idx="3736">
                  <c:v>44623.057615740741</c:v>
                </c:pt>
                <c:pt idx="3737">
                  <c:v>44623.058344907404</c:v>
                </c:pt>
                <c:pt idx="3738">
                  <c:v>44623.059074074074</c:v>
                </c:pt>
                <c:pt idx="3739">
                  <c:v>44623.059791666667</c:v>
                </c:pt>
                <c:pt idx="3740">
                  <c:v>44623.060520833336</c:v>
                </c:pt>
                <c:pt idx="3741">
                  <c:v>44623.061249999999</c:v>
                </c:pt>
                <c:pt idx="3742">
                  <c:v>44623.061967592592</c:v>
                </c:pt>
                <c:pt idx="3743">
                  <c:v>44623.062696759262</c:v>
                </c:pt>
                <c:pt idx="3744">
                  <c:v>44623.063425925924</c:v>
                </c:pt>
                <c:pt idx="3745">
                  <c:v>44623.064143518517</c:v>
                </c:pt>
                <c:pt idx="3746">
                  <c:v>44623.064872685187</c:v>
                </c:pt>
                <c:pt idx="3747">
                  <c:v>44623.06559027778</c:v>
                </c:pt>
                <c:pt idx="3748">
                  <c:v>44623.066319444442</c:v>
                </c:pt>
                <c:pt idx="3749">
                  <c:v>44623.067048611112</c:v>
                </c:pt>
                <c:pt idx="3750">
                  <c:v>44623.067766203705</c:v>
                </c:pt>
                <c:pt idx="3751">
                  <c:v>44623.068541666667</c:v>
                </c:pt>
                <c:pt idx="3752">
                  <c:v>44623.06927083333</c:v>
                </c:pt>
                <c:pt idx="3753">
                  <c:v>44623.07</c:v>
                </c:pt>
                <c:pt idx="3754">
                  <c:v>44623.070729166669</c:v>
                </c:pt>
                <c:pt idx="3755">
                  <c:v>44623.071446759262</c:v>
                </c:pt>
                <c:pt idx="3756">
                  <c:v>44623.072175925925</c:v>
                </c:pt>
                <c:pt idx="3757">
                  <c:v>44623.072893518518</c:v>
                </c:pt>
                <c:pt idx="3758">
                  <c:v>44623.073622685188</c:v>
                </c:pt>
                <c:pt idx="3759">
                  <c:v>44623.07435185185</c:v>
                </c:pt>
                <c:pt idx="3760">
                  <c:v>44623.075069444443</c:v>
                </c:pt>
                <c:pt idx="3761">
                  <c:v>44623.075798611113</c:v>
                </c:pt>
                <c:pt idx="3762">
                  <c:v>44623.076527777775</c:v>
                </c:pt>
                <c:pt idx="3763">
                  <c:v>44623.077245370368</c:v>
                </c:pt>
                <c:pt idx="3764">
                  <c:v>44623.077974537038</c:v>
                </c:pt>
                <c:pt idx="3765">
                  <c:v>44623.078703703701</c:v>
                </c:pt>
                <c:pt idx="3766">
                  <c:v>44623.079421296294</c:v>
                </c:pt>
                <c:pt idx="3767">
                  <c:v>44623.080150462964</c:v>
                </c:pt>
                <c:pt idx="3768">
                  <c:v>44623.080879629626</c:v>
                </c:pt>
                <c:pt idx="3769">
                  <c:v>44623.081597222219</c:v>
                </c:pt>
                <c:pt idx="3770">
                  <c:v>44623.082326388889</c:v>
                </c:pt>
                <c:pt idx="3771">
                  <c:v>44623.083055555559</c:v>
                </c:pt>
                <c:pt idx="3772">
                  <c:v>44623.083773148152</c:v>
                </c:pt>
                <c:pt idx="3773">
                  <c:v>44623.084502314814</c:v>
                </c:pt>
                <c:pt idx="3774">
                  <c:v>44623.085231481484</c:v>
                </c:pt>
                <c:pt idx="3775">
                  <c:v>44623.085949074077</c:v>
                </c:pt>
                <c:pt idx="3776">
                  <c:v>44623.086678240739</c:v>
                </c:pt>
                <c:pt idx="3777">
                  <c:v>44623.087407407409</c:v>
                </c:pt>
                <c:pt idx="3778">
                  <c:v>44623.088125000002</c:v>
                </c:pt>
                <c:pt idx="3779">
                  <c:v>44623.088854166665</c:v>
                </c:pt>
                <c:pt idx="3780">
                  <c:v>44623.089571759258</c:v>
                </c:pt>
                <c:pt idx="3781">
                  <c:v>44623.090300925927</c:v>
                </c:pt>
                <c:pt idx="3782">
                  <c:v>44623.09103009259</c:v>
                </c:pt>
                <c:pt idx="3783">
                  <c:v>44623.09175925926</c:v>
                </c:pt>
                <c:pt idx="3784">
                  <c:v>44623.092476851853</c:v>
                </c:pt>
                <c:pt idx="3785">
                  <c:v>44623.093206018515</c:v>
                </c:pt>
                <c:pt idx="3786">
                  <c:v>44623.093923611108</c:v>
                </c:pt>
                <c:pt idx="3787">
                  <c:v>44623.094710648147</c:v>
                </c:pt>
                <c:pt idx="3788">
                  <c:v>44623.09542824074</c:v>
                </c:pt>
                <c:pt idx="3789">
                  <c:v>44623.09615740741</c:v>
                </c:pt>
                <c:pt idx="3790">
                  <c:v>44623.096886574072</c:v>
                </c:pt>
                <c:pt idx="3791">
                  <c:v>44623.097604166665</c:v>
                </c:pt>
                <c:pt idx="3792">
                  <c:v>44623.098333333335</c:v>
                </c:pt>
                <c:pt idx="3793">
                  <c:v>44623.099050925928</c:v>
                </c:pt>
                <c:pt idx="3794">
                  <c:v>44623.099780092591</c:v>
                </c:pt>
                <c:pt idx="3795">
                  <c:v>44623.10050925926</c:v>
                </c:pt>
                <c:pt idx="3796">
                  <c:v>44623.101226851853</c:v>
                </c:pt>
                <c:pt idx="3797">
                  <c:v>44623.101956018516</c:v>
                </c:pt>
                <c:pt idx="3798">
                  <c:v>44623.102685185186</c:v>
                </c:pt>
                <c:pt idx="3799">
                  <c:v>44623.103402777779</c:v>
                </c:pt>
                <c:pt idx="3800">
                  <c:v>44623.104131944441</c:v>
                </c:pt>
                <c:pt idx="3801">
                  <c:v>44623.104861111111</c:v>
                </c:pt>
                <c:pt idx="3802">
                  <c:v>44623.105578703704</c:v>
                </c:pt>
                <c:pt idx="3803">
                  <c:v>44623.106354166666</c:v>
                </c:pt>
                <c:pt idx="3804">
                  <c:v>44623.107083333336</c:v>
                </c:pt>
                <c:pt idx="3805">
                  <c:v>44623.107800925929</c:v>
                </c:pt>
                <c:pt idx="3806">
                  <c:v>44623.108530092592</c:v>
                </c:pt>
                <c:pt idx="3807">
                  <c:v>44623.109259259261</c:v>
                </c:pt>
                <c:pt idx="3808">
                  <c:v>44623.109976851854</c:v>
                </c:pt>
                <c:pt idx="3809">
                  <c:v>44623.110752314817</c:v>
                </c:pt>
                <c:pt idx="3810">
                  <c:v>44623.111481481479</c:v>
                </c:pt>
                <c:pt idx="3811">
                  <c:v>44623.112210648149</c:v>
                </c:pt>
                <c:pt idx="3812">
                  <c:v>44623.112928240742</c:v>
                </c:pt>
                <c:pt idx="3813">
                  <c:v>44623.113657407404</c:v>
                </c:pt>
                <c:pt idx="3814">
                  <c:v>44623.114386574074</c:v>
                </c:pt>
                <c:pt idx="3815">
                  <c:v>44623.115162037036</c:v>
                </c:pt>
                <c:pt idx="3816">
                  <c:v>44623.115879629629</c:v>
                </c:pt>
                <c:pt idx="3817">
                  <c:v>44623.116608796299</c:v>
                </c:pt>
                <c:pt idx="3818">
                  <c:v>44623.117326388892</c:v>
                </c:pt>
                <c:pt idx="3819">
                  <c:v>44623.118055555555</c:v>
                </c:pt>
                <c:pt idx="3820">
                  <c:v>44623.118784722225</c:v>
                </c:pt>
                <c:pt idx="3821">
                  <c:v>44623.119560185187</c:v>
                </c:pt>
                <c:pt idx="3822">
                  <c:v>44623.120289351849</c:v>
                </c:pt>
                <c:pt idx="3823">
                  <c:v>44623.121006944442</c:v>
                </c:pt>
                <c:pt idx="3824">
                  <c:v>44623.121736111112</c:v>
                </c:pt>
                <c:pt idx="3825">
                  <c:v>44623.122465277775</c:v>
                </c:pt>
                <c:pt idx="3826">
                  <c:v>44623.123182870368</c:v>
                </c:pt>
                <c:pt idx="3827">
                  <c:v>44623.123912037037</c:v>
                </c:pt>
                <c:pt idx="3828">
                  <c:v>44623.124641203707</c:v>
                </c:pt>
                <c:pt idx="3829">
                  <c:v>44623.125358796293</c:v>
                </c:pt>
                <c:pt idx="3830">
                  <c:v>44623.126087962963</c:v>
                </c:pt>
                <c:pt idx="3831">
                  <c:v>44623.126817129632</c:v>
                </c:pt>
                <c:pt idx="3832">
                  <c:v>44623.127592592595</c:v>
                </c:pt>
                <c:pt idx="3833">
                  <c:v>44623.128310185188</c:v>
                </c:pt>
                <c:pt idx="3834">
                  <c:v>44623.12903935185</c:v>
                </c:pt>
                <c:pt idx="3835">
                  <c:v>44623.12976851852</c:v>
                </c:pt>
                <c:pt idx="3836">
                  <c:v>44623.130486111113</c:v>
                </c:pt>
                <c:pt idx="3837">
                  <c:v>44623.131215277775</c:v>
                </c:pt>
                <c:pt idx="3838">
                  <c:v>44623.131932870368</c:v>
                </c:pt>
                <c:pt idx="3839">
                  <c:v>44623.132662037038</c:v>
                </c:pt>
                <c:pt idx="3840">
                  <c:v>44623.133391203701</c:v>
                </c:pt>
                <c:pt idx="3841">
                  <c:v>44623.134108796294</c:v>
                </c:pt>
                <c:pt idx="3842">
                  <c:v>44623.134837962964</c:v>
                </c:pt>
                <c:pt idx="3843">
                  <c:v>44623.135567129626</c:v>
                </c:pt>
                <c:pt idx="3844">
                  <c:v>44623.136284722219</c:v>
                </c:pt>
                <c:pt idx="3845">
                  <c:v>44623.137013888889</c:v>
                </c:pt>
                <c:pt idx="3846">
                  <c:v>44623.137743055559</c:v>
                </c:pt>
                <c:pt idx="3847">
                  <c:v>44623.138460648152</c:v>
                </c:pt>
                <c:pt idx="3848">
                  <c:v>44623.139189814814</c:v>
                </c:pt>
                <c:pt idx="3849">
                  <c:v>44623.139918981484</c:v>
                </c:pt>
                <c:pt idx="3850">
                  <c:v>44623.140636574077</c:v>
                </c:pt>
                <c:pt idx="3851">
                  <c:v>44623.141365740739</c:v>
                </c:pt>
                <c:pt idx="3852">
                  <c:v>44623.142094907409</c:v>
                </c:pt>
                <c:pt idx="3853">
                  <c:v>44623.142870370371</c:v>
                </c:pt>
                <c:pt idx="3854">
                  <c:v>44623.143587962964</c:v>
                </c:pt>
                <c:pt idx="3855">
                  <c:v>44623.144317129627</c:v>
                </c:pt>
                <c:pt idx="3856">
                  <c:v>44623.145046296297</c:v>
                </c:pt>
                <c:pt idx="3857">
                  <c:v>44623.14576388889</c:v>
                </c:pt>
                <c:pt idx="3858">
                  <c:v>44623.146493055552</c:v>
                </c:pt>
                <c:pt idx="3859">
                  <c:v>44623.147268518522</c:v>
                </c:pt>
                <c:pt idx="3860">
                  <c:v>44623.147997685184</c:v>
                </c:pt>
                <c:pt idx="3861">
                  <c:v>44623.148715277777</c:v>
                </c:pt>
                <c:pt idx="3862">
                  <c:v>44623.149444444447</c:v>
                </c:pt>
                <c:pt idx="3863">
                  <c:v>44623.150173611109</c:v>
                </c:pt>
                <c:pt idx="3864">
                  <c:v>44623.150891203702</c:v>
                </c:pt>
                <c:pt idx="3865">
                  <c:v>44623.151620370372</c:v>
                </c:pt>
                <c:pt idx="3866">
                  <c:v>44623.152349537035</c:v>
                </c:pt>
                <c:pt idx="3867">
                  <c:v>44623.153067129628</c:v>
                </c:pt>
                <c:pt idx="3868">
                  <c:v>44623.153796296298</c:v>
                </c:pt>
                <c:pt idx="3869">
                  <c:v>44623.154513888891</c:v>
                </c:pt>
                <c:pt idx="3870">
                  <c:v>44623.155300925922</c:v>
                </c:pt>
                <c:pt idx="3871">
                  <c:v>44623.156018518515</c:v>
                </c:pt>
                <c:pt idx="3872">
                  <c:v>44623.156747685185</c:v>
                </c:pt>
                <c:pt idx="3873">
                  <c:v>44623.157476851855</c:v>
                </c:pt>
                <c:pt idx="3874">
                  <c:v>44623.158194444448</c:v>
                </c:pt>
                <c:pt idx="3875">
                  <c:v>44623.15892361111</c:v>
                </c:pt>
                <c:pt idx="3876">
                  <c:v>44623.159699074073</c:v>
                </c:pt>
                <c:pt idx="3877">
                  <c:v>44623.160428240742</c:v>
                </c:pt>
                <c:pt idx="3878">
                  <c:v>44623.161145833335</c:v>
                </c:pt>
                <c:pt idx="3879">
                  <c:v>44623.161874999998</c:v>
                </c:pt>
                <c:pt idx="3880">
                  <c:v>44623.162604166668</c:v>
                </c:pt>
                <c:pt idx="3881">
                  <c:v>44623.163321759261</c:v>
                </c:pt>
                <c:pt idx="3882">
                  <c:v>44623.1641087963</c:v>
                </c:pt>
                <c:pt idx="3883">
                  <c:v>44623.164826388886</c:v>
                </c:pt>
                <c:pt idx="3884">
                  <c:v>44623.165555555555</c:v>
                </c:pt>
                <c:pt idx="3885">
                  <c:v>44623.166284722225</c:v>
                </c:pt>
                <c:pt idx="3886">
                  <c:v>44623.167002314818</c:v>
                </c:pt>
                <c:pt idx="3887">
                  <c:v>44623.167731481481</c:v>
                </c:pt>
                <c:pt idx="3888">
                  <c:v>44623.168449074074</c:v>
                </c:pt>
                <c:pt idx="3889">
                  <c:v>44623.169178240743</c:v>
                </c:pt>
                <c:pt idx="3890">
                  <c:v>44623.169907407406</c:v>
                </c:pt>
                <c:pt idx="3891">
                  <c:v>44623.170624999999</c:v>
                </c:pt>
                <c:pt idx="3892">
                  <c:v>44623.171354166669</c:v>
                </c:pt>
                <c:pt idx="3893">
                  <c:v>44623.172083333331</c:v>
                </c:pt>
                <c:pt idx="3894">
                  <c:v>44623.172800925924</c:v>
                </c:pt>
                <c:pt idx="3895">
                  <c:v>44623.173530092594</c:v>
                </c:pt>
                <c:pt idx="3896">
                  <c:v>44623.174259259256</c:v>
                </c:pt>
                <c:pt idx="3897">
                  <c:v>44623.174976851849</c:v>
                </c:pt>
                <c:pt idx="3898">
                  <c:v>44623.175706018519</c:v>
                </c:pt>
                <c:pt idx="3899">
                  <c:v>44623.176435185182</c:v>
                </c:pt>
                <c:pt idx="3900">
                  <c:v>44623.177152777775</c:v>
                </c:pt>
                <c:pt idx="3901">
                  <c:v>44623.177881944444</c:v>
                </c:pt>
                <c:pt idx="3902">
                  <c:v>44623.178611111114</c:v>
                </c:pt>
                <c:pt idx="3903">
                  <c:v>44623.179328703707</c:v>
                </c:pt>
                <c:pt idx="3904">
                  <c:v>44623.18005787037</c:v>
                </c:pt>
                <c:pt idx="3905">
                  <c:v>44623.180787037039</c:v>
                </c:pt>
                <c:pt idx="3906">
                  <c:v>44623.181504629632</c:v>
                </c:pt>
                <c:pt idx="3907">
                  <c:v>44623.182233796295</c:v>
                </c:pt>
                <c:pt idx="3908">
                  <c:v>44623.182962962965</c:v>
                </c:pt>
                <c:pt idx="3909">
                  <c:v>44623.183680555558</c:v>
                </c:pt>
                <c:pt idx="3910">
                  <c:v>44623.18440972222</c:v>
                </c:pt>
                <c:pt idx="3911">
                  <c:v>44623.18513888889</c:v>
                </c:pt>
                <c:pt idx="3912">
                  <c:v>44623.185856481483</c:v>
                </c:pt>
                <c:pt idx="3913">
                  <c:v>44623.186631944445</c:v>
                </c:pt>
                <c:pt idx="3914">
                  <c:v>44623.187361111108</c:v>
                </c:pt>
                <c:pt idx="3915">
                  <c:v>44623.188090277778</c:v>
                </c:pt>
                <c:pt idx="3916">
                  <c:v>44623.188807870371</c:v>
                </c:pt>
                <c:pt idx="3917">
                  <c:v>44623.18953703704</c:v>
                </c:pt>
                <c:pt idx="3918">
                  <c:v>44623.190266203703</c:v>
                </c:pt>
                <c:pt idx="3919">
                  <c:v>44623.191041666665</c:v>
                </c:pt>
                <c:pt idx="3920">
                  <c:v>44623.191759259258</c:v>
                </c:pt>
                <c:pt idx="3921">
                  <c:v>44623.192488425928</c:v>
                </c:pt>
                <c:pt idx="3922">
                  <c:v>44623.19321759259</c:v>
                </c:pt>
                <c:pt idx="3923">
                  <c:v>44623.19394675926</c:v>
                </c:pt>
                <c:pt idx="3924">
                  <c:v>44623.194675925923</c:v>
                </c:pt>
                <c:pt idx="3925">
                  <c:v>44623.195451388892</c:v>
                </c:pt>
                <c:pt idx="3926">
                  <c:v>44623.196168981478</c:v>
                </c:pt>
                <c:pt idx="3927">
                  <c:v>44623.196898148148</c:v>
                </c:pt>
                <c:pt idx="3928">
                  <c:v>44623.197627314818</c:v>
                </c:pt>
                <c:pt idx="3929">
                  <c:v>44623.198344907411</c:v>
                </c:pt>
                <c:pt idx="3930">
                  <c:v>44623.199074074073</c:v>
                </c:pt>
                <c:pt idx="3931">
                  <c:v>44623.199803240743</c:v>
                </c:pt>
                <c:pt idx="3932">
                  <c:v>44623.200520833336</c:v>
                </c:pt>
                <c:pt idx="3933">
                  <c:v>44623.201249999998</c:v>
                </c:pt>
                <c:pt idx="3934">
                  <c:v>44623.201979166668</c:v>
                </c:pt>
                <c:pt idx="3935">
                  <c:v>44623.202696759261</c:v>
                </c:pt>
                <c:pt idx="3936">
                  <c:v>44623.203425925924</c:v>
                </c:pt>
                <c:pt idx="3937">
                  <c:v>44623.204155092593</c:v>
                </c:pt>
                <c:pt idx="3938">
                  <c:v>44623.204872685186</c:v>
                </c:pt>
                <c:pt idx="3939">
                  <c:v>44623.205601851849</c:v>
                </c:pt>
                <c:pt idx="3940">
                  <c:v>44623.206331018519</c:v>
                </c:pt>
                <c:pt idx="3941">
                  <c:v>44623.207048611112</c:v>
                </c:pt>
                <c:pt idx="3942">
                  <c:v>44623.207777777781</c:v>
                </c:pt>
                <c:pt idx="3943">
                  <c:v>44623.208506944444</c:v>
                </c:pt>
                <c:pt idx="3944">
                  <c:v>44623.209224537037</c:v>
                </c:pt>
                <c:pt idx="3945">
                  <c:v>44623.209953703707</c:v>
                </c:pt>
                <c:pt idx="3946">
                  <c:v>44623.210682870369</c:v>
                </c:pt>
                <c:pt idx="3947">
                  <c:v>44623.211400462962</c:v>
                </c:pt>
                <c:pt idx="3948">
                  <c:v>44623.212129629632</c:v>
                </c:pt>
                <c:pt idx="3949">
                  <c:v>44623.212847222225</c:v>
                </c:pt>
                <c:pt idx="3950">
                  <c:v>44623.213576388887</c:v>
                </c:pt>
                <c:pt idx="3951">
                  <c:v>44623.214305555557</c:v>
                </c:pt>
                <c:pt idx="3952">
                  <c:v>44623.21502314815</c:v>
                </c:pt>
                <c:pt idx="3953">
                  <c:v>44623.215752314813</c:v>
                </c:pt>
                <c:pt idx="3954">
                  <c:v>44623.216481481482</c:v>
                </c:pt>
                <c:pt idx="3955">
                  <c:v>44623.217199074075</c:v>
                </c:pt>
                <c:pt idx="3956">
                  <c:v>44623.217928240738</c:v>
                </c:pt>
                <c:pt idx="3957">
                  <c:v>44623.218657407408</c:v>
                </c:pt>
                <c:pt idx="3958">
                  <c:v>44623.219375000001</c:v>
                </c:pt>
                <c:pt idx="3959">
                  <c:v>44623.220104166663</c:v>
                </c:pt>
                <c:pt idx="3960">
                  <c:v>44623.220833333333</c:v>
                </c:pt>
                <c:pt idx="3961">
                  <c:v>44623.221608796295</c:v>
                </c:pt>
                <c:pt idx="3962">
                  <c:v>44623.222326388888</c:v>
                </c:pt>
                <c:pt idx="3963">
                  <c:v>44623.223055555558</c:v>
                </c:pt>
                <c:pt idx="3964">
                  <c:v>44623.22378472222</c:v>
                </c:pt>
                <c:pt idx="3965">
                  <c:v>44623.224502314813</c:v>
                </c:pt>
                <c:pt idx="3966">
                  <c:v>44623.225231481483</c:v>
                </c:pt>
                <c:pt idx="3967">
                  <c:v>44623.225960648146</c:v>
                </c:pt>
                <c:pt idx="3968">
                  <c:v>44623.226678240739</c:v>
                </c:pt>
                <c:pt idx="3969">
                  <c:v>44623.227407407408</c:v>
                </c:pt>
                <c:pt idx="3970">
                  <c:v>44623.228136574071</c:v>
                </c:pt>
                <c:pt idx="3971">
                  <c:v>44623.228854166664</c:v>
                </c:pt>
                <c:pt idx="3972">
                  <c:v>44623.229583333334</c:v>
                </c:pt>
                <c:pt idx="3973">
                  <c:v>44623.230312500003</c:v>
                </c:pt>
                <c:pt idx="3974">
                  <c:v>44623.231030092589</c:v>
                </c:pt>
                <c:pt idx="3975">
                  <c:v>44623.231759259259</c:v>
                </c:pt>
                <c:pt idx="3976">
                  <c:v>44623.232488425929</c:v>
                </c:pt>
                <c:pt idx="3977">
                  <c:v>44623.233206018522</c:v>
                </c:pt>
                <c:pt idx="3978">
                  <c:v>44623.233935185184</c:v>
                </c:pt>
                <c:pt idx="3979">
                  <c:v>44623.234664351854</c:v>
                </c:pt>
                <c:pt idx="3980">
                  <c:v>44623.235381944447</c:v>
                </c:pt>
                <c:pt idx="3981">
                  <c:v>44623.236111111109</c:v>
                </c:pt>
                <c:pt idx="3982">
                  <c:v>44623.236840277779</c:v>
                </c:pt>
                <c:pt idx="3983">
                  <c:v>44623.237557870372</c:v>
                </c:pt>
                <c:pt idx="3984">
                  <c:v>44623.238287037035</c:v>
                </c:pt>
                <c:pt idx="3985">
                  <c:v>44623.239016203705</c:v>
                </c:pt>
                <c:pt idx="3986">
                  <c:v>44623.239733796298</c:v>
                </c:pt>
                <c:pt idx="3987">
                  <c:v>44623.24046296296</c:v>
                </c:pt>
                <c:pt idx="3988">
                  <c:v>44623.24119212963</c:v>
                </c:pt>
                <c:pt idx="3989">
                  <c:v>44623.241909722223</c:v>
                </c:pt>
                <c:pt idx="3990">
                  <c:v>44623.242638888885</c:v>
                </c:pt>
                <c:pt idx="3991">
                  <c:v>44623.243368055555</c:v>
                </c:pt>
                <c:pt idx="3992">
                  <c:v>44623.244143518517</c:v>
                </c:pt>
                <c:pt idx="3993">
                  <c:v>44623.24486111111</c:v>
                </c:pt>
                <c:pt idx="3994">
                  <c:v>44623.24559027778</c:v>
                </c:pt>
                <c:pt idx="3995">
                  <c:v>44623.246319444443</c:v>
                </c:pt>
                <c:pt idx="3996">
                  <c:v>44623.247037037036</c:v>
                </c:pt>
                <c:pt idx="3997">
                  <c:v>44623.247766203705</c:v>
                </c:pt>
                <c:pt idx="3998">
                  <c:v>44623.248495370368</c:v>
                </c:pt>
                <c:pt idx="3999">
                  <c:v>44623.249212962961</c:v>
                </c:pt>
                <c:pt idx="4000">
                  <c:v>44623.249942129631</c:v>
                </c:pt>
                <c:pt idx="4001">
                  <c:v>44623.250671296293</c:v>
                </c:pt>
                <c:pt idx="4002">
                  <c:v>44623.251388888886</c:v>
                </c:pt>
                <c:pt idx="4003">
                  <c:v>44623.252118055556</c:v>
                </c:pt>
                <c:pt idx="4004">
                  <c:v>44623.252847222226</c:v>
                </c:pt>
                <c:pt idx="4005">
                  <c:v>44623.253564814811</c:v>
                </c:pt>
                <c:pt idx="4006">
                  <c:v>44623.254293981481</c:v>
                </c:pt>
                <c:pt idx="4007">
                  <c:v>44623.255023148151</c:v>
                </c:pt>
                <c:pt idx="4008">
                  <c:v>44623.255740740744</c:v>
                </c:pt>
                <c:pt idx="4009">
                  <c:v>44623.256469907406</c:v>
                </c:pt>
                <c:pt idx="4010">
                  <c:v>44623.257199074076</c:v>
                </c:pt>
                <c:pt idx="4011">
                  <c:v>44623.257928240739</c:v>
                </c:pt>
                <c:pt idx="4012">
                  <c:v>44623.258645833332</c:v>
                </c:pt>
                <c:pt idx="4013">
                  <c:v>44623.259375000001</c:v>
                </c:pt>
                <c:pt idx="4014">
                  <c:v>44623.260104166664</c:v>
                </c:pt>
                <c:pt idx="4015">
                  <c:v>44623.260821759257</c:v>
                </c:pt>
                <c:pt idx="4016">
                  <c:v>44623.261550925927</c:v>
                </c:pt>
                <c:pt idx="4017">
                  <c:v>44623.262280092589</c:v>
                </c:pt>
                <c:pt idx="4018">
                  <c:v>44623.262997685182</c:v>
                </c:pt>
                <c:pt idx="4019">
                  <c:v>44623.263726851852</c:v>
                </c:pt>
                <c:pt idx="4020">
                  <c:v>44623.264444444445</c:v>
                </c:pt>
                <c:pt idx="4021">
                  <c:v>44623.265173611115</c:v>
                </c:pt>
                <c:pt idx="4022">
                  <c:v>44623.265902777777</c:v>
                </c:pt>
                <c:pt idx="4023">
                  <c:v>44623.26667824074</c:v>
                </c:pt>
                <c:pt idx="4024">
                  <c:v>44623.267395833333</c:v>
                </c:pt>
                <c:pt idx="4025">
                  <c:v>44623.268125000002</c:v>
                </c:pt>
                <c:pt idx="4026">
                  <c:v>44623.268854166665</c:v>
                </c:pt>
                <c:pt idx="4027">
                  <c:v>44623.269571759258</c:v>
                </c:pt>
                <c:pt idx="4028">
                  <c:v>44623.270300925928</c:v>
                </c:pt>
                <c:pt idx="4029">
                  <c:v>44623.27103009259</c:v>
                </c:pt>
                <c:pt idx="4030">
                  <c:v>44623.271747685183</c:v>
                </c:pt>
                <c:pt idx="4031">
                  <c:v>44623.272476851853</c:v>
                </c:pt>
                <c:pt idx="4032">
                  <c:v>44623.273206018515</c:v>
                </c:pt>
                <c:pt idx="4033">
                  <c:v>44623.273923611108</c:v>
                </c:pt>
                <c:pt idx="4034">
                  <c:v>44623.274652777778</c:v>
                </c:pt>
                <c:pt idx="4035">
                  <c:v>44623.275381944448</c:v>
                </c:pt>
                <c:pt idx="4036">
                  <c:v>44623.27611111111</c:v>
                </c:pt>
                <c:pt idx="4037">
                  <c:v>44623.276828703703</c:v>
                </c:pt>
                <c:pt idx="4038">
                  <c:v>44623.277557870373</c:v>
                </c:pt>
                <c:pt idx="4039">
                  <c:v>44623.278287037036</c:v>
                </c:pt>
                <c:pt idx="4040">
                  <c:v>44623.279016203705</c:v>
                </c:pt>
                <c:pt idx="4041">
                  <c:v>44623.279733796298</c:v>
                </c:pt>
                <c:pt idx="4042">
                  <c:v>44623.280462962961</c:v>
                </c:pt>
                <c:pt idx="4043">
                  <c:v>44623.281180555554</c:v>
                </c:pt>
                <c:pt idx="4044">
                  <c:v>44623.281909722224</c:v>
                </c:pt>
                <c:pt idx="4045">
                  <c:v>44623.282638888886</c:v>
                </c:pt>
                <c:pt idx="4046">
                  <c:v>44623.283356481479</c:v>
                </c:pt>
                <c:pt idx="4047">
                  <c:v>44623.284085648149</c:v>
                </c:pt>
                <c:pt idx="4048">
                  <c:v>44623.284814814811</c:v>
                </c:pt>
                <c:pt idx="4049">
                  <c:v>44623.285590277781</c:v>
                </c:pt>
                <c:pt idx="4050">
                  <c:v>44623.286307870374</c:v>
                </c:pt>
                <c:pt idx="4051">
                  <c:v>44623.287037037036</c:v>
                </c:pt>
                <c:pt idx="4052">
                  <c:v>44623.287766203706</c:v>
                </c:pt>
                <c:pt idx="4053">
                  <c:v>44623.288483796299</c:v>
                </c:pt>
                <c:pt idx="4054">
                  <c:v>44623.289212962962</c:v>
                </c:pt>
                <c:pt idx="4055">
                  <c:v>44623.289988425924</c:v>
                </c:pt>
                <c:pt idx="4056">
                  <c:v>44623.290717592594</c:v>
                </c:pt>
                <c:pt idx="4057">
                  <c:v>44623.291435185187</c:v>
                </c:pt>
                <c:pt idx="4058">
                  <c:v>44623.292164351849</c:v>
                </c:pt>
                <c:pt idx="4059">
                  <c:v>44623.292893518519</c:v>
                </c:pt>
                <c:pt idx="4060">
                  <c:v>44623.293611111112</c:v>
                </c:pt>
                <c:pt idx="4061">
                  <c:v>44623.294398148151</c:v>
                </c:pt>
                <c:pt idx="4062">
                  <c:v>44623.295115740744</c:v>
                </c:pt>
                <c:pt idx="4063">
                  <c:v>44623.295844907407</c:v>
                </c:pt>
                <c:pt idx="4064">
                  <c:v>44623.296574074076</c:v>
                </c:pt>
                <c:pt idx="4065">
                  <c:v>44623.297291666669</c:v>
                </c:pt>
                <c:pt idx="4066">
                  <c:v>44623.298020833332</c:v>
                </c:pt>
                <c:pt idx="4067">
                  <c:v>44623.298750000002</c:v>
                </c:pt>
                <c:pt idx="4068">
                  <c:v>44623.299467592595</c:v>
                </c:pt>
                <c:pt idx="4069">
                  <c:v>44623.300196759257</c:v>
                </c:pt>
                <c:pt idx="4070">
                  <c:v>44623.300925925927</c:v>
                </c:pt>
                <c:pt idx="4071">
                  <c:v>44623.30164351852</c:v>
                </c:pt>
                <c:pt idx="4072">
                  <c:v>44623.302418981482</c:v>
                </c:pt>
                <c:pt idx="4073">
                  <c:v>44623.303148148145</c:v>
                </c:pt>
                <c:pt idx="4074">
                  <c:v>44623.303877314815</c:v>
                </c:pt>
                <c:pt idx="4075">
                  <c:v>44623.304594907408</c:v>
                </c:pt>
                <c:pt idx="4076">
                  <c:v>44623.305324074077</c:v>
                </c:pt>
                <c:pt idx="4077">
                  <c:v>44623.30605324074</c:v>
                </c:pt>
                <c:pt idx="4078">
                  <c:v>44623.306770833333</c:v>
                </c:pt>
                <c:pt idx="4079">
                  <c:v>44623.307500000003</c:v>
                </c:pt>
                <c:pt idx="4080">
                  <c:v>44623.308229166665</c:v>
                </c:pt>
                <c:pt idx="4081">
                  <c:v>44623.308946759258</c:v>
                </c:pt>
                <c:pt idx="4082">
                  <c:v>44623.309675925928</c:v>
                </c:pt>
                <c:pt idx="4083">
                  <c:v>44623.31040509259</c:v>
                </c:pt>
                <c:pt idx="4084">
                  <c:v>44623.311122685183</c:v>
                </c:pt>
                <c:pt idx="4085">
                  <c:v>44623.311851851853</c:v>
                </c:pt>
                <c:pt idx="4086">
                  <c:v>44623.312581018516</c:v>
                </c:pt>
                <c:pt idx="4087">
                  <c:v>44623.313298611109</c:v>
                </c:pt>
                <c:pt idx="4088">
                  <c:v>44623.314085648148</c:v>
                </c:pt>
                <c:pt idx="4089">
                  <c:v>44623.314803240741</c:v>
                </c:pt>
                <c:pt idx="4090">
                  <c:v>44623.315532407411</c:v>
                </c:pt>
                <c:pt idx="4091">
                  <c:v>44623.316261574073</c:v>
                </c:pt>
                <c:pt idx="4092">
                  <c:v>44623.316979166666</c:v>
                </c:pt>
                <c:pt idx="4093">
                  <c:v>44623.317708333336</c:v>
                </c:pt>
                <c:pt idx="4094">
                  <c:v>44623.318483796298</c:v>
                </c:pt>
                <c:pt idx="4095">
                  <c:v>44623.319212962961</c:v>
                </c:pt>
                <c:pt idx="4096">
                  <c:v>44623.31994212963</c:v>
                </c:pt>
                <c:pt idx="4097">
                  <c:v>44623.320659722223</c:v>
                </c:pt>
                <c:pt idx="4098">
                  <c:v>44623.321388888886</c:v>
                </c:pt>
                <c:pt idx="4099">
                  <c:v>44623.322118055556</c:v>
                </c:pt>
                <c:pt idx="4100">
                  <c:v>44623.322835648149</c:v>
                </c:pt>
                <c:pt idx="4101">
                  <c:v>44623.323564814818</c:v>
                </c:pt>
                <c:pt idx="4102">
                  <c:v>44623.324293981481</c:v>
                </c:pt>
                <c:pt idx="4103">
                  <c:v>44623.325011574074</c:v>
                </c:pt>
                <c:pt idx="4104">
                  <c:v>44623.325740740744</c:v>
                </c:pt>
                <c:pt idx="4105">
                  <c:v>44623.326516203706</c:v>
                </c:pt>
                <c:pt idx="4106">
                  <c:v>44623.327245370368</c:v>
                </c:pt>
                <c:pt idx="4107">
                  <c:v>44623.327962962961</c:v>
                </c:pt>
                <c:pt idx="4108">
                  <c:v>44623.328692129631</c:v>
                </c:pt>
                <c:pt idx="4109">
                  <c:v>44623.329421296294</c:v>
                </c:pt>
                <c:pt idx="4110">
                  <c:v>44623.330138888887</c:v>
                </c:pt>
                <c:pt idx="4111">
                  <c:v>44623.330868055556</c:v>
                </c:pt>
                <c:pt idx="4112">
                  <c:v>44623.331597222219</c:v>
                </c:pt>
                <c:pt idx="4113">
                  <c:v>44623.332326388889</c:v>
                </c:pt>
                <c:pt idx="4114">
                  <c:v>44623.333043981482</c:v>
                </c:pt>
                <c:pt idx="4115">
                  <c:v>44623.333773148152</c:v>
                </c:pt>
                <c:pt idx="4116">
                  <c:v>44623.334548611114</c:v>
                </c:pt>
                <c:pt idx="4117">
                  <c:v>44623.335277777776</c:v>
                </c:pt>
                <c:pt idx="4118">
                  <c:v>44623.335995370369</c:v>
                </c:pt>
                <c:pt idx="4119">
                  <c:v>44623.336724537039</c:v>
                </c:pt>
                <c:pt idx="4120">
                  <c:v>44623.337453703702</c:v>
                </c:pt>
                <c:pt idx="4121">
                  <c:v>44623.338171296295</c:v>
                </c:pt>
                <c:pt idx="4122">
                  <c:v>44623.338900462964</c:v>
                </c:pt>
                <c:pt idx="4123">
                  <c:v>44623.339618055557</c:v>
                </c:pt>
                <c:pt idx="4124">
                  <c:v>44623.34034722222</c:v>
                </c:pt>
                <c:pt idx="4125">
                  <c:v>44623.34107638889</c:v>
                </c:pt>
                <c:pt idx="4126">
                  <c:v>44623.341805555552</c:v>
                </c:pt>
                <c:pt idx="4127">
                  <c:v>44623.342581018522</c:v>
                </c:pt>
                <c:pt idx="4128">
                  <c:v>44623.343310185184</c:v>
                </c:pt>
                <c:pt idx="4129">
                  <c:v>44623.344027777777</c:v>
                </c:pt>
                <c:pt idx="4130">
                  <c:v>44623.344756944447</c:v>
                </c:pt>
                <c:pt idx="4131">
                  <c:v>44623.345486111109</c:v>
                </c:pt>
                <c:pt idx="4132">
                  <c:v>44623.346203703702</c:v>
                </c:pt>
                <c:pt idx="4133">
                  <c:v>44623.346932870372</c:v>
                </c:pt>
                <c:pt idx="4134">
                  <c:v>44623.347662037035</c:v>
                </c:pt>
                <c:pt idx="4135">
                  <c:v>44623.348379629628</c:v>
                </c:pt>
                <c:pt idx="4136">
                  <c:v>44623.349108796298</c:v>
                </c:pt>
                <c:pt idx="4137">
                  <c:v>44623.34983796296</c:v>
                </c:pt>
                <c:pt idx="4138">
                  <c:v>44623.350555555553</c:v>
                </c:pt>
                <c:pt idx="4139">
                  <c:v>44623.351284722223</c:v>
                </c:pt>
                <c:pt idx="4140">
                  <c:v>44623.352013888885</c:v>
                </c:pt>
                <c:pt idx="4141">
                  <c:v>44623.352731481478</c:v>
                </c:pt>
                <c:pt idx="4142">
                  <c:v>44623.353460648148</c:v>
                </c:pt>
                <c:pt idx="4143">
                  <c:v>44623.354189814818</c:v>
                </c:pt>
                <c:pt idx="4144">
                  <c:v>44623.354907407411</c:v>
                </c:pt>
                <c:pt idx="4145">
                  <c:v>44623.355636574073</c:v>
                </c:pt>
                <c:pt idx="4146">
                  <c:v>44623.356365740743</c:v>
                </c:pt>
                <c:pt idx="4147">
                  <c:v>44623.357083333336</c:v>
                </c:pt>
                <c:pt idx="4148">
                  <c:v>44623.357812499999</c:v>
                </c:pt>
                <c:pt idx="4149">
                  <c:v>44623.358530092592</c:v>
                </c:pt>
                <c:pt idx="4150">
                  <c:v>44623.359259259261</c:v>
                </c:pt>
                <c:pt idx="4151">
                  <c:v>44623.359988425924</c:v>
                </c:pt>
                <c:pt idx="4152">
                  <c:v>44623.360706018517</c:v>
                </c:pt>
                <c:pt idx="4153">
                  <c:v>44623.361435185187</c:v>
                </c:pt>
                <c:pt idx="4154">
                  <c:v>44623.362164351849</c:v>
                </c:pt>
                <c:pt idx="4155">
                  <c:v>44623.362881944442</c:v>
                </c:pt>
                <c:pt idx="4156">
                  <c:v>44623.363611111112</c:v>
                </c:pt>
                <c:pt idx="4157">
                  <c:v>44623.364340277774</c:v>
                </c:pt>
                <c:pt idx="4158">
                  <c:v>44623.365115740744</c:v>
                </c:pt>
                <c:pt idx="4159">
                  <c:v>44623.365833333337</c:v>
                </c:pt>
                <c:pt idx="4160">
                  <c:v>44623.366562499999</c:v>
                </c:pt>
                <c:pt idx="4161">
                  <c:v>44623.367291666669</c:v>
                </c:pt>
                <c:pt idx="4162">
                  <c:v>44623.368020833332</c:v>
                </c:pt>
                <c:pt idx="4163">
                  <c:v>44623.368738425925</c:v>
                </c:pt>
                <c:pt idx="4164">
                  <c:v>44623.369467592594</c:v>
                </c:pt>
                <c:pt idx="4165">
                  <c:v>44623.370185185187</c:v>
                </c:pt>
                <c:pt idx="4166">
                  <c:v>44623.37091435185</c:v>
                </c:pt>
                <c:pt idx="4167">
                  <c:v>44623.37164351852</c:v>
                </c:pt>
                <c:pt idx="4168">
                  <c:v>44623.372361111113</c:v>
                </c:pt>
                <c:pt idx="4169">
                  <c:v>44623.373136574075</c:v>
                </c:pt>
                <c:pt idx="4170">
                  <c:v>44623.373865740738</c:v>
                </c:pt>
                <c:pt idx="4171">
                  <c:v>44623.374594907407</c:v>
                </c:pt>
                <c:pt idx="4172">
                  <c:v>44623.3753125</c:v>
                </c:pt>
                <c:pt idx="4173">
                  <c:v>44623.37604166667</c:v>
                </c:pt>
                <c:pt idx="4174">
                  <c:v>44623.376770833333</c:v>
                </c:pt>
                <c:pt idx="4175">
                  <c:v>44623.377546296295</c:v>
                </c:pt>
                <c:pt idx="4176">
                  <c:v>44623.378263888888</c:v>
                </c:pt>
                <c:pt idx="4177">
                  <c:v>44623.378993055558</c:v>
                </c:pt>
                <c:pt idx="4178">
                  <c:v>44623.37972222222</c:v>
                </c:pt>
                <c:pt idx="4179">
                  <c:v>44623.380439814813</c:v>
                </c:pt>
                <c:pt idx="4180">
                  <c:v>44623.381168981483</c:v>
                </c:pt>
                <c:pt idx="4181">
                  <c:v>44623.381944444445</c:v>
                </c:pt>
                <c:pt idx="4182">
                  <c:v>44623.382673611108</c:v>
                </c:pt>
                <c:pt idx="4183">
                  <c:v>44623.383391203701</c:v>
                </c:pt>
                <c:pt idx="4184">
                  <c:v>44623.384120370371</c:v>
                </c:pt>
                <c:pt idx="4185">
                  <c:v>44623.38484953704</c:v>
                </c:pt>
                <c:pt idx="4186">
                  <c:v>44623.385567129626</c:v>
                </c:pt>
                <c:pt idx="4187">
                  <c:v>44623.386296296296</c:v>
                </c:pt>
                <c:pt idx="4188">
                  <c:v>44623.387025462966</c:v>
                </c:pt>
                <c:pt idx="4189">
                  <c:v>44623.387754629628</c:v>
                </c:pt>
                <c:pt idx="4190">
                  <c:v>44623.388472222221</c:v>
                </c:pt>
                <c:pt idx="4191">
                  <c:v>44623.389201388891</c:v>
                </c:pt>
                <c:pt idx="4192">
                  <c:v>44623.389930555553</c:v>
                </c:pt>
                <c:pt idx="4193">
                  <c:v>44623.390648148146</c:v>
                </c:pt>
                <c:pt idx="4194">
                  <c:v>44623.391377314816</c:v>
                </c:pt>
                <c:pt idx="4195">
                  <c:v>44623.392094907409</c:v>
                </c:pt>
                <c:pt idx="4196">
                  <c:v>44623.392824074072</c:v>
                </c:pt>
                <c:pt idx="4197">
                  <c:v>44623.393553240741</c:v>
                </c:pt>
                <c:pt idx="4198">
                  <c:v>44623.394270833334</c:v>
                </c:pt>
                <c:pt idx="4199">
                  <c:v>44623.394999999997</c:v>
                </c:pt>
                <c:pt idx="4200">
                  <c:v>44623.395729166667</c:v>
                </c:pt>
                <c:pt idx="4201">
                  <c:v>44623.39644675926</c:v>
                </c:pt>
                <c:pt idx="4202">
                  <c:v>44623.397233796299</c:v>
                </c:pt>
                <c:pt idx="4203">
                  <c:v>44623.397951388892</c:v>
                </c:pt>
                <c:pt idx="4204">
                  <c:v>44623.398680555554</c:v>
                </c:pt>
                <c:pt idx="4205">
                  <c:v>44623.399409722224</c:v>
                </c:pt>
                <c:pt idx="4206">
                  <c:v>44623.400138888886</c:v>
                </c:pt>
                <c:pt idx="4207">
                  <c:v>44623.400856481479</c:v>
                </c:pt>
                <c:pt idx="4208">
                  <c:v>44623.401585648149</c:v>
                </c:pt>
                <c:pt idx="4209">
                  <c:v>44623.402314814812</c:v>
                </c:pt>
                <c:pt idx="4210">
                  <c:v>44623.403032407405</c:v>
                </c:pt>
                <c:pt idx="4211">
                  <c:v>44623.403761574074</c:v>
                </c:pt>
                <c:pt idx="4212">
                  <c:v>44623.404490740744</c:v>
                </c:pt>
                <c:pt idx="4213">
                  <c:v>44623.405266203707</c:v>
                </c:pt>
                <c:pt idx="4214">
                  <c:v>44623.4059837963</c:v>
                </c:pt>
                <c:pt idx="4215">
                  <c:v>44623.406712962962</c:v>
                </c:pt>
                <c:pt idx="4216">
                  <c:v>44623.407442129632</c:v>
                </c:pt>
                <c:pt idx="4217">
                  <c:v>44623.408159722225</c:v>
                </c:pt>
                <c:pt idx="4218">
                  <c:v>44623.408888888887</c:v>
                </c:pt>
                <c:pt idx="4219">
                  <c:v>44623.409618055557</c:v>
                </c:pt>
                <c:pt idx="4220">
                  <c:v>44623.41033564815</c:v>
                </c:pt>
                <c:pt idx="4221">
                  <c:v>44623.411064814813</c:v>
                </c:pt>
                <c:pt idx="4222">
                  <c:v>44623.411793981482</c:v>
                </c:pt>
                <c:pt idx="4223">
                  <c:v>44623.412511574075</c:v>
                </c:pt>
                <c:pt idx="4224">
                  <c:v>44623.413240740738</c:v>
                </c:pt>
                <c:pt idx="4225">
                  <c:v>44623.413969907408</c:v>
                </c:pt>
                <c:pt idx="4226">
                  <c:v>44623.414687500001</c:v>
                </c:pt>
                <c:pt idx="4227">
                  <c:v>44623.415416666663</c:v>
                </c:pt>
                <c:pt idx="4228">
                  <c:v>44623.416145833333</c:v>
                </c:pt>
                <c:pt idx="4229">
                  <c:v>44623.416921296295</c:v>
                </c:pt>
                <c:pt idx="4230">
                  <c:v>44623.417638888888</c:v>
                </c:pt>
                <c:pt idx="4231">
                  <c:v>44623.418368055558</c:v>
                </c:pt>
                <c:pt idx="4232">
                  <c:v>44623.41909722222</c:v>
                </c:pt>
                <c:pt idx="4233">
                  <c:v>44623.419814814813</c:v>
                </c:pt>
                <c:pt idx="4234">
                  <c:v>44623.420543981483</c:v>
                </c:pt>
                <c:pt idx="4235">
                  <c:v>44623.421319444446</c:v>
                </c:pt>
                <c:pt idx="4236">
                  <c:v>44623.422048611108</c:v>
                </c:pt>
                <c:pt idx="4237">
                  <c:v>44623.422766203701</c:v>
                </c:pt>
                <c:pt idx="4238">
                  <c:v>44623.423495370371</c:v>
                </c:pt>
                <c:pt idx="4239">
                  <c:v>44623.424224537041</c:v>
                </c:pt>
                <c:pt idx="4240">
                  <c:v>44623.424942129626</c:v>
                </c:pt>
                <c:pt idx="4241">
                  <c:v>44623.425671296296</c:v>
                </c:pt>
                <c:pt idx="4242">
                  <c:v>44623.426400462966</c:v>
                </c:pt>
                <c:pt idx="4243">
                  <c:v>44623.427118055559</c:v>
                </c:pt>
                <c:pt idx="4244">
                  <c:v>44623.427847222221</c:v>
                </c:pt>
                <c:pt idx="4245">
                  <c:v>44623.428576388891</c:v>
                </c:pt>
                <c:pt idx="4246">
                  <c:v>44623.429351851853</c:v>
                </c:pt>
                <c:pt idx="4247">
                  <c:v>44623.430069444446</c:v>
                </c:pt>
                <c:pt idx="4248">
                  <c:v>44623.430798611109</c:v>
                </c:pt>
                <c:pt idx="4249">
                  <c:v>44623.431527777779</c:v>
                </c:pt>
                <c:pt idx="4250">
                  <c:v>44623.432245370372</c:v>
                </c:pt>
                <c:pt idx="4251">
                  <c:v>44623.432974537034</c:v>
                </c:pt>
                <c:pt idx="4252">
                  <c:v>44623.433703703704</c:v>
                </c:pt>
                <c:pt idx="4253">
                  <c:v>44623.434421296297</c:v>
                </c:pt>
                <c:pt idx="4254">
                  <c:v>44623.435150462959</c:v>
                </c:pt>
                <c:pt idx="4255">
                  <c:v>44623.435879629629</c:v>
                </c:pt>
                <c:pt idx="4256">
                  <c:v>44623.436597222222</c:v>
                </c:pt>
                <c:pt idx="4257">
                  <c:v>44623.437326388892</c:v>
                </c:pt>
                <c:pt idx="4258">
                  <c:v>44623.438055555554</c:v>
                </c:pt>
                <c:pt idx="4259">
                  <c:v>44623.438773148147</c:v>
                </c:pt>
                <c:pt idx="4260">
                  <c:v>44623.439502314817</c:v>
                </c:pt>
                <c:pt idx="4261">
                  <c:v>44623.44023148148</c:v>
                </c:pt>
                <c:pt idx="4262">
                  <c:v>44623.440949074073</c:v>
                </c:pt>
                <c:pt idx="4263">
                  <c:v>44623.441678240742</c:v>
                </c:pt>
                <c:pt idx="4264">
                  <c:v>44623.442407407405</c:v>
                </c:pt>
                <c:pt idx="4265">
                  <c:v>44623.443124999998</c:v>
                </c:pt>
                <c:pt idx="4266">
                  <c:v>44623.443854166668</c:v>
                </c:pt>
                <c:pt idx="4267">
                  <c:v>44623.44458333333</c:v>
                </c:pt>
                <c:pt idx="4268">
                  <c:v>44623.445300925923</c:v>
                </c:pt>
                <c:pt idx="4269">
                  <c:v>44623.446030092593</c:v>
                </c:pt>
                <c:pt idx="4270">
                  <c:v>44623.446759259263</c:v>
                </c:pt>
                <c:pt idx="4271">
                  <c:v>44623.447476851848</c:v>
                </c:pt>
                <c:pt idx="4272">
                  <c:v>44623.448206018518</c:v>
                </c:pt>
                <c:pt idx="4273">
                  <c:v>44623.448935185188</c:v>
                </c:pt>
                <c:pt idx="4274">
                  <c:v>44623.449652777781</c:v>
                </c:pt>
                <c:pt idx="4275">
                  <c:v>44623.450381944444</c:v>
                </c:pt>
                <c:pt idx="4276">
                  <c:v>44623.451111111113</c:v>
                </c:pt>
                <c:pt idx="4277">
                  <c:v>44623.451874999999</c:v>
                </c:pt>
                <c:pt idx="4278">
                  <c:v>44623.452604166669</c:v>
                </c:pt>
                <c:pt idx="4279">
                  <c:v>44623.453333333331</c:v>
                </c:pt>
                <c:pt idx="4280">
                  <c:v>44623.454050925924</c:v>
                </c:pt>
                <c:pt idx="4281">
                  <c:v>44623.454780092594</c:v>
                </c:pt>
                <c:pt idx="4282">
                  <c:v>44623.455509259256</c:v>
                </c:pt>
                <c:pt idx="4283">
                  <c:v>44623.456226851849</c:v>
                </c:pt>
                <c:pt idx="4284">
                  <c:v>44623.456956018519</c:v>
                </c:pt>
                <c:pt idx="4285">
                  <c:v>44623.457685185182</c:v>
                </c:pt>
                <c:pt idx="4286">
                  <c:v>44623.458402777775</c:v>
                </c:pt>
                <c:pt idx="4287">
                  <c:v>44623.459131944444</c:v>
                </c:pt>
                <c:pt idx="4288">
                  <c:v>44623.459907407407</c:v>
                </c:pt>
                <c:pt idx="4289">
                  <c:v>44623.460636574076</c:v>
                </c:pt>
                <c:pt idx="4290">
                  <c:v>44623.461354166669</c:v>
                </c:pt>
                <c:pt idx="4291">
                  <c:v>44623.462083333332</c:v>
                </c:pt>
                <c:pt idx="4292">
                  <c:v>44623.462812500002</c:v>
                </c:pt>
                <c:pt idx="4293">
                  <c:v>44623.463530092595</c:v>
                </c:pt>
                <c:pt idx="4294">
                  <c:v>44623.464317129627</c:v>
                </c:pt>
                <c:pt idx="4295">
                  <c:v>44623.46503472222</c:v>
                </c:pt>
                <c:pt idx="4296">
                  <c:v>44623.465763888889</c:v>
                </c:pt>
                <c:pt idx="4297">
                  <c:v>44623.466481481482</c:v>
                </c:pt>
                <c:pt idx="4298">
                  <c:v>44623.467210648145</c:v>
                </c:pt>
                <c:pt idx="4299">
                  <c:v>44623.467939814815</c:v>
                </c:pt>
                <c:pt idx="4300">
                  <c:v>44623.468657407408</c:v>
                </c:pt>
                <c:pt idx="4301">
                  <c:v>44623.469386574077</c:v>
                </c:pt>
                <c:pt idx="4302">
                  <c:v>44623.47011574074</c:v>
                </c:pt>
                <c:pt idx="4303">
                  <c:v>44623.470833333333</c:v>
                </c:pt>
                <c:pt idx="4304">
                  <c:v>44623.471562500003</c:v>
                </c:pt>
                <c:pt idx="4305">
                  <c:v>44623.472291666665</c:v>
                </c:pt>
                <c:pt idx="4306">
                  <c:v>44623.473009259258</c:v>
                </c:pt>
                <c:pt idx="4307">
                  <c:v>44623.473738425928</c:v>
                </c:pt>
                <c:pt idx="4308">
                  <c:v>44623.47446759259</c:v>
                </c:pt>
                <c:pt idx="4309">
                  <c:v>44623.475185185183</c:v>
                </c:pt>
                <c:pt idx="4310">
                  <c:v>44623.475914351853</c:v>
                </c:pt>
                <c:pt idx="4311">
                  <c:v>44623.476643518516</c:v>
                </c:pt>
                <c:pt idx="4312">
                  <c:v>44623.477361111109</c:v>
                </c:pt>
                <c:pt idx="4313">
                  <c:v>44623.478090277778</c:v>
                </c:pt>
                <c:pt idx="4314">
                  <c:v>44623.478819444441</c:v>
                </c:pt>
                <c:pt idx="4315">
                  <c:v>44623.479583333334</c:v>
                </c:pt>
                <c:pt idx="4316">
                  <c:v>44623.480312500003</c:v>
                </c:pt>
                <c:pt idx="4317">
                  <c:v>44623.481041666666</c:v>
                </c:pt>
                <c:pt idx="4318">
                  <c:v>44623.481759259259</c:v>
                </c:pt>
                <c:pt idx="4319">
                  <c:v>44623.482488425929</c:v>
                </c:pt>
                <c:pt idx="4320">
                  <c:v>44623.483217592591</c:v>
                </c:pt>
                <c:pt idx="4321">
                  <c:v>44623.483935185184</c:v>
                </c:pt>
                <c:pt idx="4322">
                  <c:v>44623.484664351854</c:v>
                </c:pt>
                <c:pt idx="4323">
                  <c:v>44623.485393518517</c:v>
                </c:pt>
                <c:pt idx="4324">
                  <c:v>44623.486111111109</c:v>
                </c:pt>
                <c:pt idx="4325">
                  <c:v>44623.486840277779</c:v>
                </c:pt>
                <c:pt idx="4326">
                  <c:v>44623.487615740742</c:v>
                </c:pt>
                <c:pt idx="4327">
                  <c:v>44623.488344907404</c:v>
                </c:pt>
                <c:pt idx="4328">
                  <c:v>44623.489062499997</c:v>
                </c:pt>
                <c:pt idx="4329">
                  <c:v>44623.489791666667</c:v>
                </c:pt>
                <c:pt idx="4330">
                  <c:v>44623.490520833337</c:v>
                </c:pt>
                <c:pt idx="4331">
                  <c:v>44623.491238425922</c:v>
                </c:pt>
                <c:pt idx="4332">
                  <c:v>44623.491967592592</c:v>
                </c:pt>
                <c:pt idx="4333">
                  <c:v>44623.492685185185</c:v>
                </c:pt>
                <c:pt idx="4334">
                  <c:v>44623.493414351855</c:v>
                </c:pt>
                <c:pt idx="4335">
                  <c:v>44623.494143518517</c:v>
                </c:pt>
                <c:pt idx="4336">
                  <c:v>44623.494872685187</c:v>
                </c:pt>
                <c:pt idx="4337">
                  <c:v>44623.49559027778</c:v>
                </c:pt>
                <c:pt idx="4338">
                  <c:v>44623.496319444443</c:v>
                </c:pt>
                <c:pt idx="4339">
                  <c:v>44623.497037037036</c:v>
                </c:pt>
                <c:pt idx="4340">
                  <c:v>44623.497766203705</c:v>
                </c:pt>
                <c:pt idx="4341">
                  <c:v>44623.498495370368</c:v>
                </c:pt>
                <c:pt idx="4342">
                  <c:v>44623.499212962961</c:v>
                </c:pt>
                <c:pt idx="4343">
                  <c:v>44623.499942129631</c:v>
                </c:pt>
                <c:pt idx="4344">
                  <c:v>44623.500671296293</c:v>
                </c:pt>
                <c:pt idx="4345">
                  <c:v>44623.501388888886</c:v>
                </c:pt>
                <c:pt idx="4346">
                  <c:v>44623.502118055556</c:v>
                </c:pt>
                <c:pt idx="4347">
                  <c:v>44623.502847222226</c:v>
                </c:pt>
                <c:pt idx="4348">
                  <c:v>44623.503564814811</c:v>
                </c:pt>
                <c:pt idx="4349">
                  <c:v>44623.504293981481</c:v>
                </c:pt>
                <c:pt idx="4350">
                  <c:v>44623.505023148151</c:v>
                </c:pt>
                <c:pt idx="4351">
                  <c:v>44623.505740740744</c:v>
                </c:pt>
                <c:pt idx="4352">
                  <c:v>44623.506527777776</c:v>
                </c:pt>
                <c:pt idx="4353">
                  <c:v>44623.507245370369</c:v>
                </c:pt>
                <c:pt idx="4354">
                  <c:v>44623.507974537039</c:v>
                </c:pt>
                <c:pt idx="4355">
                  <c:v>44623.508703703701</c:v>
                </c:pt>
                <c:pt idx="4356">
                  <c:v>44623.509421296294</c:v>
                </c:pt>
                <c:pt idx="4357">
                  <c:v>44623.510150462964</c:v>
                </c:pt>
                <c:pt idx="4358">
                  <c:v>44623.510879629626</c:v>
                </c:pt>
                <c:pt idx="4359">
                  <c:v>44623.511597222219</c:v>
                </c:pt>
                <c:pt idx="4360">
                  <c:v>44623.512326388889</c:v>
                </c:pt>
                <c:pt idx="4361">
                  <c:v>44623.513055555559</c:v>
                </c:pt>
                <c:pt idx="4362">
                  <c:v>44623.513773148145</c:v>
                </c:pt>
                <c:pt idx="4363">
                  <c:v>44623.514548611114</c:v>
                </c:pt>
                <c:pt idx="4364">
                  <c:v>44623.515277777777</c:v>
                </c:pt>
                <c:pt idx="4365">
                  <c:v>44623.516006944446</c:v>
                </c:pt>
                <c:pt idx="4366">
                  <c:v>44623.516724537039</c:v>
                </c:pt>
                <c:pt idx="4367">
                  <c:v>44623.517453703702</c:v>
                </c:pt>
                <c:pt idx="4368">
                  <c:v>44623.518182870372</c:v>
                </c:pt>
                <c:pt idx="4369">
                  <c:v>44623.518900462965</c:v>
                </c:pt>
                <c:pt idx="4370">
                  <c:v>44623.519629629627</c:v>
                </c:pt>
                <c:pt idx="4371">
                  <c:v>44623.520358796297</c:v>
                </c:pt>
                <c:pt idx="4372">
                  <c:v>44623.52107638889</c:v>
                </c:pt>
                <c:pt idx="4373">
                  <c:v>44623.521805555552</c:v>
                </c:pt>
                <c:pt idx="4374">
                  <c:v>44623.522581018522</c:v>
                </c:pt>
                <c:pt idx="4375">
                  <c:v>44623.523310185185</c:v>
                </c:pt>
                <c:pt idx="4376">
                  <c:v>44623.524027777778</c:v>
                </c:pt>
                <c:pt idx="4377">
                  <c:v>44623.524756944447</c:v>
                </c:pt>
                <c:pt idx="4378">
                  <c:v>44623.52548611111</c:v>
                </c:pt>
                <c:pt idx="4379">
                  <c:v>44623.526203703703</c:v>
                </c:pt>
                <c:pt idx="4380">
                  <c:v>44623.526932870373</c:v>
                </c:pt>
                <c:pt idx="4381">
                  <c:v>44623.527662037035</c:v>
                </c:pt>
                <c:pt idx="4382">
                  <c:v>44623.528379629628</c:v>
                </c:pt>
                <c:pt idx="4383">
                  <c:v>44623.529108796298</c:v>
                </c:pt>
                <c:pt idx="4384">
                  <c:v>44623.52983796296</c:v>
                </c:pt>
                <c:pt idx="4385">
                  <c:v>44623.530555555553</c:v>
                </c:pt>
                <c:pt idx="4386">
                  <c:v>44623.531284722223</c:v>
                </c:pt>
                <c:pt idx="4387">
                  <c:v>44623.532013888886</c:v>
                </c:pt>
                <c:pt idx="4388">
                  <c:v>44623.532743055555</c:v>
                </c:pt>
                <c:pt idx="4389">
                  <c:v>44623.533460648148</c:v>
                </c:pt>
                <c:pt idx="4390">
                  <c:v>44623.534189814818</c:v>
                </c:pt>
                <c:pt idx="4391">
                  <c:v>44623.534918981481</c:v>
                </c:pt>
                <c:pt idx="4392">
                  <c:v>44623.535636574074</c:v>
                </c:pt>
                <c:pt idx="4393">
                  <c:v>44623.536365740743</c:v>
                </c:pt>
                <c:pt idx="4394">
                  <c:v>44623.537083333336</c:v>
                </c:pt>
                <c:pt idx="4395">
                  <c:v>44623.537812499999</c:v>
                </c:pt>
                <c:pt idx="4396">
                  <c:v>44623.538541666669</c:v>
                </c:pt>
                <c:pt idx="4397">
                  <c:v>44623.539259259262</c:v>
                </c:pt>
                <c:pt idx="4398">
                  <c:v>44623.539988425924</c:v>
                </c:pt>
                <c:pt idx="4399">
                  <c:v>44623.540717592594</c:v>
                </c:pt>
                <c:pt idx="4400">
                  <c:v>44623.541435185187</c:v>
                </c:pt>
                <c:pt idx="4401">
                  <c:v>44623.542164351849</c:v>
                </c:pt>
                <c:pt idx="4402">
                  <c:v>44623.542893518519</c:v>
                </c:pt>
                <c:pt idx="4403">
                  <c:v>44623.543611111112</c:v>
                </c:pt>
                <c:pt idx="4404">
                  <c:v>44623.544340277775</c:v>
                </c:pt>
                <c:pt idx="4405">
                  <c:v>44623.545069444444</c:v>
                </c:pt>
                <c:pt idx="4406">
                  <c:v>44623.545787037037</c:v>
                </c:pt>
                <c:pt idx="4407">
                  <c:v>44623.546516203707</c:v>
                </c:pt>
                <c:pt idx="4408">
                  <c:v>44623.54724537037</c:v>
                </c:pt>
                <c:pt idx="4409">
                  <c:v>44623.547962962963</c:v>
                </c:pt>
                <c:pt idx="4410">
                  <c:v>44623.548750000002</c:v>
                </c:pt>
                <c:pt idx="4411">
                  <c:v>44623.549467592595</c:v>
                </c:pt>
                <c:pt idx="4412">
                  <c:v>44623.550196759257</c:v>
                </c:pt>
                <c:pt idx="4413">
                  <c:v>44623.550925925927</c:v>
                </c:pt>
                <c:pt idx="4414">
                  <c:v>44623.55164351852</c:v>
                </c:pt>
                <c:pt idx="4415">
                  <c:v>44623.552372685182</c:v>
                </c:pt>
                <c:pt idx="4416">
                  <c:v>44623.553101851852</c:v>
                </c:pt>
                <c:pt idx="4417">
                  <c:v>44623.553819444445</c:v>
                </c:pt>
                <c:pt idx="4418">
                  <c:v>44623.554548611108</c:v>
                </c:pt>
                <c:pt idx="4419">
                  <c:v>44623.555277777778</c:v>
                </c:pt>
                <c:pt idx="4420">
                  <c:v>44623.555995370371</c:v>
                </c:pt>
                <c:pt idx="4421">
                  <c:v>44623.55672453704</c:v>
                </c:pt>
                <c:pt idx="4422">
                  <c:v>44623.557453703703</c:v>
                </c:pt>
                <c:pt idx="4423">
                  <c:v>44623.558171296296</c:v>
                </c:pt>
                <c:pt idx="4424">
                  <c:v>44623.558900462966</c:v>
                </c:pt>
                <c:pt idx="4425">
                  <c:v>44623.559629629628</c:v>
                </c:pt>
                <c:pt idx="4426">
                  <c:v>44623.560347222221</c:v>
                </c:pt>
                <c:pt idx="4427">
                  <c:v>44623.561076388891</c:v>
                </c:pt>
                <c:pt idx="4428">
                  <c:v>44623.561805555553</c:v>
                </c:pt>
                <c:pt idx="4429">
                  <c:v>44623.562523148146</c:v>
                </c:pt>
                <c:pt idx="4430">
                  <c:v>44623.563252314816</c:v>
                </c:pt>
                <c:pt idx="4431">
                  <c:v>44623.564027777778</c:v>
                </c:pt>
                <c:pt idx="4432">
                  <c:v>44623.564756944441</c:v>
                </c:pt>
                <c:pt idx="4433">
                  <c:v>44623.565486111111</c:v>
                </c:pt>
                <c:pt idx="4434">
                  <c:v>44623.566203703704</c:v>
                </c:pt>
                <c:pt idx="4435">
                  <c:v>44623.566932870373</c:v>
                </c:pt>
                <c:pt idx="4436">
                  <c:v>44623.567662037036</c:v>
                </c:pt>
                <c:pt idx="4437">
                  <c:v>44623.568437499998</c:v>
                </c:pt>
                <c:pt idx="4438">
                  <c:v>44623.569155092591</c:v>
                </c:pt>
                <c:pt idx="4439">
                  <c:v>44623.569884259261</c:v>
                </c:pt>
                <c:pt idx="4440">
                  <c:v>44623.570613425924</c:v>
                </c:pt>
                <c:pt idx="4441">
                  <c:v>44623.571342592593</c:v>
                </c:pt>
                <c:pt idx="4442">
                  <c:v>44623.572060185186</c:v>
                </c:pt>
                <c:pt idx="4443">
                  <c:v>44623.572789351849</c:v>
                </c:pt>
                <c:pt idx="4444">
                  <c:v>44623.573506944442</c:v>
                </c:pt>
                <c:pt idx="4445">
                  <c:v>44623.574236111112</c:v>
                </c:pt>
                <c:pt idx="4446">
                  <c:v>44623.574965277781</c:v>
                </c:pt>
                <c:pt idx="4447">
                  <c:v>44623.575694444444</c:v>
                </c:pt>
                <c:pt idx="4448">
                  <c:v>44623.576412037037</c:v>
                </c:pt>
                <c:pt idx="4449">
                  <c:v>44623.577141203707</c:v>
                </c:pt>
                <c:pt idx="4450">
                  <c:v>44623.5778587963</c:v>
                </c:pt>
                <c:pt idx="4451">
                  <c:v>44623.578587962962</c:v>
                </c:pt>
                <c:pt idx="4452">
                  <c:v>44623.579317129632</c:v>
                </c:pt>
                <c:pt idx="4453">
                  <c:v>44623.580046296294</c:v>
                </c:pt>
                <c:pt idx="4454">
                  <c:v>44623.580763888887</c:v>
                </c:pt>
                <c:pt idx="4455">
                  <c:v>44623.581493055557</c:v>
                </c:pt>
                <c:pt idx="4456">
                  <c:v>44623.58221064815</c:v>
                </c:pt>
                <c:pt idx="4457">
                  <c:v>44623.582939814813</c:v>
                </c:pt>
                <c:pt idx="4458">
                  <c:v>44623.583668981482</c:v>
                </c:pt>
                <c:pt idx="4459">
                  <c:v>44623.584386574075</c:v>
                </c:pt>
                <c:pt idx="4460">
                  <c:v>44623.585115740738</c:v>
                </c:pt>
                <c:pt idx="4461">
                  <c:v>44623.585844907408</c:v>
                </c:pt>
                <c:pt idx="4462">
                  <c:v>44623.586562500001</c:v>
                </c:pt>
                <c:pt idx="4463">
                  <c:v>44623.587291666663</c:v>
                </c:pt>
                <c:pt idx="4464">
                  <c:v>44623.588020833333</c:v>
                </c:pt>
                <c:pt idx="4465">
                  <c:v>44623.588738425926</c:v>
                </c:pt>
                <c:pt idx="4466">
                  <c:v>44623.589467592596</c:v>
                </c:pt>
                <c:pt idx="4467">
                  <c:v>44623.590196759258</c:v>
                </c:pt>
                <c:pt idx="4468">
                  <c:v>44623.590925925928</c:v>
                </c:pt>
                <c:pt idx="4469">
                  <c:v>44623.591643518521</c:v>
                </c:pt>
                <c:pt idx="4470">
                  <c:v>44623.592372685183</c:v>
                </c:pt>
                <c:pt idx="4471">
                  <c:v>44623.593090277776</c:v>
                </c:pt>
                <c:pt idx="4472">
                  <c:v>44623.593819444446</c:v>
                </c:pt>
                <c:pt idx="4473">
                  <c:v>44623.594548611109</c:v>
                </c:pt>
                <c:pt idx="4474">
                  <c:v>44623.595266203702</c:v>
                </c:pt>
                <c:pt idx="4475">
                  <c:v>44623.595995370371</c:v>
                </c:pt>
                <c:pt idx="4476">
                  <c:v>44623.596724537034</c:v>
                </c:pt>
                <c:pt idx="4477">
                  <c:v>44623.597442129627</c:v>
                </c:pt>
                <c:pt idx="4478">
                  <c:v>44623.598171296297</c:v>
                </c:pt>
                <c:pt idx="4479">
                  <c:v>44623.598900462966</c:v>
                </c:pt>
                <c:pt idx="4480">
                  <c:v>44623.599618055552</c:v>
                </c:pt>
                <c:pt idx="4481">
                  <c:v>44623.600347222222</c:v>
                </c:pt>
                <c:pt idx="4482">
                  <c:v>44623.601076388892</c:v>
                </c:pt>
                <c:pt idx="4483">
                  <c:v>44623.601851851854</c:v>
                </c:pt>
                <c:pt idx="4484">
                  <c:v>44623.602569444447</c:v>
                </c:pt>
                <c:pt idx="4485">
                  <c:v>44623.603298611109</c:v>
                </c:pt>
                <c:pt idx="4486">
                  <c:v>44623.604027777779</c:v>
                </c:pt>
                <c:pt idx="4487">
                  <c:v>44623.604745370372</c:v>
                </c:pt>
                <c:pt idx="4488">
                  <c:v>44623.605474537035</c:v>
                </c:pt>
                <c:pt idx="4489">
                  <c:v>44623.606249999997</c:v>
                </c:pt>
                <c:pt idx="4490">
                  <c:v>44623.606979166667</c:v>
                </c:pt>
                <c:pt idx="4491">
                  <c:v>44623.60769675926</c:v>
                </c:pt>
                <c:pt idx="4492">
                  <c:v>44623.608425925922</c:v>
                </c:pt>
                <c:pt idx="4493">
                  <c:v>44623.609155092592</c:v>
                </c:pt>
                <c:pt idx="4494">
                  <c:v>44623.609872685185</c:v>
                </c:pt>
                <c:pt idx="4495">
                  <c:v>44623.610659722224</c:v>
                </c:pt>
                <c:pt idx="4496">
                  <c:v>44623.611377314817</c:v>
                </c:pt>
                <c:pt idx="4497">
                  <c:v>44623.61210648148</c:v>
                </c:pt>
                <c:pt idx="4498">
                  <c:v>44623.612835648149</c:v>
                </c:pt>
                <c:pt idx="4499">
                  <c:v>44623.613553240742</c:v>
                </c:pt>
                <c:pt idx="4500">
                  <c:v>44623.614282407405</c:v>
                </c:pt>
                <c:pt idx="4501">
                  <c:v>44623.615011574075</c:v>
                </c:pt>
                <c:pt idx="4502">
                  <c:v>44623.615729166668</c:v>
                </c:pt>
                <c:pt idx="4503">
                  <c:v>44623.61645833333</c:v>
                </c:pt>
                <c:pt idx="4504">
                  <c:v>44623.6171875</c:v>
                </c:pt>
                <c:pt idx="4505">
                  <c:v>44623.617905092593</c:v>
                </c:pt>
                <c:pt idx="4506">
                  <c:v>44623.618634259263</c:v>
                </c:pt>
                <c:pt idx="4507">
                  <c:v>44623.619363425925</c:v>
                </c:pt>
                <c:pt idx="4508">
                  <c:v>44623.620081018518</c:v>
                </c:pt>
                <c:pt idx="4509">
                  <c:v>44623.620810185188</c:v>
                </c:pt>
                <c:pt idx="4510">
                  <c:v>44623.621539351851</c:v>
                </c:pt>
                <c:pt idx="4511">
                  <c:v>44623.622314814813</c:v>
                </c:pt>
                <c:pt idx="4512">
                  <c:v>44623.623032407406</c:v>
                </c:pt>
                <c:pt idx="4513">
                  <c:v>44623.623761574076</c:v>
                </c:pt>
                <c:pt idx="4514">
                  <c:v>44623.624490740738</c:v>
                </c:pt>
                <c:pt idx="4515">
                  <c:v>44623.625208333331</c:v>
                </c:pt>
                <c:pt idx="4516">
                  <c:v>44623.625937500001</c:v>
                </c:pt>
                <c:pt idx="4517">
                  <c:v>44623.626655092594</c:v>
                </c:pt>
                <c:pt idx="4518">
                  <c:v>44623.627384259256</c:v>
                </c:pt>
                <c:pt idx="4519">
                  <c:v>44623.628113425926</c:v>
                </c:pt>
                <c:pt idx="4520">
                  <c:v>44623.628842592596</c:v>
                </c:pt>
                <c:pt idx="4521">
                  <c:v>44623.629560185182</c:v>
                </c:pt>
                <c:pt idx="4522">
                  <c:v>44623.630335648151</c:v>
                </c:pt>
                <c:pt idx="4523">
                  <c:v>44623.631064814814</c:v>
                </c:pt>
                <c:pt idx="4524">
                  <c:v>44623.631793981483</c:v>
                </c:pt>
                <c:pt idx="4525">
                  <c:v>44623.632511574076</c:v>
                </c:pt>
                <c:pt idx="4526">
                  <c:v>44623.633240740739</c:v>
                </c:pt>
                <c:pt idx="4527">
                  <c:v>44623.633969907409</c:v>
                </c:pt>
                <c:pt idx="4528">
                  <c:v>44623.634745370371</c:v>
                </c:pt>
                <c:pt idx="4529">
                  <c:v>44623.635462962964</c:v>
                </c:pt>
                <c:pt idx="4530">
                  <c:v>44623.636192129627</c:v>
                </c:pt>
                <c:pt idx="4531">
                  <c:v>44623.636921296296</c:v>
                </c:pt>
                <c:pt idx="4532">
                  <c:v>44623.637638888889</c:v>
                </c:pt>
                <c:pt idx="4533">
                  <c:v>44623.638368055559</c:v>
                </c:pt>
                <c:pt idx="4534">
                  <c:v>44623.639097222222</c:v>
                </c:pt>
                <c:pt idx="4535">
                  <c:v>44623.639814814815</c:v>
                </c:pt>
                <c:pt idx="4536">
                  <c:v>44623.640543981484</c:v>
                </c:pt>
                <c:pt idx="4537">
                  <c:v>44623.641273148147</c:v>
                </c:pt>
                <c:pt idx="4538">
                  <c:v>44623.64199074074</c:v>
                </c:pt>
                <c:pt idx="4539">
                  <c:v>44623.64271990741</c:v>
                </c:pt>
                <c:pt idx="4540">
                  <c:v>44623.643449074072</c:v>
                </c:pt>
                <c:pt idx="4541">
                  <c:v>44623.644166666665</c:v>
                </c:pt>
                <c:pt idx="4542">
                  <c:v>44623.644895833335</c:v>
                </c:pt>
                <c:pt idx="4543">
                  <c:v>44623.645624999997</c:v>
                </c:pt>
                <c:pt idx="4544">
                  <c:v>44623.64640046296</c:v>
                </c:pt>
                <c:pt idx="4545">
                  <c:v>44623.647118055553</c:v>
                </c:pt>
                <c:pt idx="4546">
                  <c:v>44623.647847222222</c:v>
                </c:pt>
                <c:pt idx="4547">
                  <c:v>44623.648576388892</c:v>
                </c:pt>
                <c:pt idx="4548">
                  <c:v>44623.649293981478</c:v>
                </c:pt>
                <c:pt idx="4549">
                  <c:v>44623.650023148148</c:v>
                </c:pt>
                <c:pt idx="4550">
                  <c:v>44623.65079861111</c:v>
                </c:pt>
                <c:pt idx="4551">
                  <c:v>44623.65152777778</c:v>
                </c:pt>
                <c:pt idx="4552">
                  <c:v>44623.652245370373</c:v>
                </c:pt>
                <c:pt idx="4553">
                  <c:v>44623.652974537035</c:v>
                </c:pt>
                <c:pt idx="4554">
                  <c:v>44623.653703703705</c:v>
                </c:pt>
                <c:pt idx="4555">
                  <c:v>44623.654421296298</c:v>
                </c:pt>
                <c:pt idx="4556">
                  <c:v>44623.655150462961</c:v>
                </c:pt>
                <c:pt idx="4557">
                  <c:v>44623.65587962963</c:v>
                </c:pt>
                <c:pt idx="4558">
                  <c:v>44623.656597222223</c:v>
                </c:pt>
                <c:pt idx="4559">
                  <c:v>44623.657326388886</c:v>
                </c:pt>
                <c:pt idx="4560">
                  <c:v>44623.658055555556</c:v>
                </c:pt>
                <c:pt idx="4561">
                  <c:v>44623.658773148149</c:v>
                </c:pt>
                <c:pt idx="4562">
                  <c:v>44623.659502314818</c:v>
                </c:pt>
                <c:pt idx="4563">
                  <c:v>44623.660231481481</c:v>
                </c:pt>
                <c:pt idx="4564">
                  <c:v>44623.660949074074</c:v>
                </c:pt>
                <c:pt idx="4565">
                  <c:v>44623.661678240744</c:v>
                </c:pt>
                <c:pt idx="4566">
                  <c:v>44623.662407407406</c:v>
                </c:pt>
                <c:pt idx="4567">
                  <c:v>44623.663136574076</c:v>
                </c:pt>
                <c:pt idx="4568">
                  <c:v>44623.663854166669</c:v>
                </c:pt>
                <c:pt idx="4569">
                  <c:v>44623.664583333331</c:v>
                </c:pt>
                <c:pt idx="4570">
                  <c:v>44623.665312500001</c:v>
                </c:pt>
                <c:pt idx="4571">
                  <c:v>44623.666030092594</c:v>
                </c:pt>
                <c:pt idx="4572">
                  <c:v>44623.666759259257</c:v>
                </c:pt>
                <c:pt idx="4573">
                  <c:v>44623.667488425926</c:v>
                </c:pt>
                <c:pt idx="4574">
                  <c:v>44623.668206018519</c:v>
                </c:pt>
                <c:pt idx="4575">
                  <c:v>44623.668935185182</c:v>
                </c:pt>
                <c:pt idx="4576">
                  <c:v>44623.669652777775</c:v>
                </c:pt>
                <c:pt idx="4577">
                  <c:v>44623.670381944445</c:v>
                </c:pt>
                <c:pt idx="4578">
                  <c:v>44623.671111111114</c:v>
                </c:pt>
                <c:pt idx="4579">
                  <c:v>44623.671840277777</c:v>
                </c:pt>
                <c:pt idx="4580">
                  <c:v>44623.67255787037</c:v>
                </c:pt>
                <c:pt idx="4581">
                  <c:v>44623.67328703704</c:v>
                </c:pt>
                <c:pt idx="4582">
                  <c:v>44623.674016203702</c:v>
                </c:pt>
                <c:pt idx="4583">
                  <c:v>44623.674733796295</c:v>
                </c:pt>
                <c:pt idx="4584">
                  <c:v>44623.675462962965</c:v>
                </c:pt>
                <c:pt idx="4585">
                  <c:v>44623.676192129627</c:v>
                </c:pt>
                <c:pt idx="4586">
                  <c:v>44623.67690972222</c:v>
                </c:pt>
                <c:pt idx="4587">
                  <c:v>44623.67763888889</c:v>
                </c:pt>
                <c:pt idx="4588">
                  <c:v>44623.678356481483</c:v>
                </c:pt>
                <c:pt idx="4589">
                  <c:v>44623.679085648146</c:v>
                </c:pt>
                <c:pt idx="4590">
                  <c:v>44623.679814814815</c:v>
                </c:pt>
                <c:pt idx="4591">
                  <c:v>44623.680532407408</c:v>
                </c:pt>
                <c:pt idx="4592">
                  <c:v>44623.681261574071</c:v>
                </c:pt>
                <c:pt idx="4593">
                  <c:v>44623.681990740741</c:v>
                </c:pt>
                <c:pt idx="4594">
                  <c:v>44623.682708333334</c:v>
                </c:pt>
                <c:pt idx="4595">
                  <c:v>44623.683437500003</c:v>
                </c:pt>
                <c:pt idx="4596">
                  <c:v>44623.684212962966</c:v>
                </c:pt>
                <c:pt idx="4597">
                  <c:v>44623.684942129628</c:v>
                </c:pt>
                <c:pt idx="4598">
                  <c:v>44623.685671296298</c:v>
                </c:pt>
                <c:pt idx="4599">
                  <c:v>44623.686388888891</c:v>
                </c:pt>
                <c:pt idx="4600">
                  <c:v>44623.687118055554</c:v>
                </c:pt>
                <c:pt idx="4601">
                  <c:v>44623.687847222223</c:v>
                </c:pt>
                <c:pt idx="4602">
                  <c:v>44623.688576388886</c:v>
                </c:pt>
                <c:pt idx="4603">
                  <c:v>44623.689305555556</c:v>
                </c:pt>
                <c:pt idx="4604">
                  <c:v>44623.690023148149</c:v>
                </c:pt>
                <c:pt idx="4605">
                  <c:v>44623.690752314818</c:v>
                </c:pt>
                <c:pt idx="4606">
                  <c:v>44623.691481481481</c:v>
                </c:pt>
                <c:pt idx="4607">
                  <c:v>44623.692199074074</c:v>
                </c:pt>
                <c:pt idx="4608">
                  <c:v>44623.692928240744</c:v>
                </c:pt>
                <c:pt idx="4609">
                  <c:v>44623.693657407406</c:v>
                </c:pt>
                <c:pt idx="4610">
                  <c:v>44623.694374999999</c:v>
                </c:pt>
                <c:pt idx="4611">
                  <c:v>44623.695104166669</c:v>
                </c:pt>
                <c:pt idx="4612">
                  <c:v>44623.695833333331</c:v>
                </c:pt>
                <c:pt idx="4613">
                  <c:v>44623.696550925924</c:v>
                </c:pt>
                <c:pt idx="4614">
                  <c:v>44623.697280092594</c:v>
                </c:pt>
                <c:pt idx="4615">
                  <c:v>44623.698009259257</c:v>
                </c:pt>
                <c:pt idx="4616">
                  <c:v>44623.69872685185</c:v>
                </c:pt>
                <c:pt idx="4617">
                  <c:v>44623.699456018519</c:v>
                </c:pt>
                <c:pt idx="4618">
                  <c:v>44623.700185185182</c:v>
                </c:pt>
                <c:pt idx="4619">
                  <c:v>44623.700902777775</c:v>
                </c:pt>
                <c:pt idx="4620">
                  <c:v>44623.701631944445</c:v>
                </c:pt>
                <c:pt idx="4621">
                  <c:v>44623.702361111114</c:v>
                </c:pt>
                <c:pt idx="4622">
                  <c:v>44623.703136574077</c:v>
                </c:pt>
                <c:pt idx="4623">
                  <c:v>44623.703865740739</c:v>
                </c:pt>
                <c:pt idx="4624">
                  <c:v>44623.704583333332</c:v>
                </c:pt>
                <c:pt idx="4625">
                  <c:v>44623.705312500002</c:v>
                </c:pt>
                <c:pt idx="4626">
                  <c:v>44623.706041666665</c:v>
                </c:pt>
                <c:pt idx="4627">
                  <c:v>44623.706770833334</c:v>
                </c:pt>
                <c:pt idx="4628">
                  <c:v>44623.707488425927</c:v>
                </c:pt>
                <c:pt idx="4629">
                  <c:v>44623.70821759259</c:v>
                </c:pt>
                <c:pt idx="4630">
                  <c:v>44623.70894675926</c:v>
                </c:pt>
                <c:pt idx="4631">
                  <c:v>44623.709664351853</c:v>
                </c:pt>
                <c:pt idx="4632">
                  <c:v>44623.710393518515</c:v>
                </c:pt>
                <c:pt idx="4633">
                  <c:v>44623.711111111108</c:v>
                </c:pt>
                <c:pt idx="4634">
                  <c:v>44623.711840277778</c:v>
                </c:pt>
                <c:pt idx="4635">
                  <c:v>44623.712569444448</c:v>
                </c:pt>
                <c:pt idx="4636">
                  <c:v>44623.71329861111</c:v>
                </c:pt>
                <c:pt idx="4637">
                  <c:v>44623.714016203703</c:v>
                </c:pt>
                <c:pt idx="4638">
                  <c:v>44623.714791666665</c:v>
                </c:pt>
                <c:pt idx="4639">
                  <c:v>44623.715520833335</c:v>
                </c:pt>
                <c:pt idx="4640">
                  <c:v>44623.716249999998</c:v>
                </c:pt>
                <c:pt idx="4641">
                  <c:v>44623.716967592591</c:v>
                </c:pt>
                <c:pt idx="4642">
                  <c:v>44623.71769675926</c:v>
                </c:pt>
                <c:pt idx="4643">
                  <c:v>44623.718425925923</c:v>
                </c:pt>
                <c:pt idx="4644">
                  <c:v>44623.719201388885</c:v>
                </c:pt>
                <c:pt idx="4645">
                  <c:v>44623.719930555555</c:v>
                </c:pt>
                <c:pt idx="4646">
                  <c:v>44623.720659722225</c:v>
                </c:pt>
                <c:pt idx="4647">
                  <c:v>44623.721377314818</c:v>
                </c:pt>
                <c:pt idx="4648">
                  <c:v>44623.72210648148</c:v>
                </c:pt>
                <c:pt idx="4649">
                  <c:v>44623.722824074073</c:v>
                </c:pt>
                <c:pt idx="4650">
                  <c:v>44623.723553240743</c:v>
                </c:pt>
                <c:pt idx="4651">
                  <c:v>44623.724282407406</c:v>
                </c:pt>
                <c:pt idx="4652">
                  <c:v>44623.725011574075</c:v>
                </c:pt>
                <c:pt idx="4653">
                  <c:v>44623.725729166668</c:v>
                </c:pt>
                <c:pt idx="4654">
                  <c:v>44623.726458333331</c:v>
                </c:pt>
                <c:pt idx="4655">
                  <c:v>44623.727187500001</c:v>
                </c:pt>
                <c:pt idx="4656">
                  <c:v>44623.727905092594</c:v>
                </c:pt>
                <c:pt idx="4657">
                  <c:v>44623.728634259256</c:v>
                </c:pt>
                <c:pt idx="4658">
                  <c:v>44623.729351851849</c:v>
                </c:pt>
                <c:pt idx="4659">
                  <c:v>44623.730081018519</c:v>
                </c:pt>
                <c:pt idx="4660">
                  <c:v>44623.730856481481</c:v>
                </c:pt>
                <c:pt idx="4661">
                  <c:v>44623.731585648151</c:v>
                </c:pt>
                <c:pt idx="4662">
                  <c:v>44623.732314814813</c:v>
                </c:pt>
                <c:pt idx="4663">
                  <c:v>44623.733032407406</c:v>
                </c:pt>
                <c:pt idx="4664">
                  <c:v>44623.733761574076</c:v>
                </c:pt>
                <c:pt idx="4665">
                  <c:v>44623.734490740739</c:v>
                </c:pt>
                <c:pt idx="4666">
                  <c:v>44623.735208333332</c:v>
                </c:pt>
                <c:pt idx="4667">
                  <c:v>44623.735937500001</c:v>
                </c:pt>
                <c:pt idx="4668">
                  <c:v>44623.736666666664</c:v>
                </c:pt>
                <c:pt idx="4669">
                  <c:v>44623.737384259257</c:v>
                </c:pt>
                <c:pt idx="4670">
                  <c:v>44623.738113425927</c:v>
                </c:pt>
                <c:pt idx="4671">
                  <c:v>44623.738842592589</c:v>
                </c:pt>
                <c:pt idx="4672">
                  <c:v>44623.739560185182</c:v>
                </c:pt>
                <c:pt idx="4673">
                  <c:v>44623.740289351852</c:v>
                </c:pt>
                <c:pt idx="4674">
                  <c:v>44623.741018518522</c:v>
                </c:pt>
                <c:pt idx="4675">
                  <c:v>44623.741747685184</c:v>
                </c:pt>
                <c:pt idx="4676">
                  <c:v>44623.742523148147</c:v>
                </c:pt>
                <c:pt idx="4677">
                  <c:v>44623.74324074074</c:v>
                </c:pt>
                <c:pt idx="4678">
                  <c:v>44623.743969907409</c:v>
                </c:pt>
                <c:pt idx="4679">
                  <c:v>44623.744699074072</c:v>
                </c:pt>
                <c:pt idx="4680">
                  <c:v>44623.745416666665</c:v>
                </c:pt>
                <c:pt idx="4681">
                  <c:v>44623.746145833335</c:v>
                </c:pt>
                <c:pt idx="4682">
                  <c:v>44623.746874999997</c:v>
                </c:pt>
                <c:pt idx="4683">
                  <c:v>44623.74759259259</c:v>
                </c:pt>
                <c:pt idx="4684">
                  <c:v>44623.74832175926</c:v>
                </c:pt>
                <c:pt idx="4685">
                  <c:v>44623.749050925922</c:v>
                </c:pt>
                <c:pt idx="4686">
                  <c:v>44623.749768518515</c:v>
                </c:pt>
                <c:pt idx="4687">
                  <c:v>44623.750543981485</c:v>
                </c:pt>
                <c:pt idx="4688">
                  <c:v>44623.751273148147</c:v>
                </c:pt>
                <c:pt idx="4689">
                  <c:v>44623.752002314817</c:v>
                </c:pt>
                <c:pt idx="4690">
                  <c:v>44623.75271990741</c:v>
                </c:pt>
                <c:pt idx="4691">
                  <c:v>44623.753449074073</c:v>
                </c:pt>
                <c:pt idx="4692">
                  <c:v>44623.754178240742</c:v>
                </c:pt>
                <c:pt idx="4693">
                  <c:v>44623.754953703705</c:v>
                </c:pt>
                <c:pt idx="4694">
                  <c:v>44623.755682870367</c:v>
                </c:pt>
                <c:pt idx="4695">
                  <c:v>44623.75640046296</c:v>
                </c:pt>
                <c:pt idx="4696">
                  <c:v>44623.75712962963</c:v>
                </c:pt>
                <c:pt idx="4697">
                  <c:v>44623.7578587963</c:v>
                </c:pt>
                <c:pt idx="4698">
                  <c:v>44623.758576388886</c:v>
                </c:pt>
                <c:pt idx="4699">
                  <c:v>44623.759351851855</c:v>
                </c:pt>
                <c:pt idx="4700">
                  <c:v>44623.760081018518</c:v>
                </c:pt>
                <c:pt idx="4701">
                  <c:v>44623.760810185187</c:v>
                </c:pt>
                <c:pt idx="4702">
                  <c:v>44623.76152777778</c:v>
                </c:pt>
                <c:pt idx="4703">
                  <c:v>44623.762256944443</c:v>
                </c:pt>
                <c:pt idx="4704">
                  <c:v>44623.762986111113</c:v>
                </c:pt>
                <c:pt idx="4705">
                  <c:v>44623.763703703706</c:v>
                </c:pt>
                <c:pt idx="4706">
                  <c:v>44623.764432870368</c:v>
                </c:pt>
                <c:pt idx="4707">
                  <c:v>44623.765162037038</c:v>
                </c:pt>
                <c:pt idx="4708">
                  <c:v>44623.765879629631</c:v>
                </c:pt>
                <c:pt idx="4709">
                  <c:v>44623.766608796293</c:v>
                </c:pt>
                <c:pt idx="4710">
                  <c:v>44623.767337962963</c:v>
                </c:pt>
                <c:pt idx="4711">
                  <c:v>44623.768055555556</c:v>
                </c:pt>
                <c:pt idx="4712">
                  <c:v>44623.768784722219</c:v>
                </c:pt>
                <c:pt idx="4713">
                  <c:v>44623.769513888888</c:v>
                </c:pt>
                <c:pt idx="4714">
                  <c:v>44623.770231481481</c:v>
                </c:pt>
                <c:pt idx="4715">
                  <c:v>44623.771006944444</c:v>
                </c:pt>
                <c:pt idx="4716">
                  <c:v>44623.771736111114</c:v>
                </c:pt>
                <c:pt idx="4717">
                  <c:v>44623.772465277776</c:v>
                </c:pt>
                <c:pt idx="4718">
                  <c:v>44623.773182870369</c:v>
                </c:pt>
                <c:pt idx="4719">
                  <c:v>44623.773912037039</c:v>
                </c:pt>
                <c:pt idx="4720">
                  <c:v>44623.774641203701</c:v>
                </c:pt>
                <c:pt idx="4721">
                  <c:v>44623.775358796294</c:v>
                </c:pt>
                <c:pt idx="4722">
                  <c:v>44623.776087962964</c:v>
                </c:pt>
                <c:pt idx="4723">
                  <c:v>44623.776817129627</c:v>
                </c:pt>
                <c:pt idx="4724">
                  <c:v>44623.77753472222</c:v>
                </c:pt>
                <c:pt idx="4725">
                  <c:v>44623.778263888889</c:v>
                </c:pt>
                <c:pt idx="4726">
                  <c:v>44623.778993055559</c:v>
                </c:pt>
                <c:pt idx="4727">
                  <c:v>44623.779710648145</c:v>
                </c:pt>
                <c:pt idx="4728">
                  <c:v>44623.780439814815</c:v>
                </c:pt>
                <c:pt idx="4729">
                  <c:v>44623.781168981484</c:v>
                </c:pt>
                <c:pt idx="4730">
                  <c:v>44623.781898148147</c:v>
                </c:pt>
                <c:pt idx="4731">
                  <c:v>44623.78261574074</c:v>
                </c:pt>
                <c:pt idx="4732">
                  <c:v>44623.78334490741</c:v>
                </c:pt>
                <c:pt idx="4733">
                  <c:v>44623.784074074072</c:v>
                </c:pt>
                <c:pt idx="4734">
                  <c:v>44623.784791666665</c:v>
                </c:pt>
                <c:pt idx="4735">
                  <c:v>44623.785520833335</c:v>
                </c:pt>
                <c:pt idx="4736">
                  <c:v>44623.786249999997</c:v>
                </c:pt>
                <c:pt idx="4737">
                  <c:v>44623.78696759259</c:v>
                </c:pt>
                <c:pt idx="4738">
                  <c:v>44623.78769675926</c:v>
                </c:pt>
                <c:pt idx="4739">
                  <c:v>44623.788425925923</c:v>
                </c:pt>
                <c:pt idx="4740">
                  <c:v>44623.789143518516</c:v>
                </c:pt>
                <c:pt idx="4741">
                  <c:v>44623.789872685185</c:v>
                </c:pt>
                <c:pt idx="4742">
                  <c:v>44623.790601851855</c:v>
                </c:pt>
                <c:pt idx="4743">
                  <c:v>44623.791319444441</c:v>
                </c:pt>
                <c:pt idx="4744">
                  <c:v>44623.792048611111</c:v>
                </c:pt>
                <c:pt idx="4745">
                  <c:v>44623.79277777778</c:v>
                </c:pt>
                <c:pt idx="4746">
                  <c:v>44623.793495370373</c:v>
                </c:pt>
                <c:pt idx="4747">
                  <c:v>44623.794224537036</c:v>
                </c:pt>
                <c:pt idx="4748">
                  <c:v>44623.794953703706</c:v>
                </c:pt>
                <c:pt idx="4749">
                  <c:v>44623.795671296299</c:v>
                </c:pt>
                <c:pt idx="4750">
                  <c:v>44623.796400462961</c:v>
                </c:pt>
                <c:pt idx="4751">
                  <c:v>44623.797129629631</c:v>
                </c:pt>
                <c:pt idx="4752">
                  <c:v>44623.797847222224</c:v>
                </c:pt>
                <c:pt idx="4753">
                  <c:v>44623.798576388886</c:v>
                </c:pt>
                <c:pt idx="4754">
                  <c:v>44623.799305555556</c:v>
                </c:pt>
                <c:pt idx="4755">
                  <c:v>44623.800023148149</c:v>
                </c:pt>
                <c:pt idx="4756">
                  <c:v>44623.800752314812</c:v>
                </c:pt>
                <c:pt idx="4757">
                  <c:v>44623.801481481481</c:v>
                </c:pt>
                <c:pt idx="4758">
                  <c:v>44623.802199074074</c:v>
                </c:pt>
                <c:pt idx="4759">
                  <c:v>44623.802928240744</c:v>
                </c:pt>
                <c:pt idx="4760">
                  <c:v>44623.803657407407</c:v>
                </c:pt>
                <c:pt idx="4761">
                  <c:v>44623.804432870369</c:v>
                </c:pt>
                <c:pt idx="4762">
                  <c:v>44623.805162037039</c:v>
                </c:pt>
                <c:pt idx="4763">
                  <c:v>44623.805879629632</c:v>
                </c:pt>
                <c:pt idx="4764">
                  <c:v>44623.806608796294</c:v>
                </c:pt>
                <c:pt idx="4765">
                  <c:v>44623.807337962964</c:v>
                </c:pt>
                <c:pt idx="4766">
                  <c:v>44623.808055555557</c:v>
                </c:pt>
                <c:pt idx="4767">
                  <c:v>44623.80878472222</c:v>
                </c:pt>
                <c:pt idx="4768">
                  <c:v>44623.809513888889</c:v>
                </c:pt>
                <c:pt idx="4769">
                  <c:v>44623.810231481482</c:v>
                </c:pt>
                <c:pt idx="4770">
                  <c:v>44623.810960648145</c:v>
                </c:pt>
                <c:pt idx="4771">
                  <c:v>44623.811689814815</c:v>
                </c:pt>
                <c:pt idx="4772">
                  <c:v>44623.812465277777</c:v>
                </c:pt>
                <c:pt idx="4773">
                  <c:v>44623.813194444447</c:v>
                </c:pt>
                <c:pt idx="4774">
                  <c:v>44623.81391203704</c:v>
                </c:pt>
                <c:pt idx="4775">
                  <c:v>44623.814641203702</c:v>
                </c:pt>
                <c:pt idx="4776">
                  <c:v>44623.815370370372</c:v>
                </c:pt>
                <c:pt idx="4777">
                  <c:v>44623.816087962965</c:v>
                </c:pt>
                <c:pt idx="4778">
                  <c:v>44623.816817129627</c:v>
                </c:pt>
                <c:pt idx="4779">
                  <c:v>44623.817546296297</c:v>
                </c:pt>
                <c:pt idx="4780">
                  <c:v>44623.81826388889</c:v>
                </c:pt>
                <c:pt idx="4781">
                  <c:v>44623.818993055553</c:v>
                </c:pt>
                <c:pt idx="4782">
                  <c:v>44623.819722222222</c:v>
                </c:pt>
                <c:pt idx="4783">
                  <c:v>44623.820439814815</c:v>
                </c:pt>
                <c:pt idx="4784">
                  <c:v>44623.821168981478</c:v>
                </c:pt>
                <c:pt idx="4785">
                  <c:v>44623.821898148148</c:v>
                </c:pt>
                <c:pt idx="4786">
                  <c:v>44623.822627314818</c:v>
                </c:pt>
                <c:pt idx="4787">
                  <c:v>44623.823344907411</c:v>
                </c:pt>
                <c:pt idx="4788">
                  <c:v>44623.824074074073</c:v>
                </c:pt>
                <c:pt idx="4789">
                  <c:v>44623.824803240743</c:v>
                </c:pt>
                <c:pt idx="4790">
                  <c:v>44623.825520833336</c:v>
                </c:pt>
                <c:pt idx="4791">
                  <c:v>44623.826249999998</c:v>
                </c:pt>
                <c:pt idx="4792">
                  <c:v>44623.826967592591</c:v>
                </c:pt>
                <c:pt idx="4793">
                  <c:v>44623.827696759261</c:v>
                </c:pt>
                <c:pt idx="4794">
                  <c:v>44623.828425925924</c:v>
                </c:pt>
                <c:pt idx="4795">
                  <c:v>44623.829143518517</c:v>
                </c:pt>
                <c:pt idx="4796">
                  <c:v>44623.829872685186</c:v>
                </c:pt>
                <c:pt idx="4797">
                  <c:v>44623.830601851849</c:v>
                </c:pt>
                <c:pt idx="4798">
                  <c:v>44623.831319444442</c:v>
                </c:pt>
                <c:pt idx="4799">
                  <c:v>44623.832048611112</c:v>
                </c:pt>
                <c:pt idx="4800">
                  <c:v>44623.832777777781</c:v>
                </c:pt>
                <c:pt idx="4801">
                  <c:v>44623.833495370367</c:v>
                </c:pt>
                <c:pt idx="4802">
                  <c:v>44623.834224537037</c:v>
                </c:pt>
                <c:pt idx="4803">
                  <c:v>44623.834953703707</c:v>
                </c:pt>
                <c:pt idx="4804">
                  <c:v>44623.8356712963</c:v>
                </c:pt>
                <c:pt idx="4805">
                  <c:v>44623.836400462962</c:v>
                </c:pt>
                <c:pt idx="4806">
                  <c:v>44623.837129629632</c:v>
                </c:pt>
                <c:pt idx="4807">
                  <c:v>44623.837847222225</c:v>
                </c:pt>
                <c:pt idx="4808">
                  <c:v>44623.838634259257</c:v>
                </c:pt>
                <c:pt idx="4809">
                  <c:v>44623.83935185185</c:v>
                </c:pt>
                <c:pt idx="4810">
                  <c:v>44623.840081018519</c:v>
                </c:pt>
                <c:pt idx="4811">
                  <c:v>44623.840810185182</c:v>
                </c:pt>
                <c:pt idx="4812">
                  <c:v>44623.841527777775</c:v>
                </c:pt>
                <c:pt idx="4813">
                  <c:v>44623.842256944445</c:v>
                </c:pt>
                <c:pt idx="4814">
                  <c:v>44623.842974537038</c:v>
                </c:pt>
                <c:pt idx="4815">
                  <c:v>44623.8437037037</c:v>
                </c:pt>
                <c:pt idx="4816">
                  <c:v>44623.84443287037</c:v>
                </c:pt>
                <c:pt idx="4817">
                  <c:v>44623.845150462963</c:v>
                </c:pt>
                <c:pt idx="4818">
                  <c:v>44623.845879629633</c:v>
                </c:pt>
                <c:pt idx="4819">
                  <c:v>44623.846608796295</c:v>
                </c:pt>
                <c:pt idx="4820">
                  <c:v>44623.847337962965</c:v>
                </c:pt>
                <c:pt idx="4821">
                  <c:v>44623.848055555558</c:v>
                </c:pt>
                <c:pt idx="4822">
                  <c:v>44623.84878472222</c:v>
                </c:pt>
                <c:pt idx="4823">
                  <c:v>44623.84951388889</c:v>
                </c:pt>
                <c:pt idx="4824">
                  <c:v>44623.850231481483</c:v>
                </c:pt>
                <c:pt idx="4825">
                  <c:v>44623.850960648146</c:v>
                </c:pt>
                <c:pt idx="4826">
                  <c:v>44623.851689814815</c:v>
                </c:pt>
                <c:pt idx="4827">
                  <c:v>44623.852407407408</c:v>
                </c:pt>
                <c:pt idx="4828">
                  <c:v>44623.853136574071</c:v>
                </c:pt>
                <c:pt idx="4829">
                  <c:v>44623.853912037041</c:v>
                </c:pt>
                <c:pt idx="4830">
                  <c:v>44623.854629629626</c:v>
                </c:pt>
                <c:pt idx="4831">
                  <c:v>44623.855358796296</c:v>
                </c:pt>
                <c:pt idx="4832">
                  <c:v>44623.856087962966</c:v>
                </c:pt>
                <c:pt idx="4833">
                  <c:v>44623.856805555559</c:v>
                </c:pt>
                <c:pt idx="4834">
                  <c:v>44623.857534722221</c:v>
                </c:pt>
                <c:pt idx="4835">
                  <c:v>44623.858310185184</c:v>
                </c:pt>
                <c:pt idx="4836">
                  <c:v>44623.859039351853</c:v>
                </c:pt>
                <c:pt idx="4837">
                  <c:v>44623.859768518516</c:v>
                </c:pt>
                <c:pt idx="4838">
                  <c:v>44623.860486111109</c:v>
                </c:pt>
                <c:pt idx="4839">
                  <c:v>44623.861215277779</c:v>
                </c:pt>
                <c:pt idx="4840">
                  <c:v>44623.861944444441</c:v>
                </c:pt>
                <c:pt idx="4841">
                  <c:v>44623.862662037034</c:v>
                </c:pt>
                <c:pt idx="4842">
                  <c:v>44623.863391203704</c:v>
                </c:pt>
                <c:pt idx="4843">
                  <c:v>44623.864120370374</c:v>
                </c:pt>
                <c:pt idx="4844">
                  <c:v>44623.864837962959</c:v>
                </c:pt>
                <c:pt idx="4845">
                  <c:v>44623.865567129629</c:v>
                </c:pt>
                <c:pt idx="4846">
                  <c:v>44623.866342592592</c:v>
                </c:pt>
                <c:pt idx="4847">
                  <c:v>44623.867071759261</c:v>
                </c:pt>
                <c:pt idx="4848">
                  <c:v>44623.867789351854</c:v>
                </c:pt>
                <c:pt idx="4849">
                  <c:v>44623.868518518517</c:v>
                </c:pt>
                <c:pt idx="4850">
                  <c:v>44623.869247685187</c:v>
                </c:pt>
                <c:pt idx="4851">
                  <c:v>44623.86996527778</c:v>
                </c:pt>
                <c:pt idx="4852">
                  <c:v>44623.870694444442</c:v>
                </c:pt>
                <c:pt idx="4853">
                  <c:v>44623.871423611112</c:v>
                </c:pt>
                <c:pt idx="4854">
                  <c:v>44623.872141203705</c:v>
                </c:pt>
                <c:pt idx="4855">
                  <c:v>44623.872870370367</c:v>
                </c:pt>
                <c:pt idx="4856">
                  <c:v>44623.873599537037</c:v>
                </c:pt>
                <c:pt idx="4857">
                  <c:v>44623.87431712963</c:v>
                </c:pt>
                <c:pt idx="4858">
                  <c:v>44623.8750462963</c:v>
                </c:pt>
                <c:pt idx="4859">
                  <c:v>44623.875775462962</c:v>
                </c:pt>
                <c:pt idx="4860">
                  <c:v>44623.876493055555</c:v>
                </c:pt>
                <c:pt idx="4861">
                  <c:v>44623.877222222225</c:v>
                </c:pt>
                <c:pt idx="4862">
                  <c:v>44623.877951388888</c:v>
                </c:pt>
                <c:pt idx="4863">
                  <c:v>44623.878680555557</c:v>
                </c:pt>
                <c:pt idx="4864">
                  <c:v>44623.87939814815</c:v>
                </c:pt>
                <c:pt idx="4865">
                  <c:v>44623.880127314813</c:v>
                </c:pt>
                <c:pt idx="4866">
                  <c:v>44623.880856481483</c:v>
                </c:pt>
                <c:pt idx="4867">
                  <c:v>44623.881574074076</c:v>
                </c:pt>
                <c:pt idx="4868">
                  <c:v>44623.882303240738</c:v>
                </c:pt>
                <c:pt idx="4869">
                  <c:v>44623.883032407408</c:v>
                </c:pt>
                <c:pt idx="4870">
                  <c:v>44623.883750000001</c:v>
                </c:pt>
                <c:pt idx="4871">
                  <c:v>44623.884479166663</c:v>
                </c:pt>
                <c:pt idx="4872">
                  <c:v>44623.885208333333</c:v>
                </c:pt>
                <c:pt idx="4873">
                  <c:v>44623.885937500003</c:v>
                </c:pt>
                <c:pt idx="4874">
                  <c:v>44623.886655092596</c:v>
                </c:pt>
                <c:pt idx="4875">
                  <c:v>44623.887384259258</c:v>
                </c:pt>
                <c:pt idx="4876">
                  <c:v>44623.888113425928</c:v>
                </c:pt>
                <c:pt idx="4877">
                  <c:v>44623.888831018521</c:v>
                </c:pt>
                <c:pt idx="4878">
                  <c:v>44623.889560185184</c:v>
                </c:pt>
                <c:pt idx="4879">
                  <c:v>44623.890289351853</c:v>
                </c:pt>
                <c:pt idx="4880">
                  <c:v>44623.891018518516</c:v>
                </c:pt>
                <c:pt idx="4881">
                  <c:v>44623.891736111109</c:v>
                </c:pt>
                <c:pt idx="4882">
                  <c:v>44623.892465277779</c:v>
                </c:pt>
                <c:pt idx="4883">
                  <c:v>44623.893194444441</c:v>
                </c:pt>
                <c:pt idx="4884">
                  <c:v>44623.893912037034</c:v>
                </c:pt>
                <c:pt idx="4885">
                  <c:v>44623.894641203704</c:v>
                </c:pt>
                <c:pt idx="4886">
                  <c:v>44623.895370370374</c:v>
                </c:pt>
                <c:pt idx="4887">
                  <c:v>44623.896099537036</c:v>
                </c:pt>
                <c:pt idx="4888">
                  <c:v>44623.896817129629</c:v>
                </c:pt>
                <c:pt idx="4889">
                  <c:v>44623.897546296299</c:v>
                </c:pt>
                <c:pt idx="4890">
                  <c:v>44623.898275462961</c:v>
                </c:pt>
                <c:pt idx="4891">
                  <c:v>44623.898993055554</c:v>
                </c:pt>
                <c:pt idx="4892">
                  <c:v>44623.899722222224</c:v>
                </c:pt>
                <c:pt idx="4893">
                  <c:v>44623.900451388887</c:v>
                </c:pt>
                <c:pt idx="4894">
                  <c:v>44623.90116898148</c:v>
                </c:pt>
                <c:pt idx="4895">
                  <c:v>44623.901898148149</c:v>
                </c:pt>
                <c:pt idx="4896">
                  <c:v>44623.902627314812</c:v>
                </c:pt>
                <c:pt idx="4897">
                  <c:v>44623.903356481482</c:v>
                </c:pt>
                <c:pt idx="4898">
                  <c:v>44623.904074074075</c:v>
                </c:pt>
                <c:pt idx="4899">
                  <c:v>44623.904803240737</c:v>
                </c:pt>
                <c:pt idx="4900">
                  <c:v>44623.905532407407</c:v>
                </c:pt>
                <c:pt idx="4901">
                  <c:v>44623.90625</c:v>
                </c:pt>
                <c:pt idx="4902">
                  <c:v>44623.907025462962</c:v>
                </c:pt>
                <c:pt idx="4903">
                  <c:v>44623.907754629632</c:v>
                </c:pt>
                <c:pt idx="4904">
                  <c:v>44623.908472222225</c:v>
                </c:pt>
                <c:pt idx="4905">
                  <c:v>44623.909201388888</c:v>
                </c:pt>
                <c:pt idx="4906">
                  <c:v>44623.909930555557</c:v>
                </c:pt>
                <c:pt idx="4907">
                  <c:v>44623.91064814815</c:v>
                </c:pt>
                <c:pt idx="4908">
                  <c:v>44623.911423611113</c:v>
                </c:pt>
                <c:pt idx="4909">
                  <c:v>44623.912152777775</c:v>
                </c:pt>
                <c:pt idx="4910">
                  <c:v>44623.912870370368</c:v>
                </c:pt>
                <c:pt idx="4911">
                  <c:v>44623.913599537038</c:v>
                </c:pt>
                <c:pt idx="4912">
                  <c:v>44623.914317129631</c:v>
                </c:pt>
                <c:pt idx="4913">
                  <c:v>44623.915046296293</c:v>
                </c:pt>
                <c:pt idx="4914">
                  <c:v>44623.915821759256</c:v>
                </c:pt>
                <c:pt idx="4915">
                  <c:v>44623.916539351849</c:v>
                </c:pt>
                <c:pt idx="4916">
                  <c:v>44623.917268518519</c:v>
                </c:pt>
                <c:pt idx="4917">
                  <c:v>44623.917997685188</c:v>
                </c:pt>
                <c:pt idx="4918">
                  <c:v>44623.918715277781</c:v>
                </c:pt>
                <c:pt idx="4919">
                  <c:v>44623.919444444444</c:v>
                </c:pt>
                <c:pt idx="4920">
                  <c:v>44623.920219907406</c:v>
                </c:pt>
                <c:pt idx="4921">
                  <c:v>44623.920949074076</c:v>
                </c:pt>
                <c:pt idx="4922">
                  <c:v>44623.921666666669</c:v>
                </c:pt>
                <c:pt idx="4923">
                  <c:v>44623.922395833331</c:v>
                </c:pt>
                <c:pt idx="4924">
                  <c:v>44623.923125000001</c:v>
                </c:pt>
                <c:pt idx="4925">
                  <c:v>44623.923842592594</c:v>
                </c:pt>
                <c:pt idx="4926">
                  <c:v>44623.924571759257</c:v>
                </c:pt>
                <c:pt idx="4927">
                  <c:v>44623.925300925926</c:v>
                </c:pt>
                <c:pt idx="4928">
                  <c:v>44623.926018518519</c:v>
                </c:pt>
                <c:pt idx="4929">
                  <c:v>44623.926747685182</c:v>
                </c:pt>
                <c:pt idx="4930">
                  <c:v>44623.927465277775</c:v>
                </c:pt>
                <c:pt idx="4931">
                  <c:v>44623.928252314814</c:v>
                </c:pt>
                <c:pt idx="4932">
                  <c:v>44623.928969907407</c:v>
                </c:pt>
                <c:pt idx="4933">
                  <c:v>44623.929699074077</c:v>
                </c:pt>
                <c:pt idx="4934">
                  <c:v>44623.930428240739</c:v>
                </c:pt>
                <c:pt idx="4935">
                  <c:v>44623.931145833332</c:v>
                </c:pt>
                <c:pt idx="4936">
                  <c:v>44623.931875000002</c:v>
                </c:pt>
                <c:pt idx="4937">
                  <c:v>44623.932650462964</c:v>
                </c:pt>
                <c:pt idx="4938">
                  <c:v>44623.933368055557</c:v>
                </c:pt>
                <c:pt idx="4939">
                  <c:v>44623.93409722222</c:v>
                </c:pt>
                <c:pt idx="4940">
                  <c:v>44623.934814814813</c:v>
                </c:pt>
                <c:pt idx="4941">
                  <c:v>44623.935543981483</c:v>
                </c:pt>
                <c:pt idx="4942">
                  <c:v>44623.936273148145</c:v>
                </c:pt>
                <c:pt idx="4943">
                  <c:v>44623.937048611115</c:v>
                </c:pt>
                <c:pt idx="4944">
                  <c:v>44623.9377662037</c:v>
                </c:pt>
                <c:pt idx="4945">
                  <c:v>44623.93849537037</c:v>
                </c:pt>
                <c:pt idx="4946">
                  <c:v>44623.939212962963</c:v>
                </c:pt>
                <c:pt idx="4947">
                  <c:v>44623.939942129633</c:v>
                </c:pt>
                <c:pt idx="4948">
                  <c:v>44623.940671296295</c:v>
                </c:pt>
                <c:pt idx="4949">
                  <c:v>44623.941435185188</c:v>
                </c:pt>
                <c:pt idx="4950">
                  <c:v>44623.942164351851</c:v>
                </c:pt>
                <c:pt idx="4951">
                  <c:v>44623.942893518521</c:v>
                </c:pt>
                <c:pt idx="4952">
                  <c:v>44623.943611111114</c:v>
                </c:pt>
                <c:pt idx="4953">
                  <c:v>44623.944340277776</c:v>
                </c:pt>
                <c:pt idx="4954">
                  <c:v>44623.945069444446</c:v>
                </c:pt>
                <c:pt idx="4955">
                  <c:v>44623.945833333331</c:v>
                </c:pt>
                <c:pt idx="4956">
                  <c:v>44623.946562500001</c:v>
                </c:pt>
                <c:pt idx="4957">
                  <c:v>44623.947291666664</c:v>
                </c:pt>
                <c:pt idx="4958">
                  <c:v>44623.948009259257</c:v>
                </c:pt>
                <c:pt idx="4959">
                  <c:v>44623.948738425926</c:v>
                </c:pt>
                <c:pt idx="4960">
                  <c:v>44623.949467592596</c:v>
                </c:pt>
                <c:pt idx="4961">
                  <c:v>44623.950231481482</c:v>
                </c:pt>
                <c:pt idx="4962">
                  <c:v>44623.950960648152</c:v>
                </c:pt>
                <c:pt idx="4963">
                  <c:v>44623.951689814814</c:v>
                </c:pt>
                <c:pt idx="4964">
                  <c:v>44623.952418981484</c:v>
                </c:pt>
                <c:pt idx="4965">
                  <c:v>44623.953136574077</c:v>
                </c:pt>
                <c:pt idx="4966">
                  <c:v>44623.953865740739</c:v>
                </c:pt>
                <c:pt idx="4967">
                  <c:v>44623.954641203702</c:v>
                </c:pt>
                <c:pt idx="4968">
                  <c:v>44623.955358796295</c:v>
                </c:pt>
                <c:pt idx="4969">
                  <c:v>44623.956087962964</c:v>
                </c:pt>
                <c:pt idx="4970">
                  <c:v>44623.956817129627</c:v>
                </c:pt>
                <c:pt idx="4971">
                  <c:v>44623.95753472222</c:v>
                </c:pt>
                <c:pt idx="4972">
                  <c:v>44623.95826388889</c:v>
                </c:pt>
                <c:pt idx="4973">
                  <c:v>44623.959039351852</c:v>
                </c:pt>
                <c:pt idx="4974">
                  <c:v>44623.959768518522</c:v>
                </c:pt>
                <c:pt idx="4975">
                  <c:v>44623.960486111115</c:v>
                </c:pt>
                <c:pt idx="4976">
                  <c:v>44623.961215277777</c:v>
                </c:pt>
                <c:pt idx="4977">
                  <c:v>44623.961944444447</c:v>
                </c:pt>
                <c:pt idx="4978">
                  <c:v>44623.96266203704</c:v>
                </c:pt>
                <c:pt idx="4979">
                  <c:v>44623.963437500002</c:v>
                </c:pt>
                <c:pt idx="4980">
                  <c:v>44623.964166666665</c:v>
                </c:pt>
                <c:pt idx="4981">
                  <c:v>44623.964884259258</c:v>
                </c:pt>
                <c:pt idx="4982">
                  <c:v>44623.965613425928</c:v>
                </c:pt>
                <c:pt idx="4983">
                  <c:v>44623.96634259259</c:v>
                </c:pt>
                <c:pt idx="4984">
                  <c:v>44623.967060185183</c:v>
                </c:pt>
                <c:pt idx="4985">
                  <c:v>44623.967847222222</c:v>
                </c:pt>
                <c:pt idx="4986">
                  <c:v>44623.968564814815</c:v>
                </c:pt>
                <c:pt idx="4987">
                  <c:v>44623.969293981485</c:v>
                </c:pt>
                <c:pt idx="4988">
                  <c:v>44623.970023148147</c:v>
                </c:pt>
                <c:pt idx="4989">
                  <c:v>44623.97074074074</c:v>
                </c:pt>
                <c:pt idx="4990">
                  <c:v>44623.97146990741</c:v>
                </c:pt>
                <c:pt idx="4991">
                  <c:v>44623.972245370373</c:v>
                </c:pt>
                <c:pt idx="4992">
                  <c:v>44623.972974537035</c:v>
                </c:pt>
                <c:pt idx="4993">
                  <c:v>44623.973692129628</c:v>
                </c:pt>
                <c:pt idx="4994">
                  <c:v>44623.974421296298</c:v>
                </c:pt>
                <c:pt idx="4995">
                  <c:v>44623.975138888891</c:v>
                </c:pt>
                <c:pt idx="4996">
                  <c:v>44623.975868055553</c:v>
                </c:pt>
                <c:pt idx="4997">
                  <c:v>44623.976643518516</c:v>
                </c:pt>
                <c:pt idx="4998">
                  <c:v>44623.977361111109</c:v>
                </c:pt>
                <c:pt idx="4999">
                  <c:v>44623.978090277778</c:v>
                </c:pt>
                <c:pt idx="5000">
                  <c:v>44623.978819444441</c:v>
                </c:pt>
                <c:pt idx="5001">
                  <c:v>44623.979548611111</c:v>
                </c:pt>
                <c:pt idx="5002">
                  <c:v>44623.980266203704</c:v>
                </c:pt>
                <c:pt idx="5003">
                  <c:v>44623.981041666666</c:v>
                </c:pt>
                <c:pt idx="5004">
                  <c:v>44623.981770833336</c:v>
                </c:pt>
                <c:pt idx="5005">
                  <c:v>44623.982488425929</c:v>
                </c:pt>
                <c:pt idx="5006">
                  <c:v>44623.983217592591</c:v>
                </c:pt>
                <c:pt idx="5007">
                  <c:v>44623.983946759261</c:v>
                </c:pt>
                <c:pt idx="5008">
                  <c:v>44623.984664351854</c:v>
                </c:pt>
                <c:pt idx="5009">
                  <c:v>44623.985439814816</c:v>
                </c:pt>
                <c:pt idx="5010">
                  <c:v>44623.986168981479</c:v>
                </c:pt>
                <c:pt idx="5011">
                  <c:v>44623.986886574072</c:v>
                </c:pt>
                <c:pt idx="5012">
                  <c:v>44623.987615740742</c:v>
                </c:pt>
                <c:pt idx="5013">
                  <c:v>44623.988344907404</c:v>
                </c:pt>
                <c:pt idx="5014">
                  <c:v>44623.989062499997</c:v>
                </c:pt>
                <c:pt idx="5015">
                  <c:v>44623.989791666667</c:v>
                </c:pt>
                <c:pt idx="5016">
                  <c:v>44623.990520833337</c:v>
                </c:pt>
                <c:pt idx="5017">
                  <c:v>44623.991238425922</c:v>
                </c:pt>
                <c:pt idx="5018">
                  <c:v>44623.991967592592</c:v>
                </c:pt>
                <c:pt idx="5019">
                  <c:v>44623.992696759262</c:v>
                </c:pt>
                <c:pt idx="5020">
                  <c:v>44623.993414351855</c:v>
                </c:pt>
                <c:pt idx="5021">
                  <c:v>44623.994143518517</c:v>
                </c:pt>
                <c:pt idx="5022">
                  <c:v>44623.994872685187</c:v>
                </c:pt>
                <c:pt idx="5023">
                  <c:v>44623.99559027778</c:v>
                </c:pt>
                <c:pt idx="5024">
                  <c:v>44623.996319444443</c:v>
                </c:pt>
                <c:pt idx="5025">
                  <c:v>44623.997048611112</c:v>
                </c:pt>
                <c:pt idx="5026">
                  <c:v>44623.997766203705</c:v>
                </c:pt>
                <c:pt idx="5027">
                  <c:v>44623.998495370368</c:v>
                </c:pt>
                <c:pt idx="5028">
                  <c:v>44623.999224537038</c:v>
                </c:pt>
                <c:pt idx="5029">
                  <c:v>44623.9999537037</c:v>
                </c:pt>
                <c:pt idx="5030">
                  <c:v>44624.000671296293</c:v>
                </c:pt>
                <c:pt idx="5031">
                  <c:v>44624.001400462963</c:v>
                </c:pt>
                <c:pt idx="5032">
                  <c:v>44624.002129629633</c:v>
                </c:pt>
                <c:pt idx="5033">
                  <c:v>44624.002847222226</c:v>
                </c:pt>
                <c:pt idx="5034">
                  <c:v>44624.003576388888</c:v>
                </c:pt>
                <c:pt idx="5035">
                  <c:v>44624.004305555558</c:v>
                </c:pt>
                <c:pt idx="5036">
                  <c:v>44624.005023148151</c:v>
                </c:pt>
                <c:pt idx="5037">
                  <c:v>44624.005752314813</c:v>
                </c:pt>
                <c:pt idx="5038">
                  <c:v>44624.006481481483</c:v>
                </c:pt>
                <c:pt idx="5039">
                  <c:v>44624.007199074076</c:v>
                </c:pt>
                <c:pt idx="5040">
                  <c:v>44624.007928240739</c:v>
                </c:pt>
                <c:pt idx="5041">
                  <c:v>44624.008657407408</c:v>
                </c:pt>
                <c:pt idx="5042">
                  <c:v>44624.009386574071</c:v>
                </c:pt>
                <c:pt idx="5043">
                  <c:v>44624.010104166664</c:v>
                </c:pt>
                <c:pt idx="5044">
                  <c:v>44624.010833333334</c:v>
                </c:pt>
                <c:pt idx="5045">
                  <c:v>44624.011562500003</c:v>
                </c:pt>
                <c:pt idx="5046">
                  <c:v>44624.012291666666</c:v>
                </c:pt>
                <c:pt idx="5047">
                  <c:v>44624.013020833336</c:v>
                </c:pt>
                <c:pt idx="5048">
                  <c:v>44624.013738425929</c:v>
                </c:pt>
                <c:pt idx="5049">
                  <c:v>44624.014467592591</c:v>
                </c:pt>
                <c:pt idx="5050">
                  <c:v>44624.015196759261</c:v>
                </c:pt>
                <c:pt idx="5051">
                  <c:v>44624.015925925924</c:v>
                </c:pt>
                <c:pt idx="5052">
                  <c:v>44624.016643518517</c:v>
                </c:pt>
                <c:pt idx="5053">
                  <c:v>44624.017372685186</c:v>
                </c:pt>
                <c:pt idx="5054">
                  <c:v>44624.018101851849</c:v>
                </c:pt>
                <c:pt idx="5055">
                  <c:v>44624.018877314818</c:v>
                </c:pt>
                <c:pt idx="5056">
                  <c:v>44624.019594907404</c:v>
                </c:pt>
                <c:pt idx="5057">
                  <c:v>44624.020324074074</c:v>
                </c:pt>
                <c:pt idx="5058">
                  <c:v>44624.021053240744</c:v>
                </c:pt>
                <c:pt idx="5059">
                  <c:v>44624.021770833337</c:v>
                </c:pt>
                <c:pt idx="5060">
                  <c:v>44624.022499999999</c:v>
                </c:pt>
                <c:pt idx="5061">
                  <c:v>44624.023275462961</c:v>
                </c:pt>
                <c:pt idx="5062">
                  <c:v>44624.024004629631</c:v>
                </c:pt>
                <c:pt idx="5063">
                  <c:v>44624.024722222224</c:v>
                </c:pt>
                <c:pt idx="5064">
                  <c:v>44624.025451388887</c:v>
                </c:pt>
                <c:pt idx="5065">
                  <c:v>44624.026180555556</c:v>
                </c:pt>
                <c:pt idx="5066">
                  <c:v>44624.026898148149</c:v>
                </c:pt>
                <c:pt idx="5067">
                  <c:v>44624.027627314812</c:v>
                </c:pt>
                <c:pt idx="5068">
                  <c:v>44624.028356481482</c:v>
                </c:pt>
                <c:pt idx="5069">
                  <c:v>44624.029074074075</c:v>
                </c:pt>
                <c:pt idx="5070">
                  <c:v>44624.029803240737</c:v>
                </c:pt>
                <c:pt idx="5071">
                  <c:v>44624.030532407407</c:v>
                </c:pt>
                <c:pt idx="5072">
                  <c:v>44624.031307870369</c:v>
                </c:pt>
                <c:pt idx="5073">
                  <c:v>44624.032037037039</c:v>
                </c:pt>
                <c:pt idx="5074">
                  <c:v>44624.032754629632</c:v>
                </c:pt>
                <c:pt idx="5075">
                  <c:v>44624.033483796295</c:v>
                </c:pt>
                <c:pt idx="5076">
                  <c:v>44624.034212962964</c:v>
                </c:pt>
                <c:pt idx="5077">
                  <c:v>44624.034930555557</c:v>
                </c:pt>
                <c:pt idx="5078">
                  <c:v>44624.03565972222</c:v>
                </c:pt>
                <c:pt idx="5079">
                  <c:v>44624.03638888889</c:v>
                </c:pt>
                <c:pt idx="5080">
                  <c:v>44624.037106481483</c:v>
                </c:pt>
                <c:pt idx="5081">
                  <c:v>44624.037835648145</c:v>
                </c:pt>
                <c:pt idx="5082">
                  <c:v>44624.038564814815</c:v>
                </c:pt>
                <c:pt idx="5083">
                  <c:v>44624.039282407408</c:v>
                </c:pt>
                <c:pt idx="5084">
                  <c:v>44624.040011574078</c:v>
                </c:pt>
                <c:pt idx="5085">
                  <c:v>44624.04074074074</c:v>
                </c:pt>
                <c:pt idx="5086">
                  <c:v>44624.041458333333</c:v>
                </c:pt>
                <c:pt idx="5087">
                  <c:v>44624.042187500003</c:v>
                </c:pt>
                <c:pt idx="5088">
                  <c:v>44624.042916666665</c:v>
                </c:pt>
                <c:pt idx="5089">
                  <c:v>44624.043634259258</c:v>
                </c:pt>
                <c:pt idx="5090">
                  <c:v>44624.044363425928</c:v>
                </c:pt>
                <c:pt idx="5091">
                  <c:v>44624.045092592591</c:v>
                </c:pt>
                <c:pt idx="5092">
                  <c:v>44624.045810185184</c:v>
                </c:pt>
                <c:pt idx="5093">
                  <c:v>44624.046539351853</c:v>
                </c:pt>
                <c:pt idx="5094">
                  <c:v>44624.047268518516</c:v>
                </c:pt>
                <c:pt idx="5095">
                  <c:v>44624.047986111109</c:v>
                </c:pt>
                <c:pt idx="5096">
                  <c:v>44624.048715277779</c:v>
                </c:pt>
                <c:pt idx="5097">
                  <c:v>44624.049432870372</c:v>
                </c:pt>
                <c:pt idx="5098">
                  <c:v>44624.050162037034</c:v>
                </c:pt>
                <c:pt idx="5099">
                  <c:v>44624.050891203704</c:v>
                </c:pt>
                <c:pt idx="5100">
                  <c:v>44624.051608796297</c:v>
                </c:pt>
                <c:pt idx="5101">
                  <c:v>44624.052337962959</c:v>
                </c:pt>
                <c:pt idx="5102">
                  <c:v>44624.053067129629</c:v>
                </c:pt>
                <c:pt idx="5103">
                  <c:v>44624.053842592592</c:v>
                </c:pt>
                <c:pt idx="5104">
                  <c:v>44624.054571759261</c:v>
                </c:pt>
                <c:pt idx="5105">
                  <c:v>44624.055289351854</c:v>
                </c:pt>
                <c:pt idx="5106">
                  <c:v>44624.056018518517</c:v>
                </c:pt>
                <c:pt idx="5107">
                  <c:v>44624.056747685187</c:v>
                </c:pt>
                <c:pt idx="5108">
                  <c:v>44624.05746527778</c:v>
                </c:pt>
                <c:pt idx="5109">
                  <c:v>44624.058194444442</c:v>
                </c:pt>
                <c:pt idx="5110">
                  <c:v>44624.058923611112</c:v>
                </c:pt>
                <c:pt idx="5111">
                  <c:v>44624.059641203705</c:v>
                </c:pt>
                <c:pt idx="5112">
                  <c:v>44624.060370370367</c:v>
                </c:pt>
                <c:pt idx="5113">
                  <c:v>44624.061099537037</c:v>
                </c:pt>
                <c:pt idx="5114">
                  <c:v>44624.061874999999</c:v>
                </c:pt>
                <c:pt idx="5115">
                  <c:v>44624.062592592592</c:v>
                </c:pt>
                <c:pt idx="5116">
                  <c:v>44624.063321759262</c:v>
                </c:pt>
                <c:pt idx="5117">
                  <c:v>44624.064050925925</c:v>
                </c:pt>
                <c:pt idx="5118">
                  <c:v>44624.064768518518</c:v>
                </c:pt>
                <c:pt idx="5119">
                  <c:v>44624.065497685187</c:v>
                </c:pt>
                <c:pt idx="5120">
                  <c:v>44624.06622685185</c:v>
                </c:pt>
                <c:pt idx="5121">
                  <c:v>44624.066944444443</c:v>
                </c:pt>
                <c:pt idx="5122">
                  <c:v>44624.067673611113</c:v>
                </c:pt>
                <c:pt idx="5123">
                  <c:v>44624.068402777775</c:v>
                </c:pt>
                <c:pt idx="5124">
                  <c:v>44624.069120370368</c:v>
                </c:pt>
                <c:pt idx="5125">
                  <c:v>44624.069849537038</c:v>
                </c:pt>
                <c:pt idx="5126">
                  <c:v>44624.0705787037</c:v>
                </c:pt>
                <c:pt idx="5127">
                  <c:v>44624.071296296293</c:v>
                </c:pt>
                <c:pt idx="5128">
                  <c:v>44624.072025462963</c:v>
                </c:pt>
                <c:pt idx="5129">
                  <c:v>44624.072754629633</c:v>
                </c:pt>
                <c:pt idx="5130">
                  <c:v>44624.073530092595</c:v>
                </c:pt>
                <c:pt idx="5131">
                  <c:v>44624.074247685188</c:v>
                </c:pt>
                <c:pt idx="5132">
                  <c:v>44624.074976851851</c:v>
                </c:pt>
                <c:pt idx="5133">
                  <c:v>44624.075706018521</c:v>
                </c:pt>
                <c:pt idx="5134">
                  <c:v>44624.076423611114</c:v>
                </c:pt>
                <c:pt idx="5135">
                  <c:v>44624.077152777776</c:v>
                </c:pt>
                <c:pt idx="5136">
                  <c:v>44624.077881944446</c:v>
                </c:pt>
                <c:pt idx="5137">
                  <c:v>44624.078599537039</c:v>
                </c:pt>
                <c:pt idx="5138">
                  <c:v>44624.079328703701</c:v>
                </c:pt>
                <c:pt idx="5139">
                  <c:v>44624.080057870371</c:v>
                </c:pt>
                <c:pt idx="5140">
                  <c:v>44624.080775462964</c:v>
                </c:pt>
                <c:pt idx="5141">
                  <c:v>44624.081504629627</c:v>
                </c:pt>
                <c:pt idx="5142">
                  <c:v>44624.082233796296</c:v>
                </c:pt>
                <c:pt idx="5143">
                  <c:v>44624.082951388889</c:v>
                </c:pt>
                <c:pt idx="5144">
                  <c:v>44624.083680555559</c:v>
                </c:pt>
                <c:pt idx="5145">
                  <c:v>44624.084409722222</c:v>
                </c:pt>
                <c:pt idx="5146">
                  <c:v>44624.085127314815</c:v>
                </c:pt>
                <c:pt idx="5147">
                  <c:v>44624.085856481484</c:v>
                </c:pt>
                <c:pt idx="5148">
                  <c:v>44624.086585648147</c:v>
                </c:pt>
                <c:pt idx="5149">
                  <c:v>44624.08730324074</c:v>
                </c:pt>
                <c:pt idx="5150">
                  <c:v>44624.08803240741</c:v>
                </c:pt>
                <c:pt idx="5151">
                  <c:v>44624.088761574072</c:v>
                </c:pt>
                <c:pt idx="5152">
                  <c:v>44624.089479166665</c:v>
                </c:pt>
                <c:pt idx="5153">
                  <c:v>44624.090208333335</c:v>
                </c:pt>
                <c:pt idx="5154">
                  <c:v>44624.090937499997</c:v>
                </c:pt>
                <c:pt idx="5155">
                  <c:v>44624.09165509259</c:v>
                </c:pt>
                <c:pt idx="5156">
                  <c:v>44624.09238425926</c:v>
                </c:pt>
                <c:pt idx="5157">
                  <c:v>44624.093113425923</c:v>
                </c:pt>
                <c:pt idx="5158">
                  <c:v>44624.093831018516</c:v>
                </c:pt>
                <c:pt idx="5159">
                  <c:v>44624.094560185185</c:v>
                </c:pt>
                <c:pt idx="5160">
                  <c:v>44624.095277777778</c:v>
                </c:pt>
                <c:pt idx="5161">
                  <c:v>44624.096006944441</c:v>
                </c:pt>
                <c:pt idx="5162">
                  <c:v>44624.096736111111</c:v>
                </c:pt>
                <c:pt idx="5163">
                  <c:v>44624.09746527778</c:v>
                </c:pt>
                <c:pt idx="5164">
                  <c:v>44624.098182870373</c:v>
                </c:pt>
                <c:pt idx="5165">
                  <c:v>44624.098912037036</c:v>
                </c:pt>
                <c:pt idx="5166">
                  <c:v>44624.099629629629</c:v>
                </c:pt>
                <c:pt idx="5167">
                  <c:v>44624.100358796299</c:v>
                </c:pt>
                <c:pt idx="5168">
                  <c:v>44624.101087962961</c:v>
                </c:pt>
                <c:pt idx="5169">
                  <c:v>44624.101805555554</c:v>
                </c:pt>
                <c:pt idx="5170">
                  <c:v>44624.102534722224</c:v>
                </c:pt>
                <c:pt idx="5171">
                  <c:v>44624.103263888886</c:v>
                </c:pt>
                <c:pt idx="5172">
                  <c:v>44624.103981481479</c:v>
                </c:pt>
                <c:pt idx="5173">
                  <c:v>44624.104710648149</c:v>
                </c:pt>
                <c:pt idx="5174">
                  <c:v>44624.105439814812</c:v>
                </c:pt>
                <c:pt idx="5175">
                  <c:v>44624.106157407405</c:v>
                </c:pt>
                <c:pt idx="5176">
                  <c:v>44624.106886574074</c:v>
                </c:pt>
                <c:pt idx="5177">
                  <c:v>44624.107615740744</c:v>
                </c:pt>
                <c:pt idx="5178">
                  <c:v>44624.108344907407</c:v>
                </c:pt>
                <c:pt idx="5179">
                  <c:v>44624.1090625</c:v>
                </c:pt>
                <c:pt idx="5180">
                  <c:v>44624.109791666669</c:v>
                </c:pt>
                <c:pt idx="5181">
                  <c:v>44624.110567129632</c:v>
                </c:pt>
                <c:pt idx="5182">
                  <c:v>44624.111296296294</c:v>
                </c:pt>
                <c:pt idx="5183">
                  <c:v>44624.112013888887</c:v>
                </c:pt>
                <c:pt idx="5184">
                  <c:v>44624.112743055557</c:v>
                </c:pt>
                <c:pt idx="5185">
                  <c:v>44624.11347222222</c:v>
                </c:pt>
                <c:pt idx="5186">
                  <c:v>44624.114189814813</c:v>
                </c:pt>
                <c:pt idx="5187">
                  <c:v>44624.114965277775</c:v>
                </c:pt>
                <c:pt idx="5188">
                  <c:v>44624.115694444445</c:v>
                </c:pt>
                <c:pt idx="5189">
                  <c:v>44624.116423611114</c:v>
                </c:pt>
                <c:pt idx="5190">
                  <c:v>44624.1171412037</c:v>
                </c:pt>
                <c:pt idx="5191">
                  <c:v>44624.11787037037</c:v>
                </c:pt>
                <c:pt idx="5192">
                  <c:v>44624.11859953704</c:v>
                </c:pt>
                <c:pt idx="5193">
                  <c:v>44624.119317129633</c:v>
                </c:pt>
                <c:pt idx="5194">
                  <c:v>44624.120046296295</c:v>
                </c:pt>
                <c:pt idx="5195">
                  <c:v>44624.120775462965</c:v>
                </c:pt>
                <c:pt idx="5196">
                  <c:v>44624.121493055558</c:v>
                </c:pt>
                <c:pt idx="5197">
                  <c:v>44624.12222222222</c:v>
                </c:pt>
                <c:pt idx="5198">
                  <c:v>44624.12295138889</c:v>
                </c:pt>
                <c:pt idx="5199">
                  <c:v>44624.123668981483</c:v>
                </c:pt>
                <c:pt idx="5200">
                  <c:v>44624.124398148146</c:v>
                </c:pt>
                <c:pt idx="5201">
                  <c:v>44624.125127314815</c:v>
                </c:pt>
                <c:pt idx="5202">
                  <c:v>44624.125844907408</c:v>
                </c:pt>
                <c:pt idx="5203">
                  <c:v>44624.126620370371</c:v>
                </c:pt>
                <c:pt idx="5204">
                  <c:v>44624.127349537041</c:v>
                </c:pt>
                <c:pt idx="5205">
                  <c:v>44624.128078703703</c:v>
                </c:pt>
                <c:pt idx="5206">
                  <c:v>44624.128807870373</c:v>
                </c:pt>
                <c:pt idx="5207">
                  <c:v>44624.129525462966</c:v>
                </c:pt>
                <c:pt idx="5208">
                  <c:v>44624.130254629628</c:v>
                </c:pt>
                <c:pt idx="5209">
                  <c:v>44624.130983796298</c:v>
                </c:pt>
                <c:pt idx="5210">
                  <c:v>44624.131701388891</c:v>
                </c:pt>
                <c:pt idx="5211">
                  <c:v>44624.132430555554</c:v>
                </c:pt>
                <c:pt idx="5212">
                  <c:v>44624.133159722223</c:v>
                </c:pt>
                <c:pt idx="5213">
                  <c:v>44624.133877314816</c:v>
                </c:pt>
                <c:pt idx="5214">
                  <c:v>44624.134652777779</c:v>
                </c:pt>
                <c:pt idx="5215">
                  <c:v>44624.135381944441</c:v>
                </c:pt>
                <c:pt idx="5216">
                  <c:v>44624.136111111111</c:v>
                </c:pt>
                <c:pt idx="5217">
                  <c:v>44624.136828703704</c:v>
                </c:pt>
                <c:pt idx="5218">
                  <c:v>44624.137557870374</c:v>
                </c:pt>
                <c:pt idx="5219">
                  <c:v>44624.138287037036</c:v>
                </c:pt>
                <c:pt idx="5220">
                  <c:v>44624.139062499999</c:v>
                </c:pt>
                <c:pt idx="5221">
                  <c:v>44624.139791666668</c:v>
                </c:pt>
                <c:pt idx="5222">
                  <c:v>44624.140509259261</c:v>
                </c:pt>
                <c:pt idx="5223">
                  <c:v>44624.141238425924</c:v>
                </c:pt>
                <c:pt idx="5224">
                  <c:v>44624.141967592594</c:v>
                </c:pt>
                <c:pt idx="5225">
                  <c:v>44624.142685185187</c:v>
                </c:pt>
                <c:pt idx="5226">
                  <c:v>44624.143414351849</c:v>
                </c:pt>
                <c:pt idx="5227">
                  <c:v>44624.144143518519</c:v>
                </c:pt>
                <c:pt idx="5228">
                  <c:v>44624.144861111112</c:v>
                </c:pt>
                <c:pt idx="5229">
                  <c:v>44624.145590277774</c:v>
                </c:pt>
                <c:pt idx="5230">
                  <c:v>44624.146319444444</c:v>
                </c:pt>
                <c:pt idx="5231">
                  <c:v>44624.147094907406</c:v>
                </c:pt>
                <c:pt idx="5232">
                  <c:v>44624.147812499999</c:v>
                </c:pt>
                <c:pt idx="5233">
                  <c:v>44624.148541666669</c:v>
                </c:pt>
                <c:pt idx="5234">
                  <c:v>44624.149270833332</c:v>
                </c:pt>
                <c:pt idx="5235">
                  <c:v>44624.149988425925</c:v>
                </c:pt>
                <c:pt idx="5236">
                  <c:v>44624.150717592594</c:v>
                </c:pt>
                <c:pt idx="5237">
                  <c:v>44624.151446759257</c:v>
                </c:pt>
                <c:pt idx="5238">
                  <c:v>44624.15216435185</c:v>
                </c:pt>
                <c:pt idx="5239">
                  <c:v>44624.15289351852</c:v>
                </c:pt>
                <c:pt idx="5240">
                  <c:v>44624.153622685182</c:v>
                </c:pt>
                <c:pt idx="5241">
                  <c:v>44624.154340277775</c:v>
                </c:pt>
                <c:pt idx="5242">
                  <c:v>44624.155069444445</c:v>
                </c:pt>
                <c:pt idx="5243">
                  <c:v>44624.155798611115</c:v>
                </c:pt>
                <c:pt idx="5244">
                  <c:v>44624.1565162037</c:v>
                </c:pt>
                <c:pt idx="5245">
                  <c:v>44624.15724537037</c:v>
                </c:pt>
                <c:pt idx="5246">
                  <c:v>44624.15797453704</c:v>
                </c:pt>
                <c:pt idx="5247">
                  <c:v>44624.158692129633</c:v>
                </c:pt>
                <c:pt idx="5248">
                  <c:v>44624.159421296295</c:v>
                </c:pt>
                <c:pt idx="5249">
                  <c:v>44624.160150462965</c:v>
                </c:pt>
                <c:pt idx="5250">
                  <c:v>44624.160868055558</c:v>
                </c:pt>
                <c:pt idx="5251">
                  <c:v>44624.161597222221</c:v>
                </c:pt>
                <c:pt idx="5252">
                  <c:v>44624.162326388891</c:v>
                </c:pt>
                <c:pt idx="5253">
                  <c:v>44624.163043981483</c:v>
                </c:pt>
                <c:pt idx="5254">
                  <c:v>44624.163773148146</c:v>
                </c:pt>
                <c:pt idx="5255">
                  <c:v>44624.164490740739</c:v>
                </c:pt>
                <c:pt idx="5256">
                  <c:v>44624.165219907409</c:v>
                </c:pt>
                <c:pt idx="5257">
                  <c:v>44624.165949074071</c:v>
                </c:pt>
                <c:pt idx="5258">
                  <c:v>44624.166678240741</c:v>
                </c:pt>
                <c:pt idx="5259">
                  <c:v>44624.167395833334</c:v>
                </c:pt>
                <c:pt idx="5260">
                  <c:v>44624.168124999997</c:v>
                </c:pt>
                <c:pt idx="5261">
                  <c:v>44624.168854166666</c:v>
                </c:pt>
                <c:pt idx="5262">
                  <c:v>44624.169571759259</c:v>
                </c:pt>
                <c:pt idx="5263">
                  <c:v>44624.170300925929</c:v>
                </c:pt>
                <c:pt idx="5264">
                  <c:v>44624.171030092592</c:v>
                </c:pt>
                <c:pt idx="5265">
                  <c:v>44624.171747685185</c:v>
                </c:pt>
                <c:pt idx="5266">
                  <c:v>44624.172476851854</c:v>
                </c:pt>
                <c:pt idx="5267">
                  <c:v>44624.173206018517</c:v>
                </c:pt>
                <c:pt idx="5268">
                  <c:v>44624.17392361111</c:v>
                </c:pt>
                <c:pt idx="5269">
                  <c:v>44624.17465277778</c:v>
                </c:pt>
                <c:pt idx="5270">
                  <c:v>44624.175381944442</c:v>
                </c:pt>
                <c:pt idx="5271">
                  <c:v>44624.176099537035</c:v>
                </c:pt>
                <c:pt idx="5272">
                  <c:v>44624.176828703705</c:v>
                </c:pt>
                <c:pt idx="5273">
                  <c:v>44624.177546296298</c:v>
                </c:pt>
                <c:pt idx="5274">
                  <c:v>44624.17827546296</c:v>
                </c:pt>
                <c:pt idx="5275">
                  <c:v>44624.17900462963</c:v>
                </c:pt>
                <c:pt idx="5276">
                  <c:v>44624.179722222223</c:v>
                </c:pt>
                <c:pt idx="5277">
                  <c:v>44624.180451388886</c:v>
                </c:pt>
                <c:pt idx="5278">
                  <c:v>44624.181180555555</c:v>
                </c:pt>
                <c:pt idx="5279">
                  <c:v>44624.181909722225</c:v>
                </c:pt>
                <c:pt idx="5280">
                  <c:v>44624.182627314818</c:v>
                </c:pt>
                <c:pt idx="5281">
                  <c:v>44624.183356481481</c:v>
                </c:pt>
                <c:pt idx="5282">
                  <c:v>44624.18408564815</c:v>
                </c:pt>
                <c:pt idx="5283">
                  <c:v>44624.184803240743</c:v>
                </c:pt>
                <c:pt idx="5284">
                  <c:v>44624.185532407406</c:v>
                </c:pt>
                <c:pt idx="5285">
                  <c:v>44624.186261574076</c:v>
                </c:pt>
                <c:pt idx="5286">
                  <c:v>44624.186979166669</c:v>
                </c:pt>
                <c:pt idx="5287">
                  <c:v>44624.187708333331</c:v>
                </c:pt>
                <c:pt idx="5288">
                  <c:v>44624.188437500001</c:v>
                </c:pt>
                <c:pt idx="5289">
                  <c:v>44624.189155092594</c:v>
                </c:pt>
                <c:pt idx="5290">
                  <c:v>44624.189884259256</c:v>
                </c:pt>
                <c:pt idx="5291">
                  <c:v>44624.190601851849</c:v>
                </c:pt>
                <c:pt idx="5292">
                  <c:v>44624.191331018519</c:v>
                </c:pt>
                <c:pt idx="5293">
                  <c:v>44624.192060185182</c:v>
                </c:pt>
                <c:pt idx="5294">
                  <c:v>44624.192789351851</c:v>
                </c:pt>
                <c:pt idx="5295">
                  <c:v>44624.193506944444</c:v>
                </c:pt>
                <c:pt idx="5296">
                  <c:v>44624.194236111114</c:v>
                </c:pt>
                <c:pt idx="5297">
                  <c:v>44624.195011574076</c:v>
                </c:pt>
                <c:pt idx="5298">
                  <c:v>44624.195740740739</c:v>
                </c:pt>
                <c:pt idx="5299">
                  <c:v>44624.196458333332</c:v>
                </c:pt>
                <c:pt idx="5300">
                  <c:v>44624.197187500002</c:v>
                </c:pt>
                <c:pt idx="5301">
                  <c:v>44624.197916666664</c:v>
                </c:pt>
                <c:pt idx="5302">
                  <c:v>44624.198634259257</c:v>
                </c:pt>
                <c:pt idx="5303">
                  <c:v>44624.199363425927</c:v>
                </c:pt>
                <c:pt idx="5304">
                  <c:v>44624.200092592589</c:v>
                </c:pt>
                <c:pt idx="5305">
                  <c:v>44624.200810185182</c:v>
                </c:pt>
                <c:pt idx="5306">
                  <c:v>44624.201539351852</c:v>
                </c:pt>
                <c:pt idx="5307">
                  <c:v>44624.202256944445</c:v>
                </c:pt>
                <c:pt idx="5308">
                  <c:v>44624.203043981484</c:v>
                </c:pt>
                <c:pt idx="5309">
                  <c:v>44624.203761574077</c:v>
                </c:pt>
                <c:pt idx="5310">
                  <c:v>44624.20449074074</c:v>
                </c:pt>
                <c:pt idx="5311">
                  <c:v>44624.20521990741</c:v>
                </c:pt>
                <c:pt idx="5312">
                  <c:v>44624.205937500003</c:v>
                </c:pt>
                <c:pt idx="5313">
                  <c:v>44624.206666666665</c:v>
                </c:pt>
                <c:pt idx="5314">
                  <c:v>44624.207395833335</c:v>
                </c:pt>
                <c:pt idx="5315">
                  <c:v>44624.208113425928</c:v>
                </c:pt>
                <c:pt idx="5316">
                  <c:v>44624.20884259259</c:v>
                </c:pt>
                <c:pt idx="5317">
                  <c:v>44624.20957175926</c:v>
                </c:pt>
                <c:pt idx="5318">
                  <c:v>44624.210289351853</c:v>
                </c:pt>
                <c:pt idx="5319">
                  <c:v>44624.211064814815</c:v>
                </c:pt>
                <c:pt idx="5320">
                  <c:v>44624.211793981478</c:v>
                </c:pt>
                <c:pt idx="5321">
                  <c:v>44624.212523148148</c:v>
                </c:pt>
                <c:pt idx="5322">
                  <c:v>44624.213240740741</c:v>
                </c:pt>
                <c:pt idx="5323">
                  <c:v>44624.213969907411</c:v>
                </c:pt>
                <c:pt idx="5324">
                  <c:v>44624.214699074073</c:v>
                </c:pt>
                <c:pt idx="5325">
                  <c:v>44624.215416666666</c:v>
                </c:pt>
                <c:pt idx="5326">
                  <c:v>44624.216145833336</c:v>
                </c:pt>
                <c:pt idx="5327">
                  <c:v>44624.216874999998</c:v>
                </c:pt>
                <c:pt idx="5328">
                  <c:v>44624.217604166668</c:v>
                </c:pt>
                <c:pt idx="5329">
                  <c:v>44624.218321759261</c:v>
                </c:pt>
                <c:pt idx="5330">
                  <c:v>44624.219050925924</c:v>
                </c:pt>
                <c:pt idx="5331">
                  <c:v>44624.219780092593</c:v>
                </c:pt>
                <c:pt idx="5332">
                  <c:v>44624.220497685186</c:v>
                </c:pt>
                <c:pt idx="5333">
                  <c:v>44624.221226851849</c:v>
                </c:pt>
                <c:pt idx="5334">
                  <c:v>44624.221956018519</c:v>
                </c:pt>
                <c:pt idx="5335">
                  <c:v>44624.222673611112</c:v>
                </c:pt>
                <c:pt idx="5336">
                  <c:v>44624.223402777781</c:v>
                </c:pt>
                <c:pt idx="5337">
                  <c:v>44624.224131944444</c:v>
                </c:pt>
                <c:pt idx="5338">
                  <c:v>44624.224849537037</c:v>
                </c:pt>
                <c:pt idx="5339">
                  <c:v>44624.225578703707</c:v>
                </c:pt>
                <c:pt idx="5340">
                  <c:v>44624.226354166669</c:v>
                </c:pt>
                <c:pt idx="5341">
                  <c:v>44624.227083333331</c:v>
                </c:pt>
                <c:pt idx="5342">
                  <c:v>44624.227800925924</c:v>
                </c:pt>
                <c:pt idx="5343">
                  <c:v>44624.228530092594</c:v>
                </c:pt>
                <c:pt idx="5344">
                  <c:v>44624.229259259257</c:v>
                </c:pt>
                <c:pt idx="5345">
                  <c:v>44624.229988425926</c:v>
                </c:pt>
                <c:pt idx="5346">
                  <c:v>44624.230763888889</c:v>
                </c:pt>
                <c:pt idx="5347">
                  <c:v>44624.231481481482</c:v>
                </c:pt>
                <c:pt idx="5348">
                  <c:v>44624.232210648152</c:v>
                </c:pt>
                <c:pt idx="5349">
                  <c:v>44624.232939814814</c:v>
                </c:pt>
                <c:pt idx="5350">
                  <c:v>44624.233657407407</c:v>
                </c:pt>
                <c:pt idx="5351">
                  <c:v>44624.234386574077</c:v>
                </c:pt>
                <c:pt idx="5352">
                  <c:v>44624.235115740739</c:v>
                </c:pt>
                <c:pt idx="5353">
                  <c:v>44624.235833333332</c:v>
                </c:pt>
                <c:pt idx="5354">
                  <c:v>44624.236562500002</c:v>
                </c:pt>
                <c:pt idx="5355">
                  <c:v>44624.237291666665</c:v>
                </c:pt>
                <c:pt idx="5356">
                  <c:v>44624.238009259258</c:v>
                </c:pt>
                <c:pt idx="5357">
                  <c:v>44624.238738425927</c:v>
                </c:pt>
                <c:pt idx="5358">
                  <c:v>44624.23945601852</c:v>
                </c:pt>
                <c:pt idx="5359">
                  <c:v>44624.240185185183</c:v>
                </c:pt>
                <c:pt idx="5360">
                  <c:v>44624.240914351853</c:v>
                </c:pt>
                <c:pt idx="5361">
                  <c:v>44624.241631944446</c:v>
                </c:pt>
                <c:pt idx="5362">
                  <c:v>44624.242361111108</c:v>
                </c:pt>
                <c:pt idx="5363">
                  <c:v>44624.243090277778</c:v>
                </c:pt>
                <c:pt idx="5364">
                  <c:v>44624.243819444448</c:v>
                </c:pt>
                <c:pt idx="5365">
                  <c:v>44624.244537037041</c:v>
                </c:pt>
                <c:pt idx="5366">
                  <c:v>44624.245266203703</c:v>
                </c:pt>
                <c:pt idx="5367">
                  <c:v>44624.245995370373</c:v>
                </c:pt>
                <c:pt idx="5368">
                  <c:v>44624.246712962966</c:v>
                </c:pt>
                <c:pt idx="5369">
                  <c:v>44624.247442129628</c:v>
                </c:pt>
                <c:pt idx="5370">
                  <c:v>44624.248171296298</c:v>
                </c:pt>
                <c:pt idx="5371">
                  <c:v>44624.248888888891</c:v>
                </c:pt>
                <c:pt idx="5372">
                  <c:v>44624.249618055554</c:v>
                </c:pt>
                <c:pt idx="5373">
                  <c:v>44624.250347222223</c:v>
                </c:pt>
                <c:pt idx="5374">
                  <c:v>44624.251064814816</c:v>
                </c:pt>
                <c:pt idx="5375">
                  <c:v>44624.251793981479</c:v>
                </c:pt>
                <c:pt idx="5376">
                  <c:v>44624.252523148149</c:v>
                </c:pt>
                <c:pt idx="5377">
                  <c:v>44624.253240740742</c:v>
                </c:pt>
                <c:pt idx="5378">
                  <c:v>44624.253969907404</c:v>
                </c:pt>
                <c:pt idx="5379">
                  <c:v>44624.254699074074</c:v>
                </c:pt>
                <c:pt idx="5380">
                  <c:v>44624.255416666667</c:v>
                </c:pt>
                <c:pt idx="5381">
                  <c:v>44624.256145833337</c:v>
                </c:pt>
                <c:pt idx="5382">
                  <c:v>44624.256874999999</c:v>
                </c:pt>
                <c:pt idx="5383">
                  <c:v>44624.257592592592</c:v>
                </c:pt>
                <c:pt idx="5384">
                  <c:v>44624.258321759262</c:v>
                </c:pt>
                <c:pt idx="5385">
                  <c:v>44624.259050925924</c:v>
                </c:pt>
                <c:pt idx="5386">
                  <c:v>44624.259768518517</c:v>
                </c:pt>
                <c:pt idx="5387">
                  <c:v>44624.26054398148</c:v>
                </c:pt>
                <c:pt idx="5388">
                  <c:v>44624.261273148149</c:v>
                </c:pt>
                <c:pt idx="5389">
                  <c:v>44624.262002314812</c:v>
                </c:pt>
                <c:pt idx="5390">
                  <c:v>44624.262731481482</c:v>
                </c:pt>
                <c:pt idx="5391">
                  <c:v>44624.263449074075</c:v>
                </c:pt>
                <c:pt idx="5392">
                  <c:v>44624.264178240737</c:v>
                </c:pt>
                <c:pt idx="5393">
                  <c:v>44624.264953703707</c:v>
                </c:pt>
                <c:pt idx="5394">
                  <c:v>44624.265682870369</c:v>
                </c:pt>
                <c:pt idx="5395">
                  <c:v>44624.266400462962</c:v>
                </c:pt>
                <c:pt idx="5396">
                  <c:v>44624.267129629632</c:v>
                </c:pt>
                <c:pt idx="5397">
                  <c:v>44624.267858796295</c:v>
                </c:pt>
                <c:pt idx="5398">
                  <c:v>44624.268576388888</c:v>
                </c:pt>
                <c:pt idx="5399">
                  <c:v>44624.269305555557</c:v>
                </c:pt>
                <c:pt idx="5400">
                  <c:v>44624.27003472222</c:v>
                </c:pt>
                <c:pt idx="5401">
                  <c:v>44624.270752314813</c:v>
                </c:pt>
                <c:pt idx="5402">
                  <c:v>44624.271481481483</c:v>
                </c:pt>
                <c:pt idx="5403">
                  <c:v>44624.272210648145</c:v>
                </c:pt>
                <c:pt idx="5404">
                  <c:v>44624.272986111115</c:v>
                </c:pt>
                <c:pt idx="5405">
                  <c:v>44624.2737037037</c:v>
                </c:pt>
                <c:pt idx="5406">
                  <c:v>44624.27443287037</c:v>
                </c:pt>
                <c:pt idx="5407">
                  <c:v>44624.27516203704</c:v>
                </c:pt>
                <c:pt idx="5408">
                  <c:v>44624.275879629633</c:v>
                </c:pt>
                <c:pt idx="5409">
                  <c:v>44624.276608796295</c:v>
                </c:pt>
                <c:pt idx="5410">
                  <c:v>44624.277384259258</c:v>
                </c:pt>
                <c:pt idx="5411">
                  <c:v>44624.278113425928</c:v>
                </c:pt>
                <c:pt idx="5412">
                  <c:v>44624.27884259259</c:v>
                </c:pt>
                <c:pt idx="5413">
                  <c:v>44624.279560185183</c:v>
                </c:pt>
                <c:pt idx="5414">
                  <c:v>44624.280289351853</c:v>
                </c:pt>
                <c:pt idx="5415">
                  <c:v>44624.281006944446</c:v>
                </c:pt>
                <c:pt idx="5416">
                  <c:v>44624.281736111108</c:v>
                </c:pt>
                <c:pt idx="5417">
                  <c:v>44624.282465277778</c:v>
                </c:pt>
                <c:pt idx="5418">
                  <c:v>44624.283182870371</c:v>
                </c:pt>
                <c:pt idx="5419">
                  <c:v>44624.283912037034</c:v>
                </c:pt>
                <c:pt idx="5420">
                  <c:v>44624.284641203703</c:v>
                </c:pt>
                <c:pt idx="5421">
                  <c:v>44624.285358796296</c:v>
                </c:pt>
                <c:pt idx="5422">
                  <c:v>44624.286087962966</c:v>
                </c:pt>
                <c:pt idx="5423">
                  <c:v>44624.286817129629</c:v>
                </c:pt>
                <c:pt idx="5424">
                  <c:v>44624.287534722222</c:v>
                </c:pt>
                <c:pt idx="5425">
                  <c:v>44624.288263888891</c:v>
                </c:pt>
                <c:pt idx="5426">
                  <c:v>44624.288993055554</c:v>
                </c:pt>
                <c:pt idx="5427">
                  <c:v>44624.289710648147</c:v>
                </c:pt>
                <c:pt idx="5428">
                  <c:v>44624.290439814817</c:v>
                </c:pt>
                <c:pt idx="5429">
                  <c:v>44624.291168981479</c:v>
                </c:pt>
                <c:pt idx="5430">
                  <c:v>44624.291886574072</c:v>
                </c:pt>
                <c:pt idx="5431">
                  <c:v>44624.292615740742</c:v>
                </c:pt>
                <c:pt idx="5432">
                  <c:v>44624.293344907404</c:v>
                </c:pt>
                <c:pt idx="5433">
                  <c:v>44624.294062499997</c:v>
                </c:pt>
                <c:pt idx="5434">
                  <c:v>44624.294791666667</c:v>
                </c:pt>
                <c:pt idx="5435">
                  <c:v>44624.295520833337</c:v>
                </c:pt>
                <c:pt idx="5436">
                  <c:v>44624.296238425923</c:v>
                </c:pt>
                <c:pt idx="5437">
                  <c:v>44624.296967592592</c:v>
                </c:pt>
                <c:pt idx="5438">
                  <c:v>44624.297696759262</c:v>
                </c:pt>
                <c:pt idx="5439">
                  <c:v>44624.298414351855</c:v>
                </c:pt>
                <c:pt idx="5440">
                  <c:v>44624.299143518518</c:v>
                </c:pt>
                <c:pt idx="5441">
                  <c:v>44624.29991898148</c:v>
                </c:pt>
                <c:pt idx="5442">
                  <c:v>44624.30064814815</c:v>
                </c:pt>
                <c:pt idx="5443">
                  <c:v>44624.301377314812</c:v>
                </c:pt>
                <c:pt idx="5444">
                  <c:v>44624.302094907405</c:v>
                </c:pt>
                <c:pt idx="5445">
                  <c:v>44624.302824074075</c:v>
                </c:pt>
                <c:pt idx="5446">
                  <c:v>44624.303553240738</c:v>
                </c:pt>
                <c:pt idx="5447">
                  <c:v>44624.304270833331</c:v>
                </c:pt>
                <c:pt idx="5448">
                  <c:v>44624.305</c:v>
                </c:pt>
                <c:pt idx="5449">
                  <c:v>44624.30572916667</c:v>
                </c:pt>
                <c:pt idx="5450">
                  <c:v>44624.306446759256</c:v>
                </c:pt>
                <c:pt idx="5451">
                  <c:v>44624.307175925926</c:v>
                </c:pt>
                <c:pt idx="5452">
                  <c:v>44624.307905092595</c:v>
                </c:pt>
                <c:pt idx="5453">
                  <c:v>44624.308622685188</c:v>
                </c:pt>
                <c:pt idx="5454">
                  <c:v>44624.309351851851</c:v>
                </c:pt>
                <c:pt idx="5455">
                  <c:v>44624.310081018521</c:v>
                </c:pt>
                <c:pt idx="5456">
                  <c:v>44624.310798611114</c:v>
                </c:pt>
                <c:pt idx="5457">
                  <c:v>44624.311527777776</c:v>
                </c:pt>
                <c:pt idx="5458">
                  <c:v>44624.312256944446</c:v>
                </c:pt>
                <c:pt idx="5459">
                  <c:v>44624.312974537039</c:v>
                </c:pt>
                <c:pt idx="5460">
                  <c:v>44624.313703703701</c:v>
                </c:pt>
                <c:pt idx="5461">
                  <c:v>44624.314432870371</c:v>
                </c:pt>
                <c:pt idx="5462">
                  <c:v>44624.315150462964</c:v>
                </c:pt>
                <c:pt idx="5463">
                  <c:v>44624.315879629627</c:v>
                </c:pt>
                <c:pt idx="5464">
                  <c:v>44624.316608796296</c:v>
                </c:pt>
                <c:pt idx="5465">
                  <c:v>44624.317326388889</c:v>
                </c:pt>
                <c:pt idx="5466">
                  <c:v>44624.318055555559</c:v>
                </c:pt>
                <c:pt idx="5467">
                  <c:v>44624.318773148145</c:v>
                </c:pt>
                <c:pt idx="5468">
                  <c:v>44624.319502314815</c:v>
                </c:pt>
                <c:pt idx="5469">
                  <c:v>44624.320231481484</c:v>
                </c:pt>
                <c:pt idx="5470">
                  <c:v>44624.320960648147</c:v>
                </c:pt>
                <c:pt idx="5471">
                  <c:v>44624.32167824074</c:v>
                </c:pt>
                <c:pt idx="5472">
                  <c:v>44624.32240740741</c:v>
                </c:pt>
                <c:pt idx="5473">
                  <c:v>44624.323136574072</c:v>
                </c:pt>
                <c:pt idx="5474">
                  <c:v>44624.323854166665</c:v>
                </c:pt>
                <c:pt idx="5475">
                  <c:v>44624.324583333335</c:v>
                </c:pt>
                <c:pt idx="5476">
                  <c:v>44624.325312499997</c:v>
                </c:pt>
                <c:pt idx="5477">
                  <c:v>44624.32603009259</c:v>
                </c:pt>
                <c:pt idx="5478">
                  <c:v>44624.32675925926</c:v>
                </c:pt>
                <c:pt idx="5479">
                  <c:v>44624.327476851853</c:v>
                </c:pt>
                <c:pt idx="5480">
                  <c:v>44624.328206018516</c:v>
                </c:pt>
                <c:pt idx="5481">
                  <c:v>44624.328935185185</c:v>
                </c:pt>
                <c:pt idx="5482">
                  <c:v>44624.329652777778</c:v>
                </c:pt>
                <c:pt idx="5483">
                  <c:v>44624.330381944441</c:v>
                </c:pt>
                <c:pt idx="5484">
                  <c:v>44624.331111111111</c:v>
                </c:pt>
                <c:pt idx="5485">
                  <c:v>44624.331828703704</c:v>
                </c:pt>
                <c:pt idx="5486">
                  <c:v>44624.332557870373</c:v>
                </c:pt>
                <c:pt idx="5487">
                  <c:v>44624.333333333336</c:v>
                </c:pt>
                <c:pt idx="5488">
                  <c:v>44624.334062499998</c:v>
                </c:pt>
                <c:pt idx="5489">
                  <c:v>44624.334780092591</c:v>
                </c:pt>
                <c:pt idx="5490">
                  <c:v>44624.335509259261</c:v>
                </c:pt>
                <c:pt idx="5491">
                  <c:v>44624.336238425924</c:v>
                </c:pt>
                <c:pt idx="5492">
                  <c:v>44624.336956018517</c:v>
                </c:pt>
                <c:pt idx="5493">
                  <c:v>44624.337731481479</c:v>
                </c:pt>
                <c:pt idx="5494">
                  <c:v>44624.338460648149</c:v>
                </c:pt>
                <c:pt idx="5495">
                  <c:v>44624.339189814818</c:v>
                </c:pt>
                <c:pt idx="5496">
                  <c:v>44624.339907407404</c:v>
                </c:pt>
                <c:pt idx="5497">
                  <c:v>44624.340636574074</c:v>
                </c:pt>
                <c:pt idx="5498">
                  <c:v>44624.341354166667</c:v>
                </c:pt>
                <c:pt idx="5499">
                  <c:v>44624.342083333337</c:v>
                </c:pt>
                <c:pt idx="5500">
                  <c:v>44624.342812499999</c:v>
                </c:pt>
                <c:pt idx="5501">
                  <c:v>44624.343530092592</c:v>
                </c:pt>
                <c:pt idx="5502">
                  <c:v>44624.344259259262</c:v>
                </c:pt>
                <c:pt idx="5503">
                  <c:v>44624.344988425924</c:v>
                </c:pt>
                <c:pt idx="5504">
                  <c:v>44624.345706018517</c:v>
                </c:pt>
                <c:pt idx="5505">
                  <c:v>44624.346435185187</c:v>
                </c:pt>
                <c:pt idx="5506">
                  <c:v>44624.34716435185</c:v>
                </c:pt>
                <c:pt idx="5507">
                  <c:v>44624.347881944443</c:v>
                </c:pt>
                <c:pt idx="5508">
                  <c:v>44624.348611111112</c:v>
                </c:pt>
                <c:pt idx="5509">
                  <c:v>44624.349386574075</c:v>
                </c:pt>
                <c:pt idx="5510">
                  <c:v>44624.350115740737</c:v>
                </c:pt>
                <c:pt idx="5511">
                  <c:v>44624.35083333333</c:v>
                </c:pt>
                <c:pt idx="5512">
                  <c:v>44624.3515625</c:v>
                </c:pt>
                <c:pt idx="5513">
                  <c:v>44624.35229166667</c:v>
                </c:pt>
                <c:pt idx="5514">
                  <c:v>44624.353009259263</c:v>
                </c:pt>
                <c:pt idx="5515">
                  <c:v>44624.353796296295</c:v>
                </c:pt>
                <c:pt idx="5516">
                  <c:v>44624.354513888888</c:v>
                </c:pt>
                <c:pt idx="5517">
                  <c:v>44624.355243055557</c:v>
                </c:pt>
                <c:pt idx="5518">
                  <c:v>44624.35597222222</c:v>
                </c:pt>
                <c:pt idx="5519">
                  <c:v>44624.356689814813</c:v>
                </c:pt>
                <c:pt idx="5520">
                  <c:v>44624.357418981483</c:v>
                </c:pt>
                <c:pt idx="5521">
                  <c:v>44624.358136574076</c:v>
                </c:pt>
                <c:pt idx="5522">
                  <c:v>44624.358865740738</c:v>
                </c:pt>
                <c:pt idx="5523">
                  <c:v>44624.359594907408</c:v>
                </c:pt>
                <c:pt idx="5524">
                  <c:v>44624.360312500001</c:v>
                </c:pt>
                <c:pt idx="5525">
                  <c:v>44624.361041666663</c:v>
                </c:pt>
                <c:pt idx="5526">
                  <c:v>44624.361770833333</c:v>
                </c:pt>
                <c:pt idx="5527">
                  <c:v>44624.362488425926</c:v>
                </c:pt>
                <c:pt idx="5528">
                  <c:v>44624.363217592596</c:v>
                </c:pt>
                <c:pt idx="5529">
                  <c:v>44624.363946759258</c:v>
                </c:pt>
                <c:pt idx="5530">
                  <c:v>44624.364664351851</c:v>
                </c:pt>
                <c:pt idx="5531">
                  <c:v>44624.365393518521</c:v>
                </c:pt>
                <c:pt idx="5532">
                  <c:v>44624.366122685184</c:v>
                </c:pt>
                <c:pt idx="5533">
                  <c:v>44624.366840277777</c:v>
                </c:pt>
                <c:pt idx="5534">
                  <c:v>44624.367569444446</c:v>
                </c:pt>
                <c:pt idx="5535">
                  <c:v>44624.368298611109</c:v>
                </c:pt>
                <c:pt idx="5536">
                  <c:v>44624.369016203702</c:v>
                </c:pt>
                <c:pt idx="5537">
                  <c:v>44624.369745370372</c:v>
                </c:pt>
                <c:pt idx="5538">
                  <c:v>44624.370474537034</c:v>
                </c:pt>
                <c:pt idx="5539">
                  <c:v>44624.371192129627</c:v>
                </c:pt>
                <c:pt idx="5540">
                  <c:v>44624.371921296297</c:v>
                </c:pt>
                <c:pt idx="5541">
                  <c:v>44624.372650462959</c:v>
                </c:pt>
                <c:pt idx="5542">
                  <c:v>44624.373379629629</c:v>
                </c:pt>
                <c:pt idx="5543">
                  <c:v>44624.374097222222</c:v>
                </c:pt>
                <c:pt idx="5544">
                  <c:v>44624.374826388892</c:v>
                </c:pt>
                <c:pt idx="5545">
                  <c:v>44624.375555555554</c:v>
                </c:pt>
                <c:pt idx="5546">
                  <c:v>44624.376273148147</c:v>
                </c:pt>
                <c:pt idx="5547">
                  <c:v>44624.377002314817</c:v>
                </c:pt>
                <c:pt idx="5548">
                  <c:v>44624.37773148148</c:v>
                </c:pt>
                <c:pt idx="5549">
                  <c:v>44624.378449074073</c:v>
                </c:pt>
                <c:pt idx="5550">
                  <c:v>44624.379178240742</c:v>
                </c:pt>
                <c:pt idx="5551">
                  <c:v>44624.379907407405</c:v>
                </c:pt>
                <c:pt idx="5552">
                  <c:v>44624.380624999998</c:v>
                </c:pt>
                <c:pt idx="5553">
                  <c:v>44624.381354166668</c:v>
                </c:pt>
                <c:pt idx="5554">
                  <c:v>44624.38208333333</c:v>
                </c:pt>
                <c:pt idx="5555">
                  <c:v>44624.382800925923</c:v>
                </c:pt>
                <c:pt idx="5556">
                  <c:v>44624.383587962962</c:v>
                </c:pt>
                <c:pt idx="5557">
                  <c:v>44624.384305555555</c:v>
                </c:pt>
                <c:pt idx="5558">
                  <c:v>44624.385034722225</c:v>
                </c:pt>
                <c:pt idx="5559">
                  <c:v>44624.385763888888</c:v>
                </c:pt>
                <c:pt idx="5560">
                  <c:v>44624.386481481481</c:v>
                </c:pt>
                <c:pt idx="5561">
                  <c:v>44624.38721064815</c:v>
                </c:pt>
                <c:pt idx="5562">
                  <c:v>44624.387939814813</c:v>
                </c:pt>
                <c:pt idx="5563">
                  <c:v>44624.388657407406</c:v>
                </c:pt>
                <c:pt idx="5564">
                  <c:v>44624.389386574076</c:v>
                </c:pt>
                <c:pt idx="5565">
                  <c:v>44624.390115740738</c:v>
                </c:pt>
                <c:pt idx="5566">
                  <c:v>44624.390833333331</c:v>
                </c:pt>
                <c:pt idx="5567">
                  <c:v>44624.391562500001</c:v>
                </c:pt>
                <c:pt idx="5568">
                  <c:v>44624.392291666663</c:v>
                </c:pt>
                <c:pt idx="5569">
                  <c:v>44624.393009259256</c:v>
                </c:pt>
                <c:pt idx="5570">
                  <c:v>44624.393738425926</c:v>
                </c:pt>
                <c:pt idx="5571">
                  <c:v>44624.394467592596</c:v>
                </c:pt>
                <c:pt idx="5572">
                  <c:v>44624.395185185182</c:v>
                </c:pt>
                <c:pt idx="5573">
                  <c:v>44624.395914351851</c:v>
                </c:pt>
                <c:pt idx="5574">
                  <c:v>44624.396643518521</c:v>
                </c:pt>
                <c:pt idx="5575">
                  <c:v>44624.397361111114</c:v>
                </c:pt>
                <c:pt idx="5576">
                  <c:v>44624.398090277777</c:v>
                </c:pt>
                <c:pt idx="5577">
                  <c:v>44624.398865740739</c:v>
                </c:pt>
                <c:pt idx="5578">
                  <c:v>44624.399594907409</c:v>
                </c:pt>
                <c:pt idx="5579">
                  <c:v>44624.400324074071</c:v>
                </c:pt>
                <c:pt idx="5580">
                  <c:v>44624.401041666664</c:v>
                </c:pt>
                <c:pt idx="5581">
                  <c:v>44624.401770833334</c:v>
                </c:pt>
                <c:pt idx="5582">
                  <c:v>44624.402499999997</c:v>
                </c:pt>
                <c:pt idx="5583">
                  <c:v>44624.403217592589</c:v>
                </c:pt>
                <c:pt idx="5584">
                  <c:v>44624.403946759259</c:v>
                </c:pt>
                <c:pt idx="5585">
                  <c:v>44624.404664351852</c:v>
                </c:pt>
                <c:pt idx="5586">
                  <c:v>44624.405393518522</c:v>
                </c:pt>
                <c:pt idx="5587">
                  <c:v>44624.406122685185</c:v>
                </c:pt>
                <c:pt idx="5588">
                  <c:v>44624.406851851854</c:v>
                </c:pt>
                <c:pt idx="5589">
                  <c:v>44624.407569444447</c:v>
                </c:pt>
                <c:pt idx="5590">
                  <c:v>44624.40829861111</c:v>
                </c:pt>
                <c:pt idx="5591">
                  <c:v>44624.40902777778</c:v>
                </c:pt>
                <c:pt idx="5592">
                  <c:v>44624.409745370373</c:v>
                </c:pt>
                <c:pt idx="5593">
                  <c:v>44624.410474537035</c:v>
                </c:pt>
                <c:pt idx="5594">
                  <c:v>44624.411203703705</c:v>
                </c:pt>
                <c:pt idx="5595">
                  <c:v>44624.411921296298</c:v>
                </c:pt>
                <c:pt idx="5596">
                  <c:v>44624.41265046296</c:v>
                </c:pt>
                <c:pt idx="5597">
                  <c:v>44624.41337962963</c:v>
                </c:pt>
                <c:pt idx="5598">
                  <c:v>44624.4141087963</c:v>
                </c:pt>
                <c:pt idx="5599">
                  <c:v>44624.414826388886</c:v>
                </c:pt>
                <c:pt idx="5600">
                  <c:v>44624.415555555555</c:v>
                </c:pt>
                <c:pt idx="5601">
                  <c:v>44624.416284722225</c:v>
                </c:pt>
                <c:pt idx="5602">
                  <c:v>44624.417002314818</c:v>
                </c:pt>
                <c:pt idx="5603">
                  <c:v>44624.41778935185</c:v>
                </c:pt>
                <c:pt idx="5604">
                  <c:v>44624.418506944443</c:v>
                </c:pt>
                <c:pt idx="5605">
                  <c:v>44624.419236111113</c:v>
                </c:pt>
                <c:pt idx="5606">
                  <c:v>44624.419965277775</c:v>
                </c:pt>
                <c:pt idx="5607">
                  <c:v>44624.420682870368</c:v>
                </c:pt>
                <c:pt idx="5608">
                  <c:v>44624.421412037038</c:v>
                </c:pt>
                <c:pt idx="5609">
                  <c:v>44624.422129629631</c:v>
                </c:pt>
                <c:pt idx="5610">
                  <c:v>44624.422858796293</c:v>
                </c:pt>
                <c:pt idx="5611">
                  <c:v>44624.423587962963</c:v>
                </c:pt>
                <c:pt idx="5612">
                  <c:v>44624.424317129633</c:v>
                </c:pt>
                <c:pt idx="5613">
                  <c:v>44624.425034722219</c:v>
                </c:pt>
                <c:pt idx="5614">
                  <c:v>44624.425763888888</c:v>
                </c:pt>
                <c:pt idx="5615">
                  <c:v>44624.426493055558</c:v>
                </c:pt>
                <c:pt idx="5616">
                  <c:v>44624.427210648151</c:v>
                </c:pt>
                <c:pt idx="5617">
                  <c:v>44624.427939814814</c:v>
                </c:pt>
                <c:pt idx="5618">
                  <c:v>44624.428657407407</c:v>
                </c:pt>
                <c:pt idx="5619">
                  <c:v>44624.429444444446</c:v>
                </c:pt>
                <c:pt idx="5620">
                  <c:v>44624.430162037039</c:v>
                </c:pt>
                <c:pt idx="5621">
                  <c:v>44624.430891203701</c:v>
                </c:pt>
                <c:pt idx="5622">
                  <c:v>44624.431620370371</c:v>
                </c:pt>
                <c:pt idx="5623">
                  <c:v>44624.432337962964</c:v>
                </c:pt>
                <c:pt idx="5624">
                  <c:v>44624.433067129627</c:v>
                </c:pt>
                <c:pt idx="5625">
                  <c:v>44624.433842592596</c:v>
                </c:pt>
                <c:pt idx="5626">
                  <c:v>44624.434571759259</c:v>
                </c:pt>
                <c:pt idx="5627">
                  <c:v>44624.435289351852</c:v>
                </c:pt>
                <c:pt idx="5628">
                  <c:v>44624.436018518521</c:v>
                </c:pt>
                <c:pt idx="5629">
                  <c:v>44624.436747685184</c:v>
                </c:pt>
                <c:pt idx="5630">
                  <c:v>44624.437465277777</c:v>
                </c:pt>
                <c:pt idx="5631">
                  <c:v>44624.438194444447</c:v>
                </c:pt>
                <c:pt idx="5632">
                  <c:v>44624.438923611109</c:v>
                </c:pt>
                <c:pt idx="5633">
                  <c:v>44624.439641203702</c:v>
                </c:pt>
                <c:pt idx="5634">
                  <c:v>44624.440370370372</c:v>
                </c:pt>
                <c:pt idx="5635">
                  <c:v>44624.441099537034</c:v>
                </c:pt>
                <c:pt idx="5636">
                  <c:v>44624.441874999997</c:v>
                </c:pt>
                <c:pt idx="5637">
                  <c:v>44624.44259259259</c:v>
                </c:pt>
                <c:pt idx="5638">
                  <c:v>44624.44332175926</c:v>
                </c:pt>
                <c:pt idx="5639">
                  <c:v>44624.444050925929</c:v>
                </c:pt>
                <c:pt idx="5640">
                  <c:v>44624.444768518515</c:v>
                </c:pt>
                <c:pt idx="5641">
                  <c:v>44624.445497685185</c:v>
                </c:pt>
                <c:pt idx="5642">
                  <c:v>44624.446226851855</c:v>
                </c:pt>
                <c:pt idx="5643">
                  <c:v>44624.446944444448</c:v>
                </c:pt>
                <c:pt idx="5644">
                  <c:v>44624.44767361111</c:v>
                </c:pt>
                <c:pt idx="5645">
                  <c:v>44624.44840277778</c:v>
                </c:pt>
                <c:pt idx="5646">
                  <c:v>44624.449120370373</c:v>
                </c:pt>
                <c:pt idx="5647">
                  <c:v>44624.449849537035</c:v>
                </c:pt>
                <c:pt idx="5648">
                  <c:v>44624.450578703705</c:v>
                </c:pt>
                <c:pt idx="5649">
                  <c:v>44624.451296296298</c:v>
                </c:pt>
                <c:pt idx="5650">
                  <c:v>44624.452025462961</c:v>
                </c:pt>
                <c:pt idx="5651">
                  <c:v>44624.45275462963</c:v>
                </c:pt>
                <c:pt idx="5652">
                  <c:v>44624.453472222223</c:v>
                </c:pt>
                <c:pt idx="5653">
                  <c:v>44624.454201388886</c:v>
                </c:pt>
                <c:pt idx="5654">
                  <c:v>44624.454918981479</c:v>
                </c:pt>
                <c:pt idx="5655">
                  <c:v>44624.455648148149</c:v>
                </c:pt>
                <c:pt idx="5656">
                  <c:v>44624.456377314818</c:v>
                </c:pt>
                <c:pt idx="5657">
                  <c:v>44624.457094907404</c:v>
                </c:pt>
                <c:pt idx="5658">
                  <c:v>44624.457824074074</c:v>
                </c:pt>
                <c:pt idx="5659">
                  <c:v>44624.458553240744</c:v>
                </c:pt>
                <c:pt idx="5660">
                  <c:v>44624.459270833337</c:v>
                </c:pt>
                <c:pt idx="5661">
                  <c:v>44624.46</c:v>
                </c:pt>
                <c:pt idx="5662">
                  <c:v>44624.460775462961</c:v>
                </c:pt>
                <c:pt idx="5663">
                  <c:v>44624.461504629631</c:v>
                </c:pt>
                <c:pt idx="5664">
                  <c:v>44624.462233796294</c:v>
                </c:pt>
                <c:pt idx="5665">
                  <c:v>44624.462951388887</c:v>
                </c:pt>
                <c:pt idx="5666">
                  <c:v>44624.463680555556</c:v>
                </c:pt>
                <c:pt idx="5667">
                  <c:v>44624.464398148149</c:v>
                </c:pt>
                <c:pt idx="5668">
                  <c:v>44624.465127314812</c:v>
                </c:pt>
                <c:pt idx="5669">
                  <c:v>44624.465856481482</c:v>
                </c:pt>
                <c:pt idx="5670">
                  <c:v>44624.466585648152</c:v>
                </c:pt>
                <c:pt idx="5671">
                  <c:v>44624.467303240737</c:v>
                </c:pt>
                <c:pt idx="5672">
                  <c:v>44624.468032407407</c:v>
                </c:pt>
                <c:pt idx="5673">
                  <c:v>44624.46875</c:v>
                </c:pt>
                <c:pt idx="5674">
                  <c:v>44624.46947916667</c:v>
                </c:pt>
                <c:pt idx="5675">
                  <c:v>44624.470208333332</c:v>
                </c:pt>
                <c:pt idx="5676">
                  <c:v>44624.470925925925</c:v>
                </c:pt>
                <c:pt idx="5677">
                  <c:v>44624.471655092595</c:v>
                </c:pt>
                <c:pt idx="5678">
                  <c:v>44624.472430555557</c:v>
                </c:pt>
                <c:pt idx="5679">
                  <c:v>44624.47315972222</c:v>
                </c:pt>
                <c:pt idx="5680">
                  <c:v>44624.473877314813</c:v>
                </c:pt>
                <c:pt idx="5681">
                  <c:v>44624.474606481483</c:v>
                </c:pt>
                <c:pt idx="5682">
                  <c:v>44624.475335648145</c:v>
                </c:pt>
                <c:pt idx="5683">
                  <c:v>44624.476053240738</c:v>
                </c:pt>
                <c:pt idx="5684">
                  <c:v>44624.476782407408</c:v>
                </c:pt>
                <c:pt idx="5685">
                  <c:v>44624.477511574078</c:v>
                </c:pt>
                <c:pt idx="5686">
                  <c:v>44624.47824074074</c:v>
                </c:pt>
                <c:pt idx="5687">
                  <c:v>44624.478958333333</c:v>
                </c:pt>
                <c:pt idx="5688">
                  <c:v>44624.479687500003</c:v>
                </c:pt>
                <c:pt idx="5689">
                  <c:v>44624.480405092596</c:v>
                </c:pt>
                <c:pt idx="5690">
                  <c:v>44624.481134259258</c:v>
                </c:pt>
                <c:pt idx="5691">
                  <c:v>44624.481863425928</c:v>
                </c:pt>
                <c:pt idx="5692">
                  <c:v>44624.482592592591</c:v>
                </c:pt>
                <c:pt idx="5693">
                  <c:v>44624.483310185184</c:v>
                </c:pt>
                <c:pt idx="5694">
                  <c:v>44624.484039351853</c:v>
                </c:pt>
                <c:pt idx="5695">
                  <c:v>44624.484768518516</c:v>
                </c:pt>
                <c:pt idx="5696">
                  <c:v>44624.485486111109</c:v>
                </c:pt>
                <c:pt idx="5697">
                  <c:v>44624.486215277779</c:v>
                </c:pt>
                <c:pt idx="5698">
                  <c:v>44624.486944444441</c:v>
                </c:pt>
                <c:pt idx="5699">
                  <c:v>44624.487662037034</c:v>
                </c:pt>
                <c:pt idx="5700">
                  <c:v>44624.488391203704</c:v>
                </c:pt>
                <c:pt idx="5701">
                  <c:v>44624.489120370374</c:v>
                </c:pt>
                <c:pt idx="5702">
                  <c:v>44624.489837962959</c:v>
                </c:pt>
                <c:pt idx="5703">
                  <c:v>44624.490567129629</c:v>
                </c:pt>
                <c:pt idx="5704">
                  <c:v>44624.491296296299</c:v>
                </c:pt>
                <c:pt idx="5705">
                  <c:v>44624.492013888892</c:v>
                </c:pt>
                <c:pt idx="5706">
                  <c:v>44624.492743055554</c:v>
                </c:pt>
                <c:pt idx="5707">
                  <c:v>44624.493472222224</c:v>
                </c:pt>
                <c:pt idx="5708">
                  <c:v>44624.494189814817</c:v>
                </c:pt>
                <c:pt idx="5709">
                  <c:v>44624.49491898148</c:v>
                </c:pt>
                <c:pt idx="5710">
                  <c:v>44624.495648148149</c:v>
                </c:pt>
                <c:pt idx="5711">
                  <c:v>44624.496365740742</c:v>
                </c:pt>
                <c:pt idx="5712">
                  <c:v>44624.497094907405</c:v>
                </c:pt>
                <c:pt idx="5713">
                  <c:v>44624.497824074075</c:v>
                </c:pt>
                <c:pt idx="5714">
                  <c:v>44624.498541666668</c:v>
                </c:pt>
                <c:pt idx="5715">
                  <c:v>44624.49927083333</c:v>
                </c:pt>
                <c:pt idx="5716">
                  <c:v>44624.499988425923</c:v>
                </c:pt>
                <c:pt idx="5717">
                  <c:v>44624.500717592593</c:v>
                </c:pt>
                <c:pt idx="5718">
                  <c:v>44624.501446759263</c:v>
                </c:pt>
                <c:pt idx="5719">
                  <c:v>44624.502222222225</c:v>
                </c:pt>
                <c:pt idx="5720">
                  <c:v>44624.502951388888</c:v>
                </c:pt>
                <c:pt idx="5721">
                  <c:v>44624.503668981481</c:v>
                </c:pt>
                <c:pt idx="5722">
                  <c:v>44624.50439814815</c:v>
                </c:pt>
                <c:pt idx="5723">
                  <c:v>44624.505127314813</c:v>
                </c:pt>
                <c:pt idx="5724">
                  <c:v>44624.505844907406</c:v>
                </c:pt>
                <c:pt idx="5725">
                  <c:v>44624.506574074076</c:v>
                </c:pt>
                <c:pt idx="5726">
                  <c:v>44624.507303240738</c:v>
                </c:pt>
                <c:pt idx="5727">
                  <c:v>44624.508020833331</c:v>
                </c:pt>
                <c:pt idx="5728">
                  <c:v>44624.508750000001</c:v>
                </c:pt>
                <c:pt idx="5729">
                  <c:v>44624.509479166663</c:v>
                </c:pt>
                <c:pt idx="5730">
                  <c:v>44624.510254629633</c:v>
                </c:pt>
                <c:pt idx="5731">
                  <c:v>44624.510972222219</c:v>
                </c:pt>
                <c:pt idx="5732">
                  <c:v>44624.511701388888</c:v>
                </c:pt>
                <c:pt idx="5733">
                  <c:v>44624.512430555558</c:v>
                </c:pt>
                <c:pt idx="5734">
                  <c:v>44624.513148148151</c:v>
                </c:pt>
                <c:pt idx="5735">
                  <c:v>44624.513877314814</c:v>
                </c:pt>
                <c:pt idx="5736">
                  <c:v>44624.514606481483</c:v>
                </c:pt>
                <c:pt idx="5737">
                  <c:v>44624.515324074076</c:v>
                </c:pt>
                <c:pt idx="5738">
                  <c:v>44624.516053240739</c:v>
                </c:pt>
                <c:pt idx="5739">
                  <c:v>44624.516782407409</c:v>
                </c:pt>
                <c:pt idx="5740">
                  <c:v>44624.517500000002</c:v>
                </c:pt>
                <c:pt idx="5741">
                  <c:v>44624.518229166664</c:v>
                </c:pt>
                <c:pt idx="5742">
                  <c:v>44624.518958333334</c:v>
                </c:pt>
                <c:pt idx="5743">
                  <c:v>44624.519675925927</c:v>
                </c:pt>
                <c:pt idx="5744">
                  <c:v>44624.520405092589</c:v>
                </c:pt>
                <c:pt idx="5745">
                  <c:v>44624.521122685182</c:v>
                </c:pt>
                <c:pt idx="5746">
                  <c:v>44624.521851851852</c:v>
                </c:pt>
                <c:pt idx="5747">
                  <c:v>44624.522581018522</c:v>
                </c:pt>
                <c:pt idx="5748">
                  <c:v>44624.523298611108</c:v>
                </c:pt>
                <c:pt idx="5749">
                  <c:v>44624.524027777778</c:v>
                </c:pt>
                <c:pt idx="5750">
                  <c:v>44624.524745370371</c:v>
                </c:pt>
                <c:pt idx="5751">
                  <c:v>44624.525520833333</c:v>
                </c:pt>
                <c:pt idx="5752">
                  <c:v>44624.526250000003</c:v>
                </c:pt>
                <c:pt idx="5753">
                  <c:v>44624.526979166665</c:v>
                </c:pt>
                <c:pt idx="5754">
                  <c:v>44624.527696759258</c:v>
                </c:pt>
                <c:pt idx="5755">
                  <c:v>44624.528425925928</c:v>
                </c:pt>
                <c:pt idx="5756">
                  <c:v>44624.52915509259</c:v>
                </c:pt>
                <c:pt idx="5757">
                  <c:v>44624.529930555553</c:v>
                </c:pt>
                <c:pt idx="5758">
                  <c:v>44624.530648148146</c:v>
                </c:pt>
                <c:pt idx="5759">
                  <c:v>44624.531377314815</c:v>
                </c:pt>
                <c:pt idx="5760">
                  <c:v>44624.532094907408</c:v>
                </c:pt>
                <c:pt idx="5761">
                  <c:v>44624.532824074071</c:v>
                </c:pt>
                <c:pt idx="5762">
                  <c:v>44624.533553240741</c:v>
                </c:pt>
                <c:pt idx="5763">
                  <c:v>44624.534328703703</c:v>
                </c:pt>
                <c:pt idx="5764">
                  <c:v>44624.535046296296</c:v>
                </c:pt>
                <c:pt idx="5765">
                  <c:v>44624.535775462966</c:v>
                </c:pt>
                <c:pt idx="5766">
                  <c:v>44624.536504629628</c:v>
                </c:pt>
                <c:pt idx="5767">
                  <c:v>44624.537222222221</c:v>
                </c:pt>
                <c:pt idx="5768">
                  <c:v>44624.537951388891</c:v>
                </c:pt>
                <c:pt idx="5769">
                  <c:v>44624.538726851853</c:v>
                </c:pt>
                <c:pt idx="5770">
                  <c:v>44624.539444444446</c:v>
                </c:pt>
                <c:pt idx="5771">
                  <c:v>44624.540173611109</c:v>
                </c:pt>
                <c:pt idx="5772">
                  <c:v>44624.540891203702</c:v>
                </c:pt>
                <c:pt idx="5773">
                  <c:v>44624.541620370372</c:v>
                </c:pt>
                <c:pt idx="5774">
                  <c:v>44624.542349537034</c:v>
                </c:pt>
                <c:pt idx="5775">
                  <c:v>44624.543124999997</c:v>
                </c:pt>
                <c:pt idx="5776">
                  <c:v>44624.543842592589</c:v>
                </c:pt>
                <c:pt idx="5777">
                  <c:v>44624.544571759259</c:v>
                </c:pt>
                <c:pt idx="5778">
                  <c:v>44624.545300925929</c:v>
                </c:pt>
                <c:pt idx="5779">
                  <c:v>44624.546018518522</c:v>
                </c:pt>
                <c:pt idx="5780">
                  <c:v>44624.546747685185</c:v>
                </c:pt>
                <c:pt idx="5781">
                  <c:v>44624.547523148147</c:v>
                </c:pt>
                <c:pt idx="5782">
                  <c:v>44624.548252314817</c:v>
                </c:pt>
                <c:pt idx="5783">
                  <c:v>44624.54896990741</c:v>
                </c:pt>
                <c:pt idx="5784">
                  <c:v>44624.549699074072</c:v>
                </c:pt>
                <c:pt idx="5785">
                  <c:v>44624.550428240742</c:v>
                </c:pt>
                <c:pt idx="5786">
                  <c:v>44624.551145833335</c:v>
                </c:pt>
                <c:pt idx="5787">
                  <c:v>44624.551921296297</c:v>
                </c:pt>
                <c:pt idx="5788">
                  <c:v>44624.55265046296</c:v>
                </c:pt>
                <c:pt idx="5789">
                  <c:v>44624.553368055553</c:v>
                </c:pt>
                <c:pt idx="5790">
                  <c:v>44624.554097222222</c:v>
                </c:pt>
                <c:pt idx="5791">
                  <c:v>44624.554826388892</c:v>
                </c:pt>
                <c:pt idx="5792">
                  <c:v>44624.555543981478</c:v>
                </c:pt>
                <c:pt idx="5793">
                  <c:v>44624.556319444448</c:v>
                </c:pt>
                <c:pt idx="5794">
                  <c:v>44624.55704861111</c:v>
                </c:pt>
                <c:pt idx="5795">
                  <c:v>44624.557766203703</c:v>
                </c:pt>
                <c:pt idx="5796">
                  <c:v>44624.558495370373</c:v>
                </c:pt>
                <c:pt idx="5797">
                  <c:v>44624.559224537035</c:v>
                </c:pt>
                <c:pt idx="5798">
                  <c:v>44624.559942129628</c:v>
                </c:pt>
                <c:pt idx="5799">
                  <c:v>44624.560717592591</c:v>
                </c:pt>
                <c:pt idx="5800">
                  <c:v>44624.56144675926</c:v>
                </c:pt>
                <c:pt idx="5801">
                  <c:v>44624.562175925923</c:v>
                </c:pt>
                <c:pt idx="5802">
                  <c:v>44624.562893518516</c:v>
                </c:pt>
                <c:pt idx="5803">
                  <c:v>44624.563622685186</c:v>
                </c:pt>
                <c:pt idx="5804">
                  <c:v>44624.564340277779</c:v>
                </c:pt>
                <c:pt idx="5805">
                  <c:v>44624.565115740741</c:v>
                </c:pt>
                <c:pt idx="5806">
                  <c:v>44624.565844907411</c:v>
                </c:pt>
                <c:pt idx="5807">
                  <c:v>44624.566562499997</c:v>
                </c:pt>
                <c:pt idx="5808">
                  <c:v>44624.567291666666</c:v>
                </c:pt>
                <c:pt idx="5809">
                  <c:v>44624.568032407406</c:v>
                </c:pt>
              </c:numCache>
            </c:numRef>
          </c:xVal>
          <c:yVal>
            <c:numRef>
              <c:f>Sheet2!$E:$E</c:f>
              <c:numCache>
                <c:formatCode>General</c:formatCode>
                <c:ptCount val="1048576"/>
                <c:pt idx="0">
                  <c:v>0</c:v>
                </c:pt>
                <c:pt idx="1">
                  <c:v>5.4872000000000004E-10</c:v>
                </c:pt>
                <c:pt idx="2">
                  <c:v>5.4383999999999995E-10</c:v>
                </c:pt>
                <c:pt idx="3">
                  <c:v>5.4516999999999999E-10</c:v>
                </c:pt>
                <c:pt idx="4">
                  <c:v>5.4782999999999996E-10</c:v>
                </c:pt>
                <c:pt idx="5">
                  <c:v>5.4473000000000004E-10</c:v>
                </c:pt>
                <c:pt idx="6">
                  <c:v>6.1611999999999998E-9</c:v>
                </c:pt>
                <c:pt idx="7">
                  <c:v>6.2492000000000003E-9</c:v>
                </c:pt>
                <c:pt idx="8">
                  <c:v>6.2138000000000002E-9</c:v>
                </c:pt>
                <c:pt idx="9">
                  <c:v>6.3022E-9</c:v>
                </c:pt>
                <c:pt idx="10">
                  <c:v>6.2536E-9</c:v>
                </c:pt>
                <c:pt idx="11">
                  <c:v>6.2579999999999997E-9</c:v>
                </c:pt>
                <c:pt idx="12">
                  <c:v>6.2358999999999999E-9</c:v>
                </c:pt>
                <c:pt idx="13">
                  <c:v>6.1961999999999998E-9</c:v>
                </c:pt>
                <c:pt idx="14">
                  <c:v>6.2536E-9</c:v>
                </c:pt>
                <c:pt idx="15">
                  <c:v>6.2006000000000003E-9</c:v>
                </c:pt>
                <c:pt idx="16">
                  <c:v>6.2888999999999997E-9</c:v>
                </c:pt>
                <c:pt idx="17">
                  <c:v>6.3153999999999999E-9</c:v>
                </c:pt>
                <c:pt idx="18">
                  <c:v>6.2933000000000002E-9</c:v>
                </c:pt>
                <c:pt idx="19">
                  <c:v>6.2227E-9</c:v>
                </c:pt>
                <c:pt idx="20">
                  <c:v>6.2358999999999999E-9</c:v>
                </c:pt>
                <c:pt idx="21">
                  <c:v>6.2711999999999996E-9</c:v>
                </c:pt>
                <c:pt idx="22">
                  <c:v>6.3507000000000004E-9</c:v>
                </c:pt>
                <c:pt idx="23">
                  <c:v>6.3242000000000001E-9</c:v>
                </c:pt>
                <c:pt idx="24">
                  <c:v>6.2667999999999999E-9</c:v>
                </c:pt>
                <c:pt idx="25">
                  <c:v>6.3419000000000002E-9</c:v>
                </c:pt>
                <c:pt idx="26">
                  <c:v>6.2801000000000003E-9</c:v>
                </c:pt>
                <c:pt idx="27">
                  <c:v>6.2624000000000002E-9</c:v>
                </c:pt>
                <c:pt idx="28">
                  <c:v>6.2801000000000003E-9</c:v>
                </c:pt>
                <c:pt idx="29">
                  <c:v>6.3728000000000002E-9</c:v>
                </c:pt>
                <c:pt idx="30">
                  <c:v>6.3992999999999996E-9</c:v>
                </c:pt>
                <c:pt idx="31">
                  <c:v>6.3596000000000002E-9</c:v>
                </c:pt>
                <c:pt idx="32">
                  <c:v>6.3374999999999997E-9</c:v>
                </c:pt>
                <c:pt idx="33">
                  <c:v>6.3022E-9</c:v>
                </c:pt>
                <c:pt idx="34">
                  <c:v>6.3507000000000004E-9</c:v>
                </c:pt>
                <c:pt idx="35">
                  <c:v>6.2888999999999997E-9</c:v>
                </c:pt>
                <c:pt idx="36">
                  <c:v>6.3507000000000004E-9</c:v>
                </c:pt>
                <c:pt idx="37">
                  <c:v>6.4082000000000003E-9</c:v>
                </c:pt>
                <c:pt idx="38">
                  <c:v>6.3331E-9</c:v>
                </c:pt>
                <c:pt idx="39">
                  <c:v>6.3948999999999999E-9</c:v>
                </c:pt>
                <c:pt idx="40">
                  <c:v>6.3596000000000002E-9</c:v>
                </c:pt>
                <c:pt idx="41">
                  <c:v>6.3728000000000002E-9</c:v>
                </c:pt>
                <c:pt idx="42">
                  <c:v>6.3331E-9</c:v>
                </c:pt>
                <c:pt idx="43">
                  <c:v>6.3683999999999996E-9</c:v>
                </c:pt>
                <c:pt idx="44">
                  <c:v>6.2756999999999997E-9</c:v>
                </c:pt>
                <c:pt idx="45">
                  <c:v>6.3905000000000002E-9</c:v>
                </c:pt>
                <c:pt idx="46">
                  <c:v>6.3110000000000002E-9</c:v>
                </c:pt>
                <c:pt idx="47">
                  <c:v>6.3905000000000002E-9</c:v>
                </c:pt>
                <c:pt idx="48">
                  <c:v>6.3992999999999996E-9</c:v>
                </c:pt>
                <c:pt idx="49">
                  <c:v>6.3551999999999997E-9</c:v>
                </c:pt>
                <c:pt idx="50">
                  <c:v>6.4126E-9</c:v>
                </c:pt>
                <c:pt idx="51">
                  <c:v>6.3683999999999996E-9</c:v>
                </c:pt>
                <c:pt idx="52">
                  <c:v>6.3462999999999999E-9</c:v>
                </c:pt>
                <c:pt idx="53">
                  <c:v>6.3992999999999996E-9</c:v>
                </c:pt>
                <c:pt idx="54">
                  <c:v>6.3860999999999997E-9</c:v>
                </c:pt>
                <c:pt idx="55">
                  <c:v>6.3639999999999999E-9</c:v>
                </c:pt>
                <c:pt idx="56">
                  <c:v>6.3683999999999996E-9</c:v>
                </c:pt>
                <c:pt idx="57">
                  <c:v>6.3551999999999997E-9</c:v>
                </c:pt>
                <c:pt idx="58">
                  <c:v>6.4523000000000001E-9</c:v>
                </c:pt>
                <c:pt idx="59">
                  <c:v>6.3683999999999996E-9</c:v>
                </c:pt>
                <c:pt idx="60">
                  <c:v>6.4434999999999999E-9</c:v>
                </c:pt>
                <c:pt idx="61">
                  <c:v>6.3728000000000002E-9</c:v>
                </c:pt>
                <c:pt idx="62">
                  <c:v>6.4391000000000002E-9</c:v>
                </c:pt>
                <c:pt idx="63">
                  <c:v>6.4126E-9</c:v>
                </c:pt>
                <c:pt idx="64">
                  <c:v>6.4655999999999997E-9</c:v>
                </c:pt>
                <c:pt idx="65">
                  <c:v>6.4214000000000002E-9</c:v>
                </c:pt>
                <c:pt idx="66">
                  <c:v>6.4566999999999998E-9</c:v>
                </c:pt>
                <c:pt idx="67">
                  <c:v>6.4346000000000001E-9</c:v>
                </c:pt>
                <c:pt idx="68">
                  <c:v>6.4082000000000003E-9</c:v>
                </c:pt>
                <c:pt idx="69">
                  <c:v>6.4611000000000004E-9</c:v>
                </c:pt>
                <c:pt idx="70">
                  <c:v>6.4391000000000002E-9</c:v>
                </c:pt>
                <c:pt idx="71">
                  <c:v>6.4964999999999996E-9</c:v>
                </c:pt>
                <c:pt idx="72">
                  <c:v>6.4478999999999996E-9</c:v>
                </c:pt>
                <c:pt idx="73">
                  <c:v>6.4257999999999999E-9</c:v>
                </c:pt>
                <c:pt idx="74">
                  <c:v>6.3948999999999999E-9</c:v>
                </c:pt>
                <c:pt idx="75">
                  <c:v>6.4169999999999997E-9</c:v>
                </c:pt>
                <c:pt idx="76">
                  <c:v>6.4257999999999999E-9</c:v>
                </c:pt>
                <c:pt idx="77">
                  <c:v>6.4478999999999996E-9</c:v>
                </c:pt>
                <c:pt idx="78">
                  <c:v>6.4434999999999999E-9</c:v>
                </c:pt>
                <c:pt idx="79">
                  <c:v>6.4743999999999999E-9</c:v>
                </c:pt>
                <c:pt idx="80">
                  <c:v>6.4611000000000004E-9</c:v>
                </c:pt>
                <c:pt idx="81">
                  <c:v>6.4478999999999996E-9</c:v>
                </c:pt>
                <c:pt idx="82">
                  <c:v>6.4655999999999997E-9</c:v>
                </c:pt>
                <c:pt idx="83">
                  <c:v>6.4214000000000002E-9</c:v>
                </c:pt>
                <c:pt idx="84">
                  <c:v>6.4391000000000002E-9</c:v>
                </c:pt>
                <c:pt idx="85">
                  <c:v>6.4700000000000002E-9</c:v>
                </c:pt>
                <c:pt idx="86">
                  <c:v>6.4257999999999999E-9</c:v>
                </c:pt>
                <c:pt idx="87">
                  <c:v>6.4302000000000004E-9</c:v>
                </c:pt>
                <c:pt idx="88">
                  <c:v>6.4787999999999996E-9</c:v>
                </c:pt>
                <c:pt idx="89">
                  <c:v>6.4257999999999999E-9</c:v>
                </c:pt>
                <c:pt idx="90">
                  <c:v>6.4875999999999998E-9</c:v>
                </c:pt>
                <c:pt idx="91">
                  <c:v>6.5009000000000002E-9</c:v>
                </c:pt>
                <c:pt idx="92">
                  <c:v>6.4391000000000002E-9</c:v>
                </c:pt>
                <c:pt idx="93">
                  <c:v>6.5186000000000002E-9</c:v>
                </c:pt>
                <c:pt idx="94">
                  <c:v>6.4655999999999997E-9</c:v>
                </c:pt>
                <c:pt idx="95">
                  <c:v>6.4611000000000004E-9</c:v>
                </c:pt>
                <c:pt idx="96">
                  <c:v>6.5406000000000003E-9</c:v>
                </c:pt>
                <c:pt idx="97">
                  <c:v>6.4566999999999998E-9</c:v>
                </c:pt>
                <c:pt idx="98">
                  <c:v>6.4787999999999996E-9</c:v>
                </c:pt>
                <c:pt idx="99">
                  <c:v>6.3905000000000002E-9</c:v>
                </c:pt>
                <c:pt idx="100">
                  <c:v>6.4478999999999996E-9</c:v>
                </c:pt>
                <c:pt idx="101">
                  <c:v>6.4302000000000004E-9</c:v>
                </c:pt>
                <c:pt idx="102">
                  <c:v>6.4700000000000002E-9</c:v>
                </c:pt>
                <c:pt idx="103">
                  <c:v>6.4787999999999996E-9</c:v>
                </c:pt>
                <c:pt idx="104">
                  <c:v>6.4346000000000001E-9</c:v>
                </c:pt>
                <c:pt idx="105">
                  <c:v>6.5273999999999996E-9</c:v>
                </c:pt>
                <c:pt idx="106">
                  <c:v>6.4875999999999998E-9</c:v>
                </c:pt>
                <c:pt idx="107">
                  <c:v>6.5141000000000001E-9</c:v>
                </c:pt>
                <c:pt idx="108">
                  <c:v>6.4875999999999998E-9</c:v>
                </c:pt>
                <c:pt idx="109">
                  <c:v>6.5097000000000004E-9</c:v>
                </c:pt>
                <c:pt idx="110">
                  <c:v>6.4391000000000002E-9</c:v>
                </c:pt>
                <c:pt idx="111">
                  <c:v>6.4700000000000002E-9</c:v>
                </c:pt>
                <c:pt idx="112">
                  <c:v>6.4832000000000001E-9</c:v>
                </c:pt>
                <c:pt idx="113">
                  <c:v>6.4700000000000002E-9</c:v>
                </c:pt>
                <c:pt idx="114">
                  <c:v>6.5052999999999999E-9</c:v>
                </c:pt>
                <c:pt idx="115">
                  <c:v>6.5141000000000001E-9</c:v>
                </c:pt>
                <c:pt idx="116">
                  <c:v>6.5141000000000001E-9</c:v>
                </c:pt>
                <c:pt idx="117">
                  <c:v>6.5229999999999999E-9</c:v>
                </c:pt>
                <c:pt idx="118">
                  <c:v>6.4743999999999999E-9</c:v>
                </c:pt>
                <c:pt idx="119">
                  <c:v>6.4875999999999998E-9</c:v>
                </c:pt>
                <c:pt idx="120">
                  <c:v>6.5052999999999999E-9</c:v>
                </c:pt>
                <c:pt idx="121">
                  <c:v>6.4964999999999996E-9</c:v>
                </c:pt>
                <c:pt idx="122">
                  <c:v>6.5495000000000002E-9</c:v>
                </c:pt>
                <c:pt idx="123">
                  <c:v>6.5538999999999999E-9</c:v>
                </c:pt>
                <c:pt idx="124">
                  <c:v>6.4964999999999996E-9</c:v>
                </c:pt>
                <c:pt idx="125">
                  <c:v>6.4964999999999996E-9</c:v>
                </c:pt>
                <c:pt idx="126">
                  <c:v>6.5450999999999997E-9</c:v>
                </c:pt>
                <c:pt idx="127">
                  <c:v>6.4832000000000001E-9</c:v>
                </c:pt>
                <c:pt idx="128">
                  <c:v>6.5583000000000004E-9</c:v>
                </c:pt>
                <c:pt idx="129">
                  <c:v>6.4964999999999996E-9</c:v>
                </c:pt>
                <c:pt idx="130">
                  <c:v>6.4832000000000001E-9</c:v>
                </c:pt>
                <c:pt idx="131">
                  <c:v>6.5229999999999999E-9</c:v>
                </c:pt>
                <c:pt idx="132">
                  <c:v>6.5273999999999996E-9</c:v>
                </c:pt>
                <c:pt idx="133">
                  <c:v>6.5318000000000001E-9</c:v>
                </c:pt>
                <c:pt idx="134">
                  <c:v>6.5318000000000001E-9</c:v>
                </c:pt>
                <c:pt idx="135">
                  <c:v>6.5052999999999999E-9</c:v>
                </c:pt>
                <c:pt idx="136">
                  <c:v>6.5804000000000001E-9</c:v>
                </c:pt>
                <c:pt idx="137">
                  <c:v>6.5052999999999999E-9</c:v>
                </c:pt>
                <c:pt idx="138">
                  <c:v>6.5097000000000004E-9</c:v>
                </c:pt>
                <c:pt idx="139">
                  <c:v>6.5538999999999999E-9</c:v>
                </c:pt>
                <c:pt idx="140">
                  <c:v>6.5229999999999999E-9</c:v>
                </c:pt>
                <c:pt idx="141">
                  <c:v>6.5627000000000001E-9</c:v>
                </c:pt>
                <c:pt idx="142">
                  <c:v>6.5229999999999999E-9</c:v>
                </c:pt>
                <c:pt idx="143">
                  <c:v>6.5495000000000002E-9</c:v>
                </c:pt>
                <c:pt idx="144">
                  <c:v>6.5361999999999998E-9</c:v>
                </c:pt>
                <c:pt idx="145">
                  <c:v>6.4700000000000002E-9</c:v>
                </c:pt>
                <c:pt idx="146">
                  <c:v>6.6113000000000001E-9</c:v>
                </c:pt>
                <c:pt idx="147">
                  <c:v>6.5495000000000002E-9</c:v>
                </c:pt>
                <c:pt idx="148">
                  <c:v>6.6068999999999996E-9</c:v>
                </c:pt>
                <c:pt idx="149">
                  <c:v>6.5052999999999999E-9</c:v>
                </c:pt>
                <c:pt idx="150">
                  <c:v>6.6422000000000001E-9</c:v>
                </c:pt>
                <c:pt idx="151">
                  <c:v>6.5097000000000004E-9</c:v>
                </c:pt>
                <c:pt idx="152">
                  <c:v>6.5273999999999996E-9</c:v>
                </c:pt>
                <c:pt idx="153">
                  <c:v>6.5186000000000002E-9</c:v>
                </c:pt>
                <c:pt idx="154">
                  <c:v>6.6156999999999998E-9</c:v>
                </c:pt>
                <c:pt idx="155">
                  <c:v>6.5097000000000004E-9</c:v>
                </c:pt>
                <c:pt idx="156">
                  <c:v>6.6024999999999999E-9</c:v>
                </c:pt>
                <c:pt idx="157">
                  <c:v>6.5583000000000004E-9</c:v>
                </c:pt>
                <c:pt idx="158">
                  <c:v>6.5318000000000001E-9</c:v>
                </c:pt>
                <c:pt idx="159">
                  <c:v>6.5759999999999996E-9</c:v>
                </c:pt>
                <c:pt idx="160">
                  <c:v>6.5495000000000002E-9</c:v>
                </c:pt>
                <c:pt idx="161">
                  <c:v>6.5361999999999998E-9</c:v>
                </c:pt>
                <c:pt idx="162">
                  <c:v>6.5847999999999998E-9</c:v>
                </c:pt>
                <c:pt idx="163">
                  <c:v>6.5318000000000001E-9</c:v>
                </c:pt>
                <c:pt idx="164">
                  <c:v>6.5804000000000001E-9</c:v>
                </c:pt>
                <c:pt idx="165">
                  <c:v>6.5538999999999999E-9</c:v>
                </c:pt>
                <c:pt idx="166">
                  <c:v>6.5273999999999996E-9</c:v>
                </c:pt>
                <c:pt idx="167">
                  <c:v>6.5097000000000004E-9</c:v>
                </c:pt>
                <c:pt idx="168">
                  <c:v>6.5627000000000001E-9</c:v>
                </c:pt>
                <c:pt idx="169">
                  <c:v>6.5406000000000003E-9</c:v>
                </c:pt>
                <c:pt idx="170">
                  <c:v>6.5538999999999999E-9</c:v>
                </c:pt>
                <c:pt idx="171">
                  <c:v>6.5892000000000004E-9</c:v>
                </c:pt>
                <c:pt idx="172">
                  <c:v>6.5892000000000004E-9</c:v>
                </c:pt>
                <c:pt idx="173">
                  <c:v>6.6554999999999996E-9</c:v>
                </c:pt>
                <c:pt idx="174">
                  <c:v>6.5892000000000004E-9</c:v>
                </c:pt>
                <c:pt idx="175">
                  <c:v>6.6024999999999999E-9</c:v>
                </c:pt>
                <c:pt idx="176">
                  <c:v>6.5450999999999997E-9</c:v>
                </c:pt>
                <c:pt idx="177">
                  <c:v>6.5759999999999996E-9</c:v>
                </c:pt>
                <c:pt idx="178">
                  <c:v>6.5318000000000001E-9</c:v>
                </c:pt>
                <c:pt idx="179">
                  <c:v>6.6156999999999998E-9</c:v>
                </c:pt>
                <c:pt idx="180">
                  <c:v>6.5804000000000001E-9</c:v>
                </c:pt>
                <c:pt idx="181">
                  <c:v>6.6201000000000003E-9</c:v>
                </c:pt>
                <c:pt idx="182">
                  <c:v>6.6113000000000001E-9</c:v>
                </c:pt>
                <c:pt idx="183">
                  <c:v>6.5804000000000001E-9</c:v>
                </c:pt>
                <c:pt idx="184">
                  <c:v>6.5892000000000004E-9</c:v>
                </c:pt>
                <c:pt idx="185">
                  <c:v>6.6333999999999999E-9</c:v>
                </c:pt>
                <c:pt idx="186">
                  <c:v>6.6378000000000004E-9</c:v>
                </c:pt>
                <c:pt idx="187">
                  <c:v>6.6201000000000003E-9</c:v>
                </c:pt>
                <c:pt idx="188">
                  <c:v>6.6201000000000003E-9</c:v>
                </c:pt>
                <c:pt idx="189">
                  <c:v>6.6068999999999996E-9</c:v>
                </c:pt>
                <c:pt idx="190">
                  <c:v>6.6465999999999998E-9</c:v>
                </c:pt>
                <c:pt idx="191">
                  <c:v>6.6156999999999998E-9</c:v>
                </c:pt>
                <c:pt idx="192">
                  <c:v>6.5670999999999998E-9</c:v>
                </c:pt>
                <c:pt idx="193">
                  <c:v>6.5981000000000002E-9</c:v>
                </c:pt>
                <c:pt idx="194">
                  <c:v>6.6024999999999999E-9</c:v>
                </c:pt>
                <c:pt idx="195">
                  <c:v>6.5627000000000001E-9</c:v>
                </c:pt>
                <c:pt idx="196">
                  <c:v>6.6245999999999996E-9</c:v>
                </c:pt>
                <c:pt idx="197">
                  <c:v>6.6068999999999996E-9</c:v>
                </c:pt>
                <c:pt idx="198">
                  <c:v>6.6422000000000001E-9</c:v>
                </c:pt>
                <c:pt idx="199">
                  <c:v>6.6024999999999999E-9</c:v>
                </c:pt>
                <c:pt idx="200">
                  <c:v>6.6864000000000004E-9</c:v>
                </c:pt>
                <c:pt idx="201">
                  <c:v>6.5715999999999999E-9</c:v>
                </c:pt>
                <c:pt idx="202">
                  <c:v>6.6819999999999999E-9</c:v>
                </c:pt>
                <c:pt idx="203">
                  <c:v>6.5892000000000004E-9</c:v>
                </c:pt>
                <c:pt idx="204">
                  <c:v>6.6113000000000001E-9</c:v>
                </c:pt>
                <c:pt idx="205">
                  <c:v>6.6113000000000001E-9</c:v>
                </c:pt>
                <c:pt idx="206">
                  <c:v>6.5627000000000001E-9</c:v>
                </c:pt>
                <c:pt idx="207">
                  <c:v>6.6996000000000003E-9</c:v>
                </c:pt>
                <c:pt idx="208">
                  <c:v>6.6687000000000003E-9</c:v>
                </c:pt>
                <c:pt idx="209">
                  <c:v>6.6599000000000001E-9</c:v>
                </c:pt>
                <c:pt idx="210">
                  <c:v>6.6290000000000002E-9</c:v>
                </c:pt>
                <c:pt idx="211">
                  <c:v>6.5759999999999996E-9</c:v>
                </c:pt>
                <c:pt idx="212">
                  <c:v>6.6068999999999996E-9</c:v>
                </c:pt>
                <c:pt idx="213">
                  <c:v>6.6731E-9</c:v>
                </c:pt>
                <c:pt idx="214">
                  <c:v>6.7217000000000001E-9</c:v>
                </c:pt>
                <c:pt idx="215">
                  <c:v>6.6156999999999998E-9</c:v>
                </c:pt>
                <c:pt idx="216">
                  <c:v>6.6201000000000003E-9</c:v>
                </c:pt>
                <c:pt idx="217">
                  <c:v>6.6599000000000001E-9</c:v>
                </c:pt>
                <c:pt idx="218">
                  <c:v>6.6951999999999998E-9</c:v>
                </c:pt>
                <c:pt idx="219">
                  <c:v>6.6333999999999999E-9</c:v>
                </c:pt>
                <c:pt idx="220">
                  <c:v>6.6510999999999999E-9</c:v>
                </c:pt>
                <c:pt idx="221">
                  <c:v>6.6422000000000001E-9</c:v>
                </c:pt>
                <c:pt idx="222">
                  <c:v>6.6201000000000003E-9</c:v>
                </c:pt>
                <c:pt idx="223">
                  <c:v>6.6378000000000004E-9</c:v>
                </c:pt>
                <c:pt idx="224">
                  <c:v>6.5804000000000001E-9</c:v>
                </c:pt>
                <c:pt idx="225">
                  <c:v>6.6510999999999999E-9</c:v>
                </c:pt>
                <c:pt idx="226">
                  <c:v>6.6731E-9</c:v>
                </c:pt>
                <c:pt idx="227">
                  <c:v>6.6864000000000004E-9</c:v>
                </c:pt>
                <c:pt idx="228">
                  <c:v>6.7085000000000002E-9</c:v>
                </c:pt>
                <c:pt idx="229">
                  <c:v>6.6465999999999998E-9</c:v>
                </c:pt>
                <c:pt idx="230">
                  <c:v>6.5936000000000001E-9</c:v>
                </c:pt>
                <c:pt idx="231">
                  <c:v>6.6465999999999998E-9</c:v>
                </c:pt>
                <c:pt idx="232">
                  <c:v>6.6422000000000001E-9</c:v>
                </c:pt>
                <c:pt idx="233">
                  <c:v>6.7482000000000003E-9</c:v>
                </c:pt>
                <c:pt idx="234">
                  <c:v>6.6333999999999999E-9</c:v>
                </c:pt>
                <c:pt idx="235">
                  <c:v>6.6996000000000003E-9</c:v>
                </c:pt>
                <c:pt idx="236">
                  <c:v>6.7128999999999998E-9</c:v>
                </c:pt>
                <c:pt idx="237">
                  <c:v>6.6731E-9</c:v>
                </c:pt>
                <c:pt idx="238">
                  <c:v>6.6156999999999998E-9</c:v>
                </c:pt>
                <c:pt idx="239">
                  <c:v>6.6068999999999996E-9</c:v>
                </c:pt>
                <c:pt idx="240">
                  <c:v>6.6776000000000002E-9</c:v>
                </c:pt>
                <c:pt idx="241">
                  <c:v>6.6951999999999998E-9</c:v>
                </c:pt>
                <c:pt idx="242">
                  <c:v>6.6333999999999999E-9</c:v>
                </c:pt>
                <c:pt idx="243">
                  <c:v>6.7085000000000002E-9</c:v>
                </c:pt>
                <c:pt idx="244">
                  <c:v>6.6864000000000004E-9</c:v>
                </c:pt>
                <c:pt idx="245">
                  <c:v>6.6819999999999999E-9</c:v>
                </c:pt>
                <c:pt idx="246">
                  <c:v>6.6776000000000002E-9</c:v>
                </c:pt>
                <c:pt idx="247">
                  <c:v>6.6951999999999998E-9</c:v>
                </c:pt>
                <c:pt idx="248">
                  <c:v>6.7085000000000002E-9</c:v>
                </c:pt>
                <c:pt idx="249">
                  <c:v>6.7128999999999998E-9</c:v>
                </c:pt>
                <c:pt idx="250">
                  <c:v>6.7217000000000001E-9</c:v>
                </c:pt>
                <c:pt idx="251">
                  <c:v>6.7128999999999998E-9</c:v>
                </c:pt>
                <c:pt idx="252">
                  <c:v>6.7128999999999998E-9</c:v>
                </c:pt>
                <c:pt idx="253">
                  <c:v>6.6819999999999999E-9</c:v>
                </c:pt>
                <c:pt idx="254">
                  <c:v>6.6599000000000001E-9</c:v>
                </c:pt>
                <c:pt idx="255">
                  <c:v>6.7746999999999998E-9</c:v>
                </c:pt>
                <c:pt idx="256">
                  <c:v>6.6510999999999999E-9</c:v>
                </c:pt>
                <c:pt idx="257">
                  <c:v>6.704E-9</c:v>
                </c:pt>
                <c:pt idx="258">
                  <c:v>6.6819999999999999E-9</c:v>
                </c:pt>
                <c:pt idx="259">
                  <c:v>6.7085000000000002E-9</c:v>
                </c:pt>
                <c:pt idx="260">
                  <c:v>6.6951999999999998E-9</c:v>
                </c:pt>
                <c:pt idx="261">
                  <c:v>6.7260999999999998E-9</c:v>
                </c:pt>
                <c:pt idx="262">
                  <c:v>6.6599000000000001E-9</c:v>
                </c:pt>
                <c:pt idx="263">
                  <c:v>6.7349999999999996E-9</c:v>
                </c:pt>
                <c:pt idx="264">
                  <c:v>6.6554999999999996E-9</c:v>
                </c:pt>
                <c:pt idx="265">
                  <c:v>6.6465999999999998E-9</c:v>
                </c:pt>
                <c:pt idx="266">
                  <c:v>6.7437999999999998E-9</c:v>
                </c:pt>
                <c:pt idx="267">
                  <c:v>6.6819999999999999E-9</c:v>
                </c:pt>
                <c:pt idx="268">
                  <c:v>6.7260999999999998E-9</c:v>
                </c:pt>
                <c:pt idx="269">
                  <c:v>6.6996000000000003E-9</c:v>
                </c:pt>
                <c:pt idx="270">
                  <c:v>6.6996000000000003E-9</c:v>
                </c:pt>
                <c:pt idx="271">
                  <c:v>6.7526E-9</c:v>
                </c:pt>
                <c:pt idx="272">
                  <c:v>6.7128999999999998E-9</c:v>
                </c:pt>
                <c:pt idx="273">
                  <c:v>6.7260999999999998E-9</c:v>
                </c:pt>
                <c:pt idx="274">
                  <c:v>6.6687000000000003E-9</c:v>
                </c:pt>
                <c:pt idx="275">
                  <c:v>6.7349999999999996E-9</c:v>
                </c:pt>
                <c:pt idx="276">
                  <c:v>6.704E-9</c:v>
                </c:pt>
                <c:pt idx="277">
                  <c:v>6.7085000000000002E-9</c:v>
                </c:pt>
                <c:pt idx="278">
                  <c:v>6.7349999999999996E-9</c:v>
                </c:pt>
                <c:pt idx="279">
                  <c:v>6.7128999999999998E-9</c:v>
                </c:pt>
                <c:pt idx="280">
                  <c:v>6.6731E-9</c:v>
                </c:pt>
                <c:pt idx="281">
                  <c:v>6.7305000000000003E-9</c:v>
                </c:pt>
                <c:pt idx="282">
                  <c:v>6.6951999999999998E-9</c:v>
                </c:pt>
                <c:pt idx="283">
                  <c:v>6.6908000000000001E-9</c:v>
                </c:pt>
                <c:pt idx="284">
                  <c:v>6.7526E-9</c:v>
                </c:pt>
                <c:pt idx="285">
                  <c:v>6.7217000000000001E-9</c:v>
                </c:pt>
                <c:pt idx="286">
                  <c:v>6.7217000000000001E-9</c:v>
                </c:pt>
                <c:pt idx="287">
                  <c:v>6.7437999999999998E-9</c:v>
                </c:pt>
                <c:pt idx="288">
                  <c:v>6.6599000000000001E-9</c:v>
                </c:pt>
                <c:pt idx="289">
                  <c:v>6.6951999999999998E-9</c:v>
                </c:pt>
                <c:pt idx="290">
                  <c:v>6.6996000000000003E-9</c:v>
                </c:pt>
                <c:pt idx="291">
                  <c:v>6.7349999999999996E-9</c:v>
                </c:pt>
                <c:pt idx="292">
                  <c:v>6.7349999999999996E-9</c:v>
                </c:pt>
                <c:pt idx="293">
                  <c:v>6.7173000000000004E-9</c:v>
                </c:pt>
                <c:pt idx="294">
                  <c:v>6.7569999999999997E-9</c:v>
                </c:pt>
                <c:pt idx="295">
                  <c:v>6.7394000000000001E-9</c:v>
                </c:pt>
                <c:pt idx="296">
                  <c:v>6.7614999999999999E-9</c:v>
                </c:pt>
                <c:pt idx="297">
                  <c:v>6.6864000000000004E-9</c:v>
                </c:pt>
                <c:pt idx="298">
                  <c:v>6.7394000000000001E-9</c:v>
                </c:pt>
                <c:pt idx="299">
                  <c:v>6.7614999999999999E-9</c:v>
                </c:pt>
                <c:pt idx="300">
                  <c:v>6.7569999999999997E-9</c:v>
                </c:pt>
                <c:pt idx="301">
                  <c:v>6.8055999999999997E-9</c:v>
                </c:pt>
                <c:pt idx="302">
                  <c:v>6.7437999999999998E-9</c:v>
                </c:pt>
                <c:pt idx="303">
                  <c:v>6.7569999999999997E-9</c:v>
                </c:pt>
                <c:pt idx="304">
                  <c:v>6.7791000000000003E-9</c:v>
                </c:pt>
                <c:pt idx="305">
                  <c:v>6.7085000000000002E-9</c:v>
                </c:pt>
                <c:pt idx="306">
                  <c:v>6.7349999999999996E-9</c:v>
                </c:pt>
                <c:pt idx="307">
                  <c:v>6.7305000000000003E-9</c:v>
                </c:pt>
                <c:pt idx="308">
                  <c:v>6.7659000000000004E-9</c:v>
                </c:pt>
                <c:pt idx="309">
                  <c:v>6.7746999999999998E-9</c:v>
                </c:pt>
                <c:pt idx="310">
                  <c:v>6.7746999999999998E-9</c:v>
                </c:pt>
                <c:pt idx="311">
                  <c:v>6.7791000000000003E-9</c:v>
                </c:pt>
                <c:pt idx="312">
                  <c:v>6.7659000000000004E-9</c:v>
                </c:pt>
                <c:pt idx="313">
                  <c:v>6.8189000000000001E-9</c:v>
                </c:pt>
                <c:pt idx="314">
                  <c:v>6.6864000000000004E-9</c:v>
                </c:pt>
                <c:pt idx="315">
                  <c:v>6.7482000000000003E-9</c:v>
                </c:pt>
                <c:pt idx="316">
                  <c:v>6.7437999999999998E-9</c:v>
                </c:pt>
                <c:pt idx="317">
                  <c:v>6.7128999999999998E-9</c:v>
                </c:pt>
                <c:pt idx="318">
                  <c:v>6.8055999999999997E-9</c:v>
                </c:pt>
                <c:pt idx="319">
                  <c:v>6.7526E-9</c:v>
                </c:pt>
                <c:pt idx="320">
                  <c:v>6.7482000000000003E-9</c:v>
                </c:pt>
                <c:pt idx="321">
                  <c:v>6.7614999999999999E-9</c:v>
                </c:pt>
                <c:pt idx="322">
                  <c:v>6.8145000000000004E-9</c:v>
                </c:pt>
                <c:pt idx="323">
                  <c:v>6.8321E-9</c:v>
                </c:pt>
                <c:pt idx="324">
                  <c:v>6.8100000000000003E-9</c:v>
                </c:pt>
                <c:pt idx="325">
                  <c:v>6.7526E-9</c:v>
                </c:pt>
                <c:pt idx="326">
                  <c:v>6.6951999999999998E-9</c:v>
                </c:pt>
                <c:pt idx="327">
                  <c:v>6.8454000000000004E-9</c:v>
                </c:pt>
                <c:pt idx="328">
                  <c:v>6.7569999999999997E-9</c:v>
                </c:pt>
                <c:pt idx="329">
                  <c:v>6.8055999999999997E-9</c:v>
                </c:pt>
                <c:pt idx="330">
                  <c:v>6.8012E-9</c:v>
                </c:pt>
                <c:pt idx="331">
                  <c:v>6.7746999999999998E-9</c:v>
                </c:pt>
                <c:pt idx="332">
                  <c:v>6.7217000000000001E-9</c:v>
                </c:pt>
                <c:pt idx="333">
                  <c:v>6.7349999999999996E-9</c:v>
                </c:pt>
                <c:pt idx="334">
                  <c:v>6.7968000000000004E-9</c:v>
                </c:pt>
                <c:pt idx="335">
                  <c:v>6.7437999999999998E-9</c:v>
                </c:pt>
                <c:pt idx="336">
                  <c:v>6.7746999999999998E-9</c:v>
                </c:pt>
                <c:pt idx="337">
                  <c:v>6.7791000000000003E-9</c:v>
                </c:pt>
                <c:pt idx="338">
                  <c:v>6.7349999999999996E-9</c:v>
                </c:pt>
                <c:pt idx="339">
                  <c:v>6.7526E-9</c:v>
                </c:pt>
                <c:pt idx="340">
                  <c:v>6.8055999999999997E-9</c:v>
                </c:pt>
                <c:pt idx="341">
                  <c:v>6.7482000000000003E-9</c:v>
                </c:pt>
                <c:pt idx="342">
                  <c:v>6.8232999999999998E-9</c:v>
                </c:pt>
                <c:pt idx="343">
                  <c:v>6.7349999999999996E-9</c:v>
                </c:pt>
                <c:pt idx="344">
                  <c:v>6.8012E-9</c:v>
                </c:pt>
                <c:pt idx="345">
                  <c:v>6.7659000000000004E-9</c:v>
                </c:pt>
                <c:pt idx="346">
                  <c:v>6.8055999999999997E-9</c:v>
                </c:pt>
                <c:pt idx="347">
                  <c:v>6.8145000000000004E-9</c:v>
                </c:pt>
                <c:pt idx="348">
                  <c:v>6.8145000000000004E-9</c:v>
                </c:pt>
                <c:pt idx="349">
                  <c:v>6.8012E-9</c:v>
                </c:pt>
                <c:pt idx="350">
                  <c:v>6.8100000000000003E-9</c:v>
                </c:pt>
                <c:pt idx="351">
                  <c:v>6.7614999999999999E-9</c:v>
                </c:pt>
                <c:pt idx="352">
                  <c:v>6.8012E-9</c:v>
                </c:pt>
                <c:pt idx="353">
                  <c:v>6.8277000000000003E-9</c:v>
                </c:pt>
                <c:pt idx="354">
                  <c:v>6.7349999999999996E-9</c:v>
                </c:pt>
                <c:pt idx="355">
                  <c:v>6.7791000000000003E-9</c:v>
                </c:pt>
                <c:pt idx="356">
                  <c:v>6.7526E-9</c:v>
                </c:pt>
                <c:pt idx="357">
                  <c:v>6.8277000000000003E-9</c:v>
                </c:pt>
                <c:pt idx="358">
                  <c:v>6.7791000000000003E-9</c:v>
                </c:pt>
                <c:pt idx="359">
                  <c:v>6.8012E-9</c:v>
                </c:pt>
                <c:pt idx="360">
                  <c:v>6.7085000000000002E-9</c:v>
                </c:pt>
                <c:pt idx="361">
                  <c:v>6.704E-9</c:v>
                </c:pt>
                <c:pt idx="362">
                  <c:v>6.7437999999999998E-9</c:v>
                </c:pt>
                <c:pt idx="363">
                  <c:v>6.7923999999999998E-9</c:v>
                </c:pt>
                <c:pt idx="364">
                  <c:v>6.7569999999999997E-9</c:v>
                </c:pt>
                <c:pt idx="365">
                  <c:v>6.7614999999999999E-9</c:v>
                </c:pt>
                <c:pt idx="366">
                  <c:v>6.7746999999999998E-9</c:v>
                </c:pt>
                <c:pt idx="367">
                  <c:v>6.7703000000000001E-9</c:v>
                </c:pt>
                <c:pt idx="368">
                  <c:v>6.8012E-9</c:v>
                </c:pt>
                <c:pt idx="369">
                  <c:v>6.7703000000000001E-9</c:v>
                </c:pt>
                <c:pt idx="370">
                  <c:v>6.7260999999999998E-9</c:v>
                </c:pt>
                <c:pt idx="371">
                  <c:v>6.8321E-9</c:v>
                </c:pt>
                <c:pt idx="372">
                  <c:v>6.7791000000000003E-9</c:v>
                </c:pt>
                <c:pt idx="373">
                  <c:v>6.7923999999999998E-9</c:v>
                </c:pt>
                <c:pt idx="374">
                  <c:v>6.8675000000000001E-9</c:v>
                </c:pt>
                <c:pt idx="375">
                  <c:v>6.7791000000000003E-9</c:v>
                </c:pt>
                <c:pt idx="376">
                  <c:v>6.8100000000000003E-9</c:v>
                </c:pt>
                <c:pt idx="377">
                  <c:v>6.7659000000000004E-9</c:v>
                </c:pt>
                <c:pt idx="378">
                  <c:v>6.8541999999999998E-9</c:v>
                </c:pt>
                <c:pt idx="379">
                  <c:v>6.7923999999999998E-9</c:v>
                </c:pt>
                <c:pt idx="380">
                  <c:v>6.8055999999999997E-9</c:v>
                </c:pt>
                <c:pt idx="381">
                  <c:v>6.7217000000000001E-9</c:v>
                </c:pt>
                <c:pt idx="382">
                  <c:v>6.8012E-9</c:v>
                </c:pt>
                <c:pt idx="383">
                  <c:v>6.8409999999999998E-9</c:v>
                </c:pt>
                <c:pt idx="384">
                  <c:v>6.7482000000000003E-9</c:v>
                </c:pt>
                <c:pt idx="385">
                  <c:v>6.8100000000000003E-9</c:v>
                </c:pt>
                <c:pt idx="386">
                  <c:v>6.7746999999999998E-9</c:v>
                </c:pt>
                <c:pt idx="387">
                  <c:v>6.8189000000000001E-9</c:v>
                </c:pt>
                <c:pt idx="388">
                  <c:v>6.8012E-9</c:v>
                </c:pt>
                <c:pt idx="389">
                  <c:v>6.8145000000000004E-9</c:v>
                </c:pt>
                <c:pt idx="390">
                  <c:v>6.7526E-9</c:v>
                </c:pt>
                <c:pt idx="391">
                  <c:v>6.7835E-9</c:v>
                </c:pt>
                <c:pt idx="392">
                  <c:v>6.8012E-9</c:v>
                </c:pt>
                <c:pt idx="393">
                  <c:v>6.8232999999999998E-9</c:v>
                </c:pt>
                <c:pt idx="394">
                  <c:v>6.8012E-9</c:v>
                </c:pt>
                <c:pt idx="395">
                  <c:v>6.7968000000000004E-9</c:v>
                </c:pt>
                <c:pt idx="396">
                  <c:v>6.8055999999999997E-9</c:v>
                </c:pt>
                <c:pt idx="397">
                  <c:v>6.8145000000000004E-9</c:v>
                </c:pt>
                <c:pt idx="398">
                  <c:v>6.8012E-9</c:v>
                </c:pt>
                <c:pt idx="399">
                  <c:v>6.7968000000000004E-9</c:v>
                </c:pt>
                <c:pt idx="400">
                  <c:v>6.7659000000000004E-9</c:v>
                </c:pt>
                <c:pt idx="401">
                  <c:v>6.7880000000000001E-9</c:v>
                </c:pt>
                <c:pt idx="402">
                  <c:v>6.8409999999999998E-9</c:v>
                </c:pt>
                <c:pt idx="403">
                  <c:v>6.8100000000000003E-9</c:v>
                </c:pt>
                <c:pt idx="404">
                  <c:v>6.8145000000000004E-9</c:v>
                </c:pt>
                <c:pt idx="405">
                  <c:v>6.7791000000000003E-9</c:v>
                </c:pt>
                <c:pt idx="406">
                  <c:v>6.7482000000000003E-9</c:v>
                </c:pt>
                <c:pt idx="407">
                  <c:v>6.7569999999999997E-9</c:v>
                </c:pt>
                <c:pt idx="408">
                  <c:v>6.8541999999999998E-9</c:v>
                </c:pt>
                <c:pt idx="409">
                  <c:v>6.8895000000000002E-9</c:v>
                </c:pt>
                <c:pt idx="410">
                  <c:v>6.7703000000000001E-9</c:v>
                </c:pt>
                <c:pt idx="411">
                  <c:v>6.8850999999999997E-9</c:v>
                </c:pt>
                <c:pt idx="412">
                  <c:v>6.7880000000000001E-9</c:v>
                </c:pt>
                <c:pt idx="413">
                  <c:v>6.8100000000000003E-9</c:v>
                </c:pt>
                <c:pt idx="414">
                  <c:v>6.8189000000000001E-9</c:v>
                </c:pt>
                <c:pt idx="415">
                  <c:v>6.8277000000000003E-9</c:v>
                </c:pt>
                <c:pt idx="416">
                  <c:v>6.7968000000000004E-9</c:v>
                </c:pt>
                <c:pt idx="417">
                  <c:v>6.7923999999999998E-9</c:v>
                </c:pt>
                <c:pt idx="418">
                  <c:v>6.7614999999999999E-9</c:v>
                </c:pt>
                <c:pt idx="419">
                  <c:v>6.7791000000000003E-9</c:v>
                </c:pt>
                <c:pt idx="420">
                  <c:v>6.8232999999999998E-9</c:v>
                </c:pt>
                <c:pt idx="421">
                  <c:v>6.7880000000000001E-9</c:v>
                </c:pt>
                <c:pt idx="422">
                  <c:v>6.7614999999999999E-9</c:v>
                </c:pt>
                <c:pt idx="423">
                  <c:v>6.8100000000000003E-9</c:v>
                </c:pt>
                <c:pt idx="424">
                  <c:v>6.8850999999999997E-9</c:v>
                </c:pt>
                <c:pt idx="425">
                  <c:v>6.8232999999999998E-9</c:v>
                </c:pt>
                <c:pt idx="426">
                  <c:v>6.8277000000000003E-9</c:v>
                </c:pt>
                <c:pt idx="427">
                  <c:v>6.8055999999999997E-9</c:v>
                </c:pt>
                <c:pt idx="428">
                  <c:v>6.8100000000000003E-9</c:v>
                </c:pt>
                <c:pt idx="429">
                  <c:v>6.7659000000000004E-9</c:v>
                </c:pt>
                <c:pt idx="430">
                  <c:v>6.8454000000000004E-9</c:v>
                </c:pt>
                <c:pt idx="431">
                  <c:v>6.8940000000000004E-9</c:v>
                </c:pt>
                <c:pt idx="432">
                  <c:v>6.7791000000000003E-9</c:v>
                </c:pt>
                <c:pt idx="433">
                  <c:v>6.8189000000000001E-9</c:v>
                </c:pt>
                <c:pt idx="434">
                  <c:v>6.8189000000000001E-9</c:v>
                </c:pt>
                <c:pt idx="435">
                  <c:v>6.7880000000000001E-9</c:v>
                </c:pt>
                <c:pt idx="436">
                  <c:v>6.8498000000000001E-9</c:v>
                </c:pt>
                <c:pt idx="437">
                  <c:v>6.863E-9</c:v>
                </c:pt>
                <c:pt idx="438">
                  <c:v>6.8763000000000003E-9</c:v>
                </c:pt>
                <c:pt idx="439">
                  <c:v>6.8586000000000003E-9</c:v>
                </c:pt>
                <c:pt idx="440">
                  <c:v>6.8364999999999997E-9</c:v>
                </c:pt>
                <c:pt idx="441">
                  <c:v>6.8189000000000001E-9</c:v>
                </c:pt>
                <c:pt idx="442">
                  <c:v>6.863E-9</c:v>
                </c:pt>
                <c:pt idx="443">
                  <c:v>6.8364999999999997E-9</c:v>
                </c:pt>
                <c:pt idx="444">
                  <c:v>6.8055999999999997E-9</c:v>
                </c:pt>
                <c:pt idx="445">
                  <c:v>6.8100000000000003E-9</c:v>
                </c:pt>
                <c:pt idx="446">
                  <c:v>6.8454000000000004E-9</c:v>
                </c:pt>
                <c:pt idx="447">
                  <c:v>6.8454000000000004E-9</c:v>
                </c:pt>
                <c:pt idx="448">
                  <c:v>6.8586000000000003E-9</c:v>
                </c:pt>
                <c:pt idx="449">
                  <c:v>6.8454000000000004E-9</c:v>
                </c:pt>
                <c:pt idx="450">
                  <c:v>6.8850999999999997E-9</c:v>
                </c:pt>
                <c:pt idx="451">
                  <c:v>6.8189000000000001E-9</c:v>
                </c:pt>
                <c:pt idx="452">
                  <c:v>6.863E-9</c:v>
                </c:pt>
                <c:pt idx="453">
                  <c:v>6.8454000000000004E-9</c:v>
                </c:pt>
                <c:pt idx="454">
                  <c:v>6.8498000000000001E-9</c:v>
                </c:pt>
                <c:pt idx="455">
                  <c:v>6.7968000000000004E-9</c:v>
                </c:pt>
                <c:pt idx="456">
                  <c:v>6.8586000000000003E-9</c:v>
                </c:pt>
                <c:pt idx="457">
                  <c:v>6.8145000000000004E-9</c:v>
                </c:pt>
                <c:pt idx="458">
                  <c:v>6.8850999999999997E-9</c:v>
                </c:pt>
                <c:pt idx="459">
                  <c:v>6.8454000000000004E-9</c:v>
                </c:pt>
                <c:pt idx="460">
                  <c:v>6.9027999999999998E-9</c:v>
                </c:pt>
                <c:pt idx="461">
                  <c:v>6.8100000000000003E-9</c:v>
                </c:pt>
                <c:pt idx="462">
                  <c:v>6.9336999999999997E-9</c:v>
                </c:pt>
                <c:pt idx="463">
                  <c:v>6.8541999999999998E-9</c:v>
                </c:pt>
                <c:pt idx="464">
                  <c:v>6.8940000000000004E-9</c:v>
                </c:pt>
                <c:pt idx="465">
                  <c:v>6.9381000000000003E-9</c:v>
                </c:pt>
                <c:pt idx="466">
                  <c:v>6.8675000000000001E-9</c:v>
                </c:pt>
                <c:pt idx="467">
                  <c:v>6.8145000000000004E-9</c:v>
                </c:pt>
                <c:pt idx="468">
                  <c:v>6.8984000000000001E-9</c:v>
                </c:pt>
                <c:pt idx="469">
                  <c:v>6.8586000000000003E-9</c:v>
                </c:pt>
                <c:pt idx="470">
                  <c:v>6.9293E-9</c:v>
                </c:pt>
                <c:pt idx="471">
                  <c:v>6.8718999999999998E-9</c:v>
                </c:pt>
                <c:pt idx="472">
                  <c:v>6.9159999999999997E-9</c:v>
                </c:pt>
                <c:pt idx="473">
                  <c:v>6.8718999999999998E-9</c:v>
                </c:pt>
                <c:pt idx="474">
                  <c:v>6.863E-9</c:v>
                </c:pt>
                <c:pt idx="475">
                  <c:v>6.8984000000000001E-9</c:v>
                </c:pt>
                <c:pt idx="476">
                  <c:v>6.8895000000000002E-9</c:v>
                </c:pt>
                <c:pt idx="477">
                  <c:v>6.9468999999999997E-9</c:v>
                </c:pt>
                <c:pt idx="478">
                  <c:v>6.8277000000000003E-9</c:v>
                </c:pt>
                <c:pt idx="479">
                  <c:v>6.863E-9</c:v>
                </c:pt>
                <c:pt idx="480">
                  <c:v>6.8586000000000003E-9</c:v>
                </c:pt>
                <c:pt idx="481">
                  <c:v>6.8895000000000002E-9</c:v>
                </c:pt>
                <c:pt idx="482">
                  <c:v>6.8850999999999997E-9</c:v>
                </c:pt>
                <c:pt idx="483">
                  <c:v>6.8454000000000004E-9</c:v>
                </c:pt>
                <c:pt idx="484">
                  <c:v>6.8718999999999998E-9</c:v>
                </c:pt>
                <c:pt idx="485">
                  <c:v>6.9204000000000002E-9</c:v>
                </c:pt>
                <c:pt idx="486">
                  <c:v>6.863E-9</c:v>
                </c:pt>
                <c:pt idx="487">
                  <c:v>6.8940000000000004E-9</c:v>
                </c:pt>
                <c:pt idx="488">
                  <c:v>6.8984000000000001E-9</c:v>
                </c:pt>
                <c:pt idx="489">
                  <c:v>6.8409999999999998E-9</c:v>
                </c:pt>
                <c:pt idx="490">
                  <c:v>6.8541999999999998E-9</c:v>
                </c:pt>
                <c:pt idx="491">
                  <c:v>6.9690000000000002E-9</c:v>
                </c:pt>
                <c:pt idx="492">
                  <c:v>6.8718999999999998E-9</c:v>
                </c:pt>
                <c:pt idx="493">
                  <c:v>6.8277000000000003E-9</c:v>
                </c:pt>
                <c:pt idx="494">
                  <c:v>6.9072000000000003E-9</c:v>
                </c:pt>
                <c:pt idx="495">
                  <c:v>6.8850999999999997E-9</c:v>
                </c:pt>
                <c:pt idx="496">
                  <c:v>6.8189000000000001E-9</c:v>
                </c:pt>
                <c:pt idx="497">
                  <c:v>6.8586000000000003E-9</c:v>
                </c:pt>
                <c:pt idx="498">
                  <c:v>6.8277000000000003E-9</c:v>
                </c:pt>
                <c:pt idx="499">
                  <c:v>6.8850999999999997E-9</c:v>
                </c:pt>
                <c:pt idx="500">
                  <c:v>6.8807E-9</c:v>
                </c:pt>
                <c:pt idx="501">
                  <c:v>6.9249000000000004E-9</c:v>
                </c:pt>
                <c:pt idx="502">
                  <c:v>6.8763000000000003E-9</c:v>
                </c:pt>
                <c:pt idx="503">
                  <c:v>6.9468999999999997E-9</c:v>
                </c:pt>
                <c:pt idx="504">
                  <c:v>6.9425E-9</c:v>
                </c:pt>
                <c:pt idx="505">
                  <c:v>6.9027999999999998E-9</c:v>
                </c:pt>
                <c:pt idx="506">
                  <c:v>6.9072000000000003E-9</c:v>
                </c:pt>
                <c:pt idx="507">
                  <c:v>6.8586000000000003E-9</c:v>
                </c:pt>
                <c:pt idx="508">
                  <c:v>6.9116E-9</c:v>
                </c:pt>
                <c:pt idx="509">
                  <c:v>6.9293E-9</c:v>
                </c:pt>
                <c:pt idx="510">
                  <c:v>6.9204000000000002E-9</c:v>
                </c:pt>
                <c:pt idx="511">
                  <c:v>6.9822999999999998E-9</c:v>
                </c:pt>
                <c:pt idx="512">
                  <c:v>6.8984000000000001E-9</c:v>
                </c:pt>
                <c:pt idx="513">
                  <c:v>6.8675000000000001E-9</c:v>
                </c:pt>
                <c:pt idx="514">
                  <c:v>6.9425E-9</c:v>
                </c:pt>
                <c:pt idx="515">
                  <c:v>6.9468999999999997E-9</c:v>
                </c:pt>
                <c:pt idx="516">
                  <c:v>6.8895000000000002E-9</c:v>
                </c:pt>
                <c:pt idx="517">
                  <c:v>6.9116E-9</c:v>
                </c:pt>
                <c:pt idx="518">
                  <c:v>6.9468999999999997E-9</c:v>
                </c:pt>
                <c:pt idx="519">
                  <c:v>6.8850999999999997E-9</c:v>
                </c:pt>
                <c:pt idx="520">
                  <c:v>6.8675000000000001E-9</c:v>
                </c:pt>
                <c:pt idx="521">
                  <c:v>6.8940000000000004E-9</c:v>
                </c:pt>
                <c:pt idx="522">
                  <c:v>6.8718999999999998E-9</c:v>
                </c:pt>
                <c:pt idx="523">
                  <c:v>6.9159999999999997E-9</c:v>
                </c:pt>
                <c:pt idx="524">
                  <c:v>6.9425E-9</c:v>
                </c:pt>
                <c:pt idx="525">
                  <c:v>6.9159999999999997E-9</c:v>
                </c:pt>
                <c:pt idx="526">
                  <c:v>6.9336999999999997E-9</c:v>
                </c:pt>
                <c:pt idx="527">
                  <c:v>6.8321E-9</c:v>
                </c:pt>
                <c:pt idx="528">
                  <c:v>6.9159999999999997E-9</c:v>
                </c:pt>
                <c:pt idx="529">
                  <c:v>6.9116E-9</c:v>
                </c:pt>
                <c:pt idx="530">
                  <c:v>6.9293E-9</c:v>
                </c:pt>
                <c:pt idx="531">
                  <c:v>6.9027999999999998E-9</c:v>
                </c:pt>
                <c:pt idx="532">
                  <c:v>6.8940000000000004E-9</c:v>
                </c:pt>
                <c:pt idx="533">
                  <c:v>6.9027999999999998E-9</c:v>
                </c:pt>
                <c:pt idx="534">
                  <c:v>6.9468999999999997E-9</c:v>
                </c:pt>
                <c:pt idx="535">
                  <c:v>6.9779000000000001E-9</c:v>
                </c:pt>
                <c:pt idx="536">
                  <c:v>6.9867000000000003E-9</c:v>
                </c:pt>
                <c:pt idx="537">
                  <c:v>6.9249000000000004E-9</c:v>
                </c:pt>
                <c:pt idx="538">
                  <c:v>6.9293E-9</c:v>
                </c:pt>
                <c:pt idx="539">
                  <c:v>6.9779000000000001E-9</c:v>
                </c:pt>
                <c:pt idx="540">
                  <c:v>6.9159999999999997E-9</c:v>
                </c:pt>
                <c:pt idx="541">
                  <c:v>6.9645999999999997E-9</c:v>
                </c:pt>
                <c:pt idx="542">
                  <c:v>6.863E-9</c:v>
                </c:pt>
                <c:pt idx="543">
                  <c:v>6.9558000000000003E-9</c:v>
                </c:pt>
                <c:pt idx="544">
                  <c:v>6.9733999999999999E-9</c:v>
                </c:pt>
                <c:pt idx="545">
                  <c:v>6.8763000000000003E-9</c:v>
                </c:pt>
                <c:pt idx="546">
                  <c:v>6.8984000000000001E-9</c:v>
                </c:pt>
                <c:pt idx="547">
                  <c:v>6.9425E-9</c:v>
                </c:pt>
                <c:pt idx="548">
                  <c:v>6.9336999999999997E-9</c:v>
                </c:pt>
                <c:pt idx="549">
                  <c:v>6.9381000000000003E-9</c:v>
                </c:pt>
                <c:pt idx="550">
                  <c:v>6.9602E-9</c:v>
                </c:pt>
                <c:pt idx="551">
                  <c:v>6.9733999999999999E-9</c:v>
                </c:pt>
                <c:pt idx="552">
                  <c:v>6.9293E-9</c:v>
                </c:pt>
                <c:pt idx="553">
                  <c:v>6.8984000000000001E-9</c:v>
                </c:pt>
                <c:pt idx="554">
                  <c:v>6.9381000000000003E-9</c:v>
                </c:pt>
                <c:pt idx="555">
                  <c:v>6.9645999999999997E-9</c:v>
                </c:pt>
                <c:pt idx="556">
                  <c:v>6.8984000000000001E-9</c:v>
                </c:pt>
                <c:pt idx="557">
                  <c:v>6.9645999999999997E-9</c:v>
                </c:pt>
                <c:pt idx="558">
                  <c:v>6.9999000000000002E-9</c:v>
                </c:pt>
                <c:pt idx="559">
                  <c:v>6.9293E-9</c:v>
                </c:pt>
                <c:pt idx="560">
                  <c:v>6.9468999999999997E-9</c:v>
                </c:pt>
                <c:pt idx="561">
                  <c:v>6.9867000000000003E-9</c:v>
                </c:pt>
                <c:pt idx="562">
                  <c:v>6.9468999999999997E-9</c:v>
                </c:pt>
                <c:pt idx="563">
                  <c:v>6.9249000000000004E-9</c:v>
                </c:pt>
                <c:pt idx="564">
                  <c:v>6.9381000000000003E-9</c:v>
                </c:pt>
                <c:pt idx="565">
                  <c:v>6.9954999999999997E-9</c:v>
                </c:pt>
                <c:pt idx="566">
                  <c:v>6.9468999999999997E-9</c:v>
                </c:pt>
                <c:pt idx="567">
                  <c:v>7.0131999999999997E-9</c:v>
                </c:pt>
                <c:pt idx="568">
                  <c:v>6.9293E-9</c:v>
                </c:pt>
                <c:pt idx="569">
                  <c:v>6.9602E-9</c:v>
                </c:pt>
                <c:pt idx="570">
                  <c:v>6.9072000000000003E-9</c:v>
                </c:pt>
                <c:pt idx="571">
                  <c:v>6.8984000000000001E-9</c:v>
                </c:pt>
                <c:pt idx="572">
                  <c:v>6.9336999999999997E-9</c:v>
                </c:pt>
                <c:pt idx="573">
                  <c:v>6.9558000000000003E-9</c:v>
                </c:pt>
                <c:pt idx="574">
                  <c:v>6.9425E-9</c:v>
                </c:pt>
                <c:pt idx="575">
                  <c:v>6.9867000000000003E-9</c:v>
                </c:pt>
                <c:pt idx="576">
                  <c:v>6.9558000000000003E-9</c:v>
                </c:pt>
                <c:pt idx="577">
                  <c:v>6.9425E-9</c:v>
                </c:pt>
                <c:pt idx="578">
                  <c:v>6.9690000000000002E-9</c:v>
                </c:pt>
                <c:pt idx="579">
                  <c:v>6.9733999999999999E-9</c:v>
                </c:pt>
                <c:pt idx="580">
                  <c:v>6.9645999999999997E-9</c:v>
                </c:pt>
                <c:pt idx="581">
                  <c:v>6.9381000000000003E-9</c:v>
                </c:pt>
                <c:pt idx="582">
                  <c:v>6.9999000000000002E-9</c:v>
                </c:pt>
                <c:pt idx="583">
                  <c:v>6.9558000000000003E-9</c:v>
                </c:pt>
                <c:pt idx="584">
                  <c:v>7.0131999999999997E-9</c:v>
                </c:pt>
                <c:pt idx="585">
                  <c:v>6.9822999999999998E-9</c:v>
                </c:pt>
                <c:pt idx="586">
                  <c:v>6.9954999999999997E-9</c:v>
                </c:pt>
                <c:pt idx="587">
                  <c:v>6.9999000000000002E-9</c:v>
                </c:pt>
                <c:pt idx="588">
                  <c:v>6.9381000000000003E-9</c:v>
                </c:pt>
                <c:pt idx="589">
                  <c:v>7.0088E-9</c:v>
                </c:pt>
                <c:pt idx="590">
                  <c:v>6.9822999999999998E-9</c:v>
                </c:pt>
                <c:pt idx="591">
                  <c:v>7.0397E-9</c:v>
                </c:pt>
                <c:pt idx="592">
                  <c:v>6.9733999999999999E-9</c:v>
                </c:pt>
                <c:pt idx="593">
                  <c:v>6.9425E-9</c:v>
                </c:pt>
                <c:pt idx="594">
                  <c:v>6.9779000000000001E-9</c:v>
                </c:pt>
                <c:pt idx="595">
                  <c:v>6.9293E-9</c:v>
                </c:pt>
                <c:pt idx="596">
                  <c:v>6.9645999999999997E-9</c:v>
                </c:pt>
                <c:pt idx="597">
                  <c:v>6.9558000000000003E-9</c:v>
                </c:pt>
                <c:pt idx="598">
                  <c:v>7.0088E-9</c:v>
                </c:pt>
                <c:pt idx="599">
                  <c:v>7.0263999999999996E-9</c:v>
                </c:pt>
                <c:pt idx="600">
                  <c:v>6.9911E-9</c:v>
                </c:pt>
                <c:pt idx="601">
                  <c:v>6.9911E-9</c:v>
                </c:pt>
                <c:pt idx="602">
                  <c:v>6.9513999999999998E-9</c:v>
                </c:pt>
                <c:pt idx="603">
                  <c:v>7.0176000000000003E-9</c:v>
                </c:pt>
                <c:pt idx="604">
                  <c:v>6.9381000000000003E-9</c:v>
                </c:pt>
                <c:pt idx="605">
                  <c:v>6.9822999999999998E-9</c:v>
                </c:pt>
                <c:pt idx="606">
                  <c:v>6.9954999999999997E-9</c:v>
                </c:pt>
                <c:pt idx="607">
                  <c:v>6.9645999999999997E-9</c:v>
                </c:pt>
                <c:pt idx="608">
                  <c:v>6.9690000000000002E-9</c:v>
                </c:pt>
                <c:pt idx="609">
                  <c:v>6.9911E-9</c:v>
                </c:pt>
                <c:pt idx="610">
                  <c:v>6.9999000000000002E-9</c:v>
                </c:pt>
                <c:pt idx="611">
                  <c:v>7.0088E-9</c:v>
                </c:pt>
                <c:pt idx="612">
                  <c:v>6.9999000000000002E-9</c:v>
                </c:pt>
                <c:pt idx="613">
                  <c:v>7.0749999999999997E-9</c:v>
                </c:pt>
                <c:pt idx="614">
                  <c:v>6.9690000000000002E-9</c:v>
                </c:pt>
                <c:pt idx="615">
                  <c:v>6.9602E-9</c:v>
                </c:pt>
                <c:pt idx="616">
                  <c:v>6.9911E-9</c:v>
                </c:pt>
                <c:pt idx="617">
                  <c:v>7.0219999999999999E-9</c:v>
                </c:pt>
                <c:pt idx="618">
                  <c:v>7.0131999999999997E-9</c:v>
                </c:pt>
                <c:pt idx="619">
                  <c:v>7.0662000000000003E-9</c:v>
                </c:pt>
                <c:pt idx="620">
                  <c:v>7.0485000000000002E-9</c:v>
                </c:pt>
                <c:pt idx="621">
                  <c:v>6.9690000000000002E-9</c:v>
                </c:pt>
                <c:pt idx="622">
                  <c:v>7.0263999999999996E-9</c:v>
                </c:pt>
                <c:pt idx="623">
                  <c:v>6.9911E-9</c:v>
                </c:pt>
                <c:pt idx="624">
                  <c:v>6.9690000000000002E-9</c:v>
                </c:pt>
                <c:pt idx="625">
                  <c:v>6.9468999999999997E-9</c:v>
                </c:pt>
                <c:pt idx="626">
                  <c:v>6.9779000000000001E-9</c:v>
                </c:pt>
                <c:pt idx="627">
                  <c:v>6.9645999999999997E-9</c:v>
                </c:pt>
                <c:pt idx="628">
                  <c:v>6.9779000000000001E-9</c:v>
                </c:pt>
                <c:pt idx="629">
                  <c:v>6.9779000000000001E-9</c:v>
                </c:pt>
                <c:pt idx="630">
                  <c:v>6.9867000000000003E-9</c:v>
                </c:pt>
                <c:pt idx="631">
                  <c:v>7.0176000000000003E-9</c:v>
                </c:pt>
                <c:pt idx="632">
                  <c:v>7.0485000000000002E-9</c:v>
                </c:pt>
                <c:pt idx="633">
                  <c:v>7.0044000000000003E-9</c:v>
                </c:pt>
                <c:pt idx="634">
                  <c:v>7.0176000000000003E-9</c:v>
                </c:pt>
                <c:pt idx="635">
                  <c:v>7.0839000000000003E-9</c:v>
                </c:pt>
                <c:pt idx="636">
                  <c:v>7.0176000000000003E-9</c:v>
                </c:pt>
                <c:pt idx="637">
                  <c:v>6.9911E-9</c:v>
                </c:pt>
                <c:pt idx="638">
                  <c:v>6.9779000000000001E-9</c:v>
                </c:pt>
                <c:pt idx="639">
                  <c:v>7.0617999999999997E-9</c:v>
                </c:pt>
                <c:pt idx="640">
                  <c:v>7.0485000000000002E-9</c:v>
                </c:pt>
                <c:pt idx="641">
                  <c:v>7.0044000000000003E-9</c:v>
                </c:pt>
                <c:pt idx="642">
                  <c:v>7.0308999999999998E-9</c:v>
                </c:pt>
                <c:pt idx="643">
                  <c:v>7.0219999999999999E-9</c:v>
                </c:pt>
                <c:pt idx="644">
                  <c:v>7.0263999999999996E-9</c:v>
                </c:pt>
                <c:pt idx="645">
                  <c:v>7.0706E-9</c:v>
                </c:pt>
                <c:pt idx="646">
                  <c:v>6.9867000000000003E-9</c:v>
                </c:pt>
                <c:pt idx="647">
                  <c:v>7.0263999999999996E-9</c:v>
                </c:pt>
                <c:pt idx="648">
                  <c:v>7.0574000000000001E-9</c:v>
                </c:pt>
                <c:pt idx="649">
                  <c:v>7.0749999999999997E-9</c:v>
                </c:pt>
                <c:pt idx="650">
                  <c:v>7.0308999999999998E-9</c:v>
                </c:pt>
                <c:pt idx="651">
                  <c:v>7.0176000000000003E-9</c:v>
                </c:pt>
                <c:pt idx="652">
                  <c:v>7.0353000000000003E-9</c:v>
                </c:pt>
                <c:pt idx="653">
                  <c:v>6.9779000000000001E-9</c:v>
                </c:pt>
                <c:pt idx="654">
                  <c:v>7.0883E-9</c:v>
                </c:pt>
                <c:pt idx="655">
                  <c:v>7.0044000000000003E-9</c:v>
                </c:pt>
                <c:pt idx="656">
                  <c:v>7.0883E-9</c:v>
                </c:pt>
                <c:pt idx="657">
                  <c:v>7.0219999999999999E-9</c:v>
                </c:pt>
                <c:pt idx="658">
                  <c:v>7.0308999999999998E-9</c:v>
                </c:pt>
                <c:pt idx="659">
                  <c:v>7.0485000000000002E-9</c:v>
                </c:pt>
                <c:pt idx="660">
                  <c:v>7.0440999999999997E-9</c:v>
                </c:pt>
                <c:pt idx="661">
                  <c:v>7.0397E-9</c:v>
                </c:pt>
                <c:pt idx="662">
                  <c:v>6.9999000000000002E-9</c:v>
                </c:pt>
                <c:pt idx="663">
                  <c:v>7.0574000000000001E-9</c:v>
                </c:pt>
                <c:pt idx="664">
                  <c:v>6.9779000000000001E-9</c:v>
                </c:pt>
                <c:pt idx="665">
                  <c:v>7.0706E-9</c:v>
                </c:pt>
                <c:pt idx="666">
                  <c:v>7.0397E-9</c:v>
                </c:pt>
                <c:pt idx="667">
                  <c:v>7.0883E-9</c:v>
                </c:pt>
                <c:pt idx="668">
                  <c:v>7.0263999999999996E-9</c:v>
                </c:pt>
                <c:pt idx="669">
                  <c:v>7.0308999999999998E-9</c:v>
                </c:pt>
                <c:pt idx="670">
                  <c:v>7.0839000000000003E-9</c:v>
                </c:pt>
                <c:pt idx="671">
                  <c:v>6.9954999999999997E-9</c:v>
                </c:pt>
                <c:pt idx="672">
                  <c:v>6.9822999999999998E-9</c:v>
                </c:pt>
                <c:pt idx="673">
                  <c:v>7.0263999999999996E-9</c:v>
                </c:pt>
                <c:pt idx="674">
                  <c:v>7.0440999999999997E-9</c:v>
                </c:pt>
                <c:pt idx="675">
                  <c:v>7.0353000000000003E-9</c:v>
                </c:pt>
                <c:pt idx="676">
                  <c:v>7.0485000000000002E-9</c:v>
                </c:pt>
                <c:pt idx="677">
                  <c:v>6.9911E-9</c:v>
                </c:pt>
                <c:pt idx="678">
                  <c:v>7.0794000000000002E-9</c:v>
                </c:pt>
                <c:pt idx="679">
                  <c:v>6.9867000000000003E-9</c:v>
                </c:pt>
                <c:pt idx="680">
                  <c:v>7.0088E-9</c:v>
                </c:pt>
                <c:pt idx="681">
                  <c:v>7.0397E-9</c:v>
                </c:pt>
                <c:pt idx="682">
                  <c:v>7.1235999999999997E-9</c:v>
                </c:pt>
                <c:pt idx="683">
                  <c:v>7.0088E-9</c:v>
                </c:pt>
                <c:pt idx="684">
                  <c:v>7.0528999999999999E-9</c:v>
                </c:pt>
                <c:pt idx="685">
                  <c:v>7.1323999999999999E-9</c:v>
                </c:pt>
                <c:pt idx="686">
                  <c:v>7.0574000000000001E-9</c:v>
                </c:pt>
                <c:pt idx="687">
                  <c:v>7.0574000000000001E-9</c:v>
                </c:pt>
                <c:pt idx="688">
                  <c:v>7.0749999999999997E-9</c:v>
                </c:pt>
                <c:pt idx="689">
                  <c:v>7.0528999999999999E-9</c:v>
                </c:pt>
                <c:pt idx="690">
                  <c:v>7.0971000000000002E-9</c:v>
                </c:pt>
                <c:pt idx="691">
                  <c:v>7.0176000000000003E-9</c:v>
                </c:pt>
                <c:pt idx="692">
                  <c:v>7.0706E-9</c:v>
                </c:pt>
                <c:pt idx="693">
                  <c:v>7.1323999999999999E-9</c:v>
                </c:pt>
                <c:pt idx="694">
                  <c:v>7.0308999999999998E-9</c:v>
                </c:pt>
                <c:pt idx="695">
                  <c:v>7.0440999999999997E-9</c:v>
                </c:pt>
                <c:pt idx="696">
                  <c:v>7.0485000000000002E-9</c:v>
                </c:pt>
                <c:pt idx="697">
                  <c:v>7.0485000000000002E-9</c:v>
                </c:pt>
                <c:pt idx="698">
                  <c:v>7.0706E-9</c:v>
                </c:pt>
                <c:pt idx="699">
                  <c:v>7.0749999999999997E-9</c:v>
                </c:pt>
                <c:pt idx="700">
                  <c:v>7.0353000000000003E-9</c:v>
                </c:pt>
                <c:pt idx="701">
                  <c:v>7.0131999999999997E-9</c:v>
                </c:pt>
                <c:pt idx="702">
                  <c:v>7.0749999999999997E-9</c:v>
                </c:pt>
                <c:pt idx="703">
                  <c:v>7.0662000000000003E-9</c:v>
                </c:pt>
                <c:pt idx="704">
                  <c:v>7.0662000000000003E-9</c:v>
                </c:pt>
                <c:pt idx="705">
                  <c:v>7.0706E-9</c:v>
                </c:pt>
                <c:pt idx="706">
                  <c:v>7.1058999999999996E-9</c:v>
                </c:pt>
                <c:pt idx="707">
                  <c:v>7.0617999999999997E-9</c:v>
                </c:pt>
                <c:pt idx="708">
                  <c:v>7.0926999999999997E-9</c:v>
                </c:pt>
                <c:pt idx="709">
                  <c:v>7.0926999999999997E-9</c:v>
                </c:pt>
                <c:pt idx="710">
                  <c:v>7.0353000000000003E-9</c:v>
                </c:pt>
                <c:pt idx="711">
                  <c:v>7.1058999999999996E-9</c:v>
                </c:pt>
                <c:pt idx="712">
                  <c:v>7.0485000000000002E-9</c:v>
                </c:pt>
                <c:pt idx="713">
                  <c:v>7.1014999999999999E-9</c:v>
                </c:pt>
                <c:pt idx="714">
                  <c:v>7.0528999999999999E-9</c:v>
                </c:pt>
                <c:pt idx="715">
                  <c:v>7.0749999999999997E-9</c:v>
                </c:pt>
                <c:pt idx="716">
                  <c:v>7.0485000000000002E-9</c:v>
                </c:pt>
                <c:pt idx="717">
                  <c:v>7.0706E-9</c:v>
                </c:pt>
                <c:pt idx="718">
                  <c:v>7.0617999999999997E-9</c:v>
                </c:pt>
                <c:pt idx="719">
                  <c:v>7.0617999999999997E-9</c:v>
                </c:pt>
                <c:pt idx="720">
                  <c:v>7.0883E-9</c:v>
                </c:pt>
                <c:pt idx="721">
                  <c:v>7.0971000000000002E-9</c:v>
                </c:pt>
                <c:pt idx="722">
                  <c:v>7.0617999999999997E-9</c:v>
                </c:pt>
                <c:pt idx="723">
                  <c:v>7.0839000000000003E-9</c:v>
                </c:pt>
                <c:pt idx="724">
                  <c:v>7.0617999999999997E-9</c:v>
                </c:pt>
                <c:pt idx="725">
                  <c:v>7.1235999999999997E-9</c:v>
                </c:pt>
                <c:pt idx="726">
                  <c:v>7.0528999999999999E-9</c:v>
                </c:pt>
                <c:pt idx="727">
                  <c:v>7.1148000000000003E-9</c:v>
                </c:pt>
                <c:pt idx="728">
                  <c:v>7.1987E-9</c:v>
                </c:pt>
                <c:pt idx="729">
                  <c:v>7.0794000000000002E-9</c:v>
                </c:pt>
                <c:pt idx="730">
                  <c:v>7.0749999999999997E-9</c:v>
                </c:pt>
                <c:pt idx="731">
                  <c:v>7.0883E-9</c:v>
                </c:pt>
                <c:pt idx="732">
                  <c:v>7.0883E-9</c:v>
                </c:pt>
                <c:pt idx="733">
                  <c:v>7.0971000000000002E-9</c:v>
                </c:pt>
                <c:pt idx="734">
                  <c:v>7.1323999999999999E-9</c:v>
                </c:pt>
                <c:pt idx="735">
                  <c:v>7.1323999999999999E-9</c:v>
                </c:pt>
                <c:pt idx="736">
                  <c:v>7.0794000000000002E-9</c:v>
                </c:pt>
                <c:pt idx="737">
                  <c:v>7.0926999999999997E-9</c:v>
                </c:pt>
                <c:pt idx="738">
                  <c:v>7.0706E-9</c:v>
                </c:pt>
                <c:pt idx="739">
                  <c:v>7.0749999999999997E-9</c:v>
                </c:pt>
                <c:pt idx="740">
                  <c:v>7.1369E-9</c:v>
                </c:pt>
                <c:pt idx="741">
                  <c:v>7.1280000000000002E-9</c:v>
                </c:pt>
                <c:pt idx="742">
                  <c:v>7.0617999999999997E-9</c:v>
                </c:pt>
                <c:pt idx="743">
                  <c:v>7.0749999999999997E-9</c:v>
                </c:pt>
                <c:pt idx="744">
                  <c:v>7.1192E-9</c:v>
                </c:pt>
                <c:pt idx="745">
                  <c:v>7.1235999999999997E-9</c:v>
                </c:pt>
                <c:pt idx="746">
                  <c:v>7.1148000000000003E-9</c:v>
                </c:pt>
                <c:pt idx="747">
                  <c:v>7.1280000000000002E-9</c:v>
                </c:pt>
                <c:pt idx="748">
                  <c:v>7.0617999999999997E-9</c:v>
                </c:pt>
                <c:pt idx="749">
                  <c:v>7.0971000000000002E-9</c:v>
                </c:pt>
                <c:pt idx="750">
                  <c:v>7.1014999999999999E-9</c:v>
                </c:pt>
                <c:pt idx="751">
                  <c:v>7.0617999999999997E-9</c:v>
                </c:pt>
                <c:pt idx="752">
                  <c:v>7.1369E-9</c:v>
                </c:pt>
                <c:pt idx="753">
                  <c:v>7.0617999999999997E-9</c:v>
                </c:pt>
                <c:pt idx="754">
                  <c:v>7.1103999999999998E-9</c:v>
                </c:pt>
                <c:pt idx="755">
                  <c:v>7.1280000000000002E-9</c:v>
                </c:pt>
                <c:pt idx="756">
                  <c:v>7.0926999999999997E-9</c:v>
                </c:pt>
                <c:pt idx="757">
                  <c:v>7.0662000000000003E-9</c:v>
                </c:pt>
                <c:pt idx="758">
                  <c:v>7.1500999999999999E-9</c:v>
                </c:pt>
                <c:pt idx="759">
                  <c:v>7.1192E-9</c:v>
                </c:pt>
                <c:pt idx="760">
                  <c:v>7.1766000000000002E-9</c:v>
                </c:pt>
                <c:pt idx="761">
                  <c:v>7.1103999999999998E-9</c:v>
                </c:pt>
                <c:pt idx="762">
                  <c:v>7.1103999999999998E-9</c:v>
                </c:pt>
                <c:pt idx="763">
                  <c:v>7.1235999999999997E-9</c:v>
                </c:pt>
                <c:pt idx="764">
                  <c:v>7.1721999999999997E-9</c:v>
                </c:pt>
                <c:pt idx="765">
                  <c:v>7.0794000000000002E-9</c:v>
                </c:pt>
                <c:pt idx="766">
                  <c:v>7.1544999999999996E-9</c:v>
                </c:pt>
                <c:pt idx="767">
                  <c:v>7.1323999999999999E-9</c:v>
                </c:pt>
                <c:pt idx="768">
                  <c:v>7.0749999999999997E-9</c:v>
                </c:pt>
                <c:pt idx="769">
                  <c:v>7.1412999999999997E-9</c:v>
                </c:pt>
                <c:pt idx="770">
                  <c:v>7.1943000000000003E-9</c:v>
                </c:pt>
                <c:pt idx="771">
                  <c:v>7.0794000000000002E-9</c:v>
                </c:pt>
                <c:pt idx="772">
                  <c:v>7.1235999999999997E-9</c:v>
                </c:pt>
                <c:pt idx="773">
                  <c:v>7.1544999999999996E-9</c:v>
                </c:pt>
                <c:pt idx="774">
                  <c:v>7.1192E-9</c:v>
                </c:pt>
                <c:pt idx="775">
                  <c:v>7.1192E-9</c:v>
                </c:pt>
                <c:pt idx="776">
                  <c:v>7.1634000000000003E-9</c:v>
                </c:pt>
                <c:pt idx="777">
                  <c:v>7.1369E-9</c:v>
                </c:pt>
                <c:pt idx="778">
                  <c:v>7.1457000000000003E-9</c:v>
                </c:pt>
                <c:pt idx="779">
                  <c:v>7.1369E-9</c:v>
                </c:pt>
                <c:pt idx="780">
                  <c:v>7.1544999999999996E-9</c:v>
                </c:pt>
                <c:pt idx="781">
                  <c:v>7.1678E-9</c:v>
                </c:pt>
                <c:pt idx="782">
                  <c:v>7.1457000000000003E-9</c:v>
                </c:pt>
                <c:pt idx="783">
                  <c:v>7.1369E-9</c:v>
                </c:pt>
                <c:pt idx="784">
                  <c:v>7.1457000000000003E-9</c:v>
                </c:pt>
                <c:pt idx="785">
                  <c:v>7.0839000000000003E-9</c:v>
                </c:pt>
                <c:pt idx="786">
                  <c:v>7.0971000000000002E-9</c:v>
                </c:pt>
                <c:pt idx="787">
                  <c:v>7.1103999999999998E-9</c:v>
                </c:pt>
                <c:pt idx="788">
                  <c:v>7.1987E-9</c:v>
                </c:pt>
                <c:pt idx="789">
                  <c:v>7.1457000000000003E-9</c:v>
                </c:pt>
                <c:pt idx="790">
                  <c:v>7.1369E-9</c:v>
                </c:pt>
                <c:pt idx="791">
                  <c:v>7.1589000000000002E-9</c:v>
                </c:pt>
                <c:pt idx="792">
                  <c:v>7.1898000000000001E-9</c:v>
                </c:pt>
                <c:pt idx="793">
                  <c:v>7.1678E-9</c:v>
                </c:pt>
                <c:pt idx="794">
                  <c:v>7.1544999999999996E-9</c:v>
                </c:pt>
                <c:pt idx="795">
                  <c:v>7.1235999999999997E-9</c:v>
                </c:pt>
                <c:pt idx="796">
                  <c:v>7.1103999999999998E-9</c:v>
                </c:pt>
                <c:pt idx="797">
                  <c:v>7.1192E-9</c:v>
                </c:pt>
                <c:pt idx="798">
                  <c:v>7.1634000000000003E-9</c:v>
                </c:pt>
                <c:pt idx="799">
                  <c:v>7.1412999999999997E-9</c:v>
                </c:pt>
                <c:pt idx="800">
                  <c:v>7.1457000000000003E-9</c:v>
                </c:pt>
                <c:pt idx="801">
                  <c:v>7.1500999999999999E-9</c:v>
                </c:pt>
                <c:pt idx="802">
                  <c:v>7.1809999999999999E-9</c:v>
                </c:pt>
                <c:pt idx="803">
                  <c:v>7.1235999999999997E-9</c:v>
                </c:pt>
                <c:pt idx="804">
                  <c:v>7.1721999999999997E-9</c:v>
                </c:pt>
                <c:pt idx="805">
                  <c:v>7.1987E-9</c:v>
                </c:pt>
                <c:pt idx="806">
                  <c:v>7.2473E-9</c:v>
                </c:pt>
                <c:pt idx="807">
                  <c:v>7.1634000000000003E-9</c:v>
                </c:pt>
                <c:pt idx="808">
                  <c:v>7.1103999999999998E-9</c:v>
                </c:pt>
                <c:pt idx="809">
                  <c:v>7.1678E-9</c:v>
                </c:pt>
                <c:pt idx="810">
                  <c:v>7.1323999999999999E-9</c:v>
                </c:pt>
                <c:pt idx="811">
                  <c:v>7.1634000000000003E-9</c:v>
                </c:pt>
                <c:pt idx="812">
                  <c:v>7.1721999999999997E-9</c:v>
                </c:pt>
                <c:pt idx="813">
                  <c:v>7.1235999999999997E-9</c:v>
                </c:pt>
                <c:pt idx="814">
                  <c:v>7.2030999999999997E-9</c:v>
                </c:pt>
                <c:pt idx="815">
                  <c:v>7.1634000000000003E-9</c:v>
                </c:pt>
                <c:pt idx="816">
                  <c:v>7.2118999999999999E-9</c:v>
                </c:pt>
                <c:pt idx="817">
                  <c:v>7.1148000000000003E-9</c:v>
                </c:pt>
                <c:pt idx="818">
                  <c:v>7.1898000000000001E-9</c:v>
                </c:pt>
                <c:pt idx="819">
                  <c:v>7.1943000000000003E-9</c:v>
                </c:pt>
                <c:pt idx="820">
                  <c:v>7.1809999999999999E-9</c:v>
                </c:pt>
                <c:pt idx="821">
                  <c:v>7.1103999999999998E-9</c:v>
                </c:pt>
                <c:pt idx="822">
                  <c:v>7.1634000000000003E-9</c:v>
                </c:pt>
                <c:pt idx="823">
                  <c:v>7.1766000000000002E-9</c:v>
                </c:pt>
                <c:pt idx="824">
                  <c:v>7.1544999999999996E-9</c:v>
                </c:pt>
                <c:pt idx="825">
                  <c:v>7.2118999999999999E-9</c:v>
                </c:pt>
                <c:pt idx="826">
                  <c:v>7.1898000000000001E-9</c:v>
                </c:pt>
                <c:pt idx="827">
                  <c:v>7.1500999999999999E-9</c:v>
                </c:pt>
                <c:pt idx="828">
                  <c:v>7.1544999999999996E-9</c:v>
                </c:pt>
                <c:pt idx="829">
                  <c:v>7.1103999999999998E-9</c:v>
                </c:pt>
                <c:pt idx="830">
                  <c:v>7.1809999999999999E-9</c:v>
                </c:pt>
                <c:pt idx="831">
                  <c:v>7.2384000000000002E-9</c:v>
                </c:pt>
                <c:pt idx="832">
                  <c:v>7.1544999999999996E-9</c:v>
                </c:pt>
                <c:pt idx="833">
                  <c:v>7.2075000000000002E-9</c:v>
                </c:pt>
                <c:pt idx="834">
                  <c:v>7.1634000000000003E-9</c:v>
                </c:pt>
                <c:pt idx="835">
                  <c:v>7.1943000000000003E-9</c:v>
                </c:pt>
                <c:pt idx="836">
                  <c:v>7.1634000000000003E-9</c:v>
                </c:pt>
                <c:pt idx="837">
                  <c:v>7.1678E-9</c:v>
                </c:pt>
                <c:pt idx="838">
                  <c:v>7.1192E-9</c:v>
                </c:pt>
                <c:pt idx="839">
                  <c:v>7.1898000000000001E-9</c:v>
                </c:pt>
                <c:pt idx="840">
                  <c:v>7.1853999999999996E-9</c:v>
                </c:pt>
                <c:pt idx="841">
                  <c:v>7.1943000000000003E-9</c:v>
                </c:pt>
                <c:pt idx="842">
                  <c:v>7.2339999999999996E-9</c:v>
                </c:pt>
                <c:pt idx="843">
                  <c:v>7.2207999999999997E-9</c:v>
                </c:pt>
                <c:pt idx="844">
                  <c:v>7.1412999999999997E-9</c:v>
                </c:pt>
                <c:pt idx="845">
                  <c:v>7.1809999999999999E-9</c:v>
                </c:pt>
                <c:pt idx="846">
                  <c:v>7.1987E-9</c:v>
                </c:pt>
                <c:pt idx="847">
                  <c:v>7.2339999999999996E-9</c:v>
                </c:pt>
                <c:pt idx="848">
                  <c:v>7.1898000000000001E-9</c:v>
                </c:pt>
                <c:pt idx="849">
                  <c:v>7.2384000000000002E-9</c:v>
                </c:pt>
                <c:pt idx="850">
                  <c:v>7.1634000000000003E-9</c:v>
                </c:pt>
                <c:pt idx="851">
                  <c:v>7.2207999999999997E-9</c:v>
                </c:pt>
                <c:pt idx="852">
                  <c:v>7.1766000000000002E-9</c:v>
                </c:pt>
                <c:pt idx="853">
                  <c:v>7.1809999999999999E-9</c:v>
                </c:pt>
                <c:pt idx="854">
                  <c:v>7.1943000000000003E-9</c:v>
                </c:pt>
                <c:pt idx="855">
                  <c:v>7.2252000000000002E-9</c:v>
                </c:pt>
                <c:pt idx="856">
                  <c:v>7.2030999999999997E-9</c:v>
                </c:pt>
                <c:pt idx="857">
                  <c:v>7.1943000000000003E-9</c:v>
                </c:pt>
                <c:pt idx="858">
                  <c:v>7.2473E-9</c:v>
                </c:pt>
                <c:pt idx="859">
                  <c:v>7.2252000000000002E-9</c:v>
                </c:pt>
                <c:pt idx="860">
                  <c:v>7.1853999999999996E-9</c:v>
                </c:pt>
                <c:pt idx="861">
                  <c:v>7.2030999999999997E-9</c:v>
                </c:pt>
                <c:pt idx="862">
                  <c:v>7.2339999999999996E-9</c:v>
                </c:pt>
                <c:pt idx="863">
                  <c:v>7.1853999999999996E-9</c:v>
                </c:pt>
                <c:pt idx="864">
                  <c:v>7.2252000000000002E-9</c:v>
                </c:pt>
                <c:pt idx="865">
                  <c:v>7.1853999999999996E-9</c:v>
                </c:pt>
                <c:pt idx="866">
                  <c:v>7.2075000000000002E-9</c:v>
                </c:pt>
                <c:pt idx="867">
                  <c:v>7.2473E-9</c:v>
                </c:pt>
                <c:pt idx="868">
                  <c:v>7.1544999999999996E-9</c:v>
                </c:pt>
                <c:pt idx="869">
                  <c:v>7.2738000000000003E-9</c:v>
                </c:pt>
                <c:pt idx="870">
                  <c:v>7.2427999999999998E-9</c:v>
                </c:pt>
                <c:pt idx="871">
                  <c:v>7.2825999999999996E-9</c:v>
                </c:pt>
                <c:pt idx="872">
                  <c:v>7.2163000000000004E-9</c:v>
                </c:pt>
                <c:pt idx="873">
                  <c:v>7.1634000000000003E-9</c:v>
                </c:pt>
                <c:pt idx="874">
                  <c:v>7.1898000000000001E-9</c:v>
                </c:pt>
                <c:pt idx="875">
                  <c:v>7.2163000000000004E-9</c:v>
                </c:pt>
                <c:pt idx="876">
                  <c:v>7.2339999999999996E-9</c:v>
                </c:pt>
                <c:pt idx="877">
                  <c:v>7.2516999999999997E-9</c:v>
                </c:pt>
                <c:pt idx="878">
                  <c:v>7.2118999999999999E-9</c:v>
                </c:pt>
                <c:pt idx="879">
                  <c:v>7.2339999999999996E-9</c:v>
                </c:pt>
                <c:pt idx="880">
                  <c:v>7.1853999999999996E-9</c:v>
                </c:pt>
                <c:pt idx="881">
                  <c:v>7.2075000000000002E-9</c:v>
                </c:pt>
                <c:pt idx="882">
                  <c:v>7.1809999999999999E-9</c:v>
                </c:pt>
                <c:pt idx="883">
                  <c:v>7.2163000000000004E-9</c:v>
                </c:pt>
                <c:pt idx="884">
                  <c:v>7.2207999999999997E-9</c:v>
                </c:pt>
                <c:pt idx="885">
                  <c:v>7.1457000000000003E-9</c:v>
                </c:pt>
                <c:pt idx="886">
                  <c:v>7.1634000000000003E-9</c:v>
                </c:pt>
                <c:pt idx="887">
                  <c:v>7.1943000000000003E-9</c:v>
                </c:pt>
                <c:pt idx="888">
                  <c:v>7.2782E-9</c:v>
                </c:pt>
                <c:pt idx="889">
                  <c:v>7.2252000000000002E-9</c:v>
                </c:pt>
                <c:pt idx="890">
                  <c:v>7.2295999999999999E-9</c:v>
                </c:pt>
                <c:pt idx="891">
                  <c:v>7.2473E-9</c:v>
                </c:pt>
                <c:pt idx="892">
                  <c:v>7.2693000000000001E-9</c:v>
                </c:pt>
                <c:pt idx="893">
                  <c:v>7.2561000000000002E-9</c:v>
                </c:pt>
                <c:pt idx="894">
                  <c:v>7.2030999999999997E-9</c:v>
                </c:pt>
                <c:pt idx="895">
                  <c:v>7.2252000000000002E-9</c:v>
                </c:pt>
                <c:pt idx="896">
                  <c:v>7.2782E-9</c:v>
                </c:pt>
                <c:pt idx="897">
                  <c:v>7.2295999999999999E-9</c:v>
                </c:pt>
                <c:pt idx="898">
                  <c:v>7.2252000000000002E-9</c:v>
                </c:pt>
                <c:pt idx="899">
                  <c:v>7.2384000000000002E-9</c:v>
                </c:pt>
                <c:pt idx="900">
                  <c:v>7.2030999999999997E-9</c:v>
                </c:pt>
                <c:pt idx="901">
                  <c:v>7.2030999999999997E-9</c:v>
                </c:pt>
                <c:pt idx="902">
                  <c:v>7.1943000000000003E-9</c:v>
                </c:pt>
                <c:pt idx="903">
                  <c:v>7.2561000000000002E-9</c:v>
                </c:pt>
                <c:pt idx="904">
                  <c:v>7.1987E-9</c:v>
                </c:pt>
                <c:pt idx="905">
                  <c:v>7.1943000000000003E-9</c:v>
                </c:pt>
                <c:pt idx="906">
                  <c:v>7.2295999999999999E-9</c:v>
                </c:pt>
                <c:pt idx="907">
                  <c:v>7.2252000000000002E-9</c:v>
                </c:pt>
                <c:pt idx="908">
                  <c:v>7.1943000000000003E-9</c:v>
                </c:pt>
                <c:pt idx="909">
                  <c:v>7.2693000000000001E-9</c:v>
                </c:pt>
                <c:pt idx="910">
                  <c:v>7.2648999999999996E-9</c:v>
                </c:pt>
                <c:pt idx="911">
                  <c:v>7.2693000000000001E-9</c:v>
                </c:pt>
                <c:pt idx="912">
                  <c:v>7.2604999999999999E-9</c:v>
                </c:pt>
                <c:pt idx="913">
                  <c:v>7.2561000000000002E-9</c:v>
                </c:pt>
                <c:pt idx="914">
                  <c:v>7.2163000000000004E-9</c:v>
                </c:pt>
                <c:pt idx="915">
                  <c:v>7.2825999999999996E-9</c:v>
                </c:pt>
                <c:pt idx="916">
                  <c:v>7.3134999999999996E-9</c:v>
                </c:pt>
                <c:pt idx="917">
                  <c:v>7.2339999999999996E-9</c:v>
                </c:pt>
                <c:pt idx="918">
                  <c:v>7.2738000000000003E-9</c:v>
                </c:pt>
                <c:pt idx="919">
                  <c:v>7.2384000000000002E-9</c:v>
                </c:pt>
                <c:pt idx="920">
                  <c:v>7.2913999999999999E-9</c:v>
                </c:pt>
                <c:pt idx="921">
                  <c:v>7.2604999999999999E-9</c:v>
                </c:pt>
                <c:pt idx="922">
                  <c:v>7.2118999999999999E-9</c:v>
                </c:pt>
                <c:pt idx="923">
                  <c:v>7.2738000000000003E-9</c:v>
                </c:pt>
                <c:pt idx="924">
                  <c:v>7.2295999999999999E-9</c:v>
                </c:pt>
                <c:pt idx="925">
                  <c:v>7.2604999999999999E-9</c:v>
                </c:pt>
                <c:pt idx="926">
                  <c:v>7.2561000000000002E-9</c:v>
                </c:pt>
                <c:pt idx="927">
                  <c:v>7.2604999999999999E-9</c:v>
                </c:pt>
                <c:pt idx="928">
                  <c:v>7.1943000000000003E-9</c:v>
                </c:pt>
                <c:pt idx="929">
                  <c:v>7.2693000000000001E-9</c:v>
                </c:pt>
                <c:pt idx="930">
                  <c:v>7.2207999999999997E-9</c:v>
                </c:pt>
                <c:pt idx="931">
                  <c:v>7.2693000000000001E-9</c:v>
                </c:pt>
                <c:pt idx="932">
                  <c:v>7.2693000000000001E-9</c:v>
                </c:pt>
                <c:pt idx="933">
                  <c:v>7.2561000000000002E-9</c:v>
                </c:pt>
                <c:pt idx="934">
                  <c:v>7.1853999999999996E-9</c:v>
                </c:pt>
                <c:pt idx="935">
                  <c:v>7.2516999999999997E-9</c:v>
                </c:pt>
                <c:pt idx="936">
                  <c:v>7.2384000000000002E-9</c:v>
                </c:pt>
                <c:pt idx="937">
                  <c:v>7.3090999999999999E-9</c:v>
                </c:pt>
                <c:pt idx="938">
                  <c:v>7.2604999999999999E-9</c:v>
                </c:pt>
                <c:pt idx="939">
                  <c:v>7.2825999999999996E-9</c:v>
                </c:pt>
                <c:pt idx="940">
                  <c:v>7.2870000000000002E-9</c:v>
                </c:pt>
                <c:pt idx="941">
                  <c:v>7.2738000000000003E-9</c:v>
                </c:pt>
                <c:pt idx="942">
                  <c:v>7.2738000000000003E-9</c:v>
                </c:pt>
                <c:pt idx="943">
                  <c:v>7.2782E-9</c:v>
                </c:pt>
                <c:pt idx="944">
                  <c:v>7.2648999999999996E-9</c:v>
                </c:pt>
                <c:pt idx="945">
                  <c:v>7.2693000000000001E-9</c:v>
                </c:pt>
                <c:pt idx="946">
                  <c:v>7.2516999999999997E-9</c:v>
                </c:pt>
                <c:pt idx="947">
                  <c:v>7.2738000000000003E-9</c:v>
                </c:pt>
                <c:pt idx="948">
                  <c:v>7.2207999999999997E-9</c:v>
                </c:pt>
                <c:pt idx="949">
                  <c:v>7.2913999999999999E-9</c:v>
                </c:pt>
                <c:pt idx="950">
                  <c:v>7.2384000000000002E-9</c:v>
                </c:pt>
                <c:pt idx="951">
                  <c:v>7.3444000000000004E-9</c:v>
                </c:pt>
                <c:pt idx="952">
                  <c:v>7.2738000000000003E-9</c:v>
                </c:pt>
                <c:pt idx="953">
                  <c:v>7.2693000000000001E-9</c:v>
                </c:pt>
                <c:pt idx="954">
                  <c:v>7.2693000000000001E-9</c:v>
                </c:pt>
                <c:pt idx="955">
                  <c:v>7.2516999999999997E-9</c:v>
                </c:pt>
                <c:pt idx="956">
                  <c:v>7.3134999999999996E-9</c:v>
                </c:pt>
                <c:pt idx="957">
                  <c:v>7.2958000000000004E-9</c:v>
                </c:pt>
                <c:pt idx="958">
                  <c:v>7.3488000000000001E-9</c:v>
                </c:pt>
                <c:pt idx="959">
                  <c:v>7.2958000000000004E-9</c:v>
                </c:pt>
                <c:pt idx="960">
                  <c:v>7.2516999999999997E-9</c:v>
                </c:pt>
                <c:pt idx="961">
                  <c:v>7.2295999999999999E-9</c:v>
                </c:pt>
                <c:pt idx="962">
                  <c:v>7.2604999999999999E-9</c:v>
                </c:pt>
                <c:pt idx="963">
                  <c:v>7.2384000000000002E-9</c:v>
                </c:pt>
                <c:pt idx="964">
                  <c:v>7.2870000000000002E-9</c:v>
                </c:pt>
                <c:pt idx="965">
                  <c:v>7.3620999999999996E-9</c:v>
                </c:pt>
                <c:pt idx="966">
                  <c:v>7.3576999999999999E-9</c:v>
                </c:pt>
                <c:pt idx="967">
                  <c:v>7.2384000000000002E-9</c:v>
                </c:pt>
                <c:pt idx="968">
                  <c:v>7.2825999999999996E-9</c:v>
                </c:pt>
                <c:pt idx="969">
                  <c:v>7.2384000000000002E-9</c:v>
                </c:pt>
                <c:pt idx="970">
                  <c:v>7.2516999999999997E-9</c:v>
                </c:pt>
                <c:pt idx="971">
                  <c:v>7.3444000000000004E-9</c:v>
                </c:pt>
                <c:pt idx="972">
                  <c:v>7.2648999999999996E-9</c:v>
                </c:pt>
                <c:pt idx="973">
                  <c:v>7.2958000000000004E-9</c:v>
                </c:pt>
                <c:pt idx="974">
                  <c:v>7.2782E-9</c:v>
                </c:pt>
                <c:pt idx="975">
                  <c:v>7.3134999999999996E-9</c:v>
                </c:pt>
                <c:pt idx="976">
                  <c:v>7.2693000000000001E-9</c:v>
                </c:pt>
                <c:pt idx="977">
                  <c:v>7.2913999999999999E-9</c:v>
                </c:pt>
                <c:pt idx="978">
                  <c:v>7.3753000000000004E-9</c:v>
                </c:pt>
                <c:pt idx="979">
                  <c:v>7.3488000000000001E-9</c:v>
                </c:pt>
                <c:pt idx="980">
                  <c:v>7.3179000000000001E-9</c:v>
                </c:pt>
                <c:pt idx="981">
                  <c:v>7.3311999999999997E-9</c:v>
                </c:pt>
                <c:pt idx="982">
                  <c:v>7.3311999999999997E-9</c:v>
                </c:pt>
                <c:pt idx="983">
                  <c:v>7.2958000000000004E-9</c:v>
                </c:pt>
                <c:pt idx="984">
                  <c:v>7.2738000000000003E-9</c:v>
                </c:pt>
                <c:pt idx="985">
                  <c:v>7.3002999999999997E-9</c:v>
                </c:pt>
                <c:pt idx="986">
                  <c:v>7.3708999999999998E-9</c:v>
                </c:pt>
                <c:pt idx="987">
                  <c:v>7.3090999999999999E-9</c:v>
                </c:pt>
                <c:pt idx="988">
                  <c:v>7.3090999999999999E-9</c:v>
                </c:pt>
                <c:pt idx="989">
                  <c:v>7.3047000000000002E-9</c:v>
                </c:pt>
                <c:pt idx="990">
                  <c:v>7.2295999999999999E-9</c:v>
                </c:pt>
                <c:pt idx="991">
                  <c:v>7.2339999999999996E-9</c:v>
                </c:pt>
                <c:pt idx="992">
                  <c:v>7.3047000000000002E-9</c:v>
                </c:pt>
                <c:pt idx="993">
                  <c:v>7.3753000000000004E-9</c:v>
                </c:pt>
                <c:pt idx="994">
                  <c:v>7.3002999999999997E-9</c:v>
                </c:pt>
                <c:pt idx="995">
                  <c:v>7.2870000000000002E-9</c:v>
                </c:pt>
                <c:pt idx="996">
                  <c:v>7.3222999999999998E-9</c:v>
                </c:pt>
                <c:pt idx="997">
                  <c:v>7.2427999999999998E-9</c:v>
                </c:pt>
                <c:pt idx="998">
                  <c:v>7.3665000000000002E-9</c:v>
                </c:pt>
                <c:pt idx="999">
                  <c:v>7.3222999999999998E-9</c:v>
                </c:pt>
                <c:pt idx="1000">
                  <c:v>7.3090999999999999E-9</c:v>
                </c:pt>
                <c:pt idx="1001">
                  <c:v>7.3356000000000002E-9</c:v>
                </c:pt>
                <c:pt idx="1002">
                  <c:v>7.3311999999999997E-9</c:v>
                </c:pt>
                <c:pt idx="1003">
                  <c:v>7.2648999999999996E-9</c:v>
                </c:pt>
                <c:pt idx="1004">
                  <c:v>7.3222999999999998E-9</c:v>
                </c:pt>
                <c:pt idx="1005">
                  <c:v>7.3356000000000002E-9</c:v>
                </c:pt>
                <c:pt idx="1006">
                  <c:v>7.3356000000000002E-9</c:v>
                </c:pt>
                <c:pt idx="1007">
                  <c:v>7.3488000000000001E-9</c:v>
                </c:pt>
                <c:pt idx="1008">
                  <c:v>7.3179000000000001E-9</c:v>
                </c:pt>
                <c:pt idx="1009">
                  <c:v>7.2958000000000004E-9</c:v>
                </c:pt>
                <c:pt idx="1010">
                  <c:v>7.3885999999999999E-9</c:v>
                </c:pt>
                <c:pt idx="1011">
                  <c:v>7.3134999999999996E-9</c:v>
                </c:pt>
                <c:pt idx="1012">
                  <c:v>7.3399999999999999E-9</c:v>
                </c:pt>
                <c:pt idx="1013">
                  <c:v>7.2958000000000004E-9</c:v>
                </c:pt>
                <c:pt idx="1014">
                  <c:v>7.3311999999999997E-9</c:v>
                </c:pt>
                <c:pt idx="1015">
                  <c:v>7.3356000000000002E-9</c:v>
                </c:pt>
                <c:pt idx="1016">
                  <c:v>7.3708999999999998E-9</c:v>
                </c:pt>
                <c:pt idx="1017">
                  <c:v>7.3444000000000004E-9</c:v>
                </c:pt>
                <c:pt idx="1018">
                  <c:v>7.3179000000000001E-9</c:v>
                </c:pt>
                <c:pt idx="1019">
                  <c:v>7.2958000000000004E-9</c:v>
                </c:pt>
                <c:pt idx="1020">
                  <c:v>7.3885999999999999E-9</c:v>
                </c:pt>
                <c:pt idx="1021">
                  <c:v>7.2913999999999999E-9</c:v>
                </c:pt>
                <c:pt idx="1022">
                  <c:v>7.3268E-9</c:v>
                </c:pt>
                <c:pt idx="1023">
                  <c:v>7.2958000000000004E-9</c:v>
                </c:pt>
                <c:pt idx="1024">
                  <c:v>7.3533000000000002E-9</c:v>
                </c:pt>
                <c:pt idx="1025">
                  <c:v>7.3620999999999996E-9</c:v>
                </c:pt>
                <c:pt idx="1026">
                  <c:v>7.3797999999999997E-9</c:v>
                </c:pt>
                <c:pt idx="1027">
                  <c:v>7.3444000000000004E-9</c:v>
                </c:pt>
                <c:pt idx="1028">
                  <c:v>7.2958000000000004E-9</c:v>
                </c:pt>
                <c:pt idx="1029">
                  <c:v>7.3708999999999998E-9</c:v>
                </c:pt>
                <c:pt idx="1030">
                  <c:v>7.3533000000000002E-9</c:v>
                </c:pt>
                <c:pt idx="1031">
                  <c:v>7.3533000000000002E-9</c:v>
                </c:pt>
                <c:pt idx="1032">
                  <c:v>7.3576999999999999E-9</c:v>
                </c:pt>
                <c:pt idx="1033">
                  <c:v>7.3488000000000001E-9</c:v>
                </c:pt>
                <c:pt idx="1034">
                  <c:v>7.3222999999999998E-9</c:v>
                </c:pt>
                <c:pt idx="1035">
                  <c:v>7.3620999999999996E-9</c:v>
                </c:pt>
                <c:pt idx="1036">
                  <c:v>7.3488000000000001E-9</c:v>
                </c:pt>
                <c:pt idx="1037">
                  <c:v>7.3222999999999998E-9</c:v>
                </c:pt>
                <c:pt idx="1038">
                  <c:v>7.3268E-9</c:v>
                </c:pt>
                <c:pt idx="1039">
                  <c:v>7.4017999999999998E-9</c:v>
                </c:pt>
                <c:pt idx="1040">
                  <c:v>7.4017999999999998E-9</c:v>
                </c:pt>
                <c:pt idx="1041">
                  <c:v>7.3576999999999999E-9</c:v>
                </c:pt>
                <c:pt idx="1042">
                  <c:v>7.3842000000000002E-9</c:v>
                </c:pt>
                <c:pt idx="1043">
                  <c:v>7.3090999999999999E-9</c:v>
                </c:pt>
                <c:pt idx="1044">
                  <c:v>7.3356000000000002E-9</c:v>
                </c:pt>
                <c:pt idx="1045">
                  <c:v>7.3797999999999997E-9</c:v>
                </c:pt>
                <c:pt idx="1046">
                  <c:v>7.3708999999999998E-9</c:v>
                </c:pt>
                <c:pt idx="1047">
                  <c:v>7.3576999999999999E-9</c:v>
                </c:pt>
                <c:pt idx="1048">
                  <c:v>7.3708999999999998E-9</c:v>
                </c:pt>
                <c:pt idx="1049">
                  <c:v>7.3620999999999996E-9</c:v>
                </c:pt>
                <c:pt idx="1050">
                  <c:v>7.3753000000000004E-9</c:v>
                </c:pt>
                <c:pt idx="1051">
                  <c:v>7.3533000000000002E-9</c:v>
                </c:pt>
                <c:pt idx="1052">
                  <c:v>7.3576999999999999E-9</c:v>
                </c:pt>
                <c:pt idx="1053">
                  <c:v>7.3268E-9</c:v>
                </c:pt>
                <c:pt idx="1054">
                  <c:v>7.3753000000000004E-9</c:v>
                </c:pt>
                <c:pt idx="1055">
                  <c:v>7.3356000000000002E-9</c:v>
                </c:pt>
                <c:pt idx="1056">
                  <c:v>7.3488000000000001E-9</c:v>
                </c:pt>
                <c:pt idx="1057">
                  <c:v>7.3974000000000001E-9</c:v>
                </c:pt>
                <c:pt idx="1058">
                  <c:v>7.3576999999999999E-9</c:v>
                </c:pt>
                <c:pt idx="1059">
                  <c:v>7.3708999999999998E-9</c:v>
                </c:pt>
                <c:pt idx="1060">
                  <c:v>7.3444000000000004E-9</c:v>
                </c:pt>
                <c:pt idx="1061">
                  <c:v>7.3620999999999996E-9</c:v>
                </c:pt>
                <c:pt idx="1062">
                  <c:v>7.3708999999999998E-9</c:v>
                </c:pt>
                <c:pt idx="1063">
                  <c:v>7.3488000000000001E-9</c:v>
                </c:pt>
                <c:pt idx="1064">
                  <c:v>7.3268E-9</c:v>
                </c:pt>
                <c:pt idx="1065">
                  <c:v>7.3444000000000004E-9</c:v>
                </c:pt>
                <c:pt idx="1066">
                  <c:v>7.3576999999999999E-9</c:v>
                </c:pt>
                <c:pt idx="1067">
                  <c:v>7.3488000000000001E-9</c:v>
                </c:pt>
                <c:pt idx="1068">
                  <c:v>7.3665000000000002E-9</c:v>
                </c:pt>
                <c:pt idx="1069">
                  <c:v>7.4017999999999998E-9</c:v>
                </c:pt>
                <c:pt idx="1070">
                  <c:v>7.3488000000000001E-9</c:v>
                </c:pt>
                <c:pt idx="1071">
                  <c:v>7.3842000000000002E-9</c:v>
                </c:pt>
                <c:pt idx="1072">
                  <c:v>7.4063E-9</c:v>
                </c:pt>
                <c:pt idx="1073">
                  <c:v>7.3797999999999997E-9</c:v>
                </c:pt>
                <c:pt idx="1074">
                  <c:v>7.4326999999999998E-9</c:v>
                </c:pt>
                <c:pt idx="1075">
                  <c:v>7.3753000000000004E-9</c:v>
                </c:pt>
                <c:pt idx="1076">
                  <c:v>7.3533000000000002E-9</c:v>
                </c:pt>
                <c:pt idx="1077">
                  <c:v>7.3929999999999996E-9</c:v>
                </c:pt>
                <c:pt idx="1078">
                  <c:v>7.4017999999999998E-9</c:v>
                </c:pt>
                <c:pt idx="1079">
                  <c:v>7.3842000000000002E-9</c:v>
                </c:pt>
                <c:pt idx="1080">
                  <c:v>7.3708999999999998E-9</c:v>
                </c:pt>
                <c:pt idx="1081">
                  <c:v>7.3929999999999996E-9</c:v>
                </c:pt>
                <c:pt idx="1082">
                  <c:v>7.4239000000000004E-9</c:v>
                </c:pt>
                <c:pt idx="1083">
                  <c:v>7.3885999999999999E-9</c:v>
                </c:pt>
                <c:pt idx="1084">
                  <c:v>7.3444000000000004E-9</c:v>
                </c:pt>
                <c:pt idx="1085">
                  <c:v>7.3797999999999997E-9</c:v>
                </c:pt>
                <c:pt idx="1086">
                  <c:v>7.3753000000000004E-9</c:v>
                </c:pt>
                <c:pt idx="1087">
                  <c:v>7.3885999999999999E-9</c:v>
                </c:pt>
                <c:pt idx="1088">
                  <c:v>7.3929999999999996E-9</c:v>
                </c:pt>
                <c:pt idx="1089">
                  <c:v>7.3797999999999997E-9</c:v>
                </c:pt>
                <c:pt idx="1090">
                  <c:v>7.3620999999999996E-9</c:v>
                </c:pt>
                <c:pt idx="1091">
                  <c:v>7.4503999999999998E-9</c:v>
                </c:pt>
                <c:pt idx="1092">
                  <c:v>7.4106999999999996E-9</c:v>
                </c:pt>
                <c:pt idx="1093">
                  <c:v>7.4017999999999998E-9</c:v>
                </c:pt>
                <c:pt idx="1094">
                  <c:v>7.3533000000000002E-9</c:v>
                </c:pt>
                <c:pt idx="1095">
                  <c:v>7.3311999999999997E-9</c:v>
                </c:pt>
                <c:pt idx="1096">
                  <c:v>7.4768999999999993E-9</c:v>
                </c:pt>
                <c:pt idx="1097">
                  <c:v>7.3533000000000002E-9</c:v>
                </c:pt>
                <c:pt idx="1098">
                  <c:v>7.4239000000000004E-9</c:v>
                </c:pt>
                <c:pt idx="1099">
                  <c:v>7.4017999999999998E-9</c:v>
                </c:pt>
                <c:pt idx="1100">
                  <c:v>7.4371999999999999E-9</c:v>
                </c:pt>
                <c:pt idx="1101">
                  <c:v>7.3620999999999996E-9</c:v>
                </c:pt>
                <c:pt idx="1102">
                  <c:v>7.4063E-9</c:v>
                </c:pt>
                <c:pt idx="1103">
                  <c:v>7.4106999999999996E-9</c:v>
                </c:pt>
                <c:pt idx="1104">
                  <c:v>7.4151000000000002E-9</c:v>
                </c:pt>
                <c:pt idx="1105">
                  <c:v>7.4017999999999998E-9</c:v>
                </c:pt>
                <c:pt idx="1106">
                  <c:v>7.3929999999999996E-9</c:v>
                </c:pt>
                <c:pt idx="1107">
                  <c:v>7.4151000000000002E-9</c:v>
                </c:pt>
                <c:pt idx="1108">
                  <c:v>7.4151000000000002E-9</c:v>
                </c:pt>
                <c:pt idx="1109">
                  <c:v>7.4194999999999999E-9</c:v>
                </c:pt>
                <c:pt idx="1110">
                  <c:v>7.4326999999999998E-9</c:v>
                </c:pt>
                <c:pt idx="1111">
                  <c:v>7.4194999999999999E-9</c:v>
                </c:pt>
                <c:pt idx="1112">
                  <c:v>7.4151000000000002E-9</c:v>
                </c:pt>
                <c:pt idx="1113">
                  <c:v>7.4063E-9</c:v>
                </c:pt>
                <c:pt idx="1114">
                  <c:v>7.4151000000000002E-9</c:v>
                </c:pt>
                <c:pt idx="1115">
                  <c:v>7.4106999999999996E-9</c:v>
                </c:pt>
                <c:pt idx="1116">
                  <c:v>7.4106999999999996E-9</c:v>
                </c:pt>
                <c:pt idx="1117">
                  <c:v>7.3842000000000002E-9</c:v>
                </c:pt>
                <c:pt idx="1118">
                  <c:v>7.3842000000000002E-9</c:v>
                </c:pt>
                <c:pt idx="1119">
                  <c:v>7.4989999999999999E-9</c:v>
                </c:pt>
                <c:pt idx="1120">
                  <c:v>7.4460000000000001E-9</c:v>
                </c:pt>
                <c:pt idx="1121">
                  <c:v>7.4194999999999999E-9</c:v>
                </c:pt>
                <c:pt idx="1122">
                  <c:v>7.4239000000000004E-9</c:v>
                </c:pt>
                <c:pt idx="1123">
                  <c:v>7.3885999999999999E-9</c:v>
                </c:pt>
                <c:pt idx="1124">
                  <c:v>7.4680999999999999E-9</c:v>
                </c:pt>
                <c:pt idx="1125">
                  <c:v>7.4151000000000002E-9</c:v>
                </c:pt>
                <c:pt idx="1126">
                  <c:v>7.3708999999999998E-9</c:v>
                </c:pt>
                <c:pt idx="1127">
                  <c:v>7.4063E-9</c:v>
                </c:pt>
                <c:pt idx="1128">
                  <c:v>7.4326999999999998E-9</c:v>
                </c:pt>
                <c:pt idx="1129">
                  <c:v>7.4017999999999998E-9</c:v>
                </c:pt>
                <c:pt idx="1130">
                  <c:v>7.4415999999999996E-9</c:v>
                </c:pt>
                <c:pt idx="1131">
                  <c:v>7.4724999999999996E-9</c:v>
                </c:pt>
                <c:pt idx="1132">
                  <c:v>7.4813000000000006E-9</c:v>
                </c:pt>
                <c:pt idx="1133">
                  <c:v>7.4326999999999998E-9</c:v>
                </c:pt>
                <c:pt idx="1134">
                  <c:v>7.4902000000000005E-9</c:v>
                </c:pt>
                <c:pt idx="1135">
                  <c:v>7.4283000000000001E-9</c:v>
                </c:pt>
                <c:pt idx="1136">
                  <c:v>7.4592E-9</c:v>
                </c:pt>
                <c:pt idx="1137">
                  <c:v>7.5077999999999992E-9</c:v>
                </c:pt>
                <c:pt idx="1138">
                  <c:v>7.4503999999999998E-9</c:v>
                </c:pt>
                <c:pt idx="1139">
                  <c:v>7.4460000000000001E-9</c:v>
                </c:pt>
                <c:pt idx="1140">
                  <c:v>7.4017999999999998E-9</c:v>
                </c:pt>
                <c:pt idx="1141">
                  <c:v>7.4151000000000002E-9</c:v>
                </c:pt>
                <c:pt idx="1142">
                  <c:v>7.4106999999999996E-9</c:v>
                </c:pt>
                <c:pt idx="1143">
                  <c:v>7.4592E-9</c:v>
                </c:pt>
                <c:pt idx="1144">
                  <c:v>7.4724999999999996E-9</c:v>
                </c:pt>
                <c:pt idx="1145">
                  <c:v>7.4813000000000006E-9</c:v>
                </c:pt>
                <c:pt idx="1146">
                  <c:v>7.4857000000000003E-9</c:v>
                </c:pt>
                <c:pt idx="1147">
                  <c:v>7.4371999999999999E-9</c:v>
                </c:pt>
                <c:pt idx="1148">
                  <c:v>7.4548000000000004E-9</c:v>
                </c:pt>
                <c:pt idx="1149">
                  <c:v>7.4460000000000001E-9</c:v>
                </c:pt>
                <c:pt idx="1150">
                  <c:v>7.4592E-9</c:v>
                </c:pt>
                <c:pt idx="1151">
                  <c:v>7.4857000000000003E-9</c:v>
                </c:pt>
                <c:pt idx="1152">
                  <c:v>7.4857000000000003E-9</c:v>
                </c:pt>
                <c:pt idx="1153">
                  <c:v>7.3885999999999999E-9</c:v>
                </c:pt>
                <c:pt idx="1154">
                  <c:v>7.4415999999999996E-9</c:v>
                </c:pt>
                <c:pt idx="1155">
                  <c:v>7.4548000000000004E-9</c:v>
                </c:pt>
                <c:pt idx="1156">
                  <c:v>7.4151000000000002E-9</c:v>
                </c:pt>
                <c:pt idx="1157">
                  <c:v>7.4326999999999998E-9</c:v>
                </c:pt>
                <c:pt idx="1158">
                  <c:v>7.4194999999999999E-9</c:v>
                </c:pt>
                <c:pt idx="1159">
                  <c:v>7.4548000000000004E-9</c:v>
                </c:pt>
                <c:pt idx="1160">
                  <c:v>7.5167000000000007E-9</c:v>
                </c:pt>
                <c:pt idx="1161">
                  <c:v>7.4592E-9</c:v>
                </c:pt>
                <c:pt idx="1162">
                  <c:v>7.4857000000000003E-9</c:v>
                </c:pt>
                <c:pt idx="1163">
                  <c:v>7.4637000000000002E-9</c:v>
                </c:pt>
                <c:pt idx="1164">
                  <c:v>7.4724999999999996E-9</c:v>
                </c:pt>
                <c:pt idx="1165">
                  <c:v>7.4768999999999993E-9</c:v>
                </c:pt>
                <c:pt idx="1166">
                  <c:v>7.4592E-9</c:v>
                </c:pt>
                <c:pt idx="1167">
                  <c:v>7.4946000000000002E-9</c:v>
                </c:pt>
                <c:pt idx="1168">
                  <c:v>7.4946000000000002E-9</c:v>
                </c:pt>
                <c:pt idx="1169">
                  <c:v>7.4371999999999999E-9</c:v>
                </c:pt>
                <c:pt idx="1170">
                  <c:v>7.4902000000000005E-9</c:v>
                </c:pt>
                <c:pt idx="1171">
                  <c:v>7.4503999999999998E-9</c:v>
                </c:pt>
                <c:pt idx="1172">
                  <c:v>7.4592E-9</c:v>
                </c:pt>
                <c:pt idx="1173">
                  <c:v>7.4592E-9</c:v>
                </c:pt>
                <c:pt idx="1174">
                  <c:v>7.4283000000000001E-9</c:v>
                </c:pt>
                <c:pt idx="1175">
                  <c:v>7.4724999999999996E-9</c:v>
                </c:pt>
                <c:pt idx="1176">
                  <c:v>7.4724999999999996E-9</c:v>
                </c:pt>
                <c:pt idx="1177">
                  <c:v>7.4680999999999999E-9</c:v>
                </c:pt>
                <c:pt idx="1178">
                  <c:v>7.5167000000000007E-9</c:v>
                </c:pt>
                <c:pt idx="1179">
                  <c:v>7.4813000000000006E-9</c:v>
                </c:pt>
                <c:pt idx="1180">
                  <c:v>7.4371999999999999E-9</c:v>
                </c:pt>
                <c:pt idx="1181">
                  <c:v>7.4326999999999998E-9</c:v>
                </c:pt>
                <c:pt idx="1182">
                  <c:v>7.4548000000000004E-9</c:v>
                </c:pt>
                <c:pt idx="1183">
                  <c:v>7.4415999999999996E-9</c:v>
                </c:pt>
                <c:pt idx="1184">
                  <c:v>7.5077999999999992E-9</c:v>
                </c:pt>
                <c:pt idx="1185">
                  <c:v>7.4989999999999999E-9</c:v>
                </c:pt>
                <c:pt idx="1186">
                  <c:v>7.4902000000000005E-9</c:v>
                </c:pt>
                <c:pt idx="1187">
                  <c:v>7.4637000000000002E-9</c:v>
                </c:pt>
                <c:pt idx="1188">
                  <c:v>7.4503999999999998E-9</c:v>
                </c:pt>
                <c:pt idx="1189">
                  <c:v>7.4724999999999996E-9</c:v>
                </c:pt>
                <c:pt idx="1190">
                  <c:v>7.5167000000000007E-9</c:v>
                </c:pt>
                <c:pt idx="1191">
                  <c:v>7.4637000000000002E-9</c:v>
                </c:pt>
                <c:pt idx="1192">
                  <c:v>7.4989999999999999E-9</c:v>
                </c:pt>
                <c:pt idx="1193">
                  <c:v>7.4989999999999999E-9</c:v>
                </c:pt>
                <c:pt idx="1194">
                  <c:v>7.4724999999999996E-9</c:v>
                </c:pt>
                <c:pt idx="1195">
                  <c:v>7.4592E-9</c:v>
                </c:pt>
                <c:pt idx="1196">
                  <c:v>7.4902000000000005E-9</c:v>
                </c:pt>
                <c:pt idx="1197">
                  <c:v>7.4857000000000003E-9</c:v>
                </c:pt>
                <c:pt idx="1198">
                  <c:v>7.4680999999999999E-9</c:v>
                </c:pt>
                <c:pt idx="1199">
                  <c:v>7.5255000000000001E-9</c:v>
                </c:pt>
                <c:pt idx="1200">
                  <c:v>7.5298999999999998E-9</c:v>
                </c:pt>
                <c:pt idx="1201">
                  <c:v>7.5077999999999992E-9</c:v>
                </c:pt>
                <c:pt idx="1202">
                  <c:v>7.4989999999999999E-9</c:v>
                </c:pt>
                <c:pt idx="1203">
                  <c:v>7.4989999999999999E-9</c:v>
                </c:pt>
                <c:pt idx="1204">
                  <c:v>7.5607999999999998E-9</c:v>
                </c:pt>
                <c:pt idx="1205">
                  <c:v>7.5033999999999995E-9</c:v>
                </c:pt>
                <c:pt idx="1206">
                  <c:v>7.5298999999999998E-9</c:v>
                </c:pt>
                <c:pt idx="1207">
                  <c:v>7.4768999999999993E-9</c:v>
                </c:pt>
                <c:pt idx="1208">
                  <c:v>7.4724999999999996E-9</c:v>
                </c:pt>
                <c:pt idx="1209">
                  <c:v>7.4724999999999996E-9</c:v>
                </c:pt>
                <c:pt idx="1210">
                  <c:v>7.4813000000000006E-9</c:v>
                </c:pt>
                <c:pt idx="1211">
                  <c:v>7.4902000000000005E-9</c:v>
                </c:pt>
                <c:pt idx="1212">
                  <c:v>7.4902000000000005E-9</c:v>
                </c:pt>
                <c:pt idx="1213">
                  <c:v>7.4460000000000001E-9</c:v>
                </c:pt>
                <c:pt idx="1214">
                  <c:v>7.4680999999999999E-9</c:v>
                </c:pt>
                <c:pt idx="1215">
                  <c:v>7.5077999999999992E-9</c:v>
                </c:pt>
                <c:pt idx="1216">
                  <c:v>7.4724999999999996E-9</c:v>
                </c:pt>
                <c:pt idx="1217">
                  <c:v>7.5033999999999995E-9</c:v>
                </c:pt>
                <c:pt idx="1218">
                  <c:v>7.5298999999999998E-9</c:v>
                </c:pt>
                <c:pt idx="1219">
                  <c:v>7.5033999999999995E-9</c:v>
                </c:pt>
                <c:pt idx="1220">
                  <c:v>7.5476000000000007E-9</c:v>
                </c:pt>
                <c:pt idx="1221">
                  <c:v>7.5255000000000001E-9</c:v>
                </c:pt>
                <c:pt idx="1222">
                  <c:v>7.4680999999999999E-9</c:v>
                </c:pt>
                <c:pt idx="1223">
                  <c:v>7.4592E-9</c:v>
                </c:pt>
                <c:pt idx="1224">
                  <c:v>7.4946000000000002E-9</c:v>
                </c:pt>
                <c:pt idx="1225">
                  <c:v>7.5298999999999998E-9</c:v>
                </c:pt>
                <c:pt idx="1226">
                  <c:v>7.4548000000000004E-9</c:v>
                </c:pt>
                <c:pt idx="1227">
                  <c:v>7.4680999999999999E-9</c:v>
                </c:pt>
                <c:pt idx="1228">
                  <c:v>7.5255000000000001E-9</c:v>
                </c:pt>
                <c:pt idx="1229">
                  <c:v>7.5122000000000006E-9</c:v>
                </c:pt>
                <c:pt idx="1230">
                  <c:v>7.4946000000000002E-9</c:v>
                </c:pt>
                <c:pt idx="1231">
                  <c:v>7.5431999999999993E-9</c:v>
                </c:pt>
                <c:pt idx="1232">
                  <c:v>7.4902000000000005E-9</c:v>
                </c:pt>
                <c:pt idx="1233">
                  <c:v>7.6005999999999996E-9</c:v>
                </c:pt>
                <c:pt idx="1234">
                  <c:v>7.5476000000000007E-9</c:v>
                </c:pt>
                <c:pt idx="1235">
                  <c:v>7.5520000000000004E-9</c:v>
                </c:pt>
                <c:pt idx="1236">
                  <c:v>7.4813000000000006E-9</c:v>
                </c:pt>
                <c:pt idx="1237">
                  <c:v>7.5255000000000001E-9</c:v>
                </c:pt>
                <c:pt idx="1238">
                  <c:v>7.5476000000000007E-9</c:v>
                </c:pt>
                <c:pt idx="1239">
                  <c:v>7.5298999999999998E-9</c:v>
                </c:pt>
                <c:pt idx="1240">
                  <c:v>7.4946000000000002E-9</c:v>
                </c:pt>
                <c:pt idx="1241">
                  <c:v>7.5564000000000001E-9</c:v>
                </c:pt>
                <c:pt idx="1242">
                  <c:v>7.5520000000000004E-9</c:v>
                </c:pt>
                <c:pt idx="1243">
                  <c:v>7.5740999999999993E-9</c:v>
                </c:pt>
                <c:pt idx="1244">
                  <c:v>7.5740999999999993E-9</c:v>
                </c:pt>
                <c:pt idx="1245">
                  <c:v>7.5520000000000004E-9</c:v>
                </c:pt>
                <c:pt idx="1246">
                  <c:v>7.4946000000000002E-9</c:v>
                </c:pt>
                <c:pt idx="1247">
                  <c:v>7.5211000000000004E-9</c:v>
                </c:pt>
                <c:pt idx="1248">
                  <c:v>7.4680999999999999E-9</c:v>
                </c:pt>
                <c:pt idx="1249">
                  <c:v>7.4813000000000006E-9</c:v>
                </c:pt>
                <c:pt idx="1250">
                  <c:v>7.5298999999999998E-9</c:v>
                </c:pt>
                <c:pt idx="1251">
                  <c:v>7.5961999999999999E-9</c:v>
                </c:pt>
                <c:pt idx="1252">
                  <c:v>7.5298999999999998E-9</c:v>
                </c:pt>
                <c:pt idx="1253">
                  <c:v>7.5520000000000004E-9</c:v>
                </c:pt>
                <c:pt idx="1254">
                  <c:v>7.4946000000000002E-9</c:v>
                </c:pt>
                <c:pt idx="1255">
                  <c:v>7.5607999999999998E-9</c:v>
                </c:pt>
                <c:pt idx="1256">
                  <c:v>7.5476000000000007E-9</c:v>
                </c:pt>
                <c:pt idx="1257">
                  <c:v>7.5077999999999992E-9</c:v>
                </c:pt>
                <c:pt idx="1258">
                  <c:v>7.4637000000000002E-9</c:v>
                </c:pt>
                <c:pt idx="1259">
                  <c:v>7.5564000000000001E-9</c:v>
                </c:pt>
                <c:pt idx="1260">
                  <c:v>7.5033999999999995E-9</c:v>
                </c:pt>
                <c:pt idx="1261">
                  <c:v>7.6049999999999993E-9</c:v>
                </c:pt>
                <c:pt idx="1262">
                  <c:v>7.5651999999999995E-9</c:v>
                </c:pt>
                <c:pt idx="1263">
                  <c:v>7.6094000000000006E-9</c:v>
                </c:pt>
                <c:pt idx="1264">
                  <c:v>7.4989999999999999E-9</c:v>
                </c:pt>
                <c:pt idx="1265">
                  <c:v>7.5829000000000004E-9</c:v>
                </c:pt>
                <c:pt idx="1266">
                  <c:v>7.5564000000000001E-9</c:v>
                </c:pt>
                <c:pt idx="1267">
                  <c:v>7.5167000000000007E-9</c:v>
                </c:pt>
                <c:pt idx="1268">
                  <c:v>7.5829000000000004E-9</c:v>
                </c:pt>
                <c:pt idx="1269">
                  <c:v>7.5033999999999995E-9</c:v>
                </c:pt>
                <c:pt idx="1270">
                  <c:v>7.5431999999999993E-9</c:v>
                </c:pt>
                <c:pt idx="1271">
                  <c:v>7.5476000000000007E-9</c:v>
                </c:pt>
                <c:pt idx="1272">
                  <c:v>7.4902000000000005E-9</c:v>
                </c:pt>
                <c:pt idx="1273">
                  <c:v>7.5564000000000001E-9</c:v>
                </c:pt>
                <c:pt idx="1274">
                  <c:v>7.5916999999999997E-9</c:v>
                </c:pt>
                <c:pt idx="1275">
                  <c:v>7.5916999999999997E-9</c:v>
                </c:pt>
                <c:pt idx="1276">
                  <c:v>7.5696999999999996E-9</c:v>
                </c:pt>
                <c:pt idx="1277">
                  <c:v>7.5386999999999992E-9</c:v>
                </c:pt>
                <c:pt idx="1278">
                  <c:v>7.5785000000000007E-9</c:v>
                </c:pt>
                <c:pt idx="1279">
                  <c:v>7.5564000000000001E-9</c:v>
                </c:pt>
                <c:pt idx="1280">
                  <c:v>7.6492000000000004E-9</c:v>
                </c:pt>
                <c:pt idx="1281">
                  <c:v>7.5431999999999993E-9</c:v>
                </c:pt>
                <c:pt idx="1282">
                  <c:v>7.5564000000000001E-9</c:v>
                </c:pt>
                <c:pt idx="1283">
                  <c:v>7.5520000000000004E-9</c:v>
                </c:pt>
                <c:pt idx="1284">
                  <c:v>7.5255000000000001E-9</c:v>
                </c:pt>
                <c:pt idx="1285">
                  <c:v>7.5564000000000001E-9</c:v>
                </c:pt>
                <c:pt idx="1286">
                  <c:v>7.6094000000000006E-9</c:v>
                </c:pt>
                <c:pt idx="1287">
                  <c:v>7.5386999999999992E-9</c:v>
                </c:pt>
                <c:pt idx="1288">
                  <c:v>7.5740999999999993E-9</c:v>
                </c:pt>
                <c:pt idx="1289">
                  <c:v>7.5607999999999998E-9</c:v>
                </c:pt>
                <c:pt idx="1290">
                  <c:v>7.5829000000000004E-9</c:v>
                </c:pt>
                <c:pt idx="1291">
                  <c:v>7.6138000000000003E-9</c:v>
                </c:pt>
                <c:pt idx="1292">
                  <c:v>7.5564000000000001E-9</c:v>
                </c:pt>
                <c:pt idx="1293">
                  <c:v>7.5651999999999995E-9</c:v>
                </c:pt>
                <c:pt idx="1294">
                  <c:v>7.6049999999999993E-9</c:v>
                </c:pt>
                <c:pt idx="1295">
                  <c:v>7.5829000000000004E-9</c:v>
                </c:pt>
                <c:pt idx="1296">
                  <c:v>7.5873000000000001E-9</c:v>
                </c:pt>
                <c:pt idx="1297">
                  <c:v>7.6270999999999999E-9</c:v>
                </c:pt>
                <c:pt idx="1298">
                  <c:v>7.5916999999999997E-9</c:v>
                </c:pt>
                <c:pt idx="1299">
                  <c:v>7.5916999999999997E-9</c:v>
                </c:pt>
                <c:pt idx="1300">
                  <c:v>7.5122000000000006E-9</c:v>
                </c:pt>
                <c:pt idx="1301">
                  <c:v>7.6094000000000006E-9</c:v>
                </c:pt>
                <c:pt idx="1302">
                  <c:v>7.5564000000000001E-9</c:v>
                </c:pt>
                <c:pt idx="1303">
                  <c:v>7.5077999999999992E-9</c:v>
                </c:pt>
                <c:pt idx="1304">
                  <c:v>7.6314999999999995E-9</c:v>
                </c:pt>
                <c:pt idx="1305">
                  <c:v>7.6314999999999995E-9</c:v>
                </c:pt>
                <c:pt idx="1306">
                  <c:v>7.6314999999999995E-9</c:v>
                </c:pt>
                <c:pt idx="1307">
                  <c:v>7.5740999999999993E-9</c:v>
                </c:pt>
                <c:pt idx="1308">
                  <c:v>7.6270999999999999E-9</c:v>
                </c:pt>
                <c:pt idx="1309">
                  <c:v>7.5961999999999999E-9</c:v>
                </c:pt>
                <c:pt idx="1310">
                  <c:v>7.5431999999999993E-9</c:v>
                </c:pt>
                <c:pt idx="1311">
                  <c:v>7.6227000000000002E-9</c:v>
                </c:pt>
                <c:pt idx="1312">
                  <c:v>7.6536000000000001E-9</c:v>
                </c:pt>
                <c:pt idx="1313">
                  <c:v>7.5564000000000001E-9</c:v>
                </c:pt>
                <c:pt idx="1314">
                  <c:v>7.6227000000000002E-9</c:v>
                </c:pt>
                <c:pt idx="1315">
                  <c:v>7.5431999999999993E-9</c:v>
                </c:pt>
                <c:pt idx="1316">
                  <c:v>7.6314999999999995E-9</c:v>
                </c:pt>
                <c:pt idx="1317">
                  <c:v>7.5829000000000004E-9</c:v>
                </c:pt>
                <c:pt idx="1318">
                  <c:v>7.6358999999999992E-9</c:v>
                </c:pt>
                <c:pt idx="1319">
                  <c:v>7.6138000000000003E-9</c:v>
                </c:pt>
                <c:pt idx="1320">
                  <c:v>7.5520000000000004E-9</c:v>
                </c:pt>
                <c:pt idx="1321">
                  <c:v>7.5607999999999998E-9</c:v>
                </c:pt>
                <c:pt idx="1322">
                  <c:v>7.6536000000000001E-9</c:v>
                </c:pt>
                <c:pt idx="1323">
                  <c:v>7.6270999999999999E-9</c:v>
                </c:pt>
                <c:pt idx="1324">
                  <c:v>7.6667999999999992E-9</c:v>
                </c:pt>
                <c:pt idx="1325">
                  <c:v>7.6182E-9</c:v>
                </c:pt>
                <c:pt idx="1326">
                  <c:v>7.6270999999999999E-9</c:v>
                </c:pt>
                <c:pt idx="1327">
                  <c:v>7.6005999999999996E-9</c:v>
                </c:pt>
                <c:pt idx="1328">
                  <c:v>7.6182E-9</c:v>
                </c:pt>
                <c:pt idx="1329">
                  <c:v>7.6182E-9</c:v>
                </c:pt>
                <c:pt idx="1330">
                  <c:v>7.6005999999999996E-9</c:v>
                </c:pt>
                <c:pt idx="1331">
                  <c:v>7.6756000000000003E-9</c:v>
                </c:pt>
                <c:pt idx="1332">
                  <c:v>7.5961999999999999E-9</c:v>
                </c:pt>
                <c:pt idx="1333">
                  <c:v>7.6049999999999993E-9</c:v>
                </c:pt>
                <c:pt idx="1334">
                  <c:v>7.5873000000000001E-9</c:v>
                </c:pt>
                <c:pt idx="1335">
                  <c:v>7.5961999999999999E-9</c:v>
                </c:pt>
                <c:pt idx="1336">
                  <c:v>7.6049999999999993E-9</c:v>
                </c:pt>
                <c:pt idx="1337">
                  <c:v>7.6579999999999998E-9</c:v>
                </c:pt>
                <c:pt idx="1338">
                  <c:v>7.6932999999999995E-9</c:v>
                </c:pt>
                <c:pt idx="1339">
                  <c:v>7.6623999999999995E-9</c:v>
                </c:pt>
                <c:pt idx="1340">
                  <c:v>7.6270999999999999E-9</c:v>
                </c:pt>
                <c:pt idx="1341">
                  <c:v>7.6314999999999995E-9</c:v>
                </c:pt>
                <c:pt idx="1342">
                  <c:v>7.6447000000000003E-9</c:v>
                </c:pt>
                <c:pt idx="1343">
                  <c:v>7.6005999999999996E-9</c:v>
                </c:pt>
                <c:pt idx="1344">
                  <c:v>7.6536000000000001E-9</c:v>
                </c:pt>
                <c:pt idx="1345">
                  <c:v>7.6712000000000006E-9</c:v>
                </c:pt>
                <c:pt idx="1346">
                  <c:v>7.6888999999999998E-9</c:v>
                </c:pt>
                <c:pt idx="1347">
                  <c:v>7.5785000000000007E-9</c:v>
                </c:pt>
                <c:pt idx="1348">
                  <c:v>7.6182E-9</c:v>
                </c:pt>
                <c:pt idx="1349">
                  <c:v>7.6667999999999992E-9</c:v>
                </c:pt>
                <c:pt idx="1350">
                  <c:v>7.6492000000000004E-9</c:v>
                </c:pt>
                <c:pt idx="1351">
                  <c:v>7.6005999999999996E-9</c:v>
                </c:pt>
                <c:pt idx="1352">
                  <c:v>7.6270999999999999E-9</c:v>
                </c:pt>
                <c:pt idx="1353">
                  <c:v>7.5873000000000001E-9</c:v>
                </c:pt>
                <c:pt idx="1354">
                  <c:v>7.6536000000000001E-9</c:v>
                </c:pt>
                <c:pt idx="1355">
                  <c:v>7.6358999999999992E-9</c:v>
                </c:pt>
                <c:pt idx="1356">
                  <c:v>7.6888999999999998E-9</c:v>
                </c:pt>
                <c:pt idx="1357">
                  <c:v>7.5829000000000004E-9</c:v>
                </c:pt>
                <c:pt idx="1358">
                  <c:v>7.6049999999999993E-9</c:v>
                </c:pt>
                <c:pt idx="1359">
                  <c:v>7.6094000000000006E-9</c:v>
                </c:pt>
                <c:pt idx="1360">
                  <c:v>7.7066000000000007E-9</c:v>
                </c:pt>
                <c:pt idx="1361">
                  <c:v>7.5916999999999997E-9</c:v>
                </c:pt>
                <c:pt idx="1362">
                  <c:v>7.5916999999999997E-9</c:v>
                </c:pt>
                <c:pt idx="1363">
                  <c:v>7.6932999999999995E-9</c:v>
                </c:pt>
                <c:pt idx="1364">
                  <c:v>7.7110000000000004E-9</c:v>
                </c:pt>
                <c:pt idx="1365">
                  <c:v>7.6403000000000006E-9</c:v>
                </c:pt>
                <c:pt idx="1366">
                  <c:v>7.6756000000000003E-9</c:v>
                </c:pt>
                <c:pt idx="1367">
                  <c:v>7.6579999999999998E-9</c:v>
                </c:pt>
                <c:pt idx="1368">
                  <c:v>7.6667999999999992E-9</c:v>
                </c:pt>
                <c:pt idx="1369">
                  <c:v>7.7021000000000005E-9</c:v>
                </c:pt>
                <c:pt idx="1370">
                  <c:v>7.6801000000000004E-9</c:v>
                </c:pt>
                <c:pt idx="1371">
                  <c:v>7.6492000000000004E-9</c:v>
                </c:pt>
                <c:pt idx="1372">
                  <c:v>7.6801000000000004E-9</c:v>
                </c:pt>
                <c:pt idx="1373">
                  <c:v>7.6888999999999998E-9</c:v>
                </c:pt>
                <c:pt idx="1374">
                  <c:v>7.6579999999999998E-9</c:v>
                </c:pt>
                <c:pt idx="1375">
                  <c:v>7.6358999999999992E-9</c:v>
                </c:pt>
                <c:pt idx="1376">
                  <c:v>7.6314999999999995E-9</c:v>
                </c:pt>
                <c:pt idx="1377">
                  <c:v>7.6712000000000006E-9</c:v>
                </c:pt>
                <c:pt idx="1378">
                  <c:v>7.6138000000000003E-9</c:v>
                </c:pt>
                <c:pt idx="1379">
                  <c:v>7.7684000000000006E-9</c:v>
                </c:pt>
                <c:pt idx="1380">
                  <c:v>7.6712000000000006E-9</c:v>
                </c:pt>
                <c:pt idx="1381">
                  <c:v>7.6358999999999992E-9</c:v>
                </c:pt>
                <c:pt idx="1382">
                  <c:v>7.6447000000000003E-9</c:v>
                </c:pt>
                <c:pt idx="1383">
                  <c:v>7.6667999999999992E-9</c:v>
                </c:pt>
                <c:pt idx="1384">
                  <c:v>7.7110000000000004E-9</c:v>
                </c:pt>
                <c:pt idx="1385">
                  <c:v>7.6227000000000002E-9</c:v>
                </c:pt>
                <c:pt idx="1386">
                  <c:v>7.7154000000000001E-9</c:v>
                </c:pt>
                <c:pt idx="1387">
                  <c:v>7.6977000000000008E-9</c:v>
                </c:pt>
                <c:pt idx="1388">
                  <c:v>7.6845000000000001E-9</c:v>
                </c:pt>
                <c:pt idx="1389">
                  <c:v>7.6667999999999992E-9</c:v>
                </c:pt>
                <c:pt idx="1390">
                  <c:v>7.6447000000000003E-9</c:v>
                </c:pt>
                <c:pt idx="1391">
                  <c:v>7.7110000000000004E-9</c:v>
                </c:pt>
                <c:pt idx="1392">
                  <c:v>7.6756000000000003E-9</c:v>
                </c:pt>
                <c:pt idx="1393">
                  <c:v>7.6977000000000008E-9</c:v>
                </c:pt>
                <c:pt idx="1394">
                  <c:v>7.6845000000000001E-9</c:v>
                </c:pt>
                <c:pt idx="1395">
                  <c:v>7.6182E-9</c:v>
                </c:pt>
                <c:pt idx="1396">
                  <c:v>7.6801000000000004E-9</c:v>
                </c:pt>
                <c:pt idx="1397">
                  <c:v>7.6845000000000001E-9</c:v>
                </c:pt>
                <c:pt idx="1398">
                  <c:v>7.6536000000000001E-9</c:v>
                </c:pt>
                <c:pt idx="1399">
                  <c:v>7.6845000000000001E-9</c:v>
                </c:pt>
                <c:pt idx="1400">
                  <c:v>7.6932999999999995E-9</c:v>
                </c:pt>
                <c:pt idx="1401">
                  <c:v>7.7066000000000007E-9</c:v>
                </c:pt>
                <c:pt idx="1402">
                  <c:v>7.6888999999999998E-9</c:v>
                </c:pt>
                <c:pt idx="1403">
                  <c:v>7.6932999999999995E-9</c:v>
                </c:pt>
                <c:pt idx="1404">
                  <c:v>7.7110000000000004E-9</c:v>
                </c:pt>
                <c:pt idx="1405">
                  <c:v>7.6888999999999998E-9</c:v>
                </c:pt>
                <c:pt idx="1406">
                  <c:v>7.7197999999999997E-9</c:v>
                </c:pt>
                <c:pt idx="1407">
                  <c:v>7.6712000000000006E-9</c:v>
                </c:pt>
                <c:pt idx="1408">
                  <c:v>7.6888999999999998E-9</c:v>
                </c:pt>
                <c:pt idx="1409">
                  <c:v>7.7110000000000004E-9</c:v>
                </c:pt>
                <c:pt idx="1410">
                  <c:v>7.6888999999999998E-9</c:v>
                </c:pt>
                <c:pt idx="1411">
                  <c:v>7.6712000000000006E-9</c:v>
                </c:pt>
                <c:pt idx="1412">
                  <c:v>7.7066000000000007E-9</c:v>
                </c:pt>
                <c:pt idx="1413">
                  <c:v>7.7550999999999994E-9</c:v>
                </c:pt>
                <c:pt idx="1414">
                  <c:v>7.6801000000000004E-9</c:v>
                </c:pt>
                <c:pt idx="1415">
                  <c:v>7.6801000000000004E-9</c:v>
                </c:pt>
                <c:pt idx="1416">
                  <c:v>7.7241999999999994E-9</c:v>
                </c:pt>
                <c:pt idx="1417">
                  <c:v>7.7066000000000007E-9</c:v>
                </c:pt>
                <c:pt idx="1418">
                  <c:v>7.7066000000000007E-9</c:v>
                </c:pt>
                <c:pt idx="1419">
                  <c:v>7.6888999999999998E-9</c:v>
                </c:pt>
                <c:pt idx="1420">
                  <c:v>7.7066000000000007E-9</c:v>
                </c:pt>
                <c:pt idx="1421">
                  <c:v>7.6845000000000001E-9</c:v>
                </c:pt>
                <c:pt idx="1422">
                  <c:v>7.6977000000000008E-9</c:v>
                </c:pt>
                <c:pt idx="1423">
                  <c:v>7.6756000000000003E-9</c:v>
                </c:pt>
                <c:pt idx="1424">
                  <c:v>7.7197999999999997E-9</c:v>
                </c:pt>
                <c:pt idx="1425">
                  <c:v>7.7286000000000008E-9</c:v>
                </c:pt>
                <c:pt idx="1426">
                  <c:v>7.6667999999999992E-9</c:v>
                </c:pt>
                <c:pt idx="1427">
                  <c:v>7.6756000000000003E-9</c:v>
                </c:pt>
                <c:pt idx="1428">
                  <c:v>7.7110000000000004E-9</c:v>
                </c:pt>
                <c:pt idx="1429">
                  <c:v>7.6801000000000004E-9</c:v>
                </c:pt>
                <c:pt idx="1430">
                  <c:v>7.6623999999999995E-9</c:v>
                </c:pt>
                <c:pt idx="1431">
                  <c:v>7.6888999999999998E-9</c:v>
                </c:pt>
                <c:pt idx="1432">
                  <c:v>7.7684000000000006E-9</c:v>
                </c:pt>
                <c:pt idx="1433">
                  <c:v>7.7066000000000007E-9</c:v>
                </c:pt>
                <c:pt idx="1434">
                  <c:v>7.7506999999999997E-9</c:v>
                </c:pt>
                <c:pt idx="1435">
                  <c:v>7.7021000000000005E-9</c:v>
                </c:pt>
                <c:pt idx="1436">
                  <c:v>7.7948999999999992E-9</c:v>
                </c:pt>
                <c:pt idx="1437">
                  <c:v>7.7419000000000003E-9</c:v>
                </c:pt>
                <c:pt idx="1438">
                  <c:v>7.7154000000000001E-9</c:v>
                </c:pt>
                <c:pt idx="1439">
                  <c:v>7.7595999999999995E-9</c:v>
                </c:pt>
                <c:pt idx="1440">
                  <c:v>7.7110000000000004E-9</c:v>
                </c:pt>
                <c:pt idx="1441">
                  <c:v>7.7375000000000006E-9</c:v>
                </c:pt>
                <c:pt idx="1442">
                  <c:v>7.7772E-9</c:v>
                </c:pt>
                <c:pt idx="1443">
                  <c:v>7.7639999999999992E-9</c:v>
                </c:pt>
                <c:pt idx="1444">
                  <c:v>7.7154000000000001E-9</c:v>
                </c:pt>
                <c:pt idx="1445">
                  <c:v>7.7463E-9</c:v>
                </c:pt>
                <c:pt idx="1446">
                  <c:v>7.7772E-9</c:v>
                </c:pt>
                <c:pt idx="1447">
                  <c:v>7.7066000000000007E-9</c:v>
                </c:pt>
                <c:pt idx="1448">
                  <c:v>7.7550999999999994E-9</c:v>
                </c:pt>
                <c:pt idx="1449">
                  <c:v>7.7684000000000006E-9</c:v>
                </c:pt>
                <c:pt idx="1450">
                  <c:v>7.7375000000000006E-9</c:v>
                </c:pt>
                <c:pt idx="1451">
                  <c:v>7.6845000000000001E-9</c:v>
                </c:pt>
                <c:pt idx="1452">
                  <c:v>7.7154000000000001E-9</c:v>
                </c:pt>
                <c:pt idx="1453">
                  <c:v>7.7815999999999997E-9</c:v>
                </c:pt>
                <c:pt idx="1454">
                  <c:v>7.7241999999999994E-9</c:v>
                </c:pt>
                <c:pt idx="1455">
                  <c:v>7.7286000000000008E-9</c:v>
                </c:pt>
                <c:pt idx="1456">
                  <c:v>7.7684000000000006E-9</c:v>
                </c:pt>
                <c:pt idx="1457">
                  <c:v>7.7330999999999993E-9</c:v>
                </c:pt>
                <c:pt idx="1458">
                  <c:v>7.6888999999999998E-9</c:v>
                </c:pt>
                <c:pt idx="1459">
                  <c:v>7.7550999999999994E-9</c:v>
                </c:pt>
                <c:pt idx="1460">
                  <c:v>7.7639999999999992E-9</c:v>
                </c:pt>
                <c:pt idx="1461">
                  <c:v>7.7241999999999994E-9</c:v>
                </c:pt>
                <c:pt idx="1462">
                  <c:v>7.6932999999999995E-9</c:v>
                </c:pt>
                <c:pt idx="1463">
                  <c:v>7.6845000000000001E-9</c:v>
                </c:pt>
                <c:pt idx="1464">
                  <c:v>7.7684000000000006E-9</c:v>
                </c:pt>
                <c:pt idx="1465">
                  <c:v>7.7550999999999994E-9</c:v>
                </c:pt>
                <c:pt idx="1466">
                  <c:v>7.7639999999999992E-9</c:v>
                </c:pt>
                <c:pt idx="1467">
                  <c:v>7.7684000000000006E-9</c:v>
                </c:pt>
                <c:pt idx="1468">
                  <c:v>7.7110000000000004E-9</c:v>
                </c:pt>
                <c:pt idx="1469">
                  <c:v>7.6712000000000006E-9</c:v>
                </c:pt>
                <c:pt idx="1470">
                  <c:v>7.7154000000000001E-9</c:v>
                </c:pt>
                <c:pt idx="1471">
                  <c:v>7.7728000000000003E-9</c:v>
                </c:pt>
                <c:pt idx="1472">
                  <c:v>7.7815999999999997E-9</c:v>
                </c:pt>
                <c:pt idx="1473">
                  <c:v>7.7728000000000003E-9</c:v>
                </c:pt>
                <c:pt idx="1474">
                  <c:v>7.8257999999999992E-9</c:v>
                </c:pt>
                <c:pt idx="1475">
                  <c:v>7.7948999999999992E-9</c:v>
                </c:pt>
                <c:pt idx="1476">
                  <c:v>7.7241999999999994E-9</c:v>
                </c:pt>
                <c:pt idx="1477">
                  <c:v>7.8213999999999995E-9</c:v>
                </c:pt>
                <c:pt idx="1478">
                  <c:v>7.7639999999999992E-9</c:v>
                </c:pt>
                <c:pt idx="1479">
                  <c:v>7.8081E-9</c:v>
                </c:pt>
                <c:pt idx="1480">
                  <c:v>7.7375000000000006E-9</c:v>
                </c:pt>
                <c:pt idx="1481">
                  <c:v>7.7550999999999994E-9</c:v>
                </c:pt>
                <c:pt idx="1482">
                  <c:v>7.7154000000000001E-9</c:v>
                </c:pt>
                <c:pt idx="1483">
                  <c:v>7.7330999999999993E-9</c:v>
                </c:pt>
                <c:pt idx="1484">
                  <c:v>7.7286000000000008E-9</c:v>
                </c:pt>
                <c:pt idx="1485">
                  <c:v>7.7772E-9</c:v>
                </c:pt>
                <c:pt idx="1486">
                  <c:v>7.7241999999999994E-9</c:v>
                </c:pt>
                <c:pt idx="1487">
                  <c:v>7.8920000000000005E-9</c:v>
                </c:pt>
                <c:pt idx="1488">
                  <c:v>7.7860999999999998E-9</c:v>
                </c:pt>
                <c:pt idx="1489">
                  <c:v>7.8037000000000003E-9</c:v>
                </c:pt>
                <c:pt idx="1490">
                  <c:v>7.8257999999999992E-9</c:v>
                </c:pt>
                <c:pt idx="1491">
                  <c:v>7.7772E-9</c:v>
                </c:pt>
                <c:pt idx="1492">
                  <c:v>7.8126000000000001E-9</c:v>
                </c:pt>
                <c:pt idx="1493">
                  <c:v>7.8302000000000005E-9</c:v>
                </c:pt>
                <c:pt idx="1494">
                  <c:v>7.7463E-9</c:v>
                </c:pt>
                <c:pt idx="1495">
                  <c:v>7.7993000000000006E-9</c:v>
                </c:pt>
                <c:pt idx="1496">
                  <c:v>7.7728000000000003E-9</c:v>
                </c:pt>
                <c:pt idx="1497">
                  <c:v>7.7815999999999997E-9</c:v>
                </c:pt>
                <c:pt idx="1498">
                  <c:v>7.8831999999999994E-9</c:v>
                </c:pt>
                <c:pt idx="1499">
                  <c:v>7.8169999999999998E-9</c:v>
                </c:pt>
                <c:pt idx="1500">
                  <c:v>7.7815999999999997E-9</c:v>
                </c:pt>
                <c:pt idx="1501">
                  <c:v>7.7375000000000006E-9</c:v>
                </c:pt>
                <c:pt idx="1502">
                  <c:v>7.8302000000000005E-9</c:v>
                </c:pt>
                <c:pt idx="1503">
                  <c:v>7.8257999999999992E-9</c:v>
                </c:pt>
                <c:pt idx="1504">
                  <c:v>7.8656000000000006E-9</c:v>
                </c:pt>
                <c:pt idx="1505">
                  <c:v>7.7948999999999992E-9</c:v>
                </c:pt>
                <c:pt idx="1506">
                  <c:v>7.8126000000000001E-9</c:v>
                </c:pt>
                <c:pt idx="1507">
                  <c:v>7.7948999999999992E-9</c:v>
                </c:pt>
                <c:pt idx="1508">
                  <c:v>7.8920000000000005E-9</c:v>
                </c:pt>
                <c:pt idx="1509">
                  <c:v>7.7330999999999993E-9</c:v>
                </c:pt>
                <c:pt idx="1510">
                  <c:v>7.7684000000000006E-9</c:v>
                </c:pt>
                <c:pt idx="1511">
                  <c:v>7.8302000000000005E-9</c:v>
                </c:pt>
                <c:pt idx="1512">
                  <c:v>7.7506999999999997E-9</c:v>
                </c:pt>
                <c:pt idx="1513">
                  <c:v>7.8744E-9</c:v>
                </c:pt>
                <c:pt idx="1514">
                  <c:v>7.8831999999999994E-9</c:v>
                </c:pt>
                <c:pt idx="1515">
                  <c:v>7.8522999999999994E-9</c:v>
                </c:pt>
                <c:pt idx="1516">
                  <c:v>7.8081E-9</c:v>
                </c:pt>
                <c:pt idx="1517">
                  <c:v>7.7993000000000006E-9</c:v>
                </c:pt>
                <c:pt idx="1518">
                  <c:v>7.8831999999999994E-9</c:v>
                </c:pt>
                <c:pt idx="1519">
                  <c:v>7.8478999999999998E-9</c:v>
                </c:pt>
                <c:pt idx="1520">
                  <c:v>7.8522999999999994E-9</c:v>
                </c:pt>
                <c:pt idx="1521">
                  <c:v>7.8126000000000001E-9</c:v>
                </c:pt>
                <c:pt idx="1522">
                  <c:v>7.8522999999999994E-9</c:v>
                </c:pt>
                <c:pt idx="1523">
                  <c:v>7.8920000000000005E-9</c:v>
                </c:pt>
                <c:pt idx="1524">
                  <c:v>7.8744E-9</c:v>
                </c:pt>
                <c:pt idx="1525">
                  <c:v>7.8522999999999994E-9</c:v>
                </c:pt>
                <c:pt idx="1526">
                  <c:v>7.8435000000000001E-9</c:v>
                </c:pt>
                <c:pt idx="1527">
                  <c:v>7.8169999999999998E-9</c:v>
                </c:pt>
                <c:pt idx="1528">
                  <c:v>7.8965000000000006E-9</c:v>
                </c:pt>
                <c:pt idx="1529">
                  <c:v>7.8081E-9</c:v>
                </c:pt>
                <c:pt idx="1530">
                  <c:v>7.8081E-9</c:v>
                </c:pt>
                <c:pt idx="1531">
                  <c:v>7.7993000000000006E-9</c:v>
                </c:pt>
                <c:pt idx="1532">
                  <c:v>7.8257999999999992E-9</c:v>
                </c:pt>
                <c:pt idx="1533">
                  <c:v>7.8081E-9</c:v>
                </c:pt>
                <c:pt idx="1534">
                  <c:v>7.8081E-9</c:v>
                </c:pt>
                <c:pt idx="1535">
                  <c:v>7.8169999999999998E-9</c:v>
                </c:pt>
                <c:pt idx="1536">
                  <c:v>7.7860999999999998E-9</c:v>
                </c:pt>
                <c:pt idx="1537">
                  <c:v>7.8302000000000005E-9</c:v>
                </c:pt>
                <c:pt idx="1538">
                  <c:v>7.8876000000000008E-9</c:v>
                </c:pt>
                <c:pt idx="1539">
                  <c:v>7.8435000000000001E-9</c:v>
                </c:pt>
                <c:pt idx="1540">
                  <c:v>7.8346000000000002E-9</c:v>
                </c:pt>
                <c:pt idx="1541">
                  <c:v>7.7993000000000006E-9</c:v>
                </c:pt>
                <c:pt idx="1542">
                  <c:v>7.8700000000000003E-9</c:v>
                </c:pt>
                <c:pt idx="1543">
                  <c:v>7.8656000000000006E-9</c:v>
                </c:pt>
                <c:pt idx="1544">
                  <c:v>7.8831999999999994E-9</c:v>
                </c:pt>
                <c:pt idx="1545">
                  <c:v>7.8611000000000005E-9</c:v>
                </c:pt>
                <c:pt idx="1546">
                  <c:v>7.8081E-9</c:v>
                </c:pt>
                <c:pt idx="1547">
                  <c:v>7.8656000000000006E-9</c:v>
                </c:pt>
                <c:pt idx="1548">
                  <c:v>7.8522999999999994E-9</c:v>
                </c:pt>
                <c:pt idx="1549">
                  <c:v>7.8257999999999992E-9</c:v>
                </c:pt>
                <c:pt idx="1550">
                  <c:v>7.8611000000000005E-9</c:v>
                </c:pt>
                <c:pt idx="1551">
                  <c:v>7.9053E-9</c:v>
                </c:pt>
                <c:pt idx="1552">
                  <c:v>7.8787999999999997E-9</c:v>
                </c:pt>
                <c:pt idx="1553">
                  <c:v>7.9096999999999997E-9</c:v>
                </c:pt>
                <c:pt idx="1554">
                  <c:v>7.8611000000000005E-9</c:v>
                </c:pt>
                <c:pt idx="1555">
                  <c:v>7.9185000000000007E-9</c:v>
                </c:pt>
                <c:pt idx="1556">
                  <c:v>7.8611000000000005E-9</c:v>
                </c:pt>
                <c:pt idx="1557">
                  <c:v>7.8744E-9</c:v>
                </c:pt>
                <c:pt idx="1558">
                  <c:v>7.9318000000000003E-9</c:v>
                </c:pt>
                <c:pt idx="1559">
                  <c:v>7.9009000000000003E-9</c:v>
                </c:pt>
                <c:pt idx="1560">
                  <c:v>7.9185000000000007E-9</c:v>
                </c:pt>
                <c:pt idx="1561">
                  <c:v>7.8876000000000008E-9</c:v>
                </c:pt>
                <c:pt idx="1562">
                  <c:v>7.9140999999999994E-9</c:v>
                </c:pt>
                <c:pt idx="1563">
                  <c:v>7.9185000000000007E-9</c:v>
                </c:pt>
                <c:pt idx="1564">
                  <c:v>7.9053E-9</c:v>
                </c:pt>
                <c:pt idx="1565">
                  <c:v>7.9318000000000003E-9</c:v>
                </c:pt>
                <c:pt idx="1566">
                  <c:v>7.8787999999999997E-9</c:v>
                </c:pt>
                <c:pt idx="1567">
                  <c:v>7.9053E-9</c:v>
                </c:pt>
                <c:pt idx="1568">
                  <c:v>7.8169999999999998E-9</c:v>
                </c:pt>
                <c:pt idx="1569">
                  <c:v>7.8656000000000006E-9</c:v>
                </c:pt>
                <c:pt idx="1570">
                  <c:v>7.9449999999999993E-9</c:v>
                </c:pt>
                <c:pt idx="1571">
                  <c:v>7.8656000000000006E-9</c:v>
                </c:pt>
                <c:pt idx="1572">
                  <c:v>7.9096999999999997E-9</c:v>
                </c:pt>
                <c:pt idx="1573">
                  <c:v>7.9362E-9</c:v>
                </c:pt>
                <c:pt idx="1574">
                  <c:v>7.9096999999999997E-9</c:v>
                </c:pt>
                <c:pt idx="1575">
                  <c:v>7.9096999999999997E-9</c:v>
                </c:pt>
                <c:pt idx="1576">
                  <c:v>7.9140999999999994E-9</c:v>
                </c:pt>
                <c:pt idx="1577">
                  <c:v>7.8831999999999994E-9</c:v>
                </c:pt>
                <c:pt idx="1578">
                  <c:v>7.8965000000000006E-9</c:v>
                </c:pt>
                <c:pt idx="1579">
                  <c:v>7.9274000000000006E-9</c:v>
                </c:pt>
                <c:pt idx="1580">
                  <c:v>7.8920000000000005E-9</c:v>
                </c:pt>
                <c:pt idx="1581">
                  <c:v>7.9229999999999992E-9</c:v>
                </c:pt>
                <c:pt idx="1582">
                  <c:v>7.9140999999999994E-9</c:v>
                </c:pt>
                <c:pt idx="1583">
                  <c:v>7.9185000000000007E-9</c:v>
                </c:pt>
                <c:pt idx="1584">
                  <c:v>7.8744E-9</c:v>
                </c:pt>
                <c:pt idx="1585">
                  <c:v>7.8831999999999994E-9</c:v>
                </c:pt>
                <c:pt idx="1586">
                  <c:v>7.8965000000000006E-9</c:v>
                </c:pt>
                <c:pt idx="1587">
                  <c:v>7.9185000000000007E-9</c:v>
                </c:pt>
                <c:pt idx="1588">
                  <c:v>7.9140999999999994E-9</c:v>
                </c:pt>
                <c:pt idx="1589">
                  <c:v>7.9318000000000003E-9</c:v>
                </c:pt>
                <c:pt idx="1590">
                  <c:v>7.9449999999999993E-9</c:v>
                </c:pt>
                <c:pt idx="1591">
                  <c:v>7.8478999999999998E-9</c:v>
                </c:pt>
                <c:pt idx="1592">
                  <c:v>7.8920000000000005E-9</c:v>
                </c:pt>
                <c:pt idx="1593">
                  <c:v>7.9759999999999998E-9</c:v>
                </c:pt>
                <c:pt idx="1594">
                  <c:v>7.8787999999999997E-9</c:v>
                </c:pt>
                <c:pt idx="1595">
                  <c:v>7.9892000000000005E-9</c:v>
                </c:pt>
                <c:pt idx="1596">
                  <c:v>7.9140999999999994E-9</c:v>
                </c:pt>
                <c:pt idx="1597">
                  <c:v>7.9494999999999995E-9</c:v>
                </c:pt>
                <c:pt idx="1598">
                  <c:v>7.9583000000000005E-9</c:v>
                </c:pt>
                <c:pt idx="1599">
                  <c:v>7.9096999999999997E-9</c:v>
                </c:pt>
                <c:pt idx="1600">
                  <c:v>7.9362E-9</c:v>
                </c:pt>
                <c:pt idx="1601">
                  <c:v>7.9405999999999996E-9</c:v>
                </c:pt>
                <c:pt idx="1602">
                  <c:v>7.9009000000000003E-9</c:v>
                </c:pt>
                <c:pt idx="1603">
                  <c:v>7.9140999999999994E-9</c:v>
                </c:pt>
                <c:pt idx="1604">
                  <c:v>7.9229999999999992E-9</c:v>
                </c:pt>
                <c:pt idx="1605">
                  <c:v>7.9405999999999996E-9</c:v>
                </c:pt>
                <c:pt idx="1606">
                  <c:v>7.9185000000000007E-9</c:v>
                </c:pt>
                <c:pt idx="1607">
                  <c:v>7.8435000000000001E-9</c:v>
                </c:pt>
                <c:pt idx="1608">
                  <c:v>7.9274000000000006E-9</c:v>
                </c:pt>
                <c:pt idx="1609">
                  <c:v>8.0025E-9</c:v>
                </c:pt>
                <c:pt idx="1610">
                  <c:v>7.9803999999999994E-9</c:v>
                </c:pt>
                <c:pt idx="1611">
                  <c:v>7.9670999999999999E-9</c:v>
                </c:pt>
                <c:pt idx="1612">
                  <c:v>7.9318000000000003E-9</c:v>
                </c:pt>
                <c:pt idx="1613">
                  <c:v>7.9449999999999993E-9</c:v>
                </c:pt>
                <c:pt idx="1614">
                  <c:v>7.9229999999999992E-9</c:v>
                </c:pt>
                <c:pt idx="1615">
                  <c:v>7.9140999999999994E-9</c:v>
                </c:pt>
                <c:pt idx="1616">
                  <c:v>7.9583000000000005E-9</c:v>
                </c:pt>
                <c:pt idx="1617">
                  <c:v>7.9362E-9</c:v>
                </c:pt>
                <c:pt idx="1618">
                  <c:v>7.9449999999999993E-9</c:v>
                </c:pt>
                <c:pt idx="1619">
                  <c:v>7.8876000000000008E-9</c:v>
                </c:pt>
                <c:pt idx="1620">
                  <c:v>7.9583000000000005E-9</c:v>
                </c:pt>
                <c:pt idx="1621">
                  <c:v>7.9583000000000005E-9</c:v>
                </c:pt>
                <c:pt idx="1622">
                  <c:v>7.9362E-9</c:v>
                </c:pt>
                <c:pt idx="1623">
                  <c:v>7.9538999999999992E-9</c:v>
                </c:pt>
                <c:pt idx="1624">
                  <c:v>7.9494999999999995E-9</c:v>
                </c:pt>
                <c:pt idx="1625">
                  <c:v>7.9362E-9</c:v>
                </c:pt>
                <c:pt idx="1626">
                  <c:v>7.9494999999999995E-9</c:v>
                </c:pt>
                <c:pt idx="1627">
                  <c:v>7.9405999999999996E-9</c:v>
                </c:pt>
                <c:pt idx="1628">
                  <c:v>7.8831999999999994E-9</c:v>
                </c:pt>
                <c:pt idx="1629">
                  <c:v>7.9405999999999996E-9</c:v>
                </c:pt>
                <c:pt idx="1630">
                  <c:v>7.9670999999999999E-9</c:v>
                </c:pt>
                <c:pt idx="1631">
                  <c:v>7.9096999999999997E-9</c:v>
                </c:pt>
                <c:pt idx="1632">
                  <c:v>7.9892000000000005E-9</c:v>
                </c:pt>
                <c:pt idx="1633">
                  <c:v>7.9803999999999994E-9</c:v>
                </c:pt>
                <c:pt idx="1634">
                  <c:v>8.0245000000000002E-9</c:v>
                </c:pt>
                <c:pt idx="1635">
                  <c:v>7.9979999999999999E-9</c:v>
                </c:pt>
                <c:pt idx="1636">
                  <c:v>7.9936000000000002E-9</c:v>
                </c:pt>
                <c:pt idx="1637">
                  <c:v>8.0510000000000004E-9</c:v>
                </c:pt>
                <c:pt idx="1638">
                  <c:v>8.0157000000000008E-9</c:v>
                </c:pt>
                <c:pt idx="1639">
                  <c:v>8.0068999999999997E-9</c:v>
                </c:pt>
                <c:pt idx="1640">
                  <c:v>8.0068999999999997E-9</c:v>
                </c:pt>
                <c:pt idx="1641">
                  <c:v>7.9892000000000005E-9</c:v>
                </c:pt>
                <c:pt idx="1642">
                  <c:v>8.0025E-9</c:v>
                </c:pt>
                <c:pt idx="1643">
                  <c:v>7.9583000000000005E-9</c:v>
                </c:pt>
                <c:pt idx="1644">
                  <c:v>8.0334E-9</c:v>
                </c:pt>
                <c:pt idx="1645">
                  <c:v>7.9318000000000003E-9</c:v>
                </c:pt>
                <c:pt idx="1646">
                  <c:v>7.9670999999999999E-9</c:v>
                </c:pt>
                <c:pt idx="1647">
                  <c:v>7.9759999999999998E-9</c:v>
                </c:pt>
                <c:pt idx="1648">
                  <c:v>8.0068999999999997E-9</c:v>
                </c:pt>
                <c:pt idx="1649">
                  <c:v>7.9405999999999996E-9</c:v>
                </c:pt>
                <c:pt idx="1650">
                  <c:v>7.9979999999999999E-9</c:v>
                </c:pt>
                <c:pt idx="1651">
                  <c:v>8.0245000000000002E-9</c:v>
                </c:pt>
                <c:pt idx="1652">
                  <c:v>8.0157000000000008E-9</c:v>
                </c:pt>
                <c:pt idx="1653">
                  <c:v>7.9936000000000002E-9</c:v>
                </c:pt>
                <c:pt idx="1654">
                  <c:v>8.0157000000000008E-9</c:v>
                </c:pt>
                <c:pt idx="1655">
                  <c:v>8.0112999999999994E-9</c:v>
                </c:pt>
                <c:pt idx="1656">
                  <c:v>7.9936000000000002E-9</c:v>
                </c:pt>
                <c:pt idx="1657">
                  <c:v>8.0157000000000008E-9</c:v>
                </c:pt>
                <c:pt idx="1658">
                  <c:v>8.0334E-9</c:v>
                </c:pt>
                <c:pt idx="1659">
                  <c:v>7.9848000000000008E-9</c:v>
                </c:pt>
                <c:pt idx="1660">
                  <c:v>7.9848000000000008E-9</c:v>
                </c:pt>
                <c:pt idx="1661">
                  <c:v>8.0245000000000002E-9</c:v>
                </c:pt>
                <c:pt idx="1662">
                  <c:v>8.0157000000000008E-9</c:v>
                </c:pt>
                <c:pt idx="1663">
                  <c:v>8.0510000000000004E-9</c:v>
                </c:pt>
                <c:pt idx="1664">
                  <c:v>7.9979999999999999E-9</c:v>
                </c:pt>
                <c:pt idx="1665">
                  <c:v>8.0510000000000004E-9</c:v>
                </c:pt>
                <c:pt idx="1666">
                  <c:v>8.0025E-9</c:v>
                </c:pt>
                <c:pt idx="1667">
                  <c:v>8.0245000000000002E-9</c:v>
                </c:pt>
                <c:pt idx="1668">
                  <c:v>8.0068999999999997E-9</c:v>
                </c:pt>
                <c:pt idx="1669">
                  <c:v>8.0334E-9</c:v>
                </c:pt>
                <c:pt idx="1670">
                  <c:v>8.0730999999999993E-9</c:v>
                </c:pt>
                <c:pt idx="1671">
                  <c:v>8.0643E-9</c:v>
                </c:pt>
                <c:pt idx="1672">
                  <c:v>8.0599000000000003E-9</c:v>
                </c:pt>
                <c:pt idx="1673">
                  <c:v>8.0643E-9</c:v>
                </c:pt>
                <c:pt idx="1674">
                  <c:v>8.0377999999999997E-9</c:v>
                </c:pt>
                <c:pt idx="1675">
                  <c:v>8.0201000000000005E-9</c:v>
                </c:pt>
                <c:pt idx="1676">
                  <c:v>8.0157000000000008E-9</c:v>
                </c:pt>
                <c:pt idx="1677">
                  <c:v>8.0377999999999997E-9</c:v>
                </c:pt>
                <c:pt idx="1678">
                  <c:v>8.0068999999999997E-9</c:v>
                </c:pt>
                <c:pt idx="1679">
                  <c:v>8.0421999999999994E-9</c:v>
                </c:pt>
                <c:pt idx="1680">
                  <c:v>8.0112999999999994E-9</c:v>
                </c:pt>
                <c:pt idx="1681">
                  <c:v>8.1260999999999999E-9</c:v>
                </c:pt>
                <c:pt idx="1682">
                  <c:v>8.0377999999999997E-9</c:v>
                </c:pt>
                <c:pt idx="1683">
                  <c:v>8.0290000000000003E-9</c:v>
                </c:pt>
                <c:pt idx="1684">
                  <c:v>8.0421999999999994E-9</c:v>
                </c:pt>
                <c:pt idx="1685">
                  <c:v>8.1260999999999999E-9</c:v>
                </c:pt>
                <c:pt idx="1686">
                  <c:v>7.9803999999999994E-9</c:v>
                </c:pt>
                <c:pt idx="1687">
                  <c:v>8.0555000000000006E-9</c:v>
                </c:pt>
                <c:pt idx="1688">
                  <c:v>8.0555000000000006E-9</c:v>
                </c:pt>
                <c:pt idx="1689">
                  <c:v>8.0377999999999997E-9</c:v>
                </c:pt>
                <c:pt idx="1690">
                  <c:v>8.0555000000000006E-9</c:v>
                </c:pt>
                <c:pt idx="1691">
                  <c:v>8.0730999999999993E-9</c:v>
                </c:pt>
                <c:pt idx="1692">
                  <c:v>8.0510000000000004E-9</c:v>
                </c:pt>
                <c:pt idx="1693">
                  <c:v>8.0643E-9</c:v>
                </c:pt>
                <c:pt idx="1694">
                  <c:v>8.0599000000000003E-9</c:v>
                </c:pt>
                <c:pt idx="1695">
                  <c:v>8.0951999999999999E-9</c:v>
                </c:pt>
                <c:pt idx="1696">
                  <c:v>8.0466000000000007E-9</c:v>
                </c:pt>
                <c:pt idx="1697">
                  <c:v>8.0377999999999997E-9</c:v>
                </c:pt>
                <c:pt idx="1698">
                  <c:v>8.1173000000000005E-9</c:v>
                </c:pt>
                <c:pt idx="1699">
                  <c:v>8.0245000000000002E-9</c:v>
                </c:pt>
                <c:pt idx="1700">
                  <c:v>7.9979999999999999E-9</c:v>
                </c:pt>
                <c:pt idx="1701">
                  <c:v>8.1349999999999997E-9</c:v>
                </c:pt>
                <c:pt idx="1702">
                  <c:v>8.0377999999999997E-9</c:v>
                </c:pt>
                <c:pt idx="1703">
                  <c:v>8.0377999999999997E-9</c:v>
                </c:pt>
                <c:pt idx="1704">
                  <c:v>8.0995999999999996E-9</c:v>
                </c:pt>
                <c:pt idx="1705">
                  <c:v>8.0686999999999997E-9</c:v>
                </c:pt>
                <c:pt idx="1706">
                  <c:v>8.0995999999999996E-9</c:v>
                </c:pt>
                <c:pt idx="1707">
                  <c:v>8.1393999999999994E-9</c:v>
                </c:pt>
                <c:pt idx="1708">
                  <c:v>8.0377999999999997E-9</c:v>
                </c:pt>
                <c:pt idx="1709">
                  <c:v>8.1129000000000008E-9</c:v>
                </c:pt>
                <c:pt idx="1710">
                  <c:v>8.0466000000000007E-9</c:v>
                </c:pt>
                <c:pt idx="1711">
                  <c:v>8.1039999999999993E-9</c:v>
                </c:pt>
                <c:pt idx="1712">
                  <c:v>8.0421999999999994E-9</c:v>
                </c:pt>
                <c:pt idx="1713">
                  <c:v>8.0466000000000007E-9</c:v>
                </c:pt>
                <c:pt idx="1714">
                  <c:v>8.0290000000000003E-9</c:v>
                </c:pt>
                <c:pt idx="1715">
                  <c:v>8.0995999999999996E-9</c:v>
                </c:pt>
                <c:pt idx="1716">
                  <c:v>8.1217000000000002E-9</c:v>
                </c:pt>
                <c:pt idx="1717">
                  <c:v>8.0290000000000003E-9</c:v>
                </c:pt>
                <c:pt idx="1718">
                  <c:v>8.0951999999999999E-9</c:v>
                </c:pt>
                <c:pt idx="1719">
                  <c:v>8.1129000000000008E-9</c:v>
                </c:pt>
                <c:pt idx="1720">
                  <c:v>8.0864000000000005E-9</c:v>
                </c:pt>
                <c:pt idx="1721">
                  <c:v>8.0995999999999996E-9</c:v>
                </c:pt>
                <c:pt idx="1722">
                  <c:v>8.1217000000000002E-9</c:v>
                </c:pt>
                <c:pt idx="1723">
                  <c:v>8.1217000000000002E-9</c:v>
                </c:pt>
                <c:pt idx="1724">
                  <c:v>8.0775000000000007E-9</c:v>
                </c:pt>
                <c:pt idx="1725">
                  <c:v>8.1039999999999993E-9</c:v>
                </c:pt>
                <c:pt idx="1726">
                  <c:v>8.0377999999999997E-9</c:v>
                </c:pt>
                <c:pt idx="1727">
                  <c:v>8.1173000000000005E-9</c:v>
                </c:pt>
                <c:pt idx="1728">
                  <c:v>8.0775000000000007E-9</c:v>
                </c:pt>
                <c:pt idx="1729">
                  <c:v>8.0377999999999997E-9</c:v>
                </c:pt>
                <c:pt idx="1730">
                  <c:v>8.1349999999999997E-9</c:v>
                </c:pt>
                <c:pt idx="1731">
                  <c:v>8.1349999999999997E-9</c:v>
                </c:pt>
                <c:pt idx="1732">
                  <c:v>8.1173000000000005E-9</c:v>
                </c:pt>
                <c:pt idx="1733">
                  <c:v>8.1438000000000008E-9</c:v>
                </c:pt>
                <c:pt idx="1734">
                  <c:v>8.1747000000000007E-9</c:v>
                </c:pt>
                <c:pt idx="1735">
                  <c:v>8.1084999999999995E-9</c:v>
                </c:pt>
                <c:pt idx="1736">
                  <c:v>8.1260999999999999E-9</c:v>
                </c:pt>
                <c:pt idx="1737">
                  <c:v>8.1702999999999994E-9</c:v>
                </c:pt>
                <c:pt idx="1738">
                  <c:v>8.0730999999999993E-9</c:v>
                </c:pt>
                <c:pt idx="1739">
                  <c:v>8.1039999999999993E-9</c:v>
                </c:pt>
                <c:pt idx="1740">
                  <c:v>8.1438000000000008E-9</c:v>
                </c:pt>
                <c:pt idx="1741">
                  <c:v>8.1217000000000002E-9</c:v>
                </c:pt>
                <c:pt idx="1742">
                  <c:v>8.0864000000000005E-9</c:v>
                </c:pt>
                <c:pt idx="1743">
                  <c:v>8.1438000000000008E-9</c:v>
                </c:pt>
                <c:pt idx="1744">
                  <c:v>8.0908000000000002E-9</c:v>
                </c:pt>
                <c:pt idx="1745">
                  <c:v>8.1482000000000005E-9</c:v>
                </c:pt>
                <c:pt idx="1746">
                  <c:v>8.1747000000000007E-9</c:v>
                </c:pt>
                <c:pt idx="1747">
                  <c:v>8.1393999999999994E-9</c:v>
                </c:pt>
                <c:pt idx="1748">
                  <c:v>8.1304999999999996E-9</c:v>
                </c:pt>
                <c:pt idx="1749">
                  <c:v>8.1438000000000008E-9</c:v>
                </c:pt>
                <c:pt idx="1750">
                  <c:v>8.1747000000000007E-9</c:v>
                </c:pt>
                <c:pt idx="1751">
                  <c:v>8.1260999999999999E-9</c:v>
                </c:pt>
                <c:pt idx="1752">
                  <c:v>8.1438000000000008E-9</c:v>
                </c:pt>
                <c:pt idx="1753">
                  <c:v>8.1438000000000008E-9</c:v>
                </c:pt>
                <c:pt idx="1754">
                  <c:v>8.1173000000000005E-9</c:v>
                </c:pt>
                <c:pt idx="1755">
                  <c:v>8.1039999999999993E-9</c:v>
                </c:pt>
                <c:pt idx="1756">
                  <c:v>8.1129000000000008E-9</c:v>
                </c:pt>
                <c:pt idx="1757">
                  <c:v>8.1702999999999994E-9</c:v>
                </c:pt>
                <c:pt idx="1758">
                  <c:v>8.1526000000000002E-9</c:v>
                </c:pt>
                <c:pt idx="1759">
                  <c:v>8.1084999999999995E-9</c:v>
                </c:pt>
                <c:pt idx="1760">
                  <c:v>8.2144000000000001E-9</c:v>
                </c:pt>
                <c:pt idx="1761">
                  <c:v>8.1747000000000007E-9</c:v>
                </c:pt>
                <c:pt idx="1762">
                  <c:v>8.1569999999999999E-9</c:v>
                </c:pt>
                <c:pt idx="1763">
                  <c:v>8.1569999999999999E-9</c:v>
                </c:pt>
                <c:pt idx="1764">
                  <c:v>8.1747000000000007E-9</c:v>
                </c:pt>
                <c:pt idx="1765">
                  <c:v>8.1482000000000005E-9</c:v>
                </c:pt>
                <c:pt idx="1766">
                  <c:v>8.2056000000000007E-9</c:v>
                </c:pt>
                <c:pt idx="1767">
                  <c:v>8.1482000000000005E-9</c:v>
                </c:pt>
                <c:pt idx="1768">
                  <c:v>8.1438000000000008E-9</c:v>
                </c:pt>
                <c:pt idx="1769">
                  <c:v>8.1482000000000005E-9</c:v>
                </c:pt>
                <c:pt idx="1770">
                  <c:v>8.1349999999999997E-9</c:v>
                </c:pt>
                <c:pt idx="1771">
                  <c:v>8.1084999999999995E-9</c:v>
                </c:pt>
                <c:pt idx="1772">
                  <c:v>8.1967999999999997E-9</c:v>
                </c:pt>
                <c:pt idx="1773">
                  <c:v>8.1613999999999995E-9</c:v>
                </c:pt>
                <c:pt idx="1774">
                  <c:v>8.1924E-9</c:v>
                </c:pt>
                <c:pt idx="1775">
                  <c:v>8.1835000000000001E-9</c:v>
                </c:pt>
                <c:pt idx="1776">
                  <c:v>8.2189000000000002E-9</c:v>
                </c:pt>
                <c:pt idx="1777">
                  <c:v>8.1967999999999997E-9</c:v>
                </c:pt>
                <c:pt idx="1778">
                  <c:v>8.1835000000000001E-9</c:v>
                </c:pt>
                <c:pt idx="1779">
                  <c:v>8.1747000000000007E-9</c:v>
                </c:pt>
                <c:pt idx="1780">
                  <c:v>8.2498000000000002E-9</c:v>
                </c:pt>
                <c:pt idx="1781">
                  <c:v>8.2144000000000001E-9</c:v>
                </c:pt>
                <c:pt idx="1782">
                  <c:v>8.1835000000000001E-9</c:v>
                </c:pt>
                <c:pt idx="1783">
                  <c:v>8.1569999999999999E-9</c:v>
                </c:pt>
                <c:pt idx="1784">
                  <c:v>8.1878999999999998E-9</c:v>
                </c:pt>
                <c:pt idx="1785">
                  <c:v>8.2056000000000007E-9</c:v>
                </c:pt>
                <c:pt idx="1786">
                  <c:v>8.1878999999999998E-9</c:v>
                </c:pt>
                <c:pt idx="1787">
                  <c:v>8.2189000000000002E-9</c:v>
                </c:pt>
                <c:pt idx="1788">
                  <c:v>8.1526000000000002E-9</c:v>
                </c:pt>
                <c:pt idx="1789">
                  <c:v>8.2189000000000002E-9</c:v>
                </c:pt>
                <c:pt idx="1790">
                  <c:v>8.2011999999999993E-9</c:v>
                </c:pt>
                <c:pt idx="1791">
                  <c:v>8.2674000000000006E-9</c:v>
                </c:pt>
                <c:pt idx="1792">
                  <c:v>8.1613999999999995E-9</c:v>
                </c:pt>
                <c:pt idx="1793">
                  <c:v>8.1967999999999997E-9</c:v>
                </c:pt>
                <c:pt idx="1794">
                  <c:v>8.2276999999999996E-9</c:v>
                </c:pt>
                <c:pt idx="1795">
                  <c:v>8.1482000000000005E-9</c:v>
                </c:pt>
                <c:pt idx="1796">
                  <c:v>8.2056000000000007E-9</c:v>
                </c:pt>
                <c:pt idx="1797">
                  <c:v>8.2541999999999999E-9</c:v>
                </c:pt>
                <c:pt idx="1798">
                  <c:v>8.1967999999999997E-9</c:v>
                </c:pt>
                <c:pt idx="1799">
                  <c:v>8.2454000000000005E-9</c:v>
                </c:pt>
                <c:pt idx="1800">
                  <c:v>8.2365000000000007E-9</c:v>
                </c:pt>
                <c:pt idx="1801">
                  <c:v>8.1924E-9</c:v>
                </c:pt>
                <c:pt idx="1802">
                  <c:v>8.1791000000000004E-9</c:v>
                </c:pt>
                <c:pt idx="1803">
                  <c:v>8.1878999999999998E-9</c:v>
                </c:pt>
                <c:pt idx="1804">
                  <c:v>8.2365000000000007E-9</c:v>
                </c:pt>
                <c:pt idx="1805">
                  <c:v>8.2056000000000007E-9</c:v>
                </c:pt>
                <c:pt idx="1806">
                  <c:v>8.2189000000000002E-9</c:v>
                </c:pt>
                <c:pt idx="1807">
                  <c:v>8.2144000000000001E-9</c:v>
                </c:pt>
                <c:pt idx="1808">
                  <c:v>8.2807000000000002E-9</c:v>
                </c:pt>
                <c:pt idx="1809">
                  <c:v>8.2807000000000002E-9</c:v>
                </c:pt>
                <c:pt idx="1810">
                  <c:v>8.2674000000000006E-9</c:v>
                </c:pt>
                <c:pt idx="1811">
                  <c:v>8.2276999999999996E-9</c:v>
                </c:pt>
                <c:pt idx="1812">
                  <c:v>8.2498000000000002E-9</c:v>
                </c:pt>
                <c:pt idx="1813">
                  <c:v>8.2365000000000007E-9</c:v>
                </c:pt>
                <c:pt idx="1814">
                  <c:v>8.2763000000000005E-9</c:v>
                </c:pt>
                <c:pt idx="1815">
                  <c:v>8.3028000000000007E-9</c:v>
                </c:pt>
                <c:pt idx="1816">
                  <c:v>8.2629999999999993E-9</c:v>
                </c:pt>
                <c:pt idx="1817">
                  <c:v>8.2763000000000005E-9</c:v>
                </c:pt>
                <c:pt idx="1818">
                  <c:v>8.2454000000000005E-9</c:v>
                </c:pt>
                <c:pt idx="1819">
                  <c:v>8.2365000000000007E-9</c:v>
                </c:pt>
                <c:pt idx="1820">
                  <c:v>8.2498000000000002E-9</c:v>
                </c:pt>
                <c:pt idx="1821">
                  <c:v>8.2320999999999993E-9</c:v>
                </c:pt>
                <c:pt idx="1822">
                  <c:v>8.2807000000000002E-9</c:v>
                </c:pt>
                <c:pt idx="1823">
                  <c:v>8.3028000000000007E-9</c:v>
                </c:pt>
                <c:pt idx="1824">
                  <c:v>8.2894999999999996E-9</c:v>
                </c:pt>
                <c:pt idx="1825">
                  <c:v>8.2850999999999999E-9</c:v>
                </c:pt>
                <c:pt idx="1826">
                  <c:v>8.3468999999999998E-9</c:v>
                </c:pt>
                <c:pt idx="1827">
                  <c:v>8.1924E-9</c:v>
                </c:pt>
                <c:pt idx="1828">
                  <c:v>8.3381000000000004E-9</c:v>
                </c:pt>
                <c:pt idx="1829">
                  <c:v>8.2938999999999992E-9</c:v>
                </c:pt>
                <c:pt idx="1830">
                  <c:v>8.2232999999999999E-9</c:v>
                </c:pt>
                <c:pt idx="1831">
                  <c:v>8.3116000000000001E-9</c:v>
                </c:pt>
                <c:pt idx="1832">
                  <c:v>8.3159999999999998E-9</c:v>
                </c:pt>
                <c:pt idx="1833">
                  <c:v>8.3116000000000001E-9</c:v>
                </c:pt>
                <c:pt idx="1834">
                  <c:v>8.3337000000000007E-9</c:v>
                </c:pt>
                <c:pt idx="1835">
                  <c:v>8.3028000000000007E-9</c:v>
                </c:pt>
                <c:pt idx="1836">
                  <c:v>8.2409000000000004E-9</c:v>
                </c:pt>
                <c:pt idx="1837">
                  <c:v>8.2498000000000002E-9</c:v>
                </c:pt>
                <c:pt idx="1838">
                  <c:v>8.2807000000000002E-9</c:v>
                </c:pt>
                <c:pt idx="1839">
                  <c:v>8.2719000000000008E-9</c:v>
                </c:pt>
                <c:pt idx="1840">
                  <c:v>8.2938999999999992E-9</c:v>
                </c:pt>
                <c:pt idx="1841">
                  <c:v>8.3425000000000001E-9</c:v>
                </c:pt>
                <c:pt idx="1842">
                  <c:v>8.2894999999999996E-9</c:v>
                </c:pt>
                <c:pt idx="1843">
                  <c:v>8.2674000000000006E-9</c:v>
                </c:pt>
                <c:pt idx="1844">
                  <c:v>8.3116000000000001E-9</c:v>
                </c:pt>
                <c:pt idx="1845">
                  <c:v>8.2850999999999999E-9</c:v>
                </c:pt>
                <c:pt idx="1846">
                  <c:v>8.3557999999999996E-9</c:v>
                </c:pt>
                <c:pt idx="1847">
                  <c:v>8.3116000000000001E-9</c:v>
                </c:pt>
                <c:pt idx="1848">
                  <c:v>8.2850999999999999E-9</c:v>
                </c:pt>
                <c:pt idx="1849">
                  <c:v>8.3425000000000001E-9</c:v>
                </c:pt>
                <c:pt idx="1850">
                  <c:v>8.2719000000000008E-9</c:v>
                </c:pt>
                <c:pt idx="1851">
                  <c:v>8.3116000000000001E-9</c:v>
                </c:pt>
                <c:pt idx="1852">
                  <c:v>8.3028000000000007E-9</c:v>
                </c:pt>
                <c:pt idx="1853">
                  <c:v>8.2983999999999994E-9</c:v>
                </c:pt>
                <c:pt idx="1854">
                  <c:v>8.2938999999999992E-9</c:v>
                </c:pt>
                <c:pt idx="1855">
                  <c:v>8.2719000000000008E-9</c:v>
                </c:pt>
                <c:pt idx="1856">
                  <c:v>8.3116000000000001E-9</c:v>
                </c:pt>
                <c:pt idx="1857">
                  <c:v>8.3292999999999994E-9</c:v>
                </c:pt>
                <c:pt idx="1858">
                  <c:v>8.3513999999999999E-9</c:v>
                </c:pt>
                <c:pt idx="1859">
                  <c:v>8.3203999999999995E-9</c:v>
                </c:pt>
                <c:pt idx="1860">
                  <c:v>8.3159999999999998E-9</c:v>
                </c:pt>
                <c:pt idx="1861">
                  <c:v>8.3557999999999996E-9</c:v>
                </c:pt>
                <c:pt idx="1862">
                  <c:v>8.3779000000000002E-9</c:v>
                </c:pt>
                <c:pt idx="1863">
                  <c:v>8.2938999999999992E-9</c:v>
                </c:pt>
                <c:pt idx="1864">
                  <c:v>8.3292999999999994E-9</c:v>
                </c:pt>
                <c:pt idx="1865">
                  <c:v>8.2938999999999992E-9</c:v>
                </c:pt>
                <c:pt idx="1866">
                  <c:v>8.3646000000000007E-9</c:v>
                </c:pt>
                <c:pt idx="1867">
                  <c:v>8.3557999999999996E-9</c:v>
                </c:pt>
                <c:pt idx="1868">
                  <c:v>8.2763000000000005E-9</c:v>
                </c:pt>
                <c:pt idx="1869">
                  <c:v>8.3072000000000004E-9</c:v>
                </c:pt>
                <c:pt idx="1870">
                  <c:v>8.3779000000000002E-9</c:v>
                </c:pt>
                <c:pt idx="1871">
                  <c:v>8.3203999999999995E-9</c:v>
                </c:pt>
                <c:pt idx="1872">
                  <c:v>8.3866999999999996E-9</c:v>
                </c:pt>
                <c:pt idx="1873">
                  <c:v>8.3734000000000001E-9</c:v>
                </c:pt>
                <c:pt idx="1874">
                  <c:v>8.3513999999999999E-9</c:v>
                </c:pt>
                <c:pt idx="1875">
                  <c:v>8.4088000000000002E-9</c:v>
                </c:pt>
                <c:pt idx="1876">
                  <c:v>8.3557999999999996E-9</c:v>
                </c:pt>
                <c:pt idx="1877">
                  <c:v>8.3999000000000003E-9</c:v>
                </c:pt>
                <c:pt idx="1878">
                  <c:v>8.3425000000000001E-9</c:v>
                </c:pt>
                <c:pt idx="1879">
                  <c:v>8.3381000000000004E-9</c:v>
                </c:pt>
                <c:pt idx="1880">
                  <c:v>8.4044000000000005E-9</c:v>
                </c:pt>
                <c:pt idx="1881">
                  <c:v>8.3337000000000007E-9</c:v>
                </c:pt>
                <c:pt idx="1882">
                  <c:v>8.3425000000000001E-9</c:v>
                </c:pt>
                <c:pt idx="1883">
                  <c:v>8.3468999999999998E-9</c:v>
                </c:pt>
                <c:pt idx="1884">
                  <c:v>8.3734000000000001E-9</c:v>
                </c:pt>
                <c:pt idx="1885">
                  <c:v>8.3248999999999997E-9</c:v>
                </c:pt>
                <c:pt idx="1886">
                  <c:v>8.4044000000000005E-9</c:v>
                </c:pt>
                <c:pt idx="1887">
                  <c:v>8.4088000000000002E-9</c:v>
                </c:pt>
                <c:pt idx="1888">
                  <c:v>8.3381000000000004E-9</c:v>
                </c:pt>
                <c:pt idx="1889">
                  <c:v>8.4131999999999999E-9</c:v>
                </c:pt>
                <c:pt idx="1890">
                  <c:v>8.4088000000000002E-9</c:v>
                </c:pt>
                <c:pt idx="1891">
                  <c:v>8.4219999999999992E-9</c:v>
                </c:pt>
                <c:pt idx="1892">
                  <c:v>8.3557999999999996E-9</c:v>
                </c:pt>
                <c:pt idx="1893">
                  <c:v>8.3734000000000001E-9</c:v>
                </c:pt>
                <c:pt idx="1894">
                  <c:v>8.3955000000000006E-9</c:v>
                </c:pt>
                <c:pt idx="1895">
                  <c:v>8.3513999999999999E-9</c:v>
                </c:pt>
                <c:pt idx="1896">
                  <c:v>8.3779000000000002E-9</c:v>
                </c:pt>
                <c:pt idx="1897">
                  <c:v>8.3557999999999996E-9</c:v>
                </c:pt>
                <c:pt idx="1898">
                  <c:v>8.3822999999999999E-9</c:v>
                </c:pt>
                <c:pt idx="1899">
                  <c:v>8.4175999999999996E-9</c:v>
                </c:pt>
                <c:pt idx="1900">
                  <c:v>8.4219999999999992E-9</c:v>
                </c:pt>
                <c:pt idx="1901">
                  <c:v>8.3646000000000007E-9</c:v>
                </c:pt>
                <c:pt idx="1902">
                  <c:v>8.4308000000000003E-9</c:v>
                </c:pt>
                <c:pt idx="1903">
                  <c:v>8.4440999999999998E-9</c:v>
                </c:pt>
                <c:pt idx="1904">
                  <c:v>8.4219999999999992E-9</c:v>
                </c:pt>
                <c:pt idx="1905">
                  <c:v>8.3999000000000003E-9</c:v>
                </c:pt>
                <c:pt idx="1906">
                  <c:v>8.3999000000000003E-9</c:v>
                </c:pt>
                <c:pt idx="1907">
                  <c:v>8.4131999999999999E-9</c:v>
                </c:pt>
                <c:pt idx="1908">
                  <c:v>8.4131999999999999E-9</c:v>
                </c:pt>
                <c:pt idx="1909">
                  <c:v>8.4397000000000001E-9</c:v>
                </c:pt>
                <c:pt idx="1910">
                  <c:v>8.3999000000000003E-9</c:v>
                </c:pt>
                <c:pt idx="1911">
                  <c:v>8.3734000000000001E-9</c:v>
                </c:pt>
                <c:pt idx="1912">
                  <c:v>8.4219999999999992E-9</c:v>
                </c:pt>
                <c:pt idx="1913">
                  <c:v>8.4397000000000001E-9</c:v>
                </c:pt>
                <c:pt idx="1914">
                  <c:v>8.4397000000000001E-9</c:v>
                </c:pt>
                <c:pt idx="1915">
                  <c:v>8.4219999999999992E-9</c:v>
                </c:pt>
                <c:pt idx="1916">
                  <c:v>8.4440999999999998E-9</c:v>
                </c:pt>
                <c:pt idx="1917">
                  <c:v>8.3910999999999993E-9</c:v>
                </c:pt>
                <c:pt idx="1918">
                  <c:v>8.4618000000000007E-9</c:v>
                </c:pt>
                <c:pt idx="1919">
                  <c:v>8.4749999999999998E-9</c:v>
                </c:pt>
                <c:pt idx="1920">
                  <c:v>8.4044000000000005E-9</c:v>
                </c:pt>
                <c:pt idx="1921">
                  <c:v>8.3779000000000002E-9</c:v>
                </c:pt>
                <c:pt idx="1922">
                  <c:v>8.4882999999999993E-9</c:v>
                </c:pt>
                <c:pt idx="1923">
                  <c:v>8.4706000000000001E-9</c:v>
                </c:pt>
                <c:pt idx="1924">
                  <c:v>8.3999000000000003E-9</c:v>
                </c:pt>
                <c:pt idx="1925">
                  <c:v>8.4308000000000003E-9</c:v>
                </c:pt>
                <c:pt idx="1926">
                  <c:v>8.4573000000000006E-9</c:v>
                </c:pt>
                <c:pt idx="1927">
                  <c:v>8.4264000000000006E-9</c:v>
                </c:pt>
                <c:pt idx="1928">
                  <c:v>8.4706000000000001E-9</c:v>
                </c:pt>
                <c:pt idx="1929">
                  <c:v>8.4484999999999995E-9</c:v>
                </c:pt>
                <c:pt idx="1930">
                  <c:v>8.5191999999999993E-9</c:v>
                </c:pt>
                <c:pt idx="1931">
                  <c:v>8.4528999999999992E-9</c:v>
                </c:pt>
                <c:pt idx="1932">
                  <c:v>8.4706000000000001E-9</c:v>
                </c:pt>
                <c:pt idx="1933">
                  <c:v>8.4397000000000001E-9</c:v>
                </c:pt>
                <c:pt idx="1934">
                  <c:v>8.4618000000000007E-9</c:v>
                </c:pt>
                <c:pt idx="1935">
                  <c:v>8.5058999999999998E-9</c:v>
                </c:pt>
                <c:pt idx="1936">
                  <c:v>8.4397000000000001E-9</c:v>
                </c:pt>
                <c:pt idx="1937">
                  <c:v>8.4662000000000004E-9</c:v>
                </c:pt>
                <c:pt idx="1938">
                  <c:v>8.4793999999999995E-9</c:v>
                </c:pt>
                <c:pt idx="1939">
                  <c:v>8.4573000000000006E-9</c:v>
                </c:pt>
                <c:pt idx="1940">
                  <c:v>8.4793999999999995E-9</c:v>
                </c:pt>
                <c:pt idx="1941">
                  <c:v>8.4264000000000006E-9</c:v>
                </c:pt>
                <c:pt idx="1942">
                  <c:v>8.5191999999999993E-9</c:v>
                </c:pt>
                <c:pt idx="1943">
                  <c:v>8.4618000000000007E-9</c:v>
                </c:pt>
                <c:pt idx="1944">
                  <c:v>8.4793999999999995E-9</c:v>
                </c:pt>
                <c:pt idx="1945">
                  <c:v>8.5102999999999994E-9</c:v>
                </c:pt>
                <c:pt idx="1946">
                  <c:v>8.5191999999999993E-9</c:v>
                </c:pt>
                <c:pt idx="1947">
                  <c:v>8.5147999999999996E-9</c:v>
                </c:pt>
                <c:pt idx="1948">
                  <c:v>8.4793999999999995E-9</c:v>
                </c:pt>
                <c:pt idx="1949">
                  <c:v>8.4528999999999992E-9</c:v>
                </c:pt>
                <c:pt idx="1950">
                  <c:v>8.5589000000000003E-9</c:v>
                </c:pt>
                <c:pt idx="1951">
                  <c:v>8.5367999999999997E-9</c:v>
                </c:pt>
                <c:pt idx="1952">
                  <c:v>8.5147999999999996E-9</c:v>
                </c:pt>
                <c:pt idx="1953">
                  <c:v>8.5633E-9</c:v>
                </c:pt>
                <c:pt idx="1954">
                  <c:v>8.4971000000000004E-9</c:v>
                </c:pt>
                <c:pt idx="1955">
                  <c:v>8.5412999999999999E-9</c:v>
                </c:pt>
                <c:pt idx="1956">
                  <c:v>8.5102999999999994E-9</c:v>
                </c:pt>
                <c:pt idx="1957">
                  <c:v>8.5721999999999998E-9</c:v>
                </c:pt>
                <c:pt idx="1958">
                  <c:v>8.4528999999999992E-9</c:v>
                </c:pt>
                <c:pt idx="1959">
                  <c:v>8.4528999999999992E-9</c:v>
                </c:pt>
                <c:pt idx="1960">
                  <c:v>8.5456999999999996E-9</c:v>
                </c:pt>
                <c:pt idx="1961">
                  <c:v>8.5367999999999997E-9</c:v>
                </c:pt>
                <c:pt idx="1962">
                  <c:v>8.4749999999999998E-9</c:v>
                </c:pt>
                <c:pt idx="1963">
                  <c:v>8.5102999999999994E-9</c:v>
                </c:pt>
                <c:pt idx="1964">
                  <c:v>8.5545000000000006E-9</c:v>
                </c:pt>
                <c:pt idx="1965">
                  <c:v>8.5102999999999994E-9</c:v>
                </c:pt>
                <c:pt idx="1966">
                  <c:v>8.4882999999999993E-9</c:v>
                </c:pt>
                <c:pt idx="1967">
                  <c:v>8.4837999999999992E-9</c:v>
                </c:pt>
                <c:pt idx="1968">
                  <c:v>8.5147999999999996E-9</c:v>
                </c:pt>
                <c:pt idx="1969">
                  <c:v>8.5412999999999999E-9</c:v>
                </c:pt>
                <c:pt idx="1970">
                  <c:v>8.5102999999999994E-9</c:v>
                </c:pt>
                <c:pt idx="1971">
                  <c:v>8.5500999999999993E-9</c:v>
                </c:pt>
                <c:pt idx="1972">
                  <c:v>8.5280000000000003E-9</c:v>
                </c:pt>
                <c:pt idx="1973">
                  <c:v>8.5015000000000001E-9</c:v>
                </c:pt>
                <c:pt idx="1974">
                  <c:v>8.5633E-9</c:v>
                </c:pt>
                <c:pt idx="1975">
                  <c:v>8.5058999999999998E-9</c:v>
                </c:pt>
                <c:pt idx="1976">
                  <c:v>8.5545000000000006E-9</c:v>
                </c:pt>
                <c:pt idx="1977">
                  <c:v>8.5765999999999995E-9</c:v>
                </c:pt>
                <c:pt idx="1978">
                  <c:v>8.5191999999999993E-9</c:v>
                </c:pt>
                <c:pt idx="1979">
                  <c:v>8.6118999999999992E-9</c:v>
                </c:pt>
                <c:pt idx="1980">
                  <c:v>8.5456999999999996E-9</c:v>
                </c:pt>
                <c:pt idx="1981">
                  <c:v>8.5500999999999993E-9</c:v>
                </c:pt>
                <c:pt idx="1982">
                  <c:v>8.4971000000000004E-9</c:v>
                </c:pt>
                <c:pt idx="1983">
                  <c:v>8.5367999999999997E-9</c:v>
                </c:pt>
                <c:pt idx="1984">
                  <c:v>8.5898000000000003E-9</c:v>
                </c:pt>
                <c:pt idx="1985">
                  <c:v>8.5589000000000003E-9</c:v>
                </c:pt>
                <c:pt idx="1986">
                  <c:v>8.5633E-9</c:v>
                </c:pt>
                <c:pt idx="1987">
                  <c:v>8.5500999999999993E-9</c:v>
                </c:pt>
                <c:pt idx="1988">
                  <c:v>8.5765999999999995E-9</c:v>
                </c:pt>
                <c:pt idx="1989">
                  <c:v>8.5412999999999999E-9</c:v>
                </c:pt>
                <c:pt idx="1990">
                  <c:v>8.6118999999999992E-9</c:v>
                </c:pt>
                <c:pt idx="1991">
                  <c:v>8.6296000000000001E-9</c:v>
                </c:pt>
                <c:pt idx="1992">
                  <c:v>8.4882999999999993E-9</c:v>
                </c:pt>
                <c:pt idx="1993">
                  <c:v>8.5545000000000006E-9</c:v>
                </c:pt>
                <c:pt idx="1994">
                  <c:v>8.5191999999999993E-9</c:v>
                </c:pt>
                <c:pt idx="1995">
                  <c:v>8.6030999999999998E-9</c:v>
                </c:pt>
                <c:pt idx="1996">
                  <c:v>8.6163000000000005E-9</c:v>
                </c:pt>
                <c:pt idx="1997">
                  <c:v>8.5898000000000003E-9</c:v>
                </c:pt>
                <c:pt idx="1998">
                  <c:v>8.6030999999999998E-9</c:v>
                </c:pt>
                <c:pt idx="1999">
                  <c:v>8.6561000000000003E-9</c:v>
                </c:pt>
                <c:pt idx="2000">
                  <c:v>8.6163000000000005E-9</c:v>
                </c:pt>
                <c:pt idx="2001">
                  <c:v>8.6383999999999995E-9</c:v>
                </c:pt>
                <c:pt idx="2002">
                  <c:v>8.5987000000000001E-9</c:v>
                </c:pt>
                <c:pt idx="2003">
                  <c:v>8.5765999999999995E-9</c:v>
                </c:pt>
                <c:pt idx="2004">
                  <c:v>8.5987000000000001E-9</c:v>
                </c:pt>
                <c:pt idx="2005">
                  <c:v>8.6383999999999995E-9</c:v>
                </c:pt>
                <c:pt idx="2006">
                  <c:v>8.5943000000000004E-9</c:v>
                </c:pt>
                <c:pt idx="2007">
                  <c:v>8.6561000000000003E-9</c:v>
                </c:pt>
                <c:pt idx="2008">
                  <c:v>8.6605E-9</c:v>
                </c:pt>
                <c:pt idx="2009">
                  <c:v>8.6074999999999995E-9</c:v>
                </c:pt>
                <c:pt idx="2010">
                  <c:v>8.6561000000000003E-9</c:v>
                </c:pt>
                <c:pt idx="2011">
                  <c:v>8.5898000000000003E-9</c:v>
                </c:pt>
                <c:pt idx="2012">
                  <c:v>8.5943000000000004E-9</c:v>
                </c:pt>
                <c:pt idx="2013">
                  <c:v>8.6648999999999997E-9</c:v>
                </c:pt>
                <c:pt idx="2014">
                  <c:v>8.6074999999999995E-9</c:v>
                </c:pt>
                <c:pt idx="2015">
                  <c:v>8.5678000000000001E-9</c:v>
                </c:pt>
                <c:pt idx="2016">
                  <c:v>8.6826000000000006E-9</c:v>
                </c:pt>
                <c:pt idx="2017">
                  <c:v>8.5500999999999993E-9</c:v>
                </c:pt>
                <c:pt idx="2018">
                  <c:v>8.5854000000000006E-9</c:v>
                </c:pt>
                <c:pt idx="2019">
                  <c:v>8.6737000000000008E-9</c:v>
                </c:pt>
                <c:pt idx="2020">
                  <c:v>8.6030999999999998E-9</c:v>
                </c:pt>
                <c:pt idx="2021">
                  <c:v>8.6428000000000008E-9</c:v>
                </c:pt>
                <c:pt idx="2022">
                  <c:v>8.6561000000000003E-9</c:v>
                </c:pt>
                <c:pt idx="2023">
                  <c:v>8.6692999999999994E-9</c:v>
                </c:pt>
                <c:pt idx="2024">
                  <c:v>8.6118999999999992E-9</c:v>
                </c:pt>
                <c:pt idx="2025">
                  <c:v>8.6472999999999993E-9</c:v>
                </c:pt>
                <c:pt idx="2026">
                  <c:v>8.6692999999999994E-9</c:v>
                </c:pt>
                <c:pt idx="2027">
                  <c:v>8.6561000000000003E-9</c:v>
                </c:pt>
                <c:pt idx="2028">
                  <c:v>8.6781999999999993E-9</c:v>
                </c:pt>
                <c:pt idx="2029">
                  <c:v>8.6472999999999993E-9</c:v>
                </c:pt>
                <c:pt idx="2030">
                  <c:v>8.6648999999999997E-9</c:v>
                </c:pt>
                <c:pt idx="2031">
                  <c:v>8.6118999999999992E-9</c:v>
                </c:pt>
                <c:pt idx="2032">
                  <c:v>8.6561000000000003E-9</c:v>
                </c:pt>
                <c:pt idx="2033">
                  <c:v>8.6914E-9</c:v>
                </c:pt>
                <c:pt idx="2034">
                  <c:v>8.6605E-9</c:v>
                </c:pt>
                <c:pt idx="2035">
                  <c:v>8.6030999999999998E-9</c:v>
                </c:pt>
                <c:pt idx="2036">
                  <c:v>8.6648999999999997E-9</c:v>
                </c:pt>
                <c:pt idx="2037">
                  <c:v>8.6692999999999994E-9</c:v>
                </c:pt>
                <c:pt idx="2038">
                  <c:v>8.6781999999999993E-9</c:v>
                </c:pt>
                <c:pt idx="2039">
                  <c:v>8.7090999999999992E-9</c:v>
                </c:pt>
                <c:pt idx="2040">
                  <c:v>8.6870000000000003E-9</c:v>
                </c:pt>
                <c:pt idx="2041">
                  <c:v>8.6870000000000003E-9</c:v>
                </c:pt>
                <c:pt idx="2042">
                  <c:v>8.7355999999999995E-9</c:v>
                </c:pt>
                <c:pt idx="2043">
                  <c:v>8.7001999999999994E-9</c:v>
                </c:pt>
                <c:pt idx="2044">
                  <c:v>8.6870000000000003E-9</c:v>
                </c:pt>
                <c:pt idx="2045">
                  <c:v>8.7135000000000006E-9</c:v>
                </c:pt>
                <c:pt idx="2046">
                  <c:v>8.6826000000000006E-9</c:v>
                </c:pt>
                <c:pt idx="2047">
                  <c:v>8.7135000000000006E-9</c:v>
                </c:pt>
                <c:pt idx="2048">
                  <c:v>8.6472999999999993E-9</c:v>
                </c:pt>
                <c:pt idx="2049">
                  <c:v>8.6517000000000006E-9</c:v>
                </c:pt>
                <c:pt idx="2050">
                  <c:v>8.7223E-9</c:v>
                </c:pt>
                <c:pt idx="2051">
                  <c:v>8.7488000000000002E-9</c:v>
                </c:pt>
                <c:pt idx="2052">
                  <c:v>8.7179000000000003E-9</c:v>
                </c:pt>
                <c:pt idx="2053">
                  <c:v>8.6914E-9</c:v>
                </c:pt>
                <c:pt idx="2054">
                  <c:v>8.6428000000000008E-9</c:v>
                </c:pt>
                <c:pt idx="2055">
                  <c:v>8.7266999999999997E-9</c:v>
                </c:pt>
                <c:pt idx="2056">
                  <c:v>8.7355999999999995E-9</c:v>
                </c:pt>
                <c:pt idx="2057">
                  <c:v>8.7135000000000006E-9</c:v>
                </c:pt>
                <c:pt idx="2058">
                  <c:v>8.7135000000000006E-9</c:v>
                </c:pt>
                <c:pt idx="2059">
                  <c:v>8.7488000000000002E-9</c:v>
                </c:pt>
                <c:pt idx="2060">
                  <c:v>8.7179000000000003E-9</c:v>
                </c:pt>
                <c:pt idx="2061">
                  <c:v>8.7929999999999997E-9</c:v>
                </c:pt>
                <c:pt idx="2062">
                  <c:v>8.7797000000000002E-9</c:v>
                </c:pt>
                <c:pt idx="2063">
                  <c:v>8.7311999999999998E-9</c:v>
                </c:pt>
                <c:pt idx="2064">
                  <c:v>8.7266999999999997E-9</c:v>
                </c:pt>
                <c:pt idx="2065">
                  <c:v>8.7355999999999995E-9</c:v>
                </c:pt>
                <c:pt idx="2066">
                  <c:v>8.7577000000000001E-9</c:v>
                </c:pt>
                <c:pt idx="2067">
                  <c:v>8.7620999999999998E-9</c:v>
                </c:pt>
                <c:pt idx="2068">
                  <c:v>8.7488000000000002E-9</c:v>
                </c:pt>
                <c:pt idx="2069">
                  <c:v>8.7531999999999999E-9</c:v>
                </c:pt>
                <c:pt idx="2070">
                  <c:v>8.7046999999999995E-9</c:v>
                </c:pt>
                <c:pt idx="2071">
                  <c:v>8.7355999999999995E-9</c:v>
                </c:pt>
                <c:pt idx="2072">
                  <c:v>8.7266999999999997E-9</c:v>
                </c:pt>
                <c:pt idx="2073">
                  <c:v>8.7886E-9</c:v>
                </c:pt>
                <c:pt idx="2074">
                  <c:v>8.8018000000000008E-9</c:v>
                </c:pt>
                <c:pt idx="2075">
                  <c:v>8.7488000000000002E-9</c:v>
                </c:pt>
                <c:pt idx="2076">
                  <c:v>8.7577000000000001E-9</c:v>
                </c:pt>
                <c:pt idx="2077">
                  <c:v>8.7709000000000008E-9</c:v>
                </c:pt>
                <c:pt idx="2078">
                  <c:v>8.7311999999999998E-9</c:v>
                </c:pt>
                <c:pt idx="2079">
                  <c:v>8.7399999999999992E-9</c:v>
                </c:pt>
                <c:pt idx="2080">
                  <c:v>8.7842000000000003E-9</c:v>
                </c:pt>
                <c:pt idx="2081">
                  <c:v>8.8107000000000006E-9</c:v>
                </c:pt>
                <c:pt idx="2082">
                  <c:v>8.7135000000000006E-9</c:v>
                </c:pt>
                <c:pt idx="2083">
                  <c:v>8.8282999999999994E-9</c:v>
                </c:pt>
                <c:pt idx="2084">
                  <c:v>8.7842000000000003E-9</c:v>
                </c:pt>
                <c:pt idx="2085">
                  <c:v>8.8327000000000007E-9</c:v>
                </c:pt>
                <c:pt idx="2086">
                  <c:v>8.7973999999999994E-9</c:v>
                </c:pt>
                <c:pt idx="2087">
                  <c:v>8.7973999999999994E-9</c:v>
                </c:pt>
                <c:pt idx="2088">
                  <c:v>8.7929999999999997E-9</c:v>
                </c:pt>
                <c:pt idx="2089">
                  <c:v>8.8725000000000005E-9</c:v>
                </c:pt>
                <c:pt idx="2090">
                  <c:v>8.8856999999999996E-9</c:v>
                </c:pt>
                <c:pt idx="2091">
                  <c:v>8.7620999999999998E-9</c:v>
                </c:pt>
                <c:pt idx="2092">
                  <c:v>8.7797000000000002E-9</c:v>
                </c:pt>
                <c:pt idx="2093">
                  <c:v>8.7577000000000001E-9</c:v>
                </c:pt>
                <c:pt idx="2094">
                  <c:v>8.8371999999999992E-9</c:v>
                </c:pt>
                <c:pt idx="2095">
                  <c:v>8.7842000000000003E-9</c:v>
                </c:pt>
                <c:pt idx="2096">
                  <c:v>8.7797000000000002E-9</c:v>
                </c:pt>
                <c:pt idx="2097">
                  <c:v>8.8195E-9</c:v>
                </c:pt>
                <c:pt idx="2098">
                  <c:v>8.7886E-9</c:v>
                </c:pt>
                <c:pt idx="2099">
                  <c:v>8.7929999999999997E-9</c:v>
                </c:pt>
                <c:pt idx="2100">
                  <c:v>8.7531999999999999E-9</c:v>
                </c:pt>
                <c:pt idx="2101">
                  <c:v>8.8238999999999997E-9</c:v>
                </c:pt>
                <c:pt idx="2102">
                  <c:v>8.8371999999999992E-9</c:v>
                </c:pt>
                <c:pt idx="2103">
                  <c:v>8.8195E-9</c:v>
                </c:pt>
                <c:pt idx="2104">
                  <c:v>8.7797000000000002E-9</c:v>
                </c:pt>
                <c:pt idx="2105">
                  <c:v>8.8591999999999994E-9</c:v>
                </c:pt>
                <c:pt idx="2106">
                  <c:v>8.8371999999999992E-9</c:v>
                </c:pt>
                <c:pt idx="2107">
                  <c:v>8.8591999999999994E-9</c:v>
                </c:pt>
                <c:pt idx="2108">
                  <c:v>8.8990000000000008E-9</c:v>
                </c:pt>
                <c:pt idx="2109">
                  <c:v>8.8282999999999994E-9</c:v>
                </c:pt>
                <c:pt idx="2110">
                  <c:v>8.8856999999999996E-9</c:v>
                </c:pt>
                <c:pt idx="2111">
                  <c:v>8.8151000000000003E-9</c:v>
                </c:pt>
                <c:pt idx="2112">
                  <c:v>8.8327000000000007E-9</c:v>
                </c:pt>
                <c:pt idx="2113">
                  <c:v>8.8460000000000003E-9</c:v>
                </c:pt>
                <c:pt idx="2114">
                  <c:v>8.8591999999999994E-9</c:v>
                </c:pt>
                <c:pt idx="2115">
                  <c:v>8.8416000000000006E-9</c:v>
                </c:pt>
                <c:pt idx="2116">
                  <c:v>8.8547999999999997E-9</c:v>
                </c:pt>
                <c:pt idx="2117">
                  <c:v>8.8282999999999994E-9</c:v>
                </c:pt>
                <c:pt idx="2118">
                  <c:v>8.8371999999999992E-9</c:v>
                </c:pt>
                <c:pt idx="2119">
                  <c:v>8.9299000000000008E-9</c:v>
                </c:pt>
                <c:pt idx="2120">
                  <c:v>8.9210999999999997E-9</c:v>
                </c:pt>
                <c:pt idx="2121">
                  <c:v>8.8990000000000008E-9</c:v>
                </c:pt>
                <c:pt idx="2122">
                  <c:v>8.8636999999999995E-9</c:v>
                </c:pt>
                <c:pt idx="2123">
                  <c:v>8.7577000000000001E-9</c:v>
                </c:pt>
                <c:pt idx="2124">
                  <c:v>8.9165999999999996E-9</c:v>
                </c:pt>
                <c:pt idx="2125">
                  <c:v>8.9343000000000005E-9</c:v>
                </c:pt>
                <c:pt idx="2126">
                  <c:v>8.8547999999999997E-9</c:v>
                </c:pt>
                <c:pt idx="2127">
                  <c:v>8.9121999999999999E-9</c:v>
                </c:pt>
                <c:pt idx="2128">
                  <c:v>8.9078000000000002E-9</c:v>
                </c:pt>
                <c:pt idx="2129">
                  <c:v>8.8327000000000007E-9</c:v>
                </c:pt>
                <c:pt idx="2130">
                  <c:v>8.8812999999999999E-9</c:v>
                </c:pt>
                <c:pt idx="2131">
                  <c:v>8.8680999999999992E-9</c:v>
                </c:pt>
                <c:pt idx="2132">
                  <c:v>8.8725000000000005E-9</c:v>
                </c:pt>
                <c:pt idx="2133">
                  <c:v>8.8591999999999994E-9</c:v>
                </c:pt>
                <c:pt idx="2134">
                  <c:v>8.9254999999999994E-9</c:v>
                </c:pt>
                <c:pt idx="2135">
                  <c:v>8.8990000000000008E-9</c:v>
                </c:pt>
                <c:pt idx="2136">
                  <c:v>8.8680999999999992E-9</c:v>
                </c:pt>
                <c:pt idx="2137">
                  <c:v>8.9034000000000005E-9</c:v>
                </c:pt>
                <c:pt idx="2138">
                  <c:v>8.9696000000000001E-9</c:v>
                </c:pt>
                <c:pt idx="2139">
                  <c:v>8.8856999999999996E-9</c:v>
                </c:pt>
                <c:pt idx="2140">
                  <c:v>8.9165999999999996E-9</c:v>
                </c:pt>
                <c:pt idx="2141">
                  <c:v>8.8591999999999994E-9</c:v>
                </c:pt>
                <c:pt idx="2142">
                  <c:v>8.9121999999999999E-9</c:v>
                </c:pt>
                <c:pt idx="2143">
                  <c:v>8.8856999999999996E-9</c:v>
                </c:pt>
                <c:pt idx="2144">
                  <c:v>8.9210999999999997E-9</c:v>
                </c:pt>
                <c:pt idx="2145">
                  <c:v>8.9165999999999996E-9</c:v>
                </c:pt>
                <c:pt idx="2146">
                  <c:v>9.0181999999999993E-9</c:v>
                </c:pt>
                <c:pt idx="2147">
                  <c:v>8.9299000000000008E-9</c:v>
                </c:pt>
                <c:pt idx="2148">
                  <c:v>8.9387000000000002E-9</c:v>
                </c:pt>
                <c:pt idx="2149">
                  <c:v>8.9299000000000008E-9</c:v>
                </c:pt>
                <c:pt idx="2150">
                  <c:v>8.9343000000000005E-9</c:v>
                </c:pt>
                <c:pt idx="2151">
                  <c:v>8.9563999999999994E-9</c:v>
                </c:pt>
                <c:pt idx="2152">
                  <c:v>8.9343000000000005E-9</c:v>
                </c:pt>
                <c:pt idx="2153">
                  <c:v>8.8812999999999999E-9</c:v>
                </c:pt>
                <c:pt idx="2154">
                  <c:v>8.9299000000000008E-9</c:v>
                </c:pt>
                <c:pt idx="2155">
                  <c:v>8.9121999999999999E-9</c:v>
                </c:pt>
                <c:pt idx="2156">
                  <c:v>8.9785E-9</c:v>
                </c:pt>
                <c:pt idx="2157">
                  <c:v>8.9254999999999994E-9</c:v>
                </c:pt>
                <c:pt idx="2158">
                  <c:v>8.8812999999999999E-9</c:v>
                </c:pt>
                <c:pt idx="2159">
                  <c:v>8.9741000000000003E-9</c:v>
                </c:pt>
                <c:pt idx="2160">
                  <c:v>8.9121999999999999E-9</c:v>
                </c:pt>
                <c:pt idx="2161">
                  <c:v>8.9741000000000003E-9</c:v>
                </c:pt>
                <c:pt idx="2162">
                  <c:v>8.9299000000000008E-9</c:v>
                </c:pt>
                <c:pt idx="2163">
                  <c:v>9.0137999999999996E-9</c:v>
                </c:pt>
                <c:pt idx="2164">
                  <c:v>8.9608000000000007E-9</c:v>
                </c:pt>
                <c:pt idx="2165">
                  <c:v>9.0226000000000007E-9</c:v>
                </c:pt>
                <c:pt idx="2166">
                  <c:v>8.9917000000000007E-9</c:v>
                </c:pt>
                <c:pt idx="2167">
                  <c:v>9.0093999999999999E-9</c:v>
                </c:pt>
                <c:pt idx="2168">
                  <c:v>8.9387000000000002E-9</c:v>
                </c:pt>
                <c:pt idx="2169">
                  <c:v>9.0006000000000005E-9</c:v>
                </c:pt>
                <c:pt idx="2170">
                  <c:v>8.9519999999999997E-9</c:v>
                </c:pt>
                <c:pt idx="2171">
                  <c:v>9.0181999999999993E-9</c:v>
                </c:pt>
                <c:pt idx="2172">
                  <c:v>9.0181999999999993E-9</c:v>
                </c:pt>
                <c:pt idx="2173">
                  <c:v>8.9961000000000004E-9</c:v>
                </c:pt>
                <c:pt idx="2174">
                  <c:v>9.0226000000000007E-9</c:v>
                </c:pt>
                <c:pt idx="2175">
                  <c:v>9.0181999999999993E-9</c:v>
                </c:pt>
                <c:pt idx="2176">
                  <c:v>9.0006000000000005E-9</c:v>
                </c:pt>
                <c:pt idx="2177">
                  <c:v>8.9917000000000007E-9</c:v>
                </c:pt>
                <c:pt idx="2178">
                  <c:v>9.0226000000000007E-9</c:v>
                </c:pt>
                <c:pt idx="2179">
                  <c:v>8.9741000000000003E-9</c:v>
                </c:pt>
                <c:pt idx="2180">
                  <c:v>9.0006000000000005E-9</c:v>
                </c:pt>
                <c:pt idx="2181">
                  <c:v>9.0226000000000007E-9</c:v>
                </c:pt>
                <c:pt idx="2182">
                  <c:v>9.0093999999999999E-9</c:v>
                </c:pt>
                <c:pt idx="2183">
                  <c:v>9.0933000000000004E-9</c:v>
                </c:pt>
                <c:pt idx="2184">
                  <c:v>9.0755999999999996E-9</c:v>
                </c:pt>
                <c:pt idx="2185">
                  <c:v>9.0137999999999996E-9</c:v>
                </c:pt>
                <c:pt idx="2186">
                  <c:v>9.0271000000000008E-9</c:v>
                </c:pt>
                <c:pt idx="2187">
                  <c:v>9.0580000000000008E-9</c:v>
                </c:pt>
                <c:pt idx="2188">
                  <c:v>9.0271000000000008E-9</c:v>
                </c:pt>
                <c:pt idx="2189">
                  <c:v>9.0050000000000002E-9</c:v>
                </c:pt>
                <c:pt idx="2190">
                  <c:v>9.0711999999999999E-9</c:v>
                </c:pt>
                <c:pt idx="2191">
                  <c:v>8.9917000000000007E-9</c:v>
                </c:pt>
                <c:pt idx="2192">
                  <c:v>9.0844999999999994E-9</c:v>
                </c:pt>
                <c:pt idx="2193">
                  <c:v>9.0359000000000002E-9</c:v>
                </c:pt>
                <c:pt idx="2194">
                  <c:v>9.0359000000000002E-9</c:v>
                </c:pt>
                <c:pt idx="2195">
                  <c:v>9.0271000000000008E-9</c:v>
                </c:pt>
                <c:pt idx="2196">
                  <c:v>9.0977000000000001E-9</c:v>
                </c:pt>
                <c:pt idx="2197">
                  <c:v>9.0711999999999999E-9</c:v>
                </c:pt>
                <c:pt idx="2198">
                  <c:v>9.0844999999999994E-9</c:v>
                </c:pt>
                <c:pt idx="2199">
                  <c:v>9.1286000000000001E-9</c:v>
                </c:pt>
                <c:pt idx="2200">
                  <c:v>9.0580000000000008E-9</c:v>
                </c:pt>
                <c:pt idx="2201">
                  <c:v>9.0490999999999993E-9</c:v>
                </c:pt>
                <c:pt idx="2202">
                  <c:v>9.1198000000000007E-9</c:v>
                </c:pt>
                <c:pt idx="2203">
                  <c:v>9.0800999999999997E-9</c:v>
                </c:pt>
                <c:pt idx="2204">
                  <c:v>9.0446999999999996E-9</c:v>
                </c:pt>
                <c:pt idx="2205">
                  <c:v>9.0668000000000002E-9</c:v>
                </c:pt>
                <c:pt idx="2206">
                  <c:v>9.1418999999999996E-9</c:v>
                </c:pt>
                <c:pt idx="2207">
                  <c:v>9.1109999999999997E-9</c:v>
                </c:pt>
                <c:pt idx="2208">
                  <c:v>9.1020999999999998E-9</c:v>
                </c:pt>
                <c:pt idx="2209">
                  <c:v>9.0977000000000001E-9</c:v>
                </c:pt>
                <c:pt idx="2210">
                  <c:v>9.0490999999999993E-9</c:v>
                </c:pt>
                <c:pt idx="2211">
                  <c:v>9.1331000000000002E-9</c:v>
                </c:pt>
                <c:pt idx="2212">
                  <c:v>9.0977000000000001E-9</c:v>
                </c:pt>
                <c:pt idx="2213">
                  <c:v>9.0977000000000001E-9</c:v>
                </c:pt>
                <c:pt idx="2214">
                  <c:v>9.0977000000000001E-9</c:v>
                </c:pt>
                <c:pt idx="2215">
                  <c:v>9.1331000000000002E-9</c:v>
                </c:pt>
                <c:pt idx="2216">
                  <c:v>9.1551000000000004E-9</c:v>
                </c:pt>
                <c:pt idx="2217">
                  <c:v>9.1286000000000001E-9</c:v>
                </c:pt>
                <c:pt idx="2218">
                  <c:v>9.0490999999999993E-9</c:v>
                </c:pt>
                <c:pt idx="2219">
                  <c:v>9.1020999999999998E-9</c:v>
                </c:pt>
                <c:pt idx="2220">
                  <c:v>9.0933000000000004E-9</c:v>
                </c:pt>
                <c:pt idx="2221">
                  <c:v>9.1109999999999997E-9</c:v>
                </c:pt>
                <c:pt idx="2222">
                  <c:v>9.0668000000000002E-9</c:v>
                </c:pt>
                <c:pt idx="2223">
                  <c:v>9.1462999999999993E-9</c:v>
                </c:pt>
                <c:pt idx="2224">
                  <c:v>9.1683999999999999E-9</c:v>
                </c:pt>
                <c:pt idx="2225">
                  <c:v>9.1418999999999996E-9</c:v>
                </c:pt>
                <c:pt idx="2226">
                  <c:v>9.1066E-9</c:v>
                </c:pt>
                <c:pt idx="2227">
                  <c:v>9.1374999999999999E-9</c:v>
                </c:pt>
                <c:pt idx="2228">
                  <c:v>9.1992999999999999E-9</c:v>
                </c:pt>
                <c:pt idx="2229">
                  <c:v>9.1905000000000005E-9</c:v>
                </c:pt>
                <c:pt idx="2230">
                  <c:v>9.1905000000000005E-9</c:v>
                </c:pt>
                <c:pt idx="2231">
                  <c:v>9.1551000000000004E-9</c:v>
                </c:pt>
                <c:pt idx="2232">
                  <c:v>9.1066E-9</c:v>
                </c:pt>
                <c:pt idx="2233">
                  <c:v>9.2125000000000006E-9</c:v>
                </c:pt>
                <c:pt idx="2234">
                  <c:v>9.1066E-9</c:v>
                </c:pt>
                <c:pt idx="2235">
                  <c:v>9.1551000000000004E-9</c:v>
                </c:pt>
                <c:pt idx="2236">
                  <c:v>9.1727999999999996E-9</c:v>
                </c:pt>
                <c:pt idx="2237">
                  <c:v>9.1507000000000007E-9</c:v>
                </c:pt>
                <c:pt idx="2238">
                  <c:v>9.1551000000000004E-9</c:v>
                </c:pt>
                <c:pt idx="2239">
                  <c:v>9.1949000000000002E-9</c:v>
                </c:pt>
                <c:pt idx="2240">
                  <c:v>9.1771999999999993E-9</c:v>
                </c:pt>
                <c:pt idx="2241">
                  <c:v>9.1949000000000002E-9</c:v>
                </c:pt>
                <c:pt idx="2242">
                  <c:v>9.1905000000000005E-9</c:v>
                </c:pt>
                <c:pt idx="2243">
                  <c:v>9.1153999999999994E-9</c:v>
                </c:pt>
                <c:pt idx="2244">
                  <c:v>9.2345999999999995E-9</c:v>
                </c:pt>
                <c:pt idx="2245">
                  <c:v>9.2699999999999996E-9</c:v>
                </c:pt>
                <c:pt idx="2246">
                  <c:v>9.1727999999999996E-9</c:v>
                </c:pt>
                <c:pt idx="2247">
                  <c:v>9.2258000000000001E-9</c:v>
                </c:pt>
                <c:pt idx="2248">
                  <c:v>9.2125000000000006E-9</c:v>
                </c:pt>
                <c:pt idx="2249">
                  <c:v>9.1771999999999993E-9</c:v>
                </c:pt>
                <c:pt idx="2250">
                  <c:v>9.1860000000000003E-9</c:v>
                </c:pt>
                <c:pt idx="2251">
                  <c:v>9.2743999999999993E-9</c:v>
                </c:pt>
                <c:pt idx="2252">
                  <c:v>9.2258000000000001E-9</c:v>
                </c:pt>
                <c:pt idx="2253">
                  <c:v>9.2567000000000001E-9</c:v>
                </c:pt>
                <c:pt idx="2254">
                  <c:v>9.2214000000000004E-9</c:v>
                </c:pt>
                <c:pt idx="2255">
                  <c:v>9.2876000000000001E-9</c:v>
                </c:pt>
                <c:pt idx="2256">
                  <c:v>9.2125000000000006E-9</c:v>
                </c:pt>
                <c:pt idx="2257">
                  <c:v>9.2699999999999996E-9</c:v>
                </c:pt>
                <c:pt idx="2258">
                  <c:v>9.2523000000000004E-9</c:v>
                </c:pt>
                <c:pt idx="2259">
                  <c:v>9.3097000000000006E-9</c:v>
                </c:pt>
                <c:pt idx="2260">
                  <c:v>9.2788000000000007E-9</c:v>
                </c:pt>
                <c:pt idx="2261">
                  <c:v>9.2567000000000001E-9</c:v>
                </c:pt>
                <c:pt idx="2262">
                  <c:v>9.2345999999999995E-9</c:v>
                </c:pt>
                <c:pt idx="2263">
                  <c:v>9.2479000000000007E-9</c:v>
                </c:pt>
                <c:pt idx="2264">
                  <c:v>9.2479000000000007E-9</c:v>
                </c:pt>
                <c:pt idx="2265">
                  <c:v>9.2389999999999992E-9</c:v>
                </c:pt>
                <c:pt idx="2266">
                  <c:v>9.2434999999999994E-9</c:v>
                </c:pt>
                <c:pt idx="2267">
                  <c:v>9.2743999999999993E-9</c:v>
                </c:pt>
                <c:pt idx="2268">
                  <c:v>9.3230000000000002E-9</c:v>
                </c:pt>
                <c:pt idx="2269">
                  <c:v>9.3361999999999993E-9</c:v>
                </c:pt>
                <c:pt idx="2270">
                  <c:v>9.3317999999999996E-9</c:v>
                </c:pt>
                <c:pt idx="2271">
                  <c:v>9.2389999999999992E-9</c:v>
                </c:pt>
                <c:pt idx="2272">
                  <c:v>9.2919999999999998E-9</c:v>
                </c:pt>
                <c:pt idx="2273">
                  <c:v>9.3052999999999993E-9</c:v>
                </c:pt>
                <c:pt idx="2274">
                  <c:v>9.2699999999999996E-9</c:v>
                </c:pt>
                <c:pt idx="2275">
                  <c:v>9.2964999999999999E-9</c:v>
                </c:pt>
                <c:pt idx="2276">
                  <c:v>9.2610999999999998E-9</c:v>
                </c:pt>
                <c:pt idx="2277">
                  <c:v>9.3052999999999993E-9</c:v>
                </c:pt>
                <c:pt idx="2278">
                  <c:v>9.3230000000000002E-9</c:v>
                </c:pt>
                <c:pt idx="2279">
                  <c:v>9.3273999999999999E-9</c:v>
                </c:pt>
                <c:pt idx="2280">
                  <c:v>9.3317999999999996E-9</c:v>
                </c:pt>
                <c:pt idx="2281">
                  <c:v>9.3273999999999999E-9</c:v>
                </c:pt>
                <c:pt idx="2282">
                  <c:v>9.2523000000000004E-9</c:v>
                </c:pt>
                <c:pt idx="2283">
                  <c:v>9.2699999999999996E-9</c:v>
                </c:pt>
                <c:pt idx="2284">
                  <c:v>9.3626999999999995E-9</c:v>
                </c:pt>
                <c:pt idx="2285">
                  <c:v>9.3539000000000001E-9</c:v>
                </c:pt>
                <c:pt idx="2286">
                  <c:v>9.3008999999999996E-9</c:v>
                </c:pt>
                <c:pt idx="2287">
                  <c:v>9.3626999999999995E-9</c:v>
                </c:pt>
                <c:pt idx="2288">
                  <c:v>9.3185E-9</c:v>
                </c:pt>
                <c:pt idx="2289">
                  <c:v>9.3406000000000006E-9</c:v>
                </c:pt>
                <c:pt idx="2290">
                  <c:v>9.3230000000000002E-9</c:v>
                </c:pt>
                <c:pt idx="2291">
                  <c:v>9.3317999999999996E-9</c:v>
                </c:pt>
                <c:pt idx="2292">
                  <c:v>9.3715000000000006E-9</c:v>
                </c:pt>
                <c:pt idx="2293">
                  <c:v>9.2788000000000007E-9</c:v>
                </c:pt>
                <c:pt idx="2294">
                  <c:v>9.3230000000000002E-9</c:v>
                </c:pt>
                <c:pt idx="2295">
                  <c:v>9.3582999999999998E-9</c:v>
                </c:pt>
                <c:pt idx="2296">
                  <c:v>9.3539000000000001E-9</c:v>
                </c:pt>
                <c:pt idx="2297">
                  <c:v>9.3582999999999998E-9</c:v>
                </c:pt>
                <c:pt idx="2298">
                  <c:v>9.3670999999999992E-9</c:v>
                </c:pt>
                <c:pt idx="2299">
                  <c:v>9.4024000000000005E-9</c:v>
                </c:pt>
                <c:pt idx="2300">
                  <c:v>9.3626999999999995E-9</c:v>
                </c:pt>
                <c:pt idx="2301">
                  <c:v>9.3539000000000001E-9</c:v>
                </c:pt>
                <c:pt idx="2302">
                  <c:v>9.3760000000000007E-9</c:v>
                </c:pt>
                <c:pt idx="2303">
                  <c:v>9.3450000000000003E-9</c:v>
                </c:pt>
                <c:pt idx="2304">
                  <c:v>9.3804000000000004E-9</c:v>
                </c:pt>
                <c:pt idx="2305">
                  <c:v>9.4069000000000007E-9</c:v>
                </c:pt>
                <c:pt idx="2306">
                  <c:v>9.4069000000000007E-9</c:v>
                </c:pt>
                <c:pt idx="2307">
                  <c:v>9.4289000000000008E-9</c:v>
                </c:pt>
                <c:pt idx="2308">
                  <c:v>9.4024000000000005E-9</c:v>
                </c:pt>
                <c:pt idx="2309">
                  <c:v>9.3935999999999995E-9</c:v>
                </c:pt>
                <c:pt idx="2310">
                  <c:v>9.4024000000000005E-9</c:v>
                </c:pt>
                <c:pt idx="2311">
                  <c:v>9.3979999999999992E-9</c:v>
                </c:pt>
                <c:pt idx="2312">
                  <c:v>9.3760000000000007E-9</c:v>
                </c:pt>
                <c:pt idx="2313">
                  <c:v>9.4378000000000006E-9</c:v>
                </c:pt>
                <c:pt idx="2314">
                  <c:v>9.3935999999999995E-9</c:v>
                </c:pt>
                <c:pt idx="2315">
                  <c:v>9.4378000000000006E-9</c:v>
                </c:pt>
                <c:pt idx="2316">
                  <c:v>9.4466E-9</c:v>
                </c:pt>
                <c:pt idx="2317">
                  <c:v>9.4378000000000006E-9</c:v>
                </c:pt>
                <c:pt idx="2318">
                  <c:v>9.4553999999999994E-9</c:v>
                </c:pt>
                <c:pt idx="2319">
                  <c:v>9.4687000000000006E-9</c:v>
                </c:pt>
                <c:pt idx="2320">
                  <c:v>9.4244999999999995E-9</c:v>
                </c:pt>
                <c:pt idx="2321">
                  <c:v>9.4378000000000006E-9</c:v>
                </c:pt>
                <c:pt idx="2322">
                  <c:v>9.4818999999999997E-9</c:v>
                </c:pt>
                <c:pt idx="2323">
                  <c:v>9.4422000000000003E-9</c:v>
                </c:pt>
                <c:pt idx="2324">
                  <c:v>9.4113000000000004E-9</c:v>
                </c:pt>
                <c:pt idx="2325">
                  <c:v>9.4244999999999995E-9</c:v>
                </c:pt>
                <c:pt idx="2326">
                  <c:v>9.4466E-9</c:v>
                </c:pt>
                <c:pt idx="2327">
                  <c:v>9.4069000000000007E-9</c:v>
                </c:pt>
                <c:pt idx="2328">
                  <c:v>9.4157000000000001E-9</c:v>
                </c:pt>
                <c:pt idx="2329">
                  <c:v>9.4244999999999995E-9</c:v>
                </c:pt>
                <c:pt idx="2330">
                  <c:v>9.3979999999999992E-9</c:v>
                </c:pt>
                <c:pt idx="2331">
                  <c:v>9.4422000000000003E-9</c:v>
                </c:pt>
                <c:pt idx="2332">
                  <c:v>9.4509999999999997E-9</c:v>
                </c:pt>
                <c:pt idx="2333">
                  <c:v>9.5260999999999992E-9</c:v>
                </c:pt>
                <c:pt idx="2334">
                  <c:v>9.4951999999999992E-9</c:v>
                </c:pt>
                <c:pt idx="2335">
                  <c:v>9.4509999999999997E-9</c:v>
                </c:pt>
                <c:pt idx="2336">
                  <c:v>9.4378000000000006E-9</c:v>
                </c:pt>
                <c:pt idx="2337">
                  <c:v>9.4642999999999993E-9</c:v>
                </c:pt>
                <c:pt idx="2338">
                  <c:v>9.4907999999999995E-9</c:v>
                </c:pt>
                <c:pt idx="2339">
                  <c:v>9.5084E-9</c:v>
                </c:pt>
                <c:pt idx="2340">
                  <c:v>9.5260999999999992E-9</c:v>
                </c:pt>
                <c:pt idx="2341">
                  <c:v>9.4642999999999993E-9</c:v>
                </c:pt>
                <c:pt idx="2342">
                  <c:v>9.5129000000000001E-9</c:v>
                </c:pt>
                <c:pt idx="2343">
                  <c:v>9.4907999999999995E-9</c:v>
                </c:pt>
                <c:pt idx="2344">
                  <c:v>9.4775E-9</c:v>
                </c:pt>
                <c:pt idx="2345">
                  <c:v>9.4687000000000006E-9</c:v>
                </c:pt>
                <c:pt idx="2346">
                  <c:v>9.4333999999999993E-9</c:v>
                </c:pt>
                <c:pt idx="2347">
                  <c:v>9.4951999999999992E-9</c:v>
                </c:pt>
                <c:pt idx="2348">
                  <c:v>9.4598999999999996E-9</c:v>
                </c:pt>
                <c:pt idx="2349">
                  <c:v>9.4996000000000006E-9</c:v>
                </c:pt>
                <c:pt idx="2350">
                  <c:v>9.5216999999999995E-9</c:v>
                </c:pt>
                <c:pt idx="2351">
                  <c:v>9.5084E-9</c:v>
                </c:pt>
                <c:pt idx="2352">
                  <c:v>9.5129000000000001E-9</c:v>
                </c:pt>
                <c:pt idx="2353">
                  <c:v>9.5438000000000001E-9</c:v>
                </c:pt>
                <c:pt idx="2354">
                  <c:v>9.4642999999999993E-9</c:v>
                </c:pt>
                <c:pt idx="2355">
                  <c:v>9.5394000000000004E-9</c:v>
                </c:pt>
                <c:pt idx="2356">
                  <c:v>9.5216999999999995E-9</c:v>
                </c:pt>
                <c:pt idx="2357">
                  <c:v>9.5570000000000008E-9</c:v>
                </c:pt>
                <c:pt idx="2358">
                  <c:v>9.5216999999999995E-9</c:v>
                </c:pt>
                <c:pt idx="2359">
                  <c:v>9.5438000000000001E-9</c:v>
                </c:pt>
                <c:pt idx="2360">
                  <c:v>9.5570000000000008E-9</c:v>
                </c:pt>
                <c:pt idx="2361">
                  <c:v>9.5481999999999998E-9</c:v>
                </c:pt>
                <c:pt idx="2362">
                  <c:v>9.5968000000000006E-9</c:v>
                </c:pt>
                <c:pt idx="2363">
                  <c:v>9.5305000000000005E-9</c:v>
                </c:pt>
                <c:pt idx="2364">
                  <c:v>9.5481999999999998E-9</c:v>
                </c:pt>
                <c:pt idx="2365">
                  <c:v>9.5790999999999997E-9</c:v>
                </c:pt>
                <c:pt idx="2366">
                  <c:v>9.5349000000000002E-9</c:v>
                </c:pt>
                <c:pt idx="2367">
                  <c:v>9.5394000000000004E-9</c:v>
                </c:pt>
                <c:pt idx="2368">
                  <c:v>9.5790999999999997E-9</c:v>
                </c:pt>
                <c:pt idx="2369">
                  <c:v>9.5879000000000008E-9</c:v>
                </c:pt>
                <c:pt idx="2370">
                  <c:v>9.5525999999999995E-9</c:v>
                </c:pt>
                <c:pt idx="2371">
                  <c:v>9.5525999999999995E-9</c:v>
                </c:pt>
                <c:pt idx="2372">
                  <c:v>9.6630000000000002E-9</c:v>
                </c:pt>
                <c:pt idx="2373">
                  <c:v>9.6099999999999997E-9</c:v>
                </c:pt>
                <c:pt idx="2374">
                  <c:v>9.5923999999999993E-9</c:v>
                </c:pt>
                <c:pt idx="2375">
                  <c:v>9.5879000000000008E-9</c:v>
                </c:pt>
                <c:pt idx="2376">
                  <c:v>9.6232999999999992E-9</c:v>
                </c:pt>
                <c:pt idx="2377">
                  <c:v>9.5747E-9</c:v>
                </c:pt>
                <c:pt idx="2378">
                  <c:v>9.5790999999999997E-9</c:v>
                </c:pt>
                <c:pt idx="2379">
                  <c:v>9.6012000000000003E-9</c:v>
                </c:pt>
                <c:pt idx="2380">
                  <c:v>9.5968000000000006E-9</c:v>
                </c:pt>
                <c:pt idx="2381">
                  <c:v>9.5790999999999997E-9</c:v>
                </c:pt>
                <c:pt idx="2382">
                  <c:v>9.5747E-9</c:v>
                </c:pt>
                <c:pt idx="2383">
                  <c:v>9.5659000000000006E-9</c:v>
                </c:pt>
                <c:pt idx="2384">
                  <c:v>9.6586000000000005E-9</c:v>
                </c:pt>
                <c:pt idx="2385">
                  <c:v>9.6762999999999998E-9</c:v>
                </c:pt>
                <c:pt idx="2386">
                  <c:v>9.5790999999999997E-9</c:v>
                </c:pt>
                <c:pt idx="2387">
                  <c:v>9.6452999999999994E-9</c:v>
                </c:pt>
                <c:pt idx="2388">
                  <c:v>9.7028E-9</c:v>
                </c:pt>
                <c:pt idx="2389">
                  <c:v>9.6099999999999997E-9</c:v>
                </c:pt>
                <c:pt idx="2390">
                  <c:v>9.6630000000000002E-9</c:v>
                </c:pt>
                <c:pt idx="2391">
                  <c:v>9.6497999999999995E-9</c:v>
                </c:pt>
                <c:pt idx="2392">
                  <c:v>9.5834999999999994E-9</c:v>
                </c:pt>
                <c:pt idx="2393">
                  <c:v>9.6851000000000008E-9</c:v>
                </c:pt>
                <c:pt idx="2394">
                  <c:v>9.6673999999999999E-9</c:v>
                </c:pt>
                <c:pt idx="2395">
                  <c:v>9.6851000000000008E-9</c:v>
                </c:pt>
                <c:pt idx="2396">
                  <c:v>9.6851000000000008E-9</c:v>
                </c:pt>
                <c:pt idx="2397">
                  <c:v>9.6452999999999994E-9</c:v>
                </c:pt>
                <c:pt idx="2398">
                  <c:v>9.6939000000000002E-9</c:v>
                </c:pt>
                <c:pt idx="2399">
                  <c:v>9.6541999999999992E-9</c:v>
                </c:pt>
                <c:pt idx="2400">
                  <c:v>9.6408999999999997E-9</c:v>
                </c:pt>
                <c:pt idx="2401">
                  <c:v>9.6939000000000002E-9</c:v>
                </c:pt>
                <c:pt idx="2402">
                  <c:v>9.6851000000000008E-9</c:v>
                </c:pt>
                <c:pt idx="2403">
                  <c:v>9.7028E-9</c:v>
                </c:pt>
                <c:pt idx="2404">
                  <c:v>9.6895000000000005E-9</c:v>
                </c:pt>
                <c:pt idx="2405">
                  <c:v>9.6982999999999999E-9</c:v>
                </c:pt>
                <c:pt idx="2406">
                  <c:v>9.7115999999999994E-9</c:v>
                </c:pt>
                <c:pt idx="2407">
                  <c:v>9.7380999999999997E-9</c:v>
                </c:pt>
                <c:pt idx="2408">
                  <c:v>9.7424999999999994E-9</c:v>
                </c:pt>
                <c:pt idx="2409">
                  <c:v>9.7115999999999994E-9</c:v>
                </c:pt>
                <c:pt idx="2410">
                  <c:v>9.7204000000000005E-9</c:v>
                </c:pt>
                <c:pt idx="2411">
                  <c:v>9.7469000000000007E-9</c:v>
                </c:pt>
                <c:pt idx="2412">
                  <c:v>9.7028E-9</c:v>
                </c:pt>
                <c:pt idx="2413">
                  <c:v>9.7248000000000002E-9</c:v>
                </c:pt>
                <c:pt idx="2414">
                  <c:v>9.7028E-9</c:v>
                </c:pt>
                <c:pt idx="2415">
                  <c:v>9.6895000000000005E-9</c:v>
                </c:pt>
                <c:pt idx="2416">
                  <c:v>9.7646E-9</c:v>
                </c:pt>
                <c:pt idx="2417">
                  <c:v>9.7337E-9</c:v>
                </c:pt>
                <c:pt idx="2418">
                  <c:v>9.7380999999999997E-9</c:v>
                </c:pt>
                <c:pt idx="2419">
                  <c:v>9.6541999999999992E-9</c:v>
                </c:pt>
                <c:pt idx="2420">
                  <c:v>9.8042999999999993E-9</c:v>
                </c:pt>
                <c:pt idx="2421">
                  <c:v>9.7646E-9</c:v>
                </c:pt>
                <c:pt idx="2422">
                  <c:v>9.7911000000000002E-9</c:v>
                </c:pt>
                <c:pt idx="2423">
                  <c:v>9.7380999999999997E-9</c:v>
                </c:pt>
                <c:pt idx="2424">
                  <c:v>9.7380999999999997E-9</c:v>
                </c:pt>
                <c:pt idx="2425">
                  <c:v>9.7733999999999994E-9</c:v>
                </c:pt>
                <c:pt idx="2426">
                  <c:v>9.7998999999999996E-9</c:v>
                </c:pt>
                <c:pt idx="2427">
                  <c:v>9.7646E-9</c:v>
                </c:pt>
                <c:pt idx="2428">
                  <c:v>9.7911000000000002E-9</c:v>
                </c:pt>
                <c:pt idx="2429">
                  <c:v>9.8396999999999994E-9</c:v>
                </c:pt>
                <c:pt idx="2430">
                  <c:v>9.7778000000000007E-9</c:v>
                </c:pt>
                <c:pt idx="2431">
                  <c:v>9.8441000000000008E-9</c:v>
                </c:pt>
                <c:pt idx="2432">
                  <c:v>9.7733999999999994E-9</c:v>
                </c:pt>
                <c:pt idx="2433">
                  <c:v>9.8572999999999999E-9</c:v>
                </c:pt>
                <c:pt idx="2434">
                  <c:v>9.7867000000000005E-9</c:v>
                </c:pt>
                <c:pt idx="2435">
                  <c:v>9.8087999999999995E-9</c:v>
                </c:pt>
                <c:pt idx="2436">
                  <c:v>9.7733999999999994E-9</c:v>
                </c:pt>
                <c:pt idx="2437">
                  <c:v>9.8352999999999997E-9</c:v>
                </c:pt>
                <c:pt idx="2438">
                  <c:v>9.8087999999999995E-9</c:v>
                </c:pt>
                <c:pt idx="2439">
                  <c:v>9.7689999999999997E-9</c:v>
                </c:pt>
                <c:pt idx="2440">
                  <c:v>9.8132000000000008E-9</c:v>
                </c:pt>
                <c:pt idx="2441">
                  <c:v>9.8176000000000005E-9</c:v>
                </c:pt>
                <c:pt idx="2442">
                  <c:v>9.8352999999999997E-9</c:v>
                </c:pt>
                <c:pt idx="2443">
                  <c:v>9.8042999999999993E-9</c:v>
                </c:pt>
                <c:pt idx="2444">
                  <c:v>9.8352999999999997E-9</c:v>
                </c:pt>
                <c:pt idx="2445">
                  <c:v>9.8618E-9</c:v>
                </c:pt>
                <c:pt idx="2446">
                  <c:v>9.8263999999999999E-9</c:v>
                </c:pt>
                <c:pt idx="2447">
                  <c:v>9.8352999999999997E-9</c:v>
                </c:pt>
                <c:pt idx="2448">
                  <c:v>9.7911000000000002E-9</c:v>
                </c:pt>
                <c:pt idx="2449">
                  <c:v>9.8618E-9</c:v>
                </c:pt>
                <c:pt idx="2450">
                  <c:v>9.8132000000000008E-9</c:v>
                </c:pt>
                <c:pt idx="2451">
                  <c:v>9.8572999999999999E-9</c:v>
                </c:pt>
                <c:pt idx="2452">
                  <c:v>9.8794000000000004E-9</c:v>
                </c:pt>
                <c:pt idx="2453">
                  <c:v>9.8263999999999999E-9</c:v>
                </c:pt>
                <c:pt idx="2454">
                  <c:v>9.8132000000000008E-9</c:v>
                </c:pt>
                <c:pt idx="2455">
                  <c:v>9.8661999999999997E-9</c:v>
                </c:pt>
                <c:pt idx="2456">
                  <c:v>9.8485000000000005E-9</c:v>
                </c:pt>
                <c:pt idx="2457">
                  <c:v>9.8263999999999999E-9</c:v>
                </c:pt>
                <c:pt idx="2458">
                  <c:v>9.8572999999999999E-9</c:v>
                </c:pt>
                <c:pt idx="2459">
                  <c:v>9.8529000000000002E-9</c:v>
                </c:pt>
                <c:pt idx="2460">
                  <c:v>9.8220000000000002E-9</c:v>
                </c:pt>
                <c:pt idx="2461">
                  <c:v>9.9192000000000002E-9</c:v>
                </c:pt>
                <c:pt idx="2462">
                  <c:v>9.9014999999999994E-9</c:v>
                </c:pt>
                <c:pt idx="2463">
                  <c:v>9.8794000000000004E-9</c:v>
                </c:pt>
                <c:pt idx="2464">
                  <c:v>9.8705999999999994E-9</c:v>
                </c:pt>
                <c:pt idx="2465">
                  <c:v>9.8352999999999997E-9</c:v>
                </c:pt>
                <c:pt idx="2466">
                  <c:v>9.9632999999999993E-9</c:v>
                </c:pt>
                <c:pt idx="2467">
                  <c:v>9.9103000000000004E-9</c:v>
                </c:pt>
                <c:pt idx="2468">
                  <c:v>9.8220000000000002E-9</c:v>
                </c:pt>
                <c:pt idx="2469">
                  <c:v>9.9059000000000007E-9</c:v>
                </c:pt>
                <c:pt idx="2470">
                  <c:v>9.9235999999999999E-9</c:v>
                </c:pt>
                <c:pt idx="2471">
                  <c:v>9.9014999999999994E-9</c:v>
                </c:pt>
                <c:pt idx="2472">
                  <c:v>9.9059000000000007E-9</c:v>
                </c:pt>
                <c:pt idx="2473">
                  <c:v>9.9544999999999999E-9</c:v>
                </c:pt>
                <c:pt idx="2474">
                  <c:v>9.9103000000000004E-9</c:v>
                </c:pt>
                <c:pt idx="2475">
                  <c:v>9.9457000000000005E-9</c:v>
                </c:pt>
                <c:pt idx="2476">
                  <c:v>9.9059000000000007E-9</c:v>
                </c:pt>
                <c:pt idx="2477">
                  <c:v>9.9059000000000007E-9</c:v>
                </c:pt>
                <c:pt idx="2478">
                  <c:v>9.9103000000000004E-9</c:v>
                </c:pt>
                <c:pt idx="2479">
                  <c:v>9.9235999999999999E-9</c:v>
                </c:pt>
                <c:pt idx="2480">
                  <c:v>9.9103000000000004E-9</c:v>
                </c:pt>
                <c:pt idx="2481">
                  <c:v>9.9588999999999996E-9</c:v>
                </c:pt>
                <c:pt idx="2482">
                  <c:v>9.9457000000000005E-9</c:v>
                </c:pt>
                <c:pt idx="2483">
                  <c:v>9.9766000000000005E-9</c:v>
                </c:pt>
                <c:pt idx="2484">
                  <c:v>9.9897999999999996E-9</c:v>
                </c:pt>
                <c:pt idx="2485">
                  <c:v>9.9501000000000002E-9</c:v>
                </c:pt>
                <c:pt idx="2486">
                  <c:v>9.9501000000000002E-9</c:v>
                </c:pt>
                <c:pt idx="2487">
                  <c:v>9.9632999999999993E-9</c:v>
                </c:pt>
                <c:pt idx="2488">
                  <c:v>1.0012000000000001E-8</c:v>
                </c:pt>
                <c:pt idx="2489">
                  <c:v>1.0020999999999999E-8</c:v>
                </c:pt>
                <c:pt idx="2490">
                  <c:v>9.9323999999999993E-9</c:v>
                </c:pt>
                <c:pt idx="2491">
                  <c:v>1.0012000000000001E-8</c:v>
                </c:pt>
                <c:pt idx="2492">
                  <c:v>9.9323999999999993E-9</c:v>
                </c:pt>
                <c:pt idx="2493">
                  <c:v>9.9368000000000007E-9</c:v>
                </c:pt>
                <c:pt idx="2494">
                  <c:v>1.0025E-8</c:v>
                </c:pt>
                <c:pt idx="2495">
                  <c:v>9.9544999999999999E-9</c:v>
                </c:pt>
                <c:pt idx="2496">
                  <c:v>9.9986999999999994E-9</c:v>
                </c:pt>
                <c:pt idx="2497">
                  <c:v>9.9897999999999996E-9</c:v>
                </c:pt>
                <c:pt idx="2498">
                  <c:v>1.0007E-8</c:v>
                </c:pt>
                <c:pt idx="2499">
                  <c:v>9.9457000000000005E-9</c:v>
                </c:pt>
                <c:pt idx="2500">
                  <c:v>9.9853999999999999E-9</c:v>
                </c:pt>
                <c:pt idx="2501">
                  <c:v>1.0055999999999999E-8</c:v>
                </c:pt>
                <c:pt idx="2502">
                  <c:v>1.0029999999999999E-8</c:v>
                </c:pt>
                <c:pt idx="2503">
                  <c:v>1.0034000000000001E-8</c:v>
                </c:pt>
                <c:pt idx="2504">
                  <c:v>1.0052E-8</c:v>
                </c:pt>
                <c:pt idx="2505">
                  <c:v>9.9722000000000008E-9</c:v>
                </c:pt>
                <c:pt idx="2506">
                  <c:v>1.0038E-8</c:v>
                </c:pt>
                <c:pt idx="2507">
                  <c:v>1.0096E-8</c:v>
                </c:pt>
                <c:pt idx="2508">
                  <c:v>1.0016E-8</c:v>
                </c:pt>
                <c:pt idx="2509">
                  <c:v>9.9941999999999993E-9</c:v>
                </c:pt>
                <c:pt idx="2510">
                  <c:v>1.006E-8</c:v>
                </c:pt>
                <c:pt idx="2511">
                  <c:v>1.0034000000000001E-8</c:v>
                </c:pt>
                <c:pt idx="2512">
                  <c:v>1.0087E-8</c:v>
                </c:pt>
                <c:pt idx="2513">
                  <c:v>1.0069000000000001E-8</c:v>
                </c:pt>
                <c:pt idx="2514">
                  <c:v>1.0042999999999999E-8</c:v>
                </c:pt>
                <c:pt idx="2515">
                  <c:v>1.0038E-8</c:v>
                </c:pt>
                <c:pt idx="2516">
                  <c:v>1.0105E-8</c:v>
                </c:pt>
                <c:pt idx="2517">
                  <c:v>1.0099999999999999E-8</c:v>
                </c:pt>
                <c:pt idx="2518">
                  <c:v>1.0131E-8</c:v>
                </c:pt>
                <c:pt idx="2519">
                  <c:v>1.0052E-8</c:v>
                </c:pt>
                <c:pt idx="2520">
                  <c:v>1.0052E-8</c:v>
                </c:pt>
                <c:pt idx="2521">
                  <c:v>1.0105E-8</c:v>
                </c:pt>
                <c:pt idx="2522">
                  <c:v>1.0055999999999999E-8</c:v>
                </c:pt>
                <c:pt idx="2523">
                  <c:v>1.0127E-8</c:v>
                </c:pt>
                <c:pt idx="2524">
                  <c:v>1.0136000000000001E-8</c:v>
                </c:pt>
                <c:pt idx="2525">
                  <c:v>1.0131E-8</c:v>
                </c:pt>
                <c:pt idx="2526">
                  <c:v>1.0099999999999999E-8</c:v>
                </c:pt>
                <c:pt idx="2527">
                  <c:v>1.0083E-8</c:v>
                </c:pt>
                <c:pt idx="2528">
                  <c:v>1.0112999999999999E-8</c:v>
                </c:pt>
                <c:pt idx="2529">
                  <c:v>1.0136000000000001E-8</c:v>
                </c:pt>
                <c:pt idx="2530">
                  <c:v>1.0047000000000001E-8</c:v>
                </c:pt>
                <c:pt idx="2531">
                  <c:v>1.0144E-8</c:v>
                </c:pt>
                <c:pt idx="2532">
                  <c:v>1.0087E-8</c:v>
                </c:pt>
                <c:pt idx="2533">
                  <c:v>1.0074E-8</c:v>
                </c:pt>
                <c:pt idx="2534">
                  <c:v>1.0077999999999999E-8</c:v>
                </c:pt>
                <c:pt idx="2535">
                  <c:v>1.0193000000000001E-8</c:v>
                </c:pt>
                <c:pt idx="2536">
                  <c:v>1.0206000000000001E-8</c:v>
                </c:pt>
                <c:pt idx="2537">
                  <c:v>1.0175E-8</c:v>
                </c:pt>
                <c:pt idx="2538">
                  <c:v>1.0096E-8</c:v>
                </c:pt>
                <c:pt idx="2539">
                  <c:v>1.0228000000000001E-8</c:v>
                </c:pt>
                <c:pt idx="2540">
                  <c:v>1.0122E-8</c:v>
                </c:pt>
                <c:pt idx="2541">
                  <c:v>1.0131E-8</c:v>
                </c:pt>
                <c:pt idx="2542">
                  <c:v>1.0153E-8</c:v>
                </c:pt>
                <c:pt idx="2543">
                  <c:v>1.0180000000000001E-8</c:v>
                </c:pt>
                <c:pt idx="2544">
                  <c:v>1.0223999999999999E-8</c:v>
                </c:pt>
                <c:pt idx="2545">
                  <c:v>1.0144E-8</c:v>
                </c:pt>
                <c:pt idx="2546">
                  <c:v>1.0112999999999999E-8</c:v>
                </c:pt>
                <c:pt idx="2547">
                  <c:v>1.0201999999999999E-8</c:v>
                </c:pt>
                <c:pt idx="2548">
                  <c:v>1.0201999999999999E-8</c:v>
                </c:pt>
                <c:pt idx="2549">
                  <c:v>1.0201999999999999E-8</c:v>
                </c:pt>
                <c:pt idx="2550">
                  <c:v>1.0166E-8</c:v>
                </c:pt>
                <c:pt idx="2551">
                  <c:v>1.0219E-8</c:v>
                </c:pt>
                <c:pt idx="2552">
                  <c:v>1.0197E-8</c:v>
                </c:pt>
                <c:pt idx="2553">
                  <c:v>1.0211E-8</c:v>
                </c:pt>
                <c:pt idx="2554">
                  <c:v>1.0219E-8</c:v>
                </c:pt>
                <c:pt idx="2555">
                  <c:v>1.0223999999999999E-8</c:v>
                </c:pt>
                <c:pt idx="2556">
                  <c:v>1.0236999999999999E-8</c:v>
                </c:pt>
                <c:pt idx="2557">
                  <c:v>1.0228000000000001E-8</c:v>
                </c:pt>
                <c:pt idx="2558">
                  <c:v>1.0219E-8</c:v>
                </c:pt>
                <c:pt idx="2559">
                  <c:v>1.0206000000000001E-8</c:v>
                </c:pt>
                <c:pt idx="2560">
                  <c:v>1.0219E-8</c:v>
                </c:pt>
                <c:pt idx="2561">
                  <c:v>1.0250000000000001E-8</c:v>
                </c:pt>
                <c:pt idx="2562">
                  <c:v>1.0236999999999999E-8</c:v>
                </c:pt>
                <c:pt idx="2563">
                  <c:v>1.0219E-8</c:v>
                </c:pt>
                <c:pt idx="2564">
                  <c:v>1.0271999999999999E-8</c:v>
                </c:pt>
                <c:pt idx="2565">
                  <c:v>1.0277E-8</c:v>
                </c:pt>
                <c:pt idx="2566">
                  <c:v>1.0308E-8</c:v>
                </c:pt>
                <c:pt idx="2567">
                  <c:v>1.0281E-8</c:v>
                </c:pt>
                <c:pt idx="2568">
                  <c:v>1.029E-8</c:v>
                </c:pt>
                <c:pt idx="2569">
                  <c:v>1.0295000000000001E-8</c:v>
                </c:pt>
                <c:pt idx="2570">
                  <c:v>1.0223999999999999E-8</c:v>
                </c:pt>
                <c:pt idx="2571">
                  <c:v>1.0255E-8</c:v>
                </c:pt>
                <c:pt idx="2572">
                  <c:v>1.0339000000000001E-8</c:v>
                </c:pt>
                <c:pt idx="2573">
                  <c:v>1.0286E-8</c:v>
                </c:pt>
                <c:pt idx="2574">
                  <c:v>1.0258999999999999E-8</c:v>
                </c:pt>
                <c:pt idx="2575">
                  <c:v>1.0321E-8</c:v>
                </c:pt>
                <c:pt idx="2576">
                  <c:v>1.0264E-8</c:v>
                </c:pt>
                <c:pt idx="2577">
                  <c:v>1.0268E-8</c:v>
                </c:pt>
                <c:pt idx="2578">
                  <c:v>1.0264E-8</c:v>
                </c:pt>
                <c:pt idx="2579">
                  <c:v>1.0330000000000001E-8</c:v>
                </c:pt>
                <c:pt idx="2580">
                  <c:v>1.0374000000000001E-8</c:v>
                </c:pt>
                <c:pt idx="2581">
                  <c:v>1.029E-8</c:v>
                </c:pt>
                <c:pt idx="2582">
                  <c:v>1.0295000000000001E-8</c:v>
                </c:pt>
                <c:pt idx="2583">
                  <c:v>1.0339000000000001E-8</c:v>
                </c:pt>
                <c:pt idx="2584">
                  <c:v>1.0303E-8</c:v>
                </c:pt>
                <c:pt idx="2585">
                  <c:v>1.037E-8</c:v>
                </c:pt>
                <c:pt idx="2586">
                  <c:v>1.0321E-8</c:v>
                </c:pt>
                <c:pt idx="2587">
                  <c:v>1.0365E-8</c:v>
                </c:pt>
                <c:pt idx="2588">
                  <c:v>1.0303E-8</c:v>
                </c:pt>
                <c:pt idx="2589">
                  <c:v>1.0392E-8</c:v>
                </c:pt>
                <c:pt idx="2590">
                  <c:v>1.0365E-8</c:v>
                </c:pt>
                <c:pt idx="2591">
                  <c:v>1.0382999999999999E-8</c:v>
                </c:pt>
                <c:pt idx="2592">
                  <c:v>1.0334E-8</c:v>
                </c:pt>
                <c:pt idx="2593">
                  <c:v>1.0378E-8</c:v>
                </c:pt>
                <c:pt idx="2594">
                  <c:v>1.0317000000000001E-8</c:v>
                </c:pt>
                <c:pt idx="2595">
                  <c:v>1.0382999999999999E-8</c:v>
                </c:pt>
                <c:pt idx="2596">
                  <c:v>1.0330000000000001E-8</c:v>
                </c:pt>
                <c:pt idx="2597">
                  <c:v>1.0334E-8</c:v>
                </c:pt>
                <c:pt idx="2598">
                  <c:v>1.0360999999999999E-8</c:v>
                </c:pt>
                <c:pt idx="2599">
                  <c:v>1.0427E-8</c:v>
                </c:pt>
                <c:pt idx="2600">
                  <c:v>1.0352000000000001E-8</c:v>
                </c:pt>
                <c:pt idx="2601">
                  <c:v>1.0352000000000001E-8</c:v>
                </c:pt>
                <c:pt idx="2602">
                  <c:v>1.0409000000000001E-8</c:v>
                </c:pt>
                <c:pt idx="2603">
                  <c:v>1.0414E-8</c:v>
                </c:pt>
                <c:pt idx="2604">
                  <c:v>1.0423E-8</c:v>
                </c:pt>
                <c:pt idx="2605">
                  <c:v>1.0401E-8</c:v>
                </c:pt>
                <c:pt idx="2606">
                  <c:v>1.0423E-8</c:v>
                </c:pt>
                <c:pt idx="2607">
                  <c:v>1.0423E-8</c:v>
                </c:pt>
                <c:pt idx="2608">
                  <c:v>1.0430999999999999E-8</c:v>
                </c:pt>
                <c:pt idx="2609">
                  <c:v>1.0471E-8</c:v>
                </c:pt>
                <c:pt idx="2610">
                  <c:v>1.0462E-8</c:v>
                </c:pt>
                <c:pt idx="2611">
                  <c:v>1.0436E-8</c:v>
                </c:pt>
                <c:pt idx="2612">
                  <c:v>1.0417999999999999E-8</c:v>
                </c:pt>
                <c:pt idx="2613">
                  <c:v>1.0430999999999999E-8</c:v>
                </c:pt>
                <c:pt idx="2614">
                  <c:v>1.0423E-8</c:v>
                </c:pt>
                <c:pt idx="2615">
                  <c:v>1.0427E-8</c:v>
                </c:pt>
                <c:pt idx="2616">
                  <c:v>1.0417999999999999E-8</c:v>
                </c:pt>
                <c:pt idx="2617">
                  <c:v>1.048E-8</c:v>
                </c:pt>
                <c:pt idx="2618">
                  <c:v>1.0445E-8</c:v>
                </c:pt>
                <c:pt idx="2619">
                  <c:v>1.0493E-8</c:v>
                </c:pt>
                <c:pt idx="2620">
                  <c:v>1.0484E-8</c:v>
                </c:pt>
                <c:pt idx="2621">
                  <c:v>1.0467E-8</c:v>
                </c:pt>
                <c:pt idx="2622">
                  <c:v>1.0449E-8</c:v>
                </c:pt>
                <c:pt idx="2623">
                  <c:v>1.0506999999999999E-8</c:v>
                </c:pt>
                <c:pt idx="2624">
                  <c:v>1.0515E-8</c:v>
                </c:pt>
                <c:pt idx="2625">
                  <c:v>1.0506999999999999E-8</c:v>
                </c:pt>
                <c:pt idx="2626">
                  <c:v>1.0541999999999999E-8</c:v>
                </c:pt>
                <c:pt idx="2627">
                  <c:v>1.0515E-8</c:v>
                </c:pt>
                <c:pt idx="2628">
                  <c:v>1.0458E-8</c:v>
                </c:pt>
                <c:pt idx="2629">
                  <c:v>1.0506999999999999E-8</c:v>
                </c:pt>
                <c:pt idx="2630">
                  <c:v>1.0484E-8</c:v>
                </c:pt>
                <c:pt idx="2631">
                  <c:v>1.0524E-8</c:v>
                </c:pt>
                <c:pt idx="2632">
                  <c:v>1.0506999999999999E-8</c:v>
                </c:pt>
                <c:pt idx="2633">
                  <c:v>1.0511000000000001E-8</c:v>
                </c:pt>
                <c:pt idx="2634">
                  <c:v>1.0546000000000001E-8</c:v>
                </c:pt>
                <c:pt idx="2635">
                  <c:v>1.0502E-8</c:v>
                </c:pt>
                <c:pt idx="2636">
                  <c:v>1.0541999999999999E-8</c:v>
                </c:pt>
                <c:pt idx="2637">
                  <c:v>1.0515E-8</c:v>
                </c:pt>
                <c:pt idx="2638">
                  <c:v>1.0551E-8</c:v>
                </c:pt>
                <c:pt idx="2639">
                  <c:v>1.0484E-8</c:v>
                </c:pt>
                <c:pt idx="2640">
                  <c:v>1.0524E-8</c:v>
                </c:pt>
                <c:pt idx="2641">
                  <c:v>1.056E-8</c:v>
                </c:pt>
                <c:pt idx="2642">
                  <c:v>1.056E-8</c:v>
                </c:pt>
                <c:pt idx="2643">
                  <c:v>1.048E-8</c:v>
                </c:pt>
                <c:pt idx="2644">
                  <c:v>1.0582E-8</c:v>
                </c:pt>
                <c:pt idx="2645">
                  <c:v>1.0598999999999999E-8</c:v>
                </c:pt>
                <c:pt idx="2646">
                  <c:v>1.0546000000000001E-8</c:v>
                </c:pt>
                <c:pt idx="2647">
                  <c:v>1.0617E-8</c:v>
                </c:pt>
                <c:pt idx="2648">
                  <c:v>1.0537E-8</c:v>
                </c:pt>
                <c:pt idx="2649">
                  <c:v>1.0529E-8</c:v>
                </c:pt>
                <c:pt idx="2650">
                  <c:v>1.0564E-8</c:v>
                </c:pt>
                <c:pt idx="2651">
                  <c:v>1.0586E-8</c:v>
                </c:pt>
                <c:pt idx="2652">
                  <c:v>1.056E-8</c:v>
                </c:pt>
                <c:pt idx="2653">
                  <c:v>1.0573E-8</c:v>
                </c:pt>
                <c:pt idx="2654">
                  <c:v>1.0586E-8</c:v>
                </c:pt>
                <c:pt idx="2655">
                  <c:v>1.0582E-8</c:v>
                </c:pt>
                <c:pt idx="2656">
                  <c:v>1.0576999999999999E-8</c:v>
                </c:pt>
                <c:pt idx="2657">
                  <c:v>1.0582E-8</c:v>
                </c:pt>
                <c:pt idx="2658">
                  <c:v>1.0573E-8</c:v>
                </c:pt>
                <c:pt idx="2659">
                  <c:v>1.0586E-8</c:v>
                </c:pt>
                <c:pt idx="2660">
                  <c:v>1.0598999999999999E-8</c:v>
                </c:pt>
                <c:pt idx="2661">
                  <c:v>1.0626E-8</c:v>
                </c:pt>
                <c:pt idx="2662">
                  <c:v>1.0639E-8</c:v>
                </c:pt>
                <c:pt idx="2663">
                  <c:v>1.0589999999999999E-8</c:v>
                </c:pt>
                <c:pt idx="2664">
                  <c:v>1.0573E-8</c:v>
                </c:pt>
                <c:pt idx="2665">
                  <c:v>1.0648E-8</c:v>
                </c:pt>
                <c:pt idx="2666">
                  <c:v>1.0541999999999999E-8</c:v>
                </c:pt>
                <c:pt idx="2667">
                  <c:v>1.0670000000000001E-8</c:v>
                </c:pt>
                <c:pt idx="2668">
                  <c:v>1.0665999999999999E-8</c:v>
                </c:pt>
                <c:pt idx="2669">
                  <c:v>1.0621E-8</c:v>
                </c:pt>
                <c:pt idx="2670">
                  <c:v>1.0639E-8</c:v>
                </c:pt>
                <c:pt idx="2671">
                  <c:v>1.0657000000000001E-8</c:v>
                </c:pt>
                <c:pt idx="2672">
                  <c:v>1.0665999999999999E-8</c:v>
                </c:pt>
                <c:pt idx="2673">
                  <c:v>1.0678999999999999E-8</c:v>
                </c:pt>
                <c:pt idx="2674">
                  <c:v>1.0617E-8</c:v>
                </c:pt>
                <c:pt idx="2675">
                  <c:v>1.0678999999999999E-8</c:v>
                </c:pt>
                <c:pt idx="2676">
                  <c:v>1.0705000000000001E-8</c:v>
                </c:pt>
                <c:pt idx="2677">
                  <c:v>1.0582E-8</c:v>
                </c:pt>
                <c:pt idx="2678">
                  <c:v>1.0696E-8</c:v>
                </c:pt>
                <c:pt idx="2679">
                  <c:v>1.0692000000000001E-8</c:v>
                </c:pt>
                <c:pt idx="2680">
                  <c:v>1.0670000000000001E-8</c:v>
                </c:pt>
                <c:pt idx="2681">
                  <c:v>1.0692000000000001E-8</c:v>
                </c:pt>
                <c:pt idx="2682">
                  <c:v>1.0727000000000001E-8</c:v>
                </c:pt>
                <c:pt idx="2683">
                  <c:v>1.0713999999999999E-8</c:v>
                </c:pt>
                <c:pt idx="2684">
                  <c:v>1.0643E-8</c:v>
                </c:pt>
                <c:pt idx="2685">
                  <c:v>1.0732E-8</c:v>
                </c:pt>
                <c:pt idx="2686">
                  <c:v>1.071E-8</c:v>
                </c:pt>
                <c:pt idx="2687">
                  <c:v>1.0749000000000001E-8</c:v>
                </c:pt>
                <c:pt idx="2688">
                  <c:v>1.0674E-8</c:v>
                </c:pt>
                <c:pt idx="2689">
                  <c:v>1.0670000000000001E-8</c:v>
                </c:pt>
                <c:pt idx="2690">
                  <c:v>1.0727000000000001E-8</c:v>
                </c:pt>
                <c:pt idx="2691">
                  <c:v>1.0772E-8</c:v>
                </c:pt>
                <c:pt idx="2692">
                  <c:v>1.0757999999999999E-8</c:v>
                </c:pt>
                <c:pt idx="2693">
                  <c:v>1.0670000000000001E-8</c:v>
                </c:pt>
                <c:pt idx="2694">
                  <c:v>1.0735999999999999E-8</c:v>
                </c:pt>
                <c:pt idx="2695">
                  <c:v>1.0700999999999999E-8</c:v>
                </c:pt>
                <c:pt idx="2696">
                  <c:v>1.0772E-8</c:v>
                </c:pt>
                <c:pt idx="2697">
                  <c:v>1.0727000000000001E-8</c:v>
                </c:pt>
                <c:pt idx="2698">
                  <c:v>1.071E-8</c:v>
                </c:pt>
                <c:pt idx="2699">
                  <c:v>1.0754E-8</c:v>
                </c:pt>
                <c:pt idx="2700">
                  <c:v>1.0727000000000001E-8</c:v>
                </c:pt>
                <c:pt idx="2701">
                  <c:v>1.0727000000000001E-8</c:v>
                </c:pt>
                <c:pt idx="2702">
                  <c:v>1.0802E-8</c:v>
                </c:pt>
                <c:pt idx="2703">
                  <c:v>1.0802E-8</c:v>
                </c:pt>
                <c:pt idx="2704">
                  <c:v>1.0735999999999999E-8</c:v>
                </c:pt>
                <c:pt idx="2705">
                  <c:v>1.0745E-8</c:v>
                </c:pt>
                <c:pt idx="2706">
                  <c:v>1.0794000000000001E-8</c:v>
                </c:pt>
                <c:pt idx="2707">
                  <c:v>1.0837999999999999E-8</c:v>
                </c:pt>
                <c:pt idx="2708">
                  <c:v>1.0837999999999999E-8</c:v>
                </c:pt>
                <c:pt idx="2709">
                  <c:v>1.0767E-8</c:v>
                </c:pt>
                <c:pt idx="2710">
                  <c:v>1.0833E-8</c:v>
                </c:pt>
                <c:pt idx="2711">
                  <c:v>1.0776E-8</c:v>
                </c:pt>
                <c:pt idx="2712">
                  <c:v>1.0757999999999999E-8</c:v>
                </c:pt>
                <c:pt idx="2713">
                  <c:v>1.0802E-8</c:v>
                </c:pt>
                <c:pt idx="2714">
                  <c:v>1.0837999999999999E-8</c:v>
                </c:pt>
                <c:pt idx="2715">
                  <c:v>1.0785E-8</c:v>
                </c:pt>
                <c:pt idx="2716">
                  <c:v>1.0842E-8</c:v>
                </c:pt>
                <c:pt idx="2717">
                  <c:v>1.082E-8</c:v>
                </c:pt>
                <c:pt idx="2718">
                  <c:v>1.0811E-8</c:v>
                </c:pt>
                <c:pt idx="2719">
                  <c:v>1.0894999999999999E-8</c:v>
                </c:pt>
                <c:pt idx="2720">
                  <c:v>1.0794000000000001E-8</c:v>
                </c:pt>
                <c:pt idx="2721">
                  <c:v>1.0816000000000001E-8</c:v>
                </c:pt>
                <c:pt idx="2722">
                  <c:v>1.0807E-8</c:v>
                </c:pt>
                <c:pt idx="2723">
                  <c:v>1.0842E-8</c:v>
                </c:pt>
                <c:pt idx="2724">
                  <c:v>1.0891E-8</c:v>
                </c:pt>
                <c:pt idx="2725">
                  <c:v>1.0837999999999999E-8</c:v>
                </c:pt>
                <c:pt idx="2726">
                  <c:v>1.0891E-8</c:v>
                </c:pt>
                <c:pt idx="2727">
                  <c:v>1.0802E-8</c:v>
                </c:pt>
                <c:pt idx="2728">
                  <c:v>1.0859999999999999E-8</c:v>
                </c:pt>
                <c:pt idx="2729">
                  <c:v>1.0864000000000001E-8</c:v>
                </c:pt>
                <c:pt idx="2730">
                  <c:v>1.0837999999999999E-8</c:v>
                </c:pt>
                <c:pt idx="2731">
                  <c:v>1.0837999999999999E-8</c:v>
                </c:pt>
                <c:pt idx="2732">
                  <c:v>1.0922E-8</c:v>
                </c:pt>
                <c:pt idx="2733">
                  <c:v>1.0939E-8</c:v>
                </c:pt>
                <c:pt idx="2734">
                  <c:v>1.0961E-8</c:v>
                </c:pt>
                <c:pt idx="2735">
                  <c:v>1.0926E-8</c:v>
                </c:pt>
                <c:pt idx="2736">
                  <c:v>1.0908000000000001E-8</c:v>
                </c:pt>
                <c:pt idx="2737">
                  <c:v>1.0894999999999999E-8</c:v>
                </c:pt>
                <c:pt idx="2738">
                  <c:v>1.0926E-8</c:v>
                </c:pt>
                <c:pt idx="2739">
                  <c:v>1.0873000000000001E-8</c:v>
                </c:pt>
                <c:pt idx="2740">
                  <c:v>1.0881999999999999E-8</c:v>
                </c:pt>
                <c:pt idx="2741">
                  <c:v>1.0957E-8</c:v>
                </c:pt>
                <c:pt idx="2742">
                  <c:v>1.0894999999999999E-8</c:v>
                </c:pt>
                <c:pt idx="2743">
                  <c:v>1.0904E-8</c:v>
                </c:pt>
                <c:pt idx="2744">
                  <c:v>1.0904E-8</c:v>
                </c:pt>
                <c:pt idx="2745">
                  <c:v>1.0913E-8</c:v>
                </c:pt>
                <c:pt idx="2746">
                  <c:v>1.0926E-8</c:v>
                </c:pt>
                <c:pt idx="2747">
                  <c:v>1.097E-8</c:v>
                </c:pt>
                <c:pt idx="2748">
                  <c:v>1.0931E-8</c:v>
                </c:pt>
                <c:pt idx="2749">
                  <c:v>1.0975000000000001E-8</c:v>
                </c:pt>
                <c:pt idx="2750">
                  <c:v>1.097E-8</c:v>
                </c:pt>
                <c:pt idx="2751">
                  <c:v>1.0886000000000001E-8</c:v>
                </c:pt>
                <c:pt idx="2752">
                  <c:v>1.0983999999999999E-8</c:v>
                </c:pt>
                <c:pt idx="2753">
                  <c:v>1.0948E-8</c:v>
                </c:pt>
                <c:pt idx="2754">
                  <c:v>1.0966E-8</c:v>
                </c:pt>
                <c:pt idx="2755">
                  <c:v>1.1005999999999999E-8</c:v>
                </c:pt>
                <c:pt idx="2756">
                  <c:v>1.1001E-8</c:v>
                </c:pt>
                <c:pt idx="2757">
                  <c:v>1.0961E-8</c:v>
                </c:pt>
                <c:pt idx="2758">
                  <c:v>1.0983999999999999E-8</c:v>
                </c:pt>
                <c:pt idx="2759">
                  <c:v>1.1010000000000001E-8</c:v>
                </c:pt>
                <c:pt idx="2760">
                  <c:v>1.0988000000000001E-8</c:v>
                </c:pt>
                <c:pt idx="2761">
                  <c:v>1.0975000000000001E-8</c:v>
                </c:pt>
                <c:pt idx="2762">
                  <c:v>1.0961E-8</c:v>
                </c:pt>
                <c:pt idx="2763">
                  <c:v>1.0979E-8</c:v>
                </c:pt>
                <c:pt idx="2764">
                  <c:v>1.1059E-8</c:v>
                </c:pt>
                <c:pt idx="2765">
                  <c:v>1.1018999999999999E-8</c:v>
                </c:pt>
                <c:pt idx="2766">
                  <c:v>1.0997000000000001E-8</c:v>
                </c:pt>
                <c:pt idx="2767">
                  <c:v>1.0997000000000001E-8</c:v>
                </c:pt>
                <c:pt idx="2768">
                  <c:v>1.0992E-8</c:v>
                </c:pt>
                <c:pt idx="2769">
                  <c:v>1.097E-8</c:v>
                </c:pt>
                <c:pt idx="2770">
                  <c:v>1.0983999999999999E-8</c:v>
                </c:pt>
                <c:pt idx="2771">
                  <c:v>1.1005999999999999E-8</c:v>
                </c:pt>
                <c:pt idx="2772">
                  <c:v>1.0979E-8</c:v>
                </c:pt>
                <c:pt idx="2773">
                  <c:v>1.1072E-8</c:v>
                </c:pt>
                <c:pt idx="2774">
                  <c:v>1.1067000000000001E-8</c:v>
                </c:pt>
                <c:pt idx="2775">
                  <c:v>1.1094E-8</c:v>
                </c:pt>
                <c:pt idx="2776">
                  <c:v>1.1010000000000001E-8</c:v>
                </c:pt>
                <c:pt idx="2777">
                  <c:v>1.0983999999999999E-8</c:v>
                </c:pt>
                <c:pt idx="2778">
                  <c:v>1.1067000000000001E-8</c:v>
                </c:pt>
                <c:pt idx="2779">
                  <c:v>1.1063E-8</c:v>
                </c:pt>
                <c:pt idx="2780">
                  <c:v>1.109E-8</c:v>
                </c:pt>
                <c:pt idx="2781">
                  <c:v>1.109E-8</c:v>
                </c:pt>
                <c:pt idx="2782">
                  <c:v>1.1103E-8</c:v>
                </c:pt>
                <c:pt idx="2783">
                  <c:v>1.1075999999999999E-8</c:v>
                </c:pt>
                <c:pt idx="2784">
                  <c:v>1.1098E-8</c:v>
                </c:pt>
                <c:pt idx="2785">
                  <c:v>1.1116E-8</c:v>
                </c:pt>
                <c:pt idx="2786">
                  <c:v>1.1067000000000001E-8</c:v>
                </c:pt>
                <c:pt idx="2787">
                  <c:v>1.1072E-8</c:v>
                </c:pt>
                <c:pt idx="2788">
                  <c:v>1.1098E-8</c:v>
                </c:pt>
                <c:pt idx="2789">
                  <c:v>1.1063E-8</c:v>
                </c:pt>
                <c:pt idx="2790">
                  <c:v>1.1098E-8</c:v>
                </c:pt>
                <c:pt idx="2791">
                  <c:v>1.1129E-8</c:v>
                </c:pt>
                <c:pt idx="2792">
                  <c:v>1.1151E-8</c:v>
                </c:pt>
                <c:pt idx="2793">
                  <c:v>1.109E-8</c:v>
                </c:pt>
                <c:pt idx="2794">
                  <c:v>1.1129E-8</c:v>
                </c:pt>
                <c:pt idx="2795">
                  <c:v>1.1173E-8</c:v>
                </c:pt>
                <c:pt idx="2796">
                  <c:v>1.1177999999999999E-8</c:v>
                </c:pt>
                <c:pt idx="2797">
                  <c:v>1.1142E-8</c:v>
                </c:pt>
                <c:pt idx="2798">
                  <c:v>1.1125E-8</c:v>
                </c:pt>
                <c:pt idx="2799">
                  <c:v>1.1094E-8</c:v>
                </c:pt>
                <c:pt idx="2800">
                  <c:v>1.116E-8</c:v>
                </c:pt>
                <c:pt idx="2801">
                  <c:v>1.1094E-8</c:v>
                </c:pt>
                <c:pt idx="2802">
                  <c:v>1.1156000000000001E-8</c:v>
                </c:pt>
                <c:pt idx="2803">
                  <c:v>1.1116E-8</c:v>
                </c:pt>
                <c:pt idx="2804">
                  <c:v>1.1129E-8</c:v>
                </c:pt>
                <c:pt idx="2805">
                  <c:v>1.1177999999999999E-8</c:v>
                </c:pt>
                <c:pt idx="2806">
                  <c:v>1.1151E-8</c:v>
                </c:pt>
                <c:pt idx="2807">
                  <c:v>1.1222E-8</c:v>
                </c:pt>
                <c:pt idx="2808">
                  <c:v>1.1112000000000001E-8</c:v>
                </c:pt>
                <c:pt idx="2809">
                  <c:v>1.1129E-8</c:v>
                </c:pt>
                <c:pt idx="2810">
                  <c:v>1.1151E-8</c:v>
                </c:pt>
                <c:pt idx="2811">
                  <c:v>1.124E-8</c:v>
                </c:pt>
                <c:pt idx="2812">
                  <c:v>1.1177999999999999E-8</c:v>
                </c:pt>
                <c:pt idx="2813">
                  <c:v>1.1164999999999999E-8</c:v>
                </c:pt>
                <c:pt idx="2814">
                  <c:v>1.1209E-8</c:v>
                </c:pt>
                <c:pt idx="2815">
                  <c:v>1.1209E-8</c:v>
                </c:pt>
                <c:pt idx="2816">
                  <c:v>1.1226000000000001E-8</c:v>
                </c:pt>
                <c:pt idx="2817">
                  <c:v>1.124E-8</c:v>
                </c:pt>
                <c:pt idx="2818">
                  <c:v>1.1169000000000001E-8</c:v>
                </c:pt>
                <c:pt idx="2819">
                  <c:v>1.1253E-8</c:v>
                </c:pt>
                <c:pt idx="2820">
                  <c:v>1.1222E-8</c:v>
                </c:pt>
                <c:pt idx="2821">
                  <c:v>1.1204000000000001E-8</c:v>
                </c:pt>
                <c:pt idx="2822">
                  <c:v>1.1191000000000001E-8</c:v>
                </c:pt>
                <c:pt idx="2823">
                  <c:v>1.1256999999999999E-8</c:v>
                </c:pt>
                <c:pt idx="2824">
                  <c:v>1.1195E-8</c:v>
                </c:pt>
                <c:pt idx="2825">
                  <c:v>1.124E-8</c:v>
                </c:pt>
                <c:pt idx="2826">
                  <c:v>1.1256999999999999E-8</c:v>
                </c:pt>
                <c:pt idx="2827">
                  <c:v>1.1266E-8</c:v>
                </c:pt>
                <c:pt idx="2828">
                  <c:v>1.1212999999999999E-8</c:v>
                </c:pt>
                <c:pt idx="2829">
                  <c:v>1.1226000000000001E-8</c:v>
                </c:pt>
                <c:pt idx="2830">
                  <c:v>1.1247999999999999E-8</c:v>
                </c:pt>
                <c:pt idx="2831">
                  <c:v>1.1297E-8</c:v>
                </c:pt>
                <c:pt idx="2832">
                  <c:v>1.1177999999999999E-8</c:v>
                </c:pt>
                <c:pt idx="2833">
                  <c:v>1.1244E-8</c:v>
                </c:pt>
                <c:pt idx="2834">
                  <c:v>1.124E-8</c:v>
                </c:pt>
                <c:pt idx="2835">
                  <c:v>1.131E-8</c:v>
                </c:pt>
                <c:pt idx="2836">
                  <c:v>1.1306E-8</c:v>
                </c:pt>
                <c:pt idx="2837">
                  <c:v>1.1306E-8</c:v>
                </c:pt>
                <c:pt idx="2838">
                  <c:v>1.1271E-8</c:v>
                </c:pt>
                <c:pt idx="2839">
                  <c:v>1.1358999999999999E-8</c:v>
                </c:pt>
                <c:pt idx="2840">
                  <c:v>1.1323999999999999E-8</c:v>
                </c:pt>
                <c:pt idx="2841">
                  <c:v>1.1306E-8</c:v>
                </c:pt>
                <c:pt idx="2842">
                  <c:v>1.1332E-8</c:v>
                </c:pt>
                <c:pt idx="2843">
                  <c:v>1.1262E-8</c:v>
                </c:pt>
                <c:pt idx="2844">
                  <c:v>1.1275E-8</c:v>
                </c:pt>
                <c:pt idx="2845">
                  <c:v>1.1328000000000001E-8</c:v>
                </c:pt>
                <c:pt idx="2846">
                  <c:v>1.131E-8</c:v>
                </c:pt>
                <c:pt idx="2847">
                  <c:v>1.1371999999999999E-8</c:v>
                </c:pt>
                <c:pt idx="2848">
                  <c:v>1.1354E-8</c:v>
                </c:pt>
                <c:pt idx="2849">
                  <c:v>1.1323999999999999E-8</c:v>
                </c:pt>
                <c:pt idx="2850">
                  <c:v>1.1341E-8</c:v>
                </c:pt>
                <c:pt idx="2851">
                  <c:v>1.1319E-8</c:v>
                </c:pt>
                <c:pt idx="2852">
                  <c:v>1.1319E-8</c:v>
                </c:pt>
                <c:pt idx="2853">
                  <c:v>1.1328000000000001E-8</c:v>
                </c:pt>
                <c:pt idx="2854">
                  <c:v>1.1371999999999999E-8</c:v>
                </c:pt>
                <c:pt idx="2855">
                  <c:v>1.1358999999999999E-8</c:v>
                </c:pt>
                <c:pt idx="2856">
                  <c:v>1.1341E-8</c:v>
                </c:pt>
                <c:pt idx="2857">
                  <c:v>1.1403E-8</c:v>
                </c:pt>
                <c:pt idx="2858">
                  <c:v>1.1358999999999999E-8</c:v>
                </c:pt>
                <c:pt idx="2859">
                  <c:v>1.1363000000000001E-8</c:v>
                </c:pt>
                <c:pt idx="2860">
                  <c:v>1.1363000000000001E-8</c:v>
                </c:pt>
                <c:pt idx="2861">
                  <c:v>1.1377E-8</c:v>
                </c:pt>
                <c:pt idx="2862">
                  <c:v>1.1368E-8</c:v>
                </c:pt>
                <c:pt idx="2863">
                  <c:v>1.1385000000000001E-8</c:v>
                </c:pt>
                <c:pt idx="2864">
                  <c:v>1.1425E-8</c:v>
                </c:pt>
                <c:pt idx="2865">
                  <c:v>1.1393999999999999E-8</c:v>
                </c:pt>
                <c:pt idx="2866">
                  <c:v>1.1393999999999999E-8</c:v>
                </c:pt>
                <c:pt idx="2867">
                  <c:v>1.143E-8</c:v>
                </c:pt>
                <c:pt idx="2868">
                  <c:v>1.1393999999999999E-8</c:v>
                </c:pt>
                <c:pt idx="2869">
                  <c:v>1.1385000000000001E-8</c:v>
                </c:pt>
                <c:pt idx="2870">
                  <c:v>1.1415999999999999E-8</c:v>
                </c:pt>
                <c:pt idx="2871">
                  <c:v>1.146E-8</c:v>
                </c:pt>
                <c:pt idx="2872">
                  <c:v>1.1345999999999999E-8</c:v>
                </c:pt>
                <c:pt idx="2873">
                  <c:v>1.1469E-8</c:v>
                </c:pt>
                <c:pt idx="2874">
                  <c:v>1.1412E-8</c:v>
                </c:pt>
                <c:pt idx="2875">
                  <c:v>1.1368E-8</c:v>
                </c:pt>
                <c:pt idx="2876">
                  <c:v>1.1385000000000001E-8</c:v>
                </c:pt>
                <c:pt idx="2877">
                  <c:v>1.1421E-8</c:v>
                </c:pt>
                <c:pt idx="2878">
                  <c:v>1.1425E-8</c:v>
                </c:pt>
                <c:pt idx="2879">
                  <c:v>1.146E-8</c:v>
                </c:pt>
                <c:pt idx="2880">
                  <c:v>1.1474000000000001E-8</c:v>
                </c:pt>
                <c:pt idx="2881">
                  <c:v>1.1447E-8</c:v>
                </c:pt>
                <c:pt idx="2882">
                  <c:v>1.1495999999999999E-8</c:v>
                </c:pt>
                <c:pt idx="2883">
                  <c:v>1.1487000000000001E-8</c:v>
                </c:pt>
                <c:pt idx="2884">
                  <c:v>1.1482999999999999E-8</c:v>
                </c:pt>
                <c:pt idx="2885">
                  <c:v>1.146E-8</c:v>
                </c:pt>
                <c:pt idx="2886">
                  <c:v>1.1478E-8</c:v>
                </c:pt>
                <c:pt idx="2887">
                  <c:v>1.1495999999999999E-8</c:v>
                </c:pt>
                <c:pt idx="2888">
                  <c:v>1.146E-8</c:v>
                </c:pt>
                <c:pt idx="2889">
                  <c:v>1.1491E-8</c:v>
                </c:pt>
                <c:pt idx="2890">
                  <c:v>1.1425E-8</c:v>
                </c:pt>
                <c:pt idx="2891">
                  <c:v>1.1456E-8</c:v>
                </c:pt>
                <c:pt idx="2892">
                  <c:v>1.1434E-8</c:v>
                </c:pt>
                <c:pt idx="2893">
                  <c:v>1.1469E-8</c:v>
                </c:pt>
                <c:pt idx="2894">
                  <c:v>1.1425E-8</c:v>
                </c:pt>
                <c:pt idx="2895">
                  <c:v>1.1513E-8</c:v>
                </c:pt>
                <c:pt idx="2896">
                  <c:v>1.1412E-8</c:v>
                </c:pt>
                <c:pt idx="2897">
                  <c:v>1.1517999999999999E-8</c:v>
                </c:pt>
                <c:pt idx="2898">
                  <c:v>1.1513E-8</c:v>
                </c:pt>
                <c:pt idx="2899">
                  <c:v>1.143E-8</c:v>
                </c:pt>
                <c:pt idx="2900">
                  <c:v>1.1539999999999999E-8</c:v>
                </c:pt>
                <c:pt idx="2901">
                  <c:v>1.1606E-8</c:v>
                </c:pt>
                <c:pt idx="2902">
                  <c:v>1.158E-8</c:v>
                </c:pt>
                <c:pt idx="2903">
                  <c:v>1.1491E-8</c:v>
                </c:pt>
                <c:pt idx="2904">
                  <c:v>1.1571E-8</c:v>
                </c:pt>
                <c:pt idx="2905">
                  <c:v>1.1527E-8</c:v>
                </c:pt>
                <c:pt idx="2906">
                  <c:v>1.1571E-8</c:v>
                </c:pt>
                <c:pt idx="2907">
                  <c:v>1.1566000000000001E-8</c:v>
                </c:pt>
                <c:pt idx="2908">
                  <c:v>1.1549E-8</c:v>
                </c:pt>
                <c:pt idx="2909">
                  <c:v>1.1602E-8</c:v>
                </c:pt>
                <c:pt idx="2910">
                  <c:v>1.1527E-8</c:v>
                </c:pt>
                <c:pt idx="2911">
                  <c:v>1.1522000000000001E-8</c:v>
                </c:pt>
                <c:pt idx="2912">
                  <c:v>1.1571E-8</c:v>
                </c:pt>
                <c:pt idx="2913">
                  <c:v>1.1602E-8</c:v>
                </c:pt>
                <c:pt idx="2914">
                  <c:v>1.1571E-8</c:v>
                </c:pt>
                <c:pt idx="2915">
                  <c:v>1.1539999999999999E-8</c:v>
                </c:pt>
                <c:pt idx="2916">
                  <c:v>1.158E-8</c:v>
                </c:pt>
                <c:pt idx="2917">
                  <c:v>1.1659E-8</c:v>
                </c:pt>
                <c:pt idx="2918">
                  <c:v>1.1602E-8</c:v>
                </c:pt>
                <c:pt idx="2919">
                  <c:v>1.1566000000000001E-8</c:v>
                </c:pt>
                <c:pt idx="2920">
                  <c:v>1.1637E-8</c:v>
                </c:pt>
                <c:pt idx="2921">
                  <c:v>1.1597E-8</c:v>
                </c:pt>
                <c:pt idx="2922">
                  <c:v>1.1624E-8</c:v>
                </c:pt>
                <c:pt idx="2923">
                  <c:v>1.1558E-8</c:v>
                </c:pt>
                <c:pt idx="2924">
                  <c:v>1.1552999999999999E-8</c:v>
                </c:pt>
                <c:pt idx="2925">
                  <c:v>1.1624E-8</c:v>
                </c:pt>
                <c:pt idx="2926">
                  <c:v>1.1597E-8</c:v>
                </c:pt>
                <c:pt idx="2927">
                  <c:v>1.1717E-8</c:v>
                </c:pt>
                <c:pt idx="2928">
                  <c:v>1.1589E-8</c:v>
                </c:pt>
                <c:pt idx="2929">
                  <c:v>1.1633000000000001E-8</c:v>
                </c:pt>
                <c:pt idx="2930">
                  <c:v>1.1646000000000001E-8</c:v>
                </c:pt>
                <c:pt idx="2931">
                  <c:v>1.1597E-8</c:v>
                </c:pt>
                <c:pt idx="2932">
                  <c:v>1.1686E-8</c:v>
                </c:pt>
                <c:pt idx="2933">
                  <c:v>1.1597E-8</c:v>
                </c:pt>
                <c:pt idx="2934">
                  <c:v>1.1641999999999999E-8</c:v>
                </c:pt>
                <c:pt idx="2935">
                  <c:v>1.1668000000000001E-8</c:v>
                </c:pt>
                <c:pt idx="2936">
                  <c:v>1.1672E-8</c:v>
                </c:pt>
                <c:pt idx="2937">
                  <c:v>1.1615E-8</c:v>
                </c:pt>
                <c:pt idx="2938">
                  <c:v>1.1659E-8</c:v>
                </c:pt>
                <c:pt idx="2939">
                  <c:v>1.1668000000000001E-8</c:v>
                </c:pt>
                <c:pt idx="2940">
                  <c:v>1.1663999999999999E-8</c:v>
                </c:pt>
                <c:pt idx="2941">
                  <c:v>1.1646000000000001E-8</c:v>
                </c:pt>
                <c:pt idx="2942">
                  <c:v>1.1655000000000001E-8</c:v>
                </c:pt>
                <c:pt idx="2943">
                  <c:v>1.1721E-8</c:v>
                </c:pt>
                <c:pt idx="2944">
                  <c:v>1.1739E-8</c:v>
                </c:pt>
                <c:pt idx="2945">
                  <c:v>1.1690000000000001E-8</c:v>
                </c:pt>
                <c:pt idx="2946">
                  <c:v>1.1663999999999999E-8</c:v>
                </c:pt>
                <c:pt idx="2947">
                  <c:v>1.1668000000000001E-8</c:v>
                </c:pt>
                <c:pt idx="2948">
                  <c:v>1.1668000000000001E-8</c:v>
                </c:pt>
                <c:pt idx="2949">
                  <c:v>1.1708E-8</c:v>
                </c:pt>
                <c:pt idx="2950">
                  <c:v>1.1774E-8</c:v>
                </c:pt>
                <c:pt idx="2951">
                  <c:v>1.1695E-8</c:v>
                </c:pt>
                <c:pt idx="2952">
                  <c:v>1.1756E-8</c:v>
                </c:pt>
                <c:pt idx="2953">
                  <c:v>1.1717E-8</c:v>
                </c:pt>
                <c:pt idx="2954">
                  <c:v>1.1733999999999999E-8</c:v>
                </c:pt>
                <c:pt idx="2955">
                  <c:v>1.1686E-8</c:v>
                </c:pt>
                <c:pt idx="2956">
                  <c:v>1.1748E-8</c:v>
                </c:pt>
                <c:pt idx="2957">
                  <c:v>1.1756E-8</c:v>
                </c:pt>
                <c:pt idx="2958">
                  <c:v>1.1743E-8</c:v>
                </c:pt>
                <c:pt idx="2959">
                  <c:v>1.1761E-8</c:v>
                </c:pt>
                <c:pt idx="2960">
                  <c:v>1.1743E-8</c:v>
                </c:pt>
                <c:pt idx="2961">
                  <c:v>1.1800999999999999E-8</c:v>
                </c:pt>
                <c:pt idx="2962">
                  <c:v>1.1686E-8</c:v>
                </c:pt>
                <c:pt idx="2963">
                  <c:v>1.1800999999999999E-8</c:v>
                </c:pt>
                <c:pt idx="2964">
                  <c:v>1.1827000000000001E-8</c:v>
                </c:pt>
                <c:pt idx="2965">
                  <c:v>1.1792000000000001E-8</c:v>
                </c:pt>
                <c:pt idx="2966">
                  <c:v>1.1774E-8</c:v>
                </c:pt>
                <c:pt idx="2967">
                  <c:v>1.1805E-8</c:v>
                </c:pt>
                <c:pt idx="2968">
                  <c:v>1.1805E-8</c:v>
                </c:pt>
                <c:pt idx="2969">
                  <c:v>1.1743E-8</c:v>
                </c:pt>
                <c:pt idx="2970">
                  <c:v>1.1756E-8</c:v>
                </c:pt>
                <c:pt idx="2971">
                  <c:v>1.173E-8</c:v>
                </c:pt>
                <c:pt idx="2972">
                  <c:v>1.1739E-8</c:v>
                </c:pt>
                <c:pt idx="2973">
                  <c:v>1.1761E-8</c:v>
                </c:pt>
                <c:pt idx="2974">
                  <c:v>1.1787E-8</c:v>
                </c:pt>
                <c:pt idx="2975">
                  <c:v>1.184E-8</c:v>
                </c:pt>
                <c:pt idx="2976">
                  <c:v>1.1800999999999999E-8</c:v>
                </c:pt>
                <c:pt idx="2977">
                  <c:v>1.1845E-8</c:v>
                </c:pt>
                <c:pt idx="2978">
                  <c:v>1.1845E-8</c:v>
                </c:pt>
                <c:pt idx="2979">
                  <c:v>1.1796E-8</c:v>
                </c:pt>
                <c:pt idx="2980">
                  <c:v>1.1862000000000001E-8</c:v>
                </c:pt>
                <c:pt idx="2981">
                  <c:v>1.1805E-8</c:v>
                </c:pt>
                <c:pt idx="2982">
                  <c:v>1.1857999999999999E-8</c:v>
                </c:pt>
                <c:pt idx="2983">
                  <c:v>1.1796E-8</c:v>
                </c:pt>
                <c:pt idx="2984">
                  <c:v>1.1796E-8</c:v>
                </c:pt>
                <c:pt idx="2985">
                  <c:v>1.1870999999999999E-8</c:v>
                </c:pt>
                <c:pt idx="2986">
                  <c:v>1.1892999999999999E-8</c:v>
                </c:pt>
                <c:pt idx="2987">
                  <c:v>1.1902E-8</c:v>
                </c:pt>
                <c:pt idx="2988">
                  <c:v>1.1892999999999999E-8</c:v>
                </c:pt>
                <c:pt idx="2989">
                  <c:v>1.1889E-8</c:v>
                </c:pt>
                <c:pt idx="2990">
                  <c:v>1.1831E-8</c:v>
                </c:pt>
                <c:pt idx="2991">
                  <c:v>1.1907E-8</c:v>
                </c:pt>
                <c:pt idx="2992">
                  <c:v>1.1827000000000001E-8</c:v>
                </c:pt>
                <c:pt idx="2993">
                  <c:v>1.1854E-8</c:v>
                </c:pt>
                <c:pt idx="2994">
                  <c:v>1.1929E-8</c:v>
                </c:pt>
                <c:pt idx="2995">
                  <c:v>1.1862000000000001E-8</c:v>
                </c:pt>
                <c:pt idx="2996">
                  <c:v>1.1870999999999999E-8</c:v>
                </c:pt>
                <c:pt idx="2997">
                  <c:v>1.1902E-8</c:v>
                </c:pt>
                <c:pt idx="2998">
                  <c:v>1.188E-8</c:v>
                </c:pt>
                <c:pt idx="2999">
                  <c:v>1.1911E-8</c:v>
                </c:pt>
                <c:pt idx="3000">
                  <c:v>1.1892999999999999E-8</c:v>
                </c:pt>
                <c:pt idx="3001">
                  <c:v>1.1892999999999999E-8</c:v>
                </c:pt>
                <c:pt idx="3002">
                  <c:v>1.188E-8</c:v>
                </c:pt>
                <c:pt idx="3003">
                  <c:v>1.1929E-8</c:v>
                </c:pt>
                <c:pt idx="3004">
                  <c:v>1.1946E-8</c:v>
                </c:pt>
                <c:pt idx="3005">
                  <c:v>1.1942E-8</c:v>
                </c:pt>
                <c:pt idx="3006">
                  <c:v>1.1964E-8</c:v>
                </c:pt>
                <c:pt idx="3007">
                  <c:v>1.1924E-8</c:v>
                </c:pt>
                <c:pt idx="3008">
                  <c:v>1.1981999999999999E-8</c:v>
                </c:pt>
                <c:pt idx="3009">
                  <c:v>1.1898E-8</c:v>
                </c:pt>
                <c:pt idx="3010">
                  <c:v>1.1907E-8</c:v>
                </c:pt>
                <c:pt idx="3011">
                  <c:v>1.1959999999999999E-8</c:v>
                </c:pt>
                <c:pt idx="3012">
                  <c:v>1.1968E-8</c:v>
                </c:pt>
                <c:pt idx="3013">
                  <c:v>1.1977E-8</c:v>
                </c:pt>
                <c:pt idx="3014">
                  <c:v>1.1924E-8</c:v>
                </c:pt>
                <c:pt idx="3015">
                  <c:v>1.1902E-8</c:v>
                </c:pt>
                <c:pt idx="3016">
                  <c:v>1.1933E-8</c:v>
                </c:pt>
                <c:pt idx="3017">
                  <c:v>1.1994999999999999E-8</c:v>
                </c:pt>
                <c:pt idx="3018">
                  <c:v>1.1968E-8</c:v>
                </c:pt>
                <c:pt idx="3019">
                  <c:v>1.1959999999999999E-8</c:v>
                </c:pt>
                <c:pt idx="3020">
                  <c:v>1.2013E-8</c:v>
                </c:pt>
                <c:pt idx="3021">
                  <c:v>1.1986000000000001E-8</c:v>
                </c:pt>
                <c:pt idx="3022">
                  <c:v>1.1946E-8</c:v>
                </c:pt>
                <c:pt idx="3023">
                  <c:v>1.1968E-8</c:v>
                </c:pt>
                <c:pt idx="3024">
                  <c:v>1.2048E-8</c:v>
                </c:pt>
                <c:pt idx="3025">
                  <c:v>1.2029999999999999E-8</c:v>
                </c:pt>
                <c:pt idx="3026">
                  <c:v>1.2013E-8</c:v>
                </c:pt>
                <c:pt idx="3027">
                  <c:v>1.2035E-8</c:v>
                </c:pt>
                <c:pt idx="3028">
                  <c:v>1.1994999999999999E-8</c:v>
                </c:pt>
                <c:pt idx="3029">
                  <c:v>1.1933E-8</c:v>
                </c:pt>
                <c:pt idx="3030">
                  <c:v>1.2073999999999999E-8</c:v>
                </c:pt>
                <c:pt idx="3031">
                  <c:v>1.2021000000000001E-8</c:v>
                </c:pt>
                <c:pt idx="3032">
                  <c:v>1.2088E-8</c:v>
                </c:pt>
                <c:pt idx="3033">
                  <c:v>1.2066E-8</c:v>
                </c:pt>
                <c:pt idx="3034">
                  <c:v>1.1999E-8</c:v>
                </c:pt>
                <c:pt idx="3035">
                  <c:v>1.2048E-8</c:v>
                </c:pt>
                <c:pt idx="3036">
                  <c:v>1.2016999999999999E-8</c:v>
                </c:pt>
                <c:pt idx="3037">
                  <c:v>1.2003999999999999E-8</c:v>
                </c:pt>
                <c:pt idx="3038">
                  <c:v>1.2061E-8</c:v>
                </c:pt>
                <c:pt idx="3039">
                  <c:v>1.2114E-8</c:v>
                </c:pt>
                <c:pt idx="3040">
                  <c:v>1.2114E-8</c:v>
                </c:pt>
                <c:pt idx="3041">
                  <c:v>1.2061E-8</c:v>
                </c:pt>
                <c:pt idx="3042">
                  <c:v>1.2066E-8</c:v>
                </c:pt>
                <c:pt idx="3043">
                  <c:v>1.2061E-8</c:v>
                </c:pt>
                <c:pt idx="3044">
                  <c:v>1.2003999999999999E-8</c:v>
                </c:pt>
                <c:pt idx="3045">
                  <c:v>1.2043000000000001E-8</c:v>
                </c:pt>
                <c:pt idx="3046">
                  <c:v>1.2021000000000001E-8</c:v>
                </c:pt>
                <c:pt idx="3047">
                  <c:v>1.2092E-8</c:v>
                </c:pt>
                <c:pt idx="3048">
                  <c:v>1.2132000000000001E-8</c:v>
                </c:pt>
                <c:pt idx="3049">
                  <c:v>1.2153999999999999E-8</c:v>
                </c:pt>
                <c:pt idx="3050">
                  <c:v>1.207E-8</c:v>
                </c:pt>
                <c:pt idx="3051">
                  <c:v>1.2092E-8</c:v>
                </c:pt>
                <c:pt idx="3052">
                  <c:v>1.2101E-8</c:v>
                </c:pt>
                <c:pt idx="3053">
                  <c:v>1.2061E-8</c:v>
                </c:pt>
                <c:pt idx="3054">
                  <c:v>1.2149E-8</c:v>
                </c:pt>
                <c:pt idx="3055">
                  <c:v>1.2118999999999999E-8</c:v>
                </c:pt>
                <c:pt idx="3056">
                  <c:v>1.2132000000000001E-8</c:v>
                </c:pt>
                <c:pt idx="3057">
                  <c:v>1.2101E-8</c:v>
                </c:pt>
                <c:pt idx="3058">
                  <c:v>1.2118999999999999E-8</c:v>
                </c:pt>
                <c:pt idx="3059">
                  <c:v>1.2127E-8</c:v>
                </c:pt>
                <c:pt idx="3060">
                  <c:v>1.2083E-8</c:v>
                </c:pt>
                <c:pt idx="3061">
                  <c:v>1.2210999999999999E-8</c:v>
                </c:pt>
                <c:pt idx="3062">
                  <c:v>1.2118999999999999E-8</c:v>
                </c:pt>
                <c:pt idx="3063">
                  <c:v>1.2149E-8</c:v>
                </c:pt>
                <c:pt idx="3064">
                  <c:v>1.2189000000000001E-8</c:v>
                </c:pt>
                <c:pt idx="3065">
                  <c:v>1.2096E-8</c:v>
                </c:pt>
                <c:pt idx="3066">
                  <c:v>1.2132000000000001E-8</c:v>
                </c:pt>
                <c:pt idx="3067">
                  <c:v>1.2110000000000001E-8</c:v>
                </c:pt>
                <c:pt idx="3068">
                  <c:v>1.2123E-8</c:v>
                </c:pt>
                <c:pt idx="3069">
                  <c:v>1.2167000000000001E-8</c:v>
                </c:pt>
                <c:pt idx="3070">
                  <c:v>1.2149E-8</c:v>
                </c:pt>
                <c:pt idx="3071">
                  <c:v>1.2114E-8</c:v>
                </c:pt>
                <c:pt idx="3072">
                  <c:v>1.2140999999999999E-8</c:v>
                </c:pt>
                <c:pt idx="3073">
                  <c:v>1.2207E-8</c:v>
                </c:pt>
                <c:pt idx="3074">
                  <c:v>1.2110000000000001E-8</c:v>
                </c:pt>
                <c:pt idx="3075">
                  <c:v>1.2162999999999999E-8</c:v>
                </c:pt>
                <c:pt idx="3076">
                  <c:v>1.2197999999999999E-8</c:v>
                </c:pt>
                <c:pt idx="3077">
                  <c:v>1.2210999999999999E-8</c:v>
                </c:pt>
                <c:pt idx="3078">
                  <c:v>1.2194E-8</c:v>
                </c:pt>
                <c:pt idx="3079">
                  <c:v>1.222E-8</c:v>
                </c:pt>
                <c:pt idx="3080">
                  <c:v>1.2210999999999999E-8</c:v>
                </c:pt>
                <c:pt idx="3081">
                  <c:v>1.2207E-8</c:v>
                </c:pt>
                <c:pt idx="3082">
                  <c:v>1.2189000000000001E-8</c:v>
                </c:pt>
                <c:pt idx="3083">
                  <c:v>1.2264E-8</c:v>
                </c:pt>
                <c:pt idx="3084">
                  <c:v>1.2238E-8</c:v>
                </c:pt>
                <c:pt idx="3085">
                  <c:v>1.2273E-8</c:v>
                </c:pt>
                <c:pt idx="3086">
                  <c:v>1.2313000000000001E-8</c:v>
                </c:pt>
                <c:pt idx="3087">
                  <c:v>1.2175999999999999E-8</c:v>
                </c:pt>
                <c:pt idx="3088">
                  <c:v>1.226E-8</c:v>
                </c:pt>
                <c:pt idx="3089">
                  <c:v>1.2210999999999999E-8</c:v>
                </c:pt>
                <c:pt idx="3090">
                  <c:v>1.2216E-8</c:v>
                </c:pt>
                <c:pt idx="3091">
                  <c:v>1.2247E-8</c:v>
                </c:pt>
                <c:pt idx="3092">
                  <c:v>1.2238E-8</c:v>
                </c:pt>
                <c:pt idx="3093">
                  <c:v>1.2232999999999999E-8</c:v>
                </c:pt>
                <c:pt idx="3094">
                  <c:v>1.2225E-8</c:v>
                </c:pt>
                <c:pt idx="3095">
                  <c:v>1.2232999999999999E-8</c:v>
                </c:pt>
                <c:pt idx="3096">
                  <c:v>1.2286E-8</c:v>
                </c:pt>
                <c:pt idx="3097">
                  <c:v>1.2326000000000001E-8</c:v>
                </c:pt>
                <c:pt idx="3098">
                  <c:v>1.2299999999999999E-8</c:v>
                </c:pt>
                <c:pt idx="3099">
                  <c:v>1.2321999999999999E-8</c:v>
                </c:pt>
                <c:pt idx="3100">
                  <c:v>1.2348000000000001E-8</c:v>
                </c:pt>
                <c:pt idx="3101">
                  <c:v>1.2251E-8</c:v>
                </c:pt>
                <c:pt idx="3102">
                  <c:v>1.2278000000000001E-8</c:v>
                </c:pt>
                <c:pt idx="3103">
                  <c:v>1.2321999999999999E-8</c:v>
                </c:pt>
                <c:pt idx="3104">
                  <c:v>1.2304000000000001E-8</c:v>
                </c:pt>
                <c:pt idx="3105">
                  <c:v>1.2383000000000001E-8</c:v>
                </c:pt>
                <c:pt idx="3106">
                  <c:v>1.2308E-8</c:v>
                </c:pt>
                <c:pt idx="3107">
                  <c:v>1.2313000000000001E-8</c:v>
                </c:pt>
                <c:pt idx="3108">
                  <c:v>1.2308E-8</c:v>
                </c:pt>
                <c:pt idx="3109">
                  <c:v>1.2344E-8</c:v>
                </c:pt>
                <c:pt idx="3110">
                  <c:v>1.2375E-8</c:v>
                </c:pt>
                <c:pt idx="3111">
                  <c:v>1.2317E-8</c:v>
                </c:pt>
                <c:pt idx="3112">
                  <c:v>1.2331E-8</c:v>
                </c:pt>
                <c:pt idx="3113">
                  <c:v>1.241E-8</c:v>
                </c:pt>
                <c:pt idx="3114">
                  <c:v>1.2334999999999999E-8</c:v>
                </c:pt>
                <c:pt idx="3115">
                  <c:v>1.2369999999999999E-8</c:v>
                </c:pt>
                <c:pt idx="3116">
                  <c:v>1.2348000000000001E-8</c:v>
                </c:pt>
                <c:pt idx="3117">
                  <c:v>1.2348000000000001E-8</c:v>
                </c:pt>
                <c:pt idx="3118">
                  <c:v>1.2334999999999999E-8</c:v>
                </c:pt>
                <c:pt idx="3119">
                  <c:v>1.2361000000000001E-8</c:v>
                </c:pt>
                <c:pt idx="3120">
                  <c:v>1.2326000000000001E-8</c:v>
                </c:pt>
                <c:pt idx="3121">
                  <c:v>1.2331E-8</c:v>
                </c:pt>
                <c:pt idx="3122">
                  <c:v>1.2414E-8</c:v>
                </c:pt>
                <c:pt idx="3123">
                  <c:v>1.2388E-8</c:v>
                </c:pt>
                <c:pt idx="3124">
                  <c:v>1.2344E-8</c:v>
                </c:pt>
                <c:pt idx="3125">
                  <c:v>1.2379E-8</c:v>
                </c:pt>
                <c:pt idx="3126">
                  <c:v>1.2406E-8</c:v>
                </c:pt>
                <c:pt idx="3127">
                  <c:v>1.2379E-8</c:v>
                </c:pt>
                <c:pt idx="3128">
                  <c:v>1.241E-8</c:v>
                </c:pt>
                <c:pt idx="3129">
                  <c:v>1.2436E-8</c:v>
                </c:pt>
                <c:pt idx="3130">
                  <c:v>1.2436E-8</c:v>
                </c:pt>
                <c:pt idx="3131">
                  <c:v>1.2414E-8</c:v>
                </c:pt>
                <c:pt idx="3132">
                  <c:v>1.241E-8</c:v>
                </c:pt>
                <c:pt idx="3133">
                  <c:v>1.2414E-8</c:v>
                </c:pt>
                <c:pt idx="3134">
                  <c:v>1.2441E-8</c:v>
                </c:pt>
                <c:pt idx="3135">
                  <c:v>1.2458999999999999E-8</c:v>
                </c:pt>
                <c:pt idx="3136">
                  <c:v>1.2454E-8</c:v>
                </c:pt>
                <c:pt idx="3137">
                  <c:v>1.2458999999999999E-8</c:v>
                </c:pt>
                <c:pt idx="3138">
                  <c:v>1.2441E-8</c:v>
                </c:pt>
                <c:pt idx="3139">
                  <c:v>1.2436E-8</c:v>
                </c:pt>
                <c:pt idx="3140">
                  <c:v>1.2454E-8</c:v>
                </c:pt>
                <c:pt idx="3141">
                  <c:v>1.2467E-8</c:v>
                </c:pt>
                <c:pt idx="3142">
                  <c:v>1.2480999999999999E-8</c:v>
                </c:pt>
                <c:pt idx="3143">
                  <c:v>1.2485000000000001E-8</c:v>
                </c:pt>
                <c:pt idx="3144">
                  <c:v>1.2480999999999999E-8</c:v>
                </c:pt>
                <c:pt idx="3145">
                  <c:v>1.2445E-8</c:v>
                </c:pt>
                <c:pt idx="3146">
                  <c:v>1.2489E-8</c:v>
                </c:pt>
                <c:pt idx="3147">
                  <c:v>1.2428000000000001E-8</c:v>
                </c:pt>
                <c:pt idx="3148">
                  <c:v>1.2493999999999999E-8</c:v>
                </c:pt>
                <c:pt idx="3149">
                  <c:v>1.2503E-8</c:v>
                </c:pt>
                <c:pt idx="3150">
                  <c:v>1.2472000000000001E-8</c:v>
                </c:pt>
                <c:pt idx="3151">
                  <c:v>1.2515999999999999E-8</c:v>
                </c:pt>
                <c:pt idx="3152">
                  <c:v>1.2525E-8</c:v>
                </c:pt>
                <c:pt idx="3153">
                  <c:v>1.2515999999999999E-8</c:v>
                </c:pt>
                <c:pt idx="3154">
                  <c:v>1.2450000000000001E-8</c:v>
                </c:pt>
                <c:pt idx="3155">
                  <c:v>1.2542000000000001E-8</c:v>
                </c:pt>
                <c:pt idx="3156">
                  <c:v>1.2507000000000001E-8</c:v>
                </c:pt>
                <c:pt idx="3157">
                  <c:v>1.2569E-8</c:v>
                </c:pt>
                <c:pt idx="3158">
                  <c:v>1.2547E-8</c:v>
                </c:pt>
                <c:pt idx="3159">
                  <c:v>1.256E-8</c:v>
                </c:pt>
                <c:pt idx="3160">
                  <c:v>1.2547E-8</c:v>
                </c:pt>
                <c:pt idx="3161">
                  <c:v>1.2550999999999999E-8</c:v>
                </c:pt>
                <c:pt idx="3162">
                  <c:v>1.2503E-8</c:v>
                </c:pt>
                <c:pt idx="3163">
                  <c:v>1.2534E-8</c:v>
                </c:pt>
                <c:pt idx="3164">
                  <c:v>1.2507000000000001E-8</c:v>
                </c:pt>
                <c:pt idx="3165">
                  <c:v>1.2528999999999999E-8</c:v>
                </c:pt>
                <c:pt idx="3166">
                  <c:v>1.2512E-8</c:v>
                </c:pt>
                <c:pt idx="3167">
                  <c:v>1.2493999999999999E-8</c:v>
                </c:pt>
                <c:pt idx="3168">
                  <c:v>1.2556E-8</c:v>
                </c:pt>
                <c:pt idx="3169">
                  <c:v>1.2507000000000001E-8</c:v>
                </c:pt>
                <c:pt idx="3170">
                  <c:v>1.2534E-8</c:v>
                </c:pt>
                <c:pt idx="3171">
                  <c:v>1.2556E-8</c:v>
                </c:pt>
                <c:pt idx="3172">
                  <c:v>1.2569E-8</c:v>
                </c:pt>
                <c:pt idx="3173">
                  <c:v>1.2550999999999999E-8</c:v>
                </c:pt>
                <c:pt idx="3174">
                  <c:v>1.2565E-8</c:v>
                </c:pt>
                <c:pt idx="3175">
                  <c:v>1.2587E-8</c:v>
                </c:pt>
                <c:pt idx="3176">
                  <c:v>1.2609000000000001E-8</c:v>
                </c:pt>
                <c:pt idx="3177">
                  <c:v>1.2569E-8</c:v>
                </c:pt>
                <c:pt idx="3178">
                  <c:v>1.2578E-8</c:v>
                </c:pt>
                <c:pt idx="3179">
                  <c:v>1.2622E-8</c:v>
                </c:pt>
                <c:pt idx="3180">
                  <c:v>1.2635E-8</c:v>
                </c:pt>
                <c:pt idx="3181">
                  <c:v>1.2534E-8</c:v>
                </c:pt>
                <c:pt idx="3182">
                  <c:v>1.2639999999999999E-8</c:v>
                </c:pt>
                <c:pt idx="3183">
                  <c:v>1.2613E-8</c:v>
                </c:pt>
                <c:pt idx="3184">
                  <c:v>1.256E-8</c:v>
                </c:pt>
                <c:pt idx="3185">
                  <c:v>1.2578E-8</c:v>
                </c:pt>
                <c:pt idx="3186">
                  <c:v>1.2538E-8</c:v>
                </c:pt>
                <c:pt idx="3187">
                  <c:v>1.2666000000000001E-8</c:v>
                </c:pt>
                <c:pt idx="3188">
                  <c:v>1.2617999999999999E-8</c:v>
                </c:pt>
                <c:pt idx="3189">
                  <c:v>1.2617999999999999E-8</c:v>
                </c:pt>
                <c:pt idx="3190">
                  <c:v>1.2587E-8</c:v>
                </c:pt>
                <c:pt idx="3191">
                  <c:v>1.2617999999999999E-8</c:v>
                </c:pt>
                <c:pt idx="3192">
                  <c:v>1.2639999999999999E-8</c:v>
                </c:pt>
                <c:pt idx="3193">
                  <c:v>1.2696999999999999E-8</c:v>
                </c:pt>
                <c:pt idx="3194">
                  <c:v>1.2639999999999999E-8</c:v>
                </c:pt>
                <c:pt idx="3195">
                  <c:v>1.2609000000000001E-8</c:v>
                </c:pt>
                <c:pt idx="3196">
                  <c:v>1.2648E-8</c:v>
                </c:pt>
                <c:pt idx="3197">
                  <c:v>1.2652999999999999E-8</c:v>
                </c:pt>
                <c:pt idx="3198">
                  <c:v>1.2666000000000001E-8</c:v>
                </c:pt>
                <c:pt idx="3199">
                  <c:v>1.2666000000000001E-8</c:v>
                </c:pt>
                <c:pt idx="3200">
                  <c:v>1.2696999999999999E-8</c:v>
                </c:pt>
                <c:pt idx="3201">
                  <c:v>1.2741E-8</c:v>
                </c:pt>
                <c:pt idx="3202">
                  <c:v>1.2781E-8</c:v>
                </c:pt>
                <c:pt idx="3203">
                  <c:v>1.2661999999999999E-8</c:v>
                </c:pt>
                <c:pt idx="3204">
                  <c:v>1.2687999999999999E-8</c:v>
                </c:pt>
                <c:pt idx="3205">
                  <c:v>1.2715E-8</c:v>
                </c:pt>
                <c:pt idx="3206">
                  <c:v>1.2687999999999999E-8</c:v>
                </c:pt>
                <c:pt idx="3207">
                  <c:v>1.2687999999999999E-8</c:v>
                </c:pt>
                <c:pt idx="3208">
                  <c:v>1.2644000000000001E-8</c:v>
                </c:pt>
                <c:pt idx="3209">
                  <c:v>1.2674999999999999E-8</c:v>
                </c:pt>
                <c:pt idx="3210">
                  <c:v>1.2657E-8</c:v>
                </c:pt>
                <c:pt idx="3211">
                  <c:v>1.2709999999999999E-8</c:v>
                </c:pt>
                <c:pt idx="3212">
                  <c:v>1.2754E-8</c:v>
                </c:pt>
                <c:pt idx="3213">
                  <c:v>1.2709999999999999E-8</c:v>
                </c:pt>
                <c:pt idx="3214">
                  <c:v>1.2724E-8</c:v>
                </c:pt>
                <c:pt idx="3215">
                  <c:v>1.2768000000000001E-8</c:v>
                </c:pt>
                <c:pt idx="3216">
                  <c:v>1.2719E-8</c:v>
                </c:pt>
                <c:pt idx="3217">
                  <c:v>1.2715E-8</c:v>
                </c:pt>
                <c:pt idx="3218">
                  <c:v>1.2706E-8</c:v>
                </c:pt>
                <c:pt idx="3219">
                  <c:v>1.2715E-8</c:v>
                </c:pt>
                <c:pt idx="3220">
                  <c:v>1.2687999999999999E-8</c:v>
                </c:pt>
                <c:pt idx="3221">
                  <c:v>1.2754E-8</c:v>
                </c:pt>
                <c:pt idx="3222">
                  <c:v>1.2696999999999999E-8</c:v>
                </c:pt>
                <c:pt idx="3223">
                  <c:v>1.2798999999999999E-8</c:v>
                </c:pt>
                <c:pt idx="3224">
                  <c:v>1.2674999999999999E-8</c:v>
                </c:pt>
                <c:pt idx="3225">
                  <c:v>1.2790000000000001E-8</c:v>
                </c:pt>
                <c:pt idx="3226">
                  <c:v>1.2724E-8</c:v>
                </c:pt>
                <c:pt idx="3227">
                  <c:v>1.2706E-8</c:v>
                </c:pt>
                <c:pt idx="3228">
                  <c:v>1.2833999999999999E-8</c:v>
                </c:pt>
                <c:pt idx="3229">
                  <c:v>1.2746E-8</c:v>
                </c:pt>
                <c:pt idx="3230">
                  <c:v>1.2746E-8</c:v>
                </c:pt>
                <c:pt idx="3231">
                  <c:v>1.2807E-8</c:v>
                </c:pt>
                <c:pt idx="3232">
                  <c:v>1.2825000000000001E-8</c:v>
                </c:pt>
                <c:pt idx="3233">
                  <c:v>1.2776999999999999E-8</c:v>
                </c:pt>
                <c:pt idx="3234">
                  <c:v>1.2776999999999999E-8</c:v>
                </c:pt>
                <c:pt idx="3235">
                  <c:v>1.2790000000000001E-8</c:v>
                </c:pt>
                <c:pt idx="3236">
                  <c:v>1.2803000000000001E-8</c:v>
                </c:pt>
                <c:pt idx="3237">
                  <c:v>1.2781E-8</c:v>
                </c:pt>
                <c:pt idx="3238">
                  <c:v>1.2811999999999999E-8</c:v>
                </c:pt>
                <c:pt idx="3239">
                  <c:v>1.2798999999999999E-8</c:v>
                </c:pt>
                <c:pt idx="3240">
                  <c:v>1.2781E-8</c:v>
                </c:pt>
                <c:pt idx="3241">
                  <c:v>1.275E-8</c:v>
                </c:pt>
                <c:pt idx="3242">
                  <c:v>1.2781E-8</c:v>
                </c:pt>
                <c:pt idx="3243">
                  <c:v>1.2759E-8</c:v>
                </c:pt>
                <c:pt idx="3244">
                  <c:v>1.2790000000000001E-8</c:v>
                </c:pt>
                <c:pt idx="3245">
                  <c:v>1.2847000000000001E-8</c:v>
                </c:pt>
                <c:pt idx="3246">
                  <c:v>1.2790000000000001E-8</c:v>
                </c:pt>
                <c:pt idx="3247">
                  <c:v>1.2781E-8</c:v>
                </c:pt>
                <c:pt idx="3248">
                  <c:v>1.2852E-8</c:v>
                </c:pt>
                <c:pt idx="3249">
                  <c:v>1.2890999999999999E-8</c:v>
                </c:pt>
                <c:pt idx="3250">
                  <c:v>1.2878E-8</c:v>
                </c:pt>
                <c:pt idx="3251">
                  <c:v>1.2868999999999999E-8</c:v>
                </c:pt>
                <c:pt idx="3252">
                  <c:v>1.2878E-8</c:v>
                </c:pt>
                <c:pt idx="3253">
                  <c:v>1.2878E-8</c:v>
                </c:pt>
                <c:pt idx="3254">
                  <c:v>1.2883E-8</c:v>
                </c:pt>
                <c:pt idx="3255">
                  <c:v>1.2887E-8</c:v>
                </c:pt>
                <c:pt idx="3256">
                  <c:v>1.2855999999999999E-8</c:v>
                </c:pt>
                <c:pt idx="3257">
                  <c:v>1.2847000000000001E-8</c:v>
                </c:pt>
                <c:pt idx="3258">
                  <c:v>1.2847000000000001E-8</c:v>
                </c:pt>
                <c:pt idx="3259">
                  <c:v>1.2896E-8</c:v>
                </c:pt>
                <c:pt idx="3260">
                  <c:v>1.2868999999999999E-8</c:v>
                </c:pt>
                <c:pt idx="3261">
                  <c:v>1.2868999999999999E-8</c:v>
                </c:pt>
                <c:pt idx="3262">
                  <c:v>1.29E-8</c:v>
                </c:pt>
                <c:pt idx="3263">
                  <c:v>1.2909E-8</c:v>
                </c:pt>
                <c:pt idx="3264">
                  <c:v>1.2944E-8</c:v>
                </c:pt>
                <c:pt idx="3265">
                  <c:v>1.2874E-8</c:v>
                </c:pt>
                <c:pt idx="3266">
                  <c:v>1.2909E-8</c:v>
                </c:pt>
                <c:pt idx="3267">
                  <c:v>1.2913E-8</c:v>
                </c:pt>
                <c:pt idx="3268">
                  <c:v>1.2936000000000001E-8</c:v>
                </c:pt>
                <c:pt idx="3269">
                  <c:v>1.294E-8</c:v>
                </c:pt>
                <c:pt idx="3270">
                  <c:v>1.2997000000000001E-8</c:v>
                </c:pt>
                <c:pt idx="3271">
                  <c:v>1.2890999999999999E-8</c:v>
                </c:pt>
                <c:pt idx="3272">
                  <c:v>1.3006000000000001E-8</c:v>
                </c:pt>
                <c:pt idx="3273">
                  <c:v>1.2909E-8</c:v>
                </c:pt>
                <c:pt idx="3274">
                  <c:v>1.2890999999999999E-8</c:v>
                </c:pt>
                <c:pt idx="3275">
                  <c:v>1.2949000000000001E-8</c:v>
                </c:pt>
                <c:pt idx="3276">
                  <c:v>1.2868999999999999E-8</c:v>
                </c:pt>
                <c:pt idx="3277">
                  <c:v>1.2896E-8</c:v>
                </c:pt>
                <c:pt idx="3278">
                  <c:v>1.2957999999999999E-8</c:v>
                </c:pt>
                <c:pt idx="3279">
                  <c:v>1.29E-8</c:v>
                </c:pt>
                <c:pt idx="3280">
                  <c:v>1.2918E-8</c:v>
                </c:pt>
                <c:pt idx="3281">
                  <c:v>1.2966E-8</c:v>
                </c:pt>
                <c:pt idx="3282">
                  <c:v>1.2957999999999999E-8</c:v>
                </c:pt>
                <c:pt idx="3283">
                  <c:v>1.2896E-8</c:v>
                </c:pt>
                <c:pt idx="3284">
                  <c:v>1.2975E-8</c:v>
                </c:pt>
                <c:pt idx="3285">
                  <c:v>1.2909E-8</c:v>
                </c:pt>
                <c:pt idx="3286">
                  <c:v>1.2949000000000001E-8</c:v>
                </c:pt>
                <c:pt idx="3287">
                  <c:v>1.2927000000000001E-8</c:v>
                </c:pt>
                <c:pt idx="3288">
                  <c:v>1.2931E-8</c:v>
                </c:pt>
                <c:pt idx="3289">
                  <c:v>1.2966E-8</c:v>
                </c:pt>
                <c:pt idx="3290">
                  <c:v>1.2971000000000001E-8</c:v>
                </c:pt>
                <c:pt idx="3291">
                  <c:v>1.2997000000000001E-8</c:v>
                </c:pt>
                <c:pt idx="3292">
                  <c:v>1.3068E-8</c:v>
                </c:pt>
                <c:pt idx="3293">
                  <c:v>1.3037E-8</c:v>
                </c:pt>
                <c:pt idx="3294">
                  <c:v>1.2989E-8</c:v>
                </c:pt>
                <c:pt idx="3295">
                  <c:v>1.2997000000000001E-8</c:v>
                </c:pt>
                <c:pt idx="3296">
                  <c:v>1.2984000000000001E-8</c:v>
                </c:pt>
                <c:pt idx="3297">
                  <c:v>1.3024E-8</c:v>
                </c:pt>
                <c:pt idx="3298">
                  <c:v>1.3002E-8</c:v>
                </c:pt>
                <c:pt idx="3299">
                  <c:v>1.3019000000000001E-8</c:v>
                </c:pt>
                <c:pt idx="3300">
                  <c:v>1.2989E-8</c:v>
                </c:pt>
                <c:pt idx="3301">
                  <c:v>1.2997000000000001E-8</c:v>
                </c:pt>
                <c:pt idx="3302">
                  <c:v>1.2966E-8</c:v>
                </c:pt>
                <c:pt idx="3303">
                  <c:v>1.2966E-8</c:v>
                </c:pt>
                <c:pt idx="3304">
                  <c:v>1.3055E-8</c:v>
                </c:pt>
                <c:pt idx="3305">
                  <c:v>1.3072E-8</c:v>
                </c:pt>
                <c:pt idx="3306">
                  <c:v>1.3059E-8</c:v>
                </c:pt>
                <c:pt idx="3307">
                  <c:v>1.3011E-8</c:v>
                </c:pt>
                <c:pt idx="3308">
                  <c:v>1.3027999999999999E-8</c:v>
                </c:pt>
                <c:pt idx="3309">
                  <c:v>1.3046E-8</c:v>
                </c:pt>
                <c:pt idx="3310">
                  <c:v>1.2997000000000001E-8</c:v>
                </c:pt>
                <c:pt idx="3311">
                  <c:v>1.3081E-8</c:v>
                </c:pt>
                <c:pt idx="3312">
                  <c:v>1.3014999999999999E-8</c:v>
                </c:pt>
                <c:pt idx="3313">
                  <c:v>1.3042E-8</c:v>
                </c:pt>
                <c:pt idx="3314">
                  <c:v>1.3068E-8</c:v>
                </c:pt>
                <c:pt idx="3315">
                  <c:v>1.3024E-8</c:v>
                </c:pt>
                <c:pt idx="3316">
                  <c:v>1.3037E-8</c:v>
                </c:pt>
                <c:pt idx="3317">
                  <c:v>1.3116999999999999E-8</c:v>
                </c:pt>
                <c:pt idx="3318">
                  <c:v>1.3081E-8</c:v>
                </c:pt>
                <c:pt idx="3319">
                  <c:v>1.309E-8</c:v>
                </c:pt>
                <c:pt idx="3320">
                  <c:v>1.3072E-8</c:v>
                </c:pt>
                <c:pt idx="3321">
                  <c:v>1.3033E-8</c:v>
                </c:pt>
                <c:pt idx="3322">
                  <c:v>1.3121E-8</c:v>
                </c:pt>
                <c:pt idx="3323">
                  <c:v>1.309E-8</c:v>
                </c:pt>
                <c:pt idx="3324">
                  <c:v>1.3103E-8</c:v>
                </c:pt>
                <c:pt idx="3325">
                  <c:v>1.3161E-8</c:v>
                </c:pt>
                <c:pt idx="3326">
                  <c:v>1.3121E-8</c:v>
                </c:pt>
                <c:pt idx="3327">
                  <c:v>1.3112E-8</c:v>
                </c:pt>
                <c:pt idx="3328">
                  <c:v>1.3059E-8</c:v>
                </c:pt>
                <c:pt idx="3329">
                  <c:v>1.3077E-8</c:v>
                </c:pt>
                <c:pt idx="3330">
                  <c:v>1.3108000000000001E-8</c:v>
                </c:pt>
                <c:pt idx="3331">
                  <c:v>1.3192E-8</c:v>
                </c:pt>
                <c:pt idx="3332">
                  <c:v>1.3099E-8</c:v>
                </c:pt>
                <c:pt idx="3333">
                  <c:v>1.3099E-8</c:v>
                </c:pt>
                <c:pt idx="3334">
                  <c:v>1.3130000000000001E-8</c:v>
                </c:pt>
                <c:pt idx="3335">
                  <c:v>1.3196E-8</c:v>
                </c:pt>
                <c:pt idx="3336">
                  <c:v>1.3201E-8</c:v>
                </c:pt>
                <c:pt idx="3337">
                  <c:v>1.3143000000000001E-8</c:v>
                </c:pt>
                <c:pt idx="3338">
                  <c:v>1.309E-8</c:v>
                </c:pt>
                <c:pt idx="3339">
                  <c:v>1.3151999999999999E-8</c:v>
                </c:pt>
                <c:pt idx="3340">
                  <c:v>1.3161E-8</c:v>
                </c:pt>
                <c:pt idx="3341">
                  <c:v>1.3173999999999999E-8</c:v>
                </c:pt>
                <c:pt idx="3342">
                  <c:v>1.3108000000000001E-8</c:v>
                </c:pt>
                <c:pt idx="3343">
                  <c:v>1.3148E-8</c:v>
                </c:pt>
                <c:pt idx="3344">
                  <c:v>1.3183E-8</c:v>
                </c:pt>
                <c:pt idx="3345">
                  <c:v>1.3161E-8</c:v>
                </c:pt>
                <c:pt idx="3346">
                  <c:v>1.3183E-8</c:v>
                </c:pt>
                <c:pt idx="3347">
                  <c:v>1.3173999999999999E-8</c:v>
                </c:pt>
                <c:pt idx="3348">
                  <c:v>1.3183E-8</c:v>
                </c:pt>
                <c:pt idx="3349">
                  <c:v>1.3156E-8</c:v>
                </c:pt>
                <c:pt idx="3350">
                  <c:v>1.3186999999999999E-8</c:v>
                </c:pt>
                <c:pt idx="3351">
                  <c:v>1.3218E-8</c:v>
                </c:pt>
                <c:pt idx="3352">
                  <c:v>1.3208999999999999E-8</c:v>
                </c:pt>
                <c:pt idx="3353">
                  <c:v>1.3230999999999999E-8</c:v>
                </c:pt>
                <c:pt idx="3354">
                  <c:v>1.3218E-8</c:v>
                </c:pt>
                <c:pt idx="3355">
                  <c:v>1.3192E-8</c:v>
                </c:pt>
                <c:pt idx="3356">
                  <c:v>1.3223E-8</c:v>
                </c:pt>
                <c:pt idx="3357">
                  <c:v>1.3156E-8</c:v>
                </c:pt>
                <c:pt idx="3358">
                  <c:v>1.3186999999999999E-8</c:v>
                </c:pt>
                <c:pt idx="3359">
                  <c:v>1.3148E-8</c:v>
                </c:pt>
                <c:pt idx="3360">
                  <c:v>1.3214E-8</c:v>
                </c:pt>
                <c:pt idx="3361">
                  <c:v>1.3227E-8</c:v>
                </c:pt>
                <c:pt idx="3362">
                  <c:v>1.3201E-8</c:v>
                </c:pt>
                <c:pt idx="3363">
                  <c:v>1.3230999999999999E-8</c:v>
                </c:pt>
                <c:pt idx="3364">
                  <c:v>1.3258E-8</c:v>
                </c:pt>
                <c:pt idx="3365">
                  <c:v>1.3218E-8</c:v>
                </c:pt>
                <c:pt idx="3366">
                  <c:v>1.3223E-8</c:v>
                </c:pt>
                <c:pt idx="3367">
                  <c:v>1.3205E-8</c:v>
                </c:pt>
                <c:pt idx="3368">
                  <c:v>1.3267000000000001E-8</c:v>
                </c:pt>
                <c:pt idx="3369">
                  <c:v>1.3254000000000001E-8</c:v>
                </c:pt>
                <c:pt idx="3370">
                  <c:v>1.3245E-8</c:v>
                </c:pt>
                <c:pt idx="3371">
                  <c:v>1.3249E-8</c:v>
                </c:pt>
                <c:pt idx="3372">
                  <c:v>1.3201E-8</c:v>
                </c:pt>
                <c:pt idx="3373">
                  <c:v>1.3230999999999999E-8</c:v>
                </c:pt>
                <c:pt idx="3374">
                  <c:v>1.3267000000000001E-8</c:v>
                </c:pt>
                <c:pt idx="3375">
                  <c:v>1.3258E-8</c:v>
                </c:pt>
                <c:pt idx="3376">
                  <c:v>1.3310999999999999E-8</c:v>
                </c:pt>
                <c:pt idx="3377">
                  <c:v>1.3267000000000001E-8</c:v>
                </c:pt>
                <c:pt idx="3378">
                  <c:v>1.3307E-8</c:v>
                </c:pt>
                <c:pt idx="3379">
                  <c:v>1.3310999999999999E-8</c:v>
                </c:pt>
                <c:pt idx="3380">
                  <c:v>1.3262E-8</c:v>
                </c:pt>
                <c:pt idx="3381">
                  <c:v>1.3275999999999999E-8</c:v>
                </c:pt>
                <c:pt idx="3382">
                  <c:v>1.3254000000000001E-8</c:v>
                </c:pt>
                <c:pt idx="3383">
                  <c:v>1.3271E-8</c:v>
                </c:pt>
                <c:pt idx="3384">
                  <c:v>1.3245E-8</c:v>
                </c:pt>
                <c:pt idx="3385">
                  <c:v>1.3319999999999999E-8</c:v>
                </c:pt>
                <c:pt idx="3386">
                  <c:v>1.3315E-8</c:v>
                </c:pt>
                <c:pt idx="3387">
                  <c:v>1.3337000000000001E-8</c:v>
                </c:pt>
                <c:pt idx="3388">
                  <c:v>1.3315E-8</c:v>
                </c:pt>
                <c:pt idx="3389">
                  <c:v>1.3310999999999999E-8</c:v>
                </c:pt>
                <c:pt idx="3390">
                  <c:v>1.3319999999999999E-8</c:v>
                </c:pt>
                <c:pt idx="3391">
                  <c:v>1.3389999999999999E-8</c:v>
                </c:pt>
                <c:pt idx="3392">
                  <c:v>1.3337000000000001E-8</c:v>
                </c:pt>
                <c:pt idx="3393">
                  <c:v>1.3345999999999999E-8</c:v>
                </c:pt>
                <c:pt idx="3394">
                  <c:v>1.3329E-8</c:v>
                </c:pt>
                <c:pt idx="3395">
                  <c:v>1.3310999999999999E-8</c:v>
                </c:pt>
                <c:pt idx="3396">
                  <c:v>1.3332999999999999E-8</c:v>
                </c:pt>
                <c:pt idx="3397">
                  <c:v>1.3315E-8</c:v>
                </c:pt>
                <c:pt idx="3398">
                  <c:v>1.3319999999999999E-8</c:v>
                </c:pt>
                <c:pt idx="3399">
                  <c:v>1.3324000000000001E-8</c:v>
                </c:pt>
                <c:pt idx="3400">
                  <c:v>1.3271E-8</c:v>
                </c:pt>
                <c:pt idx="3401">
                  <c:v>1.3354999999999999E-8</c:v>
                </c:pt>
                <c:pt idx="3402">
                  <c:v>1.3319999999999999E-8</c:v>
                </c:pt>
                <c:pt idx="3403">
                  <c:v>1.3332999999999999E-8</c:v>
                </c:pt>
                <c:pt idx="3404">
                  <c:v>1.3324000000000001E-8</c:v>
                </c:pt>
                <c:pt idx="3405">
                  <c:v>1.3354999999999999E-8</c:v>
                </c:pt>
                <c:pt idx="3406">
                  <c:v>1.3342E-8</c:v>
                </c:pt>
                <c:pt idx="3407">
                  <c:v>1.3307E-8</c:v>
                </c:pt>
                <c:pt idx="3408">
                  <c:v>1.3337000000000001E-8</c:v>
                </c:pt>
                <c:pt idx="3409">
                  <c:v>1.3377E-8</c:v>
                </c:pt>
                <c:pt idx="3410">
                  <c:v>1.3310999999999999E-8</c:v>
                </c:pt>
                <c:pt idx="3411">
                  <c:v>1.3351E-8</c:v>
                </c:pt>
                <c:pt idx="3412">
                  <c:v>1.3342E-8</c:v>
                </c:pt>
                <c:pt idx="3413">
                  <c:v>1.336E-8</c:v>
                </c:pt>
                <c:pt idx="3414">
                  <c:v>1.3382E-8</c:v>
                </c:pt>
                <c:pt idx="3415">
                  <c:v>1.343E-8</c:v>
                </c:pt>
                <c:pt idx="3416">
                  <c:v>1.3404E-8</c:v>
                </c:pt>
                <c:pt idx="3417">
                  <c:v>1.3389999999999999E-8</c:v>
                </c:pt>
                <c:pt idx="3418">
                  <c:v>1.3354999999999999E-8</c:v>
                </c:pt>
                <c:pt idx="3419">
                  <c:v>1.3373E-8</c:v>
                </c:pt>
                <c:pt idx="3420">
                  <c:v>1.3413000000000001E-8</c:v>
                </c:pt>
                <c:pt idx="3421">
                  <c:v>1.3434999999999999E-8</c:v>
                </c:pt>
                <c:pt idx="3422">
                  <c:v>1.3367999999999999E-8</c:v>
                </c:pt>
                <c:pt idx="3423">
                  <c:v>1.3382E-8</c:v>
                </c:pt>
                <c:pt idx="3424">
                  <c:v>1.3395E-8</c:v>
                </c:pt>
                <c:pt idx="3425">
                  <c:v>1.3354999999999999E-8</c:v>
                </c:pt>
                <c:pt idx="3426">
                  <c:v>1.3478999999999999E-8</c:v>
                </c:pt>
                <c:pt idx="3427">
                  <c:v>1.3404E-8</c:v>
                </c:pt>
                <c:pt idx="3428">
                  <c:v>1.3395E-8</c:v>
                </c:pt>
                <c:pt idx="3429">
                  <c:v>1.3496000000000001E-8</c:v>
                </c:pt>
                <c:pt idx="3430">
                  <c:v>1.351E-8</c:v>
                </c:pt>
                <c:pt idx="3431">
                  <c:v>1.3408E-8</c:v>
                </c:pt>
                <c:pt idx="3432">
                  <c:v>1.3456999999999999E-8</c:v>
                </c:pt>
                <c:pt idx="3433">
                  <c:v>1.3443E-8</c:v>
                </c:pt>
                <c:pt idx="3434">
                  <c:v>1.3426000000000001E-8</c:v>
                </c:pt>
                <c:pt idx="3435">
                  <c:v>1.3443E-8</c:v>
                </c:pt>
                <c:pt idx="3436">
                  <c:v>1.3505000000000001E-8</c:v>
                </c:pt>
                <c:pt idx="3437">
                  <c:v>1.3448000000000001E-8</c:v>
                </c:pt>
                <c:pt idx="3438">
                  <c:v>1.343E-8</c:v>
                </c:pt>
                <c:pt idx="3439">
                  <c:v>1.3448000000000001E-8</c:v>
                </c:pt>
                <c:pt idx="3440">
                  <c:v>1.3461000000000001E-8</c:v>
                </c:pt>
                <c:pt idx="3441">
                  <c:v>1.3523E-8</c:v>
                </c:pt>
                <c:pt idx="3442">
                  <c:v>1.3501E-8</c:v>
                </c:pt>
                <c:pt idx="3443">
                  <c:v>1.3483000000000001E-8</c:v>
                </c:pt>
                <c:pt idx="3444">
                  <c:v>1.3474E-8</c:v>
                </c:pt>
                <c:pt idx="3445">
                  <c:v>1.3469999999999999E-8</c:v>
                </c:pt>
                <c:pt idx="3446">
                  <c:v>1.3563E-8</c:v>
                </c:pt>
                <c:pt idx="3447">
                  <c:v>1.3474E-8</c:v>
                </c:pt>
                <c:pt idx="3448">
                  <c:v>1.3532E-8</c:v>
                </c:pt>
                <c:pt idx="3449">
                  <c:v>1.3505000000000001E-8</c:v>
                </c:pt>
                <c:pt idx="3450">
                  <c:v>1.3439E-8</c:v>
                </c:pt>
                <c:pt idx="3451">
                  <c:v>1.3505000000000001E-8</c:v>
                </c:pt>
                <c:pt idx="3452">
                  <c:v>1.3526999999999999E-8</c:v>
                </c:pt>
                <c:pt idx="3453">
                  <c:v>1.3505000000000001E-8</c:v>
                </c:pt>
                <c:pt idx="3454">
                  <c:v>1.3452E-8</c:v>
                </c:pt>
                <c:pt idx="3455">
                  <c:v>1.3496000000000001E-8</c:v>
                </c:pt>
                <c:pt idx="3456">
                  <c:v>1.3513999999999999E-8</c:v>
                </c:pt>
                <c:pt idx="3457">
                  <c:v>1.3548999999999999E-8</c:v>
                </c:pt>
                <c:pt idx="3458">
                  <c:v>1.3554E-8</c:v>
                </c:pt>
                <c:pt idx="3459">
                  <c:v>1.3602E-8</c:v>
                </c:pt>
                <c:pt idx="3460">
                  <c:v>1.3513999999999999E-8</c:v>
                </c:pt>
                <c:pt idx="3461">
                  <c:v>1.3554E-8</c:v>
                </c:pt>
                <c:pt idx="3462">
                  <c:v>1.3501E-8</c:v>
                </c:pt>
                <c:pt idx="3463">
                  <c:v>1.3594000000000001E-8</c:v>
                </c:pt>
                <c:pt idx="3464">
                  <c:v>1.3526999999999999E-8</c:v>
                </c:pt>
                <c:pt idx="3465">
                  <c:v>1.3523E-8</c:v>
                </c:pt>
                <c:pt idx="3466">
                  <c:v>1.3532E-8</c:v>
                </c:pt>
                <c:pt idx="3467">
                  <c:v>1.3602E-8</c:v>
                </c:pt>
                <c:pt idx="3468">
                  <c:v>1.3589E-8</c:v>
                </c:pt>
                <c:pt idx="3469">
                  <c:v>1.3501E-8</c:v>
                </c:pt>
                <c:pt idx="3470">
                  <c:v>1.3598E-8</c:v>
                </c:pt>
                <c:pt idx="3471">
                  <c:v>1.3532E-8</c:v>
                </c:pt>
                <c:pt idx="3472">
                  <c:v>1.3558E-8</c:v>
                </c:pt>
                <c:pt idx="3473">
                  <c:v>1.3611E-8</c:v>
                </c:pt>
                <c:pt idx="3474">
                  <c:v>1.3598E-8</c:v>
                </c:pt>
                <c:pt idx="3475">
                  <c:v>1.3615999999999999E-8</c:v>
                </c:pt>
                <c:pt idx="3476">
                  <c:v>1.3624E-8</c:v>
                </c:pt>
                <c:pt idx="3477">
                  <c:v>1.3624E-8</c:v>
                </c:pt>
                <c:pt idx="3478">
                  <c:v>1.3548999999999999E-8</c:v>
                </c:pt>
                <c:pt idx="3479">
                  <c:v>1.3650999999999999E-8</c:v>
                </c:pt>
                <c:pt idx="3480">
                  <c:v>1.3615999999999999E-8</c:v>
                </c:pt>
                <c:pt idx="3481">
                  <c:v>1.3585000000000001E-8</c:v>
                </c:pt>
                <c:pt idx="3482">
                  <c:v>1.3558E-8</c:v>
                </c:pt>
                <c:pt idx="3483">
                  <c:v>1.3602E-8</c:v>
                </c:pt>
                <c:pt idx="3484">
                  <c:v>1.3629000000000001E-8</c:v>
                </c:pt>
                <c:pt idx="3485">
                  <c:v>1.3624E-8</c:v>
                </c:pt>
                <c:pt idx="3486">
                  <c:v>1.3637999999999999E-8</c:v>
                </c:pt>
                <c:pt idx="3487">
                  <c:v>1.3620000000000001E-8</c:v>
                </c:pt>
                <c:pt idx="3488">
                  <c:v>1.3589E-8</c:v>
                </c:pt>
                <c:pt idx="3489">
                  <c:v>1.3548999999999999E-8</c:v>
                </c:pt>
                <c:pt idx="3490">
                  <c:v>1.3620000000000001E-8</c:v>
                </c:pt>
                <c:pt idx="3491">
                  <c:v>1.3650999999999999E-8</c:v>
                </c:pt>
                <c:pt idx="3492">
                  <c:v>1.3624E-8</c:v>
                </c:pt>
                <c:pt idx="3493">
                  <c:v>1.3642000000000001E-8</c:v>
                </c:pt>
                <c:pt idx="3494">
                  <c:v>1.3602E-8</c:v>
                </c:pt>
                <c:pt idx="3495">
                  <c:v>1.3611E-8</c:v>
                </c:pt>
                <c:pt idx="3496">
                  <c:v>1.3647E-8</c:v>
                </c:pt>
                <c:pt idx="3497">
                  <c:v>1.3677000000000001E-8</c:v>
                </c:pt>
                <c:pt idx="3498">
                  <c:v>1.3629000000000001E-8</c:v>
                </c:pt>
                <c:pt idx="3499">
                  <c:v>1.366E-8</c:v>
                </c:pt>
                <c:pt idx="3500">
                  <c:v>1.366E-8</c:v>
                </c:pt>
                <c:pt idx="3501">
                  <c:v>1.3672999999999999E-8</c:v>
                </c:pt>
                <c:pt idx="3502">
                  <c:v>1.3682E-8</c:v>
                </c:pt>
                <c:pt idx="3503">
                  <c:v>1.3669E-8</c:v>
                </c:pt>
                <c:pt idx="3504">
                  <c:v>1.3677000000000001E-8</c:v>
                </c:pt>
                <c:pt idx="3505">
                  <c:v>1.3642000000000001E-8</c:v>
                </c:pt>
                <c:pt idx="3506">
                  <c:v>1.3685999999999999E-8</c:v>
                </c:pt>
                <c:pt idx="3507">
                  <c:v>1.3650999999999999E-8</c:v>
                </c:pt>
                <c:pt idx="3508">
                  <c:v>1.3672999999999999E-8</c:v>
                </c:pt>
                <c:pt idx="3509">
                  <c:v>1.3691E-8</c:v>
                </c:pt>
                <c:pt idx="3510">
                  <c:v>1.3691E-8</c:v>
                </c:pt>
                <c:pt idx="3511">
                  <c:v>1.3691E-8</c:v>
                </c:pt>
                <c:pt idx="3512">
                  <c:v>1.37E-8</c:v>
                </c:pt>
                <c:pt idx="3513">
                  <c:v>1.3722E-8</c:v>
                </c:pt>
                <c:pt idx="3514">
                  <c:v>1.3707999999999999E-8</c:v>
                </c:pt>
                <c:pt idx="3515">
                  <c:v>1.3722E-8</c:v>
                </c:pt>
                <c:pt idx="3516">
                  <c:v>1.3704E-8</c:v>
                </c:pt>
                <c:pt idx="3517">
                  <c:v>1.3713E-8</c:v>
                </c:pt>
                <c:pt idx="3518">
                  <c:v>1.3682E-8</c:v>
                </c:pt>
                <c:pt idx="3519">
                  <c:v>1.3695E-8</c:v>
                </c:pt>
                <c:pt idx="3520">
                  <c:v>1.3677000000000001E-8</c:v>
                </c:pt>
                <c:pt idx="3521">
                  <c:v>1.3735E-8</c:v>
                </c:pt>
                <c:pt idx="3522">
                  <c:v>1.3726E-8</c:v>
                </c:pt>
                <c:pt idx="3523">
                  <c:v>1.3774999999999999E-8</c:v>
                </c:pt>
                <c:pt idx="3524">
                  <c:v>1.3774999999999999E-8</c:v>
                </c:pt>
                <c:pt idx="3525">
                  <c:v>1.3685999999999999E-8</c:v>
                </c:pt>
                <c:pt idx="3526">
                  <c:v>1.3792E-8</c:v>
                </c:pt>
                <c:pt idx="3527">
                  <c:v>1.3682E-8</c:v>
                </c:pt>
                <c:pt idx="3528">
                  <c:v>1.3739E-8</c:v>
                </c:pt>
                <c:pt idx="3529">
                  <c:v>1.37E-8</c:v>
                </c:pt>
                <c:pt idx="3530">
                  <c:v>1.3739E-8</c:v>
                </c:pt>
                <c:pt idx="3531">
                  <c:v>1.3753000000000001E-8</c:v>
                </c:pt>
                <c:pt idx="3532">
                  <c:v>1.377E-8</c:v>
                </c:pt>
                <c:pt idx="3533">
                  <c:v>1.3779E-8</c:v>
                </c:pt>
                <c:pt idx="3534">
                  <c:v>1.373E-8</c:v>
                </c:pt>
                <c:pt idx="3535">
                  <c:v>1.3757E-8</c:v>
                </c:pt>
                <c:pt idx="3536">
                  <c:v>1.3735E-8</c:v>
                </c:pt>
                <c:pt idx="3537">
                  <c:v>1.3744000000000001E-8</c:v>
                </c:pt>
                <c:pt idx="3538">
                  <c:v>1.3783E-8</c:v>
                </c:pt>
                <c:pt idx="3539">
                  <c:v>1.3831999999999999E-8</c:v>
                </c:pt>
                <c:pt idx="3540">
                  <c:v>1.3735E-8</c:v>
                </c:pt>
                <c:pt idx="3541">
                  <c:v>1.3809999999999999E-8</c:v>
                </c:pt>
                <c:pt idx="3542">
                  <c:v>1.3735E-8</c:v>
                </c:pt>
                <c:pt idx="3543">
                  <c:v>1.3739E-8</c:v>
                </c:pt>
                <c:pt idx="3544">
                  <c:v>1.3788000000000001E-8</c:v>
                </c:pt>
                <c:pt idx="3545">
                  <c:v>1.3735E-8</c:v>
                </c:pt>
                <c:pt idx="3546">
                  <c:v>1.3783E-8</c:v>
                </c:pt>
                <c:pt idx="3547">
                  <c:v>1.3744000000000001E-8</c:v>
                </c:pt>
                <c:pt idx="3548">
                  <c:v>1.3779E-8</c:v>
                </c:pt>
                <c:pt idx="3549">
                  <c:v>1.3809999999999999E-8</c:v>
                </c:pt>
                <c:pt idx="3550">
                  <c:v>1.3814E-8</c:v>
                </c:pt>
                <c:pt idx="3551">
                  <c:v>1.3792E-8</c:v>
                </c:pt>
                <c:pt idx="3552">
                  <c:v>1.3783E-8</c:v>
                </c:pt>
                <c:pt idx="3553">
                  <c:v>1.3844999999999999E-8</c:v>
                </c:pt>
                <c:pt idx="3554">
                  <c:v>1.3859E-8</c:v>
                </c:pt>
                <c:pt idx="3555">
                  <c:v>1.3796999999999999E-8</c:v>
                </c:pt>
                <c:pt idx="3556">
                  <c:v>1.3823000000000001E-8</c:v>
                </c:pt>
                <c:pt idx="3557">
                  <c:v>1.3854E-8</c:v>
                </c:pt>
                <c:pt idx="3558">
                  <c:v>1.3841E-8</c:v>
                </c:pt>
                <c:pt idx="3559">
                  <c:v>1.3819E-8</c:v>
                </c:pt>
                <c:pt idx="3560">
                  <c:v>1.3779E-8</c:v>
                </c:pt>
                <c:pt idx="3561">
                  <c:v>1.3836000000000001E-8</c:v>
                </c:pt>
                <c:pt idx="3562">
                  <c:v>1.385E-8</c:v>
                </c:pt>
                <c:pt idx="3563">
                  <c:v>1.3836000000000001E-8</c:v>
                </c:pt>
                <c:pt idx="3564">
                  <c:v>1.3828E-8</c:v>
                </c:pt>
                <c:pt idx="3565">
                  <c:v>1.3836000000000001E-8</c:v>
                </c:pt>
                <c:pt idx="3566">
                  <c:v>1.3854E-8</c:v>
                </c:pt>
                <c:pt idx="3567">
                  <c:v>1.3888999999999999E-8</c:v>
                </c:pt>
                <c:pt idx="3568">
                  <c:v>1.3854E-8</c:v>
                </c:pt>
                <c:pt idx="3569">
                  <c:v>1.3796999999999999E-8</c:v>
                </c:pt>
                <c:pt idx="3570">
                  <c:v>1.3788000000000001E-8</c:v>
                </c:pt>
                <c:pt idx="3571">
                  <c:v>1.3863E-8</c:v>
                </c:pt>
                <c:pt idx="3572">
                  <c:v>1.3863E-8</c:v>
                </c:pt>
                <c:pt idx="3573">
                  <c:v>1.3841E-8</c:v>
                </c:pt>
                <c:pt idx="3574">
                  <c:v>1.3888999999999999E-8</c:v>
                </c:pt>
                <c:pt idx="3575">
                  <c:v>1.3823000000000001E-8</c:v>
                </c:pt>
                <c:pt idx="3576">
                  <c:v>1.3844999999999999E-8</c:v>
                </c:pt>
                <c:pt idx="3577">
                  <c:v>1.3876E-8</c:v>
                </c:pt>
                <c:pt idx="3578">
                  <c:v>1.3907E-8</c:v>
                </c:pt>
                <c:pt idx="3579">
                  <c:v>1.3836000000000001E-8</c:v>
                </c:pt>
                <c:pt idx="3580">
                  <c:v>1.3888999999999999E-8</c:v>
                </c:pt>
                <c:pt idx="3581">
                  <c:v>1.3872E-8</c:v>
                </c:pt>
                <c:pt idx="3582">
                  <c:v>1.3894E-8</c:v>
                </c:pt>
                <c:pt idx="3583">
                  <c:v>1.3938E-8</c:v>
                </c:pt>
                <c:pt idx="3584">
                  <c:v>1.3876E-8</c:v>
                </c:pt>
                <c:pt idx="3585">
                  <c:v>1.3929E-8</c:v>
                </c:pt>
                <c:pt idx="3586">
                  <c:v>1.3876E-8</c:v>
                </c:pt>
                <c:pt idx="3587">
                  <c:v>1.3912000000000001E-8</c:v>
                </c:pt>
                <c:pt idx="3588">
                  <c:v>1.3907E-8</c:v>
                </c:pt>
                <c:pt idx="3589">
                  <c:v>1.3960000000000001E-8</c:v>
                </c:pt>
                <c:pt idx="3590">
                  <c:v>1.3978E-8</c:v>
                </c:pt>
                <c:pt idx="3591">
                  <c:v>1.3916E-8</c:v>
                </c:pt>
                <c:pt idx="3592">
                  <c:v>1.3907E-8</c:v>
                </c:pt>
                <c:pt idx="3593">
                  <c:v>1.3916E-8</c:v>
                </c:pt>
                <c:pt idx="3594">
                  <c:v>1.3968999999999999E-8</c:v>
                </c:pt>
                <c:pt idx="3595">
                  <c:v>1.3960000000000001E-8</c:v>
                </c:pt>
                <c:pt idx="3596">
                  <c:v>1.3947000000000001E-8</c:v>
                </c:pt>
                <c:pt idx="3597">
                  <c:v>1.3933999999999999E-8</c:v>
                </c:pt>
                <c:pt idx="3598">
                  <c:v>1.3933999999999999E-8</c:v>
                </c:pt>
                <c:pt idx="3599">
                  <c:v>1.3947000000000001E-8</c:v>
                </c:pt>
                <c:pt idx="3600">
                  <c:v>1.3968999999999999E-8</c:v>
                </c:pt>
                <c:pt idx="3601">
                  <c:v>1.4012999999999999E-8</c:v>
                </c:pt>
                <c:pt idx="3602">
                  <c:v>1.3942E-8</c:v>
                </c:pt>
                <c:pt idx="3603">
                  <c:v>1.3960000000000001E-8</c:v>
                </c:pt>
                <c:pt idx="3604">
                  <c:v>1.3933999999999999E-8</c:v>
                </c:pt>
                <c:pt idx="3605">
                  <c:v>1.3903E-8</c:v>
                </c:pt>
                <c:pt idx="3606">
                  <c:v>1.3929E-8</c:v>
                </c:pt>
                <c:pt idx="3607">
                  <c:v>1.3965E-8</c:v>
                </c:pt>
                <c:pt idx="3608">
                  <c:v>1.4012999999999999E-8</c:v>
                </c:pt>
                <c:pt idx="3609">
                  <c:v>1.3929E-8</c:v>
                </c:pt>
                <c:pt idx="3610">
                  <c:v>1.392E-8</c:v>
                </c:pt>
                <c:pt idx="3611">
                  <c:v>1.4009E-8</c:v>
                </c:pt>
                <c:pt idx="3612">
                  <c:v>1.3982000000000001E-8</c:v>
                </c:pt>
                <c:pt idx="3613">
                  <c:v>1.3903E-8</c:v>
                </c:pt>
                <c:pt idx="3614">
                  <c:v>1.3938E-8</c:v>
                </c:pt>
                <c:pt idx="3615">
                  <c:v>1.3965E-8</c:v>
                </c:pt>
                <c:pt idx="3616">
                  <c:v>1.4E-8</c:v>
                </c:pt>
                <c:pt idx="3617">
                  <c:v>1.3990999999999999E-8</c:v>
                </c:pt>
                <c:pt idx="3618">
                  <c:v>1.4025999999999999E-8</c:v>
                </c:pt>
                <c:pt idx="3619">
                  <c:v>1.3973E-8</c:v>
                </c:pt>
                <c:pt idx="3620">
                  <c:v>1.3933999999999999E-8</c:v>
                </c:pt>
                <c:pt idx="3621">
                  <c:v>1.4E-8</c:v>
                </c:pt>
                <c:pt idx="3622">
                  <c:v>1.3978E-8</c:v>
                </c:pt>
                <c:pt idx="3623">
                  <c:v>1.4031E-8</c:v>
                </c:pt>
                <c:pt idx="3624">
                  <c:v>1.4025999999999999E-8</c:v>
                </c:pt>
                <c:pt idx="3625">
                  <c:v>1.4047999999999999E-8</c:v>
                </c:pt>
                <c:pt idx="3626">
                  <c:v>1.3955999999999999E-8</c:v>
                </c:pt>
                <c:pt idx="3627">
                  <c:v>1.4053E-8</c:v>
                </c:pt>
                <c:pt idx="3628">
                  <c:v>1.4114999999999999E-8</c:v>
                </c:pt>
                <c:pt idx="3629">
                  <c:v>1.4012999999999999E-8</c:v>
                </c:pt>
                <c:pt idx="3630">
                  <c:v>1.4025999999999999E-8</c:v>
                </c:pt>
                <c:pt idx="3631">
                  <c:v>1.4031E-8</c:v>
                </c:pt>
                <c:pt idx="3632">
                  <c:v>1.4009E-8</c:v>
                </c:pt>
                <c:pt idx="3633">
                  <c:v>1.4031E-8</c:v>
                </c:pt>
                <c:pt idx="3634">
                  <c:v>1.4101E-8</c:v>
                </c:pt>
                <c:pt idx="3635">
                  <c:v>1.4025999999999999E-8</c:v>
                </c:pt>
                <c:pt idx="3636">
                  <c:v>1.4044E-8</c:v>
                </c:pt>
                <c:pt idx="3637">
                  <c:v>1.4018E-8</c:v>
                </c:pt>
                <c:pt idx="3638">
                  <c:v>1.4053E-8</c:v>
                </c:pt>
                <c:pt idx="3639">
                  <c:v>1.4119000000000001E-8</c:v>
                </c:pt>
                <c:pt idx="3640">
                  <c:v>1.4075E-8</c:v>
                </c:pt>
                <c:pt idx="3641">
                  <c:v>1.4079E-8</c:v>
                </c:pt>
                <c:pt idx="3642">
                  <c:v>1.4079E-8</c:v>
                </c:pt>
                <c:pt idx="3643">
                  <c:v>1.4044E-8</c:v>
                </c:pt>
                <c:pt idx="3644">
                  <c:v>1.4079E-8</c:v>
                </c:pt>
                <c:pt idx="3645">
                  <c:v>1.4079E-8</c:v>
                </c:pt>
                <c:pt idx="3646">
                  <c:v>1.4066E-8</c:v>
                </c:pt>
                <c:pt idx="3647">
                  <c:v>1.4092999999999999E-8</c:v>
                </c:pt>
                <c:pt idx="3648">
                  <c:v>1.4084000000000001E-8</c:v>
                </c:pt>
                <c:pt idx="3649">
                  <c:v>1.4084000000000001E-8</c:v>
                </c:pt>
                <c:pt idx="3650">
                  <c:v>1.4062E-8</c:v>
                </c:pt>
                <c:pt idx="3651">
                  <c:v>1.4075E-8</c:v>
                </c:pt>
                <c:pt idx="3652">
                  <c:v>1.4154000000000001E-8</c:v>
                </c:pt>
                <c:pt idx="3653">
                  <c:v>1.4149999999999999E-8</c:v>
                </c:pt>
                <c:pt idx="3654">
                  <c:v>1.4079E-8</c:v>
                </c:pt>
                <c:pt idx="3655">
                  <c:v>1.4097E-8</c:v>
                </c:pt>
                <c:pt idx="3656">
                  <c:v>1.4079E-8</c:v>
                </c:pt>
                <c:pt idx="3657">
                  <c:v>1.4106000000000001E-8</c:v>
                </c:pt>
                <c:pt idx="3658">
                  <c:v>1.4088E-8</c:v>
                </c:pt>
                <c:pt idx="3659">
                  <c:v>1.4141000000000001E-8</c:v>
                </c:pt>
                <c:pt idx="3660">
                  <c:v>1.4075E-8</c:v>
                </c:pt>
                <c:pt idx="3661">
                  <c:v>1.4132E-8</c:v>
                </c:pt>
                <c:pt idx="3662">
                  <c:v>1.4101E-8</c:v>
                </c:pt>
                <c:pt idx="3663">
                  <c:v>1.4084000000000001E-8</c:v>
                </c:pt>
                <c:pt idx="3664">
                  <c:v>1.4114999999999999E-8</c:v>
                </c:pt>
                <c:pt idx="3665">
                  <c:v>1.4149999999999999E-8</c:v>
                </c:pt>
                <c:pt idx="3666">
                  <c:v>1.4092999999999999E-8</c:v>
                </c:pt>
                <c:pt idx="3667">
                  <c:v>1.4124E-8</c:v>
                </c:pt>
                <c:pt idx="3668">
                  <c:v>1.4127999999999999E-8</c:v>
                </c:pt>
                <c:pt idx="3669">
                  <c:v>1.4092999999999999E-8</c:v>
                </c:pt>
                <c:pt idx="3670">
                  <c:v>1.4088E-8</c:v>
                </c:pt>
                <c:pt idx="3671">
                  <c:v>1.4154000000000001E-8</c:v>
                </c:pt>
                <c:pt idx="3672">
                  <c:v>1.4119000000000001E-8</c:v>
                </c:pt>
                <c:pt idx="3673">
                  <c:v>1.4149999999999999E-8</c:v>
                </c:pt>
                <c:pt idx="3674">
                  <c:v>1.4119000000000001E-8</c:v>
                </c:pt>
                <c:pt idx="3675">
                  <c:v>1.4119000000000001E-8</c:v>
                </c:pt>
                <c:pt idx="3676">
                  <c:v>1.4181E-8</c:v>
                </c:pt>
                <c:pt idx="3677">
                  <c:v>1.4184999999999999E-8</c:v>
                </c:pt>
                <c:pt idx="3678">
                  <c:v>1.4088E-8</c:v>
                </c:pt>
                <c:pt idx="3679">
                  <c:v>1.4149999999999999E-8</c:v>
                </c:pt>
                <c:pt idx="3680">
                  <c:v>1.4127999999999999E-8</c:v>
                </c:pt>
                <c:pt idx="3681">
                  <c:v>1.4177E-8</c:v>
                </c:pt>
                <c:pt idx="3682">
                  <c:v>1.4184999999999999E-8</c:v>
                </c:pt>
                <c:pt idx="3683">
                  <c:v>1.4136999999999999E-8</c:v>
                </c:pt>
                <c:pt idx="3684">
                  <c:v>1.4252000000000001E-8</c:v>
                </c:pt>
                <c:pt idx="3685">
                  <c:v>1.4171999999999999E-8</c:v>
                </c:pt>
                <c:pt idx="3686">
                  <c:v>1.4230000000000001E-8</c:v>
                </c:pt>
                <c:pt idx="3687">
                  <c:v>1.419E-8</c:v>
                </c:pt>
                <c:pt idx="3688">
                  <c:v>1.4177E-8</c:v>
                </c:pt>
                <c:pt idx="3689">
                  <c:v>1.4181E-8</c:v>
                </c:pt>
                <c:pt idx="3690">
                  <c:v>1.4146E-8</c:v>
                </c:pt>
                <c:pt idx="3691">
                  <c:v>1.4163000000000001E-8</c:v>
                </c:pt>
                <c:pt idx="3692">
                  <c:v>1.4221E-8</c:v>
                </c:pt>
                <c:pt idx="3693">
                  <c:v>1.4199E-8</c:v>
                </c:pt>
                <c:pt idx="3694">
                  <c:v>1.4216E-8</c:v>
                </c:pt>
                <c:pt idx="3695">
                  <c:v>1.4238E-8</c:v>
                </c:pt>
                <c:pt idx="3696">
                  <c:v>1.4238E-8</c:v>
                </c:pt>
                <c:pt idx="3697">
                  <c:v>1.4184999999999999E-8</c:v>
                </c:pt>
                <c:pt idx="3698">
                  <c:v>1.4269E-8</c:v>
                </c:pt>
                <c:pt idx="3699">
                  <c:v>1.4265000000000001E-8</c:v>
                </c:pt>
                <c:pt idx="3700">
                  <c:v>1.4252000000000001E-8</c:v>
                </c:pt>
                <c:pt idx="3701">
                  <c:v>1.4212E-8</c:v>
                </c:pt>
                <c:pt idx="3702">
                  <c:v>1.4212E-8</c:v>
                </c:pt>
                <c:pt idx="3703">
                  <c:v>1.4252000000000001E-8</c:v>
                </c:pt>
                <c:pt idx="3704">
                  <c:v>1.4287000000000001E-8</c:v>
                </c:pt>
                <c:pt idx="3705">
                  <c:v>1.4273999999999999E-8</c:v>
                </c:pt>
                <c:pt idx="3706">
                  <c:v>1.4265000000000001E-8</c:v>
                </c:pt>
                <c:pt idx="3707">
                  <c:v>1.4216E-8</c:v>
                </c:pt>
                <c:pt idx="3708">
                  <c:v>1.4203E-8</c:v>
                </c:pt>
                <c:pt idx="3709">
                  <c:v>1.4221E-8</c:v>
                </c:pt>
                <c:pt idx="3710">
                  <c:v>1.4221E-8</c:v>
                </c:pt>
                <c:pt idx="3711">
                  <c:v>1.4256E-8</c:v>
                </c:pt>
                <c:pt idx="3712">
                  <c:v>1.4287000000000001E-8</c:v>
                </c:pt>
                <c:pt idx="3713">
                  <c:v>1.4216E-8</c:v>
                </c:pt>
                <c:pt idx="3714">
                  <c:v>1.426E-8</c:v>
                </c:pt>
                <c:pt idx="3715">
                  <c:v>1.4278000000000001E-8</c:v>
                </c:pt>
                <c:pt idx="3716">
                  <c:v>1.4283E-8</c:v>
                </c:pt>
                <c:pt idx="3717">
                  <c:v>1.4256E-8</c:v>
                </c:pt>
                <c:pt idx="3718">
                  <c:v>1.4269E-8</c:v>
                </c:pt>
                <c:pt idx="3719">
                  <c:v>1.4295999999999999E-8</c:v>
                </c:pt>
                <c:pt idx="3720">
                  <c:v>1.4322000000000001E-8</c:v>
                </c:pt>
                <c:pt idx="3721">
                  <c:v>1.4300000000000001E-8</c:v>
                </c:pt>
                <c:pt idx="3722">
                  <c:v>1.4265000000000001E-8</c:v>
                </c:pt>
                <c:pt idx="3723">
                  <c:v>1.4216E-8</c:v>
                </c:pt>
                <c:pt idx="3724">
                  <c:v>1.4273999999999999E-8</c:v>
                </c:pt>
                <c:pt idx="3725">
                  <c:v>1.4308999999999999E-8</c:v>
                </c:pt>
                <c:pt idx="3726">
                  <c:v>1.4300000000000001E-8</c:v>
                </c:pt>
                <c:pt idx="3727">
                  <c:v>1.4330999999999999E-8</c:v>
                </c:pt>
                <c:pt idx="3728">
                  <c:v>1.4305E-8</c:v>
                </c:pt>
                <c:pt idx="3729">
                  <c:v>1.4305E-8</c:v>
                </c:pt>
                <c:pt idx="3730">
                  <c:v>1.4358E-8</c:v>
                </c:pt>
                <c:pt idx="3731">
                  <c:v>1.4287000000000001E-8</c:v>
                </c:pt>
                <c:pt idx="3732">
                  <c:v>1.4313000000000001E-8</c:v>
                </c:pt>
                <c:pt idx="3733">
                  <c:v>1.4322000000000001E-8</c:v>
                </c:pt>
                <c:pt idx="3734">
                  <c:v>1.4287000000000001E-8</c:v>
                </c:pt>
                <c:pt idx="3735">
                  <c:v>1.4269E-8</c:v>
                </c:pt>
                <c:pt idx="3736">
                  <c:v>1.4393E-8</c:v>
                </c:pt>
                <c:pt idx="3737">
                  <c:v>1.4313000000000001E-8</c:v>
                </c:pt>
                <c:pt idx="3738">
                  <c:v>1.4313000000000001E-8</c:v>
                </c:pt>
                <c:pt idx="3739">
                  <c:v>1.4375E-8</c:v>
                </c:pt>
                <c:pt idx="3740">
                  <c:v>1.4330999999999999E-8</c:v>
                </c:pt>
                <c:pt idx="3741">
                  <c:v>1.4349E-8</c:v>
                </c:pt>
                <c:pt idx="3742">
                  <c:v>1.4349E-8</c:v>
                </c:pt>
                <c:pt idx="3743">
                  <c:v>1.4330999999999999E-8</c:v>
                </c:pt>
                <c:pt idx="3744">
                  <c:v>1.4308999999999999E-8</c:v>
                </c:pt>
                <c:pt idx="3745">
                  <c:v>1.4343999999999999E-8</c:v>
                </c:pt>
                <c:pt idx="3746">
                  <c:v>1.4336E-8</c:v>
                </c:pt>
                <c:pt idx="3747">
                  <c:v>1.4349E-8</c:v>
                </c:pt>
                <c:pt idx="3748">
                  <c:v>1.4330999999999999E-8</c:v>
                </c:pt>
                <c:pt idx="3749">
                  <c:v>1.4313000000000001E-8</c:v>
                </c:pt>
                <c:pt idx="3750">
                  <c:v>1.4362E-8</c:v>
                </c:pt>
                <c:pt idx="3751">
                  <c:v>1.4375E-8</c:v>
                </c:pt>
                <c:pt idx="3752">
                  <c:v>1.4349E-8</c:v>
                </c:pt>
                <c:pt idx="3753">
                  <c:v>1.4406E-8</c:v>
                </c:pt>
                <c:pt idx="3754">
                  <c:v>1.4375E-8</c:v>
                </c:pt>
                <c:pt idx="3755">
                  <c:v>1.4353E-8</c:v>
                </c:pt>
                <c:pt idx="3756">
                  <c:v>1.4397E-8</c:v>
                </c:pt>
                <c:pt idx="3757">
                  <c:v>1.4419E-8</c:v>
                </c:pt>
                <c:pt idx="3758">
                  <c:v>1.4406E-8</c:v>
                </c:pt>
                <c:pt idx="3759">
                  <c:v>1.4375E-8</c:v>
                </c:pt>
                <c:pt idx="3760">
                  <c:v>1.4442E-8</c:v>
                </c:pt>
                <c:pt idx="3761">
                  <c:v>1.4358E-8</c:v>
                </c:pt>
                <c:pt idx="3762">
                  <c:v>1.4415E-8</c:v>
                </c:pt>
                <c:pt idx="3763">
                  <c:v>1.4428E-8</c:v>
                </c:pt>
                <c:pt idx="3764">
                  <c:v>1.4419E-8</c:v>
                </c:pt>
                <c:pt idx="3765">
                  <c:v>1.4402000000000001E-8</c:v>
                </c:pt>
                <c:pt idx="3766">
                  <c:v>1.4393E-8</c:v>
                </c:pt>
                <c:pt idx="3767">
                  <c:v>1.4442E-8</c:v>
                </c:pt>
                <c:pt idx="3768">
                  <c:v>1.445E-8</c:v>
                </c:pt>
                <c:pt idx="3769">
                  <c:v>1.4415E-8</c:v>
                </c:pt>
                <c:pt idx="3770">
                  <c:v>1.4322000000000001E-8</c:v>
                </c:pt>
                <c:pt idx="3771">
                  <c:v>1.445E-8</c:v>
                </c:pt>
                <c:pt idx="3772">
                  <c:v>1.445E-8</c:v>
                </c:pt>
                <c:pt idx="3773">
                  <c:v>1.4446000000000001E-8</c:v>
                </c:pt>
                <c:pt idx="3774">
                  <c:v>1.4406E-8</c:v>
                </c:pt>
                <c:pt idx="3775">
                  <c:v>1.4424000000000001E-8</c:v>
                </c:pt>
                <c:pt idx="3776">
                  <c:v>1.438E-8</c:v>
                </c:pt>
                <c:pt idx="3777">
                  <c:v>1.4411000000000001E-8</c:v>
                </c:pt>
                <c:pt idx="3778">
                  <c:v>1.4459000000000001E-8</c:v>
                </c:pt>
                <c:pt idx="3779">
                  <c:v>1.4437000000000001E-8</c:v>
                </c:pt>
                <c:pt idx="3780">
                  <c:v>1.4424000000000001E-8</c:v>
                </c:pt>
                <c:pt idx="3781">
                  <c:v>1.4472E-8</c:v>
                </c:pt>
                <c:pt idx="3782">
                  <c:v>1.4411000000000001E-8</c:v>
                </c:pt>
                <c:pt idx="3783">
                  <c:v>1.4393E-8</c:v>
                </c:pt>
                <c:pt idx="3784">
                  <c:v>1.4424000000000001E-8</c:v>
                </c:pt>
                <c:pt idx="3785">
                  <c:v>1.4424000000000001E-8</c:v>
                </c:pt>
                <c:pt idx="3786">
                  <c:v>1.4467999999999999E-8</c:v>
                </c:pt>
                <c:pt idx="3787">
                  <c:v>1.4442E-8</c:v>
                </c:pt>
                <c:pt idx="3788">
                  <c:v>1.4432999999999999E-8</c:v>
                </c:pt>
                <c:pt idx="3789">
                  <c:v>1.4428E-8</c:v>
                </c:pt>
                <c:pt idx="3790">
                  <c:v>1.4472E-8</c:v>
                </c:pt>
                <c:pt idx="3791">
                  <c:v>1.4467999999999999E-8</c:v>
                </c:pt>
                <c:pt idx="3792">
                  <c:v>1.4365999999999999E-8</c:v>
                </c:pt>
                <c:pt idx="3793">
                  <c:v>1.4464E-8</c:v>
                </c:pt>
                <c:pt idx="3794">
                  <c:v>1.4467999999999999E-8</c:v>
                </c:pt>
                <c:pt idx="3795">
                  <c:v>1.4464E-8</c:v>
                </c:pt>
                <c:pt idx="3796">
                  <c:v>1.4464E-8</c:v>
                </c:pt>
                <c:pt idx="3797">
                  <c:v>1.4499E-8</c:v>
                </c:pt>
                <c:pt idx="3798">
                  <c:v>1.4489999999999999E-8</c:v>
                </c:pt>
                <c:pt idx="3799">
                  <c:v>1.4508E-8</c:v>
                </c:pt>
                <c:pt idx="3800">
                  <c:v>1.445E-8</c:v>
                </c:pt>
                <c:pt idx="3801">
                  <c:v>1.4467999999999999E-8</c:v>
                </c:pt>
                <c:pt idx="3802">
                  <c:v>1.4486E-8</c:v>
                </c:pt>
                <c:pt idx="3803">
                  <c:v>1.4583000000000001E-8</c:v>
                </c:pt>
                <c:pt idx="3804">
                  <c:v>1.4561E-8</c:v>
                </c:pt>
                <c:pt idx="3805">
                  <c:v>1.4472E-8</c:v>
                </c:pt>
                <c:pt idx="3806">
                  <c:v>1.4472E-8</c:v>
                </c:pt>
                <c:pt idx="3807">
                  <c:v>1.4512E-8</c:v>
                </c:pt>
                <c:pt idx="3808">
                  <c:v>1.4481000000000001E-8</c:v>
                </c:pt>
                <c:pt idx="3809">
                  <c:v>1.453E-8</c:v>
                </c:pt>
                <c:pt idx="3810">
                  <c:v>1.4565E-8</c:v>
                </c:pt>
                <c:pt idx="3811">
                  <c:v>1.4517E-8</c:v>
                </c:pt>
                <c:pt idx="3812">
                  <c:v>1.4489999999999999E-8</c:v>
                </c:pt>
                <c:pt idx="3813">
                  <c:v>1.453E-8</c:v>
                </c:pt>
                <c:pt idx="3814">
                  <c:v>1.4543E-8</c:v>
                </c:pt>
                <c:pt idx="3815">
                  <c:v>1.4521E-8</c:v>
                </c:pt>
                <c:pt idx="3816">
                  <c:v>1.4524999999999999E-8</c:v>
                </c:pt>
                <c:pt idx="3817">
                  <c:v>1.4548000000000001E-8</c:v>
                </c:pt>
                <c:pt idx="3818">
                  <c:v>1.4539E-8</c:v>
                </c:pt>
                <c:pt idx="3819">
                  <c:v>1.4548000000000001E-8</c:v>
                </c:pt>
                <c:pt idx="3820">
                  <c:v>1.4591999999999999E-8</c:v>
                </c:pt>
                <c:pt idx="3821">
                  <c:v>1.4508E-8</c:v>
                </c:pt>
                <c:pt idx="3822">
                  <c:v>1.4596E-8</c:v>
                </c:pt>
                <c:pt idx="3823">
                  <c:v>1.4601E-8</c:v>
                </c:pt>
                <c:pt idx="3824">
                  <c:v>1.4548000000000001E-8</c:v>
                </c:pt>
                <c:pt idx="3825">
                  <c:v>1.4548000000000001E-8</c:v>
                </c:pt>
                <c:pt idx="3826">
                  <c:v>1.4517E-8</c:v>
                </c:pt>
                <c:pt idx="3827">
                  <c:v>1.4539E-8</c:v>
                </c:pt>
                <c:pt idx="3828">
                  <c:v>1.4543E-8</c:v>
                </c:pt>
                <c:pt idx="3829">
                  <c:v>1.4512E-8</c:v>
                </c:pt>
                <c:pt idx="3830">
                  <c:v>1.453E-8</c:v>
                </c:pt>
                <c:pt idx="3831">
                  <c:v>1.4591999999999999E-8</c:v>
                </c:pt>
                <c:pt idx="3832">
                  <c:v>1.4556E-8</c:v>
                </c:pt>
                <c:pt idx="3833">
                  <c:v>1.4548000000000001E-8</c:v>
                </c:pt>
                <c:pt idx="3834">
                  <c:v>1.4543E-8</c:v>
                </c:pt>
                <c:pt idx="3835">
                  <c:v>1.4561E-8</c:v>
                </c:pt>
                <c:pt idx="3836">
                  <c:v>1.4591999999999999E-8</c:v>
                </c:pt>
                <c:pt idx="3837">
                  <c:v>1.4591999999999999E-8</c:v>
                </c:pt>
                <c:pt idx="3838">
                  <c:v>1.4539E-8</c:v>
                </c:pt>
                <c:pt idx="3839">
                  <c:v>1.4556E-8</c:v>
                </c:pt>
                <c:pt idx="3840">
                  <c:v>1.4636E-8</c:v>
                </c:pt>
                <c:pt idx="3841">
                  <c:v>1.4636E-8</c:v>
                </c:pt>
                <c:pt idx="3842">
                  <c:v>1.4574E-8</c:v>
                </c:pt>
                <c:pt idx="3843">
                  <c:v>1.4596E-8</c:v>
                </c:pt>
                <c:pt idx="3844">
                  <c:v>1.4623E-8</c:v>
                </c:pt>
                <c:pt idx="3845">
                  <c:v>1.4613999999999999E-8</c:v>
                </c:pt>
                <c:pt idx="3846">
                  <c:v>1.4596E-8</c:v>
                </c:pt>
                <c:pt idx="3847">
                  <c:v>1.4561E-8</c:v>
                </c:pt>
                <c:pt idx="3848">
                  <c:v>1.4587E-8</c:v>
                </c:pt>
                <c:pt idx="3849">
                  <c:v>1.4609E-8</c:v>
                </c:pt>
                <c:pt idx="3850">
                  <c:v>1.4626999999999999E-8</c:v>
                </c:pt>
                <c:pt idx="3851">
                  <c:v>1.4648999999999999E-8</c:v>
                </c:pt>
                <c:pt idx="3852">
                  <c:v>1.4591999999999999E-8</c:v>
                </c:pt>
                <c:pt idx="3853">
                  <c:v>1.4636E-8</c:v>
                </c:pt>
                <c:pt idx="3854">
                  <c:v>1.4636E-8</c:v>
                </c:pt>
                <c:pt idx="3855">
                  <c:v>1.4645E-8</c:v>
                </c:pt>
                <c:pt idx="3856">
                  <c:v>1.4596E-8</c:v>
                </c:pt>
                <c:pt idx="3857">
                  <c:v>1.4661999999999999E-8</c:v>
                </c:pt>
                <c:pt idx="3858">
                  <c:v>1.4654E-8</c:v>
                </c:pt>
                <c:pt idx="3859">
                  <c:v>1.4609E-8</c:v>
                </c:pt>
                <c:pt idx="3860">
                  <c:v>1.4591999999999999E-8</c:v>
                </c:pt>
                <c:pt idx="3861">
                  <c:v>1.4654E-8</c:v>
                </c:pt>
                <c:pt idx="3862">
                  <c:v>1.4648999999999999E-8</c:v>
                </c:pt>
                <c:pt idx="3863">
                  <c:v>1.4707000000000001E-8</c:v>
                </c:pt>
                <c:pt idx="3864">
                  <c:v>1.4654E-8</c:v>
                </c:pt>
                <c:pt idx="3865">
                  <c:v>1.4654E-8</c:v>
                </c:pt>
                <c:pt idx="3866">
                  <c:v>1.4676E-8</c:v>
                </c:pt>
                <c:pt idx="3867">
                  <c:v>1.4742000000000001E-8</c:v>
                </c:pt>
                <c:pt idx="3868">
                  <c:v>1.4658E-8</c:v>
                </c:pt>
                <c:pt idx="3869">
                  <c:v>1.4658E-8</c:v>
                </c:pt>
                <c:pt idx="3870">
                  <c:v>1.4707000000000001E-8</c:v>
                </c:pt>
                <c:pt idx="3871">
                  <c:v>1.4670999999999999E-8</c:v>
                </c:pt>
                <c:pt idx="3872">
                  <c:v>1.4648999999999999E-8</c:v>
                </c:pt>
                <c:pt idx="3873">
                  <c:v>1.4693E-8</c:v>
                </c:pt>
                <c:pt idx="3874">
                  <c:v>1.4640000000000001E-8</c:v>
                </c:pt>
                <c:pt idx="3875">
                  <c:v>1.4636E-8</c:v>
                </c:pt>
                <c:pt idx="3876">
                  <c:v>1.4605000000000001E-8</c:v>
                </c:pt>
                <c:pt idx="3877">
                  <c:v>1.468E-8</c:v>
                </c:pt>
                <c:pt idx="3878">
                  <c:v>1.4693E-8</c:v>
                </c:pt>
                <c:pt idx="3879">
                  <c:v>1.4645E-8</c:v>
                </c:pt>
                <c:pt idx="3880">
                  <c:v>1.472E-8</c:v>
                </c:pt>
                <c:pt idx="3881">
                  <c:v>1.4724E-8</c:v>
                </c:pt>
                <c:pt idx="3882">
                  <c:v>1.468E-8</c:v>
                </c:pt>
                <c:pt idx="3883">
                  <c:v>1.4768E-8</c:v>
                </c:pt>
                <c:pt idx="3884">
                  <c:v>1.4737E-8</c:v>
                </c:pt>
                <c:pt idx="3885">
                  <c:v>1.4645E-8</c:v>
                </c:pt>
                <c:pt idx="3886">
                  <c:v>1.4645E-8</c:v>
                </c:pt>
                <c:pt idx="3887">
                  <c:v>1.4676E-8</c:v>
                </c:pt>
                <c:pt idx="3888">
                  <c:v>1.4746E-8</c:v>
                </c:pt>
                <c:pt idx="3889">
                  <c:v>1.4707000000000001E-8</c:v>
                </c:pt>
                <c:pt idx="3890">
                  <c:v>1.4670999999999999E-8</c:v>
                </c:pt>
                <c:pt idx="3891">
                  <c:v>1.4755E-8</c:v>
                </c:pt>
                <c:pt idx="3892">
                  <c:v>1.4683999999999999E-8</c:v>
                </c:pt>
                <c:pt idx="3893">
                  <c:v>1.468E-8</c:v>
                </c:pt>
                <c:pt idx="3894">
                  <c:v>1.4715E-8</c:v>
                </c:pt>
                <c:pt idx="3895">
                  <c:v>1.4670999999999999E-8</c:v>
                </c:pt>
                <c:pt idx="3896">
                  <c:v>1.4689E-8</c:v>
                </c:pt>
                <c:pt idx="3897">
                  <c:v>1.4737E-8</c:v>
                </c:pt>
                <c:pt idx="3898">
                  <c:v>1.4764000000000001E-8</c:v>
                </c:pt>
                <c:pt idx="3899">
                  <c:v>1.4715E-8</c:v>
                </c:pt>
                <c:pt idx="3900">
                  <c:v>1.4707000000000001E-8</c:v>
                </c:pt>
                <c:pt idx="3901">
                  <c:v>1.4746E-8</c:v>
                </c:pt>
                <c:pt idx="3902">
                  <c:v>1.4764000000000001E-8</c:v>
                </c:pt>
                <c:pt idx="3903">
                  <c:v>1.4768E-8</c:v>
                </c:pt>
                <c:pt idx="3904">
                  <c:v>1.472E-8</c:v>
                </c:pt>
                <c:pt idx="3905">
                  <c:v>1.4755E-8</c:v>
                </c:pt>
                <c:pt idx="3906">
                  <c:v>1.4764000000000001E-8</c:v>
                </c:pt>
                <c:pt idx="3907">
                  <c:v>1.4807999999999999E-8</c:v>
                </c:pt>
                <c:pt idx="3908">
                  <c:v>1.4785999999999999E-8</c:v>
                </c:pt>
                <c:pt idx="3909">
                  <c:v>1.4715E-8</c:v>
                </c:pt>
                <c:pt idx="3910">
                  <c:v>1.4724E-8</c:v>
                </c:pt>
                <c:pt idx="3911">
                  <c:v>1.4777000000000001E-8</c:v>
                </c:pt>
                <c:pt idx="3912">
                  <c:v>1.4768E-8</c:v>
                </c:pt>
                <c:pt idx="3913">
                  <c:v>1.4742000000000001E-8</c:v>
                </c:pt>
                <c:pt idx="3914">
                  <c:v>1.4813E-8</c:v>
                </c:pt>
                <c:pt idx="3915">
                  <c:v>1.4737E-8</c:v>
                </c:pt>
                <c:pt idx="3916">
                  <c:v>1.4737E-8</c:v>
                </c:pt>
                <c:pt idx="3917">
                  <c:v>1.479E-8</c:v>
                </c:pt>
                <c:pt idx="3918">
                  <c:v>1.4772999999999999E-8</c:v>
                </c:pt>
                <c:pt idx="3919">
                  <c:v>1.4759999999999999E-8</c:v>
                </c:pt>
                <c:pt idx="3920">
                  <c:v>1.4777000000000001E-8</c:v>
                </c:pt>
                <c:pt idx="3921">
                  <c:v>1.4768E-8</c:v>
                </c:pt>
                <c:pt idx="3922">
                  <c:v>1.4807999999999999E-8</c:v>
                </c:pt>
                <c:pt idx="3923">
                  <c:v>1.4724E-8</c:v>
                </c:pt>
                <c:pt idx="3924">
                  <c:v>1.4750999999999999E-8</c:v>
                </c:pt>
                <c:pt idx="3925">
                  <c:v>1.4826E-8</c:v>
                </c:pt>
                <c:pt idx="3926">
                  <c:v>1.4839E-8</c:v>
                </c:pt>
                <c:pt idx="3927">
                  <c:v>1.4772999999999999E-8</c:v>
                </c:pt>
                <c:pt idx="3928">
                  <c:v>1.4733E-8</c:v>
                </c:pt>
                <c:pt idx="3929">
                  <c:v>1.4817E-8</c:v>
                </c:pt>
                <c:pt idx="3930">
                  <c:v>1.4852E-8</c:v>
                </c:pt>
                <c:pt idx="3931">
                  <c:v>1.4888000000000001E-8</c:v>
                </c:pt>
                <c:pt idx="3932">
                  <c:v>1.4813E-8</c:v>
                </c:pt>
                <c:pt idx="3933">
                  <c:v>1.4835E-8</c:v>
                </c:pt>
                <c:pt idx="3934">
                  <c:v>1.4826E-8</c:v>
                </c:pt>
                <c:pt idx="3935">
                  <c:v>1.4817E-8</c:v>
                </c:pt>
                <c:pt idx="3936">
                  <c:v>1.4888000000000001E-8</c:v>
                </c:pt>
                <c:pt idx="3937">
                  <c:v>1.4857E-8</c:v>
                </c:pt>
                <c:pt idx="3938">
                  <c:v>1.479E-8</c:v>
                </c:pt>
                <c:pt idx="3939">
                  <c:v>1.4772999999999999E-8</c:v>
                </c:pt>
                <c:pt idx="3940">
                  <c:v>1.4782E-8</c:v>
                </c:pt>
                <c:pt idx="3941">
                  <c:v>1.4883E-8</c:v>
                </c:pt>
                <c:pt idx="3942">
                  <c:v>1.4864999999999999E-8</c:v>
                </c:pt>
                <c:pt idx="3943">
                  <c:v>1.4839E-8</c:v>
                </c:pt>
                <c:pt idx="3944">
                  <c:v>1.4857E-8</c:v>
                </c:pt>
                <c:pt idx="3945">
                  <c:v>1.4861E-8</c:v>
                </c:pt>
                <c:pt idx="3946">
                  <c:v>1.4768E-8</c:v>
                </c:pt>
                <c:pt idx="3947">
                  <c:v>1.4826E-8</c:v>
                </c:pt>
                <c:pt idx="3948">
                  <c:v>1.4807999999999999E-8</c:v>
                </c:pt>
                <c:pt idx="3949">
                  <c:v>1.4835E-8</c:v>
                </c:pt>
                <c:pt idx="3950">
                  <c:v>1.4839E-8</c:v>
                </c:pt>
                <c:pt idx="3951">
                  <c:v>1.4864999999999999E-8</c:v>
                </c:pt>
                <c:pt idx="3952">
                  <c:v>1.4829999999999999E-8</c:v>
                </c:pt>
                <c:pt idx="3953">
                  <c:v>1.4905E-8</c:v>
                </c:pt>
                <c:pt idx="3954">
                  <c:v>1.4839E-8</c:v>
                </c:pt>
                <c:pt idx="3955">
                  <c:v>1.4794999999999999E-8</c:v>
                </c:pt>
                <c:pt idx="3956">
                  <c:v>1.4857E-8</c:v>
                </c:pt>
                <c:pt idx="3957">
                  <c:v>1.4821000000000001E-8</c:v>
                </c:pt>
                <c:pt idx="3958">
                  <c:v>1.4874E-8</c:v>
                </c:pt>
                <c:pt idx="3959">
                  <c:v>1.4932000000000001E-8</c:v>
                </c:pt>
                <c:pt idx="3960">
                  <c:v>1.4804E-8</c:v>
                </c:pt>
                <c:pt idx="3961">
                  <c:v>1.4901000000000001E-8</c:v>
                </c:pt>
                <c:pt idx="3962">
                  <c:v>1.4821000000000001E-8</c:v>
                </c:pt>
                <c:pt idx="3963">
                  <c:v>1.4918000000000002E-8</c:v>
                </c:pt>
                <c:pt idx="3964">
                  <c:v>1.4864999999999999E-8</c:v>
                </c:pt>
                <c:pt idx="3965">
                  <c:v>1.4883E-8</c:v>
                </c:pt>
                <c:pt idx="3966">
                  <c:v>1.4944999999999999E-8</c:v>
                </c:pt>
                <c:pt idx="3967">
                  <c:v>1.4861E-8</c:v>
                </c:pt>
                <c:pt idx="3968">
                  <c:v>1.4923000000000001E-8</c:v>
                </c:pt>
                <c:pt idx="3969">
                  <c:v>1.4892E-8</c:v>
                </c:pt>
                <c:pt idx="3970">
                  <c:v>1.4949E-8</c:v>
                </c:pt>
                <c:pt idx="3971">
                  <c:v>1.4842999999999999E-8</c:v>
                </c:pt>
                <c:pt idx="3972">
                  <c:v>1.487E-8</c:v>
                </c:pt>
                <c:pt idx="3973">
                  <c:v>1.4932000000000001E-8</c:v>
                </c:pt>
                <c:pt idx="3974">
                  <c:v>1.4941000000000001E-8</c:v>
                </c:pt>
                <c:pt idx="3975">
                  <c:v>1.4918000000000002E-8</c:v>
                </c:pt>
                <c:pt idx="3976">
                  <c:v>1.4941000000000001E-8</c:v>
                </c:pt>
                <c:pt idx="3977">
                  <c:v>1.4949E-8</c:v>
                </c:pt>
                <c:pt idx="3978">
                  <c:v>1.4909999999999999E-8</c:v>
                </c:pt>
                <c:pt idx="3979">
                  <c:v>1.4892E-8</c:v>
                </c:pt>
                <c:pt idx="3980">
                  <c:v>1.4970999999999999E-8</c:v>
                </c:pt>
                <c:pt idx="3981">
                  <c:v>1.4941000000000001E-8</c:v>
                </c:pt>
                <c:pt idx="3982">
                  <c:v>1.4926999999999999E-8</c:v>
                </c:pt>
                <c:pt idx="3983">
                  <c:v>1.4861E-8</c:v>
                </c:pt>
                <c:pt idx="3984">
                  <c:v>1.4883E-8</c:v>
                </c:pt>
                <c:pt idx="3985">
                  <c:v>1.4970999999999999E-8</c:v>
                </c:pt>
                <c:pt idx="3986">
                  <c:v>1.4941000000000001E-8</c:v>
                </c:pt>
                <c:pt idx="3987">
                  <c:v>1.4949E-8</c:v>
                </c:pt>
                <c:pt idx="3988">
                  <c:v>1.4892E-8</c:v>
                </c:pt>
                <c:pt idx="3989">
                  <c:v>1.4949E-8</c:v>
                </c:pt>
                <c:pt idx="3990">
                  <c:v>1.4901000000000001E-8</c:v>
                </c:pt>
                <c:pt idx="3991">
                  <c:v>1.5016E-8</c:v>
                </c:pt>
                <c:pt idx="3992">
                  <c:v>1.4967000000000001E-8</c:v>
                </c:pt>
                <c:pt idx="3993">
                  <c:v>1.4949E-8</c:v>
                </c:pt>
                <c:pt idx="3994">
                  <c:v>1.4944999999999999E-8</c:v>
                </c:pt>
                <c:pt idx="3995">
                  <c:v>1.4949E-8</c:v>
                </c:pt>
                <c:pt idx="3996">
                  <c:v>1.4926999999999999E-8</c:v>
                </c:pt>
                <c:pt idx="3997">
                  <c:v>1.4985000000000002E-8</c:v>
                </c:pt>
                <c:pt idx="3998">
                  <c:v>1.4988999999999999E-8</c:v>
                </c:pt>
                <c:pt idx="3999">
                  <c:v>1.4970999999999999E-8</c:v>
                </c:pt>
                <c:pt idx="4000">
                  <c:v>1.4918000000000002E-8</c:v>
                </c:pt>
                <c:pt idx="4001">
                  <c:v>1.4909999999999999E-8</c:v>
                </c:pt>
                <c:pt idx="4002">
                  <c:v>1.4976000000000001E-8</c:v>
                </c:pt>
                <c:pt idx="4003">
                  <c:v>1.4963E-8</c:v>
                </c:pt>
                <c:pt idx="4004">
                  <c:v>1.5011000000000001E-8</c:v>
                </c:pt>
                <c:pt idx="4005">
                  <c:v>1.4988999999999999E-8</c:v>
                </c:pt>
                <c:pt idx="4006">
                  <c:v>1.4976000000000001E-8</c:v>
                </c:pt>
                <c:pt idx="4007">
                  <c:v>1.4979999999999999E-8</c:v>
                </c:pt>
                <c:pt idx="4008">
                  <c:v>1.4963E-8</c:v>
                </c:pt>
                <c:pt idx="4009">
                  <c:v>1.4958000000000001E-8</c:v>
                </c:pt>
                <c:pt idx="4010">
                  <c:v>1.4976000000000001E-8</c:v>
                </c:pt>
                <c:pt idx="4011">
                  <c:v>1.4941000000000001E-8</c:v>
                </c:pt>
                <c:pt idx="4012">
                  <c:v>1.4976000000000001E-8</c:v>
                </c:pt>
                <c:pt idx="4013">
                  <c:v>1.4976000000000001E-8</c:v>
                </c:pt>
                <c:pt idx="4014">
                  <c:v>1.4963E-8</c:v>
                </c:pt>
                <c:pt idx="4015">
                  <c:v>1.4988999999999999E-8</c:v>
                </c:pt>
                <c:pt idx="4016">
                  <c:v>1.5007E-8</c:v>
                </c:pt>
                <c:pt idx="4017">
                  <c:v>1.4985000000000002E-8</c:v>
                </c:pt>
                <c:pt idx="4018">
                  <c:v>1.5016E-8</c:v>
                </c:pt>
                <c:pt idx="4019">
                  <c:v>1.4988999999999999E-8</c:v>
                </c:pt>
                <c:pt idx="4020">
                  <c:v>1.5002000000000001E-8</c:v>
                </c:pt>
                <c:pt idx="4021">
                  <c:v>1.5037999999999999E-8</c:v>
                </c:pt>
                <c:pt idx="4022">
                  <c:v>1.5060000000000001E-8</c:v>
                </c:pt>
                <c:pt idx="4023">
                  <c:v>1.4998E-8</c:v>
                </c:pt>
                <c:pt idx="4024">
                  <c:v>1.5033E-8</c:v>
                </c:pt>
                <c:pt idx="4025">
                  <c:v>1.5016E-8</c:v>
                </c:pt>
                <c:pt idx="4026">
                  <c:v>1.5020000000000001E-8</c:v>
                </c:pt>
                <c:pt idx="4027">
                  <c:v>1.5020000000000001E-8</c:v>
                </c:pt>
                <c:pt idx="4028">
                  <c:v>1.4985000000000002E-8</c:v>
                </c:pt>
                <c:pt idx="4029">
                  <c:v>1.5023999999999999E-8</c:v>
                </c:pt>
                <c:pt idx="4030">
                  <c:v>1.5042E-8</c:v>
                </c:pt>
                <c:pt idx="4031">
                  <c:v>1.5016E-8</c:v>
                </c:pt>
                <c:pt idx="4032">
                  <c:v>1.5011000000000001E-8</c:v>
                </c:pt>
                <c:pt idx="4033">
                  <c:v>1.5081999999999999E-8</c:v>
                </c:pt>
                <c:pt idx="4034">
                  <c:v>1.5037999999999999E-8</c:v>
                </c:pt>
                <c:pt idx="4035">
                  <c:v>1.5028999999999998E-8</c:v>
                </c:pt>
                <c:pt idx="4036">
                  <c:v>1.5020000000000001E-8</c:v>
                </c:pt>
                <c:pt idx="4037">
                  <c:v>1.5028999999999998E-8</c:v>
                </c:pt>
                <c:pt idx="4038">
                  <c:v>1.5090999999999999E-8</c:v>
                </c:pt>
                <c:pt idx="4039">
                  <c:v>1.5086E-8</c:v>
                </c:pt>
                <c:pt idx="4040">
                  <c:v>1.5077E-8</c:v>
                </c:pt>
                <c:pt idx="4041">
                  <c:v>1.5060000000000001E-8</c:v>
                </c:pt>
                <c:pt idx="4042">
                  <c:v>1.5081999999999999E-8</c:v>
                </c:pt>
                <c:pt idx="4043">
                  <c:v>1.5104000000000001E-8</c:v>
                </c:pt>
                <c:pt idx="4044">
                  <c:v>1.5060000000000001E-8</c:v>
                </c:pt>
                <c:pt idx="4045">
                  <c:v>1.5037999999999999E-8</c:v>
                </c:pt>
                <c:pt idx="4046">
                  <c:v>1.5051E-8</c:v>
                </c:pt>
                <c:pt idx="4047">
                  <c:v>1.5090999999999999E-8</c:v>
                </c:pt>
                <c:pt idx="4048">
                  <c:v>1.5081999999999999E-8</c:v>
                </c:pt>
                <c:pt idx="4049">
                  <c:v>1.51E-8</c:v>
                </c:pt>
                <c:pt idx="4050">
                  <c:v>1.5086E-8</c:v>
                </c:pt>
                <c:pt idx="4051">
                  <c:v>1.5069000000000001E-8</c:v>
                </c:pt>
                <c:pt idx="4052">
                  <c:v>1.5033E-8</c:v>
                </c:pt>
                <c:pt idx="4053">
                  <c:v>1.5104000000000001E-8</c:v>
                </c:pt>
                <c:pt idx="4054">
                  <c:v>1.5023999999999999E-8</c:v>
                </c:pt>
                <c:pt idx="4055">
                  <c:v>1.5116999999999999E-8</c:v>
                </c:pt>
                <c:pt idx="4056">
                  <c:v>1.5107999999999999E-8</c:v>
                </c:pt>
                <c:pt idx="4057">
                  <c:v>1.513E-8</c:v>
                </c:pt>
                <c:pt idx="4058">
                  <c:v>1.5086E-8</c:v>
                </c:pt>
                <c:pt idx="4059">
                  <c:v>1.5107999999999999E-8</c:v>
                </c:pt>
                <c:pt idx="4060">
                  <c:v>1.5113000000000001E-8</c:v>
                </c:pt>
                <c:pt idx="4061">
                  <c:v>1.5081999999999999E-8</c:v>
                </c:pt>
                <c:pt idx="4062">
                  <c:v>1.5153E-8</c:v>
                </c:pt>
                <c:pt idx="4063">
                  <c:v>1.5157000000000001E-8</c:v>
                </c:pt>
                <c:pt idx="4064">
                  <c:v>1.5157000000000001E-8</c:v>
                </c:pt>
                <c:pt idx="4065">
                  <c:v>1.5055000000000001E-8</c:v>
                </c:pt>
                <c:pt idx="4066">
                  <c:v>1.5122000000000001E-8</c:v>
                </c:pt>
                <c:pt idx="4067">
                  <c:v>1.5063999999999998E-8</c:v>
                </c:pt>
                <c:pt idx="4068">
                  <c:v>1.5135E-8</c:v>
                </c:pt>
                <c:pt idx="4069">
                  <c:v>1.5113000000000001E-8</c:v>
                </c:pt>
                <c:pt idx="4070">
                  <c:v>1.5153E-8</c:v>
                </c:pt>
                <c:pt idx="4071">
                  <c:v>1.5081999999999999E-8</c:v>
                </c:pt>
                <c:pt idx="4072">
                  <c:v>1.5116999999999999E-8</c:v>
                </c:pt>
                <c:pt idx="4073">
                  <c:v>1.5139000000000001E-8</c:v>
                </c:pt>
                <c:pt idx="4074">
                  <c:v>1.5160999999999999E-8</c:v>
                </c:pt>
                <c:pt idx="4075">
                  <c:v>1.5107999999999999E-8</c:v>
                </c:pt>
                <c:pt idx="4076">
                  <c:v>1.5197E-8</c:v>
                </c:pt>
                <c:pt idx="4077">
                  <c:v>1.5125999999999999E-8</c:v>
                </c:pt>
                <c:pt idx="4078">
                  <c:v>1.5095000000000001E-8</c:v>
                </c:pt>
                <c:pt idx="4079">
                  <c:v>1.517E-8</c:v>
                </c:pt>
                <c:pt idx="4080">
                  <c:v>1.5144E-8</c:v>
                </c:pt>
                <c:pt idx="4081">
                  <c:v>1.5214E-8</c:v>
                </c:pt>
                <c:pt idx="4082">
                  <c:v>1.51E-8</c:v>
                </c:pt>
                <c:pt idx="4083">
                  <c:v>1.5183000000000001E-8</c:v>
                </c:pt>
                <c:pt idx="4084">
                  <c:v>1.5125999999999999E-8</c:v>
                </c:pt>
                <c:pt idx="4085">
                  <c:v>1.5148000000000001E-8</c:v>
                </c:pt>
                <c:pt idx="4086">
                  <c:v>1.5157000000000001E-8</c:v>
                </c:pt>
                <c:pt idx="4087">
                  <c:v>1.5144E-8</c:v>
                </c:pt>
                <c:pt idx="4088">
                  <c:v>1.517E-8</c:v>
                </c:pt>
                <c:pt idx="4089">
                  <c:v>1.5148000000000001E-8</c:v>
                </c:pt>
                <c:pt idx="4090">
                  <c:v>1.517E-8</c:v>
                </c:pt>
                <c:pt idx="4091">
                  <c:v>1.5153E-8</c:v>
                </c:pt>
                <c:pt idx="4092">
                  <c:v>1.513E-8</c:v>
                </c:pt>
                <c:pt idx="4093">
                  <c:v>1.517E-8</c:v>
                </c:pt>
                <c:pt idx="4094">
                  <c:v>1.5206000000000001E-8</c:v>
                </c:pt>
                <c:pt idx="4095">
                  <c:v>1.5236000000000002E-8</c:v>
                </c:pt>
                <c:pt idx="4096">
                  <c:v>1.5179E-8</c:v>
                </c:pt>
                <c:pt idx="4097">
                  <c:v>1.5227999999999999E-8</c:v>
                </c:pt>
                <c:pt idx="4098">
                  <c:v>1.5192000000000001E-8</c:v>
                </c:pt>
                <c:pt idx="4099">
                  <c:v>1.5253999999999999E-8</c:v>
                </c:pt>
                <c:pt idx="4100">
                  <c:v>1.5197E-8</c:v>
                </c:pt>
                <c:pt idx="4101">
                  <c:v>1.5206000000000001E-8</c:v>
                </c:pt>
                <c:pt idx="4102">
                  <c:v>1.5197E-8</c:v>
                </c:pt>
                <c:pt idx="4103">
                  <c:v>1.5218999999999999E-8</c:v>
                </c:pt>
                <c:pt idx="4104">
                  <c:v>1.5218999999999999E-8</c:v>
                </c:pt>
                <c:pt idx="4105">
                  <c:v>1.5183000000000001E-8</c:v>
                </c:pt>
                <c:pt idx="4106">
                  <c:v>1.5113000000000001E-8</c:v>
                </c:pt>
                <c:pt idx="4107">
                  <c:v>1.5214E-8</c:v>
                </c:pt>
                <c:pt idx="4108">
                  <c:v>1.5188E-8</c:v>
                </c:pt>
                <c:pt idx="4109">
                  <c:v>1.5206000000000001E-8</c:v>
                </c:pt>
                <c:pt idx="4110">
                  <c:v>1.5236000000000002E-8</c:v>
                </c:pt>
                <c:pt idx="4111">
                  <c:v>1.5201000000000002E-8</c:v>
                </c:pt>
                <c:pt idx="4112">
                  <c:v>1.5209999999999999E-8</c:v>
                </c:pt>
                <c:pt idx="4113">
                  <c:v>1.5223E-8</c:v>
                </c:pt>
                <c:pt idx="4114">
                  <c:v>1.5188E-8</c:v>
                </c:pt>
                <c:pt idx="4115">
                  <c:v>1.5259000000000001E-8</c:v>
                </c:pt>
                <c:pt idx="4116">
                  <c:v>1.5276000000000001E-8</c:v>
                </c:pt>
                <c:pt idx="4117">
                  <c:v>1.5218999999999999E-8</c:v>
                </c:pt>
                <c:pt idx="4118">
                  <c:v>1.5241000000000001E-8</c:v>
                </c:pt>
                <c:pt idx="4119">
                  <c:v>1.5253999999999999E-8</c:v>
                </c:pt>
                <c:pt idx="4120">
                  <c:v>1.5250000000000001E-8</c:v>
                </c:pt>
                <c:pt idx="4121">
                  <c:v>1.5236000000000002E-8</c:v>
                </c:pt>
                <c:pt idx="4122">
                  <c:v>1.5267E-8</c:v>
                </c:pt>
                <c:pt idx="4123">
                  <c:v>1.5250000000000001E-8</c:v>
                </c:pt>
                <c:pt idx="4124">
                  <c:v>1.5241000000000001E-8</c:v>
                </c:pt>
                <c:pt idx="4125">
                  <c:v>1.5218999999999999E-8</c:v>
                </c:pt>
                <c:pt idx="4126">
                  <c:v>1.5214E-8</c:v>
                </c:pt>
                <c:pt idx="4127">
                  <c:v>1.5218999999999999E-8</c:v>
                </c:pt>
                <c:pt idx="4128">
                  <c:v>1.5236000000000002E-8</c:v>
                </c:pt>
                <c:pt idx="4129">
                  <c:v>1.5227999999999999E-8</c:v>
                </c:pt>
                <c:pt idx="4130">
                  <c:v>1.5201000000000002E-8</c:v>
                </c:pt>
                <c:pt idx="4131">
                  <c:v>1.5267E-8</c:v>
                </c:pt>
                <c:pt idx="4132">
                  <c:v>1.5192000000000001E-8</c:v>
                </c:pt>
                <c:pt idx="4133">
                  <c:v>1.5223E-8</c:v>
                </c:pt>
                <c:pt idx="4134">
                  <c:v>1.5285000000000001E-8</c:v>
                </c:pt>
                <c:pt idx="4135">
                  <c:v>1.5253999999999999E-8</c:v>
                </c:pt>
                <c:pt idx="4136">
                  <c:v>1.5285000000000001E-8</c:v>
                </c:pt>
                <c:pt idx="4137">
                  <c:v>1.5276000000000001E-8</c:v>
                </c:pt>
                <c:pt idx="4138">
                  <c:v>1.5297999999999999E-8</c:v>
                </c:pt>
                <c:pt idx="4139">
                  <c:v>1.5250000000000001E-8</c:v>
                </c:pt>
                <c:pt idx="4140">
                  <c:v>1.5303000000000001E-8</c:v>
                </c:pt>
                <c:pt idx="4141">
                  <c:v>1.5271999999999999E-8</c:v>
                </c:pt>
                <c:pt idx="4142">
                  <c:v>1.5262999999999999E-8</c:v>
                </c:pt>
                <c:pt idx="4143">
                  <c:v>1.5276000000000001E-8</c:v>
                </c:pt>
                <c:pt idx="4144">
                  <c:v>1.5334E-8</c:v>
                </c:pt>
                <c:pt idx="4145">
                  <c:v>1.5285000000000001E-8</c:v>
                </c:pt>
                <c:pt idx="4146">
                  <c:v>1.5281E-8</c:v>
                </c:pt>
                <c:pt idx="4147">
                  <c:v>1.5297999999999999E-8</c:v>
                </c:pt>
                <c:pt idx="4148">
                  <c:v>1.5271999999999999E-8</c:v>
                </c:pt>
                <c:pt idx="4149">
                  <c:v>1.5285000000000001E-8</c:v>
                </c:pt>
                <c:pt idx="4150">
                  <c:v>1.5325E-8</c:v>
                </c:pt>
                <c:pt idx="4151">
                  <c:v>1.5281E-8</c:v>
                </c:pt>
                <c:pt idx="4152">
                  <c:v>1.5285000000000001E-8</c:v>
                </c:pt>
                <c:pt idx="4153">
                  <c:v>1.5297999999999999E-8</c:v>
                </c:pt>
                <c:pt idx="4154">
                  <c:v>1.5316E-8</c:v>
                </c:pt>
                <c:pt idx="4155">
                  <c:v>1.5297999999999999E-8</c:v>
                </c:pt>
                <c:pt idx="4156">
                  <c:v>1.5294000000000001E-8</c:v>
                </c:pt>
                <c:pt idx="4157">
                  <c:v>1.5262999999999999E-8</c:v>
                </c:pt>
                <c:pt idx="4158">
                  <c:v>1.5320000000000001E-8</c:v>
                </c:pt>
                <c:pt idx="4159">
                  <c:v>1.5338000000000001E-8</c:v>
                </c:pt>
                <c:pt idx="4160">
                  <c:v>1.5311999999999998E-8</c:v>
                </c:pt>
                <c:pt idx="4161">
                  <c:v>1.5320000000000001E-8</c:v>
                </c:pt>
                <c:pt idx="4162">
                  <c:v>1.5338000000000001E-8</c:v>
                </c:pt>
                <c:pt idx="4163">
                  <c:v>1.5346999999999998E-8</c:v>
                </c:pt>
                <c:pt idx="4164">
                  <c:v>1.5316E-8</c:v>
                </c:pt>
                <c:pt idx="4165">
                  <c:v>1.5390999999999999E-8</c:v>
                </c:pt>
                <c:pt idx="4166">
                  <c:v>1.5329000000000001E-8</c:v>
                </c:pt>
                <c:pt idx="4167">
                  <c:v>1.5316E-8</c:v>
                </c:pt>
                <c:pt idx="4168">
                  <c:v>1.5425999999999999E-8</c:v>
                </c:pt>
                <c:pt idx="4169">
                  <c:v>1.5355999999999999E-8</c:v>
                </c:pt>
                <c:pt idx="4170">
                  <c:v>1.5355999999999999E-8</c:v>
                </c:pt>
                <c:pt idx="4171">
                  <c:v>1.536E-8</c:v>
                </c:pt>
                <c:pt idx="4172">
                  <c:v>1.5334E-8</c:v>
                </c:pt>
                <c:pt idx="4173">
                  <c:v>1.5381999999999998E-8</c:v>
                </c:pt>
                <c:pt idx="4174">
                  <c:v>1.5355999999999999E-8</c:v>
                </c:pt>
                <c:pt idx="4175">
                  <c:v>1.5378E-8</c:v>
                </c:pt>
                <c:pt idx="4176">
                  <c:v>1.5399999999999999E-8</c:v>
                </c:pt>
                <c:pt idx="4177">
                  <c:v>1.536E-8</c:v>
                </c:pt>
                <c:pt idx="4178">
                  <c:v>1.5346999999999998E-8</c:v>
                </c:pt>
                <c:pt idx="4179">
                  <c:v>1.5346999999999998E-8</c:v>
                </c:pt>
                <c:pt idx="4180">
                  <c:v>1.5311999999999998E-8</c:v>
                </c:pt>
                <c:pt idx="4181">
                  <c:v>1.5369E-8</c:v>
                </c:pt>
                <c:pt idx="4182">
                  <c:v>1.5404E-8</c:v>
                </c:pt>
                <c:pt idx="4183">
                  <c:v>1.536E-8</c:v>
                </c:pt>
                <c:pt idx="4184">
                  <c:v>1.5373000000000001E-8</c:v>
                </c:pt>
                <c:pt idx="4185">
                  <c:v>1.5395E-8</c:v>
                </c:pt>
                <c:pt idx="4186">
                  <c:v>1.5422000000000001E-8</c:v>
                </c:pt>
                <c:pt idx="4187">
                  <c:v>1.5373000000000001E-8</c:v>
                </c:pt>
                <c:pt idx="4188">
                  <c:v>1.5381999999999998E-8</c:v>
                </c:pt>
                <c:pt idx="4189">
                  <c:v>1.5390999999999999E-8</c:v>
                </c:pt>
                <c:pt idx="4190">
                  <c:v>1.5448E-8</c:v>
                </c:pt>
                <c:pt idx="4191">
                  <c:v>1.5378E-8</c:v>
                </c:pt>
                <c:pt idx="4192">
                  <c:v>1.5425999999999999E-8</c:v>
                </c:pt>
                <c:pt idx="4193">
                  <c:v>1.5381999999999998E-8</c:v>
                </c:pt>
                <c:pt idx="4194">
                  <c:v>1.5355999999999999E-8</c:v>
                </c:pt>
                <c:pt idx="4195">
                  <c:v>1.536E-8</c:v>
                </c:pt>
                <c:pt idx="4196">
                  <c:v>1.5448E-8</c:v>
                </c:pt>
                <c:pt idx="4197">
                  <c:v>1.5373000000000001E-8</c:v>
                </c:pt>
                <c:pt idx="4198">
                  <c:v>1.5399999999999999E-8</c:v>
                </c:pt>
                <c:pt idx="4199">
                  <c:v>1.5399999999999999E-8</c:v>
                </c:pt>
                <c:pt idx="4200">
                  <c:v>1.5431000000000001E-8</c:v>
                </c:pt>
                <c:pt idx="4201">
                  <c:v>1.5390999999999999E-8</c:v>
                </c:pt>
                <c:pt idx="4202">
                  <c:v>1.5378E-8</c:v>
                </c:pt>
                <c:pt idx="4203">
                  <c:v>1.5431000000000001E-8</c:v>
                </c:pt>
                <c:pt idx="4204">
                  <c:v>1.5387000000000001E-8</c:v>
                </c:pt>
                <c:pt idx="4205">
                  <c:v>1.5408999999999999E-8</c:v>
                </c:pt>
                <c:pt idx="4206">
                  <c:v>1.5369E-8</c:v>
                </c:pt>
                <c:pt idx="4207">
                  <c:v>1.5395E-8</c:v>
                </c:pt>
                <c:pt idx="4208">
                  <c:v>1.5341999999999999E-8</c:v>
                </c:pt>
                <c:pt idx="4209">
                  <c:v>1.5395E-8</c:v>
                </c:pt>
                <c:pt idx="4210">
                  <c:v>1.5425999999999999E-8</c:v>
                </c:pt>
                <c:pt idx="4211">
                  <c:v>1.5434999999999999E-8</c:v>
                </c:pt>
                <c:pt idx="4212">
                  <c:v>1.5478999999999999E-8</c:v>
                </c:pt>
                <c:pt idx="4213">
                  <c:v>1.5425999999999999E-8</c:v>
                </c:pt>
                <c:pt idx="4214">
                  <c:v>1.5478999999999999E-8</c:v>
                </c:pt>
                <c:pt idx="4215">
                  <c:v>1.5457000000000001E-8</c:v>
                </c:pt>
                <c:pt idx="4216">
                  <c:v>1.5413E-8</c:v>
                </c:pt>
                <c:pt idx="4217">
                  <c:v>1.5452999999999999E-8</c:v>
                </c:pt>
                <c:pt idx="4218">
                  <c:v>1.5440000000000001E-8</c:v>
                </c:pt>
                <c:pt idx="4219">
                  <c:v>1.5457000000000001E-8</c:v>
                </c:pt>
                <c:pt idx="4220">
                  <c:v>1.5422000000000001E-8</c:v>
                </c:pt>
                <c:pt idx="4221">
                  <c:v>1.5404E-8</c:v>
                </c:pt>
                <c:pt idx="4222">
                  <c:v>1.5448E-8</c:v>
                </c:pt>
                <c:pt idx="4223">
                  <c:v>1.5452999999999999E-8</c:v>
                </c:pt>
                <c:pt idx="4224">
                  <c:v>1.5448E-8</c:v>
                </c:pt>
                <c:pt idx="4225">
                  <c:v>1.5457000000000001E-8</c:v>
                </c:pt>
                <c:pt idx="4226">
                  <c:v>1.5519000000000002E-8</c:v>
                </c:pt>
                <c:pt idx="4227">
                  <c:v>1.5478999999999999E-8</c:v>
                </c:pt>
                <c:pt idx="4228">
                  <c:v>1.5408999999999999E-8</c:v>
                </c:pt>
                <c:pt idx="4229">
                  <c:v>1.5431000000000001E-8</c:v>
                </c:pt>
                <c:pt idx="4230">
                  <c:v>1.5497E-8</c:v>
                </c:pt>
                <c:pt idx="4231">
                  <c:v>1.5390999999999999E-8</c:v>
                </c:pt>
                <c:pt idx="4232">
                  <c:v>1.5457000000000001E-8</c:v>
                </c:pt>
                <c:pt idx="4233">
                  <c:v>1.5510000000000001E-8</c:v>
                </c:pt>
                <c:pt idx="4234">
                  <c:v>1.5462E-8</c:v>
                </c:pt>
                <c:pt idx="4235">
                  <c:v>1.5506E-8</c:v>
                </c:pt>
                <c:pt idx="4236">
                  <c:v>1.5484000000000002E-8</c:v>
                </c:pt>
                <c:pt idx="4237">
                  <c:v>1.5497E-8</c:v>
                </c:pt>
                <c:pt idx="4238">
                  <c:v>1.5536999999999999E-8</c:v>
                </c:pt>
                <c:pt idx="4239">
                  <c:v>1.5515E-8</c:v>
                </c:pt>
                <c:pt idx="4240">
                  <c:v>1.5510000000000001E-8</c:v>
                </c:pt>
                <c:pt idx="4241">
                  <c:v>1.5475000000000001E-8</c:v>
                </c:pt>
                <c:pt idx="4242">
                  <c:v>1.5519000000000002E-8</c:v>
                </c:pt>
                <c:pt idx="4243">
                  <c:v>1.5501000000000001E-8</c:v>
                </c:pt>
                <c:pt idx="4244">
                  <c:v>1.5478999999999999E-8</c:v>
                </c:pt>
                <c:pt idx="4245">
                  <c:v>1.5478999999999999E-8</c:v>
                </c:pt>
                <c:pt idx="4246">
                  <c:v>1.5510000000000001E-8</c:v>
                </c:pt>
                <c:pt idx="4247">
                  <c:v>1.555E-8</c:v>
                </c:pt>
                <c:pt idx="4248">
                  <c:v>1.5484000000000002E-8</c:v>
                </c:pt>
                <c:pt idx="4249">
                  <c:v>1.5452999999999999E-8</c:v>
                </c:pt>
                <c:pt idx="4250">
                  <c:v>1.5471E-8</c:v>
                </c:pt>
                <c:pt idx="4251">
                  <c:v>1.5559000000000001E-8</c:v>
                </c:pt>
                <c:pt idx="4252">
                  <c:v>1.5487999999999999E-8</c:v>
                </c:pt>
                <c:pt idx="4253">
                  <c:v>1.5527999999999998E-8</c:v>
                </c:pt>
                <c:pt idx="4254">
                  <c:v>1.5510000000000001E-8</c:v>
                </c:pt>
                <c:pt idx="4255">
                  <c:v>1.5478999999999999E-8</c:v>
                </c:pt>
                <c:pt idx="4256">
                  <c:v>1.5492999999999999E-8</c:v>
                </c:pt>
                <c:pt idx="4257">
                  <c:v>1.5515E-8</c:v>
                </c:pt>
                <c:pt idx="4258">
                  <c:v>1.5478999999999999E-8</c:v>
                </c:pt>
                <c:pt idx="4259">
                  <c:v>1.5545999999999999E-8</c:v>
                </c:pt>
                <c:pt idx="4260">
                  <c:v>1.5527999999999998E-8</c:v>
                </c:pt>
                <c:pt idx="4261">
                  <c:v>1.5568000000000001E-8</c:v>
                </c:pt>
                <c:pt idx="4262">
                  <c:v>1.555E-8</c:v>
                </c:pt>
                <c:pt idx="4263">
                  <c:v>1.5532E-8</c:v>
                </c:pt>
                <c:pt idx="4264">
                  <c:v>1.5471E-8</c:v>
                </c:pt>
                <c:pt idx="4265">
                  <c:v>1.5536999999999999E-8</c:v>
                </c:pt>
                <c:pt idx="4266">
                  <c:v>1.5621000000000001E-8</c:v>
                </c:pt>
                <c:pt idx="4267">
                  <c:v>1.5506E-8</c:v>
                </c:pt>
                <c:pt idx="4268">
                  <c:v>1.555E-8</c:v>
                </c:pt>
                <c:pt idx="4269">
                  <c:v>1.5606999999999999E-8</c:v>
                </c:pt>
                <c:pt idx="4270">
                  <c:v>1.5606999999999999E-8</c:v>
                </c:pt>
                <c:pt idx="4271">
                  <c:v>1.5515E-8</c:v>
                </c:pt>
                <c:pt idx="4272">
                  <c:v>1.5536999999999999E-8</c:v>
                </c:pt>
                <c:pt idx="4273">
                  <c:v>1.5580999999999999E-8</c:v>
                </c:pt>
                <c:pt idx="4274">
                  <c:v>1.5492999999999999E-8</c:v>
                </c:pt>
                <c:pt idx="4275">
                  <c:v>1.5603000000000001E-8</c:v>
                </c:pt>
                <c:pt idx="4276">
                  <c:v>1.5594000000000001E-8</c:v>
                </c:pt>
                <c:pt idx="4277">
                  <c:v>1.5571999999999999E-8</c:v>
                </c:pt>
                <c:pt idx="4278">
                  <c:v>1.5462E-8</c:v>
                </c:pt>
                <c:pt idx="4279">
                  <c:v>1.5585E-8</c:v>
                </c:pt>
                <c:pt idx="4280">
                  <c:v>1.5621000000000001E-8</c:v>
                </c:pt>
                <c:pt idx="4281">
                  <c:v>1.5585E-8</c:v>
                </c:pt>
                <c:pt idx="4282">
                  <c:v>1.5571999999999999E-8</c:v>
                </c:pt>
                <c:pt idx="4283">
                  <c:v>1.5524000000000001E-8</c:v>
                </c:pt>
                <c:pt idx="4284">
                  <c:v>1.5568000000000001E-8</c:v>
                </c:pt>
                <c:pt idx="4285">
                  <c:v>1.5506E-8</c:v>
                </c:pt>
                <c:pt idx="4286">
                  <c:v>1.5589999999999999E-8</c:v>
                </c:pt>
                <c:pt idx="4287">
                  <c:v>1.5615999999999999E-8</c:v>
                </c:pt>
                <c:pt idx="4288">
                  <c:v>1.5577000000000001E-8</c:v>
                </c:pt>
                <c:pt idx="4289">
                  <c:v>1.5536999999999999E-8</c:v>
                </c:pt>
                <c:pt idx="4290">
                  <c:v>1.5545999999999999E-8</c:v>
                </c:pt>
                <c:pt idx="4291">
                  <c:v>1.5559000000000001E-8</c:v>
                </c:pt>
                <c:pt idx="4292">
                  <c:v>1.5599E-8</c:v>
                </c:pt>
                <c:pt idx="4293">
                  <c:v>1.5571999999999999E-8</c:v>
                </c:pt>
                <c:pt idx="4294">
                  <c:v>1.5527999999999998E-8</c:v>
                </c:pt>
                <c:pt idx="4295">
                  <c:v>1.5638000000000001E-8</c:v>
                </c:pt>
                <c:pt idx="4296">
                  <c:v>1.5571999999999999E-8</c:v>
                </c:pt>
                <c:pt idx="4297">
                  <c:v>1.5559000000000001E-8</c:v>
                </c:pt>
                <c:pt idx="4298">
                  <c:v>1.5612000000000001E-8</c:v>
                </c:pt>
                <c:pt idx="4299">
                  <c:v>1.5612000000000001E-8</c:v>
                </c:pt>
                <c:pt idx="4300">
                  <c:v>1.5589999999999999E-8</c:v>
                </c:pt>
                <c:pt idx="4301">
                  <c:v>1.5571999999999999E-8</c:v>
                </c:pt>
                <c:pt idx="4302">
                  <c:v>1.5634E-8</c:v>
                </c:pt>
                <c:pt idx="4303">
                  <c:v>1.5580999999999999E-8</c:v>
                </c:pt>
                <c:pt idx="4304">
                  <c:v>1.5665000000000002E-8</c:v>
                </c:pt>
                <c:pt idx="4305">
                  <c:v>1.5580999999999999E-8</c:v>
                </c:pt>
                <c:pt idx="4306">
                  <c:v>1.5615999999999999E-8</c:v>
                </c:pt>
                <c:pt idx="4307">
                  <c:v>1.5669E-8</c:v>
                </c:pt>
                <c:pt idx="4308">
                  <c:v>1.5624999999999999E-8</c:v>
                </c:pt>
                <c:pt idx="4309">
                  <c:v>1.5634E-8</c:v>
                </c:pt>
                <c:pt idx="4310">
                  <c:v>1.5624999999999999E-8</c:v>
                </c:pt>
                <c:pt idx="4311">
                  <c:v>1.5630000000000002E-8</c:v>
                </c:pt>
                <c:pt idx="4312">
                  <c:v>1.5571999999999999E-8</c:v>
                </c:pt>
                <c:pt idx="4313">
                  <c:v>1.5580999999999999E-8</c:v>
                </c:pt>
                <c:pt idx="4314">
                  <c:v>1.5656000000000001E-8</c:v>
                </c:pt>
                <c:pt idx="4315">
                  <c:v>1.5647000000000001E-8</c:v>
                </c:pt>
                <c:pt idx="4316">
                  <c:v>1.5589999999999999E-8</c:v>
                </c:pt>
                <c:pt idx="4317">
                  <c:v>1.5615999999999999E-8</c:v>
                </c:pt>
                <c:pt idx="4318">
                  <c:v>1.5656000000000001E-8</c:v>
                </c:pt>
                <c:pt idx="4319">
                  <c:v>1.5656000000000001E-8</c:v>
                </c:pt>
                <c:pt idx="4320">
                  <c:v>1.5696E-8</c:v>
                </c:pt>
                <c:pt idx="4321">
                  <c:v>1.5638000000000001E-8</c:v>
                </c:pt>
                <c:pt idx="4322">
                  <c:v>1.5580999999999999E-8</c:v>
                </c:pt>
                <c:pt idx="4323">
                  <c:v>1.5647000000000001E-8</c:v>
                </c:pt>
                <c:pt idx="4324">
                  <c:v>1.5700000000000002E-8</c:v>
                </c:pt>
                <c:pt idx="4325">
                  <c:v>1.5678E-8</c:v>
                </c:pt>
                <c:pt idx="4326">
                  <c:v>1.5594000000000001E-8</c:v>
                </c:pt>
                <c:pt idx="4327">
                  <c:v>1.5665000000000002E-8</c:v>
                </c:pt>
                <c:pt idx="4328">
                  <c:v>1.5643E-8</c:v>
                </c:pt>
                <c:pt idx="4329">
                  <c:v>1.5678E-8</c:v>
                </c:pt>
                <c:pt idx="4330">
                  <c:v>1.5624999999999999E-8</c:v>
                </c:pt>
                <c:pt idx="4331">
                  <c:v>1.5612000000000001E-8</c:v>
                </c:pt>
                <c:pt idx="4332">
                  <c:v>1.5647000000000001E-8</c:v>
                </c:pt>
                <c:pt idx="4333">
                  <c:v>1.5665000000000002E-8</c:v>
                </c:pt>
                <c:pt idx="4334">
                  <c:v>1.5659999999999999E-8</c:v>
                </c:pt>
                <c:pt idx="4335">
                  <c:v>1.5669E-8</c:v>
                </c:pt>
                <c:pt idx="4336">
                  <c:v>1.5743999999999999E-8</c:v>
                </c:pt>
                <c:pt idx="4337">
                  <c:v>1.5678E-8</c:v>
                </c:pt>
                <c:pt idx="4338">
                  <c:v>1.5682999999999999E-8</c:v>
                </c:pt>
                <c:pt idx="4339">
                  <c:v>1.5669E-8</c:v>
                </c:pt>
                <c:pt idx="4340">
                  <c:v>1.5700000000000002E-8</c:v>
                </c:pt>
                <c:pt idx="4341">
                  <c:v>1.5731E-8</c:v>
                </c:pt>
                <c:pt idx="4342">
                  <c:v>1.5708999999999999E-8</c:v>
                </c:pt>
                <c:pt idx="4343">
                  <c:v>1.5691000000000001E-8</c:v>
                </c:pt>
                <c:pt idx="4344">
                  <c:v>1.5656000000000001E-8</c:v>
                </c:pt>
                <c:pt idx="4345">
                  <c:v>1.5678E-8</c:v>
                </c:pt>
                <c:pt idx="4346">
                  <c:v>1.5669E-8</c:v>
                </c:pt>
                <c:pt idx="4347">
                  <c:v>1.5652E-8</c:v>
                </c:pt>
                <c:pt idx="4348">
                  <c:v>1.5696E-8</c:v>
                </c:pt>
                <c:pt idx="4349">
                  <c:v>1.5752999999999999E-8</c:v>
                </c:pt>
                <c:pt idx="4350">
                  <c:v>1.5796999999999999E-8</c:v>
                </c:pt>
                <c:pt idx="4351">
                  <c:v>1.5656000000000001E-8</c:v>
                </c:pt>
                <c:pt idx="4352">
                  <c:v>1.5770999999999999E-8</c:v>
                </c:pt>
                <c:pt idx="4353">
                  <c:v>1.5669E-8</c:v>
                </c:pt>
                <c:pt idx="4354">
                  <c:v>1.5691000000000001E-8</c:v>
                </c:pt>
                <c:pt idx="4355">
                  <c:v>1.5758000000000001E-8</c:v>
                </c:pt>
                <c:pt idx="4356">
                  <c:v>1.5770999999999999E-8</c:v>
                </c:pt>
                <c:pt idx="4357">
                  <c:v>1.5708999999999999E-8</c:v>
                </c:pt>
                <c:pt idx="4358">
                  <c:v>1.5726999999999999E-8</c:v>
                </c:pt>
                <c:pt idx="4359">
                  <c:v>1.5761999999999999E-8</c:v>
                </c:pt>
                <c:pt idx="4360">
                  <c:v>1.5665000000000002E-8</c:v>
                </c:pt>
                <c:pt idx="4361">
                  <c:v>1.5731E-8</c:v>
                </c:pt>
                <c:pt idx="4362">
                  <c:v>1.5815E-8</c:v>
                </c:pt>
                <c:pt idx="4363">
                  <c:v>1.5752999999999999E-8</c:v>
                </c:pt>
                <c:pt idx="4364">
                  <c:v>1.5758000000000001E-8</c:v>
                </c:pt>
                <c:pt idx="4365">
                  <c:v>1.5735999999999999E-8</c:v>
                </c:pt>
                <c:pt idx="4366">
                  <c:v>1.5775000000000001E-8</c:v>
                </c:pt>
                <c:pt idx="4367">
                  <c:v>1.578E-8</c:v>
                </c:pt>
                <c:pt idx="4368">
                  <c:v>1.5770999999999999E-8</c:v>
                </c:pt>
                <c:pt idx="4369">
                  <c:v>1.5740000000000001E-8</c:v>
                </c:pt>
                <c:pt idx="4370">
                  <c:v>1.5722E-8</c:v>
                </c:pt>
                <c:pt idx="4371">
                  <c:v>1.5678E-8</c:v>
                </c:pt>
                <c:pt idx="4372">
                  <c:v>1.5731E-8</c:v>
                </c:pt>
                <c:pt idx="4373">
                  <c:v>1.5752999999999999E-8</c:v>
                </c:pt>
                <c:pt idx="4374">
                  <c:v>1.5731E-8</c:v>
                </c:pt>
                <c:pt idx="4375">
                  <c:v>1.5713E-8</c:v>
                </c:pt>
                <c:pt idx="4376">
                  <c:v>1.5758000000000001E-8</c:v>
                </c:pt>
                <c:pt idx="4377">
                  <c:v>1.5717999999999999E-8</c:v>
                </c:pt>
                <c:pt idx="4378">
                  <c:v>1.5824E-8</c:v>
                </c:pt>
                <c:pt idx="4379">
                  <c:v>1.5752999999999999E-8</c:v>
                </c:pt>
                <c:pt idx="4380">
                  <c:v>1.5761999999999999E-8</c:v>
                </c:pt>
                <c:pt idx="4381">
                  <c:v>1.5761999999999999E-8</c:v>
                </c:pt>
                <c:pt idx="4382">
                  <c:v>1.5784000000000001E-8</c:v>
                </c:pt>
                <c:pt idx="4383">
                  <c:v>1.5752999999999999E-8</c:v>
                </c:pt>
                <c:pt idx="4384">
                  <c:v>1.578E-8</c:v>
                </c:pt>
                <c:pt idx="4385">
                  <c:v>1.5726999999999999E-8</c:v>
                </c:pt>
                <c:pt idx="4386">
                  <c:v>1.5743999999999999E-8</c:v>
                </c:pt>
                <c:pt idx="4387">
                  <c:v>1.5802000000000001E-8</c:v>
                </c:pt>
                <c:pt idx="4388">
                  <c:v>1.5775000000000001E-8</c:v>
                </c:pt>
                <c:pt idx="4389">
                  <c:v>1.578E-8</c:v>
                </c:pt>
                <c:pt idx="4390">
                  <c:v>1.5758000000000001E-8</c:v>
                </c:pt>
                <c:pt idx="4391">
                  <c:v>1.5796999999999999E-8</c:v>
                </c:pt>
                <c:pt idx="4392">
                  <c:v>1.5824E-8</c:v>
                </c:pt>
                <c:pt idx="4393">
                  <c:v>1.5784000000000001E-8</c:v>
                </c:pt>
                <c:pt idx="4394">
                  <c:v>1.5793000000000001E-8</c:v>
                </c:pt>
                <c:pt idx="4395">
                  <c:v>1.5828000000000001E-8</c:v>
                </c:pt>
                <c:pt idx="4396">
                  <c:v>1.5775000000000001E-8</c:v>
                </c:pt>
                <c:pt idx="4397">
                  <c:v>1.5810999999999998E-8</c:v>
                </c:pt>
                <c:pt idx="4398">
                  <c:v>1.5802000000000001E-8</c:v>
                </c:pt>
                <c:pt idx="4399">
                  <c:v>1.5802000000000001E-8</c:v>
                </c:pt>
                <c:pt idx="4400">
                  <c:v>1.5749000000000001E-8</c:v>
                </c:pt>
                <c:pt idx="4401">
                  <c:v>1.5802000000000001E-8</c:v>
                </c:pt>
                <c:pt idx="4402">
                  <c:v>1.5828000000000001E-8</c:v>
                </c:pt>
                <c:pt idx="4403">
                  <c:v>1.5810999999999998E-8</c:v>
                </c:pt>
                <c:pt idx="4404">
                  <c:v>1.5789E-8</c:v>
                </c:pt>
                <c:pt idx="4405">
                  <c:v>1.578E-8</c:v>
                </c:pt>
                <c:pt idx="4406">
                  <c:v>1.5775000000000001E-8</c:v>
                </c:pt>
                <c:pt idx="4407">
                  <c:v>1.5784000000000001E-8</c:v>
                </c:pt>
                <c:pt idx="4408">
                  <c:v>1.5802000000000001E-8</c:v>
                </c:pt>
                <c:pt idx="4409">
                  <c:v>1.5815E-8</c:v>
                </c:pt>
                <c:pt idx="4410">
                  <c:v>1.585E-8</c:v>
                </c:pt>
                <c:pt idx="4411">
                  <c:v>1.5824E-8</c:v>
                </c:pt>
                <c:pt idx="4412">
                  <c:v>1.5828000000000001E-8</c:v>
                </c:pt>
                <c:pt idx="4413">
                  <c:v>1.578E-8</c:v>
                </c:pt>
                <c:pt idx="4414">
                  <c:v>1.5837000000000001E-8</c:v>
                </c:pt>
                <c:pt idx="4415">
                  <c:v>1.5766E-8</c:v>
                </c:pt>
                <c:pt idx="4416">
                  <c:v>1.5833E-8</c:v>
                </c:pt>
                <c:pt idx="4417">
                  <c:v>1.5837000000000001E-8</c:v>
                </c:pt>
                <c:pt idx="4418">
                  <c:v>1.5810999999999998E-8</c:v>
                </c:pt>
                <c:pt idx="4419">
                  <c:v>1.5845999999999998E-8</c:v>
                </c:pt>
                <c:pt idx="4420">
                  <c:v>1.585E-8</c:v>
                </c:pt>
                <c:pt idx="4421">
                  <c:v>1.5833E-8</c:v>
                </c:pt>
                <c:pt idx="4422">
                  <c:v>1.5789E-8</c:v>
                </c:pt>
                <c:pt idx="4423">
                  <c:v>1.5877E-8</c:v>
                </c:pt>
                <c:pt idx="4424">
                  <c:v>1.5802000000000001E-8</c:v>
                </c:pt>
                <c:pt idx="4425">
                  <c:v>1.5863999999999999E-8</c:v>
                </c:pt>
                <c:pt idx="4426">
                  <c:v>1.5758000000000001E-8</c:v>
                </c:pt>
                <c:pt idx="4427">
                  <c:v>1.5805999999999999E-8</c:v>
                </c:pt>
                <c:pt idx="4428">
                  <c:v>1.5802000000000001E-8</c:v>
                </c:pt>
                <c:pt idx="4429">
                  <c:v>1.5784000000000001E-8</c:v>
                </c:pt>
                <c:pt idx="4430">
                  <c:v>1.5837000000000001E-8</c:v>
                </c:pt>
                <c:pt idx="4431">
                  <c:v>1.5877E-8</c:v>
                </c:pt>
                <c:pt idx="4432">
                  <c:v>1.5802000000000001E-8</c:v>
                </c:pt>
                <c:pt idx="4433">
                  <c:v>1.5824E-8</c:v>
                </c:pt>
                <c:pt idx="4434">
                  <c:v>1.5842000000000001E-8</c:v>
                </c:pt>
                <c:pt idx="4435">
                  <c:v>1.5877E-8</c:v>
                </c:pt>
                <c:pt idx="4436">
                  <c:v>1.5863999999999999E-8</c:v>
                </c:pt>
                <c:pt idx="4437">
                  <c:v>1.585E-8</c:v>
                </c:pt>
                <c:pt idx="4438">
                  <c:v>1.5837000000000001E-8</c:v>
                </c:pt>
                <c:pt idx="4439">
                  <c:v>1.5880999999999998E-8</c:v>
                </c:pt>
                <c:pt idx="4440">
                  <c:v>1.5877E-8</c:v>
                </c:pt>
                <c:pt idx="4441">
                  <c:v>1.5898999999999999E-8</c:v>
                </c:pt>
                <c:pt idx="4442">
                  <c:v>1.5863999999999999E-8</c:v>
                </c:pt>
                <c:pt idx="4443">
                  <c:v>1.5886000000000001E-8</c:v>
                </c:pt>
                <c:pt idx="4444">
                  <c:v>1.5842000000000001E-8</c:v>
                </c:pt>
                <c:pt idx="4445">
                  <c:v>1.5854999999999999E-8</c:v>
                </c:pt>
                <c:pt idx="4446">
                  <c:v>1.5889999999999999E-8</c:v>
                </c:pt>
                <c:pt idx="4447">
                  <c:v>1.585E-8</c:v>
                </c:pt>
                <c:pt idx="4448">
                  <c:v>1.5845999999999998E-8</c:v>
                </c:pt>
                <c:pt idx="4449">
                  <c:v>1.5912E-8</c:v>
                </c:pt>
                <c:pt idx="4450">
                  <c:v>1.5912E-8</c:v>
                </c:pt>
                <c:pt idx="4451">
                  <c:v>1.5917E-8</c:v>
                </c:pt>
                <c:pt idx="4452">
                  <c:v>1.5907999999999999E-8</c:v>
                </c:pt>
                <c:pt idx="4453">
                  <c:v>1.5877E-8</c:v>
                </c:pt>
                <c:pt idx="4454">
                  <c:v>1.5880999999999998E-8</c:v>
                </c:pt>
                <c:pt idx="4455">
                  <c:v>1.5939000000000001E-8</c:v>
                </c:pt>
                <c:pt idx="4456">
                  <c:v>1.5898999999999999E-8</c:v>
                </c:pt>
                <c:pt idx="4457">
                  <c:v>1.5939000000000001E-8</c:v>
                </c:pt>
                <c:pt idx="4458">
                  <c:v>1.5895000000000001E-8</c:v>
                </c:pt>
                <c:pt idx="4459">
                  <c:v>1.5907999999999999E-8</c:v>
                </c:pt>
                <c:pt idx="4460">
                  <c:v>1.5912E-8</c:v>
                </c:pt>
                <c:pt idx="4461">
                  <c:v>1.5912E-8</c:v>
                </c:pt>
                <c:pt idx="4462">
                  <c:v>1.5886000000000001E-8</c:v>
                </c:pt>
                <c:pt idx="4463">
                  <c:v>1.5924999999999999E-8</c:v>
                </c:pt>
                <c:pt idx="4464">
                  <c:v>1.5872000000000001E-8</c:v>
                </c:pt>
                <c:pt idx="4465">
                  <c:v>1.5952E-8</c:v>
                </c:pt>
                <c:pt idx="4466">
                  <c:v>1.5948000000000002E-8</c:v>
                </c:pt>
                <c:pt idx="4467">
                  <c:v>1.5912E-8</c:v>
                </c:pt>
                <c:pt idx="4468">
                  <c:v>1.5907999999999999E-8</c:v>
                </c:pt>
                <c:pt idx="4469">
                  <c:v>1.5921000000000001E-8</c:v>
                </c:pt>
                <c:pt idx="4470">
                  <c:v>1.5863999999999999E-8</c:v>
                </c:pt>
                <c:pt idx="4471">
                  <c:v>1.5942999999999999E-8</c:v>
                </c:pt>
                <c:pt idx="4472">
                  <c:v>1.585E-8</c:v>
                </c:pt>
                <c:pt idx="4473">
                  <c:v>1.5880999999999998E-8</c:v>
                </c:pt>
                <c:pt idx="4474">
                  <c:v>1.5886000000000001E-8</c:v>
                </c:pt>
                <c:pt idx="4475">
                  <c:v>1.5877E-8</c:v>
                </c:pt>
                <c:pt idx="4476">
                  <c:v>1.5921000000000001E-8</c:v>
                </c:pt>
                <c:pt idx="4477">
                  <c:v>1.5921000000000001E-8</c:v>
                </c:pt>
                <c:pt idx="4478">
                  <c:v>1.5886000000000001E-8</c:v>
                </c:pt>
                <c:pt idx="4479">
                  <c:v>1.5965000000000001E-8</c:v>
                </c:pt>
                <c:pt idx="4480">
                  <c:v>1.5863999999999999E-8</c:v>
                </c:pt>
                <c:pt idx="4481">
                  <c:v>1.5880999999999998E-8</c:v>
                </c:pt>
                <c:pt idx="4482">
                  <c:v>1.5903E-8</c:v>
                </c:pt>
                <c:pt idx="4483">
                  <c:v>1.5907999999999999E-8</c:v>
                </c:pt>
                <c:pt idx="4484">
                  <c:v>1.5924999999999999E-8</c:v>
                </c:pt>
                <c:pt idx="4485">
                  <c:v>1.5917E-8</c:v>
                </c:pt>
                <c:pt idx="4486">
                  <c:v>1.5921000000000001E-8</c:v>
                </c:pt>
                <c:pt idx="4487">
                  <c:v>1.5956000000000001E-8</c:v>
                </c:pt>
                <c:pt idx="4488">
                  <c:v>1.5956000000000001E-8</c:v>
                </c:pt>
                <c:pt idx="4489">
                  <c:v>1.5942999999999999E-8</c:v>
                </c:pt>
                <c:pt idx="4490">
                  <c:v>1.5924999999999999E-8</c:v>
                </c:pt>
                <c:pt idx="4491">
                  <c:v>1.5889999999999999E-8</c:v>
                </c:pt>
                <c:pt idx="4492">
                  <c:v>1.5939000000000001E-8</c:v>
                </c:pt>
                <c:pt idx="4493">
                  <c:v>1.5965000000000001E-8</c:v>
                </c:pt>
                <c:pt idx="4494">
                  <c:v>1.597E-8</c:v>
                </c:pt>
                <c:pt idx="4495">
                  <c:v>1.5907999999999999E-8</c:v>
                </c:pt>
                <c:pt idx="4496">
                  <c:v>1.5961E-8</c:v>
                </c:pt>
                <c:pt idx="4497">
                  <c:v>1.5845999999999998E-8</c:v>
                </c:pt>
                <c:pt idx="4498">
                  <c:v>1.5912E-8</c:v>
                </c:pt>
                <c:pt idx="4499">
                  <c:v>1.5912E-8</c:v>
                </c:pt>
                <c:pt idx="4500">
                  <c:v>1.5917E-8</c:v>
                </c:pt>
                <c:pt idx="4501">
                  <c:v>1.5907999999999999E-8</c:v>
                </c:pt>
                <c:pt idx="4502">
                  <c:v>1.5907999999999999E-8</c:v>
                </c:pt>
                <c:pt idx="4503">
                  <c:v>1.5907999999999999E-8</c:v>
                </c:pt>
                <c:pt idx="4504">
                  <c:v>1.5898999999999999E-8</c:v>
                </c:pt>
                <c:pt idx="4505">
                  <c:v>1.5912E-8</c:v>
                </c:pt>
                <c:pt idx="4506">
                  <c:v>1.5977999999999999E-8</c:v>
                </c:pt>
                <c:pt idx="4507">
                  <c:v>1.5898999999999999E-8</c:v>
                </c:pt>
                <c:pt idx="4508">
                  <c:v>1.5895000000000001E-8</c:v>
                </c:pt>
                <c:pt idx="4509">
                  <c:v>1.5933999999999999E-8</c:v>
                </c:pt>
                <c:pt idx="4510">
                  <c:v>1.5942999999999999E-8</c:v>
                </c:pt>
                <c:pt idx="4511">
                  <c:v>1.5948000000000002E-8</c:v>
                </c:pt>
                <c:pt idx="4512">
                  <c:v>1.6005E-8</c:v>
                </c:pt>
                <c:pt idx="4513">
                  <c:v>1.5952E-8</c:v>
                </c:pt>
                <c:pt idx="4514">
                  <c:v>1.6044999999999999E-8</c:v>
                </c:pt>
                <c:pt idx="4515">
                  <c:v>1.5961E-8</c:v>
                </c:pt>
                <c:pt idx="4516">
                  <c:v>1.5942999999999999E-8</c:v>
                </c:pt>
                <c:pt idx="4517">
                  <c:v>1.5952E-8</c:v>
                </c:pt>
                <c:pt idx="4518">
                  <c:v>1.6009000000000001E-8</c:v>
                </c:pt>
                <c:pt idx="4519">
                  <c:v>1.5924999999999999E-8</c:v>
                </c:pt>
                <c:pt idx="4520">
                  <c:v>1.597E-8</c:v>
                </c:pt>
                <c:pt idx="4521">
                  <c:v>1.5965000000000001E-8</c:v>
                </c:pt>
                <c:pt idx="4522">
                  <c:v>1.5952E-8</c:v>
                </c:pt>
                <c:pt idx="4523">
                  <c:v>1.5983000000000002E-8</c:v>
                </c:pt>
                <c:pt idx="4524">
                  <c:v>1.6014E-8</c:v>
                </c:pt>
                <c:pt idx="4525">
                  <c:v>1.5983000000000002E-8</c:v>
                </c:pt>
                <c:pt idx="4526">
                  <c:v>1.5952E-8</c:v>
                </c:pt>
                <c:pt idx="4527">
                  <c:v>1.5961E-8</c:v>
                </c:pt>
                <c:pt idx="4528">
                  <c:v>1.5961E-8</c:v>
                </c:pt>
                <c:pt idx="4529">
                  <c:v>1.5983000000000002E-8</c:v>
                </c:pt>
                <c:pt idx="4530">
                  <c:v>1.5986999999999999E-8</c:v>
                </c:pt>
                <c:pt idx="4531">
                  <c:v>1.6018000000000002E-8</c:v>
                </c:pt>
                <c:pt idx="4532">
                  <c:v>1.6000999999999999E-8</c:v>
                </c:pt>
                <c:pt idx="4533">
                  <c:v>1.6000999999999999E-8</c:v>
                </c:pt>
                <c:pt idx="4534">
                  <c:v>1.6014E-8</c:v>
                </c:pt>
                <c:pt idx="4535">
                  <c:v>1.6018000000000002E-8</c:v>
                </c:pt>
                <c:pt idx="4536">
                  <c:v>1.5974000000000001E-8</c:v>
                </c:pt>
                <c:pt idx="4537">
                  <c:v>1.6009000000000001E-8</c:v>
                </c:pt>
                <c:pt idx="4538">
                  <c:v>1.5983000000000002E-8</c:v>
                </c:pt>
                <c:pt idx="4539">
                  <c:v>1.6018000000000002E-8</c:v>
                </c:pt>
                <c:pt idx="4540">
                  <c:v>1.6061999999999999E-8</c:v>
                </c:pt>
                <c:pt idx="4541">
                  <c:v>1.6053000000000002E-8</c:v>
                </c:pt>
                <c:pt idx="4542">
                  <c:v>1.604E-8</c:v>
                </c:pt>
                <c:pt idx="4543">
                  <c:v>1.597E-8</c:v>
                </c:pt>
                <c:pt idx="4544">
                  <c:v>1.6026999999999999E-8</c:v>
                </c:pt>
                <c:pt idx="4545">
                  <c:v>1.5991999999999999E-8</c:v>
                </c:pt>
                <c:pt idx="4546">
                  <c:v>1.6053000000000002E-8</c:v>
                </c:pt>
                <c:pt idx="4547">
                  <c:v>1.6014E-8</c:v>
                </c:pt>
                <c:pt idx="4548">
                  <c:v>1.5956000000000001E-8</c:v>
                </c:pt>
                <c:pt idx="4549">
                  <c:v>1.6014E-8</c:v>
                </c:pt>
                <c:pt idx="4550">
                  <c:v>1.6014E-8</c:v>
                </c:pt>
                <c:pt idx="4551">
                  <c:v>1.6026999999999999E-8</c:v>
                </c:pt>
                <c:pt idx="4552">
                  <c:v>1.6031E-8</c:v>
                </c:pt>
                <c:pt idx="4553">
                  <c:v>1.6058000000000001E-8</c:v>
                </c:pt>
                <c:pt idx="4554">
                  <c:v>1.5986999999999999E-8</c:v>
                </c:pt>
                <c:pt idx="4555">
                  <c:v>1.6093000000000001E-8</c:v>
                </c:pt>
                <c:pt idx="4556">
                  <c:v>1.5961E-8</c:v>
                </c:pt>
                <c:pt idx="4557">
                  <c:v>1.6070999999999999E-8</c:v>
                </c:pt>
                <c:pt idx="4558">
                  <c:v>1.604E-8</c:v>
                </c:pt>
                <c:pt idx="4559">
                  <c:v>1.6009000000000001E-8</c:v>
                </c:pt>
                <c:pt idx="4560">
                  <c:v>1.6053000000000002E-8</c:v>
                </c:pt>
                <c:pt idx="4561">
                  <c:v>1.6084E-8</c:v>
                </c:pt>
                <c:pt idx="4562">
                  <c:v>1.6070999999999999E-8</c:v>
                </c:pt>
                <c:pt idx="4563">
                  <c:v>1.6018000000000002E-8</c:v>
                </c:pt>
                <c:pt idx="4564">
                  <c:v>1.6053000000000002E-8</c:v>
                </c:pt>
                <c:pt idx="4565">
                  <c:v>1.6061999999999999E-8</c:v>
                </c:pt>
                <c:pt idx="4566">
                  <c:v>1.6084E-8</c:v>
                </c:pt>
                <c:pt idx="4567">
                  <c:v>1.6084E-8</c:v>
                </c:pt>
                <c:pt idx="4568">
                  <c:v>1.6044999999999999E-8</c:v>
                </c:pt>
                <c:pt idx="4569">
                  <c:v>1.6093000000000001E-8</c:v>
                </c:pt>
                <c:pt idx="4570">
                  <c:v>1.6076000000000001E-8</c:v>
                </c:pt>
                <c:pt idx="4571">
                  <c:v>1.6058000000000001E-8</c:v>
                </c:pt>
                <c:pt idx="4572">
                  <c:v>1.6076000000000001E-8</c:v>
                </c:pt>
                <c:pt idx="4573">
                  <c:v>1.6035999999999999E-8</c:v>
                </c:pt>
                <c:pt idx="4574">
                  <c:v>1.6026999999999999E-8</c:v>
                </c:pt>
                <c:pt idx="4575">
                  <c:v>1.6070999999999999E-8</c:v>
                </c:pt>
                <c:pt idx="4576">
                  <c:v>1.6014E-8</c:v>
                </c:pt>
                <c:pt idx="4577">
                  <c:v>1.6058000000000001E-8</c:v>
                </c:pt>
                <c:pt idx="4578">
                  <c:v>1.6044999999999999E-8</c:v>
                </c:pt>
                <c:pt idx="4579">
                  <c:v>1.6079999999999999E-8</c:v>
                </c:pt>
                <c:pt idx="4580">
                  <c:v>1.6067000000000001E-8</c:v>
                </c:pt>
                <c:pt idx="4581">
                  <c:v>1.6114999999999999E-8</c:v>
                </c:pt>
                <c:pt idx="4582">
                  <c:v>1.6026999999999999E-8</c:v>
                </c:pt>
                <c:pt idx="4583">
                  <c:v>1.6076000000000001E-8</c:v>
                </c:pt>
                <c:pt idx="4584">
                  <c:v>1.6111000000000001E-8</c:v>
                </c:pt>
                <c:pt idx="4585">
                  <c:v>1.6070999999999999E-8</c:v>
                </c:pt>
                <c:pt idx="4586">
                  <c:v>1.6088999999999999E-8</c:v>
                </c:pt>
                <c:pt idx="4587">
                  <c:v>1.6133E-8</c:v>
                </c:pt>
                <c:pt idx="4588">
                  <c:v>1.6114999999999999E-8</c:v>
                </c:pt>
                <c:pt idx="4589">
                  <c:v>1.6146000000000001E-8</c:v>
                </c:pt>
                <c:pt idx="4590">
                  <c:v>1.6053000000000002E-8</c:v>
                </c:pt>
                <c:pt idx="4591">
                  <c:v>1.6088999999999999E-8</c:v>
                </c:pt>
                <c:pt idx="4592">
                  <c:v>1.6026999999999999E-8</c:v>
                </c:pt>
                <c:pt idx="4593">
                  <c:v>1.6088999999999999E-8</c:v>
                </c:pt>
                <c:pt idx="4594">
                  <c:v>1.6098E-8</c:v>
                </c:pt>
                <c:pt idx="4595">
                  <c:v>1.6111000000000001E-8</c:v>
                </c:pt>
                <c:pt idx="4596">
                  <c:v>1.6151E-8</c:v>
                </c:pt>
                <c:pt idx="4597">
                  <c:v>1.6079999999999999E-8</c:v>
                </c:pt>
                <c:pt idx="4598">
                  <c:v>1.6123999999999999E-8</c:v>
                </c:pt>
                <c:pt idx="4599">
                  <c:v>1.6114999999999999E-8</c:v>
                </c:pt>
                <c:pt idx="4600">
                  <c:v>1.6102000000000001E-8</c:v>
                </c:pt>
                <c:pt idx="4601">
                  <c:v>1.6088999999999999E-8</c:v>
                </c:pt>
                <c:pt idx="4602">
                  <c:v>1.6128999999999998E-8</c:v>
                </c:pt>
                <c:pt idx="4603">
                  <c:v>1.6146000000000001E-8</c:v>
                </c:pt>
                <c:pt idx="4604">
                  <c:v>1.6049E-8</c:v>
                </c:pt>
                <c:pt idx="4605">
                  <c:v>1.6123999999999999E-8</c:v>
                </c:pt>
                <c:pt idx="4606">
                  <c:v>1.6111000000000001E-8</c:v>
                </c:pt>
                <c:pt idx="4607">
                  <c:v>1.6177E-8</c:v>
                </c:pt>
                <c:pt idx="4608">
                  <c:v>1.6061999999999999E-8</c:v>
                </c:pt>
                <c:pt idx="4609">
                  <c:v>1.6114999999999999E-8</c:v>
                </c:pt>
                <c:pt idx="4610">
                  <c:v>1.6155000000000001E-8</c:v>
                </c:pt>
                <c:pt idx="4611">
                  <c:v>1.6102000000000001E-8</c:v>
                </c:pt>
                <c:pt idx="4612">
                  <c:v>1.6123999999999999E-8</c:v>
                </c:pt>
                <c:pt idx="4613">
                  <c:v>1.6084E-8</c:v>
                </c:pt>
                <c:pt idx="4614">
                  <c:v>1.6163999999999998E-8</c:v>
                </c:pt>
                <c:pt idx="4615">
                  <c:v>1.6137000000000001E-8</c:v>
                </c:pt>
                <c:pt idx="4616">
                  <c:v>1.6158999999999999E-8</c:v>
                </c:pt>
                <c:pt idx="4617">
                  <c:v>1.6142E-8</c:v>
                </c:pt>
                <c:pt idx="4618">
                  <c:v>1.6105999999999999E-8</c:v>
                </c:pt>
                <c:pt idx="4619">
                  <c:v>1.6177E-8</c:v>
                </c:pt>
                <c:pt idx="4620">
                  <c:v>1.6114999999999999E-8</c:v>
                </c:pt>
                <c:pt idx="4621">
                  <c:v>1.6123999999999999E-8</c:v>
                </c:pt>
                <c:pt idx="4622">
                  <c:v>1.6142E-8</c:v>
                </c:pt>
                <c:pt idx="4623">
                  <c:v>1.6128999999999998E-8</c:v>
                </c:pt>
                <c:pt idx="4624">
                  <c:v>1.6133E-8</c:v>
                </c:pt>
                <c:pt idx="4625">
                  <c:v>1.6172999999999999E-8</c:v>
                </c:pt>
                <c:pt idx="4626">
                  <c:v>1.6128999999999998E-8</c:v>
                </c:pt>
                <c:pt idx="4627">
                  <c:v>1.6168E-8</c:v>
                </c:pt>
                <c:pt idx="4628">
                  <c:v>1.6142E-8</c:v>
                </c:pt>
                <c:pt idx="4629">
                  <c:v>1.6105999999999999E-8</c:v>
                </c:pt>
                <c:pt idx="4630">
                  <c:v>1.6181999999999999E-8</c:v>
                </c:pt>
                <c:pt idx="4631">
                  <c:v>1.6146000000000001E-8</c:v>
                </c:pt>
                <c:pt idx="4632">
                  <c:v>1.6199000000000002E-8</c:v>
                </c:pt>
                <c:pt idx="4633">
                  <c:v>1.6168E-8</c:v>
                </c:pt>
                <c:pt idx="4634">
                  <c:v>1.6098E-8</c:v>
                </c:pt>
                <c:pt idx="4635">
                  <c:v>1.6133E-8</c:v>
                </c:pt>
                <c:pt idx="4636">
                  <c:v>1.6177E-8</c:v>
                </c:pt>
                <c:pt idx="4637">
                  <c:v>1.6123999999999999E-8</c:v>
                </c:pt>
                <c:pt idx="4638">
                  <c:v>1.6168E-8</c:v>
                </c:pt>
                <c:pt idx="4639">
                  <c:v>1.6186E-8</c:v>
                </c:pt>
                <c:pt idx="4640">
                  <c:v>1.6204000000000001E-8</c:v>
                </c:pt>
                <c:pt idx="4641">
                  <c:v>1.6199000000000002E-8</c:v>
                </c:pt>
                <c:pt idx="4642">
                  <c:v>1.6225999999999999E-8</c:v>
                </c:pt>
                <c:pt idx="4643">
                  <c:v>1.6207999999999999E-8</c:v>
                </c:pt>
                <c:pt idx="4644">
                  <c:v>1.6151E-8</c:v>
                </c:pt>
                <c:pt idx="4645">
                  <c:v>1.6195E-8</c:v>
                </c:pt>
                <c:pt idx="4646">
                  <c:v>1.6212E-8</c:v>
                </c:pt>
                <c:pt idx="4647">
                  <c:v>1.6172999999999999E-8</c:v>
                </c:pt>
                <c:pt idx="4648">
                  <c:v>1.6204000000000001E-8</c:v>
                </c:pt>
                <c:pt idx="4649">
                  <c:v>1.6181999999999999E-8</c:v>
                </c:pt>
                <c:pt idx="4650">
                  <c:v>1.6168E-8</c:v>
                </c:pt>
                <c:pt idx="4651">
                  <c:v>1.6172999999999999E-8</c:v>
                </c:pt>
                <c:pt idx="4652">
                  <c:v>1.6190000000000001E-8</c:v>
                </c:pt>
                <c:pt idx="4653">
                  <c:v>1.623E-8</c:v>
                </c:pt>
                <c:pt idx="4654">
                  <c:v>1.6204000000000001E-8</c:v>
                </c:pt>
                <c:pt idx="4655">
                  <c:v>1.6251999999999999E-8</c:v>
                </c:pt>
                <c:pt idx="4656">
                  <c:v>1.6186E-8</c:v>
                </c:pt>
                <c:pt idx="4657">
                  <c:v>1.6257000000000001E-8</c:v>
                </c:pt>
                <c:pt idx="4658">
                  <c:v>1.6248000000000001E-8</c:v>
                </c:pt>
                <c:pt idx="4659">
                  <c:v>1.6186E-8</c:v>
                </c:pt>
                <c:pt idx="4660">
                  <c:v>1.6221E-8</c:v>
                </c:pt>
                <c:pt idx="4661">
                  <c:v>1.623E-8</c:v>
                </c:pt>
                <c:pt idx="4662">
                  <c:v>1.6274000000000001E-8</c:v>
                </c:pt>
                <c:pt idx="4663">
                  <c:v>1.6257000000000001E-8</c:v>
                </c:pt>
                <c:pt idx="4664">
                  <c:v>1.6221E-8</c:v>
                </c:pt>
                <c:pt idx="4665">
                  <c:v>1.6239000000000001E-8</c:v>
                </c:pt>
                <c:pt idx="4666">
                  <c:v>1.6216999999999999E-8</c:v>
                </c:pt>
                <c:pt idx="4667">
                  <c:v>1.6274000000000001E-8</c:v>
                </c:pt>
                <c:pt idx="4668">
                  <c:v>1.6269999999999999E-8</c:v>
                </c:pt>
                <c:pt idx="4669">
                  <c:v>1.6242999999999999E-8</c:v>
                </c:pt>
                <c:pt idx="4670">
                  <c:v>1.6221E-8</c:v>
                </c:pt>
                <c:pt idx="4671">
                  <c:v>1.6212E-8</c:v>
                </c:pt>
                <c:pt idx="4672">
                  <c:v>1.6216999999999999E-8</c:v>
                </c:pt>
                <c:pt idx="4673">
                  <c:v>1.6292000000000001E-8</c:v>
                </c:pt>
                <c:pt idx="4674">
                  <c:v>1.6288E-8</c:v>
                </c:pt>
                <c:pt idx="4675">
                  <c:v>1.6221E-8</c:v>
                </c:pt>
                <c:pt idx="4676">
                  <c:v>1.6216999999999999E-8</c:v>
                </c:pt>
                <c:pt idx="4677">
                  <c:v>1.6283000000000001E-8</c:v>
                </c:pt>
                <c:pt idx="4678">
                  <c:v>1.6212E-8</c:v>
                </c:pt>
                <c:pt idx="4679">
                  <c:v>1.6257000000000001E-8</c:v>
                </c:pt>
                <c:pt idx="4680">
                  <c:v>1.6248000000000001E-8</c:v>
                </c:pt>
                <c:pt idx="4681">
                  <c:v>1.6234999999999999E-8</c:v>
                </c:pt>
                <c:pt idx="4682">
                  <c:v>1.6177E-8</c:v>
                </c:pt>
                <c:pt idx="4683">
                  <c:v>1.6172999999999999E-8</c:v>
                </c:pt>
                <c:pt idx="4684">
                  <c:v>1.6309999999999998E-8</c:v>
                </c:pt>
                <c:pt idx="4685">
                  <c:v>1.6195E-8</c:v>
                </c:pt>
                <c:pt idx="4686">
                  <c:v>1.6234999999999999E-8</c:v>
                </c:pt>
                <c:pt idx="4687">
                  <c:v>1.6288E-8</c:v>
                </c:pt>
                <c:pt idx="4688">
                  <c:v>1.6279E-8</c:v>
                </c:pt>
                <c:pt idx="4689">
                  <c:v>1.6304999999999999E-8</c:v>
                </c:pt>
                <c:pt idx="4690">
                  <c:v>1.6318000000000001E-8</c:v>
                </c:pt>
                <c:pt idx="4691">
                  <c:v>1.6251999999999999E-8</c:v>
                </c:pt>
                <c:pt idx="4692">
                  <c:v>1.6239000000000001E-8</c:v>
                </c:pt>
                <c:pt idx="4693">
                  <c:v>1.6274000000000001E-8</c:v>
                </c:pt>
                <c:pt idx="4694">
                  <c:v>1.6221E-8</c:v>
                </c:pt>
                <c:pt idx="4695">
                  <c:v>1.6309999999999998E-8</c:v>
                </c:pt>
                <c:pt idx="4696">
                  <c:v>1.6323E-8</c:v>
                </c:pt>
                <c:pt idx="4697">
                  <c:v>1.6292000000000001E-8</c:v>
                </c:pt>
                <c:pt idx="4698">
                  <c:v>1.6274000000000001E-8</c:v>
                </c:pt>
                <c:pt idx="4699">
                  <c:v>1.6301000000000002E-8</c:v>
                </c:pt>
                <c:pt idx="4700">
                  <c:v>1.6301000000000002E-8</c:v>
                </c:pt>
                <c:pt idx="4701">
                  <c:v>1.6301000000000002E-8</c:v>
                </c:pt>
                <c:pt idx="4702">
                  <c:v>1.6265E-8</c:v>
                </c:pt>
                <c:pt idx="4703">
                  <c:v>1.6353999999999999E-8</c:v>
                </c:pt>
                <c:pt idx="4704">
                  <c:v>1.6309999999999998E-8</c:v>
                </c:pt>
                <c:pt idx="4705">
                  <c:v>1.6225999999999999E-8</c:v>
                </c:pt>
                <c:pt idx="4706">
                  <c:v>1.6288E-8</c:v>
                </c:pt>
                <c:pt idx="4707">
                  <c:v>1.6288E-8</c:v>
                </c:pt>
                <c:pt idx="4708">
                  <c:v>1.6304999999999999E-8</c:v>
                </c:pt>
                <c:pt idx="4709">
                  <c:v>1.6274000000000001E-8</c:v>
                </c:pt>
                <c:pt idx="4710">
                  <c:v>1.6288E-8</c:v>
                </c:pt>
                <c:pt idx="4711">
                  <c:v>1.6260999999999999E-8</c:v>
                </c:pt>
                <c:pt idx="4712">
                  <c:v>1.6341000000000001E-8</c:v>
                </c:pt>
                <c:pt idx="4713">
                  <c:v>1.6358E-8</c:v>
                </c:pt>
                <c:pt idx="4714">
                  <c:v>1.6288E-8</c:v>
                </c:pt>
                <c:pt idx="4715">
                  <c:v>1.6332E-8</c:v>
                </c:pt>
                <c:pt idx="4716">
                  <c:v>1.6295999999999999E-8</c:v>
                </c:pt>
                <c:pt idx="4717">
                  <c:v>1.6295999999999999E-8</c:v>
                </c:pt>
                <c:pt idx="4718">
                  <c:v>1.6265E-8</c:v>
                </c:pt>
                <c:pt idx="4719">
                  <c:v>1.6336000000000001E-8</c:v>
                </c:pt>
                <c:pt idx="4720">
                  <c:v>1.6336000000000001E-8</c:v>
                </c:pt>
                <c:pt idx="4721">
                  <c:v>1.6388999999999999E-8</c:v>
                </c:pt>
                <c:pt idx="4722">
                  <c:v>1.6323E-8</c:v>
                </c:pt>
                <c:pt idx="4723">
                  <c:v>1.6301000000000002E-8</c:v>
                </c:pt>
                <c:pt idx="4724">
                  <c:v>1.6314E-8</c:v>
                </c:pt>
                <c:pt idx="4725">
                  <c:v>1.6314E-8</c:v>
                </c:pt>
                <c:pt idx="4726">
                  <c:v>1.6295999999999999E-8</c:v>
                </c:pt>
                <c:pt idx="4727">
                  <c:v>1.6279E-8</c:v>
                </c:pt>
                <c:pt idx="4728">
                  <c:v>1.6318000000000001E-8</c:v>
                </c:pt>
                <c:pt idx="4729">
                  <c:v>1.6318000000000001E-8</c:v>
                </c:pt>
                <c:pt idx="4730">
                  <c:v>1.6251999999999999E-8</c:v>
                </c:pt>
                <c:pt idx="4731">
                  <c:v>1.6314E-8</c:v>
                </c:pt>
                <c:pt idx="4732">
                  <c:v>1.6318000000000001E-8</c:v>
                </c:pt>
                <c:pt idx="4733">
                  <c:v>1.6349E-8</c:v>
                </c:pt>
                <c:pt idx="4734">
                  <c:v>1.6288E-8</c:v>
                </c:pt>
                <c:pt idx="4735">
                  <c:v>1.6341000000000001E-8</c:v>
                </c:pt>
                <c:pt idx="4736">
                  <c:v>1.6304999999999999E-8</c:v>
                </c:pt>
                <c:pt idx="4737">
                  <c:v>1.6362999999999999E-8</c:v>
                </c:pt>
                <c:pt idx="4738">
                  <c:v>1.6411000000000001E-8</c:v>
                </c:pt>
                <c:pt idx="4739">
                  <c:v>1.6411000000000001E-8</c:v>
                </c:pt>
                <c:pt idx="4740">
                  <c:v>1.6367E-8</c:v>
                </c:pt>
                <c:pt idx="4741">
                  <c:v>1.6323E-8</c:v>
                </c:pt>
                <c:pt idx="4742">
                  <c:v>1.6376000000000001E-8</c:v>
                </c:pt>
                <c:pt idx="4743">
                  <c:v>1.6376000000000001E-8</c:v>
                </c:pt>
                <c:pt idx="4744">
                  <c:v>1.6318000000000001E-8</c:v>
                </c:pt>
                <c:pt idx="4745">
                  <c:v>1.6406999999999999E-8</c:v>
                </c:pt>
                <c:pt idx="4746">
                  <c:v>1.6341000000000001E-8</c:v>
                </c:pt>
                <c:pt idx="4747">
                  <c:v>1.6441999999999999E-8</c:v>
                </c:pt>
                <c:pt idx="4748">
                  <c:v>1.6371000000000001E-8</c:v>
                </c:pt>
                <c:pt idx="4749">
                  <c:v>1.6353999999999999E-8</c:v>
                </c:pt>
                <c:pt idx="4750">
                  <c:v>1.6362999999999999E-8</c:v>
                </c:pt>
                <c:pt idx="4751">
                  <c:v>1.6376000000000001E-8</c:v>
                </c:pt>
                <c:pt idx="4752">
                  <c:v>1.6362999999999999E-8</c:v>
                </c:pt>
                <c:pt idx="4753">
                  <c:v>1.6423999999999999E-8</c:v>
                </c:pt>
                <c:pt idx="4754">
                  <c:v>1.6371000000000001E-8</c:v>
                </c:pt>
                <c:pt idx="4755">
                  <c:v>1.6332E-8</c:v>
                </c:pt>
                <c:pt idx="4756">
                  <c:v>1.6349E-8</c:v>
                </c:pt>
                <c:pt idx="4757">
                  <c:v>1.6402E-8</c:v>
                </c:pt>
                <c:pt idx="4758">
                  <c:v>1.6432999999999999E-8</c:v>
                </c:pt>
                <c:pt idx="4759">
                  <c:v>1.6367E-8</c:v>
                </c:pt>
                <c:pt idx="4760">
                  <c:v>1.6385000000000001E-8</c:v>
                </c:pt>
                <c:pt idx="4761">
                  <c:v>1.6416E-8</c:v>
                </c:pt>
                <c:pt idx="4762">
                  <c:v>1.6388999999999999E-8</c:v>
                </c:pt>
                <c:pt idx="4763">
                  <c:v>1.6376000000000001E-8</c:v>
                </c:pt>
                <c:pt idx="4764">
                  <c:v>1.6397999999999999E-8</c:v>
                </c:pt>
                <c:pt idx="4765">
                  <c:v>1.6397999999999999E-8</c:v>
                </c:pt>
                <c:pt idx="4766">
                  <c:v>1.6367E-8</c:v>
                </c:pt>
                <c:pt idx="4767">
                  <c:v>1.6420000000000001E-8</c:v>
                </c:pt>
                <c:pt idx="4768">
                  <c:v>1.6371000000000001E-8</c:v>
                </c:pt>
                <c:pt idx="4769">
                  <c:v>1.6388999999999999E-8</c:v>
                </c:pt>
                <c:pt idx="4770">
                  <c:v>1.6362999999999999E-8</c:v>
                </c:pt>
                <c:pt idx="4771">
                  <c:v>1.6447000000000002E-8</c:v>
                </c:pt>
                <c:pt idx="4772">
                  <c:v>1.6388999999999999E-8</c:v>
                </c:pt>
                <c:pt idx="4773">
                  <c:v>1.6420000000000001E-8</c:v>
                </c:pt>
                <c:pt idx="4774">
                  <c:v>1.6429000000000001E-8</c:v>
                </c:pt>
                <c:pt idx="4775">
                  <c:v>1.6420000000000001E-8</c:v>
                </c:pt>
                <c:pt idx="4776">
                  <c:v>1.6441999999999999E-8</c:v>
                </c:pt>
                <c:pt idx="4777">
                  <c:v>1.6406999999999999E-8</c:v>
                </c:pt>
                <c:pt idx="4778">
                  <c:v>1.6388999999999999E-8</c:v>
                </c:pt>
                <c:pt idx="4779">
                  <c:v>1.6406999999999999E-8</c:v>
                </c:pt>
                <c:pt idx="4780">
                  <c:v>1.6416E-8</c:v>
                </c:pt>
                <c:pt idx="4781">
                  <c:v>1.6402E-8</c:v>
                </c:pt>
                <c:pt idx="4782">
                  <c:v>1.6416E-8</c:v>
                </c:pt>
                <c:pt idx="4783">
                  <c:v>1.6420000000000001E-8</c:v>
                </c:pt>
                <c:pt idx="4784">
                  <c:v>1.6441999999999999E-8</c:v>
                </c:pt>
                <c:pt idx="4785">
                  <c:v>1.6371000000000001E-8</c:v>
                </c:pt>
                <c:pt idx="4786">
                  <c:v>1.6464000000000001E-8</c:v>
                </c:pt>
                <c:pt idx="4787">
                  <c:v>1.6473000000000001E-8</c:v>
                </c:pt>
                <c:pt idx="4788">
                  <c:v>1.6429000000000001E-8</c:v>
                </c:pt>
                <c:pt idx="4789">
                  <c:v>1.6420000000000001E-8</c:v>
                </c:pt>
                <c:pt idx="4790">
                  <c:v>1.6476999999999999E-8</c:v>
                </c:pt>
                <c:pt idx="4791">
                  <c:v>1.6411000000000001E-8</c:v>
                </c:pt>
                <c:pt idx="4792">
                  <c:v>1.6473000000000001E-8</c:v>
                </c:pt>
                <c:pt idx="4793">
                  <c:v>1.6473000000000001E-8</c:v>
                </c:pt>
                <c:pt idx="4794">
                  <c:v>1.646E-8</c:v>
                </c:pt>
                <c:pt idx="4795">
                  <c:v>1.6432999999999999E-8</c:v>
                </c:pt>
                <c:pt idx="4796">
                  <c:v>1.6441999999999999E-8</c:v>
                </c:pt>
                <c:pt idx="4797">
                  <c:v>1.6416E-8</c:v>
                </c:pt>
                <c:pt idx="4798">
                  <c:v>1.6423999999999999E-8</c:v>
                </c:pt>
                <c:pt idx="4799">
                  <c:v>1.6455000000000001E-8</c:v>
                </c:pt>
                <c:pt idx="4800">
                  <c:v>1.6429000000000001E-8</c:v>
                </c:pt>
                <c:pt idx="4801">
                  <c:v>1.653E-8</c:v>
                </c:pt>
                <c:pt idx="4802">
                  <c:v>1.6432999999999999E-8</c:v>
                </c:pt>
                <c:pt idx="4803">
                  <c:v>1.6473000000000001E-8</c:v>
                </c:pt>
                <c:pt idx="4804">
                  <c:v>1.6432999999999999E-8</c:v>
                </c:pt>
                <c:pt idx="4805">
                  <c:v>1.6490999999999999E-8</c:v>
                </c:pt>
                <c:pt idx="4806">
                  <c:v>1.6469E-8</c:v>
                </c:pt>
                <c:pt idx="4807">
                  <c:v>1.6486E-8</c:v>
                </c:pt>
                <c:pt idx="4808">
                  <c:v>1.6473000000000001E-8</c:v>
                </c:pt>
                <c:pt idx="4809">
                  <c:v>1.6464000000000001E-8</c:v>
                </c:pt>
                <c:pt idx="4810">
                  <c:v>1.6504E-8</c:v>
                </c:pt>
                <c:pt idx="4811">
                  <c:v>1.6402E-8</c:v>
                </c:pt>
                <c:pt idx="4812">
                  <c:v>1.6455000000000001E-8</c:v>
                </c:pt>
                <c:pt idx="4813">
                  <c:v>1.6504E-8</c:v>
                </c:pt>
                <c:pt idx="4814">
                  <c:v>1.6447000000000002E-8</c:v>
                </c:pt>
                <c:pt idx="4815">
                  <c:v>1.6499999999999999E-8</c:v>
                </c:pt>
                <c:pt idx="4816">
                  <c:v>1.6490999999999999E-8</c:v>
                </c:pt>
                <c:pt idx="4817">
                  <c:v>1.6495E-8</c:v>
                </c:pt>
                <c:pt idx="4818">
                  <c:v>1.6508000000000001E-8</c:v>
                </c:pt>
                <c:pt idx="4819">
                  <c:v>1.6476999999999999E-8</c:v>
                </c:pt>
                <c:pt idx="4820">
                  <c:v>1.6486E-8</c:v>
                </c:pt>
                <c:pt idx="4821">
                  <c:v>1.6504E-8</c:v>
                </c:pt>
                <c:pt idx="4822">
                  <c:v>1.6508000000000001E-8</c:v>
                </c:pt>
                <c:pt idx="4823">
                  <c:v>1.6513E-8</c:v>
                </c:pt>
                <c:pt idx="4824">
                  <c:v>1.6560999999999999E-8</c:v>
                </c:pt>
                <c:pt idx="4825">
                  <c:v>1.6557000000000001E-8</c:v>
                </c:pt>
                <c:pt idx="4826">
                  <c:v>1.6490999999999999E-8</c:v>
                </c:pt>
                <c:pt idx="4827">
                  <c:v>1.6508000000000001E-8</c:v>
                </c:pt>
                <c:pt idx="4828">
                  <c:v>1.6499999999999999E-8</c:v>
                </c:pt>
                <c:pt idx="4829">
                  <c:v>1.6469E-8</c:v>
                </c:pt>
                <c:pt idx="4830">
                  <c:v>1.6464000000000001E-8</c:v>
                </c:pt>
                <c:pt idx="4831">
                  <c:v>1.6534999999999999E-8</c:v>
                </c:pt>
                <c:pt idx="4832">
                  <c:v>1.6499999999999999E-8</c:v>
                </c:pt>
                <c:pt idx="4833">
                  <c:v>1.6482000000000002E-8</c:v>
                </c:pt>
                <c:pt idx="4834">
                  <c:v>1.6499999999999999E-8</c:v>
                </c:pt>
                <c:pt idx="4835">
                  <c:v>1.6548E-8</c:v>
                </c:pt>
                <c:pt idx="4836">
                  <c:v>1.653E-8</c:v>
                </c:pt>
                <c:pt idx="4837">
                  <c:v>1.6451E-8</c:v>
                </c:pt>
                <c:pt idx="4838">
                  <c:v>1.6534999999999999E-8</c:v>
                </c:pt>
                <c:pt idx="4839">
                  <c:v>1.6525999999999999E-8</c:v>
                </c:pt>
                <c:pt idx="4840">
                  <c:v>1.6548E-8</c:v>
                </c:pt>
                <c:pt idx="4841">
                  <c:v>1.6575000000000001E-8</c:v>
                </c:pt>
                <c:pt idx="4842">
                  <c:v>1.653E-8</c:v>
                </c:pt>
                <c:pt idx="4843">
                  <c:v>1.6508000000000001E-8</c:v>
                </c:pt>
                <c:pt idx="4844">
                  <c:v>1.6495E-8</c:v>
                </c:pt>
                <c:pt idx="4845">
                  <c:v>1.6575000000000001E-8</c:v>
                </c:pt>
                <c:pt idx="4846">
                  <c:v>1.6486E-8</c:v>
                </c:pt>
                <c:pt idx="4847">
                  <c:v>1.6543999999999999E-8</c:v>
                </c:pt>
                <c:pt idx="4848">
                  <c:v>1.6543999999999999E-8</c:v>
                </c:pt>
                <c:pt idx="4849">
                  <c:v>1.6606E-8</c:v>
                </c:pt>
                <c:pt idx="4850">
                  <c:v>1.6517000000000002E-8</c:v>
                </c:pt>
                <c:pt idx="4851">
                  <c:v>1.6495E-8</c:v>
                </c:pt>
                <c:pt idx="4852">
                  <c:v>1.6534999999999999E-8</c:v>
                </c:pt>
                <c:pt idx="4853">
                  <c:v>1.6534999999999999E-8</c:v>
                </c:pt>
                <c:pt idx="4854">
                  <c:v>1.6495E-8</c:v>
                </c:pt>
                <c:pt idx="4855">
                  <c:v>1.6557000000000001E-8</c:v>
                </c:pt>
                <c:pt idx="4856">
                  <c:v>1.6534999999999999E-8</c:v>
                </c:pt>
                <c:pt idx="4857">
                  <c:v>1.6543999999999999E-8</c:v>
                </c:pt>
                <c:pt idx="4858">
                  <c:v>1.6525999999999999E-8</c:v>
                </c:pt>
                <c:pt idx="4859">
                  <c:v>1.6504E-8</c:v>
                </c:pt>
                <c:pt idx="4860">
                  <c:v>1.6548E-8</c:v>
                </c:pt>
                <c:pt idx="4861">
                  <c:v>1.6569999999999999E-8</c:v>
                </c:pt>
                <c:pt idx="4862">
                  <c:v>1.6610000000000001E-8</c:v>
                </c:pt>
                <c:pt idx="4863">
                  <c:v>1.6622999999999999E-8</c:v>
                </c:pt>
                <c:pt idx="4864">
                  <c:v>1.653E-8</c:v>
                </c:pt>
                <c:pt idx="4865">
                  <c:v>1.6557000000000001E-8</c:v>
                </c:pt>
                <c:pt idx="4866">
                  <c:v>1.6557000000000001E-8</c:v>
                </c:pt>
                <c:pt idx="4867">
                  <c:v>1.6578999999999999E-8</c:v>
                </c:pt>
                <c:pt idx="4868">
                  <c:v>1.6583E-8</c:v>
                </c:pt>
                <c:pt idx="4869">
                  <c:v>1.6592000000000001E-8</c:v>
                </c:pt>
                <c:pt idx="4870">
                  <c:v>1.6619000000000001E-8</c:v>
                </c:pt>
                <c:pt idx="4871">
                  <c:v>1.6578999999999999E-8</c:v>
                </c:pt>
                <c:pt idx="4872">
                  <c:v>1.6486E-8</c:v>
                </c:pt>
                <c:pt idx="4873">
                  <c:v>1.6583E-8</c:v>
                </c:pt>
                <c:pt idx="4874">
                  <c:v>1.6583E-8</c:v>
                </c:pt>
                <c:pt idx="4875">
                  <c:v>1.6552999999999999E-8</c:v>
                </c:pt>
                <c:pt idx="4876">
                  <c:v>1.6517000000000002E-8</c:v>
                </c:pt>
                <c:pt idx="4877">
                  <c:v>1.6597E-8</c:v>
                </c:pt>
                <c:pt idx="4878">
                  <c:v>1.6587999999999999E-8</c:v>
                </c:pt>
                <c:pt idx="4879">
                  <c:v>1.6587999999999999E-8</c:v>
                </c:pt>
                <c:pt idx="4880">
                  <c:v>1.6592000000000001E-8</c:v>
                </c:pt>
                <c:pt idx="4881">
                  <c:v>1.6610000000000001E-8</c:v>
                </c:pt>
                <c:pt idx="4882">
                  <c:v>1.6560999999999999E-8</c:v>
                </c:pt>
                <c:pt idx="4883">
                  <c:v>1.6583E-8</c:v>
                </c:pt>
                <c:pt idx="4884">
                  <c:v>1.6592000000000001E-8</c:v>
                </c:pt>
                <c:pt idx="4885">
                  <c:v>1.6606E-8</c:v>
                </c:pt>
                <c:pt idx="4886">
                  <c:v>1.6583E-8</c:v>
                </c:pt>
                <c:pt idx="4887">
                  <c:v>1.6645000000000001E-8</c:v>
                </c:pt>
                <c:pt idx="4888">
                  <c:v>1.6632E-8</c:v>
                </c:pt>
                <c:pt idx="4889">
                  <c:v>1.6597E-8</c:v>
                </c:pt>
                <c:pt idx="4890">
                  <c:v>1.6575000000000001E-8</c:v>
                </c:pt>
                <c:pt idx="4891">
                  <c:v>1.6560999999999999E-8</c:v>
                </c:pt>
                <c:pt idx="4892">
                  <c:v>1.6543999999999999E-8</c:v>
                </c:pt>
                <c:pt idx="4893">
                  <c:v>1.6592000000000001E-8</c:v>
                </c:pt>
                <c:pt idx="4894">
                  <c:v>1.6569999999999999E-8</c:v>
                </c:pt>
                <c:pt idx="4895">
                  <c:v>1.6552999999999999E-8</c:v>
                </c:pt>
                <c:pt idx="4896">
                  <c:v>1.6619000000000001E-8</c:v>
                </c:pt>
                <c:pt idx="4897">
                  <c:v>1.6578999999999999E-8</c:v>
                </c:pt>
                <c:pt idx="4898">
                  <c:v>1.6560999999999999E-8</c:v>
                </c:pt>
                <c:pt idx="4899">
                  <c:v>1.6597E-8</c:v>
                </c:pt>
                <c:pt idx="4900">
                  <c:v>1.6689000000000001E-8</c:v>
                </c:pt>
                <c:pt idx="4901">
                  <c:v>1.6613999999999999E-8</c:v>
                </c:pt>
                <c:pt idx="4902">
                  <c:v>1.6632E-8</c:v>
                </c:pt>
                <c:pt idx="4903">
                  <c:v>1.6597E-8</c:v>
                </c:pt>
                <c:pt idx="4904">
                  <c:v>1.6583E-8</c:v>
                </c:pt>
                <c:pt idx="4905">
                  <c:v>1.6575000000000001E-8</c:v>
                </c:pt>
                <c:pt idx="4906">
                  <c:v>1.6641E-8</c:v>
                </c:pt>
                <c:pt idx="4907">
                  <c:v>1.6622999999999999E-8</c:v>
                </c:pt>
                <c:pt idx="4908">
                  <c:v>1.6632E-8</c:v>
                </c:pt>
                <c:pt idx="4909">
                  <c:v>1.6632E-8</c:v>
                </c:pt>
                <c:pt idx="4910">
                  <c:v>1.6622999999999999E-8</c:v>
                </c:pt>
                <c:pt idx="4911">
                  <c:v>1.6597E-8</c:v>
                </c:pt>
                <c:pt idx="4912">
                  <c:v>1.6606E-8</c:v>
                </c:pt>
                <c:pt idx="4913">
                  <c:v>1.6587999999999999E-8</c:v>
                </c:pt>
                <c:pt idx="4914">
                  <c:v>1.6619000000000001E-8</c:v>
                </c:pt>
                <c:pt idx="4915">
                  <c:v>1.6645000000000001E-8</c:v>
                </c:pt>
                <c:pt idx="4916">
                  <c:v>1.6622999999999999E-8</c:v>
                </c:pt>
                <c:pt idx="4917">
                  <c:v>1.6587999999999999E-8</c:v>
                </c:pt>
                <c:pt idx="4918">
                  <c:v>1.6659E-8</c:v>
                </c:pt>
                <c:pt idx="4919">
                  <c:v>1.6632E-8</c:v>
                </c:pt>
                <c:pt idx="4920">
                  <c:v>1.6601000000000001E-8</c:v>
                </c:pt>
                <c:pt idx="4921">
                  <c:v>1.6592000000000001E-8</c:v>
                </c:pt>
                <c:pt idx="4922">
                  <c:v>1.6587999999999999E-8</c:v>
                </c:pt>
                <c:pt idx="4923">
                  <c:v>1.6632E-8</c:v>
                </c:pt>
                <c:pt idx="4924">
                  <c:v>1.6659E-8</c:v>
                </c:pt>
                <c:pt idx="4925">
                  <c:v>1.6676E-8</c:v>
                </c:pt>
                <c:pt idx="4926">
                  <c:v>1.6706999999999999E-8</c:v>
                </c:pt>
                <c:pt idx="4927">
                  <c:v>1.6622999999999999E-8</c:v>
                </c:pt>
                <c:pt idx="4928">
                  <c:v>1.6685E-8</c:v>
                </c:pt>
                <c:pt idx="4929">
                  <c:v>1.6645000000000001E-8</c:v>
                </c:pt>
                <c:pt idx="4930">
                  <c:v>1.6659E-8</c:v>
                </c:pt>
                <c:pt idx="4931">
                  <c:v>1.6622999999999999E-8</c:v>
                </c:pt>
                <c:pt idx="4932">
                  <c:v>1.6706999999999999E-8</c:v>
                </c:pt>
                <c:pt idx="4933">
                  <c:v>1.6712000000000001E-8</c:v>
                </c:pt>
                <c:pt idx="4934">
                  <c:v>1.6724999999999999E-8</c:v>
                </c:pt>
                <c:pt idx="4935">
                  <c:v>1.6622999999999999E-8</c:v>
                </c:pt>
                <c:pt idx="4936">
                  <c:v>1.6694E-8</c:v>
                </c:pt>
                <c:pt idx="4937">
                  <c:v>1.6662999999999998E-8</c:v>
                </c:pt>
                <c:pt idx="4938">
                  <c:v>1.6641E-8</c:v>
                </c:pt>
                <c:pt idx="4939">
                  <c:v>1.6671999999999999E-8</c:v>
                </c:pt>
                <c:pt idx="4940">
                  <c:v>1.6703000000000001E-8</c:v>
                </c:pt>
                <c:pt idx="4941">
                  <c:v>1.6645000000000001E-8</c:v>
                </c:pt>
                <c:pt idx="4942">
                  <c:v>1.6667E-8</c:v>
                </c:pt>
                <c:pt idx="4943">
                  <c:v>1.6671999999999999E-8</c:v>
                </c:pt>
                <c:pt idx="4944">
                  <c:v>1.6724999999999999E-8</c:v>
                </c:pt>
                <c:pt idx="4945">
                  <c:v>1.6654000000000001E-8</c:v>
                </c:pt>
                <c:pt idx="4946">
                  <c:v>1.6645000000000001E-8</c:v>
                </c:pt>
                <c:pt idx="4947">
                  <c:v>1.6667E-8</c:v>
                </c:pt>
                <c:pt idx="4948">
                  <c:v>1.6750999999999999E-8</c:v>
                </c:pt>
                <c:pt idx="4949">
                  <c:v>1.6689000000000001E-8</c:v>
                </c:pt>
                <c:pt idx="4950">
                  <c:v>1.6685E-8</c:v>
                </c:pt>
                <c:pt idx="4951">
                  <c:v>1.6724999999999999E-8</c:v>
                </c:pt>
                <c:pt idx="4952">
                  <c:v>1.672E-8</c:v>
                </c:pt>
                <c:pt idx="4953">
                  <c:v>1.6715999999999999E-8</c:v>
                </c:pt>
                <c:pt idx="4954">
                  <c:v>1.6703000000000001E-8</c:v>
                </c:pt>
                <c:pt idx="4955">
                  <c:v>1.672E-8</c:v>
                </c:pt>
                <c:pt idx="4956">
                  <c:v>1.6724999999999999E-8</c:v>
                </c:pt>
                <c:pt idx="4957">
                  <c:v>1.6822E-8</c:v>
                </c:pt>
                <c:pt idx="4958">
                  <c:v>1.6676E-8</c:v>
                </c:pt>
                <c:pt idx="4959">
                  <c:v>1.6782000000000001E-8</c:v>
                </c:pt>
                <c:pt idx="4960">
                  <c:v>1.6694E-8</c:v>
                </c:pt>
                <c:pt idx="4961">
                  <c:v>1.6756000000000001E-8</c:v>
                </c:pt>
                <c:pt idx="4962">
                  <c:v>1.6641E-8</c:v>
                </c:pt>
                <c:pt idx="4963">
                  <c:v>1.6703000000000001E-8</c:v>
                </c:pt>
                <c:pt idx="4964">
                  <c:v>1.6729E-8</c:v>
                </c:pt>
                <c:pt idx="4965">
                  <c:v>1.6689000000000001E-8</c:v>
                </c:pt>
                <c:pt idx="4966">
                  <c:v>1.6729E-8</c:v>
                </c:pt>
                <c:pt idx="4967">
                  <c:v>1.6729E-8</c:v>
                </c:pt>
                <c:pt idx="4968">
                  <c:v>1.6706999999999999E-8</c:v>
                </c:pt>
                <c:pt idx="4969">
                  <c:v>1.6747000000000001E-8</c:v>
                </c:pt>
                <c:pt idx="4970">
                  <c:v>1.6782000000000001E-8</c:v>
                </c:pt>
                <c:pt idx="4971">
                  <c:v>1.6724999999999999E-8</c:v>
                </c:pt>
                <c:pt idx="4972">
                  <c:v>1.6712000000000001E-8</c:v>
                </c:pt>
                <c:pt idx="4973">
                  <c:v>1.6747000000000001E-8</c:v>
                </c:pt>
                <c:pt idx="4974">
                  <c:v>1.6712000000000001E-8</c:v>
                </c:pt>
                <c:pt idx="4975">
                  <c:v>1.6724999999999999E-8</c:v>
                </c:pt>
                <c:pt idx="4976">
                  <c:v>1.6765000000000002E-8</c:v>
                </c:pt>
                <c:pt idx="4977">
                  <c:v>1.6768999999999999E-8</c:v>
                </c:pt>
                <c:pt idx="4978">
                  <c:v>1.6756000000000001E-8</c:v>
                </c:pt>
                <c:pt idx="4979">
                  <c:v>1.6787E-8</c:v>
                </c:pt>
                <c:pt idx="4980">
                  <c:v>1.6750999999999999E-8</c:v>
                </c:pt>
                <c:pt idx="4981">
                  <c:v>1.6822E-8</c:v>
                </c:pt>
                <c:pt idx="4982">
                  <c:v>1.6712000000000001E-8</c:v>
                </c:pt>
                <c:pt idx="4983">
                  <c:v>1.6750999999999999E-8</c:v>
                </c:pt>
                <c:pt idx="4984">
                  <c:v>1.6826000000000001E-8</c:v>
                </c:pt>
                <c:pt idx="4985">
                  <c:v>1.6800000000000002E-8</c:v>
                </c:pt>
                <c:pt idx="4986">
                  <c:v>1.6741999999999999E-8</c:v>
                </c:pt>
                <c:pt idx="4987">
                  <c:v>1.6759999999999999E-8</c:v>
                </c:pt>
                <c:pt idx="4988">
                  <c:v>1.6750999999999999E-8</c:v>
                </c:pt>
                <c:pt idx="4989">
                  <c:v>1.6756000000000001E-8</c:v>
                </c:pt>
                <c:pt idx="4990">
                  <c:v>1.6733999999999999E-8</c:v>
                </c:pt>
                <c:pt idx="4991">
                  <c:v>1.6750999999999999E-8</c:v>
                </c:pt>
                <c:pt idx="4992">
                  <c:v>1.672E-8</c:v>
                </c:pt>
                <c:pt idx="4993">
                  <c:v>1.6715999999999999E-8</c:v>
                </c:pt>
                <c:pt idx="4994">
                  <c:v>1.6765000000000002E-8</c:v>
                </c:pt>
                <c:pt idx="4995">
                  <c:v>1.6750999999999999E-8</c:v>
                </c:pt>
                <c:pt idx="4996">
                  <c:v>1.6759999999999999E-8</c:v>
                </c:pt>
                <c:pt idx="4997">
                  <c:v>1.6729E-8</c:v>
                </c:pt>
                <c:pt idx="4998">
                  <c:v>1.6773000000000001E-8</c:v>
                </c:pt>
                <c:pt idx="4999">
                  <c:v>1.6803999999999999E-8</c:v>
                </c:pt>
                <c:pt idx="5000">
                  <c:v>1.6773000000000001E-8</c:v>
                </c:pt>
                <c:pt idx="5001">
                  <c:v>1.6747000000000001E-8</c:v>
                </c:pt>
                <c:pt idx="5002">
                  <c:v>1.6773000000000001E-8</c:v>
                </c:pt>
                <c:pt idx="5003">
                  <c:v>1.6791000000000001E-8</c:v>
                </c:pt>
                <c:pt idx="5004">
                  <c:v>1.6791000000000001E-8</c:v>
                </c:pt>
                <c:pt idx="5005">
                  <c:v>1.6765000000000002E-8</c:v>
                </c:pt>
                <c:pt idx="5006">
                  <c:v>1.6765000000000002E-8</c:v>
                </c:pt>
                <c:pt idx="5007">
                  <c:v>1.6778E-8</c:v>
                </c:pt>
                <c:pt idx="5008">
                  <c:v>1.6840000000000001E-8</c:v>
                </c:pt>
                <c:pt idx="5009">
                  <c:v>1.6826000000000001E-8</c:v>
                </c:pt>
                <c:pt idx="5010">
                  <c:v>1.6803999999999999E-8</c:v>
                </c:pt>
                <c:pt idx="5011">
                  <c:v>1.6778E-8</c:v>
                </c:pt>
                <c:pt idx="5012">
                  <c:v>1.6782000000000001E-8</c:v>
                </c:pt>
                <c:pt idx="5013">
                  <c:v>1.6817999999999999E-8</c:v>
                </c:pt>
                <c:pt idx="5014">
                  <c:v>1.6756000000000001E-8</c:v>
                </c:pt>
                <c:pt idx="5015">
                  <c:v>1.6843999999999998E-8</c:v>
                </c:pt>
                <c:pt idx="5016">
                  <c:v>1.6778E-8</c:v>
                </c:pt>
                <c:pt idx="5017">
                  <c:v>1.6794999999999999E-8</c:v>
                </c:pt>
                <c:pt idx="5018">
                  <c:v>1.6803999999999999E-8</c:v>
                </c:pt>
                <c:pt idx="5019">
                  <c:v>1.6787E-8</c:v>
                </c:pt>
                <c:pt idx="5020">
                  <c:v>1.6791000000000001E-8</c:v>
                </c:pt>
                <c:pt idx="5021">
                  <c:v>1.6787E-8</c:v>
                </c:pt>
                <c:pt idx="5022">
                  <c:v>1.6848E-8</c:v>
                </c:pt>
                <c:pt idx="5023">
                  <c:v>1.6787E-8</c:v>
                </c:pt>
                <c:pt idx="5024">
                  <c:v>1.6765000000000002E-8</c:v>
                </c:pt>
                <c:pt idx="5025">
                  <c:v>1.6826000000000001E-8</c:v>
                </c:pt>
                <c:pt idx="5026">
                  <c:v>1.6794999999999999E-8</c:v>
                </c:pt>
                <c:pt idx="5027">
                  <c:v>1.6852999999999999E-8</c:v>
                </c:pt>
                <c:pt idx="5028">
                  <c:v>1.6773000000000001E-8</c:v>
                </c:pt>
                <c:pt idx="5029">
                  <c:v>1.6808999999999999E-8</c:v>
                </c:pt>
                <c:pt idx="5030">
                  <c:v>1.6831E-8</c:v>
                </c:pt>
                <c:pt idx="5031">
                  <c:v>1.6813E-8</c:v>
                </c:pt>
                <c:pt idx="5032">
                  <c:v>1.6840000000000001E-8</c:v>
                </c:pt>
                <c:pt idx="5033">
                  <c:v>1.6840000000000001E-8</c:v>
                </c:pt>
                <c:pt idx="5034">
                  <c:v>1.6831E-8</c:v>
                </c:pt>
                <c:pt idx="5035">
                  <c:v>1.6803999999999999E-8</c:v>
                </c:pt>
                <c:pt idx="5036">
                  <c:v>1.6843999999999998E-8</c:v>
                </c:pt>
                <c:pt idx="5037">
                  <c:v>1.6803999999999999E-8</c:v>
                </c:pt>
                <c:pt idx="5038">
                  <c:v>1.6791000000000001E-8</c:v>
                </c:pt>
                <c:pt idx="5039">
                  <c:v>1.6870999999999999E-8</c:v>
                </c:pt>
                <c:pt idx="5040">
                  <c:v>1.6831E-8</c:v>
                </c:pt>
                <c:pt idx="5041">
                  <c:v>1.6803999999999999E-8</c:v>
                </c:pt>
                <c:pt idx="5042">
                  <c:v>1.6808999999999999E-8</c:v>
                </c:pt>
                <c:pt idx="5043">
                  <c:v>1.6831E-8</c:v>
                </c:pt>
                <c:pt idx="5044">
                  <c:v>1.6840000000000001E-8</c:v>
                </c:pt>
                <c:pt idx="5045">
                  <c:v>1.6840000000000001E-8</c:v>
                </c:pt>
                <c:pt idx="5046">
                  <c:v>1.6803999999999999E-8</c:v>
                </c:pt>
                <c:pt idx="5047">
                  <c:v>1.6840000000000001E-8</c:v>
                </c:pt>
                <c:pt idx="5048">
                  <c:v>1.6878999999999998E-8</c:v>
                </c:pt>
                <c:pt idx="5049">
                  <c:v>1.6835000000000002E-8</c:v>
                </c:pt>
                <c:pt idx="5050">
                  <c:v>1.6794999999999999E-8</c:v>
                </c:pt>
                <c:pt idx="5051">
                  <c:v>1.6866E-8</c:v>
                </c:pt>
                <c:pt idx="5052">
                  <c:v>1.6835000000000002E-8</c:v>
                </c:pt>
                <c:pt idx="5053">
                  <c:v>1.6800000000000002E-8</c:v>
                </c:pt>
                <c:pt idx="5054">
                  <c:v>1.6893000000000001E-8</c:v>
                </c:pt>
                <c:pt idx="5055">
                  <c:v>1.6813E-8</c:v>
                </c:pt>
                <c:pt idx="5056">
                  <c:v>1.6843999999999998E-8</c:v>
                </c:pt>
                <c:pt idx="5057">
                  <c:v>1.6848E-8</c:v>
                </c:pt>
                <c:pt idx="5058">
                  <c:v>1.6919000000000001E-8</c:v>
                </c:pt>
                <c:pt idx="5059">
                  <c:v>1.6870999999999999E-8</c:v>
                </c:pt>
                <c:pt idx="5060">
                  <c:v>1.6905999999999999E-8</c:v>
                </c:pt>
                <c:pt idx="5061">
                  <c:v>1.6884000000000001E-8</c:v>
                </c:pt>
                <c:pt idx="5062">
                  <c:v>1.6901E-8</c:v>
                </c:pt>
                <c:pt idx="5063">
                  <c:v>1.6887999999999999E-8</c:v>
                </c:pt>
                <c:pt idx="5064">
                  <c:v>1.6884000000000001E-8</c:v>
                </c:pt>
                <c:pt idx="5065">
                  <c:v>1.6831E-8</c:v>
                </c:pt>
                <c:pt idx="5066">
                  <c:v>1.6866E-8</c:v>
                </c:pt>
                <c:pt idx="5067">
                  <c:v>1.6901E-8</c:v>
                </c:pt>
                <c:pt idx="5068">
                  <c:v>1.6905999999999999E-8</c:v>
                </c:pt>
                <c:pt idx="5069">
                  <c:v>1.6875000000000001E-8</c:v>
                </c:pt>
                <c:pt idx="5070">
                  <c:v>1.6835000000000002E-8</c:v>
                </c:pt>
                <c:pt idx="5071">
                  <c:v>1.6852999999999999E-8</c:v>
                </c:pt>
                <c:pt idx="5072">
                  <c:v>1.6813E-8</c:v>
                </c:pt>
                <c:pt idx="5073">
                  <c:v>1.6924E-8</c:v>
                </c:pt>
                <c:pt idx="5074">
                  <c:v>1.6887999999999999E-8</c:v>
                </c:pt>
                <c:pt idx="5075">
                  <c:v>1.6831E-8</c:v>
                </c:pt>
                <c:pt idx="5076">
                  <c:v>1.6840000000000001E-8</c:v>
                </c:pt>
                <c:pt idx="5077">
                  <c:v>1.6861999999999999E-8</c:v>
                </c:pt>
                <c:pt idx="5078">
                  <c:v>1.6822E-8</c:v>
                </c:pt>
                <c:pt idx="5079">
                  <c:v>1.6857E-8</c:v>
                </c:pt>
                <c:pt idx="5080">
                  <c:v>1.6896999999999999E-8</c:v>
                </c:pt>
                <c:pt idx="5081">
                  <c:v>1.6910000000000001E-8</c:v>
                </c:pt>
                <c:pt idx="5082">
                  <c:v>1.6896999999999999E-8</c:v>
                </c:pt>
                <c:pt idx="5083">
                  <c:v>1.6857E-8</c:v>
                </c:pt>
                <c:pt idx="5084">
                  <c:v>1.6915E-8</c:v>
                </c:pt>
                <c:pt idx="5085">
                  <c:v>1.6931999999999999E-8</c:v>
                </c:pt>
                <c:pt idx="5086">
                  <c:v>1.6875000000000001E-8</c:v>
                </c:pt>
                <c:pt idx="5087">
                  <c:v>1.6915E-8</c:v>
                </c:pt>
                <c:pt idx="5088">
                  <c:v>1.6910000000000001E-8</c:v>
                </c:pt>
                <c:pt idx="5089">
                  <c:v>1.6884000000000001E-8</c:v>
                </c:pt>
                <c:pt idx="5090">
                  <c:v>1.6848E-8</c:v>
                </c:pt>
                <c:pt idx="5091">
                  <c:v>1.6870999999999999E-8</c:v>
                </c:pt>
                <c:pt idx="5092">
                  <c:v>1.6901E-8</c:v>
                </c:pt>
                <c:pt idx="5093">
                  <c:v>1.6893000000000001E-8</c:v>
                </c:pt>
                <c:pt idx="5094">
                  <c:v>1.6954000000000001E-8</c:v>
                </c:pt>
                <c:pt idx="5095">
                  <c:v>1.6928000000000001E-8</c:v>
                </c:pt>
                <c:pt idx="5096">
                  <c:v>1.6940999999999999E-8</c:v>
                </c:pt>
                <c:pt idx="5097">
                  <c:v>1.6915E-8</c:v>
                </c:pt>
                <c:pt idx="5098">
                  <c:v>1.6901E-8</c:v>
                </c:pt>
                <c:pt idx="5099">
                  <c:v>1.6931999999999999E-8</c:v>
                </c:pt>
                <c:pt idx="5100">
                  <c:v>1.6928000000000001E-8</c:v>
                </c:pt>
                <c:pt idx="5101">
                  <c:v>1.6857E-8</c:v>
                </c:pt>
                <c:pt idx="5102">
                  <c:v>1.6959E-8</c:v>
                </c:pt>
                <c:pt idx="5103">
                  <c:v>1.6959E-8</c:v>
                </c:pt>
                <c:pt idx="5104">
                  <c:v>1.6910000000000001E-8</c:v>
                </c:pt>
                <c:pt idx="5105">
                  <c:v>1.695E-8</c:v>
                </c:pt>
                <c:pt idx="5106">
                  <c:v>1.6937000000000001E-8</c:v>
                </c:pt>
                <c:pt idx="5107">
                  <c:v>1.6924E-8</c:v>
                </c:pt>
                <c:pt idx="5108">
                  <c:v>1.6919000000000001E-8</c:v>
                </c:pt>
                <c:pt idx="5109">
                  <c:v>1.6931999999999999E-8</c:v>
                </c:pt>
                <c:pt idx="5110">
                  <c:v>1.6843999999999998E-8</c:v>
                </c:pt>
                <c:pt idx="5111">
                  <c:v>1.695E-8</c:v>
                </c:pt>
                <c:pt idx="5112">
                  <c:v>1.6931999999999999E-8</c:v>
                </c:pt>
                <c:pt idx="5113">
                  <c:v>1.6945999999999998E-8</c:v>
                </c:pt>
                <c:pt idx="5114">
                  <c:v>1.6937000000000001E-8</c:v>
                </c:pt>
                <c:pt idx="5115">
                  <c:v>1.6945999999999998E-8</c:v>
                </c:pt>
                <c:pt idx="5116">
                  <c:v>1.6887999999999999E-8</c:v>
                </c:pt>
                <c:pt idx="5117">
                  <c:v>1.6985E-8</c:v>
                </c:pt>
                <c:pt idx="5118">
                  <c:v>1.6968E-8</c:v>
                </c:pt>
                <c:pt idx="5119">
                  <c:v>1.6924E-8</c:v>
                </c:pt>
                <c:pt idx="5120">
                  <c:v>1.6994E-8</c:v>
                </c:pt>
                <c:pt idx="5121">
                  <c:v>1.6915E-8</c:v>
                </c:pt>
                <c:pt idx="5122">
                  <c:v>1.6875000000000001E-8</c:v>
                </c:pt>
                <c:pt idx="5123">
                  <c:v>1.6989999999999999E-8</c:v>
                </c:pt>
                <c:pt idx="5124">
                  <c:v>1.6963000000000001E-8</c:v>
                </c:pt>
                <c:pt idx="5125">
                  <c:v>1.6963000000000001E-8</c:v>
                </c:pt>
                <c:pt idx="5126">
                  <c:v>1.6919000000000001E-8</c:v>
                </c:pt>
                <c:pt idx="5127">
                  <c:v>1.6972000000000001E-8</c:v>
                </c:pt>
                <c:pt idx="5128">
                  <c:v>1.6977E-8</c:v>
                </c:pt>
                <c:pt idx="5129">
                  <c:v>1.6910000000000001E-8</c:v>
                </c:pt>
                <c:pt idx="5130">
                  <c:v>1.695E-8</c:v>
                </c:pt>
                <c:pt idx="5131">
                  <c:v>1.6940999999999999E-8</c:v>
                </c:pt>
                <c:pt idx="5132">
                  <c:v>1.6954000000000001E-8</c:v>
                </c:pt>
                <c:pt idx="5133">
                  <c:v>1.6931999999999999E-8</c:v>
                </c:pt>
                <c:pt idx="5134">
                  <c:v>1.6968E-8</c:v>
                </c:pt>
                <c:pt idx="5135">
                  <c:v>1.6940999999999999E-8</c:v>
                </c:pt>
                <c:pt idx="5136">
                  <c:v>1.6998999999999999E-8</c:v>
                </c:pt>
                <c:pt idx="5137">
                  <c:v>1.6972000000000001E-8</c:v>
                </c:pt>
                <c:pt idx="5138">
                  <c:v>1.6959E-8</c:v>
                </c:pt>
                <c:pt idx="5139">
                  <c:v>1.6981000000000002E-8</c:v>
                </c:pt>
                <c:pt idx="5140">
                  <c:v>1.6972000000000001E-8</c:v>
                </c:pt>
                <c:pt idx="5141">
                  <c:v>1.6994E-8</c:v>
                </c:pt>
                <c:pt idx="5142">
                  <c:v>1.6915E-8</c:v>
                </c:pt>
                <c:pt idx="5143">
                  <c:v>1.695E-8</c:v>
                </c:pt>
                <c:pt idx="5144">
                  <c:v>1.6954000000000001E-8</c:v>
                </c:pt>
                <c:pt idx="5145">
                  <c:v>1.6977E-8</c:v>
                </c:pt>
                <c:pt idx="5146">
                  <c:v>1.7024999999999999E-8</c:v>
                </c:pt>
                <c:pt idx="5147">
                  <c:v>1.6981000000000002E-8</c:v>
                </c:pt>
                <c:pt idx="5148">
                  <c:v>1.6954000000000001E-8</c:v>
                </c:pt>
                <c:pt idx="5149">
                  <c:v>1.6972000000000001E-8</c:v>
                </c:pt>
                <c:pt idx="5150">
                  <c:v>1.7030000000000001E-8</c:v>
                </c:pt>
                <c:pt idx="5151">
                  <c:v>1.6945999999999998E-8</c:v>
                </c:pt>
                <c:pt idx="5152">
                  <c:v>1.6901E-8</c:v>
                </c:pt>
                <c:pt idx="5153">
                  <c:v>1.6994E-8</c:v>
                </c:pt>
                <c:pt idx="5154">
                  <c:v>1.6931999999999999E-8</c:v>
                </c:pt>
                <c:pt idx="5155">
                  <c:v>1.6963000000000001E-8</c:v>
                </c:pt>
                <c:pt idx="5156">
                  <c:v>1.7100000000000001E-8</c:v>
                </c:pt>
                <c:pt idx="5157">
                  <c:v>1.7012E-8</c:v>
                </c:pt>
                <c:pt idx="5158">
                  <c:v>1.6977E-8</c:v>
                </c:pt>
                <c:pt idx="5159">
                  <c:v>1.6972000000000001E-8</c:v>
                </c:pt>
                <c:pt idx="5160">
                  <c:v>1.7003E-8</c:v>
                </c:pt>
                <c:pt idx="5161">
                  <c:v>1.7024999999999999E-8</c:v>
                </c:pt>
                <c:pt idx="5162">
                  <c:v>1.7016000000000002E-8</c:v>
                </c:pt>
                <c:pt idx="5163">
                  <c:v>1.7012E-8</c:v>
                </c:pt>
                <c:pt idx="5164">
                  <c:v>1.7030000000000001E-8</c:v>
                </c:pt>
                <c:pt idx="5165">
                  <c:v>1.7047E-8</c:v>
                </c:pt>
                <c:pt idx="5166">
                  <c:v>1.6989999999999999E-8</c:v>
                </c:pt>
                <c:pt idx="5167">
                  <c:v>1.7024999999999999E-8</c:v>
                </c:pt>
                <c:pt idx="5168">
                  <c:v>1.7030000000000001E-8</c:v>
                </c:pt>
                <c:pt idx="5169">
                  <c:v>1.7003E-8</c:v>
                </c:pt>
                <c:pt idx="5170">
                  <c:v>1.7012E-8</c:v>
                </c:pt>
                <c:pt idx="5171">
                  <c:v>1.7056000000000001E-8</c:v>
                </c:pt>
                <c:pt idx="5172">
                  <c:v>1.7033999999999999E-8</c:v>
                </c:pt>
                <c:pt idx="5173">
                  <c:v>1.7012E-8</c:v>
                </c:pt>
                <c:pt idx="5174">
                  <c:v>1.7016000000000002E-8</c:v>
                </c:pt>
                <c:pt idx="5175">
                  <c:v>1.6985E-8</c:v>
                </c:pt>
                <c:pt idx="5176">
                  <c:v>1.6998999999999999E-8</c:v>
                </c:pt>
                <c:pt idx="5177">
                  <c:v>1.7033999999999999E-8</c:v>
                </c:pt>
                <c:pt idx="5178">
                  <c:v>1.7065000000000001E-8</c:v>
                </c:pt>
                <c:pt idx="5179">
                  <c:v>1.7056000000000001E-8</c:v>
                </c:pt>
                <c:pt idx="5180">
                  <c:v>1.7024999999999999E-8</c:v>
                </c:pt>
                <c:pt idx="5181">
                  <c:v>1.7003E-8</c:v>
                </c:pt>
                <c:pt idx="5182">
                  <c:v>1.7007000000000001E-8</c:v>
                </c:pt>
                <c:pt idx="5183">
                  <c:v>1.7051999999999999E-8</c:v>
                </c:pt>
                <c:pt idx="5184">
                  <c:v>1.7065000000000001E-8</c:v>
                </c:pt>
                <c:pt idx="5185">
                  <c:v>1.7065000000000001E-8</c:v>
                </c:pt>
                <c:pt idx="5186">
                  <c:v>1.7083000000000001E-8</c:v>
                </c:pt>
                <c:pt idx="5187">
                  <c:v>1.7083000000000001E-8</c:v>
                </c:pt>
                <c:pt idx="5188">
                  <c:v>1.7074000000000001E-8</c:v>
                </c:pt>
                <c:pt idx="5189">
                  <c:v>1.7024999999999999E-8</c:v>
                </c:pt>
                <c:pt idx="5190">
                  <c:v>1.7086999999999999E-8</c:v>
                </c:pt>
                <c:pt idx="5191">
                  <c:v>1.7016000000000002E-8</c:v>
                </c:pt>
                <c:pt idx="5192">
                  <c:v>1.7007000000000001E-8</c:v>
                </c:pt>
                <c:pt idx="5193">
                  <c:v>1.7038E-8</c:v>
                </c:pt>
                <c:pt idx="5194">
                  <c:v>1.7051999999999999E-8</c:v>
                </c:pt>
                <c:pt idx="5195">
                  <c:v>1.7086999999999999E-8</c:v>
                </c:pt>
                <c:pt idx="5196">
                  <c:v>1.6989999999999999E-8</c:v>
                </c:pt>
                <c:pt idx="5197">
                  <c:v>1.7024999999999999E-8</c:v>
                </c:pt>
                <c:pt idx="5198">
                  <c:v>1.7086999999999999E-8</c:v>
                </c:pt>
                <c:pt idx="5199">
                  <c:v>1.7077999999999999E-8</c:v>
                </c:pt>
                <c:pt idx="5200">
                  <c:v>1.7059999999999999E-8</c:v>
                </c:pt>
                <c:pt idx="5201">
                  <c:v>1.7042999999999999E-8</c:v>
                </c:pt>
                <c:pt idx="5202">
                  <c:v>1.7051999999999999E-8</c:v>
                </c:pt>
                <c:pt idx="5203">
                  <c:v>1.7086999999999999E-8</c:v>
                </c:pt>
                <c:pt idx="5204">
                  <c:v>1.7086999999999999E-8</c:v>
                </c:pt>
                <c:pt idx="5205">
                  <c:v>1.7118000000000001E-8</c:v>
                </c:pt>
                <c:pt idx="5206">
                  <c:v>1.7105E-8</c:v>
                </c:pt>
                <c:pt idx="5207">
                  <c:v>1.7007000000000001E-8</c:v>
                </c:pt>
                <c:pt idx="5208">
                  <c:v>1.7118000000000001E-8</c:v>
                </c:pt>
                <c:pt idx="5209">
                  <c:v>1.7086999999999999E-8</c:v>
                </c:pt>
                <c:pt idx="5210">
                  <c:v>1.7021000000000001E-8</c:v>
                </c:pt>
                <c:pt idx="5211">
                  <c:v>1.7100000000000001E-8</c:v>
                </c:pt>
                <c:pt idx="5212">
                  <c:v>1.7077999999999999E-8</c:v>
                </c:pt>
                <c:pt idx="5213">
                  <c:v>1.7030000000000001E-8</c:v>
                </c:pt>
                <c:pt idx="5214">
                  <c:v>1.7051999999999999E-8</c:v>
                </c:pt>
                <c:pt idx="5215">
                  <c:v>1.7077999999999999E-8</c:v>
                </c:pt>
                <c:pt idx="5216">
                  <c:v>1.7121999999999999E-8</c:v>
                </c:pt>
                <c:pt idx="5217">
                  <c:v>1.7038E-8</c:v>
                </c:pt>
                <c:pt idx="5218">
                  <c:v>1.7074000000000001E-8</c:v>
                </c:pt>
                <c:pt idx="5219">
                  <c:v>1.7033999999999999E-8</c:v>
                </c:pt>
                <c:pt idx="5220">
                  <c:v>1.7056000000000001E-8</c:v>
                </c:pt>
                <c:pt idx="5221">
                  <c:v>1.7077999999999999E-8</c:v>
                </c:pt>
                <c:pt idx="5222">
                  <c:v>1.7100000000000001E-8</c:v>
                </c:pt>
                <c:pt idx="5223">
                  <c:v>1.7109000000000001E-8</c:v>
                </c:pt>
                <c:pt idx="5224">
                  <c:v>1.7042999999999999E-8</c:v>
                </c:pt>
                <c:pt idx="5225">
                  <c:v>1.7121999999999999E-8</c:v>
                </c:pt>
                <c:pt idx="5226">
                  <c:v>1.7112999999999999E-8</c:v>
                </c:pt>
                <c:pt idx="5227">
                  <c:v>1.7112999999999999E-8</c:v>
                </c:pt>
                <c:pt idx="5228">
                  <c:v>1.7059999999999999E-8</c:v>
                </c:pt>
                <c:pt idx="5229">
                  <c:v>1.7131E-8</c:v>
                </c:pt>
                <c:pt idx="5230">
                  <c:v>1.7105E-8</c:v>
                </c:pt>
                <c:pt idx="5231">
                  <c:v>1.7131E-8</c:v>
                </c:pt>
                <c:pt idx="5232">
                  <c:v>1.7091000000000001E-8</c:v>
                </c:pt>
                <c:pt idx="5233">
                  <c:v>1.7096E-8</c:v>
                </c:pt>
                <c:pt idx="5234">
                  <c:v>1.7047E-8</c:v>
                </c:pt>
                <c:pt idx="5235">
                  <c:v>1.7109000000000001E-8</c:v>
                </c:pt>
                <c:pt idx="5236">
                  <c:v>1.7109000000000001E-8</c:v>
                </c:pt>
                <c:pt idx="5237">
                  <c:v>1.7126999999999998E-8</c:v>
                </c:pt>
                <c:pt idx="5238">
                  <c:v>1.7086999999999999E-8</c:v>
                </c:pt>
                <c:pt idx="5239">
                  <c:v>1.7158000000000001E-8</c:v>
                </c:pt>
                <c:pt idx="5240">
                  <c:v>1.7100000000000001E-8</c:v>
                </c:pt>
                <c:pt idx="5241">
                  <c:v>1.7109000000000001E-8</c:v>
                </c:pt>
                <c:pt idx="5242">
                  <c:v>1.7112999999999999E-8</c:v>
                </c:pt>
                <c:pt idx="5243">
                  <c:v>1.7144000000000001E-8</c:v>
                </c:pt>
                <c:pt idx="5244">
                  <c:v>1.7042999999999999E-8</c:v>
                </c:pt>
                <c:pt idx="5245">
                  <c:v>1.7091000000000001E-8</c:v>
                </c:pt>
                <c:pt idx="5246">
                  <c:v>1.7112999999999999E-8</c:v>
                </c:pt>
                <c:pt idx="5247">
                  <c:v>1.7112999999999999E-8</c:v>
                </c:pt>
                <c:pt idx="5248">
                  <c:v>1.7144000000000001E-8</c:v>
                </c:pt>
                <c:pt idx="5249">
                  <c:v>1.7158000000000001E-8</c:v>
                </c:pt>
                <c:pt idx="5250">
                  <c:v>1.7170999999999999E-8</c:v>
                </c:pt>
                <c:pt idx="5251">
                  <c:v>1.7196999999999998E-8</c:v>
                </c:pt>
                <c:pt idx="5252">
                  <c:v>1.7149E-8</c:v>
                </c:pt>
                <c:pt idx="5253">
                  <c:v>1.7149E-8</c:v>
                </c:pt>
                <c:pt idx="5254">
                  <c:v>1.7179999999999999E-8</c:v>
                </c:pt>
                <c:pt idx="5255">
                  <c:v>1.7091000000000001E-8</c:v>
                </c:pt>
                <c:pt idx="5256">
                  <c:v>1.7193E-8</c:v>
                </c:pt>
                <c:pt idx="5257">
                  <c:v>1.7149E-8</c:v>
                </c:pt>
                <c:pt idx="5258">
                  <c:v>1.7091000000000001E-8</c:v>
                </c:pt>
                <c:pt idx="5259">
                  <c:v>1.7100000000000001E-8</c:v>
                </c:pt>
                <c:pt idx="5260">
                  <c:v>1.7202000000000001E-8</c:v>
                </c:pt>
                <c:pt idx="5261">
                  <c:v>1.7121999999999999E-8</c:v>
                </c:pt>
                <c:pt idx="5262">
                  <c:v>1.7086999999999999E-8</c:v>
                </c:pt>
                <c:pt idx="5263">
                  <c:v>1.7166E-8</c:v>
                </c:pt>
                <c:pt idx="5264">
                  <c:v>1.7118000000000001E-8</c:v>
                </c:pt>
                <c:pt idx="5265">
                  <c:v>1.7166E-8</c:v>
                </c:pt>
                <c:pt idx="5266">
                  <c:v>1.7121999999999999E-8</c:v>
                </c:pt>
                <c:pt idx="5267">
                  <c:v>1.7100000000000001E-8</c:v>
                </c:pt>
                <c:pt idx="5268">
                  <c:v>1.7153000000000001E-8</c:v>
                </c:pt>
                <c:pt idx="5269">
                  <c:v>1.7158000000000001E-8</c:v>
                </c:pt>
                <c:pt idx="5270">
                  <c:v>1.7118000000000001E-8</c:v>
                </c:pt>
                <c:pt idx="5271">
                  <c:v>1.7112999999999999E-8</c:v>
                </c:pt>
                <c:pt idx="5272">
                  <c:v>1.7086999999999999E-8</c:v>
                </c:pt>
                <c:pt idx="5273">
                  <c:v>1.7184E-8</c:v>
                </c:pt>
                <c:pt idx="5274">
                  <c:v>1.7131E-8</c:v>
                </c:pt>
                <c:pt idx="5275">
                  <c:v>1.7121999999999999E-8</c:v>
                </c:pt>
                <c:pt idx="5276">
                  <c:v>1.7135999999999999E-8</c:v>
                </c:pt>
                <c:pt idx="5277">
                  <c:v>1.7188999999999999E-8</c:v>
                </c:pt>
                <c:pt idx="5278">
                  <c:v>1.7144000000000001E-8</c:v>
                </c:pt>
                <c:pt idx="5279">
                  <c:v>1.7126999999999998E-8</c:v>
                </c:pt>
                <c:pt idx="5280">
                  <c:v>1.7184E-8</c:v>
                </c:pt>
                <c:pt idx="5281">
                  <c:v>1.7126999999999998E-8</c:v>
                </c:pt>
                <c:pt idx="5282">
                  <c:v>1.7233E-8</c:v>
                </c:pt>
                <c:pt idx="5283">
                  <c:v>1.7149E-8</c:v>
                </c:pt>
                <c:pt idx="5284">
                  <c:v>1.7158000000000001E-8</c:v>
                </c:pt>
                <c:pt idx="5285">
                  <c:v>1.7202000000000001E-8</c:v>
                </c:pt>
                <c:pt idx="5286">
                  <c:v>1.7196999999999998E-8</c:v>
                </c:pt>
                <c:pt idx="5287">
                  <c:v>1.7126999999999998E-8</c:v>
                </c:pt>
                <c:pt idx="5288">
                  <c:v>1.7158000000000001E-8</c:v>
                </c:pt>
                <c:pt idx="5289">
                  <c:v>1.7175E-8</c:v>
                </c:pt>
                <c:pt idx="5290">
                  <c:v>1.7214999999999999E-8</c:v>
                </c:pt>
                <c:pt idx="5291">
                  <c:v>1.7118000000000001E-8</c:v>
                </c:pt>
                <c:pt idx="5292">
                  <c:v>1.7158000000000001E-8</c:v>
                </c:pt>
                <c:pt idx="5293">
                  <c:v>1.7233E-8</c:v>
                </c:pt>
                <c:pt idx="5294">
                  <c:v>1.7188999999999999E-8</c:v>
                </c:pt>
                <c:pt idx="5295">
                  <c:v>1.7233E-8</c:v>
                </c:pt>
                <c:pt idx="5296">
                  <c:v>1.7268E-8</c:v>
                </c:pt>
                <c:pt idx="5297">
                  <c:v>1.7161999999999998E-8</c:v>
                </c:pt>
                <c:pt idx="5298">
                  <c:v>1.7246000000000001E-8</c:v>
                </c:pt>
                <c:pt idx="5299">
                  <c:v>1.7202000000000001E-8</c:v>
                </c:pt>
                <c:pt idx="5300">
                  <c:v>1.7196999999999998E-8</c:v>
                </c:pt>
                <c:pt idx="5301">
                  <c:v>1.7211000000000001E-8</c:v>
                </c:pt>
                <c:pt idx="5302">
                  <c:v>1.7126999999999998E-8</c:v>
                </c:pt>
                <c:pt idx="5303">
                  <c:v>1.7135999999999999E-8</c:v>
                </c:pt>
                <c:pt idx="5304">
                  <c:v>1.7188999999999999E-8</c:v>
                </c:pt>
                <c:pt idx="5305">
                  <c:v>1.7175E-8</c:v>
                </c:pt>
                <c:pt idx="5306">
                  <c:v>1.7202000000000001E-8</c:v>
                </c:pt>
                <c:pt idx="5307">
                  <c:v>1.7158000000000001E-8</c:v>
                </c:pt>
                <c:pt idx="5308">
                  <c:v>1.7193E-8</c:v>
                </c:pt>
                <c:pt idx="5309">
                  <c:v>1.7179999999999999E-8</c:v>
                </c:pt>
                <c:pt idx="5310">
                  <c:v>1.7211000000000001E-8</c:v>
                </c:pt>
                <c:pt idx="5311">
                  <c:v>1.7188999999999999E-8</c:v>
                </c:pt>
                <c:pt idx="5312">
                  <c:v>1.7131E-8</c:v>
                </c:pt>
                <c:pt idx="5313">
                  <c:v>1.7196999999999998E-8</c:v>
                </c:pt>
                <c:pt idx="5314">
                  <c:v>1.7223999999999999E-8</c:v>
                </c:pt>
                <c:pt idx="5315">
                  <c:v>1.7223999999999999E-8</c:v>
                </c:pt>
                <c:pt idx="5316">
                  <c:v>1.7179999999999999E-8</c:v>
                </c:pt>
                <c:pt idx="5317">
                  <c:v>1.7188999999999999E-8</c:v>
                </c:pt>
                <c:pt idx="5318">
                  <c:v>1.7223999999999999E-8</c:v>
                </c:pt>
                <c:pt idx="5319">
                  <c:v>1.7149E-8</c:v>
                </c:pt>
                <c:pt idx="5320">
                  <c:v>1.7242E-8</c:v>
                </c:pt>
                <c:pt idx="5321">
                  <c:v>1.7179999999999999E-8</c:v>
                </c:pt>
                <c:pt idx="5322">
                  <c:v>1.7249999999999999E-8</c:v>
                </c:pt>
                <c:pt idx="5323">
                  <c:v>1.7188999999999999E-8</c:v>
                </c:pt>
                <c:pt idx="5324">
                  <c:v>1.7228E-8</c:v>
                </c:pt>
                <c:pt idx="5325">
                  <c:v>1.7202000000000001E-8</c:v>
                </c:pt>
                <c:pt idx="5326">
                  <c:v>1.7223999999999999E-8</c:v>
                </c:pt>
                <c:pt idx="5327">
                  <c:v>1.7161999999999998E-8</c:v>
                </c:pt>
                <c:pt idx="5328">
                  <c:v>1.7175E-8</c:v>
                </c:pt>
                <c:pt idx="5329">
                  <c:v>1.7228E-8</c:v>
                </c:pt>
                <c:pt idx="5330">
                  <c:v>1.7255000000000001E-8</c:v>
                </c:pt>
                <c:pt idx="5331">
                  <c:v>1.7233E-8</c:v>
                </c:pt>
                <c:pt idx="5332">
                  <c:v>1.7219E-8</c:v>
                </c:pt>
                <c:pt idx="5333">
                  <c:v>1.7223999999999999E-8</c:v>
                </c:pt>
                <c:pt idx="5334">
                  <c:v>1.7228E-8</c:v>
                </c:pt>
                <c:pt idx="5335">
                  <c:v>1.7205999999999999E-8</c:v>
                </c:pt>
                <c:pt idx="5336">
                  <c:v>1.7307999999999999E-8</c:v>
                </c:pt>
                <c:pt idx="5337">
                  <c:v>1.7196999999999998E-8</c:v>
                </c:pt>
                <c:pt idx="5338">
                  <c:v>1.7202000000000001E-8</c:v>
                </c:pt>
                <c:pt idx="5339">
                  <c:v>1.7214999999999999E-8</c:v>
                </c:pt>
                <c:pt idx="5340">
                  <c:v>1.7233E-8</c:v>
                </c:pt>
                <c:pt idx="5341">
                  <c:v>1.7233E-8</c:v>
                </c:pt>
                <c:pt idx="5342">
                  <c:v>1.7255000000000001E-8</c:v>
                </c:pt>
                <c:pt idx="5343">
                  <c:v>1.7219E-8</c:v>
                </c:pt>
                <c:pt idx="5344">
                  <c:v>1.7223999999999999E-8</c:v>
                </c:pt>
                <c:pt idx="5345">
                  <c:v>1.7242E-8</c:v>
                </c:pt>
                <c:pt idx="5346">
                  <c:v>1.7242E-8</c:v>
                </c:pt>
                <c:pt idx="5347">
                  <c:v>1.7233E-8</c:v>
                </c:pt>
                <c:pt idx="5348">
                  <c:v>1.7242E-8</c:v>
                </c:pt>
                <c:pt idx="5349">
                  <c:v>1.7223999999999999E-8</c:v>
                </c:pt>
                <c:pt idx="5350">
                  <c:v>1.7242E-8</c:v>
                </c:pt>
                <c:pt idx="5351">
                  <c:v>1.7242E-8</c:v>
                </c:pt>
                <c:pt idx="5352">
                  <c:v>1.7258999999999999E-8</c:v>
                </c:pt>
                <c:pt idx="5353">
                  <c:v>1.7214999999999999E-8</c:v>
                </c:pt>
                <c:pt idx="5354">
                  <c:v>1.7321E-8</c:v>
                </c:pt>
                <c:pt idx="5355">
                  <c:v>1.7264000000000002E-8</c:v>
                </c:pt>
                <c:pt idx="5356">
                  <c:v>1.7321E-8</c:v>
                </c:pt>
                <c:pt idx="5357">
                  <c:v>1.7249999999999999E-8</c:v>
                </c:pt>
                <c:pt idx="5358">
                  <c:v>1.7277E-8</c:v>
                </c:pt>
                <c:pt idx="5359">
                  <c:v>1.7302999999999999E-8</c:v>
                </c:pt>
                <c:pt idx="5360">
                  <c:v>1.7233E-8</c:v>
                </c:pt>
                <c:pt idx="5361">
                  <c:v>1.7281000000000001E-8</c:v>
                </c:pt>
                <c:pt idx="5362">
                  <c:v>1.7255000000000001E-8</c:v>
                </c:pt>
                <c:pt idx="5363">
                  <c:v>1.7286E-8</c:v>
                </c:pt>
                <c:pt idx="5364">
                  <c:v>1.7268E-8</c:v>
                </c:pt>
                <c:pt idx="5365">
                  <c:v>1.7242E-8</c:v>
                </c:pt>
                <c:pt idx="5366">
                  <c:v>1.7295E-8</c:v>
                </c:pt>
                <c:pt idx="5367">
                  <c:v>1.7237000000000001E-8</c:v>
                </c:pt>
                <c:pt idx="5368">
                  <c:v>1.7272000000000001E-8</c:v>
                </c:pt>
                <c:pt idx="5369">
                  <c:v>1.7268E-8</c:v>
                </c:pt>
                <c:pt idx="5370">
                  <c:v>1.7290000000000001E-8</c:v>
                </c:pt>
                <c:pt idx="5371">
                  <c:v>1.7255000000000001E-8</c:v>
                </c:pt>
                <c:pt idx="5372">
                  <c:v>1.7334000000000002E-8</c:v>
                </c:pt>
                <c:pt idx="5373">
                  <c:v>1.7264000000000002E-8</c:v>
                </c:pt>
                <c:pt idx="5374">
                  <c:v>1.7290000000000001E-8</c:v>
                </c:pt>
                <c:pt idx="5375">
                  <c:v>1.7223999999999999E-8</c:v>
                </c:pt>
                <c:pt idx="5376">
                  <c:v>1.7258999999999999E-8</c:v>
                </c:pt>
                <c:pt idx="5377">
                  <c:v>1.7258999999999999E-8</c:v>
                </c:pt>
                <c:pt idx="5378">
                  <c:v>1.7302999999999999E-8</c:v>
                </c:pt>
                <c:pt idx="5379">
                  <c:v>1.7316999999999999E-8</c:v>
                </c:pt>
                <c:pt idx="5380">
                  <c:v>1.7268E-8</c:v>
                </c:pt>
                <c:pt idx="5381">
                  <c:v>1.7272000000000001E-8</c:v>
                </c:pt>
                <c:pt idx="5382">
                  <c:v>1.7312E-8</c:v>
                </c:pt>
                <c:pt idx="5383">
                  <c:v>1.7307999999999999E-8</c:v>
                </c:pt>
                <c:pt idx="5384">
                  <c:v>1.7290000000000001E-8</c:v>
                </c:pt>
                <c:pt idx="5385">
                  <c:v>1.7312E-8</c:v>
                </c:pt>
                <c:pt idx="5386">
                  <c:v>1.7374000000000001E-8</c:v>
                </c:pt>
                <c:pt idx="5387">
                  <c:v>1.7272000000000001E-8</c:v>
                </c:pt>
                <c:pt idx="5388">
                  <c:v>1.7286E-8</c:v>
                </c:pt>
                <c:pt idx="5389">
                  <c:v>1.7316999999999999E-8</c:v>
                </c:pt>
                <c:pt idx="5390">
                  <c:v>1.7307999999999999E-8</c:v>
                </c:pt>
                <c:pt idx="5391">
                  <c:v>1.7255000000000001E-8</c:v>
                </c:pt>
                <c:pt idx="5392">
                  <c:v>1.7325000000000001E-8</c:v>
                </c:pt>
                <c:pt idx="5393">
                  <c:v>1.7295E-8</c:v>
                </c:pt>
                <c:pt idx="5394">
                  <c:v>1.7321E-8</c:v>
                </c:pt>
                <c:pt idx="5395">
                  <c:v>1.7316999999999999E-8</c:v>
                </c:pt>
                <c:pt idx="5396">
                  <c:v>1.7351999999999999E-8</c:v>
                </c:pt>
                <c:pt idx="5397">
                  <c:v>1.7316999999999999E-8</c:v>
                </c:pt>
                <c:pt idx="5398">
                  <c:v>1.7299000000000002E-8</c:v>
                </c:pt>
                <c:pt idx="5399">
                  <c:v>1.7302999999999999E-8</c:v>
                </c:pt>
                <c:pt idx="5400">
                  <c:v>1.7290000000000001E-8</c:v>
                </c:pt>
                <c:pt idx="5401">
                  <c:v>1.7295E-8</c:v>
                </c:pt>
                <c:pt idx="5402">
                  <c:v>1.7312E-8</c:v>
                </c:pt>
                <c:pt idx="5403">
                  <c:v>1.7321E-8</c:v>
                </c:pt>
                <c:pt idx="5404">
                  <c:v>1.7299000000000002E-8</c:v>
                </c:pt>
                <c:pt idx="5405">
                  <c:v>1.7295E-8</c:v>
                </c:pt>
                <c:pt idx="5406">
                  <c:v>1.7295E-8</c:v>
                </c:pt>
                <c:pt idx="5407">
                  <c:v>1.7299000000000002E-8</c:v>
                </c:pt>
                <c:pt idx="5408">
                  <c:v>1.7316999999999999E-8</c:v>
                </c:pt>
                <c:pt idx="5409">
                  <c:v>1.7302999999999999E-8</c:v>
                </c:pt>
                <c:pt idx="5410">
                  <c:v>1.7325000000000001E-8</c:v>
                </c:pt>
                <c:pt idx="5411">
                  <c:v>1.7281000000000001E-8</c:v>
                </c:pt>
                <c:pt idx="5412">
                  <c:v>1.7302999999999999E-8</c:v>
                </c:pt>
                <c:pt idx="5413">
                  <c:v>1.7286E-8</c:v>
                </c:pt>
                <c:pt idx="5414">
                  <c:v>1.7312E-8</c:v>
                </c:pt>
                <c:pt idx="5415">
                  <c:v>1.7325000000000001E-8</c:v>
                </c:pt>
                <c:pt idx="5416">
                  <c:v>1.7325000000000001E-8</c:v>
                </c:pt>
                <c:pt idx="5417">
                  <c:v>1.733E-8</c:v>
                </c:pt>
                <c:pt idx="5418">
                  <c:v>1.7360999999999999E-8</c:v>
                </c:pt>
                <c:pt idx="5419">
                  <c:v>1.7316999999999999E-8</c:v>
                </c:pt>
                <c:pt idx="5420">
                  <c:v>1.733E-8</c:v>
                </c:pt>
                <c:pt idx="5421">
                  <c:v>1.7339000000000001E-8</c:v>
                </c:pt>
                <c:pt idx="5422">
                  <c:v>1.7339000000000001E-8</c:v>
                </c:pt>
                <c:pt idx="5423">
                  <c:v>1.7348000000000001E-8</c:v>
                </c:pt>
                <c:pt idx="5424">
                  <c:v>1.7339000000000001E-8</c:v>
                </c:pt>
                <c:pt idx="5425">
                  <c:v>1.7249999999999999E-8</c:v>
                </c:pt>
                <c:pt idx="5426">
                  <c:v>1.7334000000000002E-8</c:v>
                </c:pt>
                <c:pt idx="5427">
                  <c:v>1.7299000000000002E-8</c:v>
                </c:pt>
                <c:pt idx="5428">
                  <c:v>1.7423E-8</c:v>
                </c:pt>
                <c:pt idx="5429">
                  <c:v>1.7325000000000001E-8</c:v>
                </c:pt>
                <c:pt idx="5430">
                  <c:v>1.7334000000000002E-8</c:v>
                </c:pt>
                <c:pt idx="5431">
                  <c:v>1.7334000000000002E-8</c:v>
                </c:pt>
                <c:pt idx="5432">
                  <c:v>1.7356E-8</c:v>
                </c:pt>
                <c:pt idx="5433">
                  <c:v>1.7374000000000001E-8</c:v>
                </c:pt>
                <c:pt idx="5434">
                  <c:v>1.7360999999999999E-8</c:v>
                </c:pt>
                <c:pt idx="5435">
                  <c:v>1.7342999999999999E-8</c:v>
                </c:pt>
                <c:pt idx="5436">
                  <c:v>1.7348000000000001E-8</c:v>
                </c:pt>
                <c:pt idx="5437">
                  <c:v>1.7312E-8</c:v>
                </c:pt>
                <c:pt idx="5438">
                  <c:v>1.7383000000000001E-8</c:v>
                </c:pt>
                <c:pt idx="5439">
                  <c:v>1.7325000000000001E-8</c:v>
                </c:pt>
                <c:pt idx="5440">
                  <c:v>1.7342999999999999E-8</c:v>
                </c:pt>
                <c:pt idx="5441">
                  <c:v>1.7342999999999999E-8</c:v>
                </c:pt>
                <c:pt idx="5442">
                  <c:v>1.7365E-8</c:v>
                </c:pt>
                <c:pt idx="5443">
                  <c:v>1.7356E-8</c:v>
                </c:pt>
                <c:pt idx="5444">
                  <c:v>1.7360999999999999E-8</c:v>
                </c:pt>
                <c:pt idx="5445">
                  <c:v>1.7365E-8</c:v>
                </c:pt>
                <c:pt idx="5446">
                  <c:v>1.7348000000000001E-8</c:v>
                </c:pt>
                <c:pt idx="5447">
                  <c:v>1.7369999999999999E-8</c:v>
                </c:pt>
                <c:pt idx="5448">
                  <c:v>1.7360999999999999E-8</c:v>
                </c:pt>
                <c:pt idx="5449">
                  <c:v>1.7414E-8</c:v>
                </c:pt>
                <c:pt idx="5450">
                  <c:v>1.7356E-8</c:v>
                </c:pt>
                <c:pt idx="5451">
                  <c:v>1.7383000000000001E-8</c:v>
                </c:pt>
                <c:pt idx="5452">
                  <c:v>1.7383000000000001E-8</c:v>
                </c:pt>
                <c:pt idx="5453">
                  <c:v>1.7436000000000001E-8</c:v>
                </c:pt>
                <c:pt idx="5454">
                  <c:v>1.7351999999999999E-8</c:v>
                </c:pt>
                <c:pt idx="5455">
                  <c:v>1.7374000000000001E-8</c:v>
                </c:pt>
                <c:pt idx="5456">
                  <c:v>1.7374000000000001E-8</c:v>
                </c:pt>
                <c:pt idx="5457">
                  <c:v>1.7374000000000001E-8</c:v>
                </c:pt>
                <c:pt idx="5458">
                  <c:v>1.733E-8</c:v>
                </c:pt>
                <c:pt idx="5459">
                  <c:v>1.7386999999999999E-8</c:v>
                </c:pt>
                <c:pt idx="5460">
                  <c:v>1.7295E-8</c:v>
                </c:pt>
                <c:pt idx="5461">
                  <c:v>1.74E-8</c:v>
                </c:pt>
                <c:pt idx="5462">
                  <c:v>1.7395999999999999E-8</c:v>
                </c:pt>
                <c:pt idx="5463">
                  <c:v>1.7374000000000001E-8</c:v>
                </c:pt>
                <c:pt idx="5464">
                  <c:v>1.7444999999999998E-8</c:v>
                </c:pt>
                <c:pt idx="5465">
                  <c:v>1.7386999999999999E-8</c:v>
                </c:pt>
                <c:pt idx="5466">
                  <c:v>1.7395999999999999E-8</c:v>
                </c:pt>
                <c:pt idx="5467">
                  <c:v>1.7369999999999999E-8</c:v>
                </c:pt>
                <c:pt idx="5468">
                  <c:v>1.7356E-8</c:v>
                </c:pt>
                <c:pt idx="5469">
                  <c:v>1.7414E-8</c:v>
                </c:pt>
                <c:pt idx="5470">
                  <c:v>1.7365E-8</c:v>
                </c:pt>
                <c:pt idx="5471">
                  <c:v>1.7386999999999999E-8</c:v>
                </c:pt>
                <c:pt idx="5472">
                  <c:v>1.7360999999999999E-8</c:v>
                </c:pt>
                <c:pt idx="5473">
                  <c:v>1.7439999999999999E-8</c:v>
                </c:pt>
                <c:pt idx="5474">
                  <c:v>1.7365E-8</c:v>
                </c:pt>
                <c:pt idx="5475">
                  <c:v>1.7312E-8</c:v>
                </c:pt>
                <c:pt idx="5476">
                  <c:v>1.7409000000000001E-8</c:v>
                </c:pt>
                <c:pt idx="5477">
                  <c:v>1.7404999999999999E-8</c:v>
                </c:pt>
                <c:pt idx="5478">
                  <c:v>1.7392000000000001E-8</c:v>
                </c:pt>
                <c:pt idx="5479">
                  <c:v>1.7369999999999999E-8</c:v>
                </c:pt>
                <c:pt idx="5480">
                  <c:v>1.7418000000000001E-8</c:v>
                </c:pt>
                <c:pt idx="5481">
                  <c:v>1.7414E-8</c:v>
                </c:pt>
                <c:pt idx="5482">
                  <c:v>1.7488999999999999E-8</c:v>
                </c:pt>
                <c:pt idx="5483">
                  <c:v>1.733E-8</c:v>
                </c:pt>
                <c:pt idx="5484">
                  <c:v>1.7377999999999999E-8</c:v>
                </c:pt>
                <c:pt idx="5485">
                  <c:v>1.7369999999999999E-8</c:v>
                </c:pt>
                <c:pt idx="5486">
                  <c:v>1.7458E-8</c:v>
                </c:pt>
                <c:pt idx="5487">
                  <c:v>1.7395999999999999E-8</c:v>
                </c:pt>
                <c:pt idx="5488">
                  <c:v>1.7418000000000001E-8</c:v>
                </c:pt>
                <c:pt idx="5489">
                  <c:v>1.7444999999999998E-8</c:v>
                </c:pt>
                <c:pt idx="5490">
                  <c:v>1.7339000000000001E-8</c:v>
                </c:pt>
                <c:pt idx="5491">
                  <c:v>1.7404999999999999E-8</c:v>
                </c:pt>
                <c:pt idx="5492">
                  <c:v>1.7436000000000001E-8</c:v>
                </c:pt>
                <c:pt idx="5493">
                  <c:v>1.7458E-8</c:v>
                </c:pt>
                <c:pt idx="5494">
                  <c:v>1.7374000000000001E-8</c:v>
                </c:pt>
                <c:pt idx="5495">
                  <c:v>1.7418000000000001E-8</c:v>
                </c:pt>
                <c:pt idx="5496">
                  <c:v>1.7351999999999999E-8</c:v>
                </c:pt>
                <c:pt idx="5497">
                  <c:v>1.7414E-8</c:v>
                </c:pt>
                <c:pt idx="5498">
                  <c:v>1.7449E-8</c:v>
                </c:pt>
                <c:pt idx="5499">
                  <c:v>1.7392000000000001E-8</c:v>
                </c:pt>
                <c:pt idx="5500">
                  <c:v>1.7392000000000001E-8</c:v>
                </c:pt>
                <c:pt idx="5501">
                  <c:v>1.7476E-8</c:v>
                </c:pt>
                <c:pt idx="5502">
                  <c:v>1.7383000000000001E-8</c:v>
                </c:pt>
                <c:pt idx="5503">
                  <c:v>1.7439999999999999E-8</c:v>
                </c:pt>
                <c:pt idx="5504">
                  <c:v>1.74E-8</c:v>
                </c:pt>
                <c:pt idx="5505">
                  <c:v>1.7423E-8</c:v>
                </c:pt>
                <c:pt idx="5506">
                  <c:v>1.7444999999999998E-8</c:v>
                </c:pt>
                <c:pt idx="5507">
                  <c:v>1.7414E-8</c:v>
                </c:pt>
                <c:pt idx="5508">
                  <c:v>1.7423E-8</c:v>
                </c:pt>
                <c:pt idx="5509">
                  <c:v>1.7449E-8</c:v>
                </c:pt>
                <c:pt idx="5510">
                  <c:v>1.7383000000000001E-8</c:v>
                </c:pt>
                <c:pt idx="5511">
                  <c:v>1.7409000000000001E-8</c:v>
                </c:pt>
                <c:pt idx="5512">
                  <c:v>1.7449E-8</c:v>
                </c:pt>
                <c:pt idx="5513">
                  <c:v>1.7414E-8</c:v>
                </c:pt>
                <c:pt idx="5514">
                  <c:v>1.7467E-8</c:v>
                </c:pt>
                <c:pt idx="5515">
                  <c:v>1.7409000000000001E-8</c:v>
                </c:pt>
                <c:pt idx="5516">
                  <c:v>1.7386999999999999E-8</c:v>
                </c:pt>
                <c:pt idx="5517">
                  <c:v>1.7404999999999999E-8</c:v>
                </c:pt>
                <c:pt idx="5518">
                  <c:v>1.7467E-8</c:v>
                </c:pt>
                <c:pt idx="5519">
                  <c:v>1.7383000000000001E-8</c:v>
                </c:pt>
                <c:pt idx="5520">
                  <c:v>1.7453000000000001E-8</c:v>
                </c:pt>
                <c:pt idx="5521">
                  <c:v>1.7436000000000001E-8</c:v>
                </c:pt>
                <c:pt idx="5522">
                  <c:v>1.7436000000000001E-8</c:v>
                </c:pt>
                <c:pt idx="5523">
                  <c:v>1.7537E-8</c:v>
                </c:pt>
                <c:pt idx="5524">
                  <c:v>1.7383000000000001E-8</c:v>
                </c:pt>
                <c:pt idx="5525">
                  <c:v>1.7471000000000001E-8</c:v>
                </c:pt>
                <c:pt idx="5526">
                  <c:v>1.7409000000000001E-8</c:v>
                </c:pt>
                <c:pt idx="5527">
                  <c:v>1.74E-8</c:v>
                </c:pt>
                <c:pt idx="5528">
                  <c:v>1.7453000000000001E-8</c:v>
                </c:pt>
                <c:pt idx="5529">
                  <c:v>1.7467E-8</c:v>
                </c:pt>
                <c:pt idx="5530">
                  <c:v>1.7439999999999999E-8</c:v>
                </c:pt>
                <c:pt idx="5531">
                  <c:v>1.7462000000000001E-8</c:v>
                </c:pt>
                <c:pt idx="5532">
                  <c:v>1.7444999999999998E-8</c:v>
                </c:pt>
                <c:pt idx="5533">
                  <c:v>1.7471000000000001E-8</c:v>
                </c:pt>
                <c:pt idx="5534">
                  <c:v>1.7439999999999999E-8</c:v>
                </c:pt>
                <c:pt idx="5535">
                  <c:v>1.7453000000000001E-8</c:v>
                </c:pt>
                <c:pt idx="5536">
                  <c:v>1.7453000000000001E-8</c:v>
                </c:pt>
                <c:pt idx="5537">
                  <c:v>1.7467E-8</c:v>
                </c:pt>
                <c:pt idx="5538">
                  <c:v>1.7484E-8</c:v>
                </c:pt>
                <c:pt idx="5539">
                  <c:v>1.7484E-8</c:v>
                </c:pt>
                <c:pt idx="5540">
                  <c:v>1.7439999999999999E-8</c:v>
                </c:pt>
                <c:pt idx="5541">
                  <c:v>1.7471000000000001E-8</c:v>
                </c:pt>
                <c:pt idx="5542">
                  <c:v>1.7493E-8</c:v>
                </c:pt>
                <c:pt idx="5543">
                  <c:v>1.7511E-8</c:v>
                </c:pt>
                <c:pt idx="5544">
                  <c:v>1.7444999999999998E-8</c:v>
                </c:pt>
                <c:pt idx="5545">
                  <c:v>1.7493E-8</c:v>
                </c:pt>
                <c:pt idx="5546">
                  <c:v>1.7497999999999999E-8</c:v>
                </c:pt>
                <c:pt idx="5547">
                  <c:v>1.7471000000000001E-8</c:v>
                </c:pt>
                <c:pt idx="5548">
                  <c:v>1.7497999999999999E-8</c:v>
                </c:pt>
                <c:pt idx="5549">
                  <c:v>1.7523999999999999E-8</c:v>
                </c:pt>
                <c:pt idx="5550">
                  <c:v>1.7453000000000001E-8</c:v>
                </c:pt>
                <c:pt idx="5551">
                  <c:v>1.7467E-8</c:v>
                </c:pt>
                <c:pt idx="5552">
                  <c:v>1.7453000000000001E-8</c:v>
                </c:pt>
                <c:pt idx="5553">
                  <c:v>1.7488999999999999E-8</c:v>
                </c:pt>
                <c:pt idx="5554">
                  <c:v>1.7458E-8</c:v>
                </c:pt>
                <c:pt idx="5555">
                  <c:v>1.7471000000000001E-8</c:v>
                </c:pt>
                <c:pt idx="5556">
                  <c:v>1.7479999999999998E-8</c:v>
                </c:pt>
                <c:pt idx="5557">
                  <c:v>1.7427000000000001E-8</c:v>
                </c:pt>
                <c:pt idx="5558">
                  <c:v>1.7458E-8</c:v>
                </c:pt>
                <c:pt idx="5559">
                  <c:v>1.7479999999999998E-8</c:v>
                </c:pt>
                <c:pt idx="5560">
                  <c:v>1.7497999999999999E-8</c:v>
                </c:pt>
                <c:pt idx="5561">
                  <c:v>1.7506000000000001E-8</c:v>
                </c:pt>
                <c:pt idx="5562">
                  <c:v>1.7511E-8</c:v>
                </c:pt>
                <c:pt idx="5563">
                  <c:v>1.7458E-8</c:v>
                </c:pt>
                <c:pt idx="5564">
                  <c:v>1.7497999999999999E-8</c:v>
                </c:pt>
                <c:pt idx="5565">
                  <c:v>1.7467E-8</c:v>
                </c:pt>
                <c:pt idx="5566">
                  <c:v>1.7471000000000001E-8</c:v>
                </c:pt>
                <c:pt idx="5567">
                  <c:v>1.7493E-8</c:v>
                </c:pt>
                <c:pt idx="5568">
                  <c:v>1.7511E-8</c:v>
                </c:pt>
                <c:pt idx="5569">
                  <c:v>1.7467E-8</c:v>
                </c:pt>
                <c:pt idx="5570">
                  <c:v>1.7567999999999999E-8</c:v>
                </c:pt>
                <c:pt idx="5571">
                  <c:v>1.7471000000000001E-8</c:v>
                </c:pt>
                <c:pt idx="5572">
                  <c:v>1.7523999999999999E-8</c:v>
                </c:pt>
                <c:pt idx="5573">
                  <c:v>1.7523999999999999E-8</c:v>
                </c:pt>
                <c:pt idx="5574">
                  <c:v>1.7458E-8</c:v>
                </c:pt>
                <c:pt idx="5575">
                  <c:v>1.7555000000000001E-8</c:v>
                </c:pt>
                <c:pt idx="5576">
                  <c:v>1.7520000000000001E-8</c:v>
                </c:pt>
                <c:pt idx="5577">
                  <c:v>1.7467E-8</c:v>
                </c:pt>
                <c:pt idx="5578">
                  <c:v>1.7497999999999999E-8</c:v>
                </c:pt>
                <c:pt idx="5579">
                  <c:v>1.7582000000000002E-8</c:v>
                </c:pt>
                <c:pt idx="5580">
                  <c:v>1.7537E-8</c:v>
                </c:pt>
                <c:pt idx="5581">
                  <c:v>1.7511E-8</c:v>
                </c:pt>
                <c:pt idx="5582">
                  <c:v>1.7576999999999999E-8</c:v>
                </c:pt>
                <c:pt idx="5583">
                  <c:v>1.7484E-8</c:v>
                </c:pt>
                <c:pt idx="5584">
                  <c:v>1.7529000000000001E-8</c:v>
                </c:pt>
                <c:pt idx="5585">
                  <c:v>1.7488999999999999E-8</c:v>
                </c:pt>
                <c:pt idx="5586">
                  <c:v>1.7497999999999999E-8</c:v>
                </c:pt>
                <c:pt idx="5587">
                  <c:v>1.7558999999999999E-8</c:v>
                </c:pt>
                <c:pt idx="5588">
                  <c:v>1.7493E-8</c:v>
                </c:pt>
                <c:pt idx="5589">
                  <c:v>1.7506000000000001E-8</c:v>
                </c:pt>
                <c:pt idx="5590">
                  <c:v>1.7497999999999999E-8</c:v>
                </c:pt>
                <c:pt idx="5591">
                  <c:v>1.7476E-8</c:v>
                </c:pt>
                <c:pt idx="5592">
                  <c:v>1.7541999999999999E-8</c:v>
                </c:pt>
                <c:pt idx="5593">
                  <c:v>1.7493E-8</c:v>
                </c:pt>
                <c:pt idx="5594">
                  <c:v>1.7555000000000001E-8</c:v>
                </c:pt>
                <c:pt idx="5595">
                  <c:v>1.7484E-8</c:v>
                </c:pt>
                <c:pt idx="5596">
                  <c:v>1.7476E-8</c:v>
                </c:pt>
                <c:pt idx="5597">
                  <c:v>1.7520000000000001E-8</c:v>
                </c:pt>
                <c:pt idx="5598">
                  <c:v>1.7532999999999999E-8</c:v>
                </c:pt>
                <c:pt idx="5599">
                  <c:v>1.7515000000000002E-8</c:v>
                </c:pt>
                <c:pt idx="5600">
                  <c:v>1.7515000000000002E-8</c:v>
                </c:pt>
                <c:pt idx="5601">
                  <c:v>1.7529000000000001E-8</c:v>
                </c:pt>
                <c:pt idx="5602">
                  <c:v>1.7573000000000001E-8</c:v>
                </c:pt>
                <c:pt idx="5603">
                  <c:v>1.7484E-8</c:v>
                </c:pt>
                <c:pt idx="5604">
                  <c:v>1.7484E-8</c:v>
                </c:pt>
                <c:pt idx="5605">
                  <c:v>1.7576999999999999E-8</c:v>
                </c:pt>
                <c:pt idx="5606">
                  <c:v>1.7506000000000001E-8</c:v>
                </c:pt>
                <c:pt idx="5607">
                  <c:v>1.7590000000000001E-8</c:v>
                </c:pt>
                <c:pt idx="5608">
                  <c:v>1.7532999999999999E-8</c:v>
                </c:pt>
                <c:pt idx="5609">
                  <c:v>1.7520000000000001E-8</c:v>
                </c:pt>
                <c:pt idx="5610">
                  <c:v>1.7576999999999999E-8</c:v>
                </c:pt>
                <c:pt idx="5611">
                  <c:v>1.7476E-8</c:v>
                </c:pt>
                <c:pt idx="5612">
                  <c:v>1.7515000000000002E-8</c:v>
                </c:pt>
                <c:pt idx="5613">
                  <c:v>1.7506000000000001E-8</c:v>
                </c:pt>
                <c:pt idx="5614">
                  <c:v>1.7582000000000002E-8</c:v>
                </c:pt>
                <c:pt idx="5615">
                  <c:v>1.7520000000000001E-8</c:v>
                </c:pt>
                <c:pt idx="5616">
                  <c:v>1.7471000000000001E-8</c:v>
                </c:pt>
                <c:pt idx="5617">
                  <c:v>1.7523999999999999E-8</c:v>
                </c:pt>
                <c:pt idx="5618">
                  <c:v>1.7529000000000001E-8</c:v>
                </c:pt>
                <c:pt idx="5619">
                  <c:v>1.7476E-8</c:v>
                </c:pt>
                <c:pt idx="5620">
                  <c:v>1.7573000000000001E-8</c:v>
                </c:pt>
                <c:pt idx="5621">
                  <c:v>1.7520000000000001E-8</c:v>
                </c:pt>
                <c:pt idx="5622">
                  <c:v>1.7506000000000001E-8</c:v>
                </c:pt>
                <c:pt idx="5623">
                  <c:v>1.7523999999999999E-8</c:v>
                </c:pt>
                <c:pt idx="5624">
                  <c:v>1.7573000000000001E-8</c:v>
                </c:pt>
                <c:pt idx="5625">
                  <c:v>1.7564000000000001E-8</c:v>
                </c:pt>
                <c:pt idx="5626">
                  <c:v>1.7555000000000001E-8</c:v>
                </c:pt>
                <c:pt idx="5627">
                  <c:v>1.7479999999999998E-8</c:v>
                </c:pt>
                <c:pt idx="5628">
                  <c:v>1.7520000000000001E-8</c:v>
                </c:pt>
                <c:pt idx="5629">
                  <c:v>1.7564000000000001E-8</c:v>
                </c:pt>
                <c:pt idx="5630">
                  <c:v>1.7523999999999999E-8</c:v>
                </c:pt>
                <c:pt idx="5631">
                  <c:v>1.7541999999999999E-8</c:v>
                </c:pt>
                <c:pt idx="5632">
                  <c:v>1.7546E-8</c:v>
                </c:pt>
                <c:pt idx="5633">
                  <c:v>1.7541999999999999E-8</c:v>
                </c:pt>
                <c:pt idx="5634">
                  <c:v>1.7558999999999999E-8</c:v>
                </c:pt>
                <c:pt idx="5635">
                  <c:v>1.7532999999999999E-8</c:v>
                </c:pt>
                <c:pt idx="5636">
                  <c:v>1.7511E-8</c:v>
                </c:pt>
                <c:pt idx="5637">
                  <c:v>1.7532999999999999E-8</c:v>
                </c:pt>
                <c:pt idx="5638">
                  <c:v>1.7564000000000001E-8</c:v>
                </c:pt>
                <c:pt idx="5639">
                  <c:v>1.7506000000000001E-8</c:v>
                </c:pt>
                <c:pt idx="5640">
                  <c:v>1.7506000000000001E-8</c:v>
                </c:pt>
                <c:pt idx="5641">
                  <c:v>1.7558999999999999E-8</c:v>
                </c:pt>
                <c:pt idx="5642">
                  <c:v>1.7497999999999999E-8</c:v>
                </c:pt>
                <c:pt idx="5643">
                  <c:v>1.7541999999999999E-8</c:v>
                </c:pt>
                <c:pt idx="5644">
                  <c:v>1.7576999999999999E-8</c:v>
                </c:pt>
                <c:pt idx="5645">
                  <c:v>1.7590000000000001E-8</c:v>
                </c:pt>
                <c:pt idx="5646">
                  <c:v>1.7537E-8</c:v>
                </c:pt>
                <c:pt idx="5647">
                  <c:v>1.7567999999999999E-8</c:v>
                </c:pt>
                <c:pt idx="5648">
                  <c:v>1.7585999999999999E-8</c:v>
                </c:pt>
                <c:pt idx="5649">
                  <c:v>1.7625999999999998E-8</c:v>
                </c:pt>
                <c:pt idx="5650">
                  <c:v>1.7611999999999999E-8</c:v>
                </c:pt>
                <c:pt idx="5651">
                  <c:v>1.7617000000000002E-8</c:v>
                </c:pt>
                <c:pt idx="5652">
                  <c:v>1.7567999999999999E-8</c:v>
                </c:pt>
                <c:pt idx="5653">
                  <c:v>1.7112999999999999E-8</c:v>
                </c:pt>
                <c:pt idx="5654">
                  <c:v>1.2661999999999999E-8</c:v>
                </c:pt>
                <c:pt idx="5655">
                  <c:v>2.2374000000000002E-9</c:v>
                </c:pt>
                <c:pt idx="5656">
                  <c:v>1.535E-9</c:v>
                </c:pt>
                <c:pt idx="5657">
                  <c:v>1.2435999999999999E-9</c:v>
                </c:pt>
                <c:pt idx="5658">
                  <c:v>1.0846E-9</c:v>
                </c:pt>
                <c:pt idx="5659">
                  <c:v>9.7254000000000004E-10</c:v>
                </c:pt>
                <c:pt idx="5660">
                  <c:v>9.0168000000000003E-10</c:v>
                </c:pt>
                <c:pt idx="5661">
                  <c:v>8.4942000000000005E-10</c:v>
                </c:pt>
                <c:pt idx="5662">
                  <c:v>8.0513999999999997E-10</c:v>
                </c:pt>
                <c:pt idx="5663">
                  <c:v>7.7103999999999996E-10</c:v>
                </c:pt>
                <c:pt idx="5664">
                  <c:v>7.3914999999999998E-10</c:v>
                </c:pt>
                <c:pt idx="5665">
                  <c:v>7.2232000000000005E-10</c:v>
                </c:pt>
                <c:pt idx="5666">
                  <c:v>7.0195000000000004E-10</c:v>
                </c:pt>
                <c:pt idx="5667">
                  <c:v>6.8999000000000001E-10</c:v>
                </c:pt>
                <c:pt idx="5668">
                  <c:v>6.7138999999999999E-10</c:v>
                </c:pt>
                <c:pt idx="5669">
                  <c:v>6.5633000000000005E-10</c:v>
                </c:pt>
                <c:pt idx="5670">
                  <c:v>6.5146000000000004E-10</c:v>
                </c:pt>
                <c:pt idx="5671">
                  <c:v>6.3685000000000003E-10</c:v>
                </c:pt>
                <c:pt idx="5672">
                  <c:v>6.3064999999999999E-10</c:v>
                </c:pt>
                <c:pt idx="5673">
                  <c:v>6.2046000000000005E-10</c:v>
                </c:pt>
                <c:pt idx="5674">
                  <c:v>6.1160000000000004E-10</c:v>
                </c:pt>
                <c:pt idx="5675">
                  <c:v>6.0939E-10</c:v>
                </c:pt>
                <c:pt idx="5676">
                  <c:v>6.0585000000000003E-10</c:v>
                </c:pt>
                <c:pt idx="5677">
                  <c:v>5.9522000000000004E-10</c:v>
                </c:pt>
                <c:pt idx="5678">
                  <c:v>5.9166999999999998E-10</c:v>
                </c:pt>
                <c:pt idx="5679">
                  <c:v>5.8502999999999999E-10</c:v>
                </c:pt>
                <c:pt idx="5680">
                  <c:v>5.8679999999999998E-10</c:v>
                </c:pt>
                <c:pt idx="5681">
                  <c:v>5.7662000000000002E-10</c:v>
                </c:pt>
                <c:pt idx="5682">
                  <c:v>5.7528999999999999E-10</c:v>
                </c:pt>
                <c:pt idx="5683">
                  <c:v>5.5536000000000003E-10</c:v>
                </c:pt>
                <c:pt idx="5684">
                  <c:v>5.4516999999999999E-10</c:v>
                </c:pt>
                <c:pt idx="5685">
                  <c:v>5.3809000000000005E-10</c:v>
                </c:pt>
                <c:pt idx="5686">
                  <c:v>5.3631999999999996E-10</c:v>
                </c:pt>
                <c:pt idx="5687">
                  <c:v>5.3542999999999998E-10</c:v>
                </c:pt>
                <c:pt idx="5688">
                  <c:v>5.3454E-10</c:v>
                </c:pt>
                <c:pt idx="5689">
                  <c:v>5.3322000000000005E-10</c:v>
                </c:pt>
                <c:pt idx="5690">
                  <c:v>5.3232999999999996E-10</c:v>
                </c:pt>
                <c:pt idx="5691">
                  <c:v>5.2833999999999996E-10</c:v>
                </c:pt>
                <c:pt idx="5692">
                  <c:v>5.3055999999999998E-10</c:v>
                </c:pt>
                <c:pt idx="5693">
                  <c:v>5.2790000000000001E-10</c:v>
                </c:pt>
                <c:pt idx="5694">
                  <c:v>5.2524000000000004E-10</c:v>
                </c:pt>
                <c:pt idx="5695">
                  <c:v>5.2966999999999999E-10</c:v>
                </c:pt>
                <c:pt idx="5696">
                  <c:v>5.2745999999999995E-10</c:v>
                </c:pt>
                <c:pt idx="5697">
                  <c:v>5.2966999999999999E-10</c:v>
                </c:pt>
                <c:pt idx="5698">
                  <c:v>5.2745999999999995E-10</c:v>
                </c:pt>
                <c:pt idx="5699">
                  <c:v>5.2169999999999997E-10</c:v>
                </c:pt>
                <c:pt idx="5700">
                  <c:v>5.2613000000000002E-10</c:v>
                </c:pt>
                <c:pt idx="5701">
                  <c:v>5.2613000000000002E-10</c:v>
                </c:pt>
                <c:pt idx="5702">
                  <c:v>5.2568999999999997E-10</c:v>
                </c:pt>
                <c:pt idx="5703">
                  <c:v>5.2479999999999999E-10</c:v>
                </c:pt>
                <c:pt idx="5704">
                  <c:v>5.2391E-10</c:v>
                </c:pt>
                <c:pt idx="5705">
                  <c:v>5.2303E-10</c:v>
                </c:pt>
                <c:pt idx="5706">
                  <c:v>5.2524000000000004E-10</c:v>
                </c:pt>
                <c:pt idx="5707">
                  <c:v>5.1992999999999998E-10</c:v>
                </c:pt>
                <c:pt idx="5708">
                  <c:v>5.2656999999999997E-10</c:v>
                </c:pt>
                <c:pt idx="5709">
                  <c:v>5.2656999999999997E-10</c:v>
                </c:pt>
                <c:pt idx="5710">
                  <c:v>5.1992999999999998E-10</c:v>
                </c:pt>
                <c:pt idx="5711">
                  <c:v>5.2391E-10</c:v>
                </c:pt>
                <c:pt idx="5712">
                  <c:v>5.2258999999999995E-10</c:v>
                </c:pt>
                <c:pt idx="5713">
                  <c:v>5.2436000000000004E-10</c:v>
                </c:pt>
                <c:pt idx="5714">
                  <c:v>5.2613000000000002E-10</c:v>
                </c:pt>
                <c:pt idx="5715">
                  <c:v>5.2346999999999995E-10</c:v>
                </c:pt>
                <c:pt idx="5716">
                  <c:v>5.1992999999999998E-10</c:v>
                </c:pt>
                <c:pt idx="5717">
                  <c:v>5.1949000000000003E-10</c:v>
                </c:pt>
                <c:pt idx="5718">
                  <c:v>5.1682999999999996E-10</c:v>
                </c:pt>
                <c:pt idx="5719">
                  <c:v>5.2126000000000002E-10</c:v>
                </c:pt>
                <c:pt idx="5720">
                  <c:v>5.1904E-10</c:v>
                </c:pt>
                <c:pt idx="5721">
                  <c:v>5.2258999999999995E-10</c:v>
                </c:pt>
                <c:pt idx="5722">
                  <c:v>5.2391E-10</c:v>
                </c:pt>
                <c:pt idx="5723">
                  <c:v>5.2126000000000002E-10</c:v>
                </c:pt>
                <c:pt idx="5724">
                  <c:v>5.1770999999999996E-10</c:v>
                </c:pt>
                <c:pt idx="5725">
                  <c:v>5.1770999999999996E-10</c:v>
                </c:pt>
                <c:pt idx="5726">
                  <c:v>5.2346999999999995E-10</c:v>
                </c:pt>
                <c:pt idx="5727">
                  <c:v>5.1860000000000005E-10</c:v>
                </c:pt>
                <c:pt idx="5728">
                  <c:v>5.1682999999999996E-10</c:v>
                </c:pt>
                <c:pt idx="5729">
                  <c:v>5.2080999999999998E-10</c:v>
                </c:pt>
                <c:pt idx="5730">
                  <c:v>5.1770999999999996E-10</c:v>
                </c:pt>
                <c:pt idx="5731">
                  <c:v>5.1904E-10</c:v>
                </c:pt>
                <c:pt idx="5732">
                  <c:v>5.1860000000000005E-10</c:v>
                </c:pt>
                <c:pt idx="5733">
                  <c:v>5.2126000000000002E-10</c:v>
                </c:pt>
                <c:pt idx="5734">
                  <c:v>5.1505999999999998E-10</c:v>
                </c:pt>
                <c:pt idx="5735">
                  <c:v>5.1816E-10</c:v>
                </c:pt>
                <c:pt idx="5736">
                  <c:v>5.1373000000000004E-10</c:v>
                </c:pt>
                <c:pt idx="5737">
                  <c:v>5.1639000000000001E-10</c:v>
                </c:pt>
                <c:pt idx="5738">
                  <c:v>5.1860000000000005E-10</c:v>
                </c:pt>
                <c:pt idx="5739">
                  <c:v>5.1593999999999998E-10</c:v>
                </c:pt>
                <c:pt idx="5740">
                  <c:v>5.1770999999999996E-10</c:v>
                </c:pt>
                <c:pt idx="5741">
                  <c:v>5.2169999999999997E-10</c:v>
                </c:pt>
                <c:pt idx="5742">
                  <c:v>5.1550000000000003E-10</c:v>
                </c:pt>
                <c:pt idx="5743">
                  <c:v>5.1860000000000005E-10</c:v>
                </c:pt>
                <c:pt idx="5744">
                  <c:v>5.2126000000000002E-10</c:v>
                </c:pt>
                <c:pt idx="5745">
                  <c:v>5.1416999999999999E-10</c:v>
                </c:pt>
                <c:pt idx="5746">
                  <c:v>5.1550000000000003E-10</c:v>
                </c:pt>
                <c:pt idx="5747">
                  <c:v>5.1373000000000004E-10</c:v>
                </c:pt>
                <c:pt idx="5748">
                  <c:v>5.1770999999999996E-10</c:v>
                </c:pt>
                <c:pt idx="5749">
                  <c:v>5.1505999999999998E-10</c:v>
                </c:pt>
                <c:pt idx="5750">
                  <c:v>5.1461000000000005E-10</c:v>
                </c:pt>
                <c:pt idx="5751">
                  <c:v>5.1593999999999998E-10</c:v>
                </c:pt>
                <c:pt idx="5752">
                  <c:v>5.1373000000000004E-10</c:v>
                </c:pt>
                <c:pt idx="5753">
                  <c:v>5.1682999999999996E-10</c:v>
                </c:pt>
                <c:pt idx="5754">
                  <c:v>5.0796999999999995E-10</c:v>
                </c:pt>
                <c:pt idx="5755">
                  <c:v>5.1593999999999998E-10</c:v>
                </c:pt>
                <c:pt idx="5756">
                  <c:v>5.1283999999999996E-10</c:v>
                </c:pt>
                <c:pt idx="5757">
                  <c:v>5.2080999999999998E-10</c:v>
                </c:pt>
                <c:pt idx="5758">
                  <c:v>5.1416999999999999E-10</c:v>
                </c:pt>
                <c:pt idx="5759">
                  <c:v>5.1416999999999999E-10</c:v>
                </c:pt>
                <c:pt idx="5760">
                  <c:v>5.1505999999999998E-10</c:v>
                </c:pt>
                <c:pt idx="5761">
                  <c:v>5.1461000000000005E-10</c:v>
                </c:pt>
                <c:pt idx="5762">
                  <c:v>5.1682999999999996E-10</c:v>
                </c:pt>
                <c:pt idx="5763">
                  <c:v>5.1240000000000001E-10</c:v>
                </c:pt>
                <c:pt idx="5764">
                  <c:v>5.1505999999999998E-10</c:v>
                </c:pt>
                <c:pt idx="5765">
                  <c:v>5.1550000000000003E-10</c:v>
                </c:pt>
                <c:pt idx="5766">
                  <c:v>5.1416999999999999E-10</c:v>
                </c:pt>
                <c:pt idx="5767">
                  <c:v>5.0974000000000004E-10</c:v>
                </c:pt>
                <c:pt idx="5768">
                  <c:v>5.1106999999999997E-10</c:v>
                </c:pt>
                <c:pt idx="5769">
                  <c:v>5.1639000000000001E-10</c:v>
                </c:pt>
                <c:pt idx="5770">
                  <c:v>5.1195999999999996E-10</c:v>
                </c:pt>
                <c:pt idx="5771">
                  <c:v>5.0664000000000002E-10</c:v>
                </c:pt>
                <c:pt idx="5772">
                  <c:v>5.1240000000000001E-10</c:v>
                </c:pt>
                <c:pt idx="5773">
                  <c:v>5.0929999999999999E-10</c:v>
                </c:pt>
                <c:pt idx="5774">
                  <c:v>5.1240000000000001E-10</c:v>
                </c:pt>
                <c:pt idx="5775">
                  <c:v>5.1240000000000001E-10</c:v>
                </c:pt>
                <c:pt idx="5776">
                  <c:v>5.0796999999999995E-10</c:v>
                </c:pt>
                <c:pt idx="5777">
                  <c:v>5.1283999999999996E-10</c:v>
                </c:pt>
                <c:pt idx="5778">
                  <c:v>5.1328999999999999E-10</c:v>
                </c:pt>
                <c:pt idx="5779">
                  <c:v>5.1373000000000004E-10</c:v>
                </c:pt>
                <c:pt idx="5780">
                  <c:v>5.1505999999999998E-10</c:v>
                </c:pt>
                <c:pt idx="5781">
                  <c:v>5.1416999999999999E-10</c:v>
                </c:pt>
                <c:pt idx="5782">
                  <c:v>5.0399000000000003E-10</c:v>
                </c:pt>
                <c:pt idx="5783">
                  <c:v>5.1151000000000003E-10</c:v>
                </c:pt>
                <c:pt idx="5784">
                  <c:v>5.0974000000000004E-10</c:v>
                </c:pt>
                <c:pt idx="5785">
                  <c:v>5.1195999999999996E-10</c:v>
                </c:pt>
                <c:pt idx="5786">
                  <c:v>5.1904E-10</c:v>
                </c:pt>
                <c:pt idx="5787">
                  <c:v>5.1240000000000001E-10</c:v>
                </c:pt>
                <c:pt idx="5788">
                  <c:v>5.1063000000000002E-10</c:v>
                </c:pt>
                <c:pt idx="5789">
                  <c:v>5.0841000000000001E-10</c:v>
                </c:pt>
                <c:pt idx="5790">
                  <c:v>5.1195999999999996E-10</c:v>
                </c:pt>
                <c:pt idx="5791">
                  <c:v>5.1240000000000001E-10</c:v>
                </c:pt>
                <c:pt idx="5792">
                  <c:v>5.0974000000000004E-10</c:v>
                </c:pt>
                <c:pt idx="5793">
                  <c:v>5.1106999999999997E-10</c:v>
                </c:pt>
                <c:pt idx="5794">
                  <c:v>5.1505999999999998E-10</c:v>
                </c:pt>
                <c:pt idx="5795">
                  <c:v>5.1151000000000003E-10</c:v>
                </c:pt>
                <c:pt idx="5796">
                  <c:v>5.1018999999999997E-10</c:v>
                </c:pt>
                <c:pt idx="5797">
                  <c:v>5.1195999999999996E-10</c:v>
                </c:pt>
                <c:pt idx="5798">
                  <c:v>5.0310000000000005E-10</c:v>
                </c:pt>
                <c:pt idx="5799">
                  <c:v>5.0796999999999995E-10</c:v>
                </c:pt>
                <c:pt idx="5800">
                  <c:v>5.0974000000000004E-10</c:v>
                </c:pt>
                <c:pt idx="5801">
                  <c:v>5.0753E-10</c:v>
                </c:pt>
                <c:pt idx="5802">
                  <c:v>5.0929999999999999E-10</c:v>
                </c:pt>
                <c:pt idx="5803">
                  <c:v>5.0753E-10</c:v>
                </c:pt>
                <c:pt idx="5804">
                  <c:v>5.1151000000000003E-10</c:v>
                </c:pt>
                <c:pt idx="5805">
                  <c:v>5.1240000000000001E-10</c:v>
                </c:pt>
                <c:pt idx="5806">
                  <c:v>5.0399000000000003E-10</c:v>
                </c:pt>
                <c:pt idx="5807">
                  <c:v>5.1195999999999996E-10</c:v>
                </c:pt>
                <c:pt idx="5808">
                  <c:v>5.0929999999999999E-10</c:v>
                </c:pt>
                <c:pt idx="5809">
                  <c:v>5.0487000000000004E-10</c:v>
                </c:pt>
                <c:pt idx="5810">
                  <c:v>5.0796999999999995E-10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BC0-4657-A239-3C4526FEE2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2532095"/>
        <c:axId val="967568335"/>
      </c:scatterChart>
      <c:valAx>
        <c:axId val="200253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7568335"/>
        <c:crosses val="autoZero"/>
        <c:crossBetween val="midCat"/>
        <c:majorUnit val="1.2"/>
      </c:valAx>
      <c:valAx>
        <c:axId val="967568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253209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Interaction chamber pressure(mbar) 0.3x9mm</a:t>
            </a:r>
          </a:p>
        </c:rich>
      </c:tx>
      <c:layout>
        <c:manualLayout>
          <c:xMode val="edge"/>
          <c:yMode val="edge"/>
          <c:x val="0.26981860682673797"/>
          <c:y val="3.92088054126675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277537182852145"/>
          <c:y val="0.19486111111111112"/>
          <c:w val="0.72873162729658791"/>
          <c:h val="0.7208876494604841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Sheet2!$E$1</c:f>
              <c:strCache>
                <c:ptCount val="1"/>
                <c:pt idx="0">
                  <c:v>Interaction chamber pressure(mbar)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Sheet2!$A$2:$A$7380</c:f>
              <c:numCache>
                <c:formatCode>m/d/yyyy\ h:mm</c:formatCode>
                <c:ptCount val="7379"/>
                <c:pt idx="0">
                  <c:v>44609.499363425923</c:v>
                </c:pt>
                <c:pt idx="1">
                  <c:v>44609.500092592592</c:v>
                </c:pt>
                <c:pt idx="2">
                  <c:v>44609.500821759262</c:v>
                </c:pt>
                <c:pt idx="3">
                  <c:v>44609.501539351855</c:v>
                </c:pt>
                <c:pt idx="4">
                  <c:v>44609.502280092594</c:v>
                </c:pt>
                <c:pt idx="5">
                  <c:v>44609.503009259257</c:v>
                </c:pt>
                <c:pt idx="6">
                  <c:v>44609.50372685185</c:v>
                </c:pt>
                <c:pt idx="7">
                  <c:v>44609.50445601852</c:v>
                </c:pt>
                <c:pt idx="8">
                  <c:v>44609.505185185182</c:v>
                </c:pt>
                <c:pt idx="9">
                  <c:v>44609.505902777775</c:v>
                </c:pt>
                <c:pt idx="10">
                  <c:v>44609.506631944445</c:v>
                </c:pt>
                <c:pt idx="11">
                  <c:v>44609.507361111115</c:v>
                </c:pt>
                <c:pt idx="12">
                  <c:v>44609.5080787037</c:v>
                </c:pt>
                <c:pt idx="13">
                  <c:v>44609.50880787037</c:v>
                </c:pt>
                <c:pt idx="14">
                  <c:v>44609.50953703704</c:v>
                </c:pt>
                <c:pt idx="15">
                  <c:v>44609.510266203702</c:v>
                </c:pt>
                <c:pt idx="16">
                  <c:v>44609.510983796295</c:v>
                </c:pt>
                <c:pt idx="17">
                  <c:v>44609.511712962965</c:v>
                </c:pt>
                <c:pt idx="18">
                  <c:v>44609.512442129628</c:v>
                </c:pt>
                <c:pt idx="19">
                  <c:v>44609.513159722221</c:v>
                </c:pt>
                <c:pt idx="20">
                  <c:v>44609.513888888891</c:v>
                </c:pt>
                <c:pt idx="21">
                  <c:v>44609.514618055553</c:v>
                </c:pt>
                <c:pt idx="22">
                  <c:v>44609.515335648146</c:v>
                </c:pt>
                <c:pt idx="23">
                  <c:v>44609.516064814816</c:v>
                </c:pt>
                <c:pt idx="24">
                  <c:v>44609.516793981478</c:v>
                </c:pt>
                <c:pt idx="25">
                  <c:v>44609.517511574071</c:v>
                </c:pt>
                <c:pt idx="26">
                  <c:v>44609.518240740741</c:v>
                </c:pt>
                <c:pt idx="27">
                  <c:v>44609.518969907411</c:v>
                </c:pt>
                <c:pt idx="28">
                  <c:v>44609.519687499997</c:v>
                </c:pt>
                <c:pt idx="29">
                  <c:v>44609.520428240743</c:v>
                </c:pt>
                <c:pt idx="30">
                  <c:v>44609.521203703705</c:v>
                </c:pt>
                <c:pt idx="31">
                  <c:v>44609.521921296298</c:v>
                </c:pt>
                <c:pt idx="32">
                  <c:v>44609.522650462961</c:v>
                </c:pt>
                <c:pt idx="33">
                  <c:v>44609.523379629631</c:v>
                </c:pt>
                <c:pt idx="34">
                  <c:v>44609.524097222224</c:v>
                </c:pt>
                <c:pt idx="35">
                  <c:v>44609.524826388886</c:v>
                </c:pt>
                <c:pt idx="36">
                  <c:v>44609.525555555556</c:v>
                </c:pt>
                <c:pt idx="37">
                  <c:v>44609.526273148149</c:v>
                </c:pt>
                <c:pt idx="38">
                  <c:v>44609.527002314811</c:v>
                </c:pt>
                <c:pt idx="39">
                  <c:v>44609.527731481481</c:v>
                </c:pt>
                <c:pt idx="40">
                  <c:v>44609.528449074074</c:v>
                </c:pt>
                <c:pt idx="41">
                  <c:v>44609.529178240744</c:v>
                </c:pt>
                <c:pt idx="42">
                  <c:v>44609.529907407406</c:v>
                </c:pt>
                <c:pt idx="43">
                  <c:v>44609.530624999999</c:v>
                </c:pt>
                <c:pt idx="44">
                  <c:v>44609.531354166669</c:v>
                </c:pt>
                <c:pt idx="45">
                  <c:v>44609.532083333332</c:v>
                </c:pt>
                <c:pt idx="46">
                  <c:v>44609.532800925925</c:v>
                </c:pt>
                <c:pt idx="47">
                  <c:v>44609.533530092594</c:v>
                </c:pt>
                <c:pt idx="48">
                  <c:v>44609.534247685187</c:v>
                </c:pt>
                <c:pt idx="49">
                  <c:v>44609.53497685185</c:v>
                </c:pt>
                <c:pt idx="50">
                  <c:v>44609.53570601852</c:v>
                </c:pt>
                <c:pt idx="51">
                  <c:v>44609.536423611113</c:v>
                </c:pt>
                <c:pt idx="52">
                  <c:v>44609.537152777775</c:v>
                </c:pt>
                <c:pt idx="53">
                  <c:v>44609.537881944445</c:v>
                </c:pt>
                <c:pt idx="54">
                  <c:v>44609.538599537038</c:v>
                </c:pt>
                <c:pt idx="55">
                  <c:v>44609.5393287037</c:v>
                </c:pt>
                <c:pt idx="56">
                  <c:v>44609.54005787037</c:v>
                </c:pt>
                <c:pt idx="57">
                  <c:v>44609.54078703704</c:v>
                </c:pt>
                <c:pt idx="58">
                  <c:v>44609.541504629633</c:v>
                </c:pt>
                <c:pt idx="59">
                  <c:v>44609.542233796295</c:v>
                </c:pt>
                <c:pt idx="60">
                  <c:v>44609.542962962965</c:v>
                </c:pt>
                <c:pt idx="61">
                  <c:v>44609.543680555558</c:v>
                </c:pt>
                <c:pt idx="62">
                  <c:v>44609.544409722221</c:v>
                </c:pt>
                <c:pt idx="63">
                  <c:v>44609.545138888891</c:v>
                </c:pt>
                <c:pt idx="64">
                  <c:v>44609.545856481483</c:v>
                </c:pt>
                <c:pt idx="65">
                  <c:v>44609.546585648146</c:v>
                </c:pt>
                <c:pt idx="66">
                  <c:v>44609.547314814816</c:v>
                </c:pt>
                <c:pt idx="67">
                  <c:v>44609.548032407409</c:v>
                </c:pt>
                <c:pt idx="68">
                  <c:v>44609.548761574071</c:v>
                </c:pt>
                <c:pt idx="69">
                  <c:v>44609.549490740741</c:v>
                </c:pt>
                <c:pt idx="70">
                  <c:v>44609.550208333334</c:v>
                </c:pt>
                <c:pt idx="71">
                  <c:v>44609.550937499997</c:v>
                </c:pt>
                <c:pt idx="72">
                  <c:v>44609.551666666666</c:v>
                </c:pt>
                <c:pt idx="73">
                  <c:v>44609.552384259259</c:v>
                </c:pt>
                <c:pt idx="74">
                  <c:v>44609.553113425929</c:v>
                </c:pt>
                <c:pt idx="75">
                  <c:v>44609.553842592592</c:v>
                </c:pt>
                <c:pt idx="76">
                  <c:v>44609.554571759261</c:v>
                </c:pt>
                <c:pt idx="77">
                  <c:v>44609.555289351854</c:v>
                </c:pt>
                <c:pt idx="78">
                  <c:v>44609.556018518517</c:v>
                </c:pt>
                <c:pt idx="79">
                  <c:v>44609.556747685187</c:v>
                </c:pt>
                <c:pt idx="80">
                  <c:v>44609.55746527778</c:v>
                </c:pt>
                <c:pt idx="81">
                  <c:v>44609.558240740742</c:v>
                </c:pt>
                <c:pt idx="82">
                  <c:v>44609.558969907404</c:v>
                </c:pt>
                <c:pt idx="83">
                  <c:v>44609.559699074074</c:v>
                </c:pt>
                <c:pt idx="84">
                  <c:v>44609.560416666667</c:v>
                </c:pt>
                <c:pt idx="85">
                  <c:v>44609.561145833337</c:v>
                </c:pt>
                <c:pt idx="86">
                  <c:v>44609.561874999999</c:v>
                </c:pt>
                <c:pt idx="87">
                  <c:v>44609.562592592592</c:v>
                </c:pt>
                <c:pt idx="88">
                  <c:v>44609.563321759262</c:v>
                </c:pt>
                <c:pt idx="89">
                  <c:v>44609.564050925925</c:v>
                </c:pt>
                <c:pt idx="90">
                  <c:v>44609.564768518518</c:v>
                </c:pt>
                <c:pt idx="91">
                  <c:v>44609.565497685187</c:v>
                </c:pt>
                <c:pt idx="92">
                  <c:v>44609.56622685185</c:v>
                </c:pt>
                <c:pt idx="93">
                  <c:v>44609.566944444443</c:v>
                </c:pt>
                <c:pt idx="94">
                  <c:v>44609.567673611113</c:v>
                </c:pt>
                <c:pt idx="95">
                  <c:v>44609.568402777775</c:v>
                </c:pt>
                <c:pt idx="96">
                  <c:v>44609.569120370368</c:v>
                </c:pt>
                <c:pt idx="97">
                  <c:v>44609.569849537038</c:v>
                </c:pt>
                <c:pt idx="98">
                  <c:v>44609.570567129631</c:v>
                </c:pt>
                <c:pt idx="99">
                  <c:v>44609.571296296293</c:v>
                </c:pt>
                <c:pt idx="100">
                  <c:v>44609.572025462963</c:v>
                </c:pt>
                <c:pt idx="101">
                  <c:v>44609.572743055556</c:v>
                </c:pt>
                <c:pt idx="102">
                  <c:v>44609.573472222219</c:v>
                </c:pt>
                <c:pt idx="103">
                  <c:v>44609.574201388888</c:v>
                </c:pt>
                <c:pt idx="104">
                  <c:v>44609.574918981481</c:v>
                </c:pt>
                <c:pt idx="105">
                  <c:v>44609.575648148151</c:v>
                </c:pt>
                <c:pt idx="106">
                  <c:v>44609.576377314814</c:v>
                </c:pt>
                <c:pt idx="107">
                  <c:v>44609.577094907407</c:v>
                </c:pt>
                <c:pt idx="108">
                  <c:v>44609.577824074076</c:v>
                </c:pt>
                <c:pt idx="109">
                  <c:v>44609.578553240739</c:v>
                </c:pt>
                <c:pt idx="110">
                  <c:v>44609.579270833332</c:v>
                </c:pt>
                <c:pt idx="111">
                  <c:v>44609.58</c:v>
                </c:pt>
                <c:pt idx="112">
                  <c:v>44609.580775462964</c:v>
                </c:pt>
                <c:pt idx="113">
                  <c:v>44609.581504629627</c:v>
                </c:pt>
                <c:pt idx="114">
                  <c:v>44609.582233796296</c:v>
                </c:pt>
                <c:pt idx="115">
                  <c:v>44609.582962962966</c:v>
                </c:pt>
                <c:pt idx="116">
                  <c:v>44609.583680555559</c:v>
                </c:pt>
                <c:pt idx="117">
                  <c:v>44609.584409722222</c:v>
                </c:pt>
                <c:pt idx="118">
                  <c:v>44609.585127314815</c:v>
                </c:pt>
                <c:pt idx="119">
                  <c:v>44609.585856481484</c:v>
                </c:pt>
                <c:pt idx="120">
                  <c:v>44609.586585648147</c:v>
                </c:pt>
                <c:pt idx="121">
                  <c:v>44609.58730324074</c:v>
                </c:pt>
                <c:pt idx="122">
                  <c:v>44609.58803240741</c:v>
                </c:pt>
                <c:pt idx="123">
                  <c:v>44609.588761574072</c:v>
                </c:pt>
                <c:pt idx="124">
                  <c:v>44609.589490740742</c:v>
                </c:pt>
                <c:pt idx="125">
                  <c:v>44609.590208333335</c:v>
                </c:pt>
                <c:pt idx="126">
                  <c:v>44609.590937499997</c:v>
                </c:pt>
                <c:pt idx="127">
                  <c:v>44609.59165509259</c:v>
                </c:pt>
                <c:pt idx="128">
                  <c:v>44609.59238425926</c:v>
                </c:pt>
                <c:pt idx="129">
                  <c:v>44609.593113425923</c:v>
                </c:pt>
                <c:pt idx="130">
                  <c:v>44609.593842592592</c:v>
                </c:pt>
                <c:pt idx="131">
                  <c:v>44609.594560185185</c:v>
                </c:pt>
                <c:pt idx="132">
                  <c:v>44609.595289351855</c:v>
                </c:pt>
                <c:pt idx="133">
                  <c:v>44609.596018518518</c:v>
                </c:pt>
                <c:pt idx="134">
                  <c:v>44609.596736111111</c:v>
                </c:pt>
                <c:pt idx="135">
                  <c:v>44609.59746527778</c:v>
                </c:pt>
                <c:pt idx="136">
                  <c:v>44609.598194444443</c:v>
                </c:pt>
                <c:pt idx="137">
                  <c:v>44609.598912037036</c:v>
                </c:pt>
                <c:pt idx="138">
                  <c:v>44609.599641203706</c:v>
                </c:pt>
                <c:pt idx="139">
                  <c:v>44609.600370370368</c:v>
                </c:pt>
                <c:pt idx="140">
                  <c:v>44609.601099537038</c:v>
                </c:pt>
                <c:pt idx="141">
                  <c:v>44609.601817129631</c:v>
                </c:pt>
                <c:pt idx="142">
                  <c:v>44609.602546296293</c:v>
                </c:pt>
                <c:pt idx="143">
                  <c:v>44609.603275462963</c:v>
                </c:pt>
                <c:pt idx="144">
                  <c:v>44609.603993055556</c:v>
                </c:pt>
                <c:pt idx="145">
                  <c:v>44609.604722222219</c:v>
                </c:pt>
                <c:pt idx="146">
                  <c:v>44609.605451388888</c:v>
                </c:pt>
                <c:pt idx="147">
                  <c:v>44609.606168981481</c:v>
                </c:pt>
                <c:pt idx="148">
                  <c:v>44609.606898148151</c:v>
                </c:pt>
                <c:pt idx="149">
                  <c:v>44609.607615740744</c:v>
                </c:pt>
                <c:pt idx="150">
                  <c:v>44609.608344907407</c:v>
                </c:pt>
                <c:pt idx="151">
                  <c:v>44609.609074074076</c:v>
                </c:pt>
                <c:pt idx="152">
                  <c:v>44609.609803240739</c:v>
                </c:pt>
                <c:pt idx="153">
                  <c:v>44609.610520833332</c:v>
                </c:pt>
                <c:pt idx="154">
                  <c:v>44609.611250000002</c:v>
                </c:pt>
                <c:pt idx="155">
                  <c:v>44609.611979166664</c:v>
                </c:pt>
                <c:pt idx="156">
                  <c:v>44609.612708333334</c:v>
                </c:pt>
                <c:pt idx="157">
                  <c:v>44609.613425925927</c:v>
                </c:pt>
                <c:pt idx="158">
                  <c:v>44609.614201388889</c:v>
                </c:pt>
                <c:pt idx="159">
                  <c:v>44609.614930555559</c:v>
                </c:pt>
                <c:pt idx="160">
                  <c:v>44609.615659722222</c:v>
                </c:pt>
                <c:pt idx="161">
                  <c:v>44609.616388888891</c:v>
                </c:pt>
                <c:pt idx="162">
                  <c:v>44609.617106481484</c:v>
                </c:pt>
                <c:pt idx="163">
                  <c:v>44609.617835648147</c:v>
                </c:pt>
                <c:pt idx="164">
                  <c:v>44609.618564814817</c:v>
                </c:pt>
                <c:pt idx="165">
                  <c:v>44609.61928240741</c:v>
                </c:pt>
                <c:pt idx="166">
                  <c:v>44609.620011574072</c:v>
                </c:pt>
                <c:pt idx="167">
                  <c:v>44609.620740740742</c:v>
                </c:pt>
                <c:pt idx="168">
                  <c:v>44609.621458333335</c:v>
                </c:pt>
                <c:pt idx="169">
                  <c:v>44609.622187499997</c:v>
                </c:pt>
                <c:pt idx="170">
                  <c:v>44609.622916666667</c:v>
                </c:pt>
                <c:pt idx="171">
                  <c:v>44609.623645833337</c:v>
                </c:pt>
                <c:pt idx="172">
                  <c:v>44609.624363425923</c:v>
                </c:pt>
                <c:pt idx="173">
                  <c:v>44609.625092592592</c:v>
                </c:pt>
                <c:pt idx="174">
                  <c:v>44609.625821759262</c:v>
                </c:pt>
                <c:pt idx="175">
                  <c:v>44609.626539351855</c:v>
                </c:pt>
                <c:pt idx="176">
                  <c:v>44609.627268518518</c:v>
                </c:pt>
                <c:pt idx="177">
                  <c:v>44609.627997685187</c:v>
                </c:pt>
                <c:pt idx="178">
                  <c:v>44609.62872685185</c:v>
                </c:pt>
                <c:pt idx="179">
                  <c:v>44609.629444444443</c:v>
                </c:pt>
                <c:pt idx="180">
                  <c:v>44609.630173611113</c:v>
                </c:pt>
                <c:pt idx="181">
                  <c:v>44609.630902777775</c:v>
                </c:pt>
                <c:pt idx="182">
                  <c:v>44609.631620370368</c:v>
                </c:pt>
                <c:pt idx="183">
                  <c:v>44609.632349537038</c:v>
                </c:pt>
                <c:pt idx="184">
                  <c:v>44609.633125</c:v>
                </c:pt>
                <c:pt idx="185">
                  <c:v>44609.63385416667</c:v>
                </c:pt>
                <c:pt idx="186">
                  <c:v>44609.634571759256</c:v>
                </c:pt>
                <c:pt idx="187">
                  <c:v>44609.635300925926</c:v>
                </c:pt>
                <c:pt idx="188">
                  <c:v>44609.636030092595</c:v>
                </c:pt>
                <c:pt idx="189">
                  <c:v>44609.636747685188</c:v>
                </c:pt>
                <c:pt idx="190">
                  <c:v>44609.637476851851</c:v>
                </c:pt>
                <c:pt idx="191">
                  <c:v>44609.638206018521</c:v>
                </c:pt>
                <c:pt idx="192">
                  <c:v>44609.638935185183</c:v>
                </c:pt>
                <c:pt idx="193">
                  <c:v>44609.639652777776</c:v>
                </c:pt>
                <c:pt idx="194">
                  <c:v>44609.640381944446</c:v>
                </c:pt>
                <c:pt idx="195">
                  <c:v>44609.641157407408</c:v>
                </c:pt>
                <c:pt idx="196">
                  <c:v>44609.641886574071</c:v>
                </c:pt>
                <c:pt idx="197">
                  <c:v>44609.642604166664</c:v>
                </c:pt>
                <c:pt idx="198">
                  <c:v>44609.643333333333</c:v>
                </c:pt>
                <c:pt idx="199">
                  <c:v>44609.644062500003</c:v>
                </c:pt>
                <c:pt idx="200">
                  <c:v>44609.644780092596</c:v>
                </c:pt>
                <c:pt idx="201">
                  <c:v>44609.645555555559</c:v>
                </c:pt>
                <c:pt idx="202">
                  <c:v>44609.646284722221</c:v>
                </c:pt>
                <c:pt idx="203">
                  <c:v>44609.647013888891</c:v>
                </c:pt>
                <c:pt idx="204">
                  <c:v>44609.647731481484</c:v>
                </c:pt>
                <c:pt idx="205">
                  <c:v>44609.648460648146</c:v>
                </c:pt>
                <c:pt idx="206">
                  <c:v>44609.649189814816</c:v>
                </c:pt>
                <c:pt idx="207">
                  <c:v>44609.649907407409</c:v>
                </c:pt>
                <c:pt idx="208">
                  <c:v>44609.650636574072</c:v>
                </c:pt>
                <c:pt idx="209">
                  <c:v>44609.651365740741</c:v>
                </c:pt>
                <c:pt idx="210">
                  <c:v>44609.652083333334</c:v>
                </c:pt>
                <c:pt idx="211">
                  <c:v>44609.652812499997</c:v>
                </c:pt>
                <c:pt idx="212">
                  <c:v>44609.653587962966</c:v>
                </c:pt>
                <c:pt idx="213">
                  <c:v>44609.654317129629</c:v>
                </c:pt>
                <c:pt idx="214">
                  <c:v>44609.655046296299</c:v>
                </c:pt>
                <c:pt idx="215">
                  <c:v>44609.655763888892</c:v>
                </c:pt>
                <c:pt idx="216">
                  <c:v>44609.656493055554</c:v>
                </c:pt>
                <c:pt idx="217">
                  <c:v>44609.657222222224</c:v>
                </c:pt>
                <c:pt idx="218">
                  <c:v>44609.657939814817</c:v>
                </c:pt>
                <c:pt idx="219">
                  <c:v>44609.658668981479</c:v>
                </c:pt>
                <c:pt idx="220">
                  <c:v>44609.659398148149</c:v>
                </c:pt>
                <c:pt idx="221">
                  <c:v>44609.660115740742</c:v>
                </c:pt>
                <c:pt idx="222">
                  <c:v>44609.660844907405</c:v>
                </c:pt>
                <c:pt idx="223">
                  <c:v>44609.661574074074</c:v>
                </c:pt>
                <c:pt idx="224">
                  <c:v>44609.662291666667</c:v>
                </c:pt>
                <c:pt idx="225">
                  <c:v>44609.66302083333</c:v>
                </c:pt>
                <c:pt idx="226">
                  <c:v>44609.66375</c:v>
                </c:pt>
                <c:pt idx="227">
                  <c:v>44609.664467592593</c:v>
                </c:pt>
                <c:pt idx="228">
                  <c:v>44609.665196759262</c:v>
                </c:pt>
                <c:pt idx="229">
                  <c:v>44609.665925925925</c:v>
                </c:pt>
                <c:pt idx="230">
                  <c:v>44609.666643518518</c:v>
                </c:pt>
                <c:pt idx="231">
                  <c:v>44609.667372685188</c:v>
                </c:pt>
                <c:pt idx="232">
                  <c:v>44609.66810185185</c:v>
                </c:pt>
                <c:pt idx="233">
                  <c:v>44609.668819444443</c:v>
                </c:pt>
                <c:pt idx="234">
                  <c:v>44609.669548611113</c:v>
                </c:pt>
                <c:pt idx="235">
                  <c:v>44609.670277777775</c:v>
                </c:pt>
                <c:pt idx="236">
                  <c:v>44609.670995370368</c:v>
                </c:pt>
                <c:pt idx="237">
                  <c:v>44609.671724537038</c:v>
                </c:pt>
                <c:pt idx="238">
                  <c:v>44609.672500000001</c:v>
                </c:pt>
                <c:pt idx="239">
                  <c:v>44609.673229166663</c:v>
                </c:pt>
                <c:pt idx="240">
                  <c:v>44609.673946759256</c:v>
                </c:pt>
                <c:pt idx="241">
                  <c:v>44609.674675925926</c:v>
                </c:pt>
                <c:pt idx="242">
                  <c:v>44609.675405092596</c:v>
                </c:pt>
                <c:pt idx="243">
                  <c:v>44609.676122685189</c:v>
                </c:pt>
                <c:pt idx="244">
                  <c:v>44609.676851851851</c:v>
                </c:pt>
                <c:pt idx="245">
                  <c:v>44609.677581018521</c:v>
                </c:pt>
                <c:pt idx="246">
                  <c:v>44609.678298611114</c:v>
                </c:pt>
                <c:pt idx="247">
                  <c:v>44609.679027777776</c:v>
                </c:pt>
                <c:pt idx="248">
                  <c:v>44609.679756944446</c:v>
                </c:pt>
                <c:pt idx="249">
                  <c:v>44609.680474537039</c:v>
                </c:pt>
                <c:pt idx="250">
                  <c:v>44609.681203703702</c:v>
                </c:pt>
                <c:pt idx="251">
                  <c:v>44609.681932870371</c:v>
                </c:pt>
                <c:pt idx="252">
                  <c:v>44609.682650462964</c:v>
                </c:pt>
                <c:pt idx="253">
                  <c:v>44609.683379629627</c:v>
                </c:pt>
                <c:pt idx="254">
                  <c:v>44609.684155092589</c:v>
                </c:pt>
                <c:pt idx="255">
                  <c:v>44609.684884259259</c:v>
                </c:pt>
                <c:pt idx="256">
                  <c:v>44609.685601851852</c:v>
                </c:pt>
                <c:pt idx="257">
                  <c:v>44609.686331018522</c:v>
                </c:pt>
                <c:pt idx="258">
                  <c:v>44609.687060185184</c:v>
                </c:pt>
                <c:pt idx="259">
                  <c:v>44609.687777777777</c:v>
                </c:pt>
                <c:pt idx="260">
                  <c:v>44609.688506944447</c:v>
                </c:pt>
                <c:pt idx="261">
                  <c:v>44609.689236111109</c:v>
                </c:pt>
                <c:pt idx="262">
                  <c:v>44609.689953703702</c:v>
                </c:pt>
                <c:pt idx="263">
                  <c:v>44609.690682870372</c:v>
                </c:pt>
                <c:pt idx="264">
                  <c:v>44609.691412037035</c:v>
                </c:pt>
                <c:pt idx="265">
                  <c:v>44609.692187499997</c:v>
                </c:pt>
                <c:pt idx="266">
                  <c:v>44609.69290509259</c:v>
                </c:pt>
                <c:pt idx="267">
                  <c:v>44609.69363425926</c:v>
                </c:pt>
                <c:pt idx="268">
                  <c:v>44609.694363425922</c:v>
                </c:pt>
                <c:pt idx="269">
                  <c:v>44609.695081018515</c:v>
                </c:pt>
                <c:pt idx="270">
                  <c:v>44609.695810185185</c:v>
                </c:pt>
                <c:pt idx="271">
                  <c:v>44609.696539351855</c:v>
                </c:pt>
                <c:pt idx="272">
                  <c:v>44609.697256944448</c:v>
                </c:pt>
                <c:pt idx="273">
                  <c:v>44609.69798611111</c:v>
                </c:pt>
                <c:pt idx="274">
                  <c:v>44609.69871527778</c:v>
                </c:pt>
                <c:pt idx="275">
                  <c:v>44609.699432870373</c:v>
                </c:pt>
                <c:pt idx="276">
                  <c:v>44609.700162037036</c:v>
                </c:pt>
                <c:pt idx="277">
                  <c:v>44609.700891203705</c:v>
                </c:pt>
                <c:pt idx="278">
                  <c:v>44609.701608796298</c:v>
                </c:pt>
                <c:pt idx="279">
                  <c:v>44609.702337962961</c:v>
                </c:pt>
                <c:pt idx="280">
                  <c:v>44609.703067129631</c:v>
                </c:pt>
                <c:pt idx="281">
                  <c:v>44609.703842592593</c:v>
                </c:pt>
                <c:pt idx="282">
                  <c:v>44609.704560185186</c:v>
                </c:pt>
                <c:pt idx="283">
                  <c:v>44609.705289351848</c:v>
                </c:pt>
                <c:pt idx="284">
                  <c:v>44609.706018518518</c:v>
                </c:pt>
                <c:pt idx="285">
                  <c:v>44609.706736111111</c:v>
                </c:pt>
                <c:pt idx="286">
                  <c:v>44609.707465277781</c:v>
                </c:pt>
                <c:pt idx="287">
                  <c:v>44609.708182870374</c:v>
                </c:pt>
                <c:pt idx="288">
                  <c:v>44609.708912037036</c:v>
                </c:pt>
                <c:pt idx="289">
                  <c:v>44609.709641203706</c:v>
                </c:pt>
                <c:pt idx="290">
                  <c:v>44609.710358796299</c:v>
                </c:pt>
                <c:pt idx="291">
                  <c:v>44609.711087962962</c:v>
                </c:pt>
                <c:pt idx="292">
                  <c:v>44609.711817129632</c:v>
                </c:pt>
                <c:pt idx="293">
                  <c:v>44609.712534722225</c:v>
                </c:pt>
                <c:pt idx="294">
                  <c:v>44609.713263888887</c:v>
                </c:pt>
                <c:pt idx="295">
                  <c:v>44609.713993055557</c:v>
                </c:pt>
                <c:pt idx="296">
                  <c:v>44609.71471064815</c:v>
                </c:pt>
                <c:pt idx="297">
                  <c:v>44609.715439814812</c:v>
                </c:pt>
                <c:pt idx="298">
                  <c:v>44609.716168981482</c:v>
                </c:pt>
                <c:pt idx="299">
                  <c:v>44609.716886574075</c:v>
                </c:pt>
                <c:pt idx="300">
                  <c:v>44609.717615740738</c:v>
                </c:pt>
                <c:pt idx="301">
                  <c:v>44609.718344907407</c:v>
                </c:pt>
                <c:pt idx="302">
                  <c:v>44609.7190625</c:v>
                </c:pt>
                <c:pt idx="303">
                  <c:v>44609.71979166667</c:v>
                </c:pt>
                <c:pt idx="304">
                  <c:v>44609.720520833333</c:v>
                </c:pt>
                <c:pt idx="305">
                  <c:v>44609.721238425926</c:v>
                </c:pt>
                <c:pt idx="306">
                  <c:v>44609.721967592595</c:v>
                </c:pt>
                <c:pt idx="307">
                  <c:v>44609.722743055558</c:v>
                </c:pt>
                <c:pt idx="308">
                  <c:v>44609.72347222222</c:v>
                </c:pt>
                <c:pt idx="309">
                  <c:v>44609.724189814813</c:v>
                </c:pt>
                <c:pt idx="310">
                  <c:v>44609.724918981483</c:v>
                </c:pt>
                <c:pt idx="311">
                  <c:v>44609.725648148145</c:v>
                </c:pt>
                <c:pt idx="312">
                  <c:v>44609.726377314815</c:v>
                </c:pt>
                <c:pt idx="313">
                  <c:v>44609.727152777778</c:v>
                </c:pt>
                <c:pt idx="314">
                  <c:v>44609.727870370371</c:v>
                </c:pt>
                <c:pt idx="315">
                  <c:v>44609.72859953704</c:v>
                </c:pt>
                <c:pt idx="316">
                  <c:v>44609.729328703703</c:v>
                </c:pt>
                <c:pt idx="317">
                  <c:v>44609.730046296296</c:v>
                </c:pt>
                <c:pt idx="318">
                  <c:v>44609.730775462966</c:v>
                </c:pt>
                <c:pt idx="319">
                  <c:v>44609.731504629628</c:v>
                </c:pt>
                <c:pt idx="320">
                  <c:v>44609.732222222221</c:v>
                </c:pt>
                <c:pt idx="321">
                  <c:v>44609.732951388891</c:v>
                </c:pt>
                <c:pt idx="322">
                  <c:v>44609.733680555553</c:v>
                </c:pt>
                <c:pt idx="323">
                  <c:v>44609.734398148146</c:v>
                </c:pt>
                <c:pt idx="324">
                  <c:v>44609.735127314816</c:v>
                </c:pt>
                <c:pt idx="325">
                  <c:v>44609.735856481479</c:v>
                </c:pt>
                <c:pt idx="326">
                  <c:v>44609.736574074072</c:v>
                </c:pt>
                <c:pt idx="327">
                  <c:v>44609.737303240741</c:v>
                </c:pt>
                <c:pt idx="328">
                  <c:v>44609.738032407404</c:v>
                </c:pt>
                <c:pt idx="329">
                  <c:v>44609.738761574074</c:v>
                </c:pt>
                <c:pt idx="330">
                  <c:v>44609.739479166667</c:v>
                </c:pt>
                <c:pt idx="331">
                  <c:v>44609.740208333336</c:v>
                </c:pt>
                <c:pt idx="332">
                  <c:v>44609.740937499999</c:v>
                </c:pt>
                <c:pt idx="333">
                  <c:v>44609.741655092592</c:v>
                </c:pt>
                <c:pt idx="334">
                  <c:v>44609.742384259262</c:v>
                </c:pt>
                <c:pt idx="335">
                  <c:v>44609.743113425924</c:v>
                </c:pt>
                <c:pt idx="336">
                  <c:v>44609.743831018517</c:v>
                </c:pt>
                <c:pt idx="337">
                  <c:v>44609.744560185187</c:v>
                </c:pt>
                <c:pt idx="338">
                  <c:v>44609.745289351849</c:v>
                </c:pt>
                <c:pt idx="339">
                  <c:v>44609.746006944442</c:v>
                </c:pt>
                <c:pt idx="340">
                  <c:v>44609.746736111112</c:v>
                </c:pt>
                <c:pt idx="341">
                  <c:v>44609.747465277775</c:v>
                </c:pt>
                <c:pt idx="342">
                  <c:v>44609.748182870368</c:v>
                </c:pt>
                <c:pt idx="343">
                  <c:v>44609.748912037037</c:v>
                </c:pt>
                <c:pt idx="344">
                  <c:v>44609.7496875</c:v>
                </c:pt>
                <c:pt idx="345">
                  <c:v>44609.750416666669</c:v>
                </c:pt>
                <c:pt idx="346">
                  <c:v>44609.751145833332</c:v>
                </c:pt>
                <c:pt idx="347">
                  <c:v>44609.751863425925</c:v>
                </c:pt>
                <c:pt idx="348">
                  <c:v>44609.752592592595</c:v>
                </c:pt>
                <c:pt idx="349">
                  <c:v>44609.753321759257</c:v>
                </c:pt>
                <c:pt idx="350">
                  <c:v>44609.75403935185</c:v>
                </c:pt>
                <c:pt idx="351">
                  <c:v>44609.75476851852</c:v>
                </c:pt>
                <c:pt idx="352">
                  <c:v>44609.755497685182</c:v>
                </c:pt>
                <c:pt idx="353">
                  <c:v>44609.756226851852</c:v>
                </c:pt>
                <c:pt idx="354">
                  <c:v>44609.756944444445</c:v>
                </c:pt>
                <c:pt idx="355">
                  <c:v>44609.757673611108</c:v>
                </c:pt>
                <c:pt idx="356">
                  <c:v>44609.758402777778</c:v>
                </c:pt>
                <c:pt idx="357">
                  <c:v>44609.759120370371</c:v>
                </c:pt>
                <c:pt idx="358">
                  <c:v>44609.75984953704</c:v>
                </c:pt>
                <c:pt idx="359">
                  <c:v>44609.760578703703</c:v>
                </c:pt>
                <c:pt idx="360">
                  <c:v>44609.761296296296</c:v>
                </c:pt>
                <c:pt idx="361">
                  <c:v>44609.762025462966</c:v>
                </c:pt>
                <c:pt idx="362">
                  <c:v>44609.762754629628</c:v>
                </c:pt>
                <c:pt idx="363">
                  <c:v>44609.763472222221</c:v>
                </c:pt>
                <c:pt idx="364">
                  <c:v>44609.764201388891</c:v>
                </c:pt>
                <c:pt idx="365">
                  <c:v>44609.764930555553</c:v>
                </c:pt>
                <c:pt idx="366">
                  <c:v>44609.765648148146</c:v>
                </c:pt>
                <c:pt idx="367">
                  <c:v>44609.766377314816</c:v>
                </c:pt>
                <c:pt idx="368">
                  <c:v>44609.767106481479</c:v>
                </c:pt>
                <c:pt idx="369">
                  <c:v>44609.767824074072</c:v>
                </c:pt>
                <c:pt idx="370">
                  <c:v>44609.768553240741</c:v>
                </c:pt>
                <c:pt idx="371">
                  <c:v>44609.769282407404</c:v>
                </c:pt>
                <c:pt idx="372">
                  <c:v>44609.77</c:v>
                </c:pt>
                <c:pt idx="373">
                  <c:v>44609.770729166667</c:v>
                </c:pt>
                <c:pt idx="374">
                  <c:v>44609.771458333336</c:v>
                </c:pt>
                <c:pt idx="375">
                  <c:v>44609.772233796299</c:v>
                </c:pt>
                <c:pt idx="376">
                  <c:v>44609.772951388892</c:v>
                </c:pt>
                <c:pt idx="377">
                  <c:v>44609.773680555554</c:v>
                </c:pt>
                <c:pt idx="378">
                  <c:v>44609.774409722224</c:v>
                </c:pt>
                <c:pt idx="379">
                  <c:v>44609.775127314817</c:v>
                </c:pt>
                <c:pt idx="380">
                  <c:v>44609.775856481479</c:v>
                </c:pt>
                <c:pt idx="381">
                  <c:v>44609.776574074072</c:v>
                </c:pt>
                <c:pt idx="382">
                  <c:v>44609.777303240742</c:v>
                </c:pt>
                <c:pt idx="383">
                  <c:v>44609.778032407405</c:v>
                </c:pt>
                <c:pt idx="384">
                  <c:v>44609.778761574074</c:v>
                </c:pt>
                <c:pt idx="385">
                  <c:v>44609.77952546296</c:v>
                </c:pt>
                <c:pt idx="386">
                  <c:v>44609.78025462963</c:v>
                </c:pt>
                <c:pt idx="387">
                  <c:v>44609.780972222223</c:v>
                </c:pt>
                <c:pt idx="388">
                  <c:v>44609.781701388885</c:v>
                </c:pt>
                <c:pt idx="389">
                  <c:v>44609.782430555555</c:v>
                </c:pt>
                <c:pt idx="390">
                  <c:v>44609.783159722225</c:v>
                </c:pt>
                <c:pt idx="391">
                  <c:v>44609.783888888887</c:v>
                </c:pt>
                <c:pt idx="392">
                  <c:v>44609.78460648148</c:v>
                </c:pt>
                <c:pt idx="393">
                  <c:v>44609.78533564815</c:v>
                </c:pt>
                <c:pt idx="394">
                  <c:v>44609.786064814813</c:v>
                </c:pt>
                <c:pt idx="395">
                  <c:v>44609.786782407406</c:v>
                </c:pt>
                <c:pt idx="396">
                  <c:v>44609.787511574075</c:v>
                </c:pt>
                <c:pt idx="397">
                  <c:v>44609.788240740738</c:v>
                </c:pt>
                <c:pt idx="398">
                  <c:v>44609.788969907408</c:v>
                </c:pt>
                <c:pt idx="399">
                  <c:v>44609.789699074077</c:v>
                </c:pt>
                <c:pt idx="400">
                  <c:v>44609.790439814817</c:v>
                </c:pt>
                <c:pt idx="401">
                  <c:v>44609.79115740741</c:v>
                </c:pt>
                <c:pt idx="402">
                  <c:v>44609.791886574072</c:v>
                </c:pt>
                <c:pt idx="403">
                  <c:v>44609.792615740742</c:v>
                </c:pt>
                <c:pt idx="404">
                  <c:v>44609.793333333335</c:v>
                </c:pt>
                <c:pt idx="405">
                  <c:v>44609.794074074074</c:v>
                </c:pt>
                <c:pt idx="406">
                  <c:v>44609.794791666667</c:v>
                </c:pt>
                <c:pt idx="407">
                  <c:v>44609.795520833337</c:v>
                </c:pt>
                <c:pt idx="408">
                  <c:v>44609.796249999999</c:v>
                </c:pt>
                <c:pt idx="409">
                  <c:v>44609.796967592592</c:v>
                </c:pt>
                <c:pt idx="410">
                  <c:v>44609.797708333332</c:v>
                </c:pt>
                <c:pt idx="411">
                  <c:v>44609.798425925925</c:v>
                </c:pt>
                <c:pt idx="412">
                  <c:v>44609.799155092594</c:v>
                </c:pt>
                <c:pt idx="413">
                  <c:v>44609.799884259257</c:v>
                </c:pt>
                <c:pt idx="414">
                  <c:v>44609.80060185185</c:v>
                </c:pt>
                <c:pt idx="415">
                  <c:v>44609.80133101852</c:v>
                </c:pt>
                <c:pt idx="416">
                  <c:v>44609.802060185182</c:v>
                </c:pt>
                <c:pt idx="417">
                  <c:v>44609.802777777775</c:v>
                </c:pt>
                <c:pt idx="418">
                  <c:v>44609.803506944445</c:v>
                </c:pt>
                <c:pt idx="419">
                  <c:v>44609.804236111115</c:v>
                </c:pt>
                <c:pt idx="420">
                  <c:v>44609.8049537037</c:v>
                </c:pt>
                <c:pt idx="421">
                  <c:v>44609.80568287037</c:v>
                </c:pt>
                <c:pt idx="422">
                  <c:v>44609.80641203704</c:v>
                </c:pt>
                <c:pt idx="423">
                  <c:v>44609.807129629633</c:v>
                </c:pt>
                <c:pt idx="424">
                  <c:v>44609.807858796295</c:v>
                </c:pt>
                <c:pt idx="425">
                  <c:v>44609.808587962965</c:v>
                </c:pt>
                <c:pt idx="426">
                  <c:v>44609.809305555558</c:v>
                </c:pt>
                <c:pt idx="427">
                  <c:v>44609.810034722221</c:v>
                </c:pt>
                <c:pt idx="428">
                  <c:v>44609.810763888891</c:v>
                </c:pt>
                <c:pt idx="429">
                  <c:v>44609.811481481483</c:v>
                </c:pt>
                <c:pt idx="430">
                  <c:v>44609.812210648146</c:v>
                </c:pt>
                <c:pt idx="431">
                  <c:v>44609.812939814816</c:v>
                </c:pt>
                <c:pt idx="432">
                  <c:v>44609.813657407409</c:v>
                </c:pt>
                <c:pt idx="433">
                  <c:v>44609.814386574071</c:v>
                </c:pt>
                <c:pt idx="434">
                  <c:v>44609.815115740741</c:v>
                </c:pt>
                <c:pt idx="435">
                  <c:v>44609.815844907411</c:v>
                </c:pt>
                <c:pt idx="436">
                  <c:v>44609.816562499997</c:v>
                </c:pt>
                <c:pt idx="437">
                  <c:v>44609.817291666666</c:v>
                </c:pt>
                <c:pt idx="438">
                  <c:v>44609.818020833336</c:v>
                </c:pt>
                <c:pt idx="439">
                  <c:v>44609.818738425929</c:v>
                </c:pt>
                <c:pt idx="440">
                  <c:v>44609.819467592592</c:v>
                </c:pt>
                <c:pt idx="441">
                  <c:v>44609.820196759261</c:v>
                </c:pt>
                <c:pt idx="442">
                  <c:v>44609.820914351854</c:v>
                </c:pt>
                <c:pt idx="443">
                  <c:v>44609.821643518517</c:v>
                </c:pt>
                <c:pt idx="444">
                  <c:v>44609.822372685187</c:v>
                </c:pt>
                <c:pt idx="445">
                  <c:v>44609.82309027778</c:v>
                </c:pt>
                <c:pt idx="446">
                  <c:v>44609.823819444442</c:v>
                </c:pt>
                <c:pt idx="447">
                  <c:v>44609.824548611112</c:v>
                </c:pt>
                <c:pt idx="448">
                  <c:v>44609.825266203705</c:v>
                </c:pt>
                <c:pt idx="449">
                  <c:v>44609.825995370367</c:v>
                </c:pt>
                <c:pt idx="450">
                  <c:v>44609.826724537037</c:v>
                </c:pt>
                <c:pt idx="451">
                  <c:v>44609.82744212963</c:v>
                </c:pt>
                <c:pt idx="452">
                  <c:v>44609.8281712963</c:v>
                </c:pt>
                <c:pt idx="453">
                  <c:v>44609.828900462962</c:v>
                </c:pt>
                <c:pt idx="454">
                  <c:v>44609.829618055555</c:v>
                </c:pt>
                <c:pt idx="455">
                  <c:v>44609.830347222225</c:v>
                </c:pt>
                <c:pt idx="456">
                  <c:v>44609.831076388888</c:v>
                </c:pt>
                <c:pt idx="457">
                  <c:v>44609.831805555557</c:v>
                </c:pt>
                <c:pt idx="458">
                  <c:v>44609.83252314815</c:v>
                </c:pt>
                <c:pt idx="459">
                  <c:v>44609.833252314813</c:v>
                </c:pt>
                <c:pt idx="460">
                  <c:v>44609.833981481483</c:v>
                </c:pt>
                <c:pt idx="461">
                  <c:v>44609.834699074076</c:v>
                </c:pt>
                <c:pt idx="462">
                  <c:v>44609.835428240738</c:v>
                </c:pt>
                <c:pt idx="463">
                  <c:v>44609.836157407408</c:v>
                </c:pt>
                <c:pt idx="464">
                  <c:v>44609.836875000001</c:v>
                </c:pt>
                <c:pt idx="465">
                  <c:v>44609.837604166663</c:v>
                </c:pt>
                <c:pt idx="466">
                  <c:v>44609.838333333333</c:v>
                </c:pt>
                <c:pt idx="467">
                  <c:v>44609.839050925926</c:v>
                </c:pt>
                <c:pt idx="468">
                  <c:v>44609.839780092596</c:v>
                </c:pt>
                <c:pt idx="469">
                  <c:v>44609.840509259258</c:v>
                </c:pt>
                <c:pt idx="470">
                  <c:v>44609.841226851851</c:v>
                </c:pt>
                <c:pt idx="471">
                  <c:v>44609.842002314814</c:v>
                </c:pt>
                <c:pt idx="472">
                  <c:v>44609.842731481483</c:v>
                </c:pt>
                <c:pt idx="473">
                  <c:v>44609.843460648146</c:v>
                </c:pt>
                <c:pt idx="474">
                  <c:v>44609.844178240739</c:v>
                </c:pt>
                <c:pt idx="475">
                  <c:v>44609.844907407409</c:v>
                </c:pt>
                <c:pt idx="476">
                  <c:v>44609.845636574071</c:v>
                </c:pt>
                <c:pt idx="477">
                  <c:v>44609.846365740741</c:v>
                </c:pt>
                <c:pt idx="478">
                  <c:v>44609.847083333334</c:v>
                </c:pt>
                <c:pt idx="479">
                  <c:v>44609.847812499997</c:v>
                </c:pt>
                <c:pt idx="480">
                  <c:v>44609.848541666666</c:v>
                </c:pt>
                <c:pt idx="481">
                  <c:v>44609.849259259259</c:v>
                </c:pt>
                <c:pt idx="482">
                  <c:v>44609.849988425929</c:v>
                </c:pt>
                <c:pt idx="483">
                  <c:v>44609.850717592592</c:v>
                </c:pt>
                <c:pt idx="484">
                  <c:v>44609.851435185185</c:v>
                </c:pt>
                <c:pt idx="485">
                  <c:v>44609.852164351854</c:v>
                </c:pt>
                <c:pt idx="486">
                  <c:v>44609.852893518517</c:v>
                </c:pt>
                <c:pt idx="487">
                  <c:v>44609.85361111111</c:v>
                </c:pt>
                <c:pt idx="488">
                  <c:v>44609.85434027778</c:v>
                </c:pt>
                <c:pt idx="489">
                  <c:v>44609.855069444442</c:v>
                </c:pt>
                <c:pt idx="490">
                  <c:v>44609.855787037035</c:v>
                </c:pt>
                <c:pt idx="491">
                  <c:v>44609.856516203705</c:v>
                </c:pt>
                <c:pt idx="492">
                  <c:v>44609.857245370367</c:v>
                </c:pt>
                <c:pt idx="493">
                  <c:v>44609.85796296296</c:v>
                </c:pt>
                <c:pt idx="494">
                  <c:v>44609.85869212963</c:v>
                </c:pt>
                <c:pt idx="495">
                  <c:v>44609.8594212963</c:v>
                </c:pt>
                <c:pt idx="496">
                  <c:v>44609.860138888886</c:v>
                </c:pt>
                <c:pt idx="497">
                  <c:v>44609.860868055555</c:v>
                </c:pt>
                <c:pt idx="498">
                  <c:v>44609.861597222225</c:v>
                </c:pt>
                <c:pt idx="499">
                  <c:v>44609.862314814818</c:v>
                </c:pt>
                <c:pt idx="500">
                  <c:v>44609.863043981481</c:v>
                </c:pt>
                <c:pt idx="501">
                  <c:v>44609.86377314815</c:v>
                </c:pt>
                <c:pt idx="502">
                  <c:v>44609.864490740743</c:v>
                </c:pt>
                <c:pt idx="503">
                  <c:v>44609.865219907406</c:v>
                </c:pt>
                <c:pt idx="504">
                  <c:v>44609.865949074076</c:v>
                </c:pt>
                <c:pt idx="505">
                  <c:v>44609.866678240738</c:v>
                </c:pt>
                <c:pt idx="506">
                  <c:v>44609.867395833331</c:v>
                </c:pt>
                <c:pt idx="507">
                  <c:v>44609.868125000001</c:v>
                </c:pt>
                <c:pt idx="508">
                  <c:v>44609.868854166663</c:v>
                </c:pt>
                <c:pt idx="509">
                  <c:v>44609.869571759256</c:v>
                </c:pt>
                <c:pt idx="510">
                  <c:v>44609.870300925926</c:v>
                </c:pt>
                <c:pt idx="511">
                  <c:v>44609.871030092596</c:v>
                </c:pt>
                <c:pt idx="512">
                  <c:v>44609.871747685182</c:v>
                </c:pt>
                <c:pt idx="513">
                  <c:v>44609.872476851851</c:v>
                </c:pt>
                <c:pt idx="514">
                  <c:v>44609.873206018521</c:v>
                </c:pt>
                <c:pt idx="515">
                  <c:v>44609.873923611114</c:v>
                </c:pt>
                <c:pt idx="516">
                  <c:v>44609.874652777777</c:v>
                </c:pt>
                <c:pt idx="517">
                  <c:v>44609.875439814816</c:v>
                </c:pt>
                <c:pt idx="518">
                  <c:v>44609.876157407409</c:v>
                </c:pt>
                <c:pt idx="519">
                  <c:v>44609.876886574071</c:v>
                </c:pt>
                <c:pt idx="520">
                  <c:v>44609.877615740741</c:v>
                </c:pt>
                <c:pt idx="521">
                  <c:v>44609.878344907411</c:v>
                </c:pt>
                <c:pt idx="522">
                  <c:v>44609.879062499997</c:v>
                </c:pt>
                <c:pt idx="523">
                  <c:v>44609.879791666666</c:v>
                </c:pt>
                <c:pt idx="524">
                  <c:v>44609.880520833336</c:v>
                </c:pt>
                <c:pt idx="525">
                  <c:v>44609.881238425929</c:v>
                </c:pt>
                <c:pt idx="526">
                  <c:v>44609.881967592592</c:v>
                </c:pt>
                <c:pt idx="527">
                  <c:v>44609.882696759261</c:v>
                </c:pt>
                <c:pt idx="528">
                  <c:v>44609.883425925924</c:v>
                </c:pt>
                <c:pt idx="529">
                  <c:v>44609.884143518517</c:v>
                </c:pt>
                <c:pt idx="530">
                  <c:v>44609.884872685187</c:v>
                </c:pt>
                <c:pt idx="531">
                  <c:v>44609.885601851849</c:v>
                </c:pt>
                <c:pt idx="532">
                  <c:v>44609.886331018519</c:v>
                </c:pt>
                <c:pt idx="533">
                  <c:v>44609.887048611112</c:v>
                </c:pt>
                <c:pt idx="534">
                  <c:v>44609.887777777774</c:v>
                </c:pt>
                <c:pt idx="535">
                  <c:v>44609.888506944444</c:v>
                </c:pt>
                <c:pt idx="536">
                  <c:v>44609.889224537037</c:v>
                </c:pt>
                <c:pt idx="537">
                  <c:v>44609.889953703707</c:v>
                </c:pt>
                <c:pt idx="538">
                  <c:v>44609.890740740739</c:v>
                </c:pt>
                <c:pt idx="539">
                  <c:v>44609.891458333332</c:v>
                </c:pt>
                <c:pt idx="540">
                  <c:v>44609.892187500001</c:v>
                </c:pt>
                <c:pt idx="541">
                  <c:v>44609.892916666664</c:v>
                </c:pt>
                <c:pt idx="542">
                  <c:v>44609.893645833334</c:v>
                </c:pt>
                <c:pt idx="543">
                  <c:v>44609.894363425927</c:v>
                </c:pt>
                <c:pt idx="544">
                  <c:v>44609.895092592589</c:v>
                </c:pt>
                <c:pt idx="545">
                  <c:v>44609.895821759259</c:v>
                </c:pt>
                <c:pt idx="546">
                  <c:v>44609.896550925929</c:v>
                </c:pt>
                <c:pt idx="547">
                  <c:v>44609.897268518522</c:v>
                </c:pt>
                <c:pt idx="548">
                  <c:v>44609.897997685184</c:v>
                </c:pt>
                <c:pt idx="549">
                  <c:v>44609.898726851854</c:v>
                </c:pt>
                <c:pt idx="550">
                  <c:v>44609.899444444447</c:v>
                </c:pt>
                <c:pt idx="551">
                  <c:v>44609.900173611109</c:v>
                </c:pt>
                <c:pt idx="552">
                  <c:v>44609.900902777779</c:v>
                </c:pt>
                <c:pt idx="553">
                  <c:v>44609.901620370372</c:v>
                </c:pt>
                <c:pt idx="554">
                  <c:v>44609.902349537035</c:v>
                </c:pt>
                <c:pt idx="555">
                  <c:v>44609.903078703705</c:v>
                </c:pt>
                <c:pt idx="556">
                  <c:v>44609.903807870367</c:v>
                </c:pt>
                <c:pt idx="557">
                  <c:v>44609.90452546296</c:v>
                </c:pt>
                <c:pt idx="558">
                  <c:v>44609.90525462963</c:v>
                </c:pt>
                <c:pt idx="559">
                  <c:v>44609.906030092592</c:v>
                </c:pt>
                <c:pt idx="560">
                  <c:v>44609.906759259262</c:v>
                </c:pt>
                <c:pt idx="561">
                  <c:v>44609.907476851855</c:v>
                </c:pt>
                <c:pt idx="562">
                  <c:v>44609.908206018517</c:v>
                </c:pt>
                <c:pt idx="563">
                  <c:v>44609.908935185187</c:v>
                </c:pt>
                <c:pt idx="564">
                  <c:v>44609.90965277778</c:v>
                </c:pt>
                <c:pt idx="565">
                  <c:v>44609.910428240742</c:v>
                </c:pt>
                <c:pt idx="566">
                  <c:v>44609.911157407405</c:v>
                </c:pt>
                <c:pt idx="567">
                  <c:v>44609.911874999998</c:v>
                </c:pt>
                <c:pt idx="568">
                  <c:v>44609.912604166668</c:v>
                </c:pt>
                <c:pt idx="569">
                  <c:v>44609.91333333333</c:v>
                </c:pt>
                <c:pt idx="570">
                  <c:v>44609.914050925923</c:v>
                </c:pt>
                <c:pt idx="571">
                  <c:v>44609.914826388886</c:v>
                </c:pt>
                <c:pt idx="572">
                  <c:v>44609.915555555555</c:v>
                </c:pt>
                <c:pt idx="573">
                  <c:v>44609.916273148148</c:v>
                </c:pt>
                <c:pt idx="574">
                  <c:v>44609.917002314818</c:v>
                </c:pt>
                <c:pt idx="575">
                  <c:v>44609.917731481481</c:v>
                </c:pt>
                <c:pt idx="576">
                  <c:v>44609.918449074074</c:v>
                </c:pt>
                <c:pt idx="577">
                  <c:v>44609.919178240743</c:v>
                </c:pt>
                <c:pt idx="578">
                  <c:v>44609.919907407406</c:v>
                </c:pt>
                <c:pt idx="579">
                  <c:v>44609.920624999999</c:v>
                </c:pt>
                <c:pt idx="580">
                  <c:v>44609.921354166669</c:v>
                </c:pt>
                <c:pt idx="581">
                  <c:v>44609.922083333331</c:v>
                </c:pt>
                <c:pt idx="582">
                  <c:v>44609.922858796293</c:v>
                </c:pt>
                <c:pt idx="583">
                  <c:v>44609.923576388886</c:v>
                </c:pt>
                <c:pt idx="584">
                  <c:v>44609.924305555556</c:v>
                </c:pt>
                <c:pt idx="585">
                  <c:v>44609.925023148149</c:v>
                </c:pt>
                <c:pt idx="586">
                  <c:v>44609.925752314812</c:v>
                </c:pt>
                <c:pt idx="587">
                  <c:v>44609.926481481481</c:v>
                </c:pt>
                <c:pt idx="588">
                  <c:v>44609.927256944444</c:v>
                </c:pt>
                <c:pt idx="589">
                  <c:v>44609.927974537037</c:v>
                </c:pt>
                <c:pt idx="590">
                  <c:v>44609.928703703707</c:v>
                </c:pt>
                <c:pt idx="591">
                  <c:v>44609.929432870369</c:v>
                </c:pt>
                <c:pt idx="592">
                  <c:v>44609.930150462962</c:v>
                </c:pt>
                <c:pt idx="593">
                  <c:v>44609.930879629632</c:v>
                </c:pt>
                <c:pt idx="594">
                  <c:v>44609.931655092594</c:v>
                </c:pt>
                <c:pt idx="595">
                  <c:v>44609.932372685187</c:v>
                </c:pt>
                <c:pt idx="596">
                  <c:v>44609.93310185185</c:v>
                </c:pt>
                <c:pt idx="597">
                  <c:v>44609.933831018519</c:v>
                </c:pt>
                <c:pt idx="598">
                  <c:v>44609.934548611112</c:v>
                </c:pt>
                <c:pt idx="599">
                  <c:v>44609.935277777775</c:v>
                </c:pt>
                <c:pt idx="600">
                  <c:v>44609.936041666668</c:v>
                </c:pt>
                <c:pt idx="601">
                  <c:v>44609.93677083333</c:v>
                </c:pt>
                <c:pt idx="602">
                  <c:v>44609.9375</c:v>
                </c:pt>
                <c:pt idx="603">
                  <c:v>44609.938217592593</c:v>
                </c:pt>
                <c:pt idx="604">
                  <c:v>44609.938946759263</c:v>
                </c:pt>
                <c:pt idx="605">
                  <c:v>44609.939675925925</c:v>
                </c:pt>
                <c:pt idx="606">
                  <c:v>44609.940439814818</c:v>
                </c:pt>
                <c:pt idx="607">
                  <c:v>44609.941168981481</c:v>
                </c:pt>
                <c:pt idx="608">
                  <c:v>44609.941886574074</c:v>
                </c:pt>
                <c:pt idx="609">
                  <c:v>44609.942615740743</c:v>
                </c:pt>
                <c:pt idx="610">
                  <c:v>44609.943344907406</c:v>
                </c:pt>
                <c:pt idx="611">
                  <c:v>44609.944062499999</c:v>
                </c:pt>
                <c:pt idx="612">
                  <c:v>44609.944837962961</c:v>
                </c:pt>
                <c:pt idx="613">
                  <c:v>44609.945567129631</c:v>
                </c:pt>
                <c:pt idx="614">
                  <c:v>44609.946284722224</c:v>
                </c:pt>
                <c:pt idx="615">
                  <c:v>44609.947013888886</c:v>
                </c:pt>
                <c:pt idx="616">
                  <c:v>44609.947731481479</c:v>
                </c:pt>
                <c:pt idx="617">
                  <c:v>44609.948460648149</c:v>
                </c:pt>
                <c:pt idx="618">
                  <c:v>44609.949236111112</c:v>
                </c:pt>
                <c:pt idx="619">
                  <c:v>44609.949953703705</c:v>
                </c:pt>
                <c:pt idx="620">
                  <c:v>44609.950682870367</c:v>
                </c:pt>
                <c:pt idx="621">
                  <c:v>44609.951412037037</c:v>
                </c:pt>
                <c:pt idx="622">
                  <c:v>44609.95212962963</c:v>
                </c:pt>
                <c:pt idx="623">
                  <c:v>44609.9528587963</c:v>
                </c:pt>
                <c:pt idx="624">
                  <c:v>44609.953634259262</c:v>
                </c:pt>
                <c:pt idx="625">
                  <c:v>44609.954351851855</c:v>
                </c:pt>
                <c:pt idx="626">
                  <c:v>44609.955081018517</c:v>
                </c:pt>
                <c:pt idx="627">
                  <c:v>44609.95579861111</c:v>
                </c:pt>
                <c:pt idx="628">
                  <c:v>44609.95652777778</c:v>
                </c:pt>
                <c:pt idx="629">
                  <c:v>44609.957256944443</c:v>
                </c:pt>
                <c:pt idx="630">
                  <c:v>44609.958032407405</c:v>
                </c:pt>
                <c:pt idx="631">
                  <c:v>44609.958761574075</c:v>
                </c:pt>
                <c:pt idx="632">
                  <c:v>44609.959479166668</c:v>
                </c:pt>
                <c:pt idx="633">
                  <c:v>44609.96020833333</c:v>
                </c:pt>
                <c:pt idx="634">
                  <c:v>44609.9609375</c:v>
                </c:pt>
                <c:pt idx="635">
                  <c:v>44609.961655092593</c:v>
                </c:pt>
                <c:pt idx="636">
                  <c:v>44609.962430555555</c:v>
                </c:pt>
                <c:pt idx="637">
                  <c:v>44609.963159722225</c:v>
                </c:pt>
                <c:pt idx="638">
                  <c:v>44609.963888888888</c:v>
                </c:pt>
                <c:pt idx="639">
                  <c:v>44609.964606481481</c:v>
                </c:pt>
                <c:pt idx="640">
                  <c:v>44609.96533564815</c:v>
                </c:pt>
                <c:pt idx="641">
                  <c:v>44609.966064814813</c:v>
                </c:pt>
                <c:pt idx="642">
                  <c:v>44609.966840277775</c:v>
                </c:pt>
                <c:pt idx="643">
                  <c:v>44609.967569444445</c:v>
                </c:pt>
                <c:pt idx="644">
                  <c:v>44609.968287037038</c:v>
                </c:pt>
                <c:pt idx="645">
                  <c:v>44609.9690162037</c:v>
                </c:pt>
                <c:pt idx="646">
                  <c:v>44609.969733796293</c:v>
                </c:pt>
                <c:pt idx="647">
                  <c:v>44609.970462962963</c:v>
                </c:pt>
                <c:pt idx="648">
                  <c:v>44609.971238425926</c:v>
                </c:pt>
                <c:pt idx="649">
                  <c:v>44609.971956018519</c:v>
                </c:pt>
                <c:pt idx="650">
                  <c:v>44609.972685185188</c:v>
                </c:pt>
                <c:pt idx="651">
                  <c:v>44609.973414351851</c:v>
                </c:pt>
                <c:pt idx="652">
                  <c:v>44609.974131944444</c:v>
                </c:pt>
                <c:pt idx="653">
                  <c:v>44609.974861111114</c:v>
                </c:pt>
                <c:pt idx="654">
                  <c:v>44609.975636574076</c:v>
                </c:pt>
                <c:pt idx="655">
                  <c:v>44609.976354166669</c:v>
                </c:pt>
                <c:pt idx="656">
                  <c:v>44609.977083333331</c:v>
                </c:pt>
                <c:pt idx="657">
                  <c:v>44609.977812500001</c:v>
                </c:pt>
                <c:pt idx="658">
                  <c:v>44609.978530092594</c:v>
                </c:pt>
                <c:pt idx="659">
                  <c:v>44609.979259259257</c:v>
                </c:pt>
                <c:pt idx="660">
                  <c:v>44609.979988425926</c:v>
                </c:pt>
                <c:pt idx="661">
                  <c:v>44609.980706018519</c:v>
                </c:pt>
                <c:pt idx="662">
                  <c:v>44609.981435185182</c:v>
                </c:pt>
                <c:pt idx="663">
                  <c:v>44609.982164351852</c:v>
                </c:pt>
                <c:pt idx="664">
                  <c:v>44609.982881944445</c:v>
                </c:pt>
                <c:pt idx="665">
                  <c:v>44609.983611111114</c:v>
                </c:pt>
                <c:pt idx="666">
                  <c:v>44609.984340277777</c:v>
                </c:pt>
                <c:pt idx="667">
                  <c:v>44609.98505787037</c:v>
                </c:pt>
                <c:pt idx="668">
                  <c:v>44609.98578703704</c:v>
                </c:pt>
                <c:pt idx="669">
                  <c:v>44609.986516203702</c:v>
                </c:pt>
                <c:pt idx="670">
                  <c:v>44609.987233796295</c:v>
                </c:pt>
                <c:pt idx="671">
                  <c:v>44609.987962962965</c:v>
                </c:pt>
                <c:pt idx="672">
                  <c:v>44609.988692129627</c:v>
                </c:pt>
                <c:pt idx="673">
                  <c:v>44609.98940972222</c:v>
                </c:pt>
                <c:pt idx="674">
                  <c:v>44609.99013888889</c:v>
                </c:pt>
                <c:pt idx="675">
                  <c:v>44609.990856481483</c:v>
                </c:pt>
                <c:pt idx="676">
                  <c:v>44609.991585648146</c:v>
                </c:pt>
                <c:pt idx="677">
                  <c:v>44609.992314814815</c:v>
                </c:pt>
                <c:pt idx="678">
                  <c:v>44609.993032407408</c:v>
                </c:pt>
                <c:pt idx="679">
                  <c:v>44609.993761574071</c:v>
                </c:pt>
                <c:pt idx="680">
                  <c:v>44609.994490740741</c:v>
                </c:pt>
                <c:pt idx="681">
                  <c:v>44609.995219907411</c:v>
                </c:pt>
                <c:pt idx="682">
                  <c:v>44609.995937500003</c:v>
                </c:pt>
                <c:pt idx="683">
                  <c:v>44609.996666666666</c:v>
                </c:pt>
                <c:pt idx="684">
                  <c:v>44609.997395833336</c:v>
                </c:pt>
                <c:pt idx="685">
                  <c:v>44609.998113425929</c:v>
                </c:pt>
                <c:pt idx="686">
                  <c:v>44609.998842592591</c:v>
                </c:pt>
                <c:pt idx="687">
                  <c:v>44609.999571759261</c:v>
                </c:pt>
                <c:pt idx="688">
                  <c:v>44610.000289351854</c:v>
                </c:pt>
                <c:pt idx="689">
                  <c:v>44610.001018518517</c:v>
                </c:pt>
                <c:pt idx="690">
                  <c:v>44610.001747685186</c:v>
                </c:pt>
                <c:pt idx="691">
                  <c:v>44610.002476851849</c:v>
                </c:pt>
                <c:pt idx="692">
                  <c:v>44610.003194444442</c:v>
                </c:pt>
                <c:pt idx="693">
                  <c:v>44610.003923611112</c:v>
                </c:pt>
                <c:pt idx="694">
                  <c:v>44610.004652777781</c:v>
                </c:pt>
                <c:pt idx="695">
                  <c:v>44610.005370370367</c:v>
                </c:pt>
                <c:pt idx="696">
                  <c:v>44610.006099537037</c:v>
                </c:pt>
                <c:pt idx="697">
                  <c:v>44610.006828703707</c:v>
                </c:pt>
                <c:pt idx="698">
                  <c:v>44610.0075462963</c:v>
                </c:pt>
                <c:pt idx="699">
                  <c:v>44610.008275462962</c:v>
                </c:pt>
                <c:pt idx="700">
                  <c:v>44610.009004629632</c:v>
                </c:pt>
                <c:pt idx="701">
                  <c:v>44610.009722222225</c:v>
                </c:pt>
                <c:pt idx="702">
                  <c:v>44610.010451388887</c:v>
                </c:pt>
                <c:pt idx="703">
                  <c:v>44610.011180555557</c:v>
                </c:pt>
                <c:pt idx="704">
                  <c:v>44610.01190972222</c:v>
                </c:pt>
                <c:pt idx="705">
                  <c:v>44610.012627314813</c:v>
                </c:pt>
                <c:pt idx="706">
                  <c:v>44610.013356481482</c:v>
                </c:pt>
                <c:pt idx="707">
                  <c:v>44610.014085648145</c:v>
                </c:pt>
                <c:pt idx="708">
                  <c:v>44610.014803240738</c:v>
                </c:pt>
                <c:pt idx="709">
                  <c:v>44610.015532407408</c:v>
                </c:pt>
                <c:pt idx="710">
                  <c:v>44610.016261574077</c:v>
                </c:pt>
                <c:pt idx="711">
                  <c:v>44610.016979166663</c:v>
                </c:pt>
                <c:pt idx="712">
                  <c:v>44610.017708333333</c:v>
                </c:pt>
                <c:pt idx="713">
                  <c:v>44610.018437500003</c:v>
                </c:pt>
                <c:pt idx="714">
                  <c:v>44610.019155092596</c:v>
                </c:pt>
                <c:pt idx="715">
                  <c:v>44610.019884259258</c:v>
                </c:pt>
                <c:pt idx="716">
                  <c:v>44610.020613425928</c:v>
                </c:pt>
                <c:pt idx="717">
                  <c:v>44610.021331018521</c:v>
                </c:pt>
                <c:pt idx="718">
                  <c:v>44610.022060185183</c:v>
                </c:pt>
                <c:pt idx="719">
                  <c:v>44610.022789351853</c:v>
                </c:pt>
                <c:pt idx="720">
                  <c:v>44610.023506944446</c:v>
                </c:pt>
                <c:pt idx="721">
                  <c:v>44610.024236111109</c:v>
                </c:pt>
                <c:pt idx="722">
                  <c:v>44610.024965277778</c:v>
                </c:pt>
                <c:pt idx="723">
                  <c:v>44610.025682870371</c:v>
                </c:pt>
                <c:pt idx="724">
                  <c:v>44610.026412037034</c:v>
                </c:pt>
                <c:pt idx="725">
                  <c:v>44610.027141203704</c:v>
                </c:pt>
                <c:pt idx="726">
                  <c:v>44610.027858796297</c:v>
                </c:pt>
                <c:pt idx="727">
                  <c:v>44610.028587962966</c:v>
                </c:pt>
                <c:pt idx="728">
                  <c:v>44610.029317129629</c:v>
                </c:pt>
                <c:pt idx="729">
                  <c:v>44610.030034722222</c:v>
                </c:pt>
                <c:pt idx="730">
                  <c:v>44610.030763888892</c:v>
                </c:pt>
                <c:pt idx="731">
                  <c:v>44610.031493055554</c:v>
                </c:pt>
                <c:pt idx="732">
                  <c:v>44610.032210648147</c:v>
                </c:pt>
                <c:pt idx="733">
                  <c:v>44610.032939814817</c:v>
                </c:pt>
                <c:pt idx="734">
                  <c:v>44610.033668981479</c:v>
                </c:pt>
                <c:pt idx="735">
                  <c:v>44610.034444444442</c:v>
                </c:pt>
                <c:pt idx="736">
                  <c:v>44610.035173611112</c:v>
                </c:pt>
                <c:pt idx="737">
                  <c:v>44610.035891203705</c:v>
                </c:pt>
                <c:pt idx="738">
                  <c:v>44610.036620370367</c:v>
                </c:pt>
                <c:pt idx="739">
                  <c:v>44610.037349537037</c:v>
                </c:pt>
                <c:pt idx="740">
                  <c:v>44610.03806712963</c:v>
                </c:pt>
                <c:pt idx="741">
                  <c:v>44610.038842592592</c:v>
                </c:pt>
                <c:pt idx="742">
                  <c:v>44610.039571759262</c:v>
                </c:pt>
                <c:pt idx="743">
                  <c:v>44610.040300925924</c:v>
                </c:pt>
                <c:pt idx="744">
                  <c:v>44610.041030092594</c:v>
                </c:pt>
                <c:pt idx="745">
                  <c:v>44610.041747685187</c:v>
                </c:pt>
                <c:pt idx="746">
                  <c:v>44610.04247685185</c:v>
                </c:pt>
                <c:pt idx="747">
                  <c:v>44610.043206018519</c:v>
                </c:pt>
                <c:pt idx="748">
                  <c:v>44610.043923611112</c:v>
                </c:pt>
                <c:pt idx="749">
                  <c:v>44610.044652777775</c:v>
                </c:pt>
                <c:pt idx="750">
                  <c:v>44610.045381944445</c:v>
                </c:pt>
                <c:pt idx="751">
                  <c:v>44610.046099537038</c:v>
                </c:pt>
                <c:pt idx="752">
                  <c:v>44610.0468287037</c:v>
                </c:pt>
                <c:pt idx="753">
                  <c:v>44610.04755787037</c:v>
                </c:pt>
                <c:pt idx="754">
                  <c:v>44610.048275462963</c:v>
                </c:pt>
                <c:pt idx="755">
                  <c:v>44610.049004629633</c:v>
                </c:pt>
                <c:pt idx="756">
                  <c:v>44610.049733796295</c:v>
                </c:pt>
                <c:pt idx="757">
                  <c:v>44610.050451388888</c:v>
                </c:pt>
                <c:pt idx="758">
                  <c:v>44610.051180555558</c:v>
                </c:pt>
                <c:pt idx="759">
                  <c:v>44610.05190972222</c:v>
                </c:pt>
                <c:pt idx="760">
                  <c:v>44610.052627314813</c:v>
                </c:pt>
                <c:pt idx="761">
                  <c:v>44610.053356481483</c:v>
                </c:pt>
                <c:pt idx="762">
                  <c:v>44610.054131944446</c:v>
                </c:pt>
                <c:pt idx="763">
                  <c:v>44610.054861111108</c:v>
                </c:pt>
                <c:pt idx="764">
                  <c:v>44610.055578703701</c:v>
                </c:pt>
                <c:pt idx="765">
                  <c:v>44610.056307870371</c:v>
                </c:pt>
                <c:pt idx="766">
                  <c:v>44610.057037037041</c:v>
                </c:pt>
                <c:pt idx="767">
                  <c:v>44610.057754629626</c:v>
                </c:pt>
                <c:pt idx="768">
                  <c:v>44610.058530092596</c:v>
                </c:pt>
                <c:pt idx="769">
                  <c:v>44610.059259259258</c:v>
                </c:pt>
                <c:pt idx="770">
                  <c:v>44610.059988425928</c:v>
                </c:pt>
                <c:pt idx="771">
                  <c:v>44610.060706018521</c:v>
                </c:pt>
                <c:pt idx="772">
                  <c:v>44610.061435185184</c:v>
                </c:pt>
                <c:pt idx="773">
                  <c:v>44610.062164351853</c:v>
                </c:pt>
                <c:pt idx="774">
                  <c:v>44610.062881944446</c:v>
                </c:pt>
                <c:pt idx="775">
                  <c:v>44610.063611111109</c:v>
                </c:pt>
                <c:pt idx="776">
                  <c:v>44610.064340277779</c:v>
                </c:pt>
                <c:pt idx="777">
                  <c:v>44610.065057870372</c:v>
                </c:pt>
                <c:pt idx="778">
                  <c:v>44610.065787037034</c:v>
                </c:pt>
                <c:pt idx="779">
                  <c:v>44610.066516203704</c:v>
                </c:pt>
                <c:pt idx="780">
                  <c:v>44610.067233796297</c:v>
                </c:pt>
                <c:pt idx="781">
                  <c:v>44610.067962962959</c:v>
                </c:pt>
                <c:pt idx="782">
                  <c:v>44610.068692129629</c:v>
                </c:pt>
                <c:pt idx="783">
                  <c:v>44610.069409722222</c:v>
                </c:pt>
                <c:pt idx="784">
                  <c:v>44610.070138888892</c:v>
                </c:pt>
                <c:pt idx="785">
                  <c:v>44610.070868055554</c:v>
                </c:pt>
                <c:pt idx="786">
                  <c:v>44610.071585648147</c:v>
                </c:pt>
                <c:pt idx="787">
                  <c:v>44610.072314814817</c:v>
                </c:pt>
                <c:pt idx="788">
                  <c:v>44610.07304398148</c:v>
                </c:pt>
                <c:pt idx="789">
                  <c:v>44610.073819444442</c:v>
                </c:pt>
                <c:pt idx="790">
                  <c:v>44610.074548611112</c:v>
                </c:pt>
                <c:pt idx="791">
                  <c:v>44610.075266203705</c:v>
                </c:pt>
                <c:pt idx="792">
                  <c:v>44610.075995370367</c:v>
                </c:pt>
                <c:pt idx="793">
                  <c:v>44610.07671296296</c:v>
                </c:pt>
                <c:pt idx="794">
                  <c:v>44610.07744212963</c:v>
                </c:pt>
                <c:pt idx="795">
                  <c:v>44610.0781712963</c:v>
                </c:pt>
                <c:pt idx="796">
                  <c:v>44610.078900462962</c:v>
                </c:pt>
                <c:pt idx="797">
                  <c:v>44610.079618055555</c:v>
                </c:pt>
                <c:pt idx="798">
                  <c:v>44610.080347222225</c:v>
                </c:pt>
                <c:pt idx="799">
                  <c:v>44610.081076388888</c:v>
                </c:pt>
                <c:pt idx="800">
                  <c:v>44610.081793981481</c:v>
                </c:pt>
                <c:pt idx="801">
                  <c:v>44610.08252314815</c:v>
                </c:pt>
                <c:pt idx="802">
                  <c:v>44610.083252314813</c:v>
                </c:pt>
                <c:pt idx="803">
                  <c:v>44610.083969907406</c:v>
                </c:pt>
                <c:pt idx="804">
                  <c:v>44610.084699074076</c:v>
                </c:pt>
                <c:pt idx="805">
                  <c:v>44610.085428240738</c:v>
                </c:pt>
                <c:pt idx="806">
                  <c:v>44610.086145833331</c:v>
                </c:pt>
                <c:pt idx="807">
                  <c:v>44610.086875000001</c:v>
                </c:pt>
                <c:pt idx="808">
                  <c:v>44610.087604166663</c:v>
                </c:pt>
                <c:pt idx="809">
                  <c:v>44610.088321759256</c:v>
                </c:pt>
                <c:pt idx="810">
                  <c:v>44610.089050925926</c:v>
                </c:pt>
                <c:pt idx="811">
                  <c:v>44610.089780092596</c:v>
                </c:pt>
                <c:pt idx="812">
                  <c:v>44610.090497685182</c:v>
                </c:pt>
                <c:pt idx="813">
                  <c:v>44610.091226851851</c:v>
                </c:pt>
                <c:pt idx="814">
                  <c:v>44610.091944444444</c:v>
                </c:pt>
                <c:pt idx="815">
                  <c:v>44610.092673611114</c:v>
                </c:pt>
                <c:pt idx="816">
                  <c:v>44610.093402777777</c:v>
                </c:pt>
                <c:pt idx="817">
                  <c:v>44610.094131944446</c:v>
                </c:pt>
                <c:pt idx="818">
                  <c:v>44610.094849537039</c:v>
                </c:pt>
                <c:pt idx="819">
                  <c:v>44610.095578703702</c:v>
                </c:pt>
                <c:pt idx="820">
                  <c:v>44610.096296296295</c:v>
                </c:pt>
                <c:pt idx="821">
                  <c:v>44610.097025462965</c:v>
                </c:pt>
                <c:pt idx="822">
                  <c:v>44610.097754629627</c:v>
                </c:pt>
                <c:pt idx="823">
                  <c:v>44610.098483796297</c:v>
                </c:pt>
                <c:pt idx="824">
                  <c:v>44610.09920138889</c:v>
                </c:pt>
                <c:pt idx="825">
                  <c:v>44610.099976851852</c:v>
                </c:pt>
                <c:pt idx="826">
                  <c:v>44610.100706018522</c:v>
                </c:pt>
                <c:pt idx="827">
                  <c:v>44610.101435185185</c:v>
                </c:pt>
                <c:pt idx="828">
                  <c:v>44610.102152777778</c:v>
                </c:pt>
                <c:pt idx="829">
                  <c:v>44610.102881944447</c:v>
                </c:pt>
                <c:pt idx="830">
                  <c:v>44610.10361111111</c:v>
                </c:pt>
                <c:pt idx="831">
                  <c:v>44610.104328703703</c:v>
                </c:pt>
                <c:pt idx="832">
                  <c:v>44610.105057870373</c:v>
                </c:pt>
                <c:pt idx="833">
                  <c:v>44610.105787037035</c:v>
                </c:pt>
                <c:pt idx="834">
                  <c:v>44610.106504629628</c:v>
                </c:pt>
                <c:pt idx="835">
                  <c:v>44610.107233796298</c:v>
                </c:pt>
                <c:pt idx="836">
                  <c:v>44610.10796296296</c:v>
                </c:pt>
                <c:pt idx="837">
                  <c:v>44610.108680555553</c:v>
                </c:pt>
                <c:pt idx="838">
                  <c:v>44610.109409722223</c:v>
                </c:pt>
                <c:pt idx="839">
                  <c:v>44610.110138888886</c:v>
                </c:pt>
                <c:pt idx="840">
                  <c:v>44610.110856481479</c:v>
                </c:pt>
                <c:pt idx="841">
                  <c:v>44610.111585648148</c:v>
                </c:pt>
                <c:pt idx="842">
                  <c:v>44610.112314814818</c:v>
                </c:pt>
                <c:pt idx="843">
                  <c:v>44610.113032407404</c:v>
                </c:pt>
                <c:pt idx="844">
                  <c:v>44610.113761574074</c:v>
                </c:pt>
                <c:pt idx="845">
                  <c:v>44610.114490740743</c:v>
                </c:pt>
                <c:pt idx="846">
                  <c:v>44610.115208333336</c:v>
                </c:pt>
                <c:pt idx="847">
                  <c:v>44610.115937499999</c:v>
                </c:pt>
                <c:pt idx="848">
                  <c:v>44610.116666666669</c:v>
                </c:pt>
                <c:pt idx="849">
                  <c:v>44610.117384259262</c:v>
                </c:pt>
                <c:pt idx="850">
                  <c:v>44610.118113425924</c:v>
                </c:pt>
                <c:pt idx="851">
                  <c:v>44610.118842592594</c:v>
                </c:pt>
                <c:pt idx="852">
                  <c:v>44610.119560185187</c:v>
                </c:pt>
                <c:pt idx="853">
                  <c:v>44610.120289351849</c:v>
                </c:pt>
                <c:pt idx="854">
                  <c:v>44610.121018518519</c:v>
                </c:pt>
                <c:pt idx="855">
                  <c:v>44610.121736111112</c:v>
                </c:pt>
                <c:pt idx="856">
                  <c:v>44610.122465277775</c:v>
                </c:pt>
                <c:pt idx="857">
                  <c:v>44610.123194444444</c:v>
                </c:pt>
                <c:pt idx="858">
                  <c:v>44610.123912037037</c:v>
                </c:pt>
                <c:pt idx="859">
                  <c:v>44610.124641203707</c:v>
                </c:pt>
                <c:pt idx="860">
                  <c:v>44610.12537037037</c:v>
                </c:pt>
                <c:pt idx="861">
                  <c:v>44610.126087962963</c:v>
                </c:pt>
                <c:pt idx="862">
                  <c:v>44610.126817129632</c:v>
                </c:pt>
                <c:pt idx="863">
                  <c:v>44610.127546296295</c:v>
                </c:pt>
                <c:pt idx="864">
                  <c:v>44610.128263888888</c:v>
                </c:pt>
                <c:pt idx="865">
                  <c:v>44610.128993055558</c:v>
                </c:pt>
                <c:pt idx="866">
                  <c:v>44610.12972222222</c:v>
                </c:pt>
                <c:pt idx="867">
                  <c:v>44610.130439814813</c:v>
                </c:pt>
                <c:pt idx="868">
                  <c:v>44610.131168981483</c:v>
                </c:pt>
                <c:pt idx="869">
                  <c:v>44610.131898148145</c:v>
                </c:pt>
                <c:pt idx="870">
                  <c:v>44610.132615740738</c:v>
                </c:pt>
                <c:pt idx="871">
                  <c:v>44610.133344907408</c:v>
                </c:pt>
                <c:pt idx="872">
                  <c:v>44610.134074074071</c:v>
                </c:pt>
                <c:pt idx="873">
                  <c:v>44610.134791666664</c:v>
                </c:pt>
                <c:pt idx="874">
                  <c:v>44610.135520833333</c:v>
                </c:pt>
                <c:pt idx="875">
                  <c:v>44610.136250000003</c:v>
                </c:pt>
                <c:pt idx="876">
                  <c:v>44610.136967592596</c:v>
                </c:pt>
                <c:pt idx="877">
                  <c:v>44610.137696759259</c:v>
                </c:pt>
                <c:pt idx="878">
                  <c:v>44610.138425925928</c:v>
                </c:pt>
                <c:pt idx="879">
                  <c:v>44610.139143518521</c:v>
                </c:pt>
                <c:pt idx="880">
                  <c:v>44610.139872685184</c:v>
                </c:pt>
                <c:pt idx="881">
                  <c:v>44610.140601851854</c:v>
                </c:pt>
                <c:pt idx="882">
                  <c:v>44610.141319444447</c:v>
                </c:pt>
                <c:pt idx="883">
                  <c:v>44610.142048611109</c:v>
                </c:pt>
                <c:pt idx="884">
                  <c:v>44610.142777777779</c:v>
                </c:pt>
                <c:pt idx="885">
                  <c:v>44610.143495370372</c:v>
                </c:pt>
                <c:pt idx="886">
                  <c:v>44610.144224537034</c:v>
                </c:pt>
                <c:pt idx="887">
                  <c:v>44610.144953703704</c:v>
                </c:pt>
                <c:pt idx="888">
                  <c:v>44610.145671296297</c:v>
                </c:pt>
                <c:pt idx="889">
                  <c:v>44610.14640046296</c:v>
                </c:pt>
                <c:pt idx="890">
                  <c:v>44610.147129629629</c:v>
                </c:pt>
                <c:pt idx="891">
                  <c:v>44610.147858796299</c:v>
                </c:pt>
                <c:pt idx="892">
                  <c:v>44610.148576388892</c:v>
                </c:pt>
                <c:pt idx="893">
                  <c:v>44610.149305555555</c:v>
                </c:pt>
                <c:pt idx="894">
                  <c:v>44610.150023148148</c:v>
                </c:pt>
                <c:pt idx="895">
                  <c:v>44610.150752314818</c:v>
                </c:pt>
                <c:pt idx="896">
                  <c:v>44610.15148148148</c:v>
                </c:pt>
                <c:pt idx="897">
                  <c:v>44610.152199074073</c:v>
                </c:pt>
                <c:pt idx="898">
                  <c:v>44610.152928240743</c:v>
                </c:pt>
                <c:pt idx="899">
                  <c:v>44610.153657407405</c:v>
                </c:pt>
                <c:pt idx="900">
                  <c:v>44610.154386574075</c:v>
                </c:pt>
                <c:pt idx="901">
                  <c:v>44610.155150462961</c:v>
                </c:pt>
                <c:pt idx="902">
                  <c:v>44610.15587962963</c:v>
                </c:pt>
                <c:pt idx="903">
                  <c:v>44610.156608796293</c:v>
                </c:pt>
                <c:pt idx="904">
                  <c:v>44610.157337962963</c:v>
                </c:pt>
                <c:pt idx="905">
                  <c:v>44610.158055555556</c:v>
                </c:pt>
                <c:pt idx="906">
                  <c:v>44610.158784722225</c:v>
                </c:pt>
                <c:pt idx="907">
                  <c:v>44610.159560185188</c:v>
                </c:pt>
                <c:pt idx="908">
                  <c:v>44610.16028935185</c:v>
                </c:pt>
                <c:pt idx="909">
                  <c:v>44610.161006944443</c:v>
                </c:pt>
                <c:pt idx="910">
                  <c:v>44610.161736111113</c:v>
                </c:pt>
                <c:pt idx="911">
                  <c:v>44610.162465277775</c:v>
                </c:pt>
                <c:pt idx="912">
                  <c:v>44610.163182870368</c:v>
                </c:pt>
                <c:pt idx="913">
                  <c:v>44610.163912037038</c:v>
                </c:pt>
                <c:pt idx="914">
                  <c:v>44610.164641203701</c:v>
                </c:pt>
                <c:pt idx="915">
                  <c:v>44610.165358796294</c:v>
                </c:pt>
                <c:pt idx="916">
                  <c:v>44610.166087962964</c:v>
                </c:pt>
                <c:pt idx="917">
                  <c:v>44610.166817129626</c:v>
                </c:pt>
                <c:pt idx="918">
                  <c:v>44610.167592592596</c:v>
                </c:pt>
                <c:pt idx="919">
                  <c:v>44610.168321759258</c:v>
                </c:pt>
                <c:pt idx="920">
                  <c:v>44610.169039351851</c:v>
                </c:pt>
                <c:pt idx="921">
                  <c:v>44610.169768518521</c:v>
                </c:pt>
                <c:pt idx="922">
                  <c:v>44610.170497685183</c:v>
                </c:pt>
                <c:pt idx="923">
                  <c:v>44610.171215277776</c:v>
                </c:pt>
                <c:pt idx="924">
                  <c:v>44610.171944444446</c:v>
                </c:pt>
                <c:pt idx="925">
                  <c:v>44610.172673611109</c:v>
                </c:pt>
                <c:pt idx="926">
                  <c:v>44610.173391203702</c:v>
                </c:pt>
                <c:pt idx="927">
                  <c:v>44610.174120370371</c:v>
                </c:pt>
                <c:pt idx="928">
                  <c:v>44610.174849537034</c:v>
                </c:pt>
                <c:pt idx="929">
                  <c:v>44610.175567129627</c:v>
                </c:pt>
                <c:pt idx="930">
                  <c:v>44610.176296296297</c:v>
                </c:pt>
                <c:pt idx="931">
                  <c:v>44610.177025462966</c:v>
                </c:pt>
                <c:pt idx="932">
                  <c:v>44610.177743055552</c:v>
                </c:pt>
                <c:pt idx="933">
                  <c:v>44610.178472222222</c:v>
                </c:pt>
                <c:pt idx="934">
                  <c:v>44610.179201388892</c:v>
                </c:pt>
                <c:pt idx="935">
                  <c:v>44610.179918981485</c:v>
                </c:pt>
                <c:pt idx="936">
                  <c:v>44610.180648148147</c:v>
                </c:pt>
                <c:pt idx="937">
                  <c:v>44610.181377314817</c:v>
                </c:pt>
                <c:pt idx="938">
                  <c:v>44610.18209490741</c:v>
                </c:pt>
                <c:pt idx="939">
                  <c:v>44610.182824074072</c:v>
                </c:pt>
                <c:pt idx="940">
                  <c:v>44610.183553240742</c:v>
                </c:pt>
                <c:pt idx="941">
                  <c:v>44610.184270833335</c:v>
                </c:pt>
                <c:pt idx="942">
                  <c:v>44610.184999999998</c:v>
                </c:pt>
                <c:pt idx="943">
                  <c:v>44610.185717592591</c:v>
                </c:pt>
                <c:pt idx="944">
                  <c:v>44610.18644675926</c:v>
                </c:pt>
                <c:pt idx="945">
                  <c:v>44610.187175925923</c:v>
                </c:pt>
                <c:pt idx="946">
                  <c:v>44610.187893518516</c:v>
                </c:pt>
                <c:pt idx="947">
                  <c:v>44610.188622685186</c:v>
                </c:pt>
                <c:pt idx="948">
                  <c:v>44610.189351851855</c:v>
                </c:pt>
                <c:pt idx="949">
                  <c:v>44610.190069444441</c:v>
                </c:pt>
                <c:pt idx="950">
                  <c:v>44610.190798611111</c:v>
                </c:pt>
                <c:pt idx="951">
                  <c:v>44610.191527777781</c:v>
                </c:pt>
                <c:pt idx="952">
                  <c:v>44610.192245370374</c:v>
                </c:pt>
                <c:pt idx="953">
                  <c:v>44610.192974537036</c:v>
                </c:pt>
                <c:pt idx="954">
                  <c:v>44610.193703703706</c:v>
                </c:pt>
                <c:pt idx="955">
                  <c:v>44610.194421296299</c:v>
                </c:pt>
                <c:pt idx="956">
                  <c:v>44610.195150462961</c:v>
                </c:pt>
                <c:pt idx="957">
                  <c:v>44610.195879629631</c:v>
                </c:pt>
                <c:pt idx="958">
                  <c:v>44610.196597222224</c:v>
                </c:pt>
                <c:pt idx="959">
                  <c:v>44610.197326388887</c:v>
                </c:pt>
                <c:pt idx="960">
                  <c:v>44610.198055555556</c:v>
                </c:pt>
                <c:pt idx="961">
                  <c:v>44610.198784722219</c:v>
                </c:pt>
                <c:pt idx="962">
                  <c:v>44610.199502314812</c:v>
                </c:pt>
                <c:pt idx="963">
                  <c:v>44610.200231481482</c:v>
                </c:pt>
                <c:pt idx="964">
                  <c:v>44610.201006944444</c:v>
                </c:pt>
                <c:pt idx="965">
                  <c:v>44610.201736111114</c:v>
                </c:pt>
                <c:pt idx="966">
                  <c:v>44610.202453703707</c:v>
                </c:pt>
                <c:pt idx="967">
                  <c:v>44610.203182870369</c:v>
                </c:pt>
                <c:pt idx="968">
                  <c:v>44610.203912037039</c:v>
                </c:pt>
                <c:pt idx="969">
                  <c:v>44610.204629629632</c:v>
                </c:pt>
                <c:pt idx="970">
                  <c:v>44610.205358796295</c:v>
                </c:pt>
                <c:pt idx="971">
                  <c:v>44610.206087962964</c:v>
                </c:pt>
                <c:pt idx="972">
                  <c:v>44610.206805555557</c:v>
                </c:pt>
                <c:pt idx="973">
                  <c:v>44610.20753472222</c:v>
                </c:pt>
                <c:pt idx="974">
                  <c:v>44610.20826388889</c:v>
                </c:pt>
                <c:pt idx="975">
                  <c:v>44610.208981481483</c:v>
                </c:pt>
                <c:pt idx="976">
                  <c:v>44610.209710648145</c:v>
                </c:pt>
                <c:pt idx="977">
                  <c:v>44610.210439814815</c:v>
                </c:pt>
                <c:pt idx="978">
                  <c:v>44610.211157407408</c:v>
                </c:pt>
                <c:pt idx="979">
                  <c:v>44610.211886574078</c:v>
                </c:pt>
                <c:pt idx="980">
                  <c:v>44610.21261574074</c:v>
                </c:pt>
                <c:pt idx="981">
                  <c:v>44610.213333333333</c:v>
                </c:pt>
                <c:pt idx="982">
                  <c:v>44610.214062500003</c:v>
                </c:pt>
                <c:pt idx="983">
                  <c:v>44610.214791666665</c:v>
                </c:pt>
                <c:pt idx="984">
                  <c:v>44610.215509259258</c:v>
                </c:pt>
                <c:pt idx="985">
                  <c:v>44610.216238425928</c:v>
                </c:pt>
                <c:pt idx="986">
                  <c:v>44610.216967592591</c:v>
                </c:pt>
                <c:pt idx="987">
                  <c:v>44610.217685185184</c:v>
                </c:pt>
                <c:pt idx="988">
                  <c:v>44610.218414351853</c:v>
                </c:pt>
                <c:pt idx="989">
                  <c:v>44610.219143518516</c:v>
                </c:pt>
                <c:pt idx="990">
                  <c:v>44610.219861111109</c:v>
                </c:pt>
                <c:pt idx="991">
                  <c:v>44610.220590277779</c:v>
                </c:pt>
                <c:pt idx="992">
                  <c:v>44610.221319444441</c:v>
                </c:pt>
                <c:pt idx="993">
                  <c:v>44610.222037037034</c:v>
                </c:pt>
                <c:pt idx="994">
                  <c:v>44610.222766203704</c:v>
                </c:pt>
                <c:pt idx="995">
                  <c:v>44610.223541666666</c:v>
                </c:pt>
                <c:pt idx="996">
                  <c:v>44610.224270833336</c:v>
                </c:pt>
                <c:pt idx="997">
                  <c:v>44610.224988425929</c:v>
                </c:pt>
                <c:pt idx="998">
                  <c:v>44610.225717592592</c:v>
                </c:pt>
                <c:pt idx="999">
                  <c:v>44610.226446759261</c:v>
                </c:pt>
                <c:pt idx="1000">
                  <c:v>44610.227164351854</c:v>
                </c:pt>
                <c:pt idx="1001">
                  <c:v>44610.227893518517</c:v>
                </c:pt>
                <c:pt idx="1002">
                  <c:v>44610.228622685187</c:v>
                </c:pt>
                <c:pt idx="1003">
                  <c:v>44610.22934027778</c:v>
                </c:pt>
                <c:pt idx="1004">
                  <c:v>44610.230069444442</c:v>
                </c:pt>
                <c:pt idx="1005">
                  <c:v>44610.230798611112</c:v>
                </c:pt>
                <c:pt idx="1006">
                  <c:v>44610.231516203705</c:v>
                </c:pt>
                <c:pt idx="1007">
                  <c:v>44610.232245370367</c:v>
                </c:pt>
                <c:pt idx="1008">
                  <c:v>44610.232974537037</c:v>
                </c:pt>
                <c:pt idx="1009">
                  <c:v>44610.23369212963</c:v>
                </c:pt>
                <c:pt idx="1010">
                  <c:v>44610.2344212963</c:v>
                </c:pt>
                <c:pt idx="1011">
                  <c:v>44610.235150462962</c:v>
                </c:pt>
                <c:pt idx="1012">
                  <c:v>44610.235868055555</c:v>
                </c:pt>
                <c:pt idx="1013">
                  <c:v>44610.236597222225</c:v>
                </c:pt>
                <c:pt idx="1014">
                  <c:v>44610.237326388888</c:v>
                </c:pt>
                <c:pt idx="1015">
                  <c:v>44610.238043981481</c:v>
                </c:pt>
                <c:pt idx="1016">
                  <c:v>44610.23877314815</c:v>
                </c:pt>
                <c:pt idx="1017">
                  <c:v>44610.239502314813</c:v>
                </c:pt>
                <c:pt idx="1018">
                  <c:v>44610.240219907406</c:v>
                </c:pt>
                <c:pt idx="1019">
                  <c:v>44610.240949074076</c:v>
                </c:pt>
                <c:pt idx="1020">
                  <c:v>44610.241678240738</c:v>
                </c:pt>
                <c:pt idx="1021">
                  <c:v>44610.242395833331</c:v>
                </c:pt>
                <c:pt idx="1022">
                  <c:v>44610.243125000001</c:v>
                </c:pt>
                <c:pt idx="1023">
                  <c:v>44610.243854166663</c:v>
                </c:pt>
                <c:pt idx="1024">
                  <c:v>44610.244571759256</c:v>
                </c:pt>
                <c:pt idx="1025">
                  <c:v>44610.245300925926</c:v>
                </c:pt>
                <c:pt idx="1026">
                  <c:v>44610.246030092596</c:v>
                </c:pt>
                <c:pt idx="1027">
                  <c:v>44610.246747685182</c:v>
                </c:pt>
                <c:pt idx="1028">
                  <c:v>44610.247476851851</c:v>
                </c:pt>
                <c:pt idx="1029">
                  <c:v>44610.248206018521</c:v>
                </c:pt>
                <c:pt idx="1030">
                  <c:v>44610.248923611114</c:v>
                </c:pt>
                <c:pt idx="1031">
                  <c:v>44610.249652777777</c:v>
                </c:pt>
                <c:pt idx="1032">
                  <c:v>44610.250381944446</c:v>
                </c:pt>
                <c:pt idx="1033">
                  <c:v>44610.251111111109</c:v>
                </c:pt>
                <c:pt idx="1034">
                  <c:v>44610.251828703702</c:v>
                </c:pt>
                <c:pt idx="1035">
                  <c:v>44610.252557870372</c:v>
                </c:pt>
                <c:pt idx="1036">
                  <c:v>44610.253287037034</c:v>
                </c:pt>
                <c:pt idx="1037">
                  <c:v>44610.254004629627</c:v>
                </c:pt>
                <c:pt idx="1038">
                  <c:v>44610.254733796297</c:v>
                </c:pt>
                <c:pt idx="1039">
                  <c:v>44610.255462962959</c:v>
                </c:pt>
                <c:pt idx="1040">
                  <c:v>44610.256180555552</c:v>
                </c:pt>
                <c:pt idx="1041">
                  <c:v>44610.256909722222</c:v>
                </c:pt>
                <c:pt idx="1042">
                  <c:v>44610.257638888892</c:v>
                </c:pt>
                <c:pt idx="1043">
                  <c:v>44610.258356481485</c:v>
                </c:pt>
                <c:pt idx="1044">
                  <c:v>44610.259085648147</c:v>
                </c:pt>
                <c:pt idx="1045">
                  <c:v>44610.259814814817</c:v>
                </c:pt>
                <c:pt idx="1046">
                  <c:v>44610.26053240741</c:v>
                </c:pt>
                <c:pt idx="1047">
                  <c:v>44610.261261574073</c:v>
                </c:pt>
                <c:pt idx="1048">
                  <c:v>44610.261990740742</c:v>
                </c:pt>
                <c:pt idx="1049">
                  <c:v>44610.262708333335</c:v>
                </c:pt>
                <c:pt idx="1050">
                  <c:v>44610.263437499998</c:v>
                </c:pt>
                <c:pt idx="1051">
                  <c:v>44610.264166666668</c:v>
                </c:pt>
                <c:pt idx="1052">
                  <c:v>44610.264884259261</c:v>
                </c:pt>
                <c:pt idx="1053">
                  <c:v>44610.265613425923</c:v>
                </c:pt>
                <c:pt idx="1054">
                  <c:v>44610.266342592593</c:v>
                </c:pt>
                <c:pt idx="1055">
                  <c:v>44610.267060185186</c:v>
                </c:pt>
                <c:pt idx="1056">
                  <c:v>44610.267789351848</c:v>
                </c:pt>
                <c:pt idx="1057">
                  <c:v>44610.268518518518</c:v>
                </c:pt>
                <c:pt idx="1058">
                  <c:v>44610.269236111111</c:v>
                </c:pt>
                <c:pt idx="1059">
                  <c:v>44610.269965277781</c:v>
                </c:pt>
                <c:pt idx="1060">
                  <c:v>44610.270694444444</c:v>
                </c:pt>
                <c:pt idx="1061">
                  <c:v>44610.271412037036</c:v>
                </c:pt>
                <c:pt idx="1062">
                  <c:v>44610.272141203706</c:v>
                </c:pt>
                <c:pt idx="1063">
                  <c:v>44610.272870370369</c:v>
                </c:pt>
                <c:pt idx="1064">
                  <c:v>44610.273587962962</c:v>
                </c:pt>
                <c:pt idx="1065">
                  <c:v>44610.274317129632</c:v>
                </c:pt>
                <c:pt idx="1066">
                  <c:v>44610.275046296294</c:v>
                </c:pt>
                <c:pt idx="1067">
                  <c:v>44610.275775462964</c:v>
                </c:pt>
                <c:pt idx="1068">
                  <c:v>44610.276493055557</c:v>
                </c:pt>
                <c:pt idx="1069">
                  <c:v>44610.277222222219</c:v>
                </c:pt>
                <c:pt idx="1070">
                  <c:v>44610.277951388889</c:v>
                </c:pt>
                <c:pt idx="1071">
                  <c:v>44610.278668981482</c:v>
                </c:pt>
                <c:pt idx="1072">
                  <c:v>44610.279398148145</c:v>
                </c:pt>
                <c:pt idx="1073">
                  <c:v>44610.280127314814</c:v>
                </c:pt>
                <c:pt idx="1074">
                  <c:v>44610.280844907407</c:v>
                </c:pt>
                <c:pt idx="1075">
                  <c:v>44610.281574074077</c:v>
                </c:pt>
                <c:pt idx="1076">
                  <c:v>44610.28230324074</c:v>
                </c:pt>
                <c:pt idx="1077">
                  <c:v>44610.283020833333</c:v>
                </c:pt>
                <c:pt idx="1078">
                  <c:v>44610.283750000002</c:v>
                </c:pt>
                <c:pt idx="1079">
                  <c:v>44610.284479166665</c:v>
                </c:pt>
                <c:pt idx="1080">
                  <c:v>44610.285196759258</c:v>
                </c:pt>
                <c:pt idx="1081">
                  <c:v>44610.285925925928</c:v>
                </c:pt>
                <c:pt idx="1082">
                  <c:v>44610.28665509259</c:v>
                </c:pt>
                <c:pt idx="1083">
                  <c:v>44610.287372685183</c:v>
                </c:pt>
                <c:pt idx="1084">
                  <c:v>44610.288101851853</c:v>
                </c:pt>
                <c:pt idx="1085">
                  <c:v>44610.288831018515</c:v>
                </c:pt>
                <c:pt idx="1086">
                  <c:v>44610.289548611108</c:v>
                </c:pt>
                <c:pt idx="1087">
                  <c:v>44610.290277777778</c:v>
                </c:pt>
                <c:pt idx="1088">
                  <c:v>44610.291006944448</c:v>
                </c:pt>
                <c:pt idx="1089">
                  <c:v>44610.291724537034</c:v>
                </c:pt>
                <c:pt idx="1090">
                  <c:v>44610.292453703703</c:v>
                </c:pt>
                <c:pt idx="1091">
                  <c:v>44610.293182870373</c:v>
                </c:pt>
                <c:pt idx="1092">
                  <c:v>44610.293900462966</c:v>
                </c:pt>
                <c:pt idx="1093">
                  <c:v>44610.294629629629</c:v>
                </c:pt>
                <c:pt idx="1094">
                  <c:v>44610.295358796298</c:v>
                </c:pt>
                <c:pt idx="1095">
                  <c:v>44610.296076388891</c:v>
                </c:pt>
                <c:pt idx="1096">
                  <c:v>44610.296805555554</c:v>
                </c:pt>
                <c:pt idx="1097">
                  <c:v>44610.297534722224</c:v>
                </c:pt>
                <c:pt idx="1098">
                  <c:v>44610.298252314817</c:v>
                </c:pt>
                <c:pt idx="1099">
                  <c:v>44610.298981481479</c:v>
                </c:pt>
                <c:pt idx="1100">
                  <c:v>44610.299710648149</c:v>
                </c:pt>
                <c:pt idx="1101">
                  <c:v>44610.300428240742</c:v>
                </c:pt>
                <c:pt idx="1102">
                  <c:v>44610.301157407404</c:v>
                </c:pt>
                <c:pt idx="1103">
                  <c:v>44610.301886574074</c:v>
                </c:pt>
                <c:pt idx="1104">
                  <c:v>44610.302604166667</c:v>
                </c:pt>
                <c:pt idx="1105">
                  <c:v>44610.303333333337</c:v>
                </c:pt>
                <c:pt idx="1106">
                  <c:v>44610.304062499999</c:v>
                </c:pt>
                <c:pt idx="1107">
                  <c:v>44610.304780092592</c:v>
                </c:pt>
                <c:pt idx="1108">
                  <c:v>44610.305509259262</c:v>
                </c:pt>
                <c:pt idx="1109">
                  <c:v>44610.306238425925</c:v>
                </c:pt>
                <c:pt idx="1110">
                  <c:v>44610.306956018518</c:v>
                </c:pt>
                <c:pt idx="1111">
                  <c:v>44610.307685185187</c:v>
                </c:pt>
                <c:pt idx="1112">
                  <c:v>44610.30841435185</c:v>
                </c:pt>
                <c:pt idx="1113">
                  <c:v>44610.309131944443</c:v>
                </c:pt>
                <c:pt idx="1114">
                  <c:v>44610.309861111113</c:v>
                </c:pt>
                <c:pt idx="1115">
                  <c:v>44610.310590277775</c:v>
                </c:pt>
                <c:pt idx="1116">
                  <c:v>44610.311307870368</c:v>
                </c:pt>
                <c:pt idx="1117">
                  <c:v>44610.312037037038</c:v>
                </c:pt>
                <c:pt idx="1118">
                  <c:v>44610.3127662037</c:v>
                </c:pt>
                <c:pt idx="1119">
                  <c:v>44610.313483796293</c:v>
                </c:pt>
                <c:pt idx="1120">
                  <c:v>44610.314212962963</c:v>
                </c:pt>
                <c:pt idx="1121">
                  <c:v>44610.314942129633</c:v>
                </c:pt>
                <c:pt idx="1122">
                  <c:v>44610.315671296295</c:v>
                </c:pt>
                <c:pt idx="1123">
                  <c:v>44610.316388888888</c:v>
                </c:pt>
                <c:pt idx="1124">
                  <c:v>44610.317118055558</c:v>
                </c:pt>
                <c:pt idx="1125">
                  <c:v>44610.317835648151</c:v>
                </c:pt>
                <c:pt idx="1126">
                  <c:v>44610.318564814814</c:v>
                </c:pt>
                <c:pt idx="1127">
                  <c:v>44610.319293981483</c:v>
                </c:pt>
                <c:pt idx="1128">
                  <c:v>44610.320011574076</c:v>
                </c:pt>
                <c:pt idx="1129">
                  <c:v>44610.320740740739</c:v>
                </c:pt>
                <c:pt idx="1130">
                  <c:v>44610.321469907409</c:v>
                </c:pt>
                <c:pt idx="1131">
                  <c:v>44610.322199074071</c:v>
                </c:pt>
                <c:pt idx="1132">
                  <c:v>44610.322916666664</c:v>
                </c:pt>
                <c:pt idx="1133">
                  <c:v>44610.323645833334</c:v>
                </c:pt>
                <c:pt idx="1134">
                  <c:v>44610.324374999997</c:v>
                </c:pt>
                <c:pt idx="1135">
                  <c:v>44610.325092592589</c:v>
                </c:pt>
                <c:pt idx="1136">
                  <c:v>44610.325821759259</c:v>
                </c:pt>
                <c:pt idx="1137">
                  <c:v>44610.326550925929</c:v>
                </c:pt>
                <c:pt idx="1138">
                  <c:v>44610.327268518522</c:v>
                </c:pt>
                <c:pt idx="1139">
                  <c:v>44610.327997685185</c:v>
                </c:pt>
                <c:pt idx="1140">
                  <c:v>44610.328726851854</c:v>
                </c:pt>
                <c:pt idx="1141">
                  <c:v>44610.329444444447</c:v>
                </c:pt>
                <c:pt idx="1142">
                  <c:v>44610.33017361111</c:v>
                </c:pt>
                <c:pt idx="1143">
                  <c:v>44610.33090277778</c:v>
                </c:pt>
                <c:pt idx="1144">
                  <c:v>44610.331620370373</c:v>
                </c:pt>
                <c:pt idx="1145">
                  <c:v>44610.332349537035</c:v>
                </c:pt>
                <c:pt idx="1146">
                  <c:v>44610.333078703705</c:v>
                </c:pt>
                <c:pt idx="1147">
                  <c:v>44610.333796296298</c:v>
                </c:pt>
                <c:pt idx="1148">
                  <c:v>44610.33452546296</c:v>
                </c:pt>
                <c:pt idx="1149">
                  <c:v>44610.33525462963</c:v>
                </c:pt>
                <c:pt idx="1150">
                  <c:v>44610.335972222223</c:v>
                </c:pt>
                <c:pt idx="1151">
                  <c:v>44610.336701388886</c:v>
                </c:pt>
                <c:pt idx="1152">
                  <c:v>44610.337430555555</c:v>
                </c:pt>
                <c:pt idx="1153">
                  <c:v>44610.338148148148</c:v>
                </c:pt>
                <c:pt idx="1154">
                  <c:v>44610.338877314818</c:v>
                </c:pt>
                <c:pt idx="1155">
                  <c:v>44610.339606481481</c:v>
                </c:pt>
                <c:pt idx="1156">
                  <c:v>44610.340324074074</c:v>
                </c:pt>
                <c:pt idx="1157">
                  <c:v>44610.341053240743</c:v>
                </c:pt>
                <c:pt idx="1158">
                  <c:v>44610.341782407406</c:v>
                </c:pt>
                <c:pt idx="1159">
                  <c:v>44610.342499999999</c:v>
                </c:pt>
                <c:pt idx="1160">
                  <c:v>44610.343229166669</c:v>
                </c:pt>
                <c:pt idx="1161">
                  <c:v>44610.343958333331</c:v>
                </c:pt>
                <c:pt idx="1162">
                  <c:v>44610.344675925924</c:v>
                </c:pt>
                <c:pt idx="1163">
                  <c:v>44610.345405092594</c:v>
                </c:pt>
                <c:pt idx="1164">
                  <c:v>44610.346134259256</c:v>
                </c:pt>
                <c:pt idx="1165">
                  <c:v>44610.346851851849</c:v>
                </c:pt>
                <c:pt idx="1166">
                  <c:v>44610.347581018519</c:v>
                </c:pt>
                <c:pt idx="1167">
                  <c:v>44610.348310185182</c:v>
                </c:pt>
                <c:pt idx="1168">
                  <c:v>44610.349027777775</c:v>
                </c:pt>
                <c:pt idx="1169">
                  <c:v>44610.349756944444</c:v>
                </c:pt>
                <c:pt idx="1170">
                  <c:v>44610.350486111114</c:v>
                </c:pt>
                <c:pt idx="1171">
                  <c:v>44610.351203703707</c:v>
                </c:pt>
                <c:pt idx="1172">
                  <c:v>44610.35193287037</c:v>
                </c:pt>
                <c:pt idx="1173">
                  <c:v>44610.352662037039</c:v>
                </c:pt>
                <c:pt idx="1174">
                  <c:v>44610.353379629632</c:v>
                </c:pt>
                <c:pt idx="1175">
                  <c:v>44610.354108796295</c:v>
                </c:pt>
                <c:pt idx="1176">
                  <c:v>44610.354884259257</c:v>
                </c:pt>
                <c:pt idx="1177">
                  <c:v>44610.355613425927</c:v>
                </c:pt>
                <c:pt idx="1178">
                  <c:v>44610.35633101852</c:v>
                </c:pt>
                <c:pt idx="1179">
                  <c:v>44610.357060185182</c:v>
                </c:pt>
                <c:pt idx="1180">
                  <c:v>44610.357789351852</c:v>
                </c:pt>
                <c:pt idx="1181">
                  <c:v>44610.358506944445</c:v>
                </c:pt>
                <c:pt idx="1182">
                  <c:v>44610.359236111108</c:v>
                </c:pt>
                <c:pt idx="1183">
                  <c:v>44610.359965277778</c:v>
                </c:pt>
                <c:pt idx="1184">
                  <c:v>44610.360682870371</c:v>
                </c:pt>
                <c:pt idx="1185">
                  <c:v>44610.36141203704</c:v>
                </c:pt>
                <c:pt idx="1186">
                  <c:v>44610.362141203703</c:v>
                </c:pt>
                <c:pt idx="1187">
                  <c:v>44610.362858796296</c:v>
                </c:pt>
                <c:pt idx="1188">
                  <c:v>44610.363587962966</c:v>
                </c:pt>
                <c:pt idx="1189">
                  <c:v>44610.364317129628</c:v>
                </c:pt>
                <c:pt idx="1190">
                  <c:v>44610.365034722221</c:v>
                </c:pt>
                <c:pt idx="1191">
                  <c:v>44610.365763888891</c:v>
                </c:pt>
                <c:pt idx="1192">
                  <c:v>44610.366493055553</c:v>
                </c:pt>
                <c:pt idx="1193">
                  <c:v>44610.367210648146</c:v>
                </c:pt>
                <c:pt idx="1194">
                  <c:v>44610.367939814816</c:v>
                </c:pt>
                <c:pt idx="1195">
                  <c:v>44610.368668981479</c:v>
                </c:pt>
                <c:pt idx="1196">
                  <c:v>44610.369386574072</c:v>
                </c:pt>
                <c:pt idx="1197">
                  <c:v>44610.370115740741</c:v>
                </c:pt>
                <c:pt idx="1198">
                  <c:v>44610.370844907404</c:v>
                </c:pt>
                <c:pt idx="1199">
                  <c:v>44610.371562499997</c:v>
                </c:pt>
                <c:pt idx="1200">
                  <c:v>44610.372291666667</c:v>
                </c:pt>
                <c:pt idx="1201">
                  <c:v>44610.373020833336</c:v>
                </c:pt>
                <c:pt idx="1202">
                  <c:v>44610.373738425929</c:v>
                </c:pt>
                <c:pt idx="1203">
                  <c:v>44610.374467592592</c:v>
                </c:pt>
                <c:pt idx="1204">
                  <c:v>44610.375196759262</c:v>
                </c:pt>
                <c:pt idx="1205">
                  <c:v>44610.375914351855</c:v>
                </c:pt>
                <c:pt idx="1206">
                  <c:v>44610.376643518517</c:v>
                </c:pt>
                <c:pt idx="1207">
                  <c:v>44610.377372685187</c:v>
                </c:pt>
                <c:pt idx="1208">
                  <c:v>44610.37809027778</c:v>
                </c:pt>
                <c:pt idx="1209">
                  <c:v>44610.378819444442</c:v>
                </c:pt>
                <c:pt idx="1210">
                  <c:v>44610.379548611112</c:v>
                </c:pt>
                <c:pt idx="1211">
                  <c:v>44610.380266203705</c:v>
                </c:pt>
                <c:pt idx="1212">
                  <c:v>44610.381053240744</c:v>
                </c:pt>
                <c:pt idx="1213">
                  <c:v>44610.38177083333</c:v>
                </c:pt>
                <c:pt idx="1214">
                  <c:v>44610.3825</c:v>
                </c:pt>
                <c:pt idx="1215">
                  <c:v>44610.383229166669</c:v>
                </c:pt>
                <c:pt idx="1216">
                  <c:v>44610.383946759262</c:v>
                </c:pt>
                <c:pt idx="1217">
                  <c:v>44610.384675925925</c:v>
                </c:pt>
                <c:pt idx="1218">
                  <c:v>44610.385405092595</c:v>
                </c:pt>
                <c:pt idx="1219">
                  <c:v>44610.386134259257</c:v>
                </c:pt>
                <c:pt idx="1220">
                  <c:v>44610.38685185185</c:v>
                </c:pt>
                <c:pt idx="1221">
                  <c:v>44610.38758101852</c:v>
                </c:pt>
                <c:pt idx="1222">
                  <c:v>44610.388310185182</c:v>
                </c:pt>
                <c:pt idx="1223">
                  <c:v>44610.389027777775</c:v>
                </c:pt>
                <c:pt idx="1224">
                  <c:v>44610.389756944445</c:v>
                </c:pt>
                <c:pt idx="1225">
                  <c:v>44610.390486111108</c:v>
                </c:pt>
                <c:pt idx="1226">
                  <c:v>44610.391203703701</c:v>
                </c:pt>
                <c:pt idx="1227">
                  <c:v>44610.391932870371</c:v>
                </c:pt>
                <c:pt idx="1228">
                  <c:v>44610.39266203704</c:v>
                </c:pt>
                <c:pt idx="1229">
                  <c:v>44610.393379629626</c:v>
                </c:pt>
                <c:pt idx="1230">
                  <c:v>44610.394108796296</c:v>
                </c:pt>
                <c:pt idx="1231">
                  <c:v>44610.394826388889</c:v>
                </c:pt>
                <c:pt idx="1232">
                  <c:v>44610.395555555559</c:v>
                </c:pt>
                <c:pt idx="1233">
                  <c:v>44610.396284722221</c:v>
                </c:pt>
                <c:pt idx="1234">
                  <c:v>44610.397002314814</c:v>
                </c:pt>
                <c:pt idx="1235">
                  <c:v>44610.397731481484</c:v>
                </c:pt>
                <c:pt idx="1236">
                  <c:v>44610.398460648146</c:v>
                </c:pt>
                <c:pt idx="1237">
                  <c:v>44610.399178240739</c:v>
                </c:pt>
                <c:pt idx="1238">
                  <c:v>44610.399965277778</c:v>
                </c:pt>
                <c:pt idx="1239">
                  <c:v>44610.400682870371</c:v>
                </c:pt>
                <c:pt idx="1240">
                  <c:v>44610.401412037034</c:v>
                </c:pt>
                <c:pt idx="1241">
                  <c:v>44610.402141203704</c:v>
                </c:pt>
                <c:pt idx="1242">
                  <c:v>44610.402858796297</c:v>
                </c:pt>
                <c:pt idx="1243">
                  <c:v>44610.403587962966</c:v>
                </c:pt>
                <c:pt idx="1244">
                  <c:v>44610.404317129629</c:v>
                </c:pt>
                <c:pt idx="1245">
                  <c:v>44610.405034722222</c:v>
                </c:pt>
                <c:pt idx="1246">
                  <c:v>44610.405763888892</c:v>
                </c:pt>
                <c:pt idx="1247">
                  <c:v>44610.406493055554</c:v>
                </c:pt>
                <c:pt idx="1248">
                  <c:v>44610.407210648147</c:v>
                </c:pt>
                <c:pt idx="1249">
                  <c:v>44610.407939814817</c:v>
                </c:pt>
                <c:pt idx="1250">
                  <c:v>44610.408668981479</c:v>
                </c:pt>
                <c:pt idx="1251">
                  <c:v>44610.409386574072</c:v>
                </c:pt>
                <c:pt idx="1252">
                  <c:v>44610.410115740742</c:v>
                </c:pt>
                <c:pt idx="1253">
                  <c:v>44610.410844907405</c:v>
                </c:pt>
                <c:pt idx="1254">
                  <c:v>44610.411562499998</c:v>
                </c:pt>
                <c:pt idx="1255">
                  <c:v>44610.412291666667</c:v>
                </c:pt>
                <c:pt idx="1256">
                  <c:v>44610.41302083333</c:v>
                </c:pt>
                <c:pt idx="1257">
                  <c:v>44610.413738425923</c:v>
                </c:pt>
                <c:pt idx="1258">
                  <c:v>44610.414467592593</c:v>
                </c:pt>
                <c:pt idx="1259">
                  <c:v>44610.415196759262</c:v>
                </c:pt>
                <c:pt idx="1260">
                  <c:v>44610.415914351855</c:v>
                </c:pt>
                <c:pt idx="1261">
                  <c:v>44610.416643518518</c:v>
                </c:pt>
                <c:pt idx="1262">
                  <c:v>44610.417372685188</c:v>
                </c:pt>
                <c:pt idx="1263">
                  <c:v>44610.418090277781</c:v>
                </c:pt>
                <c:pt idx="1264">
                  <c:v>44610.418819444443</c:v>
                </c:pt>
                <c:pt idx="1265">
                  <c:v>44610.419548611113</c:v>
                </c:pt>
                <c:pt idx="1266">
                  <c:v>44610.420266203706</c:v>
                </c:pt>
                <c:pt idx="1267">
                  <c:v>44610.420995370368</c:v>
                </c:pt>
                <c:pt idx="1268">
                  <c:v>44610.421724537038</c:v>
                </c:pt>
                <c:pt idx="1269">
                  <c:v>44610.422453703701</c:v>
                </c:pt>
                <c:pt idx="1270">
                  <c:v>44610.423171296294</c:v>
                </c:pt>
                <c:pt idx="1271">
                  <c:v>44610.423900462964</c:v>
                </c:pt>
                <c:pt idx="1272">
                  <c:v>44610.424618055556</c:v>
                </c:pt>
                <c:pt idx="1273">
                  <c:v>44610.425347222219</c:v>
                </c:pt>
                <c:pt idx="1274">
                  <c:v>44610.426076388889</c:v>
                </c:pt>
                <c:pt idx="1275">
                  <c:v>44610.426805555559</c:v>
                </c:pt>
                <c:pt idx="1276">
                  <c:v>44610.427523148152</c:v>
                </c:pt>
                <c:pt idx="1277">
                  <c:v>44610.428252314814</c:v>
                </c:pt>
                <c:pt idx="1278">
                  <c:v>44610.428981481484</c:v>
                </c:pt>
                <c:pt idx="1279">
                  <c:v>44610.429699074077</c:v>
                </c:pt>
                <c:pt idx="1280">
                  <c:v>44610.430428240739</c:v>
                </c:pt>
                <c:pt idx="1281">
                  <c:v>44610.431157407409</c:v>
                </c:pt>
                <c:pt idx="1282">
                  <c:v>44610.431875000002</c:v>
                </c:pt>
                <c:pt idx="1283">
                  <c:v>44610.432604166665</c:v>
                </c:pt>
                <c:pt idx="1284">
                  <c:v>44610.433333333334</c:v>
                </c:pt>
                <c:pt idx="1285">
                  <c:v>44610.434050925927</c:v>
                </c:pt>
                <c:pt idx="1286">
                  <c:v>44610.43478009259</c:v>
                </c:pt>
                <c:pt idx="1287">
                  <c:v>44610.43550925926</c:v>
                </c:pt>
                <c:pt idx="1288">
                  <c:v>44610.436226851853</c:v>
                </c:pt>
                <c:pt idx="1289">
                  <c:v>44610.436956018515</c:v>
                </c:pt>
                <c:pt idx="1290">
                  <c:v>44610.437685185185</c:v>
                </c:pt>
                <c:pt idx="1291">
                  <c:v>44610.438402777778</c:v>
                </c:pt>
                <c:pt idx="1292">
                  <c:v>44610.439131944448</c:v>
                </c:pt>
                <c:pt idx="1293">
                  <c:v>44610.43986111111</c:v>
                </c:pt>
                <c:pt idx="1294">
                  <c:v>44610.440578703703</c:v>
                </c:pt>
                <c:pt idx="1295">
                  <c:v>44610.441307870373</c:v>
                </c:pt>
                <c:pt idx="1296">
                  <c:v>44610.442037037035</c:v>
                </c:pt>
                <c:pt idx="1297">
                  <c:v>44610.442754629628</c:v>
                </c:pt>
                <c:pt idx="1298">
                  <c:v>44610.443483796298</c:v>
                </c:pt>
                <c:pt idx="1299">
                  <c:v>44610.444212962961</c:v>
                </c:pt>
                <c:pt idx="1300">
                  <c:v>44610.44494212963</c:v>
                </c:pt>
                <c:pt idx="1301">
                  <c:v>44610.445659722223</c:v>
                </c:pt>
                <c:pt idx="1302">
                  <c:v>44610.446388888886</c:v>
                </c:pt>
                <c:pt idx="1303">
                  <c:v>44610.447118055556</c:v>
                </c:pt>
                <c:pt idx="1304">
                  <c:v>44610.447835648149</c:v>
                </c:pt>
                <c:pt idx="1305">
                  <c:v>44610.448564814818</c:v>
                </c:pt>
                <c:pt idx="1306">
                  <c:v>44610.449293981481</c:v>
                </c:pt>
                <c:pt idx="1307">
                  <c:v>44610.450011574074</c:v>
                </c:pt>
                <c:pt idx="1308">
                  <c:v>44610.450740740744</c:v>
                </c:pt>
                <c:pt idx="1309">
                  <c:v>44610.451469907406</c:v>
                </c:pt>
                <c:pt idx="1310">
                  <c:v>44610.452187499999</c:v>
                </c:pt>
                <c:pt idx="1311">
                  <c:v>44610.452916666669</c:v>
                </c:pt>
                <c:pt idx="1312">
                  <c:v>44610.453645833331</c:v>
                </c:pt>
                <c:pt idx="1313">
                  <c:v>44610.454363425924</c:v>
                </c:pt>
                <c:pt idx="1314">
                  <c:v>44610.455092592594</c:v>
                </c:pt>
                <c:pt idx="1315">
                  <c:v>44610.455821759257</c:v>
                </c:pt>
                <c:pt idx="1316">
                  <c:v>44610.45653935185</c:v>
                </c:pt>
                <c:pt idx="1317">
                  <c:v>44610.457268518519</c:v>
                </c:pt>
                <c:pt idx="1318">
                  <c:v>44610.457997685182</c:v>
                </c:pt>
                <c:pt idx="1319">
                  <c:v>44610.458715277775</c:v>
                </c:pt>
                <c:pt idx="1320">
                  <c:v>44610.459444444445</c:v>
                </c:pt>
                <c:pt idx="1321">
                  <c:v>44610.460173611114</c:v>
                </c:pt>
                <c:pt idx="1322">
                  <c:v>44610.4608912037</c:v>
                </c:pt>
                <c:pt idx="1323">
                  <c:v>44610.46162037037</c:v>
                </c:pt>
                <c:pt idx="1324">
                  <c:v>44610.46234953704</c:v>
                </c:pt>
                <c:pt idx="1325">
                  <c:v>44610.463067129633</c:v>
                </c:pt>
                <c:pt idx="1326">
                  <c:v>44610.463796296295</c:v>
                </c:pt>
                <c:pt idx="1327">
                  <c:v>44610.464525462965</c:v>
                </c:pt>
                <c:pt idx="1328">
                  <c:v>44610.465243055558</c:v>
                </c:pt>
                <c:pt idx="1329">
                  <c:v>44610.46603009259</c:v>
                </c:pt>
                <c:pt idx="1330">
                  <c:v>44610.46675925926</c:v>
                </c:pt>
                <c:pt idx="1331">
                  <c:v>44610.467476851853</c:v>
                </c:pt>
                <c:pt idx="1332">
                  <c:v>44610.468206018515</c:v>
                </c:pt>
                <c:pt idx="1333">
                  <c:v>44610.468923611108</c:v>
                </c:pt>
                <c:pt idx="1334">
                  <c:v>44610.469652777778</c:v>
                </c:pt>
                <c:pt idx="1335">
                  <c:v>44610.47042824074</c:v>
                </c:pt>
                <c:pt idx="1336">
                  <c:v>44610.47115740741</c:v>
                </c:pt>
                <c:pt idx="1337">
                  <c:v>44610.471886574072</c:v>
                </c:pt>
                <c:pt idx="1338">
                  <c:v>44610.472604166665</c:v>
                </c:pt>
                <c:pt idx="1339">
                  <c:v>44610.473333333335</c:v>
                </c:pt>
                <c:pt idx="1340">
                  <c:v>44610.474062499998</c:v>
                </c:pt>
                <c:pt idx="1341">
                  <c:v>44610.474780092591</c:v>
                </c:pt>
                <c:pt idx="1342">
                  <c:v>44610.47550925926</c:v>
                </c:pt>
                <c:pt idx="1343">
                  <c:v>44610.476238425923</c:v>
                </c:pt>
                <c:pt idx="1344">
                  <c:v>44610.476956018516</c:v>
                </c:pt>
                <c:pt idx="1345">
                  <c:v>44610.477685185186</c:v>
                </c:pt>
                <c:pt idx="1346">
                  <c:v>44610.478414351855</c:v>
                </c:pt>
                <c:pt idx="1347">
                  <c:v>44610.479143518518</c:v>
                </c:pt>
                <c:pt idx="1348">
                  <c:v>44610.479861111111</c:v>
                </c:pt>
                <c:pt idx="1349">
                  <c:v>44610.480590277781</c:v>
                </c:pt>
                <c:pt idx="1350">
                  <c:v>44610.481319444443</c:v>
                </c:pt>
                <c:pt idx="1351">
                  <c:v>44610.482037037036</c:v>
                </c:pt>
                <c:pt idx="1352">
                  <c:v>44610.482766203706</c:v>
                </c:pt>
                <c:pt idx="1353">
                  <c:v>44610.483495370368</c:v>
                </c:pt>
                <c:pt idx="1354">
                  <c:v>44610.484212962961</c:v>
                </c:pt>
                <c:pt idx="1355">
                  <c:v>44610.484942129631</c:v>
                </c:pt>
                <c:pt idx="1356">
                  <c:v>44610.485671296294</c:v>
                </c:pt>
                <c:pt idx="1357">
                  <c:v>44610.486388888887</c:v>
                </c:pt>
                <c:pt idx="1358">
                  <c:v>44610.487118055556</c:v>
                </c:pt>
                <c:pt idx="1359">
                  <c:v>44610.487847222219</c:v>
                </c:pt>
                <c:pt idx="1360">
                  <c:v>44610.488564814812</c:v>
                </c:pt>
                <c:pt idx="1361">
                  <c:v>44610.489340277774</c:v>
                </c:pt>
                <c:pt idx="1362">
                  <c:v>44610.490069444444</c:v>
                </c:pt>
                <c:pt idx="1363">
                  <c:v>44610.490798611114</c:v>
                </c:pt>
                <c:pt idx="1364">
                  <c:v>44610.491516203707</c:v>
                </c:pt>
                <c:pt idx="1365">
                  <c:v>44610.492245370369</c:v>
                </c:pt>
                <c:pt idx="1366">
                  <c:v>44610.492974537039</c:v>
                </c:pt>
                <c:pt idx="1367">
                  <c:v>44610.493692129632</c:v>
                </c:pt>
                <c:pt idx="1368">
                  <c:v>44610.494421296295</c:v>
                </c:pt>
                <c:pt idx="1369">
                  <c:v>44610.495138888888</c:v>
                </c:pt>
                <c:pt idx="1370">
                  <c:v>44610.495868055557</c:v>
                </c:pt>
                <c:pt idx="1371">
                  <c:v>44610.49659722222</c:v>
                </c:pt>
                <c:pt idx="1372">
                  <c:v>44610.497314814813</c:v>
                </c:pt>
                <c:pt idx="1373">
                  <c:v>44610.498043981483</c:v>
                </c:pt>
                <c:pt idx="1374">
                  <c:v>44610.498773148145</c:v>
                </c:pt>
                <c:pt idx="1375">
                  <c:v>44610.499490740738</c:v>
                </c:pt>
                <c:pt idx="1376">
                  <c:v>44610.500219907408</c:v>
                </c:pt>
                <c:pt idx="1377">
                  <c:v>44610.500949074078</c:v>
                </c:pt>
                <c:pt idx="1378">
                  <c:v>44610.501666666663</c:v>
                </c:pt>
                <c:pt idx="1379">
                  <c:v>44610.502395833333</c:v>
                </c:pt>
                <c:pt idx="1380">
                  <c:v>44610.503125000003</c:v>
                </c:pt>
                <c:pt idx="1381">
                  <c:v>44610.503854166665</c:v>
                </c:pt>
                <c:pt idx="1382">
                  <c:v>44610.504571759258</c:v>
                </c:pt>
                <c:pt idx="1383">
                  <c:v>44610.505300925928</c:v>
                </c:pt>
                <c:pt idx="1384">
                  <c:v>44610.506030092591</c:v>
                </c:pt>
                <c:pt idx="1385">
                  <c:v>44610.506747685184</c:v>
                </c:pt>
                <c:pt idx="1386">
                  <c:v>44610.507476851853</c:v>
                </c:pt>
                <c:pt idx="1387">
                  <c:v>44610.508206018516</c:v>
                </c:pt>
                <c:pt idx="1388">
                  <c:v>44610.508923611109</c:v>
                </c:pt>
                <c:pt idx="1389">
                  <c:v>44610.509652777779</c:v>
                </c:pt>
                <c:pt idx="1390">
                  <c:v>44610.510381944441</c:v>
                </c:pt>
                <c:pt idx="1391">
                  <c:v>44610.511099537034</c:v>
                </c:pt>
                <c:pt idx="1392">
                  <c:v>44610.511828703704</c:v>
                </c:pt>
                <c:pt idx="1393">
                  <c:v>44610.512557870374</c:v>
                </c:pt>
                <c:pt idx="1394">
                  <c:v>44610.513275462959</c:v>
                </c:pt>
                <c:pt idx="1395">
                  <c:v>44610.514004629629</c:v>
                </c:pt>
                <c:pt idx="1396">
                  <c:v>44610.514722222222</c:v>
                </c:pt>
                <c:pt idx="1397">
                  <c:v>44610.515451388892</c:v>
                </c:pt>
                <c:pt idx="1398">
                  <c:v>44610.516180555554</c:v>
                </c:pt>
                <c:pt idx="1399">
                  <c:v>44610.516909722224</c:v>
                </c:pt>
                <c:pt idx="1400">
                  <c:v>44610.517627314817</c:v>
                </c:pt>
                <c:pt idx="1401">
                  <c:v>44610.51835648148</c:v>
                </c:pt>
                <c:pt idx="1402">
                  <c:v>44610.519085648149</c:v>
                </c:pt>
                <c:pt idx="1403">
                  <c:v>44610.519803240742</c:v>
                </c:pt>
                <c:pt idx="1404">
                  <c:v>44610.520532407405</c:v>
                </c:pt>
                <c:pt idx="1405">
                  <c:v>44610.521249999998</c:v>
                </c:pt>
                <c:pt idx="1406">
                  <c:v>44610.521979166668</c:v>
                </c:pt>
                <c:pt idx="1407">
                  <c:v>44610.52270833333</c:v>
                </c:pt>
                <c:pt idx="1408">
                  <c:v>44610.5234375</c:v>
                </c:pt>
                <c:pt idx="1409">
                  <c:v>44610.524155092593</c:v>
                </c:pt>
                <c:pt idx="1410">
                  <c:v>44610.524884259263</c:v>
                </c:pt>
                <c:pt idx="1411">
                  <c:v>44610.525613425925</c:v>
                </c:pt>
                <c:pt idx="1412">
                  <c:v>44610.526331018518</c:v>
                </c:pt>
                <c:pt idx="1413">
                  <c:v>44610.527060185188</c:v>
                </c:pt>
                <c:pt idx="1414">
                  <c:v>44610.527789351851</c:v>
                </c:pt>
                <c:pt idx="1415">
                  <c:v>44610.528506944444</c:v>
                </c:pt>
                <c:pt idx="1416">
                  <c:v>44610.529236111113</c:v>
                </c:pt>
                <c:pt idx="1417">
                  <c:v>44610.529965277776</c:v>
                </c:pt>
                <c:pt idx="1418">
                  <c:v>44610.530682870369</c:v>
                </c:pt>
                <c:pt idx="1419">
                  <c:v>44610.531412037039</c:v>
                </c:pt>
                <c:pt idx="1420">
                  <c:v>44610.532141203701</c:v>
                </c:pt>
                <c:pt idx="1421">
                  <c:v>44610.532858796294</c:v>
                </c:pt>
                <c:pt idx="1422">
                  <c:v>44610.533587962964</c:v>
                </c:pt>
                <c:pt idx="1423">
                  <c:v>44610.534317129626</c:v>
                </c:pt>
                <c:pt idx="1424">
                  <c:v>44610.535034722219</c:v>
                </c:pt>
                <c:pt idx="1425">
                  <c:v>44610.535763888889</c:v>
                </c:pt>
                <c:pt idx="1426">
                  <c:v>44610.536493055559</c:v>
                </c:pt>
                <c:pt idx="1427">
                  <c:v>44610.537210648145</c:v>
                </c:pt>
                <c:pt idx="1428">
                  <c:v>44610.537939814814</c:v>
                </c:pt>
                <c:pt idx="1429">
                  <c:v>44610.538668981484</c:v>
                </c:pt>
                <c:pt idx="1430">
                  <c:v>44610.539386574077</c:v>
                </c:pt>
                <c:pt idx="1431">
                  <c:v>44610.54011574074</c:v>
                </c:pt>
                <c:pt idx="1432">
                  <c:v>44610.540844907409</c:v>
                </c:pt>
                <c:pt idx="1433">
                  <c:v>44610.541562500002</c:v>
                </c:pt>
                <c:pt idx="1434">
                  <c:v>44610.542291666665</c:v>
                </c:pt>
                <c:pt idx="1435">
                  <c:v>44610.543020833335</c:v>
                </c:pt>
                <c:pt idx="1436">
                  <c:v>44610.543738425928</c:v>
                </c:pt>
                <c:pt idx="1437">
                  <c:v>44610.54446759259</c:v>
                </c:pt>
                <c:pt idx="1438">
                  <c:v>44610.54519675926</c:v>
                </c:pt>
                <c:pt idx="1439">
                  <c:v>44610.545914351853</c:v>
                </c:pt>
                <c:pt idx="1440">
                  <c:v>44610.546643518515</c:v>
                </c:pt>
                <c:pt idx="1441">
                  <c:v>44610.547372685185</c:v>
                </c:pt>
                <c:pt idx="1442">
                  <c:v>44610.548090277778</c:v>
                </c:pt>
                <c:pt idx="1443">
                  <c:v>44610.548819444448</c:v>
                </c:pt>
                <c:pt idx="1444">
                  <c:v>44610.54954861111</c:v>
                </c:pt>
                <c:pt idx="1445">
                  <c:v>44610.550266203703</c:v>
                </c:pt>
                <c:pt idx="1446">
                  <c:v>44610.550995370373</c:v>
                </c:pt>
                <c:pt idx="1447">
                  <c:v>44610.551724537036</c:v>
                </c:pt>
                <c:pt idx="1448">
                  <c:v>44610.552442129629</c:v>
                </c:pt>
                <c:pt idx="1449">
                  <c:v>44610.553171296298</c:v>
                </c:pt>
                <c:pt idx="1450">
                  <c:v>44610.553900462961</c:v>
                </c:pt>
                <c:pt idx="1451">
                  <c:v>44610.554618055554</c:v>
                </c:pt>
                <c:pt idx="1452">
                  <c:v>44610.555347222224</c:v>
                </c:pt>
                <c:pt idx="1453">
                  <c:v>44610.556076388886</c:v>
                </c:pt>
                <c:pt idx="1454">
                  <c:v>44610.556793981479</c:v>
                </c:pt>
                <c:pt idx="1455">
                  <c:v>44610.557523148149</c:v>
                </c:pt>
                <c:pt idx="1456">
                  <c:v>44610.558252314811</c:v>
                </c:pt>
                <c:pt idx="1457">
                  <c:v>44610.558969907404</c:v>
                </c:pt>
                <c:pt idx="1458">
                  <c:v>44610.559699074074</c:v>
                </c:pt>
                <c:pt idx="1459">
                  <c:v>44610.560428240744</c:v>
                </c:pt>
                <c:pt idx="1460">
                  <c:v>44610.561145833337</c:v>
                </c:pt>
                <c:pt idx="1461">
                  <c:v>44610.561874999999</c:v>
                </c:pt>
                <c:pt idx="1462">
                  <c:v>44610.562604166669</c:v>
                </c:pt>
                <c:pt idx="1463">
                  <c:v>44610.563321759262</c:v>
                </c:pt>
                <c:pt idx="1464">
                  <c:v>44610.564050925925</c:v>
                </c:pt>
                <c:pt idx="1465">
                  <c:v>44610.564780092594</c:v>
                </c:pt>
                <c:pt idx="1466">
                  <c:v>44610.565497685187</c:v>
                </c:pt>
                <c:pt idx="1467">
                  <c:v>44610.56622685185</c:v>
                </c:pt>
                <c:pt idx="1468">
                  <c:v>44610.56695601852</c:v>
                </c:pt>
                <c:pt idx="1469">
                  <c:v>44610.567673611113</c:v>
                </c:pt>
                <c:pt idx="1470">
                  <c:v>44610.568402777775</c:v>
                </c:pt>
                <c:pt idx="1471">
                  <c:v>44610.569131944445</c:v>
                </c:pt>
                <c:pt idx="1472">
                  <c:v>44610.569849537038</c:v>
                </c:pt>
                <c:pt idx="1473">
                  <c:v>44610.5705787037</c:v>
                </c:pt>
                <c:pt idx="1474">
                  <c:v>44610.57130787037</c:v>
                </c:pt>
                <c:pt idx="1475">
                  <c:v>44610.572025462963</c:v>
                </c:pt>
                <c:pt idx="1476">
                  <c:v>44610.572754629633</c:v>
                </c:pt>
                <c:pt idx="1477">
                  <c:v>44610.573530092595</c:v>
                </c:pt>
                <c:pt idx="1478">
                  <c:v>44610.574259259258</c:v>
                </c:pt>
                <c:pt idx="1479">
                  <c:v>44610.574988425928</c:v>
                </c:pt>
                <c:pt idx="1480">
                  <c:v>44610.575706018521</c:v>
                </c:pt>
                <c:pt idx="1481">
                  <c:v>44610.576435185183</c:v>
                </c:pt>
                <c:pt idx="1482">
                  <c:v>44610.577164351853</c:v>
                </c:pt>
                <c:pt idx="1483">
                  <c:v>44610.577881944446</c:v>
                </c:pt>
                <c:pt idx="1484">
                  <c:v>44610.578611111108</c:v>
                </c:pt>
                <c:pt idx="1485">
                  <c:v>44610.579340277778</c:v>
                </c:pt>
                <c:pt idx="1486">
                  <c:v>44610.580069444448</c:v>
                </c:pt>
                <c:pt idx="1487">
                  <c:v>44610.580787037034</c:v>
                </c:pt>
                <c:pt idx="1488">
                  <c:v>44610.581516203703</c:v>
                </c:pt>
                <c:pt idx="1489">
                  <c:v>44610.582245370373</c:v>
                </c:pt>
                <c:pt idx="1490">
                  <c:v>44610.582962962966</c:v>
                </c:pt>
                <c:pt idx="1491">
                  <c:v>44610.583692129629</c:v>
                </c:pt>
                <c:pt idx="1492">
                  <c:v>44610.584421296298</c:v>
                </c:pt>
                <c:pt idx="1493">
                  <c:v>44610.585138888891</c:v>
                </c:pt>
                <c:pt idx="1494">
                  <c:v>44610.585868055554</c:v>
                </c:pt>
                <c:pt idx="1495">
                  <c:v>44610.586597222224</c:v>
                </c:pt>
                <c:pt idx="1496">
                  <c:v>44610.587314814817</c:v>
                </c:pt>
                <c:pt idx="1497">
                  <c:v>44610.588043981479</c:v>
                </c:pt>
                <c:pt idx="1498">
                  <c:v>44610.588773148149</c:v>
                </c:pt>
                <c:pt idx="1499">
                  <c:v>44610.589490740742</c:v>
                </c:pt>
                <c:pt idx="1500">
                  <c:v>44610.590219907404</c:v>
                </c:pt>
                <c:pt idx="1501">
                  <c:v>44610.590949074074</c:v>
                </c:pt>
                <c:pt idx="1502">
                  <c:v>44610.591666666667</c:v>
                </c:pt>
                <c:pt idx="1503">
                  <c:v>44610.592395833337</c:v>
                </c:pt>
                <c:pt idx="1504">
                  <c:v>44610.593124999999</c:v>
                </c:pt>
                <c:pt idx="1505">
                  <c:v>44610.593842592592</c:v>
                </c:pt>
                <c:pt idx="1506">
                  <c:v>44610.594571759262</c:v>
                </c:pt>
                <c:pt idx="1507">
                  <c:v>44610.595300925925</c:v>
                </c:pt>
                <c:pt idx="1508">
                  <c:v>44610.596018518518</c:v>
                </c:pt>
                <c:pt idx="1509">
                  <c:v>44610.596747685187</c:v>
                </c:pt>
                <c:pt idx="1510">
                  <c:v>44610.59747685185</c:v>
                </c:pt>
                <c:pt idx="1511">
                  <c:v>44610.598194444443</c:v>
                </c:pt>
                <c:pt idx="1512">
                  <c:v>44610.598923611113</c:v>
                </c:pt>
                <c:pt idx="1513">
                  <c:v>44610.599652777775</c:v>
                </c:pt>
                <c:pt idx="1514">
                  <c:v>44610.600381944445</c:v>
                </c:pt>
                <c:pt idx="1515">
                  <c:v>44610.601099537038</c:v>
                </c:pt>
                <c:pt idx="1516">
                  <c:v>44610.6018287037</c:v>
                </c:pt>
                <c:pt idx="1517">
                  <c:v>44610.60255787037</c:v>
                </c:pt>
                <c:pt idx="1518">
                  <c:v>44610.603275462963</c:v>
                </c:pt>
                <c:pt idx="1519">
                  <c:v>44610.604004629633</c:v>
                </c:pt>
                <c:pt idx="1520">
                  <c:v>44610.604733796295</c:v>
                </c:pt>
                <c:pt idx="1521">
                  <c:v>44610.605451388888</c:v>
                </c:pt>
                <c:pt idx="1522">
                  <c:v>44610.606180555558</c:v>
                </c:pt>
                <c:pt idx="1523">
                  <c:v>44610.606909722221</c:v>
                </c:pt>
                <c:pt idx="1524">
                  <c:v>44610.607627314814</c:v>
                </c:pt>
                <c:pt idx="1525">
                  <c:v>44610.608356481483</c:v>
                </c:pt>
                <c:pt idx="1526">
                  <c:v>44610.609085648146</c:v>
                </c:pt>
                <c:pt idx="1527">
                  <c:v>44610.609803240739</c:v>
                </c:pt>
                <c:pt idx="1528">
                  <c:v>44610.610532407409</c:v>
                </c:pt>
                <c:pt idx="1529">
                  <c:v>44610.611261574071</c:v>
                </c:pt>
                <c:pt idx="1530">
                  <c:v>44610.611979166664</c:v>
                </c:pt>
                <c:pt idx="1531">
                  <c:v>44610.612708333334</c:v>
                </c:pt>
                <c:pt idx="1532">
                  <c:v>44610.613437499997</c:v>
                </c:pt>
                <c:pt idx="1533">
                  <c:v>44610.614155092589</c:v>
                </c:pt>
                <c:pt idx="1534">
                  <c:v>44610.614884259259</c:v>
                </c:pt>
                <c:pt idx="1535">
                  <c:v>44610.615613425929</c:v>
                </c:pt>
                <c:pt idx="1536">
                  <c:v>44610.616331018522</c:v>
                </c:pt>
                <c:pt idx="1537">
                  <c:v>44610.617060185185</c:v>
                </c:pt>
                <c:pt idx="1538">
                  <c:v>44610.617789351854</c:v>
                </c:pt>
                <c:pt idx="1539">
                  <c:v>44610.618506944447</c:v>
                </c:pt>
                <c:pt idx="1540">
                  <c:v>44610.61923611111</c:v>
                </c:pt>
                <c:pt idx="1541">
                  <c:v>44610.61996527778</c:v>
                </c:pt>
                <c:pt idx="1542">
                  <c:v>44610.620694444442</c:v>
                </c:pt>
                <c:pt idx="1543">
                  <c:v>44610.621412037035</c:v>
                </c:pt>
                <c:pt idx="1544">
                  <c:v>44610.622141203705</c:v>
                </c:pt>
                <c:pt idx="1545">
                  <c:v>44610.622858796298</c:v>
                </c:pt>
                <c:pt idx="1546">
                  <c:v>44610.62358796296</c:v>
                </c:pt>
                <c:pt idx="1547">
                  <c:v>44610.62431712963</c:v>
                </c:pt>
                <c:pt idx="1548">
                  <c:v>44610.625034722223</c:v>
                </c:pt>
                <c:pt idx="1549">
                  <c:v>44610.625763888886</c:v>
                </c:pt>
                <c:pt idx="1550">
                  <c:v>44610.626493055555</c:v>
                </c:pt>
                <c:pt idx="1551">
                  <c:v>44610.627210648148</c:v>
                </c:pt>
                <c:pt idx="1552">
                  <c:v>44610.627939814818</c:v>
                </c:pt>
                <c:pt idx="1553">
                  <c:v>44610.628668981481</c:v>
                </c:pt>
                <c:pt idx="1554">
                  <c:v>44610.629386574074</c:v>
                </c:pt>
                <c:pt idx="1555">
                  <c:v>44610.630115740743</c:v>
                </c:pt>
                <c:pt idx="1556">
                  <c:v>44610.630844907406</c:v>
                </c:pt>
                <c:pt idx="1557">
                  <c:v>44610.631562499999</c:v>
                </c:pt>
                <c:pt idx="1558">
                  <c:v>44610.632291666669</c:v>
                </c:pt>
                <c:pt idx="1559">
                  <c:v>44610.633020833331</c:v>
                </c:pt>
                <c:pt idx="1560">
                  <c:v>44610.633738425924</c:v>
                </c:pt>
                <c:pt idx="1561">
                  <c:v>44610.634467592594</c:v>
                </c:pt>
                <c:pt idx="1562">
                  <c:v>44610.635196759256</c:v>
                </c:pt>
                <c:pt idx="1563">
                  <c:v>44610.635914351849</c:v>
                </c:pt>
                <c:pt idx="1564">
                  <c:v>44610.636643518519</c:v>
                </c:pt>
                <c:pt idx="1565">
                  <c:v>44610.637372685182</c:v>
                </c:pt>
                <c:pt idx="1566">
                  <c:v>44610.638090277775</c:v>
                </c:pt>
                <c:pt idx="1567">
                  <c:v>44610.638819444444</c:v>
                </c:pt>
                <c:pt idx="1568">
                  <c:v>44610.639548611114</c:v>
                </c:pt>
                <c:pt idx="1569">
                  <c:v>44610.640266203707</c:v>
                </c:pt>
                <c:pt idx="1570">
                  <c:v>44610.64099537037</c:v>
                </c:pt>
                <c:pt idx="1571">
                  <c:v>44610.641712962963</c:v>
                </c:pt>
                <c:pt idx="1572">
                  <c:v>44610.642442129632</c:v>
                </c:pt>
                <c:pt idx="1573">
                  <c:v>44610.643171296295</c:v>
                </c:pt>
                <c:pt idx="1574">
                  <c:v>44610.643888888888</c:v>
                </c:pt>
                <c:pt idx="1575">
                  <c:v>44610.644618055558</c:v>
                </c:pt>
                <c:pt idx="1576">
                  <c:v>44610.64534722222</c:v>
                </c:pt>
                <c:pt idx="1577">
                  <c:v>44610.646064814813</c:v>
                </c:pt>
                <c:pt idx="1578">
                  <c:v>44610.646793981483</c:v>
                </c:pt>
                <c:pt idx="1579">
                  <c:v>44610.647523148145</c:v>
                </c:pt>
                <c:pt idx="1580">
                  <c:v>44610.648240740738</c:v>
                </c:pt>
                <c:pt idx="1581">
                  <c:v>44610.648969907408</c:v>
                </c:pt>
                <c:pt idx="1582">
                  <c:v>44610.649699074071</c:v>
                </c:pt>
                <c:pt idx="1583">
                  <c:v>44610.65042824074</c:v>
                </c:pt>
                <c:pt idx="1584">
                  <c:v>44610.651145833333</c:v>
                </c:pt>
                <c:pt idx="1585">
                  <c:v>44610.651875000003</c:v>
                </c:pt>
                <c:pt idx="1586">
                  <c:v>44610.652604166666</c:v>
                </c:pt>
                <c:pt idx="1587">
                  <c:v>44610.653321759259</c:v>
                </c:pt>
                <c:pt idx="1588">
                  <c:v>44610.654050925928</c:v>
                </c:pt>
                <c:pt idx="1589">
                  <c:v>44610.654780092591</c:v>
                </c:pt>
                <c:pt idx="1590">
                  <c:v>44610.655497685184</c:v>
                </c:pt>
                <c:pt idx="1591">
                  <c:v>44610.656226851854</c:v>
                </c:pt>
                <c:pt idx="1592">
                  <c:v>44610.656956018516</c:v>
                </c:pt>
                <c:pt idx="1593">
                  <c:v>44610.657673611109</c:v>
                </c:pt>
                <c:pt idx="1594">
                  <c:v>44610.658402777779</c:v>
                </c:pt>
                <c:pt idx="1595">
                  <c:v>44610.659131944441</c:v>
                </c:pt>
                <c:pt idx="1596">
                  <c:v>44610.659849537034</c:v>
                </c:pt>
                <c:pt idx="1597">
                  <c:v>44610.660578703704</c:v>
                </c:pt>
                <c:pt idx="1598">
                  <c:v>44610.661296296297</c:v>
                </c:pt>
                <c:pt idx="1599">
                  <c:v>44610.66202546296</c:v>
                </c:pt>
                <c:pt idx="1600">
                  <c:v>44610.662754629629</c:v>
                </c:pt>
                <c:pt idx="1601">
                  <c:v>44610.663483796299</c:v>
                </c:pt>
                <c:pt idx="1602">
                  <c:v>44610.664201388892</c:v>
                </c:pt>
                <c:pt idx="1603">
                  <c:v>44610.664930555555</c:v>
                </c:pt>
                <c:pt idx="1604">
                  <c:v>44610.665659722225</c:v>
                </c:pt>
                <c:pt idx="1605">
                  <c:v>44610.666377314818</c:v>
                </c:pt>
                <c:pt idx="1606">
                  <c:v>44610.66710648148</c:v>
                </c:pt>
                <c:pt idx="1607">
                  <c:v>44610.66783564815</c:v>
                </c:pt>
                <c:pt idx="1608">
                  <c:v>44610.668553240743</c:v>
                </c:pt>
                <c:pt idx="1609">
                  <c:v>44610.669282407405</c:v>
                </c:pt>
                <c:pt idx="1610">
                  <c:v>44610.670011574075</c:v>
                </c:pt>
                <c:pt idx="1611">
                  <c:v>44610.670729166668</c:v>
                </c:pt>
                <c:pt idx="1612">
                  <c:v>44610.671458333331</c:v>
                </c:pt>
                <c:pt idx="1613">
                  <c:v>44610.6721875</c:v>
                </c:pt>
                <c:pt idx="1614">
                  <c:v>44610.672905092593</c:v>
                </c:pt>
                <c:pt idx="1615">
                  <c:v>44610.673634259256</c:v>
                </c:pt>
                <c:pt idx="1616">
                  <c:v>44610.674363425926</c:v>
                </c:pt>
                <c:pt idx="1617">
                  <c:v>44610.675081018519</c:v>
                </c:pt>
                <c:pt idx="1618">
                  <c:v>44610.675810185188</c:v>
                </c:pt>
                <c:pt idx="1619">
                  <c:v>44610.676539351851</c:v>
                </c:pt>
                <c:pt idx="1620">
                  <c:v>44610.677256944444</c:v>
                </c:pt>
                <c:pt idx="1621">
                  <c:v>44610.677986111114</c:v>
                </c:pt>
                <c:pt idx="1622">
                  <c:v>44610.678715277776</c:v>
                </c:pt>
                <c:pt idx="1623">
                  <c:v>44610.679432870369</c:v>
                </c:pt>
                <c:pt idx="1624">
                  <c:v>44610.680162037039</c:v>
                </c:pt>
                <c:pt idx="1625">
                  <c:v>44610.680891203701</c:v>
                </c:pt>
                <c:pt idx="1626">
                  <c:v>44610.681608796294</c:v>
                </c:pt>
                <c:pt idx="1627">
                  <c:v>44610.682337962964</c:v>
                </c:pt>
                <c:pt idx="1628">
                  <c:v>44610.683067129627</c:v>
                </c:pt>
                <c:pt idx="1629">
                  <c:v>44610.68378472222</c:v>
                </c:pt>
                <c:pt idx="1630">
                  <c:v>44610.684513888889</c:v>
                </c:pt>
                <c:pt idx="1631">
                  <c:v>44610.685243055559</c:v>
                </c:pt>
                <c:pt idx="1632">
                  <c:v>44610.685960648145</c:v>
                </c:pt>
                <c:pt idx="1633">
                  <c:v>44610.686736111114</c:v>
                </c:pt>
                <c:pt idx="1634">
                  <c:v>44610.687465277777</c:v>
                </c:pt>
                <c:pt idx="1635">
                  <c:v>44610.688194444447</c:v>
                </c:pt>
                <c:pt idx="1636">
                  <c:v>44610.688923611109</c:v>
                </c:pt>
                <c:pt idx="1637">
                  <c:v>44610.689641203702</c:v>
                </c:pt>
                <c:pt idx="1638">
                  <c:v>44610.690370370372</c:v>
                </c:pt>
                <c:pt idx="1639">
                  <c:v>44610.691099537034</c:v>
                </c:pt>
                <c:pt idx="1640">
                  <c:v>44610.691817129627</c:v>
                </c:pt>
                <c:pt idx="1641">
                  <c:v>44610.692546296297</c:v>
                </c:pt>
                <c:pt idx="1642">
                  <c:v>44610.69327546296</c:v>
                </c:pt>
                <c:pt idx="1643">
                  <c:v>44610.693993055553</c:v>
                </c:pt>
                <c:pt idx="1644">
                  <c:v>44610.694722222222</c:v>
                </c:pt>
                <c:pt idx="1645">
                  <c:v>44610.695451388892</c:v>
                </c:pt>
                <c:pt idx="1646">
                  <c:v>44610.696168981478</c:v>
                </c:pt>
                <c:pt idx="1647">
                  <c:v>44610.696898148148</c:v>
                </c:pt>
                <c:pt idx="1648">
                  <c:v>44610.697627314818</c:v>
                </c:pt>
                <c:pt idx="1649">
                  <c:v>44610.698344907411</c:v>
                </c:pt>
                <c:pt idx="1650">
                  <c:v>44610.699074074073</c:v>
                </c:pt>
                <c:pt idx="1651">
                  <c:v>44610.699803240743</c:v>
                </c:pt>
                <c:pt idx="1652">
                  <c:v>44610.700520833336</c:v>
                </c:pt>
                <c:pt idx="1653">
                  <c:v>44610.701249999998</c:v>
                </c:pt>
                <c:pt idx="1654">
                  <c:v>44610.701979166668</c:v>
                </c:pt>
                <c:pt idx="1655">
                  <c:v>44610.702696759261</c:v>
                </c:pt>
                <c:pt idx="1656">
                  <c:v>44610.703425925924</c:v>
                </c:pt>
                <c:pt idx="1657">
                  <c:v>44610.704155092593</c:v>
                </c:pt>
                <c:pt idx="1658">
                  <c:v>44610.704872685186</c:v>
                </c:pt>
                <c:pt idx="1659">
                  <c:v>44610.705601851849</c:v>
                </c:pt>
                <c:pt idx="1660">
                  <c:v>44610.706331018519</c:v>
                </c:pt>
                <c:pt idx="1661">
                  <c:v>44610.707048611112</c:v>
                </c:pt>
                <c:pt idx="1662">
                  <c:v>44610.707777777781</c:v>
                </c:pt>
                <c:pt idx="1663">
                  <c:v>44610.708506944444</c:v>
                </c:pt>
                <c:pt idx="1664">
                  <c:v>44610.709236111114</c:v>
                </c:pt>
                <c:pt idx="1665">
                  <c:v>44610.709953703707</c:v>
                </c:pt>
                <c:pt idx="1666">
                  <c:v>44610.710682870369</c:v>
                </c:pt>
                <c:pt idx="1667">
                  <c:v>44610.711412037039</c:v>
                </c:pt>
                <c:pt idx="1668">
                  <c:v>44610.712129629632</c:v>
                </c:pt>
                <c:pt idx="1669">
                  <c:v>44610.712858796294</c:v>
                </c:pt>
                <c:pt idx="1670">
                  <c:v>44610.713587962964</c:v>
                </c:pt>
                <c:pt idx="1671">
                  <c:v>44610.714305555557</c:v>
                </c:pt>
                <c:pt idx="1672">
                  <c:v>44610.71503472222</c:v>
                </c:pt>
                <c:pt idx="1673">
                  <c:v>44610.715763888889</c:v>
                </c:pt>
                <c:pt idx="1674">
                  <c:v>44610.716481481482</c:v>
                </c:pt>
                <c:pt idx="1675">
                  <c:v>44610.717210648145</c:v>
                </c:pt>
                <c:pt idx="1676">
                  <c:v>44610.717939814815</c:v>
                </c:pt>
                <c:pt idx="1677">
                  <c:v>44610.718657407408</c:v>
                </c:pt>
                <c:pt idx="1678">
                  <c:v>44610.719386574077</c:v>
                </c:pt>
                <c:pt idx="1679">
                  <c:v>44610.72011574074</c:v>
                </c:pt>
                <c:pt idx="1680">
                  <c:v>44610.720833333333</c:v>
                </c:pt>
                <c:pt idx="1681">
                  <c:v>44610.721562500003</c:v>
                </c:pt>
                <c:pt idx="1682">
                  <c:v>44610.722291666665</c:v>
                </c:pt>
                <c:pt idx="1683">
                  <c:v>44610.723009259258</c:v>
                </c:pt>
                <c:pt idx="1684">
                  <c:v>44610.723738425928</c:v>
                </c:pt>
                <c:pt idx="1685">
                  <c:v>44610.72446759259</c:v>
                </c:pt>
                <c:pt idx="1686">
                  <c:v>44610.725185185183</c:v>
                </c:pt>
                <c:pt idx="1687">
                  <c:v>44610.725914351853</c:v>
                </c:pt>
                <c:pt idx="1688">
                  <c:v>44610.726643518516</c:v>
                </c:pt>
                <c:pt idx="1689">
                  <c:v>44610.727361111109</c:v>
                </c:pt>
                <c:pt idx="1690">
                  <c:v>44610.728090277778</c:v>
                </c:pt>
                <c:pt idx="1691">
                  <c:v>44610.728819444441</c:v>
                </c:pt>
                <c:pt idx="1692">
                  <c:v>44610.729537037034</c:v>
                </c:pt>
                <c:pt idx="1693">
                  <c:v>44610.730266203704</c:v>
                </c:pt>
                <c:pt idx="1694">
                  <c:v>44610.730995370373</c:v>
                </c:pt>
                <c:pt idx="1695">
                  <c:v>44610.731712962966</c:v>
                </c:pt>
                <c:pt idx="1696">
                  <c:v>44610.732442129629</c:v>
                </c:pt>
                <c:pt idx="1697">
                  <c:v>44610.733171296299</c:v>
                </c:pt>
                <c:pt idx="1698">
                  <c:v>44610.733888888892</c:v>
                </c:pt>
                <c:pt idx="1699">
                  <c:v>44610.734618055554</c:v>
                </c:pt>
                <c:pt idx="1700">
                  <c:v>44610.735347222224</c:v>
                </c:pt>
                <c:pt idx="1701">
                  <c:v>44610.736064814817</c:v>
                </c:pt>
                <c:pt idx="1702">
                  <c:v>44610.736793981479</c:v>
                </c:pt>
                <c:pt idx="1703">
                  <c:v>44610.737523148149</c:v>
                </c:pt>
                <c:pt idx="1704">
                  <c:v>44610.738252314812</c:v>
                </c:pt>
                <c:pt idx="1705">
                  <c:v>44610.738969907405</c:v>
                </c:pt>
                <c:pt idx="1706">
                  <c:v>44610.739699074074</c:v>
                </c:pt>
                <c:pt idx="1707">
                  <c:v>44610.740428240744</c:v>
                </c:pt>
                <c:pt idx="1708">
                  <c:v>44610.74114583333</c:v>
                </c:pt>
                <c:pt idx="1709">
                  <c:v>44610.741875</c:v>
                </c:pt>
                <c:pt idx="1710">
                  <c:v>44610.742604166669</c:v>
                </c:pt>
                <c:pt idx="1711">
                  <c:v>44610.743321759262</c:v>
                </c:pt>
                <c:pt idx="1712">
                  <c:v>44610.744050925925</c:v>
                </c:pt>
                <c:pt idx="1713">
                  <c:v>44610.744780092595</c:v>
                </c:pt>
                <c:pt idx="1714">
                  <c:v>44610.745497685188</c:v>
                </c:pt>
                <c:pt idx="1715">
                  <c:v>44610.74622685185</c:v>
                </c:pt>
                <c:pt idx="1716">
                  <c:v>44610.74695601852</c:v>
                </c:pt>
                <c:pt idx="1717">
                  <c:v>44610.747673611113</c:v>
                </c:pt>
                <c:pt idx="1718">
                  <c:v>44610.748402777775</c:v>
                </c:pt>
                <c:pt idx="1719">
                  <c:v>44610.749131944445</c:v>
                </c:pt>
                <c:pt idx="1720">
                  <c:v>44610.749849537038</c:v>
                </c:pt>
                <c:pt idx="1721">
                  <c:v>44610.750578703701</c:v>
                </c:pt>
                <c:pt idx="1722">
                  <c:v>44610.751307870371</c:v>
                </c:pt>
                <c:pt idx="1723">
                  <c:v>44610.752025462964</c:v>
                </c:pt>
                <c:pt idx="1724">
                  <c:v>44610.752812500003</c:v>
                </c:pt>
                <c:pt idx="1725">
                  <c:v>44610.753530092596</c:v>
                </c:pt>
                <c:pt idx="1726">
                  <c:v>44610.754259259258</c:v>
                </c:pt>
                <c:pt idx="1727">
                  <c:v>44610.754988425928</c:v>
                </c:pt>
                <c:pt idx="1728">
                  <c:v>44610.755706018521</c:v>
                </c:pt>
                <c:pt idx="1729">
                  <c:v>44610.756435185183</c:v>
                </c:pt>
                <c:pt idx="1730">
                  <c:v>44610.757164351853</c:v>
                </c:pt>
                <c:pt idx="1731">
                  <c:v>44610.757881944446</c:v>
                </c:pt>
                <c:pt idx="1732">
                  <c:v>44610.758611111109</c:v>
                </c:pt>
                <c:pt idx="1733">
                  <c:v>44610.759328703702</c:v>
                </c:pt>
                <c:pt idx="1734">
                  <c:v>44610.760057870371</c:v>
                </c:pt>
                <c:pt idx="1735">
                  <c:v>44610.760787037034</c:v>
                </c:pt>
                <c:pt idx="1736">
                  <c:v>44610.761504629627</c:v>
                </c:pt>
                <c:pt idx="1737">
                  <c:v>44610.762233796297</c:v>
                </c:pt>
                <c:pt idx="1738">
                  <c:v>44610.762962962966</c:v>
                </c:pt>
                <c:pt idx="1739">
                  <c:v>44610.763692129629</c:v>
                </c:pt>
                <c:pt idx="1740">
                  <c:v>44610.764409722222</c:v>
                </c:pt>
                <c:pt idx="1741">
                  <c:v>44610.765138888892</c:v>
                </c:pt>
                <c:pt idx="1742">
                  <c:v>44610.765856481485</c:v>
                </c:pt>
                <c:pt idx="1743">
                  <c:v>44610.766585648147</c:v>
                </c:pt>
                <c:pt idx="1744">
                  <c:v>44610.767314814817</c:v>
                </c:pt>
                <c:pt idx="1745">
                  <c:v>44610.76803240741</c:v>
                </c:pt>
                <c:pt idx="1746">
                  <c:v>44610.768761574072</c:v>
                </c:pt>
                <c:pt idx="1747">
                  <c:v>44610.769490740742</c:v>
                </c:pt>
                <c:pt idx="1748">
                  <c:v>44610.770219907405</c:v>
                </c:pt>
                <c:pt idx="1749">
                  <c:v>44610.770937499998</c:v>
                </c:pt>
                <c:pt idx="1750">
                  <c:v>44610.771666666667</c:v>
                </c:pt>
                <c:pt idx="1751">
                  <c:v>44610.77239583333</c:v>
                </c:pt>
                <c:pt idx="1752">
                  <c:v>44610.773113425923</c:v>
                </c:pt>
                <c:pt idx="1753">
                  <c:v>44610.773842592593</c:v>
                </c:pt>
                <c:pt idx="1754">
                  <c:v>44610.774571759262</c:v>
                </c:pt>
                <c:pt idx="1755">
                  <c:v>44610.775289351855</c:v>
                </c:pt>
                <c:pt idx="1756">
                  <c:v>44610.776018518518</c:v>
                </c:pt>
                <c:pt idx="1757">
                  <c:v>44610.776747685188</c:v>
                </c:pt>
                <c:pt idx="1758">
                  <c:v>44610.777465277781</c:v>
                </c:pt>
                <c:pt idx="1759">
                  <c:v>44610.778194444443</c:v>
                </c:pt>
                <c:pt idx="1760">
                  <c:v>44610.778923611113</c:v>
                </c:pt>
                <c:pt idx="1761">
                  <c:v>44610.779641203706</c:v>
                </c:pt>
                <c:pt idx="1762">
                  <c:v>44610.780370370368</c:v>
                </c:pt>
                <c:pt idx="1763">
                  <c:v>44610.781099537038</c:v>
                </c:pt>
                <c:pt idx="1764">
                  <c:v>44610.781817129631</c:v>
                </c:pt>
                <c:pt idx="1765">
                  <c:v>44610.782604166663</c:v>
                </c:pt>
                <c:pt idx="1766">
                  <c:v>44610.783321759256</c:v>
                </c:pt>
                <c:pt idx="1767">
                  <c:v>44610.784050925926</c:v>
                </c:pt>
                <c:pt idx="1768">
                  <c:v>44610.784780092596</c:v>
                </c:pt>
                <c:pt idx="1769">
                  <c:v>44610.785497685189</c:v>
                </c:pt>
                <c:pt idx="1770">
                  <c:v>44610.786226851851</c:v>
                </c:pt>
                <c:pt idx="1771">
                  <c:v>44610.786956018521</c:v>
                </c:pt>
                <c:pt idx="1772">
                  <c:v>44610.787673611114</c:v>
                </c:pt>
                <c:pt idx="1773">
                  <c:v>44610.788402777776</c:v>
                </c:pt>
                <c:pt idx="1774">
                  <c:v>44610.789131944446</c:v>
                </c:pt>
                <c:pt idx="1775">
                  <c:v>44610.789861111109</c:v>
                </c:pt>
                <c:pt idx="1776">
                  <c:v>44610.790578703702</c:v>
                </c:pt>
                <c:pt idx="1777">
                  <c:v>44610.791307870371</c:v>
                </c:pt>
                <c:pt idx="1778">
                  <c:v>44610.792037037034</c:v>
                </c:pt>
                <c:pt idx="1779">
                  <c:v>44610.792754629627</c:v>
                </c:pt>
                <c:pt idx="1780">
                  <c:v>44610.793483796297</c:v>
                </c:pt>
                <c:pt idx="1781">
                  <c:v>44610.794212962966</c:v>
                </c:pt>
                <c:pt idx="1782">
                  <c:v>44610.794930555552</c:v>
                </c:pt>
                <c:pt idx="1783">
                  <c:v>44610.795659722222</c:v>
                </c:pt>
                <c:pt idx="1784">
                  <c:v>44610.796388888892</c:v>
                </c:pt>
                <c:pt idx="1785">
                  <c:v>44610.797106481485</c:v>
                </c:pt>
                <c:pt idx="1786">
                  <c:v>44610.797835648147</c:v>
                </c:pt>
                <c:pt idx="1787">
                  <c:v>44610.798564814817</c:v>
                </c:pt>
                <c:pt idx="1788">
                  <c:v>44610.79928240741</c:v>
                </c:pt>
                <c:pt idx="1789">
                  <c:v>44610.800011574072</c:v>
                </c:pt>
                <c:pt idx="1790">
                  <c:v>44610.800740740742</c:v>
                </c:pt>
                <c:pt idx="1791">
                  <c:v>44610.801458333335</c:v>
                </c:pt>
                <c:pt idx="1792">
                  <c:v>44610.802187499998</c:v>
                </c:pt>
                <c:pt idx="1793">
                  <c:v>44610.802916666667</c:v>
                </c:pt>
                <c:pt idx="1794">
                  <c:v>44610.80363425926</c:v>
                </c:pt>
                <c:pt idx="1795">
                  <c:v>44610.804363425923</c:v>
                </c:pt>
                <c:pt idx="1796">
                  <c:v>44610.805092592593</c:v>
                </c:pt>
                <c:pt idx="1797">
                  <c:v>44610.805810185186</c:v>
                </c:pt>
                <c:pt idx="1798">
                  <c:v>44610.806539351855</c:v>
                </c:pt>
                <c:pt idx="1799">
                  <c:v>44610.807268518518</c:v>
                </c:pt>
                <c:pt idx="1800">
                  <c:v>44610.807986111111</c:v>
                </c:pt>
                <c:pt idx="1801">
                  <c:v>44610.808715277781</c:v>
                </c:pt>
                <c:pt idx="1802">
                  <c:v>44610.809444444443</c:v>
                </c:pt>
                <c:pt idx="1803">
                  <c:v>44610.810162037036</c:v>
                </c:pt>
                <c:pt idx="1804">
                  <c:v>44610.810891203706</c:v>
                </c:pt>
                <c:pt idx="1805">
                  <c:v>44610.811620370368</c:v>
                </c:pt>
                <c:pt idx="1806">
                  <c:v>44610.812337962961</c:v>
                </c:pt>
                <c:pt idx="1807">
                  <c:v>44610.813067129631</c:v>
                </c:pt>
                <c:pt idx="1808">
                  <c:v>44610.813796296294</c:v>
                </c:pt>
                <c:pt idx="1809">
                  <c:v>44610.814513888887</c:v>
                </c:pt>
                <c:pt idx="1810">
                  <c:v>44610.815243055556</c:v>
                </c:pt>
                <c:pt idx="1811">
                  <c:v>44610.815972222219</c:v>
                </c:pt>
                <c:pt idx="1812">
                  <c:v>44610.816689814812</c:v>
                </c:pt>
                <c:pt idx="1813">
                  <c:v>44610.817418981482</c:v>
                </c:pt>
                <c:pt idx="1814">
                  <c:v>44610.818148148152</c:v>
                </c:pt>
                <c:pt idx="1815">
                  <c:v>44610.818865740737</c:v>
                </c:pt>
                <c:pt idx="1816">
                  <c:v>44610.819594907407</c:v>
                </c:pt>
                <c:pt idx="1817">
                  <c:v>44610.820324074077</c:v>
                </c:pt>
                <c:pt idx="1818">
                  <c:v>44610.82104166667</c:v>
                </c:pt>
                <c:pt idx="1819">
                  <c:v>44610.821770833332</c:v>
                </c:pt>
                <c:pt idx="1820">
                  <c:v>44610.822500000002</c:v>
                </c:pt>
                <c:pt idx="1821">
                  <c:v>44610.823217592595</c:v>
                </c:pt>
                <c:pt idx="1822">
                  <c:v>44610.823946759258</c:v>
                </c:pt>
                <c:pt idx="1823">
                  <c:v>44610.824675925927</c:v>
                </c:pt>
                <c:pt idx="1824">
                  <c:v>44610.82539351852</c:v>
                </c:pt>
                <c:pt idx="1825">
                  <c:v>44610.826122685183</c:v>
                </c:pt>
                <c:pt idx="1826">
                  <c:v>44610.826851851853</c:v>
                </c:pt>
                <c:pt idx="1827">
                  <c:v>44610.827569444446</c:v>
                </c:pt>
                <c:pt idx="1828">
                  <c:v>44610.828298611108</c:v>
                </c:pt>
                <c:pt idx="1829">
                  <c:v>44610.829027777778</c:v>
                </c:pt>
                <c:pt idx="1830">
                  <c:v>44610.829745370371</c:v>
                </c:pt>
                <c:pt idx="1831">
                  <c:v>44610.830474537041</c:v>
                </c:pt>
                <c:pt idx="1832">
                  <c:v>44610.831203703703</c:v>
                </c:pt>
                <c:pt idx="1833">
                  <c:v>44610.831921296296</c:v>
                </c:pt>
                <c:pt idx="1834">
                  <c:v>44610.832650462966</c:v>
                </c:pt>
                <c:pt idx="1835">
                  <c:v>44610.833379629628</c:v>
                </c:pt>
                <c:pt idx="1836">
                  <c:v>44610.834097222221</c:v>
                </c:pt>
                <c:pt idx="1837">
                  <c:v>44610.834826388891</c:v>
                </c:pt>
                <c:pt idx="1838">
                  <c:v>44610.835555555554</c:v>
                </c:pt>
                <c:pt idx="1839">
                  <c:v>44610.836273148147</c:v>
                </c:pt>
                <c:pt idx="1840">
                  <c:v>44610.837002314816</c:v>
                </c:pt>
                <c:pt idx="1841">
                  <c:v>44610.837731481479</c:v>
                </c:pt>
                <c:pt idx="1842">
                  <c:v>44610.838460648149</c:v>
                </c:pt>
                <c:pt idx="1843">
                  <c:v>44610.839178240742</c:v>
                </c:pt>
                <c:pt idx="1844">
                  <c:v>44610.839907407404</c:v>
                </c:pt>
                <c:pt idx="1845">
                  <c:v>44610.840636574074</c:v>
                </c:pt>
                <c:pt idx="1846">
                  <c:v>44610.841354166667</c:v>
                </c:pt>
                <c:pt idx="1847">
                  <c:v>44610.842083333337</c:v>
                </c:pt>
                <c:pt idx="1848">
                  <c:v>44610.842812499999</c:v>
                </c:pt>
                <c:pt idx="1849">
                  <c:v>44610.843530092592</c:v>
                </c:pt>
                <c:pt idx="1850">
                  <c:v>44610.844259259262</c:v>
                </c:pt>
                <c:pt idx="1851">
                  <c:v>44610.844988425924</c:v>
                </c:pt>
                <c:pt idx="1852">
                  <c:v>44610.845706018517</c:v>
                </c:pt>
                <c:pt idx="1853">
                  <c:v>44610.846435185187</c:v>
                </c:pt>
                <c:pt idx="1854">
                  <c:v>44610.84716435185</c:v>
                </c:pt>
                <c:pt idx="1855">
                  <c:v>44610.847881944443</c:v>
                </c:pt>
                <c:pt idx="1856">
                  <c:v>44610.848611111112</c:v>
                </c:pt>
                <c:pt idx="1857">
                  <c:v>44610.849340277775</c:v>
                </c:pt>
                <c:pt idx="1858">
                  <c:v>44610.850069444445</c:v>
                </c:pt>
                <c:pt idx="1859">
                  <c:v>44610.850787037038</c:v>
                </c:pt>
                <c:pt idx="1860">
                  <c:v>44610.8515162037</c:v>
                </c:pt>
                <c:pt idx="1861">
                  <c:v>44610.85224537037</c:v>
                </c:pt>
                <c:pt idx="1862">
                  <c:v>44610.852962962963</c:v>
                </c:pt>
                <c:pt idx="1863">
                  <c:v>44610.853692129633</c:v>
                </c:pt>
                <c:pt idx="1864">
                  <c:v>44610.854421296295</c:v>
                </c:pt>
                <c:pt idx="1865">
                  <c:v>44610.855138888888</c:v>
                </c:pt>
                <c:pt idx="1866">
                  <c:v>44610.855868055558</c:v>
                </c:pt>
                <c:pt idx="1867">
                  <c:v>44610.85659722222</c:v>
                </c:pt>
                <c:pt idx="1868">
                  <c:v>44610.85732638889</c:v>
                </c:pt>
                <c:pt idx="1869">
                  <c:v>44610.858043981483</c:v>
                </c:pt>
                <c:pt idx="1870">
                  <c:v>44610.858773148146</c:v>
                </c:pt>
                <c:pt idx="1871">
                  <c:v>44610.859548611108</c:v>
                </c:pt>
                <c:pt idx="1872">
                  <c:v>44610.860277777778</c:v>
                </c:pt>
                <c:pt idx="1873">
                  <c:v>44610.860995370371</c:v>
                </c:pt>
                <c:pt idx="1874">
                  <c:v>44610.861724537041</c:v>
                </c:pt>
                <c:pt idx="1875">
                  <c:v>44610.862453703703</c:v>
                </c:pt>
                <c:pt idx="1876">
                  <c:v>44610.863171296296</c:v>
                </c:pt>
                <c:pt idx="1877">
                  <c:v>44610.863900462966</c:v>
                </c:pt>
                <c:pt idx="1878">
                  <c:v>44610.864629629628</c:v>
                </c:pt>
                <c:pt idx="1879">
                  <c:v>44610.865347222221</c:v>
                </c:pt>
                <c:pt idx="1880">
                  <c:v>44610.866076388891</c:v>
                </c:pt>
                <c:pt idx="1881">
                  <c:v>44610.866805555554</c:v>
                </c:pt>
                <c:pt idx="1882">
                  <c:v>44610.867523148147</c:v>
                </c:pt>
                <c:pt idx="1883">
                  <c:v>44610.868252314816</c:v>
                </c:pt>
                <c:pt idx="1884">
                  <c:v>44610.868981481479</c:v>
                </c:pt>
                <c:pt idx="1885">
                  <c:v>44610.869710648149</c:v>
                </c:pt>
                <c:pt idx="1886">
                  <c:v>44610.870428240742</c:v>
                </c:pt>
                <c:pt idx="1887">
                  <c:v>44610.871157407404</c:v>
                </c:pt>
                <c:pt idx="1888">
                  <c:v>44610.871886574074</c:v>
                </c:pt>
                <c:pt idx="1889">
                  <c:v>44610.872604166667</c:v>
                </c:pt>
                <c:pt idx="1890">
                  <c:v>44610.873333333337</c:v>
                </c:pt>
                <c:pt idx="1891">
                  <c:v>44610.874062499999</c:v>
                </c:pt>
                <c:pt idx="1892">
                  <c:v>44610.874780092592</c:v>
                </c:pt>
                <c:pt idx="1893">
                  <c:v>44610.875509259262</c:v>
                </c:pt>
                <c:pt idx="1894">
                  <c:v>44610.876238425924</c:v>
                </c:pt>
                <c:pt idx="1895">
                  <c:v>44610.876956018517</c:v>
                </c:pt>
                <c:pt idx="1896">
                  <c:v>44610.877685185187</c:v>
                </c:pt>
                <c:pt idx="1897">
                  <c:v>44610.87841435185</c:v>
                </c:pt>
                <c:pt idx="1898">
                  <c:v>44610.879143518519</c:v>
                </c:pt>
                <c:pt idx="1899">
                  <c:v>44610.879861111112</c:v>
                </c:pt>
                <c:pt idx="1900">
                  <c:v>44610.880590277775</c:v>
                </c:pt>
                <c:pt idx="1901">
                  <c:v>44610.881319444445</c:v>
                </c:pt>
                <c:pt idx="1902">
                  <c:v>44610.882048611114</c:v>
                </c:pt>
                <c:pt idx="1903">
                  <c:v>44610.8827662037</c:v>
                </c:pt>
                <c:pt idx="1904">
                  <c:v>44610.88349537037</c:v>
                </c:pt>
                <c:pt idx="1905">
                  <c:v>44610.88422453704</c:v>
                </c:pt>
                <c:pt idx="1906">
                  <c:v>44610.884953703702</c:v>
                </c:pt>
                <c:pt idx="1907">
                  <c:v>44610.885671296295</c:v>
                </c:pt>
                <c:pt idx="1908">
                  <c:v>44610.886400462965</c:v>
                </c:pt>
                <c:pt idx="1909">
                  <c:v>44610.887129629627</c:v>
                </c:pt>
                <c:pt idx="1910">
                  <c:v>44610.887858796297</c:v>
                </c:pt>
                <c:pt idx="1911">
                  <c:v>44610.88857638889</c:v>
                </c:pt>
                <c:pt idx="1912">
                  <c:v>44610.889305555553</c:v>
                </c:pt>
                <c:pt idx="1913">
                  <c:v>44610.890034722222</c:v>
                </c:pt>
                <c:pt idx="1914">
                  <c:v>44610.890752314815</c:v>
                </c:pt>
                <c:pt idx="1915">
                  <c:v>44610.891481481478</c:v>
                </c:pt>
                <c:pt idx="1916">
                  <c:v>44610.892210648148</c:v>
                </c:pt>
                <c:pt idx="1917">
                  <c:v>44610.892939814818</c:v>
                </c:pt>
                <c:pt idx="1918">
                  <c:v>44610.893657407411</c:v>
                </c:pt>
                <c:pt idx="1919">
                  <c:v>44610.894386574073</c:v>
                </c:pt>
                <c:pt idx="1920">
                  <c:v>44610.895115740743</c:v>
                </c:pt>
                <c:pt idx="1921">
                  <c:v>44610.895833333336</c:v>
                </c:pt>
                <c:pt idx="1922">
                  <c:v>44610.896562499998</c:v>
                </c:pt>
                <c:pt idx="1923">
                  <c:v>44610.897291666668</c:v>
                </c:pt>
                <c:pt idx="1924">
                  <c:v>44610.898020833331</c:v>
                </c:pt>
                <c:pt idx="1925">
                  <c:v>44610.898738425924</c:v>
                </c:pt>
                <c:pt idx="1926">
                  <c:v>44610.899467592593</c:v>
                </c:pt>
                <c:pt idx="1927">
                  <c:v>44610.900196759256</c:v>
                </c:pt>
                <c:pt idx="1928">
                  <c:v>44610.900914351849</c:v>
                </c:pt>
                <c:pt idx="1929">
                  <c:v>44610.901643518519</c:v>
                </c:pt>
                <c:pt idx="1930">
                  <c:v>44610.902372685188</c:v>
                </c:pt>
                <c:pt idx="1931">
                  <c:v>44610.903090277781</c:v>
                </c:pt>
                <c:pt idx="1932">
                  <c:v>44610.903819444444</c:v>
                </c:pt>
                <c:pt idx="1933">
                  <c:v>44610.904548611114</c:v>
                </c:pt>
                <c:pt idx="1934">
                  <c:v>44610.905266203707</c:v>
                </c:pt>
                <c:pt idx="1935">
                  <c:v>44610.905995370369</c:v>
                </c:pt>
                <c:pt idx="1936">
                  <c:v>44610.906724537039</c:v>
                </c:pt>
                <c:pt idx="1937">
                  <c:v>44610.907442129632</c:v>
                </c:pt>
                <c:pt idx="1938">
                  <c:v>44610.908171296294</c:v>
                </c:pt>
                <c:pt idx="1939">
                  <c:v>44610.908900462964</c:v>
                </c:pt>
                <c:pt idx="1940">
                  <c:v>44610.909618055557</c:v>
                </c:pt>
                <c:pt idx="1941">
                  <c:v>44610.91034722222</c:v>
                </c:pt>
                <c:pt idx="1942">
                  <c:v>44610.911122685182</c:v>
                </c:pt>
                <c:pt idx="1943">
                  <c:v>44610.911851851852</c:v>
                </c:pt>
                <c:pt idx="1944">
                  <c:v>44610.912569444445</c:v>
                </c:pt>
                <c:pt idx="1945">
                  <c:v>44610.913298611114</c:v>
                </c:pt>
                <c:pt idx="1946">
                  <c:v>44610.914027777777</c:v>
                </c:pt>
                <c:pt idx="1947">
                  <c:v>44610.91474537037</c:v>
                </c:pt>
                <c:pt idx="1948">
                  <c:v>44610.915532407409</c:v>
                </c:pt>
                <c:pt idx="1949">
                  <c:v>44610.916250000002</c:v>
                </c:pt>
                <c:pt idx="1950">
                  <c:v>44610.916979166665</c:v>
                </c:pt>
                <c:pt idx="1951">
                  <c:v>44610.917708333334</c:v>
                </c:pt>
                <c:pt idx="1952">
                  <c:v>44610.918425925927</c:v>
                </c:pt>
                <c:pt idx="1953">
                  <c:v>44610.91915509259</c:v>
                </c:pt>
                <c:pt idx="1954">
                  <c:v>44610.919872685183</c:v>
                </c:pt>
                <c:pt idx="1955">
                  <c:v>44610.920601851853</c:v>
                </c:pt>
                <c:pt idx="1956">
                  <c:v>44610.921331018515</c:v>
                </c:pt>
                <c:pt idx="1957">
                  <c:v>44610.922048611108</c:v>
                </c:pt>
                <c:pt idx="1958">
                  <c:v>44610.922777777778</c:v>
                </c:pt>
                <c:pt idx="1959">
                  <c:v>44610.92355324074</c:v>
                </c:pt>
                <c:pt idx="1960">
                  <c:v>44610.92428240741</c:v>
                </c:pt>
                <c:pt idx="1961">
                  <c:v>44610.925000000003</c:v>
                </c:pt>
                <c:pt idx="1962">
                  <c:v>44610.925729166665</c:v>
                </c:pt>
                <c:pt idx="1963">
                  <c:v>44610.926458333335</c:v>
                </c:pt>
                <c:pt idx="1964">
                  <c:v>44610.927175925928</c:v>
                </c:pt>
                <c:pt idx="1965">
                  <c:v>44610.927951388891</c:v>
                </c:pt>
                <c:pt idx="1966">
                  <c:v>44610.928680555553</c:v>
                </c:pt>
                <c:pt idx="1967">
                  <c:v>44610.929409722223</c:v>
                </c:pt>
                <c:pt idx="1968">
                  <c:v>44610.930127314816</c:v>
                </c:pt>
                <c:pt idx="1969">
                  <c:v>44610.930856481478</c:v>
                </c:pt>
                <c:pt idx="1970">
                  <c:v>44610.931585648148</c:v>
                </c:pt>
                <c:pt idx="1971">
                  <c:v>44610.932303240741</c:v>
                </c:pt>
                <c:pt idx="1972">
                  <c:v>44610.933032407411</c:v>
                </c:pt>
                <c:pt idx="1973">
                  <c:v>44610.933761574073</c:v>
                </c:pt>
                <c:pt idx="1974">
                  <c:v>44610.934479166666</c:v>
                </c:pt>
                <c:pt idx="1975">
                  <c:v>44610.935208333336</c:v>
                </c:pt>
                <c:pt idx="1976">
                  <c:v>44610.935925925929</c:v>
                </c:pt>
                <c:pt idx="1977">
                  <c:v>44610.936655092592</c:v>
                </c:pt>
                <c:pt idx="1978">
                  <c:v>44610.937384259261</c:v>
                </c:pt>
                <c:pt idx="1979">
                  <c:v>44610.938113425924</c:v>
                </c:pt>
                <c:pt idx="1980">
                  <c:v>44610.938831018517</c:v>
                </c:pt>
                <c:pt idx="1981">
                  <c:v>44610.939606481479</c:v>
                </c:pt>
                <c:pt idx="1982">
                  <c:v>44610.940335648149</c:v>
                </c:pt>
                <c:pt idx="1983">
                  <c:v>44610.941064814811</c:v>
                </c:pt>
                <c:pt idx="1984">
                  <c:v>44610.941782407404</c:v>
                </c:pt>
                <c:pt idx="1985">
                  <c:v>44610.942511574074</c:v>
                </c:pt>
                <c:pt idx="1986">
                  <c:v>44610.943240740744</c:v>
                </c:pt>
                <c:pt idx="1987">
                  <c:v>44610.944016203706</c:v>
                </c:pt>
                <c:pt idx="1988">
                  <c:v>44610.944733796299</c:v>
                </c:pt>
                <c:pt idx="1989">
                  <c:v>44610.945462962962</c:v>
                </c:pt>
                <c:pt idx="1990">
                  <c:v>44610.946192129632</c:v>
                </c:pt>
                <c:pt idx="1991">
                  <c:v>44610.946909722225</c:v>
                </c:pt>
                <c:pt idx="1992">
                  <c:v>44610.947638888887</c:v>
                </c:pt>
                <c:pt idx="1993">
                  <c:v>44610.948414351849</c:v>
                </c:pt>
                <c:pt idx="1994">
                  <c:v>44610.949143518519</c:v>
                </c:pt>
                <c:pt idx="1995">
                  <c:v>44610.949861111112</c:v>
                </c:pt>
                <c:pt idx="1996">
                  <c:v>44610.950590277775</c:v>
                </c:pt>
                <c:pt idx="1997">
                  <c:v>44610.951319444444</c:v>
                </c:pt>
                <c:pt idx="1998">
                  <c:v>44610.952037037037</c:v>
                </c:pt>
                <c:pt idx="1999">
                  <c:v>44613.469456018516</c:v>
                </c:pt>
                <c:pt idx="2000">
                  <c:v>44613.470185185186</c:v>
                </c:pt>
                <c:pt idx="2001">
                  <c:v>44613.470914351848</c:v>
                </c:pt>
                <c:pt idx="2002">
                  <c:v>44613.471643518518</c:v>
                </c:pt>
                <c:pt idx="2003">
                  <c:v>44613.472372685188</c:v>
                </c:pt>
                <c:pt idx="2004">
                  <c:v>44613.473101851851</c:v>
                </c:pt>
                <c:pt idx="2005">
                  <c:v>44613.473854166667</c:v>
                </c:pt>
                <c:pt idx="2006">
                  <c:v>44613.474583333336</c:v>
                </c:pt>
                <c:pt idx="2007">
                  <c:v>44613.475312499999</c:v>
                </c:pt>
                <c:pt idx="2008">
                  <c:v>44613.476030092592</c:v>
                </c:pt>
                <c:pt idx="2009">
                  <c:v>44613.476759259262</c:v>
                </c:pt>
                <c:pt idx="2010">
                  <c:v>44613.477488425924</c:v>
                </c:pt>
                <c:pt idx="2011">
                  <c:v>44613.478206018517</c:v>
                </c:pt>
                <c:pt idx="2012">
                  <c:v>44613.478935185187</c:v>
                </c:pt>
                <c:pt idx="2013">
                  <c:v>44613.479664351849</c:v>
                </c:pt>
                <c:pt idx="2014">
                  <c:v>44613.480381944442</c:v>
                </c:pt>
                <c:pt idx="2015">
                  <c:v>44613.481111111112</c:v>
                </c:pt>
                <c:pt idx="2016">
                  <c:v>44613.481840277775</c:v>
                </c:pt>
                <c:pt idx="2017">
                  <c:v>44613.482557870368</c:v>
                </c:pt>
                <c:pt idx="2018">
                  <c:v>44613.483287037037</c:v>
                </c:pt>
                <c:pt idx="2019">
                  <c:v>44613.484016203707</c:v>
                </c:pt>
                <c:pt idx="2020">
                  <c:v>44613.484733796293</c:v>
                </c:pt>
                <c:pt idx="2021">
                  <c:v>44613.485462962963</c:v>
                </c:pt>
                <c:pt idx="2022">
                  <c:v>44613.486192129632</c:v>
                </c:pt>
                <c:pt idx="2023">
                  <c:v>44613.486909722225</c:v>
                </c:pt>
                <c:pt idx="2024">
                  <c:v>44613.487638888888</c:v>
                </c:pt>
                <c:pt idx="2025">
                  <c:v>44613.488368055558</c:v>
                </c:pt>
                <c:pt idx="2026">
                  <c:v>44613.48909722222</c:v>
                </c:pt>
                <c:pt idx="2027">
                  <c:v>44613.489814814813</c:v>
                </c:pt>
                <c:pt idx="2028">
                  <c:v>44613.490543981483</c:v>
                </c:pt>
                <c:pt idx="2029">
                  <c:v>44613.491261574076</c:v>
                </c:pt>
                <c:pt idx="2030">
                  <c:v>44613.491990740738</c:v>
                </c:pt>
                <c:pt idx="2031">
                  <c:v>44613.492766203701</c:v>
                </c:pt>
                <c:pt idx="2032">
                  <c:v>44613.493495370371</c:v>
                </c:pt>
                <c:pt idx="2033">
                  <c:v>44613.49422453704</c:v>
                </c:pt>
                <c:pt idx="2034">
                  <c:v>44613.494942129626</c:v>
                </c:pt>
                <c:pt idx="2035">
                  <c:v>44613.495671296296</c:v>
                </c:pt>
                <c:pt idx="2036">
                  <c:v>44613.496400462966</c:v>
                </c:pt>
                <c:pt idx="2037">
                  <c:v>44613.497175925928</c:v>
                </c:pt>
                <c:pt idx="2038">
                  <c:v>44613.49790509259</c:v>
                </c:pt>
                <c:pt idx="2039">
                  <c:v>44613.498622685183</c:v>
                </c:pt>
                <c:pt idx="2040">
                  <c:v>44613.499351851853</c:v>
                </c:pt>
                <c:pt idx="2041">
                  <c:v>44613.500081018516</c:v>
                </c:pt>
                <c:pt idx="2042">
                  <c:v>44613.500798611109</c:v>
                </c:pt>
                <c:pt idx="2043">
                  <c:v>44613.501527777778</c:v>
                </c:pt>
                <c:pt idx="2044">
                  <c:v>44613.502256944441</c:v>
                </c:pt>
                <c:pt idx="2045">
                  <c:v>44613.502974537034</c:v>
                </c:pt>
                <c:pt idx="2046">
                  <c:v>44613.503703703704</c:v>
                </c:pt>
                <c:pt idx="2047">
                  <c:v>44613.504432870373</c:v>
                </c:pt>
                <c:pt idx="2048">
                  <c:v>44613.505208333336</c:v>
                </c:pt>
                <c:pt idx="2049">
                  <c:v>44613.505937499998</c:v>
                </c:pt>
                <c:pt idx="2050">
                  <c:v>44613.506655092591</c:v>
                </c:pt>
                <c:pt idx="2051">
                  <c:v>44613.507384259261</c:v>
                </c:pt>
                <c:pt idx="2052">
                  <c:v>44613.508113425924</c:v>
                </c:pt>
                <c:pt idx="2053">
                  <c:v>44613.508831018517</c:v>
                </c:pt>
                <c:pt idx="2054">
                  <c:v>44613.509560185186</c:v>
                </c:pt>
                <c:pt idx="2055">
                  <c:v>44613.510289351849</c:v>
                </c:pt>
                <c:pt idx="2056">
                  <c:v>44613.511006944442</c:v>
                </c:pt>
                <c:pt idx="2057">
                  <c:v>44613.511736111112</c:v>
                </c:pt>
                <c:pt idx="2058">
                  <c:v>44613.512465277781</c:v>
                </c:pt>
                <c:pt idx="2059">
                  <c:v>44613.513182870367</c:v>
                </c:pt>
                <c:pt idx="2060">
                  <c:v>44613.513912037037</c:v>
                </c:pt>
                <c:pt idx="2061">
                  <c:v>44613.514641203707</c:v>
                </c:pt>
                <c:pt idx="2062">
                  <c:v>44613.5153587963</c:v>
                </c:pt>
                <c:pt idx="2063">
                  <c:v>44613.516087962962</c:v>
                </c:pt>
                <c:pt idx="2064">
                  <c:v>44613.516817129632</c:v>
                </c:pt>
                <c:pt idx="2065">
                  <c:v>44613.517534722225</c:v>
                </c:pt>
                <c:pt idx="2066">
                  <c:v>44613.518263888887</c:v>
                </c:pt>
                <c:pt idx="2067">
                  <c:v>44613.518993055557</c:v>
                </c:pt>
                <c:pt idx="2068">
                  <c:v>44613.51972222222</c:v>
                </c:pt>
                <c:pt idx="2069">
                  <c:v>44613.520439814813</c:v>
                </c:pt>
                <c:pt idx="2070">
                  <c:v>44613.521168981482</c:v>
                </c:pt>
                <c:pt idx="2071">
                  <c:v>44613.521886574075</c:v>
                </c:pt>
                <c:pt idx="2072">
                  <c:v>44613.522615740738</c:v>
                </c:pt>
                <c:pt idx="2073">
                  <c:v>44613.523344907408</c:v>
                </c:pt>
                <c:pt idx="2074">
                  <c:v>44613.524074074077</c:v>
                </c:pt>
                <c:pt idx="2075">
                  <c:v>44613.524791666663</c:v>
                </c:pt>
                <c:pt idx="2076">
                  <c:v>44613.525520833333</c:v>
                </c:pt>
                <c:pt idx="2077">
                  <c:v>44613.526250000003</c:v>
                </c:pt>
                <c:pt idx="2078">
                  <c:v>44613.526967592596</c:v>
                </c:pt>
                <c:pt idx="2079">
                  <c:v>44613.527743055558</c:v>
                </c:pt>
                <c:pt idx="2080">
                  <c:v>44613.52847222222</c:v>
                </c:pt>
                <c:pt idx="2081">
                  <c:v>44613.52920138889</c:v>
                </c:pt>
                <c:pt idx="2082">
                  <c:v>44613.529918981483</c:v>
                </c:pt>
                <c:pt idx="2083">
                  <c:v>44613.530648148146</c:v>
                </c:pt>
                <c:pt idx="2084">
                  <c:v>44613.531377314815</c:v>
                </c:pt>
                <c:pt idx="2085">
                  <c:v>44613.532094907408</c:v>
                </c:pt>
                <c:pt idx="2086">
                  <c:v>44613.532824074071</c:v>
                </c:pt>
                <c:pt idx="2087">
                  <c:v>44613.533553240741</c:v>
                </c:pt>
                <c:pt idx="2088">
                  <c:v>44613.534270833334</c:v>
                </c:pt>
                <c:pt idx="2089">
                  <c:v>44613.535000000003</c:v>
                </c:pt>
                <c:pt idx="2090">
                  <c:v>44613.535729166666</c:v>
                </c:pt>
                <c:pt idx="2091">
                  <c:v>44613.536446759259</c:v>
                </c:pt>
                <c:pt idx="2092">
                  <c:v>44613.537175925929</c:v>
                </c:pt>
                <c:pt idx="2093">
                  <c:v>44613.537905092591</c:v>
                </c:pt>
                <c:pt idx="2094">
                  <c:v>44613.538622685184</c:v>
                </c:pt>
                <c:pt idx="2095">
                  <c:v>44613.539351851854</c:v>
                </c:pt>
                <c:pt idx="2096">
                  <c:v>44613.540081018517</c:v>
                </c:pt>
                <c:pt idx="2097">
                  <c:v>44613.540798611109</c:v>
                </c:pt>
                <c:pt idx="2098">
                  <c:v>44613.541527777779</c:v>
                </c:pt>
                <c:pt idx="2099">
                  <c:v>44613.542256944442</c:v>
                </c:pt>
                <c:pt idx="2100">
                  <c:v>44613.542986111112</c:v>
                </c:pt>
                <c:pt idx="2101">
                  <c:v>44613.543703703705</c:v>
                </c:pt>
                <c:pt idx="2102">
                  <c:v>44613.544432870367</c:v>
                </c:pt>
                <c:pt idx="2103">
                  <c:v>44613.545162037037</c:v>
                </c:pt>
                <c:pt idx="2104">
                  <c:v>44613.54587962963</c:v>
                </c:pt>
                <c:pt idx="2105">
                  <c:v>44613.5466087963</c:v>
                </c:pt>
                <c:pt idx="2106">
                  <c:v>44613.547337962962</c:v>
                </c:pt>
                <c:pt idx="2107">
                  <c:v>44613.548055555555</c:v>
                </c:pt>
                <c:pt idx="2108">
                  <c:v>44613.548784722225</c:v>
                </c:pt>
                <c:pt idx="2109">
                  <c:v>44613.549513888887</c:v>
                </c:pt>
                <c:pt idx="2110">
                  <c:v>44613.55023148148</c:v>
                </c:pt>
                <c:pt idx="2111">
                  <c:v>44613.55096064815</c:v>
                </c:pt>
                <c:pt idx="2112">
                  <c:v>44613.551689814813</c:v>
                </c:pt>
                <c:pt idx="2113">
                  <c:v>44613.552407407406</c:v>
                </c:pt>
                <c:pt idx="2114">
                  <c:v>44613.553136574075</c:v>
                </c:pt>
                <c:pt idx="2115">
                  <c:v>44613.553865740738</c:v>
                </c:pt>
                <c:pt idx="2116">
                  <c:v>44613.554583333331</c:v>
                </c:pt>
                <c:pt idx="2117">
                  <c:v>44613.555312500001</c:v>
                </c:pt>
                <c:pt idx="2118">
                  <c:v>44613.556041666663</c:v>
                </c:pt>
                <c:pt idx="2119">
                  <c:v>44613.556759259256</c:v>
                </c:pt>
                <c:pt idx="2120">
                  <c:v>44613.557488425926</c:v>
                </c:pt>
                <c:pt idx="2121">
                  <c:v>44613.558217592596</c:v>
                </c:pt>
                <c:pt idx="2122">
                  <c:v>44613.558946759258</c:v>
                </c:pt>
                <c:pt idx="2123">
                  <c:v>44613.559664351851</c:v>
                </c:pt>
                <c:pt idx="2124">
                  <c:v>44613.560393518521</c:v>
                </c:pt>
                <c:pt idx="2125">
                  <c:v>44613.561111111114</c:v>
                </c:pt>
                <c:pt idx="2126">
                  <c:v>44613.561840277776</c:v>
                </c:pt>
                <c:pt idx="2127">
                  <c:v>44613.562569444446</c:v>
                </c:pt>
                <c:pt idx="2128">
                  <c:v>44613.563287037039</c:v>
                </c:pt>
                <c:pt idx="2129">
                  <c:v>44613.564016203702</c:v>
                </c:pt>
                <c:pt idx="2130">
                  <c:v>44613.564745370371</c:v>
                </c:pt>
                <c:pt idx="2131">
                  <c:v>44613.565462962964</c:v>
                </c:pt>
                <c:pt idx="2132">
                  <c:v>44613.566192129627</c:v>
                </c:pt>
                <c:pt idx="2133">
                  <c:v>44613.566921296297</c:v>
                </c:pt>
                <c:pt idx="2134">
                  <c:v>44613.56763888889</c:v>
                </c:pt>
                <c:pt idx="2135">
                  <c:v>44613.568368055552</c:v>
                </c:pt>
                <c:pt idx="2136">
                  <c:v>44613.569097222222</c:v>
                </c:pt>
                <c:pt idx="2137">
                  <c:v>44613.569826388892</c:v>
                </c:pt>
                <c:pt idx="2138">
                  <c:v>44613.570543981485</c:v>
                </c:pt>
                <c:pt idx="2139">
                  <c:v>44613.571273148147</c:v>
                </c:pt>
                <c:pt idx="2140">
                  <c:v>44613.57199074074</c:v>
                </c:pt>
                <c:pt idx="2141">
                  <c:v>44613.57271990741</c:v>
                </c:pt>
                <c:pt idx="2142">
                  <c:v>44613.573449074072</c:v>
                </c:pt>
                <c:pt idx="2143">
                  <c:v>44613.574178240742</c:v>
                </c:pt>
                <c:pt idx="2144">
                  <c:v>44613.574895833335</c:v>
                </c:pt>
                <c:pt idx="2145">
                  <c:v>44613.575624999998</c:v>
                </c:pt>
                <c:pt idx="2146">
                  <c:v>44613.576354166667</c:v>
                </c:pt>
                <c:pt idx="2147">
                  <c:v>44613.57707175926</c:v>
                </c:pt>
                <c:pt idx="2148">
                  <c:v>44613.577800925923</c:v>
                </c:pt>
                <c:pt idx="2149">
                  <c:v>44613.578530092593</c:v>
                </c:pt>
                <c:pt idx="2150">
                  <c:v>44613.579305555555</c:v>
                </c:pt>
                <c:pt idx="2151">
                  <c:v>44613.580023148148</c:v>
                </c:pt>
                <c:pt idx="2152">
                  <c:v>44613.580752314818</c:v>
                </c:pt>
                <c:pt idx="2153">
                  <c:v>44613.58148148148</c:v>
                </c:pt>
                <c:pt idx="2154">
                  <c:v>44613.582199074073</c:v>
                </c:pt>
                <c:pt idx="2155">
                  <c:v>44613.582928240743</c:v>
                </c:pt>
                <c:pt idx="2156">
                  <c:v>44613.583657407406</c:v>
                </c:pt>
                <c:pt idx="2157">
                  <c:v>44613.584374999999</c:v>
                </c:pt>
                <c:pt idx="2158">
                  <c:v>44613.585104166668</c:v>
                </c:pt>
                <c:pt idx="2159">
                  <c:v>44613.585833333331</c:v>
                </c:pt>
                <c:pt idx="2160">
                  <c:v>44613.586562500001</c:v>
                </c:pt>
                <c:pt idx="2161">
                  <c:v>44613.587337962963</c:v>
                </c:pt>
                <c:pt idx="2162">
                  <c:v>44613.588055555556</c:v>
                </c:pt>
                <c:pt idx="2163">
                  <c:v>44613.588784722226</c:v>
                </c:pt>
                <c:pt idx="2164">
                  <c:v>44613.589513888888</c:v>
                </c:pt>
                <c:pt idx="2165">
                  <c:v>44613.590231481481</c:v>
                </c:pt>
                <c:pt idx="2166">
                  <c:v>44613.590960648151</c:v>
                </c:pt>
                <c:pt idx="2167">
                  <c:v>44613.591689814813</c:v>
                </c:pt>
                <c:pt idx="2168">
                  <c:v>44613.592407407406</c:v>
                </c:pt>
                <c:pt idx="2169">
                  <c:v>44613.593136574076</c:v>
                </c:pt>
                <c:pt idx="2170">
                  <c:v>44613.593865740739</c:v>
                </c:pt>
                <c:pt idx="2171">
                  <c:v>44613.594583333332</c:v>
                </c:pt>
                <c:pt idx="2172">
                  <c:v>44613.595312500001</c:v>
                </c:pt>
                <c:pt idx="2173">
                  <c:v>44613.596041666664</c:v>
                </c:pt>
                <c:pt idx="2174">
                  <c:v>44613.596759259257</c:v>
                </c:pt>
                <c:pt idx="2175">
                  <c:v>44613.597488425927</c:v>
                </c:pt>
                <c:pt idx="2176">
                  <c:v>44613.598217592589</c:v>
                </c:pt>
                <c:pt idx="2177">
                  <c:v>44613.598993055559</c:v>
                </c:pt>
                <c:pt idx="2178">
                  <c:v>44613.599722222221</c:v>
                </c:pt>
                <c:pt idx="2179">
                  <c:v>44613.600439814814</c:v>
                </c:pt>
                <c:pt idx="2180">
                  <c:v>44613.601168981484</c:v>
                </c:pt>
                <c:pt idx="2181">
                  <c:v>44613.601898148147</c:v>
                </c:pt>
                <c:pt idx="2182">
                  <c:v>44613.60261574074</c:v>
                </c:pt>
                <c:pt idx="2183">
                  <c:v>44613.603344907409</c:v>
                </c:pt>
                <c:pt idx="2184">
                  <c:v>44613.604074074072</c:v>
                </c:pt>
                <c:pt idx="2185">
                  <c:v>44613.604791666665</c:v>
                </c:pt>
                <c:pt idx="2186">
                  <c:v>44613.605520833335</c:v>
                </c:pt>
                <c:pt idx="2187">
                  <c:v>44613.606249999997</c:v>
                </c:pt>
                <c:pt idx="2188">
                  <c:v>44613.60696759259</c:v>
                </c:pt>
                <c:pt idx="2189">
                  <c:v>44613.60769675926</c:v>
                </c:pt>
                <c:pt idx="2190">
                  <c:v>44613.608425925922</c:v>
                </c:pt>
                <c:pt idx="2191">
                  <c:v>44613.609143518515</c:v>
                </c:pt>
                <c:pt idx="2192">
                  <c:v>44613.609872685185</c:v>
                </c:pt>
                <c:pt idx="2193">
                  <c:v>44613.610648148147</c:v>
                </c:pt>
                <c:pt idx="2194">
                  <c:v>44613.611377314817</c:v>
                </c:pt>
                <c:pt idx="2195">
                  <c:v>44613.61210648148</c:v>
                </c:pt>
                <c:pt idx="2196">
                  <c:v>44613.612824074073</c:v>
                </c:pt>
                <c:pt idx="2197">
                  <c:v>44613.613553240742</c:v>
                </c:pt>
                <c:pt idx="2198">
                  <c:v>44613.614270833335</c:v>
                </c:pt>
                <c:pt idx="2199">
                  <c:v>44613.614999999998</c:v>
                </c:pt>
                <c:pt idx="2200">
                  <c:v>44613.615729166668</c:v>
                </c:pt>
                <c:pt idx="2201">
                  <c:v>44613.61645833333</c:v>
                </c:pt>
                <c:pt idx="2202">
                  <c:v>44613.617175925923</c:v>
                </c:pt>
                <c:pt idx="2203">
                  <c:v>44613.617905092593</c:v>
                </c:pt>
                <c:pt idx="2204">
                  <c:v>44613.618634259263</c:v>
                </c:pt>
                <c:pt idx="2205">
                  <c:v>44613.619351851848</c:v>
                </c:pt>
                <c:pt idx="2206">
                  <c:v>44613.620081018518</c:v>
                </c:pt>
                <c:pt idx="2207">
                  <c:v>44613.620810185188</c:v>
                </c:pt>
                <c:pt idx="2208">
                  <c:v>44613.621527777781</c:v>
                </c:pt>
                <c:pt idx="2209">
                  <c:v>44613.622303240743</c:v>
                </c:pt>
                <c:pt idx="2210">
                  <c:v>44613.623032407406</c:v>
                </c:pt>
                <c:pt idx="2211">
                  <c:v>44613.623761574076</c:v>
                </c:pt>
                <c:pt idx="2212">
                  <c:v>44613.624479166669</c:v>
                </c:pt>
                <c:pt idx="2213">
                  <c:v>44613.625208333331</c:v>
                </c:pt>
                <c:pt idx="2214">
                  <c:v>44613.625937500001</c:v>
                </c:pt>
                <c:pt idx="2215">
                  <c:v>44613.626712962963</c:v>
                </c:pt>
                <c:pt idx="2216">
                  <c:v>44613.627442129633</c:v>
                </c:pt>
                <c:pt idx="2217">
                  <c:v>44613.628159722219</c:v>
                </c:pt>
                <c:pt idx="2218">
                  <c:v>44613.628888888888</c:v>
                </c:pt>
                <c:pt idx="2219">
                  <c:v>44613.629618055558</c:v>
                </c:pt>
                <c:pt idx="2220">
                  <c:v>44613.630335648151</c:v>
                </c:pt>
                <c:pt idx="2221">
                  <c:v>44613.631064814814</c:v>
                </c:pt>
                <c:pt idx="2222">
                  <c:v>44613.631793981483</c:v>
                </c:pt>
                <c:pt idx="2223">
                  <c:v>44613.632511574076</c:v>
                </c:pt>
                <c:pt idx="2224">
                  <c:v>44613.633240740739</c:v>
                </c:pt>
                <c:pt idx="2225">
                  <c:v>44613.633969907409</c:v>
                </c:pt>
                <c:pt idx="2226">
                  <c:v>44613.634687500002</c:v>
                </c:pt>
                <c:pt idx="2227">
                  <c:v>44613.635416666664</c:v>
                </c:pt>
                <c:pt idx="2228">
                  <c:v>44613.636145833334</c:v>
                </c:pt>
                <c:pt idx="2229">
                  <c:v>44613.636863425927</c:v>
                </c:pt>
                <c:pt idx="2230">
                  <c:v>44613.637592592589</c:v>
                </c:pt>
                <c:pt idx="2231">
                  <c:v>44613.638321759259</c:v>
                </c:pt>
                <c:pt idx="2232">
                  <c:v>44613.639039351852</c:v>
                </c:pt>
                <c:pt idx="2233">
                  <c:v>44613.639768518522</c:v>
                </c:pt>
                <c:pt idx="2234">
                  <c:v>44613.640497685185</c:v>
                </c:pt>
                <c:pt idx="2235">
                  <c:v>44613.641215277778</c:v>
                </c:pt>
                <c:pt idx="2236">
                  <c:v>44613.64199074074</c:v>
                </c:pt>
                <c:pt idx="2237">
                  <c:v>44613.64271990741</c:v>
                </c:pt>
                <c:pt idx="2238">
                  <c:v>44613.643449074072</c:v>
                </c:pt>
                <c:pt idx="2239">
                  <c:v>44613.644166666665</c:v>
                </c:pt>
                <c:pt idx="2240">
                  <c:v>44613.644895833335</c:v>
                </c:pt>
                <c:pt idx="2241">
                  <c:v>44613.645624999997</c:v>
                </c:pt>
                <c:pt idx="2242">
                  <c:v>44613.64640046296</c:v>
                </c:pt>
                <c:pt idx="2243">
                  <c:v>44613.647118055553</c:v>
                </c:pt>
                <c:pt idx="2244">
                  <c:v>44613.647847222222</c:v>
                </c:pt>
                <c:pt idx="2245">
                  <c:v>44613.648576388892</c:v>
                </c:pt>
                <c:pt idx="2246">
                  <c:v>44613.649293981478</c:v>
                </c:pt>
                <c:pt idx="2247">
                  <c:v>44613.650023148148</c:v>
                </c:pt>
                <c:pt idx="2248">
                  <c:v>44613.65079861111</c:v>
                </c:pt>
                <c:pt idx="2249">
                  <c:v>44613.651516203703</c:v>
                </c:pt>
                <c:pt idx="2250">
                  <c:v>44613.652245370373</c:v>
                </c:pt>
                <c:pt idx="2251">
                  <c:v>44613.652974537035</c:v>
                </c:pt>
                <c:pt idx="2252">
                  <c:v>44613.653692129628</c:v>
                </c:pt>
                <c:pt idx="2253">
                  <c:v>44613.654421296298</c:v>
                </c:pt>
                <c:pt idx="2254">
                  <c:v>44613.655150462961</c:v>
                </c:pt>
                <c:pt idx="2255">
                  <c:v>44613.655868055554</c:v>
                </c:pt>
                <c:pt idx="2256">
                  <c:v>44613.656597222223</c:v>
                </c:pt>
                <c:pt idx="2257">
                  <c:v>44613.657326388886</c:v>
                </c:pt>
                <c:pt idx="2258">
                  <c:v>44613.658043981479</c:v>
                </c:pt>
                <c:pt idx="2259">
                  <c:v>44613.658773148149</c:v>
                </c:pt>
                <c:pt idx="2260">
                  <c:v>44613.659502314818</c:v>
                </c:pt>
                <c:pt idx="2261">
                  <c:v>44613.660231481481</c:v>
                </c:pt>
                <c:pt idx="2262">
                  <c:v>44613.660949074074</c:v>
                </c:pt>
                <c:pt idx="2263">
                  <c:v>44613.661678240744</c:v>
                </c:pt>
                <c:pt idx="2264">
                  <c:v>44613.662407407406</c:v>
                </c:pt>
                <c:pt idx="2265">
                  <c:v>44613.663124999999</c:v>
                </c:pt>
                <c:pt idx="2266">
                  <c:v>44613.663854166669</c:v>
                </c:pt>
                <c:pt idx="2267">
                  <c:v>44613.664571759262</c:v>
                </c:pt>
                <c:pt idx="2268">
                  <c:v>44613.665300925924</c:v>
                </c:pt>
                <c:pt idx="2269">
                  <c:v>44613.666076388887</c:v>
                </c:pt>
                <c:pt idx="2270">
                  <c:v>44613.666805555556</c:v>
                </c:pt>
                <c:pt idx="2271">
                  <c:v>44613.667534722219</c:v>
                </c:pt>
                <c:pt idx="2272">
                  <c:v>44613.668252314812</c:v>
                </c:pt>
                <c:pt idx="2273">
                  <c:v>44613.668981481482</c:v>
                </c:pt>
                <c:pt idx="2274">
                  <c:v>44613.669710648152</c:v>
                </c:pt>
                <c:pt idx="2275">
                  <c:v>44613.670486111114</c:v>
                </c:pt>
                <c:pt idx="2276">
                  <c:v>44613.671203703707</c:v>
                </c:pt>
                <c:pt idx="2277">
                  <c:v>44613.671932870369</c:v>
                </c:pt>
                <c:pt idx="2278">
                  <c:v>44613.672662037039</c:v>
                </c:pt>
                <c:pt idx="2279">
                  <c:v>44613.673379629632</c:v>
                </c:pt>
                <c:pt idx="2280">
                  <c:v>44613.674108796295</c:v>
                </c:pt>
                <c:pt idx="2281">
                  <c:v>44613.674884259257</c:v>
                </c:pt>
                <c:pt idx="2282">
                  <c:v>44613.675613425927</c:v>
                </c:pt>
                <c:pt idx="2283">
                  <c:v>44613.676342592589</c:v>
                </c:pt>
                <c:pt idx="2284">
                  <c:v>44613.677060185182</c:v>
                </c:pt>
                <c:pt idx="2285">
                  <c:v>44613.677789351852</c:v>
                </c:pt>
                <c:pt idx="2286">
                  <c:v>44613.678518518522</c:v>
                </c:pt>
                <c:pt idx="2287">
                  <c:v>44613.679282407407</c:v>
                </c:pt>
                <c:pt idx="2288">
                  <c:v>44613.680011574077</c:v>
                </c:pt>
                <c:pt idx="2289">
                  <c:v>44613.68074074074</c:v>
                </c:pt>
                <c:pt idx="2290">
                  <c:v>44613.681458333333</c:v>
                </c:pt>
                <c:pt idx="2291">
                  <c:v>44613.682187500002</c:v>
                </c:pt>
                <c:pt idx="2292">
                  <c:v>44613.682916666665</c:v>
                </c:pt>
                <c:pt idx="2293">
                  <c:v>44613.683692129627</c:v>
                </c:pt>
                <c:pt idx="2294">
                  <c:v>44613.684421296297</c:v>
                </c:pt>
                <c:pt idx="2295">
                  <c:v>44613.68513888889</c:v>
                </c:pt>
                <c:pt idx="2296">
                  <c:v>44613.685868055552</c:v>
                </c:pt>
                <c:pt idx="2297">
                  <c:v>44613.686597222222</c:v>
                </c:pt>
                <c:pt idx="2298">
                  <c:v>44613.687314814815</c:v>
                </c:pt>
                <c:pt idx="2299">
                  <c:v>44613.688090277778</c:v>
                </c:pt>
                <c:pt idx="2300">
                  <c:v>44613.688819444447</c:v>
                </c:pt>
                <c:pt idx="2301">
                  <c:v>44613.68954861111</c:v>
                </c:pt>
                <c:pt idx="2302">
                  <c:v>44613.690266203703</c:v>
                </c:pt>
                <c:pt idx="2303">
                  <c:v>44613.690995370373</c:v>
                </c:pt>
                <c:pt idx="2304">
                  <c:v>44613.691724537035</c:v>
                </c:pt>
                <c:pt idx="2305">
                  <c:v>44613.692499999997</c:v>
                </c:pt>
                <c:pt idx="2306">
                  <c:v>44613.69321759259</c:v>
                </c:pt>
                <c:pt idx="2307">
                  <c:v>44613.69394675926</c:v>
                </c:pt>
                <c:pt idx="2308">
                  <c:v>44613.694675925923</c:v>
                </c:pt>
                <c:pt idx="2309">
                  <c:v>44613.695393518516</c:v>
                </c:pt>
                <c:pt idx="2310">
                  <c:v>44613.696122685185</c:v>
                </c:pt>
                <c:pt idx="2311">
                  <c:v>44613.696863425925</c:v>
                </c:pt>
                <c:pt idx="2312">
                  <c:v>44613.697581018518</c:v>
                </c:pt>
                <c:pt idx="2313">
                  <c:v>44613.698310185187</c:v>
                </c:pt>
                <c:pt idx="2314">
                  <c:v>44613.69903935185</c:v>
                </c:pt>
                <c:pt idx="2315">
                  <c:v>44613.699756944443</c:v>
                </c:pt>
                <c:pt idx="2316">
                  <c:v>44613.700486111113</c:v>
                </c:pt>
                <c:pt idx="2317">
                  <c:v>44613.701215277775</c:v>
                </c:pt>
                <c:pt idx="2318">
                  <c:v>44613.701944444445</c:v>
                </c:pt>
                <c:pt idx="2319">
                  <c:v>44613.702662037038</c:v>
                </c:pt>
                <c:pt idx="2320">
                  <c:v>44613.7033912037</c:v>
                </c:pt>
                <c:pt idx="2321">
                  <c:v>44613.70412037037</c:v>
                </c:pt>
                <c:pt idx="2322">
                  <c:v>44613.704837962963</c:v>
                </c:pt>
                <c:pt idx="2323">
                  <c:v>44613.705567129633</c:v>
                </c:pt>
                <c:pt idx="2324">
                  <c:v>44613.706296296295</c:v>
                </c:pt>
                <c:pt idx="2325">
                  <c:v>44613.707013888888</c:v>
                </c:pt>
                <c:pt idx="2326">
                  <c:v>44613.707789351851</c:v>
                </c:pt>
                <c:pt idx="2327">
                  <c:v>44613.708518518521</c:v>
                </c:pt>
                <c:pt idx="2328">
                  <c:v>44613.709247685183</c:v>
                </c:pt>
                <c:pt idx="2329">
                  <c:v>44613.709965277776</c:v>
                </c:pt>
                <c:pt idx="2330">
                  <c:v>44613.710694444446</c:v>
                </c:pt>
                <c:pt idx="2331">
                  <c:v>44613.711423611108</c:v>
                </c:pt>
                <c:pt idx="2332">
                  <c:v>44613.712141203701</c:v>
                </c:pt>
                <c:pt idx="2333">
                  <c:v>44613.712870370371</c:v>
                </c:pt>
                <c:pt idx="2334">
                  <c:v>44613.713599537034</c:v>
                </c:pt>
                <c:pt idx="2335">
                  <c:v>44613.714317129627</c:v>
                </c:pt>
                <c:pt idx="2336">
                  <c:v>44613.715046296296</c:v>
                </c:pt>
                <c:pt idx="2337">
                  <c:v>44613.715775462966</c:v>
                </c:pt>
                <c:pt idx="2338">
                  <c:v>44613.716504629629</c:v>
                </c:pt>
                <c:pt idx="2339">
                  <c:v>44613.717222222222</c:v>
                </c:pt>
                <c:pt idx="2340">
                  <c:v>44613.717951388891</c:v>
                </c:pt>
                <c:pt idx="2341">
                  <c:v>44613.718680555554</c:v>
                </c:pt>
                <c:pt idx="2342">
                  <c:v>44613.719398148147</c:v>
                </c:pt>
                <c:pt idx="2343">
                  <c:v>44613.720127314817</c:v>
                </c:pt>
                <c:pt idx="2344">
                  <c:v>44613.720856481479</c:v>
                </c:pt>
                <c:pt idx="2345">
                  <c:v>44613.721574074072</c:v>
                </c:pt>
                <c:pt idx="2346">
                  <c:v>44613.722303240742</c:v>
                </c:pt>
                <c:pt idx="2347">
                  <c:v>44613.723032407404</c:v>
                </c:pt>
                <c:pt idx="2348">
                  <c:v>44613.723749999997</c:v>
                </c:pt>
                <c:pt idx="2349">
                  <c:v>44613.724479166667</c:v>
                </c:pt>
                <c:pt idx="2350">
                  <c:v>44613.725208333337</c:v>
                </c:pt>
                <c:pt idx="2351">
                  <c:v>44613.725925925923</c:v>
                </c:pt>
                <c:pt idx="2352">
                  <c:v>44613.726655092592</c:v>
                </c:pt>
                <c:pt idx="2353">
                  <c:v>44613.727384259262</c:v>
                </c:pt>
                <c:pt idx="2354">
                  <c:v>44613.728101851855</c:v>
                </c:pt>
                <c:pt idx="2355">
                  <c:v>44613.728831018518</c:v>
                </c:pt>
                <c:pt idx="2356">
                  <c:v>44613.729560185187</c:v>
                </c:pt>
                <c:pt idx="2357">
                  <c:v>44613.73027777778</c:v>
                </c:pt>
                <c:pt idx="2358">
                  <c:v>44613.731006944443</c:v>
                </c:pt>
                <c:pt idx="2359">
                  <c:v>44613.731724537036</c:v>
                </c:pt>
                <c:pt idx="2360">
                  <c:v>44613.732453703706</c:v>
                </c:pt>
                <c:pt idx="2361">
                  <c:v>44613.733182870368</c:v>
                </c:pt>
                <c:pt idx="2362">
                  <c:v>44613.733912037038</c:v>
                </c:pt>
                <c:pt idx="2363">
                  <c:v>44613.734629629631</c:v>
                </c:pt>
                <c:pt idx="2364">
                  <c:v>44613.735358796293</c:v>
                </c:pt>
                <c:pt idx="2365">
                  <c:v>44613.736087962963</c:v>
                </c:pt>
                <c:pt idx="2366">
                  <c:v>44613.736805555556</c:v>
                </c:pt>
                <c:pt idx="2367">
                  <c:v>44613.737581018519</c:v>
                </c:pt>
                <c:pt idx="2368">
                  <c:v>44613.738310185188</c:v>
                </c:pt>
                <c:pt idx="2369">
                  <c:v>44613.739039351851</c:v>
                </c:pt>
                <c:pt idx="2370">
                  <c:v>44613.739756944444</c:v>
                </c:pt>
                <c:pt idx="2371">
                  <c:v>44613.740486111114</c:v>
                </c:pt>
                <c:pt idx="2372">
                  <c:v>44613.741215277776</c:v>
                </c:pt>
                <c:pt idx="2373">
                  <c:v>44613.741932870369</c:v>
                </c:pt>
                <c:pt idx="2374">
                  <c:v>44613.742662037039</c:v>
                </c:pt>
                <c:pt idx="2375">
                  <c:v>44613.743391203701</c:v>
                </c:pt>
                <c:pt idx="2376">
                  <c:v>44613.744108796294</c:v>
                </c:pt>
                <c:pt idx="2377">
                  <c:v>44613.744837962964</c:v>
                </c:pt>
                <c:pt idx="2378">
                  <c:v>44613.745567129627</c:v>
                </c:pt>
                <c:pt idx="2379">
                  <c:v>44613.746296296296</c:v>
                </c:pt>
                <c:pt idx="2380">
                  <c:v>44613.747013888889</c:v>
                </c:pt>
                <c:pt idx="2381">
                  <c:v>44613.747743055559</c:v>
                </c:pt>
                <c:pt idx="2382">
                  <c:v>44613.748472222222</c:v>
                </c:pt>
                <c:pt idx="2383">
                  <c:v>44613.749189814815</c:v>
                </c:pt>
                <c:pt idx="2384">
                  <c:v>44613.749918981484</c:v>
                </c:pt>
                <c:pt idx="2385">
                  <c:v>44613.750648148147</c:v>
                </c:pt>
                <c:pt idx="2386">
                  <c:v>44613.75136574074</c:v>
                </c:pt>
                <c:pt idx="2387">
                  <c:v>44613.75209490741</c:v>
                </c:pt>
                <c:pt idx="2388">
                  <c:v>44613.752824074072</c:v>
                </c:pt>
                <c:pt idx="2389">
                  <c:v>44613.753541666665</c:v>
                </c:pt>
                <c:pt idx="2390">
                  <c:v>44613.754270833335</c:v>
                </c:pt>
                <c:pt idx="2391">
                  <c:v>44613.754999999997</c:v>
                </c:pt>
                <c:pt idx="2392">
                  <c:v>44613.75571759259</c:v>
                </c:pt>
                <c:pt idx="2393">
                  <c:v>44613.75644675926</c:v>
                </c:pt>
                <c:pt idx="2394">
                  <c:v>44613.757175925923</c:v>
                </c:pt>
                <c:pt idx="2395">
                  <c:v>44613.757893518516</c:v>
                </c:pt>
                <c:pt idx="2396">
                  <c:v>44613.758622685185</c:v>
                </c:pt>
                <c:pt idx="2397">
                  <c:v>44613.759351851855</c:v>
                </c:pt>
                <c:pt idx="2398">
                  <c:v>44613.760069444441</c:v>
                </c:pt>
                <c:pt idx="2399">
                  <c:v>44613.760798611111</c:v>
                </c:pt>
                <c:pt idx="2400">
                  <c:v>44613.76152777778</c:v>
                </c:pt>
                <c:pt idx="2401">
                  <c:v>44613.762245370373</c:v>
                </c:pt>
                <c:pt idx="2402">
                  <c:v>44613.762974537036</c:v>
                </c:pt>
                <c:pt idx="2403">
                  <c:v>44613.763703703706</c:v>
                </c:pt>
                <c:pt idx="2404">
                  <c:v>44613.764432870368</c:v>
                </c:pt>
                <c:pt idx="2405">
                  <c:v>44613.765150462961</c:v>
                </c:pt>
                <c:pt idx="2406">
                  <c:v>44613.765879629631</c:v>
                </c:pt>
                <c:pt idx="2407">
                  <c:v>44613.766597222224</c:v>
                </c:pt>
                <c:pt idx="2408">
                  <c:v>44613.767326388886</c:v>
                </c:pt>
                <c:pt idx="2409">
                  <c:v>44613.768055555556</c:v>
                </c:pt>
                <c:pt idx="2410">
                  <c:v>44613.768784722219</c:v>
                </c:pt>
                <c:pt idx="2411">
                  <c:v>44613.769502314812</c:v>
                </c:pt>
                <c:pt idx="2412">
                  <c:v>44613.770231481481</c:v>
                </c:pt>
                <c:pt idx="2413">
                  <c:v>44613.770960648151</c:v>
                </c:pt>
                <c:pt idx="2414">
                  <c:v>44613.771678240744</c:v>
                </c:pt>
                <c:pt idx="2415">
                  <c:v>44613.772407407407</c:v>
                </c:pt>
                <c:pt idx="2416">
                  <c:v>44613.773136574076</c:v>
                </c:pt>
                <c:pt idx="2417">
                  <c:v>44613.773854166669</c:v>
                </c:pt>
                <c:pt idx="2418">
                  <c:v>44613.774583333332</c:v>
                </c:pt>
                <c:pt idx="2419">
                  <c:v>44613.775312500002</c:v>
                </c:pt>
                <c:pt idx="2420">
                  <c:v>44613.776030092595</c:v>
                </c:pt>
                <c:pt idx="2421">
                  <c:v>44613.776759259257</c:v>
                </c:pt>
                <c:pt idx="2422">
                  <c:v>44613.777488425927</c:v>
                </c:pt>
                <c:pt idx="2423">
                  <c:v>44613.77820601852</c:v>
                </c:pt>
                <c:pt idx="2424">
                  <c:v>44613.778935185182</c:v>
                </c:pt>
                <c:pt idx="2425">
                  <c:v>44613.779664351852</c:v>
                </c:pt>
                <c:pt idx="2426">
                  <c:v>44613.780393518522</c:v>
                </c:pt>
                <c:pt idx="2427">
                  <c:v>44613.781111111108</c:v>
                </c:pt>
                <c:pt idx="2428">
                  <c:v>44613.781840277778</c:v>
                </c:pt>
                <c:pt idx="2429">
                  <c:v>44613.782569444447</c:v>
                </c:pt>
                <c:pt idx="2430">
                  <c:v>44613.78328703704</c:v>
                </c:pt>
                <c:pt idx="2431">
                  <c:v>44613.784016203703</c:v>
                </c:pt>
                <c:pt idx="2432">
                  <c:v>44613.784745370373</c:v>
                </c:pt>
                <c:pt idx="2433">
                  <c:v>44613.785462962966</c:v>
                </c:pt>
                <c:pt idx="2434">
                  <c:v>44613.786192129628</c:v>
                </c:pt>
                <c:pt idx="2435">
                  <c:v>44613.786921296298</c:v>
                </c:pt>
                <c:pt idx="2436">
                  <c:v>44613.78765046296</c:v>
                </c:pt>
                <c:pt idx="2437">
                  <c:v>44613.788368055553</c:v>
                </c:pt>
                <c:pt idx="2438">
                  <c:v>44613.789143518516</c:v>
                </c:pt>
                <c:pt idx="2439">
                  <c:v>44613.789872685185</c:v>
                </c:pt>
                <c:pt idx="2440">
                  <c:v>44613.790601851855</c:v>
                </c:pt>
                <c:pt idx="2441">
                  <c:v>44613.791331018518</c:v>
                </c:pt>
                <c:pt idx="2442">
                  <c:v>44613.792048611111</c:v>
                </c:pt>
                <c:pt idx="2443">
                  <c:v>44613.79277777778</c:v>
                </c:pt>
                <c:pt idx="2444">
                  <c:v>44613.793506944443</c:v>
                </c:pt>
                <c:pt idx="2445">
                  <c:v>44613.794224537036</c:v>
                </c:pt>
                <c:pt idx="2446">
                  <c:v>44613.794953703706</c:v>
                </c:pt>
                <c:pt idx="2447">
                  <c:v>44613.795682870368</c:v>
                </c:pt>
                <c:pt idx="2448">
                  <c:v>44613.796400462961</c:v>
                </c:pt>
                <c:pt idx="2449">
                  <c:v>44613.797175925924</c:v>
                </c:pt>
                <c:pt idx="2450">
                  <c:v>44613.797905092593</c:v>
                </c:pt>
                <c:pt idx="2451">
                  <c:v>44613.798634259256</c:v>
                </c:pt>
                <c:pt idx="2452">
                  <c:v>44613.799363425926</c:v>
                </c:pt>
                <c:pt idx="2453">
                  <c:v>44613.800081018519</c:v>
                </c:pt>
                <c:pt idx="2454">
                  <c:v>44613.800810185188</c:v>
                </c:pt>
                <c:pt idx="2455">
                  <c:v>44613.801539351851</c:v>
                </c:pt>
                <c:pt idx="2456">
                  <c:v>44613.802256944444</c:v>
                </c:pt>
                <c:pt idx="2457">
                  <c:v>44613.802986111114</c:v>
                </c:pt>
                <c:pt idx="2458">
                  <c:v>44613.803715277776</c:v>
                </c:pt>
                <c:pt idx="2459">
                  <c:v>44613.804432870369</c:v>
                </c:pt>
                <c:pt idx="2460">
                  <c:v>44613.805162037039</c:v>
                </c:pt>
                <c:pt idx="2461">
                  <c:v>44613.805891203701</c:v>
                </c:pt>
                <c:pt idx="2462">
                  <c:v>44613.806608796294</c:v>
                </c:pt>
                <c:pt idx="2463">
                  <c:v>44613.807337962964</c:v>
                </c:pt>
                <c:pt idx="2464">
                  <c:v>44613.808067129627</c:v>
                </c:pt>
                <c:pt idx="2465">
                  <c:v>44613.80878472222</c:v>
                </c:pt>
                <c:pt idx="2466">
                  <c:v>44613.809513888889</c:v>
                </c:pt>
                <c:pt idx="2467">
                  <c:v>44613.810243055559</c:v>
                </c:pt>
                <c:pt idx="2468">
                  <c:v>44613.810960648145</c:v>
                </c:pt>
                <c:pt idx="2469">
                  <c:v>44613.811689814815</c:v>
                </c:pt>
                <c:pt idx="2470">
                  <c:v>44613.812418981484</c:v>
                </c:pt>
                <c:pt idx="2471">
                  <c:v>44613.813136574077</c:v>
                </c:pt>
                <c:pt idx="2472">
                  <c:v>44613.81386574074</c:v>
                </c:pt>
                <c:pt idx="2473">
                  <c:v>44613.81459490741</c:v>
                </c:pt>
                <c:pt idx="2474">
                  <c:v>44613.815312500003</c:v>
                </c:pt>
                <c:pt idx="2475">
                  <c:v>44613.816041666665</c:v>
                </c:pt>
                <c:pt idx="2476">
                  <c:v>44613.816770833335</c:v>
                </c:pt>
                <c:pt idx="2477">
                  <c:v>44613.817488425928</c:v>
                </c:pt>
                <c:pt idx="2478">
                  <c:v>44613.81821759259</c:v>
                </c:pt>
                <c:pt idx="2479">
                  <c:v>44613.81894675926</c:v>
                </c:pt>
                <c:pt idx="2480">
                  <c:v>44613.819664351853</c:v>
                </c:pt>
                <c:pt idx="2481">
                  <c:v>44613.820393518516</c:v>
                </c:pt>
                <c:pt idx="2482">
                  <c:v>44613.821122685185</c:v>
                </c:pt>
                <c:pt idx="2483">
                  <c:v>44613.821840277778</c:v>
                </c:pt>
                <c:pt idx="2484">
                  <c:v>44613.822569444441</c:v>
                </c:pt>
                <c:pt idx="2485">
                  <c:v>44613.823298611111</c:v>
                </c:pt>
                <c:pt idx="2486">
                  <c:v>44613.824016203704</c:v>
                </c:pt>
                <c:pt idx="2487">
                  <c:v>44613.824745370373</c:v>
                </c:pt>
                <c:pt idx="2488">
                  <c:v>44613.825474537036</c:v>
                </c:pt>
                <c:pt idx="2489">
                  <c:v>44613.826192129629</c:v>
                </c:pt>
                <c:pt idx="2490">
                  <c:v>44613.826921296299</c:v>
                </c:pt>
                <c:pt idx="2491">
                  <c:v>44613.827650462961</c:v>
                </c:pt>
                <c:pt idx="2492">
                  <c:v>44613.828368055554</c:v>
                </c:pt>
                <c:pt idx="2493">
                  <c:v>44613.829097222224</c:v>
                </c:pt>
                <c:pt idx="2494">
                  <c:v>44613.829826388886</c:v>
                </c:pt>
                <c:pt idx="2495">
                  <c:v>44613.830543981479</c:v>
                </c:pt>
                <c:pt idx="2496">
                  <c:v>44613.831273148149</c:v>
                </c:pt>
                <c:pt idx="2497">
                  <c:v>44613.832002314812</c:v>
                </c:pt>
                <c:pt idx="2498">
                  <c:v>44613.832719907405</c:v>
                </c:pt>
                <c:pt idx="2499">
                  <c:v>44613.833449074074</c:v>
                </c:pt>
                <c:pt idx="2500">
                  <c:v>44613.834224537037</c:v>
                </c:pt>
                <c:pt idx="2501">
                  <c:v>44613.834953703707</c:v>
                </c:pt>
                <c:pt idx="2502">
                  <c:v>44613.835682870369</c:v>
                </c:pt>
                <c:pt idx="2503">
                  <c:v>44613.836412037039</c:v>
                </c:pt>
                <c:pt idx="2504">
                  <c:v>44613.837129629632</c:v>
                </c:pt>
                <c:pt idx="2505">
                  <c:v>44613.837858796294</c:v>
                </c:pt>
                <c:pt idx="2506">
                  <c:v>44613.838634259257</c:v>
                </c:pt>
                <c:pt idx="2507">
                  <c:v>44613.839363425926</c:v>
                </c:pt>
                <c:pt idx="2508">
                  <c:v>44613.840081018519</c:v>
                </c:pt>
                <c:pt idx="2509">
                  <c:v>44613.840810185182</c:v>
                </c:pt>
                <c:pt idx="2510">
                  <c:v>44613.841539351852</c:v>
                </c:pt>
                <c:pt idx="2511">
                  <c:v>44613.842256944445</c:v>
                </c:pt>
                <c:pt idx="2512">
                  <c:v>44613.842986111114</c:v>
                </c:pt>
                <c:pt idx="2513">
                  <c:v>44613.843715277777</c:v>
                </c:pt>
                <c:pt idx="2514">
                  <c:v>44613.84443287037</c:v>
                </c:pt>
                <c:pt idx="2515">
                  <c:v>44613.84516203704</c:v>
                </c:pt>
                <c:pt idx="2516">
                  <c:v>44613.845891203702</c:v>
                </c:pt>
                <c:pt idx="2517">
                  <c:v>44613.846608796295</c:v>
                </c:pt>
                <c:pt idx="2518">
                  <c:v>44613.847337962965</c:v>
                </c:pt>
                <c:pt idx="2519">
                  <c:v>44613.848067129627</c:v>
                </c:pt>
                <c:pt idx="2520">
                  <c:v>44613.84878472222</c:v>
                </c:pt>
                <c:pt idx="2521">
                  <c:v>44613.84951388889</c:v>
                </c:pt>
                <c:pt idx="2522">
                  <c:v>44613.850289351853</c:v>
                </c:pt>
                <c:pt idx="2523">
                  <c:v>44613.851018518515</c:v>
                </c:pt>
                <c:pt idx="2524">
                  <c:v>44613.851736111108</c:v>
                </c:pt>
                <c:pt idx="2525">
                  <c:v>44613.852465277778</c:v>
                </c:pt>
                <c:pt idx="2526">
                  <c:v>44613.853194444448</c:v>
                </c:pt>
                <c:pt idx="2527">
                  <c:v>44613.853912037041</c:v>
                </c:pt>
                <c:pt idx="2528">
                  <c:v>44613.854687500003</c:v>
                </c:pt>
                <c:pt idx="2529">
                  <c:v>44613.855416666665</c:v>
                </c:pt>
                <c:pt idx="2530">
                  <c:v>44613.856134259258</c:v>
                </c:pt>
                <c:pt idx="2531">
                  <c:v>44613.856863425928</c:v>
                </c:pt>
                <c:pt idx="2532">
                  <c:v>44613.857592592591</c:v>
                </c:pt>
                <c:pt idx="2533">
                  <c:v>44613.858310185184</c:v>
                </c:pt>
                <c:pt idx="2534">
                  <c:v>44613.859085648146</c:v>
                </c:pt>
                <c:pt idx="2535">
                  <c:v>44613.859814814816</c:v>
                </c:pt>
                <c:pt idx="2536">
                  <c:v>44613.860532407409</c:v>
                </c:pt>
                <c:pt idx="2537">
                  <c:v>44613.861261574071</c:v>
                </c:pt>
                <c:pt idx="2538">
                  <c:v>44613.861990740741</c:v>
                </c:pt>
                <c:pt idx="2539">
                  <c:v>44613.862708333334</c:v>
                </c:pt>
                <c:pt idx="2540">
                  <c:v>44613.863483796296</c:v>
                </c:pt>
                <c:pt idx="2541">
                  <c:v>44613.864212962966</c:v>
                </c:pt>
                <c:pt idx="2542">
                  <c:v>44613.864930555559</c:v>
                </c:pt>
                <c:pt idx="2543">
                  <c:v>44613.865659722222</c:v>
                </c:pt>
                <c:pt idx="2544">
                  <c:v>44613.866388888891</c:v>
                </c:pt>
                <c:pt idx="2545">
                  <c:v>44613.867106481484</c:v>
                </c:pt>
                <c:pt idx="2546">
                  <c:v>44613.867835648147</c:v>
                </c:pt>
                <c:pt idx="2547">
                  <c:v>44613.86855324074</c:v>
                </c:pt>
                <c:pt idx="2548">
                  <c:v>44613.86928240741</c:v>
                </c:pt>
                <c:pt idx="2549">
                  <c:v>44613.870011574072</c:v>
                </c:pt>
                <c:pt idx="2550">
                  <c:v>44613.870729166665</c:v>
                </c:pt>
                <c:pt idx="2551">
                  <c:v>44613.871516203704</c:v>
                </c:pt>
                <c:pt idx="2552">
                  <c:v>44613.872233796297</c:v>
                </c:pt>
                <c:pt idx="2553">
                  <c:v>44613.87296296296</c:v>
                </c:pt>
                <c:pt idx="2554">
                  <c:v>44613.873692129629</c:v>
                </c:pt>
                <c:pt idx="2555">
                  <c:v>44613.874409722222</c:v>
                </c:pt>
                <c:pt idx="2556">
                  <c:v>44613.875138888892</c:v>
                </c:pt>
                <c:pt idx="2557">
                  <c:v>44613.875868055555</c:v>
                </c:pt>
                <c:pt idx="2558">
                  <c:v>44613.876585648148</c:v>
                </c:pt>
                <c:pt idx="2559">
                  <c:v>44613.877314814818</c:v>
                </c:pt>
                <c:pt idx="2560">
                  <c:v>44613.87804398148</c:v>
                </c:pt>
                <c:pt idx="2561">
                  <c:v>44613.878761574073</c:v>
                </c:pt>
                <c:pt idx="2562">
                  <c:v>44613.879490740743</c:v>
                </c:pt>
                <c:pt idx="2563">
                  <c:v>44613.880219907405</c:v>
                </c:pt>
                <c:pt idx="2564">
                  <c:v>44613.880949074075</c:v>
                </c:pt>
                <c:pt idx="2565">
                  <c:v>44613.881666666668</c:v>
                </c:pt>
                <c:pt idx="2566">
                  <c:v>44613.882395833331</c:v>
                </c:pt>
                <c:pt idx="2567">
                  <c:v>44613.883125</c:v>
                </c:pt>
                <c:pt idx="2568">
                  <c:v>44613.883842592593</c:v>
                </c:pt>
                <c:pt idx="2569">
                  <c:v>44613.884571759256</c:v>
                </c:pt>
                <c:pt idx="2570">
                  <c:v>44613.885300925926</c:v>
                </c:pt>
                <c:pt idx="2571">
                  <c:v>44613.886018518519</c:v>
                </c:pt>
                <c:pt idx="2572">
                  <c:v>44613.886805555558</c:v>
                </c:pt>
                <c:pt idx="2573">
                  <c:v>44613.887523148151</c:v>
                </c:pt>
                <c:pt idx="2574">
                  <c:v>44613.888252314813</c:v>
                </c:pt>
                <c:pt idx="2575">
                  <c:v>44613.888981481483</c:v>
                </c:pt>
                <c:pt idx="2576">
                  <c:v>44613.889699074076</c:v>
                </c:pt>
                <c:pt idx="2577">
                  <c:v>44613.890428240738</c:v>
                </c:pt>
                <c:pt idx="2578">
                  <c:v>44613.891157407408</c:v>
                </c:pt>
                <c:pt idx="2579">
                  <c:v>44613.891886574071</c:v>
                </c:pt>
                <c:pt idx="2580">
                  <c:v>44613.892604166664</c:v>
                </c:pt>
                <c:pt idx="2581">
                  <c:v>44613.893333333333</c:v>
                </c:pt>
                <c:pt idx="2582">
                  <c:v>44613.894062500003</c:v>
                </c:pt>
                <c:pt idx="2583">
                  <c:v>44613.894780092596</c:v>
                </c:pt>
                <c:pt idx="2584">
                  <c:v>44613.895509259259</c:v>
                </c:pt>
                <c:pt idx="2585">
                  <c:v>44613.896238425928</c:v>
                </c:pt>
                <c:pt idx="2586">
                  <c:v>44613.896967592591</c:v>
                </c:pt>
                <c:pt idx="2587">
                  <c:v>44613.897685185184</c:v>
                </c:pt>
                <c:pt idx="2588">
                  <c:v>44613.898414351854</c:v>
                </c:pt>
                <c:pt idx="2589">
                  <c:v>44613.899143518516</c:v>
                </c:pt>
                <c:pt idx="2590">
                  <c:v>44613.899861111109</c:v>
                </c:pt>
                <c:pt idx="2591">
                  <c:v>44613.900590277779</c:v>
                </c:pt>
                <c:pt idx="2592">
                  <c:v>44613.901319444441</c:v>
                </c:pt>
                <c:pt idx="2593">
                  <c:v>44613.902094907404</c:v>
                </c:pt>
                <c:pt idx="2594">
                  <c:v>44613.902812499997</c:v>
                </c:pt>
                <c:pt idx="2595">
                  <c:v>44613.903541666667</c:v>
                </c:pt>
                <c:pt idx="2596">
                  <c:v>44613.904270833336</c:v>
                </c:pt>
                <c:pt idx="2597">
                  <c:v>44613.904999999999</c:v>
                </c:pt>
                <c:pt idx="2598">
                  <c:v>44613.905729166669</c:v>
                </c:pt>
                <c:pt idx="2599">
                  <c:v>44613.906493055554</c:v>
                </c:pt>
                <c:pt idx="2600">
                  <c:v>44613.907222222224</c:v>
                </c:pt>
                <c:pt idx="2601">
                  <c:v>44613.907939814817</c:v>
                </c:pt>
                <c:pt idx="2602">
                  <c:v>44613.908668981479</c:v>
                </c:pt>
                <c:pt idx="2603">
                  <c:v>44613.909398148149</c:v>
                </c:pt>
                <c:pt idx="2604">
                  <c:v>44613.910115740742</c:v>
                </c:pt>
                <c:pt idx="2605">
                  <c:v>44613.910891203705</c:v>
                </c:pt>
                <c:pt idx="2606">
                  <c:v>44613.911620370367</c:v>
                </c:pt>
                <c:pt idx="2607">
                  <c:v>44613.91233796296</c:v>
                </c:pt>
                <c:pt idx="2608">
                  <c:v>44613.91306712963</c:v>
                </c:pt>
                <c:pt idx="2609">
                  <c:v>44613.9137962963</c:v>
                </c:pt>
                <c:pt idx="2610">
                  <c:v>44613.914513888885</c:v>
                </c:pt>
                <c:pt idx="2611">
                  <c:v>44613.915300925924</c:v>
                </c:pt>
                <c:pt idx="2612">
                  <c:v>44613.916018518517</c:v>
                </c:pt>
                <c:pt idx="2613">
                  <c:v>44613.916747685187</c:v>
                </c:pt>
                <c:pt idx="2614">
                  <c:v>44613.91747685185</c:v>
                </c:pt>
                <c:pt idx="2615">
                  <c:v>44613.918194444443</c:v>
                </c:pt>
                <c:pt idx="2616">
                  <c:v>44613.918923611112</c:v>
                </c:pt>
                <c:pt idx="2617">
                  <c:v>44613.919699074075</c:v>
                </c:pt>
                <c:pt idx="2618">
                  <c:v>44613.920416666668</c:v>
                </c:pt>
                <c:pt idx="2619">
                  <c:v>44613.92114583333</c:v>
                </c:pt>
                <c:pt idx="2620">
                  <c:v>44613.921875</c:v>
                </c:pt>
                <c:pt idx="2621">
                  <c:v>44613.922592592593</c:v>
                </c:pt>
                <c:pt idx="2622">
                  <c:v>44613.923321759263</c:v>
                </c:pt>
                <c:pt idx="2623">
                  <c:v>44613.924097222225</c:v>
                </c:pt>
                <c:pt idx="2624">
                  <c:v>44613.924814814818</c:v>
                </c:pt>
                <c:pt idx="2625">
                  <c:v>44613.925543981481</c:v>
                </c:pt>
                <c:pt idx="2626">
                  <c:v>44613.92627314815</c:v>
                </c:pt>
                <c:pt idx="2627">
                  <c:v>44613.926990740743</c:v>
                </c:pt>
                <c:pt idx="2628">
                  <c:v>44613.927719907406</c:v>
                </c:pt>
                <c:pt idx="2629">
                  <c:v>44613.928495370368</c:v>
                </c:pt>
                <c:pt idx="2630">
                  <c:v>44613.929212962961</c:v>
                </c:pt>
                <c:pt idx="2631">
                  <c:v>44613.929942129631</c:v>
                </c:pt>
                <c:pt idx="2632">
                  <c:v>44613.930671296293</c:v>
                </c:pt>
                <c:pt idx="2633">
                  <c:v>44613.931388888886</c:v>
                </c:pt>
                <c:pt idx="2634">
                  <c:v>44613.932118055556</c:v>
                </c:pt>
                <c:pt idx="2635">
                  <c:v>44613.932893518519</c:v>
                </c:pt>
                <c:pt idx="2636">
                  <c:v>44613.933611111112</c:v>
                </c:pt>
                <c:pt idx="2637">
                  <c:v>44613.934340277781</c:v>
                </c:pt>
                <c:pt idx="2638">
                  <c:v>44613.935069444444</c:v>
                </c:pt>
                <c:pt idx="2639">
                  <c:v>44613.935787037037</c:v>
                </c:pt>
                <c:pt idx="2640">
                  <c:v>44613.936516203707</c:v>
                </c:pt>
                <c:pt idx="2641">
                  <c:v>44613.937291666669</c:v>
                </c:pt>
                <c:pt idx="2642">
                  <c:v>44613.938009259262</c:v>
                </c:pt>
                <c:pt idx="2643">
                  <c:v>44613.938738425924</c:v>
                </c:pt>
                <c:pt idx="2644">
                  <c:v>44613.939467592594</c:v>
                </c:pt>
                <c:pt idx="2645">
                  <c:v>44613.940185185187</c:v>
                </c:pt>
                <c:pt idx="2646">
                  <c:v>44613.94091435185</c:v>
                </c:pt>
                <c:pt idx="2647">
                  <c:v>44613.941689814812</c:v>
                </c:pt>
                <c:pt idx="2648">
                  <c:v>44613.942407407405</c:v>
                </c:pt>
                <c:pt idx="2649">
                  <c:v>44613.943136574075</c:v>
                </c:pt>
                <c:pt idx="2650">
                  <c:v>44613.943865740737</c:v>
                </c:pt>
                <c:pt idx="2651">
                  <c:v>44613.94458333333</c:v>
                </c:pt>
                <c:pt idx="2652">
                  <c:v>44613.9453125</c:v>
                </c:pt>
                <c:pt idx="2653">
                  <c:v>44613.946087962962</c:v>
                </c:pt>
                <c:pt idx="2654">
                  <c:v>44613.946817129632</c:v>
                </c:pt>
                <c:pt idx="2655">
                  <c:v>44613.947534722225</c:v>
                </c:pt>
                <c:pt idx="2656">
                  <c:v>44613.948263888888</c:v>
                </c:pt>
                <c:pt idx="2657">
                  <c:v>44613.948993055557</c:v>
                </c:pt>
                <c:pt idx="2658">
                  <c:v>44613.94971064815</c:v>
                </c:pt>
                <c:pt idx="2659">
                  <c:v>44613.950486111113</c:v>
                </c:pt>
                <c:pt idx="2660">
                  <c:v>44613.951215277775</c:v>
                </c:pt>
                <c:pt idx="2661">
                  <c:v>44613.951944444445</c:v>
                </c:pt>
                <c:pt idx="2662">
                  <c:v>44613.952662037038</c:v>
                </c:pt>
                <c:pt idx="2663">
                  <c:v>44613.9533912037</c:v>
                </c:pt>
                <c:pt idx="2664">
                  <c:v>44613.95412037037</c:v>
                </c:pt>
                <c:pt idx="2665">
                  <c:v>44613.954895833333</c:v>
                </c:pt>
                <c:pt idx="2666">
                  <c:v>44613.955613425926</c:v>
                </c:pt>
                <c:pt idx="2667">
                  <c:v>44613.956342592595</c:v>
                </c:pt>
                <c:pt idx="2668">
                  <c:v>44613.957071759258</c:v>
                </c:pt>
                <c:pt idx="2669">
                  <c:v>44613.957789351851</c:v>
                </c:pt>
                <c:pt idx="2670">
                  <c:v>44613.958518518521</c:v>
                </c:pt>
                <c:pt idx="2671">
                  <c:v>44613.959282407406</c:v>
                </c:pt>
                <c:pt idx="2672">
                  <c:v>44613.960011574076</c:v>
                </c:pt>
                <c:pt idx="2673">
                  <c:v>44613.960740740738</c:v>
                </c:pt>
                <c:pt idx="2674">
                  <c:v>44613.961458333331</c:v>
                </c:pt>
                <c:pt idx="2675">
                  <c:v>44613.962187500001</c:v>
                </c:pt>
                <c:pt idx="2676">
                  <c:v>44613.962916666664</c:v>
                </c:pt>
                <c:pt idx="2677">
                  <c:v>44613.963680555556</c:v>
                </c:pt>
                <c:pt idx="2678">
                  <c:v>44613.964409722219</c:v>
                </c:pt>
                <c:pt idx="2679">
                  <c:v>44613.965138888889</c:v>
                </c:pt>
                <c:pt idx="2680">
                  <c:v>44613.965856481482</c:v>
                </c:pt>
                <c:pt idx="2681">
                  <c:v>44613.966585648152</c:v>
                </c:pt>
                <c:pt idx="2682">
                  <c:v>44613.967303240737</c:v>
                </c:pt>
                <c:pt idx="2683">
                  <c:v>44613.968078703707</c:v>
                </c:pt>
                <c:pt idx="2684">
                  <c:v>44613.968807870369</c:v>
                </c:pt>
                <c:pt idx="2685">
                  <c:v>44613.969537037039</c:v>
                </c:pt>
                <c:pt idx="2686">
                  <c:v>44613.970254629632</c:v>
                </c:pt>
                <c:pt idx="2687">
                  <c:v>44613.970983796295</c:v>
                </c:pt>
                <c:pt idx="2688">
                  <c:v>44613.971712962964</c:v>
                </c:pt>
                <c:pt idx="2689">
                  <c:v>44613.972488425927</c:v>
                </c:pt>
                <c:pt idx="2690">
                  <c:v>44613.97320601852</c:v>
                </c:pt>
                <c:pt idx="2691">
                  <c:v>44613.973935185182</c:v>
                </c:pt>
                <c:pt idx="2692">
                  <c:v>44613.974664351852</c:v>
                </c:pt>
                <c:pt idx="2693">
                  <c:v>44613.975381944445</c:v>
                </c:pt>
                <c:pt idx="2694">
                  <c:v>44613.976111111115</c:v>
                </c:pt>
                <c:pt idx="2695">
                  <c:v>44613.976886574077</c:v>
                </c:pt>
                <c:pt idx="2696">
                  <c:v>44613.97760416667</c:v>
                </c:pt>
                <c:pt idx="2697">
                  <c:v>44613.978333333333</c:v>
                </c:pt>
                <c:pt idx="2698">
                  <c:v>44613.979062500002</c:v>
                </c:pt>
                <c:pt idx="2699">
                  <c:v>44613.979780092595</c:v>
                </c:pt>
                <c:pt idx="2700">
                  <c:v>44613.980509259258</c:v>
                </c:pt>
                <c:pt idx="2701">
                  <c:v>44613.98128472222</c:v>
                </c:pt>
                <c:pt idx="2702">
                  <c:v>44613.98201388889</c:v>
                </c:pt>
                <c:pt idx="2703">
                  <c:v>44613.982731481483</c:v>
                </c:pt>
                <c:pt idx="2704">
                  <c:v>44613.983460648145</c:v>
                </c:pt>
                <c:pt idx="2705">
                  <c:v>44613.984189814815</c:v>
                </c:pt>
                <c:pt idx="2706">
                  <c:v>44613.984918981485</c:v>
                </c:pt>
                <c:pt idx="2707">
                  <c:v>44613.985636574071</c:v>
                </c:pt>
                <c:pt idx="2708">
                  <c:v>44613.98636574074</c:v>
                </c:pt>
                <c:pt idx="2709">
                  <c:v>44613.98709490741</c:v>
                </c:pt>
                <c:pt idx="2710">
                  <c:v>44613.987812500003</c:v>
                </c:pt>
                <c:pt idx="2711">
                  <c:v>44613.988541666666</c:v>
                </c:pt>
                <c:pt idx="2712">
                  <c:v>44613.989259259259</c:v>
                </c:pt>
                <c:pt idx="2713">
                  <c:v>44613.989988425928</c:v>
                </c:pt>
                <c:pt idx="2714">
                  <c:v>44613.990717592591</c:v>
                </c:pt>
                <c:pt idx="2715">
                  <c:v>44613.991435185184</c:v>
                </c:pt>
                <c:pt idx="2716">
                  <c:v>44613.992164351854</c:v>
                </c:pt>
                <c:pt idx="2717">
                  <c:v>44613.992893518516</c:v>
                </c:pt>
                <c:pt idx="2718">
                  <c:v>44613.993611111109</c:v>
                </c:pt>
                <c:pt idx="2719">
                  <c:v>44613.994340277779</c:v>
                </c:pt>
                <c:pt idx="2720">
                  <c:v>44613.995069444441</c:v>
                </c:pt>
                <c:pt idx="2721">
                  <c:v>44613.995798611111</c:v>
                </c:pt>
                <c:pt idx="2722">
                  <c:v>44613.996516203704</c:v>
                </c:pt>
                <c:pt idx="2723">
                  <c:v>44613.997245370374</c:v>
                </c:pt>
                <c:pt idx="2724">
                  <c:v>44613.99796296296</c:v>
                </c:pt>
                <c:pt idx="2725">
                  <c:v>44613.998692129629</c:v>
                </c:pt>
                <c:pt idx="2726">
                  <c:v>44613.999421296299</c:v>
                </c:pt>
                <c:pt idx="2727">
                  <c:v>44614.000138888892</c:v>
                </c:pt>
                <c:pt idx="2728">
                  <c:v>44614.000868055555</c:v>
                </c:pt>
                <c:pt idx="2729">
                  <c:v>44614.001597222225</c:v>
                </c:pt>
                <c:pt idx="2730">
                  <c:v>44614.002326388887</c:v>
                </c:pt>
                <c:pt idx="2731">
                  <c:v>44614.00304398148</c:v>
                </c:pt>
                <c:pt idx="2732">
                  <c:v>44614.00377314815</c:v>
                </c:pt>
                <c:pt idx="2733">
                  <c:v>44614.004502314812</c:v>
                </c:pt>
                <c:pt idx="2734">
                  <c:v>44614.005219907405</c:v>
                </c:pt>
                <c:pt idx="2735">
                  <c:v>44614.005949074075</c:v>
                </c:pt>
                <c:pt idx="2736">
                  <c:v>44614.006678240738</c:v>
                </c:pt>
                <c:pt idx="2737">
                  <c:v>44614.007395833331</c:v>
                </c:pt>
                <c:pt idx="2738">
                  <c:v>44614.008125</c:v>
                </c:pt>
                <c:pt idx="2739">
                  <c:v>44614.00885416667</c:v>
                </c:pt>
                <c:pt idx="2740">
                  <c:v>44614.009571759256</c:v>
                </c:pt>
                <c:pt idx="2741">
                  <c:v>44614.010300925926</c:v>
                </c:pt>
                <c:pt idx="2742">
                  <c:v>44614.011030092595</c:v>
                </c:pt>
                <c:pt idx="2743">
                  <c:v>44614.011747685188</c:v>
                </c:pt>
                <c:pt idx="2744">
                  <c:v>44614.012476851851</c:v>
                </c:pt>
                <c:pt idx="2745">
                  <c:v>44614.013206018521</c:v>
                </c:pt>
                <c:pt idx="2746">
                  <c:v>44614.013923611114</c:v>
                </c:pt>
                <c:pt idx="2747">
                  <c:v>44614.014699074076</c:v>
                </c:pt>
                <c:pt idx="2748">
                  <c:v>44614.015428240738</c:v>
                </c:pt>
                <c:pt idx="2749">
                  <c:v>44614.016157407408</c:v>
                </c:pt>
                <c:pt idx="2750">
                  <c:v>44614.016875000001</c:v>
                </c:pt>
                <c:pt idx="2751">
                  <c:v>44614.017604166664</c:v>
                </c:pt>
                <c:pt idx="2752">
                  <c:v>44614.018333333333</c:v>
                </c:pt>
                <c:pt idx="2753">
                  <c:v>44614.019050925926</c:v>
                </c:pt>
                <c:pt idx="2754">
                  <c:v>44614.019780092596</c:v>
                </c:pt>
                <c:pt idx="2755">
                  <c:v>44614.020509259259</c:v>
                </c:pt>
                <c:pt idx="2756">
                  <c:v>44614.021226851852</c:v>
                </c:pt>
                <c:pt idx="2757">
                  <c:v>44614.021956018521</c:v>
                </c:pt>
                <c:pt idx="2758">
                  <c:v>44614.022673611114</c:v>
                </c:pt>
                <c:pt idx="2759">
                  <c:v>44614.023402777777</c:v>
                </c:pt>
                <c:pt idx="2760">
                  <c:v>44614.024131944447</c:v>
                </c:pt>
                <c:pt idx="2761">
                  <c:v>44614.02484953704</c:v>
                </c:pt>
                <c:pt idx="2762">
                  <c:v>44614.025578703702</c:v>
                </c:pt>
                <c:pt idx="2763">
                  <c:v>44614.026354166665</c:v>
                </c:pt>
                <c:pt idx="2764">
                  <c:v>44614.027071759258</c:v>
                </c:pt>
                <c:pt idx="2765">
                  <c:v>44614.027800925927</c:v>
                </c:pt>
                <c:pt idx="2766">
                  <c:v>44614.02853009259</c:v>
                </c:pt>
                <c:pt idx="2767">
                  <c:v>44614.029247685183</c:v>
                </c:pt>
                <c:pt idx="2768">
                  <c:v>44614.029976851853</c:v>
                </c:pt>
                <c:pt idx="2769">
                  <c:v>44614.030752314815</c:v>
                </c:pt>
                <c:pt idx="2770">
                  <c:v>44614.031481481485</c:v>
                </c:pt>
                <c:pt idx="2771">
                  <c:v>44614.032199074078</c:v>
                </c:pt>
                <c:pt idx="2772">
                  <c:v>44614.03292824074</c:v>
                </c:pt>
                <c:pt idx="2773">
                  <c:v>44614.03365740741</c:v>
                </c:pt>
                <c:pt idx="2774">
                  <c:v>44614.034375000003</c:v>
                </c:pt>
                <c:pt idx="2775">
                  <c:v>44614.035150462965</c:v>
                </c:pt>
                <c:pt idx="2776">
                  <c:v>44614.035879629628</c:v>
                </c:pt>
                <c:pt idx="2777">
                  <c:v>44614.036597222221</c:v>
                </c:pt>
                <c:pt idx="2778">
                  <c:v>44614.037326388891</c:v>
                </c:pt>
                <c:pt idx="2779">
                  <c:v>44614.038055555553</c:v>
                </c:pt>
                <c:pt idx="2780">
                  <c:v>44614.038773148146</c:v>
                </c:pt>
                <c:pt idx="2781">
                  <c:v>44614.039548611108</c:v>
                </c:pt>
                <c:pt idx="2782">
                  <c:v>44614.040277777778</c:v>
                </c:pt>
                <c:pt idx="2783">
                  <c:v>44614.041006944448</c:v>
                </c:pt>
                <c:pt idx="2784">
                  <c:v>44614.041724537034</c:v>
                </c:pt>
                <c:pt idx="2785">
                  <c:v>44614.042453703703</c:v>
                </c:pt>
                <c:pt idx="2786">
                  <c:v>44614.043182870373</c:v>
                </c:pt>
                <c:pt idx="2787">
                  <c:v>44614.043958333335</c:v>
                </c:pt>
                <c:pt idx="2788">
                  <c:v>44614.044675925928</c:v>
                </c:pt>
                <c:pt idx="2789">
                  <c:v>44614.045405092591</c:v>
                </c:pt>
                <c:pt idx="2790">
                  <c:v>44614.046134259261</c:v>
                </c:pt>
                <c:pt idx="2791">
                  <c:v>44614.046863425923</c:v>
                </c:pt>
                <c:pt idx="2792">
                  <c:v>44614.047581018516</c:v>
                </c:pt>
                <c:pt idx="2793">
                  <c:v>44614.048310185186</c:v>
                </c:pt>
                <c:pt idx="2794">
                  <c:v>44614.049027777779</c:v>
                </c:pt>
                <c:pt idx="2795">
                  <c:v>44614.049756944441</c:v>
                </c:pt>
                <c:pt idx="2796">
                  <c:v>44614.050486111111</c:v>
                </c:pt>
                <c:pt idx="2797">
                  <c:v>44614.051203703704</c:v>
                </c:pt>
                <c:pt idx="2798">
                  <c:v>44614.051979166667</c:v>
                </c:pt>
                <c:pt idx="2799">
                  <c:v>44614.052708333336</c:v>
                </c:pt>
                <c:pt idx="2800">
                  <c:v>44614.053437499999</c:v>
                </c:pt>
                <c:pt idx="2801">
                  <c:v>44614.054155092592</c:v>
                </c:pt>
                <c:pt idx="2802">
                  <c:v>44614.054884259262</c:v>
                </c:pt>
                <c:pt idx="2803">
                  <c:v>44614.055613425924</c:v>
                </c:pt>
                <c:pt idx="2804">
                  <c:v>44614.056388888886</c:v>
                </c:pt>
                <c:pt idx="2805">
                  <c:v>44614.057106481479</c:v>
                </c:pt>
                <c:pt idx="2806">
                  <c:v>44614.057835648149</c:v>
                </c:pt>
                <c:pt idx="2807">
                  <c:v>44614.058564814812</c:v>
                </c:pt>
                <c:pt idx="2808">
                  <c:v>44614.059293981481</c:v>
                </c:pt>
                <c:pt idx="2809">
                  <c:v>44614.060011574074</c:v>
                </c:pt>
                <c:pt idx="2810">
                  <c:v>44614.060740740744</c:v>
                </c:pt>
                <c:pt idx="2811">
                  <c:v>44614.061469907407</c:v>
                </c:pt>
                <c:pt idx="2812">
                  <c:v>44614.0621875</c:v>
                </c:pt>
                <c:pt idx="2813">
                  <c:v>44614.062916666669</c:v>
                </c:pt>
                <c:pt idx="2814">
                  <c:v>44614.063645833332</c:v>
                </c:pt>
                <c:pt idx="2815">
                  <c:v>44614.064409722225</c:v>
                </c:pt>
                <c:pt idx="2816">
                  <c:v>44614.065138888887</c:v>
                </c:pt>
                <c:pt idx="2817">
                  <c:v>44614.065868055557</c:v>
                </c:pt>
                <c:pt idx="2818">
                  <c:v>44614.06658564815</c:v>
                </c:pt>
                <c:pt idx="2819">
                  <c:v>44614.067314814813</c:v>
                </c:pt>
                <c:pt idx="2820">
                  <c:v>44614.068043981482</c:v>
                </c:pt>
                <c:pt idx="2821">
                  <c:v>44614.068819444445</c:v>
                </c:pt>
                <c:pt idx="2822">
                  <c:v>44614.069537037038</c:v>
                </c:pt>
                <c:pt idx="2823">
                  <c:v>44614.0702662037</c:v>
                </c:pt>
                <c:pt idx="2824">
                  <c:v>44614.07099537037</c:v>
                </c:pt>
                <c:pt idx="2825">
                  <c:v>44614.071712962963</c:v>
                </c:pt>
                <c:pt idx="2826">
                  <c:v>44614.072442129633</c:v>
                </c:pt>
                <c:pt idx="2827">
                  <c:v>44614.073217592595</c:v>
                </c:pt>
                <c:pt idx="2828">
                  <c:v>44614.073946759258</c:v>
                </c:pt>
                <c:pt idx="2829">
                  <c:v>44614.074664351851</c:v>
                </c:pt>
                <c:pt idx="2830">
                  <c:v>44614.07539351852</c:v>
                </c:pt>
                <c:pt idx="2831">
                  <c:v>44614.076122685183</c:v>
                </c:pt>
                <c:pt idx="2832">
                  <c:v>44614.076840277776</c:v>
                </c:pt>
                <c:pt idx="2833">
                  <c:v>44614.077569444446</c:v>
                </c:pt>
                <c:pt idx="2834">
                  <c:v>44614.078298611108</c:v>
                </c:pt>
                <c:pt idx="2835">
                  <c:v>44614.079016203701</c:v>
                </c:pt>
                <c:pt idx="2836">
                  <c:v>44614.079745370371</c:v>
                </c:pt>
                <c:pt idx="2837">
                  <c:v>44614.080462962964</c:v>
                </c:pt>
                <c:pt idx="2838">
                  <c:v>44614.081192129626</c:v>
                </c:pt>
                <c:pt idx="2839">
                  <c:v>44614.081921296296</c:v>
                </c:pt>
                <c:pt idx="2840">
                  <c:v>44614.082650462966</c:v>
                </c:pt>
                <c:pt idx="2841">
                  <c:v>44614.083368055559</c:v>
                </c:pt>
                <c:pt idx="2842">
                  <c:v>44614.084097222221</c:v>
                </c:pt>
                <c:pt idx="2843">
                  <c:v>44614.084814814814</c:v>
                </c:pt>
                <c:pt idx="2844">
                  <c:v>44614.085543981484</c:v>
                </c:pt>
                <c:pt idx="2845">
                  <c:v>44614.086273148147</c:v>
                </c:pt>
                <c:pt idx="2846">
                  <c:v>44614.08699074074</c:v>
                </c:pt>
                <c:pt idx="2847">
                  <c:v>44614.087719907409</c:v>
                </c:pt>
                <c:pt idx="2848">
                  <c:v>44614.088449074072</c:v>
                </c:pt>
                <c:pt idx="2849">
                  <c:v>44614.089166666665</c:v>
                </c:pt>
                <c:pt idx="2850">
                  <c:v>44614.089895833335</c:v>
                </c:pt>
                <c:pt idx="2851">
                  <c:v>44614.090624999997</c:v>
                </c:pt>
                <c:pt idx="2852">
                  <c:v>44614.09134259259</c:v>
                </c:pt>
                <c:pt idx="2853">
                  <c:v>44614.092118055552</c:v>
                </c:pt>
                <c:pt idx="2854">
                  <c:v>44614.092847222222</c:v>
                </c:pt>
                <c:pt idx="2855">
                  <c:v>44614.093576388892</c:v>
                </c:pt>
                <c:pt idx="2856">
                  <c:v>44614.094293981485</c:v>
                </c:pt>
                <c:pt idx="2857">
                  <c:v>44614.095023148147</c:v>
                </c:pt>
                <c:pt idx="2858">
                  <c:v>44614.095752314817</c:v>
                </c:pt>
                <c:pt idx="2859">
                  <c:v>44614.096516203703</c:v>
                </c:pt>
                <c:pt idx="2860">
                  <c:v>44614.097245370373</c:v>
                </c:pt>
                <c:pt idx="2861">
                  <c:v>44614.097974537035</c:v>
                </c:pt>
                <c:pt idx="2862">
                  <c:v>44614.098692129628</c:v>
                </c:pt>
                <c:pt idx="2863">
                  <c:v>44614.099421296298</c:v>
                </c:pt>
                <c:pt idx="2864">
                  <c:v>44614.10015046296</c:v>
                </c:pt>
                <c:pt idx="2865">
                  <c:v>44614.100925925923</c:v>
                </c:pt>
                <c:pt idx="2866">
                  <c:v>44614.101643518516</c:v>
                </c:pt>
                <c:pt idx="2867">
                  <c:v>44614.102372685185</c:v>
                </c:pt>
                <c:pt idx="2868">
                  <c:v>44614.103101851855</c:v>
                </c:pt>
                <c:pt idx="2869">
                  <c:v>44614.103819444441</c:v>
                </c:pt>
                <c:pt idx="2870">
                  <c:v>44614.104548611111</c:v>
                </c:pt>
                <c:pt idx="2871">
                  <c:v>44614.105324074073</c:v>
                </c:pt>
                <c:pt idx="2872">
                  <c:v>44614.106053240743</c:v>
                </c:pt>
                <c:pt idx="2873">
                  <c:v>44614.106770833336</c:v>
                </c:pt>
                <c:pt idx="2874">
                  <c:v>44614.107499999998</c:v>
                </c:pt>
                <c:pt idx="2875">
                  <c:v>44614.108229166668</c:v>
                </c:pt>
                <c:pt idx="2876">
                  <c:v>44614.108946759261</c:v>
                </c:pt>
                <c:pt idx="2877">
                  <c:v>44614.109675925924</c:v>
                </c:pt>
                <c:pt idx="2878">
                  <c:v>44614.110405092593</c:v>
                </c:pt>
                <c:pt idx="2879">
                  <c:v>44614.111122685186</c:v>
                </c:pt>
                <c:pt idx="2880">
                  <c:v>44614.111851851849</c:v>
                </c:pt>
                <c:pt idx="2881">
                  <c:v>44614.112581018519</c:v>
                </c:pt>
                <c:pt idx="2882">
                  <c:v>44614.113344907404</c:v>
                </c:pt>
                <c:pt idx="2883">
                  <c:v>44614.114074074074</c:v>
                </c:pt>
                <c:pt idx="2884">
                  <c:v>44614.114803240744</c:v>
                </c:pt>
                <c:pt idx="2885">
                  <c:v>44614.115520833337</c:v>
                </c:pt>
                <c:pt idx="2886">
                  <c:v>44614.116249999999</c:v>
                </c:pt>
                <c:pt idx="2887">
                  <c:v>44614.116979166669</c:v>
                </c:pt>
                <c:pt idx="2888">
                  <c:v>44614.117754629631</c:v>
                </c:pt>
                <c:pt idx="2889">
                  <c:v>44614.118472222224</c:v>
                </c:pt>
                <c:pt idx="2890">
                  <c:v>44614.119201388887</c:v>
                </c:pt>
                <c:pt idx="2891">
                  <c:v>44614.119930555556</c:v>
                </c:pt>
                <c:pt idx="2892">
                  <c:v>44614.120648148149</c:v>
                </c:pt>
                <c:pt idx="2893">
                  <c:v>44614.121377314812</c:v>
                </c:pt>
                <c:pt idx="2894">
                  <c:v>44614.122152777774</c:v>
                </c:pt>
                <c:pt idx="2895">
                  <c:v>44614.122881944444</c:v>
                </c:pt>
                <c:pt idx="2896">
                  <c:v>44614.123599537037</c:v>
                </c:pt>
                <c:pt idx="2897">
                  <c:v>44614.124328703707</c:v>
                </c:pt>
                <c:pt idx="2898">
                  <c:v>44614.125057870369</c:v>
                </c:pt>
                <c:pt idx="2899">
                  <c:v>44614.125775462962</c:v>
                </c:pt>
                <c:pt idx="2900">
                  <c:v>44614.126550925925</c:v>
                </c:pt>
                <c:pt idx="2901">
                  <c:v>44614.127280092594</c:v>
                </c:pt>
                <c:pt idx="2902">
                  <c:v>44614.128009259257</c:v>
                </c:pt>
                <c:pt idx="2903">
                  <c:v>44614.12872685185</c:v>
                </c:pt>
                <c:pt idx="2904">
                  <c:v>44614.12945601852</c:v>
                </c:pt>
                <c:pt idx="2905">
                  <c:v>44614.130185185182</c:v>
                </c:pt>
                <c:pt idx="2906">
                  <c:v>44614.130902777775</c:v>
                </c:pt>
                <c:pt idx="2907">
                  <c:v>44614.131631944445</c:v>
                </c:pt>
                <c:pt idx="2908">
                  <c:v>44614.132361111115</c:v>
                </c:pt>
                <c:pt idx="2909">
                  <c:v>44614.1330787037</c:v>
                </c:pt>
                <c:pt idx="2910">
                  <c:v>44614.13380787037</c:v>
                </c:pt>
                <c:pt idx="2911">
                  <c:v>44614.134583333333</c:v>
                </c:pt>
                <c:pt idx="2912">
                  <c:v>44614.135312500002</c:v>
                </c:pt>
                <c:pt idx="2913">
                  <c:v>44614.136030092595</c:v>
                </c:pt>
                <c:pt idx="2914">
                  <c:v>44614.136759259258</c:v>
                </c:pt>
                <c:pt idx="2915">
                  <c:v>44614.137488425928</c:v>
                </c:pt>
                <c:pt idx="2916">
                  <c:v>44614.138206018521</c:v>
                </c:pt>
                <c:pt idx="2917">
                  <c:v>44614.138981481483</c:v>
                </c:pt>
                <c:pt idx="2918">
                  <c:v>44614.139710648145</c:v>
                </c:pt>
                <c:pt idx="2919">
                  <c:v>44614.140439814815</c:v>
                </c:pt>
                <c:pt idx="2920">
                  <c:v>44614.141157407408</c:v>
                </c:pt>
                <c:pt idx="2921">
                  <c:v>44614.141886574071</c:v>
                </c:pt>
                <c:pt idx="2922">
                  <c:v>44614.14261574074</c:v>
                </c:pt>
                <c:pt idx="2923">
                  <c:v>44614.143391203703</c:v>
                </c:pt>
                <c:pt idx="2924">
                  <c:v>44614.144108796296</c:v>
                </c:pt>
                <c:pt idx="2925">
                  <c:v>44614.144837962966</c:v>
                </c:pt>
                <c:pt idx="2926">
                  <c:v>44614.145555555559</c:v>
                </c:pt>
                <c:pt idx="2927">
                  <c:v>44614.146284722221</c:v>
                </c:pt>
                <c:pt idx="2928">
                  <c:v>44614.147013888891</c:v>
                </c:pt>
                <c:pt idx="2929">
                  <c:v>44614.147777777776</c:v>
                </c:pt>
                <c:pt idx="2930">
                  <c:v>44614.148506944446</c:v>
                </c:pt>
                <c:pt idx="2931">
                  <c:v>44614.149236111109</c:v>
                </c:pt>
                <c:pt idx="2932">
                  <c:v>44614.149953703702</c:v>
                </c:pt>
                <c:pt idx="2933">
                  <c:v>44614.150682870371</c:v>
                </c:pt>
                <c:pt idx="2934">
                  <c:v>44614.151412037034</c:v>
                </c:pt>
                <c:pt idx="2935">
                  <c:v>44614.152129629627</c:v>
                </c:pt>
                <c:pt idx="2936">
                  <c:v>44614.152858796297</c:v>
                </c:pt>
                <c:pt idx="2937">
                  <c:v>44614.153587962966</c:v>
                </c:pt>
                <c:pt idx="2938">
                  <c:v>44614.154305555552</c:v>
                </c:pt>
                <c:pt idx="2939">
                  <c:v>44614.155034722222</c:v>
                </c:pt>
                <c:pt idx="2940">
                  <c:v>44614.155810185184</c:v>
                </c:pt>
                <c:pt idx="2941">
                  <c:v>44614.156539351854</c:v>
                </c:pt>
                <c:pt idx="2942">
                  <c:v>44614.157256944447</c:v>
                </c:pt>
                <c:pt idx="2943">
                  <c:v>44614.157986111109</c:v>
                </c:pt>
                <c:pt idx="2944">
                  <c:v>44614.158715277779</c:v>
                </c:pt>
                <c:pt idx="2945">
                  <c:v>44614.159432870372</c:v>
                </c:pt>
                <c:pt idx="2946">
                  <c:v>44614.160162037035</c:v>
                </c:pt>
                <c:pt idx="2947">
                  <c:v>44614.160879629628</c:v>
                </c:pt>
                <c:pt idx="2948">
                  <c:v>44614.161608796298</c:v>
                </c:pt>
                <c:pt idx="2949">
                  <c:v>44614.16233796296</c:v>
                </c:pt>
                <c:pt idx="2950">
                  <c:v>44614.16306712963</c:v>
                </c:pt>
                <c:pt idx="2951">
                  <c:v>44614.163831018515</c:v>
                </c:pt>
                <c:pt idx="2952">
                  <c:v>44614.164560185185</c:v>
                </c:pt>
                <c:pt idx="2953">
                  <c:v>44614.165289351855</c:v>
                </c:pt>
                <c:pt idx="2954">
                  <c:v>44614.166006944448</c:v>
                </c:pt>
                <c:pt idx="2955">
                  <c:v>44614.16673611111</c:v>
                </c:pt>
                <c:pt idx="2956">
                  <c:v>44614.16746527778</c:v>
                </c:pt>
                <c:pt idx="2957">
                  <c:v>44614.168182870373</c:v>
                </c:pt>
                <c:pt idx="2958">
                  <c:v>44614.168912037036</c:v>
                </c:pt>
                <c:pt idx="2959">
                  <c:v>44614.169641203705</c:v>
                </c:pt>
                <c:pt idx="2960">
                  <c:v>44614.170358796298</c:v>
                </c:pt>
                <c:pt idx="2961">
                  <c:v>44614.171087962961</c:v>
                </c:pt>
                <c:pt idx="2962">
                  <c:v>44614.171817129631</c:v>
                </c:pt>
                <c:pt idx="2963">
                  <c:v>44614.172534722224</c:v>
                </c:pt>
                <c:pt idx="2964">
                  <c:v>44614.173263888886</c:v>
                </c:pt>
                <c:pt idx="2965">
                  <c:v>44614.173993055556</c:v>
                </c:pt>
                <c:pt idx="2966">
                  <c:v>44614.174710648149</c:v>
                </c:pt>
                <c:pt idx="2967">
                  <c:v>44614.175486111111</c:v>
                </c:pt>
                <c:pt idx="2968">
                  <c:v>44614.176215277781</c:v>
                </c:pt>
                <c:pt idx="2969">
                  <c:v>44614.176944444444</c:v>
                </c:pt>
                <c:pt idx="2970">
                  <c:v>44614.177673611113</c:v>
                </c:pt>
                <c:pt idx="2971">
                  <c:v>44614.178391203706</c:v>
                </c:pt>
                <c:pt idx="2972">
                  <c:v>44614.179120370369</c:v>
                </c:pt>
                <c:pt idx="2973">
                  <c:v>44614.179895833331</c:v>
                </c:pt>
                <c:pt idx="2974">
                  <c:v>44614.180613425924</c:v>
                </c:pt>
                <c:pt idx="2975">
                  <c:v>44614.181342592594</c:v>
                </c:pt>
                <c:pt idx="2976">
                  <c:v>44614.182071759256</c:v>
                </c:pt>
                <c:pt idx="2977">
                  <c:v>44614.182789351849</c:v>
                </c:pt>
                <c:pt idx="2978">
                  <c:v>44614.183518518519</c:v>
                </c:pt>
                <c:pt idx="2979">
                  <c:v>44614.184293981481</c:v>
                </c:pt>
                <c:pt idx="2980">
                  <c:v>44614.185023148151</c:v>
                </c:pt>
                <c:pt idx="2981">
                  <c:v>44614.185740740744</c:v>
                </c:pt>
                <c:pt idx="2982">
                  <c:v>44614.186469907407</c:v>
                </c:pt>
                <c:pt idx="2983">
                  <c:v>44614.187199074076</c:v>
                </c:pt>
                <c:pt idx="2984">
                  <c:v>44614.187916666669</c:v>
                </c:pt>
                <c:pt idx="2985">
                  <c:v>44614.188645833332</c:v>
                </c:pt>
                <c:pt idx="2986">
                  <c:v>44614.189375000002</c:v>
                </c:pt>
                <c:pt idx="2987">
                  <c:v>44614.190092592595</c:v>
                </c:pt>
                <c:pt idx="2988">
                  <c:v>44614.190821759257</c:v>
                </c:pt>
                <c:pt idx="2989">
                  <c:v>44614.191550925927</c:v>
                </c:pt>
                <c:pt idx="2990">
                  <c:v>44614.19226851852</c:v>
                </c:pt>
                <c:pt idx="2991">
                  <c:v>44614.192997685182</c:v>
                </c:pt>
                <c:pt idx="2992">
                  <c:v>44614.193726851852</c:v>
                </c:pt>
                <c:pt idx="2993">
                  <c:v>44614.194444444445</c:v>
                </c:pt>
                <c:pt idx="2994">
                  <c:v>44614.195173611108</c:v>
                </c:pt>
                <c:pt idx="2995">
                  <c:v>44614.195949074077</c:v>
                </c:pt>
                <c:pt idx="2996">
                  <c:v>44614.19667824074</c:v>
                </c:pt>
                <c:pt idx="2997">
                  <c:v>44614.197395833333</c:v>
                </c:pt>
                <c:pt idx="2998">
                  <c:v>44614.198125000003</c:v>
                </c:pt>
                <c:pt idx="2999">
                  <c:v>44614.198854166665</c:v>
                </c:pt>
                <c:pt idx="3000">
                  <c:v>44614.199583333335</c:v>
                </c:pt>
                <c:pt idx="3001">
                  <c:v>44614.20034722222</c:v>
                </c:pt>
                <c:pt idx="3002">
                  <c:v>44614.20107638889</c:v>
                </c:pt>
                <c:pt idx="3003">
                  <c:v>44614.201805555553</c:v>
                </c:pt>
                <c:pt idx="3004">
                  <c:v>44614.202523148146</c:v>
                </c:pt>
                <c:pt idx="3005">
                  <c:v>44614.203252314815</c:v>
                </c:pt>
                <c:pt idx="3006">
                  <c:v>44614.203981481478</c:v>
                </c:pt>
                <c:pt idx="3007">
                  <c:v>44614.204756944448</c:v>
                </c:pt>
                <c:pt idx="3008">
                  <c:v>44614.205474537041</c:v>
                </c:pt>
                <c:pt idx="3009">
                  <c:v>44614.206203703703</c:v>
                </c:pt>
                <c:pt idx="3010">
                  <c:v>44614.206921296296</c:v>
                </c:pt>
                <c:pt idx="3011">
                  <c:v>44614.207650462966</c:v>
                </c:pt>
                <c:pt idx="3012">
                  <c:v>44614.208379629628</c:v>
                </c:pt>
                <c:pt idx="3013">
                  <c:v>44614.209097222221</c:v>
                </c:pt>
                <c:pt idx="3014">
                  <c:v>44614.209826388891</c:v>
                </c:pt>
                <c:pt idx="3015">
                  <c:v>44614.210555555554</c:v>
                </c:pt>
                <c:pt idx="3016">
                  <c:v>44614.211284722223</c:v>
                </c:pt>
                <c:pt idx="3017">
                  <c:v>44614.212002314816</c:v>
                </c:pt>
                <c:pt idx="3018">
                  <c:v>44614.212777777779</c:v>
                </c:pt>
                <c:pt idx="3019">
                  <c:v>44614.213506944441</c:v>
                </c:pt>
                <c:pt idx="3020">
                  <c:v>44614.214236111111</c:v>
                </c:pt>
                <c:pt idx="3021">
                  <c:v>44614.214953703704</c:v>
                </c:pt>
                <c:pt idx="3022">
                  <c:v>44614.215682870374</c:v>
                </c:pt>
                <c:pt idx="3023">
                  <c:v>44614.216412037036</c:v>
                </c:pt>
                <c:pt idx="3024">
                  <c:v>44614.217187499999</c:v>
                </c:pt>
                <c:pt idx="3025">
                  <c:v>44614.217905092592</c:v>
                </c:pt>
                <c:pt idx="3026">
                  <c:v>44614.218634259261</c:v>
                </c:pt>
                <c:pt idx="3027">
                  <c:v>44614.219363425924</c:v>
                </c:pt>
                <c:pt idx="3028">
                  <c:v>44614.220081018517</c:v>
                </c:pt>
                <c:pt idx="3029">
                  <c:v>44614.220810185187</c:v>
                </c:pt>
                <c:pt idx="3030">
                  <c:v>44614.221585648149</c:v>
                </c:pt>
                <c:pt idx="3031">
                  <c:v>44614.222314814811</c:v>
                </c:pt>
                <c:pt idx="3032">
                  <c:v>44614.223043981481</c:v>
                </c:pt>
                <c:pt idx="3033">
                  <c:v>44614.223761574074</c:v>
                </c:pt>
                <c:pt idx="3034">
                  <c:v>44614.224490740744</c:v>
                </c:pt>
                <c:pt idx="3035">
                  <c:v>44614.225219907406</c:v>
                </c:pt>
                <c:pt idx="3036">
                  <c:v>44614.225995370369</c:v>
                </c:pt>
                <c:pt idx="3037">
                  <c:v>44614.226712962962</c:v>
                </c:pt>
                <c:pt idx="3038">
                  <c:v>44614.227442129632</c:v>
                </c:pt>
                <c:pt idx="3039">
                  <c:v>44614.228171296294</c:v>
                </c:pt>
                <c:pt idx="3040">
                  <c:v>44614.228888888887</c:v>
                </c:pt>
                <c:pt idx="3041">
                  <c:v>44614.229618055557</c:v>
                </c:pt>
                <c:pt idx="3042">
                  <c:v>44614.230393518519</c:v>
                </c:pt>
                <c:pt idx="3043">
                  <c:v>44614.231122685182</c:v>
                </c:pt>
                <c:pt idx="3044">
                  <c:v>44614.231840277775</c:v>
                </c:pt>
                <c:pt idx="3045">
                  <c:v>44614.232569444444</c:v>
                </c:pt>
                <c:pt idx="3046">
                  <c:v>44614.233298611114</c:v>
                </c:pt>
                <c:pt idx="3047">
                  <c:v>44614.234016203707</c:v>
                </c:pt>
                <c:pt idx="3048">
                  <c:v>44614.23474537037</c:v>
                </c:pt>
                <c:pt idx="3049">
                  <c:v>44614.235474537039</c:v>
                </c:pt>
                <c:pt idx="3050">
                  <c:v>44614.236192129632</c:v>
                </c:pt>
                <c:pt idx="3051">
                  <c:v>44614.236921296295</c:v>
                </c:pt>
                <c:pt idx="3052">
                  <c:v>44614.237650462965</c:v>
                </c:pt>
                <c:pt idx="3053">
                  <c:v>44614.238368055558</c:v>
                </c:pt>
                <c:pt idx="3054">
                  <c:v>44614.23909722222</c:v>
                </c:pt>
                <c:pt idx="3055">
                  <c:v>44614.23982638889</c:v>
                </c:pt>
                <c:pt idx="3056">
                  <c:v>44614.240543981483</c:v>
                </c:pt>
                <c:pt idx="3057">
                  <c:v>44614.241273148145</c:v>
                </c:pt>
                <c:pt idx="3058">
                  <c:v>44614.242002314815</c:v>
                </c:pt>
                <c:pt idx="3059">
                  <c:v>44614.242719907408</c:v>
                </c:pt>
                <c:pt idx="3060">
                  <c:v>44614.243449074071</c:v>
                </c:pt>
                <c:pt idx="3061">
                  <c:v>44614.24417824074</c:v>
                </c:pt>
                <c:pt idx="3062">
                  <c:v>44614.244895833333</c:v>
                </c:pt>
                <c:pt idx="3063">
                  <c:v>44614.245671296296</c:v>
                </c:pt>
                <c:pt idx="3064">
                  <c:v>44614.246400462966</c:v>
                </c:pt>
                <c:pt idx="3065">
                  <c:v>44614.247118055559</c:v>
                </c:pt>
                <c:pt idx="3066">
                  <c:v>44614.247847222221</c:v>
                </c:pt>
                <c:pt idx="3067">
                  <c:v>44614.248576388891</c:v>
                </c:pt>
                <c:pt idx="3068">
                  <c:v>44614.249293981484</c:v>
                </c:pt>
                <c:pt idx="3069">
                  <c:v>44614.250023148146</c:v>
                </c:pt>
                <c:pt idx="3070">
                  <c:v>44614.250752314816</c:v>
                </c:pt>
                <c:pt idx="3071">
                  <c:v>44614.251469907409</c:v>
                </c:pt>
                <c:pt idx="3072">
                  <c:v>44614.252199074072</c:v>
                </c:pt>
                <c:pt idx="3073">
                  <c:v>44614.252928240741</c:v>
                </c:pt>
                <c:pt idx="3074">
                  <c:v>44614.253645833334</c:v>
                </c:pt>
                <c:pt idx="3075">
                  <c:v>44614.254374999997</c:v>
                </c:pt>
                <c:pt idx="3076">
                  <c:v>44614.255104166667</c:v>
                </c:pt>
                <c:pt idx="3077">
                  <c:v>44614.255833333336</c:v>
                </c:pt>
                <c:pt idx="3078">
                  <c:v>44614.256550925929</c:v>
                </c:pt>
                <c:pt idx="3079">
                  <c:v>44614.257280092592</c:v>
                </c:pt>
                <c:pt idx="3080">
                  <c:v>44614.257997685185</c:v>
                </c:pt>
                <c:pt idx="3081">
                  <c:v>44614.258726851855</c:v>
                </c:pt>
                <c:pt idx="3082">
                  <c:v>44614.259456018517</c:v>
                </c:pt>
                <c:pt idx="3083">
                  <c:v>44614.26017361111</c:v>
                </c:pt>
                <c:pt idx="3084">
                  <c:v>44614.260949074072</c:v>
                </c:pt>
                <c:pt idx="3085">
                  <c:v>44614.261678240742</c:v>
                </c:pt>
                <c:pt idx="3086">
                  <c:v>44614.262407407405</c:v>
                </c:pt>
                <c:pt idx="3087">
                  <c:v>44614.263124999998</c:v>
                </c:pt>
                <c:pt idx="3088">
                  <c:v>44614.263854166667</c:v>
                </c:pt>
                <c:pt idx="3089">
                  <c:v>44614.26458333333</c:v>
                </c:pt>
                <c:pt idx="3090">
                  <c:v>44614.265300925923</c:v>
                </c:pt>
                <c:pt idx="3091">
                  <c:v>44614.266030092593</c:v>
                </c:pt>
                <c:pt idx="3092">
                  <c:v>44614.266759259262</c:v>
                </c:pt>
                <c:pt idx="3093">
                  <c:v>44614.267476851855</c:v>
                </c:pt>
                <c:pt idx="3094">
                  <c:v>44614.268206018518</c:v>
                </c:pt>
                <c:pt idx="3095">
                  <c:v>44614.26898148148</c:v>
                </c:pt>
                <c:pt idx="3096">
                  <c:v>44614.26971064815</c:v>
                </c:pt>
                <c:pt idx="3097">
                  <c:v>44614.270428240743</c:v>
                </c:pt>
                <c:pt idx="3098">
                  <c:v>44614.271157407406</c:v>
                </c:pt>
                <c:pt idx="3099">
                  <c:v>44614.271886574075</c:v>
                </c:pt>
                <c:pt idx="3100">
                  <c:v>44614.272604166668</c:v>
                </c:pt>
                <c:pt idx="3101">
                  <c:v>44614.273379629631</c:v>
                </c:pt>
                <c:pt idx="3102">
                  <c:v>44614.274108796293</c:v>
                </c:pt>
                <c:pt idx="3103">
                  <c:v>44614.274826388886</c:v>
                </c:pt>
                <c:pt idx="3104">
                  <c:v>44614.275555555556</c:v>
                </c:pt>
                <c:pt idx="3105">
                  <c:v>44614.276284722226</c:v>
                </c:pt>
                <c:pt idx="3106">
                  <c:v>44614.277002314811</c:v>
                </c:pt>
                <c:pt idx="3107">
                  <c:v>44614.277777777781</c:v>
                </c:pt>
                <c:pt idx="3108">
                  <c:v>44614.278506944444</c:v>
                </c:pt>
                <c:pt idx="3109">
                  <c:v>44614.279224537036</c:v>
                </c:pt>
                <c:pt idx="3110">
                  <c:v>44614.279953703706</c:v>
                </c:pt>
                <c:pt idx="3111">
                  <c:v>44614.280682870369</c:v>
                </c:pt>
                <c:pt idx="3112">
                  <c:v>44614.281400462962</c:v>
                </c:pt>
                <c:pt idx="3113">
                  <c:v>44614.282129629632</c:v>
                </c:pt>
                <c:pt idx="3114">
                  <c:v>44614.282858796294</c:v>
                </c:pt>
                <c:pt idx="3115">
                  <c:v>44614.283576388887</c:v>
                </c:pt>
                <c:pt idx="3116">
                  <c:v>44614.284305555557</c:v>
                </c:pt>
                <c:pt idx="3117">
                  <c:v>44614.285034722219</c:v>
                </c:pt>
                <c:pt idx="3118">
                  <c:v>44614.285810185182</c:v>
                </c:pt>
                <c:pt idx="3119">
                  <c:v>44614.286527777775</c:v>
                </c:pt>
                <c:pt idx="3120">
                  <c:v>44614.287256944444</c:v>
                </c:pt>
                <c:pt idx="3121">
                  <c:v>44614.287986111114</c:v>
                </c:pt>
                <c:pt idx="3122">
                  <c:v>44614.288703703707</c:v>
                </c:pt>
                <c:pt idx="3123">
                  <c:v>44614.28943287037</c:v>
                </c:pt>
                <c:pt idx="3124">
                  <c:v>44614.290208333332</c:v>
                </c:pt>
                <c:pt idx="3125">
                  <c:v>44614.290937500002</c:v>
                </c:pt>
                <c:pt idx="3126">
                  <c:v>44614.291655092595</c:v>
                </c:pt>
                <c:pt idx="3127">
                  <c:v>44614.292384259257</c:v>
                </c:pt>
                <c:pt idx="3128">
                  <c:v>44614.293113425927</c:v>
                </c:pt>
                <c:pt idx="3129">
                  <c:v>44614.29383101852</c:v>
                </c:pt>
                <c:pt idx="3130">
                  <c:v>44614.294560185182</c:v>
                </c:pt>
                <c:pt idx="3131">
                  <c:v>44614.295289351852</c:v>
                </c:pt>
                <c:pt idx="3132">
                  <c:v>44614.296006944445</c:v>
                </c:pt>
                <c:pt idx="3133">
                  <c:v>44614.296736111108</c:v>
                </c:pt>
                <c:pt idx="3134">
                  <c:v>44614.297465277778</c:v>
                </c:pt>
                <c:pt idx="3135">
                  <c:v>44614.298182870371</c:v>
                </c:pt>
                <c:pt idx="3136">
                  <c:v>44614.29891203704</c:v>
                </c:pt>
                <c:pt idx="3137">
                  <c:v>44614.299641203703</c:v>
                </c:pt>
                <c:pt idx="3138">
                  <c:v>44614.300358796296</c:v>
                </c:pt>
                <c:pt idx="3139">
                  <c:v>44614.301087962966</c:v>
                </c:pt>
                <c:pt idx="3140">
                  <c:v>44614.301817129628</c:v>
                </c:pt>
                <c:pt idx="3141">
                  <c:v>44614.302534722221</c:v>
                </c:pt>
                <c:pt idx="3142">
                  <c:v>44614.303263888891</c:v>
                </c:pt>
                <c:pt idx="3143">
                  <c:v>44614.303993055553</c:v>
                </c:pt>
                <c:pt idx="3144">
                  <c:v>44614.304710648146</c:v>
                </c:pt>
                <c:pt idx="3145">
                  <c:v>44614.305439814816</c:v>
                </c:pt>
                <c:pt idx="3146">
                  <c:v>44614.306168981479</c:v>
                </c:pt>
                <c:pt idx="3147">
                  <c:v>44614.306886574072</c:v>
                </c:pt>
                <c:pt idx="3148">
                  <c:v>44614.307615740741</c:v>
                </c:pt>
                <c:pt idx="3149">
                  <c:v>44614.308344907404</c:v>
                </c:pt>
                <c:pt idx="3150">
                  <c:v>44614.309108796297</c:v>
                </c:pt>
                <c:pt idx="3151">
                  <c:v>44614.309837962966</c:v>
                </c:pt>
                <c:pt idx="3152">
                  <c:v>44614.310567129629</c:v>
                </c:pt>
                <c:pt idx="3153">
                  <c:v>44614.311296296299</c:v>
                </c:pt>
                <c:pt idx="3154">
                  <c:v>44614.312013888892</c:v>
                </c:pt>
                <c:pt idx="3155">
                  <c:v>44614.312743055554</c:v>
                </c:pt>
                <c:pt idx="3156">
                  <c:v>44614.313506944447</c:v>
                </c:pt>
                <c:pt idx="3157">
                  <c:v>44614.314236111109</c:v>
                </c:pt>
                <c:pt idx="3158">
                  <c:v>44614.314965277779</c:v>
                </c:pt>
                <c:pt idx="3159">
                  <c:v>44614.315682870372</c:v>
                </c:pt>
                <c:pt idx="3160">
                  <c:v>44614.316412037035</c:v>
                </c:pt>
                <c:pt idx="3161">
                  <c:v>44614.317141203705</c:v>
                </c:pt>
                <c:pt idx="3162">
                  <c:v>44614.317916666667</c:v>
                </c:pt>
                <c:pt idx="3163">
                  <c:v>44614.31863425926</c:v>
                </c:pt>
                <c:pt idx="3164">
                  <c:v>44614.319363425922</c:v>
                </c:pt>
                <c:pt idx="3165">
                  <c:v>44614.320092592592</c:v>
                </c:pt>
                <c:pt idx="3166">
                  <c:v>44614.320810185185</c:v>
                </c:pt>
                <c:pt idx="3167">
                  <c:v>44614.321539351855</c:v>
                </c:pt>
                <c:pt idx="3168">
                  <c:v>44614.322314814817</c:v>
                </c:pt>
                <c:pt idx="3169">
                  <c:v>44614.32304398148</c:v>
                </c:pt>
                <c:pt idx="3170">
                  <c:v>44614.323761574073</c:v>
                </c:pt>
                <c:pt idx="3171">
                  <c:v>44614.324490740742</c:v>
                </c:pt>
                <c:pt idx="3172">
                  <c:v>44614.325219907405</c:v>
                </c:pt>
                <c:pt idx="3173">
                  <c:v>44614.325949074075</c:v>
                </c:pt>
                <c:pt idx="3174">
                  <c:v>44614.326724537037</c:v>
                </c:pt>
                <c:pt idx="3175">
                  <c:v>44614.32744212963</c:v>
                </c:pt>
                <c:pt idx="3176">
                  <c:v>44614.3281712963</c:v>
                </c:pt>
                <c:pt idx="3177">
                  <c:v>44614.328900462962</c:v>
                </c:pt>
                <c:pt idx="3178">
                  <c:v>44614.329618055555</c:v>
                </c:pt>
                <c:pt idx="3179">
                  <c:v>44614.330347222225</c:v>
                </c:pt>
                <c:pt idx="3180">
                  <c:v>44614.331076388888</c:v>
                </c:pt>
                <c:pt idx="3181">
                  <c:v>44614.331793981481</c:v>
                </c:pt>
                <c:pt idx="3182">
                  <c:v>44614.33252314815</c:v>
                </c:pt>
                <c:pt idx="3183">
                  <c:v>44614.333252314813</c:v>
                </c:pt>
                <c:pt idx="3184">
                  <c:v>44614.333969907406</c:v>
                </c:pt>
                <c:pt idx="3185">
                  <c:v>44614.334745370368</c:v>
                </c:pt>
                <c:pt idx="3186">
                  <c:v>44614.335474537038</c:v>
                </c:pt>
                <c:pt idx="3187">
                  <c:v>44614.3362037037</c:v>
                </c:pt>
                <c:pt idx="3188">
                  <c:v>44614.336921296293</c:v>
                </c:pt>
                <c:pt idx="3189">
                  <c:v>44614.337650462963</c:v>
                </c:pt>
                <c:pt idx="3190">
                  <c:v>44614.338379629633</c:v>
                </c:pt>
                <c:pt idx="3191">
                  <c:v>44614.339097222219</c:v>
                </c:pt>
                <c:pt idx="3192">
                  <c:v>44614.339826388888</c:v>
                </c:pt>
                <c:pt idx="3193">
                  <c:v>44614.340555555558</c:v>
                </c:pt>
                <c:pt idx="3194">
                  <c:v>44614.341284722221</c:v>
                </c:pt>
                <c:pt idx="3195">
                  <c:v>44614.342002314814</c:v>
                </c:pt>
                <c:pt idx="3196">
                  <c:v>44614.342731481483</c:v>
                </c:pt>
                <c:pt idx="3197">
                  <c:v>44614.343460648146</c:v>
                </c:pt>
                <c:pt idx="3198">
                  <c:v>44614.344178240739</c:v>
                </c:pt>
                <c:pt idx="3199">
                  <c:v>44614.344907407409</c:v>
                </c:pt>
                <c:pt idx="3200">
                  <c:v>44614.345636574071</c:v>
                </c:pt>
                <c:pt idx="3201">
                  <c:v>44614.346354166664</c:v>
                </c:pt>
                <c:pt idx="3202">
                  <c:v>44614.347083333334</c:v>
                </c:pt>
                <c:pt idx="3203">
                  <c:v>44614.347812499997</c:v>
                </c:pt>
                <c:pt idx="3204">
                  <c:v>44614.348530092589</c:v>
                </c:pt>
                <c:pt idx="3205">
                  <c:v>44614.349259259259</c:v>
                </c:pt>
                <c:pt idx="3206">
                  <c:v>44614.350034722222</c:v>
                </c:pt>
                <c:pt idx="3207">
                  <c:v>44614.350763888891</c:v>
                </c:pt>
                <c:pt idx="3208">
                  <c:v>44614.351481481484</c:v>
                </c:pt>
                <c:pt idx="3209">
                  <c:v>44614.352210648147</c:v>
                </c:pt>
                <c:pt idx="3210">
                  <c:v>44614.352939814817</c:v>
                </c:pt>
                <c:pt idx="3211">
                  <c:v>44614.353668981479</c:v>
                </c:pt>
                <c:pt idx="3212">
                  <c:v>44614.354432870372</c:v>
                </c:pt>
                <c:pt idx="3213">
                  <c:v>44614.355162037034</c:v>
                </c:pt>
                <c:pt idx="3214">
                  <c:v>44614.355891203704</c:v>
                </c:pt>
                <c:pt idx="3215">
                  <c:v>44614.356608796297</c:v>
                </c:pt>
                <c:pt idx="3216">
                  <c:v>44614.35733796296</c:v>
                </c:pt>
                <c:pt idx="3217">
                  <c:v>44614.358067129629</c:v>
                </c:pt>
                <c:pt idx="3218">
                  <c:v>44614.358842592592</c:v>
                </c:pt>
                <c:pt idx="3219">
                  <c:v>44614.359560185185</c:v>
                </c:pt>
                <c:pt idx="3220">
                  <c:v>44614.360289351855</c:v>
                </c:pt>
                <c:pt idx="3221">
                  <c:v>44614.361018518517</c:v>
                </c:pt>
                <c:pt idx="3222">
                  <c:v>44614.36173611111</c:v>
                </c:pt>
                <c:pt idx="3223">
                  <c:v>44614.36246527778</c:v>
                </c:pt>
                <c:pt idx="3224">
                  <c:v>44614.363240740742</c:v>
                </c:pt>
                <c:pt idx="3225">
                  <c:v>44614.363958333335</c:v>
                </c:pt>
                <c:pt idx="3226">
                  <c:v>44614.364687499998</c:v>
                </c:pt>
                <c:pt idx="3227">
                  <c:v>44614.365416666667</c:v>
                </c:pt>
                <c:pt idx="3228">
                  <c:v>44614.36613425926</c:v>
                </c:pt>
                <c:pt idx="3229">
                  <c:v>44614.366863425923</c:v>
                </c:pt>
                <c:pt idx="3230">
                  <c:v>44614.367638888885</c:v>
                </c:pt>
                <c:pt idx="3231">
                  <c:v>44614.368368055555</c:v>
                </c:pt>
                <c:pt idx="3232">
                  <c:v>44614.369085648148</c:v>
                </c:pt>
                <c:pt idx="3233">
                  <c:v>44614.369814814818</c:v>
                </c:pt>
                <c:pt idx="3234">
                  <c:v>44614.37054398148</c:v>
                </c:pt>
                <c:pt idx="3235">
                  <c:v>44614.371261574073</c:v>
                </c:pt>
                <c:pt idx="3236">
                  <c:v>44614.371990740743</c:v>
                </c:pt>
                <c:pt idx="3237">
                  <c:v>44614.372719907406</c:v>
                </c:pt>
                <c:pt idx="3238">
                  <c:v>44614.373437499999</c:v>
                </c:pt>
                <c:pt idx="3239">
                  <c:v>44614.374166666668</c:v>
                </c:pt>
                <c:pt idx="3240">
                  <c:v>44614.374895833331</c:v>
                </c:pt>
                <c:pt idx="3241">
                  <c:v>44614.375671296293</c:v>
                </c:pt>
                <c:pt idx="3242">
                  <c:v>44614.376388888886</c:v>
                </c:pt>
                <c:pt idx="3243">
                  <c:v>44614.377118055556</c:v>
                </c:pt>
                <c:pt idx="3244">
                  <c:v>44614.377847222226</c:v>
                </c:pt>
                <c:pt idx="3245">
                  <c:v>44614.378564814811</c:v>
                </c:pt>
                <c:pt idx="3246">
                  <c:v>44614.379293981481</c:v>
                </c:pt>
                <c:pt idx="3247">
                  <c:v>44614.380023148151</c:v>
                </c:pt>
                <c:pt idx="3248">
                  <c:v>44614.380740740744</c:v>
                </c:pt>
                <c:pt idx="3249">
                  <c:v>44614.381469907406</c:v>
                </c:pt>
                <c:pt idx="3250">
                  <c:v>44614.382199074076</c:v>
                </c:pt>
                <c:pt idx="3251">
                  <c:v>44614.382928240739</c:v>
                </c:pt>
                <c:pt idx="3252">
                  <c:v>44614.383703703701</c:v>
                </c:pt>
                <c:pt idx="3253">
                  <c:v>44614.384421296294</c:v>
                </c:pt>
                <c:pt idx="3254">
                  <c:v>44614.385150462964</c:v>
                </c:pt>
                <c:pt idx="3255">
                  <c:v>44614.385879629626</c:v>
                </c:pt>
                <c:pt idx="3256">
                  <c:v>44614.386597222219</c:v>
                </c:pt>
                <c:pt idx="3257">
                  <c:v>44614.387326388889</c:v>
                </c:pt>
                <c:pt idx="3258">
                  <c:v>44614.388101851851</c:v>
                </c:pt>
                <c:pt idx="3259">
                  <c:v>44614.388831018521</c:v>
                </c:pt>
                <c:pt idx="3260">
                  <c:v>44614.389560185184</c:v>
                </c:pt>
                <c:pt idx="3261">
                  <c:v>44614.390277777777</c:v>
                </c:pt>
                <c:pt idx="3262">
                  <c:v>44614.391006944446</c:v>
                </c:pt>
                <c:pt idx="3263">
                  <c:v>44614.391736111109</c:v>
                </c:pt>
                <c:pt idx="3264">
                  <c:v>44614.392453703702</c:v>
                </c:pt>
                <c:pt idx="3265">
                  <c:v>44614.393182870372</c:v>
                </c:pt>
                <c:pt idx="3266">
                  <c:v>44614.393900462965</c:v>
                </c:pt>
                <c:pt idx="3267">
                  <c:v>44614.394629629627</c:v>
                </c:pt>
                <c:pt idx="3268">
                  <c:v>44614.395358796297</c:v>
                </c:pt>
                <c:pt idx="3269">
                  <c:v>44614.39607638889</c:v>
                </c:pt>
                <c:pt idx="3270">
                  <c:v>44614.396805555552</c:v>
                </c:pt>
                <c:pt idx="3271">
                  <c:v>44614.397534722222</c:v>
                </c:pt>
                <c:pt idx="3272">
                  <c:v>44614.398252314815</c:v>
                </c:pt>
                <c:pt idx="3273">
                  <c:v>44614.398981481485</c:v>
                </c:pt>
                <c:pt idx="3274">
                  <c:v>44614.399756944447</c:v>
                </c:pt>
                <c:pt idx="3275">
                  <c:v>44614.40048611111</c:v>
                </c:pt>
                <c:pt idx="3276">
                  <c:v>44614.40121527778</c:v>
                </c:pt>
                <c:pt idx="3277">
                  <c:v>44614.401932870373</c:v>
                </c:pt>
                <c:pt idx="3278">
                  <c:v>44614.402662037035</c:v>
                </c:pt>
                <c:pt idx="3279">
                  <c:v>44614.403391203705</c:v>
                </c:pt>
                <c:pt idx="3280">
                  <c:v>44614.404166666667</c:v>
                </c:pt>
                <c:pt idx="3281">
                  <c:v>44614.40488425926</c:v>
                </c:pt>
                <c:pt idx="3282">
                  <c:v>44614.405613425923</c:v>
                </c:pt>
                <c:pt idx="3283">
                  <c:v>44614.406342592592</c:v>
                </c:pt>
                <c:pt idx="3284">
                  <c:v>44614.407060185185</c:v>
                </c:pt>
                <c:pt idx="3285">
                  <c:v>44614.407789351855</c:v>
                </c:pt>
                <c:pt idx="3286">
                  <c:v>44614.408564814818</c:v>
                </c:pt>
                <c:pt idx="3287">
                  <c:v>44614.40929398148</c:v>
                </c:pt>
                <c:pt idx="3288">
                  <c:v>44614.410011574073</c:v>
                </c:pt>
                <c:pt idx="3289">
                  <c:v>44614.410740740743</c:v>
                </c:pt>
                <c:pt idx="3290">
                  <c:v>44614.411469907405</c:v>
                </c:pt>
                <c:pt idx="3291">
                  <c:v>44614.412187499998</c:v>
                </c:pt>
                <c:pt idx="3292">
                  <c:v>44614.412916666668</c:v>
                </c:pt>
                <c:pt idx="3293">
                  <c:v>44614.413645833331</c:v>
                </c:pt>
                <c:pt idx="3294">
                  <c:v>44614.414363425924</c:v>
                </c:pt>
                <c:pt idx="3295">
                  <c:v>44614.415092592593</c:v>
                </c:pt>
                <c:pt idx="3296">
                  <c:v>44614.415821759256</c:v>
                </c:pt>
                <c:pt idx="3297">
                  <c:v>44614.416539351849</c:v>
                </c:pt>
                <c:pt idx="3298">
                  <c:v>44614.417268518519</c:v>
                </c:pt>
                <c:pt idx="3299">
                  <c:v>44614.417997685188</c:v>
                </c:pt>
                <c:pt idx="3300">
                  <c:v>44614.418715277781</c:v>
                </c:pt>
                <c:pt idx="3301">
                  <c:v>44614.419444444444</c:v>
                </c:pt>
                <c:pt idx="3302">
                  <c:v>44614.420173611114</c:v>
                </c:pt>
                <c:pt idx="3303">
                  <c:v>44614.420891203707</c:v>
                </c:pt>
                <c:pt idx="3304">
                  <c:v>44614.421620370369</c:v>
                </c:pt>
                <c:pt idx="3305">
                  <c:v>44614.422349537039</c:v>
                </c:pt>
                <c:pt idx="3306">
                  <c:v>44614.423067129632</c:v>
                </c:pt>
                <c:pt idx="3307">
                  <c:v>44614.423854166664</c:v>
                </c:pt>
                <c:pt idx="3308">
                  <c:v>44614.424571759257</c:v>
                </c:pt>
                <c:pt idx="3309">
                  <c:v>44614.425300925926</c:v>
                </c:pt>
                <c:pt idx="3310">
                  <c:v>44614.426018518519</c:v>
                </c:pt>
                <c:pt idx="3311">
                  <c:v>44614.426747685182</c:v>
                </c:pt>
                <c:pt idx="3312">
                  <c:v>44614.427476851852</c:v>
                </c:pt>
                <c:pt idx="3313">
                  <c:v>44614.428206018521</c:v>
                </c:pt>
                <c:pt idx="3314">
                  <c:v>44614.428923611114</c:v>
                </c:pt>
                <c:pt idx="3315">
                  <c:v>44614.429652777777</c:v>
                </c:pt>
                <c:pt idx="3316">
                  <c:v>44614.430381944447</c:v>
                </c:pt>
                <c:pt idx="3317">
                  <c:v>44614.43109953704</c:v>
                </c:pt>
                <c:pt idx="3318">
                  <c:v>44614.431828703702</c:v>
                </c:pt>
                <c:pt idx="3319">
                  <c:v>44614.432557870372</c:v>
                </c:pt>
                <c:pt idx="3320">
                  <c:v>44614.433275462965</c:v>
                </c:pt>
                <c:pt idx="3321">
                  <c:v>44614.434004629627</c:v>
                </c:pt>
                <c:pt idx="3322">
                  <c:v>44614.434733796297</c:v>
                </c:pt>
                <c:pt idx="3323">
                  <c:v>44614.43545138889</c:v>
                </c:pt>
                <c:pt idx="3324">
                  <c:v>44614.436180555553</c:v>
                </c:pt>
                <c:pt idx="3325">
                  <c:v>44614.436909722222</c:v>
                </c:pt>
                <c:pt idx="3326">
                  <c:v>44614.437627314815</c:v>
                </c:pt>
                <c:pt idx="3327">
                  <c:v>44614.438356481478</c:v>
                </c:pt>
                <c:pt idx="3328">
                  <c:v>44614.439085648148</c:v>
                </c:pt>
                <c:pt idx="3329">
                  <c:v>44614.439803240741</c:v>
                </c:pt>
                <c:pt idx="3330">
                  <c:v>44614.440532407411</c:v>
                </c:pt>
                <c:pt idx="3331">
                  <c:v>44614.441261574073</c:v>
                </c:pt>
                <c:pt idx="3332">
                  <c:v>44614.441979166666</c:v>
                </c:pt>
                <c:pt idx="3333">
                  <c:v>44614.442754629628</c:v>
                </c:pt>
                <c:pt idx="3334">
                  <c:v>44614.443483796298</c:v>
                </c:pt>
                <c:pt idx="3335">
                  <c:v>44614.444212962961</c:v>
                </c:pt>
                <c:pt idx="3336">
                  <c:v>44614.444930555554</c:v>
                </c:pt>
                <c:pt idx="3337">
                  <c:v>44614.445659722223</c:v>
                </c:pt>
                <c:pt idx="3338">
                  <c:v>44614.446388888886</c:v>
                </c:pt>
                <c:pt idx="3339">
                  <c:v>44614.447164351855</c:v>
                </c:pt>
                <c:pt idx="3340">
                  <c:v>44614.447881944441</c:v>
                </c:pt>
                <c:pt idx="3341">
                  <c:v>44614.448611111111</c:v>
                </c:pt>
                <c:pt idx="3342">
                  <c:v>44614.449340277781</c:v>
                </c:pt>
                <c:pt idx="3343">
                  <c:v>44614.450057870374</c:v>
                </c:pt>
                <c:pt idx="3344">
                  <c:v>44614.450787037036</c:v>
                </c:pt>
                <c:pt idx="3345">
                  <c:v>44614.451562499999</c:v>
                </c:pt>
                <c:pt idx="3346">
                  <c:v>44614.452291666668</c:v>
                </c:pt>
                <c:pt idx="3347">
                  <c:v>44614.453020833331</c:v>
                </c:pt>
                <c:pt idx="3348">
                  <c:v>44614.453738425924</c:v>
                </c:pt>
                <c:pt idx="3349">
                  <c:v>44614.454467592594</c:v>
                </c:pt>
                <c:pt idx="3350">
                  <c:v>44614.455196759256</c:v>
                </c:pt>
                <c:pt idx="3351">
                  <c:v>44614.455972222226</c:v>
                </c:pt>
                <c:pt idx="3352">
                  <c:v>44614.456689814811</c:v>
                </c:pt>
                <c:pt idx="3353">
                  <c:v>44614.457418981481</c:v>
                </c:pt>
                <c:pt idx="3354">
                  <c:v>44614.458148148151</c:v>
                </c:pt>
                <c:pt idx="3355">
                  <c:v>44614.458865740744</c:v>
                </c:pt>
                <c:pt idx="3356">
                  <c:v>44614.459594907406</c:v>
                </c:pt>
                <c:pt idx="3357">
                  <c:v>44614.460324074076</c:v>
                </c:pt>
                <c:pt idx="3358">
                  <c:v>44614.461041666669</c:v>
                </c:pt>
                <c:pt idx="3359">
                  <c:v>44614.461770833332</c:v>
                </c:pt>
                <c:pt idx="3360">
                  <c:v>44614.462500000001</c:v>
                </c:pt>
                <c:pt idx="3361">
                  <c:v>44614.463217592594</c:v>
                </c:pt>
                <c:pt idx="3362">
                  <c:v>44614.463946759257</c:v>
                </c:pt>
                <c:pt idx="3363">
                  <c:v>44614.464675925927</c:v>
                </c:pt>
                <c:pt idx="3364">
                  <c:v>44614.46539351852</c:v>
                </c:pt>
                <c:pt idx="3365">
                  <c:v>44614.466122685182</c:v>
                </c:pt>
                <c:pt idx="3366">
                  <c:v>44614.466851851852</c:v>
                </c:pt>
                <c:pt idx="3367">
                  <c:v>44614.467569444445</c:v>
                </c:pt>
                <c:pt idx="3368">
                  <c:v>44614.468298611115</c:v>
                </c:pt>
                <c:pt idx="3369">
                  <c:v>44614.469027777777</c:v>
                </c:pt>
                <c:pt idx="3370">
                  <c:v>44614.469756944447</c:v>
                </c:pt>
                <c:pt idx="3371">
                  <c:v>44614.47047453704</c:v>
                </c:pt>
                <c:pt idx="3372">
                  <c:v>44614.471203703702</c:v>
                </c:pt>
                <c:pt idx="3373">
                  <c:v>44614.471932870372</c:v>
                </c:pt>
                <c:pt idx="3374">
                  <c:v>44614.472650462965</c:v>
                </c:pt>
                <c:pt idx="3375">
                  <c:v>44614.473379629628</c:v>
                </c:pt>
                <c:pt idx="3376">
                  <c:v>44614.474097222221</c:v>
                </c:pt>
                <c:pt idx="3377">
                  <c:v>44614.474826388891</c:v>
                </c:pt>
                <c:pt idx="3378">
                  <c:v>44614.475555555553</c:v>
                </c:pt>
                <c:pt idx="3379">
                  <c:v>44614.476284722223</c:v>
                </c:pt>
                <c:pt idx="3380">
                  <c:v>44614.477002314816</c:v>
                </c:pt>
                <c:pt idx="3381">
                  <c:v>44614.477731481478</c:v>
                </c:pt>
                <c:pt idx="3382">
                  <c:v>44614.478460648148</c:v>
                </c:pt>
                <c:pt idx="3383">
                  <c:v>44614.479178240741</c:v>
                </c:pt>
                <c:pt idx="3384">
                  <c:v>44614.479907407411</c:v>
                </c:pt>
                <c:pt idx="3385">
                  <c:v>44614.480624999997</c:v>
                </c:pt>
                <c:pt idx="3386">
                  <c:v>44614.481354166666</c:v>
                </c:pt>
                <c:pt idx="3387">
                  <c:v>44614.482129629629</c:v>
                </c:pt>
                <c:pt idx="3388">
                  <c:v>44614.482858796298</c:v>
                </c:pt>
                <c:pt idx="3389">
                  <c:v>44614.483587962961</c:v>
                </c:pt>
                <c:pt idx="3390">
                  <c:v>44614.484305555554</c:v>
                </c:pt>
                <c:pt idx="3391">
                  <c:v>44614.485034722224</c:v>
                </c:pt>
                <c:pt idx="3392">
                  <c:v>44614.485763888886</c:v>
                </c:pt>
                <c:pt idx="3393">
                  <c:v>44614.486481481479</c:v>
                </c:pt>
                <c:pt idx="3394">
                  <c:v>44614.487210648149</c:v>
                </c:pt>
                <c:pt idx="3395">
                  <c:v>44614.487939814811</c:v>
                </c:pt>
                <c:pt idx="3396">
                  <c:v>44614.488668981481</c:v>
                </c:pt>
                <c:pt idx="3397">
                  <c:v>44614.489386574074</c:v>
                </c:pt>
                <c:pt idx="3398">
                  <c:v>44614.490115740744</c:v>
                </c:pt>
                <c:pt idx="3399">
                  <c:v>44614.490833333337</c:v>
                </c:pt>
                <c:pt idx="3400">
                  <c:v>44614.491562499999</c:v>
                </c:pt>
                <c:pt idx="3401">
                  <c:v>44614.492291666669</c:v>
                </c:pt>
                <c:pt idx="3402">
                  <c:v>44614.493009259262</c:v>
                </c:pt>
                <c:pt idx="3403">
                  <c:v>44614.493796296294</c:v>
                </c:pt>
                <c:pt idx="3404">
                  <c:v>44614.494513888887</c:v>
                </c:pt>
                <c:pt idx="3405">
                  <c:v>44614.495243055557</c:v>
                </c:pt>
                <c:pt idx="3406">
                  <c:v>44614.495972222219</c:v>
                </c:pt>
                <c:pt idx="3407">
                  <c:v>44614.496689814812</c:v>
                </c:pt>
                <c:pt idx="3408">
                  <c:v>44614.497418981482</c:v>
                </c:pt>
                <c:pt idx="3409">
                  <c:v>44614.498148148145</c:v>
                </c:pt>
                <c:pt idx="3410">
                  <c:v>44614.498865740738</c:v>
                </c:pt>
                <c:pt idx="3411">
                  <c:v>44614.499594907407</c:v>
                </c:pt>
                <c:pt idx="3412">
                  <c:v>44614.500324074077</c:v>
                </c:pt>
                <c:pt idx="3413">
                  <c:v>44614.50104166667</c:v>
                </c:pt>
                <c:pt idx="3414">
                  <c:v>44614.501770833333</c:v>
                </c:pt>
                <c:pt idx="3415">
                  <c:v>44614.502500000002</c:v>
                </c:pt>
                <c:pt idx="3416">
                  <c:v>44614.503217592595</c:v>
                </c:pt>
                <c:pt idx="3417">
                  <c:v>44614.503946759258</c:v>
                </c:pt>
                <c:pt idx="3418">
                  <c:v>44614.504664351851</c:v>
                </c:pt>
                <c:pt idx="3419">
                  <c:v>44614.505393518521</c:v>
                </c:pt>
                <c:pt idx="3420">
                  <c:v>44614.506122685183</c:v>
                </c:pt>
                <c:pt idx="3421">
                  <c:v>44614.506851851853</c:v>
                </c:pt>
                <c:pt idx="3422">
                  <c:v>44614.507569444446</c:v>
                </c:pt>
                <c:pt idx="3423">
                  <c:v>44614.508298611108</c:v>
                </c:pt>
                <c:pt idx="3424">
                  <c:v>44614.509016203701</c:v>
                </c:pt>
                <c:pt idx="3425">
                  <c:v>44614.509745370371</c:v>
                </c:pt>
                <c:pt idx="3426">
                  <c:v>44614.510474537034</c:v>
                </c:pt>
                <c:pt idx="3427">
                  <c:v>44614.511203703703</c:v>
                </c:pt>
                <c:pt idx="3428">
                  <c:v>44614.511921296296</c:v>
                </c:pt>
                <c:pt idx="3429">
                  <c:v>44614.512650462966</c:v>
                </c:pt>
                <c:pt idx="3430">
                  <c:v>44614.513379629629</c:v>
                </c:pt>
                <c:pt idx="3431">
                  <c:v>44614.514097222222</c:v>
                </c:pt>
                <c:pt idx="3432">
                  <c:v>44614.514826388891</c:v>
                </c:pt>
                <c:pt idx="3433">
                  <c:v>44614.515555555554</c:v>
                </c:pt>
                <c:pt idx="3434">
                  <c:v>44614.516273148147</c:v>
                </c:pt>
                <c:pt idx="3435">
                  <c:v>44614.517002314817</c:v>
                </c:pt>
                <c:pt idx="3436">
                  <c:v>44614.517731481479</c:v>
                </c:pt>
                <c:pt idx="3437">
                  <c:v>44614.518449074072</c:v>
                </c:pt>
                <c:pt idx="3438">
                  <c:v>44614.519178240742</c:v>
                </c:pt>
                <c:pt idx="3439">
                  <c:v>44614.519907407404</c:v>
                </c:pt>
                <c:pt idx="3440">
                  <c:v>44614.520624999997</c:v>
                </c:pt>
                <c:pt idx="3441">
                  <c:v>44614.521354166667</c:v>
                </c:pt>
                <c:pt idx="3442">
                  <c:v>44614.522083333337</c:v>
                </c:pt>
                <c:pt idx="3443">
                  <c:v>44614.522800925923</c:v>
                </c:pt>
                <c:pt idx="3444">
                  <c:v>44614.523576388892</c:v>
                </c:pt>
                <c:pt idx="3445">
                  <c:v>44614.524305555555</c:v>
                </c:pt>
                <c:pt idx="3446">
                  <c:v>44614.525034722225</c:v>
                </c:pt>
                <c:pt idx="3447">
                  <c:v>44614.525752314818</c:v>
                </c:pt>
                <c:pt idx="3448">
                  <c:v>44614.52648148148</c:v>
                </c:pt>
                <c:pt idx="3449">
                  <c:v>44614.52721064815</c:v>
                </c:pt>
                <c:pt idx="3450">
                  <c:v>44614.527928240743</c:v>
                </c:pt>
                <c:pt idx="3451">
                  <c:v>44614.528657407405</c:v>
                </c:pt>
                <c:pt idx="3452">
                  <c:v>44614.529386574075</c:v>
                </c:pt>
                <c:pt idx="3453">
                  <c:v>44614.530115740738</c:v>
                </c:pt>
                <c:pt idx="3454">
                  <c:v>44614.530833333331</c:v>
                </c:pt>
                <c:pt idx="3455">
                  <c:v>44614.5315625</c:v>
                </c:pt>
                <c:pt idx="3456">
                  <c:v>44614.53229166667</c:v>
                </c:pt>
                <c:pt idx="3457">
                  <c:v>44614.533009259256</c:v>
                </c:pt>
                <c:pt idx="3458">
                  <c:v>44614.533738425926</c:v>
                </c:pt>
                <c:pt idx="3459">
                  <c:v>44614.534467592595</c:v>
                </c:pt>
                <c:pt idx="3460">
                  <c:v>44614.535185185188</c:v>
                </c:pt>
                <c:pt idx="3461">
                  <c:v>44614.535914351851</c:v>
                </c:pt>
                <c:pt idx="3462">
                  <c:v>44614.536643518521</c:v>
                </c:pt>
                <c:pt idx="3463">
                  <c:v>44614.537361111114</c:v>
                </c:pt>
                <c:pt idx="3464">
                  <c:v>44614.538090277776</c:v>
                </c:pt>
                <c:pt idx="3465">
                  <c:v>44614.538819444446</c:v>
                </c:pt>
                <c:pt idx="3466">
                  <c:v>44614.539537037039</c:v>
                </c:pt>
                <c:pt idx="3467">
                  <c:v>44614.540266203701</c:v>
                </c:pt>
                <c:pt idx="3468">
                  <c:v>44614.540995370371</c:v>
                </c:pt>
                <c:pt idx="3469">
                  <c:v>44614.541712962964</c:v>
                </c:pt>
                <c:pt idx="3470">
                  <c:v>44614.542442129627</c:v>
                </c:pt>
                <c:pt idx="3471">
                  <c:v>44614.543171296296</c:v>
                </c:pt>
                <c:pt idx="3472">
                  <c:v>44614.543888888889</c:v>
                </c:pt>
                <c:pt idx="3473">
                  <c:v>44614.544618055559</c:v>
                </c:pt>
                <c:pt idx="3474">
                  <c:v>44614.545347222222</c:v>
                </c:pt>
                <c:pt idx="3475">
                  <c:v>44614.546064814815</c:v>
                </c:pt>
                <c:pt idx="3476">
                  <c:v>44614.546793981484</c:v>
                </c:pt>
                <c:pt idx="3477">
                  <c:v>44614.547523148147</c:v>
                </c:pt>
                <c:pt idx="3478">
                  <c:v>44614.54824074074</c:v>
                </c:pt>
                <c:pt idx="3479">
                  <c:v>44614.54896990741</c:v>
                </c:pt>
                <c:pt idx="3480">
                  <c:v>44614.549699074072</c:v>
                </c:pt>
                <c:pt idx="3481">
                  <c:v>44614.550416666665</c:v>
                </c:pt>
                <c:pt idx="3482">
                  <c:v>44614.551145833335</c:v>
                </c:pt>
                <c:pt idx="3483">
                  <c:v>44614.551874999997</c:v>
                </c:pt>
                <c:pt idx="3484">
                  <c:v>44614.55259259259</c:v>
                </c:pt>
                <c:pt idx="3485">
                  <c:v>44614.55332175926</c:v>
                </c:pt>
                <c:pt idx="3486">
                  <c:v>44614.554050925923</c:v>
                </c:pt>
                <c:pt idx="3487">
                  <c:v>44614.554768518516</c:v>
                </c:pt>
                <c:pt idx="3488">
                  <c:v>44614.555497685185</c:v>
                </c:pt>
                <c:pt idx="3489">
                  <c:v>44614.556226851855</c:v>
                </c:pt>
                <c:pt idx="3490">
                  <c:v>44614.556944444441</c:v>
                </c:pt>
                <c:pt idx="3491">
                  <c:v>44614.557673611111</c:v>
                </c:pt>
                <c:pt idx="3492">
                  <c:v>44614.55840277778</c:v>
                </c:pt>
                <c:pt idx="3493">
                  <c:v>44614.559120370373</c:v>
                </c:pt>
                <c:pt idx="3494">
                  <c:v>44614.559849537036</c:v>
                </c:pt>
                <c:pt idx="3495">
                  <c:v>44614.560578703706</c:v>
                </c:pt>
                <c:pt idx="3496">
                  <c:v>44614.561296296299</c:v>
                </c:pt>
                <c:pt idx="3497">
                  <c:v>44614.562025462961</c:v>
                </c:pt>
                <c:pt idx="3498">
                  <c:v>44614.562754629631</c:v>
                </c:pt>
                <c:pt idx="3499">
                  <c:v>44614.563472222224</c:v>
                </c:pt>
                <c:pt idx="3500">
                  <c:v>44614.564201388886</c:v>
                </c:pt>
                <c:pt idx="3501">
                  <c:v>44614.564918981479</c:v>
                </c:pt>
                <c:pt idx="3502">
                  <c:v>44614.565648148149</c:v>
                </c:pt>
                <c:pt idx="3503">
                  <c:v>44614.566377314812</c:v>
                </c:pt>
                <c:pt idx="3504">
                  <c:v>44614.567106481481</c:v>
                </c:pt>
                <c:pt idx="3505">
                  <c:v>44614.567824074074</c:v>
                </c:pt>
                <c:pt idx="3506">
                  <c:v>44614.568553240744</c:v>
                </c:pt>
                <c:pt idx="3507">
                  <c:v>44614.569282407407</c:v>
                </c:pt>
                <c:pt idx="3508">
                  <c:v>44614.57</c:v>
                </c:pt>
                <c:pt idx="3509">
                  <c:v>44614.570729166669</c:v>
                </c:pt>
                <c:pt idx="3510">
                  <c:v>44614.571458333332</c:v>
                </c:pt>
                <c:pt idx="3511">
                  <c:v>44614.572175925925</c:v>
                </c:pt>
                <c:pt idx="3512">
                  <c:v>44614.572905092595</c:v>
                </c:pt>
                <c:pt idx="3513">
                  <c:v>44614.573634259257</c:v>
                </c:pt>
                <c:pt idx="3514">
                  <c:v>44614.57435185185</c:v>
                </c:pt>
                <c:pt idx="3515">
                  <c:v>44614.575127314813</c:v>
                </c:pt>
                <c:pt idx="3516">
                  <c:v>44614.575856481482</c:v>
                </c:pt>
                <c:pt idx="3517">
                  <c:v>44614.576585648145</c:v>
                </c:pt>
                <c:pt idx="3518">
                  <c:v>44614.577303240738</c:v>
                </c:pt>
                <c:pt idx="3519">
                  <c:v>44614.578032407408</c:v>
                </c:pt>
                <c:pt idx="3520">
                  <c:v>44614.578761574077</c:v>
                </c:pt>
                <c:pt idx="3521">
                  <c:v>44614.57953703704</c:v>
                </c:pt>
                <c:pt idx="3522">
                  <c:v>44614.580254629633</c:v>
                </c:pt>
                <c:pt idx="3523">
                  <c:v>44614.580983796295</c:v>
                </c:pt>
                <c:pt idx="3524">
                  <c:v>44614.581712962965</c:v>
                </c:pt>
                <c:pt idx="3525">
                  <c:v>44614.582430555558</c:v>
                </c:pt>
                <c:pt idx="3526">
                  <c:v>44614.58315972222</c:v>
                </c:pt>
                <c:pt idx="3527">
                  <c:v>44614.58388888889</c:v>
                </c:pt>
                <c:pt idx="3528">
                  <c:v>44614.584606481483</c:v>
                </c:pt>
                <c:pt idx="3529">
                  <c:v>44614.585335648146</c:v>
                </c:pt>
                <c:pt idx="3530">
                  <c:v>44614.586064814815</c:v>
                </c:pt>
                <c:pt idx="3531">
                  <c:v>44614.586782407408</c:v>
                </c:pt>
                <c:pt idx="3532">
                  <c:v>44614.587557870371</c:v>
                </c:pt>
                <c:pt idx="3533">
                  <c:v>44614.588287037041</c:v>
                </c:pt>
                <c:pt idx="3534">
                  <c:v>44614.589016203703</c:v>
                </c:pt>
                <c:pt idx="3535">
                  <c:v>44614.589733796296</c:v>
                </c:pt>
                <c:pt idx="3536">
                  <c:v>44614.590462962966</c:v>
                </c:pt>
                <c:pt idx="3537">
                  <c:v>44614.591192129628</c:v>
                </c:pt>
                <c:pt idx="3538">
                  <c:v>44614.591967592591</c:v>
                </c:pt>
                <c:pt idx="3539">
                  <c:v>44614.59269675926</c:v>
                </c:pt>
                <c:pt idx="3540">
                  <c:v>44614.593414351853</c:v>
                </c:pt>
                <c:pt idx="3541">
                  <c:v>44614.594143518516</c:v>
                </c:pt>
                <c:pt idx="3542">
                  <c:v>44614.594872685186</c:v>
                </c:pt>
                <c:pt idx="3543">
                  <c:v>44614.595590277779</c:v>
                </c:pt>
                <c:pt idx="3544">
                  <c:v>44614.596319444441</c:v>
                </c:pt>
                <c:pt idx="3545">
                  <c:v>44614.597048611111</c:v>
                </c:pt>
                <c:pt idx="3546">
                  <c:v>44614.597766203704</c:v>
                </c:pt>
                <c:pt idx="3547">
                  <c:v>44614.598495370374</c:v>
                </c:pt>
                <c:pt idx="3548">
                  <c:v>44614.599224537036</c:v>
                </c:pt>
                <c:pt idx="3549">
                  <c:v>44614.599942129629</c:v>
                </c:pt>
                <c:pt idx="3550">
                  <c:v>44614.600671296299</c:v>
                </c:pt>
                <c:pt idx="3551">
                  <c:v>44614.601400462961</c:v>
                </c:pt>
                <c:pt idx="3552">
                  <c:v>44614.602118055554</c:v>
                </c:pt>
                <c:pt idx="3553">
                  <c:v>44614.602847222224</c:v>
                </c:pt>
                <c:pt idx="3554">
                  <c:v>44614.603622685187</c:v>
                </c:pt>
                <c:pt idx="3555">
                  <c:v>44614.604351851849</c:v>
                </c:pt>
                <c:pt idx="3556">
                  <c:v>44614.605069444442</c:v>
                </c:pt>
                <c:pt idx="3557">
                  <c:v>44614.605798611112</c:v>
                </c:pt>
                <c:pt idx="3558">
                  <c:v>44614.606527777774</c:v>
                </c:pt>
                <c:pt idx="3559">
                  <c:v>44614.607245370367</c:v>
                </c:pt>
                <c:pt idx="3560">
                  <c:v>44614.607974537037</c:v>
                </c:pt>
                <c:pt idx="3561">
                  <c:v>44614.60869212963</c:v>
                </c:pt>
                <c:pt idx="3562">
                  <c:v>44614.6094212963</c:v>
                </c:pt>
                <c:pt idx="3563">
                  <c:v>44614.610150462962</c:v>
                </c:pt>
                <c:pt idx="3564">
                  <c:v>44614.610868055555</c:v>
                </c:pt>
                <c:pt idx="3565">
                  <c:v>44614.611597222225</c:v>
                </c:pt>
                <c:pt idx="3566">
                  <c:v>44614.612326388888</c:v>
                </c:pt>
                <c:pt idx="3567">
                  <c:v>44614.613043981481</c:v>
                </c:pt>
                <c:pt idx="3568">
                  <c:v>44614.61377314815</c:v>
                </c:pt>
                <c:pt idx="3569">
                  <c:v>44614.614502314813</c:v>
                </c:pt>
                <c:pt idx="3570">
                  <c:v>44614.615219907406</c:v>
                </c:pt>
                <c:pt idx="3571">
                  <c:v>44614.615949074076</c:v>
                </c:pt>
                <c:pt idx="3572">
                  <c:v>44614.616678240738</c:v>
                </c:pt>
                <c:pt idx="3573">
                  <c:v>44614.617395833331</c:v>
                </c:pt>
                <c:pt idx="3574">
                  <c:v>44614.618125000001</c:v>
                </c:pt>
                <c:pt idx="3575">
                  <c:v>44614.618854166663</c:v>
                </c:pt>
                <c:pt idx="3576">
                  <c:v>44614.619571759256</c:v>
                </c:pt>
                <c:pt idx="3577">
                  <c:v>44614.620300925926</c:v>
                </c:pt>
                <c:pt idx="3578">
                  <c:v>44614.621030092596</c:v>
                </c:pt>
                <c:pt idx="3579">
                  <c:v>44614.621747685182</c:v>
                </c:pt>
                <c:pt idx="3580">
                  <c:v>44614.622476851851</c:v>
                </c:pt>
                <c:pt idx="3581">
                  <c:v>44614.623206018521</c:v>
                </c:pt>
                <c:pt idx="3582">
                  <c:v>44614.623923611114</c:v>
                </c:pt>
                <c:pt idx="3583">
                  <c:v>44614.624652777777</c:v>
                </c:pt>
                <c:pt idx="3584">
                  <c:v>44614.625381944446</c:v>
                </c:pt>
                <c:pt idx="3585">
                  <c:v>44614.626157407409</c:v>
                </c:pt>
                <c:pt idx="3586">
                  <c:v>44614.626886574071</c:v>
                </c:pt>
                <c:pt idx="3587">
                  <c:v>44614.627604166664</c:v>
                </c:pt>
                <c:pt idx="3588">
                  <c:v>44614.628333333334</c:v>
                </c:pt>
                <c:pt idx="3589">
                  <c:v>44614.629062499997</c:v>
                </c:pt>
                <c:pt idx="3590">
                  <c:v>44614.629780092589</c:v>
                </c:pt>
                <c:pt idx="3591">
                  <c:v>44614.630555555559</c:v>
                </c:pt>
                <c:pt idx="3592">
                  <c:v>44614.631284722222</c:v>
                </c:pt>
                <c:pt idx="3593">
                  <c:v>44614.632013888891</c:v>
                </c:pt>
                <c:pt idx="3594">
                  <c:v>44614.632731481484</c:v>
                </c:pt>
                <c:pt idx="3595">
                  <c:v>44614.633460648147</c:v>
                </c:pt>
                <c:pt idx="3596">
                  <c:v>44614.634189814817</c:v>
                </c:pt>
                <c:pt idx="3597">
                  <c:v>44614.63490740741</c:v>
                </c:pt>
                <c:pt idx="3598">
                  <c:v>44614.635636574072</c:v>
                </c:pt>
                <c:pt idx="3599">
                  <c:v>44614.636365740742</c:v>
                </c:pt>
                <c:pt idx="3600">
                  <c:v>44614.637083333335</c:v>
                </c:pt>
                <c:pt idx="3601">
                  <c:v>44614.637812499997</c:v>
                </c:pt>
                <c:pt idx="3602">
                  <c:v>44614.638541666667</c:v>
                </c:pt>
                <c:pt idx="3603">
                  <c:v>44614.63925925926</c:v>
                </c:pt>
                <c:pt idx="3604">
                  <c:v>44614.639988425923</c:v>
                </c:pt>
                <c:pt idx="3605">
                  <c:v>44614.640717592592</c:v>
                </c:pt>
                <c:pt idx="3606">
                  <c:v>44614.641435185185</c:v>
                </c:pt>
                <c:pt idx="3607">
                  <c:v>44614.642164351855</c:v>
                </c:pt>
                <c:pt idx="3608">
                  <c:v>44614.642893518518</c:v>
                </c:pt>
                <c:pt idx="3609">
                  <c:v>44614.643611111111</c:v>
                </c:pt>
                <c:pt idx="3610">
                  <c:v>44614.64434027778</c:v>
                </c:pt>
                <c:pt idx="3611">
                  <c:v>44614.645069444443</c:v>
                </c:pt>
                <c:pt idx="3612">
                  <c:v>44614.645787037036</c:v>
                </c:pt>
                <c:pt idx="3613">
                  <c:v>44614.646516203706</c:v>
                </c:pt>
                <c:pt idx="3614">
                  <c:v>44614.647245370368</c:v>
                </c:pt>
                <c:pt idx="3615">
                  <c:v>44614.647962962961</c:v>
                </c:pt>
                <c:pt idx="3616">
                  <c:v>44614.648692129631</c:v>
                </c:pt>
                <c:pt idx="3617">
                  <c:v>44614.649421296293</c:v>
                </c:pt>
                <c:pt idx="3618">
                  <c:v>44614.650138888886</c:v>
                </c:pt>
                <c:pt idx="3619">
                  <c:v>44614.650868055556</c:v>
                </c:pt>
                <c:pt idx="3620">
                  <c:v>44614.651597222219</c:v>
                </c:pt>
                <c:pt idx="3621">
                  <c:v>44614.652314814812</c:v>
                </c:pt>
                <c:pt idx="3622">
                  <c:v>44614.653043981481</c:v>
                </c:pt>
                <c:pt idx="3623">
                  <c:v>44614.653773148151</c:v>
                </c:pt>
                <c:pt idx="3624">
                  <c:v>44614.654490740744</c:v>
                </c:pt>
                <c:pt idx="3625">
                  <c:v>44614.655219907407</c:v>
                </c:pt>
                <c:pt idx="3626">
                  <c:v>44614.655949074076</c:v>
                </c:pt>
                <c:pt idx="3627">
                  <c:v>44614.656666666669</c:v>
                </c:pt>
                <c:pt idx="3628">
                  <c:v>44614.657395833332</c:v>
                </c:pt>
                <c:pt idx="3629">
                  <c:v>44614.658125000002</c:v>
                </c:pt>
                <c:pt idx="3630">
                  <c:v>44614.658842592595</c:v>
                </c:pt>
                <c:pt idx="3631">
                  <c:v>44614.659571759257</c:v>
                </c:pt>
                <c:pt idx="3632">
                  <c:v>44614.660300925927</c:v>
                </c:pt>
                <c:pt idx="3633">
                  <c:v>44614.66101851852</c:v>
                </c:pt>
                <c:pt idx="3634">
                  <c:v>44614.661747685182</c:v>
                </c:pt>
                <c:pt idx="3635">
                  <c:v>44614.662476851852</c:v>
                </c:pt>
                <c:pt idx="3636">
                  <c:v>44614.663194444445</c:v>
                </c:pt>
                <c:pt idx="3637">
                  <c:v>44614.663923611108</c:v>
                </c:pt>
                <c:pt idx="3638">
                  <c:v>44614.664652777778</c:v>
                </c:pt>
                <c:pt idx="3639">
                  <c:v>44614.665370370371</c:v>
                </c:pt>
                <c:pt idx="3640">
                  <c:v>44614.66609953704</c:v>
                </c:pt>
                <c:pt idx="3641">
                  <c:v>44614.666817129626</c:v>
                </c:pt>
                <c:pt idx="3642">
                  <c:v>44614.667546296296</c:v>
                </c:pt>
                <c:pt idx="3643">
                  <c:v>44614.668275462966</c:v>
                </c:pt>
                <c:pt idx="3644">
                  <c:v>44614.668993055559</c:v>
                </c:pt>
                <c:pt idx="3645">
                  <c:v>44614.669722222221</c:v>
                </c:pt>
                <c:pt idx="3646">
                  <c:v>44614.670451388891</c:v>
                </c:pt>
                <c:pt idx="3647">
                  <c:v>44614.671226851853</c:v>
                </c:pt>
                <c:pt idx="3648">
                  <c:v>44614.671956018516</c:v>
                </c:pt>
                <c:pt idx="3649">
                  <c:v>44614.672673611109</c:v>
                </c:pt>
                <c:pt idx="3650">
                  <c:v>44614.673402777778</c:v>
                </c:pt>
                <c:pt idx="3651">
                  <c:v>44614.674131944441</c:v>
                </c:pt>
                <c:pt idx="3652">
                  <c:v>44614.674849537034</c:v>
                </c:pt>
                <c:pt idx="3653">
                  <c:v>44614.675578703704</c:v>
                </c:pt>
                <c:pt idx="3654">
                  <c:v>44614.676296296297</c:v>
                </c:pt>
                <c:pt idx="3655">
                  <c:v>44614.677025462966</c:v>
                </c:pt>
                <c:pt idx="3656">
                  <c:v>44614.677754629629</c:v>
                </c:pt>
                <c:pt idx="3657">
                  <c:v>44614.678472222222</c:v>
                </c:pt>
                <c:pt idx="3658">
                  <c:v>44614.679201388892</c:v>
                </c:pt>
                <c:pt idx="3659">
                  <c:v>44614.679930555554</c:v>
                </c:pt>
                <c:pt idx="3660">
                  <c:v>44614.680648148147</c:v>
                </c:pt>
                <c:pt idx="3661">
                  <c:v>44614.681377314817</c:v>
                </c:pt>
                <c:pt idx="3662">
                  <c:v>44614.682106481479</c:v>
                </c:pt>
                <c:pt idx="3663">
                  <c:v>44614.682835648149</c:v>
                </c:pt>
                <c:pt idx="3664">
                  <c:v>44614.683553240742</c:v>
                </c:pt>
                <c:pt idx="3665">
                  <c:v>44614.684282407405</c:v>
                </c:pt>
                <c:pt idx="3666">
                  <c:v>44614.684999999998</c:v>
                </c:pt>
                <c:pt idx="3667">
                  <c:v>44614.685729166667</c:v>
                </c:pt>
                <c:pt idx="3668">
                  <c:v>44614.68645833333</c:v>
                </c:pt>
                <c:pt idx="3669">
                  <c:v>44614.687175925923</c:v>
                </c:pt>
                <c:pt idx="3670">
                  <c:v>44614.687905092593</c:v>
                </c:pt>
                <c:pt idx="3671">
                  <c:v>44614.688634259262</c:v>
                </c:pt>
                <c:pt idx="3672">
                  <c:v>44614.689351851855</c:v>
                </c:pt>
                <c:pt idx="3673">
                  <c:v>44614.690081018518</c:v>
                </c:pt>
                <c:pt idx="3674">
                  <c:v>44614.690810185188</c:v>
                </c:pt>
                <c:pt idx="3675">
                  <c:v>44614.691527777781</c:v>
                </c:pt>
                <c:pt idx="3676">
                  <c:v>44614.692256944443</c:v>
                </c:pt>
                <c:pt idx="3677">
                  <c:v>44614.692986111113</c:v>
                </c:pt>
                <c:pt idx="3678">
                  <c:v>44614.693703703706</c:v>
                </c:pt>
                <c:pt idx="3679">
                  <c:v>44614.694432870368</c:v>
                </c:pt>
                <c:pt idx="3680">
                  <c:v>44614.695162037038</c:v>
                </c:pt>
                <c:pt idx="3681">
                  <c:v>44614.695879629631</c:v>
                </c:pt>
                <c:pt idx="3682">
                  <c:v>44614.696608796294</c:v>
                </c:pt>
                <c:pt idx="3683">
                  <c:v>44614.697337962964</c:v>
                </c:pt>
                <c:pt idx="3684">
                  <c:v>44614.698055555556</c:v>
                </c:pt>
                <c:pt idx="3685">
                  <c:v>44614.698784722219</c:v>
                </c:pt>
                <c:pt idx="3686">
                  <c:v>44614.699513888889</c:v>
                </c:pt>
                <c:pt idx="3687">
                  <c:v>44614.700231481482</c:v>
                </c:pt>
                <c:pt idx="3688">
                  <c:v>44614.700960648152</c:v>
                </c:pt>
                <c:pt idx="3689">
                  <c:v>44614.701678240737</c:v>
                </c:pt>
                <c:pt idx="3690">
                  <c:v>44614.702407407407</c:v>
                </c:pt>
                <c:pt idx="3691">
                  <c:v>44614.703136574077</c:v>
                </c:pt>
                <c:pt idx="3692">
                  <c:v>44614.703865740739</c:v>
                </c:pt>
                <c:pt idx="3693">
                  <c:v>44614.704583333332</c:v>
                </c:pt>
                <c:pt idx="3694">
                  <c:v>44614.705312500002</c:v>
                </c:pt>
                <c:pt idx="3695">
                  <c:v>44614.706041666665</c:v>
                </c:pt>
                <c:pt idx="3696">
                  <c:v>44614.706759259258</c:v>
                </c:pt>
                <c:pt idx="3697">
                  <c:v>44614.707488425927</c:v>
                </c:pt>
                <c:pt idx="3698">
                  <c:v>44614.70821759259</c:v>
                </c:pt>
                <c:pt idx="3699">
                  <c:v>44614.708935185183</c:v>
                </c:pt>
                <c:pt idx="3700">
                  <c:v>44614.709664351853</c:v>
                </c:pt>
                <c:pt idx="3701">
                  <c:v>44614.710393518515</c:v>
                </c:pt>
                <c:pt idx="3702">
                  <c:v>44614.711122685185</c:v>
                </c:pt>
                <c:pt idx="3703">
                  <c:v>44614.711898148147</c:v>
                </c:pt>
                <c:pt idx="3704">
                  <c:v>44614.71261574074</c:v>
                </c:pt>
                <c:pt idx="3705">
                  <c:v>44614.71334490741</c:v>
                </c:pt>
                <c:pt idx="3706">
                  <c:v>44614.714074074072</c:v>
                </c:pt>
                <c:pt idx="3707">
                  <c:v>44614.714791666665</c:v>
                </c:pt>
                <c:pt idx="3708">
                  <c:v>44614.715520833335</c:v>
                </c:pt>
                <c:pt idx="3709">
                  <c:v>44614.716249999998</c:v>
                </c:pt>
                <c:pt idx="3710">
                  <c:v>44614.716967592591</c:v>
                </c:pt>
                <c:pt idx="3711">
                  <c:v>44614.71769675926</c:v>
                </c:pt>
                <c:pt idx="3712">
                  <c:v>44614.718425925923</c:v>
                </c:pt>
                <c:pt idx="3713">
                  <c:v>44614.719155092593</c:v>
                </c:pt>
                <c:pt idx="3714">
                  <c:v>44614.719872685186</c:v>
                </c:pt>
                <c:pt idx="3715">
                  <c:v>44614.720601851855</c:v>
                </c:pt>
                <c:pt idx="3716">
                  <c:v>44614.721331018518</c:v>
                </c:pt>
                <c:pt idx="3717">
                  <c:v>44614.722048611111</c:v>
                </c:pt>
                <c:pt idx="3718">
                  <c:v>44614.722777777781</c:v>
                </c:pt>
                <c:pt idx="3719">
                  <c:v>44614.723553240743</c:v>
                </c:pt>
                <c:pt idx="3720">
                  <c:v>44614.724270833336</c:v>
                </c:pt>
                <c:pt idx="3721">
                  <c:v>44614.724999999999</c:v>
                </c:pt>
                <c:pt idx="3722">
                  <c:v>44614.725729166668</c:v>
                </c:pt>
                <c:pt idx="3723">
                  <c:v>44614.726458333331</c:v>
                </c:pt>
                <c:pt idx="3724">
                  <c:v>44614.727175925924</c:v>
                </c:pt>
                <c:pt idx="3725">
                  <c:v>44614.727951388886</c:v>
                </c:pt>
                <c:pt idx="3726">
                  <c:v>44614.728680555556</c:v>
                </c:pt>
                <c:pt idx="3727">
                  <c:v>44614.729409722226</c:v>
                </c:pt>
                <c:pt idx="3728">
                  <c:v>44614.730127314811</c:v>
                </c:pt>
                <c:pt idx="3729">
                  <c:v>44614.730856481481</c:v>
                </c:pt>
                <c:pt idx="3730">
                  <c:v>44614.731585648151</c:v>
                </c:pt>
                <c:pt idx="3731">
                  <c:v>44614.732303240744</c:v>
                </c:pt>
                <c:pt idx="3732">
                  <c:v>44614.733032407406</c:v>
                </c:pt>
                <c:pt idx="3733">
                  <c:v>44614.733761574076</c:v>
                </c:pt>
                <c:pt idx="3734">
                  <c:v>44614.734479166669</c:v>
                </c:pt>
                <c:pt idx="3735">
                  <c:v>44614.735208333332</c:v>
                </c:pt>
                <c:pt idx="3736">
                  <c:v>44614.735937500001</c:v>
                </c:pt>
                <c:pt idx="3737">
                  <c:v>44614.736655092594</c:v>
                </c:pt>
                <c:pt idx="3738">
                  <c:v>44614.737384259257</c:v>
                </c:pt>
                <c:pt idx="3739">
                  <c:v>44614.738113425927</c:v>
                </c:pt>
                <c:pt idx="3740">
                  <c:v>44614.73883101852</c:v>
                </c:pt>
                <c:pt idx="3741">
                  <c:v>44614.739560185182</c:v>
                </c:pt>
                <c:pt idx="3742">
                  <c:v>44614.740289351852</c:v>
                </c:pt>
                <c:pt idx="3743">
                  <c:v>44614.741006944445</c:v>
                </c:pt>
                <c:pt idx="3744">
                  <c:v>44614.741736111115</c:v>
                </c:pt>
                <c:pt idx="3745">
                  <c:v>44614.742465277777</c:v>
                </c:pt>
                <c:pt idx="3746">
                  <c:v>44614.74318287037</c:v>
                </c:pt>
                <c:pt idx="3747">
                  <c:v>44614.74391203704</c:v>
                </c:pt>
                <c:pt idx="3748">
                  <c:v>44614.744641203702</c:v>
                </c:pt>
                <c:pt idx="3749">
                  <c:v>44614.745358796295</c:v>
                </c:pt>
                <c:pt idx="3750">
                  <c:v>44614.746087962965</c:v>
                </c:pt>
                <c:pt idx="3751">
                  <c:v>44614.746863425928</c:v>
                </c:pt>
                <c:pt idx="3752">
                  <c:v>44614.74759259259</c:v>
                </c:pt>
                <c:pt idx="3753">
                  <c:v>44614.748310185183</c:v>
                </c:pt>
                <c:pt idx="3754">
                  <c:v>44614.749039351853</c:v>
                </c:pt>
                <c:pt idx="3755">
                  <c:v>44614.749768518515</c:v>
                </c:pt>
                <c:pt idx="3756">
                  <c:v>44614.750486111108</c:v>
                </c:pt>
                <c:pt idx="3757">
                  <c:v>44614.751215277778</c:v>
                </c:pt>
                <c:pt idx="3758">
                  <c:v>44614.751944444448</c:v>
                </c:pt>
                <c:pt idx="3759">
                  <c:v>44614.752662037034</c:v>
                </c:pt>
                <c:pt idx="3760">
                  <c:v>44614.753391203703</c:v>
                </c:pt>
                <c:pt idx="3761">
                  <c:v>44614.754120370373</c:v>
                </c:pt>
                <c:pt idx="3762">
                  <c:v>44614.754837962966</c:v>
                </c:pt>
                <c:pt idx="3763">
                  <c:v>44614.755567129629</c:v>
                </c:pt>
                <c:pt idx="3764">
                  <c:v>44614.756296296298</c:v>
                </c:pt>
                <c:pt idx="3765">
                  <c:v>44614.757013888891</c:v>
                </c:pt>
                <c:pt idx="3766">
                  <c:v>44614.757743055554</c:v>
                </c:pt>
                <c:pt idx="3767">
                  <c:v>44614.758472222224</c:v>
                </c:pt>
                <c:pt idx="3768">
                  <c:v>44614.759189814817</c:v>
                </c:pt>
                <c:pt idx="3769">
                  <c:v>44614.759918981479</c:v>
                </c:pt>
                <c:pt idx="3770">
                  <c:v>44614.760648148149</c:v>
                </c:pt>
                <c:pt idx="3771">
                  <c:v>44614.761377314811</c:v>
                </c:pt>
                <c:pt idx="3772">
                  <c:v>44614.762094907404</c:v>
                </c:pt>
                <c:pt idx="3773">
                  <c:v>44614.762824074074</c:v>
                </c:pt>
                <c:pt idx="3774">
                  <c:v>44614.763541666667</c:v>
                </c:pt>
                <c:pt idx="3775">
                  <c:v>44614.764270833337</c:v>
                </c:pt>
                <c:pt idx="3776">
                  <c:v>44614.764999999999</c:v>
                </c:pt>
                <c:pt idx="3777">
                  <c:v>44614.765717592592</c:v>
                </c:pt>
                <c:pt idx="3778">
                  <c:v>44614.766446759262</c:v>
                </c:pt>
                <c:pt idx="3779">
                  <c:v>44614.767175925925</c:v>
                </c:pt>
                <c:pt idx="3780">
                  <c:v>44614.767893518518</c:v>
                </c:pt>
                <c:pt idx="3781">
                  <c:v>44614.768622685187</c:v>
                </c:pt>
                <c:pt idx="3782">
                  <c:v>44614.76935185185</c:v>
                </c:pt>
                <c:pt idx="3783">
                  <c:v>44614.770069444443</c:v>
                </c:pt>
                <c:pt idx="3784">
                  <c:v>44614.770798611113</c:v>
                </c:pt>
                <c:pt idx="3785">
                  <c:v>44614.771527777775</c:v>
                </c:pt>
                <c:pt idx="3786">
                  <c:v>44614.772245370368</c:v>
                </c:pt>
                <c:pt idx="3787">
                  <c:v>44614.773020833331</c:v>
                </c:pt>
                <c:pt idx="3788">
                  <c:v>44614.77375</c:v>
                </c:pt>
                <c:pt idx="3789">
                  <c:v>44614.77447916667</c:v>
                </c:pt>
                <c:pt idx="3790">
                  <c:v>44614.775196759256</c:v>
                </c:pt>
                <c:pt idx="3791">
                  <c:v>44614.775925925926</c:v>
                </c:pt>
                <c:pt idx="3792">
                  <c:v>44614.776655092595</c:v>
                </c:pt>
                <c:pt idx="3793">
                  <c:v>44614.777372685188</c:v>
                </c:pt>
                <c:pt idx="3794">
                  <c:v>44614.778101851851</c:v>
                </c:pt>
                <c:pt idx="3795">
                  <c:v>44614.778831018521</c:v>
                </c:pt>
                <c:pt idx="3796">
                  <c:v>44614.779548611114</c:v>
                </c:pt>
                <c:pt idx="3797">
                  <c:v>44614.780277777776</c:v>
                </c:pt>
                <c:pt idx="3798">
                  <c:v>44614.781006944446</c:v>
                </c:pt>
                <c:pt idx="3799">
                  <c:v>44614.781724537039</c:v>
                </c:pt>
                <c:pt idx="3800">
                  <c:v>44614.782453703701</c:v>
                </c:pt>
                <c:pt idx="3801">
                  <c:v>44614.783171296294</c:v>
                </c:pt>
                <c:pt idx="3802">
                  <c:v>44614.783900462964</c:v>
                </c:pt>
                <c:pt idx="3803">
                  <c:v>44614.784629629627</c:v>
                </c:pt>
                <c:pt idx="3804">
                  <c:v>44614.78534722222</c:v>
                </c:pt>
                <c:pt idx="3805">
                  <c:v>44614.786076388889</c:v>
                </c:pt>
                <c:pt idx="3806">
                  <c:v>44614.786805555559</c:v>
                </c:pt>
                <c:pt idx="3807">
                  <c:v>44614.787523148145</c:v>
                </c:pt>
                <c:pt idx="3808">
                  <c:v>44614.788252314815</c:v>
                </c:pt>
                <c:pt idx="3809">
                  <c:v>44614.788981481484</c:v>
                </c:pt>
                <c:pt idx="3810">
                  <c:v>44614.789699074077</c:v>
                </c:pt>
                <c:pt idx="3811">
                  <c:v>44614.79042824074</c:v>
                </c:pt>
                <c:pt idx="3812">
                  <c:v>44614.79115740741</c:v>
                </c:pt>
                <c:pt idx="3813">
                  <c:v>44614.791932870372</c:v>
                </c:pt>
                <c:pt idx="3814">
                  <c:v>44614.792662037034</c:v>
                </c:pt>
                <c:pt idx="3815">
                  <c:v>44614.793379629627</c:v>
                </c:pt>
                <c:pt idx="3816">
                  <c:v>44614.794108796297</c:v>
                </c:pt>
                <c:pt idx="3817">
                  <c:v>44614.79483796296</c:v>
                </c:pt>
                <c:pt idx="3818">
                  <c:v>44614.795555555553</c:v>
                </c:pt>
                <c:pt idx="3819">
                  <c:v>44614.796331018515</c:v>
                </c:pt>
                <c:pt idx="3820">
                  <c:v>44614.797060185185</c:v>
                </c:pt>
                <c:pt idx="3821">
                  <c:v>44614.797789351855</c:v>
                </c:pt>
                <c:pt idx="3822">
                  <c:v>44614.798506944448</c:v>
                </c:pt>
                <c:pt idx="3823">
                  <c:v>44614.79923611111</c:v>
                </c:pt>
                <c:pt idx="3824">
                  <c:v>44614.79996527778</c:v>
                </c:pt>
                <c:pt idx="3825">
                  <c:v>44614.800682870373</c:v>
                </c:pt>
                <c:pt idx="3826">
                  <c:v>44614.801412037035</c:v>
                </c:pt>
                <c:pt idx="3827">
                  <c:v>44614.802141203705</c:v>
                </c:pt>
                <c:pt idx="3828">
                  <c:v>44614.802858796298</c:v>
                </c:pt>
                <c:pt idx="3829">
                  <c:v>44614.803587962961</c:v>
                </c:pt>
                <c:pt idx="3830">
                  <c:v>44614.804363425923</c:v>
                </c:pt>
                <c:pt idx="3831">
                  <c:v>44614.805092592593</c:v>
                </c:pt>
                <c:pt idx="3832">
                  <c:v>44614.805821759262</c:v>
                </c:pt>
                <c:pt idx="3833">
                  <c:v>44614.806539351855</c:v>
                </c:pt>
                <c:pt idx="3834">
                  <c:v>44614.807268518518</c:v>
                </c:pt>
                <c:pt idx="3835">
                  <c:v>44614.807997685188</c:v>
                </c:pt>
                <c:pt idx="3836">
                  <c:v>44614.808761574073</c:v>
                </c:pt>
                <c:pt idx="3837">
                  <c:v>44614.809490740743</c:v>
                </c:pt>
                <c:pt idx="3838">
                  <c:v>44614.810219907406</c:v>
                </c:pt>
                <c:pt idx="3839">
                  <c:v>44614.810949074075</c:v>
                </c:pt>
                <c:pt idx="3840">
                  <c:v>44614.811666666668</c:v>
                </c:pt>
                <c:pt idx="3841">
                  <c:v>44614.812395833331</c:v>
                </c:pt>
                <c:pt idx="3842">
                  <c:v>44614.813171296293</c:v>
                </c:pt>
                <c:pt idx="3843">
                  <c:v>44614.813900462963</c:v>
                </c:pt>
                <c:pt idx="3844">
                  <c:v>44614.814618055556</c:v>
                </c:pt>
                <c:pt idx="3845">
                  <c:v>44614.815347222226</c:v>
                </c:pt>
                <c:pt idx="3846">
                  <c:v>44614.816076388888</c:v>
                </c:pt>
                <c:pt idx="3847">
                  <c:v>44614.816793981481</c:v>
                </c:pt>
                <c:pt idx="3848">
                  <c:v>44614.817523148151</c:v>
                </c:pt>
                <c:pt idx="3849">
                  <c:v>44614.818252314813</c:v>
                </c:pt>
                <c:pt idx="3850">
                  <c:v>44614.818969907406</c:v>
                </c:pt>
                <c:pt idx="3851">
                  <c:v>44614.819699074076</c:v>
                </c:pt>
                <c:pt idx="3852">
                  <c:v>44614.820428240739</c:v>
                </c:pt>
                <c:pt idx="3853">
                  <c:v>44614.821145833332</c:v>
                </c:pt>
                <c:pt idx="3854">
                  <c:v>44614.821875000001</c:v>
                </c:pt>
                <c:pt idx="3855">
                  <c:v>44614.822604166664</c:v>
                </c:pt>
                <c:pt idx="3856">
                  <c:v>44614.823321759257</c:v>
                </c:pt>
                <c:pt idx="3857">
                  <c:v>44614.824050925927</c:v>
                </c:pt>
                <c:pt idx="3858">
                  <c:v>44614.824826388889</c:v>
                </c:pt>
                <c:pt idx="3859">
                  <c:v>44614.825555555559</c:v>
                </c:pt>
                <c:pt idx="3860">
                  <c:v>44614.826284722221</c:v>
                </c:pt>
                <c:pt idx="3861">
                  <c:v>44614.827002314814</c:v>
                </c:pt>
                <c:pt idx="3862">
                  <c:v>44614.827731481484</c:v>
                </c:pt>
                <c:pt idx="3863">
                  <c:v>44614.828460648147</c:v>
                </c:pt>
                <c:pt idx="3864">
                  <c:v>44614.829224537039</c:v>
                </c:pt>
                <c:pt idx="3865">
                  <c:v>44614.829953703702</c:v>
                </c:pt>
                <c:pt idx="3866">
                  <c:v>44614.830682870372</c:v>
                </c:pt>
                <c:pt idx="3867">
                  <c:v>44614.831412037034</c:v>
                </c:pt>
                <c:pt idx="3868">
                  <c:v>44614.832129629627</c:v>
                </c:pt>
                <c:pt idx="3869">
                  <c:v>44614.832858796297</c:v>
                </c:pt>
                <c:pt idx="3870">
                  <c:v>44614.833634259259</c:v>
                </c:pt>
                <c:pt idx="3871">
                  <c:v>44614.834363425929</c:v>
                </c:pt>
                <c:pt idx="3872">
                  <c:v>44614.835081018522</c:v>
                </c:pt>
                <c:pt idx="3873">
                  <c:v>44614.835810185185</c:v>
                </c:pt>
                <c:pt idx="3874">
                  <c:v>44614.836539351854</c:v>
                </c:pt>
                <c:pt idx="3875">
                  <c:v>44614.837256944447</c:v>
                </c:pt>
                <c:pt idx="3876">
                  <c:v>44614.83798611111</c:v>
                </c:pt>
                <c:pt idx="3877">
                  <c:v>44614.83871527778</c:v>
                </c:pt>
                <c:pt idx="3878">
                  <c:v>44614.839444444442</c:v>
                </c:pt>
                <c:pt idx="3879">
                  <c:v>44614.840162037035</c:v>
                </c:pt>
                <c:pt idx="3880">
                  <c:v>44614.840891203705</c:v>
                </c:pt>
                <c:pt idx="3881">
                  <c:v>44614.841608796298</c:v>
                </c:pt>
                <c:pt idx="3882">
                  <c:v>44614.84233796296</c:v>
                </c:pt>
                <c:pt idx="3883">
                  <c:v>44614.84306712963</c:v>
                </c:pt>
                <c:pt idx="3884">
                  <c:v>44614.843784722223</c:v>
                </c:pt>
                <c:pt idx="3885">
                  <c:v>44614.844513888886</c:v>
                </c:pt>
                <c:pt idx="3886">
                  <c:v>44614.845289351855</c:v>
                </c:pt>
                <c:pt idx="3887">
                  <c:v>44614.846018518518</c:v>
                </c:pt>
                <c:pt idx="3888">
                  <c:v>44614.846736111111</c:v>
                </c:pt>
                <c:pt idx="3889">
                  <c:v>44614.84746527778</c:v>
                </c:pt>
                <c:pt idx="3890">
                  <c:v>44614.848194444443</c:v>
                </c:pt>
                <c:pt idx="3891">
                  <c:v>44614.848912037036</c:v>
                </c:pt>
                <c:pt idx="3892">
                  <c:v>44614.849687499998</c:v>
                </c:pt>
                <c:pt idx="3893">
                  <c:v>44614.850416666668</c:v>
                </c:pt>
                <c:pt idx="3894">
                  <c:v>44614.851145833331</c:v>
                </c:pt>
                <c:pt idx="3895">
                  <c:v>44614.851863425924</c:v>
                </c:pt>
                <c:pt idx="3896">
                  <c:v>44614.852592592593</c:v>
                </c:pt>
                <c:pt idx="3897">
                  <c:v>44614.853321759256</c:v>
                </c:pt>
                <c:pt idx="3898">
                  <c:v>44614.854039351849</c:v>
                </c:pt>
                <c:pt idx="3899">
                  <c:v>44614.854768518519</c:v>
                </c:pt>
                <c:pt idx="3900">
                  <c:v>44614.855497685188</c:v>
                </c:pt>
                <c:pt idx="3901">
                  <c:v>44614.856215277781</c:v>
                </c:pt>
                <c:pt idx="3902">
                  <c:v>44614.856944444444</c:v>
                </c:pt>
                <c:pt idx="3903">
                  <c:v>44614.857719907406</c:v>
                </c:pt>
                <c:pt idx="3904">
                  <c:v>44614.858449074076</c:v>
                </c:pt>
                <c:pt idx="3905">
                  <c:v>44614.859166666669</c:v>
                </c:pt>
                <c:pt idx="3906">
                  <c:v>44614.859895833331</c:v>
                </c:pt>
                <c:pt idx="3907">
                  <c:v>44614.860625000001</c:v>
                </c:pt>
                <c:pt idx="3908">
                  <c:v>44614.861342592594</c:v>
                </c:pt>
                <c:pt idx="3909">
                  <c:v>44614.862118055556</c:v>
                </c:pt>
                <c:pt idx="3910">
                  <c:v>44614.862847222219</c:v>
                </c:pt>
                <c:pt idx="3911">
                  <c:v>44614.863576388889</c:v>
                </c:pt>
                <c:pt idx="3912">
                  <c:v>44614.864293981482</c:v>
                </c:pt>
                <c:pt idx="3913">
                  <c:v>44614.865023148152</c:v>
                </c:pt>
                <c:pt idx="3914">
                  <c:v>44614.865752314814</c:v>
                </c:pt>
                <c:pt idx="3915">
                  <c:v>44614.866469907407</c:v>
                </c:pt>
                <c:pt idx="3916">
                  <c:v>44614.867199074077</c:v>
                </c:pt>
                <c:pt idx="3917">
                  <c:v>44614.867928240739</c:v>
                </c:pt>
                <c:pt idx="3918">
                  <c:v>44614.868657407409</c:v>
                </c:pt>
                <c:pt idx="3919">
                  <c:v>44614.869375000002</c:v>
                </c:pt>
                <c:pt idx="3920">
                  <c:v>44614.870104166665</c:v>
                </c:pt>
                <c:pt idx="3921">
                  <c:v>44614.870821759258</c:v>
                </c:pt>
                <c:pt idx="3922">
                  <c:v>44614.871550925927</c:v>
                </c:pt>
                <c:pt idx="3923">
                  <c:v>44614.87228009259</c:v>
                </c:pt>
                <c:pt idx="3924">
                  <c:v>44614.872997685183</c:v>
                </c:pt>
                <c:pt idx="3925">
                  <c:v>44614.873784722222</c:v>
                </c:pt>
                <c:pt idx="3926">
                  <c:v>44614.874502314815</c:v>
                </c:pt>
                <c:pt idx="3927">
                  <c:v>44614.875231481485</c:v>
                </c:pt>
                <c:pt idx="3928">
                  <c:v>44614.875960648147</c:v>
                </c:pt>
                <c:pt idx="3929">
                  <c:v>44614.87667824074</c:v>
                </c:pt>
                <c:pt idx="3930">
                  <c:v>44614.87740740741</c:v>
                </c:pt>
                <c:pt idx="3931">
                  <c:v>44614.878136574072</c:v>
                </c:pt>
                <c:pt idx="3932">
                  <c:v>44614.878865740742</c:v>
                </c:pt>
                <c:pt idx="3933">
                  <c:v>44614.879583333335</c:v>
                </c:pt>
                <c:pt idx="3934">
                  <c:v>44614.880312499998</c:v>
                </c:pt>
                <c:pt idx="3935">
                  <c:v>44614.881041666667</c:v>
                </c:pt>
                <c:pt idx="3936">
                  <c:v>44614.88177083333</c:v>
                </c:pt>
                <c:pt idx="3937">
                  <c:v>44614.882488425923</c:v>
                </c:pt>
                <c:pt idx="3938">
                  <c:v>44614.883217592593</c:v>
                </c:pt>
                <c:pt idx="3939">
                  <c:v>44614.883946759262</c:v>
                </c:pt>
                <c:pt idx="3940">
                  <c:v>44614.884675925925</c:v>
                </c:pt>
                <c:pt idx="3941">
                  <c:v>44614.885451388887</c:v>
                </c:pt>
                <c:pt idx="3942">
                  <c:v>44614.886180555557</c:v>
                </c:pt>
                <c:pt idx="3943">
                  <c:v>44614.88689814815</c:v>
                </c:pt>
                <c:pt idx="3944">
                  <c:v>44614.887627314813</c:v>
                </c:pt>
                <c:pt idx="3945">
                  <c:v>44614.888356481482</c:v>
                </c:pt>
                <c:pt idx="3946">
                  <c:v>44614.889085648145</c:v>
                </c:pt>
                <c:pt idx="3947">
                  <c:v>44614.889803240738</c:v>
                </c:pt>
                <c:pt idx="3948">
                  <c:v>44614.890532407408</c:v>
                </c:pt>
                <c:pt idx="3949">
                  <c:v>44614.891261574077</c:v>
                </c:pt>
                <c:pt idx="3950">
                  <c:v>44614.891979166663</c:v>
                </c:pt>
                <c:pt idx="3951">
                  <c:v>44614.892708333333</c:v>
                </c:pt>
                <c:pt idx="3952">
                  <c:v>44614.893437500003</c:v>
                </c:pt>
                <c:pt idx="3953">
                  <c:v>44614.894166666665</c:v>
                </c:pt>
                <c:pt idx="3954">
                  <c:v>44614.894884259258</c:v>
                </c:pt>
                <c:pt idx="3955">
                  <c:v>44614.895613425928</c:v>
                </c:pt>
                <c:pt idx="3956">
                  <c:v>44614.89634259259</c:v>
                </c:pt>
                <c:pt idx="3957">
                  <c:v>44614.89707175926</c:v>
                </c:pt>
                <c:pt idx="3958">
                  <c:v>44614.897789351853</c:v>
                </c:pt>
                <c:pt idx="3959">
                  <c:v>44614.898518518516</c:v>
                </c:pt>
                <c:pt idx="3960">
                  <c:v>44614.899247685185</c:v>
                </c:pt>
                <c:pt idx="3961">
                  <c:v>44614.899976851855</c:v>
                </c:pt>
                <c:pt idx="3962">
                  <c:v>44614.900694444441</c:v>
                </c:pt>
                <c:pt idx="3963">
                  <c:v>44614.901423611111</c:v>
                </c:pt>
                <c:pt idx="3964">
                  <c:v>44614.90215277778</c:v>
                </c:pt>
                <c:pt idx="3965">
                  <c:v>44614.902870370373</c:v>
                </c:pt>
                <c:pt idx="3966">
                  <c:v>44614.903599537036</c:v>
                </c:pt>
                <c:pt idx="3967">
                  <c:v>44614.904328703706</c:v>
                </c:pt>
                <c:pt idx="3968">
                  <c:v>44614.905046296299</c:v>
                </c:pt>
                <c:pt idx="3969">
                  <c:v>44614.905775462961</c:v>
                </c:pt>
                <c:pt idx="3970">
                  <c:v>44614.906504629631</c:v>
                </c:pt>
                <c:pt idx="3971">
                  <c:v>44614.907222222224</c:v>
                </c:pt>
                <c:pt idx="3972">
                  <c:v>44614.907997685186</c:v>
                </c:pt>
                <c:pt idx="3973">
                  <c:v>44614.908726851849</c:v>
                </c:pt>
                <c:pt idx="3974">
                  <c:v>44614.909444444442</c:v>
                </c:pt>
                <c:pt idx="3975">
                  <c:v>44614.910173611112</c:v>
                </c:pt>
                <c:pt idx="3976">
                  <c:v>44614.910902777781</c:v>
                </c:pt>
                <c:pt idx="3977">
                  <c:v>44614.911620370367</c:v>
                </c:pt>
                <c:pt idx="3978">
                  <c:v>44614.912395833337</c:v>
                </c:pt>
                <c:pt idx="3979">
                  <c:v>44614.913124999999</c:v>
                </c:pt>
                <c:pt idx="3980">
                  <c:v>44614.913842592592</c:v>
                </c:pt>
                <c:pt idx="3981">
                  <c:v>44614.914571759262</c:v>
                </c:pt>
                <c:pt idx="3982">
                  <c:v>44614.915300925924</c:v>
                </c:pt>
                <c:pt idx="3983">
                  <c:v>44614.916018518517</c:v>
                </c:pt>
                <c:pt idx="3984">
                  <c:v>44614.91679398148</c:v>
                </c:pt>
                <c:pt idx="3985">
                  <c:v>44614.917523148149</c:v>
                </c:pt>
                <c:pt idx="3986">
                  <c:v>44614.918240740742</c:v>
                </c:pt>
                <c:pt idx="3987">
                  <c:v>44614.918969907405</c:v>
                </c:pt>
                <c:pt idx="3988">
                  <c:v>44614.919699074075</c:v>
                </c:pt>
                <c:pt idx="3989">
                  <c:v>44614.920416666668</c:v>
                </c:pt>
                <c:pt idx="3990">
                  <c:v>44614.92119212963</c:v>
                </c:pt>
                <c:pt idx="3991">
                  <c:v>44614.9219212963</c:v>
                </c:pt>
                <c:pt idx="3992">
                  <c:v>44614.922638888886</c:v>
                </c:pt>
                <c:pt idx="3993">
                  <c:v>44614.923368055555</c:v>
                </c:pt>
                <c:pt idx="3994">
                  <c:v>44614.924097222225</c:v>
                </c:pt>
                <c:pt idx="3995">
                  <c:v>44614.924814814818</c:v>
                </c:pt>
                <c:pt idx="3996">
                  <c:v>44614.92559027778</c:v>
                </c:pt>
                <c:pt idx="3997">
                  <c:v>44614.926307870373</c:v>
                </c:pt>
                <c:pt idx="3998">
                  <c:v>44614.927037037036</c:v>
                </c:pt>
                <c:pt idx="3999">
                  <c:v>44614.927766203706</c:v>
                </c:pt>
                <c:pt idx="4000">
                  <c:v>44614.928483796299</c:v>
                </c:pt>
                <c:pt idx="4001">
                  <c:v>44614.929212962961</c:v>
                </c:pt>
                <c:pt idx="4002">
                  <c:v>44614.929988425924</c:v>
                </c:pt>
                <c:pt idx="4003">
                  <c:v>44614.930706018517</c:v>
                </c:pt>
                <c:pt idx="4004">
                  <c:v>44614.931435185186</c:v>
                </c:pt>
                <c:pt idx="4005">
                  <c:v>44614.932164351849</c:v>
                </c:pt>
                <c:pt idx="4006">
                  <c:v>44614.932881944442</c:v>
                </c:pt>
                <c:pt idx="4007">
                  <c:v>44614.933611111112</c:v>
                </c:pt>
                <c:pt idx="4008">
                  <c:v>44614.934386574074</c:v>
                </c:pt>
                <c:pt idx="4009">
                  <c:v>44614.935104166667</c:v>
                </c:pt>
                <c:pt idx="4010">
                  <c:v>44614.935833333337</c:v>
                </c:pt>
                <c:pt idx="4011">
                  <c:v>44614.936550925922</c:v>
                </c:pt>
                <c:pt idx="4012">
                  <c:v>44614.937280092592</c:v>
                </c:pt>
                <c:pt idx="4013">
                  <c:v>44614.938009259262</c:v>
                </c:pt>
                <c:pt idx="4014">
                  <c:v>44614.938784722224</c:v>
                </c:pt>
                <c:pt idx="4015">
                  <c:v>44614.939502314817</c:v>
                </c:pt>
                <c:pt idx="4016">
                  <c:v>44614.94023148148</c:v>
                </c:pt>
                <c:pt idx="4017">
                  <c:v>44614.940960648149</c:v>
                </c:pt>
                <c:pt idx="4018">
                  <c:v>44614.941678240742</c:v>
                </c:pt>
                <c:pt idx="4019">
                  <c:v>44614.942407407405</c:v>
                </c:pt>
                <c:pt idx="4020">
                  <c:v>44614.943182870367</c:v>
                </c:pt>
                <c:pt idx="4021">
                  <c:v>44614.94390046296</c:v>
                </c:pt>
                <c:pt idx="4022">
                  <c:v>44614.94462962963</c:v>
                </c:pt>
                <c:pt idx="4023">
                  <c:v>44614.9453587963</c:v>
                </c:pt>
                <c:pt idx="4024">
                  <c:v>44614.946076388886</c:v>
                </c:pt>
                <c:pt idx="4025">
                  <c:v>44614.946805555555</c:v>
                </c:pt>
                <c:pt idx="4026">
                  <c:v>44614.947569444441</c:v>
                </c:pt>
                <c:pt idx="4027">
                  <c:v>44614.948298611111</c:v>
                </c:pt>
                <c:pt idx="4028">
                  <c:v>44614.94902777778</c:v>
                </c:pt>
                <c:pt idx="4029">
                  <c:v>44614.949745370373</c:v>
                </c:pt>
                <c:pt idx="4030">
                  <c:v>44614.950474537036</c:v>
                </c:pt>
                <c:pt idx="4031">
                  <c:v>44614.951203703706</c:v>
                </c:pt>
                <c:pt idx="4032">
                  <c:v>44614.951967592591</c:v>
                </c:pt>
                <c:pt idx="4033">
                  <c:v>44614.952696759261</c:v>
                </c:pt>
                <c:pt idx="4034">
                  <c:v>44614.953425925924</c:v>
                </c:pt>
                <c:pt idx="4035">
                  <c:v>44614.954143518517</c:v>
                </c:pt>
                <c:pt idx="4036">
                  <c:v>44614.954872685186</c:v>
                </c:pt>
                <c:pt idx="4037">
                  <c:v>44614.955601851849</c:v>
                </c:pt>
                <c:pt idx="4038">
                  <c:v>44614.956365740742</c:v>
                </c:pt>
                <c:pt idx="4039">
                  <c:v>44614.957094907404</c:v>
                </c:pt>
                <c:pt idx="4040">
                  <c:v>44614.957824074074</c:v>
                </c:pt>
                <c:pt idx="4041">
                  <c:v>44614.958541666667</c:v>
                </c:pt>
                <c:pt idx="4042">
                  <c:v>44614.959270833337</c:v>
                </c:pt>
                <c:pt idx="4043">
                  <c:v>44614.96</c:v>
                </c:pt>
                <c:pt idx="4044">
                  <c:v>44614.960775462961</c:v>
                </c:pt>
                <c:pt idx="4045">
                  <c:v>44614.961493055554</c:v>
                </c:pt>
                <c:pt idx="4046">
                  <c:v>44614.962222222224</c:v>
                </c:pt>
                <c:pt idx="4047">
                  <c:v>44614.962939814817</c:v>
                </c:pt>
                <c:pt idx="4048">
                  <c:v>44614.96366898148</c:v>
                </c:pt>
                <c:pt idx="4049">
                  <c:v>44614.964398148149</c:v>
                </c:pt>
                <c:pt idx="4050">
                  <c:v>44614.965162037035</c:v>
                </c:pt>
                <c:pt idx="4051">
                  <c:v>44614.965891203705</c:v>
                </c:pt>
                <c:pt idx="4052">
                  <c:v>44614.966608796298</c:v>
                </c:pt>
                <c:pt idx="4053">
                  <c:v>44614.96733796296</c:v>
                </c:pt>
                <c:pt idx="4054">
                  <c:v>44614.96806712963</c:v>
                </c:pt>
                <c:pt idx="4055">
                  <c:v>44614.968784722223</c:v>
                </c:pt>
                <c:pt idx="4056">
                  <c:v>44614.969560185185</c:v>
                </c:pt>
                <c:pt idx="4057">
                  <c:v>44614.970277777778</c:v>
                </c:pt>
                <c:pt idx="4058">
                  <c:v>44614.971006944441</c:v>
                </c:pt>
                <c:pt idx="4059">
                  <c:v>44614.971724537034</c:v>
                </c:pt>
                <c:pt idx="4060">
                  <c:v>44614.972453703704</c:v>
                </c:pt>
                <c:pt idx="4061">
                  <c:v>44614.973182870373</c:v>
                </c:pt>
                <c:pt idx="4062">
                  <c:v>44614.973946759259</c:v>
                </c:pt>
                <c:pt idx="4063">
                  <c:v>44614.974675925929</c:v>
                </c:pt>
                <c:pt idx="4064">
                  <c:v>44614.975393518522</c:v>
                </c:pt>
                <c:pt idx="4065">
                  <c:v>44614.976122685184</c:v>
                </c:pt>
                <c:pt idx="4066">
                  <c:v>44614.976840277777</c:v>
                </c:pt>
                <c:pt idx="4067">
                  <c:v>44614.977569444447</c:v>
                </c:pt>
                <c:pt idx="4068">
                  <c:v>44614.978333333333</c:v>
                </c:pt>
                <c:pt idx="4069">
                  <c:v>44614.979062500002</c:v>
                </c:pt>
                <c:pt idx="4070">
                  <c:v>44614.979791666665</c:v>
                </c:pt>
                <c:pt idx="4071">
                  <c:v>44614.980509259258</c:v>
                </c:pt>
                <c:pt idx="4072">
                  <c:v>44614.981238425928</c:v>
                </c:pt>
                <c:pt idx="4073">
                  <c:v>44614.98196759259</c:v>
                </c:pt>
                <c:pt idx="4074">
                  <c:v>44614.982743055552</c:v>
                </c:pt>
                <c:pt idx="4075">
                  <c:v>44614.983460648145</c:v>
                </c:pt>
                <c:pt idx="4076">
                  <c:v>44614.984189814815</c:v>
                </c:pt>
                <c:pt idx="4077">
                  <c:v>44614.984918981485</c:v>
                </c:pt>
                <c:pt idx="4078">
                  <c:v>44614.985636574071</c:v>
                </c:pt>
                <c:pt idx="4079">
                  <c:v>44614.98636574074</c:v>
                </c:pt>
                <c:pt idx="4080">
                  <c:v>44614.987141203703</c:v>
                </c:pt>
                <c:pt idx="4081">
                  <c:v>44614.987870370373</c:v>
                </c:pt>
                <c:pt idx="4082">
                  <c:v>44614.988587962966</c:v>
                </c:pt>
                <c:pt idx="4083">
                  <c:v>44614.989317129628</c:v>
                </c:pt>
                <c:pt idx="4084">
                  <c:v>44614.990046296298</c:v>
                </c:pt>
                <c:pt idx="4085">
                  <c:v>44614.990763888891</c:v>
                </c:pt>
                <c:pt idx="4086">
                  <c:v>44614.991493055553</c:v>
                </c:pt>
                <c:pt idx="4087">
                  <c:v>44614.992222222223</c:v>
                </c:pt>
                <c:pt idx="4088">
                  <c:v>44614.992951388886</c:v>
                </c:pt>
                <c:pt idx="4089">
                  <c:v>44614.993668981479</c:v>
                </c:pt>
                <c:pt idx="4090">
                  <c:v>44614.994398148148</c:v>
                </c:pt>
                <c:pt idx="4091">
                  <c:v>44614.995127314818</c:v>
                </c:pt>
                <c:pt idx="4092">
                  <c:v>44614.995844907404</c:v>
                </c:pt>
                <c:pt idx="4093">
                  <c:v>44614.996574074074</c:v>
                </c:pt>
                <c:pt idx="4094">
                  <c:v>44614.997303240743</c:v>
                </c:pt>
                <c:pt idx="4095">
                  <c:v>44614.998020833336</c:v>
                </c:pt>
                <c:pt idx="4096">
                  <c:v>44614.998749999999</c:v>
                </c:pt>
                <c:pt idx="4097">
                  <c:v>44614.999479166669</c:v>
                </c:pt>
                <c:pt idx="4098">
                  <c:v>44615.000196759262</c:v>
                </c:pt>
                <c:pt idx="4099">
                  <c:v>44615.000925925924</c:v>
                </c:pt>
                <c:pt idx="4100">
                  <c:v>44615.001655092594</c:v>
                </c:pt>
                <c:pt idx="4101">
                  <c:v>44615.002384259256</c:v>
                </c:pt>
                <c:pt idx="4102">
                  <c:v>44615.003101851849</c:v>
                </c:pt>
                <c:pt idx="4103">
                  <c:v>44615.003831018519</c:v>
                </c:pt>
                <c:pt idx="4104">
                  <c:v>44615.004560185182</c:v>
                </c:pt>
                <c:pt idx="4105">
                  <c:v>44615.005277777775</c:v>
                </c:pt>
                <c:pt idx="4106">
                  <c:v>44615.006006944444</c:v>
                </c:pt>
                <c:pt idx="4107">
                  <c:v>44615.006736111114</c:v>
                </c:pt>
                <c:pt idx="4108">
                  <c:v>44615.007465277777</c:v>
                </c:pt>
                <c:pt idx="4109">
                  <c:v>44615.00818287037</c:v>
                </c:pt>
                <c:pt idx="4110">
                  <c:v>44615.008912037039</c:v>
                </c:pt>
                <c:pt idx="4111">
                  <c:v>44615.009641203702</c:v>
                </c:pt>
                <c:pt idx="4112">
                  <c:v>44615.010358796295</c:v>
                </c:pt>
                <c:pt idx="4113">
                  <c:v>44615.011087962965</c:v>
                </c:pt>
                <c:pt idx="4114">
                  <c:v>44615.011817129627</c:v>
                </c:pt>
                <c:pt idx="4115">
                  <c:v>44615.012546296297</c:v>
                </c:pt>
                <c:pt idx="4116">
                  <c:v>44615.01326388889</c:v>
                </c:pt>
                <c:pt idx="4117">
                  <c:v>44615.013993055552</c:v>
                </c:pt>
                <c:pt idx="4118">
                  <c:v>44615.014710648145</c:v>
                </c:pt>
                <c:pt idx="4119">
                  <c:v>44615.015439814815</c:v>
                </c:pt>
                <c:pt idx="4120">
                  <c:v>44615.016168981485</c:v>
                </c:pt>
                <c:pt idx="4121">
                  <c:v>44615.016944444447</c:v>
                </c:pt>
                <c:pt idx="4122">
                  <c:v>44615.01766203704</c:v>
                </c:pt>
                <c:pt idx="4123">
                  <c:v>44615.018391203703</c:v>
                </c:pt>
                <c:pt idx="4124">
                  <c:v>44615.019108796296</c:v>
                </c:pt>
                <c:pt idx="4125">
                  <c:v>44615.019837962966</c:v>
                </c:pt>
                <c:pt idx="4126">
                  <c:v>44615.020567129628</c:v>
                </c:pt>
                <c:pt idx="4127">
                  <c:v>44615.02134259259</c:v>
                </c:pt>
                <c:pt idx="4128">
                  <c:v>44615.022060185183</c:v>
                </c:pt>
                <c:pt idx="4129">
                  <c:v>44615.022789351853</c:v>
                </c:pt>
                <c:pt idx="4130">
                  <c:v>44615.023518518516</c:v>
                </c:pt>
                <c:pt idx="4131">
                  <c:v>44615.024236111109</c:v>
                </c:pt>
                <c:pt idx="4132">
                  <c:v>44615.024965277778</c:v>
                </c:pt>
                <c:pt idx="4133">
                  <c:v>44615.025740740741</c:v>
                </c:pt>
                <c:pt idx="4134">
                  <c:v>44615.026469907411</c:v>
                </c:pt>
                <c:pt idx="4135">
                  <c:v>44615.027187500003</c:v>
                </c:pt>
                <c:pt idx="4136">
                  <c:v>44615.027916666666</c:v>
                </c:pt>
                <c:pt idx="4137">
                  <c:v>44615.028645833336</c:v>
                </c:pt>
                <c:pt idx="4138">
                  <c:v>44615.029363425929</c:v>
                </c:pt>
                <c:pt idx="4139">
                  <c:v>44615.030138888891</c:v>
                </c:pt>
                <c:pt idx="4140">
                  <c:v>44615.030868055554</c:v>
                </c:pt>
                <c:pt idx="4141">
                  <c:v>44615.031585648147</c:v>
                </c:pt>
                <c:pt idx="4142">
                  <c:v>44615.032314814816</c:v>
                </c:pt>
                <c:pt idx="4143">
                  <c:v>44615.033043981479</c:v>
                </c:pt>
                <c:pt idx="4144">
                  <c:v>44615.033761574072</c:v>
                </c:pt>
                <c:pt idx="4145">
                  <c:v>44615.034537037034</c:v>
                </c:pt>
                <c:pt idx="4146">
                  <c:v>44615.035266203704</c:v>
                </c:pt>
                <c:pt idx="4147">
                  <c:v>44615.035995370374</c:v>
                </c:pt>
                <c:pt idx="4148">
                  <c:v>44615.036712962959</c:v>
                </c:pt>
                <c:pt idx="4149">
                  <c:v>44615.037442129629</c:v>
                </c:pt>
                <c:pt idx="4150">
                  <c:v>44615.038171296299</c:v>
                </c:pt>
                <c:pt idx="4151">
                  <c:v>44615.038946759261</c:v>
                </c:pt>
                <c:pt idx="4152">
                  <c:v>44615.039664351854</c:v>
                </c:pt>
                <c:pt idx="4153">
                  <c:v>44615.040393518517</c:v>
                </c:pt>
                <c:pt idx="4154">
                  <c:v>44615.041122685187</c:v>
                </c:pt>
                <c:pt idx="4155">
                  <c:v>44615.04184027778</c:v>
                </c:pt>
                <c:pt idx="4156">
                  <c:v>44615.042569444442</c:v>
                </c:pt>
                <c:pt idx="4157">
                  <c:v>44615.043298611112</c:v>
                </c:pt>
                <c:pt idx="4158">
                  <c:v>44615.044016203705</c:v>
                </c:pt>
                <c:pt idx="4159">
                  <c:v>44615.044745370367</c:v>
                </c:pt>
                <c:pt idx="4160">
                  <c:v>44615.045474537037</c:v>
                </c:pt>
                <c:pt idx="4161">
                  <c:v>44615.04619212963</c:v>
                </c:pt>
                <c:pt idx="4162">
                  <c:v>44615.0469212963</c:v>
                </c:pt>
                <c:pt idx="4163">
                  <c:v>44615.047650462962</c:v>
                </c:pt>
                <c:pt idx="4164">
                  <c:v>44615.048368055555</c:v>
                </c:pt>
                <c:pt idx="4165">
                  <c:v>44615.049097222225</c:v>
                </c:pt>
                <c:pt idx="4166">
                  <c:v>44615.049826388888</c:v>
                </c:pt>
                <c:pt idx="4167">
                  <c:v>44615.05060185185</c:v>
                </c:pt>
                <c:pt idx="4168">
                  <c:v>44615.051319444443</c:v>
                </c:pt>
                <c:pt idx="4169">
                  <c:v>44615.052048611113</c:v>
                </c:pt>
                <c:pt idx="4170">
                  <c:v>44615.052777777775</c:v>
                </c:pt>
                <c:pt idx="4171">
                  <c:v>44615.053495370368</c:v>
                </c:pt>
                <c:pt idx="4172">
                  <c:v>44615.054224537038</c:v>
                </c:pt>
                <c:pt idx="4173">
                  <c:v>44615.055</c:v>
                </c:pt>
                <c:pt idx="4174">
                  <c:v>44615.05572916667</c:v>
                </c:pt>
                <c:pt idx="4175">
                  <c:v>44615.056446759256</c:v>
                </c:pt>
                <c:pt idx="4176">
                  <c:v>44615.057175925926</c:v>
                </c:pt>
                <c:pt idx="4177">
                  <c:v>44615.057893518519</c:v>
                </c:pt>
                <c:pt idx="4178">
                  <c:v>44615.058622685188</c:v>
                </c:pt>
                <c:pt idx="4179">
                  <c:v>44615.059398148151</c:v>
                </c:pt>
                <c:pt idx="4180">
                  <c:v>44615.060127314813</c:v>
                </c:pt>
                <c:pt idx="4181">
                  <c:v>44615.060856481483</c:v>
                </c:pt>
                <c:pt idx="4182">
                  <c:v>44615.061574074076</c:v>
                </c:pt>
                <c:pt idx="4183">
                  <c:v>44615.062303240738</c:v>
                </c:pt>
                <c:pt idx="4184">
                  <c:v>44615.063032407408</c:v>
                </c:pt>
                <c:pt idx="4185">
                  <c:v>44615.063796296294</c:v>
                </c:pt>
                <c:pt idx="4186">
                  <c:v>44615.064525462964</c:v>
                </c:pt>
                <c:pt idx="4187">
                  <c:v>44615.065254629626</c:v>
                </c:pt>
                <c:pt idx="4188">
                  <c:v>44615.065972222219</c:v>
                </c:pt>
                <c:pt idx="4189">
                  <c:v>44615.066701388889</c:v>
                </c:pt>
                <c:pt idx="4190">
                  <c:v>44615.067430555559</c:v>
                </c:pt>
                <c:pt idx="4191">
                  <c:v>44615.068206018521</c:v>
                </c:pt>
                <c:pt idx="4192">
                  <c:v>44615.068923611114</c:v>
                </c:pt>
                <c:pt idx="4193">
                  <c:v>44615.069652777776</c:v>
                </c:pt>
                <c:pt idx="4194">
                  <c:v>44615.070370370369</c:v>
                </c:pt>
                <c:pt idx="4195">
                  <c:v>44615.071099537039</c:v>
                </c:pt>
                <c:pt idx="4196">
                  <c:v>44615.071828703702</c:v>
                </c:pt>
                <c:pt idx="4197">
                  <c:v>44615.072604166664</c:v>
                </c:pt>
                <c:pt idx="4198">
                  <c:v>44615.073321759257</c:v>
                </c:pt>
                <c:pt idx="4199">
                  <c:v>44615.074050925927</c:v>
                </c:pt>
                <c:pt idx="4200">
                  <c:v>44615.074780092589</c:v>
                </c:pt>
                <c:pt idx="4201">
                  <c:v>44615.075497685182</c:v>
                </c:pt>
                <c:pt idx="4202">
                  <c:v>44615.076226851852</c:v>
                </c:pt>
                <c:pt idx="4203">
                  <c:v>44615.077002314814</c:v>
                </c:pt>
                <c:pt idx="4204">
                  <c:v>44615.077731481484</c:v>
                </c:pt>
                <c:pt idx="4205">
                  <c:v>44615.078449074077</c:v>
                </c:pt>
                <c:pt idx="4206">
                  <c:v>44615.07917824074</c:v>
                </c:pt>
                <c:pt idx="4207">
                  <c:v>44615.079907407409</c:v>
                </c:pt>
                <c:pt idx="4208">
                  <c:v>44615.080625000002</c:v>
                </c:pt>
                <c:pt idx="4209">
                  <c:v>44615.081354166665</c:v>
                </c:pt>
                <c:pt idx="4210">
                  <c:v>44615.082083333335</c:v>
                </c:pt>
                <c:pt idx="4211">
                  <c:v>44615.082800925928</c:v>
                </c:pt>
                <c:pt idx="4212">
                  <c:v>44615.08353009259</c:v>
                </c:pt>
                <c:pt idx="4213">
                  <c:v>44615.08425925926</c:v>
                </c:pt>
                <c:pt idx="4214">
                  <c:v>44615.085034722222</c:v>
                </c:pt>
                <c:pt idx="4215">
                  <c:v>44615.085763888892</c:v>
                </c:pt>
                <c:pt idx="4216">
                  <c:v>44615.086481481485</c:v>
                </c:pt>
                <c:pt idx="4217">
                  <c:v>44615.087210648147</c:v>
                </c:pt>
                <c:pt idx="4218">
                  <c:v>44615.08792824074</c:v>
                </c:pt>
                <c:pt idx="4219">
                  <c:v>44615.08865740741</c:v>
                </c:pt>
                <c:pt idx="4220">
                  <c:v>44615.089432870373</c:v>
                </c:pt>
                <c:pt idx="4221">
                  <c:v>44615.090162037035</c:v>
                </c:pt>
                <c:pt idx="4222">
                  <c:v>44615.090879629628</c:v>
                </c:pt>
                <c:pt idx="4223">
                  <c:v>44615.091608796298</c:v>
                </c:pt>
                <c:pt idx="4224">
                  <c:v>44615.09233796296</c:v>
                </c:pt>
                <c:pt idx="4225">
                  <c:v>44615.093055555553</c:v>
                </c:pt>
                <c:pt idx="4226">
                  <c:v>44615.093831018516</c:v>
                </c:pt>
                <c:pt idx="4227">
                  <c:v>44615.094560185185</c:v>
                </c:pt>
                <c:pt idx="4228">
                  <c:v>44615.095289351855</c:v>
                </c:pt>
                <c:pt idx="4229">
                  <c:v>44615.096006944441</c:v>
                </c:pt>
                <c:pt idx="4230">
                  <c:v>44615.096736111111</c:v>
                </c:pt>
                <c:pt idx="4231">
                  <c:v>44615.09746527778</c:v>
                </c:pt>
                <c:pt idx="4232">
                  <c:v>44615.098182870373</c:v>
                </c:pt>
                <c:pt idx="4233">
                  <c:v>44615.098912037036</c:v>
                </c:pt>
                <c:pt idx="4234">
                  <c:v>44615.099629629629</c:v>
                </c:pt>
                <c:pt idx="4235">
                  <c:v>44615.100358796299</c:v>
                </c:pt>
                <c:pt idx="4236">
                  <c:v>44615.101087962961</c:v>
                </c:pt>
                <c:pt idx="4237">
                  <c:v>44615.101863425924</c:v>
                </c:pt>
                <c:pt idx="4238">
                  <c:v>44615.102592592593</c:v>
                </c:pt>
                <c:pt idx="4239">
                  <c:v>44615.103310185186</c:v>
                </c:pt>
                <c:pt idx="4240">
                  <c:v>44615.104039351849</c:v>
                </c:pt>
                <c:pt idx="4241">
                  <c:v>44615.104768518519</c:v>
                </c:pt>
                <c:pt idx="4242">
                  <c:v>44615.105486111112</c:v>
                </c:pt>
                <c:pt idx="4243">
                  <c:v>44615.106261574074</c:v>
                </c:pt>
                <c:pt idx="4244">
                  <c:v>44615.106990740744</c:v>
                </c:pt>
                <c:pt idx="4245">
                  <c:v>44615.107719907406</c:v>
                </c:pt>
                <c:pt idx="4246">
                  <c:v>44615.108437499999</c:v>
                </c:pt>
                <c:pt idx="4247">
                  <c:v>44615.109166666669</c:v>
                </c:pt>
                <c:pt idx="4248">
                  <c:v>44615.109895833331</c:v>
                </c:pt>
                <c:pt idx="4249">
                  <c:v>44615.110659722224</c:v>
                </c:pt>
                <c:pt idx="4250">
                  <c:v>44615.111388888887</c:v>
                </c:pt>
                <c:pt idx="4251">
                  <c:v>44615.112118055556</c:v>
                </c:pt>
                <c:pt idx="4252">
                  <c:v>44615.112835648149</c:v>
                </c:pt>
                <c:pt idx="4253">
                  <c:v>44615.113564814812</c:v>
                </c:pt>
                <c:pt idx="4254">
                  <c:v>44615.114293981482</c:v>
                </c:pt>
                <c:pt idx="4255">
                  <c:v>44615.115069444444</c:v>
                </c:pt>
                <c:pt idx="4256">
                  <c:v>44615.115787037037</c:v>
                </c:pt>
                <c:pt idx="4257">
                  <c:v>44615.116516203707</c:v>
                </c:pt>
                <c:pt idx="4258">
                  <c:v>44615.117245370369</c:v>
                </c:pt>
                <c:pt idx="4259">
                  <c:v>44615.117962962962</c:v>
                </c:pt>
                <c:pt idx="4260">
                  <c:v>44615.118692129632</c:v>
                </c:pt>
                <c:pt idx="4261">
                  <c:v>44615.119421296295</c:v>
                </c:pt>
                <c:pt idx="4262">
                  <c:v>44615.120138888888</c:v>
                </c:pt>
                <c:pt idx="4263">
                  <c:v>44615.120868055557</c:v>
                </c:pt>
                <c:pt idx="4264">
                  <c:v>44615.12159722222</c:v>
                </c:pt>
                <c:pt idx="4265">
                  <c:v>44615.12232638889</c:v>
                </c:pt>
                <c:pt idx="4266">
                  <c:v>44615.123090277775</c:v>
                </c:pt>
                <c:pt idx="4267">
                  <c:v>44615.123819444445</c:v>
                </c:pt>
                <c:pt idx="4268">
                  <c:v>44615.124548611115</c:v>
                </c:pt>
                <c:pt idx="4269">
                  <c:v>44615.1252662037</c:v>
                </c:pt>
                <c:pt idx="4270">
                  <c:v>44615.12599537037</c:v>
                </c:pt>
                <c:pt idx="4271">
                  <c:v>44615.12672453704</c:v>
                </c:pt>
                <c:pt idx="4272">
                  <c:v>44615.127488425926</c:v>
                </c:pt>
                <c:pt idx="4273">
                  <c:v>44615.128217592595</c:v>
                </c:pt>
                <c:pt idx="4274">
                  <c:v>44615.128946759258</c:v>
                </c:pt>
                <c:pt idx="4275">
                  <c:v>44615.129664351851</c:v>
                </c:pt>
                <c:pt idx="4276">
                  <c:v>44615.130393518521</c:v>
                </c:pt>
                <c:pt idx="4277">
                  <c:v>44615.131122685183</c:v>
                </c:pt>
                <c:pt idx="4278">
                  <c:v>44615.131898148145</c:v>
                </c:pt>
                <c:pt idx="4279">
                  <c:v>44615.132615740738</c:v>
                </c:pt>
                <c:pt idx="4280">
                  <c:v>44615.133344907408</c:v>
                </c:pt>
                <c:pt idx="4281">
                  <c:v>44615.134074074071</c:v>
                </c:pt>
                <c:pt idx="4282">
                  <c:v>44615.134791666664</c:v>
                </c:pt>
                <c:pt idx="4283">
                  <c:v>44615.135520833333</c:v>
                </c:pt>
                <c:pt idx="4284">
                  <c:v>44615.136250000003</c:v>
                </c:pt>
                <c:pt idx="4285">
                  <c:v>44615.136979166666</c:v>
                </c:pt>
                <c:pt idx="4286">
                  <c:v>44615.137696759259</c:v>
                </c:pt>
                <c:pt idx="4287">
                  <c:v>44615.138425925928</c:v>
                </c:pt>
                <c:pt idx="4288">
                  <c:v>44615.139155092591</c:v>
                </c:pt>
                <c:pt idx="4289">
                  <c:v>44615.139918981484</c:v>
                </c:pt>
                <c:pt idx="4290">
                  <c:v>44615.140648148146</c:v>
                </c:pt>
                <c:pt idx="4291">
                  <c:v>44615.141377314816</c:v>
                </c:pt>
                <c:pt idx="4292">
                  <c:v>44615.142106481479</c:v>
                </c:pt>
                <c:pt idx="4293">
                  <c:v>44615.142824074072</c:v>
                </c:pt>
                <c:pt idx="4294">
                  <c:v>44615.143553240741</c:v>
                </c:pt>
                <c:pt idx="4295">
                  <c:v>44615.144328703704</c:v>
                </c:pt>
                <c:pt idx="4296">
                  <c:v>44615.145057870373</c:v>
                </c:pt>
                <c:pt idx="4297">
                  <c:v>44615.145775462966</c:v>
                </c:pt>
                <c:pt idx="4298">
                  <c:v>44615.146504629629</c:v>
                </c:pt>
                <c:pt idx="4299">
                  <c:v>44615.147222222222</c:v>
                </c:pt>
                <c:pt idx="4300">
                  <c:v>44615.147951388892</c:v>
                </c:pt>
                <c:pt idx="4301">
                  <c:v>44615.148726851854</c:v>
                </c:pt>
                <c:pt idx="4302">
                  <c:v>44615.149456018517</c:v>
                </c:pt>
                <c:pt idx="4303">
                  <c:v>44615.150173611109</c:v>
                </c:pt>
                <c:pt idx="4304">
                  <c:v>44615.150902777779</c:v>
                </c:pt>
                <c:pt idx="4305">
                  <c:v>44615.151631944442</c:v>
                </c:pt>
                <c:pt idx="4306">
                  <c:v>44615.152349537035</c:v>
                </c:pt>
                <c:pt idx="4307">
                  <c:v>44615.153078703705</c:v>
                </c:pt>
                <c:pt idx="4308">
                  <c:v>44615.153807870367</c:v>
                </c:pt>
                <c:pt idx="4309">
                  <c:v>44615.15452546296</c:v>
                </c:pt>
                <c:pt idx="4310">
                  <c:v>44615.15525462963</c:v>
                </c:pt>
                <c:pt idx="4311">
                  <c:v>44615.1559837963</c:v>
                </c:pt>
                <c:pt idx="4312">
                  <c:v>44615.156747685185</c:v>
                </c:pt>
                <c:pt idx="4313">
                  <c:v>44615.157476851855</c:v>
                </c:pt>
                <c:pt idx="4314">
                  <c:v>44615.158206018517</c:v>
                </c:pt>
                <c:pt idx="4315">
                  <c:v>44615.15892361111</c:v>
                </c:pt>
                <c:pt idx="4316">
                  <c:v>44615.15965277778</c:v>
                </c:pt>
                <c:pt idx="4317">
                  <c:v>44615.160381944443</c:v>
                </c:pt>
                <c:pt idx="4318">
                  <c:v>44615.161145833335</c:v>
                </c:pt>
                <c:pt idx="4319">
                  <c:v>44615.161874999998</c:v>
                </c:pt>
                <c:pt idx="4320">
                  <c:v>44615.162604166668</c:v>
                </c:pt>
                <c:pt idx="4321">
                  <c:v>44615.163321759261</c:v>
                </c:pt>
                <c:pt idx="4322">
                  <c:v>44615.164050925923</c:v>
                </c:pt>
                <c:pt idx="4323">
                  <c:v>44615.164780092593</c:v>
                </c:pt>
                <c:pt idx="4324">
                  <c:v>44615.165497685186</c:v>
                </c:pt>
                <c:pt idx="4325">
                  <c:v>44615.166226851848</c:v>
                </c:pt>
                <c:pt idx="4326">
                  <c:v>44615.166956018518</c:v>
                </c:pt>
                <c:pt idx="4327">
                  <c:v>44615.167673611111</c:v>
                </c:pt>
                <c:pt idx="4328">
                  <c:v>44615.168402777781</c:v>
                </c:pt>
                <c:pt idx="4329">
                  <c:v>44615.169131944444</c:v>
                </c:pt>
                <c:pt idx="4330">
                  <c:v>44615.169849537036</c:v>
                </c:pt>
                <c:pt idx="4331">
                  <c:v>44615.170578703706</c:v>
                </c:pt>
                <c:pt idx="4332">
                  <c:v>44615.171296296299</c:v>
                </c:pt>
                <c:pt idx="4333">
                  <c:v>44615.172025462962</c:v>
                </c:pt>
                <c:pt idx="4334">
                  <c:v>44615.172754629632</c:v>
                </c:pt>
                <c:pt idx="4335">
                  <c:v>44615.173483796294</c:v>
                </c:pt>
                <c:pt idx="4336">
                  <c:v>44615.174201388887</c:v>
                </c:pt>
                <c:pt idx="4337">
                  <c:v>44615.174930555557</c:v>
                </c:pt>
                <c:pt idx="4338">
                  <c:v>44615.175659722219</c:v>
                </c:pt>
                <c:pt idx="4339">
                  <c:v>44615.176423611112</c:v>
                </c:pt>
                <c:pt idx="4340">
                  <c:v>44615.177152777775</c:v>
                </c:pt>
                <c:pt idx="4341">
                  <c:v>44615.177881944444</c:v>
                </c:pt>
                <c:pt idx="4342">
                  <c:v>44615.178599537037</c:v>
                </c:pt>
                <c:pt idx="4343">
                  <c:v>44615.179328703707</c:v>
                </c:pt>
                <c:pt idx="4344">
                  <c:v>44615.18005787037</c:v>
                </c:pt>
                <c:pt idx="4345">
                  <c:v>44615.180833333332</c:v>
                </c:pt>
                <c:pt idx="4346">
                  <c:v>44615.181550925925</c:v>
                </c:pt>
                <c:pt idx="4347">
                  <c:v>44615.182280092595</c:v>
                </c:pt>
                <c:pt idx="4348">
                  <c:v>44615.183009259257</c:v>
                </c:pt>
                <c:pt idx="4349">
                  <c:v>44615.18372685185</c:v>
                </c:pt>
                <c:pt idx="4350">
                  <c:v>44615.18445601852</c:v>
                </c:pt>
                <c:pt idx="4351">
                  <c:v>44615.185231481482</c:v>
                </c:pt>
                <c:pt idx="4352">
                  <c:v>44615.185960648145</c:v>
                </c:pt>
                <c:pt idx="4353">
                  <c:v>44615.186678240738</c:v>
                </c:pt>
                <c:pt idx="4354">
                  <c:v>44615.187407407408</c:v>
                </c:pt>
                <c:pt idx="4355">
                  <c:v>44615.188136574077</c:v>
                </c:pt>
                <c:pt idx="4356">
                  <c:v>44615.188854166663</c:v>
                </c:pt>
                <c:pt idx="4357">
                  <c:v>44615.189641203702</c:v>
                </c:pt>
                <c:pt idx="4358">
                  <c:v>44615.190358796295</c:v>
                </c:pt>
                <c:pt idx="4359">
                  <c:v>44615.191087962965</c:v>
                </c:pt>
                <c:pt idx="4360">
                  <c:v>44615.191817129627</c:v>
                </c:pt>
                <c:pt idx="4361">
                  <c:v>44615.19253472222</c:v>
                </c:pt>
                <c:pt idx="4362">
                  <c:v>44615.19326388889</c:v>
                </c:pt>
                <c:pt idx="4363">
                  <c:v>44615.194039351853</c:v>
                </c:pt>
                <c:pt idx="4364">
                  <c:v>44615.194768518515</c:v>
                </c:pt>
                <c:pt idx="4365">
                  <c:v>44615.195486111108</c:v>
                </c:pt>
                <c:pt idx="4366">
                  <c:v>44615.196215277778</c:v>
                </c:pt>
                <c:pt idx="4367">
                  <c:v>44615.196944444448</c:v>
                </c:pt>
                <c:pt idx="4368">
                  <c:v>44615.197662037041</c:v>
                </c:pt>
                <c:pt idx="4369">
                  <c:v>44615.198437500003</c:v>
                </c:pt>
                <c:pt idx="4370">
                  <c:v>44615.199166666665</c:v>
                </c:pt>
                <c:pt idx="4371">
                  <c:v>44615.199895833335</c:v>
                </c:pt>
                <c:pt idx="4372">
                  <c:v>44615.200613425928</c:v>
                </c:pt>
                <c:pt idx="4373">
                  <c:v>44615.201342592591</c:v>
                </c:pt>
                <c:pt idx="4374">
                  <c:v>44615.20207175926</c:v>
                </c:pt>
                <c:pt idx="4375">
                  <c:v>44615.202847222223</c:v>
                </c:pt>
                <c:pt idx="4376">
                  <c:v>44615.203564814816</c:v>
                </c:pt>
                <c:pt idx="4377">
                  <c:v>44615.204293981478</c:v>
                </c:pt>
                <c:pt idx="4378">
                  <c:v>44615.205023148148</c:v>
                </c:pt>
                <c:pt idx="4379">
                  <c:v>44615.205740740741</c:v>
                </c:pt>
                <c:pt idx="4380">
                  <c:v>44615.206469907411</c:v>
                </c:pt>
                <c:pt idx="4381">
                  <c:v>44615.207245370373</c:v>
                </c:pt>
                <c:pt idx="4382">
                  <c:v>44615.207974537036</c:v>
                </c:pt>
                <c:pt idx="4383">
                  <c:v>44615.208692129629</c:v>
                </c:pt>
                <c:pt idx="4384">
                  <c:v>44615.209421296298</c:v>
                </c:pt>
                <c:pt idx="4385">
                  <c:v>44615.210150462961</c:v>
                </c:pt>
                <c:pt idx="4386">
                  <c:v>44615.210868055554</c:v>
                </c:pt>
                <c:pt idx="4387">
                  <c:v>44615.211643518516</c:v>
                </c:pt>
                <c:pt idx="4388">
                  <c:v>44615.212372685186</c:v>
                </c:pt>
                <c:pt idx="4389">
                  <c:v>44615.213101851848</c:v>
                </c:pt>
                <c:pt idx="4390">
                  <c:v>44615.213819444441</c:v>
                </c:pt>
                <c:pt idx="4391">
                  <c:v>44615.214548611111</c:v>
                </c:pt>
                <c:pt idx="4392">
                  <c:v>44615.215277777781</c:v>
                </c:pt>
                <c:pt idx="4393">
                  <c:v>44615.216053240743</c:v>
                </c:pt>
                <c:pt idx="4394">
                  <c:v>44615.216770833336</c:v>
                </c:pt>
                <c:pt idx="4395">
                  <c:v>44615.217499999999</c:v>
                </c:pt>
                <c:pt idx="4396">
                  <c:v>44615.218229166669</c:v>
                </c:pt>
                <c:pt idx="4397">
                  <c:v>44615.218946759262</c:v>
                </c:pt>
                <c:pt idx="4398">
                  <c:v>44615.219675925924</c:v>
                </c:pt>
                <c:pt idx="4399">
                  <c:v>44615.220451388886</c:v>
                </c:pt>
                <c:pt idx="4400">
                  <c:v>44615.221180555556</c:v>
                </c:pt>
                <c:pt idx="4401">
                  <c:v>44615.221898148149</c:v>
                </c:pt>
                <c:pt idx="4402">
                  <c:v>44615.222627314812</c:v>
                </c:pt>
                <c:pt idx="4403">
                  <c:v>44615.223356481481</c:v>
                </c:pt>
                <c:pt idx="4404">
                  <c:v>44615.224074074074</c:v>
                </c:pt>
                <c:pt idx="4405">
                  <c:v>44615.224849537037</c:v>
                </c:pt>
                <c:pt idx="4406">
                  <c:v>44615.225578703707</c:v>
                </c:pt>
                <c:pt idx="4407">
                  <c:v>44615.2262962963</c:v>
                </c:pt>
                <c:pt idx="4408">
                  <c:v>44615.227025462962</c:v>
                </c:pt>
                <c:pt idx="4409">
                  <c:v>44615.227754629632</c:v>
                </c:pt>
                <c:pt idx="4410">
                  <c:v>44615.228472222225</c:v>
                </c:pt>
                <c:pt idx="4411">
                  <c:v>44615.229201388887</c:v>
                </c:pt>
                <c:pt idx="4412">
                  <c:v>44615.229930555557</c:v>
                </c:pt>
                <c:pt idx="4413">
                  <c:v>44615.23064814815</c:v>
                </c:pt>
                <c:pt idx="4414">
                  <c:v>44615.231377314813</c:v>
                </c:pt>
                <c:pt idx="4415">
                  <c:v>44615.232106481482</c:v>
                </c:pt>
                <c:pt idx="4416">
                  <c:v>44615.232881944445</c:v>
                </c:pt>
                <c:pt idx="4417">
                  <c:v>44615.233599537038</c:v>
                </c:pt>
                <c:pt idx="4418">
                  <c:v>44615.2343287037</c:v>
                </c:pt>
                <c:pt idx="4419">
                  <c:v>44615.235046296293</c:v>
                </c:pt>
                <c:pt idx="4420">
                  <c:v>44615.235775462963</c:v>
                </c:pt>
                <c:pt idx="4421">
                  <c:v>44615.236504629633</c:v>
                </c:pt>
                <c:pt idx="4422">
                  <c:v>44615.237280092595</c:v>
                </c:pt>
                <c:pt idx="4423">
                  <c:v>44615.237997685188</c:v>
                </c:pt>
                <c:pt idx="4424">
                  <c:v>44615.238726851851</c:v>
                </c:pt>
                <c:pt idx="4425">
                  <c:v>44615.23945601852</c:v>
                </c:pt>
                <c:pt idx="4426">
                  <c:v>44615.240173611113</c:v>
                </c:pt>
                <c:pt idx="4427">
                  <c:v>44615.240902777776</c:v>
                </c:pt>
                <c:pt idx="4428">
                  <c:v>44615.241678240738</c:v>
                </c:pt>
                <c:pt idx="4429">
                  <c:v>44615.242407407408</c:v>
                </c:pt>
                <c:pt idx="4430">
                  <c:v>44615.243125000001</c:v>
                </c:pt>
                <c:pt idx="4431">
                  <c:v>44615.243854166663</c:v>
                </c:pt>
                <c:pt idx="4432">
                  <c:v>44615.244583333333</c:v>
                </c:pt>
                <c:pt idx="4433">
                  <c:v>44615.245300925926</c:v>
                </c:pt>
                <c:pt idx="4434">
                  <c:v>44615.246076388888</c:v>
                </c:pt>
                <c:pt idx="4435">
                  <c:v>44615.246805555558</c:v>
                </c:pt>
                <c:pt idx="4436">
                  <c:v>44615.247523148151</c:v>
                </c:pt>
                <c:pt idx="4437">
                  <c:v>44615.248252314814</c:v>
                </c:pt>
                <c:pt idx="4438">
                  <c:v>44615.248981481483</c:v>
                </c:pt>
                <c:pt idx="4439">
                  <c:v>44615.249699074076</c:v>
                </c:pt>
                <c:pt idx="4440">
                  <c:v>44615.250428240739</c:v>
                </c:pt>
                <c:pt idx="4441">
                  <c:v>44615.251157407409</c:v>
                </c:pt>
                <c:pt idx="4442">
                  <c:v>44615.251875000002</c:v>
                </c:pt>
                <c:pt idx="4443">
                  <c:v>44615.252604166664</c:v>
                </c:pt>
                <c:pt idx="4444">
                  <c:v>44615.253333333334</c:v>
                </c:pt>
                <c:pt idx="4445">
                  <c:v>44615.254050925927</c:v>
                </c:pt>
                <c:pt idx="4446">
                  <c:v>44615.254780092589</c:v>
                </c:pt>
                <c:pt idx="4447">
                  <c:v>44615.255509259259</c:v>
                </c:pt>
                <c:pt idx="4448">
                  <c:v>44615.256226851852</c:v>
                </c:pt>
                <c:pt idx="4449">
                  <c:v>44615.256956018522</c:v>
                </c:pt>
                <c:pt idx="4450">
                  <c:v>44615.257685185185</c:v>
                </c:pt>
                <c:pt idx="4451">
                  <c:v>44615.258402777778</c:v>
                </c:pt>
                <c:pt idx="4452">
                  <c:v>44615.259131944447</c:v>
                </c:pt>
                <c:pt idx="4453">
                  <c:v>44615.25986111111</c:v>
                </c:pt>
                <c:pt idx="4454">
                  <c:v>44615.260578703703</c:v>
                </c:pt>
                <c:pt idx="4455">
                  <c:v>44615.261354166665</c:v>
                </c:pt>
                <c:pt idx="4456">
                  <c:v>44615.262083333335</c:v>
                </c:pt>
                <c:pt idx="4457">
                  <c:v>44615.262812499997</c:v>
                </c:pt>
                <c:pt idx="4458">
                  <c:v>44615.26353009259</c:v>
                </c:pt>
                <c:pt idx="4459">
                  <c:v>44615.26425925926</c:v>
                </c:pt>
                <c:pt idx="4460">
                  <c:v>44615.264988425923</c:v>
                </c:pt>
                <c:pt idx="4461">
                  <c:v>44615.265763888892</c:v>
                </c:pt>
                <c:pt idx="4462">
                  <c:v>44615.266481481478</c:v>
                </c:pt>
                <c:pt idx="4463">
                  <c:v>44615.267210648148</c:v>
                </c:pt>
                <c:pt idx="4464">
                  <c:v>44615.267939814818</c:v>
                </c:pt>
                <c:pt idx="4465">
                  <c:v>44615.268657407411</c:v>
                </c:pt>
                <c:pt idx="4466">
                  <c:v>44615.269386574073</c:v>
                </c:pt>
                <c:pt idx="4467">
                  <c:v>44615.270162037035</c:v>
                </c:pt>
                <c:pt idx="4468">
                  <c:v>44615.270891203705</c:v>
                </c:pt>
                <c:pt idx="4469">
                  <c:v>44615.271608796298</c:v>
                </c:pt>
                <c:pt idx="4470">
                  <c:v>44615.272337962961</c:v>
                </c:pt>
                <c:pt idx="4471">
                  <c:v>44615.27306712963</c:v>
                </c:pt>
                <c:pt idx="4472">
                  <c:v>44615.273784722223</c:v>
                </c:pt>
                <c:pt idx="4473">
                  <c:v>44615.274560185186</c:v>
                </c:pt>
                <c:pt idx="4474">
                  <c:v>44615.275289351855</c:v>
                </c:pt>
                <c:pt idx="4475">
                  <c:v>44615.276018518518</c:v>
                </c:pt>
                <c:pt idx="4476">
                  <c:v>44615.276736111111</c:v>
                </c:pt>
                <c:pt idx="4477">
                  <c:v>44615.277465277781</c:v>
                </c:pt>
                <c:pt idx="4478">
                  <c:v>44615.278194444443</c:v>
                </c:pt>
                <c:pt idx="4479">
                  <c:v>44615.278969907406</c:v>
                </c:pt>
                <c:pt idx="4480">
                  <c:v>44615.279687499999</c:v>
                </c:pt>
                <c:pt idx="4481">
                  <c:v>44615.280416666668</c:v>
                </c:pt>
                <c:pt idx="4482">
                  <c:v>44615.281145833331</c:v>
                </c:pt>
                <c:pt idx="4483">
                  <c:v>44615.281863425924</c:v>
                </c:pt>
                <c:pt idx="4484">
                  <c:v>44615.282592592594</c:v>
                </c:pt>
                <c:pt idx="4485">
                  <c:v>44615.283368055556</c:v>
                </c:pt>
                <c:pt idx="4486">
                  <c:v>44615.284097222226</c:v>
                </c:pt>
                <c:pt idx="4487">
                  <c:v>44615.284814814811</c:v>
                </c:pt>
                <c:pt idx="4488">
                  <c:v>44615.285543981481</c:v>
                </c:pt>
                <c:pt idx="4489">
                  <c:v>44615.286261574074</c:v>
                </c:pt>
                <c:pt idx="4490">
                  <c:v>44615.286990740744</c:v>
                </c:pt>
                <c:pt idx="4491">
                  <c:v>44615.287766203706</c:v>
                </c:pt>
                <c:pt idx="4492">
                  <c:v>44615.288495370369</c:v>
                </c:pt>
                <c:pt idx="4493">
                  <c:v>44615.289212962962</c:v>
                </c:pt>
                <c:pt idx="4494">
                  <c:v>44615.289942129632</c:v>
                </c:pt>
                <c:pt idx="4495">
                  <c:v>44615.290671296294</c:v>
                </c:pt>
                <c:pt idx="4496">
                  <c:v>44615.291388888887</c:v>
                </c:pt>
                <c:pt idx="4497">
                  <c:v>44615.292164351849</c:v>
                </c:pt>
                <c:pt idx="4498">
                  <c:v>44615.292893518519</c:v>
                </c:pt>
                <c:pt idx="4499">
                  <c:v>44615.293622685182</c:v>
                </c:pt>
                <c:pt idx="4500">
                  <c:v>44615.294340277775</c:v>
                </c:pt>
                <c:pt idx="4501">
                  <c:v>44615.295069444444</c:v>
                </c:pt>
                <c:pt idx="4502">
                  <c:v>44615.295798611114</c:v>
                </c:pt>
                <c:pt idx="4503">
                  <c:v>44615.296574074076</c:v>
                </c:pt>
                <c:pt idx="4504">
                  <c:v>44615.297291666669</c:v>
                </c:pt>
                <c:pt idx="4505">
                  <c:v>44615.298020833332</c:v>
                </c:pt>
                <c:pt idx="4506">
                  <c:v>44615.298750000002</c:v>
                </c:pt>
                <c:pt idx="4507">
                  <c:v>44615.299467592595</c:v>
                </c:pt>
                <c:pt idx="4508">
                  <c:v>44615.300196759257</c:v>
                </c:pt>
                <c:pt idx="4509">
                  <c:v>44615.30097222222</c:v>
                </c:pt>
                <c:pt idx="4510">
                  <c:v>44615.301701388889</c:v>
                </c:pt>
                <c:pt idx="4511">
                  <c:v>44615.302418981482</c:v>
                </c:pt>
                <c:pt idx="4512">
                  <c:v>44615.303148148145</c:v>
                </c:pt>
                <c:pt idx="4513">
                  <c:v>44615.303865740738</c:v>
                </c:pt>
                <c:pt idx="4514">
                  <c:v>44615.304594907408</c:v>
                </c:pt>
                <c:pt idx="4515">
                  <c:v>44615.30537037037</c:v>
                </c:pt>
                <c:pt idx="4516">
                  <c:v>44615.30609953704</c:v>
                </c:pt>
                <c:pt idx="4517">
                  <c:v>44615.306828703702</c:v>
                </c:pt>
                <c:pt idx="4518">
                  <c:v>44615.307546296295</c:v>
                </c:pt>
                <c:pt idx="4519">
                  <c:v>44615.308275462965</c:v>
                </c:pt>
                <c:pt idx="4520">
                  <c:v>44615.309004629627</c:v>
                </c:pt>
                <c:pt idx="4521">
                  <c:v>44615.30972222222</c:v>
                </c:pt>
                <c:pt idx="4522">
                  <c:v>44615.31045138889</c:v>
                </c:pt>
                <c:pt idx="4523">
                  <c:v>44615.311180555553</c:v>
                </c:pt>
                <c:pt idx="4524">
                  <c:v>44615.311898148146</c:v>
                </c:pt>
                <c:pt idx="4525">
                  <c:v>44615.312627314815</c:v>
                </c:pt>
                <c:pt idx="4526">
                  <c:v>44615.313402777778</c:v>
                </c:pt>
                <c:pt idx="4527">
                  <c:v>44615.314131944448</c:v>
                </c:pt>
                <c:pt idx="4528">
                  <c:v>44615.314849537041</c:v>
                </c:pt>
                <c:pt idx="4529">
                  <c:v>44615.315578703703</c:v>
                </c:pt>
                <c:pt idx="4530">
                  <c:v>44615.316296296296</c:v>
                </c:pt>
                <c:pt idx="4531">
                  <c:v>44615.317025462966</c:v>
                </c:pt>
                <c:pt idx="4532">
                  <c:v>44615.317800925928</c:v>
                </c:pt>
                <c:pt idx="4533">
                  <c:v>44615.318530092591</c:v>
                </c:pt>
                <c:pt idx="4534">
                  <c:v>44615.319247685184</c:v>
                </c:pt>
                <c:pt idx="4535">
                  <c:v>44615.319976851853</c:v>
                </c:pt>
                <c:pt idx="4536">
                  <c:v>44615.320706018516</c:v>
                </c:pt>
                <c:pt idx="4537">
                  <c:v>44615.321423611109</c:v>
                </c:pt>
                <c:pt idx="4538">
                  <c:v>44615.322210648148</c:v>
                </c:pt>
                <c:pt idx="4539">
                  <c:v>44615.322928240741</c:v>
                </c:pt>
                <c:pt idx="4540">
                  <c:v>44615.323657407411</c:v>
                </c:pt>
                <c:pt idx="4541">
                  <c:v>44615.324374999997</c:v>
                </c:pt>
                <c:pt idx="4542">
                  <c:v>44615.325104166666</c:v>
                </c:pt>
                <c:pt idx="4543">
                  <c:v>44615.325833333336</c:v>
                </c:pt>
                <c:pt idx="4544">
                  <c:v>44615.326608796298</c:v>
                </c:pt>
                <c:pt idx="4545">
                  <c:v>44615.327337962961</c:v>
                </c:pt>
                <c:pt idx="4546">
                  <c:v>44615.328055555554</c:v>
                </c:pt>
                <c:pt idx="4547">
                  <c:v>44615.328784722224</c:v>
                </c:pt>
                <c:pt idx="4548">
                  <c:v>44615.329513888886</c:v>
                </c:pt>
                <c:pt idx="4549">
                  <c:v>44615.330231481479</c:v>
                </c:pt>
                <c:pt idx="4550">
                  <c:v>44615.330960648149</c:v>
                </c:pt>
                <c:pt idx="4551">
                  <c:v>44615.331678240742</c:v>
                </c:pt>
                <c:pt idx="4552">
                  <c:v>44615.332407407404</c:v>
                </c:pt>
                <c:pt idx="4553">
                  <c:v>44615.333136574074</c:v>
                </c:pt>
                <c:pt idx="4554">
                  <c:v>44615.333854166667</c:v>
                </c:pt>
                <c:pt idx="4555">
                  <c:v>44615.334629629629</c:v>
                </c:pt>
                <c:pt idx="4556">
                  <c:v>44615.335358796299</c:v>
                </c:pt>
                <c:pt idx="4557">
                  <c:v>44615.336087962962</c:v>
                </c:pt>
                <c:pt idx="4558">
                  <c:v>44615.336805555555</c:v>
                </c:pt>
                <c:pt idx="4559">
                  <c:v>44615.337534722225</c:v>
                </c:pt>
                <c:pt idx="4560">
                  <c:v>44615.338263888887</c:v>
                </c:pt>
                <c:pt idx="4561">
                  <c:v>44615.33898148148</c:v>
                </c:pt>
                <c:pt idx="4562">
                  <c:v>44615.33971064815</c:v>
                </c:pt>
                <c:pt idx="4563">
                  <c:v>44615.340439814812</c:v>
                </c:pt>
                <c:pt idx="4564">
                  <c:v>44615.341157407405</c:v>
                </c:pt>
                <c:pt idx="4565">
                  <c:v>44615.341886574075</c:v>
                </c:pt>
                <c:pt idx="4566">
                  <c:v>44615.342662037037</c:v>
                </c:pt>
                <c:pt idx="4567">
                  <c:v>44615.34337962963</c:v>
                </c:pt>
                <c:pt idx="4568">
                  <c:v>44615.344108796293</c:v>
                </c:pt>
                <c:pt idx="4569">
                  <c:v>44615.344837962963</c:v>
                </c:pt>
                <c:pt idx="4570">
                  <c:v>44615.345555555556</c:v>
                </c:pt>
                <c:pt idx="4571">
                  <c:v>44615.346284722225</c:v>
                </c:pt>
                <c:pt idx="4572">
                  <c:v>44615.347060185188</c:v>
                </c:pt>
                <c:pt idx="4573">
                  <c:v>44615.34778935185</c:v>
                </c:pt>
                <c:pt idx="4574">
                  <c:v>44615.348506944443</c:v>
                </c:pt>
                <c:pt idx="4575">
                  <c:v>44615.349236111113</c:v>
                </c:pt>
                <c:pt idx="4576">
                  <c:v>44615.349965277775</c:v>
                </c:pt>
                <c:pt idx="4577">
                  <c:v>44615.350682870368</c:v>
                </c:pt>
                <c:pt idx="4578">
                  <c:v>44615.351458333331</c:v>
                </c:pt>
                <c:pt idx="4579">
                  <c:v>44615.352187500001</c:v>
                </c:pt>
                <c:pt idx="4580">
                  <c:v>44615.352905092594</c:v>
                </c:pt>
                <c:pt idx="4581">
                  <c:v>44615.353634259256</c:v>
                </c:pt>
                <c:pt idx="4582">
                  <c:v>44615.354363425926</c:v>
                </c:pt>
                <c:pt idx="4583">
                  <c:v>44615.355081018519</c:v>
                </c:pt>
                <c:pt idx="4584">
                  <c:v>44615.355856481481</c:v>
                </c:pt>
                <c:pt idx="4585">
                  <c:v>44615.356585648151</c:v>
                </c:pt>
                <c:pt idx="4586">
                  <c:v>44615.357314814813</c:v>
                </c:pt>
                <c:pt idx="4587">
                  <c:v>44615.358032407406</c:v>
                </c:pt>
                <c:pt idx="4588">
                  <c:v>44615.358761574076</c:v>
                </c:pt>
                <c:pt idx="4589">
                  <c:v>44615.359490740739</c:v>
                </c:pt>
                <c:pt idx="4590">
                  <c:v>44615.360266203701</c:v>
                </c:pt>
                <c:pt idx="4591">
                  <c:v>44615.360983796294</c:v>
                </c:pt>
                <c:pt idx="4592">
                  <c:v>44615.361712962964</c:v>
                </c:pt>
                <c:pt idx="4593">
                  <c:v>44615.362430555557</c:v>
                </c:pt>
                <c:pt idx="4594">
                  <c:v>44615.363159722219</c:v>
                </c:pt>
                <c:pt idx="4595">
                  <c:v>44615.363888888889</c:v>
                </c:pt>
                <c:pt idx="4596">
                  <c:v>44615.364664351851</c:v>
                </c:pt>
                <c:pt idx="4597">
                  <c:v>44615.365381944444</c:v>
                </c:pt>
                <c:pt idx="4598">
                  <c:v>44615.366111111114</c:v>
                </c:pt>
                <c:pt idx="4599">
                  <c:v>44615.366840277777</c:v>
                </c:pt>
                <c:pt idx="4600">
                  <c:v>44615.36755787037</c:v>
                </c:pt>
                <c:pt idx="4601">
                  <c:v>44615.368287037039</c:v>
                </c:pt>
                <c:pt idx="4602">
                  <c:v>44615.369016203702</c:v>
                </c:pt>
                <c:pt idx="4603">
                  <c:v>44615.369733796295</c:v>
                </c:pt>
                <c:pt idx="4604">
                  <c:v>44615.370462962965</c:v>
                </c:pt>
                <c:pt idx="4605">
                  <c:v>44615.371192129627</c:v>
                </c:pt>
                <c:pt idx="4606">
                  <c:v>44615.37190972222</c:v>
                </c:pt>
                <c:pt idx="4607">
                  <c:v>44615.372685185182</c:v>
                </c:pt>
                <c:pt idx="4608">
                  <c:v>44615.373414351852</c:v>
                </c:pt>
                <c:pt idx="4609">
                  <c:v>44615.374143518522</c:v>
                </c:pt>
                <c:pt idx="4610">
                  <c:v>44615.374861111108</c:v>
                </c:pt>
                <c:pt idx="4611">
                  <c:v>44615.375590277778</c:v>
                </c:pt>
                <c:pt idx="4612">
                  <c:v>44615.376319444447</c:v>
                </c:pt>
                <c:pt idx="4613">
                  <c:v>44615.37709490741</c:v>
                </c:pt>
                <c:pt idx="4614">
                  <c:v>44615.377812500003</c:v>
                </c:pt>
                <c:pt idx="4615">
                  <c:v>44615.378541666665</c:v>
                </c:pt>
                <c:pt idx="4616">
                  <c:v>44615.379259259258</c:v>
                </c:pt>
                <c:pt idx="4617">
                  <c:v>44615.379988425928</c:v>
                </c:pt>
                <c:pt idx="4618">
                  <c:v>44615.38071759259</c:v>
                </c:pt>
                <c:pt idx="4619">
                  <c:v>44615.381435185183</c:v>
                </c:pt>
                <c:pt idx="4620">
                  <c:v>44615.382164351853</c:v>
                </c:pt>
                <c:pt idx="4621">
                  <c:v>44615.382893518516</c:v>
                </c:pt>
                <c:pt idx="4622">
                  <c:v>44615.383611111109</c:v>
                </c:pt>
                <c:pt idx="4623">
                  <c:v>44615.384340277778</c:v>
                </c:pt>
                <c:pt idx="4624">
                  <c:v>44615.385115740741</c:v>
                </c:pt>
                <c:pt idx="4625">
                  <c:v>44615.385844907411</c:v>
                </c:pt>
                <c:pt idx="4626">
                  <c:v>44615.386562500003</c:v>
                </c:pt>
                <c:pt idx="4627">
                  <c:v>44615.387291666666</c:v>
                </c:pt>
                <c:pt idx="4628">
                  <c:v>44615.388009259259</c:v>
                </c:pt>
                <c:pt idx="4629">
                  <c:v>44615.388738425929</c:v>
                </c:pt>
                <c:pt idx="4630">
                  <c:v>44615.389513888891</c:v>
                </c:pt>
                <c:pt idx="4631">
                  <c:v>44615.390243055554</c:v>
                </c:pt>
                <c:pt idx="4632">
                  <c:v>44615.390972222223</c:v>
                </c:pt>
                <c:pt idx="4633">
                  <c:v>44615.391689814816</c:v>
                </c:pt>
                <c:pt idx="4634">
                  <c:v>44615.392418981479</c:v>
                </c:pt>
                <c:pt idx="4635">
                  <c:v>44615.393148148149</c:v>
                </c:pt>
                <c:pt idx="4636">
                  <c:v>44615.393865740742</c:v>
                </c:pt>
                <c:pt idx="4637">
                  <c:v>44615.394594907404</c:v>
                </c:pt>
                <c:pt idx="4638">
                  <c:v>44615.395324074074</c:v>
                </c:pt>
                <c:pt idx="4639">
                  <c:v>44615.396041666667</c:v>
                </c:pt>
                <c:pt idx="4640">
                  <c:v>44615.396770833337</c:v>
                </c:pt>
                <c:pt idx="4641">
                  <c:v>44615.397546296299</c:v>
                </c:pt>
                <c:pt idx="4642">
                  <c:v>44615.398263888892</c:v>
                </c:pt>
                <c:pt idx="4643">
                  <c:v>44615.398993055554</c:v>
                </c:pt>
                <c:pt idx="4644">
                  <c:v>44615.399722222224</c:v>
                </c:pt>
                <c:pt idx="4645">
                  <c:v>44615.400439814817</c:v>
                </c:pt>
                <c:pt idx="4646">
                  <c:v>44615.40116898148</c:v>
                </c:pt>
                <c:pt idx="4647">
                  <c:v>44615.401944444442</c:v>
                </c:pt>
                <c:pt idx="4648">
                  <c:v>44615.402673611112</c:v>
                </c:pt>
                <c:pt idx="4649">
                  <c:v>44615.403391203705</c:v>
                </c:pt>
                <c:pt idx="4650">
                  <c:v>44615.404120370367</c:v>
                </c:pt>
                <c:pt idx="4651">
                  <c:v>44615.404849537037</c:v>
                </c:pt>
                <c:pt idx="4652">
                  <c:v>44615.40556712963</c:v>
                </c:pt>
                <c:pt idx="4653">
                  <c:v>44615.406342592592</c:v>
                </c:pt>
                <c:pt idx="4654">
                  <c:v>44615.407071759262</c:v>
                </c:pt>
                <c:pt idx="4655">
                  <c:v>44615.407789351855</c:v>
                </c:pt>
                <c:pt idx="4656">
                  <c:v>44615.408518518518</c:v>
                </c:pt>
                <c:pt idx="4657">
                  <c:v>44615.409247685187</c:v>
                </c:pt>
                <c:pt idx="4658">
                  <c:v>44615.40996527778</c:v>
                </c:pt>
                <c:pt idx="4659">
                  <c:v>44615.410752314812</c:v>
                </c:pt>
                <c:pt idx="4660">
                  <c:v>44615.411469907405</c:v>
                </c:pt>
                <c:pt idx="4661">
                  <c:v>44615.412199074075</c:v>
                </c:pt>
                <c:pt idx="4662">
                  <c:v>44615.412916666668</c:v>
                </c:pt>
                <c:pt idx="4663">
                  <c:v>44615.413645833331</c:v>
                </c:pt>
                <c:pt idx="4664">
                  <c:v>44615.414375</c:v>
                </c:pt>
                <c:pt idx="4665">
                  <c:v>44615.415092592593</c:v>
                </c:pt>
                <c:pt idx="4666">
                  <c:v>44615.415821759256</c:v>
                </c:pt>
                <c:pt idx="4667">
                  <c:v>44615.416550925926</c:v>
                </c:pt>
                <c:pt idx="4668">
                  <c:v>44615.417280092595</c:v>
                </c:pt>
                <c:pt idx="4669">
                  <c:v>44615.417997685188</c:v>
                </c:pt>
                <c:pt idx="4670">
                  <c:v>44615.418773148151</c:v>
                </c:pt>
                <c:pt idx="4671">
                  <c:v>44615.419502314813</c:v>
                </c:pt>
                <c:pt idx="4672">
                  <c:v>44615.420219907406</c:v>
                </c:pt>
                <c:pt idx="4673">
                  <c:v>44615.420949074076</c:v>
                </c:pt>
                <c:pt idx="4674">
                  <c:v>44615.421678240738</c:v>
                </c:pt>
                <c:pt idx="4675">
                  <c:v>44615.422395833331</c:v>
                </c:pt>
                <c:pt idx="4676">
                  <c:v>44615.423171296294</c:v>
                </c:pt>
                <c:pt idx="4677">
                  <c:v>44615.423900462964</c:v>
                </c:pt>
                <c:pt idx="4678">
                  <c:v>44615.424618055556</c:v>
                </c:pt>
                <c:pt idx="4679">
                  <c:v>44615.425347222219</c:v>
                </c:pt>
                <c:pt idx="4680">
                  <c:v>44615.426076388889</c:v>
                </c:pt>
                <c:pt idx="4681">
                  <c:v>44615.426793981482</c:v>
                </c:pt>
                <c:pt idx="4682">
                  <c:v>44615.427581018521</c:v>
                </c:pt>
                <c:pt idx="4683">
                  <c:v>44615.428298611114</c:v>
                </c:pt>
                <c:pt idx="4684">
                  <c:v>44615.429027777776</c:v>
                </c:pt>
                <c:pt idx="4685">
                  <c:v>44615.429756944446</c:v>
                </c:pt>
                <c:pt idx="4686">
                  <c:v>44615.430474537039</c:v>
                </c:pt>
                <c:pt idx="4687">
                  <c:v>44615.431203703702</c:v>
                </c:pt>
                <c:pt idx="4688">
                  <c:v>44615.431979166664</c:v>
                </c:pt>
                <c:pt idx="4689">
                  <c:v>44615.432696759257</c:v>
                </c:pt>
                <c:pt idx="4690">
                  <c:v>44615.433425925927</c:v>
                </c:pt>
                <c:pt idx="4691">
                  <c:v>44615.434155092589</c:v>
                </c:pt>
                <c:pt idx="4692">
                  <c:v>44615.434872685182</c:v>
                </c:pt>
                <c:pt idx="4693">
                  <c:v>44615.435601851852</c:v>
                </c:pt>
                <c:pt idx="4694">
                  <c:v>44615.436377314814</c:v>
                </c:pt>
                <c:pt idx="4695">
                  <c:v>44615.437106481484</c:v>
                </c:pt>
                <c:pt idx="4696">
                  <c:v>44615.437835648147</c:v>
                </c:pt>
                <c:pt idx="4697">
                  <c:v>44615.43855324074</c:v>
                </c:pt>
                <c:pt idx="4698">
                  <c:v>44615.439282407409</c:v>
                </c:pt>
                <c:pt idx="4699">
                  <c:v>44615.440011574072</c:v>
                </c:pt>
                <c:pt idx="4700">
                  <c:v>44615.440729166665</c:v>
                </c:pt>
                <c:pt idx="4701">
                  <c:v>44615.441458333335</c:v>
                </c:pt>
                <c:pt idx="4702">
                  <c:v>44615.442187499997</c:v>
                </c:pt>
                <c:pt idx="4703">
                  <c:v>44615.44290509259</c:v>
                </c:pt>
                <c:pt idx="4704">
                  <c:v>44615.44363425926</c:v>
                </c:pt>
                <c:pt idx="4705">
                  <c:v>44615.444409722222</c:v>
                </c:pt>
                <c:pt idx="4706">
                  <c:v>44615.445138888892</c:v>
                </c:pt>
                <c:pt idx="4707">
                  <c:v>44615.445856481485</c:v>
                </c:pt>
                <c:pt idx="4708">
                  <c:v>44615.446585648147</c:v>
                </c:pt>
                <c:pt idx="4709">
                  <c:v>44615.447314814817</c:v>
                </c:pt>
                <c:pt idx="4710">
                  <c:v>44615.44803240741</c:v>
                </c:pt>
                <c:pt idx="4711">
                  <c:v>44615.448807870373</c:v>
                </c:pt>
                <c:pt idx="4712">
                  <c:v>44615.449537037035</c:v>
                </c:pt>
                <c:pt idx="4713">
                  <c:v>44615.450266203705</c:v>
                </c:pt>
                <c:pt idx="4714">
                  <c:v>44615.450983796298</c:v>
                </c:pt>
                <c:pt idx="4715">
                  <c:v>44615.45171296296</c:v>
                </c:pt>
                <c:pt idx="4716">
                  <c:v>44615.45244212963</c:v>
                </c:pt>
                <c:pt idx="4717">
                  <c:v>44615.453159722223</c:v>
                </c:pt>
                <c:pt idx="4718">
                  <c:v>44615.453888888886</c:v>
                </c:pt>
                <c:pt idx="4719">
                  <c:v>44615.454618055555</c:v>
                </c:pt>
                <c:pt idx="4720">
                  <c:v>44615.455335648148</c:v>
                </c:pt>
                <c:pt idx="4721">
                  <c:v>44615.456064814818</c:v>
                </c:pt>
                <c:pt idx="4722">
                  <c:v>44615.456793981481</c:v>
                </c:pt>
                <c:pt idx="4723">
                  <c:v>44615.457511574074</c:v>
                </c:pt>
                <c:pt idx="4724">
                  <c:v>44615.458240740743</c:v>
                </c:pt>
                <c:pt idx="4725">
                  <c:v>44615.458969907406</c:v>
                </c:pt>
                <c:pt idx="4726">
                  <c:v>44615.459687499999</c:v>
                </c:pt>
                <c:pt idx="4727">
                  <c:v>44615.460462962961</c:v>
                </c:pt>
                <c:pt idx="4728">
                  <c:v>44615.461192129631</c:v>
                </c:pt>
                <c:pt idx="4729">
                  <c:v>44615.461921296293</c:v>
                </c:pt>
                <c:pt idx="4730">
                  <c:v>44615.462638888886</c:v>
                </c:pt>
                <c:pt idx="4731">
                  <c:v>44615.463368055556</c:v>
                </c:pt>
                <c:pt idx="4732">
                  <c:v>44615.464097222219</c:v>
                </c:pt>
                <c:pt idx="4733">
                  <c:v>44615.464826388888</c:v>
                </c:pt>
                <c:pt idx="4734">
                  <c:v>44615.465543981481</c:v>
                </c:pt>
                <c:pt idx="4735">
                  <c:v>44615.466273148151</c:v>
                </c:pt>
                <c:pt idx="4736">
                  <c:v>44615.467002314814</c:v>
                </c:pt>
                <c:pt idx="4737">
                  <c:v>44615.467719907407</c:v>
                </c:pt>
                <c:pt idx="4738">
                  <c:v>44615.468449074076</c:v>
                </c:pt>
                <c:pt idx="4739">
                  <c:v>44615.469178240739</c:v>
                </c:pt>
                <c:pt idx="4740">
                  <c:v>44615.469895833332</c:v>
                </c:pt>
                <c:pt idx="4741">
                  <c:v>44615.470625000002</c:v>
                </c:pt>
                <c:pt idx="4742">
                  <c:v>44615.471354166664</c:v>
                </c:pt>
                <c:pt idx="4743">
                  <c:v>44615.472071759257</c:v>
                </c:pt>
                <c:pt idx="4744">
                  <c:v>44615.472800925927</c:v>
                </c:pt>
                <c:pt idx="4745">
                  <c:v>44615.473530092589</c:v>
                </c:pt>
                <c:pt idx="4746">
                  <c:v>44615.474247685182</c:v>
                </c:pt>
                <c:pt idx="4747">
                  <c:v>44615.474976851852</c:v>
                </c:pt>
                <c:pt idx="4748">
                  <c:v>44615.475752314815</c:v>
                </c:pt>
                <c:pt idx="4749">
                  <c:v>44615.476481481484</c:v>
                </c:pt>
                <c:pt idx="4750">
                  <c:v>44615.477199074077</c:v>
                </c:pt>
                <c:pt idx="4751">
                  <c:v>44615.47792824074</c:v>
                </c:pt>
                <c:pt idx="4752">
                  <c:v>44615.47865740741</c:v>
                </c:pt>
                <c:pt idx="4753">
                  <c:v>44615.479375000003</c:v>
                </c:pt>
                <c:pt idx="4754">
                  <c:v>44615.480150462965</c:v>
                </c:pt>
                <c:pt idx="4755">
                  <c:v>44615.480879629627</c:v>
                </c:pt>
                <c:pt idx="4756">
                  <c:v>44615.481608796297</c:v>
                </c:pt>
                <c:pt idx="4757">
                  <c:v>44615.48232638889</c:v>
                </c:pt>
                <c:pt idx="4758">
                  <c:v>44615.483055555553</c:v>
                </c:pt>
                <c:pt idx="4759">
                  <c:v>44615.483784722222</c:v>
                </c:pt>
                <c:pt idx="4760">
                  <c:v>44615.484548611108</c:v>
                </c:pt>
                <c:pt idx="4761">
                  <c:v>44615.485277777778</c:v>
                </c:pt>
                <c:pt idx="4762">
                  <c:v>44615.486006944448</c:v>
                </c:pt>
                <c:pt idx="4763">
                  <c:v>44615.486724537041</c:v>
                </c:pt>
                <c:pt idx="4764">
                  <c:v>44615.487453703703</c:v>
                </c:pt>
                <c:pt idx="4765">
                  <c:v>44615.488182870373</c:v>
                </c:pt>
                <c:pt idx="4766">
                  <c:v>44615.488900462966</c:v>
                </c:pt>
                <c:pt idx="4767">
                  <c:v>44615.489629629628</c:v>
                </c:pt>
                <c:pt idx="4768">
                  <c:v>44615.490358796298</c:v>
                </c:pt>
                <c:pt idx="4769">
                  <c:v>44615.491076388891</c:v>
                </c:pt>
                <c:pt idx="4770">
                  <c:v>44615.491805555554</c:v>
                </c:pt>
                <c:pt idx="4771">
                  <c:v>44615.492581018516</c:v>
                </c:pt>
                <c:pt idx="4772">
                  <c:v>44615.493310185186</c:v>
                </c:pt>
                <c:pt idx="4773">
                  <c:v>44615.494027777779</c:v>
                </c:pt>
                <c:pt idx="4774">
                  <c:v>44615.494756944441</c:v>
                </c:pt>
                <c:pt idx="4775">
                  <c:v>44615.495486111111</c:v>
                </c:pt>
                <c:pt idx="4776">
                  <c:v>44615.496203703704</c:v>
                </c:pt>
                <c:pt idx="4777">
                  <c:v>44615.496990740743</c:v>
                </c:pt>
                <c:pt idx="4778">
                  <c:v>44615.497708333336</c:v>
                </c:pt>
                <c:pt idx="4779">
                  <c:v>44615.498437499999</c:v>
                </c:pt>
                <c:pt idx="4780">
                  <c:v>44615.499166666668</c:v>
                </c:pt>
                <c:pt idx="4781">
                  <c:v>44615.499884259261</c:v>
                </c:pt>
                <c:pt idx="4782">
                  <c:v>44615.500613425924</c:v>
                </c:pt>
                <c:pt idx="4783">
                  <c:v>44615.501388888886</c:v>
                </c:pt>
                <c:pt idx="4784">
                  <c:v>44615.502118055556</c:v>
                </c:pt>
                <c:pt idx="4785">
                  <c:v>44615.502835648149</c:v>
                </c:pt>
                <c:pt idx="4786">
                  <c:v>44615.503564814811</c:v>
                </c:pt>
                <c:pt idx="4787">
                  <c:v>44615.504293981481</c:v>
                </c:pt>
                <c:pt idx="4788">
                  <c:v>44615.505011574074</c:v>
                </c:pt>
                <c:pt idx="4789">
                  <c:v>44615.505740740744</c:v>
                </c:pt>
                <c:pt idx="4790">
                  <c:v>44615.506469907406</c:v>
                </c:pt>
                <c:pt idx="4791">
                  <c:v>44615.507187499999</c:v>
                </c:pt>
                <c:pt idx="4792">
                  <c:v>44615.507916666669</c:v>
                </c:pt>
                <c:pt idx="4793">
                  <c:v>44615.508645833332</c:v>
                </c:pt>
                <c:pt idx="4794">
                  <c:v>44615.509421296294</c:v>
                </c:pt>
                <c:pt idx="4795">
                  <c:v>44615.510138888887</c:v>
                </c:pt>
                <c:pt idx="4796">
                  <c:v>44615.510868055557</c:v>
                </c:pt>
                <c:pt idx="4797">
                  <c:v>44615.511597222219</c:v>
                </c:pt>
                <c:pt idx="4798">
                  <c:v>44615.512314814812</c:v>
                </c:pt>
                <c:pt idx="4799">
                  <c:v>44615.513043981482</c:v>
                </c:pt>
                <c:pt idx="4800">
                  <c:v>44615.513773148145</c:v>
                </c:pt>
                <c:pt idx="4801">
                  <c:v>44615.514490740738</c:v>
                </c:pt>
                <c:pt idx="4802">
                  <c:v>44615.515219907407</c:v>
                </c:pt>
                <c:pt idx="4803">
                  <c:v>44615.515949074077</c:v>
                </c:pt>
                <c:pt idx="4804">
                  <c:v>44615.51666666667</c:v>
                </c:pt>
                <c:pt idx="4805">
                  <c:v>44615.517395833333</c:v>
                </c:pt>
                <c:pt idx="4806">
                  <c:v>44615.518125000002</c:v>
                </c:pt>
                <c:pt idx="4807">
                  <c:v>44615.518842592595</c:v>
                </c:pt>
                <c:pt idx="4808">
                  <c:v>44615.519571759258</c:v>
                </c:pt>
                <c:pt idx="4809">
                  <c:v>44615.520300925928</c:v>
                </c:pt>
                <c:pt idx="4810">
                  <c:v>44615.52107638889</c:v>
                </c:pt>
                <c:pt idx="4811">
                  <c:v>44615.521793981483</c:v>
                </c:pt>
                <c:pt idx="4812">
                  <c:v>44615.522523148145</c:v>
                </c:pt>
                <c:pt idx="4813">
                  <c:v>44615.523252314815</c:v>
                </c:pt>
                <c:pt idx="4814">
                  <c:v>44615.523969907408</c:v>
                </c:pt>
                <c:pt idx="4815">
                  <c:v>44615.524699074071</c:v>
                </c:pt>
                <c:pt idx="4816">
                  <c:v>44615.52547453704</c:v>
                </c:pt>
                <c:pt idx="4817">
                  <c:v>44615.526203703703</c:v>
                </c:pt>
                <c:pt idx="4818">
                  <c:v>44615.526921296296</c:v>
                </c:pt>
                <c:pt idx="4819">
                  <c:v>44615.527650462966</c:v>
                </c:pt>
                <c:pt idx="4820">
                  <c:v>44615.528379629628</c:v>
                </c:pt>
                <c:pt idx="4821">
                  <c:v>44615.529097222221</c:v>
                </c:pt>
                <c:pt idx="4822">
                  <c:v>44615.529826388891</c:v>
                </c:pt>
                <c:pt idx="4823">
                  <c:v>44615.530555555553</c:v>
                </c:pt>
                <c:pt idx="4824">
                  <c:v>44615.531273148146</c:v>
                </c:pt>
                <c:pt idx="4825">
                  <c:v>44615.532002314816</c:v>
                </c:pt>
                <c:pt idx="4826">
                  <c:v>44615.532731481479</c:v>
                </c:pt>
                <c:pt idx="4827">
                  <c:v>44615.533449074072</c:v>
                </c:pt>
                <c:pt idx="4828">
                  <c:v>44615.534178240741</c:v>
                </c:pt>
                <c:pt idx="4829">
                  <c:v>44615.534907407404</c:v>
                </c:pt>
                <c:pt idx="4830">
                  <c:v>44615.535624999997</c:v>
                </c:pt>
                <c:pt idx="4831">
                  <c:v>44615.536354166667</c:v>
                </c:pt>
                <c:pt idx="4832">
                  <c:v>44615.537129629629</c:v>
                </c:pt>
                <c:pt idx="4833">
                  <c:v>44615.537858796299</c:v>
                </c:pt>
                <c:pt idx="4834">
                  <c:v>44615.538587962961</c:v>
                </c:pt>
                <c:pt idx="4835">
                  <c:v>44615.539305555554</c:v>
                </c:pt>
                <c:pt idx="4836">
                  <c:v>44615.540034722224</c:v>
                </c:pt>
                <c:pt idx="4837">
                  <c:v>44615.540763888886</c:v>
                </c:pt>
                <c:pt idx="4838">
                  <c:v>44615.541539351849</c:v>
                </c:pt>
                <c:pt idx="4839">
                  <c:v>44615.542256944442</c:v>
                </c:pt>
                <c:pt idx="4840">
                  <c:v>44615.542986111112</c:v>
                </c:pt>
                <c:pt idx="4841">
                  <c:v>44615.543715277781</c:v>
                </c:pt>
                <c:pt idx="4842">
                  <c:v>44615.544444444444</c:v>
                </c:pt>
                <c:pt idx="4843">
                  <c:v>44615.545162037037</c:v>
                </c:pt>
                <c:pt idx="4844">
                  <c:v>44615.545937499999</c:v>
                </c:pt>
                <c:pt idx="4845">
                  <c:v>44615.546655092592</c:v>
                </c:pt>
                <c:pt idx="4846">
                  <c:v>44615.547384259262</c:v>
                </c:pt>
                <c:pt idx="4847">
                  <c:v>44615.548113425924</c:v>
                </c:pt>
                <c:pt idx="4848">
                  <c:v>44615.548831018517</c:v>
                </c:pt>
                <c:pt idx="4849">
                  <c:v>44615.549560185187</c:v>
                </c:pt>
                <c:pt idx="4850">
                  <c:v>44615.550335648149</c:v>
                </c:pt>
                <c:pt idx="4851">
                  <c:v>44615.551064814812</c:v>
                </c:pt>
                <c:pt idx="4852">
                  <c:v>44615.551782407405</c:v>
                </c:pt>
                <c:pt idx="4853">
                  <c:v>44615.552511574075</c:v>
                </c:pt>
                <c:pt idx="4854">
                  <c:v>44615.553240740737</c:v>
                </c:pt>
                <c:pt idx="4855">
                  <c:v>44615.553969907407</c:v>
                </c:pt>
                <c:pt idx="4856">
                  <c:v>44615.554699074077</c:v>
                </c:pt>
                <c:pt idx="4857">
                  <c:v>44615.55541666667</c:v>
                </c:pt>
                <c:pt idx="4858">
                  <c:v>44615.556145833332</c:v>
                </c:pt>
                <c:pt idx="4859">
                  <c:v>44615.556875000002</c:v>
                </c:pt>
                <c:pt idx="4860">
                  <c:v>44615.557604166665</c:v>
                </c:pt>
                <c:pt idx="4861">
                  <c:v>44615.558368055557</c:v>
                </c:pt>
                <c:pt idx="4862">
                  <c:v>44615.55909722222</c:v>
                </c:pt>
                <c:pt idx="4863">
                  <c:v>44615.55982638889</c:v>
                </c:pt>
                <c:pt idx="4864">
                  <c:v>44615.560543981483</c:v>
                </c:pt>
                <c:pt idx="4865">
                  <c:v>44615.561273148145</c:v>
                </c:pt>
                <c:pt idx="4866">
                  <c:v>44615.562002314815</c:v>
                </c:pt>
                <c:pt idx="4867">
                  <c:v>44615.562719907408</c:v>
                </c:pt>
                <c:pt idx="4868">
                  <c:v>44615.563449074078</c:v>
                </c:pt>
                <c:pt idx="4869">
                  <c:v>44615.56417824074</c:v>
                </c:pt>
                <c:pt idx="4870">
                  <c:v>44615.564895833333</c:v>
                </c:pt>
                <c:pt idx="4871">
                  <c:v>44615.565625000003</c:v>
                </c:pt>
                <c:pt idx="4872">
                  <c:v>44615.566400462965</c:v>
                </c:pt>
                <c:pt idx="4873">
                  <c:v>44615.567129629628</c:v>
                </c:pt>
                <c:pt idx="4874">
                  <c:v>44615.567847222221</c:v>
                </c:pt>
                <c:pt idx="4875">
                  <c:v>44615.568576388891</c:v>
                </c:pt>
                <c:pt idx="4876">
                  <c:v>44615.569305555553</c:v>
                </c:pt>
                <c:pt idx="4877">
                  <c:v>44615.570023148146</c:v>
                </c:pt>
                <c:pt idx="4878">
                  <c:v>44615.570810185185</c:v>
                </c:pt>
                <c:pt idx="4879">
                  <c:v>44615.571527777778</c:v>
                </c:pt>
                <c:pt idx="4880">
                  <c:v>44615.572256944448</c:v>
                </c:pt>
                <c:pt idx="4881">
                  <c:v>44615.572974537034</c:v>
                </c:pt>
                <c:pt idx="4882">
                  <c:v>44615.573703703703</c:v>
                </c:pt>
                <c:pt idx="4883">
                  <c:v>44615.574432870373</c:v>
                </c:pt>
                <c:pt idx="4884">
                  <c:v>44615.575150462966</c:v>
                </c:pt>
                <c:pt idx="4885">
                  <c:v>44615.575879629629</c:v>
                </c:pt>
                <c:pt idx="4886">
                  <c:v>44615.576608796298</c:v>
                </c:pt>
                <c:pt idx="4887">
                  <c:v>44615.577326388891</c:v>
                </c:pt>
                <c:pt idx="4888">
                  <c:v>44615.578055555554</c:v>
                </c:pt>
                <c:pt idx="4889">
                  <c:v>44615.578784722224</c:v>
                </c:pt>
                <c:pt idx="4890">
                  <c:v>44615.579502314817</c:v>
                </c:pt>
                <c:pt idx="4891">
                  <c:v>44615.580231481479</c:v>
                </c:pt>
                <c:pt idx="4892">
                  <c:v>44615.580960648149</c:v>
                </c:pt>
                <c:pt idx="4893">
                  <c:v>44615.581689814811</c:v>
                </c:pt>
                <c:pt idx="4894">
                  <c:v>44615.582465277781</c:v>
                </c:pt>
                <c:pt idx="4895">
                  <c:v>44615.583182870374</c:v>
                </c:pt>
                <c:pt idx="4896">
                  <c:v>44615.583912037036</c:v>
                </c:pt>
                <c:pt idx="4897">
                  <c:v>44615.584641203706</c:v>
                </c:pt>
                <c:pt idx="4898">
                  <c:v>44615.585370370369</c:v>
                </c:pt>
                <c:pt idx="4899">
                  <c:v>44615.586087962962</c:v>
                </c:pt>
                <c:pt idx="4900">
                  <c:v>44615.586863425924</c:v>
                </c:pt>
                <c:pt idx="4901">
                  <c:v>44615.587592592594</c:v>
                </c:pt>
                <c:pt idx="4902">
                  <c:v>44615.588310185187</c:v>
                </c:pt>
                <c:pt idx="4903">
                  <c:v>44615.589039351849</c:v>
                </c:pt>
                <c:pt idx="4904">
                  <c:v>44615.589768518519</c:v>
                </c:pt>
                <c:pt idx="4905">
                  <c:v>44615.590486111112</c:v>
                </c:pt>
                <c:pt idx="4906">
                  <c:v>44615.591261574074</c:v>
                </c:pt>
                <c:pt idx="4907">
                  <c:v>44615.591990740744</c:v>
                </c:pt>
                <c:pt idx="4908">
                  <c:v>44615.592719907407</c:v>
                </c:pt>
                <c:pt idx="4909">
                  <c:v>44615.5934375</c:v>
                </c:pt>
                <c:pt idx="4910">
                  <c:v>44615.594166666669</c:v>
                </c:pt>
                <c:pt idx="4911">
                  <c:v>44615.594895833332</c:v>
                </c:pt>
                <c:pt idx="4912">
                  <c:v>44615.595613425925</c:v>
                </c:pt>
                <c:pt idx="4913">
                  <c:v>44615.596342592595</c:v>
                </c:pt>
                <c:pt idx="4914">
                  <c:v>44615.597071759257</c:v>
                </c:pt>
                <c:pt idx="4915">
                  <c:v>44615.59778935185</c:v>
                </c:pt>
                <c:pt idx="4916">
                  <c:v>44615.59851851852</c:v>
                </c:pt>
                <c:pt idx="4917">
                  <c:v>44615.599236111113</c:v>
                </c:pt>
                <c:pt idx="4918">
                  <c:v>44615.599965277775</c:v>
                </c:pt>
                <c:pt idx="4919">
                  <c:v>44615.600694444445</c:v>
                </c:pt>
                <c:pt idx="4920">
                  <c:v>44615.601423611108</c:v>
                </c:pt>
                <c:pt idx="4921">
                  <c:v>44615.602141203701</c:v>
                </c:pt>
                <c:pt idx="4922">
                  <c:v>44615.602916666663</c:v>
                </c:pt>
                <c:pt idx="4923">
                  <c:v>44615.603645833333</c:v>
                </c:pt>
                <c:pt idx="4924">
                  <c:v>44615.604363425926</c:v>
                </c:pt>
                <c:pt idx="4925">
                  <c:v>44615.605092592596</c:v>
                </c:pt>
                <c:pt idx="4926">
                  <c:v>44615.605821759258</c:v>
                </c:pt>
                <c:pt idx="4927">
                  <c:v>44615.606539351851</c:v>
                </c:pt>
                <c:pt idx="4928">
                  <c:v>44615.60732638889</c:v>
                </c:pt>
                <c:pt idx="4929">
                  <c:v>44615.608043981483</c:v>
                </c:pt>
                <c:pt idx="4930">
                  <c:v>44615.608773148146</c:v>
                </c:pt>
                <c:pt idx="4931">
                  <c:v>44615.609502314815</c:v>
                </c:pt>
                <c:pt idx="4932">
                  <c:v>44615.610219907408</c:v>
                </c:pt>
                <c:pt idx="4933">
                  <c:v>44615.610949074071</c:v>
                </c:pt>
                <c:pt idx="4934">
                  <c:v>44615.611678240741</c:v>
                </c:pt>
                <c:pt idx="4935">
                  <c:v>44615.612395833334</c:v>
                </c:pt>
                <c:pt idx="4936">
                  <c:v>44615.613125000003</c:v>
                </c:pt>
                <c:pt idx="4937">
                  <c:v>44615.613854166666</c:v>
                </c:pt>
                <c:pt idx="4938">
                  <c:v>44615.614571759259</c:v>
                </c:pt>
                <c:pt idx="4939">
                  <c:v>44615.615347222221</c:v>
                </c:pt>
                <c:pt idx="4940">
                  <c:v>44615.616076388891</c:v>
                </c:pt>
                <c:pt idx="4941">
                  <c:v>44615.616805555554</c:v>
                </c:pt>
                <c:pt idx="4942">
                  <c:v>44615.617534722223</c:v>
                </c:pt>
                <c:pt idx="4943">
                  <c:v>44615.618252314816</c:v>
                </c:pt>
                <c:pt idx="4944">
                  <c:v>44615.618981481479</c:v>
                </c:pt>
                <c:pt idx="4945">
                  <c:v>44615.619710648149</c:v>
                </c:pt>
                <c:pt idx="4946">
                  <c:v>44615.620428240742</c:v>
                </c:pt>
                <c:pt idx="4947">
                  <c:v>44615.621157407404</c:v>
                </c:pt>
                <c:pt idx="4948">
                  <c:v>44615.621886574074</c:v>
                </c:pt>
                <c:pt idx="4949">
                  <c:v>44615.622604166667</c:v>
                </c:pt>
                <c:pt idx="4950">
                  <c:v>44615.623333333337</c:v>
                </c:pt>
                <c:pt idx="4951">
                  <c:v>44615.624062499999</c:v>
                </c:pt>
                <c:pt idx="4952">
                  <c:v>44615.624780092592</c:v>
                </c:pt>
                <c:pt idx="4953">
                  <c:v>44615.625509259262</c:v>
                </c:pt>
                <c:pt idx="4954">
                  <c:v>44615.626238425924</c:v>
                </c:pt>
                <c:pt idx="4955">
                  <c:v>44615.626956018517</c:v>
                </c:pt>
                <c:pt idx="4956">
                  <c:v>44615.627685185187</c:v>
                </c:pt>
                <c:pt idx="4957">
                  <c:v>44615.62841435185</c:v>
                </c:pt>
                <c:pt idx="4958">
                  <c:v>44615.629131944443</c:v>
                </c:pt>
                <c:pt idx="4959">
                  <c:v>44615.629861111112</c:v>
                </c:pt>
                <c:pt idx="4960">
                  <c:v>44615.630590277775</c:v>
                </c:pt>
                <c:pt idx="4961">
                  <c:v>44615.631307870368</c:v>
                </c:pt>
                <c:pt idx="4962">
                  <c:v>44615.632037037038</c:v>
                </c:pt>
                <c:pt idx="4963">
                  <c:v>44615.6327662037</c:v>
                </c:pt>
                <c:pt idx="4964">
                  <c:v>44615.633483796293</c:v>
                </c:pt>
                <c:pt idx="4965">
                  <c:v>44615.634212962963</c:v>
                </c:pt>
                <c:pt idx="4966">
                  <c:v>44615.634942129633</c:v>
                </c:pt>
                <c:pt idx="4967">
                  <c:v>44615.635659722226</c:v>
                </c:pt>
                <c:pt idx="4968">
                  <c:v>44615.636388888888</c:v>
                </c:pt>
                <c:pt idx="4969">
                  <c:v>44615.637118055558</c:v>
                </c:pt>
                <c:pt idx="4970">
                  <c:v>44615.63789351852</c:v>
                </c:pt>
                <c:pt idx="4971">
                  <c:v>44615.638622685183</c:v>
                </c:pt>
                <c:pt idx="4972">
                  <c:v>44615.639340277776</c:v>
                </c:pt>
                <c:pt idx="4973">
                  <c:v>44615.640069444446</c:v>
                </c:pt>
                <c:pt idx="4974">
                  <c:v>44615.640798611108</c:v>
                </c:pt>
                <c:pt idx="4975">
                  <c:v>44615.641516203701</c:v>
                </c:pt>
                <c:pt idx="4976">
                  <c:v>44615.642245370371</c:v>
                </c:pt>
                <c:pt idx="4977">
                  <c:v>44615.642974537041</c:v>
                </c:pt>
                <c:pt idx="4978">
                  <c:v>44615.643692129626</c:v>
                </c:pt>
                <c:pt idx="4979">
                  <c:v>44615.644421296296</c:v>
                </c:pt>
                <c:pt idx="4980">
                  <c:v>44615.645150462966</c:v>
                </c:pt>
                <c:pt idx="4981">
                  <c:v>44615.645925925928</c:v>
                </c:pt>
                <c:pt idx="4982">
                  <c:v>44615.646643518521</c:v>
                </c:pt>
                <c:pt idx="4983">
                  <c:v>44615.647372685184</c:v>
                </c:pt>
                <c:pt idx="4984">
                  <c:v>44615.648101851853</c:v>
                </c:pt>
                <c:pt idx="4985">
                  <c:v>44615.648819444446</c:v>
                </c:pt>
                <c:pt idx="4986">
                  <c:v>44615.649548611109</c:v>
                </c:pt>
                <c:pt idx="4987">
                  <c:v>44615.650277777779</c:v>
                </c:pt>
                <c:pt idx="4988">
                  <c:v>44615.650995370372</c:v>
                </c:pt>
                <c:pt idx="4989">
                  <c:v>44615.651724537034</c:v>
                </c:pt>
                <c:pt idx="4990">
                  <c:v>44615.652453703704</c:v>
                </c:pt>
                <c:pt idx="4991">
                  <c:v>44615.653171296297</c:v>
                </c:pt>
                <c:pt idx="4992">
                  <c:v>44615.653900462959</c:v>
                </c:pt>
                <c:pt idx="4993">
                  <c:v>44615.654629629629</c:v>
                </c:pt>
                <c:pt idx="4994">
                  <c:v>44615.655347222222</c:v>
                </c:pt>
                <c:pt idx="4995">
                  <c:v>44615.656076388892</c:v>
                </c:pt>
                <c:pt idx="4996">
                  <c:v>44615.656805555554</c:v>
                </c:pt>
                <c:pt idx="4997">
                  <c:v>44615.657523148147</c:v>
                </c:pt>
                <c:pt idx="4998">
                  <c:v>44615.658252314817</c:v>
                </c:pt>
                <c:pt idx="4999">
                  <c:v>44615.65898148148</c:v>
                </c:pt>
                <c:pt idx="5000">
                  <c:v>44615.659699074073</c:v>
                </c:pt>
                <c:pt idx="5001">
                  <c:v>44615.660428240742</c:v>
                </c:pt>
                <c:pt idx="5002">
                  <c:v>44615.661157407405</c:v>
                </c:pt>
                <c:pt idx="5003">
                  <c:v>44615.661874999998</c:v>
                </c:pt>
                <c:pt idx="5004">
                  <c:v>44615.662604166668</c:v>
                </c:pt>
                <c:pt idx="5005">
                  <c:v>44615.66333333333</c:v>
                </c:pt>
                <c:pt idx="5006">
                  <c:v>44615.664050925923</c:v>
                </c:pt>
                <c:pt idx="5007">
                  <c:v>44615.664780092593</c:v>
                </c:pt>
                <c:pt idx="5008">
                  <c:v>44615.665509259263</c:v>
                </c:pt>
                <c:pt idx="5009">
                  <c:v>44615.666226851848</c:v>
                </c:pt>
                <c:pt idx="5010">
                  <c:v>44615.666956018518</c:v>
                </c:pt>
                <c:pt idx="5011">
                  <c:v>44615.667685185188</c:v>
                </c:pt>
                <c:pt idx="5012">
                  <c:v>44615.668414351851</c:v>
                </c:pt>
                <c:pt idx="5013">
                  <c:v>44615.669131944444</c:v>
                </c:pt>
                <c:pt idx="5014">
                  <c:v>44615.669861111113</c:v>
                </c:pt>
                <c:pt idx="5015">
                  <c:v>44615.670590277776</c:v>
                </c:pt>
                <c:pt idx="5016">
                  <c:v>44615.671307870369</c:v>
                </c:pt>
                <c:pt idx="5017">
                  <c:v>44615.672037037039</c:v>
                </c:pt>
                <c:pt idx="5018">
                  <c:v>44615.672766203701</c:v>
                </c:pt>
                <c:pt idx="5019">
                  <c:v>44615.673483796294</c:v>
                </c:pt>
                <c:pt idx="5020">
                  <c:v>44615.674212962964</c:v>
                </c:pt>
                <c:pt idx="5021">
                  <c:v>44615.674942129626</c:v>
                </c:pt>
                <c:pt idx="5022">
                  <c:v>44615.675717592596</c:v>
                </c:pt>
                <c:pt idx="5023">
                  <c:v>44615.676435185182</c:v>
                </c:pt>
                <c:pt idx="5024">
                  <c:v>44615.677164351851</c:v>
                </c:pt>
                <c:pt idx="5025">
                  <c:v>44615.677893518521</c:v>
                </c:pt>
                <c:pt idx="5026">
                  <c:v>44615.678622685184</c:v>
                </c:pt>
                <c:pt idx="5027">
                  <c:v>44615.679340277777</c:v>
                </c:pt>
                <c:pt idx="5028">
                  <c:v>44615.680115740739</c:v>
                </c:pt>
                <c:pt idx="5029">
                  <c:v>44615.680844907409</c:v>
                </c:pt>
                <c:pt idx="5030">
                  <c:v>44615.681574074071</c:v>
                </c:pt>
                <c:pt idx="5031">
                  <c:v>44615.682291666664</c:v>
                </c:pt>
                <c:pt idx="5032">
                  <c:v>44615.683020833334</c:v>
                </c:pt>
                <c:pt idx="5033">
                  <c:v>44615.683749999997</c:v>
                </c:pt>
                <c:pt idx="5034">
                  <c:v>44615.684467592589</c:v>
                </c:pt>
                <c:pt idx="5035">
                  <c:v>44615.685196759259</c:v>
                </c:pt>
                <c:pt idx="5036">
                  <c:v>44615.685925925929</c:v>
                </c:pt>
                <c:pt idx="5037">
                  <c:v>44615.686655092592</c:v>
                </c:pt>
                <c:pt idx="5038">
                  <c:v>44615.687372685185</c:v>
                </c:pt>
                <c:pt idx="5039">
                  <c:v>44615.688148148147</c:v>
                </c:pt>
                <c:pt idx="5040">
                  <c:v>44615.688877314817</c:v>
                </c:pt>
                <c:pt idx="5041">
                  <c:v>44615.689606481479</c:v>
                </c:pt>
                <c:pt idx="5042">
                  <c:v>44615.690324074072</c:v>
                </c:pt>
                <c:pt idx="5043">
                  <c:v>44615.691053240742</c:v>
                </c:pt>
                <c:pt idx="5044">
                  <c:v>44615.691782407404</c:v>
                </c:pt>
                <c:pt idx="5045">
                  <c:v>44615.692499999997</c:v>
                </c:pt>
                <c:pt idx="5046">
                  <c:v>44615.693229166667</c:v>
                </c:pt>
                <c:pt idx="5047">
                  <c:v>44615.693958333337</c:v>
                </c:pt>
                <c:pt idx="5048">
                  <c:v>44615.694675925923</c:v>
                </c:pt>
                <c:pt idx="5049">
                  <c:v>44615.695405092592</c:v>
                </c:pt>
                <c:pt idx="5050">
                  <c:v>44615.696180555555</c:v>
                </c:pt>
                <c:pt idx="5051">
                  <c:v>44615.696909722225</c:v>
                </c:pt>
                <c:pt idx="5052">
                  <c:v>44615.697638888887</c:v>
                </c:pt>
                <c:pt idx="5053">
                  <c:v>44615.69835648148</c:v>
                </c:pt>
                <c:pt idx="5054">
                  <c:v>44615.69908564815</c:v>
                </c:pt>
                <c:pt idx="5055">
                  <c:v>44615.699814814812</c:v>
                </c:pt>
                <c:pt idx="5056">
                  <c:v>44615.700590277775</c:v>
                </c:pt>
                <c:pt idx="5057">
                  <c:v>44615.701307870368</c:v>
                </c:pt>
                <c:pt idx="5058">
                  <c:v>44615.702037037037</c:v>
                </c:pt>
                <c:pt idx="5059">
                  <c:v>44615.702766203707</c:v>
                </c:pt>
                <c:pt idx="5060">
                  <c:v>44615.703483796293</c:v>
                </c:pt>
                <c:pt idx="5061">
                  <c:v>44615.704212962963</c:v>
                </c:pt>
                <c:pt idx="5062">
                  <c:v>44615.704942129632</c:v>
                </c:pt>
                <c:pt idx="5063">
                  <c:v>44615.705659722225</c:v>
                </c:pt>
                <c:pt idx="5064">
                  <c:v>44615.706388888888</c:v>
                </c:pt>
                <c:pt idx="5065">
                  <c:v>44615.707118055558</c:v>
                </c:pt>
                <c:pt idx="5066">
                  <c:v>44615.707835648151</c:v>
                </c:pt>
                <c:pt idx="5067">
                  <c:v>44615.708564814813</c:v>
                </c:pt>
                <c:pt idx="5068">
                  <c:v>44615.709293981483</c:v>
                </c:pt>
                <c:pt idx="5069">
                  <c:v>44615.710011574076</c:v>
                </c:pt>
                <c:pt idx="5070">
                  <c:v>44615.710740740738</c:v>
                </c:pt>
                <c:pt idx="5071">
                  <c:v>44615.711469907408</c:v>
                </c:pt>
                <c:pt idx="5072">
                  <c:v>44615.712187500001</c:v>
                </c:pt>
                <c:pt idx="5073">
                  <c:v>44615.712916666664</c:v>
                </c:pt>
                <c:pt idx="5074">
                  <c:v>44615.713645833333</c:v>
                </c:pt>
                <c:pt idx="5075">
                  <c:v>44615.714375000003</c:v>
                </c:pt>
                <c:pt idx="5076">
                  <c:v>44615.715092592596</c:v>
                </c:pt>
                <c:pt idx="5077">
                  <c:v>44615.715821759259</c:v>
                </c:pt>
                <c:pt idx="5078">
                  <c:v>44615.716539351852</c:v>
                </c:pt>
                <c:pt idx="5079">
                  <c:v>44615.717268518521</c:v>
                </c:pt>
                <c:pt idx="5080">
                  <c:v>44615.717997685184</c:v>
                </c:pt>
                <c:pt idx="5081">
                  <c:v>44615.718726851854</c:v>
                </c:pt>
                <c:pt idx="5082">
                  <c:v>44615.719444444447</c:v>
                </c:pt>
                <c:pt idx="5083">
                  <c:v>44615.720173611109</c:v>
                </c:pt>
                <c:pt idx="5084">
                  <c:v>44615.720902777779</c:v>
                </c:pt>
                <c:pt idx="5085">
                  <c:v>44615.721620370372</c:v>
                </c:pt>
                <c:pt idx="5086">
                  <c:v>44615.722349537034</c:v>
                </c:pt>
                <c:pt idx="5087">
                  <c:v>44615.723078703704</c:v>
                </c:pt>
                <c:pt idx="5088">
                  <c:v>44615.723796296297</c:v>
                </c:pt>
                <c:pt idx="5089">
                  <c:v>44615.72452546296</c:v>
                </c:pt>
                <c:pt idx="5090">
                  <c:v>44615.725243055553</c:v>
                </c:pt>
                <c:pt idx="5091">
                  <c:v>44615.725972222222</c:v>
                </c:pt>
                <c:pt idx="5092">
                  <c:v>44615.726701388892</c:v>
                </c:pt>
                <c:pt idx="5093">
                  <c:v>44615.727418981478</c:v>
                </c:pt>
                <c:pt idx="5094">
                  <c:v>44615.728148148148</c:v>
                </c:pt>
                <c:pt idx="5095">
                  <c:v>44615.728877314818</c:v>
                </c:pt>
                <c:pt idx="5096">
                  <c:v>44615.729594907411</c:v>
                </c:pt>
                <c:pt idx="5097">
                  <c:v>44615.730324074073</c:v>
                </c:pt>
                <c:pt idx="5098">
                  <c:v>44615.731053240743</c:v>
                </c:pt>
                <c:pt idx="5099">
                  <c:v>44615.731782407405</c:v>
                </c:pt>
                <c:pt idx="5100">
                  <c:v>44615.732499999998</c:v>
                </c:pt>
                <c:pt idx="5101">
                  <c:v>44615.733229166668</c:v>
                </c:pt>
                <c:pt idx="5102">
                  <c:v>44615.73400462963</c:v>
                </c:pt>
                <c:pt idx="5103">
                  <c:v>44615.734733796293</c:v>
                </c:pt>
                <c:pt idx="5104">
                  <c:v>44615.735451388886</c:v>
                </c:pt>
                <c:pt idx="5105">
                  <c:v>44615.736180555556</c:v>
                </c:pt>
                <c:pt idx="5106">
                  <c:v>44615.736909722225</c:v>
                </c:pt>
                <c:pt idx="5107">
                  <c:v>44615.737627314818</c:v>
                </c:pt>
                <c:pt idx="5108">
                  <c:v>44615.738356481481</c:v>
                </c:pt>
                <c:pt idx="5109">
                  <c:v>44615.739085648151</c:v>
                </c:pt>
                <c:pt idx="5110">
                  <c:v>44615.739803240744</c:v>
                </c:pt>
                <c:pt idx="5111">
                  <c:v>44615.740532407406</c:v>
                </c:pt>
                <c:pt idx="5112">
                  <c:v>44615.741261574076</c:v>
                </c:pt>
                <c:pt idx="5113">
                  <c:v>44615.742037037038</c:v>
                </c:pt>
                <c:pt idx="5114">
                  <c:v>44615.742754629631</c:v>
                </c:pt>
                <c:pt idx="5115">
                  <c:v>44615.743483796294</c:v>
                </c:pt>
                <c:pt idx="5116">
                  <c:v>44615.744212962964</c:v>
                </c:pt>
                <c:pt idx="5117">
                  <c:v>44615.744930555556</c:v>
                </c:pt>
                <c:pt idx="5118">
                  <c:v>44615.745659722219</c:v>
                </c:pt>
                <c:pt idx="5119">
                  <c:v>44615.746388888889</c:v>
                </c:pt>
                <c:pt idx="5120">
                  <c:v>44615.747106481482</c:v>
                </c:pt>
                <c:pt idx="5121">
                  <c:v>44615.747835648152</c:v>
                </c:pt>
                <c:pt idx="5122">
                  <c:v>44615.748564814814</c:v>
                </c:pt>
                <c:pt idx="5123">
                  <c:v>44615.749282407407</c:v>
                </c:pt>
                <c:pt idx="5124">
                  <c:v>44615.750011574077</c:v>
                </c:pt>
                <c:pt idx="5125">
                  <c:v>44615.750740740739</c:v>
                </c:pt>
                <c:pt idx="5126">
                  <c:v>44615.751458333332</c:v>
                </c:pt>
                <c:pt idx="5127">
                  <c:v>44615.752187500002</c:v>
                </c:pt>
                <c:pt idx="5128">
                  <c:v>44615.752916666665</c:v>
                </c:pt>
                <c:pt idx="5129">
                  <c:v>44615.753692129627</c:v>
                </c:pt>
                <c:pt idx="5130">
                  <c:v>44615.75440972222</c:v>
                </c:pt>
                <c:pt idx="5131">
                  <c:v>44615.75513888889</c:v>
                </c:pt>
                <c:pt idx="5132">
                  <c:v>44615.755868055552</c:v>
                </c:pt>
                <c:pt idx="5133">
                  <c:v>44615.756585648145</c:v>
                </c:pt>
                <c:pt idx="5134">
                  <c:v>44615.757314814815</c:v>
                </c:pt>
                <c:pt idx="5135">
                  <c:v>44615.758090277777</c:v>
                </c:pt>
                <c:pt idx="5136">
                  <c:v>44615.758819444447</c:v>
                </c:pt>
                <c:pt idx="5137">
                  <c:v>44615.759548611109</c:v>
                </c:pt>
                <c:pt idx="5138">
                  <c:v>44615.760266203702</c:v>
                </c:pt>
                <c:pt idx="5139">
                  <c:v>44615.760995370372</c:v>
                </c:pt>
                <c:pt idx="5140">
                  <c:v>44615.761712962965</c:v>
                </c:pt>
                <c:pt idx="5141">
                  <c:v>44615.762442129628</c:v>
                </c:pt>
                <c:pt idx="5142">
                  <c:v>44615.763171296298</c:v>
                </c:pt>
                <c:pt idx="5143">
                  <c:v>44615.763888888891</c:v>
                </c:pt>
                <c:pt idx="5144">
                  <c:v>44615.764618055553</c:v>
                </c:pt>
                <c:pt idx="5145">
                  <c:v>44615.765347222223</c:v>
                </c:pt>
                <c:pt idx="5146">
                  <c:v>44615.766122685185</c:v>
                </c:pt>
                <c:pt idx="5147">
                  <c:v>44615.766851851855</c:v>
                </c:pt>
                <c:pt idx="5148">
                  <c:v>44615.767569444448</c:v>
                </c:pt>
                <c:pt idx="5149">
                  <c:v>44615.76829861111</c:v>
                </c:pt>
                <c:pt idx="5150">
                  <c:v>44615.76902777778</c:v>
                </c:pt>
                <c:pt idx="5151">
                  <c:v>44615.769745370373</c:v>
                </c:pt>
                <c:pt idx="5152">
                  <c:v>44615.770520833335</c:v>
                </c:pt>
                <c:pt idx="5153">
                  <c:v>44615.771249999998</c:v>
                </c:pt>
                <c:pt idx="5154">
                  <c:v>44615.771967592591</c:v>
                </c:pt>
                <c:pt idx="5155">
                  <c:v>44615.772696759261</c:v>
                </c:pt>
                <c:pt idx="5156">
                  <c:v>44615.773425925923</c:v>
                </c:pt>
                <c:pt idx="5157">
                  <c:v>44615.774155092593</c:v>
                </c:pt>
                <c:pt idx="5158">
                  <c:v>44615.774930555555</c:v>
                </c:pt>
                <c:pt idx="5159">
                  <c:v>44615.775648148148</c:v>
                </c:pt>
                <c:pt idx="5160">
                  <c:v>44615.776377314818</c:v>
                </c:pt>
                <c:pt idx="5161">
                  <c:v>44615.777106481481</c:v>
                </c:pt>
                <c:pt idx="5162">
                  <c:v>44615.777824074074</c:v>
                </c:pt>
                <c:pt idx="5163">
                  <c:v>44615.778553240743</c:v>
                </c:pt>
                <c:pt idx="5164">
                  <c:v>44615.779328703706</c:v>
                </c:pt>
                <c:pt idx="5165">
                  <c:v>44615.780057870368</c:v>
                </c:pt>
                <c:pt idx="5166">
                  <c:v>44615.780775462961</c:v>
                </c:pt>
                <c:pt idx="5167">
                  <c:v>44615.781504629631</c:v>
                </c:pt>
                <c:pt idx="5168">
                  <c:v>44615.782233796293</c:v>
                </c:pt>
                <c:pt idx="5169">
                  <c:v>44615.782951388886</c:v>
                </c:pt>
                <c:pt idx="5170">
                  <c:v>44615.783726851849</c:v>
                </c:pt>
                <c:pt idx="5171">
                  <c:v>44615.784456018519</c:v>
                </c:pt>
                <c:pt idx="5172">
                  <c:v>44615.785185185188</c:v>
                </c:pt>
                <c:pt idx="5173">
                  <c:v>44615.785902777781</c:v>
                </c:pt>
                <c:pt idx="5174">
                  <c:v>44615.786631944444</c:v>
                </c:pt>
                <c:pt idx="5175">
                  <c:v>44615.787361111114</c:v>
                </c:pt>
                <c:pt idx="5176">
                  <c:v>44615.788136574076</c:v>
                </c:pt>
                <c:pt idx="5177">
                  <c:v>44615.788865740738</c:v>
                </c:pt>
                <c:pt idx="5178">
                  <c:v>44615.789583333331</c:v>
                </c:pt>
                <c:pt idx="5179">
                  <c:v>44615.790312500001</c:v>
                </c:pt>
                <c:pt idx="5180">
                  <c:v>44615.791041666664</c:v>
                </c:pt>
                <c:pt idx="5181">
                  <c:v>44615.791759259257</c:v>
                </c:pt>
                <c:pt idx="5182">
                  <c:v>44615.792488425926</c:v>
                </c:pt>
                <c:pt idx="5183">
                  <c:v>44615.793217592596</c:v>
                </c:pt>
                <c:pt idx="5184">
                  <c:v>44615.793935185182</c:v>
                </c:pt>
                <c:pt idx="5185">
                  <c:v>44615.794664351852</c:v>
                </c:pt>
                <c:pt idx="5186">
                  <c:v>44615.795393518521</c:v>
                </c:pt>
                <c:pt idx="5187">
                  <c:v>44615.796111111114</c:v>
                </c:pt>
                <c:pt idx="5188">
                  <c:v>44615.796840277777</c:v>
                </c:pt>
                <c:pt idx="5189">
                  <c:v>44615.797569444447</c:v>
                </c:pt>
                <c:pt idx="5190">
                  <c:v>44615.79828703704</c:v>
                </c:pt>
                <c:pt idx="5191">
                  <c:v>44615.799016203702</c:v>
                </c:pt>
                <c:pt idx="5192">
                  <c:v>44615.799791666665</c:v>
                </c:pt>
                <c:pt idx="5193">
                  <c:v>44615.800509259258</c:v>
                </c:pt>
                <c:pt idx="5194">
                  <c:v>44615.801238425927</c:v>
                </c:pt>
                <c:pt idx="5195">
                  <c:v>44615.80196759259</c:v>
                </c:pt>
                <c:pt idx="5196">
                  <c:v>44615.80269675926</c:v>
                </c:pt>
                <c:pt idx="5197">
                  <c:v>44615.803414351853</c:v>
                </c:pt>
                <c:pt idx="5198">
                  <c:v>44615.804189814815</c:v>
                </c:pt>
                <c:pt idx="5199">
                  <c:v>44615.804918981485</c:v>
                </c:pt>
                <c:pt idx="5200">
                  <c:v>44615.805648148147</c:v>
                </c:pt>
                <c:pt idx="5201">
                  <c:v>44615.80636574074</c:v>
                </c:pt>
                <c:pt idx="5202">
                  <c:v>44615.80709490741</c:v>
                </c:pt>
                <c:pt idx="5203">
                  <c:v>44615.807824074072</c:v>
                </c:pt>
                <c:pt idx="5204">
                  <c:v>44615.808599537035</c:v>
                </c:pt>
                <c:pt idx="5205">
                  <c:v>44615.809317129628</c:v>
                </c:pt>
                <c:pt idx="5206">
                  <c:v>44615.810046296298</c:v>
                </c:pt>
                <c:pt idx="5207">
                  <c:v>44615.81077546296</c:v>
                </c:pt>
                <c:pt idx="5208">
                  <c:v>44615.811493055553</c:v>
                </c:pt>
                <c:pt idx="5209">
                  <c:v>44615.812222222223</c:v>
                </c:pt>
                <c:pt idx="5210">
                  <c:v>44615.812951388885</c:v>
                </c:pt>
                <c:pt idx="5211">
                  <c:v>44615.813680555555</c:v>
                </c:pt>
                <c:pt idx="5212">
                  <c:v>44615.814398148148</c:v>
                </c:pt>
                <c:pt idx="5213">
                  <c:v>44615.815127314818</c:v>
                </c:pt>
                <c:pt idx="5214">
                  <c:v>44615.815844907411</c:v>
                </c:pt>
                <c:pt idx="5215">
                  <c:v>44615.816620370373</c:v>
                </c:pt>
                <c:pt idx="5216">
                  <c:v>44615.817349537036</c:v>
                </c:pt>
                <c:pt idx="5217">
                  <c:v>44615.818067129629</c:v>
                </c:pt>
                <c:pt idx="5218">
                  <c:v>44615.818796296298</c:v>
                </c:pt>
                <c:pt idx="5219">
                  <c:v>44615.819525462961</c:v>
                </c:pt>
                <c:pt idx="5220">
                  <c:v>44615.820243055554</c:v>
                </c:pt>
                <c:pt idx="5221">
                  <c:v>44615.820972222224</c:v>
                </c:pt>
                <c:pt idx="5222">
                  <c:v>44615.821689814817</c:v>
                </c:pt>
                <c:pt idx="5223">
                  <c:v>44615.822418981479</c:v>
                </c:pt>
                <c:pt idx="5224">
                  <c:v>44615.823148148149</c:v>
                </c:pt>
                <c:pt idx="5225">
                  <c:v>44615.823865740742</c:v>
                </c:pt>
                <c:pt idx="5226">
                  <c:v>44615.824641203704</c:v>
                </c:pt>
                <c:pt idx="5227">
                  <c:v>44615.825370370374</c:v>
                </c:pt>
                <c:pt idx="5228">
                  <c:v>44615.826099537036</c:v>
                </c:pt>
                <c:pt idx="5229">
                  <c:v>44615.826817129629</c:v>
                </c:pt>
                <c:pt idx="5230">
                  <c:v>44615.827546296299</c:v>
                </c:pt>
                <c:pt idx="5231">
                  <c:v>44615.828275462962</c:v>
                </c:pt>
                <c:pt idx="5232">
                  <c:v>44615.828993055555</c:v>
                </c:pt>
                <c:pt idx="5233">
                  <c:v>44615.829722222225</c:v>
                </c:pt>
                <c:pt idx="5234">
                  <c:v>44615.830451388887</c:v>
                </c:pt>
                <c:pt idx="5235">
                  <c:v>44615.83116898148</c:v>
                </c:pt>
                <c:pt idx="5236">
                  <c:v>44615.83189814815</c:v>
                </c:pt>
                <c:pt idx="5237">
                  <c:v>44615.832673611112</c:v>
                </c:pt>
                <c:pt idx="5238">
                  <c:v>44615.833402777775</c:v>
                </c:pt>
                <c:pt idx="5239">
                  <c:v>44615.834120370368</c:v>
                </c:pt>
                <c:pt idx="5240">
                  <c:v>44615.834849537037</c:v>
                </c:pt>
                <c:pt idx="5241">
                  <c:v>44615.835578703707</c:v>
                </c:pt>
                <c:pt idx="5242">
                  <c:v>44615.836296296293</c:v>
                </c:pt>
                <c:pt idx="5243">
                  <c:v>44615.837025462963</c:v>
                </c:pt>
                <c:pt idx="5244">
                  <c:v>44615.837754629632</c:v>
                </c:pt>
                <c:pt idx="5245">
                  <c:v>44615.838483796295</c:v>
                </c:pt>
                <c:pt idx="5246">
                  <c:v>44615.839201388888</c:v>
                </c:pt>
                <c:pt idx="5247">
                  <c:v>44615.839930555558</c:v>
                </c:pt>
                <c:pt idx="5248">
                  <c:v>44615.84065972222</c:v>
                </c:pt>
                <c:pt idx="5249">
                  <c:v>44615.841377314813</c:v>
                </c:pt>
                <c:pt idx="5250">
                  <c:v>44615.842106481483</c:v>
                </c:pt>
                <c:pt idx="5251">
                  <c:v>44615.842835648145</c:v>
                </c:pt>
                <c:pt idx="5252">
                  <c:v>44615.843553240738</c:v>
                </c:pt>
                <c:pt idx="5253">
                  <c:v>44615.844328703701</c:v>
                </c:pt>
                <c:pt idx="5254">
                  <c:v>44615.845057870371</c:v>
                </c:pt>
                <c:pt idx="5255">
                  <c:v>44615.84578703704</c:v>
                </c:pt>
                <c:pt idx="5256">
                  <c:v>44615.846504629626</c:v>
                </c:pt>
                <c:pt idx="5257">
                  <c:v>44615.847233796296</c:v>
                </c:pt>
                <c:pt idx="5258">
                  <c:v>44615.847962962966</c:v>
                </c:pt>
                <c:pt idx="5259">
                  <c:v>44615.848738425928</c:v>
                </c:pt>
                <c:pt idx="5260">
                  <c:v>44615.84946759259</c:v>
                </c:pt>
                <c:pt idx="5261">
                  <c:v>44615.850185185183</c:v>
                </c:pt>
                <c:pt idx="5262">
                  <c:v>44615.850914351853</c:v>
                </c:pt>
                <c:pt idx="5263">
                  <c:v>44615.851643518516</c:v>
                </c:pt>
                <c:pt idx="5264">
                  <c:v>44615.852361111109</c:v>
                </c:pt>
                <c:pt idx="5265">
                  <c:v>44615.853090277778</c:v>
                </c:pt>
                <c:pt idx="5266">
                  <c:v>44615.853819444441</c:v>
                </c:pt>
                <c:pt idx="5267">
                  <c:v>44615.854537037034</c:v>
                </c:pt>
                <c:pt idx="5268">
                  <c:v>44615.855266203704</c:v>
                </c:pt>
                <c:pt idx="5269">
                  <c:v>44615.855995370373</c:v>
                </c:pt>
                <c:pt idx="5270">
                  <c:v>44615.856759259259</c:v>
                </c:pt>
                <c:pt idx="5271">
                  <c:v>44615.857488425929</c:v>
                </c:pt>
                <c:pt idx="5272">
                  <c:v>44615.858217592591</c:v>
                </c:pt>
                <c:pt idx="5273">
                  <c:v>44615.858935185184</c:v>
                </c:pt>
                <c:pt idx="5274">
                  <c:v>44615.859664351854</c:v>
                </c:pt>
                <c:pt idx="5275">
                  <c:v>44615.860393518517</c:v>
                </c:pt>
                <c:pt idx="5276">
                  <c:v>44615.861168981479</c:v>
                </c:pt>
                <c:pt idx="5277">
                  <c:v>44615.861898148149</c:v>
                </c:pt>
                <c:pt idx="5278">
                  <c:v>44615.862615740742</c:v>
                </c:pt>
                <c:pt idx="5279">
                  <c:v>44615.863344907404</c:v>
                </c:pt>
                <c:pt idx="5280">
                  <c:v>44615.864062499997</c:v>
                </c:pt>
                <c:pt idx="5281">
                  <c:v>44615.864791666667</c:v>
                </c:pt>
                <c:pt idx="5282">
                  <c:v>44615.865520833337</c:v>
                </c:pt>
                <c:pt idx="5283">
                  <c:v>44615.866249999999</c:v>
                </c:pt>
                <c:pt idx="5284">
                  <c:v>44615.866967592592</c:v>
                </c:pt>
                <c:pt idx="5285">
                  <c:v>44615.867696759262</c:v>
                </c:pt>
                <c:pt idx="5286">
                  <c:v>44615.868425925924</c:v>
                </c:pt>
                <c:pt idx="5287">
                  <c:v>44615.869189814817</c:v>
                </c:pt>
                <c:pt idx="5288">
                  <c:v>44615.86991898148</c:v>
                </c:pt>
                <c:pt idx="5289">
                  <c:v>44615.870648148149</c:v>
                </c:pt>
                <c:pt idx="5290">
                  <c:v>44615.871365740742</c:v>
                </c:pt>
                <c:pt idx="5291">
                  <c:v>44615.872094907405</c:v>
                </c:pt>
                <c:pt idx="5292">
                  <c:v>44615.872824074075</c:v>
                </c:pt>
                <c:pt idx="5293">
                  <c:v>44615.873599537037</c:v>
                </c:pt>
                <c:pt idx="5294">
                  <c:v>44615.874328703707</c:v>
                </c:pt>
                <c:pt idx="5295">
                  <c:v>44615.8750462963</c:v>
                </c:pt>
                <c:pt idx="5296">
                  <c:v>44615.875775462962</c:v>
                </c:pt>
                <c:pt idx="5297">
                  <c:v>44615.876504629632</c:v>
                </c:pt>
                <c:pt idx="5298">
                  <c:v>44615.877222222225</c:v>
                </c:pt>
                <c:pt idx="5299">
                  <c:v>44615.877951388888</c:v>
                </c:pt>
                <c:pt idx="5300">
                  <c:v>44615.878680555557</c:v>
                </c:pt>
                <c:pt idx="5301">
                  <c:v>44615.87940972222</c:v>
                </c:pt>
                <c:pt idx="5302">
                  <c:v>44615.880127314813</c:v>
                </c:pt>
                <c:pt idx="5303">
                  <c:v>44615.880856481483</c:v>
                </c:pt>
                <c:pt idx="5304">
                  <c:v>44615.881585648145</c:v>
                </c:pt>
                <c:pt idx="5305">
                  <c:v>44615.882314814815</c:v>
                </c:pt>
                <c:pt idx="5306">
                  <c:v>44615.883032407408</c:v>
                </c:pt>
                <c:pt idx="5307">
                  <c:v>44615.883761574078</c:v>
                </c:pt>
                <c:pt idx="5308">
                  <c:v>44615.88449074074</c:v>
                </c:pt>
                <c:pt idx="5309">
                  <c:v>44615.885208333333</c:v>
                </c:pt>
                <c:pt idx="5310">
                  <c:v>44615.885937500003</c:v>
                </c:pt>
                <c:pt idx="5311">
                  <c:v>44615.886666666665</c:v>
                </c:pt>
                <c:pt idx="5312">
                  <c:v>44615.887384259258</c:v>
                </c:pt>
                <c:pt idx="5313">
                  <c:v>44615.888113425928</c:v>
                </c:pt>
                <c:pt idx="5314">
                  <c:v>44615.888842592591</c:v>
                </c:pt>
                <c:pt idx="5315">
                  <c:v>44615.88957175926</c:v>
                </c:pt>
                <c:pt idx="5316">
                  <c:v>44615.890289351853</c:v>
                </c:pt>
                <c:pt idx="5317">
                  <c:v>44615.891018518516</c:v>
                </c:pt>
                <c:pt idx="5318">
                  <c:v>44615.891747685186</c:v>
                </c:pt>
                <c:pt idx="5319">
                  <c:v>44615.892465277779</c:v>
                </c:pt>
                <c:pt idx="5320">
                  <c:v>44615.893194444441</c:v>
                </c:pt>
                <c:pt idx="5321">
                  <c:v>44615.893923611111</c:v>
                </c:pt>
                <c:pt idx="5322">
                  <c:v>44615.894652777781</c:v>
                </c:pt>
                <c:pt idx="5323">
                  <c:v>44615.895370370374</c:v>
                </c:pt>
                <c:pt idx="5324">
                  <c:v>44615.896099537036</c:v>
                </c:pt>
                <c:pt idx="5325">
                  <c:v>44615.896828703706</c:v>
                </c:pt>
                <c:pt idx="5326">
                  <c:v>44615.897557870368</c:v>
                </c:pt>
                <c:pt idx="5327">
                  <c:v>44615.898275462961</c:v>
                </c:pt>
                <c:pt idx="5328">
                  <c:v>44615.899004629631</c:v>
                </c:pt>
                <c:pt idx="5329">
                  <c:v>44615.899733796294</c:v>
                </c:pt>
                <c:pt idx="5330">
                  <c:v>44615.900451388887</c:v>
                </c:pt>
                <c:pt idx="5331">
                  <c:v>44615.901180555556</c:v>
                </c:pt>
                <c:pt idx="5332">
                  <c:v>44615.901909722219</c:v>
                </c:pt>
                <c:pt idx="5333">
                  <c:v>44615.902627314812</c:v>
                </c:pt>
                <c:pt idx="5334">
                  <c:v>44615.903402777774</c:v>
                </c:pt>
                <c:pt idx="5335">
                  <c:v>44615.904131944444</c:v>
                </c:pt>
                <c:pt idx="5336">
                  <c:v>44615.904861111114</c:v>
                </c:pt>
                <c:pt idx="5337">
                  <c:v>44615.905578703707</c:v>
                </c:pt>
                <c:pt idx="5338">
                  <c:v>44615.906307870369</c:v>
                </c:pt>
                <c:pt idx="5339">
                  <c:v>44615.907037037039</c:v>
                </c:pt>
                <c:pt idx="5340">
                  <c:v>44615.907800925925</c:v>
                </c:pt>
                <c:pt idx="5341">
                  <c:v>44615.908530092594</c:v>
                </c:pt>
                <c:pt idx="5342">
                  <c:v>44615.909247685187</c:v>
                </c:pt>
                <c:pt idx="5343">
                  <c:v>44615.90997685185</c:v>
                </c:pt>
                <c:pt idx="5344">
                  <c:v>44615.91070601852</c:v>
                </c:pt>
                <c:pt idx="5345">
                  <c:v>44615.911423611113</c:v>
                </c:pt>
                <c:pt idx="5346">
                  <c:v>44615.912199074075</c:v>
                </c:pt>
                <c:pt idx="5347">
                  <c:v>44615.912928240738</c:v>
                </c:pt>
                <c:pt idx="5348">
                  <c:v>44615.913645833331</c:v>
                </c:pt>
                <c:pt idx="5349">
                  <c:v>44615.914375</c:v>
                </c:pt>
                <c:pt idx="5350">
                  <c:v>44615.91510416667</c:v>
                </c:pt>
                <c:pt idx="5351">
                  <c:v>44615.915821759256</c:v>
                </c:pt>
                <c:pt idx="5352">
                  <c:v>44615.916608796295</c:v>
                </c:pt>
                <c:pt idx="5353">
                  <c:v>44615.917326388888</c:v>
                </c:pt>
                <c:pt idx="5354">
                  <c:v>44615.918055555558</c:v>
                </c:pt>
                <c:pt idx="5355">
                  <c:v>44615.91878472222</c:v>
                </c:pt>
                <c:pt idx="5356">
                  <c:v>44615.919502314813</c:v>
                </c:pt>
                <c:pt idx="5357">
                  <c:v>44615.920231481483</c:v>
                </c:pt>
                <c:pt idx="5358">
                  <c:v>44615.920960648145</c:v>
                </c:pt>
                <c:pt idx="5359">
                  <c:v>44615.921678240738</c:v>
                </c:pt>
                <c:pt idx="5360">
                  <c:v>44615.922407407408</c:v>
                </c:pt>
                <c:pt idx="5361">
                  <c:v>44615.923125000001</c:v>
                </c:pt>
                <c:pt idx="5362">
                  <c:v>44615.923854166664</c:v>
                </c:pt>
                <c:pt idx="5363">
                  <c:v>44615.924629629626</c:v>
                </c:pt>
                <c:pt idx="5364">
                  <c:v>44615.925347222219</c:v>
                </c:pt>
                <c:pt idx="5365">
                  <c:v>44615.926076388889</c:v>
                </c:pt>
                <c:pt idx="5366">
                  <c:v>44615.926805555559</c:v>
                </c:pt>
                <c:pt idx="5367">
                  <c:v>44615.927523148152</c:v>
                </c:pt>
                <c:pt idx="5368">
                  <c:v>44615.928252314814</c:v>
                </c:pt>
                <c:pt idx="5369">
                  <c:v>44615.929016203707</c:v>
                </c:pt>
                <c:pt idx="5370">
                  <c:v>44615.929745370369</c:v>
                </c:pt>
                <c:pt idx="5371">
                  <c:v>44615.930474537039</c:v>
                </c:pt>
                <c:pt idx="5372">
                  <c:v>44615.931192129632</c:v>
                </c:pt>
                <c:pt idx="5373">
                  <c:v>44615.931921296295</c:v>
                </c:pt>
                <c:pt idx="5374">
                  <c:v>44615.932638888888</c:v>
                </c:pt>
                <c:pt idx="5375">
                  <c:v>44615.93341435185</c:v>
                </c:pt>
                <c:pt idx="5376">
                  <c:v>44615.93414351852</c:v>
                </c:pt>
                <c:pt idx="5377">
                  <c:v>44615.934861111113</c:v>
                </c:pt>
                <c:pt idx="5378">
                  <c:v>44615.935590277775</c:v>
                </c:pt>
                <c:pt idx="5379">
                  <c:v>44615.936319444445</c:v>
                </c:pt>
                <c:pt idx="5380">
                  <c:v>44615.937037037038</c:v>
                </c:pt>
                <c:pt idx="5381">
                  <c:v>44615.9378125</c:v>
                </c:pt>
                <c:pt idx="5382">
                  <c:v>44615.93854166667</c:v>
                </c:pt>
                <c:pt idx="5383">
                  <c:v>44615.939259259256</c:v>
                </c:pt>
                <c:pt idx="5384">
                  <c:v>44615.939988425926</c:v>
                </c:pt>
                <c:pt idx="5385">
                  <c:v>44615.940706018519</c:v>
                </c:pt>
                <c:pt idx="5386">
                  <c:v>44615.941435185188</c:v>
                </c:pt>
                <c:pt idx="5387">
                  <c:v>44615.942199074074</c:v>
                </c:pt>
                <c:pt idx="5388">
                  <c:v>44615.942928240744</c:v>
                </c:pt>
                <c:pt idx="5389">
                  <c:v>44615.943657407406</c:v>
                </c:pt>
                <c:pt idx="5390">
                  <c:v>44615.944374999999</c:v>
                </c:pt>
                <c:pt idx="5391">
                  <c:v>44615.945104166669</c:v>
                </c:pt>
                <c:pt idx="5392">
                  <c:v>44615.945833333331</c:v>
                </c:pt>
                <c:pt idx="5393">
                  <c:v>44615.946597222224</c:v>
                </c:pt>
                <c:pt idx="5394">
                  <c:v>44615.947326388887</c:v>
                </c:pt>
                <c:pt idx="5395">
                  <c:v>44615.94804398148</c:v>
                </c:pt>
                <c:pt idx="5396">
                  <c:v>44615.948773148149</c:v>
                </c:pt>
                <c:pt idx="5397">
                  <c:v>44615.949502314812</c:v>
                </c:pt>
                <c:pt idx="5398">
                  <c:v>44615.950219907405</c:v>
                </c:pt>
                <c:pt idx="5399">
                  <c:v>44615.950995370367</c:v>
                </c:pt>
                <c:pt idx="5400">
                  <c:v>44615.95171296296</c:v>
                </c:pt>
                <c:pt idx="5401">
                  <c:v>44615.95244212963</c:v>
                </c:pt>
                <c:pt idx="5402">
                  <c:v>44615.9531712963</c:v>
                </c:pt>
                <c:pt idx="5403">
                  <c:v>44615.953900462962</c:v>
                </c:pt>
                <c:pt idx="5404">
                  <c:v>44615.954618055555</c:v>
                </c:pt>
                <c:pt idx="5405">
                  <c:v>44615.955393518518</c:v>
                </c:pt>
                <c:pt idx="5406">
                  <c:v>44615.956122685187</c:v>
                </c:pt>
                <c:pt idx="5407">
                  <c:v>44615.95684027778</c:v>
                </c:pt>
                <c:pt idx="5408">
                  <c:v>44615.957569444443</c:v>
                </c:pt>
                <c:pt idx="5409">
                  <c:v>44615.958298611113</c:v>
                </c:pt>
                <c:pt idx="5410">
                  <c:v>44615.959016203706</c:v>
                </c:pt>
                <c:pt idx="5411">
                  <c:v>44615.959791666668</c:v>
                </c:pt>
                <c:pt idx="5412">
                  <c:v>44615.960509259261</c:v>
                </c:pt>
                <c:pt idx="5413">
                  <c:v>44615.961238425924</c:v>
                </c:pt>
                <c:pt idx="5414">
                  <c:v>44615.961967592593</c:v>
                </c:pt>
                <c:pt idx="5415">
                  <c:v>44615.962685185186</c:v>
                </c:pt>
                <c:pt idx="5416">
                  <c:v>44615.963414351849</c:v>
                </c:pt>
                <c:pt idx="5417">
                  <c:v>44615.964189814818</c:v>
                </c:pt>
                <c:pt idx="5418">
                  <c:v>44615.964907407404</c:v>
                </c:pt>
                <c:pt idx="5419">
                  <c:v>44615.965636574074</c:v>
                </c:pt>
                <c:pt idx="5420">
                  <c:v>44615.966354166667</c:v>
                </c:pt>
                <c:pt idx="5421">
                  <c:v>44615.967083333337</c:v>
                </c:pt>
                <c:pt idx="5422">
                  <c:v>44615.967812499999</c:v>
                </c:pt>
                <c:pt idx="5423">
                  <c:v>44615.968576388892</c:v>
                </c:pt>
                <c:pt idx="5424">
                  <c:v>44615.969305555554</c:v>
                </c:pt>
                <c:pt idx="5425">
                  <c:v>44615.970034722224</c:v>
                </c:pt>
                <c:pt idx="5426">
                  <c:v>44615.970752314817</c:v>
                </c:pt>
                <c:pt idx="5427">
                  <c:v>44615.97148148148</c:v>
                </c:pt>
                <c:pt idx="5428">
                  <c:v>44615.972210648149</c:v>
                </c:pt>
                <c:pt idx="5429">
                  <c:v>44615.972974537035</c:v>
                </c:pt>
                <c:pt idx="5430">
                  <c:v>44615.973703703705</c:v>
                </c:pt>
                <c:pt idx="5431">
                  <c:v>44615.974432870367</c:v>
                </c:pt>
                <c:pt idx="5432">
                  <c:v>44615.97515046296</c:v>
                </c:pt>
                <c:pt idx="5433">
                  <c:v>44615.97587962963</c:v>
                </c:pt>
                <c:pt idx="5434">
                  <c:v>44615.9766087963</c:v>
                </c:pt>
                <c:pt idx="5435">
                  <c:v>44615.977372685185</c:v>
                </c:pt>
                <c:pt idx="5436">
                  <c:v>44615.978101851855</c:v>
                </c:pt>
                <c:pt idx="5437">
                  <c:v>44615.978831018518</c:v>
                </c:pt>
                <c:pt idx="5438">
                  <c:v>44615.979548611111</c:v>
                </c:pt>
                <c:pt idx="5439">
                  <c:v>44615.98027777778</c:v>
                </c:pt>
                <c:pt idx="5440">
                  <c:v>44615.981006944443</c:v>
                </c:pt>
                <c:pt idx="5441">
                  <c:v>44615.981782407405</c:v>
                </c:pt>
                <c:pt idx="5442">
                  <c:v>44615.982511574075</c:v>
                </c:pt>
                <c:pt idx="5443">
                  <c:v>44615.983229166668</c:v>
                </c:pt>
                <c:pt idx="5444">
                  <c:v>44615.983958333331</c:v>
                </c:pt>
                <c:pt idx="5445">
                  <c:v>44615.984675925924</c:v>
                </c:pt>
                <c:pt idx="5446">
                  <c:v>44615.985405092593</c:v>
                </c:pt>
                <c:pt idx="5447">
                  <c:v>44615.986180555556</c:v>
                </c:pt>
                <c:pt idx="5448">
                  <c:v>44615.986909722225</c:v>
                </c:pt>
                <c:pt idx="5449">
                  <c:v>44615.987638888888</c:v>
                </c:pt>
                <c:pt idx="5450">
                  <c:v>44615.988356481481</c:v>
                </c:pt>
                <c:pt idx="5451">
                  <c:v>44615.989085648151</c:v>
                </c:pt>
                <c:pt idx="5452">
                  <c:v>44615.989814814813</c:v>
                </c:pt>
                <c:pt idx="5453">
                  <c:v>44615.990590277775</c:v>
                </c:pt>
                <c:pt idx="5454">
                  <c:v>44615.991319444445</c:v>
                </c:pt>
                <c:pt idx="5455">
                  <c:v>44615.992037037038</c:v>
                </c:pt>
                <c:pt idx="5456">
                  <c:v>44615.992766203701</c:v>
                </c:pt>
                <c:pt idx="5457">
                  <c:v>44615.993495370371</c:v>
                </c:pt>
                <c:pt idx="5458">
                  <c:v>44615.994212962964</c:v>
                </c:pt>
                <c:pt idx="5459">
                  <c:v>44615.994988425926</c:v>
                </c:pt>
                <c:pt idx="5460">
                  <c:v>44615.995717592596</c:v>
                </c:pt>
                <c:pt idx="5461">
                  <c:v>44615.996446759258</c:v>
                </c:pt>
                <c:pt idx="5462">
                  <c:v>44615.997175925928</c:v>
                </c:pt>
                <c:pt idx="5463">
                  <c:v>44615.997893518521</c:v>
                </c:pt>
                <c:pt idx="5464">
                  <c:v>44615.998622685183</c:v>
                </c:pt>
                <c:pt idx="5465">
                  <c:v>44615.999351851853</c:v>
                </c:pt>
                <c:pt idx="5466">
                  <c:v>44616.000069444446</c:v>
                </c:pt>
                <c:pt idx="5467">
                  <c:v>44616.000798611109</c:v>
                </c:pt>
                <c:pt idx="5468">
                  <c:v>44616.001516203702</c:v>
                </c:pt>
                <c:pt idx="5469">
                  <c:v>44616.002245370371</c:v>
                </c:pt>
                <c:pt idx="5470">
                  <c:v>44616.002974537034</c:v>
                </c:pt>
                <c:pt idx="5471">
                  <c:v>44616.003703703704</c:v>
                </c:pt>
                <c:pt idx="5472">
                  <c:v>44616.004421296297</c:v>
                </c:pt>
                <c:pt idx="5473">
                  <c:v>44616.005150462966</c:v>
                </c:pt>
                <c:pt idx="5474">
                  <c:v>44616.005879629629</c:v>
                </c:pt>
                <c:pt idx="5475">
                  <c:v>44616.006655092591</c:v>
                </c:pt>
                <c:pt idx="5476">
                  <c:v>44616.007372685184</c:v>
                </c:pt>
                <c:pt idx="5477">
                  <c:v>44616.008101851854</c:v>
                </c:pt>
                <c:pt idx="5478">
                  <c:v>44616.008831018517</c:v>
                </c:pt>
                <c:pt idx="5479">
                  <c:v>44616.009548611109</c:v>
                </c:pt>
                <c:pt idx="5480">
                  <c:v>44616.010277777779</c:v>
                </c:pt>
                <c:pt idx="5481">
                  <c:v>44616.011053240742</c:v>
                </c:pt>
                <c:pt idx="5482">
                  <c:v>44616.011782407404</c:v>
                </c:pt>
                <c:pt idx="5483">
                  <c:v>44616.012499999997</c:v>
                </c:pt>
                <c:pt idx="5484">
                  <c:v>44616.013229166667</c:v>
                </c:pt>
                <c:pt idx="5485">
                  <c:v>44616.013958333337</c:v>
                </c:pt>
                <c:pt idx="5486">
                  <c:v>44616.014675925922</c:v>
                </c:pt>
                <c:pt idx="5487">
                  <c:v>44616.015451388892</c:v>
                </c:pt>
                <c:pt idx="5488">
                  <c:v>44616.016168981485</c:v>
                </c:pt>
                <c:pt idx="5489">
                  <c:v>44616.016898148147</c:v>
                </c:pt>
                <c:pt idx="5490">
                  <c:v>44616.01761574074</c:v>
                </c:pt>
                <c:pt idx="5491">
                  <c:v>44616.01834490741</c:v>
                </c:pt>
                <c:pt idx="5492">
                  <c:v>44616.019074074073</c:v>
                </c:pt>
                <c:pt idx="5493">
                  <c:v>44616.019837962966</c:v>
                </c:pt>
                <c:pt idx="5494">
                  <c:v>44616.020567129628</c:v>
                </c:pt>
                <c:pt idx="5495">
                  <c:v>44616.021284722221</c:v>
                </c:pt>
                <c:pt idx="5496">
                  <c:v>44616.022013888891</c:v>
                </c:pt>
                <c:pt idx="5497">
                  <c:v>44616.022743055553</c:v>
                </c:pt>
                <c:pt idx="5498">
                  <c:v>44616.023472222223</c:v>
                </c:pt>
                <c:pt idx="5499">
                  <c:v>44616.024236111109</c:v>
                </c:pt>
                <c:pt idx="5500">
                  <c:v>44616.024965277778</c:v>
                </c:pt>
                <c:pt idx="5501">
                  <c:v>44616.025694444441</c:v>
                </c:pt>
                <c:pt idx="5502">
                  <c:v>44616.026412037034</c:v>
                </c:pt>
                <c:pt idx="5503">
                  <c:v>44616.027141203704</c:v>
                </c:pt>
                <c:pt idx="5504">
                  <c:v>44616.027870370373</c:v>
                </c:pt>
                <c:pt idx="5505">
                  <c:v>44616.028645833336</c:v>
                </c:pt>
                <c:pt idx="5506">
                  <c:v>44616.029363425929</c:v>
                </c:pt>
                <c:pt idx="5507">
                  <c:v>44616.030092592591</c:v>
                </c:pt>
                <c:pt idx="5508">
                  <c:v>44616.030810185184</c:v>
                </c:pt>
                <c:pt idx="5509">
                  <c:v>44616.031539351854</c:v>
                </c:pt>
                <c:pt idx="5510">
                  <c:v>44616.032268518517</c:v>
                </c:pt>
                <c:pt idx="5511">
                  <c:v>44616.033043981479</c:v>
                </c:pt>
                <c:pt idx="5512">
                  <c:v>44616.033761574072</c:v>
                </c:pt>
                <c:pt idx="5513">
                  <c:v>44616.034490740742</c:v>
                </c:pt>
                <c:pt idx="5514">
                  <c:v>44616.035219907404</c:v>
                </c:pt>
                <c:pt idx="5515">
                  <c:v>44616.035937499997</c:v>
                </c:pt>
                <c:pt idx="5516">
                  <c:v>44616.036666666667</c:v>
                </c:pt>
                <c:pt idx="5517">
                  <c:v>44616.037442129629</c:v>
                </c:pt>
                <c:pt idx="5518">
                  <c:v>44616.038171296299</c:v>
                </c:pt>
                <c:pt idx="5519">
                  <c:v>44616.038888888892</c:v>
                </c:pt>
                <c:pt idx="5520">
                  <c:v>44616.039618055554</c:v>
                </c:pt>
                <c:pt idx="5521">
                  <c:v>44616.040347222224</c:v>
                </c:pt>
                <c:pt idx="5522">
                  <c:v>44616.041064814817</c:v>
                </c:pt>
                <c:pt idx="5523">
                  <c:v>44616.04179398148</c:v>
                </c:pt>
                <c:pt idx="5524">
                  <c:v>44616.042523148149</c:v>
                </c:pt>
                <c:pt idx="5525">
                  <c:v>44616.043240740742</c:v>
                </c:pt>
                <c:pt idx="5526">
                  <c:v>44616.043969907405</c:v>
                </c:pt>
                <c:pt idx="5527">
                  <c:v>44616.044699074075</c:v>
                </c:pt>
                <c:pt idx="5528">
                  <c:v>44616.04546296296</c:v>
                </c:pt>
                <c:pt idx="5529">
                  <c:v>44616.04619212963</c:v>
                </c:pt>
                <c:pt idx="5530">
                  <c:v>44616.0469212963</c:v>
                </c:pt>
                <c:pt idx="5531">
                  <c:v>44616.047638888886</c:v>
                </c:pt>
                <c:pt idx="5532">
                  <c:v>44616.048368055555</c:v>
                </c:pt>
                <c:pt idx="5533">
                  <c:v>44616.049097222225</c:v>
                </c:pt>
                <c:pt idx="5534">
                  <c:v>44616.049872685187</c:v>
                </c:pt>
                <c:pt idx="5535">
                  <c:v>44616.05059027778</c:v>
                </c:pt>
                <c:pt idx="5536">
                  <c:v>44616.051319444443</c:v>
                </c:pt>
                <c:pt idx="5537">
                  <c:v>44616.052048611113</c:v>
                </c:pt>
                <c:pt idx="5538">
                  <c:v>44616.052766203706</c:v>
                </c:pt>
                <c:pt idx="5539">
                  <c:v>44616.053495370368</c:v>
                </c:pt>
                <c:pt idx="5540">
                  <c:v>44616.054270833331</c:v>
                </c:pt>
                <c:pt idx="5541">
                  <c:v>44616.055</c:v>
                </c:pt>
                <c:pt idx="5542">
                  <c:v>44616.055717592593</c:v>
                </c:pt>
                <c:pt idx="5543">
                  <c:v>44616.056446759256</c:v>
                </c:pt>
                <c:pt idx="5544">
                  <c:v>44616.057175925926</c:v>
                </c:pt>
                <c:pt idx="5545">
                  <c:v>44616.057893518519</c:v>
                </c:pt>
                <c:pt idx="5546">
                  <c:v>44616.058668981481</c:v>
                </c:pt>
                <c:pt idx="5547">
                  <c:v>44616.059398148151</c:v>
                </c:pt>
                <c:pt idx="5548">
                  <c:v>44616.060127314813</c:v>
                </c:pt>
                <c:pt idx="5549">
                  <c:v>44616.060844907406</c:v>
                </c:pt>
                <c:pt idx="5550">
                  <c:v>44616.061574074076</c:v>
                </c:pt>
                <c:pt idx="5551">
                  <c:v>44616.062291666669</c:v>
                </c:pt>
                <c:pt idx="5552">
                  <c:v>44616.063078703701</c:v>
                </c:pt>
                <c:pt idx="5553">
                  <c:v>44616.063796296294</c:v>
                </c:pt>
                <c:pt idx="5554">
                  <c:v>44616.064525462964</c:v>
                </c:pt>
                <c:pt idx="5555">
                  <c:v>44616.065243055556</c:v>
                </c:pt>
                <c:pt idx="5556">
                  <c:v>44616.065972222219</c:v>
                </c:pt>
                <c:pt idx="5557">
                  <c:v>44616.066701388889</c:v>
                </c:pt>
                <c:pt idx="5558">
                  <c:v>44616.067476851851</c:v>
                </c:pt>
                <c:pt idx="5559">
                  <c:v>44616.068194444444</c:v>
                </c:pt>
                <c:pt idx="5560">
                  <c:v>44616.068923611114</c:v>
                </c:pt>
                <c:pt idx="5561">
                  <c:v>44616.069652777776</c:v>
                </c:pt>
                <c:pt idx="5562">
                  <c:v>44616.070370370369</c:v>
                </c:pt>
                <c:pt idx="5563">
                  <c:v>44616.071099537039</c:v>
                </c:pt>
                <c:pt idx="5564">
                  <c:v>44616.071875000001</c:v>
                </c:pt>
                <c:pt idx="5565">
                  <c:v>44616.072604166664</c:v>
                </c:pt>
                <c:pt idx="5566">
                  <c:v>44616.073321759257</c:v>
                </c:pt>
                <c:pt idx="5567">
                  <c:v>44616.074050925927</c:v>
                </c:pt>
                <c:pt idx="5568">
                  <c:v>44616.07476851852</c:v>
                </c:pt>
                <c:pt idx="5569">
                  <c:v>44616.075497685182</c:v>
                </c:pt>
                <c:pt idx="5570">
                  <c:v>44616.076273148145</c:v>
                </c:pt>
                <c:pt idx="5571">
                  <c:v>44616.077002314814</c:v>
                </c:pt>
                <c:pt idx="5572">
                  <c:v>44616.077731481484</c:v>
                </c:pt>
                <c:pt idx="5573">
                  <c:v>44616.078449074077</c:v>
                </c:pt>
                <c:pt idx="5574">
                  <c:v>44616.07917824074</c:v>
                </c:pt>
                <c:pt idx="5575">
                  <c:v>44616.079907407409</c:v>
                </c:pt>
                <c:pt idx="5576">
                  <c:v>44616.080625000002</c:v>
                </c:pt>
                <c:pt idx="5577">
                  <c:v>44616.081354166665</c:v>
                </c:pt>
                <c:pt idx="5578">
                  <c:v>44616.082083333335</c:v>
                </c:pt>
                <c:pt idx="5579">
                  <c:v>44616.082800925928</c:v>
                </c:pt>
                <c:pt idx="5580">
                  <c:v>44616.08353009259</c:v>
                </c:pt>
                <c:pt idx="5581">
                  <c:v>44616.084247685183</c:v>
                </c:pt>
                <c:pt idx="5582">
                  <c:v>44616.084976851853</c:v>
                </c:pt>
                <c:pt idx="5583">
                  <c:v>44616.085706018515</c:v>
                </c:pt>
                <c:pt idx="5584">
                  <c:v>44616.086423611108</c:v>
                </c:pt>
                <c:pt idx="5585">
                  <c:v>44616.087152777778</c:v>
                </c:pt>
                <c:pt idx="5586">
                  <c:v>44616.08792824074</c:v>
                </c:pt>
                <c:pt idx="5587">
                  <c:v>44616.08865740741</c:v>
                </c:pt>
                <c:pt idx="5588">
                  <c:v>44616.089375000003</c:v>
                </c:pt>
                <c:pt idx="5589">
                  <c:v>44616.090104166666</c:v>
                </c:pt>
                <c:pt idx="5590">
                  <c:v>44616.090833333335</c:v>
                </c:pt>
                <c:pt idx="5591">
                  <c:v>44616.091550925928</c:v>
                </c:pt>
                <c:pt idx="5592">
                  <c:v>44616.092280092591</c:v>
                </c:pt>
                <c:pt idx="5593">
                  <c:v>44616.093009259261</c:v>
                </c:pt>
                <c:pt idx="5594">
                  <c:v>44616.093726851854</c:v>
                </c:pt>
                <c:pt idx="5595">
                  <c:v>44616.094456018516</c:v>
                </c:pt>
                <c:pt idx="5596">
                  <c:v>44616.095185185186</c:v>
                </c:pt>
                <c:pt idx="5597">
                  <c:v>44616.095960648148</c:v>
                </c:pt>
                <c:pt idx="5598">
                  <c:v>44616.096678240741</c:v>
                </c:pt>
                <c:pt idx="5599">
                  <c:v>44616.097407407404</c:v>
                </c:pt>
                <c:pt idx="5600">
                  <c:v>44616.098136574074</c:v>
                </c:pt>
                <c:pt idx="5601">
                  <c:v>44616.098854166667</c:v>
                </c:pt>
                <c:pt idx="5602">
                  <c:v>44616.099583333336</c:v>
                </c:pt>
                <c:pt idx="5603">
                  <c:v>44616.100358796299</c:v>
                </c:pt>
                <c:pt idx="5604">
                  <c:v>44616.101076388892</c:v>
                </c:pt>
                <c:pt idx="5605">
                  <c:v>44616.101805555554</c:v>
                </c:pt>
                <c:pt idx="5606">
                  <c:v>44616.102534722224</c:v>
                </c:pt>
                <c:pt idx="5607">
                  <c:v>44616.103252314817</c:v>
                </c:pt>
                <c:pt idx="5608">
                  <c:v>44616.103981481479</c:v>
                </c:pt>
                <c:pt idx="5609">
                  <c:v>44616.104756944442</c:v>
                </c:pt>
                <c:pt idx="5610">
                  <c:v>44616.105486111112</c:v>
                </c:pt>
                <c:pt idx="5611">
                  <c:v>44616.106203703705</c:v>
                </c:pt>
                <c:pt idx="5612">
                  <c:v>44616.106932870367</c:v>
                </c:pt>
                <c:pt idx="5613">
                  <c:v>44616.107662037037</c:v>
                </c:pt>
                <c:pt idx="5614">
                  <c:v>44616.10837962963</c:v>
                </c:pt>
                <c:pt idx="5615">
                  <c:v>44616.1091087963</c:v>
                </c:pt>
                <c:pt idx="5616">
                  <c:v>44616.109837962962</c:v>
                </c:pt>
                <c:pt idx="5617">
                  <c:v>44616.110555555555</c:v>
                </c:pt>
                <c:pt idx="5618">
                  <c:v>44616.111284722225</c:v>
                </c:pt>
                <c:pt idx="5619">
                  <c:v>44616.112013888887</c:v>
                </c:pt>
                <c:pt idx="5620">
                  <c:v>44616.11278935185</c:v>
                </c:pt>
                <c:pt idx="5621">
                  <c:v>44616.113506944443</c:v>
                </c:pt>
                <c:pt idx="5622">
                  <c:v>44616.114236111112</c:v>
                </c:pt>
                <c:pt idx="5623">
                  <c:v>44616.114965277775</c:v>
                </c:pt>
                <c:pt idx="5624">
                  <c:v>44616.115682870368</c:v>
                </c:pt>
                <c:pt idx="5625">
                  <c:v>44616.116412037038</c:v>
                </c:pt>
                <c:pt idx="5626">
                  <c:v>44616.1171875</c:v>
                </c:pt>
                <c:pt idx="5627">
                  <c:v>44616.11791666667</c:v>
                </c:pt>
                <c:pt idx="5628">
                  <c:v>44616.118634259263</c:v>
                </c:pt>
                <c:pt idx="5629">
                  <c:v>44616.119363425925</c:v>
                </c:pt>
                <c:pt idx="5630">
                  <c:v>44616.120092592595</c:v>
                </c:pt>
                <c:pt idx="5631">
                  <c:v>44616.120810185188</c:v>
                </c:pt>
                <c:pt idx="5632">
                  <c:v>44616.12158564815</c:v>
                </c:pt>
                <c:pt idx="5633">
                  <c:v>44616.122314814813</c:v>
                </c:pt>
                <c:pt idx="5634">
                  <c:v>44616.123043981483</c:v>
                </c:pt>
                <c:pt idx="5635">
                  <c:v>44616.123761574076</c:v>
                </c:pt>
                <c:pt idx="5636">
                  <c:v>44616.124490740738</c:v>
                </c:pt>
                <c:pt idx="5637">
                  <c:v>44616.125219907408</c:v>
                </c:pt>
                <c:pt idx="5638">
                  <c:v>44616.125949074078</c:v>
                </c:pt>
                <c:pt idx="5639">
                  <c:v>44616.126666666663</c:v>
                </c:pt>
                <c:pt idx="5640">
                  <c:v>44616.127395833333</c:v>
                </c:pt>
                <c:pt idx="5641">
                  <c:v>44616.128125000003</c:v>
                </c:pt>
                <c:pt idx="5642">
                  <c:v>44616.128842592596</c:v>
                </c:pt>
                <c:pt idx="5643">
                  <c:v>44616.129629629628</c:v>
                </c:pt>
                <c:pt idx="5644">
                  <c:v>44616.130347222221</c:v>
                </c:pt>
                <c:pt idx="5645">
                  <c:v>44616.131076388891</c:v>
                </c:pt>
                <c:pt idx="5646">
                  <c:v>44616.131805555553</c:v>
                </c:pt>
                <c:pt idx="5647">
                  <c:v>44616.132523148146</c:v>
                </c:pt>
                <c:pt idx="5648">
                  <c:v>44616.133252314816</c:v>
                </c:pt>
                <c:pt idx="5649">
                  <c:v>44616.133981481478</c:v>
                </c:pt>
                <c:pt idx="5650">
                  <c:v>44616.134699074071</c:v>
                </c:pt>
                <c:pt idx="5651">
                  <c:v>44616.135428240741</c:v>
                </c:pt>
                <c:pt idx="5652">
                  <c:v>44616.136157407411</c:v>
                </c:pt>
                <c:pt idx="5653">
                  <c:v>44616.136874999997</c:v>
                </c:pt>
                <c:pt idx="5654">
                  <c:v>44616.137650462966</c:v>
                </c:pt>
                <c:pt idx="5655">
                  <c:v>44616.138379629629</c:v>
                </c:pt>
                <c:pt idx="5656">
                  <c:v>44616.139108796298</c:v>
                </c:pt>
                <c:pt idx="5657">
                  <c:v>44616.139837962961</c:v>
                </c:pt>
                <c:pt idx="5658">
                  <c:v>44616.140555555554</c:v>
                </c:pt>
                <c:pt idx="5659">
                  <c:v>44616.141284722224</c:v>
                </c:pt>
                <c:pt idx="5660">
                  <c:v>44616.142060185186</c:v>
                </c:pt>
                <c:pt idx="5661">
                  <c:v>44616.142777777779</c:v>
                </c:pt>
                <c:pt idx="5662">
                  <c:v>44616.143506944441</c:v>
                </c:pt>
                <c:pt idx="5663">
                  <c:v>44616.144236111111</c:v>
                </c:pt>
                <c:pt idx="5664">
                  <c:v>44616.144953703704</c:v>
                </c:pt>
                <c:pt idx="5665">
                  <c:v>44616.145682870374</c:v>
                </c:pt>
                <c:pt idx="5666">
                  <c:v>44616.146412037036</c:v>
                </c:pt>
                <c:pt idx="5667">
                  <c:v>44616.147129629629</c:v>
                </c:pt>
                <c:pt idx="5668">
                  <c:v>44616.147858796299</c:v>
                </c:pt>
                <c:pt idx="5669">
                  <c:v>44616.148587962962</c:v>
                </c:pt>
                <c:pt idx="5670">
                  <c:v>44616.149305555555</c:v>
                </c:pt>
                <c:pt idx="5671">
                  <c:v>44616.150034722225</c:v>
                </c:pt>
                <c:pt idx="5672">
                  <c:v>44616.150763888887</c:v>
                </c:pt>
                <c:pt idx="5673">
                  <c:v>44616.15148148148</c:v>
                </c:pt>
                <c:pt idx="5674">
                  <c:v>44616.15221064815</c:v>
                </c:pt>
                <c:pt idx="5675">
                  <c:v>44616.152939814812</c:v>
                </c:pt>
                <c:pt idx="5676">
                  <c:v>44616.153715277775</c:v>
                </c:pt>
                <c:pt idx="5677">
                  <c:v>44616.154432870368</c:v>
                </c:pt>
                <c:pt idx="5678">
                  <c:v>44616.155162037037</c:v>
                </c:pt>
                <c:pt idx="5679">
                  <c:v>44616.155891203707</c:v>
                </c:pt>
                <c:pt idx="5680">
                  <c:v>44616.156608796293</c:v>
                </c:pt>
                <c:pt idx="5681">
                  <c:v>44616.157337962963</c:v>
                </c:pt>
                <c:pt idx="5682">
                  <c:v>44616.158113425925</c:v>
                </c:pt>
                <c:pt idx="5683">
                  <c:v>44616.158842592595</c:v>
                </c:pt>
                <c:pt idx="5684">
                  <c:v>44616.159560185188</c:v>
                </c:pt>
                <c:pt idx="5685">
                  <c:v>44616.16028935185</c:v>
                </c:pt>
                <c:pt idx="5686">
                  <c:v>44616.16101851852</c:v>
                </c:pt>
                <c:pt idx="5687">
                  <c:v>44616.161736111113</c:v>
                </c:pt>
                <c:pt idx="5688">
                  <c:v>44616.162523148145</c:v>
                </c:pt>
                <c:pt idx="5689">
                  <c:v>44616.163240740738</c:v>
                </c:pt>
                <c:pt idx="5690">
                  <c:v>44616.163969907408</c:v>
                </c:pt>
                <c:pt idx="5691">
                  <c:v>44616.164699074077</c:v>
                </c:pt>
                <c:pt idx="5692">
                  <c:v>44616.165416666663</c:v>
                </c:pt>
                <c:pt idx="5693">
                  <c:v>44616.166145833333</c:v>
                </c:pt>
                <c:pt idx="5694">
                  <c:v>44616.166875000003</c:v>
                </c:pt>
                <c:pt idx="5695">
                  <c:v>44616.167592592596</c:v>
                </c:pt>
                <c:pt idx="5696">
                  <c:v>44616.168321759258</c:v>
                </c:pt>
                <c:pt idx="5697">
                  <c:v>44616.169039351851</c:v>
                </c:pt>
                <c:pt idx="5698">
                  <c:v>44616.169768518521</c:v>
                </c:pt>
                <c:pt idx="5699">
                  <c:v>44616.170543981483</c:v>
                </c:pt>
                <c:pt idx="5700">
                  <c:v>44616.171273148146</c:v>
                </c:pt>
                <c:pt idx="5701">
                  <c:v>44616.171990740739</c:v>
                </c:pt>
                <c:pt idx="5702">
                  <c:v>44616.172719907408</c:v>
                </c:pt>
                <c:pt idx="5703">
                  <c:v>44616.173449074071</c:v>
                </c:pt>
                <c:pt idx="5704">
                  <c:v>44616.174166666664</c:v>
                </c:pt>
                <c:pt idx="5705">
                  <c:v>44616.174895833334</c:v>
                </c:pt>
                <c:pt idx="5706">
                  <c:v>44616.175625000003</c:v>
                </c:pt>
                <c:pt idx="5707">
                  <c:v>44616.176342592589</c:v>
                </c:pt>
                <c:pt idx="5708">
                  <c:v>44616.177071759259</c:v>
                </c:pt>
                <c:pt idx="5709">
                  <c:v>44616.177800925929</c:v>
                </c:pt>
                <c:pt idx="5710">
                  <c:v>44616.178576388891</c:v>
                </c:pt>
                <c:pt idx="5711">
                  <c:v>44616.179293981484</c:v>
                </c:pt>
                <c:pt idx="5712">
                  <c:v>44616.180023148147</c:v>
                </c:pt>
                <c:pt idx="5713">
                  <c:v>44616.180752314816</c:v>
                </c:pt>
                <c:pt idx="5714">
                  <c:v>44616.181469907409</c:v>
                </c:pt>
                <c:pt idx="5715">
                  <c:v>44616.182199074072</c:v>
                </c:pt>
                <c:pt idx="5716">
                  <c:v>44616.182974537034</c:v>
                </c:pt>
                <c:pt idx="5717">
                  <c:v>44616.183703703704</c:v>
                </c:pt>
                <c:pt idx="5718">
                  <c:v>44616.184421296297</c:v>
                </c:pt>
                <c:pt idx="5719">
                  <c:v>44616.185150462959</c:v>
                </c:pt>
                <c:pt idx="5720">
                  <c:v>44616.185879629629</c:v>
                </c:pt>
                <c:pt idx="5721">
                  <c:v>44616.186597222222</c:v>
                </c:pt>
                <c:pt idx="5722">
                  <c:v>44616.187372685185</c:v>
                </c:pt>
                <c:pt idx="5723">
                  <c:v>44616.188101851854</c:v>
                </c:pt>
                <c:pt idx="5724">
                  <c:v>44616.188819444447</c:v>
                </c:pt>
                <c:pt idx="5725">
                  <c:v>44616.18954861111</c:v>
                </c:pt>
                <c:pt idx="5726">
                  <c:v>44616.19027777778</c:v>
                </c:pt>
                <c:pt idx="5727">
                  <c:v>44616.190995370373</c:v>
                </c:pt>
                <c:pt idx="5728">
                  <c:v>44616.191770833335</c:v>
                </c:pt>
                <c:pt idx="5729">
                  <c:v>44616.192499999997</c:v>
                </c:pt>
                <c:pt idx="5730">
                  <c:v>44616.193229166667</c:v>
                </c:pt>
                <c:pt idx="5731">
                  <c:v>44616.19394675926</c:v>
                </c:pt>
                <c:pt idx="5732">
                  <c:v>44616.194675925923</c:v>
                </c:pt>
                <c:pt idx="5733">
                  <c:v>44616.195405092592</c:v>
                </c:pt>
                <c:pt idx="5734">
                  <c:v>44616.196180555555</c:v>
                </c:pt>
                <c:pt idx="5735">
                  <c:v>44616.196898148148</c:v>
                </c:pt>
                <c:pt idx="5736">
                  <c:v>44616.197627314818</c:v>
                </c:pt>
                <c:pt idx="5737">
                  <c:v>44616.19835648148</c:v>
                </c:pt>
                <c:pt idx="5738">
                  <c:v>44616.199074074073</c:v>
                </c:pt>
                <c:pt idx="5739">
                  <c:v>44616.199803240743</c:v>
                </c:pt>
                <c:pt idx="5740">
                  <c:v>44616.200578703705</c:v>
                </c:pt>
                <c:pt idx="5741">
                  <c:v>44616.201296296298</c:v>
                </c:pt>
                <c:pt idx="5742">
                  <c:v>44616.202025462961</c:v>
                </c:pt>
                <c:pt idx="5743">
                  <c:v>44616.20275462963</c:v>
                </c:pt>
                <c:pt idx="5744">
                  <c:v>44616.203472222223</c:v>
                </c:pt>
                <c:pt idx="5745">
                  <c:v>44616.204201388886</c:v>
                </c:pt>
                <c:pt idx="5746">
                  <c:v>44616.204930555556</c:v>
                </c:pt>
                <c:pt idx="5747">
                  <c:v>44616.205648148149</c:v>
                </c:pt>
                <c:pt idx="5748">
                  <c:v>44616.206377314818</c:v>
                </c:pt>
                <c:pt idx="5749">
                  <c:v>44616.207106481481</c:v>
                </c:pt>
                <c:pt idx="5750">
                  <c:v>44616.207824074074</c:v>
                </c:pt>
                <c:pt idx="5751">
                  <c:v>44616.208553240744</c:v>
                </c:pt>
                <c:pt idx="5752">
                  <c:v>44616.209282407406</c:v>
                </c:pt>
                <c:pt idx="5753">
                  <c:v>44616.21</c:v>
                </c:pt>
                <c:pt idx="5754">
                  <c:v>44616.210729166669</c:v>
                </c:pt>
                <c:pt idx="5755">
                  <c:v>44616.211458333331</c:v>
                </c:pt>
                <c:pt idx="5756">
                  <c:v>44616.212175925924</c:v>
                </c:pt>
                <c:pt idx="5757">
                  <c:v>44616.212905092594</c:v>
                </c:pt>
                <c:pt idx="5758">
                  <c:v>44616.213634259257</c:v>
                </c:pt>
                <c:pt idx="5759">
                  <c:v>44616.21435185185</c:v>
                </c:pt>
                <c:pt idx="5760">
                  <c:v>44616.215081018519</c:v>
                </c:pt>
                <c:pt idx="5761">
                  <c:v>44616.215856481482</c:v>
                </c:pt>
                <c:pt idx="5762">
                  <c:v>44616.216574074075</c:v>
                </c:pt>
                <c:pt idx="5763">
                  <c:v>44616.217303240737</c:v>
                </c:pt>
                <c:pt idx="5764">
                  <c:v>44616.218032407407</c:v>
                </c:pt>
                <c:pt idx="5765">
                  <c:v>44616.21875</c:v>
                </c:pt>
                <c:pt idx="5766">
                  <c:v>44616.21947916667</c:v>
                </c:pt>
                <c:pt idx="5767">
                  <c:v>44616.220208333332</c:v>
                </c:pt>
                <c:pt idx="5768">
                  <c:v>44616.220925925925</c:v>
                </c:pt>
                <c:pt idx="5769">
                  <c:v>44616.221655092595</c:v>
                </c:pt>
                <c:pt idx="5770">
                  <c:v>44616.222384259258</c:v>
                </c:pt>
                <c:pt idx="5771">
                  <c:v>44616.223101851851</c:v>
                </c:pt>
                <c:pt idx="5772">
                  <c:v>44616.223877314813</c:v>
                </c:pt>
                <c:pt idx="5773">
                  <c:v>44616.224606481483</c:v>
                </c:pt>
                <c:pt idx="5774">
                  <c:v>44616.225335648145</c:v>
                </c:pt>
                <c:pt idx="5775">
                  <c:v>44616.226053240738</c:v>
                </c:pt>
                <c:pt idx="5776">
                  <c:v>44616.226782407408</c:v>
                </c:pt>
                <c:pt idx="5777">
                  <c:v>44616.227511574078</c:v>
                </c:pt>
                <c:pt idx="5778">
                  <c:v>44616.228275462963</c:v>
                </c:pt>
                <c:pt idx="5779">
                  <c:v>44616.229004629633</c:v>
                </c:pt>
                <c:pt idx="5780">
                  <c:v>44616.229733796295</c:v>
                </c:pt>
                <c:pt idx="5781">
                  <c:v>44616.230451388888</c:v>
                </c:pt>
                <c:pt idx="5782">
                  <c:v>44616.231180555558</c:v>
                </c:pt>
                <c:pt idx="5783">
                  <c:v>44616.231909722221</c:v>
                </c:pt>
                <c:pt idx="5784">
                  <c:v>44616.232673611114</c:v>
                </c:pt>
                <c:pt idx="5785">
                  <c:v>44616.233402777776</c:v>
                </c:pt>
                <c:pt idx="5786">
                  <c:v>44616.234131944446</c:v>
                </c:pt>
                <c:pt idx="5787">
                  <c:v>44616.234849537039</c:v>
                </c:pt>
                <c:pt idx="5788">
                  <c:v>44616.235578703701</c:v>
                </c:pt>
                <c:pt idx="5789">
                  <c:v>44616.236296296294</c:v>
                </c:pt>
                <c:pt idx="5790">
                  <c:v>44616.237025462964</c:v>
                </c:pt>
                <c:pt idx="5791">
                  <c:v>44616.237754629627</c:v>
                </c:pt>
                <c:pt idx="5792">
                  <c:v>44616.23847222222</c:v>
                </c:pt>
                <c:pt idx="5793">
                  <c:v>44616.239201388889</c:v>
                </c:pt>
                <c:pt idx="5794">
                  <c:v>44616.239930555559</c:v>
                </c:pt>
                <c:pt idx="5795">
                  <c:v>44616.240706018521</c:v>
                </c:pt>
                <c:pt idx="5796">
                  <c:v>44616.241423611114</c:v>
                </c:pt>
                <c:pt idx="5797">
                  <c:v>44616.242152777777</c:v>
                </c:pt>
                <c:pt idx="5798">
                  <c:v>44616.242881944447</c:v>
                </c:pt>
                <c:pt idx="5799">
                  <c:v>44616.24359953704</c:v>
                </c:pt>
                <c:pt idx="5800">
                  <c:v>44616.244328703702</c:v>
                </c:pt>
                <c:pt idx="5801">
                  <c:v>44616.245104166665</c:v>
                </c:pt>
                <c:pt idx="5802">
                  <c:v>44616.245833333334</c:v>
                </c:pt>
                <c:pt idx="5803">
                  <c:v>44616.246550925927</c:v>
                </c:pt>
                <c:pt idx="5804">
                  <c:v>44616.24728009259</c:v>
                </c:pt>
                <c:pt idx="5805">
                  <c:v>44616.24800925926</c:v>
                </c:pt>
                <c:pt idx="5806">
                  <c:v>44616.248726851853</c:v>
                </c:pt>
                <c:pt idx="5807">
                  <c:v>44616.249502314815</c:v>
                </c:pt>
                <c:pt idx="5808">
                  <c:v>44616.250231481485</c:v>
                </c:pt>
                <c:pt idx="5809">
                  <c:v>44616.250960648147</c:v>
                </c:pt>
                <c:pt idx="5810">
                  <c:v>44616.25167824074</c:v>
                </c:pt>
                <c:pt idx="5811">
                  <c:v>44616.25240740741</c:v>
                </c:pt>
                <c:pt idx="5812">
                  <c:v>44616.253136574072</c:v>
                </c:pt>
                <c:pt idx="5813">
                  <c:v>44616.253854166665</c:v>
                </c:pt>
                <c:pt idx="5814">
                  <c:v>44616.254583333335</c:v>
                </c:pt>
                <c:pt idx="5815">
                  <c:v>44616.255312499998</c:v>
                </c:pt>
                <c:pt idx="5816">
                  <c:v>44616.256030092591</c:v>
                </c:pt>
                <c:pt idx="5817">
                  <c:v>44616.25675925926</c:v>
                </c:pt>
                <c:pt idx="5818">
                  <c:v>44616.257488425923</c:v>
                </c:pt>
                <c:pt idx="5819">
                  <c:v>44616.258206018516</c:v>
                </c:pt>
                <c:pt idx="5820">
                  <c:v>44616.258935185186</c:v>
                </c:pt>
                <c:pt idx="5821">
                  <c:v>44616.259664351855</c:v>
                </c:pt>
                <c:pt idx="5822">
                  <c:v>44616.260381944441</c:v>
                </c:pt>
                <c:pt idx="5823">
                  <c:v>44616.261157407411</c:v>
                </c:pt>
                <c:pt idx="5824">
                  <c:v>44616.261886574073</c:v>
                </c:pt>
                <c:pt idx="5825">
                  <c:v>44616.262615740743</c:v>
                </c:pt>
                <c:pt idx="5826">
                  <c:v>44616.263333333336</c:v>
                </c:pt>
                <c:pt idx="5827">
                  <c:v>44616.264062499999</c:v>
                </c:pt>
                <c:pt idx="5828">
                  <c:v>44616.264791666668</c:v>
                </c:pt>
                <c:pt idx="5829">
                  <c:v>44616.265567129631</c:v>
                </c:pt>
                <c:pt idx="5830">
                  <c:v>44616.266284722224</c:v>
                </c:pt>
                <c:pt idx="5831">
                  <c:v>44616.267013888886</c:v>
                </c:pt>
                <c:pt idx="5832">
                  <c:v>44616.267743055556</c:v>
                </c:pt>
                <c:pt idx="5833">
                  <c:v>44616.268460648149</c:v>
                </c:pt>
                <c:pt idx="5834">
                  <c:v>44616.269189814811</c:v>
                </c:pt>
                <c:pt idx="5835">
                  <c:v>44616.269918981481</c:v>
                </c:pt>
                <c:pt idx="5836">
                  <c:v>44616.270636574074</c:v>
                </c:pt>
                <c:pt idx="5837">
                  <c:v>44616.271365740744</c:v>
                </c:pt>
                <c:pt idx="5838">
                  <c:v>44616.272094907406</c:v>
                </c:pt>
                <c:pt idx="5839">
                  <c:v>44616.272812499999</c:v>
                </c:pt>
                <c:pt idx="5840">
                  <c:v>44616.273541666669</c:v>
                </c:pt>
                <c:pt idx="5841">
                  <c:v>44616.274259259262</c:v>
                </c:pt>
                <c:pt idx="5842">
                  <c:v>44616.274988425925</c:v>
                </c:pt>
                <c:pt idx="5843">
                  <c:v>44616.275717592594</c:v>
                </c:pt>
                <c:pt idx="5844">
                  <c:v>44616.276446759257</c:v>
                </c:pt>
                <c:pt idx="5845">
                  <c:v>44616.27721064815</c:v>
                </c:pt>
                <c:pt idx="5846">
                  <c:v>44616.277939814812</c:v>
                </c:pt>
                <c:pt idx="5847">
                  <c:v>44616.278668981482</c:v>
                </c:pt>
                <c:pt idx="5848">
                  <c:v>44616.279386574075</c:v>
                </c:pt>
                <c:pt idx="5849">
                  <c:v>44616.280115740738</c:v>
                </c:pt>
                <c:pt idx="5850">
                  <c:v>44616.280844907407</c:v>
                </c:pt>
                <c:pt idx="5851">
                  <c:v>44616.28162037037</c:v>
                </c:pt>
                <c:pt idx="5852">
                  <c:v>44616.282349537039</c:v>
                </c:pt>
                <c:pt idx="5853">
                  <c:v>44616.283067129632</c:v>
                </c:pt>
                <c:pt idx="5854">
                  <c:v>44616.283796296295</c:v>
                </c:pt>
                <c:pt idx="5855">
                  <c:v>44616.284525462965</c:v>
                </c:pt>
                <c:pt idx="5856">
                  <c:v>44616.285254629627</c:v>
                </c:pt>
                <c:pt idx="5857">
                  <c:v>44616.286030092589</c:v>
                </c:pt>
                <c:pt idx="5858">
                  <c:v>44616.286747685182</c:v>
                </c:pt>
                <c:pt idx="5859">
                  <c:v>44616.287476851852</c:v>
                </c:pt>
                <c:pt idx="5860">
                  <c:v>44616.288206018522</c:v>
                </c:pt>
                <c:pt idx="5861">
                  <c:v>44616.288923611108</c:v>
                </c:pt>
                <c:pt idx="5862">
                  <c:v>44616.289652777778</c:v>
                </c:pt>
                <c:pt idx="5863">
                  <c:v>44616.29042824074</c:v>
                </c:pt>
                <c:pt idx="5864">
                  <c:v>44616.29115740741</c:v>
                </c:pt>
                <c:pt idx="5865">
                  <c:v>44616.291875000003</c:v>
                </c:pt>
                <c:pt idx="5866">
                  <c:v>44616.292604166665</c:v>
                </c:pt>
                <c:pt idx="5867">
                  <c:v>44616.293333333335</c:v>
                </c:pt>
                <c:pt idx="5868">
                  <c:v>44616.294050925928</c:v>
                </c:pt>
                <c:pt idx="5869">
                  <c:v>44616.29478009259</c:v>
                </c:pt>
                <c:pt idx="5870">
                  <c:v>44616.29550925926</c:v>
                </c:pt>
                <c:pt idx="5871">
                  <c:v>44616.296226851853</c:v>
                </c:pt>
                <c:pt idx="5872">
                  <c:v>44616.296956018516</c:v>
                </c:pt>
                <c:pt idx="5873">
                  <c:v>44616.297685185185</c:v>
                </c:pt>
                <c:pt idx="5874">
                  <c:v>44616.298402777778</c:v>
                </c:pt>
                <c:pt idx="5875">
                  <c:v>44616.299131944441</c:v>
                </c:pt>
                <c:pt idx="5876">
                  <c:v>44616.299861111111</c:v>
                </c:pt>
                <c:pt idx="5877">
                  <c:v>44616.300578703704</c:v>
                </c:pt>
                <c:pt idx="5878">
                  <c:v>44616.301307870373</c:v>
                </c:pt>
                <c:pt idx="5879">
                  <c:v>44616.302083333336</c:v>
                </c:pt>
                <c:pt idx="5880">
                  <c:v>44616.302812499998</c:v>
                </c:pt>
                <c:pt idx="5881">
                  <c:v>44616.303530092591</c:v>
                </c:pt>
                <c:pt idx="5882">
                  <c:v>44616.304259259261</c:v>
                </c:pt>
                <c:pt idx="5883">
                  <c:v>44616.304976851854</c:v>
                </c:pt>
                <c:pt idx="5884">
                  <c:v>44616.305706018517</c:v>
                </c:pt>
                <c:pt idx="5885">
                  <c:v>44616.306435185186</c:v>
                </c:pt>
                <c:pt idx="5886">
                  <c:v>44616.307152777779</c:v>
                </c:pt>
                <c:pt idx="5887">
                  <c:v>44616.307881944442</c:v>
                </c:pt>
                <c:pt idx="5888">
                  <c:v>44616.308611111112</c:v>
                </c:pt>
                <c:pt idx="5889">
                  <c:v>44616.309328703705</c:v>
                </c:pt>
                <c:pt idx="5890">
                  <c:v>44616.310057870367</c:v>
                </c:pt>
                <c:pt idx="5891">
                  <c:v>44616.310787037037</c:v>
                </c:pt>
                <c:pt idx="5892">
                  <c:v>44616.311516203707</c:v>
                </c:pt>
                <c:pt idx="5893">
                  <c:v>44616.3122337963</c:v>
                </c:pt>
                <c:pt idx="5894">
                  <c:v>44616.312962962962</c:v>
                </c:pt>
                <c:pt idx="5895">
                  <c:v>44616.313738425924</c:v>
                </c:pt>
                <c:pt idx="5896">
                  <c:v>44616.314467592594</c:v>
                </c:pt>
                <c:pt idx="5897">
                  <c:v>44616.315185185187</c:v>
                </c:pt>
                <c:pt idx="5898">
                  <c:v>44616.31591435185</c:v>
                </c:pt>
                <c:pt idx="5899">
                  <c:v>44616.316643518519</c:v>
                </c:pt>
                <c:pt idx="5900">
                  <c:v>44616.317361111112</c:v>
                </c:pt>
                <c:pt idx="5901">
                  <c:v>44616.318090277775</c:v>
                </c:pt>
                <c:pt idx="5902">
                  <c:v>44616.318819444445</c:v>
                </c:pt>
                <c:pt idx="5903">
                  <c:v>44616.319537037038</c:v>
                </c:pt>
                <c:pt idx="5904">
                  <c:v>44616.3202662037</c:v>
                </c:pt>
                <c:pt idx="5905">
                  <c:v>44616.32099537037</c:v>
                </c:pt>
                <c:pt idx="5906">
                  <c:v>44616.321759259263</c:v>
                </c:pt>
                <c:pt idx="5907">
                  <c:v>44616.322488425925</c:v>
                </c:pt>
                <c:pt idx="5908">
                  <c:v>44616.323217592595</c:v>
                </c:pt>
                <c:pt idx="5909">
                  <c:v>44616.323935185188</c:v>
                </c:pt>
                <c:pt idx="5910">
                  <c:v>44616.324664351851</c:v>
                </c:pt>
                <c:pt idx="5911">
                  <c:v>44616.32539351852</c:v>
                </c:pt>
                <c:pt idx="5912">
                  <c:v>44616.326168981483</c:v>
                </c:pt>
                <c:pt idx="5913">
                  <c:v>44616.326886574076</c:v>
                </c:pt>
                <c:pt idx="5914">
                  <c:v>44616.327615740738</c:v>
                </c:pt>
                <c:pt idx="5915">
                  <c:v>44616.328344907408</c:v>
                </c:pt>
                <c:pt idx="5916">
                  <c:v>44616.329062500001</c:v>
                </c:pt>
                <c:pt idx="5917">
                  <c:v>44616.329791666663</c:v>
                </c:pt>
                <c:pt idx="5918">
                  <c:v>44616.330520833333</c:v>
                </c:pt>
                <c:pt idx="5919">
                  <c:v>44616.331238425926</c:v>
                </c:pt>
                <c:pt idx="5920">
                  <c:v>44616.331967592596</c:v>
                </c:pt>
                <c:pt idx="5921">
                  <c:v>44616.332685185182</c:v>
                </c:pt>
                <c:pt idx="5922">
                  <c:v>44616.333414351851</c:v>
                </c:pt>
                <c:pt idx="5923">
                  <c:v>44616.334189814814</c:v>
                </c:pt>
                <c:pt idx="5924">
                  <c:v>44616.334918981483</c:v>
                </c:pt>
                <c:pt idx="5925">
                  <c:v>44616.335648148146</c:v>
                </c:pt>
                <c:pt idx="5926">
                  <c:v>44616.336365740739</c:v>
                </c:pt>
                <c:pt idx="5927">
                  <c:v>44616.337094907409</c:v>
                </c:pt>
                <c:pt idx="5928">
                  <c:v>44616.337824074071</c:v>
                </c:pt>
                <c:pt idx="5929">
                  <c:v>44616.338599537034</c:v>
                </c:pt>
                <c:pt idx="5930">
                  <c:v>44616.339317129627</c:v>
                </c:pt>
                <c:pt idx="5931">
                  <c:v>44616.340046296296</c:v>
                </c:pt>
                <c:pt idx="5932">
                  <c:v>44616.340763888889</c:v>
                </c:pt>
                <c:pt idx="5933">
                  <c:v>44616.341493055559</c:v>
                </c:pt>
                <c:pt idx="5934">
                  <c:v>44616.342222222222</c:v>
                </c:pt>
                <c:pt idx="5935">
                  <c:v>44616.342939814815</c:v>
                </c:pt>
                <c:pt idx="5936">
                  <c:v>44616.343668981484</c:v>
                </c:pt>
                <c:pt idx="5937">
                  <c:v>44616.344398148147</c:v>
                </c:pt>
                <c:pt idx="5938">
                  <c:v>44616.34511574074</c:v>
                </c:pt>
                <c:pt idx="5939">
                  <c:v>44616.34584490741</c:v>
                </c:pt>
                <c:pt idx="5940">
                  <c:v>44616.346574074072</c:v>
                </c:pt>
                <c:pt idx="5941">
                  <c:v>44616.347291666665</c:v>
                </c:pt>
                <c:pt idx="5942">
                  <c:v>44616.348020833335</c:v>
                </c:pt>
                <c:pt idx="5943">
                  <c:v>44616.348749999997</c:v>
                </c:pt>
                <c:pt idx="5944">
                  <c:v>44616.34946759259</c:v>
                </c:pt>
                <c:pt idx="5945">
                  <c:v>44616.35019675926</c:v>
                </c:pt>
                <c:pt idx="5946">
                  <c:v>44616.350925925923</c:v>
                </c:pt>
                <c:pt idx="5947">
                  <c:v>44616.351643518516</c:v>
                </c:pt>
                <c:pt idx="5948">
                  <c:v>44616.352372685185</c:v>
                </c:pt>
                <c:pt idx="5949">
                  <c:v>44616.353101851855</c:v>
                </c:pt>
                <c:pt idx="5950">
                  <c:v>44616.353865740741</c:v>
                </c:pt>
                <c:pt idx="5951">
                  <c:v>44616.354594907411</c:v>
                </c:pt>
                <c:pt idx="5952">
                  <c:v>44616.355324074073</c:v>
                </c:pt>
                <c:pt idx="5953">
                  <c:v>44616.356041666666</c:v>
                </c:pt>
                <c:pt idx="5954">
                  <c:v>44616.356770833336</c:v>
                </c:pt>
                <c:pt idx="5955">
                  <c:v>44616.357499999998</c:v>
                </c:pt>
                <c:pt idx="5956">
                  <c:v>44616.358263888891</c:v>
                </c:pt>
                <c:pt idx="5957">
                  <c:v>44616.358993055554</c:v>
                </c:pt>
                <c:pt idx="5958">
                  <c:v>44616.359722222223</c:v>
                </c:pt>
                <c:pt idx="5959">
                  <c:v>44616.360439814816</c:v>
                </c:pt>
                <c:pt idx="5960">
                  <c:v>44616.361168981479</c:v>
                </c:pt>
                <c:pt idx="5961">
                  <c:v>44616.361898148149</c:v>
                </c:pt>
                <c:pt idx="5962">
                  <c:v>44616.362673611111</c:v>
                </c:pt>
                <c:pt idx="5963">
                  <c:v>44616.363391203704</c:v>
                </c:pt>
                <c:pt idx="5964">
                  <c:v>44616.364120370374</c:v>
                </c:pt>
                <c:pt idx="5965">
                  <c:v>44616.364849537036</c:v>
                </c:pt>
                <c:pt idx="5966">
                  <c:v>44616.365578703706</c:v>
                </c:pt>
                <c:pt idx="5967">
                  <c:v>44616.366296296299</c:v>
                </c:pt>
                <c:pt idx="5968">
                  <c:v>44616.367071759261</c:v>
                </c:pt>
                <c:pt idx="5969">
                  <c:v>44616.367800925924</c:v>
                </c:pt>
                <c:pt idx="5970">
                  <c:v>44616.368530092594</c:v>
                </c:pt>
                <c:pt idx="5971">
                  <c:v>44616.369247685187</c:v>
                </c:pt>
                <c:pt idx="5972">
                  <c:v>44616.369976851849</c:v>
                </c:pt>
                <c:pt idx="5973">
                  <c:v>44616.370706018519</c:v>
                </c:pt>
                <c:pt idx="5974">
                  <c:v>44616.371423611112</c:v>
                </c:pt>
                <c:pt idx="5975">
                  <c:v>44616.372152777774</c:v>
                </c:pt>
                <c:pt idx="5976">
                  <c:v>44616.372881944444</c:v>
                </c:pt>
                <c:pt idx="5977">
                  <c:v>44616.373599537037</c:v>
                </c:pt>
                <c:pt idx="5978">
                  <c:v>44616.374328703707</c:v>
                </c:pt>
                <c:pt idx="5979">
                  <c:v>44616.375104166669</c:v>
                </c:pt>
                <c:pt idx="5980">
                  <c:v>44616.375833333332</c:v>
                </c:pt>
                <c:pt idx="5981">
                  <c:v>44616.376550925925</c:v>
                </c:pt>
                <c:pt idx="5982">
                  <c:v>44616.377280092594</c:v>
                </c:pt>
                <c:pt idx="5983">
                  <c:v>44616.378009259257</c:v>
                </c:pt>
                <c:pt idx="5984">
                  <c:v>44616.37872685185</c:v>
                </c:pt>
                <c:pt idx="5985">
                  <c:v>44616.379502314812</c:v>
                </c:pt>
                <c:pt idx="5986">
                  <c:v>44616.380231481482</c:v>
                </c:pt>
                <c:pt idx="5987">
                  <c:v>44616.380960648145</c:v>
                </c:pt>
                <c:pt idx="5988">
                  <c:v>44616.381678240738</c:v>
                </c:pt>
                <c:pt idx="5989">
                  <c:v>44616.382407407407</c:v>
                </c:pt>
                <c:pt idx="5990">
                  <c:v>44616.383136574077</c:v>
                </c:pt>
                <c:pt idx="5991">
                  <c:v>44616.383912037039</c:v>
                </c:pt>
                <c:pt idx="5992">
                  <c:v>44616.384629629632</c:v>
                </c:pt>
                <c:pt idx="5993">
                  <c:v>44616.385358796295</c:v>
                </c:pt>
                <c:pt idx="5994">
                  <c:v>44616.386087962965</c:v>
                </c:pt>
                <c:pt idx="5995">
                  <c:v>44616.386805555558</c:v>
                </c:pt>
                <c:pt idx="5996">
                  <c:v>44616.38753472222</c:v>
                </c:pt>
                <c:pt idx="5997">
                  <c:v>44616.388310185182</c:v>
                </c:pt>
                <c:pt idx="5998">
                  <c:v>44616.389039351852</c:v>
                </c:pt>
                <c:pt idx="5999">
                  <c:v>44616.389756944445</c:v>
                </c:pt>
                <c:pt idx="6000">
                  <c:v>44616.390486111108</c:v>
                </c:pt>
                <c:pt idx="6001">
                  <c:v>44616.391215277778</c:v>
                </c:pt>
                <c:pt idx="6002">
                  <c:v>44616.391932870371</c:v>
                </c:pt>
                <c:pt idx="6003">
                  <c:v>44616.392708333333</c:v>
                </c:pt>
                <c:pt idx="6004">
                  <c:v>44616.393437500003</c:v>
                </c:pt>
                <c:pt idx="6005">
                  <c:v>44616.394166666665</c:v>
                </c:pt>
                <c:pt idx="6006">
                  <c:v>44616.394884259258</c:v>
                </c:pt>
                <c:pt idx="6007">
                  <c:v>44616.395613425928</c:v>
                </c:pt>
                <c:pt idx="6008">
                  <c:v>44616.39634259259</c:v>
                </c:pt>
                <c:pt idx="6009">
                  <c:v>44616.397106481483</c:v>
                </c:pt>
                <c:pt idx="6010">
                  <c:v>44616.397835648146</c:v>
                </c:pt>
                <c:pt idx="6011">
                  <c:v>44616.398564814815</c:v>
                </c:pt>
                <c:pt idx="6012">
                  <c:v>44616.399282407408</c:v>
                </c:pt>
                <c:pt idx="6013">
                  <c:v>44616.400011574071</c:v>
                </c:pt>
                <c:pt idx="6014">
                  <c:v>44616.400740740741</c:v>
                </c:pt>
                <c:pt idx="6015">
                  <c:v>44616.401458333334</c:v>
                </c:pt>
                <c:pt idx="6016">
                  <c:v>44616.402187500003</c:v>
                </c:pt>
                <c:pt idx="6017">
                  <c:v>44616.402916666666</c:v>
                </c:pt>
                <c:pt idx="6018">
                  <c:v>44616.403634259259</c:v>
                </c:pt>
                <c:pt idx="6019">
                  <c:v>44616.404363425929</c:v>
                </c:pt>
                <c:pt idx="6020">
                  <c:v>44616.405138888891</c:v>
                </c:pt>
                <c:pt idx="6021">
                  <c:v>44616.405868055554</c:v>
                </c:pt>
                <c:pt idx="6022">
                  <c:v>44616.406597222223</c:v>
                </c:pt>
                <c:pt idx="6023">
                  <c:v>44616.407314814816</c:v>
                </c:pt>
                <c:pt idx="6024">
                  <c:v>44616.408043981479</c:v>
                </c:pt>
                <c:pt idx="6025">
                  <c:v>44616.408773148149</c:v>
                </c:pt>
                <c:pt idx="6026">
                  <c:v>44616.409537037034</c:v>
                </c:pt>
                <c:pt idx="6027">
                  <c:v>44616.410266203704</c:v>
                </c:pt>
                <c:pt idx="6028">
                  <c:v>44616.410995370374</c:v>
                </c:pt>
                <c:pt idx="6029">
                  <c:v>44616.411712962959</c:v>
                </c:pt>
                <c:pt idx="6030">
                  <c:v>44616.412442129629</c:v>
                </c:pt>
                <c:pt idx="6031">
                  <c:v>44616.413171296299</c:v>
                </c:pt>
                <c:pt idx="6032">
                  <c:v>44616.413946759261</c:v>
                </c:pt>
                <c:pt idx="6033">
                  <c:v>44616.414664351854</c:v>
                </c:pt>
                <c:pt idx="6034">
                  <c:v>44616.415393518517</c:v>
                </c:pt>
                <c:pt idx="6035">
                  <c:v>44616.416122685187</c:v>
                </c:pt>
                <c:pt idx="6036">
                  <c:v>44616.41684027778</c:v>
                </c:pt>
                <c:pt idx="6037">
                  <c:v>44616.417569444442</c:v>
                </c:pt>
                <c:pt idx="6038">
                  <c:v>44616.418344907404</c:v>
                </c:pt>
                <c:pt idx="6039">
                  <c:v>44616.419074074074</c:v>
                </c:pt>
                <c:pt idx="6040">
                  <c:v>44616.419791666667</c:v>
                </c:pt>
                <c:pt idx="6041">
                  <c:v>44616.420520833337</c:v>
                </c:pt>
                <c:pt idx="6042">
                  <c:v>44616.421249999999</c:v>
                </c:pt>
                <c:pt idx="6043">
                  <c:v>44616.421967592592</c:v>
                </c:pt>
                <c:pt idx="6044">
                  <c:v>44616.422743055555</c:v>
                </c:pt>
                <c:pt idx="6045">
                  <c:v>44616.423472222225</c:v>
                </c:pt>
                <c:pt idx="6046">
                  <c:v>44616.424201388887</c:v>
                </c:pt>
                <c:pt idx="6047">
                  <c:v>44616.42491898148</c:v>
                </c:pt>
                <c:pt idx="6048">
                  <c:v>44616.42564814815</c:v>
                </c:pt>
                <c:pt idx="6049">
                  <c:v>44616.426377314812</c:v>
                </c:pt>
                <c:pt idx="6050">
                  <c:v>44616.427152777775</c:v>
                </c:pt>
                <c:pt idx="6051">
                  <c:v>44616.427881944444</c:v>
                </c:pt>
                <c:pt idx="6052">
                  <c:v>44616.428599537037</c:v>
                </c:pt>
                <c:pt idx="6053">
                  <c:v>44616.429328703707</c:v>
                </c:pt>
                <c:pt idx="6054">
                  <c:v>44616.43005787037</c:v>
                </c:pt>
                <c:pt idx="6055">
                  <c:v>44616.430775462963</c:v>
                </c:pt>
                <c:pt idx="6056">
                  <c:v>44616.431504629632</c:v>
                </c:pt>
                <c:pt idx="6057">
                  <c:v>44616.432222222225</c:v>
                </c:pt>
                <c:pt idx="6058">
                  <c:v>44616.432951388888</c:v>
                </c:pt>
                <c:pt idx="6059">
                  <c:v>44616.433680555558</c:v>
                </c:pt>
                <c:pt idx="6060">
                  <c:v>44616.434398148151</c:v>
                </c:pt>
                <c:pt idx="6061">
                  <c:v>44616.435173611113</c:v>
                </c:pt>
                <c:pt idx="6062">
                  <c:v>44616.435902777775</c:v>
                </c:pt>
                <c:pt idx="6063">
                  <c:v>44616.436631944445</c:v>
                </c:pt>
                <c:pt idx="6064">
                  <c:v>44616.437349537038</c:v>
                </c:pt>
                <c:pt idx="6065">
                  <c:v>44616.438078703701</c:v>
                </c:pt>
                <c:pt idx="6066">
                  <c:v>44616.438807870371</c:v>
                </c:pt>
                <c:pt idx="6067">
                  <c:v>44616.439583333333</c:v>
                </c:pt>
                <c:pt idx="6068">
                  <c:v>44616.440300925926</c:v>
                </c:pt>
                <c:pt idx="6069">
                  <c:v>44616.441030092596</c:v>
                </c:pt>
                <c:pt idx="6070">
                  <c:v>44616.441759259258</c:v>
                </c:pt>
                <c:pt idx="6071">
                  <c:v>44616.442476851851</c:v>
                </c:pt>
                <c:pt idx="6072">
                  <c:v>44616.443206018521</c:v>
                </c:pt>
                <c:pt idx="6073">
                  <c:v>44616.443981481483</c:v>
                </c:pt>
                <c:pt idx="6074">
                  <c:v>44616.444710648146</c:v>
                </c:pt>
                <c:pt idx="6075">
                  <c:v>44616.445428240739</c:v>
                </c:pt>
                <c:pt idx="6076">
                  <c:v>44616.446157407408</c:v>
                </c:pt>
                <c:pt idx="6077">
                  <c:v>44616.446886574071</c:v>
                </c:pt>
                <c:pt idx="6078">
                  <c:v>44616.447604166664</c:v>
                </c:pt>
                <c:pt idx="6079">
                  <c:v>44616.448333333334</c:v>
                </c:pt>
                <c:pt idx="6080">
                  <c:v>44616.449062500003</c:v>
                </c:pt>
                <c:pt idx="6081">
                  <c:v>44616.449780092589</c:v>
                </c:pt>
                <c:pt idx="6082">
                  <c:v>44616.450509259259</c:v>
                </c:pt>
                <c:pt idx="6083">
                  <c:v>44616.451238425929</c:v>
                </c:pt>
                <c:pt idx="6084">
                  <c:v>44616.452002314814</c:v>
                </c:pt>
                <c:pt idx="6085">
                  <c:v>44616.452731481484</c:v>
                </c:pt>
                <c:pt idx="6086">
                  <c:v>44616.453460648147</c:v>
                </c:pt>
                <c:pt idx="6087">
                  <c:v>44616.454189814816</c:v>
                </c:pt>
                <c:pt idx="6088">
                  <c:v>44616.454907407409</c:v>
                </c:pt>
                <c:pt idx="6089">
                  <c:v>44616.455636574072</c:v>
                </c:pt>
                <c:pt idx="6090">
                  <c:v>44616.456412037034</c:v>
                </c:pt>
                <c:pt idx="6091">
                  <c:v>44616.457129629627</c:v>
                </c:pt>
                <c:pt idx="6092">
                  <c:v>44616.457858796297</c:v>
                </c:pt>
                <c:pt idx="6093">
                  <c:v>44616.458587962959</c:v>
                </c:pt>
                <c:pt idx="6094">
                  <c:v>44616.459305555552</c:v>
                </c:pt>
                <c:pt idx="6095">
                  <c:v>44616.460034722222</c:v>
                </c:pt>
                <c:pt idx="6096">
                  <c:v>44616.460810185185</c:v>
                </c:pt>
                <c:pt idx="6097">
                  <c:v>44616.461539351854</c:v>
                </c:pt>
                <c:pt idx="6098">
                  <c:v>44616.462256944447</c:v>
                </c:pt>
                <c:pt idx="6099">
                  <c:v>44616.46298611111</c:v>
                </c:pt>
                <c:pt idx="6100">
                  <c:v>44616.463703703703</c:v>
                </c:pt>
                <c:pt idx="6101">
                  <c:v>44616.464432870373</c:v>
                </c:pt>
                <c:pt idx="6102">
                  <c:v>44616.465208333335</c:v>
                </c:pt>
                <c:pt idx="6103">
                  <c:v>44616.465937499997</c:v>
                </c:pt>
                <c:pt idx="6104">
                  <c:v>44616.466666666667</c:v>
                </c:pt>
                <c:pt idx="6105">
                  <c:v>44616.46738425926</c:v>
                </c:pt>
                <c:pt idx="6106">
                  <c:v>44616.468113425923</c:v>
                </c:pt>
                <c:pt idx="6107">
                  <c:v>44616.468842592592</c:v>
                </c:pt>
                <c:pt idx="6108">
                  <c:v>44616.469618055555</c:v>
                </c:pt>
                <c:pt idx="6109">
                  <c:v>44616.470335648148</c:v>
                </c:pt>
                <c:pt idx="6110">
                  <c:v>44616.471064814818</c:v>
                </c:pt>
                <c:pt idx="6111">
                  <c:v>44616.471782407411</c:v>
                </c:pt>
                <c:pt idx="6112">
                  <c:v>44616.472511574073</c:v>
                </c:pt>
                <c:pt idx="6113">
                  <c:v>44616.473240740743</c:v>
                </c:pt>
                <c:pt idx="6114">
                  <c:v>44616.473958333336</c:v>
                </c:pt>
                <c:pt idx="6115">
                  <c:v>44616.474687499998</c:v>
                </c:pt>
                <c:pt idx="6116">
                  <c:v>44616.475416666668</c:v>
                </c:pt>
                <c:pt idx="6117">
                  <c:v>44616.476134259261</c:v>
                </c:pt>
                <c:pt idx="6118">
                  <c:v>44616.476863425924</c:v>
                </c:pt>
                <c:pt idx="6119">
                  <c:v>44616.477638888886</c:v>
                </c:pt>
                <c:pt idx="6120">
                  <c:v>44616.478368055556</c:v>
                </c:pt>
                <c:pt idx="6121">
                  <c:v>44616.479085648149</c:v>
                </c:pt>
                <c:pt idx="6122">
                  <c:v>44616.479814814818</c:v>
                </c:pt>
                <c:pt idx="6123">
                  <c:v>44616.480532407404</c:v>
                </c:pt>
                <c:pt idx="6124">
                  <c:v>44616.481261574074</c:v>
                </c:pt>
                <c:pt idx="6125">
                  <c:v>44616.482037037036</c:v>
                </c:pt>
                <c:pt idx="6126">
                  <c:v>44616.482766203706</c:v>
                </c:pt>
                <c:pt idx="6127">
                  <c:v>44616.483483796299</c:v>
                </c:pt>
                <c:pt idx="6128">
                  <c:v>44616.484212962961</c:v>
                </c:pt>
                <c:pt idx="6129">
                  <c:v>44616.484942129631</c:v>
                </c:pt>
                <c:pt idx="6130">
                  <c:v>44616.485659722224</c:v>
                </c:pt>
                <c:pt idx="6131">
                  <c:v>44616.486388888887</c:v>
                </c:pt>
                <c:pt idx="6132">
                  <c:v>44616.487118055556</c:v>
                </c:pt>
                <c:pt idx="6133">
                  <c:v>44616.487835648149</c:v>
                </c:pt>
                <c:pt idx="6134">
                  <c:v>44616.488564814812</c:v>
                </c:pt>
                <c:pt idx="6135">
                  <c:v>44616.489293981482</c:v>
                </c:pt>
                <c:pt idx="6136">
                  <c:v>44616.490069444444</c:v>
                </c:pt>
                <c:pt idx="6137">
                  <c:v>44616.490787037037</c:v>
                </c:pt>
                <c:pt idx="6138">
                  <c:v>44616.491516203707</c:v>
                </c:pt>
                <c:pt idx="6139">
                  <c:v>44616.492245370369</c:v>
                </c:pt>
                <c:pt idx="6140">
                  <c:v>44616.492962962962</c:v>
                </c:pt>
                <c:pt idx="6141">
                  <c:v>44616.493692129632</c:v>
                </c:pt>
                <c:pt idx="6142">
                  <c:v>44616.494467592594</c:v>
                </c:pt>
                <c:pt idx="6143">
                  <c:v>44616.495196759257</c:v>
                </c:pt>
                <c:pt idx="6144">
                  <c:v>44616.49591435185</c:v>
                </c:pt>
                <c:pt idx="6145">
                  <c:v>44616.49664351852</c:v>
                </c:pt>
                <c:pt idx="6146">
                  <c:v>44616.497372685182</c:v>
                </c:pt>
                <c:pt idx="6147">
                  <c:v>44616.498090277775</c:v>
                </c:pt>
                <c:pt idx="6148">
                  <c:v>44616.498819444445</c:v>
                </c:pt>
                <c:pt idx="6149">
                  <c:v>44616.499548611115</c:v>
                </c:pt>
                <c:pt idx="6150">
                  <c:v>44616.5002662037</c:v>
                </c:pt>
                <c:pt idx="6151">
                  <c:v>44616.50099537037</c:v>
                </c:pt>
                <c:pt idx="6152">
                  <c:v>44616.50172453704</c:v>
                </c:pt>
                <c:pt idx="6153">
                  <c:v>44616.502500000002</c:v>
                </c:pt>
                <c:pt idx="6154">
                  <c:v>44616.503217592595</c:v>
                </c:pt>
                <c:pt idx="6155">
                  <c:v>44616.503946759258</c:v>
                </c:pt>
                <c:pt idx="6156">
                  <c:v>44616.504675925928</c:v>
                </c:pt>
                <c:pt idx="6157">
                  <c:v>44616.505393518521</c:v>
                </c:pt>
                <c:pt idx="6158">
                  <c:v>44616.506122685183</c:v>
                </c:pt>
                <c:pt idx="6159">
                  <c:v>44616.506851851853</c:v>
                </c:pt>
                <c:pt idx="6160">
                  <c:v>44616.507569444446</c:v>
                </c:pt>
                <c:pt idx="6161">
                  <c:v>44616.508298611108</c:v>
                </c:pt>
                <c:pt idx="6162">
                  <c:v>44616.509027777778</c:v>
                </c:pt>
                <c:pt idx="6163">
                  <c:v>44616.509745370371</c:v>
                </c:pt>
                <c:pt idx="6164">
                  <c:v>44616.510520833333</c:v>
                </c:pt>
                <c:pt idx="6165">
                  <c:v>44616.511250000003</c:v>
                </c:pt>
                <c:pt idx="6166">
                  <c:v>44616.511979166666</c:v>
                </c:pt>
                <c:pt idx="6167">
                  <c:v>44616.512696759259</c:v>
                </c:pt>
                <c:pt idx="6168">
                  <c:v>44616.513425925928</c:v>
                </c:pt>
                <c:pt idx="6169">
                  <c:v>44616.514155092591</c:v>
                </c:pt>
                <c:pt idx="6170">
                  <c:v>44616.514918981484</c:v>
                </c:pt>
                <c:pt idx="6171">
                  <c:v>44616.515648148146</c:v>
                </c:pt>
                <c:pt idx="6172">
                  <c:v>44616.516377314816</c:v>
                </c:pt>
                <c:pt idx="6173">
                  <c:v>44616.517094907409</c:v>
                </c:pt>
                <c:pt idx="6174">
                  <c:v>44616.517824074072</c:v>
                </c:pt>
                <c:pt idx="6175">
                  <c:v>44616.518553240741</c:v>
                </c:pt>
                <c:pt idx="6176">
                  <c:v>44616.519328703704</c:v>
                </c:pt>
                <c:pt idx="6177">
                  <c:v>44616.520057870373</c:v>
                </c:pt>
                <c:pt idx="6178">
                  <c:v>44616.520775462966</c:v>
                </c:pt>
                <c:pt idx="6179">
                  <c:v>44616.521504629629</c:v>
                </c:pt>
                <c:pt idx="6180">
                  <c:v>44616.522233796299</c:v>
                </c:pt>
                <c:pt idx="6181">
                  <c:v>44616.522951388892</c:v>
                </c:pt>
                <c:pt idx="6182">
                  <c:v>44616.523726851854</c:v>
                </c:pt>
                <c:pt idx="6183">
                  <c:v>44616.524456018517</c:v>
                </c:pt>
                <c:pt idx="6184">
                  <c:v>44616.525173611109</c:v>
                </c:pt>
                <c:pt idx="6185">
                  <c:v>44616.525902777779</c:v>
                </c:pt>
                <c:pt idx="6186">
                  <c:v>44616.526631944442</c:v>
                </c:pt>
                <c:pt idx="6187">
                  <c:v>44616.527349537035</c:v>
                </c:pt>
                <c:pt idx="6188">
                  <c:v>44616.528124999997</c:v>
                </c:pt>
                <c:pt idx="6189">
                  <c:v>44616.528854166667</c:v>
                </c:pt>
                <c:pt idx="6190">
                  <c:v>44616.529583333337</c:v>
                </c:pt>
                <c:pt idx="6191">
                  <c:v>44616.530300925922</c:v>
                </c:pt>
                <c:pt idx="6192">
                  <c:v>44616.531030092592</c:v>
                </c:pt>
                <c:pt idx="6193">
                  <c:v>44616.531759259262</c:v>
                </c:pt>
                <c:pt idx="6194">
                  <c:v>44616.532534722224</c:v>
                </c:pt>
                <c:pt idx="6195">
                  <c:v>44616.533252314817</c:v>
                </c:pt>
                <c:pt idx="6196">
                  <c:v>44616.53398148148</c:v>
                </c:pt>
                <c:pt idx="6197">
                  <c:v>44616.534710648149</c:v>
                </c:pt>
                <c:pt idx="6198">
                  <c:v>44616.535428240742</c:v>
                </c:pt>
                <c:pt idx="6199">
                  <c:v>44616.536157407405</c:v>
                </c:pt>
                <c:pt idx="6200">
                  <c:v>44616.536932870367</c:v>
                </c:pt>
                <c:pt idx="6201">
                  <c:v>44616.537662037037</c:v>
                </c:pt>
                <c:pt idx="6202">
                  <c:v>44616.53837962963</c:v>
                </c:pt>
                <c:pt idx="6203">
                  <c:v>44616.5391087963</c:v>
                </c:pt>
                <c:pt idx="6204">
                  <c:v>44616.539837962962</c:v>
                </c:pt>
                <c:pt idx="6205">
                  <c:v>44616.540567129632</c:v>
                </c:pt>
                <c:pt idx="6206">
                  <c:v>44616.541342592594</c:v>
                </c:pt>
                <c:pt idx="6207">
                  <c:v>44616.542060185187</c:v>
                </c:pt>
                <c:pt idx="6208">
                  <c:v>44616.54278935185</c:v>
                </c:pt>
                <c:pt idx="6209">
                  <c:v>44616.54351851852</c:v>
                </c:pt>
                <c:pt idx="6210">
                  <c:v>44616.544236111113</c:v>
                </c:pt>
                <c:pt idx="6211">
                  <c:v>44616.544965277775</c:v>
                </c:pt>
                <c:pt idx="6212">
                  <c:v>44616.545694444445</c:v>
                </c:pt>
                <c:pt idx="6213">
                  <c:v>44616.546412037038</c:v>
                </c:pt>
                <c:pt idx="6214">
                  <c:v>44616.5471412037</c:v>
                </c:pt>
                <c:pt idx="6215">
                  <c:v>44616.547858796293</c:v>
                </c:pt>
                <c:pt idx="6216">
                  <c:v>44616.548587962963</c:v>
                </c:pt>
                <c:pt idx="6217">
                  <c:v>44616.549363425926</c:v>
                </c:pt>
                <c:pt idx="6218">
                  <c:v>44616.550092592595</c:v>
                </c:pt>
                <c:pt idx="6219">
                  <c:v>44616.550821759258</c:v>
                </c:pt>
                <c:pt idx="6220">
                  <c:v>44616.551539351851</c:v>
                </c:pt>
                <c:pt idx="6221">
                  <c:v>44616.552268518521</c:v>
                </c:pt>
                <c:pt idx="6222">
                  <c:v>44616.552997685183</c:v>
                </c:pt>
                <c:pt idx="6223">
                  <c:v>44616.553773148145</c:v>
                </c:pt>
                <c:pt idx="6224">
                  <c:v>44616.554502314815</c:v>
                </c:pt>
                <c:pt idx="6225">
                  <c:v>44616.555219907408</c:v>
                </c:pt>
                <c:pt idx="6226">
                  <c:v>44616.555949074071</c:v>
                </c:pt>
                <c:pt idx="6227">
                  <c:v>44616.556666666664</c:v>
                </c:pt>
                <c:pt idx="6228">
                  <c:v>44616.557395833333</c:v>
                </c:pt>
                <c:pt idx="6229">
                  <c:v>44616.558171296296</c:v>
                </c:pt>
                <c:pt idx="6230">
                  <c:v>44616.558900462966</c:v>
                </c:pt>
                <c:pt idx="6231">
                  <c:v>44616.559618055559</c:v>
                </c:pt>
                <c:pt idx="6232">
                  <c:v>44616.560347222221</c:v>
                </c:pt>
                <c:pt idx="6233">
                  <c:v>44616.561076388891</c:v>
                </c:pt>
                <c:pt idx="6234">
                  <c:v>44616.561793981484</c:v>
                </c:pt>
                <c:pt idx="6235">
                  <c:v>44616.562581018516</c:v>
                </c:pt>
                <c:pt idx="6236">
                  <c:v>44616.563298611109</c:v>
                </c:pt>
                <c:pt idx="6237">
                  <c:v>44616.564027777778</c:v>
                </c:pt>
                <c:pt idx="6238">
                  <c:v>44616.564756944441</c:v>
                </c:pt>
                <c:pt idx="6239">
                  <c:v>44616.565474537034</c:v>
                </c:pt>
                <c:pt idx="6240">
                  <c:v>44616.566203703704</c:v>
                </c:pt>
                <c:pt idx="6241">
                  <c:v>44616.566979166666</c:v>
                </c:pt>
                <c:pt idx="6242">
                  <c:v>44616.567696759259</c:v>
                </c:pt>
                <c:pt idx="6243">
                  <c:v>44616.568425925929</c:v>
                </c:pt>
                <c:pt idx="6244">
                  <c:v>44616.569155092591</c:v>
                </c:pt>
                <c:pt idx="6245">
                  <c:v>44616.569872685184</c:v>
                </c:pt>
                <c:pt idx="6246">
                  <c:v>44616.570601851854</c:v>
                </c:pt>
                <c:pt idx="6247">
                  <c:v>44616.571377314816</c:v>
                </c:pt>
                <c:pt idx="6248">
                  <c:v>44616.572106481479</c:v>
                </c:pt>
                <c:pt idx="6249">
                  <c:v>44616.572824074072</c:v>
                </c:pt>
                <c:pt idx="6250">
                  <c:v>44616.573553240742</c:v>
                </c:pt>
                <c:pt idx="6251">
                  <c:v>44616.574282407404</c:v>
                </c:pt>
                <c:pt idx="6252">
                  <c:v>44616.574999999997</c:v>
                </c:pt>
                <c:pt idx="6253">
                  <c:v>44616.575775462959</c:v>
                </c:pt>
                <c:pt idx="6254">
                  <c:v>44616.576504629629</c:v>
                </c:pt>
                <c:pt idx="6255">
                  <c:v>44616.577233796299</c:v>
                </c:pt>
                <c:pt idx="6256">
                  <c:v>44616.577951388892</c:v>
                </c:pt>
                <c:pt idx="6257">
                  <c:v>44616.578680555554</c:v>
                </c:pt>
                <c:pt idx="6258">
                  <c:v>44616.579409722224</c:v>
                </c:pt>
                <c:pt idx="6259">
                  <c:v>44616.58017361111</c:v>
                </c:pt>
                <c:pt idx="6260">
                  <c:v>44616.58090277778</c:v>
                </c:pt>
                <c:pt idx="6261">
                  <c:v>44616.581631944442</c:v>
                </c:pt>
                <c:pt idx="6262">
                  <c:v>44616.582349537035</c:v>
                </c:pt>
                <c:pt idx="6263">
                  <c:v>44616.583078703705</c:v>
                </c:pt>
                <c:pt idx="6264">
                  <c:v>44616.583807870367</c:v>
                </c:pt>
                <c:pt idx="6265">
                  <c:v>44616.584583333337</c:v>
                </c:pt>
                <c:pt idx="6266">
                  <c:v>44616.585300925923</c:v>
                </c:pt>
                <c:pt idx="6267">
                  <c:v>44616.586030092592</c:v>
                </c:pt>
                <c:pt idx="6268">
                  <c:v>44616.586759259262</c:v>
                </c:pt>
                <c:pt idx="6269">
                  <c:v>44616.587476851855</c:v>
                </c:pt>
                <c:pt idx="6270">
                  <c:v>44616.588206018518</c:v>
                </c:pt>
                <c:pt idx="6271">
                  <c:v>44616.58898148148</c:v>
                </c:pt>
                <c:pt idx="6272">
                  <c:v>44616.58971064815</c:v>
                </c:pt>
                <c:pt idx="6273">
                  <c:v>44616.590439814812</c:v>
                </c:pt>
                <c:pt idx="6274">
                  <c:v>44616.591157407405</c:v>
                </c:pt>
                <c:pt idx="6275">
                  <c:v>44616.591886574075</c:v>
                </c:pt>
                <c:pt idx="6276">
                  <c:v>44616.592615740738</c:v>
                </c:pt>
                <c:pt idx="6277">
                  <c:v>44616.593391203707</c:v>
                </c:pt>
                <c:pt idx="6278">
                  <c:v>44616.594108796293</c:v>
                </c:pt>
                <c:pt idx="6279">
                  <c:v>44616.594837962963</c:v>
                </c:pt>
                <c:pt idx="6280">
                  <c:v>44616.595567129632</c:v>
                </c:pt>
                <c:pt idx="6281">
                  <c:v>44616.596284722225</c:v>
                </c:pt>
                <c:pt idx="6282">
                  <c:v>44616.597013888888</c:v>
                </c:pt>
                <c:pt idx="6283">
                  <c:v>44616.59778935185</c:v>
                </c:pt>
                <c:pt idx="6284">
                  <c:v>44616.598506944443</c:v>
                </c:pt>
                <c:pt idx="6285">
                  <c:v>44616.599236111113</c:v>
                </c:pt>
                <c:pt idx="6286">
                  <c:v>44616.599965277775</c:v>
                </c:pt>
                <c:pt idx="6287">
                  <c:v>44616.600682870368</c:v>
                </c:pt>
                <c:pt idx="6288">
                  <c:v>44616.601412037038</c:v>
                </c:pt>
                <c:pt idx="6289">
                  <c:v>44616.602187500001</c:v>
                </c:pt>
                <c:pt idx="6290">
                  <c:v>44616.602916666663</c:v>
                </c:pt>
                <c:pt idx="6291">
                  <c:v>44616.603634259256</c:v>
                </c:pt>
                <c:pt idx="6292">
                  <c:v>44616.604363425926</c:v>
                </c:pt>
                <c:pt idx="6293">
                  <c:v>44616.605092592596</c:v>
                </c:pt>
                <c:pt idx="6294">
                  <c:v>44616.605810185189</c:v>
                </c:pt>
                <c:pt idx="6295">
                  <c:v>44616.606585648151</c:v>
                </c:pt>
                <c:pt idx="6296">
                  <c:v>44616.607314814813</c:v>
                </c:pt>
                <c:pt idx="6297">
                  <c:v>44616.608043981483</c:v>
                </c:pt>
                <c:pt idx="6298">
                  <c:v>44616.608761574076</c:v>
                </c:pt>
                <c:pt idx="6299">
                  <c:v>44616.609490740739</c:v>
                </c:pt>
                <c:pt idx="6300">
                  <c:v>44616.610219907408</c:v>
                </c:pt>
                <c:pt idx="6301">
                  <c:v>44616.610995370371</c:v>
                </c:pt>
                <c:pt idx="6302">
                  <c:v>44616.611724537041</c:v>
                </c:pt>
                <c:pt idx="6303">
                  <c:v>44616.612453703703</c:v>
                </c:pt>
                <c:pt idx="6304">
                  <c:v>44616.613171296296</c:v>
                </c:pt>
                <c:pt idx="6305">
                  <c:v>44616.613900462966</c:v>
                </c:pt>
                <c:pt idx="6306">
                  <c:v>44616.614629629628</c:v>
                </c:pt>
                <c:pt idx="6307">
                  <c:v>44616.615347222221</c:v>
                </c:pt>
                <c:pt idx="6308">
                  <c:v>44616.616076388891</c:v>
                </c:pt>
                <c:pt idx="6309">
                  <c:v>44616.616805555554</c:v>
                </c:pt>
                <c:pt idx="6310">
                  <c:v>44616.617523148147</c:v>
                </c:pt>
                <c:pt idx="6311">
                  <c:v>44616.618252314816</c:v>
                </c:pt>
                <c:pt idx="6312">
                  <c:v>44616.619027777779</c:v>
                </c:pt>
                <c:pt idx="6313">
                  <c:v>44616.619756944441</c:v>
                </c:pt>
                <c:pt idx="6314">
                  <c:v>44616.620474537034</c:v>
                </c:pt>
                <c:pt idx="6315">
                  <c:v>44616.621203703704</c:v>
                </c:pt>
                <c:pt idx="6316">
                  <c:v>44616.621932870374</c:v>
                </c:pt>
                <c:pt idx="6317">
                  <c:v>44616.622650462959</c:v>
                </c:pt>
                <c:pt idx="6318">
                  <c:v>44616.623379629629</c:v>
                </c:pt>
                <c:pt idx="6319">
                  <c:v>44616.624108796299</c:v>
                </c:pt>
                <c:pt idx="6320">
                  <c:v>44616.624826388892</c:v>
                </c:pt>
                <c:pt idx="6321">
                  <c:v>44616.625555555554</c:v>
                </c:pt>
                <c:pt idx="6322">
                  <c:v>44616.626284722224</c:v>
                </c:pt>
                <c:pt idx="6323">
                  <c:v>44616.627002314817</c:v>
                </c:pt>
                <c:pt idx="6324">
                  <c:v>44616.62773148148</c:v>
                </c:pt>
                <c:pt idx="6325">
                  <c:v>44616.628460648149</c:v>
                </c:pt>
                <c:pt idx="6326">
                  <c:v>44616.629178240742</c:v>
                </c:pt>
                <c:pt idx="6327">
                  <c:v>44616.629907407405</c:v>
                </c:pt>
                <c:pt idx="6328">
                  <c:v>44616.630682870367</c:v>
                </c:pt>
                <c:pt idx="6329">
                  <c:v>44616.631412037037</c:v>
                </c:pt>
                <c:pt idx="6330">
                  <c:v>44616.63212962963</c:v>
                </c:pt>
                <c:pt idx="6331">
                  <c:v>44616.6328587963</c:v>
                </c:pt>
                <c:pt idx="6332">
                  <c:v>44616.633587962962</c:v>
                </c:pt>
                <c:pt idx="6333">
                  <c:v>44616.634305555555</c:v>
                </c:pt>
                <c:pt idx="6334">
                  <c:v>44616.635034722225</c:v>
                </c:pt>
                <c:pt idx="6335">
                  <c:v>44616.635763888888</c:v>
                </c:pt>
                <c:pt idx="6336">
                  <c:v>44616.636481481481</c:v>
                </c:pt>
                <c:pt idx="6337">
                  <c:v>44616.63721064815</c:v>
                </c:pt>
                <c:pt idx="6338">
                  <c:v>44616.637939814813</c:v>
                </c:pt>
                <c:pt idx="6339">
                  <c:v>44616.638715277775</c:v>
                </c:pt>
                <c:pt idx="6340">
                  <c:v>44616.639444444445</c:v>
                </c:pt>
                <c:pt idx="6341">
                  <c:v>44616.640162037038</c:v>
                </c:pt>
                <c:pt idx="6342">
                  <c:v>44616.6408912037</c:v>
                </c:pt>
                <c:pt idx="6343">
                  <c:v>44616.64162037037</c:v>
                </c:pt>
                <c:pt idx="6344">
                  <c:v>44616.642337962963</c:v>
                </c:pt>
                <c:pt idx="6345">
                  <c:v>44616.643125000002</c:v>
                </c:pt>
                <c:pt idx="6346">
                  <c:v>44616.643842592595</c:v>
                </c:pt>
                <c:pt idx="6347">
                  <c:v>44616.644571759258</c:v>
                </c:pt>
                <c:pt idx="6348">
                  <c:v>44616.645300925928</c:v>
                </c:pt>
                <c:pt idx="6349">
                  <c:v>44616.646018518521</c:v>
                </c:pt>
                <c:pt idx="6350">
                  <c:v>44616.646747685183</c:v>
                </c:pt>
                <c:pt idx="6351">
                  <c:v>44616.647523148145</c:v>
                </c:pt>
                <c:pt idx="6352">
                  <c:v>44616.648252314815</c:v>
                </c:pt>
                <c:pt idx="6353">
                  <c:v>44616.648981481485</c:v>
                </c:pt>
                <c:pt idx="6354">
                  <c:v>44616.649699074071</c:v>
                </c:pt>
                <c:pt idx="6355">
                  <c:v>44616.65042824074</c:v>
                </c:pt>
                <c:pt idx="6356">
                  <c:v>44616.65115740741</c:v>
                </c:pt>
                <c:pt idx="6357">
                  <c:v>44616.651932870373</c:v>
                </c:pt>
                <c:pt idx="6358">
                  <c:v>44616.652650462966</c:v>
                </c:pt>
                <c:pt idx="6359">
                  <c:v>44616.653379629628</c:v>
                </c:pt>
                <c:pt idx="6360">
                  <c:v>44616.654108796298</c:v>
                </c:pt>
                <c:pt idx="6361">
                  <c:v>44616.654826388891</c:v>
                </c:pt>
                <c:pt idx="6362">
                  <c:v>44616.655555555553</c:v>
                </c:pt>
                <c:pt idx="6363">
                  <c:v>44616.656331018516</c:v>
                </c:pt>
                <c:pt idx="6364">
                  <c:v>44616.657060185185</c:v>
                </c:pt>
                <c:pt idx="6365">
                  <c:v>44616.657789351855</c:v>
                </c:pt>
                <c:pt idx="6366">
                  <c:v>44616.658506944441</c:v>
                </c:pt>
                <c:pt idx="6367">
                  <c:v>44616.659236111111</c:v>
                </c:pt>
                <c:pt idx="6368">
                  <c:v>44616.65996527778</c:v>
                </c:pt>
                <c:pt idx="6369">
                  <c:v>44616.660740740743</c:v>
                </c:pt>
                <c:pt idx="6370">
                  <c:v>44616.661458333336</c:v>
                </c:pt>
                <c:pt idx="6371">
                  <c:v>44616.662187499998</c:v>
                </c:pt>
                <c:pt idx="6372">
                  <c:v>44616.662916666668</c:v>
                </c:pt>
                <c:pt idx="6373">
                  <c:v>44616.663634259261</c:v>
                </c:pt>
                <c:pt idx="6374">
                  <c:v>44616.664363425924</c:v>
                </c:pt>
                <c:pt idx="6375">
                  <c:v>44616.665092592593</c:v>
                </c:pt>
                <c:pt idx="6376">
                  <c:v>44616.665810185186</c:v>
                </c:pt>
                <c:pt idx="6377">
                  <c:v>44616.666539351849</c:v>
                </c:pt>
                <c:pt idx="6378">
                  <c:v>44616.667268518519</c:v>
                </c:pt>
                <c:pt idx="6379">
                  <c:v>44616.667997685188</c:v>
                </c:pt>
                <c:pt idx="6380">
                  <c:v>44616.668761574074</c:v>
                </c:pt>
                <c:pt idx="6381">
                  <c:v>44616.669490740744</c:v>
                </c:pt>
                <c:pt idx="6382">
                  <c:v>44616.670219907406</c:v>
                </c:pt>
                <c:pt idx="6383">
                  <c:v>44616.670937499999</c:v>
                </c:pt>
                <c:pt idx="6384">
                  <c:v>44616.671666666669</c:v>
                </c:pt>
                <c:pt idx="6385">
                  <c:v>44616.672395833331</c:v>
                </c:pt>
                <c:pt idx="6386">
                  <c:v>44616.673171296294</c:v>
                </c:pt>
                <c:pt idx="6387">
                  <c:v>44616.673888888887</c:v>
                </c:pt>
                <c:pt idx="6388">
                  <c:v>44616.674618055556</c:v>
                </c:pt>
                <c:pt idx="6389">
                  <c:v>44616.675347222219</c:v>
                </c:pt>
                <c:pt idx="6390">
                  <c:v>44616.676064814812</c:v>
                </c:pt>
                <c:pt idx="6391">
                  <c:v>44616.676793981482</c:v>
                </c:pt>
                <c:pt idx="6392">
                  <c:v>44616.677569444444</c:v>
                </c:pt>
                <c:pt idx="6393">
                  <c:v>44616.678298611114</c:v>
                </c:pt>
                <c:pt idx="6394">
                  <c:v>44616.679016203707</c:v>
                </c:pt>
                <c:pt idx="6395">
                  <c:v>44616.679745370369</c:v>
                </c:pt>
                <c:pt idx="6396">
                  <c:v>44616.680474537039</c:v>
                </c:pt>
                <c:pt idx="6397">
                  <c:v>44616.681192129632</c:v>
                </c:pt>
                <c:pt idx="6398">
                  <c:v>44616.681921296295</c:v>
                </c:pt>
                <c:pt idx="6399">
                  <c:v>44616.682650462964</c:v>
                </c:pt>
                <c:pt idx="6400">
                  <c:v>44616.683368055557</c:v>
                </c:pt>
                <c:pt idx="6401">
                  <c:v>44616.68409722222</c:v>
                </c:pt>
                <c:pt idx="6402">
                  <c:v>44616.684814814813</c:v>
                </c:pt>
                <c:pt idx="6403">
                  <c:v>44616.685590277775</c:v>
                </c:pt>
                <c:pt idx="6404">
                  <c:v>44616.686319444445</c:v>
                </c:pt>
                <c:pt idx="6405">
                  <c:v>44616.687048611115</c:v>
                </c:pt>
                <c:pt idx="6406">
                  <c:v>44616.6877662037</c:v>
                </c:pt>
                <c:pt idx="6407">
                  <c:v>44616.68849537037</c:v>
                </c:pt>
                <c:pt idx="6408">
                  <c:v>44616.68922453704</c:v>
                </c:pt>
                <c:pt idx="6409">
                  <c:v>44616.69</c:v>
                </c:pt>
                <c:pt idx="6410">
                  <c:v>44616.690717592595</c:v>
                </c:pt>
                <c:pt idx="6411">
                  <c:v>44616.691446759258</c:v>
                </c:pt>
                <c:pt idx="6412">
                  <c:v>44616.692175925928</c:v>
                </c:pt>
                <c:pt idx="6413">
                  <c:v>44616.692893518521</c:v>
                </c:pt>
                <c:pt idx="6414">
                  <c:v>44616.693622685183</c:v>
                </c:pt>
                <c:pt idx="6415">
                  <c:v>44616.694398148145</c:v>
                </c:pt>
                <c:pt idx="6416">
                  <c:v>44616.695127314815</c:v>
                </c:pt>
                <c:pt idx="6417">
                  <c:v>44616.695844907408</c:v>
                </c:pt>
                <c:pt idx="6418">
                  <c:v>44616.696574074071</c:v>
                </c:pt>
                <c:pt idx="6419">
                  <c:v>44616.69730324074</c:v>
                </c:pt>
                <c:pt idx="6420">
                  <c:v>44616.698020833333</c:v>
                </c:pt>
                <c:pt idx="6421">
                  <c:v>44616.698796296296</c:v>
                </c:pt>
                <c:pt idx="6422">
                  <c:v>44616.699525462966</c:v>
                </c:pt>
                <c:pt idx="6423">
                  <c:v>44616.700254629628</c:v>
                </c:pt>
                <c:pt idx="6424">
                  <c:v>44616.700972222221</c:v>
                </c:pt>
                <c:pt idx="6425">
                  <c:v>44616.701701388891</c:v>
                </c:pt>
                <c:pt idx="6426">
                  <c:v>44616.702430555553</c:v>
                </c:pt>
                <c:pt idx="6427">
                  <c:v>44616.703194444446</c:v>
                </c:pt>
                <c:pt idx="6428">
                  <c:v>44616.703923611109</c:v>
                </c:pt>
                <c:pt idx="6429">
                  <c:v>44616.704652777778</c:v>
                </c:pt>
                <c:pt idx="6430">
                  <c:v>44616.705370370371</c:v>
                </c:pt>
                <c:pt idx="6431">
                  <c:v>44616.706099537034</c:v>
                </c:pt>
                <c:pt idx="6432">
                  <c:v>44616.706828703704</c:v>
                </c:pt>
                <c:pt idx="6433">
                  <c:v>44616.707604166666</c:v>
                </c:pt>
                <c:pt idx="6434">
                  <c:v>44616.708321759259</c:v>
                </c:pt>
                <c:pt idx="6435">
                  <c:v>44616.709050925929</c:v>
                </c:pt>
                <c:pt idx="6436">
                  <c:v>44616.709780092591</c:v>
                </c:pt>
                <c:pt idx="6437">
                  <c:v>44616.710497685184</c:v>
                </c:pt>
                <c:pt idx="6438">
                  <c:v>44616.711226851854</c:v>
                </c:pt>
                <c:pt idx="6439">
                  <c:v>44616.712002314816</c:v>
                </c:pt>
                <c:pt idx="6440">
                  <c:v>44616.712731481479</c:v>
                </c:pt>
                <c:pt idx="6441">
                  <c:v>44616.713449074072</c:v>
                </c:pt>
                <c:pt idx="6442">
                  <c:v>44616.714178240742</c:v>
                </c:pt>
                <c:pt idx="6443">
                  <c:v>44616.714907407404</c:v>
                </c:pt>
                <c:pt idx="6444">
                  <c:v>44616.715624999997</c:v>
                </c:pt>
                <c:pt idx="6445">
                  <c:v>44616.716354166667</c:v>
                </c:pt>
                <c:pt idx="6446">
                  <c:v>44616.717083333337</c:v>
                </c:pt>
                <c:pt idx="6447">
                  <c:v>44616.717800925922</c:v>
                </c:pt>
                <c:pt idx="6448">
                  <c:v>44616.718530092592</c:v>
                </c:pt>
                <c:pt idx="6449">
                  <c:v>44616.719259259262</c:v>
                </c:pt>
                <c:pt idx="6450">
                  <c:v>44616.719976851855</c:v>
                </c:pt>
                <c:pt idx="6451">
                  <c:v>44616.720706018517</c:v>
                </c:pt>
                <c:pt idx="6452">
                  <c:v>44616.721435185187</c:v>
                </c:pt>
                <c:pt idx="6453">
                  <c:v>44616.72215277778</c:v>
                </c:pt>
                <c:pt idx="6454">
                  <c:v>44616.722881944443</c:v>
                </c:pt>
                <c:pt idx="6455">
                  <c:v>44616.723611111112</c:v>
                </c:pt>
                <c:pt idx="6456">
                  <c:v>44616.724328703705</c:v>
                </c:pt>
                <c:pt idx="6457">
                  <c:v>44616.725057870368</c:v>
                </c:pt>
                <c:pt idx="6458">
                  <c:v>44616.725787037038</c:v>
                </c:pt>
                <c:pt idx="6459">
                  <c:v>44616.726504629631</c:v>
                </c:pt>
                <c:pt idx="6460">
                  <c:v>44616.727233796293</c:v>
                </c:pt>
                <c:pt idx="6461">
                  <c:v>44616.727962962963</c:v>
                </c:pt>
                <c:pt idx="6462">
                  <c:v>44616.728680555556</c:v>
                </c:pt>
                <c:pt idx="6463">
                  <c:v>44616.729409722226</c:v>
                </c:pt>
                <c:pt idx="6464">
                  <c:v>44616.730138888888</c:v>
                </c:pt>
                <c:pt idx="6465">
                  <c:v>44616.730856481481</c:v>
                </c:pt>
                <c:pt idx="6466">
                  <c:v>44616.731585648151</c:v>
                </c:pt>
                <c:pt idx="6467">
                  <c:v>44616.732314814813</c:v>
                </c:pt>
                <c:pt idx="6468">
                  <c:v>44616.733032407406</c:v>
                </c:pt>
                <c:pt idx="6469">
                  <c:v>44616.733761574076</c:v>
                </c:pt>
                <c:pt idx="6470">
                  <c:v>44616.734490740739</c:v>
                </c:pt>
                <c:pt idx="6471">
                  <c:v>44616.735208333332</c:v>
                </c:pt>
                <c:pt idx="6472">
                  <c:v>44616.735937500001</c:v>
                </c:pt>
                <c:pt idx="6473">
                  <c:v>44616.736666666664</c:v>
                </c:pt>
                <c:pt idx="6474">
                  <c:v>44616.737384259257</c:v>
                </c:pt>
                <c:pt idx="6475">
                  <c:v>44616.738113425927</c:v>
                </c:pt>
                <c:pt idx="6476">
                  <c:v>44616.738842592589</c:v>
                </c:pt>
                <c:pt idx="6477">
                  <c:v>44616.739560185182</c:v>
                </c:pt>
                <c:pt idx="6478">
                  <c:v>44616.740289351852</c:v>
                </c:pt>
                <c:pt idx="6479">
                  <c:v>44616.741018518522</c:v>
                </c:pt>
                <c:pt idx="6480">
                  <c:v>44616.741793981484</c:v>
                </c:pt>
                <c:pt idx="6481">
                  <c:v>44616.742511574077</c:v>
                </c:pt>
                <c:pt idx="6482">
                  <c:v>44616.74324074074</c:v>
                </c:pt>
                <c:pt idx="6483">
                  <c:v>44616.743969907409</c:v>
                </c:pt>
                <c:pt idx="6484">
                  <c:v>44616.744687500002</c:v>
                </c:pt>
                <c:pt idx="6485">
                  <c:v>44616.745416666665</c:v>
                </c:pt>
                <c:pt idx="6486">
                  <c:v>44616.746145833335</c:v>
                </c:pt>
                <c:pt idx="6487">
                  <c:v>44616.746863425928</c:v>
                </c:pt>
                <c:pt idx="6488">
                  <c:v>44616.74759259259</c:v>
                </c:pt>
                <c:pt idx="6489">
                  <c:v>44616.74832175926</c:v>
                </c:pt>
                <c:pt idx="6490">
                  <c:v>44616.749039351853</c:v>
                </c:pt>
                <c:pt idx="6491">
                  <c:v>44616.749768518515</c:v>
                </c:pt>
                <c:pt idx="6492">
                  <c:v>44616.750497685185</c:v>
                </c:pt>
                <c:pt idx="6493">
                  <c:v>44616.751215277778</c:v>
                </c:pt>
                <c:pt idx="6494">
                  <c:v>44616.751944444448</c:v>
                </c:pt>
                <c:pt idx="6495">
                  <c:v>44616.75267361111</c:v>
                </c:pt>
                <c:pt idx="6496">
                  <c:v>44616.753391203703</c:v>
                </c:pt>
                <c:pt idx="6497">
                  <c:v>44616.754120370373</c:v>
                </c:pt>
                <c:pt idx="6498">
                  <c:v>44616.754849537036</c:v>
                </c:pt>
                <c:pt idx="6499">
                  <c:v>44616.755567129629</c:v>
                </c:pt>
                <c:pt idx="6500">
                  <c:v>44616.756296296298</c:v>
                </c:pt>
                <c:pt idx="6501">
                  <c:v>44616.757071759261</c:v>
                </c:pt>
                <c:pt idx="6502">
                  <c:v>44616.757800925923</c:v>
                </c:pt>
                <c:pt idx="6503">
                  <c:v>44616.758518518516</c:v>
                </c:pt>
                <c:pt idx="6504">
                  <c:v>44616.759247685186</c:v>
                </c:pt>
                <c:pt idx="6505">
                  <c:v>44616.759976851848</c:v>
                </c:pt>
                <c:pt idx="6506">
                  <c:v>44616.760706018518</c:v>
                </c:pt>
                <c:pt idx="6507">
                  <c:v>44616.761469907404</c:v>
                </c:pt>
                <c:pt idx="6508">
                  <c:v>44616.762199074074</c:v>
                </c:pt>
                <c:pt idx="6509">
                  <c:v>44616.762928240743</c:v>
                </c:pt>
                <c:pt idx="6510">
                  <c:v>44616.763645833336</c:v>
                </c:pt>
                <c:pt idx="6511">
                  <c:v>44616.764374999999</c:v>
                </c:pt>
                <c:pt idx="6512">
                  <c:v>44616.765104166669</c:v>
                </c:pt>
                <c:pt idx="6513">
                  <c:v>44616.765821759262</c:v>
                </c:pt>
                <c:pt idx="6514">
                  <c:v>44616.766550925924</c:v>
                </c:pt>
                <c:pt idx="6515">
                  <c:v>44616.767280092594</c:v>
                </c:pt>
                <c:pt idx="6516">
                  <c:v>44616.767997685187</c:v>
                </c:pt>
                <c:pt idx="6517">
                  <c:v>44616.768726851849</c:v>
                </c:pt>
                <c:pt idx="6518">
                  <c:v>44616.769502314812</c:v>
                </c:pt>
                <c:pt idx="6519">
                  <c:v>44616.770231481481</c:v>
                </c:pt>
                <c:pt idx="6520">
                  <c:v>44616.770949074074</c:v>
                </c:pt>
                <c:pt idx="6521">
                  <c:v>44616.771678240744</c:v>
                </c:pt>
                <c:pt idx="6522">
                  <c:v>44616.772407407407</c:v>
                </c:pt>
                <c:pt idx="6523">
                  <c:v>44616.773125</c:v>
                </c:pt>
                <c:pt idx="6524">
                  <c:v>44616.773900462962</c:v>
                </c:pt>
                <c:pt idx="6525">
                  <c:v>44616.774629629632</c:v>
                </c:pt>
                <c:pt idx="6526">
                  <c:v>44616.775358796294</c:v>
                </c:pt>
                <c:pt idx="6527">
                  <c:v>44616.776076388887</c:v>
                </c:pt>
                <c:pt idx="6528">
                  <c:v>44616.776805555557</c:v>
                </c:pt>
                <c:pt idx="6529">
                  <c:v>44616.77753472222</c:v>
                </c:pt>
                <c:pt idx="6530">
                  <c:v>44616.778310185182</c:v>
                </c:pt>
                <c:pt idx="6531">
                  <c:v>44616.779027777775</c:v>
                </c:pt>
                <c:pt idx="6532">
                  <c:v>44616.779756944445</c:v>
                </c:pt>
                <c:pt idx="6533">
                  <c:v>44616.780486111114</c:v>
                </c:pt>
                <c:pt idx="6534">
                  <c:v>44616.7812037037</c:v>
                </c:pt>
                <c:pt idx="6535">
                  <c:v>44616.78193287037</c:v>
                </c:pt>
                <c:pt idx="6536">
                  <c:v>44616.782708333332</c:v>
                </c:pt>
                <c:pt idx="6537">
                  <c:v>44616.783437500002</c:v>
                </c:pt>
                <c:pt idx="6538">
                  <c:v>44616.784166666665</c:v>
                </c:pt>
                <c:pt idx="6539">
                  <c:v>44616.784884259258</c:v>
                </c:pt>
                <c:pt idx="6540">
                  <c:v>44616.785613425927</c:v>
                </c:pt>
                <c:pt idx="6541">
                  <c:v>44616.78634259259</c:v>
                </c:pt>
                <c:pt idx="6542">
                  <c:v>44616.787060185183</c:v>
                </c:pt>
                <c:pt idx="6543">
                  <c:v>44616.787789351853</c:v>
                </c:pt>
                <c:pt idx="6544">
                  <c:v>44616.788506944446</c:v>
                </c:pt>
                <c:pt idx="6545">
                  <c:v>44616.789236111108</c:v>
                </c:pt>
                <c:pt idx="6546">
                  <c:v>44616.789965277778</c:v>
                </c:pt>
                <c:pt idx="6547">
                  <c:v>44616.790682870371</c:v>
                </c:pt>
                <c:pt idx="6548">
                  <c:v>44616.791412037041</c:v>
                </c:pt>
                <c:pt idx="6549">
                  <c:v>44616.792141203703</c:v>
                </c:pt>
                <c:pt idx="6550">
                  <c:v>44616.792858796296</c:v>
                </c:pt>
                <c:pt idx="6551">
                  <c:v>44616.793587962966</c:v>
                </c:pt>
                <c:pt idx="6552">
                  <c:v>44616.794363425928</c:v>
                </c:pt>
                <c:pt idx="6553">
                  <c:v>44616.795092592591</c:v>
                </c:pt>
                <c:pt idx="6554">
                  <c:v>44616.795810185184</c:v>
                </c:pt>
                <c:pt idx="6555">
                  <c:v>44616.796539351853</c:v>
                </c:pt>
                <c:pt idx="6556">
                  <c:v>44616.797256944446</c:v>
                </c:pt>
                <c:pt idx="6557">
                  <c:v>44616.797986111109</c:v>
                </c:pt>
                <c:pt idx="6558">
                  <c:v>44616.798715277779</c:v>
                </c:pt>
                <c:pt idx="6559">
                  <c:v>44616.799432870372</c:v>
                </c:pt>
                <c:pt idx="6560">
                  <c:v>44616.800162037034</c:v>
                </c:pt>
                <c:pt idx="6561">
                  <c:v>44616.800891203704</c:v>
                </c:pt>
                <c:pt idx="6562">
                  <c:v>44616.801608796297</c:v>
                </c:pt>
                <c:pt idx="6563">
                  <c:v>44616.802395833336</c:v>
                </c:pt>
                <c:pt idx="6564">
                  <c:v>44616.803113425929</c:v>
                </c:pt>
                <c:pt idx="6565">
                  <c:v>44616.803842592592</c:v>
                </c:pt>
                <c:pt idx="6566">
                  <c:v>44616.804560185185</c:v>
                </c:pt>
                <c:pt idx="6567">
                  <c:v>44616.805289351854</c:v>
                </c:pt>
                <c:pt idx="6568">
                  <c:v>44616.806018518517</c:v>
                </c:pt>
                <c:pt idx="6569">
                  <c:v>44616.80673611111</c:v>
                </c:pt>
                <c:pt idx="6570">
                  <c:v>44616.80746527778</c:v>
                </c:pt>
                <c:pt idx="6571">
                  <c:v>44616.808194444442</c:v>
                </c:pt>
                <c:pt idx="6572">
                  <c:v>44616.808912037035</c:v>
                </c:pt>
                <c:pt idx="6573">
                  <c:v>44616.809641203705</c:v>
                </c:pt>
                <c:pt idx="6574">
                  <c:v>44616.810416666667</c:v>
                </c:pt>
                <c:pt idx="6575">
                  <c:v>44616.811145833337</c:v>
                </c:pt>
                <c:pt idx="6576">
                  <c:v>44616.811863425923</c:v>
                </c:pt>
                <c:pt idx="6577">
                  <c:v>44616.812592592592</c:v>
                </c:pt>
                <c:pt idx="6578">
                  <c:v>44616.813321759262</c:v>
                </c:pt>
                <c:pt idx="6579">
                  <c:v>44616.814039351855</c:v>
                </c:pt>
                <c:pt idx="6580">
                  <c:v>44616.814814814818</c:v>
                </c:pt>
                <c:pt idx="6581">
                  <c:v>44616.81554398148</c:v>
                </c:pt>
                <c:pt idx="6582">
                  <c:v>44616.81627314815</c:v>
                </c:pt>
                <c:pt idx="6583">
                  <c:v>44616.816990740743</c:v>
                </c:pt>
                <c:pt idx="6584">
                  <c:v>44616.817719907405</c:v>
                </c:pt>
                <c:pt idx="6585">
                  <c:v>44616.818449074075</c:v>
                </c:pt>
                <c:pt idx="6586">
                  <c:v>44616.819224537037</c:v>
                </c:pt>
                <c:pt idx="6587">
                  <c:v>44616.819953703707</c:v>
                </c:pt>
                <c:pt idx="6588">
                  <c:v>44616.820671296293</c:v>
                </c:pt>
                <c:pt idx="6589">
                  <c:v>44616.821400462963</c:v>
                </c:pt>
                <c:pt idx="6590">
                  <c:v>44616.822129629632</c:v>
                </c:pt>
                <c:pt idx="6591">
                  <c:v>44616.822847222225</c:v>
                </c:pt>
                <c:pt idx="6592">
                  <c:v>44616.823576388888</c:v>
                </c:pt>
                <c:pt idx="6593">
                  <c:v>44616.824305555558</c:v>
                </c:pt>
                <c:pt idx="6594">
                  <c:v>44616.825023148151</c:v>
                </c:pt>
                <c:pt idx="6595">
                  <c:v>44616.825752314813</c:v>
                </c:pt>
                <c:pt idx="6596">
                  <c:v>44616.826481481483</c:v>
                </c:pt>
                <c:pt idx="6597">
                  <c:v>44616.827256944445</c:v>
                </c:pt>
                <c:pt idx="6598">
                  <c:v>44616.827974537038</c:v>
                </c:pt>
                <c:pt idx="6599">
                  <c:v>44616.828703703701</c:v>
                </c:pt>
                <c:pt idx="6600">
                  <c:v>44616.829432870371</c:v>
                </c:pt>
                <c:pt idx="6601">
                  <c:v>44616.830150462964</c:v>
                </c:pt>
                <c:pt idx="6602">
                  <c:v>44616.830879629626</c:v>
                </c:pt>
                <c:pt idx="6603">
                  <c:v>44616.831655092596</c:v>
                </c:pt>
                <c:pt idx="6604">
                  <c:v>44616.832384259258</c:v>
                </c:pt>
                <c:pt idx="6605">
                  <c:v>44616.833101851851</c:v>
                </c:pt>
                <c:pt idx="6606">
                  <c:v>44616.833831018521</c:v>
                </c:pt>
                <c:pt idx="6607">
                  <c:v>44616.834560185183</c:v>
                </c:pt>
                <c:pt idx="6608">
                  <c:v>44616.835289351853</c:v>
                </c:pt>
                <c:pt idx="6609">
                  <c:v>44616.836006944446</c:v>
                </c:pt>
                <c:pt idx="6610">
                  <c:v>44616.836736111109</c:v>
                </c:pt>
                <c:pt idx="6611">
                  <c:v>44616.837453703702</c:v>
                </c:pt>
                <c:pt idx="6612">
                  <c:v>44616.838182870371</c:v>
                </c:pt>
                <c:pt idx="6613">
                  <c:v>44616.838912037034</c:v>
                </c:pt>
                <c:pt idx="6614">
                  <c:v>44616.839687500003</c:v>
                </c:pt>
                <c:pt idx="6615">
                  <c:v>44616.840405092589</c:v>
                </c:pt>
                <c:pt idx="6616">
                  <c:v>44616.841134259259</c:v>
                </c:pt>
                <c:pt idx="6617">
                  <c:v>44616.841863425929</c:v>
                </c:pt>
                <c:pt idx="6618">
                  <c:v>44616.842581018522</c:v>
                </c:pt>
                <c:pt idx="6619">
                  <c:v>44616.843310185184</c:v>
                </c:pt>
                <c:pt idx="6620">
                  <c:v>44616.844085648147</c:v>
                </c:pt>
                <c:pt idx="6621">
                  <c:v>44616.844814814816</c:v>
                </c:pt>
                <c:pt idx="6622">
                  <c:v>44616.845532407409</c:v>
                </c:pt>
                <c:pt idx="6623">
                  <c:v>44616.846261574072</c:v>
                </c:pt>
                <c:pt idx="6624">
                  <c:v>44616.846990740742</c:v>
                </c:pt>
                <c:pt idx="6625">
                  <c:v>44616.847708333335</c:v>
                </c:pt>
                <c:pt idx="6626">
                  <c:v>44616.848495370374</c:v>
                </c:pt>
                <c:pt idx="6627">
                  <c:v>44616.849212962959</c:v>
                </c:pt>
                <c:pt idx="6628">
                  <c:v>44616.849942129629</c:v>
                </c:pt>
                <c:pt idx="6629">
                  <c:v>44616.850671296299</c:v>
                </c:pt>
                <c:pt idx="6630">
                  <c:v>44616.851388888892</c:v>
                </c:pt>
                <c:pt idx="6631">
                  <c:v>44616.852118055554</c:v>
                </c:pt>
                <c:pt idx="6632">
                  <c:v>44616.852893518517</c:v>
                </c:pt>
                <c:pt idx="6633">
                  <c:v>44616.853622685187</c:v>
                </c:pt>
                <c:pt idx="6634">
                  <c:v>44616.85434027778</c:v>
                </c:pt>
                <c:pt idx="6635">
                  <c:v>44616.855069444442</c:v>
                </c:pt>
                <c:pt idx="6636">
                  <c:v>44616.855798611112</c:v>
                </c:pt>
                <c:pt idx="6637">
                  <c:v>44616.856516203705</c:v>
                </c:pt>
                <c:pt idx="6638">
                  <c:v>44616.857245370367</c:v>
                </c:pt>
                <c:pt idx="6639">
                  <c:v>44616.857974537037</c:v>
                </c:pt>
                <c:pt idx="6640">
                  <c:v>44616.85869212963</c:v>
                </c:pt>
                <c:pt idx="6641">
                  <c:v>44616.8594212963</c:v>
                </c:pt>
                <c:pt idx="6642">
                  <c:v>44616.860138888886</c:v>
                </c:pt>
                <c:pt idx="6643">
                  <c:v>44616.860925925925</c:v>
                </c:pt>
                <c:pt idx="6644">
                  <c:v>44616.861643518518</c:v>
                </c:pt>
                <c:pt idx="6645">
                  <c:v>44616.862372685187</c:v>
                </c:pt>
                <c:pt idx="6646">
                  <c:v>44616.86310185185</c:v>
                </c:pt>
                <c:pt idx="6647">
                  <c:v>44616.863819444443</c:v>
                </c:pt>
                <c:pt idx="6648">
                  <c:v>44616.864548611113</c:v>
                </c:pt>
                <c:pt idx="6649">
                  <c:v>44616.865266203706</c:v>
                </c:pt>
                <c:pt idx="6650">
                  <c:v>44616.865995370368</c:v>
                </c:pt>
                <c:pt idx="6651">
                  <c:v>44616.866724537038</c:v>
                </c:pt>
                <c:pt idx="6652">
                  <c:v>44616.8674537037</c:v>
                </c:pt>
                <c:pt idx="6653">
                  <c:v>44616.868171296293</c:v>
                </c:pt>
                <c:pt idx="6654">
                  <c:v>44616.868946759256</c:v>
                </c:pt>
                <c:pt idx="6655">
                  <c:v>44616.869675925926</c:v>
                </c:pt>
                <c:pt idx="6656">
                  <c:v>44616.870405092595</c:v>
                </c:pt>
                <c:pt idx="6657">
                  <c:v>44616.871122685188</c:v>
                </c:pt>
                <c:pt idx="6658">
                  <c:v>44616.871851851851</c:v>
                </c:pt>
                <c:pt idx="6659">
                  <c:v>44616.872581018521</c:v>
                </c:pt>
                <c:pt idx="6660">
                  <c:v>44616.873298611114</c:v>
                </c:pt>
                <c:pt idx="6661">
                  <c:v>44616.874027777776</c:v>
                </c:pt>
                <c:pt idx="6662">
                  <c:v>44616.874756944446</c:v>
                </c:pt>
                <c:pt idx="6663">
                  <c:v>44616.875474537039</c:v>
                </c:pt>
                <c:pt idx="6664">
                  <c:v>44616.876203703701</c:v>
                </c:pt>
                <c:pt idx="6665">
                  <c:v>44616.87699074074</c:v>
                </c:pt>
                <c:pt idx="6666">
                  <c:v>44616.877708333333</c:v>
                </c:pt>
                <c:pt idx="6667">
                  <c:v>44616.878437500003</c:v>
                </c:pt>
                <c:pt idx="6668">
                  <c:v>44616.879166666666</c:v>
                </c:pt>
                <c:pt idx="6669">
                  <c:v>44616.879884259259</c:v>
                </c:pt>
                <c:pt idx="6670">
                  <c:v>44616.880613425928</c:v>
                </c:pt>
                <c:pt idx="6671">
                  <c:v>44616.881388888891</c:v>
                </c:pt>
                <c:pt idx="6672">
                  <c:v>44616.882118055553</c:v>
                </c:pt>
                <c:pt idx="6673">
                  <c:v>44616.882847222223</c:v>
                </c:pt>
                <c:pt idx="6674">
                  <c:v>44616.883576388886</c:v>
                </c:pt>
                <c:pt idx="6675">
                  <c:v>44616.884293981479</c:v>
                </c:pt>
                <c:pt idx="6676">
                  <c:v>44616.885023148148</c:v>
                </c:pt>
                <c:pt idx="6677">
                  <c:v>44616.885752314818</c:v>
                </c:pt>
                <c:pt idx="6678">
                  <c:v>44616.886469907404</c:v>
                </c:pt>
                <c:pt idx="6679">
                  <c:v>44616.887199074074</c:v>
                </c:pt>
                <c:pt idx="6680">
                  <c:v>44616.887928240743</c:v>
                </c:pt>
                <c:pt idx="6681">
                  <c:v>44616.888645833336</c:v>
                </c:pt>
                <c:pt idx="6682">
                  <c:v>44616.889432870368</c:v>
                </c:pt>
                <c:pt idx="6683">
                  <c:v>44616.890150462961</c:v>
                </c:pt>
                <c:pt idx="6684">
                  <c:v>44616.890879629631</c:v>
                </c:pt>
                <c:pt idx="6685">
                  <c:v>44616.891608796293</c:v>
                </c:pt>
                <c:pt idx="6686">
                  <c:v>44616.892326388886</c:v>
                </c:pt>
                <c:pt idx="6687">
                  <c:v>44616.893055555556</c:v>
                </c:pt>
                <c:pt idx="6688">
                  <c:v>44616.893784722219</c:v>
                </c:pt>
                <c:pt idx="6689">
                  <c:v>44616.894513888888</c:v>
                </c:pt>
                <c:pt idx="6690">
                  <c:v>44616.895231481481</c:v>
                </c:pt>
                <c:pt idx="6691">
                  <c:v>44616.895960648151</c:v>
                </c:pt>
                <c:pt idx="6692">
                  <c:v>44616.896689814814</c:v>
                </c:pt>
                <c:pt idx="6693">
                  <c:v>44616.897418981483</c:v>
                </c:pt>
                <c:pt idx="6694">
                  <c:v>44616.898136574076</c:v>
                </c:pt>
                <c:pt idx="6695">
                  <c:v>44616.898865740739</c:v>
                </c:pt>
                <c:pt idx="6696">
                  <c:v>44616.899594907409</c:v>
                </c:pt>
                <c:pt idx="6697">
                  <c:v>44616.900324074071</c:v>
                </c:pt>
                <c:pt idx="6698">
                  <c:v>44616.901099537034</c:v>
                </c:pt>
                <c:pt idx="6699">
                  <c:v>44616.901817129627</c:v>
                </c:pt>
                <c:pt idx="6700">
                  <c:v>44616.902546296296</c:v>
                </c:pt>
                <c:pt idx="6701">
                  <c:v>44616.903275462966</c:v>
                </c:pt>
                <c:pt idx="6702">
                  <c:v>44616.903993055559</c:v>
                </c:pt>
                <c:pt idx="6703">
                  <c:v>44616.904722222222</c:v>
                </c:pt>
                <c:pt idx="6704">
                  <c:v>44616.905497685184</c:v>
                </c:pt>
                <c:pt idx="6705">
                  <c:v>44616.906215277777</c:v>
                </c:pt>
                <c:pt idx="6706">
                  <c:v>44616.906944444447</c:v>
                </c:pt>
                <c:pt idx="6707">
                  <c:v>44616.907673611109</c:v>
                </c:pt>
                <c:pt idx="6708">
                  <c:v>44616.908391203702</c:v>
                </c:pt>
                <c:pt idx="6709">
                  <c:v>44616.909120370372</c:v>
                </c:pt>
                <c:pt idx="6710">
                  <c:v>44616.909884259258</c:v>
                </c:pt>
                <c:pt idx="6711">
                  <c:v>44616.910613425927</c:v>
                </c:pt>
                <c:pt idx="6712">
                  <c:v>44616.91133101852</c:v>
                </c:pt>
                <c:pt idx="6713">
                  <c:v>44616.912060185183</c:v>
                </c:pt>
                <c:pt idx="6714">
                  <c:v>44616.912789351853</c:v>
                </c:pt>
                <c:pt idx="6715">
                  <c:v>44616.913506944446</c:v>
                </c:pt>
                <c:pt idx="6716">
                  <c:v>44616.914282407408</c:v>
                </c:pt>
                <c:pt idx="6717">
                  <c:v>44616.915011574078</c:v>
                </c:pt>
                <c:pt idx="6718">
                  <c:v>44616.915729166663</c:v>
                </c:pt>
                <c:pt idx="6719">
                  <c:v>44616.916458333333</c:v>
                </c:pt>
                <c:pt idx="6720">
                  <c:v>44616.917187500003</c:v>
                </c:pt>
                <c:pt idx="6721">
                  <c:v>44616.917905092596</c:v>
                </c:pt>
                <c:pt idx="6722">
                  <c:v>44616.918680555558</c:v>
                </c:pt>
                <c:pt idx="6723">
                  <c:v>44616.919409722221</c:v>
                </c:pt>
                <c:pt idx="6724">
                  <c:v>44616.920127314814</c:v>
                </c:pt>
                <c:pt idx="6725">
                  <c:v>44616.920856481483</c:v>
                </c:pt>
                <c:pt idx="6726">
                  <c:v>44616.921585648146</c:v>
                </c:pt>
                <c:pt idx="6727">
                  <c:v>44616.922303240739</c:v>
                </c:pt>
                <c:pt idx="6728">
                  <c:v>44616.923078703701</c:v>
                </c:pt>
                <c:pt idx="6729">
                  <c:v>44616.923807870371</c:v>
                </c:pt>
                <c:pt idx="6730">
                  <c:v>44616.924525462964</c:v>
                </c:pt>
                <c:pt idx="6731">
                  <c:v>44616.925254629627</c:v>
                </c:pt>
                <c:pt idx="6732">
                  <c:v>44616.92597222222</c:v>
                </c:pt>
                <c:pt idx="6733">
                  <c:v>44616.926701388889</c:v>
                </c:pt>
                <c:pt idx="6734">
                  <c:v>44616.927476851852</c:v>
                </c:pt>
                <c:pt idx="6735">
                  <c:v>44616.928206018521</c:v>
                </c:pt>
                <c:pt idx="6736">
                  <c:v>44616.928923611114</c:v>
                </c:pt>
                <c:pt idx="6737">
                  <c:v>44616.929652777777</c:v>
                </c:pt>
                <c:pt idx="6738">
                  <c:v>44616.93037037037</c:v>
                </c:pt>
                <c:pt idx="6739">
                  <c:v>44616.93109953704</c:v>
                </c:pt>
                <c:pt idx="6740">
                  <c:v>44616.931875000002</c:v>
                </c:pt>
                <c:pt idx="6741">
                  <c:v>44616.932592592595</c:v>
                </c:pt>
                <c:pt idx="6742">
                  <c:v>44616.933321759258</c:v>
                </c:pt>
                <c:pt idx="6743">
                  <c:v>44616.934050925927</c:v>
                </c:pt>
                <c:pt idx="6744">
                  <c:v>44616.93476851852</c:v>
                </c:pt>
                <c:pt idx="6745">
                  <c:v>44616.935497685183</c:v>
                </c:pt>
                <c:pt idx="6746">
                  <c:v>44616.936261574076</c:v>
                </c:pt>
                <c:pt idx="6747">
                  <c:v>44616.936990740738</c:v>
                </c:pt>
                <c:pt idx="6748">
                  <c:v>44616.937708333331</c:v>
                </c:pt>
                <c:pt idx="6749">
                  <c:v>44616.938437500001</c:v>
                </c:pt>
                <c:pt idx="6750">
                  <c:v>44616.939166666663</c:v>
                </c:pt>
                <c:pt idx="6751">
                  <c:v>44616.939884259256</c:v>
                </c:pt>
                <c:pt idx="6752">
                  <c:v>44616.940659722219</c:v>
                </c:pt>
                <c:pt idx="6753">
                  <c:v>44616.941377314812</c:v>
                </c:pt>
                <c:pt idx="6754">
                  <c:v>44616.942106481481</c:v>
                </c:pt>
                <c:pt idx="6755">
                  <c:v>44616.942835648151</c:v>
                </c:pt>
                <c:pt idx="6756">
                  <c:v>44616.943553240744</c:v>
                </c:pt>
                <c:pt idx="6757">
                  <c:v>44616.944282407407</c:v>
                </c:pt>
                <c:pt idx="6758">
                  <c:v>44616.9450462963</c:v>
                </c:pt>
                <c:pt idx="6759">
                  <c:v>44616.945775462962</c:v>
                </c:pt>
                <c:pt idx="6760">
                  <c:v>44616.946504629632</c:v>
                </c:pt>
                <c:pt idx="6761">
                  <c:v>44616.947222222225</c:v>
                </c:pt>
                <c:pt idx="6762">
                  <c:v>44616.947951388887</c:v>
                </c:pt>
                <c:pt idx="6763">
                  <c:v>44616.94866898148</c:v>
                </c:pt>
                <c:pt idx="6764">
                  <c:v>44616.949444444443</c:v>
                </c:pt>
                <c:pt idx="6765">
                  <c:v>44616.950173611112</c:v>
                </c:pt>
                <c:pt idx="6766">
                  <c:v>44616.950891203705</c:v>
                </c:pt>
                <c:pt idx="6767">
                  <c:v>44616.951620370368</c:v>
                </c:pt>
                <c:pt idx="6768">
                  <c:v>44616.952337962961</c:v>
                </c:pt>
                <c:pt idx="6769">
                  <c:v>44616.953067129631</c:v>
                </c:pt>
                <c:pt idx="6770">
                  <c:v>44616.953842592593</c:v>
                </c:pt>
                <c:pt idx="6771">
                  <c:v>44616.954560185186</c:v>
                </c:pt>
                <c:pt idx="6772">
                  <c:v>44616.955289351848</c:v>
                </c:pt>
                <c:pt idx="6773">
                  <c:v>44616.956018518518</c:v>
                </c:pt>
                <c:pt idx="6774">
                  <c:v>44616.956736111111</c:v>
                </c:pt>
                <c:pt idx="6775">
                  <c:v>44616.957465277781</c:v>
                </c:pt>
                <c:pt idx="6776">
                  <c:v>44616.958240740743</c:v>
                </c:pt>
                <c:pt idx="6777">
                  <c:v>44616.958969907406</c:v>
                </c:pt>
                <c:pt idx="6778">
                  <c:v>44616.959687499999</c:v>
                </c:pt>
                <c:pt idx="6779">
                  <c:v>44616.960416666669</c:v>
                </c:pt>
                <c:pt idx="6780">
                  <c:v>44616.961145833331</c:v>
                </c:pt>
                <c:pt idx="6781">
                  <c:v>44616.961863425924</c:v>
                </c:pt>
                <c:pt idx="6782">
                  <c:v>44616.962627314817</c:v>
                </c:pt>
                <c:pt idx="6783">
                  <c:v>44616.963356481479</c:v>
                </c:pt>
                <c:pt idx="6784">
                  <c:v>44616.964085648149</c:v>
                </c:pt>
                <c:pt idx="6785">
                  <c:v>44616.964803240742</c:v>
                </c:pt>
                <c:pt idx="6786">
                  <c:v>44616.965532407405</c:v>
                </c:pt>
                <c:pt idx="6787">
                  <c:v>44616.966261574074</c:v>
                </c:pt>
                <c:pt idx="6788">
                  <c:v>44616.96702546296</c:v>
                </c:pt>
                <c:pt idx="6789">
                  <c:v>44616.967743055553</c:v>
                </c:pt>
                <c:pt idx="6790">
                  <c:v>44616.968472222223</c:v>
                </c:pt>
                <c:pt idx="6791">
                  <c:v>44616.969201388885</c:v>
                </c:pt>
                <c:pt idx="6792">
                  <c:v>44616.969918981478</c:v>
                </c:pt>
                <c:pt idx="6793">
                  <c:v>44616.970648148148</c:v>
                </c:pt>
                <c:pt idx="6794">
                  <c:v>44616.971377314818</c:v>
                </c:pt>
                <c:pt idx="6795">
                  <c:v>44616.97210648148</c:v>
                </c:pt>
                <c:pt idx="6796">
                  <c:v>44616.97283564815</c:v>
                </c:pt>
                <c:pt idx="6797">
                  <c:v>44616.973553240743</c:v>
                </c:pt>
                <c:pt idx="6798">
                  <c:v>44616.974282407406</c:v>
                </c:pt>
                <c:pt idx="6799">
                  <c:v>44616.975046296298</c:v>
                </c:pt>
                <c:pt idx="6800">
                  <c:v>44616.975775462961</c:v>
                </c:pt>
                <c:pt idx="6801">
                  <c:v>44616.976504629631</c:v>
                </c:pt>
                <c:pt idx="6802">
                  <c:v>44616.977222222224</c:v>
                </c:pt>
                <c:pt idx="6803">
                  <c:v>44616.977951388886</c:v>
                </c:pt>
                <c:pt idx="6804">
                  <c:v>44616.978680555556</c:v>
                </c:pt>
                <c:pt idx="6805">
                  <c:v>44616.979398148149</c:v>
                </c:pt>
                <c:pt idx="6806">
                  <c:v>44616.980127314811</c:v>
                </c:pt>
                <c:pt idx="6807">
                  <c:v>44616.980856481481</c:v>
                </c:pt>
                <c:pt idx="6808">
                  <c:v>44616.981574074074</c:v>
                </c:pt>
                <c:pt idx="6809">
                  <c:v>44616.982303240744</c:v>
                </c:pt>
                <c:pt idx="6810">
                  <c:v>44616.983078703706</c:v>
                </c:pt>
                <c:pt idx="6811">
                  <c:v>44616.983796296299</c:v>
                </c:pt>
                <c:pt idx="6812">
                  <c:v>44616.984525462962</c:v>
                </c:pt>
                <c:pt idx="6813">
                  <c:v>44616.985254629632</c:v>
                </c:pt>
                <c:pt idx="6814">
                  <c:v>44616.985972222225</c:v>
                </c:pt>
                <c:pt idx="6815">
                  <c:v>44616.986701388887</c:v>
                </c:pt>
                <c:pt idx="6816">
                  <c:v>44616.987430555557</c:v>
                </c:pt>
                <c:pt idx="6817">
                  <c:v>44616.988159722219</c:v>
                </c:pt>
                <c:pt idx="6818">
                  <c:v>44616.988877314812</c:v>
                </c:pt>
                <c:pt idx="6819">
                  <c:v>44616.989606481482</c:v>
                </c:pt>
                <c:pt idx="6820">
                  <c:v>44616.990324074075</c:v>
                </c:pt>
                <c:pt idx="6821">
                  <c:v>44616.991053240738</c:v>
                </c:pt>
                <c:pt idx="6822">
                  <c:v>44616.991782407407</c:v>
                </c:pt>
                <c:pt idx="6823">
                  <c:v>44616.9925</c:v>
                </c:pt>
                <c:pt idx="6824">
                  <c:v>44616.99322916667</c:v>
                </c:pt>
                <c:pt idx="6825">
                  <c:v>44616.993958333333</c:v>
                </c:pt>
                <c:pt idx="6826">
                  <c:v>44616.994733796295</c:v>
                </c:pt>
                <c:pt idx="6827">
                  <c:v>44616.995462962965</c:v>
                </c:pt>
                <c:pt idx="6828">
                  <c:v>44616.996180555558</c:v>
                </c:pt>
                <c:pt idx="6829">
                  <c:v>44616.99690972222</c:v>
                </c:pt>
                <c:pt idx="6830">
                  <c:v>44616.99763888889</c:v>
                </c:pt>
                <c:pt idx="6831">
                  <c:v>44616.998368055552</c:v>
                </c:pt>
                <c:pt idx="6832">
                  <c:v>44616.999143518522</c:v>
                </c:pt>
                <c:pt idx="6833">
                  <c:v>44616.999872685185</c:v>
                </c:pt>
                <c:pt idx="6834">
                  <c:v>44617.000590277778</c:v>
                </c:pt>
                <c:pt idx="6835">
                  <c:v>44617.001319444447</c:v>
                </c:pt>
                <c:pt idx="6836">
                  <c:v>44617.00204861111</c:v>
                </c:pt>
                <c:pt idx="6837">
                  <c:v>44617.00277777778</c:v>
                </c:pt>
                <c:pt idx="6838">
                  <c:v>44617.003495370373</c:v>
                </c:pt>
                <c:pt idx="6839">
                  <c:v>44617.004224537035</c:v>
                </c:pt>
                <c:pt idx="6840">
                  <c:v>44617.004953703705</c:v>
                </c:pt>
                <c:pt idx="6841">
                  <c:v>44617.005671296298</c:v>
                </c:pt>
                <c:pt idx="6842">
                  <c:v>44617.00640046296</c:v>
                </c:pt>
                <c:pt idx="6843">
                  <c:v>44617.00712962963</c:v>
                </c:pt>
                <c:pt idx="6844">
                  <c:v>44617.007847222223</c:v>
                </c:pt>
                <c:pt idx="6845">
                  <c:v>44617.008576388886</c:v>
                </c:pt>
                <c:pt idx="6846">
                  <c:v>44617.009305555555</c:v>
                </c:pt>
                <c:pt idx="6847">
                  <c:v>44617.010023148148</c:v>
                </c:pt>
                <c:pt idx="6848">
                  <c:v>44617.010752314818</c:v>
                </c:pt>
                <c:pt idx="6849">
                  <c:v>44617.011481481481</c:v>
                </c:pt>
                <c:pt idx="6850">
                  <c:v>44617.012199074074</c:v>
                </c:pt>
                <c:pt idx="6851">
                  <c:v>44617.012928240743</c:v>
                </c:pt>
                <c:pt idx="6852">
                  <c:v>44617.013657407406</c:v>
                </c:pt>
                <c:pt idx="6853">
                  <c:v>44617.014374999999</c:v>
                </c:pt>
                <c:pt idx="6854">
                  <c:v>44617.015104166669</c:v>
                </c:pt>
                <c:pt idx="6855">
                  <c:v>44617.015833333331</c:v>
                </c:pt>
                <c:pt idx="6856">
                  <c:v>44617.016550925924</c:v>
                </c:pt>
                <c:pt idx="6857">
                  <c:v>44617.017280092594</c:v>
                </c:pt>
                <c:pt idx="6858">
                  <c:v>44617.018055555556</c:v>
                </c:pt>
                <c:pt idx="6859">
                  <c:v>44617.018773148149</c:v>
                </c:pt>
                <c:pt idx="6860">
                  <c:v>44617.019502314812</c:v>
                </c:pt>
                <c:pt idx="6861">
                  <c:v>44617.020231481481</c:v>
                </c:pt>
                <c:pt idx="6862">
                  <c:v>44617.020949074074</c:v>
                </c:pt>
                <c:pt idx="6863">
                  <c:v>44617.021678240744</c:v>
                </c:pt>
                <c:pt idx="6864">
                  <c:v>44617.022453703707</c:v>
                </c:pt>
                <c:pt idx="6865">
                  <c:v>44617.0231712963</c:v>
                </c:pt>
                <c:pt idx="6866">
                  <c:v>44617.023900462962</c:v>
                </c:pt>
                <c:pt idx="6867">
                  <c:v>44617.024629629632</c:v>
                </c:pt>
                <c:pt idx="6868">
                  <c:v>44617.025347222225</c:v>
                </c:pt>
                <c:pt idx="6869">
                  <c:v>44617.026076388887</c:v>
                </c:pt>
                <c:pt idx="6870">
                  <c:v>44617.02685185185</c:v>
                </c:pt>
                <c:pt idx="6871">
                  <c:v>44617.027581018519</c:v>
                </c:pt>
                <c:pt idx="6872">
                  <c:v>44617.028298611112</c:v>
                </c:pt>
                <c:pt idx="6873">
                  <c:v>44617.029027777775</c:v>
                </c:pt>
                <c:pt idx="6874">
                  <c:v>44617.029756944445</c:v>
                </c:pt>
                <c:pt idx="6875">
                  <c:v>44617.030474537038</c:v>
                </c:pt>
                <c:pt idx="6876">
                  <c:v>44617.0312037037</c:v>
                </c:pt>
                <c:pt idx="6877">
                  <c:v>44617.03193287037</c:v>
                </c:pt>
                <c:pt idx="6878">
                  <c:v>44617.032650462963</c:v>
                </c:pt>
                <c:pt idx="6879">
                  <c:v>44617.033379629633</c:v>
                </c:pt>
                <c:pt idx="6880">
                  <c:v>44617.034108796295</c:v>
                </c:pt>
                <c:pt idx="6881">
                  <c:v>44617.034872685188</c:v>
                </c:pt>
                <c:pt idx="6882">
                  <c:v>44617.035601851851</c:v>
                </c:pt>
                <c:pt idx="6883">
                  <c:v>44617.03633101852</c:v>
                </c:pt>
                <c:pt idx="6884">
                  <c:v>44617.037048611113</c:v>
                </c:pt>
                <c:pt idx="6885">
                  <c:v>44617.037777777776</c:v>
                </c:pt>
                <c:pt idx="6886">
                  <c:v>44617.038506944446</c:v>
                </c:pt>
                <c:pt idx="6887">
                  <c:v>44617.039282407408</c:v>
                </c:pt>
                <c:pt idx="6888">
                  <c:v>44617.04</c:v>
                </c:pt>
                <c:pt idx="6889">
                  <c:v>44617.040729166663</c:v>
                </c:pt>
                <c:pt idx="6890">
                  <c:v>44617.041458333333</c:v>
                </c:pt>
                <c:pt idx="6891">
                  <c:v>44617.042175925926</c:v>
                </c:pt>
                <c:pt idx="6892">
                  <c:v>44617.042905092596</c:v>
                </c:pt>
                <c:pt idx="6893">
                  <c:v>44617.043680555558</c:v>
                </c:pt>
                <c:pt idx="6894">
                  <c:v>44617.044409722221</c:v>
                </c:pt>
                <c:pt idx="6895">
                  <c:v>44617.045127314814</c:v>
                </c:pt>
                <c:pt idx="6896">
                  <c:v>44617.045856481483</c:v>
                </c:pt>
                <c:pt idx="6897">
                  <c:v>44617.046585648146</c:v>
                </c:pt>
                <c:pt idx="6898">
                  <c:v>44617.047303240739</c:v>
                </c:pt>
                <c:pt idx="6899">
                  <c:v>44617.048078703701</c:v>
                </c:pt>
                <c:pt idx="6900">
                  <c:v>44617.048807870371</c:v>
                </c:pt>
                <c:pt idx="6901">
                  <c:v>44617.049537037034</c:v>
                </c:pt>
                <c:pt idx="6902">
                  <c:v>44617.050254629627</c:v>
                </c:pt>
                <c:pt idx="6903">
                  <c:v>44617.050983796296</c:v>
                </c:pt>
                <c:pt idx="6904">
                  <c:v>44617.051712962966</c:v>
                </c:pt>
                <c:pt idx="6905">
                  <c:v>44617.052488425928</c:v>
                </c:pt>
                <c:pt idx="6906">
                  <c:v>44617.053206018521</c:v>
                </c:pt>
                <c:pt idx="6907">
                  <c:v>44617.053935185184</c:v>
                </c:pt>
                <c:pt idx="6908">
                  <c:v>44617.054664351854</c:v>
                </c:pt>
                <c:pt idx="6909">
                  <c:v>44617.055381944447</c:v>
                </c:pt>
                <c:pt idx="6910">
                  <c:v>44617.056111111109</c:v>
                </c:pt>
                <c:pt idx="6911">
                  <c:v>44617.056886574072</c:v>
                </c:pt>
                <c:pt idx="6912">
                  <c:v>44617.057615740741</c:v>
                </c:pt>
                <c:pt idx="6913">
                  <c:v>44617.058344907404</c:v>
                </c:pt>
                <c:pt idx="6914">
                  <c:v>44617.059062499997</c:v>
                </c:pt>
                <c:pt idx="6915">
                  <c:v>44617.059791666667</c:v>
                </c:pt>
                <c:pt idx="6916">
                  <c:v>44617.060520833336</c:v>
                </c:pt>
                <c:pt idx="6917">
                  <c:v>44617.061296296299</c:v>
                </c:pt>
                <c:pt idx="6918">
                  <c:v>44617.062013888892</c:v>
                </c:pt>
                <c:pt idx="6919">
                  <c:v>44617.062743055554</c:v>
                </c:pt>
                <c:pt idx="6920">
                  <c:v>44617.063472222224</c:v>
                </c:pt>
                <c:pt idx="6921">
                  <c:v>44617.064189814817</c:v>
                </c:pt>
                <c:pt idx="6922">
                  <c:v>44617.064918981479</c:v>
                </c:pt>
                <c:pt idx="6923">
                  <c:v>44617.065694444442</c:v>
                </c:pt>
                <c:pt idx="6924">
                  <c:v>44617.066423611112</c:v>
                </c:pt>
                <c:pt idx="6925">
                  <c:v>44617.067141203705</c:v>
                </c:pt>
                <c:pt idx="6926">
                  <c:v>44617.067870370367</c:v>
                </c:pt>
                <c:pt idx="6927">
                  <c:v>44617.068599537037</c:v>
                </c:pt>
                <c:pt idx="6928">
                  <c:v>44617.06931712963</c:v>
                </c:pt>
                <c:pt idx="6929">
                  <c:v>44617.070092592592</c:v>
                </c:pt>
                <c:pt idx="6930">
                  <c:v>44617.070821759262</c:v>
                </c:pt>
                <c:pt idx="6931">
                  <c:v>44617.071550925924</c:v>
                </c:pt>
                <c:pt idx="6932">
                  <c:v>44617.072268518517</c:v>
                </c:pt>
                <c:pt idx="6933">
                  <c:v>44617.072997685187</c:v>
                </c:pt>
                <c:pt idx="6934">
                  <c:v>44617.07372685185</c:v>
                </c:pt>
                <c:pt idx="6935">
                  <c:v>44617.074490740742</c:v>
                </c:pt>
                <c:pt idx="6936">
                  <c:v>44617.075219907405</c:v>
                </c:pt>
                <c:pt idx="6937">
                  <c:v>44617.075949074075</c:v>
                </c:pt>
                <c:pt idx="6938">
                  <c:v>44617.076666666668</c:v>
                </c:pt>
                <c:pt idx="6939">
                  <c:v>44617.07739583333</c:v>
                </c:pt>
                <c:pt idx="6940">
                  <c:v>44617.078125</c:v>
                </c:pt>
                <c:pt idx="6941">
                  <c:v>44617.078900462962</c:v>
                </c:pt>
                <c:pt idx="6942">
                  <c:v>44617.079618055555</c:v>
                </c:pt>
                <c:pt idx="6943">
                  <c:v>44617.080347222225</c:v>
                </c:pt>
                <c:pt idx="6944">
                  <c:v>44617.081076388888</c:v>
                </c:pt>
                <c:pt idx="6945">
                  <c:v>44617.081793981481</c:v>
                </c:pt>
                <c:pt idx="6946">
                  <c:v>44617.08252314815</c:v>
                </c:pt>
                <c:pt idx="6947">
                  <c:v>44617.083298611113</c:v>
                </c:pt>
                <c:pt idx="6948">
                  <c:v>44617.084016203706</c:v>
                </c:pt>
                <c:pt idx="6949">
                  <c:v>44617.084745370368</c:v>
                </c:pt>
                <c:pt idx="6950">
                  <c:v>44617.085474537038</c:v>
                </c:pt>
                <c:pt idx="6951">
                  <c:v>44617.086192129631</c:v>
                </c:pt>
                <c:pt idx="6952">
                  <c:v>44617.086921296293</c:v>
                </c:pt>
                <c:pt idx="6953">
                  <c:v>44617.087696759256</c:v>
                </c:pt>
                <c:pt idx="6954">
                  <c:v>44617.088414351849</c:v>
                </c:pt>
                <c:pt idx="6955">
                  <c:v>44617.089143518519</c:v>
                </c:pt>
                <c:pt idx="6956">
                  <c:v>44617.089872685188</c:v>
                </c:pt>
                <c:pt idx="6957">
                  <c:v>44617.090590277781</c:v>
                </c:pt>
                <c:pt idx="6958">
                  <c:v>44617.091319444444</c:v>
                </c:pt>
                <c:pt idx="6959">
                  <c:v>44617.092048611114</c:v>
                </c:pt>
                <c:pt idx="6960">
                  <c:v>44617.092766203707</c:v>
                </c:pt>
                <c:pt idx="6961">
                  <c:v>44617.093495370369</c:v>
                </c:pt>
                <c:pt idx="6962">
                  <c:v>44617.094224537039</c:v>
                </c:pt>
                <c:pt idx="6963">
                  <c:v>44617.094942129632</c:v>
                </c:pt>
                <c:pt idx="6964">
                  <c:v>44617.095717592594</c:v>
                </c:pt>
                <c:pt idx="6965">
                  <c:v>44617.096446759257</c:v>
                </c:pt>
                <c:pt idx="6966">
                  <c:v>44617.09716435185</c:v>
                </c:pt>
                <c:pt idx="6967">
                  <c:v>44617.097893518519</c:v>
                </c:pt>
                <c:pt idx="6968">
                  <c:v>44617.098622685182</c:v>
                </c:pt>
                <c:pt idx="6969">
                  <c:v>44617.099340277775</c:v>
                </c:pt>
                <c:pt idx="6970">
                  <c:v>44617.100115740737</c:v>
                </c:pt>
                <c:pt idx="6971">
                  <c:v>44617.100844907407</c:v>
                </c:pt>
                <c:pt idx="6972">
                  <c:v>44617.101574074077</c:v>
                </c:pt>
                <c:pt idx="6973">
                  <c:v>44617.10229166667</c:v>
                </c:pt>
                <c:pt idx="6974">
                  <c:v>44617.103020833332</c:v>
                </c:pt>
                <c:pt idx="6975">
                  <c:v>44617.103750000002</c:v>
                </c:pt>
                <c:pt idx="6976">
                  <c:v>44617.104513888888</c:v>
                </c:pt>
                <c:pt idx="6977">
                  <c:v>44617.105243055557</c:v>
                </c:pt>
                <c:pt idx="6978">
                  <c:v>44617.10597222222</c:v>
                </c:pt>
                <c:pt idx="6979">
                  <c:v>44617.106689814813</c:v>
                </c:pt>
                <c:pt idx="6980">
                  <c:v>44617.107418981483</c:v>
                </c:pt>
                <c:pt idx="6981">
                  <c:v>44617.108148148145</c:v>
                </c:pt>
                <c:pt idx="6982">
                  <c:v>44617.108923611115</c:v>
                </c:pt>
                <c:pt idx="6983">
                  <c:v>44617.1096412037</c:v>
                </c:pt>
                <c:pt idx="6984">
                  <c:v>44617.11037037037</c:v>
                </c:pt>
                <c:pt idx="6985">
                  <c:v>44617.11109953704</c:v>
                </c:pt>
                <c:pt idx="6986">
                  <c:v>44617.111817129633</c:v>
                </c:pt>
                <c:pt idx="6987">
                  <c:v>44617.112546296295</c:v>
                </c:pt>
                <c:pt idx="6988">
                  <c:v>44617.113321759258</c:v>
                </c:pt>
                <c:pt idx="6989">
                  <c:v>44617.114050925928</c:v>
                </c:pt>
                <c:pt idx="6990">
                  <c:v>44617.114768518521</c:v>
                </c:pt>
                <c:pt idx="6991">
                  <c:v>44617.115497685183</c:v>
                </c:pt>
                <c:pt idx="6992">
                  <c:v>44617.116215277776</c:v>
                </c:pt>
                <c:pt idx="6993">
                  <c:v>44617.116944444446</c:v>
                </c:pt>
                <c:pt idx="6994">
                  <c:v>44617.117719907408</c:v>
                </c:pt>
                <c:pt idx="6995">
                  <c:v>44617.118449074071</c:v>
                </c:pt>
                <c:pt idx="6996">
                  <c:v>44617.11917824074</c:v>
                </c:pt>
                <c:pt idx="6997">
                  <c:v>44617.119895833333</c:v>
                </c:pt>
                <c:pt idx="6998">
                  <c:v>44617.120625000003</c:v>
                </c:pt>
                <c:pt idx="6999">
                  <c:v>44617.121342592596</c:v>
                </c:pt>
                <c:pt idx="7000">
                  <c:v>44617.122071759259</c:v>
                </c:pt>
                <c:pt idx="7001">
                  <c:v>44617.122800925928</c:v>
                </c:pt>
                <c:pt idx="7002">
                  <c:v>44617.123518518521</c:v>
                </c:pt>
                <c:pt idx="7003">
                  <c:v>44617.124247685184</c:v>
                </c:pt>
                <c:pt idx="7004">
                  <c:v>44617.124976851854</c:v>
                </c:pt>
                <c:pt idx="7005">
                  <c:v>44617.125694444447</c:v>
                </c:pt>
                <c:pt idx="7006">
                  <c:v>44617.126423611109</c:v>
                </c:pt>
                <c:pt idx="7007">
                  <c:v>44617.127152777779</c:v>
                </c:pt>
                <c:pt idx="7008">
                  <c:v>44617.127870370372</c:v>
                </c:pt>
                <c:pt idx="7009">
                  <c:v>44617.128599537034</c:v>
                </c:pt>
                <c:pt idx="7010">
                  <c:v>44617.129374999997</c:v>
                </c:pt>
                <c:pt idx="7011">
                  <c:v>44617.13009259259</c:v>
                </c:pt>
                <c:pt idx="7012">
                  <c:v>44617.13082175926</c:v>
                </c:pt>
                <c:pt idx="7013">
                  <c:v>44617.131550925929</c:v>
                </c:pt>
                <c:pt idx="7014">
                  <c:v>44617.132268518515</c:v>
                </c:pt>
                <c:pt idx="7015">
                  <c:v>44617.132997685185</c:v>
                </c:pt>
                <c:pt idx="7016">
                  <c:v>44617.133726851855</c:v>
                </c:pt>
                <c:pt idx="7017">
                  <c:v>44617.134444444448</c:v>
                </c:pt>
                <c:pt idx="7018">
                  <c:v>44617.13517361111</c:v>
                </c:pt>
                <c:pt idx="7019">
                  <c:v>44617.13590277778</c:v>
                </c:pt>
                <c:pt idx="7020">
                  <c:v>44617.136620370373</c:v>
                </c:pt>
                <c:pt idx="7021">
                  <c:v>44617.137395833335</c:v>
                </c:pt>
                <c:pt idx="7022">
                  <c:v>44617.138124999998</c:v>
                </c:pt>
                <c:pt idx="7023">
                  <c:v>44617.138854166667</c:v>
                </c:pt>
                <c:pt idx="7024">
                  <c:v>44617.13957175926</c:v>
                </c:pt>
                <c:pt idx="7025">
                  <c:v>44617.140300925923</c:v>
                </c:pt>
                <c:pt idx="7026">
                  <c:v>44617.141030092593</c:v>
                </c:pt>
                <c:pt idx="7027">
                  <c:v>44617.141805555555</c:v>
                </c:pt>
                <c:pt idx="7028">
                  <c:v>44617.142523148148</c:v>
                </c:pt>
                <c:pt idx="7029">
                  <c:v>44617.143252314818</c:v>
                </c:pt>
                <c:pt idx="7030">
                  <c:v>44617.14398148148</c:v>
                </c:pt>
                <c:pt idx="7031">
                  <c:v>44617.144699074073</c:v>
                </c:pt>
                <c:pt idx="7032">
                  <c:v>44617.145428240743</c:v>
                </c:pt>
                <c:pt idx="7033">
                  <c:v>44617.146203703705</c:v>
                </c:pt>
                <c:pt idx="7034">
                  <c:v>44617.146932870368</c:v>
                </c:pt>
                <c:pt idx="7035">
                  <c:v>44617.147662037038</c:v>
                </c:pt>
                <c:pt idx="7036">
                  <c:v>44617.148379629631</c:v>
                </c:pt>
                <c:pt idx="7037">
                  <c:v>44617.149108796293</c:v>
                </c:pt>
                <c:pt idx="7038">
                  <c:v>44617.149837962963</c:v>
                </c:pt>
                <c:pt idx="7039">
                  <c:v>44617.150613425925</c:v>
                </c:pt>
                <c:pt idx="7040">
                  <c:v>44617.151331018518</c:v>
                </c:pt>
                <c:pt idx="7041">
                  <c:v>44617.152060185188</c:v>
                </c:pt>
                <c:pt idx="7042">
                  <c:v>44617.152789351851</c:v>
                </c:pt>
                <c:pt idx="7043">
                  <c:v>44617.153506944444</c:v>
                </c:pt>
                <c:pt idx="7044">
                  <c:v>44617.154236111113</c:v>
                </c:pt>
                <c:pt idx="7045">
                  <c:v>44617.155011574076</c:v>
                </c:pt>
                <c:pt idx="7046">
                  <c:v>44617.155729166669</c:v>
                </c:pt>
                <c:pt idx="7047">
                  <c:v>44617.156458333331</c:v>
                </c:pt>
                <c:pt idx="7048">
                  <c:v>44617.157187500001</c:v>
                </c:pt>
                <c:pt idx="7049">
                  <c:v>44617.157905092594</c:v>
                </c:pt>
                <c:pt idx="7050">
                  <c:v>44617.158634259256</c:v>
                </c:pt>
                <c:pt idx="7051">
                  <c:v>44617.159409722219</c:v>
                </c:pt>
                <c:pt idx="7052">
                  <c:v>44617.160138888888</c:v>
                </c:pt>
                <c:pt idx="7053">
                  <c:v>44617.160868055558</c:v>
                </c:pt>
                <c:pt idx="7054">
                  <c:v>44617.161585648151</c:v>
                </c:pt>
                <c:pt idx="7055">
                  <c:v>44617.162314814814</c:v>
                </c:pt>
                <c:pt idx="7056">
                  <c:v>44617.163043981483</c:v>
                </c:pt>
                <c:pt idx="7057">
                  <c:v>44617.163761574076</c:v>
                </c:pt>
                <c:pt idx="7058">
                  <c:v>44617.164490740739</c:v>
                </c:pt>
                <c:pt idx="7059">
                  <c:v>44617.165208333332</c:v>
                </c:pt>
                <c:pt idx="7060">
                  <c:v>44617.165937500002</c:v>
                </c:pt>
                <c:pt idx="7061">
                  <c:v>44617.166666666664</c:v>
                </c:pt>
                <c:pt idx="7062">
                  <c:v>44617.167442129627</c:v>
                </c:pt>
                <c:pt idx="7063">
                  <c:v>44617.168171296296</c:v>
                </c:pt>
                <c:pt idx="7064">
                  <c:v>44617.168888888889</c:v>
                </c:pt>
                <c:pt idx="7065">
                  <c:v>44617.169618055559</c:v>
                </c:pt>
                <c:pt idx="7066">
                  <c:v>44617.170347222222</c:v>
                </c:pt>
                <c:pt idx="7067">
                  <c:v>44617.171064814815</c:v>
                </c:pt>
                <c:pt idx="7068">
                  <c:v>44617.171840277777</c:v>
                </c:pt>
                <c:pt idx="7069">
                  <c:v>44617.172569444447</c:v>
                </c:pt>
                <c:pt idx="7070">
                  <c:v>44617.173298611109</c:v>
                </c:pt>
                <c:pt idx="7071">
                  <c:v>44617.174016203702</c:v>
                </c:pt>
                <c:pt idx="7072">
                  <c:v>44617.174745370372</c:v>
                </c:pt>
                <c:pt idx="7073">
                  <c:v>44617.175474537034</c:v>
                </c:pt>
                <c:pt idx="7074">
                  <c:v>44617.176249999997</c:v>
                </c:pt>
                <c:pt idx="7075">
                  <c:v>44617.17696759259</c:v>
                </c:pt>
                <c:pt idx="7076">
                  <c:v>44617.17769675926</c:v>
                </c:pt>
                <c:pt idx="7077">
                  <c:v>44617.178425925929</c:v>
                </c:pt>
                <c:pt idx="7078">
                  <c:v>44617.179143518515</c:v>
                </c:pt>
                <c:pt idx="7079">
                  <c:v>44617.179872685185</c:v>
                </c:pt>
                <c:pt idx="7080">
                  <c:v>44617.180648148147</c:v>
                </c:pt>
                <c:pt idx="7081">
                  <c:v>44617.18136574074</c:v>
                </c:pt>
                <c:pt idx="7082">
                  <c:v>44617.18209490741</c:v>
                </c:pt>
                <c:pt idx="7083">
                  <c:v>44617.182824074072</c:v>
                </c:pt>
                <c:pt idx="7084">
                  <c:v>44617.183541666665</c:v>
                </c:pt>
                <c:pt idx="7085">
                  <c:v>44617.184270833335</c:v>
                </c:pt>
                <c:pt idx="7086">
                  <c:v>44617.185046296298</c:v>
                </c:pt>
                <c:pt idx="7087">
                  <c:v>44617.185763888891</c:v>
                </c:pt>
                <c:pt idx="7088">
                  <c:v>44617.186493055553</c:v>
                </c:pt>
                <c:pt idx="7089">
                  <c:v>44617.187222222223</c:v>
                </c:pt>
                <c:pt idx="7090">
                  <c:v>44617.187939814816</c:v>
                </c:pt>
                <c:pt idx="7091">
                  <c:v>44617.188668981478</c:v>
                </c:pt>
                <c:pt idx="7092">
                  <c:v>44617.189444444448</c:v>
                </c:pt>
                <c:pt idx="7093">
                  <c:v>44617.190162037034</c:v>
                </c:pt>
                <c:pt idx="7094">
                  <c:v>44617.190891203703</c:v>
                </c:pt>
                <c:pt idx="7095">
                  <c:v>44617.191620370373</c:v>
                </c:pt>
                <c:pt idx="7096">
                  <c:v>44617.192337962966</c:v>
                </c:pt>
                <c:pt idx="7097">
                  <c:v>44617.193067129629</c:v>
                </c:pt>
                <c:pt idx="7098">
                  <c:v>44617.193842592591</c:v>
                </c:pt>
                <c:pt idx="7099">
                  <c:v>44617.194571759261</c:v>
                </c:pt>
                <c:pt idx="7100">
                  <c:v>44617.195289351854</c:v>
                </c:pt>
                <c:pt idx="7101">
                  <c:v>44617.196018518516</c:v>
                </c:pt>
                <c:pt idx="7102">
                  <c:v>44617.196747685186</c:v>
                </c:pt>
                <c:pt idx="7103">
                  <c:v>44617.197465277779</c:v>
                </c:pt>
                <c:pt idx="7104">
                  <c:v>44617.198240740741</c:v>
                </c:pt>
                <c:pt idx="7105">
                  <c:v>44617.198969907404</c:v>
                </c:pt>
                <c:pt idx="7106">
                  <c:v>44617.199699074074</c:v>
                </c:pt>
                <c:pt idx="7107">
                  <c:v>44617.200416666667</c:v>
                </c:pt>
                <c:pt idx="7108">
                  <c:v>44617.201145833336</c:v>
                </c:pt>
                <c:pt idx="7109">
                  <c:v>44617.201874999999</c:v>
                </c:pt>
                <c:pt idx="7110">
                  <c:v>44617.202638888892</c:v>
                </c:pt>
                <c:pt idx="7111">
                  <c:v>44617.203368055554</c:v>
                </c:pt>
                <c:pt idx="7112">
                  <c:v>44617.204097222224</c:v>
                </c:pt>
                <c:pt idx="7113">
                  <c:v>44617.204814814817</c:v>
                </c:pt>
                <c:pt idx="7114">
                  <c:v>44617.205543981479</c:v>
                </c:pt>
                <c:pt idx="7115">
                  <c:v>44617.206273148149</c:v>
                </c:pt>
                <c:pt idx="7116">
                  <c:v>44617.207048611112</c:v>
                </c:pt>
                <c:pt idx="7117">
                  <c:v>44617.207766203705</c:v>
                </c:pt>
                <c:pt idx="7118">
                  <c:v>44617.208495370367</c:v>
                </c:pt>
                <c:pt idx="7119">
                  <c:v>44617.209224537037</c:v>
                </c:pt>
                <c:pt idx="7120">
                  <c:v>44617.209953703707</c:v>
                </c:pt>
                <c:pt idx="7121">
                  <c:v>44617.2106712963</c:v>
                </c:pt>
                <c:pt idx="7122">
                  <c:v>44617.211446759262</c:v>
                </c:pt>
                <c:pt idx="7123">
                  <c:v>44617.212175925924</c:v>
                </c:pt>
                <c:pt idx="7124">
                  <c:v>44617.212905092594</c:v>
                </c:pt>
                <c:pt idx="7125">
                  <c:v>44617.213622685187</c:v>
                </c:pt>
                <c:pt idx="7126">
                  <c:v>44617.21435185185</c:v>
                </c:pt>
                <c:pt idx="7127">
                  <c:v>44617.215081018519</c:v>
                </c:pt>
                <c:pt idx="7128">
                  <c:v>44617.215856481482</c:v>
                </c:pt>
                <c:pt idx="7129">
                  <c:v>44617.216585648152</c:v>
                </c:pt>
                <c:pt idx="7130">
                  <c:v>44617.217303240737</c:v>
                </c:pt>
                <c:pt idx="7131">
                  <c:v>44617.218032407407</c:v>
                </c:pt>
                <c:pt idx="7132">
                  <c:v>44617.218761574077</c:v>
                </c:pt>
                <c:pt idx="7133">
                  <c:v>44617.21947916667</c:v>
                </c:pt>
                <c:pt idx="7134">
                  <c:v>44617.220254629632</c:v>
                </c:pt>
                <c:pt idx="7135">
                  <c:v>44617.220983796295</c:v>
                </c:pt>
                <c:pt idx="7136">
                  <c:v>44617.221712962964</c:v>
                </c:pt>
                <c:pt idx="7137">
                  <c:v>44617.222430555557</c:v>
                </c:pt>
                <c:pt idx="7138">
                  <c:v>44617.22315972222</c:v>
                </c:pt>
                <c:pt idx="7139">
                  <c:v>44617.22388888889</c:v>
                </c:pt>
                <c:pt idx="7140">
                  <c:v>44617.224606481483</c:v>
                </c:pt>
                <c:pt idx="7141">
                  <c:v>44617.225335648145</c:v>
                </c:pt>
                <c:pt idx="7142">
                  <c:v>44617.226064814815</c:v>
                </c:pt>
                <c:pt idx="7143">
                  <c:v>44617.226782407408</c:v>
                </c:pt>
                <c:pt idx="7144">
                  <c:v>44617.227511574078</c:v>
                </c:pt>
                <c:pt idx="7145">
                  <c:v>44617.22828703704</c:v>
                </c:pt>
                <c:pt idx="7146">
                  <c:v>44617.229016203702</c:v>
                </c:pt>
                <c:pt idx="7147">
                  <c:v>44617.229733796295</c:v>
                </c:pt>
                <c:pt idx="7148">
                  <c:v>44617.230462962965</c:v>
                </c:pt>
                <c:pt idx="7149">
                  <c:v>44617.231180555558</c:v>
                </c:pt>
                <c:pt idx="7150">
                  <c:v>44617.231909722221</c:v>
                </c:pt>
                <c:pt idx="7151">
                  <c:v>44617.232638888891</c:v>
                </c:pt>
                <c:pt idx="7152">
                  <c:v>44617.233356481483</c:v>
                </c:pt>
                <c:pt idx="7153">
                  <c:v>44617.234085648146</c:v>
                </c:pt>
                <c:pt idx="7154">
                  <c:v>44617.234814814816</c:v>
                </c:pt>
                <c:pt idx="7155">
                  <c:v>44617.235532407409</c:v>
                </c:pt>
                <c:pt idx="7156">
                  <c:v>44617.236319444448</c:v>
                </c:pt>
                <c:pt idx="7157">
                  <c:v>44617.237037037034</c:v>
                </c:pt>
                <c:pt idx="7158">
                  <c:v>44617.237766203703</c:v>
                </c:pt>
                <c:pt idx="7159">
                  <c:v>44617.238495370373</c:v>
                </c:pt>
                <c:pt idx="7160">
                  <c:v>44617.239212962966</c:v>
                </c:pt>
                <c:pt idx="7161">
                  <c:v>44617.239942129629</c:v>
                </c:pt>
                <c:pt idx="7162">
                  <c:v>44617.240671296298</c:v>
                </c:pt>
                <c:pt idx="7163">
                  <c:v>44617.241388888891</c:v>
                </c:pt>
                <c:pt idx="7164">
                  <c:v>44617.242118055554</c:v>
                </c:pt>
                <c:pt idx="7165">
                  <c:v>44617.242835648147</c:v>
                </c:pt>
                <c:pt idx="7166">
                  <c:v>44617.243564814817</c:v>
                </c:pt>
                <c:pt idx="7167">
                  <c:v>44617.244340277779</c:v>
                </c:pt>
                <c:pt idx="7168">
                  <c:v>44617.245069444441</c:v>
                </c:pt>
                <c:pt idx="7169">
                  <c:v>44617.245798611111</c:v>
                </c:pt>
                <c:pt idx="7170">
                  <c:v>44617.246516203704</c:v>
                </c:pt>
                <c:pt idx="7171">
                  <c:v>44617.247245370374</c:v>
                </c:pt>
                <c:pt idx="7172">
                  <c:v>44617.247974537036</c:v>
                </c:pt>
                <c:pt idx="7173">
                  <c:v>44617.248738425929</c:v>
                </c:pt>
                <c:pt idx="7174">
                  <c:v>44617.249467592592</c:v>
                </c:pt>
                <c:pt idx="7175">
                  <c:v>44617.250196759262</c:v>
                </c:pt>
                <c:pt idx="7176">
                  <c:v>44617.250914351855</c:v>
                </c:pt>
                <c:pt idx="7177">
                  <c:v>44617.251643518517</c:v>
                </c:pt>
                <c:pt idx="7178">
                  <c:v>44617.252372685187</c:v>
                </c:pt>
                <c:pt idx="7179">
                  <c:v>44617.253148148149</c:v>
                </c:pt>
                <c:pt idx="7180">
                  <c:v>44617.253865740742</c:v>
                </c:pt>
                <c:pt idx="7181">
                  <c:v>44617.254594907405</c:v>
                </c:pt>
                <c:pt idx="7182">
                  <c:v>44617.255324074074</c:v>
                </c:pt>
                <c:pt idx="7183">
                  <c:v>44617.256041666667</c:v>
                </c:pt>
                <c:pt idx="7184">
                  <c:v>44617.25677083333</c:v>
                </c:pt>
                <c:pt idx="7185">
                  <c:v>44617.2575</c:v>
                </c:pt>
                <c:pt idx="7186">
                  <c:v>44617.258217592593</c:v>
                </c:pt>
                <c:pt idx="7187">
                  <c:v>44617.258946759262</c:v>
                </c:pt>
                <c:pt idx="7188">
                  <c:v>44617.259675925925</c:v>
                </c:pt>
                <c:pt idx="7189">
                  <c:v>44617.260393518518</c:v>
                </c:pt>
                <c:pt idx="7190">
                  <c:v>44617.261122685188</c:v>
                </c:pt>
                <c:pt idx="7191">
                  <c:v>44617.26185185185</c:v>
                </c:pt>
                <c:pt idx="7192">
                  <c:v>44617.262569444443</c:v>
                </c:pt>
                <c:pt idx="7193">
                  <c:v>44617.263298611113</c:v>
                </c:pt>
                <c:pt idx="7194">
                  <c:v>44617.264027777775</c:v>
                </c:pt>
                <c:pt idx="7195">
                  <c:v>44617.264745370368</c:v>
                </c:pt>
                <c:pt idx="7196">
                  <c:v>44617.265474537038</c:v>
                </c:pt>
                <c:pt idx="7197">
                  <c:v>44617.266192129631</c:v>
                </c:pt>
                <c:pt idx="7198">
                  <c:v>44617.266921296294</c:v>
                </c:pt>
                <c:pt idx="7199">
                  <c:v>44617.267650462964</c:v>
                </c:pt>
                <c:pt idx="7200">
                  <c:v>44617.268425925926</c:v>
                </c:pt>
                <c:pt idx="7201">
                  <c:v>44617.269155092596</c:v>
                </c:pt>
                <c:pt idx="7202">
                  <c:v>44617.269872685189</c:v>
                </c:pt>
                <c:pt idx="7203">
                  <c:v>44617.270601851851</c:v>
                </c:pt>
                <c:pt idx="7204">
                  <c:v>44617.271331018521</c:v>
                </c:pt>
                <c:pt idx="7205">
                  <c:v>44617.272048611114</c:v>
                </c:pt>
                <c:pt idx="7206">
                  <c:v>44617.272824074076</c:v>
                </c:pt>
                <c:pt idx="7207">
                  <c:v>44617.273541666669</c:v>
                </c:pt>
                <c:pt idx="7208">
                  <c:v>44617.274270833332</c:v>
                </c:pt>
                <c:pt idx="7209">
                  <c:v>44617.275000000001</c:v>
                </c:pt>
                <c:pt idx="7210">
                  <c:v>44617.275717592594</c:v>
                </c:pt>
                <c:pt idx="7211">
                  <c:v>44617.276446759257</c:v>
                </c:pt>
                <c:pt idx="7212">
                  <c:v>44617.277222222219</c:v>
                </c:pt>
                <c:pt idx="7213">
                  <c:v>44617.277951388889</c:v>
                </c:pt>
                <c:pt idx="7214">
                  <c:v>44617.278668981482</c:v>
                </c:pt>
                <c:pt idx="7215">
                  <c:v>44617.279398148145</c:v>
                </c:pt>
                <c:pt idx="7216">
                  <c:v>44617.280127314814</c:v>
                </c:pt>
                <c:pt idx="7217">
                  <c:v>44617.280844907407</c:v>
                </c:pt>
                <c:pt idx="7218">
                  <c:v>44617.281574074077</c:v>
                </c:pt>
                <c:pt idx="7219">
                  <c:v>44617.28229166667</c:v>
                </c:pt>
                <c:pt idx="7220">
                  <c:v>44617.283020833333</c:v>
                </c:pt>
                <c:pt idx="7221">
                  <c:v>44617.283750000002</c:v>
                </c:pt>
                <c:pt idx="7222">
                  <c:v>44617.284467592595</c:v>
                </c:pt>
                <c:pt idx="7223">
                  <c:v>44617.285243055558</c:v>
                </c:pt>
                <c:pt idx="7224">
                  <c:v>44617.28597222222</c:v>
                </c:pt>
                <c:pt idx="7225">
                  <c:v>44617.28670138889</c:v>
                </c:pt>
                <c:pt idx="7226">
                  <c:v>44617.287418981483</c:v>
                </c:pt>
                <c:pt idx="7227">
                  <c:v>44617.288148148145</c:v>
                </c:pt>
                <c:pt idx="7228">
                  <c:v>44617.288877314815</c:v>
                </c:pt>
                <c:pt idx="7229">
                  <c:v>44617.289594907408</c:v>
                </c:pt>
                <c:pt idx="7230">
                  <c:v>44617.290324074071</c:v>
                </c:pt>
                <c:pt idx="7231">
                  <c:v>44617.29105324074</c:v>
                </c:pt>
                <c:pt idx="7232">
                  <c:v>44617.291770833333</c:v>
                </c:pt>
                <c:pt idx="7233">
                  <c:v>44617.292500000003</c:v>
                </c:pt>
                <c:pt idx="7234">
                  <c:v>44617.293275462966</c:v>
                </c:pt>
                <c:pt idx="7235">
                  <c:v>44617.294004629628</c:v>
                </c:pt>
                <c:pt idx="7236">
                  <c:v>44617.294722222221</c:v>
                </c:pt>
                <c:pt idx="7237">
                  <c:v>44617.295451388891</c:v>
                </c:pt>
                <c:pt idx="7238">
                  <c:v>44617.296180555553</c:v>
                </c:pt>
                <c:pt idx="7239">
                  <c:v>44617.296898148146</c:v>
                </c:pt>
                <c:pt idx="7240">
                  <c:v>44617.297627314816</c:v>
                </c:pt>
                <c:pt idx="7241">
                  <c:v>44617.298356481479</c:v>
                </c:pt>
                <c:pt idx="7242">
                  <c:v>44617.299074074072</c:v>
                </c:pt>
                <c:pt idx="7243">
                  <c:v>44617.299803240741</c:v>
                </c:pt>
                <c:pt idx="7244">
                  <c:v>44617.300532407404</c:v>
                </c:pt>
                <c:pt idx="7245">
                  <c:v>44617.301307870373</c:v>
                </c:pt>
                <c:pt idx="7246">
                  <c:v>44617.302025462966</c:v>
                </c:pt>
                <c:pt idx="7247">
                  <c:v>44617.302754629629</c:v>
                </c:pt>
                <c:pt idx="7248">
                  <c:v>44617.303483796299</c:v>
                </c:pt>
                <c:pt idx="7249">
                  <c:v>44617.304201388892</c:v>
                </c:pt>
                <c:pt idx="7250">
                  <c:v>44617.304930555554</c:v>
                </c:pt>
                <c:pt idx="7251">
                  <c:v>44617.305706018517</c:v>
                </c:pt>
                <c:pt idx="7252">
                  <c:v>44617.306435185186</c:v>
                </c:pt>
                <c:pt idx="7253">
                  <c:v>44617.307152777779</c:v>
                </c:pt>
                <c:pt idx="7254">
                  <c:v>44617.307881944442</c:v>
                </c:pt>
                <c:pt idx="7255">
                  <c:v>44617.308611111112</c:v>
                </c:pt>
                <c:pt idx="7256">
                  <c:v>44617.309328703705</c:v>
                </c:pt>
                <c:pt idx="7257">
                  <c:v>44617.310057870367</c:v>
                </c:pt>
                <c:pt idx="7258">
                  <c:v>44617.310787037037</c:v>
                </c:pt>
                <c:pt idx="7259">
                  <c:v>44617.31150462963</c:v>
                </c:pt>
                <c:pt idx="7260">
                  <c:v>44617.3122337963</c:v>
                </c:pt>
                <c:pt idx="7261">
                  <c:v>44617.312962962962</c:v>
                </c:pt>
                <c:pt idx="7262">
                  <c:v>44617.313726851855</c:v>
                </c:pt>
                <c:pt idx="7263">
                  <c:v>44617.314456018517</c:v>
                </c:pt>
                <c:pt idx="7264">
                  <c:v>44617.315185185187</c:v>
                </c:pt>
                <c:pt idx="7265">
                  <c:v>44617.31590277778</c:v>
                </c:pt>
                <c:pt idx="7266">
                  <c:v>44617.316631944443</c:v>
                </c:pt>
                <c:pt idx="7267">
                  <c:v>44617.317361111112</c:v>
                </c:pt>
                <c:pt idx="7268">
                  <c:v>44617.318136574075</c:v>
                </c:pt>
                <c:pt idx="7269">
                  <c:v>44617.318854166668</c:v>
                </c:pt>
                <c:pt idx="7270">
                  <c:v>44617.31958333333</c:v>
                </c:pt>
                <c:pt idx="7271">
                  <c:v>44617.3203125</c:v>
                </c:pt>
                <c:pt idx="7272">
                  <c:v>44617.321030092593</c:v>
                </c:pt>
                <c:pt idx="7273">
                  <c:v>44617.321759259263</c:v>
                </c:pt>
                <c:pt idx="7274">
                  <c:v>44617.322534722225</c:v>
                </c:pt>
                <c:pt idx="7275">
                  <c:v>44617.323263888888</c:v>
                </c:pt>
                <c:pt idx="7276">
                  <c:v>44617.323981481481</c:v>
                </c:pt>
                <c:pt idx="7277">
                  <c:v>44617.32471064815</c:v>
                </c:pt>
                <c:pt idx="7278">
                  <c:v>44617.325439814813</c:v>
                </c:pt>
                <c:pt idx="7279">
                  <c:v>44617.326157407406</c:v>
                </c:pt>
                <c:pt idx="7280">
                  <c:v>44617.326932870368</c:v>
                </c:pt>
                <c:pt idx="7281">
                  <c:v>44617.327662037038</c:v>
                </c:pt>
                <c:pt idx="7282">
                  <c:v>44617.328379629631</c:v>
                </c:pt>
                <c:pt idx="7283">
                  <c:v>44617.329108796293</c:v>
                </c:pt>
                <c:pt idx="7284">
                  <c:v>44617.329837962963</c:v>
                </c:pt>
                <c:pt idx="7285">
                  <c:v>44617.330555555556</c:v>
                </c:pt>
                <c:pt idx="7286">
                  <c:v>44617.331331018519</c:v>
                </c:pt>
                <c:pt idx="7287">
                  <c:v>44617.332060185188</c:v>
                </c:pt>
                <c:pt idx="7288">
                  <c:v>44617.332777777781</c:v>
                </c:pt>
                <c:pt idx="7289">
                  <c:v>44617.333506944444</c:v>
                </c:pt>
                <c:pt idx="7290">
                  <c:v>44617.334236111114</c:v>
                </c:pt>
                <c:pt idx="7291">
                  <c:v>44617.334953703707</c:v>
                </c:pt>
                <c:pt idx="7292">
                  <c:v>44617.335729166669</c:v>
                </c:pt>
                <c:pt idx="7293">
                  <c:v>44617.336458333331</c:v>
                </c:pt>
                <c:pt idx="7294">
                  <c:v>44617.337187500001</c:v>
                </c:pt>
                <c:pt idx="7295">
                  <c:v>44617.337905092594</c:v>
                </c:pt>
                <c:pt idx="7296">
                  <c:v>44617.338634259257</c:v>
                </c:pt>
                <c:pt idx="7297">
                  <c:v>44617.339363425926</c:v>
                </c:pt>
                <c:pt idx="7298">
                  <c:v>44617.340127314812</c:v>
                </c:pt>
                <c:pt idx="7299">
                  <c:v>44617.340856481482</c:v>
                </c:pt>
                <c:pt idx="7300">
                  <c:v>44617.341585648152</c:v>
                </c:pt>
                <c:pt idx="7301">
                  <c:v>44617.342303240737</c:v>
                </c:pt>
                <c:pt idx="7302">
                  <c:v>44617.343032407407</c:v>
                </c:pt>
                <c:pt idx="7303">
                  <c:v>44617.343761574077</c:v>
                </c:pt>
                <c:pt idx="7304">
                  <c:v>44617.344537037039</c:v>
                </c:pt>
                <c:pt idx="7305">
                  <c:v>44617.345254629632</c:v>
                </c:pt>
                <c:pt idx="7306">
                  <c:v>44617.345983796295</c:v>
                </c:pt>
                <c:pt idx="7307">
                  <c:v>44617.346712962964</c:v>
                </c:pt>
                <c:pt idx="7308">
                  <c:v>44617.347430555557</c:v>
                </c:pt>
                <c:pt idx="7309">
                  <c:v>44617.34815972222</c:v>
                </c:pt>
                <c:pt idx="7310">
                  <c:v>44617.348935185182</c:v>
                </c:pt>
                <c:pt idx="7311">
                  <c:v>44617.349652777775</c:v>
                </c:pt>
                <c:pt idx="7312">
                  <c:v>44617.350381944445</c:v>
                </c:pt>
                <c:pt idx="7313">
                  <c:v>44617.351111111115</c:v>
                </c:pt>
                <c:pt idx="7314">
                  <c:v>44617.3518287037</c:v>
                </c:pt>
                <c:pt idx="7315">
                  <c:v>44617.35255787037</c:v>
                </c:pt>
                <c:pt idx="7316">
                  <c:v>44617.353333333333</c:v>
                </c:pt>
                <c:pt idx="7317">
                  <c:v>44617.354050925926</c:v>
                </c:pt>
                <c:pt idx="7318">
                  <c:v>44617.354780092595</c:v>
                </c:pt>
                <c:pt idx="7319">
                  <c:v>44617.355509259258</c:v>
                </c:pt>
                <c:pt idx="7320">
                  <c:v>44617.356226851851</c:v>
                </c:pt>
                <c:pt idx="7321">
                  <c:v>44617.356956018521</c:v>
                </c:pt>
                <c:pt idx="7322">
                  <c:v>44617.357731481483</c:v>
                </c:pt>
                <c:pt idx="7323">
                  <c:v>44617.358460648145</c:v>
                </c:pt>
                <c:pt idx="7324">
                  <c:v>44617.359178240738</c:v>
                </c:pt>
                <c:pt idx="7325">
                  <c:v>44617.359907407408</c:v>
                </c:pt>
                <c:pt idx="7326">
                  <c:v>44617.360636574071</c:v>
                </c:pt>
                <c:pt idx="7327">
                  <c:v>44617.361354166664</c:v>
                </c:pt>
                <c:pt idx="7328">
                  <c:v>44617.362129629626</c:v>
                </c:pt>
                <c:pt idx="7329">
                  <c:v>44617.362858796296</c:v>
                </c:pt>
                <c:pt idx="7330">
                  <c:v>44617.363587962966</c:v>
                </c:pt>
                <c:pt idx="7331">
                  <c:v>44617.364305555559</c:v>
                </c:pt>
                <c:pt idx="7332">
                  <c:v>44617.365034722221</c:v>
                </c:pt>
                <c:pt idx="7333">
                  <c:v>44617.365763888891</c:v>
                </c:pt>
                <c:pt idx="7334">
                  <c:v>44617.366481481484</c:v>
                </c:pt>
                <c:pt idx="7335">
                  <c:v>44617.367210648146</c:v>
                </c:pt>
                <c:pt idx="7336">
                  <c:v>44617.367939814816</c:v>
                </c:pt>
                <c:pt idx="7337">
                  <c:v>44617.368657407409</c:v>
                </c:pt>
                <c:pt idx="7338">
                  <c:v>44617.369386574072</c:v>
                </c:pt>
                <c:pt idx="7339">
                  <c:v>44617.370162037034</c:v>
                </c:pt>
                <c:pt idx="7340">
                  <c:v>44617.370879629627</c:v>
                </c:pt>
                <c:pt idx="7341">
                  <c:v>44617.371608796297</c:v>
                </c:pt>
                <c:pt idx="7342">
                  <c:v>44617.372337962966</c:v>
                </c:pt>
                <c:pt idx="7343">
                  <c:v>44617.373055555552</c:v>
                </c:pt>
                <c:pt idx="7344">
                  <c:v>44617.373784722222</c:v>
                </c:pt>
                <c:pt idx="7345">
                  <c:v>44617.374560185184</c:v>
                </c:pt>
                <c:pt idx="7346">
                  <c:v>44617.375289351854</c:v>
                </c:pt>
                <c:pt idx="7347">
                  <c:v>44617.376006944447</c:v>
                </c:pt>
                <c:pt idx="7348">
                  <c:v>44617.376736111109</c:v>
                </c:pt>
                <c:pt idx="7349">
                  <c:v>44617.377465277779</c:v>
                </c:pt>
                <c:pt idx="7350">
                  <c:v>44617.378182870372</c:v>
                </c:pt>
                <c:pt idx="7351">
                  <c:v>44617.378958333335</c:v>
                </c:pt>
                <c:pt idx="7352">
                  <c:v>44617.379687499997</c:v>
                </c:pt>
                <c:pt idx="7353">
                  <c:v>44617.380416666667</c:v>
                </c:pt>
                <c:pt idx="7354">
                  <c:v>44617.38113425926</c:v>
                </c:pt>
                <c:pt idx="7355">
                  <c:v>44617.381863425922</c:v>
                </c:pt>
                <c:pt idx="7356">
                  <c:v>44617.382592592592</c:v>
                </c:pt>
                <c:pt idx="7357">
                  <c:v>44617.383368055554</c:v>
                </c:pt>
                <c:pt idx="7358">
                  <c:v>44617.384085648147</c:v>
                </c:pt>
                <c:pt idx="7359">
                  <c:v>44617.384814814817</c:v>
                </c:pt>
                <c:pt idx="7360">
                  <c:v>44617.38554398148</c:v>
                </c:pt>
                <c:pt idx="7361">
                  <c:v>44617.386273148149</c:v>
                </c:pt>
                <c:pt idx="7362">
                  <c:v>44617.386990740742</c:v>
                </c:pt>
                <c:pt idx="7363">
                  <c:v>44617.387719907405</c:v>
                </c:pt>
                <c:pt idx="7364">
                  <c:v>44617.388449074075</c:v>
                </c:pt>
                <c:pt idx="7365">
                  <c:v>44617.389166666668</c:v>
                </c:pt>
                <c:pt idx="7366">
                  <c:v>44617.38989583333</c:v>
                </c:pt>
                <c:pt idx="7367">
                  <c:v>44617.390625</c:v>
                </c:pt>
                <c:pt idx="7368">
                  <c:v>44617.391342592593</c:v>
                </c:pt>
                <c:pt idx="7369">
                  <c:v>44617.392071759263</c:v>
                </c:pt>
                <c:pt idx="7370">
                  <c:v>44617.392800925925</c:v>
                </c:pt>
                <c:pt idx="7371">
                  <c:v>44617.393518518518</c:v>
                </c:pt>
                <c:pt idx="7372">
                  <c:v>44617.394247685188</c:v>
                </c:pt>
                <c:pt idx="7373">
                  <c:v>44617.394976851851</c:v>
                </c:pt>
                <c:pt idx="7374">
                  <c:v>44617.395694444444</c:v>
                </c:pt>
                <c:pt idx="7375">
                  <c:v>44617.396423611113</c:v>
                </c:pt>
                <c:pt idx="7376">
                  <c:v>44617.397141203706</c:v>
                </c:pt>
                <c:pt idx="7377">
                  <c:v>44617.397870370369</c:v>
                </c:pt>
                <c:pt idx="7378">
                  <c:v>44617.398645833331</c:v>
                </c:pt>
              </c:numCache>
            </c:numRef>
          </c:xVal>
          <c:yVal>
            <c:numRef>
              <c:f>Sheet2!$E:$E</c:f>
              <c:numCache>
                <c:formatCode>General</c:formatCode>
                <c:ptCount val="1048576"/>
                <c:pt idx="0">
                  <c:v>0</c:v>
                </c:pt>
                <c:pt idx="1">
                  <c:v>1.9410999999999998E-9</c:v>
                </c:pt>
                <c:pt idx="2">
                  <c:v>1.9145E-9</c:v>
                </c:pt>
                <c:pt idx="3">
                  <c:v>1.8887999999999999E-9</c:v>
                </c:pt>
                <c:pt idx="4">
                  <c:v>1.8694000000000002E-9</c:v>
                </c:pt>
                <c:pt idx="5">
                  <c:v>4.3197000000000003E-9</c:v>
                </c:pt>
                <c:pt idx="6">
                  <c:v>4.3042999999999997E-9</c:v>
                </c:pt>
                <c:pt idx="7">
                  <c:v>4.2910000000000002E-9</c:v>
                </c:pt>
                <c:pt idx="8">
                  <c:v>4.2793999999999999E-9</c:v>
                </c:pt>
                <c:pt idx="9">
                  <c:v>4.2662E-9</c:v>
                </c:pt>
                <c:pt idx="10">
                  <c:v>4.2560000000000002E-9</c:v>
                </c:pt>
                <c:pt idx="11">
                  <c:v>4.2400000000000002E-9</c:v>
                </c:pt>
                <c:pt idx="12">
                  <c:v>4.2290000000000002E-9</c:v>
                </c:pt>
                <c:pt idx="13">
                  <c:v>4.2182999999999998E-9</c:v>
                </c:pt>
                <c:pt idx="14">
                  <c:v>4.2050000000000003E-9</c:v>
                </c:pt>
                <c:pt idx="15">
                  <c:v>4.1966000000000002E-9</c:v>
                </c:pt>
                <c:pt idx="16">
                  <c:v>4.1864000000000003E-9</c:v>
                </c:pt>
                <c:pt idx="17">
                  <c:v>4.1811E-9</c:v>
                </c:pt>
                <c:pt idx="18">
                  <c:v>4.1677999999999996E-9</c:v>
                </c:pt>
                <c:pt idx="19">
                  <c:v>4.1603000000000002E-9</c:v>
                </c:pt>
                <c:pt idx="20">
                  <c:v>4.1501000000000004E-9</c:v>
                </c:pt>
                <c:pt idx="21">
                  <c:v>4.1439000000000001E-9</c:v>
                </c:pt>
                <c:pt idx="22">
                  <c:v>4.1372999999999998E-9</c:v>
                </c:pt>
                <c:pt idx="23">
                  <c:v>4.1288999999999997E-9</c:v>
                </c:pt>
                <c:pt idx="24">
                  <c:v>4.1227000000000002E-9</c:v>
                </c:pt>
                <c:pt idx="25">
                  <c:v>4.1119999999999999E-9</c:v>
                </c:pt>
                <c:pt idx="26">
                  <c:v>4.1106999999999999E-9</c:v>
                </c:pt>
                <c:pt idx="27">
                  <c:v>4.1067000000000003E-9</c:v>
                </c:pt>
                <c:pt idx="28">
                  <c:v>4.0979000000000001E-9</c:v>
                </c:pt>
                <c:pt idx="29">
                  <c:v>4.0912000000000001E-9</c:v>
                </c:pt>
                <c:pt idx="30">
                  <c:v>4.0890000000000003E-9</c:v>
                </c:pt>
                <c:pt idx="31">
                  <c:v>4.0778999999999997E-9</c:v>
                </c:pt>
                <c:pt idx="32">
                  <c:v>4.0735E-9</c:v>
                </c:pt>
                <c:pt idx="33">
                  <c:v>4.0691000000000004E-9</c:v>
                </c:pt>
                <c:pt idx="34">
                  <c:v>4.0633000000000002E-9</c:v>
                </c:pt>
                <c:pt idx="35">
                  <c:v>4.0607000000000003E-9</c:v>
                </c:pt>
                <c:pt idx="36">
                  <c:v>4.0579999999999998E-9</c:v>
                </c:pt>
                <c:pt idx="37">
                  <c:v>4.0495999999999997E-9</c:v>
                </c:pt>
                <c:pt idx="38">
                  <c:v>4.0482999999999998E-9</c:v>
                </c:pt>
                <c:pt idx="39">
                  <c:v>4.0402999999999998E-9</c:v>
                </c:pt>
                <c:pt idx="40">
                  <c:v>4.0398999999999997E-9</c:v>
                </c:pt>
                <c:pt idx="41">
                  <c:v>4.0328000000000004E-9</c:v>
                </c:pt>
                <c:pt idx="42">
                  <c:v>4.0296999999999998E-9</c:v>
                </c:pt>
                <c:pt idx="43">
                  <c:v>4.0275E-9</c:v>
                </c:pt>
                <c:pt idx="44">
                  <c:v>4.0238999999999997E-9</c:v>
                </c:pt>
                <c:pt idx="45">
                  <c:v>4.0186000000000002E-9</c:v>
                </c:pt>
                <c:pt idx="46">
                  <c:v>4.0151000000000003E-9</c:v>
                </c:pt>
                <c:pt idx="47">
                  <c:v>4.0145999999999998E-9</c:v>
                </c:pt>
                <c:pt idx="48">
                  <c:v>4.0102000000000001E-9</c:v>
                </c:pt>
                <c:pt idx="49">
                  <c:v>4.0058000000000004E-9</c:v>
                </c:pt>
                <c:pt idx="50">
                  <c:v>3.9981999999999997E-9</c:v>
                </c:pt>
                <c:pt idx="51">
                  <c:v>3.9978000000000004E-9</c:v>
                </c:pt>
                <c:pt idx="52">
                  <c:v>3.9942000000000001E-9</c:v>
                </c:pt>
                <c:pt idx="53">
                  <c:v>3.9933999999999999E-9</c:v>
                </c:pt>
                <c:pt idx="54">
                  <c:v>3.9938E-9</c:v>
                </c:pt>
                <c:pt idx="55">
                  <c:v>3.9888999999999997E-9</c:v>
                </c:pt>
                <c:pt idx="56">
                  <c:v>3.9871999999999996E-9</c:v>
                </c:pt>
                <c:pt idx="57">
                  <c:v>3.9804999999999996E-9</c:v>
                </c:pt>
                <c:pt idx="58">
                  <c:v>3.9836000000000002E-9</c:v>
                </c:pt>
                <c:pt idx="59">
                  <c:v>3.9769999999999998E-9</c:v>
                </c:pt>
                <c:pt idx="60">
                  <c:v>3.9791999999999997E-9</c:v>
                </c:pt>
                <c:pt idx="61">
                  <c:v>3.9672000000000001E-9</c:v>
                </c:pt>
                <c:pt idx="62">
                  <c:v>3.9694E-9</c:v>
                </c:pt>
                <c:pt idx="63">
                  <c:v>3.9708000000000004E-9</c:v>
                </c:pt>
                <c:pt idx="64">
                  <c:v>3.9672000000000001E-9</c:v>
                </c:pt>
                <c:pt idx="65">
                  <c:v>3.9627999999999996E-9</c:v>
                </c:pt>
                <c:pt idx="66">
                  <c:v>3.9618999999999997E-9</c:v>
                </c:pt>
                <c:pt idx="67">
                  <c:v>3.9631999999999997E-9</c:v>
                </c:pt>
                <c:pt idx="68">
                  <c:v>3.9583999999999999E-9</c:v>
                </c:pt>
                <c:pt idx="69">
                  <c:v>3.9570000000000003E-9</c:v>
                </c:pt>
                <c:pt idx="70">
                  <c:v>3.9553000000000002E-9</c:v>
                </c:pt>
                <c:pt idx="71">
                  <c:v>3.9521999999999996E-9</c:v>
                </c:pt>
                <c:pt idx="72">
                  <c:v>3.9512999999999998E-9</c:v>
                </c:pt>
                <c:pt idx="73">
                  <c:v>3.9503999999999999E-9</c:v>
                </c:pt>
                <c:pt idx="74">
                  <c:v>3.9445999999999998E-9</c:v>
                </c:pt>
                <c:pt idx="75">
                  <c:v>3.9445999999999998E-9</c:v>
                </c:pt>
                <c:pt idx="76">
                  <c:v>3.9419999999999998E-9</c:v>
                </c:pt>
                <c:pt idx="77">
                  <c:v>3.9424E-9</c:v>
                </c:pt>
                <c:pt idx="78">
                  <c:v>3.9411E-9</c:v>
                </c:pt>
                <c:pt idx="79">
                  <c:v>3.9441999999999997E-9</c:v>
                </c:pt>
                <c:pt idx="80">
                  <c:v>3.9402000000000001E-9</c:v>
                </c:pt>
                <c:pt idx="81">
                  <c:v>3.9335999999999997E-9</c:v>
                </c:pt>
                <c:pt idx="82">
                  <c:v>3.9335999999999997E-9</c:v>
                </c:pt>
                <c:pt idx="83">
                  <c:v>3.9326999999999999E-9</c:v>
                </c:pt>
                <c:pt idx="84">
                  <c:v>3.9344999999999996E-9</c:v>
                </c:pt>
                <c:pt idx="85">
                  <c:v>3.9313999999999999E-9</c:v>
                </c:pt>
                <c:pt idx="86">
                  <c:v>3.9309000000000001E-9</c:v>
                </c:pt>
                <c:pt idx="87">
                  <c:v>3.9296000000000002E-9</c:v>
                </c:pt>
                <c:pt idx="88">
                  <c:v>3.9259999999999999E-9</c:v>
                </c:pt>
                <c:pt idx="89">
                  <c:v>3.9283000000000002E-9</c:v>
                </c:pt>
                <c:pt idx="90">
                  <c:v>3.9229000000000002E-9</c:v>
                </c:pt>
                <c:pt idx="91">
                  <c:v>3.9264999999999996E-9</c:v>
                </c:pt>
                <c:pt idx="92">
                  <c:v>3.9242999999999998E-9</c:v>
                </c:pt>
                <c:pt idx="93">
                  <c:v>3.9190000000000002E-9</c:v>
                </c:pt>
                <c:pt idx="94">
                  <c:v>3.9203000000000002E-9</c:v>
                </c:pt>
                <c:pt idx="95">
                  <c:v>3.9190000000000002E-9</c:v>
                </c:pt>
                <c:pt idx="96">
                  <c:v>3.9153999999999999E-9</c:v>
                </c:pt>
                <c:pt idx="97">
                  <c:v>3.9132000000000001E-9</c:v>
                </c:pt>
                <c:pt idx="98">
                  <c:v>3.9119000000000001E-9</c:v>
                </c:pt>
                <c:pt idx="99">
                  <c:v>3.9166999999999999E-9</c:v>
                </c:pt>
                <c:pt idx="100">
                  <c:v>3.9123000000000002E-9</c:v>
                </c:pt>
                <c:pt idx="101">
                  <c:v>3.9104999999999997E-9</c:v>
                </c:pt>
                <c:pt idx="102">
                  <c:v>3.9091999999999997E-9</c:v>
                </c:pt>
                <c:pt idx="103">
                  <c:v>3.9065999999999997E-9</c:v>
                </c:pt>
                <c:pt idx="104">
                  <c:v>3.9088000000000004E-9</c:v>
                </c:pt>
                <c:pt idx="105">
                  <c:v>3.9030000000000003E-9</c:v>
                </c:pt>
                <c:pt idx="106">
                  <c:v>3.9017000000000003E-9</c:v>
                </c:pt>
                <c:pt idx="107">
                  <c:v>3.9043000000000003E-9</c:v>
                </c:pt>
                <c:pt idx="108">
                  <c:v>3.9035E-9</c:v>
                </c:pt>
                <c:pt idx="109">
                  <c:v>3.8959000000000002E-9</c:v>
                </c:pt>
                <c:pt idx="110">
                  <c:v>3.8989999999999999E-9</c:v>
                </c:pt>
                <c:pt idx="111">
                  <c:v>3.9030000000000003E-9</c:v>
                </c:pt>
                <c:pt idx="112">
                  <c:v>3.8981E-9</c:v>
                </c:pt>
                <c:pt idx="113">
                  <c:v>3.8985999999999998E-9</c:v>
                </c:pt>
                <c:pt idx="114">
                  <c:v>3.8989999999999999E-9</c:v>
                </c:pt>
                <c:pt idx="115">
                  <c:v>3.8955E-9</c:v>
                </c:pt>
                <c:pt idx="116">
                  <c:v>3.8950000000000003E-9</c:v>
                </c:pt>
                <c:pt idx="117">
                  <c:v>3.8924000000000003E-9</c:v>
                </c:pt>
                <c:pt idx="118">
                  <c:v>3.8914999999999996E-9</c:v>
                </c:pt>
                <c:pt idx="119">
                  <c:v>3.8911000000000003E-9</c:v>
                </c:pt>
                <c:pt idx="120">
                  <c:v>3.8914999999999996E-9</c:v>
                </c:pt>
                <c:pt idx="121">
                  <c:v>3.8933000000000002E-9</c:v>
                </c:pt>
                <c:pt idx="122">
                  <c:v>3.8950000000000003E-9</c:v>
                </c:pt>
                <c:pt idx="123">
                  <c:v>3.8901999999999997E-9</c:v>
                </c:pt>
                <c:pt idx="124">
                  <c:v>3.8911000000000003E-9</c:v>
                </c:pt>
                <c:pt idx="125">
                  <c:v>3.8901999999999997E-9</c:v>
                </c:pt>
                <c:pt idx="126">
                  <c:v>3.8834999999999997E-9</c:v>
                </c:pt>
                <c:pt idx="127">
                  <c:v>3.8844000000000004E-9</c:v>
                </c:pt>
                <c:pt idx="128">
                  <c:v>3.8879999999999998E-9</c:v>
                </c:pt>
                <c:pt idx="129">
                  <c:v>3.8950000000000003E-9</c:v>
                </c:pt>
                <c:pt idx="130">
                  <c:v>3.8905999999999998E-9</c:v>
                </c:pt>
                <c:pt idx="131">
                  <c:v>3.8946000000000002E-9</c:v>
                </c:pt>
                <c:pt idx="132">
                  <c:v>3.8901999999999997E-9</c:v>
                </c:pt>
                <c:pt idx="133">
                  <c:v>3.8914999999999996E-9</c:v>
                </c:pt>
                <c:pt idx="134">
                  <c:v>3.8896999999999999E-9</c:v>
                </c:pt>
                <c:pt idx="135">
                  <c:v>3.8924000000000003E-9</c:v>
                </c:pt>
                <c:pt idx="136">
                  <c:v>3.8875000000000001E-9</c:v>
                </c:pt>
                <c:pt idx="137">
                  <c:v>3.8888000000000001E-9</c:v>
                </c:pt>
                <c:pt idx="138">
                  <c:v>3.8862000000000001E-9</c:v>
                </c:pt>
                <c:pt idx="139">
                  <c:v>3.8862000000000001E-9</c:v>
                </c:pt>
                <c:pt idx="140">
                  <c:v>3.8840000000000002E-9</c:v>
                </c:pt>
                <c:pt idx="141">
                  <c:v>3.8875000000000001E-9</c:v>
                </c:pt>
                <c:pt idx="142">
                  <c:v>3.8853000000000002E-9</c:v>
                </c:pt>
                <c:pt idx="143">
                  <c:v>3.8808999999999997E-9</c:v>
                </c:pt>
                <c:pt idx="144">
                  <c:v>3.8818000000000004E-9</c:v>
                </c:pt>
                <c:pt idx="145">
                  <c:v>3.8808999999999997E-9</c:v>
                </c:pt>
                <c:pt idx="146">
                  <c:v>3.8791E-9</c:v>
                </c:pt>
                <c:pt idx="147">
                  <c:v>3.8821999999999997E-9</c:v>
                </c:pt>
                <c:pt idx="148">
                  <c:v>3.8808999999999997E-9</c:v>
                </c:pt>
                <c:pt idx="149">
                  <c:v>3.8812999999999998E-9</c:v>
                </c:pt>
                <c:pt idx="150">
                  <c:v>3.8737999999999996E-9</c:v>
                </c:pt>
                <c:pt idx="151">
                  <c:v>3.8769000000000001E-9</c:v>
                </c:pt>
                <c:pt idx="152">
                  <c:v>3.8751000000000004E-9</c:v>
                </c:pt>
                <c:pt idx="153">
                  <c:v>3.8737999999999996E-9</c:v>
                </c:pt>
                <c:pt idx="154">
                  <c:v>3.8719999999999999E-9</c:v>
                </c:pt>
                <c:pt idx="155">
                  <c:v>3.8741999999999997E-9</c:v>
                </c:pt>
                <c:pt idx="156">
                  <c:v>3.8751000000000004E-9</c:v>
                </c:pt>
                <c:pt idx="157">
                  <c:v>3.8751000000000004E-9</c:v>
                </c:pt>
                <c:pt idx="158">
                  <c:v>3.8698E-9</c:v>
                </c:pt>
                <c:pt idx="159">
                  <c:v>3.8715999999999997E-9</c:v>
                </c:pt>
                <c:pt idx="160">
                  <c:v>3.8728999999999997E-9</c:v>
                </c:pt>
                <c:pt idx="161">
                  <c:v>3.8747000000000003E-9</c:v>
                </c:pt>
                <c:pt idx="162">
                  <c:v>3.8741999999999997E-9</c:v>
                </c:pt>
                <c:pt idx="163">
                  <c:v>3.8719999999999999E-9</c:v>
                </c:pt>
                <c:pt idx="164">
                  <c:v>3.8676000000000002E-9</c:v>
                </c:pt>
                <c:pt idx="165">
                  <c:v>3.8689000000000002E-9</c:v>
                </c:pt>
                <c:pt idx="166">
                  <c:v>3.8670999999999996E-9</c:v>
                </c:pt>
                <c:pt idx="167">
                  <c:v>3.8631999999999996E-9</c:v>
                </c:pt>
                <c:pt idx="168">
                  <c:v>3.8635999999999998E-9</c:v>
                </c:pt>
                <c:pt idx="169">
                  <c:v>3.8685E-9</c:v>
                </c:pt>
                <c:pt idx="170">
                  <c:v>3.8689000000000002E-9</c:v>
                </c:pt>
                <c:pt idx="171">
                  <c:v>3.8670999999999996E-9</c:v>
                </c:pt>
                <c:pt idx="172">
                  <c:v>3.8626999999999999E-9</c:v>
                </c:pt>
                <c:pt idx="173">
                  <c:v>3.8618E-9</c:v>
                </c:pt>
                <c:pt idx="174">
                  <c:v>3.8689000000000002E-9</c:v>
                </c:pt>
                <c:pt idx="175">
                  <c:v>3.8631999999999996E-9</c:v>
                </c:pt>
                <c:pt idx="176">
                  <c:v>3.8587000000000003E-9</c:v>
                </c:pt>
                <c:pt idx="177">
                  <c:v>3.8635999999999998E-9</c:v>
                </c:pt>
                <c:pt idx="178">
                  <c:v>3.8592000000000001E-9</c:v>
                </c:pt>
                <c:pt idx="179">
                  <c:v>3.8564999999999997E-9</c:v>
                </c:pt>
                <c:pt idx="180">
                  <c:v>3.8596000000000002E-9</c:v>
                </c:pt>
                <c:pt idx="181">
                  <c:v>3.8570000000000002E-9</c:v>
                </c:pt>
                <c:pt idx="182">
                  <c:v>3.8577999999999996E-9</c:v>
                </c:pt>
                <c:pt idx="183">
                  <c:v>3.8521E-9</c:v>
                </c:pt>
                <c:pt idx="184">
                  <c:v>3.8551999999999997E-9</c:v>
                </c:pt>
                <c:pt idx="185">
                  <c:v>3.8570000000000002E-9</c:v>
                </c:pt>
                <c:pt idx="186">
                  <c:v>3.8555999999999998E-9</c:v>
                </c:pt>
                <c:pt idx="187">
                  <c:v>3.8525000000000001E-9</c:v>
                </c:pt>
                <c:pt idx="188">
                  <c:v>3.8516000000000002E-9</c:v>
                </c:pt>
                <c:pt idx="189">
                  <c:v>3.8490000000000003E-9</c:v>
                </c:pt>
                <c:pt idx="190">
                  <c:v>3.8490000000000003E-9</c:v>
                </c:pt>
                <c:pt idx="191">
                  <c:v>3.8529999999999998E-9</c:v>
                </c:pt>
                <c:pt idx="192">
                  <c:v>3.8477000000000003E-9</c:v>
                </c:pt>
                <c:pt idx="193">
                  <c:v>3.8481000000000004E-9</c:v>
                </c:pt>
                <c:pt idx="194">
                  <c:v>3.8508E-9</c:v>
                </c:pt>
                <c:pt idx="195">
                  <c:v>3.8503000000000002E-9</c:v>
                </c:pt>
                <c:pt idx="196">
                  <c:v>3.8481000000000004E-9</c:v>
                </c:pt>
                <c:pt idx="197">
                  <c:v>3.8494000000000004E-9</c:v>
                </c:pt>
                <c:pt idx="198">
                  <c:v>3.8503000000000002E-9</c:v>
                </c:pt>
                <c:pt idx="199">
                  <c:v>3.8468000000000004E-9</c:v>
                </c:pt>
                <c:pt idx="200">
                  <c:v>3.8490000000000003E-9</c:v>
                </c:pt>
                <c:pt idx="201">
                  <c:v>3.8468000000000004E-9</c:v>
                </c:pt>
                <c:pt idx="202">
                  <c:v>3.8458999999999997E-9</c:v>
                </c:pt>
                <c:pt idx="203">
                  <c:v>3.8445999999999997E-9</c:v>
                </c:pt>
                <c:pt idx="204">
                  <c:v>3.8441E-9</c:v>
                </c:pt>
                <c:pt idx="205">
                  <c:v>3.8494000000000004E-9</c:v>
                </c:pt>
                <c:pt idx="206">
                  <c:v>3.8471999999999997E-9</c:v>
                </c:pt>
                <c:pt idx="207">
                  <c:v>3.8484999999999997E-9</c:v>
                </c:pt>
                <c:pt idx="208">
                  <c:v>3.8477000000000003E-9</c:v>
                </c:pt>
                <c:pt idx="209">
                  <c:v>3.8462999999999998E-9</c:v>
                </c:pt>
                <c:pt idx="210">
                  <c:v>3.8471999999999997E-9</c:v>
                </c:pt>
                <c:pt idx="211">
                  <c:v>3.8436999999999999E-9</c:v>
                </c:pt>
                <c:pt idx="212">
                  <c:v>3.8454E-9</c:v>
                </c:pt>
                <c:pt idx="213">
                  <c:v>3.8436999999999999E-9</c:v>
                </c:pt>
                <c:pt idx="214">
                  <c:v>3.8436999999999999E-9</c:v>
                </c:pt>
                <c:pt idx="215">
                  <c:v>3.8436999999999999E-9</c:v>
                </c:pt>
                <c:pt idx="216">
                  <c:v>3.8441E-9</c:v>
                </c:pt>
                <c:pt idx="217">
                  <c:v>3.8436999999999999E-9</c:v>
                </c:pt>
                <c:pt idx="218">
                  <c:v>3.8445999999999997E-9</c:v>
                </c:pt>
                <c:pt idx="219">
                  <c:v>3.8384000000000003E-9</c:v>
                </c:pt>
                <c:pt idx="220">
                  <c:v>3.8436999999999999E-9</c:v>
                </c:pt>
                <c:pt idx="221">
                  <c:v>3.8391999999999997E-9</c:v>
                </c:pt>
                <c:pt idx="222">
                  <c:v>3.8428E-9</c:v>
                </c:pt>
                <c:pt idx="223">
                  <c:v>3.8445999999999997E-9</c:v>
                </c:pt>
                <c:pt idx="224">
                  <c:v>3.8406000000000002E-9</c:v>
                </c:pt>
                <c:pt idx="225">
                  <c:v>3.8406000000000002E-9</c:v>
                </c:pt>
                <c:pt idx="226">
                  <c:v>3.8387999999999996E-9</c:v>
                </c:pt>
                <c:pt idx="227">
                  <c:v>3.8374999999999996E-9</c:v>
                </c:pt>
                <c:pt idx="228">
                  <c:v>3.8410000000000003E-9</c:v>
                </c:pt>
                <c:pt idx="229">
                  <c:v>3.8406000000000002E-9</c:v>
                </c:pt>
                <c:pt idx="230">
                  <c:v>3.8406000000000002E-9</c:v>
                </c:pt>
                <c:pt idx="231">
                  <c:v>3.8384000000000003E-9</c:v>
                </c:pt>
                <c:pt idx="232">
                  <c:v>3.8406000000000002E-9</c:v>
                </c:pt>
                <c:pt idx="233">
                  <c:v>3.8391999999999997E-9</c:v>
                </c:pt>
                <c:pt idx="234">
                  <c:v>3.8387999999999996E-9</c:v>
                </c:pt>
                <c:pt idx="235">
                  <c:v>3.8378999999999997E-9</c:v>
                </c:pt>
                <c:pt idx="236">
                  <c:v>3.8348E-9</c:v>
                </c:pt>
                <c:pt idx="237">
                  <c:v>3.8348E-9</c:v>
                </c:pt>
                <c:pt idx="238">
                  <c:v>3.8365999999999998E-9</c:v>
                </c:pt>
                <c:pt idx="239">
                  <c:v>3.8335E-9</c:v>
                </c:pt>
                <c:pt idx="240">
                  <c:v>3.8356999999999999E-9</c:v>
                </c:pt>
                <c:pt idx="241">
                  <c:v>3.8374999999999996E-9</c:v>
                </c:pt>
                <c:pt idx="242">
                  <c:v>3.8281999999999997E-9</c:v>
                </c:pt>
                <c:pt idx="243">
                  <c:v>3.8335E-9</c:v>
                </c:pt>
                <c:pt idx="244">
                  <c:v>3.8317000000000003E-9</c:v>
                </c:pt>
                <c:pt idx="245">
                  <c:v>3.8365999999999998E-9</c:v>
                </c:pt>
                <c:pt idx="246">
                  <c:v>3.8285999999999998E-9</c:v>
                </c:pt>
                <c:pt idx="247">
                  <c:v>3.8304000000000003E-9</c:v>
                </c:pt>
                <c:pt idx="248">
                  <c:v>3.8313000000000002E-9</c:v>
                </c:pt>
                <c:pt idx="249">
                  <c:v>3.8304000000000003E-9</c:v>
                </c:pt>
                <c:pt idx="250">
                  <c:v>3.8259999999999998E-9</c:v>
                </c:pt>
                <c:pt idx="251">
                  <c:v>3.8291000000000004E-9</c:v>
                </c:pt>
                <c:pt idx="252">
                  <c:v>3.8281999999999997E-9</c:v>
                </c:pt>
                <c:pt idx="253">
                  <c:v>3.8304000000000003E-9</c:v>
                </c:pt>
                <c:pt idx="254">
                  <c:v>3.8330000000000003E-9</c:v>
                </c:pt>
                <c:pt idx="255">
                  <c:v>3.8291000000000004E-9</c:v>
                </c:pt>
                <c:pt idx="256">
                  <c:v>3.8263999999999999E-9</c:v>
                </c:pt>
                <c:pt idx="257">
                  <c:v>3.8268000000000001E-9</c:v>
                </c:pt>
                <c:pt idx="258">
                  <c:v>3.8237000000000004E-9</c:v>
                </c:pt>
                <c:pt idx="259">
                  <c:v>3.8268000000000001E-9</c:v>
                </c:pt>
                <c:pt idx="260">
                  <c:v>3.8246000000000002E-9</c:v>
                </c:pt>
                <c:pt idx="261">
                  <c:v>3.8276999999999999E-9</c:v>
                </c:pt>
                <c:pt idx="262">
                  <c:v>3.8251E-9</c:v>
                </c:pt>
                <c:pt idx="263">
                  <c:v>3.8259999999999998E-9</c:v>
                </c:pt>
                <c:pt idx="264">
                  <c:v>3.8263999999999999E-9</c:v>
                </c:pt>
                <c:pt idx="265">
                  <c:v>3.8224000000000004E-9</c:v>
                </c:pt>
                <c:pt idx="266">
                  <c:v>3.8237000000000004E-9</c:v>
                </c:pt>
                <c:pt idx="267">
                  <c:v>3.8233000000000002E-9</c:v>
                </c:pt>
                <c:pt idx="268">
                  <c:v>3.8229000000000001E-9</c:v>
                </c:pt>
                <c:pt idx="269">
                  <c:v>3.8229000000000001E-9</c:v>
                </c:pt>
                <c:pt idx="270">
                  <c:v>3.8285999999999998E-9</c:v>
                </c:pt>
                <c:pt idx="271">
                  <c:v>3.8255000000000001E-9</c:v>
                </c:pt>
                <c:pt idx="272">
                  <c:v>3.8224000000000004E-9</c:v>
                </c:pt>
                <c:pt idx="273">
                  <c:v>3.8211000000000004E-9</c:v>
                </c:pt>
                <c:pt idx="274">
                  <c:v>3.8229000000000001E-9</c:v>
                </c:pt>
                <c:pt idx="275">
                  <c:v>3.8201999999999997E-9</c:v>
                </c:pt>
                <c:pt idx="276">
                  <c:v>3.8211000000000004E-9</c:v>
                </c:pt>
                <c:pt idx="277">
                  <c:v>3.8214999999999997E-9</c:v>
                </c:pt>
                <c:pt idx="278">
                  <c:v>3.8224000000000004E-9</c:v>
                </c:pt>
                <c:pt idx="279">
                  <c:v>3.8224000000000004E-9</c:v>
                </c:pt>
                <c:pt idx="280">
                  <c:v>3.8205999999999998E-9</c:v>
                </c:pt>
                <c:pt idx="281">
                  <c:v>3.8184E-9</c:v>
                </c:pt>
                <c:pt idx="282">
                  <c:v>3.8229000000000001E-9</c:v>
                </c:pt>
                <c:pt idx="283">
                  <c:v>3.8214999999999997E-9</c:v>
                </c:pt>
                <c:pt idx="284">
                  <c:v>3.8179999999999998E-9</c:v>
                </c:pt>
                <c:pt idx="285">
                  <c:v>3.8205999999999998E-9</c:v>
                </c:pt>
                <c:pt idx="286">
                  <c:v>3.8224000000000004E-9</c:v>
                </c:pt>
                <c:pt idx="287">
                  <c:v>3.8233000000000002E-9</c:v>
                </c:pt>
                <c:pt idx="288">
                  <c:v>3.8192999999999998E-9</c:v>
                </c:pt>
                <c:pt idx="289">
                  <c:v>3.8192999999999998E-9</c:v>
                </c:pt>
                <c:pt idx="290">
                  <c:v>3.8224000000000004E-9</c:v>
                </c:pt>
                <c:pt idx="291">
                  <c:v>3.8229000000000001E-9</c:v>
                </c:pt>
                <c:pt idx="292">
                  <c:v>3.8233000000000002E-9</c:v>
                </c:pt>
                <c:pt idx="293">
                  <c:v>3.8198000000000004E-9</c:v>
                </c:pt>
                <c:pt idx="294">
                  <c:v>3.8205999999999998E-9</c:v>
                </c:pt>
                <c:pt idx="295">
                  <c:v>3.8214999999999997E-9</c:v>
                </c:pt>
                <c:pt idx="296">
                  <c:v>3.8188999999999997E-9</c:v>
                </c:pt>
                <c:pt idx="297">
                  <c:v>3.8171E-9</c:v>
                </c:pt>
                <c:pt idx="298">
                  <c:v>3.8179999999999998E-9</c:v>
                </c:pt>
                <c:pt idx="299">
                  <c:v>3.8201999999999997E-9</c:v>
                </c:pt>
                <c:pt idx="300">
                  <c:v>3.8201999999999997E-9</c:v>
                </c:pt>
                <c:pt idx="301">
                  <c:v>3.8184E-9</c:v>
                </c:pt>
                <c:pt idx="302">
                  <c:v>3.8220000000000002E-9</c:v>
                </c:pt>
                <c:pt idx="303">
                  <c:v>3.8188999999999997E-9</c:v>
                </c:pt>
                <c:pt idx="304">
                  <c:v>3.8175000000000001E-9</c:v>
                </c:pt>
                <c:pt idx="305">
                  <c:v>3.8201999999999997E-9</c:v>
                </c:pt>
                <c:pt idx="306">
                  <c:v>3.8188999999999997E-9</c:v>
                </c:pt>
                <c:pt idx="307">
                  <c:v>3.8153000000000003E-9</c:v>
                </c:pt>
                <c:pt idx="308">
                  <c:v>3.8171E-9</c:v>
                </c:pt>
                <c:pt idx="309">
                  <c:v>3.8192999999999998E-9</c:v>
                </c:pt>
                <c:pt idx="310">
                  <c:v>3.8184E-9</c:v>
                </c:pt>
                <c:pt idx="311">
                  <c:v>3.8205999999999998E-9</c:v>
                </c:pt>
                <c:pt idx="312">
                  <c:v>3.8229000000000001E-9</c:v>
                </c:pt>
                <c:pt idx="313">
                  <c:v>3.8201999999999997E-9</c:v>
                </c:pt>
                <c:pt idx="314">
                  <c:v>3.8171E-9</c:v>
                </c:pt>
                <c:pt idx="315">
                  <c:v>3.8229000000000001E-9</c:v>
                </c:pt>
                <c:pt idx="316">
                  <c:v>3.8188999999999997E-9</c:v>
                </c:pt>
                <c:pt idx="317">
                  <c:v>3.8211000000000004E-9</c:v>
                </c:pt>
                <c:pt idx="318">
                  <c:v>3.8192999999999998E-9</c:v>
                </c:pt>
                <c:pt idx="319">
                  <c:v>3.8184E-9</c:v>
                </c:pt>
                <c:pt idx="320">
                  <c:v>3.8211000000000004E-9</c:v>
                </c:pt>
                <c:pt idx="321">
                  <c:v>3.8175000000000001E-9</c:v>
                </c:pt>
                <c:pt idx="322">
                  <c:v>3.8201999999999997E-9</c:v>
                </c:pt>
                <c:pt idx="323">
                  <c:v>3.8211000000000004E-9</c:v>
                </c:pt>
                <c:pt idx="324">
                  <c:v>3.8214999999999997E-9</c:v>
                </c:pt>
                <c:pt idx="325">
                  <c:v>3.8166999999999999E-9</c:v>
                </c:pt>
                <c:pt idx="326">
                  <c:v>3.8224000000000004E-9</c:v>
                </c:pt>
                <c:pt idx="327">
                  <c:v>3.8205999999999998E-9</c:v>
                </c:pt>
                <c:pt idx="328">
                  <c:v>3.8242000000000001E-9</c:v>
                </c:pt>
                <c:pt idx="329">
                  <c:v>3.8175000000000001E-9</c:v>
                </c:pt>
                <c:pt idx="330">
                  <c:v>3.8211000000000004E-9</c:v>
                </c:pt>
                <c:pt idx="331">
                  <c:v>3.8205999999999998E-9</c:v>
                </c:pt>
                <c:pt idx="332">
                  <c:v>3.8211000000000004E-9</c:v>
                </c:pt>
                <c:pt idx="333">
                  <c:v>3.8166999999999999E-9</c:v>
                </c:pt>
                <c:pt idx="334">
                  <c:v>3.8136000000000001E-9</c:v>
                </c:pt>
                <c:pt idx="335">
                  <c:v>3.8171E-9</c:v>
                </c:pt>
                <c:pt idx="336">
                  <c:v>3.8162000000000001E-9</c:v>
                </c:pt>
                <c:pt idx="337">
                  <c:v>3.8184E-9</c:v>
                </c:pt>
                <c:pt idx="338">
                  <c:v>3.8175000000000001E-9</c:v>
                </c:pt>
                <c:pt idx="339">
                  <c:v>3.8153000000000003E-9</c:v>
                </c:pt>
                <c:pt idx="340">
                  <c:v>3.8179999999999998E-9</c:v>
                </c:pt>
                <c:pt idx="341">
                  <c:v>3.8166999999999999E-9</c:v>
                </c:pt>
                <c:pt idx="342">
                  <c:v>3.8082000000000001E-9</c:v>
                </c:pt>
                <c:pt idx="343">
                  <c:v>3.8121999999999997E-9</c:v>
                </c:pt>
                <c:pt idx="344">
                  <c:v>3.8104999999999996E-9</c:v>
                </c:pt>
                <c:pt idx="345">
                  <c:v>3.8153000000000003E-9</c:v>
                </c:pt>
                <c:pt idx="346">
                  <c:v>3.8095999999999997E-9</c:v>
                </c:pt>
                <c:pt idx="347">
                  <c:v>3.8131000000000004E-9</c:v>
                </c:pt>
                <c:pt idx="348">
                  <c:v>3.8117999999999996E-9</c:v>
                </c:pt>
                <c:pt idx="349">
                  <c:v>3.8121999999999997E-9</c:v>
                </c:pt>
                <c:pt idx="350">
                  <c:v>3.8099999999999999E-9</c:v>
                </c:pt>
                <c:pt idx="351">
                  <c:v>3.8104999999999996E-9</c:v>
                </c:pt>
                <c:pt idx="352">
                  <c:v>3.8136000000000001E-9</c:v>
                </c:pt>
                <c:pt idx="353">
                  <c:v>3.8108999999999997E-9</c:v>
                </c:pt>
                <c:pt idx="354">
                  <c:v>3.8104999999999996E-9</c:v>
                </c:pt>
                <c:pt idx="355">
                  <c:v>3.8104999999999996E-9</c:v>
                </c:pt>
                <c:pt idx="356">
                  <c:v>3.8104999999999996E-9</c:v>
                </c:pt>
                <c:pt idx="357">
                  <c:v>3.8112999999999999E-9</c:v>
                </c:pt>
                <c:pt idx="358">
                  <c:v>3.8060000000000003E-9</c:v>
                </c:pt>
                <c:pt idx="359">
                  <c:v>3.8082000000000001E-9</c:v>
                </c:pt>
                <c:pt idx="360">
                  <c:v>3.8073999999999999E-9</c:v>
                </c:pt>
                <c:pt idx="361">
                  <c:v>3.8086999999999999E-9</c:v>
                </c:pt>
                <c:pt idx="362">
                  <c:v>3.8056000000000002E-9</c:v>
                </c:pt>
                <c:pt idx="363">
                  <c:v>3.8078E-9</c:v>
                </c:pt>
                <c:pt idx="364">
                  <c:v>3.8073999999999999E-9</c:v>
                </c:pt>
                <c:pt idx="365">
                  <c:v>3.8091E-9</c:v>
                </c:pt>
                <c:pt idx="366">
                  <c:v>3.8078E-9</c:v>
                </c:pt>
                <c:pt idx="367">
                  <c:v>3.8047000000000003E-9</c:v>
                </c:pt>
                <c:pt idx="368">
                  <c:v>3.8082000000000001E-9</c:v>
                </c:pt>
                <c:pt idx="369">
                  <c:v>3.8065E-9</c:v>
                </c:pt>
                <c:pt idx="370">
                  <c:v>3.8043000000000002E-9</c:v>
                </c:pt>
                <c:pt idx="371">
                  <c:v>3.8047000000000003E-9</c:v>
                </c:pt>
                <c:pt idx="372">
                  <c:v>3.8047000000000003E-9</c:v>
                </c:pt>
                <c:pt idx="373">
                  <c:v>3.8050999999999996E-9</c:v>
                </c:pt>
                <c:pt idx="374">
                  <c:v>3.8069000000000002E-9</c:v>
                </c:pt>
                <c:pt idx="375">
                  <c:v>3.8108999999999997E-9</c:v>
                </c:pt>
                <c:pt idx="376">
                  <c:v>3.8091E-9</c:v>
                </c:pt>
                <c:pt idx="377">
                  <c:v>3.8095999999999997E-9</c:v>
                </c:pt>
                <c:pt idx="378">
                  <c:v>3.8060000000000003E-9</c:v>
                </c:pt>
                <c:pt idx="379">
                  <c:v>3.8117999999999996E-9</c:v>
                </c:pt>
                <c:pt idx="380">
                  <c:v>3.8127000000000003E-9</c:v>
                </c:pt>
                <c:pt idx="381">
                  <c:v>3.8136000000000001E-9</c:v>
                </c:pt>
                <c:pt idx="382">
                  <c:v>3.8104999999999996E-9</c:v>
                </c:pt>
                <c:pt idx="383">
                  <c:v>3.8043000000000002E-9</c:v>
                </c:pt>
                <c:pt idx="384">
                  <c:v>3.8127000000000003E-9</c:v>
                </c:pt>
                <c:pt idx="385">
                  <c:v>3.8082000000000001E-9</c:v>
                </c:pt>
                <c:pt idx="386">
                  <c:v>3.8091E-9</c:v>
                </c:pt>
                <c:pt idx="387">
                  <c:v>3.8108999999999997E-9</c:v>
                </c:pt>
                <c:pt idx="388">
                  <c:v>3.8108999999999997E-9</c:v>
                </c:pt>
                <c:pt idx="389">
                  <c:v>3.8069000000000002E-9</c:v>
                </c:pt>
                <c:pt idx="390">
                  <c:v>3.8086999999999999E-9</c:v>
                </c:pt>
                <c:pt idx="391">
                  <c:v>3.8078E-9</c:v>
                </c:pt>
                <c:pt idx="392">
                  <c:v>3.8108999999999997E-9</c:v>
                </c:pt>
                <c:pt idx="393">
                  <c:v>3.8108999999999997E-9</c:v>
                </c:pt>
                <c:pt idx="394">
                  <c:v>3.8056000000000002E-9</c:v>
                </c:pt>
                <c:pt idx="395">
                  <c:v>3.8078E-9</c:v>
                </c:pt>
                <c:pt idx="396">
                  <c:v>3.8108999999999997E-9</c:v>
                </c:pt>
                <c:pt idx="397">
                  <c:v>3.8056000000000002E-9</c:v>
                </c:pt>
                <c:pt idx="398">
                  <c:v>3.8069000000000002E-9</c:v>
                </c:pt>
                <c:pt idx="399">
                  <c:v>3.8095999999999997E-9</c:v>
                </c:pt>
                <c:pt idx="400">
                  <c:v>3.8099999999999999E-9</c:v>
                </c:pt>
                <c:pt idx="401">
                  <c:v>3.8065E-9</c:v>
                </c:pt>
                <c:pt idx="402">
                  <c:v>3.8060000000000003E-9</c:v>
                </c:pt>
                <c:pt idx="403">
                  <c:v>3.8091E-9</c:v>
                </c:pt>
                <c:pt idx="404">
                  <c:v>3.8024999999999996E-9</c:v>
                </c:pt>
                <c:pt idx="405">
                  <c:v>3.8082000000000001E-9</c:v>
                </c:pt>
                <c:pt idx="406">
                  <c:v>3.8065E-9</c:v>
                </c:pt>
                <c:pt idx="407">
                  <c:v>3.8047000000000003E-9</c:v>
                </c:pt>
                <c:pt idx="408">
                  <c:v>3.8078E-9</c:v>
                </c:pt>
                <c:pt idx="409">
                  <c:v>3.8082000000000001E-9</c:v>
                </c:pt>
                <c:pt idx="410">
                  <c:v>3.8108999999999997E-9</c:v>
                </c:pt>
                <c:pt idx="411">
                  <c:v>3.8006999999999999E-9</c:v>
                </c:pt>
                <c:pt idx="412">
                  <c:v>3.8078E-9</c:v>
                </c:pt>
                <c:pt idx="413">
                  <c:v>3.8019999999999999E-9</c:v>
                </c:pt>
                <c:pt idx="414">
                  <c:v>3.8019999999999999E-9</c:v>
                </c:pt>
                <c:pt idx="415">
                  <c:v>3.8069000000000002E-9</c:v>
                </c:pt>
                <c:pt idx="416">
                  <c:v>3.8069000000000002E-9</c:v>
                </c:pt>
                <c:pt idx="417">
                  <c:v>3.8019999999999999E-9</c:v>
                </c:pt>
                <c:pt idx="418">
                  <c:v>3.8024999999999996E-9</c:v>
                </c:pt>
                <c:pt idx="419">
                  <c:v>3.8043000000000002E-9</c:v>
                </c:pt>
                <c:pt idx="420">
                  <c:v>3.8060000000000003E-9</c:v>
                </c:pt>
                <c:pt idx="421">
                  <c:v>3.8034000000000003E-9</c:v>
                </c:pt>
                <c:pt idx="422">
                  <c:v>3.8015999999999998E-9</c:v>
                </c:pt>
                <c:pt idx="423">
                  <c:v>3.7989000000000002E-9</c:v>
                </c:pt>
                <c:pt idx="424">
                  <c:v>3.8019999999999999E-9</c:v>
                </c:pt>
                <c:pt idx="425">
                  <c:v>3.8050999999999996E-9</c:v>
                </c:pt>
                <c:pt idx="426">
                  <c:v>3.8019999999999999E-9</c:v>
                </c:pt>
                <c:pt idx="427">
                  <c:v>3.8011999999999997E-9</c:v>
                </c:pt>
                <c:pt idx="428">
                  <c:v>3.8015999999999998E-9</c:v>
                </c:pt>
                <c:pt idx="429">
                  <c:v>3.8006999999999999E-9</c:v>
                </c:pt>
                <c:pt idx="430">
                  <c:v>3.7993999999999999E-9</c:v>
                </c:pt>
                <c:pt idx="431">
                  <c:v>3.8015999999999998E-9</c:v>
                </c:pt>
                <c:pt idx="432">
                  <c:v>3.8028999999999998E-9</c:v>
                </c:pt>
                <c:pt idx="433">
                  <c:v>3.7985000000000001E-9</c:v>
                </c:pt>
                <c:pt idx="434">
                  <c:v>3.7998000000000001E-9</c:v>
                </c:pt>
                <c:pt idx="435">
                  <c:v>3.7980000000000003E-9</c:v>
                </c:pt>
                <c:pt idx="436">
                  <c:v>3.7976000000000002E-9</c:v>
                </c:pt>
                <c:pt idx="437">
                  <c:v>3.7972000000000001E-9</c:v>
                </c:pt>
                <c:pt idx="438">
                  <c:v>3.7976000000000002E-9</c:v>
                </c:pt>
                <c:pt idx="439">
                  <c:v>3.7980000000000003E-9</c:v>
                </c:pt>
                <c:pt idx="440">
                  <c:v>3.7957999999999997E-9</c:v>
                </c:pt>
                <c:pt idx="441">
                  <c:v>3.7905000000000001E-9</c:v>
                </c:pt>
                <c:pt idx="442">
                  <c:v>3.7957999999999997E-9</c:v>
                </c:pt>
                <c:pt idx="443">
                  <c:v>3.7954000000000004E-9</c:v>
                </c:pt>
                <c:pt idx="444">
                  <c:v>3.7954000000000004E-9</c:v>
                </c:pt>
                <c:pt idx="445">
                  <c:v>3.7972000000000001E-9</c:v>
                </c:pt>
                <c:pt idx="446">
                  <c:v>3.7963000000000002E-9</c:v>
                </c:pt>
                <c:pt idx="447">
                  <c:v>3.7972000000000001E-9</c:v>
                </c:pt>
                <c:pt idx="448">
                  <c:v>3.7967000000000003E-9</c:v>
                </c:pt>
                <c:pt idx="449">
                  <c:v>3.7954000000000004E-9</c:v>
                </c:pt>
                <c:pt idx="450">
                  <c:v>3.7914E-9</c:v>
                </c:pt>
                <c:pt idx="451">
                  <c:v>3.7950000000000002E-9</c:v>
                </c:pt>
                <c:pt idx="452">
                  <c:v>3.7967000000000003E-9</c:v>
                </c:pt>
                <c:pt idx="453">
                  <c:v>3.7944999999999997E-9</c:v>
                </c:pt>
                <c:pt idx="454">
                  <c:v>3.7976000000000002E-9</c:v>
                </c:pt>
                <c:pt idx="455">
                  <c:v>3.7944999999999997E-9</c:v>
                </c:pt>
                <c:pt idx="456">
                  <c:v>3.7879000000000001E-9</c:v>
                </c:pt>
                <c:pt idx="457">
                  <c:v>3.7926999999999999E-9</c:v>
                </c:pt>
                <c:pt idx="458">
                  <c:v>3.7892000000000001E-9</c:v>
                </c:pt>
                <c:pt idx="459">
                  <c:v>3.7954000000000004E-9</c:v>
                </c:pt>
                <c:pt idx="460">
                  <c:v>3.7944999999999997E-9</c:v>
                </c:pt>
                <c:pt idx="461">
                  <c:v>3.7941000000000004E-9</c:v>
                </c:pt>
                <c:pt idx="462">
                  <c:v>3.7935999999999998E-9</c:v>
                </c:pt>
                <c:pt idx="463">
                  <c:v>3.7926999999999999E-9</c:v>
                </c:pt>
                <c:pt idx="464">
                  <c:v>3.7963000000000002E-9</c:v>
                </c:pt>
                <c:pt idx="465">
                  <c:v>3.7950000000000002E-9</c:v>
                </c:pt>
                <c:pt idx="466">
                  <c:v>3.7901E-9</c:v>
                </c:pt>
                <c:pt idx="467">
                  <c:v>3.7909999999999998E-9</c:v>
                </c:pt>
                <c:pt idx="468">
                  <c:v>3.7931999999999997E-9</c:v>
                </c:pt>
                <c:pt idx="469">
                  <c:v>3.7950000000000002E-9</c:v>
                </c:pt>
                <c:pt idx="470">
                  <c:v>3.7926999999999999E-9</c:v>
                </c:pt>
                <c:pt idx="471">
                  <c:v>3.7926999999999999E-9</c:v>
                </c:pt>
                <c:pt idx="472">
                  <c:v>3.7931999999999997E-9</c:v>
                </c:pt>
                <c:pt idx="473">
                  <c:v>3.7944999999999997E-9</c:v>
                </c:pt>
                <c:pt idx="474">
                  <c:v>3.7926999999999999E-9</c:v>
                </c:pt>
                <c:pt idx="475">
                  <c:v>3.7922999999999998E-9</c:v>
                </c:pt>
                <c:pt idx="476">
                  <c:v>3.7931999999999997E-9</c:v>
                </c:pt>
                <c:pt idx="477">
                  <c:v>3.7922999999999998E-9</c:v>
                </c:pt>
                <c:pt idx="478">
                  <c:v>3.7950000000000002E-9</c:v>
                </c:pt>
                <c:pt idx="479">
                  <c:v>3.7914E-9</c:v>
                </c:pt>
                <c:pt idx="480">
                  <c:v>3.7926999999999999E-9</c:v>
                </c:pt>
                <c:pt idx="481">
                  <c:v>3.7918999999999997E-9</c:v>
                </c:pt>
                <c:pt idx="482">
                  <c:v>3.7914E-9</c:v>
                </c:pt>
                <c:pt idx="483">
                  <c:v>3.7926999999999999E-9</c:v>
                </c:pt>
                <c:pt idx="484">
                  <c:v>3.7909999999999998E-9</c:v>
                </c:pt>
                <c:pt idx="485">
                  <c:v>3.7887000000000004E-9</c:v>
                </c:pt>
                <c:pt idx="486">
                  <c:v>3.7957999999999997E-9</c:v>
                </c:pt>
                <c:pt idx="487">
                  <c:v>3.7926999999999999E-9</c:v>
                </c:pt>
                <c:pt idx="488">
                  <c:v>3.7883000000000002E-9</c:v>
                </c:pt>
                <c:pt idx="489">
                  <c:v>3.7896000000000002E-9</c:v>
                </c:pt>
                <c:pt idx="490">
                  <c:v>3.7909999999999998E-9</c:v>
                </c:pt>
                <c:pt idx="491">
                  <c:v>3.7896000000000002E-9</c:v>
                </c:pt>
                <c:pt idx="492">
                  <c:v>3.7914E-9</c:v>
                </c:pt>
                <c:pt idx="493">
                  <c:v>3.7892000000000001E-9</c:v>
                </c:pt>
                <c:pt idx="494">
                  <c:v>3.7861000000000004E-9</c:v>
                </c:pt>
                <c:pt idx="495">
                  <c:v>3.7870000000000003E-9</c:v>
                </c:pt>
                <c:pt idx="496">
                  <c:v>3.7896000000000002E-9</c:v>
                </c:pt>
                <c:pt idx="497">
                  <c:v>3.7896000000000002E-9</c:v>
                </c:pt>
                <c:pt idx="498">
                  <c:v>3.7855999999999998E-9</c:v>
                </c:pt>
                <c:pt idx="499">
                  <c:v>3.7883000000000002E-9</c:v>
                </c:pt>
                <c:pt idx="500">
                  <c:v>3.7887000000000004E-9</c:v>
                </c:pt>
                <c:pt idx="501">
                  <c:v>3.7905000000000001E-9</c:v>
                </c:pt>
                <c:pt idx="502">
                  <c:v>3.7848000000000004E-9</c:v>
                </c:pt>
                <c:pt idx="503">
                  <c:v>3.7851999999999997E-9</c:v>
                </c:pt>
                <c:pt idx="504">
                  <c:v>3.7874000000000004E-9</c:v>
                </c:pt>
                <c:pt idx="505">
                  <c:v>3.7870000000000003E-9</c:v>
                </c:pt>
                <c:pt idx="506">
                  <c:v>3.7851999999999997E-9</c:v>
                </c:pt>
                <c:pt idx="507">
                  <c:v>3.7838999999999997E-9</c:v>
                </c:pt>
                <c:pt idx="508">
                  <c:v>3.7842999999999998E-9</c:v>
                </c:pt>
                <c:pt idx="509">
                  <c:v>3.7816999999999999E-9</c:v>
                </c:pt>
                <c:pt idx="510">
                  <c:v>3.7861000000000004E-9</c:v>
                </c:pt>
                <c:pt idx="511">
                  <c:v>3.7799000000000002E-9</c:v>
                </c:pt>
                <c:pt idx="512">
                  <c:v>3.7834E-9</c:v>
                </c:pt>
                <c:pt idx="513">
                  <c:v>3.7851999999999997E-9</c:v>
                </c:pt>
                <c:pt idx="514">
                  <c:v>3.7821E-9</c:v>
                </c:pt>
                <c:pt idx="515">
                  <c:v>3.7825000000000001E-9</c:v>
                </c:pt>
                <c:pt idx="516">
                  <c:v>3.7799000000000002E-9</c:v>
                </c:pt>
                <c:pt idx="517">
                  <c:v>3.7812000000000001E-9</c:v>
                </c:pt>
                <c:pt idx="518">
                  <c:v>3.7829999999999999E-9</c:v>
                </c:pt>
                <c:pt idx="519">
                  <c:v>3.7767999999999996E-9</c:v>
                </c:pt>
                <c:pt idx="520">
                  <c:v>3.7838999999999997E-9</c:v>
                </c:pt>
                <c:pt idx="521">
                  <c:v>3.7799000000000002E-9</c:v>
                </c:pt>
                <c:pt idx="522">
                  <c:v>3.7794000000000004E-9</c:v>
                </c:pt>
                <c:pt idx="523">
                  <c:v>3.7771999999999997E-9</c:v>
                </c:pt>
                <c:pt idx="524">
                  <c:v>3.7803000000000003E-9</c:v>
                </c:pt>
                <c:pt idx="525">
                  <c:v>3.7741E-9</c:v>
                </c:pt>
                <c:pt idx="526">
                  <c:v>3.7758999999999998E-9</c:v>
                </c:pt>
                <c:pt idx="527">
                  <c:v>3.7786000000000002E-9</c:v>
                </c:pt>
                <c:pt idx="528">
                  <c:v>3.7790000000000003E-9</c:v>
                </c:pt>
                <c:pt idx="529">
                  <c:v>3.7736999999999999E-9</c:v>
                </c:pt>
                <c:pt idx="530">
                  <c:v>3.7723999999999999E-9</c:v>
                </c:pt>
                <c:pt idx="531">
                  <c:v>3.7764000000000003E-9</c:v>
                </c:pt>
                <c:pt idx="532">
                  <c:v>3.7723999999999999E-9</c:v>
                </c:pt>
                <c:pt idx="533">
                  <c:v>3.7749999999999999E-9</c:v>
                </c:pt>
                <c:pt idx="534">
                  <c:v>3.7780999999999996E-9</c:v>
                </c:pt>
                <c:pt idx="535">
                  <c:v>3.7745999999999998E-9</c:v>
                </c:pt>
                <c:pt idx="536">
                  <c:v>3.7723999999999999E-9</c:v>
                </c:pt>
                <c:pt idx="537">
                  <c:v>3.7745999999999998E-9</c:v>
                </c:pt>
                <c:pt idx="538">
                  <c:v>3.7728E-9</c:v>
                </c:pt>
                <c:pt idx="539">
                  <c:v>3.7700999999999996E-9</c:v>
                </c:pt>
                <c:pt idx="540">
                  <c:v>3.7706000000000002E-9</c:v>
                </c:pt>
                <c:pt idx="541">
                  <c:v>3.7693000000000002E-9</c:v>
                </c:pt>
                <c:pt idx="542">
                  <c:v>3.7706000000000002E-9</c:v>
                </c:pt>
                <c:pt idx="543">
                  <c:v>3.7693000000000002E-9</c:v>
                </c:pt>
                <c:pt idx="544">
                  <c:v>3.7723999999999999E-9</c:v>
                </c:pt>
                <c:pt idx="545">
                  <c:v>3.7674999999999997E-9</c:v>
                </c:pt>
                <c:pt idx="546">
                  <c:v>3.7652999999999998E-9</c:v>
                </c:pt>
                <c:pt idx="547">
                  <c:v>3.7719000000000002E-9</c:v>
                </c:pt>
                <c:pt idx="548">
                  <c:v>3.7656999999999999E-9</c:v>
                </c:pt>
                <c:pt idx="549">
                  <c:v>3.7687999999999996E-9</c:v>
                </c:pt>
                <c:pt idx="550">
                  <c:v>3.7639000000000002E-9</c:v>
                </c:pt>
                <c:pt idx="551">
                  <c:v>3.7674999999999997E-9</c:v>
                </c:pt>
                <c:pt idx="552">
                  <c:v>3.7652999999999998E-9</c:v>
                </c:pt>
                <c:pt idx="553">
                  <c:v>3.7665999999999998E-9</c:v>
                </c:pt>
                <c:pt idx="554">
                  <c:v>3.7622000000000001E-9</c:v>
                </c:pt>
                <c:pt idx="555">
                  <c:v>3.7648000000000001E-9</c:v>
                </c:pt>
                <c:pt idx="556">
                  <c:v>3.7643999999999999E-9</c:v>
                </c:pt>
                <c:pt idx="557">
                  <c:v>3.7626000000000002E-9</c:v>
                </c:pt>
                <c:pt idx="558">
                  <c:v>3.7631E-9</c:v>
                </c:pt>
                <c:pt idx="559">
                  <c:v>3.7643999999999999E-9</c:v>
                </c:pt>
                <c:pt idx="560">
                  <c:v>3.7661999999999997E-9</c:v>
                </c:pt>
                <c:pt idx="561">
                  <c:v>3.7635000000000001E-9</c:v>
                </c:pt>
                <c:pt idx="562">
                  <c:v>3.7600000000000003E-9</c:v>
                </c:pt>
                <c:pt idx="563">
                  <c:v>3.7607999999999997E-9</c:v>
                </c:pt>
                <c:pt idx="564">
                  <c:v>3.7591000000000004E-9</c:v>
                </c:pt>
                <c:pt idx="565">
                  <c:v>3.7585999999999998E-9</c:v>
                </c:pt>
                <c:pt idx="566">
                  <c:v>3.7591000000000004E-9</c:v>
                </c:pt>
                <c:pt idx="567">
                  <c:v>3.7585999999999998E-9</c:v>
                </c:pt>
                <c:pt idx="568">
                  <c:v>3.7551E-9</c:v>
                </c:pt>
                <c:pt idx="569">
                  <c:v>3.7568999999999997E-9</c:v>
                </c:pt>
                <c:pt idx="570">
                  <c:v>3.7559999999999999E-9</c:v>
                </c:pt>
                <c:pt idx="571">
                  <c:v>3.7613000000000002E-9</c:v>
                </c:pt>
                <c:pt idx="572">
                  <c:v>3.7572999999999998E-9</c:v>
                </c:pt>
                <c:pt idx="573">
                  <c:v>3.7613000000000002E-9</c:v>
                </c:pt>
                <c:pt idx="574">
                  <c:v>3.7613000000000002E-9</c:v>
                </c:pt>
                <c:pt idx="575">
                  <c:v>3.7617000000000004E-9</c:v>
                </c:pt>
                <c:pt idx="576">
                  <c:v>3.7594999999999997E-9</c:v>
                </c:pt>
                <c:pt idx="577">
                  <c:v>3.7591000000000004E-9</c:v>
                </c:pt>
                <c:pt idx="578">
                  <c:v>3.7585999999999998E-9</c:v>
                </c:pt>
                <c:pt idx="579">
                  <c:v>3.7572999999999998E-9</c:v>
                </c:pt>
                <c:pt idx="580">
                  <c:v>3.7585999999999998E-9</c:v>
                </c:pt>
                <c:pt idx="581">
                  <c:v>3.7559999999999999E-9</c:v>
                </c:pt>
                <c:pt idx="582">
                  <c:v>3.7585999999999998E-9</c:v>
                </c:pt>
                <c:pt idx="583">
                  <c:v>3.7591000000000004E-9</c:v>
                </c:pt>
                <c:pt idx="584">
                  <c:v>3.7572999999999998E-9</c:v>
                </c:pt>
                <c:pt idx="585">
                  <c:v>3.7572999999999998E-9</c:v>
                </c:pt>
                <c:pt idx="586">
                  <c:v>3.7555000000000001E-9</c:v>
                </c:pt>
                <c:pt idx="587">
                  <c:v>3.7577E-9</c:v>
                </c:pt>
                <c:pt idx="588">
                  <c:v>3.7572999999999998E-9</c:v>
                </c:pt>
                <c:pt idx="589">
                  <c:v>3.7564E-9</c:v>
                </c:pt>
                <c:pt idx="590">
                  <c:v>3.7542000000000001E-9</c:v>
                </c:pt>
                <c:pt idx="591">
                  <c:v>3.7568999999999997E-9</c:v>
                </c:pt>
                <c:pt idx="592">
                  <c:v>3.7568999999999997E-9</c:v>
                </c:pt>
                <c:pt idx="593">
                  <c:v>3.7568999999999997E-9</c:v>
                </c:pt>
                <c:pt idx="594">
                  <c:v>3.7577E-9</c:v>
                </c:pt>
                <c:pt idx="595">
                  <c:v>3.7622000000000001E-9</c:v>
                </c:pt>
                <c:pt idx="596">
                  <c:v>3.7568999999999997E-9</c:v>
                </c:pt>
                <c:pt idx="597">
                  <c:v>3.7564E-9</c:v>
                </c:pt>
                <c:pt idx="598">
                  <c:v>3.7559999999999999E-9</c:v>
                </c:pt>
                <c:pt idx="599">
                  <c:v>3.7585999999999998E-9</c:v>
                </c:pt>
                <c:pt idx="600">
                  <c:v>3.7600000000000003E-9</c:v>
                </c:pt>
                <c:pt idx="601">
                  <c:v>3.7564E-9</c:v>
                </c:pt>
                <c:pt idx="602">
                  <c:v>3.7564E-9</c:v>
                </c:pt>
                <c:pt idx="603">
                  <c:v>3.7555000000000001E-9</c:v>
                </c:pt>
                <c:pt idx="604">
                  <c:v>3.7559999999999999E-9</c:v>
                </c:pt>
                <c:pt idx="605">
                  <c:v>3.7568999999999997E-9</c:v>
                </c:pt>
                <c:pt idx="606">
                  <c:v>3.7555000000000001E-9</c:v>
                </c:pt>
                <c:pt idx="607">
                  <c:v>3.7538E-9</c:v>
                </c:pt>
                <c:pt idx="608">
                  <c:v>3.7559999999999999E-9</c:v>
                </c:pt>
                <c:pt idx="609">
                  <c:v>3.7577E-9</c:v>
                </c:pt>
                <c:pt idx="610">
                  <c:v>3.7551E-9</c:v>
                </c:pt>
                <c:pt idx="611">
                  <c:v>3.7559999999999999E-9</c:v>
                </c:pt>
                <c:pt idx="612">
                  <c:v>3.7568999999999997E-9</c:v>
                </c:pt>
                <c:pt idx="613">
                  <c:v>3.7551E-9</c:v>
                </c:pt>
                <c:pt idx="614">
                  <c:v>3.7564E-9</c:v>
                </c:pt>
                <c:pt idx="615">
                  <c:v>3.7538E-9</c:v>
                </c:pt>
                <c:pt idx="616">
                  <c:v>3.7546000000000002E-9</c:v>
                </c:pt>
                <c:pt idx="617">
                  <c:v>3.7542000000000001E-9</c:v>
                </c:pt>
                <c:pt idx="618">
                  <c:v>3.7533000000000003E-9</c:v>
                </c:pt>
                <c:pt idx="619">
                  <c:v>3.7572999999999998E-9</c:v>
                </c:pt>
                <c:pt idx="620">
                  <c:v>3.7555000000000001E-9</c:v>
                </c:pt>
                <c:pt idx="621">
                  <c:v>3.7546000000000002E-9</c:v>
                </c:pt>
                <c:pt idx="622">
                  <c:v>3.7524000000000004E-9</c:v>
                </c:pt>
                <c:pt idx="623">
                  <c:v>3.7520000000000003E-9</c:v>
                </c:pt>
                <c:pt idx="624">
                  <c:v>3.7546000000000002E-9</c:v>
                </c:pt>
                <c:pt idx="625">
                  <c:v>3.7546000000000002E-9</c:v>
                </c:pt>
                <c:pt idx="626">
                  <c:v>3.7520000000000003E-9</c:v>
                </c:pt>
                <c:pt idx="627">
                  <c:v>3.7542000000000001E-9</c:v>
                </c:pt>
                <c:pt idx="628">
                  <c:v>3.7501999999999997E-9</c:v>
                </c:pt>
                <c:pt idx="629">
                  <c:v>3.7501999999999997E-9</c:v>
                </c:pt>
                <c:pt idx="630">
                  <c:v>3.7529000000000001E-9</c:v>
                </c:pt>
                <c:pt idx="631">
                  <c:v>3.7577E-9</c:v>
                </c:pt>
                <c:pt idx="632">
                  <c:v>3.7551E-9</c:v>
                </c:pt>
                <c:pt idx="633">
                  <c:v>3.7564E-9</c:v>
                </c:pt>
                <c:pt idx="634">
                  <c:v>3.7542000000000001E-9</c:v>
                </c:pt>
                <c:pt idx="635">
                  <c:v>3.7591000000000004E-9</c:v>
                </c:pt>
                <c:pt idx="636">
                  <c:v>3.7546000000000002E-9</c:v>
                </c:pt>
                <c:pt idx="637">
                  <c:v>3.7533000000000003E-9</c:v>
                </c:pt>
                <c:pt idx="638">
                  <c:v>3.7572999999999998E-9</c:v>
                </c:pt>
                <c:pt idx="639">
                  <c:v>3.7572999999999998E-9</c:v>
                </c:pt>
                <c:pt idx="640">
                  <c:v>3.7542000000000001E-9</c:v>
                </c:pt>
                <c:pt idx="641">
                  <c:v>3.7564E-9</c:v>
                </c:pt>
                <c:pt idx="642">
                  <c:v>3.7551E-9</c:v>
                </c:pt>
                <c:pt idx="643">
                  <c:v>3.7577E-9</c:v>
                </c:pt>
                <c:pt idx="644">
                  <c:v>3.7604000000000004E-9</c:v>
                </c:pt>
                <c:pt idx="645">
                  <c:v>3.7617000000000004E-9</c:v>
                </c:pt>
                <c:pt idx="646">
                  <c:v>3.7581999999999997E-9</c:v>
                </c:pt>
                <c:pt idx="647">
                  <c:v>3.7524000000000004E-9</c:v>
                </c:pt>
                <c:pt idx="648">
                  <c:v>3.7559999999999999E-9</c:v>
                </c:pt>
                <c:pt idx="649">
                  <c:v>3.7559999999999999E-9</c:v>
                </c:pt>
                <c:pt idx="650">
                  <c:v>3.7524000000000004E-9</c:v>
                </c:pt>
                <c:pt idx="651">
                  <c:v>3.7546000000000002E-9</c:v>
                </c:pt>
                <c:pt idx="652">
                  <c:v>3.7542000000000001E-9</c:v>
                </c:pt>
                <c:pt idx="653">
                  <c:v>3.7533000000000003E-9</c:v>
                </c:pt>
                <c:pt idx="654">
                  <c:v>3.7529000000000001E-9</c:v>
                </c:pt>
                <c:pt idx="655">
                  <c:v>3.7533000000000003E-9</c:v>
                </c:pt>
                <c:pt idx="656">
                  <c:v>3.7546000000000002E-9</c:v>
                </c:pt>
                <c:pt idx="657">
                  <c:v>3.7551E-9</c:v>
                </c:pt>
                <c:pt idx="658">
                  <c:v>3.7514999999999997E-9</c:v>
                </c:pt>
                <c:pt idx="659">
                  <c:v>3.7585999999999998E-9</c:v>
                </c:pt>
                <c:pt idx="660">
                  <c:v>3.7533000000000003E-9</c:v>
                </c:pt>
                <c:pt idx="661">
                  <c:v>3.7551E-9</c:v>
                </c:pt>
                <c:pt idx="662">
                  <c:v>3.7492999999999999E-9</c:v>
                </c:pt>
                <c:pt idx="663">
                  <c:v>3.7529000000000001E-9</c:v>
                </c:pt>
                <c:pt idx="664">
                  <c:v>3.7555000000000001E-9</c:v>
                </c:pt>
                <c:pt idx="665">
                  <c:v>3.7546000000000002E-9</c:v>
                </c:pt>
                <c:pt idx="666">
                  <c:v>3.7520000000000003E-9</c:v>
                </c:pt>
                <c:pt idx="667">
                  <c:v>3.7524000000000004E-9</c:v>
                </c:pt>
                <c:pt idx="668">
                  <c:v>3.7484E-9</c:v>
                </c:pt>
                <c:pt idx="669">
                  <c:v>3.7492999999999999E-9</c:v>
                </c:pt>
                <c:pt idx="670">
                  <c:v>3.7488999999999997E-9</c:v>
                </c:pt>
                <c:pt idx="671">
                  <c:v>3.7488999999999997E-9</c:v>
                </c:pt>
                <c:pt idx="672">
                  <c:v>3.7555000000000001E-9</c:v>
                </c:pt>
                <c:pt idx="673">
                  <c:v>3.7529000000000001E-9</c:v>
                </c:pt>
                <c:pt idx="674">
                  <c:v>3.7497999999999996E-9</c:v>
                </c:pt>
                <c:pt idx="675">
                  <c:v>3.7520000000000003E-9</c:v>
                </c:pt>
                <c:pt idx="676">
                  <c:v>3.7484E-9</c:v>
                </c:pt>
                <c:pt idx="677">
                  <c:v>3.7475999999999998E-9</c:v>
                </c:pt>
                <c:pt idx="678">
                  <c:v>3.7507000000000003E-9</c:v>
                </c:pt>
                <c:pt idx="679">
                  <c:v>3.7514999999999997E-9</c:v>
                </c:pt>
                <c:pt idx="680">
                  <c:v>3.7462000000000002E-9</c:v>
                </c:pt>
                <c:pt idx="681">
                  <c:v>3.7510999999999996E-9</c:v>
                </c:pt>
                <c:pt idx="682">
                  <c:v>3.7492999999999999E-9</c:v>
                </c:pt>
                <c:pt idx="683">
                  <c:v>3.7488999999999997E-9</c:v>
                </c:pt>
                <c:pt idx="684">
                  <c:v>3.7488999999999997E-9</c:v>
                </c:pt>
                <c:pt idx="685">
                  <c:v>3.7533000000000003E-9</c:v>
                </c:pt>
                <c:pt idx="686">
                  <c:v>3.7492999999999999E-9</c:v>
                </c:pt>
                <c:pt idx="687">
                  <c:v>3.7471E-9</c:v>
                </c:pt>
                <c:pt idx="688">
                  <c:v>3.7497999999999996E-9</c:v>
                </c:pt>
                <c:pt idx="689">
                  <c:v>3.7466999999999999E-9</c:v>
                </c:pt>
                <c:pt idx="690">
                  <c:v>3.7462000000000002E-9</c:v>
                </c:pt>
                <c:pt idx="691">
                  <c:v>3.7484E-9</c:v>
                </c:pt>
                <c:pt idx="692">
                  <c:v>3.7471E-9</c:v>
                </c:pt>
                <c:pt idx="693">
                  <c:v>3.7471E-9</c:v>
                </c:pt>
                <c:pt idx="694">
                  <c:v>3.7466999999999999E-9</c:v>
                </c:pt>
                <c:pt idx="695">
                  <c:v>3.7440000000000003E-9</c:v>
                </c:pt>
                <c:pt idx="696">
                  <c:v>3.7471E-9</c:v>
                </c:pt>
                <c:pt idx="697">
                  <c:v>3.7466999999999999E-9</c:v>
                </c:pt>
                <c:pt idx="698">
                  <c:v>3.7479999999999999E-9</c:v>
                </c:pt>
                <c:pt idx="699">
                  <c:v>3.7440000000000003E-9</c:v>
                </c:pt>
                <c:pt idx="700">
                  <c:v>3.7453000000000003E-9</c:v>
                </c:pt>
                <c:pt idx="701">
                  <c:v>3.7427000000000003E-9</c:v>
                </c:pt>
                <c:pt idx="702">
                  <c:v>3.7453000000000003E-9</c:v>
                </c:pt>
                <c:pt idx="703">
                  <c:v>3.7449000000000002E-9</c:v>
                </c:pt>
                <c:pt idx="704">
                  <c:v>3.7427000000000003E-9</c:v>
                </c:pt>
                <c:pt idx="705">
                  <c:v>3.7484E-9</c:v>
                </c:pt>
                <c:pt idx="706">
                  <c:v>3.7417999999999996E-9</c:v>
                </c:pt>
                <c:pt idx="707">
                  <c:v>3.7414000000000003E-9</c:v>
                </c:pt>
                <c:pt idx="708">
                  <c:v>3.7458E-9</c:v>
                </c:pt>
                <c:pt idx="709">
                  <c:v>3.7427000000000003E-9</c:v>
                </c:pt>
                <c:pt idx="710">
                  <c:v>3.7417999999999996E-9</c:v>
                </c:pt>
                <c:pt idx="711">
                  <c:v>3.7391E-9</c:v>
                </c:pt>
                <c:pt idx="712">
                  <c:v>3.7427000000000003E-9</c:v>
                </c:pt>
                <c:pt idx="713">
                  <c:v>3.7404999999999996E-9</c:v>
                </c:pt>
                <c:pt idx="714">
                  <c:v>3.7421999999999998E-9</c:v>
                </c:pt>
                <c:pt idx="715">
                  <c:v>3.7395999999999998E-9</c:v>
                </c:pt>
                <c:pt idx="716">
                  <c:v>3.7382999999999998E-9</c:v>
                </c:pt>
                <c:pt idx="717">
                  <c:v>3.7360000000000003E-9</c:v>
                </c:pt>
                <c:pt idx="718">
                  <c:v>3.7408999999999998E-9</c:v>
                </c:pt>
                <c:pt idx="719">
                  <c:v>3.7391E-9</c:v>
                </c:pt>
                <c:pt idx="720">
                  <c:v>3.7360000000000003E-9</c:v>
                </c:pt>
                <c:pt idx="721">
                  <c:v>3.7382999999999998E-9</c:v>
                </c:pt>
                <c:pt idx="722">
                  <c:v>3.7399999999999999E-9</c:v>
                </c:pt>
                <c:pt idx="723">
                  <c:v>3.7382999999999998E-9</c:v>
                </c:pt>
                <c:pt idx="724">
                  <c:v>3.7395999999999998E-9</c:v>
                </c:pt>
                <c:pt idx="725">
                  <c:v>3.7373999999999999E-9</c:v>
                </c:pt>
                <c:pt idx="726">
                  <c:v>3.7328999999999998E-9</c:v>
                </c:pt>
                <c:pt idx="727">
                  <c:v>3.7352000000000001E-9</c:v>
                </c:pt>
                <c:pt idx="728">
                  <c:v>3.7356000000000002E-9</c:v>
                </c:pt>
                <c:pt idx="729">
                  <c:v>3.7360000000000003E-9</c:v>
                </c:pt>
                <c:pt idx="730">
                  <c:v>3.7343000000000002E-9</c:v>
                </c:pt>
                <c:pt idx="731">
                  <c:v>3.7386999999999999E-9</c:v>
                </c:pt>
                <c:pt idx="732">
                  <c:v>3.7337999999999997E-9</c:v>
                </c:pt>
                <c:pt idx="733">
                  <c:v>3.7395999999999998E-9</c:v>
                </c:pt>
                <c:pt idx="734">
                  <c:v>3.7324999999999997E-9</c:v>
                </c:pt>
                <c:pt idx="735">
                  <c:v>3.7315999999999998E-9</c:v>
                </c:pt>
                <c:pt idx="736">
                  <c:v>3.7356000000000002E-9</c:v>
                </c:pt>
                <c:pt idx="737">
                  <c:v>3.7306999999999999E-9</c:v>
                </c:pt>
                <c:pt idx="738">
                  <c:v>3.7289999999999998E-9</c:v>
                </c:pt>
                <c:pt idx="739">
                  <c:v>3.7311999999999997E-9</c:v>
                </c:pt>
                <c:pt idx="740">
                  <c:v>3.7334000000000004E-9</c:v>
                </c:pt>
                <c:pt idx="741">
                  <c:v>3.7302999999999998E-9</c:v>
                </c:pt>
                <c:pt idx="742">
                  <c:v>3.7337999999999997E-9</c:v>
                </c:pt>
                <c:pt idx="743">
                  <c:v>3.7337999999999997E-9</c:v>
                </c:pt>
                <c:pt idx="744">
                  <c:v>3.7328999999999998E-9</c:v>
                </c:pt>
                <c:pt idx="745">
                  <c:v>3.7302999999999998E-9</c:v>
                </c:pt>
                <c:pt idx="746">
                  <c:v>3.7276000000000002E-9</c:v>
                </c:pt>
                <c:pt idx="747">
                  <c:v>3.7324999999999997E-9</c:v>
                </c:pt>
                <c:pt idx="748">
                  <c:v>3.7328999999999998E-9</c:v>
                </c:pt>
                <c:pt idx="749">
                  <c:v>3.7334000000000004E-9</c:v>
                </c:pt>
                <c:pt idx="750">
                  <c:v>3.7311999999999997E-9</c:v>
                </c:pt>
                <c:pt idx="751">
                  <c:v>3.7294E-9</c:v>
                </c:pt>
                <c:pt idx="752">
                  <c:v>3.7311999999999997E-9</c:v>
                </c:pt>
                <c:pt idx="753">
                  <c:v>3.7294E-9</c:v>
                </c:pt>
                <c:pt idx="754">
                  <c:v>3.7285000000000001E-9</c:v>
                </c:pt>
                <c:pt idx="755">
                  <c:v>3.7267000000000004E-9</c:v>
                </c:pt>
                <c:pt idx="756">
                  <c:v>3.7281E-9</c:v>
                </c:pt>
                <c:pt idx="757">
                  <c:v>3.7302999999999998E-9</c:v>
                </c:pt>
                <c:pt idx="758">
                  <c:v>3.7254000000000004E-9</c:v>
                </c:pt>
                <c:pt idx="759">
                  <c:v>3.7306999999999999E-9</c:v>
                </c:pt>
                <c:pt idx="760">
                  <c:v>3.7302999999999998E-9</c:v>
                </c:pt>
                <c:pt idx="761">
                  <c:v>3.7276000000000002E-9</c:v>
                </c:pt>
                <c:pt idx="762">
                  <c:v>3.7294E-9</c:v>
                </c:pt>
                <c:pt idx="763">
                  <c:v>3.7259000000000001E-9</c:v>
                </c:pt>
                <c:pt idx="764">
                  <c:v>3.7281E-9</c:v>
                </c:pt>
                <c:pt idx="765">
                  <c:v>3.7254000000000004E-9</c:v>
                </c:pt>
                <c:pt idx="766">
                  <c:v>3.7267000000000004E-9</c:v>
                </c:pt>
                <c:pt idx="767">
                  <c:v>3.7294E-9</c:v>
                </c:pt>
                <c:pt idx="768">
                  <c:v>3.7281E-9</c:v>
                </c:pt>
                <c:pt idx="769">
                  <c:v>3.7276000000000002E-9</c:v>
                </c:pt>
                <c:pt idx="770">
                  <c:v>3.7294E-9</c:v>
                </c:pt>
                <c:pt idx="771">
                  <c:v>3.7267000000000004E-9</c:v>
                </c:pt>
                <c:pt idx="772">
                  <c:v>3.7249999999999999E-9</c:v>
                </c:pt>
                <c:pt idx="773">
                  <c:v>3.7235999999999998E-9</c:v>
                </c:pt>
                <c:pt idx="774">
                  <c:v>3.7267000000000004E-9</c:v>
                </c:pt>
                <c:pt idx="775">
                  <c:v>3.7254000000000004E-9</c:v>
                </c:pt>
                <c:pt idx="776">
                  <c:v>3.7245000000000001E-9</c:v>
                </c:pt>
                <c:pt idx="777">
                  <c:v>3.7263000000000003E-9</c:v>
                </c:pt>
                <c:pt idx="778">
                  <c:v>3.7276000000000002E-9</c:v>
                </c:pt>
                <c:pt idx="779">
                  <c:v>3.7285000000000001E-9</c:v>
                </c:pt>
                <c:pt idx="780">
                  <c:v>3.7272000000000001E-9</c:v>
                </c:pt>
                <c:pt idx="781">
                  <c:v>3.7272000000000001E-9</c:v>
                </c:pt>
                <c:pt idx="782">
                  <c:v>3.7219000000000001E-9</c:v>
                </c:pt>
                <c:pt idx="783">
                  <c:v>3.7306999999999999E-9</c:v>
                </c:pt>
                <c:pt idx="784">
                  <c:v>3.7272000000000001E-9</c:v>
                </c:pt>
                <c:pt idx="785">
                  <c:v>3.7281E-9</c:v>
                </c:pt>
                <c:pt idx="786">
                  <c:v>3.7302999999999998E-9</c:v>
                </c:pt>
                <c:pt idx="787">
                  <c:v>3.7289999999999998E-9</c:v>
                </c:pt>
                <c:pt idx="788">
                  <c:v>3.7263000000000003E-9</c:v>
                </c:pt>
                <c:pt idx="789">
                  <c:v>3.7245000000000001E-9</c:v>
                </c:pt>
                <c:pt idx="790">
                  <c:v>3.7267000000000004E-9</c:v>
                </c:pt>
                <c:pt idx="791">
                  <c:v>3.7302999999999998E-9</c:v>
                </c:pt>
                <c:pt idx="792">
                  <c:v>3.7294E-9</c:v>
                </c:pt>
                <c:pt idx="793">
                  <c:v>3.7254000000000004E-9</c:v>
                </c:pt>
                <c:pt idx="794">
                  <c:v>3.7294E-9</c:v>
                </c:pt>
                <c:pt idx="795">
                  <c:v>3.7298000000000001E-9</c:v>
                </c:pt>
                <c:pt idx="796">
                  <c:v>3.7334000000000004E-9</c:v>
                </c:pt>
                <c:pt idx="797">
                  <c:v>3.7334000000000004E-9</c:v>
                </c:pt>
                <c:pt idx="798">
                  <c:v>3.7347000000000003E-9</c:v>
                </c:pt>
                <c:pt idx="799">
                  <c:v>3.7328999999999998E-9</c:v>
                </c:pt>
                <c:pt idx="800">
                  <c:v>3.7324999999999997E-9</c:v>
                </c:pt>
                <c:pt idx="801">
                  <c:v>3.7294E-9</c:v>
                </c:pt>
                <c:pt idx="802">
                  <c:v>3.7373999999999999E-9</c:v>
                </c:pt>
                <c:pt idx="803">
                  <c:v>3.7356000000000002E-9</c:v>
                </c:pt>
                <c:pt idx="804">
                  <c:v>3.7378000000000001E-9</c:v>
                </c:pt>
                <c:pt idx="805">
                  <c:v>3.7356000000000002E-9</c:v>
                </c:pt>
                <c:pt idx="806">
                  <c:v>3.7373999999999999E-9</c:v>
                </c:pt>
                <c:pt idx="807">
                  <c:v>3.7408999999999998E-9</c:v>
                </c:pt>
                <c:pt idx="808">
                  <c:v>3.7369000000000002E-9</c:v>
                </c:pt>
                <c:pt idx="809">
                  <c:v>3.7360000000000003E-9</c:v>
                </c:pt>
                <c:pt idx="810">
                  <c:v>3.7343000000000002E-9</c:v>
                </c:pt>
                <c:pt idx="811">
                  <c:v>3.7382999999999998E-9</c:v>
                </c:pt>
                <c:pt idx="812">
                  <c:v>3.7373999999999999E-9</c:v>
                </c:pt>
                <c:pt idx="813">
                  <c:v>3.7334000000000004E-9</c:v>
                </c:pt>
                <c:pt idx="814">
                  <c:v>3.7356000000000002E-9</c:v>
                </c:pt>
                <c:pt idx="815">
                  <c:v>3.7311999999999997E-9</c:v>
                </c:pt>
                <c:pt idx="816">
                  <c:v>3.7352000000000001E-9</c:v>
                </c:pt>
                <c:pt idx="817">
                  <c:v>3.7408999999999998E-9</c:v>
                </c:pt>
                <c:pt idx="818">
                  <c:v>3.7382999999999998E-9</c:v>
                </c:pt>
                <c:pt idx="819">
                  <c:v>3.7365000000000001E-9</c:v>
                </c:pt>
                <c:pt idx="820">
                  <c:v>3.7378000000000001E-9</c:v>
                </c:pt>
                <c:pt idx="821">
                  <c:v>3.7352000000000001E-9</c:v>
                </c:pt>
                <c:pt idx="822">
                  <c:v>3.7356000000000002E-9</c:v>
                </c:pt>
                <c:pt idx="823">
                  <c:v>3.7356000000000002E-9</c:v>
                </c:pt>
                <c:pt idx="824">
                  <c:v>3.7360000000000003E-9</c:v>
                </c:pt>
                <c:pt idx="825">
                  <c:v>3.7321000000000004E-9</c:v>
                </c:pt>
                <c:pt idx="826">
                  <c:v>3.7360000000000003E-9</c:v>
                </c:pt>
                <c:pt idx="827">
                  <c:v>3.7315999999999998E-9</c:v>
                </c:pt>
                <c:pt idx="828">
                  <c:v>3.7360000000000003E-9</c:v>
                </c:pt>
                <c:pt idx="829">
                  <c:v>3.7369000000000002E-9</c:v>
                </c:pt>
                <c:pt idx="830">
                  <c:v>3.7352000000000001E-9</c:v>
                </c:pt>
                <c:pt idx="831">
                  <c:v>3.7356000000000002E-9</c:v>
                </c:pt>
                <c:pt idx="832">
                  <c:v>3.7281E-9</c:v>
                </c:pt>
                <c:pt idx="833">
                  <c:v>3.7298000000000001E-9</c:v>
                </c:pt>
                <c:pt idx="834">
                  <c:v>3.7298000000000001E-9</c:v>
                </c:pt>
                <c:pt idx="835">
                  <c:v>3.7343000000000002E-9</c:v>
                </c:pt>
                <c:pt idx="836">
                  <c:v>3.7311999999999997E-9</c:v>
                </c:pt>
                <c:pt idx="837">
                  <c:v>3.7328999999999998E-9</c:v>
                </c:pt>
                <c:pt idx="838">
                  <c:v>3.7337999999999997E-9</c:v>
                </c:pt>
                <c:pt idx="839">
                  <c:v>3.7294E-9</c:v>
                </c:pt>
                <c:pt idx="840">
                  <c:v>3.7356000000000002E-9</c:v>
                </c:pt>
                <c:pt idx="841">
                  <c:v>3.7289999999999998E-9</c:v>
                </c:pt>
                <c:pt idx="842">
                  <c:v>3.7281E-9</c:v>
                </c:pt>
                <c:pt idx="843">
                  <c:v>3.7298000000000001E-9</c:v>
                </c:pt>
                <c:pt idx="844">
                  <c:v>3.7356000000000002E-9</c:v>
                </c:pt>
                <c:pt idx="845">
                  <c:v>3.7289999999999998E-9</c:v>
                </c:pt>
                <c:pt idx="846">
                  <c:v>3.7352000000000001E-9</c:v>
                </c:pt>
                <c:pt idx="847">
                  <c:v>3.7334000000000004E-9</c:v>
                </c:pt>
                <c:pt idx="848">
                  <c:v>3.7302999999999998E-9</c:v>
                </c:pt>
                <c:pt idx="849">
                  <c:v>3.7285000000000001E-9</c:v>
                </c:pt>
                <c:pt idx="850">
                  <c:v>3.7267000000000004E-9</c:v>
                </c:pt>
                <c:pt idx="851">
                  <c:v>3.7324999999999997E-9</c:v>
                </c:pt>
                <c:pt idx="852">
                  <c:v>3.7272000000000001E-9</c:v>
                </c:pt>
                <c:pt idx="853">
                  <c:v>3.7276000000000002E-9</c:v>
                </c:pt>
                <c:pt idx="854">
                  <c:v>3.7337999999999997E-9</c:v>
                </c:pt>
                <c:pt idx="855">
                  <c:v>3.7321000000000004E-9</c:v>
                </c:pt>
                <c:pt idx="856">
                  <c:v>3.7298000000000001E-9</c:v>
                </c:pt>
                <c:pt idx="857">
                  <c:v>3.7289999999999998E-9</c:v>
                </c:pt>
                <c:pt idx="858">
                  <c:v>3.7306999999999999E-9</c:v>
                </c:pt>
                <c:pt idx="859">
                  <c:v>3.7298000000000001E-9</c:v>
                </c:pt>
                <c:pt idx="860">
                  <c:v>3.7298000000000001E-9</c:v>
                </c:pt>
                <c:pt idx="861">
                  <c:v>3.7289999999999998E-9</c:v>
                </c:pt>
                <c:pt idx="862">
                  <c:v>3.7315999999999998E-9</c:v>
                </c:pt>
                <c:pt idx="863">
                  <c:v>3.7315999999999998E-9</c:v>
                </c:pt>
                <c:pt idx="864">
                  <c:v>3.7321000000000004E-9</c:v>
                </c:pt>
                <c:pt idx="865">
                  <c:v>3.7294E-9</c:v>
                </c:pt>
                <c:pt idx="866">
                  <c:v>3.7272000000000001E-9</c:v>
                </c:pt>
                <c:pt idx="867">
                  <c:v>3.7281E-9</c:v>
                </c:pt>
                <c:pt idx="868">
                  <c:v>3.7281E-9</c:v>
                </c:pt>
                <c:pt idx="869">
                  <c:v>3.7306999999999999E-9</c:v>
                </c:pt>
                <c:pt idx="870">
                  <c:v>3.7272000000000001E-9</c:v>
                </c:pt>
                <c:pt idx="871">
                  <c:v>3.7289999999999998E-9</c:v>
                </c:pt>
                <c:pt idx="872">
                  <c:v>3.7276000000000002E-9</c:v>
                </c:pt>
                <c:pt idx="873">
                  <c:v>3.7306999999999999E-9</c:v>
                </c:pt>
                <c:pt idx="874">
                  <c:v>3.7294E-9</c:v>
                </c:pt>
                <c:pt idx="875">
                  <c:v>3.7235999999999998E-9</c:v>
                </c:pt>
                <c:pt idx="876">
                  <c:v>3.7294E-9</c:v>
                </c:pt>
                <c:pt idx="877">
                  <c:v>3.7267000000000004E-9</c:v>
                </c:pt>
                <c:pt idx="878">
                  <c:v>3.7259000000000001E-9</c:v>
                </c:pt>
                <c:pt idx="879">
                  <c:v>3.7302999999999998E-9</c:v>
                </c:pt>
                <c:pt idx="880">
                  <c:v>3.7285000000000001E-9</c:v>
                </c:pt>
                <c:pt idx="881">
                  <c:v>3.7285000000000001E-9</c:v>
                </c:pt>
                <c:pt idx="882">
                  <c:v>3.7311999999999997E-9</c:v>
                </c:pt>
                <c:pt idx="883">
                  <c:v>3.7259000000000001E-9</c:v>
                </c:pt>
                <c:pt idx="884">
                  <c:v>3.7294E-9</c:v>
                </c:pt>
                <c:pt idx="885">
                  <c:v>3.7259000000000001E-9</c:v>
                </c:pt>
                <c:pt idx="886">
                  <c:v>3.7259000000000001E-9</c:v>
                </c:pt>
                <c:pt idx="887">
                  <c:v>3.7285000000000001E-9</c:v>
                </c:pt>
                <c:pt idx="888">
                  <c:v>3.7302999999999998E-9</c:v>
                </c:pt>
                <c:pt idx="889">
                  <c:v>3.7249999999999999E-9</c:v>
                </c:pt>
                <c:pt idx="890">
                  <c:v>3.7263000000000003E-9</c:v>
                </c:pt>
                <c:pt idx="891">
                  <c:v>3.7276000000000002E-9</c:v>
                </c:pt>
                <c:pt idx="892">
                  <c:v>3.7311999999999997E-9</c:v>
                </c:pt>
                <c:pt idx="893">
                  <c:v>3.7276000000000002E-9</c:v>
                </c:pt>
                <c:pt idx="894">
                  <c:v>3.7321000000000004E-9</c:v>
                </c:pt>
                <c:pt idx="895">
                  <c:v>3.7263000000000003E-9</c:v>
                </c:pt>
                <c:pt idx="896">
                  <c:v>3.7281E-9</c:v>
                </c:pt>
                <c:pt idx="897">
                  <c:v>3.7289999999999998E-9</c:v>
                </c:pt>
                <c:pt idx="898">
                  <c:v>3.7306999999999999E-9</c:v>
                </c:pt>
                <c:pt idx="899">
                  <c:v>3.7298000000000001E-9</c:v>
                </c:pt>
                <c:pt idx="900">
                  <c:v>3.7298000000000001E-9</c:v>
                </c:pt>
                <c:pt idx="901">
                  <c:v>3.7328999999999998E-9</c:v>
                </c:pt>
                <c:pt idx="902">
                  <c:v>3.7285000000000001E-9</c:v>
                </c:pt>
                <c:pt idx="903">
                  <c:v>3.7294E-9</c:v>
                </c:pt>
                <c:pt idx="904">
                  <c:v>3.7294E-9</c:v>
                </c:pt>
                <c:pt idx="905">
                  <c:v>3.7298000000000001E-9</c:v>
                </c:pt>
                <c:pt idx="906">
                  <c:v>3.7276000000000002E-9</c:v>
                </c:pt>
                <c:pt idx="907">
                  <c:v>3.7298000000000001E-9</c:v>
                </c:pt>
                <c:pt idx="908">
                  <c:v>3.7298000000000001E-9</c:v>
                </c:pt>
                <c:pt idx="909">
                  <c:v>3.7276000000000002E-9</c:v>
                </c:pt>
                <c:pt idx="910">
                  <c:v>3.7272000000000001E-9</c:v>
                </c:pt>
                <c:pt idx="911">
                  <c:v>3.7259000000000001E-9</c:v>
                </c:pt>
                <c:pt idx="912">
                  <c:v>3.7311999999999997E-9</c:v>
                </c:pt>
                <c:pt idx="913">
                  <c:v>3.7259000000000001E-9</c:v>
                </c:pt>
                <c:pt idx="914">
                  <c:v>3.7281E-9</c:v>
                </c:pt>
                <c:pt idx="915">
                  <c:v>3.7289999999999998E-9</c:v>
                </c:pt>
                <c:pt idx="916">
                  <c:v>3.7235999999999998E-9</c:v>
                </c:pt>
                <c:pt idx="917">
                  <c:v>3.7324999999999997E-9</c:v>
                </c:pt>
                <c:pt idx="918">
                  <c:v>3.7276000000000002E-9</c:v>
                </c:pt>
                <c:pt idx="919">
                  <c:v>3.7281E-9</c:v>
                </c:pt>
                <c:pt idx="920">
                  <c:v>3.7272000000000001E-9</c:v>
                </c:pt>
                <c:pt idx="921">
                  <c:v>3.7276000000000002E-9</c:v>
                </c:pt>
                <c:pt idx="922">
                  <c:v>3.7298000000000001E-9</c:v>
                </c:pt>
                <c:pt idx="923">
                  <c:v>3.7306999999999999E-9</c:v>
                </c:pt>
                <c:pt idx="924">
                  <c:v>3.7267000000000004E-9</c:v>
                </c:pt>
                <c:pt idx="925">
                  <c:v>3.7249999999999999E-9</c:v>
                </c:pt>
                <c:pt idx="926">
                  <c:v>3.7272000000000001E-9</c:v>
                </c:pt>
                <c:pt idx="927">
                  <c:v>3.7281E-9</c:v>
                </c:pt>
                <c:pt idx="928">
                  <c:v>3.7249999999999999E-9</c:v>
                </c:pt>
                <c:pt idx="929">
                  <c:v>3.7285000000000001E-9</c:v>
                </c:pt>
                <c:pt idx="930">
                  <c:v>3.7254000000000004E-9</c:v>
                </c:pt>
                <c:pt idx="931">
                  <c:v>3.7285000000000001E-9</c:v>
                </c:pt>
                <c:pt idx="932">
                  <c:v>3.7285000000000001E-9</c:v>
                </c:pt>
                <c:pt idx="933">
                  <c:v>3.7263000000000003E-9</c:v>
                </c:pt>
                <c:pt idx="934">
                  <c:v>3.7285000000000001E-9</c:v>
                </c:pt>
                <c:pt idx="935">
                  <c:v>3.7272000000000001E-9</c:v>
                </c:pt>
                <c:pt idx="936">
                  <c:v>3.7281E-9</c:v>
                </c:pt>
                <c:pt idx="937">
                  <c:v>3.7241E-9</c:v>
                </c:pt>
                <c:pt idx="938">
                  <c:v>3.7285000000000001E-9</c:v>
                </c:pt>
                <c:pt idx="939">
                  <c:v>3.7259000000000001E-9</c:v>
                </c:pt>
                <c:pt idx="940">
                  <c:v>3.7267000000000004E-9</c:v>
                </c:pt>
                <c:pt idx="941">
                  <c:v>3.7276000000000002E-9</c:v>
                </c:pt>
                <c:pt idx="942">
                  <c:v>3.7289999999999998E-9</c:v>
                </c:pt>
                <c:pt idx="943">
                  <c:v>3.7263000000000003E-9</c:v>
                </c:pt>
                <c:pt idx="944">
                  <c:v>3.7245000000000001E-9</c:v>
                </c:pt>
                <c:pt idx="945">
                  <c:v>3.7294E-9</c:v>
                </c:pt>
                <c:pt idx="946">
                  <c:v>3.7285000000000001E-9</c:v>
                </c:pt>
                <c:pt idx="947">
                  <c:v>3.7294E-9</c:v>
                </c:pt>
                <c:pt idx="948">
                  <c:v>3.7272000000000001E-9</c:v>
                </c:pt>
                <c:pt idx="949">
                  <c:v>3.7263000000000003E-9</c:v>
                </c:pt>
                <c:pt idx="950">
                  <c:v>3.7272000000000001E-9</c:v>
                </c:pt>
                <c:pt idx="951">
                  <c:v>3.7294E-9</c:v>
                </c:pt>
                <c:pt idx="952">
                  <c:v>3.7276000000000002E-9</c:v>
                </c:pt>
                <c:pt idx="953">
                  <c:v>3.7272000000000001E-9</c:v>
                </c:pt>
                <c:pt idx="954">
                  <c:v>3.7254000000000004E-9</c:v>
                </c:pt>
                <c:pt idx="955">
                  <c:v>3.7263000000000003E-9</c:v>
                </c:pt>
                <c:pt idx="956">
                  <c:v>3.7249999999999999E-9</c:v>
                </c:pt>
                <c:pt idx="957">
                  <c:v>3.7298000000000001E-9</c:v>
                </c:pt>
                <c:pt idx="958">
                  <c:v>3.7294E-9</c:v>
                </c:pt>
                <c:pt idx="959">
                  <c:v>3.7281E-9</c:v>
                </c:pt>
                <c:pt idx="960">
                  <c:v>3.7289999999999998E-9</c:v>
                </c:pt>
                <c:pt idx="961">
                  <c:v>3.7259000000000001E-9</c:v>
                </c:pt>
                <c:pt idx="962">
                  <c:v>3.7259000000000001E-9</c:v>
                </c:pt>
                <c:pt idx="963">
                  <c:v>3.7311999999999997E-9</c:v>
                </c:pt>
                <c:pt idx="964">
                  <c:v>3.7281E-9</c:v>
                </c:pt>
                <c:pt idx="965">
                  <c:v>3.7311999999999997E-9</c:v>
                </c:pt>
                <c:pt idx="966">
                  <c:v>3.7241E-9</c:v>
                </c:pt>
                <c:pt idx="967">
                  <c:v>3.7267000000000004E-9</c:v>
                </c:pt>
                <c:pt idx="968">
                  <c:v>3.7263000000000003E-9</c:v>
                </c:pt>
                <c:pt idx="969">
                  <c:v>3.7285000000000001E-9</c:v>
                </c:pt>
                <c:pt idx="970">
                  <c:v>3.7263000000000003E-9</c:v>
                </c:pt>
                <c:pt idx="971">
                  <c:v>3.7276000000000002E-9</c:v>
                </c:pt>
                <c:pt idx="972">
                  <c:v>3.7267000000000004E-9</c:v>
                </c:pt>
                <c:pt idx="973">
                  <c:v>3.7276000000000002E-9</c:v>
                </c:pt>
                <c:pt idx="974">
                  <c:v>3.7315999999999998E-9</c:v>
                </c:pt>
                <c:pt idx="975">
                  <c:v>3.7267000000000004E-9</c:v>
                </c:pt>
                <c:pt idx="976">
                  <c:v>3.7272000000000001E-9</c:v>
                </c:pt>
                <c:pt idx="977">
                  <c:v>3.7254000000000004E-9</c:v>
                </c:pt>
                <c:pt idx="978">
                  <c:v>3.7324999999999997E-9</c:v>
                </c:pt>
                <c:pt idx="979">
                  <c:v>3.7267000000000004E-9</c:v>
                </c:pt>
                <c:pt idx="980">
                  <c:v>3.7232000000000001E-9</c:v>
                </c:pt>
                <c:pt idx="981">
                  <c:v>3.7272000000000001E-9</c:v>
                </c:pt>
                <c:pt idx="982">
                  <c:v>3.7276000000000002E-9</c:v>
                </c:pt>
                <c:pt idx="983">
                  <c:v>3.7298000000000001E-9</c:v>
                </c:pt>
                <c:pt idx="984">
                  <c:v>3.7285000000000001E-9</c:v>
                </c:pt>
                <c:pt idx="985">
                  <c:v>3.7235999999999998E-9</c:v>
                </c:pt>
                <c:pt idx="986">
                  <c:v>3.7263000000000003E-9</c:v>
                </c:pt>
                <c:pt idx="987">
                  <c:v>3.7254000000000004E-9</c:v>
                </c:pt>
                <c:pt idx="988">
                  <c:v>3.7285000000000001E-9</c:v>
                </c:pt>
                <c:pt idx="989">
                  <c:v>3.7276000000000002E-9</c:v>
                </c:pt>
                <c:pt idx="990">
                  <c:v>3.7267000000000004E-9</c:v>
                </c:pt>
                <c:pt idx="991">
                  <c:v>3.7245000000000001E-9</c:v>
                </c:pt>
                <c:pt idx="992">
                  <c:v>3.7249999999999999E-9</c:v>
                </c:pt>
                <c:pt idx="993">
                  <c:v>3.7294E-9</c:v>
                </c:pt>
                <c:pt idx="994">
                  <c:v>3.7289999999999998E-9</c:v>
                </c:pt>
                <c:pt idx="995">
                  <c:v>3.7245000000000001E-9</c:v>
                </c:pt>
                <c:pt idx="996">
                  <c:v>3.7249999999999999E-9</c:v>
                </c:pt>
                <c:pt idx="997">
                  <c:v>3.7298000000000001E-9</c:v>
                </c:pt>
                <c:pt idx="998">
                  <c:v>3.7263000000000003E-9</c:v>
                </c:pt>
                <c:pt idx="999">
                  <c:v>3.7267000000000004E-9</c:v>
                </c:pt>
                <c:pt idx="1000">
                  <c:v>3.7281E-9</c:v>
                </c:pt>
                <c:pt idx="1001">
                  <c:v>3.7289999999999998E-9</c:v>
                </c:pt>
                <c:pt idx="1002">
                  <c:v>3.7298000000000001E-9</c:v>
                </c:pt>
                <c:pt idx="1003">
                  <c:v>3.7259000000000001E-9</c:v>
                </c:pt>
                <c:pt idx="1004">
                  <c:v>3.7272000000000001E-9</c:v>
                </c:pt>
                <c:pt idx="1005">
                  <c:v>3.7267000000000004E-9</c:v>
                </c:pt>
                <c:pt idx="1006">
                  <c:v>3.7285000000000001E-9</c:v>
                </c:pt>
                <c:pt idx="1007">
                  <c:v>3.7285000000000001E-9</c:v>
                </c:pt>
                <c:pt idx="1008">
                  <c:v>3.7281E-9</c:v>
                </c:pt>
                <c:pt idx="1009">
                  <c:v>3.7298000000000001E-9</c:v>
                </c:pt>
                <c:pt idx="1010">
                  <c:v>3.7285000000000001E-9</c:v>
                </c:pt>
                <c:pt idx="1011">
                  <c:v>3.7285000000000001E-9</c:v>
                </c:pt>
                <c:pt idx="1012">
                  <c:v>3.7289999999999998E-9</c:v>
                </c:pt>
                <c:pt idx="1013">
                  <c:v>3.7276000000000002E-9</c:v>
                </c:pt>
                <c:pt idx="1014">
                  <c:v>3.7315999999999998E-9</c:v>
                </c:pt>
                <c:pt idx="1015">
                  <c:v>3.7267000000000004E-9</c:v>
                </c:pt>
                <c:pt idx="1016">
                  <c:v>3.7289999999999998E-9</c:v>
                </c:pt>
                <c:pt idx="1017">
                  <c:v>3.7294E-9</c:v>
                </c:pt>
                <c:pt idx="1018">
                  <c:v>3.7285000000000001E-9</c:v>
                </c:pt>
                <c:pt idx="1019">
                  <c:v>3.7267000000000004E-9</c:v>
                </c:pt>
                <c:pt idx="1020">
                  <c:v>3.7311999999999997E-9</c:v>
                </c:pt>
                <c:pt idx="1021">
                  <c:v>3.7281E-9</c:v>
                </c:pt>
                <c:pt idx="1022">
                  <c:v>3.7285000000000001E-9</c:v>
                </c:pt>
                <c:pt idx="1023">
                  <c:v>3.7285000000000001E-9</c:v>
                </c:pt>
                <c:pt idx="1024">
                  <c:v>3.7276000000000002E-9</c:v>
                </c:pt>
                <c:pt idx="1025">
                  <c:v>3.7276000000000002E-9</c:v>
                </c:pt>
                <c:pt idx="1026">
                  <c:v>3.7245000000000001E-9</c:v>
                </c:pt>
                <c:pt idx="1027">
                  <c:v>3.7272000000000001E-9</c:v>
                </c:pt>
                <c:pt idx="1028">
                  <c:v>3.7267000000000004E-9</c:v>
                </c:pt>
                <c:pt idx="1029">
                  <c:v>3.7281E-9</c:v>
                </c:pt>
                <c:pt idx="1030">
                  <c:v>3.7311999999999997E-9</c:v>
                </c:pt>
                <c:pt idx="1031">
                  <c:v>3.7249999999999999E-9</c:v>
                </c:pt>
                <c:pt idx="1032">
                  <c:v>3.7276000000000002E-9</c:v>
                </c:pt>
                <c:pt idx="1033">
                  <c:v>3.7276000000000002E-9</c:v>
                </c:pt>
                <c:pt idx="1034">
                  <c:v>3.7276000000000002E-9</c:v>
                </c:pt>
                <c:pt idx="1035">
                  <c:v>3.7285000000000001E-9</c:v>
                </c:pt>
                <c:pt idx="1036">
                  <c:v>3.7241E-9</c:v>
                </c:pt>
                <c:pt idx="1037">
                  <c:v>3.7276000000000002E-9</c:v>
                </c:pt>
                <c:pt idx="1038">
                  <c:v>3.7249999999999999E-9</c:v>
                </c:pt>
                <c:pt idx="1039">
                  <c:v>3.7219000000000001E-9</c:v>
                </c:pt>
                <c:pt idx="1040">
                  <c:v>3.7254000000000004E-9</c:v>
                </c:pt>
                <c:pt idx="1041">
                  <c:v>3.7267000000000004E-9</c:v>
                </c:pt>
                <c:pt idx="1042">
                  <c:v>3.7276000000000002E-9</c:v>
                </c:pt>
                <c:pt idx="1043">
                  <c:v>3.7285000000000001E-9</c:v>
                </c:pt>
                <c:pt idx="1044">
                  <c:v>3.7267000000000004E-9</c:v>
                </c:pt>
                <c:pt idx="1045">
                  <c:v>3.7249999999999999E-9</c:v>
                </c:pt>
                <c:pt idx="1046">
                  <c:v>3.7263000000000003E-9</c:v>
                </c:pt>
                <c:pt idx="1047">
                  <c:v>3.7254000000000004E-9</c:v>
                </c:pt>
                <c:pt idx="1048">
                  <c:v>3.7241E-9</c:v>
                </c:pt>
                <c:pt idx="1049">
                  <c:v>3.7222999999999999E-9</c:v>
                </c:pt>
                <c:pt idx="1050">
                  <c:v>3.7219000000000001E-9</c:v>
                </c:pt>
                <c:pt idx="1051">
                  <c:v>3.7259000000000001E-9</c:v>
                </c:pt>
                <c:pt idx="1052">
                  <c:v>3.7228E-9</c:v>
                </c:pt>
                <c:pt idx="1053">
                  <c:v>3.7249999999999999E-9</c:v>
                </c:pt>
                <c:pt idx="1054">
                  <c:v>3.7241E-9</c:v>
                </c:pt>
                <c:pt idx="1055">
                  <c:v>3.7241E-9</c:v>
                </c:pt>
                <c:pt idx="1056">
                  <c:v>3.7245000000000001E-9</c:v>
                </c:pt>
                <c:pt idx="1057">
                  <c:v>3.7241E-9</c:v>
                </c:pt>
                <c:pt idx="1058">
                  <c:v>3.7235999999999998E-9</c:v>
                </c:pt>
                <c:pt idx="1059">
                  <c:v>3.7214E-9</c:v>
                </c:pt>
                <c:pt idx="1060">
                  <c:v>3.7241E-9</c:v>
                </c:pt>
                <c:pt idx="1061">
                  <c:v>3.7156999999999999E-9</c:v>
                </c:pt>
                <c:pt idx="1062">
                  <c:v>3.7209999999999999E-9</c:v>
                </c:pt>
                <c:pt idx="1063">
                  <c:v>3.7214E-9</c:v>
                </c:pt>
                <c:pt idx="1064">
                  <c:v>3.7192000000000001E-9</c:v>
                </c:pt>
                <c:pt idx="1065">
                  <c:v>3.7192000000000001E-9</c:v>
                </c:pt>
                <c:pt idx="1066">
                  <c:v>3.7192000000000001E-9</c:v>
                </c:pt>
                <c:pt idx="1067">
                  <c:v>3.7235999999999998E-9</c:v>
                </c:pt>
                <c:pt idx="1068">
                  <c:v>3.7192000000000001E-9</c:v>
                </c:pt>
                <c:pt idx="1069">
                  <c:v>3.7179000000000002E-9</c:v>
                </c:pt>
                <c:pt idx="1070">
                  <c:v>3.7174E-9</c:v>
                </c:pt>
                <c:pt idx="1071">
                  <c:v>3.7182999999999999E-9</c:v>
                </c:pt>
                <c:pt idx="1072">
                  <c:v>3.7205000000000001E-9</c:v>
                </c:pt>
                <c:pt idx="1073">
                  <c:v>3.7182999999999999E-9</c:v>
                </c:pt>
                <c:pt idx="1074">
                  <c:v>3.7179000000000002E-9</c:v>
                </c:pt>
                <c:pt idx="1075">
                  <c:v>3.7148E-9</c:v>
                </c:pt>
                <c:pt idx="1076">
                  <c:v>3.7152000000000002E-9</c:v>
                </c:pt>
                <c:pt idx="1077">
                  <c:v>3.7126000000000002E-9</c:v>
                </c:pt>
                <c:pt idx="1078">
                  <c:v>3.7174E-9</c:v>
                </c:pt>
                <c:pt idx="1079">
                  <c:v>3.7188E-9</c:v>
                </c:pt>
                <c:pt idx="1080">
                  <c:v>3.7182999999999999E-9</c:v>
                </c:pt>
                <c:pt idx="1081">
                  <c:v>3.7182999999999999E-9</c:v>
                </c:pt>
                <c:pt idx="1082">
                  <c:v>3.7182999999999999E-9</c:v>
                </c:pt>
                <c:pt idx="1083">
                  <c:v>3.7174E-9</c:v>
                </c:pt>
                <c:pt idx="1084">
                  <c:v>3.7156999999999999E-9</c:v>
                </c:pt>
                <c:pt idx="1085">
                  <c:v>3.7156999999999999E-9</c:v>
                </c:pt>
                <c:pt idx="1086">
                  <c:v>3.7196999999999999E-9</c:v>
                </c:pt>
                <c:pt idx="1087">
                  <c:v>3.7156999999999999E-9</c:v>
                </c:pt>
                <c:pt idx="1088">
                  <c:v>3.7192000000000001E-9</c:v>
                </c:pt>
                <c:pt idx="1089">
                  <c:v>3.7169999999999999E-9</c:v>
                </c:pt>
                <c:pt idx="1090">
                  <c:v>3.7156999999999999E-9</c:v>
                </c:pt>
                <c:pt idx="1091">
                  <c:v>3.7169999999999999E-9</c:v>
                </c:pt>
                <c:pt idx="1092">
                  <c:v>3.7169999999999999E-9</c:v>
                </c:pt>
                <c:pt idx="1093">
                  <c:v>3.7129999999999999E-9</c:v>
                </c:pt>
                <c:pt idx="1094">
                  <c:v>3.7135E-9</c:v>
                </c:pt>
                <c:pt idx="1095">
                  <c:v>3.7169999999999999E-9</c:v>
                </c:pt>
                <c:pt idx="1096">
                  <c:v>3.7166000000000002E-9</c:v>
                </c:pt>
                <c:pt idx="1097">
                  <c:v>3.7182999999999999E-9</c:v>
                </c:pt>
                <c:pt idx="1098">
                  <c:v>3.7182999999999999E-9</c:v>
                </c:pt>
                <c:pt idx="1099">
                  <c:v>3.7148E-9</c:v>
                </c:pt>
                <c:pt idx="1100">
                  <c:v>3.7182999999999999E-9</c:v>
                </c:pt>
                <c:pt idx="1101">
                  <c:v>3.7182999999999999E-9</c:v>
                </c:pt>
                <c:pt idx="1102">
                  <c:v>3.7166000000000002E-9</c:v>
                </c:pt>
                <c:pt idx="1103">
                  <c:v>3.7148E-9</c:v>
                </c:pt>
                <c:pt idx="1104">
                  <c:v>3.7156999999999999E-9</c:v>
                </c:pt>
                <c:pt idx="1105">
                  <c:v>3.7148E-9</c:v>
                </c:pt>
                <c:pt idx="1106">
                  <c:v>3.7148E-9</c:v>
                </c:pt>
                <c:pt idx="1107">
                  <c:v>3.7139000000000002E-9</c:v>
                </c:pt>
                <c:pt idx="1108">
                  <c:v>3.7174E-9</c:v>
                </c:pt>
                <c:pt idx="1109">
                  <c:v>3.7142999999999999E-9</c:v>
                </c:pt>
                <c:pt idx="1110">
                  <c:v>3.7174E-9</c:v>
                </c:pt>
                <c:pt idx="1111">
                  <c:v>3.7126000000000002E-9</c:v>
                </c:pt>
                <c:pt idx="1112">
                  <c:v>3.7161E-9</c:v>
                </c:pt>
                <c:pt idx="1113">
                  <c:v>3.7156999999999999E-9</c:v>
                </c:pt>
                <c:pt idx="1114">
                  <c:v>3.7121E-9</c:v>
                </c:pt>
                <c:pt idx="1115">
                  <c:v>3.7129999999999999E-9</c:v>
                </c:pt>
                <c:pt idx="1116">
                  <c:v>3.7148E-9</c:v>
                </c:pt>
                <c:pt idx="1117">
                  <c:v>3.7121E-9</c:v>
                </c:pt>
                <c:pt idx="1118">
                  <c:v>3.7148E-9</c:v>
                </c:pt>
                <c:pt idx="1119">
                  <c:v>3.7152000000000002E-9</c:v>
                </c:pt>
                <c:pt idx="1120">
                  <c:v>3.7129999999999999E-9</c:v>
                </c:pt>
                <c:pt idx="1121">
                  <c:v>3.7139000000000002E-9</c:v>
                </c:pt>
                <c:pt idx="1122">
                  <c:v>3.7166000000000002E-9</c:v>
                </c:pt>
                <c:pt idx="1123">
                  <c:v>3.7126000000000002E-9</c:v>
                </c:pt>
                <c:pt idx="1124">
                  <c:v>3.7166000000000002E-9</c:v>
                </c:pt>
                <c:pt idx="1125">
                  <c:v>3.7152000000000002E-9</c:v>
                </c:pt>
                <c:pt idx="1126">
                  <c:v>3.7166000000000002E-9</c:v>
                </c:pt>
                <c:pt idx="1127">
                  <c:v>3.7142999999999999E-9</c:v>
                </c:pt>
                <c:pt idx="1128">
                  <c:v>3.7182999999999999E-9</c:v>
                </c:pt>
                <c:pt idx="1129">
                  <c:v>3.7182999999999999E-9</c:v>
                </c:pt>
                <c:pt idx="1130">
                  <c:v>3.7121E-9</c:v>
                </c:pt>
                <c:pt idx="1131">
                  <c:v>3.7148E-9</c:v>
                </c:pt>
                <c:pt idx="1132">
                  <c:v>3.7188E-9</c:v>
                </c:pt>
                <c:pt idx="1133">
                  <c:v>3.7192000000000001E-9</c:v>
                </c:pt>
                <c:pt idx="1134">
                  <c:v>3.7142999999999999E-9</c:v>
                </c:pt>
                <c:pt idx="1135">
                  <c:v>3.7182999999999999E-9</c:v>
                </c:pt>
                <c:pt idx="1136">
                  <c:v>3.7188E-9</c:v>
                </c:pt>
                <c:pt idx="1137">
                  <c:v>3.7142999999999999E-9</c:v>
                </c:pt>
                <c:pt idx="1138">
                  <c:v>3.7156999999999999E-9</c:v>
                </c:pt>
                <c:pt idx="1139">
                  <c:v>3.7196999999999999E-9</c:v>
                </c:pt>
                <c:pt idx="1140">
                  <c:v>3.7166000000000002E-9</c:v>
                </c:pt>
                <c:pt idx="1141">
                  <c:v>3.7174E-9</c:v>
                </c:pt>
                <c:pt idx="1142">
                  <c:v>3.7161E-9</c:v>
                </c:pt>
                <c:pt idx="1143">
                  <c:v>3.7188E-9</c:v>
                </c:pt>
                <c:pt idx="1144">
                  <c:v>3.7235999999999998E-9</c:v>
                </c:pt>
                <c:pt idx="1145">
                  <c:v>3.7169999999999999E-9</c:v>
                </c:pt>
                <c:pt idx="1146">
                  <c:v>3.7169999999999999E-9</c:v>
                </c:pt>
                <c:pt idx="1147">
                  <c:v>3.7222999999999999E-9</c:v>
                </c:pt>
                <c:pt idx="1148">
                  <c:v>3.7228E-9</c:v>
                </c:pt>
                <c:pt idx="1149">
                  <c:v>3.7205000000000001E-9</c:v>
                </c:pt>
                <c:pt idx="1150">
                  <c:v>3.7222999999999999E-9</c:v>
                </c:pt>
                <c:pt idx="1151">
                  <c:v>3.7228E-9</c:v>
                </c:pt>
                <c:pt idx="1152">
                  <c:v>3.7249999999999999E-9</c:v>
                </c:pt>
                <c:pt idx="1153">
                  <c:v>3.7214E-9</c:v>
                </c:pt>
                <c:pt idx="1154">
                  <c:v>3.7196999999999999E-9</c:v>
                </c:pt>
                <c:pt idx="1155">
                  <c:v>3.7254000000000004E-9</c:v>
                </c:pt>
                <c:pt idx="1156">
                  <c:v>3.7219000000000001E-9</c:v>
                </c:pt>
                <c:pt idx="1157">
                  <c:v>3.7228E-9</c:v>
                </c:pt>
                <c:pt idx="1158">
                  <c:v>3.7267000000000004E-9</c:v>
                </c:pt>
                <c:pt idx="1159">
                  <c:v>3.7214E-9</c:v>
                </c:pt>
                <c:pt idx="1160">
                  <c:v>3.7214E-9</c:v>
                </c:pt>
                <c:pt idx="1161">
                  <c:v>3.7254000000000004E-9</c:v>
                </c:pt>
                <c:pt idx="1162">
                  <c:v>3.7222999999999999E-9</c:v>
                </c:pt>
                <c:pt idx="1163">
                  <c:v>3.7228E-9</c:v>
                </c:pt>
                <c:pt idx="1164">
                  <c:v>3.7209999999999999E-9</c:v>
                </c:pt>
                <c:pt idx="1165">
                  <c:v>3.7241E-9</c:v>
                </c:pt>
                <c:pt idx="1166">
                  <c:v>3.7201E-9</c:v>
                </c:pt>
                <c:pt idx="1167">
                  <c:v>3.7219000000000001E-9</c:v>
                </c:pt>
                <c:pt idx="1168">
                  <c:v>3.7222999999999999E-9</c:v>
                </c:pt>
                <c:pt idx="1169">
                  <c:v>3.7222999999999999E-9</c:v>
                </c:pt>
                <c:pt idx="1170">
                  <c:v>3.7235999999999998E-9</c:v>
                </c:pt>
                <c:pt idx="1171">
                  <c:v>3.7249999999999999E-9</c:v>
                </c:pt>
                <c:pt idx="1172">
                  <c:v>3.7192000000000001E-9</c:v>
                </c:pt>
                <c:pt idx="1173">
                  <c:v>3.7219000000000001E-9</c:v>
                </c:pt>
                <c:pt idx="1174">
                  <c:v>3.7241E-9</c:v>
                </c:pt>
                <c:pt idx="1175">
                  <c:v>3.7222999999999999E-9</c:v>
                </c:pt>
                <c:pt idx="1176">
                  <c:v>3.7182999999999999E-9</c:v>
                </c:pt>
                <c:pt idx="1177">
                  <c:v>3.7219000000000001E-9</c:v>
                </c:pt>
                <c:pt idx="1178">
                  <c:v>3.7235999999999998E-9</c:v>
                </c:pt>
                <c:pt idx="1179">
                  <c:v>3.7205000000000001E-9</c:v>
                </c:pt>
                <c:pt idx="1180">
                  <c:v>3.7169999999999999E-9</c:v>
                </c:pt>
                <c:pt idx="1181">
                  <c:v>3.7182999999999999E-9</c:v>
                </c:pt>
                <c:pt idx="1182">
                  <c:v>3.7209999999999999E-9</c:v>
                </c:pt>
                <c:pt idx="1183">
                  <c:v>3.7188E-9</c:v>
                </c:pt>
                <c:pt idx="1184">
                  <c:v>3.7205000000000001E-9</c:v>
                </c:pt>
                <c:pt idx="1185">
                  <c:v>3.7192000000000001E-9</c:v>
                </c:pt>
                <c:pt idx="1186">
                  <c:v>3.7222999999999999E-9</c:v>
                </c:pt>
                <c:pt idx="1187">
                  <c:v>3.7201E-9</c:v>
                </c:pt>
                <c:pt idx="1188">
                  <c:v>3.7135E-9</c:v>
                </c:pt>
                <c:pt idx="1189">
                  <c:v>3.7209999999999999E-9</c:v>
                </c:pt>
                <c:pt idx="1190">
                  <c:v>3.7166000000000002E-9</c:v>
                </c:pt>
                <c:pt idx="1191">
                  <c:v>3.7209999999999999E-9</c:v>
                </c:pt>
                <c:pt idx="1192">
                  <c:v>3.7099000000000002E-9</c:v>
                </c:pt>
                <c:pt idx="1193">
                  <c:v>3.7142999999999999E-9</c:v>
                </c:pt>
                <c:pt idx="1194">
                  <c:v>3.7182999999999999E-9</c:v>
                </c:pt>
                <c:pt idx="1195">
                  <c:v>3.7188E-9</c:v>
                </c:pt>
                <c:pt idx="1196">
                  <c:v>3.7174E-9</c:v>
                </c:pt>
                <c:pt idx="1197">
                  <c:v>3.7192000000000001E-9</c:v>
                </c:pt>
                <c:pt idx="1198">
                  <c:v>3.7182999999999999E-9</c:v>
                </c:pt>
                <c:pt idx="1199">
                  <c:v>3.7161E-9</c:v>
                </c:pt>
                <c:pt idx="1200">
                  <c:v>3.7148E-9</c:v>
                </c:pt>
                <c:pt idx="1201">
                  <c:v>3.7188E-9</c:v>
                </c:pt>
                <c:pt idx="1202">
                  <c:v>3.7112000000000002E-9</c:v>
                </c:pt>
                <c:pt idx="1203">
                  <c:v>3.7169999999999999E-9</c:v>
                </c:pt>
                <c:pt idx="1204">
                  <c:v>3.7121E-9</c:v>
                </c:pt>
                <c:pt idx="1205">
                  <c:v>3.7196999999999999E-9</c:v>
                </c:pt>
                <c:pt idx="1206">
                  <c:v>3.7156999999999999E-9</c:v>
                </c:pt>
                <c:pt idx="1207">
                  <c:v>3.7174E-9</c:v>
                </c:pt>
                <c:pt idx="1208">
                  <c:v>3.7179000000000002E-9</c:v>
                </c:pt>
                <c:pt idx="1209">
                  <c:v>3.7142999999999999E-9</c:v>
                </c:pt>
                <c:pt idx="1210">
                  <c:v>3.7174E-9</c:v>
                </c:pt>
                <c:pt idx="1211">
                  <c:v>3.7201E-9</c:v>
                </c:pt>
                <c:pt idx="1212">
                  <c:v>3.7182999999999999E-9</c:v>
                </c:pt>
                <c:pt idx="1213">
                  <c:v>3.7156999999999999E-9</c:v>
                </c:pt>
                <c:pt idx="1214">
                  <c:v>3.7156999999999999E-9</c:v>
                </c:pt>
                <c:pt idx="1215">
                  <c:v>3.7192000000000001E-9</c:v>
                </c:pt>
                <c:pt idx="1216">
                  <c:v>3.7182999999999999E-9</c:v>
                </c:pt>
                <c:pt idx="1217">
                  <c:v>3.7192000000000001E-9</c:v>
                </c:pt>
                <c:pt idx="1218">
                  <c:v>3.7156999999999999E-9</c:v>
                </c:pt>
                <c:pt idx="1219">
                  <c:v>3.7188E-9</c:v>
                </c:pt>
                <c:pt idx="1220">
                  <c:v>3.7148E-9</c:v>
                </c:pt>
                <c:pt idx="1221">
                  <c:v>3.7166000000000002E-9</c:v>
                </c:pt>
                <c:pt idx="1222">
                  <c:v>3.7166000000000002E-9</c:v>
                </c:pt>
                <c:pt idx="1223">
                  <c:v>3.7235999999999998E-9</c:v>
                </c:pt>
                <c:pt idx="1224">
                  <c:v>3.7192000000000001E-9</c:v>
                </c:pt>
                <c:pt idx="1225">
                  <c:v>3.7222999999999999E-9</c:v>
                </c:pt>
                <c:pt idx="1226">
                  <c:v>3.7232000000000001E-9</c:v>
                </c:pt>
                <c:pt idx="1227">
                  <c:v>3.7232000000000001E-9</c:v>
                </c:pt>
                <c:pt idx="1228">
                  <c:v>3.7222999999999999E-9</c:v>
                </c:pt>
                <c:pt idx="1229">
                  <c:v>3.7254000000000004E-9</c:v>
                </c:pt>
                <c:pt idx="1230">
                  <c:v>3.7241E-9</c:v>
                </c:pt>
                <c:pt idx="1231">
                  <c:v>3.7169999999999999E-9</c:v>
                </c:pt>
                <c:pt idx="1232">
                  <c:v>3.7205000000000001E-9</c:v>
                </c:pt>
                <c:pt idx="1233">
                  <c:v>3.7235999999999998E-9</c:v>
                </c:pt>
                <c:pt idx="1234">
                  <c:v>3.7235999999999998E-9</c:v>
                </c:pt>
                <c:pt idx="1235">
                  <c:v>3.7209999999999999E-9</c:v>
                </c:pt>
                <c:pt idx="1236">
                  <c:v>3.7219000000000001E-9</c:v>
                </c:pt>
                <c:pt idx="1237">
                  <c:v>3.7219000000000001E-9</c:v>
                </c:pt>
                <c:pt idx="1238">
                  <c:v>3.7232000000000001E-9</c:v>
                </c:pt>
                <c:pt idx="1239">
                  <c:v>3.7228E-9</c:v>
                </c:pt>
                <c:pt idx="1240">
                  <c:v>3.7214E-9</c:v>
                </c:pt>
                <c:pt idx="1241">
                  <c:v>3.7205000000000001E-9</c:v>
                </c:pt>
                <c:pt idx="1242">
                  <c:v>3.7228E-9</c:v>
                </c:pt>
                <c:pt idx="1243">
                  <c:v>3.7209999999999999E-9</c:v>
                </c:pt>
                <c:pt idx="1244">
                  <c:v>3.7232000000000001E-9</c:v>
                </c:pt>
                <c:pt idx="1245">
                  <c:v>3.7219000000000001E-9</c:v>
                </c:pt>
                <c:pt idx="1246">
                  <c:v>3.7232000000000001E-9</c:v>
                </c:pt>
                <c:pt idx="1247">
                  <c:v>3.7232000000000001E-9</c:v>
                </c:pt>
                <c:pt idx="1248">
                  <c:v>3.7232000000000001E-9</c:v>
                </c:pt>
                <c:pt idx="1249">
                  <c:v>3.7179000000000002E-9</c:v>
                </c:pt>
                <c:pt idx="1250">
                  <c:v>3.7205000000000001E-9</c:v>
                </c:pt>
                <c:pt idx="1251">
                  <c:v>3.7235999999999998E-9</c:v>
                </c:pt>
                <c:pt idx="1252">
                  <c:v>3.7259000000000001E-9</c:v>
                </c:pt>
                <c:pt idx="1253">
                  <c:v>3.7209999999999999E-9</c:v>
                </c:pt>
                <c:pt idx="1254">
                  <c:v>3.7254000000000004E-9</c:v>
                </c:pt>
                <c:pt idx="1255">
                  <c:v>3.7254000000000004E-9</c:v>
                </c:pt>
                <c:pt idx="1256">
                  <c:v>3.7254000000000004E-9</c:v>
                </c:pt>
                <c:pt idx="1257">
                  <c:v>3.7235999999999998E-9</c:v>
                </c:pt>
                <c:pt idx="1258">
                  <c:v>3.7249999999999999E-9</c:v>
                </c:pt>
                <c:pt idx="1259">
                  <c:v>3.7259000000000001E-9</c:v>
                </c:pt>
                <c:pt idx="1260">
                  <c:v>3.7245000000000001E-9</c:v>
                </c:pt>
                <c:pt idx="1261">
                  <c:v>3.7245000000000001E-9</c:v>
                </c:pt>
                <c:pt idx="1262">
                  <c:v>3.7235999999999998E-9</c:v>
                </c:pt>
                <c:pt idx="1263">
                  <c:v>3.7214E-9</c:v>
                </c:pt>
                <c:pt idx="1264">
                  <c:v>3.7235999999999998E-9</c:v>
                </c:pt>
                <c:pt idx="1265">
                  <c:v>3.7219000000000001E-9</c:v>
                </c:pt>
                <c:pt idx="1266">
                  <c:v>3.7259000000000001E-9</c:v>
                </c:pt>
                <c:pt idx="1267">
                  <c:v>3.7241E-9</c:v>
                </c:pt>
                <c:pt idx="1268">
                  <c:v>3.7209999999999999E-9</c:v>
                </c:pt>
                <c:pt idx="1269">
                  <c:v>3.7219000000000001E-9</c:v>
                </c:pt>
                <c:pt idx="1270">
                  <c:v>3.7276000000000002E-9</c:v>
                </c:pt>
                <c:pt idx="1271">
                  <c:v>3.7232000000000001E-9</c:v>
                </c:pt>
                <c:pt idx="1272">
                  <c:v>3.7263000000000003E-9</c:v>
                </c:pt>
                <c:pt idx="1273">
                  <c:v>3.7188E-9</c:v>
                </c:pt>
                <c:pt idx="1274">
                  <c:v>3.7249999999999999E-9</c:v>
                </c:pt>
                <c:pt idx="1275">
                  <c:v>3.7232000000000001E-9</c:v>
                </c:pt>
                <c:pt idx="1276">
                  <c:v>3.7232000000000001E-9</c:v>
                </c:pt>
                <c:pt idx="1277">
                  <c:v>3.7228E-9</c:v>
                </c:pt>
                <c:pt idx="1278">
                  <c:v>3.7219000000000001E-9</c:v>
                </c:pt>
                <c:pt idx="1279">
                  <c:v>3.7263000000000003E-9</c:v>
                </c:pt>
                <c:pt idx="1280">
                  <c:v>3.7235999999999998E-9</c:v>
                </c:pt>
                <c:pt idx="1281">
                  <c:v>3.7232000000000001E-9</c:v>
                </c:pt>
                <c:pt idx="1282">
                  <c:v>3.7235999999999998E-9</c:v>
                </c:pt>
                <c:pt idx="1283">
                  <c:v>3.7235999999999998E-9</c:v>
                </c:pt>
                <c:pt idx="1284">
                  <c:v>3.7249999999999999E-9</c:v>
                </c:pt>
                <c:pt idx="1285">
                  <c:v>3.7201E-9</c:v>
                </c:pt>
                <c:pt idx="1286">
                  <c:v>3.7219000000000001E-9</c:v>
                </c:pt>
                <c:pt idx="1287">
                  <c:v>3.7205000000000001E-9</c:v>
                </c:pt>
                <c:pt idx="1288">
                  <c:v>3.7196999999999999E-9</c:v>
                </c:pt>
                <c:pt idx="1289">
                  <c:v>3.7209999999999999E-9</c:v>
                </c:pt>
                <c:pt idx="1290">
                  <c:v>3.7259000000000001E-9</c:v>
                </c:pt>
                <c:pt idx="1291">
                  <c:v>3.7232000000000001E-9</c:v>
                </c:pt>
                <c:pt idx="1292">
                  <c:v>3.7209999999999999E-9</c:v>
                </c:pt>
                <c:pt idx="1293">
                  <c:v>3.7232000000000001E-9</c:v>
                </c:pt>
                <c:pt idx="1294">
                  <c:v>3.7214E-9</c:v>
                </c:pt>
                <c:pt idx="1295">
                  <c:v>3.7169999999999999E-9</c:v>
                </c:pt>
                <c:pt idx="1296">
                  <c:v>3.7205000000000001E-9</c:v>
                </c:pt>
                <c:pt idx="1297">
                  <c:v>3.7241E-9</c:v>
                </c:pt>
                <c:pt idx="1298">
                  <c:v>3.7188E-9</c:v>
                </c:pt>
                <c:pt idx="1299">
                  <c:v>3.7196999999999999E-9</c:v>
                </c:pt>
                <c:pt idx="1300">
                  <c:v>3.7249999999999999E-9</c:v>
                </c:pt>
                <c:pt idx="1301">
                  <c:v>3.7196999999999999E-9</c:v>
                </c:pt>
                <c:pt idx="1302">
                  <c:v>3.7219000000000001E-9</c:v>
                </c:pt>
                <c:pt idx="1303">
                  <c:v>3.7205000000000001E-9</c:v>
                </c:pt>
                <c:pt idx="1304">
                  <c:v>3.7174E-9</c:v>
                </c:pt>
                <c:pt idx="1305">
                  <c:v>3.7214E-9</c:v>
                </c:pt>
                <c:pt idx="1306">
                  <c:v>3.7174E-9</c:v>
                </c:pt>
                <c:pt idx="1307">
                  <c:v>3.7214E-9</c:v>
                </c:pt>
                <c:pt idx="1308">
                  <c:v>3.7201E-9</c:v>
                </c:pt>
                <c:pt idx="1309">
                  <c:v>3.7142999999999999E-9</c:v>
                </c:pt>
                <c:pt idx="1310">
                  <c:v>3.7232000000000001E-9</c:v>
                </c:pt>
                <c:pt idx="1311">
                  <c:v>3.7182999999999999E-9</c:v>
                </c:pt>
                <c:pt idx="1312">
                  <c:v>3.7214E-9</c:v>
                </c:pt>
                <c:pt idx="1313">
                  <c:v>3.7196999999999999E-9</c:v>
                </c:pt>
                <c:pt idx="1314">
                  <c:v>3.7196999999999999E-9</c:v>
                </c:pt>
                <c:pt idx="1315">
                  <c:v>3.7192000000000001E-9</c:v>
                </c:pt>
                <c:pt idx="1316">
                  <c:v>3.7188E-9</c:v>
                </c:pt>
                <c:pt idx="1317">
                  <c:v>3.7205000000000001E-9</c:v>
                </c:pt>
                <c:pt idx="1318">
                  <c:v>3.7166000000000002E-9</c:v>
                </c:pt>
                <c:pt idx="1319">
                  <c:v>3.7192000000000001E-9</c:v>
                </c:pt>
                <c:pt idx="1320">
                  <c:v>3.7222999999999999E-9</c:v>
                </c:pt>
                <c:pt idx="1321">
                  <c:v>3.7156999999999999E-9</c:v>
                </c:pt>
                <c:pt idx="1322">
                  <c:v>3.7188E-9</c:v>
                </c:pt>
                <c:pt idx="1323">
                  <c:v>3.7201E-9</c:v>
                </c:pt>
                <c:pt idx="1324">
                  <c:v>3.7209999999999999E-9</c:v>
                </c:pt>
                <c:pt idx="1325">
                  <c:v>3.7152000000000002E-9</c:v>
                </c:pt>
                <c:pt idx="1326">
                  <c:v>3.7192000000000001E-9</c:v>
                </c:pt>
                <c:pt idx="1327">
                  <c:v>3.7179000000000002E-9</c:v>
                </c:pt>
                <c:pt idx="1328">
                  <c:v>3.7205000000000001E-9</c:v>
                </c:pt>
                <c:pt idx="1329">
                  <c:v>3.7156999999999999E-9</c:v>
                </c:pt>
                <c:pt idx="1330">
                  <c:v>3.7179000000000002E-9</c:v>
                </c:pt>
                <c:pt idx="1331">
                  <c:v>3.7166000000000002E-9</c:v>
                </c:pt>
                <c:pt idx="1332">
                  <c:v>3.7152000000000002E-9</c:v>
                </c:pt>
                <c:pt idx="1333">
                  <c:v>3.7166000000000002E-9</c:v>
                </c:pt>
                <c:pt idx="1334">
                  <c:v>3.7169999999999999E-9</c:v>
                </c:pt>
                <c:pt idx="1335">
                  <c:v>3.7148E-9</c:v>
                </c:pt>
                <c:pt idx="1336">
                  <c:v>3.7205000000000001E-9</c:v>
                </c:pt>
                <c:pt idx="1337">
                  <c:v>3.7156999999999999E-9</c:v>
                </c:pt>
                <c:pt idx="1338">
                  <c:v>3.7121E-9</c:v>
                </c:pt>
                <c:pt idx="1339">
                  <c:v>3.7156999999999999E-9</c:v>
                </c:pt>
                <c:pt idx="1340">
                  <c:v>3.7161E-9</c:v>
                </c:pt>
                <c:pt idx="1341">
                  <c:v>3.7174E-9</c:v>
                </c:pt>
                <c:pt idx="1342">
                  <c:v>3.7148E-9</c:v>
                </c:pt>
                <c:pt idx="1343">
                  <c:v>3.7182999999999999E-9</c:v>
                </c:pt>
                <c:pt idx="1344">
                  <c:v>3.7142999999999999E-9</c:v>
                </c:pt>
                <c:pt idx="1345">
                  <c:v>3.7156999999999999E-9</c:v>
                </c:pt>
                <c:pt idx="1346">
                  <c:v>3.7142999999999999E-9</c:v>
                </c:pt>
                <c:pt idx="1347">
                  <c:v>3.7152000000000002E-9</c:v>
                </c:pt>
                <c:pt idx="1348">
                  <c:v>3.7169999999999999E-9</c:v>
                </c:pt>
                <c:pt idx="1349">
                  <c:v>3.7152000000000002E-9</c:v>
                </c:pt>
                <c:pt idx="1350">
                  <c:v>3.7139000000000002E-9</c:v>
                </c:pt>
                <c:pt idx="1351">
                  <c:v>3.7166000000000002E-9</c:v>
                </c:pt>
                <c:pt idx="1352">
                  <c:v>3.7139000000000002E-9</c:v>
                </c:pt>
                <c:pt idx="1353">
                  <c:v>3.7112000000000002E-9</c:v>
                </c:pt>
                <c:pt idx="1354">
                  <c:v>3.7161E-9</c:v>
                </c:pt>
                <c:pt idx="1355">
                  <c:v>3.7152000000000002E-9</c:v>
                </c:pt>
                <c:pt idx="1356">
                  <c:v>3.7116999999999999E-9</c:v>
                </c:pt>
                <c:pt idx="1357">
                  <c:v>3.7135E-9</c:v>
                </c:pt>
                <c:pt idx="1358">
                  <c:v>3.7116999999999999E-9</c:v>
                </c:pt>
                <c:pt idx="1359">
                  <c:v>3.7166000000000002E-9</c:v>
                </c:pt>
                <c:pt idx="1360">
                  <c:v>3.7148E-9</c:v>
                </c:pt>
                <c:pt idx="1361">
                  <c:v>3.7126000000000002E-9</c:v>
                </c:pt>
                <c:pt idx="1362">
                  <c:v>3.7112000000000002E-9</c:v>
                </c:pt>
                <c:pt idx="1363">
                  <c:v>3.7135E-9</c:v>
                </c:pt>
                <c:pt idx="1364">
                  <c:v>3.7099000000000002E-9</c:v>
                </c:pt>
                <c:pt idx="1365">
                  <c:v>3.7139000000000002E-9</c:v>
                </c:pt>
                <c:pt idx="1366">
                  <c:v>3.7135E-9</c:v>
                </c:pt>
                <c:pt idx="1367">
                  <c:v>3.7179000000000002E-9</c:v>
                </c:pt>
                <c:pt idx="1368">
                  <c:v>3.7129999999999999E-9</c:v>
                </c:pt>
                <c:pt idx="1369">
                  <c:v>3.7126000000000002E-9</c:v>
                </c:pt>
                <c:pt idx="1370">
                  <c:v>3.7135E-9</c:v>
                </c:pt>
                <c:pt idx="1371">
                  <c:v>3.7103999999999999E-9</c:v>
                </c:pt>
                <c:pt idx="1372">
                  <c:v>3.7112000000000002E-9</c:v>
                </c:pt>
                <c:pt idx="1373">
                  <c:v>3.7129999999999999E-9</c:v>
                </c:pt>
                <c:pt idx="1374">
                  <c:v>3.7142999999999999E-9</c:v>
                </c:pt>
                <c:pt idx="1375">
                  <c:v>3.7161E-9</c:v>
                </c:pt>
                <c:pt idx="1376">
                  <c:v>3.7139000000000002E-9</c:v>
                </c:pt>
                <c:pt idx="1377">
                  <c:v>3.7139000000000002E-9</c:v>
                </c:pt>
                <c:pt idx="1378">
                  <c:v>3.7148E-9</c:v>
                </c:pt>
                <c:pt idx="1379">
                  <c:v>3.7129999999999999E-9</c:v>
                </c:pt>
                <c:pt idx="1380">
                  <c:v>3.7161E-9</c:v>
                </c:pt>
                <c:pt idx="1381">
                  <c:v>3.7156999999999999E-9</c:v>
                </c:pt>
                <c:pt idx="1382">
                  <c:v>3.7126000000000002E-9</c:v>
                </c:pt>
                <c:pt idx="1383">
                  <c:v>3.7121E-9</c:v>
                </c:pt>
                <c:pt idx="1384">
                  <c:v>3.7126000000000002E-9</c:v>
                </c:pt>
                <c:pt idx="1385">
                  <c:v>3.7166000000000002E-9</c:v>
                </c:pt>
                <c:pt idx="1386">
                  <c:v>3.7192000000000001E-9</c:v>
                </c:pt>
                <c:pt idx="1387">
                  <c:v>3.7112000000000002E-9</c:v>
                </c:pt>
                <c:pt idx="1388">
                  <c:v>3.7156999999999999E-9</c:v>
                </c:pt>
                <c:pt idx="1389">
                  <c:v>3.7161E-9</c:v>
                </c:pt>
                <c:pt idx="1390">
                  <c:v>3.7142999999999999E-9</c:v>
                </c:pt>
                <c:pt idx="1391">
                  <c:v>3.7205000000000001E-9</c:v>
                </c:pt>
                <c:pt idx="1392">
                  <c:v>3.7188E-9</c:v>
                </c:pt>
                <c:pt idx="1393">
                  <c:v>3.7219000000000001E-9</c:v>
                </c:pt>
                <c:pt idx="1394">
                  <c:v>3.7222999999999999E-9</c:v>
                </c:pt>
                <c:pt idx="1395">
                  <c:v>3.7188E-9</c:v>
                </c:pt>
                <c:pt idx="1396">
                  <c:v>3.7201E-9</c:v>
                </c:pt>
                <c:pt idx="1397">
                  <c:v>3.7209999999999999E-9</c:v>
                </c:pt>
                <c:pt idx="1398">
                  <c:v>3.7214E-9</c:v>
                </c:pt>
                <c:pt idx="1399">
                  <c:v>3.7192000000000001E-9</c:v>
                </c:pt>
                <c:pt idx="1400">
                  <c:v>3.7209999999999999E-9</c:v>
                </c:pt>
                <c:pt idx="1401">
                  <c:v>3.7188E-9</c:v>
                </c:pt>
                <c:pt idx="1402">
                  <c:v>3.7214E-9</c:v>
                </c:pt>
                <c:pt idx="1403">
                  <c:v>3.7188E-9</c:v>
                </c:pt>
                <c:pt idx="1404">
                  <c:v>3.7222999999999999E-9</c:v>
                </c:pt>
                <c:pt idx="1405">
                  <c:v>3.7188E-9</c:v>
                </c:pt>
                <c:pt idx="1406">
                  <c:v>3.7205000000000001E-9</c:v>
                </c:pt>
                <c:pt idx="1407">
                  <c:v>3.7241E-9</c:v>
                </c:pt>
                <c:pt idx="1408">
                  <c:v>3.7232000000000001E-9</c:v>
                </c:pt>
                <c:pt idx="1409">
                  <c:v>3.7179000000000002E-9</c:v>
                </c:pt>
                <c:pt idx="1410">
                  <c:v>3.7201E-9</c:v>
                </c:pt>
                <c:pt idx="1411">
                  <c:v>3.7232000000000001E-9</c:v>
                </c:pt>
                <c:pt idx="1412">
                  <c:v>3.7179000000000002E-9</c:v>
                </c:pt>
                <c:pt idx="1413">
                  <c:v>3.7259000000000001E-9</c:v>
                </c:pt>
                <c:pt idx="1414">
                  <c:v>3.7267000000000004E-9</c:v>
                </c:pt>
                <c:pt idx="1415">
                  <c:v>3.7222999999999999E-9</c:v>
                </c:pt>
                <c:pt idx="1416">
                  <c:v>3.7249999999999999E-9</c:v>
                </c:pt>
                <c:pt idx="1417">
                  <c:v>3.7272000000000001E-9</c:v>
                </c:pt>
                <c:pt idx="1418">
                  <c:v>3.7285000000000001E-9</c:v>
                </c:pt>
                <c:pt idx="1419">
                  <c:v>3.7254000000000004E-9</c:v>
                </c:pt>
                <c:pt idx="1420">
                  <c:v>3.7276000000000002E-9</c:v>
                </c:pt>
                <c:pt idx="1421">
                  <c:v>3.7324999999999997E-9</c:v>
                </c:pt>
                <c:pt idx="1422">
                  <c:v>3.7241E-9</c:v>
                </c:pt>
                <c:pt idx="1423">
                  <c:v>3.7272000000000001E-9</c:v>
                </c:pt>
                <c:pt idx="1424">
                  <c:v>3.7267000000000004E-9</c:v>
                </c:pt>
                <c:pt idx="1425">
                  <c:v>3.7263000000000003E-9</c:v>
                </c:pt>
                <c:pt idx="1426">
                  <c:v>3.7263000000000003E-9</c:v>
                </c:pt>
                <c:pt idx="1427">
                  <c:v>3.7259000000000001E-9</c:v>
                </c:pt>
                <c:pt idx="1428">
                  <c:v>3.7254000000000004E-9</c:v>
                </c:pt>
                <c:pt idx="1429">
                  <c:v>3.7281E-9</c:v>
                </c:pt>
                <c:pt idx="1430">
                  <c:v>3.7298000000000001E-9</c:v>
                </c:pt>
                <c:pt idx="1431">
                  <c:v>3.7281E-9</c:v>
                </c:pt>
                <c:pt idx="1432">
                  <c:v>3.7315999999999998E-9</c:v>
                </c:pt>
                <c:pt idx="1433">
                  <c:v>3.7254000000000004E-9</c:v>
                </c:pt>
                <c:pt idx="1434">
                  <c:v>3.7298000000000001E-9</c:v>
                </c:pt>
                <c:pt idx="1435">
                  <c:v>3.7334000000000004E-9</c:v>
                </c:pt>
                <c:pt idx="1436">
                  <c:v>3.7302999999999998E-9</c:v>
                </c:pt>
                <c:pt idx="1437">
                  <c:v>3.7321000000000004E-9</c:v>
                </c:pt>
                <c:pt idx="1438">
                  <c:v>3.7289999999999998E-9</c:v>
                </c:pt>
                <c:pt idx="1439">
                  <c:v>3.7259000000000001E-9</c:v>
                </c:pt>
                <c:pt idx="1440">
                  <c:v>3.7289999999999998E-9</c:v>
                </c:pt>
                <c:pt idx="1441">
                  <c:v>3.7315999999999998E-9</c:v>
                </c:pt>
                <c:pt idx="1442">
                  <c:v>3.7276000000000002E-9</c:v>
                </c:pt>
                <c:pt idx="1443">
                  <c:v>3.7302999999999998E-9</c:v>
                </c:pt>
                <c:pt idx="1444">
                  <c:v>3.7321000000000004E-9</c:v>
                </c:pt>
                <c:pt idx="1445">
                  <c:v>3.7343000000000002E-9</c:v>
                </c:pt>
                <c:pt idx="1446">
                  <c:v>3.7281E-9</c:v>
                </c:pt>
                <c:pt idx="1447">
                  <c:v>3.7285000000000001E-9</c:v>
                </c:pt>
                <c:pt idx="1448">
                  <c:v>3.7302999999999998E-9</c:v>
                </c:pt>
                <c:pt idx="1449">
                  <c:v>3.7321000000000004E-9</c:v>
                </c:pt>
                <c:pt idx="1450">
                  <c:v>3.7289999999999998E-9</c:v>
                </c:pt>
                <c:pt idx="1451">
                  <c:v>3.7298000000000001E-9</c:v>
                </c:pt>
                <c:pt idx="1452">
                  <c:v>3.7289999999999998E-9</c:v>
                </c:pt>
                <c:pt idx="1453">
                  <c:v>3.7302999999999998E-9</c:v>
                </c:pt>
                <c:pt idx="1454">
                  <c:v>3.7285000000000001E-9</c:v>
                </c:pt>
                <c:pt idx="1455">
                  <c:v>3.7311999999999997E-9</c:v>
                </c:pt>
                <c:pt idx="1456">
                  <c:v>3.7347000000000003E-9</c:v>
                </c:pt>
                <c:pt idx="1457">
                  <c:v>3.7334000000000004E-9</c:v>
                </c:pt>
                <c:pt idx="1458">
                  <c:v>3.7334000000000004E-9</c:v>
                </c:pt>
                <c:pt idx="1459">
                  <c:v>3.7334000000000004E-9</c:v>
                </c:pt>
                <c:pt idx="1460">
                  <c:v>3.7302999999999998E-9</c:v>
                </c:pt>
                <c:pt idx="1461">
                  <c:v>3.7315999999999998E-9</c:v>
                </c:pt>
                <c:pt idx="1462">
                  <c:v>3.7285000000000001E-9</c:v>
                </c:pt>
                <c:pt idx="1463">
                  <c:v>3.7321000000000004E-9</c:v>
                </c:pt>
                <c:pt idx="1464">
                  <c:v>3.7352000000000001E-9</c:v>
                </c:pt>
                <c:pt idx="1465">
                  <c:v>3.7306999999999999E-9</c:v>
                </c:pt>
                <c:pt idx="1466">
                  <c:v>3.7298000000000001E-9</c:v>
                </c:pt>
                <c:pt idx="1467">
                  <c:v>3.7328999999999998E-9</c:v>
                </c:pt>
                <c:pt idx="1468">
                  <c:v>3.7298000000000001E-9</c:v>
                </c:pt>
                <c:pt idx="1469">
                  <c:v>3.7302999999999998E-9</c:v>
                </c:pt>
                <c:pt idx="1470">
                  <c:v>3.7302999999999998E-9</c:v>
                </c:pt>
                <c:pt idx="1471">
                  <c:v>3.7360000000000003E-9</c:v>
                </c:pt>
                <c:pt idx="1472">
                  <c:v>3.7302999999999998E-9</c:v>
                </c:pt>
                <c:pt idx="1473">
                  <c:v>3.7306999999999999E-9</c:v>
                </c:pt>
                <c:pt idx="1474">
                  <c:v>3.7311999999999997E-9</c:v>
                </c:pt>
                <c:pt idx="1475">
                  <c:v>3.7334000000000004E-9</c:v>
                </c:pt>
                <c:pt idx="1476">
                  <c:v>3.7311999999999997E-9</c:v>
                </c:pt>
                <c:pt idx="1477">
                  <c:v>3.7263000000000003E-9</c:v>
                </c:pt>
                <c:pt idx="1478">
                  <c:v>3.7294E-9</c:v>
                </c:pt>
                <c:pt idx="1479">
                  <c:v>3.7302999999999998E-9</c:v>
                </c:pt>
                <c:pt idx="1480">
                  <c:v>3.7294E-9</c:v>
                </c:pt>
                <c:pt idx="1481">
                  <c:v>3.7315999999999998E-9</c:v>
                </c:pt>
                <c:pt idx="1482">
                  <c:v>3.7298000000000001E-9</c:v>
                </c:pt>
                <c:pt idx="1483">
                  <c:v>3.7321000000000004E-9</c:v>
                </c:pt>
                <c:pt idx="1484">
                  <c:v>3.7311999999999997E-9</c:v>
                </c:pt>
                <c:pt idx="1485">
                  <c:v>3.7263000000000003E-9</c:v>
                </c:pt>
                <c:pt idx="1486">
                  <c:v>3.7289999999999998E-9</c:v>
                </c:pt>
                <c:pt idx="1487">
                  <c:v>3.7324999999999997E-9</c:v>
                </c:pt>
                <c:pt idx="1488">
                  <c:v>3.7321000000000004E-9</c:v>
                </c:pt>
                <c:pt idx="1489">
                  <c:v>3.7321000000000004E-9</c:v>
                </c:pt>
                <c:pt idx="1490">
                  <c:v>3.7311999999999997E-9</c:v>
                </c:pt>
                <c:pt idx="1491">
                  <c:v>3.7306999999999999E-9</c:v>
                </c:pt>
                <c:pt idx="1492">
                  <c:v>3.7324999999999997E-9</c:v>
                </c:pt>
                <c:pt idx="1493">
                  <c:v>3.7315999999999998E-9</c:v>
                </c:pt>
                <c:pt idx="1494">
                  <c:v>3.7302999999999998E-9</c:v>
                </c:pt>
                <c:pt idx="1495">
                  <c:v>3.7321000000000004E-9</c:v>
                </c:pt>
                <c:pt idx="1496">
                  <c:v>3.7294E-9</c:v>
                </c:pt>
                <c:pt idx="1497">
                  <c:v>3.7315999999999998E-9</c:v>
                </c:pt>
                <c:pt idx="1498">
                  <c:v>3.7324999999999997E-9</c:v>
                </c:pt>
                <c:pt idx="1499">
                  <c:v>3.7328999999999998E-9</c:v>
                </c:pt>
                <c:pt idx="1500">
                  <c:v>3.7324999999999997E-9</c:v>
                </c:pt>
                <c:pt idx="1501">
                  <c:v>3.7263000000000003E-9</c:v>
                </c:pt>
                <c:pt idx="1502">
                  <c:v>3.7334000000000004E-9</c:v>
                </c:pt>
                <c:pt idx="1503">
                  <c:v>3.7289999999999998E-9</c:v>
                </c:pt>
                <c:pt idx="1504">
                  <c:v>3.7276000000000002E-9</c:v>
                </c:pt>
                <c:pt idx="1505">
                  <c:v>3.7281E-9</c:v>
                </c:pt>
                <c:pt idx="1506">
                  <c:v>3.7311999999999997E-9</c:v>
                </c:pt>
                <c:pt idx="1507">
                  <c:v>3.7276000000000002E-9</c:v>
                </c:pt>
                <c:pt idx="1508">
                  <c:v>3.7289999999999998E-9</c:v>
                </c:pt>
                <c:pt idx="1509">
                  <c:v>3.7263000000000003E-9</c:v>
                </c:pt>
                <c:pt idx="1510">
                  <c:v>3.7281E-9</c:v>
                </c:pt>
                <c:pt idx="1511">
                  <c:v>3.7263000000000003E-9</c:v>
                </c:pt>
                <c:pt idx="1512">
                  <c:v>3.7302999999999998E-9</c:v>
                </c:pt>
                <c:pt idx="1513">
                  <c:v>3.7337999999999997E-9</c:v>
                </c:pt>
                <c:pt idx="1514">
                  <c:v>3.7254000000000004E-9</c:v>
                </c:pt>
                <c:pt idx="1515">
                  <c:v>3.7254000000000004E-9</c:v>
                </c:pt>
                <c:pt idx="1516">
                  <c:v>3.7294E-9</c:v>
                </c:pt>
                <c:pt idx="1517">
                  <c:v>3.7294E-9</c:v>
                </c:pt>
                <c:pt idx="1518">
                  <c:v>3.7272000000000001E-9</c:v>
                </c:pt>
                <c:pt idx="1519">
                  <c:v>3.7294E-9</c:v>
                </c:pt>
                <c:pt idx="1520">
                  <c:v>3.7328999999999998E-9</c:v>
                </c:pt>
                <c:pt idx="1521">
                  <c:v>3.7311999999999997E-9</c:v>
                </c:pt>
                <c:pt idx="1522">
                  <c:v>3.7285000000000001E-9</c:v>
                </c:pt>
                <c:pt idx="1523">
                  <c:v>3.7272000000000001E-9</c:v>
                </c:pt>
                <c:pt idx="1524">
                  <c:v>3.7259000000000001E-9</c:v>
                </c:pt>
                <c:pt idx="1525">
                  <c:v>3.7306999999999999E-9</c:v>
                </c:pt>
                <c:pt idx="1526">
                  <c:v>3.7294E-9</c:v>
                </c:pt>
                <c:pt idx="1527">
                  <c:v>3.7245000000000001E-9</c:v>
                </c:pt>
                <c:pt idx="1528">
                  <c:v>3.7281E-9</c:v>
                </c:pt>
                <c:pt idx="1529">
                  <c:v>3.7285000000000001E-9</c:v>
                </c:pt>
                <c:pt idx="1530">
                  <c:v>3.7294E-9</c:v>
                </c:pt>
                <c:pt idx="1531">
                  <c:v>3.7276000000000002E-9</c:v>
                </c:pt>
                <c:pt idx="1532">
                  <c:v>3.7281E-9</c:v>
                </c:pt>
                <c:pt idx="1533">
                  <c:v>3.7276000000000002E-9</c:v>
                </c:pt>
                <c:pt idx="1534">
                  <c:v>3.7263000000000003E-9</c:v>
                </c:pt>
                <c:pt idx="1535">
                  <c:v>3.7228E-9</c:v>
                </c:pt>
                <c:pt idx="1536">
                  <c:v>3.7294E-9</c:v>
                </c:pt>
                <c:pt idx="1537">
                  <c:v>3.7245000000000001E-9</c:v>
                </c:pt>
                <c:pt idx="1538">
                  <c:v>3.7267000000000004E-9</c:v>
                </c:pt>
                <c:pt idx="1539">
                  <c:v>3.7281E-9</c:v>
                </c:pt>
                <c:pt idx="1540">
                  <c:v>3.7315999999999998E-9</c:v>
                </c:pt>
                <c:pt idx="1541">
                  <c:v>3.7281E-9</c:v>
                </c:pt>
                <c:pt idx="1542">
                  <c:v>3.7356000000000002E-9</c:v>
                </c:pt>
                <c:pt idx="1543">
                  <c:v>3.7414000000000003E-9</c:v>
                </c:pt>
                <c:pt idx="1544">
                  <c:v>3.7395999999999998E-9</c:v>
                </c:pt>
                <c:pt idx="1545">
                  <c:v>3.7369000000000002E-9</c:v>
                </c:pt>
                <c:pt idx="1546">
                  <c:v>3.7408999999999998E-9</c:v>
                </c:pt>
                <c:pt idx="1547">
                  <c:v>3.7373999999999999E-9</c:v>
                </c:pt>
                <c:pt idx="1548">
                  <c:v>3.7373999999999999E-9</c:v>
                </c:pt>
                <c:pt idx="1549">
                  <c:v>3.7399999999999999E-9</c:v>
                </c:pt>
                <c:pt idx="1550">
                  <c:v>3.7391E-9</c:v>
                </c:pt>
                <c:pt idx="1551">
                  <c:v>3.7408999999999998E-9</c:v>
                </c:pt>
                <c:pt idx="1552">
                  <c:v>3.7369000000000002E-9</c:v>
                </c:pt>
                <c:pt idx="1553">
                  <c:v>3.7382999999999998E-9</c:v>
                </c:pt>
                <c:pt idx="1554">
                  <c:v>3.7352000000000001E-9</c:v>
                </c:pt>
                <c:pt idx="1555">
                  <c:v>3.7404999999999996E-9</c:v>
                </c:pt>
                <c:pt idx="1556">
                  <c:v>3.7249999999999999E-9</c:v>
                </c:pt>
                <c:pt idx="1557">
                  <c:v>3.7241E-9</c:v>
                </c:pt>
                <c:pt idx="1558">
                  <c:v>3.7404999999999996E-9</c:v>
                </c:pt>
                <c:pt idx="1559">
                  <c:v>3.7254000000000004E-9</c:v>
                </c:pt>
                <c:pt idx="1560">
                  <c:v>3.7235999999999998E-9</c:v>
                </c:pt>
                <c:pt idx="1561">
                  <c:v>3.7235999999999998E-9</c:v>
                </c:pt>
                <c:pt idx="1562">
                  <c:v>3.7267000000000004E-9</c:v>
                </c:pt>
                <c:pt idx="1563">
                  <c:v>3.7249999999999999E-9</c:v>
                </c:pt>
                <c:pt idx="1564">
                  <c:v>3.7254000000000004E-9</c:v>
                </c:pt>
                <c:pt idx="1565">
                  <c:v>3.7232000000000001E-9</c:v>
                </c:pt>
                <c:pt idx="1566">
                  <c:v>3.7267000000000004E-9</c:v>
                </c:pt>
                <c:pt idx="1567">
                  <c:v>3.7267000000000004E-9</c:v>
                </c:pt>
                <c:pt idx="1568">
                  <c:v>3.7254000000000004E-9</c:v>
                </c:pt>
                <c:pt idx="1569">
                  <c:v>3.7276000000000002E-9</c:v>
                </c:pt>
                <c:pt idx="1570">
                  <c:v>3.7228E-9</c:v>
                </c:pt>
                <c:pt idx="1571">
                  <c:v>3.7249999999999999E-9</c:v>
                </c:pt>
                <c:pt idx="1572">
                  <c:v>3.7294E-9</c:v>
                </c:pt>
                <c:pt idx="1573">
                  <c:v>3.7281E-9</c:v>
                </c:pt>
                <c:pt idx="1574">
                  <c:v>3.7259000000000001E-9</c:v>
                </c:pt>
                <c:pt idx="1575">
                  <c:v>3.7263000000000003E-9</c:v>
                </c:pt>
                <c:pt idx="1576">
                  <c:v>3.7267000000000004E-9</c:v>
                </c:pt>
                <c:pt idx="1577">
                  <c:v>3.7249999999999999E-9</c:v>
                </c:pt>
                <c:pt idx="1578">
                  <c:v>3.7228E-9</c:v>
                </c:pt>
                <c:pt idx="1579">
                  <c:v>3.7263000000000003E-9</c:v>
                </c:pt>
                <c:pt idx="1580">
                  <c:v>3.7259000000000001E-9</c:v>
                </c:pt>
                <c:pt idx="1581">
                  <c:v>3.7281E-9</c:v>
                </c:pt>
                <c:pt idx="1582">
                  <c:v>3.7241E-9</c:v>
                </c:pt>
                <c:pt idx="1583">
                  <c:v>3.7272000000000001E-9</c:v>
                </c:pt>
                <c:pt idx="1584">
                  <c:v>3.7245000000000001E-9</c:v>
                </c:pt>
                <c:pt idx="1585">
                  <c:v>3.7254000000000004E-9</c:v>
                </c:pt>
                <c:pt idx="1586">
                  <c:v>3.7259000000000001E-9</c:v>
                </c:pt>
                <c:pt idx="1587">
                  <c:v>3.7201E-9</c:v>
                </c:pt>
                <c:pt idx="1588">
                  <c:v>3.7241E-9</c:v>
                </c:pt>
                <c:pt idx="1589">
                  <c:v>3.7245000000000001E-9</c:v>
                </c:pt>
                <c:pt idx="1590">
                  <c:v>3.7267000000000004E-9</c:v>
                </c:pt>
                <c:pt idx="1591">
                  <c:v>3.7254000000000004E-9</c:v>
                </c:pt>
                <c:pt idx="1592">
                  <c:v>3.7285000000000001E-9</c:v>
                </c:pt>
                <c:pt idx="1593">
                  <c:v>3.7267000000000004E-9</c:v>
                </c:pt>
                <c:pt idx="1594">
                  <c:v>3.7245000000000001E-9</c:v>
                </c:pt>
                <c:pt idx="1595">
                  <c:v>3.7281E-9</c:v>
                </c:pt>
                <c:pt idx="1596">
                  <c:v>3.7294E-9</c:v>
                </c:pt>
                <c:pt idx="1597">
                  <c:v>3.7259000000000001E-9</c:v>
                </c:pt>
                <c:pt idx="1598">
                  <c:v>3.7263000000000003E-9</c:v>
                </c:pt>
                <c:pt idx="1599">
                  <c:v>3.7259000000000001E-9</c:v>
                </c:pt>
                <c:pt idx="1600">
                  <c:v>3.7276000000000002E-9</c:v>
                </c:pt>
                <c:pt idx="1601">
                  <c:v>3.7259000000000001E-9</c:v>
                </c:pt>
                <c:pt idx="1602">
                  <c:v>3.7281E-9</c:v>
                </c:pt>
                <c:pt idx="1603">
                  <c:v>3.7254000000000004E-9</c:v>
                </c:pt>
                <c:pt idx="1604">
                  <c:v>3.7254000000000004E-9</c:v>
                </c:pt>
                <c:pt idx="1605">
                  <c:v>3.7222999999999999E-9</c:v>
                </c:pt>
                <c:pt idx="1606">
                  <c:v>3.7306999999999999E-9</c:v>
                </c:pt>
                <c:pt idx="1607">
                  <c:v>3.7294E-9</c:v>
                </c:pt>
                <c:pt idx="1608">
                  <c:v>3.7272000000000001E-9</c:v>
                </c:pt>
                <c:pt idx="1609">
                  <c:v>3.7289999999999998E-9</c:v>
                </c:pt>
                <c:pt idx="1610">
                  <c:v>3.7298000000000001E-9</c:v>
                </c:pt>
                <c:pt idx="1611">
                  <c:v>3.7298000000000001E-9</c:v>
                </c:pt>
                <c:pt idx="1612">
                  <c:v>3.7298000000000001E-9</c:v>
                </c:pt>
                <c:pt idx="1613">
                  <c:v>3.7249999999999999E-9</c:v>
                </c:pt>
                <c:pt idx="1614">
                  <c:v>3.7315999999999998E-9</c:v>
                </c:pt>
                <c:pt idx="1615">
                  <c:v>3.7311999999999997E-9</c:v>
                </c:pt>
                <c:pt idx="1616">
                  <c:v>3.7263000000000003E-9</c:v>
                </c:pt>
                <c:pt idx="1617">
                  <c:v>3.7259000000000001E-9</c:v>
                </c:pt>
                <c:pt idx="1618">
                  <c:v>3.7267000000000004E-9</c:v>
                </c:pt>
                <c:pt idx="1619">
                  <c:v>3.7272000000000001E-9</c:v>
                </c:pt>
                <c:pt idx="1620">
                  <c:v>3.7263000000000003E-9</c:v>
                </c:pt>
                <c:pt idx="1621">
                  <c:v>3.7235999999999998E-9</c:v>
                </c:pt>
                <c:pt idx="1622">
                  <c:v>3.7421999999999998E-9</c:v>
                </c:pt>
                <c:pt idx="1623">
                  <c:v>3.7391E-9</c:v>
                </c:pt>
                <c:pt idx="1624">
                  <c:v>3.7373999999999999E-9</c:v>
                </c:pt>
                <c:pt idx="1625">
                  <c:v>3.7360000000000003E-9</c:v>
                </c:pt>
                <c:pt idx="1626">
                  <c:v>3.7395999999999998E-9</c:v>
                </c:pt>
                <c:pt idx="1627">
                  <c:v>3.7378000000000001E-9</c:v>
                </c:pt>
                <c:pt idx="1628">
                  <c:v>3.7421999999999998E-9</c:v>
                </c:pt>
                <c:pt idx="1629">
                  <c:v>3.7395999999999998E-9</c:v>
                </c:pt>
                <c:pt idx="1630">
                  <c:v>3.7382999999999998E-9</c:v>
                </c:pt>
                <c:pt idx="1631">
                  <c:v>3.7378000000000001E-9</c:v>
                </c:pt>
                <c:pt idx="1632">
                  <c:v>3.7369000000000002E-9</c:v>
                </c:pt>
                <c:pt idx="1633">
                  <c:v>3.7328999999999998E-9</c:v>
                </c:pt>
                <c:pt idx="1634">
                  <c:v>3.7369000000000002E-9</c:v>
                </c:pt>
                <c:pt idx="1635">
                  <c:v>3.7436000000000002E-9</c:v>
                </c:pt>
                <c:pt idx="1636">
                  <c:v>3.7382999999999998E-9</c:v>
                </c:pt>
                <c:pt idx="1637">
                  <c:v>3.7404999999999996E-9</c:v>
                </c:pt>
                <c:pt idx="1638">
                  <c:v>3.7328999999999998E-9</c:v>
                </c:pt>
                <c:pt idx="1639">
                  <c:v>3.7365000000000001E-9</c:v>
                </c:pt>
                <c:pt idx="1640">
                  <c:v>3.7386999999999999E-9</c:v>
                </c:pt>
                <c:pt idx="1641">
                  <c:v>3.7395999999999998E-9</c:v>
                </c:pt>
                <c:pt idx="1642">
                  <c:v>3.7365000000000001E-9</c:v>
                </c:pt>
                <c:pt idx="1643">
                  <c:v>3.7395999999999998E-9</c:v>
                </c:pt>
                <c:pt idx="1644">
                  <c:v>3.7382999999999998E-9</c:v>
                </c:pt>
                <c:pt idx="1645">
                  <c:v>3.7369000000000002E-9</c:v>
                </c:pt>
                <c:pt idx="1646">
                  <c:v>3.7382999999999998E-9</c:v>
                </c:pt>
                <c:pt idx="1647">
                  <c:v>3.7399999999999999E-9</c:v>
                </c:pt>
                <c:pt idx="1648">
                  <c:v>3.7391E-9</c:v>
                </c:pt>
                <c:pt idx="1649">
                  <c:v>3.7352000000000001E-9</c:v>
                </c:pt>
                <c:pt idx="1650">
                  <c:v>3.7360000000000003E-9</c:v>
                </c:pt>
                <c:pt idx="1651">
                  <c:v>3.7382999999999998E-9</c:v>
                </c:pt>
                <c:pt idx="1652">
                  <c:v>3.7360000000000003E-9</c:v>
                </c:pt>
                <c:pt idx="1653">
                  <c:v>3.7356000000000002E-9</c:v>
                </c:pt>
                <c:pt idx="1654">
                  <c:v>3.7298000000000001E-9</c:v>
                </c:pt>
                <c:pt idx="1655">
                  <c:v>3.7399999999999999E-9</c:v>
                </c:pt>
                <c:pt idx="1656">
                  <c:v>3.7404999999999996E-9</c:v>
                </c:pt>
                <c:pt idx="1657">
                  <c:v>3.7360000000000003E-9</c:v>
                </c:pt>
                <c:pt idx="1658">
                  <c:v>3.7343000000000002E-9</c:v>
                </c:pt>
                <c:pt idx="1659">
                  <c:v>3.7373999999999999E-9</c:v>
                </c:pt>
                <c:pt idx="1660">
                  <c:v>3.7219000000000001E-9</c:v>
                </c:pt>
                <c:pt idx="1661">
                  <c:v>3.7404999999999996E-9</c:v>
                </c:pt>
                <c:pt idx="1662">
                  <c:v>3.7391E-9</c:v>
                </c:pt>
                <c:pt idx="1663">
                  <c:v>3.7232000000000001E-9</c:v>
                </c:pt>
                <c:pt idx="1664">
                  <c:v>3.7263000000000003E-9</c:v>
                </c:pt>
                <c:pt idx="1665">
                  <c:v>3.7267000000000004E-9</c:v>
                </c:pt>
                <c:pt idx="1666">
                  <c:v>3.7267000000000004E-9</c:v>
                </c:pt>
                <c:pt idx="1667">
                  <c:v>3.7382999999999998E-9</c:v>
                </c:pt>
                <c:pt idx="1668">
                  <c:v>3.7360000000000003E-9</c:v>
                </c:pt>
                <c:pt idx="1669">
                  <c:v>3.7365000000000001E-9</c:v>
                </c:pt>
                <c:pt idx="1670">
                  <c:v>3.7421999999999998E-9</c:v>
                </c:pt>
                <c:pt idx="1671">
                  <c:v>3.7373999999999999E-9</c:v>
                </c:pt>
                <c:pt idx="1672">
                  <c:v>3.7399999999999999E-9</c:v>
                </c:pt>
                <c:pt idx="1673">
                  <c:v>3.7395999999999998E-9</c:v>
                </c:pt>
                <c:pt idx="1674">
                  <c:v>3.7421999999999998E-9</c:v>
                </c:pt>
                <c:pt idx="1675">
                  <c:v>3.7417999999999996E-9</c:v>
                </c:pt>
                <c:pt idx="1676">
                  <c:v>3.7373999999999999E-9</c:v>
                </c:pt>
                <c:pt idx="1677">
                  <c:v>3.7404999999999996E-9</c:v>
                </c:pt>
                <c:pt idx="1678">
                  <c:v>3.7386999999999999E-9</c:v>
                </c:pt>
                <c:pt idx="1679">
                  <c:v>3.7414000000000003E-9</c:v>
                </c:pt>
                <c:pt idx="1680">
                  <c:v>3.7421999999999998E-9</c:v>
                </c:pt>
                <c:pt idx="1681">
                  <c:v>3.7417999999999996E-9</c:v>
                </c:pt>
                <c:pt idx="1682">
                  <c:v>3.7386999999999999E-9</c:v>
                </c:pt>
                <c:pt idx="1683">
                  <c:v>3.7399999999999999E-9</c:v>
                </c:pt>
                <c:pt idx="1684">
                  <c:v>3.7386999999999999E-9</c:v>
                </c:pt>
                <c:pt idx="1685">
                  <c:v>3.7378000000000001E-9</c:v>
                </c:pt>
                <c:pt idx="1686">
                  <c:v>3.7382999999999998E-9</c:v>
                </c:pt>
                <c:pt idx="1687">
                  <c:v>3.7395999999999998E-9</c:v>
                </c:pt>
                <c:pt idx="1688">
                  <c:v>3.7373999999999999E-9</c:v>
                </c:pt>
                <c:pt idx="1689">
                  <c:v>3.7391E-9</c:v>
                </c:pt>
                <c:pt idx="1690">
                  <c:v>3.7360000000000003E-9</c:v>
                </c:pt>
                <c:pt idx="1691">
                  <c:v>3.7369000000000002E-9</c:v>
                </c:pt>
                <c:pt idx="1692">
                  <c:v>3.7382999999999998E-9</c:v>
                </c:pt>
                <c:pt idx="1693">
                  <c:v>3.7382999999999998E-9</c:v>
                </c:pt>
                <c:pt idx="1694">
                  <c:v>3.7263000000000003E-9</c:v>
                </c:pt>
                <c:pt idx="1695">
                  <c:v>3.7263000000000003E-9</c:v>
                </c:pt>
                <c:pt idx="1696">
                  <c:v>3.7272000000000001E-9</c:v>
                </c:pt>
                <c:pt idx="1697">
                  <c:v>3.7263000000000003E-9</c:v>
                </c:pt>
                <c:pt idx="1698">
                  <c:v>3.7382999999999998E-9</c:v>
                </c:pt>
                <c:pt idx="1699">
                  <c:v>3.7404999999999996E-9</c:v>
                </c:pt>
                <c:pt idx="1700">
                  <c:v>3.7404999999999996E-9</c:v>
                </c:pt>
                <c:pt idx="1701">
                  <c:v>3.7382999999999998E-9</c:v>
                </c:pt>
                <c:pt idx="1702">
                  <c:v>3.7408999999999998E-9</c:v>
                </c:pt>
                <c:pt idx="1703">
                  <c:v>3.7414000000000003E-9</c:v>
                </c:pt>
                <c:pt idx="1704">
                  <c:v>3.7360000000000003E-9</c:v>
                </c:pt>
                <c:pt idx="1705">
                  <c:v>3.7352000000000001E-9</c:v>
                </c:pt>
                <c:pt idx="1706">
                  <c:v>3.7382999999999998E-9</c:v>
                </c:pt>
                <c:pt idx="1707">
                  <c:v>3.7235999999999998E-9</c:v>
                </c:pt>
                <c:pt idx="1708">
                  <c:v>3.7430999999999996E-9</c:v>
                </c:pt>
                <c:pt idx="1709">
                  <c:v>3.7414000000000003E-9</c:v>
                </c:pt>
                <c:pt idx="1710">
                  <c:v>3.7408999999999998E-9</c:v>
                </c:pt>
                <c:pt idx="1711">
                  <c:v>3.7395999999999998E-9</c:v>
                </c:pt>
                <c:pt idx="1712">
                  <c:v>3.7414000000000003E-9</c:v>
                </c:pt>
                <c:pt idx="1713">
                  <c:v>3.7436000000000002E-9</c:v>
                </c:pt>
                <c:pt idx="1714">
                  <c:v>3.7263000000000003E-9</c:v>
                </c:pt>
                <c:pt idx="1715">
                  <c:v>3.7337999999999997E-9</c:v>
                </c:pt>
                <c:pt idx="1716">
                  <c:v>3.7391E-9</c:v>
                </c:pt>
                <c:pt idx="1717">
                  <c:v>3.7365000000000001E-9</c:v>
                </c:pt>
                <c:pt idx="1718">
                  <c:v>3.7254000000000004E-9</c:v>
                </c:pt>
                <c:pt idx="1719">
                  <c:v>3.7391E-9</c:v>
                </c:pt>
                <c:pt idx="1720">
                  <c:v>3.7408999999999998E-9</c:v>
                </c:pt>
                <c:pt idx="1721">
                  <c:v>3.7399999999999999E-9</c:v>
                </c:pt>
                <c:pt idx="1722">
                  <c:v>3.7386999999999999E-9</c:v>
                </c:pt>
                <c:pt idx="1723">
                  <c:v>3.7285000000000001E-9</c:v>
                </c:pt>
                <c:pt idx="1724">
                  <c:v>3.7272000000000001E-9</c:v>
                </c:pt>
                <c:pt idx="1725">
                  <c:v>3.7267000000000004E-9</c:v>
                </c:pt>
                <c:pt idx="1726">
                  <c:v>3.7263000000000003E-9</c:v>
                </c:pt>
                <c:pt idx="1727">
                  <c:v>3.7276000000000002E-9</c:v>
                </c:pt>
                <c:pt idx="1728">
                  <c:v>3.7222999999999999E-9</c:v>
                </c:pt>
                <c:pt idx="1729">
                  <c:v>3.7267000000000004E-9</c:v>
                </c:pt>
                <c:pt idx="1730">
                  <c:v>3.7382999999999998E-9</c:v>
                </c:pt>
                <c:pt idx="1731">
                  <c:v>3.7414000000000003E-9</c:v>
                </c:pt>
                <c:pt idx="1732">
                  <c:v>3.7245000000000001E-9</c:v>
                </c:pt>
                <c:pt idx="1733">
                  <c:v>3.7263000000000003E-9</c:v>
                </c:pt>
                <c:pt idx="1734">
                  <c:v>3.7259000000000001E-9</c:v>
                </c:pt>
                <c:pt idx="1735">
                  <c:v>3.7254000000000004E-9</c:v>
                </c:pt>
                <c:pt idx="1736">
                  <c:v>3.7254000000000004E-9</c:v>
                </c:pt>
                <c:pt idx="1737">
                  <c:v>3.7259000000000001E-9</c:v>
                </c:pt>
                <c:pt idx="1738">
                  <c:v>3.7281E-9</c:v>
                </c:pt>
                <c:pt idx="1739">
                  <c:v>3.7245000000000001E-9</c:v>
                </c:pt>
                <c:pt idx="1740">
                  <c:v>3.7276000000000002E-9</c:v>
                </c:pt>
                <c:pt idx="1741">
                  <c:v>3.7254000000000004E-9</c:v>
                </c:pt>
                <c:pt idx="1742">
                  <c:v>3.7235999999999998E-9</c:v>
                </c:pt>
                <c:pt idx="1743">
                  <c:v>3.7360000000000003E-9</c:v>
                </c:pt>
                <c:pt idx="1744">
                  <c:v>3.7337999999999997E-9</c:v>
                </c:pt>
                <c:pt idx="1745">
                  <c:v>3.7378000000000001E-9</c:v>
                </c:pt>
                <c:pt idx="1746">
                  <c:v>3.7386999999999999E-9</c:v>
                </c:pt>
                <c:pt idx="1747">
                  <c:v>3.7328999999999998E-9</c:v>
                </c:pt>
                <c:pt idx="1748">
                  <c:v>3.7347000000000003E-9</c:v>
                </c:pt>
                <c:pt idx="1749">
                  <c:v>3.7365000000000001E-9</c:v>
                </c:pt>
                <c:pt idx="1750">
                  <c:v>3.7369000000000002E-9</c:v>
                </c:pt>
                <c:pt idx="1751">
                  <c:v>3.7386999999999999E-9</c:v>
                </c:pt>
                <c:pt idx="1752">
                  <c:v>3.7391E-9</c:v>
                </c:pt>
                <c:pt idx="1753">
                  <c:v>3.7343000000000002E-9</c:v>
                </c:pt>
                <c:pt idx="1754">
                  <c:v>3.7343000000000002E-9</c:v>
                </c:pt>
                <c:pt idx="1755">
                  <c:v>3.7395999999999998E-9</c:v>
                </c:pt>
                <c:pt idx="1756">
                  <c:v>3.7356000000000002E-9</c:v>
                </c:pt>
                <c:pt idx="1757">
                  <c:v>3.7356000000000002E-9</c:v>
                </c:pt>
                <c:pt idx="1758">
                  <c:v>3.7315999999999998E-9</c:v>
                </c:pt>
                <c:pt idx="1759">
                  <c:v>3.7347000000000003E-9</c:v>
                </c:pt>
                <c:pt idx="1760">
                  <c:v>3.7373999999999999E-9</c:v>
                </c:pt>
                <c:pt idx="1761">
                  <c:v>3.7347000000000003E-9</c:v>
                </c:pt>
                <c:pt idx="1762">
                  <c:v>3.7382999999999998E-9</c:v>
                </c:pt>
                <c:pt idx="1763">
                  <c:v>3.7373999999999999E-9</c:v>
                </c:pt>
                <c:pt idx="1764">
                  <c:v>3.7352000000000001E-9</c:v>
                </c:pt>
                <c:pt idx="1765">
                  <c:v>3.7365000000000001E-9</c:v>
                </c:pt>
                <c:pt idx="1766">
                  <c:v>3.7337999999999997E-9</c:v>
                </c:pt>
                <c:pt idx="1767">
                  <c:v>3.7294E-9</c:v>
                </c:pt>
                <c:pt idx="1768">
                  <c:v>3.7294E-9</c:v>
                </c:pt>
                <c:pt idx="1769">
                  <c:v>3.7343000000000002E-9</c:v>
                </c:pt>
                <c:pt idx="1770">
                  <c:v>3.7334000000000004E-9</c:v>
                </c:pt>
                <c:pt idx="1771">
                  <c:v>3.7235999999999998E-9</c:v>
                </c:pt>
                <c:pt idx="1772">
                  <c:v>3.7352000000000001E-9</c:v>
                </c:pt>
                <c:pt idx="1773">
                  <c:v>3.7334000000000004E-9</c:v>
                </c:pt>
                <c:pt idx="1774">
                  <c:v>3.7321000000000004E-9</c:v>
                </c:pt>
                <c:pt idx="1775">
                  <c:v>3.7386999999999999E-9</c:v>
                </c:pt>
                <c:pt idx="1776">
                  <c:v>3.7365000000000001E-9</c:v>
                </c:pt>
                <c:pt idx="1777">
                  <c:v>3.7378000000000001E-9</c:v>
                </c:pt>
                <c:pt idx="1778">
                  <c:v>3.7421999999999998E-9</c:v>
                </c:pt>
                <c:pt idx="1779">
                  <c:v>3.7378000000000001E-9</c:v>
                </c:pt>
                <c:pt idx="1780">
                  <c:v>3.7417999999999996E-9</c:v>
                </c:pt>
                <c:pt idx="1781">
                  <c:v>3.7360000000000003E-9</c:v>
                </c:pt>
                <c:pt idx="1782">
                  <c:v>3.7391E-9</c:v>
                </c:pt>
                <c:pt idx="1783">
                  <c:v>3.7399999999999999E-9</c:v>
                </c:pt>
                <c:pt idx="1784">
                  <c:v>3.7436000000000002E-9</c:v>
                </c:pt>
                <c:pt idx="1785">
                  <c:v>3.7399999999999999E-9</c:v>
                </c:pt>
                <c:pt idx="1786">
                  <c:v>3.7395999999999998E-9</c:v>
                </c:pt>
                <c:pt idx="1787">
                  <c:v>3.7294E-9</c:v>
                </c:pt>
                <c:pt idx="1788">
                  <c:v>3.7306999999999999E-9</c:v>
                </c:pt>
                <c:pt idx="1789">
                  <c:v>3.7294E-9</c:v>
                </c:pt>
                <c:pt idx="1790">
                  <c:v>3.7382999999999998E-9</c:v>
                </c:pt>
                <c:pt idx="1791">
                  <c:v>3.7445E-9</c:v>
                </c:pt>
                <c:pt idx="1792">
                  <c:v>3.7289999999999998E-9</c:v>
                </c:pt>
                <c:pt idx="1793">
                  <c:v>3.7298000000000001E-9</c:v>
                </c:pt>
                <c:pt idx="1794">
                  <c:v>3.7281E-9</c:v>
                </c:pt>
                <c:pt idx="1795">
                  <c:v>3.7328999999999998E-9</c:v>
                </c:pt>
                <c:pt idx="1796">
                  <c:v>3.7306999999999999E-9</c:v>
                </c:pt>
                <c:pt idx="1797">
                  <c:v>3.7302999999999998E-9</c:v>
                </c:pt>
                <c:pt idx="1798">
                  <c:v>3.7466999999999999E-9</c:v>
                </c:pt>
                <c:pt idx="1799">
                  <c:v>3.7417999999999996E-9</c:v>
                </c:pt>
                <c:pt idx="1800">
                  <c:v>3.7458E-9</c:v>
                </c:pt>
                <c:pt idx="1801">
                  <c:v>3.7436000000000002E-9</c:v>
                </c:pt>
                <c:pt idx="1802">
                  <c:v>3.7395999999999998E-9</c:v>
                </c:pt>
                <c:pt idx="1803">
                  <c:v>3.7436000000000002E-9</c:v>
                </c:pt>
                <c:pt idx="1804">
                  <c:v>3.7427000000000003E-9</c:v>
                </c:pt>
                <c:pt idx="1805">
                  <c:v>3.7414000000000003E-9</c:v>
                </c:pt>
                <c:pt idx="1806">
                  <c:v>3.7404999999999996E-9</c:v>
                </c:pt>
                <c:pt idx="1807">
                  <c:v>3.7440000000000003E-9</c:v>
                </c:pt>
                <c:pt idx="1808">
                  <c:v>3.7378000000000001E-9</c:v>
                </c:pt>
                <c:pt idx="1809">
                  <c:v>3.7462000000000002E-9</c:v>
                </c:pt>
                <c:pt idx="1810">
                  <c:v>3.7427000000000003E-9</c:v>
                </c:pt>
                <c:pt idx="1811">
                  <c:v>3.7427000000000003E-9</c:v>
                </c:pt>
                <c:pt idx="1812">
                  <c:v>3.7404999999999996E-9</c:v>
                </c:pt>
                <c:pt idx="1813">
                  <c:v>3.7445E-9</c:v>
                </c:pt>
                <c:pt idx="1814">
                  <c:v>3.7427000000000003E-9</c:v>
                </c:pt>
                <c:pt idx="1815">
                  <c:v>3.7440000000000003E-9</c:v>
                </c:pt>
                <c:pt idx="1816">
                  <c:v>3.7436000000000002E-9</c:v>
                </c:pt>
                <c:pt idx="1817">
                  <c:v>3.7445E-9</c:v>
                </c:pt>
                <c:pt idx="1818">
                  <c:v>3.7462000000000002E-9</c:v>
                </c:pt>
                <c:pt idx="1819">
                  <c:v>3.7466999999999999E-9</c:v>
                </c:pt>
                <c:pt idx="1820">
                  <c:v>3.7458E-9</c:v>
                </c:pt>
                <c:pt idx="1821">
                  <c:v>3.7484E-9</c:v>
                </c:pt>
                <c:pt idx="1822">
                  <c:v>3.7458E-9</c:v>
                </c:pt>
                <c:pt idx="1823">
                  <c:v>3.7453000000000003E-9</c:v>
                </c:pt>
                <c:pt idx="1824">
                  <c:v>3.7453000000000003E-9</c:v>
                </c:pt>
                <c:pt idx="1825">
                  <c:v>3.7427000000000003E-9</c:v>
                </c:pt>
                <c:pt idx="1826">
                  <c:v>3.7458E-9</c:v>
                </c:pt>
                <c:pt idx="1827">
                  <c:v>3.7427000000000003E-9</c:v>
                </c:pt>
                <c:pt idx="1828">
                  <c:v>3.7453000000000003E-9</c:v>
                </c:pt>
                <c:pt idx="1829">
                  <c:v>3.7458E-9</c:v>
                </c:pt>
                <c:pt idx="1830">
                  <c:v>3.7436000000000002E-9</c:v>
                </c:pt>
                <c:pt idx="1831">
                  <c:v>3.7488999999999997E-9</c:v>
                </c:pt>
                <c:pt idx="1832">
                  <c:v>3.7440000000000003E-9</c:v>
                </c:pt>
                <c:pt idx="1833">
                  <c:v>3.7479999999999999E-9</c:v>
                </c:pt>
                <c:pt idx="1834">
                  <c:v>3.7471E-9</c:v>
                </c:pt>
                <c:pt idx="1835">
                  <c:v>3.7440000000000003E-9</c:v>
                </c:pt>
                <c:pt idx="1836">
                  <c:v>3.7484E-9</c:v>
                </c:pt>
                <c:pt idx="1837">
                  <c:v>3.7445E-9</c:v>
                </c:pt>
                <c:pt idx="1838">
                  <c:v>3.7414000000000003E-9</c:v>
                </c:pt>
                <c:pt idx="1839">
                  <c:v>3.7445E-9</c:v>
                </c:pt>
                <c:pt idx="1840">
                  <c:v>3.7386999999999999E-9</c:v>
                </c:pt>
                <c:pt idx="1841">
                  <c:v>3.7458E-9</c:v>
                </c:pt>
                <c:pt idx="1842">
                  <c:v>3.7462000000000002E-9</c:v>
                </c:pt>
                <c:pt idx="1843">
                  <c:v>3.7445E-9</c:v>
                </c:pt>
                <c:pt idx="1844">
                  <c:v>3.7462000000000002E-9</c:v>
                </c:pt>
                <c:pt idx="1845">
                  <c:v>3.7382999999999998E-9</c:v>
                </c:pt>
                <c:pt idx="1846">
                  <c:v>3.7475999999999998E-9</c:v>
                </c:pt>
                <c:pt idx="1847">
                  <c:v>3.7436000000000002E-9</c:v>
                </c:pt>
                <c:pt idx="1848">
                  <c:v>3.7408999999999998E-9</c:v>
                </c:pt>
                <c:pt idx="1849">
                  <c:v>3.7471E-9</c:v>
                </c:pt>
                <c:pt idx="1850">
                  <c:v>3.7417999999999996E-9</c:v>
                </c:pt>
                <c:pt idx="1851">
                  <c:v>3.7436000000000002E-9</c:v>
                </c:pt>
                <c:pt idx="1852">
                  <c:v>3.7458E-9</c:v>
                </c:pt>
                <c:pt idx="1853">
                  <c:v>3.7414000000000003E-9</c:v>
                </c:pt>
                <c:pt idx="1854">
                  <c:v>3.7458E-9</c:v>
                </c:pt>
                <c:pt idx="1855">
                  <c:v>3.7408999999999998E-9</c:v>
                </c:pt>
                <c:pt idx="1856">
                  <c:v>3.7436000000000002E-9</c:v>
                </c:pt>
                <c:pt idx="1857">
                  <c:v>3.7445E-9</c:v>
                </c:pt>
                <c:pt idx="1858">
                  <c:v>3.7488999999999997E-9</c:v>
                </c:pt>
                <c:pt idx="1859">
                  <c:v>3.7466999999999999E-9</c:v>
                </c:pt>
                <c:pt idx="1860">
                  <c:v>3.7408999999999998E-9</c:v>
                </c:pt>
                <c:pt idx="1861">
                  <c:v>3.7479999999999999E-9</c:v>
                </c:pt>
                <c:pt idx="1862">
                  <c:v>3.7458E-9</c:v>
                </c:pt>
                <c:pt idx="1863">
                  <c:v>3.7466999999999999E-9</c:v>
                </c:pt>
                <c:pt idx="1864">
                  <c:v>3.7484E-9</c:v>
                </c:pt>
                <c:pt idx="1865">
                  <c:v>3.7462000000000002E-9</c:v>
                </c:pt>
                <c:pt idx="1866">
                  <c:v>3.7475999999999998E-9</c:v>
                </c:pt>
                <c:pt idx="1867">
                  <c:v>3.7497999999999996E-9</c:v>
                </c:pt>
                <c:pt idx="1868">
                  <c:v>3.7529000000000001E-9</c:v>
                </c:pt>
                <c:pt idx="1869">
                  <c:v>3.7462000000000002E-9</c:v>
                </c:pt>
                <c:pt idx="1870">
                  <c:v>3.7453000000000003E-9</c:v>
                </c:pt>
                <c:pt idx="1871">
                  <c:v>3.7484E-9</c:v>
                </c:pt>
                <c:pt idx="1872">
                  <c:v>3.7475999999999998E-9</c:v>
                </c:pt>
                <c:pt idx="1873">
                  <c:v>3.7466999999999999E-9</c:v>
                </c:pt>
                <c:pt idx="1874">
                  <c:v>3.7458E-9</c:v>
                </c:pt>
                <c:pt idx="1875">
                  <c:v>3.7458E-9</c:v>
                </c:pt>
                <c:pt idx="1876">
                  <c:v>3.7399999999999999E-9</c:v>
                </c:pt>
                <c:pt idx="1877">
                  <c:v>3.7479999999999999E-9</c:v>
                </c:pt>
                <c:pt idx="1878">
                  <c:v>3.7436000000000002E-9</c:v>
                </c:pt>
                <c:pt idx="1879">
                  <c:v>3.7453000000000003E-9</c:v>
                </c:pt>
                <c:pt idx="1880">
                  <c:v>3.7449000000000002E-9</c:v>
                </c:pt>
                <c:pt idx="1881">
                  <c:v>3.7475999999999998E-9</c:v>
                </c:pt>
                <c:pt idx="1882">
                  <c:v>3.7421999999999998E-9</c:v>
                </c:pt>
                <c:pt idx="1883">
                  <c:v>3.7479999999999999E-9</c:v>
                </c:pt>
                <c:pt idx="1884">
                  <c:v>3.7458E-9</c:v>
                </c:pt>
                <c:pt idx="1885">
                  <c:v>3.7484E-9</c:v>
                </c:pt>
                <c:pt idx="1886">
                  <c:v>3.7449000000000002E-9</c:v>
                </c:pt>
                <c:pt idx="1887">
                  <c:v>3.7471E-9</c:v>
                </c:pt>
                <c:pt idx="1888">
                  <c:v>3.7475999999999998E-9</c:v>
                </c:pt>
                <c:pt idx="1889">
                  <c:v>3.7466999999999999E-9</c:v>
                </c:pt>
                <c:pt idx="1890">
                  <c:v>3.7466999999999999E-9</c:v>
                </c:pt>
                <c:pt idx="1891">
                  <c:v>3.7440000000000003E-9</c:v>
                </c:pt>
                <c:pt idx="1892">
                  <c:v>3.7458E-9</c:v>
                </c:pt>
                <c:pt idx="1893">
                  <c:v>3.7453000000000003E-9</c:v>
                </c:pt>
                <c:pt idx="1894">
                  <c:v>3.7453000000000003E-9</c:v>
                </c:pt>
                <c:pt idx="1895">
                  <c:v>3.7453000000000003E-9</c:v>
                </c:pt>
                <c:pt idx="1896">
                  <c:v>3.7466999999999999E-9</c:v>
                </c:pt>
                <c:pt idx="1897">
                  <c:v>3.7421999999999998E-9</c:v>
                </c:pt>
                <c:pt idx="1898">
                  <c:v>3.7458E-9</c:v>
                </c:pt>
                <c:pt idx="1899">
                  <c:v>3.7484E-9</c:v>
                </c:pt>
                <c:pt idx="1900">
                  <c:v>3.7484E-9</c:v>
                </c:pt>
                <c:pt idx="1901">
                  <c:v>3.7475999999999998E-9</c:v>
                </c:pt>
                <c:pt idx="1902">
                  <c:v>3.7466999999999999E-9</c:v>
                </c:pt>
                <c:pt idx="1903">
                  <c:v>3.7488999999999997E-9</c:v>
                </c:pt>
                <c:pt idx="1904">
                  <c:v>3.7471E-9</c:v>
                </c:pt>
                <c:pt idx="1905">
                  <c:v>3.7458E-9</c:v>
                </c:pt>
                <c:pt idx="1906">
                  <c:v>3.7453000000000003E-9</c:v>
                </c:pt>
                <c:pt idx="1907">
                  <c:v>3.7466999999999999E-9</c:v>
                </c:pt>
                <c:pt idx="1908">
                  <c:v>3.7462000000000002E-9</c:v>
                </c:pt>
                <c:pt idx="1909">
                  <c:v>3.7471E-9</c:v>
                </c:pt>
                <c:pt idx="1910">
                  <c:v>3.7471E-9</c:v>
                </c:pt>
                <c:pt idx="1911">
                  <c:v>3.7475999999999998E-9</c:v>
                </c:pt>
                <c:pt idx="1912">
                  <c:v>3.7475999999999998E-9</c:v>
                </c:pt>
                <c:pt idx="1913">
                  <c:v>3.7445E-9</c:v>
                </c:pt>
                <c:pt idx="1914">
                  <c:v>3.7453000000000003E-9</c:v>
                </c:pt>
                <c:pt idx="1915">
                  <c:v>3.7475999999999998E-9</c:v>
                </c:pt>
                <c:pt idx="1916">
                  <c:v>3.7501999999999997E-9</c:v>
                </c:pt>
                <c:pt idx="1917">
                  <c:v>3.7471E-9</c:v>
                </c:pt>
                <c:pt idx="1918">
                  <c:v>3.7507000000000003E-9</c:v>
                </c:pt>
                <c:pt idx="1919">
                  <c:v>3.7479999999999999E-9</c:v>
                </c:pt>
                <c:pt idx="1920">
                  <c:v>3.7466999999999999E-9</c:v>
                </c:pt>
                <c:pt idx="1921">
                  <c:v>3.7510999999999996E-9</c:v>
                </c:pt>
                <c:pt idx="1922">
                  <c:v>3.7507000000000003E-9</c:v>
                </c:pt>
                <c:pt idx="1923">
                  <c:v>3.7492999999999999E-9</c:v>
                </c:pt>
                <c:pt idx="1924">
                  <c:v>3.7510999999999996E-9</c:v>
                </c:pt>
                <c:pt idx="1925">
                  <c:v>3.7462000000000002E-9</c:v>
                </c:pt>
                <c:pt idx="1926">
                  <c:v>3.7440000000000003E-9</c:v>
                </c:pt>
                <c:pt idx="1927">
                  <c:v>3.7501999999999997E-9</c:v>
                </c:pt>
                <c:pt idx="1928">
                  <c:v>3.7453000000000003E-9</c:v>
                </c:pt>
                <c:pt idx="1929">
                  <c:v>3.7466999999999999E-9</c:v>
                </c:pt>
                <c:pt idx="1930">
                  <c:v>3.7466999999999999E-9</c:v>
                </c:pt>
                <c:pt idx="1931">
                  <c:v>3.7514999999999997E-9</c:v>
                </c:pt>
                <c:pt idx="1932">
                  <c:v>3.7497999999999996E-9</c:v>
                </c:pt>
                <c:pt idx="1933">
                  <c:v>3.7507000000000003E-9</c:v>
                </c:pt>
                <c:pt idx="1934">
                  <c:v>3.7507000000000003E-9</c:v>
                </c:pt>
                <c:pt idx="1935">
                  <c:v>3.7492999999999999E-9</c:v>
                </c:pt>
                <c:pt idx="1936">
                  <c:v>3.7479999999999999E-9</c:v>
                </c:pt>
                <c:pt idx="1937">
                  <c:v>3.7475999999999998E-9</c:v>
                </c:pt>
                <c:pt idx="1938">
                  <c:v>3.7475999999999998E-9</c:v>
                </c:pt>
                <c:pt idx="1939">
                  <c:v>3.7462000000000002E-9</c:v>
                </c:pt>
                <c:pt idx="1940">
                  <c:v>3.7488999999999997E-9</c:v>
                </c:pt>
                <c:pt idx="1941">
                  <c:v>3.7471E-9</c:v>
                </c:pt>
                <c:pt idx="1942">
                  <c:v>3.7479999999999999E-9</c:v>
                </c:pt>
                <c:pt idx="1943">
                  <c:v>3.7466999999999999E-9</c:v>
                </c:pt>
                <c:pt idx="1944">
                  <c:v>3.7497999999999996E-9</c:v>
                </c:pt>
                <c:pt idx="1945">
                  <c:v>3.7507000000000003E-9</c:v>
                </c:pt>
                <c:pt idx="1946">
                  <c:v>3.7497999999999996E-9</c:v>
                </c:pt>
                <c:pt idx="1947">
                  <c:v>3.7427000000000003E-9</c:v>
                </c:pt>
                <c:pt idx="1948">
                  <c:v>3.7533000000000003E-9</c:v>
                </c:pt>
                <c:pt idx="1949">
                  <c:v>3.7529000000000001E-9</c:v>
                </c:pt>
                <c:pt idx="1950">
                  <c:v>3.7479999999999999E-9</c:v>
                </c:pt>
                <c:pt idx="1951">
                  <c:v>3.7497999999999996E-9</c:v>
                </c:pt>
                <c:pt idx="1952">
                  <c:v>3.7479999999999999E-9</c:v>
                </c:pt>
                <c:pt idx="1953">
                  <c:v>3.7501999999999997E-9</c:v>
                </c:pt>
                <c:pt idx="1954">
                  <c:v>3.7533000000000003E-9</c:v>
                </c:pt>
                <c:pt idx="1955">
                  <c:v>3.7520000000000003E-9</c:v>
                </c:pt>
                <c:pt idx="1956">
                  <c:v>3.7501999999999997E-9</c:v>
                </c:pt>
                <c:pt idx="1957">
                  <c:v>3.7501999999999997E-9</c:v>
                </c:pt>
                <c:pt idx="1958">
                  <c:v>3.7507000000000003E-9</c:v>
                </c:pt>
                <c:pt idx="1959">
                  <c:v>3.7488999999999997E-9</c:v>
                </c:pt>
                <c:pt idx="1960">
                  <c:v>3.7514999999999997E-9</c:v>
                </c:pt>
                <c:pt idx="1961">
                  <c:v>3.7514999999999997E-9</c:v>
                </c:pt>
                <c:pt idx="1962">
                  <c:v>3.7479999999999999E-9</c:v>
                </c:pt>
                <c:pt idx="1963">
                  <c:v>3.7360000000000003E-9</c:v>
                </c:pt>
                <c:pt idx="1964">
                  <c:v>3.7466999999999999E-9</c:v>
                </c:pt>
                <c:pt idx="1965">
                  <c:v>3.7488999999999997E-9</c:v>
                </c:pt>
                <c:pt idx="1966">
                  <c:v>3.7391E-9</c:v>
                </c:pt>
                <c:pt idx="1967">
                  <c:v>3.7427000000000003E-9</c:v>
                </c:pt>
                <c:pt idx="1968">
                  <c:v>3.7538E-9</c:v>
                </c:pt>
                <c:pt idx="1969">
                  <c:v>3.7546000000000002E-9</c:v>
                </c:pt>
                <c:pt idx="1970">
                  <c:v>3.7555000000000001E-9</c:v>
                </c:pt>
                <c:pt idx="1971">
                  <c:v>3.7514999999999997E-9</c:v>
                </c:pt>
                <c:pt idx="1972">
                  <c:v>3.7488999999999997E-9</c:v>
                </c:pt>
                <c:pt idx="1973">
                  <c:v>3.7510999999999996E-9</c:v>
                </c:pt>
                <c:pt idx="1974">
                  <c:v>3.7529000000000001E-9</c:v>
                </c:pt>
                <c:pt idx="1975">
                  <c:v>3.7510999999999996E-9</c:v>
                </c:pt>
                <c:pt idx="1976">
                  <c:v>3.7520000000000003E-9</c:v>
                </c:pt>
                <c:pt idx="1977">
                  <c:v>3.7533000000000003E-9</c:v>
                </c:pt>
                <c:pt idx="1978">
                  <c:v>3.7524000000000004E-9</c:v>
                </c:pt>
                <c:pt idx="1979">
                  <c:v>3.7507000000000003E-9</c:v>
                </c:pt>
                <c:pt idx="1980">
                  <c:v>3.7453000000000003E-9</c:v>
                </c:pt>
                <c:pt idx="1981">
                  <c:v>3.7479999999999999E-9</c:v>
                </c:pt>
                <c:pt idx="1982">
                  <c:v>3.7492999999999999E-9</c:v>
                </c:pt>
                <c:pt idx="1983">
                  <c:v>3.7427000000000003E-9</c:v>
                </c:pt>
                <c:pt idx="1984">
                  <c:v>3.7510999999999996E-9</c:v>
                </c:pt>
                <c:pt idx="1985">
                  <c:v>3.7466999999999999E-9</c:v>
                </c:pt>
                <c:pt idx="1986">
                  <c:v>3.7520000000000003E-9</c:v>
                </c:pt>
                <c:pt idx="1987">
                  <c:v>3.7488999999999997E-9</c:v>
                </c:pt>
                <c:pt idx="1988">
                  <c:v>3.7501999999999997E-9</c:v>
                </c:pt>
                <c:pt idx="1989">
                  <c:v>3.7492999999999999E-9</c:v>
                </c:pt>
                <c:pt idx="1990">
                  <c:v>3.7507000000000003E-9</c:v>
                </c:pt>
                <c:pt idx="1991">
                  <c:v>3.7497999999999996E-9</c:v>
                </c:pt>
                <c:pt idx="1992">
                  <c:v>3.7484E-9</c:v>
                </c:pt>
                <c:pt idx="1993">
                  <c:v>3.7492999999999999E-9</c:v>
                </c:pt>
                <c:pt idx="1994">
                  <c:v>3.7520000000000003E-9</c:v>
                </c:pt>
                <c:pt idx="1995">
                  <c:v>3.7514999999999997E-9</c:v>
                </c:pt>
                <c:pt idx="1996">
                  <c:v>3.7484E-9</c:v>
                </c:pt>
                <c:pt idx="1997">
                  <c:v>3.7507000000000003E-9</c:v>
                </c:pt>
                <c:pt idx="1998">
                  <c:v>3.7488999999999997E-9</c:v>
                </c:pt>
                <c:pt idx="1999">
                  <c:v>3.7507000000000003E-9</c:v>
                </c:pt>
                <c:pt idx="2000">
                  <c:v>4.3029000000000001E-9</c:v>
                </c:pt>
                <c:pt idx="2001">
                  <c:v>4.3046999999999998E-9</c:v>
                </c:pt>
                <c:pt idx="2002">
                  <c:v>4.3046999999999998E-9</c:v>
                </c:pt>
                <c:pt idx="2003">
                  <c:v>4.3025E-9</c:v>
                </c:pt>
                <c:pt idx="2004">
                  <c:v>4.3025E-9</c:v>
                </c:pt>
                <c:pt idx="2005">
                  <c:v>4.3046999999999998E-9</c:v>
                </c:pt>
                <c:pt idx="2006">
                  <c:v>4.3033999999999998E-9</c:v>
                </c:pt>
                <c:pt idx="2007">
                  <c:v>4.3038E-9</c:v>
                </c:pt>
                <c:pt idx="2008">
                  <c:v>4.3046999999999998E-9</c:v>
                </c:pt>
                <c:pt idx="2009">
                  <c:v>4.3051E-9</c:v>
                </c:pt>
                <c:pt idx="2010">
                  <c:v>4.3025E-9</c:v>
                </c:pt>
                <c:pt idx="2011">
                  <c:v>4.3038E-9</c:v>
                </c:pt>
                <c:pt idx="2012">
                  <c:v>4.3055999999999997E-9</c:v>
                </c:pt>
                <c:pt idx="2013">
                  <c:v>4.3068999999999997E-9</c:v>
                </c:pt>
                <c:pt idx="2014">
                  <c:v>4.3068999999999997E-9</c:v>
                </c:pt>
                <c:pt idx="2015">
                  <c:v>4.3096000000000001E-9</c:v>
                </c:pt>
                <c:pt idx="2016">
                  <c:v>4.3055999999999997E-9</c:v>
                </c:pt>
                <c:pt idx="2017">
                  <c:v>4.3065000000000004E-9</c:v>
                </c:pt>
                <c:pt idx="2018">
                  <c:v>4.3117999999999999E-9</c:v>
                </c:pt>
                <c:pt idx="2019">
                  <c:v>4.3087000000000002E-9</c:v>
                </c:pt>
                <c:pt idx="2020">
                  <c:v>4.3046999999999998E-9</c:v>
                </c:pt>
                <c:pt idx="2021">
                  <c:v>4.3105E-9</c:v>
                </c:pt>
                <c:pt idx="2022">
                  <c:v>4.3105E-9</c:v>
                </c:pt>
                <c:pt idx="2023">
                  <c:v>4.3087000000000002E-9</c:v>
                </c:pt>
                <c:pt idx="2024">
                  <c:v>4.3152999999999998E-9</c:v>
                </c:pt>
                <c:pt idx="2025">
                  <c:v>4.3152999999999998E-9</c:v>
                </c:pt>
                <c:pt idx="2026">
                  <c:v>4.3135999999999997E-9</c:v>
                </c:pt>
                <c:pt idx="2027">
                  <c:v>4.3139999999999998E-9</c:v>
                </c:pt>
                <c:pt idx="2028">
                  <c:v>4.3117999999999999E-9</c:v>
                </c:pt>
                <c:pt idx="2029">
                  <c:v>4.3148999999999996E-9</c:v>
                </c:pt>
                <c:pt idx="2030">
                  <c:v>4.3161999999999996E-9</c:v>
                </c:pt>
                <c:pt idx="2031">
                  <c:v>4.3174999999999996E-9</c:v>
                </c:pt>
                <c:pt idx="2032">
                  <c:v>4.3117999999999999E-9</c:v>
                </c:pt>
                <c:pt idx="2033">
                  <c:v>4.3193000000000002E-9</c:v>
                </c:pt>
                <c:pt idx="2034">
                  <c:v>4.3158000000000003E-9</c:v>
                </c:pt>
                <c:pt idx="2035">
                  <c:v>4.3174999999999996E-9</c:v>
                </c:pt>
                <c:pt idx="2036">
                  <c:v>4.3143999999999999E-9</c:v>
                </c:pt>
                <c:pt idx="2037">
                  <c:v>4.3193000000000002E-9</c:v>
                </c:pt>
                <c:pt idx="2038">
                  <c:v>4.3148999999999996E-9</c:v>
                </c:pt>
                <c:pt idx="2039">
                  <c:v>4.3189E-9</c:v>
                </c:pt>
                <c:pt idx="2040">
                  <c:v>4.3197000000000003E-9</c:v>
                </c:pt>
                <c:pt idx="2041">
                  <c:v>4.3143999999999999E-9</c:v>
                </c:pt>
                <c:pt idx="2042">
                  <c:v>4.3171000000000003E-9</c:v>
                </c:pt>
                <c:pt idx="2043">
                  <c:v>4.3189E-9</c:v>
                </c:pt>
                <c:pt idx="2044">
                  <c:v>4.3197000000000003E-9</c:v>
                </c:pt>
                <c:pt idx="2045">
                  <c:v>4.3171000000000003E-9</c:v>
                </c:pt>
                <c:pt idx="2046">
                  <c:v>4.3219999999999998E-9</c:v>
                </c:pt>
                <c:pt idx="2047">
                  <c:v>4.3223999999999999E-9</c:v>
                </c:pt>
                <c:pt idx="2048">
                  <c:v>4.3228999999999996E-9</c:v>
                </c:pt>
                <c:pt idx="2049">
                  <c:v>4.3210999999999999E-9</c:v>
                </c:pt>
                <c:pt idx="2050">
                  <c:v>4.3210999999999999E-9</c:v>
                </c:pt>
                <c:pt idx="2051">
                  <c:v>4.3210999999999999E-9</c:v>
                </c:pt>
                <c:pt idx="2052">
                  <c:v>4.3254999999999996E-9</c:v>
                </c:pt>
                <c:pt idx="2053">
                  <c:v>4.3241999999999996E-9</c:v>
                </c:pt>
                <c:pt idx="2054">
                  <c:v>4.3219999999999998E-9</c:v>
                </c:pt>
                <c:pt idx="2055">
                  <c:v>4.3316999999999998E-9</c:v>
                </c:pt>
                <c:pt idx="2056">
                  <c:v>4.3251000000000003E-9</c:v>
                </c:pt>
                <c:pt idx="2057">
                  <c:v>4.3264000000000003E-9</c:v>
                </c:pt>
                <c:pt idx="2058">
                  <c:v>4.3268000000000004E-9</c:v>
                </c:pt>
                <c:pt idx="2059">
                  <c:v>4.3268000000000004E-9</c:v>
                </c:pt>
                <c:pt idx="2060">
                  <c:v>4.3268000000000004E-9</c:v>
                </c:pt>
                <c:pt idx="2061">
                  <c:v>4.3366000000000001E-9</c:v>
                </c:pt>
                <c:pt idx="2062">
                  <c:v>4.3290999999999999E-9</c:v>
                </c:pt>
                <c:pt idx="2063">
                  <c:v>4.3290999999999999E-9</c:v>
                </c:pt>
                <c:pt idx="2064">
                  <c:v>4.3303999999999999E-9</c:v>
                </c:pt>
                <c:pt idx="2065">
                  <c:v>4.3282E-9</c:v>
                </c:pt>
                <c:pt idx="2066">
                  <c:v>4.3329999999999998E-9</c:v>
                </c:pt>
                <c:pt idx="2067">
                  <c:v>4.3335000000000004E-9</c:v>
                </c:pt>
                <c:pt idx="2068">
                  <c:v>4.3312999999999997E-9</c:v>
                </c:pt>
                <c:pt idx="2069">
                  <c:v>4.3329999999999998E-9</c:v>
                </c:pt>
                <c:pt idx="2070">
                  <c:v>4.3282E-9</c:v>
                </c:pt>
                <c:pt idx="2071">
                  <c:v>4.3325999999999997E-9</c:v>
                </c:pt>
                <c:pt idx="2072">
                  <c:v>4.3282E-9</c:v>
                </c:pt>
                <c:pt idx="2073">
                  <c:v>4.3338999999999997E-9</c:v>
                </c:pt>
                <c:pt idx="2074">
                  <c:v>4.3312999999999997E-9</c:v>
                </c:pt>
                <c:pt idx="2075">
                  <c:v>4.3344000000000003E-9</c:v>
                </c:pt>
                <c:pt idx="2076">
                  <c:v>4.3335000000000004E-9</c:v>
                </c:pt>
                <c:pt idx="2077">
                  <c:v>4.3316999999999998E-9</c:v>
                </c:pt>
                <c:pt idx="2078">
                  <c:v>4.3361000000000004E-9</c:v>
                </c:pt>
                <c:pt idx="2079">
                  <c:v>4.3366000000000001E-9</c:v>
                </c:pt>
                <c:pt idx="2080">
                  <c:v>4.3357000000000002E-9</c:v>
                </c:pt>
                <c:pt idx="2081">
                  <c:v>4.3392000000000001E-9</c:v>
                </c:pt>
                <c:pt idx="2082">
                  <c:v>4.3338999999999997E-9</c:v>
                </c:pt>
                <c:pt idx="2083">
                  <c:v>4.3361000000000004E-9</c:v>
                </c:pt>
                <c:pt idx="2084">
                  <c:v>4.3387999999999999E-9</c:v>
                </c:pt>
                <c:pt idx="2085">
                  <c:v>4.3379000000000001E-9</c:v>
                </c:pt>
                <c:pt idx="2086">
                  <c:v>4.3418999999999997E-9</c:v>
                </c:pt>
                <c:pt idx="2087">
                  <c:v>4.3379000000000001E-9</c:v>
                </c:pt>
                <c:pt idx="2088">
                  <c:v>4.3387999999999999E-9</c:v>
                </c:pt>
                <c:pt idx="2089">
                  <c:v>4.3379000000000001E-9</c:v>
                </c:pt>
                <c:pt idx="2090">
                  <c:v>4.3383999999999998E-9</c:v>
                </c:pt>
                <c:pt idx="2091">
                  <c:v>4.3428000000000003E-9</c:v>
                </c:pt>
                <c:pt idx="2092">
                  <c:v>4.3405999999999997E-9</c:v>
                </c:pt>
                <c:pt idx="2093">
                  <c:v>4.3405999999999997E-9</c:v>
                </c:pt>
                <c:pt idx="2094">
                  <c:v>4.3409999999999998E-9</c:v>
                </c:pt>
                <c:pt idx="2095">
                  <c:v>4.3370000000000002E-9</c:v>
                </c:pt>
                <c:pt idx="2096">
                  <c:v>4.3431999999999996E-9</c:v>
                </c:pt>
                <c:pt idx="2097">
                  <c:v>4.3400999999999999E-9</c:v>
                </c:pt>
                <c:pt idx="2098">
                  <c:v>4.3418999999999997E-9</c:v>
                </c:pt>
                <c:pt idx="2099">
                  <c:v>4.3437000000000002E-9</c:v>
                </c:pt>
                <c:pt idx="2100">
                  <c:v>4.3431999999999996E-9</c:v>
                </c:pt>
                <c:pt idx="2101">
                  <c:v>4.3405999999999997E-9</c:v>
                </c:pt>
                <c:pt idx="2102">
                  <c:v>4.3428000000000003E-9</c:v>
                </c:pt>
                <c:pt idx="2103">
                  <c:v>4.3441000000000003E-9</c:v>
                </c:pt>
                <c:pt idx="2104">
                  <c:v>4.3459000000000001E-9</c:v>
                </c:pt>
                <c:pt idx="2105">
                  <c:v>4.3431999999999996E-9</c:v>
                </c:pt>
                <c:pt idx="2106">
                  <c:v>4.3437000000000002E-9</c:v>
                </c:pt>
                <c:pt idx="2107">
                  <c:v>4.3450000000000002E-9</c:v>
                </c:pt>
                <c:pt idx="2108">
                  <c:v>4.3459000000000001E-9</c:v>
                </c:pt>
                <c:pt idx="2109">
                  <c:v>4.3472E-9</c:v>
                </c:pt>
                <c:pt idx="2110">
                  <c:v>4.3431999999999996E-9</c:v>
                </c:pt>
                <c:pt idx="2111">
                  <c:v>4.3485E-9</c:v>
                </c:pt>
                <c:pt idx="2112">
                  <c:v>4.3498999999999996E-9</c:v>
                </c:pt>
                <c:pt idx="2113">
                  <c:v>4.3502999999999998E-9</c:v>
                </c:pt>
                <c:pt idx="2114">
                  <c:v>4.3485E-9</c:v>
                </c:pt>
                <c:pt idx="2115">
                  <c:v>4.3521000000000003E-9</c:v>
                </c:pt>
                <c:pt idx="2116">
                  <c:v>4.3521000000000003E-9</c:v>
                </c:pt>
                <c:pt idx="2117">
                  <c:v>4.3489999999999998E-9</c:v>
                </c:pt>
                <c:pt idx="2118">
                  <c:v>4.3524999999999996E-9</c:v>
                </c:pt>
                <c:pt idx="2119">
                  <c:v>4.3539E-9</c:v>
                </c:pt>
                <c:pt idx="2120">
                  <c:v>4.3534000000000003E-9</c:v>
                </c:pt>
                <c:pt idx="2121">
                  <c:v>4.3547000000000003E-9</c:v>
                </c:pt>
                <c:pt idx="2122">
                  <c:v>4.3560999999999999E-9</c:v>
                </c:pt>
                <c:pt idx="2123">
                  <c:v>4.3565E-9</c:v>
                </c:pt>
                <c:pt idx="2124">
                  <c:v>4.3539E-9</c:v>
                </c:pt>
                <c:pt idx="2125">
                  <c:v>4.3601000000000003E-9</c:v>
                </c:pt>
                <c:pt idx="2126">
                  <c:v>4.3556000000000001E-9</c:v>
                </c:pt>
                <c:pt idx="2127">
                  <c:v>4.3524999999999996E-9</c:v>
                </c:pt>
                <c:pt idx="2128">
                  <c:v>4.3539E-9</c:v>
                </c:pt>
                <c:pt idx="2129">
                  <c:v>4.3586999999999998E-9</c:v>
                </c:pt>
                <c:pt idx="2130">
                  <c:v>4.3569999999999997E-9</c:v>
                </c:pt>
                <c:pt idx="2131">
                  <c:v>4.3582999999999997E-9</c:v>
                </c:pt>
                <c:pt idx="2132">
                  <c:v>4.3601000000000003E-9</c:v>
                </c:pt>
                <c:pt idx="2133">
                  <c:v>4.3569999999999997E-9</c:v>
                </c:pt>
                <c:pt idx="2134">
                  <c:v>4.3582999999999997E-9</c:v>
                </c:pt>
                <c:pt idx="2135">
                  <c:v>4.3614000000000003E-9</c:v>
                </c:pt>
                <c:pt idx="2136">
                  <c:v>4.3582999999999997E-9</c:v>
                </c:pt>
                <c:pt idx="2137">
                  <c:v>4.3614000000000003E-9</c:v>
                </c:pt>
                <c:pt idx="2138">
                  <c:v>4.3591999999999996E-9</c:v>
                </c:pt>
                <c:pt idx="2139">
                  <c:v>4.3623000000000001E-9</c:v>
                </c:pt>
                <c:pt idx="2140">
                  <c:v>4.3627000000000002E-9</c:v>
                </c:pt>
                <c:pt idx="2141">
                  <c:v>4.3614000000000003E-9</c:v>
                </c:pt>
                <c:pt idx="2142">
                  <c:v>4.3636000000000001E-9</c:v>
                </c:pt>
                <c:pt idx="2143">
                  <c:v>4.3623000000000001E-9</c:v>
                </c:pt>
                <c:pt idx="2144">
                  <c:v>4.3623000000000001E-9</c:v>
                </c:pt>
                <c:pt idx="2145">
                  <c:v>4.3636000000000001E-9</c:v>
                </c:pt>
                <c:pt idx="2146">
                  <c:v>4.3618000000000004E-9</c:v>
                </c:pt>
                <c:pt idx="2147">
                  <c:v>4.3636000000000001E-9</c:v>
                </c:pt>
                <c:pt idx="2148">
                  <c:v>4.3623000000000001E-9</c:v>
                </c:pt>
                <c:pt idx="2149">
                  <c:v>4.3632E-9</c:v>
                </c:pt>
                <c:pt idx="2150">
                  <c:v>4.3645E-9</c:v>
                </c:pt>
                <c:pt idx="2151">
                  <c:v>4.3645E-9</c:v>
                </c:pt>
                <c:pt idx="2152">
                  <c:v>4.3698000000000004E-9</c:v>
                </c:pt>
                <c:pt idx="2153">
                  <c:v>4.3640000000000002E-9</c:v>
                </c:pt>
                <c:pt idx="2154">
                  <c:v>4.3658E-9</c:v>
                </c:pt>
                <c:pt idx="2155">
                  <c:v>4.3694000000000002E-9</c:v>
                </c:pt>
                <c:pt idx="2156">
                  <c:v>4.3675999999999997E-9</c:v>
                </c:pt>
                <c:pt idx="2157">
                  <c:v>4.3694000000000002E-9</c:v>
                </c:pt>
                <c:pt idx="2158">
                  <c:v>4.3694000000000002E-9</c:v>
                </c:pt>
                <c:pt idx="2159">
                  <c:v>4.3711000000000003E-9</c:v>
                </c:pt>
                <c:pt idx="2160">
                  <c:v>4.3716000000000001E-9</c:v>
                </c:pt>
                <c:pt idx="2161">
                  <c:v>4.3679999999999998E-9</c:v>
                </c:pt>
                <c:pt idx="2162">
                  <c:v>4.3707000000000002E-9</c:v>
                </c:pt>
                <c:pt idx="2163">
                  <c:v>4.3724999999999999E-9</c:v>
                </c:pt>
                <c:pt idx="2164">
                  <c:v>4.3694000000000002E-9</c:v>
                </c:pt>
                <c:pt idx="2165">
                  <c:v>4.3724999999999999E-9</c:v>
                </c:pt>
                <c:pt idx="2166">
                  <c:v>4.3755999999999997E-9</c:v>
                </c:pt>
                <c:pt idx="2167">
                  <c:v>4.3750999999999999E-9</c:v>
                </c:pt>
                <c:pt idx="2168">
                  <c:v>4.3645E-9</c:v>
                </c:pt>
                <c:pt idx="2169">
                  <c:v>4.3675999999999997E-9</c:v>
                </c:pt>
                <c:pt idx="2170">
                  <c:v>4.3694000000000002E-9</c:v>
                </c:pt>
                <c:pt idx="2171">
                  <c:v>4.3685000000000004E-9</c:v>
                </c:pt>
                <c:pt idx="2172">
                  <c:v>4.3716000000000001E-9</c:v>
                </c:pt>
                <c:pt idx="2173">
                  <c:v>4.3729000000000001E-9</c:v>
                </c:pt>
                <c:pt idx="2174">
                  <c:v>4.3746999999999998E-9</c:v>
                </c:pt>
                <c:pt idx="2175">
                  <c:v>4.3733000000000002E-9</c:v>
                </c:pt>
                <c:pt idx="2176">
                  <c:v>4.3685000000000004E-9</c:v>
                </c:pt>
                <c:pt idx="2177">
                  <c:v>4.3746999999999998E-9</c:v>
                </c:pt>
                <c:pt idx="2178">
                  <c:v>4.3724999999999999E-9</c:v>
                </c:pt>
                <c:pt idx="2179">
                  <c:v>4.3742000000000001E-9</c:v>
                </c:pt>
                <c:pt idx="2180">
                  <c:v>4.3729000000000001E-9</c:v>
                </c:pt>
                <c:pt idx="2181">
                  <c:v>4.3724999999999999E-9</c:v>
                </c:pt>
                <c:pt idx="2182">
                  <c:v>4.3759999999999998E-9</c:v>
                </c:pt>
                <c:pt idx="2183">
                  <c:v>4.3794999999999996E-9</c:v>
                </c:pt>
                <c:pt idx="2184">
                  <c:v>4.3755999999999997E-9</c:v>
                </c:pt>
                <c:pt idx="2185">
                  <c:v>4.3778000000000003E-9</c:v>
                </c:pt>
                <c:pt idx="2186">
                  <c:v>4.3746999999999998E-9</c:v>
                </c:pt>
                <c:pt idx="2187">
                  <c:v>4.3809E-9</c:v>
                </c:pt>
                <c:pt idx="2188">
                  <c:v>4.3791000000000003E-9</c:v>
                </c:pt>
                <c:pt idx="2189">
                  <c:v>4.3809E-9</c:v>
                </c:pt>
                <c:pt idx="2190">
                  <c:v>4.3817999999999999E-9</c:v>
                </c:pt>
                <c:pt idx="2191">
                  <c:v>4.3778000000000003E-9</c:v>
                </c:pt>
                <c:pt idx="2192">
                  <c:v>4.3809E-9</c:v>
                </c:pt>
                <c:pt idx="2193">
                  <c:v>4.3778000000000003E-9</c:v>
                </c:pt>
                <c:pt idx="2194">
                  <c:v>4.3809E-9</c:v>
                </c:pt>
                <c:pt idx="2195">
                  <c:v>4.3830999999999999E-9</c:v>
                </c:pt>
                <c:pt idx="2196">
                  <c:v>4.3794999999999996E-9</c:v>
                </c:pt>
                <c:pt idx="2197">
                  <c:v>4.3817999999999999E-9</c:v>
                </c:pt>
                <c:pt idx="2198">
                  <c:v>4.3843999999999999E-9</c:v>
                </c:pt>
                <c:pt idx="2199">
                  <c:v>4.3852999999999997E-9</c:v>
                </c:pt>
                <c:pt idx="2200">
                  <c:v>4.3830999999999999E-9</c:v>
                </c:pt>
                <c:pt idx="2201">
                  <c:v>4.3822E-9</c:v>
                </c:pt>
                <c:pt idx="2202">
                  <c:v>4.3822E-9</c:v>
                </c:pt>
                <c:pt idx="2203">
                  <c:v>4.3843999999999999E-9</c:v>
                </c:pt>
                <c:pt idx="2204">
                  <c:v>4.3888000000000004E-9</c:v>
                </c:pt>
                <c:pt idx="2205">
                  <c:v>4.3817999999999999E-9</c:v>
                </c:pt>
                <c:pt idx="2206">
                  <c:v>4.3813000000000002E-9</c:v>
                </c:pt>
                <c:pt idx="2207">
                  <c:v>4.3830999999999999E-9</c:v>
                </c:pt>
                <c:pt idx="2208">
                  <c:v>4.3861999999999996E-9</c:v>
                </c:pt>
                <c:pt idx="2209">
                  <c:v>4.3875000000000004E-9</c:v>
                </c:pt>
                <c:pt idx="2210">
                  <c:v>4.3897000000000003E-9</c:v>
                </c:pt>
                <c:pt idx="2211">
                  <c:v>4.3839999999999998E-9</c:v>
                </c:pt>
                <c:pt idx="2212">
                  <c:v>4.3875000000000004E-9</c:v>
                </c:pt>
                <c:pt idx="2213">
                  <c:v>4.3852999999999997E-9</c:v>
                </c:pt>
                <c:pt idx="2214">
                  <c:v>4.3884000000000003E-9</c:v>
                </c:pt>
                <c:pt idx="2215">
                  <c:v>4.3897000000000003E-9</c:v>
                </c:pt>
                <c:pt idx="2216">
                  <c:v>4.3865999999999997E-9</c:v>
                </c:pt>
                <c:pt idx="2217">
                  <c:v>4.3897000000000003E-9</c:v>
                </c:pt>
                <c:pt idx="2218">
                  <c:v>4.3923999999999998E-9</c:v>
                </c:pt>
                <c:pt idx="2219">
                  <c:v>4.3897000000000003E-9</c:v>
                </c:pt>
                <c:pt idx="2220">
                  <c:v>4.3915E-9</c:v>
                </c:pt>
                <c:pt idx="2221">
                  <c:v>4.3915E-9</c:v>
                </c:pt>
                <c:pt idx="2222">
                  <c:v>4.3923999999999998E-9</c:v>
                </c:pt>
                <c:pt idx="2223">
                  <c:v>4.3902E-9</c:v>
                </c:pt>
                <c:pt idx="2224">
                  <c:v>4.3906000000000001E-9</c:v>
                </c:pt>
                <c:pt idx="2225">
                  <c:v>4.3936999999999998E-9</c:v>
                </c:pt>
                <c:pt idx="2226">
                  <c:v>4.3928E-9</c:v>
                </c:pt>
                <c:pt idx="2227">
                  <c:v>4.3942000000000004E-9</c:v>
                </c:pt>
                <c:pt idx="2228">
                  <c:v>4.3923999999999998E-9</c:v>
                </c:pt>
                <c:pt idx="2229">
                  <c:v>4.3964000000000002E-9</c:v>
                </c:pt>
                <c:pt idx="2230">
                  <c:v>4.3977000000000002E-9</c:v>
                </c:pt>
                <c:pt idx="2231">
                  <c:v>4.3949999999999998E-9</c:v>
                </c:pt>
                <c:pt idx="2232">
                  <c:v>4.3964000000000002E-9</c:v>
                </c:pt>
                <c:pt idx="2233">
                  <c:v>4.3955000000000004E-9</c:v>
                </c:pt>
                <c:pt idx="2234">
                  <c:v>4.3968000000000004E-9</c:v>
                </c:pt>
                <c:pt idx="2235">
                  <c:v>4.3986000000000001E-9</c:v>
                </c:pt>
                <c:pt idx="2236">
                  <c:v>4.4012000000000001E-9</c:v>
                </c:pt>
                <c:pt idx="2237">
                  <c:v>4.3981000000000004E-9</c:v>
                </c:pt>
                <c:pt idx="2238">
                  <c:v>4.3999000000000001E-9</c:v>
                </c:pt>
                <c:pt idx="2239">
                  <c:v>4.3977000000000002E-9</c:v>
                </c:pt>
                <c:pt idx="2240">
                  <c:v>4.4016999999999998E-9</c:v>
                </c:pt>
                <c:pt idx="2241">
                  <c:v>4.3995E-9</c:v>
                </c:pt>
                <c:pt idx="2242">
                  <c:v>4.4016999999999998E-9</c:v>
                </c:pt>
                <c:pt idx="2243">
                  <c:v>4.4007999999999999E-9</c:v>
                </c:pt>
                <c:pt idx="2244">
                  <c:v>4.4012000000000001E-9</c:v>
                </c:pt>
                <c:pt idx="2245">
                  <c:v>4.4057000000000002E-9</c:v>
                </c:pt>
                <c:pt idx="2246">
                  <c:v>4.4038999999999997E-9</c:v>
                </c:pt>
                <c:pt idx="2247">
                  <c:v>4.4025999999999997E-9</c:v>
                </c:pt>
                <c:pt idx="2248">
                  <c:v>4.4035000000000004E-9</c:v>
                </c:pt>
                <c:pt idx="2249">
                  <c:v>4.4042999999999998E-9</c:v>
                </c:pt>
                <c:pt idx="2250">
                  <c:v>4.4042999999999998E-9</c:v>
                </c:pt>
                <c:pt idx="2251">
                  <c:v>4.4029999999999998E-9</c:v>
                </c:pt>
                <c:pt idx="2252">
                  <c:v>4.4035000000000004E-9</c:v>
                </c:pt>
                <c:pt idx="2253">
                  <c:v>4.4074000000000003E-9</c:v>
                </c:pt>
                <c:pt idx="2254">
                  <c:v>4.4029999999999998E-9</c:v>
                </c:pt>
                <c:pt idx="2255">
                  <c:v>4.4066000000000001E-9</c:v>
                </c:pt>
                <c:pt idx="2256">
                  <c:v>4.4051999999999996E-9</c:v>
                </c:pt>
                <c:pt idx="2257">
                  <c:v>4.4057000000000002E-9</c:v>
                </c:pt>
                <c:pt idx="2258">
                  <c:v>4.4042999999999998E-9</c:v>
                </c:pt>
                <c:pt idx="2259">
                  <c:v>4.4083000000000002E-9</c:v>
                </c:pt>
                <c:pt idx="2260">
                  <c:v>4.4105E-9</c:v>
                </c:pt>
                <c:pt idx="2261">
                  <c:v>4.4038999999999997E-9</c:v>
                </c:pt>
                <c:pt idx="2262">
                  <c:v>4.4113999999999999E-9</c:v>
                </c:pt>
                <c:pt idx="2263">
                  <c:v>4.4079000000000001E-9</c:v>
                </c:pt>
                <c:pt idx="2264">
                  <c:v>4.4051999999999996E-9</c:v>
                </c:pt>
                <c:pt idx="2265">
                  <c:v>4.4061000000000003E-9</c:v>
                </c:pt>
                <c:pt idx="2266">
                  <c:v>4.4122999999999997E-9</c:v>
                </c:pt>
                <c:pt idx="2267">
                  <c:v>4.4105E-9</c:v>
                </c:pt>
                <c:pt idx="2268">
                  <c:v>4.4079000000000001E-9</c:v>
                </c:pt>
                <c:pt idx="2269">
                  <c:v>4.4128000000000003E-9</c:v>
                </c:pt>
                <c:pt idx="2270">
                  <c:v>4.4144999999999996E-9</c:v>
                </c:pt>
                <c:pt idx="2271">
                  <c:v>4.4150000000000002E-9</c:v>
                </c:pt>
                <c:pt idx="2272">
                  <c:v>4.4109999999999998E-9</c:v>
                </c:pt>
                <c:pt idx="2273">
                  <c:v>4.4150000000000002E-9</c:v>
                </c:pt>
                <c:pt idx="2274">
                  <c:v>4.4109999999999998E-9</c:v>
                </c:pt>
                <c:pt idx="2275">
                  <c:v>4.4163000000000001E-9</c:v>
                </c:pt>
                <c:pt idx="2276">
                  <c:v>4.4159E-9</c:v>
                </c:pt>
                <c:pt idx="2277">
                  <c:v>4.4180999999999999E-9</c:v>
                </c:pt>
                <c:pt idx="2278">
                  <c:v>4.4202999999999997E-9</c:v>
                </c:pt>
                <c:pt idx="2279">
                  <c:v>4.4144999999999996E-9</c:v>
                </c:pt>
                <c:pt idx="2280">
                  <c:v>4.4167000000000003E-9</c:v>
                </c:pt>
                <c:pt idx="2281">
                  <c:v>4.4167000000000003E-9</c:v>
                </c:pt>
                <c:pt idx="2282">
                  <c:v>4.4189999999999997E-9</c:v>
                </c:pt>
                <c:pt idx="2283">
                  <c:v>4.4206999999999998E-9</c:v>
                </c:pt>
                <c:pt idx="2284">
                  <c:v>4.4228999999999997E-9</c:v>
                </c:pt>
                <c:pt idx="2285">
                  <c:v>4.4193999999999999E-9</c:v>
                </c:pt>
                <c:pt idx="2286">
                  <c:v>4.4198E-9</c:v>
                </c:pt>
                <c:pt idx="2287">
                  <c:v>4.4193999999999999E-9</c:v>
                </c:pt>
                <c:pt idx="2288">
                  <c:v>4.4221000000000003E-9</c:v>
                </c:pt>
                <c:pt idx="2289">
                  <c:v>4.4247000000000002E-9</c:v>
                </c:pt>
                <c:pt idx="2290">
                  <c:v>4.4238000000000004E-9</c:v>
                </c:pt>
                <c:pt idx="2291">
                  <c:v>4.4221000000000003E-9</c:v>
                </c:pt>
                <c:pt idx="2292">
                  <c:v>4.4228999999999997E-9</c:v>
                </c:pt>
                <c:pt idx="2293">
                  <c:v>4.4234000000000003E-9</c:v>
                </c:pt>
                <c:pt idx="2294">
                  <c:v>4.4238000000000004E-9</c:v>
                </c:pt>
                <c:pt idx="2295">
                  <c:v>4.4252E-9</c:v>
                </c:pt>
                <c:pt idx="2296">
                  <c:v>4.4256000000000001E-9</c:v>
                </c:pt>
                <c:pt idx="2297">
                  <c:v>4.4238000000000004E-9</c:v>
                </c:pt>
                <c:pt idx="2298">
                  <c:v>4.4260000000000002E-9</c:v>
                </c:pt>
                <c:pt idx="2299">
                  <c:v>4.4225000000000004E-9</c:v>
                </c:pt>
                <c:pt idx="2300">
                  <c:v>4.4278E-9</c:v>
                </c:pt>
                <c:pt idx="2301">
                  <c:v>4.4252E-9</c:v>
                </c:pt>
                <c:pt idx="2302">
                  <c:v>4.4278E-9</c:v>
                </c:pt>
                <c:pt idx="2303">
                  <c:v>4.4247000000000002E-9</c:v>
                </c:pt>
                <c:pt idx="2304">
                  <c:v>4.4256000000000001E-9</c:v>
                </c:pt>
                <c:pt idx="2305">
                  <c:v>4.4228999999999997E-9</c:v>
                </c:pt>
                <c:pt idx="2306">
                  <c:v>4.4273999999999998E-9</c:v>
                </c:pt>
                <c:pt idx="2307">
                  <c:v>4.4273999999999998E-9</c:v>
                </c:pt>
                <c:pt idx="2308">
                  <c:v>4.4295999999999997E-9</c:v>
                </c:pt>
                <c:pt idx="2309">
                  <c:v>4.4269000000000001E-9</c:v>
                </c:pt>
                <c:pt idx="2310">
                  <c:v>4.4252E-9</c:v>
                </c:pt>
                <c:pt idx="2311">
                  <c:v>4.4256000000000001E-9</c:v>
                </c:pt>
                <c:pt idx="2312">
                  <c:v>4.4299999999999998E-9</c:v>
                </c:pt>
                <c:pt idx="2313">
                  <c:v>4.4318000000000004E-9</c:v>
                </c:pt>
                <c:pt idx="2314">
                  <c:v>4.4260000000000002E-9</c:v>
                </c:pt>
                <c:pt idx="2315">
                  <c:v>4.4290999999999999E-9</c:v>
                </c:pt>
                <c:pt idx="2316">
                  <c:v>4.4278E-9</c:v>
                </c:pt>
                <c:pt idx="2317">
                  <c:v>4.4299999999999998E-9</c:v>
                </c:pt>
                <c:pt idx="2318">
                  <c:v>4.4321999999999996E-9</c:v>
                </c:pt>
                <c:pt idx="2319">
                  <c:v>4.4282999999999997E-9</c:v>
                </c:pt>
                <c:pt idx="2320">
                  <c:v>4.4305000000000004E-9</c:v>
                </c:pt>
                <c:pt idx="2321">
                  <c:v>4.4299999999999998E-9</c:v>
                </c:pt>
                <c:pt idx="2322">
                  <c:v>4.4269000000000001E-9</c:v>
                </c:pt>
                <c:pt idx="2323">
                  <c:v>4.4331000000000003E-9</c:v>
                </c:pt>
                <c:pt idx="2324">
                  <c:v>4.4353000000000002E-9</c:v>
                </c:pt>
                <c:pt idx="2325">
                  <c:v>4.4299999999999998E-9</c:v>
                </c:pt>
                <c:pt idx="2326">
                  <c:v>4.4308999999999997E-9</c:v>
                </c:pt>
                <c:pt idx="2327">
                  <c:v>4.4344999999999999E-9</c:v>
                </c:pt>
                <c:pt idx="2328">
                  <c:v>4.4366999999999998E-9</c:v>
                </c:pt>
                <c:pt idx="2329">
                  <c:v>4.4318000000000004E-9</c:v>
                </c:pt>
                <c:pt idx="2330">
                  <c:v>4.4321999999999996E-9</c:v>
                </c:pt>
                <c:pt idx="2331">
                  <c:v>4.4362E-9</c:v>
                </c:pt>
                <c:pt idx="2332">
                  <c:v>4.4353000000000002E-9</c:v>
                </c:pt>
                <c:pt idx="2333">
                  <c:v>4.4353000000000002E-9</c:v>
                </c:pt>
                <c:pt idx="2334">
                  <c:v>4.4353000000000002E-9</c:v>
                </c:pt>
                <c:pt idx="2335">
                  <c:v>4.4388999999999996E-9</c:v>
                </c:pt>
                <c:pt idx="2336">
                  <c:v>4.4401999999999996E-9</c:v>
                </c:pt>
                <c:pt idx="2337">
                  <c:v>4.4388999999999996E-9</c:v>
                </c:pt>
                <c:pt idx="2338">
                  <c:v>4.4401999999999996E-9</c:v>
                </c:pt>
                <c:pt idx="2339">
                  <c:v>4.4349000000000001E-9</c:v>
                </c:pt>
                <c:pt idx="2340">
                  <c:v>4.4366999999999998E-9</c:v>
                </c:pt>
                <c:pt idx="2341">
                  <c:v>4.4383999999999999E-9</c:v>
                </c:pt>
                <c:pt idx="2342">
                  <c:v>4.4411000000000003E-9</c:v>
                </c:pt>
                <c:pt idx="2343">
                  <c:v>4.4407000000000002E-9</c:v>
                </c:pt>
                <c:pt idx="2344">
                  <c:v>4.4401999999999996E-9</c:v>
                </c:pt>
                <c:pt idx="2345">
                  <c:v>4.4437999999999999E-9</c:v>
                </c:pt>
                <c:pt idx="2346">
                  <c:v>4.4442E-9</c:v>
                </c:pt>
                <c:pt idx="2347">
                  <c:v>4.4442E-9</c:v>
                </c:pt>
                <c:pt idx="2348">
                  <c:v>4.4455E-9</c:v>
                </c:pt>
                <c:pt idx="2349">
                  <c:v>4.4411000000000003E-9</c:v>
                </c:pt>
                <c:pt idx="2350">
                  <c:v>4.4433000000000002E-9</c:v>
                </c:pt>
                <c:pt idx="2351">
                  <c:v>4.4442E-9</c:v>
                </c:pt>
                <c:pt idx="2352">
                  <c:v>4.4455E-9</c:v>
                </c:pt>
                <c:pt idx="2353">
                  <c:v>4.4459999999999997E-9</c:v>
                </c:pt>
                <c:pt idx="2354">
                  <c:v>4.4463999999999999E-9</c:v>
                </c:pt>
                <c:pt idx="2355">
                  <c:v>4.4485999999999997E-9</c:v>
                </c:pt>
                <c:pt idx="2356">
                  <c:v>4.4481999999999996E-9</c:v>
                </c:pt>
                <c:pt idx="2357">
                  <c:v>4.4485999999999997E-9</c:v>
                </c:pt>
                <c:pt idx="2358">
                  <c:v>4.4500000000000001E-9</c:v>
                </c:pt>
                <c:pt idx="2359">
                  <c:v>4.4459999999999997E-9</c:v>
                </c:pt>
                <c:pt idx="2360">
                  <c:v>4.4468999999999996E-9</c:v>
                </c:pt>
                <c:pt idx="2361">
                  <c:v>4.4513000000000001E-9</c:v>
                </c:pt>
                <c:pt idx="2362">
                  <c:v>4.4476999999999999E-9</c:v>
                </c:pt>
                <c:pt idx="2363">
                  <c:v>4.4508000000000004E-9</c:v>
                </c:pt>
                <c:pt idx="2364">
                  <c:v>4.4513000000000001E-9</c:v>
                </c:pt>
                <c:pt idx="2365">
                  <c:v>4.4485999999999997E-9</c:v>
                </c:pt>
                <c:pt idx="2366">
                  <c:v>4.4517000000000003E-9</c:v>
                </c:pt>
                <c:pt idx="2367">
                  <c:v>4.4495000000000004E-9</c:v>
                </c:pt>
                <c:pt idx="2368">
                  <c:v>4.4535E-9</c:v>
                </c:pt>
                <c:pt idx="2369">
                  <c:v>4.4535E-9</c:v>
                </c:pt>
                <c:pt idx="2370">
                  <c:v>4.4552999999999997E-9</c:v>
                </c:pt>
                <c:pt idx="2371">
                  <c:v>4.4508000000000004E-9</c:v>
                </c:pt>
                <c:pt idx="2372">
                  <c:v>4.4517000000000003E-9</c:v>
                </c:pt>
                <c:pt idx="2373">
                  <c:v>4.4569999999999998E-9</c:v>
                </c:pt>
                <c:pt idx="2374">
                  <c:v>4.4548E-9</c:v>
                </c:pt>
                <c:pt idx="2375">
                  <c:v>4.4601000000000003E-9</c:v>
                </c:pt>
                <c:pt idx="2376">
                  <c:v>4.4543999999999998E-9</c:v>
                </c:pt>
                <c:pt idx="2377">
                  <c:v>4.4569999999999998E-9</c:v>
                </c:pt>
                <c:pt idx="2378">
                  <c:v>4.4610000000000002E-9</c:v>
                </c:pt>
                <c:pt idx="2379">
                  <c:v>4.4565999999999997E-9</c:v>
                </c:pt>
                <c:pt idx="2380">
                  <c:v>4.4552999999999997E-9</c:v>
                </c:pt>
                <c:pt idx="2381">
                  <c:v>4.4627999999999999E-9</c:v>
                </c:pt>
                <c:pt idx="2382">
                  <c:v>4.4575000000000004E-9</c:v>
                </c:pt>
                <c:pt idx="2383">
                  <c:v>4.4543999999999998E-9</c:v>
                </c:pt>
                <c:pt idx="2384">
                  <c:v>4.4597000000000002E-9</c:v>
                </c:pt>
                <c:pt idx="2385">
                  <c:v>4.4584000000000002E-9</c:v>
                </c:pt>
                <c:pt idx="2386">
                  <c:v>4.4601000000000003E-9</c:v>
                </c:pt>
                <c:pt idx="2387">
                  <c:v>4.4575000000000004E-9</c:v>
                </c:pt>
                <c:pt idx="2388">
                  <c:v>4.4623999999999998E-9</c:v>
                </c:pt>
                <c:pt idx="2389">
                  <c:v>4.4601000000000003E-9</c:v>
                </c:pt>
                <c:pt idx="2390">
                  <c:v>4.4601000000000003E-9</c:v>
                </c:pt>
                <c:pt idx="2391">
                  <c:v>4.4614999999999999E-9</c:v>
                </c:pt>
                <c:pt idx="2392">
                  <c:v>4.4610000000000002E-9</c:v>
                </c:pt>
                <c:pt idx="2393">
                  <c:v>4.4601000000000003E-9</c:v>
                </c:pt>
                <c:pt idx="2394">
                  <c:v>4.4627999999999999E-9</c:v>
                </c:pt>
                <c:pt idx="2395">
                  <c:v>4.4649999999999998E-9</c:v>
                </c:pt>
                <c:pt idx="2396">
                  <c:v>4.4627999999999999E-9</c:v>
                </c:pt>
                <c:pt idx="2397">
                  <c:v>4.4640999999999999E-9</c:v>
                </c:pt>
                <c:pt idx="2398">
                  <c:v>4.4649999999999998E-9</c:v>
                </c:pt>
                <c:pt idx="2399">
                  <c:v>4.4645999999999997E-9</c:v>
                </c:pt>
                <c:pt idx="2400">
                  <c:v>4.4645999999999997E-9</c:v>
                </c:pt>
                <c:pt idx="2401">
                  <c:v>4.4640999999999999E-9</c:v>
                </c:pt>
                <c:pt idx="2402">
                  <c:v>4.4649999999999998E-9</c:v>
                </c:pt>
                <c:pt idx="2403">
                  <c:v>4.4668000000000003E-9</c:v>
                </c:pt>
                <c:pt idx="2404">
                  <c:v>4.4645999999999997E-9</c:v>
                </c:pt>
                <c:pt idx="2405">
                  <c:v>4.4668000000000003E-9</c:v>
                </c:pt>
                <c:pt idx="2406">
                  <c:v>4.4658999999999996E-9</c:v>
                </c:pt>
                <c:pt idx="2407">
                  <c:v>4.4690000000000002E-9</c:v>
                </c:pt>
                <c:pt idx="2408">
                  <c:v>4.4707999999999999E-9</c:v>
                </c:pt>
                <c:pt idx="2409">
                  <c:v>4.4699E-9</c:v>
                </c:pt>
                <c:pt idx="2410">
                  <c:v>4.4712E-9</c:v>
                </c:pt>
                <c:pt idx="2411">
                  <c:v>4.4770000000000002E-9</c:v>
                </c:pt>
                <c:pt idx="2412">
                  <c:v>4.4712E-9</c:v>
                </c:pt>
                <c:pt idx="2413">
                  <c:v>4.4707999999999999E-9</c:v>
                </c:pt>
                <c:pt idx="2414">
                  <c:v>4.4748000000000003E-9</c:v>
                </c:pt>
                <c:pt idx="2415">
                  <c:v>4.4765000000000004E-9</c:v>
                </c:pt>
                <c:pt idx="2416">
                  <c:v>4.4720999999999999E-9</c:v>
                </c:pt>
                <c:pt idx="2417">
                  <c:v>4.4783000000000001E-9</c:v>
                </c:pt>
                <c:pt idx="2418">
                  <c:v>4.4733999999999999E-9</c:v>
                </c:pt>
                <c:pt idx="2419">
                  <c:v>4.4770000000000002E-9</c:v>
                </c:pt>
                <c:pt idx="2420">
                  <c:v>4.4796000000000001E-9</c:v>
                </c:pt>
                <c:pt idx="2421">
                  <c:v>4.4761000000000003E-9</c:v>
                </c:pt>
                <c:pt idx="2422">
                  <c:v>4.4783000000000001E-9</c:v>
                </c:pt>
                <c:pt idx="2423">
                  <c:v>4.4783000000000001E-9</c:v>
                </c:pt>
                <c:pt idx="2424">
                  <c:v>4.4765000000000004E-9</c:v>
                </c:pt>
                <c:pt idx="2425">
                  <c:v>4.4832000000000004E-9</c:v>
                </c:pt>
                <c:pt idx="2426">
                  <c:v>4.4787000000000003E-9</c:v>
                </c:pt>
                <c:pt idx="2427">
                  <c:v>4.4779E-9</c:v>
                </c:pt>
                <c:pt idx="2428">
                  <c:v>4.4800999999999999E-9</c:v>
                </c:pt>
                <c:pt idx="2429">
                  <c:v>4.4818E-9</c:v>
                </c:pt>
                <c:pt idx="2430">
                  <c:v>4.4787000000000003E-9</c:v>
                </c:pt>
                <c:pt idx="2431">
                  <c:v>4.4880000000000002E-9</c:v>
                </c:pt>
                <c:pt idx="2432">
                  <c:v>4.4805E-9</c:v>
                </c:pt>
                <c:pt idx="2433">
                  <c:v>4.4848999999999997E-9</c:v>
                </c:pt>
                <c:pt idx="2434">
                  <c:v>4.4854000000000002E-9</c:v>
                </c:pt>
                <c:pt idx="2435">
                  <c:v>4.4854000000000002E-9</c:v>
                </c:pt>
                <c:pt idx="2436">
                  <c:v>4.4835999999999997E-9</c:v>
                </c:pt>
                <c:pt idx="2437">
                  <c:v>4.4863000000000001E-9</c:v>
                </c:pt>
                <c:pt idx="2438">
                  <c:v>4.4872E-9</c:v>
                </c:pt>
                <c:pt idx="2439">
                  <c:v>4.4832000000000004E-9</c:v>
                </c:pt>
                <c:pt idx="2440">
                  <c:v>4.4854000000000002E-9</c:v>
                </c:pt>
                <c:pt idx="2441">
                  <c:v>4.4889000000000001E-9</c:v>
                </c:pt>
                <c:pt idx="2442">
                  <c:v>4.4867000000000002E-9</c:v>
                </c:pt>
                <c:pt idx="2443">
                  <c:v>4.4880000000000002E-9</c:v>
                </c:pt>
                <c:pt idx="2444">
                  <c:v>4.4902999999999997E-9</c:v>
                </c:pt>
                <c:pt idx="2445">
                  <c:v>4.4889000000000001E-9</c:v>
                </c:pt>
                <c:pt idx="2446">
                  <c:v>4.4902999999999997E-9</c:v>
                </c:pt>
                <c:pt idx="2447">
                  <c:v>4.4928999999999997E-9</c:v>
                </c:pt>
                <c:pt idx="2448">
                  <c:v>4.4925000000000004E-9</c:v>
                </c:pt>
                <c:pt idx="2449">
                  <c:v>4.4902999999999997E-9</c:v>
                </c:pt>
                <c:pt idx="2450">
                  <c:v>4.4964999999999999E-9</c:v>
                </c:pt>
                <c:pt idx="2451">
                  <c:v>4.4964999999999999E-9</c:v>
                </c:pt>
                <c:pt idx="2452">
                  <c:v>4.4906999999999998E-9</c:v>
                </c:pt>
                <c:pt idx="2453">
                  <c:v>4.4934000000000002E-9</c:v>
                </c:pt>
                <c:pt idx="2454">
                  <c:v>4.4995999999999996E-9</c:v>
                </c:pt>
                <c:pt idx="2455">
                  <c:v>4.4960000000000002E-9</c:v>
                </c:pt>
                <c:pt idx="2456">
                  <c:v>4.4990999999999999E-9</c:v>
                </c:pt>
                <c:pt idx="2457">
                  <c:v>4.4973000000000002E-9</c:v>
                </c:pt>
                <c:pt idx="2458">
                  <c:v>4.4969000000000001E-9</c:v>
                </c:pt>
                <c:pt idx="2459">
                  <c:v>4.4947000000000002E-9</c:v>
                </c:pt>
                <c:pt idx="2460">
                  <c:v>4.4995999999999996E-9</c:v>
                </c:pt>
                <c:pt idx="2461">
                  <c:v>4.4999999999999998E-9</c:v>
                </c:pt>
                <c:pt idx="2462">
                  <c:v>4.4969000000000001E-9</c:v>
                </c:pt>
                <c:pt idx="2463">
                  <c:v>4.5018000000000003E-9</c:v>
                </c:pt>
                <c:pt idx="2464">
                  <c:v>4.4990999999999999E-9</c:v>
                </c:pt>
                <c:pt idx="2465">
                  <c:v>4.4982E-9</c:v>
                </c:pt>
                <c:pt idx="2466">
                  <c:v>4.5018000000000003E-9</c:v>
                </c:pt>
                <c:pt idx="2467">
                  <c:v>4.4977999999999999E-9</c:v>
                </c:pt>
                <c:pt idx="2468">
                  <c:v>4.5008999999999996E-9</c:v>
                </c:pt>
                <c:pt idx="2469">
                  <c:v>4.5031000000000003E-9</c:v>
                </c:pt>
                <c:pt idx="2470">
                  <c:v>4.4982E-9</c:v>
                </c:pt>
                <c:pt idx="2471">
                  <c:v>4.5031000000000003E-9</c:v>
                </c:pt>
                <c:pt idx="2472">
                  <c:v>4.5012999999999997E-9</c:v>
                </c:pt>
                <c:pt idx="2473">
                  <c:v>4.5021999999999996E-9</c:v>
                </c:pt>
                <c:pt idx="2474">
                  <c:v>4.5088999999999996E-9</c:v>
                </c:pt>
                <c:pt idx="2475">
                  <c:v>4.5044000000000003E-9</c:v>
                </c:pt>
                <c:pt idx="2476">
                  <c:v>4.5066000000000001E-9</c:v>
                </c:pt>
                <c:pt idx="2477">
                  <c:v>4.5096999999999998E-9</c:v>
                </c:pt>
                <c:pt idx="2478">
                  <c:v>4.5053000000000001E-9</c:v>
                </c:pt>
                <c:pt idx="2479">
                  <c:v>4.5070999999999999E-9</c:v>
                </c:pt>
                <c:pt idx="2480">
                  <c:v>4.5079999999999997E-9</c:v>
                </c:pt>
                <c:pt idx="2481">
                  <c:v>4.5031000000000003E-9</c:v>
                </c:pt>
                <c:pt idx="2482">
                  <c:v>4.5070999999999999E-9</c:v>
                </c:pt>
                <c:pt idx="2483">
                  <c:v>4.5057999999999999E-9</c:v>
                </c:pt>
                <c:pt idx="2484">
                  <c:v>4.5083999999999999E-9</c:v>
                </c:pt>
                <c:pt idx="2485">
                  <c:v>4.5088999999999996E-9</c:v>
                </c:pt>
                <c:pt idx="2486">
                  <c:v>4.5079999999999997E-9</c:v>
                </c:pt>
                <c:pt idx="2487">
                  <c:v>4.5096999999999998E-9</c:v>
                </c:pt>
                <c:pt idx="2488">
                  <c:v>4.5083999999999999E-9</c:v>
                </c:pt>
                <c:pt idx="2489">
                  <c:v>4.5096999999999998E-9</c:v>
                </c:pt>
                <c:pt idx="2490">
                  <c:v>4.5128000000000004E-9</c:v>
                </c:pt>
                <c:pt idx="2491">
                  <c:v>4.5105999999999997E-9</c:v>
                </c:pt>
                <c:pt idx="2492">
                  <c:v>4.5102000000000004E-9</c:v>
                </c:pt>
                <c:pt idx="2493">
                  <c:v>4.5146000000000001E-9</c:v>
                </c:pt>
                <c:pt idx="2494">
                  <c:v>4.5079999999999997E-9</c:v>
                </c:pt>
                <c:pt idx="2495">
                  <c:v>4.5146000000000001E-9</c:v>
                </c:pt>
                <c:pt idx="2496">
                  <c:v>4.5105999999999997E-9</c:v>
                </c:pt>
                <c:pt idx="2497">
                  <c:v>4.5150999999999998E-9</c:v>
                </c:pt>
                <c:pt idx="2498">
                  <c:v>4.5128000000000004E-9</c:v>
                </c:pt>
                <c:pt idx="2499">
                  <c:v>4.5115000000000004E-9</c:v>
                </c:pt>
                <c:pt idx="2500">
                  <c:v>4.5128000000000004E-9</c:v>
                </c:pt>
                <c:pt idx="2501">
                  <c:v>4.5142E-9</c:v>
                </c:pt>
                <c:pt idx="2502">
                  <c:v>4.5155E-9</c:v>
                </c:pt>
                <c:pt idx="2503">
                  <c:v>4.5176999999999998E-9</c:v>
                </c:pt>
                <c:pt idx="2504">
                  <c:v>4.5176999999999998E-9</c:v>
                </c:pt>
                <c:pt idx="2505">
                  <c:v>4.5159000000000001E-9</c:v>
                </c:pt>
                <c:pt idx="2506">
                  <c:v>4.5182000000000004E-9</c:v>
                </c:pt>
                <c:pt idx="2507">
                  <c:v>4.5204000000000002E-9</c:v>
                </c:pt>
                <c:pt idx="2508">
                  <c:v>4.5198999999999997E-9</c:v>
                </c:pt>
                <c:pt idx="2509">
                  <c:v>4.5198999999999997E-9</c:v>
                </c:pt>
                <c:pt idx="2510">
                  <c:v>4.5213000000000001E-9</c:v>
                </c:pt>
                <c:pt idx="2511">
                  <c:v>4.5182000000000004E-9</c:v>
                </c:pt>
                <c:pt idx="2512">
                  <c:v>4.5195000000000004E-9</c:v>
                </c:pt>
                <c:pt idx="2513">
                  <c:v>4.5204000000000002E-9</c:v>
                </c:pt>
                <c:pt idx="2514">
                  <c:v>4.5182000000000004E-9</c:v>
                </c:pt>
                <c:pt idx="2515">
                  <c:v>4.5226000000000001E-9</c:v>
                </c:pt>
                <c:pt idx="2516">
                  <c:v>4.5204000000000002E-9</c:v>
                </c:pt>
                <c:pt idx="2517">
                  <c:v>4.5204000000000002E-9</c:v>
                </c:pt>
                <c:pt idx="2518">
                  <c:v>4.5230000000000002E-9</c:v>
                </c:pt>
                <c:pt idx="2519">
                  <c:v>4.5230000000000002E-9</c:v>
                </c:pt>
                <c:pt idx="2520">
                  <c:v>4.5269999999999998E-9</c:v>
                </c:pt>
                <c:pt idx="2521">
                  <c:v>4.5230000000000002E-9</c:v>
                </c:pt>
                <c:pt idx="2522">
                  <c:v>4.5230000000000002E-9</c:v>
                </c:pt>
                <c:pt idx="2523">
                  <c:v>4.5275000000000003E-9</c:v>
                </c:pt>
                <c:pt idx="2524">
                  <c:v>4.5269999999999998E-9</c:v>
                </c:pt>
                <c:pt idx="2525">
                  <c:v>4.5226000000000001E-9</c:v>
                </c:pt>
                <c:pt idx="2526">
                  <c:v>4.5282999999999998E-9</c:v>
                </c:pt>
                <c:pt idx="2527">
                  <c:v>4.5288000000000003E-9</c:v>
                </c:pt>
                <c:pt idx="2528">
                  <c:v>4.5260999999999999E-9</c:v>
                </c:pt>
                <c:pt idx="2529">
                  <c:v>4.5234999999999999E-9</c:v>
                </c:pt>
                <c:pt idx="2530">
                  <c:v>4.5282999999999998E-9</c:v>
                </c:pt>
                <c:pt idx="2531">
                  <c:v>4.5310000000000002E-9</c:v>
                </c:pt>
                <c:pt idx="2532">
                  <c:v>4.5288000000000003E-9</c:v>
                </c:pt>
                <c:pt idx="2533">
                  <c:v>4.5288000000000003E-9</c:v>
                </c:pt>
                <c:pt idx="2534">
                  <c:v>4.5314000000000003E-9</c:v>
                </c:pt>
                <c:pt idx="2535">
                  <c:v>4.5310000000000002E-9</c:v>
                </c:pt>
                <c:pt idx="2536">
                  <c:v>4.5327999999999999E-9</c:v>
                </c:pt>
                <c:pt idx="2537">
                  <c:v>4.5301000000000003E-9</c:v>
                </c:pt>
                <c:pt idx="2538">
                  <c:v>4.5332E-9</c:v>
                </c:pt>
                <c:pt idx="2539">
                  <c:v>4.5301000000000003E-9</c:v>
                </c:pt>
                <c:pt idx="2540">
                  <c:v>4.5319E-9</c:v>
                </c:pt>
                <c:pt idx="2541">
                  <c:v>4.5306000000000001E-9</c:v>
                </c:pt>
                <c:pt idx="2542">
                  <c:v>4.5358999999999996E-9</c:v>
                </c:pt>
                <c:pt idx="2543">
                  <c:v>4.5327999999999999E-9</c:v>
                </c:pt>
                <c:pt idx="2544">
                  <c:v>4.5345E-9</c:v>
                </c:pt>
                <c:pt idx="2545">
                  <c:v>4.5385000000000004E-9</c:v>
                </c:pt>
                <c:pt idx="2546">
                  <c:v>4.5399E-9</c:v>
                </c:pt>
                <c:pt idx="2547">
                  <c:v>4.5385000000000004E-9</c:v>
                </c:pt>
                <c:pt idx="2548">
                  <c:v>4.5375999999999997E-9</c:v>
                </c:pt>
                <c:pt idx="2549">
                  <c:v>4.5362999999999997E-9</c:v>
                </c:pt>
                <c:pt idx="2550">
                  <c:v>4.5381000000000003E-9</c:v>
                </c:pt>
                <c:pt idx="2551">
                  <c:v>4.5407000000000003E-9</c:v>
                </c:pt>
                <c:pt idx="2552">
                  <c:v>4.5390000000000001E-9</c:v>
                </c:pt>
                <c:pt idx="2553">
                  <c:v>4.5399E-9</c:v>
                </c:pt>
                <c:pt idx="2554">
                  <c:v>4.5407000000000003E-9</c:v>
                </c:pt>
                <c:pt idx="2555">
                  <c:v>4.5425E-9</c:v>
                </c:pt>
                <c:pt idx="2556">
                  <c:v>4.5433999999999998E-9</c:v>
                </c:pt>
                <c:pt idx="2557">
                  <c:v>4.5433999999999998E-9</c:v>
                </c:pt>
                <c:pt idx="2558">
                  <c:v>4.5420999999999999E-9</c:v>
                </c:pt>
                <c:pt idx="2559">
                  <c:v>4.5452000000000004E-9</c:v>
                </c:pt>
                <c:pt idx="2560">
                  <c:v>4.5433999999999998E-9</c:v>
                </c:pt>
                <c:pt idx="2561">
                  <c:v>4.5461000000000003E-9</c:v>
                </c:pt>
                <c:pt idx="2562">
                  <c:v>4.5455999999999997E-9</c:v>
                </c:pt>
                <c:pt idx="2563">
                  <c:v>4.5468999999999997E-9</c:v>
                </c:pt>
                <c:pt idx="2564">
                  <c:v>4.5483000000000001E-9</c:v>
                </c:pt>
                <c:pt idx="2565">
                  <c:v>4.5483000000000001E-9</c:v>
                </c:pt>
                <c:pt idx="2566">
                  <c:v>4.5492E-9</c:v>
                </c:pt>
                <c:pt idx="2567">
                  <c:v>4.5526999999999998E-9</c:v>
                </c:pt>
                <c:pt idx="2568">
                  <c:v>4.5492E-9</c:v>
                </c:pt>
                <c:pt idx="2569">
                  <c:v>4.5505E-9</c:v>
                </c:pt>
                <c:pt idx="2570">
                  <c:v>4.5554000000000002E-9</c:v>
                </c:pt>
                <c:pt idx="2571">
                  <c:v>4.5483000000000001E-9</c:v>
                </c:pt>
                <c:pt idx="2572">
                  <c:v>4.5496000000000001E-9</c:v>
                </c:pt>
                <c:pt idx="2573">
                  <c:v>4.5522999999999997E-9</c:v>
                </c:pt>
                <c:pt idx="2574">
                  <c:v>4.5513999999999998E-9</c:v>
                </c:pt>
                <c:pt idx="2575">
                  <c:v>4.5535999999999997E-9</c:v>
                </c:pt>
                <c:pt idx="2576">
                  <c:v>4.5548999999999996E-9</c:v>
                </c:pt>
                <c:pt idx="2577">
                  <c:v>4.5496000000000001E-9</c:v>
                </c:pt>
                <c:pt idx="2578">
                  <c:v>4.5513999999999998E-9</c:v>
                </c:pt>
                <c:pt idx="2579">
                  <c:v>4.5526999999999998E-9</c:v>
                </c:pt>
                <c:pt idx="2580">
                  <c:v>4.5567000000000002E-9</c:v>
                </c:pt>
                <c:pt idx="2581">
                  <c:v>4.5530999999999999E-9</c:v>
                </c:pt>
                <c:pt idx="2582">
                  <c:v>4.5580000000000002E-9</c:v>
                </c:pt>
                <c:pt idx="2583">
                  <c:v>4.5571000000000003E-9</c:v>
                </c:pt>
                <c:pt idx="2584">
                  <c:v>4.5548999999999996E-9</c:v>
                </c:pt>
                <c:pt idx="2585">
                  <c:v>4.5576000000000001E-9</c:v>
                </c:pt>
                <c:pt idx="2586">
                  <c:v>4.5539999999999998E-9</c:v>
                </c:pt>
                <c:pt idx="2587">
                  <c:v>4.5561999999999996E-9</c:v>
                </c:pt>
                <c:pt idx="2588">
                  <c:v>4.5602E-9</c:v>
                </c:pt>
                <c:pt idx="2589">
                  <c:v>4.5589E-9</c:v>
                </c:pt>
                <c:pt idx="2590">
                  <c:v>4.5602E-9</c:v>
                </c:pt>
                <c:pt idx="2591">
                  <c:v>4.5571000000000003E-9</c:v>
                </c:pt>
                <c:pt idx="2592">
                  <c:v>4.5576000000000001E-9</c:v>
                </c:pt>
                <c:pt idx="2593">
                  <c:v>4.5606999999999998E-9</c:v>
                </c:pt>
                <c:pt idx="2594">
                  <c:v>4.5589E-9</c:v>
                </c:pt>
                <c:pt idx="2595">
                  <c:v>4.5606999999999998E-9</c:v>
                </c:pt>
                <c:pt idx="2596">
                  <c:v>4.5632999999999997E-9</c:v>
                </c:pt>
                <c:pt idx="2597">
                  <c:v>4.5632999999999997E-9</c:v>
                </c:pt>
                <c:pt idx="2598">
                  <c:v>4.5654999999999996E-9</c:v>
                </c:pt>
                <c:pt idx="2599">
                  <c:v>4.5628999999999996E-9</c:v>
                </c:pt>
                <c:pt idx="2600">
                  <c:v>4.5664000000000003E-9</c:v>
                </c:pt>
                <c:pt idx="2601">
                  <c:v>4.5638000000000003E-9</c:v>
                </c:pt>
                <c:pt idx="2602">
                  <c:v>4.5641999999999996E-9</c:v>
                </c:pt>
                <c:pt idx="2603">
                  <c:v>4.5695E-9</c:v>
                </c:pt>
                <c:pt idx="2604">
                  <c:v>4.5682E-9</c:v>
                </c:pt>
                <c:pt idx="2605">
                  <c:v>4.5647000000000002E-9</c:v>
                </c:pt>
                <c:pt idx="2606">
                  <c:v>4.5664000000000003E-9</c:v>
                </c:pt>
                <c:pt idx="2607">
                  <c:v>4.5682E-9</c:v>
                </c:pt>
                <c:pt idx="2608">
                  <c:v>4.5673000000000001E-9</c:v>
                </c:pt>
                <c:pt idx="2609">
                  <c:v>4.5716999999999998E-9</c:v>
                </c:pt>
                <c:pt idx="2610">
                  <c:v>4.5725999999999997E-9</c:v>
                </c:pt>
                <c:pt idx="2611">
                  <c:v>4.5744000000000003E-9</c:v>
                </c:pt>
                <c:pt idx="2612">
                  <c:v>4.5716999999999998E-9</c:v>
                </c:pt>
                <c:pt idx="2613">
                  <c:v>4.5740000000000001E-9</c:v>
                </c:pt>
                <c:pt idx="2614">
                  <c:v>4.5699999999999997E-9</c:v>
                </c:pt>
                <c:pt idx="2615">
                  <c:v>4.5731000000000003E-9</c:v>
                </c:pt>
                <c:pt idx="2616">
                  <c:v>4.5731000000000003E-9</c:v>
                </c:pt>
                <c:pt idx="2617">
                  <c:v>4.5753000000000001E-9</c:v>
                </c:pt>
                <c:pt idx="2618">
                  <c:v>4.5735000000000004E-9</c:v>
                </c:pt>
                <c:pt idx="2619">
                  <c:v>4.5740000000000001E-9</c:v>
                </c:pt>
                <c:pt idx="2620">
                  <c:v>4.5748000000000004E-9</c:v>
                </c:pt>
                <c:pt idx="2621">
                  <c:v>4.5770999999999998E-9</c:v>
                </c:pt>
                <c:pt idx="2622">
                  <c:v>4.5770999999999998E-9</c:v>
                </c:pt>
                <c:pt idx="2623">
                  <c:v>4.5783999999999998E-9</c:v>
                </c:pt>
                <c:pt idx="2624">
                  <c:v>4.5762E-9</c:v>
                </c:pt>
                <c:pt idx="2625">
                  <c:v>4.5787999999999999E-9</c:v>
                </c:pt>
                <c:pt idx="2626">
                  <c:v>4.5779000000000001E-9</c:v>
                </c:pt>
                <c:pt idx="2627">
                  <c:v>4.5796999999999998E-9</c:v>
                </c:pt>
                <c:pt idx="2628">
                  <c:v>4.5779000000000001E-9</c:v>
                </c:pt>
                <c:pt idx="2629">
                  <c:v>4.5809999999999998E-9</c:v>
                </c:pt>
                <c:pt idx="2630">
                  <c:v>4.5846000000000001E-9</c:v>
                </c:pt>
                <c:pt idx="2631">
                  <c:v>4.5824000000000002E-9</c:v>
                </c:pt>
                <c:pt idx="2632">
                  <c:v>4.5841000000000003E-9</c:v>
                </c:pt>
                <c:pt idx="2633">
                  <c:v>4.5833000000000001E-9</c:v>
                </c:pt>
                <c:pt idx="2634">
                  <c:v>4.5815000000000004E-9</c:v>
                </c:pt>
                <c:pt idx="2635">
                  <c:v>4.5815000000000004E-9</c:v>
                </c:pt>
                <c:pt idx="2636">
                  <c:v>4.5824000000000002E-9</c:v>
                </c:pt>
                <c:pt idx="2637">
                  <c:v>4.5809999999999998E-9</c:v>
                </c:pt>
                <c:pt idx="2638">
                  <c:v>4.5876999999999998E-9</c:v>
                </c:pt>
                <c:pt idx="2639">
                  <c:v>4.5880999999999999E-9</c:v>
                </c:pt>
                <c:pt idx="2640">
                  <c:v>4.5867999999999999E-9</c:v>
                </c:pt>
                <c:pt idx="2641">
                  <c:v>4.5859000000000001E-9</c:v>
                </c:pt>
                <c:pt idx="2642">
                  <c:v>4.5863999999999998E-9</c:v>
                </c:pt>
                <c:pt idx="2643">
                  <c:v>4.5889999999999998E-9</c:v>
                </c:pt>
                <c:pt idx="2644">
                  <c:v>4.5917000000000002E-9</c:v>
                </c:pt>
                <c:pt idx="2645">
                  <c:v>4.5863999999999998E-9</c:v>
                </c:pt>
                <c:pt idx="2646">
                  <c:v>4.5908000000000003E-9</c:v>
                </c:pt>
                <c:pt idx="2647">
                  <c:v>4.5885999999999996E-9</c:v>
                </c:pt>
                <c:pt idx="2648">
                  <c:v>4.5947999999999999E-9</c:v>
                </c:pt>
                <c:pt idx="2649">
                  <c:v>4.5926E-9</c:v>
                </c:pt>
                <c:pt idx="2650">
                  <c:v>4.5930000000000002E-9</c:v>
                </c:pt>
                <c:pt idx="2651">
                  <c:v>4.5902999999999998E-9</c:v>
                </c:pt>
                <c:pt idx="2652">
                  <c:v>4.5934000000000003E-9</c:v>
                </c:pt>
                <c:pt idx="2653">
                  <c:v>4.5930000000000002E-9</c:v>
                </c:pt>
                <c:pt idx="2654">
                  <c:v>4.5930000000000002E-9</c:v>
                </c:pt>
                <c:pt idx="2655">
                  <c:v>4.5960999999999999E-9</c:v>
                </c:pt>
                <c:pt idx="2656">
                  <c:v>4.5926E-9</c:v>
                </c:pt>
                <c:pt idx="2657">
                  <c:v>4.5926E-9</c:v>
                </c:pt>
                <c:pt idx="2658">
                  <c:v>4.5973999999999999E-9</c:v>
                </c:pt>
                <c:pt idx="2659">
                  <c:v>4.5973999999999999E-9</c:v>
                </c:pt>
                <c:pt idx="2660">
                  <c:v>4.5988000000000003E-9</c:v>
                </c:pt>
                <c:pt idx="2661">
                  <c:v>4.5978999999999996E-9</c:v>
                </c:pt>
                <c:pt idx="2662">
                  <c:v>4.5988000000000003E-9</c:v>
                </c:pt>
                <c:pt idx="2663">
                  <c:v>4.5973999999999999E-9</c:v>
                </c:pt>
                <c:pt idx="2664">
                  <c:v>4.6001000000000003E-9</c:v>
                </c:pt>
                <c:pt idx="2665">
                  <c:v>4.6058E-9</c:v>
                </c:pt>
                <c:pt idx="2666">
                  <c:v>4.6010000000000001E-9</c:v>
                </c:pt>
                <c:pt idx="2667">
                  <c:v>4.6014000000000003E-9</c:v>
                </c:pt>
                <c:pt idx="2668">
                  <c:v>4.6045E-9</c:v>
                </c:pt>
                <c:pt idx="2669">
                  <c:v>4.6001000000000003E-9</c:v>
                </c:pt>
                <c:pt idx="2670">
                  <c:v>4.6032E-9</c:v>
                </c:pt>
                <c:pt idx="2671">
                  <c:v>4.6019E-9</c:v>
                </c:pt>
                <c:pt idx="2672">
                  <c:v>4.6062999999999997E-9</c:v>
                </c:pt>
                <c:pt idx="2673">
                  <c:v>4.6005000000000004E-9</c:v>
                </c:pt>
                <c:pt idx="2674">
                  <c:v>4.6058E-9</c:v>
                </c:pt>
                <c:pt idx="2675">
                  <c:v>4.6066999999999998E-9</c:v>
                </c:pt>
                <c:pt idx="2676">
                  <c:v>4.6032E-9</c:v>
                </c:pt>
                <c:pt idx="2677">
                  <c:v>4.6072000000000004E-9</c:v>
                </c:pt>
                <c:pt idx="2678">
                  <c:v>4.6072000000000004E-9</c:v>
                </c:pt>
                <c:pt idx="2679">
                  <c:v>4.6032E-9</c:v>
                </c:pt>
                <c:pt idx="2680">
                  <c:v>4.6094000000000002E-9</c:v>
                </c:pt>
                <c:pt idx="2681">
                  <c:v>4.6053999999999998E-9</c:v>
                </c:pt>
                <c:pt idx="2682">
                  <c:v>4.6103000000000001E-9</c:v>
                </c:pt>
                <c:pt idx="2683">
                  <c:v>4.6053999999999998E-9</c:v>
                </c:pt>
                <c:pt idx="2684">
                  <c:v>4.6066999999999998E-9</c:v>
                </c:pt>
                <c:pt idx="2685">
                  <c:v>4.6107000000000002E-9</c:v>
                </c:pt>
                <c:pt idx="2686">
                  <c:v>4.6103000000000001E-9</c:v>
                </c:pt>
                <c:pt idx="2687">
                  <c:v>4.6062999999999997E-9</c:v>
                </c:pt>
                <c:pt idx="2688">
                  <c:v>4.6098000000000004E-9</c:v>
                </c:pt>
                <c:pt idx="2689">
                  <c:v>4.6120000000000002E-9</c:v>
                </c:pt>
                <c:pt idx="2690">
                  <c:v>4.6133999999999998E-9</c:v>
                </c:pt>
                <c:pt idx="2691">
                  <c:v>4.6165000000000003E-9</c:v>
                </c:pt>
                <c:pt idx="2692">
                  <c:v>4.6165000000000003E-9</c:v>
                </c:pt>
                <c:pt idx="2693">
                  <c:v>4.6129000000000001E-9</c:v>
                </c:pt>
                <c:pt idx="2694">
                  <c:v>4.6155999999999997E-9</c:v>
                </c:pt>
                <c:pt idx="2695">
                  <c:v>4.6159999999999998E-9</c:v>
                </c:pt>
                <c:pt idx="2696">
                  <c:v>4.6174000000000002E-9</c:v>
                </c:pt>
                <c:pt idx="2697">
                  <c:v>4.6165000000000003E-9</c:v>
                </c:pt>
                <c:pt idx="2698">
                  <c:v>4.6187000000000002E-9</c:v>
                </c:pt>
                <c:pt idx="2699">
                  <c:v>4.6168999999999996E-9</c:v>
                </c:pt>
                <c:pt idx="2700">
                  <c:v>4.6155999999999997E-9</c:v>
                </c:pt>
                <c:pt idx="2701">
                  <c:v>4.6146999999999998E-9</c:v>
                </c:pt>
                <c:pt idx="2702">
                  <c:v>4.6204999999999999E-9</c:v>
                </c:pt>
                <c:pt idx="2703">
                  <c:v>4.6226999999999998E-9</c:v>
                </c:pt>
                <c:pt idx="2704">
                  <c:v>4.6178000000000003E-9</c:v>
                </c:pt>
                <c:pt idx="2705">
                  <c:v>4.6213000000000002E-9</c:v>
                </c:pt>
                <c:pt idx="2706">
                  <c:v>4.6235999999999996E-9</c:v>
                </c:pt>
                <c:pt idx="2707">
                  <c:v>4.6213000000000002E-9</c:v>
                </c:pt>
                <c:pt idx="2708">
                  <c:v>4.6209E-9</c:v>
                </c:pt>
                <c:pt idx="2709">
                  <c:v>4.6222E-9</c:v>
                </c:pt>
                <c:pt idx="2710">
                  <c:v>4.6252999999999997E-9</c:v>
                </c:pt>
                <c:pt idx="2711">
                  <c:v>4.6204999999999999E-9</c:v>
                </c:pt>
                <c:pt idx="2712">
                  <c:v>4.6243999999999999E-9</c:v>
                </c:pt>
                <c:pt idx="2713">
                  <c:v>4.6267000000000002E-9</c:v>
                </c:pt>
                <c:pt idx="2714">
                  <c:v>4.6271000000000003E-9</c:v>
                </c:pt>
                <c:pt idx="2715">
                  <c:v>4.6261999999999996E-9</c:v>
                </c:pt>
                <c:pt idx="2716">
                  <c:v>4.6252999999999997E-9</c:v>
                </c:pt>
                <c:pt idx="2717">
                  <c:v>4.6261999999999996E-9</c:v>
                </c:pt>
                <c:pt idx="2718">
                  <c:v>4.6267000000000002E-9</c:v>
                </c:pt>
                <c:pt idx="2719">
                  <c:v>4.6271000000000003E-9</c:v>
                </c:pt>
                <c:pt idx="2720">
                  <c:v>4.6271000000000003E-9</c:v>
                </c:pt>
                <c:pt idx="2721">
                  <c:v>4.6315E-9</c:v>
                </c:pt>
                <c:pt idx="2722">
                  <c:v>4.6329000000000004E-9</c:v>
                </c:pt>
                <c:pt idx="2723">
                  <c:v>4.6332999999999997E-9</c:v>
                </c:pt>
                <c:pt idx="2724">
                  <c:v>4.6306000000000001E-9</c:v>
                </c:pt>
                <c:pt idx="2725">
                  <c:v>4.6323999999999998E-9</c:v>
                </c:pt>
                <c:pt idx="2726">
                  <c:v>4.6310999999999999E-9</c:v>
                </c:pt>
                <c:pt idx="2727">
                  <c:v>4.6345999999999997E-9</c:v>
                </c:pt>
                <c:pt idx="2728">
                  <c:v>4.6293000000000001E-9</c:v>
                </c:pt>
                <c:pt idx="2729">
                  <c:v>4.6332999999999997E-9</c:v>
                </c:pt>
                <c:pt idx="2730">
                  <c:v>4.6342000000000004E-9</c:v>
                </c:pt>
                <c:pt idx="2731">
                  <c:v>4.6360000000000001E-9</c:v>
                </c:pt>
                <c:pt idx="2732">
                  <c:v>4.6351000000000003E-9</c:v>
                </c:pt>
                <c:pt idx="2733">
                  <c:v>4.6342000000000004E-9</c:v>
                </c:pt>
                <c:pt idx="2734">
                  <c:v>4.6364000000000002E-9</c:v>
                </c:pt>
                <c:pt idx="2735">
                  <c:v>4.6412999999999997E-9</c:v>
                </c:pt>
                <c:pt idx="2736">
                  <c:v>4.6403999999999998E-9</c:v>
                </c:pt>
                <c:pt idx="2737">
                  <c:v>4.6368000000000004E-9</c:v>
                </c:pt>
                <c:pt idx="2738">
                  <c:v>4.6382E-9</c:v>
                </c:pt>
                <c:pt idx="2739">
                  <c:v>4.6422000000000004E-9</c:v>
                </c:pt>
                <c:pt idx="2740">
                  <c:v>4.6368000000000004E-9</c:v>
                </c:pt>
                <c:pt idx="2741">
                  <c:v>4.6377000000000002E-9</c:v>
                </c:pt>
                <c:pt idx="2742">
                  <c:v>4.6386000000000001E-9</c:v>
                </c:pt>
                <c:pt idx="2743">
                  <c:v>4.6377000000000002E-9</c:v>
                </c:pt>
                <c:pt idx="2744">
                  <c:v>4.6416999999999998E-9</c:v>
                </c:pt>
                <c:pt idx="2745">
                  <c:v>4.6425999999999997E-9</c:v>
                </c:pt>
                <c:pt idx="2746">
                  <c:v>4.6416999999999998E-9</c:v>
                </c:pt>
                <c:pt idx="2747">
                  <c:v>4.6429999999999998E-9</c:v>
                </c:pt>
                <c:pt idx="2748">
                  <c:v>4.6457000000000002E-9</c:v>
                </c:pt>
                <c:pt idx="2749">
                  <c:v>4.6429999999999998E-9</c:v>
                </c:pt>
                <c:pt idx="2750">
                  <c:v>4.6474999999999999E-9</c:v>
                </c:pt>
                <c:pt idx="2751">
                  <c:v>4.6474999999999999E-9</c:v>
                </c:pt>
                <c:pt idx="2752">
                  <c:v>4.6483999999999998E-9</c:v>
                </c:pt>
                <c:pt idx="2753">
                  <c:v>4.6496999999999998E-9</c:v>
                </c:pt>
                <c:pt idx="2754">
                  <c:v>4.6470000000000002E-9</c:v>
                </c:pt>
                <c:pt idx="2755">
                  <c:v>4.6492E-9</c:v>
                </c:pt>
                <c:pt idx="2756">
                  <c:v>4.6457000000000002E-9</c:v>
                </c:pt>
                <c:pt idx="2757">
                  <c:v>4.6466000000000001E-9</c:v>
                </c:pt>
                <c:pt idx="2758">
                  <c:v>4.6500999999999999E-9</c:v>
                </c:pt>
                <c:pt idx="2759">
                  <c:v>4.6500999999999999E-9</c:v>
                </c:pt>
                <c:pt idx="2760">
                  <c:v>4.6522999999999997E-9</c:v>
                </c:pt>
                <c:pt idx="2761">
                  <c:v>4.6515000000000003E-9</c:v>
                </c:pt>
                <c:pt idx="2762">
                  <c:v>4.6515000000000003E-9</c:v>
                </c:pt>
                <c:pt idx="2763">
                  <c:v>4.6518999999999996E-9</c:v>
                </c:pt>
                <c:pt idx="2764">
                  <c:v>4.6531999999999996E-9</c:v>
                </c:pt>
                <c:pt idx="2765">
                  <c:v>4.6496999999999998E-9</c:v>
                </c:pt>
                <c:pt idx="2766">
                  <c:v>4.6515000000000003E-9</c:v>
                </c:pt>
                <c:pt idx="2767">
                  <c:v>4.6531999999999996E-9</c:v>
                </c:pt>
                <c:pt idx="2768">
                  <c:v>4.6563000000000001E-9</c:v>
                </c:pt>
                <c:pt idx="2769">
                  <c:v>4.6550000000000002E-9</c:v>
                </c:pt>
                <c:pt idx="2770">
                  <c:v>4.6528000000000003E-9</c:v>
                </c:pt>
                <c:pt idx="2771">
                  <c:v>4.6546E-9</c:v>
                </c:pt>
                <c:pt idx="2772">
                  <c:v>4.6496999999999998E-9</c:v>
                </c:pt>
                <c:pt idx="2773">
                  <c:v>4.6541000000000003E-9</c:v>
                </c:pt>
                <c:pt idx="2774">
                  <c:v>4.6559E-9</c:v>
                </c:pt>
                <c:pt idx="2775">
                  <c:v>4.6518999999999996E-9</c:v>
                </c:pt>
                <c:pt idx="2776">
                  <c:v>4.6554000000000003E-9</c:v>
                </c:pt>
                <c:pt idx="2777">
                  <c:v>4.6580999999999999E-9</c:v>
                </c:pt>
                <c:pt idx="2778">
                  <c:v>4.6559E-9</c:v>
                </c:pt>
                <c:pt idx="2779">
                  <c:v>4.6576999999999997E-9</c:v>
                </c:pt>
                <c:pt idx="2780">
                  <c:v>4.6576999999999997E-9</c:v>
                </c:pt>
                <c:pt idx="2781">
                  <c:v>4.6589999999999997E-9</c:v>
                </c:pt>
                <c:pt idx="2782">
                  <c:v>4.6585E-9</c:v>
                </c:pt>
                <c:pt idx="2783">
                  <c:v>4.6563000000000001E-9</c:v>
                </c:pt>
                <c:pt idx="2784">
                  <c:v>4.6615999999999997E-9</c:v>
                </c:pt>
                <c:pt idx="2785">
                  <c:v>4.6580999999999999E-9</c:v>
                </c:pt>
                <c:pt idx="2786">
                  <c:v>4.6593999999999999E-9</c:v>
                </c:pt>
                <c:pt idx="2787">
                  <c:v>4.6625000000000004E-9</c:v>
                </c:pt>
                <c:pt idx="2788">
                  <c:v>4.6598999999999996E-9</c:v>
                </c:pt>
                <c:pt idx="2789">
                  <c:v>4.6647000000000002E-9</c:v>
                </c:pt>
                <c:pt idx="2790">
                  <c:v>4.6634000000000003E-9</c:v>
                </c:pt>
                <c:pt idx="2791">
                  <c:v>4.6639E-9</c:v>
                </c:pt>
                <c:pt idx="2792">
                  <c:v>4.6625000000000004E-9</c:v>
                </c:pt>
                <c:pt idx="2793">
                  <c:v>4.6621000000000003E-9</c:v>
                </c:pt>
                <c:pt idx="2794">
                  <c:v>4.6673999999999998E-9</c:v>
                </c:pt>
                <c:pt idx="2795">
                  <c:v>4.6656000000000001E-9</c:v>
                </c:pt>
                <c:pt idx="2796">
                  <c:v>4.6660999999999998E-9</c:v>
                </c:pt>
                <c:pt idx="2797">
                  <c:v>4.6660999999999998E-9</c:v>
                </c:pt>
                <c:pt idx="2798">
                  <c:v>4.6630000000000001E-9</c:v>
                </c:pt>
                <c:pt idx="2799">
                  <c:v>4.6677999999999999E-9</c:v>
                </c:pt>
                <c:pt idx="2800">
                  <c:v>4.6677999999999999E-9</c:v>
                </c:pt>
                <c:pt idx="2801">
                  <c:v>4.6660999999999998E-9</c:v>
                </c:pt>
                <c:pt idx="2802">
                  <c:v>4.6677999999999999E-9</c:v>
                </c:pt>
                <c:pt idx="2803">
                  <c:v>4.6682999999999997E-9</c:v>
                </c:pt>
                <c:pt idx="2804">
                  <c:v>4.6686999999999998E-9</c:v>
                </c:pt>
                <c:pt idx="2805">
                  <c:v>4.6723000000000001E-9</c:v>
                </c:pt>
                <c:pt idx="2806">
                  <c:v>4.6686999999999998E-9</c:v>
                </c:pt>
                <c:pt idx="2807">
                  <c:v>4.6723000000000001E-9</c:v>
                </c:pt>
                <c:pt idx="2808">
                  <c:v>4.6714000000000002E-9</c:v>
                </c:pt>
                <c:pt idx="2809">
                  <c:v>4.6744999999999999E-9</c:v>
                </c:pt>
                <c:pt idx="2810">
                  <c:v>4.6682999999999997E-9</c:v>
                </c:pt>
                <c:pt idx="2811">
                  <c:v>4.6744999999999999E-9</c:v>
                </c:pt>
                <c:pt idx="2812">
                  <c:v>4.6727000000000002E-9</c:v>
                </c:pt>
                <c:pt idx="2813">
                  <c:v>4.6714000000000002E-9</c:v>
                </c:pt>
                <c:pt idx="2814">
                  <c:v>4.6740000000000002E-9</c:v>
                </c:pt>
                <c:pt idx="2815">
                  <c:v>4.6736000000000001E-9</c:v>
                </c:pt>
                <c:pt idx="2816">
                  <c:v>4.6762999999999997E-9</c:v>
                </c:pt>
                <c:pt idx="2817">
                  <c:v>4.6785000000000003E-9</c:v>
                </c:pt>
                <c:pt idx="2818">
                  <c:v>4.6770999999999999E-9</c:v>
                </c:pt>
                <c:pt idx="2819">
                  <c:v>4.6762999999999997E-9</c:v>
                </c:pt>
                <c:pt idx="2820">
                  <c:v>4.6779999999999998E-9</c:v>
                </c:pt>
                <c:pt idx="2821">
                  <c:v>4.6770999999999999E-9</c:v>
                </c:pt>
                <c:pt idx="2822">
                  <c:v>4.6785000000000003E-9</c:v>
                </c:pt>
                <c:pt idx="2823">
                  <c:v>4.6779999999999998E-9</c:v>
                </c:pt>
                <c:pt idx="2824">
                  <c:v>4.6762999999999997E-9</c:v>
                </c:pt>
                <c:pt idx="2825">
                  <c:v>4.6779999999999998E-9</c:v>
                </c:pt>
                <c:pt idx="2826">
                  <c:v>4.6811000000000003E-9</c:v>
                </c:pt>
                <c:pt idx="2827">
                  <c:v>4.6779999999999998E-9</c:v>
                </c:pt>
                <c:pt idx="2828">
                  <c:v>4.6811000000000003E-9</c:v>
                </c:pt>
                <c:pt idx="2829">
                  <c:v>4.6829E-9</c:v>
                </c:pt>
                <c:pt idx="2830">
                  <c:v>4.6824999999999999E-9</c:v>
                </c:pt>
                <c:pt idx="2831">
                  <c:v>4.6770999999999999E-9</c:v>
                </c:pt>
                <c:pt idx="2832">
                  <c:v>4.6833000000000002E-9</c:v>
                </c:pt>
                <c:pt idx="2833">
                  <c:v>4.6846999999999998E-9</c:v>
                </c:pt>
                <c:pt idx="2834">
                  <c:v>4.6837999999999999E-9</c:v>
                </c:pt>
                <c:pt idx="2835">
                  <c:v>4.6868999999999996E-9</c:v>
                </c:pt>
                <c:pt idx="2836">
                  <c:v>4.6816E-9</c:v>
                </c:pt>
                <c:pt idx="2837">
                  <c:v>4.6850999999999999E-9</c:v>
                </c:pt>
                <c:pt idx="2838">
                  <c:v>4.6829E-9</c:v>
                </c:pt>
                <c:pt idx="2839">
                  <c:v>4.6855999999999996E-9</c:v>
                </c:pt>
                <c:pt idx="2840">
                  <c:v>4.6868999999999996E-9</c:v>
                </c:pt>
                <c:pt idx="2841">
                  <c:v>4.6904000000000003E-9</c:v>
                </c:pt>
                <c:pt idx="2842">
                  <c:v>4.6872999999999997E-9</c:v>
                </c:pt>
                <c:pt idx="2843">
                  <c:v>4.6863999999999999E-9</c:v>
                </c:pt>
                <c:pt idx="2844">
                  <c:v>4.6872999999999997E-9</c:v>
                </c:pt>
                <c:pt idx="2845">
                  <c:v>4.6900000000000001E-9</c:v>
                </c:pt>
                <c:pt idx="2846">
                  <c:v>4.6922E-9</c:v>
                </c:pt>
                <c:pt idx="2847">
                  <c:v>4.6913000000000001E-9</c:v>
                </c:pt>
                <c:pt idx="2848">
                  <c:v>4.6922E-9</c:v>
                </c:pt>
                <c:pt idx="2849">
                  <c:v>4.6887000000000002E-9</c:v>
                </c:pt>
                <c:pt idx="2850">
                  <c:v>4.6917999999999999E-9</c:v>
                </c:pt>
                <c:pt idx="2851">
                  <c:v>4.6913000000000001E-9</c:v>
                </c:pt>
                <c:pt idx="2852">
                  <c:v>4.6939999999999997E-9</c:v>
                </c:pt>
                <c:pt idx="2853">
                  <c:v>4.6930999999999999E-9</c:v>
                </c:pt>
                <c:pt idx="2854">
                  <c:v>4.6952999999999997E-9</c:v>
                </c:pt>
                <c:pt idx="2855">
                  <c:v>4.6956999999999998E-9</c:v>
                </c:pt>
                <c:pt idx="2856">
                  <c:v>4.6943999999999998E-9</c:v>
                </c:pt>
                <c:pt idx="2857">
                  <c:v>4.6956999999999998E-9</c:v>
                </c:pt>
                <c:pt idx="2858">
                  <c:v>4.6949000000000004E-9</c:v>
                </c:pt>
                <c:pt idx="2859">
                  <c:v>4.6965999999999997E-9</c:v>
                </c:pt>
                <c:pt idx="2860">
                  <c:v>4.6984000000000002E-9</c:v>
                </c:pt>
                <c:pt idx="2861">
                  <c:v>4.6952999999999997E-9</c:v>
                </c:pt>
                <c:pt idx="2862">
                  <c:v>4.6997000000000002E-9</c:v>
                </c:pt>
                <c:pt idx="2863">
                  <c:v>4.7023999999999998E-9</c:v>
                </c:pt>
                <c:pt idx="2864">
                  <c:v>4.6984000000000002E-9</c:v>
                </c:pt>
                <c:pt idx="2865">
                  <c:v>4.7027999999999999E-9</c:v>
                </c:pt>
                <c:pt idx="2866">
                  <c:v>4.7006000000000001E-9</c:v>
                </c:pt>
                <c:pt idx="2867">
                  <c:v>4.7027999999999999E-9</c:v>
                </c:pt>
                <c:pt idx="2868">
                  <c:v>4.7042000000000004E-9</c:v>
                </c:pt>
                <c:pt idx="2869">
                  <c:v>4.7055000000000003E-9</c:v>
                </c:pt>
                <c:pt idx="2870">
                  <c:v>4.7055000000000003E-9</c:v>
                </c:pt>
                <c:pt idx="2871">
                  <c:v>4.7036999999999998E-9</c:v>
                </c:pt>
                <c:pt idx="2872">
                  <c:v>4.7086000000000001E-9</c:v>
                </c:pt>
                <c:pt idx="2873">
                  <c:v>4.7090000000000002E-9</c:v>
                </c:pt>
                <c:pt idx="2874">
                  <c:v>4.7036999999999998E-9</c:v>
                </c:pt>
                <c:pt idx="2875">
                  <c:v>4.7064000000000002E-9</c:v>
                </c:pt>
                <c:pt idx="2876">
                  <c:v>4.7073000000000001E-9</c:v>
                </c:pt>
                <c:pt idx="2877">
                  <c:v>4.7086000000000001E-9</c:v>
                </c:pt>
                <c:pt idx="2878">
                  <c:v>4.7086000000000001E-9</c:v>
                </c:pt>
                <c:pt idx="2879">
                  <c:v>4.7081000000000003E-9</c:v>
                </c:pt>
                <c:pt idx="2880">
                  <c:v>4.7090000000000002E-9</c:v>
                </c:pt>
                <c:pt idx="2881">
                  <c:v>4.7116999999999998E-9</c:v>
                </c:pt>
                <c:pt idx="2882">
                  <c:v>4.7142999999999997E-9</c:v>
                </c:pt>
                <c:pt idx="2883">
                  <c:v>4.7107999999999999E-9</c:v>
                </c:pt>
                <c:pt idx="2884">
                  <c:v>4.7116999999999998E-9</c:v>
                </c:pt>
                <c:pt idx="2885">
                  <c:v>4.7129999999999998E-9</c:v>
                </c:pt>
                <c:pt idx="2886">
                  <c:v>4.7142999999999997E-9</c:v>
                </c:pt>
                <c:pt idx="2887">
                  <c:v>4.7148000000000003E-9</c:v>
                </c:pt>
                <c:pt idx="2888">
                  <c:v>4.7183000000000001E-9</c:v>
                </c:pt>
                <c:pt idx="2889">
                  <c:v>4.7200999999999999E-9</c:v>
                </c:pt>
                <c:pt idx="2890">
                  <c:v>4.7187999999999999E-9</c:v>
                </c:pt>
                <c:pt idx="2891">
                  <c:v>4.7179E-9</c:v>
                </c:pt>
                <c:pt idx="2892">
                  <c:v>4.7170000000000002E-9</c:v>
                </c:pt>
                <c:pt idx="2893">
                  <c:v>4.7219000000000004E-9</c:v>
                </c:pt>
                <c:pt idx="2894">
                  <c:v>4.7219000000000004E-9</c:v>
                </c:pt>
                <c:pt idx="2895">
                  <c:v>4.7205E-9</c:v>
                </c:pt>
                <c:pt idx="2896">
                  <c:v>4.7209999999999997E-9</c:v>
                </c:pt>
                <c:pt idx="2897">
                  <c:v>4.7209999999999997E-9</c:v>
                </c:pt>
                <c:pt idx="2898">
                  <c:v>4.7200999999999999E-9</c:v>
                </c:pt>
                <c:pt idx="2899">
                  <c:v>4.7228000000000003E-9</c:v>
                </c:pt>
                <c:pt idx="2900">
                  <c:v>4.7222999999999997E-9</c:v>
                </c:pt>
                <c:pt idx="2901">
                  <c:v>4.7232000000000004E-9</c:v>
                </c:pt>
                <c:pt idx="2902">
                  <c:v>4.7259E-9</c:v>
                </c:pt>
                <c:pt idx="2903">
                  <c:v>4.7222999999999997E-9</c:v>
                </c:pt>
                <c:pt idx="2904">
                  <c:v>4.7235999999999997E-9</c:v>
                </c:pt>
                <c:pt idx="2905">
                  <c:v>4.7259E-9</c:v>
                </c:pt>
                <c:pt idx="2906">
                  <c:v>4.7235999999999997E-9</c:v>
                </c:pt>
                <c:pt idx="2907">
                  <c:v>4.7263000000000001E-9</c:v>
                </c:pt>
                <c:pt idx="2908">
                  <c:v>4.7321000000000002E-9</c:v>
                </c:pt>
                <c:pt idx="2909">
                  <c:v>4.7289999999999997E-9</c:v>
                </c:pt>
                <c:pt idx="2910">
                  <c:v>4.7306999999999998E-9</c:v>
                </c:pt>
                <c:pt idx="2911">
                  <c:v>4.7289999999999997E-9</c:v>
                </c:pt>
                <c:pt idx="2912">
                  <c:v>4.7285E-9</c:v>
                </c:pt>
                <c:pt idx="2913">
                  <c:v>4.7293999999999998E-9</c:v>
                </c:pt>
                <c:pt idx="2914">
                  <c:v>4.7328999999999997E-9</c:v>
                </c:pt>
                <c:pt idx="2915">
                  <c:v>4.7312000000000004E-9</c:v>
                </c:pt>
                <c:pt idx="2916">
                  <c:v>4.7306999999999998E-9</c:v>
                </c:pt>
                <c:pt idx="2917">
                  <c:v>4.7347000000000002E-9</c:v>
                </c:pt>
                <c:pt idx="2918">
                  <c:v>4.7334000000000002E-9</c:v>
                </c:pt>
                <c:pt idx="2919">
                  <c:v>4.7369000000000001E-9</c:v>
                </c:pt>
                <c:pt idx="2920">
                  <c:v>4.7356000000000001E-9</c:v>
                </c:pt>
                <c:pt idx="2921">
                  <c:v>4.7364999999999999E-9</c:v>
                </c:pt>
                <c:pt idx="2922">
                  <c:v>4.7386999999999998E-9</c:v>
                </c:pt>
                <c:pt idx="2923">
                  <c:v>4.7347000000000002E-9</c:v>
                </c:pt>
                <c:pt idx="2924">
                  <c:v>4.7377999999999999E-9</c:v>
                </c:pt>
                <c:pt idx="2925">
                  <c:v>4.7373999999999998E-9</c:v>
                </c:pt>
                <c:pt idx="2926">
                  <c:v>4.7373999999999998E-9</c:v>
                </c:pt>
                <c:pt idx="2927">
                  <c:v>4.7382999999999997E-9</c:v>
                </c:pt>
                <c:pt idx="2928">
                  <c:v>4.7405000000000003E-9</c:v>
                </c:pt>
                <c:pt idx="2929">
                  <c:v>4.7382999999999997E-9</c:v>
                </c:pt>
                <c:pt idx="2930">
                  <c:v>4.7431000000000003E-9</c:v>
                </c:pt>
                <c:pt idx="2931">
                  <c:v>4.7382999999999997E-9</c:v>
                </c:pt>
                <c:pt idx="2932">
                  <c:v>4.7427000000000002E-9</c:v>
                </c:pt>
                <c:pt idx="2933">
                  <c:v>4.7449E-9</c:v>
                </c:pt>
                <c:pt idx="2934">
                  <c:v>4.7444999999999999E-9</c:v>
                </c:pt>
                <c:pt idx="2935">
                  <c:v>4.7431000000000003E-9</c:v>
                </c:pt>
                <c:pt idx="2936">
                  <c:v>4.7449E-9</c:v>
                </c:pt>
                <c:pt idx="2937">
                  <c:v>4.7449E-9</c:v>
                </c:pt>
                <c:pt idx="2938">
                  <c:v>4.7440000000000002E-9</c:v>
                </c:pt>
                <c:pt idx="2939">
                  <c:v>4.7475999999999996E-9</c:v>
                </c:pt>
                <c:pt idx="2940">
                  <c:v>4.7466999999999997E-9</c:v>
                </c:pt>
                <c:pt idx="2941">
                  <c:v>4.7479999999999997E-9</c:v>
                </c:pt>
                <c:pt idx="2942">
                  <c:v>4.7498000000000003E-9</c:v>
                </c:pt>
                <c:pt idx="2943">
                  <c:v>4.7488999999999996E-9</c:v>
                </c:pt>
                <c:pt idx="2944">
                  <c:v>4.7515000000000004E-9</c:v>
                </c:pt>
                <c:pt idx="2945">
                  <c:v>4.7492999999999997E-9</c:v>
                </c:pt>
                <c:pt idx="2946">
                  <c:v>4.7533000000000001E-9</c:v>
                </c:pt>
                <c:pt idx="2947">
                  <c:v>4.7483999999999999E-9</c:v>
                </c:pt>
                <c:pt idx="2948">
                  <c:v>4.7488999999999996E-9</c:v>
                </c:pt>
                <c:pt idx="2949">
                  <c:v>4.7533000000000001E-9</c:v>
                </c:pt>
                <c:pt idx="2950">
                  <c:v>4.7537999999999999E-9</c:v>
                </c:pt>
                <c:pt idx="2951">
                  <c:v>4.7542E-9</c:v>
                </c:pt>
                <c:pt idx="2952">
                  <c:v>4.7498000000000003E-9</c:v>
                </c:pt>
                <c:pt idx="2953">
                  <c:v>4.7529E-9</c:v>
                </c:pt>
                <c:pt idx="2954">
                  <c:v>4.7555E-9</c:v>
                </c:pt>
                <c:pt idx="2955">
                  <c:v>4.7555E-9</c:v>
                </c:pt>
                <c:pt idx="2956">
                  <c:v>4.7559999999999997E-9</c:v>
                </c:pt>
                <c:pt idx="2957">
                  <c:v>4.7559999999999997E-9</c:v>
                </c:pt>
                <c:pt idx="2958">
                  <c:v>4.7555E-9</c:v>
                </c:pt>
                <c:pt idx="2959">
                  <c:v>4.7559999999999997E-9</c:v>
                </c:pt>
                <c:pt idx="2960">
                  <c:v>4.7569000000000004E-9</c:v>
                </c:pt>
                <c:pt idx="2961">
                  <c:v>4.7572999999999997E-9</c:v>
                </c:pt>
                <c:pt idx="2962">
                  <c:v>4.7622E-9</c:v>
                </c:pt>
                <c:pt idx="2963">
                  <c:v>4.7582000000000004E-9</c:v>
                </c:pt>
                <c:pt idx="2964">
                  <c:v>4.7604000000000002E-9</c:v>
                </c:pt>
                <c:pt idx="2965">
                  <c:v>4.7604000000000002E-9</c:v>
                </c:pt>
                <c:pt idx="2966">
                  <c:v>4.7643999999999998E-9</c:v>
                </c:pt>
                <c:pt idx="2967">
                  <c:v>4.7622E-9</c:v>
                </c:pt>
                <c:pt idx="2968">
                  <c:v>4.7630999999999998E-9</c:v>
                </c:pt>
                <c:pt idx="2969">
                  <c:v>4.7622E-9</c:v>
                </c:pt>
                <c:pt idx="2970">
                  <c:v>4.7639000000000001E-9</c:v>
                </c:pt>
                <c:pt idx="2971">
                  <c:v>4.7622E-9</c:v>
                </c:pt>
                <c:pt idx="2972">
                  <c:v>4.7630999999999998E-9</c:v>
                </c:pt>
                <c:pt idx="2973">
                  <c:v>4.7669999999999998E-9</c:v>
                </c:pt>
                <c:pt idx="2974">
                  <c:v>4.7647999999999999E-9</c:v>
                </c:pt>
                <c:pt idx="2975">
                  <c:v>4.7665999999999996E-9</c:v>
                </c:pt>
                <c:pt idx="2976">
                  <c:v>4.7662000000000004E-9</c:v>
                </c:pt>
                <c:pt idx="2977">
                  <c:v>4.7665999999999996E-9</c:v>
                </c:pt>
                <c:pt idx="2978">
                  <c:v>4.7665999999999996E-9</c:v>
                </c:pt>
                <c:pt idx="2979">
                  <c:v>4.7669999999999998E-9</c:v>
                </c:pt>
                <c:pt idx="2980">
                  <c:v>4.7714999999999999E-9</c:v>
                </c:pt>
                <c:pt idx="2981">
                  <c:v>4.7732E-9</c:v>
                </c:pt>
                <c:pt idx="2982">
                  <c:v>4.7678999999999996E-9</c:v>
                </c:pt>
                <c:pt idx="2983">
                  <c:v>4.7706E-9</c:v>
                </c:pt>
                <c:pt idx="2984">
                  <c:v>4.7706E-9</c:v>
                </c:pt>
                <c:pt idx="2985">
                  <c:v>4.7740999999999999E-9</c:v>
                </c:pt>
                <c:pt idx="2986">
                  <c:v>4.7723999999999998E-9</c:v>
                </c:pt>
                <c:pt idx="2987">
                  <c:v>4.7719E-9</c:v>
                </c:pt>
                <c:pt idx="2988">
                  <c:v>4.7740999999999999E-9</c:v>
                </c:pt>
                <c:pt idx="2989">
                  <c:v>4.7749999999999997E-9</c:v>
                </c:pt>
                <c:pt idx="2990">
                  <c:v>4.7762999999999997E-9</c:v>
                </c:pt>
                <c:pt idx="2991">
                  <c:v>4.7768000000000003E-9</c:v>
                </c:pt>
                <c:pt idx="2992">
                  <c:v>4.7799E-9</c:v>
                </c:pt>
                <c:pt idx="2993">
                  <c:v>4.7781000000000003E-9</c:v>
                </c:pt>
                <c:pt idx="2994">
                  <c:v>4.7803000000000001E-9</c:v>
                </c:pt>
                <c:pt idx="2995">
                  <c:v>4.7781000000000003E-9</c:v>
                </c:pt>
                <c:pt idx="2996">
                  <c:v>4.7812E-9</c:v>
                </c:pt>
                <c:pt idx="2997">
                  <c:v>4.7794000000000003E-9</c:v>
                </c:pt>
                <c:pt idx="2998">
                  <c:v>4.7781000000000003E-9</c:v>
                </c:pt>
                <c:pt idx="2999">
                  <c:v>4.7803000000000001E-9</c:v>
                </c:pt>
                <c:pt idx="3000">
                  <c:v>4.7820999999999999E-9</c:v>
                </c:pt>
                <c:pt idx="3001">
                  <c:v>4.7816999999999997E-9</c:v>
                </c:pt>
                <c:pt idx="3002">
                  <c:v>4.7812E-9</c:v>
                </c:pt>
                <c:pt idx="3003">
                  <c:v>4.7839000000000004E-9</c:v>
                </c:pt>
                <c:pt idx="3004">
                  <c:v>4.7879E-9</c:v>
                </c:pt>
                <c:pt idx="3005">
                  <c:v>4.7833999999999998E-9</c:v>
                </c:pt>
                <c:pt idx="3006">
                  <c:v>4.7839000000000004E-9</c:v>
                </c:pt>
                <c:pt idx="3007">
                  <c:v>4.7852000000000004E-9</c:v>
                </c:pt>
                <c:pt idx="3008">
                  <c:v>4.7852000000000004E-9</c:v>
                </c:pt>
                <c:pt idx="3009">
                  <c:v>4.7865000000000004E-9</c:v>
                </c:pt>
                <c:pt idx="3010">
                  <c:v>4.7892E-9</c:v>
                </c:pt>
                <c:pt idx="3011">
                  <c:v>4.7833999999999998E-9</c:v>
                </c:pt>
                <c:pt idx="3012">
                  <c:v>4.7870000000000001E-9</c:v>
                </c:pt>
                <c:pt idx="3013">
                  <c:v>4.7904999999999999E-9</c:v>
                </c:pt>
                <c:pt idx="3014">
                  <c:v>4.7919000000000004E-9</c:v>
                </c:pt>
                <c:pt idx="3015">
                  <c:v>4.7919000000000004E-9</c:v>
                </c:pt>
                <c:pt idx="3016">
                  <c:v>4.7919000000000004E-9</c:v>
                </c:pt>
                <c:pt idx="3017">
                  <c:v>4.7909999999999997E-9</c:v>
                </c:pt>
                <c:pt idx="3018">
                  <c:v>4.7896000000000001E-9</c:v>
                </c:pt>
                <c:pt idx="3019">
                  <c:v>4.7913999999999998E-9</c:v>
                </c:pt>
                <c:pt idx="3020">
                  <c:v>4.7909999999999997E-9</c:v>
                </c:pt>
                <c:pt idx="3021">
                  <c:v>4.7945000000000003E-9</c:v>
                </c:pt>
                <c:pt idx="3022">
                  <c:v>4.7892E-9</c:v>
                </c:pt>
                <c:pt idx="3023">
                  <c:v>4.7909999999999997E-9</c:v>
                </c:pt>
                <c:pt idx="3024">
                  <c:v>4.7922999999999997E-9</c:v>
                </c:pt>
                <c:pt idx="3025">
                  <c:v>4.7945000000000003E-9</c:v>
                </c:pt>
                <c:pt idx="3026">
                  <c:v>4.7919000000000004E-9</c:v>
                </c:pt>
                <c:pt idx="3027">
                  <c:v>4.7954000000000002E-9</c:v>
                </c:pt>
                <c:pt idx="3028">
                  <c:v>4.7971999999999999E-9</c:v>
                </c:pt>
                <c:pt idx="3029">
                  <c:v>4.7997999999999999E-9</c:v>
                </c:pt>
                <c:pt idx="3030">
                  <c:v>4.7967000000000002E-9</c:v>
                </c:pt>
                <c:pt idx="3031">
                  <c:v>4.7967000000000002E-9</c:v>
                </c:pt>
                <c:pt idx="3032">
                  <c:v>4.7976000000000001E-9</c:v>
                </c:pt>
                <c:pt idx="3033">
                  <c:v>4.7984999999999999E-9</c:v>
                </c:pt>
                <c:pt idx="3034">
                  <c:v>4.7993999999999998E-9</c:v>
                </c:pt>
                <c:pt idx="3035">
                  <c:v>4.7976000000000001E-9</c:v>
                </c:pt>
                <c:pt idx="3036">
                  <c:v>4.8019999999999998E-9</c:v>
                </c:pt>
                <c:pt idx="3037">
                  <c:v>4.7993999999999998E-9</c:v>
                </c:pt>
                <c:pt idx="3038">
                  <c:v>4.8019999999999998E-9</c:v>
                </c:pt>
                <c:pt idx="3039">
                  <c:v>4.8038000000000003E-9</c:v>
                </c:pt>
                <c:pt idx="3040">
                  <c:v>4.8047000000000002E-9</c:v>
                </c:pt>
                <c:pt idx="3041">
                  <c:v>4.8051000000000003E-9</c:v>
                </c:pt>
                <c:pt idx="3042">
                  <c:v>4.8073999999999998E-9</c:v>
                </c:pt>
                <c:pt idx="3043">
                  <c:v>4.8073999999999998E-9</c:v>
                </c:pt>
                <c:pt idx="3044">
                  <c:v>4.8019999999999998E-9</c:v>
                </c:pt>
                <c:pt idx="3045">
                  <c:v>4.8086999999999997E-9</c:v>
                </c:pt>
                <c:pt idx="3046">
                  <c:v>4.8034000000000002E-9</c:v>
                </c:pt>
                <c:pt idx="3047">
                  <c:v>4.8047000000000002E-9</c:v>
                </c:pt>
                <c:pt idx="3048">
                  <c:v>4.8077999999999999E-9</c:v>
                </c:pt>
                <c:pt idx="3049">
                  <c:v>4.8118000000000003E-9</c:v>
                </c:pt>
                <c:pt idx="3050">
                  <c:v>4.8122000000000004E-9</c:v>
                </c:pt>
                <c:pt idx="3051">
                  <c:v>4.8105000000000003E-9</c:v>
                </c:pt>
                <c:pt idx="3052">
                  <c:v>4.8082E-9</c:v>
                </c:pt>
                <c:pt idx="3053">
                  <c:v>4.8086999999999997E-9</c:v>
                </c:pt>
                <c:pt idx="3054">
                  <c:v>4.8127000000000001E-9</c:v>
                </c:pt>
                <c:pt idx="3055">
                  <c:v>4.8108999999999996E-9</c:v>
                </c:pt>
                <c:pt idx="3056">
                  <c:v>4.8127000000000001E-9</c:v>
                </c:pt>
                <c:pt idx="3057">
                  <c:v>4.8162E-9</c:v>
                </c:pt>
                <c:pt idx="3058">
                  <c:v>4.8140000000000001E-9</c:v>
                </c:pt>
                <c:pt idx="3059">
                  <c:v>4.8170999999999998E-9</c:v>
                </c:pt>
                <c:pt idx="3060">
                  <c:v>4.8170999999999998E-9</c:v>
                </c:pt>
                <c:pt idx="3061">
                  <c:v>4.8157999999999999E-9</c:v>
                </c:pt>
                <c:pt idx="3062">
                  <c:v>4.8144000000000002E-9</c:v>
                </c:pt>
                <c:pt idx="3063">
                  <c:v>4.8183999999999998E-9</c:v>
                </c:pt>
                <c:pt idx="3064">
                  <c:v>4.8198000000000003E-9</c:v>
                </c:pt>
                <c:pt idx="3065">
                  <c:v>4.8166999999999997E-9</c:v>
                </c:pt>
                <c:pt idx="3066">
                  <c:v>4.8211000000000002E-9</c:v>
                </c:pt>
                <c:pt idx="3067">
                  <c:v>4.8166999999999997E-9</c:v>
                </c:pt>
                <c:pt idx="3068">
                  <c:v>4.8202000000000004E-9</c:v>
                </c:pt>
                <c:pt idx="3069">
                  <c:v>4.8198000000000003E-9</c:v>
                </c:pt>
                <c:pt idx="3070">
                  <c:v>4.8254999999999999E-9</c:v>
                </c:pt>
                <c:pt idx="3071">
                  <c:v>4.8237000000000002E-9</c:v>
                </c:pt>
                <c:pt idx="3072">
                  <c:v>4.8202000000000004E-9</c:v>
                </c:pt>
                <c:pt idx="3073">
                  <c:v>4.8241999999999999E-9</c:v>
                </c:pt>
                <c:pt idx="3074">
                  <c:v>4.8246000000000001E-9</c:v>
                </c:pt>
                <c:pt idx="3075">
                  <c:v>4.8246000000000001E-9</c:v>
                </c:pt>
                <c:pt idx="3076">
                  <c:v>4.8259999999999997E-9</c:v>
                </c:pt>
                <c:pt idx="3077">
                  <c:v>4.8250999999999998E-9</c:v>
                </c:pt>
                <c:pt idx="3078">
                  <c:v>4.8272999999999997E-9</c:v>
                </c:pt>
                <c:pt idx="3079">
                  <c:v>4.8267999999999999E-9</c:v>
                </c:pt>
                <c:pt idx="3080">
                  <c:v>4.8291000000000002E-9</c:v>
                </c:pt>
                <c:pt idx="3081">
                  <c:v>4.8304000000000002E-9</c:v>
                </c:pt>
                <c:pt idx="3082">
                  <c:v>4.8317000000000002E-9</c:v>
                </c:pt>
                <c:pt idx="3083">
                  <c:v>4.8317000000000002E-9</c:v>
                </c:pt>
                <c:pt idx="3084">
                  <c:v>4.8326E-9</c:v>
                </c:pt>
                <c:pt idx="3085">
                  <c:v>4.8343999999999998E-9</c:v>
                </c:pt>
                <c:pt idx="3086">
                  <c:v>4.8334999999999999E-9</c:v>
                </c:pt>
                <c:pt idx="3087">
                  <c:v>4.8317000000000002E-9</c:v>
                </c:pt>
                <c:pt idx="3088">
                  <c:v>4.8347999999999999E-9</c:v>
                </c:pt>
                <c:pt idx="3089">
                  <c:v>4.8360999999999999E-9</c:v>
                </c:pt>
                <c:pt idx="3090">
                  <c:v>4.8375000000000003E-9</c:v>
                </c:pt>
                <c:pt idx="3091">
                  <c:v>4.8326E-9</c:v>
                </c:pt>
                <c:pt idx="3092">
                  <c:v>4.8326E-9</c:v>
                </c:pt>
                <c:pt idx="3093">
                  <c:v>4.8360999999999999E-9</c:v>
                </c:pt>
                <c:pt idx="3094">
                  <c:v>4.8369999999999997E-9</c:v>
                </c:pt>
                <c:pt idx="3095">
                  <c:v>4.8360999999999999E-9</c:v>
                </c:pt>
                <c:pt idx="3096">
                  <c:v>4.8410000000000001E-9</c:v>
                </c:pt>
                <c:pt idx="3097">
                  <c:v>4.8397000000000002E-9</c:v>
                </c:pt>
                <c:pt idx="3098">
                  <c:v>4.8397000000000002E-9</c:v>
                </c:pt>
                <c:pt idx="3099">
                  <c:v>4.8419E-9</c:v>
                </c:pt>
                <c:pt idx="3100">
                  <c:v>4.8419E-9</c:v>
                </c:pt>
                <c:pt idx="3101">
                  <c:v>4.8406E-9</c:v>
                </c:pt>
                <c:pt idx="3102">
                  <c:v>4.8436999999999997E-9</c:v>
                </c:pt>
                <c:pt idx="3103">
                  <c:v>4.8477000000000001E-9</c:v>
                </c:pt>
                <c:pt idx="3104">
                  <c:v>4.8419E-9</c:v>
                </c:pt>
                <c:pt idx="3105">
                  <c:v>4.8462999999999997E-9</c:v>
                </c:pt>
                <c:pt idx="3106">
                  <c:v>4.8477000000000001E-9</c:v>
                </c:pt>
                <c:pt idx="3107">
                  <c:v>4.8477000000000001E-9</c:v>
                </c:pt>
                <c:pt idx="3108">
                  <c:v>4.8410000000000001E-9</c:v>
                </c:pt>
                <c:pt idx="3109">
                  <c:v>4.8459000000000004E-9</c:v>
                </c:pt>
                <c:pt idx="3110">
                  <c:v>4.8503000000000001E-9</c:v>
                </c:pt>
                <c:pt idx="3111">
                  <c:v>4.8499E-9</c:v>
                </c:pt>
                <c:pt idx="3112">
                  <c:v>4.8499E-9</c:v>
                </c:pt>
                <c:pt idx="3113">
                  <c:v>4.8524999999999999E-9</c:v>
                </c:pt>
                <c:pt idx="3114">
                  <c:v>4.8499E-9</c:v>
                </c:pt>
                <c:pt idx="3115">
                  <c:v>4.8499E-9</c:v>
                </c:pt>
                <c:pt idx="3116">
                  <c:v>4.8520999999999998E-9</c:v>
                </c:pt>
                <c:pt idx="3117">
                  <c:v>4.8516000000000001E-9</c:v>
                </c:pt>
                <c:pt idx="3118">
                  <c:v>4.8529999999999997E-9</c:v>
                </c:pt>
                <c:pt idx="3119">
                  <c:v>4.8542999999999997E-9</c:v>
                </c:pt>
                <c:pt idx="3120">
                  <c:v>4.8546999999999998E-9</c:v>
                </c:pt>
                <c:pt idx="3121">
                  <c:v>4.8512E-9</c:v>
                </c:pt>
                <c:pt idx="3122">
                  <c:v>4.8533999999999998E-9</c:v>
                </c:pt>
                <c:pt idx="3123">
                  <c:v>4.8561000000000002E-9</c:v>
                </c:pt>
                <c:pt idx="3124">
                  <c:v>4.8574000000000002E-9</c:v>
                </c:pt>
                <c:pt idx="3125">
                  <c:v>4.8561000000000002E-9</c:v>
                </c:pt>
                <c:pt idx="3126">
                  <c:v>4.8546999999999998E-9</c:v>
                </c:pt>
                <c:pt idx="3127">
                  <c:v>4.8578000000000003E-9</c:v>
                </c:pt>
                <c:pt idx="3128">
                  <c:v>4.8609E-9</c:v>
                </c:pt>
                <c:pt idx="3129">
                  <c:v>4.8578000000000003E-9</c:v>
                </c:pt>
                <c:pt idx="3130">
                  <c:v>4.8604999999999999E-9</c:v>
                </c:pt>
                <c:pt idx="3131">
                  <c:v>4.8622999999999996E-9</c:v>
                </c:pt>
                <c:pt idx="3132">
                  <c:v>4.8617999999999999E-9</c:v>
                </c:pt>
                <c:pt idx="3133">
                  <c:v>4.8609E-9</c:v>
                </c:pt>
                <c:pt idx="3134">
                  <c:v>4.8639999999999997E-9</c:v>
                </c:pt>
                <c:pt idx="3135">
                  <c:v>4.8609E-9</c:v>
                </c:pt>
                <c:pt idx="3136">
                  <c:v>4.8663E-9</c:v>
                </c:pt>
                <c:pt idx="3137">
                  <c:v>4.8635999999999996E-9</c:v>
                </c:pt>
                <c:pt idx="3138">
                  <c:v>4.8663E-9</c:v>
                </c:pt>
                <c:pt idx="3139">
                  <c:v>4.8617999999999999E-9</c:v>
                </c:pt>
                <c:pt idx="3140">
                  <c:v>4.8680000000000001E-9</c:v>
                </c:pt>
                <c:pt idx="3141">
                  <c:v>4.8658000000000003E-9</c:v>
                </c:pt>
                <c:pt idx="3142">
                  <c:v>4.8622999999999996E-9</c:v>
                </c:pt>
                <c:pt idx="3143">
                  <c:v>4.8680000000000001E-9</c:v>
                </c:pt>
                <c:pt idx="3144">
                  <c:v>4.8654000000000002E-9</c:v>
                </c:pt>
                <c:pt idx="3145">
                  <c:v>4.8645000000000003E-9</c:v>
                </c:pt>
                <c:pt idx="3146">
                  <c:v>4.8693999999999997E-9</c:v>
                </c:pt>
                <c:pt idx="3147">
                  <c:v>4.8680000000000001E-9</c:v>
                </c:pt>
                <c:pt idx="3148">
                  <c:v>4.8648999999999996E-9</c:v>
                </c:pt>
                <c:pt idx="3149">
                  <c:v>4.8697999999999999E-9</c:v>
                </c:pt>
                <c:pt idx="3150">
                  <c:v>4.8697999999999999E-9</c:v>
                </c:pt>
                <c:pt idx="3151">
                  <c:v>4.8738000000000003E-9</c:v>
                </c:pt>
                <c:pt idx="3152">
                  <c:v>4.8706999999999997E-9</c:v>
                </c:pt>
                <c:pt idx="3153">
                  <c:v>4.8706999999999997E-9</c:v>
                </c:pt>
                <c:pt idx="3154">
                  <c:v>4.8719999999999997E-9</c:v>
                </c:pt>
                <c:pt idx="3155">
                  <c:v>4.8697999999999999E-9</c:v>
                </c:pt>
                <c:pt idx="3156">
                  <c:v>4.8725000000000003E-9</c:v>
                </c:pt>
                <c:pt idx="3157">
                  <c:v>4.8729000000000004E-9</c:v>
                </c:pt>
                <c:pt idx="3158">
                  <c:v>4.8732999999999997E-9</c:v>
                </c:pt>
                <c:pt idx="3159">
                  <c:v>4.8738000000000003E-9</c:v>
                </c:pt>
                <c:pt idx="3160">
                  <c:v>4.8725000000000003E-9</c:v>
                </c:pt>
                <c:pt idx="3161">
                  <c:v>4.8751000000000003E-9</c:v>
                </c:pt>
                <c:pt idx="3162">
                  <c:v>4.8738000000000003E-9</c:v>
                </c:pt>
                <c:pt idx="3163">
                  <c:v>4.8764000000000002E-9</c:v>
                </c:pt>
                <c:pt idx="3164">
                  <c:v>4.8782E-9</c:v>
                </c:pt>
                <c:pt idx="3165">
                  <c:v>4.8764000000000002E-9</c:v>
                </c:pt>
                <c:pt idx="3166">
                  <c:v>4.8738000000000003E-9</c:v>
                </c:pt>
                <c:pt idx="3167">
                  <c:v>4.8782E-9</c:v>
                </c:pt>
                <c:pt idx="3168">
                  <c:v>4.8764000000000002E-9</c:v>
                </c:pt>
                <c:pt idx="3169">
                  <c:v>4.8809000000000004E-9</c:v>
                </c:pt>
                <c:pt idx="3170">
                  <c:v>4.8777999999999998E-9</c:v>
                </c:pt>
                <c:pt idx="3171">
                  <c:v>4.8803999999999998E-9</c:v>
                </c:pt>
                <c:pt idx="3172">
                  <c:v>4.8835000000000004E-9</c:v>
                </c:pt>
                <c:pt idx="3173">
                  <c:v>4.8818000000000002E-9</c:v>
                </c:pt>
                <c:pt idx="3174">
                  <c:v>4.8809000000000004E-9</c:v>
                </c:pt>
                <c:pt idx="3175">
                  <c:v>4.8809000000000004E-9</c:v>
                </c:pt>
                <c:pt idx="3176">
                  <c:v>4.8812999999999997E-9</c:v>
                </c:pt>
                <c:pt idx="3177">
                  <c:v>4.8799999999999997E-9</c:v>
                </c:pt>
                <c:pt idx="3178">
                  <c:v>4.8831000000000002E-9</c:v>
                </c:pt>
                <c:pt idx="3179">
                  <c:v>4.8902000000000003E-9</c:v>
                </c:pt>
                <c:pt idx="3180">
                  <c:v>4.8849E-9</c:v>
                </c:pt>
                <c:pt idx="3181">
                  <c:v>4.8866000000000001E-9</c:v>
                </c:pt>
                <c:pt idx="3182">
                  <c:v>4.8844000000000002E-9</c:v>
                </c:pt>
                <c:pt idx="3183">
                  <c:v>4.8879999999999997E-9</c:v>
                </c:pt>
                <c:pt idx="3184">
                  <c:v>4.8883999999999998E-9</c:v>
                </c:pt>
                <c:pt idx="3185">
                  <c:v>4.8905999999999996E-9</c:v>
                </c:pt>
                <c:pt idx="3186">
                  <c:v>4.8879999999999997E-9</c:v>
                </c:pt>
                <c:pt idx="3187">
                  <c:v>4.8911000000000002E-9</c:v>
                </c:pt>
                <c:pt idx="3188">
                  <c:v>4.8896999999999998E-9</c:v>
                </c:pt>
                <c:pt idx="3189">
                  <c:v>4.8915000000000003E-9</c:v>
                </c:pt>
                <c:pt idx="3190">
                  <c:v>4.8937000000000002E-9</c:v>
                </c:pt>
                <c:pt idx="3191">
                  <c:v>4.8946E-9</c:v>
                </c:pt>
                <c:pt idx="3192">
                  <c:v>4.8941999999999999E-9</c:v>
                </c:pt>
                <c:pt idx="3193">
                  <c:v>4.8902000000000003E-9</c:v>
                </c:pt>
                <c:pt idx="3194">
                  <c:v>4.8976999999999997E-9</c:v>
                </c:pt>
                <c:pt idx="3195">
                  <c:v>4.8954999999999999E-9</c:v>
                </c:pt>
                <c:pt idx="3196">
                  <c:v>4.8954999999999999E-9</c:v>
                </c:pt>
                <c:pt idx="3197">
                  <c:v>4.8937000000000002E-9</c:v>
                </c:pt>
                <c:pt idx="3198">
                  <c:v>4.8946E-9</c:v>
                </c:pt>
                <c:pt idx="3199">
                  <c:v>4.8976999999999997E-9</c:v>
                </c:pt>
                <c:pt idx="3200">
                  <c:v>4.8985999999999996E-9</c:v>
                </c:pt>
                <c:pt idx="3201">
                  <c:v>4.9047999999999999E-9</c:v>
                </c:pt>
                <c:pt idx="3202">
                  <c:v>4.8967999999999999E-9</c:v>
                </c:pt>
                <c:pt idx="3203">
                  <c:v>4.8995000000000003E-9</c:v>
                </c:pt>
                <c:pt idx="3204">
                  <c:v>4.8980999999999999E-9</c:v>
                </c:pt>
                <c:pt idx="3205">
                  <c:v>4.8995000000000003E-9</c:v>
                </c:pt>
                <c:pt idx="3206">
                  <c:v>4.9008000000000003E-9</c:v>
                </c:pt>
                <c:pt idx="3207">
                  <c:v>4.8995000000000003E-9</c:v>
                </c:pt>
                <c:pt idx="3208">
                  <c:v>4.9043000000000001E-9</c:v>
                </c:pt>
                <c:pt idx="3209">
                  <c:v>4.9052E-9</c:v>
                </c:pt>
                <c:pt idx="3210">
                  <c:v>4.9034999999999999E-9</c:v>
                </c:pt>
                <c:pt idx="3211">
                  <c:v>4.9017000000000001E-9</c:v>
                </c:pt>
                <c:pt idx="3212">
                  <c:v>4.9043000000000001E-9</c:v>
                </c:pt>
                <c:pt idx="3213">
                  <c:v>4.9073999999999998E-9</c:v>
                </c:pt>
                <c:pt idx="3214">
                  <c:v>4.9082999999999997E-9</c:v>
                </c:pt>
                <c:pt idx="3215">
                  <c:v>4.9052E-9</c:v>
                </c:pt>
                <c:pt idx="3216">
                  <c:v>4.9052E-9</c:v>
                </c:pt>
                <c:pt idx="3217">
                  <c:v>4.9052E-9</c:v>
                </c:pt>
                <c:pt idx="3218">
                  <c:v>4.9060999999999998E-9</c:v>
                </c:pt>
                <c:pt idx="3219">
                  <c:v>4.9101000000000002E-9</c:v>
                </c:pt>
                <c:pt idx="3220">
                  <c:v>4.9119E-9</c:v>
                </c:pt>
                <c:pt idx="3221">
                  <c:v>4.9110000000000001E-9</c:v>
                </c:pt>
                <c:pt idx="3222">
                  <c:v>4.9119E-9</c:v>
                </c:pt>
                <c:pt idx="3223">
                  <c:v>4.9105000000000004E-9</c:v>
                </c:pt>
                <c:pt idx="3224">
                  <c:v>4.9101000000000002E-9</c:v>
                </c:pt>
                <c:pt idx="3225">
                  <c:v>4.9127999999999998E-9</c:v>
                </c:pt>
                <c:pt idx="3226">
                  <c:v>4.9136000000000001E-9</c:v>
                </c:pt>
                <c:pt idx="3227">
                  <c:v>4.9131999999999999E-9</c:v>
                </c:pt>
                <c:pt idx="3228">
                  <c:v>4.9149999999999997E-9</c:v>
                </c:pt>
                <c:pt idx="3229">
                  <c:v>4.9144999999999999E-9</c:v>
                </c:pt>
                <c:pt idx="3230">
                  <c:v>4.9153999999999998E-9</c:v>
                </c:pt>
                <c:pt idx="3231">
                  <c:v>4.9159000000000004E-9</c:v>
                </c:pt>
                <c:pt idx="3232">
                  <c:v>4.9159000000000004E-9</c:v>
                </c:pt>
                <c:pt idx="3233">
                  <c:v>4.9153999999999998E-9</c:v>
                </c:pt>
                <c:pt idx="3234">
                  <c:v>4.9166999999999998E-9</c:v>
                </c:pt>
                <c:pt idx="3235">
                  <c:v>4.9175999999999996E-9</c:v>
                </c:pt>
                <c:pt idx="3236">
                  <c:v>4.9190000000000001E-9</c:v>
                </c:pt>
                <c:pt idx="3237">
                  <c:v>4.9190000000000001E-9</c:v>
                </c:pt>
                <c:pt idx="3238">
                  <c:v>4.9224999999999999E-9</c:v>
                </c:pt>
                <c:pt idx="3239">
                  <c:v>4.9203000000000001E-9</c:v>
                </c:pt>
                <c:pt idx="3240">
                  <c:v>4.9216E-9</c:v>
                </c:pt>
                <c:pt idx="3241">
                  <c:v>4.9190000000000001E-9</c:v>
                </c:pt>
                <c:pt idx="3242">
                  <c:v>4.9246999999999998E-9</c:v>
                </c:pt>
                <c:pt idx="3243">
                  <c:v>4.9233999999999998E-9</c:v>
                </c:pt>
                <c:pt idx="3244">
                  <c:v>4.9224999999999999E-9</c:v>
                </c:pt>
                <c:pt idx="3245">
                  <c:v>4.9265000000000003E-9</c:v>
                </c:pt>
                <c:pt idx="3246">
                  <c:v>4.9237999999999999E-9</c:v>
                </c:pt>
                <c:pt idx="3247">
                  <c:v>4.9233999999999998E-9</c:v>
                </c:pt>
                <c:pt idx="3248">
                  <c:v>4.9255999999999996E-9</c:v>
                </c:pt>
                <c:pt idx="3249">
                  <c:v>4.9283E-9</c:v>
                </c:pt>
                <c:pt idx="3250">
                  <c:v>4.9259999999999997E-9</c:v>
                </c:pt>
                <c:pt idx="3251">
                  <c:v>4.9274000000000002E-9</c:v>
                </c:pt>
                <c:pt idx="3252">
                  <c:v>4.9268999999999996E-9</c:v>
                </c:pt>
                <c:pt idx="3253">
                  <c:v>4.9278000000000003E-9</c:v>
                </c:pt>
                <c:pt idx="3254">
                  <c:v>4.9246999999999998E-9</c:v>
                </c:pt>
                <c:pt idx="3255">
                  <c:v>4.9335999999999996E-9</c:v>
                </c:pt>
                <c:pt idx="3256">
                  <c:v>4.9274000000000002E-9</c:v>
                </c:pt>
                <c:pt idx="3257">
                  <c:v>4.9322E-9</c:v>
                </c:pt>
                <c:pt idx="3258">
                  <c:v>4.9304999999999999E-9</c:v>
                </c:pt>
                <c:pt idx="3259">
                  <c:v>4.9313999999999997E-9</c:v>
                </c:pt>
                <c:pt idx="3260">
                  <c:v>4.9345000000000003E-9</c:v>
                </c:pt>
                <c:pt idx="3261">
                  <c:v>4.9362000000000004E-9</c:v>
                </c:pt>
                <c:pt idx="3262">
                  <c:v>4.9322E-9</c:v>
                </c:pt>
                <c:pt idx="3263">
                  <c:v>4.9380000000000001E-9</c:v>
                </c:pt>
                <c:pt idx="3264">
                  <c:v>4.9376E-9</c:v>
                </c:pt>
                <c:pt idx="3265">
                  <c:v>4.9352999999999997E-9</c:v>
                </c:pt>
                <c:pt idx="3266">
                  <c:v>4.9358000000000003E-9</c:v>
                </c:pt>
                <c:pt idx="3267">
                  <c:v>4.9367000000000001E-9</c:v>
                </c:pt>
                <c:pt idx="3268">
                  <c:v>4.9384000000000002E-9</c:v>
                </c:pt>
                <c:pt idx="3269">
                  <c:v>4.9410999999999998E-9</c:v>
                </c:pt>
                <c:pt idx="3270">
                  <c:v>4.9380000000000001E-9</c:v>
                </c:pt>
                <c:pt idx="3271">
                  <c:v>4.9419999999999997E-9</c:v>
                </c:pt>
                <c:pt idx="3272">
                  <c:v>4.9410999999999998E-9</c:v>
                </c:pt>
                <c:pt idx="3273">
                  <c:v>4.9438000000000002E-9</c:v>
                </c:pt>
                <c:pt idx="3274">
                  <c:v>4.9402E-9</c:v>
                </c:pt>
                <c:pt idx="3275">
                  <c:v>4.9419999999999997E-9</c:v>
                </c:pt>
                <c:pt idx="3276">
                  <c:v>4.9419999999999997E-9</c:v>
                </c:pt>
                <c:pt idx="3277">
                  <c:v>4.9423999999999998E-9</c:v>
                </c:pt>
                <c:pt idx="3278">
                  <c:v>4.9406999999999997E-9</c:v>
                </c:pt>
                <c:pt idx="3279">
                  <c:v>4.9429000000000004E-9</c:v>
                </c:pt>
                <c:pt idx="3280">
                  <c:v>4.9432999999999997E-9</c:v>
                </c:pt>
                <c:pt idx="3281">
                  <c:v>4.9464000000000002E-9</c:v>
                </c:pt>
                <c:pt idx="3282">
                  <c:v>4.9486000000000001E-9</c:v>
                </c:pt>
                <c:pt idx="3283">
                  <c:v>4.9451000000000002E-9</c:v>
                </c:pt>
                <c:pt idx="3284">
                  <c:v>4.9460000000000001E-9</c:v>
                </c:pt>
                <c:pt idx="3285">
                  <c:v>4.9494999999999999E-9</c:v>
                </c:pt>
                <c:pt idx="3286">
                  <c:v>4.9481999999999999E-9</c:v>
                </c:pt>
                <c:pt idx="3287">
                  <c:v>4.9460000000000001E-9</c:v>
                </c:pt>
                <c:pt idx="3288">
                  <c:v>4.9486000000000001E-9</c:v>
                </c:pt>
                <c:pt idx="3289">
                  <c:v>4.9525999999999996E-9</c:v>
                </c:pt>
                <c:pt idx="3290">
                  <c:v>4.9525999999999996E-9</c:v>
                </c:pt>
                <c:pt idx="3291">
                  <c:v>4.9507999999999999E-9</c:v>
                </c:pt>
                <c:pt idx="3292">
                  <c:v>4.9522000000000003E-9</c:v>
                </c:pt>
                <c:pt idx="3293">
                  <c:v>4.9503999999999998E-9</c:v>
                </c:pt>
                <c:pt idx="3294">
                  <c:v>4.9512999999999996E-9</c:v>
                </c:pt>
                <c:pt idx="3295">
                  <c:v>4.9544000000000002E-9</c:v>
                </c:pt>
                <c:pt idx="3296">
                  <c:v>4.9548000000000003E-9</c:v>
                </c:pt>
                <c:pt idx="3297">
                  <c:v>4.9538999999999996E-9</c:v>
                </c:pt>
                <c:pt idx="3298">
                  <c:v>4.9548000000000003E-9</c:v>
                </c:pt>
                <c:pt idx="3299">
                  <c:v>4.9566E-9</c:v>
                </c:pt>
                <c:pt idx="3300">
                  <c:v>4.9553E-9</c:v>
                </c:pt>
                <c:pt idx="3301">
                  <c:v>4.9531000000000002E-9</c:v>
                </c:pt>
                <c:pt idx="3302">
                  <c:v>4.9583999999999998E-9</c:v>
                </c:pt>
                <c:pt idx="3303">
                  <c:v>4.9596999999999997E-9</c:v>
                </c:pt>
                <c:pt idx="3304">
                  <c:v>4.9579E-9</c:v>
                </c:pt>
                <c:pt idx="3305">
                  <c:v>4.9561999999999999E-9</c:v>
                </c:pt>
                <c:pt idx="3306">
                  <c:v>4.9615000000000003E-9</c:v>
                </c:pt>
                <c:pt idx="3307">
                  <c:v>4.9609999999999997E-9</c:v>
                </c:pt>
                <c:pt idx="3308">
                  <c:v>4.9600999999999999E-9</c:v>
                </c:pt>
                <c:pt idx="3309">
                  <c:v>4.9596999999999997E-9</c:v>
                </c:pt>
                <c:pt idx="3310">
                  <c:v>4.9600999999999999E-9</c:v>
                </c:pt>
                <c:pt idx="3311">
                  <c:v>4.9632000000000004E-9</c:v>
                </c:pt>
                <c:pt idx="3312">
                  <c:v>4.9637000000000001E-9</c:v>
                </c:pt>
                <c:pt idx="3313">
                  <c:v>4.9654999999999999E-9</c:v>
                </c:pt>
                <c:pt idx="3314">
                  <c:v>4.9663000000000001E-9</c:v>
                </c:pt>
                <c:pt idx="3315">
                  <c:v>4.9654999999999999E-9</c:v>
                </c:pt>
                <c:pt idx="3316">
                  <c:v>4.9672E-9</c:v>
                </c:pt>
                <c:pt idx="3317">
                  <c:v>4.9663000000000001E-9</c:v>
                </c:pt>
                <c:pt idx="3318">
                  <c:v>4.9663000000000001E-9</c:v>
                </c:pt>
                <c:pt idx="3319">
                  <c:v>4.9689999999999997E-9</c:v>
                </c:pt>
                <c:pt idx="3320">
                  <c:v>4.9699000000000004E-9</c:v>
                </c:pt>
                <c:pt idx="3321">
                  <c:v>4.9689999999999997E-9</c:v>
                </c:pt>
                <c:pt idx="3322">
                  <c:v>4.9743000000000001E-9</c:v>
                </c:pt>
                <c:pt idx="3323">
                  <c:v>4.9712000000000004E-9</c:v>
                </c:pt>
                <c:pt idx="3324">
                  <c:v>4.9721000000000002E-9</c:v>
                </c:pt>
                <c:pt idx="3325">
                  <c:v>4.9725000000000004E-9</c:v>
                </c:pt>
                <c:pt idx="3326">
                  <c:v>4.9734000000000002E-9</c:v>
                </c:pt>
                <c:pt idx="3327">
                  <c:v>4.9721000000000002E-9</c:v>
                </c:pt>
                <c:pt idx="3328">
                  <c:v>4.9730000000000001E-9</c:v>
                </c:pt>
                <c:pt idx="3329">
                  <c:v>4.9730000000000001E-9</c:v>
                </c:pt>
                <c:pt idx="3330">
                  <c:v>4.9739E-9</c:v>
                </c:pt>
                <c:pt idx="3331">
                  <c:v>4.9751999999999999E-9</c:v>
                </c:pt>
                <c:pt idx="3332">
                  <c:v>4.9769999999999997E-9</c:v>
                </c:pt>
                <c:pt idx="3333">
                  <c:v>4.9805000000000003E-9</c:v>
                </c:pt>
                <c:pt idx="3334">
                  <c:v>4.9764999999999999E-9</c:v>
                </c:pt>
                <c:pt idx="3335">
                  <c:v>4.9764999999999999E-9</c:v>
                </c:pt>
                <c:pt idx="3336">
                  <c:v>4.9773999999999998E-9</c:v>
                </c:pt>
                <c:pt idx="3337">
                  <c:v>4.9782999999999997E-9</c:v>
                </c:pt>
                <c:pt idx="3338">
                  <c:v>4.9805000000000003E-9</c:v>
                </c:pt>
                <c:pt idx="3339">
                  <c:v>4.9818000000000003E-9</c:v>
                </c:pt>
                <c:pt idx="3340">
                  <c:v>4.9805000000000003E-9</c:v>
                </c:pt>
                <c:pt idx="3341">
                  <c:v>4.9805000000000003E-9</c:v>
                </c:pt>
                <c:pt idx="3342">
                  <c:v>4.9814000000000002E-9</c:v>
                </c:pt>
                <c:pt idx="3343">
                  <c:v>4.9857999999999999E-9</c:v>
                </c:pt>
                <c:pt idx="3344">
                  <c:v>4.9831999999999999E-9</c:v>
                </c:pt>
                <c:pt idx="3345">
                  <c:v>4.9853999999999998E-9</c:v>
                </c:pt>
                <c:pt idx="3346">
                  <c:v>4.9853999999999998E-9</c:v>
                </c:pt>
                <c:pt idx="3347">
                  <c:v>4.9857999999999999E-9</c:v>
                </c:pt>
                <c:pt idx="3348">
                  <c:v>4.9827000000000002E-9</c:v>
                </c:pt>
                <c:pt idx="3349">
                  <c:v>4.9857999999999999E-9</c:v>
                </c:pt>
                <c:pt idx="3350">
                  <c:v>4.9853999999999998E-9</c:v>
                </c:pt>
                <c:pt idx="3351">
                  <c:v>4.9844999999999999E-9</c:v>
                </c:pt>
                <c:pt idx="3352">
                  <c:v>4.9866999999999997E-9</c:v>
                </c:pt>
                <c:pt idx="3353">
                  <c:v>4.9907000000000001E-9</c:v>
                </c:pt>
                <c:pt idx="3354">
                  <c:v>4.9872000000000003E-9</c:v>
                </c:pt>
                <c:pt idx="3355">
                  <c:v>4.9888999999999996E-9</c:v>
                </c:pt>
                <c:pt idx="3356">
                  <c:v>4.9920000000000001E-9</c:v>
                </c:pt>
                <c:pt idx="3357">
                  <c:v>4.9885000000000003E-9</c:v>
                </c:pt>
                <c:pt idx="3358">
                  <c:v>4.9879999999999997E-9</c:v>
                </c:pt>
                <c:pt idx="3359">
                  <c:v>4.9924999999999999E-9</c:v>
                </c:pt>
                <c:pt idx="3360">
                  <c:v>4.9894000000000002E-9</c:v>
                </c:pt>
                <c:pt idx="3361">
                  <c:v>4.9924999999999999E-9</c:v>
                </c:pt>
                <c:pt idx="3362">
                  <c:v>4.9946999999999997E-9</c:v>
                </c:pt>
                <c:pt idx="3363">
                  <c:v>4.9929E-9</c:v>
                </c:pt>
                <c:pt idx="3364">
                  <c:v>4.9956000000000004E-9</c:v>
                </c:pt>
                <c:pt idx="3365">
                  <c:v>4.9933999999999997E-9</c:v>
                </c:pt>
                <c:pt idx="3366">
                  <c:v>4.9933999999999997E-9</c:v>
                </c:pt>
                <c:pt idx="3367">
                  <c:v>4.9956000000000004E-9</c:v>
                </c:pt>
                <c:pt idx="3368">
                  <c:v>4.9950999999999998E-9</c:v>
                </c:pt>
                <c:pt idx="3369">
                  <c:v>4.9959999999999997E-9</c:v>
                </c:pt>
                <c:pt idx="3370">
                  <c:v>4.9996E-9</c:v>
                </c:pt>
                <c:pt idx="3371">
                  <c:v>4.9978000000000003E-9</c:v>
                </c:pt>
                <c:pt idx="3372">
                  <c:v>4.9987000000000001E-9</c:v>
                </c:pt>
                <c:pt idx="3373">
                  <c:v>4.9996E-9</c:v>
                </c:pt>
                <c:pt idx="3374">
                  <c:v>5.0052999999999997E-9</c:v>
                </c:pt>
                <c:pt idx="3375">
                  <c:v>5.0004000000000002E-9</c:v>
                </c:pt>
                <c:pt idx="3376">
                  <c:v>5.0030999999999998E-9</c:v>
                </c:pt>
                <c:pt idx="3377">
                  <c:v>5.0009E-9</c:v>
                </c:pt>
                <c:pt idx="3378">
                  <c:v>5.0034999999999999E-9</c:v>
                </c:pt>
                <c:pt idx="3379">
                  <c:v>5.0049000000000004E-9</c:v>
                </c:pt>
                <c:pt idx="3380">
                  <c:v>5.0043999999999998E-9</c:v>
                </c:pt>
                <c:pt idx="3381">
                  <c:v>5.0065999999999996E-9</c:v>
                </c:pt>
                <c:pt idx="3382">
                  <c:v>5.0065999999999996E-9</c:v>
                </c:pt>
                <c:pt idx="3383">
                  <c:v>5.0071000000000002E-9</c:v>
                </c:pt>
                <c:pt idx="3384">
                  <c:v>5.0097000000000002E-9</c:v>
                </c:pt>
                <c:pt idx="3385">
                  <c:v>5.0065999999999996E-9</c:v>
                </c:pt>
                <c:pt idx="3386">
                  <c:v>5.0052999999999997E-9</c:v>
                </c:pt>
                <c:pt idx="3387">
                  <c:v>5.0110999999999998E-9</c:v>
                </c:pt>
                <c:pt idx="3388">
                  <c:v>5.0127999999999999E-9</c:v>
                </c:pt>
                <c:pt idx="3389">
                  <c:v>5.0080000000000001E-9</c:v>
                </c:pt>
                <c:pt idx="3390">
                  <c:v>5.0110999999999998E-9</c:v>
                </c:pt>
                <c:pt idx="3391">
                  <c:v>5.0123999999999998E-9</c:v>
                </c:pt>
                <c:pt idx="3392">
                  <c:v>5.0101999999999999E-9</c:v>
                </c:pt>
                <c:pt idx="3393">
                  <c:v>5.0114999999999999E-9</c:v>
                </c:pt>
                <c:pt idx="3394">
                  <c:v>5.0155000000000003E-9</c:v>
                </c:pt>
                <c:pt idx="3395">
                  <c:v>5.0132999999999996E-9</c:v>
                </c:pt>
                <c:pt idx="3396">
                  <c:v>5.0145999999999996E-9</c:v>
                </c:pt>
                <c:pt idx="3397">
                  <c:v>5.0181999999999999E-9</c:v>
                </c:pt>
                <c:pt idx="3398">
                  <c:v>5.0168000000000003E-9</c:v>
                </c:pt>
                <c:pt idx="3399">
                  <c:v>5.0190000000000001E-9</c:v>
                </c:pt>
                <c:pt idx="3400">
                  <c:v>5.0203999999999997E-9</c:v>
                </c:pt>
                <c:pt idx="3401">
                  <c:v>5.0199E-9</c:v>
                </c:pt>
                <c:pt idx="3402">
                  <c:v>5.0203999999999997E-9</c:v>
                </c:pt>
                <c:pt idx="3403">
                  <c:v>5.0212999999999996E-9</c:v>
                </c:pt>
                <c:pt idx="3404">
                  <c:v>5.0229999999999997E-9</c:v>
                </c:pt>
                <c:pt idx="3405">
                  <c:v>5.0199E-9</c:v>
                </c:pt>
                <c:pt idx="3406">
                  <c:v>5.0225999999999996E-9</c:v>
                </c:pt>
                <c:pt idx="3407">
                  <c:v>5.0257000000000001E-9</c:v>
                </c:pt>
                <c:pt idx="3408">
                  <c:v>5.0220999999999999E-9</c:v>
                </c:pt>
                <c:pt idx="3409">
                  <c:v>5.0207999999999999E-9</c:v>
                </c:pt>
                <c:pt idx="3410">
                  <c:v>5.0239000000000004E-9</c:v>
                </c:pt>
                <c:pt idx="3411">
                  <c:v>5.0248000000000003E-9</c:v>
                </c:pt>
                <c:pt idx="3412">
                  <c:v>5.0199E-9</c:v>
                </c:pt>
                <c:pt idx="3413">
                  <c:v>5.0296999999999997E-9</c:v>
                </c:pt>
                <c:pt idx="3414">
                  <c:v>5.0279E-9</c:v>
                </c:pt>
                <c:pt idx="3415">
                  <c:v>5.0279E-9</c:v>
                </c:pt>
                <c:pt idx="3416">
                  <c:v>5.0279E-9</c:v>
                </c:pt>
                <c:pt idx="3417">
                  <c:v>5.0287999999999998E-9</c:v>
                </c:pt>
                <c:pt idx="3418">
                  <c:v>5.0309999999999997E-9</c:v>
                </c:pt>
                <c:pt idx="3419">
                  <c:v>5.0309999999999997E-9</c:v>
                </c:pt>
                <c:pt idx="3420">
                  <c:v>5.0306000000000004E-9</c:v>
                </c:pt>
                <c:pt idx="3421">
                  <c:v>5.0313999999999998E-9</c:v>
                </c:pt>
                <c:pt idx="3422">
                  <c:v>5.0306000000000004E-9</c:v>
                </c:pt>
                <c:pt idx="3423">
                  <c:v>5.0322999999999997E-9</c:v>
                </c:pt>
                <c:pt idx="3424">
                  <c:v>5.0319000000000004E-9</c:v>
                </c:pt>
                <c:pt idx="3425">
                  <c:v>5.0350000000000001E-9</c:v>
                </c:pt>
                <c:pt idx="3426">
                  <c:v>5.0367999999999998E-9</c:v>
                </c:pt>
                <c:pt idx="3427">
                  <c:v>5.0341000000000002E-9</c:v>
                </c:pt>
                <c:pt idx="3428">
                  <c:v>5.0337000000000001E-9</c:v>
                </c:pt>
                <c:pt idx="3429">
                  <c:v>5.0371999999999999E-9</c:v>
                </c:pt>
                <c:pt idx="3430">
                  <c:v>5.0341000000000002E-9</c:v>
                </c:pt>
                <c:pt idx="3431">
                  <c:v>5.0371999999999999E-9</c:v>
                </c:pt>
                <c:pt idx="3432">
                  <c:v>5.0393999999999998E-9</c:v>
                </c:pt>
                <c:pt idx="3433">
                  <c:v>5.0402999999999996E-9</c:v>
                </c:pt>
                <c:pt idx="3434">
                  <c:v>5.0399000000000003E-9</c:v>
                </c:pt>
                <c:pt idx="3435">
                  <c:v>5.0380999999999998E-9</c:v>
                </c:pt>
                <c:pt idx="3436">
                  <c:v>5.0399000000000003E-9</c:v>
                </c:pt>
                <c:pt idx="3437">
                  <c:v>5.0393999999999998E-9</c:v>
                </c:pt>
                <c:pt idx="3438">
                  <c:v>5.0430000000000001E-9</c:v>
                </c:pt>
                <c:pt idx="3439">
                  <c:v>5.0443E-9</c:v>
                </c:pt>
                <c:pt idx="3440">
                  <c:v>5.0434000000000002E-9</c:v>
                </c:pt>
                <c:pt idx="3441">
                  <c:v>5.0421000000000002E-9</c:v>
                </c:pt>
                <c:pt idx="3442">
                  <c:v>5.0469E-9</c:v>
                </c:pt>
                <c:pt idx="3443">
                  <c:v>5.0447000000000002E-9</c:v>
                </c:pt>
                <c:pt idx="3444">
                  <c:v>5.0451999999999999E-9</c:v>
                </c:pt>
                <c:pt idx="3445">
                  <c:v>5.0473999999999998E-9</c:v>
                </c:pt>
                <c:pt idx="3446">
                  <c:v>5.0477999999999999E-9</c:v>
                </c:pt>
                <c:pt idx="3447">
                  <c:v>5.0505000000000003E-9</c:v>
                </c:pt>
                <c:pt idx="3448">
                  <c:v>5.0464999999999999E-9</c:v>
                </c:pt>
                <c:pt idx="3449">
                  <c:v>5.0505000000000003E-9</c:v>
                </c:pt>
                <c:pt idx="3450">
                  <c:v>5.0492000000000003E-9</c:v>
                </c:pt>
                <c:pt idx="3451">
                  <c:v>5.0486999999999997E-9</c:v>
                </c:pt>
                <c:pt idx="3452">
                  <c:v>5.0499999999999997E-9</c:v>
                </c:pt>
                <c:pt idx="3453">
                  <c:v>5.0523E-9</c:v>
                </c:pt>
                <c:pt idx="3454">
                  <c:v>5.0540000000000001E-9</c:v>
                </c:pt>
                <c:pt idx="3455">
                  <c:v>5.0499999999999997E-9</c:v>
                </c:pt>
                <c:pt idx="3456">
                  <c:v>5.0540000000000001E-9</c:v>
                </c:pt>
                <c:pt idx="3457">
                  <c:v>5.0549E-9</c:v>
                </c:pt>
                <c:pt idx="3458">
                  <c:v>5.0553999999999997E-9</c:v>
                </c:pt>
                <c:pt idx="3459">
                  <c:v>5.0570999999999998E-9</c:v>
                </c:pt>
                <c:pt idx="3460">
                  <c:v>5.0570999999999998E-9</c:v>
                </c:pt>
                <c:pt idx="3461">
                  <c:v>5.0536E-9</c:v>
                </c:pt>
                <c:pt idx="3462">
                  <c:v>5.0553999999999997E-9</c:v>
                </c:pt>
                <c:pt idx="3463">
                  <c:v>5.0562E-9</c:v>
                </c:pt>
                <c:pt idx="3464">
                  <c:v>5.0592999999999997E-9</c:v>
                </c:pt>
                <c:pt idx="3465">
                  <c:v>5.0579999999999997E-9</c:v>
                </c:pt>
                <c:pt idx="3466">
                  <c:v>5.0576000000000004E-9</c:v>
                </c:pt>
                <c:pt idx="3467">
                  <c:v>5.0629E-9</c:v>
                </c:pt>
                <c:pt idx="3468">
                  <c:v>5.0579999999999997E-9</c:v>
                </c:pt>
                <c:pt idx="3469">
                  <c:v>5.0602000000000004E-9</c:v>
                </c:pt>
                <c:pt idx="3470">
                  <c:v>5.0624000000000002E-9</c:v>
                </c:pt>
                <c:pt idx="3471">
                  <c:v>5.0611000000000002E-9</c:v>
                </c:pt>
                <c:pt idx="3472">
                  <c:v>5.0624000000000002E-9</c:v>
                </c:pt>
                <c:pt idx="3473">
                  <c:v>5.0620000000000001E-9</c:v>
                </c:pt>
                <c:pt idx="3474">
                  <c:v>5.0646999999999997E-9</c:v>
                </c:pt>
                <c:pt idx="3475">
                  <c:v>5.0663999999999998E-9</c:v>
                </c:pt>
                <c:pt idx="3476">
                  <c:v>5.0669000000000004E-9</c:v>
                </c:pt>
                <c:pt idx="3477">
                  <c:v>5.0633000000000001E-9</c:v>
                </c:pt>
                <c:pt idx="3478">
                  <c:v>5.0669000000000004E-9</c:v>
                </c:pt>
                <c:pt idx="3479">
                  <c:v>5.0663999999999998E-9</c:v>
                </c:pt>
                <c:pt idx="3480">
                  <c:v>5.0663999999999998E-9</c:v>
                </c:pt>
                <c:pt idx="3481">
                  <c:v>5.0700000000000001E-9</c:v>
                </c:pt>
                <c:pt idx="3482">
                  <c:v>5.0659999999999997E-9</c:v>
                </c:pt>
                <c:pt idx="3483">
                  <c:v>5.0695000000000003E-9</c:v>
                </c:pt>
                <c:pt idx="3484">
                  <c:v>5.0700000000000001E-9</c:v>
                </c:pt>
                <c:pt idx="3485">
                  <c:v>5.0713000000000001E-9</c:v>
                </c:pt>
                <c:pt idx="3486">
                  <c:v>5.0682000000000003E-9</c:v>
                </c:pt>
                <c:pt idx="3487">
                  <c:v>5.0708999999999999E-9</c:v>
                </c:pt>
                <c:pt idx="3488">
                  <c:v>5.0708999999999999E-9</c:v>
                </c:pt>
                <c:pt idx="3489">
                  <c:v>5.0717000000000002E-9</c:v>
                </c:pt>
                <c:pt idx="3490">
                  <c:v>5.0739999999999996E-9</c:v>
                </c:pt>
                <c:pt idx="3491">
                  <c:v>5.0743999999999998E-9</c:v>
                </c:pt>
                <c:pt idx="3492">
                  <c:v>5.0726E-9</c:v>
                </c:pt>
                <c:pt idx="3493">
                  <c:v>5.0752999999999996E-9</c:v>
                </c:pt>
                <c:pt idx="3494">
                  <c:v>5.0775000000000003E-9</c:v>
                </c:pt>
                <c:pt idx="3495">
                  <c:v>5.0730999999999998E-9</c:v>
                </c:pt>
                <c:pt idx="3496">
                  <c:v>5.0713000000000001E-9</c:v>
                </c:pt>
                <c:pt idx="3497">
                  <c:v>5.0762000000000003E-9</c:v>
                </c:pt>
                <c:pt idx="3498">
                  <c:v>5.0793E-9</c:v>
                </c:pt>
                <c:pt idx="3499">
                  <c:v>5.0788000000000003E-9</c:v>
                </c:pt>
                <c:pt idx="3500">
                  <c:v>5.0784000000000002E-9</c:v>
                </c:pt>
                <c:pt idx="3501">
                  <c:v>5.0771000000000002E-9</c:v>
                </c:pt>
                <c:pt idx="3502">
                  <c:v>5.0778999999999996E-9</c:v>
                </c:pt>
                <c:pt idx="3503">
                  <c:v>5.0778999999999996E-9</c:v>
                </c:pt>
                <c:pt idx="3504">
                  <c:v>5.0797000000000001E-9</c:v>
                </c:pt>
                <c:pt idx="3505">
                  <c:v>5.0797000000000001E-9</c:v>
                </c:pt>
                <c:pt idx="3506">
                  <c:v>5.0868000000000003E-9</c:v>
                </c:pt>
                <c:pt idx="3507">
                  <c:v>5.0810000000000001E-9</c:v>
                </c:pt>
                <c:pt idx="3508">
                  <c:v>5.0840999999999998E-9</c:v>
                </c:pt>
                <c:pt idx="3509">
                  <c:v>5.0855000000000003E-9</c:v>
                </c:pt>
                <c:pt idx="3510">
                  <c:v>5.0846000000000004E-9</c:v>
                </c:pt>
                <c:pt idx="3511">
                  <c:v>5.0823999999999997E-9</c:v>
                </c:pt>
                <c:pt idx="3512">
                  <c:v>5.0859000000000004E-9</c:v>
                </c:pt>
                <c:pt idx="3513">
                  <c:v>5.0855000000000003E-9</c:v>
                </c:pt>
                <c:pt idx="3514">
                  <c:v>5.0907999999999998E-9</c:v>
                </c:pt>
                <c:pt idx="3515">
                  <c:v>5.0864000000000001E-9</c:v>
                </c:pt>
                <c:pt idx="3516">
                  <c:v>5.0877000000000001E-9</c:v>
                </c:pt>
                <c:pt idx="3517">
                  <c:v>5.0886E-9</c:v>
                </c:pt>
                <c:pt idx="3518">
                  <c:v>5.0903000000000001E-9</c:v>
                </c:pt>
                <c:pt idx="3519">
                  <c:v>5.0872000000000004E-9</c:v>
                </c:pt>
                <c:pt idx="3520">
                  <c:v>5.0859000000000004E-9</c:v>
                </c:pt>
                <c:pt idx="3521">
                  <c:v>5.0881000000000002E-9</c:v>
                </c:pt>
                <c:pt idx="3522">
                  <c:v>5.0933999999999998E-9</c:v>
                </c:pt>
                <c:pt idx="3523">
                  <c:v>5.0916999999999997E-9</c:v>
                </c:pt>
                <c:pt idx="3524">
                  <c:v>5.0890000000000001E-9</c:v>
                </c:pt>
                <c:pt idx="3525">
                  <c:v>5.0890000000000001E-9</c:v>
                </c:pt>
                <c:pt idx="3526">
                  <c:v>5.0894999999999998E-9</c:v>
                </c:pt>
                <c:pt idx="3527">
                  <c:v>5.0920999999999998E-9</c:v>
                </c:pt>
                <c:pt idx="3528">
                  <c:v>5.0929999999999997E-9</c:v>
                </c:pt>
                <c:pt idx="3529">
                  <c:v>5.0939000000000004E-9</c:v>
                </c:pt>
                <c:pt idx="3530">
                  <c:v>5.0939000000000004E-9</c:v>
                </c:pt>
                <c:pt idx="3531">
                  <c:v>5.0957000000000001E-9</c:v>
                </c:pt>
                <c:pt idx="3532">
                  <c:v>5.0978999999999999E-9</c:v>
                </c:pt>
                <c:pt idx="3533">
                  <c:v>5.0933999999999998E-9</c:v>
                </c:pt>
                <c:pt idx="3534">
                  <c:v>5.0983000000000001E-9</c:v>
                </c:pt>
                <c:pt idx="3535">
                  <c:v>5.1009999999999997E-9</c:v>
                </c:pt>
                <c:pt idx="3536">
                  <c:v>5.0987999999999998E-9</c:v>
                </c:pt>
                <c:pt idx="3537">
                  <c:v>5.0957000000000001E-9</c:v>
                </c:pt>
                <c:pt idx="3538">
                  <c:v>5.1032000000000003E-9</c:v>
                </c:pt>
                <c:pt idx="3539">
                  <c:v>5.1084999999999999E-9</c:v>
                </c:pt>
                <c:pt idx="3540">
                  <c:v>5.1071999999999999E-9</c:v>
                </c:pt>
                <c:pt idx="3541">
                  <c:v>5.1076E-9</c:v>
                </c:pt>
                <c:pt idx="3542">
                  <c:v>5.1063E-9</c:v>
                </c:pt>
                <c:pt idx="3543">
                  <c:v>5.1084999999999999E-9</c:v>
                </c:pt>
                <c:pt idx="3544">
                  <c:v>5.1084999999999999E-9</c:v>
                </c:pt>
                <c:pt idx="3545">
                  <c:v>5.1115999999999996E-9</c:v>
                </c:pt>
                <c:pt idx="3546">
                  <c:v>5.1112000000000003E-9</c:v>
                </c:pt>
                <c:pt idx="3547">
                  <c:v>5.1125000000000003E-9</c:v>
                </c:pt>
                <c:pt idx="3548">
                  <c:v>5.1106999999999997E-9</c:v>
                </c:pt>
                <c:pt idx="3549">
                  <c:v>5.1102999999999996E-9</c:v>
                </c:pt>
                <c:pt idx="3550">
                  <c:v>5.1093999999999997E-9</c:v>
                </c:pt>
                <c:pt idx="3551">
                  <c:v>5.1138000000000003E-9</c:v>
                </c:pt>
                <c:pt idx="3552">
                  <c:v>5.1129000000000004E-9</c:v>
                </c:pt>
                <c:pt idx="3553">
                  <c:v>5.1143E-9</c:v>
                </c:pt>
                <c:pt idx="3554">
                  <c:v>5.1134000000000001E-9</c:v>
                </c:pt>
                <c:pt idx="3555">
                  <c:v>5.1138000000000003E-9</c:v>
                </c:pt>
                <c:pt idx="3556">
                  <c:v>5.1151000000000003E-9</c:v>
                </c:pt>
                <c:pt idx="3557">
                  <c:v>5.1177999999999998E-9</c:v>
                </c:pt>
                <c:pt idx="3558">
                  <c:v>5.1164999999999999E-9</c:v>
                </c:pt>
                <c:pt idx="3559">
                  <c:v>5.1182E-9</c:v>
                </c:pt>
                <c:pt idx="3560">
                  <c:v>5.1227000000000001E-9</c:v>
                </c:pt>
                <c:pt idx="3561">
                  <c:v>5.1173999999999997E-9</c:v>
                </c:pt>
                <c:pt idx="3562">
                  <c:v>5.1205000000000003E-9</c:v>
                </c:pt>
                <c:pt idx="3563">
                  <c:v>5.1218000000000002E-9</c:v>
                </c:pt>
                <c:pt idx="3564">
                  <c:v>5.1209000000000004E-9</c:v>
                </c:pt>
                <c:pt idx="3565">
                  <c:v>5.1205000000000003E-9</c:v>
                </c:pt>
                <c:pt idx="3566">
                  <c:v>5.1231000000000002E-9</c:v>
                </c:pt>
                <c:pt idx="3567">
                  <c:v>5.1236E-9</c:v>
                </c:pt>
                <c:pt idx="3568">
                  <c:v>5.1222000000000004E-9</c:v>
                </c:pt>
                <c:pt idx="3569">
                  <c:v>5.1231000000000002E-9</c:v>
                </c:pt>
                <c:pt idx="3570">
                  <c:v>5.1222000000000004E-9</c:v>
                </c:pt>
                <c:pt idx="3571">
                  <c:v>5.1253000000000001E-9</c:v>
                </c:pt>
                <c:pt idx="3572">
                  <c:v>5.1261999999999999E-9</c:v>
                </c:pt>
                <c:pt idx="3573">
                  <c:v>5.1249E-9</c:v>
                </c:pt>
                <c:pt idx="3574">
                  <c:v>5.1236E-9</c:v>
                </c:pt>
                <c:pt idx="3575">
                  <c:v>5.1274999999999999E-9</c:v>
                </c:pt>
                <c:pt idx="3576">
                  <c:v>5.1274999999999999E-9</c:v>
                </c:pt>
                <c:pt idx="3577">
                  <c:v>5.1257999999999998E-9</c:v>
                </c:pt>
                <c:pt idx="3578">
                  <c:v>5.1279999999999997E-9</c:v>
                </c:pt>
                <c:pt idx="3579">
                  <c:v>5.1266999999999997E-9</c:v>
                </c:pt>
                <c:pt idx="3580">
                  <c:v>5.1302000000000003E-9</c:v>
                </c:pt>
                <c:pt idx="3581">
                  <c:v>5.1289000000000004E-9</c:v>
                </c:pt>
                <c:pt idx="3582">
                  <c:v>5.1315000000000003E-9</c:v>
                </c:pt>
                <c:pt idx="3583">
                  <c:v>5.1320000000000001E-9</c:v>
                </c:pt>
                <c:pt idx="3584">
                  <c:v>5.1337000000000002E-9</c:v>
                </c:pt>
                <c:pt idx="3585">
                  <c:v>5.1305999999999996E-9</c:v>
                </c:pt>
                <c:pt idx="3586">
                  <c:v>5.1341999999999999E-9</c:v>
                </c:pt>
                <c:pt idx="3587">
                  <c:v>5.1324000000000002E-9</c:v>
                </c:pt>
                <c:pt idx="3588">
                  <c:v>5.1324000000000002E-9</c:v>
                </c:pt>
                <c:pt idx="3589">
                  <c:v>5.1350999999999998E-9</c:v>
                </c:pt>
                <c:pt idx="3590">
                  <c:v>5.1337000000000002E-9</c:v>
                </c:pt>
                <c:pt idx="3591">
                  <c:v>5.1354999999999999E-9</c:v>
                </c:pt>
                <c:pt idx="3592">
                  <c:v>5.1372999999999996E-9</c:v>
                </c:pt>
                <c:pt idx="3593">
                  <c:v>5.1363999999999998E-9</c:v>
                </c:pt>
                <c:pt idx="3594">
                  <c:v>5.1346E-9</c:v>
                </c:pt>
                <c:pt idx="3595">
                  <c:v>5.1421999999999999E-9</c:v>
                </c:pt>
                <c:pt idx="3596">
                  <c:v>5.1404000000000002E-9</c:v>
                </c:pt>
                <c:pt idx="3597">
                  <c:v>5.1408000000000003E-9</c:v>
                </c:pt>
                <c:pt idx="3598">
                  <c:v>5.1421999999999999E-9</c:v>
                </c:pt>
                <c:pt idx="3599">
                  <c:v>5.1452999999999996E-9</c:v>
                </c:pt>
                <c:pt idx="3600">
                  <c:v>5.1404000000000002E-9</c:v>
                </c:pt>
                <c:pt idx="3601">
                  <c:v>5.1439E-9</c:v>
                </c:pt>
                <c:pt idx="3602">
                  <c:v>5.1447999999999999E-9</c:v>
                </c:pt>
                <c:pt idx="3603">
                  <c:v>5.1439E-9</c:v>
                </c:pt>
                <c:pt idx="3604">
                  <c:v>5.1447999999999999E-9</c:v>
                </c:pt>
                <c:pt idx="3605">
                  <c:v>5.1452999999999996E-9</c:v>
                </c:pt>
                <c:pt idx="3606">
                  <c:v>5.1456999999999997E-9</c:v>
                </c:pt>
                <c:pt idx="3607">
                  <c:v>5.1447999999999999E-9</c:v>
                </c:pt>
                <c:pt idx="3608">
                  <c:v>5.1469999999999997E-9</c:v>
                </c:pt>
                <c:pt idx="3609">
                  <c:v>5.1484000000000001E-9</c:v>
                </c:pt>
                <c:pt idx="3610">
                  <c:v>5.1479000000000004E-9</c:v>
                </c:pt>
                <c:pt idx="3611">
                  <c:v>5.1488000000000003E-9</c:v>
                </c:pt>
                <c:pt idx="3612">
                  <c:v>5.1469999999999997E-9</c:v>
                </c:pt>
                <c:pt idx="3613">
                  <c:v>5.1469999999999997E-9</c:v>
                </c:pt>
                <c:pt idx="3614">
                  <c:v>5.1497000000000001E-9</c:v>
                </c:pt>
                <c:pt idx="3615">
                  <c:v>5.1523000000000001E-9</c:v>
                </c:pt>
                <c:pt idx="3616">
                  <c:v>5.1527999999999998E-9</c:v>
                </c:pt>
                <c:pt idx="3617">
                  <c:v>5.1536999999999997E-9</c:v>
                </c:pt>
                <c:pt idx="3618">
                  <c:v>5.1531999999999999E-9</c:v>
                </c:pt>
                <c:pt idx="3619">
                  <c:v>5.1568000000000002E-9</c:v>
                </c:pt>
                <c:pt idx="3620">
                  <c:v>5.1562999999999997E-9</c:v>
                </c:pt>
                <c:pt idx="3621">
                  <c:v>5.1546000000000004E-9</c:v>
                </c:pt>
                <c:pt idx="3622">
                  <c:v>5.1549999999999997E-9</c:v>
                </c:pt>
                <c:pt idx="3623">
                  <c:v>5.1572000000000003E-9</c:v>
                </c:pt>
                <c:pt idx="3624">
                  <c:v>5.1562999999999997E-9</c:v>
                </c:pt>
                <c:pt idx="3625">
                  <c:v>5.1568000000000002E-9</c:v>
                </c:pt>
                <c:pt idx="3626">
                  <c:v>5.1607999999999998E-9</c:v>
                </c:pt>
                <c:pt idx="3627">
                  <c:v>5.1585000000000003E-9</c:v>
                </c:pt>
                <c:pt idx="3628">
                  <c:v>5.1590000000000001E-9</c:v>
                </c:pt>
                <c:pt idx="3629">
                  <c:v>5.1611999999999999E-9</c:v>
                </c:pt>
                <c:pt idx="3630">
                  <c:v>5.1590000000000001E-9</c:v>
                </c:pt>
                <c:pt idx="3631">
                  <c:v>5.1620999999999998E-9</c:v>
                </c:pt>
                <c:pt idx="3632">
                  <c:v>5.1639000000000003E-9</c:v>
                </c:pt>
                <c:pt idx="3633">
                  <c:v>5.1611999999999999E-9</c:v>
                </c:pt>
                <c:pt idx="3634">
                  <c:v>5.1624999999999999E-9</c:v>
                </c:pt>
                <c:pt idx="3635">
                  <c:v>5.1639000000000003E-9</c:v>
                </c:pt>
                <c:pt idx="3636">
                  <c:v>5.1624999999999999E-9</c:v>
                </c:pt>
                <c:pt idx="3637">
                  <c:v>5.1678000000000003E-9</c:v>
                </c:pt>
                <c:pt idx="3638">
                  <c:v>5.1639000000000003E-9</c:v>
                </c:pt>
                <c:pt idx="3639">
                  <c:v>5.1652000000000003E-9</c:v>
                </c:pt>
                <c:pt idx="3640">
                  <c:v>5.1678000000000003E-9</c:v>
                </c:pt>
                <c:pt idx="3641">
                  <c:v>5.1704999999999999E-9</c:v>
                </c:pt>
                <c:pt idx="3642">
                  <c:v>5.1642999999999996E-9</c:v>
                </c:pt>
                <c:pt idx="3643">
                  <c:v>5.1624999999999999E-9</c:v>
                </c:pt>
                <c:pt idx="3644">
                  <c:v>5.1709E-9</c:v>
                </c:pt>
                <c:pt idx="3645">
                  <c:v>5.167E-9</c:v>
                </c:pt>
                <c:pt idx="3646">
                  <c:v>5.1691999999999999E-9</c:v>
                </c:pt>
                <c:pt idx="3647">
                  <c:v>5.1687000000000002E-9</c:v>
                </c:pt>
                <c:pt idx="3648">
                  <c:v>5.1691999999999999E-9</c:v>
                </c:pt>
                <c:pt idx="3649">
                  <c:v>5.1700999999999998E-9</c:v>
                </c:pt>
                <c:pt idx="3650">
                  <c:v>5.1717999999999999E-9</c:v>
                </c:pt>
                <c:pt idx="3651">
                  <c:v>5.1739999999999997E-9</c:v>
                </c:pt>
                <c:pt idx="3652">
                  <c:v>5.1674000000000002E-9</c:v>
                </c:pt>
                <c:pt idx="3653">
                  <c:v>5.1700999999999998E-9</c:v>
                </c:pt>
                <c:pt idx="3654">
                  <c:v>5.1736000000000004E-9</c:v>
                </c:pt>
                <c:pt idx="3655">
                  <c:v>5.1713999999999997E-9</c:v>
                </c:pt>
                <c:pt idx="3656">
                  <c:v>5.1754000000000001E-9</c:v>
                </c:pt>
                <c:pt idx="3657">
                  <c:v>5.1739999999999997E-9</c:v>
                </c:pt>
                <c:pt idx="3658">
                  <c:v>5.1776E-9</c:v>
                </c:pt>
                <c:pt idx="3659">
                  <c:v>5.1754000000000001E-9</c:v>
                </c:pt>
                <c:pt idx="3660">
                  <c:v>5.1780000000000001E-9</c:v>
                </c:pt>
                <c:pt idx="3661">
                  <c:v>5.1806999999999997E-9</c:v>
                </c:pt>
                <c:pt idx="3662">
                  <c:v>5.1771000000000002E-9</c:v>
                </c:pt>
                <c:pt idx="3663">
                  <c:v>5.1793999999999997E-9</c:v>
                </c:pt>
                <c:pt idx="3664">
                  <c:v>5.1806999999999997E-9</c:v>
                </c:pt>
                <c:pt idx="3665">
                  <c:v>5.1810999999999998E-9</c:v>
                </c:pt>
                <c:pt idx="3666">
                  <c:v>5.1810999999999998E-9</c:v>
                </c:pt>
                <c:pt idx="3667">
                  <c:v>5.1797999999999998E-9</c:v>
                </c:pt>
                <c:pt idx="3668">
                  <c:v>5.1829000000000004E-9</c:v>
                </c:pt>
                <c:pt idx="3669">
                  <c:v>5.1819999999999997E-9</c:v>
                </c:pt>
                <c:pt idx="3670">
                  <c:v>5.1838000000000002E-9</c:v>
                </c:pt>
                <c:pt idx="3671">
                  <c:v>5.1886999999999997E-9</c:v>
                </c:pt>
                <c:pt idx="3672">
                  <c:v>5.1819999999999997E-9</c:v>
                </c:pt>
                <c:pt idx="3673">
                  <c:v>5.1868999999999999E-9</c:v>
                </c:pt>
                <c:pt idx="3674">
                  <c:v>5.1881999999999999E-9</c:v>
                </c:pt>
                <c:pt idx="3675">
                  <c:v>5.1868999999999999E-9</c:v>
                </c:pt>
                <c:pt idx="3676">
                  <c:v>5.1890999999999998E-9</c:v>
                </c:pt>
                <c:pt idx="3677">
                  <c:v>5.1877999999999998E-9</c:v>
                </c:pt>
                <c:pt idx="3678">
                  <c:v>5.1894999999999999E-9</c:v>
                </c:pt>
                <c:pt idx="3679">
                  <c:v>5.1909000000000003E-9</c:v>
                </c:pt>
                <c:pt idx="3680">
                  <c:v>5.1881999999999999E-9</c:v>
                </c:pt>
                <c:pt idx="3681">
                  <c:v>5.1935000000000003E-9</c:v>
                </c:pt>
                <c:pt idx="3682">
                  <c:v>5.1909000000000003E-9</c:v>
                </c:pt>
                <c:pt idx="3683">
                  <c:v>5.1948999999999999E-9</c:v>
                </c:pt>
                <c:pt idx="3684">
                  <c:v>5.1903999999999998E-9</c:v>
                </c:pt>
                <c:pt idx="3685">
                  <c:v>5.1925999999999996E-9</c:v>
                </c:pt>
                <c:pt idx="3686">
                  <c:v>5.1931000000000002E-9</c:v>
                </c:pt>
                <c:pt idx="3687">
                  <c:v>5.1925999999999996E-9</c:v>
                </c:pt>
                <c:pt idx="3688">
                  <c:v>5.1922000000000003E-9</c:v>
                </c:pt>
                <c:pt idx="3689">
                  <c:v>5.1935000000000003E-9</c:v>
                </c:pt>
                <c:pt idx="3690">
                  <c:v>5.1957000000000002E-9</c:v>
                </c:pt>
                <c:pt idx="3691">
                  <c:v>5.1957000000000002E-9</c:v>
                </c:pt>
                <c:pt idx="3692">
                  <c:v>5.1996999999999997E-9</c:v>
                </c:pt>
                <c:pt idx="3693">
                  <c:v>5.1970999999999998E-9</c:v>
                </c:pt>
                <c:pt idx="3694">
                  <c:v>5.1996999999999997E-9</c:v>
                </c:pt>
                <c:pt idx="3695">
                  <c:v>5.1974999999999999E-9</c:v>
                </c:pt>
                <c:pt idx="3696">
                  <c:v>5.1970999999999998E-9</c:v>
                </c:pt>
                <c:pt idx="3697">
                  <c:v>5.1996999999999997E-9</c:v>
                </c:pt>
                <c:pt idx="3698">
                  <c:v>5.1970999999999998E-9</c:v>
                </c:pt>
                <c:pt idx="3699">
                  <c:v>5.2011000000000002E-9</c:v>
                </c:pt>
                <c:pt idx="3700">
                  <c:v>5.2002000000000003E-9</c:v>
                </c:pt>
                <c:pt idx="3701">
                  <c:v>5.2037000000000001E-9</c:v>
                </c:pt>
                <c:pt idx="3702">
                  <c:v>5.2011000000000002E-9</c:v>
                </c:pt>
                <c:pt idx="3703">
                  <c:v>5.2037000000000001E-9</c:v>
                </c:pt>
                <c:pt idx="3704">
                  <c:v>5.2050000000000001E-9</c:v>
                </c:pt>
                <c:pt idx="3705">
                  <c:v>5.2028000000000003E-9</c:v>
                </c:pt>
                <c:pt idx="3706">
                  <c:v>5.2033E-9</c:v>
                </c:pt>
                <c:pt idx="3707">
                  <c:v>5.2050000000000001E-9</c:v>
                </c:pt>
                <c:pt idx="3708">
                  <c:v>5.2050000000000001E-9</c:v>
                </c:pt>
                <c:pt idx="3709">
                  <c:v>5.2059E-9</c:v>
                </c:pt>
                <c:pt idx="3710">
                  <c:v>5.2063999999999997E-9</c:v>
                </c:pt>
                <c:pt idx="3711">
                  <c:v>5.2089999999999997E-9</c:v>
                </c:pt>
                <c:pt idx="3712">
                  <c:v>5.2063999999999997E-9</c:v>
                </c:pt>
                <c:pt idx="3713">
                  <c:v>5.2095000000000003E-9</c:v>
                </c:pt>
                <c:pt idx="3714">
                  <c:v>5.2104000000000001E-9</c:v>
                </c:pt>
                <c:pt idx="3715">
                  <c:v>5.2076999999999997E-9</c:v>
                </c:pt>
                <c:pt idx="3716">
                  <c:v>5.2104000000000001E-9</c:v>
                </c:pt>
                <c:pt idx="3717">
                  <c:v>5.2099000000000004E-9</c:v>
                </c:pt>
                <c:pt idx="3718">
                  <c:v>5.2126E-9</c:v>
                </c:pt>
                <c:pt idx="3719">
                  <c:v>5.2117000000000001E-9</c:v>
                </c:pt>
                <c:pt idx="3720">
                  <c:v>5.2126E-9</c:v>
                </c:pt>
                <c:pt idx="3721">
                  <c:v>5.2156999999999997E-9</c:v>
                </c:pt>
                <c:pt idx="3722">
                  <c:v>5.2156999999999997E-9</c:v>
                </c:pt>
                <c:pt idx="3723">
                  <c:v>5.2143000000000001E-9</c:v>
                </c:pt>
                <c:pt idx="3724">
                  <c:v>5.2156999999999997E-9</c:v>
                </c:pt>
                <c:pt idx="3725">
                  <c:v>5.2160999999999998E-9</c:v>
                </c:pt>
                <c:pt idx="3726">
                  <c:v>5.2169999999999997E-9</c:v>
                </c:pt>
                <c:pt idx="3727">
                  <c:v>5.2173999999999998E-9</c:v>
                </c:pt>
                <c:pt idx="3728">
                  <c:v>5.2182999999999997E-9</c:v>
                </c:pt>
                <c:pt idx="3729">
                  <c:v>5.2182999999999997E-9</c:v>
                </c:pt>
                <c:pt idx="3730">
                  <c:v>5.2210000000000001E-9</c:v>
                </c:pt>
                <c:pt idx="3731">
                  <c:v>5.2188000000000002E-9</c:v>
                </c:pt>
                <c:pt idx="3732">
                  <c:v>5.2188000000000002E-9</c:v>
                </c:pt>
                <c:pt idx="3733">
                  <c:v>5.2223000000000001E-9</c:v>
                </c:pt>
                <c:pt idx="3734">
                  <c:v>5.2197000000000001E-9</c:v>
                </c:pt>
                <c:pt idx="3735">
                  <c:v>5.2218999999999999E-9</c:v>
                </c:pt>
                <c:pt idx="3736">
                  <c:v>5.2210000000000001E-9</c:v>
                </c:pt>
                <c:pt idx="3737">
                  <c:v>5.2218999999999999E-9</c:v>
                </c:pt>
                <c:pt idx="3738">
                  <c:v>5.2227999999999998E-9</c:v>
                </c:pt>
                <c:pt idx="3739">
                  <c:v>5.2236E-9</c:v>
                </c:pt>
                <c:pt idx="3740">
                  <c:v>5.2218999999999999E-9</c:v>
                </c:pt>
                <c:pt idx="3741">
                  <c:v>5.2218999999999999E-9</c:v>
                </c:pt>
                <c:pt idx="3742">
                  <c:v>5.2218999999999999E-9</c:v>
                </c:pt>
                <c:pt idx="3743">
                  <c:v>5.2210000000000001E-9</c:v>
                </c:pt>
                <c:pt idx="3744">
                  <c:v>5.2253999999999998E-9</c:v>
                </c:pt>
                <c:pt idx="3745">
                  <c:v>5.2259000000000003E-9</c:v>
                </c:pt>
                <c:pt idx="3746">
                  <c:v>5.2253999999999998E-9</c:v>
                </c:pt>
                <c:pt idx="3747">
                  <c:v>5.2259000000000003E-9</c:v>
                </c:pt>
                <c:pt idx="3748">
                  <c:v>5.2266999999999997E-9</c:v>
                </c:pt>
                <c:pt idx="3749">
                  <c:v>5.2281000000000002E-9</c:v>
                </c:pt>
                <c:pt idx="3750">
                  <c:v>5.2307000000000001E-9</c:v>
                </c:pt>
                <c:pt idx="3751">
                  <c:v>5.2281000000000002E-9</c:v>
                </c:pt>
                <c:pt idx="3752">
                  <c:v>5.229E-9</c:v>
                </c:pt>
                <c:pt idx="3753">
                  <c:v>5.2298000000000003E-9</c:v>
                </c:pt>
                <c:pt idx="3754">
                  <c:v>5.2281000000000002E-9</c:v>
                </c:pt>
                <c:pt idx="3755">
                  <c:v>5.2294000000000002E-9</c:v>
                </c:pt>
                <c:pt idx="3756">
                  <c:v>5.2356000000000004E-9</c:v>
                </c:pt>
                <c:pt idx="3757">
                  <c:v>5.2316E-9</c:v>
                </c:pt>
                <c:pt idx="3758">
                  <c:v>5.2333999999999997E-9</c:v>
                </c:pt>
                <c:pt idx="3759">
                  <c:v>5.2356000000000004E-9</c:v>
                </c:pt>
                <c:pt idx="3760">
                  <c:v>5.2298000000000003E-9</c:v>
                </c:pt>
                <c:pt idx="3761">
                  <c:v>5.2356000000000004E-9</c:v>
                </c:pt>
                <c:pt idx="3762">
                  <c:v>5.2352000000000003E-9</c:v>
                </c:pt>
                <c:pt idx="3763">
                  <c:v>5.2369000000000004E-9</c:v>
                </c:pt>
                <c:pt idx="3764">
                  <c:v>5.2365000000000003E-9</c:v>
                </c:pt>
                <c:pt idx="3765">
                  <c:v>5.2374000000000001E-9</c:v>
                </c:pt>
                <c:pt idx="3766">
                  <c:v>5.2383E-9</c:v>
                </c:pt>
                <c:pt idx="3767">
                  <c:v>5.2378000000000003E-9</c:v>
                </c:pt>
                <c:pt idx="3768">
                  <c:v>5.2369000000000004E-9</c:v>
                </c:pt>
                <c:pt idx="3769">
                  <c:v>5.2422E-9</c:v>
                </c:pt>
                <c:pt idx="3770">
                  <c:v>5.2387000000000001E-9</c:v>
                </c:pt>
                <c:pt idx="3771">
                  <c:v>5.2404999999999998E-9</c:v>
                </c:pt>
                <c:pt idx="3772">
                  <c:v>5.2409E-9</c:v>
                </c:pt>
                <c:pt idx="3773">
                  <c:v>5.2400000000000001E-9</c:v>
                </c:pt>
                <c:pt idx="3774">
                  <c:v>5.2383E-9</c:v>
                </c:pt>
                <c:pt idx="3775">
                  <c:v>5.2383E-9</c:v>
                </c:pt>
                <c:pt idx="3776">
                  <c:v>5.2452999999999997E-9</c:v>
                </c:pt>
                <c:pt idx="3777">
                  <c:v>5.2430999999999998E-9</c:v>
                </c:pt>
                <c:pt idx="3778">
                  <c:v>5.2439999999999997E-9</c:v>
                </c:pt>
                <c:pt idx="3779">
                  <c:v>5.2467000000000001E-9</c:v>
                </c:pt>
                <c:pt idx="3780">
                  <c:v>5.2449000000000004E-9</c:v>
                </c:pt>
                <c:pt idx="3781">
                  <c:v>5.2430999999999998E-9</c:v>
                </c:pt>
                <c:pt idx="3782">
                  <c:v>5.2452999999999997E-9</c:v>
                </c:pt>
                <c:pt idx="3783">
                  <c:v>5.2426999999999997E-9</c:v>
                </c:pt>
                <c:pt idx="3784">
                  <c:v>5.2471000000000002E-9</c:v>
                </c:pt>
                <c:pt idx="3785">
                  <c:v>5.2506999999999997E-9</c:v>
                </c:pt>
                <c:pt idx="3786">
                  <c:v>5.2497999999999998E-9</c:v>
                </c:pt>
                <c:pt idx="3787">
                  <c:v>5.2493000000000001E-9</c:v>
                </c:pt>
                <c:pt idx="3788">
                  <c:v>5.2476E-9</c:v>
                </c:pt>
                <c:pt idx="3789">
                  <c:v>5.2484000000000002E-9</c:v>
                </c:pt>
                <c:pt idx="3790">
                  <c:v>5.2551000000000002E-9</c:v>
                </c:pt>
                <c:pt idx="3791">
                  <c:v>5.2514999999999999E-9</c:v>
                </c:pt>
                <c:pt idx="3792">
                  <c:v>5.2523999999999998E-9</c:v>
                </c:pt>
                <c:pt idx="3793">
                  <c:v>5.2542000000000003E-9</c:v>
                </c:pt>
                <c:pt idx="3794">
                  <c:v>5.2501999999999999E-9</c:v>
                </c:pt>
                <c:pt idx="3795">
                  <c:v>5.2538000000000002E-9</c:v>
                </c:pt>
                <c:pt idx="3796">
                  <c:v>5.2529000000000003E-9</c:v>
                </c:pt>
                <c:pt idx="3797">
                  <c:v>5.2581999999999999E-9</c:v>
                </c:pt>
                <c:pt idx="3798">
                  <c:v>5.2532999999999996E-9</c:v>
                </c:pt>
                <c:pt idx="3799">
                  <c:v>5.2555000000000003E-9</c:v>
                </c:pt>
                <c:pt idx="3800">
                  <c:v>5.2568999999999999E-9</c:v>
                </c:pt>
                <c:pt idx="3801">
                  <c:v>5.2545999999999996E-9</c:v>
                </c:pt>
                <c:pt idx="3802">
                  <c:v>5.2573E-9</c:v>
                </c:pt>
                <c:pt idx="3803">
                  <c:v>5.2586E-9</c:v>
                </c:pt>
                <c:pt idx="3804">
                  <c:v>5.2564000000000002E-9</c:v>
                </c:pt>
                <c:pt idx="3805">
                  <c:v>5.2603999999999997E-9</c:v>
                </c:pt>
                <c:pt idx="3806">
                  <c:v>5.2594999999999999E-9</c:v>
                </c:pt>
                <c:pt idx="3807">
                  <c:v>5.2599999999999996E-9</c:v>
                </c:pt>
                <c:pt idx="3808">
                  <c:v>5.2607999999999999E-9</c:v>
                </c:pt>
                <c:pt idx="3809">
                  <c:v>5.2625999999999996E-9</c:v>
                </c:pt>
                <c:pt idx="3810">
                  <c:v>5.2603999999999997E-9</c:v>
                </c:pt>
                <c:pt idx="3811">
                  <c:v>5.2635000000000003E-9</c:v>
                </c:pt>
                <c:pt idx="3812">
                  <c:v>5.2653E-9</c:v>
                </c:pt>
                <c:pt idx="3813">
                  <c:v>5.2653E-9</c:v>
                </c:pt>
                <c:pt idx="3814">
                  <c:v>5.2639000000000004E-9</c:v>
                </c:pt>
                <c:pt idx="3815">
                  <c:v>5.2674999999999999E-9</c:v>
                </c:pt>
                <c:pt idx="3816">
                  <c:v>5.2666E-9</c:v>
                </c:pt>
                <c:pt idx="3817">
                  <c:v>5.2666E-9</c:v>
                </c:pt>
                <c:pt idx="3818">
                  <c:v>5.2670000000000001E-9</c:v>
                </c:pt>
                <c:pt idx="3819">
                  <c:v>5.2683999999999997E-9</c:v>
                </c:pt>
                <c:pt idx="3820">
                  <c:v>5.2679E-9</c:v>
                </c:pt>
                <c:pt idx="3821">
                  <c:v>5.2679E-9</c:v>
                </c:pt>
                <c:pt idx="3822">
                  <c:v>5.2679E-9</c:v>
                </c:pt>
                <c:pt idx="3823">
                  <c:v>5.2709999999999997E-9</c:v>
                </c:pt>
                <c:pt idx="3824">
                  <c:v>5.2719000000000004E-9</c:v>
                </c:pt>
                <c:pt idx="3825">
                  <c:v>5.2687999999999998E-9</c:v>
                </c:pt>
                <c:pt idx="3826">
                  <c:v>5.2670000000000001E-9</c:v>
                </c:pt>
                <c:pt idx="3827">
                  <c:v>5.2732000000000004E-9</c:v>
                </c:pt>
                <c:pt idx="3828">
                  <c:v>5.2706000000000004E-9</c:v>
                </c:pt>
                <c:pt idx="3829">
                  <c:v>5.2741000000000002E-9</c:v>
                </c:pt>
                <c:pt idx="3830">
                  <c:v>5.2719000000000004E-9</c:v>
                </c:pt>
                <c:pt idx="3831">
                  <c:v>5.2750000000000001E-9</c:v>
                </c:pt>
                <c:pt idx="3832">
                  <c:v>5.2746E-9</c:v>
                </c:pt>
                <c:pt idx="3833">
                  <c:v>5.2771999999999999E-9</c:v>
                </c:pt>
                <c:pt idx="3834">
                  <c:v>5.2741000000000002E-9</c:v>
                </c:pt>
                <c:pt idx="3835">
                  <c:v>5.2763000000000001E-9</c:v>
                </c:pt>
                <c:pt idx="3836">
                  <c:v>5.2767999999999998E-9</c:v>
                </c:pt>
                <c:pt idx="3837">
                  <c:v>5.2802999999999996E-9</c:v>
                </c:pt>
                <c:pt idx="3838">
                  <c:v>5.2750000000000001E-9</c:v>
                </c:pt>
                <c:pt idx="3839">
                  <c:v>5.2799000000000003E-9</c:v>
                </c:pt>
                <c:pt idx="3840">
                  <c:v>5.2821000000000002E-9</c:v>
                </c:pt>
                <c:pt idx="3841">
                  <c:v>5.2808000000000002E-9</c:v>
                </c:pt>
                <c:pt idx="3842">
                  <c:v>5.2767999999999998E-9</c:v>
                </c:pt>
                <c:pt idx="3843">
                  <c:v>5.2821000000000002E-9</c:v>
                </c:pt>
                <c:pt idx="3844">
                  <c:v>5.2808000000000002E-9</c:v>
                </c:pt>
                <c:pt idx="3845">
                  <c:v>5.2825000000000003E-9</c:v>
                </c:pt>
                <c:pt idx="3846">
                  <c:v>5.2830000000000001E-9</c:v>
                </c:pt>
                <c:pt idx="3847">
                  <c:v>5.2847999999999998E-9</c:v>
                </c:pt>
                <c:pt idx="3848">
                  <c:v>5.2843E-9</c:v>
                </c:pt>
                <c:pt idx="3849">
                  <c:v>5.2847999999999998E-9</c:v>
                </c:pt>
                <c:pt idx="3850">
                  <c:v>5.2856E-9</c:v>
                </c:pt>
                <c:pt idx="3851">
                  <c:v>5.2879000000000003E-9</c:v>
                </c:pt>
                <c:pt idx="3852">
                  <c:v>5.2856E-9</c:v>
                </c:pt>
                <c:pt idx="3853">
                  <c:v>5.2879000000000003E-9</c:v>
                </c:pt>
                <c:pt idx="3854">
                  <c:v>5.2873999999999998E-9</c:v>
                </c:pt>
                <c:pt idx="3855">
                  <c:v>5.2882999999999996E-9</c:v>
                </c:pt>
                <c:pt idx="3856">
                  <c:v>5.2888000000000002E-9</c:v>
                </c:pt>
                <c:pt idx="3857">
                  <c:v>5.2888000000000002E-9</c:v>
                </c:pt>
                <c:pt idx="3858">
                  <c:v>5.2895999999999996E-9</c:v>
                </c:pt>
                <c:pt idx="3859">
                  <c:v>5.291E-9</c:v>
                </c:pt>
                <c:pt idx="3860">
                  <c:v>5.2927000000000001E-9</c:v>
                </c:pt>
                <c:pt idx="3861">
                  <c:v>5.2923E-9</c:v>
                </c:pt>
                <c:pt idx="3862">
                  <c:v>5.2940999999999997E-9</c:v>
                </c:pt>
                <c:pt idx="3863">
                  <c:v>5.2936E-9</c:v>
                </c:pt>
                <c:pt idx="3864">
                  <c:v>5.2940999999999997E-9</c:v>
                </c:pt>
                <c:pt idx="3865">
                  <c:v>5.2931999999999999E-9</c:v>
                </c:pt>
                <c:pt idx="3866">
                  <c:v>5.2962999999999996E-9</c:v>
                </c:pt>
                <c:pt idx="3867">
                  <c:v>5.2927000000000001E-9</c:v>
                </c:pt>
                <c:pt idx="3868">
                  <c:v>5.2944999999999999E-9</c:v>
                </c:pt>
                <c:pt idx="3869">
                  <c:v>5.2962999999999996E-9</c:v>
                </c:pt>
                <c:pt idx="3870">
                  <c:v>5.2953999999999997E-9</c:v>
                </c:pt>
                <c:pt idx="3871">
                  <c:v>5.2972000000000003E-9</c:v>
                </c:pt>
                <c:pt idx="3872">
                  <c:v>5.2957999999999998E-9</c:v>
                </c:pt>
                <c:pt idx="3873">
                  <c:v>5.2998000000000002E-9</c:v>
                </c:pt>
                <c:pt idx="3874">
                  <c:v>5.2979999999999997E-9</c:v>
                </c:pt>
                <c:pt idx="3875">
                  <c:v>5.3016E-9</c:v>
                </c:pt>
                <c:pt idx="3876">
                  <c:v>5.3020000000000001E-9</c:v>
                </c:pt>
                <c:pt idx="3877">
                  <c:v>5.3016E-9</c:v>
                </c:pt>
                <c:pt idx="3878">
                  <c:v>5.3029E-9</c:v>
                </c:pt>
                <c:pt idx="3879">
                  <c:v>5.3003E-9</c:v>
                </c:pt>
                <c:pt idx="3880">
                  <c:v>5.3065000000000002E-9</c:v>
                </c:pt>
                <c:pt idx="3881">
                  <c:v>5.3056000000000004E-9</c:v>
                </c:pt>
                <c:pt idx="3882">
                  <c:v>5.3043000000000004E-9</c:v>
                </c:pt>
                <c:pt idx="3883">
                  <c:v>5.3059999999999997E-9</c:v>
                </c:pt>
                <c:pt idx="3884">
                  <c:v>5.3065000000000002E-9</c:v>
                </c:pt>
                <c:pt idx="3885">
                  <c:v>5.3074000000000001E-9</c:v>
                </c:pt>
                <c:pt idx="3886">
                  <c:v>5.3087000000000001E-9</c:v>
                </c:pt>
                <c:pt idx="3887">
                  <c:v>5.3087000000000001E-9</c:v>
                </c:pt>
                <c:pt idx="3888">
                  <c:v>5.3074000000000001E-9</c:v>
                </c:pt>
                <c:pt idx="3889">
                  <c:v>5.3069000000000004E-9</c:v>
                </c:pt>
                <c:pt idx="3890">
                  <c:v>5.3087000000000001E-9</c:v>
                </c:pt>
                <c:pt idx="3891">
                  <c:v>5.3087000000000001E-9</c:v>
                </c:pt>
                <c:pt idx="3892">
                  <c:v>5.3149000000000003E-9</c:v>
                </c:pt>
                <c:pt idx="3893">
                  <c:v>5.3121999999999999E-9</c:v>
                </c:pt>
                <c:pt idx="3894">
                  <c:v>5.3104999999999998E-9</c:v>
                </c:pt>
                <c:pt idx="3895">
                  <c:v>5.3130999999999998E-9</c:v>
                </c:pt>
                <c:pt idx="3896">
                  <c:v>5.3162000000000003E-9</c:v>
                </c:pt>
                <c:pt idx="3897">
                  <c:v>5.3152999999999996E-9</c:v>
                </c:pt>
                <c:pt idx="3898">
                  <c:v>5.3117999999999998E-9</c:v>
                </c:pt>
                <c:pt idx="3899">
                  <c:v>5.3143999999999998E-9</c:v>
                </c:pt>
                <c:pt idx="3900">
                  <c:v>5.3126999999999997E-9</c:v>
                </c:pt>
                <c:pt idx="3901">
                  <c:v>5.3171000000000002E-9</c:v>
                </c:pt>
                <c:pt idx="3902">
                  <c:v>5.3171000000000002E-9</c:v>
                </c:pt>
                <c:pt idx="3903">
                  <c:v>5.3152999999999996E-9</c:v>
                </c:pt>
                <c:pt idx="3904">
                  <c:v>5.3171000000000002E-9</c:v>
                </c:pt>
                <c:pt idx="3905">
                  <c:v>5.3197000000000001E-9</c:v>
                </c:pt>
                <c:pt idx="3906">
                  <c:v>5.3201999999999999E-9</c:v>
                </c:pt>
                <c:pt idx="3907">
                  <c:v>5.3201999999999999E-9</c:v>
                </c:pt>
                <c:pt idx="3908">
                  <c:v>5.3236999999999997E-9</c:v>
                </c:pt>
                <c:pt idx="3909">
                  <c:v>5.3197000000000001E-9</c:v>
                </c:pt>
                <c:pt idx="3910">
                  <c:v>5.3201999999999999E-9</c:v>
                </c:pt>
                <c:pt idx="3911">
                  <c:v>5.3251000000000002E-9</c:v>
                </c:pt>
                <c:pt idx="3912">
                  <c:v>5.3236999999999997E-9</c:v>
                </c:pt>
                <c:pt idx="3913">
                  <c:v>5.3236999999999997E-9</c:v>
                </c:pt>
                <c:pt idx="3914">
                  <c:v>5.3255000000000003E-9</c:v>
                </c:pt>
                <c:pt idx="3915">
                  <c:v>5.3277000000000001E-9</c:v>
                </c:pt>
                <c:pt idx="3916">
                  <c:v>5.326E-9</c:v>
                </c:pt>
                <c:pt idx="3917">
                  <c:v>5.3281999999999999E-9</c:v>
                </c:pt>
                <c:pt idx="3918">
                  <c:v>5.3277000000000001E-9</c:v>
                </c:pt>
                <c:pt idx="3919">
                  <c:v>5.3294999999999998E-9</c:v>
                </c:pt>
                <c:pt idx="3920">
                  <c:v>5.3268000000000003E-9</c:v>
                </c:pt>
                <c:pt idx="3921">
                  <c:v>5.3322000000000003E-9</c:v>
                </c:pt>
                <c:pt idx="3922">
                  <c:v>5.3329999999999997E-9</c:v>
                </c:pt>
                <c:pt idx="3923">
                  <c:v>5.3290999999999997E-9</c:v>
                </c:pt>
                <c:pt idx="3924">
                  <c:v>5.3329999999999997E-9</c:v>
                </c:pt>
                <c:pt idx="3925">
                  <c:v>5.3326000000000004E-9</c:v>
                </c:pt>
                <c:pt idx="3926">
                  <c:v>5.3307999999999998E-9</c:v>
                </c:pt>
                <c:pt idx="3927">
                  <c:v>5.3307999999999998E-9</c:v>
                </c:pt>
                <c:pt idx="3928">
                  <c:v>5.3344000000000001E-9</c:v>
                </c:pt>
                <c:pt idx="3929">
                  <c:v>5.3357000000000001E-9</c:v>
                </c:pt>
                <c:pt idx="3930">
                  <c:v>5.3348000000000002E-9</c:v>
                </c:pt>
                <c:pt idx="3931">
                  <c:v>5.3374999999999998E-9</c:v>
                </c:pt>
                <c:pt idx="3932">
                  <c:v>5.3348000000000002E-9</c:v>
                </c:pt>
                <c:pt idx="3933">
                  <c:v>5.3353E-9</c:v>
                </c:pt>
                <c:pt idx="3934">
                  <c:v>5.3391999999999999E-9</c:v>
                </c:pt>
                <c:pt idx="3935">
                  <c:v>5.3391999999999999E-9</c:v>
                </c:pt>
                <c:pt idx="3936">
                  <c:v>5.3361000000000002E-9</c:v>
                </c:pt>
                <c:pt idx="3937">
                  <c:v>5.3415000000000002E-9</c:v>
                </c:pt>
                <c:pt idx="3938">
                  <c:v>5.3406000000000004E-9</c:v>
                </c:pt>
                <c:pt idx="3939">
                  <c:v>5.3409999999999997E-9</c:v>
                </c:pt>
                <c:pt idx="3940">
                  <c:v>5.3406000000000004E-9</c:v>
                </c:pt>
                <c:pt idx="3941">
                  <c:v>5.3415000000000002E-9</c:v>
                </c:pt>
                <c:pt idx="3942">
                  <c:v>5.3391999999999999E-9</c:v>
                </c:pt>
                <c:pt idx="3943">
                  <c:v>5.3428000000000002E-9</c:v>
                </c:pt>
                <c:pt idx="3944">
                  <c:v>5.3432000000000003E-9</c:v>
                </c:pt>
                <c:pt idx="3945">
                  <c:v>5.3450000000000001E-9</c:v>
                </c:pt>
                <c:pt idx="3946">
                  <c:v>5.3419000000000003E-9</c:v>
                </c:pt>
                <c:pt idx="3947">
                  <c:v>5.3445999999999999E-9</c:v>
                </c:pt>
                <c:pt idx="3948">
                  <c:v>5.3432000000000003E-9</c:v>
                </c:pt>
                <c:pt idx="3949">
                  <c:v>5.3454000000000002E-9</c:v>
                </c:pt>
                <c:pt idx="3950">
                  <c:v>5.3480999999999998E-9</c:v>
                </c:pt>
                <c:pt idx="3951">
                  <c:v>5.3480999999999998E-9</c:v>
                </c:pt>
                <c:pt idx="3952">
                  <c:v>5.3499000000000003E-9</c:v>
                </c:pt>
                <c:pt idx="3953">
                  <c:v>5.3489999999999996E-9</c:v>
                </c:pt>
                <c:pt idx="3954">
                  <c:v>5.3499000000000003E-9</c:v>
                </c:pt>
                <c:pt idx="3955">
                  <c:v>5.3471999999999999E-9</c:v>
                </c:pt>
                <c:pt idx="3956">
                  <c:v>5.3515999999999996E-9</c:v>
                </c:pt>
                <c:pt idx="3957">
                  <c:v>5.3512000000000003E-9</c:v>
                </c:pt>
                <c:pt idx="3958">
                  <c:v>5.3521000000000002E-9</c:v>
                </c:pt>
                <c:pt idx="3959">
                  <c:v>5.3534000000000001E-9</c:v>
                </c:pt>
                <c:pt idx="3960">
                  <c:v>5.3543E-9</c:v>
                </c:pt>
                <c:pt idx="3961">
                  <c:v>5.3573999999999997E-9</c:v>
                </c:pt>
                <c:pt idx="3962">
                  <c:v>5.3543E-9</c:v>
                </c:pt>
                <c:pt idx="3963">
                  <c:v>5.3538999999999999E-9</c:v>
                </c:pt>
                <c:pt idx="3964">
                  <c:v>5.3551999999999999E-9</c:v>
                </c:pt>
                <c:pt idx="3965">
                  <c:v>5.3538999999999999E-9</c:v>
                </c:pt>
                <c:pt idx="3966">
                  <c:v>5.3560999999999997E-9</c:v>
                </c:pt>
                <c:pt idx="3967">
                  <c:v>5.3583000000000004E-9</c:v>
                </c:pt>
                <c:pt idx="3968">
                  <c:v>5.3543E-9</c:v>
                </c:pt>
                <c:pt idx="3969">
                  <c:v>5.3564999999999999E-9</c:v>
                </c:pt>
                <c:pt idx="3970">
                  <c:v>5.3592000000000003E-9</c:v>
                </c:pt>
                <c:pt idx="3971">
                  <c:v>5.3596000000000004E-9</c:v>
                </c:pt>
                <c:pt idx="3972">
                  <c:v>5.3596000000000004E-9</c:v>
                </c:pt>
                <c:pt idx="3973">
                  <c:v>5.3601000000000001E-9</c:v>
                </c:pt>
                <c:pt idx="3974">
                  <c:v>5.3601000000000001E-9</c:v>
                </c:pt>
                <c:pt idx="3975">
                  <c:v>5.3618000000000002E-9</c:v>
                </c:pt>
                <c:pt idx="3976">
                  <c:v>5.3631999999999998E-9</c:v>
                </c:pt>
                <c:pt idx="3977">
                  <c:v>5.3596000000000004E-9</c:v>
                </c:pt>
                <c:pt idx="3978">
                  <c:v>5.3644999999999998E-9</c:v>
                </c:pt>
                <c:pt idx="3979">
                  <c:v>5.3663000000000004E-9</c:v>
                </c:pt>
                <c:pt idx="3980">
                  <c:v>5.3670999999999998E-9</c:v>
                </c:pt>
                <c:pt idx="3981">
                  <c:v>5.3657999999999998E-9</c:v>
                </c:pt>
                <c:pt idx="3982">
                  <c:v>5.3685000000000002E-9</c:v>
                </c:pt>
                <c:pt idx="3983">
                  <c:v>5.3653999999999997E-9</c:v>
                </c:pt>
                <c:pt idx="3984">
                  <c:v>5.3694000000000001E-9</c:v>
                </c:pt>
                <c:pt idx="3985">
                  <c:v>5.3694000000000001E-9</c:v>
                </c:pt>
                <c:pt idx="3986">
                  <c:v>5.3670999999999998E-9</c:v>
                </c:pt>
                <c:pt idx="3987">
                  <c:v>5.3707000000000001E-9</c:v>
                </c:pt>
                <c:pt idx="3988">
                  <c:v>5.3698000000000002E-9</c:v>
                </c:pt>
                <c:pt idx="3989">
                  <c:v>5.3698000000000002E-9</c:v>
                </c:pt>
                <c:pt idx="3990">
                  <c:v>5.3689000000000004E-9</c:v>
                </c:pt>
                <c:pt idx="3991">
                  <c:v>5.3724999999999998E-9</c:v>
                </c:pt>
                <c:pt idx="3992">
                  <c:v>5.3724999999999998E-9</c:v>
                </c:pt>
                <c:pt idx="3993">
                  <c:v>5.3746999999999996E-9</c:v>
                </c:pt>
                <c:pt idx="3994">
                  <c:v>5.3737999999999998E-9</c:v>
                </c:pt>
                <c:pt idx="3995">
                  <c:v>5.3707000000000001E-9</c:v>
                </c:pt>
                <c:pt idx="3996">
                  <c:v>5.3772999999999996E-9</c:v>
                </c:pt>
                <c:pt idx="3997">
                  <c:v>5.3750999999999998E-9</c:v>
                </c:pt>
                <c:pt idx="3998">
                  <c:v>5.3782000000000003E-9</c:v>
                </c:pt>
                <c:pt idx="3999">
                  <c:v>5.3787E-9</c:v>
                </c:pt>
                <c:pt idx="4000">
                  <c:v>5.38E-9</c:v>
                </c:pt>
                <c:pt idx="4001">
                  <c:v>5.3756000000000003E-9</c:v>
                </c:pt>
                <c:pt idx="4002">
                  <c:v>5.3791000000000002E-9</c:v>
                </c:pt>
                <c:pt idx="4003">
                  <c:v>5.3769000000000003E-9</c:v>
                </c:pt>
                <c:pt idx="4004">
                  <c:v>5.3813E-9</c:v>
                </c:pt>
                <c:pt idx="4005">
                  <c:v>5.3808999999999999E-9</c:v>
                </c:pt>
                <c:pt idx="4006">
                  <c:v>5.3813E-9</c:v>
                </c:pt>
                <c:pt idx="4007">
                  <c:v>5.3830999999999997E-9</c:v>
                </c:pt>
                <c:pt idx="4008">
                  <c:v>5.3817999999999998E-9</c:v>
                </c:pt>
                <c:pt idx="4009">
                  <c:v>5.3830999999999997E-9</c:v>
                </c:pt>
                <c:pt idx="4010">
                  <c:v>5.3839999999999996E-9</c:v>
                </c:pt>
                <c:pt idx="4011">
                  <c:v>5.3821999999999999E-9</c:v>
                </c:pt>
                <c:pt idx="4012">
                  <c:v>5.3830999999999997E-9</c:v>
                </c:pt>
                <c:pt idx="4013">
                  <c:v>5.3817999999999998E-9</c:v>
                </c:pt>
                <c:pt idx="4014">
                  <c:v>5.3830999999999997E-9</c:v>
                </c:pt>
                <c:pt idx="4015">
                  <c:v>5.3871000000000001E-9</c:v>
                </c:pt>
                <c:pt idx="4016">
                  <c:v>5.3856999999999997E-9</c:v>
                </c:pt>
                <c:pt idx="4017">
                  <c:v>5.388E-9</c:v>
                </c:pt>
                <c:pt idx="4018">
                  <c:v>5.388E-9</c:v>
                </c:pt>
                <c:pt idx="4019">
                  <c:v>5.3901999999999999E-9</c:v>
                </c:pt>
                <c:pt idx="4020">
                  <c:v>5.388E-9</c:v>
                </c:pt>
                <c:pt idx="4021">
                  <c:v>5.3936999999999997E-9</c:v>
                </c:pt>
                <c:pt idx="4022">
                  <c:v>5.3893E-9</c:v>
                </c:pt>
                <c:pt idx="4023">
                  <c:v>5.3936999999999997E-9</c:v>
                </c:pt>
                <c:pt idx="4024">
                  <c:v>5.3914999999999998E-9</c:v>
                </c:pt>
                <c:pt idx="4025">
                  <c:v>5.3914999999999998E-9</c:v>
                </c:pt>
                <c:pt idx="4026">
                  <c:v>5.3964000000000001E-9</c:v>
                </c:pt>
                <c:pt idx="4027">
                  <c:v>5.3923999999999997E-9</c:v>
                </c:pt>
                <c:pt idx="4028">
                  <c:v>5.3964000000000001E-9</c:v>
                </c:pt>
                <c:pt idx="4029">
                  <c:v>5.3973E-9</c:v>
                </c:pt>
                <c:pt idx="4030">
                  <c:v>5.3946000000000004E-9</c:v>
                </c:pt>
                <c:pt idx="4031">
                  <c:v>5.3968000000000002E-9</c:v>
                </c:pt>
                <c:pt idx="4032">
                  <c:v>5.3998999999999999E-9</c:v>
                </c:pt>
                <c:pt idx="4033">
                  <c:v>5.3994999999999998E-9</c:v>
                </c:pt>
                <c:pt idx="4034">
                  <c:v>5.3973E-9</c:v>
                </c:pt>
                <c:pt idx="4035">
                  <c:v>5.3985999999999999E-9</c:v>
                </c:pt>
                <c:pt idx="4036">
                  <c:v>5.4016999999999997E-9</c:v>
                </c:pt>
                <c:pt idx="4037">
                  <c:v>5.4035000000000002E-9</c:v>
                </c:pt>
                <c:pt idx="4038">
                  <c:v>5.4029999999999996E-9</c:v>
                </c:pt>
                <c:pt idx="4039">
                  <c:v>5.4035000000000002E-9</c:v>
                </c:pt>
                <c:pt idx="4040">
                  <c:v>5.4026000000000003E-9</c:v>
                </c:pt>
                <c:pt idx="4041">
                  <c:v>5.4052000000000003E-9</c:v>
                </c:pt>
                <c:pt idx="4042">
                  <c:v>5.4042999999999996E-9</c:v>
                </c:pt>
                <c:pt idx="4043">
                  <c:v>5.4029999999999996E-9</c:v>
                </c:pt>
                <c:pt idx="4044">
                  <c:v>5.4035000000000002E-9</c:v>
                </c:pt>
                <c:pt idx="4045">
                  <c:v>5.4052000000000003E-9</c:v>
                </c:pt>
                <c:pt idx="4046">
                  <c:v>5.4061000000000002E-9</c:v>
                </c:pt>
                <c:pt idx="4047">
                  <c:v>5.4061000000000002E-9</c:v>
                </c:pt>
                <c:pt idx="4048">
                  <c:v>5.4057000000000001E-9</c:v>
                </c:pt>
                <c:pt idx="4049">
                  <c:v>5.4104999999999999E-9</c:v>
                </c:pt>
                <c:pt idx="4050">
                  <c:v>5.4109999999999996E-9</c:v>
                </c:pt>
                <c:pt idx="4051">
                  <c:v>5.4083E-9</c:v>
                </c:pt>
                <c:pt idx="4052">
                  <c:v>5.4078999999999999E-9</c:v>
                </c:pt>
                <c:pt idx="4053">
                  <c:v>5.4113999999999997E-9</c:v>
                </c:pt>
                <c:pt idx="4054">
                  <c:v>5.4113999999999997E-9</c:v>
                </c:pt>
                <c:pt idx="4055">
                  <c:v>5.4119000000000003E-9</c:v>
                </c:pt>
                <c:pt idx="4056">
                  <c:v>5.415E-9</c:v>
                </c:pt>
                <c:pt idx="4057">
                  <c:v>5.4136000000000004E-9</c:v>
                </c:pt>
                <c:pt idx="4058">
                  <c:v>5.4132000000000003E-9</c:v>
                </c:pt>
                <c:pt idx="4059">
                  <c:v>5.4132000000000003E-9</c:v>
                </c:pt>
                <c:pt idx="4060">
                  <c:v>5.4145000000000003E-9</c:v>
                </c:pt>
                <c:pt idx="4061">
                  <c:v>5.4158999999999999E-9</c:v>
                </c:pt>
                <c:pt idx="4062">
                  <c:v>5.4136000000000004E-9</c:v>
                </c:pt>
                <c:pt idx="4063">
                  <c:v>5.4167000000000001E-9</c:v>
                </c:pt>
                <c:pt idx="4064">
                  <c:v>5.4158999999999999E-9</c:v>
                </c:pt>
                <c:pt idx="4065">
                  <c:v>5.4141000000000002E-9</c:v>
                </c:pt>
                <c:pt idx="4066">
                  <c:v>5.4180999999999997E-9</c:v>
                </c:pt>
                <c:pt idx="4067">
                  <c:v>5.4141000000000002E-9</c:v>
                </c:pt>
                <c:pt idx="4068">
                  <c:v>5.4184999999999998E-9</c:v>
                </c:pt>
                <c:pt idx="4069">
                  <c:v>5.4176E-9</c:v>
                </c:pt>
                <c:pt idx="4070">
                  <c:v>5.4171999999999999E-9</c:v>
                </c:pt>
                <c:pt idx="4071">
                  <c:v>5.4163E-9</c:v>
                </c:pt>
                <c:pt idx="4072">
                  <c:v>5.4189999999999996E-9</c:v>
                </c:pt>
                <c:pt idx="4073">
                  <c:v>5.4229000000000004E-9</c:v>
                </c:pt>
                <c:pt idx="4074">
                  <c:v>5.4216000000000004E-9</c:v>
                </c:pt>
                <c:pt idx="4075">
                  <c:v>5.4229000000000004E-9</c:v>
                </c:pt>
                <c:pt idx="4076">
                  <c:v>5.4234000000000001E-9</c:v>
                </c:pt>
                <c:pt idx="4077">
                  <c:v>5.4225000000000002E-9</c:v>
                </c:pt>
                <c:pt idx="4078">
                  <c:v>5.4225000000000002E-9</c:v>
                </c:pt>
                <c:pt idx="4079">
                  <c:v>5.4251999999999998E-9</c:v>
                </c:pt>
                <c:pt idx="4080">
                  <c:v>5.4234000000000001E-9</c:v>
                </c:pt>
                <c:pt idx="4081">
                  <c:v>5.4309000000000003E-9</c:v>
                </c:pt>
                <c:pt idx="4082">
                  <c:v>5.4234000000000001E-9</c:v>
                </c:pt>
                <c:pt idx="4083">
                  <c:v>5.4273999999999997E-9</c:v>
                </c:pt>
                <c:pt idx="4084">
                  <c:v>5.4268999999999999E-9</c:v>
                </c:pt>
                <c:pt idx="4085">
                  <c:v>5.4268999999999999E-9</c:v>
                </c:pt>
                <c:pt idx="4086">
                  <c:v>5.4273999999999997E-9</c:v>
                </c:pt>
                <c:pt idx="4087">
                  <c:v>5.4296000000000004E-9</c:v>
                </c:pt>
                <c:pt idx="4088">
                  <c:v>5.4305000000000002E-9</c:v>
                </c:pt>
                <c:pt idx="4089">
                  <c:v>5.4299999999999997E-9</c:v>
                </c:pt>
                <c:pt idx="4090">
                  <c:v>5.4290999999999998E-9</c:v>
                </c:pt>
                <c:pt idx="4091">
                  <c:v>5.4318000000000002E-9</c:v>
                </c:pt>
                <c:pt idx="4092">
                  <c:v>5.4299999999999997E-9</c:v>
                </c:pt>
                <c:pt idx="4093">
                  <c:v>5.4331000000000002E-9</c:v>
                </c:pt>
                <c:pt idx="4094">
                  <c:v>5.4322000000000003E-9</c:v>
                </c:pt>
                <c:pt idx="4095">
                  <c:v>5.4331000000000002E-9</c:v>
                </c:pt>
                <c:pt idx="4096">
                  <c:v>5.4314000000000001E-9</c:v>
                </c:pt>
                <c:pt idx="4097">
                  <c:v>5.4370999999999998E-9</c:v>
                </c:pt>
                <c:pt idx="4098">
                  <c:v>5.4335999999999999E-9</c:v>
                </c:pt>
                <c:pt idx="4099">
                  <c:v>5.4357999999999998E-9</c:v>
                </c:pt>
                <c:pt idx="4100">
                  <c:v>5.4383999999999997E-9</c:v>
                </c:pt>
                <c:pt idx="4101">
                  <c:v>5.4353E-9</c:v>
                </c:pt>
                <c:pt idx="4102">
                  <c:v>5.4392999999999996E-9</c:v>
                </c:pt>
                <c:pt idx="4103">
                  <c:v>5.4376000000000003E-9</c:v>
                </c:pt>
                <c:pt idx="4104">
                  <c:v>5.4361999999999999E-9</c:v>
                </c:pt>
                <c:pt idx="4105">
                  <c:v>5.4370999999999998E-9</c:v>
                </c:pt>
                <c:pt idx="4106">
                  <c:v>5.4424000000000001E-9</c:v>
                </c:pt>
                <c:pt idx="4107">
                  <c:v>5.4370999999999998E-9</c:v>
                </c:pt>
                <c:pt idx="4108">
                  <c:v>5.4398000000000002E-9</c:v>
                </c:pt>
                <c:pt idx="4109">
                  <c:v>5.4424000000000001E-9</c:v>
                </c:pt>
                <c:pt idx="4110">
                  <c:v>5.4424000000000001E-9</c:v>
                </c:pt>
                <c:pt idx="4111">
                  <c:v>5.4424000000000001E-9</c:v>
                </c:pt>
                <c:pt idx="4112">
                  <c:v>5.4450999999999997E-9</c:v>
                </c:pt>
                <c:pt idx="4113">
                  <c:v>5.4469000000000003E-9</c:v>
                </c:pt>
                <c:pt idx="4114">
                  <c:v>5.4433E-9</c:v>
                </c:pt>
                <c:pt idx="4115">
                  <c:v>5.4463999999999997E-9</c:v>
                </c:pt>
                <c:pt idx="4116">
                  <c:v>5.4463999999999997E-9</c:v>
                </c:pt>
                <c:pt idx="4117">
                  <c:v>5.4495000000000003E-9</c:v>
                </c:pt>
                <c:pt idx="4118">
                  <c:v>5.4459999999999996E-9</c:v>
                </c:pt>
                <c:pt idx="4119">
                  <c:v>5.4486000000000004E-9</c:v>
                </c:pt>
                <c:pt idx="4120">
                  <c:v>5.4495000000000003E-9</c:v>
                </c:pt>
                <c:pt idx="4121">
                  <c:v>5.4495000000000003E-9</c:v>
                </c:pt>
                <c:pt idx="4122">
                  <c:v>5.4495000000000003E-9</c:v>
                </c:pt>
                <c:pt idx="4123">
                  <c:v>5.4513E-9</c:v>
                </c:pt>
                <c:pt idx="4124">
                  <c:v>5.4482000000000003E-9</c:v>
                </c:pt>
                <c:pt idx="4125">
                  <c:v>5.4534999999999998E-9</c:v>
                </c:pt>
                <c:pt idx="4126">
                  <c:v>5.4513E-9</c:v>
                </c:pt>
                <c:pt idx="4127">
                  <c:v>5.4517000000000001E-9</c:v>
                </c:pt>
                <c:pt idx="4128">
                  <c:v>5.4530999999999997E-9</c:v>
                </c:pt>
                <c:pt idx="4129">
                  <c:v>5.4526E-9</c:v>
                </c:pt>
                <c:pt idx="4130">
                  <c:v>5.4534999999999998E-9</c:v>
                </c:pt>
                <c:pt idx="4131">
                  <c:v>5.4553000000000004E-9</c:v>
                </c:pt>
                <c:pt idx="4132">
                  <c:v>5.4566000000000004E-9</c:v>
                </c:pt>
                <c:pt idx="4133">
                  <c:v>5.4534999999999998E-9</c:v>
                </c:pt>
                <c:pt idx="4134">
                  <c:v>5.4553000000000004E-9</c:v>
                </c:pt>
                <c:pt idx="4135">
                  <c:v>5.4569999999999997E-9</c:v>
                </c:pt>
                <c:pt idx="4136">
                  <c:v>5.4569999999999997E-9</c:v>
                </c:pt>
                <c:pt idx="4137">
                  <c:v>5.4579000000000004E-9</c:v>
                </c:pt>
                <c:pt idx="4138">
                  <c:v>5.4569999999999997E-9</c:v>
                </c:pt>
                <c:pt idx="4139">
                  <c:v>5.4601000000000002E-9</c:v>
                </c:pt>
                <c:pt idx="4140">
                  <c:v>5.4584000000000001E-9</c:v>
                </c:pt>
                <c:pt idx="4141">
                  <c:v>5.4605999999999999E-9</c:v>
                </c:pt>
                <c:pt idx="4142">
                  <c:v>5.4597000000000001E-9</c:v>
                </c:pt>
                <c:pt idx="4143">
                  <c:v>5.4627999999999998E-9</c:v>
                </c:pt>
                <c:pt idx="4144">
                  <c:v>5.4593E-9</c:v>
                </c:pt>
                <c:pt idx="4145">
                  <c:v>5.4636999999999997E-9</c:v>
                </c:pt>
                <c:pt idx="4146">
                  <c:v>5.4649999999999996E-9</c:v>
                </c:pt>
                <c:pt idx="4147">
                  <c:v>5.4636999999999997E-9</c:v>
                </c:pt>
                <c:pt idx="4148">
                  <c:v>5.4649999999999996E-9</c:v>
                </c:pt>
                <c:pt idx="4149">
                  <c:v>5.4623999999999997E-9</c:v>
                </c:pt>
                <c:pt idx="4150">
                  <c:v>5.4659000000000003E-9</c:v>
                </c:pt>
                <c:pt idx="4151">
                  <c:v>5.4677000000000001E-9</c:v>
                </c:pt>
                <c:pt idx="4152">
                  <c:v>5.4677000000000001E-9</c:v>
                </c:pt>
                <c:pt idx="4153">
                  <c:v>5.4672000000000003E-9</c:v>
                </c:pt>
                <c:pt idx="4154">
                  <c:v>5.4662999999999996E-9</c:v>
                </c:pt>
                <c:pt idx="4155">
                  <c:v>5.469E-9</c:v>
                </c:pt>
                <c:pt idx="4156">
                  <c:v>5.4677000000000001E-9</c:v>
                </c:pt>
                <c:pt idx="4157">
                  <c:v>5.469E-9</c:v>
                </c:pt>
                <c:pt idx="4158">
                  <c:v>5.4711999999999999E-9</c:v>
                </c:pt>
                <c:pt idx="4159">
                  <c:v>5.4711999999999999E-9</c:v>
                </c:pt>
                <c:pt idx="4160">
                  <c:v>5.4711999999999999E-9</c:v>
                </c:pt>
                <c:pt idx="4161">
                  <c:v>5.4707999999999998E-9</c:v>
                </c:pt>
                <c:pt idx="4162">
                  <c:v>5.4733999999999997E-9</c:v>
                </c:pt>
                <c:pt idx="4163">
                  <c:v>5.4752000000000003E-9</c:v>
                </c:pt>
                <c:pt idx="4164">
                  <c:v>5.4694000000000002E-9</c:v>
                </c:pt>
                <c:pt idx="4165">
                  <c:v>5.4720999999999997E-9</c:v>
                </c:pt>
                <c:pt idx="4166">
                  <c:v>5.4742999999999996E-9</c:v>
                </c:pt>
                <c:pt idx="4167">
                  <c:v>5.4733999999999997E-9</c:v>
                </c:pt>
                <c:pt idx="4168">
                  <c:v>5.4752000000000003E-9</c:v>
                </c:pt>
                <c:pt idx="4169">
                  <c:v>5.4761000000000001E-9</c:v>
                </c:pt>
                <c:pt idx="4170">
                  <c:v>5.477E-9</c:v>
                </c:pt>
                <c:pt idx="4171">
                  <c:v>5.4774000000000001E-9</c:v>
                </c:pt>
                <c:pt idx="4172">
                  <c:v>5.4804999999999998E-9</c:v>
                </c:pt>
                <c:pt idx="4173">
                  <c:v>5.4800999999999997E-9</c:v>
                </c:pt>
                <c:pt idx="4174">
                  <c:v>5.4796E-9</c:v>
                </c:pt>
                <c:pt idx="4175">
                  <c:v>5.4804999999999998E-9</c:v>
                </c:pt>
                <c:pt idx="4176">
                  <c:v>5.4791999999999999E-9</c:v>
                </c:pt>
                <c:pt idx="4177">
                  <c:v>5.4774000000000001E-9</c:v>
                </c:pt>
                <c:pt idx="4178">
                  <c:v>5.4845000000000002E-9</c:v>
                </c:pt>
                <c:pt idx="4179">
                  <c:v>5.4800999999999997E-9</c:v>
                </c:pt>
                <c:pt idx="4180">
                  <c:v>5.4817999999999998E-9</c:v>
                </c:pt>
                <c:pt idx="4181">
                  <c:v>5.4813999999999997E-9</c:v>
                </c:pt>
                <c:pt idx="4182">
                  <c:v>5.4867000000000001E-9</c:v>
                </c:pt>
                <c:pt idx="4183">
                  <c:v>5.4876E-9</c:v>
                </c:pt>
                <c:pt idx="4184">
                  <c:v>5.4867000000000001E-9</c:v>
                </c:pt>
                <c:pt idx="4185">
                  <c:v>5.4906999999999997E-9</c:v>
                </c:pt>
                <c:pt idx="4186">
                  <c:v>5.4888999999999999E-9</c:v>
                </c:pt>
                <c:pt idx="4187">
                  <c:v>5.4871999999999998E-9</c:v>
                </c:pt>
                <c:pt idx="4188">
                  <c:v>5.4884999999999998E-9</c:v>
                </c:pt>
                <c:pt idx="4189">
                  <c:v>5.4871999999999998E-9</c:v>
                </c:pt>
                <c:pt idx="4190">
                  <c:v>5.4903000000000004E-9</c:v>
                </c:pt>
                <c:pt idx="4191">
                  <c:v>5.4897999999999998E-9</c:v>
                </c:pt>
                <c:pt idx="4192">
                  <c:v>5.4876E-9</c:v>
                </c:pt>
                <c:pt idx="4193">
                  <c:v>5.4910999999999998E-9</c:v>
                </c:pt>
                <c:pt idx="4194">
                  <c:v>5.4929000000000003E-9</c:v>
                </c:pt>
                <c:pt idx="4195">
                  <c:v>5.4916000000000004E-9</c:v>
                </c:pt>
                <c:pt idx="4196">
                  <c:v>5.4951000000000002E-9</c:v>
                </c:pt>
                <c:pt idx="4197">
                  <c:v>5.4919999999999996E-9</c:v>
                </c:pt>
                <c:pt idx="4198">
                  <c:v>5.4916000000000004E-9</c:v>
                </c:pt>
                <c:pt idx="4199">
                  <c:v>5.4934000000000001E-9</c:v>
                </c:pt>
                <c:pt idx="4200">
                  <c:v>5.4955999999999999E-9</c:v>
                </c:pt>
                <c:pt idx="4201">
                  <c:v>5.4916000000000004E-9</c:v>
                </c:pt>
                <c:pt idx="4202">
                  <c:v>5.4938000000000002E-9</c:v>
                </c:pt>
                <c:pt idx="4203">
                  <c:v>5.4947000000000001E-9</c:v>
                </c:pt>
                <c:pt idx="4204">
                  <c:v>5.4968999999999999E-9</c:v>
                </c:pt>
                <c:pt idx="4205">
                  <c:v>5.4999999999999996E-9</c:v>
                </c:pt>
                <c:pt idx="4206">
                  <c:v>5.4999999999999996E-9</c:v>
                </c:pt>
                <c:pt idx="4207">
                  <c:v>5.4968999999999999E-9</c:v>
                </c:pt>
                <c:pt idx="4208">
                  <c:v>5.5012999999999996E-9</c:v>
                </c:pt>
                <c:pt idx="4209">
                  <c:v>5.4986999999999996E-9</c:v>
                </c:pt>
                <c:pt idx="4210">
                  <c:v>5.4990999999999998E-9</c:v>
                </c:pt>
                <c:pt idx="4211">
                  <c:v>5.4999999999999996E-9</c:v>
                </c:pt>
                <c:pt idx="4212">
                  <c:v>5.5018000000000002E-9</c:v>
                </c:pt>
                <c:pt idx="4213">
                  <c:v>5.5009000000000003E-9</c:v>
                </c:pt>
                <c:pt idx="4214">
                  <c:v>5.5035000000000003E-9</c:v>
                </c:pt>
                <c:pt idx="4215">
                  <c:v>5.5022000000000003E-9</c:v>
                </c:pt>
                <c:pt idx="4216">
                  <c:v>5.5031000000000002E-9</c:v>
                </c:pt>
                <c:pt idx="4217">
                  <c:v>5.5035000000000003E-9</c:v>
                </c:pt>
                <c:pt idx="4218">
                  <c:v>5.5048999999999999E-9</c:v>
                </c:pt>
                <c:pt idx="4219">
                  <c:v>5.5057999999999997E-9</c:v>
                </c:pt>
                <c:pt idx="4220">
                  <c:v>5.5066E-9</c:v>
                </c:pt>
                <c:pt idx="4221">
                  <c:v>5.5070999999999997E-9</c:v>
                </c:pt>
                <c:pt idx="4222">
                  <c:v>5.5066E-9</c:v>
                </c:pt>
                <c:pt idx="4223">
                  <c:v>5.5070999999999997E-9</c:v>
                </c:pt>
                <c:pt idx="4224">
                  <c:v>5.5079999999999996E-9</c:v>
                </c:pt>
                <c:pt idx="4225">
                  <c:v>5.5074999999999999E-9</c:v>
                </c:pt>
                <c:pt idx="4226">
                  <c:v>5.5093000000000004E-9</c:v>
                </c:pt>
                <c:pt idx="4227">
                  <c:v>5.5102000000000003E-9</c:v>
                </c:pt>
                <c:pt idx="4228">
                  <c:v>5.5074999999999999E-9</c:v>
                </c:pt>
                <c:pt idx="4229">
                  <c:v>5.5111000000000001E-9</c:v>
                </c:pt>
                <c:pt idx="4230">
                  <c:v>5.512E-9</c:v>
                </c:pt>
                <c:pt idx="4231">
                  <c:v>5.5111000000000001E-9</c:v>
                </c:pt>
                <c:pt idx="4232">
                  <c:v>5.5137000000000001E-9</c:v>
                </c:pt>
                <c:pt idx="4233">
                  <c:v>5.5158999999999999E-9</c:v>
                </c:pt>
                <c:pt idx="4234">
                  <c:v>5.5154999999999998E-9</c:v>
                </c:pt>
                <c:pt idx="4235">
                  <c:v>5.512E-9</c:v>
                </c:pt>
                <c:pt idx="4236">
                  <c:v>5.5137000000000001E-9</c:v>
                </c:pt>
                <c:pt idx="4237">
                  <c:v>5.5163999999999997E-9</c:v>
                </c:pt>
                <c:pt idx="4238">
                  <c:v>5.5173000000000004E-9</c:v>
                </c:pt>
                <c:pt idx="4239">
                  <c:v>5.5173000000000004E-9</c:v>
                </c:pt>
                <c:pt idx="4240">
                  <c:v>5.5195000000000002E-9</c:v>
                </c:pt>
                <c:pt idx="4241">
                  <c:v>5.5176999999999997E-9</c:v>
                </c:pt>
                <c:pt idx="4242">
                  <c:v>5.5189999999999997E-9</c:v>
                </c:pt>
                <c:pt idx="4243">
                  <c:v>5.5173000000000004E-9</c:v>
                </c:pt>
                <c:pt idx="4244">
                  <c:v>5.5234999999999998E-9</c:v>
                </c:pt>
                <c:pt idx="4245">
                  <c:v>5.5208000000000002E-9</c:v>
                </c:pt>
                <c:pt idx="4246">
                  <c:v>5.5208000000000002E-9</c:v>
                </c:pt>
                <c:pt idx="4247">
                  <c:v>5.5247999999999998E-9</c:v>
                </c:pt>
                <c:pt idx="4248">
                  <c:v>5.5199000000000003E-9</c:v>
                </c:pt>
                <c:pt idx="4249">
                  <c:v>5.5238999999999999E-9</c:v>
                </c:pt>
                <c:pt idx="4250">
                  <c:v>5.5243999999999997E-9</c:v>
                </c:pt>
                <c:pt idx="4251">
                  <c:v>5.5230000000000001E-9</c:v>
                </c:pt>
                <c:pt idx="4252">
                  <c:v>5.5251999999999999E-9</c:v>
                </c:pt>
                <c:pt idx="4253">
                  <c:v>5.5266000000000003E-9</c:v>
                </c:pt>
                <c:pt idx="4254">
                  <c:v>5.5234999999999998E-9</c:v>
                </c:pt>
                <c:pt idx="4255">
                  <c:v>5.5275000000000002E-9</c:v>
                </c:pt>
                <c:pt idx="4256">
                  <c:v>5.5256999999999996E-9</c:v>
                </c:pt>
                <c:pt idx="4257">
                  <c:v>5.5275000000000002E-9</c:v>
                </c:pt>
                <c:pt idx="4258">
                  <c:v>5.5269999999999996E-9</c:v>
                </c:pt>
                <c:pt idx="4259">
                  <c:v>5.5279000000000003E-9</c:v>
                </c:pt>
                <c:pt idx="4260">
                  <c:v>5.5292000000000003E-9</c:v>
                </c:pt>
                <c:pt idx="4261">
                  <c:v>5.5292000000000003E-9</c:v>
                </c:pt>
                <c:pt idx="4262">
                  <c:v>5.5279000000000003E-9</c:v>
                </c:pt>
                <c:pt idx="4263">
                  <c:v>5.5305999999999999E-9</c:v>
                </c:pt>
                <c:pt idx="4264">
                  <c:v>5.5279000000000003E-9</c:v>
                </c:pt>
                <c:pt idx="4265">
                  <c:v>5.5318999999999999E-9</c:v>
                </c:pt>
                <c:pt idx="4266">
                  <c:v>5.5292000000000003E-9</c:v>
                </c:pt>
                <c:pt idx="4267">
                  <c:v>5.5288000000000002E-9</c:v>
                </c:pt>
                <c:pt idx="4268">
                  <c:v>5.5344999999999999E-9</c:v>
                </c:pt>
                <c:pt idx="4269">
                  <c:v>5.5336999999999996E-9</c:v>
                </c:pt>
                <c:pt idx="4270">
                  <c:v>5.5340999999999997E-9</c:v>
                </c:pt>
                <c:pt idx="4271">
                  <c:v>5.5318999999999999E-9</c:v>
                </c:pt>
                <c:pt idx="4272">
                  <c:v>5.5344999999999999E-9</c:v>
                </c:pt>
                <c:pt idx="4273">
                  <c:v>5.5353999999999997E-9</c:v>
                </c:pt>
                <c:pt idx="4274">
                  <c:v>5.5344999999999999E-9</c:v>
                </c:pt>
                <c:pt idx="4275">
                  <c:v>5.5323E-9</c:v>
                </c:pt>
                <c:pt idx="4276">
                  <c:v>5.5340999999999997E-9</c:v>
                </c:pt>
                <c:pt idx="4277">
                  <c:v>5.5349999999999996E-9</c:v>
                </c:pt>
                <c:pt idx="4278">
                  <c:v>5.5349999999999996E-9</c:v>
                </c:pt>
                <c:pt idx="4279">
                  <c:v>5.5372000000000003E-9</c:v>
                </c:pt>
                <c:pt idx="4280">
                  <c:v>5.5372000000000003E-9</c:v>
                </c:pt>
                <c:pt idx="4281">
                  <c:v>5.5398999999999999E-9</c:v>
                </c:pt>
                <c:pt idx="4282">
                  <c:v>5.5403E-9</c:v>
                </c:pt>
                <c:pt idx="4283">
                  <c:v>5.5381000000000001E-9</c:v>
                </c:pt>
                <c:pt idx="4284">
                  <c:v>5.5398999999999999E-9</c:v>
                </c:pt>
                <c:pt idx="4285">
                  <c:v>5.5385000000000003E-9</c:v>
                </c:pt>
                <c:pt idx="4286">
                  <c:v>5.5407000000000001E-9</c:v>
                </c:pt>
                <c:pt idx="4287">
                  <c:v>5.5430000000000004E-9</c:v>
                </c:pt>
                <c:pt idx="4288">
                  <c:v>5.5407000000000001E-9</c:v>
                </c:pt>
                <c:pt idx="4289">
                  <c:v>5.5433999999999997E-9</c:v>
                </c:pt>
                <c:pt idx="4290">
                  <c:v>5.5430000000000004E-9</c:v>
                </c:pt>
                <c:pt idx="4291">
                  <c:v>5.5456000000000004E-9</c:v>
                </c:pt>
                <c:pt idx="4292">
                  <c:v>5.5469000000000004E-9</c:v>
                </c:pt>
                <c:pt idx="4293">
                  <c:v>5.5443000000000004E-9</c:v>
                </c:pt>
                <c:pt idx="4294">
                  <c:v>5.5469000000000004E-9</c:v>
                </c:pt>
                <c:pt idx="4295">
                  <c:v>5.5456000000000004E-9</c:v>
                </c:pt>
                <c:pt idx="4296">
                  <c:v>5.5474000000000001E-9</c:v>
                </c:pt>
                <c:pt idx="4297">
                  <c:v>5.5461000000000001E-9</c:v>
                </c:pt>
                <c:pt idx="4298">
                  <c:v>5.5469000000000004E-9</c:v>
                </c:pt>
                <c:pt idx="4299">
                  <c:v>5.5478000000000002E-9</c:v>
                </c:pt>
                <c:pt idx="4300">
                  <c:v>5.5500000000000001E-9</c:v>
                </c:pt>
                <c:pt idx="4301">
                  <c:v>5.5478000000000002E-9</c:v>
                </c:pt>
                <c:pt idx="4302">
                  <c:v>5.5491999999999998E-9</c:v>
                </c:pt>
                <c:pt idx="4303">
                  <c:v>5.5508999999999999E-9</c:v>
                </c:pt>
                <c:pt idx="4304">
                  <c:v>5.5491999999999998E-9</c:v>
                </c:pt>
                <c:pt idx="4305">
                  <c:v>5.5491999999999998E-9</c:v>
                </c:pt>
                <c:pt idx="4306">
                  <c:v>5.5526999999999997E-9</c:v>
                </c:pt>
                <c:pt idx="4307">
                  <c:v>5.5513999999999997E-9</c:v>
                </c:pt>
                <c:pt idx="4308">
                  <c:v>5.5539999999999996E-9</c:v>
                </c:pt>
                <c:pt idx="4309">
                  <c:v>5.5571000000000002E-9</c:v>
                </c:pt>
                <c:pt idx="4310">
                  <c:v>5.5549000000000003E-9</c:v>
                </c:pt>
                <c:pt idx="4311">
                  <c:v>5.5549000000000003E-9</c:v>
                </c:pt>
                <c:pt idx="4312">
                  <c:v>5.5554000000000001E-9</c:v>
                </c:pt>
                <c:pt idx="4313">
                  <c:v>5.5554000000000001E-9</c:v>
                </c:pt>
                <c:pt idx="4314">
                  <c:v>5.558E-9</c:v>
                </c:pt>
                <c:pt idx="4315">
                  <c:v>5.5545000000000002E-9</c:v>
                </c:pt>
                <c:pt idx="4316">
                  <c:v>5.558E-9</c:v>
                </c:pt>
                <c:pt idx="4317">
                  <c:v>5.5606999999999996E-9</c:v>
                </c:pt>
                <c:pt idx="4318">
                  <c:v>5.5562000000000003E-9</c:v>
                </c:pt>
                <c:pt idx="4319">
                  <c:v>5.558E-9</c:v>
                </c:pt>
                <c:pt idx="4320">
                  <c:v>5.5601999999999999E-9</c:v>
                </c:pt>
                <c:pt idx="4321">
                  <c:v>5.5623999999999997E-9</c:v>
                </c:pt>
                <c:pt idx="4322">
                  <c:v>5.5588999999999999E-9</c:v>
                </c:pt>
                <c:pt idx="4323">
                  <c:v>5.5619999999999996E-9</c:v>
                </c:pt>
                <c:pt idx="4324">
                  <c:v>5.5597999999999998E-9</c:v>
                </c:pt>
                <c:pt idx="4325">
                  <c:v>5.5642000000000003E-9</c:v>
                </c:pt>
                <c:pt idx="4326">
                  <c:v>5.5629000000000003E-9</c:v>
                </c:pt>
                <c:pt idx="4327">
                  <c:v>5.5642000000000003E-9</c:v>
                </c:pt>
                <c:pt idx="4328">
                  <c:v>5.5651000000000001E-9</c:v>
                </c:pt>
                <c:pt idx="4329">
                  <c:v>5.5638000000000002E-9</c:v>
                </c:pt>
                <c:pt idx="4330">
                  <c:v>5.5629000000000003E-9</c:v>
                </c:pt>
                <c:pt idx="4331">
                  <c:v>5.5677999999999997E-9</c:v>
                </c:pt>
                <c:pt idx="4332">
                  <c:v>5.5690999999999997E-9</c:v>
                </c:pt>
                <c:pt idx="4333">
                  <c:v>5.566E-9</c:v>
                </c:pt>
                <c:pt idx="4334">
                  <c:v>5.5681999999999999E-9</c:v>
                </c:pt>
                <c:pt idx="4335">
                  <c:v>5.5690999999999997E-9</c:v>
                </c:pt>
                <c:pt idx="4336">
                  <c:v>5.5681999999999999E-9</c:v>
                </c:pt>
                <c:pt idx="4337">
                  <c:v>5.5703999999999997E-9</c:v>
                </c:pt>
                <c:pt idx="4338">
                  <c:v>5.5726000000000004E-9</c:v>
                </c:pt>
                <c:pt idx="4339">
                  <c:v>5.5731000000000001E-9</c:v>
                </c:pt>
                <c:pt idx="4340">
                  <c:v>5.5700000000000004E-9</c:v>
                </c:pt>
                <c:pt idx="4341">
                  <c:v>5.574E-9</c:v>
                </c:pt>
                <c:pt idx="4342">
                  <c:v>5.5709000000000003E-9</c:v>
                </c:pt>
                <c:pt idx="4343">
                  <c:v>5.5735000000000002E-9</c:v>
                </c:pt>
                <c:pt idx="4344">
                  <c:v>5.5735000000000002E-9</c:v>
                </c:pt>
                <c:pt idx="4345">
                  <c:v>5.574E-9</c:v>
                </c:pt>
                <c:pt idx="4346">
                  <c:v>5.5770999999999997E-9</c:v>
                </c:pt>
                <c:pt idx="4347">
                  <c:v>5.5761999999999998E-9</c:v>
                </c:pt>
                <c:pt idx="4348">
                  <c:v>5.5766E-9</c:v>
                </c:pt>
                <c:pt idx="4349">
                  <c:v>5.5748000000000002E-9</c:v>
                </c:pt>
                <c:pt idx="4350">
                  <c:v>5.5748000000000002E-9</c:v>
                </c:pt>
                <c:pt idx="4351">
                  <c:v>5.5744000000000001E-9</c:v>
                </c:pt>
                <c:pt idx="4352">
                  <c:v>5.5770999999999997E-9</c:v>
                </c:pt>
                <c:pt idx="4353">
                  <c:v>5.5796999999999997E-9</c:v>
                </c:pt>
                <c:pt idx="4354">
                  <c:v>5.5793000000000004E-9</c:v>
                </c:pt>
                <c:pt idx="4355">
                  <c:v>5.5793000000000004E-9</c:v>
                </c:pt>
                <c:pt idx="4356">
                  <c:v>5.5806000000000004E-9</c:v>
                </c:pt>
                <c:pt idx="4357">
                  <c:v>5.5809999999999996E-9</c:v>
                </c:pt>
                <c:pt idx="4358">
                  <c:v>5.5802000000000002E-9</c:v>
                </c:pt>
                <c:pt idx="4359">
                  <c:v>5.5824000000000001E-9</c:v>
                </c:pt>
                <c:pt idx="4360">
                  <c:v>5.5841000000000002E-9</c:v>
                </c:pt>
                <c:pt idx="4361">
                  <c:v>5.5828000000000002E-9</c:v>
                </c:pt>
                <c:pt idx="4362">
                  <c:v>5.5832999999999999E-9</c:v>
                </c:pt>
                <c:pt idx="4363">
                  <c:v>5.5863999999999997E-9</c:v>
                </c:pt>
                <c:pt idx="4364">
                  <c:v>5.5854999999999998E-9</c:v>
                </c:pt>
                <c:pt idx="4365">
                  <c:v>5.585E-9</c:v>
                </c:pt>
                <c:pt idx="4366">
                  <c:v>5.5858999999999999E-9</c:v>
                </c:pt>
                <c:pt idx="4367">
                  <c:v>5.5876999999999996E-9</c:v>
                </c:pt>
                <c:pt idx="4368">
                  <c:v>5.5876999999999996E-9</c:v>
                </c:pt>
                <c:pt idx="4369">
                  <c:v>5.5889999999999996E-9</c:v>
                </c:pt>
                <c:pt idx="4370">
                  <c:v>5.5863999999999997E-9</c:v>
                </c:pt>
                <c:pt idx="4371">
                  <c:v>5.5889999999999996E-9</c:v>
                </c:pt>
                <c:pt idx="4372">
                  <c:v>5.5912000000000003E-9</c:v>
                </c:pt>
                <c:pt idx="4373">
                  <c:v>5.5912000000000003E-9</c:v>
                </c:pt>
                <c:pt idx="4374">
                  <c:v>5.5917E-9</c:v>
                </c:pt>
                <c:pt idx="4375">
                  <c:v>5.593E-9</c:v>
                </c:pt>
                <c:pt idx="4376">
                  <c:v>5.5934000000000001E-9</c:v>
                </c:pt>
                <c:pt idx="4377">
                  <c:v>5.5912000000000003E-9</c:v>
                </c:pt>
                <c:pt idx="4378">
                  <c:v>5.593E-9</c:v>
                </c:pt>
                <c:pt idx="4379">
                  <c:v>5.5912000000000003E-9</c:v>
                </c:pt>
                <c:pt idx="4380">
                  <c:v>5.5925999999999999E-9</c:v>
                </c:pt>
                <c:pt idx="4381">
                  <c:v>5.5960999999999997E-9</c:v>
                </c:pt>
                <c:pt idx="4382">
                  <c:v>5.5983000000000004E-9</c:v>
                </c:pt>
                <c:pt idx="4383">
                  <c:v>5.5951999999999999E-9</c:v>
                </c:pt>
                <c:pt idx="4384">
                  <c:v>5.5947999999999997E-9</c:v>
                </c:pt>
                <c:pt idx="4385">
                  <c:v>5.5951999999999999E-9</c:v>
                </c:pt>
                <c:pt idx="4386">
                  <c:v>5.5988000000000001E-9</c:v>
                </c:pt>
                <c:pt idx="4387">
                  <c:v>5.5988000000000001E-9</c:v>
                </c:pt>
                <c:pt idx="4388">
                  <c:v>5.5992000000000003E-9</c:v>
                </c:pt>
                <c:pt idx="4389">
                  <c:v>5.6014000000000001E-9</c:v>
                </c:pt>
                <c:pt idx="4390">
                  <c:v>5.5996000000000004E-9</c:v>
                </c:pt>
                <c:pt idx="4391">
                  <c:v>5.6018999999999999E-9</c:v>
                </c:pt>
                <c:pt idx="4392">
                  <c:v>5.6050000000000004E-9</c:v>
                </c:pt>
                <c:pt idx="4393">
                  <c:v>5.601E-9</c:v>
                </c:pt>
                <c:pt idx="4394">
                  <c:v>5.601E-9</c:v>
                </c:pt>
                <c:pt idx="4395">
                  <c:v>5.6044999999999998E-9</c:v>
                </c:pt>
                <c:pt idx="4396">
                  <c:v>5.6057999999999998E-9</c:v>
                </c:pt>
                <c:pt idx="4397">
                  <c:v>5.6040999999999997E-9</c:v>
                </c:pt>
                <c:pt idx="4398">
                  <c:v>5.6031999999999998E-9</c:v>
                </c:pt>
                <c:pt idx="4399">
                  <c:v>5.6072000000000002E-9</c:v>
                </c:pt>
                <c:pt idx="4400">
                  <c:v>5.6023E-9</c:v>
                </c:pt>
                <c:pt idx="4401">
                  <c:v>5.6053999999999997E-9</c:v>
                </c:pt>
                <c:pt idx="4402">
                  <c:v>5.6098000000000002E-9</c:v>
                </c:pt>
                <c:pt idx="4403">
                  <c:v>5.6076000000000004E-9</c:v>
                </c:pt>
                <c:pt idx="4404">
                  <c:v>5.6053999999999997E-9</c:v>
                </c:pt>
                <c:pt idx="4405">
                  <c:v>5.6089000000000003E-9</c:v>
                </c:pt>
                <c:pt idx="4406">
                  <c:v>5.6063000000000004E-9</c:v>
                </c:pt>
                <c:pt idx="4407">
                  <c:v>5.6094000000000001E-9</c:v>
                </c:pt>
                <c:pt idx="4408">
                  <c:v>5.6085000000000002E-9</c:v>
                </c:pt>
                <c:pt idx="4409">
                  <c:v>5.6089000000000003E-9</c:v>
                </c:pt>
                <c:pt idx="4410">
                  <c:v>5.6094000000000001E-9</c:v>
                </c:pt>
                <c:pt idx="4411">
                  <c:v>5.6115999999999999E-9</c:v>
                </c:pt>
                <c:pt idx="4412">
                  <c:v>5.6120000000000001E-9</c:v>
                </c:pt>
                <c:pt idx="4413">
                  <c:v>5.6137999999999998E-9</c:v>
                </c:pt>
                <c:pt idx="4414">
                  <c:v>5.6128999999999999E-9</c:v>
                </c:pt>
                <c:pt idx="4415">
                  <c:v>5.6137999999999998E-9</c:v>
                </c:pt>
                <c:pt idx="4416">
                  <c:v>5.6137999999999998E-9</c:v>
                </c:pt>
                <c:pt idx="4417">
                  <c:v>5.6133999999999997E-9</c:v>
                </c:pt>
                <c:pt idx="4418">
                  <c:v>5.6174000000000001E-9</c:v>
                </c:pt>
                <c:pt idx="4419">
                  <c:v>5.6187E-9</c:v>
                </c:pt>
                <c:pt idx="4420">
                  <c:v>5.6156000000000003E-9</c:v>
                </c:pt>
                <c:pt idx="4421">
                  <c:v>5.6169000000000003E-9</c:v>
                </c:pt>
                <c:pt idx="4422">
                  <c:v>5.6187E-9</c:v>
                </c:pt>
                <c:pt idx="4423">
                  <c:v>5.6169000000000003E-9</c:v>
                </c:pt>
                <c:pt idx="4424">
                  <c:v>5.6174000000000001E-9</c:v>
                </c:pt>
                <c:pt idx="4425">
                  <c:v>5.6182000000000003E-9</c:v>
                </c:pt>
                <c:pt idx="4426">
                  <c:v>5.6182000000000003E-9</c:v>
                </c:pt>
                <c:pt idx="4427">
                  <c:v>5.6182000000000003E-9</c:v>
                </c:pt>
                <c:pt idx="4428">
                  <c:v>5.6221999999999999E-9</c:v>
                </c:pt>
                <c:pt idx="4429">
                  <c:v>5.6230999999999997E-9</c:v>
                </c:pt>
                <c:pt idx="4430">
                  <c:v>5.6182000000000003E-9</c:v>
                </c:pt>
                <c:pt idx="4431">
                  <c:v>5.6239999999999996E-9</c:v>
                </c:pt>
                <c:pt idx="4432">
                  <c:v>5.6230999999999997E-9</c:v>
                </c:pt>
                <c:pt idx="4433">
                  <c:v>5.6230999999999997E-9</c:v>
                </c:pt>
                <c:pt idx="4434">
                  <c:v>5.6252999999999996E-9</c:v>
                </c:pt>
                <c:pt idx="4435">
                  <c:v>5.6262000000000003E-9</c:v>
                </c:pt>
                <c:pt idx="4436">
                  <c:v>5.628E-9</c:v>
                </c:pt>
                <c:pt idx="4437">
                  <c:v>5.628E-9</c:v>
                </c:pt>
                <c:pt idx="4438">
                  <c:v>5.6252999999999996E-9</c:v>
                </c:pt>
                <c:pt idx="4439">
                  <c:v>5.6252999999999996E-9</c:v>
                </c:pt>
                <c:pt idx="4440">
                  <c:v>5.628E-9</c:v>
                </c:pt>
                <c:pt idx="4441">
                  <c:v>5.6288999999999999E-9</c:v>
                </c:pt>
                <c:pt idx="4442">
                  <c:v>5.6320000000000004E-9</c:v>
                </c:pt>
                <c:pt idx="4443">
                  <c:v>5.6275000000000003E-9</c:v>
                </c:pt>
                <c:pt idx="4444">
                  <c:v>5.6288999999999999E-9</c:v>
                </c:pt>
                <c:pt idx="4445">
                  <c:v>5.6314999999999998E-9</c:v>
                </c:pt>
                <c:pt idx="4446">
                  <c:v>5.6297999999999997E-9</c:v>
                </c:pt>
                <c:pt idx="4447">
                  <c:v>5.6329000000000003E-9</c:v>
                </c:pt>
                <c:pt idx="4448">
                  <c:v>5.6301999999999999E-9</c:v>
                </c:pt>
                <c:pt idx="4449">
                  <c:v>5.6329000000000003E-9</c:v>
                </c:pt>
                <c:pt idx="4450">
                  <c:v>5.6346000000000004E-9</c:v>
                </c:pt>
                <c:pt idx="4451">
                  <c:v>5.6306E-9</c:v>
                </c:pt>
                <c:pt idx="4452">
                  <c:v>5.6329000000000003E-9</c:v>
                </c:pt>
                <c:pt idx="4453">
                  <c:v>5.636E-9</c:v>
                </c:pt>
                <c:pt idx="4454">
                  <c:v>5.6323999999999997E-9</c:v>
                </c:pt>
                <c:pt idx="4455">
                  <c:v>5.6342000000000003E-9</c:v>
                </c:pt>
                <c:pt idx="4456">
                  <c:v>5.6373E-9</c:v>
                </c:pt>
                <c:pt idx="4457">
                  <c:v>5.6355000000000002E-9</c:v>
                </c:pt>
                <c:pt idx="4458">
                  <c:v>5.6381999999999998E-9</c:v>
                </c:pt>
                <c:pt idx="4459">
                  <c:v>5.6398999999999999E-9</c:v>
                </c:pt>
                <c:pt idx="4460">
                  <c:v>5.6364000000000001E-9</c:v>
                </c:pt>
                <c:pt idx="4461">
                  <c:v>5.6390999999999997E-9</c:v>
                </c:pt>
                <c:pt idx="4462">
                  <c:v>5.6407999999999998E-9</c:v>
                </c:pt>
                <c:pt idx="4463">
                  <c:v>5.6385999999999999E-9</c:v>
                </c:pt>
                <c:pt idx="4464">
                  <c:v>5.6407999999999998E-9</c:v>
                </c:pt>
                <c:pt idx="4465">
                  <c:v>5.6385999999999999E-9</c:v>
                </c:pt>
                <c:pt idx="4466">
                  <c:v>5.6398999999999999E-9</c:v>
                </c:pt>
                <c:pt idx="4467">
                  <c:v>5.6403999999999997E-9</c:v>
                </c:pt>
                <c:pt idx="4468">
                  <c:v>5.6413000000000004E-9</c:v>
                </c:pt>
                <c:pt idx="4469">
                  <c:v>5.6416999999999997E-9</c:v>
                </c:pt>
                <c:pt idx="4470">
                  <c:v>5.6435000000000002E-9</c:v>
                </c:pt>
                <c:pt idx="4471">
                  <c:v>5.6416999999999997E-9</c:v>
                </c:pt>
                <c:pt idx="4472">
                  <c:v>5.6452999999999999E-9</c:v>
                </c:pt>
                <c:pt idx="4473">
                  <c:v>5.6474999999999998E-9</c:v>
                </c:pt>
                <c:pt idx="4474">
                  <c:v>5.6435000000000002E-9</c:v>
                </c:pt>
                <c:pt idx="4475">
                  <c:v>5.6439000000000003E-9</c:v>
                </c:pt>
                <c:pt idx="4476">
                  <c:v>5.6461000000000002E-9</c:v>
                </c:pt>
                <c:pt idx="4477">
                  <c:v>5.6448000000000002E-9</c:v>
                </c:pt>
                <c:pt idx="4478">
                  <c:v>5.6429999999999996E-9</c:v>
                </c:pt>
                <c:pt idx="4479">
                  <c:v>5.6422000000000002E-9</c:v>
                </c:pt>
                <c:pt idx="4480">
                  <c:v>5.6448000000000002E-9</c:v>
                </c:pt>
                <c:pt idx="4481">
                  <c:v>5.6435000000000002E-9</c:v>
                </c:pt>
                <c:pt idx="4482">
                  <c:v>5.6435000000000002E-9</c:v>
                </c:pt>
                <c:pt idx="4483">
                  <c:v>5.6452999999999999E-9</c:v>
                </c:pt>
                <c:pt idx="4484">
                  <c:v>5.6461000000000002E-9</c:v>
                </c:pt>
                <c:pt idx="4485">
                  <c:v>5.6474999999999998E-9</c:v>
                </c:pt>
                <c:pt idx="4486">
                  <c:v>5.6465999999999999E-9</c:v>
                </c:pt>
                <c:pt idx="4487">
                  <c:v>5.6478999999999999E-9</c:v>
                </c:pt>
                <c:pt idx="4488">
                  <c:v>5.6448000000000002E-9</c:v>
                </c:pt>
                <c:pt idx="4489">
                  <c:v>5.6491999999999999E-9</c:v>
                </c:pt>
                <c:pt idx="4490">
                  <c:v>5.647E-9</c:v>
                </c:pt>
                <c:pt idx="4491">
                  <c:v>5.6474999999999998E-9</c:v>
                </c:pt>
                <c:pt idx="4492">
                  <c:v>5.6522999999999996E-9</c:v>
                </c:pt>
                <c:pt idx="4493">
                  <c:v>5.6491999999999999E-9</c:v>
                </c:pt>
                <c:pt idx="4494">
                  <c:v>5.6487999999999998E-9</c:v>
                </c:pt>
                <c:pt idx="4495">
                  <c:v>5.6478999999999999E-9</c:v>
                </c:pt>
                <c:pt idx="4496">
                  <c:v>5.6506000000000003E-9</c:v>
                </c:pt>
                <c:pt idx="4497">
                  <c:v>5.6496999999999996E-9</c:v>
                </c:pt>
                <c:pt idx="4498">
                  <c:v>5.6519000000000003E-9</c:v>
                </c:pt>
                <c:pt idx="4499">
                  <c:v>5.6519000000000003E-9</c:v>
                </c:pt>
                <c:pt idx="4500">
                  <c:v>5.655E-9</c:v>
                </c:pt>
                <c:pt idx="4501">
                  <c:v>5.6541000000000002E-9</c:v>
                </c:pt>
                <c:pt idx="4502">
                  <c:v>5.6537E-9</c:v>
                </c:pt>
                <c:pt idx="4503">
                  <c:v>5.6554000000000001E-9</c:v>
                </c:pt>
                <c:pt idx="4504">
                  <c:v>5.6528000000000002E-9</c:v>
                </c:pt>
                <c:pt idx="4505">
                  <c:v>5.6563E-9</c:v>
                </c:pt>
                <c:pt idx="4506">
                  <c:v>5.6541000000000002E-9</c:v>
                </c:pt>
                <c:pt idx="4507">
                  <c:v>5.6545999999999999E-9</c:v>
                </c:pt>
                <c:pt idx="4508">
                  <c:v>5.6558999999999999E-9</c:v>
                </c:pt>
                <c:pt idx="4509">
                  <c:v>5.6554000000000001E-9</c:v>
                </c:pt>
                <c:pt idx="4510">
                  <c:v>5.6580999999999997E-9</c:v>
                </c:pt>
                <c:pt idx="4511">
                  <c:v>5.6567999999999997E-9</c:v>
                </c:pt>
                <c:pt idx="4512">
                  <c:v>5.6567999999999997E-9</c:v>
                </c:pt>
                <c:pt idx="4513">
                  <c:v>5.6593999999999997E-9</c:v>
                </c:pt>
                <c:pt idx="4514">
                  <c:v>5.6584999999999998E-9</c:v>
                </c:pt>
                <c:pt idx="4515">
                  <c:v>5.6603000000000004E-9</c:v>
                </c:pt>
                <c:pt idx="4516">
                  <c:v>5.6612000000000003E-9</c:v>
                </c:pt>
                <c:pt idx="4517">
                  <c:v>5.6590000000000004E-9</c:v>
                </c:pt>
                <c:pt idx="4518">
                  <c:v>5.6590000000000004E-9</c:v>
                </c:pt>
                <c:pt idx="4519">
                  <c:v>5.6590000000000004E-9</c:v>
                </c:pt>
                <c:pt idx="4520">
                  <c:v>5.6608000000000001E-9</c:v>
                </c:pt>
                <c:pt idx="4521">
                  <c:v>5.6612000000000003E-9</c:v>
                </c:pt>
                <c:pt idx="4522">
                  <c:v>5.6621000000000001E-9</c:v>
                </c:pt>
                <c:pt idx="4523">
                  <c:v>5.6638999999999998E-9</c:v>
                </c:pt>
                <c:pt idx="4524">
                  <c:v>5.6621000000000001E-9</c:v>
                </c:pt>
                <c:pt idx="4525">
                  <c:v>5.6612000000000003E-9</c:v>
                </c:pt>
                <c:pt idx="4526">
                  <c:v>5.6651999999999998E-9</c:v>
                </c:pt>
                <c:pt idx="4527">
                  <c:v>5.663E-9</c:v>
                </c:pt>
                <c:pt idx="4528">
                  <c:v>5.6625000000000002E-9</c:v>
                </c:pt>
                <c:pt idx="4529">
                  <c:v>5.6660999999999997E-9</c:v>
                </c:pt>
                <c:pt idx="4530">
                  <c:v>5.6660999999999997E-9</c:v>
                </c:pt>
                <c:pt idx="4531">
                  <c:v>5.6638999999999998E-9</c:v>
                </c:pt>
                <c:pt idx="4532">
                  <c:v>5.6656E-9</c:v>
                </c:pt>
                <c:pt idx="4533">
                  <c:v>5.6677999999999998E-9</c:v>
                </c:pt>
                <c:pt idx="4534">
                  <c:v>5.6664999999999998E-9</c:v>
                </c:pt>
                <c:pt idx="4535">
                  <c:v>5.6651999999999998E-9</c:v>
                </c:pt>
                <c:pt idx="4536">
                  <c:v>5.6701000000000001E-9</c:v>
                </c:pt>
                <c:pt idx="4537">
                  <c:v>5.6692000000000002E-9</c:v>
                </c:pt>
                <c:pt idx="4538">
                  <c:v>5.6686999999999997E-9</c:v>
                </c:pt>
                <c:pt idx="4539">
                  <c:v>5.6660999999999997E-9</c:v>
                </c:pt>
                <c:pt idx="4540">
                  <c:v>5.6714000000000001E-9</c:v>
                </c:pt>
                <c:pt idx="4541">
                  <c:v>5.6709000000000003E-9</c:v>
                </c:pt>
                <c:pt idx="4542">
                  <c:v>5.6692000000000002E-9</c:v>
                </c:pt>
                <c:pt idx="4543">
                  <c:v>5.6722999999999999E-9</c:v>
                </c:pt>
                <c:pt idx="4544">
                  <c:v>5.6701000000000001E-9</c:v>
                </c:pt>
                <c:pt idx="4545">
                  <c:v>5.6718000000000002E-9</c:v>
                </c:pt>
                <c:pt idx="4546">
                  <c:v>5.6727000000000001E-9</c:v>
                </c:pt>
                <c:pt idx="4547">
                  <c:v>5.6722999999999999E-9</c:v>
                </c:pt>
                <c:pt idx="4548">
                  <c:v>5.6748999999999999E-9</c:v>
                </c:pt>
                <c:pt idx="4549">
                  <c:v>5.6757999999999998E-9</c:v>
                </c:pt>
                <c:pt idx="4550">
                  <c:v>5.6740000000000001E-9</c:v>
                </c:pt>
                <c:pt idx="4551">
                  <c:v>5.6744999999999998E-9</c:v>
                </c:pt>
                <c:pt idx="4552">
                  <c:v>5.6753999999999997E-9</c:v>
                </c:pt>
                <c:pt idx="4553">
                  <c:v>5.6776000000000003E-9</c:v>
                </c:pt>
                <c:pt idx="4554">
                  <c:v>5.6789000000000003E-9</c:v>
                </c:pt>
                <c:pt idx="4555">
                  <c:v>5.6789000000000003E-9</c:v>
                </c:pt>
                <c:pt idx="4556">
                  <c:v>5.6794000000000001E-9</c:v>
                </c:pt>
                <c:pt idx="4557">
                  <c:v>5.6770999999999998E-9</c:v>
                </c:pt>
                <c:pt idx="4558">
                  <c:v>5.6798000000000002E-9</c:v>
                </c:pt>
                <c:pt idx="4559">
                  <c:v>5.6807E-9</c:v>
                </c:pt>
                <c:pt idx="4560">
                  <c:v>5.6828999999999999E-9</c:v>
                </c:pt>
                <c:pt idx="4561">
                  <c:v>5.6807E-9</c:v>
                </c:pt>
                <c:pt idx="4562">
                  <c:v>5.6828999999999999E-9</c:v>
                </c:pt>
                <c:pt idx="4563">
                  <c:v>5.6833E-9</c:v>
                </c:pt>
                <c:pt idx="4564">
                  <c:v>5.682E-9</c:v>
                </c:pt>
                <c:pt idx="4565">
                  <c:v>5.6841999999999999E-9</c:v>
                </c:pt>
                <c:pt idx="4566">
                  <c:v>5.6882000000000003E-9</c:v>
                </c:pt>
                <c:pt idx="4567">
                  <c:v>5.6837999999999997E-9</c:v>
                </c:pt>
                <c:pt idx="4568">
                  <c:v>5.6850999999999997E-9</c:v>
                </c:pt>
                <c:pt idx="4569">
                  <c:v>5.6869000000000003E-9</c:v>
                </c:pt>
                <c:pt idx="4570">
                  <c:v>5.6869000000000003E-9</c:v>
                </c:pt>
                <c:pt idx="4571">
                  <c:v>5.6895000000000003E-9</c:v>
                </c:pt>
                <c:pt idx="4572">
                  <c:v>5.69E-9</c:v>
                </c:pt>
                <c:pt idx="4573">
                  <c:v>5.6882000000000003E-9</c:v>
                </c:pt>
                <c:pt idx="4574">
                  <c:v>5.6908999999999999E-9</c:v>
                </c:pt>
                <c:pt idx="4575">
                  <c:v>5.6917999999999997E-9</c:v>
                </c:pt>
                <c:pt idx="4576">
                  <c:v>5.6913E-9</c:v>
                </c:pt>
                <c:pt idx="4577">
                  <c:v>5.6891000000000001E-9</c:v>
                </c:pt>
                <c:pt idx="4578">
                  <c:v>5.6904000000000001E-9</c:v>
                </c:pt>
                <c:pt idx="4579">
                  <c:v>5.6921999999999998E-9</c:v>
                </c:pt>
                <c:pt idx="4580">
                  <c:v>5.6917999999999997E-9</c:v>
                </c:pt>
                <c:pt idx="4581">
                  <c:v>5.6930999999999997E-9</c:v>
                </c:pt>
                <c:pt idx="4582">
                  <c:v>5.6943999999999997E-9</c:v>
                </c:pt>
                <c:pt idx="4583">
                  <c:v>5.6940000000000004E-9</c:v>
                </c:pt>
                <c:pt idx="4584">
                  <c:v>5.6949000000000003E-9</c:v>
                </c:pt>
                <c:pt idx="4585">
                  <c:v>5.6943999999999997E-9</c:v>
                </c:pt>
                <c:pt idx="4586">
                  <c:v>5.6934999999999998E-9</c:v>
                </c:pt>
                <c:pt idx="4587">
                  <c:v>5.6934999999999998E-9</c:v>
                </c:pt>
                <c:pt idx="4588">
                  <c:v>5.6984000000000001E-9</c:v>
                </c:pt>
                <c:pt idx="4589">
                  <c:v>5.6971000000000001E-9</c:v>
                </c:pt>
                <c:pt idx="4590">
                  <c:v>5.6966000000000004E-9</c:v>
                </c:pt>
                <c:pt idx="4591">
                  <c:v>5.6993E-9</c:v>
                </c:pt>
                <c:pt idx="4592">
                  <c:v>5.6984000000000001E-9</c:v>
                </c:pt>
                <c:pt idx="4593">
                  <c:v>5.6966000000000004E-9</c:v>
                </c:pt>
                <c:pt idx="4594">
                  <c:v>5.6993E-9</c:v>
                </c:pt>
                <c:pt idx="4595">
                  <c:v>5.7014999999999998E-9</c:v>
                </c:pt>
                <c:pt idx="4596">
                  <c:v>5.7001999999999998E-9</c:v>
                </c:pt>
                <c:pt idx="4597">
                  <c:v>5.7046000000000003E-9</c:v>
                </c:pt>
                <c:pt idx="4598">
                  <c:v>5.7049999999999996E-9</c:v>
                </c:pt>
                <c:pt idx="4599">
                  <c:v>5.7027999999999998E-9</c:v>
                </c:pt>
                <c:pt idx="4600">
                  <c:v>5.7027999999999998E-9</c:v>
                </c:pt>
                <c:pt idx="4601">
                  <c:v>5.7059000000000003E-9</c:v>
                </c:pt>
                <c:pt idx="4602">
                  <c:v>5.7049999999999996E-9</c:v>
                </c:pt>
                <c:pt idx="4603">
                  <c:v>5.7036999999999996E-9</c:v>
                </c:pt>
                <c:pt idx="4604">
                  <c:v>5.7059000000000003E-9</c:v>
                </c:pt>
                <c:pt idx="4605">
                  <c:v>5.7064000000000001E-9</c:v>
                </c:pt>
                <c:pt idx="4606">
                  <c:v>5.7059000000000003E-9</c:v>
                </c:pt>
                <c:pt idx="4607">
                  <c:v>5.7077E-9</c:v>
                </c:pt>
                <c:pt idx="4608">
                  <c:v>5.7068000000000002E-9</c:v>
                </c:pt>
                <c:pt idx="4609">
                  <c:v>5.7085999999999999E-9</c:v>
                </c:pt>
                <c:pt idx="4610">
                  <c:v>5.7098999999999999E-9</c:v>
                </c:pt>
                <c:pt idx="4611">
                  <c:v>5.7094999999999998E-9</c:v>
                </c:pt>
                <c:pt idx="4612">
                  <c:v>5.7126000000000003E-9</c:v>
                </c:pt>
                <c:pt idx="4613">
                  <c:v>5.7107999999999998E-9</c:v>
                </c:pt>
                <c:pt idx="4614">
                  <c:v>5.7116999999999996E-9</c:v>
                </c:pt>
                <c:pt idx="4615">
                  <c:v>5.7142999999999996E-9</c:v>
                </c:pt>
                <c:pt idx="4616">
                  <c:v>5.7135000000000002E-9</c:v>
                </c:pt>
                <c:pt idx="4617">
                  <c:v>5.7126000000000003E-9</c:v>
                </c:pt>
                <c:pt idx="4618">
                  <c:v>5.7139000000000003E-9</c:v>
                </c:pt>
                <c:pt idx="4619">
                  <c:v>5.7178999999999999E-9</c:v>
                </c:pt>
                <c:pt idx="4620">
                  <c:v>5.7126000000000003E-9</c:v>
                </c:pt>
                <c:pt idx="4621">
                  <c:v>5.717E-9</c:v>
                </c:pt>
                <c:pt idx="4622">
                  <c:v>5.7152000000000003E-9</c:v>
                </c:pt>
                <c:pt idx="4623">
                  <c:v>5.7157E-9</c:v>
                </c:pt>
                <c:pt idx="4624">
                  <c:v>5.7200999999999997E-9</c:v>
                </c:pt>
                <c:pt idx="4625">
                  <c:v>5.7196999999999996E-9</c:v>
                </c:pt>
                <c:pt idx="4626">
                  <c:v>5.7210000000000004E-9</c:v>
                </c:pt>
                <c:pt idx="4627">
                  <c:v>5.7183E-9</c:v>
                </c:pt>
                <c:pt idx="4628">
                  <c:v>5.7183E-9</c:v>
                </c:pt>
                <c:pt idx="4629">
                  <c:v>5.7210000000000004E-9</c:v>
                </c:pt>
                <c:pt idx="4630">
                  <c:v>5.7183E-9</c:v>
                </c:pt>
                <c:pt idx="4631">
                  <c:v>5.7200999999999997E-9</c:v>
                </c:pt>
                <c:pt idx="4632">
                  <c:v>5.7232000000000003E-9</c:v>
                </c:pt>
                <c:pt idx="4633">
                  <c:v>5.7204999999999998E-9</c:v>
                </c:pt>
                <c:pt idx="4634">
                  <c:v>5.7236000000000004E-9</c:v>
                </c:pt>
                <c:pt idx="4635">
                  <c:v>5.7254000000000001E-9</c:v>
                </c:pt>
                <c:pt idx="4636">
                  <c:v>5.7236000000000004E-9</c:v>
                </c:pt>
                <c:pt idx="4637">
                  <c:v>5.7258999999999998E-9</c:v>
                </c:pt>
                <c:pt idx="4638">
                  <c:v>5.7263E-9</c:v>
                </c:pt>
                <c:pt idx="4639">
                  <c:v>5.7271999999999998E-9</c:v>
                </c:pt>
                <c:pt idx="4640">
                  <c:v>5.7263E-9</c:v>
                </c:pt>
                <c:pt idx="4641">
                  <c:v>5.7263E-9</c:v>
                </c:pt>
                <c:pt idx="4642">
                  <c:v>5.7290000000000004E-9</c:v>
                </c:pt>
                <c:pt idx="4643">
                  <c:v>5.7263E-9</c:v>
                </c:pt>
                <c:pt idx="4644">
                  <c:v>5.7275999999999999E-9</c:v>
                </c:pt>
                <c:pt idx="4645">
                  <c:v>5.7306999999999997E-9</c:v>
                </c:pt>
                <c:pt idx="4646">
                  <c:v>5.7303000000000004E-9</c:v>
                </c:pt>
                <c:pt idx="4647">
                  <c:v>5.7303000000000004E-9</c:v>
                </c:pt>
                <c:pt idx="4648">
                  <c:v>5.7297999999999998E-9</c:v>
                </c:pt>
                <c:pt idx="4649">
                  <c:v>5.7329000000000003E-9</c:v>
                </c:pt>
                <c:pt idx="4650">
                  <c:v>5.7329000000000003E-9</c:v>
                </c:pt>
                <c:pt idx="4651">
                  <c:v>5.7325000000000002E-9</c:v>
                </c:pt>
                <c:pt idx="4652">
                  <c:v>5.7329000000000003E-9</c:v>
                </c:pt>
                <c:pt idx="4653">
                  <c:v>5.7312000000000002E-9</c:v>
                </c:pt>
                <c:pt idx="4654">
                  <c:v>5.7368999999999999E-9</c:v>
                </c:pt>
                <c:pt idx="4655">
                  <c:v>5.7312000000000002E-9</c:v>
                </c:pt>
                <c:pt idx="4656">
                  <c:v>5.7347000000000001E-9</c:v>
                </c:pt>
                <c:pt idx="4657">
                  <c:v>5.736E-9</c:v>
                </c:pt>
                <c:pt idx="4658">
                  <c:v>5.7351999999999998E-9</c:v>
                </c:pt>
                <c:pt idx="4659">
                  <c:v>5.7364999999999998E-9</c:v>
                </c:pt>
                <c:pt idx="4660">
                  <c:v>5.7414E-9</c:v>
                </c:pt>
                <c:pt idx="4661">
                  <c:v>5.7368999999999999E-9</c:v>
                </c:pt>
                <c:pt idx="4662">
                  <c:v>5.7396000000000003E-9</c:v>
                </c:pt>
                <c:pt idx="4663">
                  <c:v>5.7383000000000003E-9</c:v>
                </c:pt>
                <c:pt idx="4664">
                  <c:v>5.7364999999999998E-9</c:v>
                </c:pt>
                <c:pt idx="4665">
                  <c:v>5.7414E-9</c:v>
                </c:pt>
                <c:pt idx="4666">
                  <c:v>5.7422000000000003E-9</c:v>
                </c:pt>
                <c:pt idx="4667">
                  <c:v>5.7396000000000003E-9</c:v>
                </c:pt>
                <c:pt idx="4668">
                  <c:v>5.7427E-9</c:v>
                </c:pt>
                <c:pt idx="4669">
                  <c:v>5.7427E-9</c:v>
                </c:pt>
                <c:pt idx="4670">
                  <c:v>5.7427E-9</c:v>
                </c:pt>
                <c:pt idx="4671">
                  <c:v>5.7453E-9</c:v>
                </c:pt>
                <c:pt idx="4672">
                  <c:v>5.744E-9</c:v>
                </c:pt>
                <c:pt idx="4673">
                  <c:v>5.7418000000000002E-9</c:v>
                </c:pt>
                <c:pt idx="4674">
                  <c:v>5.7453E-9</c:v>
                </c:pt>
                <c:pt idx="4675">
                  <c:v>5.7470999999999997E-9</c:v>
                </c:pt>
                <c:pt idx="4676">
                  <c:v>5.7444999999999998E-9</c:v>
                </c:pt>
                <c:pt idx="4677">
                  <c:v>5.7457999999999997E-9</c:v>
                </c:pt>
                <c:pt idx="4678">
                  <c:v>5.7453E-9</c:v>
                </c:pt>
                <c:pt idx="4679">
                  <c:v>5.7483999999999997E-9</c:v>
                </c:pt>
                <c:pt idx="4680">
                  <c:v>5.7461999999999999E-9</c:v>
                </c:pt>
                <c:pt idx="4681">
                  <c:v>5.7470999999999997E-9</c:v>
                </c:pt>
                <c:pt idx="4682">
                  <c:v>5.7498000000000001E-9</c:v>
                </c:pt>
                <c:pt idx="4683">
                  <c:v>5.7511000000000001E-9</c:v>
                </c:pt>
                <c:pt idx="4684">
                  <c:v>5.7489000000000003E-9</c:v>
                </c:pt>
                <c:pt idx="4685">
                  <c:v>5.7528999999999999E-9</c:v>
                </c:pt>
                <c:pt idx="4686">
                  <c:v>5.7515000000000002E-9</c:v>
                </c:pt>
                <c:pt idx="4687">
                  <c:v>5.7524000000000001E-9</c:v>
                </c:pt>
                <c:pt idx="4688">
                  <c:v>5.7493000000000004E-9</c:v>
                </c:pt>
                <c:pt idx="4689">
                  <c:v>5.7533E-9</c:v>
                </c:pt>
                <c:pt idx="4690">
                  <c:v>5.752E-9</c:v>
                </c:pt>
                <c:pt idx="4691">
                  <c:v>5.7507E-9</c:v>
                </c:pt>
                <c:pt idx="4692">
                  <c:v>5.7554999999999998E-9</c:v>
                </c:pt>
                <c:pt idx="4693">
                  <c:v>5.7515000000000002E-9</c:v>
                </c:pt>
                <c:pt idx="4694">
                  <c:v>5.752E-9</c:v>
                </c:pt>
                <c:pt idx="4695">
                  <c:v>5.7541999999999998E-9</c:v>
                </c:pt>
                <c:pt idx="4696">
                  <c:v>5.7573000000000004E-9</c:v>
                </c:pt>
                <c:pt idx="4697">
                  <c:v>5.7576999999999997E-9</c:v>
                </c:pt>
                <c:pt idx="4698">
                  <c:v>5.7569000000000003E-9</c:v>
                </c:pt>
                <c:pt idx="4699">
                  <c:v>5.7586000000000004E-9</c:v>
                </c:pt>
                <c:pt idx="4700">
                  <c:v>5.76E-9</c:v>
                </c:pt>
                <c:pt idx="4701">
                  <c:v>5.76E-9</c:v>
                </c:pt>
                <c:pt idx="4702">
                  <c:v>5.76E-9</c:v>
                </c:pt>
                <c:pt idx="4703">
                  <c:v>5.7595000000000002E-9</c:v>
                </c:pt>
                <c:pt idx="4704">
                  <c:v>5.7612999999999999E-9</c:v>
                </c:pt>
                <c:pt idx="4705">
                  <c:v>5.7612999999999999E-9</c:v>
                </c:pt>
                <c:pt idx="4706">
                  <c:v>5.7617000000000001E-9</c:v>
                </c:pt>
                <c:pt idx="4707">
                  <c:v>5.7617000000000001E-9</c:v>
                </c:pt>
                <c:pt idx="4708">
                  <c:v>5.7634999999999998E-9</c:v>
                </c:pt>
                <c:pt idx="4709">
                  <c:v>5.7625999999999999E-9</c:v>
                </c:pt>
                <c:pt idx="4710">
                  <c:v>5.7647999999999998E-9</c:v>
                </c:pt>
                <c:pt idx="4711">
                  <c:v>5.7656999999999996E-9</c:v>
                </c:pt>
                <c:pt idx="4712">
                  <c:v>5.7643999999999997E-9</c:v>
                </c:pt>
                <c:pt idx="4713">
                  <c:v>5.7647999999999998E-9</c:v>
                </c:pt>
                <c:pt idx="4714">
                  <c:v>5.7675000000000002E-9</c:v>
                </c:pt>
                <c:pt idx="4715">
                  <c:v>5.7638999999999999E-9</c:v>
                </c:pt>
                <c:pt idx="4716">
                  <c:v>5.7666000000000003E-9</c:v>
                </c:pt>
                <c:pt idx="4717">
                  <c:v>5.7662000000000002E-9</c:v>
                </c:pt>
                <c:pt idx="4718">
                  <c:v>5.7643999999999997E-9</c:v>
                </c:pt>
                <c:pt idx="4719">
                  <c:v>5.7688000000000002E-9</c:v>
                </c:pt>
                <c:pt idx="4720">
                  <c:v>5.7705999999999999E-9</c:v>
                </c:pt>
                <c:pt idx="4721">
                  <c:v>5.771E-9</c:v>
                </c:pt>
                <c:pt idx="4722">
                  <c:v>5.771E-9</c:v>
                </c:pt>
                <c:pt idx="4723">
                  <c:v>5.7705999999999999E-9</c:v>
                </c:pt>
                <c:pt idx="4724">
                  <c:v>5.7723999999999996E-9</c:v>
                </c:pt>
                <c:pt idx="4725">
                  <c:v>5.7731999999999999E-9</c:v>
                </c:pt>
                <c:pt idx="4726">
                  <c:v>5.7736999999999996E-9</c:v>
                </c:pt>
                <c:pt idx="4727">
                  <c:v>5.7755000000000002E-9</c:v>
                </c:pt>
                <c:pt idx="4728">
                  <c:v>5.7749999999999996E-9</c:v>
                </c:pt>
                <c:pt idx="4729">
                  <c:v>5.7731999999999999E-9</c:v>
                </c:pt>
                <c:pt idx="4730">
                  <c:v>5.7759000000000003E-9</c:v>
                </c:pt>
                <c:pt idx="4731">
                  <c:v>5.7763000000000004E-9</c:v>
                </c:pt>
                <c:pt idx="4732">
                  <c:v>5.7763000000000004E-9</c:v>
                </c:pt>
                <c:pt idx="4733">
                  <c:v>5.7772000000000003E-9</c:v>
                </c:pt>
                <c:pt idx="4734">
                  <c:v>5.7768000000000002E-9</c:v>
                </c:pt>
                <c:pt idx="4735">
                  <c:v>5.7736999999999996E-9</c:v>
                </c:pt>
                <c:pt idx="4736">
                  <c:v>5.7777E-9</c:v>
                </c:pt>
                <c:pt idx="4737">
                  <c:v>5.7772000000000003E-9</c:v>
                </c:pt>
                <c:pt idx="4738">
                  <c:v>5.7820999999999997E-9</c:v>
                </c:pt>
                <c:pt idx="4739">
                  <c:v>5.7781000000000001E-9</c:v>
                </c:pt>
                <c:pt idx="4740">
                  <c:v>5.7811999999999998E-9</c:v>
                </c:pt>
                <c:pt idx="4741">
                  <c:v>5.7794000000000001E-9</c:v>
                </c:pt>
                <c:pt idx="4742">
                  <c:v>5.7794000000000001E-9</c:v>
                </c:pt>
                <c:pt idx="4743">
                  <c:v>5.7798999999999999E-9</c:v>
                </c:pt>
                <c:pt idx="4744">
                  <c:v>5.7843000000000004E-9</c:v>
                </c:pt>
                <c:pt idx="4745">
                  <c:v>5.7824999999999998E-9</c:v>
                </c:pt>
                <c:pt idx="4746">
                  <c:v>5.7852000000000002E-9</c:v>
                </c:pt>
                <c:pt idx="4747">
                  <c:v>5.7839000000000003E-9</c:v>
                </c:pt>
                <c:pt idx="4748">
                  <c:v>5.7865000000000002E-9</c:v>
                </c:pt>
                <c:pt idx="4749">
                  <c:v>5.7848000000000001E-9</c:v>
                </c:pt>
                <c:pt idx="4750">
                  <c:v>5.7848000000000001E-9</c:v>
                </c:pt>
                <c:pt idx="4751">
                  <c:v>5.7874000000000001E-9</c:v>
                </c:pt>
                <c:pt idx="4752">
                  <c:v>5.7861000000000001E-9</c:v>
                </c:pt>
                <c:pt idx="4753">
                  <c:v>5.7895999999999999E-9</c:v>
                </c:pt>
                <c:pt idx="4754">
                  <c:v>5.787E-9</c:v>
                </c:pt>
                <c:pt idx="4755">
                  <c:v>5.7900999999999997E-9</c:v>
                </c:pt>
                <c:pt idx="4756">
                  <c:v>5.7904999999999998E-9</c:v>
                </c:pt>
                <c:pt idx="4757">
                  <c:v>5.7904999999999998E-9</c:v>
                </c:pt>
                <c:pt idx="4758">
                  <c:v>5.7917999999999998E-9</c:v>
                </c:pt>
                <c:pt idx="4759">
                  <c:v>5.7904999999999998E-9</c:v>
                </c:pt>
                <c:pt idx="4760">
                  <c:v>5.7913999999999997E-9</c:v>
                </c:pt>
                <c:pt idx="4761">
                  <c:v>5.7967000000000001E-9</c:v>
                </c:pt>
                <c:pt idx="4762">
                  <c:v>5.7941000000000001E-9</c:v>
                </c:pt>
                <c:pt idx="4763">
                  <c:v>5.7945000000000002E-9</c:v>
                </c:pt>
                <c:pt idx="4764">
                  <c:v>5.7945000000000002E-9</c:v>
                </c:pt>
                <c:pt idx="4765">
                  <c:v>5.7932000000000002E-9</c:v>
                </c:pt>
                <c:pt idx="4766">
                  <c:v>5.7962999999999999E-9</c:v>
                </c:pt>
                <c:pt idx="4767">
                  <c:v>5.7967000000000001E-9</c:v>
                </c:pt>
                <c:pt idx="4768">
                  <c:v>5.7971999999999998E-9</c:v>
                </c:pt>
                <c:pt idx="4769">
                  <c:v>5.7971999999999998E-9</c:v>
                </c:pt>
                <c:pt idx="4770">
                  <c:v>5.7993999999999996E-9</c:v>
                </c:pt>
                <c:pt idx="4771">
                  <c:v>5.7997999999999998E-9</c:v>
                </c:pt>
                <c:pt idx="4772">
                  <c:v>5.798E-9</c:v>
                </c:pt>
                <c:pt idx="4773">
                  <c:v>5.8003000000000003E-9</c:v>
                </c:pt>
                <c:pt idx="4774">
                  <c:v>5.7988999999999999E-9</c:v>
                </c:pt>
                <c:pt idx="4775">
                  <c:v>5.7984999999999998E-9</c:v>
                </c:pt>
                <c:pt idx="4776">
                  <c:v>5.8019999999999996E-9</c:v>
                </c:pt>
                <c:pt idx="4777">
                  <c:v>5.8019999999999996E-9</c:v>
                </c:pt>
                <c:pt idx="4778">
                  <c:v>5.8051000000000001E-9</c:v>
                </c:pt>
                <c:pt idx="4779">
                  <c:v>5.8034E-9</c:v>
                </c:pt>
                <c:pt idx="4780">
                  <c:v>5.8029000000000003E-9</c:v>
                </c:pt>
                <c:pt idx="4781">
                  <c:v>5.8038000000000002E-9</c:v>
                </c:pt>
                <c:pt idx="4782">
                  <c:v>5.8025000000000002E-9</c:v>
                </c:pt>
                <c:pt idx="4783">
                  <c:v>5.8016000000000003E-9</c:v>
                </c:pt>
                <c:pt idx="4784">
                  <c:v>5.8073E-9</c:v>
                </c:pt>
                <c:pt idx="4785">
                  <c:v>5.8064999999999997E-9</c:v>
                </c:pt>
                <c:pt idx="4786">
                  <c:v>5.8047E-9</c:v>
                </c:pt>
                <c:pt idx="4787">
                  <c:v>5.8077999999999997E-9</c:v>
                </c:pt>
                <c:pt idx="4788">
                  <c:v>5.8086999999999996E-9</c:v>
                </c:pt>
                <c:pt idx="4789">
                  <c:v>5.806E-9</c:v>
                </c:pt>
                <c:pt idx="4790">
                  <c:v>5.8055999999999999E-9</c:v>
                </c:pt>
                <c:pt idx="4791">
                  <c:v>5.8105000000000001E-9</c:v>
                </c:pt>
                <c:pt idx="4792">
                  <c:v>5.8068999999999999E-9</c:v>
                </c:pt>
                <c:pt idx="4793">
                  <c:v>5.8100000000000004E-9</c:v>
                </c:pt>
                <c:pt idx="4794">
                  <c:v>5.8122000000000003E-9</c:v>
                </c:pt>
                <c:pt idx="4795">
                  <c:v>5.8113000000000004E-9</c:v>
                </c:pt>
                <c:pt idx="4796">
                  <c:v>5.8113000000000004E-9</c:v>
                </c:pt>
                <c:pt idx="4797">
                  <c:v>5.8086999999999996E-9</c:v>
                </c:pt>
                <c:pt idx="4798">
                  <c:v>5.8127E-9</c:v>
                </c:pt>
                <c:pt idx="4799">
                  <c:v>5.8131000000000001E-9</c:v>
                </c:pt>
                <c:pt idx="4800">
                  <c:v>5.8122000000000003E-9</c:v>
                </c:pt>
                <c:pt idx="4801">
                  <c:v>5.8157999999999997E-9</c:v>
                </c:pt>
                <c:pt idx="4802">
                  <c:v>5.814E-9</c:v>
                </c:pt>
                <c:pt idx="4803">
                  <c:v>5.814E-9</c:v>
                </c:pt>
                <c:pt idx="4804">
                  <c:v>5.8148999999999998E-9</c:v>
                </c:pt>
                <c:pt idx="4805">
                  <c:v>5.8189000000000002E-9</c:v>
                </c:pt>
                <c:pt idx="4806">
                  <c:v>5.8135999999999999E-9</c:v>
                </c:pt>
                <c:pt idx="4807">
                  <c:v>5.8161999999999998E-9</c:v>
                </c:pt>
                <c:pt idx="4808">
                  <c:v>5.8170999999999997E-9</c:v>
                </c:pt>
                <c:pt idx="4809">
                  <c:v>5.8161999999999998E-9</c:v>
                </c:pt>
                <c:pt idx="4810">
                  <c:v>5.8196999999999997E-9</c:v>
                </c:pt>
                <c:pt idx="4811">
                  <c:v>5.8189000000000002E-9</c:v>
                </c:pt>
                <c:pt idx="4812">
                  <c:v>5.8180000000000004E-9</c:v>
                </c:pt>
                <c:pt idx="4813">
                  <c:v>5.8180000000000004E-9</c:v>
                </c:pt>
                <c:pt idx="4814">
                  <c:v>5.8206000000000004E-9</c:v>
                </c:pt>
                <c:pt idx="4815">
                  <c:v>5.8211000000000001E-9</c:v>
                </c:pt>
                <c:pt idx="4816">
                  <c:v>5.8211000000000001E-9</c:v>
                </c:pt>
                <c:pt idx="4817">
                  <c:v>5.8206000000000004E-9</c:v>
                </c:pt>
                <c:pt idx="4818">
                  <c:v>5.8211000000000001E-9</c:v>
                </c:pt>
                <c:pt idx="4819">
                  <c:v>5.8228000000000002E-9</c:v>
                </c:pt>
                <c:pt idx="4820">
                  <c:v>5.8211000000000001E-9</c:v>
                </c:pt>
                <c:pt idx="4821">
                  <c:v>5.8232999999999999E-9</c:v>
                </c:pt>
                <c:pt idx="4822">
                  <c:v>5.8241999999999998E-9</c:v>
                </c:pt>
                <c:pt idx="4823">
                  <c:v>5.822E-9</c:v>
                </c:pt>
                <c:pt idx="4824">
                  <c:v>5.8245999999999999E-9</c:v>
                </c:pt>
                <c:pt idx="4825">
                  <c:v>5.8263999999999996E-9</c:v>
                </c:pt>
                <c:pt idx="4826">
                  <c:v>5.8267999999999998E-9</c:v>
                </c:pt>
                <c:pt idx="4827">
                  <c:v>5.8232999999999999E-9</c:v>
                </c:pt>
                <c:pt idx="4828">
                  <c:v>5.8254999999999998E-9</c:v>
                </c:pt>
                <c:pt idx="4829">
                  <c:v>5.8304E-9</c:v>
                </c:pt>
                <c:pt idx="4830">
                  <c:v>5.8241999999999998E-9</c:v>
                </c:pt>
                <c:pt idx="4831">
                  <c:v>5.8273000000000003E-9</c:v>
                </c:pt>
                <c:pt idx="4832">
                  <c:v>5.8267999999999998E-9</c:v>
                </c:pt>
                <c:pt idx="4833">
                  <c:v>5.8299000000000003E-9</c:v>
                </c:pt>
                <c:pt idx="4834">
                  <c:v>5.8267999999999998E-9</c:v>
                </c:pt>
                <c:pt idx="4835">
                  <c:v>5.8299000000000003E-9</c:v>
                </c:pt>
                <c:pt idx="4836">
                  <c:v>5.8312999999999999E-9</c:v>
                </c:pt>
                <c:pt idx="4837">
                  <c:v>5.8317E-9</c:v>
                </c:pt>
                <c:pt idx="4838">
                  <c:v>5.8308000000000002E-9</c:v>
                </c:pt>
                <c:pt idx="4839">
                  <c:v>5.8312999999999999E-9</c:v>
                </c:pt>
                <c:pt idx="4840">
                  <c:v>5.8334999999999998E-9</c:v>
                </c:pt>
                <c:pt idx="4841">
                  <c:v>5.8343999999999996E-9</c:v>
                </c:pt>
                <c:pt idx="4842">
                  <c:v>5.833E-9</c:v>
                </c:pt>
                <c:pt idx="4843">
                  <c:v>5.8369999999999996E-9</c:v>
                </c:pt>
                <c:pt idx="4844">
                  <c:v>5.8360999999999997E-9</c:v>
                </c:pt>
                <c:pt idx="4845">
                  <c:v>5.8369999999999996E-9</c:v>
                </c:pt>
                <c:pt idx="4846">
                  <c:v>5.8369999999999996E-9</c:v>
                </c:pt>
                <c:pt idx="4847">
                  <c:v>5.8369999999999996E-9</c:v>
                </c:pt>
                <c:pt idx="4848">
                  <c:v>5.8401000000000001E-9</c:v>
                </c:pt>
                <c:pt idx="4849">
                  <c:v>5.8375000000000002E-9</c:v>
                </c:pt>
                <c:pt idx="4850">
                  <c:v>5.8388000000000001E-9</c:v>
                </c:pt>
                <c:pt idx="4851">
                  <c:v>5.8356999999999996E-9</c:v>
                </c:pt>
                <c:pt idx="4852">
                  <c:v>5.8388000000000001E-9</c:v>
                </c:pt>
                <c:pt idx="4853">
                  <c:v>5.841E-9</c:v>
                </c:pt>
                <c:pt idx="4854">
                  <c:v>5.8388000000000001E-9</c:v>
                </c:pt>
                <c:pt idx="4855">
                  <c:v>5.8414999999999997E-9</c:v>
                </c:pt>
                <c:pt idx="4856">
                  <c:v>5.8418999999999999E-9</c:v>
                </c:pt>
                <c:pt idx="4857">
                  <c:v>5.8418999999999999E-9</c:v>
                </c:pt>
                <c:pt idx="4858">
                  <c:v>5.8414999999999997E-9</c:v>
                </c:pt>
                <c:pt idx="4859">
                  <c:v>5.841E-9</c:v>
                </c:pt>
                <c:pt idx="4860">
                  <c:v>5.8453999999999997E-9</c:v>
                </c:pt>
                <c:pt idx="4861">
                  <c:v>5.8414999999999997E-9</c:v>
                </c:pt>
                <c:pt idx="4862">
                  <c:v>5.8440999999999997E-9</c:v>
                </c:pt>
                <c:pt idx="4863">
                  <c:v>5.8446000000000003E-9</c:v>
                </c:pt>
                <c:pt idx="4864">
                  <c:v>5.8431999999999998E-9</c:v>
                </c:pt>
                <c:pt idx="4865">
                  <c:v>5.8437000000000004E-9</c:v>
                </c:pt>
                <c:pt idx="4866">
                  <c:v>5.8446000000000003E-9</c:v>
                </c:pt>
                <c:pt idx="4867">
                  <c:v>5.8453999999999997E-9</c:v>
                </c:pt>
                <c:pt idx="4868">
                  <c:v>5.8463000000000004E-9</c:v>
                </c:pt>
                <c:pt idx="4869">
                  <c:v>5.8477E-9</c:v>
                </c:pt>
                <c:pt idx="4870">
                  <c:v>5.8472000000000002E-9</c:v>
                </c:pt>
                <c:pt idx="4871">
                  <c:v>5.8472000000000002E-9</c:v>
                </c:pt>
                <c:pt idx="4872">
                  <c:v>5.8481000000000001E-9</c:v>
                </c:pt>
                <c:pt idx="4873">
                  <c:v>5.8502999999999999E-9</c:v>
                </c:pt>
                <c:pt idx="4874">
                  <c:v>5.8485000000000002E-9</c:v>
                </c:pt>
                <c:pt idx="4875">
                  <c:v>5.8502999999999999E-9</c:v>
                </c:pt>
                <c:pt idx="4876">
                  <c:v>5.8524999999999998E-9</c:v>
                </c:pt>
                <c:pt idx="4877">
                  <c:v>5.8481000000000001E-9</c:v>
                </c:pt>
                <c:pt idx="4878">
                  <c:v>5.8502999999999999E-9</c:v>
                </c:pt>
                <c:pt idx="4879">
                  <c:v>5.8520999999999997E-9</c:v>
                </c:pt>
                <c:pt idx="4880">
                  <c:v>5.8524999999999998E-9</c:v>
                </c:pt>
                <c:pt idx="4881">
                  <c:v>5.8520999999999997E-9</c:v>
                </c:pt>
                <c:pt idx="4882">
                  <c:v>5.8546999999999996E-9</c:v>
                </c:pt>
                <c:pt idx="4883">
                  <c:v>5.8524999999999998E-9</c:v>
                </c:pt>
                <c:pt idx="4884">
                  <c:v>5.8530000000000004E-9</c:v>
                </c:pt>
                <c:pt idx="4885">
                  <c:v>5.8546999999999996E-9</c:v>
                </c:pt>
                <c:pt idx="4886">
                  <c:v>5.8561000000000001E-9</c:v>
                </c:pt>
                <c:pt idx="4887">
                  <c:v>5.8565000000000002E-9</c:v>
                </c:pt>
                <c:pt idx="4888">
                  <c:v>5.8591999999999998E-9</c:v>
                </c:pt>
                <c:pt idx="4889">
                  <c:v>5.8574000000000001E-9</c:v>
                </c:pt>
                <c:pt idx="4890">
                  <c:v>5.8574000000000001E-9</c:v>
                </c:pt>
                <c:pt idx="4891">
                  <c:v>5.8574000000000001E-9</c:v>
                </c:pt>
                <c:pt idx="4892">
                  <c:v>5.8574000000000001E-9</c:v>
                </c:pt>
                <c:pt idx="4893">
                  <c:v>5.8591999999999998E-9</c:v>
                </c:pt>
                <c:pt idx="4894">
                  <c:v>5.8613999999999996E-9</c:v>
                </c:pt>
                <c:pt idx="4895">
                  <c:v>5.8613999999999996E-9</c:v>
                </c:pt>
                <c:pt idx="4896">
                  <c:v>5.8591999999999998E-9</c:v>
                </c:pt>
                <c:pt idx="4897">
                  <c:v>5.8574000000000001E-9</c:v>
                </c:pt>
                <c:pt idx="4898">
                  <c:v>5.8617999999999998E-9</c:v>
                </c:pt>
                <c:pt idx="4899">
                  <c:v>5.8604999999999998E-9</c:v>
                </c:pt>
                <c:pt idx="4900">
                  <c:v>5.8623000000000003E-9</c:v>
                </c:pt>
                <c:pt idx="4901">
                  <c:v>5.8645000000000002E-9</c:v>
                </c:pt>
                <c:pt idx="4902">
                  <c:v>5.8636000000000003E-9</c:v>
                </c:pt>
                <c:pt idx="4903">
                  <c:v>5.8632000000000002E-9</c:v>
                </c:pt>
                <c:pt idx="4904">
                  <c:v>5.8639999999999996E-9</c:v>
                </c:pt>
                <c:pt idx="4905">
                  <c:v>5.8658000000000002E-9</c:v>
                </c:pt>
                <c:pt idx="4906">
                  <c:v>5.8636000000000003E-9</c:v>
                </c:pt>
                <c:pt idx="4907">
                  <c:v>5.8626999999999996E-9</c:v>
                </c:pt>
                <c:pt idx="4908">
                  <c:v>5.8697999999999997E-9</c:v>
                </c:pt>
                <c:pt idx="4909">
                  <c:v>5.8688999999999999E-9</c:v>
                </c:pt>
                <c:pt idx="4910">
                  <c:v>5.8667E-9</c:v>
                </c:pt>
                <c:pt idx="4911">
                  <c:v>5.8671000000000001E-9</c:v>
                </c:pt>
                <c:pt idx="4912">
                  <c:v>5.8684999999999997E-9</c:v>
                </c:pt>
                <c:pt idx="4913">
                  <c:v>5.8688999999999999E-9</c:v>
                </c:pt>
                <c:pt idx="4914">
                  <c:v>5.8662999999999999E-9</c:v>
                </c:pt>
                <c:pt idx="4915">
                  <c:v>5.8667E-9</c:v>
                </c:pt>
                <c:pt idx="4916">
                  <c:v>5.8662999999999999E-9</c:v>
                </c:pt>
                <c:pt idx="4917">
                  <c:v>5.868E-9</c:v>
                </c:pt>
                <c:pt idx="4918">
                  <c:v>5.8716000000000003E-9</c:v>
                </c:pt>
                <c:pt idx="4919">
                  <c:v>5.8720000000000004E-9</c:v>
                </c:pt>
                <c:pt idx="4920">
                  <c:v>5.8697999999999997E-9</c:v>
                </c:pt>
                <c:pt idx="4921">
                  <c:v>5.8693999999999996E-9</c:v>
                </c:pt>
                <c:pt idx="4922">
                  <c:v>5.8729000000000003E-9</c:v>
                </c:pt>
                <c:pt idx="4923">
                  <c:v>5.8725000000000001E-9</c:v>
                </c:pt>
                <c:pt idx="4924">
                  <c:v>5.8720000000000004E-9</c:v>
                </c:pt>
                <c:pt idx="4925">
                  <c:v>5.8733000000000004E-9</c:v>
                </c:pt>
                <c:pt idx="4926">
                  <c:v>5.8710999999999997E-9</c:v>
                </c:pt>
                <c:pt idx="4927">
                  <c:v>5.8720000000000004E-9</c:v>
                </c:pt>
                <c:pt idx="4928">
                  <c:v>5.8733000000000004E-9</c:v>
                </c:pt>
                <c:pt idx="4929">
                  <c:v>5.8742000000000002E-9</c:v>
                </c:pt>
                <c:pt idx="4930">
                  <c:v>5.8747E-9</c:v>
                </c:pt>
                <c:pt idx="4931">
                  <c:v>5.8755999999999999E-9</c:v>
                </c:pt>
                <c:pt idx="4932">
                  <c:v>5.8742000000000002E-9</c:v>
                </c:pt>
                <c:pt idx="4933">
                  <c:v>5.8738000000000001E-9</c:v>
                </c:pt>
                <c:pt idx="4934">
                  <c:v>5.8773E-9</c:v>
                </c:pt>
                <c:pt idx="4935">
                  <c:v>5.8794999999999998E-9</c:v>
                </c:pt>
                <c:pt idx="4936">
                  <c:v>5.8755999999999999E-9</c:v>
                </c:pt>
                <c:pt idx="4937">
                  <c:v>5.8777999999999997E-9</c:v>
                </c:pt>
                <c:pt idx="4938">
                  <c:v>5.8790999999999997E-9</c:v>
                </c:pt>
                <c:pt idx="4939">
                  <c:v>5.8787000000000004E-9</c:v>
                </c:pt>
                <c:pt idx="4940">
                  <c:v>5.8818000000000001E-9</c:v>
                </c:pt>
                <c:pt idx="4941">
                  <c:v>5.8803999999999997E-9</c:v>
                </c:pt>
                <c:pt idx="4942">
                  <c:v>5.8803999999999997E-9</c:v>
                </c:pt>
                <c:pt idx="4943">
                  <c:v>5.8800000000000004E-9</c:v>
                </c:pt>
                <c:pt idx="4944">
                  <c:v>5.8813000000000004E-9</c:v>
                </c:pt>
                <c:pt idx="4945">
                  <c:v>5.8835000000000002E-9</c:v>
                </c:pt>
                <c:pt idx="4946">
                  <c:v>5.8809000000000002E-9</c:v>
                </c:pt>
                <c:pt idx="4947">
                  <c:v>5.8835000000000002E-9</c:v>
                </c:pt>
                <c:pt idx="4948">
                  <c:v>5.8852999999999999E-9</c:v>
                </c:pt>
                <c:pt idx="4949">
                  <c:v>5.8852999999999999E-9</c:v>
                </c:pt>
                <c:pt idx="4950">
                  <c:v>5.8870999999999997E-9</c:v>
                </c:pt>
                <c:pt idx="4951">
                  <c:v>5.8874999999999998E-9</c:v>
                </c:pt>
                <c:pt idx="4952">
                  <c:v>5.8835000000000002E-9</c:v>
                </c:pt>
                <c:pt idx="4953">
                  <c:v>5.8865999999999999E-9</c:v>
                </c:pt>
                <c:pt idx="4954">
                  <c:v>5.8852999999999999E-9</c:v>
                </c:pt>
                <c:pt idx="4955">
                  <c:v>5.8861999999999998E-9</c:v>
                </c:pt>
                <c:pt idx="4956">
                  <c:v>5.8874999999999998E-9</c:v>
                </c:pt>
                <c:pt idx="4957">
                  <c:v>5.8852999999999999E-9</c:v>
                </c:pt>
                <c:pt idx="4958">
                  <c:v>5.8896999999999996E-9</c:v>
                </c:pt>
                <c:pt idx="4959">
                  <c:v>5.8874999999999998E-9</c:v>
                </c:pt>
                <c:pt idx="4960">
                  <c:v>5.8880000000000003E-9</c:v>
                </c:pt>
                <c:pt idx="4961">
                  <c:v>5.8893000000000003E-9</c:v>
                </c:pt>
                <c:pt idx="4962">
                  <c:v>5.8911000000000001E-9</c:v>
                </c:pt>
                <c:pt idx="4963">
                  <c:v>5.8906000000000003E-9</c:v>
                </c:pt>
                <c:pt idx="4964">
                  <c:v>5.8932999999999999E-9</c:v>
                </c:pt>
                <c:pt idx="4965">
                  <c:v>5.8896999999999996E-9</c:v>
                </c:pt>
                <c:pt idx="4966">
                  <c:v>5.8915000000000002E-9</c:v>
                </c:pt>
                <c:pt idx="4967">
                  <c:v>5.8915000000000002E-9</c:v>
                </c:pt>
                <c:pt idx="4968">
                  <c:v>5.8928000000000002E-9</c:v>
                </c:pt>
                <c:pt idx="4969">
                  <c:v>5.895E-9</c:v>
                </c:pt>
                <c:pt idx="4970">
                  <c:v>5.8919000000000003E-9</c:v>
                </c:pt>
                <c:pt idx="4971">
                  <c:v>5.8941999999999998E-9</c:v>
                </c:pt>
                <c:pt idx="4972">
                  <c:v>5.8958999999999999E-9</c:v>
                </c:pt>
                <c:pt idx="4973">
                  <c:v>5.8945999999999999E-9</c:v>
                </c:pt>
                <c:pt idx="4974">
                  <c:v>5.8958999999999999E-9</c:v>
                </c:pt>
                <c:pt idx="4975">
                  <c:v>5.8973000000000003E-9</c:v>
                </c:pt>
                <c:pt idx="4976">
                  <c:v>5.8958999999999999E-9</c:v>
                </c:pt>
                <c:pt idx="4977">
                  <c:v>5.9004E-9</c:v>
                </c:pt>
                <c:pt idx="4978">
                  <c:v>5.8995000000000002E-9</c:v>
                </c:pt>
                <c:pt idx="4979">
                  <c:v>5.8973000000000003E-9</c:v>
                </c:pt>
                <c:pt idx="4980">
                  <c:v>5.8980999999999997E-9</c:v>
                </c:pt>
                <c:pt idx="4981">
                  <c:v>5.9012000000000003E-9</c:v>
                </c:pt>
                <c:pt idx="4982">
                  <c:v>5.9012000000000003E-9</c:v>
                </c:pt>
                <c:pt idx="4983">
                  <c:v>5.9021000000000001E-9</c:v>
                </c:pt>
                <c:pt idx="4984">
                  <c:v>5.9004E-9</c:v>
                </c:pt>
                <c:pt idx="4985">
                  <c:v>5.9043E-9</c:v>
                </c:pt>
                <c:pt idx="4986">
                  <c:v>5.9025999999999999E-9</c:v>
                </c:pt>
                <c:pt idx="4987">
                  <c:v>5.8999000000000003E-9</c:v>
                </c:pt>
                <c:pt idx="4988">
                  <c:v>5.9004E-9</c:v>
                </c:pt>
                <c:pt idx="4989">
                  <c:v>5.903E-9</c:v>
                </c:pt>
                <c:pt idx="4990">
                  <c:v>5.9051999999999998E-9</c:v>
                </c:pt>
                <c:pt idx="4991">
                  <c:v>5.9043E-9</c:v>
                </c:pt>
                <c:pt idx="4992">
                  <c:v>5.9038999999999998E-9</c:v>
                </c:pt>
                <c:pt idx="4993">
                  <c:v>5.9070000000000004E-9</c:v>
                </c:pt>
                <c:pt idx="4994">
                  <c:v>5.9070000000000004E-9</c:v>
                </c:pt>
                <c:pt idx="4995">
                  <c:v>5.9047999999999997E-9</c:v>
                </c:pt>
                <c:pt idx="4996">
                  <c:v>5.9047999999999997E-9</c:v>
                </c:pt>
                <c:pt idx="4997">
                  <c:v>5.9079000000000002E-9</c:v>
                </c:pt>
                <c:pt idx="4998">
                  <c:v>5.9070000000000004E-9</c:v>
                </c:pt>
                <c:pt idx="4999">
                  <c:v>5.9066000000000003E-9</c:v>
                </c:pt>
                <c:pt idx="5000">
                  <c:v>5.9092000000000002E-9</c:v>
                </c:pt>
                <c:pt idx="5001">
                  <c:v>5.9060999999999997E-9</c:v>
                </c:pt>
                <c:pt idx="5002">
                  <c:v>5.9105000000000002E-9</c:v>
                </c:pt>
                <c:pt idx="5003">
                  <c:v>5.9088000000000001E-9</c:v>
                </c:pt>
                <c:pt idx="5004">
                  <c:v>5.9083000000000004E-9</c:v>
                </c:pt>
                <c:pt idx="5005">
                  <c:v>5.9073999999999997E-9</c:v>
                </c:pt>
                <c:pt idx="5006">
                  <c:v>5.9092000000000002E-9</c:v>
                </c:pt>
                <c:pt idx="5007">
                  <c:v>5.9097E-9</c:v>
                </c:pt>
                <c:pt idx="5008">
                  <c:v>5.911E-9</c:v>
                </c:pt>
                <c:pt idx="5009">
                  <c:v>5.9097E-9</c:v>
                </c:pt>
                <c:pt idx="5010">
                  <c:v>5.9144999999999998E-9</c:v>
                </c:pt>
                <c:pt idx="5011">
                  <c:v>5.9131999999999998E-9</c:v>
                </c:pt>
                <c:pt idx="5012">
                  <c:v>5.9131999999999998E-9</c:v>
                </c:pt>
                <c:pt idx="5013">
                  <c:v>5.9114000000000001E-9</c:v>
                </c:pt>
                <c:pt idx="5014">
                  <c:v>5.9159000000000002E-9</c:v>
                </c:pt>
                <c:pt idx="5015">
                  <c:v>5.9140999999999997E-9</c:v>
                </c:pt>
                <c:pt idx="5016">
                  <c:v>5.9153999999999997E-9</c:v>
                </c:pt>
                <c:pt idx="5017">
                  <c:v>5.9153999999999997E-9</c:v>
                </c:pt>
                <c:pt idx="5018">
                  <c:v>5.9163000000000003E-9</c:v>
                </c:pt>
                <c:pt idx="5019">
                  <c:v>5.9181000000000001E-9</c:v>
                </c:pt>
                <c:pt idx="5020">
                  <c:v>5.9166999999999996E-9</c:v>
                </c:pt>
                <c:pt idx="5021">
                  <c:v>5.9185000000000002E-9</c:v>
                </c:pt>
                <c:pt idx="5022">
                  <c:v>5.9189999999999999E-9</c:v>
                </c:pt>
                <c:pt idx="5023">
                  <c:v>5.9166999999999996E-9</c:v>
                </c:pt>
                <c:pt idx="5024">
                  <c:v>5.9194000000000001E-9</c:v>
                </c:pt>
                <c:pt idx="5025">
                  <c:v>5.9220999999999996E-9</c:v>
                </c:pt>
                <c:pt idx="5026">
                  <c:v>5.9185000000000002E-9</c:v>
                </c:pt>
                <c:pt idx="5027">
                  <c:v>5.9207E-9</c:v>
                </c:pt>
                <c:pt idx="5028">
                  <c:v>5.9246999999999996E-9</c:v>
                </c:pt>
                <c:pt idx="5029">
                  <c:v>5.9207E-9</c:v>
                </c:pt>
                <c:pt idx="5030">
                  <c:v>5.9224999999999998E-9</c:v>
                </c:pt>
                <c:pt idx="5031">
                  <c:v>5.9265000000000002E-9</c:v>
                </c:pt>
                <c:pt idx="5032">
                  <c:v>5.9243000000000003E-9</c:v>
                </c:pt>
                <c:pt idx="5033">
                  <c:v>5.9265000000000002E-9</c:v>
                </c:pt>
                <c:pt idx="5034">
                  <c:v>5.9265000000000002E-9</c:v>
                </c:pt>
                <c:pt idx="5035">
                  <c:v>5.9265000000000002E-9</c:v>
                </c:pt>
                <c:pt idx="5036">
                  <c:v>5.9252000000000002E-9</c:v>
                </c:pt>
                <c:pt idx="5037">
                  <c:v>5.9265000000000002E-9</c:v>
                </c:pt>
                <c:pt idx="5038">
                  <c:v>5.9259999999999996E-9</c:v>
                </c:pt>
                <c:pt idx="5039">
                  <c:v>5.9265000000000002E-9</c:v>
                </c:pt>
                <c:pt idx="5040">
                  <c:v>5.9274E-9</c:v>
                </c:pt>
                <c:pt idx="5041">
                  <c:v>5.9295999999999999E-9</c:v>
                </c:pt>
                <c:pt idx="5042">
                  <c:v>5.9295999999999999E-9</c:v>
                </c:pt>
                <c:pt idx="5043">
                  <c:v>5.9295999999999999E-9</c:v>
                </c:pt>
                <c:pt idx="5044">
                  <c:v>5.9291000000000001E-9</c:v>
                </c:pt>
                <c:pt idx="5045">
                  <c:v>5.93E-9</c:v>
                </c:pt>
                <c:pt idx="5046">
                  <c:v>5.9291000000000001E-9</c:v>
                </c:pt>
                <c:pt idx="5047">
                  <c:v>5.9308999999999999E-9</c:v>
                </c:pt>
                <c:pt idx="5048">
                  <c:v>5.9313999999999996E-9</c:v>
                </c:pt>
                <c:pt idx="5049">
                  <c:v>5.9327000000000004E-9</c:v>
                </c:pt>
                <c:pt idx="5050">
                  <c:v>5.9308999999999999E-9</c:v>
                </c:pt>
                <c:pt idx="5051">
                  <c:v>5.9291000000000001E-9</c:v>
                </c:pt>
                <c:pt idx="5052">
                  <c:v>5.9327000000000004E-9</c:v>
                </c:pt>
                <c:pt idx="5053">
                  <c:v>5.9327000000000004E-9</c:v>
                </c:pt>
                <c:pt idx="5054">
                  <c:v>5.9336000000000003E-9</c:v>
                </c:pt>
                <c:pt idx="5055">
                  <c:v>5.9327000000000004E-9</c:v>
                </c:pt>
                <c:pt idx="5056">
                  <c:v>5.9371000000000001E-9</c:v>
                </c:pt>
                <c:pt idx="5057">
                  <c:v>5.9388999999999998E-9</c:v>
                </c:pt>
                <c:pt idx="5058">
                  <c:v>5.9327000000000004E-9</c:v>
                </c:pt>
                <c:pt idx="5059">
                  <c:v>5.9362000000000002E-9</c:v>
                </c:pt>
                <c:pt idx="5060">
                  <c:v>5.938E-9</c:v>
                </c:pt>
                <c:pt idx="5061">
                  <c:v>5.9384000000000001E-9</c:v>
                </c:pt>
                <c:pt idx="5062">
                  <c:v>5.9362000000000002E-9</c:v>
                </c:pt>
                <c:pt idx="5063">
                  <c:v>5.9401999999999998E-9</c:v>
                </c:pt>
                <c:pt idx="5064">
                  <c:v>5.9393E-9</c:v>
                </c:pt>
                <c:pt idx="5065">
                  <c:v>5.938E-9</c:v>
                </c:pt>
                <c:pt idx="5066">
                  <c:v>5.9420000000000004E-9</c:v>
                </c:pt>
                <c:pt idx="5067">
                  <c:v>5.9420000000000004E-9</c:v>
                </c:pt>
                <c:pt idx="5068">
                  <c:v>5.9410999999999997E-9</c:v>
                </c:pt>
                <c:pt idx="5069">
                  <c:v>5.9429000000000002E-9</c:v>
                </c:pt>
                <c:pt idx="5070">
                  <c:v>5.9414999999999998E-9</c:v>
                </c:pt>
                <c:pt idx="5071">
                  <c:v>5.9429000000000002E-9</c:v>
                </c:pt>
                <c:pt idx="5072">
                  <c:v>5.9407000000000004E-9</c:v>
                </c:pt>
                <c:pt idx="5073">
                  <c:v>5.9459999999999999E-9</c:v>
                </c:pt>
                <c:pt idx="5074">
                  <c:v>5.9438000000000001E-9</c:v>
                </c:pt>
                <c:pt idx="5075">
                  <c:v>5.9442000000000002E-9</c:v>
                </c:pt>
                <c:pt idx="5076">
                  <c:v>5.9433000000000004E-9</c:v>
                </c:pt>
                <c:pt idx="5077">
                  <c:v>5.9446000000000003E-9</c:v>
                </c:pt>
                <c:pt idx="5078">
                  <c:v>5.9459999999999999E-9</c:v>
                </c:pt>
                <c:pt idx="5079">
                  <c:v>5.9468999999999998E-9</c:v>
                </c:pt>
                <c:pt idx="5080">
                  <c:v>5.9459999999999999E-9</c:v>
                </c:pt>
                <c:pt idx="5081">
                  <c:v>5.9451000000000001E-9</c:v>
                </c:pt>
                <c:pt idx="5082">
                  <c:v>5.9481999999999998E-9</c:v>
                </c:pt>
                <c:pt idx="5083">
                  <c:v>5.9472999999999999E-9</c:v>
                </c:pt>
                <c:pt idx="5084">
                  <c:v>5.9490999999999996E-9</c:v>
                </c:pt>
                <c:pt idx="5085">
                  <c:v>5.9477E-9</c:v>
                </c:pt>
                <c:pt idx="5086">
                  <c:v>5.9522000000000002E-9</c:v>
                </c:pt>
                <c:pt idx="5087">
                  <c:v>5.9481999999999998E-9</c:v>
                </c:pt>
                <c:pt idx="5088">
                  <c:v>5.9485999999999999E-9</c:v>
                </c:pt>
                <c:pt idx="5089">
                  <c:v>5.9490999999999996E-9</c:v>
                </c:pt>
                <c:pt idx="5090">
                  <c:v>5.9516999999999996E-9</c:v>
                </c:pt>
                <c:pt idx="5091">
                  <c:v>5.9535000000000002E-9</c:v>
                </c:pt>
                <c:pt idx="5092">
                  <c:v>5.9513000000000003E-9</c:v>
                </c:pt>
                <c:pt idx="5093">
                  <c:v>5.9548000000000002E-9</c:v>
                </c:pt>
                <c:pt idx="5094">
                  <c:v>5.9522000000000002E-9</c:v>
                </c:pt>
                <c:pt idx="5095">
                  <c:v>5.9552999999999999E-9</c:v>
                </c:pt>
                <c:pt idx="5096">
                  <c:v>5.9565999999999999E-9</c:v>
                </c:pt>
                <c:pt idx="5097">
                  <c:v>5.9539000000000003E-9</c:v>
                </c:pt>
                <c:pt idx="5098">
                  <c:v>5.9548000000000002E-9</c:v>
                </c:pt>
                <c:pt idx="5099">
                  <c:v>5.9552999999999999E-9</c:v>
                </c:pt>
                <c:pt idx="5100">
                  <c:v>5.9557E-9</c:v>
                </c:pt>
                <c:pt idx="5101">
                  <c:v>5.9557E-9</c:v>
                </c:pt>
                <c:pt idx="5102">
                  <c:v>5.9587999999999997E-9</c:v>
                </c:pt>
                <c:pt idx="5103">
                  <c:v>5.9561999999999998E-9</c:v>
                </c:pt>
                <c:pt idx="5104">
                  <c:v>5.9565999999999999E-9</c:v>
                </c:pt>
                <c:pt idx="5105">
                  <c:v>5.9578999999999999E-9</c:v>
                </c:pt>
                <c:pt idx="5106">
                  <c:v>5.9606000000000003E-9</c:v>
                </c:pt>
                <c:pt idx="5107">
                  <c:v>5.9593000000000003E-9</c:v>
                </c:pt>
                <c:pt idx="5108">
                  <c:v>5.9583999999999996E-9</c:v>
                </c:pt>
                <c:pt idx="5109">
                  <c:v>5.9593000000000003E-9</c:v>
                </c:pt>
                <c:pt idx="5110">
                  <c:v>5.9593000000000003E-9</c:v>
                </c:pt>
                <c:pt idx="5111">
                  <c:v>5.9593000000000003E-9</c:v>
                </c:pt>
                <c:pt idx="5112">
                  <c:v>5.9624E-9</c:v>
                </c:pt>
                <c:pt idx="5113">
                  <c:v>5.9593000000000003E-9</c:v>
                </c:pt>
                <c:pt idx="5114">
                  <c:v>5.9600999999999997E-9</c:v>
                </c:pt>
                <c:pt idx="5115">
                  <c:v>5.9606000000000003E-9</c:v>
                </c:pt>
                <c:pt idx="5116">
                  <c:v>5.9637E-9</c:v>
                </c:pt>
                <c:pt idx="5117">
                  <c:v>5.9637E-9</c:v>
                </c:pt>
                <c:pt idx="5118">
                  <c:v>5.9615000000000001E-9</c:v>
                </c:pt>
                <c:pt idx="5119">
                  <c:v>5.9637E-9</c:v>
                </c:pt>
                <c:pt idx="5120">
                  <c:v>5.9632000000000003E-9</c:v>
                </c:pt>
                <c:pt idx="5121">
                  <c:v>5.9632000000000003E-9</c:v>
                </c:pt>
                <c:pt idx="5122">
                  <c:v>5.9632000000000003E-9</c:v>
                </c:pt>
                <c:pt idx="5123">
                  <c:v>5.9654999999999997E-9</c:v>
                </c:pt>
                <c:pt idx="5124">
                  <c:v>5.9667999999999997E-9</c:v>
                </c:pt>
                <c:pt idx="5125">
                  <c:v>5.9654999999999997E-9</c:v>
                </c:pt>
                <c:pt idx="5126">
                  <c:v>5.965E-9</c:v>
                </c:pt>
                <c:pt idx="5127">
                  <c:v>5.9686000000000003E-9</c:v>
                </c:pt>
                <c:pt idx="5128">
                  <c:v>5.9654999999999997E-9</c:v>
                </c:pt>
                <c:pt idx="5129">
                  <c:v>5.9667999999999997E-9</c:v>
                </c:pt>
                <c:pt idx="5130">
                  <c:v>5.9690000000000004E-9</c:v>
                </c:pt>
                <c:pt idx="5131">
                  <c:v>5.9693999999999997E-9</c:v>
                </c:pt>
                <c:pt idx="5132">
                  <c:v>5.9693999999999997E-9</c:v>
                </c:pt>
                <c:pt idx="5133">
                  <c:v>5.9667999999999997E-9</c:v>
                </c:pt>
                <c:pt idx="5134">
                  <c:v>5.9703000000000004E-9</c:v>
                </c:pt>
                <c:pt idx="5135">
                  <c:v>5.9693999999999997E-9</c:v>
                </c:pt>
                <c:pt idx="5136">
                  <c:v>5.9703000000000004E-9</c:v>
                </c:pt>
                <c:pt idx="5137">
                  <c:v>5.9755999999999999E-9</c:v>
                </c:pt>
                <c:pt idx="5138">
                  <c:v>5.9703000000000004E-9</c:v>
                </c:pt>
                <c:pt idx="5139">
                  <c:v>5.9717E-9</c:v>
                </c:pt>
                <c:pt idx="5140">
                  <c:v>5.9751999999999998E-9</c:v>
                </c:pt>
                <c:pt idx="5141">
                  <c:v>5.9742999999999999E-9</c:v>
                </c:pt>
                <c:pt idx="5142">
                  <c:v>5.9734000000000001E-9</c:v>
                </c:pt>
                <c:pt idx="5143">
                  <c:v>5.9729999999999999E-9</c:v>
                </c:pt>
                <c:pt idx="5144">
                  <c:v>5.9760999999999997E-9</c:v>
                </c:pt>
                <c:pt idx="5145">
                  <c:v>5.9751999999999998E-9</c:v>
                </c:pt>
                <c:pt idx="5146">
                  <c:v>5.9742999999999999E-9</c:v>
                </c:pt>
                <c:pt idx="5147">
                  <c:v>5.9770000000000003E-9</c:v>
                </c:pt>
                <c:pt idx="5148">
                  <c:v>5.9773999999999996E-9</c:v>
                </c:pt>
                <c:pt idx="5149">
                  <c:v>5.9783000000000003E-9</c:v>
                </c:pt>
                <c:pt idx="5150">
                  <c:v>5.9792000000000002E-9</c:v>
                </c:pt>
                <c:pt idx="5151">
                  <c:v>5.9786999999999996E-9</c:v>
                </c:pt>
                <c:pt idx="5152">
                  <c:v>5.9779000000000002E-9</c:v>
                </c:pt>
                <c:pt idx="5153">
                  <c:v>5.9796000000000003E-9</c:v>
                </c:pt>
                <c:pt idx="5154">
                  <c:v>5.9783000000000003E-9</c:v>
                </c:pt>
                <c:pt idx="5155">
                  <c:v>5.9786999999999996E-9</c:v>
                </c:pt>
                <c:pt idx="5156">
                  <c:v>5.9805000000000002E-9</c:v>
                </c:pt>
                <c:pt idx="5157">
                  <c:v>5.9818000000000002E-9</c:v>
                </c:pt>
                <c:pt idx="5158">
                  <c:v>5.9827E-9</c:v>
                </c:pt>
                <c:pt idx="5159">
                  <c:v>5.9814E-9</c:v>
                </c:pt>
                <c:pt idx="5160">
                  <c:v>5.9818000000000002E-9</c:v>
                </c:pt>
                <c:pt idx="5161">
                  <c:v>5.9835999999999999E-9</c:v>
                </c:pt>
                <c:pt idx="5162">
                  <c:v>5.9809999999999999E-9</c:v>
                </c:pt>
                <c:pt idx="5163">
                  <c:v>5.9853999999999996E-9</c:v>
                </c:pt>
                <c:pt idx="5164">
                  <c:v>5.9835999999999999E-9</c:v>
                </c:pt>
                <c:pt idx="5165">
                  <c:v>5.9866999999999996E-9</c:v>
                </c:pt>
                <c:pt idx="5166">
                  <c:v>5.9863000000000003E-9</c:v>
                </c:pt>
                <c:pt idx="5167">
                  <c:v>5.9866999999999996E-9</c:v>
                </c:pt>
                <c:pt idx="5168">
                  <c:v>5.9863000000000003E-9</c:v>
                </c:pt>
                <c:pt idx="5169">
                  <c:v>5.9853999999999996E-9</c:v>
                </c:pt>
                <c:pt idx="5170">
                  <c:v>5.9857999999999997E-9</c:v>
                </c:pt>
                <c:pt idx="5171">
                  <c:v>5.9880000000000004E-9</c:v>
                </c:pt>
                <c:pt idx="5172">
                  <c:v>5.9866999999999996E-9</c:v>
                </c:pt>
                <c:pt idx="5173">
                  <c:v>5.9876000000000003E-9</c:v>
                </c:pt>
                <c:pt idx="5174">
                  <c:v>5.9902999999999999E-9</c:v>
                </c:pt>
                <c:pt idx="5175">
                  <c:v>5.9894E-9</c:v>
                </c:pt>
                <c:pt idx="5176">
                  <c:v>5.9928999999999999E-9</c:v>
                </c:pt>
                <c:pt idx="5177">
                  <c:v>5.9907E-9</c:v>
                </c:pt>
                <c:pt idx="5178">
                  <c:v>5.9911000000000001E-9</c:v>
                </c:pt>
                <c:pt idx="5179">
                  <c:v>5.9902999999999999E-9</c:v>
                </c:pt>
                <c:pt idx="5180">
                  <c:v>5.9924999999999997E-9</c:v>
                </c:pt>
                <c:pt idx="5181">
                  <c:v>5.9937999999999997E-9</c:v>
                </c:pt>
                <c:pt idx="5182">
                  <c:v>5.992E-9</c:v>
                </c:pt>
                <c:pt idx="5183">
                  <c:v>5.9950999999999997E-9</c:v>
                </c:pt>
                <c:pt idx="5184">
                  <c:v>5.9960000000000004E-9</c:v>
                </c:pt>
                <c:pt idx="5185">
                  <c:v>5.9950999999999997E-9</c:v>
                </c:pt>
                <c:pt idx="5186">
                  <c:v>5.9956000000000003E-9</c:v>
                </c:pt>
                <c:pt idx="5187">
                  <c:v>5.9956000000000003E-9</c:v>
                </c:pt>
                <c:pt idx="5188">
                  <c:v>5.9950999999999997E-9</c:v>
                </c:pt>
                <c:pt idx="5189">
                  <c:v>5.9960000000000004E-9</c:v>
                </c:pt>
                <c:pt idx="5190">
                  <c:v>5.9991000000000001E-9</c:v>
                </c:pt>
                <c:pt idx="5191">
                  <c:v>5.9982000000000002E-9</c:v>
                </c:pt>
                <c:pt idx="5192">
                  <c:v>5.9969000000000002E-9</c:v>
                </c:pt>
                <c:pt idx="5193">
                  <c:v>5.9982000000000002E-9</c:v>
                </c:pt>
                <c:pt idx="5194">
                  <c:v>5.9995999999999998E-9</c:v>
                </c:pt>
                <c:pt idx="5195">
                  <c:v>6.0017999999999997E-9</c:v>
                </c:pt>
                <c:pt idx="5196">
                  <c:v>6.0008999999999998E-9</c:v>
                </c:pt>
                <c:pt idx="5197">
                  <c:v>6E-9</c:v>
                </c:pt>
                <c:pt idx="5198">
                  <c:v>6.0008999999999998E-9</c:v>
                </c:pt>
                <c:pt idx="5199">
                  <c:v>6.0017999999999997E-9</c:v>
                </c:pt>
                <c:pt idx="5200">
                  <c:v>5.9995999999999998E-9</c:v>
                </c:pt>
                <c:pt idx="5201">
                  <c:v>6.0004000000000001E-9</c:v>
                </c:pt>
                <c:pt idx="5202">
                  <c:v>6.0012999999999999E-9</c:v>
                </c:pt>
                <c:pt idx="5203">
                  <c:v>6.0030999999999997E-9</c:v>
                </c:pt>
                <c:pt idx="5204">
                  <c:v>6.0058000000000001E-9</c:v>
                </c:pt>
                <c:pt idx="5205">
                  <c:v>6.0040000000000004E-9</c:v>
                </c:pt>
                <c:pt idx="5206">
                  <c:v>6.0058000000000001E-9</c:v>
                </c:pt>
                <c:pt idx="5207">
                  <c:v>6.0058000000000001E-9</c:v>
                </c:pt>
                <c:pt idx="5208">
                  <c:v>6.0062000000000002E-9</c:v>
                </c:pt>
                <c:pt idx="5209">
                  <c:v>6.0110999999999996E-9</c:v>
                </c:pt>
                <c:pt idx="5210">
                  <c:v>6.0071000000000001E-9</c:v>
                </c:pt>
                <c:pt idx="5211">
                  <c:v>6.0097E-9</c:v>
                </c:pt>
                <c:pt idx="5212">
                  <c:v>6.0058000000000001E-9</c:v>
                </c:pt>
                <c:pt idx="5213">
                  <c:v>6.0079999999999999E-9</c:v>
                </c:pt>
                <c:pt idx="5214">
                  <c:v>6.0088999999999998E-9</c:v>
                </c:pt>
                <c:pt idx="5215">
                  <c:v>6.0114999999999998E-9</c:v>
                </c:pt>
                <c:pt idx="5216">
                  <c:v>6.0097E-9</c:v>
                </c:pt>
                <c:pt idx="5217">
                  <c:v>6.0127999999999998E-9</c:v>
                </c:pt>
                <c:pt idx="5218">
                  <c:v>6.0120000000000003E-9</c:v>
                </c:pt>
                <c:pt idx="5219">
                  <c:v>6.0097E-9</c:v>
                </c:pt>
                <c:pt idx="5220">
                  <c:v>6.0101999999999998E-9</c:v>
                </c:pt>
                <c:pt idx="5221">
                  <c:v>6.0136999999999996E-9</c:v>
                </c:pt>
                <c:pt idx="5222">
                  <c:v>6.0114999999999998E-9</c:v>
                </c:pt>
                <c:pt idx="5223">
                  <c:v>6.0133000000000003E-9</c:v>
                </c:pt>
                <c:pt idx="5224">
                  <c:v>6.0168000000000002E-9</c:v>
                </c:pt>
                <c:pt idx="5225">
                  <c:v>6.0127999999999998E-9</c:v>
                </c:pt>
                <c:pt idx="5226">
                  <c:v>6.0159000000000003E-9</c:v>
                </c:pt>
                <c:pt idx="5227">
                  <c:v>6.0155000000000002E-9</c:v>
                </c:pt>
                <c:pt idx="5228">
                  <c:v>6.0146000000000003E-9</c:v>
                </c:pt>
                <c:pt idx="5229">
                  <c:v>6.0168000000000002E-9</c:v>
                </c:pt>
                <c:pt idx="5230">
                  <c:v>6.0172999999999999E-9</c:v>
                </c:pt>
                <c:pt idx="5231">
                  <c:v>6.0172999999999999E-9</c:v>
                </c:pt>
                <c:pt idx="5232">
                  <c:v>6.0159000000000003E-9</c:v>
                </c:pt>
                <c:pt idx="5233">
                  <c:v>6.019E-9</c:v>
                </c:pt>
                <c:pt idx="5234">
                  <c:v>6.0177E-9</c:v>
                </c:pt>
                <c:pt idx="5235">
                  <c:v>6.0194999999999997E-9</c:v>
                </c:pt>
                <c:pt idx="5236">
                  <c:v>6.0194999999999997E-9</c:v>
                </c:pt>
                <c:pt idx="5237">
                  <c:v>6.0207999999999997E-9</c:v>
                </c:pt>
                <c:pt idx="5238">
                  <c:v>6.0213000000000003E-9</c:v>
                </c:pt>
                <c:pt idx="5239">
                  <c:v>6.0203999999999996E-9</c:v>
                </c:pt>
                <c:pt idx="5240">
                  <c:v>6.0220999999999997E-9</c:v>
                </c:pt>
                <c:pt idx="5241">
                  <c:v>6.0213000000000003E-9</c:v>
                </c:pt>
                <c:pt idx="5242">
                  <c:v>6.0194999999999997E-9</c:v>
                </c:pt>
                <c:pt idx="5243">
                  <c:v>6.0226000000000003E-9</c:v>
                </c:pt>
                <c:pt idx="5244">
                  <c:v>6.0213000000000003E-9</c:v>
                </c:pt>
                <c:pt idx="5245">
                  <c:v>6.0265999999999998E-9</c:v>
                </c:pt>
                <c:pt idx="5246">
                  <c:v>6.0239000000000003E-9</c:v>
                </c:pt>
                <c:pt idx="5247">
                  <c:v>6.0235000000000001E-9</c:v>
                </c:pt>
                <c:pt idx="5248">
                  <c:v>6.0252000000000002E-9</c:v>
                </c:pt>
                <c:pt idx="5249">
                  <c:v>6.0244E-9</c:v>
                </c:pt>
                <c:pt idx="5250">
                  <c:v>6.0283E-9</c:v>
                </c:pt>
                <c:pt idx="5251">
                  <c:v>6.0274999999999997E-9</c:v>
                </c:pt>
                <c:pt idx="5252">
                  <c:v>6.0283E-9</c:v>
                </c:pt>
                <c:pt idx="5253">
                  <c:v>6.0257E-9</c:v>
                </c:pt>
                <c:pt idx="5254">
                  <c:v>6.027E-9</c:v>
                </c:pt>
                <c:pt idx="5255">
                  <c:v>6.0300999999999997E-9</c:v>
                </c:pt>
                <c:pt idx="5256">
                  <c:v>6.0274999999999997E-9</c:v>
                </c:pt>
                <c:pt idx="5257">
                  <c:v>6.0278999999999998E-9</c:v>
                </c:pt>
                <c:pt idx="5258">
                  <c:v>6.0291999999999998E-9</c:v>
                </c:pt>
                <c:pt idx="5259">
                  <c:v>6.0278999999999998E-9</c:v>
                </c:pt>
                <c:pt idx="5260">
                  <c:v>6.0313999999999997E-9</c:v>
                </c:pt>
                <c:pt idx="5261">
                  <c:v>6.0323000000000004E-9</c:v>
                </c:pt>
                <c:pt idx="5262">
                  <c:v>6.0300999999999997E-9</c:v>
                </c:pt>
                <c:pt idx="5263">
                  <c:v>6.0328000000000001E-9</c:v>
                </c:pt>
                <c:pt idx="5264">
                  <c:v>6.0341000000000001E-9</c:v>
                </c:pt>
                <c:pt idx="5265">
                  <c:v>6.0328000000000001E-9</c:v>
                </c:pt>
                <c:pt idx="5266">
                  <c:v>6.0297000000000004E-9</c:v>
                </c:pt>
                <c:pt idx="5267">
                  <c:v>6.0345000000000002E-9</c:v>
                </c:pt>
                <c:pt idx="5268">
                  <c:v>6.0354000000000001E-9</c:v>
                </c:pt>
                <c:pt idx="5269">
                  <c:v>6.0345000000000002E-9</c:v>
                </c:pt>
                <c:pt idx="5270">
                  <c:v>6.0349999999999999E-9</c:v>
                </c:pt>
                <c:pt idx="5271">
                  <c:v>6.0362999999999999E-9</c:v>
                </c:pt>
                <c:pt idx="5272">
                  <c:v>6.0349999999999999E-9</c:v>
                </c:pt>
                <c:pt idx="5273">
                  <c:v>6.0371999999999998E-9</c:v>
                </c:pt>
                <c:pt idx="5274">
                  <c:v>6.0362999999999999E-9</c:v>
                </c:pt>
                <c:pt idx="5275">
                  <c:v>6.0349999999999999E-9</c:v>
                </c:pt>
                <c:pt idx="5276">
                  <c:v>6.0362999999999999E-9</c:v>
                </c:pt>
                <c:pt idx="5277">
                  <c:v>6.0399000000000002E-9</c:v>
                </c:pt>
                <c:pt idx="5278">
                  <c:v>6.0399000000000002E-9</c:v>
                </c:pt>
                <c:pt idx="5279">
                  <c:v>6.0403000000000003E-9</c:v>
                </c:pt>
                <c:pt idx="5280">
                  <c:v>6.0406999999999996E-9</c:v>
                </c:pt>
                <c:pt idx="5281">
                  <c:v>6.0399000000000002E-9</c:v>
                </c:pt>
                <c:pt idx="5282">
                  <c:v>6.0406999999999996E-9</c:v>
                </c:pt>
                <c:pt idx="5283">
                  <c:v>6.0384999999999998E-9</c:v>
                </c:pt>
                <c:pt idx="5284">
                  <c:v>6.0425000000000002E-9</c:v>
                </c:pt>
                <c:pt idx="5285">
                  <c:v>6.0403000000000003E-9</c:v>
                </c:pt>
                <c:pt idx="5286">
                  <c:v>6.0406999999999996E-9</c:v>
                </c:pt>
                <c:pt idx="5287">
                  <c:v>6.0447E-9</c:v>
                </c:pt>
                <c:pt idx="5288">
                  <c:v>6.0421000000000001E-9</c:v>
                </c:pt>
                <c:pt idx="5289">
                  <c:v>6.0416000000000003E-9</c:v>
                </c:pt>
                <c:pt idx="5290">
                  <c:v>6.0429999999999999E-9</c:v>
                </c:pt>
                <c:pt idx="5291">
                  <c:v>6.0468999999999999E-9</c:v>
                </c:pt>
                <c:pt idx="5292">
                  <c:v>6.0434E-9</c:v>
                </c:pt>
                <c:pt idx="5293">
                  <c:v>6.0460999999999996E-9</c:v>
                </c:pt>
                <c:pt idx="5294">
                  <c:v>6.0442999999999999E-9</c:v>
                </c:pt>
                <c:pt idx="5295">
                  <c:v>6.0483000000000003E-9</c:v>
                </c:pt>
                <c:pt idx="5296">
                  <c:v>6.0434E-9</c:v>
                </c:pt>
                <c:pt idx="5297">
                  <c:v>6.0464999999999997E-9</c:v>
                </c:pt>
                <c:pt idx="5298">
                  <c:v>6.0464999999999997E-9</c:v>
                </c:pt>
                <c:pt idx="5299">
                  <c:v>6.0483000000000003E-9</c:v>
                </c:pt>
                <c:pt idx="5300">
                  <c:v>6.0492000000000002E-9</c:v>
                </c:pt>
                <c:pt idx="5301">
                  <c:v>6.0492000000000002E-9</c:v>
                </c:pt>
                <c:pt idx="5302">
                  <c:v>6.0483000000000003E-9</c:v>
                </c:pt>
                <c:pt idx="5303">
                  <c:v>6.0496000000000003E-9</c:v>
                </c:pt>
                <c:pt idx="5304">
                  <c:v>6.0496000000000003E-9</c:v>
                </c:pt>
                <c:pt idx="5305">
                  <c:v>6.0527E-9</c:v>
                </c:pt>
                <c:pt idx="5306">
                  <c:v>6.0505000000000001E-9</c:v>
                </c:pt>
                <c:pt idx="5307">
                  <c:v>6.0514E-9</c:v>
                </c:pt>
                <c:pt idx="5308">
                  <c:v>6.0522999999999999E-9</c:v>
                </c:pt>
                <c:pt idx="5309">
                  <c:v>6.0554000000000004E-9</c:v>
                </c:pt>
                <c:pt idx="5310">
                  <c:v>6.0505000000000001E-9</c:v>
                </c:pt>
                <c:pt idx="5311">
                  <c:v>6.0554000000000004E-9</c:v>
                </c:pt>
                <c:pt idx="5312">
                  <c:v>6.0548999999999998E-9</c:v>
                </c:pt>
                <c:pt idx="5313">
                  <c:v>6.0531000000000001E-9</c:v>
                </c:pt>
                <c:pt idx="5314">
                  <c:v>6.0554000000000004E-9</c:v>
                </c:pt>
                <c:pt idx="5315">
                  <c:v>6.0544999999999997E-9</c:v>
                </c:pt>
                <c:pt idx="5316">
                  <c:v>6.0567000000000004E-9</c:v>
                </c:pt>
                <c:pt idx="5317">
                  <c:v>6.0557999999999997E-9</c:v>
                </c:pt>
                <c:pt idx="5318">
                  <c:v>6.0554000000000004E-9</c:v>
                </c:pt>
                <c:pt idx="5319">
                  <c:v>6.0576000000000003E-9</c:v>
                </c:pt>
                <c:pt idx="5320">
                  <c:v>6.0593000000000004E-9</c:v>
                </c:pt>
                <c:pt idx="5321">
                  <c:v>6.0576000000000003E-9</c:v>
                </c:pt>
                <c:pt idx="5322">
                  <c:v>6.0580000000000004E-9</c:v>
                </c:pt>
                <c:pt idx="5323">
                  <c:v>6.0561999999999998E-9</c:v>
                </c:pt>
                <c:pt idx="5324">
                  <c:v>6.0598000000000001E-9</c:v>
                </c:pt>
                <c:pt idx="5325">
                  <c:v>6.0589000000000002E-9</c:v>
                </c:pt>
                <c:pt idx="5326">
                  <c:v>6.0593000000000004E-9</c:v>
                </c:pt>
                <c:pt idx="5327">
                  <c:v>6.0611000000000001E-9</c:v>
                </c:pt>
                <c:pt idx="5328">
                  <c:v>6.0611000000000001E-9</c:v>
                </c:pt>
                <c:pt idx="5329">
                  <c:v>6.0611000000000001E-9</c:v>
                </c:pt>
                <c:pt idx="5330">
                  <c:v>6.062E-9</c:v>
                </c:pt>
                <c:pt idx="5331">
                  <c:v>6.0624000000000001E-9</c:v>
                </c:pt>
                <c:pt idx="5332">
                  <c:v>6.0632999999999999E-9</c:v>
                </c:pt>
                <c:pt idx="5333">
                  <c:v>6.0624000000000001E-9</c:v>
                </c:pt>
                <c:pt idx="5334">
                  <c:v>6.0660000000000004E-9</c:v>
                </c:pt>
                <c:pt idx="5335">
                  <c:v>6.0632999999999999E-9</c:v>
                </c:pt>
                <c:pt idx="5336">
                  <c:v>6.0647000000000004E-9</c:v>
                </c:pt>
                <c:pt idx="5337">
                  <c:v>6.0654999999999998E-9</c:v>
                </c:pt>
                <c:pt idx="5338">
                  <c:v>6.0660000000000004E-9</c:v>
                </c:pt>
                <c:pt idx="5339">
                  <c:v>6.0663999999999996E-9</c:v>
                </c:pt>
                <c:pt idx="5340">
                  <c:v>6.0663999999999996E-9</c:v>
                </c:pt>
                <c:pt idx="5341">
                  <c:v>6.0678000000000001E-9</c:v>
                </c:pt>
                <c:pt idx="5342">
                  <c:v>6.0654999999999998E-9</c:v>
                </c:pt>
                <c:pt idx="5343">
                  <c:v>6.0663999999999996E-9</c:v>
                </c:pt>
                <c:pt idx="5344">
                  <c:v>6.0686000000000003E-9</c:v>
                </c:pt>
                <c:pt idx="5345">
                  <c:v>6.0673000000000003E-9</c:v>
                </c:pt>
                <c:pt idx="5346">
                  <c:v>6.0673000000000003E-9</c:v>
                </c:pt>
                <c:pt idx="5347">
                  <c:v>6.0699999999999999E-9</c:v>
                </c:pt>
                <c:pt idx="5348">
                  <c:v>6.0678000000000001E-9</c:v>
                </c:pt>
                <c:pt idx="5349">
                  <c:v>6.0730999999999996E-9</c:v>
                </c:pt>
                <c:pt idx="5350">
                  <c:v>6.0712999999999999E-9</c:v>
                </c:pt>
                <c:pt idx="5351">
                  <c:v>6.0708999999999998E-9</c:v>
                </c:pt>
                <c:pt idx="5352">
                  <c:v>6.0708999999999998E-9</c:v>
                </c:pt>
                <c:pt idx="5353">
                  <c:v>6.0717E-9</c:v>
                </c:pt>
                <c:pt idx="5354">
                  <c:v>6.0708999999999998E-9</c:v>
                </c:pt>
                <c:pt idx="5355">
                  <c:v>6.0699999999999999E-9</c:v>
                </c:pt>
                <c:pt idx="5356">
                  <c:v>6.0721999999999998E-9</c:v>
                </c:pt>
                <c:pt idx="5357">
                  <c:v>6.0743999999999996E-9</c:v>
                </c:pt>
                <c:pt idx="5358">
                  <c:v>6.0753000000000003E-9</c:v>
                </c:pt>
                <c:pt idx="5359">
                  <c:v>6.0725999999999999E-9</c:v>
                </c:pt>
                <c:pt idx="5360">
                  <c:v>6.0753000000000003E-9</c:v>
                </c:pt>
                <c:pt idx="5361">
                  <c:v>6.0747999999999997E-9</c:v>
                </c:pt>
                <c:pt idx="5362">
                  <c:v>6.0734999999999998E-9</c:v>
                </c:pt>
                <c:pt idx="5363">
                  <c:v>6.0766000000000003E-9</c:v>
                </c:pt>
                <c:pt idx="5364">
                  <c:v>6.0775000000000002E-9</c:v>
                </c:pt>
                <c:pt idx="5365">
                  <c:v>6.0762000000000002E-9</c:v>
                </c:pt>
                <c:pt idx="5366">
                  <c:v>6.0784E-9</c:v>
                </c:pt>
                <c:pt idx="5367">
                  <c:v>6.081E-9</c:v>
                </c:pt>
                <c:pt idx="5368">
                  <c:v>6.0823999999999996E-9</c:v>
                </c:pt>
                <c:pt idx="5369">
                  <c:v>6.0814999999999997E-9</c:v>
                </c:pt>
                <c:pt idx="5370">
                  <c:v>6.0784E-9</c:v>
                </c:pt>
                <c:pt idx="5371">
                  <c:v>6.0823999999999996E-9</c:v>
                </c:pt>
                <c:pt idx="5372">
                  <c:v>6.0814999999999997E-9</c:v>
                </c:pt>
                <c:pt idx="5373">
                  <c:v>6.0814999999999997E-9</c:v>
                </c:pt>
                <c:pt idx="5374">
                  <c:v>6.0833000000000003E-9</c:v>
                </c:pt>
                <c:pt idx="5375">
                  <c:v>6.0805999999999999E-9</c:v>
                </c:pt>
                <c:pt idx="5376">
                  <c:v>6.0818999999999999E-9</c:v>
                </c:pt>
                <c:pt idx="5377">
                  <c:v>6.0846000000000003E-9</c:v>
                </c:pt>
                <c:pt idx="5378">
                  <c:v>6.0833000000000003E-9</c:v>
                </c:pt>
                <c:pt idx="5379">
                  <c:v>6.0859000000000003E-9</c:v>
                </c:pt>
                <c:pt idx="5380">
                  <c:v>6.0872000000000002E-9</c:v>
                </c:pt>
                <c:pt idx="5381">
                  <c:v>6.0855000000000001E-9</c:v>
                </c:pt>
                <c:pt idx="5382">
                  <c:v>6.0855000000000001E-9</c:v>
                </c:pt>
                <c:pt idx="5383">
                  <c:v>6.0877E-9</c:v>
                </c:pt>
                <c:pt idx="5384">
                  <c:v>6.0877E-9</c:v>
                </c:pt>
                <c:pt idx="5385">
                  <c:v>6.0868000000000001E-9</c:v>
                </c:pt>
                <c:pt idx="5386">
                  <c:v>6.0898999999999998E-9</c:v>
                </c:pt>
                <c:pt idx="5387">
                  <c:v>6.0885999999999998E-9</c:v>
                </c:pt>
                <c:pt idx="5388">
                  <c:v>6.0881000000000001E-9</c:v>
                </c:pt>
                <c:pt idx="5389">
                  <c:v>6.0885999999999998E-9</c:v>
                </c:pt>
                <c:pt idx="5390">
                  <c:v>6.0881000000000001E-9</c:v>
                </c:pt>
                <c:pt idx="5391">
                  <c:v>6.0868000000000001E-9</c:v>
                </c:pt>
                <c:pt idx="5392">
                  <c:v>6.0907999999999997E-9</c:v>
                </c:pt>
                <c:pt idx="5393">
                  <c:v>6.089E-9</c:v>
                </c:pt>
                <c:pt idx="5394">
                  <c:v>6.0902999999999999E-9</c:v>
                </c:pt>
                <c:pt idx="5395">
                  <c:v>6.0926000000000002E-9</c:v>
                </c:pt>
                <c:pt idx="5396">
                  <c:v>6.0939000000000002E-9</c:v>
                </c:pt>
                <c:pt idx="5397">
                  <c:v>6.0926000000000002E-9</c:v>
                </c:pt>
                <c:pt idx="5398">
                  <c:v>6.0930000000000004E-9</c:v>
                </c:pt>
                <c:pt idx="5399">
                  <c:v>6.0920999999999997E-9</c:v>
                </c:pt>
                <c:pt idx="5400">
                  <c:v>6.0930000000000004E-9</c:v>
                </c:pt>
                <c:pt idx="5401">
                  <c:v>6.0952000000000002E-9</c:v>
                </c:pt>
                <c:pt idx="5402">
                  <c:v>6.0969999999999999E-9</c:v>
                </c:pt>
                <c:pt idx="5403">
                  <c:v>6.0952000000000002E-9</c:v>
                </c:pt>
                <c:pt idx="5404">
                  <c:v>6.0920999999999997E-9</c:v>
                </c:pt>
                <c:pt idx="5405">
                  <c:v>6.0957E-9</c:v>
                </c:pt>
                <c:pt idx="5406">
                  <c:v>6.0957E-9</c:v>
                </c:pt>
                <c:pt idx="5407">
                  <c:v>6.0969999999999999E-9</c:v>
                </c:pt>
                <c:pt idx="5408">
                  <c:v>6.0965000000000002E-9</c:v>
                </c:pt>
                <c:pt idx="5409">
                  <c:v>6.0991999999999998E-9</c:v>
                </c:pt>
                <c:pt idx="5410">
                  <c:v>6.0974000000000001E-9</c:v>
                </c:pt>
                <c:pt idx="5411">
                  <c:v>6.0991999999999998E-9</c:v>
                </c:pt>
                <c:pt idx="5412">
                  <c:v>6.0995999999999999E-9</c:v>
                </c:pt>
                <c:pt idx="5413">
                  <c:v>6.0965000000000002E-9</c:v>
                </c:pt>
                <c:pt idx="5414">
                  <c:v>6.0978999999999998E-9</c:v>
                </c:pt>
                <c:pt idx="5415">
                  <c:v>6.1023000000000003E-9</c:v>
                </c:pt>
                <c:pt idx="5416">
                  <c:v>6.1023000000000003E-9</c:v>
                </c:pt>
                <c:pt idx="5417">
                  <c:v>6.1010000000000003E-9</c:v>
                </c:pt>
                <c:pt idx="5418">
                  <c:v>6.1032000000000002E-9</c:v>
                </c:pt>
                <c:pt idx="5419">
                  <c:v>6.1036000000000003E-9</c:v>
                </c:pt>
                <c:pt idx="5420">
                  <c:v>6.1026999999999996E-9</c:v>
                </c:pt>
                <c:pt idx="5421">
                  <c:v>6.1041E-9</c:v>
                </c:pt>
                <c:pt idx="5422">
                  <c:v>6.1058000000000002E-9</c:v>
                </c:pt>
                <c:pt idx="5423">
                  <c:v>6.1041E-9</c:v>
                </c:pt>
                <c:pt idx="5424">
                  <c:v>6.1049999999999999E-9</c:v>
                </c:pt>
                <c:pt idx="5425">
                  <c:v>6.1041E-9</c:v>
                </c:pt>
                <c:pt idx="5426">
                  <c:v>6.1058000000000002E-9</c:v>
                </c:pt>
                <c:pt idx="5427">
                  <c:v>6.1045000000000002E-9</c:v>
                </c:pt>
                <c:pt idx="5428">
                  <c:v>6.1058000000000002E-9</c:v>
                </c:pt>
                <c:pt idx="5429">
                  <c:v>6.1075999999999999E-9</c:v>
                </c:pt>
                <c:pt idx="5430">
                  <c:v>6.1103000000000003E-9</c:v>
                </c:pt>
                <c:pt idx="5431">
                  <c:v>6.1075999999999999E-9</c:v>
                </c:pt>
                <c:pt idx="5432">
                  <c:v>6.1088999999999999E-9</c:v>
                </c:pt>
                <c:pt idx="5433">
                  <c:v>6.1120000000000004E-9</c:v>
                </c:pt>
                <c:pt idx="5434">
                  <c:v>6.1071999999999998E-9</c:v>
                </c:pt>
                <c:pt idx="5435">
                  <c:v>6.1093999999999996E-9</c:v>
                </c:pt>
                <c:pt idx="5436">
                  <c:v>6.1097999999999997E-9</c:v>
                </c:pt>
                <c:pt idx="5437">
                  <c:v>6.1103000000000003E-9</c:v>
                </c:pt>
                <c:pt idx="5438">
                  <c:v>6.1106999999999996E-9</c:v>
                </c:pt>
                <c:pt idx="5439">
                  <c:v>6.1129000000000003E-9</c:v>
                </c:pt>
                <c:pt idx="5440">
                  <c:v>6.1116000000000003E-9</c:v>
                </c:pt>
                <c:pt idx="5441">
                  <c:v>6.1129000000000003E-9</c:v>
                </c:pt>
                <c:pt idx="5442">
                  <c:v>6.1151000000000001E-9</c:v>
                </c:pt>
                <c:pt idx="5443">
                  <c:v>6.1168999999999998E-9</c:v>
                </c:pt>
                <c:pt idx="5444">
                  <c:v>6.116E-9</c:v>
                </c:pt>
                <c:pt idx="5445">
                  <c:v>6.1147E-9</c:v>
                </c:pt>
                <c:pt idx="5446">
                  <c:v>6.1134E-9</c:v>
                </c:pt>
                <c:pt idx="5447">
                  <c:v>6.1187000000000004E-9</c:v>
                </c:pt>
                <c:pt idx="5448">
                  <c:v>6.1164999999999997E-9</c:v>
                </c:pt>
                <c:pt idx="5449">
                  <c:v>6.1177999999999997E-9</c:v>
                </c:pt>
                <c:pt idx="5450">
                  <c:v>6.1168999999999998E-9</c:v>
                </c:pt>
                <c:pt idx="5451">
                  <c:v>6.116E-9</c:v>
                </c:pt>
                <c:pt idx="5452">
                  <c:v>6.1168999999999998E-9</c:v>
                </c:pt>
                <c:pt idx="5453">
                  <c:v>6.1196000000000003E-9</c:v>
                </c:pt>
                <c:pt idx="5454">
                  <c:v>6.1181999999999998E-9</c:v>
                </c:pt>
                <c:pt idx="5455">
                  <c:v>6.1174000000000004E-9</c:v>
                </c:pt>
                <c:pt idx="5456">
                  <c:v>6.1196000000000003E-9</c:v>
                </c:pt>
                <c:pt idx="5457">
                  <c:v>6.1209000000000002E-9</c:v>
                </c:pt>
                <c:pt idx="5458">
                  <c:v>6.1164999999999997E-9</c:v>
                </c:pt>
                <c:pt idx="5459">
                  <c:v>6.1200000000000004E-9</c:v>
                </c:pt>
                <c:pt idx="5460">
                  <c:v>6.1196000000000003E-9</c:v>
                </c:pt>
                <c:pt idx="5461">
                  <c:v>6.1200000000000004E-9</c:v>
                </c:pt>
                <c:pt idx="5462">
                  <c:v>6.1187000000000004E-9</c:v>
                </c:pt>
                <c:pt idx="5463">
                  <c:v>6.1222000000000002E-9</c:v>
                </c:pt>
                <c:pt idx="5464">
                  <c:v>6.1209000000000002E-9</c:v>
                </c:pt>
                <c:pt idx="5465">
                  <c:v>6.1227E-9</c:v>
                </c:pt>
                <c:pt idx="5466">
                  <c:v>6.1218000000000001E-9</c:v>
                </c:pt>
                <c:pt idx="5467">
                  <c:v>6.1231000000000001E-9</c:v>
                </c:pt>
                <c:pt idx="5468">
                  <c:v>6.1231000000000001E-9</c:v>
                </c:pt>
                <c:pt idx="5469">
                  <c:v>6.1261999999999998E-9</c:v>
                </c:pt>
                <c:pt idx="5470">
                  <c:v>6.1222000000000002E-9</c:v>
                </c:pt>
                <c:pt idx="5471">
                  <c:v>6.1248999999999998E-9</c:v>
                </c:pt>
                <c:pt idx="5472">
                  <c:v>6.1252999999999999E-9</c:v>
                </c:pt>
                <c:pt idx="5473">
                  <c:v>6.1248999999999998E-9</c:v>
                </c:pt>
                <c:pt idx="5474">
                  <c:v>6.1289000000000002E-9</c:v>
                </c:pt>
                <c:pt idx="5475">
                  <c:v>6.1261999999999998E-9</c:v>
                </c:pt>
                <c:pt idx="5476">
                  <c:v>6.1289000000000002E-9</c:v>
                </c:pt>
                <c:pt idx="5477">
                  <c:v>6.1261999999999998E-9</c:v>
                </c:pt>
                <c:pt idx="5478">
                  <c:v>6.1274999999999998E-9</c:v>
                </c:pt>
                <c:pt idx="5479">
                  <c:v>6.1280000000000003E-9</c:v>
                </c:pt>
                <c:pt idx="5480">
                  <c:v>6.1306000000000003E-9</c:v>
                </c:pt>
                <c:pt idx="5481">
                  <c:v>6.1319999999999999E-9</c:v>
                </c:pt>
                <c:pt idx="5482">
                  <c:v>6.1298000000000001E-9</c:v>
                </c:pt>
                <c:pt idx="5483">
                  <c:v>6.1293000000000003E-9</c:v>
                </c:pt>
                <c:pt idx="5484">
                  <c:v>6.1293000000000003E-9</c:v>
                </c:pt>
                <c:pt idx="5485">
                  <c:v>6.1328999999999998E-9</c:v>
                </c:pt>
                <c:pt idx="5486">
                  <c:v>6.1319999999999999E-9</c:v>
                </c:pt>
                <c:pt idx="5487">
                  <c:v>6.1315000000000002E-9</c:v>
                </c:pt>
                <c:pt idx="5488">
                  <c:v>6.1367999999999997E-9</c:v>
                </c:pt>
                <c:pt idx="5489">
                  <c:v>6.1350999999999996E-9</c:v>
                </c:pt>
                <c:pt idx="5490">
                  <c:v>6.1345999999999999E-9</c:v>
                </c:pt>
                <c:pt idx="5491">
                  <c:v>6.1350999999999996E-9</c:v>
                </c:pt>
                <c:pt idx="5492">
                  <c:v>6.1360000000000003E-9</c:v>
                </c:pt>
                <c:pt idx="5493">
                  <c:v>6.1360000000000003E-9</c:v>
                </c:pt>
                <c:pt idx="5494">
                  <c:v>6.1350999999999996E-9</c:v>
                </c:pt>
                <c:pt idx="5495">
                  <c:v>6.1391E-9</c:v>
                </c:pt>
                <c:pt idx="5496">
                  <c:v>6.1395000000000002E-9</c:v>
                </c:pt>
                <c:pt idx="5497">
                  <c:v>6.1376999999999996E-9</c:v>
                </c:pt>
                <c:pt idx="5498">
                  <c:v>6.1386000000000003E-9</c:v>
                </c:pt>
                <c:pt idx="5499">
                  <c:v>6.1373000000000003E-9</c:v>
                </c:pt>
                <c:pt idx="5500">
                  <c:v>6.1399000000000003E-9</c:v>
                </c:pt>
                <c:pt idx="5501">
                  <c:v>6.1408000000000001E-9</c:v>
                </c:pt>
                <c:pt idx="5502">
                  <c:v>6.1417E-9</c:v>
                </c:pt>
                <c:pt idx="5503">
                  <c:v>6.1399000000000003E-9</c:v>
                </c:pt>
                <c:pt idx="5504">
                  <c:v>6.1399000000000003E-9</c:v>
                </c:pt>
                <c:pt idx="5505">
                  <c:v>6.1417E-9</c:v>
                </c:pt>
                <c:pt idx="5506">
                  <c:v>6.1412999999999999E-9</c:v>
                </c:pt>
                <c:pt idx="5507">
                  <c:v>6.1417E-9</c:v>
                </c:pt>
                <c:pt idx="5508">
                  <c:v>6.1421999999999997E-9</c:v>
                </c:pt>
                <c:pt idx="5509">
                  <c:v>6.143E-9</c:v>
                </c:pt>
                <c:pt idx="5510">
                  <c:v>6.143E-9</c:v>
                </c:pt>
                <c:pt idx="5511">
                  <c:v>6.1444000000000004E-9</c:v>
                </c:pt>
                <c:pt idx="5512">
                  <c:v>6.143E-9</c:v>
                </c:pt>
                <c:pt idx="5513">
                  <c:v>6.1425999999999999E-9</c:v>
                </c:pt>
                <c:pt idx="5514">
                  <c:v>6.1438999999999998E-9</c:v>
                </c:pt>
                <c:pt idx="5515">
                  <c:v>6.1457000000000004E-9</c:v>
                </c:pt>
                <c:pt idx="5516">
                  <c:v>6.1479000000000002E-9</c:v>
                </c:pt>
                <c:pt idx="5517">
                  <c:v>6.1475000000000001E-9</c:v>
                </c:pt>
                <c:pt idx="5518">
                  <c:v>6.1484E-9</c:v>
                </c:pt>
                <c:pt idx="5519">
                  <c:v>6.1466000000000003E-9</c:v>
                </c:pt>
                <c:pt idx="5520">
                  <c:v>6.1457000000000004E-9</c:v>
                </c:pt>
                <c:pt idx="5521">
                  <c:v>6.1514999999999997E-9</c:v>
                </c:pt>
                <c:pt idx="5522">
                  <c:v>6.1475000000000001E-9</c:v>
                </c:pt>
                <c:pt idx="5523">
                  <c:v>6.1484E-9</c:v>
                </c:pt>
                <c:pt idx="5524">
                  <c:v>6.1488000000000001E-9</c:v>
                </c:pt>
                <c:pt idx="5525">
                  <c:v>6.1501000000000001E-9</c:v>
                </c:pt>
                <c:pt idx="5526">
                  <c:v>6.1522999999999999E-9</c:v>
                </c:pt>
                <c:pt idx="5527">
                  <c:v>6.1518999999999998E-9</c:v>
                </c:pt>
                <c:pt idx="5528">
                  <c:v>6.1514999999999997E-9</c:v>
                </c:pt>
                <c:pt idx="5529">
                  <c:v>6.1540999999999997E-9</c:v>
                </c:pt>
                <c:pt idx="5530">
                  <c:v>6.1553999999999997E-9</c:v>
                </c:pt>
                <c:pt idx="5531">
                  <c:v>6.1537000000000004E-9</c:v>
                </c:pt>
                <c:pt idx="5532">
                  <c:v>6.1518999999999998E-9</c:v>
                </c:pt>
                <c:pt idx="5533">
                  <c:v>6.1559000000000002E-9</c:v>
                </c:pt>
                <c:pt idx="5534">
                  <c:v>6.1540999999999997E-9</c:v>
                </c:pt>
                <c:pt idx="5535">
                  <c:v>6.1531999999999998E-9</c:v>
                </c:pt>
                <c:pt idx="5536">
                  <c:v>6.1546000000000002E-9</c:v>
                </c:pt>
                <c:pt idx="5537">
                  <c:v>6.1572000000000002E-9</c:v>
                </c:pt>
                <c:pt idx="5538">
                  <c:v>6.1553999999999997E-9</c:v>
                </c:pt>
                <c:pt idx="5539">
                  <c:v>6.1576999999999999E-9</c:v>
                </c:pt>
                <c:pt idx="5540">
                  <c:v>6.1568000000000001E-9</c:v>
                </c:pt>
                <c:pt idx="5541">
                  <c:v>6.1581000000000001E-9</c:v>
                </c:pt>
                <c:pt idx="5542">
                  <c:v>6.1581000000000001E-9</c:v>
                </c:pt>
                <c:pt idx="5543">
                  <c:v>6.1589999999999999E-9</c:v>
                </c:pt>
                <c:pt idx="5544">
                  <c:v>6.1607999999999997E-9</c:v>
                </c:pt>
                <c:pt idx="5545">
                  <c:v>6.1602999999999999E-9</c:v>
                </c:pt>
                <c:pt idx="5546">
                  <c:v>6.1594000000000001E-9</c:v>
                </c:pt>
                <c:pt idx="5547">
                  <c:v>6.1589999999999999E-9</c:v>
                </c:pt>
                <c:pt idx="5548">
                  <c:v>6.1598999999999998E-9</c:v>
                </c:pt>
                <c:pt idx="5549">
                  <c:v>6.1615999999999999E-9</c:v>
                </c:pt>
                <c:pt idx="5550">
                  <c:v>6.1611999999999998E-9</c:v>
                </c:pt>
                <c:pt idx="5551">
                  <c:v>6.1602999999999999E-9</c:v>
                </c:pt>
                <c:pt idx="5552">
                  <c:v>6.1620999999999996E-9</c:v>
                </c:pt>
                <c:pt idx="5553">
                  <c:v>6.1624999999999998E-9</c:v>
                </c:pt>
                <c:pt idx="5554">
                  <c:v>6.1639000000000002E-9</c:v>
                </c:pt>
                <c:pt idx="5555">
                  <c:v>6.1646999999999996E-9</c:v>
                </c:pt>
                <c:pt idx="5556">
                  <c:v>6.1678000000000001E-9</c:v>
                </c:pt>
                <c:pt idx="5557">
                  <c:v>6.1652000000000002E-9</c:v>
                </c:pt>
                <c:pt idx="5558">
                  <c:v>6.1695999999999999E-9</c:v>
                </c:pt>
                <c:pt idx="5559">
                  <c:v>6.1678000000000001E-9</c:v>
                </c:pt>
                <c:pt idx="5560">
                  <c:v>6.1652000000000002E-9</c:v>
                </c:pt>
                <c:pt idx="5561">
                  <c:v>6.1674E-9</c:v>
                </c:pt>
                <c:pt idx="5562">
                  <c:v>6.1661E-9</c:v>
                </c:pt>
                <c:pt idx="5563">
                  <c:v>6.1687E-9</c:v>
                </c:pt>
                <c:pt idx="5564">
                  <c:v>6.1665000000000002E-9</c:v>
                </c:pt>
                <c:pt idx="5565">
                  <c:v>6.1695999999999999E-9</c:v>
                </c:pt>
                <c:pt idx="5566">
                  <c:v>6.1708999999999999E-9</c:v>
                </c:pt>
                <c:pt idx="5567">
                  <c:v>6.1704999999999997E-9</c:v>
                </c:pt>
                <c:pt idx="5568">
                  <c:v>6.1700999999999996E-9</c:v>
                </c:pt>
                <c:pt idx="5569">
                  <c:v>6.1704999999999997E-9</c:v>
                </c:pt>
                <c:pt idx="5570">
                  <c:v>6.1713999999999996E-9</c:v>
                </c:pt>
                <c:pt idx="5571">
                  <c:v>6.1700999999999996E-9</c:v>
                </c:pt>
                <c:pt idx="5572">
                  <c:v>6.1704999999999997E-9</c:v>
                </c:pt>
                <c:pt idx="5573">
                  <c:v>6.1754E-9</c:v>
                </c:pt>
                <c:pt idx="5574">
                  <c:v>6.1723000000000003E-9</c:v>
                </c:pt>
                <c:pt idx="5575">
                  <c:v>6.1723000000000003E-9</c:v>
                </c:pt>
                <c:pt idx="5576">
                  <c:v>6.1723000000000003E-9</c:v>
                </c:pt>
                <c:pt idx="5577">
                  <c:v>6.1727000000000004E-9</c:v>
                </c:pt>
                <c:pt idx="5578">
                  <c:v>6.1758000000000001E-9</c:v>
                </c:pt>
                <c:pt idx="5579">
                  <c:v>6.1758000000000001E-9</c:v>
                </c:pt>
                <c:pt idx="5580">
                  <c:v>6.1758000000000001E-9</c:v>
                </c:pt>
                <c:pt idx="5581">
                  <c:v>6.1754E-9</c:v>
                </c:pt>
                <c:pt idx="5582">
                  <c:v>6.1775999999999998E-9</c:v>
                </c:pt>
                <c:pt idx="5583">
                  <c:v>6.1771000000000001E-9</c:v>
                </c:pt>
                <c:pt idx="5584">
                  <c:v>6.1767E-9</c:v>
                </c:pt>
                <c:pt idx="5585">
                  <c:v>6.1771000000000001E-9</c:v>
                </c:pt>
                <c:pt idx="5586">
                  <c:v>6.178E-9</c:v>
                </c:pt>
                <c:pt idx="5587">
                  <c:v>6.178E-9</c:v>
                </c:pt>
                <c:pt idx="5588">
                  <c:v>6.1767E-9</c:v>
                </c:pt>
                <c:pt idx="5589">
                  <c:v>6.1797999999999997E-9</c:v>
                </c:pt>
                <c:pt idx="5590">
                  <c:v>6.1801999999999998E-9</c:v>
                </c:pt>
                <c:pt idx="5591">
                  <c:v>6.1797999999999997E-9</c:v>
                </c:pt>
                <c:pt idx="5592">
                  <c:v>6.1807000000000004E-9</c:v>
                </c:pt>
                <c:pt idx="5593">
                  <c:v>6.1784999999999997E-9</c:v>
                </c:pt>
                <c:pt idx="5594">
                  <c:v>6.1807000000000004E-9</c:v>
                </c:pt>
                <c:pt idx="5595">
                  <c:v>6.1829000000000002E-9</c:v>
                </c:pt>
                <c:pt idx="5596">
                  <c:v>6.1833000000000004E-9</c:v>
                </c:pt>
                <c:pt idx="5597">
                  <c:v>6.1833000000000004E-9</c:v>
                </c:pt>
                <c:pt idx="5598">
                  <c:v>6.1825000000000001E-9</c:v>
                </c:pt>
                <c:pt idx="5599">
                  <c:v>6.1851000000000001E-9</c:v>
                </c:pt>
                <c:pt idx="5600">
                  <c:v>6.1801999999999998E-9</c:v>
                </c:pt>
                <c:pt idx="5601">
                  <c:v>6.1847E-9</c:v>
                </c:pt>
                <c:pt idx="5602">
                  <c:v>6.1838000000000001E-9</c:v>
                </c:pt>
                <c:pt idx="5603">
                  <c:v>6.1842000000000002E-9</c:v>
                </c:pt>
                <c:pt idx="5604">
                  <c:v>6.1859999999999999E-9</c:v>
                </c:pt>
                <c:pt idx="5605">
                  <c:v>6.1872999999999999E-9</c:v>
                </c:pt>
                <c:pt idx="5606">
                  <c:v>6.1881999999999998E-9</c:v>
                </c:pt>
                <c:pt idx="5607">
                  <c:v>6.1842000000000002E-9</c:v>
                </c:pt>
                <c:pt idx="5608">
                  <c:v>6.1887000000000004E-9</c:v>
                </c:pt>
                <c:pt idx="5609">
                  <c:v>6.1881999999999998E-9</c:v>
                </c:pt>
                <c:pt idx="5610">
                  <c:v>6.1872999999999999E-9</c:v>
                </c:pt>
                <c:pt idx="5611">
                  <c:v>6.1877999999999997E-9</c:v>
                </c:pt>
                <c:pt idx="5612">
                  <c:v>6.1918000000000001E-9</c:v>
                </c:pt>
                <c:pt idx="5613">
                  <c:v>6.1877999999999997E-9</c:v>
                </c:pt>
                <c:pt idx="5614">
                  <c:v>6.1881999999999998E-9</c:v>
                </c:pt>
                <c:pt idx="5615">
                  <c:v>6.1900000000000003E-9</c:v>
                </c:pt>
                <c:pt idx="5616">
                  <c:v>6.1900000000000003E-9</c:v>
                </c:pt>
                <c:pt idx="5617">
                  <c:v>6.1926000000000003E-9</c:v>
                </c:pt>
                <c:pt idx="5618">
                  <c:v>6.1939999999999999E-9</c:v>
                </c:pt>
                <c:pt idx="5619">
                  <c:v>6.1918000000000001E-9</c:v>
                </c:pt>
                <c:pt idx="5620">
                  <c:v>6.1913000000000003E-9</c:v>
                </c:pt>
                <c:pt idx="5621">
                  <c:v>6.1957E-9</c:v>
                </c:pt>
                <c:pt idx="5622">
                  <c:v>6.1952999999999999E-9</c:v>
                </c:pt>
                <c:pt idx="5623">
                  <c:v>6.1931E-9</c:v>
                </c:pt>
                <c:pt idx="5624">
                  <c:v>6.1939999999999999E-9</c:v>
                </c:pt>
                <c:pt idx="5625">
                  <c:v>6.1948999999999998E-9</c:v>
                </c:pt>
                <c:pt idx="5626">
                  <c:v>6.1952999999999999E-9</c:v>
                </c:pt>
                <c:pt idx="5627">
                  <c:v>6.1952999999999999E-9</c:v>
                </c:pt>
                <c:pt idx="5628">
                  <c:v>6.1961999999999998E-9</c:v>
                </c:pt>
                <c:pt idx="5629">
                  <c:v>6.1987999999999997E-9</c:v>
                </c:pt>
                <c:pt idx="5630">
                  <c:v>6.1952999999999999E-9</c:v>
                </c:pt>
                <c:pt idx="5631">
                  <c:v>6.1993000000000003E-9</c:v>
                </c:pt>
                <c:pt idx="5632">
                  <c:v>6.1965999999999999E-9</c:v>
                </c:pt>
                <c:pt idx="5633">
                  <c:v>6.2006000000000003E-9</c:v>
                </c:pt>
                <c:pt idx="5634">
                  <c:v>6.2006000000000003E-9</c:v>
                </c:pt>
                <c:pt idx="5635">
                  <c:v>6.2002000000000002E-9</c:v>
                </c:pt>
                <c:pt idx="5636">
                  <c:v>6.2019000000000003E-9</c:v>
                </c:pt>
                <c:pt idx="5637">
                  <c:v>6.1996999999999996E-9</c:v>
                </c:pt>
                <c:pt idx="5638">
                  <c:v>6.2006000000000003E-9</c:v>
                </c:pt>
                <c:pt idx="5639">
                  <c:v>6.2019000000000003E-9</c:v>
                </c:pt>
                <c:pt idx="5640">
                  <c:v>6.2032999999999999E-9</c:v>
                </c:pt>
                <c:pt idx="5641">
                  <c:v>6.2024E-9</c:v>
                </c:pt>
                <c:pt idx="5642">
                  <c:v>6.2037E-9</c:v>
                </c:pt>
                <c:pt idx="5643">
                  <c:v>6.205E-9</c:v>
                </c:pt>
                <c:pt idx="5644">
                  <c:v>6.2064000000000004E-9</c:v>
                </c:pt>
                <c:pt idx="5645">
                  <c:v>6.2080999999999997E-9</c:v>
                </c:pt>
                <c:pt idx="5646">
                  <c:v>6.2058999999999998E-9</c:v>
                </c:pt>
                <c:pt idx="5647">
                  <c:v>6.2054999999999997E-9</c:v>
                </c:pt>
                <c:pt idx="5648">
                  <c:v>6.2086000000000003E-9</c:v>
                </c:pt>
                <c:pt idx="5649">
                  <c:v>6.2080999999999997E-9</c:v>
                </c:pt>
                <c:pt idx="5650">
                  <c:v>6.2058999999999998E-9</c:v>
                </c:pt>
                <c:pt idx="5651">
                  <c:v>6.2099000000000002E-9</c:v>
                </c:pt>
                <c:pt idx="5652">
                  <c:v>6.2064000000000004E-9</c:v>
                </c:pt>
                <c:pt idx="5653">
                  <c:v>6.2077000000000004E-9</c:v>
                </c:pt>
                <c:pt idx="5654">
                  <c:v>6.2090000000000004E-9</c:v>
                </c:pt>
                <c:pt idx="5655">
                  <c:v>6.2095000000000001E-9</c:v>
                </c:pt>
                <c:pt idx="5656">
                  <c:v>6.2086000000000003E-9</c:v>
                </c:pt>
                <c:pt idx="5657">
                  <c:v>6.2077000000000004E-9</c:v>
                </c:pt>
                <c:pt idx="5658">
                  <c:v>6.2099000000000002E-9</c:v>
                </c:pt>
                <c:pt idx="5659">
                  <c:v>6.2090000000000004E-9</c:v>
                </c:pt>
                <c:pt idx="5660">
                  <c:v>6.2099000000000002E-9</c:v>
                </c:pt>
                <c:pt idx="5661">
                  <c:v>6.2104E-9</c:v>
                </c:pt>
                <c:pt idx="5662">
                  <c:v>6.2108000000000001E-9</c:v>
                </c:pt>
                <c:pt idx="5663">
                  <c:v>6.2125999999999998E-9</c:v>
                </c:pt>
                <c:pt idx="5664">
                  <c:v>6.2125999999999998E-9</c:v>
                </c:pt>
                <c:pt idx="5665">
                  <c:v>6.2117E-9</c:v>
                </c:pt>
                <c:pt idx="5666">
                  <c:v>6.2112000000000002E-9</c:v>
                </c:pt>
                <c:pt idx="5667">
                  <c:v>6.2129999999999999E-9</c:v>
                </c:pt>
                <c:pt idx="5668">
                  <c:v>6.2134999999999997E-9</c:v>
                </c:pt>
                <c:pt idx="5669">
                  <c:v>6.2129999999999999E-9</c:v>
                </c:pt>
                <c:pt idx="5670">
                  <c:v>6.2147999999999997E-9</c:v>
                </c:pt>
                <c:pt idx="5671">
                  <c:v>6.2151999999999998E-9</c:v>
                </c:pt>
                <c:pt idx="5672">
                  <c:v>6.2151999999999998E-9</c:v>
                </c:pt>
                <c:pt idx="5673">
                  <c:v>6.2142999999999999E-9</c:v>
                </c:pt>
                <c:pt idx="5674">
                  <c:v>6.2166000000000002E-9</c:v>
                </c:pt>
                <c:pt idx="5675">
                  <c:v>6.2179000000000002E-9</c:v>
                </c:pt>
                <c:pt idx="5676">
                  <c:v>6.2157000000000004E-9</c:v>
                </c:pt>
                <c:pt idx="5677">
                  <c:v>6.2179000000000002E-9</c:v>
                </c:pt>
                <c:pt idx="5678">
                  <c:v>6.2201000000000001E-9</c:v>
                </c:pt>
                <c:pt idx="5679">
                  <c:v>6.2188000000000001E-9</c:v>
                </c:pt>
                <c:pt idx="5680">
                  <c:v>6.2170000000000003E-9</c:v>
                </c:pt>
                <c:pt idx="5681">
                  <c:v>6.2201000000000001E-9</c:v>
                </c:pt>
                <c:pt idx="5682">
                  <c:v>6.2188000000000001E-9</c:v>
                </c:pt>
                <c:pt idx="5683">
                  <c:v>6.2209999999999999E-9</c:v>
                </c:pt>
                <c:pt idx="5684">
                  <c:v>6.2214E-9</c:v>
                </c:pt>
                <c:pt idx="5685">
                  <c:v>6.2218999999999998E-9</c:v>
                </c:pt>
                <c:pt idx="5686">
                  <c:v>6.2214E-9</c:v>
                </c:pt>
                <c:pt idx="5687">
                  <c:v>6.2218999999999998E-9</c:v>
                </c:pt>
                <c:pt idx="5688">
                  <c:v>6.2240999999999996E-9</c:v>
                </c:pt>
                <c:pt idx="5689">
                  <c:v>6.2235999999999999E-9</c:v>
                </c:pt>
                <c:pt idx="5690">
                  <c:v>6.2240999999999996E-9</c:v>
                </c:pt>
                <c:pt idx="5691">
                  <c:v>6.2240999999999996E-9</c:v>
                </c:pt>
                <c:pt idx="5692">
                  <c:v>6.2244999999999998E-9</c:v>
                </c:pt>
                <c:pt idx="5693">
                  <c:v>6.2263000000000003E-9</c:v>
                </c:pt>
                <c:pt idx="5694">
                  <c:v>6.2266999999999996E-9</c:v>
                </c:pt>
                <c:pt idx="5695">
                  <c:v>6.2235999999999999E-9</c:v>
                </c:pt>
                <c:pt idx="5696">
                  <c:v>6.2263000000000003E-9</c:v>
                </c:pt>
                <c:pt idx="5697">
                  <c:v>6.2276000000000003E-9</c:v>
                </c:pt>
                <c:pt idx="5698">
                  <c:v>6.2259000000000002E-9</c:v>
                </c:pt>
                <c:pt idx="5699">
                  <c:v>6.2281E-9</c:v>
                </c:pt>
                <c:pt idx="5700">
                  <c:v>6.2289999999999999E-9</c:v>
                </c:pt>
                <c:pt idx="5701">
                  <c:v>6.2311999999999997E-9</c:v>
                </c:pt>
                <c:pt idx="5702">
                  <c:v>6.2289999999999999E-9</c:v>
                </c:pt>
                <c:pt idx="5703">
                  <c:v>6.2302999999999999E-9</c:v>
                </c:pt>
                <c:pt idx="5704">
                  <c:v>6.2315999999999999E-9</c:v>
                </c:pt>
                <c:pt idx="5705">
                  <c:v>6.2307E-9</c:v>
                </c:pt>
                <c:pt idx="5706">
                  <c:v>6.2320999999999996E-9</c:v>
                </c:pt>
                <c:pt idx="5707">
                  <c:v>6.2311999999999997E-9</c:v>
                </c:pt>
                <c:pt idx="5708">
                  <c:v>6.2315999999999999E-9</c:v>
                </c:pt>
                <c:pt idx="5709">
                  <c:v>6.2315999999999999E-9</c:v>
                </c:pt>
                <c:pt idx="5710">
                  <c:v>6.2333999999999996E-9</c:v>
                </c:pt>
                <c:pt idx="5711">
                  <c:v>6.2356000000000003E-9</c:v>
                </c:pt>
                <c:pt idx="5712">
                  <c:v>6.2328999999999998E-9</c:v>
                </c:pt>
                <c:pt idx="5713">
                  <c:v>6.2352000000000001E-9</c:v>
                </c:pt>
                <c:pt idx="5714">
                  <c:v>6.2365000000000001E-9</c:v>
                </c:pt>
                <c:pt idx="5715">
                  <c:v>6.2360000000000004E-9</c:v>
                </c:pt>
                <c:pt idx="5716">
                  <c:v>6.2365000000000001E-9</c:v>
                </c:pt>
                <c:pt idx="5717">
                  <c:v>6.2333999999999996E-9</c:v>
                </c:pt>
                <c:pt idx="5718">
                  <c:v>6.2369000000000002E-9</c:v>
                </c:pt>
                <c:pt idx="5719">
                  <c:v>6.2356000000000003E-9</c:v>
                </c:pt>
                <c:pt idx="5720">
                  <c:v>6.2352000000000001E-9</c:v>
                </c:pt>
                <c:pt idx="5721">
                  <c:v>6.2365000000000001E-9</c:v>
                </c:pt>
                <c:pt idx="5722">
                  <c:v>6.2374E-9</c:v>
                </c:pt>
                <c:pt idx="5723">
                  <c:v>6.2365000000000001E-9</c:v>
                </c:pt>
                <c:pt idx="5724">
                  <c:v>6.2387E-9</c:v>
                </c:pt>
                <c:pt idx="5725">
                  <c:v>6.2408999999999998E-9</c:v>
                </c:pt>
                <c:pt idx="5726">
                  <c:v>6.2356000000000003E-9</c:v>
                </c:pt>
                <c:pt idx="5727">
                  <c:v>6.2378000000000001E-9</c:v>
                </c:pt>
                <c:pt idx="5728">
                  <c:v>6.2387E-9</c:v>
                </c:pt>
                <c:pt idx="5729">
                  <c:v>6.2365000000000001E-9</c:v>
                </c:pt>
                <c:pt idx="5730">
                  <c:v>6.2378000000000001E-9</c:v>
                </c:pt>
                <c:pt idx="5731">
                  <c:v>6.2378000000000001E-9</c:v>
                </c:pt>
                <c:pt idx="5732">
                  <c:v>6.2395999999999998E-9</c:v>
                </c:pt>
                <c:pt idx="5733">
                  <c:v>6.2391000000000001E-9</c:v>
                </c:pt>
                <c:pt idx="5734">
                  <c:v>6.2404999999999997E-9</c:v>
                </c:pt>
                <c:pt idx="5735">
                  <c:v>6.2414000000000004E-9</c:v>
                </c:pt>
                <c:pt idx="5736">
                  <c:v>6.2440000000000004E-9</c:v>
                </c:pt>
                <c:pt idx="5737">
                  <c:v>6.2421999999999998E-9</c:v>
                </c:pt>
                <c:pt idx="5738">
                  <c:v>6.2436000000000002E-9</c:v>
                </c:pt>
                <c:pt idx="5739">
                  <c:v>6.2445000000000001E-9</c:v>
                </c:pt>
                <c:pt idx="5740">
                  <c:v>6.2449000000000002E-9</c:v>
                </c:pt>
                <c:pt idx="5741">
                  <c:v>6.2430999999999997E-9</c:v>
                </c:pt>
                <c:pt idx="5742">
                  <c:v>6.2440000000000004E-9</c:v>
                </c:pt>
                <c:pt idx="5743">
                  <c:v>6.2462000000000002E-9</c:v>
                </c:pt>
                <c:pt idx="5744">
                  <c:v>6.2445000000000001E-9</c:v>
                </c:pt>
                <c:pt idx="5745">
                  <c:v>6.2453000000000003E-9</c:v>
                </c:pt>
                <c:pt idx="5746">
                  <c:v>6.2458000000000001E-9</c:v>
                </c:pt>
                <c:pt idx="5747">
                  <c:v>6.2445000000000001E-9</c:v>
                </c:pt>
                <c:pt idx="5748">
                  <c:v>6.2462000000000002E-9</c:v>
                </c:pt>
                <c:pt idx="5749">
                  <c:v>6.2479999999999999E-9</c:v>
                </c:pt>
                <c:pt idx="5750">
                  <c:v>6.2462000000000002E-9</c:v>
                </c:pt>
                <c:pt idx="5751">
                  <c:v>6.2488999999999998E-9</c:v>
                </c:pt>
                <c:pt idx="5752">
                  <c:v>6.2475999999999998E-9</c:v>
                </c:pt>
                <c:pt idx="5753">
                  <c:v>6.2484000000000001E-9</c:v>
                </c:pt>
                <c:pt idx="5754">
                  <c:v>6.2507000000000003E-9</c:v>
                </c:pt>
                <c:pt idx="5755">
                  <c:v>6.2501999999999998E-9</c:v>
                </c:pt>
                <c:pt idx="5756">
                  <c:v>6.2510999999999996E-9</c:v>
                </c:pt>
                <c:pt idx="5757">
                  <c:v>6.2488999999999998E-9</c:v>
                </c:pt>
                <c:pt idx="5758">
                  <c:v>6.2484000000000001E-9</c:v>
                </c:pt>
                <c:pt idx="5759">
                  <c:v>6.2520000000000003E-9</c:v>
                </c:pt>
                <c:pt idx="5760">
                  <c:v>6.2501999999999998E-9</c:v>
                </c:pt>
                <c:pt idx="5761">
                  <c:v>6.2542000000000002E-9</c:v>
                </c:pt>
                <c:pt idx="5762">
                  <c:v>6.2523999999999996E-9</c:v>
                </c:pt>
                <c:pt idx="5763">
                  <c:v>6.2542000000000002E-9</c:v>
                </c:pt>
                <c:pt idx="5764">
                  <c:v>6.2520000000000003E-9</c:v>
                </c:pt>
                <c:pt idx="5765">
                  <c:v>6.2542000000000002E-9</c:v>
                </c:pt>
                <c:pt idx="5766">
                  <c:v>6.2546000000000003E-9</c:v>
                </c:pt>
                <c:pt idx="5767">
                  <c:v>6.2551E-9</c:v>
                </c:pt>
                <c:pt idx="5768">
                  <c:v>6.2546000000000003E-9</c:v>
                </c:pt>
                <c:pt idx="5769">
                  <c:v>6.2529000000000002E-9</c:v>
                </c:pt>
                <c:pt idx="5770">
                  <c:v>6.2546000000000003E-9</c:v>
                </c:pt>
                <c:pt idx="5771">
                  <c:v>6.2538000000000001E-9</c:v>
                </c:pt>
                <c:pt idx="5772">
                  <c:v>6.2542000000000002E-9</c:v>
                </c:pt>
                <c:pt idx="5773">
                  <c:v>6.2564E-9</c:v>
                </c:pt>
                <c:pt idx="5774">
                  <c:v>6.2555000000000002E-9</c:v>
                </c:pt>
                <c:pt idx="5775">
                  <c:v>6.2555000000000002E-9</c:v>
                </c:pt>
                <c:pt idx="5776">
                  <c:v>6.2585999999999999E-9</c:v>
                </c:pt>
                <c:pt idx="5777">
                  <c:v>6.2594999999999997E-9</c:v>
                </c:pt>
                <c:pt idx="5778">
                  <c:v>6.2594999999999997E-9</c:v>
                </c:pt>
                <c:pt idx="5779">
                  <c:v>6.2590999999999996E-9</c:v>
                </c:pt>
                <c:pt idx="5780">
                  <c:v>6.2581999999999998E-9</c:v>
                </c:pt>
                <c:pt idx="5781">
                  <c:v>6.2594999999999997E-9</c:v>
                </c:pt>
                <c:pt idx="5782">
                  <c:v>6.2600000000000003E-9</c:v>
                </c:pt>
                <c:pt idx="5783">
                  <c:v>6.2590999999999996E-9</c:v>
                </c:pt>
                <c:pt idx="5784">
                  <c:v>6.2600000000000003E-9</c:v>
                </c:pt>
                <c:pt idx="5785">
                  <c:v>6.2585999999999999E-9</c:v>
                </c:pt>
                <c:pt idx="5786">
                  <c:v>6.2600000000000003E-9</c:v>
                </c:pt>
                <c:pt idx="5787">
                  <c:v>6.2607999999999997E-9</c:v>
                </c:pt>
                <c:pt idx="5788">
                  <c:v>6.2603999999999996E-9</c:v>
                </c:pt>
                <c:pt idx="5789">
                  <c:v>6.2600000000000003E-9</c:v>
                </c:pt>
                <c:pt idx="5790">
                  <c:v>6.2635000000000001E-9</c:v>
                </c:pt>
                <c:pt idx="5791">
                  <c:v>6.2626000000000003E-9</c:v>
                </c:pt>
                <c:pt idx="5792">
                  <c:v>6.2617000000000004E-9</c:v>
                </c:pt>
                <c:pt idx="5793">
                  <c:v>6.2661999999999997E-9</c:v>
                </c:pt>
                <c:pt idx="5794">
                  <c:v>6.2631E-9</c:v>
                </c:pt>
                <c:pt idx="5795">
                  <c:v>6.2652999999999999E-9</c:v>
                </c:pt>
                <c:pt idx="5796">
                  <c:v>6.2644E-9</c:v>
                </c:pt>
                <c:pt idx="5797">
                  <c:v>6.2635000000000001E-9</c:v>
                </c:pt>
                <c:pt idx="5798">
                  <c:v>6.2648000000000001E-9</c:v>
                </c:pt>
                <c:pt idx="5799">
                  <c:v>6.2678999999999998E-9</c:v>
                </c:pt>
                <c:pt idx="5800">
                  <c:v>6.2661999999999997E-9</c:v>
                </c:pt>
                <c:pt idx="5801">
                  <c:v>6.267E-9</c:v>
                </c:pt>
                <c:pt idx="5802">
                  <c:v>6.2661999999999997E-9</c:v>
                </c:pt>
                <c:pt idx="5803">
                  <c:v>6.2674999999999997E-9</c:v>
                </c:pt>
                <c:pt idx="5804">
                  <c:v>6.2665999999999998E-9</c:v>
                </c:pt>
                <c:pt idx="5805">
                  <c:v>6.2684000000000004E-9</c:v>
                </c:pt>
                <c:pt idx="5806">
                  <c:v>6.2700999999999997E-9</c:v>
                </c:pt>
                <c:pt idx="5807">
                  <c:v>6.2693000000000003E-9</c:v>
                </c:pt>
                <c:pt idx="5808">
                  <c:v>6.2706000000000002E-9</c:v>
                </c:pt>
                <c:pt idx="5809">
                  <c:v>6.2674999999999997E-9</c:v>
                </c:pt>
                <c:pt idx="5810">
                  <c:v>6.2710000000000004E-9</c:v>
                </c:pt>
                <c:pt idx="5811">
                  <c:v>6.2724E-9</c:v>
                </c:pt>
                <c:pt idx="5812">
                  <c:v>6.2719000000000002E-9</c:v>
                </c:pt>
                <c:pt idx="5813">
                  <c:v>6.2719000000000002E-9</c:v>
                </c:pt>
                <c:pt idx="5814">
                  <c:v>6.2737E-9</c:v>
                </c:pt>
                <c:pt idx="5815">
                  <c:v>6.2732000000000002E-9</c:v>
                </c:pt>
                <c:pt idx="5816">
                  <c:v>6.2719000000000002E-9</c:v>
                </c:pt>
                <c:pt idx="5817">
                  <c:v>6.2710000000000004E-9</c:v>
                </c:pt>
                <c:pt idx="5818">
                  <c:v>6.2749999999999999E-9</c:v>
                </c:pt>
                <c:pt idx="5819">
                  <c:v>6.2724E-9</c:v>
                </c:pt>
                <c:pt idx="5820">
                  <c:v>6.2737E-9</c:v>
                </c:pt>
                <c:pt idx="5821">
                  <c:v>6.2767999999999997E-9</c:v>
                </c:pt>
                <c:pt idx="5822">
                  <c:v>6.2732000000000002E-9</c:v>
                </c:pt>
                <c:pt idx="5823">
                  <c:v>6.2745999999999998E-9</c:v>
                </c:pt>
                <c:pt idx="5824">
                  <c:v>6.2767999999999997E-9</c:v>
                </c:pt>
                <c:pt idx="5825">
                  <c:v>6.2780999999999997E-9</c:v>
                </c:pt>
                <c:pt idx="5826">
                  <c:v>6.2764000000000004E-9</c:v>
                </c:pt>
                <c:pt idx="5827">
                  <c:v>6.2764000000000004E-9</c:v>
                </c:pt>
                <c:pt idx="5828">
                  <c:v>6.2749999999999999E-9</c:v>
                </c:pt>
                <c:pt idx="5829">
                  <c:v>6.2758999999999998E-9</c:v>
                </c:pt>
                <c:pt idx="5830">
                  <c:v>6.2745999999999998E-9</c:v>
                </c:pt>
                <c:pt idx="5831">
                  <c:v>6.2786000000000002E-9</c:v>
                </c:pt>
                <c:pt idx="5832">
                  <c:v>6.2799000000000002E-9</c:v>
                </c:pt>
                <c:pt idx="5833">
                  <c:v>6.2777000000000004E-9</c:v>
                </c:pt>
                <c:pt idx="5834">
                  <c:v>6.2803000000000003E-9</c:v>
                </c:pt>
                <c:pt idx="5835">
                  <c:v>6.2799000000000002E-9</c:v>
                </c:pt>
                <c:pt idx="5836">
                  <c:v>6.2793999999999996E-9</c:v>
                </c:pt>
                <c:pt idx="5837">
                  <c:v>6.2812000000000002E-9</c:v>
                </c:pt>
                <c:pt idx="5838">
                  <c:v>6.2812000000000002E-9</c:v>
                </c:pt>
                <c:pt idx="5839">
                  <c:v>6.2829999999999999E-9</c:v>
                </c:pt>
                <c:pt idx="5840">
                  <c:v>6.2838999999999998E-9</c:v>
                </c:pt>
                <c:pt idx="5841">
                  <c:v>6.2816999999999999E-9</c:v>
                </c:pt>
                <c:pt idx="5842">
                  <c:v>6.2816999999999999E-9</c:v>
                </c:pt>
                <c:pt idx="5843">
                  <c:v>6.2855999999999999E-9</c:v>
                </c:pt>
                <c:pt idx="5844">
                  <c:v>6.2825000000000002E-9</c:v>
                </c:pt>
                <c:pt idx="5845">
                  <c:v>6.2838999999999998E-9</c:v>
                </c:pt>
                <c:pt idx="5846">
                  <c:v>6.2870000000000003E-9</c:v>
                </c:pt>
                <c:pt idx="5847">
                  <c:v>6.2873999999999996E-9</c:v>
                </c:pt>
                <c:pt idx="5848">
                  <c:v>6.2864999999999997E-9</c:v>
                </c:pt>
                <c:pt idx="5849">
                  <c:v>6.2892000000000002E-9</c:v>
                </c:pt>
                <c:pt idx="5850">
                  <c:v>6.2864999999999997E-9</c:v>
                </c:pt>
                <c:pt idx="5851">
                  <c:v>6.2886999999999996E-9</c:v>
                </c:pt>
                <c:pt idx="5852">
                  <c:v>6.2870000000000003E-9</c:v>
                </c:pt>
                <c:pt idx="5853">
                  <c:v>6.2883000000000003E-9</c:v>
                </c:pt>
                <c:pt idx="5854">
                  <c:v>6.2892000000000002E-9</c:v>
                </c:pt>
                <c:pt idx="5855">
                  <c:v>6.2886999999999996E-9</c:v>
                </c:pt>
                <c:pt idx="5856">
                  <c:v>6.2901E-9</c:v>
                </c:pt>
                <c:pt idx="5857">
                  <c:v>6.2905000000000001E-9</c:v>
                </c:pt>
                <c:pt idx="5858">
                  <c:v>6.2914E-9</c:v>
                </c:pt>
                <c:pt idx="5859">
                  <c:v>6.2909999999999999E-9</c:v>
                </c:pt>
                <c:pt idx="5860">
                  <c:v>6.2918000000000001E-9</c:v>
                </c:pt>
                <c:pt idx="5861">
                  <c:v>6.2944999999999997E-9</c:v>
                </c:pt>
                <c:pt idx="5862">
                  <c:v>6.2918000000000001E-9</c:v>
                </c:pt>
                <c:pt idx="5863">
                  <c:v>6.2940999999999996E-9</c:v>
                </c:pt>
                <c:pt idx="5864">
                  <c:v>6.2940999999999996E-9</c:v>
                </c:pt>
                <c:pt idx="5865">
                  <c:v>6.2944999999999997E-9</c:v>
                </c:pt>
                <c:pt idx="5866">
                  <c:v>6.2931999999999997E-9</c:v>
                </c:pt>
                <c:pt idx="5867">
                  <c:v>6.2922999999999999E-9</c:v>
                </c:pt>
                <c:pt idx="5868">
                  <c:v>6.2967000000000004E-9</c:v>
                </c:pt>
                <c:pt idx="5869">
                  <c:v>6.2954000000000004E-9</c:v>
                </c:pt>
                <c:pt idx="5870">
                  <c:v>6.2948999999999998E-9</c:v>
                </c:pt>
                <c:pt idx="5871">
                  <c:v>6.2972000000000001E-9</c:v>
                </c:pt>
                <c:pt idx="5872">
                  <c:v>6.2981E-9</c:v>
                </c:pt>
                <c:pt idx="5873">
                  <c:v>6.2967000000000004E-9</c:v>
                </c:pt>
                <c:pt idx="5874">
                  <c:v>6.2972000000000001E-9</c:v>
                </c:pt>
                <c:pt idx="5875">
                  <c:v>6.2981E-9</c:v>
                </c:pt>
                <c:pt idx="5876">
                  <c:v>6.2985000000000001E-9</c:v>
                </c:pt>
                <c:pt idx="5877">
                  <c:v>6.3002999999999998E-9</c:v>
                </c:pt>
                <c:pt idx="5878">
                  <c:v>6.2976000000000003E-9</c:v>
                </c:pt>
                <c:pt idx="5879">
                  <c:v>6.2985000000000001E-9</c:v>
                </c:pt>
                <c:pt idx="5880">
                  <c:v>6.2998000000000001E-9</c:v>
                </c:pt>
                <c:pt idx="5881">
                  <c:v>6.2998000000000001E-9</c:v>
                </c:pt>
                <c:pt idx="5882">
                  <c:v>6.2998000000000001E-9</c:v>
                </c:pt>
                <c:pt idx="5883">
                  <c:v>6.302E-9</c:v>
                </c:pt>
                <c:pt idx="5884">
                  <c:v>6.3024999999999997E-9</c:v>
                </c:pt>
                <c:pt idx="5885">
                  <c:v>6.3015999999999998E-9</c:v>
                </c:pt>
                <c:pt idx="5886">
                  <c:v>6.3041999999999998E-9</c:v>
                </c:pt>
                <c:pt idx="5887">
                  <c:v>6.3034000000000004E-9</c:v>
                </c:pt>
                <c:pt idx="5888">
                  <c:v>6.3037999999999997E-9</c:v>
                </c:pt>
                <c:pt idx="5889">
                  <c:v>6.3050999999999997E-9</c:v>
                </c:pt>
                <c:pt idx="5890">
                  <c:v>6.3047000000000004E-9</c:v>
                </c:pt>
                <c:pt idx="5891">
                  <c:v>6.3047000000000004E-9</c:v>
                </c:pt>
                <c:pt idx="5892">
                  <c:v>6.3065000000000001E-9</c:v>
                </c:pt>
                <c:pt idx="5893">
                  <c:v>6.3050999999999997E-9</c:v>
                </c:pt>
                <c:pt idx="5894">
                  <c:v>6.3060000000000004E-9</c:v>
                </c:pt>
                <c:pt idx="5895">
                  <c:v>6.3099999999999999E-9</c:v>
                </c:pt>
                <c:pt idx="5896">
                  <c:v>6.3060000000000004E-9</c:v>
                </c:pt>
                <c:pt idx="5897">
                  <c:v>6.3086999999999999E-9</c:v>
                </c:pt>
                <c:pt idx="5898">
                  <c:v>6.3095999999999998E-9</c:v>
                </c:pt>
                <c:pt idx="5899">
                  <c:v>6.3069000000000002E-9</c:v>
                </c:pt>
                <c:pt idx="5900">
                  <c:v>6.3099999999999999E-9</c:v>
                </c:pt>
                <c:pt idx="5901">
                  <c:v>6.3074E-9</c:v>
                </c:pt>
                <c:pt idx="5902">
                  <c:v>6.3117999999999996E-9</c:v>
                </c:pt>
                <c:pt idx="5903">
                  <c:v>6.3069000000000002E-9</c:v>
                </c:pt>
                <c:pt idx="5904">
                  <c:v>6.3099999999999999E-9</c:v>
                </c:pt>
                <c:pt idx="5905">
                  <c:v>6.3108999999999998E-9</c:v>
                </c:pt>
                <c:pt idx="5906">
                  <c:v>6.3117999999999996E-9</c:v>
                </c:pt>
                <c:pt idx="5907">
                  <c:v>6.3108999999999998E-9</c:v>
                </c:pt>
                <c:pt idx="5908">
                  <c:v>6.3104E-9</c:v>
                </c:pt>
                <c:pt idx="5909">
                  <c:v>6.3130999999999996E-9</c:v>
                </c:pt>
                <c:pt idx="5910">
                  <c:v>6.3121999999999998E-9</c:v>
                </c:pt>
                <c:pt idx="5911">
                  <c:v>6.3130999999999996E-9</c:v>
                </c:pt>
                <c:pt idx="5912">
                  <c:v>6.3130999999999996E-9</c:v>
                </c:pt>
                <c:pt idx="5913">
                  <c:v>6.3121999999999998E-9</c:v>
                </c:pt>
                <c:pt idx="5914">
                  <c:v>6.3134999999999998E-9</c:v>
                </c:pt>
                <c:pt idx="5915">
                  <c:v>6.3134999999999998E-9</c:v>
                </c:pt>
                <c:pt idx="5916">
                  <c:v>6.3143999999999996E-9</c:v>
                </c:pt>
                <c:pt idx="5917">
                  <c:v>6.3158E-9</c:v>
                </c:pt>
                <c:pt idx="5918">
                  <c:v>6.3143999999999996E-9</c:v>
                </c:pt>
                <c:pt idx="5919">
                  <c:v>6.3166000000000003E-9</c:v>
                </c:pt>
                <c:pt idx="5920">
                  <c:v>6.3166000000000003E-9</c:v>
                </c:pt>
                <c:pt idx="5921">
                  <c:v>6.3166000000000003E-9</c:v>
                </c:pt>
                <c:pt idx="5922">
                  <c:v>6.3153000000000003E-9</c:v>
                </c:pt>
                <c:pt idx="5923">
                  <c:v>6.3175000000000002E-9</c:v>
                </c:pt>
                <c:pt idx="5924">
                  <c:v>6.3171E-9</c:v>
                </c:pt>
                <c:pt idx="5925">
                  <c:v>6.3171E-9</c:v>
                </c:pt>
                <c:pt idx="5926">
                  <c:v>6.3192999999999999E-9</c:v>
                </c:pt>
                <c:pt idx="5927">
                  <c:v>6.3175000000000002E-9</c:v>
                </c:pt>
                <c:pt idx="5928">
                  <c:v>6.3188999999999998E-9</c:v>
                </c:pt>
                <c:pt idx="5929">
                  <c:v>6.3205999999999999E-9</c:v>
                </c:pt>
                <c:pt idx="5930">
                  <c:v>6.3210999999999996E-9</c:v>
                </c:pt>
                <c:pt idx="5931">
                  <c:v>6.3205999999999999E-9</c:v>
                </c:pt>
                <c:pt idx="5932">
                  <c:v>6.3214999999999997E-9</c:v>
                </c:pt>
                <c:pt idx="5933">
                  <c:v>6.3205999999999999E-9</c:v>
                </c:pt>
                <c:pt idx="5934">
                  <c:v>6.3210999999999996E-9</c:v>
                </c:pt>
                <c:pt idx="5935">
                  <c:v>6.3220000000000003E-9</c:v>
                </c:pt>
                <c:pt idx="5936">
                  <c:v>6.3214999999999997E-9</c:v>
                </c:pt>
                <c:pt idx="5937">
                  <c:v>6.3205999999999999E-9</c:v>
                </c:pt>
                <c:pt idx="5938">
                  <c:v>6.3233000000000003E-9</c:v>
                </c:pt>
                <c:pt idx="5939">
                  <c:v>6.3264E-9</c:v>
                </c:pt>
                <c:pt idx="5940">
                  <c:v>6.3229000000000002E-9</c:v>
                </c:pt>
                <c:pt idx="5941">
                  <c:v>6.3251E-9</c:v>
                </c:pt>
                <c:pt idx="5942">
                  <c:v>6.3264E-9</c:v>
                </c:pt>
                <c:pt idx="5943">
                  <c:v>6.3264E-9</c:v>
                </c:pt>
                <c:pt idx="5944">
                  <c:v>6.3242000000000001E-9</c:v>
                </c:pt>
                <c:pt idx="5945">
                  <c:v>6.3251E-9</c:v>
                </c:pt>
                <c:pt idx="5946">
                  <c:v>6.3281999999999997E-9</c:v>
                </c:pt>
                <c:pt idx="5947">
                  <c:v>6.3251E-9</c:v>
                </c:pt>
                <c:pt idx="5948">
                  <c:v>6.3268000000000001E-9</c:v>
                </c:pt>
                <c:pt idx="5949">
                  <c:v>6.3294999999999997E-9</c:v>
                </c:pt>
                <c:pt idx="5950">
                  <c:v>6.3304000000000004E-9</c:v>
                </c:pt>
                <c:pt idx="5951">
                  <c:v>6.3268000000000001E-9</c:v>
                </c:pt>
                <c:pt idx="5952">
                  <c:v>6.3294999999999997E-9</c:v>
                </c:pt>
                <c:pt idx="5953">
                  <c:v>6.3304000000000004E-9</c:v>
                </c:pt>
                <c:pt idx="5954">
                  <c:v>6.3298999999999998E-9</c:v>
                </c:pt>
                <c:pt idx="5955">
                  <c:v>6.3330000000000004E-9</c:v>
                </c:pt>
                <c:pt idx="5956">
                  <c:v>6.3294999999999997E-9</c:v>
                </c:pt>
                <c:pt idx="5957">
                  <c:v>6.3298999999999998E-9</c:v>
                </c:pt>
                <c:pt idx="5958">
                  <c:v>6.3326000000000002E-9</c:v>
                </c:pt>
                <c:pt idx="5959">
                  <c:v>6.3317000000000004E-9</c:v>
                </c:pt>
                <c:pt idx="5960">
                  <c:v>6.3356999999999999E-9</c:v>
                </c:pt>
                <c:pt idx="5961">
                  <c:v>6.3348000000000001E-9</c:v>
                </c:pt>
                <c:pt idx="5962">
                  <c:v>6.3326000000000002E-9</c:v>
                </c:pt>
                <c:pt idx="5963">
                  <c:v>6.3339000000000002E-9</c:v>
                </c:pt>
                <c:pt idx="5964">
                  <c:v>6.3330000000000004E-9</c:v>
                </c:pt>
                <c:pt idx="5965">
                  <c:v>6.3348000000000001E-9</c:v>
                </c:pt>
                <c:pt idx="5966">
                  <c:v>6.3361000000000001E-9</c:v>
                </c:pt>
                <c:pt idx="5967">
                  <c:v>6.3356999999999999E-9</c:v>
                </c:pt>
                <c:pt idx="5968">
                  <c:v>6.3378999999999998E-9</c:v>
                </c:pt>
                <c:pt idx="5969">
                  <c:v>6.3374999999999997E-9</c:v>
                </c:pt>
                <c:pt idx="5970">
                  <c:v>6.3378999999999998E-9</c:v>
                </c:pt>
                <c:pt idx="5971">
                  <c:v>6.3374999999999997E-9</c:v>
                </c:pt>
                <c:pt idx="5972">
                  <c:v>6.3410000000000003E-9</c:v>
                </c:pt>
                <c:pt idx="5973">
                  <c:v>6.3400999999999996E-9</c:v>
                </c:pt>
                <c:pt idx="5974">
                  <c:v>6.3415000000000001E-9</c:v>
                </c:pt>
                <c:pt idx="5975">
                  <c:v>6.3374999999999997E-9</c:v>
                </c:pt>
                <c:pt idx="5976">
                  <c:v>6.3436999999999999E-9</c:v>
                </c:pt>
                <c:pt idx="5977">
                  <c:v>6.3419000000000002E-9</c:v>
                </c:pt>
                <c:pt idx="5978">
                  <c:v>6.3415000000000001E-9</c:v>
                </c:pt>
                <c:pt idx="5979">
                  <c:v>6.3410000000000003E-9</c:v>
                </c:pt>
                <c:pt idx="5980">
                  <c:v>6.3423000000000003E-9</c:v>
                </c:pt>
                <c:pt idx="5981">
                  <c:v>6.3432000000000002E-9</c:v>
                </c:pt>
                <c:pt idx="5982">
                  <c:v>6.3423000000000003E-9</c:v>
                </c:pt>
                <c:pt idx="5983">
                  <c:v>6.3423000000000003E-9</c:v>
                </c:pt>
                <c:pt idx="5984">
                  <c:v>6.3436999999999999E-9</c:v>
                </c:pt>
                <c:pt idx="5985">
                  <c:v>6.3436999999999999E-9</c:v>
                </c:pt>
                <c:pt idx="5986">
                  <c:v>6.3428000000000001E-9</c:v>
                </c:pt>
                <c:pt idx="5987">
                  <c:v>6.3428000000000001E-9</c:v>
                </c:pt>
                <c:pt idx="5988">
                  <c:v>6.3454E-9</c:v>
                </c:pt>
                <c:pt idx="5989">
                  <c:v>6.3441E-9</c:v>
                </c:pt>
                <c:pt idx="5990">
                  <c:v>6.3449999999999999E-9</c:v>
                </c:pt>
                <c:pt idx="5991">
                  <c:v>6.3454E-9</c:v>
                </c:pt>
                <c:pt idx="5992">
                  <c:v>6.3484999999999997E-9</c:v>
                </c:pt>
                <c:pt idx="5993">
                  <c:v>6.3480999999999996E-9</c:v>
                </c:pt>
                <c:pt idx="5994">
                  <c:v>6.3471999999999998E-9</c:v>
                </c:pt>
                <c:pt idx="5995">
                  <c:v>6.3490000000000003E-9</c:v>
                </c:pt>
                <c:pt idx="5996">
                  <c:v>6.3490000000000003E-9</c:v>
                </c:pt>
                <c:pt idx="5997">
                  <c:v>6.3471999999999998E-9</c:v>
                </c:pt>
                <c:pt idx="5998">
                  <c:v>6.3467999999999996E-9</c:v>
                </c:pt>
                <c:pt idx="5999">
                  <c:v>6.3512000000000002E-9</c:v>
                </c:pt>
                <c:pt idx="6000">
                  <c:v>6.3493999999999996E-9</c:v>
                </c:pt>
                <c:pt idx="6001">
                  <c:v>6.3503000000000003E-9</c:v>
                </c:pt>
                <c:pt idx="6002">
                  <c:v>6.3512000000000002E-9</c:v>
                </c:pt>
                <c:pt idx="6003">
                  <c:v>6.3534E-9</c:v>
                </c:pt>
                <c:pt idx="6004">
                  <c:v>6.3538999999999997E-9</c:v>
                </c:pt>
                <c:pt idx="6005">
                  <c:v>6.3525000000000001E-9</c:v>
                </c:pt>
                <c:pt idx="6006">
                  <c:v>6.3538999999999997E-9</c:v>
                </c:pt>
                <c:pt idx="6007">
                  <c:v>6.3538999999999997E-9</c:v>
                </c:pt>
                <c:pt idx="6008">
                  <c:v>6.3529999999999999E-9</c:v>
                </c:pt>
                <c:pt idx="6009">
                  <c:v>6.3542999999999999E-9</c:v>
                </c:pt>
                <c:pt idx="6010">
                  <c:v>6.3560999999999996E-9</c:v>
                </c:pt>
                <c:pt idx="6011">
                  <c:v>6.3542999999999999E-9</c:v>
                </c:pt>
                <c:pt idx="6012">
                  <c:v>6.3542999999999999E-9</c:v>
                </c:pt>
                <c:pt idx="6013">
                  <c:v>6.3555999999999998E-9</c:v>
                </c:pt>
                <c:pt idx="6014">
                  <c:v>6.3542999999999999E-9</c:v>
                </c:pt>
                <c:pt idx="6015">
                  <c:v>6.3570000000000003E-9</c:v>
                </c:pt>
                <c:pt idx="6016">
                  <c:v>6.3551999999999997E-9</c:v>
                </c:pt>
                <c:pt idx="6017">
                  <c:v>6.3577999999999997E-9</c:v>
                </c:pt>
                <c:pt idx="6018">
                  <c:v>6.3570000000000003E-9</c:v>
                </c:pt>
                <c:pt idx="6019">
                  <c:v>6.3564999999999997E-9</c:v>
                </c:pt>
                <c:pt idx="6020">
                  <c:v>6.3551999999999997E-9</c:v>
                </c:pt>
                <c:pt idx="6021">
                  <c:v>6.3587000000000004E-9</c:v>
                </c:pt>
                <c:pt idx="6022">
                  <c:v>6.3574000000000004E-9</c:v>
                </c:pt>
                <c:pt idx="6023">
                  <c:v>6.3574000000000004E-9</c:v>
                </c:pt>
                <c:pt idx="6024">
                  <c:v>6.3601E-9</c:v>
                </c:pt>
                <c:pt idx="6025">
                  <c:v>6.3592000000000001E-9</c:v>
                </c:pt>
                <c:pt idx="6026">
                  <c:v>6.3605000000000001E-9</c:v>
                </c:pt>
                <c:pt idx="6027">
                  <c:v>6.3609000000000002E-9</c:v>
                </c:pt>
                <c:pt idx="6028">
                  <c:v>6.3592000000000001E-9</c:v>
                </c:pt>
                <c:pt idx="6029">
                  <c:v>6.3605000000000001E-9</c:v>
                </c:pt>
                <c:pt idx="6030">
                  <c:v>6.3605000000000001E-9</c:v>
                </c:pt>
                <c:pt idx="6031">
                  <c:v>6.3614E-9</c:v>
                </c:pt>
                <c:pt idx="6032">
                  <c:v>6.3592000000000001E-9</c:v>
                </c:pt>
                <c:pt idx="6033">
                  <c:v>6.3596000000000002E-9</c:v>
                </c:pt>
                <c:pt idx="6034">
                  <c:v>6.3609000000000002E-9</c:v>
                </c:pt>
                <c:pt idx="6035">
                  <c:v>6.3605000000000001E-9</c:v>
                </c:pt>
                <c:pt idx="6036">
                  <c:v>6.3631999999999997E-9</c:v>
                </c:pt>
                <c:pt idx="6037">
                  <c:v>6.3627E-9</c:v>
                </c:pt>
                <c:pt idx="6038">
                  <c:v>6.3635999999999998E-9</c:v>
                </c:pt>
                <c:pt idx="6039">
                  <c:v>6.3614E-9</c:v>
                </c:pt>
                <c:pt idx="6040">
                  <c:v>6.3631999999999997E-9</c:v>
                </c:pt>
                <c:pt idx="6041">
                  <c:v>6.3663000000000002E-9</c:v>
                </c:pt>
                <c:pt idx="6042">
                  <c:v>6.3654000000000004E-9</c:v>
                </c:pt>
                <c:pt idx="6043">
                  <c:v>6.3635999999999998E-9</c:v>
                </c:pt>
                <c:pt idx="6044">
                  <c:v>6.3639999999999999E-9</c:v>
                </c:pt>
                <c:pt idx="6045">
                  <c:v>6.3663000000000002E-9</c:v>
                </c:pt>
                <c:pt idx="6046">
                  <c:v>6.3648999999999998E-9</c:v>
                </c:pt>
                <c:pt idx="6047">
                  <c:v>6.3654000000000004E-9</c:v>
                </c:pt>
                <c:pt idx="6048">
                  <c:v>6.3654000000000004E-9</c:v>
                </c:pt>
                <c:pt idx="6049">
                  <c:v>6.3680000000000003E-9</c:v>
                </c:pt>
                <c:pt idx="6050">
                  <c:v>6.3663000000000002E-9</c:v>
                </c:pt>
                <c:pt idx="6051">
                  <c:v>6.3689000000000002E-9</c:v>
                </c:pt>
                <c:pt idx="6052">
                  <c:v>6.3706999999999999E-9</c:v>
                </c:pt>
                <c:pt idx="6053">
                  <c:v>6.3685000000000001E-9</c:v>
                </c:pt>
                <c:pt idx="6054">
                  <c:v>6.3680000000000003E-9</c:v>
                </c:pt>
                <c:pt idx="6055">
                  <c:v>6.3689000000000002E-9</c:v>
                </c:pt>
                <c:pt idx="6056">
                  <c:v>6.3711000000000001E-9</c:v>
                </c:pt>
                <c:pt idx="6057">
                  <c:v>6.3676000000000002E-9</c:v>
                </c:pt>
                <c:pt idx="6058">
                  <c:v>6.3702000000000002E-9</c:v>
                </c:pt>
                <c:pt idx="6059">
                  <c:v>6.3693999999999999E-9</c:v>
                </c:pt>
                <c:pt idx="6060">
                  <c:v>6.3702000000000002E-9</c:v>
                </c:pt>
                <c:pt idx="6061">
                  <c:v>6.3702000000000002E-9</c:v>
                </c:pt>
                <c:pt idx="6062">
                  <c:v>6.3711000000000001E-9</c:v>
                </c:pt>
                <c:pt idx="6063">
                  <c:v>6.3741999999999998E-9</c:v>
                </c:pt>
                <c:pt idx="6064">
                  <c:v>6.3711000000000001E-9</c:v>
                </c:pt>
                <c:pt idx="6065">
                  <c:v>6.3728999999999998E-9</c:v>
                </c:pt>
                <c:pt idx="6066">
                  <c:v>6.3728999999999998E-9</c:v>
                </c:pt>
                <c:pt idx="6067">
                  <c:v>6.3756000000000002E-9</c:v>
                </c:pt>
                <c:pt idx="6068">
                  <c:v>6.3732999999999999E-9</c:v>
                </c:pt>
                <c:pt idx="6069">
                  <c:v>6.3741999999999998E-9</c:v>
                </c:pt>
                <c:pt idx="6070">
                  <c:v>6.3756000000000002E-9</c:v>
                </c:pt>
                <c:pt idx="6071">
                  <c:v>6.3741999999999998E-9</c:v>
                </c:pt>
                <c:pt idx="6072">
                  <c:v>6.3737999999999996E-9</c:v>
                </c:pt>
                <c:pt idx="6073">
                  <c:v>6.3769000000000002E-9</c:v>
                </c:pt>
                <c:pt idx="6074">
                  <c:v>6.3778E-9</c:v>
                </c:pt>
                <c:pt idx="6075">
                  <c:v>6.3756000000000002E-9</c:v>
                </c:pt>
                <c:pt idx="6076">
                  <c:v>6.3773000000000003E-9</c:v>
                </c:pt>
                <c:pt idx="6077">
                  <c:v>6.3773000000000003E-9</c:v>
                </c:pt>
                <c:pt idx="6078">
                  <c:v>6.3799999999999999E-9</c:v>
                </c:pt>
                <c:pt idx="6079">
                  <c:v>6.3782000000000002E-9</c:v>
                </c:pt>
                <c:pt idx="6080">
                  <c:v>6.3769000000000002E-9</c:v>
                </c:pt>
                <c:pt idx="6081">
                  <c:v>6.3799999999999999E-9</c:v>
                </c:pt>
                <c:pt idx="6082">
                  <c:v>6.3782000000000002E-9</c:v>
                </c:pt>
                <c:pt idx="6083">
                  <c:v>6.3808999999999998E-9</c:v>
                </c:pt>
                <c:pt idx="6084">
                  <c:v>6.3795000000000001E-9</c:v>
                </c:pt>
                <c:pt idx="6085">
                  <c:v>6.3786999999999999E-9</c:v>
                </c:pt>
                <c:pt idx="6086">
                  <c:v>6.3799999999999999E-9</c:v>
                </c:pt>
                <c:pt idx="6087">
                  <c:v>6.3821999999999997E-9</c:v>
                </c:pt>
                <c:pt idx="6088">
                  <c:v>6.3808999999999998E-9</c:v>
                </c:pt>
                <c:pt idx="6089">
                  <c:v>6.3812999999999999E-9</c:v>
                </c:pt>
                <c:pt idx="6090">
                  <c:v>6.3817999999999996E-9</c:v>
                </c:pt>
                <c:pt idx="6091">
                  <c:v>6.3830999999999996E-9</c:v>
                </c:pt>
                <c:pt idx="6092">
                  <c:v>6.3825999999999999E-9</c:v>
                </c:pt>
                <c:pt idx="6093">
                  <c:v>6.3821999999999997E-9</c:v>
                </c:pt>
                <c:pt idx="6094">
                  <c:v>6.3825999999999999E-9</c:v>
                </c:pt>
                <c:pt idx="6095">
                  <c:v>6.3840000000000003E-9</c:v>
                </c:pt>
                <c:pt idx="6096">
                  <c:v>6.3834999999999997E-9</c:v>
                </c:pt>
                <c:pt idx="6097">
                  <c:v>6.3840000000000003E-9</c:v>
                </c:pt>
                <c:pt idx="6098">
                  <c:v>6.3844000000000004E-9</c:v>
                </c:pt>
                <c:pt idx="6099">
                  <c:v>6.3853000000000003E-9</c:v>
                </c:pt>
                <c:pt idx="6100">
                  <c:v>6.3825999999999999E-9</c:v>
                </c:pt>
                <c:pt idx="6101">
                  <c:v>6.3866000000000003E-9</c:v>
                </c:pt>
                <c:pt idx="6102">
                  <c:v>6.3875000000000001E-9</c:v>
                </c:pt>
                <c:pt idx="6103">
                  <c:v>6.3853000000000003E-9</c:v>
                </c:pt>
                <c:pt idx="6104">
                  <c:v>6.3862000000000001E-9</c:v>
                </c:pt>
                <c:pt idx="6105">
                  <c:v>6.3879000000000002E-9</c:v>
                </c:pt>
                <c:pt idx="6106">
                  <c:v>6.3871E-9</c:v>
                </c:pt>
                <c:pt idx="6107">
                  <c:v>6.3911000000000004E-9</c:v>
                </c:pt>
                <c:pt idx="6108">
                  <c:v>6.3862000000000001E-9</c:v>
                </c:pt>
                <c:pt idx="6109">
                  <c:v>6.3866000000000003E-9</c:v>
                </c:pt>
                <c:pt idx="6110">
                  <c:v>6.3862000000000001E-9</c:v>
                </c:pt>
                <c:pt idx="6111">
                  <c:v>6.3888000000000001E-9</c:v>
                </c:pt>
                <c:pt idx="6112">
                  <c:v>6.3879000000000002E-9</c:v>
                </c:pt>
                <c:pt idx="6113">
                  <c:v>6.3901999999999997E-9</c:v>
                </c:pt>
                <c:pt idx="6114">
                  <c:v>6.3901999999999997E-9</c:v>
                </c:pt>
                <c:pt idx="6115">
                  <c:v>6.3901999999999997E-9</c:v>
                </c:pt>
                <c:pt idx="6116">
                  <c:v>6.3901999999999997E-9</c:v>
                </c:pt>
                <c:pt idx="6117">
                  <c:v>6.3942000000000001E-9</c:v>
                </c:pt>
                <c:pt idx="6118">
                  <c:v>6.3911000000000004E-9</c:v>
                </c:pt>
                <c:pt idx="6119">
                  <c:v>6.3905999999999998E-9</c:v>
                </c:pt>
                <c:pt idx="6120">
                  <c:v>6.3924000000000004E-9</c:v>
                </c:pt>
                <c:pt idx="6121">
                  <c:v>6.3942000000000001E-9</c:v>
                </c:pt>
                <c:pt idx="6122">
                  <c:v>6.3897E-9</c:v>
                </c:pt>
                <c:pt idx="6123">
                  <c:v>6.3924000000000004E-9</c:v>
                </c:pt>
                <c:pt idx="6124">
                  <c:v>6.3937000000000004E-9</c:v>
                </c:pt>
                <c:pt idx="6125">
                  <c:v>6.3927999999999997E-9</c:v>
                </c:pt>
                <c:pt idx="6126">
                  <c:v>6.3927999999999997E-9</c:v>
                </c:pt>
                <c:pt idx="6127">
                  <c:v>6.3933000000000002E-9</c:v>
                </c:pt>
                <c:pt idx="6128">
                  <c:v>6.3927999999999997E-9</c:v>
                </c:pt>
                <c:pt idx="6129">
                  <c:v>6.3950000000000004E-9</c:v>
                </c:pt>
                <c:pt idx="6130">
                  <c:v>6.3942000000000001E-9</c:v>
                </c:pt>
                <c:pt idx="6131">
                  <c:v>6.3959000000000002E-9</c:v>
                </c:pt>
                <c:pt idx="6132">
                  <c:v>6.3942000000000001E-9</c:v>
                </c:pt>
                <c:pt idx="6133">
                  <c:v>6.3959000000000002E-9</c:v>
                </c:pt>
                <c:pt idx="6134">
                  <c:v>6.3968000000000001E-9</c:v>
                </c:pt>
                <c:pt idx="6135">
                  <c:v>6.3985999999999998E-9</c:v>
                </c:pt>
                <c:pt idx="6136">
                  <c:v>6.3950000000000004E-9</c:v>
                </c:pt>
                <c:pt idx="6137">
                  <c:v>6.3981000000000001E-9</c:v>
                </c:pt>
                <c:pt idx="6138">
                  <c:v>6.3989999999999999E-9</c:v>
                </c:pt>
                <c:pt idx="6139">
                  <c:v>6.3994999999999997E-9</c:v>
                </c:pt>
                <c:pt idx="6140">
                  <c:v>6.3972999999999998E-9</c:v>
                </c:pt>
                <c:pt idx="6141">
                  <c:v>6.3989999999999999E-9</c:v>
                </c:pt>
                <c:pt idx="6142">
                  <c:v>6.3994999999999997E-9</c:v>
                </c:pt>
                <c:pt idx="6143">
                  <c:v>6.3981000000000001E-9</c:v>
                </c:pt>
                <c:pt idx="6144">
                  <c:v>6.4004000000000004E-9</c:v>
                </c:pt>
                <c:pt idx="6145">
                  <c:v>6.4017000000000003E-9</c:v>
                </c:pt>
                <c:pt idx="6146">
                  <c:v>6.4011999999999998E-9</c:v>
                </c:pt>
                <c:pt idx="6147">
                  <c:v>6.3998999999999998E-9</c:v>
                </c:pt>
                <c:pt idx="6148">
                  <c:v>6.4026000000000002E-9</c:v>
                </c:pt>
                <c:pt idx="6149">
                  <c:v>6.4039000000000002E-9</c:v>
                </c:pt>
                <c:pt idx="6150">
                  <c:v>6.4030000000000003E-9</c:v>
                </c:pt>
                <c:pt idx="6151">
                  <c:v>6.4007999999999997E-9</c:v>
                </c:pt>
                <c:pt idx="6152">
                  <c:v>6.4061E-9</c:v>
                </c:pt>
                <c:pt idx="6153">
                  <c:v>6.4069999999999999E-9</c:v>
                </c:pt>
                <c:pt idx="6154">
                  <c:v>6.4043000000000003E-9</c:v>
                </c:pt>
                <c:pt idx="6155">
                  <c:v>6.4056999999999999E-9</c:v>
                </c:pt>
                <c:pt idx="6156">
                  <c:v>6.4056999999999999E-9</c:v>
                </c:pt>
                <c:pt idx="6157">
                  <c:v>6.4078999999999998E-9</c:v>
                </c:pt>
                <c:pt idx="6158">
                  <c:v>6.4065999999999998E-9</c:v>
                </c:pt>
                <c:pt idx="6159">
                  <c:v>6.4048000000000001E-9</c:v>
                </c:pt>
                <c:pt idx="6160">
                  <c:v>6.4061E-9</c:v>
                </c:pt>
                <c:pt idx="6161">
                  <c:v>6.4048000000000001E-9</c:v>
                </c:pt>
                <c:pt idx="6162">
                  <c:v>6.4091999999999997E-9</c:v>
                </c:pt>
                <c:pt idx="6163">
                  <c:v>6.4123000000000003E-9</c:v>
                </c:pt>
                <c:pt idx="6164">
                  <c:v>6.4104999999999997E-9</c:v>
                </c:pt>
                <c:pt idx="6165">
                  <c:v>6.4091999999999997E-9</c:v>
                </c:pt>
                <c:pt idx="6166">
                  <c:v>6.4123000000000003E-9</c:v>
                </c:pt>
                <c:pt idx="6167">
                  <c:v>6.4149999999999999E-9</c:v>
                </c:pt>
                <c:pt idx="6168">
                  <c:v>6.4110000000000003E-9</c:v>
                </c:pt>
                <c:pt idx="6169">
                  <c:v>6.4128E-9</c:v>
                </c:pt>
                <c:pt idx="6170">
                  <c:v>6.4136000000000003E-9</c:v>
                </c:pt>
                <c:pt idx="6171">
                  <c:v>6.4162999999999999E-9</c:v>
                </c:pt>
                <c:pt idx="6172">
                  <c:v>6.4132000000000001E-9</c:v>
                </c:pt>
                <c:pt idx="6173">
                  <c:v>6.4149999999999999E-9</c:v>
                </c:pt>
                <c:pt idx="6174">
                  <c:v>6.4141E-9</c:v>
                </c:pt>
                <c:pt idx="6175">
                  <c:v>6.4154E-9</c:v>
                </c:pt>
                <c:pt idx="6176">
                  <c:v>6.4141E-9</c:v>
                </c:pt>
                <c:pt idx="6177">
                  <c:v>6.4184999999999997E-9</c:v>
                </c:pt>
                <c:pt idx="6178">
                  <c:v>6.4171999999999997E-9</c:v>
                </c:pt>
                <c:pt idx="6179">
                  <c:v>6.4194000000000004E-9</c:v>
                </c:pt>
                <c:pt idx="6180">
                  <c:v>6.4184999999999997E-9</c:v>
                </c:pt>
                <c:pt idx="6181">
                  <c:v>6.4167E-9</c:v>
                </c:pt>
                <c:pt idx="6182">
                  <c:v>6.4194000000000004E-9</c:v>
                </c:pt>
                <c:pt idx="6183">
                  <c:v>6.4171999999999997E-9</c:v>
                </c:pt>
                <c:pt idx="6184">
                  <c:v>6.4194000000000004E-9</c:v>
                </c:pt>
                <c:pt idx="6185">
                  <c:v>6.4203000000000003E-9</c:v>
                </c:pt>
                <c:pt idx="6186">
                  <c:v>6.4207000000000004E-9</c:v>
                </c:pt>
                <c:pt idx="6187">
                  <c:v>6.4194000000000004E-9</c:v>
                </c:pt>
                <c:pt idx="6188">
                  <c:v>6.4203000000000003E-9</c:v>
                </c:pt>
                <c:pt idx="6189">
                  <c:v>6.4242999999999998E-9</c:v>
                </c:pt>
                <c:pt idx="6190">
                  <c:v>6.4216000000000002E-9</c:v>
                </c:pt>
                <c:pt idx="6191">
                  <c:v>6.4216000000000002E-9</c:v>
                </c:pt>
                <c:pt idx="6192">
                  <c:v>6.4229000000000002E-9</c:v>
                </c:pt>
                <c:pt idx="6193">
                  <c:v>6.4242999999999998E-9</c:v>
                </c:pt>
                <c:pt idx="6194">
                  <c:v>6.4251999999999997E-9</c:v>
                </c:pt>
                <c:pt idx="6195">
                  <c:v>6.4268999999999998E-9</c:v>
                </c:pt>
                <c:pt idx="6196">
                  <c:v>6.4251999999999997E-9</c:v>
                </c:pt>
                <c:pt idx="6197">
                  <c:v>6.4259999999999999E-9</c:v>
                </c:pt>
                <c:pt idx="6198">
                  <c:v>6.4251999999999997E-9</c:v>
                </c:pt>
                <c:pt idx="6199">
                  <c:v>6.4264999999999997E-9</c:v>
                </c:pt>
                <c:pt idx="6200">
                  <c:v>6.4283000000000002E-9</c:v>
                </c:pt>
                <c:pt idx="6201">
                  <c:v>6.4290999999999996E-9</c:v>
                </c:pt>
                <c:pt idx="6202">
                  <c:v>6.4268999999999998E-9</c:v>
                </c:pt>
                <c:pt idx="6203">
                  <c:v>6.4287000000000004E-9</c:v>
                </c:pt>
                <c:pt idx="6204">
                  <c:v>6.4296000000000002E-9</c:v>
                </c:pt>
                <c:pt idx="6205">
                  <c:v>6.4296000000000002E-9</c:v>
                </c:pt>
                <c:pt idx="6206">
                  <c:v>6.4305000000000001E-9</c:v>
                </c:pt>
                <c:pt idx="6207">
                  <c:v>6.4296000000000002E-9</c:v>
                </c:pt>
                <c:pt idx="6208">
                  <c:v>6.4305000000000001E-9</c:v>
                </c:pt>
                <c:pt idx="6209">
                  <c:v>6.4305000000000001E-9</c:v>
                </c:pt>
                <c:pt idx="6210">
                  <c:v>6.4300000000000003E-9</c:v>
                </c:pt>
                <c:pt idx="6211">
                  <c:v>6.4300000000000003E-9</c:v>
                </c:pt>
                <c:pt idx="6212">
                  <c:v>6.4339999999999999E-9</c:v>
                </c:pt>
                <c:pt idx="6213">
                  <c:v>6.4318000000000001E-9</c:v>
                </c:pt>
                <c:pt idx="6214">
                  <c:v>6.4318000000000001E-9</c:v>
                </c:pt>
                <c:pt idx="6215">
                  <c:v>6.4339999999999999E-9</c:v>
                </c:pt>
                <c:pt idx="6216">
                  <c:v>6.4326999999999999E-9</c:v>
                </c:pt>
                <c:pt idx="6217">
                  <c:v>6.4339999999999999E-9</c:v>
                </c:pt>
                <c:pt idx="6218">
                  <c:v>6.4344999999999996E-9</c:v>
                </c:pt>
                <c:pt idx="6219">
                  <c:v>6.4352999999999999E-9</c:v>
                </c:pt>
                <c:pt idx="6220">
                  <c:v>6.4344999999999996E-9</c:v>
                </c:pt>
                <c:pt idx="6221">
                  <c:v>6.4352999999999999E-9</c:v>
                </c:pt>
                <c:pt idx="6222">
                  <c:v>6.4344999999999996E-9</c:v>
                </c:pt>
                <c:pt idx="6223">
                  <c:v>6.4331E-9</c:v>
                </c:pt>
                <c:pt idx="6224">
                  <c:v>6.4331E-9</c:v>
                </c:pt>
                <c:pt idx="6225">
                  <c:v>6.4352999999999999E-9</c:v>
                </c:pt>
                <c:pt idx="6226">
                  <c:v>6.4367000000000003E-9</c:v>
                </c:pt>
                <c:pt idx="6227">
                  <c:v>6.4367000000000003E-9</c:v>
                </c:pt>
                <c:pt idx="6228">
                  <c:v>6.4367000000000003E-9</c:v>
                </c:pt>
                <c:pt idx="6229">
                  <c:v>6.4367000000000003E-9</c:v>
                </c:pt>
                <c:pt idx="6230">
                  <c:v>6.4367000000000003E-9</c:v>
                </c:pt>
                <c:pt idx="6231">
                  <c:v>6.4380000000000003E-9</c:v>
                </c:pt>
                <c:pt idx="6232">
                  <c:v>6.4361999999999998E-9</c:v>
                </c:pt>
                <c:pt idx="6233">
                  <c:v>6.4370999999999996E-9</c:v>
                </c:pt>
                <c:pt idx="6234">
                  <c:v>6.4393000000000003E-9</c:v>
                </c:pt>
                <c:pt idx="6235">
                  <c:v>6.4376000000000002E-9</c:v>
                </c:pt>
                <c:pt idx="6236">
                  <c:v>6.4383999999999996E-9</c:v>
                </c:pt>
                <c:pt idx="6237">
                  <c:v>6.4406999999999999E-9</c:v>
                </c:pt>
                <c:pt idx="6238">
                  <c:v>6.4389000000000002E-9</c:v>
                </c:pt>
                <c:pt idx="6239">
                  <c:v>6.4411E-9</c:v>
                </c:pt>
                <c:pt idx="6240">
                  <c:v>6.4406999999999999E-9</c:v>
                </c:pt>
                <c:pt idx="6241">
                  <c:v>6.4419999999999999E-9</c:v>
                </c:pt>
                <c:pt idx="6242">
                  <c:v>6.4445999999999999E-9</c:v>
                </c:pt>
                <c:pt idx="6243">
                  <c:v>6.4419999999999999E-9</c:v>
                </c:pt>
                <c:pt idx="6244">
                  <c:v>6.4437999999999996E-9</c:v>
                </c:pt>
                <c:pt idx="6245">
                  <c:v>6.4460000000000003E-9</c:v>
                </c:pt>
                <c:pt idx="6246">
                  <c:v>6.4437999999999996E-9</c:v>
                </c:pt>
                <c:pt idx="6247">
                  <c:v>6.4450999999999996E-9</c:v>
                </c:pt>
                <c:pt idx="6248">
                  <c:v>6.4445999999999999E-9</c:v>
                </c:pt>
                <c:pt idx="6249">
                  <c:v>6.4469000000000001E-9</c:v>
                </c:pt>
                <c:pt idx="6250">
                  <c:v>6.4473000000000003E-9</c:v>
                </c:pt>
                <c:pt idx="6251">
                  <c:v>6.4495000000000001E-9</c:v>
                </c:pt>
                <c:pt idx="6252">
                  <c:v>6.4482000000000001E-9</c:v>
                </c:pt>
                <c:pt idx="6253">
                  <c:v>6.4491E-9</c:v>
                </c:pt>
                <c:pt idx="6254">
                  <c:v>6.4499999999999999E-9</c:v>
                </c:pt>
                <c:pt idx="6255">
                  <c:v>6.4486000000000003E-9</c:v>
                </c:pt>
                <c:pt idx="6256">
                  <c:v>6.4521999999999997E-9</c:v>
                </c:pt>
                <c:pt idx="6257">
                  <c:v>6.4495000000000001E-9</c:v>
                </c:pt>
                <c:pt idx="6258">
                  <c:v>6.4499999999999999E-9</c:v>
                </c:pt>
                <c:pt idx="6259">
                  <c:v>6.4517E-9</c:v>
                </c:pt>
                <c:pt idx="6260">
                  <c:v>6.4521999999999997E-9</c:v>
                </c:pt>
                <c:pt idx="6261">
                  <c:v>6.4512999999999998E-9</c:v>
                </c:pt>
                <c:pt idx="6262">
                  <c:v>6.4521999999999997E-9</c:v>
                </c:pt>
                <c:pt idx="6263">
                  <c:v>6.4508000000000001E-9</c:v>
                </c:pt>
                <c:pt idx="6264">
                  <c:v>6.4517E-9</c:v>
                </c:pt>
                <c:pt idx="6265">
                  <c:v>6.4531000000000004E-9</c:v>
                </c:pt>
                <c:pt idx="6266">
                  <c:v>6.4521999999999997E-9</c:v>
                </c:pt>
                <c:pt idx="6267">
                  <c:v>6.4531000000000004E-9</c:v>
                </c:pt>
                <c:pt idx="6268">
                  <c:v>6.4534999999999997E-9</c:v>
                </c:pt>
                <c:pt idx="6269">
                  <c:v>6.4534999999999997E-9</c:v>
                </c:pt>
                <c:pt idx="6270">
                  <c:v>6.4531000000000004E-9</c:v>
                </c:pt>
                <c:pt idx="6271">
                  <c:v>6.4525999999999998E-9</c:v>
                </c:pt>
                <c:pt idx="6272">
                  <c:v>6.4531000000000004E-9</c:v>
                </c:pt>
                <c:pt idx="6273">
                  <c:v>6.4553000000000002E-9</c:v>
                </c:pt>
                <c:pt idx="6274">
                  <c:v>6.4544000000000004E-9</c:v>
                </c:pt>
                <c:pt idx="6275">
                  <c:v>6.5229999999999999E-9</c:v>
                </c:pt>
                <c:pt idx="6276">
                  <c:v>6.4346000000000001E-9</c:v>
                </c:pt>
                <c:pt idx="6277">
                  <c:v>6.5052999999999999E-9</c:v>
                </c:pt>
                <c:pt idx="6278">
                  <c:v>6.4391000000000002E-9</c:v>
                </c:pt>
                <c:pt idx="6279">
                  <c:v>6.4787999999999996E-9</c:v>
                </c:pt>
                <c:pt idx="6280">
                  <c:v>6.4743999999999999E-9</c:v>
                </c:pt>
                <c:pt idx="6281">
                  <c:v>6.4434999999999999E-9</c:v>
                </c:pt>
                <c:pt idx="6282">
                  <c:v>6.4655999999999997E-9</c:v>
                </c:pt>
                <c:pt idx="6283">
                  <c:v>6.5186000000000002E-9</c:v>
                </c:pt>
                <c:pt idx="6284">
                  <c:v>6.4566999999999998E-9</c:v>
                </c:pt>
                <c:pt idx="6285">
                  <c:v>6.4964999999999996E-9</c:v>
                </c:pt>
                <c:pt idx="6286">
                  <c:v>6.4611000000000004E-9</c:v>
                </c:pt>
                <c:pt idx="6287">
                  <c:v>6.4700000000000002E-9</c:v>
                </c:pt>
                <c:pt idx="6288">
                  <c:v>6.4566999999999998E-9</c:v>
                </c:pt>
                <c:pt idx="6289">
                  <c:v>6.5229999999999999E-9</c:v>
                </c:pt>
                <c:pt idx="6290">
                  <c:v>6.4832000000000001E-9</c:v>
                </c:pt>
                <c:pt idx="6291">
                  <c:v>6.4523000000000001E-9</c:v>
                </c:pt>
                <c:pt idx="6292">
                  <c:v>6.4920999999999999E-9</c:v>
                </c:pt>
                <c:pt idx="6293">
                  <c:v>6.4787999999999996E-9</c:v>
                </c:pt>
                <c:pt idx="6294">
                  <c:v>6.4611000000000004E-9</c:v>
                </c:pt>
                <c:pt idx="6295">
                  <c:v>6.4964999999999996E-9</c:v>
                </c:pt>
                <c:pt idx="6296">
                  <c:v>6.5273999999999996E-9</c:v>
                </c:pt>
                <c:pt idx="6297">
                  <c:v>6.4920999999999999E-9</c:v>
                </c:pt>
                <c:pt idx="6298">
                  <c:v>6.4655999999999997E-9</c:v>
                </c:pt>
                <c:pt idx="6299">
                  <c:v>6.4655999999999997E-9</c:v>
                </c:pt>
                <c:pt idx="6300">
                  <c:v>6.4478999999999996E-9</c:v>
                </c:pt>
                <c:pt idx="6301">
                  <c:v>6.4346000000000001E-9</c:v>
                </c:pt>
                <c:pt idx="6302">
                  <c:v>6.5361999999999998E-9</c:v>
                </c:pt>
                <c:pt idx="6303">
                  <c:v>6.4566999999999998E-9</c:v>
                </c:pt>
                <c:pt idx="6304">
                  <c:v>6.5052999999999999E-9</c:v>
                </c:pt>
                <c:pt idx="6305">
                  <c:v>6.4611000000000004E-9</c:v>
                </c:pt>
                <c:pt idx="6306">
                  <c:v>6.4391000000000002E-9</c:v>
                </c:pt>
                <c:pt idx="6307">
                  <c:v>6.5229999999999999E-9</c:v>
                </c:pt>
                <c:pt idx="6308">
                  <c:v>6.5009000000000002E-9</c:v>
                </c:pt>
                <c:pt idx="6309">
                  <c:v>6.5186000000000002E-9</c:v>
                </c:pt>
                <c:pt idx="6310">
                  <c:v>6.4743999999999999E-9</c:v>
                </c:pt>
                <c:pt idx="6311">
                  <c:v>6.4920999999999999E-9</c:v>
                </c:pt>
                <c:pt idx="6312">
                  <c:v>6.5009000000000002E-9</c:v>
                </c:pt>
                <c:pt idx="6313">
                  <c:v>6.4523000000000001E-9</c:v>
                </c:pt>
                <c:pt idx="6314">
                  <c:v>6.5229999999999999E-9</c:v>
                </c:pt>
                <c:pt idx="6315">
                  <c:v>6.5009000000000002E-9</c:v>
                </c:pt>
                <c:pt idx="6316">
                  <c:v>6.4523000000000001E-9</c:v>
                </c:pt>
                <c:pt idx="6317">
                  <c:v>6.4391000000000002E-9</c:v>
                </c:pt>
                <c:pt idx="6318">
                  <c:v>6.5361999999999998E-9</c:v>
                </c:pt>
                <c:pt idx="6319">
                  <c:v>6.5052999999999999E-9</c:v>
                </c:pt>
                <c:pt idx="6320">
                  <c:v>6.4743999999999999E-9</c:v>
                </c:pt>
                <c:pt idx="6321">
                  <c:v>6.4832000000000001E-9</c:v>
                </c:pt>
                <c:pt idx="6322">
                  <c:v>6.5097000000000004E-9</c:v>
                </c:pt>
                <c:pt idx="6323">
                  <c:v>6.5538999999999999E-9</c:v>
                </c:pt>
                <c:pt idx="6324">
                  <c:v>6.4655999999999997E-9</c:v>
                </c:pt>
                <c:pt idx="6325">
                  <c:v>6.4875999999999998E-9</c:v>
                </c:pt>
                <c:pt idx="6326">
                  <c:v>6.4787999999999996E-9</c:v>
                </c:pt>
                <c:pt idx="6327">
                  <c:v>6.4391000000000002E-9</c:v>
                </c:pt>
                <c:pt idx="6328">
                  <c:v>6.5361999999999998E-9</c:v>
                </c:pt>
                <c:pt idx="6329">
                  <c:v>6.5670999999999998E-9</c:v>
                </c:pt>
                <c:pt idx="6330">
                  <c:v>6.4920999999999999E-9</c:v>
                </c:pt>
                <c:pt idx="6331">
                  <c:v>6.5141000000000001E-9</c:v>
                </c:pt>
                <c:pt idx="6332">
                  <c:v>6.4700000000000002E-9</c:v>
                </c:pt>
                <c:pt idx="6333">
                  <c:v>6.4302000000000004E-9</c:v>
                </c:pt>
                <c:pt idx="6334">
                  <c:v>6.4700000000000002E-9</c:v>
                </c:pt>
                <c:pt idx="6335">
                  <c:v>6.5495000000000002E-9</c:v>
                </c:pt>
                <c:pt idx="6336">
                  <c:v>6.4964999999999996E-9</c:v>
                </c:pt>
                <c:pt idx="6337">
                  <c:v>6.4655999999999997E-9</c:v>
                </c:pt>
                <c:pt idx="6338">
                  <c:v>6.4611000000000004E-9</c:v>
                </c:pt>
                <c:pt idx="6339">
                  <c:v>6.4743999999999999E-9</c:v>
                </c:pt>
                <c:pt idx="6340">
                  <c:v>6.4566999999999998E-9</c:v>
                </c:pt>
                <c:pt idx="6341">
                  <c:v>6.4832000000000001E-9</c:v>
                </c:pt>
                <c:pt idx="6342">
                  <c:v>6.4787999999999996E-9</c:v>
                </c:pt>
                <c:pt idx="6343">
                  <c:v>6.5450999999999997E-9</c:v>
                </c:pt>
                <c:pt idx="6344">
                  <c:v>6.4964999999999996E-9</c:v>
                </c:pt>
                <c:pt idx="6345">
                  <c:v>6.5583000000000004E-9</c:v>
                </c:pt>
                <c:pt idx="6346">
                  <c:v>6.4478999999999996E-9</c:v>
                </c:pt>
                <c:pt idx="6347">
                  <c:v>6.5052999999999999E-9</c:v>
                </c:pt>
                <c:pt idx="6348">
                  <c:v>6.5052999999999999E-9</c:v>
                </c:pt>
                <c:pt idx="6349">
                  <c:v>6.4787999999999996E-9</c:v>
                </c:pt>
                <c:pt idx="6350">
                  <c:v>6.5009000000000002E-9</c:v>
                </c:pt>
                <c:pt idx="6351">
                  <c:v>6.4700000000000002E-9</c:v>
                </c:pt>
                <c:pt idx="6352">
                  <c:v>6.5273999999999996E-9</c:v>
                </c:pt>
                <c:pt idx="6353">
                  <c:v>6.5097000000000004E-9</c:v>
                </c:pt>
                <c:pt idx="6354">
                  <c:v>6.5097000000000004E-9</c:v>
                </c:pt>
                <c:pt idx="6355">
                  <c:v>6.4743999999999999E-9</c:v>
                </c:pt>
                <c:pt idx="6356">
                  <c:v>6.4478999999999996E-9</c:v>
                </c:pt>
                <c:pt idx="6357">
                  <c:v>6.3992999999999996E-9</c:v>
                </c:pt>
                <c:pt idx="6358">
                  <c:v>6.4964999999999996E-9</c:v>
                </c:pt>
                <c:pt idx="6359">
                  <c:v>6.4743999999999999E-9</c:v>
                </c:pt>
                <c:pt idx="6360">
                  <c:v>6.5361999999999998E-9</c:v>
                </c:pt>
                <c:pt idx="6361">
                  <c:v>6.5052999999999999E-9</c:v>
                </c:pt>
                <c:pt idx="6362">
                  <c:v>6.5097000000000004E-9</c:v>
                </c:pt>
                <c:pt idx="6363">
                  <c:v>6.4875999999999998E-9</c:v>
                </c:pt>
                <c:pt idx="6364">
                  <c:v>6.4964999999999996E-9</c:v>
                </c:pt>
                <c:pt idx="6365">
                  <c:v>6.5229999999999999E-9</c:v>
                </c:pt>
                <c:pt idx="6366">
                  <c:v>6.4964999999999996E-9</c:v>
                </c:pt>
                <c:pt idx="6367">
                  <c:v>6.5141000000000001E-9</c:v>
                </c:pt>
                <c:pt idx="6368">
                  <c:v>6.4787999999999996E-9</c:v>
                </c:pt>
                <c:pt idx="6369">
                  <c:v>6.5097000000000004E-9</c:v>
                </c:pt>
                <c:pt idx="6370">
                  <c:v>6.5361999999999998E-9</c:v>
                </c:pt>
                <c:pt idx="6371">
                  <c:v>6.5273999999999996E-9</c:v>
                </c:pt>
                <c:pt idx="6372">
                  <c:v>6.4787999999999996E-9</c:v>
                </c:pt>
                <c:pt idx="6373">
                  <c:v>6.5495000000000002E-9</c:v>
                </c:pt>
                <c:pt idx="6374">
                  <c:v>6.5273999999999996E-9</c:v>
                </c:pt>
                <c:pt idx="6375">
                  <c:v>6.5583000000000004E-9</c:v>
                </c:pt>
                <c:pt idx="6376">
                  <c:v>6.4787999999999996E-9</c:v>
                </c:pt>
                <c:pt idx="6377">
                  <c:v>6.5009000000000002E-9</c:v>
                </c:pt>
                <c:pt idx="6378">
                  <c:v>6.4964999999999996E-9</c:v>
                </c:pt>
                <c:pt idx="6379">
                  <c:v>6.5229999999999999E-9</c:v>
                </c:pt>
                <c:pt idx="6380">
                  <c:v>6.5495000000000002E-9</c:v>
                </c:pt>
                <c:pt idx="6381">
                  <c:v>6.4478999999999996E-9</c:v>
                </c:pt>
                <c:pt idx="6382">
                  <c:v>6.4611000000000004E-9</c:v>
                </c:pt>
                <c:pt idx="6383">
                  <c:v>6.4964999999999996E-9</c:v>
                </c:pt>
                <c:pt idx="6384">
                  <c:v>6.4875999999999998E-9</c:v>
                </c:pt>
                <c:pt idx="6385">
                  <c:v>6.5097000000000004E-9</c:v>
                </c:pt>
                <c:pt idx="6386">
                  <c:v>6.5318000000000001E-9</c:v>
                </c:pt>
                <c:pt idx="6387">
                  <c:v>6.4875999999999998E-9</c:v>
                </c:pt>
                <c:pt idx="6388">
                  <c:v>6.5273999999999996E-9</c:v>
                </c:pt>
                <c:pt idx="6389">
                  <c:v>6.4964999999999996E-9</c:v>
                </c:pt>
                <c:pt idx="6390">
                  <c:v>6.4964999999999996E-9</c:v>
                </c:pt>
                <c:pt idx="6391">
                  <c:v>6.4346000000000001E-9</c:v>
                </c:pt>
                <c:pt idx="6392">
                  <c:v>6.5406000000000003E-9</c:v>
                </c:pt>
                <c:pt idx="6393">
                  <c:v>6.4832000000000001E-9</c:v>
                </c:pt>
                <c:pt idx="6394">
                  <c:v>6.5406000000000003E-9</c:v>
                </c:pt>
                <c:pt idx="6395">
                  <c:v>6.4523000000000001E-9</c:v>
                </c:pt>
                <c:pt idx="6396">
                  <c:v>6.4964999999999996E-9</c:v>
                </c:pt>
                <c:pt idx="6397">
                  <c:v>6.4875999999999998E-9</c:v>
                </c:pt>
                <c:pt idx="6398">
                  <c:v>6.5052999999999999E-9</c:v>
                </c:pt>
                <c:pt idx="6399">
                  <c:v>6.5141000000000001E-9</c:v>
                </c:pt>
                <c:pt idx="6400">
                  <c:v>6.5318000000000001E-9</c:v>
                </c:pt>
                <c:pt idx="6401">
                  <c:v>6.5052999999999999E-9</c:v>
                </c:pt>
                <c:pt idx="6402">
                  <c:v>6.5495000000000002E-9</c:v>
                </c:pt>
                <c:pt idx="6403">
                  <c:v>6.5186000000000002E-9</c:v>
                </c:pt>
                <c:pt idx="6404">
                  <c:v>6.4964999999999996E-9</c:v>
                </c:pt>
                <c:pt idx="6405">
                  <c:v>6.4655999999999997E-9</c:v>
                </c:pt>
                <c:pt idx="6406">
                  <c:v>6.5186000000000002E-9</c:v>
                </c:pt>
                <c:pt idx="6407">
                  <c:v>6.5186000000000002E-9</c:v>
                </c:pt>
                <c:pt idx="6408">
                  <c:v>6.4964999999999996E-9</c:v>
                </c:pt>
                <c:pt idx="6409">
                  <c:v>6.4920999999999999E-9</c:v>
                </c:pt>
                <c:pt idx="6410">
                  <c:v>6.5670999999999998E-9</c:v>
                </c:pt>
                <c:pt idx="6411">
                  <c:v>6.5052999999999999E-9</c:v>
                </c:pt>
                <c:pt idx="6412">
                  <c:v>6.5052999999999999E-9</c:v>
                </c:pt>
                <c:pt idx="6413">
                  <c:v>6.4787999999999996E-9</c:v>
                </c:pt>
                <c:pt idx="6414">
                  <c:v>6.4434999999999999E-9</c:v>
                </c:pt>
                <c:pt idx="6415">
                  <c:v>6.5361999999999998E-9</c:v>
                </c:pt>
                <c:pt idx="6416">
                  <c:v>6.5273999999999996E-9</c:v>
                </c:pt>
                <c:pt idx="6417">
                  <c:v>6.5318000000000001E-9</c:v>
                </c:pt>
                <c:pt idx="6418">
                  <c:v>6.5052999999999999E-9</c:v>
                </c:pt>
                <c:pt idx="6419">
                  <c:v>6.4700000000000002E-9</c:v>
                </c:pt>
                <c:pt idx="6420">
                  <c:v>6.4787999999999996E-9</c:v>
                </c:pt>
                <c:pt idx="6421">
                  <c:v>6.4875999999999998E-9</c:v>
                </c:pt>
                <c:pt idx="6422">
                  <c:v>6.5097000000000004E-9</c:v>
                </c:pt>
                <c:pt idx="6423">
                  <c:v>6.5406000000000003E-9</c:v>
                </c:pt>
                <c:pt idx="6424">
                  <c:v>6.5892000000000004E-9</c:v>
                </c:pt>
                <c:pt idx="6425">
                  <c:v>6.5406000000000003E-9</c:v>
                </c:pt>
                <c:pt idx="6426">
                  <c:v>6.5141000000000001E-9</c:v>
                </c:pt>
                <c:pt idx="6427">
                  <c:v>6.5583000000000004E-9</c:v>
                </c:pt>
                <c:pt idx="6428">
                  <c:v>6.5495000000000002E-9</c:v>
                </c:pt>
                <c:pt idx="6429">
                  <c:v>6.5141000000000001E-9</c:v>
                </c:pt>
                <c:pt idx="6430">
                  <c:v>6.5892000000000004E-9</c:v>
                </c:pt>
                <c:pt idx="6431">
                  <c:v>6.5097000000000004E-9</c:v>
                </c:pt>
                <c:pt idx="6432">
                  <c:v>6.5229999999999999E-9</c:v>
                </c:pt>
                <c:pt idx="6433">
                  <c:v>6.4964999999999996E-9</c:v>
                </c:pt>
                <c:pt idx="6434">
                  <c:v>6.5186000000000002E-9</c:v>
                </c:pt>
                <c:pt idx="6435">
                  <c:v>6.5715999999999999E-9</c:v>
                </c:pt>
                <c:pt idx="6436">
                  <c:v>6.5052999999999999E-9</c:v>
                </c:pt>
                <c:pt idx="6437">
                  <c:v>6.5759999999999996E-9</c:v>
                </c:pt>
                <c:pt idx="6438">
                  <c:v>6.5406000000000003E-9</c:v>
                </c:pt>
                <c:pt idx="6439">
                  <c:v>6.5495000000000002E-9</c:v>
                </c:pt>
                <c:pt idx="6440">
                  <c:v>6.5406000000000003E-9</c:v>
                </c:pt>
                <c:pt idx="6441">
                  <c:v>6.5141000000000001E-9</c:v>
                </c:pt>
                <c:pt idx="6442">
                  <c:v>6.5186000000000002E-9</c:v>
                </c:pt>
                <c:pt idx="6443">
                  <c:v>6.5273999999999996E-9</c:v>
                </c:pt>
                <c:pt idx="6444">
                  <c:v>6.5229999999999999E-9</c:v>
                </c:pt>
                <c:pt idx="6445">
                  <c:v>6.4832000000000001E-9</c:v>
                </c:pt>
                <c:pt idx="6446">
                  <c:v>6.4655999999999997E-9</c:v>
                </c:pt>
                <c:pt idx="6447">
                  <c:v>6.4875999999999998E-9</c:v>
                </c:pt>
                <c:pt idx="6448">
                  <c:v>6.5406000000000003E-9</c:v>
                </c:pt>
                <c:pt idx="6449">
                  <c:v>6.4566999999999998E-9</c:v>
                </c:pt>
                <c:pt idx="6450">
                  <c:v>6.5715999999999999E-9</c:v>
                </c:pt>
                <c:pt idx="6451">
                  <c:v>6.5097000000000004E-9</c:v>
                </c:pt>
                <c:pt idx="6452">
                  <c:v>6.5406000000000003E-9</c:v>
                </c:pt>
                <c:pt idx="6453">
                  <c:v>6.5229999999999999E-9</c:v>
                </c:pt>
                <c:pt idx="6454">
                  <c:v>6.5273999999999996E-9</c:v>
                </c:pt>
                <c:pt idx="6455">
                  <c:v>6.5229999999999999E-9</c:v>
                </c:pt>
                <c:pt idx="6456">
                  <c:v>6.5186000000000002E-9</c:v>
                </c:pt>
                <c:pt idx="6457">
                  <c:v>6.5450999999999997E-9</c:v>
                </c:pt>
                <c:pt idx="6458">
                  <c:v>6.5141000000000001E-9</c:v>
                </c:pt>
                <c:pt idx="6459">
                  <c:v>6.5981000000000002E-9</c:v>
                </c:pt>
                <c:pt idx="6460">
                  <c:v>6.5318000000000001E-9</c:v>
                </c:pt>
                <c:pt idx="6461">
                  <c:v>6.5804000000000001E-9</c:v>
                </c:pt>
                <c:pt idx="6462">
                  <c:v>6.5186000000000002E-9</c:v>
                </c:pt>
                <c:pt idx="6463">
                  <c:v>6.5627000000000001E-9</c:v>
                </c:pt>
                <c:pt idx="6464">
                  <c:v>6.5538999999999999E-9</c:v>
                </c:pt>
                <c:pt idx="6465">
                  <c:v>6.5273999999999996E-9</c:v>
                </c:pt>
                <c:pt idx="6466">
                  <c:v>6.5759999999999996E-9</c:v>
                </c:pt>
                <c:pt idx="6467">
                  <c:v>6.5097000000000004E-9</c:v>
                </c:pt>
                <c:pt idx="6468">
                  <c:v>6.5804000000000001E-9</c:v>
                </c:pt>
                <c:pt idx="6469">
                  <c:v>6.5715999999999999E-9</c:v>
                </c:pt>
                <c:pt idx="6470">
                  <c:v>6.5361999999999998E-9</c:v>
                </c:pt>
                <c:pt idx="6471">
                  <c:v>6.4743999999999999E-9</c:v>
                </c:pt>
                <c:pt idx="6472">
                  <c:v>6.5318000000000001E-9</c:v>
                </c:pt>
                <c:pt idx="6473">
                  <c:v>6.5318000000000001E-9</c:v>
                </c:pt>
                <c:pt idx="6474">
                  <c:v>6.5715999999999999E-9</c:v>
                </c:pt>
                <c:pt idx="6475">
                  <c:v>6.5538999999999999E-9</c:v>
                </c:pt>
                <c:pt idx="6476">
                  <c:v>6.6068999999999996E-9</c:v>
                </c:pt>
                <c:pt idx="6477">
                  <c:v>6.4787999999999996E-9</c:v>
                </c:pt>
                <c:pt idx="6478">
                  <c:v>6.5229999999999999E-9</c:v>
                </c:pt>
                <c:pt idx="6479">
                  <c:v>6.5670999999999998E-9</c:v>
                </c:pt>
                <c:pt idx="6480">
                  <c:v>6.5495000000000002E-9</c:v>
                </c:pt>
                <c:pt idx="6481">
                  <c:v>6.4875999999999998E-9</c:v>
                </c:pt>
                <c:pt idx="6482">
                  <c:v>6.4743999999999999E-9</c:v>
                </c:pt>
                <c:pt idx="6483">
                  <c:v>6.5229999999999999E-9</c:v>
                </c:pt>
                <c:pt idx="6484">
                  <c:v>6.4832000000000001E-9</c:v>
                </c:pt>
                <c:pt idx="6485">
                  <c:v>6.5583000000000004E-9</c:v>
                </c:pt>
                <c:pt idx="6486">
                  <c:v>6.5052999999999999E-9</c:v>
                </c:pt>
                <c:pt idx="6487">
                  <c:v>6.5981000000000002E-9</c:v>
                </c:pt>
                <c:pt idx="6488">
                  <c:v>6.5009000000000002E-9</c:v>
                </c:pt>
                <c:pt idx="6489">
                  <c:v>6.5450999999999997E-9</c:v>
                </c:pt>
                <c:pt idx="6490">
                  <c:v>6.4920999999999999E-9</c:v>
                </c:pt>
                <c:pt idx="6491">
                  <c:v>6.5052999999999999E-9</c:v>
                </c:pt>
                <c:pt idx="6492">
                  <c:v>6.5186000000000002E-9</c:v>
                </c:pt>
                <c:pt idx="6493">
                  <c:v>6.6024999999999999E-9</c:v>
                </c:pt>
                <c:pt idx="6494">
                  <c:v>6.5097000000000004E-9</c:v>
                </c:pt>
                <c:pt idx="6495">
                  <c:v>6.5097000000000004E-9</c:v>
                </c:pt>
                <c:pt idx="6496">
                  <c:v>6.4391000000000002E-9</c:v>
                </c:pt>
                <c:pt idx="6497">
                  <c:v>6.5406000000000003E-9</c:v>
                </c:pt>
                <c:pt idx="6498">
                  <c:v>6.5229999999999999E-9</c:v>
                </c:pt>
                <c:pt idx="6499">
                  <c:v>6.5318000000000001E-9</c:v>
                </c:pt>
                <c:pt idx="6500">
                  <c:v>6.6113000000000001E-9</c:v>
                </c:pt>
                <c:pt idx="6501">
                  <c:v>6.5318000000000001E-9</c:v>
                </c:pt>
                <c:pt idx="6502">
                  <c:v>6.6290000000000002E-9</c:v>
                </c:pt>
                <c:pt idx="6503">
                  <c:v>6.4566999999999998E-9</c:v>
                </c:pt>
                <c:pt idx="6504">
                  <c:v>6.4875999999999998E-9</c:v>
                </c:pt>
                <c:pt idx="6505">
                  <c:v>6.5318000000000001E-9</c:v>
                </c:pt>
                <c:pt idx="6506">
                  <c:v>6.5670999999999998E-9</c:v>
                </c:pt>
                <c:pt idx="6507">
                  <c:v>6.5670999999999998E-9</c:v>
                </c:pt>
                <c:pt idx="6508">
                  <c:v>6.4743999999999999E-9</c:v>
                </c:pt>
                <c:pt idx="6509">
                  <c:v>6.5715999999999999E-9</c:v>
                </c:pt>
                <c:pt idx="6510">
                  <c:v>6.5981000000000002E-9</c:v>
                </c:pt>
                <c:pt idx="6511">
                  <c:v>6.5936000000000001E-9</c:v>
                </c:pt>
                <c:pt idx="6512">
                  <c:v>6.5450999999999997E-9</c:v>
                </c:pt>
                <c:pt idx="6513">
                  <c:v>6.5273999999999996E-9</c:v>
                </c:pt>
                <c:pt idx="6514">
                  <c:v>6.5406000000000003E-9</c:v>
                </c:pt>
                <c:pt idx="6515">
                  <c:v>6.5627000000000001E-9</c:v>
                </c:pt>
                <c:pt idx="6516">
                  <c:v>6.5892000000000004E-9</c:v>
                </c:pt>
                <c:pt idx="6517">
                  <c:v>6.5715999999999999E-9</c:v>
                </c:pt>
                <c:pt idx="6518">
                  <c:v>6.4787999999999996E-9</c:v>
                </c:pt>
                <c:pt idx="6519">
                  <c:v>6.6156999999999998E-9</c:v>
                </c:pt>
                <c:pt idx="6520">
                  <c:v>6.5450999999999997E-9</c:v>
                </c:pt>
                <c:pt idx="6521">
                  <c:v>6.5450999999999997E-9</c:v>
                </c:pt>
                <c:pt idx="6522">
                  <c:v>6.5361999999999998E-9</c:v>
                </c:pt>
                <c:pt idx="6523">
                  <c:v>6.4920999999999999E-9</c:v>
                </c:pt>
                <c:pt idx="6524">
                  <c:v>6.5406000000000003E-9</c:v>
                </c:pt>
                <c:pt idx="6525">
                  <c:v>6.5936000000000001E-9</c:v>
                </c:pt>
                <c:pt idx="6526">
                  <c:v>6.5450999999999997E-9</c:v>
                </c:pt>
                <c:pt idx="6527">
                  <c:v>6.5361999999999998E-9</c:v>
                </c:pt>
                <c:pt idx="6528">
                  <c:v>6.5097000000000004E-9</c:v>
                </c:pt>
                <c:pt idx="6529">
                  <c:v>6.5538999999999999E-9</c:v>
                </c:pt>
                <c:pt idx="6530">
                  <c:v>6.5670999999999998E-9</c:v>
                </c:pt>
                <c:pt idx="6531">
                  <c:v>6.5273999999999996E-9</c:v>
                </c:pt>
                <c:pt idx="6532">
                  <c:v>6.5759999999999996E-9</c:v>
                </c:pt>
                <c:pt idx="6533">
                  <c:v>6.5847999999999998E-9</c:v>
                </c:pt>
                <c:pt idx="6534">
                  <c:v>6.5627000000000001E-9</c:v>
                </c:pt>
                <c:pt idx="6535">
                  <c:v>6.5981000000000002E-9</c:v>
                </c:pt>
                <c:pt idx="6536">
                  <c:v>6.5583000000000004E-9</c:v>
                </c:pt>
                <c:pt idx="6537">
                  <c:v>6.5583000000000004E-9</c:v>
                </c:pt>
                <c:pt idx="6538">
                  <c:v>6.5450999999999997E-9</c:v>
                </c:pt>
                <c:pt idx="6539">
                  <c:v>6.5627000000000001E-9</c:v>
                </c:pt>
                <c:pt idx="6540">
                  <c:v>6.5936000000000001E-9</c:v>
                </c:pt>
                <c:pt idx="6541">
                  <c:v>6.6113000000000001E-9</c:v>
                </c:pt>
                <c:pt idx="6542">
                  <c:v>6.5627000000000001E-9</c:v>
                </c:pt>
                <c:pt idx="6543">
                  <c:v>6.5715999999999999E-9</c:v>
                </c:pt>
                <c:pt idx="6544">
                  <c:v>6.5538999999999999E-9</c:v>
                </c:pt>
                <c:pt idx="6545">
                  <c:v>6.5538999999999999E-9</c:v>
                </c:pt>
                <c:pt idx="6546">
                  <c:v>6.5361999999999998E-9</c:v>
                </c:pt>
                <c:pt idx="6547">
                  <c:v>6.5804000000000001E-9</c:v>
                </c:pt>
                <c:pt idx="6548">
                  <c:v>6.5715999999999999E-9</c:v>
                </c:pt>
                <c:pt idx="6549">
                  <c:v>6.6024999999999999E-9</c:v>
                </c:pt>
                <c:pt idx="6550">
                  <c:v>6.5936000000000001E-9</c:v>
                </c:pt>
                <c:pt idx="6551">
                  <c:v>6.5981000000000002E-9</c:v>
                </c:pt>
                <c:pt idx="6552">
                  <c:v>6.5361999999999998E-9</c:v>
                </c:pt>
                <c:pt idx="6553">
                  <c:v>6.5583000000000004E-9</c:v>
                </c:pt>
                <c:pt idx="6554">
                  <c:v>6.5892000000000004E-9</c:v>
                </c:pt>
                <c:pt idx="6555">
                  <c:v>6.6245999999999996E-9</c:v>
                </c:pt>
                <c:pt idx="6556">
                  <c:v>6.6599000000000001E-9</c:v>
                </c:pt>
                <c:pt idx="6557">
                  <c:v>6.5318000000000001E-9</c:v>
                </c:pt>
                <c:pt idx="6558">
                  <c:v>6.5981000000000002E-9</c:v>
                </c:pt>
                <c:pt idx="6559">
                  <c:v>6.5936000000000001E-9</c:v>
                </c:pt>
                <c:pt idx="6560">
                  <c:v>6.5495000000000002E-9</c:v>
                </c:pt>
                <c:pt idx="6561">
                  <c:v>6.5538999999999999E-9</c:v>
                </c:pt>
                <c:pt idx="6562">
                  <c:v>6.6068999999999996E-9</c:v>
                </c:pt>
                <c:pt idx="6563">
                  <c:v>6.5450999999999997E-9</c:v>
                </c:pt>
                <c:pt idx="6564">
                  <c:v>6.6245999999999996E-9</c:v>
                </c:pt>
                <c:pt idx="6565">
                  <c:v>6.5627000000000001E-9</c:v>
                </c:pt>
                <c:pt idx="6566">
                  <c:v>6.5715999999999999E-9</c:v>
                </c:pt>
                <c:pt idx="6567">
                  <c:v>6.5538999999999999E-9</c:v>
                </c:pt>
                <c:pt idx="6568">
                  <c:v>6.5670999999999998E-9</c:v>
                </c:pt>
                <c:pt idx="6569">
                  <c:v>6.5627000000000001E-9</c:v>
                </c:pt>
                <c:pt idx="6570">
                  <c:v>6.5936000000000001E-9</c:v>
                </c:pt>
                <c:pt idx="6571">
                  <c:v>6.6290000000000002E-9</c:v>
                </c:pt>
                <c:pt idx="6572">
                  <c:v>6.5538999999999999E-9</c:v>
                </c:pt>
                <c:pt idx="6573">
                  <c:v>6.4964999999999996E-9</c:v>
                </c:pt>
                <c:pt idx="6574">
                  <c:v>6.5406000000000003E-9</c:v>
                </c:pt>
                <c:pt idx="6575">
                  <c:v>6.5273999999999996E-9</c:v>
                </c:pt>
                <c:pt idx="6576">
                  <c:v>6.6113000000000001E-9</c:v>
                </c:pt>
                <c:pt idx="6577">
                  <c:v>6.5670999999999998E-9</c:v>
                </c:pt>
                <c:pt idx="6578">
                  <c:v>6.6024999999999999E-9</c:v>
                </c:pt>
                <c:pt idx="6579">
                  <c:v>6.6068999999999996E-9</c:v>
                </c:pt>
                <c:pt idx="6580">
                  <c:v>6.5804000000000001E-9</c:v>
                </c:pt>
                <c:pt idx="6581">
                  <c:v>6.5627000000000001E-9</c:v>
                </c:pt>
                <c:pt idx="6582">
                  <c:v>6.5892000000000004E-9</c:v>
                </c:pt>
                <c:pt idx="6583">
                  <c:v>6.5759999999999996E-9</c:v>
                </c:pt>
                <c:pt idx="6584">
                  <c:v>6.5892000000000004E-9</c:v>
                </c:pt>
                <c:pt idx="6585">
                  <c:v>6.6024999999999999E-9</c:v>
                </c:pt>
                <c:pt idx="6586">
                  <c:v>6.5759999999999996E-9</c:v>
                </c:pt>
                <c:pt idx="6587">
                  <c:v>6.5670999999999998E-9</c:v>
                </c:pt>
                <c:pt idx="6588">
                  <c:v>6.5186000000000002E-9</c:v>
                </c:pt>
                <c:pt idx="6589">
                  <c:v>6.5936000000000001E-9</c:v>
                </c:pt>
                <c:pt idx="6590">
                  <c:v>6.5759999999999996E-9</c:v>
                </c:pt>
                <c:pt idx="6591">
                  <c:v>6.5759999999999996E-9</c:v>
                </c:pt>
                <c:pt idx="6592">
                  <c:v>6.5627000000000001E-9</c:v>
                </c:pt>
                <c:pt idx="6593">
                  <c:v>6.5361999999999998E-9</c:v>
                </c:pt>
                <c:pt idx="6594">
                  <c:v>6.5847999999999998E-9</c:v>
                </c:pt>
                <c:pt idx="6595">
                  <c:v>6.5670999999999998E-9</c:v>
                </c:pt>
                <c:pt idx="6596">
                  <c:v>6.6156999999999998E-9</c:v>
                </c:pt>
                <c:pt idx="6597">
                  <c:v>6.5627000000000001E-9</c:v>
                </c:pt>
                <c:pt idx="6598">
                  <c:v>6.6245999999999996E-9</c:v>
                </c:pt>
                <c:pt idx="6599">
                  <c:v>6.5847999999999998E-9</c:v>
                </c:pt>
                <c:pt idx="6600">
                  <c:v>6.5495000000000002E-9</c:v>
                </c:pt>
                <c:pt idx="6601">
                  <c:v>6.5759999999999996E-9</c:v>
                </c:pt>
                <c:pt idx="6602">
                  <c:v>6.5759999999999996E-9</c:v>
                </c:pt>
                <c:pt idx="6603">
                  <c:v>6.5892000000000004E-9</c:v>
                </c:pt>
                <c:pt idx="6604">
                  <c:v>6.6422000000000001E-9</c:v>
                </c:pt>
                <c:pt idx="6605">
                  <c:v>6.5981000000000002E-9</c:v>
                </c:pt>
                <c:pt idx="6606">
                  <c:v>6.5538999999999999E-9</c:v>
                </c:pt>
                <c:pt idx="6607">
                  <c:v>6.6113000000000001E-9</c:v>
                </c:pt>
                <c:pt idx="6608">
                  <c:v>6.5715999999999999E-9</c:v>
                </c:pt>
                <c:pt idx="6609">
                  <c:v>6.5627000000000001E-9</c:v>
                </c:pt>
                <c:pt idx="6610">
                  <c:v>6.5627000000000001E-9</c:v>
                </c:pt>
                <c:pt idx="6611">
                  <c:v>6.6333999999999999E-9</c:v>
                </c:pt>
                <c:pt idx="6612">
                  <c:v>6.5495000000000002E-9</c:v>
                </c:pt>
                <c:pt idx="6613">
                  <c:v>6.5583000000000004E-9</c:v>
                </c:pt>
                <c:pt idx="6614">
                  <c:v>6.5804000000000001E-9</c:v>
                </c:pt>
                <c:pt idx="6615">
                  <c:v>6.6510999999999999E-9</c:v>
                </c:pt>
                <c:pt idx="6616">
                  <c:v>6.5583000000000004E-9</c:v>
                </c:pt>
                <c:pt idx="6617">
                  <c:v>6.5759999999999996E-9</c:v>
                </c:pt>
                <c:pt idx="6618">
                  <c:v>6.5804000000000001E-9</c:v>
                </c:pt>
                <c:pt idx="6619">
                  <c:v>6.5009000000000002E-9</c:v>
                </c:pt>
                <c:pt idx="6620">
                  <c:v>6.6290000000000002E-9</c:v>
                </c:pt>
                <c:pt idx="6621">
                  <c:v>6.5495000000000002E-9</c:v>
                </c:pt>
                <c:pt idx="6622">
                  <c:v>6.6378000000000004E-9</c:v>
                </c:pt>
                <c:pt idx="6623">
                  <c:v>6.5804000000000001E-9</c:v>
                </c:pt>
                <c:pt idx="6624">
                  <c:v>6.5892000000000004E-9</c:v>
                </c:pt>
                <c:pt idx="6625">
                  <c:v>6.5892000000000004E-9</c:v>
                </c:pt>
                <c:pt idx="6626">
                  <c:v>6.6378000000000004E-9</c:v>
                </c:pt>
                <c:pt idx="6627">
                  <c:v>6.5759999999999996E-9</c:v>
                </c:pt>
                <c:pt idx="6628">
                  <c:v>6.5981000000000002E-9</c:v>
                </c:pt>
                <c:pt idx="6629">
                  <c:v>6.5759999999999996E-9</c:v>
                </c:pt>
                <c:pt idx="6630">
                  <c:v>6.5936000000000001E-9</c:v>
                </c:pt>
                <c:pt idx="6631">
                  <c:v>6.6068999999999996E-9</c:v>
                </c:pt>
                <c:pt idx="6632">
                  <c:v>6.6378000000000004E-9</c:v>
                </c:pt>
                <c:pt idx="6633">
                  <c:v>6.5627000000000001E-9</c:v>
                </c:pt>
                <c:pt idx="6634">
                  <c:v>6.6510999999999999E-9</c:v>
                </c:pt>
                <c:pt idx="6635">
                  <c:v>6.6068999999999996E-9</c:v>
                </c:pt>
                <c:pt idx="6636">
                  <c:v>6.5670999999999998E-9</c:v>
                </c:pt>
                <c:pt idx="6637">
                  <c:v>6.5804000000000001E-9</c:v>
                </c:pt>
                <c:pt idx="6638">
                  <c:v>6.6113000000000001E-9</c:v>
                </c:pt>
                <c:pt idx="6639">
                  <c:v>6.6024999999999999E-9</c:v>
                </c:pt>
                <c:pt idx="6640">
                  <c:v>6.5804000000000001E-9</c:v>
                </c:pt>
                <c:pt idx="6641">
                  <c:v>6.5627000000000001E-9</c:v>
                </c:pt>
                <c:pt idx="6642">
                  <c:v>6.6465999999999998E-9</c:v>
                </c:pt>
                <c:pt idx="6643">
                  <c:v>6.5715999999999999E-9</c:v>
                </c:pt>
                <c:pt idx="6644">
                  <c:v>6.5804000000000001E-9</c:v>
                </c:pt>
                <c:pt idx="6645">
                  <c:v>6.6201000000000003E-9</c:v>
                </c:pt>
                <c:pt idx="6646">
                  <c:v>6.6068999999999996E-9</c:v>
                </c:pt>
                <c:pt idx="6647">
                  <c:v>6.6156999999999998E-9</c:v>
                </c:pt>
                <c:pt idx="6648">
                  <c:v>6.5538999999999999E-9</c:v>
                </c:pt>
                <c:pt idx="6649">
                  <c:v>6.5538999999999999E-9</c:v>
                </c:pt>
                <c:pt idx="6650">
                  <c:v>6.5847999999999998E-9</c:v>
                </c:pt>
                <c:pt idx="6651">
                  <c:v>6.6333999999999999E-9</c:v>
                </c:pt>
                <c:pt idx="6652">
                  <c:v>6.6333999999999999E-9</c:v>
                </c:pt>
                <c:pt idx="6653">
                  <c:v>6.5538999999999999E-9</c:v>
                </c:pt>
                <c:pt idx="6654">
                  <c:v>6.6333999999999999E-9</c:v>
                </c:pt>
                <c:pt idx="6655">
                  <c:v>6.6290000000000002E-9</c:v>
                </c:pt>
                <c:pt idx="6656">
                  <c:v>6.5715999999999999E-9</c:v>
                </c:pt>
                <c:pt idx="6657">
                  <c:v>6.6113000000000001E-9</c:v>
                </c:pt>
                <c:pt idx="6658">
                  <c:v>6.6687000000000003E-9</c:v>
                </c:pt>
                <c:pt idx="6659">
                  <c:v>6.6908000000000001E-9</c:v>
                </c:pt>
                <c:pt idx="6660">
                  <c:v>6.5583000000000004E-9</c:v>
                </c:pt>
                <c:pt idx="6661">
                  <c:v>6.5847999999999998E-9</c:v>
                </c:pt>
                <c:pt idx="6662">
                  <c:v>6.6156999999999998E-9</c:v>
                </c:pt>
                <c:pt idx="6663">
                  <c:v>6.5936000000000001E-9</c:v>
                </c:pt>
                <c:pt idx="6664">
                  <c:v>6.6113000000000001E-9</c:v>
                </c:pt>
                <c:pt idx="6665">
                  <c:v>6.6333999999999999E-9</c:v>
                </c:pt>
                <c:pt idx="6666">
                  <c:v>6.5847999999999998E-9</c:v>
                </c:pt>
                <c:pt idx="6667">
                  <c:v>6.6068999999999996E-9</c:v>
                </c:pt>
                <c:pt idx="6668">
                  <c:v>6.5759999999999996E-9</c:v>
                </c:pt>
                <c:pt idx="6669">
                  <c:v>6.6113000000000001E-9</c:v>
                </c:pt>
                <c:pt idx="6670">
                  <c:v>6.6068999999999996E-9</c:v>
                </c:pt>
                <c:pt idx="6671">
                  <c:v>6.5981000000000002E-9</c:v>
                </c:pt>
                <c:pt idx="6672">
                  <c:v>6.5627000000000001E-9</c:v>
                </c:pt>
                <c:pt idx="6673">
                  <c:v>6.5936000000000001E-9</c:v>
                </c:pt>
                <c:pt idx="6674">
                  <c:v>6.6465999999999998E-9</c:v>
                </c:pt>
                <c:pt idx="6675">
                  <c:v>6.6068999999999996E-9</c:v>
                </c:pt>
                <c:pt idx="6676">
                  <c:v>6.6333999999999999E-9</c:v>
                </c:pt>
                <c:pt idx="6677">
                  <c:v>6.6156999999999998E-9</c:v>
                </c:pt>
                <c:pt idx="6678">
                  <c:v>6.5936000000000001E-9</c:v>
                </c:pt>
                <c:pt idx="6679">
                  <c:v>6.6333999999999999E-9</c:v>
                </c:pt>
                <c:pt idx="6680">
                  <c:v>6.5715999999999999E-9</c:v>
                </c:pt>
                <c:pt idx="6681">
                  <c:v>6.5759999999999996E-9</c:v>
                </c:pt>
                <c:pt idx="6682">
                  <c:v>6.6465999999999998E-9</c:v>
                </c:pt>
                <c:pt idx="6683">
                  <c:v>6.6113000000000001E-9</c:v>
                </c:pt>
                <c:pt idx="6684">
                  <c:v>6.5273999999999996E-9</c:v>
                </c:pt>
                <c:pt idx="6685">
                  <c:v>6.5936000000000001E-9</c:v>
                </c:pt>
                <c:pt idx="6686">
                  <c:v>6.5936000000000001E-9</c:v>
                </c:pt>
                <c:pt idx="6687">
                  <c:v>6.5406000000000003E-9</c:v>
                </c:pt>
                <c:pt idx="6688">
                  <c:v>6.5936000000000001E-9</c:v>
                </c:pt>
                <c:pt idx="6689">
                  <c:v>6.6554999999999996E-9</c:v>
                </c:pt>
                <c:pt idx="6690">
                  <c:v>6.6201000000000003E-9</c:v>
                </c:pt>
                <c:pt idx="6691">
                  <c:v>6.6687000000000003E-9</c:v>
                </c:pt>
                <c:pt idx="6692">
                  <c:v>6.6378000000000004E-9</c:v>
                </c:pt>
                <c:pt idx="6693">
                  <c:v>6.6024999999999999E-9</c:v>
                </c:pt>
                <c:pt idx="6694">
                  <c:v>6.5981000000000002E-9</c:v>
                </c:pt>
                <c:pt idx="6695">
                  <c:v>6.5981000000000002E-9</c:v>
                </c:pt>
                <c:pt idx="6696">
                  <c:v>6.5804000000000001E-9</c:v>
                </c:pt>
                <c:pt idx="6697">
                  <c:v>6.6290000000000002E-9</c:v>
                </c:pt>
                <c:pt idx="6698">
                  <c:v>6.6113000000000001E-9</c:v>
                </c:pt>
                <c:pt idx="6699">
                  <c:v>6.5715999999999999E-9</c:v>
                </c:pt>
                <c:pt idx="6700">
                  <c:v>6.6201000000000003E-9</c:v>
                </c:pt>
                <c:pt idx="6701">
                  <c:v>6.5804000000000001E-9</c:v>
                </c:pt>
                <c:pt idx="6702">
                  <c:v>6.6290000000000002E-9</c:v>
                </c:pt>
                <c:pt idx="6703">
                  <c:v>6.6113000000000001E-9</c:v>
                </c:pt>
                <c:pt idx="6704">
                  <c:v>6.6024999999999999E-9</c:v>
                </c:pt>
                <c:pt idx="6705">
                  <c:v>6.5406000000000003E-9</c:v>
                </c:pt>
                <c:pt idx="6706">
                  <c:v>6.6201000000000003E-9</c:v>
                </c:pt>
                <c:pt idx="6707">
                  <c:v>6.5847999999999998E-9</c:v>
                </c:pt>
                <c:pt idx="6708">
                  <c:v>6.6156999999999998E-9</c:v>
                </c:pt>
                <c:pt idx="6709">
                  <c:v>6.6113000000000001E-9</c:v>
                </c:pt>
                <c:pt idx="6710">
                  <c:v>6.5981000000000002E-9</c:v>
                </c:pt>
                <c:pt idx="6711">
                  <c:v>6.6290000000000002E-9</c:v>
                </c:pt>
                <c:pt idx="6712">
                  <c:v>6.6156999999999998E-9</c:v>
                </c:pt>
                <c:pt idx="6713">
                  <c:v>6.5583000000000004E-9</c:v>
                </c:pt>
                <c:pt idx="6714">
                  <c:v>6.6333999999999999E-9</c:v>
                </c:pt>
                <c:pt idx="6715">
                  <c:v>6.6068999999999996E-9</c:v>
                </c:pt>
                <c:pt idx="6716">
                  <c:v>6.5450999999999997E-9</c:v>
                </c:pt>
                <c:pt idx="6717">
                  <c:v>6.6156999999999998E-9</c:v>
                </c:pt>
                <c:pt idx="6718">
                  <c:v>6.6422000000000001E-9</c:v>
                </c:pt>
                <c:pt idx="6719">
                  <c:v>6.5936000000000001E-9</c:v>
                </c:pt>
                <c:pt idx="6720">
                  <c:v>6.5804000000000001E-9</c:v>
                </c:pt>
                <c:pt idx="6721">
                  <c:v>6.5670999999999998E-9</c:v>
                </c:pt>
                <c:pt idx="6722">
                  <c:v>6.6156999999999998E-9</c:v>
                </c:pt>
                <c:pt idx="6723">
                  <c:v>6.6510999999999999E-9</c:v>
                </c:pt>
                <c:pt idx="6724">
                  <c:v>6.6245999999999996E-9</c:v>
                </c:pt>
                <c:pt idx="6725">
                  <c:v>6.6333999999999999E-9</c:v>
                </c:pt>
                <c:pt idx="6726">
                  <c:v>6.6333999999999999E-9</c:v>
                </c:pt>
                <c:pt idx="6727">
                  <c:v>6.5936000000000001E-9</c:v>
                </c:pt>
                <c:pt idx="6728">
                  <c:v>6.6156999999999998E-9</c:v>
                </c:pt>
                <c:pt idx="6729">
                  <c:v>6.6156999999999998E-9</c:v>
                </c:pt>
                <c:pt idx="6730">
                  <c:v>6.5361999999999998E-9</c:v>
                </c:pt>
                <c:pt idx="6731">
                  <c:v>6.6068999999999996E-9</c:v>
                </c:pt>
                <c:pt idx="6732">
                  <c:v>6.6333999999999999E-9</c:v>
                </c:pt>
                <c:pt idx="6733">
                  <c:v>6.6378000000000004E-9</c:v>
                </c:pt>
                <c:pt idx="6734">
                  <c:v>6.6113000000000001E-9</c:v>
                </c:pt>
                <c:pt idx="6735">
                  <c:v>6.5936000000000001E-9</c:v>
                </c:pt>
                <c:pt idx="6736">
                  <c:v>6.6510999999999999E-9</c:v>
                </c:pt>
                <c:pt idx="6737">
                  <c:v>6.5804000000000001E-9</c:v>
                </c:pt>
                <c:pt idx="6738">
                  <c:v>6.6378000000000004E-9</c:v>
                </c:pt>
                <c:pt idx="6739">
                  <c:v>6.5759999999999996E-9</c:v>
                </c:pt>
                <c:pt idx="6740">
                  <c:v>6.6554999999999996E-9</c:v>
                </c:pt>
                <c:pt idx="6741">
                  <c:v>6.5981000000000002E-9</c:v>
                </c:pt>
                <c:pt idx="6742">
                  <c:v>6.6510999999999999E-9</c:v>
                </c:pt>
                <c:pt idx="6743">
                  <c:v>6.6642999999999998E-9</c:v>
                </c:pt>
                <c:pt idx="6744">
                  <c:v>6.6201000000000003E-9</c:v>
                </c:pt>
                <c:pt idx="6745">
                  <c:v>6.6510999999999999E-9</c:v>
                </c:pt>
                <c:pt idx="6746">
                  <c:v>6.6554999999999996E-9</c:v>
                </c:pt>
                <c:pt idx="6747">
                  <c:v>6.6687000000000003E-9</c:v>
                </c:pt>
                <c:pt idx="6748">
                  <c:v>6.6908000000000001E-9</c:v>
                </c:pt>
                <c:pt idx="6749">
                  <c:v>6.6290000000000002E-9</c:v>
                </c:pt>
                <c:pt idx="6750">
                  <c:v>6.6068999999999996E-9</c:v>
                </c:pt>
                <c:pt idx="6751">
                  <c:v>6.6510999999999999E-9</c:v>
                </c:pt>
                <c:pt idx="6752">
                  <c:v>6.6996000000000003E-9</c:v>
                </c:pt>
                <c:pt idx="6753">
                  <c:v>6.6951999999999998E-9</c:v>
                </c:pt>
                <c:pt idx="6754">
                  <c:v>6.6378000000000004E-9</c:v>
                </c:pt>
                <c:pt idx="6755">
                  <c:v>6.6333999999999999E-9</c:v>
                </c:pt>
                <c:pt idx="6756">
                  <c:v>6.6731E-9</c:v>
                </c:pt>
                <c:pt idx="6757">
                  <c:v>6.6510999999999999E-9</c:v>
                </c:pt>
                <c:pt idx="6758">
                  <c:v>6.6068999999999996E-9</c:v>
                </c:pt>
                <c:pt idx="6759">
                  <c:v>6.5847999999999998E-9</c:v>
                </c:pt>
                <c:pt idx="6760">
                  <c:v>6.6599000000000001E-9</c:v>
                </c:pt>
                <c:pt idx="6761">
                  <c:v>6.6642999999999998E-9</c:v>
                </c:pt>
                <c:pt idx="6762">
                  <c:v>6.5847999999999998E-9</c:v>
                </c:pt>
                <c:pt idx="6763">
                  <c:v>6.6687000000000003E-9</c:v>
                </c:pt>
                <c:pt idx="6764">
                  <c:v>6.6599000000000001E-9</c:v>
                </c:pt>
                <c:pt idx="6765">
                  <c:v>6.5936000000000001E-9</c:v>
                </c:pt>
                <c:pt idx="6766">
                  <c:v>6.6201000000000003E-9</c:v>
                </c:pt>
                <c:pt idx="6767">
                  <c:v>6.6599000000000001E-9</c:v>
                </c:pt>
                <c:pt idx="6768">
                  <c:v>6.6776000000000002E-9</c:v>
                </c:pt>
                <c:pt idx="6769">
                  <c:v>6.6378000000000004E-9</c:v>
                </c:pt>
                <c:pt idx="6770">
                  <c:v>6.6201000000000003E-9</c:v>
                </c:pt>
                <c:pt idx="6771">
                  <c:v>6.6422000000000001E-9</c:v>
                </c:pt>
                <c:pt idx="6772">
                  <c:v>6.5981000000000002E-9</c:v>
                </c:pt>
                <c:pt idx="6773">
                  <c:v>6.6951999999999998E-9</c:v>
                </c:pt>
                <c:pt idx="6774">
                  <c:v>6.6465999999999998E-9</c:v>
                </c:pt>
                <c:pt idx="6775">
                  <c:v>6.6422000000000001E-9</c:v>
                </c:pt>
                <c:pt idx="6776">
                  <c:v>6.6113000000000001E-9</c:v>
                </c:pt>
                <c:pt idx="6777">
                  <c:v>6.6378000000000004E-9</c:v>
                </c:pt>
                <c:pt idx="6778">
                  <c:v>6.6465999999999998E-9</c:v>
                </c:pt>
                <c:pt idx="6779">
                  <c:v>6.6510999999999999E-9</c:v>
                </c:pt>
                <c:pt idx="6780">
                  <c:v>6.6819999999999999E-9</c:v>
                </c:pt>
                <c:pt idx="6781">
                  <c:v>6.6908000000000001E-9</c:v>
                </c:pt>
                <c:pt idx="6782">
                  <c:v>6.6642999999999998E-9</c:v>
                </c:pt>
                <c:pt idx="6783">
                  <c:v>6.6245999999999996E-9</c:v>
                </c:pt>
                <c:pt idx="6784">
                  <c:v>6.6245999999999996E-9</c:v>
                </c:pt>
                <c:pt idx="6785">
                  <c:v>6.6024999999999999E-9</c:v>
                </c:pt>
                <c:pt idx="6786">
                  <c:v>6.704E-9</c:v>
                </c:pt>
                <c:pt idx="6787">
                  <c:v>6.6422000000000001E-9</c:v>
                </c:pt>
                <c:pt idx="6788">
                  <c:v>6.6510999999999999E-9</c:v>
                </c:pt>
                <c:pt idx="6789">
                  <c:v>6.6290000000000002E-9</c:v>
                </c:pt>
                <c:pt idx="6790">
                  <c:v>6.6290000000000002E-9</c:v>
                </c:pt>
                <c:pt idx="6791">
                  <c:v>6.6378000000000004E-9</c:v>
                </c:pt>
                <c:pt idx="6792">
                  <c:v>6.6333999999999999E-9</c:v>
                </c:pt>
                <c:pt idx="6793">
                  <c:v>6.6908000000000001E-9</c:v>
                </c:pt>
                <c:pt idx="6794">
                  <c:v>6.6599000000000001E-9</c:v>
                </c:pt>
                <c:pt idx="6795">
                  <c:v>6.6864000000000004E-9</c:v>
                </c:pt>
                <c:pt idx="6796">
                  <c:v>6.6731E-9</c:v>
                </c:pt>
                <c:pt idx="6797">
                  <c:v>6.6864000000000004E-9</c:v>
                </c:pt>
                <c:pt idx="6798">
                  <c:v>6.6378000000000004E-9</c:v>
                </c:pt>
                <c:pt idx="6799">
                  <c:v>6.6864000000000004E-9</c:v>
                </c:pt>
                <c:pt idx="6800">
                  <c:v>6.6333999999999999E-9</c:v>
                </c:pt>
                <c:pt idx="6801">
                  <c:v>6.5847999999999998E-9</c:v>
                </c:pt>
                <c:pt idx="6802">
                  <c:v>6.6465999999999998E-9</c:v>
                </c:pt>
                <c:pt idx="6803">
                  <c:v>6.6465999999999998E-9</c:v>
                </c:pt>
                <c:pt idx="6804">
                  <c:v>6.6378000000000004E-9</c:v>
                </c:pt>
                <c:pt idx="6805">
                  <c:v>6.6864000000000004E-9</c:v>
                </c:pt>
                <c:pt idx="6806">
                  <c:v>6.6776000000000002E-9</c:v>
                </c:pt>
                <c:pt idx="6807">
                  <c:v>6.6510999999999999E-9</c:v>
                </c:pt>
                <c:pt idx="6808">
                  <c:v>6.5981000000000002E-9</c:v>
                </c:pt>
                <c:pt idx="6809">
                  <c:v>6.6510999999999999E-9</c:v>
                </c:pt>
                <c:pt idx="6810">
                  <c:v>6.6776000000000002E-9</c:v>
                </c:pt>
                <c:pt idx="6811">
                  <c:v>6.6290000000000002E-9</c:v>
                </c:pt>
                <c:pt idx="6812">
                  <c:v>6.6378000000000004E-9</c:v>
                </c:pt>
                <c:pt idx="6813">
                  <c:v>6.7128999999999998E-9</c:v>
                </c:pt>
                <c:pt idx="6814">
                  <c:v>6.7085000000000002E-9</c:v>
                </c:pt>
                <c:pt idx="6815">
                  <c:v>6.6642999999999998E-9</c:v>
                </c:pt>
                <c:pt idx="6816">
                  <c:v>6.6819999999999999E-9</c:v>
                </c:pt>
                <c:pt idx="6817">
                  <c:v>6.6776000000000002E-9</c:v>
                </c:pt>
                <c:pt idx="6818">
                  <c:v>6.6422000000000001E-9</c:v>
                </c:pt>
                <c:pt idx="6819">
                  <c:v>6.6776000000000002E-9</c:v>
                </c:pt>
                <c:pt idx="6820">
                  <c:v>6.6731E-9</c:v>
                </c:pt>
                <c:pt idx="6821">
                  <c:v>6.6290000000000002E-9</c:v>
                </c:pt>
                <c:pt idx="6822">
                  <c:v>6.6687000000000003E-9</c:v>
                </c:pt>
                <c:pt idx="6823">
                  <c:v>6.7482000000000003E-9</c:v>
                </c:pt>
                <c:pt idx="6824">
                  <c:v>6.6776000000000002E-9</c:v>
                </c:pt>
                <c:pt idx="6825">
                  <c:v>6.6731E-9</c:v>
                </c:pt>
                <c:pt idx="6826">
                  <c:v>6.6245999999999996E-9</c:v>
                </c:pt>
                <c:pt idx="6827">
                  <c:v>6.7746999999999998E-9</c:v>
                </c:pt>
                <c:pt idx="6828">
                  <c:v>6.6465999999999998E-9</c:v>
                </c:pt>
                <c:pt idx="6829">
                  <c:v>6.6290000000000002E-9</c:v>
                </c:pt>
                <c:pt idx="6830">
                  <c:v>6.5981000000000002E-9</c:v>
                </c:pt>
                <c:pt idx="6831">
                  <c:v>6.6510999999999999E-9</c:v>
                </c:pt>
                <c:pt idx="6832">
                  <c:v>6.6996000000000003E-9</c:v>
                </c:pt>
                <c:pt idx="6833">
                  <c:v>6.6422000000000001E-9</c:v>
                </c:pt>
                <c:pt idx="6834">
                  <c:v>6.6599000000000001E-9</c:v>
                </c:pt>
                <c:pt idx="6835">
                  <c:v>6.6996000000000003E-9</c:v>
                </c:pt>
                <c:pt idx="6836">
                  <c:v>6.6951999999999998E-9</c:v>
                </c:pt>
                <c:pt idx="6837">
                  <c:v>6.7085000000000002E-9</c:v>
                </c:pt>
                <c:pt idx="6838">
                  <c:v>6.6554999999999996E-9</c:v>
                </c:pt>
                <c:pt idx="6839">
                  <c:v>6.5981000000000002E-9</c:v>
                </c:pt>
                <c:pt idx="6840">
                  <c:v>6.6245999999999996E-9</c:v>
                </c:pt>
                <c:pt idx="6841">
                  <c:v>6.6599000000000001E-9</c:v>
                </c:pt>
                <c:pt idx="6842">
                  <c:v>6.7349999999999996E-9</c:v>
                </c:pt>
                <c:pt idx="6843">
                  <c:v>6.6908000000000001E-9</c:v>
                </c:pt>
                <c:pt idx="6844">
                  <c:v>6.6201000000000003E-9</c:v>
                </c:pt>
                <c:pt idx="6845">
                  <c:v>6.6422000000000001E-9</c:v>
                </c:pt>
                <c:pt idx="6846">
                  <c:v>6.6245999999999996E-9</c:v>
                </c:pt>
                <c:pt idx="6847">
                  <c:v>6.6687000000000003E-9</c:v>
                </c:pt>
                <c:pt idx="6848">
                  <c:v>6.6951999999999998E-9</c:v>
                </c:pt>
                <c:pt idx="6849">
                  <c:v>6.7085000000000002E-9</c:v>
                </c:pt>
                <c:pt idx="6850">
                  <c:v>6.6864000000000004E-9</c:v>
                </c:pt>
                <c:pt idx="6851">
                  <c:v>6.7085000000000002E-9</c:v>
                </c:pt>
                <c:pt idx="6852">
                  <c:v>6.6776000000000002E-9</c:v>
                </c:pt>
                <c:pt idx="6853">
                  <c:v>6.7173000000000004E-9</c:v>
                </c:pt>
                <c:pt idx="6854">
                  <c:v>6.6554999999999996E-9</c:v>
                </c:pt>
                <c:pt idx="6855">
                  <c:v>6.6554999999999996E-9</c:v>
                </c:pt>
                <c:pt idx="6856">
                  <c:v>6.6024999999999999E-9</c:v>
                </c:pt>
                <c:pt idx="6857">
                  <c:v>6.7085000000000002E-9</c:v>
                </c:pt>
                <c:pt idx="6858">
                  <c:v>6.6422000000000001E-9</c:v>
                </c:pt>
                <c:pt idx="6859">
                  <c:v>6.6510999999999999E-9</c:v>
                </c:pt>
                <c:pt idx="6860">
                  <c:v>6.6951999999999998E-9</c:v>
                </c:pt>
                <c:pt idx="6861">
                  <c:v>6.6422000000000001E-9</c:v>
                </c:pt>
                <c:pt idx="6862">
                  <c:v>6.6951999999999998E-9</c:v>
                </c:pt>
                <c:pt idx="6863">
                  <c:v>6.7128999999999998E-9</c:v>
                </c:pt>
                <c:pt idx="6864">
                  <c:v>6.6290000000000002E-9</c:v>
                </c:pt>
                <c:pt idx="6865">
                  <c:v>6.6599000000000001E-9</c:v>
                </c:pt>
                <c:pt idx="6866">
                  <c:v>6.6201000000000003E-9</c:v>
                </c:pt>
                <c:pt idx="6867">
                  <c:v>6.6908000000000001E-9</c:v>
                </c:pt>
                <c:pt idx="6868">
                  <c:v>6.7217000000000001E-9</c:v>
                </c:pt>
                <c:pt idx="6869">
                  <c:v>6.6731E-9</c:v>
                </c:pt>
                <c:pt idx="6870">
                  <c:v>6.6422000000000001E-9</c:v>
                </c:pt>
                <c:pt idx="6871">
                  <c:v>6.6554999999999996E-9</c:v>
                </c:pt>
                <c:pt idx="6872">
                  <c:v>6.6819999999999999E-9</c:v>
                </c:pt>
                <c:pt idx="6873">
                  <c:v>6.6864000000000004E-9</c:v>
                </c:pt>
                <c:pt idx="6874">
                  <c:v>6.6776000000000002E-9</c:v>
                </c:pt>
                <c:pt idx="6875">
                  <c:v>6.6642999999999998E-9</c:v>
                </c:pt>
                <c:pt idx="6876">
                  <c:v>6.7217000000000001E-9</c:v>
                </c:pt>
                <c:pt idx="6877">
                  <c:v>6.704E-9</c:v>
                </c:pt>
                <c:pt idx="6878">
                  <c:v>6.6068999999999996E-9</c:v>
                </c:pt>
                <c:pt idx="6879">
                  <c:v>6.6951999999999998E-9</c:v>
                </c:pt>
                <c:pt idx="6880">
                  <c:v>6.7260999999999998E-9</c:v>
                </c:pt>
                <c:pt idx="6881">
                  <c:v>6.6465999999999998E-9</c:v>
                </c:pt>
                <c:pt idx="6882">
                  <c:v>6.7173000000000004E-9</c:v>
                </c:pt>
                <c:pt idx="6883">
                  <c:v>6.6731E-9</c:v>
                </c:pt>
                <c:pt idx="6884">
                  <c:v>6.6819999999999999E-9</c:v>
                </c:pt>
                <c:pt idx="6885">
                  <c:v>6.7128999999999998E-9</c:v>
                </c:pt>
                <c:pt idx="6886">
                  <c:v>6.6819999999999999E-9</c:v>
                </c:pt>
                <c:pt idx="6887">
                  <c:v>6.7085000000000002E-9</c:v>
                </c:pt>
                <c:pt idx="6888">
                  <c:v>6.6864000000000004E-9</c:v>
                </c:pt>
                <c:pt idx="6889">
                  <c:v>6.6864000000000004E-9</c:v>
                </c:pt>
                <c:pt idx="6890">
                  <c:v>6.6864000000000004E-9</c:v>
                </c:pt>
                <c:pt idx="6891">
                  <c:v>6.6864000000000004E-9</c:v>
                </c:pt>
                <c:pt idx="6892">
                  <c:v>6.6731E-9</c:v>
                </c:pt>
                <c:pt idx="6893">
                  <c:v>6.7614999999999999E-9</c:v>
                </c:pt>
                <c:pt idx="6894">
                  <c:v>6.6819999999999999E-9</c:v>
                </c:pt>
                <c:pt idx="6895">
                  <c:v>6.6864000000000004E-9</c:v>
                </c:pt>
                <c:pt idx="6896">
                  <c:v>6.6776000000000002E-9</c:v>
                </c:pt>
                <c:pt idx="6897">
                  <c:v>6.6819999999999999E-9</c:v>
                </c:pt>
                <c:pt idx="6898">
                  <c:v>6.7349999999999996E-9</c:v>
                </c:pt>
                <c:pt idx="6899">
                  <c:v>6.6951999999999998E-9</c:v>
                </c:pt>
                <c:pt idx="6900">
                  <c:v>6.7569999999999997E-9</c:v>
                </c:pt>
                <c:pt idx="6901">
                  <c:v>6.7128999999999998E-9</c:v>
                </c:pt>
                <c:pt idx="6902">
                  <c:v>6.7085000000000002E-9</c:v>
                </c:pt>
                <c:pt idx="6903">
                  <c:v>6.6996000000000003E-9</c:v>
                </c:pt>
                <c:pt idx="6904">
                  <c:v>6.7569999999999997E-9</c:v>
                </c:pt>
                <c:pt idx="6905">
                  <c:v>6.6864000000000004E-9</c:v>
                </c:pt>
                <c:pt idx="6906">
                  <c:v>6.7173000000000004E-9</c:v>
                </c:pt>
                <c:pt idx="6907">
                  <c:v>6.6642999999999998E-9</c:v>
                </c:pt>
                <c:pt idx="6908">
                  <c:v>6.6510999999999999E-9</c:v>
                </c:pt>
                <c:pt idx="6909">
                  <c:v>6.6642999999999998E-9</c:v>
                </c:pt>
                <c:pt idx="6910">
                  <c:v>6.7394000000000001E-9</c:v>
                </c:pt>
                <c:pt idx="6911">
                  <c:v>6.6776000000000002E-9</c:v>
                </c:pt>
                <c:pt idx="6912">
                  <c:v>6.6510999999999999E-9</c:v>
                </c:pt>
                <c:pt idx="6913">
                  <c:v>6.7128999999999998E-9</c:v>
                </c:pt>
                <c:pt idx="6914">
                  <c:v>6.6951999999999998E-9</c:v>
                </c:pt>
                <c:pt idx="6915">
                  <c:v>6.6776000000000002E-9</c:v>
                </c:pt>
                <c:pt idx="6916">
                  <c:v>6.6951999999999998E-9</c:v>
                </c:pt>
                <c:pt idx="6917">
                  <c:v>6.7217000000000001E-9</c:v>
                </c:pt>
                <c:pt idx="6918">
                  <c:v>6.7305000000000003E-9</c:v>
                </c:pt>
                <c:pt idx="6919">
                  <c:v>6.7437999999999998E-9</c:v>
                </c:pt>
                <c:pt idx="6920">
                  <c:v>6.7260999999999998E-9</c:v>
                </c:pt>
                <c:pt idx="6921">
                  <c:v>6.7614999999999999E-9</c:v>
                </c:pt>
                <c:pt idx="6922">
                  <c:v>6.7217000000000001E-9</c:v>
                </c:pt>
                <c:pt idx="6923">
                  <c:v>6.7746999999999998E-9</c:v>
                </c:pt>
                <c:pt idx="6924">
                  <c:v>6.6642999999999998E-9</c:v>
                </c:pt>
                <c:pt idx="6925">
                  <c:v>6.6908000000000001E-9</c:v>
                </c:pt>
                <c:pt idx="6926">
                  <c:v>6.7349999999999996E-9</c:v>
                </c:pt>
                <c:pt idx="6927">
                  <c:v>6.7173000000000004E-9</c:v>
                </c:pt>
                <c:pt idx="6928">
                  <c:v>6.7217000000000001E-9</c:v>
                </c:pt>
                <c:pt idx="6929">
                  <c:v>6.7173000000000004E-9</c:v>
                </c:pt>
                <c:pt idx="6930">
                  <c:v>6.6642999999999998E-9</c:v>
                </c:pt>
                <c:pt idx="6931">
                  <c:v>6.704E-9</c:v>
                </c:pt>
                <c:pt idx="6932">
                  <c:v>6.7128999999999998E-9</c:v>
                </c:pt>
                <c:pt idx="6933">
                  <c:v>6.7349999999999996E-9</c:v>
                </c:pt>
                <c:pt idx="6934">
                  <c:v>6.6908000000000001E-9</c:v>
                </c:pt>
                <c:pt idx="6935">
                  <c:v>6.6819999999999999E-9</c:v>
                </c:pt>
                <c:pt idx="6936">
                  <c:v>6.6819999999999999E-9</c:v>
                </c:pt>
                <c:pt idx="6937">
                  <c:v>6.6776000000000002E-9</c:v>
                </c:pt>
                <c:pt idx="6938">
                  <c:v>6.704E-9</c:v>
                </c:pt>
                <c:pt idx="6939">
                  <c:v>6.6996000000000003E-9</c:v>
                </c:pt>
                <c:pt idx="6940">
                  <c:v>6.6996000000000003E-9</c:v>
                </c:pt>
                <c:pt idx="6941">
                  <c:v>6.7394000000000001E-9</c:v>
                </c:pt>
                <c:pt idx="6942">
                  <c:v>6.7260999999999998E-9</c:v>
                </c:pt>
                <c:pt idx="6943">
                  <c:v>6.6819999999999999E-9</c:v>
                </c:pt>
                <c:pt idx="6944">
                  <c:v>6.6290000000000002E-9</c:v>
                </c:pt>
                <c:pt idx="6945">
                  <c:v>6.6864000000000004E-9</c:v>
                </c:pt>
                <c:pt idx="6946">
                  <c:v>6.7260999999999998E-9</c:v>
                </c:pt>
                <c:pt idx="6947">
                  <c:v>6.6731E-9</c:v>
                </c:pt>
                <c:pt idx="6948">
                  <c:v>6.6156999999999998E-9</c:v>
                </c:pt>
                <c:pt idx="6949">
                  <c:v>6.7305000000000003E-9</c:v>
                </c:pt>
                <c:pt idx="6950">
                  <c:v>6.6864000000000004E-9</c:v>
                </c:pt>
                <c:pt idx="6951">
                  <c:v>6.6599000000000001E-9</c:v>
                </c:pt>
                <c:pt idx="6952">
                  <c:v>6.7569999999999997E-9</c:v>
                </c:pt>
                <c:pt idx="6953">
                  <c:v>6.6996000000000003E-9</c:v>
                </c:pt>
                <c:pt idx="6954">
                  <c:v>6.6687000000000003E-9</c:v>
                </c:pt>
                <c:pt idx="6955">
                  <c:v>6.6554999999999996E-9</c:v>
                </c:pt>
                <c:pt idx="6956">
                  <c:v>6.704E-9</c:v>
                </c:pt>
                <c:pt idx="6957">
                  <c:v>6.7349999999999996E-9</c:v>
                </c:pt>
                <c:pt idx="6958">
                  <c:v>6.7260999999999998E-9</c:v>
                </c:pt>
                <c:pt idx="6959">
                  <c:v>6.6731E-9</c:v>
                </c:pt>
                <c:pt idx="6960">
                  <c:v>6.6776000000000002E-9</c:v>
                </c:pt>
                <c:pt idx="6961">
                  <c:v>6.6864000000000004E-9</c:v>
                </c:pt>
                <c:pt idx="6962">
                  <c:v>6.6156999999999998E-9</c:v>
                </c:pt>
                <c:pt idx="6963">
                  <c:v>6.7128999999999998E-9</c:v>
                </c:pt>
                <c:pt idx="6964">
                  <c:v>6.7394000000000001E-9</c:v>
                </c:pt>
                <c:pt idx="6965">
                  <c:v>6.6642999999999998E-9</c:v>
                </c:pt>
                <c:pt idx="6966">
                  <c:v>6.7085000000000002E-9</c:v>
                </c:pt>
                <c:pt idx="6967">
                  <c:v>6.7085000000000002E-9</c:v>
                </c:pt>
                <c:pt idx="6968">
                  <c:v>6.6996000000000003E-9</c:v>
                </c:pt>
                <c:pt idx="6969">
                  <c:v>6.7614999999999999E-9</c:v>
                </c:pt>
                <c:pt idx="6970">
                  <c:v>6.7217000000000001E-9</c:v>
                </c:pt>
                <c:pt idx="6971">
                  <c:v>6.704E-9</c:v>
                </c:pt>
                <c:pt idx="6972">
                  <c:v>6.704E-9</c:v>
                </c:pt>
                <c:pt idx="6973">
                  <c:v>6.7260999999999998E-9</c:v>
                </c:pt>
                <c:pt idx="6974">
                  <c:v>6.7569999999999997E-9</c:v>
                </c:pt>
                <c:pt idx="6975">
                  <c:v>6.7128999999999998E-9</c:v>
                </c:pt>
                <c:pt idx="6976">
                  <c:v>6.7349999999999996E-9</c:v>
                </c:pt>
                <c:pt idx="6977">
                  <c:v>6.7217000000000001E-9</c:v>
                </c:pt>
                <c:pt idx="6978">
                  <c:v>6.7703000000000001E-9</c:v>
                </c:pt>
                <c:pt idx="6979">
                  <c:v>6.6908000000000001E-9</c:v>
                </c:pt>
                <c:pt idx="6980">
                  <c:v>6.7260999999999998E-9</c:v>
                </c:pt>
                <c:pt idx="6981">
                  <c:v>6.7128999999999998E-9</c:v>
                </c:pt>
                <c:pt idx="6982">
                  <c:v>6.6996000000000003E-9</c:v>
                </c:pt>
                <c:pt idx="6983">
                  <c:v>6.7085000000000002E-9</c:v>
                </c:pt>
                <c:pt idx="6984">
                  <c:v>6.6642999999999998E-9</c:v>
                </c:pt>
                <c:pt idx="6985">
                  <c:v>6.7569999999999997E-9</c:v>
                </c:pt>
                <c:pt idx="6986">
                  <c:v>6.7437999999999998E-9</c:v>
                </c:pt>
                <c:pt idx="6987">
                  <c:v>6.6554999999999996E-9</c:v>
                </c:pt>
                <c:pt idx="6988">
                  <c:v>6.7394000000000001E-9</c:v>
                </c:pt>
                <c:pt idx="6989">
                  <c:v>6.7085000000000002E-9</c:v>
                </c:pt>
                <c:pt idx="6990">
                  <c:v>6.6951999999999998E-9</c:v>
                </c:pt>
                <c:pt idx="6991">
                  <c:v>6.7173000000000004E-9</c:v>
                </c:pt>
                <c:pt idx="6992">
                  <c:v>6.7349999999999996E-9</c:v>
                </c:pt>
                <c:pt idx="6993">
                  <c:v>6.8012E-9</c:v>
                </c:pt>
                <c:pt idx="6994">
                  <c:v>6.7217000000000001E-9</c:v>
                </c:pt>
                <c:pt idx="6995">
                  <c:v>6.7437999999999998E-9</c:v>
                </c:pt>
                <c:pt idx="6996">
                  <c:v>6.6687000000000003E-9</c:v>
                </c:pt>
                <c:pt idx="6997">
                  <c:v>6.7128999999999998E-9</c:v>
                </c:pt>
                <c:pt idx="6998">
                  <c:v>6.6951999999999998E-9</c:v>
                </c:pt>
                <c:pt idx="6999">
                  <c:v>6.7349999999999996E-9</c:v>
                </c:pt>
                <c:pt idx="7000">
                  <c:v>6.6996000000000003E-9</c:v>
                </c:pt>
                <c:pt idx="7001">
                  <c:v>6.7526E-9</c:v>
                </c:pt>
                <c:pt idx="7002">
                  <c:v>6.7128999999999998E-9</c:v>
                </c:pt>
                <c:pt idx="7003">
                  <c:v>6.7791000000000003E-9</c:v>
                </c:pt>
                <c:pt idx="7004">
                  <c:v>6.7305000000000003E-9</c:v>
                </c:pt>
                <c:pt idx="7005">
                  <c:v>6.7437999999999998E-9</c:v>
                </c:pt>
                <c:pt idx="7006">
                  <c:v>6.7128999999999998E-9</c:v>
                </c:pt>
                <c:pt idx="7007">
                  <c:v>6.7128999999999998E-9</c:v>
                </c:pt>
                <c:pt idx="7008">
                  <c:v>6.7482000000000003E-9</c:v>
                </c:pt>
                <c:pt idx="7009">
                  <c:v>6.7703000000000001E-9</c:v>
                </c:pt>
                <c:pt idx="7010">
                  <c:v>6.6776000000000002E-9</c:v>
                </c:pt>
                <c:pt idx="7011">
                  <c:v>6.7349999999999996E-9</c:v>
                </c:pt>
                <c:pt idx="7012">
                  <c:v>6.7173000000000004E-9</c:v>
                </c:pt>
                <c:pt idx="7013">
                  <c:v>6.6908000000000001E-9</c:v>
                </c:pt>
                <c:pt idx="7014">
                  <c:v>6.7217000000000001E-9</c:v>
                </c:pt>
                <c:pt idx="7015">
                  <c:v>6.7526E-9</c:v>
                </c:pt>
                <c:pt idx="7016">
                  <c:v>6.7703000000000001E-9</c:v>
                </c:pt>
                <c:pt idx="7017">
                  <c:v>6.7173000000000004E-9</c:v>
                </c:pt>
                <c:pt idx="7018">
                  <c:v>6.7217000000000001E-9</c:v>
                </c:pt>
                <c:pt idx="7019">
                  <c:v>6.7614999999999999E-9</c:v>
                </c:pt>
                <c:pt idx="7020">
                  <c:v>6.704E-9</c:v>
                </c:pt>
                <c:pt idx="7021">
                  <c:v>6.7217000000000001E-9</c:v>
                </c:pt>
                <c:pt idx="7022">
                  <c:v>6.7349999999999996E-9</c:v>
                </c:pt>
                <c:pt idx="7023">
                  <c:v>6.8321E-9</c:v>
                </c:pt>
                <c:pt idx="7024">
                  <c:v>6.6819999999999999E-9</c:v>
                </c:pt>
                <c:pt idx="7025">
                  <c:v>6.704E-9</c:v>
                </c:pt>
                <c:pt idx="7026">
                  <c:v>6.7349999999999996E-9</c:v>
                </c:pt>
                <c:pt idx="7027">
                  <c:v>6.7614999999999999E-9</c:v>
                </c:pt>
                <c:pt idx="7028">
                  <c:v>6.7526E-9</c:v>
                </c:pt>
                <c:pt idx="7029">
                  <c:v>6.7305000000000003E-9</c:v>
                </c:pt>
                <c:pt idx="7030">
                  <c:v>6.7128999999999998E-9</c:v>
                </c:pt>
                <c:pt idx="7031">
                  <c:v>6.704E-9</c:v>
                </c:pt>
                <c:pt idx="7032">
                  <c:v>6.7569999999999997E-9</c:v>
                </c:pt>
                <c:pt idx="7033">
                  <c:v>6.7614999999999999E-9</c:v>
                </c:pt>
                <c:pt idx="7034">
                  <c:v>6.7217000000000001E-9</c:v>
                </c:pt>
                <c:pt idx="7035">
                  <c:v>6.7394000000000001E-9</c:v>
                </c:pt>
                <c:pt idx="7036">
                  <c:v>6.8277000000000003E-9</c:v>
                </c:pt>
                <c:pt idx="7037">
                  <c:v>6.6819999999999999E-9</c:v>
                </c:pt>
                <c:pt idx="7038">
                  <c:v>6.7835E-9</c:v>
                </c:pt>
                <c:pt idx="7039">
                  <c:v>6.7746999999999998E-9</c:v>
                </c:pt>
                <c:pt idx="7040">
                  <c:v>6.7128999999999998E-9</c:v>
                </c:pt>
                <c:pt idx="7041">
                  <c:v>6.7482000000000003E-9</c:v>
                </c:pt>
                <c:pt idx="7042">
                  <c:v>6.7437999999999998E-9</c:v>
                </c:pt>
                <c:pt idx="7043">
                  <c:v>6.7746999999999998E-9</c:v>
                </c:pt>
                <c:pt idx="7044">
                  <c:v>6.7614999999999999E-9</c:v>
                </c:pt>
                <c:pt idx="7045">
                  <c:v>6.6908000000000001E-9</c:v>
                </c:pt>
                <c:pt idx="7046">
                  <c:v>6.7349999999999996E-9</c:v>
                </c:pt>
                <c:pt idx="7047">
                  <c:v>6.7569999999999997E-9</c:v>
                </c:pt>
                <c:pt idx="7048">
                  <c:v>6.7085000000000002E-9</c:v>
                </c:pt>
                <c:pt idx="7049">
                  <c:v>6.7260999999999998E-9</c:v>
                </c:pt>
                <c:pt idx="7050">
                  <c:v>6.8409999999999998E-9</c:v>
                </c:pt>
                <c:pt idx="7051">
                  <c:v>6.7085000000000002E-9</c:v>
                </c:pt>
                <c:pt idx="7052">
                  <c:v>6.7085000000000002E-9</c:v>
                </c:pt>
                <c:pt idx="7053">
                  <c:v>6.7703000000000001E-9</c:v>
                </c:pt>
                <c:pt idx="7054">
                  <c:v>6.7394000000000001E-9</c:v>
                </c:pt>
                <c:pt idx="7055">
                  <c:v>6.7437999999999998E-9</c:v>
                </c:pt>
                <c:pt idx="7056">
                  <c:v>6.7703000000000001E-9</c:v>
                </c:pt>
                <c:pt idx="7057">
                  <c:v>6.7746999999999998E-9</c:v>
                </c:pt>
                <c:pt idx="7058">
                  <c:v>6.7349999999999996E-9</c:v>
                </c:pt>
                <c:pt idx="7059">
                  <c:v>6.6864000000000004E-9</c:v>
                </c:pt>
                <c:pt idx="7060">
                  <c:v>6.7349999999999996E-9</c:v>
                </c:pt>
                <c:pt idx="7061">
                  <c:v>6.6908000000000001E-9</c:v>
                </c:pt>
                <c:pt idx="7062">
                  <c:v>6.7526E-9</c:v>
                </c:pt>
                <c:pt idx="7063">
                  <c:v>6.704E-9</c:v>
                </c:pt>
                <c:pt idx="7064">
                  <c:v>6.7085000000000002E-9</c:v>
                </c:pt>
                <c:pt idx="7065">
                  <c:v>6.7349999999999996E-9</c:v>
                </c:pt>
                <c:pt idx="7066">
                  <c:v>6.6951999999999998E-9</c:v>
                </c:pt>
                <c:pt idx="7067">
                  <c:v>6.7968000000000004E-9</c:v>
                </c:pt>
                <c:pt idx="7068">
                  <c:v>6.7394000000000001E-9</c:v>
                </c:pt>
                <c:pt idx="7069">
                  <c:v>6.7791000000000003E-9</c:v>
                </c:pt>
                <c:pt idx="7070">
                  <c:v>6.7260999999999998E-9</c:v>
                </c:pt>
                <c:pt idx="7071">
                  <c:v>6.7746999999999998E-9</c:v>
                </c:pt>
                <c:pt idx="7072">
                  <c:v>6.7482000000000003E-9</c:v>
                </c:pt>
                <c:pt idx="7073">
                  <c:v>6.7569999999999997E-9</c:v>
                </c:pt>
                <c:pt idx="7074">
                  <c:v>6.7260999999999998E-9</c:v>
                </c:pt>
                <c:pt idx="7075">
                  <c:v>6.7173000000000004E-9</c:v>
                </c:pt>
                <c:pt idx="7076">
                  <c:v>6.7173000000000004E-9</c:v>
                </c:pt>
                <c:pt idx="7077">
                  <c:v>6.7569999999999997E-9</c:v>
                </c:pt>
                <c:pt idx="7078">
                  <c:v>6.8145000000000004E-9</c:v>
                </c:pt>
                <c:pt idx="7079">
                  <c:v>6.7217000000000001E-9</c:v>
                </c:pt>
                <c:pt idx="7080">
                  <c:v>6.7968000000000004E-9</c:v>
                </c:pt>
                <c:pt idx="7081">
                  <c:v>6.7659000000000004E-9</c:v>
                </c:pt>
                <c:pt idx="7082">
                  <c:v>6.7394000000000001E-9</c:v>
                </c:pt>
                <c:pt idx="7083">
                  <c:v>6.7569999999999997E-9</c:v>
                </c:pt>
                <c:pt idx="7084">
                  <c:v>6.7923999999999998E-9</c:v>
                </c:pt>
                <c:pt idx="7085">
                  <c:v>6.7614999999999999E-9</c:v>
                </c:pt>
                <c:pt idx="7086">
                  <c:v>6.7128999999999998E-9</c:v>
                </c:pt>
                <c:pt idx="7087">
                  <c:v>6.7305000000000003E-9</c:v>
                </c:pt>
                <c:pt idx="7088">
                  <c:v>6.7614999999999999E-9</c:v>
                </c:pt>
                <c:pt idx="7089">
                  <c:v>6.8321E-9</c:v>
                </c:pt>
                <c:pt idx="7090">
                  <c:v>6.7173000000000004E-9</c:v>
                </c:pt>
                <c:pt idx="7091">
                  <c:v>6.7437999999999998E-9</c:v>
                </c:pt>
                <c:pt idx="7092">
                  <c:v>6.7614999999999999E-9</c:v>
                </c:pt>
                <c:pt idx="7093">
                  <c:v>6.7614999999999999E-9</c:v>
                </c:pt>
                <c:pt idx="7094">
                  <c:v>6.7394000000000001E-9</c:v>
                </c:pt>
                <c:pt idx="7095">
                  <c:v>6.7260999999999998E-9</c:v>
                </c:pt>
                <c:pt idx="7096">
                  <c:v>6.8012E-9</c:v>
                </c:pt>
                <c:pt idx="7097">
                  <c:v>6.7526E-9</c:v>
                </c:pt>
                <c:pt idx="7098">
                  <c:v>6.6951999999999998E-9</c:v>
                </c:pt>
                <c:pt idx="7099">
                  <c:v>6.7791000000000003E-9</c:v>
                </c:pt>
                <c:pt idx="7100">
                  <c:v>6.8321E-9</c:v>
                </c:pt>
                <c:pt idx="7101">
                  <c:v>6.7305000000000003E-9</c:v>
                </c:pt>
                <c:pt idx="7102">
                  <c:v>6.7659000000000004E-9</c:v>
                </c:pt>
                <c:pt idx="7103">
                  <c:v>6.7968000000000004E-9</c:v>
                </c:pt>
                <c:pt idx="7104">
                  <c:v>6.8145000000000004E-9</c:v>
                </c:pt>
                <c:pt idx="7105">
                  <c:v>6.7659000000000004E-9</c:v>
                </c:pt>
                <c:pt idx="7106">
                  <c:v>6.7305000000000003E-9</c:v>
                </c:pt>
                <c:pt idx="7107">
                  <c:v>6.7482000000000003E-9</c:v>
                </c:pt>
                <c:pt idx="7108">
                  <c:v>6.7968000000000004E-9</c:v>
                </c:pt>
                <c:pt idx="7109">
                  <c:v>6.7835E-9</c:v>
                </c:pt>
                <c:pt idx="7110">
                  <c:v>6.7791000000000003E-9</c:v>
                </c:pt>
                <c:pt idx="7111">
                  <c:v>6.7349999999999996E-9</c:v>
                </c:pt>
                <c:pt idx="7112">
                  <c:v>6.6776000000000002E-9</c:v>
                </c:pt>
                <c:pt idx="7113">
                  <c:v>6.7437999999999998E-9</c:v>
                </c:pt>
                <c:pt idx="7114">
                  <c:v>6.7482000000000003E-9</c:v>
                </c:pt>
                <c:pt idx="7115">
                  <c:v>6.7659000000000004E-9</c:v>
                </c:pt>
                <c:pt idx="7116">
                  <c:v>6.7569999999999997E-9</c:v>
                </c:pt>
                <c:pt idx="7117">
                  <c:v>6.7614999999999999E-9</c:v>
                </c:pt>
                <c:pt idx="7118">
                  <c:v>6.7173000000000004E-9</c:v>
                </c:pt>
                <c:pt idx="7119">
                  <c:v>6.7482000000000003E-9</c:v>
                </c:pt>
                <c:pt idx="7120">
                  <c:v>6.7659000000000004E-9</c:v>
                </c:pt>
                <c:pt idx="7121">
                  <c:v>6.7260999999999998E-9</c:v>
                </c:pt>
                <c:pt idx="7122">
                  <c:v>6.7659000000000004E-9</c:v>
                </c:pt>
                <c:pt idx="7123">
                  <c:v>6.7437999999999998E-9</c:v>
                </c:pt>
                <c:pt idx="7124">
                  <c:v>6.7260999999999998E-9</c:v>
                </c:pt>
                <c:pt idx="7125">
                  <c:v>6.7349999999999996E-9</c:v>
                </c:pt>
                <c:pt idx="7126">
                  <c:v>6.8100000000000003E-9</c:v>
                </c:pt>
                <c:pt idx="7127">
                  <c:v>6.7482000000000003E-9</c:v>
                </c:pt>
                <c:pt idx="7128">
                  <c:v>6.7349999999999996E-9</c:v>
                </c:pt>
                <c:pt idx="7129">
                  <c:v>6.7835E-9</c:v>
                </c:pt>
                <c:pt idx="7130">
                  <c:v>6.7791000000000003E-9</c:v>
                </c:pt>
                <c:pt idx="7131">
                  <c:v>6.7260999999999998E-9</c:v>
                </c:pt>
                <c:pt idx="7132">
                  <c:v>6.7526E-9</c:v>
                </c:pt>
                <c:pt idx="7133">
                  <c:v>6.7880000000000001E-9</c:v>
                </c:pt>
                <c:pt idx="7134">
                  <c:v>6.7260999999999998E-9</c:v>
                </c:pt>
                <c:pt idx="7135">
                  <c:v>6.7569999999999997E-9</c:v>
                </c:pt>
                <c:pt idx="7136">
                  <c:v>6.8012E-9</c:v>
                </c:pt>
                <c:pt idx="7137">
                  <c:v>6.7569999999999997E-9</c:v>
                </c:pt>
                <c:pt idx="7138">
                  <c:v>6.8100000000000003E-9</c:v>
                </c:pt>
                <c:pt idx="7139">
                  <c:v>6.7085000000000002E-9</c:v>
                </c:pt>
                <c:pt idx="7140">
                  <c:v>6.7791000000000003E-9</c:v>
                </c:pt>
                <c:pt idx="7141">
                  <c:v>6.7659000000000004E-9</c:v>
                </c:pt>
                <c:pt idx="7142">
                  <c:v>6.7526E-9</c:v>
                </c:pt>
                <c:pt idx="7143">
                  <c:v>6.7569999999999997E-9</c:v>
                </c:pt>
                <c:pt idx="7144">
                  <c:v>6.8321E-9</c:v>
                </c:pt>
                <c:pt idx="7145">
                  <c:v>6.7968000000000004E-9</c:v>
                </c:pt>
                <c:pt idx="7146">
                  <c:v>6.6776000000000002E-9</c:v>
                </c:pt>
                <c:pt idx="7147">
                  <c:v>6.7703000000000001E-9</c:v>
                </c:pt>
                <c:pt idx="7148">
                  <c:v>6.7394000000000001E-9</c:v>
                </c:pt>
                <c:pt idx="7149">
                  <c:v>6.7614999999999999E-9</c:v>
                </c:pt>
                <c:pt idx="7150">
                  <c:v>6.7968000000000004E-9</c:v>
                </c:pt>
                <c:pt idx="7151">
                  <c:v>6.7659000000000004E-9</c:v>
                </c:pt>
                <c:pt idx="7152">
                  <c:v>6.7260999999999998E-9</c:v>
                </c:pt>
                <c:pt idx="7153">
                  <c:v>6.7526E-9</c:v>
                </c:pt>
                <c:pt idx="7154">
                  <c:v>6.7659000000000004E-9</c:v>
                </c:pt>
                <c:pt idx="7155">
                  <c:v>6.8321E-9</c:v>
                </c:pt>
                <c:pt idx="7156">
                  <c:v>6.7394000000000001E-9</c:v>
                </c:pt>
                <c:pt idx="7157">
                  <c:v>6.7746999999999998E-9</c:v>
                </c:pt>
                <c:pt idx="7158">
                  <c:v>6.7746999999999998E-9</c:v>
                </c:pt>
                <c:pt idx="7159">
                  <c:v>6.7569999999999997E-9</c:v>
                </c:pt>
                <c:pt idx="7160">
                  <c:v>6.7526E-9</c:v>
                </c:pt>
                <c:pt idx="7161">
                  <c:v>6.7482000000000003E-9</c:v>
                </c:pt>
                <c:pt idx="7162">
                  <c:v>6.7835E-9</c:v>
                </c:pt>
                <c:pt idx="7163">
                  <c:v>6.7349999999999996E-9</c:v>
                </c:pt>
                <c:pt idx="7164">
                  <c:v>6.7659000000000004E-9</c:v>
                </c:pt>
                <c:pt idx="7165">
                  <c:v>6.6554999999999996E-9</c:v>
                </c:pt>
                <c:pt idx="7166">
                  <c:v>6.7569999999999997E-9</c:v>
                </c:pt>
                <c:pt idx="7167">
                  <c:v>6.7437999999999998E-9</c:v>
                </c:pt>
                <c:pt idx="7168">
                  <c:v>6.8055999999999997E-9</c:v>
                </c:pt>
                <c:pt idx="7169">
                  <c:v>6.8012E-9</c:v>
                </c:pt>
                <c:pt idx="7170">
                  <c:v>6.8012E-9</c:v>
                </c:pt>
                <c:pt idx="7171">
                  <c:v>6.7260999999999998E-9</c:v>
                </c:pt>
                <c:pt idx="7172">
                  <c:v>6.8055999999999997E-9</c:v>
                </c:pt>
                <c:pt idx="7173">
                  <c:v>6.7703000000000001E-9</c:v>
                </c:pt>
                <c:pt idx="7174">
                  <c:v>6.7880000000000001E-9</c:v>
                </c:pt>
                <c:pt idx="7175">
                  <c:v>6.8189000000000001E-9</c:v>
                </c:pt>
                <c:pt idx="7176">
                  <c:v>6.7173000000000004E-9</c:v>
                </c:pt>
                <c:pt idx="7177">
                  <c:v>6.7482000000000003E-9</c:v>
                </c:pt>
                <c:pt idx="7178">
                  <c:v>6.7968000000000004E-9</c:v>
                </c:pt>
                <c:pt idx="7179">
                  <c:v>6.7085000000000002E-9</c:v>
                </c:pt>
                <c:pt idx="7180">
                  <c:v>6.7835E-9</c:v>
                </c:pt>
                <c:pt idx="7181">
                  <c:v>6.7835E-9</c:v>
                </c:pt>
                <c:pt idx="7182">
                  <c:v>6.7880000000000001E-9</c:v>
                </c:pt>
                <c:pt idx="7183">
                  <c:v>6.7305000000000003E-9</c:v>
                </c:pt>
                <c:pt idx="7184">
                  <c:v>6.7880000000000001E-9</c:v>
                </c:pt>
                <c:pt idx="7185">
                  <c:v>6.7923999999999998E-9</c:v>
                </c:pt>
                <c:pt idx="7186">
                  <c:v>6.8055999999999997E-9</c:v>
                </c:pt>
                <c:pt idx="7187">
                  <c:v>6.7614999999999999E-9</c:v>
                </c:pt>
                <c:pt idx="7188">
                  <c:v>6.7394000000000001E-9</c:v>
                </c:pt>
                <c:pt idx="7189">
                  <c:v>6.7746999999999998E-9</c:v>
                </c:pt>
                <c:pt idx="7190">
                  <c:v>6.7349999999999996E-9</c:v>
                </c:pt>
                <c:pt idx="7191">
                  <c:v>6.7923999999999998E-9</c:v>
                </c:pt>
                <c:pt idx="7192">
                  <c:v>6.7703000000000001E-9</c:v>
                </c:pt>
                <c:pt idx="7193">
                  <c:v>6.8189000000000001E-9</c:v>
                </c:pt>
                <c:pt idx="7194">
                  <c:v>6.7482000000000003E-9</c:v>
                </c:pt>
                <c:pt idx="7195">
                  <c:v>6.7880000000000001E-9</c:v>
                </c:pt>
                <c:pt idx="7196">
                  <c:v>6.7703000000000001E-9</c:v>
                </c:pt>
                <c:pt idx="7197">
                  <c:v>6.8409999999999998E-9</c:v>
                </c:pt>
                <c:pt idx="7198">
                  <c:v>6.7305000000000003E-9</c:v>
                </c:pt>
                <c:pt idx="7199">
                  <c:v>6.7968000000000004E-9</c:v>
                </c:pt>
                <c:pt idx="7200">
                  <c:v>6.7923999999999998E-9</c:v>
                </c:pt>
                <c:pt idx="7201">
                  <c:v>6.7923999999999998E-9</c:v>
                </c:pt>
                <c:pt idx="7202">
                  <c:v>6.7614999999999999E-9</c:v>
                </c:pt>
                <c:pt idx="7203">
                  <c:v>6.8012E-9</c:v>
                </c:pt>
                <c:pt idx="7204">
                  <c:v>6.7659000000000004E-9</c:v>
                </c:pt>
                <c:pt idx="7205">
                  <c:v>6.7217000000000001E-9</c:v>
                </c:pt>
                <c:pt idx="7206">
                  <c:v>6.8145000000000004E-9</c:v>
                </c:pt>
                <c:pt idx="7207">
                  <c:v>6.7968000000000004E-9</c:v>
                </c:pt>
                <c:pt idx="7208">
                  <c:v>6.8145000000000004E-9</c:v>
                </c:pt>
                <c:pt idx="7209">
                  <c:v>6.7746999999999998E-9</c:v>
                </c:pt>
                <c:pt idx="7210">
                  <c:v>6.7703000000000001E-9</c:v>
                </c:pt>
                <c:pt idx="7211">
                  <c:v>6.7968000000000004E-9</c:v>
                </c:pt>
                <c:pt idx="7212">
                  <c:v>6.7746999999999998E-9</c:v>
                </c:pt>
                <c:pt idx="7213">
                  <c:v>6.7526E-9</c:v>
                </c:pt>
                <c:pt idx="7214">
                  <c:v>6.7968000000000004E-9</c:v>
                </c:pt>
                <c:pt idx="7215">
                  <c:v>6.7482000000000003E-9</c:v>
                </c:pt>
                <c:pt idx="7216">
                  <c:v>6.7437999999999998E-9</c:v>
                </c:pt>
                <c:pt idx="7217">
                  <c:v>6.8100000000000003E-9</c:v>
                </c:pt>
                <c:pt idx="7218">
                  <c:v>6.7526E-9</c:v>
                </c:pt>
                <c:pt idx="7219">
                  <c:v>6.8012E-9</c:v>
                </c:pt>
                <c:pt idx="7220">
                  <c:v>6.7923999999999998E-9</c:v>
                </c:pt>
                <c:pt idx="7221">
                  <c:v>6.7614999999999999E-9</c:v>
                </c:pt>
                <c:pt idx="7222">
                  <c:v>6.8012E-9</c:v>
                </c:pt>
                <c:pt idx="7223">
                  <c:v>6.9072000000000003E-9</c:v>
                </c:pt>
                <c:pt idx="7224">
                  <c:v>6.7968000000000004E-9</c:v>
                </c:pt>
                <c:pt idx="7225">
                  <c:v>6.7746999999999998E-9</c:v>
                </c:pt>
                <c:pt idx="7226">
                  <c:v>6.7791000000000003E-9</c:v>
                </c:pt>
                <c:pt idx="7227">
                  <c:v>6.7614999999999999E-9</c:v>
                </c:pt>
                <c:pt idx="7228">
                  <c:v>6.7482000000000003E-9</c:v>
                </c:pt>
                <c:pt idx="7229">
                  <c:v>6.7703000000000001E-9</c:v>
                </c:pt>
                <c:pt idx="7230">
                  <c:v>6.7968000000000004E-9</c:v>
                </c:pt>
                <c:pt idx="7231">
                  <c:v>6.7526E-9</c:v>
                </c:pt>
                <c:pt idx="7232">
                  <c:v>6.8364999999999997E-9</c:v>
                </c:pt>
                <c:pt idx="7233">
                  <c:v>6.7349999999999996E-9</c:v>
                </c:pt>
                <c:pt idx="7234">
                  <c:v>6.7349999999999996E-9</c:v>
                </c:pt>
                <c:pt idx="7235">
                  <c:v>6.7614999999999999E-9</c:v>
                </c:pt>
                <c:pt idx="7236">
                  <c:v>6.8850999999999997E-9</c:v>
                </c:pt>
                <c:pt idx="7237">
                  <c:v>6.7968000000000004E-9</c:v>
                </c:pt>
                <c:pt idx="7238">
                  <c:v>6.7526E-9</c:v>
                </c:pt>
                <c:pt idx="7239">
                  <c:v>6.7835E-9</c:v>
                </c:pt>
                <c:pt idx="7240">
                  <c:v>6.8321E-9</c:v>
                </c:pt>
                <c:pt idx="7241">
                  <c:v>6.7659000000000004E-9</c:v>
                </c:pt>
                <c:pt idx="7242">
                  <c:v>6.7569999999999997E-9</c:v>
                </c:pt>
                <c:pt idx="7243">
                  <c:v>6.7569999999999997E-9</c:v>
                </c:pt>
                <c:pt idx="7244">
                  <c:v>6.8454000000000004E-9</c:v>
                </c:pt>
                <c:pt idx="7245">
                  <c:v>6.7791000000000003E-9</c:v>
                </c:pt>
                <c:pt idx="7246">
                  <c:v>6.7923999999999998E-9</c:v>
                </c:pt>
                <c:pt idx="7247">
                  <c:v>6.8232999999999998E-9</c:v>
                </c:pt>
                <c:pt idx="7248">
                  <c:v>6.7569999999999997E-9</c:v>
                </c:pt>
                <c:pt idx="7249">
                  <c:v>6.7835E-9</c:v>
                </c:pt>
                <c:pt idx="7250">
                  <c:v>6.8145000000000004E-9</c:v>
                </c:pt>
                <c:pt idx="7251">
                  <c:v>6.7526E-9</c:v>
                </c:pt>
                <c:pt idx="7252">
                  <c:v>6.7835E-9</c:v>
                </c:pt>
                <c:pt idx="7253">
                  <c:v>6.7703000000000001E-9</c:v>
                </c:pt>
                <c:pt idx="7254">
                  <c:v>6.8100000000000003E-9</c:v>
                </c:pt>
                <c:pt idx="7255">
                  <c:v>6.7659000000000004E-9</c:v>
                </c:pt>
                <c:pt idx="7256">
                  <c:v>6.8364999999999997E-9</c:v>
                </c:pt>
                <c:pt idx="7257">
                  <c:v>6.7703000000000001E-9</c:v>
                </c:pt>
                <c:pt idx="7258">
                  <c:v>6.7128999999999998E-9</c:v>
                </c:pt>
                <c:pt idx="7259">
                  <c:v>6.7437999999999998E-9</c:v>
                </c:pt>
                <c:pt idx="7260">
                  <c:v>6.8189000000000001E-9</c:v>
                </c:pt>
                <c:pt idx="7261">
                  <c:v>6.7923999999999998E-9</c:v>
                </c:pt>
                <c:pt idx="7262">
                  <c:v>6.7659000000000004E-9</c:v>
                </c:pt>
                <c:pt idx="7263">
                  <c:v>6.8541999999999998E-9</c:v>
                </c:pt>
                <c:pt idx="7264">
                  <c:v>6.8055999999999997E-9</c:v>
                </c:pt>
                <c:pt idx="7265">
                  <c:v>6.7835E-9</c:v>
                </c:pt>
                <c:pt idx="7266">
                  <c:v>6.8145000000000004E-9</c:v>
                </c:pt>
                <c:pt idx="7267">
                  <c:v>6.7394000000000001E-9</c:v>
                </c:pt>
                <c:pt idx="7268">
                  <c:v>6.8012E-9</c:v>
                </c:pt>
                <c:pt idx="7269">
                  <c:v>6.8189000000000001E-9</c:v>
                </c:pt>
                <c:pt idx="7270">
                  <c:v>6.8321E-9</c:v>
                </c:pt>
                <c:pt idx="7271">
                  <c:v>6.8718999999999998E-9</c:v>
                </c:pt>
                <c:pt idx="7272">
                  <c:v>6.8718999999999998E-9</c:v>
                </c:pt>
                <c:pt idx="7273">
                  <c:v>6.7569999999999997E-9</c:v>
                </c:pt>
                <c:pt idx="7274">
                  <c:v>6.8364999999999997E-9</c:v>
                </c:pt>
                <c:pt idx="7275">
                  <c:v>6.7482000000000003E-9</c:v>
                </c:pt>
                <c:pt idx="7276">
                  <c:v>6.7349999999999996E-9</c:v>
                </c:pt>
                <c:pt idx="7277">
                  <c:v>6.8675000000000001E-9</c:v>
                </c:pt>
                <c:pt idx="7278">
                  <c:v>6.8055999999999997E-9</c:v>
                </c:pt>
                <c:pt idx="7279">
                  <c:v>6.8012E-9</c:v>
                </c:pt>
                <c:pt idx="7280">
                  <c:v>6.7923999999999998E-9</c:v>
                </c:pt>
                <c:pt idx="7281">
                  <c:v>6.8409999999999998E-9</c:v>
                </c:pt>
                <c:pt idx="7282">
                  <c:v>6.7791000000000003E-9</c:v>
                </c:pt>
                <c:pt idx="7283">
                  <c:v>6.7968000000000004E-9</c:v>
                </c:pt>
                <c:pt idx="7284">
                  <c:v>6.7923999999999998E-9</c:v>
                </c:pt>
                <c:pt idx="7285">
                  <c:v>6.7703000000000001E-9</c:v>
                </c:pt>
                <c:pt idx="7286">
                  <c:v>6.8189000000000001E-9</c:v>
                </c:pt>
                <c:pt idx="7287">
                  <c:v>6.7835E-9</c:v>
                </c:pt>
                <c:pt idx="7288">
                  <c:v>6.7746999999999998E-9</c:v>
                </c:pt>
                <c:pt idx="7289">
                  <c:v>6.9159999999999997E-9</c:v>
                </c:pt>
                <c:pt idx="7290">
                  <c:v>6.8409999999999998E-9</c:v>
                </c:pt>
                <c:pt idx="7291">
                  <c:v>6.7482000000000003E-9</c:v>
                </c:pt>
                <c:pt idx="7292">
                  <c:v>6.8364999999999997E-9</c:v>
                </c:pt>
                <c:pt idx="7293">
                  <c:v>6.7968000000000004E-9</c:v>
                </c:pt>
                <c:pt idx="7294">
                  <c:v>6.8100000000000003E-9</c:v>
                </c:pt>
                <c:pt idx="7295">
                  <c:v>6.7923999999999998E-9</c:v>
                </c:pt>
                <c:pt idx="7296">
                  <c:v>6.7437999999999998E-9</c:v>
                </c:pt>
                <c:pt idx="7297">
                  <c:v>6.8763000000000003E-9</c:v>
                </c:pt>
                <c:pt idx="7298">
                  <c:v>6.7569999999999997E-9</c:v>
                </c:pt>
                <c:pt idx="7299">
                  <c:v>6.8675000000000001E-9</c:v>
                </c:pt>
                <c:pt idx="7300">
                  <c:v>6.8409999999999998E-9</c:v>
                </c:pt>
                <c:pt idx="7301">
                  <c:v>6.7614999999999999E-9</c:v>
                </c:pt>
                <c:pt idx="7302">
                  <c:v>6.7880000000000001E-9</c:v>
                </c:pt>
                <c:pt idx="7303">
                  <c:v>6.8055999999999997E-9</c:v>
                </c:pt>
                <c:pt idx="7304">
                  <c:v>6.7703000000000001E-9</c:v>
                </c:pt>
                <c:pt idx="7305">
                  <c:v>6.8145000000000004E-9</c:v>
                </c:pt>
                <c:pt idx="7306">
                  <c:v>6.7349999999999996E-9</c:v>
                </c:pt>
                <c:pt idx="7307">
                  <c:v>6.8055999999999997E-9</c:v>
                </c:pt>
                <c:pt idx="7308">
                  <c:v>6.8675000000000001E-9</c:v>
                </c:pt>
                <c:pt idx="7309">
                  <c:v>6.863E-9</c:v>
                </c:pt>
                <c:pt idx="7310">
                  <c:v>6.7569999999999997E-9</c:v>
                </c:pt>
                <c:pt idx="7311">
                  <c:v>6.7659000000000004E-9</c:v>
                </c:pt>
                <c:pt idx="7312">
                  <c:v>6.7305000000000003E-9</c:v>
                </c:pt>
                <c:pt idx="7313">
                  <c:v>6.8541999999999998E-9</c:v>
                </c:pt>
                <c:pt idx="7314">
                  <c:v>6.8498000000000001E-9</c:v>
                </c:pt>
                <c:pt idx="7315">
                  <c:v>6.8364999999999997E-9</c:v>
                </c:pt>
                <c:pt idx="7316">
                  <c:v>6.8364999999999997E-9</c:v>
                </c:pt>
                <c:pt idx="7317">
                  <c:v>6.8145000000000004E-9</c:v>
                </c:pt>
                <c:pt idx="7318">
                  <c:v>6.8541999999999998E-9</c:v>
                </c:pt>
                <c:pt idx="7319">
                  <c:v>6.7968000000000004E-9</c:v>
                </c:pt>
                <c:pt idx="7320">
                  <c:v>6.8277000000000003E-9</c:v>
                </c:pt>
                <c:pt idx="7321">
                  <c:v>6.7526E-9</c:v>
                </c:pt>
                <c:pt idx="7322">
                  <c:v>6.8364999999999997E-9</c:v>
                </c:pt>
                <c:pt idx="7323">
                  <c:v>6.7880000000000001E-9</c:v>
                </c:pt>
                <c:pt idx="7324">
                  <c:v>6.8100000000000003E-9</c:v>
                </c:pt>
                <c:pt idx="7325">
                  <c:v>6.7968000000000004E-9</c:v>
                </c:pt>
                <c:pt idx="7326">
                  <c:v>6.7526E-9</c:v>
                </c:pt>
                <c:pt idx="7327">
                  <c:v>6.8277000000000003E-9</c:v>
                </c:pt>
                <c:pt idx="7328">
                  <c:v>6.8277000000000003E-9</c:v>
                </c:pt>
                <c:pt idx="7329">
                  <c:v>6.8145000000000004E-9</c:v>
                </c:pt>
                <c:pt idx="7330">
                  <c:v>6.7526E-9</c:v>
                </c:pt>
                <c:pt idx="7331">
                  <c:v>6.8100000000000003E-9</c:v>
                </c:pt>
                <c:pt idx="7332">
                  <c:v>6.8321E-9</c:v>
                </c:pt>
                <c:pt idx="7333">
                  <c:v>6.863E-9</c:v>
                </c:pt>
                <c:pt idx="7334">
                  <c:v>6.8100000000000003E-9</c:v>
                </c:pt>
                <c:pt idx="7335">
                  <c:v>6.8277000000000003E-9</c:v>
                </c:pt>
                <c:pt idx="7336">
                  <c:v>6.8454000000000004E-9</c:v>
                </c:pt>
                <c:pt idx="7337">
                  <c:v>6.8232999999999998E-9</c:v>
                </c:pt>
                <c:pt idx="7338">
                  <c:v>6.7746999999999998E-9</c:v>
                </c:pt>
                <c:pt idx="7339">
                  <c:v>6.8586000000000003E-9</c:v>
                </c:pt>
                <c:pt idx="7340">
                  <c:v>6.8232999999999998E-9</c:v>
                </c:pt>
                <c:pt idx="7341">
                  <c:v>6.8409999999999998E-9</c:v>
                </c:pt>
                <c:pt idx="7342">
                  <c:v>6.8498000000000001E-9</c:v>
                </c:pt>
                <c:pt idx="7343">
                  <c:v>6.8100000000000003E-9</c:v>
                </c:pt>
                <c:pt idx="7344">
                  <c:v>6.8718999999999998E-9</c:v>
                </c:pt>
                <c:pt idx="7345">
                  <c:v>6.8189000000000001E-9</c:v>
                </c:pt>
                <c:pt idx="7346">
                  <c:v>6.8145000000000004E-9</c:v>
                </c:pt>
                <c:pt idx="7347">
                  <c:v>6.7659000000000004E-9</c:v>
                </c:pt>
                <c:pt idx="7348">
                  <c:v>6.8321E-9</c:v>
                </c:pt>
                <c:pt idx="7349">
                  <c:v>6.8189000000000001E-9</c:v>
                </c:pt>
                <c:pt idx="7350">
                  <c:v>6.8454000000000004E-9</c:v>
                </c:pt>
                <c:pt idx="7351">
                  <c:v>6.8277000000000003E-9</c:v>
                </c:pt>
                <c:pt idx="7352">
                  <c:v>6.8189000000000001E-9</c:v>
                </c:pt>
                <c:pt idx="7353">
                  <c:v>6.8541999999999998E-9</c:v>
                </c:pt>
                <c:pt idx="7354">
                  <c:v>6.7746999999999998E-9</c:v>
                </c:pt>
                <c:pt idx="7355">
                  <c:v>6.8409999999999998E-9</c:v>
                </c:pt>
                <c:pt idx="7356">
                  <c:v>6.8364999999999997E-9</c:v>
                </c:pt>
                <c:pt idx="7357">
                  <c:v>6.8364999999999997E-9</c:v>
                </c:pt>
                <c:pt idx="7358">
                  <c:v>6.8498000000000001E-9</c:v>
                </c:pt>
                <c:pt idx="7359">
                  <c:v>6.8232999999999998E-9</c:v>
                </c:pt>
                <c:pt idx="7360">
                  <c:v>6.8586000000000003E-9</c:v>
                </c:pt>
                <c:pt idx="7361">
                  <c:v>6.8364999999999997E-9</c:v>
                </c:pt>
                <c:pt idx="7362">
                  <c:v>6.8364999999999997E-9</c:v>
                </c:pt>
                <c:pt idx="7363">
                  <c:v>6.8364999999999997E-9</c:v>
                </c:pt>
                <c:pt idx="7364">
                  <c:v>6.8189000000000001E-9</c:v>
                </c:pt>
                <c:pt idx="7365">
                  <c:v>6.7746999999999998E-9</c:v>
                </c:pt>
                <c:pt idx="7366">
                  <c:v>6.8232999999999998E-9</c:v>
                </c:pt>
                <c:pt idx="7367">
                  <c:v>6.7659000000000004E-9</c:v>
                </c:pt>
                <c:pt idx="7368">
                  <c:v>6.8145000000000004E-9</c:v>
                </c:pt>
                <c:pt idx="7369">
                  <c:v>6.8541999999999998E-9</c:v>
                </c:pt>
                <c:pt idx="7370">
                  <c:v>6.8232999999999998E-9</c:v>
                </c:pt>
                <c:pt idx="7371">
                  <c:v>6.8984000000000001E-9</c:v>
                </c:pt>
                <c:pt idx="7372">
                  <c:v>6.8409999999999998E-9</c:v>
                </c:pt>
                <c:pt idx="7373">
                  <c:v>6.8100000000000003E-9</c:v>
                </c:pt>
                <c:pt idx="7374">
                  <c:v>6.8498000000000001E-9</c:v>
                </c:pt>
                <c:pt idx="7375">
                  <c:v>6.863E-9</c:v>
                </c:pt>
                <c:pt idx="7376">
                  <c:v>6.8850999999999997E-9</c:v>
                </c:pt>
                <c:pt idx="7377">
                  <c:v>6.8277000000000003E-9</c:v>
                </c:pt>
                <c:pt idx="7378">
                  <c:v>6.8675000000000001E-9</c:v>
                </c:pt>
                <c:pt idx="7379">
                  <c:v>6.8984000000000001E-9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A89-407F-AEAD-10C3A0BF6E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1358479"/>
        <c:axId val="1002818111"/>
      </c:scatterChart>
      <c:valAx>
        <c:axId val="38135847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2818111"/>
        <c:crosses val="autoZero"/>
        <c:crossBetween val="midCat"/>
        <c:majorUnit val="2"/>
        <c:minorUnit val="0.5"/>
      </c:valAx>
      <c:valAx>
        <c:axId val="1002818111"/>
        <c:scaling>
          <c:orientation val="minMax"/>
          <c:max val="2.000000000000001E-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35847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Skimmer II chamber pressure(mbar) 0.7x9mm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Sheet2!$D$1</c:f>
              <c:strCache>
                <c:ptCount val="1"/>
                <c:pt idx="0">
                  <c:v>Skimmer II chamber pressure(mbar)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Sheet2!$A$2:$A$5811</c:f>
              <c:numCache>
                <c:formatCode>m/d/yyyy\ h:mm</c:formatCode>
                <c:ptCount val="5810"/>
                <c:pt idx="0">
                  <c:v>44620.328703703701</c:v>
                </c:pt>
                <c:pt idx="1">
                  <c:v>44620.329421296294</c:v>
                </c:pt>
                <c:pt idx="2">
                  <c:v>44620.330150462964</c:v>
                </c:pt>
                <c:pt idx="3">
                  <c:v>44620.330891203703</c:v>
                </c:pt>
                <c:pt idx="4">
                  <c:v>44620.331608796296</c:v>
                </c:pt>
                <c:pt idx="5">
                  <c:v>44620.332337962966</c:v>
                </c:pt>
                <c:pt idx="6">
                  <c:v>44620.333067129628</c:v>
                </c:pt>
                <c:pt idx="7">
                  <c:v>44620.333784722221</c:v>
                </c:pt>
                <c:pt idx="8">
                  <c:v>44620.334513888891</c:v>
                </c:pt>
                <c:pt idx="9">
                  <c:v>44620.335289351853</c:v>
                </c:pt>
                <c:pt idx="10">
                  <c:v>44620.336018518516</c:v>
                </c:pt>
                <c:pt idx="11">
                  <c:v>44620.336747685185</c:v>
                </c:pt>
                <c:pt idx="12">
                  <c:v>44620.337465277778</c:v>
                </c:pt>
                <c:pt idx="13">
                  <c:v>44620.338194444441</c:v>
                </c:pt>
                <c:pt idx="14">
                  <c:v>44620.338923611111</c:v>
                </c:pt>
                <c:pt idx="15">
                  <c:v>44620.339699074073</c:v>
                </c:pt>
                <c:pt idx="16">
                  <c:v>44620.340416666666</c:v>
                </c:pt>
                <c:pt idx="17">
                  <c:v>44620.341145833336</c:v>
                </c:pt>
                <c:pt idx="18">
                  <c:v>44620.341874999998</c:v>
                </c:pt>
                <c:pt idx="19">
                  <c:v>44620.342592592591</c:v>
                </c:pt>
                <c:pt idx="20">
                  <c:v>44620.343321759261</c:v>
                </c:pt>
                <c:pt idx="21">
                  <c:v>44620.344097222223</c:v>
                </c:pt>
                <c:pt idx="22">
                  <c:v>44620.344826388886</c:v>
                </c:pt>
                <c:pt idx="23">
                  <c:v>44620.345543981479</c:v>
                </c:pt>
                <c:pt idx="24">
                  <c:v>44620.346273148149</c:v>
                </c:pt>
                <c:pt idx="25">
                  <c:v>44620.347002314818</c:v>
                </c:pt>
                <c:pt idx="26">
                  <c:v>44620.347719907404</c:v>
                </c:pt>
                <c:pt idx="27">
                  <c:v>44620.348495370374</c:v>
                </c:pt>
                <c:pt idx="28">
                  <c:v>44620.349224537036</c:v>
                </c:pt>
                <c:pt idx="29">
                  <c:v>44620.349953703706</c:v>
                </c:pt>
                <c:pt idx="30">
                  <c:v>44620.350671296299</c:v>
                </c:pt>
                <c:pt idx="31">
                  <c:v>44620.351400462961</c:v>
                </c:pt>
                <c:pt idx="32">
                  <c:v>44620.352129629631</c:v>
                </c:pt>
                <c:pt idx="33">
                  <c:v>44620.352905092594</c:v>
                </c:pt>
                <c:pt idx="34">
                  <c:v>44620.353622685187</c:v>
                </c:pt>
                <c:pt idx="35">
                  <c:v>44620.354351851849</c:v>
                </c:pt>
                <c:pt idx="36">
                  <c:v>44620.355081018519</c:v>
                </c:pt>
                <c:pt idx="37">
                  <c:v>44620.355798611112</c:v>
                </c:pt>
                <c:pt idx="38">
                  <c:v>44620.356527777774</c:v>
                </c:pt>
                <c:pt idx="39">
                  <c:v>44620.357303240744</c:v>
                </c:pt>
                <c:pt idx="40">
                  <c:v>44620.358032407406</c:v>
                </c:pt>
                <c:pt idx="41">
                  <c:v>44620.358749999999</c:v>
                </c:pt>
                <c:pt idx="42">
                  <c:v>44620.359479166669</c:v>
                </c:pt>
                <c:pt idx="43">
                  <c:v>44620.360208333332</c:v>
                </c:pt>
                <c:pt idx="44">
                  <c:v>44620.360925925925</c:v>
                </c:pt>
                <c:pt idx="45">
                  <c:v>44620.361701388887</c:v>
                </c:pt>
                <c:pt idx="46">
                  <c:v>44620.362430555557</c:v>
                </c:pt>
                <c:pt idx="47">
                  <c:v>44620.36314814815</c:v>
                </c:pt>
                <c:pt idx="48">
                  <c:v>44620.363877314812</c:v>
                </c:pt>
                <c:pt idx="49">
                  <c:v>44620.364606481482</c:v>
                </c:pt>
                <c:pt idx="50">
                  <c:v>44620.365324074075</c:v>
                </c:pt>
                <c:pt idx="51">
                  <c:v>44620.366053240738</c:v>
                </c:pt>
                <c:pt idx="52">
                  <c:v>44620.366782407407</c:v>
                </c:pt>
                <c:pt idx="53">
                  <c:v>44620.3675</c:v>
                </c:pt>
                <c:pt idx="54">
                  <c:v>44620.36822916667</c:v>
                </c:pt>
                <c:pt idx="55">
                  <c:v>44620.368958333333</c:v>
                </c:pt>
                <c:pt idx="56">
                  <c:v>44620.369733796295</c:v>
                </c:pt>
                <c:pt idx="57">
                  <c:v>44620.370462962965</c:v>
                </c:pt>
                <c:pt idx="58">
                  <c:v>44620.371180555558</c:v>
                </c:pt>
                <c:pt idx="59">
                  <c:v>44620.37190972222</c:v>
                </c:pt>
                <c:pt idx="60">
                  <c:v>44620.37263888889</c:v>
                </c:pt>
                <c:pt idx="61">
                  <c:v>44620.373356481483</c:v>
                </c:pt>
                <c:pt idx="62">
                  <c:v>44620.374131944445</c:v>
                </c:pt>
                <c:pt idx="63">
                  <c:v>44620.374861111108</c:v>
                </c:pt>
                <c:pt idx="64">
                  <c:v>44620.375578703701</c:v>
                </c:pt>
                <c:pt idx="65">
                  <c:v>44620.376307870371</c:v>
                </c:pt>
                <c:pt idx="66">
                  <c:v>44620.37703703704</c:v>
                </c:pt>
                <c:pt idx="67">
                  <c:v>44620.377754629626</c:v>
                </c:pt>
                <c:pt idx="68">
                  <c:v>44620.378530092596</c:v>
                </c:pt>
                <c:pt idx="69">
                  <c:v>44620.379259259258</c:v>
                </c:pt>
                <c:pt idx="70">
                  <c:v>44620.379988425928</c:v>
                </c:pt>
                <c:pt idx="71">
                  <c:v>44620.380706018521</c:v>
                </c:pt>
                <c:pt idx="72">
                  <c:v>44620.381435185183</c:v>
                </c:pt>
                <c:pt idx="73">
                  <c:v>44620.382164351853</c:v>
                </c:pt>
                <c:pt idx="74">
                  <c:v>44620.382881944446</c:v>
                </c:pt>
                <c:pt idx="75">
                  <c:v>44620.383611111109</c:v>
                </c:pt>
                <c:pt idx="76">
                  <c:v>44620.384340277778</c:v>
                </c:pt>
                <c:pt idx="77">
                  <c:v>44620.385057870371</c:v>
                </c:pt>
                <c:pt idx="78">
                  <c:v>44620.385787037034</c:v>
                </c:pt>
                <c:pt idx="79">
                  <c:v>44620.386562500003</c:v>
                </c:pt>
                <c:pt idx="80">
                  <c:v>44620.387280092589</c:v>
                </c:pt>
                <c:pt idx="81">
                  <c:v>44620.388009259259</c:v>
                </c:pt>
                <c:pt idx="82">
                  <c:v>44620.388738425929</c:v>
                </c:pt>
                <c:pt idx="83">
                  <c:v>44620.389456018522</c:v>
                </c:pt>
                <c:pt idx="84">
                  <c:v>44620.390185185184</c:v>
                </c:pt>
                <c:pt idx="85">
                  <c:v>44620.390960648147</c:v>
                </c:pt>
                <c:pt idx="86">
                  <c:v>44620.391689814816</c:v>
                </c:pt>
                <c:pt idx="87">
                  <c:v>44620.392407407409</c:v>
                </c:pt>
                <c:pt idx="88">
                  <c:v>44620.393136574072</c:v>
                </c:pt>
                <c:pt idx="89">
                  <c:v>44620.393865740742</c:v>
                </c:pt>
                <c:pt idx="90">
                  <c:v>44620.394583333335</c:v>
                </c:pt>
                <c:pt idx="91">
                  <c:v>44620.395312499997</c:v>
                </c:pt>
                <c:pt idx="92">
                  <c:v>44620.396041666667</c:v>
                </c:pt>
                <c:pt idx="93">
                  <c:v>44620.39675925926</c:v>
                </c:pt>
                <c:pt idx="94">
                  <c:v>44620.397488425922</c:v>
                </c:pt>
                <c:pt idx="95">
                  <c:v>44620.398217592592</c:v>
                </c:pt>
                <c:pt idx="96">
                  <c:v>44620.398993055554</c:v>
                </c:pt>
                <c:pt idx="97">
                  <c:v>44620.399710648147</c:v>
                </c:pt>
                <c:pt idx="98">
                  <c:v>44620.400439814817</c:v>
                </c:pt>
                <c:pt idx="99">
                  <c:v>44620.40116898148</c:v>
                </c:pt>
                <c:pt idx="100">
                  <c:v>44620.401886574073</c:v>
                </c:pt>
                <c:pt idx="101">
                  <c:v>44620.402615740742</c:v>
                </c:pt>
                <c:pt idx="102">
                  <c:v>44620.403391203705</c:v>
                </c:pt>
                <c:pt idx="103">
                  <c:v>44620.404120370367</c:v>
                </c:pt>
                <c:pt idx="104">
                  <c:v>44620.404849537037</c:v>
                </c:pt>
                <c:pt idx="105">
                  <c:v>44620.40556712963</c:v>
                </c:pt>
                <c:pt idx="106">
                  <c:v>44620.4062962963</c:v>
                </c:pt>
                <c:pt idx="107">
                  <c:v>44620.407025462962</c:v>
                </c:pt>
                <c:pt idx="108">
                  <c:v>44620.407800925925</c:v>
                </c:pt>
                <c:pt idx="109">
                  <c:v>44620.408518518518</c:v>
                </c:pt>
                <c:pt idx="110">
                  <c:v>44620.409247685187</c:v>
                </c:pt>
                <c:pt idx="111">
                  <c:v>44620.40997685185</c:v>
                </c:pt>
                <c:pt idx="112">
                  <c:v>44620.410694444443</c:v>
                </c:pt>
                <c:pt idx="113">
                  <c:v>44620.411423611113</c:v>
                </c:pt>
                <c:pt idx="114">
                  <c:v>44620.412199074075</c:v>
                </c:pt>
                <c:pt idx="115">
                  <c:v>44620.412928240738</c:v>
                </c:pt>
                <c:pt idx="116">
                  <c:v>44620.413657407407</c:v>
                </c:pt>
                <c:pt idx="117">
                  <c:v>44620.414375</c:v>
                </c:pt>
                <c:pt idx="118">
                  <c:v>44620.41510416667</c:v>
                </c:pt>
                <c:pt idx="119">
                  <c:v>44620.415821759256</c:v>
                </c:pt>
                <c:pt idx="120">
                  <c:v>44620.416550925926</c:v>
                </c:pt>
                <c:pt idx="121">
                  <c:v>44620.417280092595</c:v>
                </c:pt>
                <c:pt idx="122">
                  <c:v>44620.418009259258</c:v>
                </c:pt>
                <c:pt idx="123">
                  <c:v>44620.418726851851</c:v>
                </c:pt>
                <c:pt idx="124">
                  <c:v>44620.419456018521</c:v>
                </c:pt>
                <c:pt idx="125">
                  <c:v>44620.420185185183</c:v>
                </c:pt>
                <c:pt idx="126">
                  <c:v>44620.420902777776</c:v>
                </c:pt>
                <c:pt idx="127">
                  <c:v>44620.421631944446</c:v>
                </c:pt>
                <c:pt idx="128">
                  <c:v>44620.422361111108</c:v>
                </c:pt>
                <c:pt idx="129">
                  <c:v>44620.423078703701</c:v>
                </c:pt>
                <c:pt idx="130">
                  <c:v>44620.423854166664</c:v>
                </c:pt>
                <c:pt idx="131">
                  <c:v>44620.424583333333</c:v>
                </c:pt>
                <c:pt idx="132">
                  <c:v>44620.425300925926</c:v>
                </c:pt>
                <c:pt idx="133">
                  <c:v>44620.426030092596</c:v>
                </c:pt>
                <c:pt idx="134">
                  <c:v>44620.426759259259</c:v>
                </c:pt>
                <c:pt idx="135">
                  <c:v>44620.427476851852</c:v>
                </c:pt>
                <c:pt idx="136">
                  <c:v>44620.428252314814</c:v>
                </c:pt>
                <c:pt idx="137">
                  <c:v>44620.428981481484</c:v>
                </c:pt>
                <c:pt idx="138">
                  <c:v>44620.429710648146</c:v>
                </c:pt>
                <c:pt idx="139">
                  <c:v>44620.430439814816</c:v>
                </c:pt>
                <c:pt idx="140">
                  <c:v>44620.431157407409</c:v>
                </c:pt>
                <c:pt idx="141">
                  <c:v>44620.431886574072</c:v>
                </c:pt>
                <c:pt idx="142">
                  <c:v>44620.432662037034</c:v>
                </c:pt>
                <c:pt idx="143">
                  <c:v>44620.433391203704</c:v>
                </c:pt>
                <c:pt idx="144">
                  <c:v>44620.434108796297</c:v>
                </c:pt>
                <c:pt idx="145">
                  <c:v>44620.434837962966</c:v>
                </c:pt>
                <c:pt idx="146">
                  <c:v>44620.435567129629</c:v>
                </c:pt>
                <c:pt idx="147">
                  <c:v>44620.436284722222</c:v>
                </c:pt>
                <c:pt idx="148">
                  <c:v>44620.437060185184</c:v>
                </c:pt>
                <c:pt idx="149">
                  <c:v>44620.437789351854</c:v>
                </c:pt>
                <c:pt idx="150">
                  <c:v>44620.438506944447</c:v>
                </c:pt>
                <c:pt idx="151">
                  <c:v>44620.439236111109</c:v>
                </c:pt>
                <c:pt idx="152">
                  <c:v>44620.439965277779</c:v>
                </c:pt>
                <c:pt idx="153">
                  <c:v>44620.440682870372</c:v>
                </c:pt>
                <c:pt idx="154">
                  <c:v>44620.441458333335</c:v>
                </c:pt>
                <c:pt idx="155">
                  <c:v>44620.442187499997</c:v>
                </c:pt>
                <c:pt idx="156">
                  <c:v>44620.442916666667</c:v>
                </c:pt>
                <c:pt idx="157">
                  <c:v>44620.44363425926</c:v>
                </c:pt>
                <c:pt idx="158">
                  <c:v>44620.444363425922</c:v>
                </c:pt>
                <c:pt idx="159">
                  <c:v>44620.445092592592</c:v>
                </c:pt>
                <c:pt idx="160">
                  <c:v>44620.445810185185</c:v>
                </c:pt>
                <c:pt idx="161">
                  <c:v>44620.446539351855</c:v>
                </c:pt>
                <c:pt idx="162">
                  <c:v>44620.447268518517</c:v>
                </c:pt>
                <c:pt idx="163">
                  <c:v>44620.44798611111</c:v>
                </c:pt>
                <c:pt idx="164">
                  <c:v>44620.44871527778</c:v>
                </c:pt>
                <c:pt idx="165">
                  <c:v>44620.449444444443</c:v>
                </c:pt>
                <c:pt idx="166">
                  <c:v>44620.450162037036</c:v>
                </c:pt>
                <c:pt idx="167">
                  <c:v>44620.450891203705</c:v>
                </c:pt>
                <c:pt idx="168">
                  <c:v>44620.451620370368</c:v>
                </c:pt>
                <c:pt idx="169">
                  <c:v>44620.452337962961</c:v>
                </c:pt>
                <c:pt idx="170">
                  <c:v>44620.453067129631</c:v>
                </c:pt>
                <c:pt idx="171">
                  <c:v>44620.453796296293</c:v>
                </c:pt>
                <c:pt idx="172">
                  <c:v>44620.454513888886</c:v>
                </c:pt>
                <c:pt idx="173">
                  <c:v>44620.455243055556</c:v>
                </c:pt>
                <c:pt idx="174">
                  <c:v>44620.455972222226</c:v>
                </c:pt>
                <c:pt idx="175">
                  <c:v>44620.456689814811</c:v>
                </c:pt>
                <c:pt idx="176">
                  <c:v>44620.457418981481</c:v>
                </c:pt>
                <c:pt idx="177">
                  <c:v>44620.458148148151</c:v>
                </c:pt>
                <c:pt idx="178">
                  <c:v>44620.458865740744</c:v>
                </c:pt>
                <c:pt idx="179">
                  <c:v>44620.459594907406</c:v>
                </c:pt>
                <c:pt idx="180">
                  <c:v>44620.460370370369</c:v>
                </c:pt>
                <c:pt idx="181">
                  <c:v>44620.461099537039</c:v>
                </c:pt>
                <c:pt idx="182">
                  <c:v>44620.461828703701</c:v>
                </c:pt>
                <c:pt idx="183">
                  <c:v>44620.462546296294</c:v>
                </c:pt>
                <c:pt idx="184">
                  <c:v>44620.463275462964</c:v>
                </c:pt>
                <c:pt idx="185">
                  <c:v>44620.464004629626</c:v>
                </c:pt>
                <c:pt idx="186">
                  <c:v>44620.464722222219</c:v>
                </c:pt>
                <c:pt idx="187">
                  <c:v>44620.465451388889</c:v>
                </c:pt>
                <c:pt idx="188">
                  <c:v>44620.466180555559</c:v>
                </c:pt>
                <c:pt idx="189">
                  <c:v>44620.466898148145</c:v>
                </c:pt>
                <c:pt idx="190">
                  <c:v>44620.467627314814</c:v>
                </c:pt>
                <c:pt idx="191">
                  <c:v>44620.468402777777</c:v>
                </c:pt>
                <c:pt idx="192">
                  <c:v>44620.469131944446</c:v>
                </c:pt>
                <c:pt idx="193">
                  <c:v>44620.469849537039</c:v>
                </c:pt>
                <c:pt idx="194">
                  <c:v>44620.470578703702</c:v>
                </c:pt>
                <c:pt idx="195">
                  <c:v>44620.471307870372</c:v>
                </c:pt>
                <c:pt idx="196">
                  <c:v>44620.472025462965</c:v>
                </c:pt>
                <c:pt idx="197">
                  <c:v>44620.472754629627</c:v>
                </c:pt>
                <c:pt idx="198">
                  <c:v>44620.473483796297</c:v>
                </c:pt>
                <c:pt idx="199">
                  <c:v>44620.47420138889</c:v>
                </c:pt>
                <c:pt idx="200">
                  <c:v>44620.474930555552</c:v>
                </c:pt>
                <c:pt idx="201">
                  <c:v>44620.475659722222</c:v>
                </c:pt>
                <c:pt idx="202">
                  <c:v>44620.476423611108</c:v>
                </c:pt>
                <c:pt idx="203">
                  <c:v>44620.477152777778</c:v>
                </c:pt>
                <c:pt idx="204">
                  <c:v>44620.477881944447</c:v>
                </c:pt>
                <c:pt idx="205">
                  <c:v>44620.47859953704</c:v>
                </c:pt>
                <c:pt idx="206">
                  <c:v>44620.479328703703</c:v>
                </c:pt>
                <c:pt idx="207">
                  <c:v>44620.480057870373</c:v>
                </c:pt>
                <c:pt idx="208">
                  <c:v>44620.480833333335</c:v>
                </c:pt>
                <c:pt idx="209">
                  <c:v>44620.481550925928</c:v>
                </c:pt>
                <c:pt idx="210">
                  <c:v>44620.48228009259</c:v>
                </c:pt>
                <c:pt idx="211">
                  <c:v>44620.48300925926</c:v>
                </c:pt>
                <c:pt idx="212">
                  <c:v>44620.483726851853</c:v>
                </c:pt>
                <c:pt idx="213">
                  <c:v>44620.484456018516</c:v>
                </c:pt>
                <c:pt idx="214">
                  <c:v>44620.485173611109</c:v>
                </c:pt>
                <c:pt idx="215">
                  <c:v>44620.485902777778</c:v>
                </c:pt>
                <c:pt idx="216">
                  <c:v>44620.486631944441</c:v>
                </c:pt>
                <c:pt idx="217">
                  <c:v>44620.487349537034</c:v>
                </c:pt>
                <c:pt idx="218">
                  <c:v>44620.488078703704</c:v>
                </c:pt>
                <c:pt idx="219">
                  <c:v>44620.488854166666</c:v>
                </c:pt>
                <c:pt idx="220">
                  <c:v>44620.489583333336</c:v>
                </c:pt>
                <c:pt idx="221">
                  <c:v>44620.490300925929</c:v>
                </c:pt>
                <c:pt idx="222">
                  <c:v>44620.491030092591</c:v>
                </c:pt>
                <c:pt idx="223">
                  <c:v>44620.491759259261</c:v>
                </c:pt>
                <c:pt idx="224">
                  <c:v>44620.492488425924</c:v>
                </c:pt>
                <c:pt idx="225">
                  <c:v>44620.493263888886</c:v>
                </c:pt>
                <c:pt idx="226">
                  <c:v>44620.493981481479</c:v>
                </c:pt>
                <c:pt idx="227">
                  <c:v>44620.494710648149</c:v>
                </c:pt>
                <c:pt idx="228">
                  <c:v>44620.495439814818</c:v>
                </c:pt>
                <c:pt idx="229">
                  <c:v>44620.496157407404</c:v>
                </c:pt>
                <c:pt idx="230">
                  <c:v>44620.496886574074</c:v>
                </c:pt>
                <c:pt idx="231">
                  <c:v>44620.497615740744</c:v>
                </c:pt>
                <c:pt idx="232">
                  <c:v>44620.498333333337</c:v>
                </c:pt>
                <c:pt idx="233">
                  <c:v>44620.499062499999</c:v>
                </c:pt>
                <c:pt idx="234">
                  <c:v>44620.499791666669</c:v>
                </c:pt>
                <c:pt idx="235">
                  <c:v>44620.500509259262</c:v>
                </c:pt>
                <c:pt idx="236">
                  <c:v>44620.501238425924</c:v>
                </c:pt>
                <c:pt idx="237">
                  <c:v>44620.501967592594</c:v>
                </c:pt>
                <c:pt idx="238">
                  <c:v>44620.502685185187</c:v>
                </c:pt>
                <c:pt idx="239">
                  <c:v>44620.50341435185</c:v>
                </c:pt>
                <c:pt idx="240">
                  <c:v>44620.504143518519</c:v>
                </c:pt>
                <c:pt idx="241">
                  <c:v>44620.504918981482</c:v>
                </c:pt>
                <c:pt idx="242">
                  <c:v>44620.505636574075</c:v>
                </c:pt>
                <c:pt idx="243">
                  <c:v>44620.506365740737</c:v>
                </c:pt>
                <c:pt idx="244">
                  <c:v>44620.507094907407</c:v>
                </c:pt>
                <c:pt idx="245">
                  <c:v>44620.5078125</c:v>
                </c:pt>
                <c:pt idx="246">
                  <c:v>44620.50854166667</c:v>
                </c:pt>
                <c:pt idx="247">
                  <c:v>44620.509317129632</c:v>
                </c:pt>
                <c:pt idx="248">
                  <c:v>44620.510046296295</c:v>
                </c:pt>
                <c:pt idx="249">
                  <c:v>44620.510763888888</c:v>
                </c:pt>
                <c:pt idx="250">
                  <c:v>44620.511493055557</c:v>
                </c:pt>
                <c:pt idx="251">
                  <c:v>44620.51222222222</c:v>
                </c:pt>
                <c:pt idx="252">
                  <c:v>44620.512939814813</c:v>
                </c:pt>
                <c:pt idx="253">
                  <c:v>44620.513715277775</c:v>
                </c:pt>
                <c:pt idx="254">
                  <c:v>44620.514444444445</c:v>
                </c:pt>
                <c:pt idx="255">
                  <c:v>44620.515173611115</c:v>
                </c:pt>
                <c:pt idx="256">
                  <c:v>44620.5158912037</c:v>
                </c:pt>
                <c:pt idx="257">
                  <c:v>44620.51662037037</c:v>
                </c:pt>
                <c:pt idx="258">
                  <c:v>44620.517337962963</c:v>
                </c:pt>
                <c:pt idx="259">
                  <c:v>44620.518113425926</c:v>
                </c:pt>
                <c:pt idx="260">
                  <c:v>44620.518842592595</c:v>
                </c:pt>
                <c:pt idx="261">
                  <c:v>44620.519571759258</c:v>
                </c:pt>
                <c:pt idx="262">
                  <c:v>44620.520289351851</c:v>
                </c:pt>
                <c:pt idx="263">
                  <c:v>44620.521018518521</c:v>
                </c:pt>
                <c:pt idx="264">
                  <c:v>44620.521747685183</c:v>
                </c:pt>
                <c:pt idx="265">
                  <c:v>44620.522523148145</c:v>
                </c:pt>
                <c:pt idx="266">
                  <c:v>44620.523240740738</c:v>
                </c:pt>
                <c:pt idx="267">
                  <c:v>44620.523969907408</c:v>
                </c:pt>
                <c:pt idx="268">
                  <c:v>44620.524699074071</c:v>
                </c:pt>
                <c:pt idx="269">
                  <c:v>44620.525416666664</c:v>
                </c:pt>
                <c:pt idx="270">
                  <c:v>44620.526145833333</c:v>
                </c:pt>
                <c:pt idx="271">
                  <c:v>44620.526875000003</c:v>
                </c:pt>
                <c:pt idx="272">
                  <c:v>44620.527592592596</c:v>
                </c:pt>
                <c:pt idx="273">
                  <c:v>44620.528321759259</c:v>
                </c:pt>
                <c:pt idx="274">
                  <c:v>44620.529050925928</c:v>
                </c:pt>
                <c:pt idx="275">
                  <c:v>44620.529768518521</c:v>
                </c:pt>
                <c:pt idx="276">
                  <c:v>44620.530543981484</c:v>
                </c:pt>
                <c:pt idx="277">
                  <c:v>44620.531273148146</c:v>
                </c:pt>
                <c:pt idx="278">
                  <c:v>44620.532002314816</c:v>
                </c:pt>
                <c:pt idx="279">
                  <c:v>44620.532719907409</c:v>
                </c:pt>
                <c:pt idx="280">
                  <c:v>44620.533449074072</c:v>
                </c:pt>
                <c:pt idx="281">
                  <c:v>44620.534178240741</c:v>
                </c:pt>
                <c:pt idx="282">
                  <c:v>44620.534953703704</c:v>
                </c:pt>
                <c:pt idx="283">
                  <c:v>44620.535671296297</c:v>
                </c:pt>
                <c:pt idx="284">
                  <c:v>44620.536400462966</c:v>
                </c:pt>
                <c:pt idx="285">
                  <c:v>44620.537129629629</c:v>
                </c:pt>
                <c:pt idx="286">
                  <c:v>44620.537847222222</c:v>
                </c:pt>
                <c:pt idx="287">
                  <c:v>44620.538576388892</c:v>
                </c:pt>
                <c:pt idx="288">
                  <c:v>44620.539305555554</c:v>
                </c:pt>
                <c:pt idx="289">
                  <c:v>44620.540023148147</c:v>
                </c:pt>
                <c:pt idx="290">
                  <c:v>44620.540752314817</c:v>
                </c:pt>
                <c:pt idx="291">
                  <c:v>44620.541481481479</c:v>
                </c:pt>
                <c:pt idx="292">
                  <c:v>44620.542199074072</c:v>
                </c:pt>
                <c:pt idx="293">
                  <c:v>44620.542974537035</c:v>
                </c:pt>
                <c:pt idx="294">
                  <c:v>44620.543703703705</c:v>
                </c:pt>
                <c:pt idx="295">
                  <c:v>44620.544421296298</c:v>
                </c:pt>
                <c:pt idx="296">
                  <c:v>44620.54515046296</c:v>
                </c:pt>
                <c:pt idx="297">
                  <c:v>44620.54587962963</c:v>
                </c:pt>
                <c:pt idx="298">
                  <c:v>44620.5466087963</c:v>
                </c:pt>
                <c:pt idx="299">
                  <c:v>44620.547384259262</c:v>
                </c:pt>
                <c:pt idx="300">
                  <c:v>44620.548101851855</c:v>
                </c:pt>
                <c:pt idx="301">
                  <c:v>44620.548831018517</c:v>
                </c:pt>
                <c:pt idx="302">
                  <c:v>44620.549560185187</c:v>
                </c:pt>
                <c:pt idx="303">
                  <c:v>44620.55027777778</c:v>
                </c:pt>
                <c:pt idx="304">
                  <c:v>44620.551006944443</c:v>
                </c:pt>
                <c:pt idx="305">
                  <c:v>44620.551782407405</c:v>
                </c:pt>
                <c:pt idx="306">
                  <c:v>44620.552511574075</c:v>
                </c:pt>
                <c:pt idx="307">
                  <c:v>44620.553240740737</c:v>
                </c:pt>
                <c:pt idx="308">
                  <c:v>44620.55395833333</c:v>
                </c:pt>
                <c:pt idx="309">
                  <c:v>44620.5546875</c:v>
                </c:pt>
                <c:pt idx="310">
                  <c:v>44620.55541666667</c:v>
                </c:pt>
                <c:pt idx="311">
                  <c:v>44620.556192129632</c:v>
                </c:pt>
                <c:pt idx="312">
                  <c:v>44620.556909722225</c:v>
                </c:pt>
                <c:pt idx="313">
                  <c:v>44620.557638888888</c:v>
                </c:pt>
                <c:pt idx="314">
                  <c:v>44620.558368055557</c:v>
                </c:pt>
                <c:pt idx="315">
                  <c:v>44620.55909722222</c:v>
                </c:pt>
                <c:pt idx="316">
                  <c:v>44620.559814814813</c:v>
                </c:pt>
                <c:pt idx="317">
                  <c:v>44620.560590277775</c:v>
                </c:pt>
                <c:pt idx="318">
                  <c:v>44620.561319444445</c:v>
                </c:pt>
                <c:pt idx="319">
                  <c:v>44620.562048611115</c:v>
                </c:pt>
                <c:pt idx="320">
                  <c:v>44620.5627662037</c:v>
                </c:pt>
                <c:pt idx="321">
                  <c:v>44620.56349537037</c:v>
                </c:pt>
                <c:pt idx="322">
                  <c:v>44620.564212962963</c:v>
                </c:pt>
                <c:pt idx="323">
                  <c:v>44620.565000000002</c:v>
                </c:pt>
                <c:pt idx="324">
                  <c:v>44620.565717592595</c:v>
                </c:pt>
                <c:pt idx="325">
                  <c:v>44620.566446759258</c:v>
                </c:pt>
                <c:pt idx="326">
                  <c:v>44620.567175925928</c:v>
                </c:pt>
                <c:pt idx="327">
                  <c:v>44620.567893518521</c:v>
                </c:pt>
                <c:pt idx="328">
                  <c:v>44620.568622685183</c:v>
                </c:pt>
                <c:pt idx="329">
                  <c:v>44620.569340277776</c:v>
                </c:pt>
                <c:pt idx="330">
                  <c:v>44620.570069444446</c:v>
                </c:pt>
                <c:pt idx="331">
                  <c:v>44620.570798611108</c:v>
                </c:pt>
                <c:pt idx="332">
                  <c:v>44620.571527777778</c:v>
                </c:pt>
                <c:pt idx="333">
                  <c:v>44620.572245370371</c:v>
                </c:pt>
                <c:pt idx="334">
                  <c:v>44620.572974537034</c:v>
                </c:pt>
                <c:pt idx="335">
                  <c:v>44620.573703703703</c:v>
                </c:pt>
                <c:pt idx="336">
                  <c:v>44620.574421296296</c:v>
                </c:pt>
                <c:pt idx="337">
                  <c:v>44620.575150462966</c:v>
                </c:pt>
                <c:pt idx="338">
                  <c:v>44620.575879629629</c:v>
                </c:pt>
                <c:pt idx="339">
                  <c:v>44620.576655092591</c:v>
                </c:pt>
                <c:pt idx="340">
                  <c:v>44620.577384259261</c:v>
                </c:pt>
                <c:pt idx="341">
                  <c:v>44620.578101851854</c:v>
                </c:pt>
                <c:pt idx="342">
                  <c:v>44620.578831018516</c:v>
                </c:pt>
                <c:pt idx="343">
                  <c:v>44620.579560185186</c:v>
                </c:pt>
                <c:pt idx="344">
                  <c:v>44620.580277777779</c:v>
                </c:pt>
                <c:pt idx="345">
                  <c:v>44620.581006944441</c:v>
                </c:pt>
                <c:pt idx="346">
                  <c:v>44620.581736111111</c:v>
                </c:pt>
                <c:pt idx="347">
                  <c:v>44620.582453703704</c:v>
                </c:pt>
                <c:pt idx="348">
                  <c:v>44620.583182870374</c:v>
                </c:pt>
                <c:pt idx="349">
                  <c:v>44620.583912037036</c:v>
                </c:pt>
                <c:pt idx="350">
                  <c:v>44620.584687499999</c:v>
                </c:pt>
                <c:pt idx="351">
                  <c:v>44620.585405092592</c:v>
                </c:pt>
                <c:pt idx="352">
                  <c:v>44620.586134259262</c:v>
                </c:pt>
                <c:pt idx="353">
                  <c:v>44620.586863425924</c:v>
                </c:pt>
                <c:pt idx="354">
                  <c:v>44620.587581018517</c:v>
                </c:pt>
                <c:pt idx="355">
                  <c:v>44620.588310185187</c:v>
                </c:pt>
                <c:pt idx="356">
                  <c:v>44620.589085648149</c:v>
                </c:pt>
                <c:pt idx="357">
                  <c:v>44620.589814814812</c:v>
                </c:pt>
                <c:pt idx="358">
                  <c:v>44620.590543981481</c:v>
                </c:pt>
                <c:pt idx="359">
                  <c:v>44620.591261574074</c:v>
                </c:pt>
                <c:pt idx="360">
                  <c:v>44620.591990740744</c:v>
                </c:pt>
                <c:pt idx="361">
                  <c:v>44620.592719907407</c:v>
                </c:pt>
                <c:pt idx="362">
                  <c:v>44620.593495370369</c:v>
                </c:pt>
                <c:pt idx="363">
                  <c:v>44620.594212962962</c:v>
                </c:pt>
                <c:pt idx="364">
                  <c:v>44620.594942129632</c:v>
                </c:pt>
                <c:pt idx="365">
                  <c:v>44620.595671296294</c:v>
                </c:pt>
                <c:pt idx="366">
                  <c:v>44620.596388888887</c:v>
                </c:pt>
                <c:pt idx="367">
                  <c:v>44620.597118055557</c:v>
                </c:pt>
                <c:pt idx="368">
                  <c:v>44620.59784722222</c:v>
                </c:pt>
                <c:pt idx="369">
                  <c:v>44620.598564814813</c:v>
                </c:pt>
                <c:pt idx="370">
                  <c:v>44620.599293981482</c:v>
                </c:pt>
                <c:pt idx="371">
                  <c:v>44620.600023148145</c:v>
                </c:pt>
                <c:pt idx="372">
                  <c:v>44620.600740740738</c:v>
                </c:pt>
                <c:pt idx="373">
                  <c:v>44620.601469907408</c:v>
                </c:pt>
                <c:pt idx="374">
                  <c:v>44620.602199074077</c:v>
                </c:pt>
                <c:pt idx="375">
                  <c:v>44620.602916666663</c:v>
                </c:pt>
                <c:pt idx="376">
                  <c:v>44620.603645833333</c:v>
                </c:pt>
                <c:pt idx="377">
                  <c:v>44620.604375000003</c:v>
                </c:pt>
                <c:pt idx="378">
                  <c:v>44620.605150462965</c:v>
                </c:pt>
                <c:pt idx="379">
                  <c:v>44620.605868055558</c:v>
                </c:pt>
                <c:pt idx="380">
                  <c:v>44620.60659722222</c:v>
                </c:pt>
                <c:pt idx="381">
                  <c:v>44620.60732638889</c:v>
                </c:pt>
                <c:pt idx="382">
                  <c:v>44620.608043981483</c:v>
                </c:pt>
                <c:pt idx="383">
                  <c:v>44620.608773148146</c:v>
                </c:pt>
                <c:pt idx="384">
                  <c:v>44620.609548611108</c:v>
                </c:pt>
                <c:pt idx="385">
                  <c:v>44620.610277777778</c:v>
                </c:pt>
                <c:pt idx="386">
                  <c:v>44620.611006944448</c:v>
                </c:pt>
                <c:pt idx="387">
                  <c:v>44620.611724537041</c:v>
                </c:pt>
                <c:pt idx="388">
                  <c:v>44620.612453703703</c:v>
                </c:pt>
                <c:pt idx="389">
                  <c:v>44620.613182870373</c:v>
                </c:pt>
                <c:pt idx="390">
                  <c:v>44620.613958333335</c:v>
                </c:pt>
                <c:pt idx="391">
                  <c:v>44620.614675925928</c:v>
                </c:pt>
                <c:pt idx="392">
                  <c:v>44620.615405092591</c:v>
                </c:pt>
                <c:pt idx="393">
                  <c:v>44620.61613425926</c:v>
                </c:pt>
                <c:pt idx="394">
                  <c:v>44620.616851851853</c:v>
                </c:pt>
                <c:pt idx="395">
                  <c:v>44620.617581018516</c:v>
                </c:pt>
                <c:pt idx="396">
                  <c:v>44620.618310185186</c:v>
                </c:pt>
                <c:pt idx="397">
                  <c:v>44620.619027777779</c:v>
                </c:pt>
                <c:pt idx="398">
                  <c:v>44620.619756944441</c:v>
                </c:pt>
                <c:pt idx="399">
                  <c:v>44620.620486111111</c:v>
                </c:pt>
                <c:pt idx="400">
                  <c:v>44620.621203703704</c:v>
                </c:pt>
                <c:pt idx="401">
                  <c:v>44620.621979166666</c:v>
                </c:pt>
                <c:pt idx="402">
                  <c:v>44620.622708333336</c:v>
                </c:pt>
                <c:pt idx="403">
                  <c:v>44620.623437499999</c:v>
                </c:pt>
                <c:pt idx="404">
                  <c:v>44620.624155092592</c:v>
                </c:pt>
                <c:pt idx="405">
                  <c:v>44620.624884259261</c:v>
                </c:pt>
                <c:pt idx="406">
                  <c:v>44620.625613425924</c:v>
                </c:pt>
                <c:pt idx="407">
                  <c:v>44620.626388888886</c:v>
                </c:pt>
                <c:pt idx="408">
                  <c:v>44620.627106481479</c:v>
                </c:pt>
                <c:pt idx="409">
                  <c:v>44620.627835648149</c:v>
                </c:pt>
                <c:pt idx="410">
                  <c:v>44620.628564814811</c:v>
                </c:pt>
                <c:pt idx="411">
                  <c:v>44620.629282407404</c:v>
                </c:pt>
                <c:pt idx="412">
                  <c:v>44620.630011574074</c:v>
                </c:pt>
                <c:pt idx="413">
                  <c:v>44620.630740740744</c:v>
                </c:pt>
                <c:pt idx="414">
                  <c:v>44620.631458333337</c:v>
                </c:pt>
                <c:pt idx="415">
                  <c:v>44620.632187499999</c:v>
                </c:pt>
                <c:pt idx="416">
                  <c:v>44620.632916666669</c:v>
                </c:pt>
                <c:pt idx="417">
                  <c:v>44620.633634259262</c:v>
                </c:pt>
                <c:pt idx="418">
                  <c:v>44620.634409722225</c:v>
                </c:pt>
                <c:pt idx="419">
                  <c:v>44620.635138888887</c:v>
                </c:pt>
                <c:pt idx="420">
                  <c:v>44620.635868055557</c:v>
                </c:pt>
                <c:pt idx="421">
                  <c:v>44620.63658564815</c:v>
                </c:pt>
                <c:pt idx="422">
                  <c:v>44620.637314814812</c:v>
                </c:pt>
                <c:pt idx="423">
                  <c:v>44620.638043981482</c:v>
                </c:pt>
                <c:pt idx="424">
                  <c:v>44620.638761574075</c:v>
                </c:pt>
                <c:pt idx="425">
                  <c:v>44620.639490740738</c:v>
                </c:pt>
                <c:pt idx="426">
                  <c:v>44620.640208333331</c:v>
                </c:pt>
                <c:pt idx="427">
                  <c:v>44620.6409375</c:v>
                </c:pt>
                <c:pt idx="428">
                  <c:v>44620.64166666667</c:v>
                </c:pt>
                <c:pt idx="429">
                  <c:v>44620.642384259256</c:v>
                </c:pt>
                <c:pt idx="430">
                  <c:v>44620.643113425926</c:v>
                </c:pt>
                <c:pt idx="431">
                  <c:v>44620.643842592595</c:v>
                </c:pt>
                <c:pt idx="432">
                  <c:v>44620.644560185188</c:v>
                </c:pt>
                <c:pt idx="433">
                  <c:v>44620.645289351851</c:v>
                </c:pt>
                <c:pt idx="434">
                  <c:v>44620.646018518521</c:v>
                </c:pt>
                <c:pt idx="435">
                  <c:v>44620.646747685183</c:v>
                </c:pt>
                <c:pt idx="436">
                  <c:v>44620.647465277776</c:v>
                </c:pt>
                <c:pt idx="437">
                  <c:v>44620.648194444446</c:v>
                </c:pt>
                <c:pt idx="438">
                  <c:v>44620.648923611108</c:v>
                </c:pt>
                <c:pt idx="439">
                  <c:v>44620.649641203701</c:v>
                </c:pt>
                <c:pt idx="440">
                  <c:v>44620.650370370371</c:v>
                </c:pt>
                <c:pt idx="441">
                  <c:v>44620.651099537034</c:v>
                </c:pt>
                <c:pt idx="442">
                  <c:v>44620.651817129627</c:v>
                </c:pt>
                <c:pt idx="443">
                  <c:v>44620.652546296296</c:v>
                </c:pt>
                <c:pt idx="444">
                  <c:v>44620.653321759259</c:v>
                </c:pt>
                <c:pt idx="445">
                  <c:v>44620.654039351852</c:v>
                </c:pt>
                <c:pt idx="446">
                  <c:v>44620.654768518521</c:v>
                </c:pt>
                <c:pt idx="447">
                  <c:v>44620.655497685184</c:v>
                </c:pt>
                <c:pt idx="448">
                  <c:v>44620.656226851854</c:v>
                </c:pt>
                <c:pt idx="449">
                  <c:v>44620.656944444447</c:v>
                </c:pt>
                <c:pt idx="450">
                  <c:v>44620.657673611109</c:v>
                </c:pt>
                <c:pt idx="451">
                  <c:v>44620.658391203702</c:v>
                </c:pt>
                <c:pt idx="452">
                  <c:v>44620.659120370372</c:v>
                </c:pt>
                <c:pt idx="453">
                  <c:v>44620.659849537034</c:v>
                </c:pt>
                <c:pt idx="454">
                  <c:v>44620.660567129627</c:v>
                </c:pt>
                <c:pt idx="455">
                  <c:v>44620.661296296297</c:v>
                </c:pt>
                <c:pt idx="456">
                  <c:v>44620.66202546296</c:v>
                </c:pt>
                <c:pt idx="457">
                  <c:v>44620.662743055553</c:v>
                </c:pt>
                <c:pt idx="458">
                  <c:v>44620.663472222222</c:v>
                </c:pt>
                <c:pt idx="459">
                  <c:v>44620.664201388892</c:v>
                </c:pt>
                <c:pt idx="460">
                  <c:v>44620.664976851855</c:v>
                </c:pt>
                <c:pt idx="461">
                  <c:v>44620.665694444448</c:v>
                </c:pt>
                <c:pt idx="462">
                  <c:v>44620.66642361111</c:v>
                </c:pt>
                <c:pt idx="463">
                  <c:v>44620.66715277778</c:v>
                </c:pt>
                <c:pt idx="464">
                  <c:v>44620.667870370373</c:v>
                </c:pt>
                <c:pt idx="465">
                  <c:v>44620.668599537035</c:v>
                </c:pt>
                <c:pt idx="466">
                  <c:v>44620.669328703705</c:v>
                </c:pt>
                <c:pt idx="467">
                  <c:v>44620.670046296298</c:v>
                </c:pt>
                <c:pt idx="468">
                  <c:v>44620.670775462961</c:v>
                </c:pt>
                <c:pt idx="469">
                  <c:v>44620.67150462963</c:v>
                </c:pt>
                <c:pt idx="470">
                  <c:v>44620.672222222223</c:v>
                </c:pt>
                <c:pt idx="471">
                  <c:v>44620.672997685186</c:v>
                </c:pt>
                <c:pt idx="472">
                  <c:v>44620.673726851855</c:v>
                </c:pt>
                <c:pt idx="473">
                  <c:v>44620.674456018518</c:v>
                </c:pt>
                <c:pt idx="474">
                  <c:v>44620.675173611111</c:v>
                </c:pt>
                <c:pt idx="475">
                  <c:v>44620.675902777781</c:v>
                </c:pt>
                <c:pt idx="476">
                  <c:v>44620.676631944443</c:v>
                </c:pt>
                <c:pt idx="477">
                  <c:v>44620.677407407406</c:v>
                </c:pt>
                <c:pt idx="478">
                  <c:v>44620.678136574075</c:v>
                </c:pt>
                <c:pt idx="479">
                  <c:v>44620.678854166668</c:v>
                </c:pt>
                <c:pt idx="480">
                  <c:v>44620.679583333331</c:v>
                </c:pt>
                <c:pt idx="481">
                  <c:v>44620.680312500001</c:v>
                </c:pt>
                <c:pt idx="482">
                  <c:v>44620.681030092594</c:v>
                </c:pt>
                <c:pt idx="483">
                  <c:v>44620.681759259256</c:v>
                </c:pt>
                <c:pt idx="484">
                  <c:v>44620.682476851849</c:v>
                </c:pt>
                <c:pt idx="485">
                  <c:v>44620.683206018519</c:v>
                </c:pt>
                <c:pt idx="486">
                  <c:v>44620.683935185189</c:v>
                </c:pt>
                <c:pt idx="487">
                  <c:v>44620.684664351851</c:v>
                </c:pt>
                <c:pt idx="488">
                  <c:v>44620.685381944444</c:v>
                </c:pt>
                <c:pt idx="489">
                  <c:v>44620.686111111114</c:v>
                </c:pt>
                <c:pt idx="490">
                  <c:v>44620.686840277776</c:v>
                </c:pt>
                <c:pt idx="491">
                  <c:v>44620.687557870369</c:v>
                </c:pt>
                <c:pt idx="492">
                  <c:v>44620.688287037039</c:v>
                </c:pt>
                <c:pt idx="493">
                  <c:v>44620.689062500001</c:v>
                </c:pt>
                <c:pt idx="494">
                  <c:v>44620.689780092594</c:v>
                </c:pt>
                <c:pt idx="495">
                  <c:v>44620.690509259257</c:v>
                </c:pt>
                <c:pt idx="496">
                  <c:v>44620.691238425927</c:v>
                </c:pt>
                <c:pt idx="497">
                  <c:v>44620.691967592589</c:v>
                </c:pt>
                <c:pt idx="498">
                  <c:v>44620.692685185182</c:v>
                </c:pt>
                <c:pt idx="499">
                  <c:v>44620.693414351852</c:v>
                </c:pt>
                <c:pt idx="500">
                  <c:v>44620.694143518522</c:v>
                </c:pt>
                <c:pt idx="501">
                  <c:v>44620.694861111115</c:v>
                </c:pt>
                <c:pt idx="502">
                  <c:v>44620.695590277777</c:v>
                </c:pt>
                <c:pt idx="503">
                  <c:v>44620.696319444447</c:v>
                </c:pt>
                <c:pt idx="504">
                  <c:v>44620.69703703704</c:v>
                </c:pt>
                <c:pt idx="505">
                  <c:v>44620.697766203702</c:v>
                </c:pt>
                <c:pt idx="506">
                  <c:v>44620.698495370372</c:v>
                </c:pt>
                <c:pt idx="507">
                  <c:v>44620.699212962965</c:v>
                </c:pt>
                <c:pt idx="508">
                  <c:v>44620.699942129628</c:v>
                </c:pt>
                <c:pt idx="509">
                  <c:v>44620.700671296298</c:v>
                </c:pt>
                <c:pt idx="510">
                  <c:v>44620.701388888891</c:v>
                </c:pt>
                <c:pt idx="511">
                  <c:v>44620.702118055553</c:v>
                </c:pt>
                <c:pt idx="512">
                  <c:v>44620.702847222223</c:v>
                </c:pt>
                <c:pt idx="513">
                  <c:v>44620.703576388885</c:v>
                </c:pt>
                <c:pt idx="514">
                  <c:v>44620.704293981478</c:v>
                </c:pt>
                <c:pt idx="515">
                  <c:v>44620.705023148148</c:v>
                </c:pt>
                <c:pt idx="516">
                  <c:v>44620.705752314818</c:v>
                </c:pt>
                <c:pt idx="517">
                  <c:v>44620.706469907411</c:v>
                </c:pt>
                <c:pt idx="518">
                  <c:v>44620.707199074073</c:v>
                </c:pt>
                <c:pt idx="519">
                  <c:v>44620.707974537036</c:v>
                </c:pt>
                <c:pt idx="520">
                  <c:v>44620.708692129629</c:v>
                </c:pt>
                <c:pt idx="521">
                  <c:v>44620.709421296298</c:v>
                </c:pt>
                <c:pt idx="522">
                  <c:v>44620.710150462961</c:v>
                </c:pt>
                <c:pt idx="523">
                  <c:v>44620.710868055554</c:v>
                </c:pt>
                <c:pt idx="524">
                  <c:v>44620.711597222224</c:v>
                </c:pt>
                <c:pt idx="525">
                  <c:v>44620.712326388886</c:v>
                </c:pt>
                <c:pt idx="526">
                  <c:v>44620.713043981479</c:v>
                </c:pt>
                <c:pt idx="527">
                  <c:v>44620.713773148149</c:v>
                </c:pt>
                <c:pt idx="528">
                  <c:v>44620.714502314811</c:v>
                </c:pt>
                <c:pt idx="529">
                  <c:v>44620.715219907404</c:v>
                </c:pt>
                <c:pt idx="530">
                  <c:v>44620.716006944444</c:v>
                </c:pt>
                <c:pt idx="531">
                  <c:v>44620.716724537036</c:v>
                </c:pt>
                <c:pt idx="532">
                  <c:v>44620.717453703706</c:v>
                </c:pt>
                <c:pt idx="533">
                  <c:v>44620.718182870369</c:v>
                </c:pt>
                <c:pt idx="534">
                  <c:v>44620.718900462962</c:v>
                </c:pt>
                <c:pt idx="535">
                  <c:v>44620.719629629632</c:v>
                </c:pt>
                <c:pt idx="536">
                  <c:v>44620.720405092594</c:v>
                </c:pt>
                <c:pt idx="537">
                  <c:v>44620.721134259256</c:v>
                </c:pt>
                <c:pt idx="538">
                  <c:v>44620.721851851849</c:v>
                </c:pt>
                <c:pt idx="539">
                  <c:v>44620.722581018519</c:v>
                </c:pt>
                <c:pt idx="540">
                  <c:v>44620.723310185182</c:v>
                </c:pt>
                <c:pt idx="541">
                  <c:v>44620.724027777775</c:v>
                </c:pt>
                <c:pt idx="542">
                  <c:v>44620.724803240744</c:v>
                </c:pt>
                <c:pt idx="543">
                  <c:v>44620.725532407407</c:v>
                </c:pt>
                <c:pt idx="544">
                  <c:v>44620.726261574076</c:v>
                </c:pt>
                <c:pt idx="545">
                  <c:v>44620.726979166669</c:v>
                </c:pt>
                <c:pt idx="546">
                  <c:v>44620.727708333332</c:v>
                </c:pt>
                <c:pt idx="547">
                  <c:v>44620.728437500002</c:v>
                </c:pt>
                <c:pt idx="548">
                  <c:v>44620.729155092595</c:v>
                </c:pt>
                <c:pt idx="549">
                  <c:v>44620.729884259257</c:v>
                </c:pt>
                <c:pt idx="550">
                  <c:v>44620.730613425927</c:v>
                </c:pt>
                <c:pt idx="551">
                  <c:v>44620.73133101852</c:v>
                </c:pt>
                <c:pt idx="552">
                  <c:v>44620.732060185182</c:v>
                </c:pt>
                <c:pt idx="553">
                  <c:v>44620.732789351852</c:v>
                </c:pt>
                <c:pt idx="554">
                  <c:v>44620.733506944445</c:v>
                </c:pt>
                <c:pt idx="555">
                  <c:v>44620.734236111108</c:v>
                </c:pt>
                <c:pt idx="556">
                  <c:v>44620.734965277778</c:v>
                </c:pt>
                <c:pt idx="557">
                  <c:v>44620.735682870371</c:v>
                </c:pt>
                <c:pt idx="558">
                  <c:v>44620.73641203704</c:v>
                </c:pt>
                <c:pt idx="559">
                  <c:v>44620.737141203703</c:v>
                </c:pt>
                <c:pt idx="560">
                  <c:v>44620.737870370373</c:v>
                </c:pt>
                <c:pt idx="561">
                  <c:v>44620.738587962966</c:v>
                </c:pt>
                <c:pt idx="562">
                  <c:v>44620.739317129628</c:v>
                </c:pt>
                <c:pt idx="563">
                  <c:v>44620.74009259259</c:v>
                </c:pt>
                <c:pt idx="564">
                  <c:v>44620.74082175926</c:v>
                </c:pt>
                <c:pt idx="565">
                  <c:v>44620.741539351853</c:v>
                </c:pt>
                <c:pt idx="566">
                  <c:v>44620.742268518516</c:v>
                </c:pt>
                <c:pt idx="567">
                  <c:v>44620.742997685185</c:v>
                </c:pt>
                <c:pt idx="568">
                  <c:v>44620.743715277778</c:v>
                </c:pt>
                <c:pt idx="569">
                  <c:v>44620.744444444441</c:v>
                </c:pt>
                <c:pt idx="570">
                  <c:v>44620.745173611111</c:v>
                </c:pt>
                <c:pt idx="571">
                  <c:v>44620.745891203704</c:v>
                </c:pt>
                <c:pt idx="572">
                  <c:v>44620.746620370373</c:v>
                </c:pt>
                <c:pt idx="573">
                  <c:v>44620.747349537036</c:v>
                </c:pt>
                <c:pt idx="574">
                  <c:v>44620.748067129629</c:v>
                </c:pt>
                <c:pt idx="575">
                  <c:v>44620.748796296299</c:v>
                </c:pt>
                <c:pt idx="576">
                  <c:v>44620.749525462961</c:v>
                </c:pt>
                <c:pt idx="577">
                  <c:v>44620.750243055554</c:v>
                </c:pt>
                <c:pt idx="578">
                  <c:v>44620.750972222224</c:v>
                </c:pt>
                <c:pt idx="579">
                  <c:v>44620.751747685186</c:v>
                </c:pt>
                <c:pt idx="580">
                  <c:v>44620.752476851849</c:v>
                </c:pt>
                <c:pt idx="581">
                  <c:v>44620.753194444442</c:v>
                </c:pt>
                <c:pt idx="582">
                  <c:v>44620.753923611112</c:v>
                </c:pt>
                <c:pt idx="583">
                  <c:v>44620.754652777781</c:v>
                </c:pt>
                <c:pt idx="584">
                  <c:v>44620.755370370367</c:v>
                </c:pt>
                <c:pt idx="585">
                  <c:v>44620.756099537037</c:v>
                </c:pt>
                <c:pt idx="586">
                  <c:v>44620.756828703707</c:v>
                </c:pt>
                <c:pt idx="587">
                  <c:v>44620.7575462963</c:v>
                </c:pt>
                <c:pt idx="588">
                  <c:v>44620.758275462962</c:v>
                </c:pt>
                <c:pt idx="589">
                  <c:v>44620.759004629632</c:v>
                </c:pt>
                <c:pt idx="590">
                  <c:v>44620.759722222225</c:v>
                </c:pt>
                <c:pt idx="591">
                  <c:v>44620.760451388887</c:v>
                </c:pt>
                <c:pt idx="592">
                  <c:v>44620.761180555557</c:v>
                </c:pt>
                <c:pt idx="593">
                  <c:v>44620.76189814815</c:v>
                </c:pt>
                <c:pt idx="594">
                  <c:v>44620.762627314813</c:v>
                </c:pt>
                <c:pt idx="595">
                  <c:v>44620.763402777775</c:v>
                </c:pt>
                <c:pt idx="596">
                  <c:v>44620.764120370368</c:v>
                </c:pt>
                <c:pt idx="597">
                  <c:v>44620.764849537038</c:v>
                </c:pt>
                <c:pt idx="598">
                  <c:v>44620.7655787037</c:v>
                </c:pt>
                <c:pt idx="599">
                  <c:v>44620.76630787037</c:v>
                </c:pt>
                <c:pt idx="600">
                  <c:v>44620.767025462963</c:v>
                </c:pt>
                <c:pt idx="601">
                  <c:v>44620.767754629633</c:v>
                </c:pt>
                <c:pt idx="602">
                  <c:v>44620.768472222226</c:v>
                </c:pt>
                <c:pt idx="603">
                  <c:v>44620.769201388888</c:v>
                </c:pt>
                <c:pt idx="604">
                  <c:v>44620.769930555558</c:v>
                </c:pt>
                <c:pt idx="605">
                  <c:v>44620.770648148151</c:v>
                </c:pt>
                <c:pt idx="606">
                  <c:v>44620.771423611113</c:v>
                </c:pt>
                <c:pt idx="607">
                  <c:v>44620.772152777776</c:v>
                </c:pt>
                <c:pt idx="608">
                  <c:v>44620.772881944446</c:v>
                </c:pt>
                <c:pt idx="609">
                  <c:v>44620.773599537039</c:v>
                </c:pt>
                <c:pt idx="610">
                  <c:v>44620.774328703701</c:v>
                </c:pt>
                <c:pt idx="611">
                  <c:v>44620.775057870371</c:v>
                </c:pt>
                <c:pt idx="612">
                  <c:v>44620.775833333333</c:v>
                </c:pt>
                <c:pt idx="613">
                  <c:v>44620.776550925926</c:v>
                </c:pt>
                <c:pt idx="614">
                  <c:v>44620.777280092596</c:v>
                </c:pt>
                <c:pt idx="615">
                  <c:v>44620.778009259258</c:v>
                </c:pt>
                <c:pt idx="616">
                  <c:v>44620.778726851851</c:v>
                </c:pt>
                <c:pt idx="617">
                  <c:v>44620.779456018521</c:v>
                </c:pt>
                <c:pt idx="618">
                  <c:v>44620.780231481483</c:v>
                </c:pt>
                <c:pt idx="619">
                  <c:v>44620.780949074076</c:v>
                </c:pt>
                <c:pt idx="620">
                  <c:v>44620.781678240739</c:v>
                </c:pt>
                <c:pt idx="621">
                  <c:v>44620.782407407409</c:v>
                </c:pt>
                <c:pt idx="622">
                  <c:v>44620.783125000002</c:v>
                </c:pt>
                <c:pt idx="623">
                  <c:v>44620.783854166664</c:v>
                </c:pt>
                <c:pt idx="624">
                  <c:v>44620.784583333334</c:v>
                </c:pt>
                <c:pt idx="625">
                  <c:v>44620.785300925927</c:v>
                </c:pt>
                <c:pt idx="626">
                  <c:v>44620.786030092589</c:v>
                </c:pt>
                <c:pt idx="627">
                  <c:v>44620.786759259259</c:v>
                </c:pt>
                <c:pt idx="628">
                  <c:v>44620.787476851852</c:v>
                </c:pt>
                <c:pt idx="629">
                  <c:v>44620.788252314815</c:v>
                </c:pt>
                <c:pt idx="630">
                  <c:v>44620.788981481484</c:v>
                </c:pt>
                <c:pt idx="631">
                  <c:v>44620.789710648147</c:v>
                </c:pt>
                <c:pt idx="632">
                  <c:v>44620.79042824074</c:v>
                </c:pt>
                <c:pt idx="633">
                  <c:v>44620.79115740741</c:v>
                </c:pt>
                <c:pt idx="634">
                  <c:v>44620.791886574072</c:v>
                </c:pt>
                <c:pt idx="635">
                  <c:v>44620.792662037034</c:v>
                </c:pt>
                <c:pt idx="636">
                  <c:v>44620.793391203704</c:v>
                </c:pt>
                <c:pt idx="637">
                  <c:v>44620.794108796297</c:v>
                </c:pt>
                <c:pt idx="638">
                  <c:v>44620.79483796296</c:v>
                </c:pt>
                <c:pt idx="639">
                  <c:v>44620.795567129629</c:v>
                </c:pt>
                <c:pt idx="640">
                  <c:v>44620.796284722222</c:v>
                </c:pt>
                <c:pt idx="641">
                  <c:v>44620.797013888892</c:v>
                </c:pt>
                <c:pt idx="642">
                  <c:v>44620.797743055555</c:v>
                </c:pt>
                <c:pt idx="643">
                  <c:v>44620.798460648148</c:v>
                </c:pt>
                <c:pt idx="644">
                  <c:v>44620.799189814818</c:v>
                </c:pt>
                <c:pt idx="645">
                  <c:v>44620.799907407411</c:v>
                </c:pt>
                <c:pt idx="646">
                  <c:v>44620.800636574073</c:v>
                </c:pt>
                <c:pt idx="647">
                  <c:v>44620.801365740743</c:v>
                </c:pt>
                <c:pt idx="648">
                  <c:v>44620.802083333336</c:v>
                </c:pt>
                <c:pt idx="649">
                  <c:v>44620.802812499998</c:v>
                </c:pt>
                <c:pt idx="650">
                  <c:v>44620.803541666668</c:v>
                </c:pt>
                <c:pt idx="651">
                  <c:v>44620.80431712963</c:v>
                </c:pt>
                <c:pt idx="652">
                  <c:v>44620.805034722223</c:v>
                </c:pt>
                <c:pt idx="653">
                  <c:v>44620.805763888886</c:v>
                </c:pt>
                <c:pt idx="654">
                  <c:v>44620.806493055556</c:v>
                </c:pt>
                <c:pt idx="655">
                  <c:v>44620.807210648149</c:v>
                </c:pt>
                <c:pt idx="656">
                  <c:v>44620.807939814818</c:v>
                </c:pt>
                <c:pt idx="657">
                  <c:v>44620.808715277781</c:v>
                </c:pt>
                <c:pt idx="658">
                  <c:v>44620.809444444443</c:v>
                </c:pt>
                <c:pt idx="659">
                  <c:v>44620.810162037036</c:v>
                </c:pt>
                <c:pt idx="660">
                  <c:v>44620.810891203706</c:v>
                </c:pt>
                <c:pt idx="661">
                  <c:v>44620.811620370368</c:v>
                </c:pt>
                <c:pt idx="662">
                  <c:v>44620.812337962961</c:v>
                </c:pt>
                <c:pt idx="663">
                  <c:v>44620.813067129631</c:v>
                </c:pt>
                <c:pt idx="664">
                  <c:v>44620.813796296294</c:v>
                </c:pt>
                <c:pt idx="665">
                  <c:v>44620.814513888887</c:v>
                </c:pt>
                <c:pt idx="666">
                  <c:v>44620.815243055556</c:v>
                </c:pt>
                <c:pt idx="667">
                  <c:v>44620.815972222219</c:v>
                </c:pt>
                <c:pt idx="668">
                  <c:v>44620.816689814812</c:v>
                </c:pt>
                <c:pt idx="669">
                  <c:v>44620.817418981482</c:v>
                </c:pt>
                <c:pt idx="670">
                  <c:v>44620.818148148152</c:v>
                </c:pt>
                <c:pt idx="671">
                  <c:v>44620.818865740737</c:v>
                </c:pt>
                <c:pt idx="672">
                  <c:v>44620.819594907407</c:v>
                </c:pt>
                <c:pt idx="673">
                  <c:v>44620.820370370369</c:v>
                </c:pt>
                <c:pt idx="674">
                  <c:v>44620.821099537039</c:v>
                </c:pt>
                <c:pt idx="675">
                  <c:v>44620.821817129632</c:v>
                </c:pt>
                <c:pt idx="676">
                  <c:v>44620.822546296295</c:v>
                </c:pt>
                <c:pt idx="677">
                  <c:v>44620.823275462964</c:v>
                </c:pt>
                <c:pt idx="678">
                  <c:v>44620.823993055557</c:v>
                </c:pt>
                <c:pt idx="679">
                  <c:v>44620.82472222222</c:v>
                </c:pt>
                <c:pt idx="680">
                  <c:v>44620.82545138889</c:v>
                </c:pt>
                <c:pt idx="681">
                  <c:v>44620.826168981483</c:v>
                </c:pt>
                <c:pt idx="682">
                  <c:v>44620.826898148145</c:v>
                </c:pt>
                <c:pt idx="683">
                  <c:v>44620.827627314815</c:v>
                </c:pt>
                <c:pt idx="684">
                  <c:v>44620.8283912037</c:v>
                </c:pt>
                <c:pt idx="685">
                  <c:v>44620.82912037037</c:v>
                </c:pt>
                <c:pt idx="686">
                  <c:v>44620.82984953704</c:v>
                </c:pt>
                <c:pt idx="687">
                  <c:v>44620.830567129633</c:v>
                </c:pt>
                <c:pt idx="688">
                  <c:v>44620.831296296295</c:v>
                </c:pt>
                <c:pt idx="689">
                  <c:v>44620.832025462965</c:v>
                </c:pt>
                <c:pt idx="690">
                  <c:v>44620.832800925928</c:v>
                </c:pt>
                <c:pt idx="691">
                  <c:v>44620.833518518521</c:v>
                </c:pt>
                <c:pt idx="692">
                  <c:v>44620.834247685183</c:v>
                </c:pt>
                <c:pt idx="693">
                  <c:v>44620.834976851853</c:v>
                </c:pt>
                <c:pt idx="694">
                  <c:v>44620.835694444446</c:v>
                </c:pt>
                <c:pt idx="695">
                  <c:v>44620.836423611108</c:v>
                </c:pt>
                <c:pt idx="696">
                  <c:v>44620.837199074071</c:v>
                </c:pt>
                <c:pt idx="697">
                  <c:v>44620.83792824074</c:v>
                </c:pt>
                <c:pt idx="698">
                  <c:v>44620.838645833333</c:v>
                </c:pt>
                <c:pt idx="699">
                  <c:v>44620.839375000003</c:v>
                </c:pt>
                <c:pt idx="700">
                  <c:v>44620.840104166666</c:v>
                </c:pt>
                <c:pt idx="701">
                  <c:v>44620.840821759259</c:v>
                </c:pt>
                <c:pt idx="702">
                  <c:v>44620.841597222221</c:v>
                </c:pt>
                <c:pt idx="703">
                  <c:v>44620.842326388891</c:v>
                </c:pt>
                <c:pt idx="704">
                  <c:v>44620.843055555553</c:v>
                </c:pt>
                <c:pt idx="705">
                  <c:v>44620.843773148146</c:v>
                </c:pt>
                <c:pt idx="706">
                  <c:v>44620.844502314816</c:v>
                </c:pt>
                <c:pt idx="707">
                  <c:v>44620.845231481479</c:v>
                </c:pt>
                <c:pt idx="708">
                  <c:v>44620.845995370371</c:v>
                </c:pt>
                <c:pt idx="709">
                  <c:v>44620.846724537034</c:v>
                </c:pt>
                <c:pt idx="710">
                  <c:v>44620.847453703704</c:v>
                </c:pt>
                <c:pt idx="711">
                  <c:v>44620.848171296297</c:v>
                </c:pt>
                <c:pt idx="712">
                  <c:v>44620.848900462966</c:v>
                </c:pt>
                <c:pt idx="713">
                  <c:v>44620.849629629629</c:v>
                </c:pt>
                <c:pt idx="714">
                  <c:v>44620.850393518522</c:v>
                </c:pt>
                <c:pt idx="715">
                  <c:v>44620.851122685184</c:v>
                </c:pt>
                <c:pt idx="716">
                  <c:v>44620.851851851854</c:v>
                </c:pt>
                <c:pt idx="717">
                  <c:v>44620.852569444447</c:v>
                </c:pt>
                <c:pt idx="718">
                  <c:v>44620.853298611109</c:v>
                </c:pt>
                <c:pt idx="719">
                  <c:v>44620.854027777779</c:v>
                </c:pt>
                <c:pt idx="720">
                  <c:v>44620.854803240742</c:v>
                </c:pt>
                <c:pt idx="721">
                  <c:v>44620.855520833335</c:v>
                </c:pt>
                <c:pt idx="722">
                  <c:v>44620.856249999997</c:v>
                </c:pt>
                <c:pt idx="723">
                  <c:v>44620.856979166667</c:v>
                </c:pt>
                <c:pt idx="724">
                  <c:v>44620.85769675926</c:v>
                </c:pt>
                <c:pt idx="725">
                  <c:v>44620.858425925922</c:v>
                </c:pt>
                <c:pt idx="726">
                  <c:v>44620.859201388892</c:v>
                </c:pt>
                <c:pt idx="727">
                  <c:v>44620.859930555554</c:v>
                </c:pt>
                <c:pt idx="728">
                  <c:v>44620.860648148147</c:v>
                </c:pt>
                <c:pt idx="729">
                  <c:v>44620.861377314817</c:v>
                </c:pt>
                <c:pt idx="730">
                  <c:v>44620.86210648148</c:v>
                </c:pt>
                <c:pt idx="731">
                  <c:v>44620.862824074073</c:v>
                </c:pt>
                <c:pt idx="732">
                  <c:v>44620.863599537035</c:v>
                </c:pt>
                <c:pt idx="733">
                  <c:v>44620.864328703705</c:v>
                </c:pt>
                <c:pt idx="734">
                  <c:v>44620.865057870367</c:v>
                </c:pt>
                <c:pt idx="735">
                  <c:v>44620.86577546296</c:v>
                </c:pt>
                <c:pt idx="736">
                  <c:v>44620.86650462963</c:v>
                </c:pt>
                <c:pt idx="737">
                  <c:v>44620.8672337963</c:v>
                </c:pt>
                <c:pt idx="738">
                  <c:v>44620.867951388886</c:v>
                </c:pt>
                <c:pt idx="739">
                  <c:v>44620.868680555555</c:v>
                </c:pt>
                <c:pt idx="740">
                  <c:v>44620.869409722225</c:v>
                </c:pt>
                <c:pt idx="741">
                  <c:v>44620.870127314818</c:v>
                </c:pt>
                <c:pt idx="742">
                  <c:v>44620.870856481481</c:v>
                </c:pt>
                <c:pt idx="743">
                  <c:v>44620.87158564815</c:v>
                </c:pt>
                <c:pt idx="744">
                  <c:v>44620.872303240743</c:v>
                </c:pt>
                <c:pt idx="745">
                  <c:v>44620.873032407406</c:v>
                </c:pt>
                <c:pt idx="746">
                  <c:v>44620.873761574076</c:v>
                </c:pt>
                <c:pt idx="747">
                  <c:v>44620.874479166669</c:v>
                </c:pt>
                <c:pt idx="748">
                  <c:v>44620.875208333331</c:v>
                </c:pt>
                <c:pt idx="749">
                  <c:v>44620.875937500001</c:v>
                </c:pt>
                <c:pt idx="750">
                  <c:v>44620.876655092594</c:v>
                </c:pt>
                <c:pt idx="751">
                  <c:v>44620.877384259256</c:v>
                </c:pt>
                <c:pt idx="752">
                  <c:v>44620.878113425926</c:v>
                </c:pt>
                <c:pt idx="753">
                  <c:v>44620.878842592596</c:v>
                </c:pt>
                <c:pt idx="754">
                  <c:v>44620.879560185182</c:v>
                </c:pt>
                <c:pt idx="755">
                  <c:v>44620.880289351851</c:v>
                </c:pt>
                <c:pt idx="756">
                  <c:v>44620.881018518521</c:v>
                </c:pt>
                <c:pt idx="757">
                  <c:v>44620.881747685184</c:v>
                </c:pt>
                <c:pt idx="758">
                  <c:v>44620.882465277777</c:v>
                </c:pt>
                <c:pt idx="759">
                  <c:v>44620.883194444446</c:v>
                </c:pt>
                <c:pt idx="760">
                  <c:v>44620.883923611109</c:v>
                </c:pt>
                <c:pt idx="761">
                  <c:v>44620.884641203702</c:v>
                </c:pt>
                <c:pt idx="762">
                  <c:v>44620.885370370372</c:v>
                </c:pt>
                <c:pt idx="763">
                  <c:v>44620.886099537034</c:v>
                </c:pt>
                <c:pt idx="764">
                  <c:v>44620.886828703704</c:v>
                </c:pt>
                <c:pt idx="765">
                  <c:v>44620.887546296297</c:v>
                </c:pt>
                <c:pt idx="766">
                  <c:v>44620.888275462959</c:v>
                </c:pt>
                <c:pt idx="767">
                  <c:v>44620.889004629629</c:v>
                </c:pt>
                <c:pt idx="768">
                  <c:v>44620.889733796299</c:v>
                </c:pt>
                <c:pt idx="769">
                  <c:v>44620.890451388892</c:v>
                </c:pt>
                <c:pt idx="770">
                  <c:v>44620.891180555554</c:v>
                </c:pt>
                <c:pt idx="771">
                  <c:v>44620.891909722224</c:v>
                </c:pt>
                <c:pt idx="772">
                  <c:v>44620.892638888887</c:v>
                </c:pt>
                <c:pt idx="773">
                  <c:v>44620.89335648148</c:v>
                </c:pt>
                <c:pt idx="774">
                  <c:v>44620.894085648149</c:v>
                </c:pt>
                <c:pt idx="775">
                  <c:v>44620.894814814812</c:v>
                </c:pt>
                <c:pt idx="776">
                  <c:v>44620.895543981482</c:v>
                </c:pt>
                <c:pt idx="777">
                  <c:v>44620.896261574075</c:v>
                </c:pt>
                <c:pt idx="778">
                  <c:v>44620.896990740737</c:v>
                </c:pt>
                <c:pt idx="779">
                  <c:v>44620.897719907407</c:v>
                </c:pt>
                <c:pt idx="780">
                  <c:v>44620.898449074077</c:v>
                </c:pt>
                <c:pt idx="781">
                  <c:v>44620.89916666667</c:v>
                </c:pt>
                <c:pt idx="782">
                  <c:v>44620.899895833332</c:v>
                </c:pt>
                <c:pt idx="783">
                  <c:v>44620.900671296295</c:v>
                </c:pt>
                <c:pt idx="784">
                  <c:v>44620.901400462964</c:v>
                </c:pt>
                <c:pt idx="785">
                  <c:v>44620.902129629627</c:v>
                </c:pt>
                <c:pt idx="786">
                  <c:v>44620.90284722222</c:v>
                </c:pt>
                <c:pt idx="787">
                  <c:v>44620.90357638889</c:v>
                </c:pt>
                <c:pt idx="788">
                  <c:v>44620.904305555552</c:v>
                </c:pt>
                <c:pt idx="789">
                  <c:v>44620.905081018522</c:v>
                </c:pt>
                <c:pt idx="790">
                  <c:v>44620.905810185184</c:v>
                </c:pt>
                <c:pt idx="791">
                  <c:v>44620.906527777777</c:v>
                </c:pt>
                <c:pt idx="792">
                  <c:v>44620.907256944447</c:v>
                </c:pt>
                <c:pt idx="793">
                  <c:v>44620.907986111109</c:v>
                </c:pt>
                <c:pt idx="794">
                  <c:v>44620.908703703702</c:v>
                </c:pt>
                <c:pt idx="795">
                  <c:v>44620.909479166665</c:v>
                </c:pt>
                <c:pt idx="796">
                  <c:v>44620.910208333335</c:v>
                </c:pt>
                <c:pt idx="797">
                  <c:v>44620.910925925928</c:v>
                </c:pt>
                <c:pt idx="798">
                  <c:v>44620.91165509259</c:v>
                </c:pt>
                <c:pt idx="799">
                  <c:v>44620.91238425926</c:v>
                </c:pt>
                <c:pt idx="800">
                  <c:v>44620.913101851853</c:v>
                </c:pt>
                <c:pt idx="801">
                  <c:v>44620.913831018515</c:v>
                </c:pt>
                <c:pt idx="802">
                  <c:v>44620.914560185185</c:v>
                </c:pt>
                <c:pt idx="803">
                  <c:v>44620.915277777778</c:v>
                </c:pt>
                <c:pt idx="804">
                  <c:v>44620.916006944448</c:v>
                </c:pt>
                <c:pt idx="805">
                  <c:v>44620.91673611111</c:v>
                </c:pt>
                <c:pt idx="806">
                  <c:v>44620.917453703703</c:v>
                </c:pt>
                <c:pt idx="807">
                  <c:v>44620.918182870373</c:v>
                </c:pt>
                <c:pt idx="808">
                  <c:v>44620.918912037036</c:v>
                </c:pt>
                <c:pt idx="809">
                  <c:v>44620.919641203705</c:v>
                </c:pt>
                <c:pt idx="810">
                  <c:v>44620.920358796298</c:v>
                </c:pt>
                <c:pt idx="811">
                  <c:v>44620.921134259261</c:v>
                </c:pt>
                <c:pt idx="812">
                  <c:v>44620.921851851854</c:v>
                </c:pt>
                <c:pt idx="813">
                  <c:v>44620.922581018516</c:v>
                </c:pt>
                <c:pt idx="814">
                  <c:v>44620.923310185186</c:v>
                </c:pt>
                <c:pt idx="815">
                  <c:v>44620.924027777779</c:v>
                </c:pt>
                <c:pt idx="816">
                  <c:v>44620.924756944441</c:v>
                </c:pt>
                <c:pt idx="817">
                  <c:v>44620.925520833334</c:v>
                </c:pt>
                <c:pt idx="818">
                  <c:v>44620.926249999997</c:v>
                </c:pt>
                <c:pt idx="819">
                  <c:v>44620.926979166667</c:v>
                </c:pt>
                <c:pt idx="820">
                  <c:v>44620.92769675926</c:v>
                </c:pt>
                <c:pt idx="821">
                  <c:v>44620.928425925929</c:v>
                </c:pt>
                <c:pt idx="822">
                  <c:v>44620.929155092592</c:v>
                </c:pt>
                <c:pt idx="823">
                  <c:v>44620.929918981485</c:v>
                </c:pt>
                <c:pt idx="824">
                  <c:v>44620.930648148147</c:v>
                </c:pt>
                <c:pt idx="825">
                  <c:v>44620.931377314817</c:v>
                </c:pt>
                <c:pt idx="826">
                  <c:v>44620.93209490741</c:v>
                </c:pt>
                <c:pt idx="827">
                  <c:v>44620.932824074072</c:v>
                </c:pt>
                <c:pt idx="828">
                  <c:v>44620.933553240742</c:v>
                </c:pt>
                <c:pt idx="829">
                  <c:v>44620.934328703705</c:v>
                </c:pt>
                <c:pt idx="830">
                  <c:v>44620.935046296298</c:v>
                </c:pt>
                <c:pt idx="831">
                  <c:v>44620.93577546296</c:v>
                </c:pt>
                <c:pt idx="832">
                  <c:v>44620.93650462963</c:v>
                </c:pt>
                <c:pt idx="833">
                  <c:v>44620.937222222223</c:v>
                </c:pt>
                <c:pt idx="834">
                  <c:v>44620.937951388885</c:v>
                </c:pt>
                <c:pt idx="835">
                  <c:v>44620.938726851855</c:v>
                </c:pt>
                <c:pt idx="836">
                  <c:v>44620.939456018517</c:v>
                </c:pt>
                <c:pt idx="837">
                  <c:v>44620.94017361111</c:v>
                </c:pt>
                <c:pt idx="838">
                  <c:v>44620.94090277778</c:v>
                </c:pt>
                <c:pt idx="839">
                  <c:v>44620.941631944443</c:v>
                </c:pt>
                <c:pt idx="840">
                  <c:v>44620.942349537036</c:v>
                </c:pt>
                <c:pt idx="841">
                  <c:v>44620.943124999998</c:v>
                </c:pt>
                <c:pt idx="842">
                  <c:v>44620.943854166668</c:v>
                </c:pt>
                <c:pt idx="843">
                  <c:v>44620.944571759261</c:v>
                </c:pt>
                <c:pt idx="844">
                  <c:v>44620.945300925923</c:v>
                </c:pt>
                <c:pt idx="845">
                  <c:v>44620.946030092593</c:v>
                </c:pt>
                <c:pt idx="846">
                  <c:v>44620.946747685186</c:v>
                </c:pt>
                <c:pt idx="847">
                  <c:v>44620.947523148148</c:v>
                </c:pt>
                <c:pt idx="848">
                  <c:v>44620.948240740741</c:v>
                </c:pt>
                <c:pt idx="849">
                  <c:v>44620.948969907404</c:v>
                </c:pt>
                <c:pt idx="850">
                  <c:v>44620.949699074074</c:v>
                </c:pt>
                <c:pt idx="851">
                  <c:v>44620.950416666667</c:v>
                </c:pt>
                <c:pt idx="852">
                  <c:v>44620.951145833336</c:v>
                </c:pt>
                <c:pt idx="853">
                  <c:v>44620.951921296299</c:v>
                </c:pt>
                <c:pt idx="854">
                  <c:v>44620.952650462961</c:v>
                </c:pt>
                <c:pt idx="855">
                  <c:v>44620.953368055554</c:v>
                </c:pt>
                <c:pt idx="856">
                  <c:v>44620.954097222224</c:v>
                </c:pt>
                <c:pt idx="857">
                  <c:v>44620.954826388886</c:v>
                </c:pt>
                <c:pt idx="858">
                  <c:v>44620.955543981479</c:v>
                </c:pt>
                <c:pt idx="859">
                  <c:v>44620.956319444442</c:v>
                </c:pt>
                <c:pt idx="860">
                  <c:v>44620.957048611112</c:v>
                </c:pt>
                <c:pt idx="861">
                  <c:v>44620.957766203705</c:v>
                </c:pt>
                <c:pt idx="862">
                  <c:v>44620.958495370367</c:v>
                </c:pt>
                <c:pt idx="863">
                  <c:v>44620.959224537037</c:v>
                </c:pt>
                <c:pt idx="864">
                  <c:v>44620.95994212963</c:v>
                </c:pt>
                <c:pt idx="865">
                  <c:v>44620.960717592592</c:v>
                </c:pt>
                <c:pt idx="866">
                  <c:v>44620.961435185185</c:v>
                </c:pt>
                <c:pt idx="867">
                  <c:v>44620.962164351855</c:v>
                </c:pt>
                <c:pt idx="868">
                  <c:v>44620.962881944448</c:v>
                </c:pt>
                <c:pt idx="869">
                  <c:v>44620.96361111111</c:v>
                </c:pt>
                <c:pt idx="870">
                  <c:v>44620.96434027778</c:v>
                </c:pt>
                <c:pt idx="871">
                  <c:v>44620.965115740742</c:v>
                </c:pt>
                <c:pt idx="872">
                  <c:v>44620.965833333335</c:v>
                </c:pt>
                <c:pt idx="873">
                  <c:v>44620.966562499998</c:v>
                </c:pt>
                <c:pt idx="874">
                  <c:v>44620.967291666668</c:v>
                </c:pt>
                <c:pt idx="875">
                  <c:v>44620.968009259261</c:v>
                </c:pt>
                <c:pt idx="876">
                  <c:v>44620.968738425923</c:v>
                </c:pt>
                <c:pt idx="877">
                  <c:v>44620.969502314816</c:v>
                </c:pt>
                <c:pt idx="878">
                  <c:v>44620.970231481479</c:v>
                </c:pt>
                <c:pt idx="879">
                  <c:v>44620.970960648148</c:v>
                </c:pt>
                <c:pt idx="880">
                  <c:v>44620.971678240741</c:v>
                </c:pt>
                <c:pt idx="881">
                  <c:v>44620.972407407404</c:v>
                </c:pt>
                <c:pt idx="882">
                  <c:v>44620.973136574074</c:v>
                </c:pt>
                <c:pt idx="883">
                  <c:v>44620.973900462966</c:v>
                </c:pt>
                <c:pt idx="884">
                  <c:v>44620.974629629629</c:v>
                </c:pt>
                <c:pt idx="885">
                  <c:v>44620.975358796299</c:v>
                </c:pt>
                <c:pt idx="886">
                  <c:v>44620.976087962961</c:v>
                </c:pt>
                <c:pt idx="887">
                  <c:v>44620.976805555554</c:v>
                </c:pt>
                <c:pt idx="888">
                  <c:v>44620.977534722224</c:v>
                </c:pt>
                <c:pt idx="889">
                  <c:v>44620.978310185186</c:v>
                </c:pt>
                <c:pt idx="890">
                  <c:v>44620.979027777779</c:v>
                </c:pt>
                <c:pt idx="891">
                  <c:v>44620.979756944442</c:v>
                </c:pt>
                <c:pt idx="892">
                  <c:v>44620.980486111112</c:v>
                </c:pt>
                <c:pt idx="893">
                  <c:v>44620.981203703705</c:v>
                </c:pt>
                <c:pt idx="894">
                  <c:v>44620.981932870367</c:v>
                </c:pt>
                <c:pt idx="895">
                  <c:v>44620.982662037037</c:v>
                </c:pt>
                <c:pt idx="896">
                  <c:v>44620.98337962963</c:v>
                </c:pt>
                <c:pt idx="897">
                  <c:v>44620.9841087963</c:v>
                </c:pt>
                <c:pt idx="898">
                  <c:v>44620.984837962962</c:v>
                </c:pt>
                <c:pt idx="899">
                  <c:v>44620.985555555555</c:v>
                </c:pt>
                <c:pt idx="900">
                  <c:v>44620.986331018517</c:v>
                </c:pt>
                <c:pt idx="901">
                  <c:v>44620.987060185187</c:v>
                </c:pt>
                <c:pt idx="902">
                  <c:v>44620.98778935185</c:v>
                </c:pt>
                <c:pt idx="903">
                  <c:v>44620.988506944443</c:v>
                </c:pt>
                <c:pt idx="904">
                  <c:v>44620.989236111112</c:v>
                </c:pt>
                <c:pt idx="905">
                  <c:v>44620.989953703705</c:v>
                </c:pt>
                <c:pt idx="906">
                  <c:v>44620.990740740737</c:v>
                </c:pt>
                <c:pt idx="907">
                  <c:v>44620.99145833333</c:v>
                </c:pt>
                <c:pt idx="908">
                  <c:v>44620.9921875</c:v>
                </c:pt>
                <c:pt idx="909">
                  <c:v>44620.99291666667</c:v>
                </c:pt>
                <c:pt idx="910">
                  <c:v>44620.993634259263</c:v>
                </c:pt>
                <c:pt idx="911">
                  <c:v>44620.994363425925</c:v>
                </c:pt>
                <c:pt idx="912">
                  <c:v>44620.995138888888</c:v>
                </c:pt>
                <c:pt idx="913">
                  <c:v>44620.995856481481</c:v>
                </c:pt>
                <c:pt idx="914">
                  <c:v>44620.99658564815</c:v>
                </c:pt>
                <c:pt idx="915">
                  <c:v>44620.997314814813</c:v>
                </c:pt>
                <c:pt idx="916">
                  <c:v>44620.998032407406</c:v>
                </c:pt>
                <c:pt idx="917">
                  <c:v>44620.998761574076</c:v>
                </c:pt>
                <c:pt idx="918">
                  <c:v>44620.999537037038</c:v>
                </c:pt>
                <c:pt idx="919">
                  <c:v>44621.0002662037</c:v>
                </c:pt>
                <c:pt idx="920">
                  <c:v>44621.000983796293</c:v>
                </c:pt>
                <c:pt idx="921">
                  <c:v>44621.001712962963</c:v>
                </c:pt>
                <c:pt idx="922">
                  <c:v>44621.002442129633</c:v>
                </c:pt>
                <c:pt idx="923">
                  <c:v>44621.003159722219</c:v>
                </c:pt>
                <c:pt idx="924">
                  <c:v>44621.003935185188</c:v>
                </c:pt>
                <c:pt idx="925">
                  <c:v>44621.004664351851</c:v>
                </c:pt>
                <c:pt idx="926">
                  <c:v>44621.005381944444</c:v>
                </c:pt>
                <c:pt idx="927">
                  <c:v>44621.006111111114</c:v>
                </c:pt>
                <c:pt idx="928">
                  <c:v>44621.006840277776</c:v>
                </c:pt>
                <c:pt idx="929">
                  <c:v>44621.007557870369</c:v>
                </c:pt>
                <c:pt idx="930">
                  <c:v>44621.008287037039</c:v>
                </c:pt>
                <c:pt idx="931">
                  <c:v>44621.009016203701</c:v>
                </c:pt>
                <c:pt idx="932">
                  <c:v>44621.009733796294</c:v>
                </c:pt>
                <c:pt idx="933">
                  <c:v>44621.010462962964</c:v>
                </c:pt>
                <c:pt idx="934">
                  <c:v>44621.011180555557</c:v>
                </c:pt>
                <c:pt idx="935">
                  <c:v>44621.01190972222</c:v>
                </c:pt>
                <c:pt idx="936">
                  <c:v>44621.012638888889</c:v>
                </c:pt>
                <c:pt idx="937">
                  <c:v>44621.013356481482</c:v>
                </c:pt>
                <c:pt idx="938">
                  <c:v>44621.014085648145</c:v>
                </c:pt>
                <c:pt idx="939">
                  <c:v>44621.014814814815</c:v>
                </c:pt>
                <c:pt idx="940">
                  <c:v>44621.015590277777</c:v>
                </c:pt>
                <c:pt idx="941">
                  <c:v>44621.01630787037</c:v>
                </c:pt>
                <c:pt idx="942">
                  <c:v>44621.01703703704</c:v>
                </c:pt>
                <c:pt idx="943">
                  <c:v>44621.017766203702</c:v>
                </c:pt>
                <c:pt idx="944">
                  <c:v>44621.018483796295</c:v>
                </c:pt>
                <c:pt idx="945">
                  <c:v>44621.019212962965</c:v>
                </c:pt>
                <c:pt idx="946">
                  <c:v>44621.019942129627</c:v>
                </c:pt>
                <c:pt idx="947">
                  <c:v>44621.02065972222</c:v>
                </c:pt>
                <c:pt idx="948">
                  <c:v>44621.02138888889</c:v>
                </c:pt>
                <c:pt idx="949">
                  <c:v>44621.022106481483</c:v>
                </c:pt>
                <c:pt idx="950">
                  <c:v>44621.022835648146</c:v>
                </c:pt>
                <c:pt idx="951">
                  <c:v>44621.023611111108</c:v>
                </c:pt>
                <c:pt idx="952">
                  <c:v>44621.024340277778</c:v>
                </c:pt>
                <c:pt idx="953">
                  <c:v>44621.025057870371</c:v>
                </c:pt>
                <c:pt idx="954">
                  <c:v>44621.025787037041</c:v>
                </c:pt>
                <c:pt idx="955">
                  <c:v>44621.026516203703</c:v>
                </c:pt>
                <c:pt idx="956">
                  <c:v>44621.027233796296</c:v>
                </c:pt>
                <c:pt idx="957">
                  <c:v>44621.027962962966</c:v>
                </c:pt>
                <c:pt idx="958">
                  <c:v>44621.028692129628</c:v>
                </c:pt>
                <c:pt idx="959">
                  <c:v>44621.029409722221</c:v>
                </c:pt>
                <c:pt idx="960">
                  <c:v>44621.030138888891</c:v>
                </c:pt>
                <c:pt idx="961">
                  <c:v>44621.030868055554</c:v>
                </c:pt>
                <c:pt idx="962">
                  <c:v>44621.031643518516</c:v>
                </c:pt>
                <c:pt idx="963">
                  <c:v>44621.032361111109</c:v>
                </c:pt>
                <c:pt idx="964">
                  <c:v>44621.033090277779</c:v>
                </c:pt>
                <c:pt idx="965">
                  <c:v>44621.033819444441</c:v>
                </c:pt>
                <c:pt idx="966">
                  <c:v>44621.034537037034</c:v>
                </c:pt>
                <c:pt idx="967">
                  <c:v>44621.035266203704</c:v>
                </c:pt>
                <c:pt idx="968">
                  <c:v>44621.036041666666</c:v>
                </c:pt>
                <c:pt idx="969">
                  <c:v>44621.036770833336</c:v>
                </c:pt>
                <c:pt idx="970">
                  <c:v>44621.037488425929</c:v>
                </c:pt>
                <c:pt idx="971">
                  <c:v>44621.038217592592</c:v>
                </c:pt>
                <c:pt idx="972">
                  <c:v>44621.038946759261</c:v>
                </c:pt>
                <c:pt idx="973">
                  <c:v>44621.039664351854</c:v>
                </c:pt>
                <c:pt idx="974">
                  <c:v>44621.040439814817</c:v>
                </c:pt>
                <c:pt idx="975">
                  <c:v>44621.041168981479</c:v>
                </c:pt>
                <c:pt idx="976">
                  <c:v>44621.041898148149</c:v>
                </c:pt>
                <c:pt idx="977">
                  <c:v>44621.042615740742</c:v>
                </c:pt>
                <c:pt idx="978">
                  <c:v>44621.043344907404</c:v>
                </c:pt>
                <c:pt idx="979">
                  <c:v>44621.044074074074</c:v>
                </c:pt>
                <c:pt idx="980">
                  <c:v>44621.044791666667</c:v>
                </c:pt>
                <c:pt idx="981">
                  <c:v>44621.045520833337</c:v>
                </c:pt>
                <c:pt idx="982">
                  <c:v>44621.046238425923</c:v>
                </c:pt>
                <c:pt idx="983">
                  <c:v>44621.046967592592</c:v>
                </c:pt>
                <c:pt idx="984">
                  <c:v>44621.047696759262</c:v>
                </c:pt>
                <c:pt idx="985">
                  <c:v>44621.048472222225</c:v>
                </c:pt>
                <c:pt idx="986">
                  <c:v>44621.049189814818</c:v>
                </c:pt>
                <c:pt idx="987">
                  <c:v>44621.04991898148</c:v>
                </c:pt>
                <c:pt idx="988">
                  <c:v>44621.05064814815</c:v>
                </c:pt>
                <c:pt idx="989">
                  <c:v>44621.051365740743</c:v>
                </c:pt>
                <c:pt idx="990">
                  <c:v>44621.052094907405</c:v>
                </c:pt>
                <c:pt idx="991">
                  <c:v>44621.052870370368</c:v>
                </c:pt>
                <c:pt idx="992">
                  <c:v>44621.053599537037</c:v>
                </c:pt>
                <c:pt idx="993">
                  <c:v>44621.05431712963</c:v>
                </c:pt>
                <c:pt idx="994">
                  <c:v>44621.055046296293</c:v>
                </c:pt>
                <c:pt idx="995">
                  <c:v>44621.055775462963</c:v>
                </c:pt>
                <c:pt idx="996">
                  <c:v>44621.056493055556</c:v>
                </c:pt>
                <c:pt idx="997">
                  <c:v>44621.057268518518</c:v>
                </c:pt>
                <c:pt idx="998">
                  <c:v>44621.057997685188</c:v>
                </c:pt>
                <c:pt idx="999">
                  <c:v>44621.058715277781</c:v>
                </c:pt>
                <c:pt idx="1000">
                  <c:v>44621.059444444443</c:v>
                </c:pt>
                <c:pt idx="1001">
                  <c:v>44621.060173611113</c:v>
                </c:pt>
                <c:pt idx="1002">
                  <c:v>44621.060891203706</c:v>
                </c:pt>
                <c:pt idx="1003">
                  <c:v>44621.061666666668</c:v>
                </c:pt>
                <c:pt idx="1004">
                  <c:v>44621.062395833331</c:v>
                </c:pt>
                <c:pt idx="1005">
                  <c:v>44621.063125000001</c:v>
                </c:pt>
                <c:pt idx="1006">
                  <c:v>44621.063842592594</c:v>
                </c:pt>
                <c:pt idx="1007">
                  <c:v>44621.064571759256</c:v>
                </c:pt>
                <c:pt idx="1008">
                  <c:v>44621.065289351849</c:v>
                </c:pt>
                <c:pt idx="1009">
                  <c:v>44621.066018518519</c:v>
                </c:pt>
                <c:pt idx="1010">
                  <c:v>44621.066747685189</c:v>
                </c:pt>
                <c:pt idx="1011">
                  <c:v>44621.067465277774</c:v>
                </c:pt>
                <c:pt idx="1012">
                  <c:v>44621.068194444444</c:v>
                </c:pt>
                <c:pt idx="1013">
                  <c:v>44621.068923611114</c:v>
                </c:pt>
                <c:pt idx="1014">
                  <c:v>44621.069699074076</c:v>
                </c:pt>
                <c:pt idx="1015">
                  <c:v>44621.070416666669</c:v>
                </c:pt>
                <c:pt idx="1016">
                  <c:v>44621.071145833332</c:v>
                </c:pt>
                <c:pt idx="1017">
                  <c:v>44621.071875000001</c:v>
                </c:pt>
                <c:pt idx="1018">
                  <c:v>44621.072592592594</c:v>
                </c:pt>
                <c:pt idx="1019">
                  <c:v>44621.073321759257</c:v>
                </c:pt>
                <c:pt idx="1020">
                  <c:v>44621.074097222219</c:v>
                </c:pt>
                <c:pt idx="1021">
                  <c:v>44621.074826388889</c:v>
                </c:pt>
                <c:pt idx="1022">
                  <c:v>44621.075543981482</c:v>
                </c:pt>
                <c:pt idx="1023">
                  <c:v>44621.076273148145</c:v>
                </c:pt>
                <c:pt idx="1024">
                  <c:v>44621.077002314814</c:v>
                </c:pt>
                <c:pt idx="1025">
                  <c:v>44621.077719907407</c:v>
                </c:pt>
                <c:pt idx="1026">
                  <c:v>44621.07849537037</c:v>
                </c:pt>
                <c:pt idx="1027">
                  <c:v>44621.079224537039</c:v>
                </c:pt>
                <c:pt idx="1028">
                  <c:v>44621.079942129632</c:v>
                </c:pt>
                <c:pt idx="1029">
                  <c:v>44621.080671296295</c:v>
                </c:pt>
                <c:pt idx="1030">
                  <c:v>44621.081400462965</c:v>
                </c:pt>
                <c:pt idx="1031">
                  <c:v>44621.082118055558</c:v>
                </c:pt>
                <c:pt idx="1032">
                  <c:v>44621.08284722222</c:v>
                </c:pt>
                <c:pt idx="1033">
                  <c:v>44621.08357638889</c:v>
                </c:pt>
                <c:pt idx="1034">
                  <c:v>44621.084293981483</c:v>
                </c:pt>
                <c:pt idx="1035">
                  <c:v>44621.085023148145</c:v>
                </c:pt>
                <c:pt idx="1036">
                  <c:v>44621.085752314815</c:v>
                </c:pt>
                <c:pt idx="1037">
                  <c:v>44621.086527777778</c:v>
                </c:pt>
                <c:pt idx="1038">
                  <c:v>44621.087245370371</c:v>
                </c:pt>
                <c:pt idx="1039">
                  <c:v>44621.08797453704</c:v>
                </c:pt>
                <c:pt idx="1040">
                  <c:v>44621.088703703703</c:v>
                </c:pt>
                <c:pt idx="1041">
                  <c:v>44621.089421296296</c:v>
                </c:pt>
                <c:pt idx="1042">
                  <c:v>44621.090150462966</c:v>
                </c:pt>
                <c:pt idx="1043">
                  <c:v>44621.090925925928</c:v>
                </c:pt>
                <c:pt idx="1044">
                  <c:v>44621.09165509259</c:v>
                </c:pt>
                <c:pt idx="1045">
                  <c:v>44621.092372685183</c:v>
                </c:pt>
                <c:pt idx="1046">
                  <c:v>44621.093101851853</c:v>
                </c:pt>
                <c:pt idx="1047">
                  <c:v>44621.093831018516</c:v>
                </c:pt>
                <c:pt idx="1048">
                  <c:v>44621.094548611109</c:v>
                </c:pt>
                <c:pt idx="1049">
                  <c:v>44621.095324074071</c:v>
                </c:pt>
                <c:pt idx="1050">
                  <c:v>44621.096053240741</c:v>
                </c:pt>
                <c:pt idx="1051">
                  <c:v>44621.096782407411</c:v>
                </c:pt>
                <c:pt idx="1052">
                  <c:v>44621.097500000003</c:v>
                </c:pt>
                <c:pt idx="1053">
                  <c:v>44621.098229166666</c:v>
                </c:pt>
                <c:pt idx="1054">
                  <c:v>44621.098958333336</c:v>
                </c:pt>
                <c:pt idx="1055">
                  <c:v>44621.099675925929</c:v>
                </c:pt>
                <c:pt idx="1056">
                  <c:v>44621.100405092591</c:v>
                </c:pt>
                <c:pt idx="1057">
                  <c:v>44621.101122685184</c:v>
                </c:pt>
                <c:pt idx="1058">
                  <c:v>44621.101851851854</c:v>
                </c:pt>
                <c:pt idx="1059">
                  <c:v>44621.102581018517</c:v>
                </c:pt>
                <c:pt idx="1060">
                  <c:v>44621.103356481479</c:v>
                </c:pt>
                <c:pt idx="1061">
                  <c:v>44621.104085648149</c:v>
                </c:pt>
                <c:pt idx="1062">
                  <c:v>44621.104803240742</c:v>
                </c:pt>
                <c:pt idx="1063">
                  <c:v>44621.105532407404</c:v>
                </c:pt>
                <c:pt idx="1064">
                  <c:v>44621.106249999997</c:v>
                </c:pt>
                <c:pt idx="1065">
                  <c:v>44621.106979166667</c:v>
                </c:pt>
                <c:pt idx="1066">
                  <c:v>44621.107754629629</c:v>
                </c:pt>
                <c:pt idx="1067">
                  <c:v>44621.108483796299</c:v>
                </c:pt>
                <c:pt idx="1068">
                  <c:v>44621.109201388892</c:v>
                </c:pt>
                <c:pt idx="1069">
                  <c:v>44621.109930555554</c:v>
                </c:pt>
                <c:pt idx="1070">
                  <c:v>44621.110659722224</c:v>
                </c:pt>
                <c:pt idx="1071">
                  <c:v>44621.111377314817</c:v>
                </c:pt>
                <c:pt idx="1072">
                  <c:v>44621.11215277778</c:v>
                </c:pt>
                <c:pt idx="1073">
                  <c:v>44621.112881944442</c:v>
                </c:pt>
                <c:pt idx="1074">
                  <c:v>44621.113611111112</c:v>
                </c:pt>
                <c:pt idx="1075">
                  <c:v>44621.114328703705</c:v>
                </c:pt>
                <c:pt idx="1076">
                  <c:v>44621.115057870367</c:v>
                </c:pt>
                <c:pt idx="1077">
                  <c:v>44621.115787037037</c:v>
                </c:pt>
                <c:pt idx="1078">
                  <c:v>44621.116562499999</c:v>
                </c:pt>
                <c:pt idx="1079">
                  <c:v>44621.117291666669</c:v>
                </c:pt>
                <c:pt idx="1080">
                  <c:v>44621.118009259262</c:v>
                </c:pt>
                <c:pt idx="1081">
                  <c:v>44621.118738425925</c:v>
                </c:pt>
                <c:pt idx="1082">
                  <c:v>44621.119467592594</c:v>
                </c:pt>
                <c:pt idx="1083">
                  <c:v>44621.120185185187</c:v>
                </c:pt>
                <c:pt idx="1084">
                  <c:v>44621.12096064815</c:v>
                </c:pt>
                <c:pt idx="1085">
                  <c:v>44621.121689814812</c:v>
                </c:pt>
                <c:pt idx="1086">
                  <c:v>44621.122418981482</c:v>
                </c:pt>
                <c:pt idx="1087">
                  <c:v>44621.123136574075</c:v>
                </c:pt>
                <c:pt idx="1088">
                  <c:v>44621.123865740738</c:v>
                </c:pt>
                <c:pt idx="1089">
                  <c:v>44621.124594907407</c:v>
                </c:pt>
                <c:pt idx="1090">
                  <c:v>44621.12537037037</c:v>
                </c:pt>
                <c:pt idx="1091">
                  <c:v>44621.126087962963</c:v>
                </c:pt>
                <c:pt idx="1092">
                  <c:v>44621.126817129632</c:v>
                </c:pt>
                <c:pt idx="1093">
                  <c:v>44621.127546296295</c:v>
                </c:pt>
                <c:pt idx="1094">
                  <c:v>44621.128263888888</c:v>
                </c:pt>
                <c:pt idx="1095">
                  <c:v>44621.128993055558</c:v>
                </c:pt>
                <c:pt idx="1096">
                  <c:v>44621.12972222222</c:v>
                </c:pt>
                <c:pt idx="1097">
                  <c:v>44621.130439814813</c:v>
                </c:pt>
                <c:pt idx="1098">
                  <c:v>44621.131168981483</c:v>
                </c:pt>
                <c:pt idx="1099">
                  <c:v>44621.131898148145</c:v>
                </c:pt>
                <c:pt idx="1100">
                  <c:v>44621.132615740738</c:v>
                </c:pt>
                <c:pt idx="1101">
                  <c:v>44621.133391203701</c:v>
                </c:pt>
                <c:pt idx="1102">
                  <c:v>44621.134120370371</c:v>
                </c:pt>
                <c:pt idx="1103">
                  <c:v>44621.13484953704</c:v>
                </c:pt>
                <c:pt idx="1104">
                  <c:v>44621.135567129626</c:v>
                </c:pt>
                <c:pt idx="1105">
                  <c:v>44621.136296296296</c:v>
                </c:pt>
                <c:pt idx="1106">
                  <c:v>44621.137025462966</c:v>
                </c:pt>
                <c:pt idx="1107">
                  <c:v>44621.137743055559</c:v>
                </c:pt>
                <c:pt idx="1108">
                  <c:v>44621.138472222221</c:v>
                </c:pt>
                <c:pt idx="1109">
                  <c:v>44621.139201388891</c:v>
                </c:pt>
                <c:pt idx="1110">
                  <c:v>44621.139918981484</c:v>
                </c:pt>
                <c:pt idx="1111">
                  <c:v>44621.140648148146</c:v>
                </c:pt>
                <c:pt idx="1112">
                  <c:v>44621.141423611109</c:v>
                </c:pt>
                <c:pt idx="1113">
                  <c:v>44621.142141203702</c:v>
                </c:pt>
                <c:pt idx="1114">
                  <c:v>44621.142870370371</c:v>
                </c:pt>
                <c:pt idx="1115">
                  <c:v>44621.143599537034</c:v>
                </c:pt>
                <c:pt idx="1116">
                  <c:v>44621.144317129627</c:v>
                </c:pt>
                <c:pt idx="1117">
                  <c:v>44621.145046296297</c:v>
                </c:pt>
                <c:pt idx="1118">
                  <c:v>44621.145775462966</c:v>
                </c:pt>
                <c:pt idx="1119">
                  <c:v>44621.146493055552</c:v>
                </c:pt>
                <c:pt idx="1120">
                  <c:v>44621.147222222222</c:v>
                </c:pt>
                <c:pt idx="1121">
                  <c:v>44621.147951388892</c:v>
                </c:pt>
                <c:pt idx="1122">
                  <c:v>44621.148668981485</c:v>
                </c:pt>
                <c:pt idx="1123">
                  <c:v>44621.149444444447</c:v>
                </c:pt>
                <c:pt idx="1124">
                  <c:v>44621.150173611109</c:v>
                </c:pt>
                <c:pt idx="1125">
                  <c:v>44621.150902777779</c:v>
                </c:pt>
                <c:pt idx="1126">
                  <c:v>44621.151620370372</c:v>
                </c:pt>
                <c:pt idx="1127">
                  <c:v>44621.152349537035</c:v>
                </c:pt>
                <c:pt idx="1128">
                  <c:v>44621.153078703705</c:v>
                </c:pt>
                <c:pt idx="1129">
                  <c:v>44621.153796296298</c:v>
                </c:pt>
                <c:pt idx="1130">
                  <c:v>44621.15452546296</c:v>
                </c:pt>
                <c:pt idx="1131">
                  <c:v>44621.15525462963</c:v>
                </c:pt>
                <c:pt idx="1132">
                  <c:v>44621.155972222223</c:v>
                </c:pt>
                <c:pt idx="1133">
                  <c:v>44621.156701388885</c:v>
                </c:pt>
                <c:pt idx="1134">
                  <c:v>44621.157476851855</c:v>
                </c:pt>
                <c:pt idx="1135">
                  <c:v>44621.158206018517</c:v>
                </c:pt>
                <c:pt idx="1136">
                  <c:v>44621.15892361111</c:v>
                </c:pt>
                <c:pt idx="1137">
                  <c:v>44621.15965277778</c:v>
                </c:pt>
                <c:pt idx="1138">
                  <c:v>44621.160370370373</c:v>
                </c:pt>
                <c:pt idx="1139">
                  <c:v>44621.161099537036</c:v>
                </c:pt>
                <c:pt idx="1140">
                  <c:v>44621.161828703705</c:v>
                </c:pt>
                <c:pt idx="1141">
                  <c:v>44621.162546296298</c:v>
                </c:pt>
                <c:pt idx="1142">
                  <c:v>44621.163275462961</c:v>
                </c:pt>
                <c:pt idx="1143">
                  <c:v>44621.164004629631</c:v>
                </c:pt>
                <c:pt idx="1144">
                  <c:v>44621.164722222224</c:v>
                </c:pt>
                <c:pt idx="1145">
                  <c:v>44621.165497685186</c:v>
                </c:pt>
                <c:pt idx="1146">
                  <c:v>44621.166226851848</c:v>
                </c:pt>
                <c:pt idx="1147">
                  <c:v>44621.166956018518</c:v>
                </c:pt>
                <c:pt idx="1148">
                  <c:v>44621.167673611111</c:v>
                </c:pt>
                <c:pt idx="1149">
                  <c:v>44621.168402777781</c:v>
                </c:pt>
                <c:pt idx="1150">
                  <c:v>44621.169131944444</c:v>
                </c:pt>
                <c:pt idx="1151">
                  <c:v>44621.169849537036</c:v>
                </c:pt>
                <c:pt idx="1152">
                  <c:v>44621.170578703706</c:v>
                </c:pt>
                <c:pt idx="1153">
                  <c:v>44621.171307870369</c:v>
                </c:pt>
                <c:pt idx="1154">
                  <c:v>44621.172037037039</c:v>
                </c:pt>
                <c:pt idx="1155">
                  <c:v>44621.172754629632</c:v>
                </c:pt>
                <c:pt idx="1156">
                  <c:v>44621.173530092594</c:v>
                </c:pt>
                <c:pt idx="1157">
                  <c:v>44621.174259259256</c:v>
                </c:pt>
                <c:pt idx="1158">
                  <c:v>44621.174976851849</c:v>
                </c:pt>
                <c:pt idx="1159">
                  <c:v>44621.175706018519</c:v>
                </c:pt>
                <c:pt idx="1160">
                  <c:v>44621.176435185182</c:v>
                </c:pt>
                <c:pt idx="1161">
                  <c:v>44621.177152777775</c:v>
                </c:pt>
                <c:pt idx="1162">
                  <c:v>44621.177928240744</c:v>
                </c:pt>
                <c:pt idx="1163">
                  <c:v>44621.178657407407</c:v>
                </c:pt>
                <c:pt idx="1164">
                  <c:v>44621.179386574076</c:v>
                </c:pt>
                <c:pt idx="1165">
                  <c:v>44621.180104166669</c:v>
                </c:pt>
                <c:pt idx="1166">
                  <c:v>44621.180833333332</c:v>
                </c:pt>
                <c:pt idx="1167">
                  <c:v>44621.181562500002</c:v>
                </c:pt>
                <c:pt idx="1168">
                  <c:v>44621.182337962964</c:v>
                </c:pt>
                <c:pt idx="1169">
                  <c:v>44621.183055555557</c:v>
                </c:pt>
                <c:pt idx="1170">
                  <c:v>44621.18378472222</c:v>
                </c:pt>
                <c:pt idx="1171">
                  <c:v>44621.184513888889</c:v>
                </c:pt>
                <c:pt idx="1172">
                  <c:v>44621.185231481482</c:v>
                </c:pt>
                <c:pt idx="1173">
                  <c:v>44621.185960648145</c:v>
                </c:pt>
                <c:pt idx="1174">
                  <c:v>44621.186736111114</c:v>
                </c:pt>
                <c:pt idx="1175">
                  <c:v>44621.187465277777</c:v>
                </c:pt>
                <c:pt idx="1176">
                  <c:v>44621.18818287037</c:v>
                </c:pt>
                <c:pt idx="1177">
                  <c:v>44621.18891203704</c:v>
                </c:pt>
                <c:pt idx="1178">
                  <c:v>44621.189641203702</c:v>
                </c:pt>
                <c:pt idx="1179">
                  <c:v>44621.190358796295</c:v>
                </c:pt>
                <c:pt idx="1180">
                  <c:v>44621.191134259258</c:v>
                </c:pt>
                <c:pt idx="1181">
                  <c:v>44621.191863425927</c:v>
                </c:pt>
                <c:pt idx="1182">
                  <c:v>44621.19258101852</c:v>
                </c:pt>
                <c:pt idx="1183">
                  <c:v>44621.193310185183</c:v>
                </c:pt>
                <c:pt idx="1184">
                  <c:v>44621.194039351853</c:v>
                </c:pt>
                <c:pt idx="1185">
                  <c:v>44621.194756944446</c:v>
                </c:pt>
                <c:pt idx="1186">
                  <c:v>44621.195486111108</c:v>
                </c:pt>
                <c:pt idx="1187">
                  <c:v>44621.196215277778</c:v>
                </c:pt>
                <c:pt idx="1188">
                  <c:v>44621.196932870371</c:v>
                </c:pt>
                <c:pt idx="1189">
                  <c:v>44621.197662037041</c:v>
                </c:pt>
                <c:pt idx="1190">
                  <c:v>44621.198391203703</c:v>
                </c:pt>
                <c:pt idx="1191">
                  <c:v>44621.199155092596</c:v>
                </c:pt>
                <c:pt idx="1192">
                  <c:v>44621.199884259258</c:v>
                </c:pt>
                <c:pt idx="1193">
                  <c:v>44621.200613425928</c:v>
                </c:pt>
                <c:pt idx="1194">
                  <c:v>44621.201331018521</c:v>
                </c:pt>
                <c:pt idx="1195">
                  <c:v>44621.202060185184</c:v>
                </c:pt>
                <c:pt idx="1196">
                  <c:v>44621.202789351853</c:v>
                </c:pt>
                <c:pt idx="1197">
                  <c:v>44621.203564814816</c:v>
                </c:pt>
                <c:pt idx="1198">
                  <c:v>44621.204282407409</c:v>
                </c:pt>
                <c:pt idx="1199">
                  <c:v>44621.205011574071</c:v>
                </c:pt>
                <c:pt idx="1200">
                  <c:v>44621.205740740741</c:v>
                </c:pt>
                <c:pt idx="1201">
                  <c:v>44621.206458333334</c:v>
                </c:pt>
                <c:pt idx="1202">
                  <c:v>44621.207187499997</c:v>
                </c:pt>
                <c:pt idx="1203">
                  <c:v>44621.207962962966</c:v>
                </c:pt>
                <c:pt idx="1204">
                  <c:v>44621.208692129629</c:v>
                </c:pt>
                <c:pt idx="1205">
                  <c:v>44621.209409722222</c:v>
                </c:pt>
                <c:pt idx="1206">
                  <c:v>44621.210138888891</c:v>
                </c:pt>
                <c:pt idx="1207">
                  <c:v>44621.210856481484</c:v>
                </c:pt>
                <c:pt idx="1208">
                  <c:v>44621.211585648147</c:v>
                </c:pt>
                <c:pt idx="1209">
                  <c:v>44621.212314814817</c:v>
                </c:pt>
                <c:pt idx="1210">
                  <c:v>44621.21303240741</c:v>
                </c:pt>
                <c:pt idx="1211">
                  <c:v>44621.213761574072</c:v>
                </c:pt>
                <c:pt idx="1212">
                  <c:v>44621.214490740742</c:v>
                </c:pt>
                <c:pt idx="1213">
                  <c:v>44621.215208333335</c:v>
                </c:pt>
                <c:pt idx="1214">
                  <c:v>44621.215983796297</c:v>
                </c:pt>
                <c:pt idx="1215">
                  <c:v>44621.21671296296</c:v>
                </c:pt>
                <c:pt idx="1216">
                  <c:v>44621.217442129629</c:v>
                </c:pt>
                <c:pt idx="1217">
                  <c:v>44621.218159722222</c:v>
                </c:pt>
                <c:pt idx="1218">
                  <c:v>44621.218888888892</c:v>
                </c:pt>
                <c:pt idx="1219">
                  <c:v>44621.219618055555</c:v>
                </c:pt>
                <c:pt idx="1220">
                  <c:v>44621.220393518517</c:v>
                </c:pt>
                <c:pt idx="1221">
                  <c:v>44621.22111111111</c:v>
                </c:pt>
                <c:pt idx="1222">
                  <c:v>44621.22184027778</c:v>
                </c:pt>
                <c:pt idx="1223">
                  <c:v>44621.222569444442</c:v>
                </c:pt>
                <c:pt idx="1224">
                  <c:v>44621.223287037035</c:v>
                </c:pt>
                <c:pt idx="1225">
                  <c:v>44621.224016203705</c:v>
                </c:pt>
                <c:pt idx="1226">
                  <c:v>44621.224745370368</c:v>
                </c:pt>
                <c:pt idx="1227">
                  <c:v>44621.225462962961</c:v>
                </c:pt>
                <c:pt idx="1228">
                  <c:v>44621.22619212963</c:v>
                </c:pt>
                <c:pt idx="1229">
                  <c:v>44621.226921296293</c:v>
                </c:pt>
                <c:pt idx="1230">
                  <c:v>44621.227638888886</c:v>
                </c:pt>
                <c:pt idx="1231">
                  <c:v>44621.228414351855</c:v>
                </c:pt>
                <c:pt idx="1232">
                  <c:v>44621.229143518518</c:v>
                </c:pt>
                <c:pt idx="1233">
                  <c:v>44621.229872685188</c:v>
                </c:pt>
                <c:pt idx="1234">
                  <c:v>44621.230590277781</c:v>
                </c:pt>
                <c:pt idx="1235">
                  <c:v>44621.231319444443</c:v>
                </c:pt>
                <c:pt idx="1236">
                  <c:v>44621.232048611113</c:v>
                </c:pt>
                <c:pt idx="1237">
                  <c:v>44621.232812499999</c:v>
                </c:pt>
                <c:pt idx="1238">
                  <c:v>44621.233541666668</c:v>
                </c:pt>
                <c:pt idx="1239">
                  <c:v>44621.234270833331</c:v>
                </c:pt>
                <c:pt idx="1240">
                  <c:v>44621.234988425924</c:v>
                </c:pt>
                <c:pt idx="1241">
                  <c:v>44621.235717592594</c:v>
                </c:pt>
                <c:pt idx="1242">
                  <c:v>44621.236446759256</c:v>
                </c:pt>
                <c:pt idx="1243">
                  <c:v>44621.237164351849</c:v>
                </c:pt>
                <c:pt idx="1244">
                  <c:v>44621.237893518519</c:v>
                </c:pt>
                <c:pt idx="1245">
                  <c:v>44621.238622685189</c:v>
                </c:pt>
                <c:pt idx="1246">
                  <c:v>44621.239351851851</c:v>
                </c:pt>
                <c:pt idx="1247">
                  <c:v>44621.240069444444</c:v>
                </c:pt>
                <c:pt idx="1248">
                  <c:v>44621.240798611114</c:v>
                </c:pt>
                <c:pt idx="1249">
                  <c:v>44621.241516203707</c:v>
                </c:pt>
                <c:pt idx="1250">
                  <c:v>44621.242245370369</c:v>
                </c:pt>
                <c:pt idx="1251">
                  <c:v>44621.242974537039</c:v>
                </c:pt>
                <c:pt idx="1252">
                  <c:v>44621.243692129632</c:v>
                </c:pt>
                <c:pt idx="1253">
                  <c:v>44621.244467592594</c:v>
                </c:pt>
                <c:pt idx="1254">
                  <c:v>44621.245196759257</c:v>
                </c:pt>
                <c:pt idx="1255">
                  <c:v>44621.245925925927</c:v>
                </c:pt>
                <c:pt idx="1256">
                  <c:v>44621.24664351852</c:v>
                </c:pt>
                <c:pt idx="1257">
                  <c:v>44621.247372685182</c:v>
                </c:pt>
                <c:pt idx="1258">
                  <c:v>44621.248101851852</c:v>
                </c:pt>
                <c:pt idx="1259">
                  <c:v>44621.248877314814</c:v>
                </c:pt>
                <c:pt idx="1260">
                  <c:v>44621.249594907407</c:v>
                </c:pt>
                <c:pt idx="1261">
                  <c:v>44621.250324074077</c:v>
                </c:pt>
                <c:pt idx="1262">
                  <c:v>44621.25105324074</c:v>
                </c:pt>
                <c:pt idx="1263">
                  <c:v>44621.251770833333</c:v>
                </c:pt>
                <c:pt idx="1264">
                  <c:v>44621.252500000002</c:v>
                </c:pt>
                <c:pt idx="1265">
                  <c:v>44621.253275462965</c:v>
                </c:pt>
                <c:pt idx="1266">
                  <c:v>44621.254004629627</c:v>
                </c:pt>
                <c:pt idx="1267">
                  <c:v>44621.254733796297</c:v>
                </c:pt>
                <c:pt idx="1268">
                  <c:v>44621.25545138889</c:v>
                </c:pt>
                <c:pt idx="1269">
                  <c:v>44621.256180555552</c:v>
                </c:pt>
                <c:pt idx="1270">
                  <c:v>44621.256909722222</c:v>
                </c:pt>
                <c:pt idx="1271">
                  <c:v>44621.257673611108</c:v>
                </c:pt>
                <c:pt idx="1272">
                  <c:v>44621.258402777778</c:v>
                </c:pt>
                <c:pt idx="1273">
                  <c:v>44621.259131944447</c:v>
                </c:pt>
                <c:pt idx="1274">
                  <c:v>44621.25984953704</c:v>
                </c:pt>
                <c:pt idx="1275">
                  <c:v>44621.260578703703</c:v>
                </c:pt>
                <c:pt idx="1276">
                  <c:v>44621.261307870373</c:v>
                </c:pt>
                <c:pt idx="1277">
                  <c:v>44621.262083333335</c:v>
                </c:pt>
                <c:pt idx="1278">
                  <c:v>44621.262812499997</c:v>
                </c:pt>
                <c:pt idx="1279">
                  <c:v>44621.26353009259</c:v>
                </c:pt>
                <c:pt idx="1280">
                  <c:v>44621.26425925926</c:v>
                </c:pt>
                <c:pt idx="1281">
                  <c:v>44621.264988425923</c:v>
                </c:pt>
                <c:pt idx="1282">
                  <c:v>44621.265706018516</c:v>
                </c:pt>
                <c:pt idx="1283">
                  <c:v>44621.266481481478</c:v>
                </c:pt>
                <c:pt idx="1284">
                  <c:v>44621.267210648148</c:v>
                </c:pt>
                <c:pt idx="1285">
                  <c:v>44621.267928240741</c:v>
                </c:pt>
                <c:pt idx="1286">
                  <c:v>44621.268657407411</c:v>
                </c:pt>
                <c:pt idx="1287">
                  <c:v>44621.269386574073</c:v>
                </c:pt>
                <c:pt idx="1288">
                  <c:v>44621.270104166666</c:v>
                </c:pt>
                <c:pt idx="1289">
                  <c:v>44621.270833333336</c:v>
                </c:pt>
                <c:pt idx="1290">
                  <c:v>44621.271562499998</c:v>
                </c:pt>
                <c:pt idx="1291">
                  <c:v>44621.272280092591</c:v>
                </c:pt>
                <c:pt idx="1292">
                  <c:v>44621.273009259261</c:v>
                </c:pt>
                <c:pt idx="1293">
                  <c:v>44621.273738425924</c:v>
                </c:pt>
                <c:pt idx="1294">
                  <c:v>44621.274513888886</c:v>
                </c:pt>
                <c:pt idx="1295">
                  <c:v>44621.275231481479</c:v>
                </c:pt>
                <c:pt idx="1296">
                  <c:v>44621.275960648149</c:v>
                </c:pt>
                <c:pt idx="1297">
                  <c:v>44621.276689814818</c:v>
                </c:pt>
                <c:pt idx="1298">
                  <c:v>44621.277407407404</c:v>
                </c:pt>
                <c:pt idx="1299">
                  <c:v>44621.278136574074</c:v>
                </c:pt>
                <c:pt idx="1300">
                  <c:v>44621.278854166667</c:v>
                </c:pt>
                <c:pt idx="1301">
                  <c:v>44621.279583333337</c:v>
                </c:pt>
                <c:pt idx="1302">
                  <c:v>44621.280312499999</c:v>
                </c:pt>
                <c:pt idx="1303">
                  <c:v>44621.281041666669</c:v>
                </c:pt>
                <c:pt idx="1304">
                  <c:v>44621.281759259262</c:v>
                </c:pt>
                <c:pt idx="1305">
                  <c:v>44621.282534722224</c:v>
                </c:pt>
                <c:pt idx="1306">
                  <c:v>44621.283263888887</c:v>
                </c:pt>
                <c:pt idx="1307">
                  <c:v>44621.283993055556</c:v>
                </c:pt>
                <c:pt idx="1308">
                  <c:v>44621.284710648149</c:v>
                </c:pt>
                <c:pt idx="1309">
                  <c:v>44621.285439814812</c:v>
                </c:pt>
                <c:pt idx="1310">
                  <c:v>44621.286168981482</c:v>
                </c:pt>
                <c:pt idx="1311">
                  <c:v>44621.286944444444</c:v>
                </c:pt>
                <c:pt idx="1312">
                  <c:v>44621.287662037037</c:v>
                </c:pt>
                <c:pt idx="1313">
                  <c:v>44621.288391203707</c:v>
                </c:pt>
                <c:pt idx="1314">
                  <c:v>44621.289120370369</c:v>
                </c:pt>
                <c:pt idx="1315">
                  <c:v>44621.289837962962</c:v>
                </c:pt>
                <c:pt idx="1316">
                  <c:v>44621.290567129632</c:v>
                </c:pt>
                <c:pt idx="1317">
                  <c:v>44621.291342592594</c:v>
                </c:pt>
                <c:pt idx="1318">
                  <c:v>44621.292071759257</c:v>
                </c:pt>
                <c:pt idx="1319">
                  <c:v>44621.292800925927</c:v>
                </c:pt>
                <c:pt idx="1320">
                  <c:v>44621.29351851852</c:v>
                </c:pt>
                <c:pt idx="1321">
                  <c:v>44621.294247685182</c:v>
                </c:pt>
                <c:pt idx="1322">
                  <c:v>44621.294965277775</c:v>
                </c:pt>
                <c:pt idx="1323">
                  <c:v>44621.295752314814</c:v>
                </c:pt>
                <c:pt idx="1324">
                  <c:v>44621.296469907407</c:v>
                </c:pt>
                <c:pt idx="1325">
                  <c:v>44621.297199074077</c:v>
                </c:pt>
                <c:pt idx="1326">
                  <c:v>44621.29792824074</c:v>
                </c:pt>
                <c:pt idx="1327">
                  <c:v>44621.298645833333</c:v>
                </c:pt>
                <c:pt idx="1328">
                  <c:v>44621.299375000002</c:v>
                </c:pt>
                <c:pt idx="1329">
                  <c:v>44621.300150462965</c:v>
                </c:pt>
                <c:pt idx="1330">
                  <c:v>44621.300879629627</c:v>
                </c:pt>
                <c:pt idx="1331">
                  <c:v>44621.30159722222</c:v>
                </c:pt>
                <c:pt idx="1332">
                  <c:v>44621.30232638889</c:v>
                </c:pt>
                <c:pt idx="1333">
                  <c:v>44621.303055555552</c:v>
                </c:pt>
                <c:pt idx="1334">
                  <c:v>44621.303773148145</c:v>
                </c:pt>
                <c:pt idx="1335">
                  <c:v>44621.304548611108</c:v>
                </c:pt>
                <c:pt idx="1336">
                  <c:v>44621.305277777778</c:v>
                </c:pt>
                <c:pt idx="1337">
                  <c:v>44621.306006944447</c:v>
                </c:pt>
                <c:pt idx="1338">
                  <c:v>44621.30672453704</c:v>
                </c:pt>
                <c:pt idx="1339">
                  <c:v>44621.307453703703</c:v>
                </c:pt>
                <c:pt idx="1340">
                  <c:v>44621.308182870373</c:v>
                </c:pt>
                <c:pt idx="1341">
                  <c:v>44621.308958333335</c:v>
                </c:pt>
                <c:pt idx="1342">
                  <c:v>44621.309675925928</c:v>
                </c:pt>
                <c:pt idx="1343">
                  <c:v>44621.31040509259</c:v>
                </c:pt>
                <c:pt idx="1344">
                  <c:v>44621.31113425926</c:v>
                </c:pt>
                <c:pt idx="1345">
                  <c:v>44621.311851851853</c:v>
                </c:pt>
                <c:pt idx="1346">
                  <c:v>44621.312581018516</c:v>
                </c:pt>
                <c:pt idx="1347">
                  <c:v>44621.313356481478</c:v>
                </c:pt>
                <c:pt idx="1348">
                  <c:v>44621.314074074071</c:v>
                </c:pt>
                <c:pt idx="1349">
                  <c:v>44621.314803240741</c:v>
                </c:pt>
                <c:pt idx="1350">
                  <c:v>44621.315532407411</c:v>
                </c:pt>
                <c:pt idx="1351">
                  <c:v>44621.316250000003</c:v>
                </c:pt>
                <c:pt idx="1352">
                  <c:v>44621.316979166666</c:v>
                </c:pt>
                <c:pt idx="1353">
                  <c:v>44621.317754629628</c:v>
                </c:pt>
                <c:pt idx="1354">
                  <c:v>44621.318483796298</c:v>
                </c:pt>
                <c:pt idx="1355">
                  <c:v>44621.319212962961</c:v>
                </c:pt>
                <c:pt idx="1356">
                  <c:v>44621.319930555554</c:v>
                </c:pt>
                <c:pt idx="1357">
                  <c:v>44621.320659722223</c:v>
                </c:pt>
                <c:pt idx="1358">
                  <c:v>44621.321377314816</c:v>
                </c:pt>
                <c:pt idx="1359">
                  <c:v>44621.322152777779</c:v>
                </c:pt>
                <c:pt idx="1360">
                  <c:v>44621.322881944441</c:v>
                </c:pt>
                <c:pt idx="1361">
                  <c:v>44621.323611111111</c:v>
                </c:pt>
                <c:pt idx="1362">
                  <c:v>44621.324328703704</c:v>
                </c:pt>
                <c:pt idx="1363">
                  <c:v>44621.325057870374</c:v>
                </c:pt>
                <c:pt idx="1364">
                  <c:v>44621.325787037036</c:v>
                </c:pt>
                <c:pt idx="1365">
                  <c:v>44621.326562499999</c:v>
                </c:pt>
                <c:pt idx="1366">
                  <c:v>44621.327280092592</c:v>
                </c:pt>
                <c:pt idx="1367">
                  <c:v>44621.328009259261</c:v>
                </c:pt>
                <c:pt idx="1368">
                  <c:v>44621.328738425924</c:v>
                </c:pt>
                <c:pt idx="1369">
                  <c:v>44621.329456018517</c:v>
                </c:pt>
                <c:pt idx="1370">
                  <c:v>44621.330185185187</c:v>
                </c:pt>
                <c:pt idx="1371">
                  <c:v>44621.330960648149</c:v>
                </c:pt>
                <c:pt idx="1372">
                  <c:v>44621.331678240742</c:v>
                </c:pt>
                <c:pt idx="1373">
                  <c:v>44621.332407407404</c:v>
                </c:pt>
                <c:pt idx="1374">
                  <c:v>44621.333136574074</c:v>
                </c:pt>
                <c:pt idx="1375">
                  <c:v>44621.333854166667</c:v>
                </c:pt>
                <c:pt idx="1376">
                  <c:v>44621.334583333337</c:v>
                </c:pt>
                <c:pt idx="1377">
                  <c:v>44621.335358796299</c:v>
                </c:pt>
                <c:pt idx="1378">
                  <c:v>44621.336087962962</c:v>
                </c:pt>
                <c:pt idx="1379">
                  <c:v>44621.336817129632</c:v>
                </c:pt>
                <c:pt idx="1380">
                  <c:v>44621.337534722225</c:v>
                </c:pt>
                <c:pt idx="1381">
                  <c:v>44621.338263888887</c:v>
                </c:pt>
                <c:pt idx="1382">
                  <c:v>44621.338993055557</c:v>
                </c:pt>
                <c:pt idx="1383">
                  <c:v>44621.339768518519</c:v>
                </c:pt>
                <c:pt idx="1384">
                  <c:v>44621.340486111112</c:v>
                </c:pt>
                <c:pt idx="1385">
                  <c:v>44621.341215277775</c:v>
                </c:pt>
                <c:pt idx="1386">
                  <c:v>44621.341944444444</c:v>
                </c:pt>
                <c:pt idx="1387">
                  <c:v>44621.342662037037</c:v>
                </c:pt>
                <c:pt idx="1388">
                  <c:v>44621.343391203707</c:v>
                </c:pt>
                <c:pt idx="1389">
                  <c:v>44621.344166666669</c:v>
                </c:pt>
                <c:pt idx="1390">
                  <c:v>44621.344884259262</c:v>
                </c:pt>
                <c:pt idx="1391">
                  <c:v>44621.345613425925</c:v>
                </c:pt>
                <c:pt idx="1392">
                  <c:v>44621.346342592595</c:v>
                </c:pt>
                <c:pt idx="1393">
                  <c:v>44621.347060185188</c:v>
                </c:pt>
                <c:pt idx="1394">
                  <c:v>44621.34778935185</c:v>
                </c:pt>
                <c:pt idx="1395">
                  <c:v>44621.348506944443</c:v>
                </c:pt>
                <c:pt idx="1396">
                  <c:v>44621.349236111113</c:v>
                </c:pt>
                <c:pt idx="1397">
                  <c:v>44621.349965277775</c:v>
                </c:pt>
                <c:pt idx="1398">
                  <c:v>44621.350694444445</c:v>
                </c:pt>
                <c:pt idx="1399">
                  <c:v>44621.351412037038</c:v>
                </c:pt>
                <c:pt idx="1400">
                  <c:v>44621.352187500001</c:v>
                </c:pt>
                <c:pt idx="1401">
                  <c:v>44621.352916666663</c:v>
                </c:pt>
                <c:pt idx="1402">
                  <c:v>44621.353645833333</c:v>
                </c:pt>
                <c:pt idx="1403">
                  <c:v>44621.354363425926</c:v>
                </c:pt>
                <c:pt idx="1404">
                  <c:v>44621.355092592596</c:v>
                </c:pt>
                <c:pt idx="1405">
                  <c:v>44621.355810185189</c:v>
                </c:pt>
                <c:pt idx="1406">
                  <c:v>44621.356585648151</c:v>
                </c:pt>
                <c:pt idx="1407">
                  <c:v>44621.357314814813</c:v>
                </c:pt>
                <c:pt idx="1408">
                  <c:v>44621.358032407406</c:v>
                </c:pt>
                <c:pt idx="1409">
                  <c:v>44621.358761574076</c:v>
                </c:pt>
                <c:pt idx="1410">
                  <c:v>44621.359490740739</c:v>
                </c:pt>
                <c:pt idx="1411">
                  <c:v>44621.360208333332</c:v>
                </c:pt>
                <c:pt idx="1412">
                  <c:v>44621.360983796294</c:v>
                </c:pt>
                <c:pt idx="1413">
                  <c:v>44621.361712962964</c:v>
                </c:pt>
                <c:pt idx="1414">
                  <c:v>44621.362442129626</c:v>
                </c:pt>
                <c:pt idx="1415">
                  <c:v>44621.363159722219</c:v>
                </c:pt>
                <c:pt idx="1416">
                  <c:v>44621.363888888889</c:v>
                </c:pt>
                <c:pt idx="1417">
                  <c:v>44621.364618055559</c:v>
                </c:pt>
                <c:pt idx="1418">
                  <c:v>44621.365393518521</c:v>
                </c:pt>
                <c:pt idx="1419">
                  <c:v>44621.366122685184</c:v>
                </c:pt>
                <c:pt idx="1420">
                  <c:v>44621.366840277777</c:v>
                </c:pt>
                <c:pt idx="1421">
                  <c:v>44621.367569444446</c:v>
                </c:pt>
                <c:pt idx="1422">
                  <c:v>44621.368298611109</c:v>
                </c:pt>
                <c:pt idx="1423">
                  <c:v>44621.369016203702</c:v>
                </c:pt>
                <c:pt idx="1424">
                  <c:v>44621.369745370372</c:v>
                </c:pt>
                <c:pt idx="1425">
                  <c:v>44621.370462962965</c:v>
                </c:pt>
                <c:pt idx="1426">
                  <c:v>44621.371192129627</c:v>
                </c:pt>
                <c:pt idx="1427">
                  <c:v>44621.371921296297</c:v>
                </c:pt>
                <c:pt idx="1428">
                  <c:v>44621.37263888889</c:v>
                </c:pt>
                <c:pt idx="1429">
                  <c:v>44621.373368055552</c:v>
                </c:pt>
                <c:pt idx="1430">
                  <c:v>44621.374097222222</c:v>
                </c:pt>
                <c:pt idx="1431">
                  <c:v>44621.374814814815</c:v>
                </c:pt>
                <c:pt idx="1432">
                  <c:v>44621.375543981485</c:v>
                </c:pt>
                <c:pt idx="1433">
                  <c:v>44621.376273148147</c:v>
                </c:pt>
                <c:pt idx="1434">
                  <c:v>44621.37704861111</c:v>
                </c:pt>
                <c:pt idx="1435">
                  <c:v>44621.377766203703</c:v>
                </c:pt>
                <c:pt idx="1436">
                  <c:v>44621.378495370373</c:v>
                </c:pt>
                <c:pt idx="1437">
                  <c:v>44621.379224537035</c:v>
                </c:pt>
                <c:pt idx="1438">
                  <c:v>44621.379942129628</c:v>
                </c:pt>
                <c:pt idx="1439">
                  <c:v>44621.380671296298</c:v>
                </c:pt>
                <c:pt idx="1440">
                  <c:v>44621.38140046296</c:v>
                </c:pt>
                <c:pt idx="1441">
                  <c:v>44621.382118055553</c:v>
                </c:pt>
                <c:pt idx="1442">
                  <c:v>44621.382847222223</c:v>
                </c:pt>
                <c:pt idx="1443">
                  <c:v>44621.383576388886</c:v>
                </c:pt>
                <c:pt idx="1444">
                  <c:v>44621.384293981479</c:v>
                </c:pt>
                <c:pt idx="1445">
                  <c:v>44621.385081018518</c:v>
                </c:pt>
                <c:pt idx="1446">
                  <c:v>44621.385798611111</c:v>
                </c:pt>
                <c:pt idx="1447">
                  <c:v>44621.38652777778</c:v>
                </c:pt>
                <c:pt idx="1448">
                  <c:v>44621.387256944443</c:v>
                </c:pt>
                <c:pt idx="1449">
                  <c:v>44621.387974537036</c:v>
                </c:pt>
                <c:pt idx="1450">
                  <c:v>44621.388703703706</c:v>
                </c:pt>
                <c:pt idx="1451">
                  <c:v>44621.389479166668</c:v>
                </c:pt>
                <c:pt idx="1452">
                  <c:v>44621.390208333331</c:v>
                </c:pt>
                <c:pt idx="1453">
                  <c:v>44621.390925925924</c:v>
                </c:pt>
                <c:pt idx="1454">
                  <c:v>44621.391655092593</c:v>
                </c:pt>
                <c:pt idx="1455">
                  <c:v>44621.392384259256</c:v>
                </c:pt>
                <c:pt idx="1456">
                  <c:v>44621.393101851849</c:v>
                </c:pt>
                <c:pt idx="1457">
                  <c:v>44621.393877314818</c:v>
                </c:pt>
                <c:pt idx="1458">
                  <c:v>44621.394606481481</c:v>
                </c:pt>
                <c:pt idx="1459">
                  <c:v>44621.395335648151</c:v>
                </c:pt>
                <c:pt idx="1460">
                  <c:v>44621.396053240744</c:v>
                </c:pt>
                <c:pt idx="1461">
                  <c:v>44621.396782407406</c:v>
                </c:pt>
                <c:pt idx="1462">
                  <c:v>44621.397499999999</c:v>
                </c:pt>
                <c:pt idx="1463">
                  <c:v>44621.398275462961</c:v>
                </c:pt>
                <c:pt idx="1464">
                  <c:v>44621.399004629631</c:v>
                </c:pt>
                <c:pt idx="1465">
                  <c:v>44621.399722222224</c:v>
                </c:pt>
                <c:pt idx="1466">
                  <c:v>44621.400451388887</c:v>
                </c:pt>
                <c:pt idx="1467">
                  <c:v>44621.401180555556</c:v>
                </c:pt>
                <c:pt idx="1468">
                  <c:v>44621.401909722219</c:v>
                </c:pt>
                <c:pt idx="1469">
                  <c:v>44621.402673611112</c:v>
                </c:pt>
                <c:pt idx="1470">
                  <c:v>44621.403402777774</c:v>
                </c:pt>
                <c:pt idx="1471">
                  <c:v>44621.404131944444</c:v>
                </c:pt>
                <c:pt idx="1472">
                  <c:v>44621.404849537037</c:v>
                </c:pt>
                <c:pt idx="1473">
                  <c:v>44621.405578703707</c:v>
                </c:pt>
                <c:pt idx="1474">
                  <c:v>44621.406307870369</c:v>
                </c:pt>
                <c:pt idx="1475">
                  <c:v>44621.407083333332</c:v>
                </c:pt>
                <c:pt idx="1476">
                  <c:v>44621.407800925925</c:v>
                </c:pt>
                <c:pt idx="1477">
                  <c:v>44621.408530092594</c:v>
                </c:pt>
                <c:pt idx="1478">
                  <c:v>44621.409259259257</c:v>
                </c:pt>
                <c:pt idx="1479">
                  <c:v>44621.40997685185</c:v>
                </c:pt>
                <c:pt idx="1480">
                  <c:v>44621.41070601852</c:v>
                </c:pt>
                <c:pt idx="1481">
                  <c:v>44621.411481481482</c:v>
                </c:pt>
                <c:pt idx="1482">
                  <c:v>44621.412210648145</c:v>
                </c:pt>
                <c:pt idx="1483">
                  <c:v>44621.412928240738</c:v>
                </c:pt>
                <c:pt idx="1484">
                  <c:v>44621.413657407407</c:v>
                </c:pt>
                <c:pt idx="1485">
                  <c:v>44621.414375</c:v>
                </c:pt>
                <c:pt idx="1486">
                  <c:v>44621.41510416667</c:v>
                </c:pt>
                <c:pt idx="1487">
                  <c:v>44621.415833333333</c:v>
                </c:pt>
                <c:pt idx="1488">
                  <c:v>44621.416550925926</c:v>
                </c:pt>
                <c:pt idx="1489">
                  <c:v>44621.417280092595</c:v>
                </c:pt>
                <c:pt idx="1490">
                  <c:v>44621.418009259258</c:v>
                </c:pt>
                <c:pt idx="1491">
                  <c:v>44621.418726851851</c:v>
                </c:pt>
                <c:pt idx="1492">
                  <c:v>44621.419502314813</c:v>
                </c:pt>
                <c:pt idx="1493">
                  <c:v>44621.420231481483</c:v>
                </c:pt>
                <c:pt idx="1494">
                  <c:v>44621.420949074076</c:v>
                </c:pt>
                <c:pt idx="1495">
                  <c:v>44621.421678240738</c:v>
                </c:pt>
                <c:pt idx="1496">
                  <c:v>44621.422407407408</c:v>
                </c:pt>
                <c:pt idx="1497">
                  <c:v>44621.423125000001</c:v>
                </c:pt>
                <c:pt idx="1498">
                  <c:v>44621.42391203704</c:v>
                </c:pt>
                <c:pt idx="1499">
                  <c:v>44621.424629629626</c:v>
                </c:pt>
                <c:pt idx="1500">
                  <c:v>44621.425358796296</c:v>
                </c:pt>
                <c:pt idx="1501">
                  <c:v>44621.426076388889</c:v>
                </c:pt>
                <c:pt idx="1502">
                  <c:v>44621.426805555559</c:v>
                </c:pt>
                <c:pt idx="1503">
                  <c:v>44621.427534722221</c:v>
                </c:pt>
                <c:pt idx="1504">
                  <c:v>44621.428310185183</c:v>
                </c:pt>
                <c:pt idx="1505">
                  <c:v>44621.429027777776</c:v>
                </c:pt>
                <c:pt idx="1506">
                  <c:v>44621.429756944446</c:v>
                </c:pt>
                <c:pt idx="1507">
                  <c:v>44621.430486111109</c:v>
                </c:pt>
                <c:pt idx="1508">
                  <c:v>44621.431203703702</c:v>
                </c:pt>
                <c:pt idx="1509">
                  <c:v>44621.431932870371</c:v>
                </c:pt>
                <c:pt idx="1510">
                  <c:v>44621.432662037034</c:v>
                </c:pt>
                <c:pt idx="1511">
                  <c:v>44621.433379629627</c:v>
                </c:pt>
                <c:pt idx="1512">
                  <c:v>44621.434108796297</c:v>
                </c:pt>
                <c:pt idx="1513">
                  <c:v>44621.434837962966</c:v>
                </c:pt>
                <c:pt idx="1514">
                  <c:v>44621.435555555552</c:v>
                </c:pt>
                <c:pt idx="1515">
                  <c:v>44621.436331018522</c:v>
                </c:pt>
                <c:pt idx="1516">
                  <c:v>44621.437060185184</c:v>
                </c:pt>
                <c:pt idx="1517">
                  <c:v>44621.437789351854</c:v>
                </c:pt>
                <c:pt idx="1518">
                  <c:v>44621.438506944447</c:v>
                </c:pt>
                <c:pt idx="1519">
                  <c:v>44621.439236111109</c:v>
                </c:pt>
                <c:pt idx="1520">
                  <c:v>44621.439965277779</c:v>
                </c:pt>
                <c:pt idx="1521">
                  <c:v>44621.440682870372</c:v>
                </c:pt>
                <c:pt idx="1522">
                  <c:v>44621.441412037035</c:v>
                </c:pt>
                <c:pt idx="1523">
                  <c:v>44621.442129629628</c:v>
                </c:pt>
                <c:pt idx="1524">
                  <c:v>44621.442858796298</c:v>
                </c:pt>
                <c:pt idx="1525">
                  <c:v>44621.44358796296</c:v>
                </c:pt>
                <c:pt idx="1526">
                  <c:v>44621.444363425922</c:v>
                </c:pt>
                <c:pt idx="1527">
                  <c:v>44621.445081018515</c:v>
                </c:pt>
                <c:pt idx="1528">
                  <c:v>44621.445810185185</c:v>
                </c:pt>
                <c:pt idx="1529">
                  <c:v>44621.446539351855</c:v>
                </c:pt>
                <c:pt idx="1530">
                  <c:v>44621.447256944448</c:v>
                </c:pt>
                <c:pt idx="1531">
                  <c:v>44621.44798611111</c:v>
                </c:pt>
                <c:pt idx="1532">
                  <c:v>44621.448761574073</c:v>
                </c:pt>
                <c:pt idx="1533">
                  <c:v>44621.449490740742</c:v>
                </c:pt>
                <c:pt idx="1534">
                  <c:v>44621.450208333335</c:v>
                </c:pt>
                <c:pt idx="1535">
                  <c:v>44621.450937499998</c:v>
                </c:pt>
                <c:pt idx="1536">
                  <c:v>44621.451666666668</c:v>
                </c:pt>
                <c:pt idx="1537">
                  <c:v>44621.452384259261</c:v>
                </c:pt>
                <c:pt idx="1538">
                  <c:v>44621.453159722223</c:v>
                </c:pt>
                <c:pt idx="1539">
                  <c:v>44621.453888888886</c:v>
                </c:pt>
                <c:pt idx="1540">
                  <c:v>44621.454606481479</c:v>
                </c:pt>
                <c:pt idx="1541">
                  <c:v>44621.455335648148</c:v>
                </c:pt>
                <c:pt idx="1542">
                  <c:v>44621.456064814818</c:v>
                </c:pt>
                <c:pt idx="1543">
                  <c:v>44621.456782407404</c:v>
                </c:pt>
                <c:pt idx="1544">
                  <c:v>44621.457557870373</c:v>
                </c:pt>
                <c:pt idx="1545">
                  <c:v>44621.458287037036</c:v>
                </c:pt>
                <c:pt idx="1546">
                  <c:v>44621.459016203706</c:v>
                </c:pt>
                <c:pt idx="1547">
                  <c:v>44621.459733796299</c:v>
                </c:pt>
                <c:pt idx="1548">
                  <c:v>44621.460462962961</c:v>
                </c:pt>
                <c:pt idx="1549">
                  <c:v>44621.461192129631</c:v>
                </c:pt>
                <c:pt idx="1550">
                  <c:v>44621.461909722224</c:v>
                </c:pt>
                <c:pt idx="1551">
                  <c:v>44621.462638888886</c:v>
                </c:pt>
                <c:pt idx="1552">
                  <c:v>44621.463368055556</c:v>
                </c:pt>
                <c:pt idx="1553">
                  <c:v>44621.464085648149</c:v>
                </c:pt>
                <c:pt idx="1554">
                  <c:v>44621.464814814812</c:v>
                </c:pt>
                <c:pt idx="1555">
                  <c:v>44621.465590277781</c:v>
                </c:pt>
                <c:pt idx="1556">
                  <c:v>44621.466319444444</c:v>
                </c:pt>
                <c:pt idx="1557">
                  <c:v>44621.467037037037</c:v>
                </c:pt>
                <c:pt idx="1558">
                  <c:v>44621.467766203707</c:v>
                </c:pt>
                <c:pt idx="1559">
                  <c:v>44621.468495370369</c:v>
                </c:pt>
                <c:pt idx="1560">
                  <c:v>44621.469212962962</c:v>
                </c:pt>
                <c:pt idx="1561">
                  <c:v>44621.469988425924</c:v>
                </c:pt>
                <c:pt idx="1562">
                  <c:v>44621.470717592594</c:v>
                </c:pt>
                <c:pt idx="1563">
                  <c:v>44621.471446759257</c:v>
                </c:pt>
                <c:pt idx="1564">
                  <c:v>44621.47216435185</c:v>
                </c:pt>
                <c:pt idx="1565">
                  <c:v>44621.472893518519</c:v>
                </c:pt>
                <c:pt idx="1566">
                  <c:v>44621.473611111112</c:v>
                </c:pt>
                <c:pt idx="1567">
                  <c:v>44621.474398148152</c:v>
                </c:pt>
                <c:pt idx="1568">
                  <c:v>44621.475115740737</c:v>
                </c:pt>
                <c:pt idx="1569">
                  <c:v>44621.475844907407</c:v>
                </c:pt>
                <c:pt idx="1570">
                  <c:v>44621.476574074077</c:v>
                </c:pt>
                <c:pt idx="1571">
                  <c:v>44621.47729166667</c:v>
                </c:pt>
                <c:pt idx="1572">
                  <c:v>44621.478020833332</c:v>
                </c:pt>
                <c:pt idx="1573">
                  <c:v>44621.478796296295</c:v>
                </c:pt>
                <c:pt idx="1574">
                  <c:v>44621.479513888888</c:v>
                </c:pt>
                <c:pt idx="1575">
                  <c:v>44621.480243055557</c:v>
                </c:pt>
                <c:pt idx="1576">
                  <c:v>44621.48097222222</c:v>
                </c:pt>
                <c:pt idx="1577">
                  <c:v>44621.481689814813</c:v>
                </c:pt>
                <c:pt idx="1578">
                  <c:v>44621.482418981483</c:v>
                </c:pt>
                <c:pt idx="1579">
                  <c:v>44621.483148148145</c:v>
                </c:pt>
                <c:pt idx="1580">
                  <c:v>44621.483865740738</c:v>
                </c:pt>
                <c:pt idx="1581">
                  <c:v>44621.484594907408</c:v>
                </c:pt>
                <c:pt idx="1582">
                  <c:v>44621.485312500001</c:v>
                </c:pt>
                <c:pt idx="1583">
                  <c:v>44621.486041666663</c:v>
                </c:pt>
                <c:pt idx="1584">
                  <c:v>44621.486817129633</c:v>
                </c:pt>
                <c:pt idx="1585">
                  <c:v>44621.487546296295</c:v>
                </c:pt>
                <c:pt idx="1586">
                  <c:v>44621.488275462965</c:v>
                </c:pt>
                <c:pt idx="1587">
                  <c:v>44621.488993055558</c:v>
                </c:pt>
                <c:pt idx="1588">
                  <c:v>44621.489722222221</c:v>
                </c:pt>
                <c:pt idx="1589">
                  <c:v>44621.490451388891</c:v>
                </c:pt>
                <c:pt idx="1590">
                  <c:v>44621.491168981483</c:v>
                </c:pt>
                <c:pt idx="1591">
                  <c:v>44621.491898148146</c:v>
                </c:pt>
                <c:pt idx="1592">
                  <c:v>44621.492627314816</c:v>
                </c:pt>
                <c:pt idx="1593">
                  <c:v>44621.493344907409</c:v>
                </c:pt>
                <c:pt idx="1594">
                  <c:v>44621.494074074071</c:v>
                </c:pt>
                <c:pt idx="1595">
                  <c:v>44621.494849537034</c:v>
                </c:pt>
                <c:pt idx="1596">
                  <c:v>44621.495567129627</c:v>
                </c:pt>
                <c:pt idx="1597">
                  <c:v>44621.496296296296</c:v>
                </c:pt>
                <c:pt idx="1598">
                  <c:v>44621.497025462966</c:v>
                </c:pt>
                <c:pt idx="1599">
                  <c:v>44621.497743055559</c:v>
                </c:pt>
                <c:pt idx="1600">
                  <c:v>44621.498472222222</c:v>
                </c:pt>
                <c:pt idx="1601">
                  <c:v>44621.499247685184</c:v>
                </c:pt>
                <c:pt idx="1602">
                  <c:v>44621.499976851854</c:v>
                </c:pt>
                <c:pt idx="1603">
                  <c:v>44621.500694444447</c:v>
                </c:pt>
                <c:pt idx="1604">
                  <c:v>44621.501423611109</c:v>
                </c:pt>
                <c:pt idx="1605">
                  <c:v>44621.502152777779</c:v>
                </c:pt>
                <c:pt idx="1606">
                  <c:v>44621.502870370372</c:v>
                </c:pt>
                <c:pt idx="1607">
                  <c:v>44621.503645833334</c:v>
                </c:pt>
                <c:pt idx="1608">
                  <c:v>44621.504374999997</c:v>
                </c:pt>
                <c:pt idx="1609">
                  <c:v>44621.505104166667</c:v>
                </c:pt>
                <c:pt idx="1610">
                  <c:v>44621.50582175926</c:v>
                </c:pt>
                <c:pt idx="1611">
                  <c:v>44621.506550925929</c:v>
                </c:pt>
                <c:pt idx="1612">
                  <c:v>44621.507280092592</c:v>
                </c:pt>
                <c:pt idx="1613">
                  <c:v>44621.507997685185</c:v>
                </c:pt>
                <c:pt idx="1614">
                  <c:v>44621.508726851855</c:v>
                </c:pt>
                <c:pt idx="1615">
                  <c:v>44621.509456018517</c:v>
                </c:pt>
                <c:pt idx="1616">
                  <c:v>44621.51017361111</c:v>
                </c:pt>
                <c:pt idx="1617">
                  <c:v>44621.51090277778</c:v>
                </c:pt>
                <c:pt idx="1618">
                  <c:v>44621.511678240742</c:v>
                </c:pt>
                <c:pt idx="1619">
                  <c:v>44621.512395833335</c:v>
                </c:pt>
                <c:pt idx="1620">
                  <c:v>44621.513124999998</c:v>
                </c:pt>
                <c:pt idx="1621">
                  <c:v>44621.513854166667</c:v>
                </c:pt>
                <c:pt idx="1622">
                  <c:v>44621.51457175926</c:v>
                </c:pt>
                <c:pt idx="1623">
                  <c:v>44621.515300925923</c:v>
                </c:pt>
                <c:pt idx="1624">
                  <c:v>44621.516076388885</c:v>
                </c:pt>
                <c:pt idx="1625">
                  <c:v>44621.516805555555</c:v>
                </c:pt>
                <c:pt idx="1626">
                  <c:v>44621.517523148148</c:v>
                </c:pt>
                <c:pt idx="1627">
                  <c:v>44621.518252314818</c:v>
                </c:pt>
                <c:pt idx="1628">
                  <c:v>44621.51898148148</c:v>
                </c:pt>
                <c:pt idx="1629">
                  <c:v>44621.519699074073</c:v>
                </c:pt>
                <c:pt idx="1630">
                  <c:v>44621.520428240743</c:v>
                </c:pt>
                <c:pt idx="1631">
                  <c:v>44621.521145833336</c:v>
                </c:pt>
                <c:pt idx="1632">
                  <c:v>44621.521874999999</c:v>
                </c:pt>
                <c:pt idx="1633">
                  <c:v>44621.522604166668</c:v>
                </c:pt>
                <c:pt idx="1634">
                  <c:v>44621.523321759261</c:v>
                </c:pt>
                <c:pt idx="1635">
                  <c:v>44621.524108796293</c:v>
                </c:pt>
                <c:pt idx="1636">
                  <c:v>44621.524826388886</c:v>
                </c:pt>
                <c:pt idx="1637">
                  <c:v>44621.525555555556</c:v>
                </c:pt>
                <c:pt idx="1638">
                  <c:v>44621.526273148149</c:v>
                </c:pt>
                <c:pt idx="1639">
                  <c:v>44621.527002314811</c:v>
                </c:pt>
                <c:pt idx="1640">
                  <c:v>44621.527731481481</c:v>
                </c:pt>
                <c:pt idx="1641">
                  <c:v>44621.528506944444</c:v>
                </c:pt>
                <c:pt idx="1642">
                  <c:v>44621.529224537036</c:v>
                </c:pt>
                <c:pt idx="1643">
                  <c:v>44621.529953703706</c:v>
                </c:pt>
                <c:pt idx="1644">
                  <c:v>44621.530682870369</c:v>
                </c:pt>
                <c:pt idx="1645">
                  <c:v>44621.531400462962</c:v>
                </c:pt>
                <c:pt idx="1646">
                  <c:v>44621.532129629632</c:v>
                </c:pt>
                <c:pt idx="1647">
                  <c:v>44621.532858796294</c:v>
                </c:pt>
                <c:pt idx="1648">
                  <c:v>44621.533576388887</c:v>
                </c:pt>
                <c:pt idx="1649">
                  <c:v>44621.534305555557</c:v>
                </c:pt>
                <c:pt idx="1650">
                  <c:v>44621.535034722219</c:v>
                </c:pt>
                <c:pt idx="1651">
                  <c:v>44621.535752314812</c:v>
                </c:pt>
                <c:pt idx="1652">
                  <c:v>44621.536527777775</c:v>
                </c:pt>
                <c:pt idx="1653">
                  <c:v>44621.537256944444</c:v>
                </c:pt>
                <c:pt idx="1654">
                  <c:v>44621.537986111114</c:v>
                </c:pt>
                <c:pt idx="1655">
                  <c:v>44621.538703703707</c:v>
                </c:pt>
                <c:pt idx="1656">
                  <c:v>44621.53943287037</c:v>
                </c:pt>
                <c:pt idx="1657">
                  <c:v>44621.540162037039</c:v>
                </c:pt>
                <c:pt idx="1658">
                  <c:v>44621.540937500002</c:v>
                </c:pt>
                <c:pt idx="1659">
                  <c:v>44621.541655092595</c:v>
                </c:pt>
                <c:pt idx="1660">
                  <c:v>44621.542384259257</c:v>
                </c:pt>
                <c:pt idx="1661">
                  <c:v>44621.543113425927</c:v>
                </c:pt>
                <c:pt idx="1662">
                  <c:v>44621.54383101852</c:v>
                </c:pt>
                <c:pt idx="1663">
                  <c:v>44621.544560185182</c:v>
                </c:pt>
                <c:pt idx="1664">
                  <c:v>44621.545335648145</c:v>
                </c:pt>
                <c:pt idx="1665">
                  <c:v>44621.546064814815</c:v>
                </c:pt>
                <c:pt idx="1666">
                  <c:v>44621.546793981484</c:v>
                </c:pt>
                <c:pt idx="1667">
                  <c:v>44621.547511574077</c:v>
                </c:pt>
                <c:pt idx="1668">
                  <c:v>44621.54824074074</c:v>
                </c:pt>
                <c:pt idx="1669">
                  <c:v>44621.54896990741</c:v>
                </c:pt>
                <c:pt idx="1670">
                  <c:v>44621.549745370372</c:v>
                </c:pt>
                <c:pt idx="1671">
                  <c:v>44621.550462962965</c:v>
                </c:pt>
                <c:pt idx="1672">
                  <c:v>44621.551192129627</c:v>
                </c:pt>
                <c:pt idx="1673">
                  <c:v>44621.551921296297</c:v>
                </c:pt>
                <c:pt idx="1674">
                  <c:v>44621.55263888889</c:v>
                </c:pt>
                <c:pt idx="1675">
                  <c:v>44621.553368055553</c:v>
                </c:pt>
                <c:pt idx="1676">
                  <c:v>44621.554143518515</c:v>
                </c:pt>
                <c:pt idx="1677">
                  <c:v>44621.554872685185</c:v>
                </c:pt>
                <c:pt idx="1678">
                  <c:v>44621.555590277778</c:v>
                </c:pt>
                <c:pt idx="1679">
                  <c:v>44621.556319444448</c:v>
                </c:pt>
                <c:pt idx="1680">
                  <c:v>44621.55704861111</c:v>
                </c:pt>
                <c:pt idx="1681">
                  <c:v>44621.557766203703</c:v>
                </c:pt>
                <c:pt idx="1682">
                  <c:v>44621.558495370373</c:v>
                </c:pt>
                <c:pt idx="1683">
                  <c:v>44621.559224537035</c:v>
                </c:pt>
                <c:pt idx="1684">
                  <c:v>44621.559942129628</c:v>
                </c:pt>
                <c:pt idx="1685">
                  <c:v>44621.560671296298</c:v>
                </c:pt>
                <c:pt idx="1686">
                  <c:v>44621.561388888891</c:v>
                </c:pt>
                <c:pt idx="1687">
                  <c:v>44621.562175925923</c:v>
                </c:pt>
                <c:pt idx="1688">
                  <c:v>44621.562893518516</c:v>
                </c:pt>
                <c:pt idx="1689">
                  <c:v>44621.563622685186</c:v>
                </c:pt>
                <c:pt idx="1690">
                  <c:v>44621.564351851855</c:v>
                </c:pt>
                <c:pt idx="1691">
                  <c:v>44621.565069444441</c:v>
                </c:pt>
                <c:pt idx="1692">
                  <c:v>44621.565798611111</c:v>
                </c:pt>
                <c:pt idx="1693">
                  <c:v>44621.566574074073</c:v>
                </c:pt>
                <c:pt idx="1694">
                  <c:v>44621.567303240743</c:v>
                </c:pt>
                <c:pt idx="1695">
                  <c:v>44621.568020833336</c:v>
                </c:pt>
                <c:pt idx="1696">
                  <c:v>44621.568749999999</c:v>
                </c:pt>
                <c:pt idx="1697">
                  <c:v>44621.569479166668</c:v>
                </c:pt>
                <c:pt idx="1698">
                  <c:v>44621.570196759261</c:v>
                </c:pt>
                <c:pt idx="1699">
                  <c:v>44621.570925925924</c:v>
                </c:pt>
                <c:pt idx="1700">
                  <c:v>44621.571643518517</c:v>
                </c:pt>
                <c:pt idx="1701">
                  <c:v>44621.572372685187</c:v>
                </c:pt>
                <c:pt idx="1702">
                  <c:v>44621.573101851849</c:v>
                </c:pt>
                <c:pt idx="1703">
                  <c:v>44621.573819444442</c:v>
                </c:pt>
                <c:pt idx="1704">
                  <c:v>44621.574548611112</c:v>
                </c:pt>
                <c:pt idx="1705">
                  <c:v>44621.575277777774</c:v>
                </c:pt>
                <c:pt idx="1706">
                  <c:v>44621.575995370367</c:v>
                </c:pt>
                <c:pt idx="1707">
                  <c:v>44621.576724537037</c:v>
                </c:pt>
                <c:pt idx="1708">
                  <c:v>44621.577453703707</c:v>
                </c:pt>
                <c:pt idx="1709">
                  <c:v>44621.5781712963</c:v>
                </c:pt>
                <c:pt idx="1710">
                  <c:v>44621.578900462962</c:v>
                </c:pt>
                <c:pt idx="1711">
                  <c:v>44621.579629629632</c:v>
                </c:pt>
                <c:pt idx="1712">
                  <c:v>44621.580347222225</c:v>
                </c:pt>
                <c:pt idx="1713">
                  <c:v>44621.581076388888</c:v>
                </c:pt>
                <c:pt idx="1714">
                  <c:v>44621.581805555557</c:v>
                </c:pt>
                <c:pt idx="1715">
                  <c:v>44621.58252314815</c:v>
                </c:pt>
                <c:pt idx="1716">
                  <c:v>44621.583252314813</c:v>
                </c:pt>
                <c:pt idx="1717">
                  <c:v>44621.583981481483</c:v>
                </c:pt>
                <c:pt idx="1718">
                  <c:v>44621.584699074076</c:v>
                </c:pt>
                <c:pt idx="1719">
                  <c:v>44621.585474537038</c:v>
                </c:pt>
                <c:pt idx="1720">
                  <c:v>44621.5862037037</c:v>
                </c:pt>
                <c:pt idx="1721">
                  <c:v>44621.58693287037</c:v>
                </c:pt>
                <c:pt idx="1722">
                  <c:v>44621.587650462963</c:v>
                </c:pt>
                <c:pt idx="1723">
                  <c:v>44621.588379629633</c:v>
                </c:pt>
                <c:pt idx="1724">
                  <c:v>44621.589108796295</c:v>
                </c:pt>
                <c:pt idx="1725">
                  <c:v>44621.589884259258</c:v>
                </c:pt>
                <c:pt idx="1726">
                  <c:v>44621.590601851851</c:v>
                </c:pt>
                <c:pt idx="1727">
                  <c:v>44621.591331018521</c:v>
                </c:pt>
                <c:pt idx="1728">
                  <c:v>44621.592060185183</c:v>
                </c:pt>
                <c:pt idx="1729">
                  <c:v>44621.592777777776</c:v>
                </c:pt>
                <c:pt idx="1730">
                  <c:v>44621.593506944446</c:v>
                </c:pt>
                <c:pt idx="1731">
                  <c:v>44621.594282407408</c:v>
                </c:pt>
                <c:pt idx="1732">
                  <c:v>44621.595011574071</c:v>
                </c:pt>
                <c:pt idx="1733">
                  <c:v>44621.595729166664</c:v>
                </c:pt>
                <c:pt idx="1734">
                  <c:v>44621.596458333333</c:v>
                </c:pt>
                <c:pt idx="1735">
                  <c:v>44621.597187500003</c:v>
                </c:pt>
                <c:pt idx="1736">
                  <c:v>44621.597905092596</c:v>
                </c:pt>
                <c:pt idx="1737">
                  <c:v>44621.598680555559</c:v>
                </c:pt>
                <c:pt idx="1738">
                  <c:v>44621.599409722221</c:v>
                </c:pt>
                <c:pt idx="1739">
                  <c:v>44621.600138888891</c:v>
                </c:pt>
                <c:pt idx="1740">
                  <c:v>44621.600856481484</c:v>
                </c:pt>
                <c:pt idx="1741">
                  <c:v>44621.601585648146</c:v>
                </c:pt>
                <c:pt idx="1742">
                  <c:v>44621.602314814816</c:v>
                </c:pt>
                <c:pt idx="1743">
                  <c:v>44621.603090277778</c:v>
                </c:pt>
                <c:pt idx="1744">
                  <c:v>44621.603807870371</c:v>
                </c:pt>
                <c:pt idx="1745">
                  <c:v>44621.604537037034</c:v>
                </c:pt>
                <c:pt idx="1746">
                  <c:v>44621.605266203704</c:v>
                </c:pt>
                <c:pt idx="1747">
                  <c:v>44621.605983796297</c:v>
                </c:pt>
                <c:pt idx="1748">
                  <c:v>44621.606712962966</c:v>
                </c:pt>
                <c:pt idx="1749">
                  <c:v>44621.607442129629</c:v>
                </c:pt>
                <c:pt idx="1750">
                  <c:v>44621.608159722222</c:v>
                </c:pt>
                <c:pt idx="1751">
                  <c:v>44621.608888888892</c:v>
                </c:pt>
                <c:pt idx="1752">
                  <c:v>44621.609618055554</c:v>
                </c:pt>
                <c:pt idx="1753">
                  <c:v>44621.610335648147</c:v>
                </c:pt>
                <c:pt idx="1754">
                  <c:v>44621.611111111109</c:v>
                </c:pt>
                <c:pt idx="1755">
                  <c:v>44621.611840277779</c:v>
                </c:pt>
                <c:pt idx="1756">
                  <c:v>44621.612569444442</c:v>
                </c:pt>
                <c:pt idx="1757">
                  <c:v>44621.613287037035</c:v>
                </c:pt>
                <c:pt idx="1758">
                  <c:v>44621.614016203705</c:v>
                </c:pt>
                <c:pt idx="1759">
                  <c:v>44621.614745370367</c:v>
                </c:pt>
                <c:pt idx="1760">
                  <c:v>44621.61546296296</c:v>
                </c:pt>
                <c:pt idx="1761">
                  <c:v>44621.61619212963</c:v>
                </c:pt>
                <c:pt idx="1762">
                  <c:v>44621.6169212963</c:v>
                </c:pt>
                <c:pt idx="1763">
                  <c:v>44621.617638888885</c:v>
                </c:pt>
                <c:pt idx="1764">
                  <c:v>44621.618368055555</c:v>
                </c:pt>
                <c:pt idx="1765">
                  <c:v>44621.619085648148</c:v>
                </c:pt>
                <c:pt idx="1766">
                  <c:v>44621.619814814818</c:v>
                </c:pt>
                <c:pt idx="1767">
                  <c:v>44621.62054398148</c:v>
                </c:pt>
                <c:pt idx="1768">
                  <c:v>44621.62127314815</c:v>
                </c:pt>
                <c:pt idx="1769">
                  <c:v>44621.621990740743</c:v>
                </c:pt>
                <c:pt idx="1770">
                  <c:v>44621.622719907406</c:v>
                </c:pt>
                <c:pt idx="1771">
                  <c:v>44621.623449074075</c:v>
                </c:pt>
                <c:pt idx="1772">
                  <c:v>44621.624166666668</c:v>
                </c:pt>
                <c:pt idx="1773">
                  <c:v>44621.624895833331</c:v>
                </c:pt>
                <c:pt idx="1774">
                  <c:v>44621.625625000001</c:v>
                </c:pt>
                <c:pt idx="1775">
                  <c:v>44621.626400462963</c:v>
                </c:pt>
                <c:pt idx="1776">
                  <c:v>44621.627118055556</c:v>
                </c:pt>
                <c:pt idx="1777">
                  <c:v>44621.627847222226</c:v>
                </c:pt>
                <c:pt idx="1778">
                  <c:v>44621.628564814811</c:v>
                </c:pt>
                <c:pt idx="1779">
                  <c:v>44621.629293981481</c:v>
                </c:pt>
                <c:pt idx="1780">
                  <c:v>44621.630023148151</c:v>
                </c:pt>
                <c:pt idx="1781">
                  <c:v>44621.630798611113</c:v>
                </c:pt>
                <c:pt idx="1782">
                  <c:v>44621.631516203706</c:v>
                </c:pt>
                <c:pt idx="1783">
                  <c:v>44621.632245370369</c:v>
                </c:pt>
                <c:pt idx="1784">
                  <c:v>44621.632974537039</c:v>
                </c:pt>
                <c:pt idx="1785">
                  <c:v>44621.633703703701</c:v>
                </c:pt>
                <c:pt idx="1786">
                  <c:v>44621.634421296294</c:v>
                </c:pt>
                <c:pt idx="1787">
                  <c:v>44621.635196759256</c:v>
                </c:pt>
                <c:pt idx="1788">
                  <c:v>44621.635925925926</c:v>
                </c:pt>
                <c:pt idx="1789">
                  <c:v>44621.636655092596</c:v>
                </c:pt>
                <c:pt idx="1790">
                  <c:v>44621.637372685182</c:v>
                </c:pt>
                <c:pt idx="1791">
                  <c:v>44621.638101851851</c:v>
                </c:pt>
                <c:pt idx="1792">
                  <c:v>44621.638831018521</c:v>
                </c:pt>
                <c:pt idx="1793">
                  <c:v>44621.639606481483</c:v>
                </c:pt>
                <c:pt idx="1794">
                  <c:v>44621.640335648146</c:v>
                </c:pt>
                <c:pt idx="1795">
                  <c:v>44621.641053240739</c:v>
                </c:pt>
                <c:pt idx="1796">
                  <c:v>44621.641782407409</c:v>
                </c:pt>
                <c:pt idx="1797">
                  <c:v>44621.642500000002</c:v>
                </c:pt>
                <c:pt idx="1798">
                  <c:v>44621.643229166664</c:v>
                </c:pt>
                <c:pt idx="1799">
                  <c:v>44621.644004629627</c:v>
                </c:pt>
                <c:pt idx="1800">
                  <c:v>44621.644733796296</c:v>
                </c:pt>
                <c:pt idx="1801">
                  <c:v>44621.645462962966</c:v>
                </c:pt>
                <c:pt idx="1802">
                  <c:v>44621.646180555559</c:v>
                </c:pt>
                <c:pt idx="1803">
                  <c:v>44621.646909722222</c:v>
                </c:pt>
                <c:pt idx="1804">
                  <c:v>44621.647638888891</c:v>
                </c:pt>
                <c:pt idx="1805">
                  <c:v>44621.648414351854</c:v>
                </c:pt>
                <c:pt idx="1806">
                  <c:v>44621.649131944447</c:v>
                </c:pt>
                <c:pt idx="1807">
                  <c:v>44621.649861111109</c:v>
                </c:pt>
                <c:pt idx="1808">
                  <c:v>44621.650590277779</c:v>
                </c:pt>
                <c:pt idx="1809">
                  <c:v>44621.651307870372</c:v>
                </c:pt>
                <c:pt idx="1810">
                  <c:v>44621.652037037034</c:v>
                </c:pt>
                <c:pt idx="1811">
                  <c:v>44621.652812499997</c:v>
                </c:pt>
                <c:pt idx="1812">
                  <c:v>44621.653541666667</c:v>
                </c:pt>
                <c:pt idx="1813">
                  <c:v>44621.65425925926</c:v>
                </c:pt>
                <c:pt idx="1814">
                  <c:v>44621.654988425929</c:v>
                </c:pt>
                <c:pt idx="1815">
                  <c:v>44621.655717592592</c:v>
                </c:pt>
                <c:pt idx="1816">
                  <c:v>44621.656435185185</c:v>
                </c:pt>
                <c:pt idx="1817">
                  <c:v>44621.657222222224</c:v>
                </c:pt>
                <c:pt idx="1818">
                  <c:v>44621.657951388886</c:v>
                </c:pt>
                <c:pt idx="1819">
                  <c:v>44621.658668981479</c:v>
                </c:pt>
                <c:pt idx="1820">
                  <c:v>44621.659398148149</c:v>
                </c:pt>
                <c:pt idx="1821">
                  <c:v>44621.660127314812</c:v>
                </c:pt>
                <c:pt idx="1822">
                  <c:v>44621.660844907405</c:v>
                </c:pt>
                <c:pt idx="1823">
                  <c:v>44621.661574074074</c:v>
                </c:pt>
                <c:pt idx="1824">
                  <c:v>44621.662303240744</c:v>
                </c:pt>
                <c:pt idx="1825">
                  <c:v>44621.66302083333</c:v>
                </c:pt>
                <c:pt idx="1826">
                  <c:v>44621.66375</c:v>
                </c:pt>
                <c:pt idx="1827">
                  <c:v>44621.664479166669</c:v>
                </c:pt>
                <c:pt idx="1828">
                  <c:v>44621.665196759262</c:v>
                </c:pt>
                <c:pt idx="1829">
                  <c:v>44621.665925925925</c:v>
                </c:pt>
                <c:pt idx="1830">
                  <c:v>44621.666655092595</c:v>
                </c:pt>
                <c:pt idx="1831">
                  <c:v>44621.667372685188</c:v>
                </c:pt>
                <c:pt idx="1832">
                  <c:v>44621.66810185185</c:v>
                </c:pt>
                <c:pt idx="1833">
                  <c:v>44621.668877314813</c:v>
                </c:pt>
                <c:pt idx="1834">
                  <c:v>44621.669606481482</c:v>
                </c:pt>
                <c:pt idx="1835">
                  <c:v>44621.670324074075</c:v>
                </c:pt>
                <c:pt idx="1836">
                  <c:v>44621.671053240738</c:v>
                </c:pt>
                <c:pt idx="1837">
                  <c:v>44621.671770833331</c:v>
                </c:pt>
                <c:pt idx="1838">
                  <c:v>44621.672500000001</c:v>
                </c:pt>
                <c:pt idx="1839">
                  <c:v>44621.673275462963</c:v>
                </c:pt>
                <c:pt idx="1840">
                  <c:v>44621.674004629633</c:v>
                </c:pt>
                <c:pt idx="1841">
                  <c:v>44621.674722222226</c:v>
                </c:pt>
                <c:pt idx="1842">
                  <c:v>44621.675451388888</c:v>
                </c:pt>
                <c:pt idx="1843">
                  <c:v>44621.676180555558</c:v>
                </c:pt>
                <c:pt idx="1844">
                  <c:v>44621.676898148151</c:v>
                </c:pt>
                <c:pt idx="1845">
                  <c:v>44621.677685185183</c:v>
                </c:pt>
                <c:pt idx="1846">
                  <c:v>44621.678402777776</c:v>
                </c:pt>
                <c:pt idx="1847">
                  <c:v>44621.679131944446</c:v>
                </c:pt>
                <c:pt idx="1848">
                  <c:v>44621.679861111108</c:v>
                </c:pt>
                <c:pt idx="1849">
                  <c:v>44621.680578703701</c:v>
                </c:pt>
                <c:pt idx="1850">
                  <c:v>44621.681307870371</c:v>
                </c:pt>
                <c:pt idx="1851">
                  <c:v>44621.682083333333</c:v>
                </c:pt>
                <c:pt idx="1852">
                  <c:v>44621.682800925926</c:v>
                </c:pt>
                <c:pt idx="1853">
                  <c:v>44621.683530092596</c:v>
                </c:pt>
                <c:pt idx="1854">
                  <c:v>44621.684259259258</c:v>
                </c:pt>
                <c:pt idx="1855">
                  <c:v>44621.684976851851</c:v>
                </c:pt>
                <c:pt idx="1856">
                  <c:v>44621.685706018521</c:v>
                </c:pt>
                <c:pt idx="1857">
                  <c:v>44621.686481481483</c:v>
                </c:pt>
                <c:pt idx="1858">
                  <c:v>44621.687210648146</c:v>
                </c:pt>
                <c:pt idx="1859">
                  <c:v>44621.687939814816</c:v>
                </c:pt>
                <c:pt idx="1860">
                  <c:v>44621.688657407409</c:v>
                </c:pt>
                <c:pt idx="1861">
                  <c:v>44621.689386574071</c:v>
                </c:pt>
                <c:pt idx="1862">
                  <c:v>44621.690115740741</c:v>
                </c:pt>
                <c:pt idx="1863">
                  <c:v>44621.690891203703</c:v>
                </c:pt>
                <c:pt idx="1864">
                  <c:v>44621.691620370373</c:v>
                </c:pt>
                <c:pt idx="1865">
                  <c:v>44621.692337962966</c:v>
                </c:pt>
                <c:pt idx="1866">
                  <c:v>44621.693067129629</c:v>
                </c:pt>
                <c:pt idx="1867">
                  <c:v>44621.693796296298</c:v>
                </c:pt>
                <c:pt idx="1868">
                  <c:v>44621.694513888891</c:v>
                </c:pt>
                <c:pt idx="1869">
                  <c:v>44621.695243055554</c:v>
                </c:pt>
                <c:pt idx="1870">
                  <c:v>44621.695972222224</c:v>
                </c:pt>
                <c:pt idx="1871">
                  <c:v>44621.696689814817</c:v>
                </c:pt>
                <c:pt idx="1872">
                  <c:v>44621.697418981479</c:v>
                </c:pt>
                <c:pt idx="1873">
                  <c:v>44621.698148148149</c:v>
                </c:pt>
                <c:pt idx="1874">
                  <c:v>44621.698912037034</c:v>
                </c:pt>
                <c:pt idx="1875">
                  <c:v>44621.699641203704</c:v>
                </c:pt>
                <c:pt idx="1876">
                  <c:v>44621.700370370374</c:v>
                </c:pt>
                <c:pt idx="1877">
                  <c:v>44621.70108796296</c:v>
                </c:pt>
                <c:pt idx="1878">
                  <c:v>44621.701817129629</c:v>
                </c:pt>
                <c:pt idx="1879">
                  <c:v>44621.702546296299</c:v>
                </c:pt>
                <c:pt idx="1880">
                  <c:v>44621.703263888892</c:v>
                </c:pt>
                <c:pt idx="1881">
                  <c:v>44621.703993055555</c:v>
                </c:pt>
                <c:pt idx="1882">
                  <c:v>44621.704722222225</c:v>
                </c:pt>
                <c:pt idx="1883">
                  <c:v>44621.705439814818</c:v>
                </c:pt>
                <c:pt idx="1884">
                  <c:v>44621.70616898148</c:v>
                </c:pt>
                <c:pt idx="1885">
                  <c:v>44621.706944444442</c:v>
                </c:pt>
                <c:pt idx="1886">
                  <c:v>44621.707673611112</c:v>
                </c:pt>
                <c:pt idx="1887">
                  <c:v>44621.708391203705</c:v>
                </c:pt>
                <c:pt idx="1888">
                  <c:v>44621.709120370368</c:v>
                </c:pt>
                <c:pt idx="1889">
                  <c:v>44621.709849537037</c:v>
                </c:pt>
                <c:pt idx="1890">
                  <c:v>44621.71056712963</c:v>
                </c:pt>
                <c:pt idx="1891">
                  <c:v>44621.711354166669</c:v>
                </c:pt>
                <c:pt idx="1892">
                  <c:v>44621.712071759262</c:v>
                </c:pt>
                <c:pt idx="1893">
                  <c:v>44621.712800925925</c:v>
                </c:pt>
                <c:pt idx="1894">
                  <c:v>44621.713530092595</c:v>
                </c:pt>
                <c:pt idx="1895">
                  <c:v>44621.714247685188</c:v>
                </c:pt>
                <c:pt idx="1896">
                  <c:v>44621.71497685185</c:v>
                </c:pt>
                <c:pt idx="1897">
                  <c:v>44621.715752314813</c:v>
                </c:pt>
                <c:pt idx="1898">
                  <c:v>44621.716469907406</c:v>
                </c:pt>
                <c:pt idx="1899">
                  <c:v>44621.717199074075</c:v>
                </c:pt>
                <c:pt idx="1900">
                  <c:v>44621.717916666668</c:v>
                </c:pt>
                <c:pt idx="1901">
                  <c:v>44621.718645833331</c:v>
                </c:pt>
                <c:pt idx="1902">
                  <c:v>44621.719375000001</c:v>
                </c:pt>
                <c:pt idx="1903">
                  <c:v>44621.720092592594</c:v>
                </c:pt>
                <c:pt idx="1904">
                  <c:v>44621.720821759256</c:v>
                </c:pt>
                <c:pt idx="1905">
                  <c:v>44621.721550925926</c:v>
                </c:pt>
                <c:pt idx="1906">
                  <c:v>44621.722268518519</c:v>
                </c:pt>
                <c:pt idx="1907">
                  <c:v>44621.722997685189</c:v>
                </c:pt>
                <c:pt idx="1908">
                  <c:v>44621.723726851851</c:v>
                </c:pt>
                <c:pt idx="1909">
                  <c:v>44621.724456018521</c:v>
                </c:pt>
                <c:pt idx="1910">
                  <c:v>44621.725173611114</c:v>
                </c:pt>
                <c:pt idx="1911">
                  <c:v>44621.725902777776</c:v>
                </c:pt>
                <c:pt idx="1912">
                  <c:v>44621.726631944446</c:v>
                </c:pt>
                <c:pt idx="1913">
                  <c:v>44621.727407407408</c:v>
                </c:pt>
                <c:pt idx="1914">
                  <c:v>44621.728125000001</c:v>
                </c:pt>
                <c:pt idx="1915">
                  <c:v>44621.728854166664</c:v>
                </c:pt>
                <c:pt idx="1916">
                  <c:v>44621.729583333334</c:v>
                </c:pt>
                <c:pt idx="1917">
                  <c:v>44621.730300925927</c:v>
                </c:pt>
                <c:pt idx="1918">
                  <c:v>44621.731030092589</c:v>
                </c:pt>
                <c:pt idx="1919">
                  <c:v>44621.731805555559</c:v>
                </c:pt>
                <c:pt idx="1920">
                  <c:v>44621.732534722221</c:v>
                </c:pt>
                <c:pt idx="1921">
                  <c:v>44621.733252314814</c:v>
                </c:pt>
                <c:pt idx="1922">
                  <c:v>44621.733981481484</c:v>
                </c:pt>
                <c:pt idx="1923">
                  <c:v>44621.734710648147</c:v>
                </c:pt>
                <c:pt idx="1924">
                  <c:v>44621.73542824074</c:v>
                </c:pt>
                <c:pt idx="1925">
                  <c:v>44621.736203703702</c:v>
                </c:pt>
                <c:pt idx="1926">
                  <c:v>44621.736932870372</c:v>
                </c:pt>
                <c:pt idx="1927">
                  <c:v>44621.737662037034</c:v>
                </c:pt>
                <c:pt idx="1928">
                  <c:v>44621.738391203704</c:v>
                </c:pt>
                <c:pt idx="1929">
                  <c:v>44621.739108796297</c:v>
                </c:pt>
                <c:pt idx="1930">
                  <c:v>44621.739837962959</c:v>
                </c:pt>
                <c:pt idx="1931">
                  <c:v>44621.740555555552</c:v>
                </c:pt>
                <c:pt idx="1932">
                  <c:v>44621.741284722222</c:v>
                </c:pt>
                <c:pt idx="1933">
                  <c:v>44621.742013888892</c:v>
                </c:pt>
                <c:pt idx="1934">
                  <c:v>44621.742731481485</c:v>
                </c:pt>
                <c:pt idx="1935">
                  <c:v>44621.743460648147</c:v>
                </c:pt>
                <c:pt idx="1936">
                  <c:v>44621.74423611111</c:v>
                </c:pt>
                <c:pt idx="1937">
                  <c:v>44621.74496527778</c:v>
                </c:pt>
                <c:pt idx="1938">
                  <c:v>44621.745682870373</c:v>
                </c:pt>
                <c:pt idx="1939">
                  <c:v>44621.746412037035</c:v>
                </c:pt>
                <c:pt idx="1940">
                  <c:v>44621.747141203705</c:v>
                </c:pt>
                <c:pt idx="1941">
                  <c:v>44621.747858796298</c:v>
                </c:pt>
                <c:pt idx="1942">
                  <c:v>44621.74858796296</c:v>
                </c:pt>
                <c:pt idx="1943">
                  <c:v>44621.74931712963</c:v>
                </c:pt>
                <c:pt idx="1944">
                  <c:v>44621.750034722223</c:v>
                </c:pt>
                <c:pt idx="1945">
                  <c:v>44621.750763888886</c:v>
                </c:pt>
                <c:pt idx="1946">
                  <c:v>44621.751493055555</c:v>
                </c:pt>
                <c:pt idx="1947">
                  <c:v>44621.752268518518</c:v>
                </c:pt>
                <c:pt idx="1948">
                  <c:v>44621.752986111111</c:v>
                </c:pt>
                <c:pt idx="1949">
                  <c:v>44621.75371527778</c:v>
                </c:pt>
                <c:pt idx="1950">
                  <c:v>44621.754444444443</c:v>
                </c:pt>
                <c:pt idx="1951">
                  <c:v>44621.755162037036</c:v>
                </c:pt>
                <c:pt idx="1952">
                  <c:v>44621.755891203706</c:v>
                </c:pt>
                <c:pt idx="1953">
                  <c:v>44621.756620370368</c:v>
                </c:pt>
                <c:pt idx="1954">
                  <c:v>44621.757337962961</c:v>
                </c:pt>
                <c:pt idx="1955">
                  <c:v>44621.758067129631</c:v>
                </c:pt>
                <c:pt idx="1956">
                  <c:v>44621.758796296293</c:v>
                </c:pt>
                <c:pt idx="1957">
                  <c:v>44621.759513888886</c:v>
                </c:pt>
                <c:pt idx="1958">
                  <c:v>44621.760289351849</c:v>
                </c:pt>
                <c:pt idx="1959">
                  <c:v>44621.761018518519</c:v>
                </c:pt>
                <c:pt idx="1960">
                  <c:v>44621.761747685188</c:v>
                </c:pt>
                <c:pt idx="1961">
                  <c:v>44621.762465277781</c:v>
                </c:pt>
                <c:pt idx="1962">
                  <c:v>44621.763194444444</c:v>
                </c:pt>
                <c:pt idx="1963">
                  <c:v>44621.763923611114</c:v>
                </c:pt>
                <c:pt idx="1964">
                  <c:v>44621.764699074076</c:v>
                </c:pt>
                <c:pt idx="1965">
                  <c:v>44621.765428240738</c:v>
                </c:pt>
                <c:pt idx="1966">
                  <c:v>44621.766145833331</c:v>
                </c:pt>
                <c:pt idx="1967">
                  <c:v>44621.766875000001</c:v>
                </c:pt>
                <c:pt idx="1968">
                  <c:v>44621.767592592594</c:v>
                </c:pt>
                <c:pt idx="1969">
                  <c:v>44621.768321759257</c:v>
                </c:pt>
                <c:pt idx="1970">
                  <c:v>44621.769097222219</c:v>
                </c:pt>
                <c:pt idx="1971">
                  <c:v>44621.769826388889</c:v>
                </c:pt>
                <c:pt idx="1972">
                  <c:v>44621.770543981482</c:v>
                </c:pt>
                <c:pt idx="1973">
                  <c:v>44621.771273148152</c:v>
                </c:pt>
                <c:pt idx="1974">
                  <c:v>44621.772002314814</c:v>
                </c:pt>
                <c:pt idx="1975">
                  <c:v>44621.772719907407</c:v>
                </c:pt>
                <c:pt idx="1976">
                  <c:v>44621.773495370369</c:v>
                </c:pt>
                <c:pt idx="1977">
                  <c:v>44621.774224537039</c:v>
                </c:pt>
                <c:pt idx="1978">
                  <c:v>44621.774953703702</c:v>
                </c:pt>
                <c:pt idx="1979">
                  <c:v>44621.775671296295</c:v>
                </c:pt>
                <c:pt idx="1980">
                  <c:v>44621.776400462964</c:v>
                </c:pt>
                <c:pt idx="1981">
                  <c:v>44621.777129629627</c:v>
                </c:pt>
                <c:pt idx="1982">
                  <c:v>44621.77784722222</c:v>
                </c:pt>
                <c:pt idx="1983">
                  <c:v>44621.77857638889</c:v>
                </c:pt>
                <c:pt idx="1984">
                  <c:v>44621.779305555552</c:v>
                </c:pt>
                <c:pt idx="1985">
                  <c:v>44621.780023148145</c:v>
                </c:pt>
                <c:pt idx="1986">
                  <c:v>44621.780752314815</c:v>
                </c:pt>
                <c:pt idx="1987">
                  <c:v>44621.781481481485</c:v>
                </c:pt>
                <c:pt idx="1988">
                  <c:v>44621.782199074078</c:v>
                </c:pt>
                <c:pt idx="1989">
                  <c:v>44621.78292824074</c:v>
                </c:pt>
                <c:pt idx="1990">
                  <c:v>44621.78365740741</c:v>
                </c:pt>
                <c:pt idx="1991">
                  <c:v>44621.784375000003</c:v>
                </c:pt>
                <c:pt idx="1992">
                  <c:v>44621.785150462965</c:v>
                </c:pt>
                <c:pt idx="1993">
                  <c:v>44621.785879629628</c:v>
                </c:pt>
                <c:pt idx="1994">
                  <c:v>44621.786608796298</c:v>
                </c:pt>
                <c:pt idx="1995">
                  <c:v>44621.787326388891</c:v>
                </c:pt>
                <c:pt idx="1996">
                  <c:v>44621.788055555553</c:v>
                </c:pt>
                <c:pt idx="1997">
                  <c:v>44621.788784722223</c:v>
                </c:pt>
                <c:pt idx="1998">
                  <c:v>44621.789560185185</c:v>
                </c:pt>
                <c:pt idx="1999">
                  <c:v>44621.790289351855</c:v>
                </c:pt>
                <c:pt idx="2000">
                  <c:v>44621.791006944448</c:v>
                </c:pt>
                <c:pt idx="2001">
                  <c:v>44621.79173611111</c:v>
                </c:pt>
                <c:pt idx="2002">
                  <c:v>44621.79246527778</c:v>
                </c:pt>
                <c:pt idx="2003">
                  <c:v>44621.793182870373</c:v>
                </c:pt>
                <c:pt idx="2004">
                  <c:v>44621.793912037036</c:v>
                </c:pt>
                <c:pt idx="2005">
                  <c:v>44621.794641203705</c:v>
                </c:pt>
                <c:pt idx="2006">
                  <c:v>44621.795358796298</c:v>
                </c:pt>
                <c:pt idx="2007">
                  <c:v>44621.796087962961</c:v>
                </c:pt>
                <c:pt idx="2008">
                  <c:v>44621.796817129631</c:v>
                </c:pt>
                <c:pt idx="2009">
                  <c:v>44621.797534722224</c:v>
                </c:pt>
                <c:pt idx="2010">
                  <c:v>44621.798263888886</c:v>
                </c:pt>
                <c:pt idx="2011">
                  <c:v>44621.798993055556</c:v>
                </c:pt>
                <c:pt idx="2012">
                  <c:v>44621.799710648149</c:v>
                </c:pt>
                <c:pt idx="2013">
                  <c:v>44621.800439814811</c:v>
                </c:pt>
                <c:pt idx="2014">
                  <c:v>44621.801168981481</c:v>
                </c:pt>
                <c:pt idx="2015">
                  <c:v>44621.801886574074</c:v>
                </c:pt>
                <c:pt idx="2016">
                  <c:v>44621.802615740744</c:v>
                </c:pt>
                <c:pt idx="2017">
                  <c:v>44621.803344907406</c:v>
                </c:pt>
                <c:pt idx="2018">
                  <c:v>44621.804062499999</c:v>
                </c:pt>
                <c:pt idx="2019">
                  <c:v>44621.804791666669</c:v>
                </c:pt>
                <c:pt idx="2020">
                  <c:v>44621.805520833332</c:v>
                </c:pt>
                <c:pt idx="2021">
                  <c:v>44621.806238425925</c:v>
                </c:pt>
                <c:pt idx="2022">
                  <c:v>44621.806967592594</c:v>
                </c:pt>
                <c:pt idx="2023">
                  <c:v>44621.807696759257</c:v>
                </c:pt>
                <c:pt idx="2024">
                  <c:v>44621.80841435185</c:v>
                </c:pt>
                <c:pt idx="2025">
                  <c:v>44621.80914351852</c:v>
                </c:pt>
                <c:pt idx="2026">
                  <c:v>44621.809872685182</c:v>
                </c:pt>
                <c:pt idx="2027">
                  <c:v>44621.810590277775</c:v>
                </c:pt>
                <c:pt idx="2028">
                  <c:v>44621.811319444445</c:v>
                </c:pt>
                <c:pt idx="2029">
                  <c:v>44621.812094907407</c:v>
                </c:pt>
                <c:pt idx="2030">
                  <c:v>44621.812824074077</c:v>
                </c:pt>
                <c:pt idx="2031">
                  <c:v>44621.81354166667</c:v>
                </c:pt>
                <c:pt idx="2032">
                  <c:v>44621.814270833333</c:v>
                </c:pt>
                <c:pt idx="2033">
                  <c:v>44621.815000000002</c:v>
                </c:pt>
                <c:pt idx="2034">
                  <c:v>44621.815717592595</c:v>
                </c:pt>
                <c:pt idx="2035">
                  <c:v>44621.816493055558</c:v>
                </c:pt>
                <c:pt idx="2036">
                  <c:v>44621.81722222222</c:v>
                </c:pt>
                <c:pt idx="2037">
                  <c:v>44621.817939814813</c:v>
                </c:pt>
                <c:pt idx="2038">
                  <c:v>44621.818668981483</c:v>
                </c:pt>
                <c:pt idx="2039">
                  <c:v>44621.819398148145</c:v>
                </c:pt>
                <c:pt idx="2040">
                  <c:v>44621.820115740738</c:v>
                </c:pt>
                <c:pt idx="2041">
                  <c:v>44621.820902777778</c:v>
                </c:pt>
                <c:pt idx="2042">
                  <c:v>44621.821620370371</c:v>
                </c:pt>
                <c:pt idx="2043">
                  <c:v>44621.82234953704</c:v>
                </c:pt>
                <c:pt idx="2044">
                  <c:v>44621.823067129626</c:v>
                </c:pt>
                <c:pt idx="2045">
                  <c:v>44621.823796296296</c:v>
                </c:pt>
                <c:pt idx="2046">
                  <c:v>44621.824525462966</c:v>
                </c:pt>
                <c:pt idx="2047">
                  <c:v>44621.825300925928</c:v>
                </c:pt>
                <c:pt idx="2048">
                  <c:v>44621.82603009259</c:v>
                </c:pt>
                <c:pt idx="2049">
                  <c:v>44621.826747685183</c:v>
                </c:pt>
                <c:pt idx="2050">
                  <c:v>44621.827476851853</c:v>
                </c:pt>
                <c:pt idx="2051">
                  <c:v>44621.828206018516</c:v>
                </c:pt>
                <c:pt idx="2052">
                  <c:v>44621.828923611109</c:v>
                </c:pt>
                <c:pt idx="2053">
                  <c:v>44621.829652777778</c:v>
                </c:pt>
                <c:pt idx="2054">
                  <c:v>44621.830381944441</c:v>
                </c:pt>
                <c:pt idx="2055">
                  <c:v>44621.831099537034</c:v>
                </c:pt>
                <c:pt idx="2056">
                  <c:v>44621.831828703704</c:v>
                </c:pt>
                <c:pt idx="2057">
                  <c:v>44621.832557870373</c:v>
                </c:pt>
                <c:pt idx="2058">
                  <c:v>44621.833333333336</c:v>
                </c:pt>
                <c:pt idx="2059">
                  <c:v>44621.834050925929</c:v>
                </c:pt>
                <c:pt idx="2060">
                  <c:v>44621.834780092591</c:v>
                </c:pt>
                <c:pt idx="2061">
                  <c:v>44621.835509259261</c:v>
                </c:pt>
                <c:pt idx="2062">
                  <c:v>44621.836226851854</c:v>
                </c:pt>
                <c:pt idx="2063">
                  <c:v>44621.836956018517</c:v>
                </c:pt>
                <c:pt idx="2064">
                  <c:v>44621.837685185186</c:v>
                </c:pt>
                <c:pt idx="2065">
                  <c:v>44621.838402777779</c:v>
                </c:pt>
                <c:pt idx="2066">
                  <c:v>44621.839131944442</c:v>
                </c:pt>
                <c:pt idx="2067">
                  <c:v>44621.839849537035</c:v>
                </c:pt>
                <c:pt idx="2068">
                  <c:v>44621.840578703705</c:v>
                </c:pt>
                <c:pt idx="2069">
                  <c:v>44621.841354166667</c:v>
                </c:pt>
                <c:pt idx="2070">
                  <c:v>44621.842083333337</c:v>
                </c:pt>
                <c:pt idx="2071">
                  <c:v>44621.842812499999</c:v>
                </c:pt>
                <c:pt idx="2072">
                  <c:v>44621.843530092592</c:v>
                </c:pt>
                <c:pt idx="2073">
                  <c:v>44621.844259259262</c:v>
                </c:pt>
                <c:pt idx="2074">
                  <c:v>44621.844988425924</c:v>
                </c:pt>
                <c:pt idx="2075">
                  <c:v>44621.845763888887</c:v>
                </c:pt>
                <c:pt idx="2076">
                  <c:v>44621.84648148148</c:v>
                </c:pt>
                <c:pt idx="2077">
                  <c:v>44621.847210648149</c:v>
                </c:pt>
                <c:pt idx="2078">
                  <c:v>44621.847939814812</c:v>
                </c:pt>
                <c:pt idx="2079">
                  <c:v>44621.848668981482</c:v>
                </c:pt>
                <c:pt idx="2080">
                  <c:v>44621.849386574075</c:v>
                </c:pt>
                <c:pt idx="2081">
                  <c:v>44621.850162037037</c:v>
                </c:pt>
                <c:pt idx="2082">
                  <c:v>44621.850891203707</c:v>
                </c:pt>
                <c:pt idx="2083">
                  <c:v>44621.8516087963</c:v>
                </c:pt>
                <c:pt idx="2084">
                  <c:v>44621.852337962962</c:v>
                </c:pt>
                <c:pt idx="2085">
                  <c:v>44621.853067129632</c:v>
                </c:pt>
                <c:pt idx="2086">
                  <c:v>44621.853784722225</c:v>
                </c:pt>
                <c:pt idx="2087">
                  <c:v>44621.854560185187</c:v>
                </c:pt>
                <c:pt idx="2088">
                  <c:v>44621.85528935185</c:v>
                </c:pt>
                <c:pt idx="2089">
                  <c:v>44621.85601851852</c:v>
                </c:pt>
                <c:pt idx="2090">
                  <c:v>44621.856736111113</c:v>
                </c:pt>
                <c:pt idx="2091">
                  <c:v>44621.857465277775</c:v>
                </c:pt>
                <c:pt idx="2092">
                  <c:v>44621.858194444445</c:v>
                </c:pt>
                <c:pt idx="2093">
                  <c:v>44621.858969907407</c:v>
                </c:pt>
                <c:pt idx="2094">
                  <c:v>44621.8596875</c:v>
                </c:pt>
                <c:pt idx="2095">
                  <c:v>44621.86041666667</c:v>
                </c:pt>
                <c:pt idx="2096">
                  <c:v>44621.861145833333</c:v>
                </c:pt>
                <c:pt idx="2097">
                  <c:v>44621.861863425926</c:v>
                </c:pt>
                <c:pt idx="2098">
                  <c:v>44621.862592592595</c:v>
                </c:pt>
                <c:pt idx="2099">
                  <c:v>44621.863368055558</c:v>
                </c:pt>
                <c:pt idx="2100">
                  <c:v>44621.864085648151</c:v>
                </c:pt>
                <c:pt idx="2101">
                  <c:v>44621.864814814813</c:v>
                </c:pt>
                <c:pt idx="2102">
                  <c:v>44621.865543981483</c:v>
                </c:pt>
                <c:pt idx="2103">
                  <c:v>44621.866261574076</c:v>
                </c:pt>
                <c:pt idx="2104">
                  <c:v>44621.866990740738</c:v>
                </c:pt>
                <c:pt idx="2105">
                  <c:v>44621.867766203701</c:v>
                </c:pt>
                <c:pt idx="2106">
                  <c:v>44621.868495370371</c:v>
                </c:pt>
                <c:pt idx="2107">
                  <c:v>44621.869212962964</c:v>
                </c:pt>
                <c:pt idx="2108">
                  <c:v>44621.869942129626</c:v>
                </c:pt>
                <c:pt idx="2109">
                  <c:v>44621.870659722219</c:v>
                </c:pt>
                <c:pt idx="2110">
                  <c:v>44621.871388888889</c:v>
                </c:pt>
                <c:pt idx="2111">
                  <c:v>44621.872164351851</c:v>
                </c:pt>
                <c:pt idx="2112">
                  <c:v>44621.872893518521</c:v>
                </c:pt>
                <c:pt idx="2113">
                  <c:v>44621.873611111114</c:v>
                </c:pt>
                <c:pt idx="2114">
                  <c:v>44621.874340277776</c:v>
                </c:pt>
                <c:pt idx="2115">
                  <c:v>44621.875069444446</c:v>
                </c:pt>
                <c:pt idx="2116">
                  <c:v>44621.875787037039</c:v>
                </c:pt>
                <c:pt idx="2117">
                  <c:v>44621.876562500001</c:v>
                </c:pt>
                <c:pt idx="2118">
                  <c:v>44621.877291666664</c:v>
                </c:pt>
                <c:pt idx="2119">
                  <c:v>44621.878020833334</c:v>
                </c:pt>
                <c:pt idx="2120">
                  <c:v>44621.878738425927</c:v>
                </c:pt>
                <c:pt idx="2121">
                  <c:v>44621.879467592589</c:v>
                </c:pt>
                <c:pt idx="2122">
                  <c:v>44621.880196759259</c:v>
                </c:pt>
                <c:pt idx="2123">
                  <c:v>44621.880925925929</c:v>
                </c:pt>
                <c:pt idx="2124">
                  <c:v>44621.881643518522</c:v>
                </c:pt>
                <c:pt idx="2125">
                  <c:v>44621.882372685184</c:v>
                </c:pt>
                <c:pt idx="2126">
                  <c:v>44621.883101851854</c:v>
                </c:pt>
                <c:pt idx="2127">
                  <c:v>44621.883819444447</c:v>
                </c:pt>
                <c:pt idx="2128">
                  <c:v>44621.884548611109</c:v>
                </c:pt>
                <c:pt idx="2129">
                  <c:v>44621.885277777779</c:v>
                </c:pt>
                <c:pt idx="2130">
                  <c:v>44621.885995370372</c:v>
                </c:pt>
                <c:pt idx="2131">
                  <c:v>44621.886724537035</c:v>
                </c:pt>
                <c:pt idx="2132">
                  <c:v>44621.887453703705</c:v>
                </c:pt>
                <c:pt idx="2133">
                  <c:v>44621.888229166667</c:v>
                </c:pt>
                <c:pt idx="2134">
                  <c:v>44621.888958333337</c:v>
                </c:pt>
                <c:pt idx="2135">
                  <c:v>44621.889675925922</c:v>
                </c:pt>
                <c:pt idx="2136">
                  <c:v>44621.890405092592</c:v>
                </c:pt>
                <c:pt idx="2137">
                  <c:v>44621.891134259262</c:v>
                </c:pt>
                <c:pt idx="2138">
                  <c:v>44621.891851851855</c:v>
                </c:pt>
                <c:pt idx="2139">
                  <c:v>44621.892581018517</c:v>
                </c:pt>
                <c:pt idx="2140">
                  <c:v>44621.893310185187</c:v>
                </c:pt>
                <c:pt idx="2141">
                  <c:v>44621.89403935185</c:v>
                </c:pt>
                <c:pt idx="2142">
                  <c:v>44621.894756944443</c:v>
                </c:pt>
                <c:pt idx="2143">
                  <c:v>44621.895486111112</c:v>
                </c:pt>
                <c:pt idx="2144">
                  <c:v>44621.896215277775</c:v>
                </c:pt>
                <c:pt idx="2145">
                  <c:v>44621.896932870368</c:v>
                </c:pt>
                <c:pt idx="2146">
                  <c:v>44621.897662037038</c:v>
                </c:pt>
                <c:pt idx="2147">
                  <c:v>44621.8983912037</c:v>
                </c:pt>
                <c:pt idx="2148">
                  <c:v>44621.899108796293</c:v>
                </c:pt>
                <c:pt idx="2149">
                  <c:v>44621.899884259263</c:v>
                </c:pt>
                <c:pt idx="2150">
                  <c:v>44621.900613425925</c:v>
                </c:pt>
                <c:pt idx="2151">
                  <c:v>44621.901342592595</c:v>
                </c:pt>
                <c:pt idx="2152">
                  <c:v>44621.902060185188</c:v>
                </c:pt>
                <c:pt idx="2153">
                  <c:v>44621.902789351851</c:v>
                </c:pt>
                <c:pt idx="2154">
                  <c:v>44621.90351851852</c:v>
                </c:pt>
                <c:pt idx="2155">
                  <c:v>44621.904293981483</c:v>
                </c:pt>
                <c:pt idx="2156">
                  <c:v>44621.905011574076</c:v>
                </c:pt>
                <c:pt idx="2157">
                  <c:v>44621.905740740738</c:v>
                </c:pt>
                <c:pt idx="2158">
                  <c:v>44621.906469907408</c:v>
                </c:pt>
                <c:pt idx="2159">
                  <c:v>44621.907187500001</c:v>
                </c:pt>
                <c:pt idx="2160">
                  <c:v>44621.907916666663</c:v>
                </c:pt>
                <c:pt idx="2161">
                  <c:v>44621.908680555556</c:v>
                </c:pt>
                <c:pt idx="2162">
                  <c:v>44621.909409722219</c:v>
                </c:pt>
                <c:pt idx="2163">
                  <c:v>44621.910127314812</c:v>
                </c:pt>
                <c:pt idx="2164">
                  <c:v>44621.910856481481</c:v>
                </c:pt>
                <c:pt idx="2165">
                  <c:v>44621.911574074074</c:v>
                </c:pt>
                <c:pt idx="2166">
                  <c:v>44621.912303240744</c:v>
                </c:pt>
                <c:pt idx="2167">
                  <c:v>44621.913078703707</c:v>
                </c:pt>
                <c:pt idx="2168">
                  <c:v>44621.9137962963</c:v>
                </c:pt>
                <c:pt idx="2169">
                  <c:v>44621.914525462962</c:v>
                </c:pt>
                <c:pt idx="2170">
                  <c:v>44621.915254629632</c:v>
                </c:pt>
                <c:pt idx="2171">
                  <c:v>44621.915972222225</c:v>
                </c:pt>
                <c:pt idx="2172">
                  <c:v>44621.916701388887</c:v>
                </c:pt>
                <c:pt idx="2173">
                  <c:v>44621.91746527778</c:v>
                </c:pt>
                <c:pt idx="2174">
                  <c:v>44621.918194444443</c:v>
                </c:pt>
                <c:pt idx="2175">
                  <c:v>44621.918923611112</c:v>
                </c:pt>
                <c:pt idx="2176">
                  <c:v>44621.919641203705</c:v>
                </c:pt>
                <c:pt idx="2177">
                  <c:v>44621.920370370368</c:v>
                </c:pt>
                <c:pt idx="2178">
                  <c:v>44621.921099537038</c:v>
                </c:pt>
                <c:pt idx="2179">
                  <c:v>44621.921863425923</c:v>
                </c:pt>
                <c:pt idx="2180">
                  <c:v>44621.922592592593</c:v>
                </c:pt>
                <c:pt idx="2181">
                  <c:v>44621.923321759263</c:v>
                </c:pt>
                <c:pt idx="2182">
                  <c:v>44621.924039351848</c:v>
                </c:pt>
                <c:pt idx="2183">
                  <c:v>44621.924768518518</c:v>
                </c:pt>
                <c:pt idx="2184">
                  <c:v>44621.925486111111</c:v>
                </c:pt>
                <c:pt idx="2185">
                  <c:v>44621.926261574074</c:v>
                </c:pt>
                <c:pt idx="2186">
                  <c:v>44621.926979166667</c:v>
                </c:pt>
                <c:pt idx="2187">
                  <c:v>44621.927708333336</c:v>
                </c:pt>
                <c:pt idx="2188">
                  <c:v>44621.928437499999</c:v>
                </c:pt>
                <c:pt idx="2189">
                  <c:v>44621.929155092592</c:v>
                </c:pt>
                <c:pt idx="2190">
                  <c:v>44621.929884259262</c:v>
                </c:pt>
                <c:pt idx="2191">
                  <c:v>44621.930648148147</c:v>
                </c:pt>
                <c:pt idx="2192">
                  <c:v>44621.931377314817</c:v>
                </c:pt>
                <c:pt idx="2193">
                  <c:v>44621.93209490741</c:v>
                </c:pt>
                <c:pt idx="2194">
                  <c:v>44621.932824074072</c:v>
                </c:pt>
                <c:pt idx="2195">
                  <c:v>44621.933553240742</c:v>
                </c:pt>
                <c:pt idx="2196">
                  <c:v>44621.934270833335</c:v>
                </c:pt>
                <c:pt idx="2197">
                  <c:v>44621.935046296298</c:v>
                </c:pt>
                <c:pt idx="2198">
                  <c:v>44621.93577546296</c:v>
                </c:pt>
                <c:pt idx="2199">
                  <c:v>44621.936493055553</c:v>
                </c:pt>
                <c:pt idx="2200">
                  <c:v>44621.937222222223</c:v>
                </c:pt>
                <c:pt idx="2201">
                  <c:v>44621.937951388885</c:v>
                </c:pt>
                <c:pt idx="2202">
                  <c:v>44621.938668981478</c:v>
                </c:pt>
                <c:pt idx="2203">
                  <c:v>44621.939444444448</c:v>
                </c:pt>
                <c:pt idx="2204">
                  <c:v>44621.94017361111</c:v>
                </c:pt>
                <c:pt idx="2205">
                  <c:v>44621.94090277778</c:v>
                </c:pt>
                <c:pt idx="2206">
                  <c:v>44621.941620370373</c:v>
                </c:pt>
                <c:pt idx="2207">
                  <c:v>44621.942349537036</c:v>
                </c:pt>
                <c:pt idx="2208">
                  <c:v>44621.943078703705</c:v>
                </c:pt>
                <c:pt idx="2209">
                  <c:v>44621.943842592591</c:v>
                </c:pt>
                <c:pt idx="2210">
                  <c:v>44621.944571759261</c:v>
                </c:pt>
                <c:pt idx="2211">
                  <c:v>44621.945289351854</c:v>
                </c:pt>
                <c:pt idx="2212">
                  <c:v>44621.946018518516</c:v>
                </c:pt>
                <c:pt idx="2213">
                  <c:v>44621.946747685186</c:v>
                </c:pt>
                <c:pt idx="2214">
                  <c:v>44621.947465277779</c:v>
                </c:pt>
                <c:pt idx="2215">
                  <c:v>44621.948229166665</c:v>
                </c:pt>
                <c:pt idx="2216">
                  <c:v>44621.948958333334</c:v>
                </c:pt>
                <c:pt idx="2217">
                  <c:v>44621.949675925927</c:v>
                </c:pt>
                <c:pt idx="2218">
                  <c:v>44621.95040509259</c:v>
                </c:pt>
                <c:pt idx="2219">
                  <c:v>44621.95113425926</c:v>
                </c:pt>
                <c:pt idx="2220">
                  <c:v>44621.951851851853</c:v>
                </c:pt>
                <c:pt idx="2221">
                  <c:v>44621.952627314815</c:v>
                </c:pt>
                <c:pt idx="2222">
                  <c:v>44621.953356481485</c:v>
                </c:pt>
                <c:pt idx="2223">
                  <c:v>44621.954074074078</c:v>
                </c:pt>
                <c:pt idx="2224">
                  <c:v>44621.95480324074</c:v>
                </c:pt>
                <c:pt idx="2225">
                  <c:v>44621.95553240741</c:v>
                </c:pt>
                <c:pt idx="2226">
                  <c:v>44621.956250000003</c:v>
                </c:pt>
                <c:pt idx="2227">
                  <c:v>44621.957025462965</c:v>
                </c:pt>
                <c:pt idx="2228">
                  <c:v>44621.957754629628</c:v>
                </c:pt>
                <c:pt idx="2229">
                  <c:v>44621.958472222221</c:v>
                </c:pt>
                <c:pt idx="2230">
                  <c:v>44621.959201388891</c:v>
                </c:pt>
                <c:pt idx="2231">
                  <c:v>44621.959930555553</c:v>
                </c:pt>
                <c:pt idx="2232">
                  <c:v>44621.960648148146</c:v>
                </c:pt>
                <c:pt idx="2233">
                  <c:v>44621.961423611108</c:v>
                </c:pt>
                <c:pt idx="2234">
                  <c:v>44621.962152777778</c:v>
                </c:pt>
                <c:pt idx="2235">
                  <c:v>44621.962870370371</c:v>
                </c:pt>
                <c:pt idx="2236">
                  <c:v>44621.963599537034</c:v>
                </c:pt>
                <c:pt idx="2237">
                  <c:v>44621.964328703703</c:v>
                </c:pt>
                <c:pt idx="2238">
                  <c:v>44621.965046296296</c:v>
                </c:pt>
                <c:pt idx="2239">
                  <c:v>44621.965810185182</c:v>
                </c:pt>
                <c:pt idx="2240">
                  <c:v>44621.966539351852</c:v>
                </c:pt>
                <c:pt idx="2241">
                  <c:v>44621.967268518521</c:v>
                </c:pt>
                <c:pt idx="2242">
                  <c:v>44621.967986111114</c:v>
                </c:pt>
                <c:pt idx="2243">
                  <c:v>44621.968715277777</c:v>
                </c:pt>
                <c:pt idx="2244">
                  <c:v>44621.96943287037</c:v>
                </c:pt>
                <c:pt idx="2245">
                  <c:v>44621.970208333332</c:v>
                </c:pt>
                <c:pt idx="2246">
                  <c:v>44621.970937500002</c:v>
                </c:pt>
                <c:pt idx="2247">
                  <c:v>44621.971655092595</c:v>
                </c:pt>
                <c:pt idx="2248">
                  <c:v>44621.972384259258</c:v>
                </c:pt>
                <c:pt idx="2249">
                  <c:v>44621.973101851851</c:v>
                </c:pt>
                <c:pt idx="2250">
                  <c:v>44621.97383101852</c:v>
                </c:pt>
                <c:pt idx="2251">
                  <c:v>44621.974606481483</c:v>
                </c:pt>
                <c:pt idx="2252">
                  <c:v>44621.975324074076</c:v>
                </c:pt>
                <c:pt idx="2253">
                  <c:v>44621.976053240738</c:v>
                </c:pt>
                <c:pt idx="2254">
                  <c:v>44621.976770833331</c:v>
                </c:pt>
                <c:pt idx="2255">
                  <c:v>44621.977500000001</c:v>
                </c:pt>
                <c:pt idx="2256">
                  <c:v>44621.978229166663</c:v>
                </c:pt>
                <c:pt idx="2257">
                  <c:v>44621.978993055556</c:v>
                </c:pt>
                <c:pt idx="2258">
                  <c:v>44621.979722222219</c:v>
                </c:pt>
                <c:pt idx="2259">
                  <c:v>44621.980451388888</c:v>
                </c:pt>
                <c:pt idx="2260">
                  <c:v>44621.981168981481</c:v>
                </c:pt>
                <c:pt idx="2261">
                  <c:v>44621.981898148151</c:v>
                </c:pt>
                <c:pt idx="2262">
                  <c:v>44621.982627314814</c:v>
                </c:pt>
                <c:pt idx="2263">
                  <c:v>44621.983391203707</c:v>
                </c:pt>
                <c:pt idx="2264">
                  <c:v>44621.984120370369</c:v>
                </c:pt>
                <c:pt idx="2265">
                  <c:v>44621.984849537039</c:v>
                </c:pt>
                <c:pt idx="2266">
                  <c:v>44621.985567129632</c:v>
                </c:pt>
                <c:pt idx="2267">
                  <c:v>44621.986296296294</c:v>
                </c:pt>
                <c:pt idx="2268">
                  <c:v>44621.987025462964</c:v>
                </c:pt>
                <c:pt idx="2269">
                  <c:v>44621.987800925926</c:v>
                </c:pt>
                <c:pt idx="2270">
                  <c:v>44621.988518518519</c:v>
                </c:pt>
                <c:pt idx="2271">
                  <c:v>44621.989247685182</c:v>
                </c:pt>
                <c:pt idx="2272">
                  <c:v>44621.989976851852</c:v>
                </c:pt>
                <c:pt idx="2273">
                  <c:v>44621.990694444445</c:v>
                </c:pt>
                <c:pt idx="2274">
                  <c:v>44621.991423611114</c:v>
                </c:pt>
                <c:pt idx="2275">
                  <c:v>44621.992152777777</c:v>
                </c:pt>
                <c:pt idx="2276">
                  <c:v>44621.99287037037</c:v>
                </c:pt>
                <c:pt idx="2277">
                  <c:v>44621.99359953704</c:v>
                </c:pt>
                <c:pt idx="2278">
                  <c:v>44621.994328703702</c:v>
                </c:pt>
                <c:pt idx="2279">
                  <c:v>44621.995046296295</c:v>
                </c:pt>
                <c:pt idx="2280">
                  <c:v>44621.995775462965</c:v>
                </c:pt>
                <c:pt idx="2281">
                  <c:v>44621.996504629627</c:v>
                </c:pt>
                <c:pt idx="2282">
                  <c:v>44621.997233796297</c:v>
                </c:pt>
                <c:pt idx="2283">
                  <c:v>44621.99795138889</c:v>
                </c:pt>
                <c:pt idx="2284">
                  <c:v>44621.998680555553</c:v>
                </c:pt>
                <c:pt idx="2285">
                  <c:v>44621.999409722222</c:v>
                </c:pt>
                <c:pt idx="2286">
                  <c:v>44622.000127314815</c:v>
                </c:pt>
                <c:pt idx="2287">
                  <c:v>44622.000856481478</c:v>
                </c:pt>
                <c:pt idx="2288">
                  <c:v>44622.001585648148</c:v>
                </c:pt>
                <c:pt idx="2289">
                  <c:v>44622.002303240741</c:v>
                </c:pt>
                <c:pt idx="2290">
                  <c:v>44622.003032407411</c:v>
                </c:pt>
                <c:pt idx="2291">
                  <c:v>44622.003761574073</c:v>
                </c:pt>
                <c:pt idx="2292">
                  <c:v>44622.004479166666</c:v>
                </c:pt>
                <c:pt idx="2293">
                  <c:v>44622.005208333336</c:v>
                </c:pt>
                <c:pt idx="2294">
                  <c:v>44622.005937499998</c:v>
                </c:pt>
                <c:pt idx="2295">
                  <c:v>44622.006655092591</c:v>
                </c:pt>
                <c:pt idx="2296">
                  <c:v>44622.007384259261</c:v>
                </c:pt>
                <c:pt idx="2297">
                  <c:v>44622.008113425924</c:v>
                </c:pt>
                <c:pt idx="2298">
                  <c:v>44622.008842592593</c:v>
                </c:pt>
                <c:pt idx="2299">
                  <c:v>44622.009560185186</c:v>
                </c:pt>
                <c:pt idx="2300">
                  <c:v>44622.010289351849</c:v>
                </c:pt>
                <c:pt idx="2301">
                  <c:v>44622.011018518519</c:v>
                </c:pt>
                <c:pt idx="2302">
                  <c:v>44622.011736111112</c:v>
                </c:pt>
                <c:pt idx="2303">
                  <c:v>44622.012465277781</c:v>
                </c:pt>
                <c:pt idx="2304">
                  <c:v>44622.013194444444</c:v>
                </c:pt>
                <c:pt idx="2305">
                  <c:v>44622.013912037037</c:v>
                </c:pt>
                <c:pt idx="2306">
                  <c:v>44622.014641203707</c:v>
                </c:pt>
                <c:pt idx="2307">
                  <c:v>44622.015370370369</c:v>
                </c:pt>
                <c:pt idx="2308">
                  <c:v>44622.016087962962</c:v>
                </c:pt>
                <c:pt idx="2309">
                  <c:v>44622.016817129632</c:v>
                </c:pt>
                <c:pt idx="2310">
                  <c:v>44622.017592592594</c:v>
                </c:pt>
                <c:pt idx="2311">
                  <c:v>44622.018310185187</c:v>
                </c:pt>
                <c:pt idx="2312">
                  <c:v>44622.01903935185</c:v>
                </c:pt>
                <c:pt idx="2313">
                  <c:v>44622.019768518519</c:v>
                </c:pt>
                <c:pt idx="2314">
                  <c:v>44622.020486111112</c:v>
                </c:pt>
                <c:pt idx="2315">
                  <c:v>44622.021215277775</c:v>
                </c:pt>
                <c:pt idx="2316">
                  <c:v>44622.021990740737</c:v>
                </c:pt>
                <c:pt idx="2317">
                  <c:v>44622.022719907407</c:v>
                </c:pt>
                <c:pt idx="2318">
                  <c:v>44622.0234375</c:v>
                </c:pt>
                <c:pt idx="2319">
                  <c:v>44622.02416666667</c:v>
                </c:pt>
                <c:pt idx="2320">
                  <c:v>44622.024895833332</c:v>
                </c:pt>
                <c:pt idx="2321">
                  <c:v>44622.025613425925</c:v>
                </c:pt>
                <c:pt idx="2322">
                  <c:v>44622.026388888888</c:v>
                </c:pt>
                <c:pt idx="2323">
                  <c:v>44622.027118055557</c:v>
                </c:pt>
                <c:pt idx="2324">
                  <c:v>44622.02784722222</c:v>
                </c:pt>
                <c:pt idx="2325">
                  <c:v>44622.028564814813</c:v>
                </c:pt>
                <c:pt idx="2326">
                  <c:v>44622.029293981483</c:v>
                </c:pt>
                <c:pt idx="2327">
                  <c:v>44622.030023148145</c:v>
                </c:pt>
                <c:pt idx="2328">
                  <c:v>44622.030740740738</c:v>
                </c:pt>
                <c:pt idx="2329">
                  <c:v>44622.031469907408</c:v>
                </c:pt>
                <c:pt idx="2330">
                  <c:v>44622.032199074078</c:v>
                </c:pt>
                <c:pt idx="2331">
                  <c:v>44622.032916666663</c:v>
                </c:pt>
                <c:pt idx="2332">
                  <c:v>44622.033645833333</c:v>
                </c:pt>
                <c:pt idx="2333">
                  <c:v>44622.034375000003</c:v>
                </c:pt>
                <c:pt idx="2334">
                  <c:v>44622.035092592596</c:v>
                </c:pt>
                <c:pt idx="2335">
                  <c:v>44622.035821759258</c:v>
                </c:pt>
                <c:pt idx="2336">
                  <c:v>44622.036550925928</c:v>
                </c:pt>
                <c:pt idx="2337">
                  <c:v>44622.037268518521</c:v>
                </c:pt>
                <c:pt idx="2338">
                  <c:v>44622.037997685184</c:v>
                </c:pt>
                <c:pt idx="2339">
                  <c:v>44622.038726851853</c:v>
                </c:pt>
                <c:pt idx="2340">
                  <c:v>44622.039444444446</c:v>
                </c:pt>
                <c:pt idx="2341">
                  <c:v>44622.040173611109</c:v>
                </c:pt>
                <c:pt idx="2342">
                  <c:v>44622.040902777779</c:v>
                </c:pt>
                <c:pt idx="2343">
                  <c:v>44622.041620370372</c:v>
                </c:pt>
                <c:pt idx="2344">
                  <c:v>44622.042349537034</c:v>
                </c:pt>
                <c:pt idx="2345">
                  <c:v>44622.043078703704</c:v>
                </c:pt>
                <c:pt idx="2346">
                  <c:v>44622.043796296297</c:v>
                </c:pt>
                <c:pt idx="2347">
                  <c:v>44622.044525462959</c:v>
                </c:pt>
                <c:pt idx="2348">
                  <c:v>44622.045254629629</c:v>
                </c:pt>
                <c:pt idx="2349">
                  <c:v>44622.045972222222</c:v>
                </c:pt>
                <c:pt idx="2350">
                  <c:v>44622.046701388892</c:v>
                </c:pt>
                <c:pt idx="2351">
                  <c:v>44622.047430555554</c:v>
                </c:pt>
                <c:pt idx="2352">
                  <c:v>44622.048148148147</c:v>
                </c:pt>
                <c:pt idx="2353">
                  <c:v>44622.04892361111</c:v>
                </c:pt>
                <c:pt idx="2354">
                  <c:v>44622.04965277778</c:v>
                </c:pt>
                <c:pt idx="2355">
                  <c:v>44622.050381944442</c:v>
                </c:pt>
                <c:pt idx="2356">
                  <c:v>44622.051099537035</c:v>
                </c:pt>
                <c:pt idx="2357">
                  <c:v>44622.051828703705</c:v>
                </c:pt>
                <c:pt idx="2358">
                  <c:v>44622.052557870367</c:v>
                </c:pt>
                <c:pt idx="2359">
                  <c:v>44622.05327546296</c:v>
                </c:pt>
                <c:pt idx="2360">
                  <c:v>44622.05400462963</c:v>
                </c:pt>
                <c:pt idx="2361">
                  <c:v>44622.0547337963</c:v>
                </c:pt>
                <c:pt idx="2362">
                  <c:v>44622.055451388886</c:v>
                </c:pt>
                <c:pt idx="2363">
                  <c:v>44622.056180555555</c:v>
                </c:pt>
                <c:pt idx="2364">
                  <c:v>44622.056909722225</c:v>
                </c:pt>
                <c:pt idx="2365">
                  <c:v>44622.057627314818</c:v>
                </c:pt>
                <c:pt idx="2366">
                  <c:v>44622.058356481481</c:v>
                </c:pt>
                <c:pt idx="2367">
                  <c:v>44622.05908564815</c:v>
                </c:pt>
                <c:pt idx="2368">
                  <c:v>44622.059803240743</c:v>
                </c:pt>
                <c:pt idx="2369">
                  <c:v>44622.060532407406</c:v>
                </c:pt>
                <c:pt idx="2370">
                  <c:v>44622.061261574076</c:v>
                </c:pt>
                <c:pt idx="2371">
                  <c:v>44622.061979166669</c:v>
                </c:pt>
                <c:pt idx="2372">
                  <c:v>44622.062708333331</c:v>
                </c:pt>
                <c:pt idx="2373">
                  <c:v>44622.063437500001</c:v>
                </c:pt>
                <c:pt idx="2374">
                  <c:v>44622.064155092594</c:v>
                </c:pt>
                <c:pt idx="2375">
                  <c:v>44622.064884259256</c:v>
                </c:pt>
                <c:pt idx="2376">
                  <c:v>44622.065613425926</c:v>
                </c:pt>
                <c:pt idx="2377">
                  <c:v>44622.066331018519</c:v>
                </c:pt>
                <c:pt idx="2378">
                  <c:v>44622.067060185182</c:v>
                </c:pt>
                <c:pt idx="2379">
                  <c:v>44622.067835648151</c:v>
                </c:pt>
                <c:pt idx="2380">
                  <c:v>44622.068553240744</c:v>
                </c:pt>
                <c:pt idx="2381">
                  <c:v>44622.069282407407</c:v>
                </c:pt>
                <c:pt idx="2382">
                  <c:v>44622.070011574076</c:v>
                </c:pt>
                <c:pt idx="2383">
                  <c:v>44622.070729166669</c:v>
                </c:pt>
                <c:pt idx="2384">
                  <c:v>44622.071458333332</c:v>
                </c:pt>
                <c:pt idx="2385">
                  <c:v>44622.072187500002</c:v>
                </c:pt>
                <c:pt idx="2386">
                  <c:v>44622.072905092595</c:v>
                </c:pt>
                <c:pt idx="2387">
                  <c:v>44622.073634259257</c:v>
                </c:pt>
                <c:pt idx="2388">
                  <c:v>44622.074363425927</c:v>
                </c:pt>
                <c:pt idx="2389">
                  <c:v>44622.07508101852</c:v>
                </c:pt>
                <c:pt idx="2390">
                  <c:v>44622.075810185182</c:v>
                </c:pt>
                <c:pt idx="2391">
                  <c:v>44622.076539351852</c:v>
                </c:pt>
                <c:pt idx="2392">
                  <c:v>44622.077256944445</c:v>
                </c:pt>
                <c:pt idx="2393">
                  <c:v>44622.077986111108</c:v>
                </c:pt>
                <c:pt idx="2394">
                  <c:v>44622.078715277778</c:v>
                </c:pt>
                <c:pt idx="2395">
                  <c:v>44622.07949074074</c:v>
                </c:pt>
                <c:pt idx="2396">
                  <c:v>44622.08021990741</c:v>
                </c:pt>
                <c:pt idx="2397">
                  <c:v>44622.080937500003</c:v>
                </c:pt>
                <c:pt idx="2398">
                  <c:v>44622.081666666665</c:v>
                </c:pt>
                <c:pt idx="2399">
                  <c:v>44622.082395833335</c:v>
                </c:pt>
                <c:pt idx="2400">
                  <c:v>44622.083113425928</c:v>
                </c:pt>
                <c:pt idx="2401">
                  <c:v>44622.08384259259</c:v>
                </c:pt>
                <c:pt idx="2402">
                  <c:v>44622.08457175926</c:v>
                </c:pt>
                <c:pt idx="2403">
                  <c:v>44622.085289351853</c:v>
                </c:pt>
                <c:pt idx="2404">
                  <c:v>44622.086018518516</c:v>
                </c:pt>
                <c:pt idx="2405">
                  <c:v>44622.086736111109</c:v>
                </c:pt>
                <c:pt idx="2406">
                  <c:v>44622.087465277778</c:v>
                </c:pt>
                <c:pt idx="2407">
                  <c:v>44622.088194444441</c:v>
                </c:pt>
                <c:pt idx="2408">
                  <c:v>44622.088923611111</c:v>
                </c:pt>
                <c:pt idx="2409">
                  <c:v>44622.089641203704</c:v>
                </c:pt>
                <c:pt idx="2410">
                  <c:v>44622.090370370373</c:v>
                </c:pt>
                <c:pt idx="2411">
                  <c:v>44622.091145833336</c:v>
                </c:pt>
                <c:pt idx="2412">
                  <c:v>44622.091874999998</c:v>
                </c:pt>
                <c:pt idx="2413">
                  <c:v>44622.092592592591</c:v>
                </c:pt>
                <c:pt idx="2414">
                  <c:v>44622.093321759261</c:v>
                </c:pt>
                <c:pt idx="2415">
                  <c:v>44622.094050925924</c:v>
                </c:pt>
                <c:pt idx="2416">
                  <c:v>44622.094768518517</c:v>
                </c:pt>
                <c:pt idx="2417">
                  <c:v>44622.095555555556</c:v>
                </c:pt>
                <c:pt idx="2418">
                  <c:v>44622.096273148149</c:v>
                </c:pt>
                <c:pt idx="2419">
                  <c:v>44622.097002314818</c:v>
                </c:pt>
                <c:pt idx="2420">
                  <c:v>44622.097731481481</c:v>
                </c:pt>
                <c:pt idx="2421">
                  <c:v>44622.098449074074</c:v>
                </c:pt>
                <c:pt idx="2422">
                  <c:v>44622.099178240744</c:v>
                </c:pt>
                <c:pt idx="2423">
                  <c:v>44622.099907407406</c:v>
                </c:pt>
                <c:pt idx="2424">
                  <c:v>44622.100624999999</c:v>
                </c:pt>
                <c:pt idx="2425">
                  <c:v>44622.101354166669</c:v>
                </c:pt>
                <c:pt idx="2426">
                  <c:v>44622.102083333331</c:v>
                </c:pt>
                <c:pt idx="2427">
                  <c:v>44622.102800925924</c:v>
                </c:pt>
                <c:pt idx="2428">
                  <c:v>44622.103576388887</c:v>
                </c:pt>
                <c:pt idx="2429">
                  <c:v>44622.104305555556</c:v>
                </c:pt>
                <c:pt idx="2430">
                  <c:v>44622.105034722219</c:v>
                </c:pt>
                <c:pt idx="2431">
                  <c:v>44622.105752314812</c:v>
                </c:pt>
                <c:pt idx="2432">
                  <c:v>44622.106481481482</c:v>
                </c:pt>
                <c:pt idx="2433">
                  <c:v>44622.107210648152</c:v>
                </c:pt>
                <c:pt idx="2434">
                  <c:v>44622.107986111114</c:v>
                </c:pt>
                <c:pt idx="2435">
                  <c:v>44622.108703703707</c:v>
                </c:pt>
                <c:pt idx="2436">
                  <c:v>44622.109432870369</c:v>
                </c:pt>
                <c:pt idx="2437">
                  <c:v>44622.110162037039</c:v>
                </c:pt>
                <c:pt idx="2438">
                  <c:v>44622.110879629632</c:v>
                </c:pt>
                <c:pt idx="2439">
                  <c:v>44622.111608796295</c:v>
                </c:pt>
                <c:pt idx="2440">
                  <c:v>44622.112384259257</c:v>
                </c:pt>
                <c:pt idx="2441">
                  <c:v>44622.113113425927</c:v>
                </c:pt>
                <c:pt idx="2442">
                  <c:v>44622.11383101852</c:v>
                </c:pt>
                <c:pt idx="2443">
                  <c:v>44622.114560185182</c:v>
                </c:pt>
                <c:pt idx="2444">
                  <c:v>44622.115289351852</c:v>
                </c:pt>
                <c:pt idx="2445">
                  <c:v>44622.116018518522</c:v>
                </c:pt>
                <c:pt idx="2446">
                  <c:v>44622.116782407407</c:v>
                </c:pt>
                <c:pt idx="2447">
                  <c:v>44622.117511574077</c:v>
                </c:pt>
                <c:pt idx="2448">
                  <c:v>44622.11824074074</c:v>
                </c:pt>
                <c:pt idx="2449">
                  <c:v>44622.118958333333</c:v>
                </c:pt>
                <c:pt idx="2450">
                  <c:v>44622.119687500002</c:v>
                </c:pt>
                <c:pt idx="2451">
                  <c:v>44622.120416666665</c:v>
                </c:pt>
                <c:pt idx="2452">
                  <c:v>44622.121192129627</c:v>
                </c:pt>
                <c:pt idx="2453">
                  <c:v>44622.121921296297</c:v>
                </c:pt>
                <c:pt idx="2454">
                  <c:v>44622.12263888889</c:v>
                </c:pt>
                <c:pt idx="2455">
                  <c:v>44622.123368055552</c:v>
                </c:pt>
                <c:pt idx="2456">
                  <c:v>44622.124097222222</c:v>
                </c:pt>
                <c:pt idx="2457">
                  <c:v>44622.124814814815</c:v>
                </c:pt>
                <c:pt idx="2458">
                  <c:v>44622.125590277778</c:v>
                </c:pt>
                <c:pt idx="2459">
                  <c:v>44622.126319444447</c:v>
                </c:pt>
                <c:pt idx="2460">
                  <c:v>44622.12704861111</c:v>
                </c:pt>
                <c:pt idx="2461">
                  <c:v>44622.127766203703</c:v>
                </c:pt>
                <c:pt idx="2462">
                  <c:v>44622.128495370373</c:v>
                </c:pt>
                <c:pt idx="2463">
                  <c:v>44622.129224537035</c:v>
                </c:pt>
                <c:pt idx="2464">
                  <c:v>44622.13</c:v>
                </c:pt>
                <c:pt idx="2465">
                  <c:v>44622.13071759259</c:v>
                </c:pt>
                <c:pt idx="2466">
                  <c:v>44622.13144675926</c:v>
                </c:pt>
                <c:pt idx="2467">
                  <c:v>44622.132175925923</c:v>
                </c:pt>
                <c:pt idx="2468">
                  <c:v>44622.132893518516</c:v>
                </c:pt>
                <c:pt idx="2469">
                  <c:v>44622.133622685185</c:v>
                </c:pt>
                <c:pt idx="2470">
                  <c:v>44622.134351851855</c:v>
                </c:pt>
                <c:pt idx="2471">
                  <c:v>44622.135069444441</c:v>
                </c:pt>
                <c:pt idx="2472">
                  <c:v>44622.135798611111</c:v>
                </c:pt>
                <c:pt idx="2473">
                  <c:v>44622.13652777778</c:v>
                </c:pt>
                <c:pt idx="2474">
                  <c:v>44622.137245370373</c:v>
                </c:pt>
                <c:pt idx="2475">
                  <c:v>44622.137974537036</c:v>
                </c:pt>
                <c:pt idx="2476">
                  <c:v>44622.138703703706</c:v>
                </c:pt>
                <c:pt idx="2477">
                  <c:v>44622.139421296299</c:v>
                </c:pt>
                <c:pt idx="2478">
                  <c:v>44622.140150462961</c:v>
                </c:pt>
                <c:pt idx="2479">
                  <c:v>44622.140879629631</c:v>
                </c:pt>
                <c:pt idx="2480">
                  <c:v>44622.141597222224</c:v>
                </c:pt>
                <c:pt idx="2481">
                  <c:v>44622.142326388886</c:v>
                </c:pt>
                <c:pt idx="2482">
                  <c:v>44622.143055555556</c:v>
                </c:pt>
                <c:pt idx="2483">
                  <c:v>44622.143773148149</c:v>
                </c:pt>
                <c:pt idx="2484">
                  <c:v>44622.144502314812</c:v>
                </c:pt>
                <c:pt idx="2485">
                  <c:v>44622.145231481481</c:v>
                </c:pt>
                <c:pt idx="2486">
                  <c:v>44622.145949074074</c:v>
                </c:pt>
                <c:pt idx="2487">
                  <c:v>44622.146678240744</c:v>
                </c:pt>
                <c:pt idx="2488">
                  <c:v>44622.147407407407</c:v>
                </c:pt>
                <c:pt idx="2489">
                  <c:v>44622.148125</c:v>
                </c:pt>
                <c:pt idx="2490">
                  <c:v>44622.148900462962</c:v>
                </c:pt>
                <c:pt idx="2491">
                  <c:v>44622.149629629632</c:v>
                </c:pt>
                <c:pt idx="2492">
                  <c:v>44622.150347222225</c:v>
                </c:pt>
                <c:pt idx="2493">
                  <c:v>44622.151076388887</c:v>
                </c:pt>
                <c:pt idx="2494">
                  <c:v>44622.151805555557</c:v>
                </c:pt>
                <c:pt idx="2495">
                  <c:v>44622.15252314815</c:v>
                </c:pt>
                <c:pt idx="2496">
                  <c:v>44622.153298611112</c:v>
                </c:pt>
                <c:pt idx="2497">
                  <c:v>44622.154027777775</c:v>
                </c:pt>
                <c:pt idx="2498">
                  <c:v>44622.154756944445</c:v>
                </c:pt>
                <c:pt idx="2499">
                  <c:v>44622.155474537038</c:v>
                </c:pt>
                <c:pt idx="2500">
                  <c:v>44622.1562037037</c:v>
                </c:pt>
                <c:pt idx="2501">
                  <c:v>44622.15693287037</c:v>
                </c:pt>
                <c:pt idx="2502">
                  <c:v>44622.157708333332</c:v>
                </c:pt>
                <c:pt idx="2503">
                  <c:v>44622.158425925925</c:v>
                </c:pt>
                <c:pt idx="2504">
                  <c:v>44622.159155092595</c:v>
                </c:pt>
                <c:pt idx="2505">
                  <c:v>44622.159884259258</c:v>
                </c:pt>
                <c:pt idx="2506">
                  <c:v>44622.160601851851</c:v>
                </c:pt>
                <c:pt idx="2507">
                  <c:v>44622.16133101852</c:v>
                </c:pt>
                <c:pt idx="2508">
                  <c:v>44622.162060185183</c:v>
                </c:pt>
                <c:pt idx="2509">
                  <c:v>44622.162789351853</c:v>
                </c:pt>
                <c:pt idx="2510">
                  <c:v>44622.163506944446</c:v>
                </c:pt>
                <c:pt idx="2511">
                  <c:v>44622.164236111108</c:v>
                </c:pt>
                <c:pt idx="2512">
                  <c:v>44622.164965277778</c:v>
                </c:pt>
                <c:pt idx="2513">
                  <c:v>44622.165729166663</c:v>
                </c:pt>
                <c:pt idx="2514">
                  <c:v>44622.166458333333</c:v>
                </c:pt>
                <c:pt idx="2515">
                  <c:v>44622.167187500003</c:v>
                </c:pt>
                <c:pt idx="2516">
                  <c:v>44622.167905092596</c:v>
                </c:pt>
                <c:pt idx="2517">
                  <c:v>44622.168634259258</c:v>
                </c:pt>
                <c:pt idx="2518">
                  <c:v>44622.169363425928</c:v>
                </c:pt>
                <c:pt idx="2519">
                  <c:v>44622.170127314814</c:v>
                </c:pt>
                <c:pt idx="2520">
                  <c:v>44622.170856481483</c:v>
                </c:pt>
                <c:pt idx="2521">
                  <c:v>44622.171585648146</c:v>
                </c:pt>
                <c:pt idx="2522">
                  <c:v>44622.172303240739</c:v>
                </c:pt>
                <c:pt idx="2523">
                  <c:v>44622.173032407409</c:v>
                </c:pt>
                <c:pt idx="2524">
                  <c:v>44622.173761574071</c:v>
                </c:pt>
                <c:pt idx="2525">
                  <c:v>44622.174537037034</c:v>
                </c:pt>
                <c:pt idx="2526">
                  <c:v>44622.175254629627</c:v>
                </c:pt>
                <c:pt idx="2527">
                  <c:v>44622.175983796296</c:v>
                </c:pt>
                <c:pt idx="2528">
                  <c:v>44622.176712962966</c:v>
                </c:pt>
                <c:pt idx="2529">
                  <c:v>44622.177430555559</c:v>
                </c:pt>
                <c:pt idx="2530">
                  <c:v>44622.178159722222</c:v>
                </c:pt>
                <c:pt idx="2531">
                  <c:v>44622.178935185184</c:v>
                </c:pt>
                <c:pt idx="2532">
                  <c:v>44622.179664351854</c:v>
                </c:pt>
                <c:pt idx="2533">
                  <c:v>44622.180381944447</c:v>
                </c:pt>
                <c:pt idx="2534">
                  <c:v>44622.181111111109</c:v>
                </c:pt>
                <c:pt idx="2535">
                  <c:v>44622.181840277779</c:v>
                </c:pt>
                <c:pt idx="2536">
                  <c:v>44622.182557870372</c:v>
                </c:pt>
                <c:pt idx="2537">
                  <c:v>44622.183287037034</c:v>
                </c:pt>
                <c:pt idx="2538">
                  <c:v>44622.184016203704</c:v>
                </c:pt>
                <c:pt idx="2539">
                  <c:v>44622.184733796297</c:v>
                </c:pt>
                <c:pt idx="2540">
                  <c:v>44622.18546296296</c:v>
                </c:pt>
                <c:pt idx="2541">
                  <c:v>44622.186192129629</c:v>
                </c:pt>
                <c:pt idx="2542">
                  <c:v>44622.186909722222</c:v>
                </c:pt>
                <c:pt idx="2543">
                  <c:v>44622.187638888892</c:v>
                </c:pt>
                <c:pt idx="2544">
                  <c:v>44622.188368055555</c:v>
                </c:pt>
                <c:pt idx="2545">
                  <c:v>44622.189085648148</c:v>
                </c:pt>
                <c:pt idx="2546">
                  <c:v>44622.189814814818</c:v>
                </c:pt>
                <c:pt idx="2547">
                  <c:v>44622.19059027778</c:v>
                </c:pt>
                <c:pt idx="2548">
                  <c:v>44622.191319444442</c:v>
                </c:pt>
                <c:pt idx="2549">
                  <c:v>44622.192037037035</c:v>
                </c:pt>
                <c:pt idx="2550">
                  <c:v>44622.192766203705</c:v>
                </c:pt>
                <c:pt idx="2551">
                  <c:v>44622.193495370368</c:v>
                </c:pt>
                <c:pt idx="2552">
                  <c:v>44622.194224537037</c:v>
                </c:pt>
                <c:pt idx="2553">
                  <c:v>44622.194988425923</c:v>
                </c:pt>
                <c:pt idx="2554">
                  <c:v>44622.195717592593</c:v>
                </c:pt>
                <c:pt idx="2555">
                  <c:v>44622.196446759262</c:v>
                </c:pt>
                <c:pt idx="2556">
                  <c:v>44622.197175925925</c:v>
                </c:pt>
                <c:pt idx="2557">
                  <c:v>44622.197893518518</c:v>
                </c:pt>
                <c:pt idx="2558">
                  <c:v>44622.198622685188</c:v>
                </c:pt>
                <c:pt idx="2559">
                  <c:v>44622.19939814815</c:v>
                </c:pt>
                <c:pt idx="2560">
                  <c:v>44622.200127314813</c:v>
                </c:pt>
                <c:pt idx="2561">
                  <c:v>44622.200844907406</c:v>
                </c:pt>
                <c:pt idx="2562">
                  <c:v>44622.201574074075</c:v>
                </c:pt>
                <c:pt idx="2563">
                  <c:v>44622.202303240738</c:v>
                </c:pt>
                <c:pt idx="2564">
                  <c:v>44622.203020833331</c:v>
                </c:pt>
                <c:pt idx="2565">
                  <c:v>44622.203750000001</c:v>
                </c:pt>
                <c:pt idx="2566">
                  <c:v>44622.204479166663</c:v>
                </c:pt>
                <c:pt idx="2567">
                  <c:v>44622.205196759256</c:v>
                </c:pt>
                <c:pt idx="2568">
                  <c:v>44622.205925925926</c:v>
                </c:pt>
                <c:pt idx="2569">
                  <c:v>44622.206655092596</c:v>
                </c:pt>
                <c:pt idx="2570">
                  <c:v>44622.207430555558</c:v>
                </c:pt>
                <c:pt idx="2571">
                  <c:v>44622.208148148151</c:v>
                </c:pt>
                <c:pt idx="2572">
                  <c:v>44622.208877314813</c:v>
                </c:pt>
                <c:pt idx="2573">
                  <c:v>44622.209606481483</c:v>
                </c:pt>
                <c:pt idx="2574">
                  <c:v>44622.210335648146</c:v>
                </c:pt>
                <c:pt idx="2575">
                  <c:v>44622.211053240739</c:v>
                </c:pt>
                <c:pt idx="2576">
                  <c:v>44622.211828703701</c:v>
                </c:pt>
                <c:pt idx="2577">
                  <c:v>44622.212557870371</c:v>
                </c:pt>
                <c:pt idx="2578">
                  <c:v>44622.213275462964</c:v>
                </c:pt>
                <c:pt idx="2579">
                  <c:v>44622.214004629626</c:v>
                </c:pt>
                <c:pt idx="2580">
                  <c:v>44622.214733796296</c:v>
                </c:pt>
                <c:pt idx="2581">
                  <c:v>44622.215462962966</c:v>
                </c:pt>
                <c:pt idx="2582">
                  <c:v>44622.216226851851</c:v>
                </c:pt>
                <c:pt idx="2583">
                  <c:v>44622.216956018521</c:v>
                </c:pt>
                <c:pt idx="2584">
                  <c:v>44622.217685185184</c:v>
                </c:pt>
                <c:pt idx="2585">
                  <c:v>44622.218402777777</c:v>
                </c:pt>
                <c:pt idx="2586">
                  <c:v>44622.219131944446</c:v>
                </c:pt>
                <c:pt idx="2587">
                  <c:v>44622.219861111109</c:v>
                </c:pt>
                <c:pt idx="2588">
                  <c:v>44622.220578703702</c:v>
                </c:pt>
                <c:pt idx="2589">
                  <c:v>44622.221307870372</c:v>
                </c:pt>
                <c:pt idx="2590">
                  <c:v>44622.222037037034</c:v>
                </c:pt>
                <c:pt idx="2591">
                  <c:v>44622.222754629627</c:v>
                </c:pt>
                <c:pt idx="2592">
                  <c:v>44622.223483796297</c:v>
                </c:pt>
                <c:pt idx="2593">
                  <c:v>44622.224259259259</c:v>
                </c:pt>
                <c:pt idx="2594">
                  <c:v>44622.224988425929</c:v>
                </c:pt>
                <c:pt idx="2595">
                  <c:v>44622.225706018522</c:v>
                </c:pt>
                <c:pt idx="2596">
                  <c:v>44622.226435185185</c:v>
                </c:pt>
                <c:pt idx="2597">
                  <c:v>44622.227164351854</c:v>
                </c:pt>
                <c:pt idx="2598">
                  <c:v>44622.227881944447</c:v>
                </c:pt>
                <c:pt idx="2599">
                  <c:v>44622.22865740741</c:v>
                </c:pt>
                <c:pt idx="2600">
                  <c:v>44622.229386574072</c:v>
                </c:pt>
                <c:pt idx="2601">
                  <c:v>44622.230115740742</c:v>
                </c:pt>
                <c:pt idx="2602">
                  <c:v>44622.230833333335</c:v>
                </c:pt>
                <c:pt idx="2603">
                  <c:v>44622.231562499997</c:v>
                </c:pt>
                <c:pt idx="2604">
                  <c:v>44622.232291666667</c:v>
                </c:pt>
                <c:pt idx="2605">
                  <c:v>44622.23300925926</c:v>
                </c:pt>
                <c:pt idx="2606">
                  <c:v>44622.233738425923</c:v>
                </c:pt>
                <c:pt idx="2607">
                  <c:v>44622.234467592592</c:v>
                </c:pt>
                <c:pt idx="2608">
                  <c:v>44622.235185185185</c:v>
                </c:pt>
                <c:pt idx="2609">
                  <c:v>44622.235914351855</c:v>
                </c:pt>
                <c:pt idx="2610">
                  <c:v>44622.236643518518</c:v>
                </c:pt>
                <c:pt idx="2611">
                  <c:v>44622.237361111111</c:v>
                </c:pt>
                <c:pt idx="2612">
                  <c:v>44622.23809027778</c:v>
                </c:pt>
                <c:pt idx="2613">
                  <c:v>44622.238819444443</c:v>
                </c:pt>
                <c:pt idx="2614">
                  <c:v>44622.239537037036</c:v>
                </c:pt>
                <c:pt idx="2615">
                  <c:v>44622.240312499998</c:v>
                </c:pt>
                <c:pt idx="2616">
                  <c:v>44622.241041666668</c:v>
                </c:pt>
                <c:pt idx="2617">
                  <c:v>44622.241759259261</c:v>
                </c:pt>
                <c:pt idx="2618">
                  <c:v>44622.242488425924</c:v>
                </c:pt>
                <c:pt idx="2619">
                  <c:v>44622.243217592593</c:v>
                </c:pt>
                <c:pt idx="2620">
                  <c:v>44622.243935185186</c:v>
                </c:pt>
                <c:pt idx="2621">
                  <c:v>44622.244664351849</c:v>
                </c:pt>
                <c:pt idx="2622">
                  <c:v>44622.245393518519</c:v>
                </c:pt>
                <c:pt idx="2623">
                  <c:v>44622.246111111112</c:v>
                </c:pt>
                <c:pt idx="2624">
                  <c:v>44622.246840277781</c:v>
                </c:pt>
                <c:pt idx="2625">
                  <c:v>44622.247569444444</c:v>
                </c:pt>
                <c:pt idx="2626">
                  <c:v>44622.248344907406</c:v>
                </c:pt>
                <c:pt idx="2627">
                  <c:v>44622.249062499999</c:v>
                </c:pt>
                <c:pt idx="2628">
                  <c:v>44622.249791666669</c:v>
                </c:pt>
                <c:pt idx="2629">
                  <c:v>44622.250520833331</c:v>
                </c:pt>
                <c:pt idx="2630">
                  <c:v>44622.251238425924</c:v>
                </c:pt>
                <c:pt idx="2631">
                  <c:v>44622.251967592594</c:v>
                </c:pt>
                <c:pt idx="2632">
                  <c:v>44622.252743055556</c:v>
                </c:pt>
                <c:pt idx="2633">
                  <c:v>44622.253472222219</c:v>
                </c:pt>
                <c:pt idx="2634">
                  <c:v>44622.254189814812</c:v>
                </c:pt>
                <c:pt idx="2635">
                  <c:v>44622.254918981482</c:v>
                </c:pt>
                <c:pt idx="2636">
                  <c:v>44622.255648148152</c:v>
                </c:pt>
                <c:pt idx="2637">
                  <c:v>44622.256365740737</c:v>
                </c:pt>
                <c:pt idx="2638">
                  <c:v>44622.257094907407</c:v>
                </c:pt>
                <c:pt idx="2639">
                  <c:v>44622.257824074077</c:v>
                </c:pt>
                <c:pt idx="2640">
                  <c:v>44622.25854166667</c:v>
                </c:pt>
                <c:pt idx="2641">
                  <c:v>44622.259270833332</c:v>
                </c:pt>
                <c:pt idx="2642">
                  <c:v>44622.26</c:v>
                </c:pt>
                <c:pt idx="2643">
                  <c:v>44622.260775462964</c:v>
                </c:pt>
                <c:pt idx="2644">
                  <c:v>44622.261493055557</c:v>
                </c:pt>
                <c:pt idx="2645">
                  <c:v>44622.26222222222</c:v>
                </c:pt>
                <c:pt idx="2646">
                  <c:v>44622.26295138889</c:v>
                </c:pt>
                <c:pt idx="2647">
                  <c:v>44622.263668981483</c:v>
                </c:pt>
                <c:pt idx="2648">
                  <c:v>44622.264398148145</c:v>
                </c:pt>
                <c:pt idx="2649">
                  <c:v>44622.265173611115</c:v>
                </c:pt>
                <c:pt idx="2650">
                  <c:v>44622.265902777777</c:v>
                </c:pt>
                <c:pt idx="2651">
                  <c:v>44622.26662037037</c:v>
                </c:pt>
                <c:pt idx="2652">
                  <c:v>44622.26734953704</c:v>
                </c:pt>
                <c:pt idx="2653">
                  <c:v>44622.268078703702</c:v>
                </c:pt>
                <c:pt idx="2654">
                  <c:v>44622.268796296295</c:v>
                </c:pt>
                <c:pt idx="2655">
                  <c:v>44622.269571759258</c:v>
                </c:pt>
                <c:pt idx="2656">
                  <c:v>44622.270300925928</c:v>
                </c:pt>
                <c:pt idx="2657">
                  <c:v>44622.271018518521</c:v>
                </c:pt>
                <c:pt idx="2658">
                  <c:v>44622.271747685183</c:v>
                </c:pt>
                <c:pt idx="2659">
                  <c:v>44622.272476851853</c:v>
                </c:pt>
                <c:pt idx="2660">
                  <c:v>44622.273194444446</c:v>
                </c:pt>
                <c:pt idx="2661">
                  <c:v>44622.273969907408</c:v>
                </c:pt>
                <c:pt idx="2662">
                  <c:v>44622.274699074071</c:v>
                </c:pt>
                <c:pt idx="2663">
                  <c:v>44622.27542824074</c:v>
                </c:pt>
                <c:pt idx="2664">
                  <c:v>44622.276145833333</c:v>
                </c:pt>
                <c:pt idx="2665">
                  <c:v>44622.276875000003</c:v>
                </c:pt>
                <c:pt idx="2666">
                  <c:v>44622.277604166666</c:v>
                </c:pt>
                <c:pt idx="2667">
                  <c:v>44622.278321759259</c:v>
                </c:pt>
                <c:pt idx="2668">
                  <c:v>44622.279050925928</c:v>
                </c:pt>
                <c:pt idx="2669">
                  <c:v>44622.279768518521</c:v>
                </c:pt>
                <c:pt idx="2670">
                  <c:v>44622.280497685184</c:v>
                </c:pt>
                <c:pt idx="2671">
                  <c:v>44622.281226851854</c:v>
                </c:pt>
                <c:pt idx="2672">
                  <c:v>44622.282002314816</c:v>
                </c:pt>
                <c:pt idx="2673">
                  <c:v>44622.282719907409</c:v>
                </c:pt>
                <c:pt idx="2674">
                  <c:v>44622.283449074072</c:v>
                </c:pt>
                <c:pt idx="2675">
                  <c:v>44622.284178240741</c:v>
                </c:pt>
                <c:pt idx="2676">
                  <c:v>44622.284895833334</c:v>
                </c:pt>
                <c:pt idx="2677">
                  <c:v>44622.285624999997</c:v>
                </c:pt>
                <c:pt idx="2678">
                  <c:v>44622.286400462966</c:v>
                </c:pt>
                <c:pt idx="2679">
                  <c:v>44622.287129629629</c:v>
                </c:pt>
                <c:pt idx="2680">
                  <c:v>44622.287847222222</c:v>
                </c:pt>
                <c:pt idx="2681">
                  <c:v>44622.288576388892</c:v>
                </c:pt>
                <c:pt idx="2682">
                  <c:v>44622.289305555554</c:v>
                </c:pt>
                <c:pt idx="2683">
                  <c:v>44622.290023148147</c:v>
                </c:pt>
                <c:pt idx="2684">
                  <c:v>44622.290752314817</c:v>
                </c:pt>
                <c:pt idx="2685">
                  <c:v>44622.291481481479</c:v>
                </c:pt>
                <c:pt idx="2686">
                  <c:v>44622.292199074072</c:v>
                </c:pt>
                <c:pt idx="2687">
                  <c:v>44622.292928240742</c:v>
                </c:pt>
                <c:pt idx="2688">
                  <c:v>44622.293657407405</c:v>
                </c:pt>
                <c:pt idx="2689">
                  <c:v>44622.294432870367</c:v>
                </c:pt>
                <c:pt idx="2690">
                  <c:v>44622.29515046296</c:v>
                </c:pt>
                <c:pt idx="2691">
                  <c:v>44622.29587962963</c:v>
                </c:pt>
                <c:pt idx="2692">
                  <c:v>44622.2966087963</c:v>
                </c:pt>
                <c:pt idx="2693">
                  <c:v>44622.297326388885</c:v>
                </c:pt>
                <c:pt idx="2694">
                  <c:v>44622.298055555555</c:v>
                </c:pt>
                <c:pt idx="2695">
                  <c:v>44622.298773148148</c:v>
                </c:pt>
                <c:pt idx="2696">
                  <c:v>44622.299502314818</c:v>
                </c:pt>
                <c:pt idx="2697">
                  <c:v>44622.30023148148</c:v>
                </c:pt>
                <c:pt idx="2698">
                  <c:v>44622.300949074073</c:v>
                </c:pt>
                <c:pt idx="2699">
                  <c:v>44622.301678240743</c:v>
                </c:pt>
                <c:pt idx="2700">
                  <c:v>44622.302453703705</c:v>
                </c:pt>
                <c:pt idx="2701">
                  <c:v>44622.303182870368</c:v>
                </c:pt>
                <c:pt idx="2702">
                  <c:v>44622.303900462961</c:v>
                </c:pt>
                <c:pt idx="2703">
                  <c:v>44622.304629629631</c:v>
                </c:pt>
                <c:pt idx="2704">
                  <c:v>44622.305358796293</c:v>
                </c:pt>
                <c:pt idx="2705">
                  <c:v>44622.306076388886</c:v>
                </c:pt>
                <c:pt idx="2706">
                  <c:v>44622.306851851848</c:v>
                </c:pt>
                <c:pt idx="2707">
                  <c:v>44622.307581018518</c:v>
                </c:pt>
                <c:pt idx="2708">
                  <c:v>44622.308310185188</c:v>
                </c:pt>
                <c:pt idx="2709">
                  <c:v>44622.309027777781</c:v>
                </c:pt>
                <c:pt idx="2710">
                  <c:v>44622.309756944444</c:v>
                </c:pt>
                <c:pt idx="2711">
                  <c:v>44622.310486111113</c:v>
                </c:pt>
                <c:pt idx="2712">
                  <c:v>44622.311249999999</c:v>
                </c:pt>
                <c:pt idx="2713">
                  <c:v>44622.311979166669</c:v>
                </c:pt>
                <c:pt idx="2714">
                  <c:v>44622.312708333331</c:v>
                </c:pt>
                <c:pt idx="2715">
                  <c:v>44622.313425925924</c:v>
                </c:pt>
                <c:pt idx="2716">
                  <c:v>44622.314155092594</c:v>
                </c:pt>
                <c:pt idx="2717">
                  <c:v>44622.314884259256</c:v>
                </c:pt>
                <c:pt idx="2718">
                  <c:v>44622.315659722219</c:v>
                </c:pt>
                <c:pt idx="2719">
                  <c:v>44622.316377314812</c:v>
                </c:pt>
                <c:pt idx="2720">
                  <c:v>44622.317106481481</c:v>
                </c:pt>
                <c:pt idx="2721">
                  <c:v>44622.317835648151</c:v>
                </c:pt>
                <c:pt idx="2722">
                  <c:v>44622.318553240744</c:v>
                </c:pt>
                <c:pt idx="2723">
                  <c:v>44622.319282407407</c:v>
                </c:pt>
                <c:pt idx="2724">
                  <c:v>44622.320057870369</c:v>
                </c:pt>
                <c:pt idx="2725">
                  <c:v>44622.320775462962</c:v>
                </c:pt>
                <c:pt idx="2726">
                  <c:v>44622.321504629632</c:v>
                </c:pt>
                <c:pt idx="2727">
                  <c:v>44622.322233796294</c:v>
                </c:pt>
                <c:pt idx="2728">
                  <c:v>44622.322951388887</c:v>
                </c:pt>
                <c:pt idx="2729">
                  <c:v>44622.323680555557</c:v>
                </c:pt>
                <c:pt idx="2730">
                  <c:v>44622.32440972222</c:v>
                </c:pt>
                <c:pt idx="2731">
                  <c:v>44622.325127314813</c:v>
                </c:pt>
                <c:pt idx="2732">
                  <c:v>44622.325856481482</c:v>
                </c:pt>
                <c:pt idx="2733">
                  <c:v>44622.326585648145</c:v>
                </c:pt>
                <c:pt idx="2734">
                  <c:v>44622.327303240738</c:v>
                </c:pt>
                <c:pt idx="2735">
                  <c:v>44622.3280787037</c:v>
                </c:pt>
                <c:pt idx="2736">
                  <c:v>44622.32880787037</c:v>
                </c:pt>
                <c:pt idx="2737">
                  <c:v>44622.32953703704</c:v>
                </c:pt>
                <c:pt idx="2738">
                  <c:v>44622.330254629633</c:v>
                </c:pt>
                <c:pt idx="2739">
                  <c:v>44622.330983796295</c:v>
                </c:pt>
                <c:pt idx="2740">
                  <c:v>44622.331712962965</c:v>
                </c:pt>
                <c:pt idx="2741">
                  <c:v>44622.332488425927</c:v>
                </c:pt>
                <c:pt idx="2742">
                  <c:v>44622.33320601852</c:v>
                </c:pt>
                <c:pt idx="2743">
                  <c:v>44622.333935185183</c:v>
                </c:pt>
                <c:pt idx="2744">
                  <c:v>44622.334652777776</c:v>
                </c:pt>
                <c:pt idx="2745">
                  <c:v>44622.335381944446</c:v>
                </c:pt>
                <c:pt idx="2746">
                  <c:v>44622.336111111108</c:v>
                </c:pt>
                <c:pt idx="2747">
                  <c:v>44622.336828703701</c:v>
                </c:pt>
                <c:pt idx="2748">
                  <c:v>44622.337557870371</c:v>
                </c:pt>
                <c:pt idx="2749">
                  <c:v>44622.338287037041</c:v>
                </c:pt>
                <c:pt idx="2750">
                  <c:v>44622.339004629626</c:v>
                </c:pt>
                <c:pt idx="2751">
                  <c:v>44622.339733796296</c:v>
                </c:pt>
                <c:pt idx="2752">
                  <c:v>44622.340462962966</c:v>
                </c:pt>
                <c:pt idx="2753">
                  <c:v>44622.341180555559</c:v>
                </c:pt>
                <c:pt idx="2754">
                  <c:v>44622.341909722221</c:v>
                </c:pt>
                <c:pt idx="2755">
                  <c:v>44622.342638888891</c:v>
                </c:pt>
                <c:pt idx="2756">
                  <c:v>44622.343356481484</c:v>
                </c:pt>
                <c:pt idx="2757">
                  <c:v>44622.344131944446</c:v>
                </c:pt>
                <c:pt idx="2758">
                  <c:v>44622.344861111109</c:v>
                </c:pt>
                <c:pt idx="2759">
                  <c:v>44622.345590277779</c:v>
                </c:pt>
                <c:pt idx="2760">
                  <c:v>44622.346307870372</c:v>
                </c:pt>
                <c:pt idx="2761">
                  <c:v>44622.347037037034</c:v>
                </c:pt>
                <c:pt idx="2762">
                  <c:v>44622.347766203704</c:v>
                </c:pt>
                <c:pt idx="2763">
                  <c:v>44622.348541666666</c:v>
                </c:pt>
                <c:pt idx="2764">
                  <c:v>44622.349259259259</c:v>
                </c:pt>
                <c:pt idx="2765">
                  <c:v>44622.349988425929</c:v>
                </c:pt>
                <c:pt idx="2766">
                  <c:v>44622.350717592592</c:v>
                </c:pt>
                <c:pt idx="2767">
                  <c:v>44622.351435185185</c:v>
                </c:pt>
                <c:pt idx="2768">
                  <c:v>44622.352164351854</c:v>
                </c:pt>
                <c:pt idx="2769">
                  <c:v>44622.352939814817</c:v>
                </c:pt>
                <c:pt idx="2770">
                  <c:v>44622.353668981479</c:v>
                </c:pt>
                <c:pt idx="2771">
                  <c:v>44622.354386574072</c:v>
                </c:pt>
                <c:pt idx="2772">
                  <c:v>44622.355115740742</c:v>
                </c:pt>
                <c:pt idx="2773">
                  <c:v>44622.355844907404</c:v>
                </c:pt>
                <c:pt idx="2774">
                  <c:v>44622.356562499997</c:v>
                </c:pt>
                <c:pt idx="2775">
                  <c:v>44622.35733796296</c:v>
                </c:pt>
                <c:pt idx="2776">
                  <c:v>44622.358067129629</c:v>
                </c:pt>
                <c:pt idx="2777">
                  <c:v>44622.358784722222</c:v>
                </c:pt>
                <c:pt idx="2778">
                  <c:v>44622.359513888892</c:v>
                </c:pt>
                <c:pt idx="2779">
                  <c:v>44622.360243055555</c:v>
                </c:pt>
                <c:pt idx="2780">
                  <c:v>44622.360960648148</c:v>
                </c:pt>
                <c:pt idx="2781">
                  <c:v>44622.36173611111</c:v>
                </c:pt>
                <c:pt idx="2782">
                  <c:v>44622.36246527778</c:v>
                </c:pt>
                <c:pt idx="2783">
                  <c:v>44622.363182870373</c:v>
                </c:pt>
                <c:pt idx="2784">
                  <c:v>44622.363912037035</c:v>
                </c:pt>
                <c:pt idx="2785">
                  <c:v>44622.364641203705</c:v>
                </c:pt>
                <c:pt idx="2786">
                  <c:v>44622.365358796298</c:v>
                </c:pt>
                <c:pt idx="2787">
                  <c:v>44622.366087962961</c:v>
                </c:pt>
                <c:pt idx="2788">
                  <c:v>44622.36681712963</c:v>
                </c:pt>
                <c:pt idx="2789">
                  <c:v>44622.367534722223</c:v>
                </c:pt>
                <c:pt idx="2790">
                  <c:v>44622.368263888886</c:v>
                </c:pt>
                <c:pt idx="2791">
                  <c:v>44622.368993055556</c:v>
                </c:pt>
                <c:pt idx="2792">
                  <c:v>44622.369710648149</c:v>
                </c:pt>
                <c:pt idx="2793">
                  <c:v>44622.370439814818</c:v>
                </c:pt>
                <c:pt idx="2794">
                  <c:v>44622.371168981481</c:v>
                </c:pt>
                <c:pt idx="2795">
                  <c:v>44622.371886574074</c:v>
                </c:pt>
                <c:pt idx="2796">
                  <c:v>44622.372615740744</c:v>
                </c:pt>
                <c:pt idx="2797">
                  <c:v>44622.373391203706</c:v>
                </c:pt>
                <c:pt idx="2798">
                  <c:v>44622.374120370368</c:v>
                </c:pt>
                <c:pt idx="2799">
                  <c:v>44622.374849537038</c:v>
                </c:pt>
                <c:pt idx="2800">
                  <c:v>44622.375567129631</c:v>
                </c:pt>
                <c:pt idx="2801">
                  <c:v>44622.376296296294</c:v>
                </c:pt>
                <c:pt idx="2802">
                  <c:v>44622.377013888887</c:v>
                </c:pt>
                <c:pt idx="2803">
                  <c:v>44622.377743055556</c:v>
                </c:pt>
                <c:pt idx="2804">
                  <c:v>44622.378472222219</c:v>
                </c:pt>
                <c:pt idx="2805">
                  <c:v>44622.379189814812</c:v>
                </c:pt>
                <c:pt idx="2806">
                  <c:v>44622.379918981482</c:v>
                </c:pt>
                <c:pt idx="2807">
                  <c:v>44622.380648148152</c:v>
                </c:pt>
                <c:pt idx="2808">
                  <c:v>44622.381423611114</c:v>
                </c:pt>
                <c:pt idx="2809">
                  <c:v>44622.382141203707</c:v>
                </c:pt>
                <c:pt idx="2810">
                  <c:v>44622.382870370369</c:v>
                </c:pt>
                <c:pt idx="2811">
                  <c:v>44622.383599537039</c:v>
                </c:pt>
                <c:pt idx="2812">
                  <c:v>44622.384317129632</c:v>
                </c:pt>
                <c:pt idx="2813">
                  <c:v>44622.385046296295</c:v>
                </c:pt>
                <c:pt idx="2814">
                  <c:v>44622.385775462964</c:v>
                </c:pt>
                <c:pt idx="2815">
                  <c:v>44622.386493055557</c:v>
                </c:pt>
                <c:pt idx="2816">
                  <c:v>44622.38722222222</c:v>
                </c:pt>
                <c:pt idx="2817">
                  <c:v>44622.38795138889</c:v>
                </c:pt>
                <c:pt idx="2818">
                  <c:v>44622.388668981483</c:v>
                </c:pt>
                <c:pt idx="2819">
                  <c:v>44622.389398148145</c:v>
                </c:pt>
                <c:pt idx="2820">
                  <c:v>44622.390115740738</c:v>
                </c:pt>
                <c:pt idx="2821">
                  <c:v>44622.390844907408</c:v>
                </c:pt>
                <c:pt idx="2822">
                  <c:v>44622.391574074078</c:v>
                </c:pt>
                <c:pt idx="2823">
                  <c:v>44622.392291666663</c:v>
                </c:pt>
                <c:pt idx="2824">
                  <c:v>44622.393078703702</c:v>
                </c:pt>
                <c:pt idx="2825">
                  <c:v>44622.393796296295</c:v>
                </c:pt>
                <c:pt idx="2826">
                  <c:v>44622.394525462965</c:v>
                </c:pt>
                <c:pt idx="2827">
                  <c:v>44622.395243055558</c:v>
                </c:pt>
                <c:pt idx="2828">
                  <c:v>44622.395972222221</c:v>
                </c:pt>
                <c:pt idx="2829">
                  <c:v>44622.396701388891</c:v>
                </c:pt>
                <c:pt idx="2830">
                  <c:v>44622.397476851853</c:v>
                </c:pt>
                <c:pt idx="2831">
                  <c:v>44622.398194444446</c:v>
                </c:pt>
                <c:pt idx="2832">
                  <c:v>44622.398923611108</c:v>
                </c:pt>
                <c:pt idx="2833">
                  <c:v>44622.399652777778</c:v>
                </c:pt>
                <c:pt idx="2834">
                  <c:v>44622.400370370371</c:v>
                </c:pt>
                <c:pt idx="2835">
                  <c:v>44622.401099537034</c:v>
                </c:pt>
                <c:pt idx="2836">
                  <c:v>44622.401875000003</c:v>
                </c:pt>
                <c:pt idx="2837">
                  <c:v>44622.402604166666</c:v>
                </c:pt>
                <c:pt idx="2838">
                  <c:v>44622.403321759259</c:v>
                </c:pt>
                <c:pt idx="2839">
                  <c:v>44622.404050925928</c:v>
                </c:pt>
                <c:pt idx="2840">
                  <c:v>44622.404780092591</c:v>
                </c:pt>
                <c:pt idx="2841">
                  <c:v>44622.405497685184</c:v>
                </c:pt>
                <c:pt idx="2842">
                  <c:v>44622.406226851854</c:v>
                </c:pt>
                <c:pt idx="2843">
                  <c:v>44622.406956018516</c:v>
                </c:pt>
                <c:pt idx="2844">
                  <c:v>44622.407673611109</c:v>
                </c:pt>
                <c:pt idx="2845">
                  <c:v>44622.408402777779</c:v>
                </c:pt>
                <c:pt idx="2846">
                  <c:v>44622.409131944441</c:v>
                </c:pt>
                <c:pt idx="2847">
                  <c:v>44622.409907407404</c:v>
                </c:pt>
                <c:pt idx="2848">
                  <c:v>44622.410624999997</c:v>
                </c:pt>
                <c:pt idx="2849">
                  <c:v>44622.411354166667</c:v>
                </c:pt>
                <c:pt idx="2850">
                  <c:v>44622.412083333336</c:v>
                </c:pt>
                <c:pt idx="2851">
                  <c:v>44622.412800925929</c:v>
                </c:pt>
                <c:pt idx="2852">
                  <c:v>44622.413530092592</c:v>
                </c:pt>
                <c:pt idx="2853">
                  <c:v>44622.414259259262</c:v>
                </c:pt>
                <c:pt idx="2854">
                  <c:v>44622.414976851855</c:v>
                </c:pt>
                <c:pt idx="2855">
                  <c:v>44622.415706018517</c:v>
                </c:pt>
                <c:pt idx="2856">
                  <c:v>44622.416435185187</c:v>
                </c:pt>
                <c:pt idx="2857">
                  <c:v>44622.41715277778</c:v>
                </c:pt>
                <c:pt idx="2858">
                  <c:v>44622.417881944442</c:v>
                </c:pt>
                <c:pt idx="2859">
                  <c:v>44622.418611111112</c:v>
                </c:pt>
                <c:pt idx="2860">
                  <c:v>44622.419328703705</c:v>
                </c:pt>
                <c:pt idx="2861">
                  <c:v>44622.420057870368</c:v>
                </c:pt>
                <c:pt idx="2862">
                  <c:v>44622.420787037037</c:v>
                </c:pt>
                <c:pt idx="2863">
                  <c:v>44622.42150462963</c:v>
                </c:pt>
                <c:pt idx="2864">
                  <c:v>44622.422233796293</c:v>
                </c:pt>
                <c:pt idx="2865">
                  <c:v>44622.422962962963</c:v>
                </c:pt>
                <c:pt idx="2866">
                  <c:v>44622.423680555556</c:v>
                </c:pt>
                <c:pt idx="2867">
                  <c:v>44622.424409722225</c:v>
                </c:pt>
                <c:pt idx="2868">
                  <c:v>44622.425138888888</c:v>
                </c:pt>
                <c:pt idx="2869">
                  <c:v>44622.425856481481</c:v>
                </c:pt>
                <c:pt idx="2870">
                  <c:v>44622.426585648151</c:v>
                </c:pt>
                <c:pt idx="2871">
                  <c:v>44622.427303240744</c:v>
                </c:pt>
                <c:pt idx="2872">
                  <c:v>44622.428032407406</c:v>
                </c:pt>
                <c:pt idx="2873">
                  <c:v>44622.428761574076</c:v>
                </c:pt>
                <c:pt idx="2874">
                  <c:v>44622.429479166669</c:v>
                </c:pt>
                <c:pt idx="2875">
                  <c:v>44622.430208333331</c:v>
                </c:pt>
                <c:pt idx="2876">
                  <c:v>44622.430937500001</c:v>
                </c:pt>
                <c:pt idx="2877">
                  <c:v>44622.431655092594</c:v>
                </c:pt>
                <c:pt idx="2878">
                  <c:v>44622.432384259257</c:v>
                </c:pt>
                <c:pt idx="2879">
                  <c:v>44622.433113425926</c:v>
                </c:pt>
                <c:pt idx="2880">
                  <c:v>44622.433831018519</c:v>
                </c:pt>
                <c:pt idx="2881">
                  <c:v>44622.434560185182</c:v>
                </c:pt>
                <c:pt idx="2882">
                  <c:v>44622.435289351852</c:v>
                </c:pt>
                <c:pt idx="2883">
                  <c:v>44622.436006944445</c:v>
                </c:pt>
                <c:pt idx="2884">
                  <c:v>44622.436736111114</c:v>
                </c:pt>
                <c:pt idx="2885">
                  <c:v>44622.437465277777</c:v>
                </c:pt>
                <c:pt idx="2886">
                  <c:v>44622.43818287037</c:v>
                </c:pt>
                <c:pt idx="2887">
                  <c:v>44622.43891203704</c:v>
                </c:pt>
                <c:pt idx="2888">
                  <c:v>44622.439641203702</c:v>
                </c:pt>
                <c:pt idx="2889">
                  <c:v>44622.440370370372</c:v>
                </c:pt>
                <c:pt idx="2890">
                  <c:v>44622.441087962965</c:v>
                </c:pt>
                <c:pt idx="2891">
                  <c:v>44622.441817129627</c:v>
                </c:pt>
                <c:pt idx="2892">
                  <c:v>44622.442546296297</c:v>
                </c:pt>
                <c:pt idx="2893">
                  <c:v>44622.44332175926</c:v>
                </c:pt>
                <c:pt idx="2894">
                  <c:v>44622.444039351853</c:v>
                </c:pt>
                <c:pt idx="2895">
                  <c:v>44622.444768518515</c:v>
                </c:pt>
                <c:pt idx="2896">
                  <c:v>44622.445497685185</c:v>
                </c:pt>
                <c:pt idx="2897">
                  <c:v>44622.446215277778</c:v>
                </c:pt>
                <c:pt idx="2898">
                  <c:v>44622.446944444448</c:v>
                </c:pt>
                <c:pt idx="2899">
                  <c:v>44622.44767361111</c:v>
                </c:pt>
                <c:pt idx="2900">
                  <c:v>44622.448391203703</c:v>
                </c:pt>
                <c:pt idx="2901">
                  <c:v>44622.449120370373</c:v>
                </c:pt>
                <c:pt idx="2902">
                  <c:v>44622.449849537035</c:v>
                </c:pt>
                <c:pt idx="2903">
                  <c:v>44622.450567129628</c:v>
                </c:pt>
                <c:pt idx="2904">
                  <c:v>44622.451296296298</c:v>
                </c:pt>
                <c:pt idx="2905">
                  <c:v>44622.452025462961</c:v>
                </c:pt>
                <c:pt idx="2906">
                  <c:v>44622.452743055554</c:v>
                </c:pt>
                <c:pt idx="2907">
                  <c:v>44622.453472222223</c:v>
                </c:pt>
                <c:pt idx="2908">
                  <c:v>44622.454201388886</c:v>
                </c:pt>
                <c:pt idx="2909">
                  <c:v>44622.454918981479</c:v>
                </c:pt>
                <c:pt idx="2910">
                  <c:v>44622.455648148149</c:v>
                </c:pt>
                <c:pt idx="2911">
                  <c:v>44622.456377314818</c:v>
                </c:pt>
                <c:pt idx="2912">
                  <c:v>44622.457094907404</c:v>
                </c:pt>
                <c:pt idx="2913">
                  <c:v>44622.457824074074</c:v>
                </c:pt>
                <c:pt idx="2914">
                  <c:v>44622.458599537036</c:v>
                </c:pt>
                <c:pt idx="2915">
                  <c:v>44622.459328703706</c:v>
                </c:pt>
                <c:pt idx="2916">
                  <c:v>44622.460057870368</c:v>
                </c:pt>
                <c:pt idx="2917">
                  <c:v>44622.460775462961</c:v>
                </c:pt>
                <c:pt idx="2918">
                  <c:v>44622.461504629631</c:v>
                </c:pt>
                <c:pt idx="2919">
                  <c:v>44622.462233796294</c:v>
                </c:pt>
                <c:pt idx="2920">
                  <c:v>44622.462951388887</c:v>
                </c:pt>
                <c:pt idx="2921">
                  <c:v>44622.463680555556</c:v>
                </c:pt>
                <c:pt idx="2922">
                  <c:v>44622.464409722219</c:v>
                </c:pt>
                <c:pt idx="2923">
                  <c:v>44622.465127314812</c:v>
                </c:pt>
                <c:pt idx="2924">
                  <c:v>44622.465856481482</c:v>
                </c:pt>
                <c:pt idx="2925">
                  <c:v>44622.466631944444</c:v>
                </c:pt>
                <c:pt idx="2926">
                  <c:v>44622.467361111114</c:v>
                </c:pt>
                <c:pt idx="2927">
                  <c:v>44622.468078703707</c:v>
                </c:pt>
                <c:pt idx="2928">
                  <c:v>44622.468807870369</c:v>
                </c:pt>
                <c:pt idx="2929">
                  <c:v>44622.469537037039</c:v>
                </c:pt>
                <c:pt idx="2930">
                  <c:v>44622.470254629632</c:v>
                </c:pt>
                <c:pt idx="2931">
                  <c:v>44622.470983796295</c:v>
                </c:pt>
                <c:pt idx="2932">
                  <c:v>44622.471712962964</c:v>
                </c:pt>
                <c:pt idx="2933">
                  <c:v>44622.472430555557</c:v>
                </c:pt>
                <c:pt idx="2934">
                  <c:v>44622.47315972222</c:v>
                </c:pt>
                <c:pt idx="2935">
                  <c:v>44622.47388888889</c:v>
                </c:pt>
                <c:pt idx="2936">
                  <c:v>44622.474664351852</c:v>
                </c:pt>
                <c:pt idx="2937">
                  <c:v>44622.475393518522</c:v>
                </c:pt>
                <c:pt idx="2938">
                  <c:v>44622.476111111115</c:v>
                </c:pt>
                <c:pt idx="2939">
                  <c:v>44622.476840277777</c:v>
                </c:pt>
                <c:pt idx="2940">
                  <c:v>44622.477569444447</c:v>
                </c:pt>
                <c:pt idx="2941">
                  <c:v>44622.47828703704</c:v>
                </c:pt>
                <c:pt idx="2942">
                  <c:v>44622.479062500002</c:v>
                </c:pt>
                <c:pt idx="2943">
                  <c:v>44622.479791666665</c:v>
                </c:pt>
                <c:pt idx="2944">
                  <c:v>44622.480520833335</c:v>
                </c:pt>
                <c:pt idx="2945">
                  <c:v>44622.481238425928</c:v>
                </c:pt>
                <c:pt idx="2946">
                  <c:v>44622.48196759259</c:v>
                </c:pt>
                <c:pt idx="2947">
                  <c:v>44622.48269675926</c:v>
                </c:pt>
                <c:pt idx="2948">
                  <c:v>44622.483414351853</c:v>
                </c:pt>
                <c:pt idx="2949">
                  <c:v>44622.484143518515</c:v>
                </c:pt>
                <c:pt idx="2950">
                  <c:v>44622.484872685185</c:v>
                </c:pt>
                <c:pt idx="2951">
                  <c:v>44622.485590277778</c:v>
                </c:pt>
                <c:pt idx="2952">
                  <c:v>44622.486319444448</c:v>
                </c:pt>
                <c:pt idx="2953">
                  <c:v>44622.48704861111</c:v>
                </c:pt>
                <c:pt idx="2954">
                  <c:v>44622.487766203703</c:v>
                </c:pt>
                <c:pt idx="2955">
                  <c:v>44622.488495370373</c:v>
                </c:pt>
                <c:pt idx="2956">
                  <c:v>44622.489224537036</c:v>
                </c:pt>
                <c:pt idx="2957">
                  <c:v>44622.489942129629</c:v>
                </c:pt>
                <c:pt idx="2958">
                  <c:v>44622.490671296298</c:v>
                </c:pt>
                <c:pt idx="2959">
                  <c:v>44622.491400462961</c:v>
                </c:pt>
                <c:pt idx="2960">
                  <c:v>44622.492118055554</c:v>
                </c:pt>
                <c:pt idx="2961">
                  <c:v>44622.492847222224</c:v>
                </c:pt>
                <c:pt idx="2962">
                  <c:v>44622.493576388886</c:v>
                </c:pt>
                <c:pt idx="2963">
                  <c:v>44622.494351851848</c:v>
                </c:pt>
                <c:pt idx="2964">
                  <c:v>44622.495081018518</c:v>
                </c:pt>
                <c:pt idx="2965">
                  <c:v>44622.495798611111</c:v>
                </c:pt>
                <c:pt idx="2966">
                  <c:v>44622.496527777781</c:v>
                </c:pt>
                <c:pt idx="2967">
                  <c:v>44622.497256944444</c:v>
                </c:pt>
                <c:pt idx="2968">
                  <c:v>44622.497974537036</c:v>
                </c:pt>
                <c:pt idx="2969">
                  <c:v>44622.498703703706</c:v>
                </c:pt>
                <c:pt idx="2970">
                  <c:v>44622.499432870369</c:v>
                </c:pt>
                <c:pt idx="2971">
                  <c:v>44622.500150462962</c:v>
                </c:pt>
                <c:pt idx="2972">
                  <c:v>44622.500879629632</c:v>
                </c:pt>
                <c:pt idx="2973">
                  <c:v>44622.501608796294</c:v>
                </c:pt>
                <c:pt idx="2974">
                  <c:v>44622.502326388887</c:v>
                </c:pt>
                <c:pt idx="2975">
                  <c:v>44622.503055555557</c:v>
                </c:pt>
                <c:pt idx="2976">
                  <c:v>44622.50377314815</c:v>
                </c:pt>
                <c:pt idx="2977">
                  <c:v>44622.504502314812</c:v>
                </c:pt>
                <c:pt idx="2978">
                  <c:v>44622.505231481482</c:v>
                </c:pt>
                <c:pt idx="2979">
                  <c:v>44622.505960648145</c:v>
                </c:pt>
                <c:pt idx="2980">
                  <c:v>44622.506678240738</c:v>
                </c:pt>
                <c:pt idx="2981">
                  <c:v>44622.507407407407</c:v>
                </c:pt>
                <c:pt idx="2982">
                  <c:v>44622.508136574077</c:v>
                </c:pt>
                <c:pt idx="2983">
                  <c:v>44622.50885416667</c:v>
                </c:pt>
                <c:pt idx="2984">
                  <c:v>44622.509583333333</c:v>
                </c:pt>
                <c:pt idx="2985">
                  <c:v>44622.510312500002</c:v>
                </c:pt>
                <c:pt idx="2986">
                  <c:v>44622.511030092595</c:v>
                </c:pt>
                <c:pt idx="2987">
                  <c:v>44622.511759259258</c:v>
                </c:pt>
                <c:pt idx="2988">
                  <c:v>44622.512488425928</c:v>
                </c:pt>
                <c:pt idx="2989">
                  <c:v>44622.513206018521</c:v>
                </c:pt>
                <c:pt idx="2990">
                  <c:v>44622.513935185183</c:v>
                </c:pt>
                <c:pt idx="2991">
                  <c:v>44622.514664351853</c:v>
                </c:pt>
                <c:pt idx="2992">
                  <c:v>44622.515393518515</c:v>
                </c:pt>
                <c:pt idx="2993">
                  <c:v>44622.516111111108</c:v>
                </c:pt>
                <c:pt idx="2994">
                  <c:v>44622.516840277778</c:v>
                </c:pt>
                <c:pt idx="2995">
                  <c:v>44622.517569444448</c:v>
                </c:pt>
                <c:pt idx="2996">
                  <c:v>44622.518287037034</c:v>
                </c:pt>
                <c:pt idx="2997">
                  <c:v>44622.519016203703</c:v>
                </c:pt>
                <c:pt idx="2998">
                  <c:v>44622.519745370373</c:v>
                </c:pt>
                <c:pt idx="2999">
                  <c:v>44622.520462962966</c:v>
                </c:pt>
                <c:pt idx="3000">
                  <c:v>44622.521192129629</c:v>
                </c:pt>
                <c:pt idx="3001">
                  <c:v>44622.521909722222</c:v>
                </c:pt>
                <c:pt idx="3002">
                  <c:v>44622.522638888891</c:v>
                </c:pt>
                <c:pt idx="3003">
                  <c:v>44622.523368055554</c:v>
                </c:pt>
                <c:pt idx="3004">
                  <c:v>44622.524143518516</c:v>
                </c:pt>
                <c:pt idx="3005">
                  <c:v>44622.524872685186</c:v>
                </c:pt>
                <c:pt idx="3006">
                  <c:v>44622.525590277779</c:v>
                </c:pt>
                <c:pt idx="3007">
                  <c:v>44622.526319444441</c:v>
                </c:pt>
                <c:pt idx="3008">
                  <c:v>44622.527048611111</c:v>
                </c:pt>
                <c:pt idx="3009">
                  <c:v>44622.527766203704</c:v>
                </c:pt>
                <c:pt idx="3010">
                  <c:v>44622.528495370374</c:v>
                </c:pt>
                <c:pt idx="3011">
                  <c:v>44622.52921296296</c:v>
                </c:pt>
                <c:pt idx="3012">
                  <c:v>44622.529942129629</c:v>
                </c:pt>
                <c:pt idx="3013">
                  <c:v>44622.530671296299</c:v>
                </c:pt>
                <c:pt idx="3014">
                  <c:v>44622.531400462962</c:v>
                </c:pt>
                <c:pt idx="3015">
                  <c:v>44622.532175925924</c:v>
                </c:pt>
                <c:pt idx="3016">
                  <c:v>44622.532893518517</c:v>
                </c:pt>
                <c:pt idx="3017">
                  <c:v>44622.533622685187</c:v>
                </c:pt>
                <c:pt idx="3018">
                  <c:v>44622.534351851849</c:v>
                </c:pt>
                <c:pt idx="3019">
                  <c:v>44622.535069444442</c:v>
                </c:pt>
                <c:pt idx="3020">
                  <c:v>44622.535798611112</c:v>
                </c:pt>
                <c:pt idx="3021">
                  <c:v>44622.536527777775</c:v>
                </c:pt>
                <c:pt idx="3022">
                  <c:v>44622.537245370368</c:v>
                </c:pt>
                <c:pt idx="3023">
                  <c:v>44622.537974537037</c:v>
                </c:pt>
                <c:pt idx="3024">
                  <c:v>44622.538703703707</c:v>
                </c:pt>
                <c:pt idx="3025">
                  <c:v>44622.539421296293</c:v>
                </c:pt>
                <c:pt idx="3026">
                  <c:v>44622.540150462963</c:v>
                </c:pt>
                <c:pt idx="3027">
                  <c:v>44622.540879629632</c:v>
                </c:pt>
                <c:pt idx="3028">
                  <c:v>44622.541597222225</c:v>
                </c:pt>
                <c:pt idx="3029">
                  <c:v>44622.542326388888</c:v>
                </c:pt>
                <c:pt idx="3030">
                  <c:v>44622.543055555558</c:v>
                </c:pt>
                <c:pt idx="3031">
                  <c:v>44622.54378472222</c:v>
                </c:pt>
                <c:pt idx="3032">
                  <c:v>44622.544502314813</c:v>
                </c:pt>
                <c:pt idx="3033">
                  <c:v>44622.545231481483</c:v>
                </c:pt>
                <c:pt idx="3034">
                  <c:v>44622.545949074076</c:v>
                </c:pt>
                <c:pt idx="3035">
                  <c:v>44622.546678240738</c:v>
                </c:pt>
                <c:pt idx="3036">
                  <c:v>44622.547453703701</c:v>
                </c:pt>
                <c:pt idx="3037">
                  <c:v>44622.548171296294</c:v>
                </c:pt>
                <c:pt idx="3038">
                  <c:v>44622.548900462964</c:v>
                </c:pt>
                <c:pt idx="3039">
                  <c:v>44622.549629629626</c:v>
                </c:pt>
                <c:pt idx="3040">
                  <c:v>44622.550347222219</c:v>
                </c:pt>
                <c:pt idx="3041">
                  <c:v>44622.551076388889</c:v>
                </c:pt>
                <c:pt idx="3042">
                  <c:v>44622.551805555559</c:v>
                </c:pt>
                <c:pt idx="3043">
                  <c:v>44622.552534722221</c:v>
                </c:pt>
                <c:pt idx="3044">
                  <c:v>44622.553252314814</c:v>
                </c:pt>
                <c:pt idx="3045">
                  <c:v>44622.553993055553</c:v>
                </c:pt>
                <c:pt idx="3046">
                  <c:v>44622.5547337963</c:v>
                </c:pt>
                <c:pt idx="3047">
                  <c:v>44622.555462962962</c:v>
                </c:pt>
                <c:pt idx="3048">
                  <c:v>44622.556180555555</c:v>
                </c:pt>
                <c:pt idx="3049">
                  <c:v>44622.556909722225</c:v>
                </c:pt>
                <c:pt idx="3050">
                  <c:v>44622.557638888888</c:v>
                </c:pt>
                <c:pt idx="3051">
                  <c:v>44622.558356481481</c:v>
                </c:pt>
                <c:pt idx="3052">
                  <c:v>44622.55908564815</c:v>
                </c:pt>
                <c:pt idx="3053">
                  <c:v>44622.559814814813</c:v>
                </c:pt>
                <c:pt idx="3054">
                  <c:v>44622.560532407406</c:v>
                </c:pt>
                <c:pt idx="3055">
                  <c:v>44622.561261574076</c:v>
                </c:pt>
                <c:pt idx="3056">
                  <c:v>44622.561990740738</c:v>
                </c:pt>
                <c:pt idx="3057">
                  <c:v>44622.562708333331</c:v>
                </c:pt>
                <c:pt idx="3058">
                  <c:v>44622.563437500001</c:v>
                </c:pt>
                <c:pt idx="3059">
                  <c:v>44622.564166666663</c:v>
                </c:pt>
                <c:pt idx="3060">
                  <c:v>44622.564884259256</c:v>
                </c:pt>
                <c:pt idx="3061">
                  <c:v>44622.565613425926</c:v>
                </c:pt>
                <c:pt idx="3062">
                  <c:v>44622.566342592596</c:v>
                </c:pt>
                <c:pt idx="3063">
                  <c:v>44622.567060185182</c:v>
                </c:pt>
                <c:pt idx="3064">
                  <c:v>44622.567789351851</c:v>
                </c:pt>
                <c:pt idx="3065">
                  <c:v>44622.568518518521</c:v>
                </c:pt>
                <c:pt idx="3066">
                  <c:v>44622.569247685184</c:v>
                </c:pt>
                <c:pt idx="3067">
                  <c:v>44622.569965277777</c:v>
                </c:pt>
                <c:pt idx="3068">
                  <c:v>44622.570694444446</c:v>
                </c:pt>
                <c:pt idx="3069">
                  <c:v>44622.571423611109</c:v>
                </c:pt>
                <c:pt idx="3070">
                  <c:v>44622.572141203702</c:v>
                </c:pt>
                <c:pt idx="3071">
                  <c:v>44622.572870370372</c:v>
                </c:pt>
                <c:pt idx="3072">
                  <c:v>44622.573599537034</c:v>
                </c:pt>
                <c:pt idx="3073">
                  <c:v>44622.574317129627</c:v>
                </c:pt>
                <c:pt idx="3074">
                  <c:v>44622.575046296297</c:v>
                </c:pt>
                <c:pt idx="3075">
                  <c:v>44622.575775462959</c:v>
                </c:pt>
                <c:pt idx="3076">
                  <c:v>44622.576493055552</c:v>
                </c:pt>
                <c:pt idx="3077">
                  <c:v>44622.577222222222</c:v>
                </c:pt>
                <c:pt idx="3078">
                  <c:v>44622.577951388892</c:v>
                </c:pt>
                <c:pt idx="3079">
                  <c:v>44622.578668981485</c:v>
                </c:pt>
                <c:pt idx="3080">
                  <c:v>44622.579398148147</c:v>
                </c:pt>
                <c:pt idx="3081">
                  <c:v>44622.580127314817</c:v>
                </c:pt>
                <c:pt idx="3082">
                  <c:v>44622.58084490741</c:v>
                </c:pt>
                <c:pt idx="3083">
                  <c:v>44622.581574074073</c:v>
                </c:pt>
                <c:pt idx="3084">
                  <c:v>44622.582291666666</c:v>
                </c:pt>
                <c:pt idx="3085">
                  <c:v>44622.583020833335</c:v>
                </c:pt>
                <c:pt idx="3086">
                  <c:v>44622.583749999998</c:v>
                </c:pt>
                <c:pt idx="3087">
                  <c:v>44622.584479166668</c:v>
                </c:pt>
                <c:pt idx="3088">
                  <c:v>44622.585196759261</c:v>
                </c:pt>
                <c:pt idx="3089">
                  <c:v>44622.585925925923</c:v>
                </c:pt>
                <c:pt idx="3090">
                  <c:v>44622.586655092593</c:v>
                </c:pt>
                <c:pt idx="3091">
                  <c:v>44622.587372685186</c:v>
                </c:pt>
                <c:pt idx="3092">
                  <c:v>44622.588101851848</c:v>
                </c:pt>
                <c:pt idx="3093">
                  <c:v>44622.588831018518</c:v>
                </c:pt>
                <c:pt idx="3094">
                  <c:v>44622.589548611111</c:v>
                </c:pt>
                <c:pt idx="3095">
                  <c:v>44622.590277777781</c:v>
                </c:pt>
                <c:pt idx="3096">
                  <c:v>44622.591006944444</c:v>
                </c:pt>
                <c:pt idx="3097">
                  <c:v>44622.591782407406</c:v>
                </c:pt>
                <c:pt idx="3098">
                  <c:v>44622.592499999999</c:v>
                </c:pt>
                <c:pt idx="3099">
                  <c:v>44622.593229166669</c:v>
                </c:pt>
                <c:pt idx="3100">
                  <c:v>44622.593958333331</c:v>
                </c:pt>
                <c:pt idx="3101">
                  <c:v>44622.594675925924</c:v>
                </c:pt>
                <c:pt idx="3102">
                  <c:v>44622.595405092594</c:v>
                </c:pt>
                <c:pt idx="3103">
                  <c:v>44622.596134259256</c:v>
                </c:pt>
                <c:pt idx="3104">
                  <c:v>44622.596851851849</c:v>
                </c:pt>
                <c:pt idx="3105">
                  <c:v>44622.597581018519</c:v>
                </c:pt>
                <c:pt idx="3106">
                  <c:v>44622.598310185182</c:v>
                </c:pt>
                <c:pt idx="3107">
                  <c:v>44622.599027777775</c:v>
                </c:pt>
                <c:pt idx="3108">
                  <c:v>44622.599756944444</c:v>
                </c:pt>
                <c:pt idx="3109">
                  <c:v>44622.600486111114</c:v>
                </c:pt>
                <c:pt idx="3110">
                  <c:v>44622.601203703707</c:v>
                </c:pt>
                <c:pt idx="3111">
                  <c:v>44622.60193287037</c:v>
                </c:pt>
                <c:pt idx="3112">
                  <c:v>44622.602662037039</c:v>
                </c:pt>
                <c:pt idx="3113">
                  <c:v>44622.603379629632</c:v>
                </c:pt>
                <c:pt idx="3114">
                  <c:v>44622.604108796295</c:v>
                </c:pt>
                <c:pt idx="3115">
                  <c:v>44622.604837962965</c:v>
                </c:pt>
                <c:pt idx="3116">
                  <c:v>44622.605567129627</c:v>
                </c:pt>
                <c:pt idx="3117">
                  <c:v>44622.60628472222</c:v>
                </c:pt>
                <c:pt idx="3118">
                  <c:v>44622.60701388889</c:v>
                </c:pt>
                <c:pt idx="3119">
                  <c:v>44622.607731481483</c:v>
                </c:pt>
                <c:pt idx="3120">
                  <c:v>44622.608460648145</c:v>
                </c:pt>
                <c:pt idx="3121">
                  <c:v>44622.609189814815</c:v>
                </c:pt>
                <c:pt idx="3122">
                  <c:v>44622.609907407408</c:v>
                </c:pt>
                <c:pt idx="3123">
                  <c:v>44622.610636574071</c:v>
                </c:pt>
                <c:pt idx="3124">
                  <c:v>44622.61136574074</c:v>
                </c:pt>
                <c:pt idx="3125">
                  <c:v>44622.61209490741</c:v>
                </c:pt>
                <c:pt idx="3126">
                  <c:v>44622.612812500003</c:v>
                </c:pt>
                <c:pt idx="3127">
                  <c:v>44622.613541666666</c:v>
                </c:pt>
                <c:pt idx="3128">
                  <c:v>44622.614270833335</c:v>
                </c:pt>
                <c:pt idx="3129">
                  <c:v>44622.614988425928</c:v>
                </c:pt>
                <c:pt idx="3130">
                  <c:v>44622.615717592591</c:v>
                </c:pt>
                <c:pt idx="3131">
                  <c:v>44622.616446759261</c:v>
                </c:pt>
                <c:pt idx="3132">
                  <c:v>44622.617164351854</c:v>
                </c:pt>
                <c:pt idx="3133">
                  <c:v>44622.617893518516</c:v>
                </c:pt>
                <c:pt idx="3134">
                  <c:v>44622.618622685186</c:v>
                </c:pt>
                <c:pt idx="3135">
                  <c:v>44622.619340277779</c:v>
                </c:pt>
                <c:pt idx="3136">
                  <c:v>44622.620069444441</c:v>
                </c:pt>
                <c:pt idx="3137">
                  <c:v>44622.620798611111</c:v>
                </c:pt>
                <c:pt idx="3138">
                  <c:v>44622.621574074074</c:v>
                </c:pt>
                <c:pt idx="3139">
                  <c:v>44622.622291666667</c:v>
                </c:pt>
                <c:pt idx="3140">
                  <c:v>44622.623020833336</c:v>
                </c:pt>
                <c:pt idx="3141">
                  <c:v>44622.623749999999</c:v>
                </c:pt>
                <c:pt idx="3142">
                  <c:v>44622.624467592592</c:v>
                </c:pt>
                <c:pt idx="3143">
                  <c:v>44622.625196759262</c:v>
                </c:pt>
                <c:pt idx="3144">
                  <c:v>44622.625925925924</c:v>
                </c:pt>
                <c:pt idx="3145">
                  <c:v>44622.626643518517</c:v>
                </c:pt>
                <c:pt idx="3146">
                  <c:v>44622.627372685187</c:v>
                </c:pt>
                <c:pt idx="3147">
                  <c:v>44622.628101851849</c:v>
                </c:pt>
                <c:pt idx="3148">
                  <c:v>44622.628819444442</c:v>
                </c:pt>
                <c:pt idx="3149">
                  <c:v>44622.629606481481</c:v>
                </c:pt>
                <c:pt idx="3150">
                  <c:v>44622.630324074074</c:v>
                </c:pt>
                <c:pt idx="3151">
                  <c:v>44622.631053240744</c:v>
                </c:pt>
                <c:pt idx="3152">
                  <c:v>44622.631782407407</c:v>
                </c:pt>
                <c:pt idx="3153">
                  <c:v>44622.6325</c:v>
                </c:pt>
                <c:pt idx="3154">
                  <c:v>44622.633229166669</c:v>
                </c:pt>
                <c:pt idx="3155">
                  <c:v>44622.633946759262</c:v>
                </c:pt>
                <c:pt idx="3156">
                  <c:v>44622.634675925925</c:v>
                </c:pt>
                <c:pt idx="3157">
                  <c:v>44622.635405092595</c:v>
                </c:pt>
                <c:pt idx="3158">
                  <c:v>44622.636122685188</c:v>
                </c:pt>
                <c:pt idx="3159">
                  <c:v>44622.63685185185</c:v>
                </c:pt>
                <c:pt idx="3160">
                  <c:v>44622.63758101852</c:v>
                </c:pt>
                <c:pt idx="3161">
                  <c:v>44622.638298611113</c:v>
                </c:pt>
                <c:pt idx="3162">
                  <c:v>44622.639027777775</c:v>
                </c:pt>
                <c:pt idx="3163">
                  <c:v>44622.639756944445</c:v>
                </c:pt>
                <c:pt idx="3164">
                  <c:v>44622.640474537038</c:v>
                </c:pt>
                <c:pt idx="3165">
                  <c:v>44622.641261574077</c:v>
                </c:pt>
                <c:pt idx="3166">
                  <c:v>44622.641979166663</c:v>
                </c:pt>
                <c:pt idx="3167">
                  <c:v>44622.642708333333</c:v>
                </c:pt>
                <c:pt idx="3168">
                  <c:v>44622.643437500003</c:v>
                </c:pt>
                <c:pt idx="3169">
                  <c:v>44622.644155092596</c:v>
                </c:pt>
                <c:pt idx="3170">
                  <c:v>44622.644884259258</c:v>
                </c:pt>
                <c:pt idx="3171">
                  <c:v>44622.64565972222</c:v>
                </c:pt>
                <c:pt idx="3172">
                  <c:v>44622.64638888889</c:v>
                </c:pt>
                <c:pt idx="3173">
                  <c:v>44622.647106481483</c:v>
                </c:pt>
                <c:pt idx="3174">
                  <c:v>44622.647835648146</c:v>
                </c:pt>
                <c:pt idx="3175">
                  <c:v>44622.648564814815</c:v>
                </c:pt>
                <c:pt idx="3176">
                  <c:v>44622.649293981478</c:v>
                </c:pt>
                <c:pt idx="3177">
                  <c:v>44622.650011574071</c:v>
                </c:pt>
                <c:pt idx="3178">
                  <c:v>44622.650740740741</c:v>
                </c:pt>
                <c:pt idx="3179">
                  <c:v>44622.651458333334</c:v>
                </c:pt>
                <c:pt idx="3180">
                  <c:v>44622.652187500003</c:v>
                </c:pt>
                <c:pt idx="3181">
                  <c:v>44622.652916666666</c:v>
                </c:pt>
                <c:pt idx="3182">
                  <c:v>44622.653634259259</c:v>
                </c:pt>
                <c:pt idx="3183">
                  <c:v>44622.654363425929</c:v>
                </c:pt>
                <c:pt idx="3184">
                  <c:v>44622.655092592591</c:v>
                </c:pt>
                <c:pt idx="3185">
                  <c:v>44622.655810185184</c:v>
                </c:pt>
                <c:pt idx="3186">
                  <c:v>44622.656539351854</c:v>
                </c:pt>
                <c:pt idx="3187">
                  <c:v>44622.657268518517</c:v>
                </c:pt>
                <c:pt idx="3188">
                  <c:v>44622.657986111109</c:v>
                </c:pt>
                <c:pt idx="3189">
                  <c:v>44622.658715277779</c:v>
                </c:pt>
                <c:pt idx="3190">
                  <c:v>44622.659444444442</c:v>
                </c:pt>
                <c:pt idx="3191">
                  <c:v>44622.660162037035</c:v>
                </c:pt>
                <c:pt idx="3192">
                  <c:v>44622.660891203705</c:v>
                </c:pt>
                <c:pt idx="3193">
                  <c:v>44622.661620370367</c:v>
                </c:pt>
                <c:pt idx="3194">
                  <c:v>44622.66233796296</c:v>
                </c:pt>
                <c:pt idx="3195">
                  <c:v>44622.66306712963</c:v>
                </c:pt>
                <c:pt idx="3196">
                  <c:v>44622.6637962963</c:v>
                </c:pt>
                <c:pt idx="3197">
                  <c:v>44622.664571759262</c:v>
                </c:pt>
                <c:pt idx="3198">
                  <c:v>44622.665289351855</c:v>
                </c:pt>
                <c:pt idx="3199">
                  <c:v>44622.666018518517</c:v>
                </c:pt>
                <c:pt idx="3200">
                  <c:v>44622.666747685187</c:v>
                </c:pt>
                <c:pt idx="3201">
                  <c:v>44622.66746527778</c:v>
                </c:pt>
                <c:pt idx="3202">
                  <c:v>44622.668194444443</c:v>
                </c:pt>
                <c:pt idx="3203">
                  <c:v>44622.668923611112</c:v>
                </c:pt>
                <c:pt idx="3204">
                  <c:v>44622.669641203705</c:v>
                </c:pt>
                <c:pt idx="3205">
                  <c:v>44622.670370370368</c:v>
                </c:pt>
                <c:pt idx="3206">
                  <c:v>44622.671099537038</c:v>
                </c:pt>
                <c:pt idx="3207">
                  <c:v>44622.671817129631</c:v>
                </c:pt>
                <c:pt idx="3208">
                  <c:v>44622.672546296293</c:v>
                </c:pt>
                <c:pt idx="3209">
                  <c:v>44622.673275462963</c:v>
                </c:pt>
                <c:pt idx="3210">
                  <c:v>44622.673993055556</c:v>
                </c:pt>
                <c:pt idx="3211">
                  <c:v>44622.674722222226</c:v>
                </c:pt>
                <c:pt idx="3212">
                  <c:v>44622.675451388888</c:v>
                </c:pt>
                <c:pt idx="3213">
                  <c:v>44622.676168981481</c:v>
                </c:pt>
                <c:pt idx="3214">
                  <c:v>44622.676898148151</c:v>
                </c:pt>
                <c:pt idx="3215">
                  <c:v>44622.677627314813</c:v>
                </c:pt>
                <c:pt idx="3216">
                  <c:v>44622.678344907406</c:v>
                </c:pt>
                <c:pt idx="3217">
                  <c:v>44622.679074074076</c:v>
                </c:pt>
                <c:pt idx="3218">
                  <c:v>44622.679803240739</c:v>
                </c:pt>
                <c:pt idx="3219">
                  <c:v>44622.680520833332</c:v>
                </c:pt>
                <c:pt idx="3220">
                  <c:v>44622.681250000001</c:v>
                </c:pt>
                <c:pt idx="3221">
                  <c:v>44622.681979166664</c:v>
                </c:pt>
                <c:pt idx="3222">
                  <c:v>44622.682696759257</c:v>
                </c:pt>
                <c:pt idx="3223">
                  <c:v>44622.683425925927</c:v>
                </c:pt>
                <c:pt idx="3224">
                  <c:v>44622.684155092589</c:v>
                </c:pt>
                <c:pt idx="3225">
                  <c:v>44622.684872685182</c:v>
                </c:pt>
                <c:pt idx="3226">
                  <c:v>44622.685601851852</c:v>
                </c:pt>
                <c:pt idx="3227">
                  <c:v>44622.686331018522</c:v>
                </c:pt>
                <c:pt idx="3228">
                  <c:v>44622.687048611115</c:v>
                </c:pt>
                <c:pt idx="3229">
                  <c:v>44622.687777777777</c:v>
                </c:pt>
                <c:pt idx="3230">
                  <c:v>44622.68849537037</c:v>
                </c:pt>
                <c:pt idx="3231">
                  <c:v>44622.68922453704</c:v>
                </c:pt>
                <c:pt idx="3232">
                  <c:v>44622.689953703702</c:v>
                </c:pt>
                <c:pt idx="3233">
                  <c:v>44622.690671296295</c:v>
                </c:pt>
                <c:pt idx="3234">
                  <c:v>44622.691400462965</c:v>
                </c:pt>
                <c:pt idx="3235">
                  <c:v>44622.692129629628</c:v>
                </c:pt>
                <c:pt idx="3236">
                  <c:v>44622.692847222221</c:v>
                </c:pt>
                <c:pt idx="3237">
                  <c:v>44622.693576388891</c:v>
                </c:pt>
                <c:pt idx="3238">
                  <c:v>44622.694305555553</c:v>
                </c:pt>
                <c:pt idx="3239">
                  <c:v>44622.695023148146</c:v>
                </c:pt>
                <c:pt idx="3240">
                  <c:v>44622.695752314816</c:v>
                </c:pt>
                <c:pt idx="3241">
                  <c:v>44622.696481481478</c:v>
                </c:pt>
                <c:pt idx="3242">
                  <c:v>44622.697199074071</c:v>
                </c:pt>
                <c:pt idx="3243">
                  <c:v>44622.697928240741</c:v>
                </c:pt>
                <c:pt idx="3244">
                  <c:v>44622.698657407411</c:v>
                </c:pt>
                <c:pt idx="3245">
                  <c:v>44622.699374999997</c:v>
                </c:pt>
                <c:pt idx="3246">
                  <c:v>44622.700104166666</c:v>
                </c:pt>
                <c:pt idx="3247">
                  <c:v>44622.700833333336</c:v>
                </c:pt>
                <c:pt idx="3248">
                  <c:v>44622.701550925929</c:v>
                </c:pt>
                <c:pt idx="3249">
                  <c:v>44622.702280092592</c:v>
                </c:pt>
                <c:pt idx="3250">
                  <c:v>44622.703009259261</c:v>
                </c:pt>
                <c:pt idx="3251">
                  <c:v>44622.703726851854</c:v>
                </c:pt>
                <c:pt idx="3252">
                  <c:v>44622.704456018517</c:v>
                </c:pt>
                <c:pt idx="3253">
                  <c:v>44622.705185185187</c:v>
                </c:pt>
                <c:pt idx="3254">
                  <c:v>44622.70590277778</c:v>
                </c:pt>
                <c:pt idx="3255">
                  <c:v>44622.706631944442</c:v>
                </c:pt>
                <c:pt idx="3256">
                  <c:v>44622.707361111112</c:v>
                </c:pt>
                <c:pt idx="3257">
                  <c:v>44622.708078703705</c:v>
                </c:pt>
                <c:pt idx="3258">
                  <c:v>44622.708865740744</c:v>
                </c:pt>
                <c:pt idx="3259">
                  <c:v>44622.709594907406</c:v>
                </c:pt>
                <c:pt idx="3260">
                  <c:v>44622.710324074076</c:v>
                </c:pt>
                <c:pt idx="3261">
                  <c:v>44622.711041666669</c:v>
                </c:pt>
                <c:pt idx="3262">
                  <c:v>44622.711770833332</c:v>
                </c:pt>
                <c:pt idx="3263">
                  <c:v>44622.712488425925</c:v>
                </c:pt>
                <c:pt idx="3264">
                  <c:v>44622.713217592594</c:v>
                </c:pt>
                <c:pt idx="3265">
                  <c:v>44622.713946759257</c:v>
                </c:pt>
                <c:pt idx="3266">
                  <c:v>44622.71466435185</c:v>
                </c:pt>
                <c:pt idx="3267">
                  <c:v>44622.71539351852</c:v>
                </c:pt>
                <c:pt idx="3268">
                  <c:v>44622.716122685182</c:v>
                </c:pt>
                <c:pt idx="3269">
                  <c:v>44622.716898148145</c:v>
                </c:pt>
                <c:pt idx="3270">
                  <c:v>44622.717627314814</c:v>
                </c:pt>
                <c:pt idx="3271">
                  <c:v>44622.718344907407</c:v>
                </c:pt>
                <c:pt idx="3272">
                  <c:v>44622.719074074077</c:v>
                </c:pt>
                <c:pt idx="3273">
                  <c:v>44622.71980324074</c:v>
                </c:pt>
                <c:pt idx="3274">
                  <c:v>44622.720520833333</c:v>
                </c:pt>
                <c:pt idx="3275">
                  <c:v>44622.721250000002</c:v>
                </c:pt>
                <c:pt idx="3276">
                  <c:v>44622.721979166665</c:v>
                </c:pt>
                <c:pt idx="3277">
                  <c:v>44622.722696759258</c:v>
                </c:pt>
                <c:pt idx="3278">
                  <c:v>44622.723425925928</c:v>
                </c:pt>
                <c:pt idx="3279">
                  <c:v>44622.72415509259</c:v>
                </c:pt>
                <c:pt idx="3280">
                  <c:v>44622.724872685183</c:v>
                </c:pt>
                <c:pt idx="3281">
                  <c:v>44622.725601851853</c:v>
                </c:pt>
                <c:pt idx="3282">
                  <c:v>44622.726331018515</c:v>
                </c:pt>
                <c:pt idx="3283">
                  <c:v>44622.727048611108</c:v>
                </c:pt>
                <c:pt idx="3284">
                  <c:v>44622.727777777778</c:v>
                </c:pt>
                <c:pt idx="3285">
                  <c:v>44622.728506944448</c:v>
                </c:pt>
                <c:pt idx="3286">
                  <c:v>44622.729224537034</c:v>
                </c:pt>
                <c:pt idx="3287">
                  <c:v>44622.729953703703</c:v>
                </c:pt>
                <c:pt idx="3288">
                  <c:v>44622.730682870373</c:v>
                </c:pt>
                <c:pt idx="3289">
                  <c:v>44622.731400462966</c:v>
                </c:pt>
                <c:pt idx="3290">
                  <c:v>44622.732175925928</c:v>
                </c:pt>
                <c:pt idx="3291">
                  <c:v>44622.732905092591</c:v>
                </c:pt>
                <c:pt idx="3292">
                  <c:v>44622.733634259261</c:v>
                </c:pt>
                <c:pt idx="3293">
                  <c:v>44622.734351851854</c:v>
                </c:pt>
                <c:pt idx="3294">
                  <c:v>44622.735081018516</c:v>
                </c:pt>
                <c:pt idx="3295">
                  <c:v>44622.735810185186</c:v>
                </c:pt>
                <c:pt idx="3296">
                  <c:v>44622.736527777779</c:v>
                </c:pt>
                <c:pt idx="3297">
                  <c:v>44622.737256944441</c:v>
                </c:pt>
                <c:pt idx="3298">
                  <c:v>44622.737986111111</c:v>
                </c:pt>
                <c:pt idx="3299">
                  <c:v>44622.738703703704</c:v>
                </c:pt>
                <c:pt idx="3300">
                  <c:v>44622.739432870374</c:v>
                </c:pt>
                <c:pt idx="3301">
                  <c:v>44622.740162037036</c:v>
                </c:pt>
                <c:pt idx="3302">
                  <c:v>44622.740879629629</c:v>
                </c:pt>
                <c:pt idx="3303">
                  <c:v>44622.741608796299</c:v>
                </c:pt>
                <c:pt idx="3304">
                  <c:v>44622.742337962962</c:v>
                </c:pt>
                <c:pt idx="3305">
                  <c:v>44622.743055555555</c:v>
                </c:pt>
                <c:pt idx="3306">
                  <c:v>44622.743784722225</c:v>
                </c:pt>
                <c:pt idx="3307">
                  <c:v>44622.744513888887</c:v>
                </c:pt>
                <c:pt idx="3308">
                  <c:v>44622.74523148148</c:v>
                </c:pt>
                <c:pt idx="3309">
                  <c:v>44622.74596064815</c:v>
                </c:pt>
                <c:pt idx="3310">
                  <c:v>44622.746689814812</c:v>
                </c:pt>
                <c:pt idx="3311">
                  <c:v>44622.747407407405</c:v>
                </c:pt>
                <c:pt idx="3312">
                  <c:v>44622.748136574075</c:v>
                </c:pt>
                <c:pt idx="3313">
                  <c:v>44622.748865740738</c:v>
                </c:pt>
                <c:pt idx="3314">
                  <c:v>44622.749583333331</c:v>
                </c:pt>
                <c:pt idx="3315">
                  <c:v>44622.7503125</c:v>
                </c:pt>
                <c:pt idx="3316">
                  <c:v>44622.75104166667</c:v>
                </c:pt>
                <c:pt idx="3317">
                  <c:v>44622.751759259256</c:v>
                </c:pt>
                <c:pt idx="3318">
                  <c:v>44622.752488425926</c:v>
                </c:pt>
                <c:pt idx="3319">
                  <c:v>44622.753217592595</c:v>
                </c:pt>
                <c:pt idx="3320">
                  <c:v>44622.753935185188</c:v>
                </c:pt>
                <c:pt idx="3321">
                  <c:v>44622.754664351851</c:v>
                </c:pt>
                <c:pt idx="3322">
                  <c:v>44622.755393518521</c:v>
                </c:pt>
                <c:pt idx="3323">
                  <c:v>44622.756111111114</c:v>
                </c:pt>
                <c:pt idx="3324">
                  <c:v>44622.756840277776</c:v>
                </c:pt>
                <c:pt idx="3325">
                  <c:v>44622.757569444446</c:v>
                </c:pt>
                <c:pt idx="3326">
                  <c:v>44622.758287037039</c:v>
                </c:pt>
                <c:pt idx="3327">
                  <c:v>44622.759016203701</c:v>
                </c:pt>
                <c:pt idx="3328">
                  <c:v>44622.759745370371</c:v>
                </c:pt>
                <c:pt idx="3329">
                  <c:v>44622.760462962964</c:v>
                </c:pt>
                <c:pt idx="3330">
                  <c:v>44622.761192129627</c:v>
                </c:pt>
                <c:pt idx="3331">
                  <c:v>44622.761967592596</c:v>
                </c:pt>
                <c:pt idx="3332">
                  <c:v>44622.762696759259</c:v>
                </c:pt>
                <c:pt idx="3333">
                  <c:v>44622.763425925928</c:v>
                </c:pt>
                <c:pt idx="3334">
                  <c:v>44622.764143518521</c:v>
                </c:pt>
                <c:pt idx="3335">
                  <c:v>44622.764872685184</c:v>
                </c:pt>
                <c:pt idx="3336">
                  <c:v>44622.765601851854</c:v>
                </c:pt>
                <c:pt idx="3337">
                  <c:v>44622.766377314816</c:v>
                </c:pt>
                <c:pt idx="3338">
                  <c:v>44622.767106481479</c:v>
                </c:pt>
                <c:pt idx="3339">
                  <c:v>44622.767824074072</c:v>
                </c:pt>
                <c:pt idx="3340">
                  <c:v>44622.768553240741</c:v>
                </c:pt>
                <c:pt idx="3341">
                  <c:v>44622.769282407404</c:v>
                </c:pt>
                <c:pt idx="3342">
                  <c:v>44622.77</c:v>
                </c:pt>
                <c:pt idx="3343">
                  <c:v>44622.770775462966</c:v>
                </c:pt>
                <c:pt idx="3344">
                  <c:v>44622.771504629629</c:v>
                </c:pt>
                <c:pt idx="3345">
                  <c:v>44622.772233796299</c:v>
                </c:pt>
                <c:pt idx="3346">
                  <c:v>44622.772951388892</c:v>
                </c:pt>
                <c:pt idx="3347">
                  <c:v>44622.773680555554</c:v>
                </c:pt>
                <c:pt idx="3348">
                  <c:v>44622.774409722224</c:v>
                </c:pt>
                <c:pt idx="3349">
                  <c:v>44622.775127314817</c:v>
                </c:pt>
                <c:pt idx="3350">
                  <c:v>44622.775856481479</c:v>
                </c:pt>
                <c:pt idx="3351">
                  <c:v>44622.776585648149</c:v>
                </c:pt>
                <c:pt idx="3352">
                  <c:v>44622.777303240742</c:v>
                </c:pt>
                <c:pt idx="3353">
                  <c:v>44622.778032407405</c:v>
                </c:pt>
                <c:pt idx="3354">
                  <c:v>44622.778761574074</c:v>
                </c:pt>
                <c:pt idx="3355">
                  <c:v>44622.779479166667</c:v>
                </c:pt>
                <c:pt idx="3356">
                  <c:v>44622.78020833333</c:v>
                </c:pt>
                <c:pt idx="3357">
                  <c:v>44622.7809375</c:v>
                </c:pt>
                <c:pt idx="3358">
                  <c:v>44622.781655092593</c:v>
                </c:pt>
                <c:pt idx="3359">
                  <c:v>44622.782384259262</c:v>
                </c:pt>
                <c:pt idx="3360">
                  <c:v>44622.783113425925</c:v>
                </c:pt>
                <c:pt idx="3361">
                  <c:v>44622.783842592595</c:v>
                </c:pt>
                <c:pt idx="3362">
                  <c:v>44622.784560185188</c:v>
                </c:pt>
                <c:pt idx="3363">
                  <c:v>44622.78528935185</c:v>
                </c:pt>
                <c:pt idx="3364">
                  <c:v>44622.786064814813</c:v>
                </c:pt>
                <c:pt idx="3365">
                  <c:v>44622.786793981482</c:v>
                </c:pt>
                <c:pt idx="3366">
                  <c:v>44622.787511574075</c:v>
                </c:pt>
                <c:pt idx="3367">
                  <c:v>44622.788240740738</c:v>
                </c:pt>
                <c:pt idx="3368">
                  <c:v>44622.788969907408</c:v>
                </c:pt>
                <c:pt idx="3369">
                  <c:v>44622.789687500001</c:v>
                </c:pt>
                <c:pt idx="3370">
                  <c:v>44622.790416666663</c:v>
                </c:pt>
                <c:pt idx="3371">
                  <c:v>44622.791145833333</c:v>
                </c:pt>
                <c:pt idx="3372">
                  <c:v>44622.791863425926</c:v>
                </c:pt>
                <c:pt idx="3373">
                  <c:v>44622.792592592596</c:v>
                </c:pt>
                <c:pt idx="3374">
                  <c:v>44622.793321759258</c:v>
                </c:pt>
                <c:pt idx="3375">
                  <c:v>44622.794039351851</c:v>
                </c:pt>
                <c:pt idx="3376">
                  <c:v>44622.794768518521</c:v>
                </c:pt>
                <c:pt idx="3377">
                  <c:v>44622.795497685183</c:v>
                </c:pt>
                <c:pt idx="3378">
                  <c:v>44622.796215277776</c:v>
                </c:pt>
                <c:pt idx="3379">
                  <c:v>44622.796944444446</c:v>
                </c:pt>
                <c:pt idx="3380">
                  <c:v>44622.797673611109</c:v>
                </c:pt>
                <c:pt idx="3381">
                  <c:v>44622.798391203702</c:v>
                </c:pt>
                <c:pt idx="3382">
                  <c:v>44622.799120370371</c:v>
                </c:pt>
                <c:pt idx="3383">
                  <c:v>44622.799849537034</c:v>
                </c:pt>
                <c:pt idx="3384">
                  <c:v>44622.800567129627</c:v>
                </c:pt>
                <c:pt idx="3385">
                  <c:v>44622.801296296297</c:v>
                </c:pt>
                <c:pt idx="3386">
                  <c:v>44622.802025462966</c:v>
                </c:pt>
                <c:pt idx="3387">
                  <c:v>44622.802743055552</c:v>
                </c:pt>
                <c:pt idx="3388">
                  <c:v>44622.803472222222</c:v>
                </c:pt>
                <c:pt idx="3389">
                  <c:v>44622.804201388892</c:v>
                </c:pt>
                <c:pt idx="3390">
                  <c:v>44622.804930555554</c:v>
                </c:pt>
                <c:pt idx="3391">
                  <c:v>44622.805648148147</c:v>
                </c:pt>
                <c:pt idx="3392">
                  <c:v>44622.806377314817</c:v>
                </c:pt>
                <c:pt idx="3393">
                  <c:v>44622.807106481479</c:v>
                </c:pt>
                <c:pt idx="3394">
                  <c:v>44622.807824074072</c:v>
                </c:pt>
                <c:pt idx="3395">
                  <c:v>44622.808553240742</c:v>
                </c:pt>
                <c:pt idx="3396">
                  <c:v>44622.809282407405</c:v>
                </c:pt>
                <c:pt idx="3397">
                  <c:v>44622.81</c:v>
                </c:pt>
                <c:pt idx="3398">
                  <c:v>44622.810729166667</c:v>
                </c:pt>
                <c:pt idx="3399">
                  <c:v>44622.81145833333</c:v>
                </c:pt>
                <c:pt idx="3400">
                  <c:v>44622.812175925923</c:v>
                </c:pt>
                <c:pt idx="3401">
                  <c:v>44622.812905092593</c:v>
                </c:pt>
                <c:pt idx="3402">
                  <c:v>44622.813634259262</c:v>
                </c:pt>
                <c:pt idx="3403">
                  <c:v>44622.814351851855</c:v>
                </c:pt>
                <c:pt idx="3404">
                  <c:v>44622.815081018518</c:v>
                </c:pt>
                <c:pt idx="3405">
                  <c:v>44622.815810185188</c:v>
                </c:pt>
                <c:pt idx="3406">
                  <c:v>44622.816527777781</c:v>
                </c:pt>
                <c:pt idx="3407">
                  <c:v>44622.817256944443</c:v>
                </c:pt>
                <c:pt idx="3408">
                  <c:v>44622.817974537036</c:v>
                </c:pt>
                <c:pt idx="3409">
                  <c:v>44622.818703703706</c:v>
                </c:pt>
                <c:pt idx="3410">
                  <c:v>44622.819432870368</c:v>
                </c:pt>
                <c:pt idx="3411">
                  <c:v>44622.820162037038</c:v>
                </c:pt>
                <c:pt idx="3412">
                  <c:v>44622.820879629631</c:v>
                </c:pt>
                <c:pt idx="3413">
                  <c:v>44622.821608796294</c:v>
                </c:pt>
                <c:pt idx="3414">
                  <c:v>44622.822337962964</c:v>
                </c:pt>
                <c:pt idx="3415">
                  <c:v>44622.823055555556</c:v>
                </c:pt>
                <c:pt idx="3416">
                  <c:v>44622.823784722219</c:v>
                </c:pt>
                <c:pt idx="3417">
                  <c:v>44622.824513888889</c:v>
                </c:pt>
                <c:pt idx="3418">
                  <c:v>44622.825231481482</c:v>
                </c:pt>
                <c:pt idx="3419">
                  <c:v>44622.825960648152</c:v>
                </c:pt>
                <c:pt idx="3420">
                  <c:v>44622.826689814814</c:v>
                </c:pt>
                <c:pt idx="3421">
                  <c:v>44622.827407407407</c:v>
                </c:pt>
                <c:pt idx="3422">
                  <c:v>44622.828136574077</c:v>
                </c:pt>
                <c:pt idx="3423">
                  <c:v>44622.828865740739</c:v>
                </c:pt>
                <c:pt idx="3424">
                  <c:v>44622.829583333332</c:v>
                </c:pt>
                <c:pt idx="3425">
                  <c:v>44622.830358796295</c:v>
                </c:pt>
                <c:pt idx="3426">
                  <c:v>44622.831087962964</c:v>
                </c:pt>
                <c:pt idx="3427">
                  <c:v>44622.831817129627</c:v>
                </c:pt>
                <c:pt idx="3428">
                  <c:v>44622.83253472222</c:v>
                </c:pt>
                <c:pt idx="3429">
                  <c:v>44622.83326388889</c:v>
                </c:pt>
                <c:pt idx="3430">
                  <c:v>44622.833993055552</c:v>
                </c:pt>
                <c:pt idx="3431">
                  <c:v>44622.834768518522</c:v>
                </c:pt>
                <c:pt idx="3432">
                  <c:v>44622.835486111115</c:v>
                </c:pt>
                <c:pt idx="3433">
                  <c:v>44622.836215277777</c:v>
                </c:pt>
                <c:pt idx="3434">
                  <c:v>44622.836944444447</c:v>
                </c:pt>
                <c:pt idx="3435">
                  <c:v>44622.83766203704</c:v>
                </c:pt>
                <c:pt idx="3436">
                  <c:v>44622.838391203702</c:v>
                </c:pt>
                <c:pt idx="3437">
                  <c:v>44622.839166666665</c:v>
                </c:pt>
                <c:pt idx="3438">
                  <c:v>44622.839884259258</c:v>
                </c:pt>
                <c:pt idx="3439">
                  <c:v>44622.840613425928</c:v>
                </c:pt>
                <c:pt idx="3440">
                  <c:v>44622.84134259259</c:v>
                </c:pt>
                <c:pt idx="3441">
                  <c:v>44622.842060185183</c:v>
                </c:pt>
                <c:pt idx="3442">
                  <c:v>44622.842789351853</c:v>
                </c:pt>
                <c:pt idx="3443">
                  <c:v>44622.843564814815</c:v>
                </c:pt>
                <c:pt idx="3444">
                  <c:v>44622.844282407408</c:v>
                </c:pt>
                <c:pt idx="3445">
                  <c:v>44622.845011574071</c:v>
                </c:pt>
                <c:pt idx="3446">
                  <c:v>44622.84574074074</c:v>
                </c:pt>
                <c:pt idx="3447">
                  <c:v>44622.846458333333</c:v>
                </c:pt>
                <c:pt idx="3448">
                  <c:v>44622.847187500003</c:v>
                </c:pt>
                <c:pt idx="3449">
                  <c:v>44622.847962962966</c:v>
                </c:pt>
                <c:pt idx="3450">
                  <c:v>44622.848692129628</c:v>
                </c:pt>
                <c:pt idx="3451">
                  <c:v>44622.849421296298</c:v>
                </c:pt>
                <c:pt idx="3452">
                  <c:v>44622.850138888891</c:v>
                </c:pt>
                <c:pt idx="3453">
                  <c:v>44622.850868055553</c:v>
                </c:pt>
                <c:pt idx="3454">
                  <c:v>44622.851597222223</c:v>
                </c:pt>
                <c:pt idx="3455">
                  <c:v>44622.852314814816</c:v>
                </c:pt>
                <c:pt idx="3456">
                  <c:v>44622.853043981479</c:v>
                </c:pt>
                <c:pt idx="3457">
                  <c:v>44622.853773148148</c:v>
                </c:pt>
                <c:pt idx="3458">
                  <c:v>44622.854490740741</c:v>
                </c:pt>
                <c:pt idx="3459">
                  <c:v>44622.855219907404</c:v>
                </c:pt>
                <c:pt idx="3460">
                  <c:v>44622.855937499997</c:v>
                </c:pt>
                <c:pt idx="3461">
                  <c:v>44622.856666666667</c:v>
                </c:pt>
                <c:pt idx="3462">
                  <c:v>44622.857395833336</c:v>
                </c:pt>
                <c:pt idx="3463">
                  <c:v>44622.858113425929</c:v>
                </c:pt>
                <c:pt idx="3464">
                  <c:v>44622.858842592592</c:v>
                </c:pt>
                <c:pt idx="3465">
                  <c:v>44622.859618055554</c:v>
                </c:pt>
                <c:pt idx="3466">
                  <c:v>44622.860347222224</c:v>
                </c:pt>
                <c:pt idx="3467">
                  <c:v>44622.861076388886</c:v>
                </c:pt>
                <c:pt idx="3468">
                  <c:v>44622.861793981479</c:v>
                </c:pt>
                <c:pt idx="3469">
                  <c:v>44622.862523148149</c:v>
                </c:pt>
                <c:pt idx="3470">
                  <c:v>44622.863252314812</c:v>
                </c:pt>
                <c:pt idx="3471">
                  <c:v>44622.863969907405</c:v>
                </c:pt>
                <c:pt idx="3472">
                  <c:v>44622.864699074074</c:v>
                </c:pt>
                <c:pt idx="3473">
                  <c:v>44622.865428240744</c:v>
                </c:pt>
                <c:pt idx="3474">
                  <c:v>44622.86614583333</c:v>
                </c:pt>
                <c:pt idx="3475">
                  <c:v>44622.866875</c:v>
                </c:pt>
                <c:pt idx="3476">
                  <c:v>44622.867650462962</c:v>
                </c:pt>
                <c:pt idx="3477">
                  <c:v>44622.868379629632</c:v>
                </c:pt>
                <c:pt idx="3478">
                  <c:v>44622.869097222225</c:v>
                </c:pt>
                <c:pt idx="3479">
                  <c:v>44622.869826388887</c:v>
                </c:pt>
                <c:pt idx="3480">
                  <c:v>44622.870555555557</c:v>
                </c:pt>
                <c:pt idx="3481">
                  <c:v>44622.87127314815</c:v>
                </c:pt>
                <c:pt idx="3482">
                  <c:v>44622.872060185182</c:v>
                </c:pt>
                <c:pt idx="3483">
                  <c:v>44622.872777777775</c:v>
                </c:pt>
                <c:pt idx="3484">
                  <c:v>44622.873506944445</c:v>
                </c:pt>
                <c:pt idx="3485">
                  <c:v>44622.874236111114</c:v>
                </c:pt>
                <c:pt idx="3486">
                  <c:v>44622.8749537037</c:v>
                </c:pt>
                <c:pt idx="3487">
                  <c:v>44622.87568287037</c:v>
                </c:pt>
                <c:pt idx="3488">
                  <c:v>44622.876458333332</c:v>
                </c:pt>
                <c:pt idx="3489">
                  <c:v>44622.877187500002</c:v>
                </c:pt>
                <c:pt idx="3490">
                  <c:v>44622.877916666665</c:v>
                </c:pt>
                <c:pt idx="3491">
                  <c:v>44622.878634259258</c:v>
                </c:pt>
                <c:pt idx="3492">
                  <c:v>44622.879363425927</c:v>
                </c:pt>
                <c:pt idx="3493">
                  <c:v>44622.88009259259</c:v>
                </c:pt>
                <c:pt idx="3494">
                  <c:v>44622.880868055552</c:v>
                </c:pt>
                <c:pt idx="3495">
                  <c:v>44622.881585648145</c:v>
                </c:pt>
                <c:pt idx="3496">
                  <c:v>44622.882314814815</c:v>
                </c:pt>
                <c:pt idx="3497">
                  <c:v>44622.883043981485</c:v>
                </c:pt>
                <c:pt idx="3498">
                  <c:v>44622.883773148147</c:v>
                </c:pt>
                <c:pt idx="3499">
                  <c:v>44622.88449074074</c:v>
                </c:pt>
                <c:pt idx="3500">
                  <c:v>44622.88521990741</c:v>
                </c:pt>
                <c:pt idx="3501">
                  <c:v>44622.885949074072</c:v>
                </c:pt>
                <c:pt idx="3502">
                  <c:v>44622.886666666665</c:v>
                </c:pt>
                <c:pt idx="3503">
                  <c:v>44622.887395833335</c:v>
                </c:pt>
                <c:pt idx="3504">
                  <c:v>44622.888124999998</c:v>
                </c:pt>
                <c:pt idx="3505">
                  <c:v>44622.888854166667</c:v>
                </c:pt>
                <c:pt idx="3506">
                  <c:v>44622.88957175926</c:v>
                </c:pt>
                <c:pt idx="3507">
                  <c:v>44622.890300925923</c:v>
                </c:pt>
                <c:pt idx="3508">
                  <c:v>44622.891030092593</c:v>
                </c:pt>
                <c:pt idx="3509">
                  <c:v>44622.891759259262</c:v>
                </c:pt>
                <c:pt idx="3510">
                  <c:v>44622.892476851855</c:v>
                </c:pt>
                <c:pt idx="3511">
                  <c:v>44622.893206018518</c:v>
                </c:pt>
                <c:pt idx="3512">
                  <c:v>44622.893935185188</c:v>
                </c:pt>
                <c:pt idx="3513">
                  <c:v>44622.89466435185</c:v>
                </c:pt>
                <c:pt idx="3514">
                  <c:v>44622.895381944443</c:v>
                </c:pt>
                <c:pt idx="3515">
                  <c:v>44622.896111111113</c:v>
                </c:pt>
                <c:pt idx="3516">
                  <c:v>44622.896840277775</c:v>
                </c:pt>
                <c:pt idx="3517">
                  <c:v>44622.897569444445</c:v>
                </c:pt>
                <c:pt idx="3518">
                  <c:v>44622.898287037038</c:v>
                </c:pt>
                <c:pt idx="3519">
                  <c:v>44622.899016203701</c:v>
                </c:pt>
                <c:pt idx="3520">
                  <c:v>44622.899791666663</c:v>
                </c:pt>
                <c:pt idx="3521">
                  <c:v>44622.900520833333</c:v>
                </c:pt>
                <c:pt idx="3522">
                  <c:v>44622.901238425926</c:v>
                </c:pt>
                <c:pt idx="3523">
                  <c:v>44622.901967592596</c:v>
                </c:pt>
                <c:pt idx="3524">
                  <c:v>44622.902696759258</c:v>
                </c:pt>
                <c:pt idx="3525">
                  <c:v>44622.903425925928</c:v>
                </c:pt>
                <c:pt idx="3526">
                  <c:v>44622.90420138889</c:v>
                </c:pt>
                <c:pt idx="3527">
                  <c:v>44622.904918981483</c:v>
                </c:pt>
                <c:pt idx="3528">
                  <c:v>44622.905648148146</c:v>
                </c:pt>
                <c:pt idx="3529">
                  <c:v>44622.906377314815</c:v>
                </c:pt>
                <c:pt idx="3530">
                  <c:v>44622.907094907408</c:v>
                </c:pt>
                <c:pt idx="3531">
                  <c:v>44622.907824074071</c:v>
                </c:pt>
                <c:pt idx="3532">
                  <c:v>44622.908599537041</c:v>
                </c:pt>
                <c:pt idx="3533">
                  <c:v>44622.909317129626</c:v>
                </c:pt>
                <c:pt idx="3534">
                  <c:v>44622.910046296296</c:v>
                </c:pt>
                <c:pt idx="3535">
                  <c:v>44622.910775462966</c:v>
                </c:pt>
                <c:pt idx="3536">
                  <c:v>44622.911493055559</c:v>
                </c:pt>
                <c:pt idx="3537">
                  <c:v>44622.912222222221</c:v>
                </c:pt>
                <c:pt idx="3538">
                  <c:v>44622.912997685184</c:v>
                </c:pt>
                <c:pt idx="3539">
                  <c:v>44622.913715277777</c:v>
                </c:pt>
                <c:pt idx="3540">
                  <c:v>44622.914444444446</c:v>
                </c:pt>
                <c:pt idx="3541">
                  <c:v>44622.915173611109</c:v>
                </c:pt>
                <c:pt idx="3542">
                  <c:v>44622.915891203702</c:v>
                </c:pt>
                <c:pt idx="3543">
                  <c:v>44622.916620370372</c:v>
                </c:pt>
                <c:pt idx="3544">
                  <c:v>44622.917395833334</c:v>
                </c:pt>
                <c:pt idx="3545">
                  <c:v>44622.918124999997</c:v>
                </c:pt>
                <c:pt idx="3546">
                  <c:v>44622.918842592589</c:v>
                </c:pt>
                <c:pt idx="3547">
                  <c:v>44622.919571759259</c:v>
                </c:pt>
                <c:pt idx="3548">
                  <c:v>44622.920300925929</c:v>
                </c:pt>
                <c:pt idx="3549">
                  <c:v>44622.921018518522</c:v>
                </c:pt>
                <c:pt idx="3550">
                  <c:v>44622.921793981484</c:v>
                </c:pt>
                <c:pt idx="3551">
                  <c:v>44622.922511574077</c:v>
                </c:pt>
                <c:pt idx="3552">
                  <c:v>44622.92324074074</c:v>
                </c:pt>
                <c:pt idx="3553">
                  <c:v>44622.92396990741</c:v>
                </c:pt>
                <c:pt idx="3554">
                  <c:v>44622.924687500003</c:v>
                </c:pt>
                <c:pt idx="3555">
                  <c:v>44622.925416666665</c:v>
                </c:pt>
                <c:pt idx="3556">
                  <c:v>44622.926180555558</c:v>
                </c:pt>
                <c:pt idx="3557">
                  <c:v>44622.92690972222</c:v>
                </c:pt>
                <c:pt idx="3558">
                  <c:v>44622.927627314813</c:v>
                </c:pt>
                <c:pt idx="3559">
                  <c:v>44622.928356481483</c:v>
                </c:pt>
                <c:pt idx="3560">
                  <c:v>44622.929085648146</c:v>
                </c:pt>
                <c:pt idx="3561">
                  <c:v>44622.929803240739</c:v>
                </c:pt>
                <c:pt idx="3562">
                  <c:v>44622.930578703701</c:v>
                </c:pt>
                <c:pt idx="3563">
                  <c:v>44622.931296296294</c:v>
                </c:pt>
                <c:pt idx="3564">
                  <c:v>44622.932025462964</c:v>
                </c:pt>
                <c:pt idx="3565">
                  <c:v>44622.932754629626</c:v>
                </c:pt>
                <c:pt idx="3566">
                  <c:v>44622.933472222219</c:v>
                </c:pt>
                <c:pt idx="3567">
                  <c:v>44622.934201388889</c:v>
                </c:pt>
                <c:pt idx="3568">
                  <c:v>44622.934965277775</c:v>
                </c:pt>
                <c:pt idx="3569">
                  <c:v>44622.935694444444</c:v>
                </c:pt>
                <c:pt idx="3570">
                  <c:v>44622.936412037037</c:v>
                </c:pt>
                <c:pt idx="3571">
                  <c:v>44622.937141203707</c:v>
                </c:pt>
                <c:pt idx="3572">
                  <c:v>44622.93787037037</c:v>
                </c:pt>
                <c:pt idx="3573">
                  <c:v>44622.938587962963</c:v>
                </c:pt>
                <c:pt idx="3574">
                  <c:v>44622.939363425925</c:v>
                </c:pt>
                <c:pt idx="3575">
                  <c:v>44622.940092592595</c:v>
                </c:pt>
                <c:pt idx="3576">
                  <c:v>44622.940810185188</c:v>
                </c:pt>
                <c:pt idx="3577">
                  <c:v>44622.94153935185</c:v>
                </c:pt>
                <c:pt idx="3578">
                  <c:v>44622.94226851852</c:v>
                </c:pt>
                <c:pt idx="3579">
                  <c:v>44622.942986111113</c:v>
                </c:pt>
                <c:pt idx="3580">
                  <c:v>44622.943761574075</c:v>
                </c:pt>
                <c:pt idx="3581">
                  <c:v>44622.944479166668</c:v>
                </c:pt>
                <c:pt idx="3582">
                  <c:v>44622.945208333331</c:v>
                </c:pt>
                <c:pt idx="3583">
                  <c:v>44622.945937500001</c:v>
                </c:pt>
                <c:pt idx="3584">
                  <c:v>44622.946655092594</c:v>
                </c:pt>
                <c:pt idx="3585">
                  <c:v>44622.947384259256</c:v>
                </c:pt>
                <c:pt idx="3586">
                  <c:v>44622.948148148149</c:v>
                </c:pt>
                <c:pt idx="3587">
                  <c:v>44622.948877314811</c:v>
                </c:pt>
                <c:pt idx="3588">
                  <c:v>44622.949606481481</c:v>
                </c:pt>
                <c:pt idx="3589">
                  <c:v>44622.950324074074</c:v>
                </c:pt>
                <c:pt idx="3590">
                  <c:v>44622.951053240744</c:v>
                </c:pt>
                <c:pt idx="3591">
                  <c:v>44622.951782407406</c:v>
                </c:pt>
                <c:pt idx="3592">
                  <c:v>44622.952557870369</c:v>
                </c:pt>
                <c:pt idx="3593">
                  <c:v>44622.953275462962</c:v>
                </c:pt>
                <c:pt idx="3594">
                  <c:v>44622.954004629632</c:v>
                </c:pt>
                <c:pt idx="3595">
                  <c:v>44622.954733796294</c:v>
                </c:pt>
                <c:pt idx="3596">
                  <c:v>44622.955451388887</c:v>
                </c:pt>
                <c:pt idx="3597">
                  <c:v>44622.956180555557</c:v>
                </c:pt>
                <c:pt idx="3598">
                  <c:v>44622.956956018519</c:v>
                </c:pt>
                <c:pt idx="3599">
                  <c:v>44622.957673611112</c:v>
                </c:pt>
                <c:pt idx="3600">
                  <c:v>44622.958402777775</c:v>
                </c:pt>
                <c:pt idx="3601">
                  <c:v>44622.959131944444</c:v>
                </c:pt>
                <c:pt idx="3602">
                  <c:v>44622.959849537037</c:v>
                </c:pt>
                <c:pt idx="3603">
                  <c:v>44622.960578703707</c:v>
                </c:pt>
                <c:pt idx="3604">
                  <c:v>44622.961354166669</c:v>
                </c:pt>
                <c:pt idx="3605">
                  <c:v>44622.962071759262</c:v>
                </c:pt>
                <c:pt idx="3606">
                  <c:v>44622.962800925925</c:v>
                </c:pt>
                <c:pt idx="3607">
                  <c:v>44622.963518518518</c:v>
                </c:pt>
                <c:pt idx="3608">
                  <c:v>44622.964247685188</c:v>
                </c:pt>
                <c:pt idx="3609">
                  <c:v>44622.96497685185</c:v>
                </c:pt>
                <c:pt idx="3610">
                  <c:v>44622.965740740743</c:v>
                </c:pt>
                <c:pt idx="3611">
                  <c:v>44622.966469907406</c:v>
                </c:pt>
                <c:pt idx="3612">
                  <c:v>44622.967199074075</c:v>
                </c:pt>
                <c:pt idx="3613">
                  <c:v>44622.967916666668</c:v>
                </c:pt>
                <c:pt idx="3614">
                  <c:v>44622.968645833331</c:v>
                </c:pt>
                <c:pt idx="3615">
                  <c:v>44622.969375000001</c:v>
                </c:pt>
                <c:pt idx="3616">
                  <c:v>44622.970138888886</c:v>
                </c:pt>
                <c:pt idx="3617">
                  <c:v>44622.970868055556</c:v>
                </c:pt>
                <c:pt idx="3618">
                  <c:v>44622.971597222226</c:v>
                </c:pt>
                <c:pt idx="3619">
                  <c:v>44622.972326388888</c:v>
                </c:pt>
                <c:pt idx="3620">
                  <c:v>44622.973043981481</c:v>
                </c:pt>
                <c:pt idx="3621">
                  <c:v>44622.973773148151</c:v>
                </c:pt>
                <c:pt idx="3622">
                  <c:v>44622.974548611113</c:v>
                </c:pt>
                <c:pt idx="3623">
                  <c:v>44622.975266203706</c:v>
                </c:pt>
                <c:pt idx="3624">
                  <c:v>44622.975995370369</c:v>
                </c:pt>
                <c:pt idx="3625">
                  <c:v>44622.976724537039</c:v>
                </c:pt>
                <c:pt idx="3626">
                  <c:v>44622.977442129632</c:v>
                </c:pt>
                <c:pt idx="3627">
                  <c:v>44622.978171296294</c:v>
                </c:pt>
                <c:pt idx="3628">
                  <c:v>44622.978946759256</c:v>
                </c:pt>
                <c:pt idx="3629">
                  <c:v>44622.979675925926</c:v>
                </c:pt>
                <c:pt idx="3630">
                  <c:v>44622.980405092596</c:v>
                </c:pt>
                <c:pt idx="3631">
                  <c:v>44622.981122685182</c:v>
                </c:pt>
                <c:pt idx="3632">
                  <c:v>44622.981851851851</c:v>
                </c:pt>
                <c:pt idx="3633">
                  <c:v>44622.982581018521</c:v>
                </c:pt>
                <c:pt idx="3634">
                  <c:v>44622.983356481483</c:v>
                </c:pt>
                <c:pt idx="3635">
                  <c:v>44622.984074074076</c:v>
                </c:pt>
                <c:pt idx="3636">
                  <c:v>44622.984803240739</c:v>
                </c:pt>
                <c:pt idx="3637">
                  <c:v>44622.985532407409</c:v>
                </c:pt>
                <c:pt idx="3638">
                  <c:v>44622.986250000002</c:v>
                </c:pt>
                <c:pt idx="3639">
                  <c:v>44622.986979166664</c:v>
                </c:pt>
                <c:pt idx="3640">
                  <c:v>44622.987708333334</c:v>
                </c:pt>
                <c:pt idx="3641">
                  <c:v>44622.988425925927</c:v>
                </c:pt>
                <c:pt idx="3642">
                  <c:v>44622.989155092589</c:v>
                </c:pt>
                <c:pt idx="3643">
                  <c:v>44622.989884259259</c:v>
                </c:pt>
                <c:pt idx="3644">
                  <c:v>44622.990613425929</c:v>
                </c:pt>
                <c:pt idx="3645">
                  <c:v>44622.991331018522</c:v>
                </c:pt>
                <c:pt idx="3646">
                  <c:v>44622.992060185185</c:v>
                </c:pt>
                <c:pt idx="3647">
                  <c:v>44622.992789351854</c:v>
                </c:pt>
                <c:pt idx="3648">
                  <c:v>44622.993506944447</c:v>
                </c:pt>
                <c:pt idx="3649">
                  <c:v>44622.99423611111</c:v>
                </c:pt>
                <c:pt idx="3650">
                  <c:v>44622.99496527778</c:v>
                </c:pt>
                <c:pt idx="3651">
                  <c:v>44622.995682870373</c:v>
                </c:pt>
                <c:pt idx="3652">
                  <c:v>44622.996412037035</c:v>
                </c:pt>
                <c:pt idx="3653">
                  <c:v>44622.997141203705</c:v>
                </c:pt>
                <c:pt idx="3654">
                  <c:v>44622.997858796298</c:v>
                </c:pt>
                <c:pt idx="3655">
                  <c:v>44622.99858796296</c:v>
                </c:pt>
                <c:pt idx="3656">
                  <c:v>44622.99931712963</c:v>
                </c:pt>
                <c:pt idx="3657">
                  <c:v>44623.000034722223</c:v>
                </c:pt>
                <c:pt idx="3658">
                  <c:v>44623.000763888886</c:v>
                </c:pt>
                <c:pt idx="3659">
                  <c:v>44623.001493055555</c:v>
                </c:pt>
                <c:pt idx="3660">
                  <c:v>44623.002210648148</c:v>
                </c:pt>
                <c:pt idx="3661">
                  <c:v>44623.002939814818</c:v>
                </c:pt>
                <c:pt idx="3662">
                  <c:v>44623.003668981481</c:v>
                </c:pt>
                <c:pt idx="3663">
                  <c:v>44623.004386574074</c:v>
                </c:pt>
                <c:pt idx="3664">
                  <c:v>44623.005115740743</c:v>
                </c:pt>
                <c:pt idx="3665">
                  <c:v>44623.005844907406</c:v>
                </c:pt>
                <c:pt idx="3666">
                  <c:v>44623.006562499999</c:v>
                </c:pt>
                <c:pt idx="3667">
                  <c:v>44623.007291666669</c:v>
                </c:pt>
                <c:pt idx="3668">
                  <c:v>44623.008020833331</c:v>
                </c:pt>
                <c:pt idx="3669">
                  <c:v>44623.008738425924</c:v>
                </c:pt>
                <c:pt idx="3670">
                  <c:v>44623.009467592594</c:v>
                </c:pt>
                <c:pt idx="3671">
                  <c:v>44623.010196759256</c:v>
                </c:pt>
                <c:pt idx="3672">
                  <c:v>44623.010914351849</c:v>
                </c:pt>
                <c:pt idx="3673">
                  <c:v>44623.011643518519</c:v>
                </c:pt>
                <c:pt idx="3674">
                  <c:v>44623.012372685182</c:v>
                </c:pt>
                <c:pt idx="3675">
                  <c:v>44623.013148148151</c:v>
                </c:pt>
                <c:pt idx="3676">
                  <c:v>44623.013865740744</c:v>
                </c:pt>
                <c:pt idx="3677">
                  <c:v>44623.014594907407</c:v>
                </c:pt>
                <c:pt idx="3678">
                  <c:v>44623.015324074076</c:v>
                </c:pt>
                <c:pt idx="3679">
                  <c:v>44623.016041666669</c:v>
                </c:pt>
                <c:pt idx="3680">
                  <c:v>44623.016770833332</c:v>
                </c:pt>
                <c:pt idx="3681">
                  <c:v>44623.017534722225</c:v>
                </c:pt>
                <c:pt idx="3682">
                  <c:v>44623.018263888887</c:v>
                </c:pt>
                <c:pt idx="3683">
                  <c:v>44623.01898148148</c:v>
                </c:pt>
                <c:pt idx="3684">
                  <c:v>44623.01971064815</c:v>
                </c:pt>
                <c:pt idx="3685">
                  <c:v>44623.020428240743</c:v>
                </c:pt>
                <c:pt idx="3686">
                  <c:v>44623.021157407406</c:v>
                </c:pt>
                <c:pt idx="3687">
                  <c:v>44623.021886574075</c:v>
                </c:pt>
                <c:pt idx="3688">
                  <c:v>44623.022604166668</c:v>
                </c:pt>
                <c:pt idx="3689">
                  <c:v>44623.023333333331</c:v>
                </c:pt>
                <c:pt idx="3690">
                  <c:v>44623.024062500001</c:v>
                </c:pt>
                <c:pt idx="3691">
                  <c:v>44623.024780092594</c:v>
                </c:pt>
                <c:pt idx="3692">
                  <c:v>44623.025555555556</c:v>
                </c:pt>
                <c:pt idx="3693">
                  <c:v>44623.026284722226</c:v>
                </c:pt>
                <c:pt idx="3694">
                  <c:v>44623.027013888888</c:v>
                </c:pt>
                <c:pt idx="3695">
                  <c:v>44623.027731481481</c:v>
                </c:pt>
                <c:pt idx="3696">
                  <c:v>44623.028460648151</c:v>
                </c:pt>
                <c:pt idx="3697">
                  <c:v>44623.029189814813</c:v>
                </c:pt>
                <c:pt idx="3698">
                  <c:v>44623.029965277776</c:v>
                </c:pt>
                <c:pt idx="3699">
                  <c:v>44623.030694444446</c:v>
                </c:pt>
                <c:pt idx="3700">
                  <c:v>44623.031412037039</c:v>
                </c:pt>
                <c:pt idx="3701">
                  <c:v>44623.032141203701</c:v>
                </c:pt>
                <c:pt idx="3702">
                  <c:v>44623.032870370371</c:v>
                </c:pt>
                <c:pt idx="3703">
                  <c:v>44623.033587962964</c:v>
                </c:pt>
                <c:pt idx="3704">
                  <c:v>44623.034317129626</c:v>
                </c:pt>
                <c:pt idx="3705">
                  <c:v>44623.035046296296</c:v>
                </c:pt>
                <c:pt idx="3706">
                  <c:v>44623.035763888889</c:v>
                </c:pt>
                <c:pt idx="3707">
                  <c:v>44623.036493055559</c:v>
                </c:pt>
                <c:pt idx="3708">
                  <c:v>44623.037222222221</c:v>
                </c:pt>
                <c:pt idx="3709">
                  <c:v>44623.037939814814</c:v>
                </c:pt>
                <c:pt idx="3710">
                  <c:v>44623.038668981484</c:v>
                </c:pt>
                <c:pt idx="3711">
                  <c:v>44623.039386574077</c:v>
                </c:pt>
                <c:pt idx="3712">
                  <c:v>44623.04011574074</c:v>
                </c:pt>
                <c:pt idx="3713">
                  <c:v>44623.040844907409</c:v>
                </c:pt>
                <c:pt idx="3714">
                  <c:v>44623.041562500002</c:v>
                </c:pt>
                <c:pt idx="3715">
                  <c:v>44623.042291666665</c:v>
                </c:pt>
                <c:pt idx="3716">
                  <c:v>44623.043020833335</c:v>
                </c:pt>
                <c:pt idx="3717">
                  <c:v>44623.043738425928</c:v>
                </c:pt>
                <c:pt idx="3718">
                  <c:v>44623.04446759259</c:v>
                </c:pt>
                <c:pt idx="3719">
                  <c:v>44623.045243055552</c:v>
                </c:pt>
                <c:pt idx="3720">
                  <c:v>44623.045972222222</c:v>
                </c:pt>
                <c:pt idx="3721">
                  <c:v>44623.046689814815</c:v>
                </c:pt>
                <c:pt idx="3722">
                  <c:v>44623.047418981485</c:v>
                </c:pt>
                <c:pt idx="3723">
                  <c:v>44623.048148148147</c:v>
                </c:pt>
                <c:pt idx="3724">
                  <c:v>44623.04886574074</c:v>
                </c:pt>
                <c:pt idx="3725">
                  <c:v>44623.04959490741</c:v>
                </c:pt>
                <c:pt idx="3726">
                  <c:v>44623.050324074073</c:v>
                </c:pt>
                <c:pt idx="3727">
                  <c:v>44623.051041666666</c:v>
                </c:pt>
                <c:pt idx="3728">
                  <c:v>44623.051770833335</c:v>
                </c:pt>
                <c:pt idx="3729">
                  <c:v>44623.052499999998</c:v>
                </c:pt>
                <c:pt idx="3730">
                  <c:v>44623.053217592591</c:v>
                </c:pt>
                <c:pt idx="3731">
                  <c:v>44623.053946759261</c:v>
                </c:pt>
                <c:pt idx="3732">
                  <c:v>44623.054664351854</c:v>
                </c:pt>
                <c:pt idx="3733">
                  <c:v>44623.055393518516</c:v>
                </c:pt>
                <c:pt idx="3734">
                  <c:v>44623.056122685186</c:v>
                </c:pt>
                <c:pt idx="3735">
                  <c:v>44623.056898148148</c:v>
                </c:pt>
                <c:pt idx="3736">
                  <c:v>44623.057615740741</c:v>
                </c:pt>
                <c:pt idx="3737">
                  <c:v>44623.058344907404</c:v>
                </c:pt>
                <c:pt idx="3738">
                  <c:v>44623.059074074074</c:v>
                </c:pt>
                <c:pt idx="3739">
                  <c:v>44623.059791666667</c:v>
                </c:pt>
                <c:pt idx="3740">
                  <c:v>44623.060520833336</c:v>
                </c:pt>
                <c:pt idx="3741">
                  <c:v>44623.061249999999</c:v>
                </c:pt>
                <c:pt idx="3742">
                  <c:v>44623.061967592592</c:v>
                </c:pt>
                <c:pt idx="3743">
                  <c:v>44623.062696759262</c:v>
                </c:pt>
                <c:pt idx="3744">
                  <c:v>44623.063425925924</c:v>
                </c:pt>
                <c:pt idx="3745">
                  <c:v>44623.064143518517</c:v>
                </c:pt>
                <c:pt idx="3746">
                  <c:v>44623.064872685187</c:v>
                </c:pt>
                <c:pt idx="3747">
                  <c:v>44623.06559027778</c:v>
                </c:pt>
                <c:pt idx="3748">
                  <c:v>44623.066319444442</c:v>
                </c:pt>
                <c:pt idx="3749">
                  <c:v>44623.067048611112</c:v>
                </c:pt>
                <c:pt idx="3750">
                  <c:v>44623.067766203705</c:v>
                </c:pt>
                <c:pt idx="3751">
                  <c:v>44623.068541666667</c:v>
                </c:pt>
                <c:pt idx="3752">
                  <c:v>44623.06927083333</c:v>
                </c:pt>
                <c:pt idx="3753">
                  <c:v>44623.07</c:v>
                </c:pt>
                <c:pt idx="3754">
                  <c:v>44623.070729166669</c:v>
                </c:pt>
                <c:pt idx="3755">
                  <c:v>44623.071446759262</c:v>
                </c:pt>
                <c:pt idx="3756">
                  <c:v>44623.072175925925</c:v>
                </c:pt>
                <c:pt idx="3757">
                  <c:v>44623.072893518518</c:v>
                </c:pt>
                <c:pt idx="3758">
                  <c:v>44623.073622685188</c:v>
                </c:pt>
                <c:pt idx="3759">
                  <c:v>44623.07435185185</c:v>
                </c:pt>
                <c:pt idx="3760">
                  <c:v>44623.075069444443</c:v>
                </c:pt>
                <c:pt idx="3761">
                  <c:v>44623.075798611113</c:v>
                </c:pt>
                <c:pt idx="3762">
                  <c:v>44623.076527777775</c:v>
                </c:pt>
                <c:pt idx="3763">
                  <c:v>44623.077245370368</c:v>
                </c:pt>
                <c:pt idx="3764">
                  <c:v>44623.077974537038</c:v>
                </c:pt>
                <c:pt idx="3765">
                  <c:v>44623.078703703701</c:v>
                </c:pt>
                <c:pt idx="3766">
                  <c:v>44623.079421296294</c:v>
                </c:pt>
                <c:pt idx="3767">
                  <c:v>44623.080150462964</c:v>
                </c:pt>
                <c:pt idx="3768">
                  <c:v>44623.080879629626</c:v>
                </c:pt>
                <c:pt idx="3769">
                  <c:v>44623.081597222219</c:v>
                </c:pt>
                <c:pt idx="3770">
                  <c:v>44623.082326388889</c:v>
                </c:pt>
                <c:pt idx="3771">
                  <c:v>44623.083055555559</c:v>
                </c:pt>
                <c:pt idx="3772">
                  <c:v>44623.083773148152</c:v>
                </c:pt>
                <c:pt idx="3773">
                  <c:v>44623.084502314814</c:v>
                </c:pt>
                <c:pt idx="3774">
                  <c:v>44623.085231481484</c:v>
                </c:pt>
                <c:pt idx="3775">
                  <c:v>44623.085949074077</c:v>
                </c:pt>
                <c:pt idx="3776">
                  <c:v>44623.086678240739</c:v>
                </c:pt>
                <c:pt idx="3777">
                  <c:v>44623.087407407409</c:v>
                </c:pt>
                <c:pt idx="3778">
                  <c:v>44623.088125000002</c:v>
                </c:pt>
                <c:pt idx="3779">
                  <c:v>44623.088854166665</c:v>
                </c:pt>
                <c:pt idx="3780">
                  <c:v>44623.089571759258</c:v>
                </c:pt>
                <c:pt idx="3781">
                  <c:v>44623.090300925927</c:v>
                </c:pt>
                <c:pt idx="3782">
                  <c:v>44623.09103009259</c:v>
                </c:pt>
                <c:pt idx="3783">
                  <c:v>44623.09175925926</c:v>
                </c:pt>
                <c:pt idx="3784">
                  <c:v>44623.092476851853</c:v>
                </c:pt>
                <c:pt idx="3785">
                  <c:v>44623.093206018515</c:v>
                </c:pt>
                <c:pt idx="3786">
                  <c:v>44623.093923611108</c:v>
                </c:pt>
                <c:pt idx="3787">
                  <c:v>44623.094710648147</c:v>
                </c:pt>
                <c:pt idx="3788">
                  <c:v>44623.09542824074</c:v>
                </c:pt>
                <c:pt idx="3789">
                  <c:v>44623.09615740741</c:v>
                </c:pt>
                <c:pt idx="3790">
                  <c:v>44623.096886574072</c:v>
                </c:pt>
                <c:pt idx="3791">
                  <c:v>44623.097604166665</c:v>
                </c:pt>
                <c:pt idx="3792">
                  <c:v>44623.098333333335</c:v>
                </c:pt>
                <c:pt idx="3793">
                  <c:v>44623.099050925928</c:v>
                </c:pt>
                <c:pt idx="3794">
                  <c:v>44623.099780092591</c:v>
                </c:pt>
                <c:pt idx="3795">
                  <c:v>44623.10050925926</c:v>
                </c:pt>
                <c:pt idx="3796">
                  <c:v>44623.101226851853</c:v>
                </c:pt>
                <c:pt idx="3797">
                  <c:v>44623.101956018516</c:v>
                </c:pt>
                <c:pt idx="3798">
                  <c:v>44623.102685185186</c:v>
                </c:pt>
                <c:pt idx="3799">
                  <c:v>44623.103402777779</c:v>
                </c:pt>
                <c:pt idx="3800">
                  <c:v>44623.104131944441</c:v>
                </c:pt>
                <c:pt idx="3801">
                  <c:v>44623.104861111111</c:v>
                </c:pt>
                <c:pt idx="3802">
                  <c:v>44623.105578703704</c:v>
                </c:pt>
                <c:pt idx="3803">
                  <c:v>44623.106354166666</c:v>
                </c:pt>
                <c:pt idx="3804">
                  <c:v>44623.107083333336</c:v>
                </c:pt>
                <c:pt idx="3805">
                  <c:v>44623.107800925929</c:v>
                </c:pt>
                <c:pt idx="3806">
                  <c:v>44623.108530092592</c:v>
                </c:pt>
                <c:pt idx="3807">
                  <c:v>44623.109259259261</c:v>
                </c:pt>
                <c:pt idx="3808">
                  <c:v>44623.109976851854</c:v>
                </c:pt>
                <c:pt idx="3809">
                  <c:v>44623.110752314817</c:v>
                </c:pt>
                <c:pt idx="3810">
                  <c:v>44623.111481481479</c:v>
                </c:pt>
                <c:pt idx="3811">
                  <c:v>44623.112210648149</c:v>
                </c:pt>
                <c:pt idx="3812">
                  <c:v>44623.112928240742</c:v>
                </c:pt>
                <c:pt idx="3813">
                  <c:v>44623.113657407404</c:v>
                </c:pt>
                <c:pt idx="3814">
                  <c:v>44623.114386574074</c:v>
                </c:pt>
                <c:pt idx="3815">
                  <c:v>44623.115162037036</c:v>
                </c:pt>
                <c:pt idx="3816">
                  <c:v>44623.115879629629</c:v>
                </c:pt>
                <c:pt idx="3817">
                  <c:v>44623.116608796299</c:v>
                </c:pt>
                <c:pt idx="3818">
                  <c:v>44623.117326388892</c:v>
                </c:pt>
                <c:pt idx="3819">
                  <c:v>44623.118055555555</c:v>
                </c:pt>
                <c:pt idx="3820">
                  <c:v>44623.118784722225</c:v>
                </c:pt>
                <c:pt idx="3821">
                  <c:v>44623.119560185187</c:v>
                </c:pt>
                <c:pt idx="3822">
                  <c:v>44623.120289351849</c:v>
                </c:pt>
                <c:pt idx="3823">
                  <c:v>44623.121006944442</c:v>
                </c:pt>
                <c:pt idx="3824">
                  <c:v>44623.121736111112</c:v>
                </c:pt>
                <c:pt idx="3825">
                  <c:v>44623.122465277775</c:v>
                </c:pt>
                <c:pt idx="3826">
                  <c:v>44623.123182870368</c:v>
                </c:pt>
                <c:pt idx="3827">
                  <c:v>44623.123912037037</c:v>
                </c:pt>
                <c:pt idx="3828">
                  <c:v>44623.124641203707</c:v>
                </c:pt>
                <c:pt idx="3829">
                  <c:v>44623.125358796293</c:v>
                </c:pt>
                <c:pt idx="3830">
                  <c:v>44623.126087962963</c:v>
                </c:pt>
                <c:pt idx="3831">
                  <c:v>44623.126817129632</c:v>
                </c:pt>
                <c:pt idx="3832">
                  <c:v>44623.127592592595</c:v>
                </c:pt>
                <c:pt idx="3833">
                  <c:v>44623.128310185188</c:v>
                </c:pt>
                <c:pt idx="3834">
                  <c:v>44623.12903935185</c:v>
                </c:pt>
                <c:pt idx="3835">
                  <c:v>44623.12976851852</c:v>
                </c:pt>
                <c:pt idx="3836">
                  <c:v>44623.130486111113</c:v>
                </c:pt>
                <c:pt idx="3837">
                  <c:v>44623.131215277775</c:v>
                </c:pt>
                <c:pt idx="3838">
                  <c:v>44623.131932870368</c:v>
                </c:pt>
                <c:pt idx="3839">
                  <c:v>44623.132662037038</c:v>
                </c:pt>
                <c:pt idx="3840">
                  <c:v>44623.133391203701</c:v>
                </c:pt>
                <c:pt idx="3841">
                  <c:v>44623.134108796294</c:v>
                </c:pt>
                <c:pt idx="3842">
                  <c:v>44623.134837962964</c:v>
                </c:pt>
                <c:pt idx="3843">
                  <c:v>44623.135567129626</c:v>
                </c:pt>
                <c:pt idx="3844">
                  <c:v>44623.136284722219</c:v>
                </c:pt>
                <c:pt idx="3845">
                  <c:v>44623.137013888889</c:v>
                </c:pt>
                <c:pt idx="3846">
                  <c:v>44623.137743055559</c:v>
                </c:pt>
                <c:pt idx="3847">
                  <c:v>44623.138460648152</c:v>
                </c:pt>
                <c:pt idx="3848">
                  <c:v>44623.139189814814</c:v>
                </c:pt>
                <c:pt idx="3849">
                  <c:v>44623.139918981484</c:v>
                </c:pt>
                <c:pt idx="3850">
                  <c:v>44623.140636574077</c:v>
                </c:pt>
                <c:pt idx="3851">
                  <c:v>44623.141365740739</c:v>
                </c:pt>
                <c:pt idx="3852">
                  <c:v>44623.142094907409</c:v>
                </c:pt>
                <c:pt idx="3853">
                  <c:v>44623.142870370371</c:v>
                </c:pt>
                <c:pt idx="3854">
                  <c:v>44623.143587962964</c:v>
                </c:pt>
                <c:pt idx="3855">
                  <c:v>44623.144317129627</c:v>
                </c:pt>
                <c:pt idx="3856">
                  <c:v>44623.145046296297</c:v>
                </c:pt>
                <c:pt idx="3857">
                  <c:v>44623.14576388889</c:v>
                </c:pt>
                <c:pt idx="3858">
                  <c:v>44623.146493055552</c:v>
                </c:pt>
                <c:pt idx="3859">
                  <c:v>44623.147268518522</c:v>
                </c:pt>
                <c:pt idx="3860">
                  <c:v>44623.147997685184</c:v>
                </c:pt>
                <c:pt idx="3861">
                  <c:v>44623.148715277777</c:v>
                </c:pt>
                <c:pt idx="3862">
                  <c:v>44623.149444444447</c:v>
                </c:pt>
                <c:pt idx="3863">
                  <c:v>44623.150173611109</c:v>
                </c:pt>
                <c:pt idx="3864">
                  <c:v>44623.150891203702</c:v>
                </c:pt>
                <c:pt idx="3865">
                  <c:v>44623.151620370372</c:v>
                </c:pt>
                <c:pt idx="3866">
                  <c:v>44623.152349537035</c:v>
                </c:pt>
                <c:pt idx="3867">
                  <c:v>44623.153067129628</c:v>
                </c:pt>
                <c:pt idx="3868">
                  <c:v>44623.153796296298</c:v>
                </c:pt>
                <c:pt idx="3869">
                  <c:v>44623.154513888891</c:v>
                </c:pt>
                <c:pt idx="3870">
                  <c:v>44623.155300925922</c:v>
                </c:pt>
                <c:pt idx="3871">
                  <c:v>44623.156018518515</c:v>
                </c:pt>
                <c:pt idx="3872">
                  <c:v>44623.156747685185</c:v>
                </c:pt>
                <c:pt idx="3873">
                  <c:v>44623.157476851855</c:v>
                </c:pt>
                <c:pt idx="3874">
                  <c:v>44623.158194444448</c:v>
                </c:pt>
                <c:pt idx="3875">
                  <c:v>44623.15892361111</c:v>
                </c:pt>
                <c:pt idx="3876">
                  <c:v>44623.159699074073</c:v>
                </c:pt>
                <c:pt idx="3877">
                  <c:v>44623.160428240742</c:v>
                </c:pt>
                <c:pt idx="3878">
                  <c:v>44623.161145833335</c:v>
                </c:pt>
                <c:pt idx="3879">
                  <c:v>44623.161874999998</c:v>
                </c:pt>
                <c:pt idx="3880">
                  <c:v>44623.162604166668</c:v>
                </c:pt>
                <c:pt idx="3881">
                  <c:v>44623.163321759261</c:v>
                </c:pt>
                <c:pt idx="3882">
                  <c:v>44623.1641087963</c:v>
                </c:pt>
                <c:pt idx="3883">
                  <c:v>44623.164826388886</c:v>
                </c:pt>
                <c:pt idx="3884">
                  <c:v>44623.165555555555</c:v>
                </c:pt>
                <c:pt idx="3885">
                  <c:v>44623.166284722225</c:v>
                </c:pt>
                <c:pt idx="3886">
                  <c:v>44623.167002314818</c:v>
                </c:pt>
                <c:pt idx="3887">
                  <c:v>44623.167731481481</c:v>
                </c:pt>
                <c:pt idx="3888">
                  <c:v>44623.168449074074</c:v>
                </c:pt>
                <c:pt idx="3889">
                  <c:v>44623.169178240743</c:v>
                </c:pt>
                <c:pt idx="3890">
                  <c:v>44623.169907407406</c:v>
                </c:pt>
                <c:pt idx="3891">
                  <c:v>44623.170624999999</c:v>
                </c:pt>
                <c:pt idx="3892">
                  <c:v>44623.171354166669</c:v>
                </c:pt>
                <c:pt idx="3893">
                  <c:v>44623.172083333331</c:v>
                </c:pt>
                <c:pt idx="3894">
                  <c:v>44623.172800925924</c:v>
                </c:pt>
                <c:pt idx="3895">
                  <c:v>44623.173530092594</c:v>
                </c:pt>
                <c:pt idx="3896">
                  <c:v>44623.174259259256</c:v>
                </c:pt>
                <c:pt idx="3897">
                  <c:v>44623.174976851849</c:v>
                </c:pt>
                <c:pt idx="3898">
                  <c:v>44623.175706018519</c:v>
                </c:pt>
                <c:pt idx="3899">
                  <c:v>44623.176435185182</c:v>
                </c:pt>
                <c:pt idx="3900">
                  <c:v>44623.177152777775</c:v>
                </c:pt>
                <c:pt idx="3901">
                  <c:v>44623.177881944444</c:v>
                </c:pt>
                <c:pt idx="3902">
                  <c:v>44623.178611111114</c:v>
                </c:pt>
                <c:pt idx="3903">
                  <c:v>44623.179328703707</c:v>
                </c:pt>
                <c:pt idx="3904">
                  <c:v>44623.18005787037</c:v>
                </c:pt>
                <c:pt idx="3905">
                  <c:v>44623.180787037039</c:v>
                </c:pt>
                <c:pt idx="3906">
                  <c:v>44623.181504629632</c:v>
                </c:pt>
                <c:pt idx="3907">
                  <c:v>44623.182233796295</c:v>
                </c:pt>
                <c:pt idx="3908">
                  <c:v>44623.182962962965</c:v>
                </c:pt>
                <c:pt idx="3909">
                  <c:v>44623.183680555558</c:v>
                </c:pt>
                <c:pt idx="3910">
                  <c:v>44623.18440972222</c:v>
                </c:pt>
                <c:pt idx="3911">
                  <c:v>44623.18513888889</c:v>
                </c:pt>
                <c:pt idx="3912">
                  <c:v>44623.185856481483</c:v>
                </c:pt>
                <c:pt idx="3913">
                  <c:v>44623.186631944445</c:v>
                </c:pt>
                <c:pt idx="3914">
                  <c:v>44623.187361111108</c:v>
                </c:pt>
                <c:pt idx="3915">
                  <c:v>44623.188090277778</c:v>
                </c:pt>
                <c:pt idx="3916">
                  <c:v>44623.188807870371</c:v>
                </c:pt>
                <c:pt idx="3917">
                  <c:v>44623.18953703704</c:v>
                </c:pt>
                <c:pt idx="3918">
                  <c:v>44623.190266203703</c:v>
                </c:pt>
                <c:pt idx="3919">
                  <c:v>44623.191041666665</c:v>
                </c:pt>
                <c:pt idx="3920">
                  <c:v>44623.191759259258</c:v>
                </c:pt>
                <c:pt idx="3921">
                  <c:v>44623.192488425928</c:v>
                </c:pt>
                <c:pt idx="3922">
                  <c:v>44623.19321759259</c:v>
                </c:pt>
                <c:pt idx="3923">
                  <c:v>44623.19394675926</c:v>
                </c:pt>
                <c:pt idx="3924">
                  <c:v>44623.194675925923</c:v>
                </c:pt>
                <c:pt idx="3925">
                  <c:v>44623.195451388892</c:v>
                </c:pt>
                <c:pt idx="3926">
                  <c:v>44623.196168981478</c:v>
                </c:pt>
                <c:pt idx="3927">
                  <c:v>44623.196898148148</c:v>
                </c:pt>
                <c:pt idx="3928">
                  <c:v>44623.197627314818</c:v>
                </c:pt>
                <c:pt idx="3929">
                  <c:v>44623.198344907411</c:v>
                </c:pt>
                <c:pt idx="3930">
                  <c:v>44623.199074074073</c:v>
                </c:pt>
                <c:pt idx="3931">
                  <c:v>44623.199803240743</c:v>
                </c:pt>
                <c:pt idx="3932">
                  <c:v>44623.200520833336</c:v>
                </c:pt>
                <c:pt idx="3933">
                  <c:v>44623.201249999998</c:v>
                </c:pt>
                <c:pt idx="3934">
                  <c:v>44623.201979166668</c:v>
                </c:pt>
                <c:pt idx="3935">
                  <c:v>44623.202696759261</c:v>
                </c:pt>
                <c:pt idx="3936">
                  <c:v>44623.203425925924</c:v>
                </c:pt>
                <c:pt idx="3937">
                  <c:v>44623.204155092593</c:v>
                </c:pt>
                <c:pt idx="3938">
                  <c:v>44623.204872685186</c:v>
                </c:pt>
                <c:pt idx="3939">
                  <c:v>44623.205601851849</c:v>
                </c:pt>
                <c:pt idx="3940">
                  <c:v>44623.206331018519</c:v>
                </c:pt>
                <c:pt idx="3941">
                  <c:v>44623.207048611112</c:v>
                </c:pt>
                <c:pt idx="3942">
                  <c:v>44623.207777777781</c:v>
                </c:pt>
                <c:pt idx="3943">
                  <c:v>44623.208506944444</c:v>
                </c:pt>
                <c:pt idx="3944">
                  <c:v>44623.209224537037</c:v>
                </c:pt>
                <c:pt idx="3945">
                  <c:v>44623.209953703707</c:v>
                </c:pt>
                <c:pt idx="3946">
                  <c:v>44623.210682870369</c:v>
                </c:pt>
                <c:pt idx="3947">
                  <c:v>44623.211400462962</c:v>
                </c:pt>
                <c:pt idx="3948">
                  <c:v>44623.212129629632</c:v>
                </c:pt>
                <c:pt idx="3949">
                  <c:v>44623.212847222225</c:v>
                </c:pt>
                <c:pt idx="3950">
                  <c:v>44623.213576388887</c:v>
                </c:pt>
                <c:pt idx="3951">
                  <c:v>44623.214305555557</c:v>
                </c:pt>
                <c:pt idx="3952">
                  <c:v>44623.21502314815</c:v>
                </c:pt>
                <c:pt idx="3953">
                  <c:v>44623.215752314813</c:v>
                </c:pt>
                <c:pt idx="3954">
                  <c:v>44623.216481481482</c:v>
                </c:pt>
                <c:pt idx="3955">
                  <c:v>44623.217199074075</c:v>
                </c:pt>
                <c:pt idx="3956">
                  <c:v>44623.217928240738</c:v>
                </c:pt>
                <c:pt idx="3957">
                  <c:v>44623.218657407408</c:v>
                </c:pt>
                <c:pt idx="3958">
                  <c:v>44623.219375000001</c:v>
                </c:pt>
                <c:pt idx="3959">
                  <c:v>44623.220104166663</c:v>
                </c:pt>
                <c:pt idx="3960">
                  <c:v>44623.220833333333</c:v>
                </c:pt>
                <c:pt idx="3961">
                  <c:v>44623.221608796295</c:v>
                </c:pt>
                <c:pt idx="3962">
                  <c:v>44623.222326388888</c:v>
                </c:pt>
                <c:pt idx="3963">
                  <c:v>44623.223055555558</c:v>
                </c:pt>
                <c:pt idx="3964">
                  <c:v>44623.22378472222</c:v>
                </c:pt>
                <c:pt idx="3965">
                  <c:v>44623.224502314813</c:v>
                </c:pt>
                <c:pt idx="3966">
                  <c:v>44623.225231481483</c:v>
                </c:pt>
                <c:pt idx="3967">
                  <c:v>44623.225960648146</c:v>
                </c:pt>
                <c:pt idx="3968">
                  <c:v>44623.226678240739</c:v>
                </c:pt>
                <c:pt idx="3969">
                  <c:v>44623.227407407408</c:v>
                </c:pt>
                <c:pt idx="3970">
                  <c:v>44623.228136574071</c:v>
                </c:pt>
                <c:pt idx="3971">
                  <c:v>44623.228854166664</c:v>
                </c:pt>
                <c:pt idx="3972">
                  <c:v>44623.229583333334</c:v>
                </c:pt>
                <c:pt idx="3973">
                  <c:v>44623.230312500003</c:v>
                </c:pt>
                <c:pt idx="3974">
                  <c:v>44623.231030092589</c:v>
                </c:pt>
                <c:pt idx="3975">
                  <c:v>44623.231759259259</c:v>
                </c:pt>
                <c:pt idx="3976">
                  <c:v>44623.232488425929</c:v>
                </c:pt>
                <c:pt idx="3977">
                  <c:v>44623.233206018522</c:v>
                </c:pt>
                <c:pt idx="3978">
                  <c:v>44623.233935185184</c:v>
                </c:pt>
                <c:pt idx="3979">
                  <c:v>44623.234664351854</c:v>
                </c:pt>
                <c:pt idx="3980">
                  <c:v>44623.235381944447</c:v>
                </c:pt>
                <c:pt idx="3981">
                  <c:v>44623.236111111109</c:v>
                </c:pt>
                <c:pt idx="3982">
                  <c:v>44623.236840277779</c:v>
                </c:pt>
                <c:pt idx="3983">
                  <c:v>44623.237557870372</c:v>
                </c:pt>
                <c:pt idx="3984">
                  <c:v>44623.238287037035</c:v>
                </c:pt>
                <c:pt idx="3985">
                  <c:v>44623.239016203705</c:v>
                </c:pt>
                <c:pt idx="3986">
                  <c:v>44623.239733796298</c:v>
                </c:pt>
                <c:pt idx="3987">
                  <c:v>44623.24046296296</c:v>
                </c:pt>
                <c:pt idx="3988">
                  <c:v>44623.24119212963</c:v>
                </c:pt>
                <c:pt idx="3989">
                  <c:v>44623.241909722223</c:v>
                </c:pt>
                <c:pt idx="3990">
                  <c:v>44623.242638888885</c:v>
                </c:pt>
                <c:pt idx="3991">
                  <c:v>44623.243368055555</c:v>
                </c:pt>
                <c:pt idx="3992">
                  <c:v>44623.244143518517</c:v>
                </c:pt>
                <c:pt idx="3993">
                  <c:v>44623.24486111111</c:v>
                </c:pt>
                <c:pt idx="3994">
                  <c:v>44623.24559027778</c:v>
                </c:pt>
                <c:pt idx="3995">
                  <c:v>44623.246319444443</c:v>
                </c:pt>
                <c:pt idx="3996">
                  <c:v>44623.247037037036</c:v>
                </c:pt>
                <c:pt idx="3997">
                  <c:v>44623.247766203705</c:v>
                </c:pt>
                <c:pt idx="3998">
                  <c:v>44623.248495370368</c:v>
                </c:pt>
                <c:pt idx="3999">
                  <c:v>44623.249212962961</c:v>
                </c:pt>
                <c:pt idx="4000">
                  <c:v>44623.249942129631</c:v>
                </c:pt>
                <c:pt idx="4001">
                  <c:v>44623.250671296293</c:v>
                </c:pt>
                <c:pt idx="4002">
                  <c:v>44623.251388888886</c:v>
                </c:pt>
                <c:pt idx="4003">
                  <c:v>44623.252118055556</c:v>
                </c:pt>
                <c:pt idx="4004">
                  <c:v>44623.252847222226</c:v>
                </c:pt>
                <c:pt idx="4005">
                  <c:v>44623.253564814811</c:v>
                </c:pt>
                <c:pt idx="4006">
                  <c:v>44623.254293981481</c:v>
                </c:pt>
                <c:pt idx="4007">
                  <c:v>44623.255023148151</c:v>
                </c:pt>
                <c:pt idx="4008">
                  <c:v>44623.255740740744</c:v>
                </c:pt>
                <c:pt idx="4009">
                  <c:v>44623.256469907406</c:v>
                </c:pt>
                <c:pt idx="4010">
                  <c:v>44623.257199074076</c:v>
                </c:pt>
                <c:pt idx="4011">
                  <c:v>44623.257928240739</c:v>
                </c:pt>
                <c:pt idx="4012">
                  <c:v>44623.258645833332</c:v>
                </c:pt>
                <c:pt idx="4013">
                  <c:v>44623.259375000001</c:v>
                </c:pt>
                <c:pt idx="4014">
                  <c:v>44623.260104166664</c:v>
                </c:pt>
                <c:pt idx="4015">
                  <c:v>44623.260821759257</c:v>
                </c:pt>
                <c:pt idx="4016">
                  <c:v>44623.261550925927</c:v>
                </c:pt>
                <c:pt idx="4017">
                  <c:v>44623.262280092589</c:v>
                </c:pt>
                <c:pt idx="4018">
                  <c:v>44623.262997685182</c:v>
                </c:pt>
                <c:pt idx="4019">
                  <c:v>44623.263726851852</c:v>
                </c:pt>
                <c:pt idx="4020">
                  <c:v>44623.264444444445</c:v>
                </c:pt>
                <c:pt idx="4021">
                  <c:v>44623.265173611115</c:v>
                </c:pt>
                <c:pt idx="4022">
                  <c:v>44623.265902777777</c:v>
                </c:pt>
                <c:pt idx="4023">
                  <c:v>44623.26667824074</c:v>
                </c:pt>
                <c:pt idx="4024">
                  <c:v>44623.267395833333</c:v>
                </c:pt>
                <c:pt idx="4025">
                  <c:v>44623.268125000002</c:v>
                </c:pt>
                <c:pt idx="4026">
                  <c:v>44623.268854166665</c:v>
                </c:pt>
                <c:pt idx="4027">
                  <c:v>44623.269571759258</c:v>
                </c:pt>
                <c:pt idx="4028">
                  <c:v>44623.270300925928</c:v>
                </c:pt>
                <c:pt idx="4029">
                  <c:v>44623.27103009259</c:v>
                </c:pt>
                <c:pt idx="4030">
                  <c:v>44623.271747685183</c:v>
                </c:pt>
                <c:pt idx="4031">
                  <c:v>44623.272476851853</c:v>
                </c:pt>
                <c:pt idx="4032">
                  <c:v>44623.273206018515</c:v>
                </c:pt>
                <c:pt idx="4033">
                  <c:v>44623.273923611108</c:v>
                </c:pt>
                <c:pt idx="4034">
                  <c:v>44623.274652777778</c:v>
                </c:pt>
                <c:pt idx="4035">
                  <c:v>44623.275381944448</c:v>
                </c:pt>
                <c:pt idx="4036">
                  <c:v>44623.27611111111</c:v>
                </c:pt>
                <c:pt idx="4037">
                  <c:v>44623.276828703703</c:v>
                </c:pt>
                <c:pt idx="4038">
                  <c:v>44623.277557870373</c:v>
                </c:pt>
                <c:pt idx="4039">
                  <c:v>44623.278287037036</c:v>
                </c:pt>
                <c:pt idx="4040">
                  <c:v>44623.279016203705</c:v>
                </c:pt>
                <c:pt idx="4041">
                  <c:v>44623.279733796298</c:v>
                </c:pt>
                <c:pt idx="4042">
                  <c:v>44623.280462962961</c:v>
                </c:pt>
                <c:pt idx="4043">
                  <c:v>44623.281180555554</c:v>
                </c:pt>
                <c:pt idx="4044">
                  <c:v>44623.281909722224</c:v>
                </c:pt>
                <c:pt idx="4045">
                  <c:v>44623.282638888886</c:v>
                </c:pt>
                <c:pt idx="4046">
                  <c:v>44623.283356481479</c:v>
                </c:pt>
                <c:pt idx="4047">
                  <c:v>44623.284085648149</c:v>
                </c:pt>
                <c:pt idx="4048">
                  <c:v>44623.284814814811</c:v>
                </c:pt>
                <c:pt idx="4049">
                  <c:v>44623.285590277781</c:v>
                </c:pt>
                <c:pt idx="4050">
                  <c:v>44623.286307870374</c:v>
                </c:pt>
                <c:pt idx="4051">
                  <c:v>44623.287037037036</c:v>
                </c:pt>
                <c:pt idx="4052">
                  <c:v>44623.287766203706</c:v>
                </c:pt>
                <c:pt idx="4053">
                  <c:v>44623.288483796299</c:v>
                </c:pt>
                <c:pt idx="4054">
                  <c:v>44623.289212962962</c:v>
                </c:pt>
                <c:pt idx="4055">
                  <c:v>44623.289988425924</c:v>
                </c:pt>
                <c:pt idx="4056">
                  <c:v>44623.290717592594</c:v>
                </c:pt>
                <c:pt idx="4057">
                  <c:v>44623.291435185187</c:v>
                </c:pt>
                <c:pt idx="4058">
                  <c:v>44623.292164351849</c:v>
                </c:pt>
                <c:pt idx="4059">
                  <c:v>44623.292893518519</c:v>
                </c:pt>
                <c:pt idx="4060">
                  <c:v>44623.293611111112</c:v>
                </c:pt>
                <c:pt idx="4061">
                  <c:v>44623.294398148151</c:v>
                </c:pt>
                <c:pt idx="4062">
                  <c:v>44623.295115740744</c:v>
                </c:pt>
                <c:pt idx="4063">
                  <c:v>44623.295844907407</c:v>
                </c:pt>
                <c:pt idx="4064">
                  <c:v>44623.296574074076</c:v>
                </c:pt>
                <c:pt idx="4065">
                  <c:v>44623.297291666669</c:v>
                </c:pt>
                <c:pt idx="4066">
                  <c:v>44623.298020833332</c:v>
                </c:pt>
                <c:pt idx="4067">
                  <c:v>44623.298750000002</c:v>
                </c:pt>
                <c:pt idx="4068">
                  <c:v>44623.299467592595</c:v>
                </c:pt>
                <c:pt idx="4069">
                  <c:v>44623.300196759257</c:v>
                </c:pt>
                <c:pt idx="4070">
                  <c:v>44623.300925925927</c:v>
                </c:pt>
                <c:pt idx="4071">
                  <c:v>44623.30164351852</c:v>
                </c:pt>
                <c:pt idx="4072">
                  <c:v>44623.302418981482</c:v>
                </c:pt>
                <c:pt idx="4073">
                  <c:v>44623.303148148145</c:v>
                </c:pt>
                <c:pt idx="4074">
                  <c:v>44623.303877314815</c:v>
                </c:pt>
                <c:pt idx="4075">
                  <c:v>44623.304594907408</c:v>
                </c:pt>
                <c:pt idx="4076">
                  <c:v>44623.305324074077</c:v>
                </c:pt>
                <c:pt idx="4077">
                  <c:v>44623.30605324074</c:v>
                </c:pt>
                <c:pt idx="4078">
                  <c:v>44623.306770833333</c:v>
                </c:pt>
                <c:pt idx="4079">
                  <c:v>44623.307500000003</c:v>
                </c:pt>
                <c:pt idx="4080">
                  <c:v>44623.308229166665</c:v>
                </c:pt>
                <c:pt idx="4081">
                  <c:v>44623.308946759258</c:v>
                </c:pt>
                <c:pt idx="4082">
                  <c:v>44623.309675925928</c:v>
                </c:pt>
                <c:pt idx="4083">
                  <c:v>44623.31040509259</c:v>
                </c:pt>
                <c:pt idx="4084">
                  <c:v>44623.311122685183</c:v>
                </c:pt>
                <c:pt idx="4085">
                  <c:v>44623.311851851853</c:v>
                </c:pt>
                <c:pt idx="4086">
                  <c:v>44623.312581018516</c:v>
                </c:pt>
                <c:pt idx="4087">
                  <c:v>44623.313298611109</c:v>
                </c:pt>
                <c:pt idx="4088">
                  <c:v>44623.314085648148</c:v>
                </c:pt>
                <c:pt idx="4089">
                  <c:v>44623.314803240741</c:v>
                </c:pt>
                <c:pt idx="4090">
                  <c:v>44623.315532407411</c:v>
                </c:pt>
                <c:pt idx="4091">
                  <c:v>44623.316261574073</c:v>
                </c:pt>
                <c:pt idx="4092">
                  <c:v>44623.316979166666</c:v>
                </c:pt>
                <c:pt idx="4093">
                  <c:v>44623.317708333336</c:v>
                </c:pt>
                <c:pt idx="4094">
                  <c:v>44623.318483796298</c:v>
                </c:pt>
                <c:pt idx="4095">
                  <c:v>44623.319212962961</c:v>
                </c:pt>
                <c:pt idx="4096">
                  <c:v>44623.31994212963</c:v>
                </c:pt>
                <c:pt idx="4097">
                  <c:v>44623.320659722223</c:v>
                </c:pt>
                <c:pt idx="4098">
                  <c:v>44623.321388888886</c:v>
                </c:pt>
                <c:pt idx="4099">
                  <c:v>44623.322118055556</c:v>
                </c:pt>
                <c:pt idx="4100">
                  <c:v>44623.322835648149</c:v>
                </c:pt>
                <c:pt idx="4101">
                  <c:v>44623.323564814818</c:v>
                </c:pt>
                <c:pt idx="4102">
                  <c:v>44623.324293981481</c:v>
                </c:pt>
                <c:pt idx="4103">
                  <c:v>44623.325011574074</c:v>
                </c:pt>
                <c:pt idx="4104">
                  <c:v>44623.325740740744</c:v>
                </c:pt>
                <c:pt idx="4105">
                  <c:v>44623.326516203706</c:v>
                </c:pt>
                <c:pt idx="4106">
                  <c:v>44623.327245370368</c:v>
                </c:pt>
                <c:pt idx="4107">
                  <c:v>44623.327962962961</c:v>
                </c:pt>
                <c:pt idx="4108">
                  <c:v>44623.328692129631</c:v>
                </c:pt>
                <c:pt idx="4109">
                  <c:v>44623.329421296294</c:v>
                </c:pt>
                <c:pt idx="4110">
                  <c:v>44623.330138888887</c:v>
                </c:pt>
                <c:pt idx="4111">
                  <c:v>44623.330868055556</c:v>
                </c:pt>
                <c:pt idx="4112">
                  <c:v>44623.331597222219</c:v>
                </c:pt>
                <c:pt idx="4113">
                  <c:v>44623.332326388889</c:v>
                </c:pt>
                <c:pt idx="4114">
                  <c:v>44623.333043981482</c:v>
                </c:pt>
                <c:pt idx="4115">
                  <c:v>44623.333773148152</c:v>
                </c:pt>
                <c:pt idx="4116">
                  <c:v>44623.334548611114</c:v>
                </c:pt>
                <c:pt idx="4117">
                  <c:v>44623.335277777776</c:v>
                </c:pt>
                <c:pt idx="4118">
                  <c:v>44623.335995370369</c:v>
                </c:pt>
                <c:pt idx="4119">
                  <c:v>44623.336724537039</c:v>
                </c:pt>
                <c:pt idx="4120">
                  <c:v>44623.337453703702</c:v>
                </c:pt>
                <c:pt idx="4121">
                  <c:v>44623.338171296295</c:v>
                </c:pt>
                <c:pt idx="4122">
                  <c:v>44623.338900462964</c:v>
                </c:pt>
                <c:pt idx="4123">
                  <c:v>44623.339618055557</c:v>
                </c:pt>
                <c:pt idx="4124">
                  <c:v>44623.34034722222</c:v>
                </c:pt>
                <c:pt idx="4125">
                  <c:v>44623.34107638889</c:v>
                </c:pt>
                <c:pt idx="4126">
                  <c:v>44623.341805555552</c:v>
                </c:pt>
                <c:pt idx="4127">
                  <c:v>44623.342581018522</c:v>
                </c:pt>
                <c:pt idx="4128">
                  <c:v>44623.343310185184</c:v>
                </c:pt>
                <c:pt idx="4129">
                  <c:v>44623.344027777777</c:v>
                </c:pt>
                <c:pt idx="4130">
                  <c:v>44623.344756944447</c:v>
                </c:pt>
                <c:pt idx="4131">
                  <c:v>44623.345486111109</c:v>
                </c:pt>
                <c:pt idx="4132">
                  <c:v>44623.346203703702</c:v>
                </c:pt>
                <c:pt idx="4133">
                  <c:v>44623.346932870372</c:v>
                </c:pt>
                <c:pt idx="4134">
                  <c:v>44623.347662037035</c:v>
                </c:pt>
                <c:pt idx="4135">
                  <c:v>44623.348379629628</c:v>
                </c:pt>
                <c:pt idx="4136">
                  <c:v>44623.349108796298</c:v>
                </c:pt>
                <c:pt idx="4137">
                  <c:v>44623.34983796296</c:v>
                </c:pt>
                <c:pt idx="4138">
                  <c:v>44623.350555555553</c:v>
                </c:pt>
                <c:pt idx="4139">
                  <c:v>44623.351284722223</c:v>
                </c:pt>
                <c:pt idx="4140">
                  <c:v>44623.352013888885</c:v>
                </c:pt>
                <c:pt idx="4141">
                  <c:v>44623.352731481478</c:v>
                </c:pt>
                <c:pt idx="4142">
                  <c:v>44623.353460648148</c:v>
                </c:pt>
                <c:pt idx="4143">
                  <c:v>44623.354189814818</c:v>
                </c:pt>
                <c:pt idx="4144">
                  <c:v>44623.354907407411</c:v>
                </c:pt>
                <c:pt idx="4145">
                  <c:v>44623.355636574073</c:v>
                </c:pt>
                <c:pt idx="4146">
                  <c:v>44623.356365740743</c:v>
                </c:pt>
                <c:pt idx="4147">
                  <c:v>44623.357083333336</c:v>
                </c:pt>
                <c:pt idx="4148">
                  <c:v>44623.357812499999</c:v>
                </c:pt>
                <c:pt idx="4149">
                  <c:v>44623.358530092592</c:v>
                </c:pt>
                <c:pt idx="4150">
                  <c:v>44623.359259259261</c:v>
                </c:pt>
                <c:pt idx="4151">
                  <c:v>44623.359988425924</c:v>
                </c:pt>
                <c:pt idx="4152">
                  <c:v>44623.360706018517</c:v>
                </c:pt>
                <c:pt idx="4153">
                  <c:v>44623.361435185187</c:v>
                </c:pt>
                <c:pt idx="4154">
                  <c:v>44623.362164351849</c:v>
                </c:pt>
                <c:pt idx="4155">
                  <c:v>44623.362881944442</c:v>
                </c:pt>
                <c:pt idx="4156">
                  <c:v>44623.363611111112</c:v>
                </c:pt>
                <c:pt idx="4157">
                  <c:v>44623.364340277774</c:v>
                </c:pt>
                <c:pt idx="4158">
                  <c:v>44623.365115740744</c:v>
                </c:pt>
                <c:pt idx="4159">
                  <c:v>44623.365833333337</c:v>
                </c:pt>
                <c:pt idx="4160">
                  <c:v>44623.366562499999</c:v>
                </c:pt>
                <c:pt idx="4161">
                  <c:v>44623.367291666669</c:v>
                </c:pt>
                <c:pt idx="4162">
                  <c:v>44623.368020833332</c:v>
                </c:pt>
                <c:pt idx="4163">
                  <c:v>44623.368738425925</c:v>
                </c:pt>
                <c:pt idx="4164">
                  <c:v>44623.369467592594</c:v>
                </c:pt>
                <c:pt idx="4165">
                  <c:v>44623.370185185187</c:v>
                </c:pt>
                <c:pt idx="4166">
                  <c:v>44623.37091435185</c:v>
                </c:pt>
                <c:pt idx="4167">
                  <c:v>44623.37164351852</c:v>
                </c:pt>
                <c:pt idx="4168">
                  <c:v>44623.372361111113</c:v>
                </c:pt>
                <c:pt idx="4169">
                  <c:v>44623.373136574075</c:v>
                </c:pt>
                <c:pt idx="4170">
                  <c:v>44623.373865740738</c:v>
                </c:pt>
                <c:pt idx="4171">
                  <c:v>44623.374594907407</c:v>
                </c:pt>
                <c:pt idx="4172">
                  <c:v>44623.3753125</c:v>
                </c:pt>
                <c:pt idx="4173">
                  <c:v>44623.37604166667</c:v>
                </c:pt>
                <c:pt idx="4174">
                  <c:v>44623.376770833333</c:v>
                </c:pt>
                <c:pt idx="4175">
                  <c:v>44623.377546296295</c:v>
                </c:pt>
                <c:pt idx="4176">
                  <c:v>44623.378263888888</c:v>
                </c:pt>
                <c:pt idx="4177">
                  <c:v>44623.378993055558</c:v>
                </c:pt>
                <c:pt idx="4178">
                  <c:v>44623.37972222222</c:v>
                </c:pt>
                <c:pt idx="4179">
                  <c:v>44623.380439814813</c:v>
                </c:pt>
                <c:pt idx="4180">
                  <c:v>44623.381168981483</c:v>
                </c:pt>
                <c:pt idx="4181">
                  <c:v>44623.381944444445</c:v>
                </c:pt>
                <c:pt idx="4182">
                  <c:v>44623.382673611108</c:v>
                </c:pt>
                <c:pt idx="4183">
                  <c:v>44623.383391203701</c:v>
                </c:pt>
                <c:pt idx="4184">
                  <c:v>44623.384120370371</c:v>
                </c:pt>
                <c:pt idx="4185">
                  <c:v>44623.38484953704</c:v>
                </c:pt>
                <c:pt idx="4186">
                  <c:v>44623.385567129626</c:v>
                </c:pt>
                <c:pt idx="4187">
                  <c:v>44623.386296296296</c:v>
                </c:pt>
                <c:pt idx="4188">
                  <c:v>44623.387025462966</c:v>
                </c:pt>
                <c:pt idx="4189">
                  <c:v>44623.387754629628</c:v>
                </c:pt>
                <c:pt idx="4190">
                  <c:v>44623.388472222221</c:v>
                </c:pt>
                <c:pt idx="4191">
                  <c:v>44623.389201388891</c:v>
                </c:pt>
                <c:pt idx="4192">
                  <c:v>44623.389930555553</c:v>
                </c:pt>
                <c:pt idx="4193">
                  <c:v>44623.390648148146</c:v>
                </c:pt>
                <c:pt idx="4194">
                  <c:v>44623.391377314816</c:v>
                </c:pt>
                <c:pt idx="4195">
                  <c:v>44623.392094907409</c:v>
                </c:pt>
                <c:pt idx="4196">
                  <c:v>44623.392824074072</c:v>
                </c:pt>
                <c:pt idx="4197">
                  <c:v>44623.393553240741</c:v>
                </c:pt>
                <c:pt idx="4198">
                  <c:v>44623.394270833334</c:v>
                </c:pt>
                <c:pt idx="4199">
                  <c:v>44623.394999999997</c:v>
                </c:pt>
                <c:pt idx="4200">
                  <c:v>44623.395729166667</c:v>
                </c:pt>
                <c:pt idx="4201">
                  <c:v>44623.39644675926</c:v>
                </c:pt>
                <c:pt idx="4202">
                  <c:v>44623.397233796299</c:v>
                </c:pt>
                <c:pt idx="4203">
                  <c:v>44623.397951388892</c:v>
                </c:pt>
                <c:pt idx="4204">
                  <c:v>44623.398680555554</c:v>
                </c:pt>
                <c:pt idx="4205">
                  <c:v>44623.399409722224</c:v>
                </c:pt>
                <c:pt idx="4206">
                  <c:v>44623.400138888886</c:v>
                </c:pt>
                <c:pt idx="4207">
                  <c:v>44623.400856481479</c:v>
                </c:pt>
                <c:pt idx="4208">
                  <c:v>44623.401585648149</c:v>
                </c:pt>
                <c:pt idx="4209">
                  <c:v>44623.402314814812</c:v>
                </c:pt>
                <c:pt idx="4210">
                  <c:v>44623.403032407405</c:v>
                </c:pt>
                <c:pt idx="4211">
                  <c:v>44623.403761574074</c:v>
                </c:pt>
                <c:pt idx="4212">
                  <c:v>44623.404490740744</c:v>
                </c:pt>
                <c:pt idx="4213">
                  <c:v>44623.405266203707</c:v>
                </c:pt>
                <c:pt idx="4214">
                  <c:v>44623.4059837963</c:v>
                </c:pt>
                <c:pt idx="4215">
                  <c:v>44623.406712962962</c:v>
                </c:pt>
                <c:pt idx="4216">
                  <c:v>44623.407442129632</c:v>
                </c:pt>
                <c:pt idx="4217">
                  <c:v>44623.408159722225</c:v>
                </c:pt>
                <c:pt idx="4218">
                  <c:v>44623.408888888887</c:v>
                </c:pt>
                <c:pt idx="4219">
                  <c:v>44623.409618055557</c:v>
                </c:pt>
                <c:pt idx="4220">
                  <c:v>44623.41033564815</c:v>
                </c:pt>
                <c:pt idx="4221">
                  <c:v>44623.411064814813</c:v>
                </c:pt>
                <c:pt idx="4222">
                  <c:v>44623.411793981482</c:v>
                </c:pt>
                <c:pt idx="4223">
                  <c:v>44623.412511574075</c:v>
                </c:pt>
                <c:pt idx="4224">
                  <c:v>44623.413240740738</c:v>
                </c:pt>
                <c:pt idx="4225">
                  <c:v>44623.413969907408</c:v>
                </c:pt>
                <c:pt idx="4226">
                  <c:v>44623.414687500001</c:v>
                </c:pt>
                <c:pt idx="4227">
                  <c:v>44623.415416666663</c:v>
                </c:pt>
                <c:pt idx="4228">
                  <c:v>44623.416145833333</c:v>
                </c:pt>
                <c:pt idx="4229">
                  <c:v>44623.416921296295</c:v>
                </c:pt>
                <c:pt idx="4230">
                  <c:v>44623.417638888888</c:v>
                </c:pt>
                <c:pt idx="4231">
                  <c:v>44623.418368055558</c:v>
                </c:pt>
                <c:pt idx="4232">
                  <c:v>44623.41909722222</c:v>
                </c:pt>
                <c:pt idx="4233">
                  <c:v>44623.419814814813</c:v>
                </c:pt>
                <c:pt idx="4234">
                  <c:v>44623.420543981483</c:v>
                </c:pt>
                <c:pt idx="4235">
                  <c:v>44623.421319444446</c:v>
                </c:pt>
                <c:pt idx="4236">
                  <c:v>44623.422048611108</c:v>
                </c:pt>
                <c:pt idx="4237">
                  <c:v>44623.422766203701</c:v>
                </c:pt>
                <c:pt idx="4238">
                  <c:v>44623.423495370371</c:v>
                </c:pt>
                <c:pt idx="4239">
                  <c:v>44623.424224537041</c:v>
                </c:pt>
                <c:pt idx="4240">
                  <c:v>44623.424942129626</c:v>
                </c:pt>
                <c:pt idx="4241">
                  <c:v>44623.425671296296</c:v>
                </c:pt>
                <c:pt idx="4242">
                  <c:v>44623.426400462966</c:v>
                </c:pt>
                <c:pt idx="4243">
                  <c:v>44623.427118055559</c:v>
                </c:pt>
                <c:pt idx="4244">
                  <c:v>44623.427847222221</c:v>
                </c:pt>
                <c:pt idx="4245">
                  <c:v>44623.428576388891</c:v>
                </c:pt>
                <c:pt idx="4246">
                  <c:v>44623.429351851853</c:v>
                </c:pt>
                <c:pt idx="4247">
                  <c:v>44623.430069444446</c:v>
                </c:pt>
                <c:pt idx="4248">
                  <c:v>44623.430798611109</c:v>
                </c:pt>
                <c:pt idx="4249">
                  <c:v>44623.431527777779</c:v>
                </c:pt>
                <c:pt idx="4250">
                  <c:v>44623.432245370372</c:v>
                </c:pt>
                <c:pt idx="4251">
                  <c:v>44623.432974537034</c:v>
                </c:pt>
                <c:pt idx="4252">
                  <c:v>44623.433703703704</c:v>
                </c:pt>
                <c:pt idx="4253">
                  <c:v>44623.434421296297</c:v>
                </c:pt>
                <c:pt idx="4254">
                  <c:v>44623.435150462959</c:v>
                </c:pt>
                <c:pt idx="4255">
                  <c:v>44623.435879629629</c:v>
                </c:pt>
                <c:pt idx="4256">
                  <c:v>44623.436597222222</c:v>
                </c:pt>
                <c:pt idx="4257">
                  <c:v>44623.437326388892</c:v>
                </c:pt>
                <c:pt idx="4258">
                  <c:v>44623.438055555554</c:v>
                </c:pt>
                <c:pt idx="4259">
                  <c:v>44623.438773148147</c:v>
                </c:pt>
                <c:pt idx="4260">
                  <c:v>44623.439502314817</c:v>
                </c:pt>
                <c:pt idx="4261">
                  <c:v>44623.44023148148</c:v>
                </c:pt>
                <c:pt idx="4262">
                  <c:v>44623.440949074073</c:v>
                </c:pt>
                <c:pt idx="4263">
                  <c:v>44623.441678240742</c:v>
                </c:pt>
                <c:pt idx="4264">
                  <c:v>44623.442407407405</c:v>
                </c:pt>
                <c:pt idx="4265">
                  <c:v>44623.443124999998</c:v>
                </c:pt>
                <c:pt idx="4266">
                  <c:v>44623.443854166668</c:v>
                </c:pt>
                <c:pt idx="4267">
                  <c:v>44623.44458333333</c:v>
                </c:pt>
                <c:pt idx="4268">
                  <c:v>44623.445300925923</c:v>
                </c:pt>
                <c:pt idx="4269">
                  <c:v>44623.446030092593</c:v>
                </c:pt>
                <c:pt idx="4270">
                  <c:v>44623.446759259263</c:v>
                </c:pt>
                <c:pt idx="4271">
                  <c:v>44623.447476851848</c:v>
                </c:pt>
                <c:pt idx="4272">
                  <c:v>44623.448206018518</c:v>
                </c:pt>
                <c:pt idx="4273">
                  <c:v>44623.448935185188</c:v>
                </c:pt>
                <c:pt idx="4274">
                  <c:v>44623.449652777781</c:v>
                </c:pt>
                <c:pt idx="4275">
                  <c:v>44623.450381944444</c:v>
                </c:pt>
                <c:pt idx="4276">
                  <c:v>44623.451111111113</c:v>
                </c:pt>
                <c:pt idx="4277">
                  <c:v>44623.451874999999</c:v>
                </c:pt>
                <c:pt idx="4278">
                  <c:v>44623.452604166669</c:v>
                </c:pt>
                <c:pt idx="4279">
                  <c:v>44623.453333333331</c:v>
                </c:pt>
                <c:pt idx="4280">
                  <c:v>44623.454050925924</c:v>
                </c:pt>
                <c:pt idx="4281">
                  <c:v>44623.454780092594</c:v>
                </c:pt>
                <c:pt idx="4282">
                  <c:v>44623.455509259256</c:v>
                </c:pt>
                <c:pt idx="4283">
                  <c:v>44623.456226851849</c:v>
                </c:pt>
                <c:pt idx="4284">
                  <c:v>44623.456956018519</c:v>
                </c:pt>
                <c:pt idx="4285">
                  <c:v>44623.457685185182</c:v>
                </c:pt>
                <c:pt idx="4286">
                  <c:v>44623.458402777775</c:v>
                </c:pt>
                <c:pt idx="4287">
                  <c:v>44623.459131944444</c:v>
                </c:pt>
                <c:pt idx="4288">
                  <c:v>44623.459907407407</c:v>
                </c:pt>
                <c:pt idx="4289">
                  <c:v>44623.460636574076</c:v>
                </c:pt>
                <c:pt idx="4290">
                  <c:v>44623.461354166669</c:v>
                </c:pt>
                <c:pt idx="4291">
                  <c:v>44623.462083333332</c:v>
                </c:pt>
                <c:pt idx="4292">
                  <c:v>44623.462812500002</c:v>
                </c:pt>
                <c:pt idx="4293">
                  <c:v>44623.463530092595</c:v>
                </c:pt>
                <c:pt idx="4294">
                  <c:v>44623.464317129627</c:v>
                </c:pt>
                <c:pt idx="4295">
                  <c:v>44623.46503472222</c:v>
                </c:pt>
                <c:pt idx="4296">
                  <c:v>44623.465763888889</c:v>
                </c:pt>
                <c:pt idx="4297">
                  <c:v>44623.466481481482</c:v>
                </c:pt>
                <c:pt idx="4298">
                  <c:v>44623.467210648145</c:v>
                </c:pt>
                <c:pt idx="4299">
                  <c:v>44623.467939814815</c:v>
                </c:pt>
                <c:pt idx="4300">
                  <c:v>44623.468657407408</c:v>
                </c:pt>
                <c:pt idx="4301">
                  <c:v>44623.469386574077</c:v>
                </c:pt>
                <c:pt idx="4302">
                  <c:v>44623.47011574074</c:v>
                </c:pt>
                <c:pt idx="4303">
                  <c:v>44623.470833333333</c:v>
                </c:pt>
                <c:pt idx="4304">
                  <c:v>44623.471562500003</c:v>
                </c:pt>
                <c:pt idx="4305">
                  <c:v>44623.472291666665</c:v>
                </c:pt>
                <c:pt idx="4306">
                  <c:v>44623.473009259258</c:v>
                </c:pt>
                <c:pt idx="4307">
                  <c:v>44623.473738425928</c:v>
                </c:pt>
                <c:pt idx="4308">
                  <c:v>44623.47446759259</c:v>
                </c:pt>
                <c:pt idx="4309">
                  <c:v>44623.475185185183</c:v>
                </c:pt>
                <c:pt idx="4310">
                  <c:v>44623.475914351853</c:v>
                </c:pt>
                <c:pt idx="4311">
                  <c:v>44623.476643518516</c:v>
                </c:pt>
                <c:pt idx="4312">
                  <c:v>44623.477361111109</c:v>
                </c:pt>
                <c:pt idx="4313">
                  <c:v>44623.478090277778</c:v>
                </c:pt>
                <c:pt idx="4314">
                  <c:v>44623.478819444441</c:v>
                </c:pt>
                <c:pt idx="4315">
                  <c:v>44623.479583333334</c:v>
                </c:pt>
                <c:pt idx="4316">
                  <c:v>44623.480312500003</c:v>
                </c:pt>
                <c:pt idx="4317">
                  <c:v>44623.481041666666</c:v>
                </c:pt>
                <c:pt idx="4318">
                  <c:v>44623.481759259259</c:v>
                </c:pt>
                <c:pt idx="4319">
                  <c:v>44623.482488425929</c:v>
                </c:pt>
                <c:pt idx="4320">
                  <c:v>44623.483217592591</c:v>
                </c:pt>
                <c:pt idx="4321">
                  <c:v>44623.483935185184</c:v>
                </c:pt>
                <c:pt idx="4322">
                  <c:v>44623.484664351854</c:v>
                </c:pt>
                <c:pt idx="4323">
                  <c:v>44623.485393518517</c:v>
                </c:pt>
                <c:pt idx="4324">
                  <c:v>44623.486111111109</c:v>
                </c:pt>
                <c:pt idx="4325">
                  <c:v>44623.486840277779</c:v>
                </c:pt>
                <c:pt idx="4326">
                  <c:v>44623.487615740742</c:v>
                </c:pt>
                <c:pt idx="4327">
                  <c:v>44623.488344907404</c:v>
                </c:pt>
                <c:pt idx="4328">
                  <c:v>44623.489062499997</c:v>
                </c:pt>
                <c:pt idx="4329">
                  <c:v>44623.489791666667</c:v>
                </c:pt>
                <c:pt idx="4330">
                  <c:v>44623.490520833337</c:v>
                </c:pt>
                <c:pt idx="4331">
                  <c:v>44623.491238425922</c:v>
                </c:pt>
                <c:pt idx="4332">
                  <c:v>44623.491967592592</c:v>
                </c:pt>
                <c:pt idx="4333">
                  <c:v>44623.492685185185</c:v>
                </c:pt>
                <c:pt idx="4334">
                  <c:v>44623.493414351855</c:v>
                </c:pt>
                <c:pt idx="4335">
                  <c:v>44623.494143518517</c:v>
                </c:pt>
                <c:pt idx="4336">
                  <c:v>44623.494872685187</c:v>
                </c:pt>
                <c:pt idx="4337">
                  <c:v>44623.49559027778</c:v>
                </c:pt>
                <c:pt idx="4338">
                  <c:v>44623.496319444443</c:v>
                </c:pt>
                <c:pt idx="4339">
                  <c:v>44623.497037037036</c:v>
                </c:pt>
                <c:pt idx="4340">
                  <c:v>44623.497766203705</c:v>
                </c:pt>
                <c:pt idx="4341">
                  <c:v>44623.498495370368</c:v>
                </c:pt>
                <c:pt idx="4342">
                  <c:v>44623.499212962961</c:v>
                </c:pt>
                <c:pt idx="4343">
                  <c:v>44623.499942129631</c:v>
                </c:pt>
                <c:pt idx="4344">
                  <c:v>44623.500671296293</c:v>
                </c:pt>
                <c:pt idx="4345">
                  <c:v>44623.501388888886</c:v>
                </c:pt>
                <c:pt idx="4346">
                  <c:v>44623.502118055556</c:v>
                </c:pt>
                <c:pt idx="4347">
                  <c:v>44623.502847222226</c:v>
                </c:pt>
                <c:pt idx="4348">
                  <c:v>44623.503564814811</c:v>
                </c:pt>
                <c:pt idx="4349">
                  <c:v>44623.504293981481</c:v>
                </c:pt>
                <c:pt idx="4350">
                  <c:v>44623.505023148151</c:v>
                </c:pt>
                <c:pt idx="4351">
                  <c:v>44623.505740740744</c:v>
                </c:pt>
                <c:pt idx="4352">
                  <c:v>44623.506527777776</c:v>
                </c:pt>
                <c:pt idx="4353">
                  <c:v>44623.507245370369</c:v>
                </c:pt>
                <c:pt idx="4354">
                  <c:v>44623.507974537039</c:v>
                </c:pt>
                <c:pt idx="4355">
                  <c:v>44623.508703703701</c:v>
                </c:pt>
                <c:pt idx="4356">
                  <c:v>44623.509421296294</c:v>
                </c:pt>
                <c:pt idx="4357">
                  <c:v>44623.510150462964</c:v>
                </c:pt>
                <c:pt idx="4358">
                  <c:v>44623.510879629626</c:v>
                </c:pt>
                <c:pt idx="4359">
                  <c:v>44623.511597222219</c:v>
                </c:pt>
                <c:pt idx="4360">
                  <c:v>44623.512326388889</c:v>
                </c:pt>
                <c:pt idx="4361">
                  <c:v>44623.513055555559</c:v>
                </c:pt>
                <c:pt idx="4362">
                  <c:v>44623.513773148145</c:v>
                </c:pt>
                <c:pt idx="4363">
                  <c:v>44623.514548611114</c:v>
                </c:pt>
                <c:pt idx="4364">
                  <c:v>44623.515277777777</c:v>
                </c:pt>
                <c:pt idx="4365">
                  <c:v>44623.516006944446</c:v>
                </c:pt>
                <c:pt idx="4366">
                  <c:v>44623.516724537039</c:v>
                </c:pt>
                <c:pt idx="4367">
                  <c:v>44623.517453703702</c:v>
                </c:pt>
                <c:pt idx="4368">
                  <c:v>44623.518182870372</c:v>
                </c:pt>
                <c:pt idx="4369">
                  <c:v>44623.518900462965</c:v>
                </c:pt>
                <c:pt idx="4370">
                  <c:v>44623.519629629627</c:v>
                </c:pt>
                <c:pt idx="4371">
                  <c:v>44623.520358796297</c:v>
                </c:pt>
                <c:pt idx="4372">
                  <c:v>44623.52107638889</c:v>
                </c:pt>
                <c:pt idx="4373">
                  <c:v>44623.521805555552</c:v>
                </c:pt>
                <c:pt idx="4374">
                  <c:v>44623.522581018522</c:v>
                </c:pt>
                <c:pt idx="4375">
                  <c:v>44623.523310185185</c:v>
                </c:pt>
                <c:pt idx="4376">
                  <c:v>44623.524027777778</c:v>
                </c:pt>
                <c:pt idx="4377">
                  <c:v>44623.524756944447</c:v>
                </c:pt>
                <c:pt idx="4378">
                  <c:v>44623.52548611111</c:v>
                </c:pt>
                <c:pt idx="4379">
                  <c:v>44623.526203703703</c:v>
                </c:pt>
                <c:pt idx="4380">
                  <c:v>44623.526932870373</c:v>
                </c:pt>
                <c:pt idx="4381">
                  <c:v>44623.527662037035</c:v>
                </c:pt>
                <c:pt idx="4382">
                  <c:v>44623.528379629628</c:v>
                </c:pt>
                <c:pt idx="4383">
                  <c:v>44623.529108796298</c:v>
                </c:pt>
                <c:pt idx="4384">
                  <c:v>44623.52983796296</c:v>
                </c:pt>
                <c:pt idx="4385">
                  <c:v>44623.530555555553</c:v>
                </c:pt>
                <c:pt idx="4386">
                  <c:v>44623.531284722223</c:v>
                </c:pt>
                <c:pt idx="4387">
                  <c:v>44623.532013888886</c:v>
                </c:pt>
                <c:pt idx="4388">
                  <c:v>44623.532743055555</c:v>
                </c:pt>
                <c:pt idx="4389">
                  <c:v>44623.533460648148</c:v>
                </c:pt>
                <c:pt idx="4390">
                  <c:v>44623.534189814818</c:v>
                </c:pt>
                <c:pt idx="4391">
                  <c:v>44623.534918981481</c:v>
                </c:pt>
                <c:pt idx="4392">
                  <c:v>44623.535636574074</c:v>
                </c:pt>
                <c:pt idx="4393">
                  <c:v>44623.536365740743</c:v>
                </c:pt>
                <c:pt idx="4394">
                  <c:v>44623.537083333336</c:v>
                </c:pt>
                <c:pt idx="4395">
                  <c:v>44623.537812499999</c:v>
                </c:pt>
                <c:pt idx="4396">
                  <c:v>44623.538541666669</c:v>
                </c:pt>
                <c:pt idx="4397">
                  <c:v>44623.539259259262</c:v>
                </c:pt>
                <c:pt idx="4398">
                  <c:v>44623.539988425924</c:v>
                </c:pt>
                <c:pt idx="4399">
                  <c:v>44623.540717592594</c:v>
                </c:pt>
                <c:pt idx="4400">
                  <c:v>44623.541435185187</c:v>
                </c:pt>
                <c:pt idx="4401">
                  <c:v>44623.542164351849</c:v>
                </c:pt>
                <c:pt idx="4402">
                  <c:v>44623.542893518519</c:v>
                </c:pt>
                <c:pt idx="4403">
                  <c:v>44623.543611111112</c:v>
                </c:pt>
                <c:pt idx="4404">
                  <c:v>44623.544340277775</c:v>
                </c:pt>
                <c:pt idx="4405">
                  <c:v>44623.545069444444</c:v>
                </c:pt>
                <c:pt idx="4406">
                  <c:v>44623.545787037037</c:v>
                </c:pt>
                <c:pt idx="4407">
                  <c:v>44623.546516203707</c:v>
                </c:pt>
                <c:pt idx="4408">
                  <c:v>44623.54724537037</c:v>
                </c:pt>
                <c:pt idx="4409">
                  <c:v>44623.547962962963</c:v>
                </c:pt>
                <c:pt idx="4410">
                  <c:v>44623.548750000002</c:v>
                </c:pt>
                <c:pt idx="4411">
                  <c:v>44623.549467592595</c:v>
                </c:pt>
                <c:pt idx="4412">
                  <c:v>44623.550196759257</c:v>
                </c:pt>
                <c:pt idx="4413">
                  <c:v>44623.550925925927</c:v>
                </c:pt>
                <c:pt idx="4414">
                  <c:v>44623.55164351852</c:v>
                </c:pt>
                <c:pt idx="4415">
                  <c:v>44623.552372685182</c:v>
                </c:pt>
                <c:pt idx="4416">
                  <c:v>44623.553101851852</c:v>
                </c:pt>
                <c:pt idx="4417">
                  <c:v>44623.553819444445</c:v>
                </c:pt>
                <c:pt idx="4418">
                  <c:v>44623.554548611108</c:v>
                </c:pt>
                <c:pt idx="4419">
                  <c:v>44623.555277777778</c:v>
                </c:pt>
                <c:pt idx="4420">
                  <c:v>44623.555995370371</c:v>
                </c:pt>
                <c:pt idx="4421">
                  <c:v>44623.55672453704</c:v>
                </c:pt>
                <c:pt idx="4422">
                  <c:v>44623.557453703703</c:v>
                </c:pt>
                <c:pt idx="4423">
                  <c:v>44623.558171296296</c:v>
                </c:pt>
                <c:pt idx="4424">
                  <c:v>44623.558900462966</c:v>
                </c:pt>
                <c:pt idx="4425">
                  <c:v>44623.559629629628</c:v>
                </c:pt>
                <c:pt idx="4426">
                  <c:v>44623.560347222221</c:v>
                </c:pt>
                <c:pt idx="4427">
                  <c:v>44623.561076388891</c:v>
                </c:pt>
                <c:pt idx="4428">
                  <c:v>44623.561805555553</c:v>
                </c:pt>
                <c:pt idx="4429">
                  <c:v>44623.562523148146</c:v>
                </c:pt>
                <c:pt idx="4430">
                  <c:v>44623.563252314816</c:v>
                </c:pt>
                <c:pt idx="4431">
                  <c:v>44623.564027777778</c:v>
                </c:pt>
                <c:pt idx="4432">
                  <c:v>44623.564756944441</c:v>
                </c:pt>
                <c:pt idx="4433">
                  <c:v>44623.565486111111</c:v>
                </c:pt>
                <c:pt idx="4434">
                  <c:v>44623.566203703704</c:v>
                </c:pt>
                <c:pt idx="4435">
                  <c:v>44623.566932870373</c:v>
                </c:pt>
                <c:pt idx="4436">
                  <c:v>44623.567662037036</c:v>
                </c:pt>
                <c:pt idx="4437">
                  <c:v>44623.568437499998</c:v>
                </c:pt>
                <c:pt idx="4438">
                  <c:v>44623.569155092591</c:v>
                </c:pt>
                <c:pt idx="4439">
                  <c:v>44623.569884259261</c:v>
                </c:pt>
                <c:pt idx="4440">
                  <c:v>44623.570613425924</c:v>
                </c:pt>
                <c:pt idx="4441">
                  <c:v>44623.571342592593</c:v>
                </c:pt>
                <c:pt idx="4442">
                  <c:v>44623.572060185186</c:v>
                </c:pt>
                <c:pt idx="4443">
                  <c:v>44623.572789351849</c:v>
                </c:pt>
                <c:pt idx="4444">
                  <c:v>44623.573506944442</c:v>
                </c:pt>
                <c:pt idx="4445">
                  <c:v>44623.574236111112</c:v>
                </c:pt>
                <c:pt idx="4446">
                  <c:v>44623.574965277781</c:v>
                </c:pt>
                <c:pt idx="4447">
                  <c:v>44623.575694444444</c:v>
                </c:pt>
                <c:pt idx="4448">
                  <c:v>44623.576412037037</c:v>
                </c:pt>
                <c:pt idx="4449">
                  <c:v>44623.577141203707</c:v>
                </c:pt>
                <c:pt idx="4450">
                  <c:v>44623.5778587963</c:v>
                </c:pt>
                <c:pt idx="4451">
                  <c:v>44623.578587962962</c:v>
                </c:pt>
                <c:pt idx="4452">
                  <c:v>44623.579317129632</c:v>
                </c:pt>
                <c:pt idx="4453">
                  <c:v>44623.580046296294</c:v>
                </c:pt>
                <c:pt idx="4454">
                  <c:v>44623.580763888887</c:v>
                </c:pt>
                <c:pt idx="4455">
                  <c:v>44623.581493055557</c:v>
                </c:pt>
                <c:pt idx="4456">
                  <c:v>44623.58221064815</c:v>
                </c:pt>
                <c:pt idx="4457">
                  <c:v>44623.582939814813</c:v>
                </c:pt>
                <c:pt idx="4458">
                  <c:v>44623.583668981482</c:v>
                </c:pt>
                <c:pt idx="4459">
                  <c:v>44623.584386574075</c:v>
                </c:pt>
                <c:pt idx="4460">
                  <c:v>44623.585115740738</c:v>
                </c:pt>
                <c:pt idx="4461">
                  <c:v>44623.585844907408</c:v>
                </c:pt>
                <c:pt idx="4462">
                  <c:v>44623.586562500001</c:v>
                </c:pt>
                <c:pt idx="4463">
                  <c:v>44623.587291666663</c:v>
                </c:pt>
                <c:pt idx="4464">
                  <c:v>44623.588020833333</c:v>
                </c:pt>
                <c:pt idx="4465">
                  <c:v>44623.588738425926</c:v>
                </c:pt>
                <c:pt idx="4466">
                  <c:v>44623.589467592596</c:v>
                </c:pt>
                <c:pt idx="4467">
                  <c:v>44623.590196759258</c:v>
                </c:pt>
                <c:pt idx="4468">
                  <c:v>44623.590925925928</c:v>
                </c:pt>
                <c:pt idx="4469">
                  <c:v>44623.591643518521</c:v>
                </c:pt>
                <c:pt idx="4470">
                  <c:v>44623.592372685183</c:v>
                </c:pt>
                <c:pt idx="4471">
                  <c:v>44623.593090277776</c:v>
                </c:pt>
                <c:pt idx="4472">
                  <c:v>44623.593819444446</c:v>
                </c:pt>
                <c:pt idx="4473">
                  <c:v>44623.594548611109</c:v>
                </c:pt>
                <c:pt idx="4474">
                  <c:v>44623.595266203702</c:v>
                </c:pt>
                <c:pt idx="4475">
                  <c:v>44623.595995370371</c:v>
                </c:pt>
                <c:pt idx="4476">
                  <c:v>44623.596724537034</c:v>
                </c:pt>
                <c:pt idx="4477">
                  <c:v>44623.597442129627</c:v>
                </c:pt>
                <c:pt idx="4478">
                  <c:v>44623.598171296297</c:v>
                </c:pt>
                <c:pt idx="4479">
                  <c:v>44623.598900462966</c:v>
                </c:pt>
                <c:pt idx="4480">
                  <c:v>44623.599618055552</c:v>
                </c:pt>
                <c:pt idx="4481">
                  <c:v>44623.600347222222</c:v>
                </c:pt>
                <c:pt idx="4482">
                  <c:v>44623.601076388892</c:v>
                </c:pt>
                <c:pt idx="4483">
                  <c:v>44623.601851851854</c:v>
                </c:pt>
                <c:pt idx="4484">
                  <c:v>44623.602569444447</c:v>
                </c:pt>
                <c:pt idx="4485">
                  <c:v>44623.603298611109</c:v>
                </c:pt>
                <c:pt idx="4486">
                  <c:v>44623.604027777779</c:v>
                </c:pt>
                <c:pt idx="4487">
                  <c:v>44623.604745370372</c:v>
                </c:pt>
                <c:pt idx="4488">
                  <c:v>44623.605474537035</c:v>
                </c:pt>
                <c:pt idx="4489">
                  <c:v>44623.606249999997</c:v>
                </c:pt>
                <c:pt idx="4490">
                  <c:v>44623.606979166667</c:v>
                </c:pt>
                <c:pt idx="4491">
                  <c:v>44623.60769675926</c:v>
                </c:pt>
                <c:pt idx="4492">
                  <c:v>44623.608425925922</c:v>
                </c:pt>
                <c:pt idx="4493">
                  <c:v>44623.609155092592</c:v>
                </c:pt>
                <c:pt idx="4494">
                  <c:v>44623.609872685185</c:v>
                </c:pt>
                <c:pt idx="4495">
                  <c:v>44623.610659722224</c:v>
                </c:pt>
                <c:pt idx="4496">
                  <c:v>44623.611377314817</c:v>
                </c:pt>
                <c:pt idx="4497">
                  <c:v>44623.61210648148</c:v>
                </c:pt>
                <c:pt idx="4498">
                  <c:v>44623.612835648149</c:v>
                </c:pt>
                <c:pt idx="4499">
                  <c:v>44623.613553240742</c:v>
                </c:pt>
                <c:pt idx="4500">
                  <c:v>44623.614282407405</c:v>
                </c:pt>
                <c:pt idx="4501">
                  <c:v>44623.615011574075</c:v>
                </c:pt>
                <c:pt idx="4502">
                  <c:v>44623.615729166668</c:v>
                </c:pt>
                <c:pt idx="4503">
                  <c:v>44623.61645833333</c:v>
                </c:pt>
                <c:pt idx="4504">
                  <c:v>44623.6171875</c:v>
                </c:pt>
                <c:pt idx="4505">
                  <c:v>44623.617905092593</c:v>
                </c:pt>
                <c:pt idx="4506">
                  <c:v>44623.618634259263</c:v>
                </c:pt>
                <c:pt idx="4507">
                  <c:v>44623.619363425925</c:v>
                </c:pt>
                <c:pt idx="4508">
                  <c:v>44623.620081018518</c:v>
                </c:pt>
                <c:pt idx="4509">
                  <c:v>44623.620810185188</c:v>
                </c:pt>
                <c:pt idx="4510">
                  <c:v>44623.621539351851</c:v>
                </c:pt>
                <c:pt idx="4511">
                  <c:v>44623.622314814813</c:v>
                </c:pt>
                <c:pt idx="4512">
                  <c:v>44623.623032407406</c:v>
                </c:pt>
                <c:pt idx="4513">
                  <c:v>44623.623761574076</c:v>
                </c:pt>
                <c:pt idx="4514">
                  <c:v>44623.624490740738</c:v>
                </c:pt>
                <c:pt idx="4515">
                  <c:v>44623.625208333331</c:v>
                </c:pt>
                <c:pt idx="4516">
                  <c:v>44623.625937500001</c:v>
                </c:pt>
                <c:pt idx="4517">
                  <c:v>44623.626655092594</c:v>
                </c:pt>
                <c:pt idx="4518">
                  <c:v>44623.627384259256</c:v>
                </c:pt>
                <c:pt idx="4519">
                  <c:v>44623.628113425926</c:v>
                </c:pt>
                <c:pt idx="4520">
                  <c:v>44623.628842592596</c:v>
                </c:pt>
                <c:pt idx="4521">
                  <c:v>44623.629560185182</c:v>
                </c:pt>
                <c:pt idx="4522">
                  <c:v>44623.630335648151</c:v>
                </c:pt>
                <c:pt idx="4523">
                  <c:v>44623.631064814814</c:v>
                </c:pt>
                <c:pt idx="4524">
                  <c:v>44623.631793981483</c:v>
                </c:pt>
                <c:pt idx="4525">
                  <c:v>44623.632511574076</c:v>
                </c:pt>
                <c:pt idx="4526">
                  <c:v>44623.633240740739</c:v>
                </c:pt>
                <c:pt idx="4527">
                  <c:v>44623.633969907409</c:v>
                </c:pt>
                <c:pt idx="4528">
                  <c:v>44623.634745370371</c:v>
                </c:pt>
                <c:pt idx="4529">
                  <c:v>44623.635462962964</c:v>
                </c:pt>
                <c:pt idx="4530">
                  <c:v>44623.636192129627</c:v>
                </c:pt>
                <c:pt idx="4531">
                  <c:v>44623.636921296296</c:v>
                </c:pt>
                <c:pt idx="4532">
                  <c:v>44623.637638888889</c:v>
                </c:pt>
                <c:pt idx="4533">
                  <c:v>44623.638368055559</c:v>
                </c:pt>
                <c:pt idx="4534">
                  <c:v>44623.639097222222</c:v>
                </c:pt>
                <c:pt idx="4535">
                  <c:v>44623.639814814815</c:v>
                </c:pt>
                <c:pt idx="4536">
                  <c:v>44623.640543981484</c:v>
                </c:pt>
                <c:pt idx="4537">
                  <c:v>44623.641273148147</c:v>
                </c:pt>
                <c:pt idx="4538">
                  <c:v>44623.64199074074</c:v>
                </c:pt>
                <c:pt idx="4539">
                  <c:v>44623.64271990741</c:v>
                </c:pt>
                <c:pt idx="4540">
                  <c:v>44623.643449074072</c:v>
                </c:pt>
                <c:pt idx="4541">
                  <c:v>44623.644166666665</c:v>
                </c:pt>
                <c:pt idx="4542">
                  <c:v>44623.644895833335</c:v>
                </c:pt>
                <c:pt idx="4543">
                  <c:v>44623.645624999997</c:v>
                </c:pt>
                <c:pt idx="4544">
                  <c:v>44623.64640046296</c:v>
                </c:pt>
                <c:pt idx="4545">
                  <c:v>44623.647118055553</c:v>
                </c:pt>
                <c:pt idx="4546">
                  <c:v>44623.647847222222</c:v>
                </c:pt>
                <c:pt idx="4547">
                  <c:v>44623.648576388892</c:v>
                </c:pt>
                <c:pt idx="4548">
                  <c:v>44623.649293981478</c:v>
                </c:pt>
                <c:pt idx="4549">
                  <c:v>44623.650023148148</c:v>
                </c:pt>
                <c:pt idx="4550">
                  <c:v>44623.65079861111</c:v>
                </c:pt>
                <c:pt idx="4551">
                  <c:v>44623.65152777778</c:v>
                </c:pt>
                <c:pt idx="4552">
                  <c:v>44623.652245370373</c:v>
                </c:pt>
                <c:pt idx="4553">
                  <c:v>44623.652974537035</c:v>
                </c:pt>
                <c:pt idx="4554">
                  <c:v>44623.653703703705</c:v>
                </c:pt>
                <c:pt idx="4555">
                  <c:v>44623.654421296298</c:v>
                </c:pt>
                <c:pt idx="4556">
                  <c:v>44623.655150462961</c:v>
                </c:pt>
                <c:pt idx="4557">
                  <c:v>44623.65587962963</c:v>
                </c:pt>
                <c:pt idx="4558">
                  <c:v>44623.656597222223</c:v>
                </c:pt>
                <c:pt idx="4559">
                  <c:v>44623.657326388886</c:v>
                </c:pt>
                <c:pt idx="4560">
                  <c:v>44623.658055555556</c:v>
                </c:pt>
                <c:pt idx="4561">
                  <c:v>44623.658773148149</c:v>
                </c:pt>
                <c:pt idx="4562">
                  <c:v>44623.659502314818</c:v>
                </c:pt>
                <c:pt idx="4563">
                  <c:v>44623.660231481481</c:v>
                </c:pt>
                <c:pt idx="4564">
                  <c:v>44623.660949074074</c:v>
                </c:pt>
                <c:pt idx="4565">
                  <c:v>44623.661678240744</c:v>
                </c:pt>
                <c:pt idx="4566">
                  <c:v>44623.662407407406</c:v>
                </c:pt>
                <c:pt idx="4567">
                  <c:v>44623.663136574076</c:v>
                </c:pt>
                <c:pt idx="4568">
                  <c:v>44623.663854166669</c:v>
                </c:pt>
                <c:pt idx="4569">
                  <c:v>44623.664583333331</c:v>
                </c:pt>
                <c:pt idx="4570">
                  <c:v>44623.665312500001</c:v>
                </c:pt>
                <c:pt idx="4571">
                  <c:v>44623.666030092594</c:v>
                </c:pt>
                <c:pt idx="4572">
                  <c:v>44623.666759259257</c:v>
                </c:pt>
                <c:pt idx="4573">
                  <c:v>44623.667488425926</c:v>
                </c:pt>
                <c:pt idx="4574">
                  <c:v>44623.668206018519</c:v>
                </c:pt>
                <c:pt idx="4575">
                  <c:v>44623.668935185182</c:v>
                </c:pt>
                <c:pt idx="4576">
                  <c:v>44623.669652777775</c:v>
                </c:pt>
                <c:pt idx="4577">
                  <c:v>44623.670381944445</c:v>
                </c:pt>
                <c:pt idx="4578">
                  <c:v>44623.671111111114</c:v>
                </c:pt>
                <c:pt idx="4579">
                  <c:v>44623.671840277777</c:v>
                </c:pt>
                <c:pt idx="4580">
                  <c:v>44623.67255787037</c:v>
                </c:pt>
                <c:pt idx="4581">
                  <c:v>44623.67328703704</c:v>
                </c:pt>
                <c:pt idx="4582">
                  <c:v>44623.674016203702</c:v>
                </c:pt>
                <c:pt idx="4583">
                  <c:v>44623.674733796295</c:v>
                </c:pt>
                <c:pt idx="4584">
                  <c:v>44623.675462962965</c:v>
                </c:pt>
                <c:pt idx="4585">
                  <c:v>44623.676192129627</c:v>
                </c:pt>
                <c:pt idx="4586">
                  <c:v>44623.67690972222</c:v>
                </c:pt>
                <c:pt idx="4587">
                  <c:v>44623.67763888889</c:v>
                </c:pt>
                <c:pt idx="4588">
                  <c:v>44623.678356481483</c:v>
                </c:pt>
                <c:pt idx="4589">
                  <c:v>44623.679085648146</c:v>
                </c:pt>
                <c:pt idx="4590">
                  <c:v>44623.679814814815</c:v>
                </c:pt>
                <c:pt idx="4591">
                  <c:v>44623.680532407408</c:v>
                </c:pt>
                <c:pt idx="4592">
                  <c:v>44623.681261574071</c:v>
                </c:pt>
                <c:pt idx="4593">
                  <c:v>44623.681990740741</c:v>
                </c:pt>
                <c:pt idx="4594">
                  <c:v>44623.682708333334</c:v>
                </c:pt>
                <c:pt idx="4595">
                  <c:v>44623.683437500003</c:v>
                </c:pt>
                <c:pt idx="4596">
                  <c:v>44623.684212962966</c:v>
                </c:pt>
                <c:pt idx="4597">
                  <c:v>44623.684942129628</c:v>
                </c:pt>
                <c:pt idx="4598">
                  <c:v>44623.685671296298</c:v>
                </c:pt>
                <c:pt idx="4599">
                  <c:v>44623.686388888891</c:v>
                </c:pt>
                <c:pt idx="4600">
                  <c:v>44623.687118055554</c:v>
                </c:pt>
                <c:pt idx="4601">
                  <c:v>44623.687847222223</c:v>
                </c:pt>
                <c:pt idx="4602">
                  <c:v>44623.688576388886</c:v>
                </c:pt>
                <c:pt idx="4603">
                  <c:v>44623.689305555556</c:v>
                </c:pt>
                <c:pt idx="4604">
                  <c:v>44623.690023148149</c:v>
                </c:pt>
                <c:pt idx="4605">
                  <c:v>44623.690752314818</c:v>
                </c:pt>
                <c:pt idx="4606">
                  <c:v>44623.691481481481</c:v>
                </c:pt>
                <c:pt idx="4607">
                  <c:v>44623.692199074074</c:v>
                </c:pt>
                <c:pt idx="4608">
                  <c:v>44623.692928240744</c:v>
                </c:pt>
                <c:pt idx="4609">
                  <c:v>44623.693657407406</c:v>
                </c:pt>
                <c:pt idx="4610">
                  <c:v>44623.694374999999</c:v>
                </c:pt>
                <c:pt idx="4611">
                  <c:v>44623.695104166669</c:v>
                </c:pt>
                <c:pt idx="4612">
                  <c:v>44623.695833333331</c:v>
                </c:pt>
                <c:pt idx="4613">
                  <c:v>44623.696550925924</c:v>
                </c:pt>
                <c:pt idx="4614">
                  <c:v>44623.697280092594</c:v>
                </c:pt>
                <c:pt idx="4615">
                  <c:v>44623.698009259257</c:v>
                </c:pt>
                <c:pt idx="4616">
                  <c:v>44623.69872685185</c:v>
                </c:pt>
                <c:pt idx="4617">
                  <c:v>44623.699456018519</c:v>
                </c:pt>
                <c:pt idx="4618">
                  <c:v>44623.700185185182</c:v>
                </c:pt>
                <c:pt idx="4619">
                  <c:v>44623.700902777775</c:v>
                </c:pt>
                <c:pt idx="4620">
                  <c:v>44623.701631944445</c:v>
                </c:pt>
                <c:pt idx="4621">
                  <c:v>44623.702361111114</c:v>
                </c:pt>
                <c:pt idx="4622">
                  <c:v>44623.703136574077</c:v>
                </c:pt>
                <c:pt idx="4623">
                  <c:v>44623.703865740739</c:v>
                </c:pt>
                <c:pt idx="4624">
                  <c:v>44623.704583333332</c:v>
                </c:pt>
                <c:pt idx="4625">
                  <c:v>44623.705312500002</c:v>
                </c:pt>
                <c:pt idx="4626">
                  <c:v>44623.706041666665</c:v>
                </c:pt>
                <c:pt idx="4627">
                  <c:v>44623.706770833334</c:v>
                </c:pt>
                <c:pt idx="4628">
                  <c:v>44623.707488425927</c:v>
                </c:pt>
                <c:pt idx="4629">
                  <c:v>44623.70821759259</c:v>
                </c:pt>
                <c:pt idx="4630">
                  <c:v>44623.70894675926</c:v>
                </c:pt>
                <c:pt idx="4631">
                  <c:v>44623.709664351853</c:v>
                </c:pt>
                <c:pt idx="4632">
                  <c:v>44623.710393518515</c:v>
                </c:pt>
                <c:pt idx="4633">
                  <c:v>44623.711111111108</c:v>
                </c:pt>
                <c:pt idx="4634">
                  <c:v>44623.711840277778</c:v>
                </c:pt>
                <c:pt idx="4635">
                  <c:v>44623.712569444448</c:v>
                </c:pt>
                <c:pt idx="4636">
                  <c:v>44623.71329861111</c:v>
                </c:pt>
                <c:pt idx="4637">
                  <c:v>44623.714016203703</c:v>
                </c:pt>
                <c:pt idx="4638">
                  <c:v>44623.714791666665</c:v>
                </c:pt>
                <c:pt idx="4639">
                  <c:v>44623.715520833335</c:v>
                </c:pt>
                <c:pt idx="4640">
                  <c:v>44623.716249999998</c:v>
                </c:pt>
                <c:pt idx="4641">
                  <c:v>44623.716967592591</c:v>
                </c:pt>
                <c:pt idx="4642">
                  <c:v>44623.71769675926</c:v>
                </c:pt>
                <c:pt idx="4643">
                  <c:v>44623.718425925923</c:v>
                </c:pt>
                <c:pt idx="4644">
                  <c:v>44623.719201388885</c:v>
                </c:pt>
                <c:pt idx="4645">
                  <c:v>44623.719930555555</c:v>
                </c:pt>
                <c:pt idx="4646">
                  <c:v>44623.720659722225</c:v>
                </c:pt>
                <c:pt idx="4647">
                  <c:v>44623.721377314818</c:v>
                </c:pt>
                <c:pt idx="4648">
                  <c:v>44623.72210648148</c:v>
                </c:pt>
                <c:pt idx="4649">
                  <c:v>44623.722824074073</c:v>
                </c:pt>
                <c:pt idx="4650">
                  <c:v>44623.723553240743</c:v>
                </c:pt>
                <c:pt idx="4651">
                  <c:v>44623.724282407406</c:v>
                </c:pt>
                <c:pt idx="4652">
                  <c:v>44623.725011574075</c:v>
                </c:pt>
                <c:pt idx="4653">
                  <c:v>44623.725729166668</c:v>
                </c:pt>
                <c:pt idx="4654">
                  <c:v>44623.726458333331</c:v>
                </c:pt>
                <c:pt idx="4655">
                  <c:v>44623.727187500001</c:v>
                </c:pt>
                <c:pt idx="4656">
                  <c:v>44623.727905092594</c:v>
                </c:pt>
                <c:pt idx="4657">
                  <c:v>44623.728634259256</c:v>
                </c:pt>
                <c:pt idx="4658">
                  <c:v>44623.729351851849</c:v>
                </c:pt>
                <c:pt idx="4659">
                  <c:v>44623.730081018519</c:v>
                </c:pt>
                <c:pt idx="4660">
                  <c:v>44623.730856481481</c:v>
                </c:pt>
                <c:pt idx="4661">
                  <c:v>44623.731585648151</c:v>
                </c:pt>
                <c:pt idx="4662">
                  <c:v>44623.732314814813</c:v>
                </c:pt>
                <c:pt idx="4663">
                  <c:v>44623.733032407406</c:v>
                </c:pt>
                <c:pt idx="4664">
                  <c:v>44623.733761574076</c:v>
                </c:pt>
                <c:pt idx="4665">
                  <c:v>44623.734490740739</c:v>
                </c:pt>
                <c:pt idx="4666">
                  <c:v>44623.735208333332</c:v>
                </c:pt>
                <c:pt idx="4667">
                  <c:v>44623.735937500001</c:v>
                </c:pt>
                <c:pt idx="4668">
                  <c:v>44623.736666666664</c:v>
                </c:pt>
                <c:pt idx="4669">
                  <c:v>44623.737384259257</c:v>
                </c:pt>
                <c:pt idx="4670">
                  <c:v>44623.738113425927</c:v>
                </c:pt>
                <c:pt idx="4671">
                  <c:v>44623.738842592589</c:v>
                </c:pt>
                <c:pt idx="4672">
                  <c:v>44623.739560185182</c:v>
                </c:pt>
                <c:pt idx="4673">
                  <c:v>44623.740289351852</c:v>
                </c:pt>
                <c:pt idx="4674">
                  <c:v>44623.741018518522</c:v>
                </c:pt>
                <c:pt idx="4675">
                  <c:v>44623.741747685184</c:v>
                </c:pt>
                <c:pt idx="4676">
                  <c:v>44623.742523148147</c:v>
                </c:pt>
                <c:pt idx="4677">
                  <c:v>44623.74324074074</c:v>
                </c:pt>
                <c:pt idx="4678">
                  <c:v>44623.743969907409</c:v>
                </c:pt>
                <c:pt idx="4679">
                  <c:v>44623.744699074072</c:v>
                </c:pt>
                <c:pt idx="4680">
                  <c:v>44623.745416666665</c:v>
                </c:pt>
                <c:pt idx="4681">
                  <c:v>44623.746145833335</c:v>
                </c:pt>
                <c:pt idx="4682">
                  <c:v>44623.746874999997</c:v>
                </c:pt>
                <c:pt idx="4683">
                  <c:v>44623.74759259259</c:v>
                </c:pt>
                <c:pt idx="4684">
                  <c:v>44623.74832175926</c:v>
                </c:pt>
                <c:pt idx="4685">
                  <c:v>44623.749050925922</c:v>
                </c:pt>
                <c:pt idx="4686">
                  <c:v>44623.749768518515</c:v>
                </c:pt>
                <c:pt idx="4687">
                  <c:v>44623.750543981485</c:v>
                </c:pt>
                <c:pt idx="4688">
                  <c:v>44623.751273148147</c:v>
                </c:pt>
                <c:pt idx="4689">
                  <c:v>44623.752002314817</c:v>
                </c:pt>
                <c:pt idx="4690">
                  <c:v>44623.75271990741</c:v>
                </c:pt>
                <c:pt idx="4691">
                  <c:v>44623.753449074073</c:v>
                </c:pt>
                <c:pt idx="4692">
                  <c:v>44623.754178240742</c:v>
                </c:pt>
                <c:pt idx="4693">
                  <c:v>44623.754953703705</c:v>
                </c:pt>
                <c:pt idx="4694">
                  <c:v>44623.755682870367</c:v>
                </c:pt>
                <c:pt idx="4695">
                  <c:v>44623.75640046296</c:v>
                </c:pt>
                <c:pt idx="4696">
                  <c:v>44623.75712962963</c:v>
                </c:pt>
                <c:pt idx="4697">
                  <c:v>44623.7578587963</c:v>
                </c:pt>
                <c:pt idx="4698">
                  <c:v>44623.758576388886</c:v>
                </c:pt>
                <c:pt idx="4699">
                  <c:v>44623.759351851855</c:v>
                </c:pt>
                <c:pt idx="4700">
                  <c:v>44623.760081018518</c:v>
                </c:pt>
                <c:pt idx="4701">
                  <c:v>44623.760810185187</c:v>
                </c:pt>
                <c:pt idx="4702">
                  <c:v>44623.76152777778</c:v>
                </c:pt>
                <c:pt idx="4703">
                  <c:v>44623.762256944443</c:v>
                </c:pt>
                <c:pt idx="4704">
                  <c:v>44623.762986111113</c:v>
                </c:pt>
                <c:pt idx="4705">
                  <c:v>44623.763703703706</c:v>
                </c:pt>
                <c:pt idx="4706">
                  <c:v>44623.764432870368</c:v>
                </c:pt>
                <c:pt idx="4707">
                  <c:v>44623.765162037038</c:v>
                </c:pt>
                <c:pt idx="4708">
                  <c:v>44623.765879629631</c:v>
                </c:pt>
                <c:pt idx="4709">
                  <c:v>44623.766608796293</c:v>
                </c:pt>
                <c:pt idx="4710">
                  <c:v>44623.767337962963</c:v>
                </c:pt>
                <c:pt idx="4711">
                  <c:v>44623.768055555556</c:v>
                </c:pt>
                <c:pt idx="4712">
                  <c:v>44623.768784722219</c:v>
                </c:pt>
                <c:pt idx="4713">
                  <c:v>44623.769513888888</c:v>
                </c:pt>
                <c:pt idx="4714">
                  <c:v>44623.770231481481</c:v>
                </c:pt>
                <c:pt idx="4715">
                  <c:v>44623.771006944444</c:v>
                </c:pt>
                <c:pt idx="4716">
                  <c:v>44623.771736111114</c:v>
                </c:pt>
                <c:pt idx="4717">
                  <c:v>44623.772465277776</c:v>
                </c:pt>
                <c:pt idx="4718">
                  <c:v>44623.773182870369</c:v>
                </c:pt>
                <c:pt idx="4719">
                  <c:v>44623.773912037039</c:v>
                </c:pt>
                <c:pt idx="4720">
                  <c:v>44623.774641203701</c:v>
                </c:pt>
                <c:pt idx="4721">
                  <c:v>44623.775358796294</c:v>
                </c:pt>
                <c:pt idx="4722">
                  <c:v>44623.776087962964</c:v>
                </c:pt>
                <c:pt idx="4723">
                  <c:v>44623.776817129627</c:v>
                </c:pt>
                <c:pt idx="4724">
                  <c:v>44623.77753472222</c:v>
                </c:pt>
                <c:pt idx="4725">
                  <c:v>44623.778263888889</c:v>
                </c:pt>
                <c:pt idx="4726">
                  <c:v>44623.778993055559</c:v>
                </c:pt>
                <c:pt idx="4727">
                  <c:v>44623.779710648145</c:v>
                </c:pt>
                <c:pt idx="4728">
                  <c:v>44623.780439814815</c:v>
                </c:pt>
                <c:pt idx="4729">
                  <c:v>44623.781168981484</c:v>
                </c:pt>
                <c:pt idx="4730">
                  <c:v>44623.781898148147</c:v>
                </c:pt>
                <c:pt idx="4731">
                  <c:v>44623.78261574074</c:v>
                </c:pt>
                <c:pt idx="4732">
                  <c:v>44623.78334490741</c:v>
                </c:pt>
                <c:pt idx="4733">
                  <c:v>44623.784074074072</c:v>
                </c:pt>
                <c:pt idx="4734">
                  <c:v>44623.784791666665</c:v>
                </c:pt>
                <c:pt idx="4735">
                  <c:v>44623.785520833335</c:v>
                </c:pt>
                <c:pt idx="4736">
                  <c:v>44623.786249999997</c:v>
                </c:pt>
                <c:pt idx="4737">
                  <c:v>44623.78696759259</c:v>
                </c:pt>
                <c:pt idx="4738">
                  <c:v>44623.78769675926</c:v>
                </c:pt>
                <c:pt idx="4739">
                  <c:v>44623.788425925923</c:v>
                </c:pt>
                <c:pt idx="4740">
                  <c:v>44623.789143518516</c:v>
                </c:pt>
                <c:pt idx="4741">
                  <c:v>44623.789872685185</c:v>
                </c:pt>
                <c:pt idx="4742">
                  <c:v>44623.790601851855</c:v>
                </c:pt>
                <c:pt idx="4743">
                  <c:v>44623.791319444441</c:v>
                </c:pt>
                <c:pt idx="4744">
                  <c:v>44623.792048611111</c:v>
                </c:pt>
                <c:pt idx="4745">
                  <c:v>44623.79277777778</c:v>
                </c:pt>
                <c:pt idx="4746">
                  <c:v>44623.793495370373</c:v>
                </c:pt>
                <c:pt idx="4747">
                  <c:v>44623.794224537036</c:v>
                </c:pt>
                <c:pt idx="4748">
                  <c:v>44623.794953703706</c:v>
                </c:pt>
                <c:pt idx="4749">
                  <c:v>44623.795671296299</c:v>
                </c:pt>
                <c:pt idx="4750">
                  <c:v>44623.796400462961</c:v>
                </c:pt>
                <c:pt idx="4751">
                  <c:v>44623.797129629631</c:v>
                </c:pt>
                <c:pt idx="4752">
                  <c:v>44623.797847222224</c:v>
                </c:pt>
                <c:pt idx="4753">
                  <c:v>44623.798576388886</c:v>
                </c:pt>
                <c:pt idx="4754">
                  <c:v>44623.799305555556</c:v>
                </c:pt>
                <c:pt idx="4755">
                  <c:v>44623.800023148149</c:v>
                </c:pt>
                <c:pt idx="4756">
                  <c:v>44623.800752314812</c:v>
                </c:pt>
                <c:pt idx="4757">
                  <c:v>44623.801481481481</c:v>
                </c:pt>
                <c:pt idx="4758">
                  <c:v>44623.802199074074</c:v>
                </c:pt>
                <c:pt idx="4759">
                  <c:v>44623.802928240744</c:v>
                </c:pt>
                <c:pt idx="4760">
                  <c:v>44623.803657407407</c:v>
                </c:pt>
                <c:pt idx="4761">
                  <c:v>44623.804432870369</c:v>
                </c:pt>
                <c:pt idx="4762">
                  <c:v>44623.805162037039</c:v>
                </c:pt>
                <c:pt idx="4763">
                  <c:v>44623.805879629632</c:v>
                </c:pt>
                <c:pt idx="4764">
                  <c:v>44623.806608796294</c:v>
                </c:pt>
                <c:pt idx="4765">
                  <c:v>44623.807337962964</c:v>
                </c:pt>
                <c:pt idx="4766">
                  <c:v>44623.808055555557</c:v>
                </c:pt>
                <c:pt idx="4767">
                  <c:v>44623.80878472222</c:v>
                </c:pt>
                <c:pt idx="4768">
                  <c:v>44623.809513888889</c:v>
                </c:pt>
                <c:pt idx="4769">
                  <c:v>44623.810231481482</c:v>
                </c:pt>
                <c:pt idx="4770">
                  <c:v>44623.810960648145</c:v>
                </c:pt>
                <c:pt idx="4771">
                  <c:v>44623.811689814815</c:v>
                </c:pt>
                <c:pt idx="4772">
                  <c:v>44623.812465277777</c:v>
                </c:pt>
                <c:pt idx="4773">
                  <c:v>44623.813194444447</c:v>
                </c:pt>
                <c:pt idx="4774">
                  <c:v>44623.81391203704</c:v>
                </c:pt>
                <c:pt idx="4775">
                  <c:v>44623.814641203702</c:v>
                </c:pt>
                <c:pt idx="4776">
                  <c:v>44623.815370370372</c:v>
                </c:pt>
                <c:pt idx="4777">
                  <c:v>44623.816087962965</c:v>
                </c:pt>
                <c:pt idx="4778">
                  <c:v>44623.816817129627</c:v>
                </c:pt>
                <c:pt idx="4779">
                  <c:v>44623.817546296297</c:v>
                </c:pt>
                <c:pt idx="4780">
                  <c:v>44623.81826388889</c:v>
                </c:pt>
                <c:pt idx="4781">
                  <c:v>44623.818993055553</c:v>
                </c:pt>
                <c:pt idx="4782">
                  <c:v>44623.819722222222</c:v>
                </c:pt>
                <c:pt idx="4783">
                  <c:v>44623.820439814815</c:v>
                </c:pt>
                <c:pt idx="4784">
                  <c:v>44623.821168981478</c:v>
                </c:pt>
                <c:pt idx="4785">
                  <c:v>44623.821898148148</c:v>
                </c:pt>
                <c:pt idx="4786">
                  <c:v>44623.822627314818</c:v>
                </c:pt>
                <c:pt idx="4787">
                  <c:v>44623.823344907411</c:v>
                </c:pt>
                <c:pt idx="4788">
                  <c:v>44623.824074074073</c:v>
                </c:pt>
                <c:pt idx="4789">
                  <c:v>44623.824803240743</c:v>
                </c:pt>
                <c:pt idx="4790">
                  <c:v>44623.825520833336</c:v>
                </c:pt>
                <c:pt idx="4791">
                  <c:v>44623.826249999998</c:v>
                </c:pt>
                <c:pt idx="4792">
                  <c:v>44623.826967592591</c:v>
                </c:pt>
                <c:pt idx="4793">
                  <c:v>44623.827696759261</c:v>
                </c:pt>
                <c:pt idx="4794">
                  <c:v>44623.828425925924</c:v>
                </c:pt>
                <c:pt idx="4795">
                  <c:v>44623.829143518517</c:v>
                </c:pt>
                <c:pt idx="4796">
                  <c:v>44623.829872685186</c:v>
                </c:pt>
                <c:pt idx="4797">
                  <c:v>44623.830601851849</c:v>
                </c:pt>
                <c:pt idx="4798">
                  <c:v>44623.831319444442</c:v>
                </c:pt>
                <c:pt idx="4799">
                  <c:v>44623.832048611112</c:v>
                </c:pt>
                <c:pt idx="4800">
                  <c:v>44623.832777777781</c:v>
                </c:pt>
                <c:pt idx="4801">
                  <c:v>44623.833495370367</c:v>
                </c:pt>
                <c:pt idx="4802">
                  <c:v>44623.834224537037</c:v>
                </c:pt>
                <c:pt idx="4803">
                  <c:v>44623.834953703707</c:v>
                </c:pt>
                <c:pt idx="4804">
                  <c:v>44623.8356712963</c:v>
                </c:pt>
                <c:pt idx="4805">
                  <c:v>44623.836400462962</c:v>
                </c:pt>
                <c:pt idx="4806">
                  <c:v>44623.837129629632</c:v>
                </c:pt>
                <c:pt idx="4807">
                  <c:v>44623.837847222225</c:v>
                </c:pt>
                <c:pt idx="4808">
                  <c:v>44623.838634259257</c:v>
                </c:pt>
                <c:pt idx="4809">
                  <c:v>44623.83935185185</c:v>
                </c:pt>
                <c:pt idx="4810">
                  <c:v>44623.840081018519</c:v>
                </c:pt>
                <c:pt idx="4811">
                  <c:v>44623.840810185182</c:v>
                </c:pt>
                <c:pt idx="4812">
                  <c:v>44623.841527777775</c:v>
                </c:pt>
                <c:pt idx="4813">
                  <c:v>44623.842256944445</c:v>
                </c:pt>
                <c:pt idx="4814">
                  <c:v>44623.842974537038</c:v>
                </c:pt>
                <c:pt idx="4815">
                  <c:v>44623.8437037037</c:v>
                </c:pt>
                <c:pt idx="4816">
                  <c:v>44623.84443287037</c:v>
                </c:pt>
                <c:pt idx="4817">
                  <c:v>44623.845150462963</c:v>
                </c:pt>
                <c:pt idx="4818">
                  <c:v>44623.845879629633</c:v>
                </c:pt>
                <c:pt idx="4819">
                  <c:v>44623.846608796295</c:v>
                </c:pt>
                <c:pt idx="4820">
                  <c:v>44623.847337962965</c:v>
                </c:pt>
                <c:pt idx="4821">
                  <c:v>44623.848055555558</c:v>
                </c:pt>
                <c:pt idx="4822">
                  <c:v>44623.84878472222</c:v>
                </c:pt>
                <c:pt idx="4823">
                  <c:v>44623.84951388889</c:v>
                </c:pt>
                <c:pt idx="4824">
                  <c:v>44623.850231481483</c:v>
                </c:pt>
                <c:pt idx="4825">
                  <c:v>44623.850960648146</c:v>
                </c:pt>
                <c:pt idx="4826">
                  <c:v>44623.851689814815</c:v>
                </c:pt>
                <c:pt idx="4827">
                  <c:v>44623.852407407408</c:v>
                </c:pt>
                <c:pt idx="4828">
                  <c:v>44623.853136574071</c:v>
                </c:pt>
                <c:pt idx="4829">
                  <c:v>44623.853912037041</c:v>
                </c:pt>
                <c:pt idx="4830">
                  <c:v>44623.854629629626</c:v>
                </c:pt>
                <c:pt idx="4831">
                  <c:v>44623.855358796296</c:v>
                </c:pt>
                <c:pt idx="4832">
                  <c:v>44623.856087962966</c:v>
                </c:pt>
                <c:pt idx="4833">
                  <c:v>44623.856805555559</c:v>
                </c:pt>
                <c:pt idx="4834">
                  <c:v>44623.857534722221</c:v>
                </c:pt>
                <c:pt idx="4835">
                  <c:v>44623.858310185184</c:v>
                </c:pt>
                <c:pt idx="4836">
                  <c:v>44623.859039351853</c:v>
                </c:pt>
                <c:pt idx="4837">
                  <c:v>44623.859768518516</c:v>
                </c:pt>
                <c:pt idx="4838">
                  <c:v>44623.860486111109</c:v>
                </c:pt>
                <c:pt idx="4839">
                  <c:v>44623.861215277779</c:v>
                </c:pt>
                <c:pt idx="4840">
                  <c:v>44623.861944444441</c:v>
                </c:pt>
                <c:pt idx="4841">
                  <c:v>44623.862662037034</c:v>
                </c:pt>
                <c:pt idx="4842">
                  <c:v>44623.863391203704</c:v>
                </c:pt>
                <c:pt idx="4843">
                  <c:v>44623.864120370374</c:v>
                </c:pt>
                <c:pt idx="4844">
                  <c:v>44623.864837962959</c:v>
                </c:pt>
                <c:pt idx="4845">
                  <c:v>44623.865567129629</c:v>
                </c:pt>
                <c:pt idx="4846">
                  <c:v>44623.866342592592</c:v>
                </c:pt>
                <c:pt idx="4847">
                  <c:v>44623.867071759261</c:v>
                </c:pt>
                <c:pt idx="4848">
                  <c:v>44623.867789351854</c:v>
                </c:pt>
                <c:pt idx="4849">
                  <c:v>44623.868518518517</c:v>
                </c:pt>
                <c:pt idx="4850">
                  <c:v>44623.869247685187</c:v>
                </c:pt>
                <c:pt idx="4851">
                  <c:v>44623.86996527778</c:v>
                </c:pt>
                <c:pt idx="4852">
                  <c:v>44623.870694444442</c:v>
                </c:pt>
                <c:pt idx="4853">
                  <c:v>44623.871423611112</c:v>
                </c:pt>
                <c:pt idx="4854">
                  <c:v>44623.872141203705</c:v>
                </c:pt>
                <c:pt idx="4855">
                  <c:v>44623.872870370367</c:v>
                </c:pt>
                <c:pt idx="4856">
                  <c:v>44623.873599537037</c:v>
                </c:pt>
                <c:pt idx="4857">
                  <c:v>44623.87431712963</c:v>
                </c:pt>
                <c:pt idx="4858">
                  <c:v>44623.8750462963</c:v>
                </c:pt>
                <c:pt idx="4859">
                  <c:v>44623.875775462962</c:v>
                </c:pt>
                <c:pt idx="4860">
                  <c:v>44623.876493055555</c:v>
                </c:pt>
                <c:pt idx="4861">
                  <c:v>44623.877222222225</c:v>
                </c:pt>
                <c:pt idx="4862">
                  <c:v>44623.877951388888</c:v>
                </c:pt>
                <c:pt idx="4863">
                  <c:v>44623.878680555557</c:v>
                </c:pt>
                <c:pt idx="4864">
                  <c:v>44623.87939814815</c:v>
                </c:pt>
                <c:pt idx="4865">
                  <c:v>44623.880127314813</c:v>
                </c:pt>
                <c:pt idx="4866">
                  <c:v>44623.880856481483</c:v>
                </c:pt>
                <c:pt idx="4867">
                  <c:v>44623.881574074076</c:v>
                </c:pt>
                <c:pt idx="4868">
                  <c:v>44623.882303240738</c:v>
                </c:pt>
                <c:pt idx="4869">
                  <c:v>44623.883032407408</c:v>
                </c:pt>
                <c:pt idx="4870">
                  <c:v>44623.883750000001</c:v>
                </c:pt>
                <c:pt idx="4871">
                  <c:v>44623.884479166663</c:v>
                </c:pt>
                <c:pt idx="4872">
                  <c:v>44623.885208333333</c:v>
                </c:pt>
                <c:pt idx="4873">
                  <c:v>44623.885937500003</c:v>
                </c:pt>
                <c:pt idx="4874">
                  <c:v>44623.886655092596</c:v>
                </c:pt>
                <c:pt idx="4875">
                  <c:v>44623.887384259258</c:v>
                </c:pt>
                <c:pt idx="4876">
                  <c:v>44623.888113425928</c:v>
                </c:pt>
                <c:pt idx="4877">
                  <c:v>44623.888831018521</c:v>
                </c:pt>
                <c:pt idx="4878">
                  <c:v>44623.889560185184</c:v>
                </c:pt>
                <c:pt idx="4879">
                  <c:v>44623.890289351853</c:v>
                </c:pt>
                <c:pt idx="4880">
                  <c:v>44623.891018518516</c:v>
                </c:pt>
                <c:pt idx="4881">
                  <c:v>44623.891736111109</c:v>
                </c:pt>
                <c:pt idx="4882">
                  <c:v>44623.892465277779</c:v>
                </c:pt>
                <c:pt idx="4883">
                  <c:v>44623.893194444441</c:v>
                </c:pt>
                <c:pt idx="4884">
                  <c:v>44623.893912037034</c:v>
                </c:pt>
                <c:pt idx="4885">
                  <c:v>44623.894641203704</c:v>
                </c:pt>
                <c:pt idx="4886">
                  <c:v>44623.895370370374</c:v>
                </c:pt>
                <c:pt idx="4887">
                  <c:v>44623.896099537036</c:v>
                </c:pt>
                <c:pt idx="4888">
                  <c:v>44623.896817129629</c:v>
                </c:pt>
                <c:pt idx="4889">
                  <c:v>44623.897546296299</c:v>
                </c:pt>
                <c:pt idx="4890">
                  <c:v>44623.898275462961</c:v>
                </c:pt>
                <c:pt idx="4891">
                  <c:v>44623.898993055554</c:v>
                </c:pt>
                <c:pt idx="4892">
                  <c:v>44623.899722222224</c:v>
                </c:pt>
                <c:pt idx="4893">
                  <c:v>44623.900451388887</c:v>
                </c:pt>
                <c:pt idx="4894">
                  <c:v>44623.90116898148</c:v>
                </c:pt>
                <c:pt idx="4895">
                  <c:v>44623.901898148149</c:v>
                </c:pt>
                <c:pt idx="4896">
                  <c:v>44623.902627314812</c:v>
                </c:pt>
                <c:pt idx="4897">
                  <c:v>44623.903356481482</c:v>
                </c:pt>
                <c:pt idx="4898">
                  <c:v>44623.904074074075</c:v>
                </c:pt>
                <c:pt idx="4899">
                  <c:v>44623.904803240737</c:v>
                </c:pt>
                <c:pt idx="4900">
                  <c:v>44623.905532407407</c:v>
                </c:pt>
                <c:pt idx="4901">
                  <c:v>44623.90625</c:v>
                </c:pt>
                <c:pt idx="4902">
                  <c:v>44623.907025462962</c:v>
                </c:pt>
                <c:pt idx="4903">
                  <c:v>44623.907754629632</c:v>
                </c:pt>
                <c:pt idx="4904">
                  <c:v>44623.908472222225</c:v>
                </c:pt>
                <c:pt idx="4905">
                  <c:v>44623.909201388888</c:v>
                </c:pt>
                <c:pt idx="4906">
                  <c:v>44623.909930555557</c:v>
                </c:pt>
                <c:pt idx="4907">
                  <c:v>44623.91064814815</c:v>
                </c:pt>
                <c:pt idx="4908">
                  <c:v>44623.911423611113</c:v>
                </c:pt>
                <c:pt idx="4909">
                  <c:v>44623.912152777775</c:v>
                </c:pt>
                <c:pt idx="4910">
                  <c:v>44623.912870370368</c:v>
                </c:pt>
                <c:pt idx="4911">
                  <c:v>44623.913599537038</c:v>
                </c:pt>
                <c:pt idx="4912">
                  <c:v>44623.914317129631</c:v>
                </c:pt>
                <c:pt idx="4913">
                  <c:v>44623.915046296293</c:v>
                </c:pt>
                <c:pt idx="4914">
                  <c:v>44623.915821759256</c:v>
                </c:pt>
                <c:pt idx="4915">
                  <c:v>44623.916539351849</c:v>
                </c:pt>
                <c:pt idx="4916">
                  <c:v>44623.917268518519</c:v>
                </c:pt>
                <c:pt idx="4917">
                  <c:v>44623.917997685188</c:v>
                </c:pt>
                <c:pt idx="4918">
                  <c:v>44623.918715277781</c:v>
                </c:pt>
                <c:pt idx="4919">
                  <c:v>44623.919444444444</c:v>
                </c:pt>
                <c:pt idx="4920">
                  <c:v>44623.920219907406</c:v>
                </c:pt>
                <c:pt idx="4921">
                  <c:v>44623.920949074076</c:v>
                </c:pt>
                <c:pt idx="4922">
                  <c:v>44623.921666666669</c:v>
                </c:pt>
                <c:pt idx="4923">
                  <c:v>44623.922395833331</c:v>
                </c:pt>
                <c:pt idx="4924">
                  <c:v>44623.923125000001</c:v>
                </c:pt>
                <c:pt idx="4925">
                  <c:v>44623.923842592594</c:v>
                </c:pt>
                <c:pt idx="4926">
                  <c:v>44623.924571759257</c:v>
                </c:pt>
                <c:pt idx="4927">
                  <c:v>44623.925300925926</c:v>
                </c:pt>
                <c:pt idx="4928">
                  <c:v>44623.926018518519</c:v>
                </c:pt>
                <c:pt idx="4929">
                  <c:v>44623.926747685182</c:v>
                </c:pt>
                <c:pt idx="4930">
                  <c:v>44623.927465277775</c:v>
                </c:pt>
                <c:pt idx="4931">
                  <c:v>44623.928252314814</c:v>
                </c:pt>
                <c:pt idx="4932">
                  <c:v>44623.928969907407</c:v>
                </c:pt>
                <c:pt idx="4933">
                  <c:v>44623.929699074077</c:v>
                </c:pt>
                <c:pt idx="4934">
                  <c:v>44623.930428240739</c:v>
                </c:pt>
                <c:pt idx="4935">
                  <c:v>44623.931145833332</c:v>
                </c:pt>
                <c:pt idx="4936">
                  <c:v>44623.931875000002</c:v>
                </c:pt>
                <c:pt idx="4937">
                  <c:v>44623.932650462964</c:v>
                </c:pt>
                <c:pt idx="4938">
                  <c:v>44623.933368055557</c:v>
                </c:pt>
                <c:pt idx="4939">
                  <c:v>44623.93409722222</c:v>
                </c:pt>
                <c:pt idx="4940">
                  <c:v>44623.934814814813</c:v>
                </c:pt>
                <c:pt idx="4941">
                  <c:v>44623.935543981483</c:v>
                </c:pt>
                <c:pt idx="4942">
                  <c:v>44623.936273148145</c:v>
                </c:pt>
                <c:pt idx="4943">
                  <c:v>44623.937048611115</c:v>
                </c:pt>
                <c:pt idx="4944">
                  <c:v>44623.9377662037</c:v>
                </c:pt>
                <c:pt idx="4945">
                  <c:v>44623.93849537037</c:v>
                </c:pt>
                <c:pt idx="4946">
                  <c:v>44623.939212962963</c:v>
                </c:pt>
                <c:pt idx="4947">
                  <c:v>44623.939942129633</c:v>
                </c:pt>
                <c:pt idx="4948">
                  <c:v>44623.940671296295</c:v>
                </c:pt>
                <c:pt idx="4949">
                  <c:v>44623.941435185188</c:v>
                </c:pt>
                <c:pt idx="4950">
                  <c:v>44623.942164351851</c:v>
                </c:pt>
                <c:pt idx="4951">
                  <c:v>44623.942893518521</c:v>
                </c:pt>
                <c:pt idx="4952">
                  <c:v>44623.943611111114</c:v>
                </c:pt>
                <c:pt idx="4953">
                  <c:v>44623.944340277776</c:v>
                </c:pt>
                <c:pt idx="4954">
                  <c:v>44623.945069444446</c:v>
                </c:pt>
                <c:pt idx="4955">
                  <c:v>44623.945833333331</c:v>
                </c:pt>
                <c:pt idx="4956">
                  <c:v>44623.946562500001</c:v>
                </c:pt>
                <c:pt idx="4957">
                  <c:v>44623.947291666664</c:v>
                </c:pt>
                <c:pt idx="4958">
                  <c:v>44623.948009259257</c:v>
                </c:pt>
                <c:pt idx="4959">
                  <c:v>44623.948738425926</c:v>
                </c:pt>
                <c:pt idx="4960">
                  <c:v>44623.949467592596</c:v>
                </c:pt>
                <c:pt idx="4961">
                  <c:v>44623.950231481482</c:v>
                </c:pt>
                <c:pt idx="4962">
                  <c:v>44623.950960648152</c:v>
                </c:pt>
                <c:pt idx="4963">
                  <c:v>44623.951689814814</c:v>
                </c:pt>
                <c:pt idx="4964">
                  <c:v>44623.952418981484</c:v>
                </c:pt>
                <c:pt idx="4965">
                  <c:v>44623.953136574077</c:v>
                </c:pt>
                <c:pt idx="4966">
                  <c:v>44623.953865740739</c:v>
                </c:pt>
                <c:pt idx="4967">
                  <c:v>44623.954641203702</c:v>
                </c:pt>
                <c:pt idx="4968">
                  <c:v>44623.955358796295</c:v>
                </c:pt>
                <c:pt idx="4969">
                  <c:v>44623.956087962964</c:v>
                </c:pt>
                <c:pt idx="4970">
                  <c:v>44623.956817129627</c:v>
                </c:pt>
                <c:pt idx="4971">
                  <c:v>44623.95753472222</c:v>
                </c:pt>
                <c:pt idx="4972">
                  <c:v>44623.95826388889</c:v>
                </c:pt>
                <c:pt idx="4973">
                  <c:v>44623.959039351852</c:v>
                </c:pt>
                <c:pt idx="4974">
                  <c:v>44623.959768518522</c:v>
                </c:pt>
                <c:pt idx="4975">
                  <c:v>44623.960486111115</c:v>
                </c:pt>
                <c:pt idx="4976">
                  <c:v>44623.961215277777</c:v>
                </c:pt>
                <c:pt idx="4977">
                  <c:v>44623.961944444447</c:v>
                </c:pt>
                <c:pt idx="4978">
                  <c:v>44623.96266203704</c:v>
                </c:pt>
                <c:pt idx="4979">
                  <c:v>44623.963437500002</c:v>
                </c:pt>
                <c:pt idx="4980">
                  <c:v>44623.964166666665</c:v>
                </c:pt>
                <c:pt idx="4981">
                  <c:v>44623.964884259258</c:v>
                </c:pt>
                <c:pt idx="4982">
                  <c:v>44623.965613425928</c:v>
                </c:pt>
                <c:pt idx="4983">
                  <c:v>44623.96634259259</c:v>
                </c:pt>
                <c:pt idx="4984">
                  <c:v>44623.967060185183</c:v>
                </c:pt>
                <c:pt idx="4985">
                  <c:v>44623.967847222222</c:v>
                </c:pt>
                <c:pt idx="4986">
                  <c:v>44623.968564814815</c:v>
                </c:pt>
                <c:pt idx="4987">
                  <c:v>44623.969293981485</c:v>
                </c:pt>
                <c:pt idx="4988">
                  <c:v>44623.970023148147</c:v>
                </c:pt>
                <c:pt idx="4989">
                  <c:v>44623.97074074074</c:v>
                </c:pt>
                <c:pt idx="4990">
                  <c:v>44623.97146990741</c:v>
                </c:pt>
                <c:pt idx="4991">
                  <c:v>44623.972245370373</c:v>
                </c:pt>
                <c:pt idx="4992">
                  <c:v>44623.972974537035</c:v>
                </c:pt>
                <c:pt idx="4993">
                  <c:v>44623.973692129628</c:v>
                </c:pt>
                <c:pt idx="4994">
                  <c:v>44623.974421296298</c:v>
                </c:pt>
                <c:pt idx="4995">
                  <c:v>44623.975138888891</c:v>
                </c:pt>
                <c:pt idx="4996">
                  <c:v>44623.975868055553</c:v>
                </c:pt>
                <c:pt idx="4997">
                  <c:v>44623.976643518516</c:v>
                </c:pt>
                <c:pt idx="4998">
                  <c:v>44623.977361111109</c:v>
                </c:pt>
                <c:pt idx="4999">
                  <c:v>44623.978090277778</c:v>
                </c:pt>
                <c:pt idx="5000">
                  <c:v>44623.978819444441</c:v>
                </c:pt>
                <c:pt idx="5001">
                  <c:v>44623.979548611111</c:v>
                </c:pt>
                <c:pt idx="5002">
                  <c:v>44623.980266203704</c:v>
                </c:pt>
                <c:pt idx="5003">
                  <c:v>44623.981041666666</c:v>
                </c:pt>
                <c:pt idx="5004">
                  <c:v>44623.981770833336</c:v>
                </c:pt>
                <c:pt idx="5005">
                  <c:v>44623.982488425929</c:v>
                </c:pt>
                <c:pt idx="5006">
                  <c:v>44623.983217592591</c:v>
                </c:pt>
                <c:pt idx="5007">
                  <c:v>44623.983946759261</c:v>
                </c:pt>
                <c:pt idx="5008">
                  <c:v>44623.984664351854</c:v>
                </c:pt>
                <c:pt idx="5009">
                  <c:v>44623.985439814816</c:v>
                </c:pt>
                <c:pt idx="5010">
                  <c:v>44623.986168981479</c:v>
                </c:pt>
                <c:pt idx="5011">
                  <c:v>44623.986886574072</c:v>
                </c:pt>
                <c:pt idx="5012">
                  <c:v>44623.987615740742</c:v>
                </c:pt>
                <c:pt idx="5013">
                  <c:v>44623.988344907404</c:v>
                </c:pt>
                <c:pt idx="5014">
                  <c:v>44623.989062499997</c:v>
                </c:pt>
                <c:pt idx="5015">
                  <c:v>44623.989791666667</c:v>
                </c:pt>
                <c:pt idx="5016">
                  <c:v>44623.990520833337</c:v>
                </c:pt>
                <c:pt idx="5017">
                  <c:v>44623.991238425922</c:v>
                </c:pt>
                <c:pt idx="5018">
                  <c:v>44623.991967592592</c:v>
                </c:pt>
                <c:pt idx="5019">
                  <c:v>44623.992696759262</c:v>
                </c:pt>
                <c:pt idx="5020">
                  <c:v>44623.993414351855</c:v>
                </c:pt>
                <c:pt idx="5021">
                  <c:v>44623.994143518517</c:v>
                </c:pt>
                <c:pt idx="5022">
                  <c:v>44623.994872685187</c:v>
                </c:pt>
                <c:pt idx="5023">
                  <c:v>44623.99559027778</c:v>
                </c:pt>
                <c:pt idx="5024">
                  <c:v>44623.996319444443</c:v>
                </c:pt>
                <c:pt idx="5025">
                  <c:v>44623.997048611112</c:v>
                </c:pt>
                <c:pt idx="5026">
                  <c:v>44623.997766203705</c:v>
                </c:pt>
                <c:pt idx="5027">
                  <c:v>44623.998495370368</c:v>
                </c:pt>
                <c:pt idx="5028">
                  <c:v>44623.999224537038</c:v>
                </c:pt>
                <c:pt idx="5029">
                  <c:v>44623.9999537037</c:v>
                </c:pt>
                <c:pt idx="5030">
                  <c:v>44624.000671296293</c:v>
                </c:pt>
                <c:pt idx="5031">
                  <c:v>44624.001400462963</c:v>
                </c:pt>
                <c:pt idx="5032">
                  <c:v>44624.002129629633</c:v>
                </c:pt>
                <c:pt idx="5033">
                  <c:v>44624.002847222226</c:v>
                </c:pt>
                <c:pt idx="5034">
                  <c:v>44624.003576388888</c:v>
                </c:pt>
                <c:pt idx="5035">
                  <c:v>44624.004305555558</c:v>
                </c:pt>
                <c:pt idx="5036">
                  <c:v>44624.005023148151</c:v>
                </c:pt>
                <c:pt idx="5037">
                  <c:v>44624.005752314813</c:v>
                </c:pt>
                <c:pt idx="5038">
                  <c:v>44624.006481481483</c:v>
                </c:pt>
                <c:pt idx="5039">
                  <c:v>44624.007199074076</c:v>
                </c:pt>
                <c:pt idx="5040">
                  <c:v>44624.007928240739</c:v>
                </c:pt>
                <c:pt idx="5041">
                  <c:v>44624.008657407408</c:v>
                </c:pt>
                <c:pt idx="5042">
                  <c:v>44624.009386574071</c:v>
                </c:pt>
                <c:pt idx="5043">
                  <c:v>44624.010104166664</c:v>
                </c:pt>
                <c:pt idx="5044">
                  <c:v>44624.010833333334</c:v>
                </c:pt>
                <c:pt idx="5045">
                  <c:v>44624.011562500003</c:v>
                </c:pt>
                <c:pt idx="5046">
                  <c:v>44624.012291666666</c:v>
                </c:pt>
                <c:pt idx="5047">
                  <c:v>44624.013020833336</c:v>
                </c:pt>
                <c:pt idx="5048">
                  <c:v>44624.013738425929</c:v>
                </c:pt>
                <c:pt idx="5049">
                  <c:v>44624.014467592591</c:v>
                </c:pt>
                <c:pt idx="5050">
                  <c:v>44624.015196759261</c:v>
                </c:pt>
                <c:pt idx="5051">
                  <c:v>44624.015925925924</c:v>
                </c:pt>
                <c:pt idx="5052">
                  <c:v>44624.016643518517</c:v>
                </c:pt>
                <c:pt idx="5053">
                  <c:v>44624.017372685186</c:v>
                </c:pt>
                <c:pt idx="5054">
                  <c:v>44624.018101851849</c:v>
                </c:pt>
                <c:pt idx="5055">
                  <c:v>44624.018877314818</c:v>
                </c:pt>
                <c:pt idx="5056">
                  <c:v>44624.019594907404</c:v>
                </c:pt>
                <c:pt idx="5057">
                  <c:v>44624.020324074074</c:v>
                </c:pt>
                <c:pt idx="5058">
                  <c:v>44624.021053240744</c:v>
                </c:pt>
                <c:pt idx="5059">
                  <c:v>44624.021770833337</c:v>
                </c:pt>
                <c:pt idx="5060">
                  <c:v>44624.022499999999</c:v>
                </c:pt>
                <c:pt idx="5061">
                  <c:v>44624.023275462961</c:v>
                </c:pt>
                <c:pt idx="5062">
                  <c:v>44624.024004629631</c:v>
                </c:pt>
                <c:pt idx="5063">
                  <c:v>44624.024722222224</c:v>
                </c:pt>
                <c:pt idx="5064">
                  <c:v>44624.025451388887</c:v>
                </c:pt>
                <c:pt idx="5065">
                  <c:v>44624.026180555556</c:v>
                </c:pt>
                <c:pt idx="5066">
                  <c:v>44624.026898148149</c:v>
                </c:pt>
                <c:pt idx="5067">
                  <c:v>44624.027627314812</c:v>
                </c:pt>
                <c:pt idx="5068">
                  <c:v>44624.028356481482</c:v>
                </c:pt>
                <c:pt idx="5069">
                  <c:v>44624.029074074075</c:v>
                </c:pt>
                <c:pt idx="5070">
                  <c:v>44624.029803240737</c:v>
                </c:pt>
                <c:pt idx="5071">
                  <c:v>44624.030532407407</c:v>
                </c:pt>
                <c:pt idx="5072">
                  <c:v>44624.031307870369</c:v>
                </c:pt>
                <c:pt idx="5073">
                  <c:v>44624.032037037039</c:v>
                </c:pt>
                <c:pt idx="5074">
                  <c:v>44624.032754629632</c:v>
                </c:pt>
                <c:pt idx="5075">
                  <c:v>44624.033483796295</c:v>
                </c:pt>
                <c:pt idx="5076">
                  <c:v>44624.034212962964</c:v>
                </c:pt>
                <c:pt idx="5077">
                  <c:v>44624.034930555557</c:v>
                </c:pt>
                <c:pt idx="5078">
                  <c:v>44624.03565972222</c:v>
                </c:pt>
                <c:pt idx="5079">
                  <c:v>44624.03638888889</c:v>
                </c:pt>
                <c:pt idx="5080">
                  <c:v>44624.037106481483</c:v>
                </c:pt>
                <c:pt idx="5081">
                  <c:v>44624.037835648145</c:v>
                </c:pt>
                <c:pt idx="5082">
                  <c:v>44624.038564814815</c:v>
                </c:pt>
                <c:pt idx="5083">
                  <c:v>44624.039282407408</c:v>
                </c:pt>
                <c:pt idx="5084">
                  <c:v>44624.040011574078</c:v>
                </c:pt>
                <c:pt idx="5085">
                  <c:v>44624.04074074074</c:v>
                </c:pt>
                <c:pt idx="5086">
                  <c:v>44624.041458333333</c:v>
                </c:pt>
                <c:pt idx="5087">
                  <c:v>44624.042187500003</c:v>
                </c:pt>
                <c:pt idx="5088">
                  <c:v>44624.042916666665</c:v>
                </c:pt>
                <c:pt idx="5089">
                  <c:v>44624.043634259258</c:v>
                </c:pt>
                <c:pt idx="5090">
                  <c:v>44624.044363425928</c:v>
                </c:pt>
                <c:pt idx="5091">
                  <c:v>44624.045092592591</c:v>
                </c:pt>
                <c:pt idx="5092">
                  <c:v>44624.045810185184</c:v>
                </c:pt>
                <c:pt idx="5093">
                  <c:v>44624.046539351853</c:v>
                </c:pt>
                <c:pt idx="5094">
                  <c:v>44624.047268518516</c:v>
                </c:pt>
                <c:pt idx="5095">
                  <c:v>44624.047986111109</c:v>
                </c:pt>
                <c:pt idx="5096">
                  <c:v>44624.048715277779</c:v>
                </c:pt>
                <c:pt idx="5097">
                  <c:v>44624.049432870372</c:v>
                </c:pt>
                <c:pt idx="5098">
                  <c:v>44624.050162037034</c:v>
                </c:pt>
                <c:pt idx="5099">
                  <c:v>44624.050891203704</c:v>
                </c:pt>
                <c:pt idx="5100">
                  <c:v>44624.051608796297</c:v>
                </c:pt>
                <c:pt idx="5101">
                  <c:v>44624.052337962959</c:v>
                </c:pt>
                <c:pt idx="5102">
                  <c:v>44624.053067129629</c:v>
                </c:pt>
                <c:pt idx="5103">
                  <c:v>44624.053842592592</c:v>
                </c:pt>
                <c:pt idx="5104">
                  <c:v>44624.054571759261</c:v>
                </c:pt>
                <c:pt idx="5105">
                  <c:v>44624.055289351854</c:v>
                </c:pt>
                <c:pt idx="5106">
                  <c:v>44624.056018518517</c:v>
                </c:pt>
                <c:pt idx="5107">
                  <c:v>44624.056747685187</c:v>
                </c:pt>
                <c:pt idx="5108">
                  <c:v>44624.05746527778</c:v>
                </c:pt>
                <c:pt idx="5109">
                  <c:v>44624.058194444442</c:v>
                </c:pt>
                <c:pt idx="5110">
                  <c:v>44624.058923611112</c:v>
                </c:pt>
                <c:pt idx="5111">
                  <c:v>44624.059641203705</c:v>
                </c:pt>
                <c:pt idx="5112">
                  <c:v>44624.060370370367</c:v>
                </c:pt>
                <c:pt idx="5113">
                  <c:v>44624.061099537037</c:v>
                </c:pt>
                <c:pt idx="5114">
                  <c:v>44624.061874999999</c:v>
                </c:pt>
                <c:pt idx="5115">
                  <c:v>44624.062592592592</c:v>
                </c:pt>
                <c:pt idx="5116">
                  <c:v>44624.063321759262</c:v>
                </c:pt>
                <c:pt idx="5117">
                  <c:v>44624.064050925925</c:v>
                </c:pt>
                <c:pt idx="5118">
                  <c:v>44624.064768518518</c:v>
                </c:pt>
                <c:pt idx="5119">
                  <c:v>44624.065497685187</c:v>
                </c:pt>
                <c:pt idx="5120">
                  <c:v>44624.06622685185</c:v>
                </c:pt>
                <c:pt idx="5121">
                  <c:v>44624.066944444443</c:v>
                </c:pt>
                <c:pt idx="5122">
                  <c:v>44624.067673611113</c:v>
                </c:pt>
                <c:pt idx="5123">
                  <c:v>44624.068402777775</c:v>
                </c:pt>
                <c:pt idx="5124">
                  <c:v>44624.069120370368</c:v>
                </c:pt>
                <c:pt idx="5125">
                  <c:v>44624.069849537038</c:v>
                </c:pt>
                <c:pt idx="5126">
                  <c:v>44624.0705787037</c:v>
                </c:pt>
                <c:pt idx="5127">
                  <c:v>44624.071296296293</c:v>
                </c:pt>
                <c:pt idx="5128">
                  <c:v>44624.072025462963</c:v>
                </c:pt>
                <c:pt idx="5129">
                  <c:v>44624.072754629633</c:v>
                </c:pt>
                <c:pt idx="5130">
                  <c:v>44624.073530092595</c:v>
                </c:pt>
                <c:pt idx="5131">
                  <c:v>44624.074247685188</c:v>
                </c:pt>
                <c:pt idx="5132">
                  <c:v>44624.074976851851</c:v>
                </c:pt>
                <c:pt idx="5133">
                  <c:v>44624.075706018521</c:v>
                </c:pt>
                <c:pt idx="5134">
                  <c:v>44624.076423611114</c:v>
                </c:pt>
                <c:pt idx="5135">
                  <c:v>44624.077152777776</c:v>
                </c:pt>
                <c:pt idx="5136">
                  <c:v>44624.077881944446</c:v>
                </c:pt>
                <c:pt idx="5137">
                  <c:v>44624.078599537039</c:v>
                </c:pt>
                <c:pt idx="5138">
                  <c:v>44624.079328703701</c:v>
                </c:pt>
                <c:pt idx="5139">
                  <c:v>44624.080057870371</c:v>
                </c:pt>
                <c:pt idx="5140">
                  <c:v>44624.080775462964</c:v>
                </c:pt>
                <c:pt idx="5141">
                  <c:v>44624.081504629627</c:v>
                </c:pt>
                <c:pt idx="5142">
                  <c:v>44624.082233796296</c:v>
                </c:pt>
                <c:pt idx="5143">
                  <c:v>44624.082951388889</c:v>
                </c:pt>
                <c:pt idx="5144">
                  <c:v>44624.083680555559</c:v>
                </c:pt>
                <c:pt idx="5145">
                  <c:v>44624.084409722222</c:v>
                </c:pt>
                <c:pt idx="5146">
                  <c:v>44624.085127314815</c:v>
                </c:pt>
                <c:pt idx="5147">
                  <c:v>44624.085856481484</c:v>
                </c:pt>
                <c:pt idx="5148">
                  <c:v>44624.086585648147</c:v>
                </c:pt>
                <c:pt idx="5149">
                  <c:v>44624.08730324074</c:v>
                </c:pt>
                <c:pt idx="5150">
                  <c:v>44624.08803240741</c:v>
                </c:pt>
                <c:pt idx="5151">
                  <c:v>44624.088761574072</c:v>
                </c:pt>
                <c:pt idx="5152">
                  <c:v>44624.089479166665</c:v>
                </c:pt>
                <c:pt idx="5153">
                  <c:v>44624.090208333335</c:v>
                </c:pt>
                <c:pt idx="5154">
                  <c:v>44624.090937499997</c:v>
                </c:pt>
                <c:pt idx="5155">
                  <c:v>44624.09165509259</c:v>
                </c:pt>
                <c:pt idx="5156">
                  <c:v>44624.09238425926</c:v>
                </c:pt>
                <c:pt idx="5157">
                  <c:v>44624.093113425923</c:v>
                </c:pt>
                <c:pt idx="5158">
                  <c:v>44624.093831018516</c:v>
                </c:pt>
                <c:pt idx="5159">
                  <c:v>44624.094560185185</c:v>
                </c:pt>
                <c:pt idx="5160">
                  <c:v>44624.095277777778</c:v>
                </c:pt>
                <c:pt idx="5161">
                  <c:v>44624.096006944441</c:v>
                </c:pt>
                <c:pt idx="5162">
                  <c:v>44624.096736111111</c:v>
                </c:pt>
                <c:pt idx="5163">
                  <c:v>44624.09746527778</c:v>
                </c:pt>
                <c:pt idx="5164">
                  <c:v>44624.098182870373</c:v>
                </c:pt>
                <c:pt idx="5165">
                  <c:v>44624.098912037036</c:v>
                </c:pt>
                <c:pt idx="5166">
                  <c:v>44624.099629629629</c:v>
                </c:pt>
                <c:pt idx="5167">
                  <c:v>44624.100358796299</c:v>
                </c:pt>
                <c:pt idx="5168">
                  <c:v>44624.101087962961</c:v>
                </c:pt>
                <c:pt idx="5169">
                  <c:v>44624.101805555554</c:v>
                </c:pt>
                <c:pt idx="5170">
                  <c:v>44624.102534722224</c:v>
                </c:pt>
                <c:pt idx="5171">
                  <c:v>44624.103263888886</c:v>
                </c:pt>
                <c:pt idx="5172">
                  <c:v>44624.103981481479</c:v>
                </c:pt>
                <c:pt idx="5173">
                  <c:v>44624.104710648149</c:v>
                </c:pt>
                <c:pt idx="5174">
                  <c:v>44624.105439814812</c:v>
                </c:pt>
                <c:pt idx="5175">
                  <c:v>44624.106157407405</c:v>
                </c:pt>
                <c:pt idx="5176">
                  <c:v>44624.106886574074</c:v>
                </c:pt>
                <c:pt idx="5177">
                  <c:v>44624.107615740744</c:v>
                </c:pt>
                <c:pt idx="5178">
                  <c:v>44624.108344907407</c:v>
                </c:pt>
                <c:pt idx="5179">
                  <c:v>44624.1090625</c:v>
                </c:pt>
                <c:pt idx="5180">
                  <c:v>44624.109791666669</c:v>
                </c:pt>
                <c:pt idx="5181">
                  <c:v>44624.110567129632</c:v>
                </c:pt>
                <c:pt idx="5182">
                  <c:v>44624.111296296294</c:v>
                </c:pt>
                <c:pt idx="5183">
                  <c:v>44624.112013888887</c:v>
                </c:pt>
                <c:pt idx="5184">
                  <c:v>44624.112743055557</c:v>
                </c:pt>
                <c:pt idx="5185">
                  <c:v>44624.11347222222</c:v>
                </c:pt>
                <c:pt idx="5186">
                  <c:v>44624.114189814813</c:v>
                </c:pt>
                <c:pt idx="5187">
                  <c:v>44624.114965277775</c:v>
                </c:pt>
                <c:pt idx="5188">
                  <c:v>44624.115694444445</c:v>
                </c:pt>
                <c:pt idx="5189">
                  <c:v>44624.116423611114</c:v>
                </c:pt>
                <c:pt idx="5190">
                  <c:v>44624.1171412037</c:v>
                </c:pt>
                <c:pt idx="5191">
                  <c:v>44624.11787037037</c:v>
                </c:pt>
                <c:pt idx="5192">
                  <c:v>44624.11859953704</c:v>
                </c:pt>
                <c:pt idx="5193">
                  <c:v>44624.119317129633</c:v>
                </c:pt>
                <c:pt idx="5194">
                  <c:v>44624.120046296295</c:v>
                </c:pt>
                <c:pt idx="5195">
                  <c:v>44624.120775462965</c:v>
                </c:pt>
                <c:pt idx="5196">
                  <c:v>44624.121493055558</c:v>
                </c:pt>
                <c:pt idx="5197">
                  <c:v>44624.12222222222</c:v>
                </c:pt>
                <c:pt idx="5198">
                  <c:v>44624.12295138889</c:v>
                </c:pt>
                <c:pt idx="5199">
                  <c:v>44624.123668981483</c:v>
                </c:pt>
                <c:pt idx="5200">
                  <c:v>44624.124398148146</c:v>
                </c:pt>
                <c:pt idx="5201">
                  <c:v>44624.125127314815</c:v>
                </c:pt>
                <c:pt idx="5202">
                  <c:v>44624.125844907408</c:v>
                </c:pt>
                <c:pt idx="5203">
                  <c:v>44624.126620370371</c:v>
                </c:pt>
                <c:pt idx="5204">
                  <c:v>44624.127349537041</c:v>
                </c:pt>
                <c:pt idx="5205">
                  <c:v>44624.128078703703</c:v>
                </c:pt>
                <c:pt idx="5206">
                  <c:v>44624.128807870373</c:v>
                </c:pt>
                <c:pt idx="5207">
                  <c:v>44624.129525462966</c:v>
                </c:pt>
                <c:pt idx="5208">
                  <c:v>44624.130254629628</c:v>
                </c:pt>
                <c:pt idx="5209">
                  <c:v>44624.130983796298</c:v>
                </c:pt>
                <c:pt idx="5210">
                  <c:v>44624.131701388891</c:v>
                </c:pt>
                <c:pt idx="5211">
                  <c:v>44624.132430555554</c:v>
                </c:pt>
                <c:pt idx="5212">
                  <c:v>44624.133159722223</c:v>
                </c:pt>
                <c:pt idx="5213">
                  <c:v>44624.133877314816</c:v>
                </c:pt>
                <c:pt idx="5214">
                  <c:v>44624.134652777779</c:v>
                </c:pt>
                <c:pt idx="5215">
                  <c:v>44624.135381944441</c:v>
                </c:pt>
                <c:pt idx="5216">
                  <c:v>44624.136111111111</c:v>
                </c:pt>
                <c:pt idx="5217">
                  <c:v>44624.136828703704</c:v>
                </c:pt>
                <c:pt idx="5218">
                  <c:v>44624.137557870374</c:v>
                </c:pt>
                <c:pt idx="5219">
                  <c:v>44624.138287037036</c:v>
                </c:pt>
                <c:pt idx="5220">
                  <c:v>44624.139062499999</c:v>
                </c:pt>
                <c:pt idx="5221">
                  <c:v>44624.139791666668</c:v>
                </c:pt>
                <c:pt idx="5222">
                  <c:v>44624.140509259261</c:v>
                </c:pt>
                <c:pt idx="5223">
                  <c:v>44624.141238425924</c:v>
                </c:pt>
                <c:pt idx="5224">
                  <c:v>44624.141967592594</c:v>
                </c:pt>
                <c:pt idx="5225">
                  <c:v>44624.142685185187</c:v>
                </c:pt>
                <c:pt idx="5226">
                  <c:v>44624.143414351849</c:v>
                </c:pt>
                <c:pt idx="5227">
                  <c:v>44624.144143518519</c:v>
                </c:pt>
                <c:pt idx="5228">
                  <c:v>44624.144861111112</c:v>
                </c:pt>
                <c:pt idx="5229">
                  <c:v>44624.145590277774</c:v>
                </c:pt>
                <c:pt idx="5230">
                  <c:v>44624.146319444444</c:v>
                </c:pt>
                <c:pt idx="5231">
                  <c:v>44624.147094907406</c:v>
                </c:pt>
                <c:pt idx="5232">
                  <c:v>44624.147812499999</c:v>
                </c:pt>
                <c:pt idx="5233">
                  <c:v>44624.148541666669</c:v>
                </c:pt>
                <c:pt idx="5234">
                  <c:v>44624.149270833332</c:v>
                </c:pt>
                <c:pt idx="5235">
                  <c:v>44624.149988425925</c:v>
                </c:pt>
                <c:pt idx="5236">
                  <c:v>44624.150717592594</c:v>
                </c:pt>
                <c:pt idx="5237">
                  <c:v>44624.151446759257</c:v>
                </c:pt>
                <c:pt idx="5238">
                  <c:v>44624.15216435185</c:v>
                </c:pt>
                <c:pt idx="5239">
                  <c:v>44624.15289351852</c:v>
                </c:pt>
                <c:pt idx="5240">
                  <c:v>44624.153622685182</c:v>
                </c:pt>
                <c:pt idx="5241">
                  <c:v>44624.154340277775</c:v>
                </c:pt>
                <c:pt idx="5242">
                  <c:v>44624.155069444445</c:v>
                </c:pt>
                <c:pt idx="5243">
                  <c:v>44624.155798611115</c:v>
                </c:pt>
                <c:pt idx="5244">
                  <c:v>44624.1565162037</c:v>
                </c:pt>
                <c:pt idx="5245">
                  <c:v>44624.15724537037</c:v>
                </c:pt>
                <c:pt idx="5246">
                  <c:v>44624.15797453704</c:v>
                </c:pt>
                <c:pt idx="5247">
                  <c:v>44624.158692129633</c:v>
                </c:pt>
                <c:pt idx="5248">
                  <c:v>44624.159421296295</c:v>
                </c:pt>
                <c:pt idx="5249">
                  <c:v>44624.160150462965</c:v>
                </c:pt>
                <c:pt idx="5250">
                  <c:v>44624.160868055558</c:v>
                </c:pt>
                <c:pt idx="5251">
                  <c:v>44624.161597222221</c:v>
                </c:pt>
                <c:pt idx="5252">
                  <c:v>44624.162326388891</c:v>
                </c:pt>
                <c:pt idx="5253">
                  <c:v>44624.163043981483</c:v>
                </c:pt>
                <c:pt idx="5254">
                  <c:v>44624.163773148146</c:v>
                </c:pt>
                <c:pt idx="5255">
                  <c:v>44624.164490740739</c:v>
                </c:pt>
                <c:pt idx="5256">
                  <c:v>44624.165219907409</c:v>
                </c:pt>
                <c:pt idx="5257">
                  <c:v>44624.165949074071</c:v>
                </c:pt>
                <c:pt idx="5258">
                  <c:v>44624.166678240741</c:v>
                </c:pt>
                <c:pt idx="5259">
                  <c:v>44624.167395833334</c:v>
                </c:pt>
                <c:pt idx="5260">
                  <c:v>44624.168124999997</c:v>
                </c:pt>
                <c:pt idx="5261">
                  <c:v>44624.168854166666</c:v>
                </c:pt>
                <c:pt idx="5262">
                  <c:v>44624.169571759259</c:v>
                </c:pt>
                <c:pt idx="5263">
                  <c:v>44624.170300925929</c:v>
                </c:pt>
                <c:pt idx="5264">
                  <c:v>44624.171030092592</c:v>
                </c:pt>
                <c:pt idx="5265">
                  <c:v>44624.171747685185</c:v>
                </c:pt>
                <c:pt idx="5266">
                  <c:v>44624.172476851854</c:v>
                </c:pt>
                <c:pt idx="5267">
                  <c:v>44624.173206018517</c:v>
                </c:pt>
                <c:pt idx="5268">
                  <c:v>44624.17392361111</c:v>
                </c:pt>
                <c:pt idx="5269">
                  <c:v>44624.17465277778</c:v>
                </c:pt>
                <c:pt idx="5270">
                  <c:v>44624.175381944442</c:v>
                </c:pt>
                <c:pt idx="5271">
                  <c:v>44624.176099537035</c:v>
                </c:pt>
                <c:pt idx="5272">
                  <c:v>44624.176828703705</c:v>
                </c:pt>
                <c:pt idx="5273">
                  <c:v>44624.177546296298</c:v>
                </c:pt>
                <c:pt idx="5274">
                  <c:v>44624.17827546296</c:v>
                </c:pt>
                <c:pt idx="5275">
                  <c:v>44624.17900462963</c:v>
                </c:pt>
                <c:pt idx="5276">
                  <c:v>44624.179722222223</c:v>
                </c:pt>
                <c:pt idx="5277">
                  <c:v>44624.180451388886</c:v>
                </c:pt>
                <c:pt idx="5278">
                  <c:v>44624.181180555555</c:v>
                </c:pt>
                <c:pt idx="5279">
                  <c:v>44624.181909722225</c:v>
                </c:pt>
                <c:pt idx="5280">
                  <c:v>44624.182627314818</c:v>
                </c:pt>
                <c:pt idx="5281">
                  <c:v>44624.183356481481</c:v>
                </c:pt>
                <c:pt idx="5282">
                  <c:v>44624.18408564815</c:v>
                </c:pt>
                <c:pt idx="5283">
                  <c:v>44624.184803240743</c:v>
                </c:pt>
                <c:pt idx="5284">
                  <c:v>44624.185532407406</c:v>
                </c:pt>
                <c:pt idx="5285">
                  <c:v>44624.186261574076</c:v>
                </c:pt>
                <c:pt idx="5286">
                  <c:v>44624.186979166669</c:v>
                </c:pt>
                <c:pt idx="5287">
                  <c:v>44624.187708333331</c:v>
                </c:pt>
                <c:pt idx="5288">
                  <c:v>44624.188437500001</c:v>
                </c:pt>
                <c:pt idx="5289">
                  <c:v>44624.189155092594</c:v>
                </c:pt>
                <c:pt idx="5290">
                  <c:v>44624.189884259256</c:v>
                </c:pt>
                <c:pt idx="5291">
                  <c:v>44624.190601851849</c:v>
                </c:pt>
                <c:pt idx="5292">
                  <c:v>44624.191331018519</c:v>
                </c:pt>
                <c:pt idx="5293">
                  <c:v>44624.192060185182</c:v>
                </c:pt>
                <c:pt idx="5294">
                  <c:v>44624.192789351851</c:v>
                </c:pt>
                <c:pt idx="5295">
                  <c:v>44624.193506944444</c:v>
                </c:pt>
                <c:pt idx="5296">
                  <c:v>44624.194236111114</c:v>
                </c:pt>
                <c:pt idx="5297">
                  <c:v>44624.195011574076</c:v>
                </c:pt>
                <c:pt idx="5298">
                  <c:v>44624.195740740739</c:v>
                </c:pt>
                <c:pt idx="5299">
                  <c:v>44624.196458333332</c:v>
                </c:pt>
                <c:pt idx="5300">
                  <c:v>44624.197187500002</c:v>
                </c:pt>
                <c:pt idx="5301">
                  <c:v>44624.197916666664</c:v>
                </c:pt>
                <c:pt idx="5302">
                  <c:v>44624.198634259257</c:v>
                </c:pt>
                <c:pt idx="5303">
                  <c:v>44624.199363425927</c:v>
                </c:pt>
                <c:pt idx="5304">
                  <c:v>44624.200092592589</c:v>
                </c:pt>
                <c:pt idx="5305">
                  <c:v>44624.200810185182</c:v>
                </c:pt>
                <c:pt idx="5306">
                  <c:v>44624.201539351852</c:v>
                </c:pt>
                <c:pt idx="5307">
                  <c:v>44624.202256944445</c:v>
                </c:pt>
                <c:pt idx="5308">
                  <c:v>44624.203043981484</c:v>
                </c:pt>
                <c:pt idx="5309">
                  <c:v>44624.203761574077</c:v>
                </c:pt>
                <c:pt idx="5310">
                  <c:v>44624.20449074074</c:v>
                </c:pt>
                <c:pt idx="5311">
                  <c:v>44624.20521990741</c:v>
                </c:pt>
                <c:pt idx="5312">
                  <c:v>44624.205937500003</c:v>
                </c:pt>
                <c:pt idx="5313">
                  <c:v>44624.206666666665</c:v>
                </c:pt>
                <c:pt idx="5314">
                  <c:v>44624.207395833335</c:v>
                </c:pt>
                <c:pt idx="5315">
                  <c:v>44624.208113425928</c:v>
                </c:pt>
                <c:pt idx="5316">
                  <c:v>44624.20884259259</c:v>
                </c:pt>
                <c:pt idx="5317">
                  <c:v>44624.20957175926</c:v>
                </c:pt>
                <c:pt idx="5318">
                  <c:v>44624.210289351853</c:v>
                </c:pt>
                <c:pt idx="5319">
                  <c:v>44624.211064814815</c:v>
                </c:pt>
                <c:pt idx="5320">
                  <c:v>44624.211793981478</c:v>
                </c:pt>
                <c:pt idx="5321">
                  <c:v>44624.212523148148</c:v>
                </c:pt>
                <c:pt idx="5322">
                  <c:v>44624.213240740741</c:v>
                </c:pt>
                <c:pt idx="5323">
                  <c:v>44624.213969907411</c:v>
                </c:pt>
                <c:pt idx="5324">
                  <c:v>44624.214699074073</c:v>
                </c:pt>
                <c:pt idx="5325">
                  <c:v>44624.215416666666</c:v>
                </c:pt>
                <c:pt idx="5326">
                  <c:v>44624.216145833336</c:v>
                </c:pt>
                <c:pt idx="5327">
                  <c:v>44624.216874999998</c:v>
                </c:pt>
                <c:pt idx="5328">
                  <c:v>44624.217604166668</c:v>
                </c:pt>
                <c:pt idx="5329">
                  <c:v>44624.218321759261</c:v>
                </c:pt>
                <c:pt idx="5330">
                  <c:v>44624.219050925924</c:v>
                </c:pt>
                <c:pt idx="5331">
                  <c:v>44624.219780092593</c:v>
                </c:pt>
                <c:pt idx="5332">
                  <c:v>44624.220497685186</c:v>
                </c:pt>
                <c:pt idx="5333">
                  <c:v>44624.221226851849</c:v>
                </c:pt>
                <c:pt idx="5334">
                  <c:v>44624.221956018519</c:v>
                </c:pt>
                <c:pt idx="5335">
                  <c:v>44624.222673611112</c:v>
                </c:pt>
                <c:pt idx="5336">
                  <c:v>44624.223402777781</c:v>
                </c:pt>
                <c:pt idx="5337">
                  <c:v>44624.224131944444</c:v>
                </c:pt>
                <c:pt idx="5338">
                  <c:v>44624.224849537037</c:v>
                </c:pt>
                <c:pt idx="5339">
                  <c:v>44624.225578703707</c:v>
                </c:pt>
                <c:pt idx="5340">
                  <c:v>44624.226354166669</c:v>
                </c:pt>
                <c:pt idx="5341">
                  <c:v>44624.227083333331</c:v>
                </c:pt>
                <c:pt idx="5342">
                  <c:v>44624.227800925924</c:v>
                </c:pt>
                <c:pt idx="5343">
                  <c:v>44624.228530092594</c:v>
                </c:pt>
                <c:pt idx="5344">
                  <c:v>44624.229259259257</c:v>
                </c:pt>
                <c:pt idx="5345">
                  <c:v>44624.229988425926</c:v>
                </c:pt>
                <c:pt idx="5346">
                  <c:v>44624.230763888889</c:v>
                </c:pt>
                <c:pt idx="5347">
                  <c:v>44624.231481481482</c:v>
                </c:pt>
                <c:pt idx="5348">
                  <c:v>44624.232210648152</c:v>
                </c:pt>
                <c:pt idx="5349">
                  <c:v>44624.232939814814</c:v>
                </c:pt>
                <c:pt idx="5350">
                  <c:v>44624.233657407407</c:v>
                </c:pt>
                <c:pt idx="5351">
                  <c:v>44624.234386574077</c:v>
                </c:pt>
                <c:pt idx="5352">
                  <c:v>44624.235115740739</c:v>
                </c:pt>
                <c:pt idx="5353">
                  <c:v>44624.235833333332</c:v>
                </c:pt>
                <c:pt idx="5354">
                  <c:v>44624.236562500002</c:v>
                </c:pt>
                <c:pt idx="5355">
                  <c:v>44624.237291666665</c:v>
                </c:pt>
                <c:pt idx="5356">
                  <c:v>44624.238009259258</c:v>
                </c:pt>
                <c:pt idx="5357">
                  <c:v>44624.238738425927</c:v>
                </c:pt>
                <c:pt idx="5358">
                  <c:v>44624.23945601852</c:v>
                </c:pt>
                <c:pt idx="5359">
                  <c:v>44624.240185185183</c:v>
                </c:pt>
                <c:pt idx="5360">
                  <c:v>44624.240914351853</c:v>
                </c:pt>
                <c:pt idx="5361">
                  <c:v>44624.241631944446</c:v>
                </c:pt>
                <c:pt idx="5362">
                  <c:v>44624.242361111108</c:v>
                </c:pt>
                <c:pt idx="5363">
                  <c:v>44624.243090277778</c:v>
                </c:pt>
                <c:pt idx="5364">
                  <c:v>44624.243819444448</c:v>
                </c:pt>
                <c:pt idx="5365">
                  <c:v>44624.244537037041</c:v>
                </c:pt>
                <c:pt idx="5366">
                  <c:v>44624.245266203703</c:v>
                </c:pt>
                <c:pt idx="5367">
                  <c:v>44624.245995370373</c:v>
                </c:pt>
                <c:pt idx="5368">
                  <c:v>44624.246712962966</c:v>
                </c:pt>
                <c:pt idx="5369">
                  <c:v>44624.247442129628</c:v>
                </c:pt>
                <c:pt idx="5370">
                  <c:v>44624.248171296298</c:v>
                </c:pt>
                <c:pt idx="5371">
                  <c:v>44624.248888888891</c:v>
                </c:pt>
                <c:pt idx="5372">
                  <c:v>44624.249618055554</c:v>
                </c:pt>
                <c:pt idx="5373">
                  <c:v>44624.250347222223</c:v>
                </c:pt>
                <c:pt idx="5374">
                  <c:v>44624.251064814816</c:v>
                </c:pt>
                <c:pt idx="5375">
                  <c:v>44624.251793981479</c:v>
                </c:pt>
                <c:pt idx="5376">
                  <c:v>44624.252523148149</c:v>
                </c:pt>
                <c:pt idx="5377">
                  <c:v>44624.253240740742</c:v>
                </c:pt>
                <c:pt idx="5378">
                  <c:v>44624.253969907404</c:v>
                </c:pt>
                <c:pt idx="5379">
                  <c:v>44624.254699074074</c:v>
                </c:pt>
                <c:pt idx="5380">
                  <c:v>44624.255416666667</c:v>
                </c:pt>
                <c:pt idx="5381">
                  <c:v>44624.256145833337</c:v>
                </c:pt>
                <c:pt idx="5382">
                  <c:v>44624.256874999999</c:v>
                </c:pt>
                <c:pt idx="5383">
                  <c:v>44624.257592592592</c:v>
                </c:pt>
                <c:pt idx="5384">
                  <c:v>44624.258321759262</c:v>
                </c:pt>
                <c:pt idx="5385">
                  <c:v>44624.259050925924</c:v>
                </c:pt>
                <c:pt idx="5386">
                  <c:v>44624.259768518517</c:v>
                </c:pt>
                <c:pt idx="5387">
                  <c:v>44624.26054398148</c:v>
                </c:pt>
                <c:pt idx="5388">
                  <c:v>44624.261273148149</c:v>
                </c:pt>
                <c:pt idx="5389">
                  <c:v>44624.262002314812</c:v>
                </c:pt>
                <c:pt idx="5390">
                  <c:v>44624.262731481482</c:v>
                </c:pt>
                <c:pt idx="5391">
                  <c:v>44624.263449074075</c:v>
                </c:pt>
                <c:pt idx="5392">
                  <c:v>44624.264178240737</c:v>
                </c:pt>
                <c:pt idx="5393">
                  <c:v>44624.264953703707</c:v>
                </c:pt>
                <c:pt idx="5394">
                  <c:v>44624.265682870369</c:v>
                </c:pt>
                <c:pt idx="5395">
                  <c:v>44624.266400462962</c:v>
                </c:pt>
                <c:pt idx="5396">
                  <c:v>44624.267129629632</c:v>
                </c:pt>
                <c:pt idx="5397">
                  <c:v>44624.267858796295</c:v>
                </c:pt>
                <c:pt idx="5398">
                  <c:v>44624.268576388888</c:v>
                </c:pt>
                <c:pt idx="5399">
                  <c:v>44624.269305555557</c:v>
                </c:pt>
                <c:pt idx="5400">
                  <c:v>44624.27003472222</c:v>
                </c:pt>
                <c:pt idx="5401">
                  <c:v>44624.270752314813</c:v>
                </c:pt>
                <c:pt idx="5402">
                  <c:v>44624.271481481483</c:v>
                </c:pt>
                <c:pt idx="5403">
                  <c:v>44624.272210648145</c:v>
                </c:pt>
                <c:pt idx="5404">
                  <c:v>44624.272986111115</c:v>
                </c:pt>
                <c:pt idx="5405">
                  <c:v>44624.2737037037</c:v>
                </c:pt>
                <c:pt idx="5406">
                  <c:v>44624.27443287037</c:v>
                </c:pt>
                <c:pt idx="5407">
                  <c:v>44624.27516203704</c:v>
                </c:pt>
                <c:pt idx="5408">
                  <c:v>44624.275879629633</c:v>
                </c:pt>
                <c:pt idx="5409">
                  <c:v>44624.276608796295</c:v>
                </c:pt>
                <c:pt idx="5410">
                  <c:v>44624.277384259258</c:v>
                </c:pt>
                <c:pt idx="5411">
                  <c:v>44624.278113425928</c:v>
                </c:pt>
                <c:pt idx="5412">
                  <c:v>44624.27884259259</c:v>
                </c:pt>
                <c:pt idx="5413">
                  <c:v>44624.279560185183</c:v>
                </c:pt>
                <c:pt idx="5414">
                  <c:v>44624.280289351853</c:v>
                </c:pt>
                <c:pt idx="5415">
                  <c:v>44624.281006944446</c:v>
                </c:pt>
                <c:pt idx="5416">
                  <c:v>44624.281736111108</c:v>
                </c:pt>
                <c:pt idx="5417">
                  <c:v>44624.282465277778</c:v>
                </c:pt>
                <c:pt idx="5418">
                  <c:v>44624.283182870371</c:v>
                </c:pt>
                <c:pt idx="5419">
                  <c:v>44624.283912037034</c:v>
                </c:pt>
                <c:pt idx="5420">
                  <c:v>44624.284641203703</c:v>
                </c:pt>
                <c:pt idx="5421">
                  <c:v>44624.285358796296</c:v>
                </c:pt>
                <c:pt idx="5422">
                  <c:v>44624.286087962966</c:v>
                </c:pt>
                <c:pt idx="5423">
                  <c:v>44624.286817129629</c:v>
                </c:pt>
                <c:pt idx="5424">
                  <c:v>44624.287534722222</c:v>
                </c:pt>
                <c:pt idx="5425">
                  <c:v>44624.288263888891</c:v>
                </c:pt>
                <c:pt idx="5426">
                  <c:v>44624.288993055554</c:v>
                </c:pt>
                <c:pt idx="5427">
                  <c:v>44624.289710648147</c:v>
                </c:pt>
                <c:pt idx="5428">
                  <c:v>44624.290439814817</c:v>
                </c:pt>
                <c:pt idx="5429">
                  <c:v>44624.291168981479</c:v>
                </c:pt>
                <c:pt idx="5430">
                  <c:v>44624.291886574072</c:v>
                </c:pt>
                <c:pt idx="5431">
                  <c:v>44624.292615740742</c:v>
                </c:pt>
                <c:pt idx="5432">
                  <c:v>44624.293344907404</c:v>
                </c:pt>
                <c:pt idx="5433">
                  <c:v>44624.294062499997</c:v>
                </c:pt>
                <c:pt idx="5434">
                  <c:v>44624.294791666667</c:v>
                </c:pt>
                <c:pt idx="5435">
                  <c:v>44624.295520833337</c:v>
                </c:pt>
                <c:pt idx="5436">
                  <c:v>44624.296238425923</c:v>
                </c:pt>
                <c:pt idx="5437">
                  <c:v>44624.296967592592</c:v>
                </c:pt>
                <c:pt idx="5438">
                  <c:v>44624.297696759262</c:v>
                </c:pt>
                <c:pt idx="5439">
                  <c:v>44624.298414351855</c:v>
                </c:pt>
                <c:pt idx="5440">
                  <c:v>44624.299143518518</c:v>
                </c:pt>
                <c:pt idx="5441">
                  <c:v>44624.29991898148</c:v>
                </c:pt>
                <c:pt idx="5442">
                  <c:v>44624.30064814815</c:v>
                </c:pt>
                <c:pt idx="5443">
                  <c:v>44624.301377314812</c:v>
                </c:pt>
                <c:pt idx="5444">
                  <c:v>44624.302094907405</c:v>
                </c:pt>
                <c:pt idx="5445">
                  <c:v>44624.302824074075</c:v>
                </c:pt>
                <c:pt idx="5446">
                  <c:v>44624.303553240738</c:v>
                </c:pt>
                <c:pt idx="5447">
                  <c:v>44624.304270833331</c:v>
                </c:pt>
                <c:pt idx="5448">
                  <c:v>44624.305</c:v>
                </c:pt>
                <c:pt idx="5449">
                  <c:v>44624.30572916667</c:v>
                </c:pt>
                <c:pt idx="5450">
                  <c:v>44624.306446759256</c:v>
                </c:pt>
                <c:pt idx="5451">
                  <c:v>44624.307175925926</c:v>
                </c:pt>
                <c:pt idx="5452">
                  <c:v>44624.307905092595</c:v>
                </c:pt>
                <c:pt idx="5453">
                  <c:v>44624.308622685188</c:v>
                </c:pt>
                <c:pt idx="5454">
                  <c:v>44624.309351851851</c:v>
                </c:pt>
                <c:pt idx="5455">
                  <c:v>44624.310081018521</c:v>
                </c:pt>
                <c:pt idx="5456">
                  <c:v>44624.310798611114</c:v>
                </c:pt>
                <c:pt idx="5457">
                  <c:v>44624.311527777776</c:v>
                </c:pt>
                <c:pt idx="5458">
                  <c:v>44624.312256944446</c:v>
                </c:pt>
                <c:pt idx="5459">
                  <c:v>44624.312974537039</c:v>
                </c:pt>
                <c:pt idx="5460">
                  <c:v>44624.313703703701</c:v>
                </c:pt>
                <c:pt idx="5461">
                  <c:v>44624.314432870371</c:v>
                </c:pt>
                <c:pt idx="5462">
                  <c:v>44624.315150462964</c:v>
                </c:pt>
                <c:pt idx="5463">
                  <c:v>44624.315879629627</c:v>
                </c:pt>
                <c:pt idx="5464">
                  <c:v>44624.316608796296</c:v>
                </c:pt>
                <c:pt idx="5465">
                  <c:v>44624.317326388889</c:v>
                </c:pt>
                <c:pt idx="5466">
                  <c:v>44624.318055555559</c:v>
                </c:pt>
                <c:pt idx="5467">
                  <c:v>44624.318773148145</c:v>
                </c:pt>
                <c:pt idx="5468">
                  <c:v>44624.319502314815</c:v>
                </c:pt>
                <c:pt idx="5469">
                  <c:v>44624.320231481484</c:v>
                </c:pt>
                <c:pt idx="5470">
                  <c:v>44624.320960648147</c:v>
                </c:pt>
                <c:pt idx="5471">
                  <c:v>44624.32167824074</c:v>
                </c:pt>
                <c:pt idx="5472">
                  <c:v>44624.32240740741</c:v>
                </c:pt>
                <c:pt idx="5473">
                  <c:v>44624.323136574072</c:v>
                </c:pt>
                <c:pt idx="5474">
                  <c:v>44624.323854166665</c:v>
                </c:pt>
                <c:pt idx="5475">
                  <c:v>44624.324583333335</c:v>
                </c:pt>
                <c:pt idx="5476">
                  <c:v>44624.325312499997</c:v>
                </c:pt>
                <c:pt idx="5477">
                  <c:v>44624.32603009259</c:v>
                </c:pt>
                <c:pt idx="5478">
                  <c:v>44624.32675925926</c:v>
                </c:pt>
                <c:pt idx="5479">
                  <c:v>44624.327476851853</c:v>
                </c:pt>
                <c:pt idx="5480">
                  <c:v>44624.328206018516</c:v>
                </c:pt>
                <c:pt idx="5481">
                  <c:v>44624.328935185185</c:v>
                </c:pt>
                <c:pt idx="5482">
                  <c:v>44624.329652777778</c:v>
                </c:pt>
                <c:pt idx="5483">
                  <c:v>44624.330381944441</c:v>
                </c:pt>
                <c:pt idx="5484">
                  <c:v>44624.331111111111</c:v>
                </c:pt>
                <c:pt idx="5485">
                  <c:v>44624.331828703704</c:v>
                </c:pt>
                <c:pt idx="5486">
                  <c:v>44624.332557870373</c:v>
                </c:pt>
                <c:pt idx="5487">
                  <c:v>44624.333333333336</c:v>
                </c:pt>
                <c:pt idx="5488">
                  <c:v>44624.334062499998</c:v>
                </c:pt>
                <c:pt idx="5489">
                  <c:v>44624.334780092591</c:v>
                </c:pt>
                <c:pt idx="5490">
                  <c:v>44624.335509259261</c:v>
                </c:pt>
                <c:pt idx="5491">
                  <c:v>44624.336238425924</c:v>
                </c:pt>
                <c:pt idx="5492">
                  <c:v>44624.336956018517</c:v>
                </c:pt>
                <c:pt idx="5493">
                  <c:v>44624.337731481479</c:v>
                </c:pt>
                <c:pt idx="5494">
                  <c:v>44624.338460648149</c:v>
                </c:pt>
                <c:pt idx="5495">
                  <c:v>44624.339189814818</c:v>
                </c:pt>
                <c:pt idx="5496">
                  <c:v>44624.339907407404</c:v>
                </c:pt>
                <c:pt idx="5497">
                  <c:v>44624.340636574074</c:v>
                </c:pt>
                <c:pt idx="5498">
                  <c:v>44624.341354166667</c:v>
                </c:pt>
                <c:pt idx="5499">
                  <c:v>44624.342083333337</c:v>
                </c:pt>
                <c:pt idx="5500">
                  <c:v>44624.342812499999</c:v>
                </c:pt>
                <c:pt idx="5501">
                  <c:v>44624.343530092592</c:v>
                </c:pt>
                <c:pt idx="5502">
                  <c:v>44624.344259259262</c:v>
                </c:pt>
                <c:pt idx="5503">
                  <c:v>44624.344988425924</c:v>
                </c:pt>
                <c:pt idx="5504">
                  <c:v>44624.345706018517</c:v>
                </c:pt>
                <c:pt idx="5505">
                  <c:v>44624.346435185187</c:v>
                </c:pt>
                <c:pt idx="5506">
                  <c:v>44624.34716435185</c:v>
                </c:pt>
                <c:pt idx="5507">
                  <c:v>44624.347881944443</c:v>
                </c:pt>
                <c:pt idx="5508">
                  <c:v>44624.348611111112</c:v>
                </c:pt>
                <c:pt idx="5509">
                  <c:v>44624.349386574075</c:v>
                </c:pt>
                <c:pt idx="5510">
                  <c:v>44624.350115740737</c:v>
                </c:pt>
                <c:pt idx="5511">
                  <c:v>44624.35083333333</c:v>
                </c:pt>
                <c:pt idx="5512">
                  <c:v>44624.3515625</c:v>
                </c:pt>
                <c:pt idx="5513">
                  <c:v>44624.35229166667</c:v>
                </c:pt>
                <c:pt idx="5514">
                  <c:v>44624.353009259263</c:v>
                </c:pt>
                <c:pt idx="5515">
                  <c:v>44624.353796296295</c:v>
                </c:pt>
                <c:pt idx="5516">
                  <c:v>44624.354513888888</c:v>
                </c:pt>
                <c:pt idx="5517">
                  <c:v>44624.355243055557</c:v>
                </c:pt>
                <c:pt idx="5518">
                  <c:v>44624.35597222222</c:v>
                </c:pt>
                <c:pt idx="5519">
                  <c:v>44624.356689814813</c:v>
                </c:pt>
                <c:pt idx="5520">
                  <c:v>44624.357418981483</c:v>
                </c:pt>
                <c:pt idx="5521">
                  <c:v>44624.358136574076</c:v>
                </c:pt>
                <c:pt idx="5522">
                  <c:v>44624.358865740738</c:v>
                </c:pt>
                <c:pt idx="5523">
                  <c:v>44624.359594907408</c:v>
                </c:pt>
                <c:pt idx="5524">
                  <c:v>44624.360312500001</c:v>
                </c:pt>
                <c:pt idx="5525">
                  <c:v>44624.361041666663</c:v>
                </c:pt>
                <c:pt idx="5526">
                  <c:v>44624.361770833333</c:v>
                </c:pt>
                <c:pt idx="5527">
                  <c:v>44624.362488425926</c:v>
                </c:pt>
                <c:pt idx="5528">
                  <c:v>44624.363217592596</c:v>
                </c:pt>
                <c:pt idx="5529">
                  <c:v>44624.363946759258</c:v>
                </c:pt>
                <c:pt idx="5530">
                  <c:v>44624.364664351851</c:v>
                </c:pt>
                <c:pt idx="5531">
                  <c:v>44624.365393518521</c:v>
                </c:pt>
                <c:pt idx="5532">
                  <c:v>44624.366122685184</c:v>
                </c:pt>
                <c:pt idx="5533">
                  <c:v>44624.366840277777</c:v>
                </c:pt>
                <c:pt idx="5534">
                  <c:v>44624.367569444446</c:v>
                </c:pt>
                <c:pt idx="5535">
                  <c:v>44624.368298611109</c:v>
                </c:pt>
                <c:pt idx="5536">
                  <c:v>44624.369016203702</c:v>
                </c:pt>
                <c:pt idx="5537">
                  <c:v>44624.369745370372</c:v>
                </c:pt>
                <c:pt idx="5538">
                  <c:v>44624.370474537034</c:v>
                </c:pt>
                <c:pt idx="5539">
                  <c:v>44624.371192129627</c:v>
                </c:pt>
                <c:pt idx="5540">
                  <c:v>44624.371921296297</c:v>
                </c:pt>
                <c:pt idx="5541">
                  <c:v>44624.372650462959</c:v>
                </c:pt>
                <c:pt idx="5542">
                  <c:v>44624.373379629629</c:v>
                </c:pt>
                <c:pt idx="5543">
                  <c:v>44624.374097222222</c:v>
                </c:pt>
                <c:pt idx="5544">
                  <c:v>44624.374826388892</c:v>
                </c:pt>
                <c:pt idx="5545">
                  <c:v>44624.375555555554</c:v>
                </c:pt>
                <c:pt idx="5546">
                  <c:v>44624.376273148147</c:v>
                </c:pt>
                <c:pt idx="5547">
                  <c:v>44624.377002314817</c:v>
                </c:pt>
                <c:pt idx="5548">
                  <c:v>44624.37773148148</c:v>
                </c:pt>
                <c:pt idx="5549">
                  <c:v>44624.378449074073</c:v>
                </c:pt>
                <c:pt idx="5550">
                  <c:v>44624.379178240742</c:v>
                </c:pt>
                <c:pt idx="5551">
                  <c:v>44624.379907407405</c:v>
                </c:pt>
                <c:pt idx="5552">
                  <c:v>44624.380624999998</c:v>
                </c:pt>
                <c:pt idx="5553">
                  <c:v>44624.381354166668</c:v>
                </c:pt>
                <c:pt idx="5554">
                  <c:v>44624.38208333333</c:v>
                </c:pt>
                <c:pt idx="5555">
                  <c:v>44624.382800925923</c:v>
                </c:pt>
                <c:pt idx="5556">
                  <c:v>44624.383587962962</c:v>
                </c:pt>
                <c:pt idx="5557">
                  <c:v>44624.384305555555</c:v>
                </c:pt>
                <c:pt idx="5558">
                  <c:v>44624.385034722225</c:v>
                </c:pt>
                <c:pt idx="5559">
                  <c:v>44624.385763888888</c:v>
                </c:pt>
                <c:pt idx="5560">
                  <c:v>44624.386481481481</c:v>
                </c:pt>
                <c:pt idx="5561">
                  <c:v>44624.38721064815</c:v>
                </c:pt>
                <c:pt idx="5562">
                  <c:v>44624.387939814813</c:v>
                </c:pt>
                <c:pt idx="5563">
                  <c:v>44624.388657407406</c:v>
                </c:pt>
                <c:pt idx="5564">
                  <c:v>44624.389386574076</c:v>
                </c:pt>
                <c:pt idx="5565">
                  <c:v>44624.390115740738</c:v>
                </c:pt>
                <c:pt idx="5566">
                  <c:v>44624.390833333331</c:v>
                </c:pt>
                <c:pt idx="5567">
                  <c:v>44624.391562500001</c:v>
                </c:pt>
                <c:pt idx="5568">
                  <c:v>44624.392291666663</c:v>
                </c:pt>
                <c:pt idx="5569">
                  <c:v>44624.393009259256</c:v>
                </c:pt>
                <c:pt idx="5570">
                  <c:v>44624.393738425926</c:v>
                </c:pt>
                <c:pt idx="5571">
                  <c:v>44624.394467592596</c:v>
                </c:pt>
                <c:pt idx="5572">
                  <c:v>44624.395185185182</c:v>
                </c:pt>
                <c:pt idx="5573">
                  <c:v>44624.395914351851</c:v>
                </c:pt>
                <c:pt idx="5574">
                  <c:v>44624.396643518521</c:v>
                </c:pt>
                <c:pt idx="5575">
                  <c:v>44624.397361111114</c:v>
                </c:pt>
                <c:pt idx="5576">
                  <c:v>44624.398090277777</c:v>
                </c:pt>
                <c:pt idx="5577">
                  <c:v>44624.398865740739</c:v>
                </c:pt>
                <c:pt idx="5578">
                  <c:v>44624.399594907409</c:v>
                </c:pt>
                <c:pt idx="5579">
                  <c:v>44624.400324074071</c:v>
                </c:pt>
                <c:pt idx="5580">
                  <c:v>44624.401041666664</c:v>
                </c:pt>
                <c:pt idx="5581">
                  <c:v>44624.401770833334</c:v>
                </c:pt>
                <c:pt idx="5582">
                  <c:v>44624.402499999997</c:v>
                </c:pt>
                <c:pt idx="5583">
                  <c:v>44624.403217592589</c:v>
                </c:pt>
                <c:pt idx="5584">
                  <c:v>44624.403946759259</c:v>
                </c:pt>
                <c:pt idx="5585">
                  <c:v>44624.404664351852</c:v>
                </c:pt>
                <c:pt idx="5586">
                  <c:v>44624.405393518522</c:v>
                </c:pt>
                <c:pt idx="5587">
                  <c:v>44624.406122685185</c:v>
                </c:pt>
                <c:pt idx="5588">
                  <c:v>44624.406851851854</c:v>
                </c:pt>
                <c:pt idx="5589">
                  <c:v>44624.407569444447</c:v>
                </c:pt>
                <c:pt idx="5590">
                  <c:v>44624.40829861111</c:v>
                </c:pt>
                <c:pt idx="5591">
                  <c:v>44624.40902777778</c:v>
                </c:pt>
                <c:pt idx="5592">
                  <c:v>44624.409745370373</c:v>
                </c:pt>
                <c:pt idx="5593">
                  <c:v>44624.410474537035</c:v>
                </c:pt>
                <c:pt idx="5594">
                  <c:v>44624.411203703705</c:v>
                </c:pt>
                <c:pt idx="5595">
                  <c:v>44624.411921296298</c:v>
                </c:pt>
                <c:pt idx="5596">
                  <c:v>44624.41265046296</c:v>
                </c:pt>
                <c:pt idx="5597">
                  <c:v>44624.41337962963</c:v>
                </c:pt>
                <c:pt idx="5598">
                  <c:v>44624.4141087963</c:v>
                </c:pt>
                <c:pt idx="5599">
                  <c:v>44624.414826388886</c:v>
                </c:pt>
                <c:pt idx="5600">
                  <c:v>44624.415555555555</c:v>
                </c:pt>
                <c:pt idx="5601">
                  <c:v>44624.416284722225</c:v>
                </c:pt>
                <c:pt idx="5602">
                  <c:v>44624.417002314818</c:v>
                </c:pt>
                <c:pt idx="5603">
                  <c:v>44624.41778935185</c:v>
                </c:pt>
                <c:pt idx="5604">
                  <c:v>44624.418506944443</c:v>
                </c:pt>
                <c:pt idx="5605">
                  <c:v>44624.419236111113</c:v>
                </c:pt>
                <c:pt idx="5606">
                  <c:v>44624.419965277775</c:v>
                </c:pt>
                <c:pt idx="5607">
                  <c:v>44624.420682870368</c:v>
                </c:pt>
                <c:pt idx="5608">
                  <c:v>44624.421412037038</c:v>
                </c:pt>
                <c:pt idx="5609">
                  <c:v>44624.422129629631</c:v>
                </c:pt>
                <c:pt idx="5610">
                  <c:v>44624.422858796293</c:v>
                </c:pt>
                <c:pt idx="5611">
                  <c:v>44624.423587962963</c:v>
                </c:pt>
                <c:pt idx="5612">
                  <c:v>44624.424317129633</c:v>
                </c:pt>
                <c:pt idx="5613">
                  <c:v>44624.425034722219</c:v>
                </c:pt>
                <c:pt idx="5614">
                  <c:v>44624.425763888888</c:v>
                </c:pt>
                <c:pt idx="5615">
                  <c:v>44624.426493055558</c:v>
                </c:pt>
                <c:pt idx="5616">
                  <c:v>44624.427210648151</c:v>
                </c:pt>
                <c:pt idx="5617">
                  <c:v>44624.427939814814</c:v>
                </c:pt>
                <c:pt idx="5618">
                  <c:v>44624.428657407407</c:v>
                </c:pt>
                <c:pt idx="5619">
                  <c:v>44624.429444444446</c:v>
                </c:pt>
                <c:pt idx="5620">
                  <c:v>44624.430162037039</c:v>
                </c:pt>
                <c:pt idx="5621">
                  <c:v>44624.430891203701</c:v>
                </c:pt>
                <c:pt idx="5622">
                  <c:v>44624.431620370371</c:v>
                </c:pt>
                <c:pt idx="5623">
                  <c:v>44624.432337962964</c:v>
                </c:pt>
                <c:pt idx="5624">
                  <c:v>44624.433067129627</c:v>
                </c:pt>
                <c:pt idx="5625">
                  <c:v>44624.433842592596</c:v>
                </c:pt>
                <c:pt idx="5626">
                  <c:v>44624.434571759259</c:v>
                </c:pt>
                <c:pt idx="5627">
                  <c:v>44624.435289351852</c:v>
                </c:pt>
                <c:pt idx="5628">
                  <c:v>44624.436018518521</c:v>
                </c:pt>
                <c:pt idx="5629">
                  <c:v>44624.436747685184</c:v>
                </c:pt>
                <c:pt idx="5630">
                  <c:v>44624.437465277777</c:v>
                </c:pt>
                <c:pt idx="5631">
                  <c:v>44624.438194444447</c:v>
                </c:pt>
                <c:pt idx="5632">
                  <c:v>44624.438923611109</c:v>
                </c:pt>
                <c:pt idx="5633">
                  <c:v>44624.439641203702</c:v>
                </c:pt>
                <c:pt idx="5634">
                  <c:v>44624.440370370372</c:v>
                </c:pt>
                <c:pt idx="5635">
                  <c:v>44624.441099537034</c:v>
                </c:pt>
                <c:pt idx="5636">
                  <c:v>44624.441874999997</c:v>
                </c:pt>
                <c:pt idx="5637">
                  <c:v>44624.44259259259</c:v>
                </c:pt>
                <c:pt idx="5638">
                  <c:v>44624.44332175926</c:v>
                </c:pt>
                <c:pt idx="5639">
                  <c:v>44624.444050925929</c:v>
                </c:pt>
                <c:pt idx="5640">
                  <c:v>44624.444768518515</c:v>
                </c:pt>
                <c:pt idx="5641">
                  <c:v>44624.445497685185</c:v>
                </c:pt>
                <c:pt idx="5642">
                  <c:v>44624.446226851855</c:v>
                </c:pt>
                <c:pt idx="5643">
                  <c:v>44624.446944444448</c:v>
                </c:pt>
                <c:pt idx="5644">
                  <c:v>44624.44767361111</c:v>
                </c:pt>
                <c:pt idx="5645">
                  <c:v>44624.44840277778</c:v>
                </c:pt>
                <c:pt idx="5646">
                  <c:v>44624.449120370373</c:v>
                </c:pt>
                <c:pt idx="5647">
                  <c:v>44624.449849537035</c:v>
                </c:pt>
                <c:pt idx="5648">
                  <c:v>44624.450578703705</c:v>
                </c:pt>
                <c:pt idx="5649">
                  <c:v>44624.451296296298</c:v>
                </c:pt>
                <c:pt idx="5650">
                  <c:v>44624.452025462961</c:v>
                </c:pt>
                <c:pt idx="5651">
                  <c:v>44624.45275462963</c:v>
                </c:pt>
                <c:pt idx="5652">
                  <c:v>44624.453472222223</c:v>
                </c:pt>
                <c:pt idx="5653">
                  <c:v>44624.454201388886</c:v>
                </c:pt>
                <c:pt idx="5654">
                  <c:v>44624.454918981479</c:v>
                </c:pt>
                <c:pt idx="5655">
                  <c:v>44624.455648148149</c:v>
                </c:pt>
                <c:pt idx="5656">
                  <c:v>44624.456377314818</c:v>
                </c:pt>
                <c:pt idx="5657">
                  <c:v>44624.457094907404</c:v>
                </c:pt>
                <c:pt idx="5658">
                  <c:v>44624.457824074074</c:v>
                </c:pt>
                <c:pt idx="5659">
                  <c:v>44624.458553240744</c:v>
                </c:pt>
                <c:pt idx="5660">
                  <c:v>44624.459270833337</c:v>
                </c:pt>
                <c:pt idx="5661">
                  <c:v>44624.46</c:v>
                </c:pt>
                <c:pt idx="5662">
                  <c:v>44624.460775462961</c:v>
                </c:pt>
                <c:pt idx="5663">
                  <c:v>44624.461504629631</c:v>
                </c:pt>
                <c:pt idx="5664">
                  <c:v>44624.462233796294</c:v>
                </c:pt>
                <c:pt idx="5665">
                  <c:v>44624.462951388887</c:v>
                </c:pt>
                <c:pt idx="5666">
                  <c:v>44624.463680555556</c:v>
                </c:pt>
                <c:pt idx="5667">
                  <c:v>44624.464398148149</c:v>
                </c:pt>
                <c:pt idx="5668">
                  <c:v>44624.465127314812</c:v>
                </c:pt>
                <c:pt idx="5669">
                  <c:v>44624.465856481482</c:v>
                </c:pt>
                <c:pt idx="5670">
                  <c:v>44624.466585648152</c:v>
                </c:pt>
                <c:pt idx="5671">
                  <c:v>44624.467303240737</c:v>
                </c:pt>
                <c:pt idx="5672">
                  <c:v>44624.468032407407</c:v>
                </c:pt>
                <c:pt idx="5673">
                  <c:v>44624.46875</c:v>
                </c:pt>
                <c:pt idx="5674">
                  <c:v>44624.46947916667</c:v>
                </c:pt>
                <c:pt idx="5675">
                  <c:v>44624.470208333332</c:v>
                </c:pt>
                <c:pt idx="5676">
                  <c:v>44624.470925925925</c:v>
                </c:pt>
                <c:pt idx="5677">
                  <c:v>44624.471655092595</c:v>
                </c:pt>
                <c:pt idx="5678">
                  <c:v>44624.472430555557</c:v>
                </c:pt>
                <c:pt idx="5679">
                  <c:v>44624.47315972222</c:v>
                </c:pt>
                <c:pt idx="5680">
                  <c:v>44624.473877314813</c:v>
                </c:pt>
                <c:pt idx="5681">
                  <c:v>44624.474606481483</c:v>
                </c:pt>
                <c:pt idx="5682">
                  <c:v>44624.475335648145</c:v>
                </c:pt>
                <c:pt idx="5683">
                  <c:v>44624.476053240738</c:v>
                </c:pt>
                <c:pt idx="5684">
                  <c:v>44624.476782407408</c:v>
                </c:pt>
                <c:pt idx="5685">
                  <c:v>44624.477511574078</c:v>
                </c:pt>
                <c:pt idx="5686">
                  <c:v>44624.47824074074</c:v>
                </c:pt>
                <c:pt idx="5687">
                  <c:v>44624.478958333333</c:v>
                </c:pt>
                <c:pt idx="5688">
                  <c:v>44624.479687500003</c:v>
                </c:pt>
                <c:pt idx="5689">
                  <c:v>44624.480405092596</c:v>
                </c:pt>
                <c:pt idx="5690">
                  <c:v>44624.481134259258</c:v>
                </c:pt>
                <c:pt idx="5691">
                  <c:v>44624.481863425928</c:v>
                </c:pt>
                <c:pt idx="5692">
                  <c:v>44624.482592592591</c:v>
                </c:pt>
                <c:pt idx="5693">
                  <c:v>44624.483310185184</c:v>
                </c:pt>
                <c:pt idx="5694">
                  <c:v>44624.484039351853</c:v>
                </c:pt>
                <c:pt idx="5695">
                  <c:v>44624.484768518516</c:v>
                </c:pt>
                <c:pt idx="5696">
                  <c:v>44624.485486111109</c:v>
                </c:pt>
                <c:pt idx="5697">
                  <c:v>44624.486215277779</c:v>
                </c:pt>
                <c:pt idx="5698">
                  <c:v>44624.486944444441</c:v>
                </c:pt>
                <c:pt idx="5699">
                  <c:v>44624.487662037034</c:v>
                </c:pt>
                <c:pt idx="5700">
                  <c:v>44624.488391203704</c:v>
                </c:pt>
                <c:pt idx="5701">
                  <c:v>44624.489120370374</c:v>
                </c:pt>
                <c:pt idx="5702">
                  <c:v>44624.489837962959</c:v>
                </c:pt>
                <c:pt idx="5703">
                  <c:v>44624.490567129629</c:v>
                </c:pt>
                <c:pt idx="5704">
                  <c:v>44624.491296296299</c:v>
                </c:pt>
                <c:pt idx="5705">
                  <c:v>44624.492013888892</c:v>
                </c:pt>
                <c:pt idx="5706">
                  <c:v>44624.492743055554</c:v>
                </c:pt>
                <c:pt idx="5707">
                  <c:v>44624.493472222224</c:v>
                </c:pt>
                <c:pt idx="5708">
                  <c:v>44624.494189814817</c:v>
                </c:pt>
                <c:pt idx="5709">
                  <c:v>44624.49491898148</c:v>
                </c:pt>
                <c:pt idx="5710">
                  <c:v>44624.495648148149</c:v>
                </c:pt>
                <c:pt idx="5711">
                  <c:v>44624.496365740742</c:v>
                </c:pt>
                <c:pt idx="5712">
                  <c:v>44624.497094907405</c:v>
                </c:pt>
                <c:pt idx="5713">
                  <c:v>44624.497824074075</c:v>
                </c:pt>
                <c:pt idx="5714">
                  <c:v>44624.498541666668</c:v>
                </c:pt>
                <c:pt idx="5715">
                  <c:v>44624.49927083333</c:v>
                </c:pt>
                <c:pt idx="5716">
                  <c:v>44624.499988425923</c:v>
                </c:pt>
                <c:pt idx="5717">
                  <c:v>44624.500717592593</c:v>
                </c:pt>
                <c:pt idx="5718">
                  <c:v>44624.501446759263</c:v>
                </c:pt>
                <c:pt idx="5719">
                  <c:v>44624.502222222225</c:v>
                </c:pt>
                <c:pt idx="5720">
                  <c:v>44624.502951388888</c:v>
                </c:pt>
                <c:pt idx="5721">
                  <c:v>44624.503668981481</c:v>
                </c:pt>
                <c:pt idx="5722">
                  <c:v>44624.50439814815</c:v>
                </c:pt>
                <c:pt idx="5723">
                  <c:v>44624.505127314813</c:v>
                </c:pt>
                <c:pt idx="5724">
                  <c:v>44624.505844907406</c:v>
                </c:pt>
                <c:pt idx="5725">
                  <c:v>44624.506574074076</c:v>
                </c:pt>
                <c:pt idx="5726">
                  <c:v>44624.507303240738</c:v>
                </c:pt>
                <c:pt idx="5727">
                  <c:v>44624.508020833331</c:v>
                </c:pt>
                <c:pt idx="5728">
                  <c:v>44624.508750000001</c:v>
                </c:pt>
                <c:pt idx="5729">
                  <c:v>44624.509479166663</c:v>
                </c:pt>
                <c:pt idx="5730">
                  <c:v>44624.510254629633</c:v>
                </c:pt>
                <c:pt idx="5731">
                  <c:v>44624.510972222219</c:v>
                </c:pt>
                <c:pt idx="5732">
                  <c:v>44624.511701388888</c:v>
                </c:pt>
                <c:pt idx="5733">
                  <c:v>44624.512430555558</c:v>
                </c:pt>
                <c:pt idx="5734">
                  <c:v>44624.513148148151</c:v>
                </c:pt>
                <c:pt idx="5735">
                  <c:v>44624.513877314814</c:v>
                </c:pt>
                <c:pt idx="5736">
                  <c:v>44624.514606481483</c:v>
                </c:pt>
                <c:pt idx="5737">
                  <c:v>44624.515324074076</c:v>
                </c:pt>
                <c:pt idx="5738">
                  <c:v>44624.516053240739</c:v>
                </c:pt>
                <c:pt idx="5739">
                  <c:v>44624.516782407409</c:v>
                </c:pt>
                <c:pt idx="5740">
                  <c:v>44624.517500000002</c:v>
                </c:pt>
                <c:pt idx="5741">
                  <c:v>44624.518229166664</c:v>
                </c:pt>
                <c:pt idx="5742">
                  <c:v>44624.518958333334</c:v>
                </c:pt>
                <c:pt idx="5743">
                  <c:v>44624.519675925927</c:v>
                </c:pt>
                <c:pt idx="5744">
                  <c:v>44624.520405092589</c:v>
                </c:pt>
                <c:pt idx="5745">
                  <c:v>44624.521122685182</c:v>
                </c:pt>
                <c:pt idx="5746">
                  <c:v>44624.521851851852</c:v>
                </c:pt>
                <c:pt idx="5747">
                  <c:v>44624.522581018522</c:v>
                </c:pt>
                <c:pt idx="5748">
                  <c:v>44624.523298611108</c:v>
                </c:pt>
                <c:pt idx="5749">
                  <c:v>44624.524027777778</c:v>
                </c:pt>
                <c:pt idx="5750">
                  <c:v>44624.524745370371</c:v>
                </c:pt>
                <c:pt idx="5751">
                  <c:v>44624.525520833333</c:v>
                </c:pt>
                <c:pt idx="5752">
                  <c:v>44624.526250000003</c:v>
                </c:pt>
                <c:pt idx="5753">
                  <c:v>44624.526979166665</c:v>
                </c:pt>
                <c:pt idx="5754">
                  <c:v>44624.527696759258</c:v>
                </c:pt>
                <c:pt idx="5755">
                  <c:v>44624.528425925928</c:v>
                </c:pt>
                <c:pt idx="5756">
                  <c:v>44624.52915509259</c:v>
                </c:pt>
                <c:pt idx="5757">
                  <c:v>44624.529930555553</c:v>
                </c:pt>
                <c:pt idx="5758">
                  <c:v>44624.530648148146</c:v>
                </c:pt>
                <c:pt idx="5759">
                  <c:v>44624.531377314815</c:v>
                </c:pt>
                <c:pt idx="5760">
                  <c:v>44624.532094907408</c:v>
                </c:pt>
                <c:pt idx="5761">
                  <c:v>44624.532824074071</c:v>
                </c:pt>
                <c:pt idx="5762">
                  <c:v>44624.533553240741</c:v>
                </c:pt>
                <c:pt idx="5763">
                  <c:v>44624.534328703703</c:v>
                </c:pt>
                <c:pt idx="5764">
                  <c:v>44624.535046296296</c:v>
                </c:pt>
                <c:pt idx="5765">
                  <c:v>44624.535775462966</c:v>
                </c:pt>
                <c:pt idx="5766">
                  <c:v>44624.536504629628</c:v>
                </c:pt>
                <c:pt idx="5767">
                  <c:v>44624.537222222221</c:v>
                </c:pt>
                <c:pt idx="5768">
                  <c:v>44624.537951388891</c:v>
                </c:pt>
                <c:pt idx="5769">
                  <c:v>44624.538726851853</c:v>
                </c:pt>
                <c:pt idx="5770">
                  <c:v>44624.539444444446</c:v>
                </c:pt>
                <c:pt idx="5771">
                  <c:v>44624.540173611109</c:v>
                </c:pt>
                <c:pt idx="5772">
                  <c:v>44624.540891203702</c:v>
                </c:pt>
                <c:pt idx="5773">
                  <c:v>44624.541620370372</c:v>
                </c:pt>
                <c:pt idx="5774">
                  <c:v>44624.542349537034</c:v>
                </c:pt>
                <c:pt idx="5775">
                  <c:v>44624.543124999997</c:v>
                </c:pt>
                <c:pt idx="5776">
                  <c:v>44624.543842592589</c:v>
                </c:pt>
                <c:pt idx="5777">
                  <c:v>44624.544571759259</c:v>
                </c:pt>
                <c:pt idx="5778">
                  <c:v>44624.545300925929</c:v>
                </c:pt>
                <c:pt idx="5779">
                  <c:v>44624.546018518522</c:v>
                </c:pt>
                <c:pt idx="5780">
                  <c:v>44624.546747685185</c:v>
                </c:pt>
                <c:pt idx="5781">
                  <c:v>44624.547523148147</c:v>
                </c:pt>
                <c:pt idx="5782">
                  <c:v>44624.548252314817</c:v>
                </c:pt>
                <c:pt idx="5783">
                  <c:v>44624.54896990741</c:v>
                </c:pt>
                <c:pt idx="5784">
                  <c:v>44624.549699074072</c:v>
                </c:pt>
                <c:pt idx="5785">
                  <c:v>44624.550428240742</c:v>
                </c:pt>
                <c:pt idx="5786">
                  <c:v>44624.551145833335</c:v>
                </c:pt>
                <c:pt idx="5787">
                  <c:v>44624.551921296297</c:v>
                </c:pt>
                <c:pt idx="5788">
                  <c:v>44624.55265046296</c:v>
                </c:pt>
                <c:pt idx="5789">
                  <c:v>44624.553368055553</c:v>
                </c:pt>
                <c:pt idx="5790">
                  <c:v>44624.554097222222</c:v>
                </c:pt>
                <c:pt idx="5791">
                  <c:v>44624.554826388892</c:v>
                </c:pt>
                <c:pt idx="5792">
                  <c:v>44624.555543981478</c:v>
                </c:pt>
                <c:pt idx="5793">
                  <c:v>44624.556319444448</c:v>
                </c:pt>
                <c:pt idx="5794">
                  <c:v>44624.55704861111</c:v>
                </c:pt>
                <c:pt idx="5795">
                  <c:v>44624.557766203703</c:v>
                </c:pt>
                <c:pt idx="5796">
                  <c:v>44624.558495370373</c:v>
                </c:pt>
                <c:pt idx="5797">
                  <c:v>44624.559224537035</c:v>
                </c:pt>
                <c:pt idx="5798">
                  <c:v>44624.559942129628</c:v>
                </c:pt>
                <c:pt idx="5799">
                  <c:v>44624.560717592591</c:v>
                </c:pt>
                <c:pt idx="5800">
                  <c:v>44624.56144675926</c:v>
                </c:pt>
                <c:pt idx="5801">
                  <c:v>44624.562175925923</c:v>
                </c:pt>
                <c:pt idx="5802">
                  <c:v>44624.562893518516</c:v>
                </c:pt>
                <c:pt idx="5803">
                  <c:v>44624.563622685186</c:v>
                </c:pt>
                <c:pt idx="5804">
                  <c:v>44624.564340277779</c:v>
                </c:pt>
                <c:pt idx="5805">
                  <c:v>44624.565115740741</c:v>
                </c:pt>
                <c:pt idx="5806">
                  <c:v>44624.565844907411</c:v>
                </c:pt>
                <c:pt idx="5807">
                  <c:v>44624.566562499997</c:v>
                </c:pt>
                <c:pt idx="5808">
                  <c:v>44624.567291666666</c:v>
                </c:pt>
                <c:pt idx="5809">
                  <c:v>44624.568032407406</c:v>
                </c:pt>
              </c:numCache>
            </c:numRef>
          </c:xVal>
          <c:yVal>
            <c:numRef>
              <c:f>Sheet2!$D:$D</c:f>
              <c:numCache>
                <c:formatCode>General</c:formatCode>
                <c:ptCount val="1048576"/>
                <c:pt idx="0">
                  <c:v>0</c:v>
                </c:pt>
                <c:pt idx="1">
                  <c:v>3.0159999999999999E-9</c:v>
                </c:pt>
                <c:pt idx="2">
                  <c:v>3.0209999999999998E-9</c:v>
                </c:pt>
                <c:pt idx="3">
                  <c:v>3.027E-9</c:v>
                </c:pt>
                <c:pt idx="4">
                  <c:v>3.0300000000000001E-9</c:v>
                </c:pt>
                <c:pt idx="5">
                  <c:v>3.0380000000000001E-9</c:v>
                </c:pt>
                <c:pt idx="6">
                  <c:v>1.643E-6</c:v>
                </c:pt>
                <c:pt idx="7">
                  <c:v>1.7370000000000001E-6</c:v>
                </c:pt>
                <c:pt idx="8">
                  <c:v>1.7829999999999999E-6</c:v>
                </c:pt>
                <c:pt idx="9">
                  <c:v>1.8220000000000001E-6</c:v>
                </c:pt>
                <c:pt idx="10">
                  <c:v>1.843E-6</c:v>
                </c:pt>
                <c:pt idx="11">
                  <c:v>1.855E-6</c:v>
                </c:pt>
                <c:pt idx="12">
                  <c:v>1.8619999999999999E-6</c:v>
                </c:pt>
                <c:pt idx="13">
                  <c:v>1.8729999999999999E-6</c:v>
                </c:pt>
                <c:pt idx="14">
                  <c:v>1.8679999999999999E-6</c:v>
                </c:pt>
                <c:pt idx="15">
                  <c:v>1.8679999999999999E-6</c:v>
                </c:pt>
                <c:pt idx="16">
                  <c:v>1.8679999999999999E-6</c:v>
                </c:pt>
                <c:pt idx="17">
                  <c:v>1.8649999999999999E-6</c:v>
                </c:pt>
                <c:pt idx="18">
                  <c:v>1.86E-6</c:v>
                </c:pt>
                <c:pt idx="19">
                  <c:v>1.857E-6</c:v>
                </c:pt>
                <c:pt idx="20">
                  <c:v>1.857E-6</c:v>
                </c:pt>
                <c:pt idx="21">
                  <c:v>1.852E-6</c:v>
                </c:pt>
                <c:pt idx="22">
                  <c:v>1.8500000000000001E-6</c:v>
                </c:pt>
                <c:pt idx="23">
                  <c:v>1.8479999999999999E-6</c:v>
                </c:pt>
                <c:pt idx="24">
                  <c:v>1.8479999999999999E-6</c:v>
                </c:pt>
                <c:pt idx="25">
                  <c:v>1.8500000000000001E-6</c:v>
                </c:pt>
                <c:pt idx="26">
                  <c:v>1.8419999999999999E-6</c:v>
                </c:pt>
                <c:pt idx="27">
                  <c:v>1.84E-6</c:v>
                </c:pt>
                <c:pt idx="28">
                  <c:v>1.8369999999999999E-6</c:v>
                </c:pt>
                <c:pt idx="29">
                  <c:v>1.838E-6</c:v>
                </c:pt>
                <c:pt idx="30">
                  <c:v>1.8369999999999999E-6</c:v>
                </c:pt>
                <c:pt idx="31">
                  <c:v>1.8330000000000001E-6</c:v>
                </c:pt>
                <c:pt idx="32">
                  <c:v>1.8330000000000001E-6</c:v>
                </c:pt>
                <c:pt idx="33">
                  <c:v>1.8330000000000001E-6</c:v>
                </c:pt>
                <c:pt idx="34">
                  <c:v>1.835E-6</c:v>
                </c:pt>
                <c:pt idx="35">
                  <c:v>1.827E-6</c:v>
                </c:pt>
                <c:pt idx="36">
                  <c:v>1.827E-6</c:v>
                </c:pt>
                <c:pt idx="37">
                  <c:v>1.827E-6</c:v>
                </c:pt>
                <c:pt idx="38">
                  <c:v>1.823E-6</c:v>
                </c:pt>
                <c:pt idx="39">
                  <c:v>1.8220000000000001E-6</c:v>
                </c:pt>
                <c:pt idx="40">
                  <c:v>1.8220000000000001E-6</c:v>
                </c:pt>
                <c:pt idx="41">
                  <c:v>1.8199999999999999E-6</c:v>
                </c:pt>
                <c:pt idx="42">
                  <c:v>1.823E-6</c:v>
                </c:pt>
                <c:pt idx="43">
                  <c:v>1.815E-6</c:v>
                </c:pt>
                <c:pt idx="44">
                  <c:v>1.813E-6</c:v>
                </c:pt>
                <c:pt idx="45">
                  <c:v>1.8169999999999999E-6</c:v>
                </c:pt>
                <c:pt idx="46">
                  <c:v>1.8169999999999999E-6</c:v>
                </c:pt>
                <c:pt idx="47">
                  <c:v>1.812E-6</c:v>
                </c:pt>
                <c:pt idx="48">
                  <c:v>1.813E-6</c:v>
                </c:pt>
                <c:pt idx="49">
                  <c:v>1.812E-6</c:v>
                </c:pt>
                <c:pt idx="50">
                  <c:v>1.812E-6</c:v>
                </c:pt>
                <c:pt idx="51">
                  <c:v>1.812E-6</c:v>
                </c:pt>
                <c:pt idx="52">
                  <c:v>1.812E-6</c:v>
                </c:pt>
                <c:pt idx="53">
                  <c:v>1.812E-6</c:v>
                </c:pt>
                <c:pt idx="54">
                  <c:v>1.813E-6</c:v>
                </c:pt>
                <c:pt idx="55">
                  <c:v>1.81E-6</c:v>
                </c:pt>
                <c:pt idx="56">
                  <c:v>1.81E-6</c:v>
                </c:pt>
                <c:pt idx="57">
                  <c:v>1.8080000000000001E-6</c:v>
                </c:pt>
                <c:pt idx="58">
                  <c:v>1.812E-6</c:v>
                </c:pt>
                <c:pt idx="59">
                  <c:v>1.807E-6</c:v>
                </c:pt>
                <c:pt idx="60">
                  <c:v>1.807E-6</c:v>
                </c:pt>
                <c:pt idx="61">
                  <c:v>1.8080000000000001E-6</c:v>
                </c:pt>
                <c:pt idx="62">
                  <c:v>1.812E-6</c:v>
                </c:pt>
                <c:pt idx="63">
                  <c:v>1.8050000000000001E-6</c:v>
                </c:pt>
                <c:pt idx="64">
                  <c:v>1.807E-6</c:v>
                </c:pt>
                <c:pt idx="65">
                  <c:v>1.8080000000000001E-6</c:v>
                </c:pt>
                <c:pt idx="66">
                  <c:v>1.8050000000000001E-6</c:v>
                </c:pt>
                <c:pt idx="67">
                  <c:v>1.8029999999999999E-6</c:v>
                </c:pt>
                <c:pt idx="68">
                  <c:v>1.8050000000000001E-6</c:v>
                </c:pt>
                <c:pt idx="69">
                  <c:v>1.8050000000000001E-6</c:v>
                </c:pt>
                <c:pt idx="70">
                  <c:v>1.8080000000000001E-6</c:v>
                </c:pt>
                <c:pt idx="71">
                  <c:v>1.8029999999999999E-6</c:v>
                </c:pt>
                <c:pt idx="72">
                  <c:v>1.8050000000000001E-6</c:v>
                </c:pt>
                <c:pt idx="73">
                  <c:v>1.8029999999999999E-6</c:v>
                </c:pt>
                <c:pt idx="74">
                  <c:v>1.8080000000000001E-6</c:v>
                </c:pt>
                <c:pt idx="75">
                  <c:v>1.8020000000000001E-6</c:v>
                </c:pt>
                <c:pt idx="76">
                  <c:v>1.798E-6</c:v>
                </c:pt>
                <c:pt idx="77">
                  <c:v>1.807E-6</c:v>
                </c:pt>
                <c:pt idx="78">
                  <c:v>1.807E-6</c:v>
                </c:pt>
                <c:pt idx="79">
                  <c:v>1.7999999999999999E-6</c:v>
                </c:pt>
                <c:pt idx="80">
                  <c:v>1.798E-6</c:v>
                </c:pt>
                <c:pt idx="81">
                  <c:v>1.8020000000000001E-6</c:v>
                </c:pt>
                <c:pt idx="82">
                  <c:v>1.7999999999999999E-6</c:v>
                </c:pt>
                <c:pt idx="83">
                  <c:v>1.8050000000000001E-6</c:v>
                </c:pt>
                <c:pt idx="84">
                  <c:v>1.8029999999999999E-6</c:v>
                </c:pt>
                <c:pt idx="85">
                  <c:v>1.798E-6</c:v>
                </c:pt>
                <c:pt idx="86">
                  <c:v>1.7999999999999999E-6</c:v>
                </c:pt>
                <c:pt idx="87">
                  <c:v>1.7999999999999999E-6</c:v>
                </c:pt>
                <c:pt idx="88">
                  <c:v>1.798E-6</c:v>
                </c:pt>
                <c:pt idx="89">
                  <c:v>1.7969999999999999E-6</c:v>
                </c:pt>
                <c:pt idx="90">
                  <c:v>1.7969999999999999E-6</c:v>
                </c:pt>
                <c:pt idx="91">
                  <c:v>1.7969999999999999E-6</c:v>
                </c:pt>
                <c:pt idx="92">
                  <c:v>1.8020000000000001E-6</c:v>
                </c:pt>
                <c:pt idx="93">
                  <c:v>1.8020000000000001E-6</c:v>
                </c:pt>
                <c:pt idx="94">
                  <c:v>1.798E-6</c:v>
                </c:pt>
                <c:pt idx="95">
                  <c:v>1.7969999999999999E-6</c:v>
                </c:pt>
                <c:pt idx="96">
                  <c:v>1.7969999999999999E-6</c:v>
                </c:pt>
                <c:pt idx="97">
                  <c:v>1.7969999999999999E-6</c:v>
                </c:pt>
                <c:pt idx="98">
                  <c:v>1.798E-6</c:v>
                </c:pt>
                <c:pt idx="99">
                  <c:v>1.8020000000000001E-6</c:v>
                </c:pt>
                <c:pt idx="100">
                  <c:v>1.795E-6</c:v>
                </c:pt>
                <c:pt idx="101">
                  <c:v>1.798E-6</c:v>
                </c:pt>
                <c:pt idx="102">
                  <c:v>1.795E-6</c:v>
                </c:pt>
                <c:pt idx="103">
                  <c:v>1.795E-6</c:v>
                </c:pt>
                <c:pt idx="104">
                  <c:v>1.795E-6</c:v>
                </c:pt>
                <c:pt idx="105">
                  <c:v>1.7999999999999999E-6</c:v>
                </c:pt>
                <c:pt idx="106">
                  <c:v>1.7969999999999999E-6</c:v>
                </c:pt>
                <c:pt idx="107">
                  <c:v>1.7969999999999999E-6</c:v>
                </c:pt>
                <c:pt idx="108">
                  <c:v>1.7999999999999999E-6</c:v>
                </c:pt>
                <c:pt idx="109">
                  <c:v>1.795E-6</c:v>
                </c:pt>
                <c:pt idx="110">
                  <c:v>1.795E-6</c:v>
                </c:pt>
                <c:pt idx="111">
                  <c:v>1.795E-6</c:v>
                </c:pt>
                <c:pt idx="112">
                  <c:v>1.7969999999999999E-6</c:v>
                </c:pt>
                <c:pt idx="113">
                  <c:v>1.795E-6</c:v>
                </c:pt>
                <c:pt idx="114">
                  <c:v>1.795E-6</c:v>
                </c:pt>
                <c:pt idx="115">
                  <c:v>1.795E-6</c:v>
                </c:pt>
                <c:pt idx="116">
                  <c:v>1.7969999999999999E-6</c:v>
                </c:pt>
                <c:pt idx="117">
                  <c:v>1.795E-6</c:v>
                </c:pt>
                <c:pt idx="118">
                  <c:v>1.795E-6</c:v>
                </c:pt>
                <c:pt idx="119">
                  <c:v>1.7969999999999999E-6</c:v>
                </c:pt>
                <c:pt idx="120">
                  <c:v>1.795E-6</c:v>
                </c:pt>
                <c:pt idx="121">
                  <c:v>1.7969999999999999E-6</c:v>
                </c:pt>
                <c:pt idx="122">
                  <c:v>1.795E-6</c:v>
                </c:pt>
                <c:pt idx="123">
                  <c:v>1.7969999999999999E-6</c:v>
                </c:pt>
                <c:pt idx="124">
                  <c:v>1.795E-6</c:v>
                </c:pt>
                <c:pt idx="125">
                  <c:v>1.795E-6</c:v>
                </c:pt>
                <c:pt idx="126">
                  <c:v>1.7969999999999999E-6</c:v>
                </c:pt>
                <c:pt idx="127">
                  <c:v>1.795E-6</c:v>
                </c:pt>
                <c:pt idx="128">
                  <c:v>1.7940000000000001E-6</c:v>
                </c:pt>
                <c:pt idx="129">
                  <c:v>1.795E-6</c:v>
                </c:pt>
                <c:pt idx="130">
                  <c:v>1.7940000000000001E-6</c:v>
                </c:pt>
                <c:pt idx="131">
                  <c:v>1.795E-6</c:v>
                </c:pt>
                <c:pt idx="132">
                  <c:v>1.7940000000000001E-6</c:v>
                </c:pt>
                <c:pt idx="133">
                  <c:v>1.7940000000000001E-6</c:v>
                </c:pt>
                <c:pt idx="134">
                  <c:v>1.795E-6</c:v>
                </c:pt>
                <c:pt idx="135">
                  <c:v>1.792E-6</c:v>
                </c:pt>
                <c:pt idx="136">
                  <c:v>1.79E-6</c:v>
                </c:pt>
                <c:pt idx="137">
                  <c:v>1.792E-6</c:v>
                </c:pt>
                <c:pt idx="138">
                  <c:v>1.792E-6</c:v>
                </c:pt>
                <c:pt idx="139">
                  <c:v>1.79E-6</c:v>
                </c:pt>
                <c:pt idx="140">
                  <c:v>1.79E-6</c:v>
                </c:pt>
                <c:pt idx="141">
                  <c:v>1.7940000000000001E-6</c:v>
                </c:pt>
                <c:pt idx="142">
                  <c:v>1.7859999999999999E-6</c:v>
                </c:pt>
                <c:pt idx="143">
                  <c:v>1.787E-6</c:v>
                </c:pt>
                <c:pt idx="144">
                  <c:v>1.7940000000000001E-6</c:v>
                </c:pt>
                <c:pt idx="145">
                  <c:v>1.7859999999999999E-6</c:v>
                </c:pt>
                <c:pt idx="146">
                  <c:v>1.7889999999999999E-6</c:v>
                </c:pt>
                <c:pt idx="147">
                  <c:v>1.7859999999999999E-6</c:v>
                </c:pt>
                <c:pt idx="148">
                  <c:v>1.792E-6</c:v>
                </c:pt>
                <c:pt idx="149">
                  <c:v>1.787E-6</c:v>
                </c:pt>
                <c:pt idx="150">
                  <c:v>1.7859999999999999E-6</c:v>
                </c:pt>
                <c:pt idx="151">
                  <c:v>1.7940000000000001E-6</c:v>
                </c:pt>
                <c:pt idx="152">
                  <c:v>1.7859999999999999E-6</c:v>
                </c:pt>
                <c:pt idx="153">
                  <c:v>1.784E-6</c:v>
                </c:pt>
                <c:pt idx="154">
                  <c:v>1.792E-6</c:v>
                </c:pt>
                <c:pt idx="155">
                  <c:v>1.784E-6</c:v>
                </c:pt>
                <c:pt idx="156">
                  <c:v>1.784E-6</c:v>
                </c:pt>
                <c:pt idx="157">
                  <c:v>1.7889999999999999E-6</c:v>
                </c:pt>
                <c:pt idx="158">
                  <c:v>1.7859999999999999E-6</c:v>
                </c:pt>
                <c:pt idx="159">
                  <c:v>1.7889999999999999E-6</c:v>
                </c:pt>
                <c:pt idx="160">
                  <c:v>1.7889999999999999E-6</c:v>
                </c:pt>
                <c:pt idx="161">
                  <c:v>1.787E-6</c:v>
                </c:pt>
                <c:pt idx="162">
                  <c:v>1.784E-6</c:v>
                </c:pt>
                <c:pt idx="163">
                  <c:v>1.787E-6</c:v>
                </c:pt>
                <c:pt idx="164">
                  <c:v>1.79E-6</c:v>
                </c:pt>
                <c:pt idx="165">
                  <c:v>1.784E-6</c:v>
                </c:pt>
                <c:pt idx="166">
                  <c:v>1.7859999999999999E-6</c:v>
                </c:pt>
                <c:pt idx="167">
                  <c:v>1.792E-6</c:v>
                </c:pt>
                <c:pt idx="168">
                  <c:v>1.792E-6</c:v>
                </c:pt>
                <c:pt idx="169">
                  <c:v>1.79E-6</c:v>
                </c:pt>
                <c:pt idx="170">
                  <c:v>1.7829999999999999E-6</c:v>
                </c:pt>
                <c:pt idx="171">
                  <c:v>1.79E-6</c:v>
                </c:pt>
                <c:pt idx="172">
                  <c:v>1.784E-6</c:v>
                </c:pt>
                <c:pt idx="173">
                  <c:v>1.7889999999999999E-6</c:v>
                </c:pt>
                <c:pt idx="174">
                  <c:v>1.79E-6</c:v>
                </c:pt>
                <c:pt idx="175">
                  <c:v>1.7889999999999999E-6</c:v>
                </c:pt>
                <c:pt idx="176">
                  <c:v>1.787E-6</c:v>
                </c:pt>
                <c:pt idx="177">
                  <c:v>1.7829999999999999E-6</c:v>
                </c:pt>
                <c:pt idx="178">
                  <c:v>1.7829999999999999E-6</c:v>
                </c:pt>
                <c:pt idx="179">
                  <c:v>1.7889999999999999E-6</c:v>
                </c:pt>
                <c:pt idx="180">
                  <c:v>1.787E-6</c:v>
                </c:pt>
                <c:pt idx="181">
                  <c:v>1.784E-6</c:v>
                </c:pt>
                <c:pt idx="182">
                  <c:v>1.79E-6</c:v>
                </c:pt>
                <c:pt idx="183">
                  <c:v>1.7829999999999999E-6</c:v>
                </c:pt>
                <c:pt idx="184">
                  <c:v>1.7829999999999999E-6</c:v>
                </c:pt>
                <c:pt idx="185">
                  <c:v>1.784E-6</c:v>
                </c:pt>
                <c:pt idx="186">
                  <c:v>1.7859999999999999E-6</c:v>
                </c:pt>
                <c:pt idx="187">
                  <c:v>1.7829999999999999E-6</c:v>
                </c:pt>
                <c:pt idx="188">
                  <c:v>1.7859999999999999E-6</c:v>
                </c:pt>
                <c:pt idx="189">
                  <c:v>1.7829999999999999E-6</c:v>
                </c:pt>
                <c:pt idx="190">
                  <c:v>1.7829999999999999E-6</c:v>
                </c:pt>
                <c:pt idx="191">
                  <c:v>1.781E-6</c:v>
                </c:pt>
                <c:pt idx="192">
                  <c:v>1.784E-6</c:v>
                </c:pt>
                <c:pt idx="193">
                  <c:v>1.784E-6</c:v>
                </c:pt>
                <c:pt idx="194">
                  <c:v>1.7859999999999999E-6</c:v>
                </c:pt>
                <c:pt idx="195">
                  <c:v>1.7829999999999999E-6</c:v>
                </c:pt>
                <c:pt idx="196">
                  <c:v>1.7829999999999999E-6</c:v>
                </c:pt>
                <c:pt idx="197">
                  <c:v>1.784E-6</c:v>
                </c:pt>
                <c:pt idx="198">
                  <c:v>1.7829999999999999E-6</c:v>
                </c:pt>
                <c:pt idx="199">
                  <c:v>1.7829999999999999E-6</c:v>
                </c:pt>
                <c:pt idx="200">
                  <c:v>1.787E-6</c:v>
                </c:pt>
                <c:pt idx="201">
                  <c:v>1.7829999999999999E-6</c:v>
                </c:pt>
                <c:pt idx="202">
                  <c:v>1.7829999999999999E-6</c:v>
                </c:pt>
                <c:pt idx="203">
                  <c:v>1.784E-6</c:v>
                </c:pt>
                <c:pt idx="204">
                  <c:v>1.781E-6</c:v>
                </c:pt>
                <c:pt idx="205">
                  <c:v>1.784E-6</c:v>
                </c:pt>
                <c:pt idx="206">
                  <c:v>1.784E-6</c:v>
                </c:pt>
                <c:pt idx="207">
                  <c:v>1.7829999999999999E-6</c:v>
                </c:pt>
                <c:pt idx="208">
                  <c:v>1.7829999999999999E-6</c:v>
                </c:pt>
                <c:pt idx="209">
                  <c:v>1.784E-6</c:v>
                </c:pt>
                <c:pt idx="210">
                  <c:v>1.779E-6</c:v>
                </c:pt>
                <c:pt idx="211">
                  <c:v>1.7829999999999999E-6</c:v>
                </c:pt>
                <c:pt idx="212">
                  <c:v>1.784E-6</c:v>
                </c:pt>
                <c:pt idx="213">
                  <c:v>1.7829999999999999E-6</c:v>
                </c:pt>
                <c:pt idx="214">
                  <c:v>1.779E-6</c:v>
                </c:pt>
                <c:pt idx="215">
                  <c:v>1.779E-6</c:v>
                </c:pt>
                <c:pt idx="216">
                  <c:v>1.781E-6</c:v>
                </c:pt>
                <c:pt idx="217">
                  <c:v>1.781E-6</c:v>
                </c:pt>
                <c:pt idx="218">
                  <c:v>1.784E-6</c:v>
                </c:pt>
                <c:pt idx="219">
                  <c:v>1.784E-6</c:v>
                </c:pt>
                <c:pt idx="220">
                  <c:v>1.784E-6</c:v>
                </c:pt>
                <c:pt idx="221">
                  <c:v>1.779E-6</c:v>
                </c:pt>
                <c:pt idx="222">
                  <c:v>1.781E-6</c:v>
                </c:pt>
                <c:pt idx="223">
                  <c:v>1.784E-6</c:v>
                </c:pt>
                <c:pt idx="224">
                  <c:v>1.781E-6</c:v>
                </c:pt>
                <c:pt idx="225">
                  <c:v>1.778E-6</c:v>
                </c:pt>
                <c:pt idx="226">
                  <c:v>1.779E-6</c:v>
                </c:pt>
                <c:pt idx="227">
                  <c:v>1.776E-6</c:v>
                </c:pt>
                <c:pt idx="228">
                  <c:v>1.778E-6</c:v>
                </c:pt>
                <c:pt idx="229">
                  <c:v>1.779E-6</c:v>
                </c:pt>
                <c:pt idx="230">
                  <c:v>1.7829999999999999E-6</c:v>
                </c:pt>
                <c:pt idx="231">
                  <c:v>1.776E-6</c:v>
                </c:pt>
                <c:pt idx="232">
                  <c:v>1.778E-6</c:v>
                </c:pt>
                <c:pt idx="233">
                  <c:v>1.778E-6</c:v>
                </c:pt>
                <c:pt idx="234">
                  <c:v>1.781E-6</c:v>
                </c:pt>
                <c:pt idx="235">
                  <c:v>1.779E-6</c:v>
                </c:pt>
                <c:pt idx="236">
                  <c:v>1.779E-6</c:v>
                </c:pt>
                <c:pt idx="237">
                  <c:v>1.778E-6</c:v>
                </c:pt>
                <c:pt idx="238">
                  <c:v>1.779E-6</c:v>
                </c:pt>
                <c:pt idx="239">
                  <c:v>1.781E-6</c:v>
                </c:pt>
                <c:pt idx="240">
                  <c:v>1.779E-6</c:v>
                </c:pt>
                <c:pt idx="241">
                  <c:v>1.7749999999999999E-6</c:v>
                </c:pt>
                <c:pt idx="242">
                  <c:v>1.778E-6</c:v>
                </c:pt>
                <c:pt idx="243">
                  <c:v>1.778E-6</c:v>
                </c:pt>
                <c:pt idx="244">
                  <c:v>1.776E-6</c:v>
                </c:pt>
                <c:pt idx="245">
                  <c:v>1.7749999999999999E-6</c:v>
                </c:pt>
                <c:pt idx="246">
                  <c:v>1.778E-6</c:v>
                </c:pt>
                <c:pt idx="247">
                  <c:v>1.779E-6</c:v>
                </c:pt>
                <c:pt idx="248">
                  <c:v>1.778E-6</c:v>
                </c:pt>
                <c:pt idx="249">
                  <c:v>1.7719999999999999E-6</c:v>
                </c:pt>
                <c:pt idx="250">
                  <c:v>1.7719999999999999E-6</c:v>
                </c:pt>
                <c:pt idx="251">
                  <c:v>1.773E-6</c:v>
                </c:pt>
                <c:pt idx="252">
                  <c:v>1.781E-6</c:v>
                </c:pt>
                <c:pt idx="253">
                  <c:v>1.7719999999999999E-6</c:v>
                </c:pt>
                <c:pt idx="254">
                  <c:v>1.773E-6</c:v>
                </c:pt>
                <c:pt idx="255">
                  <c:v>1.776E-6</c:v>
                </c:pt>
                <c:pt idx="256">
                  <c:v>1.776E-6</c:v>
                </c:pt>
                <c:pt idx="257">
                  <c:v>1.776E-6</c:v>
                </c:pt>
                <c:pt idx="258">
                  <c:v>1.776E-6</c:v>
                </c:pt>
                <c:pt idx="259">
                  <c:v>1.7719999999999999E-6</c:v>
                </c:pt>
                <c:pt idx="260">
                  <c:v>1.7719999999999999E-6</c:v>
                </c:pt>
                <c:pt idx="261">
                  <c:v>1.7719999999999999E-6</c:v>
                </c:pt>
                <c:pt idx="262">
                  <c:v>1.773E-6</c:v>
                </c:pt>
                <c:pt idx="263">
                  <c:v>1.77E-6</c:v>
                </c:pt>
                <c:pt idx="264">
                  <c:v>1.77E-6</c:v>
                </c:pt>
                <c:pt idx="265">
                  <c:v>1.7719999999999999E-6</c:v>
                </c:pt>
                <c:pt idx="266">
                  <c:v>1.77E-6</c:v>
                </c:pt>
                <c:pt idx="267">
                  <c:v>1.773E-6</c:v>
                </c:pt>
                <c:pt idx="268">
                  <c:v>1.773E-6</c:v>
                </c:pt>
                <c:pt idx="269">
                  <c:v>1.773E-6</c:v>
                </c:pt>
                <c:pt idx="270">
                  <c:v>1.77E-6</c:v>
                </c:pt>
                <c:pt idx="271">
                  <c:v>1.7719999999999999E-6</c:v>
                </c:pt>
                <c:pt idx="272">
                  <c:v>1.773E-6</c:v>
                </c:pt>
                <c:pt idx="273">
                  <c:v>1.7719999999999999E-6</c:v>
                </c:pt>
                <c:pt idx="274">
                  <c:v>1.77E-6</c:v>
                </c:pt>
                <c:pt idx="275">
                  <c:v>1.77E-6</c:v>
                </c:pt>
                <c:pt idx="276">
                  <c:v>1.7719999999999999E-6</c:v>
                </c:pt>
                <c:pt idx="277">
                  <c:v>1.77E-6</c:v>
                </c:pt>
                <c:pt idx="278">
                  <c:v>1.773E-6</c:v>
                </c:pt>
                <c:pt idx="279">
                  <c:v>1.77E-6</c:v>
                </c:pt>
                <c:pt idx="280">
                  <c:v>1.77E-6</c:v>
                </c:pt>
                <c:pt idx="281">
                  <c:v>1.7719999999999999E-6</c:v>
                </c:pt>
                <c:pt idx="282">
                  <c:v>1.773E-6</c:v>
                </c:pt>
                <c:pt idx="283">
                  <c:v>1.77E-6</c:v>
                </c:pt>
                <c:pt idx="284">
                  <c:v>1.7680000000000001E-6</c:v>
                </c:pt>
                <c:pt idx="285">
                  <c:v>1.7749999999999999E-6</c:v>
                </c:pt>
                <c:pt idx="286">
                  <c:v>1.776E-6</c:v>
                </c:pt>
                <c:pt idx="287">
                  <c:v>1.7719999999999999E-6</c:v>
                </c:pt>
                <c:pt idx="288">
                  <c:v>1.7719999999999999E-6</c:v>
                </c:pt>
                <c:pt idx="289">
                  <c:v>1.7719999999999999E-6</c:v>
                </c:pt>
                <c:pt idx="290">
                  <c:v>1.77E-6</c:v>
                </c:pt>
                <c:pt idx="291">
                  <c:v>1.773E-6</c:v>
                </c:pt>
                <c:pt idx="292">
                  <c:v>1.773E-6</c:v>
                </c:pt>
                <c:pt idx="293">
                  <c:v>1.7719999999999999E-6</c:v>
                </c:pt>
                <c:pt idx="294">
                  <c:v>1.7719999999999999E-6</c:v>
                </c:pt>
                <c:pt idx="295">
                  <c:v>1.773E-6</c:v>
                </c:pt>
                <c:pt idx="296">
                  <c:v>1.7719999999999999E-6</c:v>
                </c:pt>
                <c:pt idx="297">
                  <c:v>1.7680000000000001E-6</c:v>
                </c:pt>
                <c:pt idx="298">
                  <c:v>1.7680000000000001E-6</c:v>
                </c:pt>
                <c:pt idx="299">
                  <c:v>1.77E-6</c:v>
                </c:pt>
                <c:pt idx="300">
                  <c:v>1.7680000000000001E-6</c:v>
                </c:pt>
                <c:pt idx="301">
                  <c:v>1.7719999999999999E-6</c:v>
                </c:pt>
                <c:pt idx="302">
                  <c:v>1.767E-6</c:v>
                </c:pt>
                <c:pt idx="303">
                  <c:v>1.767E-6</c:v>
                </c:pt>
                <c:pt idx="304">
                  <c:v>1.77E-6</c:v>
                </c:pt>
                <c:pt idx="305">
                  <c:v>1.77E-6</c:v>
                </c:pt>
                <c:pt idx="306">
                  <c:v>1.77E-6</c:v>
                </c:pt>
                <c:pt idx="307">
                  <c:v>1.767E-6</c:v>
                </c:pt>
                <c:pt idx="308">
                  <c:v>1.765E-6</c:v>
                </c:pt>
                <c:pt idx="309">
                  <c:v>1.764E-6</c:v>
                </c:pt>
                <c:pt idx="310">
                  <c:v>1.765E-6</c:v>
                </c:pt>
                <c:pt idx="311">
                  <c:v>1.7680000000000001E-6</c:v>
                </c:pt>
                <c:pt idx="312">
                  <c:v>1.767E-6</c:v>
                </c:pt>
                <c:pt idx="313">
                  <c:v>1.765E-6</c:v>
                </c:pt>
                <c:pt idx="314">
                  <c:v>1.764E-6</c:v>
                </c:pt>
                <c:pt idx="315">
                  <c:v>1.765E-6</c:v>
                </c:pt>
                <c:pt idx="316">
                  <c:v>1.765E-6</c:v>
                </c:pt>
                <c:pt idx="317">
                  <c:v>1.765E-6</c:v>
                </c:pt>
                <c:pt idx="318">
                  <c:v>1.765E-6</c:v>
                </c:pt>
                <c:pt idx="319">
                  <c:v>1.7680000000000001E-6</c:v>
                </c:pt>
                <c:pt idx="320">
                  <c:v>1.764E-6</c:v>
                </c:pt>
                <c:pt idx="321">
                  <c:v>1.762E-6</c:v>
                </c:pt>
                <c:pt idx="322">
                  <c:v>1.764E-6</c:v>
                </c:pt>
                <c:pt idx="323">
                  <c:v>1.7680000000000001E-6</c:v>
                </c:pt>
                <c:pt idx="324">
                  <c:v>1.767E-6</c:v>
                </c:pt>
                <c:pt idx="325">
                  <c:v>1.7680000000000001E-6</c:v>
                </c:pt>
                <c:pt idx="326">
                  <c:v>1.764E-6</c:v>
                </c:pt>
                <c:pt idx="327">
                  <c:v>1.764E-6</c:v>
                </c:pt>
                <c:pt idx="328">
                  <c:v>1.767E-6</c:v>
                </c:pt>
                <c:pt idx="329">
                  <c:v>1.764E-6</c:v>
                </c:pt>
                <c:pt idx="330">
                  <c:v>1.762E-6</c:v>
                </c:pt>
                <c:pt idx="331">
                  <c:v>1.764E-6</c:v>
                </c:pt>
                <c:pt idx="332">
                  <c:v>1.7680000000000001E-6</c:v>
                </c:pt>
                <c:pt idx="333">
                  <c:v>1.764E-6</c:v>
                </c:pt>
                <c:pt idx="334">
                  <c:v>1.762E-6</c:v>
                </c:pt>
                <c:pt idx="335">
                  <c:v>1.764E-6</c:v>
                </c:pt>
                <c:pt idx="336">
                  <c:v>1.765E-6</c:v>
                </c:pt>
                <c:pt idx="337">
                  <c:v>1.767E-6</c:v>
                </c:pt>
                <c:pt idx="338">
                  <c:v>1.7680000000000001E-6</c:v>
                </c:pt>
                <c:pt idx="339">
                  <c:v>1.765E-6</c:v>
                </c:pt>
                <c:pt idx="340">
                  <c:v>1.765E-6</c:v>
                </c:pt>
                <c:pt idx="341">
                  <c:v>1.767E-6</c:v>
                </c:pt>
                <c:pt idx="342">
                  <c:v>1.767E-6</c:v>
                </c:pt>
                <c:pt idx="343">
                  <c:v>1.762E-6</c:v>
                </c:pt>
                <c:pt idx="344">
                  <c:v>1.765E-6</c:v>
                </c:pt>
                <c:pt idx="345">
                  <c:v>1.767E-6</c:v>
                </c:pt>
                <c:pt idx="346">
                  <c:v>1.759E-6</c:v>
                </c:pt>
                <c:pt idx="347">
                  <c:v>1.764E-6</c:v>
                </c:pt>
                <c:pt idx="348">
                  <c:v>1.7680000000000001E-6</c:v>
                </c:pt>
                <c:pt idx="349">
                  <c:v>1.762E-6</c:v>
                </c:pt>
                <c:pt idx="350">
                  <c:v>1.764E-6</c:v>
                </c:pt>
                <c:pt idx="351">
                  <c:v>1.765E-6</c:v>
                </c:pt>
                <c:pt idx="352">
                  <c:v>1.764E-6</c:v>
                </c:pt>
                <c:pt idx="353">
                  <c:v>1.765E-6</c:v>
                </c:pt>
                <c:pt idx="354">
                  <c:v>1.764E-6</c:v>
                </c:pt>
                <c:pt idx="355">
                  <c:v>1.7680000000000001E-6</c:v>
                </c:pt>
                <c:pt idx="356">
                  <c:v>1.762E-6</c:v>
                </c:pt>
                <c:pt idx="357">
                  <c:v>1.759E-6</c:v>
                </c:pt>
                <c:pt idx="358">
                  <c:v>1.759E-6</c:v>
                </c:pt>
                <c:pt idx="359">
                  <c:v>1.762E-6</c:v>
                </c:pt>
                <c:pt idx="360">
                  <c:v>1.764E-6</c:v>
                </c:pt>
                <c:pt idx="361">
                  <c:v>1.762E-6</c:v>
                </c:pt>
                <c:pt idx="362">
                  <c:v>1.765E-6</c:v>
                </c:pt>
                <c:pt idx="363">
                  <c:v>1.764E-6</c:v>
                </c:pt>
                <c:pt idx="364">
                  <c:v>1.7680000000000001E-6</c:v>
                </c:pt>
                <c:pt idx="365">
                  <c:v>1.762E-6</c:v>
                </c:pt>
                <c:pt idx="366">
                  <c:v>1.762E-6</c:v>
                </c:pt>
                <c:pt idx="367">
                  <c:v>1.762E-6</c:v>
                </c:pt>
                <c:pt idx="368">
                  <c:v>1.764E-6</c:v>
                </c:pt>
                <c:pt idx="369">
                  <c:v>1.7680000000000001E-6</c:v>
                </c:pt>
                <c:pt idx="370">
                  <c:v>1.761E-6</c:v>
                </c:pt>
                <c:pt idx="371">
                  <c:v>1.761E-6</c:v>
                </c:pt>
                <c:pt idx="372">
                  <c:v>1.762E-6</c:v>
                </c:pt>
                <c:pt idx="373">
                  <c:v>1.759E-6</c:v>
                </c:pt>
                <c:pt idx="374">
                  <c:v>1.762E-6</c:v>
                </c:pt>
                <c:pt idx="375">
                  <c:v>1.764E-6</c:v>
                </c:pt>
                <c:pt idx="376">
                  <c:v>1.764E-6</c:v>
                </c:pt>
                <c:pt idx="377">
                  <c:v>1.7570000000000001E-6</c:v>
                </c:pt>
                <c:pt idx="378">
                  <c:v>1.761E-6</c:v>
                </c:pt>
                <c:pt idx="379">
                  <c:v>1.761E-6</c:v>
                </c:pt>
                <c:pt idx="380">
                  <c:v>1.762E-6</c:v>
                </c:pt>
                <c:pt idx="381">
                  <c:v>1.764E-6</c:v>
                </c:pt>
                <c:pt idx="382">
                  <c:v>1.761E-6</c:v>
                </c:pt>
                <c:pt idx="383">
                  <c:v>1.759E-6</c:v>
                </c:pt>
                <c:pt idx="384">
                  <c:v>1.759E-6</c:v>
                </c:pt>
                <c:pt idx="385">
                  <c:v>1.761E-6</c:v>
                </c:pt>
                <c:pt idx="386">
                  <c:v>1.761E-6</c:v>
                </c:pt>
                <c:pt idx="387">
                  <c:v>1.761E-6</c:v>
                </c:pt>
                <c:pt idx="388">
                  <c:v>1.762E-6</c:v>
                </c:pt>
                <c:pt idx="389">
                  <c:v>1.759E-6</c:v>
                </c:pt>
                <c:pt idx="390">
                  <c:v>1.759E-6</c:v>
                </c:pt>
                <c:pt idx="391">
                  <c:v>1.764E-6</c:v>
                </c:pt>
                <c:pt idx="392">
                  <c:v>1.756E-6</c:v>
                </c:pt>
                <c:pt idx="393">
                  <c:v>1.761E-6</c:v>
                </c:pt>
                <c:pt idx="394">
                  <c:v>1.759E-6</c:v>
                </c:pt>
                <c:pt idx="395">
                  <c:v>1.762E-6</c:v>
                </c:pt>
                <c:pt idx="396">
                  <c:v>1.762E-6</c:v>
                </c:pt>
                <c:pt idx="397">
                  <c:v>1.759E-6</c:v>
                </c:pt>
                <c:pt idx="398">
                  <c:v>1.761E-6</c:v>
                </c:pt>
                <c:pt idx="399">
                  <c:v>1.762E-6</c:v>
                </c:pt>
                <c:pt idx="400">
                  <c:v>1.759E-6</c:v>
                </c:pt>
                <c:pt idx="401">
                  <c:v>1.759E-6</c:v>
                </c:pt>
                <c:pt idx="402">
                  <c:v>1.761E-6</c:v>
                </c:pt>
                <c:pt idx="403">
                  <c:v>1.759E-6</c:v>
                </c:pt>
                <c:pt idx="404">
                  <c:v>1.762E-6</c:v>
                </c:pt>
                <c:pt idx="405">
                  <c:v>1.7570000000000001E-6</c:v>
                </c:pt>
                <c:pt idx="406">
                  <c:v>1.759E-6</c:v>
                </c:pt>
                <c:pt idx="407">
                  <c:v>1.762E-6</c:v>
                </c:pt>
                <c:pt idx="408">
                  <c:v>1.759E-6</c:v>
                </c:pt>
                <c:pt idx="409">
                  <c:v>1.761E-6</c:v>
                </c:pt>
                <c:pt idx="410">
                  <c:v>1.762E-6</c:v>
                </c:pt>
                <c:pt idx="411">
                  <c:v>1.759E-6</c:v>
                </c:pt>
                <c:pt idx="412">
                  <c:v>1.761E-6</c:v>
                </c:pt>
                <c:pt idx="413">
                  <c:v>1.761E-6</c:v>
                </c:pt>
                <c:pt idx="414">
                  <c:v>1.762E-6</c:v>
                </c:pt>
                <c:pt idx="415">
                  <c:v>1.759E-6</c:v>
                </c:pt>
                <c:pt idx="416">
                  <c:v>1.761E-6</c:v>
                </c:pt>
                <c:pt idx="417">
                  <c:v>1.762E-6</c:v>
                </c:pt>
                <c:pt idx="418">
                  <c:v>1.759E-6</c:v>
                </c:pt>
                <c:pt idx="419">
                  <c:v>1.761E-6</c:v>
                </c:pt>
                <c:pt idx="420">
                  <c:v>1.764E-6</c:v>
                </c:pt>
                <c:pt idx="421">
                  <c:v>1.761E-6</c:v>
                </c:pt>
                <c:pt idx="422">
                  <c:v>1.7570000000000001E-6</c:v>
                </c:pt>
                <c:pt idx="423">
                  <c:v>1.759E-6</c:v>
                </c:pt>
                <c:pt idx="424">
                  <c:v>1.762E-6</c:v>
                </c:pt>
                <c:pt idx="425">
                  <c:v>1.7570000000000001E-6</c:v>
                </c:pt>
                <c:pt idx="426">
                  <c:v>1.7570000000000001E-6</c:v>
                </c:pt>
                <c:pt idx="427">
                  <c:v>1.761E-6</c:v>
                </c:pt>
                <c:pt idx="428">
                  <c:v>1.759E-6</c:v>
                </c:pt>
                <c:pt idx="429">
                  <c:v>1.759E-6</c:v>
                </c:pt>
                <c:pt idx="430">
                  <c:v>1.761E-6</c:v>
                </c:pt>
                <c:pt idx="431">
                  <c:v>1.762E-6</c:v>
                </c:pt>
                <c:pt idx="432">
                  <c:v>1.7570000000000001E-6</c:v>
                </c:pt>
                <c:pt idx="433">
                  <c:v>1.761E-6</c:v>
                </c:pt>
                <c:pt idx="434">
                  <c:v>1.762E-6</c:v>
                </c:pt>
                <c:pt idx="435">
                  <c:v>1.759E-6</c:v>
                </c:pt>
                <c:pt idx="436">
                  <c:v>1.761E-6</c:v>
                </c:pt>
                <c:pt idx="437">
                  <c:v>1.759E-6</c:v>
                </c:pt>
                <c:pt idx="438">
                  <c:v>1.7570000000000001E-6</c:v>
                </c:pt>
                <c:pt idx="439">
                  <c:v>1.761E-6</c:v>
                </c:pt>
                <c:pt idx="440">
                  <c:v>1.762E-6</c:v>
                </c:pt>
                <c:pt idx="441">
                  <c:v>1.761E-6</c:v>
                </c:pt>
                <c:pt idx="442">
                  <c:v>1.759E-6</c:v>
                </c:pt>
                <c:pt idx="443">
                  <c:v>1.759E-6</c:v>
                </c:pt>
                <c:pt idx="444">
                  <c:v>1.762E-6</c:v>
                </c:pt>
                <c:pt idx="445">
                  <c:v>1.7570000000000001E-6</c:v>
                </c:pt>
                <c:pt idx="446">
                  <c:v>1.759E-6</c:v>
                </c:pt>
                <c:pt idx="447">
                  <c:v>1.759E-6</c:v>
                </c:pt>
                <c:pt idx="448">
                  <c:v>1.756E-6</c:v>
                </c:pt>
                <c:pt idx="449">
                  <c:v>1.7570000000000001E-6</c:v>
                </c:pt>
                <c:pt idx="450">
                  <c:v>1.7570000000000001E-6</c:v>
                </c:pt>
                <c:pt idx="451">
                  <c:v>1.7570000000000001E-6</c:v>
                </c:pt>
                <c:pt idx="452">
                  <c:v>1.759E-6</c:v>
                </c:pt>
                <c:pt idx="453">
                  <c:v>1.762E-6</c:v>
                </c:pt>
                <c:pt idx="454">
                  <c:v>1.7570000000000001E-6</c:v>
                </c:pt>
                <c:pt idx="455">
                  <c:v>1.759E-6</c:v>
                </c:pt>
                <c:pt idx="456">
                  <c:v>1.761E-6</c:v>
                </c:pt>
                <c:pt idx="457">
                  <c:v>1.761E-6</c:v>
                </c:pt>
                <c:pt idx="458">
                  <c:v>1.759E-6</c:v>
                </c:pt>
                <c:pt idx="459">
                  <c:v>1.761E-6</c:v>
                </c:pt>
                <c:pt idx="460">
                  <c:v>1.762E-6</c:v>
                </c:pt>
                <c:pt idx="461">
                  <c:v>1.7570000000000001E-6</c:v>
                </c:pt>
                <c:pt idx="462">
                  <c:v>1.7570000000000001E-6</c:v>
                </c:pt>
                <c:pt idx="463">
                  <c:v>1.765E-6</c:v>
                </c:pt>
                <c:pt idx="464">
                  <c:v>1.761E-6</c:v>
                </c:pt>
                <c:pt idx="465">
                  <c:v>1.759E-6</c:v>
                </c:pt>
                <c:pt idx="466">
                  <c:v>1.759E-6</c:v>
                </c:pt>
                <c:pt idx="467">
                  <c:v>1.759E-6</c:v>
                </c:pt>
                <c:pt idx="468">
                  <c:v>1.761E-6</c:v>
                </c:pt>
                <c:pt idx="469">
                  <c:v>1.7570000000000001E-6</c:v>
                </c:pt>
                <c:pt idx="470">
                  <c:v>1.7570000000000001E-6</c:v>
                </c:pt>
                <c:pt idx="471">
                  <c:v>1.759E-6</c:v>
                </c:pt>
                <c:pt idx="472">
                  <c:v>1.762E-6</c:v>
                </c:pt>
                <c:pt idx="473">
                  <c:v>1.756E-6</c:v>
                </c:pt>
                <c:pt idx="474">
                  <c:v>1.761E-6</c:v>
                </c:pt>
                <c:pt idx="475">
                  <c:v>1.761E-6</c:v>
                </c:pt>
                <c:pt idx="476">
                  <c:v>1.762E-6</c:v>
                </c:pt>
                <c:pt idx="477">
                  <c:v>1.756E-6</c:v>
                </c:pt>
                <c:pt idx="478">
                  <c:v>1.7570000000000001E-6</c:v>
                </c:pt>
                <c:pt idx="479">
                  <c:v>1.756E-6</c:v>
                </c:pt>
                <c:pt idx="480">
                  <c:v>1.759E-6</c:v>
                </c:pt>
                <c:pt idx="481">
                  <c:v>1.759E-6</c:v>
                </c:pt>
                <c:pt idx="482">
                  <c:v>1.7570000000000001E-6</c:v>
                </c:pt>
                <c:pt idx="483">
                  <c:v>1.7570000000000001E-6</c:v>
                </c:pt>
                <c:pt idx="484">
                  <c:v>1.7570000000000001E-6</c:v>
                </c:pt>
                <c:pt idx="485">
                  <c:v>1.759E-6</c:v>
                </c:pt>
                <c:pt idx="486">
                  <c:v>1.761E-6</c:v>
                </c:pt>
                <c:pt idx="487">
                  <c:v>1.7570000000000001E-6</c:v>
                </c:pt>
                <c:pt idx="488">
                  <c:v>1.761E-6</c:v>
                </c:pt>
                <c:pt idx="489">
                  <c:v>1.761E-6</c:v>
                </c:pt>
                <c:pt idx="490">
                  <c:v>1.7570000000000001E-6</c:v>
                </c:pt>
                <c:pt idx="491">
                  <c:v>1.7570000000000001E-6</c:v>
                </c:pt>
                <c:pt idx="492">
                  <c:v>1.759E-6</c:v>
                </c:pt>
                <c:pt idx="493">
                  <c:v>1.7570000000000001E-6</c:v>
                </c:pt>
                <c:pt idx="494">
                  <c:v>1.7570000000000001E-6</c:v>
                </c:pt>
                <c:pt idx="495">
                  <c:v>1.7570000000000001E-6</c:v>
                </c:pt>
                <c:pt idx="496">
                  <c:v>1.761E-6</c:v>
                </c:pt>
                <c:pt idx="497">
                  <c:v>1.756E-6</c:v>
                </c:pt>
                <c:pt idx="498">
                  <c:v>1.7570000000000001E-6</c:v>
                </c:pt>
                <c:pt idx="499">
                  <c:v>1.762E-6</c:v>
                </c:pt>
                <c:pt idx="500">
                  <c:v>1.756E-6</c:v>
                </c:pt>
                <c:pt idx="501">
                  <c:v>1.756E-6</c:v>
                </c:pt>
                <c:pt idx="502">
                  <c:v>1.759E-6</c:v>
                </c:pt>
                <c:pt idx="503">
                  <c:v>1.7540000000000001E-6</c:v>
                </c:pt>
                <c:pt idx="504">
                  <c:v>1.756E-6</c:v>
                </c:pt>
                <c:pt idx="505">
                  <c:v>1.759E-6</c:v>
                </c:pt>
                <c:pt idx="506">
                  <c:v>1.7540000000000001E-6</c:v>
                </c:pt>
                <c:pt idx="507">
                  <c:v>1.7570000000000001E-6</c:v>
                </c:pt>
                <c:pt idx="508">
                  <c:v>1.7570000000000001E-6</c:v>
                </c:pt>
                <c:pt idx="509">
                  <c:v>1.7540000000000001E-6</c:v>
                </c:pt>
                <c:pt idx="510">
                  <c:v>1.7540000000000001E-6</c:v>
                </c:pt>
                <c:pt idx="511">
                  <c:v>1.759E-6</c:v>
                </c:pt>
                <c:pt idx="512">
                  <c:v>1.753E-6</c:v>
                </c:pt>
                <c:pt idx="513">
                  <c:v>1.756E-6</c:v>
                </c:pt>
                <c:pt idx="514">
                  <c:v>1.753E-6</c:v>
                </c:pt>
                <c:pt idx="515">
                  <c:v>1.7570000000000001E-6</c:v>
                </c:pt>
                <c:pt idx="516">
                  <c:v>1.756E-6</c:v>
                </c:pt>
                <c:pt idx="517">
                  <c:v>1.756E-6</c:v>
                </c:pt>
                <c:pt idx="518">
                  <c:v>1.7540000000000001E-6</c:v>
                </c:pt>
                <c:pt idx="519">
                  <c:v>1.759E-6</c:v>
                </c:pt>
                <c:pt idx="520">
                  <c:v>1.7540000000000001E-6</c:v>
                </c:pt>
                <c:pt idx="521">
                  <c:v>1.751E-6</c:v>
                </c:pt>
                <c:pt idx="522">
                  <c:v>1.756E-6</c:v>
                </c:pt>
                <c:pt idx="523">
                  <c:v>1.759E-6</c:v>
                </c:pt>
                <c:pt idx="524">
                  <c:v>1.7540000000000001E-6</c:v>
                </c:pt>
                <c:pt idx="525">
                  <c:v>1.756E-6</c:v>
                </c:pt>
                <c:pt idx="526">
                  <c:v>1.7570000000000001E-6</c:v>
                </c:pt>
                <c:pt idx="527">
                  <c:v>1.7570000000000001E-6</c:v>
                </c:pt>
                <c:pt idx="528">
                  <c:v>1.759E-6</c:v>
                </c:pt>
                <c:pt idx="529">
                  <c:v>1.756E-6</c:v>
                </c:pt>
                <c:pt idx="530">
                  <c:v>1.756E-6</c:v>
                </c:pt>
                <c:pt idx="531">
                  <c:v>1.7540000000000001E-6</c:v>
                </c:pt>
                <c:pt idx="532">
                  <c:v>1.7570000000000001E-6</c:v>
                </c:pt>
                <c:pt idx="533">
                  <c:v>1.756E-6</c:v>
                </c:pt>
                <c:pt idx="534">
                  <c:v>1.7570000000000001E-6</c:v>
                </c:pt>
                <c:pt idx="535">
                  <c:v>1.756E-6</c:v>
                </c:pt>
                <c:pt idx="536">
                  <c:v>1.756E-6</c:v>
                </c:pt>
                <c:pt idx="537">
                  <c:v>1.761E-6</c:v>
                </c:pt>
                <c:pt idx="538">
                  <c:v>1.7540000000000001E-6</c:v>
                </c:pt>
                <c:pt idx="539">
                  <c:v>1.753E-6</c:v>
                </c:pt>
                <c:pt idx="540">
                  <c:v>1.759E-6</c:v>
                </c:pt>
                <c:pt idx="541">
                  <c:v>1.7570000000000001E-6</c:v>
                </c:pt>
                <c:pt idx="542">
                  <c:v>1.7540000000000001E-6</c:v>
                </c:pt>
                <c:pt idx="543">
                  <c:v>1.7570000000000001E-6</c:v>
                </c:pt>
                <c:pt idx="544">
                  <c:v>1.761E-6</c:v>
                </c:pt>
                <c:pt idx="545">
                  <c:v>1.7540000000000001E-6</c:v>
                </c:pt>
                <c:pt idx="546">
                  <c:v>1.753E-6</c:v>
                </c:pt>
                <c:pt idx="547">
                  <c:v>1.7570000000000001E-6</c:v>
                </c:pt>
                <c:pt idx="548">
                  <c:v>1.759E-6</c:v>
                </c:pt>
                <c:pt idx="549">
                  <c:v>1.7540000000000001E-6</c:v>
                </c:pt>
                <c:pt idx="550">
                  <c:v>1.7570000000000001E-6</c:v>
                </c:pt>
                <c:pt idx="551">
                  <c:v>1.759E-6</c:v>
                </c:pt>
                <c:pt idx="552">
                  <c:v>1.7540000000000001E-6</c:v>
                </c:pt>
                <c:pt idx="553">
                  <c:v>1.756E-6</c:v>
                </c:pt>
                <c:pt idx="554">
                  <c:v>1.761E-6</c:v>
                </c:pt>
                <c:pt idx="555">
                  <c:v>1.753E-6</c:v>
                </c:pt>
                <c:pt idx="556">
                  <c:v>1.753E-6</c:v>
                </c:pt>
                <c:pt idx="557">
                  <c:v>1.7570000000000001E-6</c:v>
                </c:pt>
                <c:pt idx="558">
                  <c:v>1.7570000000000001E-6</c:v>
                </c:pt>
                <c:pt idx="559">
                  <c:v>1.761E-6</c:v>
                </c:pt>
                <c:pt idx="560">
                  <c:v>1.751E-6</c:v>
                </c:pt>
                <c:pt idx="561">
                  <c:v>1.7540000000000001E-6</c:v>
                </c:pt>
                <c:pt idx="562">
                  <c:v>1.756E-6</c:v>
                </c:pt>
                <c:pt idx="563">
                  <c:v>1.7540000000000001E-6</c:v>
                </c:pt>
                <c:pt idx="564">
                  <c:v>1.756E-6</c:v>
                </c:pt>
                <c:pt idx="565">
                  <c:v>1.7540000000000001E-6</c:v>
                </c:pt>
                <c:pt idx="566">
                  <c:v>1.756E-6</c:v>
                </c:pt>
                <c:pt idx="567">
                  <c:v>1.759E-6</c:v>
                </c:pt>
                <c:pt idx="568">
                  <c:v>1.7570000000000001E-6</c:v>
                </c:pt>
                <c:pt idx="569">
                  <c:v>1.756E-6</c:v>
                </c:pt>
                <c:pt idx="570">
                  <c:v>1.7540000000000001E-6</c:v>
                </c:pt>
                <c:pt idx="571">
                  <c:v>1.7570000000000001E-6</c:v>
                </c:pt>
                <c:pt idx="572">
                  <c:v>1.7540000000000001E-6</c:v>
                </c:pt>
                <c:pt idx="573">
                  <c:v>1.7540000000000001E-6</c:v>
                </c:pt>
                <c:pt idx="574">
                  <c:v>1.756E-6</c:v>
                </c:pt>
                <c:pt idx="575">
                  <c:v>1.759E-6</c:v>
                </c:pt>
                <c:pt idx="576">
                  <c:v>1.7540000000000001E-6</c:v>
                </c:pt>
                <c:pt idx="577">
                  <c:v>1.7540000000000001E-6</c:v>
                </c:pt>
                <c:pt idx="578">
                  <c:v>1.756E-6</c:v>
                </c:pt>
                <c:pt idx="579">
                  <c:v>1.7570000000000001E-6</c:v>
                </c:pt>
                <c:pt idx="580">
                  <c:v>1.753E-6</c:v>
                </c:pt>
                <c:pt idx="581">
                  <c:v>1.7540000000000001E-6</c:v>
                </c:pt>
                <c:pt idx="582">
                  <c:v>1.7570000000000001E-6</c:v>
                </c:pt>
                <c:pt idx="583">
                  <c:v>1.75E-6</c:v>
                </c:pt>
                <c:pt idx="584">
                  <c:v>1.7540000000000001E-6</c:v>
                </c:pt>
                <c:pt idx="585">
                  <c:v>1.7540000000000001E-6</c:v>
                </c:pt>
                <c:pt idx="586">
                  <c:v>1.7540000000000001E-6</c:v>
                </c:pt>
                <c:pt idx="587">
                  <c:v>1.753E-6</c:v>
                </c:pt>
                <c:pt idx="588">
                  <c:v>1.7540000000000001E-6</c:v>
                </c:pt>
                <c:pt idx="589">
                  <c:v>1.756E-6</c:v>
                </c:pt>
                <c:pt idx="590">
                  <c:v>1.7540000000000001E-6</c:v>
                </c:pt>
                <c:pt idx="591">
                  <c:v>1.756E-6</c:v>
                </c:pt>
                <c:pt idx="592">
                  <c:v>1.7540000000000001E-6</c:v>
                </c:pt>
                <c:pt idx="593">
                  <c:v>1.759E-6</c:v>
                </c:pt>
                <c:pt idx="594">
                  <c:v>1.7540000000000001E-6</c:v>
                </c:pt>
                <c:pt idx="595">
                  <c:v>1.753E-6</c:v>
                </c:pt>
                <c:pt idx="596">
                  <c:v>1.756E-6</c:v>
                </c:pt>
                <c:pt idx="597">
                  <c:v>1.7540000000000001E-6</c:v>
                </c:pt>
                <c:pt idx="598">
                  <c:v>1.756E-6</c:v>
                </c:pt>
                <c:pt idx="599">
                  <c:v>1.753E-6</c:v>
                </c:pt>
                <c:pt idx="600">
                  <c:v>1.7540000000000001E-6</c:v>
                </c:pt>
                <c:pt idx="601">
                  <c:v>1.7540000000000001E-6</c:v>
                </c:pt>
                <c:pt idx="602">
                  <c:v>1.7570000000000001E-6</c:v>
                </c:pt>
                <c:pt idx="603">
                  <c:v>1.7570000000000001E-6</c:v>
                </c:pt>
                <c:pt idx="604">
                  <c:v>1.756E-6</c:v>
                </c:pt>
                <c:pt idx="605">
                  <c:v>1.759E-6</c:v>
                </c:pt>
                <c:pt idx="606">
                  <c:v>1.7540000000000001E-6</c:v>
                </c:pt>
                <c:pt idx="607">
                  <c:v>1.7570000000000001E-6</c:v>
                </c:pt>
                <c:pt idx="608">
                  <c:v>1.753E-6</c:v>
                </c:pt>
                <c:pt idx="609">
                  <c:v>1.7570000000000001E-6</c:v>
                </c:pt>
                <c:pt idx="610">
                  <c:v>1.7570000000000001E-6</c:v>
                </c:pt>
                <c:pt idx="611">
                  <c:v>1.7540000000000001E-6</c:v>
                </c:pt>
                <c:pt idx="612">
                  <c:v>1.7570000000000001E-6</c:v>
                </c:pt>
                <c:pt idx="613">
                  <c:v>1.7540000000000001E-6</c:v>
                </c:pt>
                <c:pt idx="614">
                  <c:v>1.7570000000000001E-6</c:v>
                </c:pt>
                <c:pt idx="615">
                  <c:v>1.7540000000000001E-6</c:v>
                </c:pt>
                <c:pt idx="616">
                  <c:v>1.7570000000000001E-6</c:v>
                </c:pt>
                <c:pt idx="617">
                  <c:v>1.753E-6</c:v>
                </c:pt>
                <c:pt idx="618">
                  <c:v>1.756E-6</c:v>
                </c:pt>
                <c:pt idx="619">
                  <c:v>1.7540000000000001E-6</c:v>
                </c:pt>
                <c:pt idx="620">
                  <c:v>1.759E-6</c:v>
                </c:pt>
                <c:pt idx="621">
                  <c:v>1.75E-6</c:v>
                </c:pt>
                <c:pt idx="622">
                  <c:v>1.7540000000000001E-6</c:v>
                </c:pt>
                <c:pt idx="623">
                  <c:v>1.756E-6</c:v>
                </c:pt>
                <c:pt idx="624">
                  <c:v>1.753E-6</c:v>
                </c:pt>
                <c:pt idx="625">
                  <c:v>1.7540000000000001E-6</c:v>
                </c:pt>
                <c:pt idx="626">
                  <c:v>1.756E-6</c:v>
                </c:pt>
                <c:pt idx="627">
                  <c:v>1.756E-6</c:v>
                </c:pt>
                <c:pt idx="628">
                  <c:v>1.7540000000000001E-6</c:v>
                </c:pt>
                <c:pt idx="629">
                  <c:v>1.7570000000000001E-6</c:v>
                </c:pt>
                <c:pt idx="630">
                  <c:v>1.7540000000000001E-6</c:v>
                </c:pt>
                <c:pt idx="631">
                  <c:v>1.7540000000000001E-6</c:v>
                </c:pt>
                <c:pt idx="632">
                  <c:v>1.759E-6</c:v>
                </c:pt>
                <c:pt idx="633">
                  <c:v>1.75E-6</c:v>
                </c:pt>
                <c:pt idx="634">
                  <c:v>1.7540000000000001E-6</c:v>
                </c:pt>
                <c:pt idx="635">
                  <c:v>1.7570000000000001E-6</c:v>
                </c:pt>
                <c:pt idx="636">
                  <c:v>1.751E-6</c:v>
                </c:pt>
                <c:pt idx="637">
                  <c:v>1.753E-6</c:v>
                </c:pt>
                <c:pt idx="638">
                  <c:v>1.756E-6</c:v>
                </c:pt>
                <c:pt idx="639">
                  <c:v>1.751E-6</c:v>
                </c:pt>
                <c:pt idx="640">
                  <c:v>1.75E-6</c:v>
                </c:pt>
                <c:pt idx="641">
                  <c:v>1.7540000000000001E-6</c:v>
                </c:pt>
                <c:pt idx="642">
                  <c:v>1.75E-6</c:v>
                </c:pt>
                <c:pt idx="643">
                  <c:v>1.75E-6</c:v>
                </c:pt>
                <c:pt idx="644">
                  <c:v>1.751E-6</c:v>
                </c:pt>
                <c:pt idx="645">
                  <c:v>1.756E-6</c:v>
                </c:pt>
                <c:pt idx="646">
                  <c:v>1.75E-6</c:v>
                </c:pt>
                <c:pt idx="647">
                  <c:v>1.7540000000000001E-6</c:v>
                </c:pt>
                <c:pt idx="648">
                  <c:v>1.7460000000000001E-6</c:v>
                </c:pt>
                <c:pt idx="649">
                  <c:v>1.75E-6</c:v>
                </c:pt>
                <c:pt idx="650">
                  <c:v>1.7540000000000001E-6</c:v>
                </c:pt>
                <c:pt idx="651">
                  <c:v>1.7570000000000001E-6</c:v>
                </c:pt>
                <c:pt idx="652">
                  <c:v>1.75E-6</c:v>
                </c:pt>
                <c:pt idx="653">
                  <c:v>1.751E-6</c:v>
                </c:pt>
                <c:pt idx="654">
                  <c:v>1.753E-6</c:v>
                </c:pt>
                <c:pt idx="655">
                  <c:v>1.753E-6</c:v>
                </c:pt>
                <c:pt idx="656">
                  <c:v>1.756E-6</c:v>
                </c:pt>
                <c:pt idx="657">
                  <c:v>1.751E-6</c:v>
                </c:pt>
                <c:pt idx="658">
                  <c:v>1.7540000000000001E-6</c:v>
                </c:pt>
                <c:pt idx="659">
                  <c:v>1.751E-6</c:v>
                </c:pt>
                <c:pt idx="660">
                  <c:v>1.7540000000000001E-6</c:v>
                </c:pt>
                <c:pt idx="661">
                  <c:v>1.75E-6</c:v>
                </c:pt>
                <c:pt idx="662">
                  <c:v>1.748E-6</c:v>
                </c:pt>
                <c:pt idx="663">
                  <c:v>1.756E-6</c:v>
                </c:pt>
                <c:pt idx="664">
                  <c:v>1.753E-6</c:v>
                </c:pt>
                <c:pt idx="665">
                  <c:v>1.751E-6</c:v>
                </c:pt>
                <c:pt idx="666">
                  <c:v>1.753E-6</c:v>
                </c:pt>
                <c:pt idx="667">
                  <c:v>1.7570000000000001E-6</c:v>
                </c:pt>
                <c:pt idx="668">
                  <c:v>1.759E-6</c:v>
                </c:pt>
                <c:pt idx="669">
                  <c:v>1.7540000000000001E-6</c:v>
                </c:pt>
                <c:pt idx="670">
                  <c:v>1.7540000000000001E-6</c:v>
                </c:pt>
                <c:pt idx="671">
                  <c:v>1.7540000000000001E-6</c:v>
                </c:pt>
                <c:pt idx="672">
                  <c:v>1.7540000000000001E-6</c:v>
                </c:pt>
                <c:pt idx="673">
                  <c:v>1.753E-6</c:v>
                </c:pt>
                <c:pt idx="674">
                  <c:v>1.7540000000000001E-6</c:v>
                </c:pt>
                <c:pt idx="675">
                  <c:v>1.7570000000000001E-6</c:v>
                </c:pt>
                <c:pt idx="676">
                  <c:v>1.753E-6</c:v>
                </c:pt>
                <c:pt idx="677">
                  <c:v>1.753E-6</c:v>
                </c:pt>
                <c:pt idx="678">
                  <c:v>1.753E-6</c:v>
                </c:pt>
                <c:pt idx="679">
                  <c:v>1.7540000000000001E-6</c:v>
                </c:pt>
                <c:pt idx="680">
                  <c:v>1.7540000000000001E-6</c:v>
                </c:pt>
                <c:pt idx="681">
                  <c:v>1.7540000000000001E-6</c:v>
                </c:pt>
                <c:pt idx="682">
                  <c:v>1.7540000000000001E-6</c:v>
                </c:pt>
                <c:pt idx="683">
                  <c:v>1.753E-6</c:v>
                </c:pt>
                <c:pt idx="684">
                  <c:v>1.751E-6</c:v>
                </c:pt>
                <c:pt idx="685">
                  <c:v>1.7540000000000001E-6</c:v>
                </c:pt>
                <c:pt idx="686">
                  <c:v>1.756E-6</c:v>
                </c:pt>
                <c:pt idx="687">
                  <c:v>1.75E-6</c:v>
                </c:pt>
                <c:pt idx="688">
                  <c:v>1.75E-6</c:v>
                </c:pt>
                <c:pt idx="689">
                  <c:v>1.7540000000000001E-6</c:v>
                </c:pt>
                <c:pt idx="690">
                  <c:v>1.756E-6</c:v>
                </c:pt>
                <c:pt idx="691">
                  <c:v>1.748E-6</c:v>
                </c:pt>
                <c:pt idx="692">
                  <c:v>1.751E-6</c:v>
                </c:pt>
                <c:pt idx="693">
                  <c:v>1.751E-6</c:v>
                </c:pt>
                <c:pt idx="694">
                  <c:v>1.75E-6</c:v>
                </c:pt>
                <c:pt idx="695">
                  <c:v>1.748E-6</c:v>
                </c:pt>
                <c:pt idx="696">
                  <c:v>1.748E-6</c:v>
                </c:pt>
                <c:pt idx="697">
                  <c:v>1.748E-6</c:v>
                </c:pt>
                <c:pt idx="698">
                  <c:v>1.753E-6</c:v>
                </c:pt>
                <c:pt idx="699">
                  <c:v>1.7460000000000001E-6</c:v>
                </c:pt>
                <c:pt idx="700">
                  <c:v>1.751E-6</c:v>
                </c:pt>
                <c:pt idx="701">
                  <c:v>1.751E-6</c:v>
                </c:pt>
                <c:pt idx="702">
                  <c:v>1.748E-6</c:v>
                </c:pt>
                <c:pt idx="703">
                  <c:v>1.75E-6</c:v>
                </c:pt>
                <c:pt idx="704">
                  <c:v>1.748E-6</c:v>
                </c:pt>
                <c:pt idx="705">
                  <c:v>1.753E-6</c:v>
                </c:pt>
                <c:pt idx="706">
                  <c:v>1.748E-6</c:v>
                </c:pt>
                <c:pt idx="707">
                  <c:v>1.75E-6</c:v>
                </c:pt>
                <c:pt idx="708">
                  <c:v>1.748E-6</c:v>
                </c:pt>
                <c:pt idx="709">
                  <c:v>1.75E-6</c:v>
                </c:pt>
                <c:pt idx="710">
                  <c:v>1.753E-6</c:v>
                </c:pt>
                <c:pt idx="711">
                  <c:v>1.748E-6</c:v>
                </c:pt>
                <c:pt idx="712">
                  <c:v>1.748E-6</c:v>
                </c:pt>
                <c:pt idx="713">
                  <c:v>1.7570000000000001E-6</c:v>
                </c:pt>
                <c:pt idx="714">
                  <c:v>1.75E-6</c:v>
                </c:pt>
                <c:pt idx="715">
                  <c:v>1.7460000000000001E-6</c:v>
                </c:pt>
                <c:pt idx="716">
                  <c:v>1.7460000000000001E-6</c:v>
                </c:pt>
                <c:pt idx="717">
                  <c:v>1.748E-6</c:v>
                </c:pt>
                <c:pt idx="718">
                  <c:v>1.751E-6</c:v>
                </c:pt>
                <c:pt idx="719">
                  <c:v>1.753E-6</c:v>
                </c:pt>
                <c:pt idx="720">
                  <c:v>1.745E-6</c:v>
                </c:pt>
                <c:pt idx="721">
                  <c:v>1.748E-6</c:v>
                </c:pt>
                <c:pt idx="722">
                  <c:v>1.75E-6</c:v>
                </c:pt>
                <c:pt idx="723">
                  <c:v>1.7460000000000001E-6</c:v>
                </c:pt>
                <c:pt idx="724">
                  <c:v>1.748E-6</c:v>
                </c:pt>
                <c:pt idx="725">
                  <c:v>1.75E-6</c:v>
                </c:pt>
                <c:pt idx="726">
                  <c:v>1.753E-6</c:v>
                </c:pt>
                <c:pt idx="727">
                  <c:v>1.7460000000000001E-6</c:v>
                </c:pt>
                <c:pt idx="728">
                  <c:v>1.748E-6</c:v>
                </c:pt>
                <c:pt idx="729">
                  <c:v>1.75E-6</c:v>
                </c:pt>
                <c:pt idx="730">
                  <c:v>1.748E-6</c:v>
                </c:pt>
                <c:pt idx="731">
                  <c:v>1.748E-6</c:v>
                </c:pt>
                <c:pt idx="732">
                  <c:v>1.748E-6</c:v>
                </c:pt>
                <c:pt idx="733">
                  <c:v>1.75E-6</c:v>
                </c:pt>
                <c:pt idx="734">
                  <c:v>1.748E-6</c:v>
                </c:pt>
                <c:pt idx="735">
                  <c:v>1.745E-6</c:v>
                </c:pt>
                <c:pt idx="736">
                  <c:v>1.748E-6</c:v>
                </c:pt>
                <c:pt idx="737">
                  <c:v>1.748E-6</c:v>
                </c:pt>
                <c:pt idx="738">
                  <c:v>1.7460000000000001E-6</c:v>
                </c:pt>
                <c:pt idx="739">
                  <c:v>1.75E-6</c:v>
                </c:pt>
                <c:pt idx="740">
                  <c:v>1.7460000000000001E-6</c:v>
                </c:pt>
                <c:pt idx="741">
                  <c:v>1.748E-6</c:v>
                </c:pt>
                <c:pt idx="742">
                  <c:v>1.748E-6</c:v>
                </c:pt>
                <c:pt idx="743">
                  <c:v>1.748E-6</c:v>
                </c:pt>
                <c:pt idx="744">
                  <c:v>1.7460000000000001E-6</c:v>
                </c:pt>
                <c:pt idx="745">
                  <c:v>1.7460000000000001E-6</c:v>
                </c:pt>
                <c:pt idx="746">
                  <c:v>1.751E-6</c:v>
                </c:pt>
                <c:pt idx="747">
                  <c:v>1.751E-6</c:v>
                </c:pt>
                <c:pt idx="748">
                  <c:v>1.75E-6</c:v>
                </c:pt>
                <c:pt idx="749">
                  <c:v>1.7460000000000001E-6</c:v>
                </c:pt>
                <c:pt idx="750">
                  <c:v>1.7540000000000001E-6</c:v>
                </c:pt>
                <c:pt idx="751">
                  <c:v>1.7460000000000001E-6</c:v>
                </c:pt>
                <c:pt idx="752">
                  <c:v>1.7460000000000001E-6</c:v>
                </c:pt>
                <c:pt idx="753">
                  <c:v>1.748E-6</c:v>
                </c:pt>
                <c:pt idx="754">
                  <c:v>1.753E-6</c:v>
                </c:pt>
                <c:pt idx="755">
                  <c:v>1.745E-6</c:v>
                </c:pt>
                <c:pt idx="756">
                  <c:v>1.7430000000000001E-6</c:v>
                </c:pt>
                <c:pt idx="757">
                  <c:v>1.75E-6</c:v>
                </c:pt>
                <c:pt idx="758">
                  <c:v>1.75E-6</c:v>
                </c:pt>
                <c:pt idx="759">
                  <c:v>1.75E-6</c:v>
                </c:pt>
                <c:pt idx="760">
                  <c:v>1.748E-6</c:v>
                </c:pt>
                <c:pt idx="761">
                  <c:v>1.7460000000000001E-6</c:v>
                </c:pt>
                <c:pt idx="762">
                  <c:v>1.7460000000000001E-6</c:v>
                </c:pt>
                <c:pt idx="763">
                  <c:v>1.75E-6</c:v>
                </c:pt>
                <c:pt idx="764">
                  <c:v>1.75E-6</c:v>
                </c:pt>
                <c:pt idx="765">
                  <c:v>1.745E-6</c:v>
                </c:pt>
                <c:pt idx="766">
                  <c:v>1.7460000000000001E-6</c:v>
                </c:pt>
                <c:pt idx="767">
                  <c:v>1.748E-6</c:v>
                </c:pt>
                <c:pt idx="768">
                  <c:v>1.748E-6</c:v>
                </c:pt>
                <c:pt idx="769">
                  <c:v>1.748E-6</c:v>
                </c:pt>
                <c:pt idx="770">
                  <c:v>1.745E-6</c:v>
                </c:pt>
                <c:pt idx="771">
                  <c:v>1.7460000000000001E-6</c:v>
                </c:pt>
                <c:pt idx="772">
                  <c:v>1.748E-6</c:v>
                </c:pt>
                <c:pt idx="773">
                  <c:v>1.7460000000000001E-6</c:v>
                </c:pt>
                <c:pt idx="774">
                  <c:v>1.7460000000000001E-6</c:v>
                </c:pt>
                <c:pt idx="775">
                  <c:v>1.745E-6</c:v>
                </c:pt>
                <c:pt idx="776">
                  <c:v>1.745E-6</c:v>
                </c:pt>
                <c:pt idx="777">
                  <c:v>1.7460000000000001E-6</c:v>
                </c:pt>
                <c:pt idx="778">
                  <c:v>1.7540000000000001E-6</c:v>
                </c:pt>
                <c:pt idx="779">
                  <c:v>1.745E-6</c:v>
                </c:pt>
                <c:pt idx="780">
                  <c:v>1.748E-6</c:v>
                </c:pt>
                <c:pt idx="781">
                  <c:v>1.75E-6</c:v>
                </c:pt>
                <c:pt idx="782">
                  <c:v>1.7430000000000001E-6</c:v>
                </c:pt>
                <c:pt idx="783">
                  <c:v>1.7460000000000001E-6</c:v>
                </c:pt>
                <c:pt idx="784">
                  <c:v>1.748E-6</c:v>
                </c:pt>
                <c:pt idx="785">
                  <c:v>1.75E-6</c:v>
                </c:pt>
                <c:pt idx="786">
                  <c:v>1.745E-6</c:v>
                </c:pt>
                <c:pt idx="787">
                  <c:v>1.748E-6</c:v>
                </c:pt>
                <c:pt idx="788">
                  <c:v>1.7460000000000001E-6</c:v>
                </c:pt>
                <c:pt idx="789">
                  <c:v>1.7460000000000001E-6</c:v>
                </c:pt>
                <c:pt idx="790">
                  <c:v>1.745E-6</c:v>
                </c:pt>
                <c:pt idx="791">
                  <c:v>1.745E-6</c:v>
                </c:pt>
                <c:pt idx="792">
                  <c:v>1.748E-6</c:v>
                </c:pt>
                <c:pt idx="793">
                  <c:v>1.745E-6</c:v>
                </c:pt>
                <c:pt idx="794">
                  <c:v>1.745E-6</c:v>
                </c:pt>
                <c:pt idx="795">
                  <c:v>1.7430000000000001E-6</c:v>
                </c:pt>
                <c:pt idx="796">
                  <c:v>1.745E-6</c:v>
                </c:pt>
                <c:pt idx="797">
                  <c:v>1.751E-6</c:v>
                </c:pt>
                <c:pt idx="798">
                  <c:v>1.748E-6</c:v>
                </c:pt>
                <c:pt idx="799">
                  <c:v>1.7460000000000001E-6</c:v>
                </c:pt>
                <c:pt idx="800">
                  <c:v>1.7460000000000001E-6</c:v>
                </c:pt>
                <c:pt idx="801">
                  <c:v>1.748E-6</c:v>
                </c:pt>
                <c:pt idx="802">
                  <c:v>1.748E-6</c:v>
                </c:pt>
                <c:pt idx="803">
                  <c:v>1.745E-6</c:v>
                </c:pt>
                <c:pt idx="804">
                  <c:v>1.7460000000000001E-6</c:v>
                </c:pt>
                <c:pt idx="805">
                  <c:v>1.748E-6</c:v>
                </c:pt>
                <c:pt idx="806">
                  <c:v>1.745E-6</c:v>
                </c:pt>
                <c:pt idx="807">
                  <c:v>1.748E-6</c:v>
                </c:pt>
                <c:pt idx="808">
                  <c:v>1.7460000000000001E-6</c:v>
                </c:pt>
                <c:pt idx="809">
                  <c:v>1.748E-6</c:v>
                </c:pt>
                <c:pt idx="810">
                  <c:v>1.75E-6</c:v>
                </c:pt>
                <c:pt idx="811">
                  <c:v>1.745E-6</c:v>
                </c:pt>
                <c:pt idx="812">
                  <c:v>1.7460000000000001E-6</c:v>
                </c:pt>
                <c:pt idx="813">
                  <c:v>1.7460000000000001E-6</c:v>
                </c:pt>
                <c:pt idx="814">
                  <c:v>1.745E-6</c:v>
                </c:pt>
                <c:pt idx="815">
                  <c:v>1.7460000000000001E-6</c:v>
                </c:pt>
                <c:pt idx="816">
                  <c:v>1.7460000000000001E-6</c:v>
                </c:pt>
                <c:pt idx="817">
                  <c:v>1.7460000000000001E-6</c:v>
                </c:pt>
                <c:pt idx="818">
                  <c:v>1.7460000000000001E-6</c:v>
                </c:pt>
                <c:pt idx="819">
                  <c:v>1.7430000000000001E-6</c:v>
                </c:pt>
                <c:pt idx="820">
                  <c:v>1.745E-6</c:v>
                </c:pt>
                <c:pt idx="821">
                  <c:v>1.745E-6</c:v>
                </c:pt>
                <c:pt idx="822">
                  <c:v>1.7460000000000001E-6</c:v>
                </c:pt>
                <c:pt idx="823">
                  <c:v>1.7460000000000001E-6</c:v>
                </c:pt>
                <c:pt idx="824">
                  <c:v>1.7430000000000001E-6</c:v>
                </c:pt>
                <c:pt idx="825">
                  <c:v>1.745E-6</c:v>
                </c:pt>
                <c:pt idx="826">
                  <c:v>1.7430000000000001E-6</c:v>
                </c:pt>
                <c:pt idx="827">
                  <c:v>1.7460000000000001E-6</c:v>
                </c:pt>
                <c:pt idx="828">
                  <c:v>1.748E-6</c:v>
                </c:pt>
                <c:pt idx="829">
                  <c:v>1.748E-6</c:v>
                </c:pt>
                <c:pt idx="830">
                  <c:v>1.745E-6</c:v>
                </c:pt>
                <c:pt idx="831">
                  <c:v>1.745E-6</c:v>
                </c:pt>
                <c:pt idx="832">
                  <c:v>1.751E-6</c:v>
                </c:pt>
                <c:pt idx="833">
                  <c:v>1.745E-6</c:v>
                </c:pt>
                <c:pt idx="834">
                  <c:v>1.745E-6</c:v>
                </c:pt>
                <c:pt idx="835">
                  <c:v>1.753E-6</c:v>
                </c:pt>
                <c:pt idx="836">
                  <c:v>1.7460000000000001E-6</c:v>
                </c:pt>
                <c:pt idx="837">
                  <c:v>1.748E-6</c:v>
                </c:pt>
                <c:pt idx="838">
                  <c:v>1.7460000000000001E-6</c:v>
                </c:pt>
                <c:pt idx="839">
                  <c:v>1.7460000000000001E-6</c:v>
                </c:pt>
                <c:pt idx="840">
                  <c:v>1.748E-6</c:v>
                </c:pt>
                <c:pt idx="841">
                  <c:v>1.7460000000000001E-6</c:v>
                </c:pt>
                <c:pt idx="842">
                  <c:v>1.751E-6</c:v>
                </c:pt>
                <c:pt idx="843">
                  <c:v>1.751E-6</c:v>
                </c:pt>
                <c:pt idx="844">
                  <c:v>1.7460000000000001E-6</c:v>
                </c:pt>
                <c:pt idx="845">
                  <c:v>1.748E-6</c:v>
                </c:pt>
                <c:pt idx="846">
                  <c:v>1.751E-6</c:v>
                </c:pt>
                <c:pt idx="847">
                  <c:v>1.7460000000000001E-6</c:v>
                </c:pt>
                <c:pt idx="848">
                  <c:v>1.745E-6</c:v>
                </c:pt>
                <c:pt idx="849">
                  <c:v>1.75E-6</c:v>
                </c:pt>
                <c:pt idx="850">
                  <c:v>1.751E-6</c:v>
                </c:pt>
                <c:pt idx="851">
                  <c:v>1.753E-6</c:v>
                </c:pt>
                <c:pt idx="852">
                  <c:v>1.7460000000000001E-6</c:v>
                </c:pt>
                <c:pt idx="853">
                  <c:v>1.7460000000000001E-6</c:v>
                </c:pt>
                <c:pt idx="854">
                  <c:v>1.75E-6</c:v>
                </c:pt>
                <c:pt idx="855">
                  <c:v>1.751E-6</c:v>
                </c:pt>
                <c:pt idx="856">
                  <c:v>1.751E-6</c:v>
                </c:pt>
                <c:pt idx="857">
                  <c:v>1.75E-6</c:v>
                </c:pt>
                <c:pt idx="858">
                  <c:v>1.753E-6</c:v>
                </c:pt>
                <c:pt idx="859">
                  <c:v>1.7460000000000001E-6</c:v>
                </c:pt>
                <c:pt idx="860">
                  <c:v>1.75E-6</c:v>
                </c:pt>
                <c:pt idx="861">
                  <c:v>1.75E-6</c:v>
                </c:pt>
                <c:pt idx="862">
                  <c:v>1.748E-6</c:v>
                </c:pt>
                <c:pt idx="863">
                  <c:v>1.748E-6</c:v>
                </c:pt>
                <c:pt idx="864">
                  <c:v>1.753E-6</c:v>
                </c:pt>
                <c:pt idx="865">
                  <c:v>1.751E-6</c:v>
                </c:pt>
                <c:pt idx="866">
                  <c:v>1.756E-6</c:v>
                </c:pt>
                <c:pt idx="867">
                  <c:v>1.75E-6</c:v>
                </c:pt>
                <c:pt idx="868">
                  <c:v>1.751E-6</c:v>
                </c:pt>
                <c:pt idx="869">
                  <c:v>1.748E-6</c:v>
                </c:pt>
                <c:pt idx="870">
                  <c:v>1.753E-6</c:v>
                </c:pt>
                <c:pt idx="871">
                  <c:v>1.7460000000000001E-6</c:v>
                </c:pt>
                <c:pt idx="872">
                  <c:v>1.75E-6</c:v>
                </c:pt>
                <c:pt idx="873">
                  <c:v>1.753E-6</c:v>
                </c:pt>
                <c:pt idx="874">
                  <c:v>1.7460000000000001E-6</c:v>
                </c:pt>
                <c:pt idx="875">
                  <c:v>1.7460000000000001E-6</c:v>
                </c:pt>
                <c:pt idx="876">
                  <c:v>1.751E-6</c:v>
                </c:pt>
                <c:pt idx="877">
                  <c:v>1.75E-6</c:v>
                </c:pt>
                <c:pt idx="878">
                  <c:v>1.7460000000000001E-6</c:v>
                </c:pt>
                <c:pt idx="879">
                  <c:v>1.748E-6</c:v>
                </c:pt>
                <c:pt idx="880">
                  <c:v>1.748E-6</c:v>
                </c:pt>
                <c:pt idx="881">
                  <c:v>1.75E-6</c:v>
                </c:pt>
                <c:pt idx="882">
                  <c:v>1.753E-6</c:v>
                </c:pt>
                <c:pt idx="883">
                  <c:v>1.753E-6</c:v>
                </c:pt>
                <c:pt idx="884">
                  <c:v>1.7460000000000001E-6</c:v>
                </c:pt>
                <c:pt idx="885">
                  <c:v>1.745E-6</c:v>
                </c:pt>
                <c:pt idx="886">
                  <c:v>1.751E-6</c:v>
                </c:pt>
                <c:pt idx="887">
                  <c:v>1.75E-6</c:v>
                </c:pt>
                <c:pt idx="888">
                  <c:v>1.7460000000000001E-6</c:v>
                </c:pt>
                <c:pt idx="889">
                  <c:v>1.7460000000000001E-6</c:v>
                </c:pt>
                <c:pt idx="890">
                  <c:v>1.7460000000000001E-6</c:v>
                </c:pt>
                <c:pt idx="891">
                  <c:v>1.748E-6</c:v>
                </c:pt>
                <c:pt idx="892">
                  <c:v>1.7460000000000001E-6</c:v>
                </c:pt>
                <c:pt idx="893">
                  <c:v>1.75E-6</c:v>
                </c:pt>
                <c:pt idx="894">
                  <c:v>1.7460000000000001E-6</c:v>
                </c:pt>
                <c:pt idx="895">
                  <c:v>1.7460000000000001E-6</c:v>
                </c:pt>
                <c:pt idx="896">
                  <c:v>1.75E-6</c:v>
                </c:pt>
                <c:pt idx="897">
                  <c:v>1.7460000000000001E-6</c:v>
                </c:pt>
                <c:pt idx="898">
                  <c:v>1.7460000000000001E-6</c:v>
                </c:pt>
                <c:pt idx="899">
                  <c:v>1.745E-6</c:v>
                </c:pt>
                <c:pt idx="900">
                  <c:v>1.7460000000000001E-6</c:v>
                </c:pt>
                <c:pt idx="901">
                  <c:v>1.7430000000000001E-6</c:v>
                </c:pt>
                <c:pt idx="902">
                  <c:v>1.7430000000000001E-6</c:v>
                </c:pt>
                <c:pt idx="903">
                  <c:v>1.7460000000000001E-6</c:v>
                </c:pt>
                <c:pt idx="904">
                  <c:v>1.748E-6</c:v>
                </c:pt>
                <c:pt idx="905">
                  <c:v>1.7460000000000001E-6</c:v>
                </c:pt>
                <c:pt idx="906">
                  <c:v>1.748E-6</c:v>
                </c:pt>
                <c:pt idx="907">
                  <c:v>1.745E-6</c:v>
                </c:pt>
                <c:pt idx="908">
                  <c:v>1.748E-6</c:v>
                </c:pt>
                <c:pt idx="909">
                  <c:v>1.7460000000000001E-6</c:v>
                </c:pt>
                <c:pt idx="910">
                  <c:v>1.7460000000000001E-6</c:v>
                </c:pt>
                <c:pt idx="911">
                  <c:v>1.748E-6</c:v>
                </c:pt>
                <c:pt idx="912">
                  <c:v>1.7460000000000001E-6</c:v>
                </c:pt>
                <c:pt idx="913">
                  <c:v>1.745E-6</c:v>
                </c:pt>
                <c:pt idx="914">
                  <c:v>1.7430000000000001E-6</c:v>
                </c:pt>
                <c:pt idx="915">
                  <c:v>1.745E-6</c:v>
                </c:pt>
                <c:pt idx="916">
                  <c:v>1.745E-6</c:v>
                </c:pt>
                <c:pt idx="917">
                  <c:v>1.745E-6</c:v>
                </c:pt>
                <c:pt idx="918">
                  <c:v>1.7460000000000001E-6</c:v>
                </c:pt>
                <c:pt idx="919">
                  <c:v>1.7430000000000001E-6</c:v>
                </c:pt>
                <c:pt idx="920">
                  <c:v>1.7430000000000001E-6</c:v>
                </c:pt>
                <c:pt idx="921">
                  <c:v>1.7430000000000001E-6</c:v>
                </c:pt>
                <c:pt idx="922">
                  <c:v>1.7460000000000001E-6</c:v>
                </c:pt>
                <c:pt idx="923">
                  <c:v>1.7430000000000001E-6</c:v>
                </c:pt>
                <c:pt idx="924">
                  <c:v>1.7430000000000001E-6</c:v>
                </c:pt>
                <c:pt idx="925">
                  <c:v>1.748E-6</c:v>
                </c:pt>
                <c:pt idx="926">
                  <c:v>1.7430000000000001E-6</c:v>
                </c:pt>
                <c:pt idx="927">
                  <c:v>1.7460000000000001E-6</c:v>
                </c:pt>
                <c:pt idx="928">
                  <c:v>1.745E-6</c:v>
                </c:pt>
                <c:pt idx="929">
                  <c:v>1.751E-6</c:v>
                </c:pt>
                <c:pt idx="930">
                  <c:v>1.7460000000000001E-6</c:v>
                </c:pt>
                <c:pt idx="931">
                  <c:v>1.745E-6</c:v>
                </c:pt>
                <c:pt idx="932">
                  <c:v>1.7460000000000001E-6</c:v>
                </c:pt>
                <c:pt idx="933">
                  <c:v>1.748E-6</c:v>
                </c:pt>
                <c:pt idx="934">
                  <c:v>1.748E-6</c:v>
                </c:pt>
                <c:pt idx="935">
                  <c:v>1.7430000000000001E-6</c:v>
                </c:pt>
                <c:pt idx="936">
                  <c:v>1.745E-6</c:v>
                </c:pt>
                <c:pt idx="937">
                  <c:v>1.745E-6</c:v>
                </c:pt>
                <c:pt idx="938">
                  <c:v>1.745E-6</c:v>
                </c:pt>
                <c:pt idx="939">
                  <c:v>1.745E-6</c:v>
                </c:pt>
                <c:pt idx="940">
                  <c:v>1.745E-6</c:v>
                </c:pt>
                <c:pt idx="941">
                  <c:v>1.748E-6</c:v>
                </c:pt>
                <c:pt idx="942">
                  <c:v>1.745E-6</c:v>
                </c:pt>
                <c:pt idx="943">
                  <c:v>1.75E-6</c:v>
                </c:pt>
                <c:pt idx="944">
                  <c:v>1.748E-6</c:v>
                </c:pt>
                <c:pt idx="945">
                  <c:v>1.748E-6</c:v>
                </c:pt>
                <c:pt idx="946">
                  <c:v>1.748E-6</c:v>
                </c:pt>
                <c:pt idx="947">
                  <c:v>1.748E-6</c:v>
                </c:pt>
                <c:pt idx="948">
                  <c:v>1.7460000000000001E-6</c:v>
                </c:pt>
                <c:pt idx="949">
                  <c:v>1.745E-6</c:v>
                </c:pt>
                <c:pt idx="950">
                  <c:v>1.7460000000000001E-6</c:v>
                </c:pt>
                <c:pt idx="951">
                  <c:v>1.7540000000000001E-6</c:v>
                </c:pt>
                <c:pt idx="952">
                  <c:v>1.7430000000000001E-6</c:v>
                </c:pt>
                <c:pt idx="953">
                  <c:v>1.745E-6</c:v>
                </c:pt>
                <c:pt idx="954">
                  <c:v>1.753E-6</c:v>
                </c:pt>
                <c:pt idx="955">
                  <c:v>1.7460000000000001E-6</c:v>
                </c:pt>
                <c:pt idx="956">
                  <c:v>1.7460000000000001E-6</c:v>
                </c:pt>
                <c:pt idx="957">
                  <c:v>1.745E-6</c:v>
                </c:pt>
                <c:pt idx="958">
                  <c:v>1.748E-6</c:v>
                </c:pt>
                <c:pt idx="959">
                  <c:v>1.7430000000000001E-6</c:v>
                </c:pt>
                <c:pt idx="960">
                  <c:v>1.745E-6</c:v>
                </c:pt>
                <c:pt idx="961">
                  <c:v>1.7460000000000001E-6</c:v>
                </c:pt>
                <c:pt idx="962">
                  <c:v>1.745E-6</c:v>
                </c:pt>
                <c:pt idx="963">
                  <c:v>1.745E-6</c:v>
                </c:pt>
                <c:pt idx="964">
                  <c:v>1.745E-6</c:v>
                </c:pt>
                <c:pt idx="965">
                  <c:v>1.748E-6</c:v>
                </c:pt>
                <c:pt idx="966">
                  <c:v>1.748E-6</c:v>
                </c:pt>
                <c:pt idx="967">
                  <c:v>1.745E-6</c:v>
                </c:pt>
                <c:pt idx="968">
                  <c:v>1.748E-6</c:v>
                </c:pt>
                <c:pt idx="969">
                  <c:v>1.745E-6</c:v>
                </c:pt>
                <c:pt idx="970">
                  <c:v>1.745E-6</c:v>
                </c:pt>
                <c:pt idx="971">
                  <c:v>1.7460000000000001E-6</c:v>
                </c:pt>
                <c:pt idx="972">
                  <c:v>1.75E-6</c:v>
                </c:pt>
                <c:pt idx="973">
                  <c:v>1.748E-6</c:v>
                </c:pt>
                <c:pt idx="974">
                  <c:v>1.745E-6</c:v>
                </c:pt>
                <c:pt idx="975">
                  <c:v>1.7460000000000001E-6</c:v>
                </c:pt>
                <c:pt idx="976">
                  <c:v>1.748E-6</c:v>
                </c:pt>
                <c:pt idx="977">
                  <c:v>1.745E-6</c:v>
                </c:pt>
                <c:pt idx="978">
                  <c:v>1.7430000000000001E-6</c:v>
                </c:pt>
                <c:pt idx="979">
                  <c:v>1.745E-6</c:v>
                </c:pt>
                <c:pt idx="980">
                  <c:v>1.745E-6</c:v>
                </c:pt>
                <c:pt idx="981">
                  <c:v>1.7460000000000001E-6</c:v>
                </c:pt>
                <c:pt idx="982">
                  <c:v>1.745E-6</c:v>
                </c:pt>
                <c:pt idx="983">
                  <c:v>1.745E-6</c:v>
                </c:pt>
                <c:pt idx="984">
                  <c:v>1.745E-6</c:v>
                </c:pt>
                <c:pt idx="985">
                  <c:v>1.745E-6</c:v>
                </c:pt>
                <c:pt idx="986">
                  <c:v>1.745E-6</c:v>
                </c:pt>
                <c:pt idx="987">
                  <c:v>1.745E-6</c:v>
                </c:pt>
                <c:pt idx="988">
                  <c:v>1.7460000000000001E-6</c:v>
                </c:pt>
                <c:pt idx="989">
                  <c:v>1.7460000000000001E-6</c:v>
                </c:pt>
                <c:pt idx="990">
                  <c:v>1.745E-6</c:v>
                </c:pt>
                <c:pt idx="991">
                  <c:v>1.7430000000000001E-6</c:v>
                </c:pt>
                <c:pt idx="992">
                  <c:v>1.745E-6</c:v>
                </c:pt>
                <c:pt idx="993">
                  <c:v>1.7460000000000001E-6</c:v>
                </c:pt>
                <c:pt idx="994">
                  <c:v>1.7430000000000001E-6</c:v>
                </c:pt>
                <c:pt idx="995">
                  <c:v>1.7430000000000001E-6</c:v>
                </c:pt>
                <c:pt idx="996">
                  <c:v>1.745E-6</c:v>
                </c:pt>
                <c:pt idx="997">
                  <c:v>1.748E-6</c:v>
                </c:pt>
                <c:pt idx="998">
                  <c:v>1.745E-6</c:v>
                </c:pt>
                <c:pt idx="999">
                  <c:v>1.7430000000000001E-6</c:v>
                </c:pt>
                <c:pt idx="1000">
                  <c:v>1.745E-6</c:v>
                </c:pt>
                <c:pt idx="1001">
                  <c:v>1.745E-6</c:v>
                </c:pt>
                <c:pt idx="1002">
                  <c:v>1.742E-6</c:v>
                </c:pt>
                <c:pt idx="1003">
                  <c:v>1.7430000000000001E-6</c:v>
                </c:pt>
                <c:pt idx="1004">
                  <c:v>1.745E-6</c:v>
                </c:pt>
                <c:pt idx="1005">
                  <c:v>1.7430000000000001E-6</c:v>
                </c:pt>
                <c:pt idx="1006">
                  <c:v>1.7430000000000001E-6</c:v>
                </c:pt>
                <c:pt idx="1007">
                  <c:v>1.745E-6</c:v>
                </c:pt>
                <c:pt idx="1008">
                  <c:v>1.745E-6</c:v>
                </c:pt>
                <c:pt idx="1009">
                  <c:v>1.7430000000000001E-6</c:v>
                </c:pt>
                <c:pt idx="1010">
                  <c:v>1.745E-6</c:v>
                </c:pt>
                <c:pt idx="1011">
                  <c:v>1.745E-6</c:v>
                </c:pt>
                <c:pt idx="1012">
                  <c:v>1.7460000000000001E-6</c:v>
                </c:pt>
                <c:pt idx="1013">
                  <c:v>1.742E-6</c:v>
                </c:pt>
                <c:pt idx="1014">
                  <c:v>1.745E-6</c:v>
                </c:pt>
                <c:pt idx="1015">
                  <c:v>1.7460000000000001E-6</c:v>
                </c:pt>
                <c:pt idx="1016">
                  <c:v>1.7430000000000001E-6</c:v>
                </c:pt>
                <c:pt idx="1017">
                  <c:v>1.745E-6</c:v>
                </c:pt>
                <c:pt idx="1018">
                  <c:v>1.7460000000000001E-6</c:v>
                </c:pt>
                <c:pt idx="1019">
                  <c:v>1.7460000000000001E-6</c:v>
                </c:pt>
                <c:pt idx="1020">
                  <c:v>1.7460000000000001E-6</c:v>
                </c:pt>
                <c:pt idx="1021">
                  <c:v>1.748E-6</c:v>
                </c:pt>
                <c:pt idx="1022">
                  <c:v>1.748E-6</c:v>
                </c:pt>
                <c:pt idx="1023">
                  <c:v>1.7460000000000001E-6</c:v>
                </c:pt>
                <c:pt idx="1024">
                  <c:v>1.748E-6</c:v>
                </c:pt>
                <c:pt idx="1025">
                  <c:v>1.745E-6</c:v>
                </c:pt>
                <c:pt idx="1026">
                  <c:v>1.7460000000000001E-6</c:v>
                </c:pt>
                <c:pt idx="1027">
                  <c:v>1.748E-6</c:v>
                </c:pt>
                <c:pt idx="1028">
                  <c:v>1.7540000000000001E-6</c:v>
                </c:pt>
                <c:pt idx="1029">
                  <c:v>1.751E-6</c:v>
                </c:pt>
                <c:pt idx="1030">
                  <c:v>1.75E-6</c:v>
                </c:pt>
                <c:pt idx="1031">
                  <c:v>1.7460000000000001E-6</c:v>
                </c:pt>
                <c:pt idx="1032">
                  <c:v>1.748E-6</c:v>
                </c:pt>
                <c:pt idx="1033">
                  <c:v>1.748E-6</c:v>
                </c:pt>
                <c:pt idx="1034">
                  <c:v>1.75E-6</c:v>
                </c:pt>
                <c:pt idx="1035">
                  <c:v>1.751E-6</c:v>
                </c:pt>
                <c:pt idx="1036">
                  <c:v>1.748E-6</c:v>
                </c:pt>
                <c:pt idx="1037">
                  <c:v>1.7460000000000001E-6</c:v>
                </c:pt>
                <c:pt idx="1038">
                  <c:v>1.748E-6</c:v>
                </c:pt>
                <c:pt idx="1039">
                  <c:v>1.75E-6</c:v>
                </c:pt>
                <c:pt idx="1040">
                  <c:v>1.753E-6</c:v>
                </c:pt>
                <c:pt idx="1041">
                  <c:v>1.748E-6</c:v>
                </c:pt>
                <c:pt idx="1042">
                  <c:v>1.7460000000000001E-6</c:v>
                </c:pt>
                <c:pt idx="1043">
                  <c:v>1.745E-6</c:v>
                </c:pt>
                <c:pt idx="1044">
                  <c:v>1.7460000000000001E-6</c:v>
                </c:pt>
                <c:pt idx="1045">
                  <c:v>1.751E-6</c:v>
                </c:pt>
                <c:pt idx="1046">
                  <c:v>1.751E-6</c:v>
                </c:pt>
                <c:pt idx="1047">
                  <c:v>1.7540000000000001E-6</c:v>
                </c:pt>
                <c:pt idx="1048">
                  <c:v>1.751E-6</c:v>
                </c:pt>
                <c:pt idx="1049">
                  <c:v>1.75E-6</c:v>
                </c:pt>
                <c:pt idx="1050">
                  <c:v>1.756E-6</c:v>
                </c:pt>
                <c:pt idx="1051">
                  <c:v>1.75E-6</c:v>
                </c:pt>
                <c:pt idx="1052">
                  <c:v>1.751E-6</c:v>
                </c:pt>
                <c:pt idx="1053">
                  <c:v>1.753E-6</c:v>
                </c:pt>
                <c:pt idx="1054">
                  <c:v>1.75E-6</c:v>
                </c:pt>
                <c:pt idx="1055">
                  <c:v>1.7540000000000001E-6</c:v>
                </c:pt>
                <c:pt idx="1056">
                  <c:v>1.753E-6</c:v>
                </c:pt>
                <c:pt idx="1057">
                  <c:v>1.75E-6</c:v>
                </c:pt>
                <c:pt idx="1058">
                  <c:v>1.751E-6</c:v>
                </c:pt>
                <c:pt idx="1059">
                  <c:v>1.7540000000000001E-6</c:v>
                </c:pt>
                <c:pt idx="1060">
                  <c:v>1.748E-6</c:v>
                </c:pt>
                <c:pt idx="1061">
                  <c:v>1.75E-6</c:v>
                </c:pt>
                <c:pt idx="1062">
                  <c:v>1.7570000000000001E-6</c:v>
                </c:pt>
                <c:pt idx="1063">
                  <c:v>1.7540000000000001E-6</c:v>
                </c:pt>
                <c:pt idx="1064">
                  <c:v>1.748E-6</c:v>
                </c:pt>
                <c:pt idx="1065">
                  <c:v>1.751E-6</c:v>
                </c:pt>
                <c:pt idx="1066">
                  <c:v>1.751E-6</c:v>
                </c:pt>
                <c:pt idx="1067">
                  <c:v>1.753E-6</c:v>
                </c:pt>
                <c:pt idx="1068">
                  <c:v>1.7540000000000001E-6</c:v>
                </c:pt>
                <c:pt idx="1069">
                  <c:v>1.75E-6</c:v>
                </c:pt>
                <c:pt idx="1070">
                  <c:v>1.751E-6</c:v>
                </c:pt>
                <c:pt idx="1071">
                  <c:v>1.751E-6</c:v>
                </c:pt>
                <c:pt idx="1072">
                  <c:v>1.751E-6</c:v>
                </c:pt>
                <c:pt idx="1073">
                  <c:v>1.751E-6</c:v>
                </c:pt>
                <c:pt idx="1074">
                  <c:v>1.756E-6</c:v>
                </c:pt>
                <c:pt idx="1075">
                  <c:v>1.756E-6</c:v>
                </c:pt>
                <c:pt idx="1076">
                  <c:v>1.7540000000000001E-6</c:v>
                </c:pt>
                <c:pt idx="1077">
                  <c:v>1.756E-6</c:v>
                </c:pt>
                <c:pt idx="1078">
                  <c:v>1.753E-6</c:v>
                </c:pt>
                <c:pt idx="1079">
                  <c:v>1.751E-6</c:v>
                </c:pt>
                <c:pt idx="1080">
                  <c:v>1.756E-6</c:v>
                </c:pt>
                <c:pt idx="1081">
                  <c:v>1.75E-6</c:v>
                </c:pt>
                <c:pt idx="1082">
                  <c:v>1.7460000000000001E-6</c:v>
                </c:pt>
                <c:pt idx="1083">
                  <c:v>1.748E-6</c:v>
                </c:pt>
                <c:pt idx="1084">
                  <c:v>1.753E-6</c:v>
                </c:pt>
                <c:pt idx="1085">
                  <c:v>1.756E-6</c:v>
                </c:pt>
                <c:pt idx="1086">
                  <c:v>1.751E-6</c:v>
                </c:pt>
                <c:pt idx="1087">
                  <c:v>1.7460000000000001E-6</c:v>
                </c:pt>
                <c:pt idx="1088">
                  <c:v>1.7430000000000001E-6</c:v>
                </c:pt>
                <c:pt idx="1089">
                  <c:v>1.7460000000000001E-6</c:v>
                </c:pt>
                <c:pt idx="1090">
                  <c:v>1.75E-6</c:v>
                </c:pt>
                <c:pt idx="1091">
                  <c:v>1.753E-6</c:v>
                </c:pt>
                <c:pt idx="1092">
                  <c:v>1.75E-6</c:v>
                </c:pt>
                <c:pt idx="1093">
                  <c:v>1.745E-6</c:v>
                </c:pt>
                <c:pt idx="1094">
                  <c:v>1.745E-6</c:v>
                </c:pt>
                <c:pt idx="1095">
                  <c:v>1.7460000000000001E-6</c:v>
                </c:pt>
                <c:pt idx="1096">
                  <c:v>1.7460000000000001E-6</c:v>
                </c:pt>
                <c:pt idx="1097">
                  <c:v>1.75E-6</c:v>
                </c:pt>
                <c:pt idx="1098">
                  <c:v>1.745E-6</c:v>
                </c:pt>
                <c:pt idx="1099">
                  <c:v>1.748E-6</c:v>
                </c:pt>
                <c:pt idx="1100">
                  <c:v>1.745E-6</c:v>
                </c:pt>
                <c:pt idx="1101">
                  <c:v>1.748E-6</c:v>
                </c:pt>
                <c:pt idx="1102">
                  <c:v>1.7460000000000001E-6</c:v>
                </c:pt>
                <c:pt idx="1103">
                  <c:v>1.7460000000000001E-6</c:v>
                </c:pt>
                <c:pt idx="1104">
                  <c:v>1.7430000000000001E-6</c:v>
                </c:pt>
                <c:pt idx="1105">
                  <c:v>1.75E-6</c:v>
                </c:pt>
                <c:pt idx="1106">
                  <c:v>1.751E-6</c:v>
                </c:pt>
                <c:pt idx="1107">
                  <c:v>1.7460000000000001E-6</c:v>
                </c:pt>
                <c:pt idx="1108">
                  <c:v>1.745E-6</c:v>
                </c:pt>
                <c:pt idx="1109">
                  <c:v>1.745E-6</c:v>
                </c:pt>
                <c:pt idx="1110">
                  <c:v>1.7430000000000001E-6</c:v>
                </c:pt>
                <c:pt idx="1111">
                  <c:v>1.748E-6</c:v>
                </c:pt>
                <c:pt idx="1112">
                  <c:v>1.745E-6</c:v>
                </c:pt>
                <c:pt idx="1113">
                  <c:v>1.753E-6</c:v>
                </c:pt>
                <c:pt idx="1114">
                  <c:v>1.745E-6</c:v>
                </c:pt>
                <c:pt idx="1115">
                  <c:v>1.745E-6</c:v>
                </c:pt>
                <c:pt idx="1116">
                  <c:v>1.745E-6</c:v>
                </c:pt>
                <c:pt idx="1117">
                  <c:v>1.745E-6</c:v>
                </c:pt>
                <c:pt idx="1118">
                  <c:v>1.745E-6</c:v>
                </c:pt>
                <c:pt idx="1119">
                  <c:v>1.7460000000000001E-6</c:v>
                </c:pt>
                <c:pt idx="1120">
                  <c:v>1.745E-6</c:v>
                </c:pt>
                <c:pt idx="1121">
                  <c:v>1.748E-6</c:v>
                </c:pt>
                <c:pt idx="1122">
                  <c:v>1.745E-6</c:v>
                </c:pt>
                <c:pt idx="1123">
                  <c:v>1.745E-6</c:v>
                </c:pt>
                <c:pt idx="1124">
                  <c:v>1.7400000000000001E-6</c:v>
                </c:pt>
                <c:pt idx="1125">
                  <c:v>1.742E-6</c:v>
                </c:pt>
                <c:pt idx="1126">
                  <c:v>1.7460000000000001E-6</c:v>
                </c:pt>
                <c:pt idx="1127">
                  <c:v>1.748E-6</c:v>
                </c:pt>
                <c:pt idx="1128">
                  <c:v>1.745E-6</c:v>
                </c:pt>
                <c:pt idx="1129">
                  <c:v>1.748E-6</c:v>
                </c:pt>
                <c:pt idx="1130">
                  <c:v>1.7430000000000001E-6</c:v>
                </c:pt>
                <c:pt idx="1131">
                  <c:v>1.7430000000000001E-6</c:v>
                </c:pt>
                <c:pt idx="1132">
                  <c:v>1.745E-6</c:v>
                </c:pt>
                <c:pt idx="1133">
                  <c:v>1.742E-6</c:v>
                </c:pt>
                <c:pt idx="1134">
                  <c:v>1.742E-6</c:v>
                </c:pt>
                <c:pt idx="1135">
                  <c:v>1.7430000000000001E-6</c:v>
                </c:pt>
                <c:pt idx="1136">
                  <c:v>1.7430000000000001E-6</c:v>
                </c:pt>
                <c:pt idx="1137">
                  <c:v>1.7379999999999999E-6</c:v>
                </c:pt>
                <c:pt idx="1138">
                  <c:v>1.7400000000000001E-6</c:v>
                </c:pt>
                <c:pt idx="1139">
                  <c:v>1.7430000000000001E-6</c:v>
                </c:pt>
                <c:pt idx="1140">
                  <c:v>1.7400000000000001E-6</c:v>
                </c:pt>
                <c:pt idx="1141">
                  <c:v>1.7430000000000001E-6</c:v>
                </c:pt>
                <c:pt idx="1142">
                  <c:v>1.7430000000000001E-6</c:v>
                </c:pt>
                <c:pt idx="1143">
                  <c:v>1.7400000000000001E-6</c:v>
                </c:pt>
                <c:pt idx="1144">
                  <c:v>1.7400000000000001E-6</c:v>
                </c:pt>
                <c:pt idx="1145">
                  <c:v>1.742E-6</c:v>
                </c:pt>
                <c:pt idx="1146">
                  <c:v>1.745E-6</c:v>
                </c:pt>
                <c:pt idx="1147">
                  <c:v>1.7370000000000001E-6</c:v>
                </c:pt>
                <c:pt idx="1148">
                  <c:v>1.7379999999999999E-6</c:v>
                </c:pt>
                <c:pt idx="1149">
                  <c:v>1.7430000000000001E-6</c:v>
                </c:pt>
                <c:pt idx="1150">
                  <c:v>1.7370000000000001E-6</c:v>
                </c:pt>
                <c:pt idx="1151">
                  <c:v>1.7430000000000001E-6</c:v>
                </c:pt>
                <c:pt idx="1152">
                  <c:v>1.7430000000000001E-6</c:v>
                </c:pt>
                <c:pt idx="1153">
                  <c:v>1.7400000000000001E-6</c:v>
                </c:pt>
                <c:pt idx="1154">
                  <c:v>1.7370000000000001E-6</c:v>
                </c:pt>
                <c:pt idx="1155">
                  <c:v>1.7400000000000001E-6</c:v>
                </c:pt>
                <c:pt idx="1156">
                  <c:v>1.7400000000000001E-6</c:v>
                </c:pt>
                <c:pt idx="1157">
                  <c:v>1.7349999999999999E-6</c:v>
                </c:pt>
                <c:pt idx="1158">
                  <c:v>1.742E-6</c:v>
                </c:pt>
                <c:pt idx="1159">
                  <c:v>1.7400000000000001E-6</c:v>
                </c:pt>
                <c:pt idx="1160">
                  <c:v>1.7379999999999999E-6</c:v>
                </c:pt>
                <c:pt idx="1161">
                  <c:v>1.7379999999999999E-6</c:v>
                </c:pt>
                <c:pt idx="1162">
                  <c:v>1.7379999999999999E-6</c:v>
                </c:pt>
                <c:pt idx="1163">
                  <c:v>1.7400000000000001E-6</c:v>
                </c:pt>
                <c:pt idx="1164">
                  <c:v>1.7430000000000001E-6</c:v>
                </c:pt>
                <c:pt idx="1165">
                  <c:v>1.7400000000000001E-6</c:v>
                </c:pt>
                <c:pt idx="1166">
                  <c:v>1.742E-6</c:v>
                </c:pt>
                <c:pt idx="1167">
                  <c:v>1.742E-6</c:v>
                </c:pt>
                <c:pt idx="1168">
                  <c:v>1.7430000000000001E-6</c:v>
                </c:pt>
                <c:pt idx="1169">
                  <c:v>1.7379999999999999E-6</c:v>
                </c:pt>
                <c:pt idx="1170">
                  <c:v>1.7400000000000001E-6</c:v>
                </c:pt>
                <c:pt idx="1171">
                  <c:v>1.7370000000000001E-6</c:v>
                </c:pt>
                <c:pt idx="1172">
                  <c:v>1.7430000000000001E-6</c:v>
                </c:pt>
                <c:pt idx="1173">
                  <c:v>1.7400000000000001E-6</c:v>
                </c:pt>
                <c:pt idx="1174">
                  <c:v>1.7400000000000001E-6</c:v>
                </c:pt>
                <c:pt idx="1175">
                  <c:v>1.7379999999999999E-6</c:v>
                </c:pt>
                <c:pt idx="1176">
                  <c:v>1.7430000000000001E-6</c:v>
                </c:pt>
                <c:pt idx="1177">
                  <c:v>1.7430000000000001E-6</c:v>
                </c:pt>
                <c:pt idx="1178">
                  <c:v>1.734E-6</c:v>
                </c:pt>
                <c:pt idx="1179">
                  <c:v>1.7349999999999999E-6</c:v>
                </c:pt>
                <c:pt idx="1180">
                  <c:v>1.742E-6</c:v>
                </c:pt>
                <c:pt idx="1181">
                  <c:v>1.7379999999999999E-6</c:v>
                </c:pt>
                <c:pt idx="1182">
                  <c:v>1.7400000000000001E-6</c:v>
                </c:pt>
                <c:pt idx="1183">
                  <c:v>1.734E-6</c:v>
                </c:pt>
                <c:pt idx="1184">
                  <c:v>1.7400000000000001E-6</c:v>
                </c:pt>
                <c:pt idx="1185">
                  <c:v>1.742E-6</c:v>
                </c:pt>
                <c:pt idx="1186">
                  <c:v>1.742E-6</c:v>
                </c:pt>
                <c:pt idx="1187">
                  <c:v>1.7400000000000001E-6</c:v>
                </c:pt>
                <c:pt idx="1188">
                  <c:v>1.734E-6</c:v>
                </c:pt>
                <c:pt idx="1189">
                  <c:v>1.7430000000000001E-6</c:v>
                </c:pt>
                <c:pt idx="1190">
                  <c:v>1.742E-6</c:v>
                </c:pt>
                <c:pt idx="1191">
                  <c:v>1.7349999999999999E-6</c:v>
                </c:pt>
                <c:pt idx="1192">
                  <c:v>1.7349999999999999E-6</c:v>
                </c:pt>
                <c:pt idx="1193">
                  <c:v>1.7349999999999999E-6</c:v>
                </c:pt>
                <c:pt idx="1194">
                  <c:v>1.7400000000000001E-6</c:v>
                </c:pt>
                <c:pt idx="1195">
                  <c:v>1.7379999999999999E-6</c:v>
                </c:pt>
                <c:pt idx="1196">
                  <c:v>1.7400000000000001E-6</c:v>
                </c:pt>
                <c:pt idx="1197">
                  <c:v>1.7400000000000001E-6</c:v>
                </c:pt>
                <c:pt idx="1198">
                  <c:v>1.7349999999999999E-6</c:v>
                </c:pt>
                <c:pt idx="1199">
                  <c:v>1.7370000000000001E-6</c:v>
                </c:pt>
                <c:pt idx="1200">
                  <c:v>1.734E-6</c:v>
                </c:pt>
                <c:pt idx="1201">
                  <c:v>1.7349999999999999E-6</c:v>
                </c:pt>
                <c:pt idx="1202">
                  <c:v>1.7349999999999999E-6</c:v>
                </c:pt>
                <c:pt idx="1203">
                  <c:v>1.742E-6</c:v>
                </c:pt>
                <c:pt idx="1204">
                  <c:v>1.7379999999999999E-6</c:v>
                </c:pt>
                <c:pt idx="1205">
                  <c:v>1.7379999999999999E-6</c:v>
                </c:pt>
                <c:pt idx="1206">
                  <c:v>1.7379999999999999E-6</c:v>
                </c:pt>
                <c:pt idx="1207">
                  <c:v>1.7430000000000001E-6</c:v>
                </c:pt>
                <c:pt idx="1208">
                  <c:v>1.7379999999999999E-6</c:v>
                </c:pt>
                <c:pt idx="1209">
                  <c:v>1.7370000000000001E-6</c:v>
                </c:pt>
                <c:pt idx="1210">
                  <c:v>1.7370000000000001E-6</c:v>
                </c:pt>
                <c:pt idx="1211">
                  <c:v>1.7400000000000001E-6</c:v>
                </c:pt>
                <c:pt idx="1212">
                  <c:v>1.742E-6</c:v>
                </c:pt>
                <c:pt idx="1213">
                  <c:v>1.7349999999999999E-6</c:v>
                </c:pt>
                <c:pt idx="1214">
                  <c:v>1.7379999999999999E-6</c:v>
                </c:pt>
                <c:pt idx="1215">
                  <c:v>1.7379999999999999E-6</c:v>
                </c:pt>
                <c:pt idx="1216">
                  <c:v>1.7400000000000001E-6</c:v>
                </c:pt>
                <c:pt idx="1217">
                  <c:v>1.7400000000000001E-6</c:v>
                </c:pt>
                <c:pt idx="1218">
                  <c:v>1.745E-6</c:v>
                </c:pt>
                <c:pt idx="1219">
                  <c:v>1.7430000000000001E-6</c:v>
                </c:pt>
                <c:pt idx="1220">
                  <c:v>1.745E-6</c:v>
                </c:pt>
                <c:pt idx="1221">
                  <c:v>1.7460000000000001E-6</c:v>
                </c:pt>
                <c:pt idx="1222">
                  <c:v>1.742E-6</c:v>
                </c:pt>
                <c:pt idx="1223">
                  <c:v>1.7430000000000001E-6</c:v>
                </c:pt>
                <c:pt idx="1224">
                  <c:v>1.7460000000000001E-6</c:v>
                </c:pt>
                <c:pt idx="1225">
                  <c:v>1.7430000000000001E-6</c:v>
                </c:pt>
                <c:pt idx="1226">
                  <c:v>1.7430000000000001E-6</c:v>
                </c:pt>
                <c:pt idx="1227">
                  <c:v>1.7430000000000001E-6</c:v>
                </c:pt>
                <c:pt idx="1228">
                  <c:v>1.745E-6</c:v>
                </c:pt>
                <c:pt idx="1229">
                  <c:v>1.7430000000000001E-6</c:v>
                </c:pt>
                <c:pt idx="1230">
                  <c:v>1.742E-6</c:v>
                </c:pt>
                <c:pt idx="1231">
                  <c:v>1.745E-6</c:v>
                </c:pt>
                <c:pt idx="1232">
                  <c:v>1.7430000000000001E-6</c:v>
                </c:pt>
                <c:pt idx="1233">
                  <c:v>1.7460000000000001E-6</c:v>
                </c:pt>
                <c:pt idx="1234">
                  <c:v>1.7430000000000001E-6</c:v>
                </c:pt>
                <c:pt idx="1235">
                  <c:v>1.742E-6</c:v>
                </c:pt>
                <c:pt idx="1236">
                  <c:v>1.7430000000000001E-6</c:v>
                </c:pt>
                <c:pt idx="1237">
                  <c:v>1.745E-6</c:v>
                </c:pt>
                <c:pt idx="1238">
                  <c:v>1.745E-6</c:v>
                </c:pt>
                <c:pt idx="1239">
                  <c:v>1.7460000000000001E-6</c:v>
                </c:pt>
                <c:pt idx="1240">
                  <c:v>1.7400000000000001E-6</c:v>
                </c:pt>
                <c:pt idx="1241">
                  <c:v>1.7430000000000001E-6</c:v>
                </c:pt>
                <c:pt idx="1242">
                  <c:v>1.7460000000000001E-6</c:v>
                </c:pt>
                <c:pt idx="1243">
                  <c:v>1.745E-6</c:v>
                </c:pt>
                <c:pt idx="1244">
                  <c:v>1.742E-6</c:v>
                </c:pt>
                <c:pt idx="1245">
                  <c:v>1.7400000000000001E-6</c:v>
                </c:pt>
                <c:pt idx="1246">
                  <c:v>1.742E-6</c:v>
                </c:pt>
                <c:pt idx="1247">
                  <c:v>1.7430000000000001E-6</c:v>
                </c:pt>
                <c:pt idx="1248">
                  <c:v>1.7400000000000001E-6</c:v>
                </c:pt>
                <c:pt idx="1249">
                  <c:v>1.742E-6</c:v>
                </c:pt>
                <c:pt idx="1250">
                  <c:v>1.7430000000000001E-6</c:v>
                </c:pt>
                <c:pt idx="1251">
                  <c:v>1.7430000000000001E-6</c:v>
                </c:pt>
                <c:pt idx="1252">
                  <c:v>1.7379999999999999E-6</c:v>
                </c:pt>
                <c:pt idx="1253">
                  <c:v>1.7379999999999999E-6</c:v>
                </c:pt>
                <c:pt idx="1254">
                  <c:v>1.742E-6</c:v>
                </c:pt>
                <c:pt idx="1255">
                  <c:v>1.7400000000000001E-6</c:v>
                </c:pt>
                <c:pt idx="1256">
                  <c:v>1.7370000000000001E-6</c:v>
                </c:pt>
                <c:pt idx="1257">
                  <c:v>1.7370000000000001E-6</c:v>
                </c:pt>
                <c:pt idx="1258">
                  <c:v>1.7370000000000001E-6</c:v>
                </c:pt>
                <c:pt idx="1259">
                  <c:v>1.742E-6</c:v>
                </c:pt>
                <c:pt idx="1260">
                  <c:v>1.7430000000000001E-6</c:v>
                </c:pt>
                <c:pt idx="1261">
                  <c:v>1.7400000000000001E-6</c:v>
                </c:pt>
                <c:pt idx="1262">
                  <c:v>1.7370000000000001E-6</c:v>
                </c:pt>
                <c:pt idx="1263">
                  <c:v>1.7430000000000001E-6</c:v>
                </c:pt>
                <c:pt idx="1264">
                  <c:v>1.742E-6</c:v>
                </c:pt>
                <c:pt idx="1265">
                  <c:v>1.7400000000000001E-6</c:v>
                </c:pt>
                <c:pt idx="1266">
                  <c:v>1.7370000000000001E-6</c:v>
                </c:pt>
                <c:pt idx="1267">
                  <c:v>1.7349999999999999E-6</c:v>
                </c:pt>
                <c:pt idx="1268">
                  <c:v>1.7379999999999999E-6</c:v>
                </c:pt>
                <c:pt idx="1269">
                  <c:v>1.7400000000000001E-6</c:v>
                </c:pt>
                <c:pt idx="1270">
                  <c:v>1.734E-6</c:v>
                </c:pt>
                <c:pt idx="1271">
                  <c:v>1.734E-6</c:v>
                </c:pt>
                <c:pt idx="1272">
                  <c:v>1.734E-6</c:v>
                </c:pt>
                <c:pt idx="1273">
                  <c:v>1.734E-6</c:v>
                </c:pt>
                <c:pt idx="1274">
                  <c:v>1.7349999999999999E-6</c:v>
                </c:pt>
                <c:pt idx="1275">
                  <c:v>1.7349999999999999E-6</c:v>
                </c:pt>
                <c:pt idx="1276">
                  <c:v>1.734E-6</c:v>
                </c:pt>
                <c:pt idx="1277">
                  <c:v>1.7320000000000001E-6</c:v>
                </c:pt>
                <c:pt idx="1278">
                  <c:v>1.734E-6</c:v>
                </c:pt>
                <c:pt idx="1279">
                  <c:v>1.734E-6</c:v>
                </c:pt>
                <c:pt idx="1280">
                  <c:v>1.7379999999999999E-6</c:v>
                </c:pt>
                <c:pt idx="1281">
                  <c:v>1.734E-6</c:v>
                </c:pt>
                <c:pt idx="1282">
                  <c:v>1.734E-6</c:v>
                </c:pt>
                <c:pt idx="1283">
                  <c:v>1.734E-6</c:v>
                </c:pt>
                <c:pt idx="1284">
                  <c:v>1.7349999999999999E-6</c:v>
                </c:pt>
                <c:pt idx="1285">
                  <c:v>1.7370000000000001E-6</c:v>
                </c:pt>
                <c:pt idx="1286">
                  <c:v>1.734E-6</c:v>
                </c:pt>
                <c:pt idx="1287">
                  <c:v>1.734E-6</c:v>
                </c:pt>
                <c:pt idx="1288">
                  <c:v>1.734E-6</c:v>
                </c:pt>
                <c:pt idx="1289">
                  <c:v>1.7349999999999999E-6</c:v>
                </c:pt>
                <c:pt idx="1290">
                  <c:v>1.7320000000000001E-6</c:v>
                </c:pt>
                <c:pt idx="1291">
                  <c:v>1.7370000000000001E-6</c:v>
                </c:pt>
                <c:pt idx="1292">
                  <c:v>1.734E-6</c:v>
                </c:pt>
                <c:pt idx="1293">
                  <c:v>1.7400000000000001E-6</c:v>
                </c:pt>
                <c:pt idx="1294">
                  <c:v>1.742E-6</c:v>
                </c:pt>
                <c:pt idx="1295">
                  <c:v>1.7320000000000001E-6</c:v>
                </c:pt>
                <c:pt idx="1296">
                  <c:v>1.734E-6</c:v>
                </c:pt>
                <c:pt idx="1297">
                  <c:v>1.7370000000000001E-6</c:v>
                </c:pt>
                <c:pt idx="1298">
                  <c:v>1.7370000000000001E-6</c:v>
                </c:pt>
                <c:pt idx="1299">
                  <c:v>1.734E-6</c:v>
                </c:pt>
                <c:pt idx="1300">
                  <c:v>1.7370000000000001E-6</c:v>
                </c:pt>
                <c:pt idx="1301">
                  <c:v>1.7320000000000001E-6</c:v>
                </c:pt>
                <c:pt idx="1302">
                  <c:v>1.7400000000000001E-6</c:v>
                </c:pt>
                <c:pt idx="1303">
                  <c:v>1.734E-6</c:v>
                </c:pt>
                <c:pt idx="1304">
                  <c:v>1.7349999999999999E-6</c:v>
                </c:pt>
                <c:pt idx="1305">
                  <c:v>1.734E-6</c:v>
                </c:pt>
                <c:pt idx="1306">
                  <c:v>1.734E-6</c:v>
                </c:pt>
                <c:pt idx="1307">
                  <c:v>1.7379999999999999E-6</c:v>
                </c:pt>
                <c:pt idx="1308">
                  <c:v>1.7370000000000001E-6</c:v>
                </c:pt>
                <c:pt idx="1309">
                  <c:v>1.7349999999999999E-6</c:v>
                </c:pt>
                <c:pt idx="1310">
                  <c:v>1.734E-6</c:v>
                </c:pt>
                <c:pt idx="1311">
                  <c:v>1.734E-6</c:v>
                </c:pt>
                <c:pt idx="1312">
                  <c:v>1.734E-6</c:v>
                </c:pt>
                <c:pt idx="1313">
                  <c:v>1.7379999999999999E-6</c:v>
                </c:pt>
                <c:pt idx="1314">
                  <c:v>1.734E-6</c:v>
                </c:pt>
                <c:pt idx="1315">
                  <c:v>1.7349999999999999E-6</c:v>
                </c:pt>
                <c:pt idx="1316">
                  <c:v>1.7349999999999999E-6</c:v>
                </c:pt>
                <c:pt idx="1317">
                  <c:v>1.734E-6</c:v>
                </c:pt>
                <c:pt idx="1318">
                  <c:v>1.7379999999999999E-6</c:v>
                </c:pt>
                <c:pt idx="1319">
                  <c:v>1.7320000000000001E-6</c:v>
                </c:pt>
                <c:pt idx="1320">
                  <c:v>1.734E-6</c:v>
                </c:pt>
                <c:pt idx="1321">
                  <c:v>1.7320000000000001E-6</c:v>
                </c:pt>
                <c:pt idx="1322">
                  <c:v>1.7370000000000001E-6</c:v>
                </c:pt>
                <c:pt idx="1323">
                  <c:v>1.734E-6</c:v>
                </c:pt>
                <c:pt idx="1324">
                  <c:v>1.734E-6</c:v>
                </c:pt>
                <c:pt idx="1325">
                  <c:v>1.7320000000000001E-6</c:v>
                </c:pt>
                <c:pt idx="1326">
                  <c:v>1.7349999999999999E-6</c:v>
                </c:pt>
                <c:pt idx="1327">
                  <c:v>1.7349999999999999E-6</c:v>
                </c:pt>
                <c:pt idx="1328">
                  <c:v>1.7349999999999999E-6</c:v>
                </c:pt>
                <c:pt idx="1329">
                  <c:v>1.7320000000000001E-6</c:v>
                </c:pt>
                <c:pt idx="1330">
                  <c:v>1.734E-6</c:v>
                </c:pt>
                <c:pt idx="1331">
                  <c:v>1.734E-6</c:v>
                </c:pt>
                <c:pt idx="1332">
                  <c:v>1.734E-6</c:v>
                </c:pt>
                <c:pt idx="1333">
                  <c:v>1.7379999999999999E-6</c:v>
                </c:pt>
                <c:pt idx="1334">
                  <c:v>1.7370000000000001E-6</c:v>
                </c:pt>
                <c:pt idx="1335">
                  <c:v>1.7320000000000001E-6</c:v>
                </c:pt>
                <c:pt idx="1336">
                  <c:v>1.734E-6</c:v>
                </c:pt>
                <c:pt idx="1337">
                  <c:v>1.7349999999999999E-6</c:v>
                </c:pt>
                <c:pt idx="1338">
                  <c:v>1.7320000000000001E-6</c:v>
                </c:pt>
                <c:pt idx="1339">
                  <c:v>1.7320000000000001E-6</c:v>
                </c:pt>
                <c:pt idx="1340">
                  <c:v>1.7349999999999999E-6</c:v>
                </c:pt>
                <c:pt idx="1341">
                  <c:v>1.734E-6</c:v>
                </c:pt>
                <c:pt idx="1342">
                  <c:v>1.7349999999999999E-6</c:v>
                </c:pt>
                <c:pt idx="1343">
                  <c:v>1.734E-6</c:v>
                </c:pt>
                <c:pt idx="1344">
                  <c:v>1.7349999999999999E-6</c:v>
                </c:pt>
                <c:pt idx="1345">
                  <c:v>1.7370000000000001E-6</c:v>
                </c:pt>
                <c:pt idx="1346">
                  <c:v>1.7370000000000001E-6</c:v>
                </c:pt>
                <c:pt idx="1347">
                  <c:v>1.7349999999999999E-6</c:v>
                </c:pt>
                <c:pt idx="1348">
                  <c:v>1.734E-6</c:v>
                </c:pt>
                <c:pt idx="1349">
                  <c:v>1.734E-6</c:v>
                </c:pt>
                <c:pt idx="1350">
                  <c:v>1.734E-6</c:v>
                </c:pt>
                <c:pt idx="1351">
                  <c:v>1.7349999999999999E-6</c:v>
                </c:pt>
                <c:pt idx="1352">
                  <c:v>1.7320000000000001E-6</c:v>
                </c:pt>
                <c:pt idx="1353">
                  <c:v>1.734E-6</c:v>
                </c:pt>
                <c:pt idx="1354">
                  <c:v>1.7349999999999999E-6</c:v>
                </c:pt>
                <c:pt idx="1355">
                  <c:v>1.734E-6</c:v>
                </c:pt>
                <c:pt idx="1356">
                  <c:v>1.734E-6</c:v>
                </c:pt>
                <c:pt idx="1357">
                  <c:v>1.7320000000000001E-6</c:v>
                </c:pt>
                <c:pt idx="1358">
                  <c:v>1.734E-6</c:v>
                </c:pt>
                <c:pt idx="1359">
                  <c:v>1.734E-6</c:v>
                </c:pt>
                <c:pt idx="1360">
                  <c:v>1.734E-6</c:v>
                </c:pt>
                <c:pt idx="1361">
                  <c:v>1.7370000000000001E-6</c:v>
                </c:pt>
                <c:pt idx="1362">
                  <c:v>1.7349999999999999E-6</c:v>
                </c:pt>
                <c:pt idx="1363">
                  <c:v>1.7400000000000001E-6</c:v>
                </c:pt>
                <c:pt idx="1364">
                  <c:v>1.7379999999999999E-6</c:v>
                </c:pt>
                <c:pt idx="1365">
                  <c:v>1.7320000000000001E-6</c:v>
                </c:pt>
                <c:pt idx="1366">
                  <c:v>1.734E-6</c:v>
                </c:pt>
                <c:pt idx="1367">
                  <c:v>1.7349999999999999E-6</c:v>
                </c:pt>
                <c:pt idx="1368">
                  <c:v>1.7370000000000001E-6</c:v>
                </c:pt>
                <c:pt idx="1369">
                  <c:v>1.7370000000000001E-6</c:v>
                </c:pt>
                <c:pt idx="1370">
                  <c:v>1.7320000000000001E-6</c:v>
                </c:pt>
                <c:pt idx="1371">
                  <c:v>1.7349999999999999E-6</c:v>
                </c:pt>
                <c:pt idx="1372">
                  <c:v>1.7349999999999999E-6</c:v>
                </c:pt>
                <c:pt idx="1373">
                  <c:v>1.7349999999999999E-6</c:v>
                </c:pt>
                <c:pt idx="1374">
                  <c:v>1.7370000000000001E-6</c:v>
                </c:pt>
                <c:pt idx="1375">
                  <c:v>1.731E-6</c:v>
                </c:pt>
                <c:pt idx="1376">
                  <c:v>1.734E-6</c:v>
                </c:pt>
                <c:pt idx="1377">
                  <c:v>1.7320000000000001E-6</c:v>
                </c:pt>
                <c:pt idx="1378">
                  <c:v>1.734E-6</c:v>
                </c:pt>
                <c:pt idx="1379">
                  <c:v>1.731E-6</c:v>
                </c:pt>
                <c:pt idx="1380">
                  <c:v>1.731E-6</c:v>
                </c:pt>
                <c:pt idx="1381">
                  <c:v>1.734E-6</c:v>
                </c:pt>
                <c:pt idx="1382">
                  <c:v>1.7320000000000001E-6</c:v>
                </c:pt>
                <c:pt idx="1383">
                  <c:v>1.7320000000000001E-6</c:v>
                </c:pt>
                <c:pt idx="1384">
                  <c:v>1.7370000000000001E-6</c:v>
                </c:pt>
                <c:pt idx="1385">
                  <c:v>1.734E-6</c:v>
                </c:pt>
                <c:pt idx="1386">
                  <c:v>1.7349999999999999E-6</c:v>
                </c:pt>
                <c:pt idx="1387">
                  <c:v>1.7379999999999999E-6</c:v>
                </c:pt>
                <c:pt idx="1388">
                  <c:v>1.734E-6</c:v>
                </c:pt>
                <c:pt idx="1389">
                  <c:v>1.7320000000000001E-6</c:v>
                </c:pt>
                <c:pt idx="1390">
                  <c:v>1.734E-6</c:v>
                </c:pt>
                <c:pt idx="1391">
                  <c:v>1.734E-6</c:v>
                </c:pt>
                <c:pt idx="1392">
                  <c:v>1.7370000000000001E-6</c:v>
                </c:pt>
                <c:pt idx="1393">
                  <c:v>1.7379999999999999E-6</c:v>
                </c:pt>
                <c:pt idx="1394">
                  <c:v>1.7349999999999999E-6</c:v>
                </c:pt>
                <c:pt idx="1395">
                  <c:v>1.734E-6</c:v>
                </c:pt>
                <c:pt idx="1396">
                  <c:v>1.7320000000000001E-6</c:v>
                </c:pt>
                <c:pt idx="1397">
                  <c:v>1.7349999999999999E-6</c:v>
                </c:pt>
                <c:pt idx="1398">
                  <c:v>1.7320000000000001E-6</c:v>
                </c:pt>
                <c:pt idx="1399">
                  <c:v>1.7320000000000001E-6</c:v>
                </c:pt>
                <c:pt idx="1400">
                  <c:v>1.7379999999999999E-6</c:v>
                </c:pt>
                <c:pt idx="1401">
                  <c:v>1.7370000000000001E-6</c:v>
                </c:pt>
                <c:pt idx="1402">
                  <c:v>1.7379999999999999E-6</c:v>
                </c:pt>
                <c:pt idx="1403">
                  <c:v>1.7320000000000001E-6</c:v>
                </c:pt>
                <c:pt idx="1404">
                  <c:v>1.7320000000000001E-6</c:v>
                </c:pt>
                <c:pt idx="1405">
                  <c:v>1.734E-6</c:v>
                </c:pt>
                <c:pt idx="1406">
                  <c:v>1.7349999999999999E-6</c:v>
                </c:pt>
                <c:pt idx="1407">
                  <c:v>1.7349999999999999E-6</c:v>
                </c:pt>
                <c:pt idx="1408">
                  <c:v>1.7379999999999999E-6</c:v>
                </c:pt>
                <c:pt idx="1409">
                  <c:v>1.734E-6</c:v>
                </c:pt>
                <c:pt idx="1410">
                  <c:v>1.7320000000000001E-6</c:v>
                </c:pt>
                <c:pt idx="1411">
                  <c:v>1.7370000000000001E-6</c:v>
                </c:pt>
                <c:pt idx="1412">
                  <c:v>1.7349999999999999E-6</c:v>
                </c:pt>
                <c:pt idx="1413">
                  <c:v>1.7349999999999999E-6</c:v>
                </c:pt>
                <c:pt idx="1414">
                  <c:v>1.7349999999999999E-6</c:v>
                </c:pt>
                <c:pt idx="1415">
                  <c:v>1.7379999999999999E-6</c:v>
                </c:pt>
                <c:pt idx="1416">
                  <c:v>1.7320000000000001E-6</c:v>
                </c:pt>
                <c:pt idx="1417">
                  <c:v>1.734E-6</c:v>
                </c:pt>
                <c:pt idx="1418">
                  <c:v>1.742E-6</c:v>
                </c:pt>
                <c:pt idx="1419">
                  <c:v>1.7400000000000001E-6</c:v>
                </c:pt>
                <c:pt idx="1420">
                  <c:v>1.734E-6</c:v>
                </c:pt>
                <c:pt idx="1421">
                  <c:v>1.734E-6</c:v>
                </c:pt>
                <c:pt idx="1422">
                  <c:v>1.7370000000000001E-6</c:v>
                </c:pt>
                <c:pt idx="1423">
                  <c:v>1.734E-6</c:v>
                </c:pt>
                <c:pt idx="1424">
                  <c:v>1.7370000000000001E-6</c:v>
                </c:pt>
                <c:pt idx="1425">
                  <c:v>1.7370000000000001E-6</c:v>
                </c:pt>
                <c:pt idx="1426">
                  <c:v>1.742E-6</c:v>
                </c:pt>
                <c:pt idx="1427">
                  <c:v>1.7400000000000001E-6</c:v>
                </c:pt>
                <c:pt idx="1428">
                  <c:v>1.734E-6</c:v>
                </c:pt>
                <c:pt idx="1429">
                  <c:v>1.734E-6</c:v>
                </c:pt>
                <c:pt idx="1430">
                  <c:v>1.734E-6</c:v>
                </c:pt>
                <c:pt idx="1431">
                  <c:v>1.734E-6</c:v>
                </c:pt>
                <c:pt idx="1432">
                  <c:v>1.742E-6</c:v>
                </c:pt>
                <c:pt idx="1433">
                  <c:v>1.742E-6</c:v>
                </c:pt>
                <c:pt idx="1434">
                  <c:v>1.7370000000000001E-6</c:v>
                </c:pt>
                <c:pt idx="1435">
                  <c:v>1.734E-6</c:v>
                </c:pt>
                <c:pt idx="1436">
                  <c:v>1.734E-6</c:v>
                </c:pt>
                <c:pt idx="1437">
                  <c:v>1.7379999999999999E-6</c:v>
                </c:pt>
                <c:pt idx="1438">
                  <c:v>1.7320000000000001E-6</c:v>
                </c:pt>
                <c:pt idx="1439">
                  <c:v>1.734E-6</c:v>
                </c:pt>
                <c:pt idx="1440">
                  <c:v>1.7400000000000001E-6</c:v>
                </c:pt>
                <c:pt idx="1441">
                  <c:v>1.7379999999999999E-6</c:v>
                </c:pt>
                <c:pt idx="1442">
                  <c:v>1.734E-6</c:v>
                </c:pt>
                <c:pt idx="1443">
                  <c:v>1.734E-6</c:v>
                </c:pt>
                <c:pt idx="1444">
                  <c:v>1.734E-6</c:v>
                </c:pt>
                <c:pt idx="1445">
                  <c:v>1.7349999999999999E-6</c:v>
                </c:pt>
                <c:pt idx="1446">
                  <c:v>1.7320000000000001E-6</c:v>
                </c:pt>
                <c:pt idx="1447">
                  <c:v>1.7349999999999999E-6</c:v>
                </c:pt>
                <c:pt idx="1448">
                  <c:v>1.734E-6</c:v>
                </c:pt>
                <c:pt idx="1449">
                  <c:v>1.7370000000000001E-6</c:v>
                </c:pt>
                <c:pt idx="1450">
                  <c:v>1.7370000000000001E-6</c:v>
                </c:pt>
                <c:pt idx="1451">
                  <c:v>1.734E-6</c:v>
                </c:pt>
                <c:pt idx="1452">
                  <c:v>1.731E-6</c:v>
                </c:pt>
                <c:pt idx="1453">
                  <c:v>1.731E-6</c:v>
                </c:pt>
                <c:pt idx="1454">
                  <c:v>1.7320000000000001E-6</c:v>
                </c:pt>
                <c:pt idx="1455">
                  <c:v>1.731E-6</c:v>
                </c:pt>
                <c:pt idx="1456">
                  <c:v>1.734E-6</c:v>
                </c:pt>
                <c:pt idx="1457">
                  <c:v>1.734E-6</c:v>
                </c:pt>
                <c:pt idx="1458">
                  <c:v>1.7320000000000001E-6</c:v>
                </c:pt>
                <c:pt idx="1459">
                  <c:v>1.734E-6</c:v>
                </c:pt>
                <c:pt idx="1460">
                  <c:v>1.7320000000000001E-6</c:v>
                </c:pt>
                <c:pt idx="1461">
                  <c:v>1.7320000000000001E-6</c:v>
                </c:pt>
                <c:pt idx="1462">
                  <c:v>1.7320000000000001E-6</c:v>
                </c:pt>
                <c:pt idx="1463">
                  <c:v>1.7320000000000001E-6</c:v>
                </c:pt>
                <c:pt idx="1464">
                  <c:v>1.731E-6</c:v>
                </c:pt>
                <c:pt idx="1465">
                  <c:v>1.734E-6</c:v>
                </c:pt>
                <c:pt idx="1466">
                  <c:v>1.731E-6</c:v>
                </c:pt>
                <c:pt idx="1467">
                  <c:v>1.734E-6</c:v>
                </c:pt>
                <c:pt idx="1468">
                  <c:v>1.7320000000000001E-6</c:v>
                </c:pt>
                <c:pt idx="1469">
                  <c:v>1.7320000000000001E-6</c:v>
                </c:pt>
                <c:pt idx="1470">
                  <c:v>1.7320000000000001E-6</c:v>
                </c:pt>
                <c:pt idx="1471">
                  <c:v>1.7349999999999999E-6</c:v>
                </c:pt>
                <c:pt idx="1472">
                  <c:v>1.734E-6</c:v>
                </c:pt>
                <c:pt idx="1473">
                  <c:v>1.734E-6</c:v>
                </c:pt>
                <c:pt idx="1474">
                  <c:v>1.7320000000000001E-6</c:v>
                </c:pt>
                <c:pt idx="1475">
                  <c:v>1.7320000000000001E-6</c:v>
                </c:pt>
                <c:pt idx="1476">
                  <c:v>1.7320000000000001E-6</c:v>
                </c:pt>
                <c:pt idx="1477">
                  <c:v>1.7320000000000001E-6</c:v>
                </c:pt>
                <c:pt idx="1478">
                  <c:v>1.7320000000000001E-6</c:v>
                </c:pt>
                <c:pt idx="1479">
                  <c:v>1.734E-6</c:v>
                </c:pt>
                <c:pt idx="1480">
                  <c:v>1.734E-6</c:v>
                </c:pt>
                <c:pt idx="1481">
                  <c:v>1.731E-6</c:v>
                </c:pt>
                <c:pt idx="1482">
                  <c:v>1.731E-6</c:v>
                </c:pt>
                <c:pt idx="1483">
                  <c:v>1.734E-6</c:v>
                </c:pt>
                <c:pt idx="1484">
                  <c:v>1.734E-6</c:v>
                </c:pt>
                <c:pt idx="1485">
                  <c:v>1.7320000000000001E-6</c:v>
                </c:pt>
                <c:pt idx="1486">
                  <c:v>1.731E-6</c:v>
                </c:pt>
                <c:pt idx="1487">
                  <c:v>1.731E-6</c:v>
                </c:pt>
                <c:pt idx="1488">
                  <c:v>1.734E-6</c:v>
                </c:pt>
                <c:pt idx="1489">
                  <c:v>1.731E-6</c:v>
                </c:pt>
                <c:pt idx="1490">
                  <c:v>1.731E-6</c:v>
                </c:pt>
                <c:pt idx="1491">
                  <c:v>1.7320000000000001E-6</c:v>
                </c:pt>
                <c:pt idx="1492">
                  <c:v>1.734E-6</c:v>
                </c:pt>
                <c:pt idx="1493">
                  <c:v>1.734E-6</c:v>
                </c:pt>
                <c:pt idx="1494">
                  <c:v>1.7290000000000001E-6</c:v>
                </c:pt>
                <c:pt idx="1495">
                  <c:v>1.731E-6</c:v>
                </c:pt>
                <c:pt idx="1496">
                  <c:v>1.7269999999999999E-6</c:v>
                </c:pt>
                <c:pt idx="1497">
                  <c:v>1.7290000000000001E-6</c:v>
                </c:pt>
                <c:pt idx="1498">
                  <c:v>1.731E-6</c:v>
                </c:pt>
                <c:pt idx="1499">
                  <c:v>1.731E-6</c:v>
                </c:pt>
                <c:pt idx="1500">
                  <c:v>1.7290000000000001E-6</c:v>
                </c:pt>
                <c:pt idx="1501">
                  <c:v>1.731E-6</c:v>
                </c:pt>
                <c:pt idx="1502">
                  <c:v>1.7320000000000001E-6</c:v>
                </c:pt>
                <c:pt idx="1503">
                  <c:v>1.7260000000000001E-6</c:v>
                </c:pt>
                <c:pt idx="1504">
                  <c:v>1.734E-6</c:v>
                </c:pt>
                <c:pt idx="1505">
                  <c:v>1.731E-6</c:v>
                </c:pt>
                <c:pt idx="1506">
                  <c:v>1.7320000000000001E-6</c:v>
                </c:pt>
                <c:pt idx="1507">
                  <c:v>1.734E-6</c:v>
                </c:pt>
                <c:pt idx="1508">
                  <c:v>1.734E-6</c:v>
                </c:pt>
                <c:pt idx="1509">
                  <c:v>1.7320000000000001E-6</c:v>
                </c:pt>
                <c:pt idx="1510">
                  <c:v>1.734E-6</c:v>
                </c:pt>
                <c:pt idx="1511">
                  <c:v>1.7320000000000001E-6</c:v>
                </c:pt>
                <c:pt idx="1512">
                  <c:v>1.731E-6</c:v>
                </c:pt>
                <c:pt idx="1513">
                  <c:v>1.731E-6</c:v>
                </c:pt>
                <c:pt idx="1514">
                  <c:v>1.731E-6</c:v>
                </c:pt>
                <c:pt idx="1515">
                  <c:v>1.7349999999999999E-6</c:v>
                </c:pt>
                <c:pt idx="1516">
                  <c:v>1.7320000000000001E-6</c:v>
                </c:pt>
                <c:pt idx="1517">
                  <c:v>1.7349999999999999E-6</c:v>
                </c:pt>
                <c:pt idx="1518">
                  <c:v>1.734E-6</c:v>
                </c:pt>
                <c:pt idx="1519">
                  <c:v>1.734E-6</c:v>
                </c:pt>
                <c:pt idx="1520">
                  <c:v>1.734E-6</c:v>
                </c:pt>
                <c:pt idx="1521">
                  <c:v>1.734E-6</c:v>
                </c:pt>
                <c:pt idx="1522">
                  <c:v>1.734E-6</c:v>
                </c:pt>
                <c:pt idx="1523">
                  <c:v>1.734E-6</c:v>
                </c:pt>
                <c:pt idx="1524">
                  <c:v>1.7349999999999999E-6</c:v>
                </c:pt>
                <c:pt idx="1525">
                  <c:v>1.734E-6</c:v>
                </c:pt>
                <c:pt idx="1526">
                  <c:v>1.7349999999999999E-6</c:v>
                </c:pt>
                <c:pt idx="1527">
                  <c:v>1.7400000000000001E-6</c:v>
                </c:pt>
                <c:pt idx="1528">
                  <c:v>1.7379999999999999E-6</c:v>
                </c:pt>
                <c:pt idx="1529">
                  <c:v>1.7400000000000001E-6</c:v>
                </c:pt>
                <c:pt idx="1530">
                  <c:v>1.734E-6</c:v>
                </c:pt>
                <c:pt idx="1531">
                  <c:v>1.734E-6</c:v>
                </c:pt>
                <c:pt idx="1532">
                  <c:v>1.731E-6</c:v>
                </c:pt>
                <c:pt idx="1533">
                  <c:v>1.734E-6</c:v>
                </c:pt>
                <c:pt idx="1534">
                  <c:v>1.734E-6</c:v>
                </c:pt>
                <c:pt idx="1535">
                  <c:v>1.7430000000000001E-6</c:v>
                </c:pt>
                <c:pt idx="1536">
                  <c:v>1.7400000000000001E-6</c:v>
                </c:pt>
                <c:pt idx="1537">
                  <c:v>1.7349999999999999E-6</c:v>
                </c:pt>
                <c:pt idx="1538">
                  <c:v>1.7400000000000001E-6</c:v>
                </c:pt>
                <c:pt idx="1539">
                  <c:v>1.7349999999999999E-6</c:v>
                </c:pt>
                <c:pt idx="1540">
                  <c:v>1.734E-6</c:v>
                </c:pt>
                <c:pt idx="1541">
                  <c:v>1.734E-6</c:v>
                </c:pt>
                <c:pt idx="1542">
                  <c:v>1.7320000000000001E-6</c:v>
                </c:pt>
                <c:pt idx="1543">
                  <c:v>1.7320000000000001E-6</c:v>
                </c:pt>
                <c:pt idx="1544">
                  <c:v>1.734E-6</c:v>
                </c:pt>
                <c:pt idx="1545">
                  <c:v>1.7349999999999999E-6</c:v>
                </c:pt>
                <c:pt idx="1546">
                  <c:v>1.7370000000000001E-6</c:v>
                </c:pt>
                <c:pt idx="1547">
                  <c:v>1.734E-6</c:v>
                </c:pt>
                <c:pt idx="1548">
                  <c:v>1.7379999999999999E-6</c:v>
                </c:pt>
                <c:pt idx="1549">
                  <c:v>1.7370000000000001E-6</c:v>
                </c:pt>
                <c:pt idx="1550">
                  <c:v>1.7430000000000001E-6</c:v>
                </c:pt>
                <c:pt idx="1551">
                  <c:v>1.7400000000000001E-6</c:v>
                </c:pt>
                <c:pt idx="1552">
                  <c:v>1.7349999999999999E-6</c:v>
                </c:pt>
                <c:pt idx="1553">
                  <c:v>1.734E-6</c:v>
                </c:pt>
                <c:pt idx="1554">
                  <c:v>1.7349999999999999E-6</c:v>
                </c:pt>
                <c:pt idx="1555">
                  <c:v>1.7370000000000001E-6</c:v>
                </c:pt>
                <c:pt idx="1556">
                  <c:v>1.734E-6</c:v>
                </c:pt>
                <c:pt idx="1557">
                  <c:v>1.7379999999999999E-6</c:v>
                </c:pt>
                <c:pt idx="1558">
                  <c:v>1.7379999999999999E-6</c:v>
                </c:pt>
                <c:pt idx="1559">
                  <c:v>1.7400000000000001E-6</c:v>
                </c:pt>
                <c:pt idx="1560">
                  <c:v>1.734E-6</c:v>
                </c:pt>
                <c:pt idx="1561">
                  <c:v>1.7379999999999999E-6</c:v>
                </c:pt>
                <c:pt idx="1562">
                  <c:v>1.7370000000000001E-6</c:v>
                </c:pt>
                <c:pt idx="1563">
                  <c:v>1.7370000000000001E-6</c:v>
                </c:pt>
                <c:pt idx="1564">
                  <c:v>1.7379999999999999E-6</c:v>
                </c:pt>
                <c:pt idx="1565">
                  <c:v>1.7430000000000001E-6</c:v>
                </c:pt>
                <c:pt idx="1566">
                  <c:v>1.7349999999999999E-6</c:v>
                </c:pt>
                <c:pt idx="1567">
                  <c:v>1.7349999999999999E-6</c:v>
                </c:pt>
                <c:pt idx="1568">
                  <c:v>1.734E-6</c:v>
                </c:pt>
                <c:pt idx="1569">
                  <c:v>1.7370000000000001E-6</c:v>
                </c:pt>
                <c:pt idx="1570">
                  <c:v>1.7379999999999999E-6</c:v>
                </c:pt>
                <c:pt idx="1571">
                  <c:v>1.742E-6</c:v>
                </c:pt>
                <c:pt idx="1572">
                  <c:v>1.742E-6</c:v>
                </c:pt>
                <c:pt idx="1573">
                  <c:v>1.745E-6</c:v>
                </c:pt>
                <c:pt idx="1574">
                  <c:v>1.7430000000000001E-6</c:v>
                </c:pt>
                <c:pt idx="1575">
                  <c:v>1.742E-6</c:v>
                </c:pt>
                <c:pt idx="1576">
                  <c:v>1.7379999999999999E-6</c:v>
                </c:pt>
                <c:pt idx="1577">
                  <c:v>1.742E-6</c:v>
                </c:pt>
                <c:pt idx="1578">
                  <c:v>1.742E-6</c:v>
                </c:pt>
                <c:pt idx="1579">
                  <c:v>1.745E-6</c:v>
                </c:pt>
                <c:pt idx="1580">
                  <c:v>1.742E-6</c:v>
                </c:pt>
                <c:pt idx="1581">
                  <c:v>1.7430000000000001E-6</c:v>
                </c:pt>
                <c:pt idx="1582">
                  <c:v>1.7400000000000001E-6</c:v>
                </c:pt>
                <c:pt idx="1583">
                  <c:v>1.7430000000000001E-6</c:v>
                </c:pt>
                <c:pt idx="1584">
                  <c:v>1.7400000000000001E-6</c:v>
                </c:pt>
                <c:pt idx="1585">
                  <c:v>1.7379999999999999E-6</c:v>
                </c:pt>
                <c:pt idx="1586">
                  <c:v>1.7430000000000001E-6</c:v>
                </c:pt>
                <c:pt idx="1587">
                  <c:v>1.745E-6</c:v>
                </c:pt>
                <c:pt idx="1588">
                  <c:v>1.745E-6</c:v>
                </c:pt>
                <c:pt idx="1589">
                  <c:v>1.745E-6</c:v>
                </c:pt>
                <c:pt idx="1590">
                  <c:v>1.742E-6</c:v>
                </c:pt>
                <c:pt idx="1591">
                  <c:v>1.7400000000000001E-6</c:v>
                </c:pt>
                <c:pt idx="1592">
                  <c:v>1.7430000000000001E-6</c:v>
                </c:pt>
                <c:pt idx="1593">
                  <c:v>1.7430000000000001E-6</c:v>
                </c:pt>
                <c:pt idx="1594">
                  <c:v>1.745E-6</c:v>
                </c:pt>
                <c:pt idx="1595">
                  <c:v>1.7460000000000001E-6</c:v>
                </c:pt>
                <c:pt idx="1596">
                  <c:v>1.75E-6</c:v>
                </c:pt>
                <c:pt idx="1597">
                  <c:v>1.745E-6</c:v>
                </c:pt>
                <c:pt idx="1598">
                  <c:v>1.742E-6</c:v>
                </c:pt>
                <c:pt idx="1599">
                  <c:v>1.7400000000000001E-6</c:v>
                </c:pt>
                <c:pt idx="1600">
                  <c:v>1.7430000000000001E-6</c:v>
                </c:pt>
                <c:pt idx="1601">
                  <c:v>1.742E-6</c:v>
                </c:pt>
                <c:pt idx="1602">
                  <c:v>1.742E-6</c:v>
                </c:pt>
                <c:pt idx="1603">
                  <c:v>1.7430000000000001E-6</c:v>
                </c:pt>
                <c:pt idx="1604">
                  <c:v>1.7430000000000001E-6</c:v>
                </c:pt>
                <c:pt idx="1605">
                  <c:v>1.745E-6</c:v>
                </c:pt>
                <c:pt idx="1606">
                  <c:v>1.7430000000000001E-6</c:v>
                </c:pt>
                <c:pt idx="1607">
                  <c:v>1.7430000000000001E-6</c:v>
                </c:pt>
                <c:pt idx="1608">
                  <c:v>1.742E-6</c:v>
                </c:pt>
                <c:pt idx="1609">
                  <c:v>1.745E-6</c:v>
                </c:pt>
                <c:pt idx="1610">
                  <c:v>1.745E-6</c:v>
                </c:pt>
                <c:pt idx="1611">
                  <c:v>1.7460000000000001E-6</c:v>
                </c:pt>
                <c:pt idx="1612">
                  <c:v>1.745E-6</c:v>
                </c:pt>
                <c:pt idx="1613">
                  <c:v>1.7460000000000001E-6</c:v>
                </c:pt>
                <c:pt idx="1614">
                  <c:v>1.742E-6</c:v>
                </c:pt>
                <c:pt idx="1615">
                  <c:v>1.745E-6</c:v>
                </c:pt>
                <c:pt idx="1616">
                  <c:v>1.745E-6</c:v>
                </c:pt>
                <c:pt idx="1617">
                  <c:v>1.745E-6</c:v>
                </c:pt>
                <c:pt idx="1618">
                  <c:v>1.7460000000000001E-6</c:v>
                </c:pt>
                <c:pt idx="1619">
                  <c:v>1.7430000000000001E-6</c:v>
                </c:pt>
                <c:pt idx="1620">
                  <c:v>1.745E-6</c:v>
                </c:pt>
                <c:pt idx="1621">
                  <c:v>1.7460000000000001E-6</c:v>
                </c:pt>
                <c:pt idx="1622">
                  <c:v>1.7460000000000001E-6</c:v>
                </c:pt>
                <c:pt idx="1623">
                  <c:v>1.7460000000000001E-6</c:v>
                </c:pt>
                <c:pt idx="1624">
                  <c:v>1.745E-6</c:v>
                </c:pt>
                <c:pt idx="1625">
                  <c:v>1.7460000000000001E-6</c:v>
                </c:pt>
                <c:pt idx="1626">
                  <c:v>1.7430000000000001E-6</c:v>
                </c:pt>
                <c:pt idx="1627">
                  <c:v>1.7430000000000001E-6</c:v>
                </c:pt>
                <c:pt idx="1628">
                  <c:v>1.7430000000000001E-6</c:v>
                </c:pt>
                <c:pt idx="1629">
                  <c:v>1.745E-6</c:v>
                </c:pt>
                <c:pt idx="1630">
                  <c:v>1.745E-6</c:v>
                </c:pt>
                <c:pt idx="1631">
                  <c:v>1.748E-6</c:v>
                </c:pt>
                <c:pt idx="1632">
                  <c:v>1.7460000000000001E-6</c:v>
                </c:pt>
                <c:pt idx="1633">
                  <c:v>1.7430000000000001E-6</c:v>
                </c:pt>
                <c:pt idx="1634">
                  <c:v>1.745E-6</c:v>
                </c:pt>
                <c:pt idx="1635">
                  <c:v>1.748E-6</c:v>
                </c:pt>
                <c:pt idx="1636">
                  <c:v>1.748E-6</c:v>
                </c:pt>
                <c:pt idx="1637">
                  <c:v>1.745E-6</c:v>
                </c:pt>
                <c:pt idx="1638">
                  <c:v>1.742E-6</c:v>
                </c:pt>
                <c:pt idx="1639">
                  <c:v>1.745E-6</c:v>
                </c:pt>
                <c:pt idx="1640">
                  <c:v>1.745E-6</c:v>
                </c:pt>
                <c:pt idx="1641">
                  <c:v>1.7460000000000001E-6</c:v>
                </c:pt>
                <c:pt idx="1642">
                  <c:v>1.748E-6</c:v>
                </c:pt>
                <c:pt idx="1643">
                  <c:v>1.745E-6</c:v>
                </c:pt>
                <c:pt idx="1644">
                  <c:v>1.7460000000000001E-6</c:v>
                </c:pt>
                <c:pt idx="1645">
                  <c:v>1.7460000000000001E-6</c:v>
                </c:pt>
                <c:pt idx="1646">
                  <c:v>1.748E-6</c:v>
                </c:pt>
                <c:pt idx="1647">
                  <c:v>1.748E-6</c:v>
                </c:pt>
                <c:pt idx="1648">
                  <c:v>1.751E-6</c:v>
                </c:pt>
                <c:pt idx="1649">
                  <c:v>1.7460000000000001E-6</c:v>
                </c:pt>
                <c:pt idx="1650">
                  <c:v>1.748E-6</c:v>
                </c:pt>
                <c:pt idx="1651">
                  <c:v>1.75E-6</c:v>
                </c:pt>
                <c:pt idx="1652">
                  <c:v>1.748E-6</c:v>
                </c:pt>
                <c:pt idx="1653">
                  <c:v>1.75E-6</c:v>
                </c:pt>
                <c:pt idx="1654">
                  <c:v>1.75E-6</c:v>
                </c:pt>
                <c:pt idx="1655">
                  <c:v>1.7460000000000001E-6</c:v>
                </c:pt>
                <c:pt idx="1656">
                  <c:v>1.745E-6</c:v>
                </c:pt>
                <c:pt idx="1657">
                  <c:v>1.745E-6</c:v>
                </c:pt>
                <c:pt idx="1658">
                  <c:v>1.748E-6</c:v>
                </c:pt>
                <c:pt idx="1659">
                  <c:v>1.7460000000000001E-6</c:v>
                </c:pt>
                <c:pt idx="1660">
                  <c:v>1.745E-6</c:v>
                </c:pt>
                <c:pt idx="1661">
                  <c:v>1.745E-6</c:v>
                </c:pt>
                <c:pt idx="1662">
                  <c:v>1.7460000000000001E-6</c:v>
                </c:pt>
                <c:pt idx="1663">
                  <c:v>1.745E-6</c:v>
                </c:pt>
                <c:pt idx="1664">
                  <c:v>1.745E-6</c:v>
                </c:pt>
                <c:pt idx="1665">
                  <c:v>1.7460000000000001E-6</c:v>
                </c:pt>
                <c:pt idx="1666">
                  <c:v>1.7460000000000001E-6</c:v>
                </c:pt>
                <c:pt idx="1667">
                  <c:v>1.7460000000000001E-6</c:v>
                </c:pt>
                <c:pt idx="1668">
                  <c:v>1.7460000000000001E-6</c:v>
                </c:pt>
                <c:pt idx="1669">
                  <c:v>1.7460000000000001E-6</c:v>
                </c:pt>
                <c:pt idx="1670">
                  <c:v>1.7460000000000001E-6</c:v>
                </c:pt>
                <c:pt idx="1671">
                  <c:v>1.745E-6</c:v>
                </c:pt>
                <c:pt idx="1672">
                  <c:v>1.7460000000000001E-6</c:v>
                </c:pt>
                <c:pt idx="1673">
                  <c:v>1.75E-6</c:v>
                </c:pt>
                <c:pt idx="1674">
                  <c:v>1.7460000000000001E-6</c:v>
                </c:pt>
                <c:pt idx="1675">
                  <c:v>1.7460000000000001E-6</c:v>
                </c:pt>
                <c:pt idx="1676">
                  <c:v>1.745E-6</c:v>
                </c:pt>
                <c:pt idx="1677">
                  <c:v>1.7430000000000001E-6</c:v>
                </c:pt>
                <c:pt idx="1678">
                  <c:v>1.745E-6</c:v>
                </c:pt>
                <c:pt idx="1679">
                  <c:v>1.7460000000000001E-6</c:v>
                </c:pt>
                <c:pt idx="1680">
                  <c:v>1.7460000000000001E-6</c:v>
                </c:pt>
                <c:pt idx="1681">
                  <c:v>1.75E-6</c:v>
                </c:pt>
                <c:pt idx="1682">
                  <c:v>1.748E-6</c:v>
                </c:pt>
                <c:pt idx="1683">
                  <c:v>1.75E-6</c:v>
                </c:pt>
                <c:pt idx="1684">
                  <c:v>1.745E-6</c:v>
                </c:pt>
                <c:pt idx="1685">
                  <c:v>1.745E-6</c:v>
                </c:pt>
                <c:pt idx="1686">
                  <c:v>1.745E-6</c:v>
                </c:pt>
                <c:pt idx="1687">
                  <c:v>1.7430000000000001E-6</c:v>
                </c:pt>
                <c:pt idx="1688">
                  <c:v>1.748E-6</c:v>
                </c:pt>
                <c:pt idx="1689">
                  <c:v>1.745E-6</c:v>
                </c:pt>
                <c:pt idx="1690">
                  <c:v>1.751E-6</c:v>
                </c:pt>
                <c:pt idx="1691">
                  <c:v>1.748E-6</c:v>
                </c:pt>
                <c:pt idx="1692">
                  <c:v>1.7460000000000001E-6</c:v>
                </c:pt>
                <c:pt idx="1693">
                  <c:v>1.7460000000000001E-6</c:v>
                </c:pt>
                <c:pt idx="1694">
                  <c:v>1.748E-6</c:v>
                </c:pt>
                <c:pt idx="1695">
                  <c:v>1.748E-6</c:v>
                </c:pt>
                <c:pt idx="1696">
                  <c:v>1.75E-6</c:v>
                </c:pt>
                <c:pt idx="1697">
                  <c:v>1.753E-6</c:v>
                </c:pt>
                <c:pt idx="1698">
                  <c:v>1.751E-6</c:v>
                </c:pt>
                <c:pt idx="1699">
                  <c:v>1.748E-6</c:v>
                </c:pt>
                <c:pt idx="1700">
                  <c:v>1.7460000000000001E-6</c:v>
                </c:pt>
                <c:pt idx="1701">
                  <c:v>1.753E-6</c:v>
                </c:pt>
                <c:pt idx="1702">
                  <c:v>1.753E-6</c:v>
                </c:pt>
                <c:pt idx="1703">
                  <c:v>1.75E-6</c:v>
                </c:pt>
                <c:pt idx="1704">
                  <c:v>1.748E-6</c:v>
                </c:pt>
                <c:pt idx="1705">
                  <c:v>1.745E-6</c:v>
                </c:pt>
                <c:pt idx="1706">
                  <c:v>1.7460000000000001E-6</c:v>
                </c:pt>
                <c:pt idx="1707">
                  <c:v>1.748E-6</c:v>
                </c:pt>
                <c:pt idx="1708">
                  <c:v>1.753E-6</c:v>
                </c:pt>
                <c:pt idx="1709">
                  <c:v>1.751E-6</c:v>
                </c:pt>
                <c:pt idx="1710">
                  <c:v>1.748E-6</c:v>
                </c:pt>
                <c:pt idx="1711">
                  <c:v>1.75E-6</c:v>
                </c:pt>
                <c:pt idx="1712">
                  <c:v>1.753E-6</c:v>
                </c:pt>
                <c:pt idx="1713">
                  <c:v>1.7540000000000001E-6</c:v>
                </c:pt>
                <c:pt idx="1714">
                  <c:v>1.7540000000000001E-6</c:v>
                </c:pt>
                <c:pt idx="1715">
                  <c:v>1.75E-6</c:v>
                </c:pt>
                <c:pt idx="1716">
                  <c:v>1.75E-6</c:v>
                </c:pt>
                <c:pt idx="1717">
                  <c:v>1.7540000000000001E-6</c:v>
                </c:pt>
                <c:pt idx="1718">
                  <c:v>1.753E-6</c:v>
                </c:pt>
                <c:pt idx="1719">
                  <c:v>1.7570000000000001E-6</c:v>
                </c:pt>
                <c:pt idx="1720">
                  <c:v>1.7540000000000001E-6</c:v>
                </c:pt>
                <c:pt idx="1721">
                  <c:v>1.7570000000000001E-6</c:v>
                </c:pt>
                <c:pt idx="1722">
                  <c:v>1.756E-6</c:v>
                </c:pt>
                <c:pt idx="1723">
                  <c:v>1.7570000000000001E-6</c:v>
                </c:pt>
                <c:pt idx="1724">
                  <c:v>1.7540000000000001E-6</c:v>
                </c:pt>
                <c:pt idx="1725">
                  <c:v>1.751E-6</c:v>
                </c:pt>
                <c:pt idx="1726">
                  <c:v>1.753E-6</c:v>
                </c:pt>
                <c:pt idx="1727">
                  <c:v>1.75E-6</c:v>
                </c:pt>
                <c:pt idx="1728">
                  <c:v>1.753E-6</c:v>
                </c:pt>
                <c:pt idx="1729">
                  <c:v>1.7540000000000001E-6</c:v>
                </c:pt>
                <c:pt idx="1730">
                  <c:v>1.7540000000000001E-6</c:v>
                </c:pt>
                <c:pt idx="1731">
                  <c:v>1.756E-6</c:v>
                </c:pt>
                <c:pt idx="1732">
                  <c:v>1.7570000000000001E-6</c:v>
                </c:pt>
                <c:pt idx="1733">
                  <c:v>1.7570000000000001E-6</c:v>
                </c:pt>
                <c:pt idx="1734">
                  <c:v>1.756E-6</c:v>
                </c:pt>
                <c:pt idx="1735">
                  <c:v>1.7540000000000001E-6</c:v>
                </c:pt>
                <c:pt idx="1736">
                  <c:v>1.756E-6</c:v>
                </c:pt>
                <c:pt idx="1737">
                  <c:v>1.759E-6</c:v>
                </c:pt>
                <c:pt idx="1738">
                  <c:v>1.759E-6</c:v>
                </c:pt>
                <c:pt idx="1739">
                  <c:v>1.756E-6</c:v>
                </c:pt>
                <c:pt idx="1740">
                  <c:v>1.756E-6</c:v>
                </c:pt>
                <c:pt idx="1741">
                  <c:v>1.7570000000000001E-6</c:v>
                </c:pt>
                <c:pt idx="1742">
                  <c:v>1.759E-6</c:v>
                </c:pt>
                <c:pt idx="1743">
                  <c:v>1.7540000000000001E-6</c:v>
                </c:pt>
                <c:pt idx="1744">
                  <c:v>1.756E-6</c:v>
                </c:pt>
                <c:pt idx="1745">
                  <c:v>1.7570000000000001E-6</c:v>
                </c:pt>
                <c:pt idx="1746">
                  <c:v>1.759E-6</c:v>
                </c:pt>
                <c:pt idx="1747">
                  <c:v>1.759E-6</c:v>
                </c:pt>
                <c:pt idx="1748">
                  <c:v>1.759E-6</c:v>
                </c:pt>
                <c:pt idx="1749">
                  <c:v>1.756E-6</c:v>
                </c:pt>
                <c:pt idx="1750">
                  <c:v>1.7570000000000001E-6</c:v>
                </c:pt>
                <c:pt idx="1751">
                  <c:v>1.759E-6</c:v>
                </c:pt>
                <c:pt idx="1752">
                  <c:v>1.756E-6</c:v>
                </c:pt>
                <c:pt idx="1753">
                  <c:v>1.759E-6</c:v>
                </c:pt>
                <c:pt idx="1754">
                  <c:v>1.764E-6</c:v>
                </c:pt>
                <c:pt idx="1755">
                  <c:v>1.7570000000000001E-6</c:v>
                </c:pt>
                <c:pt idx="1756">
                  <c:v>1.761E-6</c:v>
                </c:pt>
                <c:pt idx="1757">
                  <c:v>1.762E-6</c:v>
                </c:pt>
                <c:pt idx="1758">
                  <c:v>1.7570000000000001E-6</c:v>
                </c:pt>
                <c:pt idx="1759">
                  <c:v>1.761E-6</c:v>
                </c:pt>
                <c:pt idx="1760">
                  <c:v>1.761E-6</c:v>
                </c:pt>
                <c:pt idx="1761">
                  <c:v>1.761E-6</c:v>
                </c:pt>
                <c:pt idx="1762">
                  <c:v>1.7570000000000001E-6</c:v>
                </c:pt>
                <c:pt idx="1763">
                  <c:v>1.761E-6</c:v>
                </c:pt>
                <c:pt idx="1764">
                  <c:v>1.762E-6</c:v>
                </c:pt>
                <c:pt idx="1765">
                  <c:v>1.762E-6</c:v>
                </c:pt>
                <c:pt idx="1766">
                  <c:v>1.761E-6</c:v>
                </c:pt>
                <c:pt idx="1767">
                  <c:v>1.759E-6</c:v>
                </c:pt>
                <c:pt idx="1768">
                  <c:v>1.761E-6</c:v>
                </c:pt>
                <c:pt idx="1769">
                  <c:v>1.764E-6</c:v>
                </c:pt>
                <c:pt idx="1770">
                  <c:v>1.759E-6</c:v>
                </c:pt>
                <c:pt idx="1771">
                  <c:v>1.759E-6</c:v>
                </c:pt>
                <c:pt idx="1772">
                  <c:v>1.761E-6</c:v>
                </c:pt>
                <c:pt idx="1773">
                  <c:v>1.7570000000000001E-6</c:v>
                </c:pt>
                <c:pt idx="1774">
                  <c:v>1.759E-6</c:v>
                </c:pt>
                <c:pt idx="1775">
                  <c:v>1.7540000000000001E-6</c:v>
                </c:pt>
                <c:pt idx="1776">
                  <c:v>1.756E-6</c:v>
                </c:pt>
                <c:pt idx="1777">
                  <c:v>1.7570000000000001E-6</c:v>
                </c:pt>
                <c:pt idx="1778">
                  <c:v>1.756E-6</c:v>
                </c:pt>
                <c:pt idx="1779">
                  <c:v>1.759E-6</c:v>
                </c:pt>
                <c:pt idx="1780">
                  <c:v>1.7570000000000001E-6</c:v>
                </c:pt>
                <c:pt idx="1781">
                  <c:v>1.7570000000000001E-6</c:v>
                </c:pt>
                <c:pt idx="1782">
                  <c:v>1.7540000000000001E-6</c:v>
                </c:pt>
                <c:pt idx="1783">
                  <c:v>1.7540000000000001E-6</c:v>
                </c:pt>
                <c:pt idx="1784">
                  <c:v>1.761E-6</c:v>
                </c:pt>
                <c:pt idx="1785">
                  <c:v>1.7570000000000001E-6</c:v>
                </c:pt>
                <c:pt idx="1786">
                  <c:v>1.753E-6</c:v>
                </c:pt>
                <c:pt idx="1787">
                  <c:v>1.756E-6</c:v>
                </c:pt>
                <c:pt idx="1788">
                  <c:v>1.756E-6</c:v>
                </c:pt>
                <c:pt idx="1789">
                  <c:v>1.756E-6</c:v>
                </c:pt>
                <c:pt idx="1790">
                  <c:v>1.756E-6</c:v>
                </c:pt>
                <c:pt idx="1791">
                  <c:v>1.756E-6</c:v>
                </c:pt>
                <c:pt idx="1792">
                  <c:v>1.7570000000000001E-6</c:v>
                </c:pt>
                <c:pt idx="1793">
                  <c:v>1.7540000000000001E-6</c:v>
                </c:pt>
                <c:pt idx="1794">
                  <c:v>1.756E-6</c:v>
                </c:pt>
                <c:pt idx="1795">
                  <c:v>1.753E-6</c:v>
                </c:pt>
                <c:pt idx="1796">
                  <c:v>1.756E-6</c:v>
                </c:pt>
                <c:pt idx="1797">
                  <c:v>1.7570000000000001E-6</c:v>
                </c:pt>
                <c:pt idx="1798">
                  <c:v>1.753E-6</c:v>
                </c:pt>
                <c:pt idx="1799">
                  <c:v>1.7540000000000001E-6</c:v>
                </c:pt>
                <c:pt idx="1800">
                  <c:v>1.7570000000000001E-6</c:v>
                </c:pt>
                <c:pt idx="1801">
                  <c:v>1.7540000000000001E-6</c:v>
                </c:pt>
                <c:pt idx="1802">
                  <c:v>1.753E-6</c:v>
                </c:pt>
                <c:pt idx="1803">
                  <c:v>1.7570000000000001E-6</c:v>
                </c:pt>
                <c:pt idx="1804">
                  <c:v>1.7540000000000001E-6</c:v>
                </c:pt>
                <c:pt idx="1805">
                  <c:v>1.7570000000000001E-6</c:v>
                </c:pt>
                <c:pt idx="1806">
                  <c:v>1.759E-6</c:v>
                </c:pt>
                <c:pt idx="1807">
                  <c:v>1.7540000000000001E-6</c:v>
                </c:pt>
                <c:pt idx="1808">
                  <c:v>1.756E-6</c:v>
                </c:pt>
                <c:pt idx="1809">
                  <c:v>1.7570000000000001E-6</c:v>
                </c:pt>
                <c:pt idx="1810">
                  <c:v>1.7570000000000001E-6</c:v>
                </c:pt>
                <c:pt idx="1811">
                  <c:v>1.761E-6</c:v>
                </c:pt>
                <c:pt idx="1812">
                  <c:v>1.762E-6</c:v>
                </c:pt>
                <c:pt idx="1813">
                  <c:v>1.7570000000000001E-6</c:v>
                </c:pt>
                <c:pt idx="1814">
                  <c:v>1.7570000000000001E-6</c:v>
                </c:pt>
                <c:pt idx="1815">
                  <c:v>1.7570000000000001E-6</c:v>
                </c:pt>
                <c:pt idx="1816">
                  <c:v>1.7570000000000001E-6</c:v>
                </c:pt>
                <c:pt idx="1817">
                  <c:v>1.7570000000000001E-6</c:v>
                </c:pt>
                <c:pt idx="1818">
                  <c:v>1.756E-6</c:v>
                </c:pt>
                <c:pt idx="1819">
                  <c:v>1.7570000000000001E-6</c:v>
                </c:pt>
                <c:pt idx="1820">
                  <c:v>1.762E-6</c:v>
                </c:pt>
                <c:pt idx="1821">
                  <c:v>1.759E-6</c:v>
                </c:pt>
                <c:pt idx="1822">
                  <c:v>1.759E-6</c:v>
                </c:pt>
                <c:pt idx="1823">
                  <c:v>1.759E-6</c:v>
                </c:pt>
                <c:pt idx="1824">
                  <c:v>1.7540000000000001E-6</c:v>
                </c:pt>
                <c:pt idx="1825">
                  <c:v>1.756E-6</c:v>
                </c:pt>
                <c:pt idx="1826">
                  <c:v>1.7570000000000001E-6</c:v>
                </c:pt>
                <c:pt idx="1827">
                  <c:v>1.7540000000000001E-6</c:v>
                </c:pt>
                <c:pt idx="1828">
                  <c:v>1.759E-6</c:v>
                </c:pt>
                <c:pt idx="1829">
                  <c:v>1.756E-6</c:v>
                </c:pt>
                <c:pt idx="1830">
                  <c:v>1.756E-6</c:v>
                </c:pt>
                <c:pt idx="1831">
                  <c:v>1.756E-6</c:v>
                </c:pt>
                <c:pt idx="1832">
                  <c:v>1.753E-6</c:v>
                </c:pt>
                <c:pt idx="1833">
                  <c:v>1.756E-6</c:v>
                </c:pt>
                <c:pt idx="1834">
                  <c:v>1.756E-6</c:v>
                </c:pt>
                <c:pt idx="1835">
                  <c:v>1.75E-6</c:v>
                </c:pt>
                <c:pt idx="1836">
                  <c:v>1.753E-6</c:v>
                </c:pt>
                <c:pt idx="1837">
                  <c:v>1.751E-6</c:v>
                </c:pt>
                <c:pt idx="1838">
                  <c:v>1.7540000000000001E-6</c:v>
                </c:pt>
                <c:pt idx="1839">
                  <c:v>1.7570000000000001E-6</c:v>
                </c:pt>
                <c:pt idx="1840">
                  <c:v>1.756E-6</c:v>
                </c:pt>
                <c:pt idx="1841">
                  <c:v>1.7540000000000001E-6</c:v>
                </c:pt>
                <c:pt idx="1842">
                  <c:v>1.756E-6</c:v>
                </c:pt>
                <c:pt idx="1843">
                  <c:v>1.7540000000000001E-6</c:v>
                </c:pt>
                <c:pt idx="1844">
                  <c:v>1.7540000000000001E-6</c:v>
                </c:pt>
                <c:pt idx="1845">
                  <c:v>1.751E-6</c:v>
                </c:pt>
                <c:pt idx="1846">
                  <c:v>1.7540000000000001E-6</c:v>
                </c:pt>
                <c:pt idx="1847">
                  <c:v>1.7570000000000001E-6</c:v>
                </c:pt>
                <c:pt idx="1848">
                  <c:v>1.759E-6</c:v>
                </c:pt>
                <c:pt idx="1849">
                  <c:v>1.751E-6</c:v>
                </c:pt>
                <c:pt idx="1850">
                  <c:v>1.7540000000000001E-6</c:v>
                </c:pt>
                <c:pt idx="1851">
                  <c:v>1.759E-6</c:v>
                </c:pt>
                <c:pt idx="1852">
                  <c:v>1.756E-6</c:v>
                </c:pt>
                <c:pt idx="1853">
                  <c:v>1.7570000000000001E-6</c:v>
                </c:pt>
                <c:pt idx="1854">
                  <c:v>1.7540000000000001E-6</c:v>
                </c:pt>
                <c:pt idx="1855">
                  <c:v>1.756E-6</c:v>
                </c:pt>
                <c:pt idx="1856">
                  <c:v>1.756E-6</c:v>
                </c:pt>
                <c:pt idx="1857">
                  <c:v>1.759E-6</c:v>
                </c:pt>
                <c:pt idx="1858">
                  <c:v>1.756E-6</c:v>
                </c:pt>
                <c:pt idx="1859">
                  <c:v>1.756E-6</c:v>
                </c:pt>
                <c:pt idx="1860">
                  <c:v>1.7570000000000001E-6</c:v>
                </c:pt>
                <c:pt idx="1861">
                  <c:v>1.761E-6</c:v>
                </c:pt>
                <c:pt idx="1862">
                  <c:v>1.7540000000000001E-6</c:v>
                </c:pt>
                <c:pt idx="1863">
                  <c:v>1.7570000000000001E-6</c:v>
                </c:pt>
                <c:pt idx="1864">
                  <c:v>1.759E-6</c:v>
                </c:pt>
                <c:pt idx="1865">
                  <c:v>1.761E-6</c:v>
                </c:pt>
                <c:pt idx="1866">
                  <c:v>1.762E-6</c:v>
                </c:pt>
                <c:pt idx="1867">
                  <c:v>1.759E-6</c:v>
                </c:pt>
                <c:pt idx="1868">
                  <c:v>1.759E-6</c:v>
                </c:pt>
                <c:pt idx="1869">
                  <c:v>1.7570000000000001E-6</c:v>
                </c:pt>
                <c:pt idx="1870">
                  <c:v>1.7570000000000001E-6</c:v>
                </c:pt>
                <c:pt idx="1871">
                  <c:v>1.7570000000000001E-6</c:v>
                </c:pt>
                <c:pt idx="1872">
                  <c:v>1.756E-6</c:v>
                </c:pt>
                <c:pt idx="1873">
                  <c:v>1.759E-6</c:v>
                </c:pt>
                <c:pt idx="1874">
                  <c:v>1.761E-6</c:v>
                </c:pt>
                <c:pt idx="1875">
                  <c:v>1.756E-6</c:v>
                </c:pt>
                <c:pt idx="1876">
                  <c:v>1.759E-6</c:v>
                </c:pt>
                <c:pt idx="1877">
                  <c:v>1.7540000000000001E-6</c:v>
                </c:pt>
                <c:pt idx="1878">
                  <c:v>1.7540000000000001E-6</c:v>
                </c:pt>
                <c:pt idx="1879">
                  <c:v>1.756E-6</c:v>
                </c:pt>
                <c:pt idx="1880">
                  <c:v>1.756E-6</c:v>
                </c:pt>
                <c:pt idx="1881">
                  <c:v>1.75E-6</c:v>
                </c:pt>
                <c:pt idx="1882">
                  <c:v>1.753E-6</c:v>
                </c:pt>
                <c:pt idx="1883">
                  <c:v>1.7540000000000001E-6</c:v>
                </c:pt>
                <c:pt idx="1884">
                  <c:v>1.7540000000000001E-6</c:v>
                </c:pt>
                <c:pt idx="1885">
                  <c:v>1.756E-6</c:v>
                </c:pt>
                <c:pt idx="1886">
                  <c:v>1.751E-6</c:v>
                </c:pt>
                <c:pt idx="1887">
                  <c:v>1.751E-6</c:v>
                </c:pt>
                <c:pt idx="1888">
                  <c:v>1.751E-6</c:v>
                </c:pt>
                <c:pt idx="1889">
                  <c:v>1.75E-6</c:v>
                </c:pt>
                <c:pt idx="1890">
                  <c:v>1.75E-6</c:v>
                </c:pt>
                <c:pt idx="1891">
                  <c:v>1.7540000000000001E-6</c:v>
                </c:pt>
                <c:pt idx="1892">
                  <c:v>1.75E-6</c:v>
                </c:pt>
                <c:pt idx="1893">
                  <c:v>1.751E-6</c:v>
                </c:pt>
                <c:pt idx="1894">
                  <c:v>1.7540000000000001E-6</c:v>
                </c:pt>
                <c:pt idx="1895">
                  <c:v>1.753E-6</c:v>
                </c:pt>
                <c:pt idx="1896">
                  <c:v>1.751E-6</c:v>
                </c:pt>
                <c:pt idx="1897">
                  <c:v>1.753E-6</c:v>
                </c:pt>
                <c:pt idx="1898">
                  <c:v>1.751E-6</c:v>
                </c:pt>
                <c:pt idx="1899">
                  <c:v>1.751E-6</c:v>
                </c:pt>
                <c:pt idx="1900">
                  <c:v>1.75E-6</c:v>
                </c:pt>
                <c:pt idx="1901">
                  <c:v>1.751E-6</c:v>
                </c:pt>
                <c:pt idx="1902">
                  <c:v>1.7540000000000001E-6</c:v>
                </c:pt>
                <c:pt idx="1903">
                  <c:v>1.756E-6</c:v>
                </c:pt>
                <c:pt idx="1904">
                  <c:v>1.751E-6</c:v>
                </c:pt>
                <c:pt idx="1905">
                  <c:v>1.748E-6</c:v>
                </c:pt>
                <c:pt idx="1906">
                  <c:v>1.7540000000000001E-6</c:v>
                </c:pt>
                <c:pt idx="1907">
                  <c:v>1.7460000000000001E-6</c:v>
                </c:pt>
                <c:pt idx="1908">
                  <c:v>1.748E-6</c:v>
                </c:pt>
                <c:pt idx="1909">
                  <c:v>1.75E-6</c:v>
                </c:pt>
                <c:pt idx="1910">
                  <c:v>1.748E-6</c:v>
                </c:pt>
                <c:pt idx="1911">
                  <c:v>1.7460000000000001E-6</c:v>
                </c:pt>
                <c:pt idx="1912">
                  <c:v>1.745E-6</c:v>
                </c:pt>
                <c:pt idx="1913">
                  <c:v>1.7460000000000001E-6</c:v>
                </c:pt>
                <c:pt idx="1914">
                  <c:v>1.7460000000000001E-6</c:v>
                </c:pt>
                <c:pt idx="1915">
                  <c:v>1.745E-6</c:v>
                </c:pt>
                <c:pt idx="1916">
                  <c:v>1.7460000000000001E-6</c:v>
                </c:pt>
                <c:pt idx="1917">
                  <c:v>1.7460000000000001E-6</c:v>
                </c:pt>
                <c:pt idx="1918">
                  <c:v>1.7460000000000001E-6</c:v>
                </c:pt>
                <c:pt idx="1919">
                  <c:v>1.7460000000000001E-6</c:v>
                </c:pt>
                <c:pt idx="1920">
                  <c:v>1.748E-6</c:v>
                </c:pt>
                <c:pt idx="1921">
                  <c:v>1.7460000000000001E-6</c:v>
                </c:pt>
                <c:pt idx="1922">
                  <c:v>1.7460000000000001E-6</c:v>
                </c:pt>
                <c:pt idx="1923">
                  <c:v>1.7460000000000001E-6</c:v>
                </c:pt>
                <c:pt idx="1924">
                  <c:v>1.753E-6</c:v>
                </c:pt>
                <c:pt idx="1925">
                  <c:v>1.75E-6</c:v>
                </c:pt>
                <c:pt idx="1926">
                  <c:v>1.7460000000000001E-6</c:v>
                </c:pt>
                <c:pt idx="1927">
                  <c:v>1.748E-6</c:v>
                </c:pt>
                <c:pt idx="1928">
                  <c:v>1.75E-6</c:v>
                </c:pt>
                <c:pt idx="1929">
                  <c:v>1.751E-6</c:v>
                </c:pt>
                <c:pt idx="1930">
                  <c:v>1.748E-6</c:v>
                </c:pt>
                <c:pt idx="1931">
                  <c:v>1.75E-6</c:v>
                </c:pt>
                <c:pt idx="1932">
                  <c:v>1.745E-6</c:v>
                </c:pt>
                <c:pt idx="1933">
                  <c:v>1.7460000000000001E-6</c:v>
                </c:pt>
                <c:pt idx="1934">
                  <c:v>1.751E-6</c:v>
                </c:pt>
                <c:pt idx="1935">
                  <c:v>1.7460000000000001E-6</c:v>
                </c:pt>
                <c:pt idx="1936">
                  <c:v>1.748E-6</c:v>
                </c:pt>
                <c:pt idx="1937">
                  <c:v>1.75E-6</c:v>
                </c:pt>
                <c:pt idx="1938">
                  <c:v>1.7460000000000001E-6</c:v>
                </c:pt>
                <c:pt idx="1939">
                  <c:v>1.748E-6</c:v>
                </c:pt>
                <c:pt idx="1940">
                  <c:v>1.748E-6</c:v>
                </c:pt>
                <c:pt idx="1941">
                  <c:v>1.75E-6</c:v>
                </c:pt>
                <c:pt idx="1942">
                  <c:v>1.7460000000000001E-6</c:v>
                </c:pt>
                <c:pt idx="1943">
                  <c:v>1.748E-6</c:v>
                </c:pt>
                <c:pt idx="1944">
                  <c:v>1.751E-6</c:v>
                </c:pt>
                <c:pt idx="1945">
                  <c:v>1.7460000000000001E-6</c:v>
                </c:pt>
                <c:pt idx="1946">
                  <c:v>1.751E-6</c:v>
                </c:pt>
                <c:pt idx="1947">
                  <c:v>1.75E-6</c:v>
                </c:pt>
                <c:pt idx="1948">
                  <c:v>1.75E-6</c:v>
                </c:pt>
                <c:pt idx="1949">
                  <c:v>1.75E-6</c:v>
                </c:pt>
                <c:pt idx="1950">
                  <c:v>1.753E-6</c:v>
                </c:pt>
                <c:pt idx="1951">
                  <c:v>1.751E-6</c:v>
                </c:pt>
                <c:pt idx="1952">
                  <c:v>1.7540000000000001E-6</c:v>
                </c:pt>
                <c:pt idx="1953">
                  <c:v>1.756E-6</c:v>
                </c:pt>
                <c:pt idx="1954">
                  <c:v>1.748E-6</c:v>
                </c:pt>
                <c:pt idx="1955">
                  <c:v>1.75E-6</c:v>
                </c:pt>
                <c:pt idx="1956">
                  <c:v>1.753E-6</c:v>
                </c:pt>
                <c:pt idx="1957">
                  <c:v>1.753E-6</c:v>
                </c:pt>
                <c:pt idx="1958">
                  <c:v>1.7540000000000001E-6</c:v>
                </c:pt>
                <c:pt idx="1959">
                  <c:v>1.751E-6</c:v>
                </c:pt>
                <c:pt idx="1960">
                  <c:v>1.75E-6</c:v>
                </c:pt>
                <c:pt idx="1961">
                  <c:v>1.75E-6</c:v>
                </c:pt>
                <c:pt idx="1962">
                  <c:v>1.7540000000000001E-6</c:v>
                </c:pt>
                <c:pt idx="1963">
                  <c:v>1.7540000000000001E-6</c:v>
                </c:pt>
                <c:pt idx="1964">
                  <c:v>1.75E-6</c:v>
                </c:pt>
                <c:pt idx="1965">
                  <c:v>1.751E-6</c:v>
                </c:pt>
                <c:pt idx="1966">
                  <c:v>1.75E-6</c:v>
                </c:pt>
                <c:pt idx="1967">
                  <c:v>1.756E-6</c:v>
                </c:pt>
                <c:pt idx="1968">
                  <c:v>1.7540000000000001E-6</c:v>
                </c:pt>
                <c:pt idx="1969">
                  <c:v>1.75E-6</c:v>
                </c:pt>
                <c:pt idx="1970">
                  <c:v>1.751E-6</c:v>
                </c:pt>
                <c:pt idx="1971">
                  <c:v>1.7540000000000001E-6</c:v>
                </c:pt>
                <c:pt idx="1972">
                  <c:v>1.756E-6</c:v>
                </c:pt>
                <c:pt idx="1973">
                  <c:v>1.753E-6</c:v>
                </c:pt>
                <c:pt idx="1974">
                  <c:v>1.753E-6</c:v>
                </c:pt>
                <c:pt idx="1975">
                  <c:v>1.7540000000000001E-6</c:v>
                </c:pt>
                <c:pt idx="1976">
                  <c:v>1.75E-6</c:v>
                </c:pt>
                <c:pt idx="1977">
                  <c:v>1.7540000000000001E-6</c:v>
                </c:pt>
                <c:pt idx="1978">
                  <c:v>1.753E-6</c:v>
                </c:pt>
                <c:pt idx="1979">
                  <c:v>1.753E-6</c:v>
                </c:pt>
                <c:pt idx="1980">
                  <c:v>1.7570000000000001E-6</c:v>
                </c:pt>
                <c:pt idx="1981">
                  <c:v>1.7540000000000001E-6</c:v>
                </c:pt>
                <c:pt idx="1982">
                  <c:v>1.75E-6</c:v>
                </c:pt>
                <c:pt idx="1983">
                  <c:v>1.7540000000000001E-6</c:v>
                </c:pt>
                <c:pt idx="1984">
                  <c:v>1.751E-6</c:v>
                </c:pt>
                <c:pt idx="1985">
                  <c:v>1.7540000000000001E-6</c:v>
                </c:pt>
                <c:pt idx="1986">
                  <c:v>1.756E-6</c:v>
                </c:pt>
                <c:pt idx="1987">
                  <c:v>1.751E-6</c:v>
                </c:pt>
                <c:pt idx="1988">
                  <c:v>1.7540000000000001E-6</c:v>
                </c:pt>
                <c:pt idx="1989">
                  <c:v>1.7540000000000001E-6</c:v>
                </c:pt>
                <c:pt idx="1990">
                  <c:v>1.7570000000000001E-6</c:v>
                </c:pt>
                <c:pt idx="1991">
                  <c:v>1.7570000000000001E-6</c:v>
                </c:pt>
                <c:pt idx="1992">
                  <c:v>1.756E-6</c:v>
                </c:pt>
                <c:pt idx="1993">
                  <c:v>1.7540000000000001E-6</c:v>
                </c:pt>
                <c:pt idx="1994">
                  <c:v>1.7540000000000001E-6</c:v>
                </c:pt>
                <c:pt idx="1995">
                  <c:v>1.753E-6</c:v>
                </c:pt>
                <c:pt idx="1996">
                  <c:v>1.7540000000000001E-6</c:v>
                </c:pt>
                <c:pt idx="1997">
                  <c:v>1.7570000000000001E-6</c:v>
                </c:pt>
                <c:pt idx="1998">
                  <c:v>1.7540000000000001E-6</c:v>
                </c:pt>
                <c:pt idx="1999">
                  <c:v>1.753E-6</c:v>
                </c:pt>
                <c:pt idx="2000">
                  <c:v>1.759E-6</c:v>
                </c:pt>
                <c:pt idx="2001">
                  <c:v>1.7540000000000001E-6</c:v>
                </c:pt>
                <c:pt idx="2002">
                  <c:v>1.7570000000000001E-6</c:v>
                </c:pt>
                <c:pt idx="2003">
                  <c:v>1.7570000000000001E-6</c:v>
                </c:pt>
                <c:pt idx="2004">
                  <c:v>1.756E-6</c:v>
                </c:pt>
                <c:pt idx="2005">
                  <c:v>1.756E-6</c:v>
                </c:pt>
                <c:pt idx="2006">
                  <c:v>1.759E-6</c:v>
                </c:pt>
                <c:pt idx="2007">
                  <c:v>1.7570000000000001E-6</c:v>
                </c:pt>
                <c:pt idx="2008">
                  <c:v>1.7570000000000001E-6</c:v>
                </c:pt>
                <c:pt idx="2009">
                  <c:v>1.7570000000000001E-6</c:v>
                </c:pt>
                <c:pt idx="2010">
                  <c:v>1.7570000000000001E-6</c:v>
                </c:pt>
                <c:pt idx="2011">
                  <c:v>1.756E-6</c:v>
                </c:pt>
                <c:pt idx="2012">
                  <c:v>1.7570000000000001E-6</c:v>
                </c:pt>
                <c:pt idx="2013">
                  <c:v>1.7570000000000001E-6</c:v>
                </c:pt>
                <c:pt idx="2014">
                  <c:v>1.759E-6</c:v>
                </c:pt>
                <c:pt idx="2015">
                  <c:v>1.7570000000000001E-6</c:v>
                </c:pt>
                <c:pt idx="2016">
                  <c:v>1.7570000000000001E-6</c:v>
                </c:pt>
                <c:pt idx="2017">
                  <c:v>1.7570000000000001E-6</c:v>
                </c:pt>
                <c:pt idx="2018">
                  <c:v>1.762E-6</c:v>
                </c:pt>
                <c:pt idx="2019">
                  <c:v>1.756E-6</c:v>
                </c:pt>
                <c:pt idx="2020">
                  <c:v>1.7570000000000001E-6</c:v>
                </c:pt>
                <c:pt idx="2021">
                  <c:v>1.7570000000000001E-6</c:v>
                </c:pt>
                <c:pt idx="2022">
                  <c:v>1.759E-6</c:v>
                </c:pt>
                <c:pt idx="2023">
                  <c:v>1.7570000000000001E-6</c:v>
                </c:pt>
                <c:pt idx="2024">
                  <c:v>1.7570000000000001E-6</c:v>
                </c:pt>
                <c:pt idx="2025">
                  <c:v>1.756E-6</c:v>
                </c:pt>
                <c:pt idx="2026">
                  <c:v>1.7570000000000001E-6</c:v>
                </c:pt>
                <c:pt idx="2027">
                  <c:v>1.759E-6</c:v>
                </c:pt>
                <c:pt idx="2028">
                  <c:v>1.7540000000000001E-6</c:v>
                </c:pt>
                <c:pt idx="2029">
                  <c:v>1.759E-6</c:v>
                </c:pt>
                <c:pt idx="2030">
                  <c:v>1.7570000000000001E-6</c:v>
                </c:pt>
                <c:pt idx="2031">
                  <c:v>1.7570000000000001E-6</c:v>
                </c:pt>
                <c:pt idx="2032">
                  <c:v>1.7570000000000001E-6</c:v>
                </c:pt>
                <c:pt idx="2033">
                  <c:v>1.759E-6</c:v>
                </c:pt>
                <c:pt idx="2034">
                  <c:v>1.762E-6</c:v>
                </c:pt>
                <c:pt idx="2035">
                  <c:v>1.761E-6</c:v>
                </c:pt>
                <c:pt idx="2036">
                  <c:v>1.761E-6</c:v>
                </c:pt>
                <c:pt idx="2037">
                  <c:v>1.7570000000000001E-6</c:v>
                </c:pt>
                <c:pt idx="2038">
                  <c:v>1.7570000000000001E-6</c:v>
                </c:pt>
                <c:pt idx="2039">
                  <c:v>1.7570000000000001E-6</c:v>
                </c:pt>
                <c:pt idx="2040">
                  <c:v>1.761E-6</c:v>
                </c:pt>
                <c:pt idx="2041">
                  <c:v>1.756E-6</c:v>
                </c:pt>
                <c:pt idx="2042">
                  <c:v>1.759E-6</c:v>
                </c:pt>
                <c:pt idx="2043">
                  <c:v>1.7570000000000001E-6</c:v>
                </c:pt>
                <c:pt idx="2044">
                  <c:v>1.756E-6</c:v>
                </c:pt>
                <c:pt idx="2045">
                  <c:v>1.7540000000000001E-6</c:v>
                </c:pt>
                <c:pt idx="2046">
                  <c:v>1.7540000000000001E-6</c:v>
                </c:pt>
                <c:pt idx="2047">
                  <c:v>1.75E-6</c:v>
                </c:pt>
                <c:pt idx="2048">
                  <c:v>1.751E-6</c:v>
                </c:pt>
                <c:pt idx="2049">
                  <c:v>1.753E-6</c:v>
                </c:pt>
                <c:pt idx="2050">
                  <c:v>1.75E-6</c:v>
                </c:pt>
                <c:pt idx="2051">
                  <c:v>1.748E-6</c:v>
                </c:pt>
                <c:pt idx="2052">
                  <c:v>1.748E-6</c:v>
                </c:pt>
                <c:pt idx="2053">
                  <c:v>1.753E-6</c:v>
                </c:pt>
                <c:pt idx="2054">
                  <c:v>1.7460000000000001E-6</c:v>
                </c:pt>
                <c:pt idx="2055">
                  <c:v>1.75E-6</c:v>
                </c:pt>
                <c:pt idx="2056">
                  <c:v>1.75E-6</c:v>
                </c:pt>
                <c:pt idx="2057">
                  <c:v>1.75E-6</c:v>
                </c:pt>
                <c:pt idx="2058">
                  <c:v>1.7540000000000001E-6</c:v>
                </c:pt>
                <c:pt idx="2059">
                  <c:v>1.7460000000000001E-6</c:v>
                </c:pt>
                <c:pt idx="2060">
                  <c:v>1.7460000000000001E-6</c:v>
                </c:pt>
                <c:pt idx="2061">
                  <c:v>1.75E-6</c:v>
                </c:pt>
                <c:pt idx="2062">
                  <c:v>1.748E-6</c:v>
                </c:pt>
                <c:pt idx="2063">
                  <c:v>1.7460000000000001E-6</c:v>
                </c:pt>
                <c:pt idx="2064">
                  <c:v>1.748E-6</c:v>
                </c:pt>
                <c:pt idx="2065">
                  <c:v>1.7460000000000001E-6</c:v>
                </c:pt>
                <c:pt idx="2066">
                  <c:v>1.748E-6</c:v>
                </c:pt>
                <c:pt idx="2067">
                  <c:v>1.75E-6</c:v>
                </c:pt>
                <c:pt idx="2068">
                  <c:v>1.7460000000000001E-6</c:v>
                </c:pt>
                <c:pt idx="2069">
                  <c:v>1.745E-6</c:v>
                </c:pt>
                <c:pt idx="2070">
                  <c:v>1.745E-6</c:v>
                </c:pt>
                <c:pt idx="2071">
                  <c:v>1.7460000000000001E-6</c:v>
                </c:pt>
                <c:pt idx="2072">
                  <c:v>1.7460000000000001E-6</c:v>
                </c:pt>
                <c:pt idx="2073">
                  <c:v>1.748E-6</c:v>
                </c:pt>
                <c:pt idx="2074">
                  <c:v>1.745E-6</c:v>
                </c:pt>
                <c:pt idx="2075">
                  <c:v>1.745E-6</c:v>
                </c:pt>
                <c:pt idx="2076">
                  <c:v>1.7430000000000001E-6</c:v>
                </c:pt>
                <c:pt idx="2077">
                  <c:v>1.7460000000000001E-6</c:v>
                </c:pt>
                <c:pt idx="2078">
                  <c:v>1.7460000000000001E-6</c:v>
                </c:pt>
                <c:pt idx="2079">
                  <c:v>1.7460000000000001E-6</c:v>
                </c:pt>
                <c:pt idx="2080">
                  <c:v>1.745E-6</c:v>
                </c:pt>
                <c:pt idx="2081">
                  <c:v>1.745E-6</c:v>
                </c:pt>
                <c:pt idx="2082">
                  <c:v>1.751E-6</c:v>
                </c:pt>
                <c:pt idx="2083">
                  <c:v>1.745E-6</c:v>
                </c:pt>
                <c:pt idx="2084">
                  <c:v>1.748E-6</c:v>
                </c:pt>
                <c:pt idx="2085">
                  <c:v>1.7460000000000001E-6</c:v>
                </c:pt>
                <c:pt idx="2086">
                  <c:v>1.748E-6</c:v>
                </c:pt>
                <c:pt idx="2087">
                  <c:v>1.751E-6</c:v>
                </c:pt>
                <c:pt idx="2088">
                  <c:v>1.753E-6</c:v>
                </c:pt>
                <c:pt idx="2089">
                  <c:v>1.7460000000000001E-6</c:v>
                </c:pt>
                <c:pt idx="2090">
                  <c:v>1.7460000000000001E-6</c:v>
                </c:pt>
                <c:pt idx="2091">
                  <c:v>1.7460000000000001E-6</c:v>
                </c:pt>
                <c:pt idx="2092">
                  <c:v>1.75E-6</c:v>
                </c:pt>
                <c:pt idx="2093">
                  <c:v>1.75E-6</c:v>
                </c:pt>
                <c:pt idx="2094">
                  <c:v>1.7460000000000001E-6</c:v>
                </c:pt>
                <c:pt idx="2095">
                  <c:v>1.7460000000000001E-6</c:v>
                </c:pt>
                <c:pt idx="2096">
                  <c:v>1.75E-6</c:v>
                </c:pt>
                <c:pt idx="2097">
                  <c:v>1.75E-6</c:v>
                </c:pt>
                <c:pt idx="2098">
                  <c:v>1.75E-6</c:v>
                </c:pt>
                <c:pt idx="2099">
                  <c:v>1.756E-6</c:v>
                </c:pt>
                <c:pt idx="2100">
                  <c:v>1.753E-6</c:v>
                </c:pt>
                <c:pt idx="2101">
                  <c:v>1.751E-6</c:v>
                </c:pt>
                <c:pt idx="2102">
                  <c:v>1.7540000000000001E-6</c:v>
                </c:pt>
                <c:pt idx="2103">
                  <c:v>1.75E-6</c:v>
                </c:pt>
                <c:pt idx="2104">
                  <c:v>1.753E-6</c:v>
                </c:pt>
                <c:pt idx="2105">
                  <c:v>1.753E-6</c:v>
                </c:pt>
                <c:pt idx="2106">
                  <c:v>1.753E-6</c:v>
                </c:pt>
                <c:pt idx="2107">
                  <c:v>1.751E-6</c:v>
                </c:pt>
                <c:pt idx="2108">
                  <c:v>1.7570000000000001E-6</c:v>
                </c:pt>
                <c:pt idx="2109">
                  <c:v>1.75E-6</c:v>
                </c:pt>
                <c:pt idx="2110">
                  <c:v>1.753E-6</c:v>
                </c:pt>
                <c:pt idx="2111">
                  <c:v>1.7540000000000001E-6</c:v>
                </c:pt>
                <c:pt idx="2112">
                  <c:v>1.7570000000000001E-6</c:v>
                </c:pt>
                <c:pt idx="2113">
                  <c:v>1.7540000000000001E-6</c:v>
                </c:pt>
                <c:pt idx="2114">
                  <c:v>1.7540000000000001E-6</c:v>
                </c:pt>
                <c:pt idx="2115">
                  <c:v>1.75E-6</c:v>
                </c:pt>
                <c:pt idx="2116">
                  <c:v>1.756E-6</c:v>
                </c:pt>
                <c:pt idx="2117">
                  <c:v>1.7540000000000001E-6</c:v>
                </c:pt>
                <c:pt idx="2118">
                  <c:v>1.753E-6</c:v>
                </c:pt>
                <c:pt idx="2119">
                  <c:v>1.756E-6</c:v>
                </c:pt>
                <c:pt idx="2120">
                  <c:v>1.756E-6</c:v>
                </c:pt>
                <c:pt idx="2121">
                  <c:v>1.756E-6</c:v>
                </c:pt>
                <c:pt idx="2122">
                  <c:v>1.753E-6</c:v>
                </c:pt>
                <c:pt idx="2123">
                  <c:v>1.7540000000000001E-6</c:v>
                </c:pt>
                <c:pt idx="2124">
                  <c:v>1.7540000000000001E-6</c:v>
                </c:pt>
                <c:pt idx="2125">
                  <c:v>1.7570000000000001E-6</c:v>
                </c:pt>
                <c:pt idx="2126">
                  <c:v>1.751E-6</c:v>
                </c:pt>
                <c:pt idx="2127">
                  <c:v>1.748E-6</c:v>
                </c:pt>
                <c:pt idx="2128">
                  <c:v>1.748E-6</c:v>
                </c:pt>
                <c:pt idx="2129">
                  <c:v>1.75E-6</c:v>
                </c:pt>
                <c:pt idx="2130">
                  <c:v>1.753E-6</c:v>
                </c:pt>
                <c:pt idx="2131">
                  <c:v>1.751E-6</c:v>
                </c:pt>
                <c:pt idx="2132">
                  <c:v>1.748E-6</c:v>
                </c:pt>
                <c:pt idx="2133">
                  <c:v>1.748E-6</c:v>
                </c:pt>
                <c:pt idx="2134">
                  <c:v>1.753E-6</c:v>
                </c:pt>
                <c:pt idx="2135">
                  <c:v>1.745E-6</c:v>
                </c:pt>
                <c:pt idx="2136">
                  <c:v>1.75E-6</c:v>
                </c:pt>
                <c:pt idx="2137">
                  <c:v>1.75E-6</c:v>
                </c:pt>
                <c:pt idx="2138">
                  <c:v>1.7460000000000001E-6</c:v>
                </c:pt>
                <c:pt idx="2139">
                  <c:v>1.7460000000000001E-6</c:v>
                </c:pt>
                <c:pt idx="2140">
                  <c:v>1.75E-6</c:v>
                </c:pt>
                <c:pt idx="2141">
                  <c:v>1.745E-6</c:v>
                </c:pt>
                <c:pt idx="2142">
                  <c:v>1.7460000000000001E-6</c:v>
                </c:pt>
                <c:pt idx="2143">
                  <c:v>1.7460000000000001E-6</c:v>
                </c:pt>
                <c:pt idx="2144">
                  <c:v>1.748E-6</c:v>
                </c:pt>
                <c:pt idx="2145">
                  <c:v>1.751E-6</c:v>
                </c:pt>
                <c:pt idx="2146">
                  <c:v>1.751E-6</c:v>
                </c:pt>
                <c:pt idx="2147">
                  <c:v>1.75E-6</c:v>
                </c:pt>
                <c:pt idx="2148">
                  <c:v>1.751E-6</c:v>
                </c:pt>
                <c:pt idx="2149">
                  <c:v>1.751E-6</c:v>
                </c:pt>
                <c:pt idx="2150">
                  <c:v>1.7460000000000001E-6</c:v>
                </c:pt>
                <c:pt idx="2151">
                  <c:v>1.748E-6</c:v>
                </c:pt>
                <c:pt idx="2152">
                  <c:v>1.75E-6</c:v>
                </c:pt>
                <c:pt idx="2153">
                  <c:v>1.7460000000000001E-6</c:v>
                </c:pt>
                <c:pt idx="2154">
                  <c:v>1.745E-6</c:v>
                </c:pt>
                <c:pt idx="2155">
                  <c:v>1.7460000000000001E-6</c:v>
                </c:pt>
                <c:pt idx="2156">
                  <c:v>1.7460000000000001E-6</c:v>
                </c:pt>
                <c:pt idx="2157">
                  <c:v>1.7460000000000001E-6</c:v>
                </c:pt>
                <c:pt idx="2158">
                  <c:v>1.745E-6</c:v>
                </c:pt>
                <c:pt idx="2159">
                  <c:v>1.745E-6</c:v>
                </c:pt>
                <c:pt idx="2160">
                  <c:v>1.7430000000000001E-6</c:v>
                </c:pt>
                <c:pt idx="2161">
                  <c:v>1.745E-6</c:v>
                </c:pt>
                <c:pt idx="2162">
                  <c:v>1.748E-6</c:v>
                </c:pt>
                <c:pt idx="2163">
                  <c:v>1.7430000000000001E-6</c:v>
                </c:pt>
                <c:pt idx="2164">
                  <c:v>1.7430000000000001E-6</c:v>
                </c:pt>
                <c:pt idx="2165">
                  <c:v>1.745E-6</c:v>
                </c:pt>
                <c:pt idx="2166">
                  <c:v>1.7460000000000001E-6</c:v>
                </c:pt>
                <c:pt idx="2167">
                  <c:v>1.742E-6</c:v>
                </c:pt>
                <c:pt idx="2168">
                  <c:v>1.742E-6</c:v>
                </c:pt>
                <c:pt idx="2169">
                  <c:v>1.742E-6</c:v>
                </c:pt>
                <c:pt idx="2170">
                  <c:v>1.745E-6</c:v>
                </c:pt>
                <c:pt idx="2171">
                  <c:v>1.742E-6</c:v>
                </c:pt>
                <c:pt idx="2172">
                  <c:v>1.7400000000000001E-6</c:v>
                </c:pt>
                <c:pt idx="2173">
                  <c:v>1.7400000000000001E-6</c:v>
                </c:pt>
                <c:pt idx="2174">
                  <c:v>1.7400000000000001E-6</c:v>
                </c:pt>
                <c:pt idx="2175">
                  <c:v>1.7379999999999999E-6</c:v>
                </c:pt>
                <c:pt idx="2176">
                  <c:v>1.7430000000000001E-6</c:v>
                </c:pt>
                <c:pt idx="2177">
                  <c:v>1.7379999999999999E-6</c:v>
                </c:pt>
                <c:pt idx="2178">
                  <c:v>1.7370000000000001E-6</c:v>
                </c:pt>
                <c:pt idx="2179">
                  <c:v>1.7379999999999999E-6</c:v>
                </c:pt>
                <c:pt idx="2180">
                  <c:v>1.734E-6</c:v>
                </c:pt>
                <c:pt idx="2181">
                  <c:v>1.742E-6</c:v>
                </c:pt>
                <c:pt idx="2182">
                  <c:v>1.734E-6</c:v>
                </c:pt>
                <c:pt idx="2183">
                  <c:v>1.7400000000000001E-6</c:v>
                </c:pt>
                <c:pt idx="2184">
                  <c:v>1.7349999999999999E-6</c:v>
                </c:pt>
                <c:pt idx="2185">
                  <c:v>1.7370000000000001E-6</c:v>
                </c:pt>
                <c:pt idx="2186">
                  <c:v>1.7400000000000001E-6</c:v>
                </c:pt>
                <c:pt idx="2187">
                  <c:v>1.7400000000000001E-6</c:v>
                </c:pt>
                <c:pt idx="2188">
                  <c:v>1.7430000000000001E-6</c:v>
                </c:pt>
                <c:pt idx="2189">
                  <c:v>1.734E-6</c:v>
                </c:pt>
                <c:pt idx="2190">
                  <c:v>1.7400000000000001E-6</c:v>
                </c:pt>
                <c:pt idx="2191">
                  <c:v>1.742E-6</c:v>
                </c:pt>
                <c:pt idx="2192">
                  <c:v>1.742E-6</c:v>
                </c:pt>
                <c:pt idx="2193">
                  <c:v>1.742E-6</c:v>
                </c:pt>
                <c:pt idx="2194">
                  <c:v>1.742E-6</c:v>
                </c:pt>
                <c:pt idx="2195">
                  <c:v>1.7430000000000001E-6</c:v>
                </c:pt>
                <c:pt idx="2196">
                  <c:v>1.742E-6</c:v>
                </c:pt>
                <c:pt idx="2197">
                  <c:v>1.7379999999999999E-6</c:v>
                </c:pt>
                <c:pt idx="2198">
                  <c:v>1.742E-6</c:v>
                </c:pt>
                <c:pt idx="2199">
                  <c:v>1.742E-6</c:v>
                </c:pt>
                <c:pt idx="2200">
                  <c:v>1.7379999999999999E-6</c:v>
                </c:pt>
                <c:pt idx="2201">
                  <c:v>1.7430000000000001E-6</c:v>
                </c:pt>
                <c:pt idx="2202">
                  <c:v>1.7430000000000001E-6</c:v>
                </c:pt>
                <c:pt idx="2203">
                  <c:v>1.7379999999999999E-6</c:v>
                </c:pt>
                <c:pt idx="2204">
                  <c:v>1.7379999999999999E-6</c:v>
                </c:pt>
                <c:pt idx="2205">
                  <c:v>1.7430000000000001E-6</c:v>
                </c:pt>
                <c:pt idx="2206">
                  <c:v>1.7430000000000001E-6</c:v>
                </c:pt>
                <c:pt idx="2207">
                  <c:v>1.742E-6</c:v>
                </c:pt>
                <c:pt idx="2208">
                  <c:v>1.7430000000000001E-6</c:v>
                </c:pt>
                <c:pt idx="2209">
                  <c:v>1.7460000000000001E-6</c:v>
                </c:pt>
                <c:pt idx="2210">
                  <c:v>1.7430000000000001E-6</c:v>
                </c:pt>
                <c:pt idx="2211">
                  <c:v>1.7430000000000001E-6</c:v>
                </c:pt>
                <c:pt idx="2212">
                  <c:v>1.748E-6</c:v>
                </c:pt>
                <c:pt idx="2213">
                  <c:v>1.742E-6</c:v>
                </c:pt>
                <c:pt idx="2214">
                  <c:v>1.745E-6</c:v>
                </c:pt>
                <c:pt idx="2215">
                  <c:v>1.7430000000000001E-6</c:v>
                </c:pt>
                <c:pt idx="2216">
                  <c:v>1.7430000000000001E-6</c:v>
                </c:pt>
                <c:pt idx="2217">
                  <c:v>1.745E-6</c:v>
                </c:pt>
                <c:pt idx="2218">
                  <c:v>1.7400000000000001E-6</c:v>
                </c:pt>
                <c:pt idx="2219">
                  <c:v>1.742E-6</c:v>
                </c:pt>
                <c:pt idx="2220">
                  <c:v>1.742E-6</c:v>
                </c:pt>
                <c:pt idx="2221">
                  <c:v>1.7379999999999999E-6</c:v>
                </c:pt>
                <c:pt idx="2222">
                  <c:v>1.7370000000000001E-6</c:v>
                </c:pt>
                <c:pt idx="2223">
                  <c:v>1.7379999999999999E-6</c:v>
                </c:pt>
                <c:pt idx="2224">
                  <c:v>1.742E-6</c:v>
                </c:pt>
                <c:pt idx="2225">
                  <c:v>1.742E-6</c:v>
                </c:pt>
                <c:pt idx="2226">
                  <c:v>1.7370000000000001E-6</c:v>
                </c:pt>
                <c:pt idx="2227">
                  <c:v>1.7379999999999999E-6</c:v>
                </c:pt>
                <c:pt idx="2228">
                  <c:v>1.7379999999999999E-6</c:v>
                </c:pt>
                <c:pt idx="2229">
                  <c:v>1.745E-6</c:v>
                </c:pt>
                <c:pt idx="2230">
                  <c:v>1.7370000000000001E-6</c:v>
                </c:pt>
                <c:pt idx="2231">
                  <c:v>1.7379999999999999E-6</c:v>
                </c:pt>
                <c:pt idx="2232">
                  <c:v>1.7400000000000001E-6</c:v>
                </c:pt>
                <c:pt idx="2233">
                  <c:v>1.7349999999999999E-6</c:v>
                </c:pt>
                <c:pt idx="2234">
                  <c:v>1.7379999999999999E-6</c:v>
                </c:pt>
                <c:pt idx="2235">
                  <c:v>1.742E-6</c:v>
                </c:pt>
                <c:pt idx="2236">
                  <c:v>1.742E-6</c:v>
                </c:pt>
                <c:pt idx="2237">
                  <c:v>1.734E-6</c:v>
                </c:pt>
                <c:pt idx="2238">
                  <c:v>1.7400000000000001E-6</c:v>
                </c:pt>
                <c:pt idx="2239">
                  <c:v>1.7430000000000001E-6</c:v>
                </c:pt>
                <c:pt idx="2240">
                  <c:v>1.7430000000000001E-6</c:v>
                </c:pt>
                <c:pt idx="2241">
                  <c:v>1.7370000000000001E-6</c:v>
                </c:pt>
                <c:pt idx="2242">
                  <c:v>1.7430000000000001E-6</c:v>
                </c:pt>
                <c:pt idx="2243">
                  <c:v>1.742E-6</c:v>
                </c:pt>
                <c:pt idx="2244">
                  <c:v>1.745E-6</c:v>
                </c:pt>
                <c:pt idx="2245">
                  <c:v>1.7430000000000001E-6</c:v>
                </c:pt>
                <c:pt idx="2246">
                  <c:v>1.745E-6</c:v>
                </c:pt>
                <c:pt idx="2247">
                  <c:v>1.7370000000000001E-6</c:v>
                </c:pt>
                <c:pt idx="2248">
                  <c:v>1.7400000000000001E-6</c:v>
                </c:pt>
                <c:pt idx="2249">
                  <c:v>1.7400000000000001E-6</c:v>
                </c:pt>
                <c:pt idx="2250">
                  <c:v>1.7370000000000001E-6</c:v>
                </c:pt>
                <c:pt idx="2251">
                  <c:v>1.742E-6</c:v>
                </c:pt>
                <c:pt idx="2252">
                  <c:v>1.7400000000000001E-6</c:v>
                </c:pt>
                <c:pt idx="2253">
                  <c:v>1.7400000000000001E-6</c:v>
                </c:pt>
                <c:pt idx="2254">
                  <c:v>1.734E-6</c:v>
                </c:pt>
                <c:pt idx="2255">
                  <c:v>1.7400000000000001E-6</c:v>
                </c:pt>
                <c:pt idx="2256">
                  <c:v>1.742E-6</c:v>
                </c:pt>
                <c:pt idx="2257">
                  <c:v>1.7370000000000001E-6</c:v>
                </c:pt>
                <c:pt idx="2258">
                  <c:v>1.7379999999999999E-6</c:v>
                </c:pt>
                <c:pt idx="2259">
                  <c:v>1.7370000000000001E-6</c:v>
                </c:pt>
                <c:pt idx="2260">
                  <c:v>1.7370000000000001E-6</c:v>
                </c:pt>
                <c:pt idx="2261">
                  <c:v>1.7370000000000001E-6</c:v>
                </c:pt>
                <c:pt idx="2262">
                  <c:v>1.7370000000000001E-6</c:v>
                </c:pt>
                <c:pt idx="2263">
                  <c:v>1.734E-6</c:v>
                </c:pt>
                <c:pt idx="2264">
                  <c:v>1.734E-6</c:v>
                </c:pt>
                <c:pt idx="2265">
                  <c:v>1.7370000000000001E-6</c:v>
                </c:pt>
                <c:pt idx="2266">
                  <c:v>1.7400000000000001E-6</c:v>
                </c:pt>
                <c:pt idx="2267">
                  <c:v>1.7320000000000001E-6</c:v>
                </c:pt>
                <c:pt idx="2268">
                  <c:v>1.734E-6</c:v>
                </c:pt>
                <c:pt idx="2269">
                  <c:v>1.7370000000000001E-6</c:v>
                </c:pt>
                <c:pt idx="2270">
                  <c:v>1.7379999999999999E-6</c:v>
                </c:pt>
                <c:pt idx="2271">
                  <c:v>1.742E-6</c:v>
                </c:pt>
                <c:pt idx="2272">
                  <c:v>1.742E-6</c:v>
                </c:pt>
                <c:pt idx="2273">
                  <c:v>1.7370000000000001E-6</c:v>
                </c:pt>
                <c:pt idx="2274">
                  <c:v>1.742E-6</c:v>
                </c:pt>
                <c:pt idx="2275">
                  <c:v>1.7430000000000001E-6</c:v>
                </c:pt>
                <c:pt idx="2276">
                  <c:v>1.742E-6</c:v>
                </c:pt>
                <c:pt idx="2277">
                  <c:v>1.7400000000000001E-6</c:v>
                </c:pt>
                <c:pt idx="2278">
                  <c:v>1.7430000000000001E-6</c:v>
                </c:pt>
                <c:pt idx="2279">
                  <c:v>1.7430000000000001E-6</c:v>
                </c:pt>
                <c:pt idx="2280">
                  <c:v>1.7430000000000001E-6</c:v>
                </c:pt>
                <c:pt idx="2281">
                  <c:v>1.7400000000000001E-6</c:v>
                </c:pt>
                <c:pt idx="2282">
                  <c:v>1.7349999999999999E-6</c:v>
                </c:pt>
                <c:pt idx="2283">
                  <c:v>1.7430000000000001E-6</c:v>
                </c:pt>
                <c:pt idx="2284">
                  <c:v>1.7349999999999999E-6</c:v>
                </c:pt>
                <c:pt idx="2285">
                  <c:v>1.7349999999999999E-6</c:v>
                </c:pt>
                <c:pt idx="2286">
                  <c:v>1.734E-6</c:v>
                </c:pt>
                <c:pt idx="2287">
                  <c:v>1.7370000000000001E-6</c:v>
                </c:pt>
                <c:pt idx="2288">
                  <c:v>1.7349999999999999E-6</c:v>
                </c:pt>
                <c:pt idx="2289">
                  <c:v>1.734E-6</c:v>
                </c:pt>
                <c:pt idx="2290">
                  <c:v>1.734E-6</c:v>
                </c:pt>
                <c:pt idx="2291">
                  <c:v>1.7349999999999999E-6</c:v>
                </c:pt>
                <c:pt idx="2292">
                  <c:v>1.734E-6</c:v>
                </c:pt>
                <c:pt idx="2293">
                  <c:v>1.7320000000000001E-6</c:v>
                </c:pt>
                <c:pt idx="2294">
                  <c:v>1.7379999999999999E-6</c:v>
                </c:pt>
                <c:pt idx="2295">
                  <c:v>1.7349999999999999E-6</c:v>
                </c:pt>
                <c:pt idx="2296">
                  <c:v>1.7349999999999999E-6</c:v>
                </c:pt>
                <c:pt idx="2297">
                  <c:v>1.7370000000000001E-6</c:v>
                </c:pt>
                <c:pt idx="2298">
                  <c:v>1.7400000000000001E-6</c:v>
                </c:pt>
                <c:pt idx="2299">
                  <c:v>1.7370000000000001E-6</c:v>
                </c:pt>
                <c:pt idx="2300">
                  <c:v>1.7379999999999999E-6</c:v>
                </c:pt>
                <c:pt idx="2301">
                  <c:v>1.7370000000000001E-6</c:v>
                </c:pt>
                <c:pt idx="2302">
                  <c:v>1.7400000000000001E-6</c:v>
                </c:pt>
                <c:pt idx="2303">
                  <c:v>1.734E-6</c:v>
                </c:pt>
                <c:pt idx="2304">
                  <c:v>1.7400000000000001E-6</c:v>
                </c:pt>
                <c:pt idx="2305">
                  <c:v>1.7379999999999999E-6</c:v>
                </c:pt>
                <c:pt idx="2306">
                  <c:v>1.7400000000000001E-6</c:v>
                </c:pt>
                <c:pt idx="2307">
                  <c:v>1.742E-6</c:v>
                </c:pt>
                <c:pt idx="2308">
                  <c:v>1.7430000000000001E-6</c:v>
                </c:pt>
                <c:pt idx="2309">
                  <c:v>1.7379999999999999E-6</c:v>
                </c:pt>
                <c:pt idx="2310">
                  <c:v>1.742E-6</c:v>
                </c:pt>
                <c:pt idx="2311">
                  <c:v>1.742E-6</c:v>
                </c:pt>
                <c:pt idx="2312">
                  <c:v>1.742E-6</c:v>
                </c:pt>
                <c:pt idx="2313">
                  <c:v>1.7430000000000001E-6</c:v>
                </c:pt>
                <c:pt idx="2314">
                  <c:v>1.7430000000000001E-6</c:v>
                </c:pt>
                <c:pt idx="2315">
                  <c:v>1.7460000000000001E-6</c:v>
                </c:pt>
                <c:pt idx="2316">
                  <c:v>1.7430000000000001E-6</c:v>
                </c:pt>
                <c:pt idx="2317">
                  <c:v>1.7430000000000001E-6</c:v>
                </c:pt>
                <c:pt idx="2318">
                  <c:v>1.745E-6</c:v>
                </c:pt>
                <c:pt idx="2319">
                  <c:v>1.7430000000000001E-6</c:v>
                </c:pt>
                <c:pt idx="2320">
                  <c:v>1.7430000000000001E-6</c:v>
                </c:pt>
                <c:pt idx="2321">
                  <c:v>1.745E-6</c:v>
                </c:pt>
                <c:pt idx="2322">
                  <c:v>1.7430000000000001E-6</c:v>
                </c:pt>
                <c:pt idx="2323">
                  <c:v>1.7460000000000001E-6</c:v>
                </c:pt>
                <c:pt idx="2324">
                  <c:v>1.742E-6</c:v>
                </c:pt>
                <c:pt idx="2325">
                  <c:v>1.742E-6</c:v>
                </c:pt>
                <c:pt idx="2326">
                  <c:v>1.742E-6</c:v>
                </c:pt>
                <c:pt idx="2327">
                  <c:v>1.7430000000000001E-6</c:v>
                </c:pt>
                <c:pt idx="2328">
                  <c:v>1.7349999999999999E-6</c:v>
                </c:pt>
                <c:pt idx="2329">
                  <c:v>1.7370000000000001E-6</c:v>
                </c:pt>
                <c:pt idx="2330">
                  <c:v>1.7379999999999999E-6</c:v>
                </c:pt>
                <c:pt idx="2331">
                  <c:v>1.7370000000000001E-6</c:v>
                </c:pt>
                <c:pt idx="2332">
                  <c:v>1.7400000000000001E-6</c:v>
                </c:pt>
                <c:pt idx="2333">
                  <c:v>1.7320000000000001E-6</c:v>
                </c:pt>
                <c:pt idx="2334">
                  <c:v>1.7379999999999999E-6</c:v>
                </c:pt>
                <c:pt idx="2335">
                  <c:v>1.7349999999999999E-6</c:v>
                </c:pt>
                <c:pt idx="2336">
                  <c:v>1.7400000000000001E-6</c:v>
                </c:pt>
                <c:pt idx="2337">
                  <c:v>1.734E-6</c:v>
                </c:pt>
                <c:pt idx="2338">
                  <c:v>1.7370000000000001E-6</c:v>
                </c:pt>
                <c:pt idx="2339">
                  <c:v>1.734E-6</c:v>
                </c:pt>
                <c:pt idx="2340">
                  <c:v>1.7349999999999999E-6</c:v>
                </c:pt>
                <c:pt idx="2341">
                  <c:v>1.7349999999999999E-6</c:v>
                </c:pt>
                <c:pt idx="2342">
                  <c:v>1.7370000000000001E-6</c:v>
                </c:pt>
                <c:pt idx="2343">
                  <c:v>1.7370000000000001E-6</c:v>
                </c:pt>
                <c:pt idx="2344">
                  <c:v>1.7370000000000001E-6</c:v>
                </c:pt>
                <c:pt idx="2345">
                  <c:v>1.7370000000000001E-6</c:v>
                </c:pt>
                <c:pt idx="2346">
                  <c:v>1.7349999999999999E-6</c:v>
                </c:pt>
                <c:pt idx="2347">
                  <c:v>1.7379999999999999E-6</c:v>
                </c:pt>
                <c:pt idx="2348">
                  <c:v>1.7400000000000001E-6</c:v>
                </c:pt>
                <c:pt idx="2349">
                  <c:v>1.7349999999999999E-6</c:v>
                </c:pt>
                <c:pt idx="2350">
                  <c:v>1.7370000000000001E-6</c:v>
                </c:pt>
                <c:pt idx="2351">
                  <c:v>1.7400000000000001E-6</c:v>
                </c:pt>
                <c:pt idx="2352">
                  <c:v>1.7379999999999999E-6</c:v>
                </c:pt>
                <c:pt idx="2353">
                  <c:v>1.7379999999999999E-6</c:v>
                </c:pt>
                <c:pt idx="2354">
                  <c:v>1.7400000000000001E-6</c:v>
                </c:pt>
                <c:pt idx="2355">
                  <c:v>1.7379999999999999E-6</c:v>
                </c:pt>
                <c:pt idx="2356">
                  <c:v>1.742E-6</c:v>
                </c:pt>
                <c:pt idx="2357">
                  <c:v>1.7370000000000001E-6</c:v>
                </c:pt>
                <c:pt idx="2358">
                  <c:v>1.7370000000000001E-6</c:v>
                </c:pt>
                <c:pt idx="2359">
                  <c:v>1.742E-6</c:v>
                </c:pt>
                <c:pt idx="2360">
                  <c:v>1.742E-6</c:v>
                </c:pt>
                <c:pt idx="2361">
                  <c:v>1.742E-6</c:v>
                </c:pt>
                <c:pt idx="2362">
                  <c:v>1.742E-6</c:v>
                </c:pt>
                <c:pt idx="2363">
                  <c:v>1.7430000000000001E-6</c:v>
                </c:pt>
                <c:pt idx="2364">
                  <c:v>1.7430000000000001E-6</c:v>
                </c:pt>
                <c:pt idx="2365">
                  <c:v>1.742E-6</c:v>
                </c:pt>
                <c:pt idx="2366">
                  <c:v>1.7430000000000001E-6</c:v>
                </c:pt>
                <c:pt idx="2367">
                  <c:v>1.7430000000000001E-6</c:v>
                </c:pt>
                <c:pt idx="2368">
                  <c:v>1.7400000000000001E-6</c:v>
                </c:pt>
                <c:pt idx="2369">
                  <c:v>1.745E-6</c:v>
                </c:pt>
                <c:pt idx="2370">
                  <c:v>1.7430000000000001E-6</c:v>
                </c:pt>
                <c:pt idx="2371">
                  <c:v>1.7430000000000001E-6</c:v>
                </c:pt>
                <c:pt idx="2372">
                  <c:v>1.742E-6</c:v>
                </c:pt>
                <c:pt idx="2373">
                  <c:v>1.7430000000000001E-6</c:v>
                </c:pt>
                <c:pt idx="2374">
                  <c:v>1.7430000000000001E-6</c:v>
                </c:pt>
                <c:pt idx="2375">
                  <c:v>1.742E-6</c:v>
                </c:pt>
                <c:pt idx="2376">
                  <c:v>1.745E-6</c:v>
                </c:pt>
                <c:pt idx="2377">
                  <c:v>1.742E-6</c:v>
                </c:pt>
                <c:pt idx="2378">
                  <c:v>1.7430000000000001E-6</c:v>
                </c:pt>
                <c:pt idx="2379">
                  <c:v>1.742E-6</c:v>
                </c:pt>
                <c:pt idx="2380">
                  <c:v>1.742E-6</c:v>
                </c:pt>
                <c:pt idx="2381">
                  <c:v>1.7400000000000001E-6</c:v>
                </c:pt>
                <c:pt idx="2382">
                  <c:v>1.7430000000000001E-6</c:v>
                </c:pt>
                <c:pt idx="2383">
                  <c:v>1.7430000000000001E-6</c:v>
                </c:pt>
                <c:pt idx="2384">
                  <c:v>1.7400000000000001E-6</c:v>
                </c:pt>
                <c:pt idx="2385">
                  <c:v>1.742E-6</c:v>
                </c:pt>
                <c:pt idx="2386">
                  <c:v>1.7379999999999999E-6</c:v>
                </c:pt>
                <c:pt idx="2387">
                  <c:v>1.7370000000000001E-6</c:v>
                </c:pt>
                <c:pt idx="2388">
                  <c:v>1.7379999999999999E-6</c:v>
                </c:pt>
                <c:pt idx="2389">
                  <c:v>1.742E-6</c:v>
                </c:pt>
                <c:pt idx="2390">
                  <c:v>1.742E-6</c:v>
                </c:pt>
                <c:pt idx="2391">
                  <c:v>1.742E-6</c:v>
                </c:pt>
                <c:pt idx="2392">
                  <c:v>1.7400000000000001E-6</c:v>
                </c:pt>
                <c:pt idx="2393">
                  <c:v>1.7430000000000001E-6</c:v>
                </c:pt>
                <c:pt idx="2394">
                  <c:v>1.7430000000000001E-6</c:v>
                </c:pt>
                <c:pt idx="2395">
                  <c:v>1.742E-6</c:v>
                </c:pt>
                <c:pt idx="2396">
                  <c:v>1.745E-6</c:v>
                </c:pt>
                <c:pt idx="2397">
                  <c:v>1.745E-6</c:v>
                </c:pt>
                <c:pt idx="2398">
                  <c:v>1.745E-6</c:v>
                </c:pt>
                <c:pt idx="2399">
                  <c:v>1.7430000000000001E-6</c:v>
                </c:pt>
                <c:pt idx="2400">
                  <c:v>1.7430000000000001E-6</c:v>
                </c:pt>
                <c:pt idx="2401">
                  <c:v>1.745E-6</c:v>
                </c:pt>
                <c:pt idx="2402">
                  <c:v>1.7460000000000001E-6</c:v>
                </c:pt>
                <c:pt idx="2403">
                  <c:v>1.742E-6</c:v>
                </c:pt>
                <c:pt idx="2404">
                  <c:v>1.7460000000000001E-6</c:v>
                </c:pt>
                <c:pt idx="2405">
                  <c:v>1.75E-6</c:v>
                </c:pt>
                <c:pt idx="2406">
                  <c:v>1.745E-6</c:v>
                </c:pt>
                <c:pt idx="2407">
                  <c:v>1.7460000000000001E-6</c:v>
                </c:pt>
                <c:pt idx="2408">
                  <c:v>1.748E-6</c:v>
                </c:pt>
                <c:pt idx="2409">
                  <c:v>1.7460000000000001E-6</c:v>
                </c:pt>
                <c:pt idx="2410">
                  <c:v>1.7460000000000001E-6</c:v>
                </c:pt>
                <c:pt idx="2411">
                  <c:v>1.75E-6</c:v>
                </c:pt>
                <c:pt idx="2412">
                  <c:v>1.75E-6</c:v>
                </c:pt>
                <c:pt idx="2413">
                  <c:v>1.75E-6</c:v>
                </c:pt>
                <c:pt idx="2414">
                  <c:v>1.7460000000000001E-6</c:v>
                </c:pt>
                <c:pt idx="2415">
                  <c:v>1.75E-6</c:v>
                </c:pt>
                <c:pt idx="2416">
                  <c:v>1.748E-6</c:v>
                </c:pt>
                <c:pt idx="2417">
                  <c:v>1.7460000000000001E-6</c:v>
                </c:pt>
                <c:pt idx="2418">
                  <c:v>1.75E-6</c:v>
                </c:pt>
                <c:pt idx="2419">
                  <c:v>1.7460000000000001E-6</c:v>
                </c:pt>
                <c:pt idx="2420">
                  <c:v>1.745E-6</c:v>
                </c:pt>
                <c:pt idx="2421">
                  <c:v>1.742E-6</c:v>
                </c:pt>
                <c:pt idx="2422">
                  <c:v>1.748E-6</c:v>
                </c:pt>
                <c:pt idx="2423">
                  <c:v>1.745E-6</c:v>
                </c:pt>
                <c:pt idx="2424">
                  <c:v>1.7430000000000001E-6</c:v>
                </c:pt>
                <c:pt idx="2425">
                  <c:v>1.7430000000000001E-6</c:v>
                </c:pt>
                <c:pt idx="2426">
                  <c:v>1.7430000000000001E-6</c:v>
                </c:pt>
                <c:pt idx="2427">
                  <c:v>1.7379999999999999E-6</c:v>
                </c:pt>
                <c:pt idx="2428">
                  <c:v>1.742E-6</c:v>
                </c:pt>
                <c:pt idx="2429">
                  <c:v>1.742E-6</c:v>
                </c:pt>
                <c:pt idx="2430">
                  <c:v>1.7349999999999999E-6</c:v>
                </c:pt>
                <c:pt idx="2431">
                  <c:v>1.7400000000000001E-6</c:v>
                </c:pt>
                <c:pt idx="2432">
                  <c:v>1.7370000000000001E-6</c:v>
                </c:pt>
                <c:pt idx="2433">
                  <c:v>1.742E-6</c:v>
                </c:pt>
                <c:pt idx="2434">
                  <c:v>1.742E-6</c:v>
                </c:pt>
                <c:pt idx="2435">
                  <c:v>1.7400000000000001E-6</c:v>
                </c:pt>
                <c:pt idx="2436">
                  <c:v>1.742E-6</c:v>
                </c:pt>
                <c:pt idx="2437">
                  <c:v>1.7400000000000001E-6</c:v>
                </c:pt>
                <c:pt idx="2438">
                  <c:v>1.7370000000000001E-6</c:v>
                </c:pt>
                <c:pt idx="2439">
                  <c:v>1.7400000000000001E-6</c:v>
                </c:pt>
                <c:pt idx="2440">
                  <c:v>1.742E-6</c:v>
                </c:pt>
                <c:pt idx="2441">
                  <c:v>1.7430000000000001E-6</c:v>
                </c:pt>
                <c:pt idx="2442">
                  <c:v>1.7430000000000001E-6</c:v>
                </c:pt>
                <c:pt idx="2443">
                  <c:v>1.7349999999999999E-6</c:v>
                </c:pt>
                <c:pt idx="2444">
                  <c:v>1.7400000000000001E-6</c:v>
                </c:pt>
                <c:pt idx="2445">
                  <c:v>1.7430000000000001E-6</c:v>
                </c:pt>
                <c:pt idx="2446">
                  <c:v>1.7430000000000001E-6</c:v>
                </c:pt>
                <c:pt idx="2447">
                  <c:v>1.7430000000000001E-6</c:v>
                </c:pt>
                <c:pt idx="2448">
                  <c:v>1.7400000000000001E-6</c:v>
                </c:pt>
                <c:pt idx="2449">
                  <c:v>1.7400000000000001E-6</c:v>
                </c:pt>
                <c:pt idx="2450">
                  <c:v>1.7379999999999999E-6</c:v>
                </c:pt>
                <c:pt idx="2451">
                  <c:v>1.7370000000000001E-6</c:v>
                </c:pt>
                <c:pt idx="2452">
                  <c:v>1.7430000000000001E-6</c:v>
                </c:pt>
                <c:pt idx="2453">
                  <c:v>1.7430000000000001E-6</c:v>
                </c:pt>
                <c:pt idx="2454">
                  <c:v>1.7379999999999999E-6</c:v>
                </c:pt>
                <c:pt idx="2455">
                  <c:v>1.734E-6</c:v>
                </c:pt>
                <c:pt idx="2456">
                  <c:v>1.7349999999999999E-6</c:v>
                </c:pt>
                <c:pt idx="2457">
                  <c:v>1.7370000000000001E-6</c:v>
                </c:pt>
                <c:pt idx="2458">
                  <c:v>1.7400000000000001E-6</c:v>
                </c:pt>
                <c:pt idx="2459">
                  <c:v>1.7370000000000001E-6</c:v>
                </c:pt>
                <c:pt idx="2460">
                  <c:v>1.7370000000000001E-6</c:v>
                </c:pt>
                <c:pt idx="2461">
                  <c:v>1.7400000000000001E-6</c:v>
                </c:pt>
                <c:pt idx="2462">
                  <c:v>1.7349999999999999E-6</c:v>
                </c:pt>
                <c:pt idx="2463">
                  <c:v>1.734E-6</c:v>
                </c:pt>
                <c:pt idx="2464">
                  <c:v>1.7349999999999999E-6</c:v>
                </c:pt>
                <c:pt idx="2465">
                  <c:v>1.7379999999999999E-6</c:v>
                </c:pt>
                <c:pt idx="2466">
                  <c:v>1.7400000000000001E-6</c:v>
                </c:pt>
                <c:pt idx="2467">
                  <c:v>1.734E-6</c:v>
                </c:pt>
                <c:pt idx="2468">
                  <c:v>1.7379999999999999E-6</c:v>
                </c:pt>
                <c:pt idx="2469">
                  <c:v>1.7349999999999999E-6</c:v>
                </c:pt>
                <c:pt idx="2470">
                  <c:v>1.742E-6</c:v>
                </c:pt>
                <c:pt idx="2471">
                  <c:v>1.7349999999999999E-6</c:v>
                </c:pt>
                <c:pt idx="2472">
                  <c:v>1.742E-6</c:v>
                </c:pt>
                <c:pt idx="2473">
                  <c:v>1.7379999999999999E-6</c:v>
                </c:pt>
                <c:pt idx="2474">
                  <c:v>1.745E-6</c:v>
                </c:pt>
                <c:pt idx="2475">
                  <c:v>1.7430000000000001E-6</c:v>
                </c:pt>
                <c:pt idx="2476">
                  <c:v>1.7430000000000001E-6</c:v>
                </c:pt>
                <c:pt idx="2477">
                  <c:v>1.742E-6</c:v>
                </c:pt>
                <c:pt idx="2478">
                  <c:v>1.7400000000000001E-6</c:v>
                </c:pt>
                <c:pt idx="2479">
                  <c:v>1.742E-6</c:v>
                </c:pt>
                <c:pt idx="2480">
                  <c:v>1.7430000000000001E-6</c:v>
                </c:pt>
                <c:pt idx="2481">
                  <c:v>1.745E-6</c:v>
                </c:pt>
                <c:pt idx="2482">
                  <c:v>1.742E-6</c:v>
                </c:pt>
                <c:pt idx="2483">
                  <c:v>1.742E-6</c:v>
                </c:pt>
                <c:pt idx="2484">
                  <c:v>1.745E-6</c:v>
                </c:pt>
                <c:pt idx="2485">
                  <c:v>1.7460000000000001E-6</c:v>
                </c:pt>
                <c:pt idx="2486">
                  <c:v>1.7430000000000001E-6</c:v>
                </c:pt>
                <c:pt idx="2487">
                  <c:v>1.742E-6</c:v>
                </c:pt>
                <c:pt idx="2488">
                  <c:v>1.7460000000000001E-6</c:v>
                </c:pt>
                <c:pt idx="2489">
                  <c:v>1.745E-6</c:v>
                </c:pt>
                <c:pt idx="2490">
                  <c:v>1.7430000000000001E-6</c:v>
                </c:pt>
                <c:pt idx="2491">
                  <c:v>1.7430000000000001E-6</c:v>
                </c:pt>
                <c:pt idx="2492">
                  <c:v>1.7460000000000001E-6</c:v>
                </c:pt>
                <c:pt idx="2493">
                  <c:v>1.7460000000000001E-6</c:v>
                </c:pt>
                <c:pt idx="2494">
                  <c:v>1.7460000000000001E-6</c:v>
                </c:pt>
                <c:pt idx="2495">
                  <c:v>1.745E-6</c:v>
                </c:pt>
                <c:pt idx="2496">
                  <c:v>1.7460000000000001E-6</c:v>
                </c:pt>
                <c:pt idx="2497">
                  <c:v>1.7460000000000001E-6</c:v>
                </c:pt>
                <c:pt idx="2498">
                  <c:v>1.7430000000000001E-6</c:v>
                </c:pt>
                <c:pt idx="2499">
                  <c:v>1.7430000000000001E-6</c:v>
                </c:pt>
                <c:pt idx="2500">
                  <c:v>1.7430000000000001E-6</c:v>
                </c:pt>
                <c:pt idx="2501">
                  <c:v>1.7430000000000001E-6</c:v>
                </c:pt>
                <c:pt idx="2502">
                  <c:v>1.745E-6</c:v>
                </c:pt>
                <c:pt idx="2503">
                  <c:v>1.742E-6</c:v>
                </c:pt>
                <c:pt idx="2504">
                  <c:v>1.742E-6</c:v>
                </c:pt>
                <c:pt idx="2505">
                  <c:v>1.7460000000000001E-6</c:v>
                </c:pt>
                <c:pt idx="2506">
                  <c:v>1.7400000000000001E-6</c:v>
                </c:pt>
                <c:pt idx="2507">
                  <c:v>1.7430000000000001E-6</c:v>
                </c:pt>
                <c:pt idx="2508">
                  <c:v>1.742E-6</c:v>
                </c:pt>
                <c:pt idx="2509">
                  <c:v>1.742E-6</c:v>
                </c:pt>
                <c:pt idx="2510">
                  <c:v>1.7370000000000001E-6</c:v>
                </c:pt>
                <c:pt idx="2511">
                  <c:v>1.7400000000000001E-6</c:v>
                </c:pt>
                <c:pt idx="2512">
                  <c:v>1.7400000000000001E-6</c:v>
                </c:pt>
                <c:pt idx="2513">
                  <c:v>1.7379999999999999E-6</c:v>
                </c:pt>
                <c:pt idx="2514">
                  <c:v>1.742E-6</c:v>
                </c:pt>
                <c:pt idx="2515">
                  <c:v>1.7370000000000001E-6</c:v>
                </c:pt>
                <c:pt idx="2516">
                  <c:v>1.742E-6</c:v>
                </c:pt>
                <c:pt idx="2517">
                  <c:v>1.7400000000000001E-6</c:v>
                </c:pt>
                <c:pt idx="2518">
                  <c:v>1.7430000000000001E-6</c:v>
                </c:pt>
                <c:pt idx="2519">
                  <c:v>1.742E-6</c:v>
                </c:pt>
                <c:pt idx="2520">
                  <c:v>1.742E-6</c:v>
                </c:pt>
                <c:pt idx="2521">
                  <c:v>1.7430000000000001E-6</c:v>
                </c:pt>
                <c:pt idx="2522">
                  <c:v>1.7430000000000001E-6</c:v>
                </c:pt>
                <c:pt idx="2523">
                  <c:v>1.7430000000000001E-6</c:v>
                </c:pt>
                <c:pt idx="2524">
                  <c:v>1.745E-6</c:v>
                </c:pt>
                <c:pt idx="2525">
                  <c:v>1.7430000000000001E-6</c:v>
                </c:pt>
                <c:pt idx="2526">
                  <c:v>1.7430000000000001E-6</c:v>
                </c:pt>
                <c:pt idx="2527">
                  <c:v>1.745E-6</c:v>
                </c:pt>
                <c:pt idx="2528">
                  <c:v>1.7430000000000001E-6</c:v>
                </c:pt>
                <c:pt idx="2529">
                  <c:v>1.7430000000000001E-6</c:v>
                </c:pt>
                <c:pt idx="2530">
                  <c:v>1.7379999999999999E-6</c:v>
                </c:pt>
                <c:pt idx="2531">
                  <c:v>1.742E-6</c:v>
                </c:pt>
                <c:pt idx="2532">
                  <c:v>1.7400000000000001E-6</c:v>
                </c:pt>
                <c:pt idx="2533">
                  <c:v>1.7370000000000001E-6</c:v>
                </c:pt>
                <c:pt idx="2534">
                  <c:v>1.7400000000000001E-6</c:v>
                </c:pt>
                <c:pt idx="2535">
                  <c:v>1.7430000000000001E-6</c:v>
                </c:pt>
                <c:pt idx="2536">
                  <c:v>1.7430000000000001E-6</c:v>
                </c:pt>
                <c:pt idx="2537">
                  <c:v>1.7400000000000001E-6</c:v>
                </c:pt>
                <c:pt idx="2538">
                  <c:v>1.7370000000000001E-6</c:v>
                </c:pt>
                <c:pt idx="2539">
                  <c:v>1.7370000000000001E-6</c:v>
                </c:pt>
                <c:pt idx="2540">
                  <c:v>1.742E-6</c:v>
                </c:pt>
                <c:pt idx="2541">
                  <c:v>1.7349999999999999E-6</c:v>
                </c:pt>
                <c:pt idx="2542">
                  <c:v>1.7379999999999999E-6</c:v>
                </c:pt>
                <c:pt idx="2543">
                  <c:v>1.7379999999999999E-6</c:v>
                </c:pt>
                <c:pt idx="2544">
                  <c:v>1.7370000000000001E-6</c:v>
                </c:pt>
                <c:pt idx="2545">
                  <c:v>1.7379999999999999E-6</c:v>
                </c:pt>
                <c:pt idx="2546">
                  <c:v>1.742E-6</c:v>
                </c:pt>
                <c:pt idx="2547">
                  <c:v>1.734E-6</c:v>
                </c:pt>
                <c:pt idx="2548">
                  <c:v>1.734E-6</c:v>
                </c:pt>
                <c:pt idx="2549">
                  <c:v>1.7349999999999999E-6</c:v>
                </c:pt>
                <c:pt idx="2550">
                  <c:v>1.7400000000000001E-6</c:v>
                </c:pt>
                <c:pt idx="2551">
                  <c:v>1.7349999999999999E-6</c:v>
                </c:pt>
                <c:pt idx="2552">
                  <c:v>1.734E-6</c:v>
                </c:pt>
                <c:pt idx="2553">
                  <c:v>1.7320000000000001E-6</c:v>
                </c:pt>
                <c:pt idx="2554">
                  <c:v>1.734E-6</c:v>
                </c:pt>
                <c:pt idx="2555">
                  <c:v>1.7349999999999999E-6</c:v>
                </c:pt>
                <c:pt idx="2556">
                  <c:v>1.7370000000000001E-6</c:v>
                </c:pt>
                <c:pt idx="2557">
                  <c:v>1.7320000000000001E-6</c:v>
                </c:pt>
                <c:pt idx="2558">
                  <c:v>1.7370000000000001E-6</c:v>
                </c:pt>
                <c:pt idx="2559">
                  <c:v>1.7349999999999999E-6</c:v>
                </c:pt>
                <c:pt idx="2560">
                  <c:v>1.7370000000000001E-6</c:v>
                </c:pt>
                <c:pt idx="2561">
                  <c:v>1.734E-6</c:v>
                </c:pt>
                <c:pt idx="2562">
                  <c:v>1.7349999999999999E-6</c:v>
                </c:pt>
                <c:pt idx="2563">
                  <c:v>1.7379999999999999E-6</c:v>
                </c:pt>
                <c:pt idx="2564">
                  <c:v>1.7370000000000001E-6</c:v>
                </c:pt>
                <c:pt idx="2565">
                  <c:v>1.742E-6</c:v>
                </c:pt>
                <c:pt idx="2566">
                  <c:v>1.7370000000000001E-6</c:v>
                </c:pt>
                <c:pt idx="2567">
                  <c:v>1.7430000000000001E-6</c:v>
                </c:pt>
                <c:pt idx="2568">
                  <c:v>1.7400000000000001E-6</c:v>
                </c:pt>
                <c:pt idx="2569">
                  <c:v>1.734E-6</c:v>
                </c:pt>
                <c:pt idx="2570">
                  <c:v>1.7430000000000001E-6</c:v>
                </c:pt>
                <c:pt idx="2571">
                  <c:v>1.7379999999999999E-6</c:v>
                </c:pt>
                <c:pt idx="2572">
                  <c:v>1.7430000000000001E-6</c:v>
                </c:pt>
                <c:pt idx="2573">
                  <c:v>1.7379999999999999E-6</c:v>
                </c:pt>
                <c:pt idx="2574">
                  <c:v>1.742E-6</c:v>
                </c:pt>
                <c:pt idx="2575">
                  <c:v>1.7430000000000001E-6</c:v>
                </c:pt>
                <c:pt idx="2576">
                  <c:v>1.7430000000000001E-6</c:v>
                </c:pt>
                <c:pt idx="2577">
                  <c:v>1.742E-6</c:v>
                </c:pt>
                <c:pt idx="2578">
                  <c:v>1.7430000000000001E-6</c:v>
                </c:pt>
                <c:pt idx="2579">
                  <c:v>1.7460000000000001E-6</c:v>
                </c:pt>
                <c:pt idx="2580">
                  <c:v>1.745E-6</c:v>
                </c:pt>
                <c:pt idx="2581">
                  <c:v>1.7430000000000001E-6</c:v>
                </c:pt>
                <c:pt idx="2582">
                  <c:v>1.7430000000000001E-6</c:v>
                </c:pt>
                <c:pt idx="2583">
                  <c:v>1.7460000000000001E-6</c:v>
                </c:pt>
                <c:pt idx="2584">
                  <c:v>1.745E-6</c:v>
                </c:pt>
                <c:pt idx="2585">
                  <c:v>1.745E-6</c:v>
                </c:pt>
                <c:pt idx="2586">
                  <c:v>1.7460000000000001E-6</c:v>
                </c:pt>
                <c:pt idx="2587">
                  <c:v>1.7430000000000001E-6</c:v>
                </c:pt>
                <c:pt idx="2588">
                  <c:v>1.7430000000000001E-6</c:v>
                </c:pt>
                <c:pt idx="2589">
                  <c:v>1.7460000000000001E-6</c:v>
                </c:pt>
                <c:pt idx="2590">
                  <c:v>1.7430000000000001E-6</c:v>
                </c:pt>
                <c:pt idx="2591">
                  <c:v>1.7430000000000001E-6</c:v>
                </c:pt>
                <c:pt idx="2592">
                  <c:v>1.745E-6</c:v>
                </c:pt>
                <c:pt idx="2593">
                  <c:v>1.7430000000000001E-6</c:v>
                </c:pt>
                <c:pt idx="2594">
                  <c:v>1.745E-6</c:v>
                </c:pt>
                <c:pt idx="2595">
                  <c:v>1.742E-6</c:v>
                </c:pt>
                <c:pt idx="2596">
                  <c:v>1.742E-6</c:v>
                </c:pt>
                <c:pt idx="2597">
                  <c:v>1.7400000000000001E-6</c:v>
                </c:pt>
                <c:pt idx="2598">
                  <c:v>1.7379999999999999E-6</c:v>
                </c:pt>
                <c:pt idx="2599">
                  <c:v>1.7370000000000001E-6</c:v>
                </c:pt>
                <c:pt idx="2600">
                  <c:v>1.7430000000000001E-6</c:v>
                </c:pt>
                <c:pt idx="2601">
                  <c:v>1.742E-6</c:v>
                </c:pt>
                <c:pt idx="2602">
                  <c:v>1.7379999999999999E-6</c:v>
                </c:pt>
                <c:pt idx="2603">
                  <c:v>1.7370000000000001E-6</c:v>
                </c:pt>
                <c:pt idx="2604">
                  <c:v>1.7379999999999999E-6</c:v>
                </c:pt>
                <c:pt idx="2605">
                  <c:v>1.7370000000000001E-6</c:v>
                </c:pt>
                <c:pt idx="2606">
                  <c:v>1.7349999999999999E-6</c:v>
                </c:pt>
                <c:pt idx="2607">
                  <c:v>1.7370000000000001E-6</c:v>
                </c:pt>
                <c:pt idx="2608">
                  <c:v>1.7379999999999999E-6</c:v>
                </c:pt>
                <c:pt idx="2609">
                  <c:v>1.734E-6</c:v>
                </c:pt>
                <c:pt idx="2610">
                  <c:v>1.734E-6</c:v>
                </c:pt>
                <c:pt idx="2611">
                  <c:v>1.7349999999999999E-6</c:v>
                </c:pt>
                <c:pt idx="2612">
                  <c:v>1.7320000000000001E-6</c:v>
                </c:pt>
                <c:pt idx="2613">
                  <c:v>1.7370000000000001E-6</c:v>
                </c:pt>
                <c:pt idx="2614">
                  <c:v>1.734E-6</c:v>
                </c:pt>
                <c:pt idx="2615">
                  <c:v>1.7320000000000001E-6</c:v>
                </c:pt>
                <c:pt idx="2616">
                  <c:v>1.734E-6</c:v>
                </c:pt>
                <c:pt idx="2617">
                  <c:v>1.7349999999999999E-6</c:v>
                </c:pt>
                <c:pt idx="2618">
                  <c:v>1.7349999999999999E-6</c:v>
                </c:pt>
                <c:pt idx="2619">
                  <c:v>1.7349999999999999E-6</c:v>
                </c:pt>
                <c:pt idx="2620">
                  <c:v>1.7400000000000001E-6</c:v>
                </c:pt>
                <c:pt idx="2621">
                  <c:v>1.7400000000000001E-6</c:v>
                </c:pt>
                <c:pt idx="2622">
                  <c:v>1.7349999999999999E-6</c:v>
                </c:pt>
                <c:pt idx="2623">
                  <c:v>1.7349999999999999E-6</c:v>
                </c:pt>
                <c:pt idx="2624">
                  <c:v>1.7430000000000001E-6</c:v>
                </c:pt>
                <c:pt idx="2625">
                  <c:v>1.7370000000000001E-6</c:v>
                </c:pt>
                <c:pt idx="2626">
                  <c:v>1.7349999999999999E-6</c:v>
                </c:pt>
                <c:pt idx="2627">
                  <c:v>1.7400000000000001E-6</c:v>
                </c:pt>
                <c:pt idx="2628">
                  <c:v>1.7379999999999999E-6</c:v>
                </c:pt>
                <c:pt idx="2629">
                  <c:v>1.7370000000000001E-6</c:v>
                </c:pt>
                <c:pt idx="2630">
                  <c:v>1.7349999999999999E-6</c:v>
                </c:pt>
                <c:pt idx="2631">
                  <c:v>1.7370000000000001E-6</c:v>
                </c:pt>
                <c:pt idx="2632">
                  <c:v>1.7349999999999999E-6</c:v>
                </c:pt>
                <c:pt idx="2633">
                  <c:v>1.7370000000000001E-6</c:v>
                </c:pt>
                <c:pt idx="2634">
                  <c:v>1.7379999999999999E-6</c:v>
                </c:pt>
                <c:pt idx="2635">
                  <c:v>1.7379999999999999E-6</c:v>
                </c:pt>
                <c:pt idx="2636">
                  <c:v>1.7349999999999999E-6</c:v>
                </c:pt>
                <c:pt idx="2637">
                  <c:v>1.7379999999999999E-6</c:v>
                </c:pt>
                <c:pt idx="2638">
                  <c:v>1.7349999999999999E-6</c:v>
                </c:pt>
                <c:pt idx="2639">
                  <c:v>1.734E-6</c:v>
                </c:pt>
                <c:pt idx="2640">
                  <c:v>1.7320000000000001E-6</c:v>
                </c:pt>
                <c:pt idx="2641">
                  <c:v>1.734E-6</c:v>
                </c:pt>
                <c:pt idx="2642">
                  <c:v>1.734E-6</c:v>
                </c:pt>
                <c:pt idx="2643">
                  <c:v>1.734E-6</c:v>
                </c:pt>
                <c:pt idx="2644">
                  <c:v>1.7349999999999999E-6</c:v>
                </c:pt>
                <c:pt idx="2645">
                  <c:v>1.7379999999999999E-6</c:v>
                </c:pt>
                <c:pt idx="2646">
                  <c:v>1.7370000000000001E-6</c:v>
                </c:pt>
                <c:pt idx="2647">
                  <c:v>1.734E-6</c:v>
                </c:pt>
                <c:pt idx="2648">
                  <c:v>1.7349999999999999E-6</c:v>
                </c:pt>
                <c:pt idx="2649">
                  <c:v>1.7400000000000001E-6</c:v>
                </c:pt>
                <c:pt idx="2650">
                  <c:v>1.7349999999999999E-6</c:v>
                </c:pt>
                <c:pt idx="2651">
                  <c:v>1.7349999999999999E-6</c:v>
                </c:pt>
                <c:pt idx="2652">
                  <c:v>1.7400000000000001E-6</c:v>
                </c:pt>
                <c:pt idx="2653">
                  <c:v>1.7349999999999999E-6</c:v>
                </c:pt>
                <c:pt idx="2654">
                  <c:v>1.7379999999999999E-6</c:v>
                </c:pt>
                <c:pt idx="2655">
                  <c:v>1.742E-6</c:v>
                </c:pt>
                <c:pt idx="2656">
                  <c:v>1.745E-6</c:v>
                </c:pt>
                <c:pt idx="2657">
                  <c:v>1.742E-6</c:v>
                </c:pt>
                <c:pt idx="2658">
                  <c:v>1.7430000000000001E-6</c:v>
                </c:pt>
                <c:pt idx="2659">
                  <c:v>1.745E-6</c:v>
                </c:pt>
                <c:pt idx="2660">
                  <c:v>1.745E-6</c:v>
                </c:pt>
                <c:pt idx="2661">
                  <c:v>1.742E-6</c:v>
                </c:pt>
                <c:pt idx="2662">
                  <c:v>1.7400000000000001E-6</c:v>
                </c:pt>
                <c:pt idx="2663">
                  <c:v>1.742E-6</c:v>
                </c:pt>
                <c:pt idx="2664">
                  <c:v>1.742E-6</c:v>
                </c:pt>
                <c:pt idx="2665">
                  <c:v>1.7370000000000001E-6</c:v>
                </c:pt>
                <c:pt idx="2666">
                  <c:v>1.7370000000000001E-6</c:v>
                </c:pt>
                <c:pt idx="2667">
                  <c:v>1.7400000000000001E-6</c:v>
                </c:pt>
                <c:pt idx="2668">
                  <c:v>1.7349999999999999E-6</c:v>
                </c:pt>
                <c:pt idx="2669">
                  <c:v>1.7320000000000001E-6</c:v>
                </c:pt>
                <c:pt idx="2670">
                  <c:v>1.7370000000000001E-6</c:v>
                </c:pt>
                <c:pt idx="2671">
                  <c:v>1.7320000000000001E-6</c:v>
                </c:pt>
                <c:pt idx="2672">
                  <c:v>1.7349999999999999E-6</c:v>
                </c:pt>
                <c:pt idx="2673">
                  <c:v>1.731E-6</c:v>
                </c:pt>
                <c:pt idx="2674">
                  <c:v>1.7370000000000001E-6</c:v>
                </c:pt>
                <c:pt idx="2675">
                  <c:v>1.734E-6</c:v>
                </c:pt>
                <c:pt idx="2676">
                  <c:v>1.7320000000000001E-6</c:v>
                </c:pt>
                <c:pt idx="2677">
                  <c:v>1.7349999999999999E-6</c:v>
                </c:pt>
                <c:pt idx="2678">
                  <c:v>1.734E-6</c:v>
                </c:pt>
                <c:pt idx="2679">
                  <c:v>1.7349999999999999E-6</c:v>
                </c:pt>
                <c:pt idx="2680">
                  <c:v>1.7349999999999999E-6</c:v>
                </c:pt>
                <c:pt idx="2681">
                  <c:v>1.734E-6</c:v>
                </c:pt>
                <c:pt idx="2682">
                  <c:v>1.734E-6</c:v>
                </c:pt>
                <c:pt idx="2683">
                  <c:v>1.7320000000000001E-6</c:v>
                </c:pt>
                <c:pt idx="2684">
                  <c:v>1.7320000000000001E-6</c:v>
                </c:pt>
                <c:pt idx="2685">
                  <c:v>1.7320000000000001E-6</c:v>
                </c:pt>
                <c:pt idx="2686">
                  <c:v>1.734E-6</c:v>
                </c:pt>
                <c:pt idx="2687">
                  <c:v>1.7370000000000001E-6</c:v>
                </c:pt>
                <c:pt idx="2688">
                  <c:v>1.7349999999999999E-6</c:v>
                </c:pt>
                <c:pt idx="2689">
                  <c:v>1.734E-6</c:v>
                </c:pt>
                <c:pt idx="2690">
                  <c:v>1.734E-6</c:v>
                </c:pt>
                <c:pt idx="2691">
                  <c:v>1.734E-6</c:v>
                </c:pt>
                <c:pt idx="2692">
                  <c:v>1.742E-6</c:v>
                </c:pt>
                <c:pt idx="2693">
                  <c:v>1.7349999999999999E-6</c:v>
                </c:pt>
                <c:pt idx="2694">
                  <c:v>1.7320000000000001E-6</c:v>
                </c:pt>
                <c:pt idx="2695">
                  <c:v>1.7370000000000001E-6</c:v>
                </c:pt>
                <c:pt idx="2696">
                  <c:v>1.7320000000000001E-6</c:v>
                </c:pt>
                <c:pt idx="2697">
                  <c:v>1.734E-6</c:v>
                </c:pt>
                <c:pt idx="2698">
                  <c:v>1.734E-6</c:v>
                </c:pt>
                <c:pt idx="2699">
                  <c:v>1.7400000000000001E-6</c:v>
                </c:pt>
                <c:pt idx="2700">
                  <c:v>1.7349999999999999E-6</c:v>
                </c:pt>
                <c:pt idx="2701">
                  <c:v>1.7370000000000001E-6</c:v>
                </c:pt>
                <c:pt idx="2702">
                  <c:v>1.7370000000000001E-6</c:v>
                </c:pt>
                <c:pt idx="2703">
                  <c:v>1.7379999999999999E-6</c:v>
                </c:pt>
                <c:pt idx="2704">
                  <c:v>1.734E-6</c:v>
                </c:pt>
                <c:pt idx="2705">
                  <c:v>1.7370000000000001E-6</c:v>
                </c:pt>
                <c:pt idx="2706">
                  <c:v>1.742E-6</c:v>
                </c:pt>
                <c:pt idx="2707">
                  <c:v>1.742E-6</c:v>
                </c:pt>
                <c:pt idx="2708">
                  <c:v>1.742E-6</c:v>
                </c:pt>
                <c:pt idx="2709">
                  <c:v>1.7400000000000001E-6</c:v>
                </c:pt>
                <c:pt idx="2710">
                  <c:v>1.7430000000000001E-6</c:v>
                </c:pt>
                <c:pt idx="2711">
                  <c:v>1.745E-6</c:v>
                </c:pt>
                <c:pt idx="2712">
                  <c:v>1.7430000000000001E-6</c:v>
                </c:pt>
                <c:pt idx="2713">
                  <c:v>1.742E-6</c:v>
                </c:pt>
                <c:pt idx="2714">
                  <c:v>1.7430000000000001E-6</c:v>
                </c:pt>
                <c:pt idx="2715">
                  <c:v>1.7349999999999999E-6</c:v>
                </c:pt>
                <c:pt idx="2716">
                  <c:v>1.7430000000000001E-6</c:v>
                </c:pt>
                <c:pt idx="2717">
                  <c:v>1.745E-6</c:v>
                </c:pt>
                <c:pt idx="2718">
                  <c:v>1.7430000000000001E-6</c:v>
                </c:pt>
                <c:pt idx="2719">
                  <c:v>1.745E-6</c:v>
                </c:pt>
                <c:pt idx="2720">
                  <c:v>1.7460000000000001E-6</c:v>
                </c:pt>
                <c:pt idx="2721">
                  <c:v>1.748E-6</c:v>
                </c:pt>
                <c:pt idx="2722">
                  <c:v>1.745E-6</c:v>
                </c:pt>
                <c:pt idx="2723">
                  <c:v>1.745E-6</c:v>
                </c:pt>
                <c:pt idx="2724">
                  <c:v>1.748E-6</c:v>
                </c:pt>
                <c:pt idx="2725">
                  <c:v>1.7460000000000001E-6</c:v>
                </c:pt>
                <c:pt idx="2726">
                  <c:v>1.748E-6</c:v>
                </c:pt>
                <c:pt idx="2727">
                  <c:v>1.745E-6</c:v>
                </c:pt>
                <c:pt idx="2728">
                  <c:v>1.748E-6</c:v>
                </c:pt>
                <c:pt idx="2729">
                  <c:v>1.748E-6</c:v>
                </c:pt>
                <c:pt idx="2730">
                  <c:v>1.745E-6</c:v>
                </c:pt>
                <c:pt idx="2731">
                  <c:v>1.7430000000000001E-6</c:v>
                </c:pt>
                <c:pt idx="2732">
                  <c:v>1.748E-6</c:v>
                </c:pt>
                <c:pt idx="2733">
                  <c:v>1.7430000000000001E-6</c:v>
                </c:pt>
                <c:pt idx="2734">
                  <c:v>1.745E-6</c:v>
                </c:pt>
                <c:pt idx="2735">
                  <c:v>1.7430000000000001E-6</c:v>
                </c:pt>
                <c:pt idx="2736">
                  <c:v>1.745E-6</c:v>
                </c:pt>
                <c:pt idx="2737">
                  <c:v>1.7400000000000001E-6</c:v>
                </c:pt>
                <c:pt idx="2738">
                  <c:v>1.745E-6</c:v>
                </c:pt>
                <c:pt idx="2739">
                  <c:v>1.7460000000000001E-6</c:v>
                </c:pt>
                <c:pt idx="2740">
                  <c:v>1.7400000000000001E-6</c:v>
                </c:pt>
                <c:pt idx="2741">
                  <c:v>1.7400000000000001E-6</c:v>
                </c:pt>
                <c:pt idx="2742">
                  <c:v>1.7430000000000001E-6</c:v>
                </c:pt>
                <c:pt idx="2743">
                  <c:v>1.742E-6</c:v>
                </c:pt>
                <c:pt idx="2744">
                  <c:v>1.7349999999999999E-6</c:v>
                </c:pt>
                <c:pt idx="2745">
                  <c:v>1.7379999999999999E-6</c:v>
                </c:pt>
                <c:pt idx="2746">
                  <c:v>1.742E-6</c:v>
                </c:pt>
                <c:pt idx="2747">
                  <c:v>1.7430000000000001E-6</c:v>
                </c:pt>
                <c:pt idx="2748">
                  <c:v>1.745E-6</c:v>
                </c:pt>
                <c:pt idx="2749">
                  <c:v>1.7379999999999999E-6</c:v>
                </c:pt>
                <c:pt idx="2750">
                  <c:v>1.742E-6</c:v>
                </c:pt>
                <c:pt idx="2751">
                  <c:v>1.7400000000000001E-6</c:v>
                </c:pt>
                <c:pt idx="2752">
                  <c:v>1.742E-6</c:v>
                </c:pt>
                <c:pt idx="2753">
                  <c:v>1.7379999999999999E-6</c:v>
                </c:pt>
                <c:pt idx="2754">
                  <c:v>1.742E-6</c:v>
                </c:pt>
                <c:pt idx="2755">
                  <c:v>1.7349999999999999E-6</c:v>
                </c:pt>
                <c:pt idx="2756">
                  <c:v>1.742E-6</c:v>
                </c:pt>
                <c:pt idx="2757">
                  <c:v>1.7400000000000001E-6</c:v>
                </c:pt>
                <c:pt idx="2758">
                  <c:v>1.742E-6</c:v>
                </c:pt>
                <c:pt idx="2759">
                  <c:v>1.7379999999999999E-6</c:v>
                </c:pt>
                <c:pt idx="2760">
                  <c:v>1.7400000000000001E-6</c:v>
                </c:pt>
                <c:pt idx="2761">
                  <c:v>1.7349999999999999E-6</c:v>
                </c:pt>
                <c:pt idx="2762">
                  <c:v>1.7400000000000001E-6</c:v>
                </c:pt>
                <c:pt idx="2763">
                  <c:v>1.7349999999999999E-6</c:v>
                </c:pt>
                <c:pt idx="2764">
                  <c:v>1.734E-6</c:v>
                </c:pt>
                <c:pt idx="2765">
                  <c:v>1.7349999999999999E-6</c:v>
                </c:pt>
                <c:pt idx="2766">
                  <c:v>1.742E-6</c:v>
                </c:pt>
                <c:pt idx="2767">
                  <c:v>1.734E-6</c:v>
                </c:pt>
                <c:pt idx="2768">
                  <c:v>1.7349999999999999E-6</c:v>
                </c:pt>
                <c:pt idx="2769">
                  <c:v>1.7370000000000001E-6</c:v>
                </c:pt>
                <c:pt idx="2770">
                  <c:v>1.7379999999999999E-6</c:v>
                </c:pt>
                <c:pt idx="2771">
                  <c:v>1.7349999999999999E-6</c:v>
                </c:pt>
                <c:pt idx="2772">
                  <c:v>1.734E-6</c:v>
                </c:pt>
                <c:pt idx="2773">
                  <c:v>1.7349999999999999E-6</c:v>
                </c:pt>
                <c:pt idx="2774">
                  <c:v>1.7349999999999999E-6</c:v>
                </c:pt>
                <c:pt idx="2775">
                  <c:v>1.742E-6</c:v>
                </c:pt>
                <c:pt idx="2776">
                  <c:v>1.7379999999999999E-6</c:v>
                </c:pt>
                <c:pt idx="2777">
                  <c:v>1.7370000000000001E-6</c:v>
                </c:pt>
                <c:pt idx="2778">
                  <c:v>1.7430000000000001E-6</c:v>
                </c:pt>
                <c:pt idx="2779">
                  <c:v>1.7430000000000001E-6</c:v>
                </c:pt>
                <c:pt idx="2780">
                  <c:v>1.7430000000000001E-6</c:v>
                </c:pt>
                <c:pt idx="2781">
                  <c:v>1.742E-6</c:v>
                </c:pt>
                <c:pt idx="2782">
                  <c:v>1.742E-6</c:v>
                </c:pt>
                <c:pt idx="2783">
                  <c:v>1.7430000000000001E-6</c:v>
                </c:pt>
                <c:pt idx="2784">
                  <c:v>1.7430000000000001E-6</c:v>
                </c:pt>
                <c:pt idx="2785">
                  <c:v>1.745E-6</c:v>
                </c:pt>
                <c:pt idx="2786">
                  <c:v>1.7400000000000001E-6</c:v>
                </c:pt>
                <c:pt idx="2787">
                  <c:v>1.7430000000000001E-6</c:v>
                </c:pt>
                <c:pt idx="2788">
                  <c:v>1.7460000000000001E-6</c:v>
                </c:pt>
                <c:pt idx="2789">
                  <c:v>1.7430000000000001E-6</c:v>
                </c:pt>
                <c:pt idx="2790">
                  <c:v>1.745E-6</c:v>
                </c:pt>
                <c:pt idx="2791">
                  <c:v>1.745E-6</c:v>
                </c:pt>
                <c:pt idx="2792">
                  <c:v>1.748E-6</c:v>
                </c:pt>
                <c:pt idx="2793">
                  <c:v>1.7460000000000001E-6</c:v>
                </c:pt>
                <c:pt idx="2794">
                  <c:v>1.7460000000000001E-6</c:v>
                </c:pt>
                <c:pt idx="2795">
                  <c:v>1.745E-6</c:v>
                </c:pt>
                <c:pt idx="2796">
                  <c:v>1.745E-6</c:v>
                </c:pt>
                <c:pt idx="2797">
                  <c:v>1.745E-6</c:v>
                </c:pt>
                <c:pt idx="2798">
                  <c:v>1.7460000000000001E-6</c:v>
                </c:pt>
                <c:pt idx="2799">
                  <c:v>1.7430000000000001E-6</c:v>
                </c:pt>
                <c:pt idx="2800">
                  <c:v>1.745E-6</c:v>
                </c:pt>
                <c:pt idx="2801">
                  <c:v>1.7430000000000001E-6</c:v>
                </c:pt>
                <c:pt idx="2802">
                  <c:v>1.742E-6</c:v>
                </c:pt>
                <c:pt idx="2803">
                  <c:v>1.7430000000000001E-6</c:v>
                </c:pt>
                <c:pt idx="2804">
                  <c:v>1.742E-6</c:v>
                </c:pt>
                <c:pt idx="2805">
                  <c:v>1.7430000000000001E-6</c:v>
                </c:pt>
                <c:pt idx="2806">
                  <c:v>1.7379999999999999E-6</c:v>
                </c:pt>
                <c:pt idx="2807">
                  <c:v>1.7430000000000001E-6</c:v>
                </c:pt>
                <c:pt idx="2808">
                  <c:v>1.7400000000000001E-6</c:v>
                </c:pt>
                <c:pt idx="2809">
                  <c:v>1.745E-6</c:v>
                </c:pt>
                <c:pt idx="2810">
                  <c:v>1.7370000000000001E-6</c:v>
                </c:pt>
                <c:pt idx="2811">
                  <c:v>1.7430000000000001E-6</c:v>
                </c:pt>
                <c:pt idx="2812">
                  <c:v>1.7430000000000001E-6</c:v>
                </c:pt>
                <c:pt idx="2813">
                  <c:v>1.742E-6</c:v>
                </c:pt>
                <c:pt idx="2814">
                  <c:v>1.742E-6</c:v>
                </c:pt>
                <c:pt idx="2815">
                  <c:v>1.742E-6</c:v>
                </c:pt>
                <c:pt idx="2816">
                  <c:v>1.742E-6</c:v>
                </c:pt>
                <c:pt idx="2817">
                  <c:v>1.7379999999999999E-6</c:v>
                </c:pt>
                <c:pt idx="2818">
                  <c:v>1.7400000000000001E-6</c:v>
                </c:pt>
                <c:pt idx="2819">
                  <c:v>1.745E-6</c:v>
                </c:pt>
                <c:pt idx="2820">
                  <c:v>1.742E-6</c:v>
                </c:pt>
                <c:pt idx="2821">
                  <c:v>1.7379999999999999E-6</c:v>
                </c:pt>
                <c:pt idx="2822">
                  <c:v>1.7430000000000001E-6</c:v>
                </c:pt>
                <c:pt idx="2823">
                  <c:v>1.745E-6</c:v>
                </c:pt>
                <c:pt idx="2824">
                  <c:v>1.7430000000000001E-6</c:v>
                </c:pt>
                <c:pt idx="2825">
                  <c:v>1.7430000000000001E-6</c:v>
                </c:pt>
                <c:pt idx="2826">
                  <c:v>1.742E-6</c:v>
                </c:pt>
                <c:pt idx="2827">
                  <c:v>1.7430000000000001E-6</c:v>
                </c:pt>
                <c:pt idx="2828">
                  <c:v>1.7430000000000001E-6</c:v>
                </c:pt>
                <c:pt idx="2829">
                  <c:v>1.7460000000000001E-6</c:v>
                </c:pt>
                <c:pt idx="2830">
                  <c:v>1.748E-6</c:v>
                </c:pt>
                <c:pt idx="2831">
                  <c:v>1.742E-6</c:v>
                </c:pt>
                <c:pt idx="2832">
                  <c:v>1.7430000000000001E-6</c:v>
                </c:pt>
                <c:pt idx="2833">
                  <c:v>1.742E-6</c:v>
                </c:pt>
                <c:pt idx="2834">
                  <c:v>1.745E-6</c:v>
                </c:pt>
                <c:pt idx="2835">
                  <c:v>1.745E-6</c:v>
                </c:pt>
                <c:pt idx="2836">
                  <c:v>1.742E-6</c:v>
                </c:pt>
                <c:pt idx="2837">
                  <c:v>1.745E-6</c:v>
                </c:pt>
                <c:pt idx="2838">
                  <c:v>1.7430000000000001E-6</c:v>
                </c:pt>
                <c:pt idx="2839">
                  <c:v>1.7430000000000001E-6</c:v>
                </c:pt>
                <c:pt idx="2840">
                  <c:v>1.745E-6</c:v>
                </c:pt>
                <c:pt idx="2841">
                  <c:v>1.745E-6</c:v>
                </c:pt>
                <c:pt idx="2842">
                  <c:v>1.745E-6</c:v>
                </c:pt>
                <c:pt idx="2843">
                  <c:v>1.7460000000000001E-6</c:v>
                </c:pt>
                <c:pt idx="2844">
                  <c:v>1.748E-6</c:v>
                </c:pt>
                <c:pt idx="2845">
                  <c:v>1.748E-6</c:v>
                </c:pt>
                <c:pt idx="2846">
                  <c:v>1.745E-6</c:v>
                </c:pt>
                <c:pt idx="2847">
                  <c:v>1.745E-6</c:v>
                </c:pt>
                <c:pt idx="2848">
                  <c:v>1.7460000000000001E-6</c:v>
                </c:pt>
                <c:pt idx="2849">
                  <c:v>1.745E-6</c:v>
                </c:pt>
                <c:pt idx="2850">
                  <c:v>1.745E-6</c:v>
                </c:pt>
                <c:pt idx="2851">
                  <c:v>1.7460000000000001E-6</c:v>
                </c:pt>
                <c:pt idx="2852">
                  <c:v>1.742E-6</c:v>
                </c:pt>
                <c:pt idx="2853">
                  <c:v>1.745E-6</c:v>
                </c:pt>
                <c:pt idx="2854">
                  <c:v>1.7430000000000001E-6</c:v>
                </c:pt>
                <c:pt idx="2855">
                  <c:v>1.745E-6</c:v>
                </c:pt>
                <c:pt idx="2856">
                  <c:v>1.7400000000000001E-6</c:v>
                </c:pt>
                <c:pt idx="2857">
                  <c:v>1.7400000000000001E-6</c:v>
                </c:pt>
                <c:pt idx="2858">
                  <c:v>1.745E-6</c:v>
                </c:pt>
                <c:pt idx="2859">
                  <c:v>1.7370000000000001E-6</c:v>
                </c:pt>
                <c:pt idx="2860">
                  <c:v>1.7400000000000001E-6</c:v>
                </c:pt>
                <c:pt idx="2861">
                  <c:v>1.7400000000000001E-6</c:v>
                </c:pt>
                <c:pt idx="2862">
                  <c:v>1.7400000000000001E-6</c:v>
                </c:pt>
                <c:pt idx="2863">
                  <c:v>1.7430000000000001E-6</c:v>
                </c:pt>
                <c:pt idx="2864">
                  <c:v>1.7370000000000001E-6</c:v>
                </c:pt>
                <c:pt idx="2865">
                  <c:v>1.742E-6</c:v>
                </c:pt>
                <c:pt idx="2866">
                  <c:v>1.7400000000000001E-6</c:v>
                </c:pt>
                <c:pt idx="2867">
                  <c:v>1.745E-6</c:v>
                </c:pt>
                <c:pt idx="2868">
                  <c:v>1.7400000000000001E-6</c:v>
                </c:pt>
                <c:pt idx="2869">
                  <c:v>1.742E-6</c:v>
                </c:pt>
                <c:pt idx="2870">
                  <c:v>1.745E-6</c:v>
                </c:pt>
                <c:pt idx="2871">
                  <c:v>1.742E-6</c:v>
                </c:pt>
                <c:pt idx="2872">
                  <c:v>1.7400000000000001E-6</c:v>
                </c:pt>
                <c:pt idx="2873">
                  <c:v>1.742E-6</c:v>
                </c:pt>
                <c:pt idx="2874">
                  <c:v>1.734E-6</c:v>
                </c:pt>
                <c:pt idx="2875">
                  <c:v>1.7349999999999999E-6</c:v>
                </c:pt>
                <c:pt idx="2876">
                  <c:v>1.7349999999999999E-6</c:v>
                </c:pt>
                <c:pt idx="2877">
                  <c:v>1.742E-6</c:v>
                </c:pt>
                <c:pt idx="2878">
                  <c:v>1.7400000000000001E-6</c:v>
                </c:pt>
                <c:pt idx="2879">
                  <c:v>1.7349999999999999E-6</c:v>
                </c:pt>
                <c:pt idx="2880">
                  <c:v>1.7349999999999999E-6</c:v>
                </c:pt>
                <c:pt idx="2881">
                  <c:v>1.7370000000000001E-6</c:v>
                </c:pt>
                <c:pt idx="2882">
                  <c:v>1.7379999999999999E-6</c:v>
                </c:pt>
                <c:pt idx="2883">
                  <c:v>1.7370000000000001E-6</c:v>
                </c:pt>
                <c:pt idx="2884">
                  <c:v>1.7320000000000001E-6</c:v>
                </c:pt>
                <c:pt idx="2885">
                  <c:v>1.734E-6</c:v>
                </c:pt>
                <c:pt idx="2886">
                  <c:v>1.734E-6</c:v>
                </c:pt>
                <c:pt idx="2887">
                  <c:v>1.7349999999999999E-6</c:v>
                </c:pt>
                <c:pt idx="2888">
                  <c:v>1.734E-6</c:v>
                </c:pt>
                <c:pt idx="2889">
                  <c:v>1.7320000000000001E-6</c:v>
                </c:pt>
                <c:pt idx="2890">
                  <c:v>1.7320000000000001E-6</c:v>
                </c:pt>
                <c:pt idx="2891">
                  <c:v>1.734E-6</c:v>
                </c:pt>
                <c:pt idx="2892">
                  <c:v>1.734E-6</c:v>
                </c:pt>
                <c:pt idx="2893">
                  <c:v>1.734E-6</c:v>
                </c:pt>
                <c:pt idx="2894">
                  <c:v>1.7349999999999999E-6</c:v>
                </c:pt>
                <c:pt idx="2895">
                  <c:v>1.7370000000000001E-6</c:v>
                </c:pt>
                <c:pt idx="2896">
                  <c:v>1.7379999999999999E-6</c:v>
                </c:pt>
                <c:pt idx="2897">
                  <c:v>1.7430000000000001E-6</c:v>
                </c:pt>
                <c:pt idx="2898">
                  <c:v>1.7400000000000001E-6</c:v>
                </c:pt>
                <c:pt idx="2899">
                  <c:v>1.7379999999999999E-6</c:v>
                </c:pt>
                <c:pt idx="2900">
                  <c:v>1.7349999999999999E-6</c:v>
                </c:pt>
                <c:pt idx="2901">
                  <c:v>1.742E-6</c:v>
                </c:pt>
                <c:pt idx="2902">
                  <c:v>1.7430000000000001E-6</c:v>
                </c:pt>
                <c:pt idx="2903">
                  <c:v>1.7400000000000001E-6</c:v>
                </c:pt>
                <c:pt idx="2904">
                  <c:v>1.7430000000000001E-6</c:v>
                </c:pt>
                <c:pt idx="2905">
                  <c:v>1.7430000000000001E-6</c:v>
                </c:pt>
                <c:pt idx="2906">
                  <c:v>1.7460000000000001E-6</c:v>
                </c:pt>
                <c:pt idx="2907">
                  <c:v>1.742E-6</c:v>
                </c:pt>
                <c:pt idx="2908">
                  <c:v>1.7430000000000001E-6</c:v>
                </c:pt>
                <c:pt idx="2909">
                  <c:v>1.7430000000000001E-6</c:v>
                </c:pt>
                <c:pt idx="2910">
                  <c:v>1.7379999999999999E-6</c:v>
                </c:pt>
                <c:pt idx="2911">
                  <c:v>1.7430000000000001E-6</c:v>
                </c:pt>
                <c:pt idx="2912">
                  <c:v>1.7430000000000001E-6</c:v>
                </c:pt>
                <c:pt idx="2913">
                  <c:v>1.745E-6</c:v>
                </c:pt>
                <c:pt idx="2914">
                  <c:v>1.7349999999999999E-6</c:v>
                </c:pt>
                <c:pt idx="2915">
                  <c:v>1.742E-6</c:v>
                </c:pt>
                <c:pt idx="2916">
                  <c:v>1.742E-6</c:v>
                </c:pt>
                <c:pt idx="2917">
                  <c:v>1.7370000000000001E-6</c:v>
                </c:pt>
                <c:pt idx="2918">
                  <c:v>1.7379999999999999E-6</c:v>
                </c:pt>
                <c:pt idx="2919">
                  <c:v>1.7379999999999999E-6</c:v>
                </c:pt>
                <c:pt idx="2920">
                  <c:v>1.7370000000000001E-6</c:v>
                </c:pt>
                <c:pt idx="2921">
                  <c:v>1.7430000000000001E-6</c:v>
                </c:pt>
                <c:pt idx="2922">
                  <c:v>1.7370000000000001E-6</c:v>
                </c:pt>
                <c:pt idx="2923">
                  <c:v>1.7379999999999999E-6</c:v>
                </c:pt>
                <c:pt idx="2924">
                  <c:v>1.7400000000000001E-6</c:v>
                </c:pt>
                <c:pt idx="2925">
                  <c:v>1.7349999999999999E-6</c:v>
                </c:pt>
                <c:pt idx="2926">
                  <c:v>1.7400000000000001E-6</c:v>
                </c:pt>
                <c:pt idx="2927">
                  <c:v>1.742E-6</c:v>
                </c:pt>
                <c:pt idx="2928">
                  <c:v>1.7370000000000001E-6</c:v>
                </c:pt>
                <c:pt idx="2929">
                  <c:v>1.7430000000000001E-6</c:v>
                </c:pt>
                <c:pt idx="2930">
                  <c:v>1.7370000000000001E-6</c:v>
                </c:pt>
                <c:pt idx="2931">
                  <c:v>1.7400000000000001E-6</c:v>
                </c:pt>
                <c:pt idx="2932">
                  <c:v>1.7430000000000001E-6</c:v>
                </c:pt>
                <c:pt idx="2933">
                  <c:v>1.7349999999999999E-6</c:v>
                </c:pt>
                <c:pt idx="2934">
                  <c:v>1.7379999999999999E-6</c:v>
                </c:pt>
                <c:pt idx="2935">
                  <c:v>1.7400000000000001E-6</c:v>
                </c:pt>
                <c:pt idx="2936">
                  <c:v>1.734E-6</c:v>
                </c:pt>
                <c:pt idx="2937">
                  <c:v>1.7349999999999999E-6</c:v>
                </c:pt>
                <c:pt idx="2938">
                  <c:v>1.7379999999999999E-6</c:v>
                </c:pt>
                <c:pt idx="2939">
                  <c:v>1.742E-6</c:v>
                </c:pt>
                <c:pt idx="2940">
                  <c:v>1.742E-6</c:v>
                </c:pt>
                <c:pt idx="2941">
                  <c:v>1.7400000000000001E-6</c:v>
                </c:pt>
                <c:pt idx="2942">
                  <c:v>1.742E-6</c:v>
                </c:pt>
                <c:pt idx="2943">
                  <c:v>1.745E-6</c:v>
                </c:pt>
                <c:pt idx="2944">
                  <c:v>1.7370000000000001E-6</c:v>
                </c:pt>
                <c:pt idx="2945">
                  <c:v>1.7430000000000001E-6</c:v>
                </c:pt>
                <c:pt idx="2946">
                  <c:v>1.745E-6</c:v>
                </c:pt>
                <c:pt idx="2947">
                  <c:v>1.7430000000000001E-6</c:v>
                </c:pt>
                <c:pt idx="2948">
                  <c:v>1.742E-6</c:v>
                </c:pt>
                <c:pt idx="2949">
                  <c:v>1.7460000000000001E-6</c:v>
                </c:pt>
                <c:pt idx="2950">
                  <c:v>1.745E-6</c:v>
                </c:pt>
                <c:pt idx="2951">
                  <c:v>1.745E-6</c:v>
                </c:pt>
                <c:pt idx="2952">
                  <c:v>1.7460000000000001E-6</c:v>
                </c:pt>
                <c:pt idx="2953">
                  <c:v>1.745E-6</c:v>
                </c:pt>
                <c:pt idx="2954">
                  <c:v>1.7460000000000001E-6</c:v>
                </c:pt>
                <c:pt idx="2955">
                  <c:v>1.745E-6</c:v>
                </c:pt>
                <c:pt idx="2956">
                  <c:v>1.742E-6</c:v>
                </c:pt>
                <c:pt idx="2957">
                  <c:v>1.745E-6</c:v>
                </c:pt>
                <c:pt idx="2958">
                  <c:v>1.745E-6</c:v>
                </c:pt>
                <c:pt idx="2959">
                  <c:v>1.748E-6</c:v>
                </c:pt>
                <c:pt idx="2960">
                  <c:v>1.7460000000000001E-6</c:v>
                </c:pt>
                <c:pt idx="2961">
                  <c:v>1.7460000000000001E-6</c:v>
                </c:pt>
                <c:pt idx="2962">
                  <c:v>1.7460000000000001E-6</c:v>
                </c:pt>
                <c:pt idx="2963">
                  <c:v>1.745E-6</c:v>
                </c:pt>
                <c:pt idx="2964">
                  <c:v>1.748E-6</c:v>
                </c:pt>
                <c:pt idx="2965">
                  <c:v>1.748E-6</c:v>
                </c:pt>
                <c:pt idx="2966">
                  <c:v>1.745E-6</c:v>
                </c:pt>
                <c:pt idx="2967">
                  <c:v>1.748E-6</c:v>
                </c:pt>
                <c:pt idx="2968">
                  <c:v>1.7460000000000001E-6</c:v>
                </c:pt>
                <c:pt idx="2969">
                  <c:v>1.7460000000000001E-6</c:v>
                </c:pt>
                <c:pt idx="2970">
                  <c:v>1.7460000000000001E-6</c:v>
                </c:pt>
                <c:pt idx="2971">
                  <c:v>1.75E-6</c:v>
                </c:pt>
                <c:pt idx="2972">
                  <c:v>1.748E-6</c:v>
                </c:pt>
                <c:pt idx="2973">
                  <c:v>1.7460000000000001E-6</c:v>
                </c:pt>
                <c:pt idx="2974">
                  <c:v>1.753E-6</c:v>
                </c:pt>
                <c:pt idx="2975">
                  <c:v>1.751E-6</c:v>
                </c:pt>
                <c:pt idx="2976">
                  <c:v>1.751E-6</c:v>
                </c:pt>
                <c:pt idx="2977">
                  <c:v>1.75E-6</c:v>
                </c:pt>
                <c:pt idx="2978">
                  <c:v>1.748E-6</c:v>
                </c:pt>
                <c:pt idx="2979">
                  <c:v>1.7460000000000001E-6</c:v>
                </c:pt>
                <c:pt idx="2980">
                  <c:v>1.753E-6</c:v>
                </c:pt>
                <c:pt idx="2981">
                  <c:v>1.753E-6</c:v>
                </c:pt>
                <c:pt idx="2982">
                  <c:v>1.7460000000000001E-6</c:v>
                </c:pt>
                <c:pt idx="2983">
                  <c:v>1.75E-6</c:v>
                </c:pt>
                <c:pt idx="2984">
                  <c:v>1.7540000000000001E-6</c:v>
                </c:pt>
                <c:pt idx="2985">
                  <c:v>1.75E-6</c:v>
                </c:pt>
                <c:pt idx="2986">
                  <c:v>1.748E-6</c:v>
                </c:pt>
                <c:pt idx="2987">
                  <c:v>1.753E-6</c:v>
                </c:pt>
                <c:pt idx="2988">
                  <c:v>1.753E-6</c:v>
                </c:pt>
                <c:pt idx="2989">
                  <c:v>1.7540000000000001E-6</c:v>
                </c:pt>
                <c:pt idx="2990">
                  <c:v>1.753E-6</c:v>
                </c:pt>
                <c:pt idx="2991">
                  <c:v>1.753E-6</c:v>
                </c:pt>
                <c:pt idx="2992">
                  <c:v>1.748E-6</c:v>
                </c:pt>
                <c:pt idx="2993">
                  <c:v>1.751E-6</c:v>
                </c:pt>
                <c:pt idx="2994">
                  <c:v>1.751E-6</c:v>
                </c:pt>
                <c:pt idx="2995">
                  <c:v>1.7430000000000001E-6</c:v>
                </c:pt>
                <c:pt idx="2996">
                  <c:v>1.7460000000000001E-6</c:v>
                </c:pt>
                <c:pt idx="2997">
                  <c:v>1.75E-6</c:v>
                </c:pt>
                <c:pt idx="2998">
                  <c:v>1.748E-6</c:v>
                </c:pt>
                <c:pt idx="2999">
                  <c:v>1.748E-6</c:v>
                </c:pt>
                <c:pt idx="3000">
                  <c:v>1.745E-6</c:v>
                </c:pt>
                <c:pt idx="3001">
                  <c:v>1.745E-6</c:v>
                </c:pt>
                <c:pt idx="3002">
                  <c:v>1.7430000000000001E-6</c:v>
                </c:pt>
                <c:pt idx="3003">
                  <c:v>1.7430000000000001E-6</c:v>
                </c:pt>
                <c:pt idx="3004">
                  <c:v>1.745E-6</c:v>
                </c:pt>
                <c:pt idx="3005">
                  <c:v>1.745E-6</c:v>
                </c:pt>
                <c:pt idx="3006">
                  <c:v>1.7430000000000001E-6</c:v>
                </c:pt>
                <c:pt idx="3007">
                  <c:v>1.7400000000000001E-6</c:v>
                </c:pt>
                <c:pt idx="3008">
                  <c:v>1.742E-6</c:v>
                </c:pt>
                <c:pt idx="3009">
                  <c:v>1.7430000000000001E-6</c:v>
                </c:pt>
                <c:pt idx="3010">
                  <c:v>1.7430000000000001E-6</c:v>
                </c:pt>
                <c:pt idx="3011">
                  <c:v>1.7370000000000001E-6</c:v>
                </c:pt>
                <c:pt idx="3012">
                  <c:v>1.7379999999999999E-6</c:v>
                </c:pt>
                <c:pt idx="3013">
                  <c:v>1.7349999999999999E-6</c:v>
                </c:pt>
                <c:pt idx="3014">
                  <c:v>1.7430000000000001E-6</c:v>
                </c:pt>
                <c:pt idx="3015">
                  <c:v>1.734E-6</c:v>
                </c:pt>
                <c:pt idx="3016">
                  <c:v>1.7349999999999999E-6</c:v>
                </c:pt>
                <c:pt idx="3017">
                  <c:v>1.7379999999999999E-6</c:v>
                </c:pt>
                <c:pt idx="3018">
                  <c:v>1.734E-6</c:v>
                </c:pt>
                <c:pt idx="3019">
                  <c:v>1.7370000000000001E-6</c:v>
                </c:pt>
                <c:pt idx="3020">
                  <c:v>1.7320000000000001E-6</c:v>
                </c:pt>
                <c:pt idx="3021">
                  <c:v>1.7370000000000001E-6</c:v>
                </c:pt>
                <c:pt idx="3022">
                  <c:v>1.734E-6</c:v>
                </c:pt>
                <c:pt idx="3023">
                  <c:v>1.7320000000000001E-6</c:v>
                </c:pt>
                <c:pt idx="3024">
                  <c:v>1.7349999999999999E-6</c:v>
                </c:pt>
                <c:pt idx="3025">
                  <c:v>1.7370000000000001E-6</c:v>
                </c:pt>
                <c:pt idx="3026">
                  <c:v>1.7320000000000001E-6</c:v>
                </c:pt>
                <c:pt idx="3027">
                  <c:v>1.734E-6</c:v>
                </c:pt>
                <c:pt idx="3028">
                  <c:v>1.7320000000000001E-6</c:v>
                </c:pt>
                <c:pt idx="3029">
                  <c:v>1.742E-6</c:v>
                </c:pt>
                <c:pt idx="3030">
                  <c:v>1.7320000000000001E-6</c:v>
                </c:pt>
                <c:pt idx="3031">
                  <c:v>1.7370000000000001E-6</c:v>
                </c:pt>
                <c:pt idx="3032">
                  <c:v>1.7349999999999999E-6</c:v>
                </c:pt>
                <c:pt idx="3033">
                  <c:v>1.7370000000000001E-6</c:v>
                </c:pt>
                <c:pt idx="3034">
                  <c:v>1.7370000000000001E-6</c:v>
                </c:pt>
                <c:pt idx="3035">
                  <c:v>1.7349999999999999E-6</c:v>
                </c:pt>
                <c:pt idx="3036">
                  <c:v>1.7379999999999999E-6</c:v>
                </c:pt>
                <c:pt idx="3037">
                  <c:v>1.7379999999999999E-6</c:v>
                </c:pt>
                <c:pt idx="3038">
                  <c:v>1.7370000000000001E-6</c:v>
                </c:pt>
                <c:pt idx="3039">
                  <c:v>1.7430000000000001E-6</c:v>
                </c:pt>
                <c:pt idx="3040">
                  <c:v>1.7400000000000001E-6</c:v>
                </c:pt>
                <c:pt idx="3041">
                  <c:v>1.742E-6</c:v>
                </c:pt>
                <c:pt idx="3042">
                  <c:v>1.742E-6</c:v>
                </c:pt>
                <c:pt idx="3043">
                  <c:v>1.745E-6</c:v>
                </c:pt>
                <c:pt idx="3044">
                  <c:v>1.745E-6</c:v>
                </c:pt>
                <c:pt idx="3045">
                  <c:v>1.7430000000000001E-6</c:v>
                </c:pt>
                <c:pt idx="3046">
                  <c:v>1.7400000000000001E-6</c:v>
                </c:pt>
                <c:pt idx="3047">
                  <c:v>1.7430000000000001E-6</c:v>
                </c:pt>
                <c:pt idx="3048">
                  <c:v>1.742E-6</c:v>
                </c:pt>
                <c:pt idx="3049">
                  <c:v>1.7430000000000001E-6</c:v>
                </c:pt>
                <c:pt idx="3050">
                  <c:v>1.742E-6</c:v>
                </c:pt>
                <c:pt idx="3051">
                  <c:v>1.745E-6</c:v>
                </c:pt>
                <c:pt idx="3052">
                  <c:v>1.7430000000000001E-6</c:v>
                </c:pt>
                <c:pt idx="3053">
                  <c:v>1.7379999999999999E-6</c:v>
                </c:pt>
                <c:pt idx="3054">
                  <c:v>1.7430000000000001E-6</c:v>
                </c:pt>
                <c:pt idx="3055">
                  <c:v>1.7370000000000001E-6</c:v>
                </c:pt>
                <c:pt idx="3056">
                  <c:v>1.742E-6</c:v>
                </c:pt>
                <c:pt idx="3057">
                  <c:v>1.742E-6</c:v>
                </c:pt>
                <c:pt idx="3058">
                  <c:v>1.7400000000000001E-6</c:v>
                </c:pt>
                <c:pt idx="3059">
                  <c:v>1.7400000000000001E-6</c:v>
                </c:pt>
                <c:pt idx="3060">
                  <c:v>1.742E-6</c:v>
                </c:pt>
                <c:pt idx="3061">
                  <c:v>1.742E-6</c:v>
                </c:pt>
                <c:pt idx="3062">
                  <c:v>1.7430000000000001E-6</c:v>
                </c:pt>
                <c:pt idx="3063">
                  <c:v>1.7379999999999999E-6</c:v>
                </c:pt>
                <c:pt idx="3064">
                  <c:v>1.7370000000000001E-6</c:v>
                </c:pt>
                <c:pt idx="3065">
                  <c:v>1.7349999999999999E-6</c:v>
                </c:pt>
                <c:pt idx="3066">
                  <c:v>1.7349999999999999E-6</c:v>
                </c:pt>
                <c:pt idx="3067">
                  <c:v>1.7400000000000001E-6</c:v>
                </c:pt>
                <c:pt idx="3068">
                  <c:v>1.7430000000000001E-6</c:v>
                </c:pt>
                <c:pt idx="3069">
                  <c:v>1.742E-6</c:v>
                </c:pt>
                <c:pt idx="3070">
                  <c:v>1.742E-6</c:v>
                </c:pt>
                <c:pt idx="3071">
                  <c:v>1.7430000000000001E-6</c:v>
                </c:pt>
                <c:pt idx="3072">
                  <c:v>1.7400000000000001E-6</c:v>
                </c:pt>
                <c:pt idx="3073">
                  <c:v>1.7430000000000001E-6</c:v>
                </c:pt>
                <c:pt idx="3074">
                  <c:v>1.7400000000000001E-6</c:v>
                </c:pt>
                <c:pt idx="3075">
                  <c:v>1.7379999999999999E-6</c:v>
                </c:pt>
                <c:pt idx="3076">
                  <c:v>1.7430000000000001E-6</c:v>
                </c:pt>
                <c:pt idx="3077">
                  <c:v>1.742E-6</c:v>
                </c:pt>
                <c:pt idx="3078">
                  <c:v>1.7400000000000001E-6</c:v>
                </c:pt>
                <c:pt idx="3079">
                  <c:v>1.7430000000000001E-6</c:v>
                </c:pt>
                <c:pt idx="3080">
                  <c:v>1.7379999999999999E-6</c:v>
                </c:pt>
                <c:pt idx="3081">
                  <c:v>1.7379999999999999E-6</c:v>
                </c:pt>
                <c:pt idx="3082">
                  <c:v>1.742E-6</c:v>
                </c:pt>
                <c:pt idx="3083">
                  <c:v>1.7430000000000001E-6</c:v>
                </c:pt>
                <c:pt idx="3084">
                  <c:v>1.742E-6</c:v>
                </c:pt>
                <c:pt idx="3085">
                  <c:v>1.7400000000000001E-6</c:v>
                </c:pt>
                <c:pt idx="3086">
                  <c:v>1.742E-6</c:v>
                </c:pt>
                <c:pt idx="3087">
                  <c:v>1.745E-6</c:v>
                </c:pt>
                <c:pt idx="3088">
                  <c:v>1.742E-6</c:v>
                </c:pt>
                <c:pt idx="3089">
                  <c:v>1.7430000000000001E-6</c:v>
                </c:pt>
                <c:pt idx="3090">
                  <c:v>1.742E-6</c:v>
                </c:pt>
                <c:pt idx="3091">
                  <c:v>1.7460000000000001E-6</c:v>
                </c:pt>
                <c:pt idx="3092">
                  <c:v>1.7430000000000001E-6</c:v>
                </c:pt>
                <c:pt idx="3093">
                  <c:v>1.7430000000000001E-6</c:v>
                </c:pt>
                <c:pt idx="3094">
                  <c:v>1.745E-6</c:v>
                </c:pt>
                <c:pt idx="3095">
                  <c:v>1.742E-6</c:v>
                </c:pt>
                <c:pt idx="3096">
                  <c:v>1.7430000000000001E-6</c:v>
                </c:pt>
                <c:pt idx="3097">
                  <c:v>1.745E-6</c:v>
                </c:pt>
                <c:pt idx="3098">
                  <c:v>1.745E-6</c:v>
                </c:pt>
                <c:pt idx="3099">
                  <c:v>1.7460000000000001E-6</c:v>
                </c:pt>
                <c:pt idx="3100">
                  <c:v>1.742E-6</c:v>
                </c:pt>
                <c:pt idx="3101">
                  <c:v>1.745E-6</c:v>
                </c:pt>
                <c:pt idx="3102">
                  <c:v>1.748E-6</c:v>
                </c:pt>
                <c:pt idx="3103">
                  <c:v>1.7430000000000001E-6</c:v>
                </c:pt>
                <c:pt idx="3104">
                  <c:v>1.7460000000000001E-6</c:v>
                </c:pt>
                <c:pt idx="3105">
                  <c:v>1.745E-6</c:v>
                </c:pt>
                <c:pt idx="3106">
                  <c:v>1.7460000000000001E-6</c:v>
                </c:pt>
                <c:pt idx="3107">
                  <c:v>1.7460000000000001E-6</c:v>
                </c:pt>
                <c:pt idx="3108">
                  <c:v>1.748E-6</c:v>
                </c:pt>
                <c:pt idx="3109">
                  <c:v>1.745E-6</c:v>
                </c:pt>
                <c:pt idx="3110">
                  <c:v>1.745E-6</c:v>
                </c:pt>
                <c:pt idx="3111">
                  <c:v>1.7460000000000001E-6</c:v>
                </c:pt>
                <c:pt idx="3112">
                  <c:v>1.748E-6</c:v>
                </c:pt>
                <c:pt idx="3113">
                  <c:v>1.748E-6</c:v>
                </c:pt>
                <c:pt idx="3114">
                  <c:v>1.7460000000000001E-6</c:v>
                </c:pt>
                <c:pt idx="3115">
                  <c:v>1.75E-6</c:v>
                </c:pt>
                <c:pt idx="3116">
                  <c:v>1.745E-6</c:v>
                </c:pt>
                <c:pt idx="3117">
                  <c:v>1.748E-6</c:v>
                </c:pt>
                <c:pt idx="3118">
                  <c:v>1.745E-6</c:v>
                </c:pt>
                <c:pt idx="3119">
                  <c:v>1.7460000000000001E-6</c:v>
                </c:pt>
                <c:pt idx="3120">
                  <c:v>1.748E-6</c:v>
                </c:pt>
                <c:pt idx="3121">
                  <c:v>1.748E-6</c:v>
                </c:pt>
                <c:pt idx="3122">
                  <c:v>1.7460000000000001E-6</c:v>
                </c:pt>
                <c:pt idx="3123">
                  <c:v>1.748E-6</c:v>
                </c:pt>
                <c:pt idx="3124">
                  <c:v>1.748E-6</c:v>
                </c:pt>
                <c:pt idx="3125">
                  <c:v>1.745E-6</c:v>
                </c:pt>
                <c:pt idx="3126">
                  <c:v>1.75E-6</c:v>
                </c:pt>
                <c:pt idx="3127">
                  <c:v>1.751E-6</c:v>
                </c:pt>
                <c:pt idx="3128">
                  <c:v>1.7460000000000001E-6</c:v>
                </c:pt>
                <c:pt idx="3129">
                  <c:v>1.748E-6</c:v>
                </c:pt>
                <c:pt idx="3130">
                  <c:v>1.7460000000000001E-6</c:v>
                </c:pt>
                <c:pt idx="3131">
                  <c:v>1.7540000000000001E-6</c:v>
                </c:pt>
                <c:pt idx="3132">
                  <c:v>1.748E-6</c:v>
                </c:pt>
                <c:pt idx="3133">
                  <c:v>1.75E-6</c:v>
                </c:pt>
                <c:pt idx="3134">
                  <c:v>1.751E-6</c:v>
                </c:pt>
                <c:pt idx="3135">
                  <c:v>1.7460000000000001E-6</c:v>
                </c:pt>
                <c:pt idx="3136">
                  <c:v>1.75E-6</c:v>
                </c:pt>
                <c:pt idx="3137">
                  <c:v>1.7540000000000001E-6</c:v>
                </c:pt>
                <c:pt idx="3138">
                  <c:v>1.753E-6</c:v>
                </c:pt>
                <c:pt idx="3139">
                  <c:v>1.748E-6</c:v>
                </c:pt>
                <c:pt idx="3140">
                  <c:v>1.75E-6</c:v>
                </c:pt>
                <c:pt idx="3141">
                  <c:v>1.753E-6</c:v>
                </c:pt>
                <c:pt idx="3142">
                  <c:v>1.75E-6</c:v>
                </c:pt>
                <c:pt idx="3143">
                  <c:v>1.748E-6</c:v>
                </c:pt>
                <c:pt idx="3144">
                  <c:v>1.751E-6</c:v>
                </c:pt>
                <c:pt idx="3145">
                  <c:v>1.748E-6</c:v>
                </c:pt>
                <c:pt idx="3146">
                  <c:v>1.7460000000000001E-6</c:v>
                </c:pt>
                <c:pt idx="3147">
                  <c:v>1.7460000000000001E-6</c:v>
                </c:pt>
                <c:pt idx="3148">
                  <c:v>1.751E-6</c:v>
                </c:pt>
                <c:pt idx="3149">
                  <c:v>1.745E-6</c:v>
                </c:pt>
                <c:pt idx="3150">
                  <c:v>1.745E-6</c:v>
                </c:pt>
                <c:pt idx="3151">
                  <c:v>1.7460000000000001E-6</c:v>
                </c:pt>
                <c:pt idx="3152">
                  <c:v>1.7460000000000001E-6</c:v>
                </c:pt>
                <c:pt idx="3153">
                  <c:v>1.7460000000000001E-6</c:v>
                </c:pt>
                <c:pt idx="3154">
                  <c:v>1.745E-6</c:v>
                </c:pt>
                <c:pt idx="3155">
                  <c:v>1.7430000000000001E-6</c:v>
                </c:pt>
                <c:pt idx="3156">
                  <c:v>1.742E-6</c:v>
                </c:pt>
                <c:pt idx="3157">
                  <c:v>1.7430000000000001E-6</c:v>
                </c:pt>
                <c:pt idx="3158">
                  <c:v>1.745E-6</c:v>
                </c:pt>
                <c:pt idx="3159">
                  <c:v>1.7430000000000001E-6</c:v>
                </c:pt>
                <c:pt idx="3160">
                  <c:v>1.7430000000000001E-6</c:v>
                </c:pt>
                <c:pt idx="3161">
                  <c:v>1.742E-6</c:v>
                </c:pt>
                <c:pt idx="3162">
                  <c:v>1.7400000000000001E-6</c:v>
                </c:pt>
                <c:pt idx="3163">
                  <c:v>1.745E-6</c:v>
                </c:pt>
                <c:pt idx="3164">
                  <c:v>1.745E-6</c:v>
                </c:pt>
                <c:pt idx="3165">
                  <c:v>1.745E-6</c:v>
                </c:pt>
                <c:pt idx="3166">
                  <c:v>1.742E-6</c:v>
                </c:pt>
                <c:pt idx="3167">
                  <c:v>1.745E-6</c:v>
                </c:pt>
                <c:pt idx="3168">
                  <c:v>1.745E-6</c:v>
                </c:pt>
                <c:pt idx="3169">
                  <c:v>1.7430000000000001E-6</c:v>
                </c:pt>
                <c:pt idx="3170">
                  <c:v>1.7430000000000001E-6</c:v>
                </c:pt>
                <c:pt idx="3171">
                  <c:v>1.7430000000000001E-6</c:v>
                </c:pt>
                <c:pt idx="3172">
                  <c:v>1.742E-6</c:v>
                </c:pt>
                <c:pt idx="3173">
                  <c:v>1.7460000000000001E-6</c:v>
                </c:pt>
                <c:pt idx="3174">
                  <c:v>1.748E-6</c:v>
                </c:pt>
                <c:pt idx="3175">
                  <c:v>1.751E-6</c:v>
                </c:pt>
                <c:pt idx="3176">
                  <c:v>1.7430000000000001E-6</c:v>
                </c:pt>
                <c:pt idx="3177">
                  <c:v>1.7430000000000001E-6</c:v>
                </c:pt>
                <c:pt idx="3178">
                  <c:v>1.745E-6</c:v>
                </c:pt>
                <c:pt idx="3179">
                  <c:v>1.7460000000000001E-6</c:v>
                </c:pt>
                <c:pt idx="3180">
                  <c:v>1.7460000000000001E-6</c:v>
                </c:pt>
                <c:pt idx="3181">
                  <c:v>1.7430000000000001E-6</c:v>
                </c:pt>
                <c:pt idx="3182">
                  <c:v>1.745E-6</c:v>
                </c:pt>
                <c:pt idx="3183">
                  <c:v>1.7400000000000001E-6</c:v>
                </c:pt>
                <c:pt idx="3184">
                  <c:v>1.7430000000000001E-6</c:v>
                </c:pt>
                <c:pt idx="3185">
                  <c:v>1.742E-6</c:v>
                </c:pt>
                <c:pt idx="3186">
                  <c:v>1.745E-6</c:v>
                </c:pt>
                <c:pt idx="3187">
                  <c:v>1.7400000000000001E-6</c:v>
                </c:pt>
                <c:pt idx="3188">
                  <c:v>1.742E-6</c:v>
                </c:pt>
                <c:pt idx="3189">
                  <c:v>1.7430000000000001E-6</c:v>
                </c:pt>
                <c:pt idx="3190">
                  <c:v>1.7400000000000001E-6</c:v>
                </c:pt>
                <c:pt idx="3191">
                  <c:v>1.742E-6</c:v>
                </c:pt>
                <c:pt idx="3192">
                  <c:v>1.7430000000000001E-6</c:v>
                </c:pt>
                <c:pt idx="3193">
                  <c:v>1.745E-6</c:v>
                </c:pt>
                <c:pt idx="3194">
                  <c:v>1.7400000000000001E-6</c:v>
                </c:pt>
                <c:pt idx="3195">
                  <c:v>1.7430000000000001E-6</c:v>
                </c:pt>
                <c:pt idx="3196">
                  <c:v>1.745E-6</c:v>
                </c:pt>
                <c:pt idx="3197">
                  <c:v>1.742E-6</c:v>
                </c:pt>
                <c:pt idx="3198">
                  <c:v>1.7370000000000001E-6</c:v>
                </c:pt>
                <c:pt idx="3199">
                  <c:v>1.742E-6</c:v>
                </c:pt>
                <c:pt idx="3200">
                  <c:v>1.7400000000000001E-6</c:v>
                </c:pt>
                <c:pt idx="3201">
                  <c:v>1.7430000000000001E-6</c:v>
                </c:pt>
                <c:pt idx="3202">
                  <c:v>1.7430000000000001E-6</c:v>
                </c:pt>
                <c:pt idx="3203">
                  <c:v>1.742E-6</c:v>
                </c:pt>
                <c:pt idx="3204">
                  <c:v>1.742E-6</c:v>
                </c:pt>
                <c:pt idx="3205">
                  <c:v>1.7430000000000001E-6</c:v>
                </c:pt>
                <c:pt idx="3206">
                  <c:v>1.7400000000000001E-6</c:v>
                </c:pt>
                <c:pt idx="3207">
                  <c:v>1.742E-6</c:v>
                </c:pt>
                <c:pt idx="3208">
                  <c:v>1.745E-6</c:v>
                </c:pt>
                <c:pt idx="3209">
                  <c:v>1.7400000000000001E-6</c:v>
                </c:pt>
                <c:pt idx="3210">
                  <c:v>1.742E-6</c:v>
                </c:pt>
                <c:pt idx="3211">
                  <c:v>1.7430000000000001E-6</c:v>
                </c:pt>
                <c:pt idx="3212">
                  <c:v>1.7400000000000001E-6</c:v>
                </c:pt>
                <c:pt idx="3213">
                  <c:v>1.7430000000000001E-6</c:v>
                </c:pt>
                <c:pt idx="3214">
                  <c:v>1.7379999999999999E-6</c:v>
                </c:pt>
                <c:pt idx="3215">
                  <c:v>1.7379999999999999E-6</c:v>
                </c:pt>
                <c:pt idx="3216">
                  <c:v>1.742E-6</c:v>
                </c:pt>
                <c:pt idx="3217">
                  <c:v>1.745E-6</c:v>
                </c:pt>
                <c:pt idx="3218">
                  <c:v>1.742E-6</c:v>
                </c:pt>
                <c:pt idx="3219">
                  <c:v>1.7430000000000001E-6</c:v>
                </c:pt>
                <c:pt idx="3220">
                  <c:v>1.745E-6</c:v>
                </c:pt>
                <c:pt idx="3221">
                  <c:v>1.745E-6</c:v>
                </c:pt>
                <c:pt idx="3222">
                  <c:v>1.7379999999999999E-6</c:v>
                </c:pt>
                <c:pt idx="3223">
                  <c:v>1.742E-6</c:v>
                </c:pt>
                <c:pt idx="3224">
                  <c:v>1.745E-6</c:v>
                </c:pt>
                <c:pt idx="3225">
                  <c:v>1.7400000000000001E-6</c:v>
                </c:pt>
                <c:pt idx="3226">
                  <c:v>1.7430000000000001E-6</c:v>
                </c:pt>
                <c:pt idx="3227">
                  <c:v>1.7430000000000001E-6</c:v>
                </c:pt>
                <c:pt idx="3228">
                  <c:v>1.742E-6</c:v>
                </c:pt>
                <c:pt idx="3229">
                  <c:v>1.742E-6</c:v>
                </c:pt>
                <c:pt idx="3230">
                  <c:v>1.745E-6</c:v>
                </c:pt>
                <c:pt idx="3231">
                  <c:v>1.7379999999999999E-6</c:v>
                </c:pt>
                <c:pt idx="3232">
                  <c:v>1.745E-6</c:v>
                </c:pt>
                <c:pt idx="3233">
                  <c:v>1.7430000000000001E-6</c:v>
                </c:pt>
                <c:pt idx="3234">
                  <c:v>1.7430000000000001E-6</c:v>
                </c:pt>
                <c:pt idx="3235">
                  <c:v>1.7430000000000001E-6</c:v>
                </c:pt>
                <c:pt idx="3236">
                  <c:v>1.745E-6</c:v>
                </c:pt>
                <c:pt idx="3237">
                  <c:v>1.7430000000000001E-6</c:v>
                </c:pt>
                <c:pt idx="3238">
                  <c:v>1.7430000000000001E-6</c:v>
                </c:pt>
                <c:pt idx="3239">
                  <c:v>1.7460000000000001E-6</c:v>
                </c:pt>
                <c:pt idx="3240">
                  <c:v>1.742E-6</c:v>
                </c:pt>
                <c:pt idx="3241">
                  <c:v>1.7430000000000001E-6</c:v>
                </c:pt>
                <c:pt idx="3242">
                  <c:v>1.742E-6</c:v>
                </c:pt>
                <c:pt idx="3243">
                  <c:v>1.7400000000000001E-6</c:v>
                </c:pt>
                <c:pt idx="3244">
                  <c:v>1.745E-6</c:v>
                </c:pt>
                <c:pt idx="3245">
                  <c:v>1.745E-6</c:v>
                </c:pt>
                <c:pt idx="3246">
                  <c:v>1.745E-6</c:v>
                </c:pt>
                <c:pt idx="3247">
                  <c:v>1.745E-6</c:v>
                </c:pt>
                <c:pt idx="3248">
                  <c:v>1.742E-6</c:v>
                </c:pt>
                <c:pt idx="3249">
                  <c:v>1.7430000000000001E-6</c:v>
                </c:pt>
                <c:pt idx="3250">
                  <c:v>1.7460000000000001E-6</c:v>
                </c:pt>
                <c:pt idx="3251">
                  <c:v>1.748E-6</c:v>
                </c:pt>
                <c:pt idx="3252">
                  <c:v>1.742E-6</c:v>
                </c:pt>
                <c:pt idx="3253">
                  <c:v>1.7430000000000001E-6</c:v>
                </c:pt>
                <c:pt idx="3254">
                  <c:v>1.7430000000000001E-6</c:v>
                </c:pt>
                <c:pt idx="3255">
                  <c:v>1.745E-6</c:v>
                </c:pt>
                <c:pt idx="3256">
                  <c:v>1.7430000000000001E-6</c:v>
                </c:pt>
                <c:pt idx="3257">
                  <c:v>1.7430000000000001E-6</c:v>
                </c:pt>
                <c:pt idx="3258">
                  <c:v>1.7430000000000001E-6</c:v>
                </c:pt>
                <c:pt idx="3259">
                  <c:v>1.7400000000000001E-6</c:v>
                </c:pt>
                <c:pt idx="3260">
                  <c:v>1.7400000000000001E-6</c:v>
                </c:pt>
                <c:pt idx="3261">
                  <c:v>1.745E-6</c:v>
                </c:pt>
                <c:pt idx="3262">
                  <c:v>1.7460000000000001E-6</c:v>
                </c:pt>
                <c:pt idx="3263">
                  <c:v>1.742E-6</c:v>
                </c:pt>
                <c:pt idx="3264">
                  <c:v>1.742E-6</c:v>
                </c:pt>
                <c:pt idx="3265">
                  <c:v>1.7430000000000001E-6</c:v>
                </c:pt>
                <c:pt idx="3266">
                  <c:v>1.7400000000000001E-6</c:v>
                </c:pt>
                <c:pt idx="3267">
                  <c:v>1.742E-6</c:v>
                </c:pt>
                <c:pt idx="3268">
                  <c:v>1.7430000000000001E-6</c:v>
                </c:pt>
                <c:pt idx="3269">
                  <c:v>1.7400000000000001E-6</c:v>
                </c:pt>
                <c:pt idx="3270">
                  <c:v>1.7400000000000001E-6</c:v>
                </c:pt>
                <c:pt idx="3271">
                  <c:v>1.7370000000000001E-6</c:v>
                </c:pt>
                <c:pt idx="3272">
                  <c:v>1.7379999999999999E-6</c:v>
                </c:pt>
                <c:pt idx="3273">
                  <c:v>1.7379999999999999E-6</c:v>
                </c:pt>
                <c:pt idx="3274">
                  <c:v>1.7370000000000001E-6</c:v>
                </c:pt>
                <c:pt idx="3275">
                  <c:v>1.7349999999999999E-6</c:v>
                </c:pt>
                <c:pt idx="3276">
                  <c:v>1.734E-6</c:v>
                </c:pt>
                <c:pt idx="3277">
                  <c:v>1.742E-6</c:v>
                </c:pt>
                <c:pt idx="3278">
                  <c:v>1.7370000000000001E-6</c:v>
                </c:pt>
                <c:pt idx="3279">
                  <c:v>1.734E-6</c:v>
                </c:pt>
                <c:pt idx="3280">
                  <c:v>1.7379999999999999E-6</c:v>
                </c:pt>
                <c:pt idx="3281">
                  <c:v>1.742E-6</c:v>
                </c:pt>
                <c:pt idx="3282">
                  <c:v>1.7349999999999999E-6</c:v>
                </c:pt>
                <c:pt idx="3283">
                  <c:v>1.7400000000000001E-6</c:v>
                </c:pt>
                <c:pt idx="3284">
                  <c:v>1.7430000000000001E-6</c:v>
                </c:pt>
                <c:pt idx="3285">
                  <c:v>1.7400000000000001E-6</c:v>
                </c:pt>
                <c:pt idx="3286">
                  <c:v>1.7430000000000001E-6</c:v>
                </c:pt>
                <c:pt idx="3287">
                  <c:v>1.742E-6</c:v>
                </c:pt>
                <c:pt idx="3288">
                  <c:v>1.742E-6</c:v>
                </c:pt>
                <c:pt idx="3289">
                  <c:v>1.742E-6</c:v>
                </c:pt>
                <c:pt idx="3290">
                  <c:v>1.742E-6</c:v>
                </c:pt>
                <c:pt idx="3291">
                  <c:v>1.7400000000000001E-6</c:v>
                </c:pt>
                <c:pt idx="3292">
                  <c:v>1.742E-6</c:v>
                </c:pt>
                <c:pt idx="3293">
                  <c:v>1.742E-6</c:v>
                </c:pt>
                <c:pt idx="3294">
                  <c:v>1.7379999999999999E-6</c:v>
                </c:pt>
                <c:pt idx="3295">
                  <c:v>1.7400000000000001E-6</c:v>
                </c:pt>
                <c:pt idx="3296">
                  <c:v>1.734E-6</c:v>
                </c:pt>
                <c:pt idx="3297">
                  <c:v>1.7349999999999999E-6</c:v>
                </c:pt>
                <c:pt idx="3298">
                  <c:v>1.7379999999999999E-6</c:v>
                </c:pt>
                <c:pt idx="3299">
                  <c:v>1.7400000000000001E-6</c:v>
                </c:pt>
                <c:pt idx="3300">
                  <c:v>1.7370000000000001E-6</c:v>
                </c:pt>
                <c:pt idx="3301">
                  <c:v>1.7349999999999999E-6</c:v>
                </c:pt>
                <c:pt idx="3302">
                  <c:v>1.734E-6</c:v>
                </c:pt>
                <c:pt idx="3303">
                  <c:v>1.7370000000000001E-6</c:v>
                </c:pt>
                <c:pt idx="3304">
                  <c:v>1.7379999999999999E-6</c:v>
                </c:pt>
                <c:pt idx="3305">
                  <c:v>1.734E-6</c:v>
                </c:pt>
                <c:pt idx="3306">
                  <c:v>1.734E-6</c:v>
                </c:pt>
                <c:pt idx="3307">
                  <c:v>1.734E-6</c:v>
                </c:pt>
                <c:pt idx="3308">
                  <c:v>1.7370000000000001E-6</c:v>
                </c:pt>
                <c:pt idx="3309">
                  <c:v>1.7320000000000001E-6</c:v>
                </c:pt>
                <c:pt idx="3310">
                  <c:v>1.7379999999999999E-6</c:v>
                </c:pt>
                <c:pt idx="3311">
                  <c:v>1.7370000000000001E-6</c:v>
                </c:pt>
                <c:pt idx="3312">
                  <c:v>1.7379999999999999E-6</c:v>
                </c:pt>
                <c:pt idx="3313">
                  <c:v>1.734E-6</c:v>
                </c:pt>
                <c:pt idx="3314">
                  <c:v>1.7400000000000001E-6</c:v>
                </c:pt>
                <c:pt idx="3315">
                  <c:v>1.742E-6</c:v>
                </c:pt>
                <c:pt idx="3316">
                  <c:v>1.7379999999999999E-6</c:v>
                </c:pt>
                <c:pt idx="3317">
                  <c:v>1.734E-6</c:v>
                </c:pt>
                <c:pt idx="3318">
                  <c:v>1.7370000000000001E-6</c:v>
                </c:pt>
                <c:pt idx="3319">
                  <c:v>1.7370000000000001E-6</c:v>
                </c:pt>
                <c:pt idx="3320">
                  <c:v>1.7349999999999999E-6</c:v>
                </c:pt>
                <c:pt idx="3321">
                  <c:v>1.7370000000000001E-6</c:v>
                </c:pt>
                <c:pt idx="3322">
                  <c:v>1.7370000000000001E-6</c:v>
                </c:pt>
                <c:pt idx="3323">
                  <c:v>1.7379999999999999E-6</c:v>
                </c:pt>
                <c:pt idx="3324">
                  <c:v>1.7349999999999999E-6</c:v>
                </c:pt>
                <c:pt idx="3325">
                  <c:v>1.7370000000000001E-6</c:v>
                </c:pt>
                <c:pt idx="3326">
                  <c:v>1.7379999999999999E-6</c:v>
                </c:pt>
                <c:pt idx="3327">
                  <c:v>1.7370000000000001E-6</c:v>
                </c:pt>
                <c:pt idx="3328">
                  <c:v>1.7379999999999999E-6</c:v>
                </c:pt>
                <c:pt idx="3329">
                  <c:v>1.7379999999999999E-6</c:v>
                </c:pt>
                <c:pt idx="3330">
                  <c:v>1.7379999999999999E-6</c:v>
                </c:pt>
                <c:pt idx="3331">
                  <c:v>1.7349999999999999E-6</c:v>
                </c:pt>
                <c:pt idx="3332">
                  <c:v>1.7379999999999999E-6</c:v>
                </c:pt>
                <c:pt idx="3333">
                  <c:v>1.742E-6</c:v>
                </c:pt>
                <c:pt idx="3334">
                  <c:v>1.7430000000000001E-6</c:v>
                </c:pt>
                <c:pt idx="3335">
                  <c:v>1.742E-6</c:v>
                </c:pt>
                <c:pt idx="3336">
                  <c:v>1.7400000000000001E-6</c:v>
                </c:pt>
                <c:pt idx="3337">
                  <c:v>1.7349999999999999E-6</c:v>
                </c:pt>
                <c:pt idx="3338">
                  <c:v>1.7400000000000001E-6</c:v>
                </c:pt>
                <c:pt idx="3339">
                  <c:v>1.742E-6</c:v>
                </c:pt>
                <c:pt idx="3340">
                  <c:v>1.7430000000000001E-6</c:v>
                </c:pt>
                <c:pt idx="3341">
                  <c:v>1.742E-6</c:v>
                </c:pt>
                <c:pt idx="3342">
                  <c:v>1.7379999999999999E-6</c:v>
                </c:pt>
                <c:pt idx="3343">
                  <c:v>1.742E-6</c:v>
                </c:pt>
                <c:pt idx="3344">
                  <c:v>1.742E-6</c:v>
                </c:pt>
                <c:pt idx="3345">
                  <c:v>1.7370000000000001E-6</c:v>
                </c:pt>
                <c:pt idx="3346">
                  <c:v>1.7430000000000001E-6</c:v>
                </c:pt>
                <c:pt idx="3347">
                  <c:v>1.745E-6</c:v>
                </c:pt>
                <c:pt idx="3348">
                  <c:v>1.745E-6</c:v>
                </c:pt>
                <c:pt idx="3349">
                  <c:v>1.742E-6</c:v>
                </c:pt>
                <c:pt idx="3350">
                  <c:v>1.745E-6</c:v>
                </c:pt>
                <c:pt idx="3351">
                  <c:v>1.742E-6</c:v>
                </c:pt>
                <c:pt idx="3352">
                  <c:v>1.7430000000000001E-6</c:v>
                </c:pt>
                <c:pt idx="3353">
                  <c:v>1.742E-6</c:v>
                </c:pt>
                <c:pt idx="3354">
                  <c:v>1.742E-6</c:v>
                </c:pt>
                <c:pt idx="3355">
                  <c:v>1.7430000000000001E-6</c:v>
                </c:pt>
                <c:pt idx="3356">
                  <c:v>1.742E-6</c:v>
                </c:pt>
                <c:pt idx="3357">
                  <c:v>1.742E-6</c:v>
                </c:pt>
                <c:pt idx="3358">
                  <c:v>1.7430000000000001E-6</c:v>
                </c:pt>
                <c:pt idx="3359">
                  <c:v>1.7460000000000001E-6</c:v>
                </c:pt>
                <c:pt idx="3360">
                  <c:v>1.745E-6</c:v>
                </c:pt>
                <c:pt idx="3361">
                  <c:v>1.745E-6</c:v>
                </c:pt>
                <c:pt idx="3362">
                  <c:v>1.742E-6</c:v>
                </c:pt>
                <c:pt idx="3363">
                  <c:v>1.7430000000000001E-6</c:v>
                </c:pt>
                <c:pt idx="3364">
                  <c:v>1.745E-6</c:v>
                </c:pt>
                <c:pt idx="3365">
                  <c:v>1.745E-6</c:v>
                </c:pt>
                <c:pt idx="3366">
                  <c:v>1.742E-6</c:v>
                </c:pt>
                <c:pt idx="3367">
                  <c:v>1.7460000000000001E-6</c:v>
                </c:pt>
                <c:pt idx="3368">
                  <c:v>1.7430000000000001E-6</c:v>
                </c:pt>
                <c:pt idx="3369">
                  <c:v>1.748E-6</c:v>
                </c:pt>
                <c:pt idx="3370">
                  <c:v>1.745E-6</c:v>
                </c:pt>
                <c:pt idx="3371">
                  <c:v>1.742E-6</c:v>
                </c:pt>
                <c:pt idx="3372">
                  <c:v>1.7430000000000001E-6</c:v>
                </c:pt>
                <c:pt idx="3373">
                  <c:v>1.7430000000000001E-6</c:v>
                </c:pt>
                <c:pt idx="3374">
                  <c:v>1.7370000000000001E-6</c:v>
                </c:pt>
                <c:pt idx="3375">
                  <c:v>1.7430000000000001E-6</c:v>
                </c:pt>
                <c:pt idx="3376">
                  <c:v>1.7430000000000001E-6</c:v>
                </c:pt>
                <c:pt idx="3377">
                  <c:v>1.7400000000000001E-6</c:v>
                </c:pt>
                <c:pt idx="3378">
                  <c:v>1.742E-6</c:v>
                </c:pt>
                <c:pt idx="3379">
                  <c:v>1.742E-6</c:v>
                </c:pt>
                <c:pt idx="3380">
                  <c:v>1.7379999999999999E-6</c:v>
                </c:pt>
                <c:pt idx="3381">
                  <c:v>1.745E-6</c:v>
                </c:pt>
                <c:pt idx="3382">
                  <c:v>1.7379999999999999E-6</c:v>
                </c:pt>
                <c:pt idx="3383">
                  <c:v>1.742E-6</c:v>
                </c:pt>
                <c:pt idx="3384">
                  <c:v>1.7370000000000001E-6</c:v>
                </c:pt>
                <c:pt idx="3385">
                  <c:v>1.7370000000000001E-6</c:v>
                </c:pt>
                <c:pt idx="3386">
                  <c:v>1.7400000000000001E-6</c:v>
                </c:pt>
                <c:pt idx="3387">
                  <c:v>1.7370000000000001E-6</c:v>
                </c:pt>
                <c:pt idx="3388">
                  <c:v>1.7400000000000001E-6</c:v>
                </c:pt>
                <c:pt idx="3389">
                  <c:v>1.7349999999999999E-6</c:v>
                </c:pt>
                <c:pt idx="3390">
                  <c:v>1.7349999999999999E-6</c:v>
                </c:pt>
                <c:pt idx="3391">
                  <c:v>1.7370000000000001E-6</c:v>
                </c:pt>
                <c:pt idx="3392">
                  <c:v>1.734E-6</c:v>
                </c:pt>
                <c:pt idx="3393">
                  <c:v>1.7349999999999999E-6</c:v>
                </c:pt>
                <c:pt idx="3394">
                  <c:v>1.7349999999999999E-6</c:v>
                </c:pt>
                <c:pt idx="3395">
                  <c:v>1.7370000000000001E-6</c:v>
                </c:pt>
                <c:pt idx="3396">
                  <c:v>1.734E-6</c:v>
                </c:pt>
                <c:pt idx="3397">
                  <c:v>1.7370000000000001E-6</c:v>
                </c:pt>
                <c:pt idx="3398">
                  <c:v>1.7370000000000001E-6</c:v>
                </c:pt>
                <c:pt idx="3399">
                  <c:v>1.7379999999999999E-6</c:v>
                </c:pt>
                <c:pt idx="3400">
                  <c:v>1.7349999999999999E-6</c:v>
                </c:pt>
                <c:pt idx="3401">
                  <c:v>1.742E-6</c:v>
                </c:pt>
                <c:pt idx="3402">
                  <c:v>1.742E-6</c:v>
                </c:pt>
                <c:pt idx="3403">
                  <c:v>1.7379999999999999E-6</c:v>
                </c:pt>
                <c:pt idx="3404">
                  <c:v>1.7430000000000001E-6</c:v>
                </c:pt>
                <c:pt idx="3405">
                  <c:v>1.742E-6</c:v>
                </c:pt>
                <c:pt idx="3406">
                  <c:v>1.742E-6</c:v>
                </c:pt>
                <c:pt idx="3407">
                  <c:v>1.742E-6</c:v>
                </c:pt>
                <c:pt idx="3408">
                  <c:v>1.7400000000000001E-6</c:v>
                </c:pt>
                <c:pt idx="3409">
                  <c:v>1.7370000000000001E-6</c:v>
                </c:pt>
                <c:pt idx="3410">
                  <c:v>1.7379999999999999E-6</c:v>
                </c:pt>
                <c:pt idx="3411">
                  <c:v>1.7379999999999999E-6</c:v>
                </c:pt>
                <c:pt idx="3412">
                  <c:v>1.7379999999999999E-6</c:v>
                </c:pt>
                <c:pt idx="3413">
                  <c:v>1.734E-6</c:v>
                </c:pt>
                <c:pt idx="3414">
                  <c:v>1.7349999999999999E-6</c:v>
                </c:pt>
                <c:pt idx="3415">
                  <c:v>1.7379999999999999E-6</c:v>
                </c:pt>
                <c:pt idx="3416">
                  <c:v>1.7379999999999999E-6</c:v>
                </c:pt>
                <c:pt idx="3417">
                  <c:v>1.7370000000000001E-6</c:v>
                </c:pt>
                <c:pt idx="3418">
                  <c:v>1.7370000000000001E-6</c:v>
                </c:pt>
                <c:pt idx="3419">
                  <c:v>1.734E-6</c:v>
                </c:pt>
                <c:pt idx="3420">
                  <c:v>1.734E-6</c:v>
                </c:pt>
                <c:pt idx="3421">
                  <c:v>1.7370000000000001E-6</c:v>
                </c:pt>
                <c:pt idx="3422">
                  <c:v>1.7370000000000001E-6</c:v>
                </c:pt>
                <c:pt idx="3423">
                  <c:v>1.734E-6</c:v>
                </c:pt>
                <c:pt idx="3424">
                  <c:v>1.734E-6</c:v>
                </c:pt>
                <c:pt idx="3425">
                  <c:v>1.7349999999999999E-6</c:v>
                </c:pt>
                <c:pt idx="3426">
                  <c:v>1.7370000000000001E-6</c:v>
                </c:pt>
                <c:pt idx="3427">
                  <c:v>1.7320000000000001E-6</c:v>
                </c:pt>
                <c:pt idx="3428">
                  <c:v>1.734E-6</c:v>
                </c:pt>
                <c:pt idx="3429">
                  <c:v>1.734E-6</c:v>
                </c:pt>
                <c:pt idx="3430">
                  <c:v>1.7349999999999999E-6</c:v>
                </c:pt>
                <c:pt idx="3431">
                  <c:v>1.7349999999999999E-6</c:v>
                </c:pt>
                <c:pt idx="3432">
                  <c:v>1.7349999999999999E-6</c:v>
                </c:pt>
                <c:pt idx="3433">
                  <c:v>1.734E-6</c:v>
                </c:pt>
                <c:pt idx="3434">
                  <c:v>1.7349999999999999E-6</c:v>
                </c:pt>
                <c:pt idx="3435">
                  <c:v>1.734E-6</c:v>
                </c:pt>
                <c:pt idx="3436">
                  <c:v>1.7349999999999999E-6</c:v>
                </c:pt>
                <c:pt idx="3437">
                  <c:v>1.7430000000000001E-6</c:v>
                </c:pt>
                <c:pt idx="3438">
                  <c:v>1.7320000000000001E-6</c:v>
                </c:pt>
                <c:pt idx="3439">
                  <c:v>1.7370000000000001E-6</c:v>
                </c:pt>
                <c:pt idx="3440">
                  <c:v>1.7379999999999999E-6</c:v>
                </c:pt>
                <c:pt idx="3441">
                  <c:v>1.7400000000000001E-6</c:v>
                </c:pt>
                <c:pt idx="3442">
                  <c:v>1.7349999999999999E-6</c:v>
                </c:pt>
                <c:pt idx="3443">
                  <c:v>1.7400000000000001E-6</c:v>
                </c:pt>
                <c:pt idx="3444">
                  <c:v>1.742E-6</c:v>
                </c:pt>
                <c:pt idx="3445">
                  <c:v>1.734E-6</c:v>
                </c:pt>
                <c:pt idx="3446">
                  <c:v>1.7349999999999999E-6</c:v>
                </c:pt>
                <c:pt idx="3447">
                  <c:v>1.742E-6</c:v>
                </c:pt>
                <c:pt idx="3448">
                  <c:v>1.734E-6</c:v>
                </c:pt>
                <c:pt idx="3449">
                  <c:v>1.7379999999999999E-6</c:v>
                </c:pt>
                <c:pt idx="3450">
                  <c:v>1.7430000000000001E-6</c:v>
                </c:pt>
                <c:pt idx="3451">
                  <c:v>1.7379999999999999E-6</c:v>
                </c:pt>
                <c:pt idx="3452">
                  <c:v>1.7379999999999999E-6</c:v>
                </c:pt>
                <c:pt idx="3453">
                  <c:v>1.7379999999999999E-6</c:v>
                </c:pt>
                <c:pt idx="3454">
                  <c:v>1.7430000000000001E-6</c:v>
                </c:pt>
                <c:pt idx="3455">
                  <c:v>1.7430000000000001E-6</c:v>
                </c:pt>
                <c:pt idx="3456">
                  <c:v>1.742E-6</c:v>
                </c:pt>
                <c:pt idx="3457">
                  <c:v>1.7430000000000001E-6</c:v>
                </c:pt>
                <c:pt idx="3458">
                  <c:v>1.745E-6</c:v>
                </c:pt>
                <c:pt idx="3459">
                  <c:v>1.7430000000000001E-6</c:v>
                </c:pt>
                <c:pt idx="3460">
                  <c:v>1.7400000000000001E-6</c:v>
                </c:pt>
                <c:pt idx="3461">
                  <c:v>1.7430000000000001E-6</c:v>
                </c:pt>
                <c:pt idx="3462">
                  <c:v>1.7349999999999999E-6</c:v>
                </c:pt>
                <c:pt idx="3463">
                  <c:v>1.745E-6</c:v>
                </c:pt>
                <c:pt idx="3464">
                  <c:v>1.7430000000000001E-6</c:v>
                </c:pt>
                <c:pt idx="3465">
                  <c:v>1.7379999999999999E-6</c:v>
                </c:pt>
                <c:pt idx="3466">
                  <c:v>1.7430000000000001E-6</c:v>
                </c:pt>
                <c:pt idx="3467">
                  <c:v>1.7430000000000001E-6</c:v>
                </c:pt>
                <c:pt idx="3468">
                  <c:v>1.745E-6</c:v>
                </c:pt>
                <c:pt idx="3469">
                  <c:v>1.7430000000000001E-6</c:v>
                </c:pt>
                <c:pt idx="3470">
                  <c:v>1.7430000000000001E-6</c:v>
                </c:pt>
                <c:pt idx="3471">
                  <c:v>1.745E-6</c:v>
                </c:pt>
                <c:pt idx="3472">
                  <c:v>1.7430000000000001E-6</c:v>
                </c:pt>
                <c:pt idx="3473">
                  <c:v>1.7430000000000001E-6</c:v>
                </c:pt>
                <c:pt idx="3474">
                  <c:v>1.7430000000000001E-6</c:v>
                </c:pt>
                <c:pt idx="3475">
                  <c:v>1.742E-6</c:v>
                </c:pt>
                <c:pt idx="3476">
                  <c:v>1.7430000000000001E-6</c:v>
                </c:pt>
                <c:pt idx="3477">
                  <c:v>1.7400000000000001E-6</c:v>
                </c:pt>
                <c:pt idx="3478">
                  <c:v>1.742E-6</c:v>
                </c:pt>
                <c:pt idx="3479">
                  <c:v>1.7430000000000001E-6</c:v>
                </c:pt>
                <c:pt idx="3480">
                  <c:v>1.745E-6</c:v>
                </c:pt>
                <c:pt idx="3481">
                  <c:v>1.742E-6</c:v>
                </c:pt>
                <c:pt idx="3482">
                  <c:v>1.745E-6</c:v>
                </c:pt>
                <c:pt idx="3483">
                  <c:v>1.742E-6</c:v>
                </c:pt>
                <c:pt idx="3484">
                  <c:v>1.742E-6</c:v>
                </c:pt>
                <c:pt idx="3485">
                  <c:v>1.745E-6</c:v>
                </c:pt>
                <c:pt idx="3486">
                  <c:v>1.7460000000000001E-6</c:v>
                </c:pt>
                <c:pt idx="3487">
                  <c:v>1.745E-6</c:v>
                </c:pt>
                <c:pt idx="3488">
                  <c:v>1.7430000000000001E-6</c:v>
                </c:pt>
                <c:pt idx="3489">
                  <c:v>1.745E-6</c:v>
                </c:pt>
                <c:pt idx="3490">
                  <c:v>1.745E-6</c:v>
                </c:pt>
                <c:pt idx="3491">
                  <c:v>1.7430000000000001E-6</c:v>
                </c:pt>
                <c:pt idx="3492">
                  <c:v>1.745E-6</c:v>
                </c:pt>
                <c:pt idx="3493">
                  <c:v>1.745E-6</c:v>
                </c:pt>
                <c:pt idx="3494">
                  <c:v>1.745E-6</c:v>
                </c:pt>
                <c:pt idx="3495">
                  <c:v>1.7430000000000001E-6</c:v>
                </c:pt>
                <c:pt idx="3496">
                  <c:v>1.7460000000000001E-6</c:v>
                </c:pt>
                <c:pt idx="3497">
                  <c:v>1.745E-6</c:v>
                </c:pt>
                <c:pt idx="3498">
                  <c:v>1.7430000000000001E-6</c:v>
                </c:pt>
                <c:pt idx="3499">
                  <c:v>1.7460000000000001E-6</c:v>
                </c:pt>
                <c:pt idx="3500">
                  <c:v>1.7430000000000001E-6</c:v>
                </c:pt>
                <c:pt idx="3501">
                  <c:v>1.7430000000000001E-6</c:v>
                </c:pt>
                <c:pt idx="3502">
                  <c:v>1.742E-6</c:v>
                </c:pt>
                <c:pt idx="3503">
                  <c:v>1.7430000000000001E-6</c:v>
                </c:pt>
                <c:pt idx="3504">
                  <c:v>1.7430000000000001E-6</c:v>
                </c:pt>
                <c:pt idx="3505">
                  <c:v>1.7349999999999999E-6</c:v>
                </c:pt>
                <c:pt idx="3506">
                  <c:v>1.742E-6</c:v>
                </c:pt>
                <c:pt idx="3507">
                  <c:v>1.7400000000000001E-6</c:v>
                </c:pt>
                <c:pt idx="3508">
                  <c:v>1.7430000000000001E-6</c:v>
                </c:pt>
                <c:pt idx="3509">
                  <c:v>1.7430000000000001E-6</c:v>
                </c:pt>
                <c:pt idx="3510">
                  <c:v>1.7370000000000001E-6</c:v>
                </c:pt>
                <c:pt idx="3511">
                  <c:v>1.742E-6</c:v>
                </c:pt>
                <c:pt idx="3512">
                  <c:v>1.7400000000000001E-6</c:v>
                </c:pt>
                <c:pt idx="3513">
                  <c:v>1.7370000000000001E-6</c:v>
                </c:pt>
                <c:pt idx="3514">
                  <c:v>1.7370000000000001E-6</c:v>
                </c:pt>
                <c:pt idx="3515">
                  <c:v>1.742E-6</c:v>
                </c:pt>
                <c:pt idx="3516">
                  <c:v>1.734E-6</c:v>
                </c:pt>
                <c:pt idx="3517">
                  <c:v>1.7379999999999999E-6</c:v>
                </c:pt>
                <c:pt idx="3518">
                  <c:v>1.742E-6</c:v>
                </c:pt>
                <c:pt idx="3519">
                  <c:v>1.7370000000000001E-6</c:v>
                </c:pt>
                <c:pt idx="3520">
                  <c:v>1.7400000000000001E-6</c:v>
                </c:pt>
                <c:pt idx="3521">
                  <c:v>1.7400000000000001E-6</c:v>
                </c:pt>
                <c:pt idx="3522">
                  <c:v>1.742E-6</c:v>
                </c:pt>
                <c:pt idx="3523">
                  <c:v>1.7379999999999999E-6</c:v>
                </c:pt>
                <c:pt idx="3524">
                  <c:v>1.7400000000000001E-6</c:v>
                </c:pt>
                <c:pt idx="3525">
                  <c:v>1.7430000000000001E-6</c:v>
                </c:pt>
                <c:pt idx="3526">
                  <c:v>1.7370000000000001E-6</c:v>
                </c:pt>
                <c:pt idx="3527">
                  <c:v>1.7370000000000001E-6</c:v>
                </c:pt>
                <c:pt idx="3528">
                  <c:v>1.742E-6</c:v>
                </c:pt>
                <c:pt idx="3529">
                  <c:v>1.742E-6</c:v>
                </c:pt>
                <c:pt idx="3530">
                  <c:v>1.7379999999999999E-6</c:v>
                </c:pt>
                <c:pt idx="3531">
                  <c:v>1.7400000000000001E-6</c:v>
                </c:pt>
                <c:pt idx="3532">
                  <c:v>1.742E-6</c:v>
                </c:pt>
                <c:pt idx="3533">
                  <c:v>1.7430000000000001E-6</c:v>
                </c:pt>
                <c:pt idx="3534">
                  <c:v>1.7430000000000001E-6</c:v>
                </c:pt>
                <c:pt idx="3535">
                  <c:v>1.745E-6</c:v>
                </c:pt>
                <c:pt idx="3536">
                  <c:v>1.745E-6</c:v>
                </c:pt>
                <c:pt idx="3537">
                  <c:v>1.7430000000000001E-6</c:v>
                </c:pt>
                <c:pt idx="3538">
                  <c:v>1.7400000000000001E-6</c:v>
                </c:pt>
                <c:pt idx="3539">
                  <c:v>1.742E-6</c:v>
                </c:pt>
                <c:pt idx="3540">
                  <c:v>1.745E-6</c:v>
                </c:pt>
                <c:pt idx="3541">
                  <c:v>1.7349999999999999E-6</c:v>
                </c:pt>
                <c:pt idx="3542">
                  <c:v>1.734E-6</c:v>
                </c:pt>
                <c:pt idx="3543">
                  <c:v>1.7349999999999999E-6</c:v>
                </c:pt>
                <c:pt idx="3544">
                  <c:v>1.734E-6</c:v>
                </c:pt>
                <c:pt idx="3545">
                  <c:v>1.7370000000000001E-6</c:v>
                </c:pt>
                <c:pt idx="3546">
                  <c:v>1.734E-6</c:v>
                </c:pt>
                <c:pt idx="3547">
                  <c:v>1.7370000000000001E-6</c:v>
                </c:pt>
                <c:pt idx="3548">
                  <c:v>1.734E-6</c:v>
                </c:pt>
                <c:pt idx="3549">
                  <c:v>1.7370000000000001E-6</c:v>
                </c:pt>
                <c:pt idx="3550">
                  <c:v>1.7320000000000001E-6</c:v>
                </c:pt>
                <c:pt idx="3551">
                  <c:v>1.734E-6</c:v>
                </c:pt>
                <c:pt idx="3552">
                  <c:v>1.7320000000000001E-6</c:v>
                </c:pt>
                <c:pt idx="3553">
                  <c:v>1.7370000000000001E-6</c:v>
                </c:pt>
                <c:pt idx="3554">
                  <c:v>1.734E-6</c:v>
                </c:pt>
                <c:pt idx="3555">
                  <c:v>1.7349999999999999E-6</c:v>
                </c:pt>
                <c:pt idx="3556">
                  <c:v>1.734E-6</c:v>
                </c:pt>
                <c:pt idx="3557">
                  <c:v>1.7349999999999999E-6</c:v>
                </c:pt>
                <c:pt idx="3558">
                  <c:v>1.734E-6</c:v>
                </c:pt>
                <c:pt idx="3559">
                  <c:v>1.7320000000000001E-6</c:v>
                </c:pt>
                <c:pt idx="3560">
                  <c:v>1.734E-6</c:v>
                </c:pt>
                <c:pt idx="3561">
                  <c:v>1.734E-6</c:v>
                </c:pt>
                <c:pt idx="3562">
                  <c:v>1.7320000000000001E-6</c:v>
                </c:pt>
                <c:pt idx="3563">
                  <c:v>1.731E-6</c:v>
                </c:pt>
                <c:pt idx="3564">
                  <c:v>1.7370000000000001E-6</c:v>
                </c:pt>
                <c:pt idx="3565">
                  <c:v>1.7370000000000001E-6</c:v>
                </c:pt>
                <c:pt idx="3566">
                  <c:v>1.7349999999999999E-6</c:v>
                </c:pt>
                <c:pt idx="3567">
                  <c:v>1.734E-6</c:v>
                </c:pt>
                <c:pt idx="3568">
                  <c:v>1.7349999999999999E-6</c:v>
                </c:pt>
                <c:pt idx="3569">
                  <c:v>1.7379999999999999E-6</c:v>
                </c:pt>
                <c:pt idx="3570">
                  <c:v>1.7370000000000001E-6</c:v>
                </c:pt>
                <c:pt idx="3571">
                  <c:v>1.734E-6</c:v>
                </c:pt>
                <c:pt idx="3572">
                  <c:v>1.734E-6</c:v>
                </c:pt>
                <c:pt idx="3573">
                  <c:v>1.7349999999999999E-6</c:v>
                </c:pt>
                <c:pt idx="3574">
                  <c:v>1.7370000000000001E-6</c:v>
                </c:pt>
                <c:pt idx="3575">
                  <c:v>1.7320000000000001E-6</c:v>
                </c:pt>
                <c:pt idx="3576">
                  <c:v>1.7349999999999999E-6</c:v>
                </c:pt>
                <c:pt idx="3577">
                  <c:v>1.742E-6</c:v>
                </c:pt>
                <c:pt idx="3578">
                  <c:v>1.734E-6</c:v>
                </c:pt>
                <c:pt idx="3579">
                  <c:v>1.734E-6</c:v>
                </c:pt>
                <c:pt idx="3580">
                  <c:v>1.7400000000000001E-6</c:v>
                </c:pt>
                <c:pt idx="3581">
                  <c:v>1.7370000000000001E-6</c:v>
                </c:pt>
                <c:pt idx="3582">
                  <c:v>1.7370000000000001E-6</c:v>
                </c:pt>
                <c:pt idx="3583">
                  <c:v>1.7379999999999999E-6</c:v>
                </c:pt>
                <c:pt idx="3584">
                  <c:v>1.734E-6</c:v>
                </c:pt>
                <c:pt idx="3585">
                  <c:v>1.7379999999999999E-6</c:v>
                </c:pt>
                <c:pt idx="3586">
                  <c:v>1.7370000000000001E-6</c:v>
                </c:pt>
                <c:pt idx="3587">
                  <c:v>1.7400000000000001E-6</c:v>
                </c:pt>
                <c:pt idx="3588">
                  <c:v>1.742E-6</c:v>
                </c:pt>
                <c:pt idx="3589">
                  <c:v>1.7349999999999999E-6</c:v>
                </c:pt>
                <c:pt idx="3590">
                  <c:v>1.7370000000000001E-6</c:v>
                </c:pt>
                <c:pt idx="3591">
                  <c:v>1.742E-6</c:v>
                </c:pt>
                <c:pt idx="3592">
                  <c:v>1.7379999999999999E-6</c:v>
                </c:pt>
                <c:pt idx="3593">
                  <c:v>1.742E-6</c:v>
                </c:pt>
                <c:pt idx="3594">
                  <c:v>1.7370000000000001E-6</c:v>
                </c:pt>
                <c:pt idx="3595">
                  <c:v>1.742E-6</c:v>
                </c:pt>
                <c:pt idx="3596">
                  <c:v>1.7430000000000001E-6</c:v>
                </c:pt>
                <c:pt idx="3597">
                  <c:v>1.7370000000000001E-6</c:v>
                </c:pt>
                <c:pt idx="3598">
                  <c:v>1.742E-6</c:v>
                </c:pt>
                <c:pt idx="3599">
                  <c:v>1.7430000000000001E-6</c:v>
                </c:pt>
                <c:pt idx="3600">
                  <c:v>1.7430000000000001E-6</c:v>
                </c:pt>
                <c:pt idx="3601">
                  <c:v>1.7370000000000001E-6</c:v>
                </c:pt>
                <c:pt idx="3602">
                  <c:v>1.742E-6</c:v>
                </c:pt>
                <c:pt idx="3603">
                  <c:v>1.742E-6</c:v>
                </c:pt>
                <c:pt idx="3604">
                  <c:v>1.7430000000000001E-6</c:v>
                </c:pt>
                <c:pt idx="3605">
                  <c:v>1.7430000000000001E-6</c:v>
                </c:pt>
                <c:pt idx="3606">
                  <c:v>1.745E-6</c:v>
                </c:pt>
                <c:pt idx="3607">
                  <c:v>1.742E-6</c:v>
                </c:pt>
                <c:pt idx="3608">
                  <c:v>1.7400000000000001E-6</c:v>
                </c:pt>
                <c:pt idx="3609">
                  <c:v>1.7430000000000001E-6</c:v>
                </c:pt>
                <c:pt idx="3610">
                  <c:v>1.7430000000000001E-6</c:v>
                </c:pt>
                <c:pt idx="3611">
                  <c:v>1.7400000000000001E-6</c:v>
                </c:pt>
                <c:pt idx="3612">
                  <c:v>1.742E-6</c:v>
                </c:pt>
                <c:pt idx="3613">
                  <c:v>1.745E-6</c:v>
                </c:pt>
                <c:pt idx="3614">
                  <c:v>1.7460000000000001E-6</c:v>
                </c:pt>
                <c:pt idx="3615">
                  <c:v>1.745E-6</c:v>
                </c:pt>
                <c:pt idx="3616">
                  <c:v>1.742E-6</c:v>
                </c:pt>
                <c:pt idx="3617">
                  <c:v>1.7430000000000001E-6</c:v>
                </c:pt>
                <c:pt idx="3618">
                  <c:v>1.7400000000000001E-6</c:v>
                </c:pt>
                <c:pt idx="3619">
                  <c:v>1.7430000000000001E-6</c:v>
                </c:pt>
                <c:pt idx="3620">
                  <c:v>1.742E-6</c:v>
                </c:pt>
                <c:pt idx="3621">
                  <c:v>1.745E-6</c:v>
                </c:pt>
                <c:pt idx="3622">
                  <c:v>1.742E-6</c:v>
                </c:pt>
                <c:pt idx="3623">
                  <c:v>1.7430000000000001E-6</c:v>
                </c:pt>
                <c:pt idx="3624">
                  <c:v>1.745E-6</c:v>
                </c:pt>
                <c:pt idx="3625">
                  <c:v>1.7430000000000001E-6</c:v>
                </c:pt>
                <c:pt idx="3626">
                  <c:v>1.7400000000000001E-6</c:v>
                </c:pt>
                <c:pt idx="3627">
                  <c:v>1.745E-6</c:v>
                </c:pt>
                <c:pt idx="3628">
                  <c:v>1.7430000000000001E-6</c:v>
                </c:pt>
                <c:pt idx="3629">
                  <c:v>1.745E-6</c:v>
                </c:pt>
                <c:pt idx="3630">
                  <c:v>1.7430000000000001E-6</c:v>
                </c:pt>
                <c:pt idx="3631">
                  <c:v>1.742E-6</c:v>
                </c:pt>
                <c:pt idx="3632">
                  <c:v>1.745E-6</c:v>
                </c:pt>
                <c:pt idx="3633">
                  <c:v>1.742E-6</c:v>
                </c:pt>
                <c:pt idx="3634">
                  <c:v>1.745E-6</c:v>
                </c:pt>
                <c:pt idx="3635">
                  <c:v>1.745E-6</c:v>
                </c:pt>
                <c:pt idx="3636">
                  <c:v>1.7430000000000001E-6</c:v>
                </c:pt>
                <c:pt idx="3637">
                  <c:v>1.7460000000000001E-6</c:v>
                </c:pt>
                <c:pt idx="3638">
                  <c:v>1.7460000000000001E-6</c:v>
                </c:pt>
                <c:pt idx="3639">
                  <c:v>1.745E-6</c:v>
                </c:pt>
                <c:pt idx="3640">
                  <c:v>1.745E-6</c:v>
                </c:pt>
                <c:pt idx="3641">
                  <c:v>1.7430000000000001E-6</c:v>
                </c:pt>
                <c:pt idx="3642">
                  <c:v>1.7430000000000001E-6</c:v>
                </c:pt>
                <c:pt idx="3643">
                  <c:v>1.7430000000000001E-6</c:v>
                </c:pt>
                <c:pt idx="3644">
                  <c:v>1.7430000000000001E-6</c:v>
                </c:pt>
                <c:pt idx="3645">
                  <c:v>1.742E-6</c:v>
                </c:pt>
                <c:pt idx="3646">
                  <c:v>1.7430000000000001E-6</c:v>
                </c:pt>
                <c:pt idx="3647">
                  <c:v>1.7400000000000001E-6</c:v>
                </c:pt>
                <c:pt idx="3648">
                  <c:v>1.7430000000000001E-6</c:v>
                </c:pt>
                <c:pt idx="3649">
                  <c:v>1.742E-6</c:v>
                </c:pt>
                <c:pt idx="3650">
                  <c:v>1.7430000000000001E-6</c:v>
                </c:pt>
                <c:pt idx="3651">
                  <c:v>1.7430000000000001E-6</c:v>
                </c:pt>
                <c:pt idx="3652">
                  <c:v>1.7400000000000001E-6</c:v>
                </c:pt>
                <c:pt idx="3653">
                  <c:v>1.742E-6</c:v>
                </c:pt>
                <c:pt idx="3654">
                  <c:v>1.745E-6</c:v>
                </c:pt>
                <c:pt idx="3655">
                  <c:v>1.7430000000000001E-6</c:v>
                </c:pt>
                <c:pt idx="3656">
                  <c:v>1.7379999999999999E-6</c:v>
                </c:pt>
                <c:pt idx="3657">
                  <c:v>1.7379999999999999E-6</c:v>
                </c:pt>
                <c:pt idx="3658">
                  <c:v>1.7430000000000001E-6</c:v>
                </c:pt>
                <c:pt idx="3659">
                  <c:v>1.7430000000000001E-6</c:v>
                </c:pt>
                <c:pt idx="3660">
                  <c:v>1.7430000000000001E-6</c:v>
                </c:pt>
                <c:pt idx="3661">
                  <c:v>1.7379999999999999E-6</c:v>
                </c:pt>
                <c:pt idx="3662">
                  <c:v>1.7400000000000001E-6</c:v>
                </c:pt>
                <c:pt idx="3663">
                  <c:v>1.7430000000000001E-6</c:v>
                </c:pt>
                <c:pt idx="3664">
                  <c:v>1.734E-6</c:v>
                </c:pt>
                <c:pt idx="3665">
                  <c:v>1.7349999999999999E-6</c:v>
                </c:pt>
                <c:pt idx="3666">
                  <c:v>1.7370000000000001E-6</c:v>
                </c:pt>
                <c:pt idx="3667">
                  <c:v>1.7400000000000001E-6</c:v>
                </c:pt>
                <c:pt idx="3668">
                  <c:v>1.7370000000000001E-6</c:v>
                </c:pt>
                <c:pt idx="3669">
                  <c:v>1.7370000000000001E-6</c:v>
                </c:pt>
                <c:pt idx="3670">
                  <c:v>1.7400000000000001E-6</c:v>
                </c:pt>
                <c:pt idx="3671">
                  <c:v>1.7379999999999999E-6</c:v>
                </c:pt>
                <c:pt idx="3672">
                  <c:v>1.7320000000000001E-6</c:v>
                </c:pt>
                <c:pt idx="3673">
                  <c:v>1.7349999999999999E-6</c:v>
                </c:pt>
                <c:pt idx="3674">
                  <c:v>1.7349999999999999E-6</c:v>
                </c:pt>
                <c:pt idx="3675">
                  <c:v>1.7349999999999999E-6</c:v>
                </c:pt>
                <c:pt idx="3676">
                  <c:v>1.734E-6</c:v>
                </c:pt>
                <c:pt idx="3677">
                  <c:v>1.7400000000000001E-6</c:v>
                </c:pt>
                <c:pt idx="3678">
                  <c:v>1.734E-6</c:v>
                </c:pt>
                <c:pt idx="3679">
                  <c:v>1.7370000000000001E-6</c:v>
                </c:pt>
                <c:pt idx="3680">
                  <c:v>1.7370000000000001E-6</c:v>
                </c:pt>
                <c:pt idx="3681">
                  <c:v>1.742E-6</c:v>
                </c:pt>
                <c:pt idx="3682">
                  <c:v>1.742E-6</c:v>
                </c:pt>
                <c:pt idx="3683">
                  <c:v>1.7379999999999999E-6</c:v>
                </c:pt>
                <c:pt idx="3684">
                  <c:v>1.7400000000000001E-6</c:v>
                </c:pt>
                <c:pt idx="3685">
                  <c:v>1.7370000000000001E-6</c:v>
                </c:pt>
                <c:pt idx="3686">
                  <c:v>1.742E-6</c:v>
                </c:pt>
                <c:pt idx="3687">
                  <c:v>1.7379999999999999E-6</c:v>
                </c:pt>
                <c:pt idx="3688">
                  <c:v>1.734E-6</c:v>
                </c:pt>
                <c:pt idx="3689">
                  <c:v>1.7370000000000001E-6</c:v>
                </c:pt>
                <c:pt idx="3690">
                  <c:v>1.7379999999999999E-6</c:v>
                </c:pt>
                <c:pt idx="3691">
                  <c:v>1.7370000000000001E-6</c:v>
                </c:pt>
                <c:pt idx="3692">
                  <c:v>1.7379999999999999E-6</c:v>
                </c:pt>
                <c:pt idx="3693">
                  <c:v>1.7349999999999999E-6</c:v>
                </c:pt>
                <c:pt idx="3694">
                  <c:v>1.734E-6</c:v>
                </c:pt>
                <c:pt idx="3695">
                  <c:v>1.7349999999999999E-6</c:v>
                </c:pt>
                <c:pt idx="3696">
                  <c:v>1.7379999999999999E-6</c:v>
                </c:pt>
                <c:pt idx="3697">
                  <c:v>1.7349999999999999E-6</c:v>
                </c:pt>
                <c:pt idx="3698">
                  <c:v>1.7400000000000001E-6</c:v>
                </c:pt>
                <c:pt idx="3699">
                  <c:v>1.7320000000000001E-6</c:v>
                </c:pt>
                <c:pt idx="3700">
                  <c:v>1.734E-6</c:v>
                </c:pt>
                <c:pt idx="3701">
                  <c:v>1.7370000000000001E-6</c:v>
                </c:pt>
                <c:pt idx="3702">
                  <c:v>1.734E-6</c:v>
                </c:pt>
                <c:pt idx="3703">
                  <c:v>1.734E-6</c:v>
                </c:pt>
                <c:pt idx="3704">
                  <c:v>1.7349999999999999E-6</c:v>
                </c:pt>
                <c:pt idx="3705">
                  <c:v>1.7349999999999999E-6</c:v>
                </c:pt>
                <c:pt idx="3706">
                  <c:v>1.7349999999999999E-6</c:v>
                </c:pt>
                <c:pt idx="3707">
                  <c:v>1.742E-6</c:v>
                </c:pt>
                <c:pt idx="3708">
                  <c:v>1.734E-6</c:v>
                </c:pt>
                <c:pt idx="3709">
                  <c:v>1.7349999999999999E-6</c:v>
                </c:pt>
                <c:pt idx="3710">
                  <c:v>1.7349999999999999E-6</c:v>
                </c:pt>
                <c:pt idx="3711">
                  <c:v>1.7400000000000001E-6</c:v>
                </c:pt>
                <c:pt idx="3712">
                  <c:v>1.7320000000000001E-6</c:v>
                </c:pt>
                <c:pt idx="3713">
                  <c:v>1.734E-6</c:v>
                </c:pt>
                <c:pt idx="3714">
                  <c:v>1.734E-6</c:v>
                </c:pt>
                <c:pt idx="3715">
                  <c:v>1.7400000000000001E-6</c:v>
                </c:pt>
                <c:pt idx="3716">
                  <c:v>1.7349999999999999E-6</c:v>
                </c:pt>
                <c:pt idx="3717">
                  <c:v>1.7379999999999999E-6</c:v>
                </c:pt>
                <c:pt idx="3718">
                  <c:v>1.742E-6</c:v>
                </c:pt>
                <c:pt idx="3719">
                  <c:v>1.7400000000000001E-6</c:v>
                </c:pt>
                <c:pt idx="3720">
                  <c:v>1.7349999999999999E-6</c:v>
                </c:pt>
                <c:pt idx="3721">
                  <c:v>1.742E-6</c:v>
                </c:pt>
                <c:pt idx="3722">
                  <c:v>1.7400000000000001E-6</c:v>
                </c:pt>
                <c:pt idx="3723">
                  <c:v>1.7400000000000001E-6</c:v>
                </c:pt>
                <c:pt idx="3724">
                  <c:v>1.7370000000000001E-6</c:v>
                </c:pt>
                <c:pt idx="3725">
                  <c:v>1.7400000000000001E-6</c:v>
                </c:pt>
                <c:pt idx="3726">
                  <c:v>1.742E-6</c:v>
                </c:pt>
                <c:pt idx="3727">
                  <c:v>1.742E-6</c:v>
                </c:pt>
                <c:pt idx="3728">
                  <c:v>1.7400000000000001E-6</c:v>
                </c:pt>
                <c:pt idx="3729">
                  <c:v>1.7430000000000001E-6</c:v>
                </c:pt>
                <c:pt idx="3730">
                  <c:v>1.745E-6</c:v>
                </c:pt>
                <c:pt idx="3731">
                  <c:v>1.742E-6</c:v>
                </c:pt>
                <c:pt idx="3732">
                  <c:v>1.7460000000000001E-6</c:v>
                </c:pt>
                <c:pt idx="3733">
                  <c:v>1.7430000000000001E-6</c:v>
                </c:pt>
                <c:pt idx="3734">
                  <c:v>1.7430000000000001E-6</c:v>
                </c:pt>
                <c:pt idx="3735">
                  <c:v>1.7430000000000001E-6</c:v>
                </c:pt>
                <c:pt idx="3736">
                  <c:v>1.745E-6</c:v>
                </c:pt>
                <c:pt idx="3737">
                  <c:v>1.742E-6</c:v>
                </c:pt>
                <c:pt idx="3738">
                  <c:v>1.7430000000000001E-6</c:v>
                </c:pt>
                <c:pt idx="3739">
                  <c:v>1.7430000000000001E-6</c:v>
                </c:pt>
                <c:pt idx="3740">
                  <c:v>1.7400000000000001E-6</c:v>
                </c:pt>
                <c:pt idx="3741">
                  <c:v>1.7430000000000001E-6</c:v>
                </c:pt>
                <c:pt idx="3742">
                  <c:v>1.7430000000000001E-6</c:v>
                </c:pt>
                <c:pt idx="3743">
                  <c:v>1.7430000000000001E-6</c:v>
                </c:pt>
                <c:pt idx="3744">
                  <c:v>1.7460000000000001E-6</c:v>
                </c:pt>
                <c:pt idx="3745">
                  <c:v>1.7430000000000001E-6</c:v>
                </c:pt>
                <c:pt idx="3746">
                  <c:v>1.742E-6</c:v>
                </c:pt>
                <c:pt idx="3747">
                  <c:v>1.745E-6</c:v>
                </c:pt>
                <c:pt idx="3748">
                  <c:v>1.742E-6</c:v>
                </c:pt>
                <c:pt idx="3749">
                  <c:v>1.745E-6</c:v>
                </c:pt>
                <c:pt idx="3750">
                  <c:v>1.7400000000000001E-6</c:v>
                </c:pt>
                <c:pt idx="3751">
                  <c:v>1.742E-6</c:v>
                </c:pt>
                <c:pt idx="3752">
                  <c:v>1.742E-6</c:v>
                </c:pt>
                <c:pt idx="3753">
                  <c:v>1.742E-6</c:v>
                </c:pt>
                <c:pt idx="3754">
                  <c:v>1.7460000000000001E-6</c:v>
                </c:pt>
                <c:pt idx="3755">
                  <c:v>1.7379999999999999E-6</c:v>
                </c:pt>
                <c:pt idx="3756">
                  <c:v>1.7400000000000001E-6</c:v>
                </c:pt>
                <c:pt idx="3757">
                  <c:v>1.7349999999999999E-6</c:v>
                </c:pt>
                <c:pt idx="3758">
                  <c:v>1.7349999999999999E-6</c:v>
                </c:pt>
                <c:pt idx="3759">
                  <c:v>1.7379999999999999E-6</c:v>
                </c:pt>
                <c:pt idx="3760">
                  <c:v>1.7430000000000001E-6</c:v>
                </c:pt>
                <c:pt idx="3761">
                  <c:v>1.7430000000000001E-6</c:v>
                </c:pt>
                <c:pt idx="3762">
                  <c:v>1.7349999999999999E-6</c:v>
                </c:pt>
                <c:pt idx="3763">
                  <c:v>1.7370000000000001E-6</c:v>
                </c:pt>
                <c:pt idx="3764">
                  <c:v>1.7370000000000001E-6</c:v>
                </c:pt>
                <c:pt idx="3765">
                  <c:v>1.7379999999999999E-6</c:v>
                </c:pt>
                <c:pt idx="3766">
                  <c:v>1.7349999999999999E-6</c:v>
                </c:pt>
                <c:pt idx="3767">
                  <c:v>1.7349999999999999E-6</c:v>
                </c:pt>
                <c:pt idx="3768">
                  <c:v>1.7370000000000001E-6</c:v>
                </c:pt>
                <c:pt idx="3769">
                  <c:v>1.734E-6</c:v>
                </c:pt>
                <c:pt idx="3770">
                  <c:v>1.7349999999999999E-6</c:v>
                </c:pt>
                <c:pt idx="3771">
                  <c:v>1.7379999999999999E-6</c:v>
                </c:pt>
                <c:pt idx="3772">
                  <c:v>1.734E-6</c:v>
                </c:pt>
                <c:pt idx="3773">
                  <c:v>1.734E-6</c:v>
                </c:pt>
                <c:pt idx="3774">
                  <c:v>1.7370000000000001E-6</c:v>
                </c:pt>
                <c:pt idx="3775">
                  <c:v>1.734E-6</c:v>
                </c:pt>
                <c:pt idx="3776">
                  <c:v>1.7370000000000001E-6</c:v>
                </c:pt>
                <c:pt idx="3777">
                  <c:v>1.7320000000000001E-6</c:v>
                </c:pt>
                <c:pt idx="3778">
                  <c:v>1.734E-6</c:v>
                </c:pt>
                <c:pt idx="3779">
                  <c:v>1.734E-6</c:v>
                </c:pt>
                <c:pt idx="3780">
                  <c:v>1.7370000000000001E-6</c:v>
                </c:pt>
                <c:pt idx="3781">
                  <c:v>1.734E-6</c:v>
                </c:pt>
                <c:pt idx="3782">
                  <c:v>1.7320000000000001E-6</c:v>
                </c:pt>
                <c:pt idx="3783">
                  <c:v>1.7379999999999999E-6</c:v>
                </c:pt>
                <c:pt idx="3784">
                  <c:v>1.734E-6</c:v>
                </c:pt>
                <c:pt idx="3785">
                  <c:v>1.734E-6</c:v>
                </c:pt>
                <c:pt idx="3786">
                  <c:v>1.734E-6</c:v>
                </c:pt>
                <c:pt idx="3787">
                  <c:v>1.7349999999999999E-6</c:v>
                </c:pt>
                <c:pt idx="3788">
                  <c:v>1.7349999999999999E-6</c:v>
                </c:pt>
                <c:pt idx="3789">
                  <c:v>1.734E-6</c:v>
                </c:pt>
                <c:pt idx="3790">
                  <c:v>1.7370000000000001E-6</c:v>
                </c:pt>
                <c:pt idx="3791">
                  <c:v>1.7370000000000001E-6</c:v>
                </c:pt>
                <c:pt idx="3792">
                  <c:v>1.7349999999999999E-6</c:v>
                </c:pt>
                <c:pt idx="3793">
                  <c:v>1.7400000000000001E-6</c:v>
                </c:pt>
                <c:pt idx="3794">
                  <c:v>1.7379999999999999E-6</c:v>
                </c:pt>
                <c:pt idx="3795">
                  <c:v>1.7370000000000001E-6</c:v>
                </c:pt>
                <c:pt idx="3796">
                  <c:v>1.734E-6</c:v>
                </c:pt>
                <c:pt idx="3797">
                  <c:v>1.7349999999999999E-6</c:v>
                </c:pt>
                <c:pt idx="3798">
                  <c:v>1.7370000000000001E-6</c:v>
                </c:pt>
                <c:pt idx="3799">
                  <c:v>1.734E-6</c:v>
                </c:pt>
                <c:pt idx="3800">
                  <c:v>1.7379999999999999E-6</c:v>
                </c:pt>
                <c:pt idx="3801">
                  <c:v>1.7349999999999999E-6</c:v>
                </c:pt>
                <c:pt idx="3802">
                  <c:v>1.742E-6</c:v>
                </c:pt>
                <c:pt idx="3803">
                  <c:v>1.7400000000000001E-6</c:v>
                </c:pt>
                <c:pt idx="3804">
                  <c:v>1.7400000000000001E-6</c:v>
                </c:pt>
                <c:pt idx="3805">
                  <c:v>1.7400000000000001E-6</c:v>
                </c:pt>
                <c:pt idx="3806">
                  <c:v>1.7379999999999999E-6</c:v>
                </c:pt>
                <c:pt idx="3807">
                  <c:v>1.7400000000000001E-6</c:v>
                </c:pt>
                <c:pt idx="3808">
                  <c:v>1.7400000000000001E-6</c:v>
                </c:pt>
                <c:pt idx="3809">
                  <c:v>1.7379999999999999E-6</c:v>
                </c:pt>
                <c:pt idx="3810">
                  <c:v>1.7379999999999999E-6</c:v>
                </c:pt>
                <c:pt idx="3811">
                  <c:v>1.7400000000000001E-6</c:v>
                </c:pt>
                <c:pt idx="3812">
                  <c:v>1.742E-6</c:v>
                </c:pt>
                <c:pt idx="3813">
                  <c:v>1.7379999999999999E-6</c:v>
                </c:pt>
                <c:pt idx="3814">
                  <c:v>1.7370000000000001E-6</c:v>
                </c:pt>
                <c:pt idx="3815">
                  <c:v>1.7370000000000001E-6</c:v>
                </c:pt>
                <c:pt idx="3816">
                  <c:v>1.7400000000000001E-6</c:v>
                </c:pt>
                <c:pt idx="3817">
                  <c:v>1.7349999999999999E-6</c:v>
                </c:pt>
                <c:pt idx="3818">
                  <c:v>1.7400000000000001E-6</c:v>
                </c:pt>
                <c:pt idx="3819">
                  <c:v>1.742E-6</c:v>
                </c:pt>
                <c:pt idx="3820">
                  <c:v>1.734E-6</c:v>
                </c:pt>
                <c:pt idx="3821">
                  <c:v>1.7349999999999999E-6</c:v>
                </c:pt>
                <c:pt idx="3822">
                  <c:v>1.7349999999999999E-6</c:v>
                </c:pt>
                <c:pt idx="3823">
                  <c:v>1.742E-6</c:v>
                </c:pt>
                <c:pt idx="3824">
                  <c:v>1.7370000000000001E-6</c:v>
                </c:pt>
                <c:pt idx="3825">
                  <c:v>1.734E-6</c:v>
                </c:pt>
                <c:pt idx="3826">
                  <c:v>1.734E-6</c:v>
                </c:pt>
                <c:pt idx="3827">
                  <c:v>1.7370000000000001E-6</c:v>
                </c:pt>
                <c:pt idx="3828">
                  <c:v>1.7400000000000001E-6</c:v>
                </c:pt>
                <c:pt idx="3829">
                  <c:v>1.7349999999999999E-6</c:v>
                </c:pt>
                <c:pt idx="3830">
                  <c:v>1.7370000000000001E-6</c:v>
                </c:pt>
                <c:pt idx="3831">
                  <c:v>1.7349999999999999E-6</c:v>
                </c:pt>
                <c:pt idx="3832">
                  <c:v>1.7370000000000001E-6</c:v>
                </c:pt>
                <c:pt idx="3833">
                  <c:v>1.7400000000000001E-6</c:v>
                </c:pt>
                <c:pt idx="3834">
                  <c:v>1.7430000000000001E-6</c:v>
                </c:pt>
                <c:pt idx="3835">
                  <c:v>1.7370000000000001E-6</c:v>
                </c:pt>
                <c:pt idx="3836">
                  <c:v>1.7349999999999999E-6</c:v>
                </c:pt>
                <c:pt idx="3837">
                  <c:v>1.7400000000000001E-6</c:v>
                </c:pt>
                <c:pt idx="3838">
                  <c:v>1.7349999999999999E-6</c:v>
                </c:pt>
                <c:pt idx="3839">
                  <c:v>1.7379999999999999E-6</c:v>
                </c:pt>
                <c:pt idx="3840">
                  <c:v>1.7370000000000001E-6</c:v>
                </c:pt>
                <c:pt idx="3841">
                  <c:v>1.7400000000000001E-6</c:v>
                </c:pt>
                <c:pt idx="3842">
                  <c:v>1.7430000000000001E-6</c:v>
                </c:pt>
                <c:pt idx="3843">
                  <c:v>1.734E-6</c:v>
                </c:pt>
                <c:pt idx="3844">
                  <c:v>1.7400000000000001E-6</c:v>
                </c:pt>
                <c:pt idx="3845">
                  <c:v>1.7400000000000001E-6</c:v>
                </c:pt>
                <c:pt idx="3846">
                  <c:v>1.7430000000000001E-6</c:v>
                </c:pt>
                <c:pt idx="3847">
                  <c:v>1.7430000000000001E-6</c:v>
                </c:pt>
                <c:pt idx="3848">
                  <c:v>1.7370000000000001E-6</c:v>
                </c:pt>
                <c:pt idx="3849">
                  <c:v>1.7430000000000001E-6</c:v>
                </c:pt>
                <c:pt idx="3850">
                  <c:v>1.7430000000000001E-6</c:v>
                </c:pt>
                <c:pt idx="3851">
                  <c:v>1.742E-6</c:v>
                </c:pt>
                <c:pt idx="3852">
                  <c:v>1.7379999999999999E-6</c:v>
                </c:pt>
                <c:pt idx="3853">
                  <c:v>1.742E-6</c:v>
                </c:pt>
                <c:pt idx="3854">
                  <c:v>1.742E-6</c:v>
                </c:pt>
                <c:pt idx="3855">
                  <c:v>1.7400000000000001E-6</c:v>
                </c:pt>
                <c:pt idx="3856">
                  <c:v>1.742E-6</c:v>
                </c:pt>
                <c:pt idx="3857">
                  <c:v>1.7430000000000001E-6</c:v>
                </c:pt>
                <c:pt idx="3858">
                  <c:v>1.745E-6</c:v>
                </c:pt>
                <c:pt idx="3859">
                  <c:v>1.7400000000000001E-6</c:v>
                </c:pt>
                <c:pt idx="3860">
                  <c:v>1.7430000000000001E-6</c:v>
                </c:pt>
                <c:pt idx="3861">
                  <c:v>1.742E-6</c:v>
                </c:pt>
                <c:pt idx="3862">
                  <c:v>1.7460000000000001E-6</c:v>
                </c:pt>
                <c:pt idx="3863">
                  <c:v>1.745E-6</c:v>
                </c:pt>
                <c:pt idx="3864">
                  <c:v>1.742E-6</c:v>
                </c:pt>
                <c:pt idx="3865">
                  <c:v>1.742E-6</c:v>
                </c:pt>
                <c:pt idx="3866">
                  <c:v>1.7430000000000001E-6</c:v>
                </c:pt>
                <c:pt idx="3867">
                  <c:v>1.745E-6</c:v>
                </c:pt>
                <c:pt idx="3868">
                  <c:v>1.745E-6</c:v>
                </c:pt>
                <c:pt idx="3869">
                  <c:v>1.7430000000000001E-6</c:v>
                </c:pt>
                <c:pt idx="3870">
                  <c:v>1.745E-6</c:v>
                </c:pt>
                <c:pt idx="3871">
                  <c:v>1.7460000000000001E-6</c:v>
                </c:pt>
                <c:pt idx="3872">
                  <c:v>1.745E-6</c:v>
                </c:pt>
                <c:pt idx="3873">
                  <c:v>1.748E-6</c:v>
                </c:pt>
                <c:pt idx="3874">
                  <c:v>1.748E-6</c:v>
                </c:pt>
                <c:pt idx="3875">
                  <c:v>1.745E-6</c:v>
                </c:pt>
                <c:pt idx="3876">
                  <c:v>1.748E-6</c:v>
                </c:pt>
                <c:pt idx="3877">
                  <c:v>1.75E-6</c:v>
                </c:pt>
                <c:pt idx="3878">
                  <c:v>1.75E-6</c:v>
                </c:pt>
                <c:pt idx="3879">
                  <c:v>1.745E-6</c:v>
                </c:pt>
                <c:pt idx="3880">
                  <c:v>1.748E-6</c:v>
                </c:pt>
                <c:pt idx="3881">
                  <c:v>1.7430000000000001E-6</c:v>
                </c:pt>
                <c:pt idx="3882">
                  <c:v>1.745E-6</c:v>
                </c:pt>
                <c:pt idx="3883">
                  <c:v>1.745E-6</c:v>
                </c:pt>
                <c:pt idx="3884">
                  <c:v>1.7460000000000001E-6</c:v>
                </c:pt>
                <c:pt idx="3885">
                  <c:v>1.7460000000000001E-6</c:v>
                </c:pt>
                <c:pt idx="3886">
                  <c:v>1.745E-6</c:v>
                </c:pt>
                <c:pt idx="3887">
                  <c:v>1.748E-6</c:v>
                </c:pt>
                <c:pt idx="3888">
                  <c:v>1.7430000000000001E-6</c:v>
                </c:pt>
                <c:pt idx="3889">
                  <c:v>1.748E-6</c:v>
                </c:pt>
                <c:pt idx="3890">
                  <c:v>1.748E-6</c:v>
                </c:pt>
                <c:pt idx="3891">
                  <c:v>1.748E-6</c:v>
                </c:pt>
                <c:pt idx="3892">
                  <c:v>1.7460000000000001E-6</c:v>
                </c:pt>
                <c:pt idx="3893">
                  <c:v>1.748E-6</c:v>
                </c:pt>
                <c:pt idx="3894">
                  <c:v>1.742E-6</c:v>
                </c:pt>
                <c:pt idx="3895">
                  <c:v>1.745E-6</c:v>
                </c:pt>
                <c:pt idx="3896">
                  <c:v>1.7460000000000001E-6</c:v>
                </c:pt>
                <c:pt idx="3897">
                  <c:v>1.7430000000000001E-6</c:v>
                </c:pt>
                <c:pt idx="3898">
                  <c:v>1.7460000000000001E-6</c:v>
                </c:pt>
                <c:pt idx="3899">
                  <c:v>1.7460000000000001E-6</c:v>
                </c:pt>
                <c:pt idx="3900">
                  <c:v>1.75E-6</c:v>
                </c:pt>
                <c:pt idx="3901">
                  <c:v>1.7460000000000001E-6</c:v>
                </c:pt>
                <c:pt idx="3902">
                  <c:v>1.748E-6</c:v>
                </c:pt>
                <c:pt idx="3903">
                  <c:v>1.748E-6</c:v>
                </c:pt>
                <c:pt idx="3904">
                  <c:v>1.7430000000000001E-6</c:v>
                </c:pt>
                <c:pt idx="3905">
                  <c:v>1.7460000000000001E-6</c:v>
                </c:pt>
                <c:pt idx="3906">
                  <c:v>1.7430000000000001E-6</c:v>
                </c:pt>
                <c:pt idx="3907">
                  <c:v>1.75E-6</c:v>
                </c:pt>
                <c:pt idx="3908">
                  <c:v>1.745E-6</c:v>
                </c:pt>
                <c:pt idx="3909">
                  <c:v>1.7460000000000001E-6</c:v>
                </c:pt>
                <c:pt idx="3910">
                  <c:v>1.7460000000000001E-6</c:v>
                </c:pt>
                <c:pt idx="3911">
                  <c:v>1.748E-6</c:v>
                </c:pt>
                <c:pt idx="3912">
                  <c:v>1.7430000000000001E-6</c:v>
                </c:pt>
                <c:pt idx="3913">
                  <c:v>1.745E-6</c:v>
                </c:pt>
                <c:pt idx="3914">
                  <c:v>1.745E-6</c:v>
                </c:pt>
                <c:pt idx="3915">
                  <c:v>1.7460000000000001E-6</c:v>
                </c:pt>
                <c:pt idx="3916">
                  <c:v>1.742E-6</c:v>
                </c:pt>
                <c:pt idx="3917">
                  <c:v>1.745E-6</c:v>
                </c:pt>
                <c:pt idx="3918">
                  <c:v>1.748E-6</c:v>
                </c:pt>
                <c:pt idx="3919">
                  <c:v>1.7430000000000001E-6</c:v>
                </c:pt>
                <c:pt idx="3920">
                  <c:v>1.745E-6</c:v>
                </c:pt>
                <c:pt idx="3921">
                  <c:v>1.7460000000000001E-6</c:v>
                </c:pt>
                <c:pt idx="3922">
                  <c:v>1.745E-6</c:v>
                </c:pt>
                <c:pt idx="3923">
                  <c:v>1.7460000000000001E-6</c:v>
                </c:pt>
                <c:pt idx="3924">
                  <c:v>1.7460000000000001E-6</c:v>
                </c:pt>
                <c:pt idx="3925">
                  <c:v>1.7430000000000001E-6</c:v>
                </c:pt>
                <c:pt idx="3926">
                  <c:v>1.745E-6</c:v>
                </c:pt>
                <c:pt idx="3927">
                  <c:v>1.7430000000000001E-6</c:v>
                </c:pt>
                <c:pt idx="3928">
                  <c:v>1.75E-6</c:v>
                </c:pt>
                <c:pt idx="3929">
                  <c:v>1.745E-6</c:v>
                </c:pt>
                <c:pt idx="3930">
                  <c:v>1.7430000000000001E-6</c:v>
                </c:pt>
                <c:pt idx="3931">
                  <c:v>1.745E-6</c:v>
                </c:pt>
                <c:pt idx="3932">
                  <c:v>1.745E-6</c:v>
                </c:pt>
                <c:pt idx="3933">
                  <c:v>1.7430000000000001E-6</c:v>
                </c:pt>
                <c:pt idx="3934">
                  <c:v>1.745E-6</c:v>
                </c:pt>
                <c:pt idx="3935">
                  <c:v>1.7460000000000001E-6</c:v>
                </c:pt>
                <c:pt idx="3936">
                  <c:v>1.745E-6</c:v>
                </c:pt>
                <c:pt idx="3937">
                  <c:v>1.7460000000000001E-6</c:v>
                </c:pt>
                <c:pt idx="3938">
                  <c:v>1.745E-6</c:v>
                </c:pt>
                <c:pt idx="3939">
                  <c:v>1.745E-6</c:v>
                </c:pt>
                <c:pt idx="3940">
                  <c:v>1.7460000000000001E-6</c:v>
                </c:pt>
                <c:pt idx="3941">
                  <c:v>1.745E-6</c:v>
                </c:pt>
                <c:pt idx="3942">
                  <c:v>1.7460000000000001E-6</c:v>
                </c:pt>
                <c:pt idx="3943">
                  <c:v>1.75E-6</c:v>
                </c:pt>
                <c:pt idx="3944">
                  <c:v>1.7460000000000001E-6</c:v>
                </c:pt>
                <c:pt idx="3945">
                  <c:v>1.745E-6</c:v>
                </c:pt>
                <c:pt idx="3946">
                  <c:v>1.7460000000000001E-6</c:v>
                </c:pt>
                <c:pt idx="3947">
                  <c:v>1.742E-6</c:v>
                </c:pt>
                <c:pt idx="3948">
                  <c:v>1.745E-6</c:v>
                </c:pt>
                <c:pt idx="3949">
                  <c:v>1.745E-6</c:v>
                </c:pt>
                <c:pt idx="3950">
                  <c:v>1.7460000000000001E-6</c:v>
                </c:pt>
                <c:pt idx="3951">
                  <c:v>1.7430000000000001E-6</c:v>
                </c:pt>
                <c:pt idx="3952">
                  <c:v>1.745E-6</c:v>
                </c:pt>
                <c:pt idx="3953">
                  <c:v>1.7460000000000001E-6</c:v>
                </c:pt>
                <c:pt idx="3954">
                  <c:v>1.7460000000000001E-6</c:v>
                </c:pt>
                <c:pt idx="3955">
                  <c:v>1.7460000000000001E-6</c:v>
                </c:pt>
                <c:pt idx="3956">
                  <c:v>1.7430000000000001E-6</c:v>
                </c:pt>
                <c:pt idx="3957">
                  <c:v>1.7430000000000001E-6</c:v>
                </c:pt>
                <c:pt idx="3958">
                  <c:v>1.7430000000000001E-6</c:v>
                </c:pt>
                <c:pt idx="3959">
                  <c:v>1.7460000000000001E-6</c:v>
                </c:pt>
                <c:pt idx="3960">
                  <c:v>1.7460000000000001E-6</c:v>
                </c:pt>
                <c:pt idx="3961">
                  <c:v>1.75E-6</c:v>
                </c:pt>
                <c:pt idx="3962">
                  <c:v>1.7430000000000001E-6</c:v>
                </c:pt>
                <c:pt idx="3963">
                  <c:v>1.7430000000000001E-6</c:v>
                </c:pt>
                <c:pt idx="3964">
                  <c:v>1.748E-6</c:v>
                </c:pt>
                <c:pt idx="3965">
                  <c:v>1.7430000000000001E-6</c:v>
                </c:pt>
                <c:pt idx="3966">
                  <c:v>1.7430000000000001E-6</c:v>
                </c:pt>
                <c:pt idx="3967">
                  <c:v>1.745E-6</c:v>
                </c:pt>
                <c:pt idx="3968">
                  <c:v>1.748E-6</c:v>
                </c:pt>
                <c:pt idx="3969">
                  <c:v>1.7460000000000001E-6</c:v>
                </c:pt>
                <c:pt idx="3970">
                  <c:v>1.745E-6</c:v>
                </c:pt>
                <c:pt idx="3971">
                  <c:v>1.745E-6</c:v>
                </c:pt>
                <c:pt idx="3972">
                  <c:v>1.745E-6</c:v>
                </c:pt>
                <c:pt idx="3973">
                  <c:v>1.7460000000000001E-6</c:v>
                </c:pt>
                <c:pt idx="3974">
                  <c:v>1.748E-6</c:v>
                </c:pt>
                <c:pt idx="3975">
                  <c:v>1.7400000000000001E-6</c:v>
                </c:pt>
                <c:pt idx="3976">
                  <c:v>1.7430000000000001E-6</c:v>
                </c:pt>
                <c:pt idx="3977">
                  <c:v>1.7400000000000001E-6</c:v>
                </c:pt>
                <c:pt idx="3978">
                  <c:v>1.7430000000000001E-6</c:v>
                </c:pt>
                <c:pt idx="3979">
                  <c:v>1.7400000000000001E-6</c:v>
                </c:pt>
                <c:pt idx="3980">
                  <c:v>1.742E-6</c:v>
                </c:pt>
                <c:pt idx="3981">
                  <c:v>1.742E-6</c:v>
                </c:pt>
                <c:pt idx="3982">
                  <c:v>1.7430000000000001E-6</c:v>
                </c:pt>
                <c:pt idx="3983">
                  <c:v>1.7430000000000001E-6</c:v>
                </c:pt>
                <c:pt idx="3984">
                  <c:v>1.7430000000000001E-6</c:v>
                </c:pt>
                <c:pt idx="3985">
                  <c:v>1.7379999999999999E-6</c:v>
                </c:pt>
                <c:pt idx="3986">
                  <c:v>1.7379999999999999E-6</c:v>
                </c:pt>
                <c:pt idx="3987">
                  <c:v>1.7349999999999999E-6</c:v>
                </c:pt>
                <c:pt idx="3988">
                  <c:v>1.7349999999999999E-6</c:v>
                </c:pt>
                <c:pt idx="3989">
                  <c:v>1.7370000000000001E-6</c:v>
                </c:pt>
                <c:pt idx="3990">
                  <c:v>1.7379999999999999E-6</c:v>
                </c:pt>
                <c:pt idx="3991">
                  <c:v>1.7349999999999999E-6</c:v>
                </c:pt>
                <c:pt idx="3992">
                  <c:v>1.7370000000000001E-6</c:v>
                </c:pt>
                <c:pt idx="3993">
                  <c:v>1.7400000000000001E-6</c:v>
                </c:pt>
                <c:pt idx="3994">
                  <c:v>1.7430000000000001E-6</c:v>
                </c:pt>
                <c:pt idx="3995">
                  <c:v>1.7379999999999999E-6</c:v>
                </c:pt>
                <c:pt idx="3996">
                  <c:v>1.742E-6</c:v>
                </c:pt>
                <c:pt idx="3997">
                  <c:v>1.7430000000000001E-6</c:v>
                </c:pt>
                <c:pt idx="3998">
                  <c:v>1.7430000000000001E-6</c:v>
                </c:pt>
                <c:pt idx="3999">
                  <c:v>1.7379999999999999E-6</c:v>
                </c:pt>
                <c:pt idx="4000">
                  <c:v>1.7370000000000001E-6</c:v>
                </c:pt>
                <c:pt idx="4001">
                  <c:v>1.742E-6</c:v>
                </c:pt>
                <c:pt idx="4002">
                  <c:v>1.742E-6</c:v>
                </c:pt>
                <c:pt idx="4003">
                  <c:v>1.7430000000000001E-6</c:v>
                </c:pt>
                <c:pt idx="4004">
                  <c:v>1.7400000000000001E-6</c:v>
                </c:pt>
                <c:pt idx="4005">
                  <c:v>1.742E-6</c:v>
                </c:pt>
                <c:pt idx="4006">
                  <c:v>1.745E-6</c:v>
                </c:pt>
                <c:pt idx="4007">
                  <c:v>1.745E-6</c:v>
                </c:pt>
                <c:pt idx="4008">
                  <c:v>1.7430000000000001E-6</c:v>
                </c:pt>
                <c:pt idx="4009">
                  <c:v>1.7370000000000001E-6</c:v>
                </c:pt>
                <c:pt idx="4010">
                  <c:v>1.7430000000000001E-6</c:v>
                </c:pt>
                <c:pt idx="4011">
                  <c:v>1.742E-6</c:v>
                </c:pt>
                <c:pt idx="4012">
                  <c:v>1.7400000000000001E-6</c:v>
                </c:pt>
                <c:pt idx="4013">
                  <c:v>1.7430000000000001E-6</c:v>
                </c:pt>
                <c:pt idx="4014">
                  <c:v>1.7379999999999999E-6</c:v>
                </c:pt>
                <c:pt idx="4015">
                  <c:v>1.7349999999999999E-6</c:v>
                </c:pt>
                <c:pt idx="4016">
                  <c:v>1.7349999999999999E-6</c:v>
                </c:pt>
                <c:pt idx="4017">
                  <c:v>1.7349999999999999E-6</c:v>
                </c:pt>
                <c:pt idx="4018">
                  <c:v>1.7349999999999999E-6</c:v>
                </c:pt>
                <c:pt idx="4019">
                  <c:v>1.7370000000000001E-6</c:v>
                </c:pt>
                <c:pt idx="4020">
                  <c:v>1.734E-6</c:v>
                </c:pt>
                <c:pt idx="4021">
                  <c:v>1.7349999999999999E-6</c:v>
                </c:pt>
                <c:pt idx="4022">
                  <c:v>1.7370000000000001E-6</c:v>
                </c:pt>
                <c:pt idx="4023">
                  <c:v>1.734E-6</c:v>
                </c:pt>
                <c:pt idx="4024">
                  <c:v>1.734E-6</c:v>
                </c:pt>
                <c:pt idx="4025">
                  <c:v>1.7349999999999999E-6</c:v>
                </c:pt>
                <c:pt idx="4026">
                  <c:v>1.734E-6</c:v>
                </c:pt>
                <c:pt idx="4027">
                  <c:v>1.734E-6</c:v>
                </c:pt>
                <c:pt idx="4028">
                  <c:v>1.734E-6</c:v>
                </c:pt>
                <c:pt idx="4029">
                  <c:v>1.7349999999999999E-6</c:v>
                </c:pt>
                <c:pt idx="4030">
                  <c:v>1.7320000000000001E-6</c:v>
                </c:pt>
                <c:pt idx="4031">
                  <c:v>1.7349999999999999E-6</c:v>
                </c:pt>
                <c:pt idx="4032">
                  <c:v>1.7379999999999999E-6</c:v>
                </c:pt>
                <c:pt idx="4033">
                  <c:v>1.734E-6</c:v>
                </c:pt>
                <c:pt idx="4034">
                  <c:v>1.7320000000000001E-6</c:v>
                </c:pt>
                <c:pt idx="4035">
                  <c:v>1.7349999999999999E-6</c:v>
                </c:pt>
                <c:pt idx="4036">
                  <c:v>1.7349999999999999E-6</c:v>
                </c:pt>
                <c:pt idx="4037">
                  <c:v>1.734E-6</c:v>
                </c:pt>
                <c:pt idx="4038">
                  <c:v>1.734E-6</c:v>
                </c:pt>
                <c:pt idx="4039">
                  <c:v>1.734E-6</c:v>
                </c:pt>
                <c:pt idx="4040">
                  <c:v>1.7400000000000001E-6</c:v>
                </c:pt>
                <c:pt idx="4041">
                  <c:v>1.7370000000000001E-6</c:v>
                </c:pt>
                <c:pt idx="4042">
                  <c:v>1.734E-6</c:v>
                </c:pt>
                <c:pt idx="4043">
                  <c:v>1.734E-6</c:v>
                </c:pt>
                <c:pt idx="4044">
                  <c:v>1.7349999999999999E-6</c:v>
                </c:pt>
                <c:pt idx="4045">
                  <c:v>1.734E-6</c:v>
                </c:pt>
                <c:pt idx="4046">
                  <c:v>1.734E-6</c:v>
                </c:pt>
                <c:pt idx="4047">
                  <c:v>1.7349999999999999E-6</c:v>
                </c:pt>
                <c:pt idx="4048">
                  <c:v>1.7320000000000001E-6</c:v>
                </c:pt>
                <c:pt idx="4049">
                  <c:v>1.734E-6</c:v>
                </c:pt>
                <c:pt idx="4050">
                  <c:v>1.7349999999999999E-6</c:v>
                </c:pt>
                <c:pt idx="4051">
                  <c:v>1.7370000000000001E-6</c:v>
                </c:pt>
                <c:pt idx="4052">
                  <c:v>1.7349999999999999E-6</c:v>
                </c:pt>
                <c:pt idx="4053">
                  <c:v>1.7349999999999999E-6</c:v>
                </c:pt>
                <c:pt idx="4054">
                  <c:v>1.734E-6</c:v>
                </c:pt>
                <c:pt idx="4055">
                  <c:v>1.7349999999999999E-6</c:v>
                </c:pt>
                <c:pt idx="4056">
                  <c:v>1.7400000000000001E-6</c:v>
                </c:pt>
                <c:pt idx="4057">
                  <c:v>1.734E-6</c:v>
                </c:pt>
                <c:pt idx="4058">
                  <c:v>1.7349999999999999E-6</c:v>
                </c:pt>
                <c:pt idx="4059">
                  <c:v>1.7400000000000001E-6</c:v>
                </c:pt>
                <c:pt idx="4060">
                  <c:v>1.7379999999999999E-6</c:v>
                </c:pt>
                <c:pt idx="4061">
                  <c:v>1.742E-6</c:v>
                </c:pt>
                <c:pt idx="4062">
                  <c:v>1.7349999999999999E-6</c:v>
                </c:pt>
                <c:pt idx="4063">
                  <c:v>1.7349999999999999E-6</c:v>
                </c:pt>
                <c:pt idx="4064">
                  <c:v>1.7430000000000001E-6</c:v>
                </c:pt>
                <c:pt idx="4065">
                  <c:v>1.734E-6</c:v>
                </c:pt>
                <c:pt idx="4066">
                  <c:v>1.7349999999999999E-6</c:v>
                </c:pt>
                <c:pt idx="4067">
                  <c:v>1.734E-6</c:v>
                </c:pt>
                <c:pt idx="4068">
                  <c:v>1.7370000000000001E-6</c:v>
                </c:pt>
                <c:pt idx="4069">
                  <c:v>1.7379999999999999E-6</c:v>
                </c:pt>
                <c:pt idx="4070">
                  <c:v>1.7349999999999999E-6</c:v>
                </c:pt>
                <c:pt idx="4071">
                  <c:v>1.7379999999999999E-6</c:v>
                </c:pt>
                <c:pt idx="4072">
                  <c:v>1.7379999999999999E-6</c:v>
                </c:pt>
                <c:pt idx="4073">
                  <c:v>1.7400000000000001E-6</c:v>
                </c:pt>
                <c:pt idx="4074">
                  <c:v>1.7430000000000001E-6</c:v>
                </c:pt>
                <c:pt idx="4075">
                  <c:v>1.7379999999999999E-6</c:v>
                </c:pt>
                <c:pt idx="4076">
                  <c:v>1.742E-6</c:v>
                </c:pt>
                <c:pt idx="4077">
                  <c:v>1.7400000000000001E-6</c:v>
                </c:pt>
                <c:pt idx="4078">
                  <c:v>1.7370000000000001E-6</c:v>
                </c:pt>
                <c:pt idx="4079">
                  <c:v>1.7379999999999999E-6</c:v>
                </c:pt>
                <c:pt idx="4080">
                  <c:v>1.742E-6</c:v>
                </c:pt>
                <c:pt idx="4081">
                  <c:v>1.7430000000000001E-6</c:v>
                </c:pt>
                <c:pt idx="4082">
                  <c:v>1.7379999999999999E-6</c:v>
                </c:pt>
                <c:pt idx="4083">
                  <c:v>1.7400000000000001E-6</c:v>
                </c:pt>
                <c:pt idx="4084">
                  <c:v>1.7379999999999999E-6</c:v>
                </c:pt>
                <c:pt idx="4085">
                  <c:v>1.7379999999999999E-6</c:v>
                </c:pt>
                <c:pt idx="4086">
                  <c:v>1.742E-6</c:v>
                </c:pt>
                <c:pt idx="4087">
                  <c:v>1.7430000000000001E-6</c:v>
                </c:pt>
                <c:pt idx="4088">
                  <c:v>1.742E-6</c:v>
                </c:pt>
                <c:pt idx="4089">
                  <c:v>1.7349999999999999E-6</c:v>
                </c:pt>
                <c:pt idx="4090">
                  <c:v>1.7400000000000001E-6</c:v>
                </c:pt>
                <c:pt idx="4091">
                  <c:v>1.7430000000000001E-6</c:v>
                </c:pt>
                <c:pt idx="4092">
                  <c:v>1.734E-6</c:v>
                </c:pt>
                <c:pt idx="4093">
                  <c:v>1.7400000000000001E-6</c:v>
                </c:pt>
                <c:pt idx="4094">
                  <c:v>1.742E-6</c:v>
                </c:pt>
                <c:pt idx="4095">
                  <c:v>1.7430000000000001E-6</c:v>
                </c:pt>
                <c:pt idx="4096">
                  <c:v>1.7379999999999999E-6</c:v>
                </c:pt>
                <c:pt idx="4097">
                  <c:v>1.742E-6</c:v>
                </c:pt>
                <c:pt idx="4098">
                  <c:v>1.7430000000000001E-6</c:v>
                </c:pt>
                <c:pt idx="4099">
                  <c:v>1.7400000000000001E-6</c:v>
                </c:pt>
                <c:pt idx="4100">
                  <c:v>1.742E-6</c:v>
                </c:pt>
                <c:pt idx="4101">
                  <c:v>1.742E-6</c:v>
                </c:pt>
                <c:pt idx="4102">
                  <c:v>1.7379999999999999E-6</c:v>
                </c:pt>
                <c:pt idx="4103">
                  <c:v>1.7379999999999999E-6</c:v>
                </c:pt>
                <c:pt idx="4104">
                  <c:v>1.7400000000000001E-6</c:v>
                </c:pt>
                <c:pt idx="4105">
                  <c:v>1.7370000000000001E-6</c:v>
                </c:pt>
                <c:pt idx="4106">
                  <c:v>1.734E-6</c:v>
                </c:pt>
                <c:pt idx="4107">
                  <c:v>1.742E-6</c:v>
                </c:pt>
                <c:pt idx="4108">
                  <c:v>1.7349999999999999E-6</c:v>
                </c:pt>
                <c:pt idx="4109">
                  <c:v>1.7370000000000001E-6</c:v>
                </c:pt>
                <c:pt idx="4110">
                  <c:v>1.734E-6</c:v>
                </c:pt>
                <c:pt idx="4111">
                  <c:v>1.7400000000000001E-6</c:v>
                </c:pt>
                <c:pt idx="4112">
                  <c:v>1.7379999999999999E-6</c:v>
                </c:pt>
                <c:pt idx="4113">
                  <c:v>1.7379999999999999E-6</c:v>
                </c:pt>
                <c:pt idx="4114">
                  <c:v>1.742E-6</c:v>
                </c:pt>
                <c:pt idx="4115">
                  <c:v>1.7379999999999999E-6</c:v>
                </c:pt>
                <c:pt idx="4116">
                  <c:v>1.7400000000000001E-6</c:v>
                </c:pt>
                <c:pt idx="4117">
                  <c:v>1.7379999999999999E-6</c:v>
                </c:pt>
                <c:pt idx="4118">
                  <c:v>1.7370000000000001E-6</c:v>
                </c:pt>
                <c:pt idx="4119">
                  <c:v>1.7400000000000001E-6</c:v>
                </c:pt>
                <c:pt idx="4120">
                  <c:v>1.742E-6</c:v>
                </c:pt>
                <c:pt idx="4121">
                  <c:v>1.7430000000000001E-6</c:v>
                </c:pt>
                <c:pt idx="4122">
                  <c:v>1.742E-6</c:v>
                </c:pt>
                <c:pt idx="4123">
                  <c:v>1.7370000000000001E-6</c:v>
                </c:pt>
                <c:pt idx="4124">
                  <c:v>1.7430000000000001E-6</c:v>
                </c:pt>
                <c:pt idx="4125">
                  <c:v>1.7370000000000001E-6</c:v>
                </c:pt>
                <c:pt idx="4126">
                  <c:v>1.742E-6</c:v>
                </c:pt>
                <c:pt idx="4127">
                  <c:v>1.742E-6</c:v>
                </c:pt>
                <c:pt idx="4128">
                  <c:v>1.7430000000000001E-6</c:v>
                </c:pt>
                <c:pt idx="4129">
                  <c:v>1.7400000000000001E-6</c:v>
                </c:pt>
                <c:pt idx="4130">
                  <c:v>1.7430000000000001E-6</c:v>
                </c:pt>
                <c:pt idx="4131">
                  <c:v>1.742E-6</c:v>
                </c:pt>
                <c:pt idx="4132">
                  <c:v>1.742E-6</c:v>
                </c:pt>
                <c:pt idx="4133">
                  <c:v>1.742E-6</c:v>
                </c:pt>
                <c:pt idx="4134">
                  <c:v>1.7379999999999999E-6</c:v>
                </c:pt>
                <c:pt idx="4135">
                  <c:v>1.7400000000000001E-6</c:v>
                </c:pt>
                <c:pt idx="4136">
                  <c:v>1.7430000000000001E-6</c:v>
                </c:pt>
                <c:pt idx="4137">
                  <c:v>1.7430000000000001E-6</c:v>
                </c:pt>
                <c:pt idx="4138">
                  <c:v>1.7430000000000001E-6</c:v>
                </c:pt>
                <c:pt idx="4139">
                  <c:v>1.745E-6</c:v>
                </c:pt>
                <c:pt idx="4140">
                  <c:v>1.7430000000000001E-6</c:v>
                </c:pt>
                <c:pt idx="4141">
                  <c:v>1.742E-6</c:v>
                </c:pt>
                <c:pt idx="4142">
                  <c:v>1.7430000000000001E-6</c:v>
                </c:pt>
                <c:pt idx="4143">
                  <c:v>1.7349999999999999E-6</c:v>
                </c:pt>
                <c:pt idx="4144">
                  <c:v>1.7379999999999999E-6</c:v>
                </c:pt>
                <c:pt idx="4145">
                  <c:v>1.742E-6</c:v>
                </c:pt>
                <c:pt idx="4146">
                  <c:v>1.7349999999999999E-6</c:v>
                </c:pt>
                <c:pt idx="4147">
                  <c:v>1.7400000000000001E-6</c:v>
                </c:pt>
                <c:pt idx="4148">
                  <c:v>1.7349999999999999E-6</c:v>
                </c:pt>
                <c:pt idx="4149">
                  <c:v>1.7400000000000001E-6</c:v>
                </c:pt>
                <c:pt idx="4150">
                  <c:v>1.7370000000000001E-6</c:v>
                </c:pt>
                <c:pt idx="4151">
                  <c:v>1.7379999999999999E-6</c:v>
                </c:pt>
                <c:pt idx="4152">
                  <c:v>1.7349999999999999E-6</c:v>
                </c:pt>
                <c:pt idx="4153">
                  <c:v>1.734E-6</c:v>
                </c:pt>
                <c:pt idx="4154">
                  <c:v>1.7379999999999999E-6</c:v>
                </c:pt>
                <c:pt idx="4155">
                  <c:v>1.7370000000000001E-6</c:v>
                </c:pt>
                <c:pt idx="4156">
                  <c:v>1.7400000000000001E-6</c:v>
                </c:pt>
                <c:pt idx="4157">
                  <c:v>1.7320000000000001E-6</c:v>
                </c:pt>
                <c:pt idx="4158">
                  <c:v>1.734E-6</c:v>
                </c:pt>
                <c:pt idx="4159">
                  <c:v>1.7349999999999999E-6</c:v>
                </c:pt>
                <c:pt idx="4160">
                  <c:v>1.7370000000000001E-6</c:v>
                </c:pt>
                <c:pt idx="4161">
                  <c:v>1.7379999999999999E-6</c:v>
                </c:pt>
                <c:pt idx="4162">
                  <c:v>1.7370000000000001E-6</c:v>
                </c:pt>
                <c:pt idx="4163">
                  <c:v>1.734E-6</c:v>
                </c:pt>
                <c:pt idx="4164">
                  <c:v>1.742E-6</c:v>
                </c:pt>
                <c:pt idx="4165">
                  <c:v>1.7349999999999999E-6</c:v>
                </c:pt>
                <c:pt idx="4166">
                  <c:v>1.7349999999999999E-6</c:v>
                </c:pt>
                <c:pt idx="4167">
                  <c:v>1.734E-6</c:v>
                </c:pt>
                <c:pt idx="4168">
                  <c:v>1.7379999999999999E-6</c:v>
                </c:pt>
                <c:pt idx="4169">
                  <c:v>1.742E-6</c:v>
                </c:pt>
                <c:pt idx="4170">
                  <c:v>1.7430000000000001E-6</c:v>
                </c:pt>
                <c:pt idx="4171">
                  <c:v>1.7400000000000001E-6</c:v>
                </c:pt>
                <c:pt idx="4172">
                  <c:v>1.742E-6</c:v>
                </c:pt>
                <c:pt idx="4173">
                  <c:v>1.742E-6</c:v>
                </c:pt>
                <c:pt idx="4174">
                  <c:v>1.742E-6</c:v>
                </c:pt>
                <c:pt idx="4175">
                  <c:v>1.742E-6</c:v>
                </c:pt>
                <c:pt idx="4176">
                  <c:v>1.7400000000000001E-6</c:v>
                </c:pt>
                <c:pt idx="4177">
                  <c:v>1.7430000000000001E-6</c:v>
                </c:pt>
                <c:pt idx="4178">
                  <c:v>1.7379999999999999E-6</c:v>
                </c:pt>
                <c:pt idx="4179">
                  <c:v>1.742E-6</c:v>
                </c:pt>
                <c:pt idx="4180">
                  <c:v>1.745E-6</c:v>
                </c:pt>
                <c:pt idx="4181">
                  <c:v>1.742E-6</c:v>
                </c:pt>
                <c:pt idx="4182">
                  <c:v>1.7430000000000001E-6</c:v>
                </c:pt>
                <c:pt idx="4183">
                  <c:v>1.7460000000000001E-6</c:v>
                </c:pt>
                <c:pt idx="4184">
                  <c:v>1.7460000000000001E-6</c:v>
                </c:pt>
                <c:pt idx="4185">
                  <c:v>1.7430000000000001E-6</c:v>
                </c:pt>
                <c:pt idx="4186">
                  <c:v>1.7430000000000001E-6</c:v>
                </c:pt>
                <c:pt idx="4187">
                  <c:v>1.745E-6</c:v>
                </c:pt>
                <c:pt idx="4188">
                  <c:v>1.745E-6</c:v>
                </c:pt>
                <c:pt idx="4189">
                  <c:v>1.7430000000000001E-6</c:v>
                </c:pt>
                <c:pt idx="4190">
                  <c:v>1.742E-6</c:v>
                </c:pt>
                <c:pt idx="4191">
                  <c:v>1.745E-6</c:v>
                </c:pt>
                <c:pt idx="4192">
                  <c:v>1.742E-6</c:v>
                </c:pt>
                <c:pt idx="4193">
                  <c:v>1.742E-6</c:v>
                </c:pt>
                <c:pt idx="4194">
                  <c:v>1.745E-6</c:v>
                </c:pt>
                <c:pt idx="4195">
                  <c:v>1.745E-6</c:v>
                </c:pt>
                <c:pt idx="4196">
                  <c:v>1.7430000000000001E-6</c:v>
                </c:pt>
                <c:pt idx="4197">
                  <c:v>1.745E-6</c:v>
                </c:pt>
                <c:pt idx="4198">
                  <c:v>1.7430000000000001E-6</c:v>
                </c:pt>
                <c:pt idx="4199">
                  <c:v>1.7430000000000001E-6</c:v>
                </c:pt>
                <c:pt idx="4200">
                  <c:v>1.7379999999999999E-6</c:v>
                </c:pt>
                <c:pt idx="4201">
                  <c:v>1.745E-6</c:v>
                </c:pt>
                <c:pt idx="4202">
                  <c:v>1.745E-6</c:v>
                </c:pt>
                <c:pt idx="4203">
                  <c:v>1.745E-6</c:v>
                </c:pt>
                <c:pt idx="4204">
                  <c:v>1.7460000000000001E-6</c:v>
                </c:pt>
                <c:pt idx="4205">
                  <c:v>1.745E-6</c:v>
                </c:pt>
                <c:pt idx="4206">
                  <c:v>1.745E-6</c:v>
                </c:pt>
                <c:pt idx="4207">
                  <c:v>1.748E-6</c:v>
                </c:pt>
                <c:pt idx="4208">
                  <c:v>1.7430000000000001E-6</c:v>
                </c:pt>
                <c:pt idx="4209">
                  <c:v>1.7430000000000001E-6</c:v>
                </c:pt>
                <c:pt idx="4210">
                  <c:v>1.745E-6</c:v>
                </c:pt>
                <c:pt idx="4211">
                  <c:v>1.7430000000000001E-6</c:v>
                </c:pt>
                <c:pt idx="4212">
                  <c:v>1.7460000000000001E-6</c:v>
                </c:pt>
                <c:pt idx="4213">
                  <c:v>1.7430000000000001E-6</c:v>
                </c:pt>
                <c:pt idx="4214">
                  <c:v>1.745E-6</c:v>
                </c:pt>
                <c:pt idx="4215">
                  <c:v>1.745E-6</c:v>
                </c:pt>
                <c:pt idx="4216">
                  <c:v>1.742E-6</c:v>
                </c:pt>
                <c:pt idx="4217">
                  <c:v>1.7430000000000001E-6</c:v>
                </c:pt>
                <c:pt idx="4218">
                  <c:v>1.745E-6</c:v>
                </c:pt>
                <c:pt idx="4219">
                  <c:v>1.745E-6</c:v>
                </c:pt>
                <c:pt idx="4220">
                  <c:v>1.7400000000000001E-6</c:v>
                </c:pt>
                <c:pt idx="4221">
                  <c:v>1.745E-6</c:v>
                </c:pt>
                <c:pt idx="4222">
                  <c:v>1.7460000000000001E-6</c:v>
                </c:pt>
                <c:pt idx="4223">
                  <c:v>1.745E-6</c:v>
                </c:pt>
                <c:pt idx="4224">
                  <c:v>1.7430000000000001E-6</c:v>
                </c:pt>
                <c:pt idx="4225">
                  <c:v>1.745E-6</c:v>
                </c:pt>
                <c:pt idx="4226">
                  <c:v>1.742E-6</c:v>
                </c:pt>
                <c:pt idx="4227">
                  <c:v>1.745E-6</c:v>
                </c:pt>
                <c:pt idx="4228">
                  <c:v>1.7460000000000001E-6</c:v>
                </c:pt>
                <c:pt idx="4229">
                  <c:v>1.742E-6</c:v>
                </c:pt>
                <c:pt idx="4230">
                  <c:v>1.7400000000000001E-6</c:v>
                </c:pt>
                <c:pt idx="4231">
                  <c:v>1.7400000000000001E-6</c:v>
                </c:pt>
                <c:pt idx="4232">
                  <c:v>1.7430000000000001E-6</c:v>
                </c:pt>
                <c:pt idx="4233">
                  <c:v>1.745E-6</c:v>
                </c:pt>
                <c:pt idx="4234">
                  <c:v>1.745E-6</c:v>
                </c:pt>
                <c:pt idx="4235">
                  <c:v>1.7430000000000001E-6</c:v>
                </c:pt>
                <c:pt idx="4236">
                  <c:v>1.745E-6</c:v>
                </c:pt>
                <c:pt idx="4237">
                  <c:v>1.7430000000000001E-6</c:v>
                </c:pt>
                <c:pt idx="4238">
                  <c:v>1.75E-6</c:v>
                </c:pt>
                <c:pt idx="4239">
                  <c:v>1.745E-6</c:v>
                </c:pt>
                <c:pt idx="4240">
                  <c:v>1.7430000000000001E-6</c:v>
                </c:pt>
                <c:pt idx="4241">
                  <c:v>1.748E-6</c:v>
                </c:pt>
                <c:pt idx="4242">
                  <c:v>1.7430000000000001E-6</c:v>
                </c:pt>
                <c:pt idx="4243">
                  <c:v>1.742E-6</c:v>
                </c:pt>
                <c:pt idx="4244">
                  <c:v>1.7430000000000001E-6</c:v>
                </c:pt>
                <c:pt idx="4245">
                  <c:v>1.748E-6</c:v>
                </c:pt>
                <c:pt idx="4246">
                  <c:v>1.7430000000000001E-6</c:v>
                </c:pt>
                <c:pt idx="4247">
                  <c:v>1.7430000000000001E-6</c:v>
                </c:pt>
                <c:pt idx="4248">
                  <c:v>1.7430000000000001E-6</c:v>
                </c:pt>
                <c:pt idx="4249">
                  <c:v>1.745E-6</c:v>
                </c:pt>
                <c:pt idx="4250">
                  <c:v>1.745E-6</c:v>
                </c:pt>
                <c:pt idx="4251">
                  <c:v>1.7379999999999999E-6</c:v>
                </c:pt>
                <c:pt idx="4252">
                  <c:v>1.7430000000000001E-6</c:v>
                </c:pt>
                <c:pt idx="4253">
                  <c:v>1.7430000000000001E-6</c:v>
                </c:pt>
                <c:pt idx="4254">
                  <c:v>1.7430000000000001E-6</c:v>
                </c:pt>
                <c:pt idx="4255">
                  <c:v>1.742E-6</c:v>
                </c:pt>
                <c:pt idx="4256">
                  <c:v>1.7430000000000001E-6</c:v>
                </c:pt>
                <c:pt idx="4257">
                  <c:v>1.7430000000000001E-6</c:v>
                </c:pt>
                <c:pt idx="4258">
                  <c:v>1.742E-6</c:v>
                </c:pt>
                <c:pt idx="4259">
                  <c:v>1.742E-6</c:v>
                </c:pt>
                <c:pt idx="4260">
                  <c:v>1.745E-6</c:v>
                </c:pt>
                <c:pt idx="4261">
                  <c:v>1.742E-6</c:v>
                </c:pt>
                <c:pt idx="4262">
                  <c:v>1.7400000000000001E-6</c:v>
                </c:pt>
                <c:pt idx="4263">
                  <c:v>1.7430000000000001E-6</c:v>
                </c:pt>
                <c:pt idx="4264">
                  <c:v>1.7370000000000001E-6</c:v>
                </c:pt>
                <c:pt idx="4265">
                  <c:v>1.7400000000000001E-6</c:v>
                </c:pt>
                <c:pt idx="4266">
                  <c:v>1.742E-6</c:v>
                </c:pt>
                <c:pt idx="4267">
                  <c:v>1.745E-6</c:v>
                </c:pt>
                <c:pt idx="4268">
                  <c:v>1.7430000000000001E-6</c:v>
                </c:pt>
                <c:pt idx="4269">
                  <c:v>1.7400000000000001E-6</c:v>
                </c:pt>
                <c:pt idx="4270">
                  <c:v>1.742E-6</c:v>
                </c:pt>
                <c:pt idx="4271">
                  <c:v>1.7430000000000001E-6</c:v>
                </c:pt>
                <c:pt idx="4272">
                  <c:v>1.7379999999999999E-6</c:v>
                </c:pt>
                <c:pt idx="4273">
                  <c:v>1.7379999999999999E-6</c:v>
                </c:pt>
                <c:pt idx="4274">
                  <c:v>1.7379999999999999E-6</c:v>
                </c:pt>
                <c:pt idx="4275">
                  <c:v>1.7430000000000001E-6</c:v>
                </c:pt>
                <c:pt idx="4276">
                  <c:v>1.734E-6</c:v>
                </c:pt>
                <c:pt idx="4277">
                  <c:v>1.7370000000000001E-6</c:v>
                </c:pt>
                <c:pt idx="4278">
                  <c:v>1.7370000000000001E-6</c:v>
                </c:pt>
                <c:pt idx="4279">
                  <c:v>1.7370000000000001E-6</c:v>
                </c:pt>
                <c:pt idx="4280">
                  <c:v>1.7349999999999999E-6</c:v>
                </c:pt>
                <c:pt idx="4281">
                  <c:v>1.7379999999999999E-6</c:v>
                </c:pt>
                <c:pt idx="4282">
                  <c:v>1.7400000000000001E-6</c:v>
                </c:pt>
                <c:pt idx="4283">
                  <c:v>1.7320000000000001E-6</c:v>
                </c:pt>
                <c:pt idx="4284">
                  <c:v>1.734E-6</c:v>
                </c:pt>
                <c:pt idx="4285">
                  <c:v>1.7400000000000001E-6</c:v>
                </c:pt>
                <c:pt idx="4286">
                  <c:v>1.7349999999999999E-6</c:v>
                </c:pt>
                <c:pt idx="4287">
                  <c:v>1.7349999999999999E-6</c:v>
                </c:pt>
                <c:pt idx="4288">
                  <c:v>1.7370000000000001E-6</c:v>
                </c:pt>
                <c:pt idx="4289">
                  <c:v>1.7400000000000001E-6</c:v>
                </c:pt>
                <c:pt idx="4290">
                  <c:v>1.734E-6</c:v>
                </c:pt>
                <c:pt idx="4291">
                  <c:v>1.7349999999999999E-6</c:v>
                </c:pt>
                <c:pt idx="4292">
                  <c:v>1.734E-6</c:v>
                </c:pt>
                <c:pt idx="4293">
                  <c:v>1.7400000000000001E-6</c:v>
                </c:pt>
                <c:pt idx="4294">
                  <c:v>1.7370000000000001E-6</c:v>
                </c:pt>
                <c:pt idx="4295">
                  <c:v>1.7379999999999999E-6</c:v>
                </c:pt>
                <c:pt idx="4296">
                  <c:v>1.734E-6</c:v>
                </c:pt>
                <c:pt idx="4297">
                  <c:v>1.7349999999999999E-6</c:v>
                </c:pt>
                <c:pt idx="4298">
                  <c:v>1.7400000000000001E-6</c:v>
                </c:pt>
                <c:pt idx="4299">
                  <c:v>1.7349999999999999E-6</c:v>
                </c:pt>
                <c:pt idx="4300">
                  <c:v>1.7370000000000001E-6</c:v>
                </c:pt>
                <c:pt idx="4301">
                  <c:v>1.7370000000000001E-6</c:v>
                </c:pt>
                <c:pt idx="4302">
                  <c:v>1.7430000000000001E-6</c:v>
                </c:pt>
                <c:pt idx="4303">
                  <c:v>1.7349999999999999E-6</c:v>
                </c:pt>
                <c:pt idx="4304">
                  <c:v>1.742E-6</c:v>
                </c:pt>
                <c:pt idx="4305">
                  <c:v>1.7400000000000001E-6</c:v>
                </c:pt>
                <c:pt idx="4306">
                  <c:v>1.742E-6</c:v>
                </c:pt>
                <c:pt idx="4307">
                  <c:v>1.7400000000000001E-6</c:v>
                </c:pt>
                <c:pt idx="4308">
                  <c:v>1.7349999999999999E-6</c:v>
                </c:pt>
                <c:pt idx="4309">
                  <c:v>1.742E-6</c:v>
                </c:pt>
                <c:pt idx="4310">
                  <c:v>1.7430000000000001E-6</c:v>
                </c:pt>
                <c:pt idx="4311">
                  <c:v>1.742E-6</c:v>
                </c:pt>
                <c:pt idx="4312">
                  <c:v>1.7400000000000001E-6</c:v>
                </c:pt>
                <c:pt idx="4313">
                  <c:v>1.742E-6</c:v>
                </c:pt>
                <c:pt idx="4314">
                  <c:v>1.7430000000000001E-6</c:v>
                </c:pt>
                <c:pt idx="4315">
                  <c:v>1.742E-6</c:v>
                </c:pt>
                <c:pt idx="4316">
                  <c:v>1.742E-6</c:v>
                </c:pt>
                <c:pt idx="4317">
                  <c:v>1.7400000000000001E-6</c:v>
                </c:pt>
                <c:pt idx="4318">
                  <c:v>1.745E-6</c:v>
                </c:pt>
                <c:pt idx="4319">
                  <c:v>1.742E-6</c:v>
                </c:pt>
                <c:pt idx="4320">
                  <c:v>1.7400000000000001E-6</c:v>
                </c:pt>
                <c:pt idx="4321">
                  <c:v>1.7430000000000001E-6</c:v>
                </c:pt>
                <c:pt idx="4322">
                  <c:v>1.742E-6</c:v>
                </c:pt>
                <c:pt idx="4323">
                  <c:v>1.7430000000000001E-6</c:v>
                </c:pt>
                <c:pt idx="4324">
                  <c:v>1.7379999999999999E-6</c:v>
                </c:pt>
                <c:pt idx="4325">
                  <c:v>1.742E-6</c:v>
                </c:pt>
                <c:pt idx="4326">
                  <c:v>1.7430000000000001E-6</c:v>
                </c:pt>
                <c:pt idx="4327">
                  <c:v>1.745E-6</c:v>
                </c:pt>
                <c:pt idx="4328">
                  <c:v>1.7400000000000001E-6</c:v>
                </c:pt>
                <c:pt idx="4329">
                  <c:v>1.7400000000000001E-6</c:v>
                </c:pt>
                <c:pt idx="4330">
                  <c:v>1.742E-6</c:v>
                </c:pt>
                <c:pt idx="4331">
                  <c:v>1.7430000000000001E-6</c:v>
                </c:pt>
                <c:pt idx="4332">
                  <c:v>1.745E-6</c:v>
                </c:pt>
                <c:pt idx="4333">
                  <c:v>1.7400000000000001E-6</c:v>
                </c:pt>
                <c:pt idx="4334">
                  <c:v>1.7400000000000001E-6</c:v>
                </c:pt>
                <c:pt idx="4335">
                  <c:v>1.742E-6</c:v>
                </c:pt>
                <c:pt idx="4336">
                  <c:v>1.7430000000000001E-6</c:v>
                </c:pt>
                <c:pt idx="4337">
                  <c:v>1.742E-6</c:v>
                </c:pt>
                <c:pt idx="4338">
                  <c:v>1.7430000000000001E-6</c:v>
                </c:pt>
                <c:pt idx="4339">
                  <c:v>1.7430000000000001E-6</c:v>
                </c:pt>
                <c:pt idx="4340">
                  <c:v>1.7460000000000001E-6</c:v>
                </c:pt>
                <c:pt idx="4341">
                  <c:v>1.7379999999999999E-6</c:v>
                </c:pt>
                <c:pt idx="4342">
                  <c:v>1.7400000000000001E-6</c:v>
                </c:pt>
                <c:pt idx="4343">
                  <c:v>1.742E-6</c:v>
                </c:pt>
                <c:pt idx="4344">
                  <c:v>1.7379999999999999E-6</c:v>
                </c:pt>
                <c:pt idx="4345">
                  <c:v>1.745E-6</c:v>
                </c:pt>
                <c:pt idx="4346">
                  <c:v>1.7430000000000001E-6</c:v>
                </c:pt>
                <c:pt idx="4347">
                  <c:v>1.7400000000000001E-6</c:v>
                </c:pt>
                <c:pt idx="4348">
                  <c:v>1.7430000000000001E-6</c:v>
                </c:pt>
                <c:pt idx="4349">
                  <c:v>1.745E-6</c:v>
                </c:pt>
                <c:pt idx="4350">
                  <c:v>1.7430000000000001E-6</c:v>
                </c:pt>
                <c:pt idx="4351">
                  <c:v>1.7400000000000001E-6</c:v>
                </c:pt>
                <c:pt idx="4352">
                  <c:v>1.7430000000000001E-6</c:v>
                </c:pt>
                <c:pt idx="4353">
                  <c:v>1.742E-6</c:v>
                </c:pt>
                <c:pt idx="4354">
                  <c:v>1.742E-6</c:v>
                </c:pt>
                <c:pt idx="4355">
                  <c:v>1.742E-6</c:v>
                </c:pt>
                <c:pt idx="4356">
                  <c:v>1.742E-6</c:v>
                </c:pt>
                <c:pt idx="4357">
                  <c:v>1.7379999999999999E-6</c:v>
                </c:pt>
                <c:pt idx="4358">
                  <c:v>1.7379999999999999E-6</c:v>
                </c:pt>
                <c:pt idx="4359">
                  <c:v>1.7430000000000001E-6</c:v>
                </c:pt>
                <c:pt idx="4360">
                  <c:v>1.7430000000000001E-6</c:v>
                </c:pt>
                <c:pt idx="4361">
                  <c:v>1.745E-6</c:v>
                </c:pt>
                <c:pt idx="4362">
                  <c:v>1.7430000000000001E-6</c:v>
                </c:pt>
                <c:pt idx="4363">
                  <c:v>1.742E-6</c:v>
                </c:pt>
                <c:pt idx="4364">
                  <c:v>1.7379999999999999E-6</c:v>
                </c:pt>
                <c:pt idx="4365">
                  <c:v>1.742E-6</c:v>
                </c:pt>
                <c:pt idx="4366">
                  <c:v>1.745E-6</c:v>
                </c:pt>
                <c:pt idx="4367">
                  <c:v>1.7379999999999999E-6</c:v>
                </c:pt>
                <c:pt idx="4368">
                  <c:v>1.7400000000000001E-6</c:v>
                </c:pt>
                <c:pt idx="4369">
                  <c:v>1.742E-6</c:v>
                </c:pt>
                <c:pt idx="4370">
                  <c:v>1.7430000000000001E-6</c:v>
                </c:pt>
                <c:pt idx="4371">
                  <c:v>1.742E-6</c:v>
                </c:pt>
                <c:pt idx="4372">
                  <c:v>1.742E-6</c:v>
                </c:pt>
                <c:pt idx="4373">
                  <c:v>1.742E-6</c:v>
                </c:pt>
                <c:pt idx="4374">
                  <c:v>1.7379999999999999E-6</c:v>
                </c:pt>
                <c:pt idx="4375">
                  <c:v>1.7379999999999999E-6</c:v>
                </c:pt>
                <c:pt idx="4376">
                  <c:v>1.7400000000000001E-6</c:v>
                </c:pt>
                <c:pt idx="4377">
                  <c:v>1.7370000000000001E-6</c:v>
                </c:pt>
                <c:pt idx="4378">
                  <c:v>1.7430000000000001E-6</c:v>
                </c:pt>
                <c:pt idx="4379">
                  <c:v>1.7430000000000001E-6</c:v>
                </c:pt>
                <c:pt idx="4380">
                  <c:v>1.742E-6</c:v>
                </c:pt>
                <c:pt idx="4381">
                  <c:v>1.7400000000000001E-6</c:v>
                </c:pt>
                <c:pt idx="4382">
                  <c:v>1.745E-6</c:v>
                </c:pt>
                <c:pt idx="4383">
                  <c:v>1.7430000000000001E-6</c:v>
                </c:pt>
                <c:pt idx="4384">
                  <c:v>1.742E-6</c:v>
                </c:pt>
                <c:pt idx="4385">
                  <c:v>1.7349999999999999E-6</c:v>
                </c:pt>
                <c:pt idx="4386">
                  <c:v>1.7370000000000001E-6</c:v>
                </c:pt>
                <c:pt idx="4387">
                  <c:v>1.7430000000000001E-6</c:v>
                </c:pt>
                <c:pt idx="4388">
                  <c:v>1.7430000000000001E-6</c:v>
                </c:pt>
                <c:pt idx="4389">
                  <c:v>1.7379999999999999E-6</c:v>
                </c:pt>
                <c:pt idx="4390">
                  <c:v>1.7379999999999999E-6</c:v>
                </c:pt>
                <c:pt idx="4391">
                  <c:v>1.7400000000000001E-6</c:v>
                </c:pt>
                <c:pt idx="4392">
                  <c:v>1.7430000000000001E-6</c:v>
                </c:pt>
                <c:pt idx="4393">
                  <c:v>1.7430000000000001E-6</c:v>
                </c:pt>
                <c:pt idx="4394">
                  <c:v>1.7349999999999999E-6</c:v>
                </c:pt>
                <c:pt idx="4395">
                  <c:v>1.7370000000000001E-6</c:v>
                </c:pt>
                <c:pt idx="4396">
                  <c:v>1.7349999999999999E-6</c:v>
                </c:pt>
                <c:pt idx="4397">
                  <c:v>1.7400000000000001E-6</c:v>
                </c:pt>
                <c:pt idx="4398">
                  <c:v>1.734E-6</c:v>
                </c:pt>
                <c:pt idx="4399">
                  <c:v>1.7370000000000001E-6</c:v>
                </c:pt>
                <c:pt idx="4400">
                  <c:v>1.7370000000000001E-6</c:v>
                </c:pt>
                <c:pt idx="4401">
                  <c:v>1.7379999999999999E-6</c:v>
                </c:pt>
                <c:pt idx="4402">
                  <c:v>1.734E-6</c:v>
                </c:pt>
                <c:pt idx="4403">
                  <c:v>1.734E-6</c:v>
                </c:pt>
                <c:pt idx="4404">
                  <c:v>1.7400000000000001E-6</c:v>
                </c:pt>
                <c:pt idx="4405">
                  <c:v>1.7349999999999999E-6</c:v>
                </c:pt>
                <c:pt idx="4406">
                  <c:v>1.7349999999999999E-6</c:v>
                </c:pt>
                <c:pt idx="4407">
                  <c:v>1.734E-6</c:v>
                </c:pt>
                <c:pt idx="4408">
                  <c:v>1.734E-6</c:v>
                </c:pt>
                <c:pt idx="4409">
                  <c:v>1.734E-6</c:v>
                </c:pt>
                <c:pt idx="4410">
                  <c:v>1.734E-6</c:v>
                </c:pt>
                <c:pt idx="4411">
                  <c:v>1.734E-6</c:v>
                </c:pt>
                <c:pt idx="4412">
                  <c:v>1.7370000000000001E-6</c:v>
                </c:pt>
                <c:pt idx="4413">
                  <c:v>1.734E-6</c:v>
                </c:pt>
                <c:pt idx="4414">
                  <c:v>1.7349999999999999E-6</c:v>
                </c:pt>
                <c:pt idx="4415">
                  <c:v>1.7400000000000001E-6</c:v>
                </c:pt>
                <c:pt idx="4416">
                  <c:v>1.7400000000000001E-6</c:v>
                </c:pt>
                <c:pt idx="4417">
                  <c:v>1.742E-6</c:v>
                </c:pt>
                <c:pt idx="4418">
                  <c:v>1.7370000000000001E-6</c:v>
                </c:pt>
                <c:pt idx="4419">
                  <c:v>1.7349999999999999E-6</c:v>
                </c:pt>
                <c:pt idx="4420">
                  <c:v>1.742E-6</c:v>
                </c:pt>
                <c:pt idx="4421">
                  <c:v>1.7430000000000001E-6</c:v>
                </c:pt>
                <c:pt idx="4422">
                  <c:v>1.734E-6</c:v>
                </c:pt>
                <c:pt idx="4423">
                  <c:v>1.7400000000000001E-6</c:v>
                </c:pt>
                <c:pt idx="4424">
                  <c:v>1.7379999999999999E-6</c:v>
                </c:pt>
                <c:pt idx="4425">
                  <c:v>1.7400000000000001E-6</c:v>
                </c:pt>
                <c:pt idx="4426">
                  <c:v>1.742E-6</c:v>
                </c:pt>
                <c:pt idx="4427">
                  <c:v>1.742E-6</c:v>
                </c:pt>
                <c:pt idx="4428">
                  <c:v>1.7430000000000001E-6</c:v>
                </c:pt>
                <c:pt idx="4429">
                  <c:v>1.745E-6</c:v>
                </c:pt>
                <c:pt idx="4430">
                  <c:v>1.7430000000000001E-6</c:v>
                </c:pt>
                <c:pt idx="4431">
                  <c:v>1.7430000000000001E-6</c:v>
                </c:pt>
                <c:pt idx="4432">
                  <c:v>1.7430000000000001E-6</c:v>
                </c:pt>
                <c:pt idx="4433">
                  <c:v>1.742E-6</c:v>
                </c:pt>
                <c:pt idx="4434">
                  <c:v>1.745E-6</c:v>
                </c:pt>
                <c:pt idx="4435">
                  <c:v>1.7460000000000001E-6</c:v>
                </c:pt>
                <c:pt idx="4436">
                  <c:v>1.742E-6</c:v>
                </c:pt>
                <c:pt idx="4437">
                  <c:v>1.7430000000000001E-6</c:v>
                </c:pt>
                <c:pt idx="4438">
                  <c:v>1.7400000000000001E-6</c:v>
                </c:pt>
                <c:pt idx="4439">
                  <c:v>1.742E-6</c:v>
                </c:pt>
                <c:pt idx="4440">
                  <c:v>1.7430000000000001E-6</c:v>
                </c:pt>
                <c:pt idx="4441">
                  <c:v>1.7430000000000001E-6</c:v>
                </c:pt>
                <c:pt idx="4442">
                  <c:v>1.7430000000000001E-6</c:v>
                </c:pt>
                <c:pt idx="4443">
                  <c:v>1.7370000000000001E-6</c:v>
                </c:pt>
                <c:pt idx="4444">
                  <c:v>1.742E-6</c:v>
                </c:pt>
                <c:pt idx="4445">
                  <c:v>1.745E-6</c:v>
                </c:pt>
                <c:pt idx="4446">
                  <c:v>1.742E-6</c:v>
                </c:pt>
                <c:pt idx="4447">
                  <c:v>1.7400000000000001E-6</c:v>
                </c:pt>
                <c:pt idx="4448">
                  <c:v>1.745E-6</c:v>
                </c:pt>
                <c:pt idx="4449">
                  <c:v>1.7379999999999999E-6</c:v>
                </c:pt>
                <c:pt idx="4450">
                  <c:v>1.7379999999999999E-6</c:v>
                </c:pt>
                <c:pt idx="4451">
                  <c:v>1.742E-6</c:v>
                </c:pt>
                <c:pt idx="4452">
                  <c:v>1.7430000000000001E-6</c:v>
                </c:pt>
                <c:pt idx="4453">
                  <c:v>1.742E-6</c:v>
                </c:pt>
                <c:pt idx="4454">
                  <c:v>1.7430000000000001E-6</c:v>
                </c:pt>
                <c:pt idx="4455">
                  <c:v>1.7379999999999999E-6</c:v>
                </c:pt>
                <c:pt idx="4456">
                  <c:v>1.7430000000000001E-6</c:v>
                </c:pt>
                <c:pt idx="4457">
                  <c:v>1.745E-6</c:v>
                </c:pt>
                <c:pt idx="4458">
                  <c:v>1.7400000000000001E-6</c:v>
                </c:pt>
                <c:pt idx="4459">
                  <c:v>1.7400000000000001E-6</c:v>
                </c:pt>
                <c:pt idx="4460">
                  <c:v>1.7400000000000001E-6</c:v>
                </c:pt>
                <c:pt idx="4461">
                  <c:v>1.745E-6</c:v>
                </c:pt>
                <c:pt idx="4462">
                  <c:v>1.742E-6</c:v>
                </c:pt>
                <c:pt idx="4463">
                  <c:v>1.7370000000000001E-6</c:v>
                </c:pt>
                <c:pt idx="4464">
                  <c:v>1.742E-6</c:v>
                </c:pt>
                <c:pt idx="4465">
                  <c:v>1.7430000000000001E-6</c:v>
                </c:pt>
                <c:pt idx="4466">
                  <c:v>1.7379999999999999E-6</c:v>
                </c:pt>
                <c:pt idx="4467">
                  <c:v>1.742E-6</c:v>
                </c:pt>
                <c:pt idx="4468">
                  <c:v>1.7430000000000001E-6</c:v>
                </c:pt>
                <c:pt idx="4469">
                  <c:v>1.7400000000000001E-6</c:v>
                </c:pt>
                <c:pt idx="4470">
                  <c:v>1.742E-6</c:v>
                </c:pt>
                <c:pt idx="4471">
                  <c:v>1.7430000000000001E-6</c:v>
                </c:pt>
                <c:pt idx="4472">
                  <c:v>1.7430000000000001E-6</c:v>
                </c:pt>
                <c:pt idx="4473">
                  <c:v>1.7379999999999999E-6</c:v>
                </c:pt>
                <c:pt idx="4474">
                  <c:v>1.7370000000000001E-6</c:v>
                </c:pt>
                <c:pt idx="4475">
                  <c:v>1.742E-6</c:v>
                </c:pt>
                <c:pt idx="4476">
                  <c:v>1.7379999999999999E-6</c:v>
                </c:pt>
                <c:pt idx="4477">
                  <c:v>1.7379999999999999E-6</c:v>
                </c:pt>
                <c:pt idx="4478">
                  <c:v>1.7400000000000001E-6</c:v>
                </c:pt>
                <c:pt idx="4479">
                  <c:v>1.7430000000000001E-6</c:v>
                </c:pt>
                <c:pt idx="4480">
                  <c:v>1.7400000000000001E-6</c:v>
                </c:pt>
                <c:pt idx="4481">
                  <c:v>1.7370000000000001E-6</c:v>
                </c:pt>
                <c:pt idx="4482">
                  <c:v>1.7379999999999999E-6</c:v>
                </c:pt>
                <c:pt idx="4483">
                  <c:v>1.7379999999999999E-6</c:v>
                </c:pt>
                <c:pt idx="4484">
                  <c:v>1.7370000000000001E-6</c:v>
                </c:pt>
                <c:pt idx="4485">
                  <c:v>1.742E-6</c:v>
                </c:pt>
                <c:pt idx="4486">
                  <c:v>1.7349999999999999E-6</c:v>
                </c:pt>
                <c:pt idx="4487">
                  <c:v>1.742E-6</c:v>
                </c:pt>
                <c:pt idx="4488">
                  <c:v>1.7400000000000001E-6</c:v>
                </c:pt>
                <c:pt idx="4489">
                  <c:v>1.7400000000000001E-6</c:v>
                </c:pt>
                <c:pt idx="4490">
                  <c:v>1.742E-6</c:v>
                </c:pt>
                <c:pt idx="4491">
                  <c:v>1.7349999999999999E-6</c:v>
                </c:pt>
                <c:pt idx="4492">
                  <c:v>1.7400000000000001E-6</c:v>
                </c:pt>
                <c:pt idx="4493">
                  <c:v>1.7370000000000001E-6</c:v>
                </c:pt>
                <c:pt idx="4494">
                  <c:v>1.742E-6</c:v>
                </c:pt>
                <c:pt idx="4495">
                  <c:v>1.7349999999999999E-6</c:v>
                </c:pt>
                <c:pt idx="4496">
                  <c:v>1.7400000000000001E-6</c:v>
                </c:pt>
                <c:pt idx="4497">
                  <c:v>1.7349999999999999E-6</c:v>
                </c:pt>
                <c:pt idx="4498">
                  <c:v>1.7400000000000001E-6</c:v>
                </c:pt>
                <c:pt idx="4499">
                  <c:v>1.742E-6</c:v>
                </c:pt>
                <c:pt idx="4500">
                  <c:v>1.7379999999999999E-6</c:v>
                </c:pt>
                <c:pt idx="4501">
                  <c:v>1.7349999999999999E-6</c:v>
                </c:pt>
                <c:pt idx="4502">
                  <c:v>1.7400000000000001E-6</c:v>
                </c:pt>
                <c:pt idx="4503">
                  <c:v>1.7400000000000001E-6</c:v>
                </c:pt>
                <c:pt idx="4504">
                  <c:v>1.7370000000000001E-6</c:v>
                </c:pt>
                <c:pt idx="4505">
                  <c:v>1.742E-6</c:v>
                </c:pt>
                <c:pt idx="4506">
                  <c:v>1.7349999999999999E-6</c:v>
                </c:pt>
                <c:pt idx="4507">
                  <c:v>1.7370000000000001E-6</c:v>
                </c:pt>
                <c:pt idx="4508">
                  <c:v>1.7379999999999999E-6</c:v>
                </c:pt>
                <c:pt idx="4509">
                  <c:v>1.742E-6</c:v>
                </c:pt>
                <c:pt idx="4510">
                  <c:v>1.7379999999999999E-6</c:v>
                </c:pt>
                <c:pt idx="4511">
                  <c:v>1.734E-6</c:v>
                </c:pt>
                <c:pt idx="4512">
                  <c:v>1.7370000000000001E-6</c:v>
                </c:pt>
                <c:pt idx="4513">
                  <c:v>1.7349999999999999E-6</c:v>
                </c:pt>
                <c:pt idx="4514">
                  <c:v>1.7320000000000001E-6</c:v>
                </c:pt>
                <c:pt idx="4515">
                  <c:v>1.7370000000000001E-6</c:v>
                </c:pt>
                <c:pt idx="4516">
                  <c:v>1.7379999999999999E-6</c:v>
                </c:pt>
                <c:pt idx="4517">
                  <c:v>1.7320000000000001E-6</c:v>
                </c:pt>
                <c:pt idx="4518">
                  <c:v>1.734E-6</c:v>
                </c:pt>
                <c:pt idx="4519">
                  <c:v>1.7320000000000001E-6</c:v>
                </c:pt>
                <c:pt idx="4520">
                  <c:v>1.7320000000000001E-6</c:v>
                </c:pt>
                <c:pt idx="4521">
                  <c:v>1.734E-6</c:v>
                </c:pt>
                <c:pt idx="4522">
                  <c:v>1.7320000000000001E-6</c:v>
                </c:pt>
                <c:pt idx="4523">
                  <c:v>1.7379999999999999E-6</c:v>
                </c:pt>
                <c:pt idx="4524">
                  <c:v>1.734E-6</c:v>
                </c:pt>
                <c:pt idx="4525">
                  <c:v>1.7349999999999999E-6</c:v>
                </c:pt>
                <c:pt idx="4526">
                  <c:v>1.7320000000000001E-6</c:v>
                </c:pt>
                <c:pt idx="4527">
                  <c:v>1.734E-6</c:v>
                </c:pt>
                <c:pt idx="4528">
                  <c:v>1.734E-6</c:v>
                </c:pt>
                <c:pt idx="4529">
                  <c:v>1.734E-6</c:v>
                </c:pt>
                <c:pt idx="4530">
                  <c:v>1.7370000000000001E-6</c:v>
                </c:pt>
                <c:pt idx="4531">
                  <c:v>1.7370000000000001E-6</c:v>
                </c:pt>
                <c:pt idx="4532">
                  <c:v>1.7349999999999999E-6</c:v>
                </c:pt>
                <c:pt idx="4533">
                  <c:v>1.7349999999999999E-6</c:v>
                </c:pt>
                <c:pt idx="4534">
                  <c:v>1.7379999999999999E-6</c:v>
                </c:pt>
                <c:pt idx="4535">
                  <c:v>1.7400000000000001E-6</c:v>
                </c:pt>
                <c:pt idx="4536">
                  <c:v>1.734E-6</c:v>
                </c:pt>
                <c:pt idx="4537">
                  <c:v>1.7370000000000001E-6</c:v>
                </c:pt>
                <c:pt idx="4538">
                  <c:v>1.742E-6</c:v>
                </c:pt>
                <c:pt idx="4539">
                  <c:v>1.742E-6</c:v>
                </c:pt>
                <c:pt idx="4540">
                  <c:v>1.7349999999999999E-6</c:v>
                </c:pt>
                <c:pt idx="4541">
                  <c:v>1.7400000000000001E-6</c:v>
                </c:pt>
                <c:pt idx="4542">
                  <c:v>1.742E-6</c:v>
                </c:pt>
                <c:pt idx="4543">
                  <c:v>1.7379999999999999E-6</c:v>
                </c:pt>
                <c:pt idx="4544">
                  <c:v>1.7430000000000001E-6</c:v>
                </c:pt>
                <c:pt idx="4545">
                  <c:v>1.742E-6</c:v>
                </c:pt>
                <c:pt idx="4546">
                  <c:v>1.7400000000000001E-6</c:v>
                </c:pt>
                <c:pt idx="4547">
                  <c:v>1.742E-6</c:v>
                </c:pt>
                <c:pt idx="4548">
                  <c:v>1.7430000000000001E-6</c:v>
                </c:pt>
                <c:pt idx="4549">
                  <c:v>1.742E-6</c:v>
                </c:pt>
                <c:pt idx="4550">
                  <c:v>1.742E-6</c:v>
                </c:pt>
                <c:pt idx="4551">
                  <c:v>1.7430000000000001E-6</c:v>
                </c:pt>
                <c:pt idx="4552">
                  <c:v>1.742E-6</c:v>
                </c:pt>
                <c:pt idx="4553">
                  <c:v>1.742E-6</c:v>
                </c:pt>
                <c:pt idx="4554">
                  <c:v>1.745E-6</c:v>
                </c:pt>
                <c:pt idx="4555">
                  <c:v>1.742E-6</c:v>
                </c:pt>
                <c:pt idx="4556">
                  <c:v>1.742E-6</c:v>
                </c:pt>
                <c:pt idx="4557">
                  <c:v>1.7400000000000001E-6</c:v>
                </c:pt>
                <c:pt idx="4558">
                  <c:v>1.7430000000000001E-6</c:v>
                </c:pt>
                <c:pt idx="4559">
                  <c:v>1.7400000000000001E-6</c:v>
                </c:pt>
                <c:pt idx="4560">
                  <c:v>1.742E-6</c:v>
                </c:pt>
                <c:pt idx="4561">
                  <c:v>1.745E-6</c:v>
                </c:pt>
                <c:pt idx="4562">
                  <c:v>1.742E-6</c:v>
                </c:pt>
                <c:pt idx="4563">
                  <c:v>1.7430000000000001E-6</c:v>
                </c:pt>
                <c:pt idx="4564">
                  <c:v>1.7430000000000001E-6</c:v>
                </c:pt>
                <c:pt idx="4565">
                  <c:v>1.742E-6</c:v>
                </c:pt>
                <c:pt idx="4566">
                  <c:v>1.745E-6</c:v>
                </c:pt>
                <c:pt idx="4567">
                  <c:v>1.745E-6</c:v>
                </c:pt>
                <c:pt idx="4568">
                  <c:v>1.742E-6</c:v>
                </c:pt>
                <c:pt idx="4569">
                  <c:v>1.7430000000000001E-6</c:v>
                </c:pt>
                <c:pt idx="4570">
                  <c:v>1.7400000000000001E-6</c:v>
                </c:pt>
                <c:pt idx="4571">
                  <c:v>1.745E-6</c:v>
                </c:pt>
                <c:pt idx="4572">
                  <c:v>1.7370000000000001E-6</c:v>
                </c:pt>
                <c:pt idx="4573">
                  <c:v>1.7400000000000001E-6</c:v>
                </c:pt>
                <c:pt idx="4574">
                  <c:v>1.742E-6</c:v>
                </c:pt>
                <c:pt idx="4575">
                  <c:v>1.7430000000000001E-6</c:v>
                </c:pt>
                <c:pt idx="4576">
                  <c:v>1.7400000000000001E-6</c:v>
                </c:pt>
                <c:pt idx="4577">
                  <c:v>1.742E-6</c:v>
                </c:pt>
                <c:pt idx="4578">
                  <c:v>1.742E-6</c:v>
                </c:pt>
                <c:pt idx="4579">
                  <c:v>1.742E-6</c:v>
                </c:pt>
                <c:pt idx="4580">
                  <c:v>1.7430000000000001E-6</c:v>
                </c:pt>
                <c:pt idx="4581">
                  <c:v>1.7430000000000001E-6</c:v>
                </c:pt>
                <c:pt idx="4582">
                  <c:v>1.7400000000000001E-6</c:v>
                </c:pt>
                <c:pt idx="4583">
                  <c:v>1.7430000000000001E-6</c:v>
                </c:pt>
                <c:pt idx="4584">
                  <c:v>1.742E-6</c:v>
                </c:pt>
                <c:pt idx="4585">
                  <c:v>1.7430000000000001E-6</c:v>
                </c:pt>
                <c:pt idx="4586">
                  <c:v>1.7370000000000001E-6</c:v>
                </c:pt>
                <c:pt idx="4587">
                  <c:v>1.7370000000000001E-6</c:v>
                </c:pt>
                <c:pt idx="4588">
                  <c:v>1.7370000000000001E-6</c:v>
                </c:pt>
                <c:pt idx="4589">
                  <c:v>1.742E-6</c:v>
                </c:pt>
                <c:pt idx="4590">
                  <c:v>1.7370000000000001E-6</c:v>
                </c:pt>
                <c:pt idx="4591">
                  <c:v>1.7400000000000001E-6</c:v>
                </c:pt>
                <c:pt idx="4592">
                  <c:v>1.7400000000000001E-6</c:v>
                </c:pt>
                <c:pt idx="4593">
                  <c:v>1.7430000000000001E-6</c:v>
                </c:pt>
                <c:pt idx="4594">
                  <c:v>1.745E-6</c:v>
                </c:pt>
                <c:pt idx="4595">
                  <c:v>1.7379999999999999E-6</c:v>
                </c:pt>
                <c:pt idx="4596">
                  <c:v>1.7430000000000001E-6</c:v>
                </c:pt>
                <c:pt idx="4597">
                  <c:v>1.745E-6</c:v>
                </c:pt>
                <c:pt idx="4598">
                  <c:v>1.745E-6</c:v>
                </c:pt>
                <c:pt idx="4599">
                  <c:v>1.7370000000000001E-6</c:v>
                </c:pt>
                <c:pt idx="4600">
                  <c:v>1.7349999999999999E-6</c:v>
                </c:pt>
                <c:pt idx="4601">
                  <c:v>1.7379999999999999E-6</c:v>
                </c:pt>
                <c:pt idx="4602">
                  <c:v>1.7379999999999999E-6</c:v>
                </c:pt>
                <c:pt idx="4603">
                  <c:v>1.742E-6</c:v>
                </c:pt>
                <c:pt idx="4604">
                  <c:v>1.7430000000000001E-6</c:v>
                </c:pt>
                <c:pt idx="4605">
                  <c:v>1.7430000000000001E-6</c:v>
                </c:pt>
                <c:pt idx="4606">
                  <c:v>1.7379999999999999E-6</c:v>
                </c:pt>
                <c:pt idx="4607">
                  <c:v>1.7349999999999999E-6</c:v>
                </c:pt>
                <c:pt idx="4608">
                  <c:v>1.734E-6</c:v>
                </c:pt>
                <c:pt idx="4609">
                  <c:v>1.7349999999999999E-6</c:v>
                </c:pt>
                <c:pt idx="4610">
                  <c:v>1.7379999999999999E-6</c:v>
                </c:pt>
                <c:pt idx="4611">
                  <c:v>1.734E-6</c:v>
                </c:pt>
                <c:pt idx="4612">
                  <c:v>1.7400000000000001E-6</c:v>
                </c:pt>
                <c:pt idx="4613">
                  <c:v>1.734E-6</c:v>
                </c:pt>
                <c:pt idx="4614">
                  <c:v>1.7370000000000001E-6</c:v>
                </c:pt>
                <c:pt idx="4615">
                  <c:v>1.7400000000000001E-6</c:v>
                </c:pt>
                <c:pt idx="4616">
                  <c:v>1.7400000000000001E-6</c:v>
                </c:pt>
                <c:pt idx="4617">
                  <c:v>1.734E-6</c:v>
                </c:pt>
                <c:pt idx="4618">
                  <c:v>1.734E-6</c:v>
                </c:pt>
                <c:pt idx="4619">
                  <c:v>1.7349999999999999E-6</c:v>
                </c:pt>
                <c:pt idx="4620">
                  <c:v>1.731E-6</c:v>
                </c:pt>
                <c:pt idx="4621">
                  <c:v>1.7320000000000001E-6</c:v>
                </c:pt>
                <c:pt idx="4622">
                  <c:v>1.734E-6</c:v>
                </c:pt>
                <c:pt idx="4623">
                  <c:v>1.7320000000000001E-6</c:v>
                </c:pt>
                <c:pt idx="4624">
                  <c:v>1.7320000000000001E-6</c:v>
                </c:pt>
                <c:pt idx="4625">
                  <c:v>1.7320000000000001E-6</c:v>
                </c:pt>
                <c:pt idx="4626">
                  <c:v>1.734E-6</c:v>
                </c:pt>
                <c:pt idx="4627">
                  <c:v>1.7320000000000001E-6</c:v>
                </c:pt>
                <c:pt idx="4628">
                  <c:v>1.7349999999999999E-6</c:v>
                </c:pt>
                <c:pt idx="4629">
                  <c:v>1.7320000000000001E-6</c:v>
                </c:pt>
                <c:pt idx="4630">
                  <c:v>1.734E-6</c:v>
                </c:pt>
                <c:pt idx="4631">
                  <c:v>1.731E-6</c:v>
                </c:pt>
                <c:pt idx="4632">
                  <c:v>1.7320000000000001E-6</c:v>
                </c:pt>
                <c:pt idx="4633">
                  <c:v>1.734E-6</c:v>
                </c:pt>
                <c:pt idx="4634">
                  <c:v>1.7379999999999999E-6</c:v>
                </c:pt>
                <c:pt idx="4635">
                  <c:v>1.734E-6</c:v>
                </c:pt>
                <c:pt idx="4636">
                  <c:v>1.7320000000000001E-6</c:v>
                </c:pt>
                <c:pt idx="4637">
                  <c:v>1.7320000000000001E-6</c:v>
                </c:pt>
                <c:pt idx="4638">
                  <c:v>1.734E-6</c:v>
                </c:pt>
                <c:pt idx="4639">
                  <c:v>1.734E-6</c:v>
                </c:pt>
                <c:pt idx="4640">
                  <c:v>1.7320000000000001E-6</c:v>
                </c:pt>
                <c:pt idx="4641">
                  <c:v>1.734E-6</c:v>
                </c:pt>
                <c:pt idx="4642">
                  <c:v>1.7349999999999999E-6</c:v>
                </c:pt>
                <c:pt idx="4643">
                  <c:v>1.7379999999999999E-6</c:v>
                </c:pt>
                <c:pt idx="4644">
                  <c:v>1.7320000000000001E-6</c:v>
                </c:pt>
                <c:pt idx="4645">
                  <c:v>1.7349999999999999E-6</c:v>
                </c:pt>
                <c:pt idx="4646">
                  <c:v>1.7349999999999999E-6</c:v>
                </c:pt>
                <c:pt idx="4647">
                  <c:v>1.734E-6</c:v>
                </c:pt>
                <c:pt idx="4648">
                  <c:v>1.7349999999999999E-6</c:v>
                </c:pt>
                <c:pt idx="4649">
                  <c:v>1.7349999999999999E-6</c:v>
                </c:pt>
                <c:pt idx="4650">
                  <c:v>1.7349999999999999E-6</c:v>
                </c:pt>
                <c:pt idx="4651">
                  <c:v>1.7379999999999999E-6</c:v>
                </c:pt>
                <c:pt idx="4652">
                  <c:v>1.7370000000000001E-6</c:v>
                </c:pt>
                <c:pt idx="4653">
                  <c:v>1.7400000000000001E-6</c:v>
                </c:pt>
                <c:pt idx="4654">
                  <c:v>1.7349999999999999E-6</c:v>
                </c:pt>
                <c:pt idx="4655">
                  <c:v>1.742E-6</c:v>
                </c:pt>
                <c:pt idx="4656">
                  <c:v>1.7370000000000001E-6</c:v>
                </c:pt>
                <c:pt idx="4657">
                  <c:v>1.7349999999999999E-6</c:v>
                </c:pt>
                <c:pt idx="4658">
                  <c:v>1.742E-6</c:v>
                </c:pt>
                <c:pt idx="4659">
                  <c:v>1.742E-6</c:v>
                </c:pt>
                <c:pt idx="4660">
                  <c:v>1.7379999999999999E-6</c:v>
                </c:pt>
                <c:pt idx="4661">
                  <c:v>1.7400000000000001E-6</c:v>
                </c:pt>
                <c:pt idx="4662">
                  <c:v>1.7430000000000001E-6</c:v>
                </c:pt>
                <c:pt idx="4663">
                  <c:v>1.7379999999999999E-6</c:v>
                </c:pt>
                <c:pt idx="4664">
                  <c:v>1.7430000000000001E-6</c:v>
                </c:pt>
                <c:pt idx="4665">
                  <c:v>1.742E-6</c:v>
                </c:pt>
                <c:pt idx="4666">
                  <c:v>1.742E-6</c:v>
                </c:pt>
                <c:pt idx="4667">
                  <c:v>1.745E-6</c:v>
                </c:pt>
                <c:pt idx="4668">
                  <c:v>1.7370000000000001E-6</c:v>
                </c:pt>
                <c:pt idx="4669">
                  <c:v>1.742E-6</c:v>
                </c:pt>
                <c:pt idx="4670">
                  <c:v>1.7400000000000001E-6</c:v>
                </c:pt>
                <c:pt idx="4671">
                  <c:v>1.7400000000000001E-6</c:v>
                </c:pt>
                <c:pt idx="4672">
                  <c:v>1.734E-6</c:v>
                </c:pt>
                <c:pt idx="4673">
                  <c:v>1.7349999999999999E-6</c:v>
                </c:pt>
                <c:pt idx="4674">
                  <c:v>1.7370000000000001E-6</c:v>
                </c:pt>
                <c:pt idx="4675">
                  <c:v>1.7370000000000001E-6</c:v>
                </c:pt>
                <c:pt idx="4676">
                  <c:v>1.7320000000000001E-6</c:v>
                </c:pt>
                <c:pt idx="4677">
                  <c:v>1.7320000000000001E-6</c:v>
                </c:pt>
                <c:pt idx="4678">
                  <c:v>1.7379999999999999E-6</c:v>
                </c:pt>
                <c:pt idx="4679">
                  <c:v>1.734E-6</c:v>
                </c:pt>
                <c:pt idx="4680">
                  <c:v>1.7349999999999999E-6</c:v>
                </c:pt>
                <c:pt idx="4681">
                  <c:v>1.734E-6</c:v>
                </c:pt>
                <c:pt idx="4682">
                  <c:v>1.734E-6</c:v>
                </c:pt>
                <c:pt idx="4683">
                  <c:v>1.731E-6</c:v>
                </c:pt>
                <c:pt idx="4684">
                  <c:v>1.734E-6</c:v>
                </c:pt>
                <c:pt idx="4685">
                  <c:v>1.7349999999999999E-6</c:v>
                </c:pt>
                <c:pt idx="4686">
                  <c:v>1.7290000000000001E-6</c:v>
                </c:pt>
                <c:pt idx="4687">
                  <c:v>1.7320000000000001E-6</c:v>
                </c:pt>
                <c:pt idx="4688">
                  <c:v>1.7320000000000001E-6</c:v>
                </c:pt>
                <c:pt idx="4689">
                  <c:v>1.7349999999999999E-6</c:v>
                </c:pt>
                <c:pt idx="4690">
                  <c:v>1.7320000000000001E-6</c:v>
                </c:pt>
                <c:pt idx="4691">
                  <c:v>1.734E-6</c:v>
                </c:pt>
                <c:pt idx="4692">
                  <c:v>1.734E-6</c:v>
                </c:pt>
                <c:pt idx="4693">
                  <c:v>1.7320000000000001E-6</c:v>
                </c:pt>
                <c:pt idx="4694">
                  <c:v>1.734E-6</c:v>
                </c:pt>
                <c:pt idx="4695">
                  <c:v>1.731E-6</c:v>
                </c:pt>
                <c:pt idx="4696">
                  <c:v>1.7320000000000001E-6</c:v>
                </c:pt>
                <c:pt idx="4697">
                  <c:v>1.7349999999999999E-6</c:v>
                </c:pt>
                <c:pt idx="4698">
                  <c:v>1.734E-6</c:v>
                </c:pt>
                <c:pt idx="4699">
                  <c:v>1.7320000000000001E-6</c:v>
                </c:pt>
                <c:pt idx="4700">
                  <c:v>1.734E-6</c:v>
                </c:pt>
                <c:pt idx="4701">
                  <c:v>1.731E-6</c:v>
                </c:pt>
                <c:pt idx="4702">
                  <c:v>1.7320000000000001E-6</c:v>
                </c:pt>
                <c:pt idx="4703">
                  <c:v>1.7349999999999999E-6</c:v>
                </c:pt>
                <c:pt idx="4704">
                  <c:v>1.7349999999999999E-6</c:v>
                </c:pt>
                <c:pt idx="4705">
                  <c:v>1.734E-6</c:v>
                </c:pt>
                <c:pt idx="4706">
                  <c:v>1.734E-6</c:v>
                </c:pt>
                <c:pt idx="4707">
                  <c:v>1.734E-6</c:v>
                </c:pt>
                <c:pt idx="4708">
                  <c:v>1.7320000000000001E-6</c:v>
                </c:pt>
                <c:pt idx="4709">
                  <c:v>1.7320000000000001E-6</c:v>
                </c:pt>
                <c:pt idx="4710">
                  <c:v>1.7349999999999999E-6</c:v>
                </c:pt>
                <c:pt idx="4711">
                  <c:v>1.7349999999999999E-6</c:v>
                </c:pt>
                <c:pt idx="4712">
                  <c:v>1.7349999999999999E-6</c:v>
                </c:pt>
                <c:pt idx="4713">
                  <c:v>1.7320000000000001E-6</c:v>
                </c:pt>
                <c:pt idx="4714">
                  <c:v>1.734E-6</c:v>
                </c:pt>
                <c:pt idx="4715">
                  <c:v>1.734E-6</c:v>
                </c:pt>
                <c:pt idx="4716">
                  <c:v>1.7370000000000001E-6</c:v>
                </c:pt>
                <c:pt idx="4717">
                  <c:v>1.7400000000000001E-6</c:v>
                </c:pt>
                <c:pt idx="4718">
                  <c:v>1.734E-6</c:v>
                </c:pt>
                <c:pt idx="4719">
                  <c:v>1.7349999999999999E-6</c:v>
                </c:pt>
                <c:pt idx="4720">
                  <c:v>1.734E-6</c:v>
                </c:pt>
                <c:pt idx="4721">
                  <c:v>1.7379999999999999E-6</c:v>
                </c:pt>
                <c:pt idx="4722">
                  <c:v>1.7349999999999999E-6</c:v>
                </c:pt>
                <c:pt idx="4723">
                  <c:v>1.7370000000000001E-6</c:v>
                </c:pt>
                <c:pt idx="4724">
                  <c:v>1.7379999999999999E-6</c:v>
                </c:pt>
                <c:pt idx="4725">
                  <c:v>1.7320000000000001E-6</c:v>
                </c:pt>
                <c:pt idx="4726">
                  <c:v>1.7370000000000001E-6</c:v>
                </c:pt>
                <c:pt idx="4727">
                  <c:v>1.7430000000000001E-6</c:v>
                </c:pt>
                <c:pt idx="4728">
                  <c:v>1.734E-6</c:v>
                </c:pt>
                <c:pt idx="4729">
                  <c:v>1.7349999999999999E-6</c:v>
                </c:pt>
                <c:pt idx="4730">
                  <c:v>1.7370000000000001E-6</c:v>
                </c:pt>
                <c:pt idx="4731">
                  <c:v>1.7400000000000001E-6</c:v>
                </c:pt>
                <c:pt idx="4732">
                  <c:v>1.7349999999999999E-6</c:v>
                </c:pt>
                <c:pt idx="4733">
                  <c:v>1.7349999999999999E-6</c:v>
                </c:pt>
                <c:pt idx="4734">
                  <c:v>1.7320000000000001E-6</c:v>
                </c:pt>
                <c:pt idx="4735">
                  <c:v>1.734E-6</c:v>
                </c:pt>
                <c:pt idx="4736">
                  <c:v>1.7320000000000001E-6</c:v>
                </c:pt>
                <c:pt idx="4737">
                  <c:v>1.734E-6</c:v>
                </c:pt>
                <c:pt idx="4738">
                  <c:v>1.7320000000000001E-6</c:v>
                </c:pt>
                <c:pt idx="4739">
                  <c:v>1.7320000000000001E-6</c:v>
                </c:pt>
                <c:pt idx="4740">
                  <c:v>1.7349999999999999E-6</c:v>
                </c:pt>
                <c:pt idx="4741">
                  <c:v>1.7349999999999999E-6</c:v>
                </c:pt>
                <c:pt idx="4742">
                  <c:v>1.731E-6</c:v>
                </c:pt>
                <c:pt idx="4743">
                  <c:v>1.7320000000000001E-6</c:v>
                </c:pt>
                <c:pt idx="4744">
                  <c:v>1.734E-6</c:v>
                </c:pt>
                <c:pt idx="4745">
                  <c:v>1.731E-6</c:v>
                </c:pt>
                <c:pt idx="4746">
                  <c:v>1.7320000000000001E-6</c:v>
                </c:pt>
                <c:pt idx="4747">
                  <c:v>1.7320000000000001E-6</c:v>
                </c:pt>
                <c:pt idx="4748">
                  <c:v>1.7320000000000001E-6</c:v>
                </c:pt>
                <c:pt idx="4749">
                  <c:v>1.734E-6</c:v>
                </c:pt>
                <c:pt idx="4750">
                  <c:v>1.734E-6</c:v>
                </c:pt>
                <c:pt idx="4751">
                  <c:v>1.7349999999999999E-6</c:v>
                </c:pt>
                <c:pt idx="4752">
                  <c:v>1.734E-6</c:v>
                </c:pt>
                <c:pt idx="4753">
                  <c:v>1.7370000000000001E-6</c:v>
                </c:pt>
                <c:pt idx="4754">
                  <c:v>1.7370000000000001E-6</c:v>
                </c:pt>
                <c:pt idx="4755">
                  <c:v>1.734E-6</c:v>
                </c:pt>
                <c:pt idx="4756">
                  <c:v>1.7349999999999999E-6</c:v>
                </c:pt>
                <c:pt idx="4757">
                  <c:v>1.7379999999999999E-6</c:v>
                </c:pt>
                <c:pt idx="4758">
                  <c:v>1.742E-6</c:v>
                </c:pt>
                <c:pt idx="4759">
                  <c:v>1.734E-6</c:v>
                </c:pt>
                <c:pt idx="4760">
                  <c:v>1.7370000000000001E-6</c:v>
                </c:pt>
                <c:pt idx="4761">
                  <c:v>1.7400000000000001E-6</c:v>
                </c:pt>
                <c:pt idx="4762">
                  <c:v>1.742E-6</c:v>
                </c:pt>
                <c:pt idx="4763">
                  <c:v>1.7400000000000001E-6</c:v>
                </c:pt>
                <c:pt idx="4764">
                  <c:v>1.7349999999999999E-6</c:v>
                </c:pt>
                <c:pt idx="4765">
                  <c:v>1.7400000000000001E-6</c:v>
                </c:pt>
                <c:pt idx="4766">
                  <c:v>1.7349999999999999E-6</c:v>
                </c:pt>
                <c:pt idx="4767">
                  <c:v>1.742E-6</c:v>
                </c:pt>
                <c:pt idx="4768">
                  <c:v>1.7349999999999999E-6</c:v>
                </c:pt>
                <c:pt idx="4769">
                  <c:v>1.7349999999999999E-6</c:v>
                </c:pt>
                <c:pt idx="4770">
                  <c:v>1.7349999999999999E-6</c:v>
                </c:pt>
                <c:pt idx="4771">
                  <c:v>1.7349999999999999E-6</c:v>
                </c:pt>
                <c:pt idx="4772">
                  <c:v>1.734E-6</c:v>
                </c:pt>
                <c:pt idx="4773">
                  <c:v>1.7370000000000001E-6</c:v>
                </c:pt>
                <c:pt idx="4774">
                  <c:v>1.734E-6</c:v>
                </c:pt>
                <c:pt idx="4775">
                  <c:v>1.7320000000000001E-6</c:v>
                </c:pt>
                <c:pt idx="4776">
                  <c:v>1.7349999999999999E-6</c:v>
                </c:pt>
                <c:pt idx="4777">
                  <c:v>1.7320000000000001E-6</c:v>
                </c:pt>
                <c:pt idx="4778">
                  <c:v>1.7320000000000001E-6</c:v>
                </c:pt>
                <c:pt idx="4779">
                  <c:v>1.7320000000000001E-6</c:v>
                </c:pt>
                <c:pt idx="4780">
                  <c:v>1.734E-6</c:v>
                </c:pt>
                <c:pt idx="4781">
                  <c:v>1.7349999999999999E-6</c:v>
                </c:pt>
                <c:pt idx="4782">
                  <c:v>1.7320000000000001E-6</c:v>
                </c:pt>
                <c:pt idx="4783">
                  <c:v>1.7320000000000001E-6</c:v>
                </c:pt>
                <c:pt idx="4784">
                  <c:v>1.731E-6</c:v>
                </c:pt>
                <c:pt idx="4785">
                  <c:v>1.7320000000000001E-6</c:v>
                </c:pt>
                <c:pt idx="4786">
                  <c:v>1.7320000000000001E-6</c:v>
                </c:pt>
                <c:pt idx="4787">
                  <c:v>1.7320000000000001E-6</c:v>
                </c:pt>
                <c:pt idx="4788">
                  <c:v>1.7320000000000001E-6</c:v>
                </c:pt>
                <c:pt idx="4789">
                  <c:v>1.734E-6</c:v>
                </c:pt>
                <c:pt idx="4790">
                  <c:v>1.7320000000000001E-6</c:v>
                </c:pt>
                <c:pt idx="4791">
                  <c:v>1.731E-6</c:v>
                </c:pt>
                <c:pt idx="4792">
                  <c:v>1.7349999999999999E-6</c:v>
                </c:pt>
                <c:pt idx="4793">
                  <c:v>1.7320000000000001E-6</c:v>
                </c:pt>
                <c:pt idx="4794">
                  <c:v>1.734E-6</c:v>
                </c:pt>
                <c:pt idx="4795">
                  <c:v>1.7320000000000001E-6</c:v>
                </c:pt>
                <c:pt idx="4796">
                  <c:v>1.734E-6</c:v>
                </c:pt>
                <c:pt idx="4797">
                  <c:v>1.734E-6</c:v>
                </c:pt>
                <c:pt idx="4798">
                  <c:v>1.734E-6</c:v>
                </c:pt>
                <c:pt idx="4799">
                  <c:v>1.7320000000000001E-6</c:v>
                </c:pt>
                <c:pt idx="4800">
                  <c:v>1.7320000000000001E-6</c:v>
                </c:pt>
                <c:pt idx="4801">
                  <c:v>1.7349999999999999E-6</c:v>
                </c:pt>
                <c:pt idx="4802">
                  <c:v>1.734E-6</c:v>
                </c:pt>
                <c:pt idx="4803">
                  <c:v>1.7370000000000001E-6</c:v>
                </c:pt>
                <c:pt idx="4804">
                  <c:v>1.734E-6</c:v>
                </c:pt>
                <c:pt idx="4805">
                  <c:v>1.7370000000000001E-6</c:v>
                </c:pt>
                <c:pt idx="4806">
                  <c:v>1.7320000000000001E-6</c:v>
                </c:pt>
                <c:pt idx="4807">
                  <c:v>1.7349999999999999E-6</c:v>
                </c:pt>
                <c:pt idx="4808">
                  <c:v>1.7349999999999999E-6</c:v>
                </c:pt>
                <c:pt idx="4809">
                  <c:v>1.734E-6</c:v>
                </c:pt>
                <c:pt idx="4810">
                  <c:v>1.7370000000000001E-6</c:v>
                </c:pt>
                <c:pt idx="4811">
                  <c:v>1.7349999999999999E-6</c:v>
                </c:pt>
                <c:pt idx="4812">
                  <c:v>1.734E-6</c:v>
                </c:pt>
                <c:pt idx="4813">
                  <c:v>1.7349999999999999E-6</c:v>
                </c:pt>
                <c:pt idx="4814">
                  <c:v>1.7349999999999999E-6</c:v>
                </c:pt>
                <c:pt idx="4815">
                  <c:v>1.7370000000000001E-6</c:v>
                </c:pt>
                <c:pt idx="4816">
                  <c:v>1.7349999999999999E-6</c:v>
                </c:pt>
                <c:pt idx="4817">
                  <c:v>1.7370000000000001E-6</c:v>
                </c:pt>
                <c:pt idx="4818">
                  <c:v>1.7379999999999999E-6</c:v>
                </c:pt>
                <c:pt idx="4819">
                  <c:v>1.7430000000000001E-6</c:v>
                </c:pt>
                <c:pt idx="4820">
                  <c:v>1.7379999999999999E-6</c:v>
                </c:pt>
                <c:pt idx="4821">
                  <c:v>1.7370000000000001E-6</c:v>
                </c:pt>
                <c:pt idx="4822">
                  <c:v>1.7400000000000001E-6</c:v>
                </c:pt>
                <c:pt idx="4823">
                  <c:v>1.734E-6</c:v>
                </c:pt>
                <c:pt idx="4824">
                  <c:v>1.7379999999999999E-6</c:v>
                </c:pt>
                <c:pt idx="4825">
                  <c:v>1.7400000000000001E-6</c:v>
                </c:pt>
                <c:pt idx="4826">
                  <c:v>1.7400000000000001E-6</c:v>
                </c:pt>
                <c:pt idx="4827">
                  <c:v>1.7400000000000001E-6</c:v>
                </c:pt>
                <c:pt idx="4828">
                  <c:v>1.7400000000000001E-6</c:v>
                </c:pt>
                <c:pt idx="4829">
                  <c:v>1.742E-6</c:v>
                </c:pt>
                <c:pt idx="4830">
                  <c:v>1.7430000000000001E-6</c:v>
                </c:pt>
                <c:pt idx="4831">
                  <c:v>1.7370000000000001E-6</c:v>
                </c:pt>
                <c:pt idx="4832">
                  <c:v>1.7379999999999999E-6</c:v>
                </c:pt>
                <c:pt idx="4833">
                  <c:v>1.7370000000000001E-6</c:v>
                </c:pt>
                <c:pt idx="4834">
                  <c:v>1.7379999999999999E-6</c:v>
                </c:pt>
                <c:pt idx="4835">
                  <c:v>1.742E-6</c:v>
                </c:pt>
                <c:pt idx="4836">
                  <c:v>1.7379999999999999E-6</c:v>
                </c:pt>
                <c:pt idx="4837">
                  <c:v>1.7379999999999999E-6</c:v>
                </c:pt>
                <c:pt idx="4838">
                  <c:v>1.7370000000000001E-6</c:v>
                </c:pt>
                <c:pt idx="4839">
                  <c:v>1.7349999999999999E-6</c:v>
                </c:pt>
                <c:pt idx="4840">
                  <c:v>1.7349999999999999E-6</c:v>
                </c:pt>
                <c:pt idx="4841">
                  <c:v>1.7349999999999999E-6</c:v>
                </c:pt>
                <c:pt idx="4842">
                  <c:v>1.7349999999999999E-6</c:v>
                </c:pt>
                <c:pt idx="4843">
                  <c:v>1.7370000000000001E-6</c:v>
                </c:pt>
                <c:pt idx="4844">
                  <c:v>1.7349999999999999E-6</c:v>
                </c:pt>
                <c:pt idx="4845">
                  <c:v>1.7349999999999999E-6</c:v>
                </c:pt>
                <c:pt idx="4846">
                  <c:v>1.7320000000000001E-6</c:v>
                </c:pt>
                <c:pt idx="4847">
                  <c:v>1.734E-6</c:v>
                </c:pt>
                <c:pt idx="4848">
                  <c:v>1.7349999999999999E-6</c:v>
                </c:pt>
                <c:pt idx="4849">
                  <c:v>1.7379999999999999E-6</c:v>
                </c:pt>
                <c:pt idx="4850">
                  <c:v>1.742E-6</c:v>
                </c:pt>
                <c:pt idx="4851">
                  <c:v>1.734E-6</c:v>
                </c:pt>
                <c:pt idx="4852">
                  <c:v>1.7349999999999999E-6</c:v>
                </c:pt>
                <c:pt idx="4853">
                  <c:v>1.734E-6</c:v>
                </c:pt>
                <c:pt idx="4854">
                  <c:v>1.7349999999999999E-6</c:v>
                </c:pt>
                <c:pt idx="4855">
                  <c:v>1.7430000000000001E-6</c:v>
                </c:pt>
                <c:pt idx="4856">
                  <c:v>1.7370000000000001E-6</c:v>
                </c:pt>
                <c:pt idx="4857">
                  <c:v>1.7379999999999999E-6</c:v>
                </c:pt>
                <c:pt idx="4858">
                  <c:v>1.742E-6</c:v>
                </c:pt>
                <c:pt idx="4859">
                  <c:v>1.7370000000000001E-6</c:v>
                </c:pt>
                <c:pt idx="4860">
                  <c:v>1.734E-6</c:v>
                </c:pt>
                <c:pt idx="4861">
                  <c:v>1.7400000000000001E-6</c:v>
                </c:pt>
                <c:pt idx="4862">
                  <c:v>1.7370000000000001E-6</c:v>
                </c:pt>
                <c:pt idx="4863">
                  <c:v>1.7320000000000001E-6</c:v>
                </c:pt>
                <c:pt idx="4864">
                  <c:v>1.7320000000000001E-6</c:v>
                </c:pt>
                <c:pt idx="4865">
                  <c:v>1.734E-6</c:v>
                </c:pt>
                <c:pt idx="4866">
                  <c:v>1.734E-6</c:v>
                </c:pt>
                <c:pt idx="4867">
                  <c:v>1.7379999999999999E-6</c:v>
                </c:pt>
                <c:pt idx="4868">
                  <c:v>1.7320000000000001E-6</c:v>
                </c:pt>
                <c:pt idx="4869">
                  <c:v>1.734E-6</c:v>
                </c:pt>
                <c:pt idx="4870">
                  <c:v>1.734E-6</c:v>
                </c:pt>
                <c:pt idx="4871">
                  <c:v>1.734E-6</c:v>
                </c:pt>
                <c:pt idx="4872">
                  <c:v>1.734E-6</c:v>
                </c:pt>
                <c:pt idx="4873">
                  <c:v>1.7349999999999999E-6</c:v>
                </c:pt>
                <c:pt idx="4874">
                  <c:v>1.7320000000000001E-6</c:v>
                </c:pt>
                <c:pt idx="4875">
                  <c:v>1.731E-6</c:v>
                </c:pt>
                <c:pt idx="4876">
                  <c:v>1.734E-6</c:v>
                </c:pt>
                <c:pt idx="4877">
                  <c:v>1.7320000000000001E-6</c:v>
                </c:pt>
                <c:pt idx="4878">
                  <c:v>1.7349999999999999E-6</c:v>
                </c:pt>
                <c:pt idx="4879">
                  <c:v>1.7320000000000001E-6</c:v>
                </c:pt>
                <c:pt idx="4880">
                  <c:v>1.7320000000000001E-6</c:v>
                </c:pt>
                <c:pt idx="4881">
                  <c:v>1.734E-6</c:v>
                </c:pt>
                <c:pt idx="4882">
                  <c:v>1.734E-6</c:v>
                </c:pt>
                <c:pt idx="4883">
                  <c:v>1.7370000000000001E-6</c:v>
                </c:pt>
                <c:pt idx="4884">
                  <c:v>1.7320000000000001E-6</c:v>
                </c:pt>
                <c:pt idx="4885">
                  <c:v>1.734E-6</c:v>
                </c:pt>
                <c:pt idx="4886">
                  <c:v>1.734E-6</c:v>
                </c:pt>
                <c:pt idx="4887">
                  <c:v>1.742E-6</c:v>
                </c:pt>
                <c:pt idx="4888">
                  <c:v>1.7370000000000001E-6</c:v>
                </c:pt>
                <c:pt idx="4889">
                  <c:v>1.7349999999999999E-6</c:v>
                </c:pt>
                <c:pt idx="4890">
                  <c:v>1.742E-6</c:v>
                </c:pt>
                <c:pt idx="4891">
                  <c:v>1.7400000000000001E-6</c:v>
                </c:pt>
                <c:pt idx="4892">
                  <c:v>1.734E-6</c:v>
                </c:pt>
                <c:pt idx="4893">
                  <c:v>1.734E-6</c:v>
                </c:pt>
                <c:pt idx="4894">
                  <c:v>1.7349999999999999E-6</c:v>
                </c:pt>
                <c:pt idx="4895">
                  <c:v>1.734E-6</c:v>
                </c:pt>
                <c:pt idx="4896">
                  <c:v>1.7320000000000001E-6</c:v>
                </c:pt>
                <c:pt idx="4897">
                  <c:v>1.7320000000000001E-6</c:v>
                </c:pt>
                <c:pt idx="4898">
                  <c:v>1.734E-6</c:v>
                </c:pt>
                <c:pt idx="4899">
                  <c:v>1.7320000000000001E-6</c:v>
                </c:pt>
                <c:pt idx="4900">
                  <c:v>1.734E-6</c:v>
                </c:pt>
                <c:pt idx="4901">
                  <c:v>1.7320000000000001E-6</c:v>
                </c:pt>
                <c:pt idx="4902">
                  <c:v>1.7320000000000001E-6</c:v>
                </c:pt>
                <c:pt idx="4903">
                  <c:v>1.731E-6</c:v>
                </c:pt>
                <c:pt idx="4904">
                  <c:v>1.7320000000000001E-6</c:v>
                </c:pt>
                <c:pt idx="4905">
                  <c:v>1.734E-6</c:v>
                </c:pt>
                <c:pt idx="4906">
                  <c:v>1.731E-6</c:v>
                </c:pt>
                <c:pt idx="4907">
                  <c:v>1.731E-6</c:v>
                </c:pt>
                <c:pt idx="4908">
                  <c:v>1.734E-6</c:v>
                </c:pt>
                <c:pt idx="4909">
                  <c:v>1.734E-6</c:v>
                </c:pt>
                <c:pt idx="4910">
                  <c:v>1.734E-6</c:v>
                </c:pt>
                <c:pt idx="4911">
                  <c:v>1.734E-6</c:v>
                </c:pt>
                <c:pt idx="4912">
                  <c:v>1.7320000000000001E-6</c:v>
                </c:pt>
                <c:pt idx="4913">
                  <c:v>1.734E-6</c:v>
                </c:pt>
                <c:pt idx="4914">
                  <c:v>1.7320000000000001E-6</c:v>
                </c:pt>
                <c:pt idx="4915">
                  <c:v>1.7320000000000001E-6</c:v>
                </c:pt>
                <c:pt idx="4916">
                  <c:v>1.7320000000000001E-6</c:v>
                </c:pt>
                <c:pt idx="4917">
                  <c:v>1.734E-6</c:v>
                </c:pt>
                <c:pt idx="4918">
                  <c:v>1.734E-6</c:v>
                </c:pt>
                <c:pt idx="4919">
                  <c:v>1.734E-6</c:v>
                </c:pt>
                <c:pt idx="4920">
                  <c:v>1.7320000000000001E-6</c:v>
                </c:pt>
                <c:pt idx="4921">
                  <c:v>1.7370000000000001E-6</c:v>
                </c:pt>
                <c:pt idx="4922">
                  <c:v>1.7320000000000001E-6</c:v>
                </c:pt>
                <c:pt idx="4923">
                  <c:v>1.734E-6</c:v>
                </c:pt>
                <c:pt idx="4924">
                  <c:v>1.7320000000000001E-6</c:v>
                </c:pt>
                <c:pt idx="4925">
                  <c:v>1.7379999999999999E-6</c:v>
                </c:pt>
                <c:pt idx="4926">
                  <c:v>1.7320000000000001E-6</c:v>
                </c:pt>
                <c:pt idx="4927">
                  <c:v>1.734E-6</c:v>
                </c:pt>
                <c:pt idx="4928">
                  <c:v>1.734E-6</c:v>
                </c:pt>
                <c:pt idx="4929">
                  <c:v>1.7370000000000001E-6</c:v>
                </c:pt>
                <c:pt idx="4930">
                  <c:v>1.7379999999999999E-6</c:v>
                </c:pt>
                <c:pt idx="4931">
                  <c:v>1.7349999999999999E-6</c:v>
                </c:pt>
                <c:pt idx="4932">
                  <c:v>1.7379999999999999E-6</c:v>
                </c:pt>
                <c:pt idx="4933">
                  <c:v>1.734E-6</c:v>
                </c:pt>
                <c:pt idx="4934">
                  <c:v>1.7400000000000001E-6</c:v>
                </c:pt>
                <c:pt idx="4935">
                  <c:v>1.7349999999999999E-6</c:v>
                </c:pt>
                <c:pt idx="4936">
                  <c:v>1.7379999999999999E-6</c:v>
                </c:pt>
                <c:pt idx="4937">
                  <c:v>1.7379999999999999E-6</c:v>
                </c:pt>
                <c:pt idx="4938">
                  <c:v>1.7379999999999999E-6</c:v>
                </c:pt>
                <c:pt idx="4939">
                  <c:v>1.7379999999999999E-6</c:v>
                </c:pt>
                <c:pt idx="4940">
                  <c:v>1.7400000000000001E-6</c:v>
                </c:pt>
                <c:pt idx="4941">
                  <c:v>1.7370000000000001E-6</c:v>
                </c:pt>
                <c:pt idx="4942">
                  <c:v>1.7370000000000001E-6</c:v>
                </c:pt>
                <c:pt idx="4943">
                  <c:v>1.742E-6</c:v>
                </c:pt>
                <c:pt idx="4944">
                  <c:v>1.742E-6</c:v>
                </c:pt>
                <c:pt idx="4945">
                  <c:v>1.7400000000000001E-6</c:v>
                </c:pt>
                <c:pt idx="4946">
                  <c:v>1.7370000000000001E-6</c:v>
                </c:pt>
                <c:pt idx="4947">
                  <c:v>1.7379999999999999E-6</c:v>
                </c:pt>
                <c:pt idx="4948">
                  <c:v>1.7379999999999999E-6</c:v>
                </c:pt>
                <c:pt idx="4949">
                  <c:v>1.7349999999999999E-6</c:v>
                </c:pt>
                <c:pt idx="4950">
                  <c:v>1.7370000000000001E-6</c:v>
                </c:pt>
                <c:pt idx="4951">
                  <c:v>1.7349999999999999E-6</c:v>
                </c:pt>
                <c:pt idx="4952">
                  <c:v>1.742E-6</c:v>
                </c:pt>
                <c:pt idx="4953">
                  <c:v>1.734E-6</c:v>
                </c:pt>
                <c:pt idx="4954">
                  <c:v>1.7379999999999999E-6</c:v>
                </c:pt>
                <c:pt idx="4955">
                  <c:v>1.7400000000000001E-6</c:v>
                </c:pt>
                <c:pt idx="4956">
                  <c:v>1.7430000000000001E-6</c:v>
                </c:pt>
                <c:pt idx="4957">
                  <c:v>1.7370000000000001E-6</c:v>
                </c:pt>
                <c:pt idx="4958">
                  <c:v>1.7379999999999999E-6</c:v>
                </c:pt>
                <c:pt idx="4959">
                  <c:v>1.7370000000000001E-6</c:v>
                </c:pt>
                <c:pt idx="4960">
                  <c:v>1.7400000000000001E-6</c:v>
                </c:pt>
                <c:pt idx="4961">
                  <c:v>1.7400000000000001E-6</c:v>
                </c:pt>
                <c:pt idx="4962">
                  <c:v>1.7370000000000001E-6</c:v>
                </c:pt>
                <c:pt idx="4963">
                  <c:v>1.7430000000000001E-6</c:v>
                </c:pt>
                <c:pt idx="4964">
                  <c:v>1.7400000000000001E-6</c:v>
                </c:pt>
                <c:pt idx="4965">
                  <c:v>1.742E-6</c:v>
                </c:pt>
                <c:pt idx="4966">
                  <c:v>1.7379999999999999E-6</c:v>
                </c:pt>
                <c:pt idx="4967">
                  <c:v>1.745E-6</c:v>
                </c:pt>
                <c:pt idx="4968">
                  <c:v>1.745E-6</c:v>
                </c:pt>
                <c:pt idx="4969">
                  <c:v>1.7430000000000001E-6</c:v>
                </c:pt>
                <c:pt idx="4970">
                  <c:v>1.7400000000000001E-6</c:v>
                </c:pt>
                <c:pt idx="4971">
                  <c:v>1.7430000000000001E-6</c:v>
                </c:pt>
                <c:pt idx="4972">
                  <c:v>1.745E-6</c:v>
                </c:pt>
                <c:pt idx="4973">
                  <c:v>1.7430000000000001E-6</c:v>
                </c:pt>
                <c:pt idx="4974">
                  <c:v>1.7430000000000001E-6</c:v>
                </c:pt>
                <c:pt idx="4975">
                  <c:v>1.745E-6</c:v>
                </c:pt>
                <c:pt idx="4976">
                  <c:v>1.7430000000000001E-6</c:v>
                </c:pt>
                <c:pt idx="4977">
                  <c:v>1.7430000000000001E-6</c:v>
                </c:pt>
                <c:pt idx="4978">
                  <c:v>1.745E-6</c:v>
                </c:pt>
                <c:pt idx="4979">
                  <c:v>1.7400000000000001E-6</c:v>
                </c:pt>
                <c:pt idx="4980">
                  <c:v>1.7400000000000001E-6</c:v>
                </c:pt>
                <c:pt idx="4981">
                  <c:v>1.742E-6</c:v>
                </c:pt>
                <c:pt idx="4982">
                  <c:v>1.742E-6</c:v>
                </c:pt>
                <c:pt idx="4983">
                  <c:v>1.7379999999999999E-6</c:v>
                </c:pt>
                <c:pt idx="4984">
                  <c:v>1.7379999999999999E-6</c:v>
                </c:pt>
                <c:pt idx="4985">
                  <c:v>1.7349999999999999E-6</c:v>
                </c:pt>
                <c:pt idx="4986">
                  <c:v>1.7379999999999999E-6</c:v>
                </c:pt>
                <c:pt idx="4987">
                  <c:v>1.734E-6</c:v>
                </c:pt>
                <c:pt idx="4988">
                  <c:v>1.7379999999999999E-6</c:v>
                </c:pt>
                <c:pt idx="4989">
                  <c:v>1.7349999999999999E-6</c:v>
                </c:pt>
                <c:pt idx="4990">
                  <c:v>1.7349999999999999E-6</c:v>
                </c:pt>
                <c:pt idx="4991">
                  <c:v>1.7320000000000001E-6</c:v>
                </c:pt>
                <c:pt idx="4992">
                  <c:v>1.7320000000000001E-6</c:v>
                </c:pt>
                <c:pt idx="4993">
                  <c:v>1.734E-6</c:v>
                </c:pt>
                <c:pt idx="4994">
                  <c:v>1.7320000000000001E-6</c:v>
                </c:pt>
                <c:pt idx="4995">
                  <c:v>1.7320000000000001E-6</c:v>
                </c:pt>
                <c:pt idx="4996">
                  <c:v>1.731E-6</c:v>
                </c:pt>
                <c:pt idx="4997">
                  <c:v>1.731E-6</c:v>
                </c:pt>
                <c:pt idx="4998">
                  <c:v>1.7320000000000001E-6</c:v>
                </c:pt>
                <c:pt idx="4999">
                  <c:v>1.731E-6</c:v>
                </c:pt>
                <c:pt idx="5000">
                  <c:v>1.731E-6</c:v>
                </c:pt>
                <c:pt idx="5001">
                  <c:v>1.734E-6</c:v>
                </c:pt>
                <c:pt idx="5002">
                  <c:v>1.7290000000000001E-6</c:v>
                </c:pt>
                <c:pt idx="5003">
                  <c:v>1.731E-6</c:v>
                </c:pt>
                <c:pt idx="5004">
                  <c:v>1.731E-6</c:v>
                </c:pt>
                <c:pt idx="5005">
                  <c:v>1.7320000000000001E-6</c:v>
                </c:pt>
                <c:pt idx="5006">
                  <c:v>1.7290000000000001E-6</c:v>
                </c:pt>
                <c:pt idx="5007">
                  <c:v>1.731E-6</c:v>
                </c:pt>
                <c:pt idx="5008">
                  <c:v>1.7269999999999999E-6</c:v>
                </c:pt>
                <c:pt idx="5009">
                  <c:v>1.7290000000000001E-6</c:v>
                </c:pt>
                <c:pt idx="5010">
                  <c:v>1.731E-6</c:v>
                </c:pt>
                <c:pt idx="5011">
                  <c:v>1.7320000000000001E-6</c:v>
                </c:pt>
                <c:pt idx="5012">
                  <c:v>1.7320000000000001E-6</c:v>
                </c:pt>
                <c:pt idx="5013">
                  <c:v>1.7320000000000001E-6</c:v>
                </c:pt>
                <c:pt idx="5014">
                  <c:v>1.7290000000000001E-6</c:v>
                </c:pt>
                <c:pt idx="5015">
                  <c:v>1.7290000000000001E-6</c:v>
                </c:pt>
                <c:pt idx="5016">
                  <c:v>1.731E-6</c:v>
                </c:pt>
                <c:pt idx="5017">
                  <c:v>1.7320000000000001E-6</c:v>
                </c:pt>
                <c:pt idx="5018">
                  <c:v>1.7320000000000001E-6</c:v>
                </c:pt>
                <c:pt idx="5019">
                  <c:v>1.731E-6</c:v>
                </c:pt>
                <c:pt idx="5020">
                  <c:v>1.7320000000000001E-6</c:v>
                </c:pt>
                <c:pt idx="5021">
                  <c:v>1.7349999999999999E-6</c:v>
                </c:pt>
                <c:pt idx="5022">
                  <c:v>1.7320000000000001E-6</c:v>
                </c:pt>
                <c:pt idx="5023">
                  <c:v>1.734E-6</c:v>
                </c:pt>
                <c:pt idx="5024">
                  <c:v>1.734E-6</c:v>
                </c:pt>
                <c:pt idx="5025">
                  <c:v>1.7379999999999999E-6</c:v>
                </c:pt>
                <c:pt idx="5026">
                  <c:v>1.731E-6</c:v>
                </c:pt>
                <c:pt idx="5027">
                  <c:v>1.7349999999999999E-6</c:v>
                </c:pt>
                <c:pt idx="5028">
                  <c:v>1.7349999999999999E-6</c:v>
                </c:pt>
                <c:pt idx="5029">
                  <c:v>1.7379999999999999E-6</c:v>
                </c:pt>
                <c:pt idx="5030">
                  <c:v>1.7370000000000001E-6</c:v>
                </c:pt>
                <c:pt idx="5031">
                  <c:v>1.742E-6</c:v>
                </c:pt>
                <c:pt idx="5032">
                  <c:v>1.7379999999999999E-6</c:v>
                </c:pt>
                <c:pt idx="5033">
                  <c:v>1.7370000000000001E-6</c:v>
                </c:pt>
                <c:pt idx="5034">
                  <c:v>1.7400000000000001E-6</c:v>
                </c:pt>
                <c:pt idx="5035">
                  <c:v>1.742E-6</c:v>
                </c:pt>
                <c:pt idx="5036">
                  <c:v>1.7400000000000001E-6</c:v>
                </c:pt>
                <c:pt idx="5037">
                  <c:v>1.7349999999999999E-6</c:v>
                </c:pt>
                <c:pt idx="5038">
                  <c:v>1.7400000000000001E-6</c:v>
                </c:pt>
                <c:pt idx="5039">
                  <c:v>1.7400000000000001E-6</c:v>
                </c:pt>
                <c:pt idx="5040">
                  <c:v>1.7379999999999999E-6</c:v>
                </c:pt>
                <c:pt idx="5041">
                  <c:v>1.7349999999999999E-6</c:v>
                </c:pt>
                <c:pt idx="5042">
                  <c:v>1.7370000000000001E-6</c:v>
                </c:pt>
                <c:pt idx="5043">
                  <c:v>1.7379999999999999E-6</c:v>
                </c:pt>
                <c:pt idx="5044">
                  <c:v>1.734E-6</c:v>
                </c:pt>
                <c:pt idx="5045">
                  <c:v>1.734E-6</c:v>
                </c:pt>
                <c:pt idx="5046">
                  <c:v>1.7349999999999999E-6</c:v>
                </c:pt>
                <c:pt idx="5047">
                  <c:v>1.734E-6</c:v>
                </c:pt>
                <c:pt idx="5048">
                  <c:v>1.7320000000000001E-6</c:v>
                </c:pt>
                <c:pt idx="5049">
                  <c:v>1.734E-6</c:v>
                </c:pt>
                <c:pt idx="5050">
                  <c:v>1.734E-6</c:v>
                </c:pt>
                <c:pt idx="5051">
                  <c:v>1.7290000000000001E-6</c:v>
                </c:pt>
                <c:pt idx="5052">
                  <c:v>1.7320000000000001E-6</c:v>
                </c:pt>
                <c:pt idx="5053">
                  <c:v>1.7320000000000001E-6</c:v>
                </c:pt>
                <c:pt idx="5054">
                  <c:v>1.7349999999999999E-6</c:v>
                </c:pt>
                <c:pt idx="5055">
                  <c:v>1.731E-6</c:v>
                </c:pt>
                <c:pt idx="5056">
                  <c:v>1.7320000000000001E-6</c:v>
                </c:pt>
                <c:pt idx="5057">
                  <c:v>1.734E-6</c:v>
                </c:pt>
                <c:pt idx="5058">
                  <c:v>1.7349999999999999E-6</c:v>
                </c:pt>
                <c:pt idx="5059">
                  <c:v>1.7320000000000001E-6</c:v>
                </c:pt>
                <c:pt idx="5060">
                  <c:v>1.734E-6</c:v>
                </c:pt>
                <c:pt idx="5061">
                  <c:v>1.734E-6</c:v>
                </c:pt>
                <c:pt idx="5062">
                  <c:v>1.7349999999999999E-6</c:v>
                </c:pt>
                <c:pt idx="5063">
                  <c:v>1.7379999999999999E-6</c:v>
                </c:pt>
                <c:pt idx="5064">
                  <c:v>1.7320000000000001E-6</c:v>
                </c:pt>
                <c:pt idx="5065">
                  <c:v>1.734E-6</c:v>
                </c:pt>
                <c:pt idx="5066">
                  <c:v>1.7349999999999999E-6</c:v>
                </c:pt>
                <c:pt idx="5067">
                  <c:v>1.734E-6</c:v>
                </c:pt>
                <c:pt idx="5068">
                  <c:v>1.7370000000000001E-6</c:v>
                </c:pt>
                <c:pt idx="5069">
                  <c:v>1.734E-6</c:v>
                </c:pt>
                <c:pt idx="5070">
                  <c:v>1.7320000000000001E-6</c:v>
                </c:pt>
                <c:pt idx="5071">
                  <c:v>1.7370000000000001E-6</c:v>
                </c:pt>
                <c:pt idx="5072">
                  <c:v>1.7370000000000001E-6</c:v>
                </c:pt>
                <c:pt idx="5073">
                  <c:v>1.7349999999999999E-6</c:v>
                </c:pt>
                <c:pt idx="5074">
                  <c:v>1.734E-6</c:v>
                </c:pt>
                <c:pt idx="5075">
                  <c:v>1.7320000000000001E-6</c:v>
                </c:pt>
                <c:pt idx="5076">
                  <c:v>1.7320000000000001E-6</c:v>
                </c:pt>
                <c:pt idx="5077">
                  <c:v>1.7349999999999999E-6</c:v>
                </c:pt>
                <c:pt idx="5078">
                  <c:v>1.7349999999999999E-6</c:v>
                </c:pt>
                <c:pt idx="5079">
                  <c:v>1.731E-6</c:v>
                </c:pt>
                <c:pt idx="5080">
                  <c:v>1.7320000000000001E-6</c:v>
                </c:pt>
                <c:pt idx="5081">
                  <c:v>1.7320000000000001E-6</c:v>
                </c:pt>
                <c:pt idx="5082">
                  <c:v>1.7320000000000001E-6</c:v>
                </c:pt>
                <c:pt idx="5083">
                  <c:v>1.734E-6</c:v>
                </c:pt>
                <c:pt idx="5084">
                  <c:v>1.7320000000000001E-6</c:v>
                </c:pt>
                <c:pt idx="5085">
                  <c:v>1.734E-6</c:v>
                </c:pt>
                <c:pt idx="5086">
                  <c:v>1.7349999999999999E-6</c:v>
                </c:pt>
                <c:pt idx="5087">
                  <c:v>1.734E-6</c:v>
                </c:pt>
                <c:pt idx="5088">
                  <c:v>1.7349999999999999E-6</c:v>
                </c:pt>
                <c:pt idx="5089">
                  <c:v>1.734E-6</c:v>
                </c:pt>
                <c:pt idx="5090">
                  <c:v>1.7349999999999999E-6</c:v>
                </c:pt>
                <c:pt idx="5091">
                  <c:v>1.7400000000000001E-6</c:v>
                </c:pt>
                <c:pt idx="5092">
                  <c:v>1.734E-6</c:v>
                </c:pt>
                <c:pt idx="5093">
                  <c:v>1.7349999999999999E-6</c:v>
                </c:pt>
                <c:pt idx="5094">
                  <c:v>1.7349999999999999E-6</c:v>
                </c:pt>
                <c:pt idx="5095">
                  <c:v>1.742E-6</c:v>
                </c:pt>
                <c:pt idx="5096">
                  <c:v>1.7400000000000001E-6</c:v>
                </c:pt>
                <c:pt idx="5097">
                  <c:v>1.7379999999999999E-6</c:v>
                </c:pt>
                <c:pt idx="5098">
                  <c:v>1.7430000000000001E-6</c:v>
                </c:pt>
                <c:pt idx="5099">
                  <c:v>1.7370000000000001E-6</c:v>
                </c:pt>
                <c:pt idx="5100">
                  <c:v>1.7370000000000001E-6</c:v>
                </c:pt>
                <c:pt idx="5101">
                  <c:v>1.7379999999999999E-6</c:v>
                </c:pt>
                <c:pt idx="5102">
                  <c:v>1.7370000000000001E-6</c:v>
                </c:pt>
                <c:pt idx="5103">
                  <c:v>1.7349999999999999E-6</c:v>
                </c:pt>
                <c:pt idx="5104">
                  <c:v>1.734E-6</c:v>
                </c:pt>
                <c:pt idx="5105">
                  <c:v>1.7379999999999999E-6</c:v>
                </c:pt>
                <c:pt idx="5106">
                  <c:v>1.734E-6</c:v>
                </c:pt>
                <c:pt idx="5107">
                  <c:v>1.7370000000000001E-6</c:v>
                </c:pt>
                <c:pt idx="5108">
                  <c:v>1.734E-6</c:v>
                </c:pt>
                <c:pt idx="5109">
                  <c:v>1.7349999999999999E-6</c:v>
                </c:pt>
                <c:pt idx="5110">
                  <c:v>1.734E-6</c:v>
                </c:pt>
                <c:pt idx="5111">
                  <c:v>1.7320000000000001E-6</c:v>
                </c:pt>
                <c:pt idx="5112">
                  <c:v>1.7320000000000001E-6</c:v>
                </c:pt>
                <c:pt idx="5113">
                  <c:v>1.7320000000000001E-6</c:v>
                </c:pt>
                <c:pt idx="5114">
                  <c:v>1.7320000000000001E-6</c:v>
                </c:pt>
                <c:pt idx="5115">
                  <c:v>1.731E-6</c:v>
                </c:pt>
                <c:pt idx="5116">
                  <c:v>1.734E-6</c:v>
                </c:pt>
                <c:pt idx="5117">
                  <c:v>1.7290000000000001E-6</c:v>
                </c:pt>
                <c:pt idx="5118">
                  <c:v>1.734E-6</c:v>
                </c:pt>
                <c:pt idx="5119">
                  <c:v>1.7290000000000001E-6</c:v>
                </c:pt>
                <c:pt idx="5120">
                  <c:v>1.734E-6</c:v>
                </c:pt>
                <c:pt idx="5121">
                  <c:v>1.7290000000000001E-6</c:v>
                </c:pt>
                <c:pt idx="5122">
                  <c:v>1.7320000000000001E-6</c:v>
                </c:pt>
                <c:pt idx="5123">
                  <c:v>1.7320000000000001E-6</c:v>
                </c:pt>
                <c:pt idx="5124">
                  <c:v>1.731E-6</c:v>
                </c:pt>
                <c:pt idx="5125">
                  <c:v>1.734E-6</c:v>
                </c:pt>
                <c:pt idx="5126">
                  <c:v>1.7290000000000001E-6</c:v>
                </c:pt>
                <c:pt idx="5127">
                  <c:v>1.731E-6</c:v>
                </c:pt>
                <c:pt idx="5128">
                  <c:v>1.7320000000000001E-6</c:v>
                </c:pt>
                <c:pt idx="5129">
                  <c:v>1.734E-6</c:v>
                </c:pt>
                <c:pt idx="5130">
                  <c:v>1.731E-6</c:v>
                </c:pt>
                <c:pt idx="5131">
                  <c:v>1.731E-6</c:v>
                </c:pt>
                <c:pt idx="5132">
                  <c:v>1.734E-6</c:v>
                </c:pt>
                <c:pt idx="5133">
                  <c:v>1.7320000000000001E-6</c:v>
                </c:pt>
                <c:pt idx="5134">
                  <c:v>1.734E-6</c:v>
                </c:pt>
                <c:pt idx="5135">
                  <c:v>1.7349999999999999E-6</c:v>
                </c:pt>
                <c:pt idx="5136">
                  <c:v>1.7320000000000001E-6</c:v>
                </c:pt>
                <c:pt idx="5137">
                  <c:v>1.7320000000000001E-6</c:v>
                </c:pt>
                <c:pt idx="5138">
                  <c:v>1.734E-6</c:v>
                </c:pt>
                <c:pt idx="5139">
                  <c:v>1.734E-6</c:v>
                </c:pt>
                <c:pt idx="5140">
                  <c:v>1.731E-6</c:v>
                </c:pt>
                <c:pt idx="5141">
                  <c:v>1.7320000000000001E-6</c:v>
                </c:pt>
                <c:pt idx="5142">
                  <c:v>1.731E-6</c:v>
                </c:pt>
                <c:pt idx="5143">
                  <c:v>1.731E-6</c:v>
                </c:pt>
                <c:pt idx="5144">
                  <c:v>1.7269999999999999E-6</c:v>
                </c:pt>
                <c:pt idx="5145">
                  <c:v>1.731E-6</c:v>
                </c:pt>
                <c:pt idx="5146">
                  <c:v>1.731E-6</c:v>
                </c:pt>
                <c:pt idx="5147">
                  <c:v>1.731E-6</c:v>
                </c:pt>
                <c:pt idx="5148">
                  <c:v>1.731E-6</c:v>
                </c:pt>
                <c:pt idx="5149">
                  <c:v>1.731E-6</c:v>
                </c:pt>
                <c:pt idx="5150">
                  <c:v>1.7269999999999999E-6</c:v>
                </c:pt>
                <c:pt idx="5151">
                  <c:v>1.7290000000000001E-6</c:v>
                </c:pt>
                <c:pt idx="5152">
                  <c:v>1.731E-6</c:v>
                </c:pt>
                <c:pt idx="5153">
                  <c:v>1.731E-6</c:v>
                </c:pt>
                <c:pt idx="5154">
                  <c:v>1.7290000000000001E-6</c:v>
                </c:pt>
                <c:pt idx="5155">
                  <c:v>1.731E-6</c:v>
                </c:pt>
                <c:pt idx="5156">
                  <c:v>1.731E-6</c:v>
                </c:pt>
                <c:pt idx="5157">
                  <c:v>1.7290000000000001E-6</c:v>
                </c:pt>
                <c:pt idx="5158">
                  <c:v>1.7269999999999999E-6</c:v>
                </c:pt>
                <c:pt idx="5159">
                  <c:v>1.7320000000000001E-6</c:v>
                </c:pt>
                <c:pt idx="5160">
                  <c:v>1.7320000000000001E-6</c:v>
                </c:pt>
                <c:pt idx="5161">
                  <c:v>1.7260000000000001E-6</c:v>
                </c:pt>
                <c:pt idx="5162">
                  <c:v>1.731E-6</c:v>
                </c:pt>
                <c:pt idx="5163">
                  <c:v>1.7320000000000001E-6</c:v>
                </c:pt>
                <c:pt idx="5164">
                  <c:v>1.7320000000000001E-6</c:v>
                </c:pt>
                <c:pt idx="5165">
                  <c:v>1.731E-6</c:v>
                </c:pt>
                <c:pt idx="5166">
                  <c:v>1.7320000000000001E-6</c:v>
                </c:pt>
                <c:pt idx="5167">
                  <c:v>1.734E-6</c:v>
                </c:pt>
                <c:pt idx="5168">
                  <c:v>1.731E-6</c:v>
                </c:pt>
                <c:pt idx="5169">
                  <c:v>1.7320000000000001E-6</c:v>
                </c:pt>
                <c:pt idx="5170">
                  <c:v>1.7370000000000001E-6</c:v>
                </c:pt>
                <c:pt idx="5171">
                  <c:v>1.7349999999999999E-6</c:v>
                </c:pt>
                <c:pt idx="5172">
                  <c:v>1.7370000000000001E-6</c:v>
                </c:pt>
                <c:pt idx="5173">
                  <c:v>1.7370000000000001E-6</c:v>
                </c:pt>
                <c:pt idx="5174">
                  <c:v>1.7320000000000001E-6</c:v>
                </c:pt>
                <c:pt idx="5175">
                  <c:v>1.7370000000000001E-6</c:v>
                </c:pt>
                <c:pt idx="5176">
                  <c:v>1.742E-6</c:v>
                </c:pt>
                <c:pt idx="5177">
                  <c:v>1.7349999999999999E-6</c:v>
                </c:pt>
                <c:pt idx="5178">
                  <c:v>1.7379999999999999E-6</c:v>
                </c:pt>
                <c:pt idx="5179">
                  <c:v>1.7379999999999999E-6</c:v>
                </c:pt>
                <c:pt idx="5180">
                  <c:v>1.7400000000000001E-6</c:v>
                </c:pt>
                <c:pt idx="5181">
                  <c:v>1.7379999999999999E-6</c:v>
                </c:pt>
                <c:pt idx="5182">
                  <c:v>1.734E-6</c:v>
                </c:pt>
                <c:pt idx="5183">
                  <c:v>1.742E-6</c:v>
                </c:pt>
                <c:pt idx="5184">
                  <c:v>1.7430000000000001E-6</c:v>
                </c:pt>
                <c:pt idx="5185">
                  <c:v>1.742E-6</c:v>
                </c:pt>
                <c:pt idx="5186">
                  <c:v>1.7400000000000001E-6</c:v>
                </c:pt>
                <c:pt idx="5187">
                  <c:v>1.7400000000000001E-6</c:v>
                </c:pt>
                <c:pt idx="5188">
                  <c:v>1.742E-6</c:v>
                </c:pt>
                <c:pt idx="5189">
                  <c:v>1.742E-6</c:v>
                </c:pt>
                <c:pt idx="5190">
                  <c:v>1.7430000000000001E-6</c:v>
                </c:pt>
                <c:pt idx="5191">
                  <c:v>1.7430000000000001E-6</c:v>
                </c:pt>
                <c:pt idx="5192">
                  <c:v>1.7460000000000001E-6</c:v>
                </c:pt>
                <c:pt idx="5193">
                  <c:v>1.7430000000000001E-6</c:v>
                </c:pt>
                <c:pt idx="5194">
                  <c:v>1.7460000000000001E-6</c:v>
                </c:pt>
                <c:pt idx="5195">
                  <c:v>1.7460000000000001E-6</c:v>
                </c:pt>
                <c:pt idx="5196">
                  <c:v>1.7460000000000001E-6</c:v>
                </c:pt>
                <c:pt idx="5197">
                  <c:v>1.7430000000000001E-6</c:v>
                </c:pt>
                <c:pt idx="5198">
                  <c:v>1.7430000000000001E-6</c:v>
                </c:pt>
                <c:pt idx="5199">
                  <c:v>1.745E-6</c:v>
                </c:pt>
                <c:pt idx="5200">
                  <c:v>1.7430000000000001E-6</c:v>
                </c:pt>
                <c:pt idx="5201">
                  <c:v>1.742E-6</c:v>
                </c:pt>
                <c:pt idx="5202">
                  <c:v>1.7430000000000001E-6</c:v>
                </c:pt>
                <c:pt idx="5203">
                  <c:v>1.7400000000000001E-6</c:v>
                </c:pt>
                <c:pt idx="5204">
                  <c:v>1.745E-6</c:v>
                </c:pt>
                <c:pt idx="5205">
                  <c:v>1.734E-6</c:v>
                </c:pt>
                <c:pt idx="5206">
                  <c:v>1.742E-6</c:v>
                </c:pt>
                <c:pt idx="5207">
                  <c:v>1.7349999999999999E-6</c:v>
                </c:pt>
                <c:pt idx="5208">
                  <c:v>1.7370000000000001E-6</c:v>
                </c:pt>
                <c:pt idx="5209">
                  <c:v>1.742E-6</c:v>
                </c:pt>
                <c:pt idx="5210">
                  <c:v>1.7320000000000001E-6</c:v>
                </c:pt>
                <c:pt idx="5211">
                  <c:v>1.7349999999999999E-6</c:v>
                </c:pt>
                <c:pt idx="5212">
                  <c:v>1.7349999999999999E-6</c:v>
                </c:pt>
                <c:pt idx="5213">
                  <c:v>1.7379999999999999E-6</c:v>
                </c:pt>
                <c:pt idx="5214">
                  <c:v>1.7320000000000001E-6</c:v>
                </c:pt>
                <c:pt idx="5215">
                  <c:v>1.7320000000000001E-6</c:v>
                </c:pt>
                <c:pt idx="5216">
                  <c:v>1.7370000000000001E-6</c:v>
                </c:pt>
                <c:pt idx="5217">
                  <c:v>1.734E-6</c:v>
                </c:pt>
                <c:pt idx="5218">
                  <c:v>1.7320000000000001E-6</c:v>
                </c:pt>
                <c:pt idx="5219">
                  <c:v>1.7320000000000001E-6</c:v>
                </c:pt>
                <c:pt idx="5220">
                  <c:v>1.7320000000000001E-6</c:v>
                </c:pt>
                <c:pt idx="5221">
                  <c:v>1.7320000000000001E-6</c:v>
                </c:pt>
                <c:pt idx="5222">
                  <c:v>1.7349999999999999E-6</c:v>
                </c:pt>
                <c:pt idx="5223">
                  <c:v>1.7320000000000001E-6</c:v>
                </c:pt>
                <c:pt idx="5224">
                  <c:v>1.7349999999999999E-6</c:v>
                </c:pt>
                <c:pt idx="5225">
                  <c:v>1.734E-6</c:v>
                </c:pt>
                <c:pt idx="5226">
                  <c:v>1.7379999999999999E-6</c:v>
                </c:pt>
                <c:pt idx="5227">
                  <c:v>1.734E-6</c:v>
                </c:pt>
                <c:pt idx="5228">
                  <c:v>1.734E-6</c:v>
                </c:pt>
                <c:pt idx="5229">
                  <c:v>1.7400000000000001E-6</c:v>
                </c:pt>
                <c:pt idx="5230">
                  <c:v>1.7400000000000001E-6</c:v>
                </c:pt>
                <c:pt idx="5231">
                  <c:v>1.7400000000000001E-6</c:v>
                </c:pt>
                <c:pt idx="5232">
                  <c:v>1.742E-6</c:v>
                </c:pt>
                <c:pt idx="5233">
                  <c:v>1.7379999999999999E-6</c:v>
                </c:pt>
                <c:pt idx="5234">
                  <c:v>1.742E-6</c:v>
                </c:pt>
                <c:pt idx="5235">
                  <c:v>1.7430000000000001E-6</c:v>
                </c:pt>
                <c:pt idx="5236">
                  <c:v>1.742E-6</c:v>
                </c:pt>
                <c:pt idx="5237">
                  <c:v>1.742E-6</c:v>
                </c:pt>
                <c:pt idx="5238">
                  <c:v>1.742E-6</c:v>
                </c:pt>
                <c:pt idx="5239">
                  <c:v>1.7430000000000001E-6</c:v>
                </c:pt>
                <c:pt idx="5240">
                  <c:v>1.7430000000000001E-6</c:v>
                </c:pt>
                <c:pt idx="5241">
                  <c:v>1.7400000000000001E-6</c:v>
                </c:pt>
                <c:pt idx="5242">
                  <c:v>1.7430000000000001E-6</c:v>
                </c:pt>
                <c:pt idx="5243">
                  <c:v>1.7400000000000001E-6</c:v>
                </c:pt>
                <c:pt idx="5244">
                  <c:v>1.7400000000000001E-6</c:v>
                </c:pt>
                <c:pt idx="5245">
                  <c:v>1.7430000000000001E-6</c:v>
                </c:pt>
                <c:pt idx="5246">
                  <c:v>1.7430000000000001E-6</c:v>
                </c:pt>
                <c:pt idx="5247">
                  <c:v>1.748E-6</c:v>
                </c:pt>
                <c:pt idx="5248">
                  <c:v>1.745E-6</c:v>
                </c:pt>
                <c:pt idx="5249">
                  <c:v>1.7430000000000001E-6</c:v>
                </c:pt>
                <c:pt idx="5250">
                  <c:v>1.745E-6</c:v>
                </c:pt>
                <c:pt idx="5251">
                  <c:v>1.7460000000000001E-6</c:v>
                </c:pt>
                <c:pt idx="5252">
                  <c:v>1.7460000000000001E-6</c:v>
                </c:pt>
                <c:pt idx="5253">
                  <c:v>1.7430000000000001E-6</c:v>
                </c:pt>
                <c:pt idx="5254">
                  <c:v>1.745E-6</c:v>
                </c:pt>
                <c:pt idx="5255">
                  <c:v>1.745E-6</c:v>
                </c:pt>
                <c:pt idx="5256">
                  <c:v>1.745E-6</c:v>
                </c:pt>
                <c:pt idx="5257">
                  <c:v>1.745E-6</c:v>
                </c:pt>
                <c:pt idx="5258">
                  <c:v>1.7430000000000001E-6</c:v>
                </c:pt>
                <c:pt idx="5259">
                  <c:v>1.7430000000000001E-6</c:v>
                </c:pt>
                <c:pt idx="5260">
                  <c:v>1.745E-6</c:v>
                </c:pt>
                <c:pt idx="5261">
                  <c:v>1.742E-6</c:v>
                </c:pt>
                <c:pt idx="5262">
                  <c:v>1.7400000000000001E-6</c:v>
                </c:pt>
                <c:pt idx="5263">
                  <c:v>1.7430000000000001E-6</c:v>
                </c:pt>
                <c:pt idx="5264">
                  <c:v>1.7430000000000001E-6</c:v>
                </c:pt>
                <c:pt idx="5265">
                  <c:v>1.7400000000000001E-6</c:v>
                </c:pt>
                <c:pt idx="5266">
                  <c:v>1.7370000000000001E-6</c:v>
                </c:pt>
                <c:pt idx="5267">
                  <c:v>1.7430000000000001E-6</c:v>
                </c:pt>
                <c:pt idx="5268">
                  <c:v>1.7349999999999999E-6</c:v>
                </c:pt>
                <c:pt idx="5269">
                  <c:v>1.7370000000000001E-6</c:v>
                </c:pt>
                <c:pt idx="5270">
                  <c:v>1.7379999999999999E-6</c:v>
                </c:pt>
                <c:pt idx="5271">
                  <c:v>1.7349999999999999E-6</c:v>
                </c:pt>
                <c:pt idx="5272">
                  <c:v>1.734E-6</c:v>
                </c:pt>
                <c:pt idx="5273">
                  <c:v>1.7370000000000001E-6</c:v>
                </c:pt>
                <c:pt idx="5274">
                  <c:v>1.7349999999999999E-6</c:v>
                </c:pt>
                <c:pt idx="5275">
                  <c:v>1.7370000000000001E-6</c:v>
                </c:pt>
                <c:pt idx="5276">
                  <c:v>1.734E-6</c:v>
                </c:pt>
                <c:pt idx="5277">
                  <c:v>1.7349999999999999E-6</c:v>
                </c:pt>
                <c:pt idx="5278">
                  <c:v>1.7400000000000001E-6</c:v>
                </c:pt>
                <c:pt idx="5279">
                  <c:v>1.734E-6</c:v>
                </c:pt>
                <c:pt idx="5280">
                  <c:v>1.734E-6</c:v>
                </c:pt>
                <c:pt idx="5281">
                  <c:v>1.7349999999999999E-6</c:v>
                </c:pt>
                <c:pt idx="5282">
                  <c:v>1.742E-6</c:v>
                </c:pt>
                <c:pt idx="5283">
                  <c:v>1.7349999999999999E-6</c:v>
                </c:pt>
                <c:pt idx="5284">
                  <c:v>1.7370000000000001E-6</c:v>
                </c:pt>
                <c:pt idx="5285">
                  <c:v>1.7430000000000001E-6</c:v>
                </c:pt>
                <c:pt idx="5286">
                  <c:v>1.7349999999999999E-6</c:v>
                </c:pt>
                <c:pt idx="5287">
                  <c:v>1.7349999999999999E-6</c:v>
                </c:pt>
                <c:pt idx="5288">
                  <c:v>1.7370000000000001E-6</c:v>
                </c:pt>
                <c:pt idx="5289">
                  <c:v>1.734E-6</c:v>
                </c:pt>
                <c:pt idx="5290">
                  <c:v>1.7400000000000001E-6</c:v>
                </c:pt>
                <c:pt idx="5291">
                  <c:v>1.7370000000000001E-6</c:v>
                </c:pt>
                <c:pt idx="5292">
                  <c:v>1.7379999999999999E-6</c:v>
                </c:pt>
                <c:pt idx="5293">
                  <c:v>1.742E-6</c:v>
                </c:pt>
                <c:pt idx="5294">
                  <c:v>1.7349999999999999E-6</c:v>
                </c:pt>
                <c:pt idx="5295">
                  <c:v>1.742E-6</c:v>
                </c:pt>
                <c:pt idx="5296">
                  <c:v>1.742E-6</c:v>
                </c:pt>
                <c:pt idx="5297">
                  <c:v>1.7379999999999999E-6</c:v>
                </c:pt>
                <c:pt idx="5298">
                  <c:v>1.7400000000000001E-6</c:v>
                </c:pt>
                <c:pt idx="5299">
                  <c:v>1.745E-6</c:v>
                </c:pt>
                <c:pt idx="5300">
                  <c:v>1.7430000000000001E-6</c:v>
                </c:pt>
                <c:pt idx="5301">
                  <c:v>1.7430000000000001E-6</c:v>
                </c:pt>
                <c:pt idx="5302">
                  <c:v>1.742E-6</c:v>
                </c:pt>
                <c:pt idx="5303">
                  <c:v>1.7430000000000001E-6</c:v>
                </c:pt>
                <c:pt idx="5304">
                  <c:v>1.742E-6</c:v>
                </c:pt>
                <c:pt idx="5305">
                  <c:v>1.745E-6</c:v>
                </c:pt>
                <c:pt idx="5306">
                  <c:v>1.7460000000000001E-6</c:v>
                </c:pt>
                <c:pt idx="5307">
                  <c:v>1.7430000000000001E-6</c:v>
                </c:pt>
                <c:pt idx="5308">
                  <c:v>1.742E-6</c:v>
                </c:pt>
                <c:pt idx="5309">
                  <c:v>1.745E-6</c:v>
                </c:pt>
                <c:pt idx="5310">
                  <c:v>1.745E-6</c:v>
                </c:pt>
                <c:pt idx="5311">
                  <c:v>1.745E-6</c:v>
                </c:pt>
                <c:pt idx="5312">
                  <c:v>1.742E-6</c:v>
                </c:pt>
                <c:pt idx="5313">
                  <c:v>1.7430000000000001E-6</c:v>
                </c:pt>
                <c:pt idx="5314">
                  <c:v>1.742E-6</c:v>
                </c:pt>
                <c:pt idx="5315">
                  <c:v>1.7379999999999999E-6</c:v>
                </c:pt>
                <c:pt idx="5316">
                  <c:v>1.7349999999999999E-6</c:v>
                </c:pt>
                <c:pt idx="5317">
                  <c:v>1.7379999999999999E-6</c:v>
                </c:pt>
                <c:pt idx="5318">
                  <c:v>1.7379999999999999E-6</c:v>
                </c:pt>
                <c:pt idx="5319">
                  <c:v>1.7370000000000001E-6</c:v>
                </c:pt>
                <c:pt idx="5320">
                  <c:v>1.7379999999999999E-6</c:v>
                </c:pt>
                <c:pt idx="5321">
                  <c:v>1.734E-6</c:v>
                </c:pt>
                <c:pt idx="5322">
                  <c:v>1.734E-6</c:v>
                </c:pt>
                <c:pt idx="5323">
                  <c:v>1.734E-6</c:v>
                </c:pt>
                <c:pt idx="5324">
                  <c:v>1.734E-6</c:v>
                </c:pt>
                <c:pt idx="5325">
                  <c:v>1.7320000000000001E-6</c:v>
                </c:pt>
                <c:pt idx="5326">
                  <c:v>1.7320000000000001E-6</c:v>
                </c:pt>
                <c:pt idx="5327">
                  <c:v>1.7320000000000001E-6</c:v>
                </c:pt>
                <c:pt idx="5328">
                  <c:v>1.734E-6</c:v>
                </c:pt>
                <c:pt idx="5329">
                  <c:v>1.7320000000000001E-6</c:v>
                </c:pt>
                <c:pt idx="5330">
                  <c:v>1.7349999999999999E-6</c:v>
                </c:pt>
                <c:pt idx="5331">
                  <c:v>1.731E-6</c:v>
                </c:pt>
                <c:pt idx="5332">
                  <c:v>1.731E-6</c:v>
                </c:pt>
                <c:pt idx="5333">
                  <c:v>1.7320000000000001E-6</c:v>
                </c:pt>
                <c:pt idx="5334">
                  <c:v>1.734E-6</c:v>
                </c:pt>
                <c:pt idx="5335">
                  <c:v>1.7320000000000001E-6</c:v>
                </c:pt>
                <c:pt idx="5336">
                  <c:v>1.731E-6</c:v>
                </c:pt>
                <c:pt idx="5337">
                  <c:v>1.7320000000000001E-6</c:v>
                </c:pt>
                <c:pt idx="5338">
                  <c:v>1.7320000000000001E-6</c:v>
                </c:pt>
                <c:pt idx="5339">
                  <c:v>1.731E-6</c:v>
                </c:pt>
                <c:pt idx="5340">
                  <c:v>1.7320000000000001E-6</c:v>
                </c:pt>
                <c:pt idx="5341">
                  <c:v>1.7320000000000001E-6</c:v>
                </c:pt>
                <c:pt idx="5342">
                  <c:v>1.734E-6</c:v>
                </c:pt>
                <c:pt idx="5343">
                  <c:v>1.734E-6</c:v>
                </c:pt>
                <c:pt idx="5344">
                  <c:v>1.7320000000000001E-6</c:v>
                </c:pt>
                <c:pt idx="5345">
                  <c:v>1.7320000000000001E-6</c:v>
                </c:pt>
                <c:pt idx="5346">
                  <c:v>1.7320000000000001E-6</c:v>
                </c:pt>
                <c:pt idx="5347">
                  <c:v>1.7349999999999999E-6</c:v>
                </c:pt>
                <c:pt idx="5348">
                  <c:v>1.7320000000000001E-6</c:v>
                </c:pt>
                <c:pt idx="5349">
                  <c:v>1.7320000000000001E-6</c:v>
                </c:pt>
                <c:pt idx="5350">
                  <c:v>1.731E-6</c:v>
                </c:pt>
                <c:pt idx="5351">
                  <c:v>1.734E-6</c:v>
                </c:pt>
                <c:pt idx="5352">
                  <c:v>1.731E-6</c:v>
                </c:pt>
                <c:pt idx="5353">
                  <c:v>1.731E-6</c:v>
                </c:pt>
                <c:pt idx="5354">
                  <c:v>1.7320000000000001E-6</c:v>
                </c:pt>
                <c:pt idx="5355">
                  <c:v>1.7320000000000001E-6</c:v>
                </c:pt>
                <c:pt idx="5356">
                  <c:v>1.7320000000000001E-6</c:v>
                </c:pt>
                <c:pt idx="5357">
                  <c:v>1.7320000000000001E-6</c:v>
                </c:pt>
                <c:pt idx="5358">
                  <c:v>1.7320000000000001E-6</c:v>
                </c:pt>
                <c:pt idx="5359">
                  <c:v>1.7290000000000001E-6</c:v>
                </c:pt>
                <c:pt idx="5360">
                  <c:v>1.731E-6</c:v>
                </c:pt>
                <c:pt idx="5361">
                  <c:v>1.7320000000000001E-6</c:v>
                </c:pt>
                <c:pt idx="5362">
                  <c:v>1.731E-6</c:v>
                </c:pt>
                <c:pt idx="5363">
                  <c:v>1.7269999999999999E-6</c:v>
                </c:pt>
                <c:pt idx="5364">
                  <c:v>1.7290000000000001E-6</c:v>
                </c:pt>
                <c:pt idx="5365">
                  <c:v>1.731E-6</c:v>
                </c:pt>
                <c:pt idx="5366">
                  <c:v>1.731E-6</c:v>
                </c:pt>
                <c:pt idx="5367">
                  <c:v>1.731E-6</c:v>
                </c:pt>
                <c:pt idx="5368">
                  <c:v>1.7290000000000001E-6</c:v>
                </c:pt>
                <c:pt idx="5369">
                  <c:v>1.7290000000000001E-6</c:v>
                </c:pt>
                <c:pt idx="5370">
                  <c:v>1.7320000000000001E-6</c:v>
                </c:pt>
                <c:pt idx="5371">
                  <c:v>1.7290000000000001E-6</c:v>
                </c:pt>
                <c:pt idx="5372">
                  <c:v>1.7290000000000001E-6</c:v>
                </c:pt>
                <c:pt idx="5373">
                  <c:v>1.7290000000000001E-6</c:v>
                </c:pt>
                <c:pt idx="5374">
                  <c:v>1.7290000000000001E-6</c:v>
                </c:pt>
                <c:pt idx="5375">
                  <c:v>1.7320000000000001E-6</c:v>
                </c:pt>
                <c:pt idx="5376">
                  <c:v>1.7290000000000001E-6</c:v>
                </c:pt>
                <c:pt idx="5377">
                  <c:v>1.731E-6</c:v>
                </c:pt>
                <c:pt idx="5378">
                  <c:v>1.7320000000000001E-6</c:v>
                </c:pt>
                <c:pt idx="5379">
                  <c:v>1.7320000000000001E-6</c:v>
                </c:pt>
                <c:pt idx="5380">
                  <c:v>1.7320000000000001E-6</c:v>
                </c:pt>
                <c:pt idx="5381">
                  <c:v>1.731E-6</c:v>
                </c:pt>
                <c:pt idx="5382">
                  <c:v>1.7320000000000001E-6</c:v>
                </c:pt>
                <c:pt idx="5383">
                  <c:v>1.7320000000000001E-6</c:v>
                </c:pt>
                <c:pt idx="5384">
                  <c:v>1.7320000000000001E-6</c:v>
                </c:pt>
                <c:pt idx="5385">
                  <c:v>1.734E-6</c:v>
                </c:pt>
                <c:pt idx="5386">
                  <c:v>1.7320000000000001E-6</c:v>
                </c:pt>
                <c:pt idx="5387">
                  <c:v>1.734E-6</c:v>
                </c:pt>
                <c:pt idx="5388">
                  <c:v>1.734E-6</c:v>
                </c:pt>
                <c:pt idx="5389">
                  <c:v>1.734E-6</c:v>
                </c:pt>
                <c:pt idx="5390">
                  <c:v>1.731E-6</c:v>
                </c:pt>
                <c:pt idx="5391">
                  <c:v>1.7349999999999999E-6</c:v>
                </c:pt>
                <c:pt idx="5392">
                  <c:v>1.7320000000000001E-6</c:v>
                </c:pt>
                <c:pt idx="5393">
                  <c:v>1.734E-6</c:v>
                </c:pt>
                <c:pt idx="5394">
                  <c:v>1.7320000000000001E-6</c:v>
                </c:pt>
                <c:pt idx="5395">
                  <c:v>1.7320000000000001E-6</c:v>
                </c:pt>
                <c:pt idx="5396">
                  <c:v>1.734E-6</c:v>
                </c:pt>
                <c:pt idx="5397">
                  <c:v>1.7349999999999999E-6</c:v>
                </c:pt>
                <c:pt idx="5398">
                  <c:v>1.731E-6</c:v>
                </c:pt>
                <c:pt idx="5399">
                  <c:v>1.7320000000000001E-6</c:v>
                </c:pt>
                <c:pt idx="5400">
                  <c:v>1.7320000000000001E-6</c:v>
                </c:pt>
                <c:pt idx="5401">
                  <c:v>1.734E-6</c:v>
                </c:pt>
                <c:pt idx="5402">
                  <c:v>1.731E-6</c:v>
                </c:pt>
                <c:pt idx="5403">
                  <c:v>1.7320000000000001E-6</c:v>
                </c:pt>
                <c:pt idx="5404">
                  <c:v>1.731E-6</c:v>
                </c:pt>
                <c:pt idx="5405">
                  <c:v>1.734E-6</c:v>
                </c:pt>
                <c:pt idx="5406">
                  <c:v>1.731E-6</c:v>
                </c:pt>
                <c:pt idx="5407">
                  <c:v>1.7320000000000001E-6</c:v>
                </c:pt>
                <c:pt idx="5408">
                  <c:v>1.7320000000000001E-6</c:v>
                </c:pt>
                <c:pt idx="5409">
                  <c:v>1.734E-6</c:v>
                </c:pt>
                <c:pt idx="5410">
                  <c:v>1.7320000000000001E-6</c:v>
                </c:pt>
                <c:pt idx="5411">
                  <c:v>1.734E-6</c:v>
                </c:pt>
                <c:pt idx="5412">
                  <c:v>1.734E-6</c:v>
                </c:pt>
                <c:pt idx="5413">
                  <c:v>1.734E-6</c:v>
                </c:pt>
                <c:pt idx="5414">
                  <c:v>1.734E-6</c:v>
                </c:pt>
                <c:pt idx="5415">
                  <c:v>1.7349999999999999E-6</c:v>
                </c:pt>
                <c:pt idx="5416">
                  <c:v>1.7349999999999999E-6</c:v>
                </c:pt>
                <c:pt idx="5417">
                  <c:v>1.7349999999999999E-6</c:v>
                </c:pt>
                <c:pt idx="5418">
                  <c:v>1.734E-6</c:v>
                </c:pt>
                <c:pt idx="5419">
                  <c:v>1.7400000000000001E-6</c:v>
                </c:pt>
                <c:pt idx="5420">
                  <c:v>1.7349999999999999E-6</c:v>
                </c:pt>
                <c:pt idx="5421">
                  <c:v>1.7349999999999999E-6</c:v>
                </c:pt>
                <c:pt idx="5422">
                  <c:v>1.734E-6</c:v>
                </c:pt>
                <c:pt idx="5423">
                  <c:v>1.7349999999999999E-6</c:v>
                </c:pt>
                <c:pt idx="5424">
                  <c:v>1.7379999999999999E-6</c:v>
                </c:pt>
                <c:pt idx="5425">
                  <c:v>1.7379999999999999E-6</c:v>
                </c:pt>
                <c:pt idx="5426">
                  <c:v>1.7320000000000001E-6</c:v>
                </c:pt>
                <c:pt idx="5427">
                  <c:v>1.734E-6</c:v>
                </c:pt>
                <c:pt idx="5428">
                  <c:v>1.7370000000000001E-6</c:v>
                </c:pt>
                <c:pt idx="5429">
                  <c:v>1.734E-6</c:v>
                </c:pt>
                <c:pt idx="5430">
                  <c:v>1.7349999999999999E-6</c:v>
                </c:pt>
                <c:pt idx="5431">
                  <c:v>1.7320000000000001E-6</c:v>
                </c:pt>
                <c:pt idx="5432">
                  <c:v>1.734E-6</c:v>
                </c:pt>
                <c:pt idx="5433">
                  <c:v>1.7349999999999999E-6</c:v>
                </c:pt>
                <c:pt idx="5434">
                  <c:v>1.7379999999999999E-6</c:v>
                </c:pt>
                <c:pt idx="5435">
                  <c:v>1.734E-6</c:v>
                </c:pt>
                <c:pt idx="5436">
                  <c:v>1.7349999999999999E-6</c:v>
                </c:pt>
                <c:pt idx="5437">
                  <c:v>1.7370000000000001E-6</c:v>
                </c:pt>
                <c:pt idx="5438">
                  <c:v>1.7430000000000001E-6</c:v>
                </c:pt>
                <c:pt idx="5439">
                  <c:v>1.7400000000000001E-6</c:v>
                </c:pt>
                <c:pt idx="5440">
                  <c:v>1.7400000000000001E-6</c:v>
                </c:pt>
                <c:pt idx="5441">
                  <c:v>1.7379999999999999E-6</c:v>
                </c:pt>
                <c:pt idx="5442">
                  <c:v>1.7430000000000001E-6</c:v>
                </c:pt>
                <c:pt idx="5443">
                  <c:v>1.742E-6</c:v>
                </c:pt>
                <c:pt idx="5444">
                  <c:v>1.7379999999999999E-6</c:v>
                </c:pt>
                <c:pt idx="5445">
                  <c:v>1.742E-6</c:v>
                </c:pt>
                <c:pt idx="5446">
                  <c:v>1.745E-6</c:v>
                </c:pt>
                <c:pt idx="5447">
                  <c:v>1.7379999999999999E-6</c:v>
                </c:pt>
                <c:pt idx="5448">
                  <c:v>1.742E-6</c:v>
                </c:pt>
                <c:pt idx="5449">
                  <c:v>1.742E-6</c:v>
                </c:pt>
                <c:pt idx="5450">
                  <c:v>1.7430000000000001E-6</c:v>
                </c:pt>
                <c:pt idx="5451">
                  <c:v>1.745E-6</c:v>
                </c:pt>
                <c:pt idx="5452">
                  <c:v>1.7400000000000001E-6</c:v>
                </c:pt>
                <c:pt idx="5453">
                  <c:v>1.745E-6</c:v>
                </c:pt>
                <c:pt idx="5454">
                  <c:v>1.745E-6</c:v>
                </c:pt>
                <c:pt idx="5455">
                  <c:v>1.745E-6</c:v>
                </c:pt>
                <c:pt idx="5456">
                  <c:v>1.745E-6</c:v>
                </c:pt>
                <c:pt idx="5457">
                  <c:v>1.7430000000000001E-6</c:v>
                </c:pt>
                <c:pt idx="5458">
                  <c:v>1.7430000000000001E-6</c:v>
                </c:pt>
                <c:pt idx="5459">
                  <c:v>1.7430000000000001E-6</c:v>
                </c:pt>
                <c:pt idx="5460">
                  <c:v>1.742E-6</c:v>
                </c:pt>
                <c:pt idx="5461">
                  <c:v>1.7430000000000001E-6</c:v>
                </c:pt>
                <c:pt idx="5462">
                  <c:v>1.7430000000000001E-6</c:v>
                </c:pt>
                <c:pt idx="5463">
                  <c:v>1.7430000000000001E-6</c:v>
                </c:pt>
                <c:pt idx="5464">
                  <c:v>1.7370000000000001E-6</c:v>
                </c:pt>
                <c:pt idx="5465">
                  <c:v>1.7379999999999999E-6</c:v>
                </c:pt>
                <c:pt idx="5466">
                  <c:v>1.7400000000000001E-6</c:v>
                </c:pt>
                <c:pt idx="5467">
                  <c:v>1.742E-6</c:v>
                </c:pt>
                <c:pt idx="5468">
                  <c:v>1.7320000000000001E-6</c:v>
                </c:pt>
                <c:pt idx="5469">
                  <c:v>1.734E-6</c:v>
                </c:pt>
                <c:pt idx="5470">
                  <c:v>1.734E-6</c:v>
                </c:pt>
                <c:pt idx="5471">
                  <c:v>1.734E-6</c:v>
                </c:pt>
                <c:pt idx="5472">
                  <c:v>1.7349999999999999E-6</c:v>
                </c:pt>
                <c:pt idx="5473">
                  <c:v>1.7320000000000001E-6</c:v>
                </c:pt>
                <c:pt idx="5474">
                  <c:v>1.7349999999999999E-6</c:v>
                </c:pt>
                <c:pt idx="5475">
                  <c:v>1.7400000000000001E-6</c:v>
                </c:pt>
                <c:pt idx="5476">
                  <c:v>1.7320000000000001E-6</c:v>
                </c:pt>
                <c:pt idx="5477">
                  <c:v>1.734E-6</c:v>
                </c:pt>
                <c:pt idx="5478">
                  <c:v>1.7349999999999999E-6</c:v>
                </c:pt>
                <c:pt idx="5479">
                  <c:v>1.7379999999999999E-6</c:v>
                </c:pt>
                <c:pt idx="5480">
                  <c:v>1.734E-6</c:v>
                </c:pt>
                <c:pt idx="5481">
                  <c:v>1.7320000000000001E-6</c:v>
                </c:pt>
                <c:pt idx="5482">
                  <c:v>1.734E-6</c:v>
                </c:pt>
                <c:pt idx="5483">
                  <c:v>1.734E-6</c:v>
                </c:pt>
                <c:pt idx="5484">
                  <c:v>1.7349999999999999E-6</c:v>
                </c:pt>
                <c:pt idx="5485">
                  <c:v>1.742E-6</c:v>
                </c:pt>
                <c:pt idx="5486">
                  <c:v>1.734E-6</c:v>
                </c:pt>
                <c:pt idx="5487">
                  <c:v>1.734E-6</c:v>
                </c:pt>
                <c:pt idx="5488">
                  <c:v>1.7320000000000001E-6</c:v>
                </c:pt>
                <c:pt idx="5489">
                  <c:v>1.734E-6</c:v>
                </c:pt>
                <c:pt idx="5490">
                  <c:v>1.7349999999999999E-6</c:v>
                </c:pt>
                <c:pt idx="5491">
                  <c:v>1.7349999999999999E-6</c:v>
                </c:pt>
                <c:pt idx="5492">
                  <c:v>1.734E-6</c:v>
                </c:pt>
                <c:pt idx="5493">
                  <c:v>1.734E-6</c:v>
                </c:pt>
                <c:pt idx="5494">
                  <c:v>1.7370000000000001E-6</c:v>
                </c:pt>
                <c:pt idx="5495">
                  <c:v>1.734E-6</c:v>
                </c:pt>
                <c:pt idx="5496">
                  <c:v>1.7349999999999999E-6</c:v>
                </c:pt>
                <c:pt idx="5497">
                  <c:v>1.7349999999999999E-6</c:v>
                </c:pt>
                <c:pt idx="5498">
                  <c:v>1.7320000000000001E-6</c:v>
                </c:pt>
                <c:pt idx="5499">
                  <c:v>1.7379999999999999E-6</c:v>
                </c:pt>
                <c:pt idx="5500">
                  <c:v>1.734E-6</c:v>
                </c:pt>
                <c:pt idx="5501">
                  <c:v>1.7370000000000001E-6</c:v>
                </c:pt>
                <c:pt idx="5502">
                  <c:v>1.7379999999999999E-6</c:v>
                </c:pt>
                <c:pt idx="5503">
                  <c:v>1.7349999999999999E-6</c:v>
                </c:pt>
                <c:pt idx="5504">
                  <c:v>1.7349999999999999E-6</c:v>
                </c:pt>
                <c:pt idx="5505">
                  <c:v>1.7370000000000001E-6</c:v>
                </c:pt>
                <c:pt idx="5506">
                  <c:v>1.7400000000000001E-6</c:v>
                </c:pt>
                <c:pt idx="5507">
                  <c:v>1.7400000000000001E-6</c:v>
                </c:pt>
                <c:pt idx="5508">
                  <c:v>1.7349999999999999E-6</c:v>
                </c:pt>
                <c:pt idx="5509">
                  <c:v>1.7370000000000001E-6</c:v>
                </c:pt>
                <c:pt idx="5510">
                  <c:v>1.7349999999999999E-6</c:v>
                </c:pt>
                <c:pt idx="5511">
                  <c:v>1.7400000000000001E-6</c:v>
                </c:pt>
                <c:pt idx="5512">
                  <c:v>1.7349999999999999E-6</c:v>
                </c:pt>
                <c:pt idx="5513">
                  <c:v>1.7430000000000001E-6</c:v>
                </c:pt>
                <c:pt idx="5514">
                  <c:v>1.7379999999999999E-6</c:v>
                </c:pt>
                <c:pt idx="5515">
                  <c:v>1.7430000000000001E-6</c:v>
                </c:pt>
                <c:pt idx="5516">
                  <c:v>1.7349999999999999E-6</c:v>
                </c:pt>
                <c:pt idx="5517">
                  <c:v>1.7430000000000001E-6</c:v>
                </c:pt>
                <c:pt idx="5518">
                  <c:v>1.742E-6</c:v>
                </c:pt>
                <c:pt idx="5519">
                  <c:v>1.7349999999999999E-6</c:v>
                </c:pt>
                <c:pt idx="5520">
                  <c:v>1.7370000000000001E-6</c:v>
                </c:pt>
                <c:pt idx="5521">
                  <c:v>1.7379999999999999E-6</c:v>
                </c:pt>
                <c:pt idx="5522">
                  <c:v>1.7349999999999999E-6</c:v>
                </c:pt>
                <c:pt idx="5523">
                  <c:v>1.734E-6</c:v>
                </c:pt>
                <c:pt idx="5524">
                  <c:v>1.734E-6</c:v>
                </c:pt>
                <c:pt idx="5525">
                  <c:v>1.7349999999999999E-6</c:v>
                </c:pt>
                <c:pt idx="5526">
                  <c:v>1.734E-6</c:v>
                </c:pt>
                <c:pt idx="5527">
                  <c:v>1.7320000000000001E-6</c:v>
                </c:pt>
                <c:pt idx="5528">
                  <c:v>1.7349999999999999E-6</c:v>
                </c:pt>
                <c:pt idx="5529">
                  <c:v>1.7349999999999999E-6</c:v>
                </c:pt>
                <c:pt idx="5530">
                  <c:v>1.7370000000000001E-6</c:v>
                </c:pt>
                <c:pt idx="5531">
                  <c:v>1.734E-6</c:v>
                </c:pt>
                <c:pt idx="5532">
                  <c:v>1.734E-6</c:v>
                </c:pt>
                <c:pt idx="5533">
                  <c:v>1.734E-6</c:v>
                </c:pt>
                <c:pt idx="5534">
                  <c:v>1.7320000000000001E-6</c:v>
                </c:pt>
                <c:pt idx="5535">
                  <c:v>1.7349999999999999E-6</c:v>
                </c:pt>
                <c:pt idx="5536">
                  <c:v>1.734E-6</c:v>
                </c:pt>
                <c:pt idx="5537">
                  <c:v>1.7379999999999999E-6</c:v>
                </c:pt>
                <c:pt idx="5538">
                  <c:v>1.7400000000000001E-6</c:v>
                </c:pt>
                <c:pt idx="5539">
                  <c:v>1.734E-6</c:v>
                </c:pt>
                <c:pt idx="5540">
                  <c:v>1.7349999999999999E-6</c:v>
                </c:pt>
                <c:pt idx="5541">
                  <c:v>1.734E-6</c:v>
                </c:pt>
                <c:pt idx="5542">
                  <c:v>1.7379999999999999E-6</c:v>
                </c:pt>
                <c:pt idx="5543">
                  <c:v>1.7379999999999999E-6</c:v>
                </c:pt>
                <c:pt idx="5544">
                  <c:v>1.734E-6</c:v>
                </c:pt>
                <c:pt idx="5545">
                  <c:v>1.7349999999999999E-6</c:v>
                </c:pt>
                <c:pt idx="5546">
                  <c:v>1.7400000000000001E-6</c:v>
                </c:pt>
                <c:pt idx="5547">
                  <c:v>1.7370000000000001E-6</c:v>
                </c:pt>
                <c:pt idx="5548">
                  <c:v>1.734E-6</c:v>
                </c:pt>
                <c:pt idx="5549">
                  <c:v>1.7370000000000001E-6</c:v>
                </c:pt>
                <c:pt idx="5550">
                  <c:v>1.7379999999999999E-6</c:v>
                </c:pt>
                <c:pt idx="5551">
                  <c:v>1.742E-6</c:v>
                </c:pt>
                <c:pt idx="5552">
                  <c:v>1.7379999999999999E-6</c:v>
                </c:pt>
                <c:pt idx="5553">
                  <c:v>1.7400000000000001E-6</c:v>
                </c:pt>
                <c:pt idx="5554">
                  <c:v>1.7400000000000001E-6</c:v>
                </c:pt>
                <c:pt idx="5555">
                  <c:v>1.7370000000000001E-6</c:v>
                </c:pt>
                <c:pt idx="5556">
                  <c:v>1.742E-6</c:v>
                </c:pt>
                <c:pt idx="5557">
                  <c:v>1.742E-6</c:v>
                </c:pt>
                <c:pt idx="5558">
                  <c:v>1.7430000000000001E-6</c:v>
                </c:pt>
                <c:pt idx="5559">
                  <c:v>1.745E-6</c:v>
                </c:pt>
                <c:pt idx="5560">
                  <c:v>1.7379999999999999E-6</c:v>
                </c:pt>
                <c:pt idx="5561">
                  <c:v>1.742E-6</c:v>
                </c:pt>
                <c:pt idx="5562">
                  <c:v>1.742E-6</c:v>
                </c:pt>
                <c:pt idx="5563">
                  <c:v>1.7430000000000001E-6</c:v>
                </c:pt>
                <c:pt idx="5564">
                  <c:v>1.745E-6</c:v>
                </c:pt>
                <c:pt idx="5565">
                  <c:v>1.7430000000000001E-6</c:v>
                </c:pt>
                <c:pt idx="5566">
                  <c:v>1.7430000000000001E-6</c:v>
                </c:pt>
                <c:pt idx="5567">
                  <c:v>1.7430000000000001E-6</c:v>
                </c:pt>
                <c:pt idx="5568">
                  <c:v>1.7430000000000001E-6</c:v>
                </c:pt>
                <c:pt idx="5569">
                  <c:v>1.745E-6</c:v>
                </c:pt>
                <c:pt idx="5570">
                  <c:v>1.745E-6</c:v>
                </c:pt>
                <c:pt idx="5571">
                  <c:v>1.7430000000000001E-6</c:v>
                </c:pt>
                <c:pt idx="5572">
                  <c:v>1.7460000000000001E-6</c:v>
                </c:pt>
                <c:pt idx="5573">
                  <c:v>1.7430000000000001E-6</c:v>
                </c:pt>
                <c:pt idx="5574">
                  <c:v>1.7430000000000001E-6</c:v>
                </c:pt>
                <c:pt idx="5575">
                  <c:v>1.745E-6</c:v>
                </c:pt>
                <c:pt idx="5576">
                  <c:v>1.7430000000000001E-6</c:v>
                </c:pt>
                <c:pt idx="5577">
                  <c:v>1.745E-6</c:v>
                </c:pt>
                <c:pt idx="5578">
                  <c:v>1.7430000000000001E-6</c:v>
                </c:pt>
                <c:pt idx="5579">
                  <c:v>1.745E-6</c:v>
                </c:pt>
                <c:pt idx="5580">
                  <c:v>1.7430000000000001E-6</c:v>
                </c:pt>
                <c:pt idx="5581">
                  <c:v>1.745E-6</c:v>
                </c:pt>
                <c:pt idx="5582">
                  <c:v>1.745E-6</c:v>
                </c:pt>
                <c:pt idx="5583">
                  <c:v>1.7460000000000001E-6</c:v>
                </c:pt>
                <c:pt idx="5584">
                  <c:v>1.7460000000000001E-6</c:v>
                </c:pt>
                <c:pt idx="5585">
                  <c:v>1.745E-6</c:v>
                </c:pt>
                <c:pt idx="5586">
                  <c:v>1.7460000000000001E-6</c:v>
                </c:pt>
                <c:pt idx="5587">
                  <c:v>1.748E-6</c:v>
                </c:pt>
                <c:pt idx="5588">
                  <c:v>1.745E-6</c:v>
                </c:pt>
                <c:pt idx="5589">
                  <c:v>1.745E-6</c:v>
                </c:pt>
                <c:pt idx="5590">
                  <c:v>1.7460000000000001E-6</c:v>
                </c:pt>
                <c:pt idx="5591">
                  <c:v>1.75E-6</c:v>
                </c:pt>
                <c:pt idx="5592">
                  <c:v>1.745E-6</c:v>
                </c:pt>
                <c:pt idx="5593">
                  <c:v>1.748E-6</c:v>
                </c:pt>
                <c:pt idx="5594">
                  <c:v>1.75E-6</c:v>
                </c:pt>
                <c:pt idx="5595">
                  <c:v>1.75E-6</c:v>
                </c:pt>
                <c:pt idx="5596">
                  <c:v>1.7460000000000001E-6</c:v>
                </c:pt>
                <c:pt idx="5597">
                  <c:v>1.7460000000000001E-6</c:v>
                </c:pt>
                <c:pt idx="5598">
                  <c:v>1.751E-6</c:v>
                </c:pt>
                <c:pt idx="5599">
                  <c:v>1.751E-6</c:v>
                </c:pt>
                <c:pt idx="5600">
                  <c:v>1.745E-6</c:v>
                </c:pt>
                <c:pt idx="5601">
                  <c:v>1.75E-6</c:v>
                </c:pt>
                <c:pt idx="5602">
                  <c:v>1.7460000000000001E-6</c:v>
                </c:pt>
                <c:pt idx="5603">
                  <c:v>1.75E-6</c:v>
                </c:pt>
                <c:pt idx="5604">
                  <c:v>1.748E-6</c:v>
                </c:pt>
                <c:pt idx="5605">
                  <c:v>1.75E-6</c:v>
                </c:pt>
                <c:pt idx="5606">
                  <c:v>1.751E-6</c:v>
                </c:pt>
                <c:pt idx="5607">
                  <c:v>1.7460000000000001E-6</c:v>
                </c:pt>
                <c:pt idx="5608">
                  <c:v>1.748E-6</c:v>
                </c:pt>
                <c:pt idx="5609">
                  <c:v>1.748E-6</c:v>
                </c:pt>
                <c:pt idx="5610">
                  <c:v>1.7460000000000001E-6</c:v>
                </c:pt>
                <c:pt idx="5611">
                  <c:v>1.7460000000000001E-6</c:v>
                </c:pt>
                <c:pt idx="5612">
                  <c:v>1.748E-6</c:v>
                </c:pt>
                <c:pt idx="5613">
                  <c:v>1.75E-6</c:v>
                </c:pt>
                <c:pt idx="5614">
                  <c:v>1.7460000000000001E-6</c:v>
                </c:pt>
                <c:pt idx="5615">
                  <c:v>1.751E-6</c:v>
                </c:pt>
                <c:pt idx="5616">
                  <c:v>1.75E-6</c:v>
                </c:pt>
                <c:pt idx="5617">
                  <c:v>1.748E-6</c:v>
                </c:pt>
                <c:pt idx="5618">
                  <c:v>1.748E-6</c:v>
                </c:pt>
                <c:pt idx="5619">
                  <c:v>1.753E-6</c:v>
                </c:pt>
                <c:pt idx="5620">
                  <c:v>1.7460000000000001E-6</c:v>
                </c:pt>
                <c:pt idx="5621">
                  <c:v>1.751E-6</c:v>
                </c:pt>
                <c:pt idx="5622">
                  <c:v>1.751E-6</c:v>
                </c:pt>
                <c:pt idx="5623">
                  <c:v>1.75E-6</c:v>
                </c:pt>
                <c:pt idx="5624">
                  <c:v>1.75E-6</c:v>
                </c:pt>
                <c:pt idx="5625">
                  <c:v>1.751E-6</c:v>
                </c:pt>
                <c:pt idx="5626">
                  <c:v>1.7540000000000001E-6</c:v>
                </c:pt>
                <c:pt idx="5627">
                  <c:v>1.7460000000000001E-6</c:v>
                </c:pt>
                <c:pt idx="5628">
                  <c:v>1.753E-6</c:v>
                </c:pt>
                <c:pt idx="5629">
                  <c:v>1.751E-6</c:v>
                </c:pt>
                <c:pt idx="5630">
                  <c:v>1.75E-6</c:v>
                </c:pt>
                <c:pt idx="5631">
                  <c:v>1.7540000000000001E-6</c:v>
                </c:pt>
                <c:pt idx="5632">
                  <c:v>1.751E-6</c:v>
                </c:pt>
                <c:pt idx="5633">
                  <c:v>1.75E-6</c:v>
                </c:pt>
                <c:pt idx="5634">
                  <c:v>1.751E-6</c:v>
                </c:pt>
                <c:pt idx="5635">
                  <c:v>1.753E-6</c:v>
                </c:pt>
                <c:pt idx="5636">
                  <c:v>1.748E-6</c:v>
                </c:pt>
                <c:pt idx="5637">
                  <c:v>1.753E-6</c:v>
                </c:pt>
                <c:pt idx="5638">
                  <c:v>1.753E-6</c:v>
                </c:pt>
                <c:pt idx="5639">
                  <c:v>1.756E-6</c:v>
                </c:pt>
                <c:pt idx="5640">
                  <c:v>1.751E-6</c:v>
                </c:pt>
                <c:pt idx="5641">
                  <c:v>1.75E-6</c:v>
                </c:pt>
                <c:pt idx="5642">
                  <c:v>1.7540000000000001E-6</c:v>
                </c:pt>
                <c:pt idx="5643">
                  <c:v>1.7540000000000001E-6</c:v>
                </c:pt>
                <c:pt idx="5644">
                  <c:v>1.7540000000000001E-6</c:v>
                </c:pt>
                <c:pt idx="5645">
                  <c:v>1.753E-6</c:v>
                </c:pt>
                <c:pt idx="5646">
                  <c:v>1.75E-6</c:v>
                </c:pt>
                <c:pt idx="5647">
                  <c:v>1.751E-6</c:v>
                </c:pt>
                <c:pt idx="5648">
                  <c:v>1.753E-6</c:v>
                </c:pt>
                <c:pt idx="5649">
                  <c:v>1.753E-6</c:v>
                </c:pt>
                <c:pt idx="5650">
                  <c:v>1.75E-6</c:v>
                </c:pt>
                <c:pt idx="5651">
                  <c:v>1.748E-6</c:v>
                </c:pt>
                <c:pt idx="5652">
                  <c:v>1.699E-6</c:v>
                </c:pt>
                <c:pt idx="5653">
                  <c:v>1.516E-6</c:v>
                </c:pt>
                <c:pt idx="5654">
                  <c:v>1.147E-6</c:v>
                </c:pt>
                <c:pt idx="5655">
                  <c:v>9.9099999999999999E-10</c:v>
                </c:pt>
                <c:pt idx="5656">
                  <c:v>7.9909999999999996E-10</c:v>
                </c:pt>
                <c:pt idx="5657">
                  <c:v>7.1789999999999997E-10</c:v>
                </c:pt>
                <c:pt idx="5658">
                  <c:v>6.8140000000000005E-10</c:v>
                </c:pt>
                <c:pt idx="5659">
                  <c:v>6.6080000000000003E-10</c:v>
                </c:pt>
                <c:pt idx="5660">
                  <c:v>6.4560000000000002E-10</c:v>
                </c:pt>
                <c:pt idx="5661">
                  <c:v>6.4029999999999995E-10</c:v>
                </c:pt>
                <c:pt idx="5662">
                  <c:v>6.3520000000000004E-10</c:v>
                </c:pt>
                <c:pt idx="5663">
                  <c:v>6.3059999999999997E-10</c:v>
                </c:pt>
                <c:pt idx="5664">
                  <c:v>6.1879999999999997E-10</c:v>
                </c:pt>
                <c:pt idx="5665">
                  <c:v>6.2440000000000004E-10</c:v>
                </c:pt>
                <c:pt idx="5666">
                  <c:v>6.2270000000000003E-10</c:v>
                </c:pt>
                <c:pt idx="5667">
                  <c:v>6.2330000000000001E-10</c:v>
                </c:pt>
                <c:pt idx="5668">
                  <c:v>6.2489999999999998E-10</c:v>
                </c:pt>
                <c:pt idx="5669">
                  <c:v>6.2330000000000001E-10</c:v>
                </c:pt>
                <c:pt idx="5670">
                  <c:v>6.3E-10</c:v>
                </c:pt>
                <c:pt idx="5671">
                  <c:v>6.2940000000000002E-10</c:v>
                </c:pt>
                <c:pt idx="5672">
                  <c:v>6.3690000000000004E-10</c:v>
                </c:pt>
                <c:pt idx="5673">
                  <c:v>6.4150000000000001E-10</c:v>
                </c:pt>
                <c:pt idx="5674">
                  <c:v>6.3110000000000002E-10</c:v>
                </c:pt>
                <c:pt idx="5675">
                  <c:v>6.3229999999999998E-10</c:v>
                </c:pt>
                <c:pt idx="5676">
                  <c:v>6.4439999999999997E-10</c:v>
                </c:pt>
                <c:pt idx="5677">
                  <c:v>6.4209999999999999E-10</c:v>
                </c:pt>
                <c:pt idx="5678">
                  <c:v>6.4560000000000002E-10</c:v>
                </c:pt>
                <c:pt idx="5679">
                  <c:v>6.4849999999999998E-10</c:v>
                </c:pt>
                <c:pt idx="5680">
                  <c:v>6.5019999999999999E-10</c:v>
                </c:pt>
                <c:pt idx="5681">
                  <c:v>6.6380000000000002E-10</c:v>
                </c:pt>
                <c:pt idx="5682">
                  <c:v>6.6860000000000005E-10</c:v>
                </c:pt>
                <c:pt idx="5683">
                  <c:v>6.8319999999999998E-10</c:v>
                </c:pt>
                <c:pt idx="5684">
                  <c:v>6.826E-10</c:v>
                </c:pt>
                <c:pt idx="5685">
                  <c:v>6.9E-10</c:v>
                </c:pt>
                <c:pt idx="5686">
                  <c:v>6.9129999999999998E-10</c:v>
                </c:pt>
                <c:pt idx="5687">
                  <c:v>6.9189999999999996E-10</c:v>
                </c:pt>
                <c:pt idx="5688">
                  <c:v>6.8819999999999996E-10</c:v>
                </c:pt>
                <c:pt idx="5689">
                  <c:v>6.8940000000000002E-10</c:v>
                </c:pt>
                <c:pt idx="5690">
                  <c:v>6.8689999999999998E-10</c:v>
                </c:pt>
                <c:pt idx="5691">
                  <c:v>6.9E-10</c:v>
                </c:pt>
                <c:pt idx="5692">
                  <c:v>6.8880000000000004E-10</c:v>
                </c:pt>
                <c:pt idx="5693">
                  <c:v>6.8749999999999995E-10</c:v>
                </c:pt>
                <c:pt idx="5694">
                  <c:v>6.8140000000000005E-10</c:v>
                </c:pt>
                <c:pt idx="5695">
                  <c:v>6.8689999999999998E-10</c:v>
                </c:pt>
                <c:pt idx="5696">
                  <c:v>6.863E-10</c:v>
                </c:pt>
                <c:pt idx="5697">
                  <c:v>6.8570000000000002E-10</c:v>
                </c:pt>
                <c:pt idx="5698">
                  <c:v>6.8880000000000004E-10</c:v>
                </c:pt>
                <c:pt idx="5699">
                  <c:v>6.9189999999999996E-10</c:v>
                </c:pt>
                <c:pt idx="5700">
                  <c:v>6.9559999999999996E-10</c:v>
                </c:pt>
                <c:pt idx="5701">
                  <c:v>7.0190000000000003E-10</c:v>
                </c:pt>
                <c:pt idx="5702">
                  <c:v>7.089E-10</c:v>
                </c:pt>
                <c:pt idx="5703">
                  <c:v>7.1340000000000004E-10</c:v>
                </c:pt>
                <c:pt idx="5704">
                  <c:v>7.2639999999999999E-10</c:v>
                </c:pt>
                <c:pt idx="5705">
                  <c:v>7.3430000000000004E-10</c:v>
                </c:pt>
                <c:pt idx="5706">
                  <c:v>7.4489999999999998E-10</c:v>
                </c:pt>
                <c:pt idx="5707">
                  <c:v>7.6260000000000003E-10</c:v>
                </c:pt>
                <c:pt idx="5708">
                  <c:v>7.736E-10</c:v>
                </c:pt>
                <c:pt idx="5709">
                  <c:v>7.9120000000000002E-10</c:v>
                </c:pt>
                <c:pt idx="5710">
                  <c:v>8.0559999999999999E-10</c:v>
                </c:pt>
                <c:pt idx="5711">
                  <c:v>8.262E-10</c:v>
                </c:pt>
                <c:pt idx="5712">
                  <c:v>8.427E-10</c:v>
                </c:pt>
                <c:pt idx="5713">
                  <c:v>8.6659999999999999E-10</c:v>
                </c:pt>
                <c:pt idx="5714">
                  <c:v>8.9030000000000002E-10</c:v>
                </c:pt>
                <c:pt idx="5715">
                  <c:v>9.1060000000000004E-10</c:v>
                </c:pt>
                <c:pt idx="5716">
                  <c:v>9.3549999999999992E-10</c:v>
                </c:pt>
                <c:pt idx="5717">
                  <c:v>9.6290000000000006E-10</c:v>
                </c:pt>
                <c:pt idx="5718">
                  <c:v>9.8749999999999995E-10</c:v>
                </c:pt>
                <c:pt idx="5719">
                  <c:v>1.014E-9</c:v>
                </c:pt>
                <c:pt idx="5720">
                  <c:v>1.0459999999999999E-9</c:v>
                </c:pt>
                <c:pt idx="5721">
                  <c:v>1.072E-9</c:v>
                </c:pt>
                <c:pt idx="5722">
                  <c:v>1.0979999999999999E-9</c:v>
                </c:pt>
                <c:pt idx="5723">
                  <c:v>1.132E-9</c:v>
                </c:pt>
                <c:pt idx="5724">
                  <c:v>1.1579999999999999E-9</c:v>
                </c:pt>
                <c:pt idx="5725">
                  <c:v>1.194E-9</c:v>
                </c:pt>
                <c:pt idx="5726">
                  <c:v>1.225E-9</c:v>
                </c:pt>
                <c:pt idx="5727">
                  <c:v>1.252E-9</c:v>
                </c:pt>
                <c:pt idx="5728">
                  <c:v>1.2819999999999999E-9</c:v>
                </c:pt>
                <c:pt idx="5729">
                  <c:v>1.314E-9</c:v>
                </c:pt>
                <c:pt idx="5730">
                  <c:v>1.345E-9</c:v>
                </c:pt>
                <c:pt idx="5731">
                  <c:v>1.3769999999999999E-9</c:v>
                </c:pt>
                <c:pt idx="5732">
                  <c:v>1.405E-9</c:v>
                </c:pt>
                <c:pt idx="5733">
                  <c:v>1.436E-9</c:v>
                </c:pt>
                <c:pt idx="5734">
                  <c:v>1.463E-9</c:v>
                </c:pt>
                <c:pt idx="5735">
                  <c:v>1.4949999999999999E-9</c:v>
                </c:pt>
                <c:pt idx="5736">
                  <c:v>1.523E-9</c:v>
                </c:pt>
                <c:pt idx="5737">
                  <c:v>1.5449999999999999E-9</c:v>
                </c:pt>
                <c:pt idx="5738">
                  <c:v>1.577E-9</c:v>
                </c:pt>
                <c:pt idx="5739">
                  <c:v>1.6069999999999999E-9</c:v>
                </c:pt>
                <c:pt idx="5740">
                  <c:v>1.6339999999999999E-9</c:v>
                </c:pt>
                <c:pt idx="5741">
                  <c:v>1.657E-9</c:v>
                </c:pt>
                <c:pt idx="5742">
                  <c:v>1.684E-9</c:v>
                </c:pt>
                <c:pt idx="5743">
                  <c:v>1.7120000000000001E-9</c:v>
                </c:pt>
                <c:pt idx="5744">
                  <c:v>1.738E-9</c:v>
                </c:pt>
                <c:pt idx="5745">
                  <c:v>1.7559999999999999E-9</c:v>
                </c:pt>
                <c:pt idx="5746">
                  <c:v>1.781E-9</c:v>
                </c:pt>
                <c:pt idx="5747">
                  <c:v>1.802E-9</c:v>
                </c:pt>
                <c:pt idx="5748">
                  <c:v>1.8300000000000001E-9</c:v>
                </c:pt>
                <c:pt idx="5749">
                  <c:v>1.8469999999999999E-9</c:v>
                </c:pt>
                <c:pt idx="5750">
                  <c:v>1.87E-9</c:v>
                </c:pt>
                <c:pt idx="5751">
                  <c:v>1.8899999999999999E-9</c:v>
                </c:pt>
                <c:pt idx="5752">
                  <c:v>1.9139999999999998E-9</c:v>
                </c:pt>
                <c:pt idx="5753">
                  <c:v>1.9260000000000002E-9</c:v>
                </c:pt>
                <c:pt idx="5754">
                  <c:v>1.9530000000000002E-9</c:v>
                </c:pt>
                <c:pt idx="5755">
                  <c:v>1.9669999999999999E-9</c:v>
                </c:pt>
                <c:pt idx="5756">
                  <c:v>1.9810000000000001E-9</c:v>
                </c:pt>
                <c:pt idx="5757">
                  <c:v>2.0000000000000001E-9</c:v>
                </c:pt>
                <c:pt idx="5758">
                  <c:v>2.0200000000000001E-9</c:v>
                </c:pt>
                <c:pt idx="5759">
                  <c:v>2.0369999999999999E-9</c:v>
                </c:pt>
                <c:pt idx="5760">
                  <c:v>2.0529999999999998E-9</c:v>
                </c:pt>
                <c:pt idx="5761">
                  <c:v>2.0740000000000001E-9</c:v>
                </c:pt>
                <c:pt idx="5762">
                  <c:v>2.0850000000000001E-9</c:v>
                </c:pt>
                <c:pt idx="5763">
                  <c:v>2.0960000000000002E-9</c:v>
                </c:pt>
                <c:pt idx="5764">
                  <c:v>2.1189999999999998E-9</c:v>
                </c:pt>
                <c:pt idx="5765">
                  <c:v>2.129E-9</c:v>
                </c:pt>
                <c:pt idx="5766">
                  <c:v>2.1400000000000001E-9</c:v>
                </c:pt>
                <c:pt idx="5767">
                  <c:v>2.1580000000000002E-9</c:v>
                </c:pt>
                <c:pt idx="5768">
                  <c:v>2.1670000000000001E-9</c:v>
                </c:pt>
                <c:pt idx="5769">
                  <c:v>2.1809999999999998E-9</c:v>
                </c:pt>
                <c:pt idx="5770">
                  <c:v>2.1980000000000001E-9</c:v>
                </c:pt>
                <c:pt idx="5771">
                  <c:v>2.2039999999999998E-9</c:v>
                </c:pt>
                <c:pt idx="5772">
                  <c:v>2.2130000000000001E-9</c:v>
                </c:pt>
                <c:pt idx="5773">
                  <c:v>2.2269999999999999E-9</c:v>
                </c:pt>
                <c:pt idx="5774">
                  <c:v>2.2429999999999998E-9</c:v>
                </c:pt>
                <c:pt idx="5775">
                  <c:v>2.2590000000000002E-9</c:v>
                </c:pt>
                <c:pt idx="5776">
                  <c:v>2.2790000000000001E-9</c:v>
                </c:pt>
                <c:pt idx="5777">
                  <c:v>2.2919999999999999E-9</c:v>
                </c:pt>
                <c:pt idx="5778">
                  <c:v>2.3079999999999999E-9</c:v>
                </c:pt>
                <c:pt idx="5779">
                  <c:v>2.3250000000000001E-9</c:v>
                </c:pt>
                <c:pt idx="5780">
                  <c:v>2.338E-9</c:v>
                </c:pt>
                <c:pt idx="5781">
                  <c:v>2.361E-9</c:v>
                </c:pt>
                <c:pt idx="5782">
                  <c:v>2.3739999999999999E-9</c:v>
                </c:pt>
                <c:pt idx="5783">
                  <c:v>2.3889999999999999E-9</c:v>
                </c:pt>
                <c:pt idx="5784">
                  <c:v>2.3929999999999999E-9</c:v>
                </c:pt>
                <c:pt idx="5785">
                  <c:v>2.4100000000000002E-9</c:v>
                </c:pt>
                <c:pt idx="5786">
                  <c:v>2.419E-9</c:v>
                </c:pt>
                <c:pt idx="5787">
                  <c:v>2.4300000000000001E-9</c:v>
                </c:pt>
                <c:pt idx="5788">
                  <c:v>2.4340000000000001E-9</c:v>
                </c:pt>
                <c:pt idx="5789">
                  <c:v>2.4450000000000001E-9</c:v>
                </c:pt>
                <c:pt idx="5790">
                  <c:v>2.4610000000000001E-9</c:v>
                </c:pt>
                <c:pt idx="5791">
                  <c:v>2.4650000000000001E-9</c:v>
                </c:pt>
                <c:pt idx="5792">
                  <c:v>2.4760000000000001E-9</c:v>
                </c:pt>
                <c:pt idx="5793">
                  <c:v>2.4829999999999998E-9</c:v>
                </c:pt>
                <c:pt idx="5794">
                  <c:v>2.4979999999999999E-9</c:v>
                </c:pt>
                <c:pt idx="5795">
                  <c:v>2.5070000000000001E-9</c:v>
                </c:pt>
                <c:pt idx="5796">
                  <c:v>2.5139999999999998E-9</c:v>
                </c:pt>
                <c:pt idx="5797">
                  <c:v>2.5190000000000001E-9</c:v>
                </c:pt>
                <c:pt idx="5798">
                  <c:v>2.5209999999999999E-9</c:v>
                </c:pt>
                <c:pt idx="5799">
                  <c:v>2.5329999999999998E-9</c:v>
                </c:pt>
                <c:pt idx="5800">
                  <c:v>2.5369999999999998E-9</c:v>
                </c:pt>
                <c:pt idx="5801">
                  <c:v>2.5399999999999999E-9</c:v>
                </c:pt>
                <c:pt idx="5802">
                  <c:v>2.5420000000000001E-9</c:v>
                </c:pt>
                <c:pt idx="5803">
                  <c:v>2.551E-9</c:v>
                </c:pt>
                <c:pt idx="5804">
                  <c:v>2.5530000000000002E-9</c:v>
                </c:pt>
                <c:pt idx="5805">
                  <c:v>2.5650000000000001E-9</c:v>
                </c:pt>
                <c:pt idx="5806">
                  <c:v>2.5690000000000001E-9</c:v>
                </c:pt>
                <c:pt idx="5807">
                  <c:v>2.5669999999999999E-9</c:v>
                </c:pt>
                <c:pt idx="5808">
                  <c:v>2.5690000000000001E-9</c:v>
                </c:pt>
                <c:pt idx="5809">
                  <c:v>2.5690000000000001E-9</c:v>
                </c:pt>
                <c:pt idx="5810">
                  <c:v>2.5719999999999998E-9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911-46D6-B37C-EE93F72E9A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2532095"/>
        <c:axId val="967568335"/>
      </c:scatterChart>
      <c:valAx>
        <c:axId val="200253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7568335"/>
        <c:crosses val="autoZero"/>
        <c:crossBetween val="midCat"/>
        <c:majorUnit val="1.2"/>
      </c:valAx>
      <c:valAx>
        <c:axId val="967568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253209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Skimmer II chamber pressure(mbar) 0.3x9mm</a:t>
            </a:r>
          </a:p>
        </c:rich>
      </c:tx>
      <c:layout>
        <c:manualLayout>
          <c:xMode val="edge"/>
          <c:yMode val="edge"/>
          <c:x val="0.29989583320871999"/>
          <c:y val="7.18828099232238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277537182852145"/>
          <c:y val="0.19486111111111112"/>
          <c:w val="0.72873162729658791"/>
          <c:h val="0.7208876494604841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Sheet2!$D$1</c:f>
              <c:strCache>
                <c:ptCount val="1"/>
                <c:pt idx="0">
                  <c:v>Skimmer II chamber pressure(mbar)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Sheet2!$A$2:$A$7380</c:f>
              <c:numCache>
                <c:formatCode>m/d/yyyy\ h:mm</c:formatCode>
                <c:ptCount val="7379"/>
                <c:pt idx="0">
                  <c:v>44609.499363425923</c:v>
                </c:pt>
                <c:pt idx="1">
                  <c:v>44609.500092592592</c:v>
                </c:pt>
                <c:pt idx="2">
                  <c:v>44609.500821759262</c:v>
                </c:pt>
                <c:pt idx="3">
                  <c:v>44609.501539351855</c:v>
                </c:pt>
                <c:pt idx="4">
                  <c:v>44609.502280092594</c:v>
                </c:pt>
                <c:pt idx="5">
                  <c:v>44609.503009259257</c:v>
                </c:pt>
                <c:pt idx="6">
                  <c:v>44609.50372685185</c:v>
                </c:pt>
                <c:pt idx="7">
                  <c:v>44609.50445601852</c:v>
                </c:pt>
                <c:pt idx="8">
                  <c:v>44609.505185185182</c:v>
                </c:pt>
                <c:pt idx="9">
                  <c:v>44609.505902777775</c:v>
                </c:pt>
                <c:pt idx="10">
                  <c:v>44609.506631944445</c:v>
                </c:pt>
                <c:pt idx="11">
                  <c:v>44609.507361111115</c:v>
                </c:pt>
                <c:pt idx="12">
                  <c:v>44609.5080787037</c:v>
                </c:pt>
                <c:pt idx="13">
                  <c:v>44609.50880787037</c:v>
                </c:pt>
                <c:pt idx="14">
                  <c:v>44609.50953703704</c:v>
                </c:pt>
                <c:pt idx="15">
                  <c:v>44609.510266203702</c:v>
                </c:pt>
                <c:pt idx="16">
                  <c:v>44609.510983796295</c:v>
                </c:pt>
                <c:pt idx="17">
                  <c:v>44609.511712962965</c:v>
                </c:pt>
                <c:pt idx="18">
                  <c:v>44609.512442129628</c:v>
                </c:pt>
                <c:pt idx="19">
                  <c:v>44609.513159722221</c:v>
                </c:pt>
                <c:pt idx="20">
                  <c:v>44609.513888888891</c:v>
                </c:pt>
                <c:pt idx="21">
                  <c:v>44609.514618055553</c:v>
                </c:pt>
                <c:pt idx="22">
                  <c:v>44609.515335648146</c:v>
                </c:pt>
                <c:pt idx="23">
                  <c:v>44609.516064814816</c:v>
                </c:pt>
                <c:pt idx="24">
                  <c:v>44609.516793981478</c:v>
                </c:pt>
                <c:pt idx="25">
                  <c:v>44609.517511574071</c:v>
                </c:pt>
                <c:pt idx="26">
                  <c:v>44609.518240740741</c:v>
                </c:pt>
                <c:pt idx="27">
                  <c:v>44609.518969907411</c:v>
                </c:pt>
                <c:pt idx="28">
                  <c:v>44609.519687499997</c:v>
                </c:pt>
                <c:pt idx="29">
                  <c:v>44609.520428240743</c:v>
                </c:pt>
                <c:pt idx="30">
                  <c:v>44609.521203703705</c:v>
                </c:pt>
                <c:pt idx="31">
                  <c:v>44609.521921296298</c:v>
                </c:pt>
                <c:pt idx="32">
                  <c:v>44609.522650462961</c:v>
                </c:pt>
                <c:pt idx="33">
                  <c:v>44609.523379629631</c:v>
                </c:pt>
                <c:pt idx="34">
                  <c:v>44609.524097222224</c:v>
                </c:pt>
                <c:pt idx="35">
                  <c:v>44609.524826388886</c:v>
                </c:pt>
                <c:pt idx="36">
                  <c:v>44609.525555555556</c:v>
                </c:pt>
                <c:pt idx="37">
                  <c:v>44609.526273148149</c:v>
                </c:pt>
                <c:pt idx="38">
                  <c:v>44609.527002314811</c:v>
                </c:pt>
                <c:pt idx="39">
                  <c:v>44609.527731481481</c:v>
                </c:pt>
                <c:pt idx="40">
                  <c:v>44609.528449074074</c:v>
                </c:pt>
                <c:pt idx="41">
                  <c:v>44609.529178240744</c:v>
                </c:pt>
                <c:pt idx="42">
                  <c:v>44609.529907407406</c:v>
                </c:pt>
                <c:pt idx="43">
                  <c:v>44609.530624999999</c:v>
                </c:pt>
                <c:pt idx="44">
                  <c:v>44609.531354166669</c:v>
                </c:pt>
                <c:pt idx="45">
                  <c:v>44609.532083333332</c:v>
                </c:pt>
                <c:pt idx="46">
                  <c:v>44609.532800925925</c:v>
                </c:pt>
                <c:pt idx="47">
                  <c:v>44609.533530092594</c:v>
                </c:pt>
                <c:pt idx="48">
                  <c:v>44609.534247685187</c:v>
                </c:pt>
                <c:pt idx="49">
                  <c:v>44609.53497685185</c:v>
                </c:pt>
                <c:pt idx="50">
                  <c:v>44609.53570601852</c:v>
                </c:pt>
                <c:pt idx="51">
                  <c:v>44609.536423611113</c:v>
                </c:pt>
                <c:pt idx="52">
                  <c:v>44609.537152777775</c:v>
                </c:pt>
                <c:pt idx="53">
                  <c:v>44609.537881944445</c:v>
                </c:pt>
                <c:pt idx="54">
                  <c:v>44609.538599537038</c:v>
                </c:pt>
                <c:pt idx="55">
                  <c:v>44609.5393287037</c:v>
                </c:pt>
                <c:pt idx="56">
                  <c:v>44609.54005787037</c:v>
                </c:pt>
                <c:pt idx="57">
                  <c:v>44609.54078703704</c:v>
                </c:pt>
                <c:pt idx="58">
                  <c:v>44609.541504629633</c:v>
                </c:pt>
                <c:pt idx="59">
                  <c:v>44609.542233796295</c:v>
                </c:pt>
                <c:pt idx="60">
                  <c:v>44609.542962962965</c:v>
                </c:pt>
                <c:pt idx="61">
                  <c:v>44609.543680555558</c:v>
                </c:pt>
                <c:pt idx="62">
                  <c:v>44609.544409722221</c:v>
                </c:pt>
                <c:pt idx="63">
                  <c:v>44609.545138888891</c:v>
                </c:pt>
                <c:pt idx="64">
                  <c:v>44609.545856481483</c:v>
                </c:pt>
                <c:pt idx="65">
                  <c:v>44609.546585648146</c:v>
                </c:pt>
                <c:pt idx="66">
                  <c:v>44609.547314814816</c:v>
                </c:pt>
                <c:pt idx="67">
                  <c:v>44609.548032407409</c:v>
                </c:pt>
                <c:pt idx="68">
                  <c:v>44609.548761574071</c:v>
                </c:pt>
                <c:pt idx="69">
                  <c:v>44609.549490740741</c:v>
                </c:pt>
                <c:pt idx="70">
                  <c:v>44609.550208333334</c:v>
                </c:pt>
                <c:pt idx="71">
                  <c:v>44609.550937499997</c:v>
                </c:pt>
                <c:pt idx="72">
                  <c:v>44609.551666666666</c:v>
                </c:pt>
                <c:pt idx="73">
                  <c:v>44609.552384259259</c:v>
                </c:pt>
                <c:pt idx="74">
                  <c:v>44609.553113425929</c:v>
                </c:pt>
                <c:pt idx="75">
                  <c:v>44609.553842592592</c:v>
                </c:pt>
                <c:pt idx="76">
                  <c:v>44609.554571759261</c:v>
                </c:pt>
                <c:pt idx="77">
                  <c:v>44609.555289351854</c:v>
                </c:pt>
                <c:pt idx="78">
                  <c:v>44609.556018518517</c:v>
                </c:pt>
                <c:pt idx="79">
                  <c:v>44609.556747685187</c:v>
                </c:pt>
                <c:pt idx="80">
                  <c:v>44609.55746527778</c:v>
                </c:pt>
                <c:pt idx="81">
                  <c:v>44609.558240740742</c:v>
                </c:pt>
                <c:pt idx="82">
                  <c:v>44609.558969907404</c:v>
                </c:pt>
                <c:pt idx="83">
                  <c:v>44609.559699074074</c:v>
                </c:pt>
                <c:pt idx="84">
                  <c:v>44609.560416666667</c:v>
                </c:pt>
                <c:pt idx="85">
                  <c:v>44609.561145833337</c:v>
                </c:pt>
                <c:pt idx="86">
                  <c:v>44609.561874999999</c:v>
                </c:pt>
                <c:pt idx="87">
                  <c:v>44609.562592592592</c:v>
                </c:pt>
                <c:pt idx="88">
                  <c:v>44609.563321759262</c:v>
                </c:pt>
                <c:pt idx="89">
                  <c:v>44609.564050925925</c:v>
                </c:pt>
                <c:pt idx="90">
                  <c:v>44609.564768518518</c:v>
                </c:pt>
                <c:pt idx="91">
                  <c:v>44609.565497685187</c:v>
                </c:pt>
                <c:pt idx="92">
                  <c:v>44609.56622685185</c:v>
                </c:pt>
                <c:pt idx="93">
                  <c:v>44609.566944444443</c:v>
                </c:pt>
                <c:pt idx="94">
                  <c:v>44609.567673611113</c:v>
                </c:pt>
                <c:pt idx="95">
                  <c:v>44609.568402777775</c:v>
                </c:pt>
                <c:pt idx="96">
                  <c:v>44609.569120370368</c:v>
                </c:pt>
                <c:pt idx="97">
                  <c:v>44609.569849537038</c:v>
                </c:pt>
                <c:pt idx="98">
                  <c:v>44609.570567129631</c:v>
                </c:pt>
                <c:pt idx="99">
                  <c:v>44609.571296296293</c:v>
                </c:pt>
                <c:pt idx="100">
                  <c:v>44609.572025462963</c:v>
                </c:pt>
                <c:pt idx="101">
                  <c:v>44609.572743055556</c:v>
                </c:pt>
                <c:pt idx="102">
                  <c:v>44609.573472222219</c:v>
                </c:pt>
                <c:pt idx="103">
                  <c:v>44609.574201388888</c:v>
                </c:pt>
                <c:pt idx="104">
                  <c:v>44609.574918981481</c:v>
                </c:pt>
                <c:pt idx="105">
                  <c:v>44609.575648148151</c:v>
                </c:pt>
                <c:pt idx="106">
                  <c:v>44609.576377314814</c:v>
                </c:pt>
                <c:pt idx="107">
                  <c:v>44609.577094907407</c:v>
                </c:pt>
                <c:pt idx="108">
                  <c:v>44609.577824074076</c:v>
                </c:pt>
                <c:pt idx="109">
                  <c:v>44609.578553240739</c:v>
                </c:pt>
                <c:pt idx="110">
                  <c:v>44609.579270833332</c:v>
                </c:pt>
                <c:pt idx="111">
                  <c:v>44609.58</c:v>
                </c:pt>
                <c:pt idx="112">
                  <c:v>44609.580775462964</c:v>
                </c:pt>
                <c:pt idx="113">
                  <c:v>44609.581504629627</c:v>
                </c:pt>
                <c:pt idx="114">
                  <c:v>44609.582233796296</c:v>
                </c:pt>
                <c:pt idx="115">
                  <c:v>44609.582962962966</c:v>
                </c:pt>
                <c:pt idx="116">
                  <c:v>44609.583680555559</c:v>
                </c:pt>
                <c:pt idx="117">
                  <c:v>44609.584409722222</c:v>
                </c:pt>
                <c:pt idx="118">
                  <c:v>44609.585127314815</c:v>
                </c:pt>
                <c:pt idx="119">
                  <c:v>44609.585856481484</c:v>
                </c:pt>
                <c:pt idx="120">
                  <c:v>44609.586585648147</c:v>
                </c:pt>
                <c:pt idx="121">
                  <c:v>44609.58730324074</c:v>
                </c:pt>
                <c:pt idx="122">
                  <c:v>44609.58803240741</c:v>
                </c:pt>
                <c:pt idx="123">
                  <c:v>44609.588761574072</c:v>
                </c:pt>
                <c:pt idx="124">
                  <c:v>44609.589490740742</c:v>
                </c:pt>
                <c:pt idx="125">
                  <c:v>44609.590208333335</c:v>
                </c:pt>
                <c:pt idx="126">
                  <c:v>44609.590937499997</c:v>
                </c:pt>
                <c:pt idx="127">
                  <c:v>44609.59165509259</c:v>
                </c:pt>
                <c:pt idx="128">
                  <c:v>44609.59238425926</c:v>
                </c:pt>
                <c:pt idx="129">
                  <c:v>44609.593113425923</c:v>
                </c:pt>
                <c:pt idx="130">
                  <c:v>44609.593842592592</c:v>
                </c:pt>
                <c:pt idx="131">
                  <c:v>44609.594560185185</c:v>
                </c:pt>
                <c:pt idx="132">
                  <c:v>44609.595289351855</c:v>
                </c:pt>
                <c:pt idx="133">
                  <c:v>44609.596018518518</c:v>
                </c:pt>
                <c:pt idx="134">
                  <c:v>44609.596736111111</c:v>
                </c:pt>
                <c:pt idx="135">
                  <c:v>44609.59746527778</c:v>
                </c:pt>
                <c:pt idx="136">
                  <c:v>44609.598194444443</c:v>
                </c:pt>
                <c:pt idx="137">
                  <c:v>44609.598912037036</c:v>
                </c:pt>
                <c:pt idx="138">
                  <c:v>44609.599641203706</c:v>
                </c:pt>
                <c:pt idx="139">
                  <c:v>44609.600370370368</c:v>
                </c:pt>
                <c:pt idx="140">
                  <c:v>44609.601099537038</c:v>
                </c:pt>
                <c:pt idx="141">
                  <c:v>44609.601817129631</c:v>
                </c:pt>
                <c:pt idx="142">
                  <c:v>44609.602546296293</c:v>
                </c:pt>
                <c:pt idx="143">
                  <c:v>44609.603275462963</c:v>
                </c:pt>
                <c:pt idx="144">
                  <c:v>44609.603993055556</c:v>
                </c:pt>
                <c:pt idx="145">
                  <c:v>44609.604722222219</c:v>
                </c:pt>
                <c:pt idx="146">
                  <c:v>44609.605451388888</c:v>
                </c:pt>
                <c:pt idx="147">
                  <c:v>44609.606168981481</c:v>
                </c:pt>
                <c:pt idx="148">
                  <c:v>44609.606898148151</c:v>
                </c:pt>
                <c:pt idx="149">
                  <c:v>44609.607615740744</c:v>
                </c:pt>
                <c:pt idx="150">
                  <c:v>44609.608344907407</c:v>
                </c:pt>
                <c:pt idx="151">
                  <c:v>44609.609074074076</c:v>
                </c:pt>
                <c:pt idx="152">
                  <c:v>44609.609803240739</c:v>
                </c:pt>
                <c:pt idx="153">
                  <c:v>44609.610520833332</c:v>
                </c:pt>
                <c:pt idx="154">
                  <c:v>44609.611250000002</c:v>
                </c:pt>
                <c:pt idx="155">
                  <c:v>44609.611979166664</c:v>
                </c:pt>
                <c:pt idx="156">
                  <c:v>44609.612708333334</c:v>
                </c:pt>
                <c:pt idx="157">
                  <c:v>44609.613425925927</c:v>
                </c:pt>
                <c:pt idx="158">
                  <c:v>44609.614201388889</c:v>
                </c:pt>
                <c:pt idx="159">
                  <c:v>44609.614930555559</c:v>
                </c:pt>
                <c:pt idx="160">
                  <c:v>44609.615659722222</c:v>
                </c:pt>
                <c:pt idx="161">
                  <c:v>44609.616388888891</c:v>
                </c:pt>
                <c:pt idx="162">
                  <c:v>44609.617106481484</c:v>
                </c:pt>
                <c:pt idx="163">
                  <c:v>44609.617835648147</c:v>
                </c:pt>
                <c:pt idx="164">
                  <c:v>44609.618564814817</c:v>
                </c:pt>
                <c:pt idx="165">
                  <c:v>44609.61928240741</c:v>
                </c:pt>
                <c:pt idx="166">
                  <c:v>44609.620011574072</c:v>
                </c:pt>
                <c:pt idx="167">
                  <c:v>44609.620740740742</c:v>
                </c:pt>
                <c:pt idx="168">
                  <c:v>44609.621458333335</c:v>
                </c:pt>
                <c:pt idx="169">
                  <c:v>44609.622187499997</c:v>
                </c:pt>
                <c:pt idx="170">
                  <c:v>44609.622916666667</c:v>
                </c:pt>
                <c:pt idx="171">
                  <c:v>44609.623645833337</c:v>
                </c:pt>
                <c:pt idx="172">
                  <c:v>44609.624363425923</c:v>
                </c:pt>
                <c:pt idx="173">
                  <c:v>44609.625092592592</c:v>
                </c:pt>
                <c:pt idx="174">
                  <c:v>44609.625821759262</c:v>
                </c:pt>
                <c:pt idx="175">
                  <c:v>44609.626539351855</c:v>
                </c:pt>
                <c:pt idx="176">
                  <c:v>44609.627268518518</c:v>
                </c:pt>
                <c:pt idx="177">
                  <c:v>44609.627997685187</c:v>
                </c:pt>
                <c:pt idx="178">
                  <c:v>44609.62872685185</c:v>
                </c:pt>
                <c:pt idx="179">
                  <c:v>44609.629444444443</c:v>
                </c:pt>
                <c:pt idx="180">
                  <c:v>44609.630173611113</c:v>
                </c:pt>
                <c:pt idx="181">
                  <c:v>44609.630902777775</c:v>
                </c:pt>
                <c:pt idx="182">
                  <c:v>44609.631620370368</c:v>
                </c:pt>
                <c:pt idx="183">
                  <c:v>44609.632349537038</c:v>
                </c:pt>
                <c:pt idx="184">
                  <c:v>44609.633125</c:v>
                </c:pt>
                <c:pt idx="185">
                  <c:v>44609.63385416667</c:v>
                </c:pt>
                <c:pt idx="186">
                  <c:v>44609.634571759256</c:v>
                </c:pt>
                <c:pt idx="187">
                  <c:v>44609.635300925926</c:v>
                </c:pt>
                <c:pt idx="188">
                  <c:v>44609.636030092595</c:v>
                </c:pt>
                <c:pt idx="189">
                  <c:v>44609.636747685188</c:v>
                </c:pt>
                <c:pt idx="190">
                  <c:v>44609.637476851851</c:v>
                </c:pt>
                <c:pt idx="191">
                  <c:v>44609.638206018521</c:v>
                </c:pt>
                <c:pt idx="192">
                  <c:v>44609.638935185183</c:v>
                </c:pt>
                <c:pt idx="193">
                  <c:v>44609.639652777776</c:v>
                </c:pt>
                <c:pt idx="194">
                  <c:v>44609.640381944446</c:v>
                </c:pt>
                <c:pt idx="195">
                  <c:v>44609.641157407408</c:v>
                </c:pt>
                <c:pt idx="196">
                  <c:v>44609.641886574071</c:v>
                </c:pt>
                <c:pt idx="197">
                  <c:v>44609.642604166664</c:v>
                </c:pt>
                <c:pt idx="198">
                  <c:v>44609.643333333333</c:v>
                </c:pt>
                <c:pt idx="199">
                  <c:v>44609.644062500003</c:v>
                </c:pt>
                <c:pt idx="200">
                  <c:v>44609.644780092596</c:v>
                </c:pt>
                <c:pt idx="201">
                  <c:v>44609.645555555559</c:v>
                </c:pt>
                <c:pt idx="202">
                  <c:v>44609.646284722221</c:v>
                </c:pt>
                <c:pt idx="203">
                  <c:v>44609.647013888891</c:v>
                </c:pt>
                <c:pt idx="204">
                  <c:v>44609.647731481484</c:v>
                </c:pt>
                <c:pt idx="205">
                  <c:v>44609.648460648146</c:v>
                </c:pt>
                <c:pt idx="206">
                  <c:v>44609.649189814816</c:v>
                </c:pt>
                <c:pt idx="207">
                  <c:v>44609.649907407409</c:v>
                </c:pt>
                <c:pt idx="208">
                  <c:v>44609.650636574072</c:v>
                </c:pt>
                <c:pt idx="209">
                  <c:v>44609.651365740741</c:v>
                </c:pt>
                <c:pt idx="210">
                  <c:v>44609.652083333334</c:v>
                </c:pt>
                <c:pt idx="211">
                  <c:v>44609.652812499997</c:v>
                </c:pt>
                <c:pt idx="212">
                  <c:v>44609.653587962966</c:v>
                </c:pt>
                <c:pt idx="213">
                  <c:v>44609.654317129629</c:v>
                </c:pt>
                <c:pt idx="214">
                  <c:v>44609.655046296299</c:v>
                </c:pt>
                <c:pt idx="215">
                  <c:v>44609.655763888892</c:v>
                </c:pt>
                <c:pt idx="216">
                  <c:v>44609.656493055554</c:v>
                </c:pt>
                <c:pt idx="217">
                  <c:v>44609.657222222224</c:v>
                </c:pt>
                <c:pt idx="218">
                  <c:v>44609.657939814817</c:v>
                </c:pt>
                <c:pt idx="219">
                  <c:v>44609.658668981479</c:v>
                </c:pt>
                <c:pt idx="220">
                  <c:v>44609.659398148149</c:v>
                </c:pt>
                <c:pt idx="221">
                  <c:v>44609.660115740742</c:v>
                </c:pt>
                <c:pt idx="222">
                  <c:v>44609.660844907405</c:v>
                </c:pt>
                <c:pt idx="223">
                  <c:v>44609.661574074074</c:v>
                </c:pt>
                <c:pt idx="224">
                  <c:v>44609.662291666667</c:v>
                </c:pt>
                <c:pt idx="225">
                  <c:v>44609.66302083333</c:v>
                </c:pt>
                <c:pt idx="226">
                  <c:v>44609.66375</c:v>
                </c:pt>
                <c:pt idx="227">
                  <c:v>44609.664467592593</c:v>
                </c:pt>
                <c:pt idx="228">
                  <c:v>44609.665196759262</c:v>
                </c:pt>
                <c:pt idx="229">
                  <c:v>44609.665925925925</c:v>
                </c:pt>
                <c:pt idx="230">
                  <c:v>44609.666643518518</c:v>
                </c:pt>
                <c:pt idx="231">
                  <c:v>44609.667372685188</c:v>
                </c:pt>
                <c:pt idx="232">
                  <c:v>44609.66810185185</c:v>
                </c:pt>
                <c:pt idx="233">
                  <c:v>44609.668819444443</c:v>
                </c:pt>
                <c:pt idx="234">
                  <c:v>44609.669548611113</c:v>
                </c:pt>
                <c:pt idx="235">
                  <c:v>44609.670277777775</c:v>
                </c:pt>
                <c:pt idx="236">
                  <c:v>44609.670995370368</c:v>
                </c:pt>
                <c:pt idx="237">
                  <c:v>44609.671724537038</c:v>
                </c:pt>
                <c:pt idx="238">
                  <c:v>44609.672500000001</c:v>
                </c:pt>
                <c:pt idx="239">
                  <c:v>44609.673229166663</c:v>
                </c:pt>
                <c:pt idx="240">
                  <c:v>44609.673946759256</c:v>
                </c:pt>
                <c:pt idx="241">
                  <c:v>44609.674675925926</c:v>
                </c:pt>
                <c:pt idx="242">
                  <c:v>44609.675405092596</c:v>
                </c:pt>
                <c:pt idx="243">
                  <c:v>44609.676122685189</c:v>
                </c:pt>
                <c:pt idx="244">
                  <c:v>44609.676851851851</c:v>
                </c:pt>
                <c:pt idx="245">
                  <c:v>44609.677581018521</c:v>
                </c:pt>
                <c:pt idx="246">
                  <c:v>44609.678298611114</c:v>
                </c:pt>
                <c:pt idx="247">
                  <c:v>44609.679027777776</c:v>
                </c:pt>
                <c:pt idx="248">
                  <c:v>44609.679756944446</c:v>
                </c:pt>
                <c:pt idx="249">
                  <c:v>44609.680474537039</c:v>
                </c:pt>
                <c:pt idx="250">
                  <c:v>44609.681203703702</c:v>
                </c:pt>
                <c:pt idx="251">
                  <c:v>44609.681932870371</c:v>
                </c:pt>
                <c:pt idx="252">
                  <c:v>44609.682650462964</c:v>
                </c:pt>
                <c:pt idx="253">
                  <c:v>44609.683379629627</c:v>
                </c:pt>
                <c:pt idx="254">
                  <c:v>44609.684155092589</c:v>
                </c:pt>
                <c:pt idx="255">
                  <c:v>44609.684884259259</c:v>
                </c:pt>
                <c:pt idx="256">
                  <c:v>44609.685601851852</c:v>
                </c:pt>
                <c:pt idx="257">
                  <c:v>44609.686331018522</c:v>
                </c:pt>
                <c:pt idx="258">
                  <c:v>44609.687060185184</c:v>
                </c:pt>
                <c:pt idx="259">
                  <c:v>44609.687777777777</c:v>
                </c:pt>
                <c:pt idx="260">
                  <c:v>44609.688506944447</c:v>
                </c:pt>
                <c:pt idx="261">
                  <c:v>44609.689236111109</c:v>
                </c:pt>
                <c:pt idx="262">
                  <c:v>44609.689953703702</c:v>
                </c:pt>
                <c:pt idx="263">
                  <c:v>44609.690682870372</c:v>
                </c:pt>
                <c:pt idx="264">
                  <c:v>44609.691412037035</c:v>
                </c:pt>
                <c:pt idx="265">
                  <c:v>44609.692187499997</c:v>
                </c:pt>
                <c:pt idx="266">
                  <c:v>44609.69290509259</c:v>
                </c:pt>
                <c:pt idx="267">
                  <c:v>44609.69363425926</c:v>
                </c:pt>
                <c:pt idx="268">
                  <c:v>44609.694363425922</c:v>
                </c:pt>
                <c:pt idx="269">
                  <c:v>44609.695081018515</c:v>
                </c:pt>
                <c:pt idx="270">
                  <c:v>44609.695810185185</c:v>
                </c:pt>
                <c:pt idx="271">
                  <c:v>44609.696539351855</c:v>
                </c:pt>
                <c:pt idx="272">
                  <c:v>44609.697256944448</c:v>
                </c:pt>
                <c:pt idx="273">
                  <c:v>44609.69798611111</c:v>
                </c:pt>
                <c:pt idx="274">
                  <c:v>44609.69871527778</c:v>
                </c:pt>
                <c:pt idx="275">
                  <c:v>44609.699432870373</c:v>
                </c:pt>
                <c:pt idx="276">
                  <c:v>44609.700162037036</c:v>
                </c:pt>
                <c:pt idx="277">
                  <c:v>44609.700891203705</c:v>
                </c:pt>
                <c:pt idx="278">
                  <c:v>44609.701608796298</c:v>
                </c:pt>
                <c:pt idx="279">
                  <c:v>44609.702337962961</c:v>
                </c:pt>
                <c:pt idx="280">
                  <c:v>44609.703067129631</c:v>
                </c:pt>
                <c:pt idx="281">
                  <c:v>44609.703842592593</c:v>
                </c:pt>
                <c:pt idx="282">
                  <c:v>44609.704560185186</c:v>
                </c:pt>
                <c:pt idx="283">
                  <c:v>44609.705289351848</c:v>
                </c:pt>
                <c:pt idx="284">
                  <c:v>44609.706018518518</c:v>
                </c:pt>
                <c:pt idx="285">
                  <c:v>44609.706736111111</c:v>
                </c:pt>
                <c:pt idx="286">
                  <c:v>44609.707465277781</c:v>
                </c:pt>
                <c:pt idx="287">
                  <c:v>44609.708182870374</c:v>
                </c:pt>
                <c:pt idx="288">
                  <c:v>44609.708912037036</c:v>
                </c:pt>
                <c:pt idx="289">
                  <c:v>44609.709641203706</c:v>
                </c:pt>
                <c:pt idx="290">
                  <c:v>44609.710358796299</c:v>
                </c:pt>
                <c:pt idx="291">
                  <c:v>44609.711087962962</c:v>
                </c:pt>
                <c:pt idx="292">
                  <c:v>44609.711817129632</c:v>
                </c:pt>
                <c:pt idx="293">
                  <c:v>44609.712534722225</c:v>
                </c:pt>
                <c:pt idx="294">
                  <c:v>44609.713263888887</c:v>
                </c:pt>
                <c:pt idx="295">
                  <c:v>44609.713993055557</c:v>
                </c:pt>
                <c:pt idx="296">
                  <c:v>44609.71471064815</c:v>
                </c:pt>
                <c:pt idx="297">
                  <c:v>44609.715439814812</c:v>
                </c:pt>
                <c:pt idx="298">
                  <c:v>44609.716168981482</c:v>
                </c:pt>
                <c:pt idx="299">
                  <c:v>44609.716886574075</c:v>
                </c:pt>
                <c:pt idx="300">
                  <c:v>44609.717615740738</c:v>
                </c:pt>
                <c:pt idx="301">
                  <c:v>44609.718344907407</c:v>
                </c:pt>
                <c:pt idx="302">
                  <c:v>44609.7190625</c:v>
                </c:pt>
                <c:pt idx="303">
                  <c:v>44609.71979166667</c:v>
                </c:pt>
                <c:pt idx="304">
                  <c:v>44609.720520833333</c:v>
                </c:pt>
                <c:pt idx="305">
                  <c:v>44609.721238425926</c:v>
                </c:pt>
                <c:pt idx="306">
                  <c:v>44609.721967592595</c:v>
                </c:pt>
                <c:pt idx="307">
                  <c:v>44609.722743055558</c:v>
                </c:pt>
                <c:pt idx="308">
                  <c:v>44609.72347222222</c:v>
                </c:pt>
                <c:pt idx="309">
                  <c:v>44609.724189814813</c:v>
                </c:pt>
                <c:pt idx="310">
                  <c:v>44609.724918981483</c:v>
                </c:pt>
                <c:pt idx="311">
                  <c:v>44609.725648148145</c:v>
                </c:pt>
                <c:pt idx="312">
                  <c:v>44609.726377314815</c:v>
                </c:pt>
                <c:pt idx="313">
                  <c:v>44609.727152777778</c:v>
                </c:pt>
                <c:pt idx="314">
                  <c:v>44609.727870370371</c:v>
                </c:pt>
                <c:pt idx="315">
                  <c:v>44609.72859953704</c:v>
                </c:pt>
                <c:pt idx="316">
                  <c:v>44609.729328703703</c:v>
                </c:pt>
                <c:pt idx="317">
                  <c:v>44609.730046296296</c:v>
                </c:pt>
                <c:pt idx="318">
                  <c:v>44609.730775462966</c:v>
                </c:pt>
                <c:pt idx="319">
                  <c:v>44609.731504629628</c:v>
                </c:pt>
                <c:pt idx="320">
                  <c:v>44609.732222222221</c:v>
                </c:pt>
                <c:pt idx="321">
                  <c:v>44609.732951388891</c:v>
                </c:pt>
                <c:pt idx="322">
                  <c:v>44609.733680555553</c:v>
                </c:pt>
                <c:pt idx="323">
                  <c:v>44609.734398148146</c:v>
                </c:pt>
                <c:pt idx="324">
                  <c:v>44609.735127314816</c:v>
                </c:pt>
                <c:pt idx="325">
                  <c:v>44609.735856481479</c:v>
                </c:pt>
                <c:pt idx="326">
                  <c:v>44609.736574074072</c:v>
                </c:pt>
                <c:pt idx="327">
                  <c:v>44609.737303240741</c:v>
                </c:pt>
                <c:pt idx="328">
                  <c:v>44609.738032407404</c:v>
                </c:pt>
                <c:pt idx="329">
                  <c:v>44609.738761574074</c:v>
                </c:pt>
                <c:pt idx="330">
                  <c:v>44609.739479166667</c:v>
                </c:pt>
                <c:pt idx="331">
                  <c:v>44609.740208333336</c:v>
                </c:pt>
                <c:pt idx="332">
                  <c:v>44609.740937499999</c:v>
                </c:pt>
                <c:pt idx="333">
                  <c:v>44609.741655092592</c:v>
                </c:pt>
                <c:pt idx="334">
                  <c:v>44609.742384259262</c:v>
                </c:pt>
                <c:pt idx="335">
                  <c:v>44609.743113425924</c:v>
                </c:pt>
                <c:pt idx="336">
                  <c:v>44609.743831018517</c:v>
                </c:pt>
                <c:pt idx="337">
                  <c:v>44609.744560185187</c:v>
                </c:pt>
                <c:pt idx="338">
                  <c:v>44609.745289351849</c:v>
                </c:pt>
                <c:pt idx="339">
                  <c:v>44609.746006944442</c:v>
                </c:pt>
                <c:pt idx="340">
                  <c:v>44609.746736111112</c:v>
                </c:pt>
                <c:pt idx="341">
                  <c:v>44609.747465277775</c:v>
                </c:pt>
                <c:pt idx="342">
                  <c:v>44609.748182870368</c:v>
                </c:pt>
                <c:pt idx="343">
                  <c:v>44609.748912037037</c:v>
                </c:pt>
                <c:pt idx="344">
                  <c:v>44609.7496875</c:v>
                </c:pt>
                <c:pt idx="345">
                  <c:v>44609.750416666669</c:v>
                </c:pt>
                <c:pt idx="346">
                  <c:v>44609.751145833332</c:v>
                </c:pt>
                <c:pt idx="347">
                  <c:v>44609.751863425925</c:v>
                </c:pt>
                <c:pt idx="348">
                  <c:v>44609.752592592595</c:v>
                </c:pt>
                <c:pt idx="349">
                  <c:v>44609.753321759257</c:v>
                </c:pt>
                <c:pt idx="350">
                  <c:v>44609.75403935185</c:v>
                </c:pt>
                <c:pt idx="351">
                  <c:v>44609.75476851852</c:v>
                </c:pt>
                <c:pt idx="352">
                  <c:v>44609.755497685182</c:v>
                </c:pt>
                <c:pt idx="353">
                  <c:v>44609.756226851852</c:v>
                </c:pt>
                <c:pt idx="354">
                  <c:v>44609.756944444445</c:v>
                </c:pt>
                <c:pt idx="355">
                  <c:v>44609.757673611108</c:v>
                </c:pt>
                <c:pt idx="356">
                  <c:v>44609.758402777778</c:v>
                </c:pt>
                <c:pt idx="357">
                  <c:v>44609.759120370371</c:v>
                </c:pt>
                <c:pt idx="358">
                  <c:v>44609.75984953704</c:v>
                </c:pt>
                <c:pt idx="359">
                  <c:v>44609.760578703703</c:v>
                </c:pt>
                <c:pt idx="360">
                  <c:v>44609.761296296296</c:v>
                </c:pt>
                <c:pt idx="361">
                  <c:v>44609.762025462966</c:v>
                </c:pt>
                <c:pt idx="362">
                  <c:v>44609.762754629628</c:v>
                </c:pt>
                <c:pt idx="363">
                  <c:v>44609.763472222221</c:v>
                </c:pt>
                <c:pt idx="364">
                  <c:v>44609.764201388891</c:v>
                </c:pt>
                <c:pt idx="365">
                  <c:v>44609.764930555553</c:v>
                </c:pt>
                <c:pt idx="366">
                  <c:v>44609.765648148146</c:v>
                </c:pt>
                <c:pt idx="367">
                  <c:v>44609.766377314816</c:v>
                </c:pt>
                <c:pt idx="368">
                  <c:v>44609.767106481479</c:v>
                </c:pt>
                <c:pt idx="369">
                  <c:v>44609.767824074072</c:v>
                </c:pt>
                <c:pt idx="370">
                  <c:v>44609.768553240741</c:v>
                </c:pt>
                <c:pt idx="371">
                  <c:v>44609.769282407404</c:v>
                </c:pt>
                <c:pt idx="372">
                  <c:v>44609.77</c:v>
                </c:pt>
                <c:pt idx="373">
                  <c:v>44609.770729166667</c:v>
                </c:pt>
                <c:pt idx="374">
                  <c:v>44609.771458333336</c:v>
                </c:pt>
                <c:pt idx="375">
                  <c:v>44609.772233796299</c:v>
                </c:pt>
                <c:pt idx="376">
                  <c:v>44609.772951388892</c:v>
                </c:pt>
                <c:pt idx="377">
                  <c:v>44609.773680555554</c:v>
                </c:pt>
                <c:pt idx="378">
                  <c:v>44609.774409722224</c:v>
                </c:pt>
                <c:pt idx="379">
                  <c:v>44609.775127314817</c:v>
                </c:pt>
                <c:pt idx="380">
                  <c:v>44609.775856481479</c:v>
                </c:pt>
                <c:pt idx="381">
                  <c:v>44609.776574074072</c:v>
                </c:pt>
                <c:pt idx="382">
                  <c:v>44609.777303240742</c:v>
                </c:pt>
                <c:pt idx="383">
                  <c:v>44609.778032407405</c:v>
                </c:pt>
                <c:pt idx="384">
                  <c:v>44609.778761574074</c:v>
                </c:pt>
                <c:pt idx="385">
                  <c:v>44609.77952546296</c:v>
                </c:pt>
                <c:pt idx="386">
                  <c:v>44609.78025462963</c:v>
                </c:pt>
                <c:pt idx="387">
                  <c:v>44609.780972222223</c:v>
                </c:pt>
                <c:pt idx="388">
                  <c:v>44609.781701388885</c:v>
                </c:pt>
                <c:pt idx="389">
                  <c:v>44609.782430555555</c:v>
                </c:pt>
                <c:pt idx="390">
                  <c:v>44609.783159722225</c:v>
                </c:pt>
                <c:pt idx="391">
                  <c:v>44609.783888888887</c:v>
                </c:pt>
                <c:pt idx="392">
                  <c:v>44609.78460648148</c:v>
                </c:pt>
                <c:pt idx="393">
                  <c:v>44609.78533564815</c:v>
                </c:pt>
                <c:pt idx="394">
                  <c:v>44609.786064814813</c:v>
                </c:pt>
                <c:pt idx="395">
                  <c:v>44609.786782407406</c:v>
                </c:pt>
                <c:pt idx="396">
                  <c:v>44609.787511574075</c:v>
                </c:pt>
                <c:pt idx="397">
                  <c:v>44609.788240740738</c:v>
                </c:pt>
                <c:pt idx="398">
                  <c:v>44609.788969907408</c:v>
                </c:pt>
                <c:pt idx="399">
                  <c:v>44609.789699074077</c:v>
                </c:pt>
                <c:pt idx="400">
                  <c:v>44609.790439814817</c:v>
                </c:pt>
                <c:pt idx="401">
                  <c:v>44609.79115740741</c:v>
                </c:pt>
                <c:pt idx="402">
                  <c:v>44609.791886574072</c:v>
                </c:pt>
                <c:pt idx="403">
                  <c:v>44609.792615740742</c:v>
                </c:pt>
                <c:pt idx="404">
                  <c:v>44609.793333333335</c:v>
                </c:pt>
                <c:pt idx="405">
                  <c:v>44609.794074074074</c:v>
                </c:pt>
                <c:pt idx="406">
                  <c:v>44609.794791666667</c:v>
                </c:pt>
                <c:pt idx="407">
                  <c:v>44609.795520833337</c:v>
                </c:pt>
                <c:pt idx="408">
                  <c:v>44609.796249999999</c:v>
                </c:pt>
                <c:pt idx="409">
                  <c:v>44609.796967592592</c:v>
                </c:pt>
                <c:pt idx="410">
                  <c:v>44609.797708333332</c:v>
                </c:pt>
                <c:pt idx="411">
                  <c:v>44609.798425925925</c:v>
                </c:pt>
                <c:pt idx="412">
                  <c:v>44609.799155092594</c:v>
                </c:pt>
                <c:pt idx="413">
                  <c:v>44609.799884259257</c:v>
                </c:pt>
                <c:pt idx="414">
                  <c:v>44609.80060185185</c:v>
                </c:pt>
                <c:pt idx="415">
                  <c:v>44609.80133101852</c:v>
                </c:pt>
                <c:pt idx="416">
                  <c:v>44609.802060185182</c:v>
                </c:pt>
                <c:pt idx="417">
                  <c:v>44609.802777777775</c:v>
                </c:pt>
                <c:pt idx="418">
                  <c:v>44609.803506944445</c:v>
                </c:pt>
                <c:pt idx="419">
                  <c:v>44609.804236111115</c:v>
                </c:pt>
                <c:pt idx="420">
                  <c:v>44609.8049537037</c:v>
                </c:pt>
                <c:pt idx="421">
                  <c:v>44609.80568287037</c:v>
                </c:pt>
                <c:pt idx="422">
                  <c:v>44609.80641203704</c:v>
                </c:pt>
                <c:pt idx="423">
                  <c:v>44609.807129629633</c:v>
                </c:pt>
                <c:pt idx="424">
                  <c:v>44609.807858796295</c:v>
                </c:pt>
                <c:pt idx="425">
                  <c:v>44609.808587962965</c:v>
                </c:pt>
                <c:pt idx="426">
                  <c:v>44609.809305555558</c:v>
                </c:pt>
                <c:pt idx="427">
                  <c:v>44609.810034722221</c:v>
                </c:pt>
                <c:pt idx="428">
                  <c:v>44609.810763888891</c:v>
                </c:pt>
                <c:pt idx="429">
                  <c:v>44609.811481481483</c:v>
                </c:pt>
                <c:pt idx="430">
                  <c:v>44609.812210648146</c:v>
                </c:pt>
                <c:pt idx="431">
                  <c:v>44609.812939814816</c:v>
                </c:pt>
                <c:pt idx="432">
                  <c:v>44609.813657407409</c:v>
                </c:pt>
                <c:pt idx="433">
                  <c:v>44609.814386574071</c:v>
                </c:pt>
                <c:pt idx="434">
                  <c:v>44609.815115740741</c:v>
                </c:pt>
                <c:pt idx="435">
                  <c:v>44609.815844907411</c:v>
                </c:pt>
                <c:pt idx="436">
                  <c:v>44609.816562499997</c:v>
                </c:pt>
                <c:pt idx="437">
                  <c:v>44609.817291666666</c:v>
                </c:pt>
                <c:pt idx="438">
                  <c:v>44609.818020833336</c:v>
                </c:pt>
                <c:pt idx="439">
                  <c:v>44609.818738425929</c:v>
                </c:pt>
                <c:pt idx="440">
                  <c:v>44609.819467592592</c:v>
                </c:pt>
                <c:pt idx="441">
                  <c:v>44609.820196759261</c:v>
                </c:pt>
                <c:pt idx="442">
                  <c:v>44609.820914351854</c:v>
                </c:pt>
                <c:pt idx="443">
                  <c:v>44609.821643518517</c:v>
                </c:pt>
                <c:pt idx="444">
                  <c:v>44609.822372685187</c:v>
                </c:pt>
                <c:pt idx="445">
                  <c:v>44609.82309027778</c:v>
                </c:pt>
                <c:pt idx="446">
                  <c:v>44609.823819444442</c:v>
                </c:pt>
                <c:pt idx="447">
                  <c:v>44609.824548611112</c:v>
                </c:pt>
                <c:pt idx="448">
                  <c:v>44609.825266203705</c:v>
                </c:pt>
                <c:pt idx="449">
                  <c:v>44609.825995370367</c:v>
                </c:pt>
                <c:pt idx="450">
                  <c:v>44609.826724537037</c:v>
                </c:pt>
                <c:pt idx="451">
                  <c:v>44609.82744212963</c:v>
                </c:pt>
                <c:pt idx="452">
                  <c:v>44609.8281712963</c:v>
                </c:pt>
                <c:pt idx="453">
                  <c:v>44609.828900462962</c:v>
                </c:pt>
                <c:pt idx="454">
                  <c:v>44609.829618055555</c:v>
                </c:pt>
                <c:pt idx="455">
                  <c:v>44609.830347222225</c:v>
                </c:pt>
                <c:pt idx="456">
                  <c:v>44609.831076388888</c:v>
                </c:pt>
                <c:pt idx="457">
                  <c:v>44609.831805555557</c:v>
                </c:pt>
                <c:pt idx="458">
                  <c:v>44609.83252314815</c:v>
                </c:pt>
                <c:pt idx="459">
                  <c:v>44609.833252314813</c:v>
                </c:pt>
                <c:pt idx="460">
                  <c:v>44609.833981481483</c:v>
                </c:pt>
                <c:pt idx="461">
                  <c:v>44609.834699074076</c:v>
                </c:pt>
                <c:pt idx="462">
                  <c:v>44609.835428240738</c:v>
                </c:pt>
                <c:pt idx="463">
                  <c:v>44609.836157407408</c:v>
                </c:pt>
                <c:pt idx="464">
                  <c:v>44609.836875000001</c:v>
                </c:pt>
                <c:pt idx="465">
                  <c:v>44609.837604166663</c:v>
                </c:pt>
                <c:pt idx="466">
                  <c:v>44609.838333333333</c:v>
                </c:pt>
                <c:pt idx="467">
                  <c:v>44609.839050925926</c:v>
                </c:pt>
                <c:pt idx="468">
                  <c:v>44609.839780092596</c:v>
                </c:pt>
                <c:pt idx="469">
                  <c:v>44609.840509259258</c:v>
                </c:pt>
                <c:pt idx="470">
                  <c:v>44609.841226851851</c:v>
                </c:pt>
                <c:pt idx="471">
                  <c:v>44609.842002314814</c:v>
                </c:pt>
                <c:pt idx="472">
                  <c:v>44609.842731481483</c:v>
                </c:pt>
                <c:pt idx="473">
                  <c:v>44609.843460648146</c:v>
                </c:pt>
                <c:pt idx="474">
                  <c:v>44609.844178240739</c:v>
                </c:pt>
                <c:pt idx="475">
                  <c:v>44609.844907407409</c:v>
                </c:pt>
                <c:pt idx="476">
                  <c:v>44609.845636574071</c:v>
                </c:pt>
                <c:pt idx="477">
                  <c:v>44609.846365740741</c:v>
                </c:pt>
                <c:pt idx="478">
                  <c:v>44609.847083333334</c:v>
                </c:pt>
                <c:pt idx="479">
                  <c:v>44609.847812499997</c:v>
                </c:pt>
                <c:pt idx="480">
                  <c:v>44609.848541666666</c:v>
                </c:pt>
                <c:pt idx="481">
                  <c:v>44609.849259259259</c:v>
                </c:pt>
                <c:pt idx="482">
                  <c:v>44609.849988425929</c:v>
                </c:pt>
                <c:pt idx="483">
                  <c:v>44609.850717592592</c:v>
                </c:pt>
                <c:pt idx="484">
                  <c:v>44609.851435185185</c:v>
                </c:pt>
                <c:pt idx="485">
                  <c:v>44609.852164351854</c:v>
                </c:pt>
                <c:pt idx="486">
                  <c:v>44609.852893518517</c:v>
                </c:pt>
                <c:pt idx="487">
                  <c:v>44609.85361111111</c:v>
                </c:pt>
                <c:pt idx="488">
                  <c:v>44609.85434027778</c:v>
                </c:pt>
                <c:pt idx="489">
                  <c:v>44609.855069444442</c:v>
                </c:pt>
                <c:pt idx="490">
                  <c:v>44609.855787037035</c:v>
                </c:pt>
                <c:pt idx="491">
                  <c:v>44609.856516203705</c:v>
                </c:pt>
                <c:pt idx="492">
                  <c:v>44609.857245370367</c:v>
                </c:pt>
                <c:pt idx="493">
                  <c:v>44609.85796296296</c:v>
                </c:pt>
                <c:pt idx="494">
                  <c:v>44609.85869212963</c:v>
                </c:pt>
                <c:pt idx="495">
                  <c:v>44609.8594212963</c:v>
                </c:pt>
                <c:pt idx="496">
                  <c:v>44609.860138888886</c:v>
                </c:pt>
                <c:pt idx="497">
                  <c:v>44609.860868055555</c:v>
                </c:pt>
                <c:pt idx="498">
                  <c:v>44609.861597222225</c:v>
                </c:pt>
                <c:pt idx="499">
                  <c:v>44609.862314814818</c:v>
                </c:pt>
                <c:pt idx="500">
                  <c:v>44609.863043981481</c:v>
                </c:pt>
                <c:pt idx="501">
                  <c:v>44609.86377314815</c:v>
                </c:pt>
                <c:pt idx="502">
                  <c:v>44609.864490740743</c:v>
                </c:pt>
                <c:pt idx="503">
                  <c:v>44609.865219907406</c:v>
                </c:pt>
                <c:pt idx="504">
                  <c:v>44609.865949074076</c:v>
                </c:pt>
                <c:pt idx="505">
                  <c:v>44609.866678240738</c:v>
                </c:pt>
                <c:pt idx="506">
                  <c:v>44609.867395833331</c:v>
                </c:pt>
                <c:pt idx="507">
                  <c:v>44609.868125000001</c:v>
                </c:pt>
                <c:pt idx="508">
                  <c:v>44609.868854166663</c:v>
                </c:pt>
                <c:pt idx="509">
                  <c:v>44609.869571759256</c:v>
                </c:pt>
                <c:pt idx="510">
                  <c:v>44609.870300925926</c:v>
                </c:pt>
                <c:pt idx="511">
                  <c:v>44609.871030092596</c:v>
                </c:pt>
                <c:pt idx="512">
                  <c:v>44609.871747685182</c:v>
                </c:pt>
                <c:pt idx="513">
                  <c:v>44609.872476851851</c:v>
                </c:pt>
                <c:pt idx="514">
                  <c:v>44609.873206018521</c:v>
                </c:pt>
                <c:pt idx="515">
                  <c:v>44609.873923611114</c:v>
                </c:pt>
                <c:pt idx="516">
                  <c:v>44609.874652777777</c:v>
                </c:pt>
                <c:pt idx="517">
                  <c:v>44609.875439814816</c:v>
                </c:pt>
                <c:pt idx="518">
                  <c:v>44609.876157407409</c:v>
                </c:pt>
                <c:pt idx="519">
                  <c:v>44609.876886574071</c:v>
                </c:pt>
                <c:pt idx="520">
                  <c:v>44609.877615740741</c:v>
                </c:pt>
                <c:pt idx="521">
                  <c:v>44609.878344907411</c:v>
                </c:pt>
                <c:pt idx="522">
                  <c:v>44609.879062499997</c:v>
                </c:pt>
                <c:pt idx="523">
                  <c:v>44609.879791666666</c:v>
                </c:pt>
                <c:pt idx="524">
                  <c:v>44609.880520833336</c:v>
                </c:pt>
                <c:pt idx="525">
                  <c:v>44609.881238425929</c:v>
                </c:pt>
                <c:pt idx="526">
                  <c:v>44609.881967592592</c:v>
                </c:pt>
                <c:pt idx="527">
                  <c:v>44609.882696759261</c:v>
                </c:pt>
                <c:pt idx="528">
                  <c:v>44609.883425925924</c:v>
                </c:pt>
                <c:pt idx="529">
                  <c:v>44609.884143518517</c:v>
                </c:pt>
                <c:pt idx="530">
                  <c:v>44609.884872685187</c:v>
                </c:pt>
                <c:pt idx="531">
                  <c:v>44609.885601851849</c:v>
                </c:pt>
                <c:pt idx="532">
                  <c:v>44609.886331018519</c:v>
                </c:pt>
                <c:pt idx="533">
                  <c:v>44609.887048611112</c:v>
                </c:pt>
                <c:pt idx="534">
                  <c:v>44609.887777777774</c:v>
                </c:pt>
                <c:pt idx="535">
                  <c:v>44609.888506944444</c:v>
                </c:pt>
                <c:pt idx="536">
                  <c:v>44609.889224537037</c:v>
                </c:pt>
                <c:pt idx="537">
                  <c:v>44609.889953703707</c:v>
                </c:pt>
                <c:pt idx="538">
                  <c:v>44609.890740740739</c:v>
                </c:pt>
                <c:pt idx="539">
                  <c:v>44609.891458333332</c:v>
                </c:pt>
                <c:pt idx="540">
                  <c:v>44609.892187500001</c:v>
                </c:pt>
                <c:pt idx="541">
                  <c:v>44609.892916666664</c:v>
                </c:pt>
                <c:pt idx="542">
                  <c:v>44609.893645833334</c:v>
                </c:pt>
                <c:pt idx="543">
                  <c:v>44609.894363425927</c:v>
                </c:pt>
                <c:pt idx="544">
                  <c:v>44609.895092592589</c:v>
                </c:pt>
                <c:pt idx="545">
                  <c:v>44609.895821759259</c:v>
                </c:pt>
                <c:pt idx="546">
                  <c:v>44609.896550925929</c:v>
                </c:pt>
                <c:pt idx="547">
                  <c:v>44609.897268518522</c:v>
                </c:pt>
                <c:pt idx="548">
                  <c:v>44609.897997685184</c:v>
                </c:pt>
                <c:pt idx="549">
                  <c:v>44609.898726851854</c:v>
                </c:pt>
                <c:pt idx="550">
                  <c:v>44609.899444444447</c:v>
                </c:pt>
                <c:pt idx="551">
                  <c:v>44609.900173611109</c:v>
                </c:pt>
                <c:pt idx="552">
                  <c:v>44609.900902777779</c:v>
                </c:pt>
                <c:pt idx="553">
                  <c:v>44609.901620370372</c:v>
                </c:pt>
                <c:pt idx="554">
                  <c:v>44609.902349537035</c:v>
                </c:pt>
                <c:pt idx="555">
                  <c:v>44609.903078703705</c:v>
                </c:pt>
                <c:pt idx="556">
                  <c:v>44609.903807870367</c:v>
                </c:pt>
                <c:pt idx="557">
                  <c:v>44609.90452546296</c:v>
                </c:pt>
                <c:pt idx="558">
                  <c:v>44609.90525462963</c:v>
                </c:pt>
                <c:pt idx="559">
                  <c:v>44609.906030092592</c:v>
                </c:pt>
                <c:pt idx="560">
                  <c:v>44609.906759259262</c:v>
                </c:pt>
                <c:pt idx="561">
                  <c:v>44609.907476851855</c:v>
                </c:pt>
                <c:pt idx="562">
                  <c:v>44609.908206018517</c:v>
                </c:pt>
                <c:pt idx="563">
                  <c:v>44609.908935185187</c:v>
                </c:pt>
                <c:pt idx="564">
                  <c:v>44609.90965277778</c:v>
                </c:pt>
                <c:pt idx="565">
                  <c:v>44609.910428240742</c:v>
                </c:pt>
                <c:pt idx="566">
                  <c:v>44609.911157407405</c:v>
                </c:pt>
                <c:pt idx="567">
                  <c:v>44609.911874999998</c:v>
                </c:pt>
                <c:pt idx="568">
                  <c:v>44609.912604166668</c:v>
                </c:pt>
                <c:pt idx="569">
                  <c:v>44609.91333333333</c:v>
                </c:pt>
                <c:pt idx="570">
                  <c:v>44609.914050925923</c:v>
                </c:pt>
                <c:pt idx="571">
                  <c:v>44609.914826388886</c:v>
                </c:pt>
                <c:pt idx="572">
                  <c:v>44609.915555555555</c:v>
                </c:pt>
                <c:pt idx="573">
                  <c:v>44609.916273148148</c:v>
                </c:pt>
                <c:pt idx="574">
                  <c:v>44609.917002314818</c:v>
                </c:pt>
                <c:pt idx="575">
                  <c:v>44609.917731481481</c:v>
                </c:pt>
                <c:pt idx="576">
                  <c:v>44609.918449074074</c:v>
                </c:pt>
                <c:pt idx="577">
                  <c:v>44609.919178240743</c:v>
                </c:pt>
                <c:pt idx="578">
                  <c:v>44609.919907407406</c:v>
                </c:pt>
                <c:pt idx="579">
                  <c:v>44609.920624999999</c:v>
                </c:pt>
                <c:pt idx="580">
                  <c:v>44609.921354166669</c:v>
                </c:pt>
                <c:pt idx="581">
                  <c:v>44609.922083333331</c:v>
                </c:pt>
                <c:pt idx="582">
                  <c:v>44609.922858796293</c:v>
                </c:pt>
                <c:pt idx="583">
                  <c:v>44609.923576388886</c:v>
                </c:pt>
                <c:pt idx="584">
                  <c:v>44609.924305555556</c:v>
                </c:pt>
                <c:pt idx="585">
                  <c:v>44609.925023148149</c:v>
                </c:pt>
                <c:pt idx="586">
                  <c:v>44609.925752314812</c:v>
                </c:pt>
                <c:pt idx="587">
                  <c:v>44609.926481481481</c:v>
                </c:pt>
                <c:pt idx="588">
                  <c:v>44609.927256944444</c:v>
                </c:pt>
                <c:pt idx="589">
                  <c:v>44609.927974537037</c:v>
                </c:pt>
                <c:pt idx="590">
                  <c:v>44609.928703703707</c:v>
                </c:pt>
                <c:pt idx="591">
                  <c:v>44609.929432870369</c:v>
                </c:pt>
                <c:pt idx="592">
                  <c:v>44609.930150462962</c:v>
                </c:pt>
                <c:pt idx="593">
                  <c:v>44609.930879629632</c:v>
                </c:pt>
                <c:pt idx="594">
                  <c:v>44609.931655092594</c:v>
                </c:pt>
                <c:pt idx="595">
                  <c:v>44609.932372685187</c:v>
                </c:pt>
                <c:pt idx="596">
                  <c:v>44609.93310185185</c:v>
                </c:pt>
                <c:pt idx="597">
                  <c:v>44609.933831018519</c:v>
                </c:pt>
                <c:pt idx="598">
                  <c:v>44609.934548611112</c:v>
                </c:pt>
                <c:pt idx="599">
                  <c:v>44609.935277777775</c:v>
                </c:pt>
                <c:pt idx="600">
                  <c:v>44609.936041666668</c:v>
                </c:pt>
                <c:pt idx="601">
                  <c:v>44609.93677083333</c:v>
                </c:pt>
                <c:pt idx="602">
                  <c:v>44609.9375</c:v>
                </c:pt>
                <c:pt idx="603">
                  <c:v>44609.938217592593</c:v>
                </c:pt>
                <c:pt idx="604">
                  <c:v>44609.938946759263</c:v>
                </c:pt>
                <c:pt idx="605">
                  <c:v>44609.939675925925</c:v>
                </c:pt>
                <c:pt idx="606">
                  <c:v>44609.940439814818</c:v>
                </c:pt>
                <c:pt idx="607">
                  <c:v>44609.941168981481</c:v>
                </c:pt>
                <c:pt idx="608">
                  <c:v>44609.941886574074</c:v>
                </c:pt>
                <c:pt idx="609">
                  <c:v>44609.942615740743</c:v>
                </c:pt>
                <c:pt idx="610">
                  <c:v>44609.943344907406</c:v>
                </c:pt>
                <c:pt idx="611">
                  <c:v>44609.944062499999</c:v>
                </c:pt>
                <c:pt idx="612">
                  <c:v>44609.944837962961</c:v>
                </c:pt>
                <c:pt idx="613">
                  <c:v>44609.945567129631</c:v>
                </c:pt>
                <c:pt idx="614">
                  <c:v>44609.946284722224</c:v>
                </c:pt>
                <c:pt idx="615">
                  <c:v>44609.947013888886</c:v>
                </c:pt>
                <c:pt idx="616">
                  <c:v>44609.947731481479</c:v>
                </c:pt>
                <c:pt idx="617">
                  <c:v>44609.948460648149</c:v>
                </c:pt>
                <c:pt idx="618">
                  <c:v>44609.949236111112</c:v>
                </c:pt>
                <c:pt idx="619">
                  <c:v>44609.949953703705</c:v>
                </c:pt>
                <c:pt idx="620">
                  <c:v>44609.950682870367</c:v>
                </c:pt>
                <c:pt idx="621">
                  <c:v>44609.951412037037</c:v>
                </c:pt>
                <c:pt idx="622">
                  <c:v>44609.95212962963</c:v>
                </c:pt>
                <c:pt idx="623">
                  <c:v>44609.9528587963</c:v>
                </c:pt>
                <c:pt idx="624">
                  <c:v>44609.953634259262</c:v>
                </c:pt>
                <c:pt idx="625">
                  <c:v>44609.954351851855</c:v>
                </c:pt>
                <c:pt idx="626">
                  <c:v>44609.955081018517</c:v>
                </c:pt>
                <c:pt idx="627">
                  <c:v>44609.95579861111</c:v>
                </c:pt>
                <c:pt idx="628">
                  <c:v>44609.95652777778</c:v>
                </c:pt>
                <c:pt idx="629">
                  <c:v>44609.957256944443</c:v>
                </c:pt>
                <c:pt idx="630">
                  <c:v>44609.958032407405</c:v>
                </c:pt>
                <c:pt idx="631">
                  <c:v>44609.958761574075</c:v>
                </c:pt>
                <c:pt idx="632">
                  <c:v>44609.959479166668</c:v>
                </c:pt>
                <c:pt idx="633">
                  <c:v>44609.96020833333</c:v>
                </c:pt>
                <c:pt idx="634">
                  <c:v>44609.9609375</c:v>
                </c:pt>
                <c:pt idx="635">
                  <c:v>44609.961655092593</c:v>
                </c:pt>
                <c:pt idx="636">
                  <c:v>44609.962430555555</c:v>
                </c:pt>
                <c:pt idx="637">
                  <c:v>44609.963159722225</c:v>
                </c:pt>
                <c:pt idx="638">
                  <c:v>44609.963888888888</c:v>
                </c:pt>
                <c:pt idx="639">
                  <c:v>44609.964606481481</c:v>
                </c:pt>
                <c:pt idx="640">
                  <c:v>44609.96533564815</c:v>
                </c:pt>
                <c:pt idx="641">
                  <c:v>44609.966064814813</c:v>
                </c:pt>
                <c:pt idx="642">
                  <c:v>44609.966840277775</c:v>
                </c:pt>
                <c:pt idx="643">
                  <c:v>44609.967569444445</c:v>
                </c:pt>
                <c:pt idx="644">
                  <c:v>44609.968287037038</c:v>
                </c:pt>
                <c:pt idx="645">
                  <c:v>44609.9690162037</c:v>
                </c:pt>
                <c:pt idx="646">
                  <c:v>44609.969733796293</c:v>
                </c:pt>
                <c:pt idx="647">
                  <c:v>44609.970462962963</c:v>
                </c:pt>
                <c:pt idx="648">
                  <c:v>44609.971238425926</c:v>
                </c:pt>
                <c:pt idx="649">
                  <c:v>44609.971956018519</c:v>
                </c:pt>
                <c:pt idx="650">
                  <c:v>44609.972685185188</c:v>
                </c:pt>
                <c:pt idx="651">
                  <c:v>44609.973414351851</c:v>
                </c:pt>
                <c:pt idx="652">
                  <c:v>44609.974131944444</c:v>
                </c:pt>
                <c:pt idx="653">
                  <c:v>44609.974861111114</c:v>
                </c:pt>
                <c:pt idx="654">
                  <c:v>44609.975636574076</c:v>
                </c:pt>
                <c:pt idx="655">
                  <c:v>44609.976354166669</c:v>
                </c:pt>
                <c:pt idx="656">
                  <c:v>44609.977083333331</c:v>
                </c:pt>
                <c:pt idx="657">
                  <c:v>44609.977812500001</c:v>
                </c:pt>
                <c:pt idx="658">
                  <c:v>44609.978530092594</c:v>
                </c:pt>
                <c:pt idx="659">
                  <c:v>44609.979259259257</c:v>
                </c:pt>
                <c:pt idx="660">
                  <c:v>44609.979988425926</c:v>
                </c:pt>
                <c:pt idx="661">
                  <c:v>44609.980706018519</c:v>
                </c:pt>
                <c:pt idx="662">
                  <c:v>44609.981435185182</c:v>
                </c:pt>
                <c:pt idx="663">
                  <c:v>44609.982164351852</c:v>
                </c:pt>
                <c:pt idx="664">
                  <c:v>44609.982881944445</c:v>
                </c:pt>
                <c:pt idx="665">
                  <c:v>44609.983611111114</c:v>
                </c:pt>
                <c:pt idx="666">
                  <c:v>44609.984340277777</c:v>
                </c:pt>
                <c:pt idx="667">
                  <c:v>44609.98505787037</c:v>
                </c:pt>
                <c:pt idx="668">
                  <c:v>44609.98578703704</c:v>
                </c:pt>
                <c:pt idx="669">
                  <c:v>44609.986516203702</c:v>
                </c:pt>
                <c:pt idx="670">
                  <c:v>44609.987233796295</c:v>
                </c:pt>
                <c:pt idx="671">
                  <c:v>44609.987962962965</c:v>
                </c:pt>
                <c:pt idx="672">
                  <c:v>44609.988692129627</c:v>
                </c:pt>
                <c:pt idx="673">
                  <c:v>44609.98940972222</c:v>
                </c:pt>
                <c:pt idx="674">
                  <c:v>44609.99013888889</c:v>
                </c:pt>
                <c:pt idx="675">
                  <c:v>44609.990856481483</c:v>
                </c:pt>
                <c:pt idx="676">
                  <c:v>44609.991585648146</c:v>
                </c:pt>
                <c:pt idx="677">
                  <c:v>44609.992314814815</c:v>
                </c:pt>
                <c:pt idx="678">
                  <c:v>44609.993032407408</c:v>
                </c:pt>
                <c:pt idx="679">
                  <c:v>44609.993761574071</c:v>
                </c:pt>
                <c:pt idx="680">
                  <c:v>44609.994490740741</c:v>
                </c:pt>
                <c:pt idx="681">
                  <c:v>44609.995219907411</c:v>
                </c:pt>
                <c:pt idx="682">
                  <c:v>44609.995937500003</c:v>
                </c:pt>
                <c:pt idx="683">
                  <c:v>44609.996666666666</c:v>
                </c:pt>
                <c:pt idx="684">
                  <c:v>44609.997395833336</c:v>
                </c:pt>
                <c:pt idx="685">
                  <c:v>44609.998113425929</c:v>
                </c:pt>
                <c:pt idx="686">
                  <c:v>44609.998842592591</c:v>
                </c:pt>
                <c:pt idx="687">
                  <c:v>44609.999571759261</c:v>
                </c:pt>
                <c:pt idx="688">
                  <c:v>44610.000289351854</c:v>
                </c:pt>
                <c:pt idx="689">
                  <c:v>44610.001018518517</c:v>
                </c:pt>
                <c:pt idx="690">
                  <c:v>44610.001747685186</c:v>
                </c:pt>
                <c:pt idx="691">
                  <c:v>44610.002476851849</c:v>
                </c:pt>
                <c:pt idx="692">
                  <c:v>44610.003194444442</c:v>
                </c:pt>
                <c:pt idx="693">
                  <c:v>44610.003923611112</c:v>
                </c:pt>
                <c:pt idx="694">
                  <c:v>44610.004652777781</c:v>
                </c:pt>
                <c:pt idx="695">
                  <c:v>44610.005370370367</c:v>
                </c:pt>
                <c:pt idx="696">
                  <c:v>44610.006099537037</c:v>
                </c:pt>
                <c:pt idx="697">
                  <c:v>44610.006828703707</c:v>
                </c:pt>
                <c:pt idx="698">
                  <c:v>44610.0075462963</c:v>
                </c:pt>
                <c:pt idx="699">
                  <c:v>44610.008275462962</c:v>
                </c:pt>
                <c:pt idx="700">
                  <c:v>44610.009004629632</c:v>
                </c:pt>
                <c:pt idx="701">
                  <c:v>44610.009722222225</c:v>
                </c:pt>
                <c:pt idx="702">
                  <c:v>44610.010451388887</c:v>
                </c:pt>
                <c:pt idx="703">
                  <c:v>44610.011180555557</c:v>
                </c:pt>
                <c:pt idx="704">
                  <c:v>44610.01190972222</c:v>
                </c:pt>
                <c:pt idx="705">
                  <c:v>44610.012627314813</c:v>
                </c:pt>
                <c:pt idx="706">
                  <c:v>44610.013356481482</c:v>
                </c:pt>
                <c:pt idx="707">
                  <c:v>44610.014085648145</c:v>
                </c:pt>
                <c:pt idx="708">
                  <c:v>44610.014803240738</c:v>
                </c:pt>
                <c:pt idx="709">
                  <c:v>44610.015532407408</c:v>
                </c:pt>
                <c:pt idx="710">
                  <c:v>44610.016261574077</c:v>
                </c:pt>
                <c:pt idx="711">
                  <c:v>44610.016979166663</c:v>
                </c:pt>
                <c:pt idx="712">
                  <c:v>44610.017708333333</c:v>
                </c:pt>
                <c:pt idx="713">
                  <c:v>44610.018437500003</c:v>
                </c:pt>
                <c:pt idx="714">
                  <c:v>44610.019155092596</c:v>
                </c:pt>
                <c:pt idx="715">
                  <c:v>44610.019884259258</c:v>
                </c:pt>
                <c:pt idx="716">
                  <c:v>44610.020613425928</c:v>
                </c:pt>
                <c:pt idx="717">
                  <c:v>44610.021331018521</c:v>
                </c:pt>
                <c:pt idx="718">
                  <c:v>44610.022060185183</c:v>
                </c:pt>
                <c:pt idx="719">
                  <c:v>44610.022789351853</c:v>
                </c:pt>
                <c:pt idx="720">
                  <c:v>44610.023506944446</c:v>
                </c:pt>
                <c:pt idx="721">
                  <c:v>44610.024236111109</c:v>
                </c:pt>
                <c:pt idx="722">
                  <c:v>44610.024965277778</c:v>
                </c:pt>
                <c:pt idx="723">
                  <c:v>44610.025682870371</c:v>
                </c:pt>
                <c:pt idx="724">
                  <c:v>44610.026412037034</c:v>
                </c:pt>
                <c:pt idx="725">
                  <c:v>44610.027141203704</c:v>
                </c:pt>
                <c:pt idx="726">
                  <c:v>44610.027858796297</c:v>
                </c:pt>
                <c:pt idx="727">
                  <c:v>44610.028587962966</c:v>
                </c:pt>
                <c:pt idx="728">
                  <c:v>44610.029317129629</c:v>
                </c:pt>
                <c:pt idx="729">
                  <c:v>44610.030034722222</c:v>
                </c:pt>
                <c:pt idx="730">
                  <c:v>44610.030763888892</c:v>
                </c:pt>
                <c:pt idx="731">
                  <c:v>44610.031493055554</c:v>
                </c:pt>
                <c:pt idx="732">
                  <c:v>44610.032210648147</c:v>
                </c:pt>
                <c:pt idx="733">
                  <c:v>44610.032939814817</c:v>
                </c:pt>
                <c:pt idx="734">
                  <c:v>44610.033668981479</c:v>
                </c:pt>
                <c:pt idx="735">
                  <c:v>44610.034444444442</c:v>
                </c:pt>
                <c:pt idx="736">
                  <c:v>44610.035173611112</c:v>
                </c:pt>
                <c:pt idx="737">
                  <c:v>44610.035891203705</c:v>
                </c:pt>
                <c:pt idx="738">
                  <c:v>44610.036620370367</c:v>
                </c:pt>
                <c:pt idx="739">
                  <c:v>44610.037349537037</c:v>
                </c:pt>
                <c:pt idx="740">
                  <c:v>44610.03806712963</c:v>
                </c:pt>
                <c:pt idx="741">
                  <c:v>44610.038842592592</c:v>
                </c:pt>
                <c:pt idx="742">
                  <c:v>44610.039571759262</c:v>
                </c:pt>
                <c:pt idx="743">
                  <c:v>44610.040300925924</c:v>
                </c:pt>
                <c:pt idx="744">
                  <c:v>44610.041030092594</c:v>
                </c:pt>
                <c:pt idx="745">
                  <c:v>44610.041747685187</c:v>
                </c:pt>
                <c:pt idx="746">
                  <c:v>44610.04247685185</c:v>
                </c:pt>
                <c:pt idx="747">
                  <c:v>44610.043206018519</c:v>
                </c:pt>
                <c:pt idx="748">
                  <c:v>44610.043923611112</c:v>
                </c:pt>
                <c:pt idx="749">
                  <c:v>44610.044652777775</c:v>
                </c:pt>
                <c:pt idx="750">
                  <c:v>44610.045381944445</c:v>
                </c:pt>
                <c:pt idx="751">
                  <c:v>44610.046099537038</c:v>
                </c:pt>
                <c:pt idx="752">
                  <c:v>44610.0468287037</c:v>
                </c:pt>
                <c:pt idx="753">
                  <c:v>44610.04755787037</c:v>
                </c:pt>
                <c:pt idx="754">
                  <c:v>44610.048275462963</c:v>
                </c:pt>
                <c:pt idx="755">
                  <c:v>44610.049004629633</c:v>
                </c:pt>
                <c:pt idx="756">
                  <c:v>44610.049733796295</c:v>
                </c:pt>
                <c:pt idx="757">
                  <c:v>44610.050451388888</c:v>
                </c:pt>
                <c:pt idx="758">
                  <c:v>44610.051180555558</c:v>
                </c:pt>
                <c:pt idx="759">
                  <c:v>44610.05190972222</c:v>
                </c:pt>
                <c:pt idx="760">
                  <c:v>44610.052627314813</c:v>
                </c:pt>
                <c:pt idx="761">
                  <c:v>44610.053356481483</c:v>
                </c:pt>
                <c:pt idx="762">
                  <c:v>44610.054131944446</c:v>
                </c:pt>
                <c:pt idx="763">
                  <c:v>44610.054861111108</c:v>
                </c:pt>
                <c:pt idx="764">
                  <c:v>44610.055578703701</c:v>
                </c:pt>
                <c:pt idx="765">
                  <c:v>44610.056307870371</c:v>
                </c:pt>
                <c:pt idx="766">
                  <c:v>44610.057037037041</c:v>
                </c:pt>
                <c:pt idx="767">
                  <c:v>44610.057754629626</c:v>
                </c:pt>
                <c:pt idx="768">
                  <c:v>44610.058530092596</c:v>
                </c:pt>
                <c:pt idx="769">
                  <c:v>44610.059259259258</c:v>
                </c:pt>
                <c:pt idx="770">
                  <c:v>44610.059988425928</c:v>
                </c:pt>
                <c:pt idx="771">
                  <c:v>44610.060706018521</c:v>
                </c:pt>
                <c:pt idx="772">
                  <c:v>44610.061435185184</c:v>
                </c:pt>
                <c:pt idx="773">
                  <c:v>44610.062164351853</c:v>
                </c:pt>
                <c:pt idx="774">
                  <c:v>44610.062881944446</c:v>
                </c:pt>
                <c:pt idx="775">
                  <c:v>44610.063611111109</c:v>
                </c:pt>
                <c:pt idx="776">
                  <c:v>44610.064340277779</c:v>
                </c:pt>
                <c:pt idx="777">
                  <c:v>44610.065057870372</c:v>
                </c:pt>
                <c:pt idx="778">
                  <c:v>44610.065787037034</c:v>
                </c:pt>
                <c:pt idx="779">
                  <c:v>44610.066516203704</c:v>
                </c:pt>
                <c:pt idx="780">
                  <c:v>44610.067233796297</c:v>
                </c:pt>
                <c:pt idx="781">
                  <c:v>44610.067962962959</c:v>
                </c:pt>
                <c:pt idx="782">
                  <c:v>44610.068692129629</c:v>
                </c:pt>
                <c:pt idx="783">
                  <c:v>44610.069409722222</c:v>
                </c:pt>
                <c:pt idx="784">
                  <c:v>44610.070138888892</c:v>
                </c:pt>
                <c:pt idx="785">
                  <c:v>44610.070868055554</c:v>
                </c:pt>
                <c:pt idx="786">
                  <c:v>44610.071585648147</c:v>
                </c:pt>
                <c:pt idx="787">
                  <c:v>44610.072314814817</c:v>
                </c:pt>
                <c:pt idx="788">
                  <c:v>44610.07304398148</c:v>
                </c:pt>
                <c:pt idx="789">
                  <c:v>44610.073819444442</c:v>
                </c:pt>
                <c:pt idx="790">
                  <c:v>44610.074548611112</c:v>
                </c:pt>
                <c:pt idx="791">
                  <c:v>44610.075266203705</c:v>
                </c:pt>
                <c:pt idx="792">
                  <c:v>44610.075995370367</c:v>
                </c:pt>
                <c:pt idx="793">
                  <c:v>44610.07671296296</c:v>
                </c:pt>
                <c:pt idx="794">
                  <c:v>44610.07744212963</c:v>
                </c:pt>
                <c:pt idx="795">
                  <c:v>44610.0781712963</c:v>
                </c:pt>
                <c:pt idx="796">
                  <c:v>44610.078900462962</c:v>
                </c:pt>
                <c:pt idx="797">
                  <c:v>44610.079618055555</c:v>
                </c:pt>
                <c:pt idx="798">
                  <c:v>44610.080347222225</c:v>
                </c:pt>
                <c:pt idx="799">
                  <c:v>44610.081076388888</c:v>
                </c:pt>
                <c:pt idx="800">
                  <c:v>44610.081793981481</c:v>
                </c:pt>
                <c:pt idx="801">
                  <c:v>44610.08252314815</c:v>
                </c:pt>
                <c:pt idx="802">
                  <c:v>44610.083252314813</c:v>
                </c:pt>
                <c:pt idx="803">
                  <c:v>44610.083969907406</c:v>
                </c:pt>
                <c:pt idx="804">
                  <c:v>44610.084699074076</c:v>
                </c:pt>
                <c:pt idx="805">
                  <c:v>44610.085428240738</c:v>
                </c:pt>
                <c:pt idx="806">
                  <c:v>44610.086145833331</c:v>
                </c:pt>
                <c:pt idx="807">
                  <c:v>44610.086875000001</c:v>
                </c:pt>
                <c:pt idx="808">
                  <c:v>44610.087604166663</c:v>
                </c:pt>
                <c:pt idx="809">
                  <c:v>44610.088321759256</c:v>
                </c:pt>
                <c:pt idx="810">
                  <c:v>44610.089050925926</c:v>
                </c:pt>
                <c:pt idx="811">
                  <c:v>44610.089780092596</c:v>
                </c:pt>
                <c:pt idx="812">
                  <c:v>44610.090497685182</c:v>
                </c:pt>
                <c:pt idx="813">
                  <c:v>44610.091226851851</c:v>
                </c:pt>
                <c:pt idx="814">
                  <c:v>44610.091944444444</c:v>
                </c:pt>
                <c:pt idx="815">
                  <c:v>44610.092673611114</c:v>
                </c:pt>
                <c:pt idx="816">
                  <c:v>44610.093402777777</c:v>
                </c:pt>
                <c:pt idx="817">
                  <c:v>44610.094131944446</c:v>
                </c:pt>
                <c:pt idx="818">
                  <c:v>44610.094849537039</c:v>
                </c:pt>
                <c:pt idx="819">
                  <c:v>44610.095578703702</c:v>
                </c:pt>
                <c:pt idx="820">
                  <c:v>44610.096296296295</c:v>
                </c:pt>
                <c:pt idx="821">
                  <c:v>44610.097025462965</c:v>
                </c:pt>
                <c:pt idx="822">
                  <c:v>44610.097754629627</c:v>
                </c:pt>
                <c:pt idx="823">
                  <c:v>44610.098483796297</c:v>
                </c:pt>
                <c:pt idx="824">
                  <c:v>44610.09920138889</c:v>
                </c:pt>
                <c:pt idx="825">
                  <c:v>44610.099976851852</c:v>
                </c:pt>
                <c:pt idx="826">
                  <c:v>44610.100706018522</c:v>
                </c:pt>
                <c:pt idx="827">
                  <c:v>44610.101435185185</c:v>
                </c:pt>
                <c:pt idx="828">
                  <c:v>44610.102152777778</c:v>
                </c:pt>
                <c:pt idx="829">
                  <c:v>44610.102881944447</c:v>
                </c:pt>
                <c:pt idx="830">
                  <c:v>44610.10361111111</c:v>
                </c:pt>
                <c:pt idx="831">
                  <c:v>44610.104328703703</c:v>
                </c:pt>
                <c:pt idx="832">
                  <c:v>44610.105057870373</c:v>
                </c:pt>
                <c:pt idx="833">
                  <c:v>44610.105787037035</c:v>
                </c:pt>
                <c:pt idx="834">
                  <c:v>44610.106504629628</c:v>
                </c:pt>
                <c:pt idx="835">
                  <c:v>44610.107233796298</c:v>
                </c:pt>
                <c:pt idx="836">
                  <c:v>44610.10796296296</c:v>
                </c:pt>
                <c:pt idx="837">
                  <c:v>44610.108680555553</c:v>
                </c:pt>
                <c:pt idx="838">
                  <c:v>44610.109409722223</c:v>
                </c:pt>
                <c:pt idx="839">
                  <c:v>44610.110138888886</c:v>
                </c:pt>
                <c:pt idx="840">
                  <c:v>44610.110856481479</c:v>
                </c:pt>
                <c:pt idx="841">
                  <c:v>44610.111585648148</c:v>
                </c:pt>
                <c:pt idx="842">
                  <c:v>44610.112314814818</c:v>
                </c:pt>
                <c:pt idx="843">
                  <c:v>44610.113032407404</c:v>
                </c:pt>
                <c:pt idx="844">
                  <c:v>44610.113761574074</c:v>
                </c:pt>
                <c:pt idx="845">
                  <c:v>44610.114490740743</c:v>
                </c:pt>
                <c:pt idx="846">
                  <c:v>44610.115208333336</c:v>
                </c:pt>
                <c:pt idx="847">
                  <c:v>44610.115937499999</c:v>
                </c:pt>
                <c:pt idx="848">
                  <c:v>44610.116666666669</c:v>
                </c:pt>
                <c:pt idx="849">
                  <c:v>44610.117384259262</c:v>
                </c:pt>
                <c:pt idx="850">
                  <c:v>44610.118113425924</c:v>
                </c:pt>
                <c:pt idx="851">
                  <c:v>44610.118842592594</c:v>
                </c:pt>
                <c:pt idx="852">
                  <c:v>44610.119560185187</c:v>
                </c:pt>
                <c:pt idx="853">
                  <c:v>44610.120289351849</c:v>
                </c:pt>
                <c:pt idx="854">
                  <c:v>44610.121018518519</c:v>
                </c:pt>
                <c:pt idx="855">
                  <c:v>44610.121736111112</c:v>
                </c:pt>
                <c:pt idx="856">
                  <c:v>44610.122465277775</c:v>
                </c:pt>
                <c:pt idx="857">
                  <c:v>44610.123194444444</c:v>
                </c:pt>
                <c:pt idx="858">
                  <c:v>44610.123912037037</c:v>
                </c:pt>
                <c:pt idx="859">
                  <c:v>44610.124641203707</c:v>
                </c:pt>
                <c:pt idx="860">
                  <c:v>44610.12537037037</c:v>
                </c:pt>
                <c:pt idx="861">
                  <c:v>44610.126087962963</c:v>
                </c:pt>
                <c:pt idx="862">
                  <c:v>44610.126817129632</c:v>
                </c:pt>
                <c:pt idx="863">
                  <c:v>44610.127546296295</c:v>
                </c:pt>
                <c:pt idx="864">
                  <c:v>44610.128263888888</c:v>
                </c:pt>
                <c:pt idx="865">
                  <c:v>44610.128993055558</c:v>
                </c:pt>
                <c:pt idx="866">
                  <c:v>44610.12972222222</c:v>
                </c:pt>
                <c:pt idx="867">
                  <c:v>44610.130439814813</c:v>
                </c:pt>
                <c:pt idx="868">
                  <c:v>44610.131168981483</c:v>
                </c:pt>
                <c:pt idx="869">
                  <c:v>44610.131898148145</c:v>
                </c:pt>
                <c:pt idx="870">
                  <c:v>44610.132615740738</c:v>
                </c:pt>
                <c:pt idx="871">
                  <c:v>44610.133344907408</c:v>
                </c:pt>
                <c:pt idx="872">
                  <c:v>44610.134074074071</c:v>
                </c:pt>
                <c:pt idx="873">
                  <c:v>44610.134791666664</c:v>
                </c:pt>
                <c:pt idx="874">
                  <c:v>44610.135520833333</c:v>
                </c:pt>
                <c:pt idx="875">
                  <c:v>44610.136250000003</c:v>
                </c:pt>
                <c:pt idx="876">
                  <c:v>44610.136967592596</c:v>
                </c:pt>
                <c:pt idx="877">
                  <c:v>44610.137696759259</c:v>
                </c:pt>
                <c:pt idx="878">
                  <c:v>44610.138425925928</c:v>
                </c:pt>
                <c:pt idx="879">
                  <c:v>44610.139143518521</c:v>
                </c:pt>
                <c:pt idx="880">
                  <c:v>44610.139872685184</c:v>
                </c:pt>
                <c:pt idx="881">
                  <c:v>44610.140601851854</c:v>
                </c:pt>
                <c:pt idx="882">
                  <c:v>44610.141319444447</c:v>
                </c:pt>
                <c:pt idx="883">
                  <c:v>44610.142048611109</c:v>
                </c:pt>
                <c:pt idx="884">
                  <c:v>44610.142777777779</c:v>
                </c:pt>
                <c:pt idx="885">
                  <c:v>44610.143495370372</c:v>
                </c:pt>
                <c:pt idx="886">
                  <c:v>44610.144224537034</c:v>
                </c:pt>
                <c:pt idx="887">
                  <c:v>44610.144953703704</c:v>
                </c:pt>
                <c:pt idx="888">
                  <c:v>44610.145671296297</c:v>
                </c:pt>
                <c:pt idx="889">
                  <c:v>44610.14640046296</c:v>
                </c:pt>
                <c:pt idx="890">
                  <c:v>44610.147129629629</c:v>
                </c:pt>
                <c:pt idx="891">
                  <c:v>44610.147858796299</c:v>
                </c:pt>
                <c:pt idx="892">
                  <c:v>44610.148576388892</c:v>
                </c:pt>
                <c:pt idx="893">
                  <c:v>44610.149305555555</c:v>
                </c:pt>
                <c:pt idx="894">
                  <c:v>44610.150023148148</c:v>
                </c:pt>
                <c:pt idx="895">
                  <c:v>44610.150752314818</c:v>
                </c:pt>
                <c:pt idx="896">
                  <c:v>44610.15148148148</c:v>
                </c:pt>
                <c:pt idx="897">
                  <c:v>44610.152199074073</c:v>
                </c:pt>
                <c:pt idx="898">
                  <c:v>44610.152928240743</c:v>
                </c:pt>
                <c:pt idx="899">
                  <c:v>44610.153657407405</c:v>
                </c:pt>
                <c:pt idx="900">
                  <c:v>44610.154386574075</c:v>
                </c:pt>
                <c:pt idx="901">
                  <c:v>44610.155150462961</c:v>
                </c:pt>
                <c:pt idx="902">
                  <c:v>44610.15587962963</c:v>
                </c:pt>
                <c:pt idx="903">
                  <c:v>44610.156608796293</c:v>
                </c:pt>
                <c:pt idx="904">
                  <c:v>44610.157337962963</c:v>
                </c:pt>
                <c:pt idx="905">
                  <c:v>44610.158055555556</c:v>
                </c:pt>
                <c:pt idx="906">
                  <c:v>44610.158784722225</c:v>
                </c:pt>
                <c:pt idx="907">
                  <c:v>44610.159560185188</c:v>
                </c:pt>
                <c:pt idx="908">
                  <c:v>44610.16028935185</c:v>
                </c:pt>
                <c:pt idx="909">
                  <c:v>44610.161006944443</c:v>
                </c:pt>
                <c:pt idx="910">
                  <c:v>44610.161736111113</c:v>
                </c:pt>
                <c:pt idx="911">
                  <c:v>44610.162465277775</c:v>
                </c:pt>
                <c:pt idx="912">
                  <c:v>44610.163182870368</c:v>
                </c:pt>
                <c:pt idx="913">
                  <c:v>44610.163912037038</c:v>
                </c:pt>
                <c:pt idx="914">
                  <c:v>44610.164641203701</c:v>
                </c:pt>
                <c:pt idx="915">
                  <c:v>44610.165358796294</c:v>
                </c:pt>
                <c:pt idx="916">
                  <c:v>44610.166087962964</c:v>
                </c:pt>
                <c:pt idx="917">
                  <c:v>44610.166817129626</c:v>
                </c:pt>
                <c:pt idx="918">
                  <c:v>44610.167592592596</c:v>
                </c:pt>
                <c:pt idx="919">
                  <c:v>44610.168321759258</c:v>
                </c:pt>
                <c:pt idx="920">
                  <c:v>44610.169039351851</c:v>
                </c:pt>
                <c:pt idx="921">
                  <c:v>44610.169768518521</c:v>
                </c:pt>
                <c:pt idx="922">
                  <c:v>44610.170497685183</c:v>
                </c:pt>
                <c:pt idx="923">
                  <c:v>44610.171215277776</c:v>
                </c:pt>
                <c:pt idx="924">
                  <c:v>44610.171944444446</c:v>
                </c:pt>
                <c:pt idx="925">
                  <c:v>44610.172673611109</c:v>
                </c:pt>
                <c:pt idx="926">
                  <c:v>44610.173391203702</c:v>
                </c:pt>
                <c:pt idx="927">
                  <c:v>44610.174120370371</c:v>
                </c:pt>
                <c:pt idx="928">
                  <c:v>44610.174849537034</c:v>
                </c:pt>
                <c:pt idx="929">
                  <c:v>44610.175567129627</c:v>
                </c:pt>
                <c:pt idx="930">
                  <c:v>44610.176296296297</c:v>
                </c:pt>
                <c:pt idx="931">
                  <c:v>44610.177025462966</c:v>
                </c:pt>
                <c:pt idx="932">
                  <c:v>44610.177743055552</c:v>
                </c:pt>
                <c:pt idx="933">
                  <c:v>44610.178472222222</c:v>
                </c:pt>
                <c:pt idx="934">
                  <c:v>44610.179201388892</c:v>
                </c:pt>
                <c:pt idx="935">
                  <c:v>44610.179918981485</c:v>
                </c:pt>
                <c:pt idx="936">
                  <c:v>44610.180648148147</c:v>
                </c:pt>
                <c:pt idx="937">
                  <c:v>44610.181377314817</c:v>
                </c:pt>
                <c:pt idx="938">
                  <c:v>44610.18209490741</c:v>
                </c:pt>
                <c:pt idx="939">
                  <c:v>44610.182824074072</c:v>
                </c:pt>
                <c:pt idx="940">
                  <c:v>44610.183553240742</c:v>
                </c:pt>
                <c:pt idx="941">
                  <c:v>44610.184270833335</c:v>
                </c:pt>
                <c:pt idx="942">
                  <c:v>44610.184999999998</c:v>
                </c:pt>
                <c:pt idx="943">
                  <c:v>44610.185717592591</c:v>
                </c:pt>
                <c:pt idx="944">
                  <c:v>44610.18644675926</c:v>
                </c:pt>
                <c:pt idx="945">
                  <c:v>44610.187175925923</c:v>
                </c:pt>
                <c:pt idx="946">
                  <c:v>44610.187893518516</c:v>
                </c:pt>
                <c:pt idx="947">
                  <c:v>44610.188622685186</c:v>
                </c:pt>
                <c:pt idx="948">
                  <c:v>44610.189351851855</c:v>
                </c:pt>
                <c:pt idx="949">
                  <c:v>44610.190069444441</c:v>
                </c:pt>
                <c:pt idx="950">
                  <c:v>44610.190798611111</c:v>
                </c:pt>
                <c:pt idx="951">
                  <c:v>44610.191527777781</c:v>
                </c:pt>
                <c:pt idx="952">
                  <c:v>44610.192245370374</c:v>
                </c:pt>
                <c:pt idx="953">
                  <c:v>44610.192974537036</c:v>
                </c:pt>
                <c:pt idx="954">
                  <c:v>44610.193703703706</c:v>
                </c:pt>
                <c:pt idx="955">
                  <c:v>44610.194421296299</c:v>
                </c:pt>
                <c:pt idx="956">
                  <c:v>44610.195150462961</c:v>
                </c:pt>
                <c:pt idx="957">
                  <c:v>44610.195879629631</c:v>
                </c:pt>
                <c:pt idx="958">
                  <c:v>44610.196597222224</c:v>
                </c:pt>
                <c:pt idx="959">
                  <c:v>44610.197326388887</c:v>
                </c:pt>
                <c:pt idx="960">
                  <c:v>44610.198055555556</c:v>
                </c:pt>
                <c:pt idx="961">
                  <c:v>44610.198784722219</c:v>
                </c:pt>
                <c:pt idx="962">
                  <c:v>44610.199502314812</c:v>
                </c:pt>
                <c:pt idx="963">
                  <c:v>44610.200231481482</c:v>
                </c:pt>
                <c:pt idx="964">
                  <c:v>44610.201006944444</c:v>
                </c:pt>
                <c:pt idx="965">
                  <c:v>44610.201736111114</c:v>
                </c:pt>
                <c:pt idx="966">
                  <c:v>44610.202453703707</c:v>
                </c:pt>
                <c:pt idx="967">
                  <c:v>44610.203182870369</c:v>
                </c:pt>
                <c:pt idx="968">
                  <c:v>44610.203912037039</c:v>
                </c:pt>
                <c:pt idx="969">
                  <c:v>44610.204629629632</c:v>
                </c:pt>
                <c:pt idx="970">
                  <c:v>44610.205358796295</c:v>
                </c:pt>
                <c:pt idx="971">
                  <c:v>44610.206087962964</c:v>
                </c:pt>
                <c:pt idx="972">
                  <c:v>44610.206805555557</c:v>
                </c:pt>
                <c:pt idx="973">
                  <c:v>44610.20753472222</c:v>
                </c:pt>
                <c:pt idx="974">
                  <c:v>44610.20826388889</c:v>
                </c:pt>
                <c:pt idx="975">
                  <c:v>44610.208981481483</c:v>
                </c:pt>
                <c:pt idx="976">
                  <c:v>44610.209710648145</c:v>
                </c:pt>
                <c:pt idx="977">
                  <c:v>44610.210439814815</c:v>
                </c:pt>
                <c:pt idx="978">
                  <c:v>44610.211157407408</c:v>
                </c:pt>
                <c:pt idx="979">
                  <c:v>44610.211886574078</c:v>
                </c:pt>
                <c:pt idx="980">
                  <c:v>44610.21261574074</c:v>
                </c:pt>
                <c:pt idx="981">
                  <c:v>44610.213333333333</c:v>
                </c:pt>
                <c:pt idx="982">
                  <c:v>44610.214062500003</c:v>
                </c:pt>
                <c:pt idx="983">
                  <c:v>44610.214791666665</c:v>
                </c:pt>
                <c:pt idx="984">
                  <c:v>44610.215509259258</c:v>
                </c:pt>
                <c:pt idx="985">
                  <c:v>44610.216238425928</c:v>
                </c:pt>
                <c:pt idx="986">
                  <c:v>44610.216967592591</c:v>
                </c:pt>
                <c:pt idx="987">
                  <c:v>44610.217685185184</c:v>
                </c:pt>
                <c:pt idx="988">
                  <c:v>44610.218414351853</c:v>
                </c:pt>
                <c:pt idx="989">
                  <c:v>44610.219143518516</c:v>
                </c:pt>
                <c:pt idx="990">
                  <c:v>44610.219861111109</c:v>
                </c:pt>
                <c:pt idx="991">
                  <c:v>44610.220590277779</c:v>
                </c:pt>
                <c:pt idx="992">
                  <c:v>44610.221319444441</c:v>
                </c:pt>
                <c:pt idx="993">
                  <c:v>44610.222037037034</c:v>
                </c:pt>
                <c:pt idx="994">
                  <c:v>44610.222766203704</c:v>
                </c:pt>
                <c:pt idx="995">
                  <c:v>44610.223541666666</c:v>
                </c:pt>
                <c:pt idx="996">
                  <c:v>44610.224270833336</c:v>
                </c:pt>
                <c:pt idx="997">
                  <c:v>44610.224988425929</c:v>
                </c:pt>
                <c:pt idx="998">
                  <c:v>44610.225717592592</c:v>
                </c:pt>
                <c:pt idx="999">
                  <c:v>44610.226446759261</c:v>
                </c:pt>
                <c:pt idx="1000">
                  <c:v>44610.227164351854</c:v>
                </c:pt>
                <c:pt idx="1001">
                  <c:v>44610.227893518517</c:v>
                </c:pt>
                <c:pt idx="1002">
                  <c:v>44610.228622685187</c:v>
                </c:pt>
                <c:pt idx="1003">
                  <c:v>44610.22934027778</c:v>
                </c:pt>
                <c:pt idx="1004">
                  <c:v>44610.230069444442</c:v>
                </c:pt>
                <c:pt idx="1005">
                  <c:v>44610.230798611112</c:v>
                </c:pt>
                <c:pt idx="1006">
                  <c:v>44610.231516203705</c:v>
                </c:pt>
                <c:pt idx="1007">
                  <c:v>44610.232245370367</c:v>
                </c:pt>
                <c:pt idx="1008">
                  <c:v>44610.232974537037</c:v>
                </c:pt>
                <c:pt idx="1009">
                  <c:v>44610.23369212963</c:v>
                </c:pt>
                <c:pt idx="1010">
                  <c:v>44610.2344212963</c:v>
                </c:pt>
                <c:pt idx="1011">
                  <c:v>44610.235150462962</c:v>
                </c:pt>
                <c:pt idx="1012">
                  <c:v>44610.235868055555</c:v>
                </c:pt>
                <c:pt idx="1013">
                  <c:v>44610.236597222225</c:v>
                </c:pt>
                <c:pt idx="1014">
                  <c:v>44610.237326388888</c:v>
                </c:pt>
                <c:pt idx="1015">
                  <c:v>44610.238043981481</c:v>
                </c:pt>
                <c:pt idx="1016">
                  <c:v>44610.23877314815</c:v>
                </c:pt>
                <c:pt idx="1017">
                  <c:v>44610.239502314813</c:v>
                </c:pt>
                <c:pt idx="1018">
                  <c:v>44610.240219907406</c:v>
                </c:pt>
                <c:pt idx="1019">
                  <c:v>44610.240949074076</c:v>
                </c:pt>
                <c:pt idx="1020">
                  <c:v>44610.241678240738</c:v>
                </c:pt>
                <c:pt idx="1021">
                  <c:v>44610.242395833331</c:v>
                </c:pt>
                <c:pt idx="1022">
                  <c:v>44610.243125000001</c:v>
                </c:pt>
                <c:pt idx="1023">
                  <c:v>44610.243854166663</c:v>
                </c:pt>
                <c:pt idx="1024">
                  <c:v>44610.244571759256</c:v>
                </c:pt>
                <c:pt idx="1025">
                  <c:v>44610.245300925926</c:v>
                </c:pt>
                <c:pt idx="1026">
                  <c:v>44610.246030092596</c:v>
                </c:pt>
                <c:pt idx="1027">
                  <c:v>44610.246747685182</c:v>
                </c:pt>
                <c:pt idx="1028">
                  <c:v>44610.247476851851</c:v>
                </c:pt>
                <c:pt idx="1029">
                  <c:v>44610.248206018521</c:v>
                </c:pt>
                <c:pt idx="1030">
                  <c:v>44610.248923611114</c:v>
                </c:pt>
                <c:pt idx="1031">
                  <c:v>44610.249652777777</c:v>
                </c:pt>
                <c:pt idx="1032">
                  <c:v>44610.250381944446</c:v>
                </c:pt>
                <c:pt idx="1033">
                  <c:v>44610.251111111109</c:v>
                </c:pt>
                <c:pt idx="1034">
                  <c:v>44610.251828703702</c:v>
                </c:pt>
                <c:pt idx="1035">
                  <c:v>44610.252557870372</c:v>
                </c:pt>
                <c:pt idx="1036">
                  <c:v>44610.253287037034</c:v>
                </c:pt>
                <c:pt idx="1037">
                  <c:v>44610.254004629627</c:v>
                </c:pt>
                <c:pt idx="1038">
                  <c:v>44610.254733796297</c:v>
                </c:pt>
                <c:pt idx="1039">
                  <c:v>44610.255462962959</c:v>
                </c:pt>
                <c:pt idx="1040">
                  <c:v>44610.256180555552</c:v>
                </c:pt>
                <c:pt idx="1041">
                  <c:v>44610.256909722222</c:v>
                </c:pt>
                <c:pt idx="1042">
                  <c:v>44610.257638888892</c:v>
                </c:pt>
                <c:pt idx="1043">
                  <c:v>44610.258356481485</c:v>
                </c:pt>
                <c:pt idx="1044">
                  <c:v>44610.259085648147</c:v>
                </c:pt>
                <c:pt idx="1045">
                  <c:v>44610.259814814817</c:v>
                </c:pt>
                <c:pt idx="1046">
                  <c:v>44610.26053240741</c:v>
                </c:pt>
                <c:pt idx="1047">
                  <c:v>44610.261261574073</c:v>
                </c:pt>
                <c:pt idx="1048">
                  <c:v>44610.261990740742</c:v>
                </c:pt>
                <c:pt idx="1049">
                  <c:v>44610.262708333335</c:v>
                </c:pt>
                <c:pt idx="1050">
                  <c:v>44610.263437499998</c:v>
                </c:pt>
                <c:pt idx="1051">
                  <c:v>44610.264166666668</c:v>
                </c:pt>
                <c:pt idx="1052">
                  <c:v>44610.264884259261</c:v>
                </c:pt>
                <c:pt idx="1053">
                  <c:v>44610.265613425923</c:v>
                </c:pt>
                <c:pt idx="1054">
                  <c:v>44610.266342592593</c:v>
                </c:pt>
                <c:pt idx="1055">
                  <c:v>44610.267060185186</c:v>
                </c:pt>
                <c:pt idx="1056">
                  <c:v>44610.267789351848</c:v>
                </c:pt>
                <c:pt idx="1057">
                  <c:v>44610.268518518518</c:v>
                </c:pt>
                <c:pt idx="1058">
                  <c:v>44610.269236111111</c:v>
                </c:pt>
                <c:pt idx="1059">
                  <c:v>44610.269965277781</c:v>
                </c:pt>
                <c:pt idx="1060">
                  <c:v>44610.270694444444</c:v>
                </c:pt>
                <c:pt idx="1061">
                  <c:v>44610.271412037036</c:v>
                </c:pt>
                <c:pt idx="1062">
                  <c:v>44610.272141203706</c:v>
                </c:pt>
                <c:pt idx="1063">
                  <c:v>44610.272870370369</c:v>
                </c:pt>
                <c:pt idx="1064">
                  <c:v>44610.273587962962</c:v>
                </c:pt>
                <c:pt idx="1065">
                  <c:v>44610.274317129632</c:v>
                </c:pt>
                <c:pt idx="1066">
                  <c:v>44610.275046296294</c:v>
                </c:pt>
                <c:pt idx="1067">
                  <c:v>44610.275775462964</c:v>
                </c:pt>
                <c:pt idx="1068">
                  <c:v>44610.276493055557</c:v>
                </c:pt>
                <c:pt idx="1069">
                  <c:v>44610.277222222219</c:v>
                </c:pt>
                <c:pt idx="1070">
                  <c:v>44610.277951388889</c:v>
                </c:pt>
                <c:pt idx="1071">
                  <c:v>44610.278668981482</c:v>
                </c:pt>
                <c:pt idx="1072">
                  <c:v>44610.279398148145</c:v>
                </c:pt>
                <c:pt idx="1073">
                  <c:v>44610.280127314814</c:v>
                </c:pt>
                <c:pt idx="1074">
                  <c:v>44610.280844907407</c:v>
                </c:pt>
                <c:pt idx="1075">
                  <c:v>44610.281574074077</c:v>
                </c:pt>
                <c:pt idx="1076">
                  <c:v>44610.28230324074</c:v>
                </c:pt>
                <c:pt idx="1077">
                  <c:v>44610.283020833333</c:v>
                </c:pt>
                <c:pt idx="1078">
                  <c:v>44610.283750000002</c:v>
                </c:pt>
                <c:pt idx="1079">
                  <c:v>44610.284479166665</c:v>
                </c:pt>
                <c:pt idx="1080">
                  <c:v>44610.285196759258</c:v>
                </c:pt>
                <c:pt idx="1081">
                  <c:v>44610.285925925928</c:v>
                </c:pt>
                <c:pt idx="1082">
                  <c:v>44610.28665509259</c:v>
                </c:pt>
                <c:pt idx="1083">
                  <c:v>44610.287372685183</c:v>
                </c:pt>
                <c:pt idx="1084">
                  <c:v>44610.288101851853</c:v>
                </c:pt>
                <c:pt idx="1085">
                  <c:v>44610.288831018515</c:v>
                </c:pt>
                <c:pt idx="1086">
                  <c:v>44610.289548611108</c:v>
                </c:pt>
                <c:pt idx="1087">
                  <c:v>44610.290277777778</c:v>
                </c:pt>
                <c:pt idx="1088">
                  <c:v>44610.291006944448</c:v>
                </c:pt>
                <c:pt idx="1089">
                  <c:v>44610.291724537034</c:v>
                </c:pt>
                <c:pt idx="1090">
                  <c:v>44610.292453703703</c:v>
                </c:pt>
                <c:pt idx="1091">
                  <c:v>44610.293182870373</c:v>
                </c:pt>
                <c:pt idx="1092">
                  <c:v>44610.293900462966</c:v>
                </c:pt>
                <c:pt idx="1093">
                  <c:v>44610.294629629629</c:v>
                </c:pt>
                <c:pt idx="1094">
                  <c:v>44610.295358796298</c:v>
                </c:pt>
                <c:pt idx="1095">
                  <c:v>44610.296076388891</c:v>
                </c:pt>
                <c:pt idx="1096">
                  <c:v>44610.296805555554</c:v>
                </c:pt>
                <c:pt idx="1097">
                  <c:v>44610.297534722224</c:v>
                </c:pt>
                <c:pt idx="1098">
                  <c:v>44610.298252314817</c:v>
                </c:pt>
                <c:pt idx="1099">
                  <c:v>44610.298981481479</c:v>
                </c:pt>
                <c:pt idx="1100">
                  <c:v>44610.299710648149</c:v>
                </c:pt>
                <c:pt idx="1101">
                  <c:v>44610.300428240742</c:v>
                </c:pt>
                <c:pt idx="1102">
                  <c:v>44610.301157407404</c:v>
                </c:pt>
                <c:pt idx="1103">
                  <c:v>44610.301886574074</c:v>
                </c:pt>
                <c:pt idx="1104">
                  <c:v>44610.302604166667</c:v>
                </c:pt>
                <c:pt idx="1105">
                  <c:v>44610.303333333337</c:v>
                </c:pt>
                <c:pt idx="1106">
                  <c:v>44610.304062499999</c:v>
                </c:pt>
                <c:pt idx="1107">
                  <c:v>44610.304780092592</c:v>
                </c:pt>
                <c:pt idx="1108">
                  <c:v>44610.305509259262</c:v>
                </c:pt>
                <c:pt idx="1109">
                  <c:v>44610.306238425925</c:v>
                </c:pt>
                <c:pt idx="1110">
                  <c:v>44610.306956018518</c:v>
                </c:pt>
                <c:pt idx="1111">
                  <c:v>44610.307685185187</c:v>
                </c:pt>
                <c:pt idx="1112">
                  <c:v>44610.30841435185</c:v>
                </c:pt>
                <c:pt idx="1113">
                  <c:v>44610.309131944443</c:v>
                </c:pt>
                <c:pt idx="1114">
                  <c:v>44610.309861111113</c:v>
                </c:pt>
                <c:pt idx="1115">
                  <c:v>44610.310590277775</c:v>
                </c:pt>
                <c:pt idx="1116">
                  <c:v>44610.311307870368</c:v>
                </c:pt>
                <c:pt idx="1117">
                  <c:v>44610.312037037038</c:v>
                </c:pt>
                <c:pt idx="1118">
                  <c:v>44610.3127662037</c:v>
                </c:pt>
                <c:pt idx="1119">
                  <c:v>44610.313483796293</c:v>
                </c:pt>
                <c:pt idx="1120">
                  <c:v>44610.314212962963</c:v>
                </c:pt>
                <c:pt idx="1121">
                  <c:v>44610.314942129633</c:v>
                </c:pt>
                <c:pt idx="1122">
                  <c:v>44610.315671296295</c:v>
                </c:pt>
                <c:pt idx="1123">
                  <c:v>44610.316388888888</c:v>
                </c:pt>
                <c:pt idx="1124">
                  <c:v>44610.317118055558</c:v>
                </c:pt>
                <c:pt idx="1125">
                  <c:v>44610.317835648151</c:v>
                </c:pt>
                <c:pt idx="1126">
                  <c:v>44610.318564814814</c:v>
                </c:pt>
                <c:pt idx="1127">
                  <c:v>44610.319293981483</c:v>
                </c:pt>
                <c:pt idx="1128">
                  <c:v>44610.320011574076</c:v>
                </c:pt>
                <c:pt idx="1129">
                  <c:v>44610.320740740739</c:v>
                </c:pt>
                <c:pt idx="1130">
                  <c:v>44610.321469907409</c:v>
                </c:pt>
                <c:pt idx="1131">
                  <c:v>44610.322199074071</c:v>
                </c:pt>
                <c:pt idx="1132">
                  <c:v>44610.322916666664</c:v>
                </c:pt>
                <c:pt idx="1133">
                  <c:v>44610.323645833334</c:v>
                </c:pt>
                <c:pt idx="1134">
                  <c:v>44610.324374999997</c:v>
                </c:pt>
                <c:pt idx="1135">
                  <c:v>44610.325092592589</c:v>
                </c:pt>
                <c:pt idx="1136">
                  <c:v>44610.325821759259</c:v>
                </c:pt>
                <c:pt idx="1137">
                  <c:v>44610.326550925929</c:v>
                </c:pt>
                <c:pt idx="1138">
                  <c:v>44610.327268518522</c:v>
                </c:pt>
                <c:pt idx="1139">
                  <c:v>44610.327997685185</c:v>
                </c:pt>
                <c:pt idx="1140">
                  <c:v>44610.328726851854</c:v>
                </c:pt>
                <c:pt idx="1141">
                  <c:v>44610.329444444447</c:v>
                </c:pt>
                <c:pt idx="1142">
                  <c:v>44610.33017361111</c:v>
                </c:pt>
                <c:pt idx="1143">
                  <c:v>44610.33090277778</c:v>
                </c:pt>
                <c:pt idx="1144">
                  <c:v>44610.331620370373</c:v>
                </c:pt>
                <c:pt idx="1145">
                  <c:v>44610.332349537035</c:v>
                </c:pt>
                <c:pt idx="1146">
                  <c:v>44610.333078703705</c:v>
                </c:pt>
                <c:pt idx="1147">
                  <c:v>44610.333796296298</c:v>
                </c:pt>
                <c:pt idx="1148">
                  <c:v>44610.33452546296</c:v>
                </c:pt>
                <c:pt idx="1149">
                  <c:v>44610.33525462963</c:v>
                </c:pt>
                <c:pt idx="1150">
                  <c:v>44610.335972222223</c:v>
                </c:pt>
                <c:pt idx="1151">
                  <c:v>44610.336701388886</c:v>
                </c:pt>
                <c:pt idx="1152">
                  <c:v>44610.337430555555</c:v>
                </c:pt>
                <c:pt idx="1153">
                  <c:v>44610.338148148148</c:v>
                </c:pt>
                <c:pt idx="1154">
                  <c:v>44610.338877314818</c:v>
                </c:pt>
                <c:pt idx="1155">
                  <c:v>44610.339606481481</c:v>
                </c:pt>
                <c:pt idx="1156">
                  <c:v>44610.340324074074</c:v>
                </c:pt>
                <c:pt idx="1157">
                  <c:v>44610.341053240743</c:v>
                </c:pt>
                <c:pt idx="1158">
                  <c:v>44610.341782407406</c:v>
                </c:pt>
                <c:pt idx="1159">
                  <c:v>44610.342499999999</c:v>
                </c:pt>
                <c:pt idx="1160">
                  <c:v>44610.343229166669</c:v>
                </c:pt>
                <c:pt idx="1161">
                  <c:v>44610.343958333331</c:v>
                </c:pt>
                <c:pt idx="1162">
                  <c:v>44610.344675925924</c:v>
                </c:pt>
                <c:pt idx="1163">
                  <c:v>44610.345405092594</c:v>
                </c:pt>
                <c:pt idx="1164">
                  <c:v>44610.346134259256</c:v>
                </c:pt>
                <c:pt idx="1165">
                  <c:v>44610.346851851849</c:v>
                </c:pt>
                <c:pt idx="1166">
                  <c:v>44610.347581018519</c:v>
                </c:pt>
                <c:pt idx="1167">
                  <c:v>44610.348310185182</c:v>
                </c:pt>
                <c:pt idx="1168">
                  <c:v>44610.349027777775</c:v>
                </c:pt>
                <c:pt idx="1169">
                  <c:v>44610.349756944444</c:v>
                </c:pt>
                <c:pt idx="1170">
                  <c:v>44610.350486111114</c:v>
                </c:pt>
                <c:pt idx="1171">
                  <c:v>44610.351203703707</c:v>
                </c:pt>
                <c:pt idx="1172">
                  <c:v>44610.35193287037</c:v>
                </c:pt>
                <c:pt idx="1173">
                  <c:v>44610.352662037039</c:v>
                </c:pt>
                <c:pt idx="1174">
                  <c:v>44610.353379629632</c:v>
                </c:pt>
                <c:pt idx="1175">
                  <c:v>44610.354108796295</c:v>
                </c:pt>
                <c:pt idx="1176">
                  <c:v>44610.354884259257</c:v>
                </c:pt>
                <c:pt idx="1177">
                  <c:v>44610.355613425927</c:v>
                </c:pt>
                <c:pt idx="1178">
                  <c:v>44610.35633101852</c:v>
                </c:pt>
                <c:pt idx="1179">
                  <c:v>44610.357060185182</c:v>
                </c:pt>
                <c:pt idx="1180">
                  <c:v>44610.357789351852</c:v>
                </c:pt>
                <c:pt idx="1181">
                  <c:v>44610.358506944445</c:v>
                </c:pt>
                <c:pt idx="1182">
                  <c:v>44610.359236111108</c:v>
                </c:pt>
                <c:pt idx="1183">
                  <c:v>44610.359965277778</c:v>
                </c:pt>
                <c:pt idx="1184">
                  <c:v>44610.360682870371</c:v>
                </c:pt>
                <c:pt idx="1185">
                  <c:v>44610.36141203704</c:v>
                </c:pt>
                <c:pt idx="1186">
                  <c:v>44610.362141203703</c:v>
                </c:pt>
                <c:pt idx="1187">
                  <c:v>44610.362858796296</c:v>
                </c:pt>
                <c:pt idx="1188">
                  <c:v>44610.363587962966</c:v>
                </c:pt>
                <c:pt idx="1189">
                  <c:v>44610.364317129628</c:v>
                </c:pt>
                <c:pt idx="1190">
                  <c:v>44610.365034722221</c:v>
                </c:pt>
                <c:pt idx="1191">
                  <c:v>44610.365763888891</c:v>
                </c:pt>
                <c:pt idx="1192">
                  <c:v>44610.366493055553</c:v>
                </c:pt>
                <c:pt idx="1193">
                  <c:v>44610.367210648146</c:v>
                </c:pt>
                <c:pt idx="1194">
                  <c:v>44610.367939814816</c:v>
                </c:pt>
                <c:pt idx="1195">
                  <c:v>44610.368668981479</c:v>
                </c:pt>
                <c:pt idx="1196">
                  <c:v>44610.369386574072</c:v>
                </c:pt>
                <c:pt idx="1197">
                  <c:v>44610.370115740741</c:v>
                </c:pt>
                <c:pt idx="1198">
                  <c:v>44610.370844907404</c:v>
                </c:pt>
                <c:pt idx="1199">
                  <c:v>44610.371562499997</c:v>
                </c:pt>
                <c:pt idx="1200">
                  <c:v>44610.372291666667</c:v>
                </c:pt>
                <c:pt idx="1201">
                  <c:v>44610.373020833336</c:v>
                </c:pt>
                <c:pt idx="1202">
                  <c:v>44610.373738425929</c:v>
                </c:pt>
                <c:pt idx="1203">
                  <c:v>44610.374467592592</c:v>
                </c:pt>
                <c:pt idx="1204">
                  <c:v>44610.375196759262</c:v>
                </c:pt>
                <c:pt idx="1205">
                  <c:v>44610.375914351855</c:v>
                </c:pt>
                <c:pt idx="1206">
                  <c:v>44610.376643518517</c:v>
                </c:pt>
                <c:pt idx="1207">
                  <c:v>44610.377372685187</c:v>
                </c:pt>
                <c:pt idx="1208">
                  <c:v>44610.37809027778</c:v>
                </c:pt>
                <c:pt idx="1209">
                  <c:v>44610.378819444442</c:v>
                </c:pt>
                <c:pt idx="1210">
                  <c:v>44610.379548611112</c:v>
                </c:pt>
                <c:pt idx="1211">
                  <c:v>44610.380266203705</c:v>
                </c:pt>
                <c:pt idx="1212">
                  <c:v>44610.381053240744</c:v>
                </c:pt>
                <c:pt idx="1213">
                  <c:v>44610.38177083333</c:v>
                </c:pt>
                <c:pt idx="1214">
                  <c:v>44610.3825</c:v>
                </c:pt>
                <c:pt idx="1215">
                  <c:v>44610.383229166669</c:v>
                </c:pt>
                <c:pt idx="1216">
                  <c:v>44610.383946759262</c:v>
                </c:pt>
                <c:pt idx="1217">
                  <c:v>44610.384675925925</c:v>
                </c:pt>
                <c:pt idx="1218">
                  <c:v>44610.385405092595</c:v>
                </c:pt>
                <c:pt idx="1219">
                  <c:v>44610.386134259257</c:v>
                </c:pt>
                <c:pt idx="1220">
                  <c:v>44610.38685185185</c:v>
                </c:pt>
                <c:pt idx="1221">
                  <c:v>44610.38758101852</c:v>
                </c:pt>
                <c:pt idx="1222">
                  <c:v>44610.388310185182</c:v>
                </c:pt>
                <c:pt idx="1223">
                  <c:v>44610.389027777775</c:v>
                </c:pt>
                <c:pt idx="1224">
                  <c:v>44610.389756944445</c:v>
                </c:pt>
                <c:pt idx="1225">
                  <c:v>44610.390486111108</c:v>
                </c:pt>
                <c:pt idx="1226">
                  <c:v>44610.391203703701</c:v>
                </c:pt>
                <c:pt idx="1227">
                  <c:v>44610.391932870371</c:v>
                </c:pt>
                <c:pt idx="1228">
                  <c:v>44610.39266203704</c:v>
                </c:pt>
                <c:pt idx="1229">
                  <c:v>44610.393379629626</c:v>
                </c:pt>
                <c:pt idx="1230">
                  <c:v>44610.394108796296</c:v>
                </c:pt>
                <c:pt idx="1231">
                  <c:v>44610.394826388889</c:v>
                </c:pt>
                <c:pt idx="1232">
                  <c:v>44610.395555555559</c:v>
                </c:pt>
                <c:pt idx="1233">
                  <c:v>44610.396284722221</c:v>
                </c:pt>
                <c:pt idx="1234">
                  <c:v>44610.397002314814</c:v>
                </c:pt>
                <c:pt idx="1235">
                  <c:v>44610.397731481484</c:v>
                </c:pt>
                <c:pt idx="1236">
                  <c:v>44610.398460648146</c:v>
                </c:pt>
                <c:pt idx="1237">
                  <c:v>44610.399178240739</c:v>
                </c:pt>
                <c:pt idx="1238">
                  <c:v>44610.399965277778</c:v>
                </c:pt>
                <c:pt idx="1239">
                  <c:v>44610.400682870371</c:v>
                </c:pt>
                <c:pt idx="1240">
                  <c:v>44610.401412037034</c:v>
                </c:pt>
                <c:pt idx="1241">
                  <c:v>44610.402141203704</c:v>
                </c:pt>
                <c:pt idx="1242">
                  <c:v>44610.402858796297</c:v>
                </c:pt>
                <c:pt idx="1243">
                  <c:v>44610.403587962966</c:v>
                </c:pt>
                <c:pt idx="1244">
                  <c:v>44610.404317129629</c:v>
                </c:pt>
                <c:pt idx="1245">
                  <c:v>44610.405034722222</c:v>
                </c:pt>
                <c:pt idx="1246">
                  <c:v>44610.405763888892</c:v>
                </c:pt>
                <c:pt idx="1247">
                  <c:v>44610.406493055554</c:v>
                </c:pt>
                <c:pt idx="1248">
                  <c:v>44610.407210648147</c:v>
                </c:pt>
                <c:pt idx="1249">
                  <c:v>44610.407939814817</c:v>
                </c:pt>
                <c:pt idx="1250">
                  <c:v>44610.408668981479</c:v>
                </c:pt>
                <c:pt idx="1251">
                  <c:v>44610.409386574072</c:v>
                </c:pt>
                <c:pt idx="1252">
                  <c:v>44610.410115740742</c:v>
                </c:pt>
                <c:pt idx="1253">
                  <c:v>44610.410844907405</c:v>
                </c:pt>
                <c:pt idx="1254">
                  <c:v>44610.411562499998</c:v>
                </c:pt>
                <c:pt idx="1255">
                  <c:v>44610.412291666667</c:v>
                </c:pt>
                <c:pt idx="1256">
                  <c:v>44610.41302083333</c:v>
                </c:pt>
                <c:pt idx="1257">
                  <c:v>44610.413738425923</c:v>
                </c:pt>
                <c:pt idx="1258">
                  <c:v>44610.414467592593</c:v>
                </c:pt>
                <c:pt idx="1259">
                  <c:v>44610.415196759262</c:v>
                </c:pt>
                <c:pt idx="1260">
                  <c:v>44610.415914351855</c:v>
                </c:pt>
                <c:pt idx="1261">
                  <c:v>44610.416643518518</c:v>
                </c:pt>
                <c:pt idx="1262">
                  <c:v>44610.417372685188</c:v>
                </c:pt>
                <c:pt idx="1263">
                  <c:v>44610.418090277781</c:v>
                </c:pt>
                <c:pt idx="1264">
                  <c:v>44610.418819444443</c:v>
                </c:pt>
                <c:pt idx="1265">
                  <c:v>44610.419548611113</c:v>
                </c:pt>
                <c:pt idx="1266">
                  <c:v>44610.420266203706</c:v>
                </c:pt>
                <c:pt idx="1267">
                  <c:v>44610.420995370368</c:v>
                </c:pt>
                <c:pt idx="1268">
                  <c:v>44610.421724537038</c:v>
                </c:pt>
                <c:pt idx="1269">
                  <c:v>44610.422453703701</c:v>
                </c:pt>
                <c:pt idx="1270">
                  <c:v>44610.423171296294</c:v>
                </c:pt>
                <c:pt idx="1271">
                  <c:v>44610.423900462964</c:v>
                </c:pt>
                <c:pt idx="1272">
                  <c:v>44610.424618055556</c:v>
                </c:pt>
                <c:pt idx="1273">
                  <c:v>44610.425347222219</c:v>
                </c:pt>
                <c:pt idx="1274">
                  <c:v>44610.426076388889</c:v>
                </c:pt>
                <c:pt idx="1275">
                  <c:v>44610.426805555559</c:v>
                </c:pt>
                <c:pt idx="1276">
                  <c:v>44610.427523148152</c:v>
                </c:pt>
                <c:pt idx="1277">
                  <c:v>44610.428252314814</c:v>
                </c:pt>
                <c:pt idx="1278">
                  <c:v>44610.428981481484</c:v>
                </c:pt>
                <c:pt idx="1279">
                  <c:v>44610.429699074077</c:v>
                </c:pt>
                <c:pt idx="1280">
                  <c:v>44610.430428240739</c:v>
                </c:pt>
                <c:pt idx="1281">
                  <c:v>44610.431157407409</c:v>
                </c:pt>
                <c:pt idx="1282">
                  <c:v>44610.431875000002</c:v>
                </c:pt>
                <c:pt idx="1283">
                  <c:v>44610.432604166665</c:v>
                </c:pt>
                <c:pt idx="1284">
                  <c:v>44610.433333333334</c:v>
                </c:pt>
                <c:pt idx="1285">
                  <c:v>44610.434050925927</c:v>
                </c:pt>
                <c:pt idx="1286">
                  <c:v>44610.43478009259</c:v>
                </c:pt>
                <c:pt idx="1287">
                  <c:v>44610.43550925926</c:v>
                </c:pt>
                <c:pt idx="1288">
                  <c:v>44610.436226851853</c:v>
                </c:pt>
                <c:pt idx="1289">
                  <c:v>44610.436956018515</c:v>
                </c:pt>
                <c:pt idx="1290">
                  <c:v>44610.437685185185</c:v>
                </c:pt>
                <c:pt idx="1291">
                  <c:v>44610.438402777778</c:v>
                </c:pt>
                <c:pt idx="1292">
                  <c:v>44610.439131944448</c:v>
                </c:pt>
                <c:pt idx="1293">
                  <c:v>44610.43986111111</c:v>
                </c:pt>
                <c:pt idx="1294">
                  <c:v>44610.440578703703</c:v>
                </c:pt>
                <c:pt idx="1295">
                  <c:v>44610.441307870373</c:v>
                </c:pt>
                <c:pt idx="1296">
                  <c:v>44610.442037037035</c:v>
                </c:pt>
                <c:pt idx="1297">
                  <c:v>44610.442754629628</c:v>
                </c:pt>
                <c:pt idx="1298">
                  <c:v>44610.443483796298</c:v>
                </c:pt>
                <c:pt idx="1299">
                  <c:v>44610.444212962961</c:v>
                </c:pt>
                <c:pt idx="1300">
                  <c:v>44610.44494212963</c:v>
                </c:pt>
                <c:pt idx="1301">
                  <c:v>44610.445659722223</c:v>
                </c:pt>
                <c:pt idx="1302">
                  <c:v>44610.446388888886</c:v>
                </c:pt>
                <c:pt idx="1303">
                  <c:v>44610.447118055556</c:v>
                </c:pt>
                <c:pt idx="1304">
                  <c:v>44610.447835648149</c:v>
                </c:pt>
                <c:pt idx="1305">
                  <c:v>44610.448564814818</c:v>
                </c:pt>
                <c:pt idx="1306">
                  <c:v>44610.449293981481</c:v>
                </c:pt>
                <c:pt idx="1307">
                  <c:v>44610.450011574074</c:v>
                </c:pt>
                <c:pt idx="1308">
                  <c:v>44610.450740740744</c:v>
                </c:pt>
                <c:pt idx="1309">
                  <c:v>44610.451469907406</c:v>
                </c:pt>
                <c:pt idx="1310">
                  <c:v>44610.452187499999</c:v>
                </c:pt>
                <c:pt idx="1311">
                  <c:v>44610.452916666669</c:v>
                </c:pt>
                <c:pt idx="1312">
                  <c:v>44610.453645833331</c:v>
                </c:pt>
                <c:pt idx="1313">
                  <c:v>44610.454363425924</c:v>
                </c:pt>
                <c:pt idx="1314">
                  <c:v>44610.455092592594</c:v>
                </c:pt>
                <c:pt idx="1315">
                  <c:v>44610.455821759257</c:v>
                </c:pt>
                <c:pt idx="1316">
                  <c:v>44610.45653935185</c:v>
                </c:pt>
                <c:pt idx="1317">
                  <c:v>44610.457268518519</c:v>
                </c:pt>
                <c:pt idx="1318">
                  <c:v>44610.457997685182</c:v>
                </c:pt>
                <c:pt idx="1319">
                  <c:v>44610.458715277775</c:v>
                </c:pt>
                <c:pt idx="1320">
                  <c:v>44610.459444444445</c:v>
                </c:pt>
                <c:pt idx="1321">
                  <c:v>44610.460173611114</c:v>
                </c:pt>
                <c:pt idx="1322">
                  <c:v>44610.4608912037</c:v>
                </c:pt>
                <c:pt idx="1323">
                  <c:v>44610.46162037037</c:v>
                </c:pt>
                <c:pt idx="1324">
                  <c:v>44610.46234953704</c:v>
                </c:pt>
                <c:pt idx="1325">
                  <c:v>44610.463067129633</c:v>
                </c:pt>
                <c:pt idx="1326">
                  <c:v>44610.463796296295</c:v>
                </c:pt>
                <c:pt idx="1327">
                  <c:v>44610.464525462965</c:v>
                </c:pt>
                <c:pt idx="1328">
                  <c:v>44610.465243055558</c:v>
                </c:pt>
                <c:pt idx="1329">
                  <c:v>44610.46603009259</c:v>
                </c:pt>
                <c:pt idx="1330">
                  <c:v>44610.46675925926</c:v>
                </c:pt>
                <c:pt idx="1331">
                  <c:v>44610.467476851853</c:v>
                </c:pt>
                <c:pt idx="1332">
                  <c:v>44610.468206018515</c:v>
                </c:pt>
                <c:pt idx="1333">
                  <c:v>44610.468923611108</c:v>
                </c:pt>
                <c:pt idx="1334">
                  <c:v>44610.469652777778</c:v>
                </c:pt>
                <c:pt idx="1335">
                  <c:v>44610.47042824074</c:v>
                </c:pt>
                <c:pt idx="1336">
                  <c:v>44610.47115740741</c:v>
                </c:pt>
                <c:pt idx="1337">
                  <c:v>44610.471886574072</c:v>
                </c:pt>
                <c:pt idx="1338">
                  <c:v>44610.472604166665</c:v>
                </c:pt>
                <c:pt idx="1339">
                  <c:v>44610.473333333335</c:v>
                </c:pt>
                <c:pt idx="1340">
                  <c:v>44610.474062499998</c:v>
                </c:pt>
                <c:pt idx="1341">
                  <c:v>44610.474780092591</c:v>
                </c:pt>
                <c:pt idx="1342">
                  <c:v>44610.47550925926</c:v>
                </c:pt>
                <c:pt idx="1343">
                  <c:v>44610.476238425923</c:v>
                </c:pt>
                <c:pt idx="1344">
                  <c:v>44610.476956018516</c:v>
                </c:pt>
                <c:pt idx="1345">
                  <c:v>44610.477685185186</c:v>
                </c:pt>
                <c:pt idx="1346">
                  <c:v>44610.478414351855</c:v>
                </c:pt>
                <c:pt idx="1347">
                  <c:v>44610.479143518518</c:v>
                </c:pt>
                <c:pt idx="1348">
                  <c:v>44610.479861111111</c:v>
                </c:pt>
                <c:pt idx="1349">
                  <c:v>44610.480590277781</c:v>
                </c:pt>
                <c:pt idx="1350">
                  <c:v>44610.481319444443</c:v>
                </c:pt>
                <c:pt idx="1351">
                  <c:v>44610.482037037036</c:v>
                </c:pt>
                <c:pt idx="1352">
                  <c:v>44610.482766203706</c:v>
                </c:pt>
                <c:pt idx="1353">
                  <c:v>44610.483495370368</c:v>
                </c:pt>
                <c:pt idx="1354">
                  <c:v>44610.484212962961</c:v>
                </c:pt>
                <c:pt idx="1355">
                  <c:v>44610.484942129631</c:v>
                </c:pt>
                <c:pt idx="1356">
                  <c:v>44610.485671296294</c:v>
                </c:pt>
                <c:pt idx="1357">
                  <c:v>44610.486388888887</c:v>
                </c:pt>
                <c:pt idx="1358">
                  <c:v>44610.487118055556</c:v>
                </c:pt>
                <c:pt idx="1359">
                  <c:v>44610.487847222219</c:v>
                </c:pt>
                <c:pt idx="1360">
                  <c:v>44610.488564814812</c:v>
                </c:pt>
                <c:pt idx="1361">
                  <c:v>44610.489340277774</c:v>
                </c:pt>
                <c:pt idx="1362">
                  <c:v>44610.490069444444</c:v>
                </c:pt>
                <c:pt idx="1363">
                  <c:v>44610.490798611114</c:v>
                </c:pt>
                <c:pt idx="1364">
                  <c:v>44610.491516203707</c:v>
                </c:pt>
                <c:pt idx="1365">
                  <c:v>44610.492245370369</c:v>
                </c:pt>
                <c:pt idx="1366">
                  <c:v>44610.492974537039</c:v>
                </c:pt>
                <c:pt idx="1367">
                  <c:v>44610.493692129632</c:v>
                </c:pt>
                <c:pt idx="1368">
                  <c:v>44610.494421296295</c:v>
                </c:pt>
                <c:pt idx="1369">
                  <c:v>44610.495138888888</c:v>
                </c:pt>
                <c:pt idx="1370">
                  <c:v>44610.495868055557</c:v>
                </c:pt>
                <c:pt idx="1371">
                  <c:v>44610.49659722222</c:v>
                </c:pt>
                <c:pt idx="1372">
                  <c:v>44610.497314814813</c:v>
                </c:pt>
                <c:pt idx="1373">
                  <c:v>44610.498043981483</c:v>
                </c:pt>
                <c:pt idx="1374">
                  <c:v>44610.498773148145</c:v>
                </c:pt>
                <c:pt idx="1375">
                  <c:v>44610.499490740738</c:v>
                </c:pt>
                <c:pt idx="1376">
                  <c:v>44610.500219907408</c:v>
                </c:pt>
                <c:pt idx="1377">
                  <c:v>44610.500949074078</c:v>
                </c:pt>
                <c:pt idx="1378">
                  <c:v>44610.501666666663</c:v>
                </c:pt>
                <c:pt idx="1379">
                  <c:v>44610.502395833333</c:v>
                </c:pt>
                <c:pt idx="1380">
                  <c:v>44610.503125000003</c:v>
                </c:pt>
                <c:pt idx="1381">
                  <c:v>44610.503854166665</c:v>
                </c:pt>
                <c:pt idx="1382">
                  <c:v>44610.504571759258</c:v>
                </c:pt>
                <c:pt idx="1383">
                  <c:v>44610.505300925928</c:v>
                </c:pt>
                <c:pt idx="1384">
                  <c:v>44610.506030092591</c:v>
                </c:pt>
                <c:pt idx="1385">
                  <c:v>44610.506747685184</c:v>
                </c:pt>
                <c:pt idx="1386">
                  <c:v>44610.507476851853</c:v>
                </c:pt>
                <c:pt idx="1387">
                  <c:v>44610.508206018516</c:v>
                </c:pt>
                <c:pt idx="1388">
                  <c:v>44610.508923611109</c:v>
                </c:pt>
                <c:pt idx="1389">
                  <c:v>44610.509652777779</c:v>
                </c:pt>
                <c:pt idx="1390">
                  <c:v>44610.510381944441</c:v>
                </c:pt>
                <c:pt idx="1391">
                  <c:v>44610.511099537034</c:v>
                </c:pt>
                <c:pt idx="1392">
                  <c:v>44610.511828703704</c:v>
                </c:pt>
                <c:pt idx="1393">
                  <c:v>44610.512557870374</c:v>
                </c:pt>
                <c:pt idx="1394">
                  <c:v>44610.513275462959</c:v>
                </c:pt>
                <c:pt idx="1395">
                  <c:v>44610.514004629629</c:v>
                </c:pt>
                <c:pt idx="1396">
                  <c:v>44610.514722222222</c:v>
                </c:pt>
                <c:pt idx="1397">
                  <c:v>44610.515451388892</c:v>
                </c:pt>
                <c:pt idx="1398">
                  <c:v>44610.516180555554</c:v>
                </c:pt>
                <c:pt idx="1399">
                  <c:v>44610.516909722224</c:v>
                </c:pt>
                <c:pt idx="1400">
                  <c:v>44610.517627314817</c:v>
                </c:pt>
                <c:pt idx="1401">
                  <c:v>44610.51835648148</c:v>
                </c:pt>
                <c:pt idx="1402">
                  <c:v>44610.519085648149</c:v>
                </c:pt>
                <c:pt idx="1403">
                  <c:v>44610.519803240742</c:v>
                </c:pt>
                <c:pt idx="1404">
                  <c:v>44610.520532407405</c:v>
                </c:pt>
                <c:pt idx="1405">
                  <c:v>44610.521249999998</c:v>
                </c:pt>
                <c:pt idx="1406">
                  <c:v>44610.521979166668</c:v>
                </c:pt>
                <c:pt idx="1407">
                  <c:v>44610.52270833333</c:v>
                </c:pt>
                <c:pt idx="1408">
                  <c:v>44610.5234375</c:v>
                </c:pt>
                <c:pt idx="1409">
                  <c:v>44610.524155092593</c:v>
                </c:pt>
                <c:pt idx="1410">
                  <c:v>44610.524884259263</c:v>
                </c:pt>
                <c:pt idx="1411">
                  <c:v>44610.525613425925</c:v>
                </c:pt>
                <c:pt idx="1412">
                  <c:v>44610.526331018518</c:v>
                </c:pt>
                <c:pt idx="1413">
                  <c:v>44610.527060185188</c:v>
                </c:pt>
                <c:pt idx="1414">
                  <c:v>44610.527789351851</c:v>
                </c:pt>
                <c:pt idx="1415">
                  <c:v>44610.528506944444</c:v>
                </c:pt>
                <c:pt idx="1416">
                  <c:v>44610.529236111113</c:v>
                </c:pt>
                <c:pt idx="1417">
                  <c:v>44610.529965277776</c:v>
                </c:pt>
                <c:pt idx="1418">
                  <c:v>44610.530682870369</c:v>
                </c:pt>
                <c:pt idx="1419">
                  <c:v>44610.531412037039</c:v>
                </c:pt>
                <c:pt idx="1420">
                  <c:v>44610.532141203701</c:v>
                </c:pt>
                <c:pt idx="1421">
                  <c:v>44610.532858796294</c:v>
                </c:pt>
                <c:pt idx="1422">
                  <c:v>44610.533587962964</c:v>
                </c:pt>
                <c:pt idx="1423">
                  <c:v>44610.534317129626</c:v>
                </c:pt>
                <c:pt idx="1424">
                  <c:v>44610.535034722219</c:v>
                </c:pt>
                <c:pt idx="1425">
                  <c:v>44610.535763888889</c:v>
                </c:pt>
                <c:pt idx="1426">
                  <c:v>44610.536493055559</c:v>
                </c:pt>
                <c:pt idx="1427">
                  <c:v>44610.537210648145</c:v>
                </c:pt>
                <c:pt idx="1428">
                  <c:v>44610.537939814814</c:v>
                </c:pt>
                <c:pt idx="1429">
                  <c:v>44610.538668981484</c:v>
                </c:pt>
                <c:pt idx="1430">
                  <c:v>44610.539386574077</c:v>
                </c:pt>
                <c:pt idx="1431">
                  <c:v>44610.54011574074</c:v>
                </c:pt>
                <c:pt idx="1432">
                  <c:v>44610.540844907409</c:v>
                </c:pt>
                <c:pt idx="1433">
                  <c:v>44610.541562500002</c:v>
                </c:pt>
                <c:pt idx="1434">
                  <c:v>44610.542291666665</c:v>
                </c:pt>
                <c:pt idx="1435">
                  <c:v>44610.543020833335</c:v>
                </c:pt>
                <c:pt idx="1436">
                  <c:v>44610.543738425928</c:v>
                </c:pt>
                <c:pt idx="1437">
                  <c:v>44610.54446759259</c:v>
                </c:pt>
                <c:pt idx="1438">
                  <c:v>44610.54519675926</c:v>
                </c:pt>
                <c:pt idx="1439">
                  <c:v>44610.545914351853</c:v>
                </c:pt>
                <c:pt idx="1440">
                  <c:v>44610.546643518515</c:v>
                </c:pt>
                <c:pt idx="1441">
                  <c:v>44610.547372685185</c:v>
                </c:pt>
                <c:pt idx="1442">
                  <c:v>44610.548090277778</c:v>
                </c:pt>
                <c:pt idx="1443">
                  <c:v>44610.548819444448</c:v>
                </c:pt>
                <c:pt idx="1444">
                  <c:v>44610.54954861111</c:v>
                </c:pt>
                <c:pt idx="1445">
                  <c:v>44610.550266203703</c:v>
                </c:pt>
                <c:pt idx="1446">
                  <c:v>44610.550995370373</c:v>
                </c:pt>
                <c:pt idx="1447">
                  <c:v>44610.551724537036</c:v>
                </c:pt>
                <c:pt idx="1448">
                  <c:v>44610.552442129629</c:v>
                </c:pt>
                <c:pt idx="1449">
                  <c:v>44610.553171296298</c:v>
                </c:pt>
                <c:pt idx="1450">
                  <c:v>44610.553900462961</c:v>
                </c:pt>
                <c:pt idx="1451">
                  <c:v>44610.554618055554</c:v>
                </c:pt>
                <c:pt idx="1452">
                  <c:v>44610.555347222224</c:v>
                </c:pt>
                <c:pt idx="1453">
                  <c:v>44610.556076388886</c:v>
                </c:pt>
                <c:pt idx="1454">
                  <c:v>44610.556793981479</c:v>
                </c:pt>
                <c:pt idx="1455">
                  <c:v>44610.557523148149</c:v>
                </c:pt>
                <c:pt idx="1456">
                  <c:v>44610.558252314811</c:v>
                </c:pt>
                <c:pt idx="1457">
                  <c:v>44610.558969907404</c:v>
                </c:pt>
                <c:pt idx="1458">
                  <c:v>44610.559699074074</c:v>
                </c:pt>
                <c:pt idx="1459">
                  <c:v>44610.560428240744</c:v>
                </c:pt>
                <c:pt idx="1460">
                  <c:v>44610.561145833337</c:v>
                </c:pt>
                <c:pt idx="1461">
                  <c:v>44610.561874999999</c:v>
                </c:pt>
                <c:pt idx="1462">
                  <c:v>44610.562604166669</c:v>
                </c:pt>
                <c:pt idx="1463">
                  <c:v>44610.563321759262</c:v>
                </c:pt>
                <c:pt idx="1464">
                  <c:v>44610.564050925925</c:v>
                </c:pt>
                <c:pt idx="1465">
                  <c:v>44610.564780092594</c:v>
                </c:pt>
                <c:pt idx="1466">
                  <c:v>44610.565497685187</c:v>
                </c:pt>
                <c:pt idx="1467">
                  <c:v>44610.56622685185</c:v>
                </c:pt>
                <c:pt idx="1468">
                  <c:v>44610.56695601852</c:v>
                </c:pt>
                <c:pt idx="1469">
                  <c:v>44610.567673611113</c:v>
                </c:pt>
                <c:pt idx="1470">
                  <c:v>44610.568402777775</c:v>
                </c:pt>
                <c:pt idx="1471">
                  <c:v>44610.569131944445</c:v>
                </c:pt>
                <c:pt idx="1472">
                  <c:v>44610.569849537038</c:v>
                </c:pt>
                <c:pt idx="1473">
                  <c:v>44610.5705787037</c:v>
                </c:pt>
                <c:pt idx="1474">
                  <c:v>44610.57130787037</c:v>
                </c:pt>
                <c:pt idx="1475">
                  <c:v>44610.572025462963</c:v>
                </c:pt>
                <c:pt idx="1476">
                  <c:v>44610.572754629633</c:v>
                </c:pt>
                <c:pt idx="1477">
                  <c:v>44610.573530092595</c:v>
                </c:pt>
                <c:pt idx="1478">
                  <c:v>44610.574259259258</c:v>
                </c:pt>
                <c:pt idx="1479">
                  <c:v>44610.574988425928</c:v>
                </c:pt>
                <c:pt idx="1480">
                  <c:v>44610.575706018521</c:v>
                </c:pt>
                <c:pt idx="1481">
                  <c:v>44610.576435185183</c:v>
                </c:pt>
                <c:pt idx="1482">
                  <c:v>44610.577164351853</c:v>
                </c:pt>
                <c:pt idx="1483">
                  <c:v>44610.577881944446</c:v>
                </c:pt>
                <c:pt idx="1484">
                  <c:v>44610.578611111108</c:v>
                </c:pt>
                <c:pt idx="1485">
                  <c:v>44610.579340277778</c:v>
                </c:pt>
                <c:pt idx="1486">
                  <c:v>44610.580069444448</c:v>
                </c:pt>
                <c:pt idx="1487">
                  <c:v>44610.580787037034</c:v>
                </c:pt>
                <c:pt idx="1488">
                  <c:v>44610.581516203703</c:v>
                </c:pt>
                <c:pt idx="1489">
                  <c:v>44610.582245370373</c:v>
                </c:pt>
                <c:pt idx="1490">
                  <c:v>44610.582962962966</c:v>
                </c:pt>
                <c:pt idx="1491">
                  <c:v>44610.583692129629</c:v>
                </c:pt>
                <c:pt idx="1492">
                  <c:v>44610.584421296298</c:v>
                </c:pt>
                <c:pt idx="1493">
                  <c:v>44610.585138888891</c:v>
                </c:pt>
                <c:pt idx="1494">
                  <c:v>44610.585868055554</c:v>
                </c:pt>
                <c:pt idx="1495">
                  <c:v>44610.586597222224</c:v>
                </c:pt>
                <c:pt idx="1496">
                  <c:v>44610.587314814817</c:v>
                </c:pt>
                <c:pt idx="1497">
                  <c:v>44610.588043981479</c:v>
                </c:pt>
                <c:pt idx="1498">
                  <c:v>44610.588773148149</c:v>
                </c:pt>
                <c:pt idx="1499">
                  <c:v>44610.589490740742</c:v>
                </c:pt>
                <c:pt idx="1500">
                  <c:v>44610.590219907404</c:v>
                </c:pt>
                <c:pt idx="1501">
                  <c:v>44610.590949074074</c:v>
                </c:pt>
                <c:pt idx="1502">
                  <c:v>44610.591666666667</c:v>
                </c:pt>
                <c:pt idx="1503">
                  <c:v>44610.592395833337</c:v>
                </c:pt>
                <c:pt idx="1504">
                  <c:v>44610.593124999999</c:v>
                </c:pt>
                <c:pt idx="1505">
                  <c:v>44610.593842592592</c:v>
                </c:pt>
                <c:pt idx="1506">
                  <c:v>44610.594571759262</c:v>
                </c:pt>
                <c:pt idx="1507">
                  <c:v>44610.595300925925</c:v>
                </c:pt>
                <c:pt idx="1508">
                  <c:v>44610.596018518518</c:v>
                </c:pt>
                <c:pt idx="1509">
                  <c:v>44610.596747685187</c:v>
                </c:pt>
                <c:pt idx="1510">
                  <c:v>44610.59747685185</c:v>
                </c:pt>
                <c:pt idx="1511">
                  <c:v>44610.598194444443</c:v>
                </c:pt>
                <c:pt idx="1512">
                  <c:v>44610.598923611113</c:v>
                </c:pt>
                <c:pt idx="1513">
                  <c:v>44610.599652777775</c:v>
                </c:pt>
                <c:pt idx="1514">
                  <c:v>44610.600381944445</c:v>
                </c:pt>
                <c:pt idx="1515">
                  <c:v>44610.601099537038</c:v>
                </c:pt>
                <c:pt idx="1516">
                  <c:v>44610.6018287037</c:v>
                </c:pt>
                <c:pt idx="1517">
                  <c:v>44610.60255787037</c:v>
                </c:pt>
                <c:pt idx="1518">
                  <c:v>44610.603275462963</c:v>
                </c:pt>
                <c:pt idx="1519">
                  <c:v>44610.604004629633</c:v>
                </c:pt>
                <c:pt idx="1520">
                  <c:v>44610.604733796295</c:v>
                </c:pt>
                <c:pt idx="1521">
                  <c:v>44610.605451388888</c:v>
                </c:pt>
                <c:pt idx="1522">
                  <c:v>44610.606180555558</c:v>
                </c:pt>
                <c:pt idx="1523">
                  <c:v>44610.606909722221</c:v>
                </c:pt>
                <c:pt idx="1524">
                  <c:v>44610.607627314814</c:v>
                </c:pt>
                <c:pt idx="1525">
                  <c:v>44610.608356481483</c:v>
                </c:pt>
                <c:pt idx="1526">
                  <c:v>44610.609085648146</c:v>
                </c:pt>
                <c:pt idx="1527">
                  <c:v>44610.609803240739</c:v>
                </c:pt>
                <c:pt idx="1528">
                  <c:v>44610.610532407409</c:v>
                </c:pt>
                <c:pt idx="1529">
                  <c:v>44610.611261574071</c:v>
                </c:pt>
                <c:pt idx="1530">
                  <c:v>44610.611979166664</c:v>
                </c:pt>
                <c:pt idx="1531">
                  <c:v>44610.612708333334</c:v>
                </c:pt>
                <c:pt idx="1532">
                  <c:v>44610.613437499997</c:v>
                </c:pt>
                <c:pt idx="1533">
                  <c:v>44610.614155092589</c:v>
                </c:pt>
                <c:pt idx="1534">
                  <c:v>44610.614884259259</c:v>
                </c:pt>
                <c:pt idx="1535">
                  <c:v>44610.615613425929</c:v>
                </c:pt>
                <c:pt idx="1536">
                  <c:v>44610.616331018522</c:v>
                </c:pt>
                <c:pt idx="1537">
                  <c:v>44610.617060185185</c:v>
                </c:pt>
                <c:pt idx="1538">
                  <c:v>44610.617789351854</c:v>
                </c:pt>
                <c:pt idx="1539">
                  <c:v>44610.618506944447</c:v>
                </c:pt>
                <c:pt idx="1540">
                  <c:v>44610.61923611111</c:v>
                </c:pt>
                <c:pt idx="1541">
                  <c:v>44610.61996527778</c:v>
                </c:pt>
                <c:pt idx="1542">
                  <c:v>44610.620694444442</c:v>
                </c:pt>
                <c:pt idx="1543">
                  <c:v>44610.621412037035</c:v>
                </c:pt>
                <c:pt idx="1544">
                  <c:v>44610.622141203705</c:v>
                </c:pt>
                <c:pt idx="1545">
                  <c:v>44610.622858796298</c:v>
                </c:pt>
                <c:pt idx="1546">
                  <c:v>44610.62358796296</c:v>
                </c:pt>
                <c:pt idx="1547">
                  <c:v>44610.62431712963</c:v>
                </c:pt>
                <c:pt idx="1548">
                  <c:v>44610.625034722223</c:v>
                </c:pt>
                <c:pt idx="1549">
                  <c:v>44610.625763888886</c:v>
                </c:pt>
                <c:pt idx="1550">
                  <c:v>44610.626493055555</c:v>
                </c:pt>
                <c:pt idx="1551">
                  <c:v>44610.627210648148</c:v>
                </c:pt>
                <c:pt idx="1552">
                  <c:v>44610.627939814818</c:v>
                </c:pt>
                <c:pt idx="1553">
                  <c:v>44610.628668981481</c:v>
                </c:pt>
                <c:pt idx="1554">
                  <c:v>44610.629386574074</c:v>
                </c:pt>
                <c:pt idx="1555">
                  <c:v>44610.630115740743</c:v>
                </c:pt>
                <c:pt idx="1556">
                  <c:v>44610.630844907406</c:v>
                </c:pt>
                <c:pt idx="1557">
                  <c:v>44610.631562499999</c:v>
                </c:pt>
                <c:pt idx="1558">
                  <c:v>44610.632291666669</c:v>
                </c:pt>
                <c:pt idx="1559">
                  <c:v>44610.633020833331</c:v>
                </c:pt>
                <c:pt idx="1560">
                  <c:v>44610.633738425924</c:v>
                </c:pt>
                <c:pt idx="1561">
                  <c:v>44610.634467592594</c:v>
                </c:pt>
                <c:pt idx="1562">
                  <c:v>44610.635196759256</c:v>
                </c:pt>
                <c:pt idx="1563">
                  <c:v>44610.635914351849</c:v>
                </c:pt>
                <c:pt idx="1564">
                  <c:v>44610.636643518519</c:v>
                </c:pt>
                <c:pt idx="1565">
                  <c:v>44610.637372685182</c:v>
                </c:pt>
                <c:pt idx="1566">
                  <c:v>44610.638090277775</c:v>
                </c:pt>
                <c:pt idx="1567">
                  <c:v>44610.638819444444</c:v>
                </c:pt>
                <c:pt idx="1568">
                  <c:v>44610.639548611114</c:v>
                </c:pt>
                <c:pt idx="1569">
                  <c:v>44610.640266203707</c:v>
                </c:pt>
                <c:pt idx="1570">
                  <c:v>44610.64099537037</c:v>
                </c:pt>
                <c:pt idx="1571">
                  <c:v>44610.641712962963</c:v>
                </c:pt>
                <c:pt idx="1572">
                  <c:v>44610.642442129632</c:v>
                </c:pt>
                <c:pt idx="1573">
                  <c:v>44610.643171296295</c:v>
                </c:pt>
                <c:pt idx="1574">
                  <c:v>44610.643888888888</c:v>
                </c:pt>
                <c:pt idx="1575">
                  <c:v>44610.644618055558</c:v>
                </c:pt>
                <c:pt idx="1576">
                  <c:v>44610.64534722222</c:v>
                </c:pt>
                <c:pt idx="1577">
                  <c:v>44610.646064814813</c:v>
                </c:pt>
                <c:pt idx="1578">
                  <c:v>44610.646793981483</c:v>
                </c:pt>
                <c:pt idx="1579">
                  <c:v>44610.647523148145</c:v>
                </c:pt>
                <c:pt idx="1580">
                  <c:v>44610.648240740738</c:v>
                </c:pt>
                <c:pt idx="1581">
                  <c:v>44610.648969907408</c:v>
                </c:pt>
                <c:pt idx="1582">
                  <c:v>44610.649699074071</c:v>
                </c:pt>
                <c:pt idx="1583">
                  <c:v>44610.65042824074</c:v>
                </c:pt>
                <c:pt idx="1584">
                  <c:v>44610.651145833333</c:v>
                </c:pt>
                <c:pt idx="1585">
                  <c:v>44610.651875000003</c:v>
                </c:pt>
                <c:pt idx="1586">
                  <c:v>44610.652604166666</c:v>
                </c:pt>
                <c:pt idx="1587">
                  <c:v>44610.653321759259</c:v>
                </c:pt>
                <c:pt idx="1588">
                  <c:v>44610.654050925928</c:v>
                </c:pt>
                <c:pt idx="1589">
                  <c:v>44610.654780092591</c:v>
                </c:pt>
                <c:pt idx="1590">
                  <c:v>44610.655497685184</c:v>
                </c:pt>
                <c:pt idx="1591">
                  <c:v>44610.656226851854</c:v>
                </c:pt>
                <c:pt idx="1592">
                  <c:v>44610.656956018516</c:v>
                </c:pt>
                <c:pt idx="1593">
                  <c:v>44610.657673611109</c:v>
                </c:pt>
                <c:pt idx="1594">
                  <c:v>44610.658402777779</c:v>
                </c:pt>
                <c:pt idx="1595">
                  <c:v>44610.659131944441</c:v>
                </c:pt>
                <c:pt idx="1596">
                  <c:v>44610.659849537034</c:v>
                </c:pt>
                <c:pt idx="1597">
                  <c:v>44610.660578703704</c:v>
                </c:pt>
                <c:pt idx="1598">
                  <c:v>44610.661296296297</c:v>
                </c:pt>
                <c:pt idx="1599">
                  <c:v>44610.66202546296</c:v>
                </c:pt>
                <c:pt idx="1600">
                  <c:v>44610.662754629629</c:v>
                </c:pt>
                <c:pt idx="1601">
                  <c:v>44610.663483796299</c:v>
                </c:pt>
                <c:pt idx="1602">
                  <c:v>44610.664201388892</c:v>
                </c:pt>
                <c:pt idx="1603">
                  <c:v>44610.664930555555</c:v>
                </c:pt>
                <c:pt idx="1604">
                  <c:v>44610.665659722225</c:v>
                </c:pt>
                <c:pt idx="1605">
                  <c:v>44610.666377314818</c:v>
                </c:pt>
                <c:pt idx="1606">
                  <c:v>44610.66710648148</c:v>
                </c:pt>
                <c:pt idx="1607">
                  <c:v>44610.66783564815</c:v>
                </c:pt>
                <c:pt idx="1608">
                  <c:v>44610.668553240743</c:v>
                </c:pt>
                <c:pt idx="1609">
                  <c:v>44610.669282407405</c:v>
                </c:pt>
                <c:pt idx="1610">
                  <c:v>44610.670011574075</c:v>
                </c:pt>
                <c:pt idx="1611">
                  <c:v>44610.670729166668</c:v>
                </c:pt>
                <c:pt idx="1612">
                  <c:v>44610.671458333331</c:v>
                </c:pt>
                <c:pt idx="1613">
                  <c:v>44610.6721875</c:v>
                </c:pt>
                <c:pt idx="1614">
                  <c:v>44610.672905092593</c:v>
                </c:pt>
                <c:pt idx="1615">
                  <c:v>44610.673634259256</c:v>
                </c:pt>
                <c:pt idx="1616">
                  <c:v>44610.674363425926</c:v>
                </c:pt>
                <c:pt idx="1617">
                  <c:v>44610.675081018519</c:v>
                </c:pt>
                <c:pt idx="1618">
                  <c:v>44610.675810185188</c:v>
                </c:pt>
                <c:pt idx="1619">
                  <c:v>44610.676539351851</c:v>
                </c:pt>
                <c:pt idx="1620">
                  <c:v>44610.677256944444</c:v>
                </c:pt>
                <c:pt idx="1621">
                  <c:v>44610.677986111114</c:v>
                </c:pt>
                <c:pt idx="1622">
                  <c:v>44610.678715277776</c:v>
                </c:pt>
                <c:pt idx="1623">
                  <c:v>44610.679432870369</c:v>
                </c:pt>
                <c:pt idx="1624">
                  <c:v>44610.680162037039</c:v>
                </c:pt>
                <c:pt idx="1625">
                  <c:v>44610.680891203701</c:v>
                </c:pt>
                <c:pt idx="1626">
                  <c:v>44610.681608796294</c:v>
                </c:pt>
                <c:pt idx="1627">
                  <c:v>44610.682337962964</c:v>
                </c:pt>
                <c:pt idx="1628">
                  <c:v>44610.683067129627</c:v>
                </c:pt>
                <c:pt idx="1629">
                  <c:v>44610.68378472222</c:v>
                </c:pt>
                <c:pt idx="1630">
                  <c:v>44610.684513888889</c:v>
                </c:pt>
                <c:pt idx="1631">
                  <c:v>44610.685243055559</c:v>
                </c:pt>
                <c:pt idx="1632">
                  <c:v>44610.685960648145</c:v>
                </c:pt>
                <c:pt idx="1633">
                  <c:v>44610.686736111114</c:v>
                </c:pt>
                <c:pt idx="1634">
                  <c:v>44610.687465277777</c:v>
                </c:pt>
                <c:pt idx="1635">
                  <c:v>44610.688194444447</c:v>
                </c:pt>
                <c:pt idx="1636">
                  <c:v>44610.688923611109</c:v>
                </c:pt>
                <c:pt idx="1637">
                  <c:v>44610.689641203702</c:v>
                </c:pt>
                <c:pt idx="1638">
                  <c:v>44610.690370370372</c:v>
                </c:pt>
                <c:pt idx="1639">
                  <c:v>44610.691099537034</c:v>
                </c:pt>
                <c:pt idx="1640">
                  <c:v>44610.691817129627</c:v>
                </c:pt>
                <c:pt idx="1641">
                  <c:v>44610.692546296297</c:v>
                </c:pt>
                <c:pt idx="1642">
                  <c:v>44610.69327546296</c:v>
                </c:pt>
                <c:pt idx="1643">
                  <c:v>44610.693993055553</c:v>
                </c:pt>
                <c:pt idx="1644">
                  <c:v>44610.694722222222</c:v>
                </c:pt>
                <c:pt idx="1645">
                  <c:v>44610.695451388892</c:v>
                </c:pt>
                <c:pt idx="1646">
                  <c:v>44610.696168981478</c:v>
                </c:pt>
                <c:pt idx="1647">
                  <c:v>44610.696898148148</c:v>
                </c:pt>
                <c:pt idx="1648">
                  <c:v>44610.697627314818</c:v>
                </c:pt>
                <c:pt idx="1649">
                  <c:v>44610.698344907411</c:v>
                </c:pt>
                <c:pt idx="1650">
                  <c:v>44610.699074074073</c:v>
                </c:pt>
                <c:pt idx="1651">
                  <c:v>44610.699803240743</c:v>
                </c:pt>
                <c:pt idx="1652">
                  <c:v>44610.700520833336</c:v>
                </c:pt>
                <c:pt idx="1653">
                  <c:v>44610.701249999998</c:v>
                </c:pt>
                <c:pt idx="1654">
                  <c:v>44610.701979166668</c:v>
                </c:pt>
                <c:pt idx="1655">
                  <c:v>44610.702696759261</c:v>
                </c:pt>
                <c:pt idx="1656">
                  <c:v>44610.703425925924</c:v>
                </c:pt>
                <c:pt idx="1657">
                  <c:v>44610.704155092593</c:v>
                </c:pt>
                <c:pt idx="1658">
                  <c:v>44610.704872685186</c:v>
                </c:pt>
                <c:pt idx="1659">
                  <c:v>44610.705601851849</c:v>
                </c:pt>
                <c:pt idx="1660">
                  <c:v>44610.706331018519</c:v>
                </c:pt>
                <c:pt idx="1661">
                  <c:v>44610.707048611112</c:v>
                </c:pt>
                <c:pt idx="1662">
                  <c:v>44610.707777777781</c:v>
                </c:pt>
                <c:pt idx="1663">
                  <c:v>44610.708506944444</c:v>
                </c:pt>
                <c:pt idx="1664">
                  <c:v>44610.709236111114</c:v>
                </c:pt>
                <c:pt idx="1665">
                  <c:v>44610.709953703707</c:v>
                </c:pt>
                <c:pt idx="1666">
                  <c:v>44610.710682870369</c:v>
                </c:pt>
                <c:pt idx="1667">
                  <c:v>44610.711412037039</c:v>
                </c:pt>
                <c:pt idx="1668">
                  <c:v>44610.712129629632</c:v>
                </c:pt>
                <c:pt idx="1669">
                  <c:v>44610.712858796294</c:v>
                </c:pt>
                <c:pt idx="1670">
                  <c:v>44610.713587962964</c:v>
                </c:pt>
                <c:pt idx="1671">
                  <c:v>44610.714305555557</c:v>
                </c:pt>
                <c:pt idx="1672">
                  <c:v>44610.71503472222</c:v>
                </c:pt>
                <c:pt idx="1673">
                  <c:v>44610.715763888889</c:v>
                </c:pt>
                <c:pt idx="1674">
                  <c:v>44610.716481481482</c:v>
                </c:pt>
                <c:pt idx="1675">
                  <c:v>44610.717210648145</c:v>
                </c:pt>
                <c:pt idx="1676">
                  <c:v>44610.717939814815</c:v>
                </c:pt>
                <c:pt idx="1677">
                  <c:v>44610.718657407408</c:v>
                </c:pt>
                <c:pt idx="1678">
                  <c:v>44610.719386574077</c:v>
                </c:pt>
                <c:pt idx="1679">
                  <c:v>44610.72011574074</c:v>
                </c:pt>
                <c:pt idx="1680">
                  <c:v>44610.720833333333</c:v>
                </c:pt>
                <c:pt idx="1681">
                  <c:v>44610.721562500003</c:v>
                </c:pt>
                <c:pt idx="1682">
                  <c:v>44610.722291666665</c:v>
                </c:pt>
                <c:pt idx="1683">
                  <c:v>44610.723009259258</c:v>
                </c:pt>
                <c:pt idx="1684">
                  <c:v>44610.723738425928</c:v>
                </c:pt>
                <c:pt idx="1685">
                  <c:v>44610.72446759259</c:v>
                </c:pt>
                <c:pt idx="1686">
                  <c:v>44610.725185185183</c:v>
                </c:pt>
                <c:pt idx="1687">
                  <c:v>44610.725914351853</c:v>
                </c:pt>
                <c:pt idx="1688">
                  <c:v>44610.726643518516</c:v>
                </c:pt>
                <c:pt idx="1689">
                  <c:v>44610.727361111109</c:v>
                </c:pt>
                <c:pt idx="1690">
                  <c:v>44610.728090277778</c:v>
                </c:pt>
                <c:pt idx="1691">
                  <c:v>44610.728819444441</c:v>
                </c:pt>
                <c:pt idx="1692">
                  <c:v>44610.729537037034</c:v>
                </c:pt>
                <c:pt idx="1693">
                  <c:v>44610.730266203704</c:v>
                </c:pt>
                <c:pt idx="1694">
                  <c:v>44610.730995370373</c:v>
                </c:pt>
                <c:pt idx="1695">
                  <c:v>44610.731712962966</c:v>
                </c:pt>
                <c:pt idx="1696">
                  <c:v>44610.732442129629</c:v>
                </c:pt>
                <c:pt idx="1697">
                  <c:v>44610.733171296299</c:v>
                </c:pt>
                <c:pt idx="1698">
                  <c:v>44610.733888888892</c:v>
                </c:pt>
                <c:pt idx="1699">
                  <c:v>44610.734618055554</c:v>
                </c:pt>
                <c:pt idx="1700">
                  <c:v>44610.735347222224</c:v>
                </c:pt>
                <c:pt idx="1701">
                  <c:v>44610.736064814817</c:v>
                </c:pt>
                <c:pt idx="1702">
                  <c:v>44610.736793981479</c:v>
                </c:pt>
                <c:pt idx="1703">
                  <c:v>44610.737523148149</c:v>
                </c:pt>
                <c:pt idx="1704">
                  <c:v>44610.738252314812</c:v>
                </c:pt>
                <c:pt idx="1705">
                  <c:v>44610.738969907405</c:v>
                </c:pt>
                <c:pt idx="1706">
                  <c:v>44610.739699074074</c:v>
                </c:pt>
                <c:pt idx="1707">
                  <c:v>44610.740428240744</c:v>
                </c:pt>
                <c:pt idx="1708">
                  <c:v>44610.74114583333</c:v>
                </c:pt>
                <c:pt idx="1709">
                  <c:v>44610.741875</c:v>
                </c:pt>
                <c:pt idx="1710">
                  <c:v>44610.742604166669</c:v>
                </c:pt>
                <c:pt idx="1711">
                  <c:v>44610.743321759262</c:v>
                </c:pt>
                <c:pt idx="1712">
                  <c:v>44610.744050925925</c:v>
                </c:pt>
                <c:pt idx="1713">
                  <c:v>44610.744780092595</c:v>
                </c:pt>
                <c:pt idx="1714">
                  <c:v>44610.745497685188</c:v>
                </c:pt>
                <c:pt idx="1715">
                  <c:v>44610.74622685185</c:v>
                </c:pt>
                <c:pt idx="1716">
                  <c:v>44610.74695601852</c:v>
                </c:pt>
                <c:pt idx="1717">
                  <c:v>44610.747673611113</c:v>
                </c:pt>
                <c:pt idx="1718">
                  <c:v>44610.748402777775</c:v>
                </c:pt>
                <c:pt idx="1719">
                  <c:v>44610.749131944445</c:v>
                </c:pt>
                <c:pt idx="1720">
                  <c:v>44610.749849537038</c:v>
                </c:pt>
                <c:pt idx="1721">
                  <c:v>44610.750578703701</c:v>
                </c:pt>
                <c:pt idx="1722">
                  <c:v>44610.751307870371</c:v>
                </c:pt>
                <c:pt idx="1723">
                  <c:v>44610.752025462964</c:v>
                </c:pt>
                <c:pt idx="1724">
                  <c:v>44610.752812500003</c:v>
                </c:pt>
                <c:pt idx="1725">
                  <c:v>44610.753530092596</c:v>
                </c:pt>
                <c:pt idx="1726">
                  <c:v>44610.754259259258</c:v>
                </c:pt>
                <c:pt idx="1727">
                  <c:v>44610.754988425928</c:v>
                </c:pt>
                <c:pt idx="1728">
                  <c:v>44610.755706018521</c:v>
                </c:pt>
                <c:pt idx="1729">
                  <c:v>44610.756435185183</c:v>
                </c:pt>
                <c:pt idx="1730">
                  <c:v>44610.757164351853</c:v>
                </c:pt>
                <c:pt idx="1731">
                  <c:v>44610.757881944446</c:v>
                </c:pt>
                <c:pt idx="1732">
                  <c:v>44610.758611111109</c:v>
                </c:pt>
                <c:pt idx="1733">
                  <c:v>44610.759328703702</c:v>
                </c:pt>
                <c:pt idx="1734">
                  <c:v>44610.760057870371</c:v>
                </c:pt>
                <c:pt idx="1735">
                  <c:v>44610.760787037034</c:v>
                </c:pt>
                <c:pt idx="1736">
                  <c:v>44610.761504629627</c:v>
                </c:pt>
                <c:pt idx="1737">
                  <c:v>44610.762233796297</c:v>
                </c:pt>
                <c:pt idx="1738">
                  <c:v>44610.762962962966</c:v>
                </c:pt>
                <c:pt idx="1739">
                  <c:v>44610.763692129629</c:v>
                </c:pt>
                <c:pt idx="1740">
                  <c:v>44610.764409722222</c:v>
                </c:pt>
                <c:pt idx="1741">
                  <c:v>44610.765138888892</c:v>
                </c:pt>
                <c:pt idx="1742">
                  <c:v>44610.765856481485</c:v>
                </c:pt>
                <c:pt idx="1743">
                  <c:v>44610.766585648147</c:v>
                </c:pt>
                <c:pt idx="1744">
                  <c:v>44610.767314814817</c:v>
                </c:pt>
                <c:pt idx="1745">
                  <c:v>44610.76803240741</c:v>
                </c:pt>
                <c:pt idx="1746">
                  <c:v>44610.768761574072</c:v>
                </c:pt>
                <c:pt idx="1747">
                  <c:v>44610.769490740742</c:v>
                </c:pt>
                <c:pt idx="1748">
                  <c:v>44610.770219907405</c:v>
                </c:pt>
                <c:pt idx="1749">
                  <c:v>44610.770937499998</c:v>
                </c:pt>
                <c:pt idx="1750">
                  <c:v>44610.771666666667</c:v>
                </c:pt>
                <c:pt idx="1751">
                  <c:v>44610.77239583333</c:v>
                </c:pt>
                <c:pt idx="1752">
                  <c:v>44610.773113425923</c:v>
                </c:pt>
                <c:pt idx="1753">
                  <c:v>44610.773842592593</c:v>
                </c:pt>
                <c:pt idx="1754">
                  <c:v>44610.774571759262</c:v>
                </c:pt>
                <c:pt idx="1755">
                  <c:v>44610.775289351855</c:v>
                </c:pt>
                <c:pt idx="1756">
                  <c:v>44610.776018518518</c:v>
                </c:pt>
                <c:pt idx="1757">
                  <c:v>44610.776747685188</c:v>
                </c:pt>
                <c:pt idx="1758">
                  <c:v>44610.777465277781</c:v>
                </c:pt>
                <c:pt idx="1759">
                  <c:v>44610.778194444443</c:v>
                </c:pt>
                <c:pt idx="1760">
                  <c:v>44610.778923611113</c:v>
                </c:pt>
                <c:pt idx="1761">
                  <c:v>44610.779641203706</c:v>
                </c:pt>
                <c:pt idx="1762">
                  <c:v>44610.780370370368</c:v>
                </c:pt>
                <c:pt idx="1763">
                  <c:v>44610.781099537038</c:v>
                </c:pt>
                <c:pt idx="1764">
                  <c:v>44610.781817129631</c:v>
                </c:pt>
                <c:pt idx="1765">
                  <c:v>44610.782604166663</c:v>
                </c:pt>
                <c:pt idx="1766">
                  <c:v>44610.783321759256</c:v>
                </c:pt>
                <c:pt idx="1767">
                  <c:v>44610.784050925926</c:v>
                </c:pt>
                <c:pt idx="1768">
                  <c:v>44610.784780092596</c:v>
                </c:pt>
                <c:pt idx="1769">
                  <c:v>44610.785497685189</c:v>
                </c:pt>
                <c:pt idx="1770">
                  <c:v>44610.786226851851</c:v>
                </c:pt>
                <c:pt idx="1771">
                  <c:v>44610.786956018521</c:v>
                </c:pt>
                <c:pt idx="1772">
                  <c:v>44610.787673611114</c:v>
                </c:pt>
                <c:pt idx="1773">
                  <c:v>44610.788402777776</c:v>
                </c:pt>
                <c:pt idx="1774">
                  <c:v>44610.789131944446</c:v>
                </c:pt>
                <c:pt idx="1775">
                  <c:v>44610.789861111109</c:v>
                </c:pt>
                <c:pt idx="1776">
                  <c:v>44610.790578703702</c:v>
                </c:pt>
                <c:pt idx="1777">
                  <c:v>44610.791307870371</c:v>
                </c:pt>
                <c:pt idx="1778">
                  <c:v>44610.792037037034</c:v>
                </c:pt>
                <c:pt idx="1779">
                  <c:v>44610.792754629627</c:v>
                </c:pt>
                <c:pt idx="1780">
                  <c:v>44610.793483796297</c:v>
                </c:pt>
                <c:pt idx="1781">
                  <c:v>44610.794212962966</c:v>
                </c:pt>
                <c:pt idx="1782">
                  <c:v>44610.794930555552</c:v>
                </c:pt>
                <c:pt idx="1783">
                  <c:v>44610.795659722222</c:v>
                </c:pt>
                <c:pt idx="1784">
                  <c:v>44610.796388888892</c:v>
                </c:pt>
                <c:pt idx="1785">
                  <c:v>44610.797106481485</c:v>
                </c:pt>
                <c:pt idx="1786">
                  <c:v>44610.797835648147</c:v>
                </c:pt>
                <c:pt idx="1787">
                  <c:v>44610.798564814817</c:v>
                </c:pt>
                <c:pt idx="1788">
                  <c:v>44610.79928240741</c:v>
                </c:pt>
                <c:pt idx="1789">
                  <c:v>44610.800011574072</c:v>
                </c:pt>
                <c:pt idx="1790">
                  <c:v>44610.800740740742</c:v>
                </c:pt>
                <c:pt idx="1791">
                  <c:v>44610.801458333335</c:v>
                </c:pt>
                <c:pt idx="1792">
                  <c:v>44610.802187499998</c:v>
                </c:pt>
                <c:pt idx="1793">
                  <c:v>44610.802916666667</c:v>
                </c:pt>
                <c:pt idx="1794">
                  <c:v>44610.80363425926</c:v>
                </c:pt>
                <c:pt idx="1795">
                  <c:v>44610.804363425923</c:v>
                </c:pt>
                <c:pt idx="1796">
                  <c:v>44610.805092592593</c:v>
                </c:pt>
                <c:pt idx="1797">
                  <c:v>44610.805810185186</c:v>
                </c:pt>
                <c:pt idx="1798">
                  <c:v>44610.806539351855</c:v>
                </c:pt>
                <c:pt idx="1799">
                  <c:v>44610.807268518518</c:v>
                </c:pt>
                <c:pt idx="1800">
                  <c:v>44610.807986111111</c:v>
                </c:pt>
                <c:pt idx="1801">
                  <c:v>44610.808715277781</c:v>
                </c:pt>
                <c:pt idx="1802">
                  <c:v>44610.809444444443</c:v>
                </c:pt>
                <c:pt idx="1803">
                  <c:v>44610.810162037036</c:v>
                </c:pt>
                <c:pt idx="1804">
                  <c:v>44610.810891203706</c:v>
                </c:pt>
                <c:pt idx="1805">
                  <c:v>44610.811620370368</c:v>
                </c:pt>
                <c:pt idx="1806">
                  <c:v>44610.812337962961</c:v>
                </c:pt>
                <c:pt idx="1807">
                  <c:v>44610.813067129631</c:v>
                </c:pt>
                <c:pt idx="1808">
                  <c:v>44610.813796296294</c:v>
                </c:pt>
                <c:pt idx="1809">
                  <c:v>44610.814513888887</c:v>
                </c:pt>
                <c:pt idx="1810">
                  <c:v>44610.815243055556</c:v>
                </c:pt>
                <c:pt idx="1811">
                  <c:v>44610.815972222219</c:v>
                </c:pt>
                <c:pt idx="1812">
                  <c:v>44610.816689814812</c:v>
                </c:pt>
                <c:pt idx="1813">
                  <c:v>44610.817418981482</c:v>
                </c:pt>
                <c:pt idx="1814">
                  <c:v>44610.818148148152</c:v>
                </c:pt>
                <c:pt idx="1815">
                  <c:v>44610.818865740737</c:v>
                </c:pt>
                <c:pt idx="1816">
                  <c:v>44610.819594907407</c:v>
                </c:pt>
                <c:pt idx="1817">
                  <c:v>44610.820324074077</c:v>
                </c:pt>
                <c:pt idx="1818">
                  <c:v>44610.82104166667</c:v>
                </c:pt>
                <c:pt idx="1819">
                  <c:v>44610.821770833332</c:v>
                </c:pt>
                <c:pt idx="1820">
                  <c:v>44610.822500000002</c:v>
                </c:pt>
                <c:pt idx="1821">
                  <c:v>44610.823217592595</c:v>
                </c:pt>
                <c:pt idx="1822">
                  <c:v>44610.823946759258</c:v>
                </c:pt>
                <c:pt idx="1823">
                  <c:v>44610.824675925927</c:v>
                </c:pt>
                <c:pt idx="1824">
                  <c:v>44610.82539351852</c:v>
                </c:pt>
                <c:pt idx="1825">
                  <c:v>44610.826122685183</c:v>
                </c:pt>
                <c:pt idx="1826">
                  <c:v>44610.826851851853</c:v>
                </c:pt>
                <c:pt idx="1827">
                  <c:v>44610.827569444446</c:v>
                </c:pt>
                <c:pt idx="1828">
                  <c:v>44610.828298611108</c:v>
                </c:pt>
                <c:pt idx="1829">
                  <c:v>44610.829027777778</c:v>
                </c:pt>
                <c:pt idx="1830">
                  <c:v>44610.829745370371</c:v>
                </c:pt>
                <c:pt idx="1831">
                  <c:v>44610.830474537041</c:v>
                </c:pt>
                <c:pt idx="1832">
                  <c:v>44610.831203703703</c:v>
                </c:pt>
                <c:pt idx="1833">
                  <c:v>44610.831921296296</c:v>
                </c:pt>
                <c:pt idx="1834">
                  <c:v>44610.832650462966</c:v>
                </c:pt>
                <c:pt idx="1835">
                  <c:v>44610.833379629628</c:v>
                </c:pt>
                <c:pt idx="1836">
                  <c:v>44610.834097222221</c:v>
                </c:pt>
                <c:pt idx="1837">
                  <c:v>44610.834826388891</c:v>
                </c:pt>
                <c:pt idx="1838">
                  <c:v>44610.835555555554</c:v>
                </c:pt>
                <c:pt idx="1839">
                  <c:v>44610.836273148147</c:v>
                </c:pt>
                <c:pt idx="1840">
                  <c:v>44610.837002314816</c:v>
                </c:pt>
                <c:pt idx="1841">
                  <c:v>44610.837731481479</c:v>
                </c:pt>
                <c:pt idx="1842">
                  <c:v>44610.838460648149</c:v>
                </c:pt>
                <c:pt idx="1843">
                  <c:v>44610.839178240742</c:v>
                </c:pt>
                <c:pt idx="1844">
                  <c:v>44610.839907407404</c:v>
                </c:pt>
                <c:pt idx="1845">
                  <c:v>44610.840636574074</c:v>
                </c:pt>
                <c:pt idx="1846">
                  <c:v>44610.841354166667</c:v>
                </c:pt>
                <c:pt idx="1847">
                  <c:v>44610.842083333337</c:v>
                </c:pt>
                <c:pt idx="1848">
                  <c:v>44610.842812499999</c:v>
                </c:pt>
                <c:pt idx="1849">
                  <c:v>44610.843530092592</c:v>
                </c:pt>
                <c:pt idx="1850">
                  <c:v>44610.844259259262</c:v>
                </c:pt>
                <c:pt idx="1851">
                  <c:v>44610.844988425924</c:v>
                </c:pt>
                <c:pt idx="1852">
                  <c:v>44610.845706018517</c:v>
                </c:pt>
                <c:pt idx="1853">
                  <c:v>44610.846435185187</c:v>
                </c:pt>
                <c:pt idx="1854">
                  <c:v>44610.84716435185</c:v>
                </c:pt>
                <c:pt idx="1855">
                  <c:v>44610.847881944443</c:v>
                </c:pt>
                <c:pt idx="1856">
                  <c:v>44610.848611111112</c:v>
                </c:pt>
                <c:pt idx="1857">
                  <c:v>44610.849340277775</c:v>
                </c:pt>
                <c:pt idx="1858">
                  <c:v>44610.850069444445</c:v>
                </c:pt>
                <c:pt idx="1859">
                  <c:v>44610.850787037038</c:v>
                </c:pt>
                <c:pt idx="1860">
                  <c:v>44610.8515162037</c:v>
                </c:pt>
                <c:pt idx="1861">
                  <c:v>44610.85224537037</c:v>
                </c:pt>
                <c:pt idx="1862">
                  <c:v>44610.852962962963</c:v>
                </c:pt>
                <c:pt idx="1863">
                  <c:v>44610.853692129633</c:v>
                </c:pt>
                <c:pt idx="1864">
                  <c:v>44610.854421296295</c:v>
                </c:pt>
                <c:pt idx="1865">
                  <c:v>44610.855138888888</c:v>
                </c:pt>
                <c:pt idx="1866">
                  <c:v>44610.855868055558</c:v>
                </c:pt>
                <c:pt idx="1867">
                  <c:v>44610.85659722222</c:v>
                </c:pt>
                <c:pt idx="1868">
                  <c:v>44610.85732638889</c:v>
                </c:pt>
                <c:pt idx="1869">
                  <c:v>44610.858043981483</c:v>
                </c:pt>
                <c:pt idx="1870">
                  <c:v>44610.858773148146</c:v>
                </c:pt>
                <c:pt idx="1871">
                  <c:v>44610.859548611108</c:v>
                </c:pt>
                <c:pt idx="1872">
                  <c:v>44610.860277777778</c:v>
                </c:pt>
                <c:pt idx="1873">
                  <c:v>44610.860995370371</c:v>
                </c:pt>
                <c:pt idx="1874">
                  <c:v>44610.861724537041</c:v>
                </c:pt>
                <c:pt idx="1875">
                  <c:v>44610.862453703703</c:v>
                </c:pt>
                <c:pt idx="1876">
                  <c:v>44610.863171296296</c:v>
                </c:pt>
                <c:pt idx="1877">
                  <c:v>44610.863900462966</c:v>
                </c:pt>
                <c:pt idx="1878">
                  <c:v>44610.864629629628</c:v>
                </c:pt>
                <c:pt idx="1879">
                  <c:v>44610.865347222221</c:v>
                </c:pt>
                <c:pt idx="1880">
                  <c:v>44610.866076388891</c:v>
                </c:pt>
                <c:pt idx="1881">
                  <c:v>44610.866805555554</c:v>
                </c:pt>
                <c:pt idx="1882">
                  <c:v>44610.867523148147</c:v>
                </c:pt>
                <c:pt idx="1883">
                  <c:v>44610.868252314816</c:v>
                </c:pt>
                <c:pt idx="1884">
                  <c:v>44610.868981481479</c:v>
                </c:pt>
                <c:pt idx="1885">
                  <c:v>44610.869710648149</c:v>
                </c:pt>
                <c:pt idx="1886">
                  <c:v>44610.870428240742</c:v>
                </c:pt>
                <c:pt idx="1887">
                  <c:v>44610.871157407404</c:v>
                </c:pt>
                <c:pt idx="1888">
                  <c:v>44610.871886574074</c:v>
                </c:pt>
                <c:pt idx="1889">
                  <c:v>44610.872604166667</c:v>
                </c:pt>
                <c:pt idx="1890">
                  <c:v>44610.873333333337</c:v>
                </c:pt>
                <c:pt idx="1891">
                  <c:v>44610.874062499999</c:v>
                </c:pt>
                <c:pt idx="1892">
                  <c:v>44610.874780092592</c:v>
                </c:pt>
                <c:pt idx="1893">
                  <c:v>44610.875509259262</c:v>
                </c:pt>
                <c:pt idx="1894">
                  <c:v>44610.876238425924</c:v>
                </c:pt>
                <c:pt idx="1895">
                  <c:v>44610.876956018517</c:v>
                </c:pt>
                <c:pt idx="1896">
                  <c:v>44610.877685185187</c:v>
                </c:pt>
                <c:pt idx="1897">
                  <c:v>44610.87841435185</c:v>
                </c:pt>
                <c:pt idx="1898">
                  <c:v>44610.879143518519</c:v>
                </c:pt>
                <c:pt idx="1899">
                  <c:v>44610.879861111112</c:v>
                </c:pt>
                <c:pt idx="1900">
                  <c:v>44610.880590277775</c:v>
                </c:pt>
                <c:pt idx="1901">
                  <c:v>44610.881319444445</c:v>
                </c:pt>
                <c:pt idx="1902">
                  <c:v>44610.882048611114</c:v>
                </c:pt>
                <c:pt idx="1903">
                  <c:v>44610.8827662037</c:v>
                </c:pt>
                <c:pt idx="1904">
                  <c:v>44610.88349537037</c:v>
                </c:pt>
                <c:pt idx="1905">
                  <c:v>44610.88422453704</c:v>
                </c:pt>
                <c:pt idx="1906">
                  <c:v>44610.884953703702</c:v>
                </c:pt>
                <c:pt idx="1907">
                  <c:v>44610.885671296295</c:v>
                </c:pt>
                <c:pt idx="1908">
                  <c:v>44610.886400462965</c:v>
                </c:pt>
                <c:pt idx="1909">
                  <c:v>44610.887129629627</c:v>
                </c:pt>
                <c:pt idx="1910">
                  <c:v>44610.887858796297</c:v>
                </c:pt>
                <c:pt idx="1911">
                  <c:v>44610.88857638889</c:v>
                </c:pt>
                <c:pt idx="1912">
                  <c:v>44610.889305555553</c:v>
                </c:pt>
                <c:pt idx="1913">
                  <c:v>44610.890034722222</c:v>
                </c:pt>
                <c:pt idx="1914">
                  <c:v>44610.890752314815</c:v>
                </c:pt>
                <c:pt idx="1915">
                  <c:v>44610.891481481478</c:v>
                </c:pt>
                <c:pt idx="1916">
                  <c:v>44610.892210648148</c:v>
                </c:pt>
                <c:pt idx="1917">
                  <c:v>44610.892939814818</c:v>
                </c:pt>
                <c:pt idx="1918">
                  <c:v>44610.893657407411</c:v>
                </c:pt>
                <c:pt idx="1919">
                  <c:v>44610.894386574073</c:v>
                </c:pt>
                <c:pt idx="1920">
                  <c:v>44610.895115740743</c:v>
                </c:pt>
                <c:pt idx="1921">
                  <c:v>44610.895833333336</c:v>
                </c:pt>
                <c:pt idx="1922">
                  <c:v>44610.896562499998</c:v>
                </c:pt>
                <c:pt idx="1923">
                  <c:v>44610.897291666668</c:v>
                </c:pt>
                <c:pt idx="1924">
                  <c:v>44610.898020833331</c:v>
                </c:pt>
                <c:pt idx="1925">
                  <c:v>44610.898738425924</c:v>
                </c:pt>
                <c:pt idx="1926">
                  <c:v>44610.899467592593</c:v>
                </c:pt>
                <c:pt idx="1927">
                  <c:v>44610.900196759256</c:v>
                </c:pt>
                <c:pt idx="1928">
                  <c:v>44610.900914351849</c:v>
                </c:pt>
                <c:pt idx="1929">
                  <c:v>44610.901643518519</c:v>
                </c:pt>
                <c:pt idx="1930">
                  <c:v>44610.902372685188</c:v>
                </c:pt>
                <c:pt idx="1931">
                  <c:v>44610.903090277781</c:v>
                </c:pt>
                <c:pt idx="1932">
                  <c:v>44610.903819444444</c:v>
                </c:pt>
                <c:pt idx="1933">
                  <c:v>44610.904548611114</c:v>
                </c:pt>
                <c:pt idx="1934">
                  <c:v>44610.905266203707</c:v>
                </c:pt>
                <c:pt idx="1935">
                  <c:v>44610.905995370369</c:v>
                </c:pt>
                <c:pt idx="1936">
                  <c:v>44610.906724537039</c:v>
                </c:pt>
                <c:pt idx="1937">
                  <c:v>44610.907442129632</c:v>
                </c:pt>
                <c:pt idx="1938">
                  <c:v>44610.908171296294</c:v>
                </c:pt>
                <c:pt idx="1939">
                  <c:v>44610.908900462964</c:v>
                </c:pt>
                <c:pt idx="1940">
                  <c:v>44610.909618055557</c:v>
                </c:pt>
                <c:pt idx="1941">
                  <c:v>44610.91034722222</c:v>
                </c:pt>
                <c:pt idx="1942">
                  <c:v>44610.911122685182</c:v>
                </c:pt>
                <c:pt idx="1943">
                  <c:v>44610.911851851852</c:v>
                </c:pt>
                <c:pt idx="1944">
                  <c:v>44610.912569444445</c:v>
                </c:pt>
                <c:pt idx="1945">
                  <c:v>44610.913298611114</c:v>
                </c:pt>
                <c:pt idx="1946">
                  <c:v>44610.914027777777</c:v>
                </c:pt>
                <c:pt idx="1947">
                  <c:v>44610.91474537037</c:v>
                </c:pt>
                <c:pt idx="1948">
                  <c:v>44610.915532407409</c:v>
                </c:pt>
                <c:pt idx="1949">
                  <c:v>44610.916250000002</c:v>
                </c:pt>
                <c:pt idx="1950">
                  <c:v>44610.916979166665</c:v>
                </c:pt>
                <c:pt idx="1951">
                  <c:v>44610.917708333334</c:v>
                </c:pt>
                <c:pt idx="1952">
                  <c:v>44610.918425925927</c:v>
                </c:pt>
                <c:pt idx="1953">
                  <c:v>44610.91915509259</c:v>
                </c:pt>
                <c:pt idx="1954">
                  <c:v>44610.919872685183</c:v>
                </c:pt>
                <c:pt idx="1955">
                  <c:v>44610.920601851853</c:v>
                </c:pt>
                <c:pt idx="1956">
                  <c:v>44610.921331018515</c:v>
                </c:pt>
                <c:pt idx="1957">
                  <c:v>44610.922048611108</c:v>
                </c:pt>
                <c:pt idx="1958">
                  <c:v>44610.922777777778</c:v>
                </c:pt>
                <c:pt idx="1959">
                  <c:v>44610.92355324074</c:v>
                </c:pt>
                <c:pt idx="1960">
                  <c:v>44610.92428240741</c:v>
                </c:pt>
                <c:pt idx="1961">
                  <c:v>44610.925000000003</c:v>
                </c:pt>
                <c:pt idx="1962">
                  <c:v>44610.925729166665</c:v>
                </c:pt>
                <c:pt idx="1963">
                  <c:v>44610.926458333335</c:v>
                </c:pt>
                <c:pt idx="1964">
                  <c:v>44610.927175925928</c:v>
                </c:pt>
                <c:pt idx="1965">
                  <c:v>44610.927951388891</c:v>
                </c:pt>
                <c:pt idx="1966">
                  <c:v>44610.928680555553</c:v>
                </c:pt>
                <c:pt idx="1967">
                  <c:v>44610.929409722223</c:v>
                </c:pt>
                <c:pt idx="1968">
                  <c:v>44610.930127314816</c:v>
                </c:pt>
                <c:pt idx="1969">
                  <c:v>44610.930856481478</c:v>
                </c:pt>
                <c:pt idx="1970">
                  <c:v>44610.931585648148</c:v>
                </c:pt>
                <c:pt idx="1971">
                  <c:v>44610.932303240741</c:v>
                </c:pt>
                <c:pt idx="1972">
                  <c:v>44610.933032407411</c:v>
                </c:pt>
                <c:pt idx="1973">
                  <c:v>44610.933761574073</c:v>
                </c:pt>
                <c:pt idx="1974">
                  <c:v>44610.934479166666</c:v>
                </c:pt>
                <c:pt idx="1975">
                  <c:v>44610.935208333336</c:v>
                </c:pt>
                <c:pt idx="1976">
                  <c:v>44610.935925925929</c:v>
                </c:pt>
                <c:pt idx="1977">
                  <c:v>44610.936655092592</c:v>
                </c:pt>
                <c:pt idx="1978">
                  <c:v>44610.937384259261</c:v>
                </c:pt>
                <c:pt idx="1979">
                  <c:v>44610.938113425924</c:v>
                </c:pt>
                <c:pt idx="1980">
                  <c:v>44610.938831018517</c:v>
                </c:pt>
                <c:pt idx="1981">
                  <c:v>44610.939606481479</c:v>
                </c:pt>
                <c:pt idx="1982">
                  <c:v>44610.940335648149</c:v>
                </c:pt>
                <c:pt idx="1983">
                  <c:v>44610.941064814811</c:v>
                </c:pt>
                <c:pt idx="1984">
                  <c:v>44610.941782407404</c:v>
                </c:pt>
                <c:pt idx="1985">
                  <c:v>44610.942511574074</c:v>
                </c:pt>
                <c:pt idx="1986">
                  <c:v>44610.943240740744</c:v>
                </c:pt>
                <c:pt idx="1987">
                  <c:v>44610.944016203706</c:v>
                </c:pt>
                <c:pt idx="1988">
                  <c:v>44610.944733796299</c:v>
                </c:pt>
                <c:pt idx="1989">
                  <c:v>44610.945462962962</c:v>
                </c:pt>
                <c:pt idx="1990">
                  <c:v>44610.946192129632</c:v>
                </c:pt>
                <c:pt idx="1991">
                  <c:v>44610.946909722225</c:v>
                </c:pt>
                <c:pt idx="1992">
                  <c:v>44610.947638888887</c:v>
                </c:pt>
                <c:pt idx="1993">
                  <c:v>44610.948414351849</c:v>
                </c:pt>
                <c:pt idx="1994">
                  <c:v>44610.949143518519</c:v>
                </c:pt>
                <c:pt idx="1995">
                  <c:v>44610.949861111112</c:v>
                </c:pt>
                <c:pt idx="1996">
                  <c:v>44610.950590277775</c:v>
                </c:pt>
                <c:pt idx="1997">
                  <c:v>44610.951319444444</c:v>
                </c:pt>
                <c:pt idx="1998">
                  <c:v>44610.952037037037</c:v>
                </c:pt>
                <c:pt idx="1999">
                  <c:v>44613.469456018516</c:v>
                </c:pt>
                <c:pt idx="2000">
                  <c:v>44613.470185185186</c:v>
                </c:pt>
                <c:pt idx="2001">
                  <c:v>44613.470914351848</c:v>
                </c:pt>
                <c:pt idx="2002">
                  <c:v>44613.471643518518</c:v>
                </c:pt>
                <c:pt idx="2003">
                  <c:v>44613.472372685188</c:v>
                </c:pt>
                <c:pt idx="2004">
                  <c:v>44613.473101851851</c:v>
                </c:pt>
                <c:pt idx="2005">
                  <c:v>44613.473854166667</c:v>
                </c:pt>
                <c:pt idx="2006">
                  <c:v>44613.474583333336</c:v>
                </c:pt>
                <c:pt idx="2007">
                  <c:v>44613.475312499999</c:v>
                </c:pt>
                <c:pt idx="2008">
                  <c:v>44613.476030092592</c:v>
                </c:pt>
                <c:pt idx="2009">
                  <c:v>44613.476759259262</c:v>
                </c:pt>
                <c:pt idx="2010">
                  <c:v>44613.477488425924</c:v>
                </c:pt>
                <c:pt idx="2011">
                  <c:v>44613.478206018517</c:v>
                </c:pt>
                <c:pt idx="2012">
                  <c:v>44613.478935185187</c:v>
                </c:pt>
                <c:pt idx="2013">
                  <c:v>44613.479664351849</c:v>
                </c:pt>
                <c:pt idx="2014">
                  <c:v>44613.480381944442</c:v>
                </c:pt>
                <c:pt idx="2015">
                  <c:v>44613.481111111112</c:v>
                </c:pt>
                <c:pt idx="2016">
                  <c:v>44613.481840277775</c:v>
                </c:pt>
                <c:pt idx="2017">
                  <c:v>44613.482557870368</c:v>
                </c:pt>
                <c:pt idx="2018">
                  <c:v>44613.483287037037</c:v>
                </c:pt>
                <c:pt idx="2019">
                  <c:v>44613.484016203707</c:v>
                </c:pt>
                <c:pt idx="2020">
                  <c:v>44613.484733796293</c:v>
                </c:pt>
                <c:pt idx="2021">
                  <c:v>44613.485462962963</c:v>
                </c:pt>
                <c:pt idx="2022">
                  <c:v>44613.486192129632</c:v>
                </c:pt>
                <c:pt idx="2023">
                  <c:v>44613.486909722225</c:v>
                </c:pt>
                <c:pt idx="2024">
                  <c:v>44613.487638888888</c:v>
                </c:pt>
                <c:pt idx="2025">
                  <c:v>44613.488368055558</c:v>
                </c:pt>
                <c:pt idx="2026">
                  <c:v>44613.48909722222</c:v>
                </c:pt>
                <c:pt idx="2027">
                  <c:v>44613.489814814813</c:v>
                </c:pt>
                <c:pt idx="2028">
                  <c:v>44613.490543981483</c:v>
                </c:pt>
                <c:pt idx="2029">
                  <c:v>44613.491261574076</c:v>
                </c:pt>
                <c:pt idx="2030">
                  <c:v>44613.491990740738</c:v>
                </c:pt>
                <c:pt idx="2031">
                  <c:v>44613.492766203701</c:v>
                </c:pt>
                <c:pt idx="2032">
                  <c:v>44613.493495370371</c:v>
                </c:pt>
                <c:pt idx="2033">
                  <c:v>44613.49422453704</c:v>
                </c:pt>
                <c:pt idx="2034">
                  <c:v>44613.494942129626</c:v>
                </c:pt>
                <c:pt idx="2035">
                  <c:v>44613.495671296296</c:v>
                </c:pt>
                <c:pt idx="2036">
                  <c:v>44613.496400462966</c:v>
                </c:pt>
                <c:pt idx="2037">
                  <c:v>44613.497175925928</c:v>
                </c:pt>
                <c:pt idx="2038">
                  <c:v>44613.49790509259</c:v>
                </c:pt>
                <c:pt idx="2039">
                  <c:v>44613.498622685183</c:v>
                </c:pt>
                <c:pt idx="2040">
                  <c:v>44613.499351851853</c:v>
                </c:pt>
                <c:pt idx="2041">
                  <c:v>44613.500081018516</c:v>
                </c:pt>
                <c:pt idx="2042">
                  <c:v>44613.500798611109</c:v>
                </c:pt>
                <c:pt idx="2043">
                  <c:v>44613.501527777778</c:v>
                </c:pt>
                <c:pt idx="2044">
                  <c:v>44613.502256944441</c:v>
                </c:pt>
                <c:pt idx="2045">
                  <c:v>44613.502974537034</c:v>
                </c:pt>
                <c:pt idx="2046">
                  <c:v>44613.503703703704</c:v>
                </c:pt>
                <c:pt idx="2047">
                  <c:v>44613.504432870373</c:v>
                </c:pt>
                <c:pt idx="2048">
                  <c:v>44613.505208333336</c:v>
                </c:pt>
                <c:pt idx="2049">
                  <c:v>44613.505937499998</c:v>
                </c:pt>
                <c:pt idx="2050">
                  <c:v>44613.506655092591</c:v>
                </c:pt>
                <c:pt idx="2051">
                  <c:v>44613.507384259261</c:v>
                </c:pt>
                <c:pt idx="2052">
                  <c:v>44613.508113425924</c:v>
                </c:pt>
                <c:pt idx="2053">
                  <c:v>44613.508831018517</c:v>
                </c:pt>
                <c:pt idx="2054">
                  <c:v>44613.509560185186</c:v>
                </c:pt>
                <c:pt idx="2055">
                  <c:v>44613.510289351849</c:v>
                </c:pt>
                <c:pt idx="2056">
                  <c:v>44613.511006944442</c:v>
                </c:pt>
                <c:pt idx="2057">
                  <c:v>44613.511736111112</c:v>
                </c:pt>
                <c:pt idx="2058">
                  <c:v>44613.512465277781</c:v>
                </c:pt>
                <c:pt idx="2059">
                  <c:v>44613.513182870367</c:v>
                </c:pt>
                <c:pt idx="2060">
                  <c:v>44613.513912037037</c:v>
                </c:pt>
                <c:pt idx="2061">
                  <c:v>44613.514641203707</c:v>
                </c:pt>
                <c:pt idx="2062">
                  <c:v>44613.5153587963</c:v>
                </c:pt>
                <c:pt idx="2063">
                  <c:v>44613.516087962962</c:v>
                </c:pt>
                <c:pt idx="2064">
                  <c:v>44613.516817129632</c:v>
                </c:pt>
                <c:pt idx="2065">
                  <c:v>44613.517534722225</c:v>
                </c:pt>
                <c:pt idx="2066">
                  <c:v>44613.518263888887</c:v>
                </c:pt>
                <c:pt idx="2067">
                  <c:v>44613.518993055557</c:v>
                </c:pt>
                <c:pt idx="2068">
                  <c:v>44613.51972222222</c:v>
                </c:pt>
                <c:pt idx="2069">
                  <c:v>44613.520439814813</c:v>
                </c:pt>
                <c:pt idx="2070">
                  <c:v>44613.521168981482</c:v>
                </c:pt>
                <c:pt idx="2071">
                  <c:v>44613.521886574075</c:v>
                </c:pt>
                <c:pt idx="2072">
                  <c:v>44613.522615740738</c:v>
                </c:pt>
                <c:pt idx="2073">
                  <c:v>44613.523344907408</c:v>
                </c:pt>
                <c:pt idx="2074">
                  <c:v>44613.524074074077</c:v>
                </c:pt>
                <c:pt idx="2075">
                  <c:v>44613.524791666663</c:v>
                </c:pt>
                <c:pt idx="2076">
                  <c:v>44613.525520833333</c:v>
                </c:pt>
                <c:pt idx="2077">
                  <c:v>44613.526250000003</c:v>
                </c:pt>
                <c:pt idx="2078">
                  <c:v>44613.526967592596</c:v>
                </c:pt>
                <c:pt idx="2079">
                  <c:v>44613.527743055558</c:v>
                </c:pt>
                <c:pt idx="2080">
                  <c:v>44613.52847222222</c:v>
                </c:pt>
                <c:pt idx="2081">
                  <c:v>44613.52920138889</c:v>
                </c:pt>
                <c:pt idx="2082">
                  <c:v>44613.529918981483</c:v>
                </c:pt>
                <c:pt idx="2083">
                  <c:v>44613.530648148146</c:v>
                </c:pt>
                <c:pt idx="2084">
                  <c:v>44613.531377314815</c:v>
                </c:pt>
                <c:pt idx="2085">
                  <c:v>44613.532094907408</c:v>
                </c:pt>
                <c:pt idx="2086">
                  <c:v>44613.532824074071</c:v>
                </c:pt>
                <c:pt idx="2087">
                  <c:v>44613.533553240741</c:v>
                </c:pt>
                <c:pt idx="2088">
                  <c:v>44613.534270833334</c:v>
                </c:pt>
                <c:pt idx="2089">
                  <c:v>44613.535000000003</c:v>
                </c:pt>
                <c:pt idx="2090">
                  <c:v>44613.535729166666</c:v>
                </c:pt>
                <c:pt idx="2091">
                  <c:v>44613.536446759259</c:v>
                </c:pt>
                <c:pt idx="2092">
                  <c:v>44613.537175925929</c:v>
                </c:pt>
                <c:pt idx="2093">
                  <c:v>44613.537905092591</c:v>
                </c:pt>
                <c:pt idx="2094">
                  <c:v>44613.538622685184</c:v>
                </c:pt>
                <c:pt idx="2095">
                  <c:v>44613.539351851854</c:v>
                </c:pt>
                <c:pt idx="2096">
                  <c:v>44613.540081018517</c:v>
                </c:pt>
                <c:pt idx="2097">
                  <c:v>44613.540798611109</c:v>
                </c:pt>
                <c:pt idx="2098">
                  <c:v>44613.541527777779</c:v>
                </c:pt>
                <c:pt idx="2099">
                  <c:v>44613.542256944442</c:v>
                </c:pt>
                <c:pt idx="2100">
                  <c:v>44613.542986111112</c:v>
                </c:pt>
                <c:pt idx="2101">
                  <c:v>44613.543703703705</c:v>
                </c:pt>
                <c:pt idx="2102">
                  <c:v>44613.544432870367</c:v>
                </c:pt>
                <c:pt idx="2103">
                  <c:v>44613.545162037037</c:v>
                </c:pt>
                <c:pt idx="2104">
                  <c:v>44613.54587962963</c:v>
                </c:pt>
                <c:pt idx="2105">
                  <c:v>44613.5466087963</c:v>
                </c:pt>
                <c:pt idx="2106">
                  <c:v>44613.547337962962</c:v>
                </c:pt>
                <c:pt idx="2107">
                  <c:v>44613.548055555555</c:v>
                </c:pt>
                <c:pt idx="2108">
                  <c:v>44613.548784722225</c:v>
                </c:pt>
                <c:pt idx="2109">
                  <c:v>44613.549513888887</c:v>
                </c:pt>
                <c:pt idx="2110">
                  <c:v>44613.55023148148</c:v>
                </c:pt>
                <c:pt idx="2111">
                  <c:v>44613.55096064815</c:v>
                </c:pt>
                <c:pt idx="2112">
                  <c:v>44613.551689814813</c:v>
                </c:pt>
                <c:pt idx="2113">
                  <c:v>44613.552407407406</c:v>
                </c:pt>
                <c:pt idx="2114">
                  <c:v>44613.553136574075</c:v>
                </c:pt>
                <c:pt idx="2115">
                  <c:v>44613.553865740738</c:v>
                </c:pt>
                <c:pt idx="2116">
                  <c:v>44613.554583333331</c:v>
                </c:pt>
                <c:pt idx="2117">
                  <c:v>44613.555312500001</c:v>
                </c:pt>
                <c:pt idx="2118">
                  <c:v>44613.556041666663</c:v>
                </c:pt>
                <c:pt idx="2119">
                  <c:v>44613.556759259256</c:v>
                </c:pt>
                <c:pt idx="2120">
                  <c:v>44613.557488425926</c:v>
                </c:pt>
                <c:pt idx="2121">
                  <c:v>44613.558217592596</c:v>
                </c:pt>
                <c:pt idx="2122">
                  <c:v>44613.558946759258</c:v>
                </c:pt>
                <c:pt idx="2123">
                  <c:v>44613.559664351851</c:v>
                </c:pt>
                <c:pt idx="2124">
                  <c:v>44613.560393518521</c:v>
                </c:pt>
                <c:pt idx="2125">
                  <c:v>44613.561111111114</c:v>
                </c:pt>
                <c:pt idx="2126">
                  <c:v>44613.561840277776</c:v>
                </c:pt>
                <c:pt idx="2127">
                  <c:v>44613.562569444446</c:v>
                </c:pt>
                <c:pt idx="2128">
                  <c:v>44613.563287037039</c:v>
                </c:pt>
                <c:pt idx="2129">
                  <c:v>44613.564016203702</c:v>
                </c:pt>
                <c:pt idx="2130">
                  <c:v>44613.564745370371</c:v>
                </c:pt>
                <c:pt idx="2131">
                  <c:v>44613.565462962964</c:v>
                </c:pt>
                <c:pt idx="2132">
                  <c:v>44613.566192129627</c:v>
                </c:pt>
                <c:pt idx="2133">
                  <c:v>44613.566921296297</c:v>
                </c:pt>
                <c:pt idx="2134">
                  <c:v>44613.56763888889</c:v>
                </c:pt>
                <c:pt idx="2135">
                  <c:v>44613.568368055552</c:v>
                </c:pt>
                <c:pt idx="2136">
                  <c:v>44613.569097222222</c:v>
                </c:pt>
                <c:pt idx="2137">
                  <c:v>44613.569826388892</c:v>
                </c:pt>
                <c:pt idx="2138">
                  <c:v>44613.570543981485</c:v>
                </c:pt>
                <c:pt idx="2139">
                  <c:v>44613.571273148147</c:v>
                </c:pt>
                <c:pt idx="2140">
                  <c:v>44613.57199074074</c:v>
                </c:pt>
                <c:pt idx="2141">
                  <c:v>44613.57271990741</c:v>
                </c:pt>
                <c:pt idx="2142">
                  <c:v>44613.573449074072</c:v>
                </c:pt>
                <c:pt idx="2143">
                  <c:v>44613.574178240742</c:v>
                </c:pt>
                <c:pt idx="2144">
                  <c:v>44613.574895833335</c:v>
                </c:pt>
                <c:pt idx="2145">
                  <c:v>44613.575624999998</c:v>
                </c:pt>
                <c:pt idx="2146">
                  <c:v>44613.576354166667</c:v>
                </c:pt>
                <c:pt idx="2147">
                  <c:v>44613.57707175926</c:v>
                </c:pt>
                <c:pt idx="2148">
                  <c:v>44613.577800925923</c:v>
                </c:pt>
                <c:pt idx="2149">
                  <c:v>44613.578530092593</c:v>
                </c:pt>
                <c:pt idx="2150">
                  <c:v>44613.579305555555</c:v>
                </c:pt>
                <c:pt idx="2151">
                  <c:v>44613.580023148148</c:v>
                </c:pt>
                <c:pt idx="2152">
                  <c:v>44613.580752314818</c:v>
                </c:pt>
                <c:pt idx="2153">
                  <c:v>44613.58148148148</c:v>
                </c:pt>
                <c:pt idx="2154">
                  <c:v>44613.582199074073</c:v>
                </c:pt>
                <c:pt idx="2155">
                  <c:v>44613.582928240743</c:v>
                </c:pt>
                <c:pt idx="2156">
                  <c:v>44613.583657407406</c:v>
                </c:pt>
                <c:pt idx="2157">
                  <c:v>44613.584374999999</c:v>
                </c:pt>
                <c:pt idx="2158">
                  <c:v>44613.585104166668</c:v>
                </c:pt>
                <c:pt idx="2159">
                  <c:v>44613.585833333331</c:v>
                </c:pt>
                <c:pt idx="2160">
                  <c:v>44613.586562500001</c:v>
                </c:pt>
                <c:pt idx="2161">
                  <c:v>44613.587337962963</c:v>
                </c:pt>
                <c:pt idx="2162">
                  <c:v>44613.588055555556</c:v>
                </c:pt>
                <c:pt idx="2163">
                  <c:v>44613.588784722226</c:v>
                </c:pt>
                <c:pt idx="2164">
                  <c:v>44613.589513888888</c:v>
                </c:pt>
                <c:pt idx="2165">
                  <c:v>44613.590231481481</c:v>
                </c:pt>
                <c:pt idx="2166">
                  <c:v>44613.590960648151</c:v>
                </c:pt>
                <c:pt idx="2167">
                  <c:v>44613.591689814813</c:v>
                </c:pt>
                <c:pt idx="2168">
                  <c:v>44613.592407407406</c:v>
                </c:pt>
                <c:pt idx="2169">
                  <c:v>44613.593136574076</c:v>
                </c:pt>
                <c:pt idx="2170">
                  <c:v>44613.593865740739</c:v>
                </c:pt>
                <c:pt idx="2171">
                  <c:v>44613.594583333332</c:v>
                </c:pt>
                <c:pt idx="2172">
                  <c:v>44613.595312500001</c:v>
                </c:pt>
                <c:pt idx="2173">
                  <c:v>44613.596041666664</c:v>
                </c:pt>
                <c:pt idx="2174">
                  <c:v>44613.596759259257</c:v>
                </c:pt>
                <c:pt idx="2175">
                  <c:v>44613.597488425927</c:v>
                </c:pt>
                <c:pt idx="2176">
                  <c:v>44613.598217592589</c:v>
                </c:pt>
                <c:pt idx="2177">
                  <c:v>44613.598993055559</c:v>
                </c:pt>
                <c:pt idx="2178">
                  <c:v>44613.599722222221</c:v>
                </c:pt>
                <c:pt idx="2179">
                  <c:v>44613.600439814814</c:v>
                </c:pt>
                <c:pt idx="2180">
                  <c:v>44613.601168981484</c:v>
                </c:pt>
                <c:pt idx="2181">
                  <c:v>44613.601898148147</c:v>
                </c:pt>
                <c:pt idx="2182">
                  <c:v>44613.60261574074</c:v>
                </c:pt>
                <c:pt idx="2183">
                  <c:v>44613.603344907409</c:v>
                </c:pt>
                <c:pt idx="2184">
                  <c:v>44613.604074074072</c:v>
                </c:pt>
                <c:pt idx="2185">
                  <c:v>44613.604791666665</c:v>
                </c:pt>
                <c:pt idx="2186">
                  <c:v>44613.605520833335</c:v>
                </c:pt>
                <c:pt idx="2187">
                  <c:v>44613.606249999997</c:v>
                </c:pt>
                <c:pt idx="2188">
                  <c:v>44613.60696759259</c:v>
                </c:pt>
                <c:pt idx="2189">
                  <c:v>44613.60769675926</c:v>
                </c:pt>
                <c:pt idx="2190">
                  <c:v>44613.608425925922</c:v>
                </c:pt>
                <c:pt idx="2191">
                  <c:v>44613.609143518515</c:v>
                </c:pt>
                <c:pt idx="2192">
                  <c:v>44613.609872685185</c:v>
                </c:pt>
                <c:pt idx="2193">
                  <c:v>44613.610648148147</c:v>
                </c:pt>
                <c:pt idx="2194">
                  <c:v>44613.611377314817</c:v>
                </c:pt>
                <c:pt idx="2195">
                  <c:v>44613.61210648148</c:v>
                </c:pt>
                <c:pt idx="2196">
                  <c:v>44613.612824074073</c:v>
                </c:pt>
                <c:pt idx="2197">
                  <c:v>44613.613553240742</c:v>
                </c:pt>
                <c:pt idx="2198">
                  <c:v>44613.614270833335</c:v>
                </c:pt>
                <c:pt idx="2199">
                  <c:v>44613.614999999998</c:v>
                </c:pt>
                <c:pt idx="2200">
                  <c:v>44613.615729166668</c:v>
                </c:pt>
                <c:pt idx="2201">
                  <c:v>44613.61645833333</c:v>
                </c:pt>
                <c:pt idx="2202">
                  <c:v>44613.617175925923</c:v>
                </c:pt>
                <c:pt idx="2203">
                  <c:v>44613.617905092593</c:v>
                </c:pt>
                <c:pt idx="2204">
                  <c:v>44613.618634259263</c:v>
                </c:pt>
                <c:pt idx="2205">
                  <c:v>44613.619351851848</c:v>
                </c:pt>
                <c:pt idx="2206">
                  <c:v>44613.620081018518</c:v>
                </c:pt>
                <c:pt idx="2207">
                  <c:v>44613.620810185188</c:v>
                </c:pt>
                <c:pt idx="2208">
                  <c:v>44613.621527777781</c:v>
                </c:pt>
                <c:pt idx="2209">
                  <c:v>44613.622303240743</c:v>
                </c:pt>
                <c:pt idx="2210">
                  <c:v>44613.623032407406</c:v>
                </c:pt>
                <c:pt idx="2211">
                  <c:v>44613.623761574076</c:v>
                </c:pt>
                <c:pt idx="2212">
                  <c:v>44613.624479166669</c:v>
                </c:pt>
                <c:pt idx="2213">
                  <c:v>44613.625208333331</c:v>
                </c:pt>
                <c:pt idx="2214">
                  <c:v>44613.625937500001</c:v>
                </c:pt>
                <c:pt idx="2215">
                  <c:v>44613.626712962963</c:v>
                </c:pt>
                <c:pt idx="2216">
                  <c:v>44613.627442129633</c:v>
                </c:pt>
                <c:pt idx="2217">
                  <c:v>44613.628159722219</c:v>
                </c:pt>
                <c:pt idx="2218">
                  <c:v>44613.628888888888</c:v>
                </c:pt>
                <c:pt idx="2219">
                  <c:v>44613.629618055558</c:v>
                </c:pt>
                <c:pt idx="2220">
                  <c:v>44613.630335648151</c:v>
                </c:pt>
                <c:pt idx="2221">
                  <c:v>44613.631064814814</c:v>
                </c:pt>
                <c:pt idx="2222">
                  <c:v>44613.631793981483</c:v>
                </c:pt>
                <c:pt idx="2223">
                  <c:v>44613.632511574076</c:v>
                </c:pt>
                <c:pt idx="2224">
                  <c:v>44613.633240740739</c:v>
                </c:pt>
                <c:pt idx="2225">
                  <c:v>44613.633969907409</c:v>
                </c:pt>
                <c:pt idx="2226">
                  <c:v>44613.634687500002</c:v>
                </c:pt>
                <c:pt idx="2227">
                  <c:v>44613.635416666664</c:v>
                </c:pt>
                <c:pt idx="2228">
                  <c:v>44613.636145833334</c:v>
                </c:pt>
                <c:pt idx="2229">
                  <c:v>44613.636863425927</c:v>
                </c:pt>
                <c:pt idx="2230">
                  <c:v>44613.637592592589</c:v>
                </c:pt>
                <c:pt idx="2231">
                  <c:v>44613.638321759259</c:v>
                </c:pt>
                <c:pt idx="2232">
                  <c:v>44613.639039351852</c:v>
                </c:pt>
                <c:pt idx="2233">
                  <c:v>44613.639768518522</c:v>
                </c:pt>
                <c:pt idx="2234">
                  <c:v>44613.640497685185</c:v>
                </c:pt>
                <c:pt idx="2235">
                  <c:v>44613.641215277778</c:v>
                </c:pt>
                <c:pt idx="2236">
                  <c:v>44613.64199074074</c:v>
                </c:pt>
                <c:pt idx="2237">
                  <c:v>44613.64271990741</c:v>
                </c:pt>
                <c:pt idx="2238">
                  <c:v>44613.643449074072</c:v>
                </c:pt>
                <c:pt idx="2239">
                  <c:v>44613.644166666665</c:v>
                </c:pt>
                <c:pt idx="2240">
                  <c:v>44613.644895833335</c:v>
                </c:pt>
                <c:pt idx="2241">
                  <c:v>44613.645624999997</c:v>
                </c:pt>
                <c:pt idx="2242">
                  <c:v>44613.64640046296</c:v>
                </c:pt>
                <c:pt idx="2243">
                  <c:v>44613.647118055553</c:v>
                </c:pt>
                <c:pt idx="2244">
                  <c:v>44613.647847222222</c:v>
                </c:pt>
                <c:pt idx="2245">
                  <c:v>44613.648576388892</c:v>
                </c:pt>
                <c:pt idx="2246">
                  <c:v>44613.649293981478</c:v>
                </c:pt>
                <c:pt idx="2247">
                  <c:v>44613.650023148148</c:v>
                </c:pt>
                <c:pt idx="2248">
                  <c:v>44613.65079861111</c:v>
                </c:pt>
                <c:pt idx="2249">
                  <c:v>44613.651516203703</c:v>
                </c:pt>
                <c:pt idx="2250">
                  <c:v>44613.652245370373</c:v>
                </c:pt>
                <c:pt idx="2251">
                  <c:v>44613.652974537035</c:v>
                </c:pt>
                <c:pt idx="2252">
                  <c:v>44613.653692129628</c:v>
                </c:pt>
                <c:pt idx="2253">
                  <c:v>44613.654421296298</c:v>
                </c:pt>
                <c:pt idx="2254">
                  <c:v>44613.655150462961</c:v>
                </c:pt>
                <c:pt idx="2255">
                  <c:v>44613.655868055554</c:v>
                </c:pt>
                <c:pt idx="2256">
                  <c:v>44613.656597222223</c:v>
                </c:pt>
                <c:pt idx="2257">
                  <c:v>44613.657326388886</c:v>
                </c:pt>
                <c:pt idx="2258">
                  <c:v>44613.658043981479</c:v>
                </c:pt>
                <c:pt idx="2259">
                  <c:v>44613.658773148149</c:v>
                </c:pt>
                <c:pt idx="2260">
                  <c:v>44613.659502314818</c:v>
                </c:pt>
                <c:pt idx="2261">
                  <c:v>44613.660231481481</c:v>
                </c:pt>
                <c:pt idx="2262">
                  <c:v>44613.660949074074</c:v>
                </c:pt>
                <c:pt idx="2263">
                  <c:v>44613.661678240744</c:v>
                </c:pt>
                <c:pt idx="2264">
                  <c:v>44613.662407407406</c:v>
                </c:pt>
                <c:pt idx="2265">
                  <c:v>44613.663124999999</c:v>
                </c:pt>
                <c:pt idx="2266">
                  <c:v>44613.663854166669</c:v>
                </c:pt>
                <c:pt idx="2267">
                  <c:v>44613.664571759262</c:v>
                </c:pt>
                <c:pt idx="2268">
                  <c:v>44613.665300925924</c:v>
                </c:pt>
                <c:pt idx="2269">
                  <c:v>44613.666076388887</c:v>
                </c:pt>
                <c:pt idx="2270">
                  <c:v>44613.666805555556</c:v>
                </c:pt>
                <c:pt idx="2271">
                  <c:v>44613.667534722219</c:v>
                </c:pt>
                <c:pt idx="2272">
                  <c:v>44613.668252314812</c:v>
                </c:pt>
                <c:pt idx="2273">
                  <c:v>44613.668981481482</c:v>
                </c:pt>
                <c:pt idx="2274">
                  <c:v>44613.669710648152</c:v>
                </c:pt>
                <c:pt idx="2275">
                  <c:v>44613.670486111114</c:v>
                </c:pt>
                <c:pt idx="2276">
                  <c:v>44613.671203703707</c:v>
                </c:pt>
                <c:pt idx="2277">
                  <c:v>44613.671932870369</c:v>
                </c:pt>
                <c:pt idx="2278">
                  <c:v>44613.672662037039</c:v>
                </c:pt>
                <c:pt idx="2279">
                  <c:v>44613.673379629632</c:v>
                </c:pt>
                <c:pt idx="2280">
                  <c:v>44613.674108796295</c:v>
                </c:pt>
                <c:pt idx="2281">
                  <c:v>44613.674884259257</c:v>
                </c:pt>
                <c:pt idx="2282">
                  <c:v>44613.675613425927</c:v>
                </c:pt>
                <c:pt idx="2283">
                  <c:v>44613.676342592589</c:v>
                </c:pt>
                <c:pt idx="2284">
                  <c:v>44613.677060185182</c:v>
                </c:pt>
                <c:pt idx="2285">
                  <c:v>44613.677789351852</c:v>
                </c:pt>
                <c:pt idx="2286">
                  <c:v>44613.678518518522</c:v>
                </c:pt>
                <c:pt idx="2287">
                  <c:v>44613.679282407407</c:v>
                </c:pt>
                <c:pt idx="2288">
                  <c:v>44613.680011574077</c:v>
                </c:pt>
                <c:pt idx="2289">
                  <c:v>44613.68074074074</c:v>
                </c:pt>
                <c:pt idx="2290">
                  <c:v>44613.681458333333</c:v>
                </c:pt>
                <c:pt idx="2291">
                  <c:v>44613.682187500002</c:v>
                </c:pt>
                <c:pt idx="2292">
                  <c:v>44613.682916666665</c:v>
                </c:pt>
                <c:pt idx="2293">
                  <c:v>44613.683692129627</c:v>
                </c:pt>
                <c:pt idx="2294">
                  <c:v>44613.684421296297</c:v>
                </c:pt>
                <c:pt idx="2295">
                  <c:v>44613.68513888889</c:v>
                </c:pt>
                <c:pt idx="2296">
                  <c:v>44613.685868055552</c:v>
                </c:pt>
                <c:pt idx="2297">
                  <c:v>44613.686597222222</c:v>
                </c:pt>
                <c:pt idx="2298">
                  <c:v>44613.687314814815</c:v>
                </c:pt>
                <c:pt idx="2299">
                  <c:v>44613.688090277778</c:v>
                </c:pt>
                <c:pt idx="2300">
                  <c:v>44613.688819444447</c:v>
                </c:pt>
                <c:pt idx="2301">
                  <c:v>44613.68954861111</c:v>
                </c:pt>
                <c:pt idx="2302">
                  <c:v>44613.690266203703</c:v>
                </c:pt>
                <c:pt idx="2303">
                  <c:v>44613.690995370373</c:v>
                </c:pt>
                <c:pt idx="2304">
                  <c:v>44613.691724537035</c:v>
                </c:pt>
                <c:pt idx="2305">
                  <c:v>44613.692499999997</c:v>
                </c:pt>
                <c:pt idx="2306">
                  <c:v>44613.69321759259</c:v>
                </c:pt>
                <c:pt idx="2307">
                  <c:v>44613.69394675926</c:v>
                </c:pt>
                <c:pt idx="2308">
                  <c:v>44613.694675925923</c:v>
                </c:pt>
                <c:pt idx="2309">
                  <c:v>44613.695393518516</c:v>
                </c:pt>
                <c:pt idx="2310">
                  <c:v>44613.696122685185</c:v>
                </c:pt>
                <c:pt idx="2311">
                  <c:v>44613.696863425925</c:v>
                </c:pt>
                <c:pt idx="2312">
                  <c:v>44613.697581018518</c:v>
                </c:pt>
                <c:pt idx="2313">
                  <c:v>44613.698310185187</c:v>
                </c:pt>
                <c:pt idx="2314">
                  <c:v>44613.69903935185</c:v>
                </c:pt>
                <c:pt idx="2315">
                  <c:v>44613.699756944443</c:v>
                </c:pt>
                <c:pt idx="2316">
                  <c:v>44613.700486111113</c:v>
                </c:pt>
                <c:pt idx="2317">
                  <c:v>44613.701215277775</c:v>
                </c:pt>
                <c:pt idx="2318">
                  <c:v>44613.701944444445</c:v>
                </c:pt>
                <c:pt idx="2319">
                  <c:v>44613.702662037038</c:v>
                </c:pt>
                <c:pt idx="2320">
                  <c:v>44613.7033912037</c:v>
                </c:pt>
                <c:pt idx="2321">
                  <c:v>44613.70412037037</c:v>
                </c:pt>
                <c:pt idx="2322">
                  <c:v>44613.704837962963</c:v>
                </c:pt>
                <c:pt idx="2323">
                  <c:v>44613.705567129633</c:v>
                </c:pt>
                <c:pt idx="2324">
                  <c:v>44613.706296296295</c:v>
                </c:pt>
                <c:pt idx="2325">
                  <c:v>44613.707013888888</c:v>
                </c:pt>
                <c:pt idx="2326">
                  <c:v>44613.707789351851</c:v>
                </c:pt>
                <c:pt idx="2327">
                  <c:v>44613.708518518521</c:v>
                </c:pt>
                <c:pt idx="2328">
                  <c:v>44613.709247685183</c:v>
                </c:pt>
                <c:pt idx="2329">
                  <c:v>44613.709965277776</c:v>
                </c:pt>
                <c:pt idx="2330">
                  <c:v>44613.710694444446</c:v>
                </c:pt>
                <c:pt idx="2331">
                  <c:v>44613.711423611108</c:v>
                </c:pt>
                <c:pt idx="2332">
                  <c:v>44613.712141203701</c:v>
                </c:pt>
                <c:pt idx="2333">
                  <c:v>44613.712870370371</c:v>
                </c:pt>
                <c:pt idx="2334">
                  <c:v>44613.713599537034</c:v>
                </c:pt>
                <c:pt idx="2335">
                  <c:v>44613.714317129627</c:v>
                </c:pt>
                <c:pt idx="2336">
                  <c:v>44613.715046296296</c:v>
                </c:pt>
                <c:pt idx="2337">
                  <c:v>44613.715775462966</c:v>
                </c:pt>
                <c:pt idx="2338">
                  <c:v>44613.716504629629</c:v>
                </c:pt>
                <c:pt idx="2339">
                  <c:v>44613.717222222222</c:v>
                </c:pt>
                <c:pt idx="2340">
                  <c:v>44613.717951388891</c:v>
                </c:pt>
                <c:pt idx="2341">
                  <c:v>44613.718680555554</c:v>
                </c:pt>
                <c:pt idx="2342">
                  <c:v>44613.719398148147</c:v>
                </c:pt>
                <c:pt idx="2343">
                  <c:v>44613.720127314817</c:v>
                </c:pt>
                <c:pt idx="2344">
                  <c:v>44613.720856481479</c:v>
                </c:pt>
                <c:pt idx="2345">
                  <c:v>44613.721574074072</c:v>
                </c:pt>
                <c:pt idx="2346">
                  <c:v>44613.722303240742</c:v>
                </c:pt>
                <c:pt idx="2347">
                  <c:v>44613.723032407404</c:v>
                </c:pt>
                <c:pt idx="2348">
                  <c:v>44613.723749999997</c:v>
                </c:pt>
                <c:pt idx="2349">
                  <c:v>44613.724479166667</c:v>
                </c:pt>
                <c:pt idx="2350">
                  <c:v>44613.725208333337</c:v>
                </c:pt>
                <c:pt idx="2351">
                  <c:v>44613.725925925923</c:v>
                </c:pt>
                <c:pt idx="2352">
                  <c:v>44613.726655092592</c:v>
                </c:pt>
                <c:pt idx="2353">
                  <c:v>44613.727384259262</c:v>
                </c:pt>
                <c:pt idx="2354">
                  <c:v>44613.728101851855</c:v>
                </c:pt>
                <c:pt idx="2355">
                  <c:v>44613.728831018518</c:v>
                </c:pt>
                <c:pt idx="2356">
                  <c:v>44613.729560185187</c:v>
                </c:pt>
                <c:pt idx="2357">
                  <c:v>44613.73027777778</c:v>
                </c:pt>
                <c:pt idx="2358">
                  <c:v>44613.731006944443</c:v>
                </c:pt>
                <c:pt idx="2359">
                  <c:v>44613.731724537036</c:v>
                </c:pt>
                <c:pt idx="2360">
                  <c:v>44613.732453703706</c:v>
                </c:pt>
                <c:pt idx="2361">
                  <c:v>44613.733182870368</c:v>
                </c:pt>
                <c:pt idx="2362">
                  <c:v>44613.733912037038</c:v>
                </c:pt>
                <c:pt idx="2363">
                  <c:v>44613.734629629631</c:v>
                </c:pt>
                <c:pt idx="2364">
                  <c:v>44613.735358796293</c:v>
                </c:pt>
                <c:pt idx="2365">
                  <c:v>44613.736087962963</c:v>
                </c:pt>
                <c:pt idx="2366">
                  <c:v>44613.736805555556</c:v>
                </c:pt>
                <c:pt idx="2367">
                  <c:v>44613.737581018519</c:v>
                </c:pt>
                <c:pt idx="2368">
                  <c:v>44613.738310185188</c:v>
                </c:pt>
                <c:pt idx="2369">
                  <c:v>44613.739039351851</c:v>
                </c:pt>
                <c:pt idx="2370">
                  <c:v>44613.739756944444</c:v>
                </c:pt>
                <c:pt idx="2371">
                  <c:v>44613.740486111114</c:v>
                </c:pt>
                <c:pt idx="2372">
                  <c:v>44613.741215277776</c:v>
                </c:pt>
                <c:pt idx="2373">
                  <c:v>44613.741932870369</c:v>
                </c:pt>
                <c:pt idx="2374">
                  <c:v>44613.742662037039</c:v>
                </c:pt>
                <c:pt idx="2375">
                  <c:v>44613.743391203701</c:v>
                </c:pt>
                <c:pt idx="2376">
                  <c:v>44613.744108796294</c:v>
                </c:pt>
                <c:pt idx="2377">
                  <c:v>44613.744837962964</c:v>
                </c:pt>
                <c:pt idx="2378">
                  <c:v>44613.745567129627</c:v>
                </c:pt>
                <c:pt idx="2379">
                  <c:v>44613.746296296296</c:v>
                </c:pt>
                <c:pt idx="2380">
                  <c:v>44613.747013888889</c:v>
                </c:pt>
                <c:pt idx="2381">
                  <c:v>44613.747743055559</c:v>
                </c:pt>
                <c:pt idx="2382">
                  <c:v>44613.748472222222</c:v>
                </c:pt>
                <c:pt idx="2383">
                  <c:v>44613.749189814815</c:v>
                </c:pt>
                <c:pt idx="2384">
                  <c:v>44613.749918981484</c:v>
                </c:pt>
                <c:pt idx="2385">
                  <c:v>44613.750648148147</c:v>
                </c:pt>
                <c:pt idx="2386">
                  <c:v>44613.75136574074</c:v>
                </c:pt>
                <c:pt idx="2387">
                  <c:v>44613.75209490741</c:v>
                </c:pt>
                <c:pt idx="2388">
                  <c:v>44613.752824074072</c:v>
                </c:pt>
                <c:pt idx="2389">
                  <c:v>44613.753541666665</c:v>
                </c:pt>
                <c:pt idx="2390">
                  <c:v>44613.754270833335</c:v>
                </c:pt>
                <c:pt idx="2391">
                  <c:v>44613.754999999997</c:v>
                </c:pt>
                <c:pt idx="2392">
                  <c:v>44613.75571759259</c:v>
                </c:pt>
                <c:pt idx="2393">
                  <c:v>44613.75644675926</c:v>
                </c:pt>
                <c:pt idx="2394">
                  <c:v>44613.757175925923</c:v>
                </c:pt>
                <c:pt idx="2395">
                  <c:v>44613.757893518516</c:v>
                </c:pt>
                <c:pt idx="2396">
                  <c:v>44613.758622685185</c:v>
                </c:pt>
                <c:pt idx="2397">
                  <c:v>44613.759351851855</c:v>
                </c:pt>
                <c:pt idx="2398">
                  <c:v>44613.760069444441</c:v>
                </c:pt>
                <c:pt idx="2399">
                  <c:v>44613.760798611111</c:v>
                </c:pt>
                <c:pt idx="2400">
                  <c:v>44613.76152777778</c:v>
                </c:pt>
                <c:pt idx="2401">
                  <c:v>44613.762245370373</c:v>
                </c:pt>
                <c:pt idx="2402">
                  <c:v>44613.762974537036</c:v>
                </c:pt>
                <c:pt idx="2403">
                  <c:v>44613.763703703706</c:v>
                </c:pt>
                <c:pt idx="2404">
                  <c:v>44613.764432870368</c:v>
                </c:pt>
                <c:pt idx="2405">
                  <c:v>44613.765150462961</c:v>
                </c:pt>
                <c:pt idx="2406">
                  <c:v>44613.765879629631</c:v>
                </c:pt>
                <c:pt idx="2407">
                  <c:v>44613.766597222224</c:v>
                </c:pt>
                <c:pt idx="2408">
                  <c:v>44613.767326388886</c:v>
                </c:pt>
                <c:pt idx="2409">
                  <c:v>44613.768055555556</c:v>
                </c:pt>
                <c:pt idx="2410">
                  <c:v>44613.768784722219</c:v>
                </c:pt>
                <c:pt idx="2411">
                  <c:v>44613.769502314812</c:v>
                </c:pt>
                <c:pt idx="2412">
                  <c:v>44613.770231481481</c:v>
                </c:pt>
                <c:pt idx="2413">
                  <c:v>44613.770960648151</c:v>
                </c:pt>
                <c:pt idx="2414">
                  <c:v>44613.771678240744</c:v>
                </c:pt>
                <c:pt idx="2415">
                  <c:v>44613.772407407407</c:v>
                </c:pt>
                <c:pt idx="2416">
                  <c:v>44613.773136574076</c:v>
                </c:pt>
                <c:pt idx="2417">
                  <c:v>44613.773854166669</c:v>
                </c:pt>
                <c:pt idx="2418">
                  <c:v>44613.774583333332</c:v>
                </c:pt>
                <c:pt idx="2419">
                  <c:v>44613.775312500002</c:v>
                </c:pt>
                <c:pt idx="2420">
                  <c:v>44613.776030092595</c:v>
                </c:pt>
                <c:pt idx="2421">
                  <c:v>44613.776759259257</c:v>
                </c:pt>
                <c:pt idx="2422">
                  <c:v>44613.777488425927</c:v>
                </c:pt>
                <c:pt idx="2423">
                  <c:v>44613.77820601852</c:v>
                </c:pt>
                <c:pt idx="2424">
                  <c:v>44613.778935185182</c:v>
                </c:pt>
                <c:pt idx="2425">
                  <c:v>44613.779664351852</c:v>
                </c:pt>
                <c:pt idx="2426">
                  <c:v>44613.780393518522</c:v>
                </c:pt>
                <c:pt idx="2427">
                  <c:v>44613.781111111108</c:v>
                </c:pt>
                <c:pt idx="2428">
                  <c:v>44613.781840277778</c:v>
                </c:pt>
                <c:pt idx="2429">
                  <c:v>44613.782569444447</c:v>
                </c:pt>
                <c:pt idx="2430">
                  <c:v>44613.78328703704</c:v>
                </c:pt>
                <c:pt idx="2431">
                  <c:v>44613.784016203703</c:v>
                </c:pt>
                <c:pt idx="2432">
                  <c:v>44613.784745370373</c:v>
                </c:pt>
                <c:pt idx="2433">
                  <c:v>44613.785462962966</c:v>
                </c:pt>
                <c:pt idx="2434">
                  <c:v>44613.786192129628</c:v>
                </c:pt>
                <c:pt idx="2435">
                  <c:v>44613.786921296298</c:v>
                </c:pt>
                <c:pt idx="2436">
                  <c:v>44613.78765046296</c:v>
                </c:pt>
                <c:pt idx="2437">
                  <c:v>44613.788368055553</c:v>
                </c:pt>
                <c:pt idx="2438">
                  <c:v>44613.789143518516</c:v>
                </c:pt>
                <c:pt idx="2439">
                  <c:v>44613.789872685185</c:v>
                </c:pt>
                <c:pt idx="2440">
                  <c:v>44613.790601851855</c:v>
                </c:pt>
                <c:pt idx="2441">
                  <c:v>44613.791331018518</c:v>
                </c:pt>
                <c:pt idx="2442">
                  <c:v>44613.792048611111</c:v>
                </c:pt>
                <c:pt idx="2443">
                  <c:v>44613.79277777778</c:v>
                </c:pt>
                <c:pt idx="2444">
                  <c:v>44613.793506944443</c:v>
                </c:pt>
                <c:pt idx="2445">
                  <c:v>44613.794224537036</c:v>
                </c:pt>
                <c:pt idx="2446">
                  <c:v>44613.794953703706</c:v>
                </c:pt>
                <c:pt idx="2447">
                  <c:v>44613.795682870368</c:v>
                </c:pt>
                <c:pt idx="2448">
                  <c:v>44613.796400462961</c:v>
                </c:pt>
                <c:pt idx="2449">
                  <c:v>44613.797175925924</c:v>
                </c:pt>
                <c:pt idx="2450">
                  <c:v>44613.797905092593</c:v>
                </c:pt>
                <c:pt idx="2451">
                  <c:v>44613.798634259256</c:v>
                </c:pt>
                <c:pt idx="2452">
                  <c:v>44613.799363425926</c:v>
                </c:pt>
                <c:pt idx="2453">
                  <c:v>44613.800081018519</c:v>
                </c:pt>
                <c:pt idx="2454">
                  <c:v>44613.800810185188</c:v>
                </c:pt>
                <c:pt idx="2455">
                  <c:v>44613.801539351851</c:v>
                </c:pt>
                <c:pt idx="2456">
                  <c:v>44613.802256944444</c:v>
                </c:pt>
                <c:pt idx="2457">
                  <c:v>44613.802986111114</c:v>
                </c:pt>
                <c:pt idx="2458">
                  <c:v>44613.803715277776</c:v>
                </c:pt>
                <c:pt idx="2459">
                  <c:v>44613.804432870369</c:v>
                </c:pt>
                <c:pt idx="2460">
                  <c:v>44613.805162037039</c:v>
                </c:pt>
                <c:pt idx="2461">
                  <c:v>44613.805891203701</c:v>
                </c:pt>
                <c:pt idx="2462">
                  <c:v>44613.806608796294</c:v>
                </c:pt>
                <c:pt idx="2463">
                  <c:v>44613.807337962964</c:v>
                </c:pt>
                <c:pt idx="2464">
                  <c:v>44613.808067129627</c:v>
                </c:pt>
                <c:pt idx="2465">
                  <c:v>44613.80878472222</c:v>
                </c:pt>
                <c:pt idx="2466">
                  <c:v>44613.809513888889</c:v>
                </c:pt>
                <c:pt idx="2467">
                  <c:v>44613.810243055559</c:v>
                </c:pt>
                <c:pt idx="2468">
                  <c:v>44613.810960648145</c:v>
                </c:pt>
                <c:pt idx="2469">
                  <c:v>44613.811689814815</c:v>
                </c:pt>
                <c:pt idx="2470">
                  <c:v>44613.812418981484</c:v>
                </c:pt>
                <c:pt idx="2471">
                  <c:v>44613.813136574077</c:v>
                </c:pt>
                <c:pt idx="2472">
                  <c:v>44613.81386574074</c:v>
                </c:pt>
                <c:pt idx="2473">
                  <c:v>44613.81459490741</c:v>
                </c:pt>
                <c:pt idx="2474">
                  <c:v>44613.815312500003</c:v>
                </c:pt>
                <c:pt idx="2475">
                  <c:v>44613.816041666665</c:v>
                </c:pt>
                <c:pt idx="2476">
                  <c:v>44613.816770833335</c:v>
                </c:pt>
                <c:pt idx="2477">
                  <c:v>44613.817488425928</c:v>
                </c:pt>
                <c:pt idx="2478">
                  <c:v>44613.81821759259</c:v>
                </c:pt>
                <c:pt idx="2479">
                  <c:v>44613.81894675926</c:v>
                </c:pt>
                <c:pt idx="2480">
                  <c:v>44613.819664351853</c:v>
                </c:pt>
                <c:pt idx="2481">
                  <c:v>44613.820393518516</c:v>
                </c:pt>
                <c:pt idx="2482">
                  <c:v>44613.821122685185</c:v>
                </c:pt>
                <c:pt idx="2483">
                  <c:v>44613.821840277778</c:v>
                </c:pt>
                <c:pt idx="2484">
                  <c:v>44613.822569444441</c:v>
                </c:pt>
                <c:pt idx="2485">
                  <c:v>44613.823298611111</c:v>
                </c:pt>
                <c:pt idx="2486">
                  <c:v>44613.824016203704</c:v>
                </c:pt>
                <c:pt idx="2487">
                  <c:v>44613.824745370373</c:v>
                </c:pt>
                <c:pt idx="2488">
                  <c:v>44613.825474537036</c:v>
                </c:pt>
                <c:pt idx="2489">
                  <c:v>44613.826192129629</c:v>
                </c:pt>
                <c:pt idx="2490">
                  <c:v>44613.826921296299</c:v>
                </c:pt>
                <c:pt idx="2491">
                  <c:v>44613.827650462961</c:v>
                </c:pt>
                <c:pt idx="2492">
                  <c:v>44613.828368055554</c:v>
                </c:pt>
                <c:pt idx="2493">
                  <c:v>44613.829097222224</c:v>
                </c:pt>
                <c:pt idx="2494">
                  <c:v>44613.829826388886</c:v>
                </c:pt>
                <c:pt idx="2495">
                  <c:v>44613.830543981479</c:v>
                </c:pt>
                <c:pt idx="2496">
                  <c:v>44613.831273148149</c:v>
                </c:pt>
                <c:pt idx="2497">
                  <c:v>44613.832002314812</c:v>
                </c:pt>
                <c:pt idx="2498">
                  <c:v>44613.832719907405</c:v>
                </c:pt>
                <c:pt idx="2499">
                  <c:v>44613.833449074074</c:v>
                </c:pt>
                <c:pt idx="2500">
                  <c:v>44613.834224537037</c:v>
                </c:pt>
                <c:pt idx="2501">
                  <c:v>44613.834953703707</c:v>
                </c:pt>
                <c:pt idx="2502">
                  <c:v>44613.835682870369</c:v>
                </c:pt>
                <c:pt idx="2503">
                  <c:v>44613.836412037039</c:v>
                </c:pt>
                <c:pt idx="2504">
                  <c:v>44613.837129629632</c:v>
                </c:pt>
                <c:pt idx="2505">
                  <c:v>44613.837858796294</c:v>
                </c:pt>
                <c:pt idx="2506">
                  <c:v>44613.838634259257</c:v>
                </c:pt>
                <c:pt idx="2507">
                  <c:v>44613.839363425926</c:v>
                </c:pt>
                <c:pt idx="2508">
                  <c:v>44613.840081018519</c:v>
                </c:pt>
                <c:pt idx="2509">
                  <c:v>44613.840810185182</c:v>
                </c:pt>
                <c:pt idx="2510">
                  <c:v>44613.841539351852</c:v>
                </c:pt>
                <c:pt idx="2511">
                  <c:v>44613.842256944445</c:v>
                </c:pt>
                <c:pt idx="2512">
                  <c:v>44613.842986111114</c:v>
                </c:pt>
                <c:pt idx="2513">
                  <c:v>44613.843715277777</c:v>
                </c:pt>
                <c:pt idx="2514">
                  <c:v>44613.84443287037</c:v>
                </c:pt>
                <c:pt idx="2515">
                  <c:v>44613.84516203704</c:v>
                </c:pt>
                <c:pt idx="2516">
                  <c:v>44613.845891203702</c:v>
                </c:pt>
                <c:pt idx="2517">
                  <c:v>44613.846608796295</c:v>
                </c:pt>
                <c:pt idx="2518">
                  <c:v>44613.847337962965</c:v>
                </c:pt>
                <c:pt idx="2519">
                  <c:v>44613.848067129627</c:v>
                </c:pt>
                <c:pt idx="2520">
                  <c:v>44613.84878472222</c:v>
                </c:pt>
                <c:pt idx="2521">
                  <c:v>44613.84951388889</c:v>
                </c:pt>
                <c:pt idx="2522">
                  <c:v>44613.850289351853</c:v>
                </c:pt>
                <c:pt idx="2523">
                  <c:v>44613.851018518515</c:v>
                </c:pt>
                <c:pt idx="2524">
                  <c:v>44613.851736111108</c:v>
                </c:pt>
                <c:pt idx="2525">
                  <c:v>44613.852465277778</c:v>
                </c:pt>
                <c:pt idx="2526">
                  <c:v>44613.853194444448</c:v>
                </c:pt>
                <c:pt idx="2527">
                  <c:v>44613.853912037041</c:v>
                </c:pt>
                <c:pt idx="2528">
                  <c:v>44613.854687500003</c:v>
                </c:pt>
                <c:pt idx="2529">
                  <c:v>44613.855416666665</c:v>
                </c:pt>
                <c:pt idx="2530">
                  <c:v>44613.856134259258</c:v>
                </c:pt>
                <c:pt idx="2531">
                  <c:v>44613.856863425928</c:v>
                </c:pt>
                <c:pt idx="2532">
                  <c:v>44613.857592592591</c:v>
                </c:pt>
                <c:pt idx="2533">
                  <c:v>44613.858310185184</c:v>
                </c:pt>
                <c:pt idx="2534">
                  <c:v>44613.859085648146</c:v>
                </c:pt>
                <c:pt idx="2535">
                  <c:v>44613.859814814816</c:v>
                </c:pt>
                <c:pt idx="2536">
                  <c:v>44613.860532407409</c:v>
                </c:pt>
                <c:pt idx="2537">
                  <c:v>44613.861261574071</c:v>
                </c:pt>
                <c:pt idx="2538">
                  <c:v>44613.861990740741</c:v>
                </c:pt>
                <c:pt idx="2539">
                  <c:v>44613.862708333334</c:v>
                </c:pt>
                <c:pt idx="2540">
                  <c:v>44613.863483796296</c:v>
                </c:pt>
                <c:pt idx="2541">
                  <c:v>44613.864212962966</c:v>
                </c:pt>
                <c:pt idx="2542">
                  <c:v>44613.864930555559</c:v>
                </c:pt>
                <c:pt idx="2543">
                  <c:v>44613.865659722222</c:v>
                </c:pt>
                <c:pt idx="2544">
                  <c:v>44613.866388888891</c:v>
                </c:pt>
                <c:pt idx="2545">
                  <c:v>44613.867106481484</c:v>
                </c:pt>
                <c:pt idx="2546">
                  <c:v>44613.867835648147</c:v>
                </c:pt>
                <c:pt idx="2547">
                  <c:v>44613.86855324074</c:v>
                </c:pt>
                <c:pt idx="2548">
                  <c:v>44613.86928240741</c:v>
                </c:pt>
                <c:pt idx="2549">
                  <c:v>44613.870011574072</c:v>
                </c:pt>
                <c:pt idx="2550">
                  <c:v>44613.870729166665</c:v>
                </c:pt>
                <c:pt idx="2551">
                  <c:v>44613.871516203704</c:v>
                </c:pt>
                <c:pt idx="2552">
                  <c:v>44613.872233796297</c:v>
                </c:pt>
                <c:pt idx="2553">
                  <c:v>44613.87296296296</c:v>
                </c:pt>
                <c:pt idx="2554">
                  <c:v>44613.873692129629</c:v>
                </c:pt>
                <c:pt idx="2555">
                  <c:v>44613.874409722222</c:v>
                </c:pt>
                <c:pt idx="2556">
                  <c:v>44613.875138888892</c:v>
                </c:pt>
                <c:pt idx="2557">
                  <c:v>44613.875868055555</c:v>
                </c:pt>
                <c:pt idx="2558">
                  <c:v>44613.876585648148</c:v>
                </c:pt>
                <c:pt idx="2559">
                  <c:v>44613.877314814818</c:v>
                </c:pt>
                <c:pt idx="2560">
                  <c:v>44613.87804398148</c:v>
                </c:pt>
                <c:pt idx="2561">
                  <c:v>44613.878761574073</c:v>
                </c:pt>
                <c:pt idx="2562">
                  <c:v>44613.879490740743</c:v>
                </c:pt>
                <c:pt idx="2563">
                  <c:v>44613.880219907405</c:v>
                </c:pt>
                <c:pt idx="2564">
                  <c:v>44613.880949074075</c:v>
                </c:pt>
                <c:pt idx="2565">
                  <c:v>44613.881666666668</c:v>
                </c:pt>
                <c:pt idx="2566">
                  <c:v>44613.882395833331</c:v>
                </c:pt>
                <c:pt idx="2567">
                  <c:v>44613.883125</c:v>
                </c:pt>
                <c:pt idx="2568">
                  <c:v>44613.883842592593</c:v>
                </c:pt>
                <c:pt idx="2569">
                  <c:v>44613.884571759256</c:v>
                </c:pt>
                <c:pt idx="2570">
                  <c:v>44613.885300925926</c:v>
                </c:pt>
                <c:pt idx="2571">
                  <c:v>44613.886018518519</c:v>
                </c:pt>
                <c:pt idx="2572">
                  <c:v>44613.886805555558</c:v>
                </c:pt>
                <c:pt idx="2573">
                  <c:v>44613.887523148151</c:v>
                </c:pt>
                <c:pt idx="2574">
                  <c:v>44613.888252314813</c:v>
                </c:pt>
                <c:pt idx="2575">
                  <c:v>44613.888981481483</c:v>
                </c:pt>
                <c:pt idx="2576">
                  <c:v>44613.889699074076</c:v>
                </c:pt>
                <c:pt idx="2577">
                  <c:v>44613.890428240738</c:v>
                </c:pt>
                <c:pt idx="2578">
                  <c:v>44613.891157407408</c:v>
                </c:pt>
                <c:pt idx="2579">
                  <c:v>44613.891886574071</c:v>
                </c:pt>
                <c:pt idx="2580">
                  <c:v>44613.892604166664</c:v>
                </c:pt>
                <c:pt idx="2581">
                  <c:v>44613.893333333333</c:v>
                </c:pt>
                <c:pt idx="2582">
                  <c:v>44613.894062500003</c:v>
                </c:pt>
                <c:pt idx="2583">
                  <c:v>44613.894780092596</c:v>
                </c:pt>
                <c:pt idx="2584">
                  <c:v>44613.895509259259</c:v>
                </c:pt>
                <c:pt idx="2585">
                  <c:v>44613.896238425928</c:v>
                </c:pt>
                <c:pt idx="2586">
                  <c:v>44613.896967592591</c:v>
                </c:pt>
                <c:pt idx="2587">
                  <c:v>44613.897685185184</c:v>
                </c:pt>
                <c:pt idx="2588">
                  <c:v>44613.898414351854</c:v>
                </c:pt>
                <c:pt idx="2589">
                  <c:v>44613.899143518516</c:v>
                </c:pt>
                <c:pt idx="2590">
                  <c:v>44613.899861111109</c:v>
                </c:pt>
                <c:pt idx="2591">
                  <c:v>44613.900590277779</c:v>
                </c:pt>
                <c:pt idx="2592">
                  <c:v>44613.901319444441</c:v>
                </c:pt>
                <c:pt idx="2593">
                  <c:v>44613.902094907404</c:v>
                </c:pt>
                <c:pt idx="2594">
                  <c:v>44613.902812499997</c:v>
                </c:pt>
                <c:pt idx="2595">
                  <c:v>44613.903541666667</c:v>
                </c:pt>
                <c:pt idx="2596">
                  <c:v>44613.904270833336</c:v>
                </c:pt>
                <c:pt idx="2597">
                  <c:v>44613.904999999999</c:v>
                </c:pt>
                <c:pt idx="2598">
                  <c:v>44613.905729166669</c:v>
                </c:pt>
                <c:pt idx="2599">
                  <c:v>44613.906493055554</c:v>
                </c:pt>
                <c:pt idx="2600">
                  <c:v>44613.907222222224</c:v>
                </c:pt>
                <c:pt idx="2601">
                  <c:v>44613.907939814817</c:v>
                </c:pt>
                <c:pt idx="2602">
                  <c:v>44613.908668981479</c:v>
                </c:pt>
                <c:pt idx="2603">
                  <c:v>44613.909398148149</c:v>
                </c:pt>
                <c:pt idx="2604">
                  <c:v>44613.910115740742</c:v>
                </c:pt>
                <c:pt idx="2605">
                  <c:v>44613.910891203705</c:v>
                </c:pt>
                <c:pt idx="2606">
                  <c:v>44613.911620370367</c:v>
                </c:pt>
                <c:pt idx="2607">
                  <c:v>44613.91233796296</c:v>
                </c:pt>
                <c:pt idx="2608">
                  <c:v>44613.91306712963</c:v>
                </c:pt>
                <c:pt idx="2609">
                  <c:v>44613.9137962963</c:v>
                </c:pt>
                <c:pt idx="2610">
                  <c:v>44613.914513888885</c:v>
                </c:pt>
                <c:pt idx="2611">
                  <c:v>44613.915300925924</c:v>
                </c:pt>
                <c:pt idx="2612">
                  <c:v>44613.916018518517</c:v>
                </c:pt>
                <c:pt idx="2613">
                  <c:v>44613.916747685187</c:v>
                </c:pt>
                <c:pt idx="2614">
                  <c:v>44613.91747685185</c:v>
                </c:pt>
                <c:pt idx="2615">
                  <c:v>44613.918194444443</c:v>
                </c:pt>
                <c:pt idx="2616">
                  <c:v>44613.918923611112</c:v>
                </c:pt>
                <c:pt idx="2617">
                  <c:v>44613.919699074075</c:v>
                </c:pt>
                <c:pt idx="2618">
                  <c:v>44613.920416666668</c:v>
                </c:pt>
                <c:pt idx="2619">
                  <c:v>44613.92114583333</c:v>
                </c:pt>
                <c:pt idx="2620">
                  <c:v>44613.921875</c:v>
                </c:pt>
                <c:pt idx="2621">
                  <c:v>44613.922592592593</c:v>
                </c:pt>
                <c:pt idx="2622">
                  <c:v>44613.923321759263</c:v>
                </c:pt>
                <c:pt idx="2623">
                  <c:v>44613.924097222225</c:v>
                </c:pt>
                <c:pt idx="2624">
                  <c:v>44613.924814814818</c:v>
                </c:pt>
                <c:pt idx="2625">
                  <c:v>44613.925543981481</c:v>
                </c:pt>
                <c:pt idx="2626">
                  <c:v>44613.92627314815</c:v>
                </c:pt>
                <c:pt idx="2627">
                  <c:v>44613.926990740743</c:v>
                </c:pt>
                <c:pt idx="2628">
                  <c:v>44613.927719907406</c:v>
                </c:pt>
                <c:pt idx="2629">
                  <c:v>44613.928495370368</c:v>
                </c:pt>
                <c:pt idx="2630">
                  <c:v>44613.929212962961</c:v>
                </c:pt>
                <c:pt idx="2631">
                  <c:v>44613.929942129631</c:v>
                </c:pt>
                <c:pt idx="2632">
                  <c:v>44613.930671296293</c:v>
                </c:pt>
                <c:pt idx="2633">
                  <c:v>44613.931388888886</c:v>
                </c:pt>
                <c:pt idx="2634">
                  <c:v>44613.932118055556</c:v>
                </c:pt>
                <c:pt idx="2635">
                  <c:v>44613.932893518519</c:v>
                </c:pt>
                <c:pt idx="2636">
                  <c:v>44613.933611111112</c:v>
                </c:pt>
                <c:pt idx="2637">
                  <c:v>44613.934340277781</c:v>
                </c:pt>
                <c:pt idx="2638">
                  <c:v>44613.935069444444</c:v>
                </c:pt>
                <c:pt idx="2639">
                  <c:v>44613.935787037037</c:v>
                </c:pt>
                <c:pt idx="2640">
                  <c:v>44613.936516203707</c:v>
                </c:pt>
                <c:pt idx="2641">
                  <c:v>44613.937291666669</c:v>
                </c:pt>
                <c:pt idx="2642">
                  <c:v>44613.938009259262</c:v>
                </c:pt>
                <c:pt idx="2643">
                  <c:v>44613.938738425924</c:v>
                </c:pt>
                <c:pt idx="2644">
                  <c:v>44613.939467592594</c:v>
                </c:pt>
                <c:pt idx="2645">
                  <c:v>44613.940185185187</c:v>
                </c:pt>
                <c:pt idx="2646">
                  <c:v>44613.94091435185</c:v>
                </c:pt>
                <c:pt idx="2647">
                  <c:v>44613.941689814812</c:v>
                </c:pt>
                <c:pt idx="2648">
                  <c:v>44613.942407407405</c:v>
                </c:pt>
                <c:pt idx="2649">
                  <c:v>44613.943136574075</c:v>
                </c:pt>
                <c:pt idx="2650">
                  <c:v>44613.943865740737</c:v>
                </c:pt>
                <c:pt idx="2651">
                  <c:v>44613.94458333333</c:v>
                </c:pt>
                <c:pt idx="2652">
                  <c:v>44613.9453125</c:v>
                </c:pt>
                <c:pt idx="2653">
                  <c:v>44613.946087962962</c:v>
                </c:pt>
                <c:pt idx="2654">
                  <c:v>44613.946817129632</c:v>
                </c:pt>
                <c:pt idx="2655">
                  <c:v>44613.947534722225</c:v>
                </c:pt>
                <c:pt idx="2656">
                  <c:v>44613.948263888888</c:v>
                </c:pt>
                <c:pt idx="2657">
                  <c:v>44613.948993055557</c:v>
                </c:pt>
                <c:pt idx="2658">
                  <c:v>44613.94971064815</c:v>
                </c:pt>
                <c:pt idx="2659">
                  <c:v>44613.950486111113</c:v>
                </c:pt>
                <c:pt idx="2660">
                  <c:v>44613.951215277775</c:v>
                </c:pt>
                <c:pt idx="2661">
                  <c:v>44613.951944444445</c:v>
                </c:pt>
                <c:pt idx="2662">
                  <c:v>44613.952662037038</c:v>
                </c:pt>
                <c:pt idx="2663">
                  <c:v>44613.9533912037</c:v>
                </c:pt>
                <c:pt idx="2664">
                  <c:v>44613.95412037037</c:v>
                </c:pt>
                <c:pt idx="2665">
                  <c:v>44613.954895833333</c:v>
                </c:pt>
                <c:pt idx="2666">
                  <c:v>44613.955613425926</c:v>
                </c:pt>
                <c:pt idx="2667">
                  <c:v>44613.956342592595</c:v>
                </c:pt>
                <c:pt idx="2668">
                  <c:v>44613.957071759258</c:v>
                </c:pt>
                <c:pt idx="2669">
                  <c:v>44613.957789351851</c:v>
                </c:pt>
                <c:pt idx="2670">
                  <c:v>44613.958518518521</c:v>
                </c:pt>
                <c:pt idx="2671">
                  <c:v>44613.959282407406</c:v>
                </c:pt>
                <c:pt idx="2672">
                  <c:v>44613.960011574076</c:v>
                </c:pt>
                <c:pt idx="2673">
                  <c:v>44613.960740740738</c:v>
                </c:pt>
                <c:pt idx="2674">
                  <c:v>44613.961458333331</c:v>
                </c:pt>
                <c:pt idx="2675">
                  <c:v>44613.962187500001</c:v>
                </c:pt>
                <c:pt idx="2676">
                  <c:v>44613.962916666664</c:v>
                </c:pt>
                <c:pt idx="2677">
                  <c:v>44613.963680555556</c:v>
                </c:pt>
                <c:pt idx="2678">
                  <c:v>44613.964409722219</c:v>
                </c:pt>
                <c:pt idx="2679">
                  <c:v>44613.965138888889</c:v>
                </c:pt>
                <c:pt idx="2680">
                  <c:v>44613.965856481482</c:v>
                </c:pt>
                <c:pt idx="2681">
                  <c:v>44613.966585648152</c:v>
                </c:pt>
                <c:pt idx="2682">
                  <c:v>44613.967303240737</c:v>
                </c:pt>
                <c:pt idx="2683">
                  <c:v>44613.968078703707</c:v>
                </c:pt>
                <c:pt idx="2684">
                  <c:v>44613.968807870369</c:v>
                </c:pt>
                <c:pt idx="2685">
                  <c:v>44613.969537037039</c:v>
                </c:pt>
                <c:pt idx="2686">
                  <c:v>44613.970254629632</c:v>
                </c:pt>
                <c:pt idx="2687">
                  <c:v>44613.970983796295</c:v>
                </c:pt>
                <c:pt idx="2688">
                  <c:v>44613.971712962964</c:v>
                </c:pt>
                <c:pt idx="2689">
                  <c:v>44613.972488425927</c:v>
                </c:pt>
                <c:pt idx="2690">
                  <c:v>44613.97320601852</c:v>
                </c:pt>
                <c:pt idx="2691">
                  <c:v>44613.973935185182</c:v>
                </c:pt>
                <c:pt idx="2692">
                  <c:v>44613.974664351852</c:v>
                </c:pt>
                <c:pt idx="2693">
                  <c:v>44613.975381944445</c:v>
                </c:pt>
                <c:pt idx="2694">
                  <c:v>44613.976111111115</c:v>
                </c:pt>
                <c:pt idx="2695">
                  <c:v>44613.976886574077</c:v>
                </c:pt>
                <c:pt idx="2696">
                  <c:v>44613.97760416667</c:v>
                </c:pt>
                <c:pt idx="2697">
                  <c:v>44613.978333333333</c:v>
                </c:pt>
                <c:pt idx="2698">
                  <c:v>44613.979062500002</c:v>
                </c:pt>
                <c:pt idx="2699">
                  <c:v>44613.979780092595</c:v>
                </c:pt>
                <c:pt idx="2700">
                  <c:v>44613.980509259258</c:v>
                </c:pt>
                <c:pt idx="2701">
                  <c:v>44613.98128472222</c:v>
                </c:pt>
                <c:pt idx="2702">
                  <c:v>44613.98201388889</c:v>
                </c:pt>
                <c:pt idx="2703">
                  <c:v>44613.982731481483</c:v>
                </c:pt>
                <c:pt idx="2704">
                  <c:v>44613.983460648145</c:v>
                </c:pt>
                <c:pt idx="2705">
                  <c:v>44613.984189814815</c:v>
                </c:pt>
                <c:pt idx="2706">
                  <c:v>44613.984918981485</c:v>
                </c:pt>
                <c:pt idx="2707">
                  <c:v>44613.985636574071</c:v>
                </c:pt>
                <c:pt idx="2708">
                  <c:v>44613.98636574074</c:v>
                </c:pt>
                <c:pt idx="2709">
                  <c:v>44613.98709490741</c:v>
                </c:pt>
                <c:pt idx="2710">
                  <c:v>44613.987812500003</c:v>
                </c:pt>
                <c:pt idx="2711">
                  <c:v>44613.988541666666</c:v>
                </c:pt>
                <c:pt idx="2712">
                  <c:v>44613.989259259259</c:v>
                </c:pt>
                <c:pt idx="2713">
                  <c:v>44613.989988425928</c:v>
                </c:pt>
                <c:pt idx="2714">
                  <c:v>44613.990717592591</c:v>
                </c:pt>
                <c:pt idx="2715">
                  <c:v>44613.991435185184</c:v>
                </c:pt>
                <c:pt idx="2716">
                  <c:v>44613.992164351854</c:v>
                </c:pt>
                <c:pt idx="2717">
                  <c:v>44613.992893518516</c:v>
                </c:pt>
                <c:pt idx="2718">
                  <c:v>44613.993611111109</c:v>
                </c:pt>
                <c:pt idx="2719">
                  <c:v>44613.994340277779</c:v>
                </c:pt>
                <c:pt idx="2720">
                  <c:v>44613.995069444441</c:v>
                </c:pt>
                <c:pt idx="2721">
                  <c:v>44613.995798611111</c:v>
                </c:pt>
                <c:pt idx="2722">
                  <c:v>44613.996516203704</c:v>
                </c:pt>
                <c:pt idx="2723">
                  <c:v>44613.997245370374</c:v>
                </c:pt>
                <c:pt idx="2724">
                  <c:v>44613.99796296296</c:v>
                </c:pt>
                <c:pt idx="2725">
                  <c:v>44613.998692129629</c:v>
                </c:pt>
                <c:pt idx="2726">
                  <c:v>44613.999421296299</c:v>
                </c:pt>
                <c:pt idx="2727">
                  <c:v>44614.000138888892</c:v>
                </c:pt>
                <c:pt idx="2728">
                  <c:v>44614.000868055555</c:v>
                </c:pt>
                <c:pt idx="2729">
                  <c:v>44614.001597222225</c:v>
                </c:pt>
                <c:pt idx="2730">
                  <c:v>44614.002326388887</c:v>
                </c:pt>
                <c:pt idx="2731">
                  <c:v>44614.00304398148</c:v>
                </c:pt>
                <c:pt idx="2732">
                  <c:v>44614.00377314815</c:v>
                </c:pt>
                <c:pt idx="2733">
                  <c:v>44614.004502314812</c:v>
                </c:pt>
                <c:pt idx="2734">
                  <c:v>44614.005219907405</c:v>
                </c:pt>
                <c:pt idx="2735">
                  <c:v>44614.005949074075</c:v>
                </c:pt>
                <c:pt idx="2736">
                  <c:v>44614.006678240738</c:v>
                </c:pt>
                <c:pt idx="2737">
                  <c:v>44614.007395833331</c:v>
                </c:pt>
                <c:pt idx="2738">
                  <c:v>44614.008125</c:v>
                </c:pt>
                <c:pt idx="2739">
                  <c:v>44614.00885416667</c:v>
                </c:pt>
                <c:pt idx="2740">
                  <c:v>44614.009571759256</c:v>
                </c:pt>
                <c:pt idx="2741">
                  <c:v>44614.010300925926</c:v>
                </c:pt>
                <c:pt idx="2742">
                  <c:v>44614.011030092595</c:v>
                </c:pt>
                <c:pt idx="2743">
                  <c:v>44614.011747685188</c:v>
                </c:pt>
                <c:pt idx="2744">
                  <c:v>44614.012476851851</c:v>
                </c:pt>
                <c:pt idx="2745">
                  <c:v>44614.013206018521</c:v>
                </c:pt>
                <c:pt idx="2746">
                  <c:v>44614.013923611114</c:v>
                </c:pt>
                <c:pt idx="2747">
                  <c:v>44614.014699074076</c:v>
                </c:pt>
                <c:pt idx="2748">
                  <c:v>44614.015428240738</c:v>
                </c:pt>
                <c:pt idx="2749">
                  <c:v>44614.016157407408</c:v>
                </c:pt>
                <c:pt idx="2750">
                  <c:v>44614.016875000001</c:v>
                </c:pt>
                <c:pt idx="2751">
                  <c:v>44614.017604166664</c:v>
                </c:pt>
                <c:pt idx="2752">
                  <c:v>44614.018333333333</c:v>
                </c:pt>
                <c:pt idx="2753">
                  <c:v>44614.019050925926</c:v>
                </c:pt>
                <c:pt idx="2754">
                  <c:v>44614.019780092596</c:v>
                </c:pt>
                <c:pt idx="2755">
                  <c:v>44614.020509259259</c:v>
                </c:pt>
                <c:pt idx="2756">
                  <c:v>44614.021226851852</c:v>
                </c:pt>
                <c:pt idx="2757">
                  <c:v>44614.021956018521</c:v>
                </c:pt>
                <c:pt idx="2758">
                  <c:v>44614.022673611114</c:v>
                </c:pt>
                <c:pt idx="2759">
                  <c:v>44614.023402777777</c:v>
                </c:pt>
                <c:pt idx="2760">
                  <c:v>44614.024131944447</c:v>
                </c:pt>
                <c:pt idx="2761">
                  <c:v>44614.02484953704</c:v>
                </c:pt>
                <c:pt idx="2762">
                  <c:v>44614.025578703702</c:v>
                </c:pt>
                <c:pt idx="2763">
                  <c:v>44614.026354166665</c:v>
                </c:pt>
                <c:pt idx="2764">
                  <c:v>44614.027071759258</c:v>
                </c:pt>
                <c:pt idx="2765">
                  <c:v>44614.027800925927</c:v>
                </c:pt>
                <c:pt idx="2766">
                  <c:v>44614.02853009259</c:v>
                </c:pt>
                <c:pt idx="2767">
                  <c:v>44614.029247685183</c:v>
                </c:pt>
                <c:pt idx="2768">
                  <c:v>44614.029976851853</c:v>
                </c:pt>
                <c:pt idx="2769">
                  <c:v>44614.030752314815</c:v>
                </c:pt>
                <c:pt idx="2770">
                  <c:v>44614.031481481485</c:v>
                </c:pt>
                <c:pt idx="2771">
                  <c:v>44614.032199074078</c:v>
                </c:pt>
                <c:pt idx="2772">
                  <c:v>44614.03292824074</c:v>
                </c:pt>
                <c:pt idx="2773">
                  <c:v>44614.03365740741</c:v>
                </c:pt>
                <c:pt idx="2774">
                  <c:v>44614.034375000003</c:v>
                </c:pt>
                <c:pt idx="2775">
                  <c:v>44614.035150462965</c:v>
                </c:pt>
                <c:pt idx="2776">
                  <c:v>44614.035879629628</c:v>
                </c:pt>
                <c:pt idx="2777">
                  <c:v>44614.036597222221</c:v>
                </c:pt>
                <c:pt idx="2778">
                  <c:v>44614.037326388891</c:v>
                </c:pt>
                <c:pt idx="2779">
                  <c:v>44614.038055555553</c:v>
                </c:pt>
                <c:pt idx="2780">
                  <c:v>44614.038773148146</c:v>
                </c:pt>
                <c:pt idx="2781">
                  <c:v>44614.039548611108</c:v>
                </c:pt>
                <c:pt idx="2782">
                  <c:v>44614.040277777778</c:v>
                </c:pt>
                <c:pt idx="2783">
                  <c:v>44614.041006944448</c:v>
                </c:pt>
                <c:pt idx="2784">
                  <c:v>44614.041724537034</c:v>
                </c:pt>
                <c:pt idx="2785">
                  <c:v>44614.042453703703</c:v>
                </c:pt>
                <c:pt idx="2786">
                  <c:v>44614.043182870373</c:v>
                </c:pt>
                <c:pt idx="2787">
                  <c:v>44614.043958333335</c:v>
                </c:pt>
                <c:pt idx="2788">
                  <c:v>44614.044675925928</c:v>
                </c:pt>
                <c:pt idx="2789">
                  <c:v>44614.045405092591</c:v>
                </c:pt>
                <c:pt idx="2790">
                  <c:v>44614.046134259261</c:v>
                </c:pt>
                <c:pt idx="2791">
                  <c:v>44614.046863425923</c:v>
                </c:pt>
                <c:pt idx="2792">
                  <c:v>44614.047581018516</c:v>
                </c:pt>
                <c:pt idx="2793">
                  <c:v>44614.048310185186</c:v>
                </c:pt>
                <c:pt idx="2794">
                  <c:v>44614.049027777779</c:v>
                </c:pt>
                <c:pt idx="2795">
                  <c:v>44614.049756944441</c:v>
                </c:pt>
                <c:pt idx="2796">
                  <c:v>44614.050486111111</c:v>
                </c:pt>
                <c:pt idx="2797">
                  <c:v>44614.051203703704</c:v>
                </c:pt>
                <c:pt idx="2798">
                  <c:v>44614.051979166667</c:v>
                </c:pt>
                <c:pt idx="2799">
                  <c:v>44614.052708333336</c:v>
                </c:pt>
                <c:pt idx="2800">
                  <c:v>44614.053437499999</c:v>
                </c:pt>
                <c:pt idx="2801">
                  <c:v>44614.054155092592</c:v>
                </c:pt>
                <c:pt idx="2802">
                  <c:v>44614.054884259262</c:v>
                </c:pt>
                <c:pt idx="2803">
                  <c:v>44614.055613425924</c:v>
                </c:pt>
                <c:pt idx="2804">
                  <c:v>44614.056388888886</c:v>
                </c:pt>
                <c:pt idx="2805">
                  <c:v>44614.057106481479</c:v>
                </c:pt>
                <c:pt idx="2806">
                  <c:v>44614.057835648149</c:v>
                </c:pt>
                <c:pt idx="2807">
                  <c:v>44614.058564814812</c:v>
                </c:pt>
                <c:pt idx="2808">
                  <c:v>44614.059293981481</c:v>
                </c:pt>
                <c:pt idx="2809">
                  <c:v>44614.060011574074</c:v>
                </c:pt>
                <c:pt idx="2810">
                  <c:v>44614.060740740744</c:v>
                </c:pt>
                <c:pt idx="2811">
                  <c:v>44614.061469907407</c:v>
                </c:pt>
                <c:pt idx="2812">
                  <c:v>44614.0621875</c:v>
                </c:pt>
                <c:pt idx="2813">
                  <c:v>44614.062916666669</c:v>
                </c:pt>
                <c:pt idx="2814">
                  <c:v>44614.063645833332</c:v>
                </c:pt>
                <c:pt idx="2815">
                  <c:v>44614.064409722225</c:v>
                </c:pt>
                <c:pt idx="2816">
                  <c:v>44614.065138888887</c:v>
                </c:pt>
                <c:pt idx="2817">
                  <c:v>44614.065868055557</c:v>
                </c:pt>
                <c:pt idx="2818">
                  <c:v>44614.06658564815</c:v>
                </c:pt>
                <c:pt idx="2819">
                  <c:v>44614.067314814813</c:v>
                </c:pt>
                <c:pt idx="2820">
                  <c:v>44614.068043981482</c:v>
                </c:pt>
                <c:pt idx="2821">
                  <c:v>44614.068819444445</c:v>
                </c:pt>
                <c:pt idx="2822">
                  <c:v>44614.069537037038</c:v>
                </c:pt>
                <c:pt idx="2823">
                  <c:v>44614.0702662037</c:v>
                </c:pt>
                <c:pt idx="2824">
                  <c:v>44614.07099537037</c:v>
                </c:pt>
                <c:pt idx="2825">
                  <c:v>44614.071712962963</c:v>
                </c:pt>
                <c:pt idx="2826">
                  <c:v>44614.072442129633</c:v>
                </c:pt>
                <c:pt idx="2827">
                  <c:v>44614.073217592595</c:v>
                </c:pt>
                <c:pt idx="2828">
                  <c:v>44614.073946759258</c:v>
                </c:pt>
                <c:pt idx="2829">
                  <c:v>44614.074664351851</c:v>
                </c:pt>
                <c:pt idx="2830">
                  <c:v>44614.07539351852</c:v>
                </c:pt>
                <c:pt idx="2831">
                  <c:v>44614.076122685183</c:v>
                </c:pt>
                <c:pt idx="2832">
                  <c:v>44614.076840277776</c:v>
                </c:pt>
                <c:pt idx="2833">
                  <c:v>44614.077569444446</c:v>
                </c:pt>
                <c:pt idx="2834">
                  <c:v>44614.078298611108</c:v>
                </c:pt>
                <c:pt idx="2835">
                  <c:v>44614.079016203701</c:v>
                </c:pt>
                <c:pt idx="2836">
                  <c:v>44614.079745370371</c:v>
                </c:pt>
                <c:pt idx="2837">
                  <c:v>44614.080462962964</c:v>
                </c:pt>
                <c:pt idx="2838">
                  <c:v>44614.081192129626</c:v>
                </c:pt>
                <c:pt idx="2839">
                  <c:v>44614.081921296296</c:v>
                </c:pt>
                <c:pt idx="2840">
                  <c:v>44614.082650462966</c:v>
                </c:pt>
                <c:pt idx="2841">
                  <c:v>44614.083368055559</c:v>
                </c:pt>
                <c:pt idx="2842">
                  <c:v>44614.084097222221</c:v>
                </c:pt>
                <c:pt idx="2843">
                  <c:v>44614.084814814814</c:v>
                </c:pt>
                <c:pt idx="2844">
                  <c:v>44614.085543981484</c:v>
                </c:pt>
                <c:pt idx="2845">
                  <c:v>44614.086273148147</c:v>
                </c:pt>
                <c:pt idx="2846">
                  <c:v>44614.08699074074</c:v>
                </c:pt>
                <c:pt idx="2847">
                  <c:v>44614.087719907409</c:v>
                </c:pt>
                <c:pt idx="2848">
                  <c:v>44614.088449074072</c:v>
                </c:pt>
                <c:pt idx="2849">
                  <c:v>44614.089166666665</c:v>
                </c:pt>
                <c:pt idx="2850">
                  <c:v>44614.089895833335</c:v>
                </c:pt>
                <c:pt idx="2851">
                  <c:v>44614.090624999997</c:v>
                </c:pt>
                <c:pt idx="2852">
                  <c:v>44614.09134259259</c:v>
                </c:pt>
                <c:pt idx="2853">
                  <c:v>44614.092118055552</c:v>
                </c:pt>
                <c:pt idx="2854">
                  <c:v>44614.092847222222</c:v>
                </c:pt>
                <c:pt idx="2855">
                  <c:v>44614.093576388892</c:v>
                </c:pt>
                <c:pt idx="2856">
                  <c:v>44614.094293981485</c:v>
                </c:pt>
                <c:pt idx="2857">
                  <c:v>44614.095023148147</c:v>
                </c:pt>
                <c:pt idx="2858">
                  <c:v>44614.095752314817</c:v>
                </c:pt>
                <c:pt idx="2859">
                  <c:v>44614.096516203703</c:v>
                </c:pt>
                <c:pt idx="2860">
                  <c:v>44614.097245370373</c:v>
                </c:pt>
                <c:pt idx="2861">
                  <c:v>44614.097974537035</c:v>
                </c:pt>
                <c:pt idx="2862">
                  <c:v>44614.098692129628</c:v>
                </c:pt>
                <c:pt idx="2863">
                  <c:v>44614.099421296298</c:v>
                </c:pt>
                <c:pt idx="2864">
                  <c:v>44614.10015046296</c:v>
                </c:pt>
                <c:pt idx="2865">
                  <c:v>44614.100925925923</c:v>
                </c:pt>
                <c:pt idx="2866">
                  <c:v>44614.101643518516</c:v>
                </c:pt>
                <c:pt idx="2867">
                  <c:v>44614.102372685185</c:v>
                </c:pt>
                <c:pt idx="2868">
                  <c:v>44614.103101851855</c:v>
                </c:pt>
                <c:pt idx="2869">
                  <c:v>44614.103819444441</c:v>
                </c:pt>
                <c:pt idx="2870">
                  <c:v>44614.104548611111</c:v>
                </c:pt>
                <c:pt idx="2871">
                  <c:v>44614.105324074073</c:v>
                </c:pt>
                <c:pt idx="2872">
                  <c:v>44614.106053240743</c:v>
                </c:pt>
                <c:pt idx="2873">
                  <c:v>44614.106770833336</c:v>
                </c:pt>
                <c:pt idx="2874">
                  <c:v>44614.107499999998</c:v>
                </c:pt>
                <c:pt idx="2875">
                  <c:v>44614.108229166668</c:v>
                </c:pt>
                <c:pt idx="2876">
                  <c:v>44614.108946759261</c:v>
                </c:pt>
                <c:pt idx="2877">
                  <c:v>44614.109675925924</c:v>
                </c:pt>
                <c:pt idx="2878">
                  <c:v>44614.110405092593</c:v>
                </c:pt>
                <c:pt idx="2879">
                  <c:v>44614.111122685186</c:v>
                </c:pt>
                <c:pt idx="2880">
                  <c:v>44614.111851851849</c:v>
                </c:pt>
                <c:pt idx="2881">
                  <c:v>44614.112581018519</c:v>
                </c:pt>
                <c:pt idx="2882">
                  <c:v>44614.113344907404</c:v>
                </c:pt>
                <c:pt idx="2883">
                  <c:v>44614.114074074074</c:v>
                </c:pt>
                <c:pt idx="2884">
                  <c:v>44614.114803240744</c:v>
                </c:pt>
                <c:pt idx="2885">
                  <c:v>44614.115520833337</c:v>
                </c:pt>
                <c:pt idx="2886">
                  <c:v>44614.116249999999</c:v>
                </c:pt>
                <c:pt idx="2887">
                  <c:v>44614.116979166669</c:v>
                </c:pt>
                <c:pt idx="2888">
                  <c:v>44614.117754629631</c:v>
                </c:pt>
                <c:pt idx="2889">
                  <c:v>44614.118472222224</c:v>
                </c:pt>
                <c:pt idx="2890">
                  <c:v>44614.119201388887</c:v>
                </c:pt>
                <c:pt idx="2891">
                  <c:v>44614.119930555556</c:v>
                </c:pt>
                <c:pt idx="2892">
                  <c:v>44614.120648148149</c:v>
                </c:pt>
                <c:pt idx="2893">
                  <c:v>44614.121377314812</c:v>
                </c:pt>
                <c:pt idx="2894">
                  <c:v>44614.122152777774</c:v>
                </c:pt>
                <c:pt idx="2895">
                  <c:v>44614.122881944444</c:v>
                </c:pt>
                <c:pt idx="2896">
                  <c:v>44614.123599537037</c:v>
                </c:pt>
                <c:pt idx="2897">
                  <c:v>44614.124328703707</c:v>
                </c:pt>
                <c:pt idx="2898">
                  <c:v>44614.125057870369</c:v>
                </c:pt>
                <c:pt idx="2899">
                  <c:v>44614.125775462962</c:v>
                </c:pt>
                <c:pt idx="2900">
                  <c:v>44614.126550925925</c:v>
                </c:pt>
                <c:pt idx="2901">
                  <c:v>44614.127280092594</c:v>
                </c:pt>
                <c:pt idx="2902">
                  <c:v>44614.128009259257</c:v>
                </c:pt>
                <c:pt idx="2903">
                  <c:v>44614.12872685185</c:v>
                </c:pt>
                <c:pt idx="2904">
                  <c:v>44614.12945601852</c:v>
                </c:pt>
                <c:pt idx="2905">
                  <c:v>44614.130185185182</c:v>
                </c:pt>
                <c:pt idx="2906">
                  <c:v>44614.130902777775</c:v>
                </c:pt>
                <c:pt idx="2907">
                  <c:v>44614.131631944445</c:v>
                </c:pt>
                <c:pt idx="2908">
                  <c:v>44614.132361111115</c:v>
                </c:pt>
                <c:pt idx="2909">
                  <c:v>44614.1330787037</c:v>
                </c:pt>
                <c:pt idx="2910">
                  <c:v>44614.13380787037</c:v>
                </c:pt>
                <c:pt idx="2911">
                  <c:v>44614.134583333333</c:v>
                </c:pt>
                <c:pt idx="2912">
                  <c:v>44614.135312500002</c:v>
                </c:pt>
                <c:pt idx="2913">
                  <c:v>44614.136030092595</c:v>
                </c:pt>
                <c:pt idx="2914">
                  <c:v>44614.136759259258</c:v>
                </c:pt>
                <c:pt idx="2915">
                  <c:v>44614.137488425928</c:v>
                </c:pt>
                <c:pt idx="2916">
                  <c:v>44614.138206018521</c:v>
                </c:pt>
                <c:pt idx="2917">
                  <c:v>44614.138981481483</c:v>
                </c:pt>
                <c:pt idx="2918">
                  <c:v>44614.139710648145</c:v>
                </c:pt>
                <c:pt idx="2919">
                  <c:v>44614.140439814815</c:v>
                </c:pt>
                <c:pt idx="2920">
                  <c:v>44614.141157407408</c:v>
                </c:pt>
                <c:pt idx="2921">
                  <c:v>44614.141886574071</c:v>
                </c:pt>
                <c:pt idx="2922">
                  <c:v>44614.14261574074</c:v>
                </c:pt>
                <c:pt idx="2923">
                  <c:v>44614.143391203703</c:v>
                </c:pt>
                <c:pt idx="2924">
                  <c:v>44614.144108796296</c:v>
                </c:pt>
                <c:pt idx="2925">
                  <c:v>44614.144837962966</c:v>
                </c:pt>
                <c:pt idx="2926">
                  <c:v>44614.145555555559</c:v>
                </c:pt>
                <c:pt idx="2927">
                  <c:v>44614.146284722221</c:v>
                </c:pt>
                <c:pt idx="2928">
                  <c:v>44614.147013888891</c:v>
                </c:pt>
                <c:pt idx="2929">
                  <c:v>44614.147777777776</c:v>
                </c:pt>
                <c:pt idx="2930">
                  <c:v>44614.148506944446</c:v>
                </c:pt>
                <c:pt idx="2931">
                  <c:v>44614.149236111109</c:v>
                </c:pt>
                <c:pt idx="2932">
                  <c:v>44614.149953703702</c:v>
                </c:pt>
                <c:pt idx="2933">
                  <c:v>44614.150682870371</c:v>
                </c:pt>
                <c:pt idx="2934">
                  <c:v>44614.151412037034</c:v>
                </c:pt>
                <c:pt idx="2935">
                  <c:v>44614.152129629627</c:v>
                </c:pt>
                <c:pt idx="2936">
                  <c:v>44614.152858796297</c:v>
                </c:pt>
                <c:pt idx="2937">
                  <c:v>44614.153587962966</c:v>
                </c:pt>
                <c:pt idx="2938">
                  <c:v>44614.154305555552</c:v>
                </c:pt>
                <c:pt idx="2939">
                  <c:v>44614.155034722222</c:v>
                </c:pt>
                <c:pt idx="2940">
                  <c:v>44614.155810185184</c:v>
                </c:pt>
                <c:pt idx="2941">
                  <c:v>44614.156539351854</c:v>
                </c:pt>
                <c:pt idx="2942">
                  <c:v>44614.157256944447</c:v>
                </c:pt>
                <c:pt idx="2943">
                  <c:v>44614.157986111109</c:v>
                </c:pt>
                <c:pt idx="2944">
                  <c:v>44614.158715277779</c:v>
                </c:pt>
                <c:pt idx="2945">
                  <c:v>44614.159432870372</c:v>
                </c:pt>
                <c:pt idx="2946">
                  <c:v>44614.160162037035</c:v>
                </c:pt>
                <c:pt idx="2947">
                  <c:v>44614.160879629628</c:v>
                </c:pt>
                <c:pt idx="2948">
                  <c:v>44614.161608796298</c:v>
                </c:pt>
                <c:pt idx="2949">
                  <c:v>44614.16233796296</c:v>
                </c:pt>
                <c:pt idx="2950">
                  <c:v>44614.16306712963</c:v>
                </c:pt>
                <c:pt idx="2951">
                  <c:v>44614.163831018515</c:v>
                </c:pt>
                <c:pt idx="2952">
                  <c:v>44614.164560185185</c:v>
                </c:pt>
                <c:pt idx="2953">
                  <c:v>44614.165289351855</c:v>
                </c:pt>
                <c:pt idx="2954">
                  <c:v>44614.166006944448</c:v>
                </c:pt>
                <c:pt idx="2955">
                  <c:v>44614.16673611111</c:v>
                </c:pt>
                <c:pt idx="2956">
                  <c:v>44614.16746527778</c:v>
                </c:pt>
                <c:pt idx="2957">
                  <c:v>44614.168182870373</c:v>
                </c:pt>
                <c:pt idx="2958">
                  <c:v>44614.168912037036</c:v>
                </c:pt>
                <c:pt idx="2959">
                  <c:v>44614.169641203705</c:v>
                </c:pt>
                <c:pt idx="2960">
                  <c:v>44614.170358796298</c:v>
                </c:pt>
                <c:pt idx="2961">
                  <c:v>44614.171087962961</c:v>
                </c:pt>
                <c:pt idx="2962">
                  <c:v>44614.171817129631</c:v>
                </c:pt>
                <c:pt idx="2963">
                  <c:v>44614.172534722224</c:v>
                </c:pt>
                <c:pt idx="2964">
                  <c:v>44614.173263888886</c:v>
                </c:pt>
                <c:pt idx="2965">
                  <c:v>44614.173993055556</c:v>
                </c:pt>
                <c:pt idx="2966">
                  <c:v>44614.174710648149</c:v>
                </c:pt>
                <c:pt idx="2967">
                  <c:v>44614.175486111111</c:v>
                </c:pt>
                <c:pt idx="2968">
                  <c:v>44614.176215277781</c:v>
                </c:pt>
                <c:pt idx="2969">
                  <c:v>44614.176944444444</c:v>
                </c:pt>
                <c:pt idx="2970">
                  <c:v>44614.177673611113</c:v>
                </c:pt>
                <c:pt idx="2971">
                  <c:v>44614.178391203706</c:v>
                </c:pt>
                <c:pt idx="2972">
                  <c:v>44614.179120370369</c:v>
                </c:pt>
                <c:pt idx="2973">
                  <c:v>44614.179895833331</c:v>
                </c:pt>
                <c:pt idx="2974">
                  <c:v>44614.180613425924</c:v>
                </c:pt>
                <c:pt idx="2975">
                  <c:v>44614.181342592594</c:v>
                </c:pt>
                <c:pt idx="2976">
                  <c:v>44614.182071759256</c:v>
                </c:pt>
                <c:pt idx="2977">
                  <c:v>44614.182789351849</c:v>
                </c:pt>
                <c:pt idx="2978">
                  <c:v>44614.183518518519</c:v>
                </c:pt>
                <c:pt idx="2979">
                  <c:v>44614.184293981481</c:v>
                </c:pt>
                <c:pt idx="2980">
                  <c:v>44614.185023148151</c:v>
                </c:pt>
                <c:pt idx="2981">
                  <c:v>44614.185740740744</c:v>
                </c:pt>
                <c:pt idx="2982">
                  <c:v>44614.186469907407</c:v>
                </c:pt>
                <c:pt idx="2983">
                  <c:v>44614.187199074076</c:v>
                </c:pt>
                <c:pt idx="2984">
                  <c:v>44614.187916666669</c:v>
                </c:pt>
                <c:pt idx="2985">
                  <c:v>44614.188645833332</c:v>
                </c:pt>
                <c:pt idx="2986">
                  <c:v>44614.189375000002</c:v>
                </c:pt>
                <c:pt idx="2987">
                  <c:v>44614.190092592595</c:v>
                </c:pt>
                <c:pt idx="2988">
                  <c:v>44614.190821759257</c:v>
                </c:pt>
                <c:pt idx="2989">
                  <c:v>44614.191550925927</c:v>
                </c:pt>
                <c:pt idx="2990">
                  <c:v>44614.19226851852</c:v>
                </c:pt>
                <c:pt idx="2991">
                  <c:v>44614.192997685182</c:v>
                </c:pt>
                <c:pt idx="2992">
                  <c:v>44614.193726851852</c:v>
                </c:pt>
                <c:pt idx="2993">
                  <c:v>44614.194444444445</c:v>
                </c:pt>
                <c:pt idx="2994">
                  <c:v>44614.195173611108</c:v>
                </c:pt>
                <c:pt idx="2995">
                  <c:v>44614.195949074077</c:v>
                </c:pt>
                <c:pt idx="2996">
                  <c:v>44614.19667824074</c:v>
                </c:pt>
                <c:pt idx="2997">
                  <c:v>44614.197395833333</c:v>
                </c:pt>
                <c:pt idx="2998">
                  <c:v>44614.198125000003</c:v>
                </c:pt>
                <c:pt idx="2999">
                  <c:v>44614.198854166665</c:v>
                </c:pt>
                <c:pt idx="3000">
                  <c:v>44614.199583333335</c:v>
                </c:pt>
                <c:pt idx="3001">
                  <c:v>44614.20034722222</c:v>
                </c:pt>
                <c:pt idx="3002">
                  <c:v>44614.20107638889</c:v>
                </c:pt>
                <c:pt idx="3003">
                  <c:v>44614.201805555553</c:v>
                </c:pt>
                <c:pt idx="3004">
                  <c:v>44614.202523148146</c:v>
                </c:pt>
                <c:pt idx="3005">
                  <c:v>44614.203252314815</c:v>
                </c:pt>
                <c:pt idx="3006">
                  <c:v>44614.203981481478</c:v>
                </c:pt>
                <c:pt idx="3007">
                  <c:v>44614.204756944448</c:v>
                </c:pt>
                <c:pt idx="3008">
                  <c:v>44614.205474537041</c:v>
                </c:pt>
                <c:pt idx="3009">
                  <c:v>44614.206203703703</c:v>
                </c:pt>
                <c:pt idx="3010">
                  <c:v>44614.206921296296</c:v>
                </c:pt>
                <c:pt idx="3011">
                  <c:v>44614.207650462966</c:v>
                </c:pt>
                <c:pt idx="3012">
                  <c:v>44614.208379629628</c:v>
                </c:pt>
                <c:pt idx="3013">
                  <c:v>44614.209097222221</c:v>
                </c:pt>
                <c:pt idx="3014">
                  <c:v>44614.209826388891</c:v>
                </c:pt>
                <c:pt idx="3015">
                  <c:v>44614.210555555554</c:v>
                </c:pt>
                <c:pt idx="3016">
                  <c:v>44614.211284722223</c:v>
                </c:pt>
                <c:pt idx="3017">
                  <c:v>44614.212002314816</c:v>
                </c:pt>
                <c:pt idx="3018">
                  <c:v>44614.212777777779</c:v>
                </c:pt>
                <c:pt idx="3019">
                  <c:v>44614.213506944441</c:v>
                </c:pt>
                <c:pt idx="3020">
                  <c:v>44614.214236111111</c:v>
                </c:pt>
                <c:pt idx="3021">
                  <c:v>44614.214953703704</c:v>
                </c:pt>
                <c:pt idx="3022">
                  <c:v>44614.215682870374</c:v>
                </c:pt>
                <c:pt idx="3023">
                  <c:v>44614.216412037036</c:v>
                </c:pt>
                <c:pt idx="3024">
                  <c:v>44614.217187499999</c:v>
                </c:pt>
                <c:pt idx="3025">
                  <c:v>44614.217905092592</c:v>
                </c:pt>
                <c:pt idx="3026">
                  <c:v>44614.218634259261</c:v>
                </c:pt>
                <c:pt idx="3027">
                  <c:v>44614.219363425924</c:v>
                </c:pt>
                <c:pt idx="3028">
                  <c:v>44614.220081018517</c:v>
                </c:pt>
                <c:pt idx="3029">
                  <c:v>44614.220810185187</c:v>
                </c:pt>
                <c:pt idx="3030">
                  <c:v>44614.221585648149</c:v>
                </c:pt>
                <c:pt idx="3031">
                  <c:v>44614.222314814811</c:v>
                </c:pt>
                <c:pt idx="3032">
                  <c:v>44614.223043981481</c:v>
                </c:pt>
                <c:pt idx="3033">
                  <c:v>44614.223761574074</c:v>
                </c:pt>
                <c:pt idx="3034">
                  <c:v>44614.224490740744</c:v>
                </c:pt>
                <c:pt idx="3035">
                  <c:v>44614.225219907406</c:v>
                </c:pt>
                <c:pt idx="3036">
                  <c:v>44614.225995370369</c:v>
                </c:pt>
                <c:pt idx="3037">
                  <c:v>44614.226712962962</c:v>
                </c:pt>
                <c:pt idx="3038">
                  <c:v>44614.227442129632</c:v>
                </c:pt>
                <c:pt idx="3039">
                  <c:v>44614.228171296294</c:v>
                </c:pt>
                <c:pt idx="3040">
                  <c:v>44614.228888888887</c:v>
                </c:pt>
                <c:pt idx="3041">
                  <c:v>44614.229618055557</c:v>
                </c:pt>
                <c:pt idx="3042">
                  <c:v>44614.230393518519</c:v>
                </c:pt>
                <c:pt idx="3043">
                  <c:v>44614.231122685182</c:v>
                </c:pt>
                <c:pt idx="3044">
                  <c:v>44614.231840277775</c:v>
                </c:pt>
                <c:pt idx="3045">
                  <c:v>44614.232569444444</c:v>
                </c:pt>
                <c:pt idx="3046">
                  <c:v>44614.233298611114</c:v>
                </c:pt>
                <c:pt idx="3047">
                  <c:v>44614.234016203707</c:v>
                </c:pt>
                <c:pt idx="3048">
                  <c:v>44614.23474537037</c:v>
                </c:pt>
                <c:pt idx="3049">
                  <c:v>44614.235474537039</c:v>
                </c:pt>
                <c:pt idx="3050">
                  <c:v>44614.236192129632</c:v>
                </c:pt>
                <c:pt idx="3051">
                  <c:v>44614.236921296295</c:v>
                </c:pt>
                <c:pt idx="3052">
                  <c:v>44614.237650462965</c:v>
                </c:pt>
                <c:pt idx="3053">
                  <c:v>44614.238368055558</c:v>
                </c:pt>
                <c:pt idx="3054">
                  <c:v>44614.23909722222</c:v>
                </c:pt>
                <c:pt idx="3055">
                  <c:v>44614.23982638889</c:v>
                </c:pt>
                <c:pt idx="3056">
                  <c:v>44614.240543981483</c:v>
                </c:pt>
                <c:pt idx="3057">
                  <c:v>44614.241273148145</c:v>
                </c:pt>
                <c:pt idx="3058">
                  <c:v>44614.242002314815</c:v>
                </c:pt>
                <c:pt idx="3059">
                  <c:v>44614.242719907408</c:v>
                </c:pt>
                <c:pt idx="3060">
                  <c:v>44614.243449074071</c:v>
                </c:pt>
                <c:pt idx="3061">
                  <c:v>44614.24417824074</c:v>
                </c:pt>
                <c:pt idx="3062">
                  <c:v>44614.244895833333</c:v>
                </c:pt>
                <c:pt idx="3063">
                  <c:v>44614.245671296296</c:v>
                </c:pt>
                <c:pt idx="3064">
                  <c:v>44614.246400462966</c:v>
                </c:pt>
                <c:pt idx="3065">
                  <c:v>44614.247118055559</c:v>
                </c:pt>
                <c:pt idx="3066">
                  <c:v>44614.247847222221</c:v>
                </c:pt>
                <c:pt idx="3067">
                  <c:v>44614.248576388891</c:v>
                </c:pt>
                <c:pt idx="3068">
                  <c:v>44614.249293981484</c:v>
                </c:pt>
                <c:pt idx="3069">
                  <c:v>44614.250023148146</c:v>
                </c:pt>
                <c:pt idx="3070">
                  <c:v>44614.250752314816</c:v>
                </c:pt>
                <c:pt idx="3071">
                  <c:v>44614.251469907409</c:v>
                </c:pt>
                <c:pt idx="3072">
                  <c:v>44614.252199074072</c:v>
                </c:pt>
                <c:pt idx="3073">
                  <c:v>44614.252928240741</c:v>
                </c:pt>
                <c:pt idx="3074">
                  <c:v>44614.253645833334</c:v>
                </c:pt>
                <c:pt idx="3075">
                  <c:v>44614.254374999997</c:v>
                </c:pt>
                <c:pt idx="3076">
                  <c:v>44614.255104166667</c:v>
                </c:pt>
                <c:pt idx="3077">
                  <c:v>44614.255833333336</c:v>
                </c:pt>
                <c:pt idx="3078">
                  <c:v>44614.256550925929</c:v>
                </c:pt>
                <c:pt idx="3079">
                  <c:v>44614.257280092592</c:v>
                </c:pt>
                <c:pt idx="3080">
                  <c:v>44614.257997685185</c:v>
                </c:pt>
                <c:pt idx="3081">
                  <c:v>44614.258726851855</c:v>
                </c:pt>
                <c:pt idx="3082">
                  <c:v>44614.259456018517</c:v>
                </c:pt>
                <c:pt idx="3083">
                  <c:v>44614.26017361111</c:v>
                </c:pt>
                <c:pt idx="3084">
                  <c:v>44614.260949074072</c:v>
                </c:pt>
                <c:pt idx="3085">
                  <c:v>44614.261678240742</c:v>
                </c:pt>
                <c:pt idx="3086">
                  <c:v>44614.262407407405</c:v>
                </c:pt>
                <c:pt idx="3087">
                  <c:v>44614.263124999998</c:v>
                </c:pt>
                <c:pt idx="3088">
                  <c:v>44614.263854166667</c:v>
                </c:pt>
                <c:pt idx="3089">
                  <c:v>44614.26458333333</c:v>
                </c:pt>
                <c:pt idx="3090">
                  <c:v>44614.265300925923</c:v>
                </c:pt>
                <c:pt idx="3091">
                  <c:v>44614.266030092593</c:v>
                </c:pt>
                <c:pt idx="3092">
                  <c:v>44614.266759259262</c:v>
                </c:pt>
                <c:pt idx="3093">
                  <c:v>44614.267476851855</c:v>
                </c:pt>
                <c:pt idx="3094">
                  <c:v>44614.268206018518</c:v>
                </c:pt>
                <c:pt idx="3095">
                  <c:v>44614.26898148148</c:v>
                </c:pt>
                <c:pt idx="3096">
                  <c:v>44614.26971064815</c:v>
                </c:pt>
                <c:pt idx="3097">
                  <c:v>44614.270428240743</c:v>
                </c:pt>
                <c:pt idx="3098">
                  <c:v>44614.271157407406</c:v>
                </c:pt>
                <c:pt idx="3099">
                  <c:v>44614.271886574075</c:v>
                </c:pt>
                <c:pt idx="3100">
                  <c:v>44614.272604166668</c:v>
                </c:pt>
                <c:pt idx="3101">
                  <c:v>44614.273379629631</c:v>
                </c:pt>
                <c:pt idx="3102">
                  <c:v>44614.274108796293</c:v>
                </c:pt>
                <c:pt idx="3103">
                  <c:v>44614.274826388886</c:v>
                </c:pt>
                <c:pt idx="3104">
                  <c:v>44614.275555555556</c:v>
                </c:pt>
                <c:pt idx="3105">
                  <c:v>44614.276284722226</c:v>
                </c:pt>
                <c:pt idx="3106">
                  <c:v>44614.277002314811</c:v>
                </c:pt>
                <c:pt idx="3107">
                  <c:v>44614.277777777781</c:v>
                </c:pt>
                <c:pt idx="3108">
                  <c:v>44614.278506944444</c:v>
                </c:pt>
                <c:pt idx="3109">
                  <c:v>44614.279224537036</c:v>
                </c:pt>
                <c:pt idx="3110">
                  <c:v>44614.279953703706</c:v>
                </c:pt>
                <c:pt idx="3111">
                  <c:v>44614.280682870369</c:v>
                </c:pt>
                <c:pt idx="3112">
                  <c:v>44614.281400462962</c:v>
                </c:pt>
                <c:pt idx="3113">
                  <c:v>44614.282129629632</c:v>
                </c:pt>
                <c:pt idx="3114">
                  <c:v>44614.282858796294</c:v>
                </c:pt>
                <c:pt idx="3115">
                  <c:v>44614.283576388887</c:v>
                </c:pt>
                <c:pt idx="3116">
                  <c:v>44614.284305555557</c:v>
                </c:pt>
                <c:pt idx="3117">
                  <c:v>44614.285034722219</c:v>
                </c:pt>
                <c:pt idx="3118">
                  <c:v>44614.285810185182</c:v>
                </c:pt>
                <c:pt idx="3119">
                  <c:v>44614.286527777775</c:v>
                </c:pt>
                <c:pt idx="3120">
                  <c:v>44614.287256944444</c:v>
                </c:pt>
                <c:pt idx="3121">
                  <c:v>44614.287986111114</c:v>
                </c:pt>
                <c:pt idx="3122">
                  <c:v>44614.288703703707</c:v>
                </c:pt>
                <c:pt idx="3123">
                  <c:v>44614.28943287037</c:v>
                </c:pt>
                <c:pt idx="3124">
                  <c:v>44614.290208333332</c:v>
                </c:pt>
                <c:pt idx="3125">
                  <c:v>44614.290937500002</c:v>
                </c:pt>
                <c:pt idx="3126">
                  <c:v>44614.291655092595</c:v>
                </c:pt>
                <c:pt idx="3127">
                  <c:v>44614.292384259257</c:v>
                </c:pt>
                <c:pt idx="3128">
                  <c:v>44614.293113425927</c:v>
                </c:pt>
                <c:pt idx="3129">
                  <c:v>44614.29383101852</c:v>
                </c:pt>
                <c:pt idx="3130">
                  <c:v>44614.294560185182</c:v>
                </c:pt>
                <c:pt idx="3131">
                  <c:v>44614.295289351852</c:v>
                </c:pt>
                <c:pt idx="3132">
                  <c:v>44614.296006944445</c:v>
                </c:pt>
                <c:pt idx="3133">
                  <c:v>44614.296736111108</c:v>
                </c:pt>
                <c:pt idx="3134">
                  <c:v>44614.297465277778</c:v>
                </c:pt>
                <c:pt idx="3135">
                  <c:v>44614.298182870371</c:v>
                </c:pt>
                <c:pt idx="3136">
                  <c:v>44614.29891203704</c:v>
                </c:pt>
                <c:pt idx="3137">
                  <c:v>44614.299641203703</c:v>
                </c:pt>
                <c:pt idx="3138">
                  <c:v>44614.300358796296</c:v>
                </c:pt>
                <c:pt idx="3139">
                  <c:v>44614.301087962966</c:v>
                </c:pt>
                <c:pt idx="3140">
                  <c:v>44614.301817129628</c:v>
                </c:pt>
                <c:pt idx="3141">
                  <c:v>44614.302534722221</c:v>
                </c:pt>
                <c:pt idx="3142">
                  <c:v>44614.303263888891</c:v>
                </c:pt>
                <c:pt idx="3143">
                  <c:v>44614.303993055553</c:v>
                </c:pt>
                <c:pt idx="3144">
                  <c:v>44614.304710648146</c:v>
                </c:pt>
                <c:pt idx="3145">
                  <c:v>44614.305439814816</c:v>
                </c:pt>
                <c:pt idx="3146">
                  <c:v>44614.306168981479</c:v>
                </c:pt>
                <c:pt idx="3147">
                  <c:v>44614.306886574072</c:v>
                </c:pt>
                <c:pt idx="3148">
                  <c:v>44614.307615740741</c:v>
                </c:pt>
                <c:pt idx="3149">
                  <c:v>44614.308344907404</c:v>
                </c:pt>
                <c:pt idx="3150">
                  <c:v>44614.309108796297</c:v>
                </c:pt>
                <c:pt idx="3151">
                  <c:v>44614.309837962966</c:v>
                </c:pt>
                <c:pt idx="3152">
                  <c:v>44614.310567129629</c:v>
                </c:pt>
                <c:pt idx="3153">
                  <c:v>44614.311296296299</c:v>
                </c:pt>
                <c:pt idx="3154">
                  <c:v>44614.312013888892</c:v>
                </c:pt>
                <c:pt idx="3155">
                  <c:v>44614.312743055554</c:v>
                </c:pt>
                <c:pt idx="3156">
                  <c:v>44614.313506944447</c:v>
                </c:pt>
                <c:pt idx="3157">
                  <c:v>44614.314236111109</c:v>
                </c:pt>
                <c:pt idx="3158">
                  <c:v>44614.314965277779</c:v>
                </c:pt>
                <c:pt idx="3159">
                  <c:v>44614.315682870372</c:v>
                </c:pt>
                <c:pt idx="3160">
                  <c:v>44614.316412037035</c:v>
                </c:pt>
                <c:pt idx="3161">
                  <c:v>44614.317141203705</c:v>
                </c:pt>
                <c:pt idx="3162">
                  <c:v>44614.317916666667</c:v>
                </c:pt>
                <c:pt idx="3163">
                  <c:v>44614.31863425926</c:v>
                </c:pt>
                <c:pt idx="3164">
                  <c:v>44614.319363425922</c:v>
                </c:pt>
                <c:pt idx="3165">
                  <c:v>44614.320092592592</c:v>
                </c:pt>
                <c:pt idx="3166">
                  <c:v>44614.320810185185</c:v>
                </c:pt>
                <c:pt idx="3167">
                  <c:v>44614.321539351855</c:v>
                </c:pt>
                <c:pt idx="3168">
                  <c:v>44614.322314814817</c:v>
                </c:pt>
                <c:pt idx="3169">
                  <c:v>44614.32304398148</c:v>
                </c:pt>
                <c:pt idx="3170">
                  <c:v>44614.323761574073</c:v>
                </c:pt>
                <c:pt idx="3171">
                  <c:v>44614.324490740742</c:v>
                </c:pt>
                <c:pt idx="3172">
                  <c:v>44614.325219907405</c:v>
                </c:pt>
                <c:pt idx="3173">
                  <c:v>44614.325949074075</c:v>
                </c:pt>
                <c:pt idx="3174">
                  <c:v>44614.326724537037</c:v>
                </c:pt>
                <c:pt idx="3175">
                  <c:v>44614.32744212963</c:v>
                </c:pt>
                <c:pt idx="3176">
                  <c:v>44614.3281712963</c:v>
                </c:pt>
                <c:pt idx="3177">
                  <c:v>44614.328900462962</c:v>
                </c:pt>
                <c:pt idx="3178">
                  <c:v>44614.329618055555</c:v>
                </c:pt>
                <c:pt idx="3179">
                  <c:v>44614.330347222225</c:v>
                </c:pt>
                <c:pt idx="3180">
                  <c:v>44614.331076388888</c:v>
                </c:pt>
                <c:pt idx="3181">
                  <c:v>44614.331793981481</c:v>
                </c:pt>
                <c:pt idx="3182">
                  <c:v>44614.33252314815</c:v>
                </c:pt>
                <c:pt idx="3183">
                  <c:v>44614.333252314813</c:v>
                </c:pt>
                <c:pt idx="3184">
                  <c:v>44614.333969907406</c:v>
                </c:pt>
                <c:pt idx="3185">
                  <c:v>44614.334745370368</c:v>
                </c:pt>
                <c:pt idx="3186">
                  <c:v>44614.335474537038</c:v>
                </c:pt>
                <c:pt idx="3187">
                  <c:v>44614.3362037037</c:v>
                </c:pt>
                <c:pt idx="3188">
                  <c:v>44614.336921296293</c:v>
                </c:pt>
                <c:pt idx="3189">
                  <c:v>44614.337650462963</c:v>
                </c:pt>
                <c:pt idx="3190">
                  <c:v>44614.338379629633</c:v>
                </c:pt>
                <c:pt idx="3191">
                  <c:v>44614.339097222219</c:v>
                </c:pt>
                <c:pt idx="3192">
                  <c:v>44614.339826388888</c:v>
                </c:pt>
                <c:pt idx="3193">
                  <c:v>44614.340555555558</c:v>
                </c:pt>
                <c:pt idx="3194">
                  <c:v>44614.341284722221</c:v>
                </c:pt>
                <c:pt idx="3195">
                  <c:v>44614.342002314814</c:v>
                </c:pt>
                <c:pt idx="3196">
                  <c:v>44614.342731481483</c:v>
                </c:pt>
                <c:pt idx="3197">
                  <c:v>44614.343460648146</c:v>
                </c:pt>
                <c:pt idx="3198">
                  <c:v>44614.344178240739</c:v>
                </c:pt>
                <c:pt idx="3199">
                  <c:v>44614.344907407409</c:v>
                </c:pt>
                <c:pt idx="3200">
                  <c:v>44614.345636574071</c:v>
                </c:pt>
                <c:pt idx="3201">
                  <c:v>44614.346354166664</c:v>
                </c:pt>
                <c:pt idx="3202">
                  <c:v>44614.347083333334</c:v>
                </c:pt>
                <c:pt idx="3203">
                  <c:v>44614.347812499997</c:v>
                </c:pt>
                <c:pt idx="3204">
                  <c:v>44614.348530092589</c:v>
                </c:pt>
                <c:pt idx="3205">
                  <c:v>44614.349259259259</c:v>
                </c:pt>
                <c:pt idx="3206">
                  <c:v>44614.350034722222</c:v>
                </c:pt>
                <c:pt idx="3207">
                  <c:v>44614.350763888891</c:v>
                </c:pt>
                <c:pt idx="3208">
                  <c:v>44614.351481481484</c:v>
                </c:pt>
                <c:pt idx="3209">
                  <c:v>44614.352210648147</c:v>
                </c:pt>
                <c:pt idx="3210">
                  <c:v>44614.352939814817</c:v>
                </c:pt>
                <c:pt idx="3211">
                  <c:v>44614.353668981479</c:v>
                </c:pt>
                <c:pt idx="3212">
                  <c:v>44614.354432870372</c:v>
                </c:pt>
                <c:pt idx="3213">
                  <c:v>44614.355162037034</c:v>
                </c:pt>
                <c:pt idx="3214">
                  <c:v>44614.355891203704</c:v>
                </c:pt>
                <c:pt idx="3215">
                  <c:v>44614.356608796297</c:v>
                </c:pt>
                <c:pt idx="3216">
                  <c:v>44614.35733796296</c:v>
                </c:pt>
                <c:pt idx="3217">
                  <c:v>44614.358067129629</c:v>
                </c:pt>
                <c:pt idx="3218">
                  <c:v>44614.358842592592</c:v>
                </c:pt>
                <c:pt idx="3219">
                  <c:v>44614.359560185185</c:v>
                </c:pt>
                <c:pt idx="3220">
                  <c:v>44614.360289351855</c:v>
                </c:pt>
                <c:pt idx="3221">
                  <c:v>44614.361018518517</c:v>
                </c:pt>
                <c:pt idx="3222">
                  <c:v>44614.36173611111</c:v>
                </c:pt>
                <c:pt idx="3223">
                  <c:v>44614.36246527778</c:v>
                </c:pt>
                <c:pt idx="3224">
                  <c:v>44614.363240740742</c:v>
                </c:pt>
                <c:pt idx="3225">
                  <c:v>44614.363958333335</c:v>
                </c:pt>
                <c:pt idx="3226">
                  <c:v>44614.364687499998</c:v>
                </c:pt>
                <c:pt idx="3227">
                  <c:v>44614.365416666667</c:v>
                </c:pt>
                <c:pt idx="3228">
                  <c:v>44614.36613425926</c:v>
                </c:pt>
                <c:pt idx="3229">
                  <c:v>44614.366863425923</c:v>
                </c:pt>
                <c:pt idx="3230">
                  <c:v>44614.367638888885</c:v>
                </c:pt>
                <c:pt idx="3231">
                  <c:v>44614.368368055555</c:v>
                </c:pt>
                <c:pt idx="3232">
                  <c:v>44614.369085648148</c:v>
                </c:pt>
                <c:pt idx="3233">
                  <c:v>44614.369814814818</c:v>
                </c:pt>
                <c:pt idx="3234">
                  <c:v>44614.37054398148</c:v>
                </c:pt>
                <c:pt idx="3235">
                  <c:v>44614.371261574073</c:v>
                </c:pt>
                <c:pt idx="3236">
                  <c:v>44614.371990740743</c:v>
                </c:pt>
                <c:pt idx="3237">
                  <c:v>44614.372719907406</c:v>
                </c:pt>
                <c:pt idx="3238">
                  <c:v>44614.373437499999</c:v>
                </c:pt>
                <c:pt idx="3239">
                  <c:v>44614.374166666668</c:v>
                </c:pt>
                <c:pt idx="3240">
                  <c:v>44614.374895833331</c:v>
                </c:pt>
                <c:pt idx="3241">
                  <c:v>44614.375671296293</c:v>
                </c:pt>
                <c:pt idx="3242">
                  <c:v>44614.376388888886</c:v>
                </c:pt>
                <c:pt idx="3243">
                  <c:v>44614.377118055556</c:v>
                </c:pt>
                <c:pt idx="3244">
                  <c:v>44614.377847222226</c:v>
                </c:pt>
                <c:pt idx="3245">
                  <c:v>44614.378564814811</c:v>
                </c:pt>
                <c:pt idx="3246">
                  <c:v>44614.379293981481</c:v>
                </c:pt>
                <c:pt idx="3247">
                  <c:v>44614.380023148151</c:v>
                </c:pt>
                <c:pt idx="3248">
                  <c:v>44614.380740740744</c:v>
                </c:pt>
                <c:pt idx="3249">
                  <c:v>44614.381469907406</c:v>
                </c:pt>
                <c:pt idx="3250">
                  <c:v>44614.382199074076</c:v>
                </c:pt>
                <c:pt idx="3251">
                  <c:v>44614.382928240739</c:v>
                </c:pt>
                <c:pt idx="3252">
                  <c:v>44614.383703703701</c:v>
                </c:pt>
                <c:pt idx="3253">
                  <c:v>44614.384421296294</c:v>
                </c:pt>
                <c:pt idx="3254">
                  <c:v>44614.385150462964</c:v>
                </c:pt>
                <c:pt idx="3255">
                  <c:v>44614.385879629626</c:v>
                </c:pt>
                <c:pt idx="3256">
                  <c:v>44614.386597222219</c:v>
                </c:pt>
                <c:pt idx="3257">
                  <c:v>44614.387326388889</c:v>
                </c:pt>
                <c:pt idx="3258">
                  <c:v>44614.388101851851</c:v>
                </c:pt>
                <c:pt idx="3259">
                  <c:v>44614.388831018521</c:v>
                </c:pt>
                <c:pt idx="3260">
                  <c:v>44614.389560185184</c:v>
                </c:pt>
                <c:pt idx="3261">
                  <c:v>44614.390277777777</c:v>
                </c:pt>
                <c:pt idx="3262">
                  <c:v>44614.391006944446</c:v>
                </c:pt>
                <c:pt idx="3263">
                  <c:v>44614.391736111109</c:v>
                </c:pt>
                <c:pt idx="3264">
                  <c:v>44614.392453703702</c:v>
                </c:pt>
                <c:pt idx="3265">
                  <c:v>44614.393182870372</c:v>
                </c:pt>
                <c:pt idx="3266">
                  <c:v>44614.393900462965</c:v>
                </c:pt>
                <c:pt idx="3267">
                  <c:v>44614.394629629627</c:v>
                </c:pt>
                <c:pt idx="3268">
                  <c:v>44614.395358796297</c:v>
                </c:pt>
                <c:pt idx="3269">
                  <c:v>44614.39607638889</c:v>
                </c:pt>
                <c:pt idx="3270">
                  <c:v>44614.396805555552</c:v>
                </c:pt>
                <c:pt idx="3271">
                  <c:v>44614.397534722222</c:v>
                </c:pt>
                <c:pt idx="3272">
                  <c:v>44614.398252314815</c:v>
                </c:pt>
                <c:pt idx="3273">
                  <c:v>44614.398981481485</c:v>
                </c:pt>
                <c:pt idx="3274">
                  <c:v>44614.399756944447</c:v>
                </c:pt>
                <c:pt idx="3275">
                  <c:v>44614.40048611111</c:v>
                </c:pt>
                <c:pt idx="3276">
                  <c:v>44614.40121527778</c:v>
                </c:pt>
                <c:pt idx="3277">
                  <c:v>44614.401932870373</c:v>
                </c:pt>
                <c:pt idx="3278">
                  <c:v>44614.402662037035</c:v>
                </c:pt>
                <c:pt idx="3279">
                  <c:v>44614.403391203705</c:v>
                </c:pt>
                <c:pt idx="3280">
                  <c:v>44614.404166666667</c:v>
                </c:pt>
                <c:pt idx="3281">
                  <c:v>44614.40488425926</c:v>
                </c:pt>
                <c:pt idx="3282">
                  <c:v>44614.405613425923</c:v>
                </c:pt>
                <c:pt idx="3283">
                  <c:v>44614.406342592592</c:v>
                </c:pt>
                <c:pt idx="3284">
                  <c:v>44614.407060185185</c:v>
                </c:pt>
                <c:pt idx="3285">
                  <c:v>44614.407789351855</c:v>
                </c:pt>
                <c:pt idx="3286">
                  <c:v>44614.408564814818</c:v>
                </c:pt>
                <c:pt idx="3287">
                  <c:v>44614.40929398148</c:v>
                </c:pt>
                <c:pt idx="3288">
                  <c:v>44614.410011574073</c:v>
                </c:pt>
                <c:pt idx="3289">
                  <c:v>44614.410740740743</c:v>
                </c:pt>
                <c:pt idx="3290">
                  <c:v>44614.411469907405</c:v>
                </c:pt>
                <c:pt idx="3291">
                  <c:v>44614.412187499998</c:v>
                </c:pt>
                <c:pt idx="3292">
                  <c:v>44614.412916666668</c:v>
                </c:pt>
                <c:pt idx="3293">
                  <c:v>44614.413645833331</c:v>
                </c:pt>
                <c:pt idx="3294">
                  <c:v>44614.414363425924</c:v>
                </c:pt>
                <c:pt idx="3295">
                  <c:v>44614.415092592593</c:v>
                </c:pt>
                <c:pt idx="3296">
                  <c:v>44614.415821759256</c:v>
                </c:pt>
                <c:pt idx="3297">
                  <c:v>44614.416539351849</c:v>
                </c:pt>
                <c:pt idx="3298">
                  <c:v>44614.417268518519</c:v>
                </c:pt>
                <c:pt idx="3299">
                  <c:v>44614.417997685188</c:v>
                </c:pt>
                <c:pt idx="3300">
                  <c:v>44614.418715277781</c:v>
                </c:pt>
                <c:pt idx="3301">
                  <c:v>44614.419444444444</c:v>
                </c:pt>
                <c:pt idx="3302">
                  <c:v>44614.420173611114</c:v>
                </c:pt>
                <c:pt idx="3303">
                  <c:v>44614.420891203707</c:v>
                </c:pt>
                <c:pt idx="3304">
                  <c:v>44614.421620370369</c:v>
                </c:pt>
                <c:pt idx="3305">
                  <c:v>44614.422349537039</c:v>
                </c:pt>
                <c:pt idx="3306">
                  <c:v>44614.423067129632</c:v>
                </c:pt>
                <c:pt idx="3307">
                  <c:v>44614.423854166664</c:v>
                </c:pt>
                <c:pt idx="3308">
                  <c:v>44614.424571759257</c:v>
                </c:pt>
                <c:pt idx="3309">
                  <c:v>44614.425300925926</c:v>
                </c:pt>
                <c:pt idx="3310">
                  <c:v>44614.426018518519</c:v>
                </c:pt>
                <c:pt idx="3311">
                  <c:v>44614.426747685182</c:v>
                </c:pt>
                <c:pt idx="3312">
                  <c:v>44614.427476851852</c:v>
                </c:pt>
                <c:pt idx="3313">
                  <c:v>44614.428206018521</c:v>
                </c:pt>
                <c:pt idx="3314">
                  <c:v>44614.428923611114</c:v>
                </c:pt>
                <c:pt idx="3315">
                  <c:v>44614.429652777777</c:v>
                </c:pt>
                <c:pt idx="3316">
                  <c:v>44614.430381944447</c:v>
                </c:pt>
                <c:pt idx="3317">
                  <c:v>44614.43109953704</c:v>
                </c:pt>
                <c:pt idx="3318">
                  <c:v>44614.431828703702</c:v>
                </c:pt>
                <c:pt idx="3319">
                  <c:v>44614.432557870372</c:v>
                </c:pt>
                <c:pt idx="3320">
                  <c:v>44614.433275462965</c:v>
                </c:pt>
                <c:pt idx="3321">
                  <c:v>44614.434004629627</c:v>
                </c:pt>
                <c:pt idx="3322">
                  <c:v>44614.434733796297</c:v>
                </c:pt>
                <c:pt idx="3323">
                  <c:v>44614.43545138889</c:v>
                </c:pt>
                <c:pt idx="3324">
                  <c:v>44614.436180555553</c:v>
                </c:pt>
                <c:pt idx="3325">
                  <c:v>44614.436909722222</c:v>
                </c:pt>
                <c:pt idx="3326">
                  <c:v>44614.437627314815</c:v>
                </c:pt>
                <c:pt idx="3327">
                  <c:v>44614.438356481478</c:v>
                </c:pt>
                <c:pt idx="3328">
                  <c:v>44614.439085648148</c:v>
                </c:pt>
                <c:pt idx="3329">
                  <c:v>44614.439803240741</c:v>
                </c:pt>
                <c:pt idx="3330">
                  <c:v>44614.440532407411</c:v>
                </c:pt>
                <c:pt idx="3331">
                  <c:v>44614.441261574073</c:v>
                </c:pt>
                <c:pt idx="3332">
                  <c:v>44614.441979166666</c:v>
                </c:pt>
                <c:pt idx="3333">
                  <c:v>44614.442754629628</c:v>
                </c:pt>
                <c:pt idx="3334">
                  <c:v>44614.443483796298</c:v>
                </c:pt>
                <c:pt idx="3335">
                  <c:v>44614.444212962961</c:v>
                </c:pt>
                <c:pt idx="3336">
                  <c:v>44614.444930555554</c:v>
                </c:pt>
                <c:pt idx="3337">
                  <c:v>44614.445659722223</c:v>
                </c:pt>
                <c:pt idx="3338">
                  <c:v>44614.446388888886</c:v>
                </c:pt>
                <c:pt idx="3339">
                  <c:v>44614.447164351855</c:v>
                </c:pt>
                <c:pt idx="3340">
                  <c:v>44614.447881944441</c:v>
                </c:pt>
                <c:pt idx="3341">
                  <c:v>44614.448611111111</c:v>
                </c:pt>
                <c:pt idx="3342">
                  <c:v>44614.449340277781</c:v>
                </c:pt>
                <c:pt idx="3343">
                  <c:v>44614.450057870374</c:v>
                </c:pt>
                <c:pt idx="3344">
                  <c:v>44614.450787037036</c:v>
                </c:pt>
                <c:pt idx="3345">
                  <c:v>44614.451562499999</c:v>
                </c:pt>
                <c:pt idx="3346">
                  <c:v>44614.452291666668</c:v>
                </c:pt>
                <c:pt idx="3347">
                  <c:v>44614.453020833331</c:v>
                </c:pt>
                <c:pt idx="3348">
                  <c:v>44614.453738425924</c:v>
                </c:pt>
                <c:pt idx="3349">
                  <c:v>44614.454467592594</c:v>
                </c:pt>
                <c:pt idx="3350">
                  <c:v>44614.455196759256</c:v>
                </c:pt>
                <c:pt idx="3351">
                  <c:v>44614.455972222226</c:v>
                </c:pt>
                <c:pt idx="3352">
                  <c:v>44614.456689814811</c:v>
                </c:pt>
                <c:pt idx="3353">
                  <c:v>44614.457418981481</c:v>
                </c:pt>
                <c:pt idx="3354">
                  <c:v>44614.458148148151</c:v>
                </c:pt>
                <c:pt idx="3355">
                  <c:v>44614.458865740744</c:v>
                </c:pt>
                <c:pt idx="3356">
                  <c:v>44614.459594907406</c:v>
                </c:pt>
                <c:pt idx="3357">
                  <c:v>44614.460324074076</c:v>
                </c:pt>
                <c:pt idx="3358">
                  <c:v>44614.461041666669</c:v>
                </c:pt>
                <c:pt idx="3359">
                  <c:v>44614.461770833332</c:v>
                </c:pt>
                <c:pt idx="3360">
                  <c:v>44614.462500000001</c:v>
                </c:pt>
                <c:pt idx="3361">
                  <c:v>44614.463217592594</c:v>
                </c:pt>
                <c:pt idx="3362">
                  <c:v>44614.463946759257</c:v>
                </c:pt>
                <c:pt idx="3363">
                  <c:v>44614.464675925927</c:v>
                </c:pt>
                <c:pt idx="3364">
                  <c:v>44614.46539351852</c:v>
                </c:pt>
                <c:pt idx="3365">
                  <c:v>44614.466122685182</c:v>
                </c:pt>
                <c:pt idx="3366">
                  <c:v>44614.466851851852</c:v>
                </c:pt>
                <c:pt idx="3367">
                  <c:v>44614.467569444445</c:v>
                </c:pt>
                <c:pt idx="3368">
                  <c:v>44614.468298611115</c:v>
                </c:pt>
                <c:pt idx="3369">
                  <c:v>44614.469027777777</c:v>
                </c:pt>
                <c:pt idx="3370">
                  <c:v>44614.469756944447</c:v>
                </c:pt>
                <c:pt idx="3371">
                  <c:v>44614.47047453704</c:v>
                </c:pt>
                <c:pt idx="3372">
                  <c:v>44614.471203703702</c:v>
                </c:pt>
                <c:pt idx="3373">
                  <c:v>44614.471932870372</c:v>
                </c:pt>
                <c:pt idx="3374">
                  <c:v>44614.472650462965</c:v>
                </c:pt>
                <c:pt idx="3375">
                  <c:v>44614.473379629628</c:v>
                </c:pt>
                <c:pt idx="3376">
                  <c:v>44614.474097222221</c:v>
                </c:pt>
                <c:pt idx="3377">
                  <c:v>44614.474826388891</c:v>
                </c:pt>
                <c:pt idx="3378">
                  <c:v>44614.475555555553</c:v>
                </c:pt>
                <c:pt idx="3379">
                  <c:v>44614.476284722223</c:v>
                </c:pt>
                <c:pt idx="3380">
                  <c:v>44614.477002314816</c:v>
                </c:pt>
                <c:pt idx="3381">
                  <c:v>44614.477731481478</c:v>
                </c:pt>
                <c:pt idx="3382">
                  <c:v>44614.478460648148</c:v>
                </c:pt>
                <c:pt idx="3383">
                  <c:v>44614.479178240741</c:v>
                </c:pt>
                <c:pt idx="3384">
                  <c:v>44614.479907407411</c:v>
                </c:pt>
                <c:pt idx="3385">
                  <c:v>44614.480624999997</c:v>
                </c:pt>
                <c:pt idx="3386">
                  <c:v>44614.481354166666</c:v>
                </c:pt>
                <c:pt idx="3387">
                  <c:v>44614.482129629629</c:v>
                </c:pt>
                <c:pt idx="3388">
                  <c:v>44614.482858796298</c:v>
                </c:pt>
                <c:pt idx="3389">
                  <c:v>44614.483587962961</c:v>
                </c:pt>
                <c:pt idx="3390">
                  <c:v>44614.484305555554</c:v>
                </c:pt>
                <c:pt idx="3391">
                  <c:v>44614.485034722224</c:v>
                </c:pt>
                <c:pt idx="3392">
                  <c:v>44614.485763888886</c:v>
                </c:pt>
                <c:pt idx="3393">
                  <c:v>44614.486481481479</c:v>
                </c:pt>
                <c:pt idx="3394">
                  <c:v>44614.487210648149</c:v>
                </c:pt>
                <c:pt idx="3395">
                  <c:v>44614.487939814811</c:v>
                </c:pt>
                <c:pt idx="3396">
                  <c:v>44614.488668981481</c:v>
                </c:pt>
                <c:pt idx="3397">
                  <c:v>44614.489386574074</c:v>
                </c:pt>
                <c:pt idx="3398">
                  <c:v>44614.490115740744</c:v>
                </c:pt>
                <c:pt idx="3399">
                  <c:v>44614.490833333337</c:v>
                </c:pt>
                <c:pt idx="3400">
                  <c:v>44614.491562499999</c:v>
                </c:pt>
                <c:pt idx="3401">
                  <c:v>44614.492291666669</c:v>
                </c:pt>
                <c:pt idx="3402">
                  <c:v>44614.493009259262</c:v>
                </c:pt>
                <c:pt idx="3403">
                  <c:v>44614.493796296294</c:v>
                </c:pt>
                <c:pt idx="3404">
                  <c:v>44614.494513888887</c:v>
                </c:pt>
                <c:pt idx="3405">
                  <c:v>44614.495243055557</c:v>
                </c:pt>
                <c:pt idx="3406">
                  <c:v>44614.495972222219</c:v>
                </c:pt>
                <c:pt idx="3407">
                  <c:v>44614.496689814812</c:v>
                </c:pt>
                <c:pt idx="3408">
                  <c:v>44614.497418981482</c:v>
                </c:pt>
                <c:pt idx="3409">
                  <c:v>44614.498148148145</c:v>
                </c:pt>
                <c:pt idx="3410">
                  <c:v>44614.498865740738</c:v>
                </c:pt>
                <c:pt idx="3411">
                  <c:v>44614.499594907407</c:v>
                </c:pt>
                <c:pt idx="3412">
                  <c:v>44614.500324074077</c:v>
                </c:pt>
                <c:pt idx="3413">
                  <c:v>44614.50104166667</c:v>
                </c:pt>
                <c:pt idx="3414">
                  <c:v>44614.501770833333</c:v>
                </c:pt>
                <c:pt idx="3415">
                  <c:v>44614.502500000002</c:v>
                </c:pt>
                <c:pt idx="3416">
                  <c:v>44614.503217592595</c:v>
                </c:pt>
                <c:pt idx="3417">
                  <c:v>44614.503946759258</c:v>
                </c:pt>
                <c:pt idx="3418">
                  <c:v>44614.504664351851</c:v>
                </c:pt>
                <c:pt idx="3419">
                  <c:v>44614.505393518521</c:v>
                </c:pt>
                <c:pt idx="3420">
                  <c:v>44614.506122685183</c:v>
                </c:pt>
                <c:pt idx="3421">
                  <c:v>44614.506851851853</c:v>
                </c:pt>
                <c:pt idx="3422">
                  <c:v>44614.507569444446</c:v>
                </c:pt>
                <c:pt idx="3423">
                  <c:v>44614.508298611108</c:v>
                </c:pt>
                <c:pt idx="3424">
                  <c:v>44614.509016203701</c:v>
                </c:pt>
                <c:pt idx="3425">
                  <c:v>44614.509745370371</c:v>
                </c:pt>
                <c:pt idx="3426">
                  <c:v>44614.510474537034</c:v>
                </c:pt>
                <c:pt idx="3427">
                  <c:v>44614.511203703703</c:v>
                </c:pt>
                <c:pt idx="3428">
                  <c:v>44614.511921296296</c:v>
                </c:pt>
                <c:pt idx="3429">
                  <c:v>44614.512650462966</c:v>
                </c:pt>
                <c:pt idx="3430">
                  <c:v>44614.513379629629</c:v>
                </c:pt>
                <c:pt idx="3431">
                  <c:v>44614.514097222222</c:v>
                </c:pt>
                <c:pt idx="3432">
                  <c:v>44614.514826388891</c:v>
                </c:pt>
                <c:pt idx="3433">
                  <c:v>44614.515555555554</c:v>
                </c:pt>
                <c:pt idx="3434">
                  <c:v>44614.516273148147</c:v>
                </c:pt>
                <c:pt idx="3435">
                  <c:v>44614.517002314817</c:v>
                </c:pt>
                <c:pt idx="3436">
                  <c:v>44614.517731481479</c:v>
                </c:pt>
                <c:pt idx="3437">
                  <c:v>44614.518449074072</c:v>
                </c:pt>
                <c:pt idx="3438">
                  <c:v>44614.519178240742</c:v>
                </c:pt>
                <c:pt idx="3439">
                  <c:v>44614.519907407404</c:v>
                </c:pt>
                <c:pt idx="3440">
                  <c:v>44614.520624999997</c:v>
                </c:pt>
                <c:pt idx="3441">
                  <c:v>44614.521354166667</c:v>
                </c:pt>
                <c:pt idx="3442">
                  <c:v>44614.522083333337</c:v>
                </c:pt>
                <c:pt idx="3443">
                  <c:v>44614.522800925923</c:v>
                </c:pt>
                <c:pt idx="3444">
                  <c:v>44614.523576388892</c:v>
                </c:pt>
                <c:pt idx="3445">
                  <c:v>44614.524305555555</c:v>
                </c:pt>
                <c:pt idx="3446">
                  <c:v>44614.525034722225</c:v>
                </c:pt>
                <c:pt idx="3447">
                  <c:v>44614.525752314818</c:v>
                </c:pt>
                <c:pt idx="3448">
                  <c:v>44614.52648148148</c:v>
                </c:pt>
                <c:pt idx="3449">
                  <c:v>44614.52721064815</c:v>
                </c:pt>
                <c:pt idx="3450">
                  <c:v>44614.527928240743</c:v>
                </c:pt>
                <c:pt idx="3451">
                  <c:v>44614.528657407405</c:v>
                </c:pt>
                <c:pt idx="3452">
                  <c:v>44614.529386574075</c:v>
                </c:pt>
                <c:pt idx="3453">
                  <c:v>44614.530115740738</c:v>
                </c:pt>
                <c:pt idx="3454">
                  <c:v>44614.530833333331</c:v>
                </c:pt>
                <c:pt idx="3455">
                  <c:v>44614.5315625</c:v>
                </c:pt>
                <c:pt idx="3456">
                  <c:v>44614.53229166667</c:v>
                </c:pt>
                <c:pt idx="3457">
                  <c:v>44614.533009259256</c:v>
                </c:pt>
                <c:pt idx="3458">
                  <c:v>44614.533738425926</c:v>
                </c:pt>
                <c:pt idx="3459">
                  <c:v>44614.534467592595</c:v>
                </c:pt>
                <c:pt idx="3460">
                  <c:v>44614.535185185188</c:v>
                </c:pt>
                <c:pt idx="3461">
                  <c:v>44614.535914351851</c:v>
                </c:pt>
                <c:pt idx="3462">
                  <c:v>44614.536643518521</c:v>
                </c:pt>
                <c:pt idx="3463">
                  <c:v>44614.537361111114</c:v>
                </c:pt>
                <c:pt idx="3464">
                  <c:v>44614.538090277776</c:v>
                </c:pt>
                <c:pt idx="3465">
                  <c:v>44614.538819444446</c:v>
                </c:pt>
                <c:pt idx="3466">
                  <c:v>44614.539537037039</c:v>
                </c:pt>
                <c:pt idx="3467">
                  <c:v>44614.540266203701</c:v>
                </c:pt>
                <c:pt idx="3468">
                  <c:v>44614.540995370371</c:v>
                </c:pt>
                <c:pt idx="3469">
                  <c:v>44614.541712962964</c:v>
                </c:pt>
                <c:pt idx="3470">
                  <c:v>44614.542442129627</c:v>
                </c:pt>
                <c:pt idx="3471">
                  <c:v>44614.543171296296</c:v>
                </c:pt>
                <c:pt idx="3472">
                  <c:v>44614.543888888889</c:v>
                </c:pt>
                <c:pt idx="3473">
                  <c:v>44614.544618055559</c:v>
                </c:pt>
                <c:pt idx="3474">
                  <c:v>44614.545347222222</c:v>
                </c:pt>
                <c:pt idx="3475">
                  <c:v>44614.546064814815</c:v>
                </c:pt>
                <c:pt idx="3476">
                  <c:v>44614.546793981484</c:v>
                </c:pt>
                <c:pt idx="3477">
                  <c:v>44614.547523148147</c:v>
                </c:pt>
                <c:pt idx="3478">
                  <c:v>44614.54824074074</c:v>
                </c:pt>
                <c:pt idx="3479">
                  <c:v>44614.54896990741</c:v>
                </c:pt>
                <c:pt idx="3480">
                  <c:v>44614.549699074072</c:v>
                </c:pt>
                <c:pt idx="3481">
                  <c:v>44614.550416666665</c:v>
                </c:pt>
                <c:pt idx="3482">
                  <c:v>44614.551145833335</c:v>
                </c:pt>
                <c:pt idx="3483">
                  <c:v>44614.551874999997</c:v>
                </c:pt>
                <c:pt idx="3484">
                  <c:v>44614.55259259259</c:v>
                </c:pt>
                <c:pt idx="3485">
                  <c:v>44614.55332175926</c:v>
                </c:pt>
                <c:pt idx="3486">
                  <c:v>44614.554050925923</c:v>
                </c:pt>
                <c:pt idx="3487">
                  <c:v>44614.554768518516</c:v>
                </c:pt>
                <c:pt idx="3488">
                  <c:v>44614.555497685185</c:v>
                </c:pt>
                <c:pt idx="3489">
                  <c:v>44614.556226851855</c:v>
                </c:pt>
                <c:pt idx="3490">
                  <c:v>44614.556944444441</c:v>
                </c:pt>
                <c:pt idx="3491">
                  <c:v>44614.557673611111</c:v>
                </c:pt>
                <c:pt idx="3492">
                  <c:v>44614.55840277778</c:v>
                </c:pt>
                <c:pt idx="3493">
                  <c:v>44614.559120370373</c:v>
                </c:pt>
                <c:pt idx="3494">
                  <c:v>44614.559849537036</c:v>
                </c:pt>
                <c:pt idx="3495">
                  <c:v>44614.560578703706</c:v>
                </c:pt>
                <c:pt idx="3496">
                  <c:v>44614.561296296299</c:v>
                </c:pt>
                <c:pt idx="3497">
                  <c:v>44614.562025462961</c:v>
                </c:pt>
                <c:pt idx="3498">
                  <c:v>44614.562754629631</c:v>
                </c:pt>
                <c:pt idx="3499">
                  <c:v>44614.563472222224</c:v>
                </c:pt>
                <c:pt idx="3500">
                  <c:v>44614.564201388886</c:v>
                </c:pt>
                <c:pt idx="3501">
                  <c:v>44614.564918981479</c:v>
                </c:pt>
                <c:pt idx="3502">
                  <c:v>44614.565648148149</c:v>
                </c:pt>
                <c:pt idx="3503">
                  <c:v>44614.566377314812</c:v>
                </c:pt>
                <c:pt idx="3504">
                  <c:v>44614.567106481481</c:v>
                </c:pt>
                <c:pt idx="3505">
                  <c:v>44614.567824074074</c:v>
                </c:pt>
                <c:pt idx="3506">
                  <c:v>44614.568553240744</c:v>
                </c:pt>
                <c:pt idx="3507">
                  <c:v>44614.569282407407</c:v>
                </c:pt>
                <c:pt idx="3508">
                  <c:v>44614.57</c:v>
                </c:pt>
                <c:pt idx="3509">
                  <c:v>44614.570729166669</c:v>
                </c:pt>
                <c:pt idx="3510">
                  <c:v>44614.571458333332</c:v>
                </c:pt>
                <c:pt idx="3511">
                  <c:v>44614.572175925925</c:v>
                </c:pt>
                <c:pt idx="3512">
                  <c:v>44614.572905092595</c:v>
                </c:pt>
                <c:pt idx="3513">
                  <c:v>44614.573634259257</c:v>
                </c:pt>
                <c:pt idx="3514">
                  <c:v>44614.57435185185</c:v>
                </c:pt>
                <c:pt idx="3515">
                  <c:v>44614.575127314813</c:v>
                </c:pt>
                <c:pt idx="3516">
                  <c:v>44614.575856481482</c:v>
                </c:pt>
                <c:pt idx="3517">
                  <c:v>44614.576585648145</c:v>
                </c:pt>
                <c:pt idx="3518">
                  <c:v>44614.577303240738</c:v>
                </c:pt>
                <c:pt idx="3519">
                  <c:v>44614.578032407408</c:v>
                </c:pt>
                <c:pt idx="3520">
                  <c:v>44614.578761574077</c:v>
                </c:pt>
                <c:pt idx="3521">
                  <c:v>44614.57953703704</c:v>
                </c:pt>
                <c:pt idx="3522">
                  <c:v>44614.580254629633</c:v>
                </c:pt>
                <c:pt idx="3523">
                  <c:v>44614.580983796295</c:v>
                </c:pt>
                <c:pt idx="3524">
                  <c:v>44614.581712962965</c:v>
                </c:pt>
                <c:pt idx="3525">
                  <c:v>44614.582430555558</c:v>
                </c:pt>
                <c:pt idx="3526">
                  <c:v>44614.58315972222</c:v>
                </c:pt>
                <c:pt idx="3527">
                  <c:v>44614.58388888889</c:v>
                </c:pt>
                <c:pt idx="3528">
                  <c:v>44614.584606481483</c:v>
                </c:pt>
                <c:pt idx="3529">
                  <c:v>44614.585335648146</c:v>
                </c:pt>
                <c:pt idx="3530">
                  <c:v>44614.586064814815</c:v>
                </c:pt>
                <c:pt idx="3531">
                  <c:v>44614.586782407408</c:v>
                </c:pt>
                <c:pt idx="3532">
                  <c:v>44614.587557870371</c:v>
                </c:pt>
                <c:pt idx="3533">
                  <c:v>44614.588287037041</c:v>
                </c:pt>
                <c:pt idx="3534">
                  <c:v>44614.589016203703</c:v>
                </c:pt>
                <c:pt idx="3535">
                  <c:v>44614.589733796296</c:v>
                </c:pt>
                <c:pt idx="3536">
                  <c:v>44614.590462962966</c:v>
                </c:pt>
                <c:pt idx="3537">
                  <c:v>44614.591192129628</c:v>
                </c:pt>
                <c:pt idx="3538">
                  <c:v>44614.591967592591</c:v>
                </c:pt>
                <c:pt idx="3539">
                  <c:v>44614.59269675926</c:v>
                </c:pt>
                <c:pt idx="3540">
                  <c:v>44614.593414351853</c:v>
                </c:pt>
                <c:pt idx="3541">
                  <c:v>44614.594143518516</c:v>
                </c:pt>
                <c:pt idx="3542">
                  <c:v>44614.594872685186</c:v>
                </c:pt>
                <c:pt idx="3543">
                  <c:v>44614.595590277779</c:v>
                </c:pt>
                <c:pt idx="3544">
                  <c:v>44614.596319444441</c:v>
                </c:pt>
                <c:pt idx="3545">
                  <c:v>44614.597048611111</c:v>
                </c:pt>
                <c:pt idx="3546">
                  <c:v>44614.597766203704</c:v>
                </c:pt>
                <c:pt idx="3547">
                  <c:v>44614.598495370374</c:v>
                </c:pt>
                <c:pt idx="3548">
                  <c:v>44614.599224537036</c:v>
                </c:pt>
                <c:pt idx="3549">
                  <c:v>44614.599942129629</c:v>
                </c:pt>
                <c:pt idx="3550">
                  <c:v>44614.600671296299</c:v>
                </c:pt>
                <c:pt idx="3551">
                  <c:v>44614.601400462961</c:v>
                </c:pt>
                <c:pt idx="3552">
                  <c:v>44614.602118055554</c:v>
                </c:pt>
                <c:pt idx="3553">
                  <c:v>44614.602847222224</c:v>
                </c:pt>
                <c:pt idx="3554">
                  <c:v>44614.603622685187</c:v>
                </c:pt>
                <c:pt idx="3555">
                  <c:v>44614.604351851849</c:v>
                </c:pt>
                <c:pt idx="3556">
                  <c:v>44614.605069444442</c:v>
                </c:pt>
                <c:pt idx="3557">
                  <c:v>44614.605798611112</c:v>
                </c:pt>
                <c:pt idx="3558">
                  <c:v>44614.606527777774</c:v>
                </c:pt>
                <c:pt idx="3559">
                  <c:v>44614.607245370367</c:v>
                </c:pt>
                <c:pt idx="3560">
                  <c:v>44614.607974537037</c:v>
                </c:pt>
                <c:pt idx="3561">
                  <c:v>44614.60869212963</c:v>
                </c:pt>
                <c:pt idx="3562">
                  <c:v>44614.6094212963</c:v>
                </c:pt>
                <c:pt idx="3563">
                  <c:v>44614.610150462962</c:v>
                </c:pt>
                <c:pt idx="3564">
                  <c:v>44614.610868055555</c:v>
                </c:pt>
                <c:pt idx="3565">
                  <c:v>44614.611597222225</c:v>
                </c:pt>
                <c:pt idx="3566">
                  <c:v>44614.612326388888</c:v>
                </c:pt>
                <c:pt idx="3567">
                  <c:v>44614.613043981481</c:v>
                </c:pt>
                <c:pt idx="3568">
                  <c:v>44614.61377314815</c:v>
                </c:pt>
                <c:pt idx="3569">
                  <c:v>44614.614502314813</c:v>
                </c:pt>
                <c:pt idx="3570">
                  <c:v>44614.615219907406</c:v>
                </c:pt>
                <c:pt idx="3571">
                  <c:v>44614.615949074076</c:v>
                </c:pt>
                <c:pt idx="3572">
                  <c:v>44614.616678240738</c:v>
                </c:pt>
                <c:pt idx="3573">
                  <c:v>44614.617395833331</c:v>
                </c:pt>
                <c:pt idx="3574">
                  <c:v>44614.618125000001</c:v>
                </c:pt>
                <c:pt idx="3575">
                  <c:v>44614.618854166663</c:v>
                </c:pt>
                <c:pt idx="3576">
                  <c:v>44614.619571759256</c:v>
                </c:pt>
                <c:pt idx="3577">
                  <c:v>44614.620300925926</c:v>
                </c:pt>
                <c:pt idx="3578">
                  <c:v>44614.621030092596</c:v>
                </c:pt>
                <c:pt idx="3579">
                  <c:v>44614.621747685182</c:v>
                </c:pt>
                <c:pt idx="3580">
                  <c:v>44614.622476851851</c:v>
                </c:pt>
                <c:pt idx="3581">
                  <c:v>44614.623206018521</c:v>
                </c:pt>
                <c:pt idx="3582">
                  <c:v>44614.623923611114</c:v>
                </c:pt>
                <c:pt idx="3583">
                  <c:v>44614.624652777777</c:v>
                </c:pt>
                <c:pt idx="3584">
                  <c:v>44614.625381944446</c:v>
                </c:pt>
                <c:pt idx="3585">
                  <c:v>44614.626157407409</c:v>
                </c:pt>
                <c:pt idx="3586">
                  <c:v>44614.626886574071</c:v>
                </c:pt>
                <c:pt idx="3587">
                  <c:v>44614.627604166664</c:v>
                </c:pt>
                <c:pt idx="3588">
                  <c:v>44614.628333333334</c:v>
                </c:pt>
                <c:pt idx="3589">
                  <c:v>44614.629062499997</c:v>
                </c:pt>
                <c:pt idx="3590">
                  <c:v>44614.629780092589</c:v>
                </c:pt>
                <c:pt idx="3591">
                  <c:v>44614.630555555559</c:v>
                </c:pt>
                <c:pt idx="3592">
                  <c:v>44614.631284722222</c:v>
                </c:pt>
                <c:pt idx="3593">
                  <c:v>44614.632013888891</c:v>
                </c:pt>
                <c:pt idx="3594">
                  <c:v>44614.632731481484</c:v>
                </c:pt>
                <c:pt idx="3595">
                  <c:v>44614.633460648147</c:v>
                </c:pt>
                <c:pt idx="3596">
                  <c:v>44614.634189814817</c:v>
                </c:pt>
                <c:pt idx="3597">
                  <c:v>44614.63490740741</c:v>
                </c:pt>
                <c:pt idx="3598">
                  <c:v>44614.635636574072</c:v>
                </c:pt>
                <c:pt idx="3599">
                  <c:v>44614.636365740742</c:v>
                </c:pt>
                <c:pt idx="3600">
                  <c:v>44614.637083333335</c:v>
                </c:pt>
                <c:pt idx="3601">
                  <c:v>44614.637812499997</c:v>
                </c:pt>
                <c:pt idx="3602">
                  <c:v>44614.638541666667</c:v>
                </c:pt>
                <c:pt idx="3603">
                  <c:v>44614.63925925926</c:v>
                </c:pt>
                <c:pt idx="3604">
                  <c:v>44614.639988425923</c:v>
                </c:pt>
                <c:pt idx="3605">
                  <c:v>44614.640717592592</c:v>
                </c:pt>
                <c:pt idx="3606">
                  <c:v>44614.641435185185</c:v>
                </c:pt>
                <c:pt idx="3607">
                  <c:v>44614.642164351855</c:v>
                </c:pt>
                <c:pt idx="3608">
                  <c:v>44614.642893518518</c:v>
                </c:pt>
                <c:pt idx="3609">
                  <c:v>44614.643611111111</c:v>
                </c:pt>
                <c:pt idx="3610">
                  <c:v>44614.64434027778</c:v>
                </c:pt>
                <c:pt idx="3611">
                  <c:v>44614.645069444443</c:v>
                </c:pt>
                <c:pt idx="3612">
                  <c:v>44614.645787037036</c:v>
                </c:pt>
                <c:pt idx="3613">
                  <c:v>44614.646516203706</c:v>
                </c:pt>
                <c:pt idx="3614">
                  <c:v>44614.647245370368</c:v>
                </c:pt>
                <c:pt idx="3615">
                  <c:v>44614.647962962961</c:v>
                </c:pt>
                <c:pt idx="3616">
                  <c:v>44614.648692129631</c:v>
                </c:pt>
                <c:pt idx="3617">
                  <c:v>44614.649421296293</c:v>
                </c:pt>
                <c:pt idx="3618">
                  <c:v>44614.650138888886</c:v>
                </c:pt>
                <c:pt idx="3619">
                  <c:v>44614.650868055556</c:v>
                </c:pt>
                <c:pt idx="3620">
                  <c:v>44614.651597222219</c:v>
                </c:pt>
                <c:pt idx="3621">
                  <c:v>44614.652314814812</c:v>
                </c:pt>
                <c:pt idx="3622">
                  <c:v>44614.653043981481</c:v>
                </c:pt>
                <c:pt idx="3623">
                  <c:v>44614.653773148151</c:v>
                </c:pt>
                <c:pt idx="3624">
                  <c:v>44614.654490740744</c:v>
                </c:pt>
                <c:pt idx="3625">
                  <c:v>44614.655219907407</c:v>
                </c:pt>
                <c:pt idx="3626">
                  <c:v>44614.655949074076</c:v>
                </c:pt>
                <c:pt idx="3627">
                  <c:v>44614.656666666669</c:v>
                </c:pt>
                <c:pt idx="3628">
                  <c:v>44614.657395833332</c:v>
                </c:pt>
                <c:pt idx="3629">
                  <c:v>44614.658125000002</c:v>
                </c:pt>
                <c:pt idx="3630">
                  <c:v>44614.658842592595</c:v>
                </c:pt>
                <c:pt idx="3631">
                  <c:v>44614.659571759257</c:v>
                </c:pt>
                <c:pt idx="3632">
                  <c:v>44614.660300925927</c:v>
                </c:pt>
                <c:pt idx="3633">
                  <c:v>44614.66101851852</c:v>
                </c:pt>
                <c:pt idx="3634">
                  <c:v>44614.661747685182</c:v>
                </c:pt>
                <c:pt idx="3635">
                  <c:v>44614.662476851852</c:v>
                </c:pt>
                <c:pt idx="3636">
                  <c:v>44614.663194444445</c:v>
                </c:pt>
                <c:pt idx="3637">
                  <c:v>44614.663923611108</c:v>
                </c:pt>
                <c:pt idx="3638">
                  <c:v>44614.664652777778</c:v>
                </c:pt>
                <c:pt idx="3639">
                  <c:v>44614.665370370371</c:v>
                </c:pt>
                <c:pt idx="3640">
                  <c:v>44614.66609953704</c:v>
                </c:pt>
                <c:pt idx="3641">
                  <c:v>44614.666817129626</c:v>
                </c:pt>
                <c:pt idx="3642">
                  <c:v>44614.667546296296</c:v>
                </c:pt>
                <c:pt idx="3643">
                  <c:v>44614.668275462966</c:v>
                </c:pt>
                <c:pt idx="3644">
                  <c:v>44614.668993055559</c:v>
                </c:pt>
                <c:pt idx="3645">
                  <c:v>44614.669722222221</c:v>
                </c:pt>
                <c:pt idx="3646">
                  <c:v>44614.670451388891</c:v>
                </c:pt>
                <c:pt idx="3647">
                  <c:v>44614.671226851853</c:v>
                </c:pt>
                <c:pt idx="3648">
                  <c:v>44614.671956018516</c:v>
                </c:pt>
                <c:pt idx="3649">
                  <c:v>44614.672673611109</c:v>
                </c:pt>
                <c:pt idx="3650">
                  <c:v>44614.673402777778</c:v>
                </c:pt>
                <c:pt idx="3651">
                  <c:v>44614.674131944441</c:v>
                </c:pt>
                <c:pt idx="3652">
                  <c:v>44614.674849537034</c:v>
                </c:pt>
                <c:pt idx="3653">
                  <c:v>44614.675578703704</c:v>
                </c:pt>
                <c:pt idx="3654">
                  <c:v>44614.676296296297</c:v>
                </c:pt>
                <c:pt idx="3655">
                  <c:v>44614.677025462966</c:v>
                </c:pt>
                <c:pt idx="3656">
                  <c:v>44614.677754629629</c:v>
                </c:pt>
                <c:pt idx="3657">
                  <c:v>44614.678472222222</c:v>
                </c:pt>
                <c:pt idx="3658">
                  <c:v>44614.679201388892</c:v>
                </c:pt>
                <c:pt idx="3659">
                  <c:v>44614.679930555554</c:v>
                </c:pt>
                <c:pt idx="3660">
                  <c:v>44614.680648148147</c:v>
                </c:pt>
                <c:pt idx="3661">
                  <c:v>44614.681377314817</c:v>
                </c:pt>
                <c:pt idx="3662">
                  <c:v>44614.682106481479</c:v>
                </c:pt>
                <c:pt idx="3663">
                  <c:v>44614.682835648149</c:v>
                </c:pt>
                <c:pt idx="3664">
                  <c:v>44614.683553240742</c:v>
                </c:pt>
                <c:pt idx="3665">
                  <c:v>44614.684282407405</c:v>
                </c:pt>
                <c:pt idx="3666">
                  <c:v>44614.684999999998</c:v>
                </c:pt>
                <c:pt idx="3667">
                  <c:v>44614.685729166667</c:v>
                </c:pt>
                <c:pt idx="3668">
                  <c:v>44614.68645833333</c:v>
                </c:pt>
                <c:pt idx="3669">
                  <c:v>44614.687175925923</c:v>
                </c:pt>
                <c:pt idx="3670">
                  <c:v>44614.687905092593</c:v>
                </c:pt>
                <c:pt idx="3671">
                  <c:v>44614.688634259262</c:v>
                </c:pt>
                <c:pt idx="3672">
                  <c:v>44614.689351851855</c:v>
                </c:pt>
                <c:pt idx="3673">
                  <c:v>44614.690081018518</c:v>
                </c:pt>
                <c:pt idx="3674">
                  <c:v>44614.690810185188</c:v>
                </c:pt>
                <c:pt idx="3675">
                  <c:v>44614.691527777781</c:v>
                </c:pt>
                <c:pt idx="3676">
                  <c:v>44614.692256944443</c:v>
                </c:pt>
                <c:pt idx="3677">
                  <c:v>44614.692986111113</c:v>
                </c:pt>
                <c:pt idx="3678">
                  <c:v>44614.693703703706</c:v>
                </c:pt>
                <c:pt idx="3679">
                  <c:v>44614.694432870368</c:v>
                </c:pt>
                <c:pt idx="3680">
                  <c:v>44614.695162037038</c:v>
                </c:pt>
                <c:pt idx="3681">
                  <c:v>44614.695879629631</c:v>
                </c:pt>
                <c:pt idx="3682">
                  <c:v>44614.696608796294</c:v>
                </c:pt>
                <c:pt idx="3683">
                  <c:v>44614.697337962964</c:v>
                </c:pt>
                <c:pt idx="3684">
                  <c:v>44614.698055555556</c:v>
                </c:pt>
                <c:pt idx="3685">
                  <c:v>44614.698784722219</c:v>
                </c:pt>
                <c:pt idx="3686">
                  <c:v>44614.699513888889</c:v>
                </c:pt>
                <c:pt idx="3687">
                  <c:v>44614.700231481482</c:v>
                </c:pt>
                <c:pt idx="3688">
                  <c:v>44614.700960648152</c:v>
                </c:pt>
                <c:pt idx="3689">
                  <c:v>44614.701678240737</c:v>
                </c:pt>
                <c:pt idx="3690">
                  <c:v>44614.702407407407</c:v>
                </c:pt>
                <c:pt idx="3691">
                  <c:v>44614.703136574077</c:v>
                </c:pt>
                <c:pt idx="3692">
                  <c:v>44614.703865740739</c:v>
                </c:pt>
                <c:pt idx="3693">
                  <c:v>44614.704583333332</c:v>
                </c:pt>
                <c:pt idx="3694">
                  <c:v>44614.705312500002</c:v>
                </c:pt>
                <c:pt idx="3695">
                  <c:v>44614.706041666665</c:v>
                </c:pt>
                <c:pt idx="3696">
                  <c:v>44614.706759259258</c:v>
                </c:pt>
                <c:pt idx="3697">
                  <c:v>44614.707488425927</c:v>
                </c:pt>
                <c:pt idx="3698">
                  <c:v>44614.70821759259</c:v>
                </c:pt>
                <c:pt idx="3699">
                  <c:v>44614.708935185183</c:v>
                </c:pt>
                <c:pt idx="3700">
                  <c:v>44614.709664351853</c:v>
                </c:pt>
                <c:pt idx="3701">
                  <c:v>44614.710393518515</c:v>
                </c:pt>
                <c:pt idx="3702">
                  <c:v>44614.711122685185</c:v>
                </c:pt>
                <c:pt idx="3703">
                  <c:v>44614.711898148147</c:v>
                </c:pt>
                <c:pt idx="3704">
                  <c:v>44614.71261574074</c:v>
                </c:pt>
                <c:pt idx="3705">
                  <c:v>44614.71334490741</c:v>
                </c:pt>
                <c:pt idx="3706">
                  <c:v>44614.714074074072</c:v>
                </c:pt>
                <c:pt idx="3707">
                  <c:v>44614.714791666665</c:v>
                </c:pt>
                <c:pt idx="3708">
                  <c:v>44614.715520833335</c:v>
                </c:pt>
                <c:pt idx="3709">
                  <c:v>44614.716249999998</c:v>
                </c:pt>
                <c:pt idx="3710">
                  <c:v>44614.716967592591</c:v>
                </c:pt>
                <c:pt idx="3711">
                  <c:v>44614.71769675926</c:v>
                </c:pt>
                <c:pt idx="3712">
                  <c:v>44614.718425925923</c:v>
                </c:pt>
                <c:pt idx="3713">
                  <c:v>44614.719155092593</c:v>
                </c:pt>
                <c:pt idx="3714">
                  <c:v>44614.719872685186</c:v>
                </c:pt>
                <c:pt idx="3715">
                  <c:v>44614.720601851855</c:v>
                </c:pt>
                <c:pt idx="3716">
                  <c:v>44614.721331018518</c:v>
                </c:pt>
                <c:pt idx="3717">
                  <c:v>44614.722048611111</c:v>
                </c:pt>
                <c:pt idx="3718">
                  <c:v>44614.722777777781</c:v>
                </c:pt>
                <c:pt idx="3719">
                  <c:v>44614.723553240743</c:v>
                </c:pt>
                <c:pt idx="3720">
                  <c:v>44614.724270833336</c:v>
                </c:pt>
                <c:pt idx="3721">
                  <c:v>44614.724999999999</c:v>
                </c:pt>
                <c:pt idx="3722">
                  <c:v>44614.725729166668</c:v>
                </c:pt>
                <c:pt idx="3723">
                  <c:v>44614.726458333331</c:v>
                </c:pt>
                <c:pt idx="3724">
                  <c:v>44614.727175925924</c:v>
                </c:pt>
                <c:pt idx="3725">
                  <c:v>44614.727951388886</c:v>
                </c:pt>
                <c:pt idx="3726">
                  <c:v>44614.728680555556</c:v>
                </c:pt>
                <c:pt idx="3727">
                  <c:v>44614.729409722226</c:v>
                </c:pt>
                <c:pt idx="3728">
                  <c:v>44614.730127314811</c:v>
                </c:pt>
                <c:pt idx="3729">
                  <c:v>44614.730856481481</c:v>
                </c:pt>
                <c:pt idx="3730">
                  <c:v>44614.731585648151</c:v>
                </c:pt>
                <c:pt idx="3731">
                  <c:v>44614.732303240744</c:v>
                </c:pt>
                <c:pt idx="3732">
                  <c:v>44614.733032407406</c:v>
                </c:pt>
                <c:pt idx="3733">
                  <c:v>44614.733761574076</c:v>
                </c:pt>
                <c:pt idx="3734">
                  <c:v>44614.734479166669</c:v>
                </c:pt>
                <c:pt idx="3735">
                  <c:v>44614.735208333332</c:v>
                </c:pt>
                <c:pt idx="3736">
                  <c:v>44614.735937500001</c:v>
                </c:pt>
                <c:pt idx="3737">
                  <c:v>44614.736655092594</c:v>
                </c:pt>
                <c:pt idx="3738">
                  <c:v>44614.737384259257</c:v>
                </c:pt>
                <c:pt idx="3739">
                  <c:v>44614.738113425927</c:v>
                </c:pt>
                <c:pt idx="3740">
                  <c:v>44614.73883101852</c:v>
                </c:pt>
                <c:pt idx="3741">
                  <c:v>44614.739560185182</c:v>
                </c:pt>
                <c:pt idx="3742">
                  <c:v>44614.740289351852</c:v>
                </c:pt>
                <c:pt idx="3743">
                  <c:v>44614.741006944445</c:v>
                </c:pt>
                <c:pt idx="3744">
                  <c:v>44614.741736111115</c:v>
                </c:pt>
                <c:pt idx="3745">
                  <c:v>44614.742465277777</c:v>
                </c:pt>
                <c:pt idx="3746">
                  <c:v>44614.74318287037</c:v>
                </c:pt>
                <c:pt idx="3747">
                  <c:v>44614.74391203704</c:v>
                </c:pt>
                <c:pt idx="3748">
                  <c:v>44614.744641203702</c:v>
                </c:pt>
                <c:pt idx="3749">
                  <c:v>44614.745358796295</c:v>
                </c:pt>
                <c:pt idx="3750">
                  <c:v>44614.746087962965</c:v>
                </c:pt>
                <c:pt idx="3751">
                  <c:v>44614.746863425928</c:v>
                </c:pt>
                <c:pt idx="3752">
                  <c:v>44614.74759259259</c:v>
                </c:pt>
                <c:pt idx="3753">
                  <c:v>44614.748310185183</c:v>
                </c:pt>
                <c:pt idx="3754">
                  <c:v>44614.749039351853</c:v>
                </c:pt>
                <c:pt idx="3755">
                  <c:v>44614.749768518515</c:v>
                </c:pt>
                <c:pt idx="3756">
                  <c:v>44614.750486111108</c:v>
                </c:pt>
                <c:pt idx="3757">
                  <c:v>44614.751215277778</c:v>
                </c:pt>
                <c:pt idx="3758">
                  <c:v>44614.751944444448</c:v>
                </c:pt>
                <c:pt idx="3759">
                  <c:v>44614.752662037034</c:v>
                </c:pt>
                <c:pt idx="3760">
                  <c:v>44614.753391203703</c:v>
                </c:pt>
                <c:pt idx="3761">
                  <c:v>44614.754120370373</c:v>
                </c:pt>
                <c:pt idx="3762">
                  <c:v>44614.754837962966</c:v>
                </c:pt>
                <c:pt idx="3763">
                  <c:v>44614.755567129629</c:v>
                </c:pt>
                <c:pt idx="3764">
                  <c:v>44614.756296296298</c:v>
                </c:pt>
                <c:pt idx="3765">
                  <c:v>44614.757013888891</c:v>
                </c:pt>
                <c:pt idx="3766">
                  <c:v>44614.757743055554</c:v>
                </c:pt>
                <c:pt idx="3767">
                  <c:v>44614.758472222224</c:v>
                </c:pt>
                <c:pt idx="3768">
                  <c:v>44614.759189814817</c:v>
                </c:pt>
                <c:pt idx="3769">
                  <c:v>44614.759918981479</c:v>
                </c:pt>
                <c:pt idx="3770">
                  <c:v>44614.760648148149</c:v>
                </c:pt>
                <c:pt idx="3771">
                  <c:v>44614.761377314811</c:v>
                </c:pt>
                <c:pt idx="3772">
                  <c:v>44614.762094907404</c:v>
                </c:pt>
                <c:pt idx="3773">
                  <c:v>44614.762824074074</c:v>
                </c:pt>
                <c:pt idx="3774">
                  <c:v>44614.763541666667</c:v>
                </c:pt>
                <c:pt idx="3775">
                  <c:v>44614.764270833337</c:v>
                </c:pt>
                <c:pt idx="3776">
                  <c:v>44614.764999999999</c:v>
                </c:pt>
                <c:pt idx="3777">
                  <c:v>44614.765717592592</c:v>
                </c:pt>
                <c:pt idx="3778">
                  <c:v>44614.766446759262</c:v>
                </c:pt>
                <c:pt idx="3779">
                  <c:v>44614.767175925925</c:v>
                </c:pt>
                <c:pt idx="3780">
                  <c:v>44614.767893518518</c:v>
                </c:pt>
                <c:pt idx="3781">
                  <c:v>44614.768622685187</c:v>
                </c:pt>
                <c:pt idx="3782">
                  <c:v>44614.76935185185</c:v>
                </c:pt>
                <c:pt idx="3783">
                  <c:v>44614.770069444443</c:v>
                </c:pt>
                <c:pt idx="3784">
                  <c:v>44614.770798611113</c:v>
                </c:pt>
                <c:pt idx="3785">
                  <c:v>44614.771527777775</c:v>
                </c:pt>
                <c:pt idx="3786">
                  <c:v>44614.772245370368</c:v>
                </c:pt>
                <c:pt idx="3787">
                  <c:v>44614.773020833331</c:v>
                </c:pt>
                <c:pt idx="3788">
                  <c:v>44614.77375</c:v>
                </c:pt>
                <c:pt idx="3789">
                  <c:v>44614.77447916667</c:v>
                </c:pt>
                <c:pt idx="3790">
                  <c:v>44614.775196759256</c:v>
                </c:pt>
                <c:pt idx="3791">
                  <c:v>44614.775925925926</c:v>
                </c:pt>
                <c:pt idx="3792">
                  <c:v>44614.776655092595</c:v>
                </c:pt>
                <c:pt idx="3793">
                  <c:v>44614.777372685188</c:v>
                </c:pt>
                <c:pt idx="3794">
                  <c:v>44614.778101851851</c:v>
                </c:pt>
                <c:pt idx="3795">
                  <c:v>44614.778831018521</c:v>
                </c:pt>
                <c:pt idx="3796">
                  <c:v>44614.779548611114</c:v>
                </c:pt>
                <c:pt idx="3797">
                  <c:v>44614.780277777776</c:v>
                </c:pt>
                <c:pt idx="3798">
                  <c:v>44614.781006944446</c:v>
                </c:pt>
                <c:pt idx="3799">
                  <c:v>44614.781724537039</c:v>
                </c:pt>
                <c:pt idx="3800">
                  <c:v>44614.782453703701</c:v>
                </c:pt>
                <c:pt idx="3801">
                  <c:v>44614.783171296294</c:v>
                </c:pt>
                <c:pt idx="3802">
                  <c:v>44614.783900462964</c:v>
                </c:pt>
                <c:pt idx="3803">
                  <c:v>44614.784629629627</c:v>
                </c:pt>
                <c:pt idx="3804">
                  <c:v>44614.78534722222</c:v>
                </c:pt>
                <c:pt idx="3805">
                  <c:v>44614.786076388889</c:v>
                </c:pt>
                <c:pt idx="3806">
                  <c:v>44614.786805555559</c:v>
                </c:pt>
                <c:pt idx="3807">
                  <c:v>44614.787523148145</c:v>
                </c:pt>
                <c:pt idx="3808">
                  <c:v>44614.788252314815</c:v>
                </c:pt>
                <c:pt idx="3809">
                  <c:v>44614.788981481484</c:v>
                </c:pt>
                <c:pt idx="3810">
                  <c:v>44614.789699074077</c:v>
                </c:pt>
                <c:pt idx="3811">
                  <c:v>44614.79042824074</c:v>
                </c:pt>
                <c:pt idx="3812">
                  <c:v>44614.79115740741</c:v>
                </c:pt>
                <c:pt idx="3813">
                  <c:v>44614.791932870372</c:v>
                </c:pt>
                <c:pt idx="3814">
                  <c:v>44614.792662037034</c:v>
                </c:pt>
                <c:pt idx="3815">
                  <c:v>44614.793379629627</c:v>
                </c:pt>
                <c:pt idx="3816">
                  <c:v>44614.794108796297</c:v>
                </c:pt>
                <c:pt idx="3817">
                  <c:v>44614.79483796296</c:v>
                </c:pt>
                <c:pt idx="3818">
                  <c:v>44614.795555555553</c:v>
                </c:pt>
                <c:pt idx="3819">
                  <c:v>44614.796331018515</c:v>
                </c:pt>
                <c:pt idx="3820">
                  <c:v>44614.797060185185</c:v>
                </c:pt>
                <c:pt idx="3821">
                  <c:v>44614.797789351855</c:v>
                </c:pt>
                <c:pt idx="3822">
                  <c:v>44614.798506944448</c:v>
                </c:pt>
                <c:pt idx="3823">
                  <c:v>44614.79923611111</c:v>
                </c:pt>
                <c:pt idx="3824">
                  <c:v>44614.79996527778</c:v>
                </c:pt>
                <c:pt idx="3825">
                  <c:v>44614.800682870373</c:v>
                </c:pt>
                <c:pt idx="3826">
                  <c:v>44614.801412037035</c:v>
                </c:pt>
                <c:pt idx="3827">
                  <c:v>44614.802141203705</c:v>
                </c:pt>
                <c:pt idx="3828">
                  <c:v>44614.802858796298</c:v>
                </c:pt>
                <c:pt idx="3829">
                  <c:v>44614.803587962961</c:v>
                </c:pt>
                <c:pt idx="3830">
                  <c:v>44614.804363425923</c:v>
                </c:pt>
                <c:pt idx="3831">
                  <c:v>44614.805092592593</c:v>
                </c:pt>
                <c:pt idx="3832">
                  <c:v>44614.805821759262</c:v>
                </c:pt>
                <c:pt idx="3833">
                  <c:v>44614.806539351855</c:v>
                </c:pt>
                <c:pt idx="3834">
                  <c:v>44614.807268518518</c:v>
                </c:pt>
                <c:pt idx="3835">
                  <c:v>44614.807997685188</c:v>
                </c:pt>
                <c:pt idx="3836">
                  <c:v>44614.808761574073</c:v>
                </c:pt>
                <c:pt idx="3837">
                  <c:v>44614.809490740743</c:v>
                </c:pt>
                <c:pt idx="3838">
                  <c:v>44614.810219907406</c:v>
                </c:pt>
                <c:pt idx="3839">
                  <c:v>44614.810949074075</c:v>
                </c:pt>
                <c:pt idx="3840">
                  <c:v>44614.811666666668</c:v>
                </c:pt>
                <c:pt idx="3841">
                  <c:v>44614.812395833331</c:v>
                </c:pt>
                <c:pt idx="3842">
                  <c:v>44614.813171296293</c:v>
                </c:pt>
                <c:pt idx="3843">
                  <c:v>44614.813900462963</c:v>
                </c:pt>
                <c:pt idx="3844">
                  <c:v>44614.814618055556</c:v>
                </c:pt>
                <c:pt idx="3845">
                  <c:v>44614.815347222226</c:v>
                </c:pt>
                <c:pt idx="3846">
                  <c:v>44614.816076388888</c:v>
                </c:pt>
                <c:pt idx="3847">
                  <c:v>44614.816793981481</c:v>
                </c:pt>
                <c:pt idx="3848">
                  <c:v>44614.817523148151</c:v>
                </c:pt>
                <c:pt idx="3849">
                  <c:v>44614.818252314813</c:v>
                </c:pt>
                <c:pt idx="3850">
                  <c:v>44614.818969907406</c:v>
                </c:pt>
                <c:pt idx="3851">
                  <c:v>44614.819699074076</c:v>
                </c:pt>
                <c:pt idx="3852">
                  <c:v>44614.820428240739</c:v>
                </c:pt>
                <c:pt idx="3853">
                  <c:v>44614.821145833332</c:v>
                </c:pt>
                <c:pt idx="3854">
                  <c:v>44614.821875000001</c:v>
                </c:pt>
                <c:pt idx="3855">
                  <c:v>44614.822604166664</c:v>
                </c:pt>
                <c:pt idx="3856">
                  <c:v>44614.823321759257</c:v>
                </c:pt>
                <c:pt idx="3857">
                  <c:v>44614.824050925927</c:v>
                </c:pt>
                <c:pt idx="3858">
                  <c:v>44614.824826388889</c:v>
                </c:pt>
                <c:pt idx="3859">
                  <c:v>44614.825555555559</c:v>
                </c:pt>
                <c:pt idx="3860">
                  <c:v>44614.826284722221</c:v>
                </c:pt>
                <c:pt idx="3861">
                  <c:v>44614.827002314814</c:v>
                </c:pt>
                <c:pt idx="3862">
                  <c:v>44614.827731481484</c:v>
                </c:pt>
                <c:pt idx="3863">
                  <c:v>44614.828460648147</c:v>
                </c:pt>
                <c:pt idx="3864">
                  <c:v>44614.829224537039</c:v>
                </c:pt>
                <c:pt idx="3865">
                  <c:v>44614.829953703702</c:v>
                </c:pt>
                <c:pt idx="3866">
                  <c:v>44614.830682870372</c:v>
                </c:pt>
                <c:pt idx="3867">
                  <c:v>44614.831412037034</c:v>
                </c:pt>
                <c:pt idx="3868">
                  <c:v>44614.832129629627</c:v>
                </c:pt>
                <c:pt idx="3869">
                  <c:v>44614.832858796297</c:v>
                </c:pt>
                <c:pt idx="3870">
                  <c:v>44614.833634259259</c:v>
                </c:pt>
                <c:pt idx="3871">
                  <c:v>44614.834363425929</c:v>
                </c:pt>
                <c:pt idx="3872">
                  <c:v>44614.835081018522</c:v>
                </c:pt>
                <c:pt idx="3873">
                  <c:v>44614.835810185185</c:v>
                </c:pt>
                <c:pt idx="3874">
                  <c:v>44614.836539351854</c:v>
                </c:pt>
                <c:pt idx="3875">
                  <c:v>44614.837256944447</c:v>
                </c:pt>
                <c:pt idx="3876">
                  <c:v>44614.83798611111</c:v>
                </c:pt>
                <c:pt idx="3877">
                  <c:v>44614.83871527778</c:v>
                </c:pt>
                <c:pt idx="3878">
                  <c:v>44614.839444444442</c:v>
                </c:pt>
                <c:pt idx="3879">
                  <c:v>44614.840162037035</c:v>
                </c:pt>
                <c:pt idx="3880">
                  <c:v>44614.840891203705</c:v>
                </c:pt>
                <c:pt idx="3881">
                  <c:v>44614.841608796298</c:v>
                </c:pt>
                <c:pt idx="3882">
                  <c:v>44614.84233796296</c:v>
                </c:pt>
                <c:pt idx="3883">
                  <c:v>44614.84306712963</c:v>
                </c:pt>
                <c:pt idx="3884">
                  <c:v>44614.843784722223</c:v>
                </c:pt>
                <c:pt idx="3885">
                  <c:v>44614.844513888886</c:v>
                </c:pt>
                <c:pt idx="3886">
                  <c:v>44614.845289351855</c:v>
                </c:pt>
                <c:pt idx="3887">
                  <c:v>44614.846018518518</c:v>
                </c:pt>
                <c:pt idx="3888">
                  <c:v>44614.846736111111</c:v>
                </c:pt>
                <c:pt idx="3889">
                  <c:v>44614.84746527778</c:v>
                </c:pt>
                <c:pt idx="3890">
                  <c:v>44614.848194444443</c:v>
                </c:pt>
                <c:pt idx="3891">
                  <c:v>44614.848912037036</c:v>
                </c:pt>
                <c:pt idx="3892">
                  <c:v>44614.849687499998</c:v>
                </c:pt>
                <c:pt idx="3893">
                  <c:v>44614.850416666668</c:v>
                </c:pt>
                <c:pt idx="3894">
                  <c:v>44614.851145833331</c:v>
                </c:pt>
                <c:pt idx="3895">
                  <c:v>44614.851863425924</c:v>
                </c:pt>
                <c:pt idx="3896">
                  <c:v>44614.852592592593</c:v>
                </c:pt>
                <c:pt idx="3897">
                  <c:v>44614.853321759256</c:v>
                </c:pt>
                <c:pt idx="3898">
                  <c:v>44614.854039351849</c:v>
                </c:pt>
                <c:pt idx="3899">
                  <c:v>44614.854768518519</c:v>
                </c:pt>
                <c:pt idx="3900">
                  <c:v>44614.855497685188</c:v>
                </c:pt>
                <c:pt idx="3901">
                  <c:v>44614.856215277781</c:v>
                </c:pt>
                <c:pt idx="3902">
                  <c:v>44614.856944444444</c:v>
                </c:pt>
                <c:pt idx="3903">
                  <c:v>44614.857719907406</c:v>
                </c:pt>
                <c:pt idx="3904">
                  <c:v>44614.858449074076</c:v>
                </c:pt>
                <c:pt idx="3905">
                  <c:v>44614.859166666669</c:v>
                </c:pt>
                <c:pt idx="3906">
                  <c:v>44614.859895833331</c:v>
                </c:pt>
                <c:pt idx="3907">
                  <c:v>44614.860625000001</c:v>
                </c:pt>
                <c:pt idx="3908">
                  <c:v>44614.861342592594</c:v>
                </c:pt>
                <c:pt idx="3909">
                  <c:v>44614.862118055556</c:v>
                </c:pt>
                <c:pt idx="3910">
                  <c:v>44614.862847222219</c:v>
                </c:pt>
                <c:pt idx="3911">
                  <c:v>44614.863576388889</c:v>
                </c:pt>
                <c:pt idx="3912">
                  <c:v>44614.864293981482</c:v>
                </c:pt>
                <c:pt idx="3913">
                  <c:v>44614.865023148152</c:v>
                </c:pt>
                <c:pt idx="3914">
                  <c:v>44614.865752314814</c:v>
                </c:pt>
                <c:pt idx="3915">
                  <c:v>44614.866469907407</c:v>
                </c:pt>
                <c:pt idx="3916">
                  <c:v>44614.867199074077</c:v>
                </c:pt>
                <c:pt idx="3917">
                  <c:v>44614.867928240739</c:v>
                </c:pt>
                <c:pt idx="3918">
                  <c:v>44614.868657407409</c:v>
                </c:pt>
                <c:pt idx="3919">
                  <c:v>44614.869375000002</c:v>
                </c:pt>
                <c:pt idx="3920">
                  <c:v>44614.870104166665</c:v>
                </c:pt>
                <c:pt idx="3921">
                  <c:v>44614.870821759258</c:v>
                </c:pt>
                <c:pt idx="3922">
                  <c:v>44614.871550925927</c:v>
                </c:pt>
                <c:pt idx="3923">
                  <c:v>44614.87228009259</c:v>
                </c:pt>
                <c:pt idx="3924">
                  <c:v>44614.872997685183</c:v>
                </c:pt>
                <c:pt idx="3925">
                  <c:v>44614.873784722222</c:v>
                </c:pt>
                <c:pt idx="3926">
                  <c:v>44614.874502314815</c:v>
                </c:pt>
                <c:pt idx="3927">
                  <c:v>44614.875231481485</c:v>
                </c:pt>
                <c:pt idx="3928">
                  <c:v>44614.875960648147</c:v>
                </c:pt>
                <c:pt idx="3929">
                  <c:v>44614.87667824074</c:v>
                </c:pt>
                <c:pt idx="3930">
                  <c:v>44614.87740740741</c:v>
                </c:pt>
                <c:pt idx="3931">
                  <c:v>44614.878136574072</c:v>
                </c:pt>
                <c:pt idx="3932">
                  <c:v>44614.878865740742</c:v>
                </c:pt>
                <c:pt idx="3933">
                  <c:v>44614.879583333335</c:v>
                </c:pt>
                <c:pt idx="3934">
                  <c:v>44614.880312499998</c:v>
                </c:pt>
                <c:pt idx="3935">
                  <c:v>44614.881041666667</c:v>
                </c:pt>
                <c:pt idx="3936">
                  <c:v>44614.88177083333</c:v>
                </c:pt>
                <c:pt idx="3937">
                  <c:v>44614.882488425923</c:v>
                </c:pt>
                <c:pt idx="3938">
                  <c:v>44614.883217592593</c:v>
                </c:pt>
                <c:pt idx="3939">
                  <c:v>44614.883946759262</c:v>
                </c:pt>
                <c:pt idx="3940">
                  <c:v>44614.884675925925</c:v>
                </c:pt>
                <c:pt idx="3941">
                  <c:v>44614.885451388887</c:v>
                </c:pt>
                <c:pt idx="3942">
                  <c:v>44614.886180555557</c:v>
                </c:pt>
                <c:pt idx="3943">
                  <c:v>44614.88689814815</c:v>
                </c:pt>
                <c:pt idx="3944">
                  <c:v>44614.887627314813</c:v>
                </c:pt>
                <c:pt idx="3945">
                  <c:v>44614.888356481482</c:v>
                </c:pt>
                <c:pt idx="3946">
                  <c:v>44614.889085648145</c:v>
                </c:pt>
                <c:pt idx="3947">
                  <c:v>44614.889803240738</c:v>
                </c:pt>
                <c:pt idx="3948">
                  <c:v>44614.890532407408</c:v>
                </c:pt>
                <c:pt idx="3949">
                  <c:v>44614.891261574077</c:v>
                </c:pt>
                <c:pt idx="3950">
                  <c:v>44614.891979166663</c:v>
                </c:pt>
                <c:pt idx="3951">
                  <c:v>44614.892708333333</c:v>
                </c:pt>
                <c:pt idx="3952">
                  <c:v>44614.893437500003</c:v>
                </c:pt>
                <c:pt idx="3953">
                  <c:v>44614.894166666665</c:v>
                </c:pt>
                <c:pt idx="3954">
                  <c:v>44614.894884259258</c:v>
                </c:pt>
                <c:pt idx="3955">
                  <c:v>44614.895613425928</c:v>
                </c:pt>
                <c:pt idx="3956">
                  <c:v>44614.89634259259</c:v>
                </c:pt>
                <c:pt idx="3957">
                  <c:v>44614.89707175926</c:v>
                </c:pt>
                <c:pt idx="3958">
                  <c:v>44614.897789351853</c:v>
                </c:pt>
                <c:pt idx="3959">
                  <c:v>44614.898518518516</c:v>
                </c:pt>
                <c:pt idx="3960">
                  <c:v>44614.899247685185</c:v>
                </c:pt>
                <c:pt idx="3961">
                  <c:v>44614.899976851855</c:v>
                </c:pt>
                <c:pt idx="3962">
                  <c:v>44614.900694444441</c:v>
                </c:pt>
                <c:pt idx="3963">
                  <c:v>44614.901423611111</c:v>
                </c:pt>
                <c:pt idx="3964">
                  <c:v>44614.90215277778</c:v>
                </c:pt>
                <c:pt idx="3965">
                  <c:v>44614.902870370373</c:v>
                </c:pt>
                <c:pt idx="3966">
                  <c:v>44614.903599537036</c:v>
                </c:pt>
                <c:pt idx="3967">
                  <c:v>44614.904328703706</c:v>
                </c:pt>
                <c:pt idx="3968">
                  <c:v>44614.905046296299</c:v>
                </c:pt>
                <c:pt idx="3969">
                  <c:v>44614.905775462961</c:v>
                </c:pt>
                <c:pt idx="3970">
                  <c:v>44614.906504629631</c:v>
                </c:pt>
                <c:pt idx="3971">
                  <c:v>44614.907222222224</c:v>
                </c:pt>
                <c:pt idx="3972">
                  <c:v>44614.907997685186</c:v>
                </c:pt>
                <c:pt idx="3973">
                  <c:v>44614.908726851849</c:v>
                </c:pt>
                <c:pt idx="3974">
                  <c:v>44614.909444444442</c:v>
                </c:pt>
                <c:pt idx="3975">
                  <c:v>44614.910173611112</c:v>
                </c:pt>
                <c:pt idx="3976">
                  <c:v>44614.910902777781</c:v>
                </c:pt>
                <c:pt idx="3977">
                  <c:v>44614.911620370367</c:v>
                </c:pt>
                <c:pt idx="3978">
                  <c:v>44614.912395833337</c:v>
                </c:pt>
                <c:pt idx="3979">
                  <c:v>44614.913124999999</c:v>
                </c:pt>
                <c:pt idx="3980">
                  <c:v>44614.913842592592</c:v>
                </c:pt>
                <c:pt idx="3981">
                  <c:v>44614.914571759262</c:v>
                </c:pt>
                <c:pt idx="3982">
                  <c:v>44614.915300925924</c:v>
                </c:pt>
                <c:pt idx="3983">
                  <c:v>44614.916018518517</c:v>
                </c:pt>
                <c:pt idx="3984">
                  <c:v>44614.91679398148</c:v>
                </c:pt>
                <c:pt idx="3985">
                  <c:v>44614.917523148149</c:v>
                </c:pt>
                <c:pt idx="3986">
                  <c:v>44614.918240740742</c:v>
                </c:pt>
                <c:pt idx="3987">
                  <c:v>44614.918969907405</c:v>
                </c:pt>
                <c:pt idx="3988">
                  <c:v>44614.919699074075</c:v>
                </c:pt>
                <c:pt idx="3989">
                  <c:v>44614.920416666668</c:v>
                </c:pt>
                <c:pt idx="3990">
                  <c:v>44614.92119212963</c:v>
                </c:pt>
                <c:pt idx="3991">
                  <c:v>44614.9219212963</c:v>
                </c:pt>
                <c:pt idx="3992">
                  <c:v>44614.922638888886</c:v>
                </c:pt>
                <c:pt idx="3993">
                  <c:v>44614.923368055555</c:v>
                </c:pt>
                <c:pt idx="3994">
                  <c:v>44614.924097222225</c:v>
                </c:pt>
                <c:pt idx="3995">
                  <c:v>44614.924814814818</c:v>
                </c:pt>
                <c:pt idx="3996">
                  <c:v>44614.92559027778</c:v>
                </c:pt>
                <c:pt idx="3997">
                  <c:v>44614.926307870373</c:v>
                </c:pt>
                <c:pt idx="3998">
                  <c:v>44614.927037037036</c:v>
                </c:pt>
                <c:pt idx="3999">
                  <c:v>44614.927766203706</c:v>
                </c:pt>
                <c:pt idx="4000">
                  <c:v>44614.928483796299</c:v>
                </c:pt>
                <c:pt idx="4001">
                  <c:v>44614.929212962961</c:v>
                </c:pt>
                <c:pt idx="4002">
                  <c:v>44614.929988425924</c:v>
                </c:pt>
                <c:pt idx="4003">
                  <c:v>44614.930706018517</c:v>
                </c:pt>
                <c:pt idx="4004">
                  <c:v>44614.931435185186</c:v>
                </c:pt>
                <c:pt idx="4005">
                  <c:v>44614.932164351849</c:v>
                </c:pt>
                <c:pt idx="4006">
                  <c:v>44614.932881944442</c:v>
                </c:pt>
                <c:pt idx="4007">
                  <c:v>44614.933611111112</c:v>
                </c:pt>
                <c:pt idx="4008">
                  <c:v>44614.934386574074</c:v>
                </c:pt>
                <c:pt idx="4009">
                  <c:v>44614.935104166667</c:v>
                </c:pt>
                <c:pt idx="4010">
                  <c:v>44614.935833333337</c:v>
                </c:pt>
                <c:pt idx="4011">
                  <c:v>44614.936550925922</c:v>
                </c:pt>
                <c:pt idx="4012">
                  <c:v>44614.937280092592</c:v>
                </c:pt>
                <c:pt idx="4013">
                  <c:v>44614.938009259262</c:v>
                </c:pt>
                <c:pt idx="4014">
                  <c:v>44614.938784722224</c:v>
                </c:pt>
                <c:pt idx="4015">
                  <c:v>44614.939502314817</c:v>
                </c:pt>
                <c:pt idx="4016">
                  <c:v>44614.94023148148</c:v>
                </c:pt>
                <c:pt idx="4017">
                  <c:v>44614.940960648149</c:v>
                </c:pt>
                <c:pt idx="4018">
                  <c:v>44614.941678240742</c:v>
                </c:pt>
                <c:pt idx="4019">
                  <c:v>44614.942407407405</c:v>
                </c:pt>
                <c:pt idx="4020">
                  <c:v>44614.943182870367</c:v>
                </c:pt>
                <c:pt idx="4021">
                  <c:v>44614.94390046296</c:v>
                </c:pt>
                <c:pt idx="4022">
                  <c:v>44614.94462962963</c:v>
                </c:pt>
                <c:pt idx="4023">
                  <c:v>44614.9453587963</c:v>
                </c:pt>
                <c:pt idx="4024">
                  <c:v>44614.946076388886</c:v>
                </c:pt>
                <c:pt idx="4025">
                  <c:v>44614.946805555555</c:v>
                </c:pt>
                <c:pt idx="4026">
                  <c:v>44614.947569444441</c:v>
                </c:pt>
                <c:pt idx="4027">
                  <c:v>44614.948298611111</c:v>
                </c:pt>
                <c:pt idx="4028">
                  <c:v>44614.94902777778</c:v>
                </c:pt>
                <c:pt idx="4029">
                  <c:v>44614.949745370373</c:v>
                </c:pt>
                <c:pt idx="4030">
                  <c:v>44614.950474537036</c:v>
                </c:pt>
                <c:pt idx="4031">
                  <c:v>44614.951203703706</c:v>
                </c:pt>
                <c:pt idx="4032">
                  <c:v>44614.951967592591</c:v>
                </c:pt>
                <c:pt idx="4033">
                  <c:v>44614.952696759261</c:v>
                </c:pt>
                <c:pt idx="4034">
                  <c:v>44614.953425925924</c:v>
                </c:pt>
                <c:pt idx="4035">
                  <c:v>44614.954143518517</c:v>
                </c:pt>
                <c:pt idx="4036">
                  <c:v>44614.954872685186</c:v>
                </c:pt>
                <c:pt idx="4037">
                  <c:v>44614.955601851849</c:v>
                </c:pt>
                <c:pt idx="4038">
                  <c:v>44614.956365740742</c:v>
                </c:pt>
                <c:pt idx="4039">
                  <c:v>44614.957094907404</c:v>
                </c:pt>
                <c:pt idx="4040">
                  <c:v>44614.957824074074</c:v>
                </c:pt>
                <c:pt idx="4041">
                  <c:v>44614.958541666667</c:v>
                </c:pt>
                <c:pt idx="4042">
                  <c:v>44614.959270833337</c:v>
                </c:pt>
                <c:pt idx="4043">
                  <c:v>44614.96</c:v>
                </c:pt>
                <c:pt idx="4044">
                  <c:v>44614.960775462961</c:v>
                </c:pt>
                <c:pt idx="4045">
                  <c:v>44614.961493055554</c:v>
                </c:pt>
                <c:pt idx="4046">
                  <c:v>44614.962222222224</c:v>
                </c:pt>
                <c:pt idx="4047">
                  <c:v>44614.962939814817</c:v>
                </c:pt>
                <c:pt idx="4048">
                  <c:v>44614.96366898148</c:v>
                </c:pt>
                <c:pt idx="4049">
                  <c:v>44614.964398148149</c:v>
                </c:pt>
                <c:pt idx="4050">
                  <c:v>44614.965162037035</c:v>
                </c:pt>
                <c:pt idx="4051">
                  <c:v>44614.965891203705</c:v>
                </c:pt>
                <c:pt idx="4052">
                  <c:v>44614.966608796298</c:v>
                </c:pt>
                <c:pt idx="4053">
                  <c:v>44614.96733796296</c:v>
                </c:pt>
                <c:pt idx="4054">
                  <c:v>44614.96806712963</c:v>
                </c:pt>
                <c:pt idx="4055">
                  <c:v>44614.968784722223</c:v>
                </c:pt>
                <c:pt idx="4056">
                  <c:v>44614.969560185185</c:v>
                </c:pt>
                <c:pt idx="4057">
                  <c:v>44614.970277777778</c:v>
                </c:pt>
                <c:pt idx="4058">
                  <c:v>44614.971006944441</c:v>
                </c:pt>
                <c:pt idx="4059">
                  <c:v>44614.971724537034</c:v>
                </c:pt>
                <c:pt idx="4060">
                  <c:v>44614.972453703704</c:v>
                </c:pt>
                <c:pt idx="4061">
                  <c:v>44614.973182870373</c:v>
                </c:pt>
                <c:pt idx="4062">
                  <c:v>44614.973946759259</c:v>
                </c:pt>
                <c:pt idx="4063">
                  <c:v>44614.974675925929</c:v>
                </c:pt>
                <c:pt idx="4064">
                  <c:v>44614.975393518522</c:v>
                </c:pt>
                <c:pt idx="4065">
                  <c:v>44614.976122685184</c:v>
                </c:pt>
                <c:pt idx="4066">
                  <c:v>44614.976840277777</c:v>
                </c:pt>
                <c:pt idx="4067">
                  <c:v>44614.977569444447</c:v>
                </c:pt>
                <c:pt idx="4068">
                  <c:v>44614.978333333333</c:v>
                </c:pt>
                <c:pt idx="4069">
                  <c:v>44614.979062500002</c:v>
                </c:pt>
                <c:pt idx="4070">
                  <c:v>44614.979791666665</c:v>
                </c:pt>
                <c:pt idx="4071">
                  <c:v>44614.980509259258</c:v>
                </c:pt>
                <c:pt idx="4072">
                  <c:v>44614.981238425928</c:v>
                </c:pt>
                <c:pt idx="4073">
                  <c:v>44614.98196759259</c:v>
                </c:pt>
                <c:pt idx="4074">
                  <c:v>44614.982743055552</c:v>
                </c:pt>
                <c:pt idx="4075">
                  <c:v>44614.983460648145</c:v>
                </c:pt>
                <c:pt idx="4076">
                  <c:v>44614.984189814815</c:v>
                </c:pt>
                <c:pt idx="4077">
                  <c:v>44614.984918981485</c:v>
                </c:pt>
                <c:pt idx="4078">
                  <c:v>44614.985636574071</c:v>
                </c:pt>
                <c:pt idx="4079">
                  <c:v>44614.98636574074</c:v>
                </c:pt>
                <c:pt idx="4080">
                  <c:v>44614.987141203703</c:v>
                </c:pt>
                <c:pt idx="4081">
                  <c:v>44614.987870370373</c:v>
                </c:pt>
                <c:pt idx="4082">
                  <c:v>44614.988587962966</c:v>
                </c:pt>
                <c:pt idx="4083">
                  <c:v>44614.989317129628</c:v>
                </c:pt>
                <c:pt idx="4084">
                  <c:v>44614.990046296298</c:v>
                </c:pt>
                <c:pt idx="4085">
                  <c:v>44614.990763888891</c:v>
                </c:pt>
                <c:pt idx="4086">
                  <c:v>44614.991493055553</c:v>
                </c:pt>
                <c:pt idx="4087">
                  <c:v>44614.992222222223</c:v>
                </c:pt>
                <c:pt idx="4088">
                  <c:v>44614.992951388886</c:v>
                </c:pt>
                <c:pt idx="4089">
                  <c:v>44614.993668981479</c:v>
                </c:pt>
                <c:pt idx="4090">
                  <c:v>44614.994398148148</c:v>
                </c:pt>
                <c:pt idx="4091">
                  <c:v>44614.995127314818</c:v>
                </c:pt>
                <c:pt idx="4092">
                  <c:v>44614.995844907404</c:v>
                </c:pt>
                <c:pt idx="4093">
                  <c:v>44614.996574074074</c:v>
                </c:pt>
                <c:pt idx="4094">
                  <c:v>44614.997303240743</c:v>
                </c:pt>
                <c:pt idx="4095">
                  <c:v>44614.998020833336</c:v>
                </c:pt>
                <c:pt idx="4096">
                  <c:v>44614.998749999999</c:v>
                </c:pt>
                <c:pt idx="4097">
                  <c:v>44614.999479166669</c:v>
                </c:pt>
                <c:pt idx="4098">
                  <c:v>44615.000196759262</c:v>
                </c:pt>
                <c:pt idx="4099">
                  <c:v>44615.000925925924</c:v>
                </c:pt>
                <c:pt idx="4100">
                  <c:v>44615.001655092594</c:v>
                </c:pt>
                <c:pt idx="4101">
                  <c:v>44615.002384259256</c:v>
                </c:pt>
                <c:pt idx="4102">
                  <c:v>44615.003101851849</c:v>
                </c:pt>
                <c:pt idx="4103">
                  <c:v>44615.003831018519</c:v>
                </c:pt>
                <c:pt idx="4104">
                  <c:v>44615.004560185182</c:v>
                </c:pt>
                <c:pt idx="4105">
                  <c:v>44615.005277777775</c:v>
                </c:pt>
                <c:pt idx="4106">
                  <c:v>44615.006006944444</c:v>
                </c:pt>
                <c:pt idx="4107">
                  <c:v>44615.006736111114</c:v>
                </c:pt>
                <c:pt idx="4108">
                  <c:v>44615.007465277777</c:v>
                </c:pt>
                <c:pt idx="4109">
                  <c:v>44615.00818287037</c:v>
                </c:pt>
                <c:pt idx="4110">
                  <c:v>44615.008912037039</c:v>
                </c:pt>
                <c:pt idx="4111">
                  <c:v>44615.009641203702</c:v>
                </c:pt>
                <c:pt idx="4112">
                  <c:v>44615.010358796295</c:v>
                </c:pt>
                <c:pt idx="4113">
                  <c:v>44615.011087962965</c:v>
                </c:pt>
                <c:pt idx="4114">
                  <c:v>44615.011817129627</c:v>
                </c:pt>
                <c:pt idx="4115">
                  <c:v>44615.012546296297</c:v>
                </c:pt>
                <c:pt idx="4116">
                  <c:v>44615.01326388889</c:v>
                </c:pt>
                <c:pt idx="4117">
                  <c:v>44615.013993055552</c:v>
                </c:pt>
                <c:pt idx="4118">
                  <c:v>44615.014710648145</c:v>
                </c:pt>
                <c:pt idx="4119">
                  <c:v>44615.015439814815</c:v>
                </c:pt>
                <c:pt idx="4120">
                  <c:v>44615.016168981485</c:v>
                </c:pt>
                <c:pt idx="4121">
                  <c:v>44615.016944444447</c:v>
                </c:pt>
                <c:pt idx="4122">
                  <c:v>44615.01766203704</c:v>
                </c:pt>
                <c:pt idx="4123">
                  <c:v>44615.018391203703</c:v>
                </c:pt>
                <c:pt idx="4124">
                  <c:v>44615.019108796296</c:v>
                </c:pt>
                <c:pt idx="4125">
                  <c:v>44615.019837962966</c:v>
                </c:pt>
                <c:pt idx="4126">
                  <c:v>44615.020567129628</c:v>
                </c:pt>
                <c:pt idx="4127">
                  <c:v>44615.02134259259</c:v>
                </c:pt>
                <c:pt idx="4128">
                  <c:v>44615.022060185183</c:v>
                </c:pt>
                <c:pt idx="4129">
                  <c:v>44615.022789351853</c:v>
                </c:pt>
                <c:pt idx="4130">
                  <c:v>44615.023518518516</c:v>
                </c:pt>
                <c:pt idx="4131">
                  <c:v>44615.024236111109</c:v>
                </c:pt>
                <c:pt idx="4132">
                  <c:v>44615.024965277778</c:v>
                </c:pt>
                <c:pt idx="4133">
                  <c:v>44615.025740740741</c:v>
                </c:pt>
                <c:pt idx="4134">
                  <c:v>44615.026469907411</c:v>
                </c:pt>
                <c:pt idx="4135">
                  <c:v>44615.027187500003</c:v>
                </c:pt>
                <c:pt idx="4136">
                  <c:v>44615.027916666666</c:v>
                </c:pt>
                <c:pt idx="4137">
                  <c:v>44615.028645833336</c:v>
                </c:pt>
                <c:pt idx="4138">
                  <c:v>44615.029363425929</c:v>
                </c:pt>
                <c:pt idx="4139">
                  <c:v>44615.030138888891</c:v>
                </c:pt>
                <c:pt idx="4140">
                  <c:v>44615.030868055554</c:v>
                </c:pt>
                <c:pt idx="4141">
                  <c:v>44615.031585648147</c:v>
                </c:pt>
                <c:pt idx="4142">
                  <c:v>44615.032314814816</c:v>
                </c:pt>
                <c:pt idx="4143">
                  <c:v>44615.033043981479</c:v>
                </c:pt>
                <c:pt idx="4144">
                  <c:v>44615.033761574072</c:v>
                </c:pt>
                <c:pt idx="4145">
                  <c:v>44615.034537037034</c:v>
                </c:pt>
                <c:pt idx="4146">
                  <c:v>44615.035266203704</c:v>
                </c:pt>
                <c:pt idx="4147">
                  <c:v>44615.035995370374</c:v>
                </c:pt>
                <c:pt idx="4148">
                  <c:v>44615.036712962959</c:v>
                </c:pt>
                <c:pt idx="4149">
                  <c:v>44615.037442129629</c:v>
                </c:pt>
                <c:pt idx="4150">
                  <c:v>44615.038171296299</c:v>
                </c:pt>
                <c:pt idx="4151">
                  <c:v>44615.038946759261</c:v>
                </c:pt>
                <c:pt idx="4152">
                  <c:v>44615.039664351854</c:v>
                </c:pt>
                <c:pt idx="4153">
                  <c:v>44615.040393518517</c:v>
                </c:pt>
                <c:pt idx="4154">
                  <c:v>44615.041122685187</c:v>
                </c:pt>
                <c:pt idx="4155">
                  <c:v>44615.04184027778</c:v>
                </c:pt>
                <c:pt idx="4156">
                  <c:v>44615.042569444442</c:v>
                </c:pt>
                <c:pt idx="4157">
                  <c:v>44615.043298611112</c:v>
                </c:pt>
                <c:pt idx="4158">
                  <c:v>44615.044016203705</c:v>
                </c:pt>
                <c:pt idx="4159">
                  <c:v>44615.044745370367</c:v>
                </c:pt>
                <c:pt idx="4160">
                  <c:v>44615.045474537037</c:v>
                </c:pt>
                <c:pt idx="4161">
                  <c:v>44615.04619212963</c:v>
                </c:pt>
                <c:pt idx="4162">
                  <c:v>44615.0469212963</c:v>
                </c:pt>
                <c:pt idx="4163">
                  <c:v>44615.047650462962</c:v>
                </c:pt>
                <c:pt idx="4164">
                  <c:v>44615.048368055555</c:v>
                </c:pt>
                <c:pt idx="4165">
                  <c:v>44615.049097222225</c:v>
                </c:pt>
                <c:pt idx="4166">
                  <c:v>44615.049826388888</c:v>
                </c:pt>
                <c:pt idx="4167">
                  <c:v>44615.05060185185</c:v>
                </c:pt>
                <c:pt idx="4168">
                  <c:v>44615.051319444443</c:v>
                </c:pt>
                <c:pt idx="4169">
                  <c:v>44615.052048611113</c:v>
                </c:pt>
                <c:pt idx="4170">
                  <c:v>44615.052777777775</c:v>
                </c:pt>
                <c:pt idx="4171">
                  <c:v>44615.053495370368</c:v>
                </c:pt>
                <c:pt idx="4172">
                  <c:v>44615.054224537038</c:v>
                </c:pt>
                <c:pt idx="4173">
                  <c:v>44615.055</c:v>
                </c:pt>
                <c:pt idx="4174">
                  <c:v>44615.05572916667</c:v>
                </c:pt>
                <c:pt idx="4175">
                  <c:v>44615.056446759256</c:v>
                </c:pt>
                <c:pt idx="4176">
                  <c:v>44615.057175925926</c:v>
                </c:pt>
                <c:pt idx="4177">
                  <c:v>44615.057893518519</c:v>
                </c:pt>
                <c:pt idx="4178">
                  <c:v>44615.058622685188</c:v>
                </c:pt>
                <c:pt idx="4179">
                  <c:v>44615.059398148151</c:v>
                </c:pt>
                <c:pt idx="4180">
                  <c:v>44615.060127314813</c:v>
                </c:pt>
                <c:pt idx="4181">
                  <c:v>44615.060856481483</c:v>
                </c:pt>
                <c:pt idx="4182">
                  <c:v>44615.061574074076</c:v>
                </c:pt>
                <c:pt idx="4183">
                  <c:v>44615.062303240738</c:v>
                </c:pt>
                <c:pt idx="4184">
                  <c:v>44615.063032407408</c:v>
                </c:pt>
                <c:pt idx="4185">
                  <c:v>44615.063796296294</c:v>
                </c:pt>
                <c:pt idx="4186">
                  <c:v>44615.064525462964</c:v>
                </c:pt>
                <c:pt idx="4187">
                  <c:v>44615.065254629626</c:v>
                </c:pt>
                <c:pt idx="4188">
                  <c:v>44615.065972222219</c:v>
                </c:pt>
                <c:pt idx="4189">
                  <c:v>44615.066701388889</c:v>
                </c:pt>
                <c:pt idx="4190">
                  <c:v>44615.067430555559</c:v>
                </c:pt>
                <c:pt idx="4191">
                  <c:v>44615.068206018521</c:v>
                </c:pt>
                <c:pt idx="4192">
                  <c:v>44615.068923611114</c:v>
                </c:pt>
                <c:pt idx="4193">
                  <c:v>44615.069652777776</c:v>
                </c:pt>
                <c:pt idx="4194">
                  <c:v>44615.070370370369</c:v>
                </c:pt>
                <c:pt idx="4195">
                  <c:v>44615.071099537039</c:v>
                </c:pt>
                <c:pt idx="4196">
                  <c:v>44615.071828703702</c:v>
                </c:pt>
                <c:pt idx="4197">
                  <c:v>44615.072604166664</c:v>
                </c:pt>
                <c:pt idx="4198">
                  <c:v>44615.073321759257</c:v>
                </c:pt>
                <c:pt idx="4199">
                  <c:v>44615.074050925927</c:v>
                </c:pt>
                <c:pt idx="4200">
                  <c:v>44615.074780092589</c:v>
                </c:pt>
                <c:pt idx="4201">
                  <c:v>44615.075497685182</c:v>
                </c:pt>
                <c:pt idx="4202">
                  <c:v>44615.076226851852</c:v>
                </c:pt>
                <c:pt idx="4203">
                  <c:v>44615.077002314814</c:v>
                </c:pt>
                <c:pt idx="4204">
                  <c:v>44615.077731481484</c:v>
                </c:pt>
                <c:pt idx="4205">
                  <c:v>44615.078449074077</c:v>
                </c:pt>
                <c:pt idx="4206">
                  <c:v>44615.07917824074</c:v>
                </c:pt>
                <c:pt idx="4207">
                  <c:v>44615.079907407409</c:v>
                </c:pt>
                <c:pt idx="4208">
                  <c:v>44615.080625000002</c:v>
                </c:pt>
                <c:pt idx="4209">
                  <c:v>44615.081354166665</c:v>
                </c:pt>
                <c:pt idx="4210">
                  <c:v>44615.082083333335</c:v>
                </c:pt>
                <c:pt idx="4211">
                  <c:v>44615.082800925928</c:v>
                </c:pt>
                <c:pt idx="4212">
                  <c:v>44615.08353009259</c:v>
                </c:pt>
                <c:pt idx="4213">
                  <c:v>44615.08425925926</c:v>
                </c:pt>
                <c:pt idx="4214">
                  <c:v>44615.085034722222</c:v>
                </c:pt>
                <c:pt idx="4215">
                  <c:v>44615.085763888892</c:v>
                </c:pt>
                <c:pt idx="4216">
                  <c:v>44615.086481481485</c:v>
                </c:pt>
                <c:pt idx="4217">
                  <c:v>44615.087210648147</c:v>
                </c:pt>
                <c:pt idx="4218">
                  <c:v>44615.08792824074</c:v>
                </c:pt>
                <c:pt idx="4219">
                  <c:v>44615.08865740741</c:v>
                </c:pt>
                <c:pt idx="4220">
                  <c:v>44615.089432870373</c:v>
                </c:pt>
                <c:pt idx="4221">
                  <c:v>44615.090162037035</c:v>
                </c:pt>
                <c:pt idx="4222">
                  <c:v>44615.090879629628</c:v>
                </c:pt>
                <c:pt idx="4223">
                  <c:v>44615.091608796298</c:v>
                </c:pt>
                <c:pt idx="4224">
                  <c:v>44615.09233796296</c:v>
                </c:pt>
                <c:pt idx="4225">
                  <c:v>44615.093055555553</c:v>
                </c:pt>
                <c:pt idx="4226">
                  <c:v>44615.093831018516</c:v>
                </c:pt>
                <c:pt idx="4227">
                  <c:v>44615.094560185185</c:v>
                </c:pt>
                <c:pt idx="4228">
                  <c:v>44615.095289351855</c:v>
                </c:pt>
                <c:pt idx="4229">
                  <c:v>44615.096006944441</c:v>
                </c:pt>
                <c:pt idx="4230">
                  <c:v>44615.096736111111</c:v>
                </c:pt>
                <c:pt idx="4231">
                  <c:v>44615.09746527778</c:v>
                </c:pt>
                <c:pt idx="4232">
                  <c:v>44615.098182870373</c:v>
                </c:pt>
                <c:pt idx="4233">
                  <c:v>44615.098912037036</c:v>
                </c:pt>
                <c:pt idx="4234">
                  <c:v>44615.099629629629</c:v>
                </c:pt>
                <c:pt idx="4235">
                  <c:v>44615.100358796299</c:v>
                </c:pt>
                <c:pt idx="4236">
                  <c:v>44615.101087962961</c:v>
                </c:pt>
                <c:pt idx="4237">
                  <c:v>44615.101863425924</c:v>
                </c:pt>
                <c:pt idx="4238">
                  <c:v>44615.102592592593</c:v>
                </c:pt>
                <c:pt idx="4239">
                  <c:v>44615.103310185186</c:v>
                </c:pt>
                <c:pt idx="4240">
                  <c:v>44615.104039351849</c:v>
                </c:pt>
                <c:pt idx="4241">
                  <c:v>44615.104768518519</c:v>
                </c:pt>
                <c:pt idx="4242">
                  <c:v>44615.105486111112</c:v>
                </c:pt>
                <c:pt idx="4243">
                  <c:v>44615.106261574074</c:v>
                </c:pt>
                <c:pt idx="4244">
                  <c:v>44615.106990740744</c:v>
                </c:pt>
                <c:pt idx="4245">
                  <c:v>44615.107719907406</c:v>
                </c:pt>
                <c:pt idx="4246">
                  <c:v>44615.108437499999</c:v>
                </c:pt>
                <c:pt idx="4247">
                  <c:v>44615.109166666669</c:v>
                </c:pt>
                <c:pt idx="4248">
                  <c:v>44615.109895833331</c:v>
                </c:pt>
                <c:pt idx="4249">
                  <c:v>44615.110659722224</c:v>
                </c:pt>
                <c:pt idx="4250">
                  <c:v>44615.111388888887</c:v>
                </c:pt>
                <c:pt idx="4251">
                  <c:v>44615.112118055556</c:v>
                </c:pt>
                <c:pt idx="4252">
                  <c:v>44615.112835648149</c:v>
                </c:pt>
                <c:pt idx="4253">
                  <c:v>44615.113564814812</c:v>
                </c:pt>
                <c:pt idx="4254">
                  <c:v>44615.114293981482</c:v>
                </c:pt>
                <c:pt idx="4255">
                  <c:v>44615.115069444444</c:v>
                </c:pt>
                <c:pt idx="4256">
                  <c:v>44615.115787037037</c:v>
                </c:pt>
                <c:pt idx="4257">
                  <c:v>44615.116516203707</c:v>
                </c:pt>
                <c:pt idx="4258">
                  <c:v>44615.117245370369</c:v>
                </c:pt>
                <c:pt idx="4259">
                  <c:v>44615.117962962962</c:v>
                </c:pt>
                <c:pt idx="4260">
                  <c:v>44615.118692129632</c:v>
                </c:pt>
                <c:pt idx="4261">
                  <c:v>44615.119421296295</c:v>
                </c:pt>
                <c:pt idx="4262">
                  <c:v>44615.120138888888</c:v>
                </c:pt>
                <c:pt idx="4263">
                  <c:v>44615.120868055557</c:v>
                </c:pt>
                <c:pt idx="4264">
                  <c:v>44615.12159722222</c:v>
                </c:pt>
                <c:pt idx="4265">
                  <c:v>44615.12232638889</c:v>
                </c:pt>
                <c:pt idx="4266">
                  <c:v>44615.123090277775</c:v>
                </c:pt>
                <c:pt idx="4267">
                  <c:v>44615.123819444445</c:v>
                </c:pt>
                <c:pt idx="4268">
                  <c:v>44615.124548611115</c:v>
                </c:pt>
                <c:pt idx="4269">
                  <c:v>44615.1252662037</c:v>
                </c:pt>
                <c:pt idx="4270">
                  <c:v>44615.12599537037</c:v>
                </c:pt>
                <c:pt idx="4271">
                  <c:v>44615.12672453704</c:v>
                </c:pt>
                <c:pt idx="4272">
                  <c:v>44615.127488425926</c:v>
                </c:pt>
                <c:pt idx="4273">
                  <c:v>44615.128217592595</c:v>
                </c:pt>
                <c:pt idx="4274">
                  <c:v>44615.128946759258</c:v>
                </c:pt>
                <c:pt idx="4275">
                  <c:v>44615.129664351851</c:v>
                </c:pt>
                <c:pt idx="4276">
                  <c:v>44615.130393518521</c:v>
                </c:pt>
                <c:pt idx="4277">
                  <c:v>44615.131122685183</c:v>
                </c:pt>
                <c:pt idx="4278">
                  <c:v>44615.131898148145</c:v>
                </c:pt>
                <c:pt idx="4279">
                  <c:v>44615.132615740738</c:v>
                </c:pt>
                <c:pt idx="4280">
                  <c:v>44615.133344907408</c:v>
                </c:pt>
                <c:pt idx="4281">
                  <c:v>44615.134074074071</c:v>
                </c:pt>
                <c:pt idx="4282">
                  <c:v>44615.134791666664</c:v>
                </c:pt>
                <c:pt idx="4283">
                  <c:v>44615.135520833333</c:v>
                </c:pt>
                <c:pt idx="4284">
                  <c:v>44615.136250000003</c:v>
                </c:pt>
                <c:pt idx="4285">
                  <c:v>44615.136979166666</c:v>
                </c:pt>
                <c:pt idx="4286">
                  <c:v>44615.137696759259</c:v>
                </c:pt>
                <c:pt idx="4287">
                  <c:v>44615.138425925928</c:v>
                </c:pt>
                <c:pt idx="4288">
                  <c:v>44615.139155092591</c:v>
                </c:pt>
                <c:pt idx="4289">
                  <c:v>44615.139918981484</c:v>
                </c:pt>
                <c:pt idx="4290">
                  <c:v>44615.140648148146</c:v>
                </c:pt>
                <c:pt idx="4291">
                  <c:v>44615.141377314816</c:v>
                </c:pt>
                <c:pt idx="4292">
                  <c:v>44615.142106481479</c:v>
                </c:pt>
                <c:pt idx="4293">
                  <c:v>44615.142824074072</c:v>
                </c:pt>
                <c:pt idx="4294">
                  <c:v>44615.143553240741</c:v>
                </c:pt>
                <c:pt idx="4295">
                  <c:v>44615.144328703704</c:v>
                </c:pt>
                <c:pt idx="4296">
                  <c:v>44615.145057870373</c:v>
                </c:pt>
                <c:pt idx="4297">
                  <c:v>44615.145775462966</c:v>
                </c:pt>
                <c:pt idx="4298">
                  <c:v>44615.146504629629</c:v>
                </c:pt>
                <c:pt idx="4299">
                  <c:v>44615.147222222222</c:v>
                </c:pt>
                <c:pt idx="4300">
                  <c:v>44615.147951388892</c:v>
                </c:pt>
                <c:pt idx="4301">
                  <c:v>44615.148726851854</c:v>
                </c:pt>
                <c:pt idx="4302">
                  <c:v>44615.149456018517</c:v>
                </c:pt>
                <c:pt idx="4303">
                  <c:v>44615.150173611109</c:v>
                </c:pt>
                <c:pt idx="4304">
                  <c:v>44615.150902777779</c:v>
                </c:pt>
                <c:pt idx="4305">
                  <c:v>44615.151631944442</c:v>
                </c:pt>
                <c:pt idx="4306">
                  <c:v>44615.152349537035</c:v>
                </c:pt>
                <c:pt idx="4307">
                  <c:v>44615.153078703705</c:v>
                </c:pt>
                <c:pt idx="4308">
                  <c:v>44615.153807870367</c:v>
                </c:pt>
                <c:pt idx="4309">
                  <c:v>44615.15452546296</c:v>
                </c:pt>
                <c:pt idx="4310">
                  <c:v>44615.15525462963</c:v>
                </c:pt>
                <c:pt idx="4311">
                  <c:v>44615.1559837963</c:v>
                </c:pt>
                <c:pt idx="4312">
                  <c:v>44615.156747685185</c:v>
                </c:pt>
                <c:pt idx="4313">
                  <c:v>44615.157476851855</c:v>
                </c:pt>
                <c:pt idx="4314">
                  <c:v>44615.158206018517</c:v>
                </c:pt>
                <c:pt idx="4315">
                  <c:v>44615.15892361111</c:v>
                </c:pt>
                <c:pt idx="4316">
                  <c:v>44615.15965277778</c:v>
                </c:pt>
                <c:pt idx="4317">
                  <c:v>44615.160381944443</c:v>
                </c:pt>
                <c:pt idx="4318">
                  <c:v>44615.161145833335</c:v>
                </c:pt>
                <c:pt idx="4319">
                  <c:v>44615.161874999998</c:v>
                </c:pt>
                <c:pt idx="4320">
                  <c:v>44615.162604166668</c:v>
                </c:pt>
                <c:pt idx="4321">
                  <c:v>44615.163321759261</c:v>
                </c:pt>
                <c:pt idx="4322">
                  <c:v>44615.164050925923</c:v>
                </c:pt>
                <c:pt idx="4323">
                  <c:v>44615.164780092593</c:v>
                </c:pt>
                <c:pt idx="4324">
                  <c:v>44615.165497685186</c:v>
                </c:pt>
                <c:pt idx="4325">
                  <c:v>44615.166226851848</c:v>
                </c:pt>
                <c:pt idx="4326">
                  <c:v>44615.166956018518</c:v>
                </c:pt>
                <c:pt idx="4327">
                  <c:v>44615.167673611111</c:v>
                </c:pt>
                <c:pt idx="4328">
                  <c:v>44615.168402777781</c:v>
                </c:pt>
                <c:pt idx="4329">
                  <c:v>44615.169131944444</c:v>
                </c:pt>
                <c:pt idx="4330">
                  <c:v>44615.169849537036</c:v>
                </c:pt>
                <c:pt idx="4331">
                  <c:v>44615.170578703706</c:v>
                </c:pt>
                <c:pt idx="4332">
                  <c:v>44615.171296296299</c:v>
                </c:pt>
                <c:pt idx="4333">
                  <c:v>44615.172025462962</c:v>
                </c:pt>
                <c:pt idx="4334">
                  <c:v>44615.172754629632</c:v>
                </c:pt>
                <c:pt idx="4335">
                  <c:v>44615.173483796294</c:v>
                </c:pt>
                <c:pt idx="4336">
                  <c:v>44615.174201388887</c:v>
                </c:pt>
                <c:pt idx="4337">
                  <c:v>44615.174930555557</c:v>
                </c:pt>
                <c:pt idx="4338">
                  <c:v>44615.175659722219</c:v>
                </c:pt>
                <c:pt idx="4339">
                  <c:v>44615.176423611112</c:v>
                </c:pt>
                <c:pt idx="4340">
                  <c:v>44615.177152777775</c:v>
                </c:pt>
                <c:pt idx="4341">
                  <c:v>44615.177881944444</c:v>
                </c:pt>
                <c:pt idx="4342">
                  <c:v>44615.178599537037</c:v>
                </c:pt>
                <c:pt idx="4343">
                  <c:v>44615.179328703707</c:v>
                </c:pt>
                <c:pt idx="4344">
                  <c:v>44615.18005787037</c:v>
                </c:pt>
                <c:pt idx="4345">
                  <c:v>44615.180833333332</c:v>
                </c:pt>
                <c:pt idx="4346">
                  <c:v>44615.181550925925</c:v>
                </c:pt>
                <c:pt idx="4347">
                  <c:v>44615.182280092595</c:v>
                </c:pt>
                <c:pt idx="4348">
                  <c:v>44615.183009259257</c:v>
                </c:pt>
                <c:pt idx="4349">
                  <c:v>44615.18372685185</c:v>
                </c:pt>
                <c:pt idx="4350">
                  <c:v>44615.18445601852</c:v>
                </c:pt>
                <c:pt idx="4351">
                  <c:v>44615.185231481482</c:v>
                </c:pt>
                <c:pt idx="4352">
                  <c:v>44615.185960648145</c:v>
                </c:pt>
                <c:pt idx="4353">
                  <c:v>44615.186678240738</c:v>
                </c:pt>
                <c:pt idx="4354">
                  <c:v>44615.187407407408</c:v>
                </c:pt>
                <c:pt idx="4355">
                  <c:v>44615.188136574077</c:v>
                </c:pt>
                <c:pt idx="4356">
                  <c:v>44615.188854166663</c:v>
                </c:pt>
                <c:pt idx="4357">
                  <c:v>44615.189641203702</c:v>
                </c:pt>
                <c:pt idx="4358">
                  <c:v>44615.190358796295</c:v>
                </c:pt>
                <c:pt idx="4359">
                  <c:v>44615.191087962965</c:v>
                </c:pt>
                <c:pt idx="4360">
                  <c:v>44615.191817129627</c:v>
                </c:pt>
                <c:pt idx="4361">
                  <c:v>44615.19253472222</c:v>
                </c:pt>
                <c:pt idx="4362">
                  <c:v>44615.19326388889</c:v>
                </c:pt>
                <c:pt idx="4363">
                  <c:v>44615.194039351853</c:v>
                </c:pt>
                <c:pt idx="4364">
                  <c:v>44615.194768518515</c:v>
                </c:pt>
                <c:pt idx="4365">
                  <c:v>44615.195486111108</c:v>
                </c:pt>
                <c:pt idx="4366">
                  <c:v>44615.196215277778</c:v>
                </c:pt>
                <c:pt idx="4367">
                  <c:v>44615.196944444448</c:v>
                </c:pt>
                <c:pt idx="4368">
                  <c:v>44615.197662037041</c:v>
                </c:pt>
                <c:pt idx="4369">
                  <c:v>44615.198437500003</c:v>
                </c:pt>
                <c:pt idx="4370">
                  <c:v>44615.199166666665</c:v>
                </c:pt>
                <c:pt idx="4371">
                  <c:v>44615.199895833335</c:v>
                </c:pt>
                <c:pt idx="4372">
                  <c:v>44615.200613425928</c:v>
                </c:pt>
                <c:pt idx="4373">
                  <c:v>44615.201342592591</c:v>
                </c:pt>
                <c:pt idx="4374">
                  <c:v>44615.20207175926</c:v>
                </c:pt>
                <c:pt idx="4375">
                  <c:v>44615.202847222223</c:v>
                </c:pt>
                <c:pt idx="4376">
                  <c:v>44615.203564814816</c:v>
                </c:pt>
                <c:pt idx="4377">
                  <c:v>44615.204293981478</c:v>
                </c:pt>
                <c:pt idx="4378">
                  <c:v>44615.205023148148</c:v>
                </c:pt>
                <c:pt idx="4379">
                  <c:v>44615.205740740741</c:v>
                </c:pt>
                <c:pt idx="4380">
                  <c:v>44615.206469907411</c:v>
                </c:pt>
                <c:pt idx="4381">
                  <c:v>44615.207245370373</c:v>
                </c:pt>
                <c:pt idx="4382">
                  <c:v>44615.207974537036</c:v>
                </c:pt>
                <c:pt idx="4383">
                  <c:v>44615.208692129629</c:v>
                </c:pt>
                <c:pt idx="4384">
                  <c:v>44615.209421296298</c:v>
                </c:pt>
                <c:pt idx="4385">
                  <c:v>44615.210150462961</c:v>
                </c:pt>
                <c:pt idx="4386">
                  <c:v>44615.210868055554</c:v>
                </c:pt>
                <c:pt idx="4387">
                  <c:v>44615.211643518516</c:v>
                </c:pt>
                <c:pt idx="4388">
                  <c:v>44615.212372685186</c:v>
                </c:pt>
                <c:pt idx="4389">
                  <c:v>44615.213101851848</c:v>
                </c:pt>
                <c:pt idx="4390">
                  <c:v>44615.213819444441</c:v>
                </c:pt>
                <c:pt idx="4391">
                  <c:v>44615.214548611111</c:v>
                </c:pt>
                <c:pt idx="4392">
                  <c:v>44615.215277777781</c:v>
                </c:pt>
                <c:pt idx="4393">
                  <c:v>44615.216053240743</c:v>
                </c:pt>
                <c:pt idx="4394">
                  <c:v>44615.216770833336</c:v>
                </c:pt>
                <c:pt idx="4395">
                  <c:v>44615.217499999999</c:v>
                </c:pt>
                <c:pt idx="4396">
                  <c:v>44615.218229166669</c:v>
                </c:pt>
                <c:pt idx="4397">
                  <c:v>44615.218946759262</c:v>
                </c:pt>
                <c:pt idx="4398">
                  <c:v>44615.219675925924</c:v>
                </c:pt>
                <c:pt idx="4399">
                  <c:v>44615.220451388886</c:v>
                </c:pt>
                <c:pt idx="4400">
                  <c:v>44615.221180555556</c:v>
                </c:pt>
                <c:pt idx="4401">
                  <c:v>44615.221898148149</c:v>
                </c:pt>
                <c:pt idx="4402">
                  <c:v>44615.222627314812</c:v>
                </c:pt>
                <c:pt idx="4403">
                  <c:v>44615.223356481481</c:v>
                </c:pt>
                <c:pt idx="4404">
                  <c:v>44615.224074074074</c:v>
                </c:pt>
                <c:pt idx="4405">
                  <c:v>44615.224849537037</c:v>
                </c:pt>
                <c:pt idx="4406">
                  <c:v>44615.225578703707</c:v>
                </c:pt>
                <c:pt idx="4407">
                  <c:v>44615.2262962963</c:v>
                </c:pt>
                <c:pt idx="4408">
                  <c:v>44615.227025462962</c:v>
                </c:pt>
                <c:pt idx="4409">
                  <c:v>44615.227754629632</c:v>
                </c:pt>
                <c:pt idx="4410">
                  <c:v>44615.228472222225</c:v>
                </c:pt>
                <c:pt idx="4411">
                  <c:v>44615.229201388887</c:v>
                </c:pt>
                <c:pt idx="4412">
                  <c:v>44615.229930555557</c:v>
                </c:pt>
                <c:pt idx="4413">
                  <c:v>44615.23064814815</c:v>
                </c:pt>
                <c:pt idx="4414">
                  <c:v>44615.231377314813</c:v>
                </c:pt>
                <c:pt idx="4415">
                  <c:v>44615.232106481482</c:v>
                </c:pt>
                <c:pt idx="4416">
                  <c:v>44615.232881944445</c:v>
                </c:pt>
                <c:pt idx="4417">
                  <c:v>44615.233599537038</c:v>
                </c:pt>
                <c:pt idx="4418">
                  <c:v>44615.2343287037</c:v>
                </c:pt>
                <c:pt idx="4419">
                  <c:v>44615.235046296293</c:v>
                </c:pt>
                <c:pt idx="4420">
                  <c:v>44615.235775462963</c:v>
                </c:pt>
                <c:pt idx="4421">
                  <c:v>44615.236504629633</c:v>
                </c:pt>
                <c:pt idx="4422">
                  <c:v>44615.237280092595</c:v>
                </c:pt>
                <c:pt idx="4423">
                  <c:v>44615.237997685188</c:v>
                </c:pt>
                <c:pt idx="4424">
                  <c:v>44615.238726851851</c:v>
                </c:pt>
                <c:pt idx="4425">
                  <c:v>44615.23945601852</c:v>
                </c:pt>
                <c:pt idx="4426">
                  <c:v>44615.240173611113</c:v>
                </c:pt>
                <c:pt idx="4427">
                  <c:v>44615.240902777776</c:v>
                </c:pt>
                <c:pt idx="4428">
                  <c:v>44615.241678240738</c:v>
                </c:pt>
                <c:pt idx="4429">
                  <c:v>44615.242407407408</c:v>
                </c:pt>
                <c:pt idx="4430">
                  <c:v>44615.243125000001</c:v>
                </c:pt>
                <c:pt idx="4431">
                  <c:v>44615.243854166663</c:v>
                </c:pt>
                <c:pt idx="4432">
                  <c:v>44615.244583333333</c:v>
                </c:pt>
                <c:pt idx="4433">
                  <c:v>44615.245300925926</c:v>
                </c:pt>
                <c:pt idx="4434">
                  <c:v>44615.246076388888</c:v>
                </c:pt>
                <c:pt idx="4435">
                  <c:v>44615.246805555558</c:v>
                </c:pt>
                <c:pt idx="4436">
                  <c:v>44615.247523148151</c:v>
                </c:pt>
                <c:pt idx="4437">
                  <c:v>44615.248252314814</c:v>
                </c:pt>
                <c:pt idx="4438">
                  <c:v>44615.248981481483</c:v>
                </c:pt>
                <c:pt idx="4439">
                  <c:v>44615.249699074076</c:v>
                </c:pt>
                <c:pt idx="4440">
                  <c:v>44615.250428240739</c:v>
                </c:pt>
                <c:pt idx="4441">
                  <c:v>44615.251157407409</c:v>
                </c:pt>
                <c:pt idx="4442">
                  <c:v>44615.251875000002</c:v>
                </c:pt>
                <c:pt idx="4443">
                  <c:v>44615.252604166664</c:v>
                </c:pt>
                <c:pt idx="4444">
                  <c:v>44615.253333333334</c:v>
                </c:pt>
                <c:pt idx="4445">
                  <c:v>44615.254050925927</c:v>
                </c:pt>
                <c:pt idx="4446">
                  <c:v>44615.254780092589</c:v>
                </c:pt>
                <c:pt idx="4447">
                  <c:v>44615.255509259259</c:v>
                </c:pt>
                <c:pt idx="4448">
                  <c:v>44615.256226851852</c:v>
                </c:pt>
                <c:pt idx="4449">
                  <c:v>44615.256956018522</c:v>
                </c:pt>
                <c:pt idx="4450">
                  <c:v>44615.257685185185</c:v>
                </c:pt>
                <c:pt idx="4451">
                  <c:v>44615.258402777778</c:v>
                </c:pt>
                <c:pt idx="4452">
                  <c:v>44615.259131944447</c:v>
                </c:pt>
                <c:pt idx="4453">
                  <c:v>44615.25986111111</c:v>
                </c:pt>
                <c:pt idx="4454">
                  <c:v>44615.260578703703</c:v>
                </c:pt>
                <c:pt idx="4455">
                  <c:v>44615.261354166665</c:v>
                </c:pt>
                <c:pt idx="4456">
                  <c:v>44615.262083333335</c:v>
                </c:pt>
                <c:pt idx="4457">
                  <c:v>44615.262812499997</c:v>
                </c:pt>
                <c:pt idx="4458">
                  <c:v>44615.26353009259</c:v>
                </c:pt>
                <c:pt idx="4459">
                  <c:v>44615.26425925926</c:v>
                </c:pt>
                <c:pt idx="4460">
                  <c:v>44615.264988425923</c:v>
                </c:pt>
                <c:pt idx="4461">
                  <c:v>44615.265763888892</c:v>
                </c:pt>
                <c:pt idx="4462">
                  <c:v>44615.266481481478</c:v>
                </c:pt>
                <c:pt idx="4463">
                  <c:v>44615.267210648148</c:v>
                </c:pt>
                <c:pt idx="4464">
                  <c:v>44615.267939814818</c:v>
                </c:pt>
                <c:pt idx="4465">
                  <c:v>44615.268657407411</c:v>
                </c:pt>
                <c:pt idx="4466">
                  <c:v>44615.269386574073</c:v>
                </c:pt>
                <c:pt idx="4467">
                  <c:v>44615.270162037035</c:v>
                </c:pt>
                <c:pt idx="4468">
                  <c:v>44615.270891203705</c:v>
                </c:pt>
                <c:pt idx="4469">
                  <c:v>44615.271608796298</c:v>
                </c:pt>
                <c:pt idx="4470">
                  <c:v>44615.272337962961</c:v>
                </c:pt>
                <c:pt idx="4471">
                  <c:v>44615.27306712963</c:v>
                </c:pt>
                <c:pt idx="4472">
                  <c:v>44615.273784722223</c:v>
                </c:pt>
                <c:pt idx="4473">
                  <c:v>44615.274560185186</c:v>
                </c:pt>
                <c:pt idx="4474">
                  <c:v>44615.275289351855</c:v>
                </c:pt>
                <c:pt idx="4475">
                  <c:v>44615.276018518518</c:v>
                </c:pt>
                <c:pt idx="4476">
                  <c:v>44615.276736111111</c:v>
                </c:pt>
                <c:pt idx="4477">
                  <c:v>44615.277465277781</c:v>
                </c:pt>
                <c:pt idx="4478">
                  <c:v>44615.278194444443</c:v>
                </c:pt>
                <c:pt idx="4479">
                  <c:v>44615.278969907406</c:v>
                </c:pt>
                <c:pt idx="4480">
                  <c:v>44615.279687499999</c:v>
                </c:pt>
                <c:pt idx="4481">
                  <c:v>44615.280416666668</c:v>
                </c:pt>
                <c:pt idx="4482">
                  <c:v>44615.281145833331</c:v>
                </c:pt>
                <c:pt idx="4483">
                  <c:v>44615.281863425924</c:v>
                </c:pt>
                <c:pt idx="4484">
                  <c:v>44615.282592592594</c:v>
                </c:pt>
                <c:pt idx="4485">
                  <c:v>44615.283368055556</c:v>
                </c:pt>
                <c:pt idx="4486">
                  <c:v>44615.284097222226</c:v>
                </c:pt>
                <c:pt idx="4487">
                  <c:v>44615.284814814811</c:v>
                </c:pt>
                <c:pt idx="4488">
                  <c:v>44615.285543981481</c:v>
                </c:pt>
                <c:pt idx="4489">
                  <c:v>44615.286261574074</c:v>
                </c:pt>
                <c:pt idx="4490">
                  <c:v>44615.286990740744</c:v>
                </c:pt>
                <c:pt idx="4491">
                  <c:v>44615.287766203706</c:v>
                </c:pt>
                <c:pt idx="4492">
                  <c:v>44615.288495370369</c:v>
                </c:pt>
                <c:pt idx="4493">
                  <c:v>44615.289212962962</c:v>
                </c:pt>
                <c:pt idx="4494">
                  <c:v>44615.289942129632</c:v>
                </c:pt>
                <c:pt idx="4495">
                  <c:v>44615.290671296294</c:v>
                </c:pt>
                <c:pt idx="4496">
                  <c:v>44615.291388888887</c:v>
                </c:pt>
                <c:pt idx="4497">
                  <c:v>44615.292164351849</c:v>
                </c:pt>
                <c:pt idx="4498">
                  <c:v>44615.292893518519</c:v>
                </c:pt>
                <c:pt idx="4499">
                  <c:v>44615.293622685182</c:v>
                </c:pt>
                <c:pt idx="4500">
                  <c:v>44615.294340277775</c:v>
                </c:pt>
                <c:pt idx="4501">
                  <c:v>44615.295069444444</c:v>
                </c:pt>
                <c:pt idx="4502">
                  <c:v>44615.295798611114</c:v>
                </c:pt>
                <c:pt idx="4503">
                  <c:v>44615.296574074076</c:v>
                </c:pt>
                <c:pt idx="4504">
                  <c:v>44615.297291666669</c:v>
                </c:pt>
                <c:pt idx="4505">
                  <c:v>44615.298020833332</c:v>
                </c:pt>
                <c:pt idx="4506">
                  <c:v>44615.298750000002</c:v>
                </c:pt>
                <c:pt idx="4507">
                  <c:v>44615.299467592595</c:v>
                </c:pt>
                <c:pt idx="4508">
                  <c:v>44615.300196759257</c:v>
                </c:pt>
                <c:pt idx="4509">
                  <c:v>44615.30097222222</c:v>
                </c:pt>
                <c:pt idx="4510">
                  <c:v>44615.301701388889</c:v>
                </c:pt>
                <c:pt idx="4511">
                  <c:v>44615.302418981482</c:v>
                </c:pt>
                <c:pt idx="4512">
                  <c:v>44615.303148148145</c:v>
                </c:pt>
                <c:pt idx="4513">
                  <c:v>44615.303865740738</c:v>
                </c:pt>
                <c:pt idx="4514">
                  <c:v>44615.304594907408</c:v>
                </c:pt>
                <c:pt idx="4515">
                  <c:v>44615.30537037037</c:v>
                </c:pt>
                <c:pt idx="4516">
                  <c:v>44615.30609953704</c:v>
                </c:pt>
                <c:pt idx="4517">
                  <c:v>44615.306828703702</c:v>
                </c:pt>
                <c:pt idx="4518">
                  <c:v>44615.307546296295</c:v>
                </c:pt>
                <c:pt idx="4519">
                  <c:v>44615.308275462965</c:v>
                </c:pt>
                <c:pt idx="4520">
                  <c:v>44615.309004629627</c:v>
                </c:pt>
                <c:pt idx="4521">
                  <c:v>44615.30972222222</c:v>
                </c:pt>
                <c:pt idx="4522">
                  <c:v>44615.31045138889</c:v>
                </c:pt>
                <c:pt idx="4523">
                  <c:v>44615.311180555553</c:v>
                </c:pt>
                <c:pt idx="4524">
                  <c:v>44615.311898148146</c:v>
                </c:pt>
                <c:pt idx="4525">
                  <c:v>44615.312627314815</c:v>
                </c:pt>
                <c:pt idx="4526">
                  <c:v>44615.313402777778</c:v>
                </c:pt>
                <c:pt idx="4527">
                  <c:v>44615.314131944448</c:v>
                </c:pt>
                <c:pt idx="4528">
                  <c:v>44615.314849537041</c:v>
                </c:pt>
                <c:pt idx="4529">
                  <c:v>44615.315578703703</c:v>
                </c:pt>
                <c:pt idx="4530">
                  <c:v>44615.316296296296</c:v>
                </c:pt>
                <c:pt idx="4531">
                  <c:v>44615.317025462966</c:v>
                </c:pt>
                <c:pt idx="4532">
                  <c:v>44615.317800925928</c:v>
                </c:pt>
                <c:pt idx="4533">
                  <c:v>44615.318530092591</c:v>
                </c:pt>
                <c:pt idx="4534">
                  <c:v>44615.319247685184</c:v>
                </c:pt>
                <c:pt idx="4535">
                  <c:v>44615.319976851853</c:v>
                </c:pt>
                <c:pt idx="4536">
                  <c:v>44615.320706018516</c:v>
                </c:pt>
                <c:pt idx="4537">
                  <c:v>44615.321423611109</c:v>
                </c:pt>
                <c:pt idx="4538">
                  <c:v>44615.322210648148</c:v>
                </c:pt>
                <c:pt idx="4539">
                  <c:v>44615.322928240741</c:v>
                </c:pt>
                <c:pt idx="4540">
                  <c:v>44615.323657407411</c:v>
                </c:pt>
                <c:pt idx="4541">
                  <c:v>44615.324374999997</c:v>
                </c:pt>
                <c:pt idx="4542">
                  <c:v>44615.325104166666</c:v>
                </c:pt>
                <c:pt idx="4543">
                  <c:v>44615.325833333336</c:v>
                </c:pt>
                <c:pt idx="4544">
                  <c:v>44615.326608796298</c:v>
                </c:pt>
                <c:pt idx="4545">
                  <c:v>44615.327337962961</c:v>
                </c:pt>
                <c:pt idx="4546">
                  <c:v>44615.328055555554</c:v>
                </c:pt>
                <c:pt idx="4547">
                  <c:v>44615.328784722224</c:v>
                </c:pt>
                <c:pt idx="4548">
                  <c:v>44615.329513888886</c:v>
                </c:pt>
                <c:pt idx="4549">
                  <c:v>44615.330231481479</c:v>
                </c:pt>
                <c:pt idx="4550">
                  <c:v>44615.330960648149</c:v>
                </c:pt>
                <c:pt idx="4551">
                  <c:v>44615.331678240742</c:v>
                </c:pt>
                <c:pt idx="4552">
                  <c:v>44615.332407407404</c:v>
                </c:pt>
                <c:pt idx="4553">
                  <c:v>44615.333136574074</c:v>
                </c:pt>
                <c:pt idx="4554">
                  <c:v>44615.333854166667</c:v>
                </c:pt>
                <c:pt idx="4555">
                  <c:v>44615.334629629629</c:v>
                </c:pt>
                <c:pt idx="4556">
                  <c:v>44615.335358796299</c:v>
                </c:pt>
                <c:pt idx="4557">
                  <c:v>44615.336087962962</c:v>
                </c:pt>
                <c:pt idx="4558">
                  <c:v>44615.336805555555</c:v>
                </c:pt>
                <c:pt idx="4559">
                  <c:v>44615.337534722225</c:v>
                </c:pt>
                <c:pt idx="4560">
                  <c:v>44615.338263888887</c:v>
                </c:pt>
                <c:pt idx="4561">
                  <c:v>44615.33898148148</c:v>
                </c:pt>
                <c:pt idx="4562">
                  <c:v>44615.33971064815</c:v>
                </c:pt>
                <c:pt idx="4563">
                  <c:v>44615.340439814812</c:v>
                </c:pt>
                <c:pt idx="4564">
                  <c:v>44615.341157407405</c:v>
                </c:pt>
                <c:pt idx="4565">
                  <c:v>44615.341886574075</c:v>
                </c:pt>
                <c:pt idx="4566">
                  <c:v>44615.342662037037</c:v>
                </c:pt>
                <c:pt idx="4567">
                  <c:v>44615.34337962963</c:v>
                </c:pt>
                <c:pt idx="4568">
                  <c:v>44615.344108796293</c:v>
                </c:pt>
                <c:pt idx="4569">
                  <c:v>44615.344837962963</c:v>
                </c:pt>
                <c:pt idx="4570">
                  <c:v>44615.345555555556</c:v>
                </c:pt>
                <c:pt idx="4571">
                  <c:v>44615.346284722225</c:v>
                </c:pt>
                <c:pt idx="4572">
                  <c:v>44615.347060185188</c:v>
                </c:pt>
                <c:pt idx="4573">
                  <c:v>44615.34778935185</c:v>
                </c:pt>
                <c:pt idx="4574">
                  <c:v>44615.348506944443</c:v>
                </c:pt>
                <c:pt idx="4575">
                  <c:v>44615.349236111113</c:v>
                </c:pt>
                <c:pt idx="4576">
                  <c:v>44615.349965277775</c:v>
                </c:pt>
                <c:pt idx="4577">
                  <c:v>44615.350682870368</c:v>
                </c:pt>
                <c:pt idx="4578">
                  <c:v>44615.351458333331</c:v>
                </c:pt>
                <c:pt idx="4579">
                  <c:v>44615.352187500001</c:v>
                </c:pt>
                <c:pt idx="4580">
                  <c:v>44615.352905092594</c:v>
                </c:pt>
                <c:pt idx="4581">
                  <c:v>44615.353634259256</c:v>
                </c:pt>
                <c:pt idx="4582">
                  <c:v>44615.354363425926</c:v>
                </c:pt>
                <c:pt idx="4583">
                  <c:v>44615.355081018519</c:v>
                </c:pt>
                <c:pt idx="4584">
                  <c:v>44615.355856481481</c:v>
                </c:pt>
                <c:pt idx="4585">
                  <c:v>44615.356585648151</c:v>
                </c:pt>
                <c:pt idx="4586">
                  <c:v>44615.357314814813</c:v>
                </c:pt>
                <c:pt idx="4587">
                  <c:v>44615.358032407406</c:v>
                </c:pt>
                <c:pt idx="4588">
                  <c:v>44615.358761574076</c:v>
                </c:pt>
                <c:pt idx="4589">
                  <c:v>44615.359490740739</c:v>
                </c:pt>
                <c:pt idx="4590">
                  <c:v>44615.360266203701</c:v>
                </c:pt>
                <c:pt idx="4591">
                  <c:v>44615.360983796294</c:v>
                </c:pt>
                <c:pt idx="4592">
                  <c:v>44615.361712962964</c:v>
                </c:pt>
                <c:pt idx="4593">
                  <c:v>44615.362430555557</c:v>
                </c:pt>
                <c:pt idx="4594">
                  <c:v>44615.363159722219</c:v>
                </c:pt>
                <c:pt idx="4595">
                  <c:v>44615.363888888889</c:v>
                </c:pt>
                <c:pt idx="4596">
                  <c:v>44615.364664351851</c:v>
                </c:pt>
                <c:pt idx="4597">
                  <c:v>44615.365381944444</c:v>
                </c:pt>
                <c:pt idx="4598">
                  <c:v>44615.366111111114</c:v>
                </c:pt>
                <c:pt idx="4599">
                  <c:v>44615.366840277777</c:v>
                </c:pt>
                <c:pt idx="4600">
                  <c:v>44615.36755787037</c:v>
                </c:pt>
                <c:pt idx="4601">
                  <c:v>44615.368287037039</c:v>
                </c:pt>
                <c:pt idx="4602">
                  <c:v>44615.369016203702</c:v>
                </c:pt>
                <c:pt idx="4603">
                  <c:v>44615.369733796295</c:v>
                </c:pt>
                <c:pt idx="4604">
                  <c:v>44615.370462962965</c:v>
                </c:pt>
                <c:pt idx="4605">
                  <c:v>44615.371192129627</c:v>
                </c:pt>
                <c:pt idx="4606">
                  <c:v>44615.37190972222</c:v>
                </c:pt>
                <c:pt idx="4607">
                  <c:v>44615.372685185182</c:v>
                </c:pt>
                <c:pt idx="4608">
                  <c:v>44615.373414351852</c:v>
                </c:pt>
                <c:pt idx="4609">
                  <c:v>44615.374143518522</c:v>
                </c:pt>
                <c:pt idx="4610">
                  <c:v>44615.374861111108</c:v>
                </c:pt>
                <c:pt idx="4611">
                  <c:v>44615.375590277778</c:v>
                </c:pt>
                <c:pt idx="4612">
                  <c:v>44615.376319444447</c:v>
                </c:pt>
                <c:pt idx="4613">
                  <c:v>44615.37709490741</c:v>
                </c:pt>
                <c:pt idx="4614">
                  <c:v>44615.377812500003</c:v>
                </c:pt>
                <c:pt idx="4615">
                  <c:v>44615.378541666665</c:v>
                </c:pt>
                <c:pt idx="4616">
                  <c:v>44615.379259259258</c:v>
                </c:pt>
                <c:pt idx="4617">
                  <c:v>44615.379988425928</c:v>
                </c:pt>
                <c:pt idx="4618">
                  <c:v>44615.38071759259</c:v>
                </c:pt>
                <c:pt idx="4619">
                  <c:v>44615.381435185183</c:v>
                </c:pt>
                <c:pt idx="4620">
                  <c:v>44615.382164351853</c:v>
                </c:pt>
                <c:pt idx="4621">
                  <c:v>44615.382893518516</c:v>
                </c:pt>
                <c:pt idx="4622">
                  <c:v>44615.383611111109</c:v>
                </c:pt>
                <c:pt idx="4623">
                  <c:v>44615.384340277778</c:v>
                </c:pt>
                <c:pt idx="4624">
                  <c:v>44615.385115740741</c:v>
                </c:pt>
                <c:pt idx="4625">
                  <c:v>44615.385844907411</c:v>
                </c:pt>
                <c:pt idx="4626">
                  <c:v>44615.386562500003</c:v>
                </c:pt>
                <c:pt idx="4627">
                  <c:v>44615.387291666666</c:v>
                </c:pt>
                <c:pt idx="4628">
                  <c:v>44615.388009259259</c:v>
                </c:pt>
                <c:pt idx="4629">
                  <c:v>44615.388738425929</c:v>
                </c:pt>
                <c:pt idx="4630">
                  <c:v>44615.389513888891</c:v>
                </c:pt>
                <c:pt idx="4631">
                  <c:v>44615.390243055554</c:v>
                </c:pt>
                <c:pt idx="4632">
                  <c:v>44615.390972222223</c:v>
                </c:pt>
                <c:pt idx="4633">
                  <c:v>44615.391689814816</c:v>
                </c:pt>
                <c:pt idx="4634">
                  <c:v>44615.392418981479</c:v>
                </c:pt>
                <c:pt idx="4635">
                  <c:v>44615.393148148149</c:v>
                </c:pt>
                <c:pt idx="4636">
                  <c:v>44615.393865740742</c:v>
                </c:pt>
                <c:pt idx="4637">
                  <c:v>44615.394594907404</c:v>
                </c:pt>
                <c:pt idx="4638">
                  <c:v>44615.395324074074</c:v>
                </c:pt>
                <c:pt idx="4639">
                  <c:v>44615.396041666667</c:v>
                </c:pt>
                <c:pt idx="4640">
                  <c:v>44615.396770833337</c:v>
                </c:pt>
                <c:pt idx="4641">
                  <c:v>44615.397546296299</c:v>
                </c:pt>
                <c:pt idx="4642">
                  <c:v>44615.398263888892</c:v>
                </c:pt>
                <c:pt idx="4643">
                  <c:v>44615.398993055554</c:v>
                </c:pt>
                <c:pt idx="4644">
                  <c:v>44615.399722222224</c:v>
                </c:pt>
                <c:pt idx="4645">
                  <c:v>44615.400439814817</c:v>
                </c:pt>
                <c:pt idx="4646">
                  <c:v>44615.40116898148</c:v>
                </c:pt>
                <c:pt idx="4647">
                  <c:v>44615.401944444442</c:v>
                </c:pt>
                <c:pt idx="4648">
                  <c:v>44615.402673611112</c:v>
                </c:pt>
                <c:pt idx="4649">
                  <c:v>44615.403391203705</c:v>
                </c:pt>
                <c:pt idx="4650">
                  <c:v>44615.404120370367</c:v>
                </c:pt>
                <c:pt idx="4651">
                  <c:v>44615.404849537037</c:v>
                </c:pt>
                <c:pt idx="4652">
                  <c:v>44615.40556712963</c:v>
                </c:pt>
                <c:pt idx="4653">
                  <c:v>44615.406342592592</c:v>
                </c:pt>
                <c:pt idx="4654">
                  <c:v>44615.407071759262</c:v>
                </c:pt>
                <c:pt idx="4655">
                  <c:v>44615.407789351855</c:v>
                </c:pt>
                <c:pt idx="4656">
                  <c:v>44615.408518518518</c:v>
                </c:pt>
                <c:pt idx="4657">
                  <c:v>44615.409247685187</c:v>
                </c:pt>
                <c:pt idx="4658">
                  <c:v>44615.40996527778</c:v>
                </c:pt>
                <c:pt idx="4659">
                  <c:v>44615.410752314812</c:v>
                </c:pt>
                <c:pt idx="4660">
                  <c:v>44615.411469907405</c:v>
                </c:pt>
                <c:pt idx="4661">
                  <c:v>44615.412199074075</c:v>
                </c:pt>
                <c:pt idx="4662">
                  <c:v>44615.412916666668</c:v>
                </c:pt>
                <c:pt idx="4663">
                  <c:v>44615.413645833331</c:v>
                </c:pt>
                <c:pt idx="4664">
                  <c:v>44615.414375</c:v>
                </c:pt>
                <c:pt idx="4665">
                  <c:v>44615.415092592593</c:v>
                </c:pt>
                <c:pt idx="4666">
                  <c:v>44615.415821759256</c:v>
                </c:pt>
                <c:pt idx="4667">
                  <c:v>44615.416550925926</c:v>
                </c:pt>
                <c:pt idx="4668">
                  <c:v>44615.417280092595</c:v>
                </c:pt>
                <c:pt idx="4669">
                  <c:v>44615.417997685188</c:v>
                </c:pt>
                <c:pt idx="4670">
                  <c:v>44615.418773148151</c:v>
                </c:pt>
                <c:pt idx="4671">
                  <c:v>44615.419502314813</c:v>
                </c:pt>
                <c:pt idx="4672">
                  <c:v>44615.420219907406</c:v>
                </c:pt>
                <c:pt idx="4673">
                  <c:v>44615.420949074076</c:v>
                </c:pt>
                <c:pt idx="4674">
                  <c:v>44615.421678240738</c:v>
                </c:pt>
                <c:pt idx="4675">
                  <c:v>44615.422395833331</c:v>
                </c:pt>
                <c:pt idx="4676">
                  <c:v>44615.423171296294</c:v>
                </c:pt>
                <c:pt idx="4677">
                  <c:v>44615.423900462964</c:v>
                </c:pt>
                <c:pt idx="4678">
                  <c:v>44615.424618055556</c:v>
                </c:pt>
                <c:pt idx="4679">
                  <c:v>44615.425347222219</c:v>
                </c:pt>
                <c:pt idx="4680">
                  <c:v>44615.426076388889</c:v>
                </c:pt>
                <c:pt idx="4681">
                  <c:v>44615.426793981482</c:v>
                </c:pt>
                <c:pt idx="4682">
                  <c:v>44615.427581018521</c:v>
                </c:pt>
                <c:pt idx="4683">
                  <c:v>44615.428298611114</c:v>
                </c:pt>
                <c:pt idx="4684">
                  <c:v>44615.429027777776</c:v>
                </c:pt>
                <c:pt idx="4685">
                  <c:v>44615.429756944446</c:v>
                </c:pt>
                <c:pt idx="4686">
                  <c:v>44615.430474537039</c:v>
                </c:pt>
                <c:pt idx="4687">
                  <c:v>44615.431203703702</c:v>
                </c:pt>
                <c:pt idx="4688">
                  <c:v>44615.431979166664</c:v>
                </c:pt>
                <c:pt idx="4689">
                  <c:v>44615.432696759257</c:v>
                </c:pt>
                <c:pt idx="4690">
                  <c:v>44615.433425925927</c:v>
                </c:pt>
                <c:pt idx="4691">
                  <c:v>44615.434155092589</c:v>
                </c:pt>
                <c:pt idx="4692">
                  <c:v>44615.434872685182</c:v>
                </c:pt>
                <c:pt idx="4693">
                  <c:v>44615.435601851852</c:v>
                </c:pt>
                <c:pt idx="4694">
                  <c:v>44615.436377314814</c:v>
                </c:pt>
                <c:pt idx="4695">
                  <c:v>44615.437106481484</c:v>
                </c:pt>
                <c:pt idx="4696">
                  <c:v>44615.437835648147</c:v>
                </c:pt>
                <c:pt idx="4697">
                  <c:v>44615.43855324074</c:v>
                </c:pt>
                <c:pt idx="4698">
                  <c:v>44615.439282407409</c:v>
                </c:pt>
                <c:pt idx="4699">
                  <c:v>44615.440011574072</c:v>
                </c:pt>
                <c:pt idx="4700">
                  <c:v>44615.440729166665</c:v>
                </c:pt>
                <c:pt idx="4701">
                  <c:v>44615.441458333335</c:v>
                </c:pt>
                <c:pt idx="4702">
                  <c:v>44615.442187499997</c:v>
                </c:pt>
                <c:pt idx="4703">
                  <c:v>44615.44290509259</c:v>
                </c:pt>
                <c:pt idx="4704">
                  <c:v>44615.44363425926</c:v>
                </c:pt>
                <c:pt idx="4705">
                  <c:v>44615.444409722222</c:v>
                </c:pt>
                <c:pt idx="4706">
                  <c:v>44615.445138888892</c:v>
                </c:pt>
                <c:pt idx="4707">
                  <c:v>44615.445856481485</c:v>
                </c:pt>
                <c:pt idx="4708">
                  <c:v>44615.446585648147</c:v>
                </c:pt>
                <c:pt idx="4709">
                  <c:v>44615.447314814817</c:v>
                </c:pt>
                <c:pt idx="4710">
                  <c:v>44615.44803240741</c:v>
                </c:pt>
                <c:pt idx="4711">
                  <c:v>44615.448807870373</c:v>
                </c:pt>
                <c:pt idx="4712">
                  <c:v>44615.449537037035</c:v>
                </c:pt>
                <c:pt idx="4713">
                  <c:v>44615.450266203705</c:v>
                </c:pt>
                <c:pt idx="4714">
                  <c:v>44615.450983796298</c:v>
                </c:pt>
                <c:pt idx="4715">
                  <c:v>44615.45171296296</c:v>
                </c:pt>
                <c:pt idx="4716">
                  <c:v>44615.45244212963</c:v>
                </c:pt>
                <c:pt idx="4717">
                  <c:v>44615.453159722223</c:v>
                </c:pt>
                <c:pt idx="4718">
                  <c:v>44615.453888888886</c:v>
                </c:pt>
                <c:pt idx="4719">
                  <c:v>44615.454618055555</c:v>
                </c:pt>
                <c:pt idx="4720">
                  <c:v>44615.455335648148</c:v>
                </c:pt>
                <c:pt idx="4721">
                  <c:v>44615.456064814818</c:v>
                </c:pt>
                <c:pt idx="4722">
                  <c:v>44615.456793981481</c:v>
                </c:pt>
                <c:pt idx="4723">
                  <c:v>44615.457511574074</c:v>
                </c:pt>
                <c:pt idx="4724">
                  <c:v>44615.458240740743</c:v>
                </c:pt>
                <c:pt idx="4725">
                  <c:v>44615.458969907406</c:v>
                </c:pt>
                <c:pt idx="4726">
                  <c:v>44615.459687499999</c:v>
                </c:pt>
                <c:pt idx="4727">
                  <c:v>44615.460462962961</c:v>
                </c:pt>
                <c:pt idx="4728">
                  <c:v>44615.461192129631</c:v>
                </c:pt>
                <c:pt idx="4729">
                  <c:v>44615.461921296293</c:v>
                </c:pt>
                <c:pt idx="4730">
                  <c:v>44615.462638888886</c:v>
                </c:pt>
                <c:pt idx="4731">
                  <c:v>44615.463368055556</c:v>
                </c:pt>
                <c:pt idx="4732">
                  <c:v>44615.464097222219</c:v>
                </c:pt>
                <c:pt idx="4733">
                  <c:v>44615.464826388888</c:v>
                </c:pt>
                <c:pt idx="4734">
                  <c:v>44615.465543981481</c:v>
                </c:pt>
                <c:pt idx="4735">
                  <c:v>44615.466273148151</c:v>
                </c:pt>
                <c:pt idx="4736">
                  <c:v>44615.467002314814</c:v>
                </c:pt>
                <c:pt idx="4737">
                  <c:v>44615.467719907407</c:v>
                </c:pt>
                <c:pt idx="4738">
                  <c:v>44615.468449074076</c:v>
                </c:pt>
                <c:pt idx="4739">
                  <c:v>44615.469178240739</c:v>
                </c:pt>
                <c:pt idx="4740">
                  <c:v>44615.469895833332</c:v>
                </c:pt>
                <c:pt idx="4741">
                  <c:v>44615.470625000002</c:v>
                </c:pt>
                <c:pt idx="4742">
                  <c:v>44615.471354166664</c:v>
                </c:pt>
                <c:pt idx="4743">
                  <c:v>44615.472071759257</c:v>
                </c:pt>
                <c:pt idx="4744">
                  <c:v>44615.472800925927</c:v>
                </c:pt>
                <c:pt idx="4745">
                  <c:v>44615.473530092589</c:v>
                </c:pt>
                <c:pt idx="4746">
                  <c:v>44615.474247685182</c:v>
                </c:pt>
                <c:pt idx="4747">
                  <c:v>44615.474976851852</c:v>
                </c:pt>
                <c:pt idx="4748">
                  <c:v>44615.475752314815</c:v>
                </c:pt>
                <c:pt idx="4749">
                  <c:v>44615.476481481484</c:v>
                </c:pt>
                <c:pt idx="4750">
                  <c:v>44615.477199074077</c:v>
                </c:pt>
                <c:pt idx="4751">
                  <c:v>44615.47792824074</c:v>
                </c:pt>
                <c:pt idx="4752">
                  <c:v>44615.47865740741</c:v>
                </c:pt>
                <c:pt idx="4753">
                  <c:v>44615.479375000003</c:v>
                </c:pt>
                <c:pt idx="4754">
                  <c:v>44615.480150462965</c:v>
                </c:pt>
                <c:pt idx="4755">
                  <c:v>44615.480879629627</c:v>
                </c:pt>
                <c:pt idx="4756">
                  <c:v>44615.481608796297</c:v>
                </c:pt>
                <c:pt idx="4757">
                  <c:v>44615.48232638889</c:v>
                </c:pt>
                <c:pt idx="4758">
                  <c:v>44615.483055555553</c:v>
                </c:pt>
                <c:pt idx="4759">
                  <c:v>44615.483784722222</c:v>
                </c:pt>
                <c:pt idx="4760">
                  <c:v>44615.484548611108</c:v>
                </c:pt>
                <c:pt idx="4761">
                  <c:v>44615.485277777778</c:v>
                </c:pt>
                <c:pt idx="4762">
                  <c:v>44615.486006944448</c:v>
                </c:pt>
                <c:pt idx="4763">
                  <c:v>44615.486724537041</c:v>
                </c:pt>
                <c:pt idx="4764">
                  <c:v>44615.487453703703</c:v>
                </c:pt>
                <c:pt idx="4765">
                  <c:v>44615.488182870373</c:v>
                </c:pt>
                <c:pt idx="4766">
                  <c:v>44615.488900462966</c:v>
                </c:pt>
                <c:pt idx="4767">
                  <c:v>44615.489629629628</c:v>
                </c:pt>
                <c:pt idx="4768">
                  <c:v>44615.490358796298</c:v>
                </c:pt>
                <c:pt idx="4769">
                  <c:v>44615.491076388891</c:v>
                </c:pt>
                <c:pt idx="4770">
                  <c:v>44615.491805555554</c:v>
                </c:pt>
                <c:pt idx="4771">
                  <c:v>44615.492581018516</c:v>
                </c:pt>
                <c:pt idx="4772">
                  <c:v>44615.493310185186</c:v>
                </c:pt>
                <c:pt idx="4773">
                  <c:v>44615.494027777779</c:v>
                </c:pt>
                <c:pt idx="4774">
                  <c:v>44615.494756944441</c:v>
                </c:pt>
                <c:pt idx="4775">
                  <c:v>44615.495486111111</c:v>
                </c:pt>
                <c:pt idx="4776">
                  <c:v>44615.496203703704</c:v>
                </c:pt>
                <c:pt idx="4777">
                  <c:v>44615.496990740743</c:v>
                </c:pt>
                <c:pt idx="4778">
                  <c:v>44615.497708333336</c:v>
                </c:pt>
                <c:pt idx="4779">
                  <c:v>44615.498437499999</c:v>
                </c:pt>
                <c:pt idx="4780">
                  <c:v>44615.499166666668</c:v>
                </c:pt>
                <c:pt idx="4781">
                  <c:v>44615.499884259261</c:v>
                </c:pt>
                <c:pt idx="4782">
                  <c:v>44615.500613425924</c:v>
                </c:pt>
                <c:pt idx="4783">
                  <c:v>44615.501388888886</c:v>
                </c:pt>
                <c:pt idx="4784">
                  <c:v>44615.502118055556</c:v>
                </c:pt>
                <c:pt idx="4785">
                  <c:v>44615.502835648149</c:v>
                </c:pt>
                <c:pt idx="4786">
                  <c:v>44615.503564814811</c:v>
                </c:pt>
                <c:pt idx="4787">
                  <c:v>44615.504293981481</c:v>
                </c:pt>
                <c:pt idx="4788">
                  <c:v>44615.505011574074</c:v>
                </c:pt>
                <c:pt idx="4789">
                  <c:v>44615.505740740744</c:v>
                </c:pt>
                <c:pt idx="4790">
                  <c:v>44615.506469907406</c:v>
                </c:pt>
                <c:pt idx="4791">
                  <c:v>44615.507187499999</c:v>
                </c:pt>
                <c:pt idx="4792">
                  <c:v>44615.507916666669</c:v>
                </c:pt>
                <c:pt idx="4793">
                  <c:v>44615.508645833332</c:v>
                </c:pt>
                <c:pt idx="4794">
                  <c:v>44615.509421296294</c:v>
                </c:pt>
                <c:pt idx="4795">
                  <c:v>44615.510138888887</c:v>
                </c:pt>
                <c:pt idx="4796">
                  <c:v>44615.510868055557</c:v>
                </c:pt>
                <c:pt idx="4797">
                  <c:v>44615.511597222219</c:v>
                </c:pt>
                <c:pt idx="4798">
                  <c:v>44615.512314814812</c:v>
                </c:pt>
                <c:pt idx="4799">
                  <c:v>44615.513043981482</c:v>
                </c:pt>
                <c:pt idx="4800">
                  <c:v>44615.513773148145</c:v>
                </c:pt>
                <c:pt idx="4801">
                  <c:v>44615.514490740738</c:v>
                </c:pt>
                <c:pt idx="4802">
                  <c:v>44615.515219907407</c:v>
                </c:pt>
                <c:pt idx="4803">
                  <c:v>44615.515949074077</c:v>
                </c:pt>
                <c:pt idx="4804">
                  <c:v>44615.51666666667</c:v>
                </c:pt>
                <c:pt idx="4805">
                  <c:v>44615.517395833333</c:v>
                </c:pt>
                <c:pt idx="4806">
                  <c:v>44615.518125000002</c:v>
                </c:pt>
                <c:pt idx="4807">
                  <c:v>44615.518842592595</c:v>
                </c:pt>
                <c:pt idx="4808">
                  <c:v>44615.519571759258</c:v>
                </c:pt>
                <c:pt idx="4809">
                  <c:v>44615.520300925928</c:v>
                </c:pt>
                <c:pt idx="4810">
                  <c:v>44615.52107638889</c:v>
                </c:pt>
                <c:pt idx="4811">
                  <c:v>44615.521793981483</c:v>
                </c:pt>
                <c:pt idx="4812">
                  <c:v>44615.522523148145</c:v>
                </c:pt>
                <c:pt idx="4813">
                  <c:v>44615.523252314815</c:v>
                </c:pt>
                <c:pt idx="4814">
                  <c:v>44615.523969907408</c:v>
                </c:pt>
                <c:pt idx="4815">
                  <c:v>44615.524699074071</c:v>
                </c:pt>
                <c:pt idx="4816">
                  <c:v>44615.52547453704</c:v>
                </c:pt>
                <c:pt idx="4817">
                  <c:v>44615.526203703703</c:v>
                </c:pt>
                <c:pt idx="4818">
                  <c:v>44615.526921296296</c:v>
                </c:pt>
                <c:pt idx="4819">
                  <c:v>44615.527650462966</c:v>
                </c:pt>
                <c:pt idx="4820">
                  <c:v>44615.528379629628</c:v>
                </c:pt>
                <c:pt idx="4821">
                  <c:v>44615.529097222221</c:v>
                </c:pt>
                <c:pt idx="4822">
                  <c:v>44615.529826388891</c:v>
                </c:pt>
                <c:pt idx="4823">
                  <c:v>44615.530555555553</c:v>
                </c:pt>
                <c:pt idx="4824">
                  <c:v>44615.531273148146</c:v>
                </c:pt>
                <c:pt idx="4825">
                  <c:v>44615.532002314816</c:v>
                </c:pt>
                <c:pt idx="4826">
                  <c:v>44615.532731481479</c:v>
                </c:pt>
                <c:pt idx="4827">
                  <c:v>44615.533449074072</c:v>
                </c:pt>
                <c:pt idx="4828">
                  <c:v>44615.534178240741</c:v>
                </c:pt>
                <c:pt idx="4829">
                  <c:v>44615.534907407404</c:v>
                </c:pt>
                <c:pt idx="4830">
                  <c:v>44615.535624999997</c:v>
                </c:pt>
                <c:pt idx="4831">
                  <c:v>44615.536354166667</c:v>
                </c:pt>
                <c:pt idx="4832">
                  <c:v>44615.537129629629</c:v>
                </c:pt>
                <c:pt idx="4833">
                  <c:v>44615.537858796299</c:v>
                </c:pt>
                <c:pt idx="4834">
                  <c:v>44615.538587962961</c:v>
                </c:pt>
                <c:pt idx="4835">
                  <c:v>44615.539305555554</c:v>
                </c:pt>
                <c:pt idx="4836">
                  <c:v>44615.540034722224</c:v>
                </c:pt>
                <c:pt idx="4837">
                  <c:v>44615.540763888886</c:v>
                </c:pt>
                <c:pt idx="4838">
                  <c:v>44615.541539351849</c:v>
                </c:pt>
                <c:pt idx="4839">
                  <c:v>44615.542256944442</c:v>
                </c:pt>
                <c:pt idx="4840">
                  <c:v>44615.542986111112</c:v>
                </c:pt>
                <c:pt idx="4841">
                  <c:v>44615.543715277781</c:v>
                </c:pt>
                <c:pt idx="4842">
                  <c:v>44615.544444444444</c:v>
                </c:pt>
                <c:pt idx="4843">
                  <c:v>44615.545162037037</c:v>
                </c:pt>
                <c:pt idx="4844">
                  <c:v>44615.545937499999</c:v>
                </c:pt>
                <c:pt idx="4845">
                  <c:v>44615.546655092592</c:v>
                </c:pt>
                <c:pt idx="4846">
                  <c:v>44615.547384259262</c:v>
                </c:pt>
                <c:pt idx="4847">
                  <c:v>44615.548113425924</c:v>
                </c:pt>
                <c:pt idx="4848">
                  <c:v>44615.548831018517</c:v>
                </c:pt>
                <c:pt idx="4849">
                  <c:v>44615.549560185187</c:v>
                </c:pt>
                <c:pt idx="4850">
                  <c:v>44615.550335648149</c:v>
                </c:pt>
                <c:pt idx="4851">
                  <c:v>44615.551064814812</c:v>
                </c:pt>
                <c:pt idx="4852">
                  <c:v>44615.551782407405</c:v>
                </c:pt>
                <c:pt idx="4853">
                  <c:v>44615.552511574075</c:v>
                </c:pt>
                <c:pt idx="4854">
                  <c:v>44615.553240740737</c:v>
                </c:pt>
                <c:pt idx="4855">
                  <c:v>44615.553969907407</c:v>
                </c:pt>
                <c:pt idx="4856">
                  <c:v>44615.554699074077</c:v>
                </c:pt>
                <c:pt idx="4857">
                  <c:v>44615.55541666667</c:v>
                </c:pt>
                <c:pt idx="4858">
                  <c:v>44615.556145833332</c:v>
                </c:pt>
                <c:pt idx="4859">
                  <c:v>44615.556875000002</c:v>
                </c:pt>
                <c:pt idx="4860">
                  <c:v>44615.557604166665</c:v>
                </c:pt>
                <c:pt idx="4861">
                  <c:v>44615.558368055557</c:v>
                </c:pt>
                <c:pt idx="4862">
                  <c:v>44615.55909722222</c:v>
                </c:pt>
                <c:pt idx="4863">
                  <c:v>44615.55982638889</c:v>
                </c:pt>
                <c:pt idx="4864">
                  <c:v>44615.560543981483</c:v>
                </c:pt>
                <c:pt idx="4865">
                  <c:v>44615.561273148145</c:v>
                </c:pt>
                <c:pt idx="4866">
                  <c:v>44615.562002314815</c:v>
                </c:pt>
                <c:pt idx="4867">
                  <c:v>44615.562719907408</c:v>
                </c:pt>
                <c:pt idx="4868">
                  <c:v>44615.563449074078</c:v>
                </c:pt>
                <c:pt idx="4869">
                  <c:v>44615.56417824074</c:v>
                </c:pt>
                <c:pt idx="4870">
                  <c:v>44615.564895833333</c:v>
                </c:pt>
                <c:pt idx="4871">
                  <c:v>44615.565625000003</c:v>
                </c:pt>
                <c:pt idx="4872">
                  <c:v>44615.566400462965</c:v>
                </c:pt>
                <c:pt idx="4873">
                  <c:v>44615.567129629628</c:v>
                </c:pt>
                <c:pt idx="4874">
                  <c:v>44615.567847222221</c:v>
                </c:pt>
                <c:pt idx="4875">
                  <c:v>44615.568576388891</c:v>
                </c:pt>
                <c:pt idx="4876">
                  <c:v>44615.569305555553</c:v>
                </c:pt>
                <c:pt idx="4877">
                  <c:v>44615.570023148146</c:v>
                </c:pt>
                <c:pt idx="4878">
                  <c:v>44615.570810185185</c:v>
                </c:pt>
                <c:pt idx="4879">
                  <c:v>44615.571527777778</c:v>
                </c:pt>
                <c:pt idx="4880">
                  <c:v>44615.572256944448</c:v>
                </c:pt>
                <c:pt idx="4881">
                  <c:v>44615.572974537034</c:v>
                </c:pt>
                <c:pt idx="4882">
                  <c:v>44615.573703703703</c:v>
                </c:pt>
                <c:pt idx="4883">
                  <c:v>44615.574432870373</c:v>
                </c:pt>
                <c:pt idx="4884">
                  <c:v>44615.575150462966</c:v>
                </c:pt>
                <c:pt idx="4885">
                  <c:v>44615.575879629629</c:v>
                </c:pt>
                <c:pt idx="4886">
                  <c:v>44615.576608796298</c:v>
                </c:pt>
                <c:pt idx="4887">
                  <c:v>44615.577326388891</c:v>
                </c:pt>
                <c:pt idx="4888">
                  <c:v>44615.578055555554</c:v>
                </c:pt>
                <c:pt idx="4889">
                  <c:v>44615.578784722224</c:v>
                </c:pt>
                <c:pt idx="4890">
                  <c:v>44615.579502314817</c:v>
                </c:pt>
                <c:pt idx="4891">
                  <c:v>44615.580231481479</c:v>
                </c:pt>
                <c:pt idx="4892">
                  <c:v>44615.580960648149</c:v>
                </c:pt>
                <c:pt idx="4893">
                  <c:v>44615.581689814811</c:v>
                </c:pt>
                <c:pt idx="4894">
                  <c:v>44615.582465277781</c:v>
                </c:pt>
                <c:pt idx="4895">
                  <c:v>44615.583182870374</c:v>
                </c:pt>
                <c:pt idx="4896">
                  <c:v>44615.583912037036</c:v>
                </c:pt>
                <c:pt idx="4897">
                  <c:v>44615.584641203706</c:v>
                </c:pt>
                <c:pt idx="4898">
                  <c:v>44615.585370370369</c:v>
                </c:pt>
                <c:pt idx="4899">
                  <c:v>44615.586087962962</c:v>
                </c:pt>
                <c:pt idx="4900">
                  <c:v>44615.586863425924</c:v>
                </c:pt>
                <c:pt idx="4901">
                  <c:v>44615.587592592594</c:v>
                </c:pt>
                <c:pt idx="4902">
                  <c:v>44615.588310185187</c:v>
                </c:pt>
                <c:pt idx="4903">
                  <c:v>44615.589039351849</c:v>
                </c:pt>
                <c:pt idx="4904">
                  <c:v>44615.589768518519</c:v>
                </c:pt>
                <c:pt idx="4905">
                  <c:v>44615.590486111112</c:v>
                </c:pt>
                <c:pt idx="4906">
                  <c:v>44615.591261574074</c:v>
                </c:pt>
                <c:pt idx="4907">
                  <c:v>44615.591990740744</c:v>
                </c:pt>
                <c:pt idx="4908">
                  <c:v>44615.592719907407</c:v>
                </c:pt>
                <c:pt idx="4909">
                  <c:v>44615.5934375</c:v>
                </c:pt>
                <c:pt idx="4910">
                  <c:v>44615.594166666669</c:v>
                </c:pt>
                <c:pt idx="4911">
                  <c:v>44615.594895833332</c:v>
                </c:pt>
                <c:pt idx="4912">
                  <c:v>44615.595613425925</c:v>
                </c:pt>
                <c:pt idx="4913">
                  <c:v>44615.596342592595</c:v>
                </c:pt>
                <c:pt idx="4914">
                  <c:v>44615.597071759257</c:v>
                </c:pt>
                <c:pt idx="4915">
                  <c:v>44615.59778935185</c:v>
                </c:pt>
                <c:pt idx="4916">
                  <c:v>44615.59851851852</c:v>
                </c:pt>
                <c:pt idx="4917">
                  <c:v>44615.599236111113</c:v>
                </c:pt>
                <c:pt idx="4918">
                  <c:v>44615.599965277775</c:v>
                </c:pt>
                <c:pt idx="4919">
                  <c:v>44615.600694444445</c:v>
                </c:pt>
                <c:pt idx="4920">
                  <c:v>44615.601423611108</c:v>
                </c:pt>
                <c:pt idx="4921">
                  <c:v>44615.602141203701</c:v>
                </c:pt>
                <c:pt idx="4922">
                  <c:v>44615.602916666663</c:v>
                </c:pt>
                <c:pt idx="4923">
                  <c:v>44615.603645833333</c:v>
                </c:pt>
                <c:pt idx="4924">
                  <c:v>44615.604363425926</c:v>
                </c:pt>
                <c:pt idx="4925">
                  <c:v>44615.605092592596</c:v>
                </c:pt>
                <c:pt idx="4926">
                  <c:v>44615.605821759258</c:v>
                </c:pt>
                <c:pt idx="4927">
                  <c:v>44615.606539351851</c:v>
                </c:pt>
                <c:pt idx="4928">
                  <c:v>44615.60732638889</c:v>
                </c:pt>
                <c:pt idx="4929">
                  <c:v>44615.608043981483</c:v>
                </c:pt>
                <c:pt idx="4930">
                  <c:v>44615.608773148146</c:v>
                </c:pt>
                <c:pt idx="4931">
                  <c:v>44615.609502314815</c:v>
                </c:pt>
                <c:pt idx="4932">
                  <c:v>44615.610219907408</c:v>
                </c:pt>
                <c:pt idx="4933">
                  <c:v>44615.610949074071</c:v>
                </c:pt>
                <c:pt idx="4934">
                  <c:v>44615.611678240741</c:v>
                </c:pt>
                <c:pt idx="4935">
                  <c:v>44615.612395833334</c:v>
                </c:pt>
                <c:pt idx="4936">
                  <c:v>44615.613125000003</c:v>
                </c:pt>
                <c:pt idx="4937">
                  <c:v>44615.613854166666</c:v>
                </c:pt>
                <c:pt idx="4938">
                  <c:v>44615.614571759259</c:v>
                </c:pt>
                <c:pt idx="4939">
                  <c:v>44615.615347222221</c:v>
                </c:pt>
                <c:pt idx="4940">
                  <c:v>44615.616076388891</c:v>
                </c:pt>
                <c:pt idx="4941">
                  <c:v>44615.616805555554</c:v>
                </c:pt>
                <c:pt idx="4942">
                  <c:v>44615.617534722223</c:v>
                </c:pt>
                <c:pt idx="4943">
                  <c:v>44615.618252314816</c:v>
                </c:pt>
                <c:pt idx="4944">
                  <c:v>44615.618981481479</c:v>
                </c:pt>
                <c:pt idx="4945">
                  <c:v>44615.619710648149</c:v>
                </c:pt>
                <c:pt idx="4946">
                  <c:v>44615.620428240742</c:v>
                </c:pt>
                <c:pt idx="4947">
                  <c:v>44615.621157407404</c:v>
                </c:pt>
                <c:pt idx="4948">
                  <c:v>44615.621886574074</c:v>
                </c:pt>
                <c:pt idx="4949">
                  <c:v>44615.622604166667</c:v>
                </c:pt>
                <c:pt idx="4950">
                  <c:v>44615.623333333337</c:v>
                </c:pt>
                <c:pt idx="4951">
                  <c:v>44615.624062499999</c:v>
                </c:pt>
                <c:pt idx="4952">
                  <c:v>44615.624780092592</c:v>
                </c:pt>
                <c:pt idx="4953">
                  <c:v>44615.625509259262</c:v>
                </c:pt>
                <c:pt idx="4954">
                  <c:v>44615.626238425924</c:v>
                </c:pt>
                <c:pt idx="4955">
                  <c:v>44615.626956018517</c:v>
                </c:pt>
                <c:pt idx="4956">
                  <c:v>44615.627685185187</c:v>
                </c:pt>
                <c:pt idx="4957">
                  <c:v>44615.62841435185</c:v>
                </c:pt>
                <c:pt idx="4958">
                  <c:v>44615.629131944443</c:v>
                </c:pt>
                <c:pt idx="4959">
                  <c:v>44615.629861111112</c:v>
                </c:pt>
                <c:pt idx="4960">
                  <c:v>44615.630590277775</c:v>
                </c:pt>
                <c:pt idx="4961">
                  <c:v>44615.631307870368</c:v>
                </c:pt>
                <c:pt idx="4962">
                  <c:v>44615.632037037038</c:v>
                </c:pt>
                <c:pt idx="4963">
                  <c:v>44615.6327662037</c:v>
                </c:pt>
                <c:pt idx="4964">
                  <c:v>44615.633483796293</c:v>
                </c:pt>
                <c:pt idx="4965">
                  <c:v>44615.634212962963</c:v>
                </c:pt>
                <c:pt idx="4966">
                  <c:v>44615.634942129633</c:v>
                </c:pt>
                <c:pt idx="4967">
                  <c:v>44615.635659722226</c:v>
                </c:pt>
                <c:pt idx="4968">
                  <c:v>44615.636388888888</c:v>
                </c:pt>
                <c:pt idx="4969">
                  <c:v>44615.637118055558</c:v>
                </c:pt>
                <c:pt idx="4970">
                  <c:v>44615.63789351852</c:v>
                </c:pt>
                <c:pt idx="4971">
                  <c:v>44615.638622685183</c:v>
                </c:pt>
                <c:pt idx="4972">
                  <c:v>44615.639340277776</c:v>
                </c:pt>
                <c:pt idx="4973">
                  <c:v>44615.640069444446</c:v>
                </c:pt>
                <c:pt idx="4974">
                  <c:v>44615.640798611108</c:v>
                </c:pt>
                <c:pt idx="4975">
                  <c:v>44615.641516203701</c:v>
                </c:pt>
                <c:pt idx="4976">
                  <c:v>44615.642245370371</c:v>
                </c:pt>
                <c:pt idx="4977">
                  <c:v>44615.642974537041</c:v>
                </c:pt>
                <c:pt idx="4978">
                  <c:v>44615.643692129626</c:v>
                </c:pt>
                <c:pt idx="4979">
                  <c:v>44615.644421296296</c:v>
                </c:pt>
                <c:pt idx="4980">
                  <c:v>44615.645150462966</c:v>
                </c:pt>
                <c:pt idx="4981">
                  <c:v>44615.645925925928</c:v>
                </c:pt>
                <c:pt idx="4982">
                  <c:v>44615.646643518521</c:v>
                </c:pt>
                <c:pt idx="4983">
                  <c:v>44615.647372685184</c:v>
                </c:pt>
                <c:pt idx="4984">
                  <c:v>44615.648101851853</c:v>
                </c:pt>
                <c:pt idx="4985">
                  <c:v>44615.648819444446</c:v>
                </c:pt>
                <c:pt idx="4986">
                  <c:v>44615.649548611109</c:v>
                </c:pt>
                <c:pt idx="4987">
                  <c:v>44615.650277777779</c:v>
                </c:pt>
                <c:pt idx="4988">
                  <c:v>44615.650995370372</c:v>
                </c:pt>
                <c:pt idx="4989">
                  <c:v>44615.651724537034</c:v>
                </c:pt>
                <c:pt idx="4990">
                  <c:v>44615.652453703704</c:v>
                </c:pt>
                <c:pt idx="4991">
                  <c:v>44615.653171296297</c:v>
                </c:pt>
                <c:pt idx="4992">
                  <c:v>44615.653900462959</c:v>
                </c:pt>
                <c:pt idx="4993">
                  <c:v>44615.654629629629</c:v>
                </c:pt>
                <c:pt idx="4994">
                  <c:v>44615.655347222222</c:v>
                </c:pt>
                <c:pt idx="4995">
                  <c:v>44615.656076388892</c:v>
                </c:pt>
                <c:pt idx="4996">
                  <c:v>44615.656805555554</c:v>
                </c:pt>
                <c:pt idx="4997">
                  <c:v>44615.657523148147</c:v>
                </c:pt>
                <c:pt idx="4998">
                  <c:v>44615.658252314817</c:v>
                </c:pt>
                <c:pt idx="4999">
                  <c:v>44615.65898148148</c:v>
                </c:pt>
                <c:pt idx="5000">
                  <c:v>44615.659699074073</c:v>
                </c:pt>
                <c:pt idx="5001">
                  <c:v>44615.660428240742</c:v>
                </c:pt>
                <c:pt idx="5002">
                  <c:v>44615.661157407405</c:v>
                </c:pt>
                <c:pt idx="5003">
                  <c:v>44615.661874999998</c:v>
                </c:pt>
                <c:pt idx="5004">
                  <c:v>44615.662604166668</c:v>
                </c:pt>
                <c:pt idx="5005">
                  <c:v>44615.66333333333</c:v>
                </c:pt>
                <c:pt idx="5006">
                  <c:v>44615.664050925923</c:v>
                </c:pt>
                <c:pt idx="5007">
                  <c:v>44615.664780092593</c:v>
                </c:pt>
                <c:pt idx="5008">
                  <c:v>44615.665509259263</c:v>
                </c:pt>
                <c:pt idx="5009">
                  <c:v>44615.666226851848</c:v>
                </c:pt>
                <c:pt idx="5010">
                  <c:v>44615.666956018518</c:v>
                </c:pt>
                <c:pt idx="5011">
                  <c:v>44615.667685185188</c:v>
                </c:pt>
                <c:pt idx="5012">
                  <c:v>44615.668414351851</c:v>
                </c:pt>
                <c:pt idx="5013">
                  <c:v>44615.669131944444</c:v>
                </c:pt>
                <c:pt idx="5014">
                  <c:v>44615.669861111113</c:v>
                </c:pt>
                <c:pt idx="5015">
                  <c:v>44615.670590277776</c:v>
                </c:pt>
                <c:pt idx="5016">
                  <c:v>44615.671307870369</c:v>
                </c:pt>
                <c:pt idx="5017">
                  <c:v>44615.672037037039</c:v>
                </c:pt>
                <c:pt idx="5018">
                  <c:v>44615.672766203701</c:v>
                </c:pt>
                <c:pt idx="5019">
                  <c:v>44615.673483796294</c:v>
                </c:pt>
                <c:pt idx="5020">
                  <c:v>44615.674212962964</c:v>
                </c:pt>
                <c:pt idx="5021">
                  <c:v>44615.674942129626</c:v>
                </c:pt>
                <c:pt idx="5022">
                  <c:v>44615.675717592596</c:v>
                </c:pt>
                <c:pt idx="5023">
                  <c:v>44615.676435185182</c:v>
                </c:pt>
                <c:pt idx="5024">
                  <c:v>44615.677164351851</c:v>
                </c:pt>
                <c:pt idx="5025">
                  <c:v>44615.677893518521</c:v>
                </c:pt>
                <c:pt idx="5026">
                  <c:v>44615.678622685184</c:v>
                </c:pt>
                <c:pt idx="5027">
                  <c:v>44615.679340277777</c:v>
                </c:pt>
                <c:pt idx="5028">
                  <c:v>44615.680115740739</c:v>
                </c:pt>
                <c:pt idx="5029">
                  <c:v>44615.680844907409</c:v>
                </c:pt>
                <c:pt idx="5030">
                  <c:v>44615.681574074071</c:v>
                </c:pt>
                <c:pt idx="5031">
                  <c:v>44615.682291666664</c:v>
                </c:pt>
                <c:pt idx="5032">
                  <c:v>44615.683020833334</c:v>
                </c:pt>
                <c:pt idx="5033">
                  <c:v>44615.683749999997</c:v>
                </c:pt>
                <c:pt idx="5034">
                  <c:v>44615.684467592589</c:v>
                </c:pt>
                <c:pt idx="5035">
                  <c:v>44615.685196759259</c:v>
                </c:pt>
                <c:pt idx="5036">
                  <c:v>44615.685925925929</c:v>
                </c:pt>
                <c:pt idx="5037">
                  <c:v>44615.686655092592</c:v>
                </c:pt>
                <c:pt idx="5038">
                  <c:v>44615.687372685185</c:v>
                </c:pt>
                <c:pt idx="5039">
                  <c:v>44615.688148148147</c:v>
                </c:pt>
                <c:pt idx="5040">
                  <c:v>44615.688877314817</c:v>
                </c:pt>
                <c:pt idx="5041">
                  <c:v>44615.689606481479</c:v>
                </c:pt>
                <c:pt idx="5042">
                  <c:v>44615.690324074072</c:v>
                </c:pt>
                <c:pt idx="5043">
                  <c:v>44615.691053240742</c:v>
                </c:pt>
                <c:pt idx="5044">
                  <c:v>44615.691782407404</c:v>
                </c:pt>
                <c:pt idx="5045">
                  <c:v>44615.692499999997</c:v>
                </c:pt>
                <c:pt idx="5046">
                  <c:v>44615.693229166667</c:v>
                </c:pt>
                <c:pt idx="5047">
                  <c:v>44615.693958333337</c:v>
                </c:pt>
                <c:pt idx="5048">
                  <c:v>44615.694675925923</c:v>
                </c:pt>
                <c:pt idx="5049">
                  <c:v>44615.695405092592</c:v>
                </c:pt>
                <c:pt idx="5050">
                  <c:v>44615.696180555555</c:v>
                </c:pt>
                <c:pt idx="5051">
                  <c:v>44615.696909722225</c:v>
                </c:pt>
                <c:pt idx="5052">
                  <c:v>44615.697638888887</c:v>
                </c:pt>
                <c:pt idx="5053">
                  <c:v>44615.69835648148</c:v>
                </c:pt>
                <c:pt idx="5054">
                  <c:v>44615.69908564815</c:v>
                </c:pt>
                <c:pt idx="5055">
                  <c:v>44615.699814814812</c:v>
                </c:pt>
                <c:pt idx="5056">
                  <c:v>44615.700590277775</c:v>
                </c:pt>
                <c:pt idx="5057">
                  <c:v>44615.701307870368</c:v>
                </c:pt>
                <c:pt idx="5058">
                  <c:v>44615.702037037037</c:v>
                </c:pt>
                <c:pt idx="5059">
                  <c:v>44615.702766203707</c:v>
                </c:pt>
                <c:pt idx="5060">
                  <c:v>44615.703483796293</c:v>
                </c:pt>
                <c:pt idx="5061">
                  <c:v>44615.704212962963</c:v>
                </c:pt>
                <c:pt idx="5062">
                  <c:v>44615.704942129632</c:v>
                </c:pt>
                <c:pt idx="5063">
                  <c:v>44615.705659722225</c:v>
                </c:pt>
                <c:pt idx="5064">
                  <c:v>44615.706388888888</c:v>
                </c:pt>
                <c:pt idx="5065">
                  <c:v>44615.707118055558</c:v>
                </c:pt>
                <c:pt idx="5066">
                  <c:v>44615.707835648151</c:v>
                </c:pt>
                <c:pt idx="5067">
                  <c:v>44615.708564814813</c:v>
                </c:pt>
                <c:pt idx="5068">
                  <c:v>44615.709293981483</c:v>
                </c:pt>
                <c:pt idx="5069">
                  <c:v>44615.710011574076</c:v>
                </c:pt>
                <c:pt idx="5070">
                  <c:v>44615.710740740738</c:v>
                </c:pt>
                <c:pt idx="5071">
                  <c:v>44615.711469907408</c:v>
                </c:pt>
                <c:pt idx="5072">
                  <c:v>44615.712187500001</c:v>
                </c:pt>
                <c:pt idx="5073">
                  <c:v>44615.712916666664</c:v>
                </c:pt>
                <c:pt idx="5074">
                  <c:v>44615.713645833333</c:v>
                </c:pt>
                <c:pt idx="5075">
                  <c:v>44615.714375000003</c:v>
                </c:pt>
                <c:pt idx="5076">
                  <c:v>44615.715092592596</c:v>
                </c:pt>
                <c:pt idx="5077">
                  <c:v>44615.715821759259</c:v>
                </c:pt>
                <c:pt idx="5078">
                  <c:v>44615.716539351852</c:v>
                </c:pt>
                <c:pt idx="5079">
                  <c:v>44615.717268518521</c:v>
                </c:pt>
                <c:pt idx="5080">
                  <c:v>44615.717997685184</c:v>
                </c:pt>
                <c:pt idx="5081">
                  <c:v>44615.718726851854</c:v>
                </c:pt>
                <c:pt idx="5082">
                  <c:v>44615.719444444447</c:v>
                </c:pt>
                <c:pt idx="5083">
                  <c:v>44615.720173611109</c:v>
                </c:pt>
                <c:pt idx="5084">
                  <c:v>44615.720902777779</c:v>
                </c:pt>
                <c:pt idx="5085">
                  <c:v>44615.721620370372</c:v>
                </c:pt>
                <c:pt idx="5086">
                  <c:v>44615.722349537034</c:v>
                </c:pt>
                <c:pt idx="5087">
                  <c:v>44615.723078703704</c:v>
                </c:pt>
                <c:pt idx="5088">
                  <c:v>44615.723796296297</c:v>
                </c:pt>
                <c:pt idx="5089">
                  <c:v>44615.72452546296</c:v>
                </c:pt>
                <c:pt idx="5090">
                  <c:v>44615.725243055553</c:v>
                </c:pt>
                <c:pt idx="5091">
                  <c:v>44615.725972222222</c:v>
                </c:pt>
                <c:pt idx="5092">
                  <c:v>44615.726701388892</c:v>
                </c:pt>
                <c:pt idx="5093">
                  <c:v>44615.727418981478</c:v>
                </c:pt>
                <c:pt idx="5094">
                  <c:v>44615.728148148148</c:v>
                </c:pt>
                <c:pt idx="5095">
                  <c:v>44615.728877314818</c:v>
                </c:pt>
                <c:pt idx="5096">
                  <c:v>44615.729594907411</c:v>
                </c:pt>
                <c:pt idx="5097">
                  <c:v>44615.730324074073</c:v>
                </c:pt>
                <c:pt idx="5098">
                  <c:v>44615.731053240743</c:v>
                </c:pt>
                <c:pt idx="5099">
                  <c:v>44615.731782407405</c:v>
                </c:pt>
                <c:pt idx="5100">
                  <c:v>44615.732499999998</c:v>
                </c:pt>
                <c:pt idx="5101">
                  <c:v>44615.733229166668</c:v>
                </c:pt>
                <c:pt idx="5102">
                  <c:v>44615.73400462963</c:v>
                </c:pt>
                <c:pt idx="5103">
                  <c:v>44615.734733796293</c:v>
                </c:pt>
                <c:pt idx="5104">
                  <c:v>44615.735451388886</c:v>
                </c:pt>
                <c:pt idx="5105">
                  <c:v>44615.736180555556</c:v>
                </c:pt>
                <c:pt idx="5106">
                  <c:v>44615.736909722225</c:v>
                </c:pt>
                <c:pt idx="5107">
                  <c:v>44615.737627314818</c:v>
                </c:pt>
                <c:pt idx="5108">
                  <c:v>44615.738356481481</c:v>
                </c:pt>
                <c:pt idx="5109">
                  <c:v>44615.739085648151</c:v>
                </c:pt>
                <c:pt idx="5110">
                  <c:v>44615.739803240744</c:v>
                </c:pt>
                <c:pt idx="5111">
                  <c:v>44615.740532407406</c:v>
                </c:pt>
                <c:pt idx="5112">
                  <c:v>44615.741261574076</c:v>
                </c:pt>
                <c:pt idx="5113">
                  <c:v>44615.742037037038</c:v>
                </c:pt>
                <c:pt idx="5114">
                  <c:v>44615.742754629631</c:v>
                </c:pt>
                <c:pt idx="5115">
                  <c:v>44615.743483796294</c:v>
                </c:pt>
                <c:pt idx="5116">
                  <c:v>44615.744212962964</c:v>
                </c:pt>
                <c:pt idx="5117">
                  <c:v>44615.744930555556</c:v>
                </c:pt>
                <c:pt idx="5118">
                  <c:v>44615.745659722219</c:v>
                </c:pt>
                <c:pt idx="5119">
                  <c:v>44615.746388888889</c:v>
                </c:pt>
                <c:pt idx="5120">
                  <c:v>44615.747106481482</c:v>
                </c:pt>
                <c:pt idx="5121">
                  <c:v>44615.747835648152</c:v>
                </c:pt>
                <c:pt idx="5122">
                  <c:v>44615.748564814814</c:v>
                </c:pt>
                <c:pt idx="5123">
                  <c:v>44615.749282407407</c:v>
                </c:pt>
                <c:pt idx="5124">
                  <c:v>44615.750011574077</c:v>
                </c:pt>
                <c:pt idx="5125">
                  <c:v>44615.750740740739</c:v>
                </c:pt>
                <c:pt idx="5126">
                  <c:v>44615.751458333332</c:v>
                </c:pt>
                <c:pt idx="5127">
                  <c:v>44615.752187500002</c:v>
                </c:pt>
                <c:pt idx="5128">
                  <c:v>44615.752916666665</c:v>
                </c:pt>
                <c:pt idx="5129">
                  <c:v>44615.753692129627</c:v>
                </c:pt>
                <c:pt idx="5130">
                  <c:v>44615.75440972222</c:v>
                </c:pt>
                <c:pt idx="5131">
                  <c:v>44615.75513888889</c:v>
                </c:pt>
                <c:pt idx="5132">
                  <c:v>44615.755868055552</c:v>
                </c:pt>
                <c:pt idx="5133">
                  <c:v>44615.756585648145</c:v>
                </c:pt>
                <c:pt idx="5134">
                  <c:v>44615.757314814815</c:v>
                </c:pt>
                <c:pt idx="5135">
                  <c:v>44615.758090277777</c:v>
                </c:pt>
                <c:pt idx="5136">
                  <c:v>44615.758819444447</c:v>
                </c:pt>
                <c:pt idx="5137">
                  <c:v>44615.759548611109</c:v>
                </c:pt>
                <c:pt idx="5138">
                  <c:v>44615.760266203702</c:v>
                </c:pt>
                <c:pt idx="5139">
                  <c:v>44615.760995370372</c:v>
                </c:pt>
                <c:pt idx="5140">
                  <c:v>44615.761712962965</c:v>
                </c:pt>
                <c:pt idx="5141">
                  <c:v>44615.762442129628</c:v>
                </c:pt>
                <c:pt idx="5142">
                  <c:v>44615.763171296298</c:v>
                </c:pt>
                <c:pt idx="5143">
                  <c:v>44615.763888888891</c:v>
                </c:pt>
                <c:pt idx="5144">
                  <c:v>44615.764618055553</c:v>
                </c:pt>
                <c:pt idx="5145">
                  <c:v>44615.765347222223</c:v>
                </c:pt>
                <c:pt idx="5146">
                  <c:v>44615.766122685185</c:v>
                </c:pt>
                <c:pt idx="5147">
                  <c:v>44615.766851851855</c:v>
                </c:pt>
                <c:pt idx="5148">
                  <c:v>44615.767569444448</c:v>
                </c:pt>
                <c:pt idx="5149">
                  <c:v>44615.76829861111</c:v>
                </c:pt>
                <c:pt idx="5150">
                  <c:v>44615.76902777778</c:v>
                </c:pt>
                <c:pt idx="5151">
                  <c:v>44615.769745370373</c:v>
                </c:pt>
                <c:pt idx="5152">
                  <c:v>44615.770520833335</c:v>
                </c:pt>
                <c:pt idx="5153">
                  <c:v>44615.771249999998</c:v>
                </c:pt>
                <c:pt idx="5154">
                  <c:v>44615.771967592591</c:v>
                </c:pt>
                <c:pt idx="5155">
                  <c:v>44615.772696759261</c:v>
                </c:pt>
                <c:pt idx="5156">
                  <c:v>44615.773425925923</c:v>
                </c:pt>
                <c:pt idx="5157">
                  <c:v>44615.774155092593</c:v>
                </c:pt>
                <c:pt idx="5158">
                  <c:v>44615.774930555555</c:v>
                </c:pt>
                <c:pt idx="5159">
                  <c:v>44615.775648148148</c:v>
                </c:pt>
                <c:pt idx="5160">
                  <c:v>44615.776377314818</c:v>
                </c:pt>
                <c:pt idx="5161">
                  <c:v>44615.777106481481</c:v>
                </c:pt>
                <c:pt idx="5162">
                  <c:v>44615.777824074074</c:v>
                </c:pt>
                <c:pt idx="5163">
                  <c:v>44615.778553240743</c:v>
                </c:pt>
                <c:pt idx="5164">
                  <c:v>44615.779328703706</c:v>
                </c:pt>
                <c:pt idx="5165">
                  <c:v>44615.780057870368</c:v>
                </c:pt>
                <c:pt idx="5166">
                  <c:v>44615.780775462961</c:v>
                </c:pt>
                <c:pt idx="5167">
                  <c:v>44615.781504629631</c:v>
                </c:pt>
                <c:pt idx="5168">
                  <c:v>44615.782233796293</c:v>
                </c:pt>
                <c:pt idx="5169">
                  <c:v>44615.782951388886</c:v>
                </c:pt>
                <c:pt idx="5170">
                  <c:v>44615.783726851849</c:v>
                </c:pt>
                <c:pt idx="5171">
                  <c:v>44615.784456018519</c:v>
                </c:pt>
                <c:pt idx="5172">
                  <c:v>44615.785185185188</c:v>
                </c:pt>
                <c:pt idx="5173">
                  <c:v>44615.785902777781</c:v>
                </c:pt>
                <c:pt idx="5174">
                  <c:v>44615.786631944444</c:v>
                </c:pt>
                <c:pt idx="5175">
                  <c:v>44615.787361111114</c:v>
                </c:pt>
                <c:pt idx="5176">
                  <c:v>44615.788136574076</c:v>
                </c:pt>
                <c:pt idx="5177">
                  <c:v>44615.788865740738</c:v>
                </c:pt>
                <c:pt idx="5178">
                  <c:v>44615.789583333331</c:v>
                </c:pt>
                <c:pt idx="5179">
                  <c:v>44615.790312500001</c:v>
                </c:pt>
                <c:pt idx="5180">
                  <c:v>44615.791041666664</c:v>
                </c:pt>
                <c:pt idx="5181">
                  <c:v>44615.791759259257</c:v>
                </c:pt>
                <c:pt idx="5182">
                  <c:v>44615.792488425926</c:v>
                </c:pt>
                <c:pt idx="5183">
                  <c:v>44615.793217592596</c:v>
                </c:pt>
                <c:pt idx="5184">
                  <c:v>44615.793935185182</c:v>
                </c:pt>
                <c:pt idx="5185">
                  <c:v>44615.794664351852</c:v>
                </c:pt>
                <c:pt idx="5186">
                  <c:v>44615.795393518521</c:v>
                </c:pt>
                <c:pt idx="5187">
                  <c:v>44615.796111111114</c:v>
                </c:pt>
                <c:pt idx="5188">
                  <c:v>44615.796840277777</c:v>
                </c:pt>
                <c:pt idx="5189">
                  <c:v>44615.797569444447</c:v>
                </c:pt>
                <c:pt idx="5190">
                  <c:v>44615.79828703704</c:v>
                </c:pt>
                <c:pt idx="5191">
                  <c:v>44615.799016203702</c:v>
                </c:pt>
                <c:pt idx="5192">
                  <c:v>44615.799791666665</c:v>
                </c:pt>
                <c:pt idx="5193">
                  <c:v>44615.800509259258</c:v>
                </c:pt>
                <c:pt idx="5194">
                  <c:v>44615.801238425927</c:v>
                </c:pt>
                <c:pt idx="5195">
                  <c:v>44615.80196759259</c:v>
                </c:pt>
                <c:pt idx="5196">
                  <c:v>44615.80269675926</c:v>
                </c:pt>
                <c:pt idx="5197">
                  <c:v>44615.803414351853</c:v>
                </c:pt>
                <c:pt idx="5198">
                  <c:v>44615.804189814815</c:v>
                </c:pt>
                <c:pt idx="5199">
                  <c:v>44615.804918981485</c:v>
                </c:pt>
                <c:pt idx="5200">
                  <c:v>44615.805648148147</c:v>
                </c:pt>
                <c:pt idx="5201">
                  <c:v>44615.80636574074</c:v>
                </c:pt>
                <c:pt idx="5202">
                  <c:v>44615.80709490741</c:v>
                </c:pt>
                <c:pt idx="5203">
                  <c:v>44615.807824074072</c:v>
                </c:pt>
                <c:pt idx="5204">
                  <c:v>44615.808599537035</c:v>
                </c:pt>
                <c:pt idx="5205">
                  <c:v>44615.809317129628</c:v>
                </c:pt>
                <c:pt idx="5206">
                  <c:v>44615.810046296298</c:v>
                </c:pt>
                <c:pt idx="5207">
                  <c:v>44615.81077546296</c:v>
                </c:pt>
                <c:pt idx="5208">
                  <c:v>44615.811493055553</c:v>
                </c:pt>
                <c:pt idx="5209">
                  <c:v>44615.812222222223</c:v>
                </c:pt>
                <c:pt idx="5210">
                  <c:v>44615.812951388885</c:v>
                </c:pt>
                <c:pt idx="5211">
                  <c:v>44615.813680555555</c:v>
                </c:pt>
                <c:pt idx="5212">
                  <c:v>44615.814398148148</c:v>
                </c:pt>
                <c:pt idx="5213">
                  <c:v>44615.815127314818</c:v>
                </c:pt>
                <c:pt idx="5214">
                  <c:v>44615.815844907411</c:v>
                </c:pt>
                <c:pt idx="5215">
                  <c:v>44615.816620370373</c:v>
                </c:pt>
                <c:pt idx="5216">
                  <c:v>44615.817349537036</c:v>
                </c:pt>
                <c:pt idx="5217">
                  <c:v>44615.818067129629</c:v>
                </c:pt>
                <c:pt idx="5218">
                  <c:v>44615.818796296298</c:v>
                </c:pt>
                <c:pt idx="5219">
                  <c:v>44615.819525462961</c:v>
                </c:pt>
                <c:pt idx="5220">
                  <c:v>44615.820243055554</c:v>
                </c:pt>
                <c:pt idx="5221">
                  <c:v>44615.820972222224</c:v>
                </c:pt>
                <c:pt idx="5222">
                  <c:v>44615.821689814817</c:v>
                </c:pt>
                <c:pt idx="5223">
                  <c:v>44615.822418981479</c:v>
                </c:pt>
                <c:pt idx="5224">
                  <c:v>44615.823148148149</c:v>
                </c:pt>
                <c:pt idx="5225">
                  <c:v>44615.823865740742</c:v>
                </c:pt>
                <c:pt idx="5226">
                  <c:v>44615.824641203704</c:v>
                </c:pt>
                <c:pt idx="5227">
                  <c:v>44615.825370370374</c:v>
                </c:pt>
                <c:pt idx="5228">
                  <c:v>44615.826099537036</c:v>
                </c:pt>
                <c:pt idx="5229">
                  <c:v>44615.826817129629</c:v>
                </c:pt>
                <c:pt idx="5230">
                  <c:v>44615.827546296299</c:v>
                </c:pt>
                <c:pt idx="5231">
                  <c:v>44615.828275462962</c:v>
                </c:pt>
                <c:pt idx="5232">
                  <c:v>44615.828993055555</c:v>
                </c:pt>
                <c:pt idx="5233">
                  <c:v>44615.829722222225</c:v>
                </c:pt>
                <c:pt idx="5234">
                  <c:v>44615.830451388887</c:v>
                </c:pt>
                <c:pt idx="5235">
                  <c:v>44615.83116898148</c:v>
                </c:pt>
                <c:pt idx="5236">
                  <c:v>44615.83189814815</c:v>
                </c:pt>
                <c:pt idx="5237">
                  <c:v>44615.832673611112</c:v>
                </c:pt>
                <c:pt idx="5238">
                  <c:v>44615.833402777775</c:v>
                </c:pt>
                <c:pt idx="5239">
                  <c:v>44615.834120370368</c:v>
                </c:pt>
                <c:pt idx="5240">
                  <c:v>44615.834849537037</c:v>
                </c:pt>
                <c:pt idx="5241">
                  <c:v>44615.835578703707</c:v>
                </c:pt>
                <c:pt idx="5242">
                  <c:v>44615.836296296293</c:v>
                </c:pt>
                <c:pt idx="5243">
                  <c:v>44615.837025462963</c:v>
                </c:pt>
                <c:pt idx="5244">
                  <c:v>44615.837754629632</c:v>
                </c:pt>
                <c:pt idx="5245">
                  <c:v>44615.838483796295</c:v>
                </c:pt>
                <c:pt idx="5246">
                  <c:v>44615.839201388888</c:v>
                </c:pt>
                <c:pt idx="5247">
                  <c:v>44615.839930555558</c:v>
                </c:pt>
                <c:pt idx="5248">
                  <c:v>44615.84065972222</c:v>
                </c:pt>
                <c:pt idx="5249">
                  <c:v>44615.841377314813</c:v>
                </c:pt>
                <c:pt idx="5250">
                  <c:v>44615.842106481483</c:v>
                </c:pt>
                <c:pt idx="5251">
                  <c:v>44615.842835648145</c:v>
                </c:pt>
                <c:pt idx="5252">
                  <c:v>44615.843553240738</c:v>
                </c:pt>
                <c:pt idx="5253">
                  <c:v>44615.844328703701</c:v>
                </c:pt>
                <c:pt idx="5254">
                  <c:v>44615.845057870371</c:v>
                </c:pt>
                <c:pt idx="5255">
                  <c:v>44615.84578703704</c:v>
                </c:pt>
                <c:pt idx="5256">
                  <c:v>44615.846504629626</c:v>
                </c:pt>
                <c:pt idx="5257">
                  <c:v>44615.847233796296</c:v>
                </c:pt>
                <c:pt idx="5258">
                  <c:v>44615.847962962966</c:v>
                </c:pt>
                <c:pt idx="5259">
                  <c:v>44615.848738425928</c:v>
                </c:pt>
                <c:pt idx="5260">
                  <c:v>44615.84946759259</c:v>
                </c:pt>
                <c:pt idx="5261">
                  <c:v>44615.850185185183</c:v>
                </c:pt>
                <c:pt idx="5262">
                  <c:v>44615.850914351853</c:v>
                </c:pt>
                <c:pt idx="5263">
                  <c:v>44615.851643518516</c:v>
                </c:pt>
                <c:pt idx="5264">
                  <c:v>44615.852361111109</c:v>
                </c:pt>
                <c:pt idx="5265">
                  <c:v>44615.853090277778</c:v>
                </c:pt>
                <c:pt idx="5266">
                  <c:v>44615.853819444441</c:v>
                </c:pt>
                <c:pt idx="5267">
                  <c:v>44615.854537037034</c:v>
                </c:pt>
                <c:pt idx="5268">
                  <c:v>44615.855266203704</c:v>
                </c:pt>
                <c:pt idx="5269">
                  <c:v>44615.855995370373</c:v>
                </c:pt>
                <c:pt idx="5270">
                  <c:v>44615.856759259259</c:v>
                </c:pt>
                <c:pt idx="5271">
                  <c:v>44615.857488425929</c:v>
                </c:pt>
                <c:pt idx="5272">
                  <c:v>44615.858217592591</c:v>
                </c:pt>
                <c:pt idx="5273">
                  <c:v>44615.858935185184</c:v>
                </c:pt>
                <c:pt idx="5274">
                  <c:v>44615.859664351854</c:v>
                </c:pt>
                <c:pt idx="5275">
                  <c:v>44615.860393518517</c:v>
                </c:pt>
                <c:pt idx="5276">
                  <c:v>44615.861168981479</c:v>
                </c:pt>
                <c:pt idx="5277">
                  <c:v>44615.861898148149</c:v>
                </c:pt>
                <c:pt idx="5278">
                  <c:v>44615.862615740742</c:v>
                </c:pt>
                <c:pt idx="5279">
                  <c:v>44615.863344907404</c:v>
                </c:pt>
                <c:pt idx="5280">
                  <c:v>44615.864062499997</c:v>
                </c:pt>
                <c:pt idx="5281">
                  <c:v>44615.864791666667</c:v>
                </c:pt>
                <c:pt idx="5282">
                  <c:v>44615.865520833337</c:v>
                </c:pt>
                <c:pt idx="5283">
                  <c:v>44615.866249999999</c:v>
                </c:pt>
                <c:pt idx="5284">
                  <c:v>44615.866967592592</c:v>
                </c:pt>
                <c:pt idx="5285">
                  <c:v>44615.867696759262</c:v>
                </c:pt>
                <c:pt idx="5286">
                  <c:v>44615.868425925924</c:v>
                </c:pt>
                <c:pt idx="5287">
                  <c:v>44615.869189814817</c:v>
                </c:pt>
                <c:pt idx="5288">
                  <c:v>44615.86991898148</c:v>
                </c:pt>
                <c:pt idx="5289">
                  <c:v>44615.870648148149</c:v>
                </c:pt>
                <c:pt idx="5290">
                  <c:v>44615.871365740742</c:v>
                </c:pt>
                <c:pt idx="5291">
                  <c:v>44615.872094907405</c:v>
                </c:pt>
                <c:pt idx="5292">
                  <c:v>44615.872824074075</c:v>
                </c:pt>
                <c:pt idx="5293">
                  <c:v>44615.873599537037</c:v>
                </c:pt>
                <c:pt idx="5294">
                  <c:v>44615.874328703707</c:v>
                </c:pt>
                <c:pt idx="5295">
                  <c:v>44615.8750462963</c:v>
                </c:pt>
                <c:pt idx="5296">
                  <c:v>44615.875775462962</c:v>
                </c:pt>
                <c:pt idx="5297">
                  <c:v>44615.876504629632</c:v>
                </c:pt>
                <c:pt idx="5298">
                  <c:v>44615.877222222225</c:v>
                </c:pt>
                <c:pt idx="5299">
                  <c:v>44615.877951388888</c:v>
                </c:pt>
                <c:pt idx="5300">
                  <c:v>44615.878680555557</c:v>
                </c:pt>
                <c:pt idx="5301">
                  <c:v>44615.87940972222</c:v>
                </c:pt>
                <c:pt idx="5302">
                  <c:v>44615.880127314813</c:v>
                </c:pt>
                <c:pt idx="5303">
                  <c:v>44615.880856481483</c:v>
                </c:pt>
                <c:pt idx="5304">
                  <c:v>44615.881585648145</c:v>
                </c:pt>
                <c:pt idx="5305">
                  <c:v>44615.882314814815</c:v>
                </c:pt>
                <c:pt idx="5306">
                  <c:v>44615.883032407408</c:v>
                </c:pt>
                <c:pt idx="5307">
                  <c:v>44615.883761574078</c:v>
                </c:pt>
                <c:pt idx="5308">
                  <c:v>44615.88449074074</c:v>
                </c:pt>
                <c:pt idx="5309">
                  <c:v>44615.885208333333</c:v>
                </c:pt>
                <c:pt idx="5310">
                  <c:v>44615.885937500003</c:v>
                </c:pt>
                <c:pt idx="5311">
                  <c:v>44615.886666666665</c:v>
                </c:pt>
                <c:pt idx="5312">
                  <c:v>44615.887384259258</c:v>
                </c:pt>
                <c:pt idx="5313">
                  <c:v>44615.888113425928</c:v>
                </c:pt>
                <c:pt idx="5314">
                  <c:v>44615.888842592591</c:v>
                </c:pt>
                <c:pt idx="5315">
                  <c:v>44615.88957175926</c:v>
                </c:pt>
                <c:pt idx="5316">
                  <c:v>44615.890289351853</c:v>
                </c:pt>
                <c:pt idx="5317">
                  <c:v>44615.891018518516</c:v>
                </c:pt>
                <c:pt idx="5318">
                  <c:v>44615.891747685186</c:v>
                </c:pt>
                <c:pt idx="5319">
                  <c:v>44615.892465277779</c:v>
                </c:pt>
                <c:pt idx="5320">
                  <c:v>44615.893194444441</c:v>
                </c:pt>
                <c:pt idx="5321">
                  <c:v>44615.893923611111</c:v>
                </c:pt>
                <c:pt idx="5322">
                  <c:v>44615.894652777781</c:v>
                </c:pt>
                <c:pt idx="5323">
                  <c:v>44615.895370370374</c:v>
                </c:pt>
                <c:pt idx="5324">
                  <c:v>44615.896099537036</c:v>
                </c:pt>
                <c:pt idx="5325">
                  <c:v>44615.896828703706</c:v>
                </c:pt>
                <c:pt idx="5326">
                  <c:v>44615.897557870368</c:v>
                </c:pt>
                <c:pt idx="5327">
                  <c:v>44615.898275462961</c:v>
                </c:pt>
                <c:pt idx="5328">
                  <c:v>44615.899004629631</c:v>
                </c:pt>
                <c:pt idx="5329">
                  <c:v>44615.899733796294</c:v>
                </c:pt>
                <c:pt idx="5330">
                  <c:v>44615.900451388887</c:v>
                </c:pt>
                <c:pt idx="5331">
                  <c:v>44615.901180555556</c:v>
                </c:pt>
                <c:pt idx="5332">
                  <c:v>44615.901909722219</c:v>
                </c:pt>
                <c:pt idx="5333">
                  <c:v>44615.902627314812</c:v>
                </c:pt>
                <c:pt idx="5334">
                  <c:v>44615.903402777774</c:v>
                </c:pt>
                <c:pt idx="5335">
                  <c:v>44615.904131944444</c:v>
                </c:pt>
                <c:pt idx="5336">
                  <c:v>44615.904861111114</c:v>
                </c:pt>
                <c:pt idx="5337">
                  <c:v>44615.905578703707</c:v>
                </c:pt>
                <c:pt idx="5338">
                  <c:v>44615.906307870369</c:v>
                </c:pt>
                <c:pt idx="5339">
                  <c:v>44615.907037037039</c:v>
                </c:pt>
                <c:pt idx="5340">
                  <c:v>44615.907800925925</c:v>
                </c:pt>
                <c:pt idx="5341">
                  <c:v>44615.908530092594</c:v>
                </c:pt>
                <c:pt idx="5342">
                  <c:v>44615.909247685187</c:v>
                </c:pt>
                <c:pt idx="5343">
                  <c:v>44615.90997685185</c:v>
                </c:pt>
                <c:pt idx="5344">
                  <c:v>44615.91070601852</c:v>
                </c:pt>
                <c:pt idx="5345">
                  <c:v>44615.911423611113</c:v>
                </c:pt>
                <c:pt idx="5346">
                  <c:v>44615.912199074075</c:v>
                </c:pt>
                <c:pt idx="5347">
                  <c:v>44615.912928240738</c:v>
                </c:pt>
                <c:pt idx="5348">
                  <c:v>44615.913645833331</c:v>
                </c:pt>
                <c:pt idx="5349">
                  <c:v>44615.914375</c:v>
                </c:pt>
                <c:pt idx="5350">
                  <c:v>44615.91510416667</c:v>
                </c:pt>
                <c:pt idx="5351">
                  <c:v>44615.915821759256</c:v>
                </c:pt>
                <c:pt idx="5352">
                  <c:v>44615.916608796295</c:v>
                </c:pt>
                <c:pt idx="5353">
                  <c:v>44615.917326388888</c:v>
                </c:pt>
                <c:pt idx="5354">
                  <c:v>44615.918055555558</c:v>
                </c:pt>
                <c:pt idx="5355">
                  <c:v>44615.91878472222</c:v>
                </c:pt>
                <c:pt idx="5356">
                  <c:v>44615.919502314813</c:v>
                </c:pt>
                <c:pt idx="5357">
                  <c:v>44615.920231481483</c:v>
                </c:pt>
                <c:pt idx="5358">
                  <c:v>44615.920960648145</c:v>
                </c:pt>
                <c:pt idx="5359">
                  <c:v>44615.921678240738</c:v>
                </c:pt>
                <c:pt idx="5360">
                  <c:v>44615.922407407408</c:v>
                </c:pt>
                <c:pt idx="5361">
                  <c:v>44615.923125000001</c:v>
                </c:pt>
                <c:pt idx="5362">
                  <c:v>44615.923854166664</c:v>
                </c:pt>
                <c:pt idx="5363">
                  <c:v>44615.924629629626</c:v>
                </c:pt>
                <c:pt idx="5364">
                  <c:v>44615.925347222219</c:v>
                </c:pt>
                <c:pt idx="5365">
                  <c:v>44615.926076388889</c:v>
                </c:pt>
                <c:pt idx="5366">
                  <c:v>44615.926805555559</c:v>
                </c:pt>
                <c:pt idx="5367">
                  <c:v>44615.927523148152</c:v>
                </c:pt>
                <c:pt idx="5368">
                  <c:v>44615.928252314814</c:v>
                </c:pt>
                <c:pt idx="5369">
                  <c:v>44615.929016203707</c:v>
                </c:pt>
                <c:pt idx="5370">
                  <c:v>44615.929745370369</c:v>
                </c:pt>
                <c:pt idx="5371">
                  <c:v>44615.930474537039</c:v>
                </c:pt>
                <c:pt idx="5372">
                  <c:v>44615.931192129632</c:v>
                </c:pt>
                <c:pt idx="5373">
                  <c:v>44615.931921296295</c:v>
                </c:pt>
                <c:pt idx="5374">
                  <c:v>44615.932638888888</c:v>
                </c:pt>
                <c:pt idx="5375">
                  <c:v>44615.93341435185</c:v>
                </c:pt>
                <c:pt idx="5376">
                  <c:v>44615.93414351852</c:v>
                </c:pt>
                <c:pt idx="5377">
                  <c:v>44615.934861111113</c:v>
                </c:pt>
                <c:pt idx="5378">
                  <c:v>44615.935590277775</c:v>
                </c:pt>
                <c:pt idx="5379">
                  <c:v>44615.936319444445</c:v>
                </c:pt>
                <c:pt idx="5380">
                  <c:v>44615.937037037038</c:v>
                </c:pt>
                <c:pt idx="5381">
                  <c:v>44615.9378125</c:v>
                </c:pt>
                <c:pt idx="5382">
                  <c:v>44615.93854166667</c:v>
                </c:pt>
                <c:pt idx="5383">
                  <c:v>44615.939259259256</c:v>
                </c:pt>
                <c:pt idx="5384">
                  <c:v>44615.939988425926</c:v>
                </c:pt>
                <c:pt idx="5385">
                  <c:v>44615.940706018519</c:v>
                </c:pt>
                <c:pt idx="5386">
                  <c:v>44615.941435185188</c:v>
                </c:pt>
                <c:pt idx="5387">
                  <c:v>44615.942199074074</c:v>
                </c:pt>
                <c:pt idx="5388">
                  <c:v>44615.942928240744</c:v>
                </c:pt>
                <c:pt idx="5389">
                  <c:v>44615.943657407406</c:v>
                </c:pt>
                <c:pt idx="5390">
                  <c:v>44615.944374999999</c:v>
                </c:pt>
                <c:pt idx="5391">
                  <c:v>44615.945104166669</c:v>
                </c:pt>
                <c:pt idx="5392">
                  <c:v>44615.945833333331</c:v>
                </c:pt>
                <c:pt idx="5393">
                  <c:v>44615.946597222224</c:v>
                </c:pt>
                <c:pt idx="5394">
                  <c:v>44615.947326388887</c:v>
                </c:pt>
                <c:pt idx="5395">
                  <c:v>44615.94804398148</c:v>
                </c:pt>
                <c:pt idx="5396">
                  <c:v>44615.948773148149</c:v>
                </c:pt>
                <c:pt idx="5397">
                  <c:v>44615.949502314812</c:v>
                </c:pt>
                <c:pt idx="5398">
                  <c:v>44615.950219907405</c:v>
                </c:pt>
                <c:pt idx="5399">
                  <c:v>44615.950995370367</c:v>
                </c:pt>
                <c:pt idx="5400">
                  <c:v>44615.95171296296</c:v>
                </c:pt>
                <c:pt idx="5401">
                  <c:v>44615.95244212963</c:v>
                </c:pt>
                <c:pt idx="5402">
                  <c:v>44615.9531712963</c:v>
                </c:pt>
                <c:pt idx="5403">
                  <c:v>44615.953900462962</c:v>
                </c:pt>
                <c:pt idx="5404">
                  <c:v>44615.954618055555</c:v>
                </c:pt>
                <c:pt idx="5405">
                  <c:v>44615.955393518518</c:v>
                </c:pt>
                <c:pt idx="5406">
                  <c:v>44615.956122685187</c:v>
                </c:pt>
                <c:pt idx="5407">
                  <c:v>44615.95684027778</c:v>
                </c:pt>
                <c:pt idx="5408">
                  <c:v>44615.957569444443</c:v>
                </c:pt>
                <c:pt idx="5409">
                  <c:v>44615.958298611113</c:v>
                </c:pt>
                <c:pt idx="5410">
                  <c:v>44615.959016203706</c:v>
                </c:pt>
                <c:pt idx="5411">
                  <c:v>44615.959791666668</c:v>
                </c:pt>
                <c:pt idx="5412">
                  <c:v>44615.960509259261</c:v>
                </c:pt>
                <c:pt idx="5413">
                  <c:v>44615.961238425924</c:v>
                </c:pt>
                <c:pt idx="5414">
                  <c:v>44615.961967592593</c:v>
                </c:pt>
                <c:pt idx="5415">
                  <c:v>44615.962685185186</c:v>
                </c:pt>
                <c:pt idx="5416">
                  <c:v>44615.963414351849</c:v>
                </c:pt>
                <c:pt idx="5417">
                  <c:v>44615.964189814818</c:v>
                </c:pt>
                <c:pt idx="5418">
                  <c:v>44615.964907407404</c:v>
                </c:pt>
                <c:pt idx="5419">
                  <c:v>44615.965636574074</c:v>
                </c:pt>
                <c:pt idx="5420">
                  <c:v>44615.966354166667</c:v>
                </c:pt>
                <c:pt idx="5421">
                  <c:v>44615.967083333337</c:v>
                </c:pt>
                <c:pt idx="5422">
                  <c:v>44615.967812499999</c:v>
                </c:pt>
                <c:pt idx="5423">
                  <c:v>44615.968576388892</c:v>
                </c:pt>
                <c:pt idx="5424">
                  <c:v>44615.969305555554</c:v>
                </c:pt>
                <c:pt idx="5425">
                  <c:v>44615.970034722224</c:v>
                </c:pt>
                <c:pt idx="5426">
                  <c:v>44615.970752314817</c:v>
                </c:pt>
                <c:pt idx="5427">
                  <c:v>44615.97148148148</c:v>
                </c:pt>
                <c:pt idx="5428">
                  <c:v>44615.972210648149</c:v>
                </c:pt>
                <c:pt idx="5429">
                  <c:v>44615.972974537035</c:v>
                </c:pt>
                <c:pt idx="5430">
                  <c:v>44615.973703703705</c:v>
                </c:pt>
                <c:pt idx="5431">
                  <c:v>44615.974432870367</c:v>
                </c:pt>
                <c:pt idx="5432">
                  <c:v>44615.97515046296</c:v>
                </c:pt>
                <c:pt idx="5433">
                  <c:v>44615.97587962963</c:v>
                </c:pt>
                <c:pt idx="5434">
                  <c:v>44615.9766087963</c:v>
                </c:pt>
                <c:pt idx="5435">
                  <c:v>44615.977372685185</c:v>
                </c:pt>
                <c:pt idx="5436">
                  <c:v>44615.978101851855</c:v>
                </c:pt>
                <c:pt idx="5437">
                  <c:v>44615.978831018518</c:v>
                </c:pt>
                <c:pt idx="5438">
                  <c:v>44615.979548611111</c:v>
                </c:pt>
                <c:pt idx="5439">
                  <c:v>44615.98027777778</c:v>
                </c:pt>
                <c:pt idx="5440">
                  <c:v>44615.981006944443</c:v>
                </c:pt>
                <c:pt idx="5441">
                  <c:v>44615.981782407405</c:v>
                </c:pt>
                <c:pt idx="5442">
                  <c:v>44615.982511574075</c:v>
                </c:pt>
                <c:pt idx="5443">
                  <c:v>44615.983229166668</c:v>
                </c:pt>
                <c:pt idx="5444">
                  <c:v>44615.983958333331</c:v>
                </c:pt>
                <c:pt idx="5445">
                  <c:v>44615.984675925924</c:v>
                </c:pt>
                <c:pt idx="5446">
                  <c:v>44615.985405092593</c:v>
                </c:pt>
                <c:pt idx="5447">
                  <c:v>44615.986180555556</c:v>
                </c:pt>
                <c:pt idx="5448">
                  <c:v>44615.986909722225</c:v>
                </c:pt>
                <c:pt idx="5449">
                  <c:v>44615.987638888888</c:v>
                </c:pt>
                <c:pt idx="5450">
                  <c:v>44615.988356481481</c:v>
                </c:pt>
                <c:pt idx="5451">
                  <c:v>44615.989085648151</c:v>
                </c:pt>
                <c:pt idx="5452">
                  <c:v>44615.989814814813</c:v>
                </c:pt>
                <c:pt idx="5453">
                  <c:v>44615.990590277775</c:v>
                </c:pt>
                <c:pt idx="5454">
                  <c:v>44615.991319444445</c:v>
                </c:pt>
                <c:pt idx="5455">
                  <c:v>44615.992037037038</c:v>
                </c:pt>
                <c:pt idx="5456">
                  <c:v>44615.992766203701</c:v>
                </c:pt>
                <c:pt idx="5457">
                  <c:v>44615.993495370371</c:v>
                </c:pt>
                <c:pt idx="5458">
                  <c:v>44615.994212962964</c:v>
                </c:pt>
                <c:pt idx="5459">
                  <c:v>44615.994988425926</c:v>
                </c:pt>
                <c:pt idx="5460">
                  <c:v>44615.995717592596</c:v>
                </c:pt>
                <c:pt idx="5461">
                  <c:v>44615.996446759258</c:v>
                </c:pt>
                <c:pt idx="5462">
                  <c:v>44615.997175925928</c:v>
                </c:pt>
                <c:pt idx="5463">
                  <c:v>44615.997893518521</c:v>
                </c:pt>
                <c:pt idx="5464">
                  <c:v>44615.998622685183</c:v>
                </c:pt>
                <c:pt idx="5465">
                  <c:v>44615.999351851853</c:v>
                </c:pt>
                <c:pt idx="5466">
                  <c:v>44616.000069444446</c:v>
                </c:pt>
                <c:pt idx="5467">
                  <c:v>44616.000798611109</c:v>
                </c:pt>
                <c:pt idx="5468">
                  <c:v>44616.001516203702</c:v>
                </c:pt>
                <c:pt idx="5469">
                  <c:v>44616.002245370371</c:v>
                </c:pt>
                <c:pt idx="5470">
                  <c:v>44616.002974537034</c:v>
                </c:pt>
                <c:pt idx="5471">
                  <c:v>44616.003703703704</c:v>
                </c:pt>
                <c:pt idx="5472">
                  <c:v>44616.004421296297</c:v>
                </c:pt>
                <c:pt idx="5473">
                  <c:v>44616.005150462966</c:v>
                </c:pt>
                <c:pt idx="5474">
                  <c:v>44616.005879629629</c:v>
                </c:pt>
                <c:pt idx="5475">
                  <c:v>44616.006655092591</c:v>
                </c:pt>
                <c:pt idx="5476">
                  <c:v>44616.007372685184</c:v>
                </c:pt>
                <c:pt idx="5477">
                  <c:v>44616.008101851854</c:v>
                </c:pt>
                <c:pt idx="5478">
                  <c:v>44616.008831018517</c:v>
                </c:pt>
                <c:pt idx="5479">
                  <c:v>44616.009548611109</c:v>
                </c:pt>
                <c:pt idx="5480">
                  <c:v>44616.010277777779</c:v>
                </c:pt>
                <c:pt idx="5481">
                  <c:v>44616.011053240742</c:v>
                </c:pt>
                <c:pt idx="5482">
                  <c:v>44616.011782407404</c:v>
                </c:pt>
                <c:pt idx="5483">
                  <c:v>44616.012499999997</c:v>
                </c:pt>
                <c:pt idx="5484">
                  <c:v>44616.013229166667</c:v>
                </c:pt>
                <c:pt idx="5485">
                  <c:v>44616.013958333337</c:v>
                </c:pt>
                <c:pt idx="5486">
                  <c:v>44616.014675925922</c:v>
                </c:pt>
                <c:pt idx="5487">
                  <c:v>44616.015451388892</c:v>
                </c:pt>
                <c:pt idx="5488">
                  <c:v>44616.016168981485</c:v>
                </c:pt>
                <c:pt idx="5489">
                  <c:v>44616.016898148147</c:v>
                </c:pt>
                <c:pt idx="5490">
                  <c:v>44616.01761574074</c:v>
                </c:pt>
                <c:pt idx="5491">
                  <c:v>44616.01834490741</c:v>
                </c:pt>
                <c:pt idx="5492">
                  <c:v>44616.019074074073</c:v>
                </c:pt>
                <c:pt idx="5493">
                  <c:v>44616.019837962966</c:v>
                </c:pt>
                <c:pt idx="5494">
                  <c:v>44616.020567129628</c:v>
                </c:pt>
                <c:pt idx="5495">
                  <c:v>44616.021284722221</c:v>
                </c:pt>
                <c:pt idx="5496">
                  <c:v>44616.022013888891</c:v>
                </c:pt>
                <c:pt idx="5497">
                  <c:v>44616.022743055553</c:v>
                </c:pt>
                <c:pt idx="5498">
                  <c:v>44616.023472222223</c:v>
                </c:pt>
                <c:pt idx="5499">
                  <c:v>44616.024236111109</c:v>
                </c:pt>
                <c:pt idx="5500">
                  <c:v>44616.024965277778</c:v>
                </c:pt>
                <c:pt idx="5501">
                  <c:v>44616.025694444441</c:v>
                </c:pt>
                <c:pt idx="5502">
                  <c:v>44616.026412037034</c:v>
                </c:pt>
                <c:pt idx="5503">
                  <c:v>44616.027141203704</c:v>
                </c:pt>
                <c:pt idx="5504">
                  <c:v>44616.027870370373</c:v>
                </c:pt>
                <c:pt idx="5505">
                  <c:v>44616.028645833336</c:v>
                </c:pt>
                <c:pt idx="5506">
                  <c:v>44616.029363425929</c:v>
                </c:pt>
                <c:pt idx="5507">
                  <c:v>44616.030092592591</c:v>
                </c:pt>
                <c:pt idx="5508">
                  <c:v>44616.030810185184</c:v>
                </c:pt>
                <c:pt idx="5509">
                  <c:v>44616.031539351854</c:v>
                </c:pt>
                <c:pt idx="5510">
                  <c:v>44616.032268518517</c:v>
                </c:pt>
                <c:pt idx="5511">
                  <c:v>44616.033043981479</c:v>
                </c:pt>
                <c:pt idx="5512">
                  <c:v>44616.033761574072</c:v>
                </c:pt>
                <c:pt idx="5513">
                  <c:v>44616.034490740742</c:v>
                </c:pt>
                <c:pt idx="5514">
                  <c:v>44616.035219907404</c:v>
                </c:pt>
                <c:pt idx="5515">
                  <c:v>44616.035937499997</c:v>
                </c:pt>
                <c:pt idx="5516">
                  <c:v>44616.036666666667</c:v>
                </c:pt>
                <c:pt idx="5517">
                  <c:v>44616.037442129629</c:v>
                </c:pt>
                <c:pt idx="5518">
                  <c:v>44616.038171296299</c:v>
                </c:pt>
                <c:pt idx="5519">
                  <c:v>44616.038888888892</c:v>
                </c:pt>
                <c:pt idx="5520">
                  <c:v>44616.039618055554</c:v>
                </c:pt>
                <c:pt idx="5521">
                  <c:v>44616.040347222224</c:v>
                </c:pt>
                <c:pt idx="5522">
                  <c:v>44616.041064814817</c:v>
                </c:pt>
                <c:pt idx="5523">
                  <c:v>44616.04179398148</c:v>
                </c:pt>
                <c:pt idx="5524">
                  <c:v>44616.042523148149</c:v>
                </c:pt>
                <c:pt idx="5525">
                  <c:v>44616.043240740742</c:v>
                </c:pt>
                <c:pt idx="5526">
                  <c:v>44616.043969907405</c:v>
                </c:pt>
                <c:pt idx="5527">
                  <c:v>44616.044699074075</c:v>
                </c:pt>
                <c:pt idx="5528">
                  <c:v>44616.04546296296</c:v>
                </c:pt>
                <c:pt idx="5529">
                  <c:v>44616.04619212963</c:v>
                </c:pt>
                <c:pt idx="5530">
                  <c:v>44616.0469212963</c:v>
                </c:pt>
                <c:pt idx="5531">
                  <c:v>44616.047638888886</c:v>
                </c:pt>
                <c:pt idx="5532">
                  <c:v>44616.048368055555</c:v>
                </c:pt>
                <c:pt idx="5533">
                  <c:v>44616.049097222225</c:v>
                </c:pt>
                <c:pt idx="5534">
                  <c:v>44616.049872685187</c:v>
                </c:pt>
                <c:pt idx="5535">
                  <c:v>44616.05059027778</c:v>
                </c:pt>
                <c:pt idx="5536">
                  <c:v>44616.051319444443</c:v>
                </c:pt>
                <c:pt idx="5537">
                  <c:v>44616.052048611113</c:v>
                </c:pt>
                <c:pt idx="5538">
                  <c:v>44616.052766203706</c:v>
                </c:pt>
                <c:pt idx="5539">
                  <c:v>44616.053495370368</c:v>
                </c:pt>
                <c:pt idx="5540">
                  <c:v>44616.054270833331</c:v>
                </c:pt>
                <c:pt idx="5541">
                  <c:v>44616.055</c:v>
                </c:pt>
                <c:pt idx="5542">
                  <c:v>44616.055717592593</c:v>
                </c:pt>
                <c:pt idx="5543">
                  <c:v>44616.056446759256</c:v>
                </c:pt>
                <c:pt idx="5544">
                  <c:v>44616.057175925926</c:v>
                </c:pt>
                <c:pt idx="5545">
                  <c:v>44616.057893518519</c:v>
                </c:pt>
                <c:pt idx="5546">
                  <c:v>44616.058668981481</c:v>
                </c:pt>
                <c:pt idx="5547">
                  <c:v>44616.059398148151</c:v>
                </c:pt>
                <c:pt idx="5548">
                  <c:v>44616.060127314813</c:v>
                </c:pt>
                <c:pt idx="5549">
                  <c:v>44616.060844907406</c:v>
                </c:pt>
                <c:pt idx="5550">
                  <c:v>44616.061574074076</c:v>
                </c:pt>
                <c:pt idx="5551">
                  <c:v>44616.062291666669</c:v>
                </c:pt>
                <c:pt idx="5552">
                  <c:v>44616.063078703701</c:v>
                </c:pt>
                <c:pt idx="5553">
                  <c:v>44616.063796296294</c:v>
                </c:pt>
                <c:pt idx="5554">
                  <c:v>44616.064525462964</c:v>
                </c:pt>
                <c:pt idx="5555">
                  <c:v>44616.065243055556</c:v>
                </c:pt>
                <c:pt idx="5556">
                  <c:v>44616.065972222219</c:v>
                </c:pt>
                <c:pt idx="5557">
                  <c:v>44616.066701388889</c:v>
                </c:pt>
                <c:pt idx="5558">
                  <c:v>44616.067476851851</c:v>
                </c:pt>
                <c:pt idx="5559">
                  <c:v>44616.068194444444</c:v>
                </c:pt>
                <c:pt idx="5560">
                  <c:v>44616.068923611114</c:v>
                </c:pt>
                <c:pt idx="5561">
                  <c:v>44616.069652777776</c:v>
                </c:pt>
                <c:pt idx="5562">
                  <c:v>44616.070370370369</c:v>
                </c:pt>
                <c:pt idx="5563">
                  <c:v>44616.071099537039</c:v>
                </c:pt>
                <c:pt idx="5564">
                  <c:v>44616.071875000001</c:v>
                </c:pt>
                <c:pt idx="5565">
                  <c:v>44616.072604166664</c:v>
                </c:pt>
                <c:pt idx="5566">
                  <c:v>44616.073321759257</c:v>
                </c:pt>
                <c:pt idx="5567">
                  <c:v>44616.074050925927</c:v>
                </c:pt>
                <c:pt idx="5568">
                  <c:v>44616.07476851852</c:v>
                </c:pt>
                <c:pt idx="5569">
                  <c:v>44616.075497685182</c:v>
                </c:pt>
                <c:pt idx="5570">
                  <c:v>44616.076273148145</c:v>
                </c:pt>
                <c:pt idx="5571">
                  <c:v>44616.077002314814</c:v>
                </c:pt>
                <c:pt idx="5572">
                  <c:v>44616.077731481484</c:v>
                </c:pt>
                <c:pt idx="5573">
                  <c:v>44616.078449074077</c:v>
                </c:pt>
                <c:pt idx="5574">
                  <c:v>44616.07917824074</c:v>
                </c:pt>
                <c:pt idx="5575">
                  <c:v>44616.079907407409</c:v>
                </c:pt>
                <c:pt idx="5576">
                  <c:v>44616.080625000002</c:v>
                </c:pt>
                <c:pt idx="5577">
                  <c:v>44616.081354166665</c:v>
                </c:pt>
                <c:pt idx="5578">
                  <c:v>44616.082083333335</c:v>
                </c:pt>
                <c:pt idx="5579">
                  <c:v>44616.082800925928</c:v>
                </c:pt>
                <c:pt idx="5580">
                  <c:v>44616.08353009259</c:v>
                </c:pt>
                <c:pt idx="5581">
                  <c:v>44616.084247685183</c:v>
                </c:pt>
                <c:pt idx="5582">
                  <c:v>44616.084976851853</c:v>
                </c:pt>
                <c:pt idx="5583">
                  <c:v>44616.085706018515</c:v>
                </c:pt>
                <c:pt idx="5584">
                  <c:v>44616.086423611108</c:v>
                </c:pt>
                <c:pt idx="5585">
                  <c:v>44616.087152777778</c:v>
                </c:pt>
                <c:pt idx="5586">
                  <c:v>44616.08792824074</c:v>
                </c:pt>
                <c:pt idx="5587">
                  <c:v>44616.08865740741</c:v>
                </c:pt>
                <c:pt idx="5588">
                  <c:v>44616.089375000003</c:v>
                </c:pt>
                <c:pt idx="5589">
                  <c:v>44616.090104166666</c:v>
                </c:pt>
                <c:pt idx="5590">
                  <c:v>44616.090833333335</c:v>
                </c:pt>
                <c:pt idx="5591">
                  <c:v>44616.091550925928</c:v>
                </c:pt>
                <c:pt idx="5592">
                  <c:v>44616.092280092591</c:v>
                </c:pt>
                <c:pt idx="5593">
                  <c:v>44616.093009259261</c:v>
                </c:pt>
                <c:pt idx="5594">
                  <c:v>44616.093726851854</c:v>
                </c:pt>
                <c:pt idx="5595">
                  <c:v>44616.094456018516</c:v>
                </c:pt>
                <c:pt idx="5596">
                  <c:v>44616.095185185186</c:v>
                </c:pt>
                <c:pt idx="5597">
                  <c:v>44616.095960648148</c:v>
                </c:pt>
                <c:pt idx="5598">
                  <c:v>44616.096678240741</c:v>
                </c:pt>
                <c:pt idx="5599">
                  <c:v>44616.097407407404</c:v>
                </c:pt>
                <c:pt idx="5600">
                  <c:v>44616.098136574074</c:v>
                </c:pt>
                <c:pt idx="5601">
                  <c:v>44616.098854166667</c:v>
                </c:pt>
                <c:pt idx="5602">
                  <c:v>44616.099583333336</c:v>
                </c:pt>
                <c:pt idx="5603">
                  <c:v>44616.100358796299</c:v>
                </c:pt>
                <c:pt idx="5604">
                  <c:v>44616.101076388892</c:v>
                </c:pt>
                <c:pt idx="5605">
                  <c:v>44616.101805555554</c:v>
                </c:pt>
                <c:pt idx="5606">
                  <c:v>44616.102534722224</c:v>
                </c:pt>
                <c:pt idx="5607">
                  <c:v>44616.103252314817</c:v>
                </c:pt>
                <c:pt idx="5608">
                  <c:v>44616.103981481479</c:v>
                </c:pt>
                <c:pt idx="5609">
                  <c:v>44616.104756944442</c:v>
                </c:pt>
                <c:pt idx="5610">
                  <c:v>44616.105486111112</c:v>
                </c:pt>
                <c:pt idx="5611">
                  <c:v>44616.106203703705</c:v>
                </c:pt>
                <c:pt idx="5612">
                  <c:v>44616.106932870367</c:v>
                </c:pt>
                <c:pt idx="5613">
                  <c:v>44616.107662037037</c:v>
                </c:pt>
                <c:pt idx="5614">
                  <c:v>44616.10837962963</c:v>
                </c:pt>
                <c:pt idx="5615">
                  <c:v>44616.1091087963</c:v>
                </c:pt>
                <c:pt idx="5616">
                  <c:v>44616.109837962962</c:v>
                </c:pt>
                <c:pt idx="5617">
                  <c:v>44616.110555555555</c:v>
                </c:pt>
                <c:pt idx="5618">
                  <c:v>44616.111284722225</c:v>
                </c:pt>
                <c:pt idx="5619">
                  <c:v>44616.112013888887</c:v>
                </c:pt>
                <c:pt idx="5620">
                  <c:v>44616.11278935185</c:v>
                </c:pt>
                <c:pt idx="5621">
                  <c:v>44616.113506944443</c:v>
                </c:pt>
                <c:pt idx="5622">
                  <c:v>44616.114236111112</c:v>
                </c:pt>
                <c:pt idx="5623">
                  <c:v>44616.114965277775</c:v>
                </c:pt>
                <c:pt idx="5624">
                  <c:v>44616.115682870368</c:v>
                </c:pt>
                <c:pt idx="5625">
                  <c:v>44616.116412037038</c:v>
                </c:pt>
                <c:pt idx="5626">
                  <c:v>44616.1171875</c:v>
                </c:pt>
                <c:pt idx="5627">
                  <c:v>44616.11791666667</c:v>
                </c:pt>
                <c:pt idx="5628">
                  <c:v>44616.118634259263</c:v>
                </c:pt>
                <c:pt idx="5629">
                  <c:v>44616.119363425925</c:v>
                </c:pt>
                <c:pt idx="5630">
                  <c:v>44616.120092592595</c:v>
                </c:pt>
                <c:pt idx="5631">
                  <c:v>44616.120810185188</c:v>
                </c:pt>
                <c:pt idx="5632">
                  <c:v>44616.12158564815</c:v>
                </c:pt>
                <c:pt idx="5633">
                  <c:v>44616.122314814813</c:v>
                </c:pt>
                <c:pt idx="5634">
                  <c:v>44616.123043981483</c:v>
                </c:pt>
                <c:pt idx="5635">
                  <c:v>44616.123761574076</c:v>
                </c:pt>
                <c:pt idx="5636">
                  <c:v>44616.124490740738</c:v>
                </c:pt>
                <c:pt idx="5637">
                  <c:v>44616.125219907408</c:v>
                </c:pt>
                <c:pt idx="5638">
                  <c:v>44616.125949074078</c:v>
                </c:pt>
                <c:pt idx="5639">
                  <c:v>44616.126666666663</c:v>
                </c:pt>
                <c:pt idx="5640">
                  <c:v>44616.127395833333</c:v>
                </c:pt>
                <c:pt idx="5641">
                  <c:v>44616.128125000003</c:v>
                </c:pt>
                <c:pt idx="5642">
                  <c:v>44616.128842592596</c:v>
                </c:pt>
                <c:pt idx="5643">
                  <c:v>44616.129629629628</c:v>
                </c:pt>
                <c:pt idx="5644">
                  <c:v>44616.130347222221</c:v>
                </c:pt>
                <c:pt idx="5645">
                  <c:v>44616.131076388891</c:v>
                </c:pt>
                <c:pt idx="5646">
                  <c:v>44616.131805555553</c:v>
                </c:pt>
                <c:pt idx="5647">
                  <c:v>44616.132523148146</c:v>
                </c:pt>
                <c:pt idx="5648">
                  <c:v>44616.133252314816</c:v>
                </c:pt>
                <c:pt idx="5649">
                  <c:v>44616.133981481478</c:v>
                </c:pt>
                <c:pt idx="5650">
                  <c:v>44616.134699074071</c:v>
                </c:pt>
                <c:pt idx="5651">
                  <c:v>44616.135428240741</c:v>
                </c:pt>
                <c:pt idx="5652">
                  <c:v>44616.136157407411</c:v>
                </c:pt>
                <c:pt idx="5653">
                  <c:v>44616.136874999997</c:v>
                </c:pt>
                <c:pt idx="5654">
                  <c:v>44616.137650462966</c:v>
                </c:pt>
                <c:pt idx="5655">
                  <c:v>44616.138379629629</c:v>
                </c:pt>
                <c:pt idx="5656">
                  <c:v>44616.139108796298</c:v>
                </c:pt>
                <c:pt idx="5657">
                  <c:v>44616.139837962961</c:v>
                </c:pt>
                <c:pt idx="5658">
                  <c:v>44616.140555555554</c:v>
                </c:pt>
                <c:pt idx="5659">
                  <c:v>44616.141284722224</c:v>
                </c:pt>
                <c:pt idx="5660">
                  <c:v>44616.142060185186</c:v>
                </c:pt>
                <c:pt idx="5661">
                  <c:v>44616.142777777779</c:v>
                </c:pt>
                <c:pt idx="5662">
                  <c:v>44616.143506944441</c:v>
                </c:pt>
                <c:pt idx="5663">
                  <c:v>44616.144236111111</c:v>
                </c:pt>
                <c:pt idx="5664">
                  <c:v>44616.144953703704</c:v>
                </c:pt>
                <c:pt idx="5665">
                  <c:v>44616.145682870374</c:v>
                </c:pt>
                <c:pt idx="5666">
                  <c:v>44616.146412037036</c:v>
                </c:pt>
                <c:pt idx="5667">
                  <c:v>44616.147129629629</c:v>
                </c:pt>
                <c:pt idx="5668">
                  <c:v>44616.147858796299</c:v>
                </c:pt>
                <c:pt idx="5669">
                  <c:v>44616.148587962962</c:v>
                </c:pt>
                <c:pt idx="5670">
                  <c:v>44616.149305555555</c:v>
                </c:pt>
                <c:pt idx="5671">
                  <c:v>44616.150034722225</c:v>
                </c:pt>
                <c:pt idx="5672">
                  <c:v>44616.150763888887</c:v>
                </c:pt>
                <c:pt idx="5673">
                  <c:v>44616.15148148148</c:v>
                </c:pt>
                <c:pt idx="5674">
                  <c:v>44616.15221064815</c:v>
                </c:pt>
                <c:pt idx="5675">
                  <c:v>44616.152939814812</c:v>
                </c:pt>
                <c:pt idx="5676">
                  <c:v>44616.153715277775</c:v>
                </c:pt>
                <c:pt idx="5677">
                  <c:v>44616.154432870368</c:v>
                </c:pt>
                <c:pt idx="5678">
                  <c:v>44616.155162037037</c:v>
                </c:pt>
                <c:pt idx="5679">
                  <c:v>44616.155891203707</c:v>
                </c:pt>
                <c:pt idx="5680">
                  <c:v>44616.156608796293</c:v>
                </c:pt>
                <c:pt idx="5681">
                  <c:v>44616.157337962963</c:v>
                </c:pt>
                <c:pt idx="5682">
                  <c:v>44616.158113425925</c:v>
                </c:pt>
                <c:pt idx="5683">
                  <c:v>44616.158842592595</c:v>
                </c:pt>
                <c:pt idx="5684">
                  <c:v>44616.159560185188</c:v>
                </c:pt>
                <c:pt idx="5685">
                  <c:v>44616.16028935185</c:v>
                </c:pt>
                <c:pt idx="5686">
                  <c:v>44616.16101851852</c:v>
                </c:pt>
                <c:pt idx="5687">
                  <c:v>44616.161736111113</c:v>
                </c:pt>
                <c:pt idx="5688">
                  <c:v>44616.162523148145</c:v>
                </c:pt>
                <c:pt idx="5689">
                  <c:v>44616.163240740738</c:v>
                </c:pt>
                <c:pt idx="5690">
                  <c:v>44616.163969907408</c:v>
                </c:pt>
                <c:pt idx="5691">
                  <c:v>44616.164699074077</c:v>
                </c:pt>
                <c:pt idx="5692">
                  <c:v>44616.165416666663</c:v>
                </c:pt>
                <c:pt idx="5693">
                  <c:v>44616.166145833333</c:v>
                </c:pt>
                <c:pt idx="5694">
                  <c:v>44616.166875000003</c:v>
                </c:pt>
                <c:pt idx="5695">
                  <c:v>44616.167592592596</c:v>
                </c:pt>
                <c:pt idx="5696">
                  <c:v>44616.168321759258</c:v>
                </c:pt>
                <c:pt idx="5697">
                  <c:v>44616.169039351851</c:v>
                </c:pt>
                <c:pt idx="5698">
                  <c:v>44616.169768518521</c:v>
                </c:pt>
                <c:pt idx="5699">
                  <c:v>44616.170543981483</c:v>
                </c:pt>
                <c:pt idx="5700">
                  <c:v>44616.171273148146</c:v>
                </c:pt>
                <c:pt idx="5701">
                  <c:v>44616.171990740739</c:v>
                </c:pt>
                <c:pt idx="5702">
                  <c:v>44616.172719907408</c:v>
                </c:pt>
                <c:pt idx="5703">
                  <c:v>44616.173449074071</c:v>
                </c:pt>
                <c:pt idx="5704">
                  <c:v>44616.174166666664</c:v>
                </c:pt>
                <c:pt idx="5705">
                  <c:v>44616.174895833334</c:v>
                </c:pt>
                <c:pt idx="5706">
                  <c:v>44616.175625000003</c:v>
                </c:pt>
                <c:pt idx="5707">
                  <c:v>44616.176342592589</c:v>
                </c:pt>
                <c:pt idx="5708">
                  <c:v>44616.177071759259</c:v>
                </c:pt>
                <c:pt idx="5709">
                  <c:v>44616.177800925929</c:v>
                </c:pt>
                <c:pt idx="5710">
                  <c:v>44616.178576388891</c:v>
                </c:pt>
                <c:pt idx="5711">
                  <c:v>44616.179293981484</c:v>
                </c:pt>
                <c:pt idx="5712">
                  <c:v>44616.180023148147</c:v>
                </c:pt>
                <c:pt idx="5713">
                  <c:v>44616.180752314816</c:v>
                </c:pt>
                <c:pt idx="5714">
                  <c:v>44616.181469907409</c:v>
                </c:pt>
                <c:pt idx="5715">
                  <c:v>44616.182199074072</c:v>
                </c:pt>
                <c:pt idx="5716">
                  <c:v>44616.182974537034</c:v>
                </c:pt>
                <c:pt idx="5717">
                  <c:v>44616.183703703704</c:v>
                </c:pt>
                <c:pt idx="5718">
                  <c:v>44616.184421296297</c:v>
                </c:pt>
                <c:pt idx="5719">
                  <c:v>44616.185150462959</c:v>
                </c:pt>
                <c:pt idx="5720">
                  <c:v>44616.185879629629</c:v>
                </c:pt>
                <c:pt idx="5721">
                  <c:v>44616.186597222222</c:v>
                </c:pt>
                <c:pt idx="5722">
                  <c:v>44616.187372685185</c:v>
                </c:pt>
                <c:pt idx="5723">
                  <c:v>44616.188101851854</c:v>
                </c:pt>
                <c:pt idx="5724">
                  <c:v>44616.188819444447</c:v>
                </c:pt>
                <c:pt idx="5725">
                  <c:v>44616.18954861111</c:v>
                </c:pt>
                <c:pt idx="5726">
                  <c:v>44616.19027777778</c:v>
                </c:pt>
                <c:pt idx="5727">
                  <c:v>44616.190995370373</c:v>
                </c:pt>
                <c:pt idx="5728">
                  <c:v>44616.191770833335</c:v>
                </c:pt>
                <c:pt idx="5729">
                  <c:v>44616.192499999997</c:v>
                </c:pt>
                <c:pt idx="5730">
                  <c:v>44616.193229166667</c:v>
                </c:pt>
                <c:pt idx="5731">
                  <c:v>44616.19394675926</c:v>
                </c:pt>
                <c:pt idx="5732">
                  <c:v>44616.194675925923</c:v>
                </c:pt>
                <c:pt idx="5733">
                  <c:v>44616.195405092592</c:v>
                </c:pt>
                <c:pt idx="5734">
                  <c:v>44616.196180555555</c:v>
                </c:pt>
                <c:pt idx="5735">
                  <c:v>44616.196898148148</c:v>
                </c:pt>
                <c:pt idx="5736">
                  <c:v>44616.197627314818</c:v>
                </c:pt>
                <c:pt idx="5737">
                  <c:v>44616.19835648148</c:v>
                </c:pt>
                <c:pt idx="5738">
                  <c:v>44616.199074074073</c:v>
                </c:pt>
                <c:pt idx="5739">
                  <c:v>44616.199803240743</c:v>
                </c:pt>
                <c:pt idx="5740">
                  <c:v>44616.200578703705</c:v>
                </c:pt>
                <c:pt idx="5741">
                  <c:v>44616.201296296298</c:v>
                </c:pt>
                <c:pt idx="5742">
                  <c:v>44616.202025462961</c:v>
                </c:pt>
                <c:pt idx="5743">
                  <c:v>44616.20275462963</c:v>
                </c:pt>
                <c:pt idx="5744">
                  <c:v>44616.203472222223</c:v>
                </c:pt>
                <c:pt idx="5745">
                  <c:v>44616.204201388886</c:v>
                </c:pt>
                <c:pt idx="5746">
                  <c:v>44616.204930555556</c:v>
                </c:pt>
                <c:pt idx="5747">
                  <c:v>44616.205648148149</c:v>
                </c:pt>
                <c:pt idx="5748">
                  <c:v>44616.206377314818</c:v>
                </c:pt>
                <c:pt idx="5749">
                  <c:v>44616.207106481481</c:v>
                </c:pt>
                <c:pt idx="5750">
                  <c:v>44616.207824074074</c:v>
                </c:pt>
                <c:pt idx="5751">
                  <c:v>44616.208553240744</c:v>
                </c:pt>
                <c:pt idx="5752">
                  <c:v>44616.209282407406</c:v>
                </c:pt>
                <c:pt idx="5753">
                  <c:v>44616.21</c:v>
                </c:pt>
                <c:pt idx="5754">
                  <c:v>44616.210729166669</c:v>
                </c:pt>
                <c:pt idx="5755">
                  <c:v>44616.211458333331</c:v>
                </c:pt>
                <c:pt idx="5756">
                  <c:v>44616.212175925924</c:v>
                </c:pt>
                <c:pt idx="5757">
                  <c:v>44616.212905092594</c:v>
                </c:pt>
                <c:pt idx="5758">
                  <c:v>44616.213634259257</c:v>
                </c:pt>
                <c:pt idx="5759">
                  <c:v>44616.21435185185</c:v>
                </c:pt>
                <c:pt idx="5760">
                  <c:v>44616.215081018519</c:v>
                </c:pt>
                <c:pt idx="5761">
                  <c:v>44616.215856481482</c:v>
                </c:pt>
                <c:pt idx="5762">
                  <c:v>44616.216574074075</c:v>
                </c:pt>
                <c:pt idx="5763">
                  <c:v>44616.217303240737</c:v>
                </c:pt>
                <c:pt idx="5764">
                  <c:v>44616.218032407407</c:v>
                </c:pt>
                <c:pt idx="5765">
                  <c:v>44616.21875</c:v>
                </c:pt>
                <c:pt idx="5766">
                  <c:v>44616.21947916667</c:v>
                </c:pt>
                <c:pt idx="5767">
                  <c:v>44616.220208333332</c:v>
                </c:pt>
                <c:pt idx="5768">
                  <c:v>44616.220925925925</c:v>
                </c:pt>
                <c:pt idx="5769">
                  <c:v>44616.221655092595</c:v>
                </c:pt>
                <c:pt idx="5770">
                  <c:v>44616.222384259258</c:v>
                </c:pt>
                <c:pt idx="5771">
                  <c:v>44616.223101851851</c:v>
                </c:pt>
                <c:pt idx="5772">
                  <c:v>44616.223877314813</c:v>
                </c:pt>
                <c:pt idx="5773">
                  <c:v>44616.224606481483</c:v>
                </c:pt>
                <c:pt idx="5774">
                  <c:v>44616.225335648145</c:v>
                </c:pt>
                <c:pt idx="5775">
                  <c:v>44616.226053240738</c:v>
                </c:pt>
                <c:pt idx="5776">
                  <c:v>44616.226782407408</c:v>
                </c:pt>
                <c:pt idx="5777">
                  <c:v>44616.227511574078</c:v>
                </c:pt>
                <c:pt idx="5778">
                  <c:v>44616.228275462963</c:v>
                </c:pt>
                <c:pt idx="5779">
                  <c:v>44616.229004629633</c:v>
                </c:pt>
                <c:pt idx="5780">
                  <c:v>44616.229733796295</c:v>
                </c:pt>
                <c:pt idx="5781">
                  <c:v>44616.230451388888</c:v>
                </c:pt>
                <c:pt idx="5782">
                  <c:v>44616.231180555558</c:v>
                </c:pt>
                <c:pt idx="5783">
                  <c:v>44616.231909722221</c:v>
                </c:pt>
                <c:pt idx="5784">
                  <c:v>44616.232673611114</c:v>
                </c:pt>
                <c:pt idx="5785">
                  <c:v>44616.233402777776</c:v>
                </c:pt>
                <c:pt idx="5786">
                  <c:v>44616.234131944446</c:v>
                </c:pt>
                <c:pt idx="5787">
                  <c:v>44616.234849537039</c:v>
                </c:pt>
                <c:pt idx="5788">
                  <c:v>44616.235578703701</c:v>
                </c:pt>
                <c:pt idx="5789">
                  <c:v>44616.236296296294</c:v>
                </c:pt>
                <c:pt idx="5790">
                  <c:v>44616.237025462964</c:v>
                </c:pt>
                <c:pt idx="5791">
                  <c:v>44616.237754629627</c:v>
                </c:pt>
                <c:pt idx="5792">
                  <c:v>44616.23847222222</c:v>
                </c:pt>
                <c:pt idx="5793">
                  <c:v>44616.239201388889</c:v>
                </c:pt>
                <c:pt idx="5794">
                  <c:v>44616.239930555559</c:v>
                </c:pt>
                <c:pt idx="5795">
                  <c:v>44616.240706018521</c:v>
                </c:pt>
                <c:pt idx="5796">
                  <c:v>44616.241423611114</c:v>
                </c:pt>
                <c:pt idx="5797">
                  <c:v>44616.242152777777</c:v>
                </c:pt>
                <c:pt idx="5798">
                  <c:v>44616.242881944447</c:v>
                </c:pt>
                <c:pt idx="5799">
                  <c:v>44616.24359953704</c:v>
                </c:pt>
                <c:pt idx="5800">
                  <c:v>44616.244328703702</c:v>
                </c:pt>
                <c:pt idx="5801">
                  <c:v>44616.245104166665</c:v>
                </c:pt>
                <c:pt idx="5802">
                  <c:v>44616.245833333334</c:v>
                </c:pt>
                <c:pt idx="5803">
                  <c:v>44616.246550925927</c:v>
                </c:pt>
                <c:pt idx="5804">
                  <c:v>44616.24728009259</c:v>
                </c:pt>
                <c:pt idx="5805">
                  <c:v>44616.24800925926</c:v>
                </c:pt>
                <c:pt idx="5806">
                  <c:v>44616.248726851853</c:v>
                </c:pt>
                <c:pt idx="5807">
                  <c:v>44616.249502314815</c:v>
                </c:pt>
                <c:pt idx="5808">
                  <c:v>44616.250231481485</c:v>
                </c:pt>
                <c:pt idx="5809">
                  <c:v>44616.250960648147</c:v>
                </c:pt>
                <c:pt idx="5810">
                  <c:v>44616.25167824074</c:v>
                </c:pt>
                <c:pt idx="5811">
                  <c:v>44616.25240740741</c:v>
                </c:pt>
                <c:pt idx="5812">
                  <c:v>44616.253136574072</c:v>
                </c:pt>
                <c:pt idx="5813">
                  <c:v>44616.253854166665</c:v>
                </c:pt>
                <c:pt idx="5814">
                  <c:v>44616.254583333335</c:v>
                </c:pt>
                <c:pt idx="5815">
                  <c:v>44616.255312499998</c:v>
                </c:pt>
                <c:pt idx="5816">
                  <c:v>44616.256030092591</c:v>
                </c:pt>
                <c:pt idx="5817">
                  <c:v>44616.25675925926</c:v>
                </c:pt>
                <c:pt idx="5818">
                  <c:v>44616.257488425923</c:v>
                </c:pt>
                <c:pt idx="5819">
                  <c:v>44616.258206018516</c:v>
                </c:pt>
                <c:pt idx="5820">
                  <c:v>44616.258935185186</c:v>
                </c:pt>
                <c:pt idx="5821">
                  <c:v>44616.259664351855</c:v>
                </c:pt>
                <c:pt idx="5822">
                  <c:v>44616.260381944441</c:v>
                </c:pt>
                <c:pt idx="5823">
                  <c:v>44616.261157407411</c:v>
                </c:pt>
                <c:pt idx="5824">
                  <c:v>44616.261886574073</c:v>
                </c:pt>
                <c:pt idx="5825">
                  <c:v>44616.262615740743</c:v>
                </c:pt>
                <c:pt idx="5826">
                  <c:v>44616.263333333336</c:v>
                </c:pt>
                <c:pt idx="5827">
                  <c:v>44616.264062499999</c:v>
                </c:pt>
                <c:pt idx="5828">
                  <c:v>44616.264791666668</c:v>
                </c:pt>
                <c:pt idx="5829">
                  <c:v>44616.265567129631</c:v>
                </c:pt>
                <c:pt idx="5830">
                  <c:v>44616.266284722224</c:v>
                </c:pt>
                <c:pt idx="5831">
                  <c:v>44616.267013888886</c:v>
                </c:pt>
                <c:pt idx="5832">
                  <c:v>44616.267743055556</c:v>
                </c:pt>
                <c:pt idx="5833">
                  <c:v>44616.268460648149</c:v>
                </c:pt>
                <c:pt idx="5834">
                  <c:v>44616.269189814811</c:v>
                </c:pt>
                <c:pt idx="5835">
                  <c:v>44616.269918981481</c:v>
                </c:pt>
                <c:pt idx="5836">
                  <c:v>44616.270636574074</c:v>
                </c:pt>
                <c:pt idx="5837">
                  <c:v>44616.271365740744</c:v>
                </c:pt>
                <c:pt idx="5838">
                  <c:v>44616.272094907406</c:v>
                </c:pt>
                <c:pt idx="5839">
                  <c:v>44616.272812499999</c:v>
                </c:pt>
                <c:pt idx="5840">
                  <c:v>44616.273541666669</c:v>
                </c:pt>
                <c:pt idx="5841">
                  <c:v>44616.274259259262</c:v>
                </c:pt>
                <c:pt idx="5842">
                  <c:v>44616.274988425925</c:v>
                </c:pt>
                <c:pt idx="5843">
                  <c:v>44616.275717592594</c:v>
                </c:pt>
                <c:pt idx="5844">
                  <c:v>44616.276446759257</c:v>
                </c:pt>
                <c:pt idx="5845">
                  <c:v>44616.27721064815</c:v>
                </c:pt>
                <c:pt idx="5846">
                  <c:v>44616.277939814812</c:v>
                </c:pt>
                <c:pt idx="5847">
                  <c:v>44616.278668981482</c:v>
                </c:pt>
                <c:pt idx="5848">
                  <c:v>44616.279386574075</c:v>
                </c:pt>
                <c:pt idx="5849">
                  <c:v>44616.280115740738</c:v>
                </c:pt>
                <c:pt idx="5850">
                  <c:v>44616.280844907407</c:v>
                </c:pt>
                <c:pt idx="5851">
                  <c:v>44616.28162037037</c:v>
                </c:pt>
                <c:pt idx="5852">
                  <c:v>44616.282349537039</c:v>
                </c:pt>
                <c:pt idx="5853">
                  <c:v>44616.283067129632</c:v>
                </c:pt>
                <c:pt idx="5854">
                  <c:v>44616.283796296295</c:v>
                </c:pt>
                <c:pt idx="5855">
                  <c:v>44616.284525462965</c:v>
                </c:pt>
                <c:pt idx="5856">
                  <c:v>44616.285254629627</c:v>
                </c:pt>
                <c:pt idx="5857">
                  <c:v>44616.286030092589</c:v>
                </c:pt>
                <c:pt idx="5858">
                  <c:v>44616.286747685182</c:v>
                </c:pt>
                <c:pt idx="5859">
                  <c:v>44616.287476851852</c:v>
                </c:pt>
                <c:pt idx="5860">
                  <c:v>44616.288206018522</c:v>
                </c:pt>
                <c:pt idx="5861">
                  <c:v>44616.288923611108</c:v>
                </c:pt>
                <c:pt idx="5862">
                  <c:v>44616.289652777778</c:v>
                </c:pt>
                <c:pt idx="5863">
                  <c:v>44616.29042824074</c:v>
                </c:pt>
                <c:pt idx="5864">
                  <c:v>44616.29115740741</c:v>
                </c:pt>
                <c:pt idx="5865">
                  <c:v>44616.291875000003</c:v>
                </c:pt>
                <c:pt idx="5866">
                  <c:v>44616.292604166665</c:v>
                </c:pt>
                <c:pt idx="5867">
                  <c:v>44616.293333333335</c:v>
                </c:pt>
                <c:pt idx="5868">
                  <c:v>44616.294050925928</c:v>
                </c:pt>
                <c:pt idx="5869">
                  <c:v>44616.29478009259</c:v>
                </c:pt>
                <c:pt idx="5870">
                  <c:v>44616.29550925926</c:v>
                </c:pt>
                <c:pt idx="5871">
                  <c:v>44616.296226851853</c:v>
                </c:pt>
                <c:pt idx="5872">
                  <c:v>44616.296956018516</c:v>
                </c:pt>
                <c:pt idx="5873">
                  <c:v>44616.297685185185</c:v>
                </c:pt>
                <c:pt idx="5874">
                  <c:v>44616.298402777778</c:v>
                </c:pt>
                <c:pt idx="5875">
                  <c:v>44616.299131944441</c:v>
                </c:pt>
                <c:pt idx="5876">
                  <c:v>44616.299861111111</c:v>
                </c:pt>
                <c:pt idx="5877">
                  <c:v>44616.300578703704</c:v>
                </c:pt>
                <c:pt idx="5878">
                  <c:v>44616.301307870373</c:v>
                </c:pt>
                <c:pt idx="5879">
                  <c:v>44616.302083333336</c:v>
                </c:pt>
                <c:pt idx="5880">
                  <c:v>44616.302812499998</c:v>
                </c:pt>
                <c:pt idx="5881">
                  <c:v>44616.303530092591</c:v>
                </c:pt>
                <c:pt idx="5882">
                  <c:v>44616.304259259261</c:v>
                </c:pt>
                <c:pt idx="5883">
                  <c:v>44616.304976851854</c:v>
                </c:pt>
                <c:pt idx="5884">
                  <c:v>44616.305706018517</c:v>
                </c:pt>
                <c:pt idx="5885">
                  <c:v>44616.306435185186</c:v>
                </c:pt>
                <c:pt idx="5886">
                  <c:v>44616.307152777779</c:v>
                </c:pt>
                <c:pt idx="5887">
                  <c:v>44616.307881944442</c:v>
                </c:pt>
                <c:pt idx="5888">
                  <c:v>44616.308611111112</c:v>
                </c:pt>
                <c:pt idx="5889">
                  <c:v>44616.309328703705</c:v>
                </c:pt>
                <c:pt idx="5890">
                  <c:v>44616.310057870367</c:v>
                </c:pt>
                <c:pt idx="5891">
                  <c:v>44616.310787037037</c:v>
                </c:pt>
                <c:pt idx="5892">
                  <c:v>44616.311516203707</c:v>
                </c:pt>
                <c:pt idx="5893">
                  <c:v>44616.3122337963</c:v>
                </c:pt>
                <c:pt idx="5894">
                  <c:v>44616.312962962962</c:v>
                </c:pt>
                <c:pt idx="5895">
                  <c:v>44616.313738425924</c:v>
                </c:pt>
                <c:pt idx="5896">
                  <c:v>44616.314467592594</c:v>
                </c:pt>
                <c:pt idx="5897">
                  <c:v>44616.315185185187</c:v>
                </c:pt>
                <c:pt idx="5898">
                  <c:v>44616.31591435185</c:v>
                </c:pt>
                <c:pt idx="5899">
                  <c:v>44616.316643518519</c:v>
                </c:pt>
                <c:pt idx="5900">
                  <c:v>44616.317361111112</c:v>
                </c:pt>
                <c:pt idx="5901">
                  <c:v>44616.318090277775</c:v>
                </c:pt>
                <c:pt idx="5902">
                  <c:v>44616.318819444445</c:v>
                </c:pt>
                <c:pt idx="5903">
                  <c:v>44616.319537037038</c:v>
                </c:pt>
                <c:pt idx="5904">
                  <c:v>44616.3202662037</c:v>
                </c:pt>
                <c:pt idx="5905">
                  <c:v>44616.32099537037</c:v>
                </c:pt>
                <c:pt idx="5906">
                  <c:v>44616.321759259263</c:v>
                </c:pt>
                <c:pt idx="5907">
                  <c:v>44616.322488425925</c:v>
                </c:pt>
                <c:pt idx="5908">
                  <c:v>44616.323217592595</c:v>
                </c:pt>
                <c:pt idx="5909">
                  <c:v>44616.323935185188</c:v>
                </c:pt>
                <c:pt idx="5910">
                  <c:v>44616.324664351851</c:v>
                </c:pt>
                <c:pt idx="5911">
                  <c:v>44616.32539351852</c:v>
                </c:pt>
                <c:pt idx="5912">
                  <c:v>44616.326168981483</c:v>
                </c:pt>
                <c:pt idx="5913">
                  <c:v>44616.326886574076</c:v>
                </c:pt>
                <c:pt idx="5914">
                  <c:v>44616.327615740738</c:v>
                </c:pt>
                <c:pt idx="5915">
                  <c:v>44616.328344907408</c:v>
                </c:pt>
                <c:pt idx="5916">
                  <c:v>44616.329062500001</c:v>
                </c:pt>
                <c:pt idx="5917">
                  <c:v>44616.329791666663</c:v>
                </c:pt>
                <c:pt idx="5918">
                  <c:v>44616.330520833333</c:v>
                </c:pt>
                <c:pt idx="5919">
                  <c:v>44616.331238425926</c:v>
                </c:pt>
                <c:pt idx="5920">
                  <c:v>44616.331967592596</c:v>
                </c:pt>
                <c:pt idx="5921">
                  <c:v>44616.332685185182</c:v>
                </c:pt>
                <c:pt idx="5922">
                  <c:v>44616.333414351851</c:v>
                </c:pt>
                <c:pt idx="5923">
                  <c:v>44616.334189814814</c:v>
                </c:pt>
                <c:pt idx="5924">
                  <c:v>44616.334918981483</c:v>
                </c:pt>
                <c:pt idx="5925">
                  <c:v>44616.335648148146</c:v>
                </c:pt>
                <c:pt idx="5926">
                  <c:v>44616.336365740739</c:v>
                </c:pt>
                <c:pt idx="5927">
                  <c:v>44616.337094907409</c:v>
                </c:pt>
                <c:pt idx="5928">
                  <c:v>44616.337824074071</c:v>
                </c:pt>
                <c:pt idx="5929">
                  <c:v>44616.338599537034</c:v>
                </c:pt>
                <c:pt idx="5930">
                  <c:v>44616.339317129627</c:v>
                </c:pt>
                <c:pt idx="5931">
                  <c:v>44616.340046296296</c:v>
                </c:pt>
                <c:pt idx="5932">
                  <c:v>44616.340763888889</c:v>
                </c:pt>
                <c:pt idx="5933">
                  <c:v>44616.341493055559</c:v>
                </c:pt>
                <c:pt idx="5934">
                  <c:v>44616.342222222222</c:v>
                </c:pt>
                <c:pt idx="5935">
                  <c:v>44616.342939814815</c:v>
                </c:pt>
                <c:pt idx="5936">
                  <c:v>44616.343668981484</c:v>
                </c:pt>
                <c:pt idx="5937">
                  <c:v>44616.344398148147</c:v>
                </c:pt>
                <c:pt idx="5938">
                  <c:v>44616.34511574074</c:v>
                </c:pt>
                <c:pt idx="5939">
                  <c:v>44616.34584490741</c:v>
                </c:pt>
                <c:pt idx="5940">
                  <c:v>44616.346574074072</c:v>
                </c:pt>
                <c:pt idx="5941">
                  <c:v>44616.347291666665</c:v>
                </c:pt>
                <c:pt idx="5942">
                  <c:v>44616.348020833335</c:v>
                </c:pt>
                <c:pt idx="5943">
                  <c:v>44616.348749999997</c:v>
                </c:pt>
                <c:pt idx="5944">
                  <c:v>44616.34946759259</c:v>
                </c:pt>
                <c:pt idx="5945">
                  <c:v>44616.35019675926</c:v>
                </c:pt>
                <c:pt idx="5946">
                  <c:v>44616.350925925923</c:v>
                </c:pt>
                <c:pt idx="5947">
                  <c:v>44616.351643518516</c:v>
                </c:pt>
                <c:pt idx="5948">
                  <c:v>44616.352372685185</c:v>
                </c:pt>
                <c:pt idx="5949">
                  <c:v>44616.353101851855</c:v>
                </c:pt>
                <c:pt idx="5950">
                  <c:v>44616.353865740741</c:v>
                </c:pt>
                <c:pt idx="5951">
                  <c:v>44616.354594907411</c:v>
                </c:pt>
                <c:pt idx="5952">
                  <c:v>44616.355324074073</c:v>
                </c:pt>
                <c:pt idx="5953">
                  <c:v>44616.356041666666</c:v>
                </c:pt>
                <c:pt idx="5954">
                  <c:v>44616.356770833336</c:v>
                </c:pt>
                <c:pt idx="5955">
                  <c:v>44616.357499999998</c:v>
                </c:pt>
                <c:pt idx="5956">
                  <c:v>44616.358263888891</c:v>
                </c:pt>
                <c:pt idx="5957">
                  <c:v>44616.358993055554</c:v>
                </c:pt>
                <c:pt idx="5958">
                  <c:v>44616.359722222223</c:v>
                </c:pt>
                <c:pt idx="5959">
                  <c:v>44616.360439814816</c:v>
                </c:pt>
                <c:pt idx="5960">
                  <c:v>44616.361168981479</c:v>
                </c:pt>
                <c:pt idx="5961">
                  <c:v>44616.361898148149</c:v>
                </c:pt>
                <c:pt idx="5962">
                  <c:v>44616.362673611111</c:v>
                </c:pt>
                <c:pt idx="5963">
                  <c:v>44616.363391203704</c:v>
                </c:pt>
                <c:pt idx="5964">
                  <c:v>44616.364120370374</c:v>
                </c:pt>
                <c:pt idx="5965">
                  <c:v>44616.364849537036</c:v>
                </c:pt>
                <c:pt idx="5966">
                  <c:v>44616.365578703706</c:v>
                </c:pt>
                <c:pt idx="5967">
                  <c:v>44616.366296296299</c:v>
                </c:pt>
                <c:pt idx="5968">
                  <c:v>44616.367071759261</c:v>
                </c:pt>
                <c:pt idx="5969">
                  <c:v>44616.367800925924</c:v>
                </c:pt>
                <c:pt idx="5970">
                  <c:v>44616.368530092594</c:v>
                </c:pt>
                <c:pt idx="5971">
                  <c:v>44616.369247685187</c:v>
                </c:pt>
                <c:pt idx="5972">
                  <c:v>44616.369976851849</c:v>
                </c:pt>
                <c:pt idx="5973">
                  <c:v>44616.370706018519</c:v>
                </c:pt>
                <c:pt idx="5974">
                  <c:v>44616.371423611112</c:v>
                </c:pt>
                <c:pt idx="5975">
                  <c:v>44616.372152777774</c:v>
                </c:pt>
                <c:pt idx="5976">
                  <c:v>44616.372881944444</c:v>
                </c:pt>
                <c:pt idx="5977">
                  <c:v>44616.373599537037</c:v>
                </c:pt>
                <c:pt idx="5978">
                  <c:v>44616.374328703707</c:v>
                </c:pt>
                <c:pt idx="5979">
                  <c:v>44616.375104166669</c:v>
                </c:pt>
                <c:pt idx="5980">
                  <c:v>44616.375833333332</c:v>
                </c:pt>
                <c:pt idx="5981">
                  <c:v>44616.376550925925</c:v>
                </c:pt>
                <c:pt idx="5982">
                  <c:v>44616.377280092594</c:v>
                </c:pt>
                <c:pt idx="5983">
                  <c:v>44616.378009259257</c:v>
                </c:pt>
                <c:pt idx="5984">
                  <c:v>44616.37872685185</c:v>
                </c:pt>
                <c:pt idx="5985">
                  <c:v>44616.379502314812</c:v>
                </c:pt>
                <c:pt idx="5986">
                  <c:v>44616.380231481482</c:v>
                </c:pt>
                <c:pt idx="5987">
                  <c:v>44616.380960648145</c:v>
                </c:pt>
                <c:pt idx="5988">
                  <c:v>44616.381678240738</c:v>
                </c:pt>
                <c:pt idx="5989">
                  <c:v>44616.382407407407</c:v>
                </c:pt>
                <c:pt idx="5990">
                  <c:v>44616.383136574077</c:v>
                </c:pt>
                <c:pt idx="5991">
                  <c:v>44616.383912037039</c:v>
                </c:pt>
                <c:pt idx="5992">
                  <c:v>44616.384629629632</c:v>
                </c:pt>
                <c:pt idx="5993">
                  <c:v>44616.385358796295</c:v>
                </c:pt>
                <c:pt idx="5994">
                  <c:v>44616.386087962965</c:v>
                </c:pt>
                <c:pt idx="5995">
                  <c:v>44616.386805555558</c:v>
                </c:pt>
                <c:pt idx="5996">
                  <c:v>44616.38753472222</c:v>
                </c:pt>
                <c:pt idx="5997">
                  <c:v>44616.388310185182</c:v>
                </c:pt>
                <c:pt idx="5998">
                  <c:v>44616.389039351852</c:v>
                </c:pt>
                <c:pt idx="5999">
                  <c:v>44616.389756944445</c:v>
                </c:pt>
                <c:pt idx="6000">
                  <c:v>44616.390486111108</c:v>
                </c:pt>
                <c:pt idx="6001">
                  <c:v>44616.391215277778</c:v>
                </c:pt>
                <c:pt idx="6002">
                  <c:v>44616.391932870371</c:v>
                </c:pt>
                <c:pt idx="6003">
                  <c:v>44616.392708333333</c:v>
                </c:pt>
                <c:pt idx="6004">
                  <c:v>44616.393437500003</c:v>
                </c:pt>
                <c:pt idx="6005">
                  <c:v>44616.394166666665</c:v>
                </c:pt>
                <c:pt idx="6006">
                  <c:v>44616.394884259258</c:v>
                </c:pt>
                <c:pt idx="6007">
                  <c:v>44616.395613425928</c:v>
                </c:pt>
                <c:pt idx="6008">
                  <c:v>44616.39634259259</c:v>
                </c:pt>
                <c:pt idx="6009">
                  <c:v>44616.397106481483</c:v>
                </c:pt>
                <c:pt idx="6010">
                  <c:v>44616.397835648146</c:v>
                </c:pt>
                <c:pt idx="6011">
                  <c:v>44616.398564814815</c:v>
                </c:pt>
                <c:pt idx="6012">
                  <c:v>44616.399282407408</c:v>
                </c:pt>
                <c:pt idx="6013">
                  <c:v>44616.400011574071</c:v>
                </c:pt>
                <c:pt idx="6014">
                  <c:v>44616.400740740741</c:v>
                </c:pt>
                <c:pt idx="6015">
                  <c:v>44616.401458333334</c:v>
                </c:pt>
                <c:pt idx="6016">
                  <c:v>44616.402187500003</c:v>
                </c:pt>
                <c:pt idx="6017">
                  <c:v>44616.402916666666</c:v>
                </c:pt>
                <c:pt idx="6018">
                  <c:v>44616.403634259259</c:v>
                </c:pt>
                <c:pt idx="6019">
                  <c:v>44616.404363425929</c:v>
                </c:pt>
                <c:pt idx="6020">
                  <c:v>44616.405138888891</c:v>
                </c:pt>
                <c:pt idx="6021">
                  <c:v>44616.405868055554</c:v>
                </c:pt>
                <c:pt idx="6022">
                  <c:v>44616.406597222223</c:v>
                </c:pt>
                <c:pt idx="6023">
                  <c:v>44616.407314814816</c:v>
                </c:pt>
                <c:pt idx="6024">
                  <c:v>44616.408043981479</c:v>
                </c:pt>
                <c:pt idx="6025">
                  <c:v>44616.408773148149</c:v>
                </c:pt>
                <c:pt idx="6026">
                  <c:v>44616.409537037034</c:v>
                </c:pt>
                <c:pt idx="6027">
                  <c:v>44616.410266203704</c:v>
                </c:pt>
                <c:pt idx="6028">
                  <c:v>44616.410995370374</c:v>
                </c:pt>
                <c:pt idx="6029">
                  <c:v>44616.411712962959</c:v>
                </c:pt>
                <c:pt idx="6030">
                  <c:v>44616.412442129629</c:v>
                </c:pt>
                <c:pt idx="6031">
                  <c:v>44616.413171296299</c:v>
                </c:pt>
                <c:pt idx="6032">
                  <c:v>44616.413946759261</c:v>
                </c:pt>
                <c:pt idx="6033">
                  <c:v>44616.414664351854</c:v>
                </c:pt>
                <c:pt idx="6034">
                  <c:v>44616.415393518517</c:v>
                </c:pt>
                <c:pt idx="6035">
                  <c:v>44616.416122685187</c:v>
                </c:pt>
                <c:pt idx="6036">
                  <c:v>44616.41684027778</c:v>
                </c:pt>
                <c:pt idx="6037">
                  <c:v>44616.417569444442</c:v>
                </c:pt>
                <c:pt idx="6038">
                  <c:v>44616.418344907404</c:v>
                </c:pt>
                <c:pt idx="6039">
                  <c:v>44616.419074074074</c:v>
                </c:pt>
                <c:pt idx="6040">
                  <c:v>44616.419791666667</c:v>
                </c:pt>
                <c:pt idx="6041">
                  <c:v>44616.420520833337</c:v>
                </c:pt>
                <c:pt idx="6042">
                  <c:v>44616.421249999999</c:v>
                </c:pt>
                <c:pt idx="6043">
                  <c:v>44616.421967592592</c:v>
                </c:pt>
                <c:pt idx="6044">
                  <c:v>44616.422743055555</c:v>
                </c:pt>
                <c:pt idx="6045">
                  <c:v>44616.423472222225</c:v>
                </c:pt>
                <c:pt idx="6046">
                  <c:v>44616.424201388887</c:v>
                </c:pt>
                <c:pt idx="6047">
                  <c:v>44616.42491898148</c:v>
                </c:pt>
                <c:pt idx="6048">
                  <c:v>44616.42564814815</c:v>
                </c:pt>
                <c:pt idx="6049">
                  <c:v>44616.426377314812</c:v>
                </c:pt>
                <c:pt idx="6050">
                  <c:v>44616.427152777775</c:v>
                </c:pt>
                <c:pt idx="6051">
                  <c:v>44616.427881944444</c:v>
                </c:pt>
                <c:pt idx="6052">
                  <c:v>44616.428599537037</c:v>
                </c:pt>
                <c:pt idx="6053">
                  <c:v>44616.429328703707</c:v>
                </c:pt>
                <c:pt idx="6054">
                  <c:v>44616.43005787037</c:v>
                </c:pt>
                <c:pt idx="6055">
                  <c:v>44616.430775462963</c:v>
                </c:pt>
                <c:pt idx="6056">
                  <c:v>44616.431504629632</c:v>
                </c:pt>
                <c:pt idx="6057">
                  <c:v>44616.432222222225</c:v>
                </c:pt>
                <c:pt idx="6058">
                  <c:v>44616.432951388888</c:v>
                </c:pt>
                <c:pt idx="6059">
                  <c:v>44616.433680555558</c:v>
                </c:pt>
                <c:pt idx="6060">
                  <c:v>44616.434398148151</c:v>
                </c:pt>
                <c:pt idx="6061">
                  <c:v>44616.435173611113</c:v>
                </c:pt>
                <c:pt idx="6062">
                  <c:v>44616.435902777775</c:v>
                </c:pt>
                <c:pt idx="6063">
                  <c:v>44616.436631944445</c:v>
                </c:pt>
                <c:pt idx="6064">
                  <c:v>44616.437349537038</c:v>
                </c:pt>
                <c:pt idx="6065">
                  <c:v>44616.438078703701</c:v>
                </c:pt>
                <c:pt idx="6066">
                  <c:v>44616.438807870371</c:v>
                </c:pt>
                <c:pt idx="6067">
                  <c:v>44616.439583333333</c:v>
                </c:pt>
                <c:pt idx="6068">
                  <c:v>44616.440300925926</c:v>
                </c:pt>
                <c:pt idx="6069">
                  <c:v>44616.441030092596</c:v>
                </c:pt>
                <c:pt idx="6070">
                  <c:v>44616.441759259258</c:v>
                </c:pt>
                <c:pt idx="6071">
                  <c:v>44616.442476851851</c:v>
                </c:pt>
                <c:pt idx="6072">
                  <c:v>44616.443206018521</c:v>
                </c:pt>
                <c:pt idx="6073">
                  <c:v>44616.443981481483</c:v>
                </c:pt>
                <c:pt idx="6074">
                  <c:v>44616.444710648146</c:v>
                </c:pt>
                <c:pt idx="6075">
                  <c:v>44616.445428240739</c:v>
                </c:pt>
                <c:pt idx="6076">
                  <c:v>44616.446157407408</c:v>
                </c:pt>
                <c:pt idx="6077">
                  <c:v>44616.446886574071</c:v>
                </c:pt>
                <c:pt idx="6078">
                  <c:v>44616.447604166664</c:v>
                </c:pt>
                <c:pt idx="6079">
                  <c:v>44616.448333333334</c:v>
                </c:pt>
                <c:pt idx="6080">
                  <c:v>44616.449062500003</c:v>
                </c:pt>
                <c:pt idx="6081">
                  <c:v>44616.449780092589</c:v>
                </c:pt>
                <c:pt idx="6082">
                  <c:v>44616.450509259259</c:v>
                </c:pt>
                <c:pt idx="6083">
                  <c:v>44616.451238425929</c:v>
                </c:pt>
                <c:pt idx="6084">
                  <c:v>44616.452002314814</c:v>
                </c:pt>
                <c:pt idx="6085">
                  <c:v>44616.452731481484</c:v>
                </c:pt>
                <c:pt idx="6086">
                  <c:v>44616.453460648147</c:v>
                </c:pt>
                <c:pt idx="6087">
                  <c:v>44616.454189814816</c:v>
                </c:pt>
                <c:pt idx="6088">
                  <c:v>44616.454907407409</c:v>
                </c:pt>
                <c:pt idx="6089">
                  <c:v>44616.455636574072</c:v>
                </c:pt>
                <c:pt idx="6090">
                  <c:v>44616.456412037034</c:v>
                </c:pt>
                <c:pt idx="6091">
                  <c:v>44616.457129629627</c:v>
                </c:pt>
                <c:pt idx="6092">
                  <c:v>44616.457858796297</c:v>
                </c:pt>
                <c:pt idx="6093">
                  <c:v>44616.458587962959</c:v>
                </c:pt>
                <c:pt idx="6094">
                  <c:v>44616.459305555552</c:v>
                </c:pt>
                <c:pt idx="6095">
                  <c:v>44616.460034722222</c:v>
                </c:pt>
                <c:pt idx="6096">
                  <c:v>44616.460810185185</c:v>
                </c:pt>
                <c:pt idx="6097">
                  <c:v>44616.461539351854</c:v>
                </c:pt>
                <c:pt idx="6098">
                  <c:v>44616.462256944447</c:v>
                </c:pt>
                <c:pt idx="6099">
                  <c:v>44616.46298611111</c:v>
                </c:pt>
                <c:pt idx="6100">
                  <c:v>44616.463703703703</c:v>
                </c:pt>
                <c:pt idx="6101">
                  <c:v>44616.464432870373</c:v>
                </c:pt>
                <c:pt idx="6102">
                  <c:v>44616.465208333335</c:v>
                </c:pt>
                <c:pt idx="6103">
                  <c:v>44616.465937499997</c:v>
                </c:pt>
                <c:pt idx="6104">
                  <c:v>44616.466666666667</c:v>
                </c:pt>
                <c:pt idx="6105">
                  <c:v>44616.46738425926</c:v>
                </c:pt>
                <c:pt idx="6106">
                  <c:v>44616.468113425923</c:v>
                </c:pt>
                <c:pt idx="6107">
                  <c:v>44616.468842592592</c:v>
                </c:pt>
                <c:pt idx="6108">
                  <c:v>44616.469618055555</c:v>
                </c:pt>
                <c:pt idx="6109">
                  <c:v>44616.470335648148</c:v>
                </c:pt>
                <c:pt idx="6110">
                  <c:v>44616.471064814818</c:v>
                </c:pt>
                <c:pt idx="6111">
                  <c:v>44616.471782407411</c:v>
                </c:pt>
                <c:pt idx="6112">
                  <c:v>44616.472511574073</c:v>
                </c:pt>
                <c:pt idx="6113">
                  <c:v>44616.473240740743</c:v>
                </c:pt>
                <c:pt idx="6114">
                  <c:v>44616.473958333336</c:v>
                </c:pt>
                <c:pt idx="6115">
                  <c:v>44616.474687499998</c:v>
                </c:pt>
                <c:pt idx="6116">
                  <c:v>44616.475416666668</c:v>
                </c:pt>
                <c:pt idx="6117">
                  <c:v>44616.476134259261</c:v>
                </c:pt>
                <c:pt idx="6118">
                  <c:v>44616.476863425924</c:v>
                </c:pt>
                <c:pt idx="6119">
                  <c:v>44616.477638888886</c:v>
                </c:pt>
                <c:pt idx="6120">
                  <c:v>44616.478368055556</c:v>
                </c:pt>
                <c:pt idx="6121">
                  <c:v>44616.479085648149</c:v>
                </c:pt>
                <c:pt idx="6122">
                  <c:v>44616.479814814818</c:v>
                </c:pt>
                <c:pt idx="6123">
                  <c:v>44616.480532407404</c:v>
                </c:pt>
                <c:pt idx="6124">
                  <c:v>44616.481261574074</c:v>
                </c:pt>
                <c:pt idx="6125">
                  <c:v>44616.482037037036</c:v>
                </c:pt>
                <c:pt idx="6126">
                  <c:v>44616.482766203706</c:v>
                </c:pt>
                <c:pt idx="6127">
                  <c:v>44616.483483796299</c:v>
                </c:pt>
                <c:pt idx="6128">
                  <c:v>44616.484212962961</c:v>
                </c:pt>
                <c:pt idx="6129">
                  <c:v>44616.484942129631</c:v>
                </c:pt>
                <c:pt idx="6130">
                  <c:v>44616.485659722224</c:v>
                </c:pt>
                <c:pt idx="6131">
                  <c:v>44616.486388888887</c:v>
                </c:pt>
                <c:pt idx="6132">
                  <c:v>44616.487118055556</c:v>
                </c:pt>
                <c:pt idx="6133">
                  <c:v>44616.487835648149</c:v>
                </c:pt>
                <c:pt idx="6134">
                  <c:v>44616.488564814812</c:v>
                </c:pt>
                <c:pt idx="6135">
                  <c:v>44616.489293981482</c:v>
                </c:pt>
                <c:pt idx="6136">
                  <c:v>44616.490069444444</c:v>
                </c:pt>
                <c:pt idx="6137">
                  <c:v>44616.490787037037</c:v>
                </c:pt>
                <c:pt idx="6138">
                  <c:v>44616.491516203707</c:v>
                </c:pt>
                <c:pt idx="6139">
                  <c:v>44616.492245370369</c:v>
                </c:pt>
                <c:pt idx="6140">
                  <c:v>44616.492962962962</c:v>
                </c:pt>
                <c:pt idx="6141">
                  <c:v>44616.493692129632</c:v>
                </c:pt>
                <c:pt idx="6142">
                  <c:v>44616.494467592594</c:v>
                </c:pt>
                <c:pt idx="6143">
                  <c:v>44616.495196759257</c:v>
                </c:pt>
                <c:pt idx="6144">
                  <c:v>44616.49591435185</c:v>
                </c:pt>
                <c:pt idx="6145">
                  <c:v>44616.49664351852</c:v>
                </c:pt>
                <c:pt idx="6146">
                  <c:v>44616.497372685182</c:v>
                </c:pt>
                <c:pt idx="6147">
                  <c:v>44616.498090277775</c:v>
                </c:pt>
                <c:pt idx="6148">
                  <c:v>44616.498819444445</c:v>
                </c:pt>
                <c:pt idx="6149">
                  <c:v>44616.499548611115</c:v>
                </c:pt>
                <c:pt idx="6150">
                  <c:v>44616.5002662037</c:v>
                </c:pt>
                <c:pt idx="6151">
                  <c:v>44616.50099537037</c:v>
                </c:pt>
                <c:pt idx="6152">
                  <c:v>44616.50172453704</c:v>
                </c:pt>
                <c:pt idx="6153">
                  <c:v>44616.502500000002</c:v>
                </c:pt>
                <c:pt idx="6154">
                  <c:v>44616.503217592595</c:v>
                </c:pt>
                <c:pt idx="6155">
                  <c:v>44616.503946759258</c:v>
                </c:pt>
                <c:pt idx="6156">
                  <c:v>44616.504675925928</c:v>
                </c:pt>
                <c:pt idx="6157">
                  <c:v>44616.505393518521</c:v>
                </c:pt>
                <c:pt idx="6158">
                  <c:v>44616.506122685183</c:v>
                </c:pt>
                <c:pt idx="6159">
                  <c:v>44616.506851851853</c:v>
                </c:pt>
                <c:pt idx="6160">
                  <c:v>44616.507569444446</c:v>
                </c:pt>
                <c:pt idx="6161">
                  <c:v>44616.508298611108</c:v>
                </c:pt>
                <c:pt idx="6162">
                  <c:v>44616.509027777778</c:v>
                </c:pt>
                <c:pt idx="6163">
                  <c:v>44616.509745370371</c:v>
                </c:pt>
                <c:pt idx="6164">
                  <c:v>44616.510520833333</c:v>
                </c:pt>
                <c:pt idx="6165">
                  <c:v>44616.511250000003</c:v>
                </c:pt>
                <c:pt idx="6166">
                  <c:v>44616.511979166666</c:v>
                </c:pt>
                <c:pt idx="6167">
                  <c:v>44616.512696759259</c:v>
                </c:pt>
                <c:pt idx="6168">
                  <c:v>44616.513425925928</c:v>
                </c:pt>
                <c:pt idx="6169">
                  <c:v>44616.514155092591</c:v>
                </c:pt>
                <c:pt idx="6170">
                  <c:v>44616.514918981484</c:v>
                </c:pt>
                <c:pt idx="6171">
                  <c:v>44616.515648148146</c:v>
                </c:pt>
                <c:pt idx="6172">
                  <c:v>44616.516377314816</c:v>
                </c:pt>
                <c:pt idx="6173">
                  <c:v>44616.517094907409</c:v>
                </c:pt>
                <c:pt idx="6174">
                  <c:v>44616.517824074072</c:v>
                </c:pt>
                <c:pt idx="6175">
                  <c:v>44616.518553240741</c:v>
                </c:pt>
                <c:pt idx="6176">
                  <c:v>44616.519328703704</c:v>
                </c:pt>
                <c:pt idx="6177">
                  <c:v>44616.520057870373</c:v>
                </c:pt>
                <c:pt idx="6178">
                  <c:v>44616.520775462966</c:v>
                </c:pt>
                <c:pt idx="6179">
                  <c:v>44616.521504629629</c:v>
                </c:pt>
                <c:pt idx="6180">
                  <c:v>44616.522233796299</c:v>
                </c:pt>
                <c:pt idx="6181">
                  <c:v>44616.522951388892</c:v>
                </c:pt>
                <c:pt idx="6182">
                  <c:v>44616.523726851854</c:v>
                </c:pt>
                <c:pt idx="6183">
                  <c:v>44616.524456018517</c:v>
                </c:pt>
                <c:pt idx="6184">
                  <c:v>44616.525173611109</c:v>
                </c:pt>
                <c:pt idx="6185">
                  <c:v>44616.525902777779</c:v>
                </c:pt>
                <c:pt idx="6186">
                  <c:v>44616.526631944442</c:v>
                </c:pt>
                <c:pt idx="6187">
                  <c:v>44616.527349537035</c:v>
                </c:pt>
                <c:pt idx="6188">
                  <c:v>44616.528124999997</c:v>
                </c:pt>
                <c:pt idx="6189">
                  <c:v>44616.528854166667</c:v>
                </c:pt>
                <c:pt idx="6190">
                  <c:v>44616.529583333337</c:v>
                </c:pt>
                <c:pt idx="6191">
                  <c:v>44616.530300925922</c:v>
                </c:pt>
                <c:pt idx="6192">
                  <c:v>44616.531030092592</c:v>
                </c:pt>
                <c:pt idx="6193">
                  <c:v>44616.531759259262</c:v>
                </c:pt>
                <c:pt idx="6194">
                  <c:v>44616.532534722224</c:v>
                </c:pt>
                <c:pt idx="6195">
                  <c:v>44616.533252314817</c:v>
                </c:pt>
                <c:pt idx="6196">
                  <c:v>44616.53398148148</c:v>
                </c:pt>
                <c:pt idx="6197">
                  <c:v>44616.534710648149</c:v>
                </c:pt>
                <c:pt idx="6198">
                  <c:v>44616.535428240742</c:v>
                </c:pt>
                <c:pt idx="6199">
                  <c:v>44616.536157407405</c:v>
                </c:pt>
                <c:pt idx="6200">
                  <c:v>44616.536932870367</c:v>
                </c:pt>
                <c:pt idx="6201">
                  <c:v>44616.537662037037</c:v>
                </c:pt>
                <c:pt idx="6202">
                  <c:v>44616.53837962963</c:v>
                </c:pt>
                <c:pt idx="6203">
                  <c:v>44616.5391087963</c:v>
                </c:pt>
                <c:pt idx="6204">
                  <c:v>44616.539837962962</c:v>
                </c:pt>
                <c:pt idx="6205">
                  <c:v>44616.540567129632</c:v>
                </c:pt>
                <c:pt idx="6206">
                  <c:v>44616.541342592594</c:v>
                </c:pt>
                <c:pt idx="6207">
                  <c:v>44616.542060185187</c:v>
                </c:pt>
                <c:pt idx="6208">
                  <c:v>44616.54278935185</c:v>
                </c:pt>
                <c:pt idx="6209">
                  <c:v>44616.54351851852</c:v>
                </c:pt>
                <c:pt idx="6210">
                  <c:v>44616.544236111113</c:v>
                </c:pt>
                <c:pt idx="6211">
                  <c:v>44616.544965277775</c:v>
                </c:pt>
                <c:pt idx="6212">
                  <c:v>44616.545694444445</c:v>
                </c:pt>
                <c:pt idx="6213">
                  <c:v>44616.546412037038</c:v>
                </c:pt>
                <c:pt idx="6214">
                  <c:v>44616.5471412037</c:v>
                </c:pt>
                <c:pt idx="6215">
                  <c:v>44616.547858796293</c:v>
                </c:pt>
                <c:pt idx="6216">
                  <c:v>44616.548587962963</c:v>
                </c:pt>
                <c:pt idx="6217">
                  <c:v>44616.549363425926</c:v>
                </c:pt>
                <c:pt idx="6218">
                  <c:v>44616.550092592595</c:v>
                </c:pt>
                <c:pt idx="6219">
                  <c:v>44616.550821759258</c:v>
                </c:pt>
                <c:pt idx="6220">
                  <c:v>44616.551539351851</c:v>
                </c:pt>
                <c:pt idx="6221">
                  <c:v>44616.552268518521</c:v>
                </c:pt>
                <c:pt idx="6222">
                  <c:v>44616.552997685183</c:v>
                </c:pt>
                <c:pt idx="6223">
                  <c:v>44616.553773148145</c:v>
                </c:pt>
                <c:pt idx="6224">
                  <c:v>44616.554502314815</c:v>
                </c:pt>
                <c:pt idx="6225">
                  <c:v>44616.555219907408</c:v>
                </c:pt>
                <c:pt idx="6226">
                  <c:v>44616.555949074071</c:v>
                </c:pt>
                <c:pt idx="6227">
                  <c:v>44616.556666666664</c:v>
                </c:pt>
                <c:pt idx="6228">
                  <c:v>44616.557395833333</c:v>
                </c:pt>
                <c:pt idx="6229">
                  <c:v>44616.558171296296</c:v>
                </c:pt>
                <c:pt idx="6230">
                  <c:v>44616.558900462966</c:v>
                </c:pt>
                <c:pt idx="6231">
                  <c:v>44616.559618055559</c:v>
                </c:pt>
                <c:pt idx="6232">
                  <c:v>44616.560347222221</c:v>
                </c:pt>
                <c:pt idx="6233">
                  <c:v>44616.561076388891</c:v>
                </c:pt>
                <c:pt idx="6234">
                  <c:v>44616.561793981484</c:v>
                </c:pt>
                <c:pt idx="6235">
                  <c:v>44616.562581018516</c:v>
                </c:pt>
                <c:pt idx="6236">
                  <c:v>44616.563298611109</c:v>
                </c:pt>
                <c:pt idx="6237">
                  <c:v>44616.564027777778</c:v>
                </c:pt>
                <c:pt idx="6238">
                  <c:v>44616.564756944441</c:v>
                </c:pt>
                <c:pt idx="6239">
                  <c:v>44616.565474537034</c:v>
                </c:pt>
                <c:pt idx="6240">
                  <c:v>44616.566203703704</c:v>
                </c:pt>
                <c:pt idx="6241">
                  <c:v>44616.566979166666</c:v>
                </c:pt>
                <c:pt idx="6242">
                  <c:v>44616.567696759259</c:v>
                </c:pt>
                <c:pt idx="6243">
                  <c:v>44616.568425925929</c:v>
                </c:pt>
                <c:pt idx="6244">
                  <c:v>44616.569155092591</c:v>
                </c:pt>
                <c:pt idx="6245">
                  <c:v>44616.569872685184</c:v>
                </c:pt>
                <c:pt idx="6246">
                  <c:v>44616.570601851854</c:v>
                </c:pt>
                <c:pt idx="6247">
                  <c:v>44616.571377314816</c:v>
                </c:pt>
                <c:pt idx="6248">
                  <c:v>44616.572106481479</c:v>
                </c:pt>
                <c:pt idx="6249">
                  <c:v>44616.572824074072</c:v>
                </c:pt>
                <c:pt idx="6250">
                  <c:v>44616.573553240742</c:v>
                </c:pt>
                <c:pt idx="6251">
                  <c:v>44616.574282407404</c:v>
                </c:pt>
                <c:pt idx="6252">
                  <c:v>44616.574999999997</c:v>
                </c:pt>
                <c:pt idx="6253">
                  <c:v>44616.575775462959</c:v>
                </c:pt>
                <c:pt idx="6254">
                  <c:v>44616.576504629629</c:v>
                </c:pt>
                <c:pt idx="6255">
                  <c:v>44616.577233796299</c:v>
                </c:pt>
                <c:pt idx="6256">
                  <c:v>44616.577951388892</c:v>
                </c:pt>
                <c:pt idx="6257">
                  <c:v>44616.578680555554</c:v>
                </c:pt>
                <c:pt idx="6258">
                  <c:v>44616.579409722224</c:v>
                </c:pt>
                <c:pt idx="6259">
                  <c:v>44616.58017361111</c:v>
                </c:pt>
                <c:pt idx="6260">
                  <c:v>44616.58090277778</c:v>
                </c:pt>
                <c:pt idx="6261">
                  <c:v>44616.581631944442</c:v>
                </c:pt>
                <c:pt idx="6262">
                  <c:v>44616.582349537035</c:v>
                </c:pt>
                <c:pt idx="6263">
                  <c:v>44616.583078703705</c:v>
                </c:pt>
                <c:pt idx="6264">
                  <c:v>44616.583807870367</c:v>
                </c:pt>
                <c:pt idx="6265">
                  <c:v>44616.584583333337</c:v>
                </c:pt>
                <c:pt idx="6266">
                  <c:v>44616.585300925923</c:v>
                </c:pt>
                <c:pt idx="6267">
                  <c:v>44616.586030092592</c:v>
                </c:pt>
                <c:pt idx="6268">
                  <c:v>44616.586759259262</c:v>
                </c:pt>
                <c:pt idx="6269">
                  <c:v>44616.587476851855</c:v>
                </c:pt>
                <c:pt idx="6270">
                  <c:v>44616.588206018518</c:v>
                </c:pt>
                <c:pt idx="6271">
                  <c:v>44616.58898148148</c:v>
                </c:pt>
                <c:pt idx="6272">
                  <c:v>44616.58971064815</c:v>
                </c:pt>
                <c:pt idx="6273">
                  <c:v>44616.590439814812</c:v>
                </c:pt>
                <c:pt idx="6274">
                  <c:v>44616.591157407405</c:v>
                </c:pt>
                <c:pt idx="6275">
                  <c:v>44616.591886574075</c:v>
                </c:pt>
                <c:pt idx="6276">
                  <c:v>44616.592615740738</c:v>
                </c:pt>
                <c:pt idx="6277">
                  <c:v>44616.593391203707</c:v>
                </c:pt>
                <c:pt idx="6278">
                  <c:v>44616.594108796293</c:v>
                </c:pt>
                <c:pt idx="6279">
                  <c:v>44616.594837962963</c:v>
                </c:pt>
                <c:pt idx="6280">
                  <c:v>44616.595567129632</c:v>
                </c:pt>
                <c:pt idx="6281">
                  <c:v>44616.596284722225</c:v>
                </c:pt>
                <c:pt idx="6282">
                  <c:v>44616.597013888888</c:v>
                </c:pt>
                <c:pt idx="6283">
                  <c:v>44616.59778935185</c:v>
                </c:pt>
                <c:pt idx="6284">
                  <c:v>44616.598506944443</c:v>
                </c:pt>
                <c:pt idx="6285">
                  <c:v>44616.599236111113</c:v>
                </c:pt>
                <c:pt idx="6286">
                  <c:v>44616.599965277775</c:v>
                </c:pt>
                <c:pt idx="6287">
                  <c:v>44616.600682870368</c:v>
                </c:pt>
                <c:pt idx="6288">
                  <c:v>44616.601412037038</c:v>
                </c:pt>
                <c:pt idx="6289">
                  <c:v>44616.602187500001</c:v>
                </c:pt>
                <c:pt idx="6290">
                  <c:v>44616.602916666663</c:v>
                </c:pt>
                <c:pt idx="6291">
                  <c:v>44616.603634259256</c:v>
                </c:pt>
                <c:pt idx="6292">
                  <c:v>44616.604363425926</c:v>
                </c:pt>
                <c:pt idx="6293">
                  <c:v>44616.605092592596</c:v>
                </c:pt>
                <c:pt idx="6294">
                  <c:v>44616.605810185189</c:v>
                </c:pt>
                <c:pt idx="6295">
                  <c:v>44616.606585648151</c:v>
                </c:pt>
                <c:pt idx="6296">
                  <c:v>44616.607314814813</c:v>
                </c:pt>
                <c:pt idx="6297">
                  <c:v>44616.608043981483</c:v>
                </c:pt>
                <c:pt idx="6298">
                  <c:v>44616.608761574076</c:v>
                </c:pt>
                <c:pt idx="6299">
                  <c:v>44616.609490740739</c:v>
                </c:pt>
                <c:pt idx="6300">
                  <c:v>44616.610219907408</c:v>
                </c:pt>
                <c:pt idx="6301">
                  <c:v>44616.610995370371</c:v>
                </c:pt>
                <c:pt idx="6302">
                  <c:v>44616.611724537041</c:v>
                </c:pt>
                <c:pt idx="6303">
                  <c:v>44616.612453703703</c:v>
                </c:pt>
                <c:pt idx="6304">
                  <c:v>44616.613171296296</c:v>
                </c:pt>
                <c:pt idx="6305">
                  <c:v>44616.613900462966</c:v>
                </c:pt>
                <c:pt idx="6306">
                  <c:v>44616.614629629628</c:v>
                </c:pt>
                <c:pt idx="6307">
                  <c:v>44616.615347222221</c:v>
                </c:pt>
                <c:pt idx="6308">
                  <c:v>44616.616076388891</c:v>
                </c:pt>
                <c:pt idx="6309">
                  <c:v>44616.616805555554</c:v>
                </c:pt>
                <c:pt idx="6310">
                  <c:v>44616.617523148147</c:v>
                </c:pt>
                <c:pt idx="6311">
                  <c:v>44616.618252314816</c:v>
                </c:pt>
                <c:pt idx="6312">
                  <c:v>44616.619027777779</c:v>
                </c:pt>
                <c:pt idx="6313">
                  <c:v>44616.619756944441</c:v>
                </c:pt>
                <c:pt idx="6314">
                  <c:v>44616.620474537034</c:v>
                </c:pt>
                <c:pt idx="6315">
                  <c:v>44616.621203703704</c:v>
                </c:pt>
                <c:pt idx="6316">
                  <c:v>44616.621932870374</c:v>
                </c:pt>
                <c:pt idx="6317">
                  <c:v>44616.622650462959</c:v>
                </c:pt>
                <c:pt idx="6318">
                  <c:v>44616.623379629629</c:v>
                </c:pt>
                <c:pt idx="6319">
                  <c:v>44616.624108796299</c:v>
                </c:pt>
                <c:pt idx="6320">
                  <c:v>44616.624826388892</c:v>
                </c:pt>
                <c:pt idx="6321">
                  <c:v>44616.625555555554</c:v>
                </c:pt>
                <c:pt idx="6322">
                  <c:v>44616.626284722224</c:v>
                </c:pt>
                <c:pt idx="6323">
                  <c:v>44616.627002314817</c:v>
                </c:pt>
                <c:pt idx="6324">
                  <c:v>44616.62773148148</c:v>
                </c:pt>
                <c:pt idx="6325">
                  <c:v>44616.628460648149</c:v>
                </c:pt>
                <c:pt idx="6326">
                  <c:v>44616.629178240742</c:v>
                </c:pt>
                <c:pt idx="6327">
                  <c:v>44616.629907407405</c:v>
                </c:pt>
                <c:pt idx="6328">
                  <c:v>44616.630682870367</c:v>
                </c:pt>
                <c:pt idx="6329">
                  <c:v>44616.631412037037</c:v>
                </c:pt>
                <c:pt idx="6330">
                  <c:v>44616.63212962963</c:v>
                </c:pt>
                <c:pt idx="6331">
                  <c:v>44616.6328587963</c:v>
                </c:pt>
                <c:pt idx="6332">
                  <c:v>44616.633587962962</c:v>
                </c:pt>
                <c:pt idx="6333">
                  <c:v>44616.634305555555</c:v>
                </c:pt>
                <c:pt idx="6334">
                  <c:v>44616.635034722225</c:v>
                </c:pt>
                <c:pt idx="6335">
                  <c:v>44616.635763888888</c:v>
                </c:pt>
                <c:pt idx="6336">
                  <c:v>44616.636481481481</c:v>
                </c:pt>
                <c:pt idx="6337">
                  <c:v>44616.63721064815</c:v>
                </c:pt>
                <c:pt idx="6338">
                  <c:v>44616.637939814813</c:v>
                </c:pt>
                <c:pt idx="6339">
                  <c:v>44616.638715277775</c:v>
                </c:pt>
                <c:pt idx="6340">
                  <c:v>44616.639444444445</c:v>
                </c:pt>
                <c:pt idx="6341">
                  <c:v>44616.640162037038</c:v>
                </c:pt>
                <c:pt idx="6342">
                  <c:v>44616.6408912037</c:v>
                </c:pt>
                <c:pt idx="6343">
                  <c:v>44616.64162037037</c:v>
                </c:pt>
                <c:pt idx="6344">
                  <c:v>44616.642337962963</c:v>
                </c:pt>
                <c:pt idx="6345">
                  <c:v>44616.643125000002</c:v>
                </c:pt>
                <c:pt idx="6346">
                  <c:v>44616.643842592595</c:v>
                </c:pt>
                <c:pt idx="6347">
                  <c:v>44616.644571759258</c:v>
                </c:pt>
                <c:pt idx="6348">
                  <c:v>44616.645300925928</c:v>
                </c:pt>
                <c:pt idx="6349">
                  <c:v>44616.646018518521</c:v>
                </c:pt>
                <c:pt idx="6350">
                  <c:v>44616.646747685183</c:v>
                </c:pt>
                <c:pt idx="6351">
                  <c:v>44616.647523148145</c:v>
                </c:pt>
                <c:pt idx="6352">
                  <c:v>44616.648252314815</c:v>
                </c:pt>
                <c:pt idx="6353">
                  <c:v>44616.648981481485</c:v>
                </c:pt>
                <c:pt idx="6354">
                  <c:v>44616.649699074071</c:v>
                </c:pt>
                <c:pt idx="6355">
                  <c:v>44616.65042824074</c:v>
                </c:pt>
                <c:pt idx="6356">
                  <c:v>44616.65115740741</c:v>
                </c:pt>
                <c:pt idx="6357">
                  <c:v>44616.651932870373</c:v>
                </c:pt>
                <c:pt idx="6358">
                  <c:v>44616.652650462966</c:v>
                </c:pt>
                <c:pt idx="6359">
                  <c:v>44616.653379629628</c:v>
                </c:pt>
                <c:pt idx="6360">
                  <c:v>44616.654108796298</c:v>
                </c:pt>
                <c:pt idx="6361">
                  <c:v>44616.654826388891</c:v>
                </c:pt>
                <c:pt idx="6362">
                  <c:v>44616.655555555553</c:v>
                </c:pt>
                <c:pt idx="6363">
                  <c:v>44616.656331018516</c:v>
                </c:pt>
                <c:pt idx="6364">
                  <c:v>44616.657060185185</c:v>
                </c:pt>
                <c:pt idx="6365">
                  <c:v>44616.657789351855</c:v>
                </c:pt>
                <c:pt idx="6366">
                  <c:v>44616.658506944441</c:v>
                </c:pt>
                <c:pt idx="6367">
                  <c:v>44616.659236111111</c:v>
                </c:pt>
                <c:pt idx="6368">
                  <c:v>44616.65996527778</c:v>
                </c:pt>
                <c:pt idx="6369">
                  <c:v>44616.660740740743</c:v>
                </c:pt>
                <c:pt idx="6370">
                  <c:v>44616.661458333336</c:v>
                </c:pt>
                <c:pt idx="6371">
                  <c:v>44616.662187499998</c:v>
                </c:pt>
                <c:pt idx="6372">
                  <c:v>44616.662916666668</c:v>
                </c:pt>
                <c:pt idx="6373">
                  <c:v>44616.663634259261</c:v>
                </c:pt>
                <c:pt idx="6374">
                  <c:v>44616.664363425924</c:v>
                </c:pt>
                <c:pt idx="6375">
                  <c:v>44616.665092592593</c:v>
                </c:pt>
                <c:pt idx="6376">
                  <c:v>44616.665810185186</c:v>
                </c:pt>
                <c:pt idx="6377">
                  <c:v>44616.666539351849</c:v>
                </c:pt>
                <c:pt idx="6378">
                  <c:v>44616.667268518519</c:v>
                </c:pt>
                <c:pt idx="6379">
                  <c:v>44616.667997685188</c:v>
                </c:pt>
                <c:pt idx="6380">
                  <c:v>44616.668761574074</c:v>
                </c:pt>
                <c:pt idx="6381">
                  <c:v>44616.669490740744</c:v>
                </c:pt>
                <c:pt idx="6382">
                  <c:v>44616.670219907406</c:v>
                </c:pt>
                <c:pt idx="6383">
                  <c:v>44616.670937499999</c:v>
                </c:pt>
                <c:pt idx="6384">
                  <c:v>44616.671666666669</c:v>
                </c:pt>
                <c:pt idx="6385">
                  <c:v>44616.672395833331</c:v>
                </c:pt>
                <c:pt idx="6386">
                  <c:v>44616.673171296294</c:v>
                </c:pt>
                <c:pt idx="6387">
                  <c:v>44616.673888888887</c:v>
                </c:pt>
                <c:pt idx="6388">
                  <c:v>44616.674618055556</c:v>
                </c:pt>
                <c:pt idx="6389">
                  <c:v>44616.675347222219</c:v>
                </c:pt>
                <c:pt idx="6390">
                  <c:v>44616.676064814812</c:v>
                </c:pt>
                <c:pt idx="6391">
                  <c:v>44616.676793981482</c:v>
                </c:pt>
                <c:pt idx="6392">
                  <c:v>44616.677569444444</c:v>
                </c:pt>
                <c:pt idx="6393">
                  <c:v>44616.678298611114</c:v>
                </c:pt>
                <c:pt idx="6394">
                  <c:v>44616.679016203707</c:v>
                </c:pt>
                <c:pt idx="6395">
                  <c:v>44616.679745370369</c:v>
                </c:pt>
                <c:pt idx="6396">
                  <c:v>44616.680474537039</c:v>
                </c:pt>
                <c:pt idx="6397">
                  <c:v>44616.681192129632</c:v>
                </c:pt>
                <c:pt idx="6398">
                  <c:v>44616.681921296295</c:v>
                </c:pt>
                <c:pt idx="6399">
                  <c:v>44616.682650462964</c:v>
                </c:pt>
                <c:pt idx="6400">
                  <c:v>44616.683368055557</c:v>
                </c:pt>
                <c:pt idx="6401">
                  <c:v>44616.68409722222</c:v>
                </c:pt>
                <c:pt idx="6402">
                  <c:v>44616.684814814813</c:v>
                </c:pt>
                <c:pt idx="6403">
                  <c:v>44616.685590277775</c:v>
                </c:pt>
                <c:pt idx="6404">
                  <c:v>44616.686319444445</c:v>
                </c:pt>
                <c:pt idx="6405">
                  <c:v>44616.687048611115</c:v>
                </c:pt>
                <c:pt idx="6406">
                  <c:v>44616.6877662037</c:v>
                </c:pt>
                <c:pt idx="6407">
                  <c:v>44616.68849537037</c:v>
                </c:pt>
                <c:pt idx="6408">
                  <c:v>44616.68922453704</c:v>
                </c:pt>
                <c:pt idx="6409">
                  <c:v>44616.69</c:v>
                </c:pt>
                <c:pt idx="6410">
                  <c:v>44616.690717592595</c:v>
                </c:pt>
                <c:pt idx="6411">
                  <c:v>44616.691446759258</c:v>
                </c:pt>
                <c:pt idx="6412">
                  <c:v>44616.692175925928</c:v>
                </c:pt>
                <c:pt idx="6413">
                  <c:v>44616.692893518521</c:v>
                </c:pt>
                <c:pt idx="6414">
                  <c:v>44616.693622685183</c:v>
                </c:pt>
                <c:pt idx="6415">
                  <c:v>44616.694398148145</c:v>
                </c:pt>
                <c:pt idx="6416">
                  <c:v>44616.695127314815</c:v>
                </c:pt>
                <c:pt idx="6417">
                  <c:v>44616.695844907408</c:v>
                </c:pt>
                <c:pt idx="6418">
                  <c:v>44616.696574074071</c:v>
                </c:pt>
                <c:pt idx="6419">
                  <c:v>44616.69730324074</c:v>
                </c:pt>
                <c:pt idx="6420">
                  <c:v>44616.698020833333</c:v>
                </c:pt>
                <c:pt idx="6421">
                  <c:v>44616.698796296296</c:v>
                </c:pt>
                <c:pt idx="6422">
                  <c:v>44616.699525462966</c:v>
                </c:pt>
                <c:pt idx="6423">
                  <c:v>44616.700254629628</c:v>
                </c:pt>
                <c:pt idx="6424">
                  <c:v>44616.700972222221</c:v>
                </c:pt>
                <c:pt idx="6425">
                  <c:v>44616.701701388891</c:v>
                </c:pt>
                <c:pt idx="6426">
                  <c:v>44616.702430555553</c:v>
                </c:pt>
                <c:pt idx="6427">
                  <c:v>44616.703194444446</c:v>
                </c:pt>
                <c:pt idx="6428">
                  <c:v>44616.703923611109</c:v>
                </c:pt>
                <c:pt idx="6429">
                  <c:v>44616.704652777778</c:v>
                </c:pt>
                <c:pt idx="6430">
                  <c:v>44616.705370370371</c:v>
                </c:pt>
                <c:pt idx="6431">
                  <c:v>44616.706099537034</c:v>
                </c:pt>
                <c:pt idx="6432">
                  <c:v>44616.706828703704</c:v>
                </c:pt>
                <c:pt idx="6433">
                  <c:v>44616.707604166666</c:v>
                </c:pt>
                <c:pt idx="6434">
                  <c:v>44616.708321759259</c:v>
                </c:pt>
                <c:pt idx="6435">
                  <c:v>44616.709050925929</c:v>
                </c:pt>
                <c:pt idx="6436">
                  <c:v>44616.709780092591</c:v>
                </c:pt>
                <c:pt idx="6437">
                  <c:v>44616.710497685184</c:v>
                </c:pt>
                <c:pt idx="6438">
                  <c:v>44616.711226851854</c:v>
                </c:pt>
                <c:pt idx="6439">
                  <c:v>44616.712002314816</c:v>
                </c:pt>
                <c:pt idx="6440">
                  <c:v>44616.712731481479</c:v>
                </c:pt>
                <c:pt idx="6441">
                  <c:v>44616.713449074072</c:v>
                </c:pt>
                <c:pt idx="6442">
                  <c:v>44616.714178240742</c:v>
                </c:pt>
                <c:pt idx="6443">
                  <c:v>44616.714907407404</c:v>
                </c:pt>
                <c:pt idx="6444">
                  <c:v>44616.715624999997</c:v>
                </c:pt>
                <c:pt idx="6445">
                  <c:v>44616.716354166667</c:v>
                </c:pt>
                <c:pt idx="6446">
                  <c:v>44616.717083333337</c:v>
                </c:pt>
                <c:pt idx="6447">
                  <c:v>44616.717800925922</c:v>
                </c:pt>
                <c:pt idx="6448">
                  <c:v>44616.718530092592</c:v>
                </c:pt>
                <c:pt idx="6449">
                  <c:v>44616.719259259262</c:v>
                </c:pt>
                <c:pt idx="6450">
                  <c:v>44616.719976851855</c:v>
                </c:pt>
                <c:pt idx="6451">
                  <c:v>44616.720706018517</c:v>
                </c:pt>
                <c:pt idx="6452">
                  <c:v>44616.721435185187</c:v>
                </c:pt>
                <c:pt idx="6453">
                  <c:v>44616.72215277778</c:v>
                </c:pt>
                <c:pt idx="6454">
                  <c:v>44616.722881944443</c:v>
                </c:pt>
                <c:pt idx="6455">
                  <c:v>44616.723611111112</c:v>
                </c:pt>
                <c:pt idx="6456">
                  <c:v>44616.724328703705</c:v>
                </c:pt>
                <c:pt idx="6457">
                  <c:v>44616.725057870368</c:v>
                </c:pt>
                <c:pt idx="6458">
                  <c:v>44616.725787037038</c:v>
                </c:pt>
                <c:pt idx="6459">
                  <c:v>44616.726504629631</c:v>
                </c:pt>
                <c:pt idx="6460">
                  <c:v>44616.727233796293</c:v>
                </c:pt>
                <c:pt idx="6461">
                  <c:v>44616.727962962963</c:v>
                </c:pt>
                <c:pt idx="6462">
                  <c:v>44616.728680555556</c:v>
                </c:pt>
                <c:pt idx="6463">
                  <c:v>44616.729409722226</c:v>
                </c:pt>
                <c:pt idx="6464">
                  <c:v>44616.730138888888</c:v>
                </c:pt>
                <c:pt idx="6465">
                  <c:v>44616.730856481481</c:v>
                </c:pt>
                <c:pt idx="6466">
                  <c:v>44616.731585648151</c:v>
                </c:pt>
                <c:pt idx="6467">
                  <c:v>44616.732314814813</c:v>
                </c:pt>
                <c:pt idx="6468">
                  <c:v>44616.733032407406</c:v>
                </c:pt>
                <c:pt idx="6469">
                  <c:v>44616.733761574076</c:v>
                </c:pt>
                <c:pt idx="6470">
                  <c:v>44616.734490740739</c:v>
                </c:pt>
                <c:pt idx="6471">
                  <c:v>44616.735208333332</c:v>
                </c:pt>
                <c:pt idx="6472">
                  <c:v>44616.735937500001</c:v>
                </c:pt>
                <c:pt idx="6473">
                  <c:v>44616.736666666664</c:v>
                </c:pt>
                <c:pt idx="6474">
                  <c:v>44616.737384259257</c:v>
                </c:pt>
                <c:pt idx="6475">
                  <c:v>44616.738113425927</c:v>
                </c:pt>
                <c:pt idx="6476">
                  <c:v>44616.738842592589</c:v>
                </c:pt>
                <c:pt idx="6477">
                  <c:v>44616.739560185182</c:v>
                </c:pt>
                <c:pt idx="6478">
                  <c:v>44616.740289351852</c:v>
                </c:pt>
                <c:pt idx="6479">
                  <c:v>44616.741018518522</c:v>
                </c:pt>
                <c:pt idx="6480">
                  <c:v>44616.741793981484</c:v>
                </c:pt>
                <c:pt idx="6481">
                  <c:v>44616.742511574077</c:v>
                </c:pt>
                <c:pt idx="6482">
                  <c:v>44616.74324074074</c:v>
                </c:pt>
                <c:pt idx="6483">
                  <c:v>44616.743969907409</c:v>
                </c:pt>
                <c:pt idx="6484">
                  <c:v>44616.744687500002</c:v>
                </c:pt>
                <c:pt idx="6485">
                  <c:v>44616.745416666665</c:v>
                </c:pt>
                <c:pt idx="6486">
                  <c:v>44616.746145833335</c:v>
                </c:pt>
                <c:pt idx="6487">
                  <c:v>44616.746863425928</c:v>
                </c:pt>
                <c:pt idx="6488">
                  <c:v>44616.74759259259</c:v>
                </c:pt>
                <c:pt idx="6489">
                  <c:v>44616.74832175926</c:v>
                </c:pt>
                <c:pt idx="6490">
                  <c:v>44616.749039351853</c:v>
                </c:pt>
                <c:pt idx="6491">
                  <c:v>44616.749768518515</c:v>
                </c:pt>
                <c:pt idx="6492">
                  <c:v>44616.750497685185</c:v>
                </c:pt>
                <c:pt idx="6493">
                  <c:v>44616.751215277778</c:v>
                </c:pt>
                <c:pt idx="6494">
                  <c:v>44616.751944444448</c:v>
                </c:pt>
                <c:pt idx="6495">
                  <c:v>44616.75267361111</c:v>
                </c:pt>
                <c:pt idx="6496">
                  <c:v>44616.753391203703</c:v>
                </c:pt>
                <c:pt idx="6497">
                  <c:v>44616.754120370373</c:v>
                </c:pt>
                <c:pt idx="6498">
                  <c:v>44616.754849537036</c:v>
                </c:pt>
                <c:pt idx="6499">
                  <c:v>44616.755567129629</c:v>
                </c:pt>
                <c:pt idx="6500">
                  <c:v>44616.756296296298</c:v>
                </c:pt>
                <c:pt idx="6501">
                  <c:v>44616.757071759261</c:v>
                </c:pt>
                <c:pt idx="6502">
                  <c:v>44616.757800925923</c:v>
                </c:pt>
                <c:pt idx="6503">
                  <c:v>44616.758518518516</c:v>
                </c:pt>
                <c:pt idx="6504">
                  <c:v>44616.759247685186</c:v>
                </c:pt>
                <c:pt idx="6505">
                  <c:v>44616.759976851848</c:v>
                </c:pt>
                <c:pt idx="6506">
                  <c:v>44616.760706018518</c:v>
                </c:pt>
                <c:pt idx="6507">
                  <c:v>44616.761469907404</c:v>
                </c:pt>
                <c:pt idx="6508">
                  <c:v>44616.762199074074</c:v>
                </c:pt>
                <c:pt idx="6509">
                  <c:v>44616.762928240743</c:v>
                </c:pt>
                <c:pt idx="6510">
                  <c:v>44616.763645833336</c:v>
                </c:pt>
                <c:pt idx="6511">
                  <c:v>44616.764374999999</c:v>
                </c:pt>
                <c:pt idx="6512">
                  <c:v>44616.765104166669</c:v>
                </c:pt>
                <c:pt idx="6513">
                  <c:v>44616.765821759262</c:v>
                </c:pt>
                <c:pt idx="6514">
                  <c:v>44616.766550925924</c:v>
                </c:pt>
                <c:pt idx="6515">
                  <c:v>44616.767280092594</c:v>
                </c:pt>
                <c:pt idx="6516">
                  <c:v>44616.767997685187</c:v>
                </c:pt>
                <c:pt idx="6517">
                  <c:v>44616.768726851849</c:v>
                </c:pt>
                <c:pt idx="6518">
                  <c:v>44616.769502314812</c:v>
                </c:pt>
                <c:pt idx="6519">
                  <c:v>44616.770231481481</c:v>
                </c:pt>
                <c:pt idx="6520">
                  <c:v>44616.770949074074</c:v>
                </c:pt>
                <c:pt idx="6521">
                  <c:v>44616.771678240744</c:v>
                </c:pt>
                <c:pt idx="6522">
                  <c:v>44616.772407407407</c:v>
                </c:pt>
                <c:pt idx="6523">
                  <c:v>44616.773125</c:v>
                </c:pt>
                <c:pt idx="6524">
                  <c:v>44616.773900462962</c:v>
                </c:pt>
                <c:pt idx="6525">
                  <c:v>44616.774629629632</c:v>
                </c:pt>
                <c:pt idx="6526">
                  <c:v>44616.775358796294</c:v>
                </c:pt>
                <c:pt idx="6527">
                  <c:v>44616.776076388887</c:v>
                </c:pt>
                <c:pt idx="6528">
                  <c:v>44616.776805555557</c:v>
                </c:pt>
                <c:pt idx="6529">
                  <c:v>44616.77753472222</c:v>
                </c:pt>
                <c:pt idx="6530">
                  <c:v>44616.778310185182</c:v>
                </c:pt>
                <c:pt idx="6531">
                  <c:v>44616.779027777775</c:v>
                </c:pt>
                <c:pt idx="6532">
                  <c:v>44616.779756944445</c:v>
                </c:pt>
                <c:pt idx="6533">
                  <c:v>44616.780486111114</c:v>
                </c:pt>
                <c:pt idx="6534">
                  <c:v>44616.7812037037</c:v>
                </c:pt>
                <c:pt idx="6535">
                  <c:v>44616.78193287037</c:v>
                </c:pt>
                <c:pt idx="6536">
                  <c:v>44616.782708333332</c:v>
                </c:pt>
                <c:pt idx="6537">
                  <c:v>44616.783437500002</c:v>
                </c:pt>
                <c:pt idx="6538">
                  <c:v>44616.784166666665</c:v>
                </c:pt>
                <c:pt idx="6539">
                  <c:v>44616.784884259258</c:v>
                </c:pt>
                <c:pt idx="6540">
                  <c:v>44616.785613425927</c:v>
                </c:pt>
                <c:pt idx="6541">
                  <c:v>44616.78634259259</c:v>
                </c:pt>
                <c:pt idx="6542">
                  <c:v>44616.787060185183</c:v>
                </c:pt>
                <c:pt idx="6543">
                  <c:v>44616.787789351853</c:v>
                </c:pt>
                <c:pt idx="6544">
                  <c:v>44616.788506944446</c:v>
                </c:pt>
                <c:pt idx="6545">
                  <c:v>44616.789236111108</c:v>
                </c:pt>
                <c:pt idx="6546">
                  <c:v>44616.789965277778</c:v>
                </c:pt>
                <c:pt idx="6547">
                  <c:v>44616.790682870371</c:v>
                </c:pt>
                <c:pt idx="6548">
                  <c:v>44616.791412037041</c:v>
                </c:pt>
                <c:pt idx="6549">
                  <c:v>44616.792141203703</c:v>
                </c:pt>
                <c:pt idx="6550">
                  <c:v>44616.792858796296</c:v>
                </c:pt>
                <c:pt idx="6551">
                  <c:v>44616.793587962966</c:v>
                </c:pt>
                <c:pt idx="6552">
                  <c:v>44616.794363425928</c:v>
                </c:pt>
                <c:pt idx="6553">
                  <c:v>44616.795092592591</c:v>
                </c:pt>
                <c:pt idx="6554">
                  <c:v>44616.795810185184</c:v>
                </c:pt>
                <c:pt idx="6555">
                  <c:v>44616.796539351853</c:v>
                </c:pt>
                <c:pt idx="6556">
                  <c:v>44616.797256944446</c:v>
                </c:pt>
                <c:pt idx="6557">
                  <c:v>44616.797986111109</c:v>
                </c:pt>
                <c:pt idx="6558">
                  <c:v>44616.798715277779</c:v>
                </c:pt>
                <c:pt idx="6559">
                  <c:v>44616.799432870372</c:v>
                </c:pt>
                <c:pt idx="6560">
                  <c:v>44616.800162037034</c:v>
                </c:pt>
                <c:pt idx="6561">
                  <c:v>44616.800891203704</c:v>
                </c:pt>
                <c:pt idx="6562">
                  <c:v>44616.801608796297</c:v>
                </c:pt>
                <c:pt idx="6563">
                  <c:v>44616.802395833336</c:v>
                </c:pt>
                <c:pt idx="6564">
                  <c:v>44616.803113425929</c:v>
                </c:pt>
                <c:pt idx="6565">
                  <c:v>44616.803842592592</c:v>
                </c:pt>
                <c:pt idx="6566">
                  <c:v>44616.804560185185</c:v>
                </c:pt>
                <c:pt idx="6567">
                  <c:v>44616.805289351854</c:v>
                </c:pt>
                <c:pt idx="6568">
                  <c:v>44616.806018518517</c:v>
                </c:pt>
                <c:pt idx="6569">
                  <c:v>44616.80673611111</c:v>
                </c:pt>
                <c:pt idx="6570">
                  <c:v>44616.80746527778</c:v>
                </c:pt>
                <c:pt idx="6571">
                  <c:v>44616.808194444442</c:v>
                </c:pt>
                <c:pt idx="6572">
                  <c:v>44616.808912037035</c:v>
                </c:pt>
                <c:pt idx="6573">
                  <c:v>44616.809641203705</c:v>
                </c:pt>
                <c:pt idx="6574">
                  <c:v>44616.810416666667</c:v>
                </c:pt>
                <c:pt idx="6575">
                  <c:v>44616.811145833337</c:v>
                </c:pt>
                <c:pt idx="6576">
                  <c:v>44616.811863425923</c:v>
                </c:pt>
                <c:pt idx="6577">
                  <c:v>44616.812592592592</c:v>
                </c:pt>
                <c:pt idx="6578">
                  <c:v>44616.813321759262</c:v>
                </c:pt>
                <c:pt idx="6579">
                  <c:v>44616.814039351855</c:v>
                </c:pt>
                <c:pt idx="6580">
                  <c:v>44616.814814814818</c:v>
                </c:pt>
                <c:pt idx="6581">
                  <c:v>44616.81554398148</c:v>
                </c:pt>
                <c:pt idx="6582">
                  <c:v>44616.81627314815</c:v>
                </c:pt>
                <c:pt idx="6583">
                  <c:v>44616.816990740743</c:v>
                </c:pt>
                <c:pt idx="6584">
                  <c:v>44616.817719907405</c:v>
                </c:pt>
                <c:pt idx="6585">
                  <c:v>44616.818449074075</c:v>
                </c:pt>
                <c:pt idx="6586">
                  <c:v>44616.819224537037</c:v>
                </c:pt>
                <c:pt idx="6587">
                  <c:v>44616.819953703707</c:v>
                </c:pt>
                <c:pt idx="6588">
                  <c:v>44616.820671296293</c:v>
                </c:pt>
                <c:pt idx="6589">
                  <c:v>44616.821400462963</c:v>
                </c:pt>
                <c:pt idx="6590">
                  <c:v>44616.822129629632</c:v>
                </c:pt>
                <c:pt idx="6591">
                  <c:v>44616.822847222225</c:v>
                </c:pt>
                <c:pt idx="6592">
                  <c:v>44616.823576388888</c:v>
                </c:pt>
                <c:pt idx="6593">
                  <c:v>44616.824305555558</c:v>
                </c:pt>
                <c:pt idx="6594">
                  <c:v>44616.825023148151</c:v>
                </c:pt>
                <c:pt idx="6595">
                  <c:v>44616.825752314813</c:v>
                </c:pt>
                <c:pt idx="6596">
                  <c:v>44616.826481481483</c:v>
                </c:pt>
                <c:pt idx="6597">
                  <c:v>44616.827256944445</c:v>
                </c:pt>
                <c:pt idx="6598">
                  <c:v>44616.827974537038</c:v>
                </c:pt>
                <c:pt idx="6599">
                  <c:v>44616.828703703701</c:v>
                </c:pt>
                <c:pt idx="6600">
                  <c:v>44616.829432870371</c:v>
                </c:pt>
                <c:pt idx="6601">
                  <c:v>44616.830150462964</c:v>
                </c:pt>
                <c:pt idx="6602">
                  <c:v>44616.830879629626</c:v>
                </c:pt>
                <c:pt idx="6603">
                  <c:v>44616.831655092596</c:v>
                </c:pt>
                <c:pt idx="6604">
                  <c:v>44616.832384259258</c:v>
                </c:pt>
                <c:pt idx="6605">
                  <c:v>44616.833101851851</c:v>
                </c:pt>
                <c:pt idx="6606">
                  <c:v>44616.833831018521</c:v>
                </c:pt>
                <c:pt idx="6607">
                  <c:v>44616.834560185183</c:v>
                </c:pt>
                <c:pt idx="6608">
                  <c:v>44616.835289351853</c:v>
                </c:pt>
                <c:pt idx="6609">
                  <c:v>44616.836006944446</c:v>
                </c:pt>
                <c:pt idx="6610">
                  <c:v>44616.836736111109</c:v>
                </c:pt>
                <c:pt idx="6611">
                  <c:v>44616.837453703702</c:v>
                </c:pt>
                <c:pt idx="6612">
                  <c:v>44616.838182870371</c:v>
                </c:pt>
                <c:pt idx="6613">
                  <c:v>44616.838912037034</c:v>
                </c:pt>
                <c:pt idx="6614">
                  <c:v>44616.839687500003</c:v>
                </c:pt>
                <c:pt idx="6615">
                  <c:v>44616.840405092589</c:v>
                </c:pt>
                <c:pt idx="6616">
                  <c:v>44616.841134259259</c:v>
                </c:pt>
                <c:pt idx="6617">
                  <c:v>44616.841863425929</c:v>
                </c:pt>
                <c:pt idx="6618">
                  <c:v>44616.842581018522</c:v>
                </c:pt>
                <c:pt idx="6619">
                  <c:v>44616.843310185184</c:v>
                </c:pt>
                <c:pt idx="6620">
                  <c:v>44616.844085648147</c:v>
                </c:pt>
                <c:pt idx="6621">
                  <c:v>44616.844814814816</c:v>
                </c:pt>
                <c:pt idx="6622">
                  <c:v>44616.845532407409</c:v>
                </c:pt>
                <c:pt idx="6623">
                  <c:v>44616.846261574072</c:v>
                </c:pt>
                <c:pt idx="6624">
                  <c:v>44616.846990740742</c:v>
                </c:pt>
                <c:pt idx="6625">
                  <c:v>44616.847708333335</c:v>
                </c:pt>
                <c:pt idx="6626">
                  <c:v>44616.848495370374</c:v>
                </c:pt>
                <c:pt idx="6627">
                  <c:v>44616.849212962959</c:v>
                </c:pt>
                <c:pt idx="6628">
                  <c:v>44616.849942129629</c:v>
                </c:pt>
                <c:pt idx="6629">
                  <c:v>44616.850671296299</c:v>
                </c:pt>
                <c:pt idx="6630">
                  <c:v>44616.851388888892</c:v>
                </c:pt>
                <c:pt idx="6631">
                  <c:v>44616.852118055554</c:v>
                </c:pt>
                <c:pt idx="6632">
                  <c:v>44616.852893518517</c:v>
                </c:pt>
                <c:pt idx="6633">
                  <c:v>44616.853622685187</c:v>
                </c:pt>
                <c:pt idx="6634">
                  <c:v>44616.85434027778</c:v>
                </c:pt>
                <c:pt idx="6635">
                  <c:v>44616.855069444442</c:v>
                </c:pt>
                <c:pt idx="6636">
                  <c:v>44616.855798611112</c:v>
                </c:pt>
                <c:pt idx="6637">
                  <c:v>44616.856516203705</c:v>
                </c:pt>
                <c:pt idx="6638">
                  <c:v>44616.857245370367</c:v>
                </c:pt>
                <c:pt idx="6639">
                  <c:v>44616.857974537037</c:v>
                </c:pt>
                <c:pt idx="6640">
                  <c:v>44616.85869212963</c:v>
                </c:pt>
                <c:pt idx="6641">
                  <c:v>44616.8594212963</c:v>
                </c:pt>
                <c:pt idx="6642">
                  <c:v>44616.860138888886</c:v>
                </c:pt>
                <c:pt idx="6643">
                  <c:v>44616.860925925925</c:v>
                </c:pt>
                <c:pt idx="6644">
                  <c:v>44616.861643518518</c:v>
                </c:pt>
                <c:pt idx="6645">
                  <c:v>44616.862372685187</c:v>
                </c:pt>
                <c:pt idx="6646">
                  <c:v>44616.86310185185</c:v>
                </c:pt>
                <c:pt idx="6647">
                  <c:v>44616.863819444443</c:v>
                </c:pt>
                <c:pt idx="6648">
                  <c:v>44616.864548611113</c:v>
                </c:pt>
                <c:pt idx="6649">
                  <c:v>44616.865266203706</c:v>
                </c:pt>
                <c:pt idx="6650">
                  <c:v>44616.865995370368</c:v>
                </c:pt>
                <c:pt idx="6651">
                  <c:v>44616.866724537038</c:v>
                </c:pt>
                <c:pt idx="6652">
                  <c:v>44616.8674537037</c:v>
                </c:pt>
                <c:pt idx="6653">
                  <c:v>44616.868171296293</c:v>
                </c:pt>
                <c:pt idx="6654">
                  <c:v>44616.868946759256</c:v>
                </c:pt>
                <c:pt idx="6655">
                  <c:v>44616.869675925926</c:v>
                </c:pt>
                <c:pt idx="6656">
                  <c:v>44616.870405092595</c:v>
                </c:pt>
                <c:pt idx="6657">
                  <c:v>44616.871122685188</c:v>
                </c:pt>
                <c:pt idx="6658">
                  <c:v>44616.871851851851</c:v>
                </c:pt>
                <c:pt idx="6659">
                  <c:v>44616.872581018521</c:v>
                </c:pt>
                <c:pt idx="6660">
                  <c:v>44616.873298611114</c:v>
                </c:pt>
                <c:pt idx="6661">
                  <c:v>44616.874027777776</c:v>
                </c:pt>
                <c:pt idx="6662">
                  <c:v>44616.874756944446</c:v>
                </c:pt>
                <c:pt idx="6663">
                  <c:v>44616.875474537039</c:v>
                </c:pt>
                <c:pt idx="6664">
                  <c:v>44616.876203703701</c:v>
                </c:pt>
                <c:pt idx="6665">
                  <c:v>44616.87699074074</c:v>
                </c:pt>
                <c:pt idx="6666">
                  <c:v>44616.877708333333</c:v>
                </c:pt>
                <c:pt idx="6667">
                  <c:v>44616.878437500003</c:v>
                </c:pt>
                <c:pt idx="6668">
                  <c:v>44616.879166666666</c:v>
                </c:pt>
                <c:pt idx="6669">
                  <c:v>44616.879884259259</c:v>
                </c:pt>
                <c:pt idx="6670">
                  <c:v>44616.880613425928</c:v>
                </c:pt>
                <c:pt idx="6671">
                  <c:v>44616.881388888891</c:v>
                </c:pt>
                <c:pt idx="6672">
                  <c:v>44616.882118055553</c:v>
                </c:pt>
                <c:pt idx="6673">
                  <c:v>44616.882847222223</c:v>
                </c:pt>
                <c:pt idx="6674">
                  <c:v>44616.883576388886</c:v>
                </c:pt>
                <c:pt idx="6675">
                  <c:v>44616.884293981479</c:v>
                </c:pt>
                <c:pt idx="6676">
                  <c:v>44616.885023148148</c:v>
                </c:pt>
                <c:pt idx="6677">
                  <c:v>44616.885752314818</c:v>
                </c:pt>
                <c:pt idx="6678">
                  <c:v>44616.886469907404</c:v>
                </c:pt>
                <c:pt idx="6679">
                  <c:v>44616.887199074074</c:v>
                </c:pt>
                <c:pt idx="6680">
                  <c:v>44616.887928240743</c:v>
                </c:pt>
                <c:pt idx="6681">
                  <c:v>44616.888645833336</c:v>
                </c:pt>
                <c:pt idx="6682">
                  <c:v>44616.889432870368</c:v>
                </c:pt>
                <c:pt idx="6683">
                  <c:v>44616.890150462961</c:v>
                </c:pt>
                <c:pt idx="6684">
                  <c:v>44616.890879629631</c:v>
                </c:pt>
                <c:pt idx="6685">
                  <c:v>44616.891608796293</c:v>
                </c:pt>
                <c:pt idx="6686">
                  <c:v>44616.892326388886</c:v>
                </c:pt>
                <c:pt idx="6687">
                  <c:v>44616.893055555556</c:v>
                </c:pt>
                <c:pt idx="6688">
                  <c:v>44616.893784722219</c:v>
                </c:pt>
                <c:pt idx="6689">
                  <c:v>44616.894513888888</c:v>
                </c:pt>
                <c:pt idx="6690">
                  <c:v>44616.895231481481</c:v>
                </c:pt>
                <c:pt idx="6691">
                  <c:v>44616.895960648151</c:v>
                </c:pt>
                <c:pt idx="6692">
                  <c:v>44616.896689814814</c:v>
                </c:pt>
                <c:pt idx="6693">
                  <c:v>44616.897418981483</c:v>
                </c:pt>
                <c:pt idx="6694">
                  <c:v>44616.898136574076</c:v>
                </c:pt>
                <c:pt idx="6695">
                  <c:v>44616.898865740739</c:v>
                </c:pt>
                <c:pt idx="6696">
                  <c:v>44616.899594907409</c:v>
                </c:pt>
                <c:pt idx="6697">
                  <c:v>44616.900324074071</c:v>
                </c:pt>
                <c:pt idx="6698">
                  <c:v>44616.901099537034</c:v>
                </c:pt>
                <c:pt idx="6699">
                  <c:v>44616.901817129627</c:v>
                </c:pt>
                <c:pt idx="6700">
                  <c:v>44616.902546296296</c:v>
                </c:pt>
                <c:pt idx="6701">
                  <c:v>44616.903275462966</c:v>
                </c:pt>
                <c:pt idx="6702">
                  <c:v>44616.903993055559</c:v>
                </c:pt>
                <c:pt idx="6703">
                  <c:v>44616.904722222222</c:v>
                </c:pt>
                <c:pt idx="6704">
                  <c:v>44616.905497685184</c:v>
                </c:pt>
                <c:pt idx="6705">
                  <c:v>44616.906215277777</c:v>
                </c:pt>
                <c:pt idx="6706">
                  <c:v>44616.906944444447</c:v>
                </c:pt>
                <c:pt idx="6707">
                  <c:v>44616.907673611109</c:v>
                </c:pt>
                <c:pt idx="6708">
                  <c:v>44616.908391203702</c:v>
                </c:pt>
                <c:pt idx="6709">
                  <c:v>44616.909120370372</c:v>
                </c:pt>
                <c:pt idx="6710">
                  <c:v>44616.909884259258</c:v>
                </c:pt>
                <c:pt idx="6711">
                  <c:v>44616.910613425927</c:v>
                </c:pt>
                <c:pt idx="6712">
                  <c:v>44616.91133101852</c:v>
                </c:pt>
                <c:pt idx="6713">
                  <c:v>44616.912060185183</c:v>
                </c:pt>
                <c:pt idx="6714">
                  <c:v>44616.912789351853</c:v>
                </c:pt>
                <c:pt idx="6715">
                  <c:v>44616.913506944446</c:v>
                </c:pt>
                <c:pt idx="6716">
                  <c:v>44616.914282407408</c:v>
                </c:pt>
                <c:pt idx="6717">
                  <c:v>44616.915011574078</c:v>
                </c:pt>
                <c:pt idx="6718">
                  <c:v>44616.915729166663</c:v>
                </c:pt>
                <c:pt idx="6719">
                  <c:v>44616.916458333333</c:v>
                </c:pt>
                <c:pt idx="6720">
                  <c:v>44616.917187500003</c:v>
                </c:pt>
                <c:pt idx="6721">
                  <c:v>44616.917905092596</c:v>
                </c:pt>
                <c:pt idx="6722">
                  <c:v>44616.918680555558</c:v>
                </c:pt>
                <c:pt idx="6723">
                  <c:v>44616.919409722221</c:v>
                </c:pt>
                <c:pt idx="6724">
                  <c:v>44616.920127314814</c:v>
                </c:pt>
                <c:pt idx="6725">
                  <c:v>44616.920856481483</c:v>
                </c:pt>
                <c:pt idx="6726">
                  <c:v>44616.921585648146</c:v>
                </c:pt>
                <c:pt idx="6727">
                  <c:v>44616.922303240739</c:v>
                </c:pt>
                <c:pt idx="6728">
                  <c:v>44616.923078703701</c:v>
                </c:pt>
                <c:pt idx="6729">
                  <c:v>44616.923807870371</c:v>
                </c:pt>
                <c:pt idx="6730">
                  <c:v>44616.924525462964</c:v>
                </c:pt>
                <c:pt idx="6731">
                  <c:v>44616.925254629627</c:v>
                </c:pt>
                <c:pt idx="6732">
                  <c:v>44616.92597222222</c:v>
                </c:pt>
                <c:pt idx="6733">
                  <c:v>44616.926701388889</c:v>
                </c:pt>
                <c:pt idx="6734">
                  <c:v>44616.927476851852</c:v>
                </c:pt>
                <c:pt idx="6735">
                  <c:v>44616.928206018521</c:v>
                </c:pt>
                <c:pt idx="6736">
                  <c:v>44616.928923611114</c:v>
                </c:pt>
                <c:pt idx="6737">
                  <c:v>44616.929652777777</c:v>
                </c:pt>
                <c:pt idx="6738">
                  <c:v>44616.93037037037</c:v>
                </c:pt>
                <c:pt idx="6739">
                  <c:v>44616.93109953704</c:v>
                </c:pt>
                <c:pt idx="6740">
                  <c:v>44616.931875000002</c:v>
                </c:pt>
                <c:pt idx="6741">
                  <c:v>44616.932592592595</c:v>
                </c:pt>
                <c:pt idx="6742">
                  <c:v>44616.933321759258</c:v>
                </c:pt>
                <c:pt idx="6743">
                  <c:v>44616.934050925927</c:v>
                </c:pt>
                <c:pt idx="6744">
                  <c:v>44616.93476851852</c:v>
                </c:pt>
                <c:pt idx="6745">
                  <c:v>44616.935497685183</c:v>
                </c:pt>
                <c:pt idx="6746">
                  <c:v>44616.936261574076</c:v>
                </c:pt>
                <c:pt idx="6747">
                  <c:v>44616.936990740738</c:v>
                </c:pt>
                <c:pt idx="6748">
                  <c:v>44616.937708333331</c:v>
                </c:pt>
                <c:pt idx="6749">
                  <c:v>44616.938437500001</c:v>
                </c:pt>
                <c:pt idx="6750">
                  <c:v>44616.939166666663</c:v>
                </c:pt>
                <c:pt idx="6751">
                  <c:v>44616.939884259256</c:v>
                </c:pt>
                <c:pt idx="6752">
                  <c:v>44616.940659722219</c:v>
                </c:pt>
                <c:pt idx="6753">
                  <c:v>44616.941377314812</c:v>
                </c:pt>
                <c:pt idx="6754">
                  <c:v>44616.942106481481</c:v>
                </c:pt>
                <c:pt idx="6755">
                  <c:v>44616.942835648151</c:v>
                </c:pt>
                <c:pt idx="6756">
                  <c:v>44616.943553240744</c:v>
                </c:pt>
                <c:pt idx="6757">
                  <c:v>44616.944282407407</c:v>
                </c:pt>
                <c:pt idx="6758">
                  <c:v>44616.9450462963</c:v>
                </c:pt>
                <c:pt idx="6759">
                  <c:v>44616.945775462962</c:v>
                </c:pt>
                <c:pt idx="6760">
                  <c:v>44616.946504629632</c:v>
                </c:pt>
                <c:pt idx="6761">
                  <c:v>44616.947222222225</c:v>
                </c:pt>
                <c:pt idx="6762">
                  <c:v>44616.947951388887</c:v>
                </c:pt>
                <c:pt idx="6763">
                  <c:v>44616.94866898148</c:v>
                </c:pt>
                <c:pt idx="6764">
                  <c:v>44616.949444444443</c:v>
                </c:pt>
                <c:pt idx="6765">
                  <c:v>44616.950173611112</c:v>
                </c:pt>
                <c:pt idx="6766">
                  <c:v>44616.950891203705</c:v>
                </c:pt>
                <c:pt idx="6767">
                  <c:v>44616.951620370368</c:v>
                </c:pt>
                <c:pt idx="6768">
                  <c:v>44616.952337962961</c:v>
                </c:pt>
                <c:pt idx="6769">
                  <c:v>44616.953067129631</c:v>
                </c:pt>
                <c:pt idx="6770">
                  <c:v>44616.953842592593</c:v>
                </c:pt>
                <c:pt idx="6771">
                  <c:v>44616.954560185186</c:v>
                </c:pt>
                <c:pt idx="6772">
                  <c:v>44616.955289351848</c:v>
                </c:pt>
                <c:pt idx="6773">
                  <c:v>44616.956018518518</c:v>
                </c:pt>
                <c:pt idx="6774">
                  <c:v>44616.956736111111</c:v>
                </c:pt>
                <c:pt idx="6775">
                  <c:v>44616.957465277781</c:v>
                </c:pt>
                <c:pt idx="6776">
                  <c:v>44616.958240740743</c:v>
                </c:pt>
                <c:pt idx="6777">
                  <c:v>44616.958969907406</c:v>
                </c:pt>
                <c:pt idx="6778">
                  <c:v>44616.959687499999</c:v>
                </c:pt>
                <c:pt idx="6779">
                  <c:v>44616.960416666669</c:v>
                </c:pt>
                <c:pt idx="6780">
                  <c:v>44616.961145833331</c:v>
                </c:pt>
                <c:pt idx="6781">
                  <c:v>44616.961863425924</c:v>
                </c:pt>
                <c:pt idx="6782">
                  <c:v>44616.962627314817</c:v>
                </c:pt>
                <c:pt idx="6783">
                  <c:v>44616.963356481479</c:v>
                </c:pt>
                <c:pt idx="6784">
                  <c:v>44616.964085648149</c:v>
                </c:pt>
                <c:pt idx="6785">
                  <c:v>44616.964803240742</c:v>
                </c:pt>
                <c:pt idx="6786">
                  <c:v>44616.965532407405</c:v>
                </c:pt>
                <c:pt idx="6787">
                  <c:v>44616.966261574074</c:v>
                </c:pt>
                <c:pt idx="6788">
                  <c:v>44616.96702546296</c:v>
                </c:pt>
                <c:pt idx="6789">
                  <c:v>44616.967743055553</c:v>
                </c:pt>
                <c:pt idx="6790">
                  <c:v>44616.968472222223</c:v>
                </c:pt>
                <c:pt idx="6791">
                  <c:v>44616.969201388885</c:v>
                </c:pt>
                <c:pt idx="6792">
                  <c:v>44616.969918981478</c:v>
                </c:pt>
                <c:pt idx="6793">
                  <c:v>44616.970648148148</c:v>
                </c:pt>
                <c:pt idx="6794">
                  <c:v>44616.971377314818</c:v>
                </c:pt>
                <c:pt idx="6795">
                  <c:v>44616.97210648148</c:v>
                </c:pt>
                <c:pt idx="6796">
                  <c:v>44616.97283564815</c:v>
                </c:pt>
                <c:pt idx="6797">
                  <c:v>44616.973553240743</c:v>
                </c:pt>
                <c:pt idx="6798">
                  <c:v>44616.974282407406</c:v>
                </c:pt>
                <c:pt idx="6799">
                  <c:v>44616.975046296298</c:v>
                </c:pt>
                <c:pt idx="6800">
                  <c:v>44616.975775462961</c:v>
                </c:pt>
                <c:pt idx="6801">
                  <c:v>44616.976504629631</c:v>
                </c:pt>
                <c:pt idx="6802">
                  <c:v>44616.977222222224</c:v>
                </c:pt>
                <c:pt idx="6803">
                  <c:v>44616.977951388886</c:v>
                </c:pt>
                <c:pt idx="6804">
                  <c:v>44616.978680555556</c:v>
                </c:pt>
                <c:pt idx="6805">
                  <c:v>44616.979398148149</c:v>
                </c:pt>
                <c:pt idx="6806">
                  <c:v>44616.980127314811</c:v>
                </c:pt>
                <c:pt idx="6807">
                  <c:v>44616.980856481481</c:v>
                </c:pt>
                <c:pt idx="6808">
                  <c:v>44616.981574074074</c:v>
                </c:pt>
                <c:pt idx="6809">
                  <c:v>44616.982303240744</c:v>
                </c:pt>
                <c:pt idx="6810">
                  <c:v>44616.983078703706</c:v>
                </c:pt>
                <c:pt idx="6811">
                  <c:v>44616.983796296299</c:v>
                </c:pt>
                <c:pt idx="6812">
                  <c:v>44616.984525462962</c:v>
                </c:pt>
                <c:pt idx="6813">
                  <c:v>44616.985254629632</c:v>
                </c:pt>
                <c:pt idx="6814">
                  <c:v>44616.985972222225</c:v>
                </c:pt>
                <c:pt idx="6815">
                  <c:v>44616.986701388887</c:v>
                </c:pt>
                <c:pt idx="6816">
                  <c:v>44616.987430555557</c:v>
                </c:pt>
                <c:pt idx="6817">
                  <c:v>44616.988159722219</c:v>
                </c:pt>
                <c:pt idx="6818">
                  <c:v>44616.988877314812</c:v>
                </c:pt>
                <c:pt idx="6819">
                  <c:v>44616.989606481482</c:v>
                </c:pt>
                <c:pt idx="6820">
                  <c:v>44616.990324074075</c:v>
                </c:pt>
                <c:pt idx="6821">
                  <c:v>44616.991053240738</c:v>
                </c:pt>
                <c:pt idx="6822">
                  <c:v>44616.991782407407</c:v>
                </c:pt>
                <c:pt idx="6823">
                  <c:v>44616.9925</c:v>
                </c:pt>
                <c:pt idx="6824">
                  <c:v>44616.99322916667</c:v>
                </c:pt>
                <c:pt idx="6825">
                  <c:v>44616.993958333333</c:v>
                </c:pt>
                <c:pt idx="6826">
                  <c:v>44616.994733796295</c:v>
                </c:pt>
                <c:pt idx="6827">
                  <c:v>44616.995462962965</c:v>
                </c:pt>
                <c:pt idx="6828">
                  <c:v>44616.996180555558</c:v>
                </c:pt>
                <c:pt idx="6829">
                  <c:v>44616.99690972222</c:v>
                </c:pt>
                <c:pt idx="6830">
                  <c:v>44616.99763888889</c:v>
                </c:pt>
                <c:pt idx="6831">
                  <c:v>44616.998368055552</c:v>
                </c:pt>
                <c:pt idx="6832">
                  <c:v>44616.999143518522</c:v>
                </c:pt>
                <c:pt idx="6833">
                  <c:v>44616.999872685185</c:v>
                </c:pt>
                <c:pt idx="6834">
                  <c:v>44617.000590277778</c:v>
                </c:pt>
                <c:pt idx="6835">
                  <c:v>44617.001319444447</c:v>
                </c:pt>
                <c:pt idx="6836">
                  <c:v>44617.00204861111</c:v>
                </c:pt>
                <c:pt idx="6837">
                  <c:v>44617.00277777778</c:v>
                </c:pt>
                <c:pt idx="6838">
                  <c:v>44617.003495370373</c:v>
                </c:pt>
                <c:pt idx="6839">
                  <c:v>44617.004224537035</c:v>
                </c:pt>
                <c:pt idx="6840">
                  <c:v>44617.004953703705</c:v>
                </c:pt>
                <c:pt idx="6841">
                  <c:v>44617.005671296298</c:v>
                </c:pt>
                <c:pt idx="6842">
                  <c:v>44617.00640046296</c:v>
                </c:pt>
                <c:pt idx="6843">
                  <c:v>44617.00712962963</c:v>
                </c:pt>
                <c:pt idx="6844">
                  <c:v>44617.007847222223</c:v>
                </c:pt>
                <c:pt idx="6845">
                  <c:v>44617.008576388886</c:v>
                </c:pt>
                <c:pt idx="6846">
                  <c:v>44617.009305555555</c:v>
                </c:pt>
                <c:pt idx="6847">
                  <c:v>44617.010023148148</c:v>
                </c:pt>
                <c:pt idx="6848">
                  <c:v>44617.010752314818</c:v>
                </c:pt>
                <c:pt idx="6849">
                  <c:v>44617.011481481481</c:v>
                </c:pt>
                <c:pt idx="6850">
                  <c:v>44617.012199074074</c:v>
                </c:pt>
                <c:pt idx="6851">
                  <c:v>44617.012928240743</c:v>
                </c:pt>
                <c:pt idx="6852">
                  <c:v>44617.013657407406</c:v>
                </c:pt>
                <c:pt idx="6853">
                  <c:v>44617.014374999999</c:v>
                </c:pt>
                <c:pt idx="6854">
                  <c:v>44617.015104166669</c:v>
                </c:pt>
                <c:pt idx="6855">
                  <c:v>44617.015833333331</c:v>
                </c:pt>
                <c:pt idx="6856">
                  <c:v>44617.016550925924</c:v>
                </c:pt>
                <c:pt idx="6857">
                  <c:v>44617.017280092594</c:v>
                </c:pt>
                <c:pt idx="6858">
                  <c:v>44617.018055555556</c:v>
                </c:pt>
                <c:pt idx="6859">
                  <c:v>44617.018773148149</c:v>
                </c:pt>
                <c:pt idx="6860">
                  <c:v>44617.019502314812</c:v>
                </c:pt>
                <c:pt idx="6861">
                  <c:v>44617.020231481481</c:v>
                </c:pt>
                <c:pt idx="6862">
                  <c:v>44617.020949074074</c:v>
                </c:pt>
                <c:pt idx="6863">
                  <c:v>44617.021678240744</c:v>
                </c:pt>
                <c:pt idx="6864">
                  <c:v>44617.022453703707</c:v>
                </c:pt>
                <c:pt idx="6865">
                  <c:v>44617.0231712963</c:v>
                </c:pt>
                <c:pt idx="6866">
                  <c:v>44617.023900462962</c:v>
                </c:pt>
                <c:pt idx="6867">
                  <c:v>44617.024629629632</c:v>
                </c:pt>
                <c:pt idx="6868">
                  <c:v>44617.025347222225</c:v>
                </c:pt>
                <c:pt idx="6869">
                  <c:v>44617.026076388887</c:v>
                </c:pt>
                <c:pt idx="6870">
                  <c:v>44617.02685185185</c:v>
                </c:pt>
                <c:pt idx="6871">
                  <c:v>44617.027581018519</c:v>
                </c:pt>
                <c:pt idx="6872">
                  <c:v>44617.028298611112</c:v>
                </c:pt>
                <c:pt idx="6873">
                  <c:v>44617.029027777775</c:v>
                </c:pt>
                <c:pt idx="6874">
                  <c:v>44617.029756944445</c:v>
                </c:pt>
                <c:pt idx="6875">
                  <c:v>44617.030474537038</c:v>
                </c:pt>
                <c:pt idx="6876">
                  <c:v>44617.0312037037</c:v>
                </c:pt>
                <c:pt idx="6877">
                  <c:v>44617.03193287037</c:v>
                </c:pt>
                <c:pt idx="6878">
                  <c:v>44617.032650462963</c:v>
                </c:pt>
                <c:pt idx="6879">
                  <c:v>44617.033379629633</c:v>
                </c:pt>
                <c:pt idx="6880">
                  <c:v>44617.034108796295</c:v>
                </c:pt>
                <c:pt idx="6881">
                  <c:v>44617.034872685188</c:v>
                </c:pt>
                <c:pt idx="6882">
                  <c:v>44617.035601851851</c:v>
                </c:pt>
                <c:pt idx="6883">
                  <c:v>44617.03633101852</c:v>
                </c:pt>
                <c:pt idx="6884">
                  <c:v>44617.037048611113</c:v>
                </c:pt>
                <c:pt idx="6885">
                  <c:v>44617.037777777776</c:v>
                </c:pt>
                <c:pt idx="6886">
                  <c:v>44617.038506944446</c:v>
                </c:pt>
                <c:pt idx="6887">
                  <c:v>44617.039282407408</c:v>
                </c:pt>
                <c:pt idx="6888">
                  <c:v>44617.04</c:v>
                </c:pt>
                <c:pt idx="6889">
                  <c:v>44617.040729166663</c:v>
                </c:pt>
                <c:pt idx="6890">
                  <c:v>44617.041458333333</c:v>
                </c:pt>
                <c:pt idx="6891">
                  <c:v>44617.042175925926</c:v>
                </c:pt>
                <c:pt idx="6892">
                  <c:v>44617.042905092596</c:v>
                </c:pt>
                <c:pt idx="6893">
                  <c:v>44617.043680555558</c:v>
                </c:pt>
                <c:pt idx="6894">
                  <c:v>44617.044409722221</c:v>
                </c:pt>
                <c:pt idx="6895">
                  <c:v>44617.045127314814</c:v>
                </c:pt>
                <c:pt idx="6896">
                  <c:v>44617.045856481483</c:v>
                </c:pt>
                <c:pt idx="6897">
                  <c:v>44617.046585648146</c:v>
                </c:pt>
                <c:pt idx="6898">
                  <c:v>44617.047303240739</c:v>
                </c:pt>
                <c:pt idx="6899">
                  <c:v>44617.048078703701</c:v>
                </c:pt>
                <c:pt idx="6900">
                  <c:v>44617.048807870371</c:v>
                </c:pt>
                <c:pt idx="6901">
                  <c:v>44617.049537037034</c:v>
                </c:pt>
                <c:pt idx="6902">
                  <c:v>44617.050254629627</c:v>
                </c:pt>
                <c:pt idx="6903">
                  <c:v>44617.050983796296</c:v>
                </c:pt>
                <c:pt idx="6904">
                  <c:v>44617.051712962966</c:v>
                </c:pt>
                <c:pt idx="6905">
                  <c:v>44617.052488425928</c:v>
                </c:pt>
                <c:pt idx="6906">
                  <c:v>44617.053206018521</c:v>
                </c:pt>
                <c:pt idx="6907">
                  <c:v>44617.053935185184</c:v>
                </c:pt>
                <c:pt idx="6908">
                  <c:v>44617.054664351854</c:v>
                </c:pt>
                <c:pt idx="6909">
                  <c:v>44617.055381944447</c:v>
                </c:pt>
                <c:pt idx="6910">
                  <c:v>44617.056111111109</c:v>
                </c:pt>
                <c:pt idx="6911">
                  <c:v>44617.056886574072</c:v>
                </c:pt>
                <c:pt idx="6912">
                  <c:v>44617.057615740741</c:v>
                </c:pt>
                <c:pt idx="6913">
                  <c:v>44617.058344907404</c:v>
                </c:pt>
                <c:pt idx="6914">
                  <c:v>44617.059062499997</c:v>
                </c:pt>
                <c:pt idx="6915">
                  <c:v>44617.059791666667</c:v>
                </c:pt>
                <c:pt idx="6916">
                  <c:v>44617.060520833336</c:v>
                </c:pt>
                <c:pt idx="6917">
                  <c:v>44617.061296296299</c:v>
                </c:pt>
                <c:pt idx="6918">
                  <c:v>44617.062013888892</c:v>
                </c:pt>
                <c:pt idx="6919">
                  <c:v>44617.062743055554</c:v>
                </c:pt>
                <c:pt idx="6920">
                  <c:v>44617.063472222224</c:v>
                </c:pt>
                <c:pt idx="6921">
                  <c:v>44617.064189814817</c:v>
                </c:pt>
                <c:pt idx="6922">
                  <c:v>44617.064918981479</c:v>
                </c:pt>
                <c:pt idx="6923">
                  <c:v>44617.065694444442</c:v>
                </c:pt>
                <c:pt idx="6924">
                  <c:v>44617.066423611112</c:v>
                </c:pt>
                <c:pt idx="6925">
                  <c:v>44617.067141203705</c:v>
                </c:pt>
                <c:pt idx="6926">
                  <c:v>44617.067870370367</c:v>
                </c:pt>
                <c:pt idx="6927">
                  <c:v>44617.068599537037</c:v>
                </c:pt>
                <c:pt idx="6928">
                  <c:v>44617.06931712963</c:v>
                </c:pt>
                <c:pt idx="6929">
                  <c:v>44617.070092592592</c:v>
                </c:pt>
                <c:pt idx="6930">
                  <c:v>44617.070821759262</c:v>
                </c:pt>
                <c:pt idx="6931">
                  <c:v>44617.071550925924</c:v>
                </c:pt>
                <c:pt idx="6932">
                  <c:v>44617.072268518517</c:v>
                </c:pt>
                <c:pt idx="6933">
                  <c:v>44617.072997685187</c:v>
                </c:pt>
                <c:pt idx="6934">
                  <c:v>44617.07372685185</c:v>
                </c:pt>
                <c:pt idx="6935">
                  <c:v>44617.074490740742</c:v>
                </c:pt>
                <c:pt idx="6936">
                  <c:v>44617.075219907405</c:v>
                </c:pt>
                <c:pt idx="6937">
                  <c:v>44617.075949074075</c:v>
                </c:pt>
                <c:pt idx="6938">
                  <c:v>44617.076666666668</c:v>
                </c:pt>
                <c:pt idx="6939">
                  <c:v>44617.07739583333</c:v>
                </c:pt>
                <c:pt idx="6940">
                  <c:v>44617.078125</c:v>
                </c:pt>
                <c:pt idx="6941">
                  <c:v>44617.078900462962</c:v>
                </c:pt>
                <c:pt idx="6942">
                  <c:v>44617.079618055555</c:v>
                </c:pt>
                <c:pt idx="6943">
                  <c:v>44617.080347222225</c:v>
                </c:pt>
                <c:pt idx="6944">
                  <c:v>44617.081076388888</c:v>
                </c:pt>
                <c:pt idx="6945">
                  <c:v>44617.081793981481</c:v>
                </c:pt>
                <c:pt idx="6946">
                  <c:v>44617.08252314815</c:v>
                </c:pt>
                <c:pt idx="6947">
                  <c:v>44617.083298611113</c:v>
                </c:pt>
                <c:pt idx="6948">
                  <c:v>44617.084016203706</c:v>
                </c:pt>
                <c:pt idx="6949">
                  <c:v>44617.084745370368</c:v>
                </c:pt>
                <c:pt idx="6950">
                  <c:v>44617.085474537038</c:v>
                </c:pt>
                <c:pt idx="6951">
                  <c:v>44617.086192129631</c:v>
                </c:pt>
                <c:pt idx="6952">
                  <c:v>44617.086921296293</c:v>
                </c:pt>
                <c:pt idx="6953">
                  <c:v>44617.087696759256</c:v>
                </c:pt>
                <c:pt idx="6954">
                  <c:v>44617.088414351849</c:v>
                </c:pt>
                <c:pt idx="6955">
                  <c:v>44617.089143518519</c:v>
                </c:pt>
                <c:pt idx="6956">
                  <c:v>44617.089872685188</c:v>
                </c:pt>
                <c:pt idx="6957">
                  <c:v>44617.090590277781</c:v>
                </c:pt>
                <c:pt idx="6958">
                  <c:v>44617.091319444444</c:v>
                </c:pt>
                <c:pt idx="6959">
                  <c:v>44617.092048611114</c:v>
                </c:pt>
                <c:pt idx="6960">
                  <c:v>44617.092766203707</c:v>
                </c:pt>
                <c:pt idx="6961">
                  <c:v>44617.093495370369</c:v>
                </c:pt>
                <c:pt idx="6962">
                  <c:v>44617.094224537039</c:v>
                </c:pt>
                <c:pt idx="6963">
                  <c:v>44617.094942129632</c:v>
                </c:pt>
                <c:pt idx="6964">
                  <c:v>44617.095717592594</c:v>
                </c:pt>
                <c:pt idx="6965">
                  <c:v>44617.096446759257</c:v>
                </c:pt>
                <c:pt idx="6966">
                  <c:v>44617.09716435185</c:v>
                </c:pt>
                <c:pt idx="6967">
                  <c:v>44617.097893518519</c:v>
                </c:pt>
                <c:pt idx="6968">
                  <c:v>44617.098622685182</c:v>
                </c:pt>
                <c:pt idx="6969">
                  <c:v>44617.099340277775</c:v>
                </c:pt>
                <c:pt idx="6970">
                  <c:v>44617.100115740737</c:v>
                </c:pt>
                <c:pt idx="6971">
                  <c:v>44617.100844907407</c:v>
                </c:pt>
                <c:pt idx="6972">
                  <c:v>44617.101574074077</c:v>
                </c:pt>
                <c:pt idx="6973">
                  <c:v>44617.10229166667</c:v>
                </c:pt>
                <c:pt idx="6974">
                  <c:v>44617.103020833332</c:v>
                </c:pt>
                <c:pt idx="6975">
                  <c:v>44617.103750000002</c:v>
                </c:pt>
                <c:pt idx="6976">
                  <c:v>44617.104513888888</c:v>
                </c:pt>
                <c:pt idx="6977">
                  <c:v>44617.105243055557</c:v>
                </c:pt>
                <c:pt idx="6978">
                  <c:v>44617.10597222222</c:v>
                </c:pt>
                <c:pt idx="6979">
                  <c:v>44617.106689814813</c:v>
                </c:pt>
                <c:pt idx="6980">
                  <c:v>44617.107418981483</c:v>
                </c:pt>
                <c:pt idx="6981">
                  <c:v>44617.108148148145</c:v>
                </c:pt>
                <c:pt idx="6982">
                  <c:v>44617.108923611115</c:v>
                </c:pt>
                <c:pt idx="6983">
                  <c:v>44617.1096412037</c:v>
                </c:pt>
                <c:pt idx="6984">
                  <c:v>44617.11037037037</c:v>
                </c:pt>
                <c:pt idx="6985">
                  <c:v>44617.11109953704</c:v>
                </c:pt>
                <c:pt idx="6986">
                  <c:v>44617.111817129633</c:v>
                </c:pt>
                <c:pt idx="6987">
                  <c:v>44617.112546296295</c:v>
                </c:pt>
                <c:pt idx="6988">
                  <c:v>44617.113321759258</c:v>
                </c:pt>
                <c:pt idx="6989">
                  <c:v>44617.114050925928</c:v>
                </c:pt>
                <c:pt idx="6990">
                  <c:v>44617.114768518521</c:v>
                </c:pt>
                <c:pt idx="6991">
                  <c:v>44617.115497685183</c:v>
                </c:pt>
                <c:pt idx="6992">
                  <c:v>44617.116215277776</c:v>
                </c:pt>
                <c:pt idx="6993">
                  <c:v>44617.116944444446</c:v>
                </c:pt>
                <c:pt idx="6994">
                  <c:v>44617.117719907408</c:v>
                </c:pt>
                <c:pt idx="6995">
                  <c:v>44617.118449074071</c:v>
                </c:pt>
                <c:pt idx="6996">
                  <c:v>44617.11917824074</c:v>
                </c:pt>
                <c:pt idx="6997">
                  <c:v>44617.119895833333</c:v>
                </c:pt>
                <c:pt idx="6998">
                  <c:v>44617.120625000003</c:v>
                </c:pt>
                <c:pt idx="6999">
                  <c:v>44617.121342592596</c:v>
                </c:pt>
                <c:pt idx="7000">
                  <c:v>44617.122071759259</c:v>
                </c:pt>
                <c:pt idx="7001">
                  <c:v>44617.122800925928</c:v>
                </c:pt>
                <c:pt idx="7002">
                  <c:v>44617.123518518521</c:v>
                </c:pt>
                <c:pt idx="7003">
                  <c:v>44617.124247685184</c:v>
                </c:pt>
                <c:pt idx="7004">
                  <c:v>44617.124976851854</c:v>
                </c:pt>
                <c:pt idx="7005">
                  <c:v>44617.125694444447</c:v>
                </c:pt>
                <c:pt idx="7006">
                  <c:v>44617.126423611109</c:v>
                </c:pt>
                <c:pt idx="7007">
                  <c:v>44617.127152777779</c:v>
                </c:pt>
                <c:pt idx="7008">
                  <c:v>44617.127870370372</c:v>
                </c:pt>
                <c:pt idx="7009">
                  <c:v>44617.128599537034</c:v>
                </c:pt>
                <c:pt idx="7010">
                  <c:v>44617.129374999997</c:v>
                </c:pt>
                <c:pt idx="7011">
                  <c:v>44617.13009259259</c:v>
                </c:pt>
                <c:pt idx="7012">
                  <c:v>44617.13082175926</c:v>
                </c:pt>
                <c:pt idx="7013">
                  <c:v>44617.131550925929</c:v>
                </c:pt>
                <c:pt idx="7014">
                  <c:v>44617.132268518515</c:v>
                </c:pt>
                <c:pt idx="7015">
                  <c:v>44617.132997685185</c:v>
                </c:pt>
                <c:pt idx="7016">
                  <c:v>44617.133726851855</c:v>
                </c:pt>
                <c:pt idx="7017">
                  <c:v>44617.134444444448</c:v>
                </c:pt>
                <c:pt idx="7018">
                  <c:v>44617.13517361111</c:v>
                </c:pt>
                <c:pt idx="7019">
                  <c:v>44617.13590277778</c:v>
                </c:pt>
                <c:pt idx="7020">
                  <c:v>44617.136620370373</c:v>
                </c:pt>
                <c:pt idx="7021">
                  <c:v>44617.137395833335</c:v>
                </c:pt>
                <c:pt idx="7022">
                  <c:v>44617.138124999998</c:v>
                </c:pt>
                <c:pt idx="7023">
                  <c:v>44617.138854166667</c:v>
                </c:pt>
                <c:pt idx="7024">
                  <c:v>44617.13957175926</c:v>
                </c:pt>
                <c:pt idx="7025">
                  <c:v>44617.140300925923</c:v>
                </c:pt>
                <c:pt idx="7026">
                  <c:v>44617.141030092593</c:v>
                </c:pt>
                <c:pt idx="7027">
                  <c:v>44617.141805555555</c:v>
                </c:pt>
                <c:pt idx="7028">
                  <c:v>44617.142523148148</c:v>
                </c:pt>
                <c:pt idx="7029">
                  <c:v>44617.143252314818</c:v>
                </c:pt>
                <c:pt idx="7030">
                  <c:v>44617.14398148148</c:v>
                </c:pt>
                <c:pt idx="7031">
                  <c:v>44617.144699074073</c:v>
                </c:pt>
                <c:pt idx="7032">
                  <c:v>44617.145428240743</c:v>
                </c:pt>
                <c:pt idx="7033">
                  <c:v>44617.146203703705</c:v>
                </c:pt>
                <c:pt idx="7034">
                  <c:v>44617.146932870368</c:v>
                </c:pt>
                <c:pt idx="7035">
                  <c:v>44617.147662037038</c:v>
                </c:pt>
                <c:pt idx="7036">
                  <c:v>44617.148379629631</c:v>
                </c:pt>
                <c:pt idx="7037">
                  <c:v>44617.149108796293</c:v>
                </c:pt>
                <c:pt idx="7038">
                  <c:v>44617.149837962963</c:v>
                </c:pt>
                <c:pt idx="7039">
                  <c:v>44617.150613425925</c:v>
                </c:pt>
                <c:pt idx="7040">
                  <c:v>44617.151331018518</c:v>
                </c:pt>
                <c:pt idx="7041">
                  <c:v>44617.152060185188</c:v>
                </c:pt>
                <c:pt idx="7042">
                  <c:v>44617.152789351851</c:v>
                </c:pt>
                <c:pt idx="7043">
                  <c:v>44617.153506944444</c:v>
                </c:pt>
                <c:pt idx="7044">
                  <c:v>44617.154236111113</c:v>
                </c:pt>
                <c:pt idx="7045">
                  <c:v>44617.155011574076</c:v>
                </c:pt>
                <c:pt idx="7046">
                  <c:v>44617.155729166669</c:v>
                </c:pt>
                <c:pt idx="7047">
                  <c:v>44617.156458333331</c:v>
                </c:pt>
                <c:pt idx="7048">
                  <c:v>44617.157187500001</c:v>
                </c:pt>
                <c:pt idx="7049">
                  <c:v>44617.157905092594</c:v>
                </c:pt>
                <c:pt idx="7050">
                  <c:v>44617.158634259256</c:v>
                </c:pt>
                <c:pt idx="7051">
                  <c:v>44617.159409722219</c:v>
                </c:pt>
                <c:pt idx="7052">
                  <c:v>44617.160138888888</c:v>
                </c:pt>
                <c:pt idx="7053">
                  <c:v>44617.160868055558</c:v>
                </c:pt>
                <c:pt idx="7054">
                  <c:v>44617.161585648151</c:v>
                </c:pt>
                <c:pt idx="7055">
                  <c:v>44617.162314814814</c:v>
                </c:pt>
                <c:pt idx="7056">
                  <c:v>44617.163043981483</c:v>
                </c:pt>
                <c:pt idx="7057">
                  <c:v>44617.163761574076</c:v>
                </c:pt>
                <c:pt idx="7058">
                  <c:v>44617.164490740739</c:v>
                </c:pt>
                <c:pt idx="7059">
                  <c:v>44617.165208333332</c:v>
                </c:pt>
                <c:pt idx="7060">
                  <c:v>44617.165937500002</c:v>
                </c:pt>
                <c:pt idx="7061">
                  <c:v>44617.166666666664</c:v>
                </c:pt>
                <c:pt idx="7062">
                  <c:v>44617.167442129627</c:v>
                </c:pt>
                <c:pt idx="7063">
                  <c:v>44617.168171296296</c:v>
                </c:pt>
                <c:pt idx="7064">
                  <c:v>44617.168888888889</c:v>
                </c:pt>
                <c:pt idx="7065">
                  <c:v>44617.169618055559</c:v>
                </c:pt>
                <c:pt idx="7066">
                  <c:v>44617.170347222222</c:v>
                </c:pt>
                <c:pt idx="7067">
                  <c:v>44617.171064814815</c:v>
                </c:pt>
                <c:pt idx="7068">
                  <c:v>44617.171840277777</c:v>
                </c:pt>
                <c:pt idx="7069">
                  <c:v>44617.172569444447</c:v>
                </c:pt>
                <c:pt idx="7070">
                  <c:v>44617.173298611109</c:v>
                </c:pt>
                <c:pt idx="7071">
                  <c:v>44617.174016203702</c:v>
                </c:pt>
                <c:pt idx="7072">
                  <c:v>44617.174745370372</c:v>
                </c:pt>
                <c:pt idx="7073">
                  <c:v>44617.175474537034</c:v>
                </c:pt>
                <c:pt idx="7074">
                  <c:v>44617.176249999997</c:v>
                </c:pt>
                <c:pt idx="7075">
                  <c:v>44617.17696759259</c:v>
                </c:pt>
                <c:pt idx="7076">
                  <c:v>44617.17769675926</c:v>
                </c:pt>
                <c:pt idx="7077">
                  <c:v>44617.178425925929</c:v>
                </c:pt>
                <c:pt idx="7078">
                  <c:v>44617.179143518515</c:v>
                </c:pt>
                <c:pt idx="7079">
                  <c:v>44617.179872685185</c:v>
                </c:pt>
                <c:pt idx="7080">
                  <c:v>44617.180648148147</c:v>
                </c:pt>
                <c:pt idx="7081">
                  <c:v>44617.18136574074</c:v>
                </c:pt>
                <c:pt idx="7082">
                  <c:v>44617.18209490741</c:v>
                </c:pt>
                <c:pt idx="7083">
                  <c:v>44617.182824074072</c:v>
                </c:pt>
                <c:pt idx="7084">
                  <c:v>44617.183541666665</c:v>
                </c:pt>
                <c:pt idx="7085">
                  <c:v>44617.184270833335</c:v>
                </c:pt>
                <c:pt idx="7086">
                  <c:v>44617.185046296298</c:v>
                </c:pt>
                <c:pt idx="7087">
                  <c:v>44617.185763888891</c:v>
                </c:pt>
                <c:pt idx="7088">
                  <c:v>44617.186493055553</c:v>
                </c:pt>
                <c:pt idx="7089">
                  <c:v>44617.187222222223</c:v>
                </c:pt>
                <c:pt idx="7090">
                  <c:v>44617.187939814816</c:v>
                </c:pt>
                <c:pt idx="7091">
                  <c:v>44617.188668981478</c:v>
                </c:pt>
                <c:pt idx="7092">
                  <c:v>44617.189444444448</c:v>
                </c:pt>
                <c:pt idx="7093">
                  <c:v>44617.190162037034</c:v>
                </c:pt>
                <c:pt idx="7094">
                  <c:v>44617.190891203703</c:v>
                </c:pt>
                <c:pt idx="7095">
                  <c:v>44617.191620370373</c:v>
                </c:pt>
                <c:pt idx="7096">
                  <c:v>44617.192337962966</c:v>
                </c:pt>
                <c:pt idx="7097">
                  <c:v>44617.193067129629</c:v>
                </c:pt>
                <c:pt idx="7098">
                  <c:v>44617.193842592591</c:v>
                </c:pt>
                <c:pt idx="7099">
                  <c:v>44617.194571759261</c:v>
                </c:pt>
                <c:pt idx="7100">
                  <c:v>44617.195289351854</c:v>
                </c:pt>
                <c:pt idx="7101">
                  <c:v>44617.196018518516</c:v>
                </c:pt>
                <c:pt idx="7102">
                  <c:v>44617.196747685186</c:v>
                </c:pt>
                <c:pt idx="7103">
                  <c:v>44617.197465277779</c:v>
                </c:pt>
                <c:pt idx="7104">
                  <c:v>44617.198240740741</c:v>
                </c:pt>
                <c:pt idx="7105">
                  <c:v>44617.198969907404</c:v>
                </c:pt>
                <c:pt idx="7106">
                  <c:v>44617.199699074074</c:v>
                </c:pt>
                <c:pt idx="7107">
                  <c:v>44617.200416666667</c:v>
                </c:pt>
                <c:pt idx="7108">
                  <c:v>44617.201145833336</c:v>
                </c:pt>
                <c:pt idx="7109">
                  <c:v>44617.201874999999</c:v>
                </c:pt>
                <c:pt idx="7110">
                  <c:v>44617.202638888892</c:v>
                </c:pt>
                <c:pt idx="7111">
                  <c:v>44617.203368055554</c:v>
                </c:pt>
                <c:pt idx="7112">
                  <c:v>44617.204097222224</c:v>
                </c:pt>
                <c:pt idx="7113">
                  <c:v>44617.204814814817</c:v>
                </c:pt>
                <c:pt idx="7114">
                  <c:v>44617.205543981479</c:v>
                </c:pt>
                <c:pt idx="7115">
                  <c:v>44617.206273148149</c:v>
                </c:pt>
                <c:pt idx="7116">
                  <c:v>44617.207048611112</c:v>
                </c:pt>
                <c:pt idx="7117">
                  <c:v>44617.207766203705</c:v>
                </c:pt>
                <c:pt idx="7118">
                  <c:v>44617.208495370367</c:v>
                </c:pt>
                <c:pt idx="7119">
                  <c:v>44617.209224537037</c:v>
                </c:pt>
                <c:pt idx="7120">
                  <c:v>44617.209953703707</c:v>
                </c:pt>
                <c:pt idx="7121">
                  <c:v>44617.2106712963</c:v>
                </c:pt>
                <c:pt idx="7122">
                  <c:v>44617.211446759262</c:v>
                </c:pt>
                <c:pt idx="7123">
                  <c:v>44617.212175925924</c:v>
                </c:pt>
                <c:pt idx="7124">
                  <c:v>44617.212905092594</c:v>
                </c:pt>
                <c:pt idx="7125">
                  <c:v>44617.213622685187</c:v>
                </c:pt>
                <c:pt idx="7126">
                  <c:v>44617.21435185185</c:v>
                </c:pt>
                <c:pt idx="7127">
                  <c:v>44617.215081018519</c:v>
                </c:pt>
                <c:pt idx="7128">
                  <c:v>44617.215856481482</c:v>
                </c:pt>
                <c:pt idx="7129">
                  <c:v>44617.216585648152</c:v>
                </c:pt>
                <c:pt idx="7130">
                  <c:v>44617.217303240737</c:v>
                </c:pt>
                <c:pt idx="7131">
                  <c:v>44617.218032407407</c:v>
                </c:pt>
                <c:pt idx="7132">
                  <c:v>44617.218761574077</c:v>
                </c:pt>
                <c:pt idx="7133">
                  <c:v>44617.21947916667</c:v>
                </c:pt>
                <c:pt idx="7134">
                  <c:v>44617.220254629632</c:v>
                </c:pt>
                <c:pt idx="7135">
                  <c:v>44617.220983796295</c:v>
                </c:pt>
                <c:pt idx="7136">
                  <c:v>44617.221712962964</c:v>
                </c:pt>
                <c:pt idx="7137">
                  <c:v>44617.222430555557</c:v>
                </c:pt>
                <c:pt idx="7138">
                  <c:v>44617.22315972222</c:v>
                </c:pt>
                <c:pt idx="7139">
                  <c:v>44617.22388888889</c:v>
                </c:pt>
                <c:pt idx="7140">
                  <c:v>44617.224606481483</c:v>
                </c:pt>
                <c:pt idx="7141">
                  <c:v>44617.225335648145</c:v>
                </c:pt>
                <c:pt idx="7142">
                  <c:v>44617.226064814815</c:v>
                </c:pt>
                <c:pt idx="7143">
                  <c:v>44617.226782407408</c:v>
                </c:pt>
                <c:pt idx="7144">
                  <c:v>44617.227511574078</c:v>
                </c:pt>
                <c:pt idx="7145">
                  <c:v>44617.22828703704</c:v>
                </c:pt>
                <c:pt idx="7146">
                  <c:v>44617.229016203702</c:v>
                </c:pt>
                <c:pt idx="7147">
                  <c:v>44617.229733796295</c:v>
                </c:pt>
                <c:pt idx="7148">
                  <c:v>44617.230462962965</c:v>
                </c:pt>
                <c:pt idx="7149">
                  <c:v>44617.231180555558</c:v>
                </c:pt>
                <c:pt idx="7150">
                  <c:v>44617.231909722221</c:v>
                </c:pt>
                <c:pt idx="7151">
                  <c:v>44617.232638888891</c:v>
                </c:pt>
                <c:pt idx="7152">
                  <c:v>44617.233356481483</c:v>
                </c:pt>
                <c:pt idx="7153">
                  <c:v>44617.234085648146</c:v>
                </c:pt>
                <c:pt idx="7154">
                  <c:v>44617.234814814816</c:v>
                </c:pt>
                <c:pt idx="7155">
                  <c:v>44617.235532407409</c:v>
                </c:pt>
                <c:pt idx="7156">
                  <c:v>44617.236319444448</c:v>
                </c:pt>
                <c:pt idx="7157">
                  <c:v>44617.237037037034</c:v>
                </c:pt>
                <c:pt idx="7158">
                  <c:v>44617.237766203703</c:v>
                </c:pt>
                <c:pt idx="7159">
                  <c:v>44617.238495370373</c:v>
                </c:pt>
                <c:pt idx="7160">
                  <c:v>44617.239212962966</c:v>
                </c:pt>
                <c:pt idx="7161">
                  <c:v>44617.239942129629</c:v>
                </c:pt>
                <c:pt idx="7162">
                  <c:v>44617.240671296298</c:v>
                </c:pt>
                <c:pt idx="7163">
                  <c:v>44617.241388888891</c:v>
                </c:pt>
                <c:pt idx="7164">
                  <c:v>44617.242118055554</c:v>
                </c:pt>
                <c:pt idx="7165">
                  <c:v>44617.242835648147</c:v>
                </c:pt>
                <c:pt idx="7166">
                  <c:v>44617.243564814817</c:v>
                </c:pt>
                <c:pt idx="7167">
                  <c:v>44617.244340277779</c:v>
                </c:pt>
                <c:pt idx="7168">
                  <c:v>44617.245069444441</c:v>
                </c:pt>
                <c:pt idx="7169">
                  <c:v>44617.245798611111</c:v>
                </c:pt>
                <c:pt idx="7170">
                  <c:v>44617.246516203704</c:v>
                </c:pt>
                <c:pt idx="7171">
                  <c:v>44617.247245370374</c:v>
                </c:pt>
                <c:pt idx="7172">
                  <c:v>44617.247974537036</c:v>
                </c:pt>
                <c:pt idx="7173">
                  <c:v>44617.248738425929</c:v>
                </c:pt>
                <c:pt idx="7174">
                  <c:v>44617.249467592592</c:v>
                </c:pt>
                <c:pt idx="7175">
                  <c:v>44617.250196759262</c:v>
                </c:pt>
                <c:pt idx="7176">
                  <c:v>44617.250914351855</c:v>
                </c:pt>
                <c:pt idx="7177">
                  <c:v>44617.251643518517</c:v>
                </c:pt>
                <c:pt idx="7178">
                  <c:v>44617.252372685187</c:v>
                </c:pt>
                <c:pt idx="7179">
                  <c:v>44617.253148148149</c:v>
                </c:pt>
                <c:pt idx="7180">
                  <c:v>44617.253865740742</c:v>
                </c:pt>
                <c:pt idx="7181">
                  <c:v>44617.254594907405</c:v>
                </c:pt>
                <c:pt idx="7182">
                  <c:v>44617.255324074074</c:v>
                </c:pt>
                <c:pt idx="7183">
                  <c:v>44617.256041666667</c:v>
                </c:pt>
                <c:pt idx="7184">
                  <c:v>44617.25677083333</c:v>
                </c:pt>
                <c:pt idx="7185">
                  <c:v>44617.2575</c:v>
                </c:pt>
                <c:pt idx="7186">
                  <c:v>44617.258217592593</c:v>
                </c:pt>
                <c:pt idx="7187">
                  <c:v>44617.258946759262</c:v>
                </c:pt>
                <c:pt idx="7188">
                  <c:v>44617.259675925925</c:v>
                </c:pt>
                <c:pt idx="7189">
                  <c:v>44617.260393518518</c:v>
                </c:pt>
                <c:pt idx="7190">
                  <c:v>44617.261122685188</c:v>
                </c:pt>
                <c:pt idx="7191">
                  <c:v>44617.26185185185</c:v>
                </c:pt>
                <c:pt idx="7192">
                  <c:v>44617.262569444443</c:v>
                </c:pt>
                <c:pt idx="7193">
                  <c:v>44617.263298611113</c:v>
                </c:pt>
                <c:pt idx="7194">
                  <c:v>44617.264027777775</c:v>
                </c:pt>
                <c:pt idx="7195">
                  <c:v>44617.264745370368</c:v>
                </c:pt>
                <c:pt idx="7196">
                  <c:v>44617.265474537038</c:v>
                </c:pt>
                <c:pt idx="7197">
                  <c:v>44617.266192129631</c:v>
                </c:pt>
                <c:pt idx="7198">
                  <c:v>44617.266921296294</c:v>
                </c:pt>
                <c:pt idx="7199">
                  <c:v>44617.267650462964</c:v>
                </c:pt>
                <c:pt idx="7200">
                  <c:v>44617.268425925926</c:v>
                </c:pt>
                <c:pt idx="7201">
                  <c:v>44617.269155092596</c:v>
                </c:pt>
                <c:pt idx="7202">
                  <c:v>44617.269872685189</c:v>
                </c:pt>
                <c:pt idx="7203">
                  <c:v>44617.270601851851</c:v>
                </c:pt>
                <c:pt idx="7204">
                  <c:v>44617.271331018521</c:v>
                </c:pt>
                <c:pt idx="7205">
                  <c:v>44617.272048611114</c:v>
                </c:pt>
                <c:pt idx="7206">
                  <c:v>44617.272824074076</c:v>
                </c:pt>
                <c:pt idx="7207">
                  <c:v>44617.273541666669</c:v>
                </c:pt>
                <c:pt idx="7208">
                  <c:v>44617.274270833332</c:v>
                </c:pt>
                <c:pt idx="7209">
                  <c:v>44617.275000000001</c:v>
                </c:pt>
                <c:pt idx="7210">
                  <c:v>44617.275717592594</c:v>
                </c:pt>
                <c:pt idx="7211">
                  <c:v>44617.276446759257</c:v>
                </c:pt>
                <c:pt idx="7212">
                  <c:v>44617.277222222219</c:v>
                </c:pt>
                <c:pt idx="7213">
                  <c:v>44617.277951388889</c:v>
                </c:pt>
                <c:pt idx="7214">
                  <c:v>44617.278668981482</c:v>
                </c:pt>
                <c:pt idx="7215">
                  <c:v>44617.279398148145</c:v>
                </c:pt>
                <c:pt idx="7216">
                  <c:v>44617.280127314814</c:v>
                </c:pt>
                <c:pt idx="7217">
                  <c:v>44617.280844907407</c:v>
                </c:pt>
                <c:pt idx="7218">
                  <c:v>44617.281574074077</c:v>
                </c:pt>
                <c:pt idx="7219">
                  <c:v>44617.28229166667</c:v>
                </c:pt>
                <c:pt idx="7220">
                  <c:v>44617.283020833333</c:v>
                </c:pt>
                <c:pt idx="7221">
                  <c:v>44617.283750000002</c:v>
                </c:pt>
                <c:pt idx="7222">
                  <c:v>44617.284467592595</c:v>
                </c:pt>
                <c:pt idx="7223">
                  <c:v>44617.285243055558</c:v>
                </c:pt>
                <c:pt idx="7224">
                  <c:v>44617.28597222222</c:v>
                </c:pt>
                <c:pt idx="7225">
                  <c:v>44617.28670138889</c:v>
                </c:pt>
                <c:pt idx="7226">
                  <c:v>44617.287418981483</c:v>
                </c:pt>
                <c:pt idx="7227">
                  <c:v>44617.288148148145</c:v>
                </c:pt>
                <c:pt idx="7228">
                  <c:v>44617.288877314815</c:v>
                </c:pt>
                <c:pt idx="7229">
                  <c:v>44617.289594907408</c:v>
                </c:pt>
                <c:pt idx="7230">
                  <c:v>44617.290324074071</c:v>
                </c:pt>
                <c:pt idx="7231">
                  <c:v>44617.29105324074</c:v>
                </c:pt>
                <c:pt idx="7232">
                  <c:v>44617.291770833333</c:v>
                </c:pt>
                <c:pt idx="7233">
                  <c:v>44617.292500000003</c:v>
                </c:pt>
                <c:pt idx="7234">
                  <c:v>44617.293275462966</c:v>
                </c:pt>
                <c:pt idx="7235">
                  <c:v>44617.294004629628</c:v>
                </c:pt>
                <c:pt idx="7236">
                  <c:v>44617.294722222221</c:v>
                </c:pt>
                <c:pt idx="7237">
                  <c:v>44617.295451388891</c:v>
                </c:pt>
                <c:pt idx="7238">
                  <c:v>44617.296180555553</c:v>
                </c:pt>
                <c:pt idx="7239">
                  <c:v>44617.296898148146</c:v>
                </c:pt>
                <c:pt idx="7240">
                  <c:v>44617.297627314816</c:v>
                </c:pt>
                <c:pt idx="7241">
                  <c:v>44617.298356481479</c:v>
                </c:pt>
                <c:pt idx="7242">
                  <c:v>44617.299074074072</c:v>
                </c:pt>
                <c:pt idx="7243">
                  <c:v>44617.299803240741</c:v>
                </c:pt>
                <c:pt idx="7244">
                  <c:v>44617.300532407404</c:v>
                </c:pt>
                <c:pt idx="7245">
                  <c:v>44617.301307870373</c:v>
                </c:pt>
                <c:pt idx="7246">
                  <c:v>44617.302025462966</c:v>
                </c:pt>
                <c:pt idx="7247">
                  <c:v>44617.302754629629</c:v>
                </c:pt>
                <c:pt idx="7248">
                  <c:v>44617.303483796299</c:v>
                </c:pt>
                <c:pt idx="7249">
                  <c:v>44617.304201388892</c:v>
                </c:pt>
                <c:pt idx="7250">
                  <c:v>44617.304930555554</c:v>
                </c:pt>
                <c:pt idx="7251">
                  <c:v>44617.305706018517</c:v>
                </c:pt>
                <c:pt idx="7252">
                  <c:v>44617.306435185186</c:v>
                </c:pt>
                <c:pt idx="7253">
                  <c:v>44617.307152777779</c:v>
                </c:pt>
                <c:pt idx="7254">
                  <c:v>44617.307881944442</c:v>
                </c:pt>
                <c:pt idx="7255">
                  <c:v>44617.308611111112</c:v>
                </c:pt>
                <c:pt idx="7256">
                  <c:v>44617.309328703705</c:v>
                </c:pt>
                <c:pt idx="7257">
                  <c:v>44617.310057870367</c:v>
                </c:pt>
                <c:pt idx="7258">
                  <c:v>44617.310787037037</c:v>
                </c:pt>
                <c:pt idx="7259">
                  <c:v>44617.31150462963</c:v>
                </c:pt>
                <c:pt idx="7260">
                  <c:v>44617.3122337963</c:v>
                </c:pt>
                <c:pt idx="7261">
                  <c:v>44617.312962962962</c:v>
                </c:pt>
                <c:pt idx="7262">
                  <c:v>44617.313726851855</c:v>
                </c:pt>
                <c:pt idx="7263">
                  <c:v>44617.314456018517</c:v>
                </c:pt>
                <c:pt idx="7264">
                  <c:v>44617.315185185187</c:v>
                </c:pt>
                <c:pt idx="7265">
                  <c:v>44617.31590277778</c:v>
                </c:pt>
                <c:pt idx="7266">
                  <c:v>44617.316631944443</c:v>
                </c:pt>
                <c:pt idx="7267">
                  <c:v>44617.317361111112</c:v>
                </c:pt>
                <c:pt idx="7268">
                  <c:v>44617.318136574075</c:v>
                </c:pt>
                <c:pt idx="7269">
                  <c:v>44617.318854166668</c:v>
                </c:pt>
                <c:pt idx="7270">
                  <c:v>44617.31958333333</c:v>
                </c:pt>
                <c:pt idx="7271">
                  <c:v>44617.3203125</c:v>
                </c:pt>
                <c:pt idx="7272">
                  <c:v>44617.321030092593</c:v>
                </c:pt>
                <c:pt idx="7273">
                  <c:v>44617.321759259263</c:v>
                </c:pt>
                <c:pt idx="7274">
                  <c:v>44617.322534722225</c:v>
                </c:pt>
                <c:pt idx="7275">
                  <c:v>44617.323263888888</c:v>
                </c:pt>
                <c:pt idx="7276">
                  <c:v>44617.323981481481</c:v>
                </c:pt>
                <c:pt idx="7277">
                  <c:v>44617.32471064815</c:v>
                </c:pt>
                <c:pt idx="7278">
                  <c:v>44617.325439814813</c:v>
                </c:pt>
                <c:pt idx="7279">
                  <c:v>44617.326157407406</c:v>
                </c:pt>
                <c:pt idx="7280">
                  <c:v>44617.326932870368</c:v>
                </c:pt>
                <c:pt idx="7281">
                  <c:v>44617.327662037038</c:v>
                </c:pt>
                <c:pt idx="7282">
                  <c:v>44617.328379629631</c:v>
                </c:pt>
                <c:pt idx="7283">
                  <c:v>44617.329108796293</c:v>
                </c:pt>
                <c:pt idx="7284">
                  <c:v>44617.329837962963</c:v>
                </c:pt>
                <c:pt idx="7285">
                  <c:v>44617.330555555556</c:v>
                </c:pt>
                <c:pt idx="7286">
                  <c:v>44617.331331018519</c:v>
                </c:pt>
                <c:pt idx="7287">
                  <c:v>44617.332060185188</c:v>
                </c:pt>
                <c:pt idx="7288">
                  <c:v>44617.332777777781</c:v>
                </c:pt>
                <c:pt idx="7289">
                  <c:v>44617.333506944444</c:v>
                </c:pt>
                <c:pt idx="7290">
                  <c:v>44617.334236111114</c:v>
                </c:pt>
                <c:pt idx="7291">
                  <c:v>44617.334953703707</c:v>
                </c:pt>
                <c:pt idx="7292">
                  <c:v>44617.335729166669</c:v>
                </c:pt>
                <c:pt idx="7293">
                  <c:v>44617.336458333331</c:v>
                </c:pt>
                <c:pt idx="7294">
                  <c:v>44617.337187500001</c:v>
                </c:pt>
                <c:pt idx="7295">
                  <c:v>44617.337905092594</c:v>
                </c:pt>
                <c:pt idx="7296">
                  <c:v>44617.338634259257</c:v>
                </c:pt>
                <c:pt idx="7297">
                  <c:v>44617.339363425926</c:v>
                </c:pt>
                <c:pt idx="7298">
                  <c:v>44617.340127314812</c:v>
                </c:pt>
                <c:pt idx="7299">
                  <c:v>44617.340856481482</c:v>
                </c:pt>
                <c:pt idx="7300">
                  <c:v>44617.341585648152</c:v>
                </c:pt>
                <c:pt idx="7301">
                  <c:v>44617.342303240737</c:v>
                </c:pt>
                <c:pt idx="7302">
                  <c:v>44617.343032407407</c:v>
                </c:pt>
                <c:pt idx="7303">
                  <c:v>44617.343761574077</c:v>
                </c:pt>
                <c:pt idx="7304">
                  <c:v>44617.344537037039</c:v>
                </c:pt>
                <c:pt idx="7305">
                  <c:v>44617.345254629632</c:v>
                </c:pt>
                <c:pt idx="7306">
                  <c:v>44617.345983796295</c:v>
                </c:pt>
                <c:pt idx="7307">
                  <c:v>44617.346712962964</c:v>
                </c:pt>
                <c:pt idx="7308">
                  <c:v>44617.347430555557</c:v>
                </c:pt>
                <c:pt idx="7309">
                  <c:v>44617.34815972222</c:v>
                </c:pt>
                <c:pt idx="7310">
                  <c:v>44617.348935185182</c:v>
                </c:pt>
                <c:pt idx="7311">
                  <c:v>44617.349652777775</c:v>
                </c:pt>
                <c:pt idx="7312">
                  <c:v>44617.350381944445</c:v>
                </c:pt>
                <c:pt idx="7313">
                  <c:v>44617.351111111115</c:v>
                </c:pt>
                <c:pt idx="7314">
                  <c:v>44617.3518287037</c:v>
                </c:pt>
                <c:pt idx="7315">
                  <c:v>44617.35255787037</c:v>
                </c:pt>
                <c:pt idx="7316">
                  <c:v>44617.353333333333</c:v>
                </c:pt>
                <c:pt idx="7317">
                  <c:v>44617.354050925926</c:v>
                </c:pt>
                <c:pt idx="7318">
                  <c:v>44617.354780092595</c:v>
                </c:pt>
                <c:pt idx="7319">
                  <c:v>44617.355509259258</c:v>
                </c:pt>
                <c:pt idx="7320">
                  <c:v>44617.356226851851</c:v>
                </c:pt>
                <c:pt idx="7321">
                  <c:v>44617.356956018521</c:v>
                </c:pt>
                <c:pt idx="7322">
                  <c:v>44617.357731481483</c:v>
                </c:pt>
                <c:pt idx="7323">
                  <c:v>44617.358460648145</c:v>
                </c:pt>
                <c:pt idx="7324">
                  <c:v>44617.359178240738</c:v>
                </c:pt>
                <c:pt idx="7325">
                  <c:v>44617.359907407408</c:v>
                </c:pt>
                <c:pt idx="7326">
                  <c:v>44617.360636574071</c:v>
                </c:pt>
                <c:pt idx="7327">
                  <c:v>44617.361354166664</c:v>
                </c:pt>
                <c:pt idx="7328">
                  <c:v>44617.362129629626</c:v>
                </c:pt>
                <c:pt idx="7329">
                  <c:v>44617.362858796296</c:v>
                </c:pt>
                <c:pt idx="7330">
                  <c:v>44617.363587962966</c:v>
                </c:pt>
                <c:pt idx="7331">
                  <c:v>44617.364305555559</c:v>
                </c:pt>
                <c:pt idx="7332">
                  <c:v>44617.365034722221</c:v>
                </c:pt>
                <c:pt idx="7333">
                  <c:v>44617.365763888891</c:v>
                </c:pt>
                <c:pt idx="7334">
                  <c:v>44617.366481481484</c:v>
                </c:pt>
                <c:pt idx="7335">
                  <c:v>44617.367210648146</c:v>
                </c:pt>
                <c:pt idx="7336">
                  <c:v>44617.367939814816</c:v>
                </c:pt>
                <c:pt idx="7337">
                  <c:v>44617.368657407409</c:v>
                </c:pt>
                <c:pt idx="7338">
                  <c:v>44617.369386574072</c:v>
                </c:pt>
                <c:pt idx="7339">
                  <c:v>44617.370162037034</c:v>
                </c:pt>
                <c:pt idx="7340">
                  <c:v>44617.370879629627</c:v>
                </c:pt>
                <c:pt idx="7341">
                  <c:v>44617.371608796297</c:v>
                </c:pt>
                <c:pt idx="7342">
                  <c:v>44617.372337962966</c:v>
                </c:pt>
                <c:pt idx="7343">
                  <c:v>44617.373055555552</c:v>
                </c:pt>
                <c:pt idx="7344">
                  <c:v>44617.373784722222</c:v>
                </c:pt>
                <c:pt idx="7345">
                  <c:v>44617.374560185184</c:v>
                </c:pt>
                <c:pt idx="7346">
                  <c:v>44617.375289351854</c:v>
                </c:pt>
                <c:pt idx="7347">
                  <c:v>44617.376006944447</c:v>
                </c:pt>
                <c:pt idx="7348">
                  <c:v>44617.376736111109</c:v>
                </c:pt>
                <c:pt idx="7349">
                  <c:v>44617.377465277779</c:v>
                </c:pt>
                <c:pt idx="7350">
                  <c:v>44617.378182870372</c:v>
                </c:pt>
                <c:pt idx="7351">
                  <c:v>44617.378958333335</c:v>
                </c:pt>
                <c:pt idx="7352">
                  <c:v>44617.379687499997</c:v>
                </c:pt>
                <c:pt idx="7353">
                  <c:v>44617.380416666667</c:v>
                </c:pt>
                <c:pt idx="7354">
                  <c:v>44617.38113425926</c:v>
                </c:pt>
                <c:pt idx="7355">
                  <c:v>44617.381863425922</c:v>
                </c:pt>
                <c:pt idx="7356">
                  <c:v>44617.382592592592</c:v>
                </c:pt>
                <c:pt idx="7357">
                  <c:v>44617.383368055554</c:v>
                </c:pt>
                <c:pt idx="7358">
                  <c:v>44617.384085648147</c:v>
                </c:pt>
                <c:pt idx="7359">
                  <c:v>44617.384814814817</c:v>
                </c:pt>
                <c:pt idx="7360">
                  <c:v>44617.38554398148</c:v>
                </c:pt>
                <c:pt idx="7361">
                  <c:v>44617.386273148149</c:v>
                </c:pt>
                <c:pt idx="7362">
                  <c:v>44617.386990740742</c:v>
                </c:pt>
                <c:pt idx="7363">
                  <c:v>44617.387719907405</c:v>
                </c:pt>
                <c:pt idx="7364">
                  <c:v>44617.388449074075</c:v>
                </c:pt>
                <c:pt idx="7365">
                  <c:v>44617.389166666668</c:v>
                </c:pt>
                <c:pt idx="7366">
                  <c:v>44617.38989583333</c:v>
                </c:pt>
                <c:pt idx="7367">
                  <c:v>44617.390625</c:v>
                </c:pt>
                <c:pt idx="7368">
                  <c:v>44617.391342592593</c:v>
                </c:pt>
                <c:pt idx="7369">
                  <c:v>44617.392071759263</c:v>
                </c:pt>
                <c:pt idx="7370">
                  <c:v>44617.392800925925</c:v>
                </c:pt>
                <c:pt idx="7371">
                  <c:v>44617.393518518518</c:v>
                </c:pt>
                <c:pt idx="7372">
                  <c:v>44617.394247685188</c:v>
                </c:pt>
                <c:pt idx="7373">
                  <c:v>44617.394976851851</c:v>
                </c:pt>
                <c:pt idx="7374">
                  <c:v>44617.395694444444</c:v>
                </c:pt>
                <c:pt idx="7375">
                  <c:v>44617.396423611113</c:v>
                </c:pt>
                <c:pt idx="7376">
                  <c:v>44617.397141203706</c:v>
                </c:pt>
                <c:pt idx="7377">
                  <c:v>44617.397870370369</c:v>
                </c:pt>
                <c:pt idx="7378">
                  <c:v>44617.398645833331</c:v>
                </c:pt>
              </c:numCache>
            </c:numRef>
          </c:xVal>
          <c:yVal>
            <c:numRef>
              <c:f>Sheet2!$D:$D</c:f>
              <c:numCache>
                <c:formatCode>General</c:formatCode>
                <c:ptCount val="1048576"/>
                <c:pt idx="0">
                  <c:v>0</c:v>
                </c:pt>
                <c:pt idx="1">
                  <c:v>3.2059999999999999E-9</c:v>
                </c:pt>
                <c:pt idx="2">
                  <c:v>3.2029999999999998E-9</c:v>
                </c:pt>
                <c:pt idx="3">
                  <c:v>3.1979999999999999E-9</c:v>
                </c:pt>
                <c:pt idx="4">
                  <c:v>3.2029999999999998E-9</c:v>
                </c:pt>
                <c:pt idx="5">
                  <c:v>1.7269999999999999E-6</c:v>
                </c:pt>
                <c:pt idx="6">
                  <c:v>1.792E-6</c:v>
                </c:pt>
                <c:pt idx="7">
                  <c:v>1.815E-6</c:v>
                </c:pt>
                <c:pt idx="8">
                  <c:v>1.835E-6</c:v>
                </c:pt>
                <c:pt idx="9">
                  <c:v>1.8479999999999999E-6</c:v>
                </c:pt>
                <c:pt idx="10">
                  <c:v>1.8479999999999999E-6</c:v>
                </c:pt>
                <c:pt idx="11">
                  <c:v>1.855E-6</c:v>
                </c:pt>
                <c:pt idx="12">
                  <c:v>1.852E-6</c:v>
                </c:pt>
                <c:pt idx="13">
                  <c:v>1.8619999999999999E-6</c:v>
                </c:pt>
                <c:pt idx="14">
                  <c:v>1.8530000000000001E-6</c:v>
                </c:pt>
                <c:pt idx="15">
                  <c:v>1.8530000000000001E-6</c:v>
                </c:pt>
                <c:pt idx="16">
                  <c:v>1.858E-6</c:v>
                </c:pt>
                <c:pt idx="17">
                  <c:v>1.857E-6</c:v>
                </c:pt>
                <c:pt idx="18">
                  <c:v>1.855E-6</c:v>
                </c:pt>
                <c:pt idx="19">
                  <c:v>1.855E-6</c:v>
                </c:pt>
                <c:pt idx="20">
                  <c:v>1.8500000000000001E-6</c:v>
                </c:pt>
                <c:pt idx="21">
                  <c:v>1.855E-6</c:v>
                </c:pt>
                <c:pt idx="22">
                  <c:v>1.852E-6</c:v>
                </c:pt>
                <c:pt idx="23">
                  <c:v>1.855E-6</c:v>
                </c:pt>
                <c:pt idx="24">
                  <c:v>1.8500000000000001E-6</c:v>
                </c:pt>
                <c:pt idx="25">
                  <c:v>1.8500000000000001E-6</c:v>
                </c:pt>
                <c:pt idx="26">
                  <c:v>1.8500000000000001E-6</c:v>
                </c:pt>
                <c:pt idx="27">
                  <c:v>1.852E-6</c:v>
                </c:pt>
                <c:pt idx="28">
                  <c:v>1.8479999999999999E-6</c:v>
                </c:pt>
                <c:pt idx="29">
                  <c:v>1.8479999999999999E-6</c:v>
                </c:pt>
                <c:pt idx="30">
                  <c:v>1.8500000000000001E-6</c:v>
                </c:pt>
                <c:pt idx="31">
                  <c:v>1.8500000000000001E-6</c:v>
                </c:pt>
                <c:pt idx="32">
                  <c:v>1.8449999999999999E-6</c:v>
                </c:pt>
                <c:pt idx="33">
                  <c:v>1.8470000000000001E-6</c:v>
                </c:pt>
                <c:pt idx="34">
                  <c:v>1.8500000000000001E-6</c:v>
                </c:pt>
                <c:pt idx="35">
                  <c:v>1.8449999999999999E-6</c:v>
                </c:pt>
                <c:pt idx="36">
                  <c:v>1.8470000000000001E-6</c:v>
                </c:pt>
                <c:pt idx="37">
                  <c:v>1.8470000000000001E-6</c:v>
                </c:pt>
                <c:pt idx="38">
                  <c:v>1.8500000000000001E-6</c:v>
                </c:pt>
                <c:pt idx="39">
                  <c:v>1.8470000000000001E-6</c:v>
                </c:pt>
                <c:pt idx="40">
                  <c:v>1.8449999999999999E-6</c:v>
                </c:pt>
                <c:pt idx="41">
                  <c:v>1.8470000000000001E-6</c:v>
                </c:pt>
                <c:pt idx="42">
                  <c:v>1.8470000000000001E-6</c:v>
                </c:pt>
                <c:pt idx="43">
                  <c:v>1.8470000000000001E-6</c:v>
                </c:pt>
                <c:pt idx="44">
                  <c:v>1.843E-6</c:v>
                </c:pt>
                <c:pt idx="45">
                  <c:v>1.8500000000000001E-6</c:v>
                </c:pt>
                <c:pt idx="46">
                  <c:v>1.843E-6</c:v>
                </c:pt>
                <c:pt idx="47">
                  <c:v>1.843E-6</c:v>
                </c:pt>
                <c:pt idx="48">
                  <c:v>1.843E-6</c:v>
                </c:pt>
                <c:pt idx="49">
                  <c:v>1.8479999999999999E-6</c:v>
                </c:pt>
                <c:pt idx="50">
                  <c:v>1.8449999999999999E-6</c:v>
                </c:pt>
                <c:pt idx="51">
                  <c:v>1.843E-6</c:v>
                </c:pt>
                <c:pt idx="52">
                  <c:v>1.843E-6</c:v>
                </c:pt>
                <c:pt idx="53">
                  <c:v>1.8470000000000001E-6</c:v>
                </c:pt>
                <c:pt idx="54">
                  <c:v>1.8449999999999999E-6</c:v>
                </c:pt>
                <c:pt idx="55">
                  <c:v>1.843E-6</c:v>
                </c:pt>
                <c:pt idx="56">
                  <c:v>1.8470000000000001E-6</c:v>
                </c:pt>
                <c:pt idx="57">
                  <c:v>1.8419999999999999E-6</c:v>
                </c:pt>
                <c:pt idx="58">
                  <c:v>1.8449999999999999E-6</c:v>
                </c:pt>
                <c:pt idx="59">
                  <c:v>1.843E-6</c:v>
                </c:pt>
                <c:pt idx="60">
                  <c:v>1.8419999999999999E-6</c:v>
                </c:pt>
                <c:pt idx="61">
                  <c:v>1.84E-6</c:v>
                </c:pt>
                <c:pt idx="62">
                  <c:v>1.843E-6</c:v>
                </c:pt>
                <c:pt idx="63">
                  <c:v>1.843E-6</c:v>
                </c:pt>
                <c:pt idx="64">
                  <c:v>1.838E-6</c:v>
                </c:pt>
                <c:pt idx="65">
                  <c:v>1.84E-6</c:v>
                </c:pt>
                <c:pt idx="66">
                  <c:v>1.8470000000000001E-6</c:v>
                </c:pt>
                <c:pt idx="67">
                  <c:v>1.843E-6</c:v>
                </c:pt>
                <c:pt idx="68">
                  <c:v>1.8449999999999999E-6</c:v>
                </c:pt>
                <c:pt idx="69">
                  <c:v>1.843E-6</c:v>
                </c:pt>
                <c:pt idx="70">
                  <c:v>1.843E-6</c:v>
                </c:pt>
                <c:pt idx="71">
                  <c:v>1.84E-6</c:v>
                </c:pt>
                <c:pt idx="72">
                  <c:v>1.843E-6</c:v>
                </c:pt>
                <c:pt idx="73">
                  <c:v>1.8470000000000001E-6</c:v>
                </c:pt>
                <c:pt idx="74">
                  <c:v>1.8419999999999999E-6</c:v>
                </c:pt>
                <c:pt idx="75">
                  <c:v>1.843E-6</c:v>
                </c:pt>
                <c:pt idx="76">
                  <c:v>1.8470000000000001E-6</c:v>
                </c:pt>
                <c:pt idx="77">
                  <c:v>1.84E-6</c:v>
                </c:pt>
                <c:pt idx="78">
                  <c:v>1.84E-6</c:v>
                </c:pt>
                <c:pt idx="79">
                  <c:v>1.8449999999999999E-6</c:v>
                </c:pt>
                <c:pt idx="80">
                  <c:v>1.84E-6</c:v>
                </c:pt>
                <c:pt idx="81">
                  <c:v>1.84E-6</c:v>
                </c:pt>
                <c:pt idx="82">
                  <c:v>1.843E-6</c:v>
                </c:pt>
                <c:pt idx="83">
                  <c:v>1.8419999999999999E-6</c:v>
                </c:pt>
                <c:pt idx="84">
                  <c:v>1.838E-6</c:v>
                </c:pt>
                <c:pt idx="85">
                  <c:v>1.838E-6</c:v>
                </c:pt>
                <c:pt idx="86">
                  <c:v>1.838E-6</c:v>
                </c:pt>
                <c:pt idx="87">
                  <c:v>1.8369999999999999E-6</c:v>
                </c:pt>
                <c:pt idx="88">
                  <c:v>1.843E-6</c:v>
                </c:pt>
                <c:pt idx="89">
                  <c:v>1.8449999999999999E-6</c:v>
                </c:pt>
                <c:pt idx="90">
                  <c:v>1.838E-6</c:v>
                </c:pt>
                <c:pt idx="91">
                  <c:v>1.8419999999999999E-6</c:v>
                </c:pt>
                <c:pt idx="92">
                  <c:v>1.8470000000000001E-6</c:v>
                </c:pt>
                <c:pt idx="93">
                  <c:v>1.8369999999999999E-6</c:v>
                </c:pt>
                <c:pt idx="94">
                  <c:v>1.8419999999999999E-6</c:v>
                </c:pt>
                <c:pt idx="95">
                  <c:v>1.8449999999999999E-6</c:v>
                </c:pt>
                <c:pt idx="96">
                  <c:v>1.8419999999999999E-6</c:v>
                </c:pt>
                <c:pt idx="97">
                  <c:v>1.84E-6</c:v>
                </c:pt>
                <c:pt idx="98">
                  <c:v>1.84E-6</c:v>
                </c:pt>
                <c:pt idx="99">
                  <c:v>1.8449999999999999E-6</c:v>
                </c:pt>
                <c:pt idx="100">
                  <c:v>1.84E-6</c:v>
                </c:pt>
                <c:pt idx="101">
                  <c:v>1.838E-6</c:v>
                </c:pt>
                <c:pt idx="102">
                  <c:v>1.84E-6</c:v>
                </c:pt>
                <c:pt idx="103">
                  <c:v>1.8419999999999999E-6</c:v>
                </c:pt>
                <c:pt idx="104">
                  <c:v>1.8369999999999999E-6</c:v>
                </c:pt>
                <c:pt idx="105">
                  <c:v>1.8369999999999999E-6</c:v>
                </c:pt>
                <c:pt idx="106">
                  <c:v>1.838E-6</c:v>
                </c:pt>
                <c:pt idx="107">
                  <c:v>1.84E-6</c:v>
                </c:pt>
                <c:pt idx="108">
                  <c:v>1.838E-6</c:v>
                </c:pt>
                <c:pt idx="109">
                  <c:v>1.838E-6</c:v>
                </c:pt>
                <c:pt idx="110">
                  <c:v>1.838E-6</c:v>
                </c:pt>
                <c:pt idx="111">
                  <c:v>1.843E-6</c:v>
                </c:pt>
                <c:pt idx="112">
                  <c:v>1.84E-6</c:v>
                </c:pt>
                <c:pt idx="113">
                  <c:v>1.84E-6</c:v>
                </c:pt>
                <c:pt idx="114">
                  <c:v>1.84E-6</c:v>
                </c:pt>
                <c:pt idx="115">
                  <c:v>1.8449999999999999E-6</c:v>
                </c:pt>
                <c:pt idx="116">
                  <c:v>1.8369999999999999E-6</c:v>
                </c:pt>
                <c:pt idx="117">
                  <c:v>1.8369999999999999E-6</c:v>
                </c:pt>
                <c:pt idx="118">
                  <c:v>1.84E-6</c:v>
                </c:pt>
                <c:pt idx="119">
                  <c:v>1.8369999999999999E-6</c:v>
                </c:pt>
                <c:pt idx="120">
                  <c:v>1.84E-6</c:v>
                </c:pt>
                <c:pt idx="121">
                  <c:v>1.8369999999999999E-6</c:v>
                </c:pt>
                <c:pt idx="122">
                  <c:v>1.8449999999999999E-6</c:v>
                </c:pt>
                <c:pt idx="123">
                  <c:v>1.838E-6</c:v>
                </c:pt>
                <c:pt idx="124">
                  <c:v>1.838E-6</c:v>
                </c:pt>
                <c:pt idx="125">
                  <c:v>1.843E-6</c:v>
                </c:pt>
                <c:pt idx="126">
                  <c:v>1.8369999999999999E-6</c:v>
                </c:pt>
                <c:pt idx="127">
                  <c:v>1.84E-6</c:v>
                </c:pt>
                <c:pt idx="128">
                  <c:v>1.8369999999999999E-6</c:v>
                </c:pt>
                <c:pt idx="129">
                  <c:v>1.84E-6</c:v>
                </c:pt>
                <c:pt idx="130">
                  <c:v>1.84E-6</c:v>
                </c:pt>
                <c:pt idx="131">
                  <c:v>1.8369999999999999E-6</c:v>
                </c:pt>
                <c:pt idx="132">
                  <c:v>1.8369999999999999E-6</c:v>
                </c:pt>
                <c:pt idx="133">
                  <c:v>1.84E-6</c:v>
                </c:pt>
                <c:pt idx="134">
                  <c:v>1.843E-6</c:v>
                </c:pt>
                <c:pt idx="135">
                  <c:v>1.8369999999999999E-6</c:v>
                </c:pt>
                <c:pt idx="136">
                  <c:v>1.838E-6</c:v>
                </c:pt>
                <c:pt idx="137">
                  <c:v>1.8419999999999999E-6</c:v>
                </c:pt>
                <c:pt idx="138">
                  <c:v>1.838E-6</c:v>
                </c:pt>
                <c:pt idx="139">
                  <c:v>1.835E-6</c:v>
                </c:pt>
                <c:pt idx="140">
                  <c:v>1.8369999999999999E-6</c:v>
                </c:pt>
                <c:pt idx="141">
                  <c:v>1.838E-6</c:v>
                </c:pt>
                <c:pt idx="142">
                  <c:v>1.8369999999999999E-6</c:v>
                </c:pt>
                <c:pt idx="143">
                  <c:v>1.838E-6</c:v>
                </c:pt>
                <c:pt idx="144">
                  <c:v>1.838E-6</c:v>
                </c:pt>
                <c:pt idx="145">
                  <c:v>1.8369999999999999E-6</c:v>
                </c:pt>
                <c:pt idx="146">
                  <c:v>1.838E-6</c:v>
                </c:pt>
                <c:pt idx="147">
                  <c:v>1.8369999999999999E-6</c:v>
                </c:pt>
                <c:pt idx="148">
                  <c:v>1.835E-6</c:v>
                </c:pt>
                <c:pt idx="149">
                  <c:v>1.8369999999999999E-6</c:v>
                </c:pt>
                <c:pt idx="150">
                  <c:v>1.84E-6</c:v>
                </c:pt>
                <c:pt idx="151">
                  <c:v>1.8369999999999999E-6</c:v>
                </c:pt>
                <c:pt idx="152">
                  <c:v>1.8369999999999999E-6</c:v>
                </c:pt>
                <c:pt idx="153">
                  <c:v>1.835E-6</c:v>
                </c:pt>
                <c:pt idx="154">
                  <c:v>1.8369999999999999E-6</c:v>
                </c:pt>
                <c:pt idx="155">
                  <c:v>1.8369999999999999E-6</c:v>
                </c:pt>
                <c:pt idx="156">
                  <c:v>1.8369999999999999E-6</c:v>
                </c:pt>
                <c:pt idx="157">
                  <c:v>1.8369999999999999E-6</c:v>
                </c:pt>
                <c:pt idx="158">
                  <c:v>1.8330000000000001E-6</c:v>
                </c:pt>
                <c:pt idx="159">
                  <c:v>1.835E-6</c:v>
                </c:pt>
                <c:pt idx="160">
                  <c:v>1.8369999999999999E-6</c:v>
                </c:pt>
                <c:pt idx="161">
                  <c:v>1.8369999999999999E-6</c:v>
                </c:pt>
                <c:pt idx="162">
                  <c:v>1.8369999999999999E-6</c:v>
                </c:pt>
                <c:pt idx="163">
                  <c:v>1.835E-6</c:v>
                </c:pt>
                <c:pt idx="164">
                  <c:v>1.835E-6</c:v>
                </c:pt>
                <c:pt idx="165">
                  <c:v>1.8369999999999999E-6</c:v>
                </c:pt>
                <c:pt idx="166">
                  <c:v>1.8369999999999999E-6</c:v>
                </c:pt>
                <c:pt idx="167">
                  <c:v>1.835E-6</c:v>
                </c:pt>
                <c:pt idx="168">
                  <c:v>1.835E-6</c:v>
                </c:pt>
                <c:pt idx="169">
                  <c:v>1.835E-6</c:v>
                </c:pt>
                <c:pt idx="170">
                  <c:v>1.838E-6</c:v>
                </c:pt>
                <c:pt idx="171">
                  <c:v>1.8330000000000001E-6</c:v>
                </c:pt>
                <c:pt idx="172">
                  <c:v>1.8369999999999999E-6</c:v>
                </c:pt>
                <c:pt idx="173">
                  <c:v>1.8369999999999999E-6</c:v>
                </c:pt>
                <c:pt idx="174">
                  <c:v>1.838E-6</c:v>
                </c:pt>
                <c:pt idx="175">
                  <c:v>1.8330000000000001E-6</c:v>
                </c:pt>
                <c:pt idx="176">
                  <c:v>1.835E-6</c:v>
                </c:pt>
                <c:pt idx="177">
                  <c:v>1.84E-6</c:v>
                </c:pt>
                <c:pt idx="178">
                  <c:v>1.8330000000000001E-6</c:v>
                </c:pt>
                <c:pt idx="179">
                  <c:v>1.835E-6</c:v>
                </c:pt>
                <c:pt idx="180">
                  <c:v>1.838E-6</c:v>
                </c:pt>
                <c:pt idx="181">
                  <c:v>1.8330000000000001E-6</c:v>
                </c:pt>
                <c:pt idx="182">
                  <c:v>1.835E-6</c:v>
                </c:pt>
                <c:pt idx="183">
                  <c:v>1.835E-6</c:v>
                </c:pt>
                <c:pt idx="184">
                  <c:v>1.8369999999999999E-6</c:v>
                </c:pt>
                <c:pt idx="185">
                  <c:v>1.8330000000000001E-6</c:v>
                </c:pt>
                <c:pt idx="186">
                  <c:v>1.8330000000000001E-6</c:v>
                </c:pt>
                <c:pt idx="187">
                  <c:v>1.835E-6</c:v>
                </c:pt>
                <c:pt idx="188">
                  <c:v>1.8330000000000001E-6</c:v>
                </c:pt>
                <c:pt idx="189">
                  <c:v>1.835E-6</c:v>
                </c:pt>
                <c:pt idx="190">
                  <c:v>1.835E-6</c:v>
                </c:pt>
                <c:pt idx="191">
                  <c:v>1.8369999999999999E-6</c:v>
                </c:pt>
                <c:pt idx="192">
                  <c:v>1.8300000000000001E-6</c:v>
                </c:pt>
                <c:pt idx="193">
                  <c:v>1.8330000000000001E-6</c:v>
                </c:pt>
                <c:pt idx="194">
                  <c:v>1.8330000000000001E-6</c:v>
                </c:pt>
                <c:pt idx="195">
                  <c:v>1.8369999999999999E-6</c:v>
                </c:pt>
                <c:pt idx="196">
                  <c:v>1.8330000000000001E-6</c:v>
                </c:pt>
                <c:pt idx="197">
                  <c:v>1.8330000000000001E-6</c:v>
                </c:pt>
                <c:pt idx="198">
                  <c:v>1.835E-6</c:v>
                </c:pt>
                <c:pt idx="199">
                  <c:v>1.832E-6</c:v>
                </c:pt>
                <c:pt idx="200">
                  <c:v>1.8330000000000001E-6</c:v>
                </c:pt>
                <c:pt idx="201">
                  <c:v>1.8330000000000001E-6</c:v>
                </c:pt>
                <c:pt idx="202">
                  <c:v>1.8369999999999999E-6</c:v>
                </c:pt>
                <c:pt idx="203">
                  <c:v>1.8300000000000001E-6</c:v>
                </c:pt>
                <c:pt idx="204">
                  <c:v>1.8330000000000001E-6</c:v>
                </c:pt>
                <c:pt idx="205">
                  <c:v>1.835E-6</c:v>
                </c:pt>
                <c:pt idx="206">
                  <c:v>1.832E-6</c:v>
                </c:pt>
                <c:pt idx="207">
                  <c:v>1.832E-6</c:v>
                </c:pt>
                <c:pt idx="208">
                  <c:v>1.8300000000000001E-6</c:v>
                </c:pt>
                <c:pt idx="209">
                  <c:v>1.832E-6</c:v>
                </c:pt>
                <c:pt idx="210">
                  <c:v>1.835E-6</c:v>
                </c:pt>
                <c:pt idx="211">
                  <c:v>1.827E-6</c:v>
                </c:pt>
                <c:pt idx="212">
                  <c:v>1.832E-6</c:v>
                </c:pt>
                <c:pt idx="213">
                  <c:v>1.8300000000000001E-6</c:v>
                </c:pt>
                <c:pt idx="214">
                  <c:v>1.832E-6</c:v>
                </c:pt>
                <c:pt idx="215">
                  <c:v>1.8300000000000001E-6</c:v>
                </c:pt>
                <c:pt idx="216">
                  <c:v>1.832E-6</c:v>
                </c:pt>
                <c:pt idx="217">
                  <c:v>1.835E-6</c:v>
                </c:pt>
                <c:pt idx="218">
                  <c:v>1.835E-6</c:v>
                </c:pt>
                <c:pt idx="219">
                  <c:v>1.832E-6</c:v>
                </c:pt>
                <c:pt idx="220">
                  <c:v>1.827E-6</c:v>
                </c:pt>
                <c:pt idx="221">
                  <c:v>1.832E-6</c:v>
                </c:pt>
                <c:pt idx="222">
                  <c:v>1.832E-6</c:v>
                </c:pt>
                <c:pt idx="223">
                  <c:v>1.827E-6</c:v>
                </c:pt>
                <c:pt idx="224">
                  <c:v>1.8279999999999999E-6</c:v>
                </c:pt>
                <c:pt idx="225">
                  <c:v>1.832E-6</c:v>
                </c:pt>
                <c:pt idx="226">
                  <c:v>1.8330000000000001E-6</c:v>
                </c:pt>
                <c:pt idx="227">
                  <c:v>1.832E-6</c:v>
                </c:pt>
                <c:pt idx="228">
                  <c:v>1.8330000000000001E-6</c:v>
                </c:pt>
                <c:pt idx="229">
                  <c:v>1.8300000000000001E-6</c:v>
                </c:pt>
                <c:pt idx="230">
                  <c:v>1.832E-6</c:v>
                </c:pt>
                <c:pt idx="231">
                  <c:v>1.8279999999999999E-6</c:v>
                </c:pt>
                <c:pt idx="232">
                  <c:v>1.827E-6</c:v>
                </c:pt>
                <c:pt idx="233">
                  <c:v>1.8279999999999999E-6</c:v>
                </c:pt>
                <c:pt idx="234">
                  <c:v>1.8279999999999999E-6</c:v>
                </c:pt>
                <c:pt idx="235">
                  <c:v>1.8279999999999999E-6</c:v>
                </c:pt>
                <c:pt idx="236">
                  <c:v>1.8300000000000001E-6</c:v>
                </c:pt>
                <c:pt idx="237">
                  <c:v>1.8300000000000001E-6</c:v>
                </c:pt>
                <c:pt idx="238">
                  <c:v>1.827E-6</c:v>
                </c:pt>
                <c:pt idx="239">
                  <c:v>1.832E-6</c:v>
                </c:pt>
                <c:pt idx="240">
                  <c:v>1.8330000000000001E-6</c:v>
                </c:pt>
                <c:pt idx="241">
                  <c:v>1.827E-6</c:v>
                </c:pt>
                <c:pt idx="242">
                  <c:v>1.827E-6</c:v>
                </c:pt>
                <c:pt idx="243">
                  <c:v>1.835E-6</c:v>
                </c:pt>
                <c:pt idx="244">
                  <c:v>1.8279999999999999E-6</c:v>
                </c:pt>
                <c:pt idx="245">
                  <c:v>1.8300000000000001E-6</c:v>
                </c:pt>
                <c:pt idx="246">
                  <c:v>1.8300000000000001E-6</c:v>
                </c:pt>
                <c:pt idx="247">
                  <c:v>1.835E-6</c:v>
                </c:pt>
                <c:pt idx="248">
                  <c:v>1.827E-6</c:v>
                </c:pt>
                <c:pt idx="249">
                  <c:v>1.823E-6</c:v>
                </c:pt>
                <c:pt idx="250">
                  <c:v>1.8250000000000001E-6</c:v>
                </c:pt>
                <c:pt idx="251">
                  <c:v>1.8330000000000001E-6</c:v>
                </c:pt>
                <c:pt idx="252">
                  <c:v>1.827E-6</c:v>
                </c:pt>
                <c:pt idx="253">
                  <c:v>1.8279999999999999E-6</c:v>
                </c:pt>
                <c:pt idx="254">
                  <c:v>1.832E-6</c:v>
                </c:pt>
                <c:pt idx="255">
                  <c:v>1.8300000000000001E-6</c:v>
                </c:pt>
                <c:pt idx="256">
                  <c:v>1.827E-6</c:v>
                </c:pt>
                <c:pt idx="257">
                  <c:v>1.827E-6</c:v>
                </c:pt>
                <c:pt idx="258">
                  <c:v>1.8300000000000001E-6</c:v>
                </c:pt>
                <c:pt idx="259">
                  <c:v>1.8300000000000001E-6</c:v>
                </c:pt>
                <c:pt idx="260">
                  <c:v>1.827E-6</c:v>
                </c:pt>
                <c:pt idx="261">
                  <c:v>1.823E-6</c:v>
                </c:pt>
                <c:pt idx="262">
                  <c:v>1.8279999999999999E-6</c:v>
                </c:pt>
                <c:pt idx="263">
                  <c:v>1.8330000000000001E-6</c:v>
                </c:pt>
                <c:pt idx="264">
                  <c:v>1.823E-6</c:v>
                </c:pt>
                <c:pt idx="265">
                  <c:v>1.8279999999999999E-6</c:v>
                </c:pt>
                <c:pt idx="266">
                  <c:v>1.827E-6</c:v>
                </c:pt>
                <c:pt idx="267">
                  <c:v>1.8300000000000001E-6</c:v>
                </c:pt>
                <c:pt idx="268">
                  <c:v>1.827E-6</c:v>
                </c:pt>
                <c:pt idx="269">
                  <c:v>1.8250000000000001E-6</c:v>
                </c:pt>
                <c:pt idx="270">
                  <c:v>1.8279999999999999E-6</c:v>
                </c:pt>
                <c:pt idx="271">
                  <c:v>1.823E-6</c:v>
                </c:pt>
                <c:pt idx="272">
                  <c:v>1.8250000000000001E-6</c:v>
                </c:pt>
                <c:pt idx="273">
                  <c:v>1.8250000000000001E-6</c:v>
                </c:pt>
                <c:pt idx="274">
                  <c:v>1.832E-6</c:v>
                </c:pt>
                <c:pt idx="275">
                  <c:v>1.823E-6</c:v>
                </c:pt>
                <c:pt idx="276">
                  <c:v>1.8250000000000001E-6</c:v>
                </c:pt>
                <c:pt idx="277">
                  <c:v>1.823E-6</c:v>
                </c:pt>
                <c:pt idx="278">
                  <c:v>1.8279999999999999E-6</c:v>
                </c:pt>
                <c:pt idx="279">
                  <c:v>1.8250000000000001E-6</c:v>
                </c:pt>
                <c:pt idx="280">
                  <c:v>1.823E-6</c:v>
                </c:pt>
                <c:pt idx="281">
                  <c:v>1.823E-6</c:v>
                </c:pt>
                <c:pt idx="282">
                  <c:v>1.827E-6</c:v>
                </c:pt>
                <c:pt idx="283">
                  <c:v>1.8279999999999999E-6</c:v>
                </c:pt>
                <c:pt idx="284">
                  <c:v>1.823E-6</c:v>
                </c:pt>
                <c:pt idx="285">
                  <c:v>1.8220000000000001E-6</c:v>
                </c:pt>
                <c:pt idx="286">
                  <c:v>1.8250000000000001E-6</c:v>
                </c:pt>
                <c:pt idx="287">
                  <c:v>1.8250000000000001E-6</c:v>
                </c:pt>
                <c:pt idx="288">
                  <c:v>1.8220000000000001E-6</c:v>
                </c:pt>
                <c:pt idx="289">
                  <c:v>1.8220000000000001E-6</c:v>
                </c:pt>
                <c:pt idx="290">
                  <c:v>1.823E-6</c:v>
                </c:pt>
                <c:pt idx="291">
                  <c:v>1.8279999999999999E-6</c:v>
                </c:pt>
                <c:pt idx="292">
                  <c:v>1.823E-6</c:v>
                </c:pt>
                <c:pt idx="293">
                  <c:v>1.823E-6</c:v>
                </c:pt>
                <c:pt idx="294">
                  <c:v>1.823E-6</c:v>
                </c:pt>
                <c:pt idx="295">
                  <c:v>1.8279999999999999E-6</c:v>
                </c:pt>
                <c:pt idx="296">
                  <c:v>1.8220000000000001E-6</c:v>
                </c:pt>
                <c:pt idx="297">
                  <c:v>1.823E-6</c:v>
                </c:pt>
                <c:pt idx="298">
                  <c:v>1.8220000000000001E-6</c:v>
                </c:pt>
                <c:pt idx="299">
                  <c:v>1.8220000000000001E-6</c:v>
                </c:pt>
                <c:pt idx="300">
                  <c:v>1.8250000000000001E-6</c:v>
                </c:pt>
                <c:pt idx="301">
                  <c:v>1.823E-6</c:v>
                </c:pt>
                <c:pt idx="302">
                  <c:v>1.823E-6</c:v>
                </c:pt>
                <c:pt idx="303">
                  <c:v>1.8220000000000001E-6</c:v>
                </c:pt>
                <c:pt idx="304">
                  <c:v>1.823E-6</c:v>
                </c:pt>
                <c:pt idx="305">
                  <c:v>1.8199999999999999E-6</c:v>
                </c:pt>
                <c:pt idx="306">
                  <c:v>1.8220000000000001E-6</c:v>
                </c:pt>
                <c:pt idx="307">
                  <c:v>1.8220000000000001E-6</c:v>
                </c:pt>
                <c:pt idx="308">
                  <c:v>1.8199999999999999E-6</c:v>
                </c:pt>
                <c:pt idx="309">
                  <c:v>1.8250000000000001E-6</c:v>
                </c:pt>
                <c:pt idx="310">
                  <c:v>1.8199999999999999E-6</c:v>
                </c:pt>
                <c:pt idx="311">
                  <c:v>1.823E-6</c:v>
                </c:pt>
                <c:pt idx="312">
                  <c:v>1.823E-6</c:v>
                </c:pt>
                <c:pt idx="313">
                  <c:v>1.823E-6</c:v>
                </c:pt>
                <c:pt idx="314">
                  <c:v>1.8199999999999999E-6</c:v>
                </c:pt>
                <c:pt idx="315">
                  <c:v>1.8220000000000001E-6</c:v>
                </c:pt>
                <c:pt idx="316">
                  <c:v>1.8199999999999999E-6</c:v>
                </c:pt>
                <c:pt idx="317">
                  <c:v>1.8199999999999999E-6</c:v>
                </c:pt>
                <c:pt idx="318">
                  <c:v>1.8250000000000001E-6</c:v>
                </c:pt>
                <c:pt idx="319">
                  <c:v>1.8220000000000001E-6</c:v>
                </c:pt>
                <c:pt idx="320">
                  <c:v>1.8220000000000001E-6</c:v>
                </c:pt>
                <c:pt idx="321">
                  <c:v>1.8220000000000001E-6</c:v>
                </c:pt>
                <c:pt idx="322">
                  <c:v>1.8220000000000001E-6</c:v>
                </c:pt>
                <c:pt idx="323">
                  <c:v>1.823E-6</c:v>
                </c:pt>
                <c:pt idx="324">
                  <c:v>1.8169999999999999E-6</c:v>
                </c:pt>
                <c:pt idx="325">
                  <c:v>1.8199999999999999E-6</c:v>
                </c:pt>
                <c:pt idx="326">
                  <c:v>1.8220000000000001E-6</c:v>
                </c:pt>
                <c:pt idx="327">
                  <c:v>1.8220000000000001E-6</c:v>
                </c:pt>
                <c:pt idx="328">
                  <c:v>1.8220000000000001E-6</c:v>
                </c:pt>
                <c:pt idx="329">
                  <c:v>1.8199999999999999E-6</c:v>
                </c:pt>
                <c:pt idx="330">
                  <c:v>1.8199999999999999E-6</c:v>
                </c:pt>
                <c:pt idx="331">
                  <c:v>1.818E-6</c:v>
                </c:pt>
                <c:pt idx="332">
                  <c:v>1.823E-6</c:v>
                </c:pt>
                <c:pt idx="333">
                  <c:v>1.8199999999999999E-6</c:v>
                </c:pt>
                <c:pt idx="334">
                  <c:v>1.8199999999999999E-6</c:v>
                </c:pt>
                <c:pt idx="335">
                  <c:v>1.8220000000000001E-6</c:v>
                </c:pt>
                <c:pt idx="336">
                  <c:v>1.8199999999999999E-6</c:v>
                </c:pt>
                <c:pt idx="337">
                  <c:v>1.8220000000000001E-6</c:v>
                </c:pt>
                <c:pt idx="338">
                  <c:v>1.8220000000000001E-6</c:v>
                </c:pt>
                <c:pt idx="339">
                  <c:v>1.8220000000000001E-6</c:v>
                </c:pt>
                <c:pt idx="340">
                  <c:v>1.8220000000000001E-6</c:v>
                </c:pt>
                <c:pt idx="341">
                  <c:v>1.823E-6</c:v>
                </c:pt>
                <c:pt idx="342">
                  <c:v>1.8199999999999999E-6</c:v>
                </c:pt>
                <c:pt idx="343">
                  <c:v>1.8199999999999999E-6</c:v>
                </c:pt>
                <c:pt idx="344">
                  <c:v>1.8220000000000001E-6</c:v>
                </c:pt>
                <c:pt idx="345">
                  <c:v>1.8250000000000001E-6</c:v>
                </c:pt>
                <c:pt idx="346">
                  <c:v>1.8199999999999999E-6</c:v>
                </c:pt>
                <c:pt idx="347">
                  <c:v>1.8199999999999999E-6</c:v>
                </c:pt>
                <c:pt idx="348">
                  <c:v>1.8220000000000001E-6</c:v>
                </c:pt>
                <c:pt idx="349">
                  <c:v>1.8220000000000001E-6</c:v>
                </c:pt>
                <c:pt idx="350">
                  <c:v>1.8220000000000001E-6</c:v>
                </c:pt>
                <c:pt idx="351">
                  <c:v>1.8220000000000001E-6</c:v>
                </c:pt>
                <c:pt idx="352">
                  <c:v>1.8220000000000001E-6</c:v>
                </c:pt>
                <c:pt idx="353">
                  <c:v>1.8220000000000001E-6</c:v>
                </c:pt>
                <c:pt idx="354">
                  <c:v>1.818E-6</c:v>
                </c:pt>
                <c:pt idx="355">
                  <c:v>1.8199999999999999E-6</c:v>
                </c:pt>
                <c:pt idx="356">
                  <c:v>1.8199999999999999E-6</c:v>
                </c:pt>
                <c:pt idx="357">
                  <c:v>1.8220000000000001E-6</c:v>
                </c:pt>
                <c:pt idx="358">
                  <c:v>1.8169999999999999E-6</c:v>
                </c:pt>
                <c:pt idx="359">
                  <c:v>1.8199999999999999E-6</c:v>
                </c:pt>
                <c:pt idx="360">
                  <c:v>1.8199999999999999E-6</c:v>
                </c:pt>
                <c:pt idx="361">
                  <c:v>1.8220000000000001E-6</c:v>
                </c:pt>
                <c:pt idx="362">
                  <c:v>1.815E-6</c:v>
                </c:pt>
                <c:pt idx="363">
                  <c:v>1.8169999999999999E-6</c:v>
                </c:pt>
                <c:pt idx="364">
                  <c:v>1.8220000000000001E-6</c:v>
                </c:pt>
                <c:pt idx="365">
                  <c:v>1.818E-6</c:v>
                </c:pt>
                <c:pt idx="366">
                  <c:v>1.818E-6</c:v>
                </c:pt>
                <c:pt idx="367">
                  <c:v>1.8220000000000001E-6</c:v>
                </c:pt>
                <c:pt idx="368">
                  <c:v>1.8220000000000001E-6</c:v>
                </c:pt>
                <c:pt idx="369">
                  <c:v>1.8169999999999999E-6</c:v>
                </c:pt>
                <c:pt idx="370">
                  <c:v>1.8199999999999999E-6</c:v>
                </c:pt>
                <c:pt idx="371">
                  <c:v>1.8169999999999999E-6</c:v>
                </c:pt>
                <c:pt idx="372">
                  <c:v>1.8220000000000001E-6</c:v>
                </c:pt>
                <c:pt idx="373">
                  <c:v>1.818E-6</c:v>
                </c:pt>
                <c:pt idx="374">
                  <c:v>1.8199999999999999E-6</c:v>
                </c:pt>
                <c:pt idx="375">
                  <c:v>1.815E-6</c:v>
                </c:pt>
                <c:pt idx="376">
                  <c:v>1.8199999999999999E-6</c:v>
                </c:pt>
                <c:pt idx="377">
                  <c:v>1.823E-6</c:v>
                </c:pt>
                <c:pt idx="378">
                  <c:v>1.815E-6</c:v>
                </c:pt>
                <c:pt idx="379">
                  <c:v>1.815E-6</c:v>
                </c:pt>
                <c:pt idx="380">
                  <c:v>1.8199999999999999E-6</c:v>
                </c:pt>
                <c:pt idx="381">
                  <c:v>1.818E-6</c:v>
                </c:pt>
                <c:pt idx="382">
                  <c:v>1.818E-6</c:v>
                </c:pt>
                <c:pt idx="383">
                  <c:v>1.8169999999999999E-6</c:v>
                </c:pt>
                <c:pt idx="384">
                  <c:v>1.8169999999999999E-6</c:v>
                </c:pt>
                <c:pt idx="385">
                  <c:v>1.815E-6</c:v>
                </c:pt>
                <c:pt idx="386">
                  <c:v>1.8199999999999999E-6</c:v>
                </c:pt>
                <c:pt idx="387">
                  <c:v>1.8199999999999999E-6</c:v>
                </c:pt>
                <c:pt idx="388">
                  <c:v>1.8220000000000001E-6</c:v>
                </c:pt>
                <c:pt idx="389">
                  <c:v>1.818E-6</c:v>
                </c:pt>
                <c:pt idx="390">
                  <c:v>1.8169999999999999E-6</c:v>
                </c:pt>
                <c:pt idx="391">
                  <c:v>1.818E-6</c:v>
                </c:pt>
                <c:pt idx="392">
                  <c:v>1.818E-6</c:v>
                </c:pt>
                <c:pt idx="393">
                  <c:v>1.8199999999999999E-6</c:v>
                </c:pt>
                <c:pt idx="394">
                  <c:v>1.8169999999999999E-6</c:v>
                </c:pt>
                <c:pt idx="395">
                  <c:v>1.815E-6</c:v>
                </c:pt>
                <c:pt idx="396">
                  <c:v>1.8169999999999999E-6</c:v>
                </c:pt>
                <c:pt idx="397">
                  <c:v>1.8169999999999999E-6</c:v>
                </c:pt>
                <c:pt idx="398">
                  <c:v>1.813E-6</c:v>
                </c:pt>
                <c:pt idx="399">
                  <c:v>1.813E-6</c:v>
                </c:pt>
                <c:pt idx="400">
                  <c:v>1.8199999999999999E-6</c:v>
                </c:pt>
                <c:pt idx="401">
                  <c:v>1.818E-6</c:v>
                </c:pt>
                <c:pt idx="402">
                  <c:v>1.813E-6</c:v>
                </c:pt>
                <c:pt idx="403">
                  <c:v>1.815E-6</c:v>
                </c:pt>
                <c:pt idx="404">
                  <c:v>1.8169999999999999E-6</c:v>
                </c:pt>
                <c:pt idx="405">
                  <c:v>1.818E-6</c:v>
                </c:pt>
                <c:pt idx="406">
                  <c:v>1.8169999999999999E-6</c:v>
                </c:pt>
                <c:pt idx="407">
                  <c:v>1.815E-6</c:v>
                </c:pt>
                <c:pt idx="408">
                  <c:v>1.818E-6</c:v>
                </c:pt>
                <c:pt idx="409">
                  <c:v>1.818E-6</c:v>
                </c:pt>
                <c:pt idx="410">
                  <c:v>1.8199999999999999E-6</c:v>
                </c:pt>
                <c:pt idx="411">
                  <c:v>1.812E-6</c:v>
                </c:pt>
                <c:pt idx="412">
                  <c:v>1.815E-6</c:v>
                </c:pt>
                <c:pt idx="413">
                  <c:v>1.8169999999999999E-6</c:v>
                </c:pt>
                <c:pt idx="414">
                  <c:v>1.8169999999999999E-6</c:v>
                </c:pt>
                <c:pt idx="415">
                  <c:v>1.8169999999999999E-6</c:v>
                </c:pt>
                <c:pt idx="416">
                  <c:v>1.818E-6</c:v>
                </c:pt>
                <c:pt idx="417">
                  <c:v>1.813E-6</c:v>
                </c:pt>
                <c:pt idx="418">
                  <c:v>1.815E-6</c:v>
                </c:pt>
                <c:pt idx="419">
                  <c:v>1.818E-6</c:v>
                </c:pt>
                <c:pt idx="420">
                  <c:v>1.818E-6</c:v>
                </c:pt>
                <c:pt idx="421">
                  <c:v>1.8169999999999999E-6</c:v>
                </c:pt>
                <c:pt idx="422">
                  <c:v>1.813E-6</c:v>
                </c:pt>
                <c:pt idx="423">
                  <c:v>1.8169999999999999E-6</c:v>
                </c:pt>
                <c:pt idx="424">
                  <c:v>1.818E-6</c:v>
                </c:pt>
                <c:pt idx="425">
                  <c:v>1.813E-6</c:v>
                </c:pt>
                <c:pt idx="426">
                  <c:v>1.815E-6</c:v>
                </c:pt>
                <c:pt idx="427">
                  <c:v>1.8169999999999999E-6</c:v>
                </c:pt>
                <c:pt idx="428">
                  <c:v>1.818E-6</c:v>
                </c:pt>
                <c:pt idx="429">
                  <c:v>1.8169999999999999E-6</c:v>
                </c:pt>
                <c:pt idx="430">
                  <c:v>1.8169999999999999E-6</c:v>
                </c:pt>
                <c:pt idx="431">
                  <c:v>1.812E-6</c:v>
                </c:pt>
                <c:pt idx="432">
                  <c:v>1.812E-6</c:v>
                </c:pt>
                <c:pt idx="433">
                  <c:v>1.813E-6</c:v>
                </c:pt>
                <c:pt idx="434">
                  <c:v>1.8169999999999999E-6</c:v>
                </c:pt>
                <c:pt idx="435">
                  <c:v>1.818E-6</c:v>
                </c:pt>
                <c:pt idx="436">
                  <c:v>1.812E-6</c:v>
                </c:pt>
                <c:pt idx="437">
                  <c:v>1.815E-6</c:v>
                </c:pt>
                <c:pt idx="438">
                  <c:v>1.813E-6</c:v>
                </c:pt>
                <c:pt idx="439">
                  <c:v>1.8220000000000001E-6</c:v>
                </c:pt>
                <c:pt idx="440">
                  <c:v>1.815E-6</c:v>
                </c:pt>
                <c:pt idx="441">
                  <c:v>1.815E-6</c:v>
                </c:pt>
                <c:pt idx="442">
                  <c:v>1.815E-6</c:v>
                </c:pt>
                <c:pt idx="443">
                  <c:v>1.818E-6</c:v>
                </c:pt>
                <c:pt idx="444">
                  <c:v>1.8199999999999999E-6</c:v>
                </c:pt>
                <c:pt idx="445">
                  <c:v>1.815E-6</c:v>
                </c:pt>
                <c:pt idx="446">
                  <c:v>1.815E-6</c:v>
                </c:pt>
                <c:pt idx="447">
                  <c:v>1.813E-6</c:v>
                </c:pt>
                <c:pt idx="448">
                  <c:v>1.818E-6</c:v>
                </c:pt>
                <c:pt idx="449">
                  <c:v>1.8199999999999999E-6</c:v>
                </c:pt>
                <c:pt idx="450">
                  <c:v>1.8169999999999999E-6</c:v>
                </c:pt>
                <c:pt idx="451">
                  <c:v>1.813E-6</c:v>
                </c:pt>
                <c:pt idx="452">
                  <c:v>1.813E-6</c:v>
                </c:pt>
                <c:pt idx="453">
                  <c:v>1.8169999999999999E-6</c:v>
                </c:pt>
                <c:pt idx="454">
                  <c:v>1.8169999999999999E-6</c:v>
                </c:pt>
                <c:pt idx="455">
                  <c:v>1.8169999999999999E-6</c:v>
                </c:pt>
                <c:pt idx="456">
                  <c:v>1.813E-6</c:v>
                </c:pt>
                <c:pt idx="457">
                  <c:v>1.812E-6</c:v>
                </c:pt>
                <c:pt idx="458">
                  <c:v>1.813E-6</c:v>
                </c:pt>
                <c:pt idx="459">
                  <c:v>1.815E-6</c:v>
                </c:pt>
                <c:pt idx="460">
                  <c:v>1.818E-6</c:v>
                </c:pt>
                <c:pt idx="461">
                  <c:v>1.813E-6</c:v>
                </c:pt>
                <c:pt idx="462">
                  <c:v>1.813E-6</c:v>
                </c:pt>
                <c:pt idx="463">
                  <c:v>1.813E-6</c:v>
                </c:pt>
                <c:pt idx="464">
                  <c:v>1.818E-6</c:v>
                </c:pt>
                <c:pt idx="465">
                  <c:v>1.81E-6</c:v>
                </c:pt>
                <c:pt idx="466">
                  <c:v>1.815E-6</c:v>
                </c:pt>
                <c:pt idx="467">
                  <c:v>1.812E-6</c:v>
                </c:pt>
                <c:pt idx="468">
                  <c:v>1.815E-6</c:v>
                </c:pt>
                <c:pt idx="469">
                  <c:v>1.8169999999999999E-6</c:v>
                </c:pt>
                <c:pt idx="470">
                  <c:v>1.812E-6</c:v>
                </c:pt>
                <c:pt idx="471">
                  <c:v>1.813E-6</c:v>
                </c:pt>
                <c:pt idx="472">
                  <c:v>1.812E-6</c:v>
                </c:pt>
                <c:pt idx="473">
                  <c:v>1.812E-6</c:v>
                </c:pt>
                <c:pt idx="474">
                  <c:v>1.813E-6</c:v>
                </c:pt>
                <c:pt idx="475">
                  <c:v>1.812E-6</c:v>
                </c:pt>
                <c:pt idx="476">
                  <c:v>1.812E-6</c:v>
                </c:pt>
                <c:pt idx="477">
                  <c:v>1.813E-6</c:v>
                </c:pt>
                <c:pt idx="478">
                  <c:v>1.812E-6</c:v>
                </c:pt>
                <c:pt idx="479">
                  <c:v>1.812E-6</c:v>
                </c:pt>
                <c:pt idx="480">
                  <c:v>1.8080000000000001E-6</c:v>
                </c:pt>
                <c:pt idx="481">
                  <c:v>1.812E-6</c:v>
                </c:pt>
                <c:pt idx="482">
                  <c:v>1.812E-6</c:v>
                </c:pt>
                <c:pt idx="483">
                  <c:v>1.813E-6</c:v>
                </c:pt>
                <c:pt idx="484">
                  <c:v>1.812E-6</c:v>
                </c:pt>
                <c:pt idx="485">
                  <c:v>1.81E-6</c:v>
                </c:pt>
                <c:pt idx="486">
                  <c:v>1.81E-6</c:v>
                </c:pt>
                <c:pt idx="487">
                  <c:v>1.815E-6</c:v>
                </c:pt>
                <c:pt idx="488">
                  <c:v>1.81E-6</c:v>
                </c:pt>
                <c:pt idx="489">
                  <c:v>1.81E-6</c:v>
                </c:pt>
                <c:pt idx="490">
                  <c:v>1.812E-6</c:v>
                </c:pt>
                <c:pt idx="491">
                  <c:v>1.813E-6</c:v>
                </c:pt>
                <c:pt idx="492">
                  <c:v>1.815E-6</c:v>
                </c:pt>
                <c:pt idx="493">
                  <c:v>1.81E-6</c:v>
                </c:pt>
                <c:pt idx="494">
                  <c:v>1.81E-6</c:v>
                </c:pt>
                <c:pt idx="495">
                  <c:v>1.815E-6</c:v>
                </c:pt>
                <c:pt idx="496">
                  <c:v>1.8199999999999999E-6</c:v>
                </c:pt>
                <c:pt idx="497">
                  <c:v>1.812E-6</c:v>
                </c:pt>
                <c:pt idx="498">
                  <c:v>1.812E-6</c:v>
                </c:pt>
                <c:pt idx="499">
                  <c:v>1.815E-6</c:v>
                </c:pt>
                <c:pt idx="500">
                  <c:v>1.815E-6</c:v>
                </c:pt>
                <c:pt idx="501">
                  <c:v>1.8199999999999999E-6</c:v>
                </c:pt>
                <c:pt idx="502">
                  <c:v>1.812E-6</c:v>
                </c:pt>
                <c:pt idx="503">
                  <c:v>1.812E-6</c:v>
                </c:pt>
                <c:pt idx="504">
                  <c:v>1.812E-6</c:v>
                </c:pt>
                <c:pt idx="505">
                  <c:v>1.818E-6</c:v>
                </c:pt>
                <c:pt idx="506">
                  <c:v>1.813E-6</c:v>
                </c:pt>
                <c:pt idx="507">
                  <c:v>1.8169999999999999E-6</c:v>
                </c:pt>
                <c:pt idx="508">
                  <c:v>1.815E-6</c:v>
                </c:pt>
                <c:pt idx="509">
                  <c:v>1.8169999999999999E-6</c:v>
                </c:pt>
                <c:pt idx="510">
                  <c:v>1.813E-6</c:v>
                </c:pt>
                <c:pt idx="511">
                  <c:v>1.813E-6</c:v>
                </c:pt>
                <c:pt idx="512">
                  <c:v>1.812E-6</c:v>
                </c:pt>
                <c:pt idx="513">
                  <c:v>1.8169999999999999E-6</c:v>
                </c:pt>
                <c:pt idx="514">
                  <c:v>1.815E-6</c:v>
                </c:pt>
                <c:pt idx="515">
                  <c:v>1.813E-6</c:v>
                </c:pt>
                <c:pt idx="516">
                  <c:v>1.815E-6</c:v>
                </c:pt>
                <c:pt idx="517">
                  <c:v>1.813E-6</c:v>
                </c:pt>
                <c:pt idx="518">
                  <c:v>1.8199999999999999E-6</c:v>
                </c:pt>
                <c:pt idx="519">
                  <c:v>1.813E-6</c:v>
                </c:pt>
                <c:pt idx="520">
                  <c:v>1.8199999999999999E-6</c:v>
                </c:pt>
                <c:pt idx="521">
                  <c:v>1.818E-6</c:v>
                </c:pt>
                <c:pt idx="522">
                  <c:v>1.823E-6</c:v>
                </c:pt>
                <c:pt idx="523">
                  <c:v>1.818E-6</c:v>
                </c:pt>
                <c:pt idx="524">
                  <c:v>1.815E-6</c:v>
                </c:pt>
                <c:pt idx="525">
                  <c:v>1.8199999999999999E-6</c:v>
                </c:pt>
                <c:pt idx="526">
                  <c:v>1.818E-6</c:v>
                </c:pt>
                <c:pt idx="527">
                  <c:v>1.8220000000000001E-6</c:v>
                </c:pt>
                <c:pt idx="528">
                  <c:v>1.8169999999999999E-6</c:v>
                </c:pt>
                <c:pt idx="529">
                  <c:v>1.818E-6</c:v>
                </c:pt>
                <c:pt idx="530">
                  <c:v>1.818E-6</c:v>
                </c:pt>
                <c:pt idx="531">
                  <c:v>1.8220000000000001E-6</c:v>
                </c:pt>
                <c:pt idx="532">
                  <c:v>1.8169999999999999E-6</c:v>
                </c:pt>
                <c:pt idx="533">
                  <c:v>1.818E-6</c:v>
                </c:pt>
                <c:pt idx="534">
                  <c:v>1.8199999999999999E-6</c:v>
                </c:pt>
                <c:pt idx="535">
                  <c:v>1.8220000000000001E-6</c:v>
                </c:pt>
                <c:pt idx="536">
                  <c:v>1.815E-6</c:v>
                </c:pt>
                <c:pt idx="537">
                  <c:v>1.818E-6</c:v>
                </c:pt>
                <c:pt idx="538">
                  <c:v>1.818E-6</c:v>
                </c:pt>
                <c:pt idx="539">
                  <c:v>1.818E-6</c:v>
                </c:pt>
                <c:pt idx="540">
                  <c:v>1.8199999999999999E-6</c:v>
                </c:pt>
                <c:pt idx="541">
                  <c:v>1.8169999999999999E-6</c:v>
                </c:pt>
                <c:pt idx="542">
                  <c:v>1.815E-6</c:v>
                </c:pt>
                <c:pt idx="543">
                  <c:v>1.8199999999999999E-6</c:v>
                </c:pt>
                <c:pt idx="544">
                  <c:v>1.8169999999999999E-6</c:v>
                </c:pt>
                <c:pt idx="545">
                  <c:v>1.813E-6</c:v>
                </c:pt>
                <c:pt idx="546">
                  <c:v>1.815E-6</c:v>
                </c:pt>
                <c:pt idx="547">
                  <c:v>1.818E-6</c:v>
                </c:pt>
                <c:pt idx="548">
                  <c:v>1.813E-6</c:v>
                </c:pt>
                <c:pt idx="549">
                  <c:v>1.8169999999999999E-6</c:v>
                </c:pt>
                <c:pt idx="550">
                  <c:v>1.8169999999999999E-6</c:v>
                </c:pt>
                <c:pt idx="551">
                  <c:v>1.8199999999999999E-6</c:v>
                </c:pt>
                <c:pt idx="552">
                  <c:v>1.812E-6</c:v>
                </c:pt>
                <c:pt idx="553">
                  <c:v>1.8169999999999999E-6</c:v>
                </c:pt>
                <c:pt idx="554">
                  <c:v>1.813E-6</c:v>
                </c:pt>
                <c:pt idx="555">
                  <c:v>1.8169999999999999E-6</c:v>
                </c:pt>
                <c:pt idx="556">
                  <c:v>1.8169999999999999E-6</c:v>
                </c:pt>
                <c:pt idx="557">
                  <c:v>1.812E-6</c:v>
                </c:pt>
                <c:pt idx="558">
                  <c:v>1.815E-6</c:v>
                </c:pt>
                <c:pt idx="559">
                  <c:v>1.815E-6</c:v>
                </c:pt>
                <c:pt idx="560">
                  <c:v>1.818E-6</c:v>
                </c:pt>
                <c:pt idx="561">
                  <c:v>1.813E-6</c:v>
                </c:pt>
                <c:pt idx="562">
                  <c:v>1.812E-6</c:v>
                </c:pt>
                <c:pt idx="563">
                  <c:v>1.812E-6</c:v>
                </c:pt>
                <c:pt idx="564">
                  <c:v>1.813E-6</c:v>
                </c:pt>
                <c:pt idx="565">
                  <c:v>1.81E-6</c:v>
                </c:pt>
                <c:pt idx="566">
                  <c:v>1.81E-6</c:v>
                </c:pt>
                <c:pt idx="567">
                  <c:v>1.813E-6</c:v>
                </c:pt>
                <c:pt idx="568">
                  <c:v>1.813E-6</c:v>
                </c:pt>
                <c:pt idx="569">
                  <c:v>1.818E-6</c:v>
                </c:pt>
                <c:pt idx="570">
                  <c:v>1.812E-6</c:v>
                </c:pt>
                <c:pt idx="571">
                  <c:v>1.813E-6</c:v>
                </c:pt>
                <c:pt idx="572">
                  <c:v>1.812E-6</c:v>
                </c:pt>
                <c:pt idx="573">
                  <c:v>1.8169999999999999E-6</c:v>
                </c:pt>
                <c:pt idx="574">
                  <c:v>1.812E-6</c:v>
                </c:pt>
                <c:pt idx="575">
                  <c:v>1.81E-6</c:v>
                </c:pt>
                <c:pt idx="576">
                  <c:v>1.812E-6</c:v>
                </c:pt>
                <c:pt idx="577">
                  <c:v>1.812E-6</c:v>
                </c:pt>
                <c:pt idx="578">
                  <c:v>1.81E-6</c:v>
                </c:pt>
                <c:pt idx="579">
                  <c:v>1.8080000000000001E-6</c:v>
                </c:pt>
                <c:pt idx="580">
                  <c:v>1.8080000000000001E-6</c:v>
                </c:pt>
                <c:pt idx="581">
                  <c:v>1.81E-6</c:v>
                </c:pt>
                <c:pt idx="582">
                  <c:v>1.8080000000000001E-6</c:v>
                </c:pt>
                <c:pt idx="583">
                  <c:v>1.8080000000000001E-6</c:v>
                </c:pt>
                <c:pt idx="584">
                  <c:v>1.812E-6</c:v>
                </c:pt>
                <c:pt idx="585">
                  <c:v>1.8080000000000001E-6</c:v>
                </c:pt>
                <c:pt idx="586">
                  <c:v>1.807E-6</c:v>
                </c:pt>
                <c:pt idx="587">
                  <c:v>1.81E-6</c:v>
                </c:pt>
                <c:pt idx="588">
                  <c:v>1.81E-6</c:v>
                </c:pt>
                <c:pt idx="589">
                  <c:v>1.8080000000000001E-6</c:v>
                </c:pt>
                <c:pt idx="590">
                  <c:v>1.807E-6</c:v>
                </c:pt>
                <c:pt idx="591">
                  <c:v>1.81E-6</c:v>
                </c:pt>
                <c:pt idx="592">
                  <c:v>1.812E-6</c:v>
                </c:pt>
                <c:pt idx="593">
                  <c:v>1.81E-6</c:v>
                </c:pt>
                <c:pt idx="594">
                  <c:v>1.812E-6</c:v>
                </c:pt>
                <c:pt idx="595">
                  <c:v>1.81E-6</c:v>
                </c:pt>
                <c:pt idx="596">
                  <c:v>1.8050000000000001E-6</c:v>
                </c:pt>
                <c:pt idx="597">
                  <c:v>1.8080000000000001E-6</c:v>
                </c:pt>
                <c:pt idx="598">
                  <c:v>1.81E-6</c:v>
                </c:pt>
                <c:pt idx="599">
                  <c:v>1.81E-6</c:v>
                </c:pt>
                <c:pt idx="600">
                  <c:v>1.81E-6</c:v>
                </c:pt>
                <c:pt idx="601">
                  <c:v>1.8080000000000001E-6</c:v>
                </c:pt>
                <c:pt idx="602">
                  <c:v>1.807E-6</c:v>
                </c:pt>
                <c:pt idx="603">
                  <c:v>1.807E-6</c:v>
                </c:pt>
                <c:pt idx="604">
                  <c:v>1.8080000000000001E-6</c:v>
                </c:pt>
                <c:pt idx="605">
                  <c:v>1.81E-6</c:v>
                </c:pt>
                <c:pt idx="606">
                  <c:v>1.8080000000000001E-6</c:v>
                </c:pt>
                <c:pt idx="607">
                  <c:v>1.81E-6</c:v>
                </c:pt>
                <c:pt idx="608">
                  <c:v>1.8080000000000001E-6</c:v>
                </c:pt>
                <c:pt idx="609">
                  <c:v>1.81E-6</c:v>
                </c:pt>
                <c:pt idx="610">
                  <c:v>1.81E-6</c:v>
                </c:pt>
                <c:pt idx="611">
                  <c:v>1.8080000000000001E-6</c:v>
                </c:pt>
                <c:pt idx="612">
                  <c:v>1.807E-6</c:v>
                </c:pt>
                <c:pt idx="613">
                  <c:v>1.807E-6</c:v>
                </c:pt>
                <c:pt idx="614">
                  <c:v>1.8169999999999999E-6</c:v>
                </c:pt>
                <c:pt idx="615">
                  <c:v>1.8080000000000001E-6</c:v>
                </c:pt>
                <c:pt idx="616">
                  <c:v>1.81E-6</c:v>
                </c:pt>
                <c:pt idx="617">
                  <c:v>1.81E-6</c:v>
                </c:pt>
                <c:pt idx="618">
                  <c:v>1.81E-6</c:v>
                </c:pt>
                <c:pt idx="619">
                  <c:v>1.812E-6</c:v>
                </c:pt>
                <c:pt idx="620">
                  <c:v>1.8080000000000001E-6</c:v>
                </c:pt>
                <c:pt idx="621">
                  <c:v>1.8080000000000001E-6</c:v>
                </c:pt>
                <c:pt idx="622">
                  <c:v>1.807E-6</c:v>
                </c:pt>
                <c:pt idx="623">
                  <c:v>1.81E-6</c:v>
                </c:pt>
                <c:pt idx="624">
                  <c:v>1.8080000000000001E-6</c:v>
                </c:pt>
                <c:pt idx="625">
                  <c:v>1.8080000000000001E-6</c:v>
                </c:pt>
                <c:pt idx="626">
                  <c:v>1.8080000000000001E-6</c:v>
                </c:pt>
                <c:pt idx="627">
                  <c:v>1.81E-6</c:v>
                </c:pt>
                <c:pt idx="628">
                  <c:v>1.81E-6</c:v>
                </c:pt>
                <c:pt idx="629">
                  <c:v>1.807E-6</c:v>
                </c:pt>
                <c:pt idx="630">
                  <c:v>1.8080000000000001E-6</c:v>
                </c:pt>
                <c:pt idx="631">
                  <c:v>1.81E-6</c:v>
                </c:pt>
                <c:pt idx="632">
                  <c:v>1.8080000000000001E-6</c:v>
                </c:pt>
                <c:pt idx="633">
                  <c:v>1.8050000000000001E-6</c:v>
                </c:pt>
                <c:pt idx="634">
                  <c:v>1.8050000000000001E-6</c:v>
                </c:pt>
                <c:pt idx="635">
                  <c:v>1.81E-6</c:v>
                </c:pt>
                <c:pt idx="636">
                  <c:v>1.8080000000000001E-6</c:v>
                </c:pt>
                <c:pt idx="637">
                  <c:v>1.8080000000000001E-6</c:v>
                </c:pt>
                <c:pt idx="638">
                  <c:v>1.81E-6</c:v>
                </c:pt>
                <c:pt idx="639">
                  <c:v>1.807E-6</c:v>
                </c:pt>
                <c:pt idx="640">
                  <c:v>1.8050000000000001E-6</c:v>
                </c:pt>
                <c:pt idx="641">
                  <c:v>1.8080000000000001E-6</c:v>
                </c:pt>
                <c:pt idx="642">
                  <c:v>1.8050000000000001E-6</c:v>
                </c:pt>
                <c:pt idx="643">
                  <c:v>1.8050000000000001E-6</c:v>
                </c:pt>
                <c:pt idx="644">
                  <c:v>1.8050000000000001E-6</c:v>
                </c:pt>
                <c:pt idx="645">
                  <c:v>1.8080000000000001E-6</c:v>
                </c:pt>
                <c:pt idx="646">
                  <c:v>1.807E-6</c:v>
                </c:pt>
                <c:pt idx="647">
                  <c:v>1.8050000000000001E-6</c:v>
                </c:pt>
                <c:pt idx="648">
                  <c:v>1.807E-6</c:v>
                </c:pt>
                <c:pt idx="649">
                  <c:v>1.807E-6</c:v>
                </c:pt>
                <c:pt idx="650">
                  <c:v>1.8080000000000001E-6</c:v>
                </c:pt>
                <c:pt idx="651">
                  <c:v>1.807E-6</c:v>
                </c:pt>
                <c:pt idx="652">
                  <c:v>1.8080000000000001E-6</c:v>
                </c:pt>
                <c:pt idx="653">
                  <c:v>1.81E-6</c:v>
                </c:pt>
                <c:pt idx="654">
                  <c:v>1.8080000000000001E-6</c:v>
                </c:pt>
                <c:pt idx="655">
                  <c:v>1.8080000000000001E-6</c:v>
                </c:pt>
                <c:pt idx="656">
                  <c:v>1.8080000000000001E-6</c:v>
                </c:pt>
                <c:pt idx="657">
                  <c:v>1.8080000000000001E-6</c:v>
                </c:pt>
                <c:pt idx="658">
                  <c:v>1.81E-6</c:v>
                </c:pt>
                <c:pt idx="659">
                  <c:v>1.8080000000000001E-6</c:v>
                </c:pt>
                <c:pt idx="660">
                  <c:v>1.8080000000000001E-6</c:v>
                </c:pt>
                <c:pt idx="661">
                  <c:v>1.81E-6</c:v>
                </c:pt>
                <c:pt idx="662">
                  <c:v>1.8080000000000001E-6</c:v>
                </c:pt>
                <c:pt idx="663">
                  <c:v>1.8080000000000001E-6</c:v>
                </c:pt>
                <c:pt idx="664">
                  <c:v>1.807E-6</c:v>
                </c:pt>
                <c:pt idx="665">
                  <c:v>1.81E-6</c:v>
                </c:pt>
                <c:pt idx="666">
                  <c:v>1.81E-6</c:v>
                </c:pt>
                <c:pt idx="667">
                  <c:v>1.8080000000000001E-6</c:v>
                </c:pt>
                <c:pt idx="668">
                  <c:v>1.813E-6</c:v>
                </c:pt>
                <c:pt idx="669">
                  <c:v>1.8080000000000001E-6</c:v>
                </c:pt>
                <c:pt idx="670">
                  <c:v>1.81E-6</c:v>
                </c:pt>
                <c:pt idx="671">
                  <c:v>1.8080000000000001E-6</c:v>
                </c:pt>
                <c:pt idx="672">
                  <c:v>1.813E-6</c:v>
                </c:pt>
                <c:pt idx="673">
                  <c:v>1.8080000000000001E-6</c:v>
                </c:pt>
                <c:pt idx="674">
                  <c:v>1.8080000000000001E-6</c:v>
                </c:pt>
                <c:pt idx="675">
                  <c:v>1.812E-6</c:v>
                </c:pt>
                <c:pt idx="676">
                  <c:v>1.8080000000000001E-6</c:v>
                </c:pt>
                <c:pt idx="677">
                  <c:v>1.81E-6</c:v>
                </c:pt>
                <c:pt idx="678">
                  <c:v>1.81E-6</c:v>
                </c:pt>
                <c:pt idx="679">
                  <c:v>1.812E-6</c:v>
                </c:pt>
                <c:pt idx="680">
                  <c:v>1.807E-6</c:v>
                </c:pt>
                <c:pt idx="681">
                  <c:v>1.8080000000000001E-6</c:v>
                </c:pt>
                <c:pt idx="682">
                  <c:v>1.812E-6</c:v>
                </c:pt>
                <c:pt idx="683">
                  <c:v>1.8080000000000001E-6</c:v>
                </c:pt>
                <c:pt idx="684">
                  <c:v>1.8080000000000001E-6</c:v>
                </c:pt>
                <c:pt idx="685">
                  <c:v>1.81E-6</c:v>
                </c:pt>
                <c:pt idx="686">
                  <c:v>1.8080000000000001E-6</c:v>
                </c:pt>
                <c:pt idx="687">
                  <c:v>1.81E-6</c:v>
                </c:pt>
                <c:pt idx="688">
                  <c:v>1.81E-6</c:v>
                </c:pt>
                <c:pt idx="689">
                  <c:v>1.807E-6</c:v>
                </c:pt>
                <c:pt idx="690">
                  <c:v>1.8080000000000001E-6</c:v>
                </c:pt>
                <c:pt idx="691">
                  <c:v>1.81E-6</c:v>
                </c:pt>
                <c:pt idx="692">
                  <c:v>1.8080000000000001E-6</c:v>
                </c:pt>
                <c:pt idx="693">
                  <c:v>1.807E-6</c:v>
                </c:pt>
                <c:pt idx="694">
                  <c:v>1.81E-6</c:v>
                </c:pt>
                <c:pt idx="695">
                  <c:v>1.81E-6</c:v>
                </c:pt>
                <c:pt idx="696">
                  <c:v>1.807E-6</c:v>
                </c:pt>
                <c:pt idx="697">
                  <c:v>1.8080000000000001E-6</c:v>
                </c:pt>
                <c:pt idx="698">
                  <c:v>1.81E-6</c:v>
                </c:pt>
                <c:pt idx="699">
                  <c:v>1.807E-6</c:v>
                </c:pt>
                <c:pt idx="700">
                  <c:v>1.807E-6</c:v>
                </c:pt>
                <c:pt idx="701">
                  <c:v>1.8080000000000001E-6</c:v>
                </c:pt>
                <c:pt idx="702">
                  <c:v>1.81E-6</c:v>
                </c:pt>
                <c:pt idx="703">
                  <c:v>1.807E-6</c:v>
                </c:pt>
                <c:pt idx="704">
                  <c:v>1.807E-6</c:v>
                </c:pt>
                <c:pt idx="705">
                  <c:v>1.813E-6</c:v>
                </c:pt>
                <c:pt idx="706">
                  <c:v>1.807E-6</c:v>
                </c:pt>
                <c:pt idx="707">
                  <c:v>1.807E-6</c:v>
                </c:pt>
                <c:pt idx="708">
                  <c:v>1.81E-6</c:v>
                </c:pt>
                <c:pt idx="709">
                  <c:v>1.8080000000000001E-6</c:v>
                </c:pt>
                <c:pt idx="710">
                  <c:v>1.8080000000000001E-6</c:v>
                </c:pt>
                <c:pt idx="711">
                  <c:v>1.8080000000000001E-6</c:v>
                </c:pt>
                <c:pt idx="712">
                  <c:v>1.812E-6</c:v>
                </c:pt>
                <c:pt idx="713">
                  <c:v>1.81E-6</c:v>
                </c:pt>
                <c:pt idx="714">
                  <c:v>1.812E-6</c:v>
                </c:pt>
                <c:pt idx="715">
                  <c:v>1.807E-6</c:v>
                </c:pt>
                <c:pt idx="716">
                  <c:v>1.8080000000000001E-6</c:v>
                </c:pt>
                <c:pt idx="717">
                  <c:v>1.8080000000000001E-6</c:v>
                </c:pt>
                <c:pt idx="718">
                  <c:v>1.81E-6</c:v>
                </c:pt>
                <c:pt idx="719">
                  <c:v>1.8080000000000001E-6</c:v>
                </c:pt>
                <c:pt idx="720">
                  <c:v>1.81E-6</c:v>
                </c:pt>
                <c:pt idx="721">
                  <c:v>1.8080000000000001E-6</c:v>
                </c:pt>
                <c:pt idx="722">
                  <c:v>1.8080000000000001E-6</c:v>
                </c:pt>
                <c:pt idx="723">
                  <c:v>1.8080000000000001E-6</c:v>
                </c:pt>
                <c:pt idx="724">
                  <c:v>1.81E-6</c:v>
                </c:pt>
                <c:pt idx="725">
                  <c:v>1.81E-6</c:v>
                </c:pt>
                <c:pt idx="726">
                  <c:v>1.807E-6</c:v>
                </c:pt>
                <c:pt idx="727">
                  <c:v>1.8080000000000001E-6</c:v>
                </c:pt>
                <c:pt idx="728">
                  <c:v>1.807E-6</c:v>
                </c:pt>
                <c:pt idx="729">
                  <c:v>1.812E-6</c:v>
                </c:pt>
                <c:pt idx="730">
                  <c:v>1.807E-6</c:v>
                </c:pt>
                <c:pt idx="731">
                  <c:v>1.8080000000000001E-6</c:v>
                </c:pt>
                <c:pt idx="732">
                  <c:v>1.8080000000000001E-6</c:v>
                </c:pt>
                <c:pt idx="733">
                  <c:v>1.807E-6</c:v>
                </c:pt>
                <c:pt idx="734">
                  <c:v>1.8050000000000001E-6</c:v>
                </c:pt>
                <c:pt idx="735">
                  <c:v>1.807E-6</c:v>
                </c:pt>
                <c:pt idx="736">
                  <c:v>1.81E-6</c:v>
                </c:pt>
                <c:pt idx="737">
                  <c:v>1.8050000000000001E-6</c:v>
                </c:pt>
                <c:pt idx="738">
                  <c:v>1.807E-6</c:v>
                </c:pt>
                <c:pt idx="739">
                  <c:v>1.8080000000000001E-6</c:v>
                </c:pt>
                <c:pt idx="740">
                  <c:v>1.81E-6</c:v>
                </c:pt>
                <c:pt idx="741">
                  <c:v>1.8050000000000001E-6</c:v>
                </c:pt>
                <c:pt idx="742">
                  <c:v>1.8080000000000001E-6</c:v>
                </c:pt>
                <c:pt idx="743">
                  <c:v>1.81E-6</c:v>
                </c:pt>
                <c:pt idx="744">
                  <c:v>1.807E-6</c:v>
                </c:pt>
                <c:pt idx="745">
                  <c:v>1.8080000000000001E-6</c:v>
                </c:pt>
                <c:pt idx="746">
                  <c:v>1.8080000000000001E-6</c:v>
                </c:pt>
                <c:pt idx="747">
                  <c:v>1.8080000000000001E-6</c:v>
                </c:pt>
                <c:pt idx="748">
                  <c:v>1.8080000000000001E-6</c:v>
                </c:pt>
                <c:pt idx="749">
                  <c:v>1.807E-6</c:v>
                </c:pt>
                <c:pt idx="750">
                  <c:v>1.81E-6</c:v>
                </c:pt>
                <c:pt idx="751">
                  <c:v>1.807E-6</c:v>
                </c:pt>
                <c:pt idx="752">
                  <c:v>1.807E-6</c:v>
                </c:pt>
                <c:pt idx="753">
                  <c:v>1.8080000000000001E-6</c:v>
                </c:pt>
                <c:pt idx="754">
                  <c:v>1.8050000000000001E-6</c:v>
                </c:pt>
                <c:pt idx="755">
                  <c:v>1.8029999999999999E-6</c:v>
                </c:pt>
                <c:pt idx="756">
                  <c:v>1.807E-6</c:v>
                </c:pt>
                <c:pt idx="757">
                  <c:v>1.8080000000000001E-6</c:v>
                </c:pt>
                <c:pt idx="758">
                  <c:v>1.8050000000000001E-6</c:v>
                </c:pt>
                <c:pt idx="759">
                  <c:v>1.8029999999999999E-6</c:v>
                </c:pt>
                <c:pt idx="760">
                  <c:v>1.8080000000000001E-6</c:v>
                </c:pt>
                <c:pt idx="761">
                  <c:v>1.8029999999999999E-6</c:v>
                </c:pt>
                <c:pt idx="762">
                  <c:v>1.807E-6</c:v>
                </c:pt>
                <c:pt idx="763">
                  <c:v>1.8029999999999999E-6</c:v>
                </c:pt>
                <c:pt idx="764">
                  <c:v>1.8080000000000001E-6</c:v>
                </c:pt>
                <c:pt idx="765">
                  <c:v>1.8029999999999999E-6</c:v>
                </c:pt>
                <c:pt idx="766">
                  <c:v>1.8050000000000001E-6</c:v>
                </c:pt>
                <c:pt idx="767">
                  <c:v>1.81E-6</c:v>
                </c:pt>
                <c:pt idx="768">
                  <c:v>1.8050000000000001E-6</c:v>
                </c:pt>
                <c:pt idx="769">
                  <c:v>1.8029999999999999E-6</c:v>
                </c:pt>
                <c:pt idx="770">
                  <c:v>1.81E-6</c:v>
                </c:pt>
                <c:pt idx="771">
                  <c:v>1.8050000000000001E-6</c:v>
                </c:pt>
                <c:pt idx="772">
                  <c:v>1.8020000000000001E-6</c:v>
                </c:pt>
                <c:pt idx="773">
                  <c:v>1.8050000000000001E-6</c:v>
                </c:pt>
                <c:pt idx="774">
                  <c:v>1.812E-6</c:v>
                </c:pt>
                <c:pt idx="775">
                  <c:v>1.8029999999999999E-6</c:v>
                </c:pt>
                <c:pt idx="776">
                  <c:v>1.8050000000000001E-6</c:v>
                </c:pt>
                <c:pt idx="777">
                  <c:v>1.807E-6</c:v>
                </c:pt>
                <c:pt idx="778">
                  <c:v>1.8080000000000001E-6</c:v>
                </c:pt>
                <c:pt idx="779">
                  <c:v>1.8020000000000001E-6</c:v>
                </c:pt>
                <c:pt idx="780">
                  <c:v>1.807E-6</c:v>
                </c:pt>
                <c:pt idx="781">
                  <c:v>1.8080000000000001E-6</c:v>
                </c:pt>
                <c:pt idx="782">
                  <c:v>1.8029999999999999E-6</c:v>
                </c:pt>
                <c:pt idx="783">
                  <c:v>1.8020000000000001E-6</c:v>
                </c:pt>
                <c:pt idx="784">
                  <c:v>1.7999999999999999E-6</c:v>
                </c:pt>
                <c:pt idx="785">
                  <c:v>1.807E-6</c:v>
                </c:pt>
                <c:pt idx="786">
                  <c:v>1.8050000000000001E-6</c:v>
                </c:pt>
                <c:pt idx="787">
                  <c:v>1.7999999999999999E-6</c:v>
                </c:pt>
                <c:pt idx="788">
                  <c:v>1.8029999999999999E-6</c:v>
                </c:pt>
                <c:pt idx="789">
                  <c:v>1.8050000000000001E-6</c:v>
                </c:pt>
                <c:pt idx="790">
                  <c:v>1.7999999999999999E-6</c:v>
                </c:pt>
                <c:pt idx="791">
                  <c:v>1.8029999999999999E-6</c:v>
                </c:pt>
                <c:pt idx="792">
                  <c:v>1.807E-6</c:v>
                </c:pt>
                <c:pt idx="793">
                  <c:v>1.7999999999999999E-6</c:v>
                </c:pt>
                <c:pt idx="794">
                  <c:v>1.798E-6</c:v>
                </c:pt>
                <c:pt idx="795">
                  <c:v>1.798E-6</c:v>
                </c:pt>
                <c:pt idx="796">
                  <c:v>1.8050000000000001E-6</c:v>
                </c:pt>
                <c:pt idx="797">
                  <c:v>1.7969999999999999E-6</c:v>
                </c:pt>
                <c:pt idx="798">
                  <c:v>1.7969999999999999E-6</c:v>
                </c:pt>
                <c:pt idx="799">
                  <c:v>1.798E-6</c:v>
                </c:pt>
                <c:pt idx="800">
                  <c:v>1.8050000000000001E-6</c:v>
                </c:pt>
                <c:pt idx="801">
                  <c:v>1.7969999999999999E-6</c:v>
                </c:pt>
                <c:pt idx="802">
                  <c:v>1.798E-6</c:v>
                </c:pt>
                <c:pt idx="803">
                  <c:v>1.7969999999999999E-6</c:v>
                </c:pt>
                <c:pt idx="804">
                  <c:v>1.798E-6</c:v>
                </c:pt>
                <c:pt idx="805">
                  <c:v>1.795E-6</c:v>
                </c:pt>
                <c:pt idx="806">
                  <c:v>1.795E-6</c:v>
                </c:pt>
                <c:pt idx="807">
                  <c:v>1.7999999999999999E-6</c:v>
                </c:pt>
                <c:pt idx="808">
                  <c:v>1.7969999999999999E-6</c:v>
                </c:pt>
                <c:pt idx="809">
                  <c:v>1.795E-6</c:v>
                </c:pt>
                <c:pt idx="810">
                  <c:v>1.7969999999999999E-6</c:v>
                </c:pt>
                <c:pt idx="811">
                  <c:v>1.798E-6</c:v>
                </c:pt>
                <c:pt idx="812">
                  <c:v>1.798E-6</c:v>
                </c:pt>
                <c:pt idx="813">
                  <c:v>1.7969999999999999E-6</c:v>
                </c:pt>
                <c:pt idx="814">
                  <c:v>1.8029999999999999E-6</c:v>
                </c:pt>
                <c:pt idx="815">
                  <c:v>1.798E-6</c:v>
                </c:pt>
                <c:pt idx="816">
                  <c:v>1.7999999999999999E-6</c:v>
                </c:pt>
                <c:pt idx="817">
                  <c:v>1.8020000000000001E-6</c:v>
                </c:pt>
                <c:pt idx="818">
                  <c:v>1.7969999999999999E-6</c:v>
                </c:pt>
                <c:pt idx="819">
                  <c:v>1.7969999999999999E-6</c:v>
                </c:pt>
                <c:pt idx="820">
                  <c:v>1.8029999999999999E-6</c:v>
                </c:pt>
                <c:pt idx="821">
                  <c:v>1.7969999999999999E-6</c:v>
                </c:pt>
                <c:pt idx="822">
                  <c:v>1.7969999999999999E-6</c:v>
                </c:pt>
                <c:pt idx="823">
                  <c:v>1.7999999999999999E-6</c:v>
                </c:pt>
                <c:pt idx="824">
                  <c:v>1.8020000000000001E-6</c:v>
                </c:pt>
                <c:pt idx="825">
                  <c:v>1.7969999999999999E-6</c:v>
                </c:pt>
                <c:pt idx="826">
                  <c:v>1.798E-6</c:v>
                </c:pt>
                <c:pt idx="827">
                  <c:v>1.7999999999999999E-6</c:v>
                </c:pt>
                <c:pt idx="828">
                  <c:v>1.8020000000000001E-6</c:v>
                </c:pt>
                <c:pt idx="829">
                  <c:v>1.7999999999999999E-6</c:v>
                </c:pt>
                <c:pt idx="830">
                  <c:v>1.798E-6</c:v>
                </c:pt>
                <c:pt idx="831">
                  <c:v>1.8050000000000001E-6</c:v>
                </c:pt>
                <c:pt idx="832">
                  <c:v>1.8020000000000001E-6</c:v>
                </c:pt>
                <c:pt idx="833">
                  <c:v>1.8029999999999999E-6</c:v>
                </c:pt>
                <c:pt idx="834">
                  <c:v>1.8020000000000001E-6</c:v>
                </c:pt>
                <c:pt idx="835">
                  <c:v>1.8050000000000001E-6</c:v>
                </c:pt>
                <c:pt idx="836">
                  <c:v>1.8029999999999999E-6</c:v>
                </c:pt>
                <c:pt idx="837">
                  <c:v>1.8020000000000001E-6</c:v>
                </c:pt>
                <c:pt idx="838">
                  <c:v>1.8050000000000001E-6</c:v>
                </c:pt>
                <c:pt idx="839">
                  <c:v>1.8020000000000001E-6</c:v>
                </c:pt>
                <c:pt idx="840">
                  <c:v>1.7999999999999999E-6</c:v>
                </c:pt>
                <c:pt idx="841">
                  <c:v>1.8050000000000001E-6</c:v>
                </c:pt>
                <c:pt idx="842">
                  <c:v>1.798E-6</c:v>
                </c:pt>
                <c:pt idx="843">
                  <c:v>1.7999999999999999E-6</c:v>
                </c:pt>
                <c:pt idx="844">
                  <c:v>1.7999999999999999E-6</c:v>
                </c:pt>
                <c:pt idx="845">
                  <c:v>1.7999999999999999E-6</c:v>
                </c:pt>
                <c:pt idx="846">
                  <c:v>1.8029999999999999E-6</c:v>
                </c:pt>
                <c:pt idx="847">
                  <c:v>1.8050000000000001E-6</c:v>
                </c:pt>
                <c:pt idx="848">
                  <c:v>1.7999999999999999E-6</c:v>
                </c:pt>
                <c:pt idx="849">
                  <c:v>1.798E-6</c:v>
                </c:pt>
                <c:pt idx="850">
                  <c:v>1.8020000000000001E-6</c:v>
                </c:pt>
                <c:pt idx="851">
                  <c:v>1.798E-6</c:v>
                </c:pt>
                <c:pt idx="852">
                  <c:v>1.7969999999999999E-6</c:v>
                </c:pt>
                <c:pt idx="853">
                  <c:v>1.7999999999999999E-6</c:v>
                </c:pt>
                <c:pt idx="854">
                  <c:v>1.807E-6</c:v>
                </c:pt>
                <c:pt idx="855">
                  <c:v>1.7969999999999999E-6</c:v>
                </c:pt>
                <c:pt idx="856">
                  <c:v>1.798E-6</c:v>
                </c:pt>
                <c:pt idx="857">
                  <c:v>1.8029999999999999E-6</c:v>
                </c:pt>
                <c:pt idx="858">
                  <c:v>1.7969999999999999E-6</c:v>
                </c:pt>
                <c:pt idx="859">
                  <c:v>1.798E-6</c:v>
                </c:pt>
                <c:pt idx="860">
                  <c:v>1.8020000000000001E-6</c:v>
                </c:pt>
                <c:pt idx="861">
                  <c:v>1.7969999999999999E-6</c:v>
                </c:pt>
                <c:pt idx="862">
                  <c:v>1.798E-6</c:v>
                </c:pt>
                <c:pt idx="863">
                  <c:v>1.807E-6</c:v>
                </c:pt>
                <c:pt idx="864">
                  <c:v>1.7969999999999999E-6</c:v>
                </c:pt>
                <c:pt idx="865">
                  <c:v>1.7969999999999999E-6</c:v>
                </c:pt>
                <c:pt idx="866">
                  <c:v>1.7999999999999999E-6</c:v>
                </c:pt>
                <c:pt idx="867">
                  <c:v>1.7969999999999999E-6</c:v>
                </c:pt>
                <c:pt idx="868">
                  <c:v>1.798E-6</c:v>
                </c:pt>
                <c:pt idx="869">
                  <c:v>1.7999999999999999E-6</c:v>
                </c:pt>
                <c:pt idx="870">
                  <c:v>1.7969999999999999E-6</c:v>
                </c:pt>
                <c:pt idx="871">
                  <c:v>1.795E-6</c:v>
                </c:pt>
                <c:pt idx="872">
                  <c:v>1.795E-6</c:v>
                </c:pt>
                <c:pt idx="873">
                  <c:v>1.7999999999999999E-6</c:v>
                </c:pt>
                <c:pt idx="874">
                  <c:v>1.7969999999999999E-6</c:v>
                </c:pt>
                <c:pt idx="875">
                  <c:v>1.7969999999999999E-6</c:v>
                </c:pt>
                <c:pt idx="876">
                  <c:v>1.7969999999999999E-6</c:v>
                </c:pt>
                <c:pt idx="877">
                  <c:v>1.7999999999999999E-6</c:v>
                </c:pt>
                <c:pt idx="878">
                  <c:v>1.7969999999999999E-6</c:v>
                </c:pt>
                <c:pt idx="879">
                  <c:v>1.7969999999999999E-6</c:v>
                </c:pt>
                <c:pt idx="880">
                  <c:v>1.7969999999999999E-6</c:v>
                </c:pt>
                <c:pt idx="881">
                  <c:v>1.8020000000000001E-6</c:v>
                </c:pt>
                <c:pt idx="882">
                  <c:v>1.7940000000000001E-6</c:v>
                </c:pt>
                <c:pt idx="883">
                  <c:v>1.7969999999999999E-6</c:v>
                </c:pt>
                <c:pt idx="884">
                  <c:v>1.7999999999999999E-6</c:v>
                </c:pt>
                <c:pt idx="885">
                  <c:v>1.795E-6</c:v>
                </c:pt>
                <c:pt idx="886">
                  <c:v>1.795E-6</c:v>
                </c:pt>
                <c:pt idx="887">
                  <c:v>1.7999999999999999E-6</c:v>
                </c:pt>
                <c:pt idx="888">
                  <c:v>1.7969999999999999E-6</c:v>
                </c:pt>
                <c:pt idx="889">
                  <c:v>1.7969999999999999E-6</c:v>
                </c:pt>
                <c:pt idx="890">
                  <c:v>1.7969999999999999E-6</c:v>
                </c:pt>
                <c:pt idx="891">
                  <c:v>1.798E-6</c:v>
                </c:pt>
                <c:pt idx="892">
                  <c:v>1.8020000000000001E-6</c:v>
                </c:pt>
                <c:pt idx="893">
                  <c:v>1.795E-6</c:v>
                </c:pt>
                <c:pt idx="894">
                  <c:v>1.798E-6</c:v>
                </c:pt>
                <c:pt idx="895">
                  <c:v>1.795E-6</c:v>
                </c:pt>
                <c:pt idx="896">
                  <c:v>1.7969999999999999E-6</c:v>
                </c:pt>
                <c:pt idx="897">
                  <c:v>1.7969999999999999E-6</c:v>
                </c:pt>
                <c:pt idx="898">
                  <c:v>1.798E-6</c:v>
                </c:pt>
                <c:pt idx="899">
                  <c:v>1.795E-6</c:v>
                </c:pt>
                <c:pt idx="900">
                  <c:v>1.7969999999999999E-6</c:v>
                </c:pt>
                <c:pt idx="901">
                  <c:v>1.8050000000000001E-6</c:v>
                </c:pt>
                <c:pt idx="902">
                  <c:v>1.7940000000000001E-6</c:v>
                </c:pt>
                <c:pt idx="903">
                  <c:v>1.795E-6</c:v>
                </c:pt>
                <c:pt idx="904">
                  <c:v>1.795E-6</c:v>
                </c:pt>
                <c:pt idx="905">
                  <c:v>1.7969999999999999E-6</c:v>
                </c:pt>
                <c:pt idx="906">
                  <c:v>1.795E-6</c:v>
                </c:pt>
                <c:pt idx="907">
                  <c:v>1.795E-6</c:v>
                </c:pt>
                <c:pt idx="908">
                  <c:v>1.7969999999999999E-6</c:v>
                </c:pt>
                <c:pt idx="909">
                  <c:v>1.7969999999999999E-6</c:v>
                </c:pt>
                <c:pt idx="910">
                  <c:v>1.8020000000000001E-6</c:v>
                </c:pt>
                <c:pt idx="911">
                  <c:v>1.795E-6</c:v>
                </c:pt>
                <c:pt idx="912">
                  <c:v>1.7969999999999999E-6</c:v>
                </c:pt>
                <c:pt idx="913">
                  <c:v>1.798E-6</c:v>
                </c:pt>
                <c:pt idx="914">
                  <c:v>1.7999999999999999E-6</c:v>
                </c:pt>
                <c:pt idx="915">
                  <c:v>1.795E-6</c:v>
                </c:pt>
                <c:pt idx="916">
                  <c:v>1.7969999999999999E-6</c:v>
                </c:pt>
                <c:pt idx="917">
                  <c:v>1.7999999999999999E-6</c:v>
                </c:pt>
                <c:pt idx="918">
                  <c:v>1.795E-6</c:v>
                </c:pt>
                <c:pt idx="919">
                  <c:v>1.7969999999999999E-6</c:v>
                </c:pt>
                <c:pt idx="920">
                  <c:v>1.8029999999999999E-6</c:v>
                </c:pt>
                <c:pt idx="921">
                  <c:v>1.7940000000000001E-6</c:v>
                </c:pt>
                <c:pt idx="922">
                  <c:v>1.795E-6</c:v>
                </c:pt>
                <c:pt idx="923">
                  <c:v>1.795E-6</c:v>
                </c:pt>
                <c:pt idx="924">
                  <c:v>1.8020000000000001E-6</c:v>
                </c:pt>
                <c:pt idx="925">
                  <c:v>1.798E-6</c:v>
                </c:pt>
                <c:pt idx="926">
                  <c:v>1.7969999999999999E-6</c:v>
                </c:pt>
                <c:pt idx="927">
                  <c:v>1.7969999999999999E-6</c:v>
                </c:pt>
                <c:pt idx="928">
                  <c:v>1.798E-6</c:v>
                </c:pt>
                <c:pt idx="929">
                  <c:v>1.7969999999999999E-6</c:v>
                </c:pt>
                <c:pt idx="930">
                  <c:v>1.795E-6</c:v>
                </c:pt>
                <c:pt idx="931">
                  <c:v>1.8020000000000001E-6</c:v>
                </c:pt>
                <c:pt idx="932">
                  <c:v>1.795E-6</c:v>
                </c:pt>
                <c:pt idx="933">
                  <c:v>1.798E-6</c:v>
                </c:pt>
                <c:pt idx="934">
                  <c:v>1.7999999999999999E-6</c:v>
                </c:pt>
                <c:pt idx="935">
                  <c:v>1.7969999999999999E-6</c:v>
                </c:pt>
                <c:pt idx="936">
                  <c:v>1.7969999999999999E-6</c:v>
                </c:pt>
                <c:pt idx="937">
                  <c:v>1.795E-6</c:v>
                </c:pt>
                <c:pt idx="938">
                  <c:v>1.7969999999999999E-6</c:v>
                </c:pt>
                <c:pt idx="939">
                  <c:v>1.795E-6</c:v>
                </c:pt>
                <c:pt idx="940">
                  <c:v>1.795E-6</c:v>
                </c:pt>
                <c:pt idx="941">
                  <c:v>1.795E-6</c:v>
                </c:pt>
                <c:pt idx="942">
                  <c:v>1.798E-6</c:v>
                </c:pt>
                <c:pt idx="943">
                  <c:v>1.795E-6</c:v>
                </c:pt>
                <c:pt idx="944">
                  <c:v>1.795E-6</c:v>
                </c:pt>
                <c:pt idx="945">
                  <c:v>1.795E-6</c:v>
                </c:pt>
                <c:pt idx="946">
                  <c:v>1.8020000000000001E-6</c:v>
                </c:pt>
                <c:pt idx="947">
                  <c:v>1.795E-6</c:v>
                </c:pt>
                <c:pt idx="948">
                  <c:v>1.795E-6</c:v>
                </c:pt>
                <c:pt idx="949">
                  <c:v>1.795E-6</c:v>
                </c:pt>
                <c:pt idx="950">
                  <c:v>1.795E-6</c:v>
                </c:pt>
                <c:pt idx="951">
                  <c:v>1.7940000000000001E-6</c:v>
                </c:pt>
                <c:pt idx="952">
                  <c:v>1.7940000000000001E-6</c:v>
                </c:pt>
                <c:pt idx="953">
                  <c:v>1.798E-6</c:v>
                </c:pt>
                <c:pt idx="954">
                  <c:v>1.792E-6</c:v>
                </c:pt>
                <c:pt idx="955">
                  <c:v>1.795E-6</c:v>
                </c:pt>
                <c:pt idx="956">
                  <c:v>1.7969999999999999E-6</c:v>
                </c:pt>
                <c:pt idx="957">
                  <c:v>1.7969999999999999E-6</c:v>
                </c:pt>
                <c:pt idx="958">
                  <c:v>1.7940000000000001E-6</c:v>
                </c:pt>
                <c:pt idx="959">
                  <c:v>1.7940000000000001E-6</c:v>
                </c:pt>
                <c:pt idx="960">
                  <c:v>1.7940000000000001E-6</c:v>
                </c:pt>
                <c:pt idx="961">
                  <c:v>1.7940000000000001E-6</c:v>
                </c:pt>
                <c:pt idx="962">
                  <c:v>1.7940000000000001E-6</c:v>
                </c:pt>
                <c:pt idx="963">
                  <c:v>1.795E-6</c:v>
                </c:pt>
                <c:pt idx="964">
                  <c:v>1.7940000000000001E-6</c:v>
                </c:pt>
                <c:pt idx="965">
                  <c:v>1.7940000000000001E-6</c:v>
                </c:pt>
                <c:pt idx="966">
                  <c:v>1.795E-6</c:v>
                </c:pt>
                <c:pt idx="967">
                  <c:v>1.798E-6</c:v>
                </c:pt>
                <c:pt idx="968">
                  <c:v>1.795E-6</c:v>
                </c:pt>
                <c:pt idx="969">
                  <c:v>1.795E-6</c:v>
                </c:pt>
                <c:pt idx="970">
                  <c:v>1.795E-6</c:v>
                </c:pt>
                <c:pt idx="971">
                  <c:v>1.798E-6</c:v>
                </c:pt>
                <c:pt idx="972">
                  <c:v>1.795E-6</c:v>
                </c:pt>
                <c:pt idx="973">
                  <c:v>1.795E-6</c:v>
                </c:pt>
                <c:pt idx="974">
                  <c:v>1.795E-6</c:v>
                </c:pt>
                <c:pt idx="975">
                  <c:v>1.7969999999999999E-6</c:v>
                </c:pt>
                <c:pt idx="976">
                  <c:v>1.7940000000000001E-6</c:v>
                </c:pt>
                <c:pt idx="977">
                  <c:v>1.795E-6</c:v>
                </c:pt>
                <c:pt idx="978">
                  <c:v>1.7969999999999999E-6</c:v>
                </c:pt>
                <c:pt idx="979">
                  <c:v>1.7940000000000001E-6</c:v>
                </c:pt>
                <c:pt idx="980">
                  <c:v>1.7940000000000001E-6</c:v>
                </c:pt>
                <c:pt idx="981">
                  <c:v>1.795E-6</c:v>
                </c:pt>
                <c:pt idx="982">
                  <c:v>1.7940000000000001E-6</c:v>
                </c:pt>
                <c:pt idx="983">
                  <c:v>1.795E-6</c:v>
                </c:pt>
                <c:pt idx="984">
                  <c:v>1.795E-6</c:v>
                </c:pt>
                <c:pt idx="985">
                  <c:v>1.795E-6</c:v>
                </c:pt>
                <c:pt idx="986">
                  <c:v>1.7940000000000001E-6</c:v>
                </c:pt>
                <c:pt idx="987">
                  <c:v>1.795E-6</c:v>
                </c:pt>
                <c:pt idx="988">
                  <c:v>1.795E-6</c:v>
                </c:pt>
                <c:pt idx="989">
                  <c:v>1.7940000000000001E-6</c:v>
                </c:pt>
                <c:pt idx="990">
                  <c:v>1.7940000000000001E-6</c:v>
                </c:pt>
                <c:pt idx="991">
                  <c:v>1.798E-6</c:v>
                </c:pt>
                <c:pt idx="992">
                  <c:v>1.7940000000000001E-6</c:v>
                </c:pt>
                <c:pt idx="993">
                  <c:v>1.795E-6</c:v>
                </c:pt>
                <c:pt idx="994">
                  <c:v>1.795E-6</c:v>
                </c:pt>
                <c:pt idx="995">
                  <c:v>1.7940000000000001E-6</c:v>
                </c:pt>
                <c:pt idx="996">
                  <c:v>1.7940000000000001E-6</c:v>
                </c:pt>
                <c:pt idx="997">
                  <c:v>1.7940000000000001E-6</c:v>
                </c:pt>
                <c:pt idx="998">
                  <c:v>1.7969999999999999E-6</c:v>
                </c:pt>
                <c:pt idx="999">
                  <c:v>1.795E-6</c:v>
                </c:pt>
                <c:pt idx="1000">
                  <c:v>1.7940000000000001E-6</c:v>
                </c:pt>
                <c:pt idx="1001">
                  <c:v>1.7940000000000001E-6</c:v>
                </c:pt>
                <c:pt idx="1002">
                  <c:v>1.7969999999999999E-6</c:v>
                </c:pt>
                <c:pt idx="1003">
                  <c:v>1.7940000000000001E-6</c:v>
                </c:pt>
                <c:pt idx="1004">
                  <c:v>1.7940000000000001E-6</c:v>
                </c:pt>
                <c:pt idx="1005">
                  <c:v>1.795E-6</c:v>
                </c:pt>
                <c:pt idx="1006">
                  <c:v>1.792E-6</c:v>
                </c:pt>
                <c:pt idx="1007">
                  <c:v>1.792E-6</c:v>
                </c:pt>
                <c:pt idx="1008">
                  <c:v>1.7940000000000001E-6</c:v>
                </c:pt>
                <c:pt idx="1009">
                  <c:v>1.7940000000000001E-6</c:v>
                </c:pt>
                <c:pt idx="1010">
                  <c:v>1.795E-6</c:v>
                </c:pt>
                <c:pt idx="1011">
                  <c:v>1.7940000000000001E-6</c:v>
                </c:pt>
                <c:pt idx="1012">
                  <c:v>1.7940000000000001E-6</c:v>
                </c:pt>
                <c:pt idx="1013">
                  <c:v>1.795E-6</c:v>
                </c:pt>
                <c:pt idx="1014">
                  <c:v>1.7940000000000001E-6</c:v>
                </c:pt>
                <c:pt idx="1015">
                  <c:v>1.792E-6</c:v>
                </c:pt>
                <c:pt idx="1016">
                  <c:v>1.792E-6</c:v>
                </c:pt>
                <c:pt idx="1017">
                  <c:v>1.795E-6</c:v>
                </c:pt>
                <c:pt idx="1018">
                  <c:v>1.79E-6</c:v>
                </c:pt>
                <c:pt idx="1019">
                  <c:v>1.7940000000000001E-6</c:v>
                </c:pt>
                <c:pt idx="1020">
                  <c:v>1.7940000000000001E-6</c:v>
                </c:pt>
                <c:pt idx="1021">
                  <c:v>1.7940000000000001E-6</c:v>
                </c:pt>
                <c:pt idx="1022">
                  <c:v>1.7940000000000001E-6</c:v>
                </c:pt>
                <c:pt idx="1023">
                  <c:v>1.7940000000000001E-6</c:v>
                </c:pt>
                <c:pt idx="1024">
                  <c:v>1.795E-6</c:v>
                </c:pt>
                <c:pt idx="1025">
                  <c:v>1.792E-6</c:v>
                </c:pt>
                <c:pt idx="1026">
                  <c:v>1.7940000000000001E-6</c:v>
                </c:pt>
                <c:pt idx="1027">
                  <c:v>1.7940000000000001E-6</c:v>
                </c:pt>
                <c:pt idx="1028">
                  <c:v>1.795E-6</c:v>
                </c:pt>
                <c:pt idx="1029">
                  <c:v>1.7940000000000001E-6</c:v>
                </c:pt>
                <c:pt idx="1030">
                  <c:v>1.795E-6</c:v>
                </c:pt>
                <c:pt idx="1031">
                  <c:v>1.798E-6</c:v>
                </c:pt>
                <c:pt idx="1032">
                  <c:v>1.795E-6</c:v>
                </c:pt>
                <c:pt idx="1033">
                  <c:v>1.7969999999999999E-6</c:v>
                </c:pt>
                <c:pt idx="1034">
                  <c:v>1.7999999999999999E-6</c:v>
                </c:pt>
                <c:pt idx="1035">
                  <c:v>1.795E-6</c:v>
                </c:pt>
                <c:pt idx="1036">
                  <c:v>1.795E-6</c:v>
                </c:pt>
                <c:pt idx="1037">
                  <c:v>1.795E-6</c:v>
                </c:pt>
                <c:pt idx="1038">
                  <c:v>1.798E-6</c:v>
                </c:pt>
                <c:pt idx="1039">
                  <c:v>1.795E-6</c:v>
                </c:pt>
                <c:pt idx="1040">
                  <c:v>1.7969999999999999E-6</c:v>
                </c:pt>
                <c:pt idx="1041">
                  <c:v>1.798E-6</c:v>
                </c:pt>
                <c:pt idx="1042">
                  <c:v>1.7969999999999999E-6</c:v>
                </c:pt>
                <c:pt idx="1043">
                  <c:v>1.7969999999999999E-6</c:v>
                </c:pt>
                <c:pt idx="1044">
                  <c:v>1.7999999999999999E-6</c:v>
                </c:pt>
                <c:pt idx="1045">
                  <c:v>1.7999999999999999E-6</c:v>
                </c:pt>
                <c:pt idx="1046">
                  <c:v>1.7969999999999999E-6</c:v>
                </c:pt>
                <c:pt idx="1047">
                  <c:v>1.8020000000000001E-6</c:v>
                </c:pt>
                <c:pt idx="1048">
                  <c:v>1.8020000000000001E-6</c:v>
                </c:pt>
                <c:pt idx="1049">
                  <c:v>1.798E-6</c:v>
                </c:pt>
                <c:pt idx="1050">
                  <c:v>1.8029999999999999E-6</c:v>
                </c:pt>
                <c:pt idx="1051">
                  <c:v>1.798E-6</c:v>
                </c:pt>
                <c:pt idx="1052">
                  <c:v>1.7969999999999999E-6</c:v>
                </c:pt>
                <c:pt idx="1053">
                  <c:v>1.8020000000000001E-6</c:v>
                </c:pt>
                <c:pt idx="1054">
                  <c:v>1.7969999999999999E-6</c:v>
                </c:pt>
                <c:pt idx="1055">
                  <c:v>1.7969999999999999E-6</c:v>
                </c:pt>
                <c:pt idx="1056">
                  <c:v>1.798E-6</c:v>
                </c:pt>
                <c:pt idx="1057">
                  <c:v>1.8029999999999999E-6</c:v>
                </c:pt>
                <c:pt idx="1058">
                  <c:v>1.798E-6</c:v>
                </c:pt>
                <c:pt idx="1059">
                  <c:v>1.8020000000000001E-6</c:v>
                </c:pt>
                <c:pt idx="1060">
                  <c:v>1.8050000000000001E-6</c:v>
                </c:pt>
                <c:pt idx="1061">
                  <c:v>1.7999999999999999E-6</c:v>
                </c:pt>
                <c:pt idx="1062">
                  <c:v>1.8020000000000001E-6</c:v>
                </c:pt>
                <c:pt idx="1063">
                  <c:v>1.807E-6</c:v>
                </c:pt>
                <c:pt idx="1064">
                  <c:v>1.798E-6</c:v>
                </c:pt>
                <c:pt idx="1065">
                  <c:v>1.8020000000000001E-6</c:v>
                </c:pt>
                <c:pt idx="1066">
                  <c:v>1.8050000000000001E-6</c:v>
                </c:pt>
                <c:pt idx="1067">
                  <c:v>1.7999999999999999E-6</c:v>
                </c:pt>
                <c:pt idx="1068">
                  <c:v>1.8029999999999999E-6</c:v>
                </c:pt>
                <c:pt idx="1069">
                  <c:v>1.807E-6</c:v>
                </c:pt>
                <c:pt idx="1070">
                  <c:v>1.8020000000000001E-6</c:v>
                </c:pt>
                <c:pt idx="1071">
                  <c:v>1.7999999999999999E-6</c:v>
                </c:pt>
                <c:pt idx="1072">
                  <c:v>1.7999999999999999E-6</c:v>
                </c:pt>
                <c:pt idx="1073">
                  <c:v>1.807E-6</c:v>
                </c:pt>
                <c:pt idx="1074">
                  <c:v>1.798E-6</c:v>
                </c:pt>
                <c:pt idx="1075">
                  <c:v>1.798E-6</c:v>
                </c:pt>
                <c:pt idx="1076">
                  <c:v>1.7999999999999999E-6</c:v>
                </c:pt>
                <c:pt idx="1077">
                  <c:v>1.798E-6</c:v>
                </c:pt>
                <c:pt idx="1078">
                  <c:v>1.7999999999999999E-6</c:v>
                </c:pt>
                <c:pt idx="1079">
                  <c:v>1.7999999999999999E-6</c:v>
                </c:pt>
                <c:pt idx="1080">
                  <c:v>1.8029999999999999E-6</c:v>
                </c:pt>
                <c:pt idx="1081">
                  <c:v>1.798E-6</c:v>
                </c:pt>
                <c:pt idx="1082">
                  <c:v>1.798E-6</c:v>
                </c:pt>
                <c:pt idx="1083">
                  <c:v>1.7969999999999999E-6</c:v>
                </c:pt>
                <c:pt idx="1084">
                  <c:v>1.795E-6</c:v>
                </c:pt>
                <c:pt idx="1085">
                  <c:v>1.7969999999999999E-6</c:v>
                </c:pt>
                <c:pt idx="1086">
                  <c:v>1.798E-6</c:v>
                </c:pt>
                <c:pt idx="1087">
                  <c:v>1.795E-6</c:v>
                </c:pt>
                <c:pt idx="1088">
                  <c:v>1.795E-6</c:v>
                </c:pt>
                <c:pt idx="1089">
                  <c:v>1.795E-6</c:v>
                </c:pt>
                <c:pt idx="1090">
                  <c:v>1.798E-6</c:v>
                </c:pt>
                <c:pt idx="1091">
                  <c:v>1.795E-6</c:v>
                </c:pt>
                <c:pt idx="1092">
                  <c:v>1.795E-6</c:v>
                </c:pt>
                <c:pt idx="1093">
                  <c:v>1.7969999999999999E-6</c:v>
                </c:pt>
                <c:pt idx="1094">
                  <c:v>1.795E-6</c:v>
                </c:pt>
                <c:pt idx="1095">
                  <c:v>1.795E-6</c:v>
                </c:pt>
                <c:pt idx="1096">
                  <c:v>1.7940000000000001E-6</c:v>
                </c:pt>
                <c:pt idx="1097">
                  <c:v>1.7969999999999999E-6</c:v>
                </c:pt>
                <c:pt idx="1098">
                  <c:v>1.792E-6</c:v>
                </c:pt>
                <c:pt idx="1099">
                  <c:v>1.795E-6</c:v>
                </c:pt>
                <c:pt idx="1100">
                  <c:v>1.795E-6</c:v>
                </c:pt>
                <c:pt idx="1101">
                  <c:v>1.7969999999999999E-6</c:v>
                </c:pt>
                <c:pt idx="1102">
                  <c:v>1.795E-6</c:v>
                </c:pt>
                <c:pt idx="1103">
                  <c:v>1.795E-6</c:v>
                </c:pt>
                <c:pt idx="1104">
                  <c:v>1.795E-6</c:v>
                </c:pt>
                <c:pt idx="1105">
                  <c:v>1.7940000000000001E-6</c:v>
                </c:pt>
                <c:pt idx="1106">
                  <c:v>1.792E-6</c:v>
                </c:pt>
                <c:pt idx="1107">
                  <c:v>1.7940000000000001E-6</c:v>
                </c:pt>
                <c:pt idx="1108">
                  <c:v>1.7969999999999999E-6</c:v>
                </c:pt>
                <c:pt idx="1109">
                  <c:v>1.7940000000000001E-6</c:v>
                </c:pt>
                <c:pt idx="1110">
                  <c:v>1.7940000000000001E-6</c:v>
                </c:pt>
                <c:pt idx="1111">
                  <c:v>1.792E-6</c:v>
                </c:pt>
                <c:pt idx="1112">
                  <c:v>1.7969999999999999E-6</c:v>
                </c:pt>
                <c:pt idx="1113">
                  <c:v>1.795E-6</c:v>
                </c:pt>
                <c:pt idx="1114">
                  <c:v>1.795E-6</c:v>
                </c:pt>
                <c:pt idx="1115">
                  <c:v>1.795E-6</c:v>
                </c:pt>
                <c:pt idx="1116">
                  <c:v>1.795E-6</c:v>
                </c:pt>
                <c:pt idx="1117">
                  <c:v>1.7969999999999999E-6</c:v>
                </c:pt>
                <c:pt idx="1118">
                  <c:v>1.7969999999999999E-6</c:v>
                </c:pt>
                <c:pt idx="1119">
                  <c:v>1.8029999999999999E-6</c:v>
                </c:pt>
                <c:pt idx="1120">
                  <c:v>1.795E-6</c:v>
                </c:pt>
                <c:pt idx="1121">
                  <c:v>1.795E-6</c:v>
                </c:pt>
                <c:pt idx="1122">
                  <c:v>1.798E-6</c:v>
                </c:pt>
                <c:pt idx="1123">
                  <c:v>1.798E-6</c:v>
                </c:pt>
                <c:pt idx="1124">
                  <c:v>1.798E-6</c:v>
                </c:pt>
                <c:pt idx="1125">
                  <c:v>1.7969999999999999E-6</c:v>
                </c:pt>
                <c:pt idx="1126">
                  <c:v>1.8020000000000001E-6</c:v>
                </c:pt>
                <c:pt idx="1127">
                  <c:v>1.7940000000000001E-6</c:v>
                </c:pt>
                <c:pt idx="1128">
                  <c:v>1.795E-6</c:v>
                </c:pt>
                <c:pt idx="1129">
                  <c:v>1.7969999999999999E-6</c:v>
                </c:pt>
                <c:pt idx="1130">
                  <c:v>1.795E-6</c:v>
                </c:pt>
                <c:pt idx="1131">
                  <c:v>1.795E-6</c:v>
                </c:pt>
                <c:pt idx="1132">
                  <c:v>1.7969999999999999E-6</c:v>
                </c:pt>
                <c:pt idx="1133">
                  <c:v>1.795E-6</c:v>
                </c:pt>
                <c:pt idx="1134">
                  <c:v>1.795E-6</c:v>
                </c:pt>
                <c:pt idx="1135">
                  <c:v>1.7940000000000001E-6</c:v>
                </c:pt>
                <c:pt idx="1136">
                  <c:v>1.7940000000000001E-6</c:v>
                </c:pt>
                <c:pt idx="1137">
                  <c:v>1.787E-6</c:v>
                </c:pt>
                <c:pt idx="1138">
                  <c:v>1.792E-6</c:v>
                </c:pt>
                <c:pt idx="1139">
                  <c:v>1.79E-6</c:v>
                </c:pt>
                <c:pt idx="1140">
                  <c:v>1.79E-6</c:v>
                </c:pt>
                <c:pt idx="1141">
                  <c:v>1.79E-6</c:v>
                </c:pt>
                <c:pt idx="1142">
                  <c:v>1.79E-6</c:v>
                </c:pt>
                <c:pt idx="1143">
                  <c:v>1.792E-6</c:v>
                </c:pt>
                <c:pt idx="1144">
                  <c:v>1.792E-6</c:v>
                </c:pt>
                <c:pt idx="1145">
                  <c:v>1.7859999999999999E-6</c:v>
                </c:pt>
                <c:pt idx="1146">
                  <c:v>1.79E-6</c:v>
                </c:pt>
                <c:pt idx="1147">
                  <c:v>1.792E-6</c:v>
                </c:pt>
                <c:pt idx="1148">
                  <c:v>1.792E-6</c:v>
                </c:pt>
                <c:pt idx="1149">
                  <c:v>1.7889999999999999E-6</c:v>
                </c:pt>
                <c:pt idx="1150">
                  <c:v>1.7889999999999999E-6</c:v>
                </c:pt>
                <c:pt idx="1151">
                  <c:v>1.79E-6</c:v>
                </c:pt>
                <c:pt idx="1152">
                  <c:v>1.79E-6</c:v>
                </c:pt>
                <c:pt idx="1153">
                  <c:v>1.792E-6</c:v>
                </c:pt>
                <c:pt idx="1154">
                  <c:v>1.7889999999999999E-6</c:v>
                </c:pt>
                <c:pt idx="1155">
                  <c:v>1.7940000000000001E-6</c:v>
                </c:pt>
                <c:pt idx="1156">
                  <c:v>1.787E-6</c:v>
                </c:pt>
                <c:pt idx="1157">
                  <c:v>1.787E-6</c:v>
                </c:pt>
                <c:pt idx="1158">
                  <c:v>1.7889999999999999E-6</c:v>
                </c:pt>
                <c:pt idx="1159">
                  <c:v>1.7889999999999999E-6</c:v>
                </c:pt>
                <c:pt idx="1160">
                  <c:v>1.7859999999999999E-6</c:v>
                </c:pt>
                <c:pt idx="1161">
                  <c:v>1.792E-6</c:v>
                </c:pt>
                <c:pt idx="1162">
                  <c:v>1.792E-6</c:v>
                </c:pt>
                <c:pt idx="1163">
                  <c:v>1.7889999999999999E-6</c:v>
                </c:pt>
                <c:pt idx="1164">
                  <c:v>1.787E-6</c:v>
                </c:pt>
                <c:pt idx="1165">
                  <c:v>1.7940000000000001E-6</c:v>
                </c:pt>
                <c:pt idx="1166">
                  <c:v>1.7889999999999999E-6</c:v>
                </c:pt>
                <c:pt idx="1167">
                  <c:v>1.79E-6</c:v>
                </c:pt>
                <c:pt idx="1168">
                  <c:v>1.792E-6</c:v>
                </c:pt>
                <c:pt idx="1169">
                  <c:v>1.79E-6</c:v>
                </c:pt>
                <c:pt idx="1170">
                  <c:v>1.792E-6</c:v>
                </c:pt>
                <c:pt idx="1171">
                  <c:v>1.792E-6</c:v>
                </c:pt>
                <c:pt idx="1172">
                  <c:v>1.792E-6</c:v>
                </c:pt>
                <c:pt idx="1173">
                  <c:v>1.79E-6</c:v>
                </c:pt>
                <c:pt idx="1174">
                  <c:v>1.792E-6</c:v>
                </c:pt>
                <c:pt idx="1175">
                  <c:v>1.792E-6</c:v>
                </c:pt>
                <c:pt idx="1176">
                  <c:v>1.792E-6</c:v>
                </c:pt>
                <c:pt idx="1177">
                  <c:v>1.7889999999999999E-6</c:v>
                </c:pt>
                <c:pt idx="1178">
                  <c:v>1.795E-6</c:v>
                </c:pt>
                <c:pt idx="1179">
                  <c:v>1.792E-6</c:v>
                </c:pt>
                <c:pt idx="1180">
                  <c:v>1.79E-6</c:v>
                </c:pt>
                <c:pt idx="1181">
                  <c:v>1.795E-6</c:v>
                </c:pt>
                <c:pt idx="1182">
                  <c:v>1.792E-6</c:v>
                </c:pt>
                <c:pt idx="1183">
                  <c:v>1.795E-6</c:v>
                </c:pt>
                <c:pt idx="1184">
                  <c:v>1.7940000000000001E-6</c:v>
                </c:pt>
                <c:pt idx="1185">
                  <c:v>1.79E-6</c:v>
                </c:pt>
                <c:pt idx="1186">
                  <c:v>1.7940000000000001E-6</c:v>
                </c:pt>
                <c:pt idx="1187">
                  <c:v>1.7940000000000001E-6</c:v>
                </c:pt>
                <c:pt idx="1188">
                  <c:v>1.79E-6</c:v>
                </c:pt>
                <c:pt idx="1189">
                  <c:v>1.792E-6</c:v>
                </c:pt>
                <c:pt idx="1190">
                  <c:v>1.7940000000000001E-6</c:v>
                </c:pt>
                <c:pt idx="1191">
                  <c:v>1.7940000000000001E-6</c:v>
                </c:pt>
                <c:pt idx="1192">
                  <c:v>1.79E-6</c:v>
                </c:pt>
                <c:pt idx="1193">
                  <c:v>1.792E-6</c:v>
                </c:pt>
                <c:pt idx="1194">
                  <c:v>1.795E-6</c:v>
                </c:pt>
                <c:pt idx="1195">
                  <c:v>1.79E-6</c:v>
                </c:pt>
                <c:pt idx="1196">
                  <c:v>1.792E-6</c:v>
                </c:pt>
                <c:pt idx="1197">
                  <c:v>1.79E-6</c:v>
                </c:pt>
                <c:pt idx="1198">
                  <c:v>1.7940000000000001E-6</c:v>
                </c:pt>
                <c:pt idx="1199">
                  <c:v>1.79E-6</c:v>
                </c:pt>
                <c:pt idx="1200">
                  <c:v>1.792E-6</c:v>
                </c:pt>
                <c:pt idx="1201">
                  <c:v>1.795E-6</c:v>
                </c:pt>
                <c:pt idx="1202">
                  <c:v>1.787E-6</c:v>
                </c:pt>
                <c:pt idx="1203">
                  <c:v>1.7859999999999999E-6</c:v>
                </c:pt>
                <c:pt idx="1204">
                  <c:v>1.792E-6</c:v>
                </c:pt>
                <c:pt idx="1205">
                  <c:v>1.787E-6</c:v>
                </c:pt>
                <c:pt idx="1206">
                  <c:v>1.79E-6</c:v>
                </c:pt>
                <c:pt idx="1207">
                  <c:v>1.792E-6</c:v>
                </c:pt>
                <c:pt idx="1208">
                  <c:v>1.7940000000000001E-6</c:v>
                </c:pt>
                <c:pt idx="1209">
                  <c:v>1.792E-6</c:v>
                </c:pt>
                <c:pt idx="1210">
                  <c:v>1.7859999999999999E-6</c:v>
                </c:pt>
                <c:pt idx="1211">
                  <c:v>1.7859999999999999E-6</c:v>
                </c:pt>
                <c:pt idx="1212">
                  <c:v>1.792E-6</c:v>
                </c:pt>
                <c:pt idx="1213">
                  <c:v>1.7859999999999999E-6</c:v>
                </c:pt>
                <c:pt idx="1214">
                  <c:v>1.7859999999999999E-6</c:v>
                </c:pt>
                <c:pt idx="1215">
                  <c:v>1.79E-6</c:v>
                </c:pt>
                <c:pt idx="1216">
                  <c:v>1.7889999999999999E-6</c:v>
                </c:pt>
                <c:pt idx="1217">
                  <c:v>1.784E-6</c:v>
                </c:pt>
                <c:pt idx="1218">
                  <c:v>1.787E-6</c:v>
                </c:pt>
                <c:pt idx="1219">
                  <c:v>1.79E-6</c:v>
                </c:pt>
                <c:pt idx="1220">
                  <c:v>1.787E-6</c:v>
                </c:pt>
                <c:pt idx="1221">
                  <c:v>1.7859999999999999E-6</c:v>
                </c:pt>
                <c:pt idx="1222">
                  <c:v>1.787E-6</c:v>
                </c:pt>
                <c:pt idx="1223">
                  <c:v>1.787E-6</c:v>
                </c:pt>
                <c:pt idx="1224">
                  <c:v>1.784E-6</c:v>
                </c:pt>
                <c:pt idx="1225">
                  <c:v>1.784E-6</c:v>
                </c:pt>
                <c:pt idx="1226">
                  <c:v>1.792E-6</c:v>
                </c:pt>
                <c:pt idx="1227">
                  <c:v>1.784E-6</c:v>
                </c:pt>
                <c:pt idx="1228">
                  <c:v>1.7859999999999999E-6</c:v>
                </c:pt>
                <c:pt idx="1229">
                  <c:v>1.79E-6</c:v>
                </c:pt>
                <c:pt idx="1230">
                  <c:v>1.7859999999999999E-6</c:v>
                </c:pt>
                <c:pt idx="1231">
                  <c:v>1.7859999999999999E-6</c:v>
                </c:pt>
                <c:pt idx="1232">
                  <c:v>1.784E-6</c:v>
                </c:pt>
                <c:pt idx="1233">
                  <c:v>1.7859999999999999E-6</c:v>
                </c:pt>
                <c:pt idx="1234">
                  <c:v>1.7859999999999999E-6</c:v>
                </c:pt>
                <c:pt idx="1235">
                  <c:v>1.784E-6</c:v>
                </c:pt>
                <c:pt idx="1236">
                  <c:v>1.784E-6</c:v>
                </c:pt>
                <c:pt idx="1237">
                  <c:v>1.792E-6</c:v>
                </c:pt>
                <c:pt idx="1238">
                  <c:v>1.784E-6</c:v>
                </c:pt>
                <c:pt idx="1239">
                  <c:v>1.784E-6</c:v>
                </c:pt>
                <c:pt idx="1240">
                  <c:v>1.784E-6</c:v>
                </c:pt>
                <c:pt idx="1241">
                  <c:v>1.7889999999999999E-6</c:v>
                </c:pt>
                <c:pt idx="1242">
                  <c:v>1.7859999999999999E-6</c:v>
                </c:pt>
                <c:pt idx="1243">
                  <c:v>1.787E-6</c:v>
                </c:pt>
                <c:pt idx="1244">
                  <c:v>1.787E-6</c:v>
                </c:pt>
                <c:pt idx="1245">
                  <c:v>1.792E-6</c:v>
                </c:pt>
                <c:pt idx="1246">
                  <c:v>1.7859999999999999E-6</c:v>
                </c:pt>
                <c:pt idx="1247">
                  <c:v>1.79E-6</c:v>
                </c:pt>
                <c:pt idx="1248">
                  <c:v>1.79E-6</c:v>
                </c:pt>
                <c:pt idx="1249">
                  <c:v>1.7859999999999999E-6</c:v>
                </c:pt>
                <c:pt idx="1250">
                  <c:v>1.787E-6</c:v>
                </c:pt>
                <c:pt idx="1251">
                  <c:v>1.787E-6</c:v>
                </c:pt>
                <c:pt idx="1252">
                  <c:v>1.792E-6</c:v>
                </c:pt>
                <c:pt idx="1253">
                  <c:v>1.7859999999999999E-6</c:v>
                </c:pt>
                <c:pt idx="1254">
                  <c:v>1.79E-6</c:v>
                </c:pt>
                <c:pt idx="1255">
                  <c:v>1.792E-6</c:v>
                </c:pt>
                <c:pt idx="1256">
                  <c:v>1.792E-6</c:v>
                </c:pt>
                <c:pt idx="1257">
                  <c:v>1.787E-6</c:v>
                </c:pt>
                <c:pt idx="1258">
                  <c:v>1.79E-6</c:v>
                </c:pt>
                <c:pt idx="1259">
                  <c:v>1.7940000000000001E-6</c:v>
                </c:pt>
                <c:pt idx="1260">
                  <c:v>1.79E-6</c:v>
                </c:pt>
                <c:pt idx="1261">
                  <c:v>1.792E-6</c:v>
                </c:pt>
                <c:pt idx="1262">
                  <c:v>1.792E-6</c:v>
                </c:pt>
                <c:pt idx="1263">
                  <c:v>1.7940000000000001E-6</c:v>
                </c:pt>
                <c:pt idx="1264">
                  <c:v>1.7889999999999999E-6</c:v>
                </c:pt>
                <c:pt idx="1265">
                  <c:v>1.792E-6</c:v>
                </c:pt>
                <c:pt idx="1266">
                  <c:v>1.7940000000000001E-6</c:v>
                </c:pt>
                <c:pt idx="1267">
                  <c:v>1.792E-6</c:v>
                </c:pt>
                <c:pt idx="1268">
                  <c:v>1.792E-6</c:v>
                </c:pt>
                <c:pt idx="1269">
                  <c:v>1.7940000000000001E-6</c:v>
                </c:pt>
                <c:pt idx="1270">
                  <c:v>1.792E-6</c:v>
                </c:pt>
                <c:pt idx="1271">
                  <c:v>1.792E-6</c:v>
                </c:pt>
                <c:pt idx="1272">
                  <c:v>1.7940000000000001E-6</c:v>
                </c:pt>
                <c:pt idx="1273">
                  <c:v>1.7940000000000001E-6</c:v>
                </c:pt>
                <c:pt idx="1274">
                  <c:v>1.7940000000000001E-6</c:v>
                </c:pt>
                <c:pt idx="1275">
                  <c:v>1.7940000000000001E-6</c:v>
                </c:pt>
                <c:pt idx="1276">
                  <c:v>1.795E-6</c:v>
                </c:pt>
                <c:pt idx="1277">
                  <c:v>1.792E-6</c:v>
                </c:pt>
                <c:pt idx="1278">
                  <c:v>1.795E-6</c:v>
                </c:pt>
                <c:pt idx="1279">
                  <c:v>1.792E-6</c:v>
                </c:pt>
                <c:pt idx="1280">
                  <c:v>1.795E-6</c:v>
                </c:pt>
                <c:pt idx="1281">
                  <c:v>1.7940000000000001E-6</c:v>
                </c:pt>
                <c:pt idx="1282">
                  <c:v>1.795E-6</c:v>
                </c:pt>
                <c:pt idx="1283">
                  <c:v>1.7969999999999999E-6</c:v>
                </c:pt>
                <c:pt idx="1284">
                  <c:v>1.792E-6</c:v>
                </c:pt>
                <c:pt idx="1285">
                  <c:v>1.795E-6</c:v>
                </c:pt>
                <c:pt idx="1286">
                  <c:v>1.795E-6</c:v>
                </c:pt>
                <c:pt idx="1287">
                  <c:v>1.7940000000000001E-6</c:v>
                </c:pt>
                <c:pt idx="1288">
                  <c:v>1.7969999999999999E-6</c:v>
                </c:pt>
                <c:pt idx="1289">
                  <c:v>1.795E-6</c:v>
                </c:pt>
                <c:pt idx="1290">
                  <c:v>1.7969999999999999E-6</c:v>
                </c:pt>
                <c:pt idx="1291">
                  <c:v>1.7940000000000001E-6</c:v>
                </c:pt>
                <c:pt idx="1292">
                  <c:v>1.7940000000000001E-6</c:v>
                </c:pt>
                <c:pt idx="1293">
                  <c:v>1.7969999999999999E-6</c:v>
                </c:pt>
                <c:pt idx="1294">
                  <c:v>1.7940000000000001E-6</c:v>
                </c:pt>
                <c:pt idx="1295">
                  <c:v>1.7969999999999999E-6</c:v>
                </c:pt>
                <c:pt idx="1296">
                  <c:v>1.795E-6</c:v>
                </c:pt>
                <c:pt idx="1297">
                  <c:v>1.7969999999999999E-6</c:v>
                </c:pt>
                <c:pt idx="1298">
                  <c:v>1.7940000000000001E-6</c:v>
                </c:pt>
                <c:pt idx="1299">
                  <c:v>1.795E-6</c:v>
                </c:pt>
                <c:pt idx="1300">
                  <c:v>1.7969999999999999E-6</c:v>
                </c:pt>
                <c:pt idx="1301">
                  <c:v>1.7969999999999999E-6</c:v>
                </c:pt>
                <c:pt idx="1302">
                  <c:v>1.7940000000000001E-6</c:v>
                </c:pt>
                <c:pt idx="1303">
                  <c:v>1.8020000000000001E-6</c:v>
                </c:pt>
                <c:pt idx="1304">
                  <c:v>1.795E-6</c:v>
                </c:pt>
                <c:pt idx="1305">
                  <c:v>1.795E-6</c:v>
                </c:pt>
                <c:pt idx="1306">
                  <c:v>1.7969999999999999E-6</c:v>
                </c:pt>
                <c:pt idx="1307">
                  <c:v>1.7940000000000001E-6</c:v>
                </c:pt>
                <c:pt idx="1308">
                  <c:v>1.795E-6</c:v>
                </c:pt>
                <c:pt idx="1309">
                  <c:v>1.7969999999999999E-6</c:v>
                </c:pt>
                <c:pt idx="1310">
                  <c:v>1.798E-6</c:v>
                </c:pt>
                <c:pt idx="1311">
                  <c:v>1.7940000000000001E-6</c:v>
                </c:pt>
                <c:pt idx="1312">
                  <c:v>1.7969999999999999E-6</c:v>
                </c:pt>
                <c:pt idx="1313">
                  <c:v>1.7969999999999999E-6</c:v>
                </c:pt>
                <c:pt idx="1314">
                  <c:v>1.795E-6</c:v>
                </c:pt>
                <c:pt idx="1315">
                  <c:v>1.795E-6</c:v>
                </c:pt>
                <c:pt idx="1316">
                  <c:v>1.7969999999999999E-6</c:v>
                </c:pt>
                <c:pt idx="1317">
                  <c:v>1.7999999999999999E-6</c:v>
                </c:pt>
                <c:pt idx="1318">
                  <c:v>1.795E-6</c:v>
                </c:pt>
                <c:pt idx="1319">
                  <c:v>1.795E-6</c:v>
                </c:pt>
                <c:pt idx="1320">
                  <c:v>1.795E-6</c:v>
                </c:pt>
                <c:pt idx="1321">
                  <c:v>1.7969999999999999E-6</c:v>
                </c:pt>
                <c:pt idx="1322">
                  <c:v>1.795E-6</c:v>
                </c:pt>
                <c:pt idx="1323">
                  <c:v>1.7969999999999999E-6</c:v>
                </c:pt>
                <c:pt idx="1324">
                  <c:v>1.7999999999999999E-6</c:v>
                </c:pt>
                <c:pt idx="1325">
                  <c:v>1.7940000000000001E-6</c:v>
                </c:pt>
                <c:pt idx="1326">
                  <c:v>1.795E-6</c:v>
                </c:pt>
                <c:pt idx="1327">
                  <c:v>1.795E-6</c:v>
                </c:pt>
                <c:pt idx="1328">
                  <c:v>1.7969999999999999E-6</c:v>
                </c:pt>
                <c:pt idx="1329">
                  <c:v>1.795E-6</c:v>
                </c:pt>
                <c:pt idx="1330">
                  <c:v>1.7940000000000001E-6</c:v>
                </c:pt>
                <c:pt idx="1331">
                  <c:v>1.795E-6</c:v>
                </c:pt>
                <c:pt idx="1332">
                  <c:v>1.7940000000000001E-6</c:v>
                </c:pt>
                <c:pt idx="1333">
                  <c:v>1.7940000000000001E-6</c:v>
                </c:pt>
                <c:pt idx="1334">
                  <c:v>1.7969999999999999E-6</c:v>
                </c:pt>
                <c:pt idx="1335">
                  <c:v>1.795E-6</c:v>
                </c:pt>
                <c:pt idx="1336">
                  <c:v>1.7969999999999999E-6</c:v>
                </c:pt>
                <c:pt idx="1337">
                  <c:v>1.7969999999999999E-6</c:v>
                </c:pt>
                <c:pt idx="1338">
                  <c:v>1.795E-6</c:v>
                </c:pt>
                <c:pt idx="1339">
                  <c:v>1.795E-6</c:v>
                </c:pt>
                <c:pt idx="1340">
                  <c:v>1.795E-6</c:v>
                </c:pt>
                <c:pt idx="1341">
                  <c:v>1.7999999999999999E-6</c:v>
                </c:pt>
                <c:pt idx="1342">
                  <c:v>1.795E-6</c:v>
                </c:pt>
                <c:pt idx="1343">
                  <c:v>1.795E-6</c:v>
                </c:pt>
                <c:pt idx="1344">
                  <c:v>1.7969999999999999E-6</c:v>
                </c:pt>
                <c:pt idx="1345">
                  <c:v>1.7969999999999999E-6</c:v>
                </c:pt>
                <c:pt idx="1346">
                  <c:v>1.795E-6</c:v>
                </c:pt>
                <c:pt idx="1347">
                  <c:v>1.798E-6</c:v>
                </c:pt>
                <c:pt idx="1348">
                  <c:v>1.795E-6</c:v>
                </c:pt>
                <c:pt idx="1349">
                  <c:v>1.795E-6</c:v>
                </c:pt>
                <c:pt idx="1350">
                  <c:v>1.795E-6</c:v>
                </c:pt>
                <c:pt idx="1351">
                  <c:v>1.7969999999999999E-6</c:v>
                </c:pt>
                <c:pt idx="1352">
                  <c:v>1.7940000000000001E-6</c:v>
                </c:pt>
                <c:pt idx="1353">
                  <c:v>1.7969999999999999E-6</c:v>
                </c:pt>
                <c:pt idx="1354">
                  <c:v>1.7969999999999999E-6</c:v>
                </c:pt>
                <c:pt idx="1355">
                  <c:v>1.795E-6</c:v>
                </c:pt>
                <c:pt idx="1356">
                  <c:v>1.7969999999999999E-6</c:v>
                </c:pt>
                <c:pt idx="1357">
                  <c:v>1.7969999999999999E-6</c:v>
                </c:pt>
                <c:pt idx="1358">
                  <c:v>1.7940000000000001E-6</c:v>
                </c:pt>
                <c:pt idx="1359">
                  <c:v>1.795E-6</c:v>
                </c:pt>
                <c:pt idx="1360">
                  <c:v>1.798E-6</c:v>
                </c:pt>
                <c:pt idx="1361">
                  <c:v>1.795E-6</c:v>
                </c:pt>
                <c:pt idx="1362">
                  <c:v>1.795E-6</c:v>
                </c:pt>
                <c:pt idx="1363">
                  <c:v>1.795E-6</c:v>
                </c:pt>
                <c:pt idx="1364">
                  <c:v>1.7969999999999999E-6</c:v>
                </c:pt>
                <c:pt idx="1365">
                  <c:v>1.7940000000000001E-6</c:v>
                </c:pt>
                <c:pt idx="1366">
                  <c:v>1.795E-6</c:v>
                </c:pt>
                <c:pt idx="1367">
                  <c:v>1.795E-6</c:v>
                </c:pt>
                <c:pt idx="1368">
                  <c:v>1.79E-6</c:v>
                </c:pt>
                <c:pt idx="1369">
                  <c:v>1.79E-6</c:v>
                </c:pt>
                <c:pt idx="1370">
                  <c:v>1.79E-6</c:v>
                </c:pt>
                <c:pt idx="1371">
                  <c:v>1.787E-6</c:v>
                </c:pt>
                <c:pt idx="1372">
                  <c:v>1.7889999999999999E-6</c:v>
                </c:pt>
                <c:pt idx="1373">
                  <c:v>1.787E-6</c:v>
                </c:pt>
                <c:pt idx="1374">
                  <c:v>1.787E-6</c:v>
                </c:pt>
                <c:pt idx="1375">
                  <c:v>1.784E-6</c:v>
                </c:pt>
                <c:pt idx="1376">
                  <c:v>1.7859999999999999E-6</c:v>
                </c:pt>
                <c:pt idx="1377">
                  <c:v>1.7889999999999999E-6</c:v>
                </c:pt>
                <c:pt idx="1378">
                  <c:v>1.784E-6</c:v>
                </c:pt>
                <c:pt idx="1379">
                  <c:v>1.784E-6</c:v>
                </c:pt>
                <c:pt idx="1380">
                  <c:v>1.7889999999999999E-6</c:v>
                </c:pt>
                <c:pt idx="1381">
                  <c:v>1.787E-6</c:v>
                </c:pt>
                <c:pt idx="1382">
                  <c:v>1.7859999999999999E-6</c:v>
                </c:pt>
                <c:pt idx="1383">
                  <c:v>1.784E-6</c:v>
                </c:pt>
                <c:pt idx="1384">
                  <c:v>1.784E-6</c:v>
                </c:pt>
                <c:pt idx="1385">
                  <c:v>1.787E-6</c:v>
                </c:pt>
                <c:pt idx="1386">
                  <c:v>1.781E-6</c:v>
                </c:pt>
                <c:pt idx="1387">
                  <c:v>1.7829999999999999E-6</c:v>
                </c:pt>
                <c:pt idx="1388">
                  <c:v>1.784E-6</c:v>
                </c:pt>
                <c:pt idx="1389">
                  <c:v>1.784E-6</c:v>
                </c:pt>
                <c:pt idx="1390">
                  <c:v>1.784E-6</c:v>
                </c:pt>
                <c:pt idx="1391">
                  <c:v>1.7829999999999999E-6</c:v>
                </c:pt>
                <c:pt idx="1392">
                  <c:v>1.784E-6</c:v>
                </c:pt>
                <c:pt idx="1393">
                  <c:v>1.7829999999999999E-6</c:v>
                </c:pt>
                <c:pt idx="1394">
                  <c:v>1.787E-6</c:v>
                </c:pt>
                <c:pt idx="1395">
                  <c:v>1.7829999999999999E-6</c:v>
                </c:pt>
                <c:pt idx="1396">
                  <c:v>1.784E-6</c:v>
                </c:pt>
                <c:pt idx="1397">
                  <c:v>1.7859999999999999E-6</c:v>
                </c:pt>
                <c:pt idx="1398">
                  <c:v>1.7829999999999999E-6</c:v>
                </c:pt>
                <c:pt idx="1399">
                  <c:v>1.784E-6</c:v>
                </c:pt>
                <c:pt idx="1400">
                  <c:v>1.784E-6</c:v>
                </c:pt>
                <c:pt idx="1401">
                  <c:v>1.787E-6</c:v>
                </c:pt>
                <c:pt idx="1402">
                  <c:v>1.7829999999999999E-6</c:v>
                </c:pt>
                <c:pt idx="1403">
                  <c:v>1.784E-6</c:v>
                </c:pt>
                <c:pt idx="1404">
                  <c:v>1.787E-6</c:v>
                </c:pt>
                <c:pt idx="1405">
                  <c:v>1.7829999999999999E-6</c:v>
                </c:pt>
                <c:pt idx="1406">
                  <c:v>1.784E-6</c:v>
                </c:pt>
                <c:pt idx="1407">
                  <c:v>1.784E-6</c:v>
                </c:pt>
                <c:pt idx="1408">
                  <c:v>1.7829999999999999E-6</c:v>
                </c:pt>
                <c:pt idx="1409">
                  <c:v>1.784E-6</c:v>
                </c:pt>
                <c:pt idx="1410">
                  <c:v>1.784E-6</c:v>
                </c:pt>
                <c:pt idx="1411">
                  <c:v>1.787E-6</c:v>
                </c:pt>
                <c:pt idx="1412">
                  <c:v>1.7829999999999999E-6</c:v>
                </c:pt>
                <c:pt idx="1413">
                  <c:v>1.7859999999999999E-6</c:v>
                </c:pt>
                <c:pt idx="1414">
                  <c:v>1.787E-6</c:v>
                </c:pt>
                <c:pt idx="1415">
                  <c:v>1.784E-6</c:v>
                </c:pt>
                <c:pt idx="1416">
                  <c:v>1.784E-6</c:v>
                </c:pt>
                <c:pt idx="1417">
                  <c:v>1.784E-6</c:v>
                </c:pt>
                <c:pt idx="1418">
                  <c:v>1.787E-6</c:v>
                </c:pt>
                <c:pt idx="1419">
                  <c:v>1.784E-6</c:v>
                </c:pt>
                <c:pt idx="1420">
                  <c:v>1.7859999999999999E-6</c:v>
                </c:pt>
                <c:pt idx="1421">
                  <c:v>1.7859999999999999E-6</c:v>
                </c:pt>
                <c:pt idx="1422">
                  <c:v>1.7829999999999999E-6</c:v>
                </c:pt>
                <c:pt idx="1423">
                  <c:v>1.7829999999999999E-6</c:v>
                </c:pt>
                <c:pt idx="1424">
                  <c:v>1.7859999999999999E-6</c:v>
                </c:pt>
                <c:pt idx="1425">
                  <c:v>1.7829999999999999E-6</c:v>
                </c:pt>
                <c:pt idx="1426">
                  <c:v>1.7829999999999999E-6</c:v>
                </c:pt>
                <c:pt idx="1427">
                  <c:v>1.784E-6</c:v>
                </c:pt>
                <c:pt idx="1428">
                  <c:v>1.7859999999999999E-6</c:v>
                </c:pt>
                <c:pt idx="1429">
                  <c:v>1.7829999999999999E-6</c:v>
                </c:pt>
                <c:pt idx="1430">
                  <c:v>1.7829999999999999E-6</c:v>
                </c:pt>
                <c:pt idx="1431">
                  <c:v>1.7889999999999999E-6</c:v>
                </c:pt>
                <c:pt idx="1432">
                  <c:v>1.7859999999999999E-6</c:v>
                </c:pt>
                <c:pt idx="1433">
                  <c:v>1.787E-6</c:v>
                </c:pt>
                <c:pt idx="1434">
                  <c:v>1.787E-6</c:v>
                </c:pt>
                <c:pt idx="1435">
                  <c:v>1.792E-6</c:v>
                </c:pt>
                <c:pt idx="1436">
                  <c:v>1.784E-6</c:v>
                </c:pt>
                <c:pt idx="1437">
                  <c:v>1.787E-6</c:v>
                </c:pt>
                <c:pt idx="1438">
                  <c:v>1.787E-6</c:v>
                </c:pt>
                <c:pt idx="1439">
                  <c:v>1.7859999999999999E-6</c:v>
                </c:pt>
                <c:pt idx="1440">
                  <c:v>1.7859999999999999E-6</c:v>
                </c:pt>
                <c:pt idx="1441">
                  <c:v>1.787E-6</c:v>
                </c:pt>
                <c:pt idx="1442">
                  <c:v>1.7889999999999999E-6</c:v>
                </c:pt>
                <c:pt idx="1443">
                  <c:v>1.784E-6</c:v>
                </c:pt>
                <c:pt idx="1444">
                  <c:v>1.7889999999999999E-6</c:v>
                </c:pt>
                <c:pt idx="1445">
                  <c:v>1.787E-6</c:v>
                </c:pt>
                <c:pt idx="1446">
                  <c:v>1.79E-6</c:v>
                </c:pt>
                <c:pt idx="1447">
                  <c:v>1.784E-6</c:v>
                </c:pt>
                <c:pt idx="1448">
                  <c:v>1.784E-6</c:v>
                </c:pt>
                <c:pt idx="1449">
                  <c:v>1.787E-6</c:v>
                </c:pt>
                <c:pt idx="1450">
                  <c:v>1.787E-6</c:v>
                </c:pt>
                <c:pt idx="1451">
                  <c:v>1.7859999999999999E-6</c:v>
                </c:pt>
                <c:pt idx="1452">
                  <c:v>1.787E-6</c:v>
                </c:pt>
                <c:pt idx="1453">
                  <c:v>1.792E-6</c:v>
                </c:pt>
                <c:pt idx="1454">
                  <c:v>1.79E-6</c:v>
                </c:pt>
                <c:pt idx="1455">
                  <c:v>1.7889999999999999E-6</c:v>
                </c:pt>
                <c:pt idx="1456">
                  <c:v>1.79E-6</c:v>
                </c:pt>
                <c:pt idx="1457">
                  <c:v>1.792E-6</c:v>
                </c:pt>
                <c:pt idx="1458">
                  <c:v>1.787E-6</c:v>
                </c:pt>
                <c:pt idx="1459">
                  <c:v>1.792E-6</c:v>
                </c:pt>
                <c:pt idx="1460">
                  <c:v>1.787E-6</c:v>
                </c:pt>
                <c:pt idx="1461">
                  <c:v>1.787E-6</c:v>
                </c:pt>
                <c:pt idx="1462">
                  <c:v>1.784E-6</c:v>
                </c:pt>
                <c:pt idx="1463">
                  <c:v>1.784E-6</c:v>
                </c:pt>
                <c:pt idx="1464">
                  <c:v>1.792E-6</c:v>
                </c:pt>
                <c:pt idx="1465">
                  <c:v>1.7859999999999999E-6</c:v>
                </c:pt>
                <c:pt idx="1466">
                  <c:v>1.7889999999999999E-6</c:v>
                </c:pt>
                <c:pt idx="1467">
                  <c:v>1.79E-6</c:v>
                </c:pt>
                <c:pt idx="1468">
                  <c:v>1.7859999999999999E-6</c:v>
                </c:pt>
                <c:pt idx="1469">
                  <c:v>1.7889999999999999E-6</c:v>
                </c:pt>
                <c:pt idx="1470">
                  <c:v>1.79E-6</c:v>
                </c:pt>
                <c:pt idx="1471">
                  <c:v>1.7940000000000001E-6</c:v>
                </c:pt>
                <c:pt idx="1472">
                  <c:v>1.7859999999999999E-6</c:v>
                </c:pt>
                <c:pt idx="1473">
                  <c:v>1.7859999999999999E-6</c:v>
                </c:pt>
                <c:pt idx="1474">
                  <c:v>1.787E-6</c:v>
                </c:pt>
                <c:pt idx="1475">
                  <c:v>1.784E-6</c:v>
                </c:pt>
                <c:pt idx="1476">
                  <c:v>1.7859999999999999E-6</c:v>
                </c:pt>
                <c:pt idx="1477">
                  <c:v>1.784E-6</c:v>
                </c:pt>
                <c:pt idx="1478">
                  <c:v>1.79E-6</c:v>
                </c:pt>
                <c:pt idx="1479">
                  <c:v>1.784E-6</c:v>
                </c:pt>
                <c:pt idx="1480">
                  <c:v>1.7859999999999999E-6</c:v>
                </c:pt>
                <c:pt idx="1481">
                  <c:v>1.7889999999999999E-6</c:v>
                </c:pt>
                <c:pt idx="1482">
                  <c:v>1.784E-6</c:v>
                </c:pt>
                <c:pt idx="1483">
                  <c:v>1.7859999999999999E-6</c:v>
                </c:pt>
                <c:pt idx="1484">
                  <c:v>1.7889999999999999E-6</c:v>
                </c:pt>
                <c:pt idx="1485">
                  <c:v>1.792E-6</c:v>
                </c:pt>
                <c:pt idx="1486">
                  <c:v>1.784E-6</c:v>
                </c:pt>
                <c:pt idx="1487">
                  <c:v>1.787E-6</c:v>
                </c:pt>
                <c:pt idx="1488">
                  <c:v>1.784E-6</c:v>
                </c:pt>
                <c:pt idx="1489">
                  <c:v>1.787E-6</c:v>
                </c:pt>
                <c:pt idx="1490">
                  <c:v>1.7859999999999999E-6</c:v>
                </c:pt>
                <c:pt idx="1491">
                  <c:v>1.7859999999999999E-6</c:v>
                </c:pt>
                <c:pt idx="1492">
                  <c:v>1.7859999999999999E-6</c:v>
                </c:pt>
                <c:pt idx="1493">
                  <c:v>1.792E-6</c:v>
                </c:pt>
                <c:pt idx="1494">
                  <c:v>1.787E-6</c:v>
                </c:pt>
                <c:pt idx="1495">
                  <c:v>1.7889999999999999E-6</c:v>
                </c:pt>
                <c:pt idx="1496">
                  <c:v>1.79E-6</c:v>
                </c:pt>
                <c:pt idx="1497">
                  <c:v>1.79E-6</c:v>
                </c:pt>
                <c:pt idx="1498">
                  <c:v>1.7940000000000001E-6</c:v>
                </c:pt>
                <c:pt idx="1499">
                  <c:v>1.79E-6</c:v>
                </c:pt>
                <c:pt idx="1500">
                  <c:v>1.7859999999999999E-6</c:v>
                </c:pt>
                <c:pt idx="1501">
                  <c:v>1.792E-6</c:v>
                </c:pt>
                <c:pt idx="1502">
                  <c:v>1.795E-6</c:v>
                </c:pt>
                <c:pt idx="1503">
                  <c:v>1.792E-6</c:v>
                </c:pt>
                <c:pt idx="1504">
                  <c:v>1.79E-6</c:v>
                </c:pt>
                <c:pt idx="1505">
                  <c:v>1.79E-6</c:v>
                </c:pt>
                <c:pt idx="1506">
                  <c:v>1.792E-6</c:v>
                </c:pt>
                <c:pt idx="1507">
                  <c:v>1.792E-6</c:v>
                </c:pt>
                <c:pt idx="1508">
                  <c:v>1.79E-6</c:v>
                </c:pt>
                <c:pt idx="1509">
                  <c:v>1.79E-6</c:v>
                </c:pt>
                <c:pt idx="1510">
                  <c:v>1.792E-6</c:v>
                </c:pt>
                <c:pt idx="1511">
                  <c:v>1.79E-6</c:v>
                </c:pt>
                <c:pt idx="1512">
                  <c:v>1.7889999999999999E-6</c:v>
                </c:pt>
                <c:pt idx="1513">
                  <c:v>1.795E-6</c:v>
                </c:pt>
                <c:pt idx="1514">
                  <c:v>1.792E-6</c:v>
                </c:pt>
                <c:pt idx="1515">
                  <c:v>1.7940000000000001E-6</c:v>
                </c:pt>
                <c:pt idx="1516">
                  <c:v>1.792E-6</c:v>
                </c:pt>
                <c:pt idx="1517">
                  <c:v>1.7940000000000001E-6</c:v>
                </c:pt>
                <c:pt idx="1518">
                  <c:v>1.792E-6</c:v>
                </c:pt>
                <c:pt idx="1519">
                  <c:v>1.792E-6</c:v>
                </c:pt>
                <c:pt idx="1520">
                  <c:v>1.7940000000000001E-6</c:v>
                </c:pt>
                <c:pt idx="1521">
                  <c:v>1.7940000000000001E-6</c:v>
                </c:pt>
                <c:pt idx="1522">
                  <c:v>1.787E-6</c:v>
                </c:pt>
                <c:pt idx="1523">
                  <c:v>1.7889999999999999E-6</c:v>
                </c:pt>
                <c:pt idx="1524">
                  <c:v>1.7889999999999999E-6</c:v>
                </c:pt>
                <c:pt idx="1525">
                  <c:v>1.7940000000000001E-6</c:v>
                </c:pt>
                <c:pt idx="1526">
                  <c:v>1.7889999999999999E-6</c:v>
                </c:pt>
                <c:pt idx="1527">
                  <c:v>1.795E-6</c:v>
                </c:pt>
                <c:pt idx="1528">
                  <c:v>1.7940000000000001E-6</c:v>
                </c:pt>
                <c:pt idx="1529">
                  <c:v>1.7969999999999999E-6</c:v>
                </c:pt>
                <c:pt idx="1530">
                  <c:v>1.79E-6</c:v>
                </c:pt>
                <c:pt idx="1531">
                  <c:v>1.7940000000000001E-6</c:v>
                </c:pt>
                <c:pt idx="1532">
                  <c:v>1.7940000000000001E-6</c:v>
                </c:pt>
                <c:pt idx="1533">
                  <c:v>1.795E-6</c:v>
                </c:pt>
                <c:pt idx="1534">
                  <c:v>1.7940000000000001E-6</c:v>
                </c:pt>
                <c:pt idx="1535">
                  <c:v>1.7940000000000001E-6</c:v>
                </c:pt>
                <c:pt idx="1536">
                  <c:v>1.7969999999999999E-6</c:v>
                </c:pt>
                <c:pt idx="1537">
                  <c:v>1.795E-6</c:v>
                </c:pt>
                <c:pt idx="1538">
                  <c:v>1.795E-6</c:v>
                </c:pt>
                <c:pt idx="1539">
                  <c:v>1.795E-6</c:v>
                </c:pt>
                <c:pt idx="1540">
                  <c:v>1.7940000000000001E-6</c:v>
                </c:pt>
                <c:pt idx="1541">
                  <c:v>1.7940000000000001E-6</c:v>
                </c:pt>
                <c:pt idx="1542">
                  <c:v>1.792E-6</c:v>
                </c:pt>
                <c:pt idx="1543">
                  <c:v>1.795E-6</c:v>
                </c:pt>
                <c:pt idx="1544">
                  <c:v>1.7940000000000001E-6</c:v>
                </c:pt>
                <c:pt idx="1545">
                  <c:v>1.7940000000000001E-6</c:v>
                </c:pt>
                <c:pt idx="1546">
                  <c:v>1.792E-6</c:v>
                </c:pt>
                <c:pt idx="1547">
                  <c:v>1.795E-6</c:v>
                </c:pt>
                <c:pt idx="1548">
                  <c:v>1.7940000000000001E-6</c:v>
                </c:pt>
                <c:pt idx="1549">
                  <c:v>1.795E-6</c:v>
                </c:pt>
                <c:pt idx="1550">
                  <c:v>1.795E-6</c:v>
                </c:pt>
                <c:pt idx="1551">
                  <c:v>1.798E-6</c:v>
                </c:pt>
                <c:pt idx="1552">
                  <c:v>1.792E-6</c:v>
                </c:pt>
                <c:pt idx="1553">
                  <c:v>1.7940000000000001E-6</c:v>
                </c:pt>
                <c:pt idx="1554">
                  <c:v>1.792E-6</c:v>
                </c:pt>
                <c:pt idx="1555">
                  <c:v>1.795E-6</c:v>
                </c:pt>
                <c:pt idx="1556">
                  <c:v>1.7889999999999999E-6</c:v>
                </c:pt>
                <c:pt idx="1557">
                  <c:v>1.792E-6</c:v>
                </c:pt>
                <c:pt idx="1558">
                  <c:v>1.7940000000000001E-6</c:v>
                </c:pt>
                <c:pt idx="1559">
                  <c:v>1.795E-6</c:v>
                </c:pt>
                <c:pt idx="1560">
                  <c:v>1.7940000000000001E-6</c:v>
                </c:pt>
                <c:pt idx="1561">
                  <c:v>1.795E-6</c:v>
                </c:pt>
                <c:pt idx="1562">
                  <c:v>1.7969999999999999E-6</c:v>
                </c:pt>
                <c:pt idx="1563">
                  <c:v>1.7969999999999999E-6</c:v>
                </c:pt>
                <c:pt idx="1564">
                  <c:v>1.7940000000000001E-6</c:v>
                </c:pt>
                <c:pt idx="1565">
                  <c:v>1.795E-6</c:v>
                </c:pt>
                <c:pt idx="1566">
                  <c:v>1.798E-6</c:v>
                </c:pt>
                <c:pt idx="1567">
                  <c:v>1.795E-6</c:v>
                </c:pt>
                <c:pt idx="1568">
                  <c:v>1.7969999999999999E-6</c:v>
                </c:pt>
                <c:pt idx="1569">
                  <c:v>1.798E-6</c:v>
                </c:pt>
                <c:pt idx="1570">
                  <c:v>1.795E-6</c:v>
                </c:pt>
                <c:pt idx="1571">
                  <c:v>1.795E-6</c:v>
                </c:pt>
                <c:pt idx="1572">
                  <c:v>1.7969999999999999E-6</c:v>
                </c:pt>
                <c:pt idx="1573">
                  <c:v>1.798E-6</c:v>
                </c:pt>
                <c:pt idx="1574">
                  <c:v>1.795E-6</c:v>
                </c:pt>
                <c:pt idx="1575">
                  <c:v>1.7940000000000001E-6</c:v>
                </c:pt>
                <c:pt idx="1576">
                  <c:v>1.7940000000000001E-6</c:v>
                </c:pt>
                <c:pt idx="1577">
                  <c:v>1.795E-6</c:v>
                </c:pt>
                <c:pt idx="1578">
                  <c:v>1.7940000000000001E-6</c:v>
                </c:pt>
                <c:pt idx="1579">
                  <c:v>1.795E-6</c:v>
                </c:pt>
                <c:pt idx="1580">
                  <c:v>1.7969999999999999E-6</c:v>
                </c:pt>
                <c:pt idx="1581">
                  <c:v>1.7940000000000001E-6</c:v>
                </c:pt>
                <c:pt idx="1582">
                  <c:v>1.795E-6</c:v>
                </c:pt>
                <c:pt idx="1583">
                  <c:v>1.795E-6</c:v>
                </c:pt>
                <c:pt idx="1584">
                  <c:v>1.792E-6</c:v>
                </c:pt>
                <c:pt idx="1585">
                  <c:v>1.795E-6</c:v>
                </c:pt>
                <c:pt idx="1586">
                  <c:v>1.7940000000000001E-6</c:v>
                </c:pt>
                <c:pt idx="1587">
                  <c:v>1.7940000000000001E-6</c:v>
                </c:pt>
                <c:pt idx="1588">
                  <c:v>1.795E-6</c:v>
                </c:pt>
                <c:pt idx="1589">
                  <c:v>1.795E-6</c:v>
                </c:pt>
                <c:pt idx="1590">
                  <c:v>1.798E-6</c:v>
                </c:pt>
                <c:pt idx="1591">
                  <c:v>1.7940000000000001E-6</c:v>
                </c:pt>
                <c:pt idx="1592">
                  <c:v>1.7940000000000001E-6</c:v>
                </c:pt>
                <c:pt idx="1593">
                  <c:v>1.795E-6</c:v>
                </c:pt>
                <c:pt idx="1594">
                  <c:v>1.795E-6</c:v>
                </c:pt>
                <c:pt idx="1595">
                  <c:v>1.7940000000000001E-6</c:v>
                </c:pt>
                <c:pt idx="1596">
                  <c:v>1.795E-6</c:v>
                </c:pt>
                <c:pt idx="1597">
                  <c:v>1.795E-6</c:v>
                </c:pt>
                <c:pt idx="1598">
                  <c:v>1.7940000000000001E-6</c:v>
                </c:pt>
                <c:pt idx="1599">
                  <c:v>1.79E-6</c:v>
                </c:pt>
                <c:pt idx="1600">
                  <c:v>1.7940000000000001E-6</c:v>
                </c:pt>
                <c:pt idx="1601">
                  <c:v>1.7859999999999999E-6</c:v>
                </c:pt>
                <c:pt idx="1602">
                  <c:v>1.784E-6</c:v>
                </c:pt>
                <c:pt idx="1603">
                  <c:v>1.792E-6</c:v>
                </c:pt>
                <c:pt idx="1604">
                  <c:v>1.7859999999999999E-6</c:v>
                </c:pt>
                <c:pt idx="1605">
                  <c:v>1.79E-6</c:v>
                </c:pt>
                <c:pt idx="1606">
                  <c:v>1.792E-6</c:v>
                </c:pt>
                <c:pt idx="1607">
                  <c:v>1.795E-6</c:v>
                </c:pt>
                <c:pt idx="1608">
                  <c:v>1.79E-6</c:v>
                </c:pt>
                <c:pt idx="1609">
                  <c:v>1.792E-6</c:v>
                </c:pt>
                <c:pt idx="1610">
                  <c:v>1.7940000000000001E-6</c:v>
                </c:pt>
                <c:pt idx="1611">
                  <c:v>1.795E-6</c:v>
                </c:pt>
                <c:pt idx="1612">
                  <c:v>1.7859999999999999E-6</c:v>
                </c:pt>
                <c:pt idx="1613">
                  <c:v>1.787E-6</c:v>
                </c:pt>
                <c:pt idx="1614">
                  <c:v>1.792E-6</c:v>
                </c:pt>
                <c:pt idx="1615">
                  <c:v>1.792E-6</c:v>
                </c:pt>
                <c:pt idx="1616">
                  <c:v>1.787E-6</c:v>
                </c:pt>
                <c:pt idx="1617">
                  <c:v>1.7889999999999999E-6</c:v>
                </c:pt>
                <c:pt idx="1618">
                  <c:v>1.792E-6</c:v>
                </c:pt>
                <c:pt idx="1619">
                  <c:v>1.792E-6</c:v>
                </c:pt>
                <c:pt idx="1620">
                  <c:v>1.792E-6</c:v>
                </c:pt>
                <c:pt idx="1621">
                  <c:v>1.792E-6</c:v>
                </c:pt>
                <c:pt idx="1622">
                  <c:v>1.795E-6</c:v>
                </c:pt>
                <c:pt idx="1623">
                  <c:v>1.787E-6</c:v>
                </c:pt>
                <c:pt idx="1624">
                  <c:v>1.792E-6</c:v>
                </c:pt>
                <c:pt idx="1625">
                  <c:v>1.792E-6</c:v>
                </c:pt>
                <c:pt idx="1626">
                  <c:v>1.795E-6</c:v>
                </c:pt>
                <c:pt idx="1627">
                  <c:v>1.7889999999999999E-6</c:v>
                </c:pt>
                <c:pt idx="1628">
                  <c:v>1.792E-6</c:v>
                </c:pt>
                <c:pt idx="1629">
                  <c:v>1.792E-6</c:v>
                </c:pt>
                <c:pt idx="1630">
                  <c:v>1.7940000000000001E-6</c:v>
                </c:pt>
                <c:pt idx="1631">
                  <c:v>1.792E-6</c:v>
                </c:pt>
                <c:pt idx="1632">
                  <c:v>1.792E-6</c:v>
                </c:pt>
                <c:pt idx="1633">
                  <c:v>1.795E-6</c:v>
                </c:pt>
                <c:pt idx="1634">
                  <c:v>1.792E-6</c:v>
                </c:pt>
                <c:pt idx="1635">
                  <c:v>1.7940000000000001E-6</c:v>
                </c:pt>
                <c:pt idx="1636">
                  <c:v>1.795E-6</c:v>
                </c:pt>
                <c:pt idx="1637">
                  <c:v>1.795E-6</c:v>
                </c:pt>
                <c:pt idx="1638">
                  <c:v>1.792E-6</c:v>
                </c:pt>
                <c:pt idx="1639">
                  <c:v>1.792E-6</c:v>
                </c:pt>
                <c:pt idx="1640">
                  <c:v>1.7940000000000001E-6</c:v>
                </c:pt>
                <c:pt idx="1641">
                  <c:v>1.792E-6</c:v>
                </c:pt>
                <c:pt idx="1642">
                  <c:v>1.7969999999999999E-6</c:v>
                </c:pt>
                <c:pt idx="1643">
                  <c:v>1.795E-6</c:v>
                </c:pt>
                <c:pt idx="1644">
                  <c:v>1.7969999999999999E-6</c:v>
                </c:pt>
                <c:pt idx="1645">
                  <c:v>1.7940000000000001E-6</c:v>
                </c:pt>
                <c:pt idx="1646">
                  <c:v>1.7940000000000001E-6</c:v>
                </c:pt>
                <c:pt idx="1647">
                  <c:v>1.795E-6</c:v>
                </c:pt>
                <c:pt idx="1648">
                  <c:v>1.7940000000000001E-6</c:v>
                </c:pt>
                <c:pt idx="1649">
                  <c:v>1.7940000000000001E-6</c:v>
                </c:pt>
                <c:pt idx="1650">
                  <c:v>1.7940000000000001E-6</c:v>
                </c:pt>
                <c:pt idx="1651">
                  <c:v>1.7969999999999999E-6</c:v>
                </c:pt>
                <c:pt idx="1652">
                  <c:v>1.792E-6</c:v>
                </c:pt>
                <c:pt idx="1653">
                  <c:v>1.792E-6</c:v>
                </c:pt>
                <c:pt idx="1654">
                  <c:v>1.795E-6</c:v>
                </c:pt>
                <c:pt idx="1655">
                  <c:v>1.795E-6</c:v>
                </c:pt>
                <c:pt idx="1656">
                  <c:v>1.792E-6</c:v>
                </c:pt>
                <c:pt idx="1657">
                  <c:v>1.7940000000000001E-6</c:v>
                </c:pt>
                <c:pt idx="1658">
                  <c:v>1.7940000000000001E-6</c:v>
                </c:pt>
                <c:pt idx="1659">
                  <c:v>1.7969999999999999E-6</c:v>
                </c:pt>
                <c:pt idx="1660">
                  <c:v>1.792E-6</c:v>
                </c:pt>
                <c:pt idx="1661">
                  <c:v>1.792E-6</c:v>
                </c:pt>
                <c:pt idx="1662">
                  <c:v>1.792E-6</c:v>
                </c:pt>
                <c:pt idx="1663">
                  <c:v>1.7940000000000001E-6</c:v>
                </c:pt>
                <c:pt idx="1664">
                  <c:v>1.792E-6</c:v>
                </c:pt>
                <c:pt idx="1665">
                  <c:v>1.792E-6</c:v>
                </c:pt>
                <c:pt idx="1666">
                  <c:v>1.792E-6</c:v>
                </c:pt>
                <c:pt idx="1667">
                  <c:v>1.7940000000000001E-6</c:v>
                </c:pt>
                <c:pt idx="1668">
                  <c:v>1.7940000000000001E-6</c:v>
                </c:pt>
                <c:pt idx="1669">
                  <c:v>1.79E-6</c:v>
                </c:pt>
                <c:pt idx="1670">
                  <c:v>1.7940000000000001E-6</c:v>
                </c:pt>
                <c:pt idx="1671">
                  <c:v>1.79E-6</c:v>
                </c:pt>
                <c:pt idx="1672">
                  <c:v>1.792E-6</c:v>
                </c:pt>
                <c:pt idx="1673">
                  <c:v>1.795E-6</c:v>
                </c:pt>
                <c:pt idx="1674">
                  <c:v>1.7889999999999999E-6</c:v>
                </c:pt>
                <c:pt idx="1675">
                  <c:v>1.7859999999999999E-6</c:v>
                </c:pt>
                <c:pt idx="1676">
                  <c:v>1.787E-6</c:v>
                </c:pt>
                <c:pt idx="1677">
                  <c:v>1.7889999999999999E-6</c:v>
                </c:pt>
                <c:pt idx="1678">
                  <c:v>1.792E-6</c:v>
                </c:pt>
                <c:pt idx="1679">
                  <c:v>1.784E-6</c:v>
                </c:pt>
                <c:pt idx="1680">
                  <c:v>1.784E-6</c:v>
                </c:pt>
                <c:pt idx="1681">
                  <c:v>1.79E-6</c:v>
                </c:pt>
                <c:pt idx="1682">
                  <c:v>1.7859999999999999E-6</c:v>
                </c:pt>
                <c:pt idx="1683">
                  <c:v>1.7829999999999999E-6</c:v>
                </c:pt>
                <c:pt idx="1684">
                  <c:v>1.7859999999999999E-6</c:v>
                </c:pt>
                <c:pt idx="1685">
                  <c:v>1.79E-6</c:v>
                </c:pt>
                <c:pt idx="1686">
                  <c:v>1.787E-6</c:v>
                </c:pt>
                <c:pt idx="1687">
                  <c:v>1.79E-6</c:v>
                </c:pt>
                <c:pt idx="1688">
                  <c:v>1.7889999999999999E-6</c:v>
                </c:pt>
                <c:pt idx="1689">
                  <c:v>1.7889999999999999E-6</c:v>
                </c:pt>
                <c:pt idx="1690">
                  <c:v>1.7859999999999999E-6</c:v>
                </c:pt>
                <c:pt idx="1691">
                  <c:v>1.787E-6</c:v>
                </c:pt>
                <c:pt idx="1692">
                  <c:v>1.79E-6</c:v>
                </c:pt>
                <c:pt idx="1693">
                  <c:v>1.787E-6</c:v>
                </c:pt>
                <c:pt idx="1694">
                  <c:v>1.7859999999999999E-6</c:v>
                </c:pt>
                <c:pt idx="1695">
                  <c:v>1.787E-6</c:v>
                </c:pt>
                <c:pt idx="1696">
                  <c:v>1.7940000000000001E-6</c:v>
                </c:pt>
                <c:pt idx="1697">
                  <c:v>1.784E-6</c:v>
                </c:pt>
                <c:pt idx="1698">
                  <c:v>1.7889999999999999E-6</c:v>
                </c:pt>
                <c:pt idx="1699">
                  <c:v>1.792E-6</c:v>
                </c:pt>
                <c:pt idx="1700">
                  <c:v>1.7859999999999999E-6</c:v>
                </c:pt>
                <c:pt idx="1701">
                  <c:v>1.787E-6</c:v>
                </c:pt>
                <c:pt idx="1702">
                  <c:v>1.7889999999999999E-6</c:v>
                </c:pt>
                <c:pt idx="1703">
                  <c:v>1.7889999999999999E-6</c:v>
                </c:pt>
                <c:pt idx="1704">
                  <c:v>1.7829999999999999E-6</c:v>
                </c:pt>
                <c:pt idx="1705">
                  <c:v>1.787E-6</c:v>
                </c:pt>
                <c:pt idx="1706">
                  <c:v>1.7940000000000001E-6</c:v>
                </c:pt>
                <c:pt idx="1707">
                  <c:v>1.792E-6</c:v>
                </c:pt>
                <c:pt idx="1708">
                  <c:v>1.787E-6</c:v>
                </c:pt>
                <c:pt idx="1709">
                  <c:v>1.792E-6</c:v>
                </c:pt>
                <c:pt idx="1710">
                  <c:v>1.7940000000000001E-6</c:v>
                </c:pt>
                <c:pt idx="1711">
                  <c:v>1.7889999999999999E-6</c:v>
                </c:pt>
                <c:pt idx="1712">
                  <c:v>1.792E-6</c:v>
                </c:pt>
                <c:pt idx="1713">
                  <c:v>1.792E-6</c:v>
                </c:pt>
                <c:pt idx="1714">
                  <c:v>1.7859999999999999E-6</c:v>
                </c:pt>
                <c:pt idx="1715">
                  <c:v>1.787E-6</c:v>
                </c:pt>
                <c:pt idx="1716">
                  <c:v>1.7889999999999999E-6</c:v>
                </c:pt>
                <c:pt idx="1717">
                  <c:v>1.787E-6</c:v>
                </c:pt>
                <c:pt idx="1718">
                  <c:v>1.79E-6</c:v>
                </c:pt>
                <c:pt idx="1719">
                  <c:v>1.787E-6</c:v>
                </c:pt>
                <c:pt idx="1720">
                  <c:v>1.792E-6</c:v>
                </c:pt>
                <c:pt idx="1721">
                  <c:v>1.792E-6</c:v>
                </c:pt>
                <c:pt idx="1722">
                  <c:v>1.7889999999999999E-6</c:v>
                </c:pt>
                <c:pt idx="1723">
                  <c:v>1.792E-6</c:v>
                </c:pt>
                <c:pt idx="1724">
                  <c:v>1.795E-6</c:v>
                </c:pt>
                <c:pt idx="1725">
                  <c:v>1.7889999999999999E-6</c:v>
                </c:pt>
                <c:pt idx="1726">
                  <c:v>1.7940000000000001E-6</c:v>
                </c:pt>
                <c:pt idx="1727">
                  <c:v>1.795E-6</c:v>
                </c:pt>
                <c:pt idx="1728">
                  <c:v>1.7969999999999999E-6</c:v>
                </c:pt>
                <c:pt idx="1729">
                  <c:v>1.7940000000000001E-6</c:v>
                </c:pt>
                <c:pt idx="1730">
                  <c:v>1.795E-6</c:v>
                </c:pt>
                <c:pt idx="1731">
                  <c:v>1.7969999999999999E-6</c:v>
                </c:pt>
                <c:pt idx="1732">
                  <c:v>1.7940000000000001E-6</c:v>
                </c:pt>
                <c:pt idx="1733">
                  <c:v>1.7940000000000001E-6</c:v>
                </c:pt>
                <c:pt idx="1734">
                  <c:v>1.795E-6</c:v>
                </c:pt>
                <c:pt idx="1735">
                  <c:v>1.792E-6</c:v>
                </c:pt>
                <c:pt idx="1736">
                  <c:v>1.792E-6</c:v>
                </c:pt>
                <c:pt idx="1737">
                  <c:v>1.795E-6</c:v>
                </c:pt>
                <c:pt idx="1738">
                  <c:v>1.7940000000000001E-6</c:v>
                </c:pt>
                <c:pt idx="1739">
                  <c:v>1.7940000000000001E-6</c:v>
                </c:pt>
                <c:pt idx="1740">
                  <c:v>1.79E-6</c:v>
                </c:pt>
                <c:pt idx="1741">
                  <c:v>1.7940000000000001E-6</c:v>
                </c:pt>
                <c:pt idx="1742">
                  <c:v>1.79E-6</c:v>
                </c:pt>
                <c:pt idx="1743">
                  <c:v>1.792E-6</c:v>
                </c:pt>
                <c:pt idx="1744">
                  <c:v>1.795E-6</c:v>
                </c:pt>
                <c:pt idx="1745">
                  <c:v>1.79E-6</c:v>
                </c:pt>
                <c:pt idx="1746">
                  <c:v>1.795E-6</c:v>
                </c:pt>
                <c:pt idx="1747">
                  <c:v>1.7940000000000001E-6</c:v>
                </c:pt>
                <c:pt idx="1748">
                  <c:v>1.7969999999999999E-6</c:v>
                </c:pt>
                <c:pt idx="1749">
                  <c:v>1.795E-6</c:v>
                </c:pt>
                <c:pt idx="1750">
                  <c:v>1.795E-6</c:v>
                </c:pt>
                <c:pt idx="1751">
                  <c:v>1.795E-6</c:v>
                </c:pt>
                <c:pt idx="1752">
                  <c:v>1.795E-6</c:v>
                </c:pt>
                <c:pt idx="1753">
                  <c:v>1.7940000000000001E-6</c:v>
                </c:pt>
                <c:pt idx="1754">
                  <c:v>1.7940000000000001E-6</c:v>
                </c:pt>
                <c:pt idx="1755">
                  <c:v>1.7969999999999999E-6</c:v>
                </c:pt>
                <c:pt idx="1756">
                  <c:v>1.7940000000000001E-6</c:v>
                </c:pt>
                <c:pt idx="1757">
                  <c:v>1.7940000000000001E-6</c:v>
                </c:pt>
                <c:pt idx="1758">
                  <c:v>1.7940000000000001E-6</c:v>
                </c:pt>
                <c:pt idx="1759">
                  <c:v>1.792E-6</c:v>
                </c:pt>
                <c:pt idx="1760">
                  <c:v>1.7940000000000001E-6</c:v>
                </c:pt>
                <c:pt idx="1761">
                  <c:v>1.792E-6</c:v>
                </c:pt>
                <c:pt idx="1762">
                  <c:v>1.795E-6</c:v>
                </c:pt>
                <c:pt idx="1763">
                  <c:v>1.7889999999999999E-6</c:v>
                </c:pt>
                <c:pt idx="1764">
                  <c:v>1.787E-6</c:v>
                </c:pt>
                <c:pt idx="1765">
                  <c:v>1.7940000000000001E-6</c:v>
                </c:pt>
                <c:pt idx="1766">
                  <c:v>1.787E-6</c:v>
                </c:pt>
                <c:pt idx="1767">
                  <c:v>1.79E-6</c:v>
                </c:pt>
                <c:pt idx="1768">
                  <c:v>1.792E-6</c:v>
                </c:pt>
                <c:pt idx="1769">
                  <c:v>1.792E-6</c:v>
                </c:pt>
                <c:pt idx="1770">
                  <c:v>1.7889999999999999E-6</c:v>
                </c:pt>
                <c:pt idx="1771">
                  <c:v>1.79E-6</c:v>
                </c:pt>
                <c:pt idx="1772">
                  <c:v>1.792E-6</c:v>
                </c:pt>
                <c:pt idx="1773">
                  <c:v>1.7889999999999999E-6</c:v>
                </c:pt>
                <c:pt idx="1774">
                  <c:v>1.7940000000000001E-6</c:v>
                </c:pt>
                <c:pt idx="1775">
                  <c:v>1.7940000000000001E-6</c:v>
                </c:pt>
                <c:pt idx="1776">
                  <c:v>1.795E-6</c:v>
                </c:pt>
                <c:pt idx="1777">
                  <c:v>1.795E-6</c:v>
                </c:pt>
                <c:pt idx="1778">
                  <c:v>1.7940000000000001E-6</c:v>
                </c:pt>
                <c:pt idx="1779">
                  <c:v>1.7969999999999999E-6</c:v>
                </c:pt>
                <c:pt idx="1780">
                  <c:v>1.798E-6</c:v>
                </c:pt>
                <c:pt idx="1781">
                  <c:v>1.7969999999999999E-6</c:v>
                </c:pt>
                <c:pt idx="1782">
                  <c:v>1.7969999999999999E-6</c:v>
                </c:pt>
                <c:pt idx="1783">
                  <c:v>1.798E-6</c:v>
                </c:pt>
                <c:pt idx="1784">
                  <c:v>1.807E-6</c:v>
                </c:pt>
                <c:pt idx="1785">
                  <c:v>1.795E-6</c:v>
                </c:pt>
                <c:pt idx="1786">
                  <c:v>1.7969999999999999E-6</c:v>
                </c:pt>
                <c:pt idx="1787">
                  <c:v>1.7999999999999999E-6</c:v>
                </c:pt>
                <c:pt idx="1788">
                  <c:v>1.795E-6</c:v>
                </c:pt>
                <c:pt idx="1789">
                  <c:v>1.795E-6</c:v>
                </c:pt>
                <c:pt idx="1790">
                  <c:v>1.795E-6</c:v>
                </c:pt>
                <c:pt idx="1791">
                  <c:v>1.7969999999999999E-6</c:v>
                </c:pt>
                <c:pt idx="1792">
                  <c:v>1.798E-6</c:v>
                </c:pt>
                <c:pt idx="1793">
                  <c:v>1.795E-6</c:v>
                </c:pt>
                <c:pt idx="1794">
                  <c:v>1.795E-6</c:v>
                </c:pt>
                <c:pt idx="1795">
                  <c:v>1.7999999999999999E-6</c:v>
                </c:pt>
                <c:pt idx="1796">
                  <c:v>1.7969999999999999E-6</c:v>
                </c:pt>
                <c:pt idx="1797">
                  <c:v>1.795E-6</c:v>
                </c:pt>
                <c:pt idx="1798">
                  <c:v>1.795E-6</c:v>
                </c:pt>
                <c:pt idx="1799">
                  <c:v>1.7969999999999999E-6</c:v>
                </c:pt>
                <c:pt idx="1800">
                  <c:v>1.7969999999999999E-6</c:v>
                </c:pt>
                <c:pt idx="1801">
                  <c:v>1.7940000000000001E-6</c:v>
                </c:pt>
                <c:pt idx="1802">
                  <c:v>1.795E-6</c:v>
                </c:pt>
                <c:pt idx="1803">
                  <c:v>1.795E-6</c:v>
                </c:pt>
                <c:pt idx="1804">
                  <c:v>1.7940000000000001E-6</c:v>
                </c:pt>
                <c:pt idx="1805">
                  <c:v>1.795E-6</c:v>
                </c:pt>
                <c:pt idx="1806">
                  <c:v>1.795E-6</c:v>
                </c:pt>
                <c:pt idx="1807">
                  <c:v>1.798E-6</c:v>
                </c:pt>
                <c:pt idx="1808">
                  <c:v>1.795E-6</c:v>
                </c:pt>
                <c:pt idx="1809">
                  <c:v>1.795E-6</c:v>
                </c:pt>
                <c:pt idx="1810">
                  <c:v>1.7969999999999999E-6</c:v>
                </c:pt>
                <c:pt idx="1811">
                  <c:v>1.7969999999999999E-6</c:v>
                </c:pt>
                <c:pt idx="1812">
                  <c:v>1.798E-6</c:v>
                </c:pt>
                <c:pt idx="1813">
                  <c:v>1.7969999999999999E-6</c:v>
                </c:pt>
                <c:pt idx="1814">
                  <c:v>1.798E-6</c:v>
                </c:pt>
                <c:pt idx="1815">
                  <c:v>1.8029999999999999E-6</c:v>
                </c:pt>
                <c:pt idx="1816">
                  <c:v>1.795E-6</c:v>
                </c:pt>
                <c:pt idx="1817">
                  <c:v>1.7969999999999999E-6</c:v>
                </c:pt>
                <c:pt idx="1818">
                  <c:v>1.7999999999999999E-6</c:v>
                </c:pt>
                <c:pt idx="1819">
                  <c:v>1.798E-6</c:v>
                </c:pt>
                <c:pt idx="1820">
                  <c:v>1.7969999999999999E-6</c:v>
                </c:pt>
                <c:pt idx="1821">
                  <c:v>1.795E-6</c:v>
                </c:pt>
                <c:pt idx="1822">
                  <c:v>1.7969999999999999E-6</c:v>
                </c:pt>
                <c:pt idx="1823">
                  <c:v>1.7940000000000001E-6</c:v>
                </c:pt>
                <c:pt idx="1824">
                  <c:v>1.795E-6</c:v>
                </c:pt>
                <c:pt idx="1825">
                  <c:v>1.7940000000000001E-6</c:v>
                </c:pt>
                <c:pt idx="1826">
                  <c:v>1.7969999999999999E-6</c:v>
                </c:pt>
                <c:pt idx="1827">
                  <c:v>1.7940000000000001E-6</c:v>
                </c:pt>
                <c:pt idx="1828">
                  <c:v>1.7969999999999999E-6</c:v>
                </c:pt>
                <c:pt idx="1829">
                  <c:v>1.7940000000000001E-6</c:v>
                </c:pt>
                <c:pt idx="1830">
                  <c:v>1.7969999999999999E-6</c:v>
                </c:pt>
                <c:pt idx="1831">
                  <c:v>1.798E-6</c:v>
                </c:pt>
                <c:pt idx="1832">
                  <c:v>1.795E-6</c:v>
                </c:pt>
                <c:pt idx="1833">
                  <c:v>1.795E-6</c:v>
                </c:pt>
                <c:pt idx="1834">
                  <c:v>1.795E-6</c:v>
                </c:pt>
                <c:pt idx="1835">
                  <c:v>1.7969999999999999E-6</c:v>
                </c:pt>
                <c:pt idx="1836">
                  <c:v>1.795E-6</c:v>
                </c:pt>
                <c:pt idx="1837">
                  <c:v>1.795E-6</c:v>
                </c:pt>
                <c:pt idx="1838">
                  <c:v>1.795E-6</c:v>
                </c:pt>
                <c:pt idx="1839">
                  <c:v>1.795E-6</c:v>
                </c:pt>
                <c:pt idx="1840">
                  <c:v>1.792E-6</c:v>
                </c:pt>
                <c:pt idx="1841">
                  <c:v>1.7940000000000001E-6</c:v>
                </c:pt>
                <c:pt idx="1842">
                  <c:v>1.7999999999999999E-6</c:v>
                </c:pt>
                <c:pt idx="1843">
                  <c:v>1.7940000000000001E-6</c:v>
                </c:pt>
                <c:pt idx="1844">
                  <c:v>1.7969999999999999E-6</c:v>
                </c:pt>
                <c:pt idx="1845">
                  <c:v>1.795E-6</c:v>
                </c:pt>
                <c:pt idx="1846">
                  <c:v>1.7969999999999999E-6</c:v>
                </c:pt>
                <c:pt idx="1847">
                  <c:v>1.795E-6</c:v>
                </c:pt>
                <c:pt idx="1848">
                  <c:v>1.795E-6</c:v>
                </c:pt>
                <c:pt idx="1849">
                  <c:v>1.795E-6</c:v>
                </c:pt>
                <c:pt idx="1850">
                  <c:v>1.7999999999999999E-6</c:v>
                </c:pt>
                <c:pt idx="1851">
                  <c:v>1.795E-6</c:v>
                </c:pt>
                <c:pt idx="1852">
                  <c:v>1.7940000000000001E-6</c:v>
                </c:pt>
                <c:pt idx="1853">
                  <c:v>1.795E-6</c:v>
                </c:pt>
                <c:pt idx="1854">
                  <c:v>1.7969999999999999E-6</c:v>
                </c:pt>
                <c:pt idx="1855">
                  <c:v>1.7969999999999999E-6</c:v>
                </c:pt>
                <c:pt idx="1856">
                  <c:v>1.795E-6</c:v>
                </c:pt>
                <c:pt idx="1857">
                  <c:v>1.7969999999999999E-6</c:v>
                </c:pt>
                <c:pt idx="1858">
                  <c:v>1.7969999999999999E-6</c:v>
                </c:pt>
                <c:pt idx="1859">
                  <c:v>1.795E-6</c:v>
                </c:pt>
                <c:pt idx="1860">
                  <c:v>1.7969999999999999E-6</c:v>
                </c:pt>
                <c:pt idx="1861">
                  <c:v>1.8029999999999999E-6</c:v>
                </c:pt>
                <c:pt idx="1862">
                  <c:v>1.7969999999999999E-6</c:v>
                </c:pt>
                <c:pt idx="1863">
                  <c:v>1.798E-6</c:v>
                </c:pt>
                <c:pt idx="1864">
                  <c:v>1.7999999999999999E-6</c:v>
                </c:pt>
                <c:pt idx="1865">
                  <c:v>1.795E-6</c:v>
                </c:pt>
                <c:pt idx="1866">
                  <c:v>1.7999999999999999E-6</c:v>
                </c:pt>
                <c:pt idx="1867">
                  <c:v>1.7969999999999999E-6</c:v>
                </c:pt>
                <c:pt idx="1868">
                  <c:v>1.7969999999999999E-6</c:v>
                </c:pt>
                <c:pt idx="1869">
                  <c:v>1.795E-6</c:v>
                </c:pt>
                <c:pt idx="1870">
                  <c:v>1.795E-6</c:v>
                </c:pt>
                <c:pt idx="1871">
                  <c:v>1.798E-6</c:v>
                </c:pt>
                <c:pt idx="1872">
                  <c:v>1.795E-6</c:v>
                </c:pt>
                <c:pt idx="1873">
                  <c:v>1.7940000000000001E-6</c:v>
                </c:pt>
                <c:pt idx="1874">
                  <c:v>1.7940000000000001E-6</c:v>
                </c:pt>
                <c:pt idx="1875">
                  <c:v>1.7940000000000001E-6</c:v>
                </c:pt>
                <c:pt idx="1876">
                  <c:v>1.7940000000000001E-6</c:v>
                </c:pt>
                <c:pt idx="1877">
                  <c:v>1.795E-6</c:v>
                </c:pt>
                <c:pt idx="1878">
                  <c:v>1.798E-6</c:v>
                </c:pt>
                <c:pt idx="1879">
                  <c:v>1.792E-6</c:v>
                </c:pt>
                <c:pt idx="1880">
                  <c:v>1.795E-6</c:v>
                </c:pt>
                <c:pt idx="1881">
                  <c:v>1.7969999999999999E-6</c:v>
                </c:pt>
                <c:pt idx="1882">
                  <c:v>1.795E-6</c:v>
                </c:pt>
                <c:pt idx="1883">
                  <c:v>1.7940000000000001E-6</c:v>
                </c:pt>
                <c:pt idx="1884">
                  <c:v>1.795E-6</c:v>
                </c:pt>
                <c:pt idx="1885">
                  <c:v>1.7969999999999999E-6</c:v>
                </c:pt>
                <c:pt idx="1886">
                  <c:v>1.798E-6</c:v>
                </c:pt>
                <c:pt idx="1887">
                  <c:v>1.7940000000000001E-6</c:v>
                </c:pt>
                <c:pt idx="1888">
                  <c:v>1.7969999999999999E-6</c:v>
                </c:pt>
                <c:pt idx="1889">
                  <c:v>1.792E-6</c:v>
                </c:pt>
                <c:pt idx="1890">
                  <c:v>1.7940000000000001E-6</c:v>
                </c:pt>
                <c:pt idx="1891">
                  <c:v>1.7940000000000001E-6</c:v>
                </c:pt>
                <c:pt idx="1892">
                  <c:v>1.795E-6</c:v>
                </c:pt>
                <c:pt idx="1893">
                  <c:v>1.7940000000000001E-6</c:v>
                </c:pt>
                <c:pt idx="1894">
                  <c:v>1.7940000000000001E-6</c:v>
                </c:pt>
                <c:pt idx="1895">
                  <c:v>1.795E-6</c:v>
                </c:pt>
                <c:pt idx="1896">
                  <c:v>1.7969999999999999E-6</c:v>
                </c:pt>
                <c:pt idx="1897">
                  <c:v>1.7940000000000001E-6</c:v>
                </c:pt>
                <c:pt idx="1898">
                  <c:v>1.795E-6</c:v>
                </c:pt>
                <c:pt idx="1899">
                  <c:v>1.7999999999999999E-6</c:v>
                </c:pt>
                <c:pt idx="1900">
                  <c:v>1.795E-6</c:v>
                </c:pt>
                <c:pt idx="1901">
                  <c:v>1.7940000000000001E-6</c:v>
                </c:pt>
                <c:pt idx="1902">
                  <c:v>1.795E-6</c:v>
                </c:pt>
                <c:pt idx="1903">
                  <c:v>1.795E-6</c:v>
                </c:pt>
                <c:pt idx="1904">
                  <c:v>1.792E-6</c:v>
                </c:pt>
                <c:pt idx="1905">
                  <c:v>1.7940000000000001E-6</c:v>
                </c:pt>
                <c:pt idx="1906">
                  <c:v>1.795E-6</c:v>
                </c:pt>
                <c:pt idx="1907">
                  <c:v>1.795E-6</c:v>
                </c:pt>
                <c:pt idx="1908">
                  <c:v>1.7940000000000001E-6</c:v>
                </c:pt>
                <c:pt idx="1909">
                  <c:v>1.7940000000000001E-6</c:v>
                </c:pt>
                <c:pt idx="1910">
                  <c:v>1.795E-6</c:v>
                </c:pt>
                <c:pt idx="1911">
                  <c:v>1.798E-6</c:v>
                </c:pt>
                <c:pt idx="1912">
                  <c:v>1.7940000000000001E-6</c:v>
                </c:pt>
                <c:pt idx="1913">
                  <c:v>1.792E-6</c:v>
                </c:pt>
                <c:pt idx="1914">
                  <c:v>1.7940000000000001E-6</c:v>
                </c:pt>
                <c:pt idx="1915">
                  <c:v>1.792E-6</c:v>
                </c:pt>
                <c:pt idx="1916">
                  <c:v>1.792E-6</c:v>
                </c:pt>
                <c:pt idx="1917">
                  <c:v>1.792E-6</c:v>
                </c:pt>
                <c:pt idx="1918">
                  <c:v>1.7969999999999999E-6</c:v>
                </c:pt>
                <c:pt idx="1919">
                  <c:v>1.795E-6</c:v>
                </c:pt>
                <c:pt idx="1920">
                  <c:v>1.795E-6</c:v>
                </c:pt>
                <c:pt idx="1921">
                  <c:v>1.7940000000000001E-6</c:v>
                </c:pt>
                <c:pt idx="1922">
                  <c:v>1.792E-6</c:v>
                </c:pt>
                <c:pt idx="1923">
                  <c:v>1.792E-6</c:v>
                </c:pt>
                <c:pt idx="1924">
                  <c:v>1.7969999999999999E-6</c:v>
                </c:pt>
                <c:pt idx="1925">
                  <c:v>1.787E-6</c:v>
                </c:pt>
                <c:pt idx="1926">
                  <c:v>1.792E-6</c:v>
                </c:pt>
                <c:pt idx="1927">
                  <c:v>1.7940000000000001E-6</c:v>
                </c:pt>
                <c:pt idx="1928">
                  <c:v>1.792E-6</c:v>
                </c:pt>
                <c:pt idx="1929">
                  <c:v>1.7940000000000001E-6</c:v>
                </c:pt>
                <c:pt idx="1930">
                  <c:v>1.79E-6</c:v>
                </c:pt>
                <c:pt idx="1931">
                  <c:v>1.7969999999999999E-6</c:v>
                </c:pt>
                <c:pt idx="1932">
                  <c:v>1.792E-6</c:v>
                </c:pt>
                <c:pt idx="1933">
                  <c:v>1.7940000000000001E-6</c:v>
                </c:pt>
                <c:pt idx="1934">
                  <c:v>1.795E-6</c:v>
                </c:pt>
                <c:pt idx="1935">
                  <c:v>1.7940000000000001E-6</c:v>
                </c:pt>
                <c:pt idx="1936">
                  <c:v>1.7940000000000001E-6</c:v>
                </c:pt>
                <c:pt idx="1937">
                  <c:v>1.7940000000000001E-6</c:v>
                </c:pt>
                <c:pt idx="1938">
                  <c:v>1.7940000000000001E-6</c:v>
                </c:pt>
                <c:pt idx="1939">
                  <c:v>1.787E-6</c:v>
                </c:pt>
                <c:pt idx="1940">
                  <c:v>1.79E-6</c:v>
                </c:pt>
                <c:pt idx="1941">
                  <c:v>1.792E-6</c:v>
                </c:pt>
                <c:pt idx="1942">
                  <c:v>1.795E-6</c:v>
                </c:pt>
                <c:pt idx="1943">
                  <c:v>1.792E-6</c:v>
                </c:pt>
                <c:pt idx="1944">
                  <c:v>1.7940000000000001E-6</c:v>
                </c:pt>
                <c:pt idx="1945">
                  <c:v>1.795E-6</c:v>
                </c:pt>
                <c:pt idx="1946">
                  <c:v>1.7940000000000001E-6</c:v>
                </c:pt>
                <c:pt idx="1947">
                  <c:v>1.792E-6</c:v>
                </c:pt>
                <c:pt idx="1948">
                  <c:v>1.7889999999999999E-6</c:v>
                </c:pt>
                <c:pt idx="1949">
                  <c:v>1.7940000000000001E-6</c:v>
                </c:pt>
                <c:pt idx="1950">
                  <c:v>1.792E-6</c:v>
                </c:pt>
                <c:pt idx="1951">
                  <c:v>1.79E-6</c:v>
                </c:pt>
                <c:pt idx="1952">
                  <c:v>1.7940000000000001E-6</c:v>
                </c:pt>
                <c:pt idx="1953">
                  <c:v>1.7940000000000001E-6</c:v>
                </c:pt>
                <c:pt idx="1954">
                  <c:v>1.795E-6</c:v>
                </c:pt>
                <c:pt idx="1955">
                  <c:v>1.787E-6</c:v>
                </c:pt>
                <c:pt idx="1956">
                  <c:v>1.79E-6</c:v>
                </c:pt>
                <c:pt idx="1957">
                  <c:v>1.795E-6</c:v>
                </c:pt>
                <c:pt idx="1958">
                  <c:v>1.7859999999999999E-6</c:v>
                </c:pt>
                <c:pt idx="1959">
                  <c:v>1.79E-6</c:v>
                </c:pt>
                <c:pt idx="1960">
                  <c:v>1.792E-6</c:v>
                </c:pt>
                <c:pt idx="1961">
                  <c:v>1.792E-6</c:v>
                </c:pt>
                <c:pt idx="1962">
                  <c:v>1.7859999999999999E-6</c:v>
                </c:pt>
                <c:pt idx="1963">
                  <c:v>1.7889999999999999E-6</c:v>
                </c:pt>
                <c:pt idx="1964">
                  <c:v>1.7889999999999999E-6</c:v>
                </c:pt>
                <c:pt idx="1965">
                  <c:v>1.79E-6</c:v>
                </c:pt>
                <c:pt idx="1966">
                  <c:v>1.79E-6</c:v>
                </c:pt>
                <c:pt idx="1967">
                  <c:v>1.787E-6</c:v>
                </c:pt>
                <c:pt idx="1968">
                  <c:v>1.784E-6</c:v>
                </c:pt>
                <c:pt idx="1969">
                  <c:v>1.784E-6</c:v>
                </c:pt>
                <c:pt idx="1970">
                  <c:v>1.7889999999999999E-6</c:v>
                </c:pt>
                <c:pt idx="1971">
                  <c:v>1.7829999999999999E-6</c:v>
                </c:pt>
                <c:pt idx="1972">
                  <c:v>1.784E-6</c:v>
                </c:pt>
                <c:pt idx="1973">
                  <c:v>1.792E-6</c:v>
                </c:pt>
                <c:pt idx="1974">
                  <c:v>1.7859999999999999E-6</c:v>
                </c:pt>
                <c:pt idx="1975">
                  <c:v>1.7859999999999999E-6</c:v>
                </c:pt>
                <c:pt idx="1976">
                  <c:v>1.784E-6</c:v>
                </c:pt>
                <c:pt idx="1977">
                  <c:v>1.79E-6</c:v>
                </c:pt>
                <c:pt idx="1978">
                  <c:v>1.784E-6</c:v>
                </c:pt>
                <c:pt idx="1979">
                  <c:v>1.784E-6</c:v>
                </c:pt>
                <c:pt idx="1980">
                  <c:v>1.7859999999999999E-6</c:v>
                </c:pt>
                <c:pt idx="1981">
                  <c:v>1.7829999999999999E-6</c:v>
                </c:pt>
                <c:pt idx="1982">
                  <c:v>1.7859999999999999E-6</c:v>
                </c:pt>
                <c:pt idx="1983">
                  <c:v>1.7859999999999999E-6</c:v>
                </c:pt>
                <c:pt idx="1984">
                  <c:v>1.79E-6</c:v>
                </c:pt>
                <c:pt idx="1985">
                  <c:v>1.784E-6</c:v>
                </c:pt>
                <c:pt idx="1986">
                  <c:v>1.7859999999999999E-6</c:v>
                </c:pt>
                <c:pt idx="1987">
                  <c:v>1.7889999999999999E-6</c:v>
                </c:pt>
                <c:pt idx="1988">
                  <c:v>1.7859999999999999E-6</c:v>
                </c:pt>
                <c:pt idx="1989">
                  <c:v>1.7889999999999999E-6</c:v>
                </c:pt>
                <c:pt idx="1990">
                  <c:v>1.787E-6</c:v>
                </c:pt>
                <c:pt idx="1991">
                  <c:v>1.79E-6</c:v>
                </c:pt>
                <c:pt idx="1992">
                  <c:v>1.784E-6</c:v>
                </c:pt>
                <c:pt idx="1993">
                  <c:v>1.784E-6</c:v>
                </c:pt>
                <c:pt idx="1994">
                  <c:v>1.787E-6</c:v>
                </c:pt>
                <c:pt idx="1995">
                  <c:v>1.79E-6</c:v>
                </c:pt>
                <c:pt idx="1996">
                  <c:v>1.784E-6</c:v>
                </c:pt>
                <c:pt idx="1997">
                  <c:v>1.787E-6</c:v>
                </c:pt>
                <c:pt idx="1998">
                  <c:v>1.7889999999999999E-6</c:v>
                </c:pt>
                <c:pt idx="1999">
                  <c:v>1.787E-6</c:v>
                </c:pt>
                <c:pt idx="2000">
                  <c:v>1.8080000000000001E-6</c:v>
                </c:pt>
                <c:pt idx="2001">
                  <c:v>1.8029999999999999E-6</c:v>
                </c:pt>
                <c:pt idx="2002">
                  <c:v>1.7999999999999999E-6</c:v>
                </c:pt>
                <c:pt idx="2003">
                  <c:v>1.807E-6</c:v>
                </c:pt>
                <c:pt idx="2004">
                  <c:v>1.807E-6</c:v>
                </c:pt>
                <c:pt idx="2005">
                  <c:v>1.7969999999999999E-6</c:v>
                </c:pt>
                <c:pt idx="2006">
                  <c:v>1.7969999999999999E-6</c:v>
                </c:pt>
                <c:pt idx="2007">
                  <c:v>1.8020000000000001E-6</c:v>
                </c:pt>
                <c:pt idx="2008">
                  <c:v>1.8020000000000001E-6</c:v>
                </c:pt>
                <c:pt idx="2009">
                  <c:v>1.8029999999999999E-6</c:v>
                </c:pt>
                <c:pt idx="2010">
                  <c:v>1.7999999999999999E-6</c:v>
                </c:pt>
                <c:pt idx="2011">
                  <c:v>1.8029999999999999E-6</c:v>
                </c:pt>
                <c:pt idx="2012">
                  <c:v>1.798E-6</c:v>
                </c:pt>
                <c:pt idx="2013">
                  <c:v>1.7969999999999999E-6</c:v>
                </c:pt>
                <c:pt idx="2014">
                  <c:v>1.8029999999999999E-6</c:v>
                </c:pt>
                <c:pt idx="2015">
                  <c:v>1.795E-6</c:v>
                </c:pt>
                <c:pt idx="2016">
                  <c:v>1.7969999999999999E-6</c:v>
                </c:pt>
                <c:pt idx="2017">
                  <c:v>1.7969999999999999E-6</c:v>
                </c:pt>
                <c:pt idx="2018">
                  <c:v>1.798E-6</c:v>
                </c:pt>
                <c:pt idx="2019">
                  <c:v>1.795E-6</c:v>
                </c:pt>
                <c:pt idx="2020">
                  <c:v>1.795E-6</c:v>
                </c:pt>
                <c:pt idx="2021">
                  <c:v>1.795E-6</c:v>
                </c:pt>
                <c:pt idx="2022">
                  <c:v>1.792E-6</c:v>
                </c:pt>
                <c:pt idx="2023">
                  <c:v>1.795E-6</c:v>
                </c:pt>
                <c:pt idx="2024">
                  <c:v>1.7969999999999999E-6</c:v>
                </c:pt>
                <c:pt idx="2025">
                  <c:v>1.798E-6</c:v>
                </c:pt>
                <c:pt idx="2026">
                  <c:v>1.7969999999999999E-6</c:v>
                </c:pt>
                <c:pt idx="2027">
                  <c:v>1.7999999999999999E-6</c:v>
                </c:pt>
                <c:pt idx="2028">
                  <c:v>1.795E-6</c:v>
                </c:pt>
                <c:pt idx="2029">
                  <c:v>1.7969999999999999E-6</c:v>
                </c:pt>
                <c:pt idx="2030">
                  <c:v>1.795E-6</c:v>
                </c:pt>
                <c:pt idx="2031">
                  <c:v>1.798E-6</c:v>
                </c:pt>
                <c:pt idx="2032">
                  <c:v>1.795E-6</c:v>
                </c:pt>
                <c:pt idx="2033">
                  <c:v>1.795E-6</c:v>
                </c:pt>
                <c:pt idx="2034">
                  <c:v>1.8029999999999999E-6</c:v>
                </c:pt>
                <c:pt idx="2035">
                  <c:v>1.795E-6</c:v>
                </c:pt>
                <c:pt idx="2036">
                  <c:v>1.795E-6</c:v>
                </c:pt>
                <c:pt idx="2037">
                  <c:v>1.7969999999999999E-6</c:v>
                </c:pt>
                <c:pt idx="2038">
                  <c:v>1.7969999999999999E-6</c:v>
                </c:pt>
                <c:pt idx="2039">
                  <c:v>1.7969999999999999E-6</c:v>
                </c:pt>
                <c:pt idx="2040">
                  <c:v>1.7969999999999999E-6</c:v>
                </c:pt>
                <c:pt idx="2041">
                  <c:v>1.7969999999999999E-6</c:v>
                </c:pt>
                <c:pt idx="2042">
                  <c:v>1.7969999999999999E-6</c:v>
                </c:pt>
                <c:pt idx="2043">
                  <c:v>1.7969999999999999E-6</c:v>
                </c:pt>
                <c:pt idx="2044">
                  <c:v>1.8050000000000001E-6</c:v>
                </c:pt>
                <c:pt idx="2045">
                  <c:v>1.7969999999999999E-6</c:v>
                </c:pt>
                <c:pt idx="2046">
                  <c:v>1.7969999999999999E-6</c:v>
                </c:pt>
                <c:pt idx="2047">
                  <c:v>1.8020000000000001E-6</c:v>
                </c:pt>
                <c:pt idx="2048">
                  <c:v>1.795E-6</c:v>
                </c:pt>
                <c:pt idx="2049">
                  <c:v>1.795E-6</c:v>
                </c:pt>
                <c:pt idx="2050">
                  <c:v>1.798E-6</c:v>
                </c:pt>
                <c:pt idx="2051">
                  <c:v>1.7999999999999999E-6</c:v>
                </c:pt>
                <c:pt idx="2052">
                  <c:v>1.795E-6</c:v>
                </c:pt>
                <c:pt idx="2053">
                  <c:v>1.795E-6</c:v>
                </c:pt>
                <c:pt idx="2054">
                  <c:v>1.798E-6</c:v>
                </c:pt>
                <c:pt idx="2055">
                  <c:v>1.8020000000000001E-6</c:v>
                </c:pt>
                <c:pt idx="2056">
                  <c:v>1.795E-6</c:v>
                </c:pt>
                <c:pt idx="2057">
                  <c:v>1.795E-6</c:v>
                </c:pt>
                <c:pt idx="2058">
                  <c:v>1.798E-6</c:v>
                </c:pt>
                <c:pt idx="2059">
                  <c:v>1.7940000000000001E-6</c:v>
                </c:pt>
                <c:pt idx="2060">
                  <c:v>1.795E-6</c:v>
                </c:pt>
                <c:pt idx="2061">
                  <c:v>1.798E-6</c:v>
                </c:pt>
                <c:pt idx="2062">
                  <c:v>1.7969999999999999E-6</c:v>
                </c:pt>
                <c:pt idx="2063">
                  <c:v>1.7969999999999999E-6</c:v>
                </c:pt>
                <c:pt idx="2064">
                  <c:v>1.8020000000000001E-6</c:v>
                </c:pt>
                <c:pt idx="2065">
                  <c:v>1.7969999999999999E-6</c:v>
                </c:pt>
                <c:pt idx="2066">
                  <c:v>1.7969999999999999E-6</c:v>
                </c:pt>
                <c:pt idx="2067">
                  <c:v>1.7969999999999999E-6</c:v>
                </c:pt>
                <c:pt idx="2068">
                  <c:v>1.7969999999999999E-6</c:v>
                </c:pt>
                <c:pt idx="2069">
                  <c:v>1.7999999999999999E-6</c:v>
                </c:pt>
                <c:pt idx="2070">
                  <c:v>1.7969999999999999E-6</c:v>
                </c:pt>
                <c:pt idx="2071">
                  <c:v>1.798E-6</c:v>
                </c:pt>
                <c:pt idx="2072">
                  <c:v>1.795E-6</c:v>
                </c:pt>
                <c:pt idx="2073">
                  <c:v>1.7999999999999999E-6</c:v>
                </c:pt>
                <c:pt idx="2074">
                  <c:v>1.7999999999999999E-6</c:v>
                </c:pt>
                <c:pt idx="2075">
                  <c:v>1.7969999999999999E-6</c:v>
                </c:pt>
                <c:pt idx="2076">
                  <c:v>1.7969999999999999E-6</c:v>
                </c:pt>
                <c:pt idx="2077">
                  <c:v>1.7999999999999999E-6</c:v>
                </c:pt>
                <c:pt idx="2078">
                  <c:v>1.807E-6</c:v>
                </c:pt>
                <c:pt idx="2079">
                  <c:v>1.8020000000000001E-6</c:v>
                </c:pt>
                <c:pt idx="2080">
                  <c:v>1.8020000000000001E-6</c:v>
                </c:pt>
                <c:pt idx="2081">
                  <c:v>1.8029999999999999E-6</c:v>
                </c:pt>
                <c:pt idx="2082">
                  <c:v>1.798E-6</c:v>
                </c:pt>
                <c:pt idx="2083">
                  <c:v>1.7969999999999999E-6</c:v>
                </c:pt>
                <c:pt idx="2084">
                  <c:v>1.798E-6</c:v>
                </c:pt>
                <c:pt idx="2085">
                  <c:v>1.798E-6</c:v>
                </c:pt>
                <c:pt idx="2086">
                  <c:v>1.798E-6</c:v>
                </c:pt>
                <c:pt idx="2087">
                  <c:v>1.798E-6</c:v>
                </c:pt>
                <c:pt idx="2088">
                  <c:v>1.8050000000000001E-6</c:v>
                </c:pt>
                <c:pt idx="2089">
                  <c:v>1.798E-6</c:v>
                </c:pt>
                <c:pt idx="2090">
                  <c:v>1.7969999999999999E-6</c:v>
                </c:pt>
                <c:pt idx="2091">
                  <c:v>1.7969999999999999E-6</c:v>
                </c:pt>
                <c:pt idx="2092">
                  <c:v>1.8020000000000001E-6</c:v>
                </c:pt>
                <c:pt idx="2093">
                  <c:v>1.795E-6</c:v>
                </c:pt>
                <c:pt idx="2094">
                  <c:v>1.795E-6</c:v>
                </c:pt>
                <c:pt idx="2095">
                  <c:v>1.795E-6</c:v>
                </c:pt>
                <c:pt idx="2096">
                  <c:v>1.8020000000000001E-6</c:v>
                </c:pt>
                <c:pt idx="2097">
                  <c:v>1.7969999999999999E-6</c:v>
                </c:pt>
                <c:pt idx="2098">
                  <c:v>1.8020000000000001E-6</c:v>
                </c:pt>
                <c:pt idx="2099">
                  <c:v>1.8050000000000001E-6</c:v>
                </c:pt>
                <c:pt idx="2100">
                  <c:v>1.798E-6</c:v>
                </c:pt>
                <c:pt idx="2101">
                  <c:v>1.798E-6</c:v>
                </c:pt>
                <c:pt idx="2102">
                  <c:v>1.8020000000000001E-6</c:v>
                </c:pt>
                <c:pt idx="2103">
                  <c:v>1.7969999999999999E-6</c:v>
                </c:pt>
                <c:pt idx="2104">
                  <c:v>1.7969999999999999E-6</c:v>
                </c:pt>
                <c:pt idx="2105">
                  <c:v>1.7969999999999999E-6</c:v>
                </c:pt>
                <c:pt idx="2106">
                  <c:v>1.798E-6</c:v>
                </c:pt>
                <c:pt idx="2107">
                  <c:v>1.798E-6</c:v>
                </c:pt>
                <c:pt idx="2108">
                  <c:v>1.7969999999999999E-6</c:v>
                </c:pt>
                <c:pt idx="2109">
                  <c:v>1.8020000000000001E-6</c:v>
                </c:pt>
                <c:pt idx="2110">
                  <c:v>1.798E-6</c:v>
                </c:pt>
                <c:pt idx="2111">
                  <c:v>1.7969999999999999E-6</c:v>
                </c:pt>
                <c:pt idx="2112">
                  <c:v>1.807E-6</c:v>
                </c:pt>
                <c:pt idx="2113">
                  <c:v>1.7969999999999999E-6</c:v>
                </c:pt>
                <c:pt idx="2114">
                  <c:v>1.8029999999999999E-6</c:v>
                </c:pt>
                <c:pt idx="2115">
                  <c:v>1.807E-6</c:v>
                </c:pt>
                <c:pt idx="2116">
                  <c:v>1.8050000000000001E-6</c:v>
                </c:pt>
                <c:pt idx="2117">
                  <c:v>1.8029999999999999E-6</c:v>
                </c:pt>
                <c:pt idx="2118">
                  <c:v>1.807E-6</c:v>
                </c:pt>
                <c:pt idx="2119">
                  <c:v>1.8050000000000001E-6</c:v>
                </c:pt>
                <c:pt idx="2120">
                  <c:v>1.798E-6</c:v>
                </c:pt>
                <c:pt idx="2121">
                  <c:v>1.8020000000000001E-6</c:v>
                </c:pt>
                <c:pt idx="2122">
                  <c:v>1.807E-6</c:v>
                </c:pt>
                <c:pt idx="2123">
                  <c:v>1.7999999999999999E-6</c:v>
                </c:pt>
                <c:pt idx="2124">
                  <c:v>1.7999999999999999E-6</c:v>
                </c:pt>
                <c:pt idx="2125">
                  <c:v>1.7999999999999999E-6</c:v>
                </c:pt>
                <c:pt idx="2126">
                  <c:v>1.807E-6</c:v>
                </c:pt>
                <c:pt idx="2127">
                  <c:v>1.8020000000000001E-6</c:v>
                </c:pt>
                <c:pt idx="2128">
                  <c:v>1.8029999999999999E-6</c:v>
                </c:pt>
                <c:pt idx="2129">
                  <c:v>1.81E-6</c:v>
                </c:pt>
                <c:pt idx="2130">
                  <c:v>1.8050000000000001E-6</c:v>
                </c:pt>
                <c:pt idx="2131">
                  <c:v>1.8050000000000001E-6</c:v>
                </c:pt>
                <c:pt idx="2132">
                  <c:v>1.8080000000000001E-6</c:v>
                </c:pt>
                <c:pt idx="2133">
                  <c:v>1.8020000000000001E-6</c:v>
                </c:pt>
                <c:pt idx="2134">
                  <c:v>1.807E-6</c:v>
                </c:pt>
                <c:pt idx="2135">
                  <c:v>1.807E-6</c:v>
                </c:pt>
                <c:pt idx="2136">
                  <c:v>1.807E-6</c:v>
                </c:pt>
                <c:pt idx="2137">
                  <c:v>1.8050000000000001E-6</c:v>
                </c:pt>
                <c:pt idx="2138">
                  <c:v>1.8080000000000001E-6</c:v>
                </c:pt>
                <c:pt idx="2139">
                  <c:v>1.807E-6</c:v>
                </c:pt>
                <c:pt idx="2140">
                  <c:v>1.798E-6</c:v>
                </c:pt>
                <c:pt idx="2141">
                  <c:v>1.8029999999999999E-6</c:v>
                </c:pt>
                <c:pt idx="2142">
                  <c:v>1.8050000000000001E-6</c:v>
                </c:pt>
                <c:pt idx="2143">
                  <c:v>1.8029999999999999E-6</c:v>
                </c:pt>
                <c:pt idx="2144">
                  <c:v>1.8050000000000001E-6</c:v>
                </c:pt>
                <c:pt idx="2145">
                  <c:v>1.8050000000000001E-6</c:v>
                </c:pt>
                <c:pt idx="2146">
                  <c:v>1.798E-6</c:v>
                </c:pt>
                <c:pt idx="2147">
                  <c:v>1.8029999999999999E-6</c:v>
                </c:pt>
                <c:pt idx="2148">
                  <c:v>1.8020000000000001E-6</c:v>
                </c:pt>
                <c:pt idx="2149">
                  <c:v>1.8080000000000001E-6</c:v>
                </c:pt>
                <c:pt idx="2150">
                  <c:v>1.8029999999999999E-6</c:v>
                </c:pt>
                <c:pt idx="2151">
                  <c:v>1.8050000000000001E-6</c:v>
                </c:pt>
                <c:pt idx="2152">
                  <c:v>1.807E-6</c:v>
                </c:pt>
                <c:pt idx="2153">
                  <c:v>1.8020000000000001E-6</c:v>
                </c:pt>
                <c:pt idx="2154">
                  <c:v>1.8029999999999999E-6</c:v>
                </c:pt>
                <c:pt idx="2155">
                  <c:v>1.8029999999999999E-6</c:v>
                </c:pt>
                <c:pt idx="2156">
                  <c:v>1.7999999999999999E-6</c:v>
                </c:pt>
                <c:pt idx="2157">
                  <c:v>1.798E-6</c:v>
                </c:pt>
                <c:pt idx="2158">
                  <c:v>1.8020000000000001E-6</c:v>
                </c:pt>
                <c:pt idx="2159">
                  <c:v>1.8029999999999999E-6</c:v>
                </c:pt>
                <c:pt idx="2160">
                  <c:v>1.8020000000000001E-6</c:v>
                </c:pt>
                <c:pt idx="2161">
                  <c:v>1.7999999999999999E-6</c:v>
                </c:pt>
                <c:pt idx="2162">
                  <c:v>1.7999999999999999E-6</c:v>
                </c:pt>
                <c:pt idx="2163">
                  <c:v>1.8050000000000001E-6</c:v>
                </c:pt>
                <c:pt idx="2164">
                  <c:v>1.7999999999999999E-6</c:v>
                </c:pt>
                <c:pt idx="2165">
                  <c:v>1.8020000000000001E-6</c:v>
                </c:pt>
                <c:pt idx="2166">
                  <c:v>1.8029999999999999E-6</c:v>
                </c:pt>
                <c:pt idx="2167">
                  <c:v>1.798E-6</c:v>
                </c:pt>
                <c:pt idx="2168">
                  <c:v>1.8020000000000001E-6</c:v>
                </c:pt>
                <c:pt idx="2169">
                  <c:v>1.8080000000000001E-6</c:v>
                </c:pt>
                <c:pt idx="2170">
                  <c:v>1.8080000000000001E-6</c:v>
                </c:pt>
                <c:pt idx="2171">
                  <c:v>1.8050000000000001E-6</c:v>
                </c:pt>
                <c:pt idx="2172">
                  <c:v>1.807E-6</c:v>
                </c:pt>
                <c:pt idx="2173">
                  <c:v>1.8080000000000001E-6</c:v>
                </c:pt>
                <c:pt idx="2174">
                  <c:v>1.7999999999999999E-6</c:v>
                </c:pt>
                <c:pt idx="2175">
                  <c:v>1.7999999999999999E-6</c:v>
                </c:pt>
                <c:pt idx="2176">
                  <c:v>1.8020000000000001E-6</c:v>
                </c:pt>
                <c:pt idx="2177">
                  <c:v>1.807E-6</c:v>
                </c:pt>
                <c:pt idx="2178">
                  <c:v>1.798E-6</c:v>
                </c:pt>
                <c:pt idx="2179">
                  <c:v>1.7999999999999999E-6</c:v>
                </c:pt>
                <c:pt idx="2180">
                  <c:v>1.8050000000000001E-6</c:v>
                </c:pt>
                <c:pt idx="2181">
                  <c:v>1.798E-6</c:v>
                </c:pt>
                <c:pt idx="2182">
                  <c:v>1.8050000000000001E-6</c:v>
                </c:pt>
                <c:pt idx="2183">
                  <c:v>1.807E-6</c:v>
                </c:pt>
                <c:pt idx="2184">
                  <c:v>1.8050000000000001E-6</c:v>
                </c:pt>
                <c:pt idx="2185">
                  <c:v>1.8050000000000001E-6</c:v>
                </c:pt>
                <c:pt idx="2186">
                  <c:v>1.8080000000000001E-6</c:v>
                </c:pt>
                <c:pt idx="2187">
                  <c:v>1.8020000000000001E-6</c:v>
                </c:pt>
                <c:pt idx="2188">
                  <c:v>1.807E-6</c:v>
                </c:pt>
                <c:pt idx="2189">
                  <c:v>1.8050000000000001E-6</c:v>
                </c:pt>
                <c:pt idx="2190">
                  <c:v>1.807E-6</c:v>
                </c:pt>
                <c:pt idx="2191">
                  <c:v>1.798E-6</c:v>
                </c:pt>
                <c:pt idx="2192">
                  <c:v>1.8029999999999999E-6</c:v>
                </c:pt>
                <c:pt idx="2193">
                  <c:v>1.8029999999999999E-6</c:v>
                </c:pt>
                <c:pt idx="2194">
                  <c:v>1.807E-6</c:v>
                </c:pt>
                <c:pt idx="2195">
                  <c:v>1.8029999999999999E-6</c:v>
                </c:pt>
                <c:pt idx="2196">
                  <c:v>1.8020000000000001E-6</c:v>
                </c:pt>
                <c:pt idx="2197">
                  <c:v>1.8050000000000001E-6</c:v>
                </c:pt>
                <c:pt idx="2198">
                  <c:v>1.8050000000000001E-6</c:v>
                </c:pt>
                <c:pt idx="2199">
                  <c:v>1.807E-6</c:v>
                </c:pt>
                <c:pt idx="2200">
                  <c:v>1.8080000000000001E-6</c:v>
                </c:pt>
                <c:pt idx="2201">
                  <c:v>1.81E-6</c:v>
                </c:pt>
                <c:pt idx="2202">
                  <c:v>1.807E-6</c:v>
                </c:pt>
                <c:pt idx="2203">
                  <c:v>1.8029999999999999E-6</c:v>
                </c:pt>
                <c:pt idx="2204">
                  <c:v>1.807E-6</c:v>
                </c:pt>
                <c:pt idx="2205">
                  <c:v>1.8020000000000001E-6</c:v>
                </c:pt>
                <c:pt idx="2206">
                  <c:v>1.807E-6</c:v>
                </c:pt>
                <c:pt idx="2207">
                  <c:v>1.8029999999999999E-6</c:v>
                </c:pt>
                <c:pt idx="2208">
                  <c:v>1.807E-6</c:v>
                </c:pt>
                <c:pt idx="2209">
                  <c:v>1.7999999999999999E-6</c:v>
                </c:pt>
                <c:pt idx="2210">
                  <c:v>1.8029999999999999E-6</c:v>
                </c:pt>
                <c:pt idx="2211">
                  <c:v>1.807E-6</c:v>
                </c:pt>
                <c:pt idx="2212">
                  <c:v>1.81E-6</c:v>
                </c:pt>
                <c:pt idx="2213">
                  <c:v>1.807E-6</c:v>
                </c:pt>
                <c:pt idx="2214">
                  <c:v>1.807E-6</c:v>
                </c:pt>
                <c:pt idx="2215">
                  <c:v>1.8080000000000001E-6</c:v>
                </c:pt>
                <c:pt idx="2216">
                  <c:v>1.81E-6</c:v>
                </c:pt>
                <c:pt idx="2217">
                  <c:v>1.8050000000000001E-6</c:v>
                </c:pt>
                <c:pt idx="2218">
                  <c:v>1.807E-6</c:v>
                </c:pt>
                <c:pt idx="2219">
                  <c:v>1.807E-6</c:v>
                </c:pt>
                <c:pt idx="2220">
                  <c:v>1.8050000000000001E-6</c:v>
                </c:pt>
                <c:pt idx="2221">
                  <c:v>1.8050000000000001E-6</c:v>
                </c:pt>
                <c:pt idx="2222">
                  <c:v>1.807E-6</c:v>
                </c:pt>
                <c:pt idx="2223">
                  <c:v>1.8050000000000001E-6</c:v>
                </c:pt>
                <c:pt idx="2224">
                  <c:v>1.8029999999999999E-6</c:v>
                </c:pt>
                <c:pt idx="2225">
                  <c:v>1.8029999999999999E-6</c:v>
                </c:pt>
                <c:pt idx="2226">
                  <c:v>1.8080000000000001E-6</c:v>
                </c:pt>
                <c:pt idx="2227">
                  <c:v>1.7999999999999999E-6</c:v>
                </c:pt>
                <c:pt idx="2228">
                  <c:v>1.8020000000000001E-6</c:v>
                </c:pt>
                <c:pt idx="2229">
                  <c:v>1.807E-6</c:v>
                </c:pt>
                <c:pt idx="2230">
                  <c:v>1.8029999999999999E-6</c:v>
                </c:pt>
                <c:pt idx="2231">
                  <c:v>1.8029999999999999E-6</c:v>
                </c:pt>
                <c:pt idx="2232">
                  <c:v>1.7999999999999999E-6</c:v>
                </c:pt>
                <c:pt idx="2233">
                  <c:v>1.8020000000000001E-6</c:v>
                </c:pt>
                <c:pt idx="2234">
                  <c:v>1.7999999999999999E-6</c:v>
                </c:pt>
                <c:pt idx="2235">
                  <c:v>1.8050000000000001E-6</c:v>
                </c:pt>
                <c:pt idx="2236">
                  <c:v>1.807E-6</c:v>
                </c:pt>
                <c:pt idx="2237">
                  <c:v>1.8029999999999999E-6</c:v>
                </c:pt>
                <c:pt idx="2238">
                  <c:v>1.8050000000000001E-6</c:v>
                </c:pt>
                <c:pt idx="2239">
                  <c:v>1.8080000000000001E-6</c:v>
                </c:pt>
                <c:pt idx="2240">
                  <c:v>1.798E-6</c:v>
                </c:pt>
                <c:pt idx="2241">
                  <c:v>1.8029999999999999E-6</c:v>
                </c:pt>
                <c:pt idx="2242">
                  <c:v>1.807E-6</c:v>
                </c:pt>
                <c:pt idx="2243">
                  <c:v>1.807E-6</c:v>
                </c:pt>
                <c:pt idx="2244">
                  <c:v>1.8020000000000001E-6</c:v>
                </c:pt>
                <c:pt idx="2245">
                  <c:v>1.8050000000000001E-6</c:v>
                </c:pt>
                <c:pt idx="2246">
                  <c:v>1.807E-6</c:v>
                </c:pt>
                <c:pt idx="2247">
                  <c:v>1.8020000000000001E-6</c:v>
                </c:pt>
                <c:pt idx="2248">
                  <c:v>1.8029999999999999E-6</c:v>
                </c:pt>
                <c:pt idx="2249">
                  <c:v>1.8029999999999999E-6</c:v>
                </c:pt>
                <c:pt idx="2250">
                  <c:v>1.8020000000000001E-6</c:v>
                </c:pt>
                <c:pt idx="2251">
                  <c:v>1.8029999999999999E-6</c:v>
                </c:pt>
                <c:pt idx="2252">
                  <c:v>1.7999999999999999E-6</c:v>
                </c:pt>
                <c:pt idx="2253">
                  <c:v>1.807E-6</c:v>
                </c:pt>
                <c:pt idx="2254">
                  <c:v>1.798E-6</c:v>
                </c:pt>
                <c:pt idx="2255">
                  <c:v>1.798E-6</c:v>
                </c:pt>
                <c:pt idx="2256">
                  <c:v>1.807E-6</c:v>
                </c:pt>
                <c:pt idx="2257">
                  <c:v>1.8029999999999999E-6</c:v>
                </c:pt>
                <c:pt idx="2258">
                  <c:v>1.8050000000000001E-6</c:v>
                </c:pt>
                <c:pt idx="2259">
                  <c:v>1.8050000000000001E-6</c:v>
                </c:pt>
                <c:pt idx="2260">
                  <c:v>1.8050000000000001E-6</c:v>
                </c:pt>
                <c:pt idx="2261">
                  <c:v>1.8029999999999999E-6</c:v>
                </c:pt>
                <c:pt idx="2262">
                  <c:v>1.8050000000000001E-6</c:v>
                </c:pt>
                <c:pt idx="2263">
                  <c:v>1.8080000000000001E-6</c:v>
                </c:pt>
                <c:pt idx="2264">
                  <c:v>1.8050000000000001E-6</c:v>
                </c:pt>
                <c:pt idx="2265">
                  <c:v>1.807E-6</c:v>
                </c:pt>
                <c:pt idx="2266">
                  <c:v>1.8080000000000001E-6</c:v>
                </c:pt>
                <c:pt idx="2267">
                  <c:v>1.81E-6</c:v>
                </c:pt>
                <c:pt idx="2268">
                  <c:v>1.8050000000000001E-6</c:v>
                </c:pt>
                <c:pt idx="2269">
                  <c:v>1.8080000000000001E-6</c:v>
                </c:pt>
                <c:pt idx="2270">
                  <c:v>1.8029999999999999E-6</c:v>
                </c:pt>
                <c:pt idx="2271">
                  <c:v>1.8050000000000001E-6</c:v>
                </c:pt>
                <c:pt idx="2272">
                  <c:v>1.8029999999999999E-6</c:v>
                </c:pt>
                <c:pt idx="2273">
                  <c:v>1.8050000000000001E-6</c:v>
                </c:pt>
                <c:pt idx="2274">
                  <c:v>1.807E-6</c:v>
                </c:pt>
                <c:pt idx="2275">
                  <c:v>1.8080000000000001E-6</c:v>
                </c:pt>
                <c:pt idx="2276">
                  <c:v>1.807E-6</c:v>
                </c:pt>
                <c:pt idx="2277">
                  <c:v>1.8029999999999999E-6</c:v>
                </c:pt>
                <c:pt idx="2278">
                  <c:v>1.8080000000000001E-6</c:v>
                </c:pt>
                <c:pt idx="2279">
                  <c:v>1.8029999999999999E-6</c:v>
                </c:pt>
                <c:pt idx="2280">
                  <c:v>1.8050000000000001E-6</c:v>
                </c:pt>
                <c:pt idx="2281">
                  <c:v>1.8029999999999999E-6</c:v>
                </c:pt>
                <c:pt idx="2282">
                  <c:v>1.8029999999999999E-6</c:v>
                </c:pt>
                <c:pt idx="2283">
                  <c:v>1.7999999999999999E-6</c:v>
                </c:pt>
                <c:pt idx="2284">
                  <c:v>1.7999999999999999E-6</c:v>
                </c:pt>
                <c:pt idx="2285">
                  <c:v>1.8050000000000001E-6</c:v>
                </c:pt>
                <c:pt idx="2286">
                  <c:v>1.7999999999999999E-6</c:v>
                </c:pt>
                <c:pt idx="2287">
                  <c:v>1.798E-6</c:v>
                </c:pt>
                <c:pt idx="2288">
                  <c:v>1.7999999999999999E-6</c:v>
                </c:pt>
                <c:pt idx="2289">
                  <c:v>1.8029999999999999E-6</c:v>
                </c:pt>
                <c:pt idx="2290">
                  <c:v>1.798E-6</c:v>
                </c:pt>
                <c:pt idx="2291">
                  <c:v>1.798E-6</c:v>
                </c:pt>
                <c:pt idx="2292">
                  <c:v>1.8020000000000001E-6</c:v>
                </c:pt>
                <c:pt idx="2293">
                  <c:v>1.7969999999999999E-6</c:v>
                </c:pt>
                <c:pt idx="2294">
                  <c:v>1.7999999999999999E-6</c:v>
                </c:pt>
                <c:pt idx="2295">
                  <c:v>1.8029999999999999E-6</c:v>
                </c:pt>
                <c:pt idx="2296">
                  <c:v>1.7969999999999999E-6</c:v>
                </c:pt>
                <c:pt idx="2297">
                  <c:v>1.7969999999999999E-6</c:v>
                </c:pt>
                <c:pt idx="2298">
                  <c:v>1.7999999999999999E-6</c:v>
                </c:pt>
                <c:pt idx="2299">
                  <c:v>1.8050000000000001E-6</c:v>
                </c:pt>
                <c:pt idx="2300">
                  <c:v>1.798E-6</c:v>
                </c:pt>
                <c:pt idx="2301">
                  <c:v>1.8029999999999999E-6</c:v>
                </c:pt>
                <c:pt idx="2302">
                  <c:v>1.8050000000000001E-6</c:v>
                </c:pt>
                <c:pt idx="2303">
                  <c:v>1.8029999999999999E-6</c:v>
                </c:pt>
                <c:pt idx="2304">
                  <c:v>1.8050000000000001E-6</c:v>
                </c:pt>
                <c:pt idx="2305">
                  <c:v>1.807E-6</c:v>
                </c:pt>
                <c:pt idx="2306">
                  <c:v>1.8029999999999999E-6</c:v>
                </c:pt>
                <c:pt idx="2307">
                  <c:v>1.8050000000000001E-6</c:v>
                </c:pt>
                <c:pt idx="2308">
                  <c:v>1.8080000000000001E-6</c:v>
                </c:pt>
                <c:pt idx="2309">
                  <c:v>1.798E-6</c:v>
                </c:pt>
                <c:pt idx="2310">
                  <c:v>1.807E-6</c:v>
                </c:pt>
                <c:pt idx="2311">
                  <c:v>1.8020000000000001E-6</c:v>
                </c:pt>
                <c:pt idx="2312">
                  <c:v>1.8020000000000001E-6</c:v>
                </c:pt>
                <c:pt idx="2313">
                  <c:v>1.8020000000000001E-6</c:v>
                </c:pt>
                <c:pt idx="2314">
                  <c:v>1.8050000000000001E-6</c:v>
                </c:pt>
                <c:pt idx="2315">
                  <c:v>1.8050000000000001E-6</c:v>
                </c:pt>
                <c:pt idx="2316">
                  <c:v>1.7999999999999999E-6</c:v>
                </c:pt>
                <c:pt idx="2317">
                  <c:v>1.798E-6</c:v>
                </c:pt>
                <c:pt idx="2318">
                  <c:v>1.807E-6</c:v>
                </c:pt>
                <c:pt idx="2319">
                  <c:v>1.798E-6</c:v>
                </c:pt>
                <c:pt idx="2320">
                  <c:v>1.8020000000000001E-6</c:v>
                </c:pt>
                <c:pt idx="2321">
                  <c:v>1.8050000000000001E-6</c:v>
                </c:pt>
                <c:pt idx="2322">
                  <c:v>1.798E-6</c:v>
                </c:pt>
                <c:pt idx="2323">
                  <c:v>1.8050000000000001E-6</c:v>
                </c:pt>
                <c:pt idx="2324">
                  <c:v>1.8020000000000001E-6</c:v>
                </c:pt>
                <c:pt idx="2325">
                  <c:v>1.7999999999999999E-6</c:v>
                </c:pt>
                <c:pt idx="2326">
                  <c:v>1.8020000000000001E-6</c:v>
                </c:pt>
                <c:pt idx="2327">
                  <c:v>1.798E-6</c:v>
                </c:pt>
                <c:pt idx="2328">
                  <c:v>1.8020000000000001E-6</c:v>
                </c:pt>
                <c:pt idx="2329">
                  <c:v>1.7969999999999999E-6</c:v>
                </c:pt>
                <c:pt idx="2330">
                  <c:v>1.798E-6</c:v>
                </c:pt>
                <c:pt idx="2331">
                  <c:v>1.8050000000000001E-6</c:v>
                </c:pt>
                <c:pt idx="2332">
                  <c:v>1.798E-6</c:v>
                </c:pt>
                <c:pt idx="2333">
                  <c:v>1.798E-6</c:v>
                </c:pt>
                <c:pt idx="2334">
                  <c:v>1.7999999999999999E-6</c:v>
                </c:pt>
                <c:pt idx="2335">
                  <c:v>1.8050000000000001E-6</c:v>
                </c:pt>
                <c:pt idx="2336">
                  <c:v>1.798E-6</c:v>
                </c:pt>
                <c:pt idx="2337">
                  <c:v>1.8020000000000001E-6</c:v>
                </c:pt>
                <c:pt idx="2338">
                  <c:v>1.807E-6</c:v>
                </c:pt>
                <c:pt idx="2339">
                  <c:v>1.8029999999999999E-6</c:v>
                </c:pt>
                <c:pt idx="2340">
                  <c:v>1.8020000000000001E-6</c:v>
                </c:pt>
                <c:pt idx="2341">
                  <c:v>1.807E-6</c:v>
                </c:pt>
                <c:pt idx="2342">
                  <c:v>1.807E-6</c:v>
                </c:pt>
                <c:pt idx="2343">
                  <c:v>1.7999999999999999E-6</c:v>
                </c:pt>
                <c:pt idx="2344">
                  <c:v>1.8029999999999999E-6</c:v>
                </c:pt>
                <c:pt idx="2345">
                  <c:v>1.807E-6</c:v>
                </c:pt>
                <c:pt idx="2346">
                  <c:v>1.7999999999999999E-6</c:v>
                </c:pt>
                <c:pt idx="2347">
                  <c:v>1.8020000000000001E-6</c:v>
                </c:pt>
                <c:pt idx="2348">
                  <c:v>1.8080000000000001E-6</c:v>
                </c:pt>
                <c:pt idx="2349">
                  <c:v>1.8029999999999999E-6</c:v>
                </c:pt>
                <c:pt idx="2350">
                  <c:v>1.8029999999999999E-6</c:v>
                </c:pt>
                <c:pt idx="2351">
                  <c:v>1.807E-6</c:v>
                </c:pt>
                <c:pt idx="2352">
                  <c:v>1.8050000000000001E-6</c:v>
                </c:pt>
                <c:pt idx="2353">
                  <c:v>1.807E-6</c:v>
                </c:pt>
                <c:pt idx="2354">
                  <c:v>1.807E-6</c:v>
                </c:pt>
                <c:pt idx="2355">
                  <c:v>1.8050000000000001E-6</c:v>
                </c:pt>
                <c:pt idx="2356">
                  <c:v>1.807E-6</c:v>
                </c:pt>
                <c:pt idx="2357">
                  <c:v>1.8050000000000001E-6</c:v>
                </c:pt>
                <c:pt idx="2358">
                  <c:v>1.8080000000000001E-6</c:v>
                </c:pt>
                <c:pt idx="2359">
                  <c:v>1.8029999999999999E-6</c:v>
                </c:pt>
                <c:pt idx="2360">
                  <c:v>1.8029999999999999E-6</c:v>
                </c:pt>
                <c:pt idx="2361">
                  <c:v>1.8080000000000001E-6</c:v>
                </c:pt>
                <c:pt idx="2362">
                  <c:v>1.8050000000000001E-6</c:v>
                </c:pt>
                <c:pt idx="2363">
                  <c:v>1.8080000000000001E-6</c:v>
                </c:pt>
                <c:pt idx="2364">
                  <c:v>1.807E-6</c:v>
                </c:pt>
                <c:pt idx="2365">
                  <c:v>1.8080000000000001E-6</c:v>
                </c:pt>
                <c:pt idx="2366">
                  <c:v>1.8029999999999999E-6</c:v>
                </c:pt>
                <c:pt idx="2367">
                  <c:v>1.8029999999999999E-6</c:v>
                </c:pt>
                <c:pt idx="2368">
                  <c:v>1.8080000000000001E-6</c:v>
                </c:pt>
                <c:pt idx="2369">
                  <c:v>1.8029999999999999E-6</c:v>
                </c:pt>
                <c:pt idx="2370">
                  <c:v>1.807E-6</c:v>
                </c:pt>
                <c:pt idx="2371">
                  <c:v>1.807E-6</c:v>
                </c:pt>
                <c:pt idx="2372">
                  <c:v>1.8050000000000001E-6</c:v>
                </c:pt>
                <c:pt idx="2373">
                  <c:v>1.81E-6</c:v>
                </c:pt>
                <c:pt idx="2374">
                  <c:v>1.8080000000000001E-6</c:v>
                </c:pt>
                <c:pt idx="2375">
                  <c:v>1.81E-6</c:v>
                </c:pt>
                <c:pt idx="2376">
                  <c:v>1.8020000000000001E-6</c:v>
                </c:pt>
                <c:pt idx="2377">
                  <c:v>1.807E-6</c:v>
                </c:pt>
                <c:pt idx="2378">
                  <c:v>1.8080000000000001E-6</c:v>
                </c:pt>
                <c:pt idx="2379">
                  <c:v>1.8020000000000001E-6</c:v>
                </c:pt>
                <c:pt idx="2380">
                  <c:v>1.8029999999999999E-6</c:v>
                </c:pt>
                <c:pt idx="2381">
                  <c:v>1.8029999999999999E-6</c:v>
                </c:pt>
                <c:pt idx="2382">
                  <c:v>1.807E-6</c:v>
                </c:pt>
                <c:pt idx="2383">
                  <c:v>1.7999999999999999E-6</c:v>
                </c:pt>
                <c:pt idx="2384">
                  <c:v>1.8020000000000001E-6</c:v>
                </c:pt>
                <c:pt idx="2385">
                  <c:v>1.8050000000000001E-6</c:v>
                </c:pt>
                <c:pt idx="2386">
                  <c:v>1.798E-6</c:v>
                </c:pt>
                <c:pt idx="2387">
                  <c:v>1.7999999999999999E-6</c:v>
                </c:pt>
                <c:pt idx="2388">
                  <c:v>1.8050000000000001E-6</c:v>
                </c:pt>
                <c:pt idx="2389">
                  <c:v>1.8020000000000001E-6</c:v>
                </c:pt>
                <c:pt idx="2390">
                  <c:v>1.7999999999999999E-6</c:v>
                </c:pt>
                <c:pt idx="2391">
                  <c:v>1.807E-6</c:v>
                </c:pt>
                <c:pt idx="2392">
                  <c:v>1.8029999999999999E-6</c:v>
                </c:pt>
                <c:pt idx="2393">
                  <c:v>1.798E-6</c:v>
                </c:pt>
                <c:pt idx="2394">
                  <c:v>1.8029999999999999E-6</c:v>
                </c:pt>
                <c:pt idx="2395">
                  <c:v>1.8029999999999999E-6</c:v>
                </c:pt>
                <c:pt idx="2396">
                  <c:v>1.798E-6</c:v>
                </c:pt>
                <c:pt idx="2397">
                  <c:v>1.8029999999999999E-6</c:v>
                </c:pt>
                <c:pt idx="2398">
                  <c:v>1.8029999999999999E-6</c:v>
                </c:pt>
                <c:pt idx="2399">
                  <c:v>1.7969999999999999E-6</c:v>
                </c:pt>
                <c:pt idx="2400">
                  <c:v>1.798E-6</c:v>
                </c:pt>
                <c:pt idx="2401">
                  <c:v>1.807E-6</c:v>
                </c:pt>
                <c:pt idx="2402">
                  <c:v>1.795E-6</c:v>
                </c:pt>
                <c:pt idx="2403">
                  <c:v>1.7999999999999999E-6</c:v>
                </c:pt>
                <c:pt idx="2404">
                  <c:v>1.8029999999999999E-6</c:v>
                </c:pt>
                <c:pt idx="2405">
                  <c:v>1.7969999999999999E-6</c:v>
                </c:pt>
                <c:pt idx="2406">
                  <c:v>1.798E-6</c:v>
                </c:pt>
                <c:pt idx="2407">
                  <c:v>1.8050000000000001E-6</c:v>
                </c:pt>
                <c:pt idx="2408">
                  <c:v>1.7969999999999999E-6</c:v>
                </c:pt>
                <c:pt idx="2409">
                  <c:v>1.7969999999999999E-6</c:v>
                </c:pt>
                <c:pt idx="2410">
                  <c:v>1.8020000000000001E-6</c:v>
                </c:pt>
                <c:pt idx="2411">
                  <c:v>1.798E-6</c:v>
                </c:pt>
                <c:pt idx="2412">
                  <c:v>1.795E-6</c:v>
                </c:pt>
                <c:pt idx="2413">
                  <c:v>1.7940000000000001E-6</c:v>
                </c:pt>
                <c:pt idx="2414">
                  <c:v>1.7999999999999999E-6</c:v>
                </c:pt>
                <c:pt idx="2415">
                  <c:v>1.795E-6</c:v>
                </c:pt>
                <c:pt idx="2416">
                  <c:v>1.795E-6</c:v>
                </c:pt>
                <c:pt idx="2417">
                  <c:v>1.7969999999999999E-6</c:v>
                </c:pt>
                <c:pt idx="2418">
                  <c:v>1.7940000000000001E-6</c:v>
                </c:pt>
                <c:pt idx="2419">
                  <c:v>1.795E-6</c:v>
                </c:pt>
                <c:pt idx="2420">
                  <c:v>1.7969999999999999E-6</c:v>
                </c:pt>
                <c:pt idx="2421">
                  <c:v>1.792E-6</c:v>
                </c:pt>
                <c:pt idx="2422">
                  <c:v>1.795E-6</c:v>
                </c:pt>
                <c:pt idx="2423">
                  <c:v>1.792E-6</c:v>
                </c:pt>
                <c:pt idx="2424">
                  <c:v>1.7969999999999999E-6</c:v>
                </c:pt>
                <c:pt idx="2425">
                  <c:v>1.798E-6</c:v>
                </c:pt>
                <c:pt idx="2426">
                  <c:v>1.795E-6</c:v>
                </c:pt>
                <c:pt idx="2427">
                  <c:v>1.795E-6</c:v>
                </c:pt>
                <c:pt idx="2428">
                  <c:v>1.7969999999999999E-6</c:v>
                </c:pt>
                <c:pt idx="2429">
                  <c:v>1.795E-6</c:v>
                </c:pt>
                <c:pt idx="2430">
                  <c:v>1.795E-6</c:v>
                </c:pt>
                <c:pt idx="2431">
                  <c:v>1.798E-6</c:v>
                </c:pt>
                <c:pt idx="2432">
                  <c:v>1.795E-6</c:v>
                </c:pt>
                <c:pt idx="2433">
                  <c:v>1.795E-6</c:v>
                </c:pt>
                <c:pt idx="2434">
                  <c:v>1.798E-6</c:v>
                </c:pt>
                <c:pt idx="2435">
                  <c:v>1.7969999999999999E-6</c:v>
                </c:pt>
                <c:pt idx="2436">
                  <c:v>1.795E-6</c:v>
                </c:pt>
                <c:pt idx="2437">
                  <c:v>1.798E-6</c:v>
                </c:pt>
                <c:pt idx="2438">
                  <c:v>1.795E-6</c:v>
                </c:pt>
                <c:pt idx="2439">
                  <c:v>1.795E-6</c:v>
                </c:pt>
                <c:pt idx="2440">
                  <c:v>1.795E-6</c:v>
                </c:pt>
                <c:pt idx="2441">
                  <c:v>1.7969999999999999E-6</c:v>
                </c:pt>
                <c:pt idx="2442">
                  <c:v>1.795E-6</c:v>
                </c:pt>
                <c:pt idx="2443">
                  <c:v>1.7969999999999999E-6</c:v>
                </c:pt>
                <c:pt idx="2444">
                  <c:v>1.7999999999999999E-6</c:v>
                </c:pt>
                <c:pt idx="2445">
                  <c:v>1.798E-6</c:v>
                </c:pt>
                <c:pt idx="2446">
                  <c:v>1.7969999999999999E-6</c:v>
                </c:pt>
                <c:pt idx="2447">
                  <c:v>1.798E-6</c:v>
                </c:pt>
                <c:pt idx="2448">
                  <c:v>1.7969999999999999E-6</c:v>
                </c:pt>
                <c:pt idx="2449">
                  <c:v>1.8020000000000001E-6</c:v>
                </c:pt>
                <c:pt idx="2450">
                  <c:v>1.798E-6</c:v>
                </c:pt>
                <c:pt idx="2451">
                  <c:v>1.8029999999999999E-6</c:v>
                </c:pt>
                <c:pt idx="2452">
                  <c:v>1.7999999999999999E-6</c:v>
                </c:pt>
                <c:pt idx="2453">
                  <c:v>1.798E-6</c:v>
                </c:pt>
                <c:pt idx="2454">
                  <c:v>1.7999999999999999E-6</c:v>
                </c:pt>
                <c:pt idx="2455">
                  <c:v>1.7969999999999999E-6</c:v>
                </c:pt>
                <c:pt idx="2456">
                  <c:v>1.798E-6</c:v>
                </c:pt>
                <c:pt idx="2457">
                  <c:v>1.8020000000000001E-6</c:v>
                </c:pt>
                <c:pt idx="2458">
                  <c:v>1.7969999999999999E-6</c:v>
                </c:pt>
                <c:pt idx="2459">
                  <c:v>1.7969999999999999E-6</c:v>
                </c:pt>
                <c:pt idx="2460">
                  <c:v>1.7999999999999999E-6</c:v>
                </c:pt>
                <c:pt idx="2461">
                  <c:v>1.7969999999999999E-6</c:v>
                </c:pt>
                <c:pt idx="2462">
                  <c:v>1.7969999999999999E-6</c:v>
                </c:pt>
                <c:pt idx="2463">
                  <c:v>1.798E-6</c:v>
                </c:pt>
                <c:pt idx="2464">
                  <c:v>1.7969999999999999E-6</c:v>
                </c:pt>
                <c:pt idx="2465">
                  <c:v>1.795E-6</c:v>
                </c:pt>
                <c:pt idx="2466">
                  <c:v>1.7940000000000001E-6</c:v>
                </c:pt>
                <c:pt idx="2467">
                  <c:v>1.7969999999999999E-6</c:v>
                </c:pt>
                <c:pt idx="2468">
                  <c:v>1.795E-6</c:v>
                </c:pt>
                <c:pt idx="2469">
                  <c:v>1.795E-6</c:v>
                </c:pt>
                <c:pt idx="2470">
                  <c:v>1.795E-6</c:v>
                </c:pt>
                <c:pt idx="2471">
                  <c:v>1.798E-6</c:v>
                </c:pt>
                <c:pt idx="2472">
                  <c:v>1.7940000000000001E-6</c:v>
                </c:pt>
                <c:pt idx="2473">
                  <c:v>1.795E-6</c:v>
                </c:pt>
                <c:pt idx="2474">
                  <c:v>1.7969999999999999E-6</c:v>
                </c:pt>
                <c:pt idx="2475">
                  <c:v>1.7940000000000001E-6</c:v>
                </c:pt>
                <c:pt idx="2476">
                  <c:v>1.795E-6</c:v>
                </c:pt>
                <c:pt idx="2477">
                  <c:v>1.7969999999999999E-6</c:v>
                </c:pt>
                <c:pt idx="2478">
                  <c:v>1.795E-6</c:v>
                </c:pt>
                <c:pt idx="2479">
                  <c:v>1.795E-6</c:v>
                </c:pt>
                <c:pt idx="2480">
                  <c:v>1.7969999999999999E-6</c:v>
                </c:pt>
                <c:pt idx="2481">
                  <c:v>1.795E-6</c:v>
                </c:pt>
                <c:pt idx="2482">
                  <c:v>1.7940000000000001E-6</c:v>
                </c:pt>
                <c:pt idx="2483">
                  <c:v>1.795E-6</c:v>
                </c:pt>
                <c:pt idx="2484">
                  <c:v>1.7940000000000001E-6</c:v>
                </c:pt>
                <c:pt idx="2485">
                  <c:v>1.795E-6</c:v>
                </c:pt>
                <c:pt idx="2486">
                  <c:v>1.7940000000000001E-6</c:v>
                </c:pt>
                <c:pt idx="2487">
                  <c:v>1.7940000000000001E-6</c:v>
                </c:pt>
                <c:pt idx="2488">
                  <c:v>1.795E-6</c:v>
                </c:pt>
                <c:pt idx="2489">
                  <c:v>1.7969999999999999E-6</c:v>
                </c:pt>
                <c:pt idx="2490">
                  <c:v>1.795E-6</c:v>
                </c:pt>
                <c:pt idx="2491">
                  <c:v>1.7940000000000001E-6</c:v>
                </c:pt>
                <c:pt idx="2492">
                  <c:v>1.795E-6</c:v>
                </c:pt>
                <c:pt idx="2493">
                  <c:v>1.795E-6</c:v>
                </c:pt>
                <c:pt idx="2494">
                  <c:v>1.7940000000000001E-6</c:v>
                </c:pt>
                <c:pt idx="2495">
                  <c:v>1.7940000000000001E-6</c:v>
                </c:pt>
                <c:pt idx="2496">
                  <c:v>1.795E-6</c:v>
                </c:pt>
                <c:pt idx="2497">
                  <c:v>1.7940000000000001E-6</c:v>
                </c:pt>
                <c:pt idx="2498">
                  <c:v>1.792E-6</c:v>
                </c:pt>
                <c:pt idx="2499">
                  <c:v>1.7969999999999999E-6</c:v>
                </c:pt>
                <c:pt idx="2500">
                  <c:v>1.7940000000000001E-6</c:v>
                </c:pt>
                <c:pt idx="2501">
                  <c:v>1.7940000000000001E-6</c:v>
                </c:pt>
                <c:pt idx="2502">
                  <c:v>1.7940000000000001E-6</c:v>
                </c:pt>
                <c:pt idx="2503">
                  <c:v>1.795E-6</c:v>
                </c:pt>
                <c:pt idx="2504">
                  <c:v>1.7940000000000001E-6</c:v>
                </c:pt>
                <c:pt idx="2505">
                  <c:v>1.795E-6</c:v>
                </c:pt>
                <c:pt idx="2506">
                  <c:v>1.7969999999999999E-6</c:v>
                </c:pt>
                <c:pt idx="2507">
                  <c:v>1.798E-6</c:v>
                </c:pt>
                <c:pt idx="2508">
                  <c:v>1.7940000000000001E-6</c:v>
                </c:pt>
                <c:pt idx="2509">
                  <c:v>1.7969999999999999E-6</c:v>
                </c:pt>
                <c:pt idx="2510">
                  <c:v>1.798E-6</c:v>
                </c:pt>
                <c:pt idx="2511">
                  <c:v>1.7940000000000001E-6</c:v>
                </c:pt>
                <c:pt idx="2512">
                  <c:v>1.795E-6</c:v>
                </c:pt>
                <c:pt idx="2513">
                  <c:v>1.7969999999999999E-6</c:v>
                </c:pt>
                <c:pt idx="2514">
                  <c:v>1.7969999999999999E-6</c:v>
                </c:pt>
                <c:pt idx="2515">
                  <c:v>1.7940000000000001E-6</c:v>
                </c:pt>
                <c:pt idx="2516">
                  <c:v>1.7969999999999999E-6</c:v>
                </c:pt>
                <c:pt idx="2517">
                  <c:v>1.7940000000000001E-6</c:v>
                </c:pt>
                <c:pt idx="2518">
                  <c:v>1.7969999999999999E-6</c:v>
                </c:pt>
                <c:pt idx="2519">
                  <c:v>1.795E-6</c:v>
                </c:pt>
                <c:pt idx="2520">
                  <c:v>1.798E-6</c:v>
                </c:pt>
                <c:pt idx="2521">
                  <c:v>1.792E-6</c:v>
                </c:pt>
                <c:pt idx="2522">
                  <c:v>1.795E-6</c:v>
                </c:pt>
                <c:pt idx="2523">
                  <c:v>1.795E-6</c:v>
                </c:pt>
                <c:pt idx="2524">
                  <c:v>1.7969999999999999E-6</c:v>
                </c:pt>
                <c:pt idx="2525">
                  <c:v>1.795E-6</c:v>
                </c:pt>
                <c:pt idx="2526">
                  <c:v>1.7940000000000001E-6</c:v>
                </c:pt>
                <c:pt idx="2527">
                  <c:v>1.795E-6</c:v>
                </c:pt>
                <c:pt idx="2528">
                  <c:v>1.7940000000000001E-6</c:v>
                </c:pt>
                <c:pt idx="2529">
                  <c:v>1.7940000000000001E-6</c:v>
                </c:pt>
                <c:pt idx="2530">
                  <c:v>1.7940000000000001E-6</c:v>
                </c:pt>
                <c:pt idx="2531">
                  <c:v>1.7969999999999999E-6</c:v>
                </c:pt>
                <c:pt idx="2532">
                  <c:v>1.7940000000000001E-6</c:v>
                </c:pt>
                <c:pt idx="2533">
                  <c:v>1.7940000000000001E-6</c:v>
                </c:pt>
                <c:pt idx="2534">
                  <c:v>1.795E-6</c:v>
                </c:pt>
                <c:pt idx="2535">
                  <c:v>1.795E-6</c:v>
                </c:pt>
                <c:pt idx="2536">
                  <c:v>1.7940000000000001E-6</c:v>
                </c:pt>
                <c:pt idx="2537">
                  <c:v>1.7940000000000001E-6</c:v>
                </c:pt>
                <c:pt idx="2538">
                  <c:v>1.795E-6</c:v>
                </c:pt>
                <c:pt idx="2539">
                  <c:v>1.792E-6</c:v>
                </c:pt>
                <c:pt idx="2540">
                  <c:v>1.792E-6</c:v>
                </c:pt>
                <c:pt idx="2541">
                  <c:v>1.7940000000000001E-6</c:v>
                </c:pt>
                <c:pt idx="2542">
                  <c:v>1.795E-6</c:v>
                </c:pt>
                <c:pt idx="2543">
                  <c:v>1.795E-6</c:v>
                </c:pt>
                <c:pt idx="2544">
                  <c:v>1.7940000000000001E-6</c:v>
                </c:pt>
                <c:pt idx="2545">
                  <c:v>1.7940000000000001E-6</c:v>
                </c:pt>
                <c:pt idx="2546">
                  <c:v>1.7969999999999999E-6</c:v>
                </c:pt>
                <c:pt idx="2547">
                  <c:v>1.792E-6</c:v>
                </c:pt>
                <c:pt idx="2548">
                  <c:v>1.795E-6</c:v>
                </c:pt>
                <c:pt idx="2549">
                  <c:v>1.795E-6</c:v>
                </c:pt>
                <c:pt idx="2550">
                  <c:v>1.798E-6</c:v>
                </c:pt>
                <c:pt idx="2551">
                  <c:v>1.7940000000000001E-6</c:v>
                </c:pt>
                <c:pt idx="2552">
                  <c:v>1.795E-6</c:v>
                </c:pt>
                <c:pt idx="2553">
                  <c:v>1.795E-6</c:v>
                </c:pt>
                <c:pt idx="2554">
                  <c:v>1.7969999999999999E-6</c:v>
                </c:pt>
                <c:pt idx="2555">
                  <c:v>1.7969999999999999E-6</c:v>
                </c:pt>
                <c:pt idx="2556">
                  <c:v>1.7969999999999999E-6</c:v>
                </c:pt>
                <c:pt idx="2557">
                  <c:v>1.7969999999999999E-6</c:v>
                </c:pt>
                <c:pt idx="2558">
                  <c:v>1.795E-6</c:v>
                </c:pt>
                <c:pt idx="2559">
                  <c:v>1.7969999999999999E-6</c:v>
                </c:pt>
                <c:pt idx="2560">
                  <c:v>1.798E-6</c:v>
                </c:pt>
                <c:pt idx="2561">
                  <c:v>1.7969999999999999E-6</c:v>
                </c:pt>
                <c:pt idx="2562">
                  <c:v>1.7969999999999999E-6</c:v>
                </c:pt>
                <c:pt idx="2563">
                  <c:v>1.7969999999999999E-6</c:v>
                </c:pt>
                <c:pt idx="2564">
                  <c:v>1.798E-6</c:v>
                </c:pt>
                <c:pt idx="2565">
                  <c:v>1.7969999999999999E-6</c:v>
                </c:pt>
                <c:pt idx="2566">
                  <c:v>1.8020000000000001E-6</c:v>
                </c:pt>
                <c:pt idx="2567">
                  <c:v>1.7999999999999999E-6</c:v>
                </c:pt>
                <c:pt idx="2568">
                  <c:v>1.795E-6</c:v>
                </c:pt>
                <c:pt idx="2569">
                  <c:v>1.7969999999999999E-6</c:v>
                </c:pt>
                <c:pt idx="2570">
                  <c:v>1.7969999999999999E-6</c:v>
                </c:pt>
                <c:pt idx="2571">
                  <c:v>1.7969999999999999E-6</c:v>
                </c:pt>
                <c:pt idx="2572">
                  <c:v>1.7969999999999999E-6</c:v>
                </c:pt>
                <c:pt idx="2573">
                  <c:v>1.795E-6</c:v>
                </c:pt>
                <c:pt idx="2574">
                  <c:v>1.7969999999999999E-6</c:v>
                </c:pt>
                <c:pt idx="2575">
                  <c:v>1.7940000000000001E-6</c:v>
                </c:pt>
                <c:pt idx="2576">
                  <c:v>1.7940000000000001E-6</c:v>
                </c:pt>
                <c:pt idx="2577">
                  <c:v>1.7969999999999999E-6</c:v>
                </c:pt>
                <c:pt idx="2578">
                  <c:v>1.7940000000000001E-6</c:v>
                </c:pt>
                <c:pt idx="2579">
                  <c:v>1.795E-6</c:v>
                </c:pt>
                <c:pt idx="2580">
                  <c:v>1.795E-6</c:v>
                </c:pt>
                <c:pt idx="2581">
                  <c:v>1.795E-6</c:v>
                </c:pt>
                <c:pt idx="2582">
                  <c:v>1.795E-6</c:v>
                </c:pt>
                <c:pt idx="2583">
                  <c:v>1.795E-6</c:v>
                </c:pt>
                <c:pt idx="2584">
                  <c:v>1.795E-6</c:v>
                </c:pt>
                <c:pt idx="2585">
                  <c:v>1.7940000000000001E-6</c:v>
                </c:pt>
                <c:pt idx="2586">
                  <c:v>1.7940000000000001E-6</c:v>
                </c:pt>
                <c:pt idx="2587">
                  <c:v>1.7969999999999999E-6</c:v>
                </c:pt>
                <c:pt idx="2588">
                  <c:v>1.7940000000000001E-6</c:v>
                </c:pt>
                <c:pt idx="2589">
                  <c:v>1.79E-6</c:v>
                </c:pt>
                <c:pt idx="2590">
                  <c:v>1.7940000000000001E-6</c:v>
                </c:pt>
                <c:pt idx="2591">
                  <c:v>1.792E-6</c:v>
                </c:pt>
                <c:pt idx="2592">
                  <c:v>1.7940000000000001E-6</c:v>
                </c:pt>
                <c:pt idx="2593">
                  <c:v>1.795E-6</c:v>
                </c:pt>
                <c:pt idx="2594">
                  <c:v>1.79E-6</c:v>
                </c:pt>
                <c:pt idx="2595">
                  <c:v>1.7889999999999999E-6</c:v>
                </c:pt>
                <c:pt idx="2596">
                  <c:v>1.7940000000000001E-6</c:v>
                </c:pt>
                <c:pt idx="2597">
                  <c:v>1.79E-6</c:v>
                </c:pt>
                <c:pt idx="2598">
                  <c:v>1.792E-6</c:v>
                </c:pt>
                <c:pt idx="2599">
                  <c:v>1.79E-6</c:v>
                </c:pt>
                <c:pt idx="2600">
                  <c:v>1.792E-6</c:v>
                </c:pt>
                <c:pt idx="2601">
                  <c:v>1.79E-6</c:v>
                </c:pt>
                <c:pt idx="2602">
                  <c:v>1.7889999999999999E-6</c:v>
                </c:pt>
                <c:pt idx="2603">
                  <c:v>1.7940000000000001E-6</c:v>
                </c:pt>
                <c:pt idx="2604">
                  <c:v>1.79E-6</c:v>
                </c:pt>
                <c:pt idx="2605">
                  <c:v>1.79E-6</c:v>
                </c:pt>
                <c:pt idx="2606">
                  <c:v>1.795E-6</c:v>
                </c:pt>
                <c:pt idx="2607">
                  <c:v>1.787E-6</c:v>
                </c:pt>
                <c:pt idx="2608">
                  <c:v>1.792E-6</c:v>
                </c:pt>
                <c:pt idx="2609">
                  <c:v>1.795E-6</c:v>
                </c:pt>
                <c:pt idx="2610">
                  <c:v>1.792E-6</c:v>
                </c:pt>
                <c:pt idx="2611">
                  <c:v>1.792E-6</c:v>
                </c:pt>
                <c:pt idx="2612">
                  <c:v>1.792E-6</c:v>
                </c:pt>
                <c:pt idx="2613">
                  <c:v>1.795E-6</c:v>
                </c:pt>
                <c:pt idx="2614">
                  <c:v>1.792E-6</c:v>
                </c:pt>
                <c:pt idx="2615">
                  <c:v>1.792E-6</c:v>
                </c:pt>
                <c:pt idx="2616">
                  <c:v>1.795E-6</c:v>
                </c:pt>
                <c:pt idx="2617">
                  <c:v>1.7940000000000001E-6</c:v>
                </c:pt>
                <c:pt idx="2618">
                  <c:v>1.79E-6</c:v>
                </c:pt>
                <c:pt idx="2619">
                  <c:v>1.792E-6</c:v>
                </c:pt>
                <c:pt idx="2620">
                  <c:v>1.7940000000000001E-6</c:v>
                </c:pt>
                <c:pt idx="2621">
                  <c:v>1.792E-6</c:v>
                </c:pt>
                <c:pt idx="2622">
                  <c:v>1.7940000000000001E-6</c:v>
                </c:pt>
                <c:pt idx="2623">
                  <c:v>1.795E-6</c:v>
                </c:pt>
                <c:pt idx="2624">
                  <c:v>1.792E-6</c:v>
                </c:pt>
                <c:pt idx="2625">
                  <c:v>1.795E-6</c:v>
                </c:pt>
                <c:pt idx="2626">
                  <c:v>1.7940000000000001E-6</c:v>
                </c:pt>
                <c:pt idx="2627">
                  <c:v>1.795E-6</c:v>
                </c:pt>
                <c:pt idx="2628">
                  <c:v>1.795E-6</c:v>
                </c:pt>
                <c:pt idx="2629">
                  <c:v>1.795E-6</c:v>
                </c:pt>
                <c:pt idx="2630">
                  <c:v>1.7969999999999999E-6</c:v>
                </c:pt>
                <c:pt idx="2631">
                  <c:v>1.79E-6</c:v>
                </c:pt>
                <c:pt idx="2632">
                  <c:v>1.795E-6</c:v>
                </c:pt>
                <c:pt idx="2633">
                  <c:v>1.798E-6</c:v>
                </c:pt>
                <c:pt idx="2634">
                  <c:v>1.7940000000000001E-6</c:v>
                </c:pt>
                <c:pt idx="2635">
                  <c:v>1.795E-6</c:v>
                </c:pt>
                <c:pt idx="2636">
                  <c:v>1.7969999999999999E-6</c:v>
                </c:pt>
                <c:pt idx="2637">
                  <c:v>1.792E-6</c:v>
                </c:pt>
                <c:pt idx="2638">
                  <c:v>1.7969999999999999E-6</c:v>
                </c:pt>
                <c:pt idx="2639">
                  <c:v>1.795E-6</c:v>
                </c:pt>
                <c:pt idx="2640">
                  <c:v>1.795E-6</c:v>
                </c:pt>
                <c:pt idx="2641">
                  <c:v>1.795E-6</c:v>
                </c:pt>
                <c:pt idx="2642">
                  <c:v>1.795E-6</c:v>
                </c:pt>
                <c:pt idx="2643">
                  <c:v>1.7969999999999999E-6</c:v>
                </c:pt>
                <c:pt idx="2644">
                  <c:v>1.795E-6</c:v>
                </c:pt>
                <c:pt idx="2645">
                  <c:v>1.795E-6</c:v>
                </c:pt>
                <c:pt idx="2646">
                  <c:v>1.7969999999999999E-6</c:v>
                </c:pt>
                <c:pt idx="2647">
                  <c:v>1.7969999999999999E-6</c:v>
                </c:pt>
                <c:pt idx="2648">
                  <c:v>1.7969999999999999E-6</c:v>
                </c:pt>
                <c:pt idx="2649">
                  <c:v>1.798E-6</c:v>
                </c:pt>
                <c:pt idx="2650">
                  <c:v>1.7969999999999999E-6</c:v>
                </c:pt>
                <c:pt idx="2651">
                  <c:v>1.7969999999999999E-6</c:v>
                </c:pt>
                <c:pt idx="2652">
                  <c:v>1.7969999999999999E-6</c:v>
                </c:pt>
                <c:pt idx="2653">
                  <c:v>1.795E-6</c:v>
                </c:pt>
                <c:pt idx="2654">
                  <c:v>1.7969999999999999E-6</c:v>
                </c:pt>
                <c:pt idx="2655">
                  <c:v>1.8020000000000001E-6</c:v>
                </c:pt>
                <c:pt idx="2656">
                  <c:v>1.795E-6</c:v>
                </c:pt>
                <c:pt idx="2657">
                  <c:v>1.795E-6</c:v>
                </c:pt>
                <c:pt idx="2658">
                  <c:v>1.8029999999999999E-6</c:v>
                </c:pt>
                <c:pt idx="2659">
                  <c:v>1.7969999999999999E-6</c:v>
                </c:pt>
                <c:pt idx="2660">
                  <c:v>1.8029999999999999E-6</c:v>
                </c:pt>
                <c:pt idx="2661">
                  <c:v>1.7969999999999999E-6</c:v>
                </c:pt>
                <c:pt idx="2662">
                  <c:v>1.7999999999999999E-6</c:v>
                </c:pt>
                <c:pt idx="2663">
                  <c:v>1.795E-6</c:v>
                </c:pt>
                <c:pt idx="2664">
                  <c:v>1.7969999999999999E-6</c:v>
                </c:pt>
                <c:pt idx="2665">
                  <c:v>1.8029999999999999E-6</c:v>
                </c:pt>
                <c:pt idx="2666">
                  <c:v>1.7969999999999999E-6</c:v>
                </c:pt>
                <c:pt idx="2667">
                  <c:v>1.798E-6</c:v>
                </c:pt>
                <c:pt idx="2668">
                  <c:v>1.798E-6</c:v>
                </c:pt>
                <c:pt idx="2669">
                  <c:v>1.798E-6</c:v>
                </c:pt>
                <c:pt idx="2670">
                  <c:v>1.7969999999999999E-6</c:v>
                </c:pt>
                <c:pt idx="2671">
                  <c:v>1.7969999999999999E-6</c:v>
                </c:pt>
                <c:pt idx="2672">
                  <c:v>1.8020000000000001E-6</c:v>
                </c:pt>
                <c:pt idx="2673">
                  <c:v>1.798E-6</c:v>
                </c:pt>
                <c:pt idx="2674">
                  <c:v>1.798E-6</c:v>
                </c:pt>
                <c:pt idx="2675">
                  <c:v>1.8029999999999999E-6</c:v>
                </c:pt>
                <c:pt idx="2676">
                  <c:v>1.7969999999999999E-6</c:v>
                </c:pt>
                <c:pt idx="2677">
                  <c:v>1.798E-6</c:v>
                </c:pt>
                <c:pt idx="2678">
                  <c:v>1.8020000000000001E-6</c:v>
                </c:pt>
                <c:pt idx="2679">
                  <c:v>1.798E-6</c:v>
                </c:pt>
                <c:pt idx="2680">
                  <c:v>1.7999999999999999E-6</c:v>
                </c:pt>
                <c:pt idx="2681">
                  <c:v>1.798E-6</c:v>
                </c:pt>
                <c:pt idx="2682">
                  <c:v>1.7999999999999999E-6</c:v>
                </c:pt>
                <c:pt idx="2683">
                  <c:v>1.798E-6</c:v>
                </c:pt>
                <c:pt idx="2684">
                  <c:v>1.7999999999999999E-6</c:v>
                </c:pt>
                <c:pt idx="2685">
                  <c:v>1.8020000000000001E-6</c:v>
                </c:pt>
                <c:pt idx="2686">
                  <c:v>1.795E-6</c:v>
                </c:pt>
                <c:pt idx="2687">
                  <c:v>1.7969999999999999E-6</c:v>
                </c:pt>
                <c:pt idx="2688">
                  <c:v>1.8020000000000001E-6</c:v>
                </c:pt>
                <c:pt idx="2689">
                  <c:v>1.7969999999999999E-6</c:v>
                </c:pt>
                <c:pt idx="2690">
                  <c:v>1.7969999999999999E-6</c:v>
                </c:pt>
                <c:pt idx="2691">
                  <c:v>1.798E-6</c:v>
                </c:pt>
                <c:pt idx="2692">
                  <c:v>1.8029999999999999E-6</c:v>
                </c:pt>
                <c:pt idx="2693">
                  <c:v>1.7969999999999999E-6</c:v>
                </c:pt>
                <c:pt idx="2694">
                  <c:v>1.7969999999999999E-6</c:v>
                </c:pt>
                <c:pt idx="2695">
                  <c:v>1.7999999999999999E-6</c:v>
                </c:pt>
                <c:pt idx="2696">
                  <c:v>1.7969999999999999E-6</c:v>
                </c:pt>
                <c:pt idx="2697">
                  <c:v>1.7969999999999999E-6</c:v>
                </c:pt>
                <c:pt idx="2698">
                  <c:v>1.798E-6</c:v>
                </c:pt>
                <c:pt idx="2699">
                  <c:v>1.8050000000000001E-6</c:v>
                </c:pt>
                <c:pt idx="2700">
                  <c:v>1.7969999999999999E-6</c:v>
                </c:pt>
                <c:pt idx="2701">
                  <c:v>1.7969999999999999E-6</c:v>
                </c:pt>
                <c:pt idx="2702">
                  <c:v>1.798E-6</c:v>
                </c:pt>
                <c:pt idx="2703">
                  <c:v>1.807E-6</c:v>
                </c:pt>
                <c:pt idx="2704">
                  <c:v>1.7969999999999999E-6</c:v>
                </c:pt>
                <c:pt idx="2705">
                  <c:v>1.798E-6</c:v>
                </c:pt>
                <c:pt idx="2706">
                  <c:v>1.7999999999999999E-6</c:v>
                </c:pt>
                <c:pt idx="2707">
                  <c:v>1.8020000000000001E-6</c:v>
                </c:pt>
                <c:pt idx="2708">
                  <c:v>1.7969999999999999E-6</c:v>
                </c:pt>
                <c:pt idx="2709">
                  <c:v>1.807E-6</c:v>
                </c:pt>
                <c:pt idx="2710">
                  <c:v>1.7969999999999999E-6</c:v>
                </c:pt>
                <c:pt idx="2711">
                  <c:v>1.7969999999999999E-6</c:v>
                </c:pt>
                <c:pt idx="2712">
                  <c:v>1.8050000000000001E-6</c:v>
                </c:pt>
                <c:pt idx="2713">
                  <c:v>1.798E-6</c:v>
                </c:pt>
                <c:pt idx="2714">
                  <c:v>1.8020000000000001E-6</c:v>
                </c:pt>
                <c:pt idx="2715">
                  <c:v>1.8020000000000001E-6</c:v>
                </c:pt>
                <c:pt idx="2716">
                  <c:v>1.798E-6</c:v>
                </c:pt>
                <c:pt idx="2717">
                  <c:v>1.798E-6</c:v>
                </c:pt>
                <c:pt idx="2718">
                  <c:v>1.7999999999999999E-6</c:v>
                </c:pt>
                <c:pt idx="2719">
                  <c:v>1.8029999999999999E-6</c:v>
                </c:pt>
                <c:pt idx="2720">
                  <c:v>1.798E-6</c:v>
                </c:pt>
                <c:pt idx="2721">
                  <c:v>1.798E-6</c:v>
                </c:pt>
                <c:pt idx="2722">
                  <c:v>1.8020000000000001E-6</c:v>
                </c:pt>
                <c:pt idx="2723">
                  <c:v>1.8020000000000001E-6</c:v>
                </c:pt>
                <c:pt idx="2724">
                  <c:v>1.7969999999999999E-6</c:v>
                </c:pt>
                <c:pt idx="2725">
                  <c:v>1.798E-6</c:v>
                </c:pt>
                <c:pt idx="2726">
                  <c:v>1.798E-6</c:v>
                </c:pt>
                <c:pt idx="2727">
                  <c:v>1.8029999999999999E-6</c:v>
                </c:pt>
                <c:pt idx="2728">
                  <c:v>1.798E-6</c:v>
                </c:pt>
                <c:pt idx="2729">
                  <c:v>1.8020000000000001E-6</c:v>
                </c:pt>
                <c:pt idx="2730">
                  <c:v>1.8029999999999999E-6</c:v>
                </c:pt>
                <c:pt idx="2731">
                  <c:v>1.7999999999999999E-6</c:v>
                </c:pt>
                <c:pt idx="2732">
                  <c:v>1.798E-6</c:v>
                </c:pt>
                <c:pt idx="2733">
                  <c:v>1.798E-6</c:v>
                </c:pt>
                <c:pt idx="2734">
                  <c:v>1.798E-6</c:v>
                </c:pt>
                <c:pt idx="2735">
                  <c:v>1.8020000000000001E-6</c:v>
                </c:pt>
                <c:pt idx="2736">
                  <c:v>1.7969999999999999E-6</c:v>
                </c:pt>
                <c:pt idx="2737">
                  <c:v>1.7999999999999999E-6</c:v>
                </c:pt>
                <c:pt idx="2738">
                  <c:v>1.8020000000000001E-6</c:v>
                </c:pt>
                <c:pt idx="2739">
                  <c:v>1.798E-6</c:v>
                </c:pt>
                <c:pt idx="2740">
                  <c:v>1.798E-6</c:v>
                </c:pt>
                <c:pt idx="2741">
                  <c:v>1.798E-6</c:v>
                </c:pt>
                <c:pt idx="2742">
                  <c:v>1.8020000000000001E-6</c:v>
                </c:pt>
                <c:pt idx="2743">
                  <c:v>1.7999999999999999E-6</c:v>
                </c:pt>
                <c:pt idx="2744">
                  <c:v>1.798E-6</c:v>
                </c:pt>
                <c:pt idx="2745">
                  <c:v>1.8029999999999999E-6</c:v>
                </c:pt>
                <c:pt idx="2746">
                  <c:v>1.8029999999999999E-6</c:v>
                </c:pt>
                <c:pt idx="2747">
                  <c:v>1.7999999999999999E-6</c:v>
                </c:pt>
                <c:pt idx="2748">
                  <c:v>1.8029999999999999E-6</c:v>
                </c:pt>
                <c:pt idx="2749">
                  <c:v>1.807E-6</c:v>
                </c:pt>
                <c:pt idx="2750">
                  <c:v>1.8080000000000001E-6</c:v>
                </c:pt>
                <c:pt idx="2751">
                  <c:v>1.798E-6</c:v>
                </c:pt>
                <c:pt idx="2752">
                  <c:v>1.7999999999999999E-6</c:v>
                </c:pt>
                <c:pt idx="2753">
                  <c:v>1.8050000000000001E-6</c:v>
                </c:pt>
                <c:pt idx="2754">
                  <c:v>1.8020000000000001E-6</c:v>
                </c:pt>
                <c:pt idx="2755">
                  <c:v>1.8029999999999999E-6</c:v>
                </c:pt>
                <c:pt idx="2756">
                  <c:v>1.8029999999999999E-6</c:v>
                </c:pt>
                <c:pt idx="2757">
                  <c:v>1.8050000000000001E-6</c:v>
                </c:pt>
                <c:pt idx="2758">
                  <c:v>1.7999999999999999E-6</c:v>
                </c:pt>
                <c:pt idx="2759">
                  <c:v>1.7969999999999999E-6</c:v>
                </c:pt>
                <c:pt idx="2760">
                  <c:v>1.8020000000000001E-6</c:v>
                </c:pt>
                <c:pt idx="2761">
                  <c:v>1.7969999999999999E-6</c:v>
                </c:pt>
                <c:pt idx="2762">
                  <c:v>1.795E-6</c:v>
                </c:pt>
                <c:pt idx="2763">
                  <c:v>1.798E-6</c:v>
                </c:pt>
                <c:pt idx="2764">
                  <c:v>1.8020000000000001E-6</c:v>
                </c:pt>
                <c:pt idx="2765">
                  <c:v>1.7969999999999999E-6</c:v>
                </c:pt>
                <c:pt idx="2766">
                  <c:v>1.795E-6</c:v>
                </c:pt>
                <c:pt idx="2767">
                  <c:v>1.7969999999999999E-6</c:v>
                </c:pt>
                <c:pt idx="2768">
                  <c:v>1.7969999999999999E-6</c:v>
                </c:pt>
                <c:pt idx="2769">
                  <c:v>1.7969999999999999E-6</c:v>
                </c:pt>
                <c:pt idx="2770">
                  <c:v>1.7969999999999999E-6</c:v>
                </c:pt>
                <c:pt idx="2771">
                  <c:v>1.798E-6</c:v>
                </c:pt>
                <c:pt idx="2772">
                  <c:v>1.795E-6</c:v>
                </c:pt>
                <c:pt idx="2773">
                  <c:v>1.795E-6</c:v>
                </c:pt>
                <c:pt idx="2774">
                  <c:v>1.798E-6</c:v>
                </c:pt>
                <c:pt idx="2775">
                  <c:v>1.7969999999999999E-6</c:v>
                </c:pt>
                <c:pt idx="2776">
                  <c:v>1.795E-6</c:v>
                </c:pt>
                <c:pt idx="2777">
                  <c:v>1.798E-6</c:v>
                </c:pt>
                <c:pt idx="2778">
                  <c:v>1.795E-6</c:v>
                </c:pt>
                <c:pt idx="2779">
                  <c:v>1.795E-6</c:v>
                </c:pt>
                <c:pt idx="2780">
                  <c:v>1.795E-6</c:v>
                </c:pt>
                <c:pt idx="2781">
                  <c:v>1.7969999999999999E-6</c:v>
                </c:pt>
                <c:pt idx="2782">
                  <c:v>1.795E-6</c:v>
                </c:pt>
                <c:pt idx="2783">
                  <c:v>1.7940000000000001E-6</c:v>
                </c:pt>
                <c:pt idx="2784">
                  <c:v>1.7969999999999999E-6</c:v>
                </c:pt>
                <c:pt idx="2785">
                  <c:v>1.7940000000000001E-6</c:v>
                </c:pt>
                <c:pt idx="2786">
                  <c:v>1.7940000000000001E-6</c:v>
                </c:pt>
                <c:pt idx="2787">
                  <c:v>1.795E-6</c:v>
                </c:pt>
                <c:pt idx="2788">
                  <c:v>1.7940000000000001E-6</c:v>
                </c:pt>
                <c:pt idx="2789">
                  <c:v>1.795E-6</c:v>
                </c:pt>
                <c:pt idx="2790">
                  <c:v>1.7940000000000001E-6</c:v>
                </c:pt>
                <c:pt idx="2791">
                  <c:v>1.795E-6</c:v>
                </c:pt>
                <c:pt idx="2792">
                  <c:v>1.795E-6</c:v>
                </c:pt>
                <c:pt idx="2793">
                  <c:v>1.795E-6</c:v>
                </c:pt>
                <c:pt idx="2794">
                  <c:v>1.7969999999999999E-6</c:v>
                </c:pt>
                <c:pt idx="2795">
                  <c:v>1.7940000000000001E-6</c:v>
                </c:pt>
                <c:pt idx="2796">
                  <c:v>1.7940000000000001E-6</c:v>
                </c:pt>
                <c:pt idx="2797">
                  <c:v>1.7969999999999999E-6</c:v>
                </c:pt>
                <c:pt idx="2798">
                  <c:v>1.7940000000000001E-6</c:v>
                </c:pt>
                <c:pt idx="2799">
                  <c:v>1.792E-6</c:v>
                </c:pt>
                <c:pt idx="2800">
                  <c:v>1.795E-6</c:v>
                </c:pt>
                <c:pt idx="2801">
                  <c:v>1.7969999999999999E-6</c:v>
                </c:pt>
                <c:pt idx="2802">
                  <c:v>1.795E-6</c:v>
                </c:pt>
                <c:pt idx="2803">
                  <c:v>1.795E-6</c:v>
                </c:pt>
                <c:pt idx="2804">
                  <c:v>1.795E-6</c:v>
                </c:pt>
                <c:pt idx="2805">
                  <c:v>1.795E-6</c:v>
                </c:pt>
                <c:pt idx="2806">
                  <c:v>1.792E-6</c:v>
                </c:pt>
                <c:pt idx="2807">
                  <c:v>1.7940000000000001E-6</c:v>
                </c:pt>
                <c:pt idx="2808">
                  <c:v>1.7940000000000001E-6</c:v>
                </c:pt>
                <c:pt idx="2809">
                  <c:v>1.7940000000000001E-6</c:v>
                </c:pt>
                <c:pt idx="2810">
                  <c:v>1.7940000000000001E-6</c:v>
                </c:pt>
                <c:pt idx="2811">
                  <c:v>1.79E-6</c:v>
                </c:pt>
                <c:pt idx="2812">
                  <c:v>1.79E-6</c:v>
                </c:pt>
                <c:pt idx="2813">
                  <c:v>1.795E-6</c:v>
                </c:pt>
                <c:pt idx="2814">
                  <c:v>1.7940000000000001E-6</c:v>
                </c:pt>
                <c:pt idx="2815">
                  <c:v>1.792E-6</c:v>
                </c:pt>
                <c:pt idx="2816">
                  <c:v>1.795E-6</c:v>
                </c:pt>
                <c:pt idx="2817">
                  <c:v>1.792E-6</c:v>
                </c:pt>
                <c:pt idx="2818">
                  <c:v>1.7940000000000001E-6</c:v>
                </c:pt>
                <c:pt idx="2819">
                  <c:v>1.7940000000000001E-6</c:v>
                </c:pt>
                <c:pt idx="2820">
                  <c:v>1.7940000000000001E-6</c:v>
                </c:pt>
                <c:pt idx="2821">
                  <c:v>1.7940000000000001E-6</c:v>
                </c:pt>
                <c:pt idx="2822">
                  <c:v>1.787E-6</c:v>
                </c:pt>
                <c:pt idx="2823">
                  <c:v>1.795E-6</c:v>
                </c:pt>
                <c:pt idx="2824">
                  <c:v>1.792E-6</c:v>
                </c:pt>
                <c:pt idx="2825">
                  <c:v>1.795E-6</c:v>
                </c:pt>
                <c:pt idx="2826">
                  <c:v>1.798E-6</c:v>
                </c:pt>
                <c:pt idx="2827">
                  <c:v>1.79E-6</c:v>
                </c:pt>
                <c:pt idx="2828">
                  <c:v>1.79E-6</c:v>
                </c:pt>
                <c:pt idx="2829">
                  <c:v>1.792E-6</c:v>
                </c:pt>
                <c:pt idx="2830">
                  <c:v>1.7940000000000001E-6</c:v>
                </c:pt>
                <c:pt idx="2831">
                  <c:v>1.792E-6</c:v>
                </c:pt>
                <c:pt idx="2832">
                  <c:v>1.792E-6</c:v>
                </c:pt>
                <c:pt idx="2833">
                  <c:v>1.795E-6</c:v>
                </c:pt>
                <c:pt idx="2834">
                  <c:v>1.7889999999999999E-6</c:v>
                </c:pt>
                <c:pt idx="2835">
                  <c:v>1.79E-6</c:v>
                </c:pt>
                <c:pt idx="2836">
                  <c:v>1.795E-6</c:v>
                </c:pt>
                <c:pt idx="2837">
                  <c:v>1.7889999999999999E-6</c:v>
                </c:pt>
                <c:pt idx="2838">
                  <c:v>1.7889999999999999E-6</c:v>
                </c:pt>
                <c:pt idx="2839">
                  <c:v>1.792E-6</c:v>
                </c:pt>
                <c:pt idx="2840">
                  <c:v>1.7859999999999999E-6</c:v>
                </c:pt>
                <c:pt idx="2841">
                  <c:v>1.7889999999999999E-6</c:v>
                </c:pt>
                <c:pt idx="2842">
                  <c:v>1.792E-6</c:v>
                </c:pt>
                <c:pt idx="2843">
                  <c:v>1.79E-6</c:v>
                </c:pt>
                <c:pt idx="2844">
                  <c:v>1.79E-6</c:v>
                </c:pt>
                <c:pt idx="2845">
                  <c:v>1.792E-6</c:v>
                </c:pt>
                <c:pt idx="2846">
                  <c:v>1.7859999999999999E-6</c:v>
                </c:pt>
                <c:pt idx="2847">
                  <c:v>1.7889999999999999E-6</c:v>
                </c:pt>
                <c:pt idx="2848">
                  <c:v>1.7859999999999999E-6</c:v>
                </c:pt>
                <c:pt idx="2849">
                  <c:v>1.787E-6</c:v>
                </c:pt>
                <c:pt idx="2850">
                  <c:v>1.787E-6</c:v>
                </c:pt>
                <c:pt idx="2851">
                  <c:v>1.79E-6</c:v>
                </c:pt>
                <c:pt idx="2852">
                  <c:v>1.7889999999999999E-6</c:v>
                </c:pt>
                <c:pt idx="2853">
                  <c:v>1.7889999999999999E-6</c:v>
                </c:pt>
                <c:pt idx="2854">
                  <c:v>1.79E-6</c:v>
                </c:pt>
                <c:pt idx="2855">
                  <c:v>1.79E-6</c:v>
                </c:pt>
                <c:pt idx="2856">
                  <c:v>1.79E-6</c:v>
                </c:pt>
                <c:pt idx="2857">
                  <c:v>1.7859999999999999E-6</c:v>
                </c:pt>
                <c:pt idx="2858">
                  <c:v>1.787E-6</c:v>
                </c:pt>
                <c:pt idx="2859">
                  <c:v>1.792E-6</c:v>
                </c:pt>
                <c:pt idx="2860">
                  <c:v>1.798E-6</c:v>
                </c:pt>
                <c:pt idx="2861">
                  <c:v>1.787E-6</c:v>
                </c:pt>
                <c:pt idx="2862">
                  <c:v>1.7889999999999999E-6</c:v>
                </c:pt>
                <c:pt idx="2863">
                  <c:v>1.792E-6</c:v>
                </c:pt>
                <c:pt idx="2864">
                  <c:v>1.787E-6</c:v>
                </c:pt>
                <c:pt idx="2865">
                  <c:v>1.7889999999999999E-6</c:v>
                </c:pt>
                <c:pt idx="2866">
                  <c:v>1.792E-6</c:v>
                </c:pt>
                <c:pt idx="2867">
                  <c:v>1.792E-6</c:v>
                </c:pt>
                <c:pt idx="2868">
                  <c:v>1.792E-6</c:v>
                </c:pt>
                <c:pt idx="2869">
                  <c:v>1.7940000000000001E-6</c:v>
                </c:pt>
                <c:pt idx="2870">
                  <c:v>1.795E-6</c:v>
                </c:pt>
                <c:pt idx="2871">
                  <c:v>1.792E-6</c:v>
                </c:pt>
                <c:pt idx="2872">
                  <c:v>1.7940000000000001E-6</c:v>
                </c:pt>
                <c:pt idx="2873">
                  <c:v>1.7969999999999999E-6</c:v>
                </c:pt>
                <c:pt idx="2874">
                  <c:v>1.79E-6</c:v>
                </c:pt>
                <c:pt idx="2875">
                  <c:v>1.7940000000000001E-6</c:v>
                </c:pt>
                <c:pt idx="2876">
                  <c:v>1.795E-6</c:v>
                </c:pt>
                <c:pt idx="2877">
                  <c:v>1.792E-6</c:v>
                </c:pt>
                <c:pt idx="2878">
                  <c:v>1.7940000000000001E-6</c:v>
                </c:pt>
                <c:pt idx="2879">
                  <c:v>1.795E-6</c:v>
                </c:pt>
                <c:pt idx="2880">
                  <c:v>1.7940000000000001E-6</c:v>
                </c:pt>
                <c:pt idx="2881">
                  <c:v>1.795E-6</c:v>
                </c:pt>
                <c:pt idx="2882">
                  <c:v>1.7969999999999999E-6</c:v>
                </c:pt>
                <c:pt idx="2883">
                  <c:v>1.792E-6</c:v>
                </c:pt>
                <c:pt idx="2884">
                  <c:v>1.7969999999999999E-6</c:v>
                </c:pt>
                <c:pt idx="2885">
                  <c:v>1.795E-6</c:v>
                </c:pt>
                <c:pt idx="2886">
                  <c:v>1.795E-6</c:v>
                </c:pt>
                <c:pt idx="2887">
                  <c:v>1.795E-6</c:v>
                </c:pt>
                <c:pt idx="2888">
                  <c:v>1.7969999999999999E-6</c:v>
                </c:pt>
                <c:pt idx="2889">
                  <c:v>1.7969999999999999E-6</c:v>
                </c:pt>
                <c:pt idx="2890">
                  <c:v>1.795E-6</c:v>
                </c:pt>
                <c:pt idx="2891">
                  <c:v>1.795E-6</c:v>
                </c:pt>
                <c:pt idx="2892">
                  <c:v>1.795E-6</c:v>
                </c:pt>
                <c:pt idx="2893">
                  <c:v>1.7969999999999999E-6</c:v>
                </c:pt>
                <c:pt idx="2894">
                  <c:v>1.7940000000000001E-6</c:v>
                </c:pt>
                <c:pt idx="2895">
                  <c:v>1.7969999999999999E-6</c:v>
                </c:pt>
                <c:pt idx="2896">
                  <c:v>1.795E-6</c:v>
                </c:pt>
                <c:pt idx="2897">
                  <c:v>1.795E-6</c:v>
                </c:pt>
                <c:pt idx="2898">
                  <c:v>1.7969999999999999E-6</c:v>
                </c:pt>
                <c:pt idx="2899">
                  <c:v>1.795E-6</c:v>
                </c:pt>
                <c:pt idx="2900">
                  <c:v>1.795E-6</c:v>
                </c:pt>
                <c:pt idx="2901">
                  <c:v>1.7940000000000001E-6</c:v>
                </c:pt>
                <c:pt idx="2902">
                  <c:v>1.7969999999999999E-6</c:v>
                </c:pt>
                <c:pt idx="2903">
                  <c:v>1.795E-6</c:v>
                </c:pt>
                <c:pt idx="2904">
                  <c:v>1.7969999999999999E-6</c:v>
                </c:pt>
                <c:pt idx="2905">
                  <c:v>1.798E-6</c:v>
                </c:pt>
                <c:pt idx="2906">
                  <c:v>1.7969999999999999E-6</c:v>
                </c:pt>
                <c:pt idx="2907">
                  <c:v>1.795E-6</c:v>
                </c:pt>
                <c:pt idx="2908">
                  <c:v>1.7999999999999999E-6</c:v>
                </c:pt>
                <c:pt idx="2909">
                  <c:v>1.7969999999999999E-6</c:v>
                </c:pt>
                <c:pt idx="2910">
                  <c:v>1.795E-6</c:v>
                </c:pt>
                <c:pt idx="2911">
                  <c:v>1.8020000000000001E-6</c:v>
                </c:pt>
                <c:pt idx="2912">
                  <c:v>1.7969999999999999E-6</c:v>
                </c:pt>
                <c:pt idx="2913">
                  <c:v>1.795E-6</c:v>
                </c:pt>
                <c:pt idx="2914">
                  <c:v>1.7999999999999999E-6</c:v>
                </c:pt>
                <c:pt idx="2915">
                  <c:v>1.7969999999999999E-6</c:v>
                </c:pt>
                <c:pt idx="2916">
                  <c:v>1.798E-6</c:v>
                </c:pt>
                <c:pt idx="2917">
                  <c:v>1.7999999999999999E-6</c:v>
                </c:pt>
                <c:pt idx="2918">
                  <c:v>1.795E-6</c:v>
                </c:pt>
                <c:pt idx="2919">
                  <c:v>1.7969999999999999E-6</c:v>
                </c:pt>
                <c:pt idx="2920">
                  <c:v>1.7999999999999999E-6</c:v>
                </c:pt>
                <c:pt idx="2921">
                  <c:v>1.798E-6</c:v>
                </c:pt>
                <c:pt idx="2922">
                  <c:v>1.7969999999999999E-6</c:v>
                </c:pt>
                <c:pt idx="2923">
                  <c:v>1.798E-6</c:v>
                </c:pt>
                <c:pt idx="2924">
                  <c:v>1.8050000000000001E-6</c:v>
                </c:pt>
                <c:pt idx="2925">
                  <c:v>1.795E-6</c:v>
                </c:pt>
                <c:pt idx="2926">
                  <c:v>1.7999999999999999E-6</c:v>
                </c:pt>
                <c:pt idx="2927">
                  <c:v>1.8029999999999999E-6</c:v>
                </c:pt>
                <c:pt idx="2928">
                  <c:v>1.798E-6</c:v>
                </c:pt>
                <c:pt idx="2929">
                  <c:v>1.798E-6</c:v>
                </c:pt>
                <c:pt idx="2930">
                  <c:v>1.807E-6</c:v>
                </c:pt>
                <c:pt idx="2931">
                  <c:v>1.798E-6</c:v>
                </c:pt>
                <c:pt idx="2932">
                  <c:v>1.8020000000000001E-6</c:v>
                </c:pt>
                <c:pt idx="2933">
                  <c:v>1.8050000000000001E-6</c:v>
                </c:pt>
                <c:pt idx="2934">
                  <c:v>1.7969999999999999E-6</c:v>
                </c:pt>
                <c:pt idx="2935">
                  <c:v>1.798E-6</c:v>
                </c:pt>
                <c:pt idx="2936">
                  <c:v>1.8050000000000001E-6</c:v>
                </c:pt>
                <c:pt idx="2937">
                  <c:v>1.7999999999999999E-6</c:v>
                </c:pt>
                <c:pt idx="2938">
                  <c:v>1.798E-6</c:v>
                </c:pt>
                <c:pt idx="2939">
                  <c:v>1.8020000000000001E-6</c:v>
                </c:pt>
                <c:pt idx="2940">
                  <c:v>1.7999999999999999E-6</c:v>
                </c:pt>
                <c:pt idx="2941">
                  <c:v>1.7999999999999999E-6</c:v>
                </c:pt>
                <c:pt idx="2942">
                  <c:v>1.8020000000000001E-6</c:v>
                </c:pt>
                <c:pt idx="2943">
                  <c:v>1.7999999999999999E-6</c:v>
                </c:pt>
                <c:pt idx="2944">
                  <c:v>1.798E-6</c:v>
                </c:pt>
                <c:pt idx="2945">
                  <c:v>1.7999999999999999E-6</c:v>
                </c:pt>
                <c:pt idx="2946">
                  <c:v>1.8050000000000001E-6</c:v>
                </c:pt>
                <c:pt idx="2947">
                  <c:v>1.7999999999999999E-6</c:v>
                </c:pt>
                <c:pt idx="2948">
                  <c:v>1.7999999999999999E-6</c:v>
                </c:pt>
                <c:pt idx="2949">
                  <c:v>1.8020000000000001E-6</c:v>
                </c:pt>
                <c:pt idx="2950">
                  <c:v>1.8020000000000001E-6</c:v>
                </c:pt>
                <c:pt idx="2951">
                  <c:v>1.7999999999999999E-6</c:v>
                </c:pt>
                <c:pt idx="2952">
                  <c:v>1.807E-6</c:v>
                </c:pt>
                <c:pt idx="2953">
                  <c:v>1.798E-6</c:v>
                </c:pt>
                <c:pt idx="2954">
                  <c:v>1.7999999999999999E-6</c:v>
                </c:pt>
                <c:pt idx="2955">
                  <c:v>1.807E-6</c:v>
                </c:pt>
                <c:pt idx="2956">
                  <c:v>1.8020000000000001E-6</c:v>
                </c:pt>
                <c:pt idx="2957">
                  <c:v>1.798E-6</c:v>
                </c:pt>
                <c:pt idx="2958">
                  <c:v>1.798E-6</c:v>
                </c:pt>
                <c:pt idx="2959">
                  <c:v>1.807E-6</c:v>
                </c:pt>
                <c:pt idx="2960">
                  <c:v>1.8020000000000001E-6</c:v>
                </c:pt>
                <c:pt idx="2961">
                  <c:v>1.8029999999999999E-6</c:v>
                </c:pt>
                <c:pt idx="2962">
                  <c:v>1.8029999999999999E-6</c:v>
                </c:pt>
                <c:pt idx="2963">
                  <c:v>1.8050000000000001E-6</c:v>
                </c:pt>
                <c:pt idx="2964">
                  <c:v>1.8029999999999999E-6</c:v>
                </c:pt>
                <c:pt idx="2965">
                  <c:v>1.7999999999999999E-6</c:v>
                </c:pt>
                <c:pt idx="2966">
                  <c:v>1.807E-6</c:v>
                </c:pt>
                <c:pt idx="2967">
                  <c:v>1.7999999999999999E-6</c:v>
                </c:pt>
                <c:pt idx="2968">
                  <c:v>1.8020000000000001E-6</c:v>
                </c:pt>
                <c:pt idx="2969">
                  <c:v>1.8080000000000001E-6</c:v>
                </c:pt>
                <c:pt idx="2970">
                  <c:v>1.7999999999999999E-6</c:v>
                </c:pt>
                <c:pt idx="2971">
                  <c:v>1.8029999999999999E-6</c:v>
                </c:pt>
                <c:pt idx="2972">
                  <c:v>1.807E-6</c:v>
                </c:pt>
                <c:pt idx="2973">
                  <c:v>1.8029999999999999E-6</c:v>
                </c:pt>
                <c:pt idx="2974">
                  <c:v>1.8050000000000001E-6</c:v>
                </c:pt>
                <c:pt idx="2975">
                  <c:v>1.807E-6</c:v>
                </c:pt>
                <c:pt idx="2976">
                  <c:v>1.8029999999999999E-6</c:v>
                </c:pt>
                <c:pt idx="2977">
                  <c:v>1.8050000000000001E-6</c:v>
                </c:pt>
                <c:pt idx="2978">
                  <c:v>1.8050000000000001E-6</c:v>
                </c:pt>
                <c:pt idx="2979">
                  <c:v>1.8020000000000001E-6</c:v>
                </c:pt>
                <c:pt idx="2980">
                  <c:v>1.8050000000000001E-6</c:v>
                </c:pt>
                <c:pt idx="2981">
                  <c:v>1.807E-6</c:v>
                </c:pt>
                <c:pt idx="2982">
                  <c:v>1.8080000000000001E-6</c:v>
                </c:pt>
                <c:pt idx="2983">
                  <c:v>1.8050000000000001E-6</c:v>
                </c:pt>
                <c:pt idx="2984">
                  <c:v>1.807E-6</c:v>
                </c:pt>
                <c:pt idx="2985">
                  <c:v>1.807E-6</c:v>
                </c:pt>
                <c:pt idx="2986">
                  <c:v>1.8029999999999999E-6</c:v>
                </c:pt>
                <c:pt idx="2987">
                  <c:v>1.807E-6</c:v>
                </c:pt>
                <c:pt idx="2988">
                  <c:v>1.8050000000000001E-6</c:v>
                </c:pt>
                <c:pt idx="2989">
                  <c:v>1.8080000000000001E-6</c:v>
                </c:pt>
                <c:pt idx="2990">
                  <c:v>1.807E-6</c:v>
                </c:pt>
                <c:pt idx="2991">
                  <c:v>1.8050000000000001E-6</c:v>
                </c:pt>
                <c:pt idx="2992">
                  <c:v>1.807E-6</c:v>
                </c:pt>
                <c:pt idx="2993">
                  <c:v>1.807E-6</c:v>
                </c:pt>
                <c:pt idx="2994">
                  <c:v>1.8029999999999999E-6</c:v>
                </c:pt>
                <c:pt idx="2995">
                  <c:v>1.8020000000000001E-6</c:v>
                </c:pt>
                <c:pt idx="2996">
                  <c:v>1.8050000000000001E-6</c:v>
                </c:pt>
                <c:pt idx="2997">
                  <c:v>1.7999999999999999E-6</c:v>
                </c:pt>
                <c:pt idx="2998">
                  <c:v>1.8029999999999999E-6</c:v>
                </c:pt>
                <c:pt idx="2999">
                  <c:v>1.8020000000000001E-6</c:v>
                </c:pt>
                <c:pt idx="3000">
                  <c:v>1.8020000000000001E-6</c:v>
                </c:pt>
                <c:pt idx="3001">
                  <c:v>1.8050000000000001E-6</c:v>
                </c:pt>
                <c:pt idx="3002">
                  <c:v>1.798E-6</c:v>
                </c:pt>
                <c:pt idx="3003">
                  <c:v>1.798E-6</c:v>
                </c:pt>
                <c:pt idx="3004">
                  <c:v>1.7999999999999999E-6</c:v>
                </c:pt>
                <c:pt idx="3005">
                  <c:v>1.7969999999999999E-6</c:v>
                </c:pt>
                <c:pt idx="3006">
                  <c:v>1.798E-6</c:v>
                </c:pt>
                <c:pt idx="3007">
                  <c:v>1.8029999999999999E-6</c:v>
                </c:pt>
                <c:pt idx="3008">
                  <c:v>1.798E-6</c:v>
                </c:pt>
                <c:pt idx="3009">
                  <c:v>1.795E-6</c:v>
                </c:pt>
                <c:pt idx="3010">
                  <c:v>1.8020000000000001E-6</c:v>
                </c:pt>
                <c:pt idx="3011">
                  <c:v>1.795E-6</c:v>
                </c:pt>
                <c:pt idx="3012">
                  <c:v>1.795E-6</c:v>
                </c:pt>
                <c:pt idx="3013">
                  <c:v>1.8020000000000001E-6</c:v>
                </c:pt>
                <c:pt idx="3014">
                  <c:v>1.798E-6</c:v>
                </c:pt>
                <c:pt idx="3015">
                  <c:v>1.795E-6</c:v>
                </c:pt>
                <c:pt idx="3016">
                  <c:v>1.795E-6</c:v>
                </c:pt>
                <c:pt idx="3017">
                  <c:v>1.7999999999999999E-6</c:v>
                </c:pt>
                <c:pt idx="3018">
                  <c:v>1.795E-6</c:v>
                </c:pt>
                <c:pt idx="3019">
                  <c:v>1.7969999999999999E-6</c:v>
                </c:pt>
                <c:pt idx="3020">
                  <c:v>1.795E-6</c:v>
                </c:pt>
                <c:pt idx="3021">
                  <c:v>1.7999999999999999E-6</c:v>
                </c:pt>
                <c:pt idx="3022">
                  <c:v>1.7940000000000001E-6</c:v>
                </c:pt>
                <c:pt idx="3023">
                  <c:v>1.795E-6</c:v>
                </c:pt>
                <c:pt idx="3024">
                  <c:v>1.795E-6</c:v>
                </c:pt>
                <c:pt idx="3025">
                  <c:v>1.7969999999999999E-6</c:v>
                </c:pt>
                <c:pt idx="3026">
                  <c:v>1.795E-6</c:v>
                </c:pt>
                <c:pt idx="3027">
                  <c:v>1.795E-6</c:v>
                </c:pt>
                <c:pt idx="3028">
                  <c:v>1.795E-6</c:v>
                </c:pt>
                <c:pt idx="3029">
                  <c:v>1.795E-6</c:v>
                </c:pt>
                <c:pt idx="3030">
                  <c:v>1.795E-6</c:v>
                </c:pt>
                <c:pt idx="3031">
                  <c:v>1.7969999999999999E-6</c:v>
                </c:pt>
                <c:pt idx="3032">
                  <c:v>1.795E-6</c:v>
                </c:pt>
                <c:pt idx="3033">
                  <c:v>1.795E-6</c:v>
                </c:pt>
                <c:pt idx="3034">
                  <c:v>1.7969999999999999E-6</c:v>
                </c:pt>
                <c:pt idx="3035">
                  <c:v>1.795E-6</c:v>
                </c:pt>
                <c:pt idx="3036">
                  <c:v>1.7940000000000001E-6</c:v>
                </c:pt>
                <c:pt idx="3037">
                  <c:v>1.7969999999999999E-6</c:v>
                </c:pt>
                <c:pt idx="3038">
                  <c:v>1.795E-6</c:v>
                </c:pt>
                <c:pt idx="3039">
                  <c:v>1.795E-6</c:v>
                </c:pt>
                <c:pt idx="3040">
                  <c:v>1.7940000000000001E-6</c:v>
                </c:pt>
                <c:pt idx="3041">
                  <c:v>1.7969999999999999E-6</c:v>
                </c:pt>
                <c:pt idx="3042">
                  <c:v>1.795E-6</c:v>
                </c:pt>
                <c:pt idx="3043">
                  <c:v>1.795E-6</c:v>
                </c:pt>
                <c:pt idx="3044">
                  <c:v>1.795E-6</c:v>
                </c:pt>
                <c:pt idx="3045">
                  <c:v>1.7940000000000001E-6</c:v>
                </c:pt>
                <c:pt idx="3046">
                  <c:v>1.7940000000000001E-6</c:v>
                </c:pt>
                <c:pt idx="3047">
                  <c:v>1.7969999999999999E-6</c:v>
                </c:pt>
                <c:pt idx="3048">
                  <c:v>1.7969999999999999E-6</c:v>
                </c:pt>
                <c:pt idx="3049">
                  <c:v>1.792E-6</c:v>
                </c:pt>
                <c:pt idx="3050">
                  <c:v>1.7940000000000001E-6</c:v>
                </c:pt>
                <c:pt idx="3051">
                  <c:v>1.7969999999999999E-6</c:v>
                </c:pt>
                <c:pt idx="3052">
                  <c:v>1.792E-6</c:v>
                </c:pt>
                <c:pt idx="3053">
                  <c:v>1.792E-6</c:v>
                </c:pt>
                <c:pt idx="3054">
                  <c:v>1.795E-6</c:v>
                </c:pt>
                <c:pt idx="3055">
                  <c:v>1.795E-6</c:v>
                </c:pt>
                <c:pt idx="3056">
                  <c:v>1.7940000000000001E-6</c:v>
                </c:pt>
                <c:pt idx="3057">
                  <c:v>1.792E-6</c:v>
                </c:pt>
                <c:pt idx="3058">
                  <c:v>1.795E-6</c:v>
                </c:pt>
                <c:pt idx="3059">
                  <c:v>1.795E-6</c:v>
                </c:pt>
                <c:pt idx="3060">
                  <c:v>1.7940000000000001E-6</c:v>
                </c:pt>
                <c:pt idx="3061">
                  <c:v>1.795E-6</c:v>
                </c:pt>
                <c:pt idx="3062">
                  <c:v>1.792E-6</c:v>
                </c:pt>
                <c:pt idx="3063">
                  <c:v>1.7969999999999999E-6</c:v>
                </c:pt>
                <c:pt idx="3064">
                  <c:v>1.7940000000000001E-6</c:v>
                </c:pt>
                <c:pt idx="3065">
                  <c:v>1.795E-6</c:v>
                </c:pt>
                <c:pt idx="3066">
                  <c:v>1.79E-6</c:v>
                </c:pt>
                <c:pt idx="3067">
                  <c:v>1.792E-6</c:v>
                </c:pt>
                <c:pt idx="3068">
                  <c:v>1.7940000000000001E-6</c:v>
                </c:pt>
                <c:pt idx="3069">
                  <c:v>1.7969999999999999E-6</c:v>
                </c:pt>
                <c:pt idx="3070">
                  <c:v>1.7969999999999999E-6</c:v>
                </c:pt>
                <c:pt idx="3071">
                  <c:v>1.7940000000000001E-6</c:v>
                </c:pt>
                <c:pt idx="3072">
                  <c:v>1.7940000000000001E-6</c:v>
                </c:pt>
                <c:pt idx="3073">
                  <c:v>1.7969999999999999E-6</c:v>
                </c:pt>
                <c:pt idx="3074">
                  <c:v>1.795E-6</c:v>
                </c:pt>
                <c:pt idx="3075">
                  <c:v>1.795E-6</c:v>
                </c:pt>
                <c:pt idx="3076">
                  <c:v>1.7969999999999999E-6</c:v>
                </c:pt>
                <c:pt idx="3077">
                  <c:v>1.795E-6</c:v>
                </c:pt>
                <c:pt idx="3078">
                  <c:v>1.7940000000000001E-6</c:v>
                </c:pt>
                <c:pt idx="3079">
                  <c:v>1.7940000000000001E-6</c:v>
                </c:pt>
                <c:pt idx="3080">
                  <c:v>1.7969999999999999E-6</c:v>
                </c:pt>
                <c:pt idx="3081">
                  <c:v>1.795E-6</c:v>
                </c:pt>
                <c:pt idx="3082">
                  <c:v>1.795E-6</c:v>
                </c:pt>
                <c:pt idx="3083">
                  <c:v>1.7969999999999999E-6</c:v>
                </c:pt>
                <c:pt idx="3084">
                  <c:v>1.7940000000000001E-6</c:v>
                </c:pt>
                <c:pt idx="3085">
                  <c:v>1.7940000000000001E-6</c:v>
                </c:pt>
                <c:pt idx="3086">
                  <c:v>1.7940000000000001E-6</c:v>
                </c:pt>
                <c:pt idx="3087">
                  <c:v>1.798E-6</c:v>
                </c:pt>
                <c:pt idx="3088">
                  <c:v>1.795E-6</c:v>
                </c:pt>
                <c:pt idx="3089">
                  <c:v>1.795E-6</c:v>
                </c:pt>
                <c:pt idx="3090">
                  <c:v>1.795E-6</c:v>
                </c:pt>
                <c:pt idx="3091">
                  <c:v>1.7940000000000001E-6</c:v>
                </c:pt>
                <c:pt idx="3092">
                  <c:v>1.7940000000000001E-6</c:v>
                </c:pt>
                <c:pt idx="3093">
                  <c:v>1.798E-6</c:v>
                </c:pt>
                <c:pt idx="3094">
                  <c:v>1.795E-6</c:v>
                </c:pt>
                <c:pt idx="3095">
                  <c:v>1.795E-6</c:v>
                </c:pt>
                <c:pt idx="3096">
                  <c:v>1.7969999999999999E-6</c:v>
                </c:pt>
                <c:pt idx="3097">
                  <c:v>1.795E-6</c:v>
                </c:pt>
                <c:pt idx="3098">
                  <c:v>1.795E-6</c:v>
                </c:pt>
                <c:pt idx="3099">
                  <c:v>1.795E-6</c:v>
                </c:pt>
                <c:pt idx="3100">
                  <c:v>1.7969999999999999E-6</c:v>
                </c:pt>
                <c:pt idx="3101">
                  <c:v>1.7940000000000001E-6</c:v>
                </c:pt>
                <c:pt idx="3102">
                  <c:v>1.795E-6</c:v>
                </c:pt>
                <c:pt idx="3103">
                  <c:v>1.7969999999999999E-6</c:v>
                </c:pt>
                <c:pt idx="3104">
                  <c:v>1.792E-6</c:v>
                </c:pt>
                <c:pt idx="3105">
                  <c:v>1.7940000000000001E-6</c:v>
                </c:pt>
                <c:pt idx="3106">
                  <c:v>1.7940000000000001E-6</c:v>
                </c:pt>
                <c:pt idx="3107">
                  <c:v>1.7940000000000001E-6</c:v>
                </c:pt>
                <c:pt idx="3108">
                  <c:v>1.792E-6</c:v>
                </c:pt>
                <c:pt idx="3109">
                  <c:v>1.7940000000000001E-6</c:v>
                </c:pt>
                <c:pt idx="3110">
                  <c:v>1.795E-6</c:v>
                </c:pt>
                <c:pt idx="3111">
                  <c:v>1.7940000000000001E-6</c:v>
                </c:pt>
                <c:pt idx="3112">
                  <c:v>1.792E-6</c:v>
                </c:pt>
                <c:pt idx="3113">
                  <c:v>1.7969999999999999E-6</c:v>
                </c:pt>
                <c:pt idx="3114">
                  <c:v>1.7940000000000001E-6</c:v>
                </c:pt>
                <c:pt idx="3115">
                  <c:v>1.795E-6</c:v>
                </c:pt>
                <c:pt idx="3116">
                  <c:v>1.7969999999999999E-6</c:v>
                </c:pt>
                <c:pt idx="3117">
                  <c:v>1.7940000000000001E-6</c:v>
                </c:pt>
                <c:pt idx="3118">
                  <c:v>1.795E-6</c:v>
                </c:pt>
                <c:pt idx="3119">
                  <c:v>1.7940000000000001E-6</c:v>
                </c:pt>
                <c:pt idx="3120">
                  <c:v>1.798E-6</c:v>
                </c:pt>
                <c:pt idx="3121">
                  <c:v>1.795E-6</c:v>
                </c:pt>
                <c:pt idx="3122">
                  <c:v>1.7999999999999999E-6</c:v>
                </c:pt>
                <c:pt idx="3123">
                  <c:v>1.7969999999999999E-6</c:v>
                </c:pt>
                <c:pt idx="3124">
                  <c:v>1.7969999999999999E-6</c:v>
                </c:pt>
                <c:pt idx="3125">
                  <c:v>1.7969999999999999E-6</c:v>
                </c:pt>
                <c:pt idx="3126">
                  <c:v>1.798E-6</c:v>
                </c:pt>
                <c:pt idx="3127">
                  <c:v>1.8050000000000001E-6</c:v>
                </c:pt>
                <c:pt idx="3128">
                  <c:v>1.7999999999999999E-6</c:v>
                </c:pt>
                <c:pt idx="3129">
                  <c:v>1.7999999999999999E-6</c:v>
                </c:pt>
                <c:pt idx="3130">
                  <c:v>1.8020000000000001E-6</c:v>
                </c:pt>
                <c:pt idx="3131">
                  <c:v>1.8050000000000001E-6</c:v>
                </c:pt>
                <c:pt idx="3132">
                  <c:v>1.7999999999999999E-6</c:v>
                </c:pt>
                <c:pt idx="3133">
                  <c:v>1.7999999999999999E-6</c:v>
                </c:pt>
                <c:pt idx="3134">
                  <c:v>1.8050000000000001E-6</c:v>
                </c:pt>
                <c:pt idx="3135">
                  <c:v>1.798E-6</c:v>
                </c:pt>
                <c:pt idx="3136">
                  <c:v>1.8020000000000001E-6</c:v>
                </c:pt>
                <c:pt idx="3137">
                  <c:v>1.8029999999999999E-6</c:v>
                </c:pt>
                <c:pt idx="3138">
                  <c:v>1.807E-6</c:v>
                </c:pt>
                <c:pt idx="3139">
                  <c:v>1.8020000000000001E-6</c:v>
                </c:pt>
                <c:pt idx="3140">
                  <c:v>1.7969999999999999E-6</c:v>
                </c:pt>
                <c:pt idx="3141">
                  <c:v>1.8080000000000001E-6</c:v>
                </c:pt>
                <c:pt idx="3142">
                  <c:v>1.798E-6</c:v>
                </c:pt>
                <c:pt idx="3143">
                  <c:v>1.7969999999999999E-6</c:v>
                </c:pt>
                <c:pt idx="3144">
                  <c:v>1.8050000000000001E-6</c:v>
                </c:pt>
                <c:pt idx="3145">
                  <c:v>1.7969999999999999E-6</c:v>
                </c:pt>
                <c:pt idx="3146">
                  <c:v>1.798E-6</c:v>
                </c:pt>
                <c:pt idx="3147">
                  <c:v>1.8029999999999999E-6</c:v>
                </c:pt>
                <c:pt idx="3148">
                  <c:v>1.7969999999999999E-6</c:v>
                </c:pt>
                <c:pt idx="3149">
                  <c:v>1.795E-6</c:v>
                </c:pt>
                <c:pt idx="3150">
                  <c:v>1.798E-6</c:v>
                </c:pt>
                <c:pt idx="3151">
                  <c:v>1.798E-6</c:v>
                </c:pt>
                <c:pt idx="3152">
                  <c:v>1.7969999999999999E-6</c:v>
                </c:pt>
                <c:pt idx="3153">
                  <c:v>1.798E-6</c:v>
                </c:pt>
                <c:pt idx="3154">
                  <c:v>1.8020000000000001E-6</c:v>
                </c:pt>
                <c:pt idx="3155">
                  <c:v>1.795E-6</c:v>
                </c:pt>
                <c:pt idx="3156">
                  <c:v>1.795E-6</c:v>
                </c:pt>
                <c:pt idx="3157">
                  <c:v>1.7969999999999999E-6</c:v>
                </c:pt>
                <c:pt idx="3158">
                  <c:v>1.798E-6</c:v>
                </c:pt>
                <c:pt idx="3159">
                  <c:v>1.795E-6</c:v>
                </c:pt>
                <c:pt idx="3160">
                  <c:v>1.798E-6</c:v>
                </c:pt>
                <c:pt idx="3161">
                  <c:v>1.798E-6</c:v>
                </c:pt>
                <c:pt idx="3162">
                  <c:v>1.7969999999999999E-6</c:v>
                </c:pt>
                <c:pt idx="3163">
                  <c:v>1.795E-6</c:v>
                </c:pt>
                <c:pt idx="3164">
                  <c:v>1.795E-6</c:v>
                </c:pt>
                <c:pt idx="3165">
                  <c:v>1.798E-6</c:v>
                </c:pt>
                <c:pt idx="3166">
                  <c:v>1.795E-6</c:v>
                </c:pt>
                <c:pt idx="3167">
                  <c:v>1.798E-6</c:v>
                </c:pt>
                <c:pt idx="3168">
                  <c:v>1.795E-6</c:v>
                </c:pt>
                <c:pt idx="3169">
                  <c:v>1.7969999999999999E-6</c:v>
                </c:pt>
                <c:pt idx="3170">
                  <c:v>1.795E-6</c:v>
                </c:pt>
                <c:pt idx="3171">
                  <c:v>1.7969999999999999E-6</c:v>
                </c:pt>
                <c:pt idx="3172">
                  <c:v>1.7969999999999999E-6</c:v>
                </c:pt>
                <c:pt idx="3173">
                  <c:v>1.795E-6</c:v>
                </c:pt>
                <c:pt idx="3174">
                  <c:v>1.7969999999999999E-6</c:v>
                </c:pt>
                <c:pt idx="3175">
                  <c:v>1.7969999999999999E-6</c:v>
                </c:pt>
                <c:pt idx="3176">
                  <c:v>1.8020000000000001E-6</c:v>
                </c:pt>
                <c:pt idx="3177">
                  <c:v>1.795E-6</c:v>
                </c:pt>
                <c:pt idx="3178">
                  <c:v>1.795E-6</c:v>
                </c:pt>
                <c:pt idx="3179">
                  <c:v>1.798E-6</c:v>
                </c:pt>
                <c:pt idx="3180">
                  <c:v>1.795E-6</c:v>
                </c:pt>
                <c:pt idx="3181">
                  <c:v>1.7969999999999999E-6</c:v>
                </c:pt>
                <c:pt idx="3182">
                  <c:v>1.7969999999999999E-6</c:v>
                </c:pt>
                <c:pt idx="3183">
                  <c:v>1.7969999999999999E-6</c:v>
                </c:pt>
                <c:pt idx="3184">
                  <c:v>1.7999999999999999E-6</c:v>
                </c:pt>
                <c:pt idx="3185">
                  <c:v>1.795E-6</c:v>
                </c:pt>
                <c:pt idx="3186">
                  <c:v>1.795E-6</c:v>
                </c:pt>
                <c:pt idx="3187">
                  <c:v>1.8020000000000001E-6</c:v>
                </c:pt>
                <c:pt idx="3188">
                  <c:v>1.7969999999999999E-6</c:v>
                </c:pt>
                <c:pt idx="3189">
                  <c:v>1.798E-6</c:v>
                </c:pt>
                <c:pt idx="3190">
                  <c:v>1.798E-6</c:v>
                </c:pt>
                <c:pt idx="3191">
                  <c:v>1.795E-6</c:v>
                </c:pt>
                <c:pt idx="3192">
                  <c:v>1.7999999999999999E-6</c:v>
                </c:pt>
                <c:pt idx="3193">
                  <c:v>1.7969999999999999E-6</c:v>
                </c:pt>
                <c:pt idx="3194">
                  <c:v>1.8050000000000001E-6</c:v>
                </c:pt>
                <c:pt idx="3195">
                  <c:v>1.795E-6</c:v>
                </c:pt>
                <c:pt idx="3196">
                  <c:v>1.798E-6</c:v>
                </c:pt>
                <c:pt idx="3197">
                  <c:v>1.7999999999999999E-6</c:v>
                </c:pt>
                <c:pt idx="3198">
                  <c:v>1.8020000000000001E-6</c:v>
                </c:pt>
                <c:pt idx="3199">
                  <c:v>1.7969999999999999E-6</c:v>
                </c:pt>
                <c:pt idx="3200">
                  <c:v>1.798E-6</c:v>
                </c:pt>
                <c:pt idx="3201">
                  <c:v>1.8029999999999999E-6</c:v>
                </c:pt>
                <c:pt idx="3202">
                  <c:v>1.7969999999999999E-6</c:v>
                </c:pt>
                <c:pt idx="3203">
                  <c:v>1.7999999999999999E-6</c:v>
                </c:pt>
                <c:pt idx="3204">
                  <c:v>1.8029999999999999E-6</c:v>
                </c:pt>
                <c:pt idx="3205">
                  <c:v>1.798E-6</c:v>
                </c:pt>
                <c:pt idx="3206">
                  <c:v>1.798E-6</c:v>
                </c:pt>
                <c:pt idx="3207">
                  <c:v>1.7999999999999999E-6</c:v>
                </c:pt>
                <c:pt idx="3208">
                  <c:v>1.798E-6</c:v>
                </c:pt>
                <c:pt idx="3209">
                  <c:v>1.7999999999999999E-6</c:v>
                </c:pt>
                <c:pt idx="3210">
                  <c:v>1.8020000000000001E-6</c:v>
                </c:pt>
                <c:pt idx="3211">
                  <c:v>1.8029999999999999E-6</c:v>
                </c:pt>
                <c:pt idx="3212">
                  <c:v>1.798E-6</c:v>
                </c:pt>
                <c:pt idx="3213">
                  <c:v>1.7969999999999999E-6</c:v>
                </c:pt>
                <c:pt idx="3214">
                  <c:v>1.8029999999999999E-6</c:v>
                </c:pt>
                <c:pt idx="3215">
                  <c:v>1.7969999999999999E-6</c:v>
                </c:pt>
                <c:pt idx="3216">
                  <c:v>1.7969999999999999E-6</c:v>
                </c:pt>
                <c:pt idx="3217">
                  <c:v>1.8029999999999999E-6</c:v>
                </c:pt>
                <c:pt idx="3218">
                  <c:v>1.7999999999999999E-6</c:v>
                </c:pt>
                <c:pt idx="3219">
                  <c:v>1.8029999999999999E-6</c:v>
                </c:pt>
                <c:pt idx="3220">
                  <c:v>1.7999999999999999E-6</c:v>
                </c:pt>
                <c:pt idx="3221">
                  <c:v>1.798E-6</c:v>
                </c:pt>
                <c:pt idx="3222">
                  <c:v>1.7999999999999999E-6</c:v>
                </c:pt>
                <c:pt idx="3223">
                  <c:v>1.8029999999999999E-6</c:v>
                </c:pt>
                <c:pt idx="3224">
                  <c:v>1.7999999999999999E-6</c:v>
                </c:pt>
                <c:pt idx="3225">
                  <c:v>1.7999999999999999E-6</c:v>
                </c:pt>
                <c:pt idx="3226">
                  <c:v>1.7969999999999999E-6</c:v>
                </c:pt>
                <c:pt idx="3227">
                  <c:v>1.8050000000000001E-6</c:v>
                </c:pt>
                <c:pt idx="3228">
                  <c:v>1.7969999999999999E-6</c:v>
                </c:pt>
                <c:pt idx="3229">
                  <c:v>1.8020000000000001E-6</c:v>
                </c:pt>
                <c:pt idx="3230">
                  <c:v>1.8020000000000001E-6</c:v>
                </c:pt>
                <c:pt idx="3231">
                  <c:v>1.8020000000000001E-6</c:v>
                </c:pt>
                <c:pt idx="3232">
                  <c:v>1.798E-6</c:v>
                </c:pt>
                <c:pt idx="3233">
                  <c:v>1.8029999999999999E-6</c:v>
                </c:pt>
                <c:pt idx="3234">
                  <c:v>1.8020000000000001E-6</c:v>
                </c:pt>
                <c:pt idx="3235">
                  <c:v>1.8020000000000001E-6</c:v>
                </c:pt>
                <c:pt idx="3236">
                  <c:v>1.798E-6</c:v>
                </c:pt>
                <c:pt idx="3237">
                  <c:v>1.7999999999999999E-6</c:v>
                </c:pt>
                <c:pt idx="3238">
                  <c:v>1.8050000000000001E-6</c:v>
                </c:pt>
                <c:pt idx="3239">
                  <c:v>1.7999999999999999E-6</c:v>
                </c:pt>
                <c:pt idx="3240">
                  <c:v>1.798E-6</c:v>
                </c:pt>
                <c:pt idx="3241">
                  <c:v>1.8020000000000001E-6</c:v>
                </c:pt>
                <c:pt idx="3242">
                  <c:v>1.8050000000000001E-6</c:v>
                </c:pt>
                <c:pt idx="3243">
                  <c:v>1.7969999999999999E-6</c:v>
                </c:pt>
                <c:pt idx="3244">
                  <c:v>1.798E-6</c:v>
                </c:pt>
                <c:pt idx="3245">
                  <c:v>1.8020000000000001E-6</c:v>
                </c:pt>
                <c:pt idx="3246">
                  <c:v>1.7999999999999999E-6</c:v>
                </c:pt>
                <c:pt idx="3247">
                  <c:v>1.798E-6</c:v>
                </c:pt>
                <c:pt idx="3248">
                  <c:v>1.8029999999999999E-6</c:v>
                </c:pt>
                <c:pt idx="3249">
                  <c:v>1.8050000000000001E-6</c:v>
                </c:pt>
                <c:pt idx="3250">
                  <c:v>1.8020000000000001E-6</c:v>
                </c:pt>
                <c:pt idx="3251">
                  <c:v>1.7969999999999999E-6</c:v>
                </c:pt>
                <c:pt idx="3252">
                  <c:v>1.798E-6</c:v>
                </c:pt>
                <c:pt idx="3253">
                  <c:v>1.807E-6</c:v>
                </c:pt>
                <c:pt idx="3254">
                  <c:v>1.7999999999999999E-6</c:v>
                </c:pt>
                <c:pt idx="3255">
                  <c:v>1.8020000000000001E-6</c:v>
                </c:pt>
                <c:pt idx="3256">
                  <c:v>1.8050000000000001E-6</c:v>
                </c:pt>
                <c:pt idx="3257">
                  <c:v>1.798E-6</c:v>
                </c:pt>
                <c:pt idx="3258">
                  <c:v>1.8029999999999999E-6</c:v>
                </c:pt>
                <c:pt idx="3259">
                  <c:v>1.8029999999999999E-6</c:v>
                </c:pt>
                <c:pt idx="3260">
                  <c:v>1.8029999999999999E-6</c:v>
                </c:pt>
                <c:pt idx="3261">
                  <c:v>1.8029999999999999E-6</c:v>
                </c:pt>
                <c:pt idx="3262">
                  <c:v>1.798E-6</c:v>
                </c:pt>
                <c:pt idx="3263">
                  <c:v>1.8080000000000001E-6</c:v>
                </c:pt>
                <c:pt idx="3264">
                  <c:v>1.798E-6</c:v>
                </c:pt>
                <c:pt idx="3265">
                  <c:v>1.8020000000000001E-6</c:v>
                </c:pt>
                <c:pt idx="3266">
                  <c:v>1.8020000000000001E-6</c:v>
                </c:pt>
                <c:pt idx="3267">
                  <c:v>1.795E-6</c:v>
                </c:pt>
                <c:pt idx="3268">
                  <c:v>1.798E-6</c:v>
                </c:pt>
                <c:pt idx="3269">
                  <c:v>1.8029999999999999E-6</c:v>
                </c:pt>
                <c:pt idx="3270">
                  <c:v>1.7969999999999999E-6</c:v>
                </c:pt>
                <c:pt idx="3271">
                  <c:v>1.798E-6</c:v>
                </c:pt>
                <c:pt idx="3272">
                  <c:v>1.8029999999999999E-6</c:v>
                </c:pt>
                <c:pt idx="3273">
                  <c:v>1.7969999999999999E-6</c:v>
                </c:pt>
                <c:pt idx="3274">
                  <c:v>1.7969999999999999E-6</c:v>
                </c:pt>
                <c:pt idx="3275">
                  <c:v>1.798E-6</c:v>
                </c:pt>
                <c:pt idx="3276">
                  <c:v>1.795E-6</c:v>
                </c:pt>
                <c:pt idx="3277">
                  <c:v>1.7969999999999999E-6</c:v>
                </c:pt>
                <c:pt idx="3278">
                  <c:v>1.795E-6</c:v>
                </c:pt>
                <c:pt idx="3279">
                  <c:v>1.798E-6</c:v>
                </c:pt>
                <c:pt idx="3280">
                  <c:v>1.795E-6</c:v>
                </c:pt>
                <c:pt idx="3281">
                  <c:v>1.795E-6</c:v>
                </c:pt>
                <c:pt idx="3282">
                  <c:v>1.7999999999999999E-6</c:v>
                </c:pt>
                <c:pt idx="3283">
                  <c:v>1.795E-6</c:v>
                </c:pt>
                <c:pt idx="3284">
                  <c:v>1.7940000000000001E-6</c:v>
                </c:pt>
                <c:pt idx="3285">
                  <c:v>1.7940000000000001E-6</c:v>
                </c:pt>
                <c:pt idx="3286">
                  <c:v>1.7969999999999999E-6</c:v>
                </c:pt>
                <c:pt idx="3287">
                  <c:v>1.792E-6</c:v>
                </c:pt>
                <c:pt idx="3288">
                  <c:v>1.795E-6</c:v>
                </c:pt>
                <c:pt idx="3289">
                  <c:v>1.795E-6</c:v>
                </c:pt>
                <c:pt idx="3290">
                  <c:v>1.798E-6</c:v>
                </c:pt>
                <c:pt idx="3291">
                  <c:v>1.7940000000000001E-6</c:v>
                </c:pt>
                <c:pt idx="3292">
                  <c:v>1.7940000000000001E-6</c:v>
                </c:pt>
                <c:pt idx="3293">
                  <c:v>1.7940000000000001E-6</c:v>
                </c:pt>
                <c:pt idx="3294">
                  <c:v>1.792E-6</c:v>
                </c:pt>
                <c:pt idx="3295">
                  <c:v>1.7940000000000001E-6</c:v>
                </c:pt>
                <c:pt idx="3296">
                  <c:v>1.7940000000000001E-6</c:v>
                </c:pt>
                <c:pt idx="3297">
                  <c:v>1.795E-6</c:v>
                </c:pt>
                <c:pt idx="3298">
                  <c:v>1.7940000000000001E-6</c:v>
                </c:pt>
                <c:pt idx="3299">
                  <c:v>1.7940000000000001E-6</c:v>
                </c:pt>
                <c:pt idx="3300">
                  <c:v>1.795E-6</c:v>
                </c:pt>
                <c:pt idx="3301">
                  <c:v>1.79E-6</c:v>
                </c:pt>
                <c:pt idx="3302">
                  <c:v>1.7940000000000001E-6</c:v>
                </c:pt>
                <c:pt idx="3303">
                  <c:v>1.792E-6</c:v>
                </c:pt>
                <c:pt idx="3304">
                  <c:v>1.795E-6</c:v>
                </c:pt>
                <c:pt idx="3305">
                  <c:v>1.7940000000000001E-6</c:v>
                </c:pt>
                <c:pt idx="3306">
                  <c:v>1.7969999999999999E-6</c:v>
                </c:pt>
                <c:pt idx="3307">
                  <c:v>1.7940000000000001E-6</c:v>
                </c:pt>
                <c:pt idx="3308">
                  <c:v>1.792E-6</c:v>
                </c:pt>
                <c:pt idx="3309">
                  <c:v>1.7969999999999999E-6</c:v>
                </c:pt>
                <c:pt idx="3310">
                  <c:v>1.7940000000000001E-6</c:v>
                </c:pt>
                <c:pt idx="3311">
                  <c:v>1.795E-6</c:v>
                </c:pt>
                <c:pt idx="3312">
                  <c:v>1.795E-6</c:v>
                </c:pt>
                <c:pt idx="3313">
                  <c:v>1.795E-6</c:v>
                </c:pt>
                <c:pt idx="3314">
                  <c:v>1.795E-6</c:v>
                </c:pt>
                <c:pt idx="3315">
                  <c:v>1.7940000000000001E-6</c:v>
                </c:pt>
                <c:pt idx="3316">
                  <c:v>1.7940000000000001E-6</c:v>
                </c:pt>
                <c:pt idx="3317">
                  <c:v>1.787E-6</c:v>
                </c:pt>
                <c:pt idx="3318">
                  <c:v>1.787E-6</c:v>
                </c:pt>
                <c:pt idx="3319">
                  <c:v>1.795E-6</c:v>
                </c:pt>
                <c:pt idx="3320">
                  <c:v>1.792E-6</c:v>
                </c:pt>
                <c:pt idx="3321">
                  <c:v>1.792E-6</c:v>
                </c:pt>
                <c:pt idx="3322">
                  <c:v>1.795E-6</c:v>
                </c:pt>
                <c:pt idx="3323">
                  <c:v>1.7940000000000001E-6</c:v>
                </c:pt>
                <c:pt idx="3324">
                  <c:v>1.79E-6</c:v>
                </c:pt>
                <c:pt idx="3325">
                  <c:v>1.7940000000000001E-6</c:v>
                </c:pt>
                <c:pt idx="3326">
                  <c:v>1.792E-6</c:v>
                </c:pt>
                <c:pt idx="3327">
                  <c:v>1.787E-6</c:v>
                </c:pt>
                <c:pt idx="3328">
                  <c:v>1.79E-6</c:v>
                </c:pt>
                <c:pt idx="3329">
                  <c:v>1.795E-6</c:v>
                </c:pt>
                <c:pt idx="3330">
                  <c:v>1.79E-6</c:v>
                </c:pt>
                <c:pt idx="3331">
                  <c:v>1.792E-6</c:v>
                </c:pt>
                <c:pt idx="3332">
                  <c:v>1.795E-6</c:v>
                </c:pt>
                <c:pt idx="3333">
                  <c:v>1.7940000000000001E-6</c:v>
                </c:pt>
                <c:pt idx="3334">
                  <c:v>1.792E-6</c:v>
                </c:pt>
                <c:pt idx="3335">
                  <c:v>1.792E-6</c:v>
                </c:pt>
                <c:pt idx="3336">
                  <c:v>1.792E-6</c:v>
                </c:pt>
                <c:pt idx="3337">
                  <c:v>1.7940000000000001E-6</c:v>
                </c:pt>
                <c:pt idx="3338">
                  <c:v>1.792E-6</c:v>
                </c:pt>
                <c:pt idx="3339">
                  <c:v>1.795E-6</c:v>
                </c:pt>
                <c:pt idx="3340">
                  <c:v>1.792E-6</c:v>
                </c:pt>
                <c:pt idx="3341">
                  <c:v>1.792E-6</c:v>
                </c:pt>
                <c:pt idx="3342">
                  <c:v>1.7940000000000001E-6</c:v>
                </c:pt>
                <c:pt idx="3343">
                  <c:v>1.79E-6</c:v>
                </c:pt>
                <c:pt idx="3344">
                  <c:v>1.792E-6</c:v>
                </c:pt>
                <c:pt idx="3345">
                  <c:v>1.7940000000000001E-6</c:v>
                </c:pt>
                <c:pt idx="3346">
                  <c:v>1.7940000000000001E-6</c:v>
                </c:pt>
                <c:pt idx="3347">
                  <c:v>1.787E-6</c:v>
                </c:pt>
                <c:pt idx="3348">
                  <c:v>1.79E-6</c:v>
                </c:pt>
                <c:pt idx="3349">
                  <c:v>1.795E-6</c:v>
                </c:pt>
                <c:pt idx="3350">
                  <c:v>1.7889999999999999E-6</c:v>
                </c:pt>
                <c:pt idx="3351">
                  <c:v>1.79E-6</c:v>
                </c:pt>
                <c:pt idx="3352">
                  <c:v>1.79E-6</c:v>
                </c:pt>
                <c:pt idx="3353">
                  <c:v>1.792E-6</c:v>
                </c:pt>
                <c:pt idx="3354">
                  <c:v>1.79E-6</c:v>
                </c:pt>
                <c:pt idx="3355">
                  <c:v>1.792E-6</c:v>
                </c:pt>
                <c:pt idx="3356">
                  <c:v>1.7940000000000001E-6</c:v>
                </c:pt>
                <c:pt idx="3357">
                  <c:v>1.79E-6</c:v>
                </c:pt>
                <c:pt idx="3358">
                  <c:v>1.792E-6</c:v>
                </c:pt>
                <c:pt idx="3359">
                  <c:v>1.795E-6</c:v>
                </c:pt>
                <c:pt idx="3360">
                  <c:v>1.792E-6</c:v>
                </c:pt>
                <c:pt idx="3361">
                  <c:v>1.7889999999999999E-6</c:v>
                </c:pt>
                <c:pt idx="3362">
                  <c:v>1.792E-6</c:v>
                </c:pt>
                <c:pt idx="3363">
                  <c:v>1.79E-6</c:v>
                </c:pt>
                <c:pt idx="3364">
                  <c:v>1.792E-6</c:v>
                </c:pt>
                <c:pt idx="3365">
                  <c:v>1.787E-6</c:v>
                </c:pt>
                <c:pt idx="3366">
                  <c:v>1.792E-6</c:v>
                </c:pt>
                <c:pt idx="3367">
                  <c:v>1.7940000000000001E-6</c:v>
                </c:pt>
                <c:pt idx="3368">
                  <c:v>1.79E-6</c:v>
                </c:pt>
                <c:pt idx="3369">
                  <c:v>1.7940000000000001E-6</c:v>
                </c:pt>
                <c:pt idx="3370">
                  <c:v>1.795E-6</c:v>
                </c:pt>
                <c:pt idx="3371">
                  <c:v>1.7940000000000001E-6</c:v>
                </c:pt>
                <c:pt idx="3372">
                  <c:v>1.792E-6</c:v>
                </c:pt>
                <c:pt idx="3373">
                  <c:v>1.7940000000000001E-6</c:v>
                </c:pt>
                <c:pt idx="3374">
                  <c:v>1.795E-6</c:v>
                </c:pt>
                <c:pt idx="3375">
                  <c:v>1.792E-6</c:v>
                </c:pt>
                <c:pt idx="3376">
                  <c:v>1.792E-6</c:v>
                </c:pt>
                <c:pt idx="3377">
                  <c:v>1.795E-6</c:v>
                </c:pt>
                <c:pt idx="3378">
                  <c:v>1.795E-6</c:v>
                </c:pt>
                <c:pt idx="3379">
                  <c:v>1.7940000000000001E-6</c:v>
                </c:pt>
                <c:pt idx="3380">
                  <c:v>1.795E-6</c:v>
                </c:pt>
                <c:pt idx="3381">
                  <c:v>1.795E-6</c:v>
                </c:pt>
                <c:pt idx="3382">
                  <c:v>1.7940000000000001E-6</c:v>
                </c:pt>
                <c:pt idx="3383">
                  <c:v>1.7940000000000001E-6</c:v>
                </c:pt>
                <c:pt idx="3384">
                  <c:v>1.7940000000000001E-6</c:v>
                </c:pt>
                <c:pt idx="3385">
                  <c:v>1.7940000000000001E-6</c:v>
                </c:pt>
                <c:pt idx="3386">
                  <c:v>1.7940000000000001E-6</c:v>
                </c:pt>
                <c:pt idx="3387">
                  <c:v>1.792E-6</c:v>
                </c:pt>
                <c:pt idx="3388">
                  <c:v>1.7969999999999999E-6</c:v>
                </c:pt>
                <c:pt idx="3389">
                  <c:v>1.792E-6</c:v>
                </c:pt>
                <c:pt idx="3390">
                  <c:v>1.795E-6</c:v>
                </c:pt>
                <c:pt idx="3391">
                  <c:v>1.7969999999999999E-6</c:v>
                </c:pt>
                <c:pt idx="3392">
                  <c:v>1.792E-6</c:v>
                </c:pt>
                <c:pt idx="3393">
                  <c:v>1.792E-6</c:v>
                </c:pt>
                <c:pt idx="3394">
                  <c:v>1.795E-6</c:v>
                </c:pt>
                <c:pt idx="3395">
                  <c:v>1.795E-6</c:v>
                </c:pt>
                <c:pt idx="3396">
                  <c:v>1.795E-6</c:v>
                </c:pt>
                <c:pt idx="3397">
                  <c:v>1.7969999999999999E-6</c:v>
                </c:pt>
                <c:pt idx="3398">
                  <c:v>1.7940000000000001E-6</c:v>
                </c:pt>
                <c:pt idx="3399">
                  <c:v>1.7940000000000001E-6</c:v>
                </c:pt>
                <c:pt idx="3400">
                  <c:v>1.7969999999999999E-6</c:v>
                </c:pt>
                <c:pt idx="3401">
                  <c:v>1.792E-6</c:v>
                </c:pt>
                <c:pt idx="3402">
                  <c:v>1.795E-6</c:v>
                </c:pt>
                <c:pt idx="3403">
                  <c:v>1.7969999999999999E-6</c:v>
                </c:pt>
                <c:pt idx="3404">
                  <c:v>1.792E-6</c:v>
                </c:pt>
                <c:pt idx="3405">
                  <c:v>1.7940000000000001E-6</c:v>
                </c:pt>
                <c:pt idx="3406">
                  <c:v>1.7940000000000001E-6</c:v>
                </c:pt>
                <c:pt idx="3407">
                  <c:v>1.7969999999999999E-6</c:v>
                </c:pt>
                <c:pt idx="3408">
                  <c:v>1.7940000000000001E-6</c:v>
                </c:pt>
                <c:pt idx="3409">
                  <c:v>1.7940000000000001E-6</c:v>
                </c:pt>
                <c:pt idx="3410">
                  <c:v>1.7940000000000001E-6</c:v>
                </c:pt>
                <c:pt idx="3411">
                  <c:v>1.7969999999999999E-6</c:v>
                </c:pt>
                <c:pt idx="3412">
                  <c:v>1.795E-6</c:v>
                </c:pt>
                <c:pt idx="3413">
                  <c:v>1.795E-6</c:v>
                </c:pt>
                <c:pt idx="3414">
                  <c:v>1.798E-6</c:v>
                </c:pt>
                <c:pt idx="3415">
                  <c:v>1.7940000000000001E-6</c:v>
                </c:pt>
                <c:pt idx="3416">
                  <c:v>1.7969999999999999E-6</c:v>
                </c:pt>
                <c:pt idx="3417">
                  <c:v>1.795E-6</c:v>
                </c:pt>
                <c:pt idx="3418">
                  <c:v>1.7969999999999999E-6</c:v>
                </c:pt>
                <c:pt idx="3419">
                  <c:v>1.7940000000000001E-6</c:v>
                </c:pt>
                <c:pt idx="3420">
                  <c:v>1.7940000000000001E-6</c:v>
                </c:pt>
                <c:pt idx="3421">
                  <c:v>1.795E-6</c:v>
                </c:pt>
                <c:pt idx="3422">
                  <c:v>1.792E-6</c:v>
                </c:pt>
                <c:pt idx="3423">
                  <c:v>1.79E-6</c:v>
                </c:pt>
                <c:pt idx="3424">
                  <c:v>1.795E-6</c:v>
                </c:pt>
                <c:pt idx="3425">
                  <c:v>1.795E-6</c:v>
                </c:pt>
                <c:pt idx="3426">
                  <c:v>1.7940000000000001E-6</c:v>
                </c:pt>
                <c:pt idx="3427">
                  <c:v>1.795E-6</c:v>
                </c:pt>
                <c:pt idx="3428">
                  <c:v>1.795E-6</c:v>
                </c:pt>
                <c:pt idx="3429">
                  <c:v>1.7969999999999999E-6</c:v>
                </c:pt>
                <c:pt idx="3430">
                  <c:v>1.7940000000000001E-6</c:v>
                </c:pt>
                <c:pt idx="3431">
                  <c:v>1.7940000000000001E-6</c:v>
                </c:pt>
                <c:pt idx="3432">
                  <c:v>1.7969999999999999E-6</c:v>
                </c:pt>
                <c:pt idx="3433">
                  <c:v>1.7969999999999999E-6</c:v>
                </c:pt>
                <c:pt idx="3434">
                  <c:v>1.795E-6</c:v>
                </c:pt>
                <c:pt idx="3435">
                  <c:v>1.795E-6</c:v>
                </c:pt>
                <c:pt idx="3436">
                  <c:v>1.7969999999999999E-6</c:v>
                </c:pt>
                <c:pt idx="3437">
                  <c:v>1.7940000000000001E-6</c:v>
                </c:pt>
                <c:pt idx="3438">
                  <c:v>1.7940000000000001E-6</c:v>
                </c:pt>
                <c:pt idx="3439">
                  <c:v>1.7969999999999999E-6</c:v>
                </c:pt>
                <c:pt idx="3440">
                  <c:v>1.7940000000000001E-6</c:v>
                </c:pt>
                <c:pt idx="3441">
                  <c:v>1.7940000000000001E-6</c:v>
                </c:pt>
                <c:pt idx="3442">
                  <c:v>1.795E-6</c:v>
                </c:pt>
                <c:pt idx="3443">
                  <c:v>1.7940000000000001E-6</c:v>
                </c:pt>
                <c:pt idx="3444">
                  <c:v>1.795E-6</c:v>
                </c:pt>
                <c:pt idx="3445">
                  <c:v>1.7940000000000001E-6</c:v>
                </c:pt>
                <c:pt idx="3446">
                  <c:v>1.7969999999999999E-6</c:v>
                </c:pt>
                <c:pt idx="3447">
                  <c:v>1.795E-6</c:v>
                </c:pt>
                <c:pt idx="3448">
                  <c:v>1.7940000000000001E-6</c:v>
                </c:pt>
                <c:pt idx="3449">
                  <c:v>1.795E-6</c:v>
                </c:pt>
                <c:pt idx="3450">
                  <c:v>1.795E-6</c:v>
                </c:pt>
                <c:pt idx="3451">
                  <c:v>1.795E-6</c:v>
                </c:pt>
                <c:pt idx="3452">
                  <c:v>1.795E-6</c:v>
                </c:pt>
                <c:pt idx="3453">
                  <c:v>1.7940000000000001E-6</c:v>
                </c:pt>
                <c:pt idx="3454">
                  <c:v>1.7940000000000001E-6</c:v>
                </c:pt>
                <c:pt idx="3455">
                  <c:v>1.795E-6</c:v>
                </c:pt>
                <c:pt idx="3456">
                  <c:v>1.795E-6</c:v>
                </c:pt>
                <c:pt idx="3457">
                  <c:v>1.795E-6</c:v>
                </c:pt>
                <c:pt idx="3458">
                  <c:v>1.7940000000000001E-6</c:v>
                </c:pt>
                <c:pt idx="3459">
                  <c:v>1.795E-6</c:v>
                </c:pt>
                <c:pt idx="3460">
                  <c:v>1.7969999999999999E-6</c:v>
                </c:pt>
                <c:pt idx="3461">
                  <c:v>1.795E-6</c:v>
                </c:pt>
                <c:pt idx="3462">
                  <c:v>1.792E-6</c:v>
                </c:pt>
                <c:pt idx="3463">
                  <c:v>1.795E-6</c:v>
                </c:pt>
                <c:pt idx="3464">
                  <c:v>1.8020000000000001E-6</c:v>
                </c:pt>
                <c:pt idx="3465">
                  <c:v>1.795E-6</c:v>
                </c:pt>
                <c:pt idx="3466">
                  <c:v>1.7969999999999999E-6</c:v>
                </c:pt>
                <c:pt idx="3467">
                  <c:v>1.798E-6</c:v>
                </c:pt>
                <c:pt idx="3468">
                  <c:v>1.795E-6</c:v>
                </c:pt>
                <c:pt idx="3469">
                  <c:v>1.795E-6</c:v>
                </c:pt>
                <c:pt idx="3470">
                  <c:v>1.7969999999999999E-6</c:v>
                </c:pt>
                <c:pt idx="3471">
                  <c:v>1.7940000000000001E-6</c:v>
                </c:pt>
                <c:pt idx="3472">
                  <c:v>1.7940000000000001E-6</c:v>
                </c:pt>
                <c:pt idx="3473">
                  <c:v>1.795E-6</c:v>
                </c:pt>
                <c:pt idx="3474">
                  <c:v>1.795E-6</c:v>
                </c:pt>
                <c:pt idx="3475">
                  <c:v>1.7940000000000001E-6</c:v>
                </c:pt>
                <c:pt idx="3476">
                  <c:v>1.7940000000000001E-6</c:v>
                </c:pt>
                <c:pt idx="3477">
                  <c:v>1.7940000000000001E-6</c:v>
                </c:pt>
                <c:pt idx="3478">
                  <c:v>1.795E-6</c:v>
                </c:pt>
                <c:pt idx="3479">
                  <c:v>1.795E-6</c:v>
                </c:pt>
                <c:pt idx="3480">
                  <c:v>1.795E-6</c:v>
                </c:pt>
                <c:pt idx="3481">
                  <c:v>1.795E-6</c:v>
                </c:pt>
                <c:pt idx="3482">
                  <c:v>1.7940000000000001E-6</c:v>
                </c:pt>
                <c:pt idx="3483">
                  <c:v>1.795E-6</c:v>
                </c:pt>
                <c:pt idx="3484">
                  <c:v>1.7969999999999999E-6</c:v>
                </c:pt>
                <c:pt idx="3485">
                  <c:v>1.7940000000000001E-6</c:v>
                </c:pt>
                <c:pt idx="3486">
                  <c:v>1.795E-6</c:v>
                </c:pt>
                <c:pt idx="3487">
                  <c:v>1.798E-6</c:v>
                </c:pt>
                <c:pt idx="3488">
                  <c:v>1.795E-6</c:v>
                </c:pt>
                <c:pt idx="3489">
                  <c:v>1.798E-6</c:v>
                </c:pt>
                <c:pt idx="3490">
                  <c:v>1.798E-6</c:v>
                </c:pt>
                <c:pt idx="3491">
                  <c:v>1.798E-6</c:v>
                </c:pt>
                <c:pt idx="3492">
                  <c:v>1.795E-6</c:v>
                </c:pt>
                <c:pt idx="3493">
                  <c:v>1.7969999999999999E-6</c:v>
                </c:pt>
                <c:pt idx="3494">
                  <c:v>1.7969999999999999E-6</c:v>
                </c:pt>
                <c:pt idx="3495">
                  <c:v>1.795E-6</c:v>
                </c:pt>
                <c:pt idx="3496">
                  <c:v>1.795E-6</c:v>
                </c:pt>
                <c:pt idx="3497">
                  <c:v>1.795E-6</c:v>
                </c:pt>
                <c:pt idx="3498">
                  <c:v>1.7969999999999999E-6</c:v>
                </c:pt>
                <c:pt idx="3499">
                  <c:v>1.792E-6</c:v>
                </c:pt>
                <c:pt idx="3500">
                  <c:v>1.7999999999999999E-6</c:v>
                </c:pt>
                <c:pt idx="3501">
                  <c:v>1.7969999999999999E-6</c:v>
                </c:pt>
                <c:pt idx="3502">
                  <c:v>1.7969999999999999E-6</c:v>
                </c:pt>
                <c:pt idx="3503">
                  <c:v>1.7940000000000001E-6</c:v>
                </c:pt>
                <c:pt idx="3504">
                  <c:v>1.795E-6</c:v>
                </c:pt>
                <c:pt idx="3505">
                  <c:v>1.795E-6</c:v>
                </c:pt>
                <c:pt idx="3506">
                  <c:v>1.798E-6</c:v>
                </c:pt>
                <c:pt idx="3507">
                  <c:v>1.7940000000000001E-6</c:v>
                </c:pt>
                <c:pt idx="3508">
                  <c:v>1.7940000000000001E-6</c:v>
                </c:pt>
                <c:pt idx="3509">
                  <c:v>1.7969999999999999E-6</c:v>
                </c:pt>
                <c:pt idx="3510">
                  <c:v>1.792E-6</c:v>
                </c:pt>
                <c:pt idx="3511">
                  <c:v>1.79E-6</c:v>
                </c:pt>
                <c:pt idx="3512">
                  <c:v>1.7940000000000001E-6</c:v>
                </c:pt>
                <c:pt idx="3513">
                  <c:v>1.795E-6</c:v>
                </c:pt>
                <c:pt idx="3514">
                  <c:v>1.795E-6</c:v>
                </c:pt>
                <c:pt idx="3515">
                  <c:v>1.7940000000000001E-6</c:v>
                </c:pt>
                <c:pt idx="3516">
                  <c:v>1.792E-6</c:v>
                </c:pt>
                <c:pt idx="3517">
                  <c:v>1.792E-6</c:v>
                </c:pt>
                <c:pt idx="3518">
                  <c:v>1.795E-6</c:v>
                </c:pt>
                <c:pt idx="3519">
                  <c:v>1.7940000000000001E-6</c:v>
                </c:pt>
                <c:pt idx="3520">
                  <c:v>1.79E-6</c:v>
                </c:pt>
                <c:pt idx="3521">
                  <c:v>1.7940000000000001E-6</c:v>
                </c:pt>
                <c:pt idx="3522">
                  <c:v>1.7940000000000001E-6</c:v>
                </c:pt>
                <c:pt idx="3523">
                  <c:v>1.787E-6</c:v>
                </c:pt>
                <c:pt idx="3524">
                  <c:v>1.7889999999999999E-6</c:v>
                </c:pt>
                <c:pt idx="3525">
                  <c:v>1.7940000000000001E-6</c:v>
                </c:pt>
                <c:pt idx="3526">
                  <c:v>1.7940000000000001E-6</c:v>
                </c:pt>
                <c:pt idx="3527">
                  <c:v>1.792E-6</c:v>
                </c:pt>
                <c:pt idx="3528">
                  <c:v>1.795E-6</c:v>
                </c:pt>
                <c:pt idx="3529">
                  <c:v>1.795E-6</c:v>
                </c:pt>
                <c:pt idx="3530">
                  <c:v>1.7940000000000001E-6</c:v>
                </c:pt>
                <c:pt idx="3531">
                  <c:v>1.7940000000000001E-6</c:v>
                </c:pt>
                <c:pt idx="3532">
                  <c:v>1.7969999999999999E-6</c:v>
                </c:pt>
                <c:pt idx="3533">
                  <c:v>1.79E-6</c:v>
                </c:pt>
                <c:pt idx="3534">
                  <c:v>1.792E-6</c:v>
                </c:pt>
                <c:pt idx="3535">
                  <c:v>1.792E-6</c:v>
                </c:pt>
                <c:pt idx="3536">
                  <c:v>1.792E-6</c:v>
                </c:pt>
                <c:pt idx="3537">
                  <c:v>1.795E-6</c:v>
                </c:pt>
                <c:pt idx="3538">
                  <c:v>1.792E-6</c:v>
                </c:pt>
                <c:pt idx="3539">
                  <c:v>1.7969999999999999E-6</c:v>
                </c:pt>
                <c:pt idx="3540">
                  <c:v>1.7889999999999999E-6</c:v>
                </c:pt>
                <c:pt idx="3541">
                  <c:v>1.795E-6</c:v>
                </c:pt>
                <c:pt idx="3542">
                  <c:v>1.7969999999999999E-6</c:v>
                </c:pt>
                <c:pt idx="3543">
                  <c:v>1.7889999999999999E-6</c:v>
                </c:pt>
                <c:pt idx="3544">
                  <c:v>1.792E-6</c:v>
                </c:pt>
                <c:pt idx="3545">
                  <c:v>1.7940000000000001E-6</c:v>
                </c:pt>
                <c:pt idx="3546">
                  <c:v>1.7940000000000001E-6</c:v>
                </c:pt>
                <c:pt idx="3547">
                  <c:v>1.7940000000000001E-6</c:v>
                </c:pt>
                <c:pt idx="3548">
                  <c:v>1.7940000000000001E-6</c:v>
                </c:pt>
                <c:pt idx="3549">
                  <c:v>1.7969999999999999E-6</c:v>
                </c:pt>
                <c:pt idx="3550">
                  <c:v>1.7940000000000001E-6</c:v>
                </c:pt>
                <c:pt idx="3551">
                  <c:v>1.7969999999999999E-6</c:v>
                </c:pt>
                <c:pt idx="3552">
                  <c:v>1.7940000000000001E-6</c:v>
                </c:pt>
                <c:pt idx="3553">
                  <c:v>1.798E-6</c:v>
                </c:pt>
                <c:pt idx="3554">
                  <c:v>1.79E-6</c:v>
                </c:pt>
                <c:pt idx="3555">
                  <c:v>1.795E-6</c:v>
                </c:pt>
                <c:pt idx="3556">
                  <c:v>1.795E-6</c:v>
                </c:pt>
                <c:pt idx="3557">
                  <c:v>1.792E-6</c:v>
                </c:pt>
                <c:pt idx="3558">
                  <c:v>1.795E-6</c:v>
                </c:pt>
                <c:pt idx="3559">
                  <c:v>1.7969999999999999E-6</c:v>
                </c:pt>
                <c:pt idx="3560">
                  <c:v>1.795E-6</c:v>
                </c:pt>
                <c:pt idx="3561">
                  <c:v>1.798E-6</c:v>
                </c:pt>
                <c:pt idx="3562">
                  <c:v>1.7969999999999999E-6</c:v>
                </c:pt>
                <c:pt idx="3563">
                  <c:v>1.7969999999999999E-6</c:v>
                </c:pt>
                <c:pt idx="3564">
                  <c:v>1.795E-6</c:v>
                </c:pt>
                <c:pt idx="3565">
                  <c:v>1.7940000000000001E-6</c:v>
                </c:pt>
                <c:pt idx="3566">
                  <c:v>1.7969999999999999E-6</c:v>
                </c:pt>
                <c:pt idx="3567">
                  <c:v>1.7969999999999999E-6</c:v>
                </c:pt>
                <c:pt idx="3568">
                  <c:v>1.795E-6</c:v>
                </c:pt>
                <c:pt idx="3569">
                  <c:v>1.795E-6</c:v>
                </c:pt>
                <c:pt idx="3570">
                  <c:v>1.7940000000000001E-6</c:v>
                </c:pt>
                <c:pt idx="3571">
                  <c:v>1.7940000000000001E-6</c:v>
                </c:pt>
                <c:pt idx="3572">
                  <c:v>1.7969999999999999E-6</c:v>
                </c:pt>
                <c:pt idx="3573">
                  <c:v>1.7940000000000001E-6</c:v>
                </c:pt>
                <c:pt idx="3574">
                  <c:v>1.7940000000000001E-6</c:v>
                </c:pt>
                <c:pt idx="3575">
                  <c:v>1.798E-6</c:v>
                </c:pt>
                <c:pt idx="3576">
                  <c:v>1.7940000000000001E-6</c:v>
                </c:pt>
                <c:pt idx="3577">
                  <c:v>1.795E-6</c:v>
                </c:pt>
                <c:pt idx="3578">
                  <c:v>1.7940000000000001E-6</c:v>
                </c:pt>
                <c:pt idx="3579">
                  <c:v>1.7969999999999999E-6</c:v>
                </c:pt>
                <c:pt idx="3580">
                  <c:v>1.7969999999999999E-6</c:v>
                </c:pt>
                <c:pt idx="3581">
                  <c:v>1.792E-6</c:v>
                </c:pt>
                <c:pt idx="3582">
                  <c:v>1.795E-6</c:v>
                </c:pt>
                <c:pt idx="3583">
                  <c:v>1.795E-6</c:v>
                </c:pt>
                <c:pt idx="3584">
                  <c:v>1.7969999999999999E-6</c:v>
                </c:pt>
                <c:pt idx="3585">
                  <c:v>1.795E-6</c:v>
                </c:pt>
                <c:pt idx="3586">
                  <c:v>1.795E-6</c:v>
                </c:pt>
                <c:pt idx="3587">
                  <c:v>1.7969999999999999E-6</c:v>
                </c:pt>
                <c:pt idx="3588">
                  <c:v>1.7969999999999999E-6</c:v>
                </c:pt>
                <c:pt idx="3589">
                  <c:v>1.7940000000000001E-6</c:v>
                </c:pt>
                <c:pt idx="3590">
                  <c:v>1.795E-6</c:v>
                </c:pt>
                <c:pt idx="3591">
                  <c:v>1.7969999999999999E-6</c:v>
                </c:pt>
                <c:pt idx="3592">
                  <c:v>1.798E-6</c:v>
                </c:pt>
                <c:pt idx="3593">
                  <c:v>1.795E-6</c:v>
                </c:pt>
                <c:pt idx="3594">
                  <c:v>1.7969999999999999E-6</c:v>
                </c:pt>
                <c:pt idx="3595">
                  <c:v>1.795E-6</c:v>
                </c:pt>
                <c:pt idx="3596">
                  <c:v>1.7969999999999999E-6</c:v>
                </c:pt>
                <c:pt idx="3597">
                  <c:v>1.7969999999999999E-6</c:v>
                </c:pt>
                <c:pt idx="3598">
                  <c:v>1.795E-6</c:v>
                </c:pt>
                <c:pt idx="3599">
                  <c:v>1.795E-6</c:v>
                </c:pt>
                <c:pt idx="3600">
                  <c:v>1.7940000000000001E-6</c:v>
                </c:pt>
                <c:pt idx="3601">
                  <c:v>1.795E-6</c:v>
                </c:pt>
                <c:pt idx="3602">
                  <c:v>1.7940000000000001E-6</c:v>
                </c:pt>
                <c:pt idx="3603">
                  <c:v>1.792E-6</c:v>
                </c:pt>
                <c:pt idx="3604">
                  <c:v>1.7940000000000001E-6</c:v>
                </c:pt>
                <c:pt idx="3605">
                  <c:v>1.7940000000000001E-6</c:v>
                </c:pt>
                <c:pt idx="3606">
                  <c:v>1.7969999999999999E-6</c:v>
                </c:pt>
                <c:pt idx="3607">
                  <c:v>1.798E-6</c:v>
                </c:pt>
                <c:pt idx="3608">
                  <c:v>1.7969999999999999E-6</c:v>
                </c:pt>
                <c:pt idx="3609">
                  <c:v>1.7969999999999999E-6</c:v>
                </c:pt>
                <c:pt idx="3610">
                  <c:v>1.7940000000000001E-6</c:v>
                </c:pt>
                <c:pt idx="3611">
                  <c:v>1.798E-6</c:v>
                </c:pt>
                <c:pt idx="3612">
                  <c:v>1.798E-6</c:v>
                </c:pt>
                <c:pt idx="3613">
                  <c:v>1.795E-6</c:v>
                </c:pt>
                <c:pt idx="3614">
                  <c:v>1.795E-6</c:v>
                </c:pt>
                <c:pt idx="3615">
                  <c:v>1.798E-6</c:v>
                </c:pt>
                <c:pt idx="3616">
                  <c:v>1.7969999999999999E-6</c:v>
                </c:pt>
                <c:pt idx="3617">
                  <c:v>1.795E-6</c:v>
                </c:pt>
                <c:pt idx="3618">
                  <c:v>1.795E-6</c:v>
                </c:pt>
                <c:pt idx="3619">
                  <c:v>1.795E-6</c:v>
                </c:pt>
                <c:pt idx="3620">
                  <c:v>1.7969999999999999E-6</c:v>
                </c:pt>
                <c:pt idx="3621">
                  <c:v>1.8020000000000001E-6</c:v>
                </c:pt>
                <c:pt idx="3622">
                  <c:v>1.795E-6</c:v>
                </c:pt>
                <c:pt idx="3623">
                  <c:v>1.798E-6</c:v>
                </c:pt>
                <c:pt idx="3624">
                  <c:v>1.7940000000000001E-6</c:v>
                </c:pt>
                <c:pt idx="3625">
                  <c:v>1.7940000000000001E-6</c:v>
                </c:pt>
                <c:pt idx="3626">
                  <c:v>1.7969999999999999E-6</c:v>
                </c:pt>
                <c:pt idx="3627">
                  <c:v>1.7940000000000001E-6</c:v>
                </c:pt>
                <c:pt idx="3628">
                  <c:v>1.795E-6</c:v>
                </c:pt>
                <c:pt idx="3629">
                  <c:v>1.7969999999999999E-6</c:v>
                </c:pt>
                <c:pt idx="3630">
                  <c:v>1.795E-6</c:v>
                </c:pt>
                <c:pt idx="3631">
                  <c:v>1.795E-6</c:v>
                </c:pt>
                <c:pt idx="3632">
                  <c:v>1.795E-6</c:v>
                </c:pt>
                <c:pt idx="3633">
                  <c:v>1.8029999999999999E-6</c:v>
                </c:pt>
                <c:pt idx="3634">
                  <c:v>1.795E-6</c:v>
                </c:pt>
                <c:pt idx="3635">
                  <c:v>1.7940000000000001E-6</c:v>
                </c:pt>
                <c:pt idx="3636">
                  <c:v>1.795E-6</c:v>
                </c:pt>
                <c:pt idx="3637">
                  <c:v>1.7969999999999999E-6</c:v>
                </c:pt>
                <c:pt idx="3638">
                  <c:v>1.798E-6</c:v>
                </c:pt>
                <c:pt idx="3639">
                  <c:v>1.795E-6</c:v>
                </c:pt>
                <c:pt idx="3640">
                  <c:v>1.7940000000000001E-6</c:v>
                </c:pt>
                <c:pt idx="3641">
                  <c:v>1.798E-6</c:v>
                </c:pt>
                <c:pt idx="3642">
                  <c:v>1.7940000000000001E-6</c:v>
                </c:pt>
                <c:pt idx="3643">
                  <c:v>1.795E-6</c:v>
                </c:pt>
                <c:pt idx="3644">
                  <c:v>1.795E-6</c:v>
                </c:pt>
                <c:pt idx="3645">
                  <c:v>1.7940000000000001E-6</c:v>
                </c:pt>
                <c:pt idx="3646">
                  <c:v>1.795E-6</c:v>
                </c:pt>
                <c:pt idx="3647">
                  <c:v>1.7940000000000001E-6</c:v>
                </c:pt>
                <c:pt idx="3648">
                  <c:v>1.7940000000000001E-6</c:v>
                </c:pt>
                <c:pt idx="3649">
                  <c:v>1.795E-6</c:v>
                </c:pt>
                <c:pt idx="3650">
                  <c:v>1.7940000000000001E-6</c:v>
                </c:pt>
                <c:pt idx="3651">
                  <c:v>1.798E-6</c:v>
                </c:pt>
                <c:pt idx="3652">
                  <c:v>1.7940000000000001E-6</c:v>
                </c:pt>
                <c:pt idx="3653">
                  <c:v>1.7940000000000001E-6</c:v>
                </c:pt>
                <c:pt idx="3654">
                  <c:v>1.798E-6</c:v>
                </c:pt>
                <c:pt idx="3655">
                  <c:v>1.792E-6</c:v>
                </c:pt>
                <c:pt idx="3656">
                  <c:v>1.795E-6</c:v>
                </c:pt>
                <c:pt idx="3657">
                  <c:v>1.798E-6</c:v>
                </c:pt>
                <c:pt idx="3658">
                  <c:v>1.7969999999999999E-6</c:v>
                </c:pt>
                <c:pt idx="3659">
                  <c:v>1.795E-6</c:v>
                </c:pt>
                <c:pt idx="3660">
                  <c:v>1.795E-6</c:v>
                </c:pt>
                <c:pt idx="3661">
                  <c:v>1.7969999999999999E-6</c:v>
                </c:pt>
                <c:pt idx="3662">
                  <c:v>1.795E-6</c:v>
                </c:pt>
                <c:pt idx="3663">
                  <c:v>1.795E-6</c:v>
                </c:pt>
                <c:pt idx="3664">
                  <c:v>1.8020000000000001E-6</c:v>
                </c:pt>
                <c:pt idx="3665">
                  <c:v>1.7999999999999999E-6</c:v>
                </c:pt>
                <c:pt idx="3666">
                  <c:v>1.795E-6</c:v>
                </c:pt>
                <c:pt idx="3667">
                  <c:v>1.795E-6</c:v>
                </c:pt>
                <c:pt idx="3668">
                  <c:v>1.7999999999999999E-6</c:v>
                </c:pt>
                <c:pt idx="3669">
                  <c:v>1.7940000000000001E-6</c:v>
                </c:pt>
                <c:pt idx="3670">
                  <c:v>1.7969999999999999E-6</c:v>
                </c:pt>
                <c:pt idx="3671">
                  <c:v>1.7969999999999999E-6</c:v>
                </c:pt>
                <c:pt idx="3672">
                  <c:v>1.7969999999999999E-6</c:v>
                </c:pt>
                <c:pt idx="3673">
                  <c:v>1.795E-6</c:v>
                </c:pt>
                <c:pt idx="3674">
                  <c:v>1.795E-6</c:v>
                </c:pt>
                <c:pt idx="3675">
                  <c:v>1.7940000000000001E-6</c:v>
                </c:pt>
                <c:pt idx="3676">
                  <c:v>1.795E-6</c:v>
                </c:pt>
                <c:pt idx="3677">
                  <c:v>1.7940000000000001E-6</c:v>
                </c:pt>
                <c:pt idx="3678">
                  <c:v>1.7940000000000001E-6</c:v>
                </c:pt>
                <c:pt idx="3679">
                  <c:v>1.795E-6</c:v>
                </c:pt>
                <c:pt idx="3680">
                  <c:v>1.7940000000000001E-6</c:v>
                </c:pt>
                <c:pt idx="3681">
                  <c:v>1.7940000000000001E-6</c:v>
                </c:pt>
                <c:pt idx="3682">
                  <c:v>1.7940000000000001E-6</c:v>
                </c:pt>
                <c:pt idx="3683">
                  <c:v>1.795E-6</c:v>
                </c:pt>
                <c:pt idx="3684">
                  <c:v>1.792E-6</c:v>
                </c:pt>
                <c:pt idx="3685">
                  <c:v>1.795E-6</c:v>
                </c:pt>
                <c:pt idx="3686">
                  <c:v>1.795E-6</c:v>
                </c:pt>
                <c:pt idx="3687">
                  <c:v>1.7940000000000001E-6</c:v>
                </c:pt>
                <c:pt idx="3688">
                  <c:v>1.7940000000000001E-6</c:v>
                </c:pt>
                <c:pt idx="3689">
                  <c:v>1.795E-6</c:v>
                </c:pt>
                <c:pt idx="3690">
                  <c:v>1.795E-6</c:v>
                </c:pt>
                <c:pt idx="3691">
                  <c:v>1.792E-6</c:v>
                </c:pt>
                <c:pt idx="3692">
                  <c:v>1.7940000000000001E-6</c:v>
                </c:pt>
                <c:pt idx="3693">
                  <c:v>1.795E-6</c:v>
                </c:pt>
                <c:pt idx="3694">
                  <c:v>1.798E-6</c:v>
                </c:pt>
                <c:pt idx="3695">
                  <c:v>1.7940000000000001E-6</c:v>
                </c:pt>
                <c:pt idx="3696">
                  <c:v>1.795E-6</c:v>
                </c:pt>
                <c:pt idx="3697">
                  <c:v>1.795E-6</c:v>
                </c:pt>
                <c:pt idx="3698">
                  <c:v>1.795E-6</c:v>
                </c:pt>
                <c:pt idx="3699">
                  <c:v>1.7940000000000001E-6</c:v>
                </c:pt>
                <c:pt idx="3700">
                  <c:v>1.795E-6</c:v>
                </c:pt>
                <c:pt idx="3701">
                  <c:v>1.795E-6</c:v>
                </c:pt>
                <c:pt idx="3702">
                  <c:v>1.7940000000000001E-6</c:v>
                </c:pt>
                <c:pt idx="3703">
                  <c:v>1.7940000000000001E-6</c:v>
                </c:pt>
                <c:pt idx="3704">
                  <c:v>1.7940000000000001E-6</c:v>
                </c:pt>
                <c:pt idx="3705">
                  <c:v>1.792E-6</c:v>
                </c:pt>
                <c:pt idx="3706">
                  <c:v>1.79E-6</c:v>
                </c:pt>
                <c:pt idx="3707">
                  <c:v>1.792E-6</c:v>
                </c:pt>
                <c:pt idx="3708">
                  <c:v>1.795E-6</c:v>
                </c:pt>
                <c:pt idx="3709">
                  <c:v>1.7940000000000001E-6</c:v>
                </c:pt>
                <c:pt idx="3710">
                  <c:v>1.792E-6</c:v>
                </c:pt>
                <c:pt idx="3711">
                  <c:v>1.795E-6</c:v>
                </c:pt>
                <c:pt idx="3712">
                  <c:v>1.7889999999999999E-6</c:v>
                </c:pt>
                <c:pt idx="3713">
                  <c:v>1.792E-6</c:v>
                </c:pt>
                <c:pt idx="3714">
                  <c:v>1.795E-6</c:v>
                </c:pt>
                <c:pt idx="3715">
                  <c:v>1.792E-6</c:v>
                </c:pt>
                <c:pt idx="3716">
                  <c:v>1.795E-6</c:v>
                </c:pt>
                <c:pt idx="3717">
                  <c:v>1.792E-6</c:v>
                </c:pt>
                <c:pt idx="3718">
                  <c:v>1.7969999999999999E-6</c:v>
                </c:pt>
                <c:pt idx="3719">
                  <c:v>1.7940000000000001E-6</c:v>
                </c:pt>
                <c:pt idx="3720">
                  <c:v>1.7940000000000001E-6</c:v>
                </c:pt>
                <c:pt idx="3721">
                  <c:v>1.795E-6</c:v>
                </c:pt>
                <c:pt idx="3722">
                  <c:v>1.7940000000000001E-6</c:v>
                </c:pt>
                <c:pt idx="3723">
                  <c:v>1.79E-6</c:v>
                </c:pt>
                <c:pt idx="3724">
                  <c:v>1.7940000000000001E-6</c:v>
                </c:pt>
                <c:pt idx="3725">
                  <c:v>1.7940000000000001E-6</c:v>
                </c:pt>
                <c:pt idx="3726">
                  <c:v>1.792E-6</c:v>
                </c:pt>
                <c:pt idx="3727">
                  <c:v>1.787E-6</c:v>
                </c:pt>
                <c:pt idx="3728">
                  <c:v>1.792E-6</c:v>
                </c:pt>
                <c:pt idx="3729">
                  <c:v>1.7940000000000001E-6</c:v>
                </c:pt>
                <c:pt idx="3730">
                  <c:v>1.7940000000000001E-6</c:v>
                </c:pt>
                <c:pt idx="3731">
                  <c:v>1.7889999999999999E-6</c:v>
                </c:pt>
                <c:pt idx="3732">
                  <c:v>1.7889999999999999E-6</c:v>
                </c:pt>
                <c:pt idx="3733">
                  <c:v>1.795E-6</c:v>
                </c:pt>
                <c:pt idx="3734">
                  <c:v>1.79E-6</c:v>
                </c:pt>
                <c:pt idx="3735">
                  <c:v>1.7940000000000001E-6</c:v>
                </c:pt>
                <c:pt idx="3736">
                  <c:v>1.795E-6</c:v>
                </c:pt>
                <c:pt idx="3737">
                  <c:v>1.795E-6</c:v>
                </c:pt>
                <c:pt idx="3738">
                  <c:v>1.795E-6</c:v>
                </c:pt>
                <c:pt idx="3739">
                  <c:v>1.79E-6</c:v>
                </c:pt>
                <c:pt idx="3740">
                  <c:v>1.7940000000000001E-6</c:v>
                </c:pt>
                <c:pt idx="3741">
                  <c:v>1.7940000000000001E-6</c:v>
                </c:pt>
                <c:pt idx="3742">
                  <c:v>1.7940000000000001E-6</c:v>
                </c:pt>
                <c:pt idx="3743">
                  <c:v>1.795E-6</c:v>
                </c:pt>
                <c:pt idx="3744">
                  <c:v>1.7940000000000001E-6</c:v>
                </c:pt>
                <c:pt idx="3745">
                  <c:v>1.7940000000000001E-6</c:v>
                </c:pt>
                <c:pt idx="3746">
                  <c:v>1.7940000000000001E-6</c:v>
                </c:pt>
                <c:pt idx="3747">
                  <c:v>1.7940000000000001E-6</c:v>
                </c:pt>
                <c:pt idx="3748">
                  <c:v>1.795E-6</c:v>
                </c:pt>
                <c:pt idx="3749">
                  <c:v>1.79E-6</c:v>
                </c:pt>
                <c:pt idx="3750">
                  <c:v>1.792E-6</c:v>
                </c:pt>
                <c:pt idx="3751">
                  <c:v>1.795E-6</c:v>
                </c:pt>
                <c:pt idx="3752">
                  <c:v>1.7940000000000001E-6</c:v>
                </c:pt>
                <c:pt idx="3753">
                  <c:v>1.792E-6</c:v>
                </c:pt>
                <c:pt idx="3754">
                  <c:v>1.7940000000000001E-6</c:v>
                </c:pt>
                <c:pt idx="3755">
                  <c:v>1.795E-6</c:v>
                </c:pt>
                <c:pt idx="3756">
                  <c:v>1.795E-6</c:v>
                </c:pt>
                <c:pt idx="3757">
                  <c:v>1.795E-6</c:v>
                </c:pt>
                <c:pt idx="3758">
                  <c:v>1.7940000000000001E-6</c:v>
                </c:pt>
                <c:pt idx="3759">
                  <c:v>1.795E-6</c:v>
                </c:pt>
                <c:pt idx="3760">
                  <c:v>1.7940000000000001E-6</c:v>
                </c:pt>
                <c:pt idx="3761">
                  <c:v>1.7940000000000001E-6</c:v>
                </c:pt>
                <c:pt idx="3762">
                  <c:v>1.795E-6</c:v>
                </c:pt>
                <c:pt idx="3763">
                  <c:v>1.7969999999999999E-6</c:v>
                </c:pt>
                <c:pt idx="3764">
                  <c:v>1.79E-6</c:v>
                </c:pt>
                <c:pt idx="3765">
                  <c:v>1.7940000000000001E-6</c:v>
                </c:pt>
                <c:pt idx="3766">
                  <c:v>1.795E-6</c:v>
                </c:pt>
                <c:pt idx="3767">
                  <c:v>1.7940000000000001E-6</c:v>
                </c:pt>
                <c:pt idx="3768">
                  <c:v>1.7940000000000001E-6</c:v>
                </c:pt>
                <c:pt idx="3769">
                  <c:v>1.795E-6</c:v>
                </c:pt>
                <c:pt idx="3770">
                  <c:v>1.792E-6</c:v>
                </c:pt>
                <c:pt idx="3771">
                  <c:v>1.792E-6</c:v>
                </c:pt>
                <c:pt idx="3772">
                  <c:v>1.795E-6</c:v>
                </c:pt>
                <c:pt idx="3773">
                  <c:v>1.795E-6</c:v>
                </c:pt>
                <c:pt idx="3774">
                  <c:v>1.7940000000000001E-6</c:v>
                </c:pt>
                <c:pt idx="3775">
                  <c:v>1.795E-6</c:v>
                </c:pt>
                <c:pt idx="3776">
                  <c:v>1.7969999999999999E-6</c:v>
                </c:pt>
                <c:pt idx="3777">
                  <c:v>1.7940000000000001E-6</c:v>
                </c:pt>
                <c:pt idx="3778">
                  <c:v>1.7940000000000001E-6</c:v>
                </c:pt>
                <c:pt idx="3779">
                  <c:v>1.795E-6</c:v>
                </c:pt>
                <c:pt idx="3780">
                  <c:v>1.792E-6</c:v>
                </c:pt>
                <c:pt idx="3781">
                  <c:v>1.7940000000000001E-6</c:v>
                </c:pt>
                <c:pt idx="3782">
                  <c:v>1.7940000000000001E-6</c:v>
                </c:pt>
                <c:pt idx="3783">
                  <c:v>1.79E-6</c:v>
                </c:pt>
                <c:pt idx="3784">
                  <c:v>1.792E-6</c:v>
                </c:pt>
                <c:pt idx="3785">
                  <c:v>1.792E-6</c:v>
                </c:pt>
                <c:pt idx="3786">
                  <c:v>1.795E-6</c:v>
                </c:pt>
                <c:pt idx="3787">
                  <c:v>1.79E-6</c:v>
                </c:pt>
                <c:pt idx="3788">
                  <c:v>1.79E-6</c:v>
                </c:pt>
                <c:pt idx="3789">
                  <c:v>1.792E-6</c:v>
                </c:pt>
                <c:pt idx="3790">
                  <c:v>1.7940000000000001E-6</c:v>
                </c:pt>
                <c:pt idx="3791">
                  <c:v>1.79E-6</c:v>
                </c:pt>
                <c:pt idx="3792">
                  <c:v>1.79E-6</c:v>
                </c:pt>
                <c:pt idx="3793">
                  <c:v>1.7940000000000001E-6</c:v>
                </c:pt>
                <c:pt idx="3794">
                  <c:v>1.7940000000000001E-6</c:v>
                </c:pt>
                <c:pt idx="3795">
                  <c:v>1.7940000000000001E-6</c:v>
                </c:pt>
                <c:pt idx="3796">
                  <c:v>1.795E-6</c:v>
                </c:pt>
                <c:pt idx="3797">
                  <c:v>1.7940000000000001E-6</c:v>
                </c:pt>
                <c:pt idx="3798">
                  <c:v>1.792E-6</c:v>
                </c:pt>
                <c:pt idx="3799">
                  <c:v>1.795E-6</c:v>
                </c:pt>
                <c:pt idx="3800">
                  <c:v>1.795E-6</c:v>
                </c:pt>
                <c:pt idx="3801">
                  <c:v>1.7940000000000001E-6</c:v>
                </c:pt>
                <c:pt idx="3802">
                  <c:v>1.795E-6</c:v>
                </c:pt>
                <c:pt idx="3803">
                  <c:v>1.795E-6</c:v>
                </c:pt>
                <c:pt idx="3804">
                  <c:v>1.7940000000000001E-6</c:v>
                </c:pt>
                <c:pt idx="3805">
                  <c:v>1.795E-6</c:v>
                </c:pt>
                <c:pt idx="3806">
                  <c:v>1.795E-6</c:v>
                </c:pt>
                <c:pt idx="3807">
                  <c:v>1.7969999999999999E-6</c:v>
                </c:pt>
                <c:pt idx="3808">
                  <c:v>1.7940000000000001E-6</c:v>
                </c:pt>
                <c:pt idx="3809">
                  <c:v>1.7969999999999999E-6</c:v>
                </c:pt>
                <c:pt idx="3810">
                  <c:v>1.798E-6</c:v>
                </c:pt>
                <c:pt idx="3811">
                  <c:v>1.798E-6</c:v>
                </c:pt>
                <c:pt idx="3812">
                  <c:v>1.795E-6</c:v>
                </c:pt>
                <c:pt idx="3813">
                  <c:v>1.7940000000000001E-6</c:v>
                </c:pt>
                <c:pt idx="3814">
                  <c:v>1.7940000000000001E-6</c:v>
                </c:pt>
                <c:pt idx="3815">
                  <c:v>1.795E-6</c:v>
                </c:pt>
                <c:pt idx="3816">
                  <c:v>1.7940000000000001E-6</c:v>
                </c:pt>
                <c:pt idx="3817">
                  <c:v>1.7940000000000001E-6</c:v>
                </c:pt>
                <c:pt idx="3818">
                  <c:v>1.79E-6</c:v>
                </c:pt>
                <c:pt idx="3819">
                  <c:v>1.795E-6</c:v>
                </c:pt>
                <c:pt idx="3820">
                  <c:v>1.792E-6</c:v>
                </c:pt>
                <c:pt idx="3821">
                  <c:v>1.795E-6</c:v>
                </c:pt>
                <c:pt idx="3822">
                  <c:v>1.792E-6</c:v>
                </c:pt>
                <c:pt idx="3823">
                  <c:v>1.795E-6</c:v>
                </c:pt>
                <c:pt idx="3824">
                  <c:v>1.792E-6</c:v>
                </c:pt>
                <c:pt idx="3825">
                  <c:v>1.795E-6</c:v>
                </c:pt>
                <c:pt idx="3826">
                  <c:v>1.7940000000000001E-6</c:v>
                </c:pt>
                <c:pt idx="3827">
                  <c:v>1.795E-6</c:v>
                </c:pt>
                <c:pt idx="3828">
                  <c:v>1.7940000000000001E-6</c:v>
                </c:pt>
                <c:pt idx="3829">
                  <c:v>1.7940000000000001E-6</c:v>
                </c:pt>
                <c:pt idx="3830">
                  <c:v>1.795E-6</c:v>
                </c:pt>
                <c:pt idx="3831">
                  <c:v>1.795E-6</c:v>
                </c:pt>
                <c:pt idx="3832">
                  <c:v>1.7940000000000001E-6</c:v>
                </c:pt>
                <c:pt idx="3833">
                  <c:v>1.7889999999999999E-6</c:v>
                </c:pt>
                <c:pt idx="3834">
                  <c:v>1.795E-6</c:v>
                </c:pt>
                <c:pt idx="3835">
                  <c:v>1.795E-6</c:v>
                </c:pt>
                <c:pt idx="3836">
                  <c:v>1.7940000000000001E-6</c:v>
                </c:pt>
                <c:pt idx="3837">
                  <c:v>1.79E-6</c:v>
                </c:pt>
                <c:pt idx="3838">
                  <c:v>1.7940000000000001E-6</c:v>
                </c:pt>
                <c:pt idx="3839">
                  <c:v>1.7940000000000001E-6</c:v>
                </c:pt>
                <c:pt idx="3840">
                  <c:v>1.795E-6</c:v>
                </c:pt>
                <c:pt idx="3841">
                  <c:v>1.7940000000000001E-6</c:v>
                </c:pt>
                <c:pt idx="3842">
                  <c:v>1.795E-6</c:v>
                </c:pt>
                <c:pt idx="3843">
                  <c:v>1.7969999999999999E-6</c:v>
                </c:pt>
                <c:pt idx="3844">
                  <c:v>1.795E-6</c:v>
                </c:pt>
                <c:pt idx="3845">
                  <c:v>1.7940000000000001E-6</c:v>
                </c:pt>
                <c:pt idx="3846">
                  <c:v>1.7940000000000001E-6</c:v>
                </c:pt>
                <c:pt idx="3847">
                  <c:v>1.7969999999999999E-6</c:v>
                </c:pt>
                <c:pt idx="3848">
                  <c:v>1.792E-6</c:v>
                </c:pt>
                <c:pt idx="3849">
                  <c:v>1.7940000000000001E-6</c:v>
                </c:pt>
                <c:pt idx="3850">
                  <c:v>1.7940000000000001E-6</c:v>
                </c:pt>
                <c:pt idx="3851">
                  <c:v>1.8020000000000001E-6</c:v>
                </c:pt>
                <c:pt idx="3852">
                  <c:v>1.7940000000000001E-6</c:v>
                </c:pt>
                <c:pt idx="3853">
                  <c:v>1.795E-6</c:v>
                </c:pt>
                <c:pt idx="3854">
                  <c:v>1.7969999999999999E-6</c:v>
                </c:pt>
                <c:pt idx="3855">
                  <c:v>1.795E-6</c:v>
                </c:pt>
                <c:pt idx="3856">
                  <c:v>1.7940000000000001E-6</c:v>
                </c:pt>
                <c:pt idx="3857">
                  <c:v>1.795E-6</c:v>
                </c:pt>
                <c:pt idx="3858">
                  <c:v>1.795E-6</c:v>
                </c:pt>
                <c:pt idx="3859">
                  <c:v>1.795E-6</c:v>
                </c:pt>
                <c:pt idx="3860">
                  <c:v>1.7969999999999999E-6</c:v>
                </c:pt>
                <c:pt idx="3861">
                  <c:v>1.7940000000000001E-6</c:v>
                </c:pt>
                <c:pt idx="3862">
                  <c:v>1.7940000000000001E-6</c:v>
                </c:pt>
                <c:pt idx="3863">
                  <c:v>1.7999999999999999E-6</c:v>
                </c:pt>
                <c:pt idx="3864">
                  <c:v>1.7940000000000001E-6</c:v>
                </c:pt>
                <c:pt idx="3865">
                  <c:v>1.795E-6</c:v>
                </c:pt>
                <c:pt idx="3866">
                  <c:v>1.7969999999999999E-6</c:v>
                </c:pt>
                <c:pt idx="3867">
                  <c:v>1.7940000000000001E-6</c:v>
                </c:pt>
                <c:pt idx="3868">
                  <c:v>1.7940000000000001E-6</c:v>
                </c:pt>
                <c:pt idx="3869">
                  <c:v>1.795E-6</c:v>
                </c:pt>
                <c:pt idx="3870">
                  <c:v>1.7940000000000001E-6</c:v>
                </c:pt>
                <c:pt idx="3871">
                  <c:v>1.7940000000000001E-6</c:v>
                </c:pt>
                <c:pt idx="3872">
                  <c:v>1.7940000000000001E-6</c:v>
                </c:pt>
                <c:pt idx="3873">
                  <c:v>1.787E-6</c:v>
                </c:pt>
                <c:pt idx="3874">
                  <c:v>1.7940000000000001E-6</c:v>
                </c:pt>
                <c:pt idx="3875">
                  <c:v>1.795E-6</c:v>
                </c:pt>
                <c:pt idx="3876">
                  <c:v>1.792E-6</c:v>
                </c:pt>
                <c:pt idx="3877">
                  <c:v>1.7889999999999999E-6</c:v>
                </c:pt>
                <c:pt idx="3878">
                  <c:v>1.7940000000000001E-6</c:v>
                </c:pt>
                <c:pt idx="3879">
                  <c:v>1.787E-6</c:v>
                </c:pt>
                <c:pt idx="3880">
                  <c:v>1.792E-6</c:v>
                </c:pt>
                <c:pt idx="3881">
                  <c:v>1.787E-6</c:v>
                </c:pt>
                <c:pt idx="3882">
                  <c:v>1.7940000000000001E-6</c:v>
                </c:pt>
                <c:pt idx="3883">
                  <c:v>1.784E-6</c:v>
                </c:pt>
                <c:pt idx="3884">
                  <c:v>1.787E-6</c:v>
                </c:pt>
                <c:pt idx="3885">
                  <c:v>1.7940000000000001E-6</c:v>
                </c:pt>
                <c:pt idx="3886">
                  <c:v>1.7889999999999999E-6</c:v>
                </c:pt>
                <c:pt idx="3887">
                  <c:v>1.784E-6</c:v>
                </c:pt>
                <c:pt idx="3888">
                  <c:v>1.7889999999999999E-6</c:v>
                </c:pt>
                <c:pt idx="3889">
                  <c:v>1.7859999999999999E-6</c:v>
                </c:pt>
                <c:pt idx="3890">
                  <c:v>1.784E-6</c:v>
                </c:pt>
                <c:pt idx="3891">
                  <c:v>1.7859999999999999E-6</c:v>
                </c:pt>
                <c:pt idx="3892">
                  <c:v>1.79E-6</c:v>
                </c:pt>
                <c:pt idx="3893">
                  <c:v>1.787E-6</c:v>
                </c:pt>
                <c:pt idx="3894">
                  <c:v>1.787E-6</c:v>
                </c:pt>
                <c:pt idx="3895">
                  <c:v>1.792E-6</c:v>
                </c:pt>
                <c:pt idx="3896">
                  <c:v>1.787E-6</c:v>
                </c:pt>
                <c:pt idx="3897">
                  <c:v>1.7889999999999999E-6</c:v>
                </c:pt>
                <c:pt idx="3898">
                  <c:v>1.792E-6</c:v>
                </c:pt>
                <c:pt idx="3899">
                  <c:v>1.795E-6</c:v>
                </c:pt>
                <c:pt idx="3900">
                  <c:v>1.7859999999999999E-6</c:v>
                </c:pt>
                <c:pt idx="3901">
                  <c:v>1.7859999999999999E-6</c:v>
                </c:pt>
                <c:pt idx="3902">
                  <c:v>1.7940000000000001E-6</c:v>
                </c:pt>
                <c:pt idx="3903">
                  <c:v>1.7889999999999999E-6</c:v>
                </c:pt>
                <c:pt idx="3904">
                  <c:v>1.79E-6</c:v>
                </c:pt>
                <c:pt idx="3905">
                  <c:v>1.792E-6</c:v>
                </c:pt>
                <c:pt idx="3906">
                  <c:v>1.79E-6</c:v>
                </c:pt>
                <c:pt idx="3907">
                  <c:v>1.792E-6</c:v>
                </c:pt>
                <c:pt idx="3908">
                  <c:v>1.7940000000000001E-6</c:v>
                </c:pt>
                <c:pt idx="3909">
                  <c:v>1.792E-6</c:v>
                </c:pt>
                <c:pt idx="3910">
                  <c:v>1.7940000000000001E-6</c:v>
                </c:pt>
                <c:pt idx="3911">
                  <c:v>1.7940000000000001E-6</c:v>
                </c:pt>
                <c:pt idx="3912">
                  <c:v>1.7940000000000001E-6</c:v>
                </c:pt>
                <c:pt idx="3913">
                  <c:v>1.7889999999999999E-6</c:v>
                </c:pt>
                <c:pt idx="3914">
                  <c:v>1.79E-6</c:v>
                </c:pt>
                <c:pt idx="3915">
                  <c:v>1.792E-6</c:v>
                </c:pt>
                <c:pt idx="3916">
                  <c:v>1.7859999999999999E-6</c:v>
                </c:pt>
                <c:pt idx="3917">
                  <c:v>1.7889999999999999E-6</c:v>
                </c:pt>
                <c:pt idx="3918">
                  <c:v>1.79E-6</c:v>
                </c:pt>
                <c:pt idx="3919">
                  <c:v>1.787E-6</c:v>
                </c:pt>
                <c:pt idx="3920">
                  <c:v>1.787E-6</c:v>
                </c:pt>
                <c:pt idx="3921">
                  <c:v>1.784E-6</c:v>
                </c:pt>
                <c:pt idx="3922">
                  <c:v>1.7889999999999999E-6</c:v>
                </c:pt>
                <c:pt idx="3923">
                  <c:v>1.7859999999999999E-6</c:v>
                </c:pt>
                <c:pt idx="3924">
                  <c:v>1.787E-6</c:v>
                </c:pt>
                <c:pt idx="3925">
                  <c:v>1.792E-6</c:v>
                </c:pt>
                <c:pt idx="3926">
                  <c:v>1.7859999999999999E-6</c:v>
                </c:pt>
                <c:pt idx="3927">
                  <c:v>1.79E-6</c:v>
                </c:pt>
                <c:pt idx="3928">
                  <c:v>1.795E-6</c:v>
                </c:pt>
                <c:pt idx="3929">
                  <c:v>1.7889999999999999E-6</c:v>
                </c:pt>
                <c:pt idx="3930">
                  <c:v>1.79E-6</c:v>
                </c:pt>
                <c:pt idx="3931">
                  <c:v>1.7940000000000001E-6</c:v>
                </c:pt>
                <c:pt idx="3932">
                  <c:v>1.7889999999999999E-6</c:v>
                </c:pt>
                <c:pt idx="3933">
                  <c:v>1.7859999999999999E-6</c:v>
                </c:pt>
                <c:pt idx="3934">
                  <c:v>1.795E-6</c:v>
                </c:pt>
                <c:pt idx="3935">
                  <c:v>1.79E-6</c:v>
                </c:pt>
                <c:pt idx="3936">
                  <c:v>1.792E-6</c:v>
                </c:pt>
                <c:pt idx="3937">
                  <c:v>1.792E-6</c:v>
                </c:pt>
                <c:pt idx="3938">
                  <c:v>1.792E-6</c:v>
                </c:pt>
                <c:pt idx="3939">
                  <c:v>1.7940000000000001E-6</c:v>
                </c:pt>
                <c:pt idx="3940">
                  <c:v>1.792E-6</c:v>
                </c:pt>
                <c:pt idx="3941">
                  <c:v>1.7940000000000001E-6</c:v>
                </c:pt>
                <c:pt idx="3942">
                  <c:v>1.795E-6</c:v>
                </c:pt>
                <c:pt idx="3943">
                  <c:v>1.7969999999999999E-6</c:v>
                </c:pt>
                <c:pt idx="3944">
                  <c:v>1.7940000000000001E-6</c:v>
                </c:pt>
                <c:pt idx="3945">
                  <c:v>1.7969999999999999E-6</c:v>
                </c:pt>
                <c:pt idx="3946">
                  <c:v>1.795E-6</c:v>
                </c:pt>
                <c:pt idx="3947">
                  <c:v>1.7940000000000001E-6</c:v>
                </c:pt>
                <c:pt idx="3948">
                  <c:v>1.7969999999999999E-6</c:v>
                </c:pt>
                <c:pt idx="3949">
                  <c:v>1.795E-6</c:v>
                </c:pt>
                <c:pt idx="3950">
                  <c:v>1.795E-6</c:v>
                </c:pt>
                <c:pt idx="3951">
                  <c:v>1.795E-6</c:v>
                </c:pt>
                <c:pt idx="3952">
                  <c:v>1.795E-6</c:v>
                </c:pt>
                <c:pt idx="3953">
                  <c:v>1.795E-6</c:v>
                </c:pt>
                <c:pt idx="3954">
                  <c:v>1.7969999999999999E-6</c:v>
                </c:pt>
                <c:pt idx="3955">
                  <c:v>1.795E-6</c:v>
                </c:pt>
                <c:pt idx="3956">
                  <c:v>1.7940000000000001E-6</c:v>
                </c:pt>
                <c:pt idx="3957">
                  <c:v>1.795E-6</c:v>
                </c:pt>
                <c:pt idx="3958">
                  <c:v>1.795E-6</c:v>
                </c:pt>
                <c:pt idx="3959">
                  <c:v>1.795E-6</c:v>
                </c:pt>
                <c:pt idx="3960">
                  <c:v>1.795E-6</c:v>
                </c:pt>
                <c:pt idx="3961">
                  <c:v>1.7969999999999999E-6</c:v>
                </c:pt>
                <c:pt idx="3962">
                  <c:v>1.7969999999999999E-6</c:v>
                </c:pt>
                <c:pt idx="3963">
                  <c:v>1.7940000000000001E-6</c:v>
                </c:pt>
                <c:pt idx="3964">
                  <c:v>1.795E-6</c:v>
                </c:pt>
                <c:pt idx="3965">
                  <c:v>1.795E-6</c:v>
                </c:pt>
                <c:pt idx="3966">
                  <c:v>1.7940000000000001E-6</c:v>
                </c:pt>
                <c:pt idx="3967">
                  <c:v>1.798E-6</c:v>
                </c:pt>
                <c:pt idx="3968">
                  <c:v>1.7940000000000001E-6</c:v>
                </c:pt>
                <c:pt idx="3969">
                  <c:v>1.7940000000000001E-6</c:v>
                </c:pt>
                <c:pt idx="3970">
                  <c:v>1.7969999999999999E-6</c:v>
                </c:pt>
                <c:pt idx="3971">
                  <c:v>1.7940000000000001E-6</c:v>
                </c:pt>
                <c:pt idx="3972">
                  <c:v>1.7940000000000001E-6</c:v>
                </c:pt>
                <c:pt idx="3973">
                  <c:v>1.795E-6</c:v>
                </c:pt>
                <c:pt idx="3974">
                  <c:v>1.7940000000000001E-6</c:v>
                </c:pt>
                <c:pt idx="3975">
                  <c:v>1.792E-6</c:v>
                </c:pt>
                <c:pt idx="3976">
                  <c:v>1.795E-6</c:v>
                </c:pt>
                <c:pt idx="3977">
                  <c:v>1.792E-6</c:v>
                </c:pt>
                <c:pt idx="3978">
                  <c:v>1.7940000000000001E-6</c:v>
                </c:pt>
                <c:pt idx="3979">
                  <c:v>1.795E-6</c:v>
                </c:pt>
                <c:pt idx="3980">
                  <c:v>1.7940000000000001E-6</c:v>
                </c:pt>
                <c:pt idx="3981">
                  <c:v>1.7940000000000001E-6</c:v>
                </c:pt>
                <c:pt idx="3982">
                  <c:v>1.795E-6</c:v>
                </c:pt>
                <c:pt idx="3983">
                  <c:v>1.792E-6</c:v>
                </c:pt>
                <c:pt idx="3984">
                  <c:v>1.7940000000000001E-6</c:v>
                </c:pt>
                <c:pt idx="3985">
                  <c:v>1.7969999999999999E-6</c:v>
                </c:pt>
                <c:pt idx="3986">
                  <c:v>1.7940000000000001E-6</c:v>
                </c:pt>
                <c:pt idx="3987">
                  <c:v>1.795E-6</c:v>
                </c:pt>
                <c:pt idx="3988">
                  <c:v>1.7969999999999999E-6</c:v>
                </c:pt>
                <c:pt idx="3989">
                  <c:v>1.7940000000000001E-6</c:v>
                </c:pt>
                <c:pt idx="3990">
                  <c:v>1.795E-6</c:v>
                </c:pt>
                <c:pt idx="3991">
                  <c:v>1.7999999999999999E-6</c:v>
                </c:pt>
                <c:pt idx="3992">
                  <c:v>1.7940000000000001E-6</c:v>
                </c:pt>
                <c:pt idx="3993">
                  <c:v>1.795E-6</c:v>
                </c:pt>
                <c:pt idx="3994">
                  <c:v>1.7969999999999999E-6</c:v>
                </c:pt>
                <c:pt idx="3995">
                  <c:v>1.795E-6</c:v>
                </c:pt>
                <c:pt idx="3996">
                  <c:v>1.795E-6</c:v>
                </c:pt>
                <c:pt idx="3997">
                  <c:v>1.7969999999999999E-6</c:v>
                </c:pt>
                <c:pt idx="3998">
                  <c:v>1.795E-6</c:v>
                </c:pt>
                <c:pt idx="3999">
                  <c:v>1.7969999999999999E-6</c:v>
                </c:pt>
                <c:pt idx="4000">
                  <c:v>1.795E-6</c:v>
                </c:pt>
                <c:pt idx="4001">
                  <c:v>1.795E-6</c:v>
                </c:pt>
                <c:pt idx="4002">
                  <c:v>1.792E-6</c:v>
                </c:pt>
                <c:pt idx="4003">
                  <c:v>1.7940000000000001E-6</c:v>
                </c:pt>
                <c:pt idx="4004">
                  <c:v>1.7969999999999999E-6</c:v>
                </c:pt>
                <c:pt idx="4005">
                  <c:v>1.795E-6</c:v>
                </c:pt>
                <c:pt idx="4006">
                  <c:v>1.795E-6</c:v>
                </c:pt>
                <c:pt idx="4007">
                  <c:v>1.7999999999999999E-6</c:v>
                </c:pt>
                <c:pt idx="4008">
                  <c:v>1.798E-6</c:v>
                </c:pt>
                <c:pt idx="4009">
                  <c:v>1.7969999999999999E-6</c:v>
                </c:pt>
                <c:pt idx="4010">
                  <c:v>1.795E-6</c:v>
                </c:pt>
                <c:pt idx="4011">
                  <c:v>1.795E-6</c:v>
                </c:pt>
                <c:pt idx="4012">
                  <c:v>1.795E-6</c:v>
                </c:pt>
                <c:pt idx="4013">
                  <c:v>1.7969999999999999E-6</c:v>
                </c:pt>
                <c:pt idx="4014">
                  <c:v>1.795E-6</c:v>
                </c:pt>
                <c:pt idx="4015">
                  <c:v>1.7969999999999999E-6</c:v>
                </c:pt>
                <c:pt idx="4016">
                  <c:v>1.7969999999999999E-6</c:v>
                </c:pt>
                <c:pt idx="4017">
                  <c:v>1.798E-6</c:v>
                </c:pt>
                <c:pt idx="4018">
                  <c:v>1.7969999999999999E-6</c:v>
                </c:pt>
                <c:pt idx="4019">
                  <c:v>1.798E-6</c:v>
                </c:pt>
                <c:pt idx="4020">
                  <c:v>1.795E-6</c:v>
                </c:pt>
                <c:pt idx="4021">
                  <c:v>1.795E-6</c:v>
                </c:pt>
                <c:pt idx="4022">
                  <c:v>1.7969999999999999E-6</c:v>
                </c:pt>
                <c:pt idx="4023">
                  <c:v>1.7969999999999999E-6</c:v>
                </c:pt>
                <c:pt idx="4024">
                  <c:v>1.7969999999999999E-6</c:v>
                </c:pt>
                <c:pt idx="4025">
                  <c:v>1.795E-6</c:v>
                </c:pt>
                <c:pt idx="4026">
                  <c:v>1.7969999999999999E-6</c:v>
                </c:pt>
                <c:pt idx="4027">
                  <c:v>1.795E-6</c:v>
                </c:pt>
                <c:pt idx="4028">
                  <c:v>1.795E-6</c:v>
                </c:pt>
                <c:pt idx="4029">
                  <c:v>1.7940000000000001E-6</c:v>
                </c:pt>
                <c:pt idx="4030">
                  <c:v>1.7940000000000001E-6</c:v>
                </c:pt>
                <c:pt idx="4031">
                  <c:v>1.795E-6</c:v>
                </c:pt>
                <c:pt idx="4032">
                  <c:v>1.795E-6</c:v>
                </c:pt>
                <c:pt idx="4033">
                  <c:v>1.7969999999999999E-6</c:v>
                </c:pt>
                <c:pt idx="4034">
                  <c:v>1.795E-6</c:v>
                </c:pt>
                <c:pt idx="4035">
                  <c:v>1.795E-6</c:v>
                </c:pt>
                <c:pt idx="4036">
                  <c:v>1.795E-6</c:v>
                </c:pt>
                <c:pt idx="4037">
                  <c:v>1.798E-6</c:v>
                </c:pt>
                <c:pt idx="4038">
                  <c:v>1.7940000000000001E-6</c:v>
                </c:pt>
                <c:pt idx="4039">
                  <c:v>1.795E-6</c:v>
                </c:pt>
                <c:pt idx="4040">
                  <c:v>1.7969999999999999E-6</c:v>
                </c:pt>
                <c:pt idx="4041">
                  <c:v>1.792E-6</c:v>
                </c:pt>
                <c:pt idx="4042">
                  <c:v>1.795E-6</c:v>
                </c:pt>
                <c:pt idx="4043">
                  <c:v>1.7969999999999999E-6</c:v>
                </c:pt>
                <c:pt idx="4044">
                  <c:v>1.795E-6</c:v>
                </c:pt>
                <c:pt idx="4045">
                  <c:v>1.795E-6</c:v>
                </c:pt>
                <c:pt idx="4046">
                  <c:v>1.795E-6</c:v>
                </c:pt>
                <c:pt idx="4047">
                  <c:v>1.795E-6</c:v>
                </c:pt>
                <c:pt idx="4048">
                  <c:v>1.7940000000000001E-6</c:v>
                </c:pt>
                <c:pt idx="4049">
                  <c:v>1.795E-6</c:v>
                </c:pt>
                <c:pt idx="4050">
                  <c:v>1.7969999999999999E-6</c:v>
                </c:pt>
                <c:pt idx="4051">
                  <c:v>1.7999999999999999E-6</c:v>
                </c:pt>
                <c:pt idx="4052">
                  <c:v>1.792E-6</c:v>
                </c:pt>
                <c:pt idx="4053">
                  <c:v>1.7969999999999999E-6</c:v>
                </c:pt>
                <c:pt idx="4054">
                  <c:v>1.7969999999999999E-6</c:v>
                </c:pt>
                <c:pt idx="4055">
                  <c:v>1.7940000000000001E-6</c:v>
                </c:pt>
                <c:pt idx="4056">
                  <c:v>1.795E-6</c:v>
                </c:pt>
                <c:pt idx="4057">
                  <c:v>1.7969999999999999E-6</c:v>
                </c:pt>
                <c:pt idx="4058">
                  <c:v>1.7940000000000001E-6</c:v>
                </c:pt>
                <c:pt idx="4059">
                  <c:v>1.7940000000000001E-6</c:v>
                </c:pt>
                <c:pt idx="4060">
                  <c:v>1.7969999999999999E-6</c:v>
                </c:pt>
                <c:pt idx="4061">
                  <c:v>1.7940000000000001E-6</c:v>
                </c:pt>
                <c:pt idx="4062">
                  <c:v>1.7969999999999999E-6</c:v>
                </c:pt>
                <c:pt idx="4063">
                  <c:v>1.795E-6</c:v>
                </c:pt>
                <c:pt idx="4064">
                  <c:v>1.795E-6</c:v>
                </c:pt>
                <c:pt idx="4065">
                  <c:v>1.795E-6</c:v>
                </c:pt>
                <c:pt idx="4066">
                  <c:v>1.7969999999999999E-6</c:v>
                </c:pt>
                <c:pt idx="4067">
                  <c:v>1.795E-6</c:v>
                </c:pt>
                <c:pt idx="4068">
                  <c:v>1.795E-6</c:v>
                </c:pt>
                <c:pt idx="4069">
                  <c:v>1.795E-6</c:v>
                </c:pt>
                <c:pt idx="4070">
                  <c:v>1.7969999999999999E-6</c:v>
                </c:pt>
                <c:pt idx="4071">
                  <c:v>1.795E-6</c:v>
                </c:pt>
                <c:pt idx="4072">
                  <c:v>1.7969999999999999E-6</c:v>
                </c:pt>
                <c:pt idx="4073">
                  <c:v>1.795E-6</c:v>
                </c:pt>
                <c:pt idx="4074">
                  <c:v>1.7940000000000001E-6</c:v>
                </c:pt>
                <c:pt idx="4075">
                  <c:v>1.795E-6</c:v>
                </c:pt>
                <c:pt idx="4076">
                  <c:v>1.795E-6</c:v>
                </c:pt>
                <c:pt idx="4077">
                  <c:v>1.795E-6</c:v>
                </c:pt>
                <c:pt idx="4078">
                  <c:v>1.7940000000000001E-6</c:v>
                </c:pt>
                <c:pt idx="4079">
                  <c:v>1.798E-6</c:v>
                </c:pt>
                <c:pt idx="4080">
                  <c:v>1.792E-6</c:v>
                </c:pt>
                <c:pt idx="4081">
                  <c:v>1.7940000000000001E-6</c:v>
                </c:pt>
                <c:pt idx="4082">
                  <c:v>1.795E-6</c:v>
                </c:pt>
                <c:pt idx="4083">
                  <c:v>1.7889999999999999E-6</c:v>
                </c:pt>
                <c:pt idx="4084">
                  <c:v>1.792E-6</c:v>
                </c:pt>
                <c:pt idx="4085">
                  <c:v>1.795E-6</c:v>
                </c:pt>
                <c:pt idx="4086">
                  <c:v>1.7940000000000001E-6</c:v>
                </c:pt>
                <c:pt idx="4087">
                  <c:v>1.792E-6</c:v>
                </c:pt>
                <c:pt idx="4088">
                  <c:v>1.7969999999999999E-6</c:v>
                </c:pt>
                <c:pt idx="4089">
                  <c:v>1.792E-6</c:v>
                </c:pt>
                <c:pt idx="4090">
                  <c:v>1.7940000000000001E-6</c:v>
                </c:pt>
                <c:pt idx="4091">
                  <c:v>1.795E-6</c:v>
                </c:pt>
                <c:pt idx="4092">
                  <c:v>1.79E-6</c:v>
                </c:pt>
                <c:pt idx="4093">
                  <c:v>1.7940000000000001E-6</c:v>
                </c:pt>
                <c:pt idx="4094">
                  <c:v>1.795E-6</c:v>
                </c:pt>
                <c:pt idx="4095">
                  <c:v>1.795E-6</c:v>
                </c:pt>
                <c:pt idx="4096">
                  <c:v>1.7940000000000001E-6</c:v>
                </c:pt>
                <c:pt idx="4097">
                  <c:v>1.7969999999999999E-6</c:v>
                </c:pt>
                <c:pt idx="4098">
                  <c:v>1.7940000000000001E-6</c:v>
                </c:pt>
                <c:pt idx="4099">
                  <c:v>1.792E-6</c:v>
                </c:pt>
                <c:pt idx="4100">
                  <c:v>1.7969999999999999E-6</c:v>
                </c:pt>
                <c:pt idx="4101">
                  <c:v>1.795E-6</c:v>
                </c:pt>
                <c:pt idx="4102">
                  <c:v>1.7940000000000001E-6</c:v>
                </c:pt>
                <c:pt idx="4103">
                  <c:v>1.795E-6</c:v>
                </c:pt>
                <c:pt idx="4104">
                  <c:v>1.795E-6</c:v>
                </c:pt>
                <c:pt idx="4105">
                  <c:v>1.7940000000000001E-6</c:v>
                </c:pt>
                <c:pt idx="4106">
                  <c:v>1.795E-6</c:v>
                </c:pt>
                <c:pt idx="4107">
                  <c:v>1.795E-6</c:v>
                </c:pt>
                <c:pt idx="4108">
                  <c:v>1.7969999999999999E-6</c:v>
                </c:pt>
                <c:pt idx="4109">
                  <c:v>1.795E-6</c:v>
                </c:pt>
                <c:pt idx="4110">
                  <c:v>1.7969999999999999E-6</c:v>
                </c:pt>
                <c:pt idx="4111">
                  <c:v>1.7940000000000001E-6</c:v>
                </c:pt>
                <c:pt idx="4112">
                  <c:v>1.795E-6</c:v>
                </c:pt>
                <c:pt idx="4113">
                  <c:v>1.795E-6</c:v>
                </c:pt>
                <c:pt idx="4114">
                  <c:v>1.792E-6</c:v>
                </c:pt>
                <c:pt idx="4115">
                  <c:v>1.792E-6</c:v>
                </c:pt>
                <c:pt idx="4116">
                  <c:v>1.7940000000000001E-6</c:v>
                </c:pt>
                <c:pt idx="4117">
                  <c:v>1.7969999999999999E-6</c:v>
                </c:pt>
                <c:pt idx="4118">
                  <c:v>1.7940000000000001E-6</c:v>
                </c:pt>
                <c:pt idx="4119">
                  <c:v>1.7940000000000001E-6</c:v>
                </c:pt>
                <c:pt idx="4120">
                  <c:v>1.79E-6</c:v>
                </c:pt>
                <c:pt idx="4121">
                  <c:v>1.792E-6</c:v>
                </c:pt>
                <c:pt idx="4122">
                  <c:v>1.792E-6</c:v>
                </c:pt>
                <c:pt idx="4123">
                  <c:v>1.79E-6</c:v>
                </c:pt>
                <c:pt idx="4124">
                  <c:v>1.792E-6</c:v>
                </c:pt>
                <c:pt idx="4125">
                  <c:v>1.7940000000000001E-6</c:v>
                </c:pt>
                <c:pt idx="4126">
                  <c:v>1.7889999999999999E-6</c:v>
                </c:pt>
                <c:pt idx="4127">
                  <c:v>1.79E-6</c:v>
                </c:pt>
                <c:pt idx="4128">
                  <c:v>1.792E-6</c:v>
                </c:pt>
                <c:pt idx="4129">
                  <c:v>1.792E-6</c:v>
                </c:pt>
                <c:pt idx="4130">
                  <c:v>1.792E-6</c:v>
                </c:pt>
                <c:pt idx="4131">
                  <c:v>1.792E-6</c:v>
                </c:pt>
                <c:pt idx="4132">
                  <c:v>1.7940000000000001E-6</c:v>
                </c:pt>
                <c:pt idx="4133">
                  <c:v>1.7889999999999999E-6</c:v>
                </c:pt>
                <c:pt idx="4134">
                  <c:v>1.7889999999999999E-6</c:v>
                </c:pt>
                <c:pt idx="4135">
                  <c:v>1.792E-6</c:v>
                </c:pt>
                <c:pt idx="4136">
                  <c:v>1.787E-6</c:v>
                </c:pt>
                <c:pt idx="4137">
                  <c:v>1.792E-6</c:v>
                </c:pt>
                <c:pt idx="4138">
                  <c:v>1.792E-6</c:v>
                </c:pt>
                <c:pt idx="4139">
                  <c:v>1.795E-6</c:v>
                </c:pt>
                <c:pt idx="4140">
                  <c:v>1.7940000000000001E-6</c:v>
                </c:pt>
                <c:pt idx="4141">
                  <c:v>1.79E-6</c:v>
                </c:pt>
                <c:pt idx="4142">
                  <c:v>1.7940000000000001E-6</c:v>
                </c:pt>
                <c:pt idx="4143">
                  <c:v>1.7940000000000001E-6</c:v>
                </c:pt>
                <c:pt idx="4144">
                  <c:v>1.7940000000000001E-6</c:v>
                </c:pt>
                <c:pt idx="4145">
                  <c:v>1.795E-6</c:v>
                </c:pt>
                <c:pt idx="4146">
                  <c:v>1.7940000000000001E-6</c:v>
                </c:pt>
                <c:pt idx="4147">
                  <c:v>1.7940000000000001E-6</c:v>
                </c:pt>
                <c:pt idx="4148">
                  <c:v>1.795E-6</c:v>
                </c:pt>
                <c:pt idx="4149">
                  <c:v>1.7889999999999999E-6</c:v>
                </c:pt>
                <c:pt idx="4150">
                  <c:v>1.7940000000000001E-6</c:v>
                </c:pt>
                <c:pt idx="4151">
                  <c:v>1.7940000000000001E-6</c:v>
                </c:pt>
                <c:pt idx="4152">
                  <c:v>1.7969999999999999E-6</c:v>
                </c:pt>
                <c:pt idx="4153">
                  <c:v>1.7940000000000001E-6</c:v>
                </c:pt>
                <c:pt idx="4154">
                  <c:v>1.7940000000000001E-6</c:v>
                </c:pt>
                <c:pt idx="4155">
                  <c:v>1.7969999999999999E-6</c:v>
                </c:pt>
                <c:pt idx="4156">
                  <c:v>1.7940000000000001E-6</c:v>
                </c:pt>
                <c:pt idx="4157">
                  <c:v>1.795E-6</c:v>
                </c:pt>
                <c:pt idx="4158">
                  <c:v>1.7969999999999999E-6</c:v>
                </c:pt>
                <c:pt idx="4159">
                  <c:v>1.7940000000000001E-6</c:v>
                </c:pt>
                <c:pt idx="4160">
                  <c:v>1.795E-6</c:v>
                </c:pt>
                <c:pt idx="4161">
                  <c:v>1.795E-6</c:v>
                </c:pt>
                <c:pt idx="4162">
                  <c:v>1.792E-6</c:v>
                </c:pt>
                <c:pt idx="4163">
                  <c:v>1.795E-6</c:v>
                </c:pt>
                <c:pt idx="4164">
                  <c:v>1.7940000000000001E-6</c:v>
                </c:pt>
                <c:pt idx="4165">
                  <c:v>1.795E-6</c:v>
                </c:pt>
                <c:pt idx="4166">
                  <c:v>1.7969999999999999E-6</c:v>
                </c:pt>
                <c:pt idx="4167">
                  <c:v>1.792E-6</c:v>
                </c:pt>
                <c:pt idx="4168">
                  <c:v>1.795E-6</c:v>
                </c:pt>
                <c:pt idx="4169">
                  <c:v>1.798E-6</c:v>
                </c:pt>
                <c:pt idx="4170">
                  <c:v>1.795E-6</c:v>
                </c:pt>
                <c:pt idx="4171">
                  <c:v>1.795E-6</c:v>
                </c:pt>
                <c:pt idx="4172">
                  <c:v>1.795E-6</c:v>
                </c:pt>
                <c:pt idx="4173">
                  <c:v>1.795E-6</c:v>
                </c:pt>
                <c:pt idx="4174">
                  <c:v>1.795E-6</c:v>
                </c:pt>
                <c:pt idx="4175">
                  <c:v>1.795E-6</c:v>
                </c:pt>
                <c:pt idx="4176">
                  <c:v>1.795E-6</c:v>
                </c:pt>
                <c:pt idx="4177">
                  <c:v>1.795E-6</c:v>
                </c:pt>
                <c:pt idx="4178">
                  <c:v>1.798E-6</c:v>
                </c:pt>
                <c:pt idx="4179">
                  <c:v>1.795E-6</c:v>
                </c:pt>
                <c:pt idx="4180">
                  <c:v>1.795E-6</c:v>
                </c:pt>
                <c:pt idx="4181">
                  <c:v>1.7969999999999999E-6</c:v>
                </c:pt>
                <c:pt idx="4182">
                  <c:v>1.8029999999999999E-6</c:v>
                </c:pt>
                <c:pt idx="4183">
                  <c:v>1.795E-6</c:v>
                </c:pt>
                <c:pt idx="4184">
                  <c:v>1.7969999999999999E-6</c:v>
                </c:pt>
                <c:pt idx="4185">
                  <c:v>1.795E-6</c:v>
                </c:pt>
                <c:pt idx="4186">
                  <c:v>1.792E-6</c:v>
                </c:pt>
                <c:pt idx="4187">
                  <c:v>1.792E-6</c:v>
                </c:pt>
                <c:pt idx="4188">
                  <c:v>1.795E-6</c:v>
                </c:pt>
                <c:pt idx="4189">
                  <c:v>1.787E-6</c:v>
                </c:pt>
                <c:pt idx="4190">
                  <c:v>1.79E-6</c:v>
                </c:pt>
                <c:pt idx="4191">
                  <c:v>1.795E-6</c:v>
                </c:pt>
                <c:pt idx="4192">
                  <c:v>1.79E-6</c:v>
                </c:pt>
                <c:pt idx="4193">
                  <c:v>1.787E-6</c:v>
                </c:pt>
                <c:pt idx="4194">
                  <c:v>1.787E-6</c:v>
                </c:pt>
                <c:pt idx="4195">
                  <c:v>1.7859999999999999E-6</c:v>
                </c:pt>
                <c:pt idx="4196">
                  <c:v>1.784E-6</c:v>
                </c:pt>
                <c:pt idx="4197">
                  <c:v>1.792E-6</c:v>
                </c:pt>
                <c:pt idx="4198">
                  <c:v>1.784E-6</c:v>
                </c:pt>
                <c:pt idx="4199">
                  <c:v>1.7859999999999999E-6</c:v>
                </c:pt>
                <c:pt idx="4200">
                  <c:v>1.787E-6</c:v>
                </c:pt>
                <c:pt idx="4201">
                  <c:v>1.784E-6</c:v>
                </c:pt>
                <c:pt idx="4202">
                  <c:v>1.7859999999999999E-6</c:v>
                </c:pt>
                <c:pt idx="4203">
                  <c:v>1.784E-6</c:v>
                </c:pt>
                <c:pt idx="4204">
                  <c:v>1.7859999999999999E-6</c:v>
                </c:pt>
                <c:pt idx="4205">
                  <c:v>1.784E-6</c:v>
                </c:pt>
                <c:pt idx="4206">
                  <c:v>1.784E-6</c:v>
                </c:pt>
                <c:pt idx="4207">
                  <c:v>1.7859999999999999E-6</c:v>
                </c:pt>
                <c:pt idx="4208">
                  <c:v>1.784E-6</c:v>
                </c:pt>
                <c:pt idx="4209">
                  <c:v>1.7889999999999999E-6</c:v>
                </c:pt>
                <c:pt idx="4210">
                  <c:v>1.7889999999999999E-6</c:v>
                </c:pt>
                <c:pt idx="4211">
                  <c:v>1.787E-6</c:v>
                </c:pt>
                <c:pt idx="4212">
                  <c:v>1.784E-6</c:v>
                </c:pt>
                <c:pt idx="4213">
                  <c:v>1.79E-6</c:v>
                </c:pt>
                <c:pt idx="4214">
                  <c:v>1.795E-6</c:v>
                </c:pt>
                <c:pt idx="4215">
                  <c:v>1.784E-6</c:v>
                </c:pt>
                <c:pt idx="4216">
                  <c:v>1.787E-6</c:v>
                </c:pt>
                <c:pt idx="4217">
                  <c:v>1.79E-6</c:v>
                </c:pt>
                <c:pt idx="4218">
                  <c:v>1.787E-6</c:v>
                </c:pt>
                <c:pt idx="4219">
                  <c:v>1.787E-6</c:v>
                </c:pt>
                <c:pt idx="4220">
                  <c:v>1.792E-6</c:v>
                </c:pt>
                <c:pt idx="4221">
                  <c:v>1.79E-6</c:v>
                </c:pt>
                <c:pt idx="4222">
                  <c:v>1.79E-6</c:v>
                </c:pt>
                <c:pt idx="4223">
                  <c:v>1.792E-6</c:v>
                </c:pt>
                <c:pt idx="4224">
                  <c:v>1.7940000000000001E-6</c:v>
                </c:pt>
                <c:pt idx="4225">
                  <c:v>1.79E-6</c:v>
                </c:pt>
                <c:pt idx="4226">
                  <c:v>1.792E-6</c:v>
                </c:pt>
                <c:pt idx="4227">
                  <c:v>1.795E-6</c:v>
                </c:pt>
                <c:pt idx="4228">
                  <c:v>1.792E-6</c:v>
                </c:pt>
                <c:pt idx="4229">
                  <c:v>1.7940000000000001E-6</c:v>
                </c:pt>
                <c:pt idx="4230">
                  <c:v>1.795E-6</c:v>
                </c:pt>
                <c:pt idx="4231">
                  <c:v>1.792E-6</c:v>
                </c:pt>
                <c:pt idx="4232">
                  <c:v>1.7940000000000001E-6</c:v>
                </c:pt>
                <c:pt idx="4233">
                  <c:v>1.792E-6</c:v>
                </c:pt>
                <c:pt idx="4234">
                  <c:v>1.795E-6</c:v>
                </c:pt>
                <c:pt idx="4235">
                  <c:v>1.7940000000000001E-6</c:v>
                </c:pt>
                <c:pt idx="4236">
                  <c:v>1.795E-6</c:v>
                </c:pt>
                <c:pt idx="4237">
                  <c:v>1.798E-6</c:v>
                </c:pt>
                <c:pt idx="4238">
                  <c:v>1.795E-6</c:v>
                </c:pt>
                <c:pt idx="4239">
                  <c:v>1.7969999999999999E-6</c:v>
                </c:pt>
                <c:pt idx="4240">
                  <c:v>1.7969999999999999E-6</c:v>
                </c:pt>
                <c:pt idx="4241">
                  <c:v>1.7940000000000001E-6</c:v>
                </c:pt>
                <c:pt idx="4242">
                  <c:v>1.7940000000000001E-6</c:v>
                </c:pt>
                <c:pt idx="4243">
                  <c:v>1.7940000000000001E-6</c:v>
                </c:pt>
                <c:pt idx="4244">
                  <c:v>1.7969999999999999E-6</c:v>
                </c:pt>
                <c:pt idx="4245">
                  <c:v>1.792E-6</c:v>
                </c:pt>
                <c:pt idx="4246">
                  <c:v>1.792E-6</c:v>
                </c:pt>
                <c:pt idx="4247">
                  <c:v>1.7940000000000001E-6</c:v>
                </c:pt>
                <c:pt idx="4248">
                  <c:v>1.7889999999999999E-6</c:v>
                </c:pt>
                <c:pt idx="4249">
                  <c:v>1.7859999999999999E-6</c:v>
                </c:pt>
                <c:pt idx="4250">
                  <c:v>1.7859999999999999E-6</c:v>
                </c:pt>
                <c:pt idx="4251">
                  <c:v>1.787E-6</c:v>
                </c:pt>
                <c:pt idx="4252">
                  <c:v>1.7859999999999999E-6</c:v>
                </c:pt>
                <c:pt idx="4253">
                  <c:v>1.784E-6</c:v>
                </c:pt>
                <c:pt idx="4254">
                  <c:v>1.792E-6</c:v>
                </c:pt>
                <c:pt idx="4255">
                  <c:v>1.7889999999999999E-6</c:v>
                </c:pt>
                <c:pt idx="4256">
                  <c:v>1.7859999999999999E-6</c:v>
                </c:pt>
                <c:pt idx="4257">
                  <c:v>1.7889999999999999E-6</c:v>
                </c:pt>
                <c:pt idx="4258">
                  <c:v>1.784E-6</c:v>
                </c:pt>
                <c:pt idx="4259">
                  <c:v>1.7859999999999999E-6</c:v>
                </c:pt>
                <c:pt idx="4260">
                  <c:v>1.787E-6</c:v>
                </c:pt>
                <c:pt idx="4261">
                  <c:v>1.79E-6</c:v>
                </c:pt>
                <c:pt idx="4262">
                  <c:v>1.7859999999999999E-6</c:v>
                </c:pt>
                <c:pt idx="4263">
                  <c:v>1.787E-6</c:v>
                </c:pt>
                <c:pt idx="4264">
                  <c:v>1.7889999999999999E-6</c:v>
                </c:pt>
                <c:pt idx="4265">
                  <c:v>1.7889999999999999E-6</c:v>
                </c:pt>
                <c:pt idx="4266">
                  <c:v>1.79E-6</c:v>
                </c:pt>
                <c:pt idx="4267">
                  <c:v>1.79E-6</c:v>
                </c:pt>
                <c:pt idx="4268">
                  <c:v>1.7940000000000001E-6</c:v>
                </c:pt>
                <c:pt idx="4269">
                  <c:v>1.792E-6</c:v>
                </c:pt>
                <c:pt idx="4270">
                  <c:v>1.792E-6</c:v>
                </c:pt>
                <c:pt idx="4271">
                  <c:v>1.792E-6</c:v>
                </c:pt>
                <c:pt idx="4272">
                  <c:v>1.7889999999999999E-6</c:v>
                </c:pt>
                <c:pt idx="4273">
                  <c:v>1.79E-6</c:v>
                </c:pt>
                <c:pt idx="4274">
                  <c:v>1.7940000000000001E-6</c:v>
                </c:pt>
                <c:pt idx="4275">
                  <c:v>1.784E-6</c:v>
                </c:pt>
                <c:pt idx="4276">
                  <c:v>1.7889999999999999E-6</c:v>
                </c:pt>
                <c:pt idx="4277">
                  <c:v>1.792E-6</c:v>
                </c:pt>
                <c:pt idx="4278">
                  <c:v>1.7829999999999999E-6</c:v>
                </c:pt>
                <c:pt idx="4279">
                  <c:v>1.787E-6</c:v>
                </c:pt>
                <c:pt idx="4280">
                  <c:v>1.7889999999999999E-6</c:v>
                </c:pt>
                <c:pt idx="4281">
                  <c:v>1.787E-6</c:v>
                </c:pt>
                <c:pt idx="4282">
                  <c:v>1.7889999999999999E-6</c:v>
                </c:pt>
                <c:pt idx="4283">
                  <c:v>1.792E-6</c:v>
                </c:pt>
                <c:pt idx="4284">
                  <c:v>1.787E-6</c:v>
                </c:pt>
                <c:pt idx="4285">
                  <c:v>1.787E-6</c:v>
                </c:pt>
                <c:pt idx="4286">
                  <c:v>1.79E-6</c:v>
                </c:pt>
                <c:pt idx="4287">
                  <c:v>1.7940000000000001E-6</c:v>
                </c:pt>
                <c:pt idx="4288">
                  <c:v>1.7889999999999999E-6</c:v>
                </c:pt>
                <c:pt idx="4289">
                  <c:v>1.792E-6</c:v>
                </c:pt>
                <c:pt idx="4290">
                  <c:v>1.7940000000000001E-6</c:v>
                </c:pt>
                <c:pt idx="4291">
                  <c:v>1.7859999999999999E-6</c:v>
                </c:pt>
                <c:pt idx="4292">
                  <c:v>1.7889999999999999E-6</c:v>
                </c:pt>
                <c:pt idx="4293">
                  <c:v>1.7940000000000001E-6</c:v>
                </c:pt>
                <c:pt idx="4294">
                  <c:v>1.787E-6</c:v>
                </c:pt>
                <c:pt idx="4295">
                  <c:v>1.79E-6</c:v>
                </c:pt>
                <c:pt idx="4296">
                  <c:v>1.792E-6</c:v>
                </c:pt>
                <c:pt idx="4297">
                  <c:v>1.787E-6</c:v>
                </c:pt>
                <c:pt idx="4298">
                  <c:v>1.7859999999999999E-6</c:v>
                </c:pt>
                <c:pt idx="4299">
                  <c:v>1.79E-6</c:v>
                </c:pt>
                <c:pt idx="4300">
                  <c:v>1.792E-6</c:v>
                </c:pt>
                <c:pt idx="4301">
                  <c:v>1.795E-6</c:v>
                </c:pt>
                <c:pt idx="4302">
                  <c:v>1.79E-6</c:v>
                </c:pt>
                <c:pt idx="4303">
                  <c:v>1.795E-6</c:v>
                </c:pt>
                <c:pt idx="4304">
                  <c:v>1.7889999999999999E-6</c:v>
                </c:pt>
                <c:pt idx="4305">
                  <c:v>1.7889999999999999E-6</c:v>
                </c:pt>
                <c:pt idx="4306">
                  <c:v>1.7940000000000001E-6</c:v>
                </c:pt>
                <c:pt idx="4307">
                  <c:v>1.795E-6</c:v>
                </c:pt>
                <c:pt idx="4308">
                  <c:v>1.7889999999999999E-6</c:v>
                </c:pt>
                <c:pt idx="4309">
                  <c:v>1.79E-6</c:v>
                </c:pt>
                <c:pt idx="4310">
                  <c:v>1.7940000000000001E-6</c:v>
                </c:pt>
                <c:pt idx="4311">
                  <c:v>1.787E-6</c:v>
                </c:pt>
                <c:pt idx="4312">
                  <c:v>1.79E-6</c:v>
                </c:pt>
                <c:pt idx="4313">
                  <c:v>1.787E-6</c:v>
                </c:pt>
                <c:pt idx="4314">
                  <c:v>1.792E-6</c:v>
                </c:pt>
                <c:pt idx="4315">
                  <c:v>1.784E-6</c:v>
                </c:pt>
                <c:pt idx="4316">
                  <c:v>1.787E-6</c:v>
                </c:pt>
                <c:pt idx="4317">
                  <c:v>1.79E-6</c:v>
                </c:pt>
                <c:pt idx="4318">
                  <c:v>1.787E-6</c:v>
                </c:pt>
                <c:pt idx="4319">
                  <c:v>1.7859999999999999E-6</c:v>
                </c:pt>
                <c:pt idx="4320">
                  <c:v>1.7859999999999999E-6</c:v>
                </c:pt>
                <c:pt idx="4321">
                  <c:v>1.792E-6</c:v>
                </c:pt>
                <c:pt idx="4322">
                  <c:v>1.784E-6</c:v>
                </c:pt>
                <c:pt idx="4323">
                  <c:v>1.7859999999999999E-6</c:v>
                </c:pt>
                <c:pt idx="4324">
                  <c:v>1.787E-6</c:v>
                </c:pt>
                <c:pt idx="4325">
                  <c:v>1.79E-6</c:v>
                </c:pt>
                <c:pt idx="4326">
                  <c:v>1.7859999999999999E-6</c:v>
                </c:pt>
                <c:pt idx="4327">
                  <c:v>1.7889999999999999E-6</c:v>
                </c:pt>
                <c:pt idx="4328">
                  <c:v>1.7889999999999999E-6</c:v>
                </c:pt>
                <c:pt idx="4329">
                  <c:v>1.7889999999999999E-6</c:v>
                </c:pt>
                <c:pt idx="4330">
                  <c:v>1.7859999999999999E-6</c:v>
                </c:pt>
                <c:pt idx="4331">
                  <c:v>1.7889999999999999E-6</c:v>
                </c:pt>
                <c:pt idx="4332">
                  <c:v>1.792E-6</c:v>
                </c:pt>
                <c:pt idx="4333">
                  <c:v>1.7859999999999999E-6</c:v>
                </c:pt>
                <c:pt idx="4334">
                  <c:v>1.792E-6</c:v>
                </c:pt>
                <c:pt idx="4335">
                  <c:v>1.7940000000000001E-6</c:v>
                </c:pt>
                <c:pt idx="4336">
                  <c:v>1.7940000000000001E-6</c:v>
                </c:pt>
                <c:pt idx="4337">
                  <c:v>1.792E-6</c:v>
                </c:pt>
                <c:pt idx="4338">
                  <c:v>1.792E-6</c:v>
                </c:pt>
                <c:pt idx="4339">
                  <c:v>1.795E-6</c:v>
                </c:pt>
                <c:pt idx="4340">
                  <c:v>1.787E-6</c:v>
                </c:pt>
                <c:pt idx="4341">
                  <c:v>1.792E-6</c:v>
                </c:pt>
                <c:pt idx="4342">
                  <c:v>1.792E-6</c:v>
                </c:pt>
                <c:pt idx="4343">
                  <c:v>1.7940000000000001E-6</c:v>
                </c:pt>
                <c:pt idx="4344">
                  <c:v>1.7889999999999999E-6</c:v>
                </c:pt>
                <c:pt idx="4345">
                  <c:v>1.7889999999999999E-6</c:v>
                </c:pt>
                <c:pt idx="4346">
                  <c:v>1.792E-6</c:v>
                </c:pt>
                <c:pt idx="4347">
                  <c:v>1.79E-6</c:v>
                </c:pt>
                <c:pt idx="4348">
                  <c:v>1.7859999999999999E-6</c:v>
                </c:pt>
                <c:pt idx="4349">
                  <c:v>1.79E-6</c:v>
                </c:pt>
                <c:pt idx="4350">
                  <c:v>1.792E-6</c:v>
                </c:pt>
                <c:pt idx="4351">
                  <c:v>1.787E-6</c:v>
                </c:pt>
                <c:pt idx="4352">
                  <c:v>1.7889999999999999E-6</c:v>
                </c:pt>
                <c:pt idx="4353">
                  <c:v>1.792E-6</c:v>
                </c:pt>
                <c:pt idx="4354">
                  <c:v>1.7889999999999999E-6</c:v>
                </c:pt>
                <c:pt idx="4355">
                  <c:v>1.787E-6</c:v>
                </c:pt>
                <c:pt idx="4356">
                  <c:v>1.7859999999999999E-6</c:v>
                </c:pt>
                <c:pt idx="4357">
                  <c:v>1.792E-6</c:v>
                </c:pt>
                <c:pt idx="4358">
                  <c:v>1.7889999999999999E-6</c:v>
                </c:pt>
                <c:pt idx="4359">
                  <c:v>1.7940000000000001E-6</c:v>
                </c:pt>
                <c:pt idx="4360">
                  <c:v>1.7940000000000001E-6</c:v>
                </c:pt>
                <c:pt idx="4361">
                  <c:v>1.79E-6</c:v>
                </c:pt>
                <c:pt idx="4362">
                  <c:v>1.79E-6</c:v>
                </c:pt>
                <c:pt idx="4363">
                  <c:v>1.795E-6</c:v>
                </c:pt>
                <c:pt idx="4364">
                  <c:v>1.787E-6</c:v>
                </c:pt>
                <c:pt idx="4365">
                  <c:v>1.792E-6</c:v>
                </c:pt>
                <c:pt idx="4366">
                  <c:v>1.795E-6</c:v>
                </c:pt>
                <c:pt idx="4367">
                  <c:v>1.79E-6</c:v>
                </c:pt>
                <c:pt idx="4368">
                  <c:v>1.7940000000000001E-6</c:v>
                </c:pt>
                <c:pt idx="4369">
                  <c:v>1.7940000000000001E-6</c:v>
                </c:pt>
                <c:pt idx="4370">
                  <c:v>1.79E-6</c:v>
                </c:pt>
                <c:pt idx="4371">
                  <c:v>1.792E-6</c:v>
                </c:pt>
                <c:pt idx="4372">
                  <c:v>1.7969999999999999E-6</c:v>
                </c:pt>
                <c:pt idx="4373">
                  <c:v>1.792E-6</c:v>
                </c:pt>
                <c:pt idx="4374">
                  <c:v>1.7940000000000001E-6</c:v>
                </c:pt>
                <c:pt idx="4375">
                  <c:v>1.795E-6</c:v>
                </c:pt>
                <c:pt idx="4376">
                  <c:v>1.795E-6</c:v>
                </c:pt>
                <c:pt idx="4377">
                  <c:v>1.792E-6</c:v>
                </c:pt>
                <c:pt idx="4378">
                  <c:v>1.7969999999999999E-6</c:v>
                </c:pt>
                <c:pt idx="4379">
                  <c:v>1.792E-6</c:v>
                </c:pt>
                <c:pt idx="4380">
                  <c:v>1.7940000000000001E-6</c:v>
                </c:pt>
                <c:pt idx="4381">
                  <c:v>1.7940000000000001E-6</c:v>
                </c:pt>
                <c:pt idx="4382">
                  <c:v>1.795E-6</c:v>
                </c:pt>
                <c:pt idx="4383">
                  <c:v>1.792E-6</c:v>
                </c:pt>
                <c:pt idx="4384">
                  <c:v>1.7940000000000001E-6</c:v>
                </c:pt>
                <c:pt idx="4385">
                  <c:v>1.7940000000000001E-6</c:v>
                </c:pt>
                <c:pt idx="4386">
                  <c:v>1.7969999999999999E-6</c:v>
                </c:pt>
                <c:pt idx="4387">
                  <c:v>1.7940000000000001E-6</c:v>
                </c:pt>
                <c:pt idx="4388">
                  <c:v>1.79E-6</c:v>
                </c:pt>
                <c:pt idx="4389">
                  <c:v>1.7940000000000001E-6</c:v>
                </c:pt>
                <c:pt idx="4390">
                  <c:v>1.79E-6</c:v>
                </c:pt>
                <c:pt idx="4391">
                  <c:v>1.787E-6</c:v>
                </c:pt>
                <c:pt idx="4392">
                  <c:v>1.7940000000000001E-6</c:v>
                </c:pt>
                <c:pt idx="4393">
                  <c:v>1.79E-6</c:v>
                </c:pt>
                <c:pt idx="4394">
                  <c:v>1.792E-6</c:v>
                </c:pt>
                <c:pt idx="4395">
                  <c:v>1.792E-6</c:v>
                </c:pt>
                <c:pt idx="4396">
                  <c:v>1.792E-6</c:v>
                </c:pt>
                <c:pt idx="4397">
                  <c:v>1.79E-6</c:v>
                </c:pt>
                <c:pt idx="4398">
                  <c:v>1.7940000000000001E-6</c:v>
                </c:pt>
                <c:pt idx="4399">
                  <c:v>1.7940000000000001E-6</c:v>
                </c:pt>
                <c:pt idx="4400">
                  <c:v>1.79E-6</c:v>
                </c:pt>
                <c:pt idx="4401">
                  <c:v>1.792E-6</c:v>
                </c:pt>
                <c:pt idx="4402">
                  <c:v>1.7940000000000001E-6</c:v>
                </c:pt>
                <c:pt idx="4403">
                  <c:v>1.79E-6</c:v>
                </c:pt>
                <c:pt idx="4404">
                  <c:v>1.7859999999999999E-6</c:v>
                </c:pt>
                <c:pt idx="4405">
                  <c:v>1.79E-6</c:v>
                </c:pt>
                <c:pt idx="4406">
                  <c:v>1.79E-6</c:v>
                </c:pt>
                <c:pt idx="4407">
                  <c:v>1.795E-6</c:v>
                </c:pt>
                <c:pt idx="4408">
                  <c:v>1.7889999999999999E-6</c:v>
                </c:pt>
                <c:pt idx="4409">
                  <c:v>1.7940000000000001E-6</c:v>
                </c:pt>
                <c:pt idx="4410">
                  <c:v>1.7940000000000001E-6</c:v>
                </c:pt>
                <c:pt idx="4411">
                  <c:v>1.795E-6</c:v>
                </c:pt>
                <c:pt idx="4412">
                  <c:v>1.7940000000000001E-6</c:v>
                </c:pt>
                <c:pt idx="4413">
                  <c:v>1.795E-6</c:v>
                </c:pt>
                <c:pt idx="4414">
                  <c:v>1.7940000000000001E-6</c:v>
                </c:pt>
                <c:pt idx="4415">
                  <c:v>1.7940000000000001E-6</c:v>
                </c:pt>
                <c:pt idx="4416">
                  <c:v>1.7940000000000001E-6</c:v>
                </c:pt>
                <c:pt idx="4417">
                  <c:v>1.79E-6</c:v>
                </c:pt>
                <c:pt idx="4418">
                  <c:v>1.7940000000000001E-6</c:v>
                </c:pt>
                <c:pt idx="4419">
                  <c:v>1.795E-6</c:v>
                </c:pt>
                <c:pt idx="4420">
                  <c:v>1.7889999999999999E-6</c:v>
                </c:pt>
                <c:pt idx="4421">
                  <c:v>1.795E-6</c:v>
                </c:pt>
                <c:pt idx="4422">
                  <c:v>1.795E-6</c:v>
                </c:pt>
                <c:pt idx="4423">
                  <c:v>1.7940000000000001E-6</c:v>
                </c:pt>
                <c:pt idx="4424">
                  <c:v>1.795E-6</c:v>
                </c:pt>
                <c:pt idx="4425">
                  <c:v>1.798E-6</c:v>
                </c:pt>
                <c:pt idx="4426">
                  <c:v>1.795E-6</c:v>
                </c:pt>
                <c:pt idx="4427">
                  <c:v>1.795E-6</c:v>
                </c:pt>
                <c:pt idx="4428">
                  <c:v>1.7969999999999999E-6</c:v>
                </c:pt>
                <c:pt idx="4429">
                  <c:v>1.7940000000000001E-6</c:v>
                </c:pt>
                <c:pt idx="4430">
                  <c:v>1.795E-6</c:v>
                </c:pt>
                <c:pt idx="4431">
                  <c:v>1.795E-6</c:v>
                </c:pt>
                <c:pt idx="4432">
                  <c:v>1.7969999999999999E-6</c:v>
                </c:pt>
                <c:pt idx="4433">
                  <c:v>1.795E-6</c:v>
                </c:pt>
                <c:pt idx="4434">
                  <c:v>1.795E-6</c:v>
                </c:pt>
                <c:pt idx="4435">
                  <c:v>1.795E-6</c:v>
                </c:pt>
                <c:pt idx="4436">
                  <c:v>1.795E-6</c:v>
                </c:pt>
                <c:pt idx="4437">
                  <c:v>1.798E-6</c:v>
                </c:pt>
                <c:pt idx="4438">
                  <c:v>1.7969999999999999E-6</c:v>
                </c:pt>
                <c:pt idx="4439">
                  <c:v>1.795E-6</c:v>
                </c:pt>
                <c:pt idx="4440">
                  <c:v>1.795E-6</c:v>
                </c:pt>
                <c:pt idx="4441">
                  <c:v>1.7969999999999999E-6</c:v>
                </c:pt>
                <c:pt idx="4442">
                  <c:v>1.798E-6</c:v>
                </c:pt>
                <c:pt idx="4443">
                  <c:v>1.795E-6</c:v>
                </c:pt>
                <c:pt idx="4444">
                  <c:v>1.795E-6</c:v>
                </c:pt>
                <c:pt idx="4445">
                  <c:v>1.795E-6</c:v>
                </c:pt>
                <c:pt idx="4446">
                  <c:v>1.798E-6</c:v>
                </c:pt>
                <c:pt idx="4447">
                  <c:v>1.7969999999999999E-6</c:v>
                </c:pt>
                <c:pt idx="4448">
                  <c:v>1.7969999999999999E-6</c:v>
                </c:pt>
                <c:pt idx="4449">
                  <c:v>1.795E-6</c:v>
                </c:pt>
                <c:pt idx="4450">
                  <c:v>1.7999999999999999E-6</c:v>
                </c:pt>
                <c:pt idx="4451">
                  <c:v>1.7969999999999999E-6</c:v>
                </c:pt>
                <c:pt idx="4452">
                  <c:v>1.795E-6</c:v>
                </c:pt>
                <c:pt idx="4453">
                  <c:v>1.7999999999999999E-6</c:v>
                </c:pt>
                <c:pt idx="4454">
                  <c:v>1.795E-6</c:v>
                </c:pt>
                <c:pt idx="4455">
                  <c:v>1.7999999999999999E-6</c:v>
                </c:pt>
                <c:pt idx="4456">
                  <c:v>1.798E-6</c:v>
                </c:pt>
                <c:pt idx="4457">
                  <c:v>1.7969999999999999E-6</c:v>
                </c:pt>
                <c:pt idx="4458">
                  <c:v>1.798E-6</c:v>
                </c:pt>
                <c:pt idx="4459">
                  <c:v>1.798E-6</c:v>
                </c:pt>
                <c:pt idx="4460">
                  <c:v>1.7969999999999999E-6</c:v>
                </c:pt>
                <c:pt idx="4461">
                  <c:v>1.798E-6</c:v>
                </c:pt>
                <c:pt idx="4462">
                  <c:v>1.7999999999999999E-6</c:v>
                </c:pt>
                <c:pt idx="4463">
                  <c:v>1.7969999999999999E-6</c:v>
                </c:pt>
                <c:pt idx="4464">
                  <c:v>1.7969999999999999E-6</c:v>
                </c:pt>
                <c:pt idx="4465">
                  <c:v>1.7969999999999999E-6</c:v>
                </c:pt>
                <c:pt idx="4466">
                  <c:v>1.7969999999999999E-6</c:v>
                </c:pt>
                <c:pt idx="4467">
                  <c:v>1.795E-6</c:v>
                </c:pt>
                <c:pt idx="4468">
                  <c:v>1.7969999999999999E-6</c:v>
                </c:pt>
                <c:pt idx="4469">
                  <c:v>1.798E-6</c:v>
                </c:pt>
                <c:pt idx="4470">
                  <c:v>1.7969999999999999E-6</c:v>
                </c:pt>
                <c:pt idx="4471">
                  <c:v>1.798E-6</c:v>
                </c:pt>
                <c:pt idx="4472">
                  <c:v>1.7969999999999999E-6</c:v>
                </c:pt>
                <c:pt idx="4473">
                  <c:v>1.795E-6</c:v>
                </c:pt>
                <c:pt idx="4474">
                  <c:v>1.795E-6</c:v>
                </c:pt>
                <c:pt idx="4475">
                  <c:v>1.7940000000000001E-6</c:v>
                </c:pt>
                <c:pt idx="4476">
                  <c:v>1.798E-6</c:v>
                </c:pt>
                <c:pt idx="4477">
                  <c:v>1.795E-6</c:v>
                </c:pt>
                <c:pt idx="4478">
                  <c:v>1.795E-6</c:v>
                </c:pt>
                <c:pt idx="4479">
                  <c:v>1.795E-6</c:v>
                </c:pt>
                <c:pt idx="4480">
                  <c:v>1.7969999999999999E-6</c:v>
                </c:pt>
                <c:pt idx="4481">
                  <c:v>1.7940000000000001E-6</c:v>
                </c:pt>
                <c:pt idx="4482">
                  <c:v>1.792E-6</c:v>
                </c:pt>
                <c:pt idx="4483">
                  <c:v>1.792E-6</c:v>
                </c:pt>
                <c:pt idx="4484">
                  <c:v>1.795E-6</c:v>
                </c:pt>
                <c:pt idx="4485">
                  <c:v>1.7940000000000001E-6</c:v>
                </c:pt>
                <c:pt idx="4486">
                  <c:v>1.7940000000000001E-6</c:v>
                </c:pt>
                <c:pt idx="4487">
                  <c:v>1.7969999999999999E-6</c:v>
                </c:pt>
                <c:pt idx="4488">
                  <c:v>1.7940000000000001E-6</c:v>
                </c:pt>
                <c:pt idx="4489">
                  <c:v>1.7940000000000001E-6</c:v>
                </c:pt>
                <c:pt idx="4490">
                  <c:v>1.795E-6</c:v>
                </c:pt>
                <c:pt idx="4491">
                  <c:v>1.792E-6</c:v>
                </c:pt>
                <c:pt idx="4492">
                  <c:v>1.795E-6</c:v>
                </c:pt>
                <c:pt idx="4493">
                  <c:v>1.792E-6</c:v>
                </c:pt>
                <c:pt idx="4494">
                  <c:v>1.792E-6</c:v>
                </c:pt>
                <c:pt idx="4495">
                  <c:v>1.79E-6</c:v>
                </c:pt>
                <c:pt idx="4496">
                  <c:v>1.7940000000000001E-6</c:v>
                </c:pt>
                <c:pt idx="4497">
                  <c:v>1.792E-6</c:v>
                </c:pt>
                <c:pt idx="4498">
                  <c:v>1.787E-6</c:v>
                </c:pt>
                <c:pt idx="4499">
                  <c:v>1.7889999999999999E-6</c:v>
                </c:pt>
                <c:pt idx="4500">
                  <c:v>1.7940000000000001E-6</c:v>
                </c:pt>
                <c:pt idx="4501">
                  <c:v>1.787E-6</c:v>
                </c:pt>
                <c:pt idx="4502">
                  <c:v>1.7940000000000001E-6</c:v>
                </c:pt>
                <c:pt idx="4503">
                  <c:v>1.7940000000000001E-6</c:v>
                </c:pt>
                <c:pt idx="4504">
                  <c:v>1.7889999999999999E-6</c:v>
                </c:pt>
                <c:pt idx="4505">
                  <c:v>1.7889999999999999E-6</c:v>
                </c:pt>
                <c:pt idx="4506">
                  <c:v>1.7940000000000001E-6</c:v>
                </c:pt>
                <c:pt idx="4507">
                  <c:v>1.787E-6</c:v>
                </c:pt>
                <c:pt idx="4508">
                  <c:v>1.79E-6</c:v>
                </c:pt>
                <c:pt idx="4509">
                  <c:v>1.7889999999999999E-6</c:v>
                </c:pt>
                <c:pt idx="4510">
                  <c:v>1.79E-6</c:v>
                </c:pt>
                <c:pt idx="4511">
                  <c:v>1.787E-6</c:v>
                </c:pt>
                <c:pt idx="4512">
                  <c:v>1.7889999999999999E-6</c:v>
                </c:pt>
                <c:pt idx="4513">
                  <c:v>1.792E-6</c:v>
                </c:pt>
                <c:pt idx="4514">
                  <c:v>1.787E-6</c:v>
                </c:pt>
                <c:pt idx="4515">
                  <c:v>1.7889999999999999E-6</c:v>
                </c:pt>
                <c:pt idx="4516">
                  <c:v>1.792E-6</c:v>
                </c:pt>
                <c:pt idx="4517">
                  <c:v>1.784E-6</c:v>
                </c:pt>
                <c:pt idx="4518">
                  <c:v>1.7889999999999999E-6</c:v>
                </c:pt>
                <c:pt idx="4519">
                  <c:v>1.7889999999999999E-6</c:v>
                </c:pt>
                <c:pt idx="4520">
                  <c:v>1.7940000000000001E-6</c:v>
                </c:pt>
                <c:pt idx="4521">
                  <c:v>1.784E-6</c:v>
                </c:pt>
                <c:pt idx="4522">
                  <c:v>1.7889999999999999E-6</c:v>
                </c:pt>
                <c:pt idx="4523">
                  <c:v>1.792E-6</c:v>
                </c:pt>
                <c:pt idx="4524">
                  <c:v>1.7829999999999999E-6</c:v>
                </c:pt>
                <c:pt idx="4525">
                  <c:v>1.7859999999999999E-6</c:v>
                </c:pt>
                <c:pt idx="4526">
                  <c:v>1.79E-6</c:v>
                </c:pt>
                <c:pt idx="4527">
                  <c:v>1.79E-6</c:v>
                </c:pt>
                <c:pt idx="4528">
                  <c:v>1.787E-6</c:v>
                </c:pt>
                <c:pt idx="4529">
                  <c:v>1.7859999999999999E-6</c:v>
                </c:pt>
                <c:pt idx="4530">
                  <c:v>1.7889999999999999E-6</c:v>
                </c:pt>
                <c:pt idx="4531">
                  <c:v>1.784E-6</c:v>
                </c:pt>
                <c:pt idx="4532">
                  <c:v>1.7859999999999999E-6</c:v>
                </c:pt>
                <c:pt idx="4533">
                  <c:v>1.787E-6</c:v>
                </c:pt>
                <c:pt idx="4534">
                  <c:v>1.7859999999999999E-6</c:v>
                </c:pt>
                <c:pt idx="4535">
                  <c:v>1.7859999999999999E-6</c:v>
                </c:pt>
                <c:pt idx="4536">
                  <c:v>1.787E-6</c:v>
                </c:pt>
                <c:pt idx="4537">
                  <c:v>1.7889999999999999E-6</c:v>
                </c:pt>
                <c:pt idx="4538">
                  <c:v>1.7829999999999999E-6</c:v>
                </c:pt>
                <c:pt idx="4539">
                  <c:v>1.784E-6</c:v>
                </c:pt>
                <c:pt idx="4540">
                  <c:v>1.7889999999999999E-6</c:v>
                </c:pt>
                <c:pt idx="4541">
                  <c:v>1.784E-6</c:v>
                </c:pt>
                <c:pt idx="4542">
                  <c:v>1.784E-6</c:v>
                </c:pt>
                <c:pt idx="4543">
                  <c:v>1.7889999999999999E-6</c:v>
                </c:pt>
                <c:pt idx="4544">
                  <c:v>1.7829999999999999E-6</c:v>
                </c:pt>
                <c:pt idx="4545">
                  <c:v>1.784E-6</c:v>
                </c:pt>
                <c:pt idx="4546">
                  <c:v>1.787E-6</c:v>
                </c:pt>
                <c:pt idx="4547">
                  <c:v>1.784E-6</c:v>
                </c:pt>
                <c:pt idx="4548">
                  <c:v>1.784E-6</c:v>
                </c:pt>
                <c:pt idx="4549">
                  <c:v>1.7859999999999999E-6</c:v>
                </c:pt>
                <c:pt idx="4550">
                  <c:v>1.787E-6</c:v>
                </c:pt>
                <c:pt idx="4551">
                  <c:v>1.7859999999999999E-6</c:v>
                </c:pt>
                <c:pt idx="4552">
                  <c:v>1.784E-6</c:v>
                </c:pt>
                <c:pt idx="4553">
                  <c:v>1.7940000000000001E-6</c:v>
                </c:pt>
                <c:pt idx="4554">
                  <c:v>1.787E-6</c:v>
                </c:pt>
                <c:pt idx="4555">
                  <c:v>1.7859999999999999E-6</c:v>
                </c:pt>
                <c:pt idx="4556">
                  <c:v>1.795E-6</c:v>
                </c:pt>
                <c:pt idx="4557">
                  <c:v>1.7889999999999999E-6</c:v>
                </c:pt>
                <c:pt idx="4558">
                  <c:v>1.79E-6</c:v>
                </c:pt>
                <c:pt idx="4559">
                  <c:v>1.79E-6</c:v>
                </c:pt>
                <c:pt idx="4560">
                  <c:v>1.795E-6</c:v>
                </c:pt>
                <c:pt idx="4561">
                  <c:v>1.792E-6</c:v>
                </c:pt>
                <c:pt idx="4562">
                  <c:v>1.7940000000000001E-6</c:v>
                </c:pt>
                <c:pt idx="4563">
                  <c:v>1.79E-6</c:v>
                </c:pt>
                <c:pt idx="4564">
                  <c:v>1.7940000000000001E-6</c:v>
                </c:pt>
                <c:pt idx="4565">
                  <c:v>1.792E-6</c:v>
                </c:pt>
                <c:pt idx="4566">
                  <c:v>1.7969999999999999E-6</c:v>
                </c:pt>
                <c:pt idx="4567">
                  <c:v>1.7889999999999999E-6</c:v>
                </c:pt>
                <c:pt idx="4568">
                  <c:v>1.7889999999999999E-6</c:v>
                </c:pt>
                <c:pt idx="4569">
                  <c:v>1.7940000000000001E-6</c:v>
                </c:pt>
                <c:pt idx="4570">
                  <c:v>1.787E-6</c:v>
                </c:pt>
                <c:pt idx="4571">
                  <c:v>1.787E-6</c:v>
                </c:pt>
                <c:pt idx="4572">
                  <c:v>1.7940000000000001E-6</c:v>
                </c:pt>
                <c:pt idx="4573">
                  <c:v>1.784E-6</c:v>
                </c:pt>
                <c:pt idx="4574">
                  <c:v>1.7859999999999999E-6</c:v>
                </c:pt>
                <c:pt idx="4575">
                  <c:v>1.79E-6</c:v>
                </c:pt>
                <c:pt idx="4576">
                  <c:v>1.7859999999999999E-6</c:v>
                </c:pt>
                <c:pt idx="4577">
                  <c:v>1.787E-6</c:v>
                </c:pt>
                <c:pt idx="4578">
                  <c:v>1.79E-6</c:v>
                </c:pt>
                <c:pt idx="4579">
                  <c:v>1.784E-6</c:v>
                </c:pt>
                <c:pt idx="4580">
                  <c:v>1.784E-6</c:v>
                </c:pt>
                <c:pt idx="4581">
                  <c:v>1.792E-6</c:v>
                </c:pt>
                <c:pt idx="4582">
                  <c:v>1.7859999999999999E-6</c:v>
                </c:pt>
                <c:pt idx="4583">
                  <c:v>1.7859999999999999E-6</c:v>
                </c:pt>
                <c:pt idx="4584">
                  <c:v>1.792E-6</c:v>
                </c:pt>
                <c:pt idx="4585">
                  <c:v>1.7859999999999999E-6</c:v>
                </c:pt>
                <c:pt idx="4586">
                  <c:v>1.7889999999999999E-6</c:v>
                </c:pt>
                <c:pt idx="4587">
                  <c:v>1.7889999999999999E-6</c:v>
                </c:pt>
                <c:pt idx="4588">
                  <c:v>1.792E-6</c:v>
                </c:pt>
                <c:pt idx="4589">
                  <c:v>1.7859999999999999E-6</c:v>
                </c:pt>
                <c:pt idx="4590">
                  <c:v>1.787E-6</c:v>
                </c:pt>
                <c:pt idx="4591">
                  <c:v>1.79E-6</c:v>
                </c:pt>
                <c:pt idx="4592">
                  <c:v>1.7889999999999999E-6</c:v>
                </c:pt>
                <c:pt idx="4593">
                  <c:v>1.79E-6</c:v>
                </c:pt>
                <c:pt idx="4594">
                  <c:v>1.792E-6</c:v>
                </c:pt>
                <c:pt idx="4595">
                  <c:v>1.7940000000000001E-6</c:v>
                </c:pt>
                <c:pt idx="4596">
                  <c:v>1.787E-6</c:v>
                </c:pt>
                <c:pt idx="4597">
                  <c:v>1.7889999999999999E-6</c:v>
                </c:pt>
                <c:pt idx="4598">
                  <c:v>1.792E-6</c:v>
                </c:pt>
                <c:pt idx="4599">
                  <c:v>1.7889999999999999E-6</c:v>
                </c:pt>
                <c:pt idx="4600">
                  <c:v>1.787E-6</c:v>
                </c:pt>
                <c:pt idx="4601">
                  <c:v>1.79E-6</c:v>
                </c:pt>
                <c:pt idx="4602">
                  <c:v>1.79E-6</c:v>
                </c:pt>
                <c:pt idx="4603">
                  <c:v>1.787E-6</c:v>
                </c:pt>
                <c:pt idx="4604">
                  <c:v>1.792E-6</c:v>
                </c:pt>
                <c:pt idx="4605">
                  <c:v>1.79E-6</c:v>
                </c:pt>
                <c:pt idx="4606">
                  <c:v>1.792E-6</c:v>
                </c:pt>
                <c:pt idx="4607">
                  <c:v>1.7969999999999999E-6</c:v>
                </c:pt>
                <c:pt idx="4608">
                  <c:v>1.7940000000000001E-6</c:v>
                </c:pt>
                <c:pt idx="4609">
                  <c:v>1.792E-6</c:v>
                </c:pt>
                <c:pt idx="4610">
                  <c:v>1.795E-6</c:v>
                </c:pt>
                <c:pt idx="4611">
                  <c:v>1.792E-6</c:v>
                </c:pt>
                <c:pt idx="4612">
                  <c:v>1.792E-6</c:v>
                </c:pt>
                <c:pt idx="4613">
                  <c:v>1.7940000000000001E-6</c:v>
                </c:pt>
                <c:pt idx="4614">
                  <c:v>1.7940000000000001E-6</c:v>
                </c:pt>
                <c:pt idx="4615">
                  <c:v>1.792E-6</c:v>
                </c:pt>
                <c:pt idx="4616">
                  <c:v>1.795E-6</c:v>
                </c:pt>
                <c:pt idx="4617">
                  <c:v>1.7940000000000001E-6</c:v>
                </c:pt>
                <c:pt idx="4618">
                  <c:v>1.7940000000000001E-6</c:v>
                </c:pt>
                <c:pt idx="4619">
                  <c:v>1.795E-6</c:v>
                </c:pt>
                <c:pt idx="4620">
                  <c:v>1.7940000000000001E-6</c:v>
                </c:pt>
                <c:pt idx="4621">
                  <c:v>1.792E-6</c:v>
                </c:pt>
                <c:pt idx="4622">
                  <c:v>1.792E-6</c:v>
                </c:pt>
                <c:pt idx="4623">
                  <c:v>1.7940000000000001E-6</c:v>
                </c:pt>
                <c:pt idx="4624">
                  <c:v>1.792E-6</c:v>
                </c:pt>
                <c:pt idx="4625">
                  <c:v>1.79E-6</c:v>
                </c:pt>
                <c:pt idx="4626">
                  <c:v>1.795E-6</c:v>
                </c:pt>
                <c:pt idx="4627">
                  <c:v>1.787E-6</c:v>
                </c:pt>
                <c:pt idx="4628">
                  <c:v>1.7889999999999999E-6</c:v>
                </c:pt>
                <c:pt idx="4629">
                  <c:v>1.795E-6</c:v>
                </c:pt>
                <c:pt idx="4630">
                  <c:v>1.792E-6</c:v>
                </c:pt>
                <c:pt idx="4631">
                  <c:v>1.792E-6</c:v>
                </c:pt>
                <c:pt idx="4632">
                  <c:v>1.795E-6</c:v>
                </c:pt>
                <c:pt idx="4633">
                  <c:v>1.792E-6</c:v>
                </c:pt>
                <c:pt idx="4634">
                  <c:v>1.7889999999999999E-6</c:v>
                </c:pt>
                <c:pt idx="4635">
                  <c:v>1.792E-6</c:v>
                </c:pt>
                <c:pt idx="4636">
                  <c:v>1.79E-6</c:v>
                </c:pt>
                <c:pt idx="4637">
                  <c:v>1.7940000000000001E-6</c:v>
                </c:pt>
                <c:pt idx="4638">
                  <c:v>1.7940000000000001E-6</c:v>
                </c:pt>
                <c:pt idx="4639">
                  <c:v>1.7940000000000001E-6</c:v>
                </c:pt>
                <c:pt idx="4640">
                  <c:v>1.795E-6</c:v>
                </c:pt>
                <c:pt idx="4641">
                  <c:v>1.792E-6</c:v>
                </c:pt>
                <c:pt idx="4642">
                  <c:v>1.795E-6</c:v>
                </c:pt>
                <c:pt idx="4643">
                  <c:v>1.792E-6</c:v>
                </c:pt>
                <c:pt idx="4644">
                  <c:v>1.7940000000000001E-6</c:v>
                </c:pt>
                <c:pt idx="4645">
                  <c:v>1.795E-6</c:v>
                </c:pt>
                <c:pt idx="4646">
                  <c:v>1.795E-6</c:v>
                </c:pt>
                <c:pt idx="4647">
                  <c:v>1.7940000000000001E-6</c:v>
                </c:pt>
                <c:pt idx="4648">
                  <c:v>1.7940000000000001E-6</c:v>
                </c:pt>
                <c:pt idx="4649">
                  <c:v>1.795E-6</c:v>
                </c:pt>
                <c:pt idx="4650">
                  <c:v>1.792E-6</c:v>
                </c:pt>
                <c:pt idx="4651">
                  <c:v>1.795E-6</c:v>
                </c:pt>
                <c:pt idx="4652">
                  <c:v>1.795E-6</c:v>
                </c:pt>
                <c:pt idx="4653">
                  <c:v>1.7969999999999999E-6</c:v>
                </c:pt>
                <c:pt idx="4654">
                  <c:v>1.7940000000000001E-6</c:v>
                </c:pt>
                <c:pt idx="4655">
                  <c:v>1.7940000000000001E-6</c:v>
                </c:pt>
                <c:pt idx="4656">
                  <c:v>1.7940000000000001E-6</c:v>
                </c:pt>
                <c:pt idx="4657">
                  <c:v>1.798E-6</c:v>
                </c:pt>
                <c:pt idx="4658">
                  <c:v>1.7940000000000001E-6</c:v>
                </c:pt>
                <c:pt idx="4659">
                  <c:v>1.7940000000000001E-6</c:v>
                </c:pt>
                <c:pt idx="4660">
                  <c:v>1.795E-6</c:v>
                </c:pt>
                <c:pt idx="4661">
                  <c:v>1.7940000000000001E-6</c:v>
                </c:pt>
                <c:pt idx="4662">
                  <c:v>1.795E-6</c:v>
                </c:pt>
                <c:pt idx="4663">
                  <c:v>1.798E-6</c:v>
                </c:pt>
                <c:pt idx="4664">
                  <c:v>1.7940000000000001E-6</c:v>
                </c:pt>
                <c:pt idx="4665">
                  <c:v>1.7940000000000001E-6</c:v>
                </c:pt>
                <c:pt idx="4666">
                  <c:v>1.795E-6</c:v>
                </c:pt>
                <c:pt idx="4667">
                  <c:v>1.7940000000000001E-6</c:v>
                </c:pt>
                <c:pt idx="4668">
                  <c:v>1.795E-6</c:v>
                </c:pt>
                <c:pt idx="4669">
                  <c:v>1.795E-6</c:v>
                </c:pt>
                <c:pt idx="4670">
                  <c:v>1.7940000000000001E-6</c:v>
                </c:pt>
                <c:pt idx="4671">
                  <c:v>1.795E-6</c:v>
                </c:pt>
                <c:pt idx="4672">
                  <c:v>1.7969999999999999E-6</c:v>
                </c:pt>
                <c:pt idx="4673">
                  <c:v>1.795E-6</c:v>
                </c:pt>
                <c:pt idx="4674">
                  <c:v>1.795E-6</c:v>
                </c:pt>
                <c:pt idx="4675">
                  <c:v>1.7969999999999999E-6</c:v>
                </c:pt>
                <c:pt idx="4676">
                  <c:v>1.7940000000000001E-6</c:v>
                </c:pt>
                <c:pt idx="4677">
                  <c:v>1.7940000000000001E-6</c:v>
                </c:pt>
                <c:pt idx="4678">
                  <c:v>1.795E-6</c:v>
                </c:pt>
                <c:pt idx="4679">
                  <c:v>1.7969999999999999E-6</c:v>
                </c:pt>
                <c:pt idx="4680">
                  <c:v>1.795E-6</c:v>
                </c:pt>
                <c:pt idx="4681">
                  <c:v>1.795E-6</c:v>
                </c:pt>
                <c:pt idx="4682">
                  <c:v>1.7969999999999999E-6</c:v>
                </c:pt>
                <c:pt idx="4683">
                  <c:v>1.798E-6</c:v>
                </c:pt>
                <c:pt idx="4684">
                  <c:v>1.795E-6</c:v>
                </c:pt>
                <c:pt idx="4685">
                  <c:v>1.7940000000000001E-6</c:v>
                </c:pt>
                <c:pt idx="4686">
                  <c:v>1.795E-6</c:v>
                </c:pt>
                <c:pt idx="4687">
                  <c:v>1.7969999999999999E-6</c:v>
                </c:pt>
                <c:pt idx="4688">
                  <c:v>1.795E-6</c:v>
                </c:pt>
                <c:pt idx="4689">
                  <c:v>1.7969999999999999E-6</c:v>
                </c:pt>
                <c:pt idx="4690">
                  <c:v>1.7969999999999999E-6</c:v>
                </c:pt>
                <c:pt idx="4691">
                  <c:v>1.795E-6</c:v>
                </c:pt>
                <c:pt idx="4692">
                  <c:v>1.7969999999999999E-6</c:v>
                </c:pt>
                <c:pt idx="4693">
                  <c:v>1.795E-6</c:v>
                </c:pt>
                <c:pt idx="4694">
                  <c:v>1.795E-6</c:v>
                </c:pt>
                <c:pt idx="4695">
                  <c:v>1.795E-6</c:v>
                </c:pt>
                <c:pt idx="4696">
                  <c:v>1.7999999999999999E-6</c:v>
                </c:pt>
                <c:pt idx="4697">
                  <c:v>1.798E-6</c:v>
                </c:pt>
                <c:pt idx="4698">
                  <c:v>1.7969999999999999E-6</c:v>
                </c:pt>
                <c:pt idx="4699">
                  <c:v>1.7969999999999999E-6</c:v>
                </c:pt>
                <c:pt idx="4700">
                  <c:v>1.7969999999999999E-6</c:v>
                </c:pt>
                <c:pt idx="4701">
                  <c:v>1.7969999999999999E-6</c:v>
                </c:pt>
                <c:pt idx="4702">
                  <c:v>1.795E-6</c:v>
                </c:pt>
                <c:pt idx="4703">
                  <c:v>1.7969999999999999E-6</c:v>
                </c:pt>
                <c:pt idx="4704">
                  <c:v>1.7969999999999999E-6</c:v>
                </c:pt>
                <c:pt idx="4705">
                  <c:v>1.795E-6</c:v>
                </c:pt>
                <c:pt idx="4706">
                  <c:v>1.795E-6</c:v>
                </c:pt>
                <c:pt idx="4707">
                  <c:v>1.798E-6</c:v>
                </c:pt>
                <c:pt idx="4708">
                  <c:v>1.795E-6</c:v>
                </c:pt>
                <c:pt idx="4709">
                  <c:v>1.795E-6</c:v>
                </c:pt>
                <c:pt idx="4710">
                  <c:v>1.7969999999999999E-6</c:v>
                </c:pt>
                <c:pt idx="4711">
                  <c:v>1.795E-6</c:v>
                </c:pt>
                <c:pt idx="4712">
                  <c:v>1.795E-6</c:v>
                </c:pt>
                <c:pt idx="4713">
                  <c:v>1.795E-6</c:v>
                </c:pt>
                <c:pt idx="4714">
                  <c:v>1.795E-6</c:v>
                </c:pt>
                <c:pt idx="4715">
                  <c:v>1.7940000000000001E-6</c:v>
                </c:pt>
                <c:pt idx="4716">
                  <c:v>1.795E-6</c:v>
                </c:pt>
                <c:pt idx="4717">
                  <c:v>1.7999999999999999E-6</c:v>
                </c:pt>
                <c:pt idx="4718">
                  <c:v>1.7969999999999999E-6</c:v>
                </c:pt>
                <c:pt idx="4719">
                  <c:v>1.7969999999999999E-6</c:v>
                </c:pt>
                <c:pt idx="4720">
                  <c:v>1.7969999999999999E-6</c:v>
                </c:pt>
                <c:pt idx="4721">
                  <c:v>1.795E-6</c:v>
                </c:pt>
                <c:pt idx="4722">
                  <c:v>1.795E-6</c:v>
                </c:pt>
                <c:pt idx="4723">
                  <c:v>1.798E-6</c:v>
                </c:pt>
                <c:pt idx="4724">
                  <c:v>1.795E-6</c:v>
                </c:pt>
                <c:pt idx="4725">
                  <c:v>1.795E-6</c:v>
                </c:pt>
                <c:pt idx="4726">
                  <c:v>1.7940000000000001E-6</c:v>
                </c:pt>
                <c:pt idx="4727">
                  <c:v>1.795E-6</c:v>
                </c:pt>
                <c:pt idx="4728">
                  <c:v>1.795E-6</c:v>
                </c:pt>
                <c:pt idx="4729">
                  <c:v>1.792E-6</c:v>
                </c:pt>
                <c:pt idx="4730">
                  <c:v>1.795E-6</c:v>
                </c:pt>
                <c:pt idx="4731">
                  <c:v>1.798E-6</c:v>
                </c:pt>
                <c:pt idx="4732">
                  <c:v>1.7940000000000001E-6</c:v>
                </c:pt>
                <c:pt idx="4733">
                  <c:v>1.792E-6</c:v>
                </c:pt>
                <c:pt idx="4734">
                  <c:v>1.795E-6</c:v>
                </c:pt>
                <c:pt idx="4735">
                  <c:v>1.7940000000000001E-6</c:v>
                </c:pt>
                <c:pt idx="4736">
                  <c:v>1.792E-6</c:v>
                </c:pt>
                <c:pt idx="4737">
                  <c:v>1.792E-6</c:v>
                </c:pt>
                <c:pt idx="4738">
                  <c:v>1.795E-6</c:v>
                </c:pt>
                <c:pt idx="4739">
                  <c:v>1.792E-6</c:v>
                </c:pt>
                <c:pt idx="4740">
                  <c:v>1.792E-6</c:v>
                </c:pt>
                <c:pt idx="4741">
                  <c:v>1.798E-6</c:v>
                </c:pt>
                <c:pt idx="4742">
                  <c:v>1.7940000000000001E-6</c:v>
                </c:pt>
                <c:pt idx="4743">
                  <c:v>1.792E-6</c:v>
                </c:pt>
                <c:pt idx="4744">
                  <c:v>1.7969999999999999E-6</c:v>
                </c:pt>
                <c:pt idx="4745">
                  <c:v>1.795E-6</c:v>
                </c:pt>
                <c:pt idx="4746">
                  <c:v>1.795E-6</c:v>
                </c:pt>
                <c:pt idx="4747">
                  <c:v>1.795E-6</c:v>
                </c:pt>
                <c:pt idx="4748">
                  <c:v>1.7969999999999999E-6</c:v>
                </c:pt>
                <c:pt idx="4749">
                  <c:v>1.795E-6</c:v>
                </c:pt>
                <c:pt idx="4750">
                  <c:v>1.7940000000000001E-6</c:v>
                </c:pt>
                <c:pt idx="4751">
                  <c:v>1.795E-6</c:v>
                </c:pt>
                <c:pt idx="4752">
                  <c:v>1.7940000000000001E-6</c:v>
                </c:pt>
                <c:pt idx="4753">
                  <c:v>1.795E-6</c:v>
                </c:pt>
                <c:pt idx="4754">
                  <c:v>1.795E-6</c:v>
                </c:pt>
                <c:pt idx="4755">
                  <c:v>1.795E-6</c:v>
                </c:pt>
                <c:pt idx="4756">
                  <c:v>1.7940000000000001E-6</c:v>
                </c:pt>
                <c:pt idx="4757">
                  <c:v>1.7940000000000001E-6</c:v>
                </c:pt>
                <c:pt idx="4758">
                  <c:v>1.795E-6</c:v>
                </c:pt>
                <c:pt idx="4759">
                  <c:v>1.795E-6</c:v>
                </c:pt>
                <c:pt idx="4760">
                  <c:v>1.795E-6</c:v>
                </c:pt>
                <c:pt idx="4761">
                  <c:v>1.7969999999999999E-6</c:v>
                </c:pt>
                <c:pt idx="4762">
                  <c:v>1.792E-6</c:v>
                </c:pt>
                <c:pt idx="4763">
                  <c:v>1.795E-6</c:v>
                </c:pt>
                <c:pt idx="4764">
                  <c:v>1.7969999999999999E-6</c:v>
                </c:pt>
                <c:pt idx="4765">
                  <c:v>1.7940000000000001E-6</c:v>
                </c:pt>
                <c:pt idx="4766">
                  <c:v>1.7969999999999999E-6</c:v>
                </c:pt>
                <c:pt idx="4767">
                  <c:v>1.795E-6</c:v>
                </c:pt>
                <c:pt idx="4768">
                  <c:v>1.7940000000000001E-6</c:v>
                </c:pt>
                <c:pt idx="4769">
                  <c:v>1.795E-6</c:v>
                </c:pt>
                <c:pt idx="4770">
                  <c:v>1.795E-6</c:v>
                </c:pt>
                <c:pt idx="4771">
                  <c:v>1.795E-6</c:v>
                </c:pt>
                <c:pt idx="4772">
                  <c:v>1.7940000000000001E-6</c:v>
                </c:pt>
                <c:pt idx="4773">
                  <c:v>1.7940000000000001E-6</c:v>
                </c:pt>
                <c:pt idx="4774">
                  <c:v>1.79E-6</c:v>
                </c:pt>
                <c:pt idx="4775">
                  <c:v>1.792E-6</c:v>
                </c:pt>
                <c:pt idx="4776">
                  <c:v>1.7940000000000001E-6</c:v>
                </c:pt>
                <c:pt idx="4777">
                  <c:v>1.792E-6</c:v>
                </c:pt>
                <c:pt idx="4778">
                  <c:v>1.7969999999999999E-6</c:v>
                </c:pt>
                <c:pt idx="4779">
                  <c:v>1.792E-6</c:v>
                </c:pt>
                <c:pt idx="4780">
                  <c:v>1.792E-6</c:v>
                </c:pt>
                <c:pt idx="4781">
                  <c:v>1.795E-6</c:v>
                </c:pt>
                <c:pt idx="4782">
                  <c:v>1.7889999999999999E-6</c:v>
                </c:pt>
                <c:pt idx="4783">
                  <c:v>1.792E-6</c:v>
                </c:pt>
                <c:pt idx="4784">
                  <c:v>1.79E-6</c:v>
                </c:pt>
                <c:pt idx="4785">
                  <c:v>1.792E-6</c:v>
                </c:pt>
                <c:pt idx="4786">
                  <c:v>1.792E-6</c:v>
                </c:pt>
                <c:pt idx="4787">
                  <c:v>1.79E-6</c:v>
                </c:pt>
                <c:pt idx="4788">
                  <c:v>1.795E-6</c:v>
                </c:pt>
                <c:pt idx="4789">
                  <c:v>1.79E-6</c:v>
                </c:pt>
                <c:pt idx="4790">
                  <c:v>1.792E-6</c:v>
                </c:pt>
                <c:pt idx="4791">
                  <c:v>1.7940000000000001E-6</c:v>
                </c:pt>
                <c:pt idx="4792">
                  <c:v>1.79E-6</c:v>
                </c:pt>
                <c:pt idx="4793">
                  <c:v>1.79E-6</c:v>
                </c:pt>
                <c:pt idx="4794">
                  <c:v>1.795E-6</c:v>
                </c:pt>
                <c:pt idx="4795">
                  <c:v>1.7940000000000001E-6</c:v>
                </c:pt>
                <c:pt idx="4796">
                  <c:v>1.7940000000000001E-6</c:v>
                </c:pt>
                <c:pt idx="4797">
                  <c:v>1.7940000000000001E-6</c:v>
                </c:pt>
                <c:pt idx="4798">
                  <c:v>1.795E-6</c:v>
                </c:pt>
                <c:pt idx="4799">
                  <c:v>1.787E-6</c:v>
                </c:pt>
                <c:pt idx="4800">
                  <c:v>1.7940000000000001E-6</c:v>
                </c:pt>
                <c:pt idx="4801">
                  <c:v>1.795E-6</c:v>
                </c:pt>
                <c:pt idx="4802">
                  <c:v>1.7940000000000001E-6</c:v>
                </c:pt>
                <c:pt idx="4803">
                  <c:v>1.7940000000000001E-6</c:v>
                </c:pt>
                <c:pt idx="4804">
                  <c:v>1.795E-6</c:v>
                </c:pt>
                <c:pt idx="4805">
                  <c:v>1.795E-6</c:v>
                </c:pt>
                <c:pt idx="4806">
                  <c:v>1.7940000000000001E-6</c:v>
                </c:pt>
                <c:pt idx="4807">
                  <c:v>1.795E-6</c:v>
                </c:pt>
                <c:pt idx="4808">
                  <c:v>1.7940000000000001E-6</c:v>
                </c:pt>
                <c:pt idx="4809">
                  <c:v>1.7940000000000001E-6</c:v>
                </c:pt>
                <c:pt idx="4810">
                  <c:v>1.795E-6</c:v>
                </c:pt>
                <c:pt idx="4811">
                  <c:v>1.7940000000000001E-6</c:v>
                </c:pt>
                <c:pt idx="4812">
                  <c:v>1.7940000000000001E-6</c:v>
                </c:pt>
                <c:pt idx="4813">
                  <c:v>1.795E-6</c:v>
                </c:pt>
                <c:pt idx="4814">
                  <c:v>1.7940000000000001E-6</c:v>
                </c:pt>
                <c:pt idx="4815">
                  <c:v>1.795E-6</c:v>
                </c:pt>
                <c:pt idx="4816">
                  <c:v>1.7940000000000001E-6</c:v>
                </c:pt>
                <c:pt idx="4817">
                  <c:v>1.795E-6</c:v>
                </c:pt>
                <c:pt idx="4818">
                  <c:v>1.7940000000000001E-6</c:v>
                </c:pt>
                <c:pt idx="4819">
                  <c:v>1.798E-6</c:v>
                </c:pt>
                <c:pt idx="4820">
                  <c:v>1.7940000000000001E-6</c:v>
                </c:pt>
                <c:pt idx="4821">
                  <c:v>1.7940000000000001E-6</c:v>
                </c:pt>
                <c:pt idx="4822">
                  <c:v>1.7969999999999999E-6</c:v>
                </c:pt>
                <c:pt idx="4823">
                  <c:v>1.7940000000000001E-6</c:v>
                </c:pt>
                <c:pt idx="4824">
                  <c:v>1.795E-6</c:v>
                </c:pt>
                <c:pt idx="4825">
                  <c:v>1.7969999999999999E-6</c:v>
                </c:pt>
                <c:pt idx="4826">
                  <c:v>1.7940000000000001E-6</c:v>
                </c:pt>
                <c:pt idx="4827">
                  <c:v>1.7940000000000001E-6</c:v>
                </c:pt>
                <c:pt idx="4828">
                  <c:v>1.7940000000000001E-6</c:v>
                </c:pt>
                <c:pt idx="4829">
                  <c:v>1.7969999999999999E-6</c:v>
                </c:pt>
                <c:pt idx="4830">
                  <c:v>1.7940000000000001E-6</c:v>
                </c:pt>
                <c:pt idx="4831">
                  <c:v>1.7940000000000001E-6</c:v>
                </c:pt>
                <c:pt idx="4832">
                  <c:v>1.795E-6</c:v>
                </c:pt>
                <c:pt idx="4833">
                  <c:v>1.7969999999999999E-6</c:v>
                </c:pt>
                <c:pt idx="4834">
                  <c:v>1.792E-6</c:v>
                </c:pt>
                <c:pt idx="4835">
                  <c:v>1.792E-6</c:v>
                </c:pt>
                <c:pt idx="4836">
                  <c:v>1.7940000000000001E-6</c:v>
                </c:pt>
                <c:pt idx="4837">
                  <c:v>1.7940000000000001E-6</c:v>
                </c:pt>
                <c:pt idx="4838">
                  <c:v>1.792E-6</c:v>
                </c:pt>
                <c:pt idx="4839">
                  <c:v>1.7940000000000001E-6</c:v>
                </c:pt>
                <c:pt idx="4840">
                  <c:v>1.7969999999999999E-6</c:v>
                </c:pt>
                <c:pt idx="4841">
                  <c:v>1.7940000000000001E-6</c:v>
                </c:pt>
                <c:pt idx="4842">
                  <c:v>1.7940000000000001E-6</c:v>
                </c:pt>
                <c:pt idx="4843">
                  <c:v>1.7940000000000001E-6</c:v>
                </c:pt>
                <c:pt idx="4844">
                  <c:v>1.792E-6</c:v>
                </c:pt>
                <c:pt idx="4845">
                  <c:v>1.792E-6</c:v>
                </c:pt>
                <c:pt idx="4846">
                  <c:v>1.7940000000000001E-6</c:v>
                </c:pt>
                <c:pt idx="4847">
                  <c:v>1.792E-6</c:v>
                </c:pt>
                <c:pt idx="4848">
                  <c:v>1.795E-6</c:v>
                </c:pt>
                <c:pt idx="4849">
                  <c:v>1.792E-6</c:v>
                </c:pt>
                <c:pt idx="4850">
                  <c:v>1.7969999999999999E-6</c:v>
                </c:pt>
                <c:pt idx="4851">
                  <c:v>1.792E-6</c:v>
                </c:pt>
                <c:pt idx="4852">
                  <c:v>1.792E-6</c:v>
                </c:pt>
                <c:pt idx="4853">
                  <c:v>1.795E-6</c:v>
                </c:pt>
                <c:pt idx="4854">
                  <c:v>1.792E-6</c:v>
                </c:pt>
                <c:pt idx="4855">
                  <c:v>1.7940000000000001E-6</c:v>
                </c:pt>
                <c:pt idx="4856">
                  <c:v>1.795E-6</c:v>
                </c:pt>
                <c:pt idx="4857">
                  <c:v>1.795E-6</c:v>
                </c:pt>
                <c:pt idx="4858">
                  <c:v>1.792E-6</c:v>
                </c:pt>
                <c:pt idx="4859">
                  <c:v>1.792E-6</c:v>
                </c:pt>
                <c:pt idx="4860">
                  <c:v>1.7940000000000001E-6</c:v>
                </c:pt>
                <c:pt idx="4861">
                  <c:v>1.7889999999999999E-6</c:v>
                </c:pt>
                <c:pt idx="4862">
                  <c:v>1.7889999999999999E-6</c:v>
                </c:pt>
                <c:pt idx="4863">
                  <c:v>1.792E-6</c:v>
                </c:pt>
                <c:pt idx="4864">
                  <c:v>1.7859999999999999E-6</c:v>
                </c:pt>
                <c:pt idx="4865">
                  <c:v>1.7889999999999999E-6</c:v>
                </c:pt>
                <c:pt idx="4866">
                  <c:v>1.792E-6</c:v>
                </c:pt>
                <c:pt idx="4867">
                  <c:v>1.787E-6</c:v>
                </c:pt>
                <c:pt idx="4868">
                  <c:v>1.7889999999999999E-6</c:v>
                </c:pt>
                <c:pt idx="4869">
                  <c:v>1.7889999999999999E-6</c:v>
                </c:pt>
                <c:pt idx="4870">
                  <c:v>1.784E-6</c:v>
                </c:pt>
                <c:pt idx="4871">
                  <c:v>1.787E-6</c:v>
                </c:pt>
                <c:pt idx="4872">
                  <c:v>1.79E-6</c:v>
                </c:pt>
                <c:pt idx="4873">
                  <c:v>1.79E-6</c:v>
                </c:pt>
                <c:pt idx="4874">
                  <c:v>1.79E-6</c:v>
                </c:pt>
                <c:pt idx="4875">
                  <c:v>1.7889999999999999E-6</c:v>
                </c:pt>
                <c:pt idx="4876">
                  <c:v>1.79E-6</c:v>
                </c:pt>
                <c:pt idx="4877">
                  <c:v>1.787E-6</c:v>
                </c:pt>
                <c:pt idx="4878">
                  <c:v>1.792E-6</c:v>
                </c:pt>
                <c:pt idx="4879">
                  <c:v>1.7940000000000001E-6</c:v>
                </c:pt>
                <c:pt idx="4880">
                  <c:v>1.7889999999999999E-6</c:v>
                </c:pt>
                <c:pt idx="4881">
                  <c:v>1.7859999999999999E-6</c:v>
                </c:pt>
                <c:pt idx="4882">
                  <c:v>1.792E-6</c:v>
                </c:pt>
                <c:pt idx="4883">
                  <c:v>1.79E-6</c:v>
                </c:pt>
                <c:pt idx="4884">
                  <c:v>1.79E-6</c:v>
                </c:pt>
                <c:pt idx="4885">
                  <c:v>1.7969999999999999E-6</c:v>
                </c:pt>
                <c:pt idx="4886">
                  <c:v>1.7889999999999999E-6</c:v>
                </c:pt>
                <c:pt idx="4887">
                  <c:v>1.79E-6</c:v>
                </c:pt>
                <c:pt idx="4888">
                  <c:v>1.7940000000000001E-6</c:v>
                </c:pt>
                <c:pt idx="4889">
                  <c:v>1.79E-6</c:v>
                </c:pt>
                <c:pt idx="4890">
                  <c:v>1.79E-6</c:v>
                </c:pt>
                <c:pt idx="4891">
                  <c:v>1.795E-6</c:v>
                </c:pt>
                <c:pt idx="4892">
                  <c:v>1.792E-6</c:v>
                </c:pt>
                <c:pt idx="4893">
                  <c:v>1.792E-6</c:v>
                </c:pt>
                <c:pt idx="4894">
                  <c:v>1.792E-6</c:v>
                </c:pt>
                <c:pt idx="4895">
                  <c:v>1.795E-6</c:v>
                </c:pt>
                <c:pt idx="4896">
                  <c:v>1.7940000000000001E-6</c:v>
                </c:pt>
                <c:pt idx="4897">
                  <c:v>1.795E-6</c:v>
                </c:pt>
                <c:pt idx="4898">
                  <c:v>1.7940000000000001E-6</c:v>
                </c:pt>
                <c:pt idx="4899">
                  <c:v>1.795E-6</c:v>
                </c:pt>
                <c:pt idx="4900">
                  <c:v>1.7940000000000001E-6</c:v>
                </c:pt>
                <c:pt idx="4901">
                  <c:v>1.7940000000000001E-6</c:v>
                </c:pt>
                <c:pt idx="4902">
                  <c:v>1.7969999999999999E-6</c:v>
                </c:pt>
                <c:pt idx="4903">
                  <c:v>1.7940000000000001E-6</c:v>
                </c:pt>
                <c:pt idx="4904">
                  <c:v>1.79E-6</c:v>
                </c:pt>
                <c:pt idx="4905">
                  <c:v>1.795E-6</c:v>
                </c:pt>
                <c:pt idx="4906">
                  <c:v>1.7940000000000001E-6</c:v>
                </c:pt>
                <c:pt idx="4907">
                  <c:v>1.792E-6</c:v>
                </c:pt>
                <c:pt idx="4908">
                  <c:v>1.7940000000000001E-6</c:v>
                </c:pt>
                <c:pt idx="4909">
                  <c:v>1.795E-6</c:v>
                </c:pt>
                <c:pt idx="4910">
                  <c:v>1.792E-6</c:v>
                </c:pt>
                <c:pt idx="4911">
                  <c:v>1.7940000000000001E-6</c:v>
                </c:pt>
                <c:pt idx="4912">
                  <c:v>1.7940000000000001E-6</c:v>
                </c:pt>
                <c:pt idx="4913">
                  <c:v>1.795E-6</c:v>
                </c:pt>
                <c:pt idx="4914">
                  <c:v>1.7889999999999999E-6</c:v>
                </c:pt>
                <c:pt idx="4915">
                  <c:v>1.7940000000000001E-6</c:v>
                </c:pt>
                <c:pt idx="4916">
                  <c:v>1.795E-6</c:v>
                </c:pt>
                <c:pt idx="4917">
                  <c:v>1.792E-6</c:v>
                </c:pt>
                <c:pt idx="4918">
                  <c:v>1.795E-6</c:v>
                </c:pt>
                <c:pt idx="4919">
                  <c:v>1.7940000000000001E-6</c:v>
                </c:pt>
                <c:pt idx="4920">
                  <c:v>1.7940000000000001E-6</c:v>
                </c:pt>
                <c:pt idx="4921">
                  <c:v>1.7889999999999999E-6</c:v>
                </c:pt>
                <c:pt idx="4922">
                  <c:v>1.7940000000000001E-6</c:v>
                </c:pt>
                <c:pt idx="4923">
                  <c:v>1.7940000000000001E-6</c:v>
                </c:pt>
                <c:pt idx="4924">
                  <c:v>1.792E-6</c:v>
                </c:pt>
                <c:pt idx="4925">
                  <c:v>1.792E-6</c:v>
                </c:pt>
                <c:pt idx="4926">
                  <c:v>1.792E-6</c:v>
                </c:pt>
                <c:pt idx="4927">
                  <c:v>1.792E-6</c:v>
                </c:pt>
                <c:pt idx="4928">
                  <c:v>1.792E-6</c:v>
                </c:pt>
                <c:pt idx="4929">
                  <c:v>1.7940000000000001E-6</c:v>
                </c:pt>
                <c:pt idx="4930">
                  <c:v>1.7859999999999999E-6</c:v>
                </c:pt>
                <c:pt idx="4931">
                  <c:v>1.7940000000000001E-6</c:v>
                </c:pt>
                <c:pt idx="4932">
                  <c:v>1.7940000000000001E-6</c:v>
                </c:pt>
                <c:pt idx="4933">
                  <c:v>1.7889999999999999E-6</c:v>
                </c:pt>
                <c:pt idx="4934">
                  <c:v>1.787E-6</c:v>
                </c:pt>
                <c:pt idx="4935">
                  <c:v>1.79E-6</c:v>
                </c:pt>
                <c:pt idx="4936">
                  <c:v>1.7889999999999999E-6</c:v>
                </c:pt>
                <c:pt idx="4937">
                  <c:v>1.792E-6</c:v>
                </c:pt>
                <c:pt idx="4938">
                  <c:v>1.792E-6</c:v>
                </c:pt>
                <c:pt idx="4939">
                  <c:v>1.7859999999999999E-6</c:v>
                </c:pt>
                <c:pt idx="4940">
                  <c:v>1.7889999999999999E-6</c:v>
                </c:pt>
                <c:pt idx="4941">
                  <c:v>1.7889999999999999E-6</c:v>
                </c:pt>
                <c:pt idx="4942">
                  <c:v>1.79E-6</c:v>
                </c:pt>
                <c:pt idx="4943">
                  <c:v>1.787E-6</c:v>
                </c:pt>
                <c:pt idx="4944">
                  <c:v>1.787E-6</c:v>
                </c:pt>
                <c:pt idx="4945">
                  <c:v>1.79E-6</c:v>
                </c:pt>
                <c:pt idx="4946">
                  <c:v>1.787E-6</c:v>
                </c:pt>
                <c:pt idx="4947">
                  <c:v>1.784E-6</c:v>
                </c:pt>
                <c:pt idx="4948">
                  <c:v>1.792E-6</c:v>
                </c:pt>
                <c:pt idx="4949">
                  <c:v>1.7889999999999999E-6</c:v>
                </c:pt>
                <c:pt idx="4950">
                  <c:v>1.787E-6</c:v>
                </c:pt>
                <c:pt idx="4951">
                  <c:v>1.792E-6</c:v>
                </c:pt>
                <c:pt idx="4952">
                  <c:v>1.7859999999999999E-6</c:v>
                </c:pt>
                <c:pt idx="4953">
                  <c:v>1.7889999999999999E-6</c:v>
                </c:pt>
                <c:pt idx="4954">
                  <c:v>1.7859999999999999E-6</c:v>
                </c:pt>
                <c:pt idx="4955">
                  <c:v>1.79E-6</c:v>
                </c:pt>
                <c:pt idx="4956">
                  <c:v>1.784E-6</c:v>
                </c:pt>
                <c:pt idx="4957">
                  <c:v>1.79E-6</c:v>
                </c:pt>
                <c:pt idx="4958">
                  <c:v>1.7859999999999999E-6</c:v>
                </c:pt>
                <c:pt idx="4959">
                  <c:v>1.787E-6</c:v>
                </c:pt>
                <c:pt idx="4960">
                  <c:v>1.784E-6</c:v>
                </c:pt>
                <c:pt idx="4961">
                  <c:v>1.784E-6</c:v>
                </c:pt>
                <c:pt idx="4962">
                  <c:v>1.787E-6</c:v>
                </c:pt>
                <c:pt idx="4963">
                  <c:v>1.784E-6</c:v>
                </c:pt>
                <c:pt idx="4964">
                  <c:v>1.784E-6</c:v>
                </c:pt>
                <c:pt idx="4965">
                  <c:v>1.7859999999999999E-6</c:v>
                </c:pt>
                <c:pt idx="4966">
                  <c:v>1.784E-6</c:v>
                </c:pt>
                <c:pt idx="4967">
                  <c:v>1.7859999999999999E-6</c:v>
                </c:pt>
                <c:pt idx="4968">
                  <c:v>1.7829999999999999E-6</c:v>
                </c:pt>
                <c:pt idx="4969">
                  <c:v>1.787E-6</c:v>
                </c:pt>
                <c:pt idx="4970">
                  <c:v>1.784E-6</c:v>
                </c:pt>
                <c:pt idx="4971">
                  <c:v>1.784E-6</c:v>
                </c:pt>
                <c:pt idx="4972">
                  <c:v>1.787E-6</c:v>
                </c:pt>
                <c:pt idx="4973">
                  <c:v>1.784E-6</c:v>
                </c:pt>
                <c:pt idx="4974">
                  <c:v>1.7829999999999999E-6</c:v>
                </c:pt>
                <c:pt idx="4975">
                  <c:v>1.79E-6</c:v>
                </c:pt>
                <c:pt idx="4976">
                  <c:v>1.7829999999999999E-6</c:v>
                </c:pt>
                <c:pt idx="4977">
                  <c:v>1.7859999999999999E-6</c:v>
                </c:pt>
                <c:pt idx="4978">
                  <c:v>1.7859999999999999E-6</c:v>
                </c:pt>
                <c:pt idx="4979">
                  <c:v>1.7829999999999999E-6</c:v>
                </c:pt>
                <c:pt idx="4980">
                  <c:v>1.784E-6</c:v>
                </c:pt>
                <c:pt idx="4981">
                  <c:v>1.7859999999999999E-6</c:v>
                </c:pt>
                <c:pt idx="4982">
                  <c:v>1.7859999999999999E-6</c:v>
                </c:pt>
                <c:pt idx="4983">
                  <c:v>1.784E-6</c:v>
                </c:pt>
                <c:pt idx="4984">
                  <c:v>1.7829999999999999E-6</c:v>
                </c:pt>
                <c:pt idx="4985">
                  <c:v>1.787E-6</c:v>
                </c:pt>
                <c:pt idx="4986">
                  <c:v>1.7889999999999999E-6</c:v>
                </c:pt>
                <c:pt idx="4987">
                  <c:v>1.7829999999999999E-6</c:v>
                </c:pt>
                <c:pt idx="4988">
                  <c:v>1.7829999999999999E-6</c:v>
                </c:pt>
                <c:pt idx="4989">
                  <c:v>1.784E-6</c:v>
                </c:pt>
                <c:pt idx="4990">
                  <c:v>1.7829999999999999E-6</c:v>
                </c:pt>
                <c:pt idx="4991">
                  <c:v>1.7829999999999999E-6</c:v>
                </c:pt>
                <c:pt idx="4992">
                  <c:v>1.784E-6</c:v>
                </c:pt>
                <c:pt idx="4993">
                  <c:v>1.7859999999999999E-6</c:v>
                </c:pt>
                <c:pt idx="4994">
                  <c:v>1.781E-6</c:v>
                </c:pt>
                <c:pt idx="4995">
                  <c:v>1.7829999999999999E-6</c:v>
                </c:pt>
                <c:pt idx="4996">
                  <c:v>1.784E-6</c:v>
                </c:pt>
                <c:pt idx="4997">
                  <c:v>1.7829999999999999E-6</c:v>
                </c:pt>
                <c:pt idx="4998">
                  <c:v>1.7829999999999999E-6</c:v>
                </c:pt>
                <c:pt idx="4999">
                  <c:v>1.7829999999999999E-6</c:v>
                </c:pt>
                <c:pt idx="5000">
                  <c:v>1.7829999999999999E-6</c:v>
                </c:pt>
                <c:pt idx="5001">
                  <c:v>1.781E-6</c:v>
                </c:pt>
                <c:pt idx="5002">
                  <c:v>1.7829999999999999E-6</c:v>
                </c:pt>
                <c:pt idx="5003">
                  <c:v>1.7859999999999999E-6</c:v>
                </c:pt>
                <c:pt idx="5004">
                  <c:v>1.7829999999999999E-6</c:v>
                </c:pt>
                <c:pt idx="5005">
                  <c:v>1.7829999999999999E-6</c:v>
                </c:pt>
                <c:pt idx="5006">
                  <c:v>1.781E-6</c:v>
                </c:pt>
                <c:pt idx="5007">
                  <c:v>1.7829999999999999E-6</c:v>
                </c:pt>
                <c:pt idx="5008">
                  <c:v>1.779E-6</c:v>
                </c:pt>
                <c:pt idx="5009">
                  <c:v>1.781E-6</c:v>
                </c:pt>
                <c:pt idx="5010">
                  <c:v>1.7829999999999999E-6</c:v>
                </c:pt>
                <c:pt idx="5011">
                  <c:v>1.7829999999999999E-6</c:v>
                </c:pt>
                <c:pt idx="5012">
                  <c:v>1.778E-6</c:v>
                </c:pt>
                <c:pt idx="5013">
                  <c:v>1.7829999999999999E-6</c:v>
                </c:pt>
                <c:pt idx="5014">
                  <c:v>1.7829999999999999E-6</c:v>
                </c:pt>
                <c:pt idx="5015">
                  <c:v>1.779E-6</c:v>
                </c:pt>
                <c:pt idx="5016">
                  <c:v>1.778E-6</c:v>
                </c:pt>
                <c:pt idx="5017">
                  <c:v>1.781E-6</c:v>
                </c:pt>
                <c:pt idx="5018">
                  <c:v>1.7829999999999999E-6</c:v>
                </c:pt>
                <c:pt idx="5019">
                  <c:v>1.779E-6</c:v>
                </c:pt>
                <c:pt idx="5020">
                  <c:v>1.781E-6</c:v>
                </c:pt>
                <c:pt idx="5021">
                  <c:v>1.784E-6</c:v>
                </c:pt>
                <c:pt idx="5022">
                  <c:v>1.779E-6</c:v>
                </c:pt>
                <c:pt idx="5023">
                  <c:v>1.781E-6</c:v>
                </c:pt>
                <c:pt idx="5024">
                  <c:v>1.7829999999999999E-6</c:v>
                </c:pt>
                <c:pt idx="5025">
                  <c:v>1.781E-6</c:v>
                </c:pt>
                <c:pt idx="5026">
                  <c:v>1.776E-6</c:v>
                </c:pt>
                <c:pt idx="5027">
                  <c:v>1.781E-6</c:v>
                </c:pt>
                <c:pt idx="5028">
                  <c:v>1.7829999999999999E-6</c:v>
                </c:pt>
                <c:pt idx="5029">
                  <c:v>1.778E-6</c:v>
                </c:pt>
                <c:pt idx="5030">
                  <c:v>1.779E-6</c:v>
                </c:pt>
                <c:pt idx="5031">
                  <c:v>1.779E-6</c:v>
                </c:pt>
                <c:pt idx="5032">
                  <c:v>1.784E-6</c:v>
                </c:pt>
                <c:pt idx="5033">
                  <c:v>1.781E-6</c:v>
                </c:pt>
                <c:pt idx="5034">
                  <c:v>1.781E-6</c:v>
                </c:pt>
                <c:pt idx="5035">
                  <c:v>1.7829999999999999E-6</c:v>
                </c:pt>
                <c:pt idx="5036">
                  <c:v>1.779E-6</c:v>
                </c:pt>
                <c:pt idx="5037">
                  <c:v>1.778E-6</c:v>
                </c:pt>
                <c:pt idx="5038">
                  <c:v>1.778E-6</c:v>
                </c:pt>
                <c:pt idx="5039">
                  <c:v>1.7829999999999999E-6</c:v>
                </c:pt>
                <c:pt idx="5040">
                  <c:v>1.7749999999999999E-6</c:v>
                </c:pt>
                <c:pt idx="5041">
                  <c:v>1.778E-6</c:v>
                </c:pt>
                <c:pt idx="5042">
                  <c:v>1.781E-6</c:v>
                </c:pt>
                <c:pt idx="5043">
                  <c:v>1.778E-6</c:v>
                </c:pt>
                <c:pt idx="5044">
                  <c:v>1.776E-6</c:v>
                </c:pt>
                <c:pt idx="5045">
                  <c:v>1.776E-6</c:v>
                </c:pt>
                <c:pt idx="5046">
                  <c:v>1.7829999999999999E-6</c:v>
                </c:pt>
                <c:pt idx="5047">
                  <c:v>1.776E-6</c:v>
                </c:pt>
                <c:pt idx="5048">
                  <c:v>1.776E-6</c:v>
                </c:pt>
                <c:pt idx="5049">
                  <c:v>1.778E-6</c:v>
                </c:pt>
                <c:pt idx="5050">
                  <c:v>1.778E-6</c:v>
                </c:pt>
                <c:pt idx="5051">
                  <c:v>1.7749999999999999E-6</c:v>
                </c:pt>
                <c:pt idx="5052">
                  <c:v>1.779E-6</c:v>
                </c:pt>
                <c:pt idx="5053">
                  <c:v>1.781E-6</c:v>
                </c:pt>
                <c:pt idx="5054">
                  <c:v>1.7749999999999999E-6</c:v>
                </c:pt>
                <c:pt idx="5055">
                  <c:v>1.778E-6</c:v>
                </c:pt>
                <c:pt idx="5056">
                  <c:v>1.779E-6</c:v>
                </c:pt>
                <c:pt idx="5057">
                  <c:v>1.7829999999999999E-6</c:v>
                </c:pt>
                <c:pt idx="5058">
                  <c:v>1.778E-6</c:v>
                </c:pt>
                <c:pt idx="5059">
                  <c:v>1.778E-6</c:v>
                </c:pt>
                <c:pt idx="5060">
                  <c:v>1.7829999999999999E-6</c:v>
                </c:pt>
                <c:pt idx="5061">
                  <c:v>1.7829999999999999E-6</c:v>
                </c:pt>
                <c:pt idx="5062">
                  <c:v>1.7829999999999999E-6</c:v>
                </c:pt>
                <c:pt idx="5063">
                  <c:v>1.784E-6</c:v>
                </c:pt>
                <c:pt idx="5064">
                  <c:v>1.784E-6</c:v>
                </c:pt>
                <c:pt idx="5065">
                  <c:v>1.7859999999999999E-6</c:v>
                </c:pt>
                <c:pt idx="5066">
                  <c:v>1.784E-6</c:v>
                </c:pt>
                <c:pt idx="5067">
                  <c:v>1.787E-6</c:v>
                </c:pt>
                <c:pt idx="5068">
                  <c:v>1.7829999999999999E-6</c:v>
                </c:pt>
                <c:pt idx="5069">
                  <c:v>1.7829999999999999E-6</c:v>
                </c:pt>
                <c:pt idx="5070">
                  <c:v>1.784E-6</c:v>
                </c:pt>
                <c:pt idx="5071">
                  <c:v>1.781E-6</c:v>
                </c:pt>
                <c:pt idx="5072">
                  <c:v>1.781E-6</c:v>
                </c:pt>
                <c:pt idx="5073">
                  <c:v>1.7829999999999999E-6</c:v>
                </c:pt>
                <c:pt idx="5074">
                  <c:v>1.779E-6</c:v>
                </c:pt>
                <c:pt idx="5075">
                  <c:v>1.7829999999999999E-6</c:v>
                </c:pt>
                <c:pt idx="5076">
                  <c:v>1.784E-6</c:v>
                </c:pt>
                <c:pt idx="5077">
                  <c:v>1.781E-6</c:v>
                </c:pt>
                <c:pt idx="5078">
                  <c:v>1.7829999999999999E-6</c:v>
                </c:pt>
                <c:pt idx="5079">
                  <c:v>1.784E-6</c:v>
                </c:pt>
                <c:pt idx="5080">
                  <c:v>1.781E-6</c:v>
                </c:pt>
                <c:pt idx="5081">
                  <c:v>1.784E-6</c:v>
                </c:pt>
                <c:pt idx="5082">
                  <c:v>1.7829999999999999E-6</c:v>
                </c:pt>
                <c:pt idx="5083">
                  <c:v>1.7859999999999999E-6</c:v>
                </c:pt>
                <c:pt idx="5084">
                  <c:v>1.7829999999999999E-6</c:v>
                </c:pt>
                <c:pt idx="5085">
                  <c:v>1.7829999999999999E-6</c:v>
                </c:pt>
                <c:pt idx="5086">
                  <c:v>1.7829999999999999E-6</c:v>
                </c:pt>
                <c:pt idx="5087">
                  <c:v>1.7829999999999999E-6</c:v>
                </c:pt>
                <c:pt idx="5088">
                  <c:v>1.7829999999999999E-6</c:v>
                </c:pt>
                <c:pt idx="5089">
                  <c:v>1.784E-6</c:v>
                </c:pt>
                <c:pt idx="5090">
                  <c:v>1.784E-6</c:v>
                </c:pt>
                <c:pt idx="5091">
                  <c:v>1.7829999999999999E-6</c:v>
                </c:pt>
                <c:pt idx="5092">
                  <c:v>1.787E-6</c:v>
                </c:pt>
                <c:pt idx="5093">
                  <c:v>1.7829999999999999E-6</c:v>
                </c:pt>
                <c:pt idx="5094">
                  <c:v>1.7829999999999999E-6</c:v>
                </c:pt>
                <c:pt idx="5095">
                  <c:v>1.784E-6</c:v>
                </c:pt>
                <c:pt idx="5096">
                  <c:v>1.79E-6</c:v>
                </c:pt>
                <c:pt idx="5097">
                  <c:v>1.787E-6</c:v>
                </c:pt>
                <c:pt idx="5098">
                  <c:v>1.7829999999999999E-6</c:v>
                </c:pt>
                <c:pt idx="5099">
                  <c:v>1.7889999999999999E-6</c:v>
                </c:pt>
                <c:pt idx="5100">
                  <c:v>1.7859999999999999E-6</c:v>
                </c:pt>
                <c:pt idx="5101">
                  <c:v>1.7829999999999999E-6</c:v>
                </c:pt>
                <c:pt idx="5102">
                  <c:v>1.79E-6</c:v>
                </c:pt>
                <c:pt idx="5103">
                  <c:v>1.7829999999999999E-6</c:v>
                </c:pt>
                <c:pt idx="5104">
                  <c:v>1.784E-6</c:v>
                </c:pt>
                <c:pt idx="5105">
                  <c:v>1.787E-6</c:v>
                </c:pt>
                <c:pt idx="5106">
                  <c:v>1.7829999999999999E-6</c:v>
                </c:pt>
                <c:pt idx="5107">
                  <c:v>1.784E-6</c:v>
                </c:pt>
                <c:pt idx="5108">
                  <c:v>1.784E-6</c:v>
                </c:pt>
                <c:pt idx="5109">
                  <c:v>1.79E-6</c:v>
                </c:pt>
                <c:pt idx="5110">
                  <c:v>1.7829999999999999E-6</c:v>
                </c:pt>
                <c:pt idx="5111">
                  <c:v>1.7829999999999999E-6</c:v>
                </c:pt>
                <c:pt idx="5112">
                  <c:v>1.79E-6</c:v>
                </c:pt>
                <c:pt idx="5113">
                  <c:v>1.784E-6</c:v>
                </c:pt>
                <c:pt idx="5114">
                  <c:v>1.784E-6</c:v>
                </c:pt>
                <c:pt idx="5115">
                  <c:v>1.787E-6</c:v>
                </c:pt>
                <c:pt idx="5116">
                  <c:v>1.784E-6</c:v>
                </c:pt>
                <c:pt idx="5117">
                  <c:v>1.7859999999999999E-6</c:v>
                </c:pt>
                <c:pt idx="5118">
                  <c:v>1.784E-6</c:v>
                </c:pt>
                <c:pt idx="5119">
                  <c:v>1.7859999999999999E-6</c:v>
                </c:pt>
                <c:pt idx="5120">
                  <c:v>1.784E-6</c:v>
                </c:pt>
                <c:pt idx="5121">
                  <c:v>1.7829999999999999E-6</c:v>
                </c:pt>
                <c:pt idx="5122">
                  <c:v>1.787E-6</c:v>
                </c:pt>
                <c:pt idx="5123">
                  <c:v>1.7829999999999999E-6</c:v>
                </c:pt>
                <c:pt idx="5124">
                  <c:v>1.784E-6</c:v>
                </c:pt>
                <c:pt idx="5125">
                  <c:v>1.787E-6</c:v>
                </c:pt>
                <c:pt idx="5126">
                  <c:v>1.784E-6</c:v>
                </c:pt>
                <c:pt idx="5127">
                  <c:v>1.784E-6</c:v>
                </c:pt>
                <c:pt idx="5128">
                  <c:v>1.7889999999999999E-6</c:v>
                </c:pt>
                <c:pt idx="5129">
                  <c:v>1.79E-6</c:v>
                </c:pt>
                <c:pt idx="5130">
                  <c:v>1.7889999999999999E-6</c:v>
                </c:pt>
                <c:pt idx="5131">
                  <c:v>1.7940000000000001E-6</c:v>
                </c:pt>
                <c:pt idx="5132">
                  <c:v>1.787E-6</c:v>
                </c:pt>
                <c:pt idx="5133">
                  <c:v>1.784E-6</c:v>
                </c:pt>
                <c:pt idx="5134">
                  <c:v>1.7859999999999999E-6</c:v>
                </c:pt>
                <c:pt idx="5135">
                  <c:v>1.7859999999999999E-6</c:v>
                </c:pt>
                <c:pt idx="5136">
                  <c:v>1.7859999999999999E-6</c:v>
                </c:pt>
                <c:pt idx="5137">
                  <c:v>1.787E-6</c:v>
                </c:pt>
                <c:pt idx="5138">
                  <c:v>1.784E-6</c:v>
                </c:pt>
                <c:pt idx="5139">
                  <c:v>1.784E-6</c:v>
                </c:pt>
                <c:pt idx="5140">
                  <c:v>1.7889999999999999E-6</c:v>
                </c:pt>
                <c:pt idx="5141">
                  <c:v>1.79E-6</c:v>
                </c:pt>
                <c:pt idx="5142">
                  <c:v>1.7829999999999999E-6</c:v>
                </c:pt>
                <c:pt idx="5143">
                  <c:v>1.787E-6</c:v>
                </c:pt>
                <c:pt idx="5144">
                  <c:v>1.792E-6</c:v>
                </c:pt>
                <c:pt idx="5145">
                  <c:v>1.7829999999999999E-6</c:v>
                </c:pt>
                <c:pt idx="5146">
                  <c:v>1.784E-6</c:v>
                </c:pt>
                <c:pt idx="5147">
                  <c:v>1.787E-6</c:v>
                </c:pt>
                <c:pt idx="5148">
                  <c:v>1.787E-6</c:v>
                </c:pt>
                <c:pt idx="5149">
                  <c:v>1.7859999999999999E-6</c:v>
                </c:pt>
                <c:pt idx="5150">
                  <c:v>1.7889999999999999E-6</c:v>
                </c:pt>
                <c:pt idx="5151">
                  <c:v>1.7829999999999999E-6</c:v>
                </c:pt>
                <c:pt idx="5152">
                  <c:v>1.784E-6</c:v>
                </c:pt>
                <c:pt idx="5153">
                  <c:v>1.787E-6</c:v>
                </c:pt>
                <c:pt idx="5154">
                  <c:v>1.784E-6</c:v>
                </c:pt>
                <c:pt idx="5155">
                  <c:v>1.784E-6</c:v>
                </c:pt>
                <c:pt idx="5156">
                  <c:v>1.7859999999999999E-6</c:v>
                </c:pt>
                <c:pt idx="5157">
                  <c:v>1.787E-6</c:v>
                </c:pt>
                <c:pt idx="5158">
                  <c:v>1.792E-6</c:v>
                </c:pt>
                <c:pt idx="5159">
                  <c:v>1.784E-6</c:v>
                </c:pt>
                <c:pt idx="5160">
                  <c:v>1.784E-6</c:v>
                </c:pt>
                <c:pt idx="5161">
                  <c:v>1.787E-6</c:v>
                </c:pt>
                <c:pt idx="5162">
                  <c:v>1.7829999999999999E-6</c:v>
                </c:pt>
                <c:pt idx="5163">
                  <c:v>1.7829999999999999E-6</c:v>
                </c:pt>
                <c:pt idx="5164">
                  <c:v>1.7859999999999999E-6</c:v>
                </c:pt>
                <c:pt idx="5165">
                  <c:v>1.7859999999999999E-6</c:v>
                </c:pt>
                <c:pt idx="5166">
                  <c:v>1.787E-6</c:v>
                </c:pt>
                <c:pt idx="5167">
                  <c:v>1.787E-6</c:v>
                </c:pt>
                <c:pt idx="5168">
                  <c:v>1.7889999999999999E-6</c:v>
                </c:pt>
                <c:pt idx="5169">
                  <c:v>1.784E-6</c:v>
                </c:pt>
                <c:pt idx="5170">
                  <c:v>1.7859999999999999E-6</c:v>
                </c:pt>
                <c:pt idx="5171">
                  <c:v>1.787E-6</c:v>
                </c:pt>
                <c:pt idx="5172">
                  <c:v>1.787E-6</c:v>
                </c:pt>
                <c:pt idx="5173">
                  <c:v>1.7859999999999999E-6</c:v>
                </c:pt>
                <c:pt idx="5174">
                  <c:v>1.792E-6</c:v>
                </c:pt>
                <c:pt idx="5175">
                  <c:v>1.787E-6</c:v>
                </c:pt>
                <c:pt idx="5176">
                  <c:v>1.7889999999999999E-6</c:v>
                </c:pt>
                <c:pt idx="5177">
                  <c:v>1.7859999999999999E-6</c:v>
                </c:pt>
                <c:pt idx="5178">
                  <c:v>1.7940000000000001E-6</c:v>
                </c:pt>
                <c:pt idx="5179">
                  <c:v>1.7859999999999999E-6</c:v>
                </c:pt>
                <c:pt idx="5180">
                  <c:v>1.784E-6</c:v>
                </c:pt>
                <c:pt idx="5181">
                  <c:v>1.7859999999999999E-6</c:v>
                </c:pt>
                <c:pt idx="5182">
                  <c:v>1.784E-6</c:v>
                </c:pt>
                <c:pt idx="5183">
                  <c:v>1.7889999999999999E-6</c:v>
                </c:pt>
                <c:pt idx="5184">
                  <c:v>1.79E-6</c:v>
                </c:pt>
                <c:pt idx="5185">
                  <c:v>1.7889999999999999E-6</c:v>
                </c:pt>
                <c:pt idx="5186">
                  <c:v>1.7889999999999999E-6</c:v>
                </c:pt>
                <c:pt idx="5187">
                  <c:v>1.7889999999999999E-6</c:v>
                </c:pt>
                <c:pt idx="5188">
                  <c:v>1.787E-6</c:v>
                </c:pt>
                <c:pt idx="5189">
                  <c:v>1.7859999999999999E-6</c:v>
                </c:pt>
                <c:pt idx="5190">
                  <c:v>1.784E-6</c:v>
                </c:pt>
                <c:pt idx="5191">
                  <c:v>1.79E-6</c:v>
                </c:pt>
                <c:pt idx="5192">
                  <c:v>1.784E-6</c:v>
                </c:pt>
                <c:pt idx="5193">
                  <c:v>1.787E-6</c:v>
                </c:pt>
                <c:pt idx="5194">
                  <c:v>1.79E-6</c:v>
                </c:pt>
                <c:pt idx="5195">
                  <c:v>1.792E-6</c:v>
                </c:pt>
                <c:pt idx="5196">
                  <c:v>1.7859999999999999E-6</c:v>
                </c:pt>
                <c:pt idx="5197">
                  <c:v>1.784E-6</c:v>
                </c:pt>
                <c:pt idx="5198">
                  <c:v>1.7859999999999999E-6</c:v>
                </c:pt>
                <c:pt idx="5199">
                  <c:v>1.784E-6</c:v>
                </c:pt>
                <c:pt idx="5200">
                  <c:v>1.7889999999999999E-6</c:v>
                </c:pt>
                <c:pt idx="5201">
                  <c:v>1.792E-6</c:v>
                </c:pt>
                <c:pt idx="5202">
                  <c:v>1.787E-6</c:v>
                </c:pt>
                <c:pt idx="5203">
                  <c:v>1.7859999999999999E-6</c:v>
                </c:pt>
                <c:pt idx="5204">
                  <c:v>1.79E-6</c:v>
                </c:pt>
                <c:pt idx="5205">
                  <c:v>1.7859999999999999E-6</c:v>
                </c:pt>
                <c:pt idx="5206">
                  <c:v>1.7859999999999999E-6</c:v>
                </c:pt>
                <c:pt idx="5207">
                  <c:v>1.7889999999999999E-6</c:v>
                </c:pt>
                <c:pt idx="5208">
                  <c:v>1.784E-6</c:v>
                </c:pt>
                <c:pt idx="5209">
                  <c:v>1.7889999999999999E-6</c:v>
                </c:pt>
                <c:pt idx="5210">
                  <c:v>1.79E-6</c:v>
                </c:pt>
                <c:pt idx="5211">
                  <c:v>1.787E-6</c:v>
                </c:pt>
                <c:pt idx="5212">
                  <c:v>1.787E-6</c:v>
                </c:pt>
                <c:pt idx="5213">
                  <c:v>1.7889999999999999E-6</c:v>
                </c:pt>
                <c:pt idx="5214">
                  <c:v>1.7940000000000001E-6</c:v>
                </c:pt>
                <c:pt idx="5215">
                  <c:v>1.7859999999999999E-6</c:v>
                </c:pt>
                <c:pt idx="5216">
                  <c:v>1.79E-6</c:v>
                </c:pt>
                <c:pt idx="5217">
                  <c:v>1.79E-6</c:v>
                </c:pt>
                <c:pt idx="5218">
                  <c:v>1.79E-6</c:v>
                </c:pt>
                <c:pt idx="5219">
                  <c:v>1.7859999999999999E-6</c:v>
                </c:pt>
                <c:pt idx="5220">
                  <c:v>1.787E-6</c:v>
                </c:pt>
                <c:pt idx="5221">
                  <c:v>1.792E-6</c:v>
                </c:pt>
                <c:pt idx="5222">
                  <c:v>1.784E-6</c:v>
                </c:pt>
                <c:pt idx="5223">
                  <c:v>1.7859999999999999E-6</c:v>
                </c:pt>
                <c:pt idx="5224">
                  <c:v>1.79E-6</c:v>
                </c:pt>
                <c:pt idx="5225">
                  <c:v>1.784E-6</c:v>
                </c:pt>
                <c:pt idx="5226">
                  <c:v>1.784E-6</c:v>
                </c:pt>
                <c:pt idx="5227">
                  <c:v>1.7889999999999999E-6</c:v>
                </c:pt>
                <c:pt idx="5228">
                  <c:v>1.7829999999999999E-6</c:v>
                </c:pt>
                <c:pt idx="5229">
                  <c:v>1.784E-6</c:v>
                </c:pt>
                <c:pt idx="5230">
                  <c:v>1.7859999999999999E-6</c:v>
                </c:pt>
                <c:pt idx="5231">
                  <c:v>1.784E-6</c:v>
                </c:pt>
                <c:pt idx="5232">
                  <c:v>1.7829999999999999E-6</c:v>
                </c:pt>
                <c:pt idx="5233">
                  <c:v>1.784E-6</c:v>
                </c:pt>
                <c:pt idx="5234">
                  <c:v>1.787E-6</c:v>
                </c:pt>
                <c:pt idx="5235">
                  <c:v>1.784E-6</c:v>
                </c:pt>
                <c:pt idx="5236">
                  <c:v>1.7859999999999999E-6</c:v>
                </c:pt>
                <c:pt idx="5237">
                  <c:v>1.784E-6</c:v>
                </c:pt>
                <c:pt idx="5238">
                  <c:v>1.792E-6</c:v>
                </c:pt>
                <c:pt idx="5239">
                  <c:v>1.7829999999999999E-6</c:v>
                </c:pt>
                <c:pt idx="5240">
                  <c:v>1.787E-6</c:v>
                </c:pt>
                <c:pt idx="5241">
                  <c:v>1.79E-6</c:v>
                </c:pt>
                <c:pt idx="5242">
                  <c:v>1.784E-6</c:v>
                </c:pt>
                <c:pt idx="5243">
                  <c:v>1.784E-6</c:v>
                </c:pt>
                <c:pt idx="5244">
                  <c:v>1.787E-6</c:v>
                </c:pt>
                <c:pt idx="5245">
                  <c:v>1.7889999999999999E-6</c:v>
                </c:pt>
                <c:pt idx="5246">
                  <c:v>1.7859999999999999E-6</c:v>
                </c:pt>
                <c:pt idx="5247">
                  <c:v>1.7859999999999999E-6</c:v>
                </c:pt>
                <c:pt idx="5248">
                  <c:v>1.7940000000000001E-6</c:v>
                </c:pt>
                <c:pt idx="5249">
                  <c:v>1.7859999999999999E-6</c:v>
                </c:pt>
                <c:pt idx="5250">
                  <c:v>1.7889999999999999E-6</c:v>
                </c:pt>
                <c:pt idx="5251">
                  <c:v>1.792E-6</c:v>
                </c:pt>
                <c:pt idx="5252">
                  <c:v>1.79E-6</c:v>
                </c:pt>
                <c:pt idx="5253">
                  <c:v>1.7889999999999999E-6</c:v>
                </c:pt>
                <c:pt idx="5254">
                  <c:v>1.787E-6</c:v>
                </c:pt>
                <c:pt idx="5255">
                  <c:v>1.795E-6</c:v>
                </c:pt>
                <c:pt idx="5256">
                  <c:v>1.79E-6</c:v>
                </c:pt>
                <c:pt idx="5257">
                  <c:v>1.792E-6</c:v>
                </c:pt>
                <c:pt idx="5258">
                  <c:v>1.7940000000000001E-6</c:v>
                </c:pt>
                <c:pt idx="5259">
                  <c:v>1.79E-6</c:v>
                </c:pt>
                <c:pt idx="5260">
                  <c:v>1.792E-6</c:v>
                </c:pt>
                <c:pt idx="5261">
                  <c:v>1.7940000000000001E-6</c:v>
                </c:pt>
                <c:pt idx="5262">
                  <c:v>1.792E-6</c:v>
                </c:pt>
                <c:pt idx="5263">
                  <c:v>1.792E-6</c:v>
                </c:pt>
                <c:pt idx="5264">
                  <c:v>1.7889999999999999E-6</c:v>
                </c:pt>
                <c:pt idx="5265">
                  <c:v>1.79E-6</c:v>
                </c:pt>
                <c:pt idx="5266">
                  <c:v>1.792E-6</c:v>
                </c:pt>
                <c:pt idx="5267">
                  <c:v>1.7940000000000001E-6</c:v>
                </c:pt>
                <c:pt idx="5268">
                  <c:v>1.795E-6</c:v>
                </c:pt>
                <c:pt idx="5269">
                  <c:v>1.79E-6</c:v>
                </c:pt>
                <c:pt idx="5270">
                  <c:v>1.79E-6</c:v>
                </c:pt>
                <c:pt idx="5271">
                  <c:v>1.795E-6</c:v>
                </c:pt>
                <c:pt idx="5272">
                  <c:v>1.79E-6</c:v>
                </c:pt>
                <c:pt idx="5273">
                  <c:v>1.79E-6</c:v>
                </c:pt>
                <c:pt idx="5274">
                  <c:v>1.795E-6</c:v>
                </c:pt>
                <c:pt idx="5275">
                  <c:v>1.787E-6</c:v>
                </c:pt>
                <c:pt idx="5276">
                  <c:v>1.792E-6</c:v>
                </c:pt>
                <c:pt idx="5277">
                  <c:v>1.7940000000000001E-6</c:v>
                </c:pt>
                <c:pt idx="5278">
                  <c:v>1.7889999999999999E-6</c:v>
                </c:pt>
                <c:pt idx="5279">
                  <c:v>1.792E-6</c:v>
                </c:pt>
                <c:pt idx="5280">
                  <c:v>1.795E-6</c:v>
                </c:pt>
                <c:pt idx="5281">
                  <c:v>1.79E-6</c:v>
                </c:pt>
                <c:pt idx="5282">
                  <c:v>1.792E-6</c:v>
                </c:pt>
                <c:pt idx="5283">
                  <c:v>1.7940000000000001E-6</c:v>
                </c:pt>
                <c:pt idx="5284">
                  <c:v>1.795E-6</c:v>
                </c:pt>
                <c:pt idx="5285">
                  <c:v>1.7889999999999999E-6</c:v>
                </c:pt>
                <c:pt idx="5286">
                  <c:v>1.7940000000000001E-6</c:v>
                </c:pt>
                <c:pt idx="5287">
                  <c:v>1.795E-6</c:v>
                </c:pt>
                <c:pt idx="5288">
                  <c:v>1.79E-6</c:v>
                </c:pt>
                <c:pt idx="5289">
                  <c:v>1.7940000000000001E-6</c:v>
                </c:pt>
                <c:pt idx="5290">
                  <c:v>1.7969999999999999E-6</c:v>
                </c:pt>
                <c:pt idx="5291">
                  <c:v>1.795E-6</c:v>
                </c:pt>
                <c:pt idx="5292">
                  <c:v>1.79E-6</c:v>
                </c:pt>
                <c:pt idx="5293">
                  <c:v>1.792E-6</c:v>
                </c:pt>
                <c:pt idx="5294">
                  <c:v>1.792E-6</c:v>
                </c:pt>
                <c:pt idx="5295">
                  <c:v>1.7940000000000001E-6</c:v>
                </c:pt>
                <c:pt idx="5296">
                  <c:v>1.792E-6</c:v>
                </c:pt>
                <c:pt idx="5297">
                  <c:v>1.792E-6</c:v>
                </c:pt>
                <c:pt idx="5298">
                  <c:v>1.792E-6</c:v>
                </c:pt>
                <c:pt idx="5299">
                  <c:v>1.7940000000000001E-6</c:v>
                </c:pt>
                <c:pt idx="5300">
                  <c:v>1.7940000000000001E-6</c:v>
                </c:pt>
                <c:pt idx="5301">
                  <c:v>1.795E-6</c:v>
                </c:pt>
                <c:pt idx="5302">
                  <c:v>1.795E-6</c:v>
                </c:pt>
                <c:pt idx="5303">
                  <c:v>1.7940000000000001E-6</c:v>
                </c:pt>
                <c:pt idx="5304">
                  <c:v>1.795E-6</c:v>
                </c:pt>
                <c:pt idx="5305">
                  <c:v>1.7940000000000001E-6</c:v>
                </c:pt>
                <c:pt idx="5306">
                  <c:v>1.792E-6</c:v>
                </c:pt>
                <c:pt idx="5307">
                  <c:v>1.7940000000000001E-6</c:v>
                </c:pt>
                <c:pt idx="5308">
                  <c:v>1.795E-6</c:v>
                </c:pt>
                <c:pt idx="5309">
                  <c:v>1.792E-6</c:v>
                </c:pt>
                <c:pt idx="5310">
                  <c:v>1.7940000000000001E-6</c:v>
                </c:pt>
                <c:pt idx="5311">
                  <c:v>1.795E-6</c:v>
                </c:pt>
                <c:pt idx="5312">
                  <c:v>1.7940000000000001E-6</c:v>
                </c:pt>
                <c:pt idx="5313">
                  <c:v>1.7940000000000001E-6</c:v>
                </c:pt>
                <c:pt idx="5314">
                  <c:v>1.792E-6</c:v>
                </c:pt>
                <c:pt idx="5315">
                  <c:v>1.792E-6</c:v>
                </c:pt>
                <c:pt idx="5316">
                  <c:v>1.7940000000000001E-6</c:v>
                </c:pt>
                <c:pt idx="5317">
                  <c:v>1.7940000000000001E-6</c:v>
                </c:pt>
                <c:pt idx="5318">
                  <c:v>1.792E-6</c:v>
                </c:pt>
                <c:pt idx="5319">
                  <c:v>1.79E-6</c:v>
                </c:pt>
                <c:pt idx="5320">
                  <c:v>1.795E-6</c:v>
                </c:pt>
                <c:pt idx="5321">
                  <c:v>1.792E-6</c:v>
                </c:pt>
                <c:pt idx="5322">
                  <c:v>1.792E-6</c:v>
                </c:pt>
                <c:pt idx="5323">
                  <c:v>1.7940000000000001E-6</c:v>
                </c:pt>
                <c:pt idx="5324">
                  <c:v>1.795E-6</c:v>
                </c:pt>
                <c:pt idx="5325">
                  <c:v>1.792E-6</c:v>
                </c:pt>
                <c:pt idx="5326">
                  <c:v>1.7940000000000001E-6</c:v>
                </c:pt>
                <c:pt idx="5327">
                  <c:v>1.792E-6</c:v>
                </c:pt>
                <c:pt idx="5328">
                  <c:v>1.7940000000000001E-6</c:v>
                </c:pt>
                <c:pt idx="5329">
                  <c:v>1.792E-6</c:v>
                </c:pt>
                <c:pt idx="5330">
                  <c:v>1.7940000000000001E-6</c:v>
                </c:pt>
                <c:pt idx="5331">
                  <c:v>1.795E-6</c:v>
                </c:pt>
                <c:pt idx="5332">
                  <c:v>1.79E-6</c:v>
                </c:pt>
                <c:pt idx="5333">
                  <c:v>1.792E-6</c:v>
                </c:pt>
                <c:pt idx="5334">
                  <c:v>1.7940000000000001E-6</c:v>
                </c:pt>
                <c:pt idx="5335">
                  <c:v>1.792E-6</c:v>
                </c:pt>
                <c:pt idx="5336">
                  <c:v>1.7940000000000001E-6</c:v>
                </c:pt>
                <c:pt idx="5337">
                  <c:v>1.7940000000000001E-6</c:v>
                </c:pt>
                <c:pt idx="5338">
                  <c:v>1.795E-6</c:v>
                </c:pt>
                <c:pt idx="5339">
                  <c:v>1.792E-6</c:v>
                </c:pt>
                <c:pt idx="5340">
                  <c:v>1.7940000000000001E-6</c:v>
                </c:pt>
                <c:pt idx="5341">
                  <c:v>1.795E-6</c:v>
                </c:pt>
                <c:pt idx="5342">
                  <c:v>1.79E-6</c:v>
                </c:pt>
                <c:pt idx="5343">
                  <c:v>1.7940000000000001E-6</c:v>
                </c:pt>
                <c:pt idx="5344">
                  <c:v>1.795E-6</c:v>
                </c:pt>
                <c:pt idx="5345">
                  <c:v>1.79E-6</c:v>
                </c:pt>
                <c:pt idx="5346">
                  <c:v>1.792E-6</c:v>
                </c:pt>
                <c:pt idx="5347">
                  <c:v>1.7940000000000001E-6</c:v>
                </c:pt>
                <c:pt idx="5348">
                  <c:v>1.792E-6</c:v>
                </c:pt>
                <c:pt idx="5349">
                  <c:v>1.792E-6</c:v>
                </c:pt>
                <c:pt idx="5350">
                  <c:v>1.7940000000000001E-6</c:v>
                </c:pt>
                <c:pt idx="5351">
                  <c:v>1.792E-6</c:v>
                </c:pt>
                <c:pt idx="5352">
                  <c:v>1.79E-6</c:v>
                </c:pt>
                <c:pt idx="5353">
                  <c:v>1.79E-6</c:v>
                </c:pt>
                <c:pt idx="5354">
                  <c:v>1.795E-6</c:v>
                </c:pt>
                <c:pt idx="5355">
                  <c:v>1.7889999999999999E-6</c:v>
                </c:pt>
                <c:pt idx="5356">
                  <c:v>1.79E-6</c:v>
                </c:pt>
                <c:pt idx="5357">
                  <c:v>1.7940000000000001E-6</c:v>
                </c:pt>
                <c:pt idx="5358">
                  <c:v>1.795E-6</c:v>
                </c:pt>
                <c:pt idx="5359">
                  <c:v>1.792E-6</c:v>
                </c:pt>
                <c:pt idx="5360">
                  <c:v>1.7940000000000001E-6</c:v>
                </c:pt>
                <c:pt idx="5361">
                  <c:v>1.7969999999999999E-6</c:v>
                </c:pt>
                <c:pt idx="5362">
                  <c:v>1.79E-6</c:v>
                </c:pt>
                <c:pt idx="5363">
                  <c:v>1.7889999999999999E-6</c:v>
                </c:pt>
                <c:pt idx="5364">
                  <c:v>1.792E-6</c:v>
                </c:pt>
                <c:pt idx="5365">
                  <c:v>1.792E-6</c:v>
                </c:pt>
                <c:pt idx="5366">
                  <c:v>1.792E-6</c:v>
                </c:pt>
                <c:pt idx="5367">
                  <c:v>1.7940000000000001E-6</c:v>
                </c:pt>
                <c:pt idx="5368">
                  <c:v>1.7940000000000001E-6</c:v>
                </c:pt>
                <c:pt idx="5369">
                  <c:v>1.7940000000000001E-6</c:v>
                </c:pt>
                <c:pt idx="5370">
                  <c:v>1.7940000000000001E-6</c:v>
                </c:pt>
                <c:pt idx="5371">
                  <c:v>1.795E-6</c:v>
                </c:pt>
                <c:pt idx="5372">
                  <c:v>1.7940000000000001E-6</c:v>
                </c:pt>
                <c:pt idx="5373">
                  <c:v>1.79E-6</c:v>
                </c:pt>
                <c:pt idx="5374">
                  <c:v>1.7940000000000001E-6</c:v>
                </c:pt>
                <c:pt idx="5375">
                  <c:v>1.787E-6</c:v>
                </c:pt>
                <c:pt idx="5376">
                  <c:v>1.787E-6</c:v>
                </c:pt>
                <c:pt idx="5377">
                  <c:v>1.795E-6</c:v>
                </c:pt>
                <c:pt idx="5378">
                  <c:v>1.7859999999999999E-6</c:v>
                </c:pt>
                <c:pt idx="5379">
                  <c:v>1.792E-6</c:v>
                </c:pt>
                <c:pt idx="5380">
                  <c:v>1.792E-6</c:v>
                </c:pt>
                <c:pt idx="5381">
                  <c:v>1.7859999999999999E-6</c:v>
                </c:pt>
                <c:pt idx="5382">
                  <c:v>1.7829999999999999E-6</c:v>
                </c:pt>
                <c:pt idx="5383">
                  <c:v>1.784E-6</c:v>
                </c:pt>
                <c:pt idx="5384">
                  <c:v>1.7829999999999999E-6</c:v>
                </c:pt>
                <c:pt idx="5385">
                  <c:v>1.7829999999999999E-6</c:v>
                </c:pt>
                <c:pt idx="5386">
                  <c:v>1.7829999999999999E-6</c:v>
                </c:pt>
                <c:pt idx="5387">
                  <c:v>1.784E-6</c:v>
                </c:pt>
                <c:pt idx="5388">
                  <c:v>1.7829999999999999E-6</c:v>
                </c:pt>
                <c:pt idx="5389">
                  <c:v>1.781E-6</c:v>
                </c:pt>
                <c:pt idx="5390">
                  <c:v>1.781E-6</c:v>
                </c:pt>
                <c:pt idx="5391">
                  <c:v>1.7889999999999999E-6</c:v>
                </c:pt>
                <c:pt idx="5392">
                  <c:v>1.7829999999999999E-6</c:v>
                </c:pt>
                <c:pt idx="5393">
                  <c:v>1.7829999999999999E-6</c:v>
                </c:pt>
                <c:pt idx="5394">
                  <c:v>1.7829999999999999E-6</c:v>
                </c:pt>
                <c:pt idx="5395">
                  <c:v>1.784E-6</c:v>
                </c:pt>
                <c:pt idx="5396">
                  <c:v>1.787E-6</c:v>
                </c:pt>
                <c:pt idx="5397">
                  <c:v>1.7859999999999999E-6</c:v>
                </c:pt>
                <c:pt idx="5398">
                  <c:v>1.784E-6</c:v>
                </c:pt>
                <c:pt idx="5399">
                  <c:v>1.784E-6</c:v>
                </c:pt>
                <c:pt idx="5400">
                  <c:v>1.779E-6</c:v>
                </c:pt>
                <c:pt idx="5401">
                  <c:v>1.781E-6</c:v>
                </c:pt>
                <c:pt idx="5402">
                  <c:v>1.7829999999999999E-6</c:v>
                </c:pt>
                <c:pt idx="5403">
                  <c:v>1.779E-6</c:v>
                </c:pt>
                <c:pt idx="5404">
                  <c:v>1.781E-6</c:v>
                </c:pt>
                <c:pt idx="5405">
                  <c:v>1.779E-6</c:v>
                </c:pt>
                <c:pt idx="5406">
                  <c:v>1.7829999999999999E-6</c:v>
                </c:pt>
                <c:pt idx="5407">
                  <c:v>1.776E-6</c:v>
                </c:pt>
                <c:pt idx="5408">
                  <c:v>1.779E-6</c:v>
                </c:pt>
                <c:pt idx="5409">
                  <c:v>1.784E-6</c:v>
                </c:pt>
                <c:pt idx="5410">
                  <c:v>1.779E-6</c:v>
                </c:pt>
                <c:pt idx="5411">
                  <c:v>1.778E-6</c:v>
                </c:pt>
                <c:pt idx="5412">
                  <c:v>1.781E-6</c:v>
                </c:pt>
                <c:pt idx="5413">
                  <c:v>1.781E-6</c:v>
                </c:pt>
                <c:pt idx="5414">
                  <c:v>1.7749999999999999E-6</c:v>
                </c:pt>
                <c:pt idx="5415">
                  <c:v>1.779E-6</c:v>
                </c:pt>
                <c:pt idx="5416">
                  <c:v>1.778E-6</c:v>
                </c:pt>
                <c:pt idx="5417">
                  <c:v>1.781E-6</c:v>
                </c:pt>
                <c:pt idx="5418">
                  <c:v>1.7829999999999999E-6</c:v>
                </c:pt>
                <c:pt idx="5419">
                  <c:v>1.7829999999999999E-6</c:v>
                </c:pt>
                <c:pt idx="5420">
                  <c:v>1.781E-6</c:v>
                </c:pt>
                <c:pt idx="5421">
                  <c:v>1.779E-6</c:v>
                </c:pt>
                <c:pt idx="5422">
                  <c:v>1.7829999999999999E-6</c:v>
                </c:pt>
                <c:pt idx="5423">
                  <c:v>1.7859999999999999E-6</c:v>
                </c:pt>
                <c:pt idx="5424">
                  <c:v>1.781E-6</c:v>
                </c:pt>
                <c:pt idx="5425">
                  <c:v>1.781E-6</c:v>
                </c:pt>
                <c:pt idx="5426">
                  <c:v>1.784E-6</c:v>
                </c:pt>
                <c:pt idx="5427">
                  <c:v>1.7829999999999999E-6</c:v>
                </c:pt>
                <c:pt idx="5428">
                  <c:v>1.784E-6</c:v>
                </c:pt>
                <c:pt idx="5429">
                  <c:v>1.784E-6</c:v>
                </c:pt>
                <c:pt idx="5430">
                  <c:v>1.79E-6</c:v>
                </c:pt>
                <c:pt idx="5431">
                  <c:v>1.7829999999999999E-6</c:v>
                </c:pt>
                <c:pt idx="5432">
                  <c:v>1.7829999999999999E-6</c:v>
                </c:pt>
                <c:pt idx="5433">
                  <c:v>1.7859999999999999E-6</c:v>
                </c:pt>
                <c:pt idx="5434">
                  <c:v>1.7829999999999999E-6</c:v>
                </c:pt>
                <c:pt idx="5435">
                  <c:v>1.784E-6</c:v>
                </c:pt>
                <c:pt idx="5436">
                  <c:v>1.7859999999999999E-6</c:v>
                </c:pt>
                <c:pt idx="5437">
                  <c:v>1.781E-6</c:v>
                </c:pt>
                <c:pt idx="5438">
                  <c:v>1.784E-6</c:v>
                </c:pt>
                <c:pt idx="5439">
                  <c:v>1.787E-6</c:v>
                </c:pt>
                <c:pt idx="5440">
                  <c:v>1.7859999999999999E-6</c:v>
                </c:pt>
                <c:pt idx="5441">
                  <c:v>1.7829999999999999E-6</c:v>
                </c:pt>
                <c:pt idx="5442">
                  <c:v>1.784E-6</c:v>
                </c:pt>
                <c:pt idx="5443">
                  <c:v>1.7889999999999999E-6</c:v>
                </c:pt>
                <c:pt idx="5444">
                  <c:v>1.784E-6</c:v>
                </c:pt>
                <c:pt idx="5445">
                  <c:v>1.784E-6</c:v>
                </c:pt>
                <c:pt idx="5446">
                  <c:v>1.7859999999999999E-6</c:v>
                </c:pt>
                <c:pt idx="5447">
                  <c:v>1.79E-6</c:v>
                </c:pt>
                <c:pt idx="5448">
                  <c:v>1.784E-6</c:v>
                </c:pt>
                <c:pt idx="5449">
                  <c:v>1.784E-6</c:v>
                </c:pt>
                <c:pt idx="5450">
                  <c:v>1.784E-6</c:v>
                </c:pt>
                <c:pt idx="5451">
                  <c:v>1.7829999999999999E-6</c:v>
                </c:pt>
                <c:pt idx="5452">
                  <c:v>1.7829999999999999E-6</c:v>
                </c:pt>
                <c:pt idx="5453">
                  <c:v>1.7829999999999999E-6</c:v>
                </c:pt>
                <c:pt idx="5454">
                  <c:v>1.784E-6</c:v>
                </c:pt>
                <c:pt idx="5455">
                  <c:v>1.781E-6</c:v>
                </c:pt>
                <c:pt idx="5456">
                  <c:v>1.779E-6</c:v>
                </c:pt>
                <c:pt idx="5457">
                  <c:v>1.7829999999999999E-6</c:v>
                </c:pt>
                <c:pt idx="5458">
                  <c:v>1.778E-6</c:v>
                </c:pt>
                <c:pt idx="5459">
                  <c:v>1.781E-6</c:v>
                </c:pt>
                <c:pt idx="5460">
                  <c:v>1.781E-6</c:v>
                </c:pt>
                <c:pt idx="5461">
                  <c:v>1.7829999999999999E-6</c:v>
                </c:pt>
                <c:pt idx="5462">
                  <c:v>1.779E-6</c:v>
                </c:pt>
                <c:pt idx="5463">
                  <c:v>1.779E-6</c:v>
                </c:pt>
                <c:pt idx="5464">
                  <c:v>1.781E-6</c:v>
                </c:pt>
                <c:pt idx="5465">
                  <c:v>1.7829999999999999E-6</c:v>
                </c:pt>
                <c:pt idx="5466">
                  <c:v>1.779E-6</c:v>
                </c:pt>
                <c:pt idx="5467">
                  <c:v>1.781E-6</c:v>
                </c:pt>
                <c:pt idx="5468">
                  <c:v>1.781E-6</c:v>
                </c:pt>
                <c:pt idx="5469">
                  <c:v>1.7829999999999999E-6</c:v>
                </c:pt>
                <c:pt idx="5470">
                  <c:v>1.781E-6</c:v>
                </c:pt>
                <c:pt idx="5471">
                  <c:v>1.781E-6</c:v>
                </c:pt>
                <c:pt idx="5472">
                  <c:v>1.781E-6</c:v>
                </c:pt>
                <c:pt idx="5473">
                  <c:v>1.7859999999999999E-6</c:v>
                </c:pt>
                <c:pt idx="5474">
                  <c:v>1.781E-6</c:v>
                </c:pt>
                <c:pt idx="5475">
                  <c:v>1.779E-6</c:v>
                </c:pt>
                <c:pt idx="5476">
                  <c:v>1.7829999999999999E-6</c:v>
                </c:pt>
                <c:pt idx="5477">
                  <c:v>1.779E-6</c:v>
                </c:pt>
                <c:pt idx="5478">
                  <c:v>1.781E-6</c:v>
                </c:pt>
                <c:pt idx="5479">
                  <c:v>1.7859999999999999E-6</c:v>
                </c:pt>
                <c:pt idx="5480">
                  <c:v>1.781E-6</c:v>
                </c:pt>
                <c:pt idx="5481">
                  <c:v>1.7829999999999999E-6</c:v>
                </c:pt>
                <c:pt idx="5482">
                  <c:v>1.7829999999999999E-6</c:v>
                </c:pt>
                <c:pt idx="5483">
                  <c:v>1.7829999999999999E-6</c:v>
                </c:pt>
                <c:pt idx="5484">
                  <c:v>1.781E-6</c:v>
                </c:pt>
                <c:pt idx="5485">
                  <c:v>1.784E-6</c:v>
                </c:pt>
                <c:pt idx="5486">
                  <c:v>1.7829999999999999E-6</c:v>
                </c:pt>
                <c:pt idx="5487">
                  <c:v>1.7829999999999999E-6</c:v>
                </c:pt>
                <c:pt idx="5488">
                  <c:v>1.787E-6</c:v>
                </c:pt>
                <c:pt idx="5489">
                  <c:v>1.779E-6</c:v>
                </c:pt>
                <c:pt idx="5490">
                  <c:v>1.7829999999999999E-6</c:v>
                </c:pt>
                <c:pt idx="5491">
                  <c:v>1.781E-6</c:v>
                </c:pt>
                <c:pt idx="5492">
                  <c:v>1.784E-6</c:v>
                </c:pt>
                <c:pt idx="5493">
                  <c:v>1.779E-6</c:v>
                </c:pt>
                <c:pt idx="5494">
                  <c:v>1.7829999999999999E-6</c:v>
                </c:pt>
                <c:pt idx="5495">
                  <c:v>1.784E-6</c:v>
                </c:pt>
                <c:pt idx="5496">
                  <c:v>1.781E-6</c:v>
                </c:pt>
                <c:pt idx="5497">
                  <c:v>1.784E-6</c:v>
                </c:pt>
                <c:pt idx="5498">
                  <c:v>1.7859999999999999E-6</c:v>
                </c:pt>
                <c:pt idx="5499">
                  <c:v>1.784E-6</c:v>
                </c:pt>
                <c:pt idx="5500">
                  <c:v>1.781E-6</c:v>
                </c:pt>
                <c:pt idx="5501">
                  <c:v>1.7829999999999999E-6</c:v>
                </c:pt>
                <c:pt idx="5502">
                  <c:v>1.784E-6</c:v>
                </c:pt>
                <c:pt idx="5503">
                  <c:v>1.784E-6</c:v>
                </c:pt>
                <c:pt idx="5504">
                  <c:v>1.7829999999999999E-6</c:v>
                </c:pt>
                <c:pt idx="5505">
                  <c:v>1.7859999999999999E-6</c:v>
                </c:pt>
                <c:pt idx="5506">
                  <c:v>1.7829999999999999E-6</c:v>
                </c:pt>
                <c:pt idx="5507">
                  <c:v>1.7829999999999999E-6</c:v>
                </c:pt>
                <c:pt idx="5508">
                  <c:v>1.784E-6</c:v>
                </c:pt>
                <c:pt idx="5509">
                  <c:v>1.784E-6</c:v>
                </c:pt>
                <c:pt idx="5510">
                  <c:v>1.7829999999999999E-6</c:v>
                </c:pt>
                <c:pt idx="5511">
                  <c:v>1.7859999999999999E-6</c:v>
                </c:pt>
                <c:pt idx="5512">
                  <c:v>1.7829999999999999E-6</c:v>
                </c:pt>
                <c:pt idx="5513">
                  <c:v>1.784E-6</c:v>
                </c:pt>
                <c:pt idx="5514">
                  <c:v>1.7829999999999999E-6</c:v>
                </c:pt>
                <c:pt idx="5515">
                  <c:v>1.7829999999999999E-6</c:v>
                </c:pt>
                <c:pt idx="5516">
                  <c:v>1.781E-6</c:v>
                </c:pt>
                <c:pt idx="5517">
                  <c:v>1.784E-6</c:v>
                </c:pt>
                <c:pt idx="5518">
                  <c:v>1.7859999999999999E-6</c:v>
                </c:pt>
                <c:pt idx="5519">
                  <c:v>1.784E-6</c:v>
                </c:pt>
                <c:pt idx="5520">
                  <c:v>1.784E-6</c:v>
                </c:pt>
                <c:pt idx="5521">
                  <c:v>1.7889999999999999E-6</c:v>
                </c:pt>
                <c:pt idx="5522">
                  <c:v>1.784E-6</c:v>
                </c:pt>
                <c:pt idx="5523">
                  <c:v>1.787E-6</c:v>
                </c:pt>
                <c:pt idx="5524">
                  <c:v>1.784E-6</c:v>
                </c:pt>
                <c:pt idx="5525">
                  <c:v>1.784E-6</c:v>
                </c:pt>
                <c:pt idx="5526">
                  <c:v>1.7859999999999999E-6</c:v>
                </c:pt>
                <c:pt idx="5527">
                  <c:v>1.784E-6</c:v>
                </c:pt>
                <c:pt idx="5528">
                  <c:v>1.784E-6</c:v>
                </c:pt>
                <c:pt idx="5529">
                  <c:v>1.7859999999999999E-6</c:v>
                </c:pt>
                <c:pt idx="5530">
                  <c:v>1.79E-6</c:v>
                </c:pt>
                <c:pt idx="5531">
                  <c:v>1.7829999999999999E-6</c:v>
                </c:pt>
                <c:pt idx="5532">
                  <c:v>1.784E-6</c:v>
                </c:pt>
                <c:pt idx="5533">
                  <c:v>1.787E-6</c:v>
                </c:pt>
                <c:pt idx="5534">
                  <c:v>1.7829999999999999E-6</c:v>
                </c:pt>
                <c:pt idx="5535">
                  <c:v>1.784E-6</c:v>
                </c:pt>
                <c:pt idx="5536">
                  <c:v>1.7889999999999999E-6</c:v>
                </c:pt>
                <c:pt idx="5537">
                  <c:v>1.79E-6</c:v>
                </c:pt>
                <c:pt idx="5538">
                  <c:v>1.7829999999999999E-6</c:v>
                </c:pt>
                <c:pt idx="5539">
                  <c:v>1.784E-6</c:v>
                </c:pt>
                <c:pt idx="5540">
                  <c:v>1.792E-6</c:v>
                </c:pt>
                <c:pt idx="5541">
                  <c:v>1.784E-6</c:v>
                </c:pt>
                <c:pt idx="5542">
                  <c:v>1.784E-6</c:v>
                </c:pt>
                <c:pt idx="5543">
                  <c:v>1.787E-6</c:v>
                </c:pt>
                <c:pt idx="5544">
                  <c:v>1.7859999999999999E-6</c:v>
                </c:pt>
                <c:pt idx="5545">
                  <c:v>1.784E-6</c:v>
                </c:pt>
                <c:pt idx="5546">
                  <c:v>1.792E-6</c:v>
                </c:pt>
                <c:pt idx="5547">
                  <c:v>1.7889999999999999E-6</c:v>
                </c:pt>
                <c:pt idx="5548">
                  <c:v>1.787E-6</c:v>
                </c:pt>
                <c:pt idx="5549">
                  <c:v>1.787E-6</c:v>
                </c:pt>
                <c:pt idx="5550">
                  <c:v>1.79E-6</c:v>
                </c:pt>
                <c:pt idx="5551">
                  <c:v>1.7859999999999999E-6</c:v>
                </c:pt>
                <c:pt idx="5552">
                  <c:v>1.7859999999999999E-6</c:v>
                </c:pt>
                <c:pt idx="5553">
                  <c:v>1.787E-6</c:v>
                </c:pt>
                <c:pt idx="5554">
                  <c:v>1.784E-6</c:v>
                </c:pt>
                <c:pt idx="5555">
                  <c:v>1.7859999999999999E-6</c:v>
                </c:pt>
                <c:pt idx="5556">
                  <c:v>1.79E-6</c:v>
                </c:pt>
                <c:pt idx="5557">
                  <c:v>1.784E-6</c:v>
                </c:pt>
                <c:pt idx="5558">
                  <c:v>1.7859999999999999E-6</c:v>
                </c:pt>
                <c:pt idx="5559">
                  <c:v>1.7859999999999999E-6</c:v>
                </c:pt>
                <c:pt idx="5560">
                  <c:v>1.7859999999999999E-6</c:v>
                </c:pt>
                <c:pt idx="5561">
                  <c:v>1.784E-6</c:v>
                </c:pt>
                <c:pt idx="5562">
                  <c:v>1.79E-6</c:v>
                </c:pt>
                <c:pt idx="5563">
                  <c:v>1.79E-6</c:v>
                </c:pt>
                <c:pt idx="5564">
                  <c:v>1.7859999999999999E-6</c:v>
                </c:pt>
                <c:pt idx="5565">
                  <c:v>1.784E-6</c:v>
                </c:pt>
                <c:pt idx="5566">
                  <c:v>1.7889999999999999E-6</c:v>
                </c:pt>
                <c:pt idx="5567">
                  <c:v>1.7889999999999999E-6</c:v>
                </c:pt>
                <c:pt idx="5568">
                  <c:v>1.787E-6</c:v>
                </c:pt>
                <c:pt idx="5569">
                  <c:v>1.787E-6</c:v>
                </c:pt>
                <c:pt idx="5570">
                  <c:v>1.7889999999999999E-6</c:v>
                </c:pt>
                <c:pt idx="5571">
                  <c:v>1.784E-6</c:v>
                </c:pt>
                <c:pt idx="5572">
                  <c:v>1.7859999999999999E-6</c:v>
                </c:pt>
                <c:pt idx="5573">
                  <c:v>1.792E-6</c:v>
                </c:pt>
                <c:pt idx="5574">
                  <c:v>1.7859999999999999E-6</c:v>
                </c:pt>
                <c:pt idx="5575">
                  <c:v>1.7859999999999999E-6</c:v>
                </c:pt>
                <c:pt idx="5576">
                  <c:v>1.7889999999999999E-6</c:v>
                </c:pt>
                <c:pt idx="5577">
                  <c:v>1.792E-6</c:v>
                </c:pt>
                <c:pt idx="5578">
                  <c:v>1.7889999999999999E-6</c:v>
                </c:pt>
                <c:pt idx="5579">
                  <c:v>1.7859999999999999E-6</c:v>
                </c:pt>
                <c:pt idx="5580">
                  <c:v>1.79E-6</c:v>
                </c:pt>
                <c:pt idx="5581">
                  <c:v>1.787E-6</c:v>
                </c:pt>
                <c:pt idx="5582">
                  <c:v>1.784E-6</c:v>
                </c:pt>
                <c:pt idx="5583">
                  <c:v>1.787E-6</c:v>
                </c:pt>
                <c:pt idx="5584">
                  <c:v>1.7859999999999999E-6</c:v>
                </c:pt>
                <c:pt idx="5585">
                  <c:v>1.784E-6</c:v>
                </c:pt>
                <c:pt idx="5586">
                  <c:v>1.792E-6</c:v>
                </c:pt>
                <c:pt idx="5587">
                  <c:v>1.784E-6</c:v>
                </c:pt>
                <c:pt idx="5588">
                  <c:v>1.79E-6</c:v>
                </c:pt>
                <c:pt idx="5589">
                  <c:v>1.79E-6</c:v>
                </c:pt>
                <c:pt idx="5590">
                  <c:v>1.7889999999999999E-6</c:v>
                </c:pt>
                <c:pt idx="5591">
                  <c:v>1.7859999999999999E-6</c:v>
                </c:pt>
                <c:pt idx="5592">
                  <c:v>1.7859999999999999E-6</c:v>
                </c:pt>
                <c:pt idx="5593">
                  <c:v>1.784E-6</c:v>
                </c:pt>
                <c:pt idx="5594">
                  <c:v>1.784E-6</c:v>
                </c:pt>
                <c:pt idx="5595">
                  <c:v>1.79E-6</c:v>
                </c:pt>
                <c:pt idx="5596">
                  <c:v>1.792E-6</c:v>
                </c:pt>
                <c:pt idx="5597">
                  <c:v>1.784E-6</c:v>
                </c:pt>
                <c:pt idx="5598">
                  <c:v>1.7859999999999999E-6</c:v>
                </c:pt>
                <c:pt idx="5599">
                  <c:v>1.792E-6</c:v>
                </c:pt>
                <c:pt idx="5600">
                  <c:v>1.784E-6</c:v>
                </c:pt>
                <c:pt idx="5601">
                  <c:v>1.7859999999999999E-6</c:v>
                </c:pt>
                <c:pt idx="5602">
                  <c:v>1.7889999999999999E-6</c:v>
                </c:pt>
                <c:pt idx="5603">
                  <c:v>1.787E-6</c:v>
                </c:pt>
                <c:pt idx="5604">
                  <c:v>1.7859999999999999E-6</c:v>
                </c:pt>
                <c:pt idx="5605">
                  <c:v>1.7859999999999999E-6</c:v>
                </c:pt>
                <c:pt idx="5606">
                  <c:v>1.7889999999999999E-6</c:v>
                </c:pt>
                <c:pt idx="5607">
                  <c:v>1.7859999999999999E-6</c:v>
                </c:pt>
                <c:pt idx="5608">
                  <c:v>1.7859999999999999E-6</c:v>
                </c:pt>
                <c:pt idx="5609">
                  <c:v>1.787E-6</c:v>
                </c:pt>
                <c:pt idx="5610">
                  <c:v>1.784E-6</c:v>
                </c:pt>
                <c:pt idx="5611">
                  <c:v>1.7859999999999999E-6</c:v>
                </c:pt>
                <c:pt idx="5612">
                  <c:v>1.79E-6</c:v>
                </c:pt>
                <c:pt idx="5613">
                  <c:v>1.784E-6</c:v>
                </c:pt>
                <c:pt idx="5614">
                  <c:v>1.784E-6</c:v>
                </c:pt>
                <c:pt idx="5615">
                  <c:v>1.7889999999999999E-6</c:v>
                </c:pt>
                <c:pt idx="5616">
                  <c:v>1.784E-6</c:v>
                </c:pt>
                <c:pt idx="5617">
                  <c:v>1.7859999999999999E-6</c:v>
                </c:pt>
                <c:pt idx="5618">
                  <c:v>1.7889999999999999E-6</c:v>
                </c:pt>
                <c:pt idx="5619">
                  <c:v>1.7859999999999999E-6</c:v>
                </c:pt>
                <c:pt idx="5620">
                  <c:v>1.784E-6</c:v>
                </c:pt>
                <c:pt idx="5621">
                  <c:v>1.784E-6</c:v>
                </c:pt>
                <c:pt idx="5622">
                  <c:v>1.792E-6</c:v>
                </c:pt>
                <c:pt idx="5623">
                  <c:v>1.784E-6</c:v>
                </c:pt>
                <c:pt idx="5624">
                  <c:v>1.7859999999999999E-6</c:v>
                </c:pt>
                <c:pt idx="5625">
                  <c:v>1.787E-6</c:v>
                </c:pt>
                <c:pt idx="5626">
                  <c:v>1.784E-6</c:v>
                </c:pt>
                <c:pt idx="5627">
                  <c:v>1.787E-6</c:v>
                </c:pt>
                <c:pt idx="5628">
                  <c:v>1.787E-6</c:v>
                </c:pt>
                <c:pt idx="5629">
                  <c:v>1.7889999999999999E-6</c:v>
                </c:pt>
                <c:pt idx="5630">
                  <c:v>1.784E-6</c:v>
                </c:pt>
                <c:pt idx="5631">
                  <c:v>1.784E-6</c:v>
                </c:pt>
                <c:pt idx="5632">
                  <c:v>1.7859999999999999E-6</c:v>
                </c:pt>
                <c:pt idx="5633">
                  <c:v>1.7940000000000001E-6</c:v>
                </c:pt>
                <c:pt idx="5634">
                  <c:v>1.784E-6</c:v>
                </c:pt>
                <c:pt idx="5635">
                  <c:v>1.7859999999999999E-6</c:v>
                </c:pt>
                <c:pt idx="5636">
                  <c:v>1.79E-6</c:v>
                </c:pt>
                <c:pt idx="5637">
                  <c:v>1.784E-6</c:v>
                </c:pt>
                <c:pt idx="5638">
                  <c:v>1.7889999999999999E-6</c:v>
                </c:pt>
                <c:pt idx="5639">
                  <c:v>1.7889999999999999E-6</c:v>
                </c:pt>
                <c:pt idx="5640">
                  <c:v>1.784E-6</c:v>
                </c:pt>
                <c:pt idx="5641">
                  <c:v>1.787E-6</c:v>
                </c:pt>
                <c:pt idx="5642">
                  <c:v>1.79E-6</c:v>
                </c:pt>
                <c:pt idx="5643">
                  <c:v>1.784E-6</c:v>
                </c:pt>
                <c:pt idx="5644">
                  <c:v>1.7889999999999999E-6</c:v>
                </c:pt>
                <c:pt idx="5645">
                  <c:v>1.795E-6</c:v>
                </c:pt>
                <c:pt idx="5646">
                  <c:v>1.787E-6</c:v>
                </c:pt>
                <c:pt idx="5647">
                  <c:v>1.7859999999999999E-6</c:v>
                </c:pt>
                <c:pt idx="5648">
                  <c:v>1.792E-6</c:v>
                </c:pt>
                <c:pt idx="5649">
                  <c:v>1.784E-6</c:v>
                </c:pt>
                <c:pt idx="5650">
                  <c:v>1.784E-6</c:v>
                </c:pt>
                <c:pt idx="5651">
                  <c:v>1.7859999999999999E-6</c:v>
                </c:pt>
                <c:pt idx="5652">
                  <c:v>1.7829999999999999E-6</c:v>
                </c:pt>
                <c:pt idx="5653">
                  <c:v>1.7829999999999999E-6</c:v>
                </c:pt>
                <c:pt idx="5654">
                  <c:v>1.781E-6</c:v>
                </c:pt>
                <c:pt idx="5655">
                  <c:v>1.7829999999999999E-6</c:v>
                </c:pt>
                <c:pt idx="5656">
                  <c:v>1.781E-6</c:v>
                </c:pt>
                <c:pt idx="5657">
                  <c:v>1.779E-6</c:v>
                </c:pt>
                <c:pt idx="5658">
                  <c:v>1.781E-6</c:v>
                </c:pt>
                <c:pt idx="5659">
                  <c:v>1.7829999999999999E-6</c:v>
                </c:pt>
                <c:pt idx="5660">
                  <c:v>1.778E-6</c:v>
                </c:pt>
                <c:pt idx="5661">
                  <c:v>1.778E-6</c:v>
                </c:pt>
                <c:pt idx="5662">
                  <c:v>1.7829999999999999E-6</c:v>
                </c:pt>
                <c:pt idx="5663">
                  <c:v>1.779E-6</c:v>
                </c:pt>
                <c:pt idx="5664">
                  <c:v>1.7829999999999999E-6</c:v>
                </c:pt>
                <c:pt idx="5665">
                  <c:v>1.778E-6</c:v>
                </c:pt>
                <c:pt idx="5666">
                  <c:v>1.778E-6</c:v>
                </c:pt>
                <c:pt idx="5667">
                  <c:v>1.779E-6</c:v>
                </c:pt>
                <c:pt idx="5668">
                  <c:v>1.7829999999999999E-6</c:v>
                </c:pt>
                <c:pt idx="5669">
                  <c:v>1.779E-6</c:v>
                </c:pt>
                <c:pt idx="5670">
                  <c:v>1.781E-6</c:v>
                </c:pt>
                <c:pt idx="5671">
                  <c:v>1.781E-6</c:v>
                </c:pt>
                <c:pt idx="5672">
                  <c:v>1.781E-6</c:v>
                </c:pt>
                <c:pt idx="5673">
                  <c:v>1.779E-6</c:v>
                </c:pt>
                <c:pt idx="5674">
                  <c:v>1.781E-6</c:v>
                </c:pt>
                <c:pt idx="5675">
                  <c:v>1.7829999999999999E-6</c:v>
                </c:pt>
                <c:pt idx="5676">
                  <c:v>1.779E-6</c:v>
                </c:pt>
                <c:pt idx="5677">
                  <c:v>1.779E-6</c:v>
                </c:pt>
                <c:pt idx="5678">
                  <c:v>1.779E-6</c:v>
                </c:pt>
                <c:pt idx="5679">
                  <c:v>1.781E-6</c:v>
                </c:pt>
                <c:pt idx="5680">
                  <c:v>1.781E-6</c:v>
                </c:pt>
                <c:pt idx="5681">
                  <c:v>1.781E-6</c:v>
                </c:pt>
                <c:pt idx="5682">
                  <c:v>1.779E-6</c:v>
                </c:pt>
                <c:pt idx="5683">
                  <c:v>1.7829999999999999E-6</c:v>
                </c:pt>
                <c:pt idx="5684">
                  <c:v>1.781E-6</c:v>
                </c:pt>
                <c:pt idx="5685">
                  <c:v>1.781E-6</c:v>
                </c:pt>
                <c:pt idx="5686">
                  <c:v>1.781E-6</c:v>
                </c:pt>
                <c:pt idx="5687">
                  <c:v>1.781E-6</c:v>
                </c:pt>
                <c:pt idx="5688">
                  <c:v>1.781E-6</c:v>
                </c:pt>
                <c:pt idx="5689">
                  <c:v>1.779E-6</c:v>
                </c:pt>
                <c:pt idx="5690">
                  <c:v>1.784E-6</c:v>
                </c:pt>
                <c:pt idx="5691">
                  <c:v>1.784E-6</c:v>
                </c:pt>
                <c:pt idx="5692">
                  <c:v>1.781E-6</c:v>
                </c:pt>
                <c:pt idx="5693">
                  <c:v>1.781E-6</c:v>
                </c:pt>
                <c:pt idx="5694">
                  <c:v>1.784E-6</c:v>
                </c:pt>
                <c:pt idx="5695">
                  <c:v>1.7829999999999999E-6</c:v>
                </c:pt>
                <c:pt idx="5696">
                  <c:v>1.784E-6</c:v>
                </c:pt>
                <c:pt idx="5697">
                  <c:v>1.7859999999999999E-6</c:v>
                </c:pt>
                <c:pt idx="5698">
                  <c:v>1.784E-6</c:v>
                </c:pt>
                <c:pt idx="5699">
                  <c:v>1.7829999999999999E-6</c:v>
                </c:pt>
                <c:pt idx="5700">
                  <c:v>1.784E-6</c:v>
                </c:pt>
                <c:pt idx="5701">
                  <c:v>1.792E-6</c:v>
                </c:pt>
                <c:pt idx="5702">
                  <c:v>1.7859999999999999E-6</c:v>
                </c:pt>
                <c:pt idx="5703">
                  <c:v>1.7859999999999999E-6</c:v>
                </c:pt>
                <c:pt idx="5704">
                  <c:v>1.792E-6</c:v>
                </c:pt>
                <c:pt idx="5705">
                  <c:v>1.7859999999999999E-6</c:v>
                </c:pt>
                <c:pt idx="5706">
                  <c:v>1.7859999999999999E-6</c:v>
                </c:pt>
                <c:pt idx="5707">
                  <c:v>1.787E-6</c:v>
                </c:pt>
                <c:pt idx="5708">
                  <c:v>1.7859999999999999E-6</c:v>
                </c:pt>
                <c:pt idx="5709">
                  <c:v>1.7859999999999999E-6</c:v>
                </c:pt>
                <c:pt idx="5710">
                  <c:v>1.784E-6</c:v>
                </c:pt>
                <c:pt idx="5711">
                  <c:v>1.7889999999999999E-6</c:v>
                </c:pt>
                <c:pt idx="5712">
                  <c:v>1.7829999999999999E-6</c:v>
                </c:pt>
                <c:pt idx="5713">
                  <c:v>1.7829999999999999E-6</c:v>
                </c:pt>
                <c:pt idx="5714">
                  <c:v>1.784E-6</c:v>
                </c:pt>
                <c:pt idx="5715">
                  <c:v>1.781E-6</c:v>
                </c:pt>
                <c:pt idx="5716">
                  <c:v>1.779E-6</c:v>
                </c:pt>
                <c:pt idx="5717">
                  <c:v>1.779E-6</c:v>
                </c:pt>
                <c:pt idx="5718">
                  <c:v>1.781E-6</c:v>
                </c:pt>
                <c:pt idx="5719">
                  <c:v>1.776E-6</c:v>
                </c:pt>
                <c:pt idx="5720">
                  <c:v>1.778E-6</c:v>
                </c:pt>
                <c:pt idx="5721">
                  <c:v>1.781E-6</c:v>
                </c:pt>
                <c:pt idx="5722">
                  <c:v>1.778E-6</c:v>
                </c:pt>
                <c:pt idx="5723">
                  <c:v>1.778E-6</c:v>
                </c:pt>
                <c:pt idx="5724">
                  <c:v>1.781E-6</c:v>
                </c:pt>
                <c:pt idx="5725">
                  <c:v>1.779E-6</c:v>
                </c:pt>
                <c:pt idx="5726">
                  <c:v>1.778E-6</c:v>
                </c:pt>
                <c:pt idx="5727">
                  <c:v>1.779E-6</c:v>
                </c:pt>
                <c:pt idx="5728">
                  <c:v>1.7829999999999999E-6</c:v>
                </c:pt>
                <c:pt idx="5729">
                  <c:v>1.778E-6</c:v>
                </c:pt>
                <c:pt idx="5730">
                  <c:v>1.779E-6</c:v>
                </c:pt>
                <c:pt idx="5731">
                  <c:v>1.781E-6</c:v>
                </c:pt>
                <c:pt idx="5732">
                  <c:v>1.7829999999999999E-6</c:v>
                </c:pt>
                <c:pt idx="5733">
                  <c:v>1.776E-6</c:v>
                </c:pt>
                <c:pt idx="5734">
                  <c:v>1.7829999999999999E-6</c:v>
                </c:pt>
                <c:pt idx="5735">
                  <c:v>1.781E-6</c:v>
                </c:pt>
                <c:pt idx="5736">
                  <c:v>1.7829999999999999E-6</c:v>
                </c:pt>
                <c:pt idx="5737">
                  <c:v>1.779E-6</c:v>
                </c:pt>
                <c:pt idx="5738">
                  <c:v>1.7829999999999999E-6</c:v>
                </c:pt>
                <c:pt idx="5739">
                  <c:v>1.784E-6</c:v>
                </c:pt>
                <c:pt idx="5740">
                  <c:v>1.781E-6</c:v>
                </c:pt>
                <c:pt idx="5741">
                  <c:v>1.7829999999999999E-6</c:v>
                </c:pt>
                <c:pt idx="5742">
                  <c:v>1.784E-6</c:v>
                </c:pt>
                <c:pt idx="5743">
                  <c:v>1.7829999999999999E-6</c:v>
                </c:pt>
                <c:pt idx="5744">
                  <c:v>1.781E-6</c:v>
                </c:pt>
                <c:pt idx="5745">
                  <c:v>1.7829999999999999E-6</c:v>
                </c:pt>
                <c:pt idx="5746">
                  <c:v>1.781E-6</c:v>
                </c:pt>
                <c:pt idx="5747">
                  <c:v>1.776E-6</c:v>
                </c:pt>
                <c:pt idx="5748">
                  <c:v>1.781E-6</c:v>
                </c:pt>
                <c:pt idx="5749">
                  <c:v>1.784E-6</c:v>
                </c:pt>
                <c:pt idx="5750">
                  <c:v>1.7829999999999999E-6</c:v>
                </c:pt>
                <c:pt idx="5751">
                  <c:v>1.7829999999999999E-6</c:v>
                </c:pt>
                <c:pt idx="5752">
                  <c:v>1.781E-6</c:v>
                </c:pt>
                <c:pt idx="5753">
                  <c:v>1.784E-6</c:v>
                </c:pt>
                <c:pt idx="5754">
                  <c:v>1.7829999999999999E-6</c:v>
                </c:pt>
                <c:pt idx="5755">
                  <c:v>1.7829999999999999E-6</c:v>
                </c:pt>
                <c:pt idx="5756">
                  <c:v>1.7859999999999999E-6</c:v>
                </c:pt>
                <c:pt idx="5757">
                  <c:v>1.7829999999999999E-6</c:v>
                </c:pt>
                <c:pt idx="5758">
                  <c:v>1.7829999999999999E-6</c:v>
                </c:pt>
                <c:pt idx="5759">
                  <c:v>1.787E-6</c:v>
                </c:pt>
                <c:pt idx="5760">
                  <c:v>1.7859999999999999E-6</c:v>
                </c:pt>
                <c:pt idx="5761">
                  <c:v>1.784E-6</c:v>
                </c:pt>
                <c:pt idx="5762">
                  <c:v>1.784E-6</c:v>
                </c:pt>
                <c:pt idx="5763">
                  <c:v>1.79E-6</c:v>
                </c:pt>
                <c:pt idx="5764">
                  <c:v>1.7829999999999999E-6</c:v>
                </c:pt>
                <c:pt idx="5765">
                  <c:v>1.784E-6</c:v>
                </c:pt>
                <c:pt idx="5766">
                  <c:v>1.7859999999999999E-6</c:v>
                </c:pt>
                <c:pt idx="5767">
                  <c:v>1.7829999999999999E-6</c:v>
                </c:pt>
                <c:pt idx="5768">
                  <c:v>1.7829999999999999E-6</c:v>
                </c:pt>
                <c:pt idx="5769">
                  <c:v>1.7859999999999999E-6</c:v>
                </c:pt>
                <c:pt idx="5770">
                  <c:v>1.7859999999999999E-6</c:v>
                </c:pt>
                <c:pt idx="5771">
                  <c:v>1.781E-6</c:v>
                </c:pt>
                <c:pt idx="5772">
                  <c:v>1.7829999999999999E-6</c:v>
                </c:pt>
                <c:pt idx="5773">
                  <c:v>1.781E-6</c:v>
                </c:pt>
                <c:pt idx="5774">
                  <c:v>1.779E-6</c:v>
                </c:pt>
                <c:pt idx="5775">
                  <c:v>1.781E-6</c:v>
                </c:pt>
                <c:pt idx="5776">
                  <c:v>1.7829999999999999E-6</c:v>
                </c:pt>
                <c:pt idx="5777">
                  <c:v>1.784E-6</c:v>
                </c:pt>
                <c:pt idx="5778">
                  <c:v>1.781E-6</c:v>
                </c:pt>
                <c:pt idx="5779">
                  <c:v>1.779E-6</c:v>
                </c:pt>
                <c:pt idx="5780">
                  <c:v>1.779E-6</c:v>
                </c:pt>
                <c:pt idx="5781">
                  <c:v>1.779E-6</c:v>
                </c:pt>
                <c:pt idx="5782">
                  <c:v>1.7829999999999999E-6</c:v>
                </c:pt>
                <c:pt idx="5783">
                  <c:v>1.781E-6</c:v>
                </c:pt>
                <c:pt idx="5784">
                  <c:v>1.7829999999999999E-6</c:v>
                </c:pt>
                <c:pt idx="5785">
                  <c:v>1.779E-6</c:v>
                </c:pt>
                <c:pt idx="5786">
                  <c:v>1.779E-6</c:v>
                </c:pt>
                <c:pt idx="5787">
                  <c:v>1.784E-6</c:v>
                </c:pt>
                <c:pt idx="5788">
                  <c:v>1.779E-6</c:v>
                </c:pt>
                <c:pt idx="5789">
                  <c:v>1.781E-6</c:v>
                </c:pt>
                <c:pt idx="5790">
                  <c:v>1.7829999999999999E-6</c:v>
                </c:pt>
                <c:pt idx="5791">
                  <c:v>1.779E-6</c:v>
                </c:pt>
                <c:pt idx="5792">
                  <c:v>1.781E-6</c:v>
                </c:pt>
                <c:pt idx="5793">
                  <c:v>1.7829999999999999E-6</c:v>
                </c:pt>
                <c:pt idx="5794">
                  <c:v>1.779E-6</c:v>
                </c:pt>
                <c:pt idx="5795">
                  <c:v>1.7829999999999999E-6</c:v>
                </c:pt>
                <c:pt idx="5796">
                  <c:v>1.781E-6</c:v>
                </c:pt>
                <c:pt idx="5797">
                  <c:v>1.7829999999999999E-6</c:v>
                </c:pt>
                <c:pt idx="5798">
                  <c:v>1.779E-6</c:v>
                </c:pt>
                <c:pt idx="5799">
                  <c:v>1.781E-6</c:v>
                </c:pt>
                <c:pt idx="5800">
                  <c:v>1.7859999999999999E-6</c:v>
                </c:pt>
                <c:pt idx="5801">
                  <c:v>1.781E-6</c:v>
                </c:pt>
                <c:pt idx="5802">
                  <c:v>1.781E-6</c:v>
                </c:pt>
                <c:pt idx="5803">
                  <c:v>1.784E-6</c:v>
                </c:pt>
                <c:pt idx="5804">
                  <c:v>1.784E-6</c:v>
                </c:pt>
                <c:pt idx="5805">
                  <c:v>1.784E-6</c:v>
                </c:pt>
                <c:pt idx="5806">
                  <c:v>1.7829999999999999E-6</c:v>
                </c:pt>
                <c:pt idx="5807">
                  <c:v>1.784E-6</c:v>
                </c:pt>
                <c:pt idx="5808">
                  <c:v>1.787E-6</c:v>
                </c:pt>
                <c:pt idx="5809">
                  <c:v>1.7829999999999999E-6</c:v>
                </c:pt>
                <c:pt idx="5810">
                  <c:v>1.784E-6</c:v>
                </c:pt>
                <c:pt idx="5811">
                  <c:v>1.787E-6</c:v>
                </c:pt>
                <c:pt idx="5812">
                  <c:v>1.7829999999999999E-6</c:v>
                </c:pt>
                <c:pt idx="5813">
                  <c:v>1.7859999999999999E-6</c:v>
                </c:pt>
                <c:pt idx="5814">
                  <c:v>1.7889999999999999E-6</c:v>
                </c:pt>
                <c:pt idx="5815">
                  <c:v>1.7829999999999999E-6</c:v>
                </c:pt>
                <c:pt idx="5816">
                  <c:v>1.7829999999999999E-6</c:v>
                </c:pt>
                <c:pt idx="5817">
                  <c:v>1.7889999999999999E-6</c:v>
                </c:pt>
                <c:pt idx="5818">
                  <c:v>1.787E-6</c:v>
                </c:pt>
                <c:pt idx="5819">
                  <c:v>1.784E-6</c:v>
                </c:pt>
                <c:pt idx="5820">
                  <c:v>1.7859999999999999E-6</c:v>
                </c:pt>
                <c:pt idx="5821">
                  <c:v>1.784E-6</c:v>
                </c:pt>
                <c:pt idx="5822">
                  <c:v>1.7829999999999999E-6</c:v>
                </c:pt>
                <c:pt idx="5823">
                  <c:v>1.784E-6</c:v>
                </c:pt>
                <c:pt idx="5824">
                  <c:v>1.784E-6</c:v>
                </c:pt>
                <c:pt idx="5825">
                  <c:v>1.7829999999999999E-6</c:v>
                </c:pt>
                <c:pt idx="5826">
                  <c:v>1.784E-6</c:v>
                </c:pt>
                <c:pt idx="5827">
                  <c:v>1.781E-6</c:v>
                </c:pt>
                <c:pt idx="5828">
                  <c:v>1.784E-6</c:v>
                </c:pt>
                <c:pt idx="5829">
                  <c:v>1.781E-6</c:v>
                </c:pt>
                <c:pt idx="5830">
                  <c:v>1.781E-6</c:v>
                </c:pt>
                <c:pt idx="5831">
                  <c:v>1.781E-6</c:v>
                </c:pt>
                <c:pt idx="5832">
                  <c:v>1.781E-6</c:v>
                </c:pt>
                <c:pt idx="5833">
                  <c:v>1.778E-6</c:v>
                </c:pt>
                <c:pt idx="5834">
                  <c:v>1.781E-6</c:v>
                </c:pt>
                <c:pt idx="5835">
                  <c:v>1.778E-6</c:v>
                </c:pt>
                <c:pt idx="5836">
                  <c:v>1.781E-6</c:v>
                </c:pt>
                <c:pt idx="5837">
                  <c:v>1.776E-6</c:v>
                </c:pt>
                <c:pt idx="5838">
                  <c:v>1.779E-6</c:v>
                </c:pt>
                <c:pt idx="5839">
                  <c:v>1.7829999999999999E-6</c:v>
                </c:pt>
                <c:pt idx="5840">
                  <c:v>1.779E-6</c:v>
                </c:pt>
                <c:pt idx="5841">
                  <c:v>1.778E-6</c:v>
                </c:pt>
                <c:pt idx="5842">
                  <c:v>1.779E-6</c:v>
                </c:pt>
                <c:pt idx="5843">
                  <c:v>1.779E-6</c:v>
                </c:pt>
                <c:pt idx="5844">
                  <c:v>1.7749999999999999E-6</c:v>
                </c:pt>
                <c:pt idx="5845">
                  <c:v>1.776E-6</c:v>
                </c:pt>
                <c:pt idx="5846">
                  <c:v>1.7829999999999999E-6</c:v>
                </c:pt>
                <c:pt idx="5847">
                  <c:v>1.781E-6</c:v>
                </c:pt>
                <c:pt idx="5848">
                  <c:v>1.778E-6</c:v>
                </c:pt>
                <c:pt idx="5849">
                  <c:v>1.781E-6</c:v>
                </c:pt>
                <c:pt idx="5850">
                  <c:v>1.781E-6</c:v>
                </c:pt>
                <c:pt idx="5851">
                  <c:v>1.784E-6</c:v>
                </c:pt>
                <c:pt idx="5852">
                  <c:v>1.779E-6</c:v>
                </c:pt>
                <c:pt idx="5853">
                  <c:v>1.779E-6</c:v>
                </c:pt>
                <c:pt idx="5854">
                  <c:v>1.784E-6</c:v>
                </c:pt>
                <c:pt idx="5855">
                  <c:v>1.781E-6</c:v>
                </c:pt>
                <c:pt idx="5856">
                  <c:v>1.779E-6</c:v>
                </c:pt>
                <c:pt idx="5857">
                  <c:v>1.784E-6</c:v>
                </c:pt>
                <c:pt idx="5858">
                  <c:v>1.781E-6</c:v>
                </c:pt>
                <c:pt idx="5859">
                  <c:v>1.7829999999999999E-6</c:v>
                </c:pt>
                <c:pt idx="5860">
                  <c:v>1.7829999999999999E-6</c:v>
                </c:pt>
                <c:pt idx="5861">
                  <c:v>1.7829999999999999E-6</c:v>
                </c:pt>
                <c:pt idx="5862">
                  <c:v>1.7829999999999999E-6</c:v>
                </c:pt>
                <c:pt idx="5863">
                  <c:v>1.781E-6</c:v>
                </c:pt>
                <c:pt idx="5864">
                  <c:v>1.781E-6</c:v>
                </c:pt>
                <c:pt idx="5865">
                  <c:v>1.787E-6</c:v>
                </c:pt>
                <c:pt idx="5866">
                  <c:v>1.7829999999999999E-6</c:v>
                </c:pt>
                <c:pt idx="5867">
                  <c:v>1.7829999999999999E-6</c:v>
                </c:pt>
                <c:pt idx="5868">
                  <c:v>1.7859999999999999E-6</c:v>
                </c:pt>
                <c:pt idx="5869">
                  <c:v>1.7829999999999999E-6</c:v>
                </c:pt>
                <c:pt idx="5870">
                  <c:v>1.7859999999999999E-6</c:v>
                </c:pt>
                <c:pt idx="5871">
                  <c:v>1.7829999999999999E-6</c:v>
                </c:pt>
                <c:pt idx="5872">
                  <c:v>1.7889999999999999E-6</c:v>
                </c:pt>
                <c:pt idx="5873">
                  <c:v>1.7829999999999999E-6</c:v>
                </c:pt>
                <c:pt idx="5874">
                  <c:v>1.7829999999999999E-6</c:v>
                </c:pt>
                <c:pt idx="5875">
                  <c:v>1.784E-6</c:v>
                </c:pt>
                <c:pt idx="5876">
                  <c:v>1.784E-6</c:v>
                </c:pt>
                <c:pt idx="5877">
                  <c:v>1.7829999999999999E-6</c:v>
                </c:pt>
                <c:pt idx="5878">
                  <c:v>1.7859999999999999E-6</c:v>
                </c:pt>
                <c:pt idx="5879">
                  <c:v>1.784E-6</c:v>
                </c:pt>
                <c:pt idx="5880">
                  <c:v>1.7829999999999999E-6</c:v>
                </c:pt>
                <c:pt idx="5881">
                  <c:v>1.784E-6</c:v>
                </c:pt>
                <c:pt idx="5882">
                  <c:v>1.7889999999999999E-6</c:v>
                </c:pt>
                <c:pt idx="5883">
                  <c:v>1.7859999999999999E-6</c:v>
                </c:pt>
                <c:pt idx="5884">
                  <c:v>1.7859999999999999E-6</c:v>
                </c:pt>
                <c:pt idx="5885">
                  <c:v>1.7859999999999999E-6</c:v>
                </c:pt>
                <c:pt idx="5886">
                  <c:v>1.787E-6</c:v>
                </c:pt>
                <c:pt idx="5887">
                  <c:v>1.787E-6</c:v>
                </c:pt>
                <c:pt idx="5888">
                  <c:v>1.7859999999999999E-6</c:v>
                </c:pt>
                <c:pt idx="5889">
                  <c:v>1.792E-6</c:v>
                </c:pt>
                <c:pt idx="5890">
                  <c:v>1.7859999999999999E-6</c:v>
                </c:pt>
                <c:pt idx="5891">
                  <c:v>1.7859999999999999E-6</c:v>
                </c:pt>
                <c:pt idx="5892">
                  <c:v>1.79E-6</c:v>
                </c:pt>
                <c:pt idx="5893">
                  <c:v>1.784E-6</c:v>
                </c:pt>
                <c:pt idx="5894">
                  <c:v>1.7859999999999999E-6</c:v>
                </c:pt>
                <c:pt idx="5895">
                  <c:v>1.787E-6</c:v>
                </c:pt>
                <c:pt idx="5896">
                  <c:v>1.784E-6</c:v>
                </c:pt>
                <c:pt idx="5897">
                  <c:v>1.784E-6</c:v>
                </c:pt>
                <c:pt idx="5898">
                  <c:v>1.7889999999999999E-6</c:v>
                </c:pt>
                <c:pt idx="5899">
                  <c:v>1.7829999999999999E-6</c:v>
                </c:pt>
                <c:pt idx="5900">
                  <c:v>1.784E-6</c:v>
                </c:pt>
                <c:pt idx="5901">
                  <c:v>1.7829999999999999E-6</c:v>
                </c:pt>
                <c:pt idx="5902">
                  <c:v>1.7859999999999999E-6</c:v>
                </c:pt>
                <c:pt idx="5903">
                  <c:v>1.7829999999999999E-6</c:v>
                </c:pt>
                <c:pt idx="5904">
                  <c:v>1.781E-6</c:v>
                </c:pt>
                <c:pt idx="5905">
                  <c:v>1.779E-6</c:v>
                </c:pt>
                <c:pt idx="5906">
                  <c:v>1.7829999999999999E-6</c:v>
                </c:pt>
                <c:pt idx="5907">
                  <c:v>1.778E-6</c:v>
                </c:pt>
                <c:pt idx="5908">
                  <c:v>1.779E-6</c:v>
                </c:pt>
                <c:pt idx="5909">
                  <c:v>1.784E-6</c:v>
                </c:pt>
                <c:pt idx="5910">
                  <c:v>1.781E-6</c:v>
                </c:pt>
                <c:pt idx="5911">
                  <c:v>1.779E-6</c:v>
                </c:pt>
                <c:pt idx="5912">
                  <c:v>1.7829999999999999E-6</c:v>
                </c:pt>
                <c:pt idx="5913">
                  <c:v>1.779E-6</c:v>
                </c:pt>
                <c:pt idx="5914">
                  <c:v>1.7829999999999999E-6</c:v>
                </c:pt>
                <c:pt idx="5915">
                  <c:v>1.784E-6</c:v>
                </c:pt>
                <c:pt idx="5916">
                  <c:v>1.784E-6</c:v>
                </c:pt>
                <c:pt idx="5917">
                  <c:v>1.781E-6</c:v>
                </c:pt>
                <c:pt idx="5918">
                  <c:v>1.779E-6</c:v>
                </c:pt>
                <c:pt idx="5919">
                  <c:v>1.784E-6</c:v>
                </c:pt>
                <c:pt idx="5920">
                  <c:v>1.779E-6</c:v>
                </c:pt>
                <c:pt idx="5921">
                  <c:v>1.778E-6</c:v>
                </c:pt>
                <c:pt idx="5922">
                  <c:v>1.781E-6</c:v>
                </c:pt>
                <c:pt idx="5923">
                  <c:v>1.781E-6</c:v>
                </c:pt>
                <c:pt idx="5924">
                  <c:v>1.778E-6</c:v>
                </c:pt>
                <c:pt idx="5925">
                  <c:v>1.779E-6</c:v>
                </c:pt>
                <c:pt idx="5926">
                  <c:v>1.781E-6</c:v>
                </c:pt>
                <c:pt idx="5927">
                  <c:v>1.779E-6</c:v>
                </c:pt>
                <c:pt idx="5928">
                  <c:v>1.781E-6</c:v>
                </c:pt>
                <c:pt idx="5929">
                  <c:v>1.781E-6</c:v>
                </c:pt>
                <c:pt idx="5930">
                  <c:v>1.7829999999999999E-6</c:v>
                </c:pt>
                <c:pt idx="5931">
                  <c:v>1.779E-6</c:v>
                </c:pt>
                <c:pt idx="5932">
                  <c:v>1.779E-6</c:v>
                </c:pt>
                <c:pt idx="5933">
                  <c:v>1.7829999999999999E-6</c:v>
                </c:pt>
                <c:pt idx="5934">
                  <c:v>1.778E-6</c:v>
                </c:pt>
                <c:pt idx="5935">
                  <c:v>1.7829999999999999E-6</c:v>
                </c:pt>
                <c:pt idx="5936">
                  <c:v>1.781E-6</c:v>
                </c:pt>
                <c:pt idx="5937">
                  <c:v>1.7829999999999999E-6</c:v>
                </c:pt>
                <c:pt idx="5938">
                  <c:v>1.7829999999999999E-6</c:v>
                </c:pt>
                <c:pt idx="5939">
                  <c:v>1.784E-6</c:v>
                </c:pt>
                <c:pt idx="5940">
                  <c:v>1.778E-6</c:v>
                </c:pt>
                <c:pt idx="5941">
                  <c:v>1.7829999999999999E-6</c:v>
                </c:pt>
                <c:pt idx="5942">
                  <c:v>1.784E-6</c:v>
                </c:pt>
                <c:pt idx="5943">
                  <c:v>1.7829999999999999E-6</c:v>
                </c:pt>
                <c:pt idx="5944">
                  <c:v>1.7829999999999999E-6</c:v>
                </c:pt>
                <c:pt idx="5945">
                  <c:v>1.7829999999999999E-6</c:v>
                </c:pt>
                <c:pt idx="5946">
                  <c:v>1.7859999999999999E-6</c:v>
                </c:pt>
                <c:pt idx="5947">
                  <c:v>1.7829999999999999E-6</c:v>
                </c:pt>
                <c:pt idx="5948">
                  <c:v>1.781E-6</c:v>
                </c:pt>
                <c:pt idx="5949">
                  <c:v>1.787E-6</c:v>
                </c:pt>
                <c:pt idx="5950">
                  <c:v>1.7829999999999999E-6</c:v>
                </c:pt>
                <c:pt idx="5951">
                  <c:v>1.784E-6</c:v>
                </c:pt>
                <c:pt idx="5952">
                  <c:v>1.7859999999999999E-6</c:v>
                </c:pt>
                <c:pt idx="5953">
                  <c:v>1.784E-6</c:v>
                </c:pt>
                <c:pt idx="5954">
                  <c:v>1.784E-6</c:v>
                </c:pt>
                <c:pt idx="5955">
                  <c:v>1.7889999999999999E-6</c:v>
                </c:pt>
                <c:pt idx="5956">
                  <c:v>1.7829999999999999E-6</c:v>
                </c:pt>
                <c:pt idx="5957">
                  <c:v>1.784E-6</c:v>
                </c:pt>
                <c:pt idx="5958">
                  <c:v>1.784E-6</c:v>
                </c:pt>
                <c:pt idx="5959">
                  <c:v>1.7829999999999999E-6</c:v>
                </c:pt>
                <c:pt idx="5960">
                  <c:v>1.7829999999999999E-6</c:v>
                </c:pt>
                <c:pt idx="5961">
                  <c:v>1.784E-6</c:v>
                </c:pt>
                <c:pt idx="5962">
                  <c:v>1.781E-6</c:v>
                </c:pt>
                <c:pt idx="5963">
                  <c:v>1.779E-6</c:v>
                </c:pt>
                <c:pt idx="5964">
                  <c:v>1.7829999999999999E-6</c:v>
                </c:pt>
                <c:pt idx="5965">
                  <c:v>1.781E-6</c:v>
                </c:pt>
                <c:pt idx="5966">
                  <c:v>1.781E-6</c:v>
                </c:pt>
                <c:pt idx="5967">
                  <c:v>1.781E-6</c:v>
                </c:pt>
                <c:pt idx="5968">
                  <c:v>1.781E-6</c:v>
                </c:pt>
                <c:pt idx="5969">
                  <c:v>1.779E-6</c:v>
                </c:pt>
                <c:pt idx="5970">
                  <c:v>1.776E-6</c:v>
                </c:pt>
                <c:pt idx="5971">
                  <c:v>1.779E-6</c:v>
                </c:pt>
                <c:pt idx="5972">
                  <c:v>1.779E-6</c:v>
                </c:pt>
                <c:pt idx="5973">
                  <c:v>1.779E-6</c:v>
                </c:pt>
                <c:pt idx="5974">
                  <c:v>1.7749999999999999E-6</c:v>
                </c:pt>
                <c:pt idx="5975">
                  <c:v>1.7749999999999999E-6</c:v>
                </c:pt>
                <c:pt idx="5976">
                  <c:v>1.779E-6</c:v>
                </c:pt>
                <c:pt idx="5977">
                  <c:v>1.776E-6</c:v>
                </c:pt>
                <c:pt idx="5978">
                  <c:v>1.778E-6</c:v>
                </c:pt>
                <c:pt idx="5979">
                  <c:v>1.776E-6</c:v>
                </c:pt>
                <c:pt idx="5980">
                  <c:v>1.779E-6</c:v>
                </c:pt>
                <c:pt idx="5981">
                  <c:v>1.781E-6</c:v>
                </c:pt>
                <c:pt idx="5982">
                  <c:v>1.773E-6</c:v>
                </c:pt>
                <c:pt idx="5983">
                  <c:v>1.7749999999999999E-6</c:v>
                </c:pt>
                <c:pt idx="5984">
                  <c:v>1.773E-6</c:v>
                </c:pt>
                <c:pt idx="5985">
                  <c:v>1.781E-6</c:v>
                </c:pt>
                <c:pt idx="5986">
                  <c:v>1.7719999999999999E-6</c:v>
                </c:pt>
                <c:pt idx="5987">
                  <c:v>1.7749999999999999E-6</c:v>
                </c:pt>
                <c:pt idx="5988">
                  <c:v>1.776E-6</c:v>
                </c:pt>
                <c:pt idx="5989">
                  <c:v>1.773E-6</c:v>
                </c:pt>
                <c:pt idx="5990">
                  <c:v>1.7749999999999999E-6</c:v>
                </c:pt>
                <c:pt idx="5991">
                  <c:v>1.778E-6</c:v>
                </c:pt>
                <c:pt idx="5992">
                  <c:v>1.779E-6</c:v>
                </c:pt>
                <c:pt idx="5993">
                  <c:v>1.778E-6</c:v>
                </c:pt>
                <c:pt idx="5994">
                  <c:v>1.778E-6</c:v>
                </c:pt>
                <c:pt idx="5995">
                  <c:v>1.781E-6</c:v>
                </c:pt>
                <c:pt idx="5996">
                  <c:v>1.781E-6</c:v>
                </c:pt>
                <c:pt idx="5997">
                  <c:v>1.776E-6</c:v>
                </c:pt>
                <c:pt idx="5998">
                  <c:v>1.778E-6</c:v>
                </c:pt>
                <c:pt idx="5999">
                  <c:v>1.7829999999999999E-6</c:v>
                </c:pt>
                <c:pt idx="6000">
                  <c:v>1.781E-6</c:v>
                </c:pt>
                <c:pt idx="6001">
                  <c:v>1.781E-6</c:v>
                </c:pt>
                <c:pt idx="6002">
                  <c:v>1.7829999999999999E-6</c:v>
                </c:pt>
                <c:pt idx="6003">
                  <c:v>1.7829999999999999E-6</c:v>
                </c:pt>
                <c:pt idx="6004">
                  <c:v>1.776E-6</c:v>
                </c:pt>
                <c:pt idx="6005">
                  <c:v>1.781E-6</c:v>
                </c:pt>
                <c:pt idx="6006">
                  <c:v>1.7859999999999999E-6</c:v>
                </c:pt>
                <c:pt idx="6007">
                  <c:v>1.781E-6</c:v>
                </c:pt>
                <c:pt idx="6008">
                  <c:v>1.7829999999999999E-6</c:v>
                </c:pt>
                <c:pt idx="6009">
                  <c:v>1.784E-6</c:v>
                </c:pt>
                <c:pt idx="6010">
                  <c:v>1.787E-6</c:v>
                </c:pt>
                <c:pt idx="6011">
                  <c:v>1.7829999999999999E-6</c:v>
                </c:pt>
                <c:pt idx="6012">
                  <c:v>1.784E-6</c:v>
                </c:pt>
                <c:pt idx="6013">
                  <c:v>1.787E-6</c:v>
                </c:pt>
                <c:pt idx="6014">
                  <c:v>1.784E-6</c:v>
                </c:pt>
                <c:pt idx="6015">
                  <c:v>1.784E-6</c:v>
                </c:pt>
                <c:pt idx="6016">
                  <c:v>1.787E-6</c:v>
                </c:pt>
                <c:pt idx="6017">
                  <c:v>1.792E-6</c:v>
                </c:pt>
                <c:pt idx="6018">
                  <c:v>1.784E-6</c:v>
                </c:pt>
                <c:pt idx="6019">
                  <c:v>1.7829999999999999E-6</c:v>
                </c:pt>
                <c:pt idx="6020">
                  <c:v>1.7889999999999999E-6</c:v>
                </c:pt>
                <c:pt idx="6021">
                  <c:v>1.792E-6</c:v>
                </c:pt>
                <c:pt idx="6022">
                  <c:v>1.784E-6</c:v>
                </c:pt>
                <c:pt idx="6023">
                  <c:v>1.784E-6</c:v>
                </c:pt>
                <c:pt idx="6024">
                  <c:v>1.7889999999999999E-6</c:v>
                </c:pt>
                <c:pt idx="6025">
                  <c:v>1.7859999999999999E-6</c:v>
                </c:pt>
                <c:pt idx="6026">
                  <c:v>1.7859999999999999E-6</c:v>
                </c:pt>
                <c:pt idx="6027">
                  <c:v>1.7889999999999999E-6</c:v>
                </c:pt>
                <c:pt idx="6028">
                  <c:v>1.787E-6</c:v>
                </c:pt>
                <c:pt idx="6029">
                  <c:v>1.784E-6</c:v>
                </c:pt>
                <c:pt idx="6030">
                  <c:v>1.784E-6</c:v>
                </c:pt>
                <c:pt idx="6031">
                  <c:v>1.792E-6</c:v>
                </c:pt>
                <c:pt idx="6032">
                  <c:v>1.784E-6</c:v>
                </c:pt>
                <c:pt idx="6033">
                  <c:v>1.787E-6</c:v>
                </c:pt>
                <c:pt idx="6034">
                  <c:v>1.7889999999999999E-6</c:v>
                </c:pt>
                <c:pt idx="6035">
                  <c:v>1.7859999999999999E-6</c:v>
                </c:pt>
                <c:pt idx="6036">
                  <c:v>1.7889999999999999E-6</c:v>
                </c:pt>
                <c:pt idx="6037">
                  <c:v>1.7889999999999999E-6</c:v>
                </c:pt>
                <c:pt idx="6038">
                  <c:v>1.7889999999999999E-6</c:v>
                </c:pt>
                <c:pt idx="6039">
                  <c:v>1.787E-6</c:v>
                </c:pt>
                <c:pt idx="6040">
                  <c:v>1.787E-6</c:v>
                </c:pt>
                <c:pt idx="6041">
                  <c:v>1.7889999999999999E-6</c:v>
                </c:pt>
                <c:pt idx="6042">
                  <c:v>1.7940000000000001E-6</c:v>
                </c:pt>
                <c:pt idx="6043">
                  <c:v>1.784E-6</c:v>
                </c:pt>
                <c:pt idx="6044">
                  <c:v>1.787E-6</c:v>
                </c:pt>
                <c:pt idx="6045">
                  <c:v>1.79E-6</c:v>
                </c:pt>
                <c:pt idx="6046">
                  <c:v>1.787E-6</c:v>
                </c:pt>
                <c:pt idx="6047">
                  <c:v>1.7889999999999999E-6</c:v>
                </c:pt>
                <c:pt idx="6048">
                  <c:v>1.7940000000000001E-6</c:v>
                </c:pt>
                <c:pt idx="6049">
                  <c:v>1.787E-6</c:v>
                </c:pt>
                <c:pt idx="6050">
                  <c:v>1.792E-6</c:v>
                </c:pt>
                <c:pt idx="6051">
                  <c:v>1.792E-6</c:v>
                </c:pt>
                <c:pt idx="6052">
                  <c:v>1.7940000000000001E-6</c:v>
                </c:pt>
                <c:pt idx="6053">
                  <c:v>1.7889999999999999E-6</c:v>
                </c:pt>
                <c:pt idx="6054">
                  <c:v>1.792E-6</c:v>
                </c:pt>
                <c:pt idx="6055">
                  <c:v>1.7889999999999999E-6</c:v>
                </c:pt>
                <c:pt idx="6056">
                  <c:v>1.795E-6</c:v>
                </c:pt>
                <c:pt idx="6057">
                  <c:v>1.787E-6</c:v>
                </c:pt>
                <c:pt idx="6058">
                  <c:v>1.7859999999999999E-6</c:v>
                </c:pt>
                <c:pt idx="6059">
                  <c:v>1.787E-6</c:v>
                </c:pt>
                <c:pt idx="6060">
                  <c:v>1.7859999999999999E-6</c:v>
                </c:pt>
                <c:pt idx="6061">
                  <c:v>1.7859999999999999E-6</c:v>
                </c:pt>
                <c:pt idx="6062">
                  <c:v>1.787E-6</c:v>
                </c:pt>
                <c:pt idx="6063">
                  <c:v>1.7889999999999999E-6</c:v>
                </c:pt>
                <c:pt idx="6064">
                  <c:v>1.784E-6</c:v>
                </c:pt>
                <c:pt idx="6065">
                  <c:v>1.784E-6</c:v>
                </c:pt>
                <c:pt idx="6066">
                  <c:v>1.784E-6</c:v>
                </c:pt>
                <c:pt idx="6067">
                  <c:v>1.787E-6</c:v>
                </c:pt>
                <c:pt idx="6068">
                  <c:v>1.781E-6</c:v>
                </c:pt>
                <c:pt idx="6069">
                  <c:v>1.7829999999999999E-6</c:v>
                </c:pt>
                <c:pt idx="6070">
                  <c:v>1.784E-6</c:v>
                </c:pt>
                <c:pt idx="6071">
                  <c:v>1.7829999999999999E-6</c:v>
                </c:pt>
                <c:pt idx="6072">
                  <c:v>1.7829999999999999E-6</c:v>
                </c:pt>
                <c:pt idx="6073">
                  <c:v>1.7829999999999999E-6</c:v>
                </c:pt>
                <c:pt idx="6074">
                  <c:v>1.7829999999999999E-6</c:v>
                </c:pt>
                <c:pt idx="6075">
                  <c:v>1.781E-6</c:v>
                </c:pt>
                <c:pt idx="6076">
                  <c:v>1.7829999999999999E-6</c:v>
                </c:pt>
                <c:pt idx="6077">
                  <c:v>1.7829999999999999E-6</c:v>
                </c:pt>
                <c:pt idx="6078">
                  <c:v>1.7859999999999999E-6</c:v>
                </c:pt>
                <c:pt idx="6079">
                  <c:v>1.781E-6</c:v>
                </c:pt>
                <c:pt idx="6080">
                  <c:v>1.781E-6</c:v>
                </c:pt>
                <c:pt idx="6081">
                  <c:v>1.784E-6</c:v>
                </c:pt>
                <c:pt idx="6082">
                  <c:v>1.779E-6</c:v>
                </c:pt>
                <c:pt idx="6083">
                  <c:v>1.781E-6</c:v>
                </c:pt>
                <c:pt idx="6084">
                  <c:v>1.7829999999999999E-6</c:v>
                </c:pt>
                <c:pt idx="6085">
                  <c:v>1.7829999999999999E-6</c:v>
                </c:pt>
                <c:pt idx="6086">
                  <c:v>1.781E-6</c:v>
                </c:pt>
                <c:pt idx="6087">
                  <c:v>1.7859999999999999E-6</c:v>
                </c:pt>
                <c:pt idx="6088">
                  <c:v>1.7829999999999999E-6</c:v>
                </c:pt>
                <c:pt idx="6089">
                  <c:v>1.781E-6</c:v>
                </c:pt>
                <c:pt idx="6090">
                  <c:v>1.7829999999999999E-6</c:v>
                </c:pt>
                <c:pt idx="6091">
                  <c:v>1.784E-6</c:v>
                </c:pt>
                <c:pt idx="6092">
                  <c:v>1.781E-6</c:v>
                </c:pt>
                <c:pt idx="6093">
                  <c:v>1.7829999999999999E-6</c:v>
                </c:pt>
                <c:pt idx="6094">
                  <c:v>1.7859999999999999E-6</c:v>
                </c:pt>
                <c:pt idx="6095">
                  <c:v>1.7829999999999999E-6</c:v>
                </c:pt>
                <c:pt idx="6096">
                  <c:v>1.781E-6</c:v>
                </c:pt>
                <c:pt idx="6097">
                  <c:v>1.7829999999999999E-6</c:v>
                </c:pt>
                <c:pt idx="6098">
                  <c:v>1.7829999999999999E-6</c:v>
                </c:pt>
                <c:pt idx="6099">
                  <c:v>1.784E-6</c:v>
                </c:pt>
                <c:pt idx="6100">
                  <c:v>1.7829999999999999E-6</c:v>
                </c:pt>
                <c:pt idx="6101">
                  <c:v>1.787E-6</c:v>
                </c:pt>
                <c:pt idx="6102">
                  <c:v>1.7829999999999999E-6</c:v>
                </c:pt>
                <c:pt idx="6103">
                  <c:v>1.7829999999999999E-6</c:v>
                </c:pt>
                <c:pt idx="6104">
                  <c:v>1.7859999999999999E-6</c:v>
                </c:pt>
                <c:pt idx="6105">
                  <c:v>1.7829999999999999E-6</c:v>
                </c:pt>
                <c:pt idx="6106">
                  <c:v>1.781E-6</c:v>
                </c:pt>
                <c:pt idx="6107">
                  <c:v>1.7829999999999999E-6</c:v>
                </c:pt>
                <c:pt idx="6108">
                  <c:v>1.784E-6</c:v>
                </c:pt>
                <c:pt idx="6109">
                  <c:v>1.7829999999999999E-6</c:v>
                </c:pt>
                <c:pt idx="6110">
                  <c:v>1.7829999999999999E-6</c:v>
                </c:pt>
                <c:pt idx="6111">
                  <c:v>1.787E-6</c:v>
                </c:pt>
                <c:pt idx="6112">
                  <c:v>1.7829999999999999E-6</c:v>
                </c:pt>
                <c:pt idx="6113">
                  <c:v>1.784E-6</c:v>
                </c:pt>
                <c:pt idx="6114">
                  <c:v>1.792E-6</c:v>
                </c:pt>
                <c:pt idx="6115">
                  <c:v>1.784E-6</c:v>
                </c:pt>
                <c:pt idx="6116">
                  <c:v>1.7829999999999999E-6</c:v>
                </c:pt>
                <c:pt idx="6117">
                  <c:v>1.7889999999999999E-6</c:v>
                </c:pt>
                <c:pt idx="6118">
                  <c:v>1.784E-6</c:v>
                </c:pt>
                <c:pt idx="6119">
                  <c:v>1.7859999999999999E-6</c:v>
                </c:pt>
                <c:pt idx="6120">
                  <c:v>1.7859999999999999E-6</c:v>
                </c:pt>
                <c:pt idx="6121">
                  <c:v>1.7889999999999999E-6</c:v>
                </c:pt>
                <c:pt idx="6122">
                  <c:v>1.7829999999999999E-6</c:v>
                </c:pt>
                <c:pt idx="6123">
                  <c:v>1.7889999999999999E-6</c:v>
                </c:pt>
                <c:pt idx="6124">
                  <c:v>1.7859999999999999E-6</c:v>
                </c:pt>
                <c:pt idx="6125">
                  <c:v>1.7829999999999999E-6</c:v>
                </c:pt>
                <c:pt idx="6126">
                  <c:v>1.784E-6</c:v>
                </c:pt>
                <c:pt idx="6127">
                  <c:v>1.784E-6</c:v>
                </c:pt>
                <c:pt idx="6128">
                  <c:v>1.7829999999999999E-6</c:v>
                </c:pt>
                <c:pt idx="6129">
                  <c:v>1.781E-6</c:v>
                </c:pt>
                <c:pt idx="6130">
                  <c:v>1.7829999999999999E-6</c:v>
                </c:pt>
                <c:pt idx="6131">
                  <c:v>1.7859999999999999E-6</c:v>
                </c:pt>
                <c:pt idx="6132">
                  <c:v>1.781E-6</c:v>
                </c:pt>
                <c:pt idx="6133">
                  <c:v>1.779E-6</c:v>
                </c:pt>
                <c:pt idx="6134">
                  <c:v>1.779E-6</c:v>
                </c:pt>
                <c:pt idx="6135">
                  <c:v>1.784E-6</c:v>
                </c:pt>
                <c:pt idx="6136">
                  <c:v>1.779E-6</c:v>
                </c:pt>
                <c:pt idx="6137">
                  <c:v>1.778E-6</c:v>
                </c:pt>
                <c:pt idx="6138">
                  <c:v>1.781E-6</c:v>
                </c:pt>
                <c:pt idx="6139">
                  <c:v>1.779E-6</c:v>
                </c:pt>
                <c:pt idx="6140">
                  <c:v>1.779E-6</c:v>
                </c:pt>
                <c:pt idx="6141">
                  <c:v>1.779E-6</c:v>
                </c:pt>
                <c:pt idx="6142">
                  <c:v>1.778E-6</c:v>
                </c:pt>
                <c:pt idx="6143">
                  <c:v>1.7749999999999999E-6</c:v>
                </c:pt>
                <c:pt idx="6144">
                  <c:v>1.776E-6</c:v>
                </c:pt>
                <c:pt idx="6145">
                  <c:v>1.779E-6</c:v>
                </c:pt>
                <c:pt idx="6146">
                  <c:v>1.773E-6</c:v>
                </c:pt>
                <c:pt idx="6147">
                  <c:v>1.773E-6</c:v>
                </c:pt>
                <c:pt idx="6148">
                  <c:v>1.7749999999999999E-6</c:v>
                </c:pt>
                <c:pt idx="6149">
                  <c:v>1.778E-6</c:v>
                </c:pt>
                <c:pt idx="6150">
                  <c:v>1.7749999999999999E-6</c:v>
                </c:pt>
                <c:pt idx="6151">
                  <c:v>1.7749999999999999E-6</c:v>
                </c:pt>
                <c:pt idx="6152">
                  <c:v>1.776E-6</c:v>
                </c:pt>
                <c:pt idx="6153">
                  <c:v>1.781E-6</c:v>
                </c:pt>
                <c:pt idx="6154">
                  <c:v>1.779E-6</c:v>
                </c:pt>
                <c:pt idx="6155">
                  <c:v>1.779E-6</c:v>
                </c:pt>
                <c:pt idx="6156">
                  <c:v>1.779E-6</c:v>
                </c:pt>
                <c:pt idx="6157">
                  <c:v>1.781E-6</c:v>
                </c:pt>
                <c:pt idx="6158">
                  <c:v>1.778E-6</c:v>
                </c:pt>
                <c:pt idx="6159">
                  <c:v>1.781E-6</c:v>
                </c:pt>
                <c:pt idx="6160">
                  <c:v>1.7829999999999999E-6</c:v>
                </c:pt>
                <c:pt idx="6161">
                  <c:v>1.781E-6</c:v>
                </c:pt>
                <c:pt idx="6162">
                  <c:v>1.781E-6</c:v>
                </c:pt>
                <c:pt idx="6163">
                  <c:v>1.7859999999999999E-6</c:v>
                </c:pt>
                <c:pt idx="6164">
                  <c:v>1.781E-6</c:v>
                </c:pt>
                <c:pt idx="6165">
                  <c:v>1.781E-6</c:v>
                </c:pt>
                <c:pt idx="6166">
                  <c:v>1.7829999999999999E-6</c:v>
                </c:pt>
                <c:pt idx="6167">
                  <c:v>1.784E-6</c:v>
                </c:pt>
                <c:pt idx="6168">
                  <c:v>1.7829999999999999E-6</c:v>
                </c:pt>
                <c:pt idx="6169">
                  <c:v>1.7829999999999999E-6</c:v>
                </c:pt>
                <c:pt idx="6170">
                  <c:v>1.784E-6</c:v>
                </c:pt>
                <c:pt idx="6171">
                  <c:v>1.781E-6</c:v>
                </c:pt>
                <c:pt idx="6172">
                  <c:v>1.779E-6</c:v>
                </c:pt>
                <c:pt idx="6173">
                  <c:v>1.779E-6</c:v>
                </c:pt>
                <c:pt idx="6174">
                  <c:v>1.784E-6</c:v>
                </c:pt>
                <c:pt idx="6175">
                  <c:v>1.7829999999999999E-6</c:v>
                </c:pt>
                <c:pt idx="6176">
                  <c:v>1.781E-6</c:v>
                </c:pt>
                <c:pt idx="6177">
                  <c:v>1.7829999999999999E-6</c:v>
                </c:pt>
                <c:pt idx="6178">
                  <c:v>1.7829999999999999E-6</c:v>
                </c:pt>
                <c:pt idx="6179">
                  <c:v>1.7859999999999999E-6</c:v>
                </c:pt>
                <c:pt idx="6180">
                  <c:v>1.781E-6</c:v>
                </c:pt>
                <c:pt idx="6181">
                  <c:v>1.7829999999999999E-6</c:v>
                </c:pt>
                <c:pt idx="6182">
                  <c:v>1.79E-6</c:v>
                </c:pt>
                <c:pt idx="6183">
                  <c:v>1.784E-6</c:v>
                </c:pt>
                <c:pt idx="6184">
                  <c:v>1.784E-6</c:v>
                </c:pt>
                <c:pt idx="6185">
                  <c:v>1.7859999999999999E-6</c:v>
                </c:pt>
                <c:pt idx="6186">
                  <c:v>1.787E-6</c:v>
                </c:pt>
                <c:pt idx="6187">
                  <c:v>1.784E-6</c:v>
                </c:pt>
                <c:pt idx="6188">
                  <c:v>1.7859999999999999E-6</c:v>
                </c:pt>
                <c:pt idx="6189">
                  <c:v>1.79E-6</c:v>
                </c:pt>
                <c:pt idx="6190">
                  <c:v>1.792E-6</c:v>
                </c:pt>
                <c:pt idx="6191">
                  <c:v>1.7889999999999999E-6</c:v>
                </c:pt>
                <c:pt idx="6192">
                  <c:v>1.7859999999999999E-6</c:v>
                </c:pt>
                <c:pt idx="6193">
                  <c:v>1.7940000000000001E-6</c:v>
                </c:pt>
                <c:pt idx="6194">
                  <c:v>1.787E-6</c:v>
                </c:pt>
                <c:pt idx="6195">
                  <c:v>1.7889999999999999E-6</c:v>
                </c:pt>
                <c:pt idx="6196">
                  <c:v>1.792E-6</c:v>
                </c:pt>
                <c:pt idx="6197">
                  <c:v>1.79E-6</c:v>
                </c:pt>
                <c:pt idx="6198">
                  <c:v>1.7859999999999999E-6</c:v>
                </c:pt>
                <c:pt idx="6199">
                  <c:v>1.79E-6</c:v>
                </c:pt>
                <c:pt idx="6200">
                  <c:v>1.792E-6</c:v>
                </c:pt>
                <c:pt idx="6201">
                  <c:v>1.792E-6</c:v>
                </c:pt>
                <c:pt idx="6202">
                  <c:v>1.7859999999999999E-6</c:v>
                </c:pt>
                <c:pt idx="6203">
                  <c:v>1.787E-6</c:v>
                </c:pt>
                <c:pt idx="6204">
                  <c:v>1.792E-6</c:v>
                </c:pt>
                <c:pt idx="6205">
                  <c:v>1.7859999999999999E-6</c:v>
                </c:pt>
                <c:pt idx="6206">
                  <c:v>1.787E-6</c:v>
                </c:pt>
                <c:pt idx="6207">
                  <c:v>1.784E-6</c:v>
                </c:pt>
                <c:pt idx="6208">
                  <c:v>1.7889999999999999E-6</c:v>
                </c:pt>
                <c:pt idx="6209">
                  <c:v>1.7859999999999999E-6</c:v>
                </c:pt>
                <c:pt idx="6210">
                  <c:v>1.787E-6</c:v>
                </c:pt>
                <c:pt idx="6211">
                  <c:v>1.784E-6</c:v>
                </c:pt>
                <c:pt idx="6212">
                  <c:v>1.7889999999999999E-6</c:v>
                </c:pt>
                <c:pt idx="6213">
                  <c:v>1.784E-6</c:v>
                </c:pt>
                <c:pt idx="6214">
                  <c:v>1.784E-6</c:v>
                </c:pt>
                <c:pt idx="6215">
                  <c:v>1.787E-6</c:v>
                </c:pt>
                <c:pt idx="6216">
                  <c:v>1.7940000000000001E-6</c:v>
                </c:pt>
                <c:pt idx="6217">
                  <c:v>1.7859999999999999E-6</c:v>
                </c:pt>
                <c:pt idx="6218">
                  <c:v>1.7859999999999999E-6</c:v>
                </c:pt>
                <c:pt idx="6219">
                  <c:v>1.784E-6</c:v>
                </c:pt>
                <c:pt idx="6220">
                  <c:v>1.792E-6</c:v>
                </c:pt>
                <c:pt idx="6221">
                  <c:v>1.787E-6</c:v>
                </c:pt>
                <c:pt idx="6222">
                  <c:v>1.784E-6</c:v>
                </c:pt>
                <c:pt idx="6223">
                  <c:v>1.79E-6</c:v>
                </c:pt>
                <c:pt idx="6224">
                  <c:v>1.784E-6</c:v>
                </c:pt>
                <c:pt idx="6225">
                  <c:v>1.784E-6</c:v>
                </c:pt>
                <c:pt idx="6226">
                  <c:v>1.784E-6</c:v>
                </c:pt>
                <c:pt idx="6227">
                  <c:v>1.792E-6</c:v>
                </c:pt>
                <c:pt idx="6228">
                  <c:v>1.784E-6</c:v>
                </c:pt>
                <c:pt idx="6229">
                  <c:v>1.7859999999999999E-6</c:v>
                </c:pt>
                <c:pt idx="6230">
                  <c:v>1.7859999999999999E-6</c:v>
                </c:pt>
                <c:pt idx="6231">
                  <c:v>1.7940000000000001E-6</c:v>
                </c:pt>
                <c:pt idx="6232">
                  <c:v>1.784E-6</c:v>
                </c:pt>
                <c:pt idx="6233">
                  <c:v>1.7859999999999999E-6</c:v>
                </c:pt>
                <c:pt idx="6234">
                  <c:v>1.792E-6</c:v>
                </c:pt>
                <c:pt idx="6235">
                  <c:v>1.784E-6</c:v>
                </c:pt>
                <c:pt idx="6236">
                  <c:v>1.7829999999999999E-6</c:v>
                </c:pt>
                <c:pt idx="6237">
                  <c:v>1.7859999999999999E-6</c:v>
                </c:pt>
                <c:pt idx="6238">
                  <c:v>1.7829999999999999E-6</c:v>
                </c:pt>
                <c:pt idx="6239">
                  <c:v>1.779E-6</c:v>
                </c:pt>
                <c:pt idx="6240">
                  <c:v>1.781E-6</c:v>
                </c:pt>
                <c:pt idx="6241">
                  <c:v>1.784E-6</c:v>
                </c:pt>
                <c:pt idx="6242">
                  <c:v>1.7889999999999999E-6</c:v>
                </c:pt>
                <c:pt idx="6243">
                  <c:v>1.784E-6</c:v>
                </c:pt>
                <c:pt idx="6244">
                  <c:v>1.784E-6</c:v>
                </c:pt>
                <c:pt idx="6245">
                  <c:v>1.787E-6</c:v>
                </c:pt>
                <c:pt idx="6246">
                  <c:v>1.7829999999999999E-6</c:v>
                </c:pt>
                <c:pt idx="6247">
                  <c:v>1.7829999999999999E-6</c:v>
                </c:pt>
                <c:pt idx="6248">
                  <c:v>1.7829999999999999E-6</c:v>
                </c:pt>
                <c:pt idx="6249">
                  <c:v>1.787E-6</c:v>
                </c:pt>
                <c:pt idx="6250">
                  <c:v>1.7829999999999999E-6</c:v>
                </c:pt>
                <c:pt idx="6251">
                  <c:v>1.781E-6</c:v>
                </c:pt>
                <c:pt idx="6252">
                  <c:v>1.7859999999999999E-6</c:v>
                </c:pt>
                <c:pt idx="6253">
                  <c:v>1.784E-6</c:v>
                </c:pt>
                <c:pt idx="6254">
                  <c:v>1.784E-6</c:v>
                </c:pt>
                <c:pt idx="6255">
                  <c:v>1.784E-6</c:v>
                </c:pt>
                <c:pt idx="6256">
                  <c:v>1.7859999999999999E-6</c:v>
                </c:pt>
                <c:pt idx="6257">
                  <c:v>1.7859999999999999E-6</c:v>
                </c:pt>
                <c:pt idx="6258">
                  <c:v>1.784E-6</c:v>
                </c:pt>
                <c:pt idx="6259">
                  <c:v>1.784E-6</c:v>
                </c:pt>
                <c:pt idx="6260">
                  <c:v>1.7859999999999999E-6</c:v>
                </c:pt>
                <c:pt idx="6261">
                  <c:v>1.784E-6</c:v>
                </c:pt>
                <c:pt idx="6262">
                  <c:v>1.781E-6</c:v>
                </c:pt>
                <c:pt idx="6263">
                  <c:v>1.7829999999999999E-6</c:v>
                </c:pt>
                <c:pt idx="6264">
                  <c:v>1.7859999999999999E-6</c:v>
                </c:pt>
                <c:pt idx="6265">
                  <c:v>1.7889999999999999E-6</c:v>
                </c:pt>
                <c:pt idx="6266">
                  <c:v>1.7829999999999999E-6</c:v>
                </c:pt>
                <c:pt idx="6267">
                  <c:v>1.784E-6</c:v>
                </c:pt>
                <c:pt idx="6268">
                  <c:v>1.784E-6</c:v>
                </c:pt>
                <c:pt idx="6269">
                  <c:v>1.787E-6</c:v>
                </c:pt>
                <c:pt idx="6270">
                  <c:v>1.784E-6</c:v>
                </c:pt>
                <c:pt idx="6271">
                  <c:v>1.784E-6</c:v>
                </c:pt>
                <c:pt idx="6272">
                  <c:v>1.7889999999999999E-6</c:v>
                </c:pt>
                <c:pt idx="6273">
                  <c:v>1.7859999999999999E-6</c:v>
                </c:pt>
                <c:pt idx="6274">
                  <c:v>1.7859999999999999E-6</c:v>
                </c:pt>
                <c:pt idx="6275">
                  <c:v>1.7859999999999999E-6</c:v>
                </c:pt>
                <c:pt idx="6276">
                  <c:v>1.79E-6</c:v>
                </c:pt>
                <c:pt idx="6277">
                  <c:v>1.7829999999999999E-6</c:v>
                </c:pt>
                <c:pt idx="6278">
                  <c:v>1.787E-6</c:v>
                </c:pt>
                <c:pt idx="6279">
                  <c:v>1.784E-6</c:v>
                </c:pt>
                <c:pt idx="6280">
                  <c:v>1.7859999999999999E-6</c:v>
                </c:pt>
                <c:pt idx="6281">
                  <c:v>1.7859999999999999E-6</c:v>
                </c:pt>
                <c:pt idx="6282">
                  <c:v>1.784E-6</c:v>
                </c:pt>
                <c:pt idx="6283">
                  <c:v>1.7859999999999999E-6</c:v>
                </c:pt>
                <c:pt idx="6284">
                  <c:v>1.7829999999999999E-6</c:v>
                </c:pt>
                <c:pt idx="6285">
                  <c:v>1.784E-6</c:v>
                </c:pt>
                <c:pt idx="6286">
                  <c:v>1.7859999999999999E-6</c:v>
                </c:pt>
                <c:pt idx="6287">
                  <c:v>1.787E-6</c:v>
                </c:pt>
                <c:pt idx="6288">
                  <c:v>1.787E-6</c:v>
                </c:pt>
                <c:pt idx="6289">
                  <c:v>1.784E-6</c:v>
                </c:pt>
                <c:pt idx="6290">
                  <c:v>1.792E-6</c:v>
                </c:pt>
                <c:pt idx="6291">
                  <c:v>1.7829999999999999E-6</c:v>
                </c:pt>
                <c:pt idx="6292">
                  <c:v>1.784E-6</c:v>
                </c:pt>
                <c:pt idx="6293">
                  <c:v>1.784E-6</c:v>
                </c:pt>
                <c:pt idx="6294">
                  <c:v>1.7829999999999999E-6</c:v>
                </c:pt>
                <c:pt idx="6295">
                  <c:v>1.784E-6</c:v>
                </c:pt>
                <c:pt idx="6296">
                  <c:v>1.784E-6</c:v>
                </c:pt>
                <c:pt idx="6297">
                  <c:v>1.7859999999999999E-6</c:v>
                </c:pt>
                <c:pt idx="6298">
                  <c:v>1.7829999999999999E-6</c:v>
                </c:pt>
                <c:pt idx="6299">
                  <c:v>1.7859999999999999E-6</c:v>
                </c:pt>
                <c:pt idx="6300">
                  <c:v>1.787E-6</c:v>
                </c:pt>
                <c:pt idx="6301">
                  <c:v>1.7829999999999999E-6</c:v>
                </c:pt>
                <c:pt idx="6302">
                  <c:v>1.781E-6</c:v>
                </c:pt>
                <c:pt idx="6303">
                  <c:v>1.7859999999999999E-6</c:v>
                </c:pt>
                <c:pt idx="6304">
                  <c:v>1.787E-6</c:v>
                </c:pt>
                <c:pt idx="6305">
                  <c:v>1.781E-6</c:v>
                </c:pt>
                <c:pt idx="6306">
                  <c:v>1.7829999999999999E-6</c:v>
                </c:pt>
                <c:pt idx="6307">
                  <c:v>1.7829999999999999E-6</c:v>
                </c:pt>
                <c:pt idx="6308">
                  <c:v>1.7829999999999999E-6</c:v>
                </c:pt>
                <c:pt idx="6309">
                  <c:v>1.779E-6</c:v>
                </c:pt>
                <c:pt idx="6310">
                  <c:v>1.784E-6</c:v>
                </c:pt>
                <c:pt idx="6311">
                  <c:v>1.7829999999999999E-6</c:v>
                </c:pt>
                <c:pt idx="6312">
                  <c:v>1.779E-6</c:v>
                </c:pt>
                <c:pt idx="6313">
                  <c:v>1.7829999999999999E-6</c:v>
                </c:pt>
                <c:pt idx="6314">
                  <c:v>1.784E-6</c:v>
                </c:pt>
                <c:pt idx="6315">
                  <c:v>1.7829999999999999E-6</c:v>
                </c:pt>
                <c:pt idx="6316">
                  <c:v>1.7829999999999999E-6</c:v>
                </c:pt>
                <c:pt idx="6317">
                  <c:v>1.7829999999999999E-6</c:v>
                </c:pt>
                <c:pt idx="6318">
                  <c:v>1.784E-6</c:v>
                </c:pt>
                <c:pt idx="6319">
                  <c:v>1.781E-6</c:v>
                </c:pt>
                <c:pt idx="6320">
                  <c:v>1.7829999999999999E-6</c:v>
                </c:pt>
                <c:pt idx="6321">
                  <c:v>1.7859999999999999E-6</c:v>
                </c:pt>
                <c:pt idx="6322">
                  <c:v>1.7829999999999999E-6</c:v>
                </c:pt>
                <c:pt idx="6323">
                  <c:v>1.784E-6</c:v>
                </c:pt>
                <c:pt idx="6324">
                  <c:v>1.7829999999999999E-6</c:v>
                </c:pt>
                <c:pt idx="6325">
                  <c:v>1.787E-6</c:v>
                </c:pt>
                <c:pt idx="6326">
                  <c:v>1.7859999999999999E-6</c:v>
                </c:pt>
                <c:pt idx="6327">
                  <c:v>1.7829999999999999E-6</c:v>
                </c:pt>
                <c:pt idx="6328">
                  <c:v>1.7859999999999999E-6</c:v>
                </c:pt>
                <c:pt idx="6329">
                  <c:v>1.7859999999999999E-6</c:v>
                </c:pt>
                <c:pt idx="6330">
                  <c:v>1.7940000000000001E-6</c:v>
                </c:pt>
                <c:pt idx="6331">
                  <c:v>1.784E-6</c:v>
                </c:pt>
                <c:pt idx="6332">
                  <c:v>1.7859999999999999E-6</c:v>
                </c:pt>
                <c:pt idx="6333">
                  <c:v>1.79E-6</c:v>
                </c:pt>
                <c:pt idx="6334">
                  <c:v>1.784E-6</c:v>
                </c:pt>
                <c:pt idx="6335">
                  <c:v>1.7829999999999999E-6</c:v>
                </c:pt>
                <c:pt idx="6336">
                  <c:v>1.787E-6</c:v>
                </c:pt>
                <c:pt idx="6337">
                  <c:v>1.7829999999999999E-6</c:v>
                </c:pt>
                <c:pt idx="6338">
                  <c:v>1.784E-6</c:v>
                </c:pt>
                <c:pt idx="6339">
                  <c:v>1.7859999999999999E-6</c:v>
                </c:pt>
                <c:pt idx="6340">
                  <c:v>1.787E-6</c:v>
                </c:pt>
                <c:pt idx="6341">
                  <c:v>1.7829999999999999E-6</c:v>
                </c:pt>
                <c:pt idx="6342">
                  <c:v>1.7829999999999999E-6</c:v>
                </c:pt>
                <c:pt idx="6343">
                  <c:v>1.784E-6</c:v>
                </c:pt>
                <c:pt idx="6344">
                  <c:v>1.7859999999999999E-6</c:v>
                </c:pt>
                <c:pt idx="6345">
                  <c:v>1.781E-6</c:v>
                </c:pt>
                <c:pt idx="6346">
                  <c:v>1.781E-6</c:v>
                </c:pt>
                <c:pt idx="6347">
                  <c:v>1.784E-6</c:v>
                </c:pt>
                <c:pt idx="6348">
                  <c:v>1.7859999999999999E-6</c:v>
                </c:pt>
                <c:pt idx="6349">
                  <c:v>1.781E-6</c:v>
                </c:pt>
                <c:pt idx="6350">
                  <c:v>1.784E-6</c:v>
                </c:pt>
                <c:pt idx="6351">
                  <c:v>1.7829999999999999E-6</c:v>
                </c:pt>
                <c:pt idx="6352">
                  <c:v>1.784E-6</c:v>
                </c:pt>
                <c:pt idx="6353">
                  <c:v>1.781E-6</c:v>
                </c:pt>
                <c:pt idx="6354">
                  <c:v>1.784E-6</c:v>
                </c:pt>
                <c:pt idx="6355">
                  <c:v>1.784E-6</c:v>
                </c:pt>
                <c:pt idx="6356">
                  <c:v>1.784E-6</c:v>
                </c:pt>
                <c:pt idx="6357">
                  <c:v>1.787E-6</c:v>
                </c:pt>
                <c:pt idx="6358">
                  <c:v>1.7859999999999999E-6</c:v>
                </c:pt>
                <c:pt idx="6359">
                  <c:v>1.787E-6</c:v>
                </c:pt>
                <c:pt idx="6360">
                  <c:v>1.784E-6</c:v>
                </c:pt>
                <c:pt idx="6361">
                  <c:v>1.7859999999999999E-6</c:v>
                </c:pt>
                <c:pt idx="6362">
                  <c:v>1.7889999999999999E-6</c:v>
                </c:pt>
                <c:pt idx="6363">
                  <c:v>1.784E-6</c:v>
                </c:pt>
                <c:pt idx="6364">
                  <c:v>1.7859999999999999E-6</c:v>
                </c:pt>
                <c:pt idx="6365">
                  <c:v>1.79E-6</c:v>
                </c:pt>
                <c:pt idx="6366">
                  <c:v>1.784E-6</c:v>
                </c:pt>
                <c:pt idx="6367">
                  <c:v>1.7889999999999999E-6</c:v>
                </c:pt>
                <c:pt idx="6368">
                  <c:v>1.792E-6</c:v>
                </c:pt>
                <c:pt idx="6369">
                  <c:v>1.784E-6</c:v>
                </c:pt>
                <c:pt idx="6370">
                  <c:v>1.79E-6</c:v>
                </c:pt>
                <c:pt idx="6371">
                  <c:v>1.79E-6</c:v>
                </c:pt>
                <c:pt idx="6372">
                  <c:v>1.7859999999999999E-6</c:v>
                </c:pt>
                <c:pt idx="6373">
                  <c:v>1.787E-6</c:v>
                </c:pt>
                <c:pt idx="6374">
                  <c:v>1.7889999999999999E-6</c:v>
                </c:pt>
                <c:pt idx="6375">
                  <c:v>1.792E-6</c:v>
                </c:pt>
                <c:pt idx="6376">
                  <c:v>1.7859999999999999E-6</c:v>
                </c:pt>
                <c:pt idx="6377">
                  <c:v>1.7889999999999999E-6</c:v>
                </c:pt>
                <c:pt idx="6378">
                  <c:v>1.7940000000000001E-6</c:v>
                </c:pt>
                <c:pt idx="6379">
                  <c:v>1.787E-6</c:v>
                </c:pt>
                <c:pt idx="6380">
                  <c:v>1.7889999999999999E-6</c:v>
                </c:pt>
                <c:pt idx="6381">
                  <c:v>1.792E-6</c:v>
                </c:pt>
                <c:pt idx="6382">
                  <c:v>1.79E-6</c:v>
                </c:pt>
                <c:pt idx="6383">
                  <c:v>1.792E-6</c:v>
                </c:pt>
                <c:pt idx="6384">
                  <c:v>1.7940000000000001E-6</c:v>
                </c:pt>
                <c:pt idx="6385">
                  <c:v>1.792E-6</c:v>
                </c:pt>
                <c:pt idx="6386">
                  <c:v>1.7940000000000001E-6</c:v>
                </c:pt>
                <c:pt idx="6387">
                  <c:v>1.792E-6</c:v>
                </c:pt>
                <c:pt idx="6388">
                  <c:v>1.7969999999999999E-6</c:v>
                </c:pt>
                <c:pt idx="6389">
                  <c:v>1.7940000000000001E-6</c:v>
                </c:pt>
                <c:pt idx="6390">
                  <c:v>1.795E-6</c:v>
                </c:pt>
                <c:pt idx="6391">
                  <c:v>1.798E-6</c:v>
                </c:pt>
                <c:pt idx="6392">
                  <c:v>1.792E-6</c:v>
                </c:pt>
                <c:pt idx="6393">
                  <c:v>1.7940000000000001E-6</c:v>
                </c:pt>
                <c:pt idx="6394">
                  <c:v>1.795E-6</c:v>
                </c:pt>
                <c:pt idx="6395">
                  <c:v>1.7940000000000001E-6</c:v>
                </c:pt>
                <c:pt idx="6396">
                  <c:v>1.79E-6</c:v>
                </c:pt>
                <c:pt idx="6397">
                  <c:v>1.79E-6</c:v>
                </c:pt>
                <c:pt idx="6398">
                  <c:v>1.7940000000000001E-6</c:v>
                </c:pt>
                <c:pt idx="6399">
                  <c:v>1.79E-6</c:v>
                </c:pt>
                <c:pt idx="6400">
                  <c:v>1.7889999999999999E-6</c:v>
                </c:pt>
                <c:pt idx="6401">
                  <c:v>1.7940000000000001E-6</c:v>
                </c:pt>
                <c:pt idx="6402">
                  <c:v>1.7859999999999999E-6</c:v>
                </c:pt>
                <c:pt idx="6403">
                  <c:v>1.79E-6</c:v>
                </c:pt>
                <c:pt idx="6404">
                  <c:v>1.787E-6</c:v>
                </c:pt>
                <c:pt idx="6405">
                  <c:v>1.792E-6</c:v>
                </c:pt>
                <c:pt idx="6406">
                  <c:v>1.7859999999999999E-6</c:v>
                </c:pt>
                <c:pt idx="6407">
                  <c:v>1.79E-6</c:v>
                </c:pt>
                <c:pt idx="6408">
                  <c:v>1.7940000000000001E-6</c:v>
                </c:pt>
                <c:pt idx="6409">
                  <c:v>1.787E-6</c:v>
                </c:pt>
                <c:pt idx="6410">
                  <c:v>1.792E-6</c:v>
                </c:pt>
                <c:pt idx="6411">
                  <c:v>1.792E-6</c:v>
                </c:pt>
                <c:pt idx="6412">
                  <c:v>1.787E-6</c:v>
                </c:pt>
                <c:pt idx="6413">
                  <c:v>1.79E-6</c:v>
                </c:pt>
                <c:pt idx="6414">
                  <c:v>1.795E-6</c:v>
                </c:pt>
                <c:pt idx="6415">
                  <c:v>1.792E-6</c:v>
                </c:pt>
                <c:pt idx="6416">
                  <c:v>1.7889999999999999E-6</c:v>
                </c:pt>
                <c:pt idx="6417">
                  <c:v>1.787E-6</c:v>
                </c:pt>
                <c:pt idx="6418">
                  <c:v>1.79E-6</c:v>
                </c:pt>
                <c:pt idx="6419">
                  <c:v>1.7940000000000001E-6</c:v>
                </c:pt>
                <c:pt idx="6420">
                  <c:v>1.787E-6</c:v>
                </c:pt>
                <c:pt idx="6421">
                  <c:v>1.787E-6</c:v>
                </c:pt>
                <c:pt idx="6422">
                  <c:v>1.7889999999999999E-6</c:v>
                </c:pt>
                <c:pt idx="6423">
                  <c:v>1.792E-6</c:v>
                </c:pt>
                <c:pt idx="6424">
                  <c:v>1.7859999999999999E-6</c:v>
                </c:pt>
                <c:pt idx="6425">
                  <c:v>1.79E-6</c:v>
                </c:pt>
                <c:pt idx="6426">
                  <c:v>1.787E-6</c:v>
                </c:pt>
                <c:pt idx="6427">
                  <c:v>1.792E-6</c:v>
                </c:pt>
                <c:pt idx="6428">
                  <c:v>1.7859999999999999E-6</c:v>
                </c:pt>
                <c:pt idx="6429">
                  <c:v>1.7889999999999999E-6</c:v>
                </c:pt>
                <c:pt idx="6430">
                  <c:v>1.79E-6</c:v>
                </c:pt>
                <c:pt idx="6431">
                  <c:v>1.787E-6</c:v>
                </c:pt>
                <c:pt idx="6432">
                  <c:v>1.784E-6</c:v>
                </c:pt>
                <c:pt idx="6433">
                  <c:v>1.79E-6</c:v>
                </c:pt>
                <c:pt idx="6434">
                  <c:v>1.7859999999999999E-6</c:v>
                </c:pt>
                <c:pt idx="6435">
                  <c:v>1.784E-6</c:v>
                </c:pt>
                <c:pt idx="6436">
                  <c:v>1.787E-6</c:v>
                </c:pt>
                <c:pt idx="6437">
                  <c:v>1.79E-6</c:v>
                </c:pt>
                <c:pt idx="6438">
                  <c:v>1.787E-6</c:v>
                </c:pt>
                <c:pt idx="6439">
                  <c:v>1.784E-6</c:v>
                </c:pt>
                <c:pt idx="6440">
                  <c:v>1.787E-6</c:v>
                </c:pt>
                <c:pt idx="6441">
                  <c:v>1.784E-6</c:v>
                </c:pt>
                <c:pt idx="6442">
                  <c:v>1.784E-6</c:v>
                </c:pt>
                <c:pt idx="6443">
                  <c:v>1.784E-6</c:v>
                </c:pt>
                <c:pt idx="6444">
                  <c:v>1.784E-6</c:v>
                </c:pt>
                <c:pt idx="6445">
                  <c:v>1.7829999999999999E-6</c:v>
                </c:pt>
                <c:pt idx="6446">
                  <c:v>1.784E-6</c:v>
                </c:pt>
                <c:pt idx="6447">
                  <c:v>1.784E-6</c:v>
                </c:pt>
                <c:pt idx="6448">
                  <c:v>1.7829999999999999E-6</c:v>
                </c:pt>
                <c:pt idx="6449">
                  <c:v>1.7829999999999999E-6</c:v>
                </c:pt>
                <c:pt idx="6450">
                  <c:v>1.784E-6</c:v>
                </c:pt>
                <c:pt idx="6451">
                  <c:v>1.779E-6</c:v>
                </c:pt>
                <c:pt idx="6452">
                  <c:v>1.781E-6</c:v>
                </c:pt>
                <c:pt idx="6453">
                  <c:v>1.781E-6</c:v>
                </c:pt>
                <c:pt idx="6454">
                  <c:v>1.779E-6</c:v>
                </c:pt>
                <c:pt idx="6455">
                  <c:v>1.779E-6</c:v>
                </c:pt>
                <c:pt idx="6456">
                  <c:v>1.778E-6</c:v>
                </c:pt>
                <c:pt idx="6457">
                  <c:v>1.7829999999999999E-6</c:v>
                </c:pt>
                <c:pt idx="6458">
                  <c:v>1.779E-6</c:v>
                </c:pt>
                <c:pt idx="6459">
                  <c:v>1.779E-6</c:v>
                </c:pt>
                <c:pt idx="6460">
                  <c:v>1.781E-6</c:v>
                </c:pt>
                <c:pt idx="6461">
                  <c:v>1.781E-6</c:v>
                </c:pt>
                <c:pt idx="6462">
                  <c:v>1.778E-6</c:v>
                </c:pt>
                <c:pt idx="6463">
                  <c:v>1.779E-6</c:v>
                </c:pt>
                <c:pt idx="6464">
                  <c:v>1.7829999999999999E-6</c:v>
                </c:pt>
                <c:pt idx="6465">
                  <c:v>1.778E-6</c:v>
                </c:pt>
                <c:pt idx="6466">
                  <c:v>1.781E-6</c:v>
                </c:pt>
                <c:pt idx="6467">
                  <c:v>1.781E-6</c:v>
                </c:pt>
                <c:pt idx="6468">
                  <c:v>1.779E-6</c:v>
                </c:pt>
                <c:pt idx="6469">
                  <c:v>1.779E-6</c:v>
                </c:pt>
                <c:pt idx="6470">
                  <c:v>1.779E-6</c:v>
                </c:pt>
                <c:pt idx="6471">
                  <c:v>1.781E-6</c:v>
                </c:pt>
                <c:pt idx="6472">
                  <c:v>1.779E-6</c:v>
                </c:pt>
                <c:pt idx="6473">
                  <c:v>1.781E-6</c:v>
                </c:pt>
                <c:pt idx="6474">
                  <c:v>1.781E-6</c:v>
                </c:pt>
                <c:pt idx="6475">
                  <c:v>1.779E-6</c:v>
                </c:pt>
                <c:pt idx="6476">
                  <c:v>1.779E-6</c:v>
                </c:pt>
                <c:pt idx="6477">
                  <c:v>1.7859999999999999E-6</c:v>
                </c:pt>
                <c:pt idx="6478">
                  <c:v>1.7829999999999999E-6</c:v>
                </c:pt>
                <c:pt idx="6479">
                  <c:v>1.7829999999999999E-6</c:v>
                </c:pt>
                <c:pt idx="6480">
                  <c:v>1.7889999999999999E-6</c:v>
                </c:pt>
                <c:pt idx="6481">
                  <c:v>1.7829999999999999E-6</c:v>
                </c:pt>
                <c:pt idx="6482">
                  <c:v>1.7829999999999999E-6</c:v>
                </c:pt>
                <c:pt idx="6483">
                  <c:v>1.7859999999999999E-6</c:v>
                </c:pt>
                <c:pt idx="6484">
                  <c:v>1.781E-6</c:v>
                </c:pt>
                <c:pt idx="6485">
                  <c:v>1.7829999999999999E-6</c:v>
                </c:pt>
                <c:pt idx="6486">
                  <c:v>1.784E-6</c:v>
                </c:pt>
                <c:pt idx="6487">
                  <c:v>1.781E-6</c:v>
                </c:pt>
                <c:pt idx="6488">
                  <c:v>1.781E-6</c:v>
                </c:pt>
                <c:pt idx="6489">
                  <c:v>1.7829999999999999E-6</c:v>
                </c:pt>
                <c:pt idx="6490">
                  <c:v>1.781E-6</c:v>
                </c:pt>
                <c:pt idx="6491">
                  <c:v>1.7829999999999999E-6</c:v>
                </c:pt>
                <c:pt idx="6492">
                  <c:v>1.7829999999999999E-6</c:v>
                </c:pt>
                <c:pt idx="6493">
                  <c:v>1.7859999999999999E-6</c:v>
                </c:pt>
                <c:pt idx="6494">
                  <c:v>1.781E-6</c:v>
                </c:pt>
                <c:pt idx="6495">
                  <c:v>1.781E-6</c:v>
                </c:pt>
                <c:pt idx="6496">
                  <c:v>1.784E-6</c:v>
                </c:pt>
                <c:pt idx="6497">
                  <c:v>1.784E-6</c:v>
                </c:pt>
                <c:pt idx="6498">
                  <c:v>1.781E-6</c:v>
                </c:pt>
                <c:pt idx="6499">
                  <c:v>1.781E-6</c:v>
                </c:pt>
                <c:pt idx="6500">
                  <c:v>1.784E-6</c:v>
                </c:pt>
                <c:pt idx="6501">
                  <c:v>1.7829999999999999E-6</c:v>
                </c:pt>
                <c:pt idx="6502">
                  <c:v>1.7829999999999999E-6</c:v>
                </c:pt>
                <c:pt idx="6503">
                  <c:v>1.7829999999999999E-6</c:v>
                </c:pt>
                <c:pt idx="6504">
                  <c:v>1.784E-6</c:v>
                </c:pt>
                <c:pt idx="6505">
                  <c:v>1.784E-6</c:v>
                </c:pt>
                <c:pt idx="6506">
                  <c:v>1.7829999999999999E-6</c:v>
                </c:pt>
                <c:pt idx="6507">
                  <c:v>1.7859999999999999E-6</c:v>
                </c:pt>
                <c:pt idx="6508">
                  <c:v>1.7829999999999999E-6</c:v>
                </c:pt>
                <c:pt idx="6509">
                  <c:v>1.7859999999999999E-6</c:v>
                </c:pt>
                <c:pt idx="6510">
                  <c:v>1.787E-6</c:v>
                </c:pt>
                <c:pt idx="6511">
                  <c:v>1.784E-6</c:v>
                </c:pt>
                <c:pt idx="6512">
                  <c:v>1.7859999999999999E-6</c:v>
                </c:pt>
                <c:pt idx="6513">
                  <c:v>1.784E-6</c:v>
                </c:pt>
                <c:pt idx="6514">
                  <c:v>1.7859999999999999E-6</c:v>
                </c:pt>
                <c:pt idx="6515">
                  <c:v>1.784E-6</c:v>
                </c:pt>
                <c:pt idx="6516">
                  <c:v>1.7859999999999999E-6</c:v>
                </c:pt>
                <c:pt idx="6517">
                  <c:v>1.787E-6</c:v>
                </c:pt>
                <c:pt idx="6518">
                  <c:v>1.784E-6</c:v>
                </c:pt>
                <c:pt idx="6519">
                  <c:v>1.784E-6</c:v>
                </c:pt>
                <c:pt idx="6520">
                  <c:v>1.784E-6</c:v>
                </c:pt>
                <c:pt idx="6521">
                  <c:v>1.7859999999999999E-6</c:v>
                </c:pt>
                <c:pt idx="6522">
                  <c:v>1.784E-6</c:v>
                </c:pt>
                <c:pt idx="6523">
                  <c:v>1.7829999999999999E-6</c:v>
                </c:pt>
                <c:pt idx="6524">
                  <c:v>1.784E-6</c:v>
                </c:pt>
                <c:pt idx="6525">
                  <c:v>1.784E-6</c:v>
                </c:pt>
                <c:pt idx="6526">
                  <c:v>1.779E-6</c:v>
                </c:pt>
                <c:pt idx="6527">
                  <c:v>1.784E-6</c:v>
                </c:pt>
                <c:pt idx="6528">
                  <c:v>1.7829999999999999E-6</c:v>
                </c:pt>
                <c:pt idx="6529">
                  <c:v>1.784E-6</c:v>
                </c:pt>
                <c:pt idx="6530">
                  <c:v>1.779E-6</c:v>
                </c:pt>
                <c:pt idx="6531">
                  <c:v>1.7829999999999999E-6</c:v>
                </c:pt>
                <c:pt idx="6532">
                  <c:v>1.7829999999999999E-6</c:v>
                </c:pt>
                <c:pt idx="6533">
                  <c:v>1.7829999999999999E-6</c:v>
                </c:pt>
                <c:pt idx="6534">
                  <c:v>1.784E-6</c:v>
                </c:pt>
                <c:pt idx="6535">
                  <c:v>1.781E-6</c:v>
                </c:pt>
                <c:pt idx="6536">
                  <c:v>1.781E-6</c:v>
                </c:pt>
                <c:pt idx="6537">
                  <c:v>1.7859999999999999E-6</c:v>
                </c:pt>
                <c:pt idx="6538">
                  <c:v>1.7829999999999999E-6</c:v>
                </c:pt>
                <c:pt idx="6539">
                  <c:v>1.7829999999999999E-6</c:v>
                </c:pt>
                <c:pt idx="6540">
                  <c:v>1.781E-6</c:v>
                </c:pt>
                <c:pt idx="6541">
                  <c:v>1.784E-6</c:v>
                </c:pt>
                <c:pt idx="6542">
                  <c:v>1.784E-6</c:v>
                </c:pt>
                <c:pt idx="6543">
                  <c:v>1.7829999999999999E-6</c:v>
                </c:pt>
                <c:pt idx="6544">
                  <c:v>1.7859999999999999E-6</c:v>
                </c:pt>
                <c:pt idx="6545">
                  <c:v>1.7829999999999999E-6</c:v>
                </c:pt>
                <c:pt idx="6546">
                  <c:v>1.7829999999999999E-6</c:v>
                </c:pt>
                <c:pt idx="6547">
                  <c:v>1.7829999999999999E-6</c:v>
                </c:pt>
                <c:pt idx="6548">
                  <c:v>1.7859999999999999E-6</c:v>
                </c:pt>
                <c:pt idx="6549">
                  <c:v>1.7829999999999999E-6</c:v>
                </c:pt>
                <c:pt idx="6550">
                  <c:v>1.7829999999999999E-6</c:v>
                </c:pt>
                <c:pt idx="6551">
                  <c:v>1.79E-6</c:v>
                </c:pt>
                <c:pt idx="6552">
                  <c:v>1.784E-6</c:v>
                </c:pt>
                <c:pt idx="6553">
                  <c:v>1.7859999999999999E-6</c:v>
                </c:pt>
                <c:pt idx="6554">
                  <c:v>1.7829999999999999E-6</c:v>
                </c:pt>
                <c:pt idx="6555">
                  <c:v>1.79E-6</c:v>
                </c:pt>
                <c:pt idx="6556">
                  <c:v>1.784E-6</c:v>
                </c:pt>
                <c:pt idx="6557">
                  <c:v>1.7859999999999999E-6</c:v>
                </c:pt>
                <c:pt idx="6558">
                  <c:v>1.7889999999999999E-6</c:v>
                </c:pt>
                <c:pt idx="6559">
                  <c:v>1.7859999999999999E-6</c:v>
                </c:pt>
                <c:pt idx="6560">
                  <c:v>1.784E-6</c:v>
                </c:pt>
                <c:pt idx="6561">
                  <c:v>1.7889999999999999E-6</c:v>
                </c:pt>
                <c:pt idx="6562">
                  <c:v>1.787E-6</c:v>
                </c:pt>
                <c:pt idx="6563">
                  <c:v>1.7829999999999999E-6</c:v>
                </c:pt>
                <c:pt idx="6564">
                  <c:v>1.784E-6</c:v>
                </c:pt>
                <c:pt idx="6565">
                  <c:v>1.787E-6</c:v>
                </c:pt>
                <c:pt idx="6566">
                  <c:v>1.784E-6</c:v>
                </c:pt>
                <c:pt idx="6567">
                  <c:v>1.784E-6</c:v>
                </c:pt>
                <c:pt idx="6568">
                  <c:v>1.787E-6</c:v>
                </c:pt>
                <c:pt idx="6569">
                  <c:v>1.7859999999999999E-6</c:v>
                </c:pt>
                <c:pt idx="6570">
                  <c:v>1.7829999999999999E-6</c:v>
                </c:pt>
                <c:pt idx="6571">
                  <c:v>1.7829999999999999E-6</c:v>
                </c:pt>
                <c:pt idx="6572">
                  <c:v>1.787E-6</c:v>
                </c:pt>
                <c:pt idx="6573">
                  <c:v>1.7829999999999999E-6</c:v>
                </c:pt>
                <c:pt idx="6574">
                  <c:v>1.7829999999999999E-6</c:v>
                </c:pt>
                <c:pt idx="6575">
                  <c:v>1.784E-6</c:v>
                </c:pt>
                <c:pt idx="6576">
                  <c:v>1.784E-6</c:v>
                </c:pt>
                <c:pt idx="6577">
                  <c:v>1.7859999999999999E-6</c:v>
                </c:pt>
                <c:pt idx="6578">
                  <c:v>1.7829999999999999E-6</c:v>
                </c:pt>
                <c:pt idx="6579">
                  <c:v>1.79E-6</c:v>
                </c:pt>
                <c:pt idx="6580">
                  <c:v>1.7829999999999999E-6</c:v>
                </c:pt>
                <c:pt idx="6581">
                  <c:v>1.784E-6</c:v>
                </c:pt>
                <c:pt idx="6582">
                  <c:v>1.784E-6</c:v>
                </c:pt>
                <c:pt idx="6583">
                  <c:v>1.7829999999999999E-6</c:v>
                </c:pt>
                <c:pt idx="6584">
                  <c:v>1.784E-6</c:v>
                </c:pt>
                <c:pt idx="6585">
                  <c:v>1.784E-6</c:v>
                </c:pt>
                <c:pt idx="6586">
                  <c:v>1.787E-6</c:v>
                </c:pt>
                <c:pt idx="6587">
                  <c:v>1.7829999999999999E-6</c:v>
                </c:pt>
                <c:pt idx="6588">
                  <c:v>1.7829999999999999E-6</c:v>
                </c:pt>
                <c:pt idx="6589">
                  <c:v>1.7859999999999999E-6</c:v>
                </c:pt>
                <c:pt idx="6590">
                  <c:v>1.7829999999999999E-6</c:v>
                </c:pt>
                <c:pt idx="6591">
                  <c:v>1.784E-6</c:v>
                </c:pt>
                <c:pt idx="6592">
                  <c:v>1.7859999999999999E-6</c:v>
                </c:pt>
                <c:pt idx="6593">
                  <c:v>1.784E-6</c:v>
                </c:pt>
                <c:pt idx="6594">
                  <c:v>1.784E-6</c:v>
                </c:pt>
                <c:pt idx="6595">
                  <c:v>1.7889999999999999E-6</c:v>
                </c:pt>
                <c:pt idx="6596">
                  <c:v>1.79E-6</c:v>
                </c:pt>
                <c:pt idx="6597">
                  <c:v>1.784E-6</c:v>
                </c:pt>
                <c:pt idx="6598">
                  <c:v>1.7859999999999999E-6</c:v>
                </c:pt>
                <c:pt idx="6599">
                  <c:v>1.792E-6</c:v>
                </c:pt>
                <c:pt idx="6600">
                  <c:v>1.784E-6</c:v>
                </c:pt>
                <c:pt idx="6601">
                  <c:v>1.79E-6</c:v>
                </c:pt>
                <c:pt idx="6602">
                  <c:v>1.7889999999999999E-6</c:v>
                </c:pt>
                <c:pt idx="6603">
                  <c:v>1.79E-6</c:v>
                </c:pt>
                <c:pt idx="6604">
                  <c:v>1.7889999999999999E-6</c:v>
                </c:pt>
                <c:pt idx="6605">
                  <c:v>1.7889999999999999E-6</c:v>
                </c:pt>
                <c:pt idx="6606">
                  <c:v>1.79E-6</c:v>
                </c:pt>
                <c:pt idx="6607">
                  <c:v>1.79E-6</c:v>
                </c:pt>
                <c:pt idx="6608">
                  <c:v>1.79E-6</c:v>
                </c:pt>
                <c:pt idx="6609">
                  <c:v>1.7940000000000001E-6</c:v>
                </c:pt>
                <c:pt idx="6610">
                  <c:v>1.784E-6</c:v>
                </c:pt>
                <c:pt idx="6611">
                  <c:v>1.787E-6</c:v>
                </c:pt>
                <c:pt idx="6612">
                  <c:v>1.792E-6</c:v>
                </c:pt>
                <c:pt idx="6613">
                  <c:v>1.7859999999999999E-6</c:v>
                </c:pt>
                <c:pt idx="6614">
                  <c:v>1.784E-6</c:v>
                </c:pt>
                <c:pt idx="6615">
                  <c:v>1.784E-6</c:v>
                </c:pt>
                <c:pt idx="6616">
                  <c:v>1.7859999999999999E-6</c:v>
                </c:pt>
                <c:pt idx="6617">
                  <c:v>1.787E-6</c:v>
                </c:pt>
                <c:pt idx="6618">
                  <c:v>1.7829999999999999E-6</c:v>
                </c:pt>
                <c:pt idx="6619">
                  <c:v>1.7829999999999999E-6</c:v>
                </c:pt>
                <c:pt idx="6620">
                  <c:v>1.7859999999999999E-6</c:v>
                </c:pt>
                <c:pt idx="6621">
                  <c:v>1.784E-6</c:v>
                </c:pt>
                <c:pt idx="6622">
                  <c:v>1.781E-6</c:v>
                </c:pt>
                <c:pt idx="6623">
                  <c:v>1.7829999999999999E-6</c:v>
                </c:pt>
                <c:pt idx="6624">
                  <c:v>1.784E-6</c:v>
                </c:pt>
                <c:pt idx="6625">
                  <c:v>1.781E-6</c:v>
                </c:pt>
                <c:pt idx="6626">
                  <c:v>1.7829999999999999E-6</c:v>
                </c:pt>
                <c:pt idx="6627">
                  <c:v>1.779E-6</c:v>
                </c:pt>
                <c:pt idx="6628">
                  <c:v>1.784E-6</c:v>
                </c:pt>
                <c:pt idx="6629">
                  <c:v>1.778E-6</c:v>
                </c:pt>
                <c:pt idx="6630">
                  <c:v>1.7829999999999999E-6</c:v>
                </c:pt>
                <c:pt idx="6631">
                  <c:v>1.7829999999999999E-6</c:v>
                </c:pt>
                <c:pt idx="6632">
                  <c:v>1.779E-6</c:v>
                </c:pt>
                <c:pt idx="6633">
                  <c:v>1.781E-6</c:v>
                </c:pt>
                <c:pt idx="6634">
                  <c:v>1.781E-6</c:v>
                </c:pt>
                <c:pt idx="6635">
                  <c:v>1.7829999999999999E-6</c:v>
                </c:pt>
                <c:pt idx="6636">
                  <c:v>1.7829999999999999E-6</c:v>
                </c:pt>
                <c:pt idx="6637">
                  <c:v>1.779E-6</c:v>
                </c:pt>
                <c:pt idx="6638">
                  <c:v>1.781E-6</c:v>
                </c:pt>
                <c:pt idx="6639">
                  <c:v>1.7829999999999999E-6</c:v>
                </c:pt>
                <c:pt idx="6640">
                  <c:v>1.778E-6</c:v>
                </c:pt>
                <c:pt idx="6641">
                  <c:v>1.779E-6</c:v>
                </c:pt>
                <c:pt idx="6642">
                  <c:v>1.778E-6</c:v>
                </c:pt>
                <c:pt idx="6643">
                  <c:v>1.7829999999999999E-6</c:v>
                </c:pt>
                <c:pt idx="6644">
                  <c:v>1.7829999999999999E-6</c:v>
                </c:pt>
                <c:pt idx="6645">
                  <c:v>1.781E-6</c:v>
                </c:pt>
                <c:pt idx="6646">
                  <c:v>1.779E-6</c:v>
                </c:pt>
                <c:pt idx="6647">
                  <c:v>1.781E-6</c:v>
                </c:pt>
                <c:pt idx="6648">
                  <c:v>1.781E-6</c:v>
                </c:pt>
                <c:pt idx="6649">
                  <c:v>1.779E-6</c:v>
                </c:pt>
                <c:pt idx="6650">
                  <c:v>1.778E-6</c:v>
                </c:pt>
                <c:pt idx="6651">
                  <c:v>1.781E-6</c:v>
                </c:pt>
                <c:pt idx="6652">
                  <c:v>1.781E-6</c:v>
                </c:pt>
                <c:pt idx="6653">
                  <c:v>1.776E-6</c:v>
                </c:pt>
                <c:pt idx="6654">
                  <c:v>1.776E-6</c:v>
                </c:pt>
                <c:pt idx="6655">
                  <c:v>1.781E-6</c:v>
                </c:pt>
                <c:pt idx="6656">
                  <c:v>1.778E-6</c:v>
                </c:pt>
                <c:pt idx="6657">
                  <c:v>1.781E-6</c:v>
                </c:pt>
                <c:pt idx="6658">
                  <c:v>1.781E-6</c:v>
                </c:pt>
                <c:pt idx="6659">
                  <c:v>1.781E-6</c:v>
                </c:pt>
                <c:pt idx="6660">
                  <c:v>1.781E-6</c:v>
                </c:pt>
                <c:pt idx="6661">
                  <c:v>1.784E-6</c:v>
                </c:pt>
                <c:pt idx="6662">
                  <c:v>1.7829999999999999E-6</c:v>
                </c:pt>
                <c:pt idx="6663">
                  <c:v>1.781E-6</c:v>
                </c:pt>
                <c:pt idx="6664">
                  <c:v>1.7829999999999999E-6</c:v>
                </c:pt>
                <c:pt idx="6665">
                  <c:v>1.7859999999999999E-6</c:v>
                </c:pt>
                <c:pt idx="6666">
                  <c:v>1.7829999999999999E-6</c:v>
                </c:pt>
                <c:pt idx="6667">
                  <c:v>1.784E-6</c:v>
                </c:pt>
                <c:pt idx="6668">
                  <c:v>1.784E-6</c:v>
                </c:pt>
                <c:pt idx="6669">
                  <c:v>1.784E-6</c:v>
                </c:pt>
                <c:pt idx="6670">
                  <c:v>1.7829999999999999E-6</c:v>
                </c:pt>
                <c:pt idx="6671">
                  <c:v>1.7829999999999999E-6</c:v>
                </c:pt>
                <c:pt idx="6672">
                  <c:v>1.7859999999999999E-6</c:v>
                </c:pt>
                <c:pt idx="6673">
                  <c:v>1.7829999999999999E-6</c:v>
                </c:pt>
                <c:pt idx="6674">
                  <c:v>1.781E-6</c:v>
                </c:pt>
                <c:pt idx="6675">
                  <c:v>1.7829999999999999E-6</c:v>
                </c:pt>
                <c:pt idx="6676">
                  <c:v>1.7829999999999999E-6</c:v>
                </c:pt>
                <c:pt idx="6677">
                  <c:v>1.781E-6</c:v>
                </c:pt>
                <c:pt idx="6678">
                  <c:v>1.781E-6</c:v>
                </c:pt>
                <c:pt idx="6679">
                  <c:v>1.784E-6</c:v>
                </c:pt>
                <c:pt idx="6680">
                  <c:v>1.781E-6</c:v>
                </c:pt>
                <c:pt idx="6681">
                  <c:v>1.781E-6</c:v>
                </c:pt>
                <c:pt idx="6682">
                  <c:v>1.781E-6</c:v>
                </c:pt>
                <c:pt idx="6683">
                  <c:v>1.7859999999999999E-6</c:v>
                </c:pt>
                <c:pt idx="6684">
                  <c:v>1.7829999999999999E-6</c:v>
                </c:pt>
                <c:pt idx="6685">
                  <c:v>1.784E-6</c:v>
                </c:pt>
                <c:pt idx="6686">
                  <c:v>1.7829999999999999E-6</c:v>
                </c:pt>
                <c:pt idx="6687">
                  <c:v>1.7829999999999999E-6</c:v>
                </c:pt>
                <c:pt idx="6688">
                  <c:v>1.781E-6</c:v>
                </c:pt>
                <c:pt idx="6689">
                  <c:v>1.7829999999999999E-6</c:v>
                </c:pt>
                <c:pt idx="6690">
                  <c:v>1.7829999999999999E-6</c:v>
                </c:pt>
                <c:pt idx="6691">
                  <c:v>1.7829999999999999E-6</c:v>
                </c:pt>
                <c:pt idx="6692">
                  <c:v>1.7829999999999999E-6</c:v>
                </c:pt>
                <c:pt idx="6693">
                  <c:v>1.784E-6</c:v>
                </c:pt>
                <c:pt idx="6694">
                  <c:v>1.7829999999999999E-6</c:v>
                </c:pt>
                <c:pt idx="6695">
                  <c:v>1.784E-6</c:v>
                </c:pt>
                <c:pt idx="6696">
                  <c:v>1.784E-6</c:v>
                </c:pt>
                <c:pt idx="6697">
                  <c:v>1.79E-6</c:v>
                </c:pt>
                <c:pt idx="6698">
                  <c:v>1.784E-6</c:v>
                </c:pt>
                <c:pt idx="6699">
                  <c:v>1.7889999999999999E-6</c:v>
                </c:pt>
                <c:pt idx="6700">
                  <c:v>1.792E-6</c:v>
                </c:pt>
                <c:pt idx="6701">
                  <c:v>1.7859999999999999E-6</c:v>
                </c:pt>
                <c:pt idx="6702">
                  <c:v>1.7859999999999999E-6</c:v>
                </c:pt>
                <c:pt idx="6703">
                  <c:v>1.79E-6</c:v>
                </c:pt>
                <c:pt idx="6704">
                  <c:v>1.792E-6</c:v>
                </c:pt>
                <c:pt idx="6705">
                  <c:v>1.7889999999999999E-6</c:v>
                </c:pt>
                <c:pt idx="6706">
                  <c:v>1.79E-6</c:v>
                </c:pt>
                <c:pt idx="6707">
                  <c:v>1.79E-6</c:v>
                </c:pt>
                <c:pt idx="6708">
                  <c:v>1.7889999999999999E-6</c:v>
                </c:pt>
                <c:pt idx="6709">
                  <c:v>1.7889999999999999E-6</c:v>
                </c:pt>
                <c:pt idx="6710">
                  <c:v>1.7940000000000001E-6</c:v>
                </c:pt>
                <c:pt idx="6711">
                  <c:v>1.787E-6</c:v>
                </c:pt>
                <c:pt idx="6712">
                  <c:v>1.787E-6</c:v>
                </c:pt>
                <c:pt idx="6713">
                  <c:v>1.7889999999999999E-6</c:v>
                </c:pt>
                <c:pt idx="6714">
                  <c:v>1.784E-6</c:v>
                </c:pt>
                <c:pt idx="6715">
                  <c:v>1.7859999999999999E-6</c:v>
                </c:pt>
                <c:pt idx="6716">
                  <c:v>1.787E-6</c:v>
                </c:pt>
                <c:pt idx="6717">
                  <c:v>1.79E-6</c:v>
                </c:pt>
                <c:pt idx="6718">
                  <c:v>1.784E-6</c:v>
                </c:pt>
                <c:pt idx="6719">
                  <c:v>1.7859999999999999E-6</c:v>
                </c:pt>
                <c:pt idx="6720">
                  <c:v>1.787E-6</c:v>
                </c:pt>
                <c:pt idx="6721">
                  <c:v>1.7829999999999999E-6</c:v>
                </c:pt>
                <c:pt idx="6722">
                  <c:v>1.781E-6</c:v>
                </c:pt>
                <c:pt idx="6723">
                  <c:v>1.7889999999999999E-6</c:v>
                </c:pt>
                <c:pt idx="6724">
                  <c:v>1.784E-6</c:v>
                </c:pt>
                <c:pt idx="6725">
                  <c:v>1.7829999999999999E-6</c:v>
                </c:pt>
                <c:pt idx="6726">
                  <c:v>1.7829999999999999E-6</c:v>
                </c:pt>
                <c:pt idx="6727">
                  <c:v>1.784E-6</c:v>
                </c:pt>
                <c:pt idx="6728">
                  <c:v>1.781E-6</c:v>
                </c:pt>
                <c:pt idx="6729">
                  <c:v>1.784E-6</c:v>
                </c:pt>
                <c:pt idx="6730">
                  <c:v>1.7829999999999999E-6</c:v>
                </c:pt>
                <c:pt idx="6731">
                  <c:v>1.7829999999999999E-6</c:v>
                </c:pt>
                <c:pt idx="6732">
                  <c:v>1.781E-6</c:v>
                </c:pt>
                <c:pt idx="6733">
                  <c:v>1.7829999999999999E-6</c:v>
                </c:pt>
                <c:pt idx="6734">
                  <c:v>1.7859999999999999E-6</c:v>
                </c:pt>
                <c:pt idx="6735">
                  <c:v>1.7829999999999999E-6</c:v>
                </c:pt>
                <c:pt idx="6736">
                  <c:v>1.781E-6</c:v>
                </c:pt>
                <c:pt idx="6737">
                  <c:v>1.7829999999999999E-6</c:v>
                </c:pt>
                <c:pt idx="6738">
                  <c:v>1.7829999999999999E-6</c:v>
                </c:pt>
                <c:pt idx="6739">
                  <c:v>1.7829999999999999E-6</c:v>
                </c:pt>
                <c:pt idx="6740">
                  <c:v>1.7829999999999999E-6</c:v>
                </c:pt>
                <c:pt idx="6741">
                  <c:v>1.7859999999999999E-6</c:v>
                </c:pt>
                <c:pt idx="6742">
                  <c:v>1.7859999999999999E-6</c:v>
                </c:pt>
                <c:pt idx="6743">
                  <c:v>1.7859999999999999E-6</c:v>
                </c:pt>
                <c:pt idx="6744">
                  <c:v>1.781E-6</c:v>
                </c:pt>
                <c:pt idx="6745">
                  <c:v>1.784E-6</c:v>
                </c:pt>
                <c:pt idx="6746">
                  <c:v>1.784E-6</c:v>
                </c:pt>
                <c:pt idx="6747">
                  <c:v>1.7859999999999999E-6</c:v>
                </c:pt>
                <c:pt idx="6748">
                  <c:v>1.7829999999999999E-6</c:v>
                </c:pt>
                <c:pt idx="6749">
                  <c:v>1.7829999999999999E-6</c:v>
                </c:pt>
                <c:pt idx="6750">
                  <c:v>1.781E-6</c:v>
                </c:pt>
                <c:pt idx="6751">
                  <c:v>1.784E-6</c:v>
                </c:pt>
                <c:pt idx="6752">
                  <c:v>1.781E-6</c:v>
                </c:pt>
                <c:pt idx="6753">
                  <c:v>1.779E-6</c:v>
                </c:pt>
                <c:pt idx="6754">
                  <c:v>1.7829999999999999E-6</c:v>
                </c:pt>
                <c:pt idx="6755">
                  <c:v>1.779E-6</c:v>
                </c:pt>
                <c:pt idx="6756">
                  <c:v>1.7829999999999999E-6</c:v>
                </c:pt>
                <c:pt idx="6757">
                  <c:v>1.779E-6</c:v>
                </c:pt>
                <c:pt idx="6758">
                  <c:v>1.781E-6</c:v>
                </c:pt>
                <c:pt idx="6759">
                  <c:v>1.781E-6</c:v>
                </c:pt>
                <c:pt idx="6760">
                  <c:v>1.779E-6</c:v>
                </c:pt>
                <c:pt idx="6761">
                  <c:v>1.7829999999999999E-6</c:v>
                </c:pt>
                <c:pt idx="6762">
                  <c:v>1.781E-6</c:v>
                </c:pt>
                <c:pt idx="6763">
                  <c:v>1.781E-6</c:v>
                </c:pt>
                <c:pt idx="6764">
                  <c:v>1.779E-6</c:v>
                </c:pt>
                <c:pt idx="6765">
                  <c:v>1.778E-6</c:v>
                </c:pt>
                <c:pt idx="6766">
                  <c:v>1.781E-6</c:v>
                </c:pt>
                <c:pt idx="6767">
                  <c:v>1.779E-6</c:v>
                </c:pt>
                <c:pt idx="6768">
                  <c:v>1.778E-6</c:v>
                </c:pt>
                <c:pt idx="6769">
                  <c:v>1.779E-6</c:v>
                </c:pt>
                <c:pt idx="6770">
                  <c:v>1.7859999999999999E-6</c:v>
                </c:pt>
                <c:pt idx="6771">
                  <c:v>1.781E-6</c:v>
                </c:pt>
                <c:pt idx="6772">
                  <c:v>1.781E-6</c:v>
                </c:pt>
                <c:pt idx="6773">
                  <c:v>1.7859999999999999E-6</c:v>
                </c:pt>
                <c:pt idx="6774">
                  <c:v>1.779E-6</c:v>
                </c:pt>
                <c:pt idx="6775">
                  <c:v>1.781E-6</c:v>
                </c:pt>
                <c:pt idx="6776">
                  <c:v>1.7829999999999999E-6</c:v>
                </c:pt>
                <c:pt idx="6777">
                  <c:v>1.781E-6</c:v>
                </c:pt>
                <c:pt idx="6778">
                  <c:v>1.779E-6</c:v>
                </c:pt>
                <c:pt idx="6779">
                  <c:v>1.778E-6</c:v>
                </c:pt>
                <c:pt idx="6780">
                  <c:v>1.779E-6</c:v>
                </c:pt>
                <c:pt idx="6781">
                  <c:v>1.7749999999999999E-6</c:v>
                </c:pt>
                <c:pt idx="6782">
                  <c:v>1.776E-6</c:v>
                </c:pt>
                <c:pt idx="6783">
                  <c:v>1.779E-6</c:v>
                </c:pt>
                <c:pt idx="6784">
                  <c:v>1.778E-6</c:v>
                </c:pt>
                <c:pt idx="6785">
                  <c:v>1.778E-6</c:v>
                </c:pt>
                <c:pt idx="6786">
                  <c:v>1.781E-6</c:v>
                </c:pt>
                <c:pt idx="6787">
                  <c:v>1.779E-6</c:v>
                </c:pt>
                <c:pt idx="6788">
                  <c:v>1.781E-6</c:v>
                </c:pt>
                <c:pt idx="6789">
                  <c:v>1.781E-6</c:v>
                </c:pt>
                <c:pt idx="6790">
                  <c:v>1.7829999999999999E-6</c:v>
                </c:pt>
                <c:pt idx="6791">
                  <c:v>1.778E-6</c:v>
                </c:pt>
                <c:pt idx="6792">
                  <c:v>1.7829999999999999E-6</c:v>
                </c:pt>
                <c:pt idx="6793">
                  <c:v>1.7829999999999999E-6</c:v>
                </c:pt>
                <c:pt idx="6794">
                  <c:v>1.7829999999999999E-6</c:v>
                </c:pt>
                <c:pt idx="6795">
                  <c:v>1.7829999999999999E-6</c:v>
                </c:pt>
                <c:pt idx="6796">
                  <c:v>1.784E-6</c:v>
                </c:pt>
                <c:pt idx="6797">
                  <c:v>1.7859999999999999E-6</c:v>
                </c:pt>
                <c:pt idx="6798">
                  <c:v>1.7829999999999999E-6</c:v>
                </c:pt>
                <c:pt idx="6799">
                  <c:v>1.7829999999999999E-6</c:v>
                </c:pt>
                <c:pt idx="6800">
                  <c:v>1.7859999999999999E-6</c:v>
                </c:pt>
                <c:pt idx="6801">
                  <c:v>1.7889999999999999E-6</c:v>
                </c:pt>
                <c:pt idx="6802">
                  <c:v>1.7829999999999999E-6</c:v>
                </c:pt>
                <c:pt idx="6803">
                  <c:v>1.781E-6</c:v>
                </c:pt>
                <c:pt idx="6804">
                  <c:v>1.784E-6</c:v>
                </c:pt>
                <c:pt idx="6805">
                  <c:v>1.7829999999999999E-6</c:v>
                </c:pt>
                <c:pt idx="6806">
                  <c:v>1.779E-6</c:v>
                </c:pt>
                <c:pt idx="6807">
                  <c:v>1.778E-6</c:v>
                </c:pt>
                <c:pt idx="6808">
                  <c:v>1.779E-6</c:v>
                </c:pt>
                <c:pt idx="6809">
                  <c:v>1.778E-6</c:v>
                </c:pt>
                <c:pt idx="6810">
                  <c:v>1.778E-6</c:v>
                </c:pt>
                <c:pt idx="6811">
                  <c:v>1.781E-6</c:v>
                </c:pt>
                <c:pt idx="6812">
                  <c:v>1.779E-6</c:v>
                </c:pt>
                <c:pt idx="6813">
                  <c:v>1.781E-6</c:v>
                </c:pt>
                <c:pt idx="6814">
                  <c:v>1.7829999999999999E-6</c:v>
                </c:pt>
                <c:pt idx="6815">
                  <c:v>1.7859999999999999E-6</c:v>
                </c:pt>
                <c:pt idx="6816">
                  <c:v>1.7829999999999999E-6</c:v>
                </c:pt>
                <c:pt idx="6817">
                  <c:v>1.7829999999999999E-6</c:v>
                </c:pt>
                <c:pt idx="6818">
                  <c:v>1.781E-6</c:v>
                </c:pt>
                <c:pt idx="6819">
                  <c:v>1.7859999999999999E-6</c:v>
                </c:pt>
                <c:pt idx="6820">
                  <c:v>1.7829999999999999E-6</c:v>
                </c:pt>
                <c:pt idx="6821">
                  <c:v>1.7829999999999999E-6</c:v>
                </c:pt>
                <c:pt idx="6822">
                  <c:v>1.784E-6</c:v>
                </c:pt>
                <c:pt idx="6823">
                  <c:v>1.779E-6</c:v>
                </c:pt>
                <c:pt idx="6824">
                  <c:v>1.781E-6</c:v>
                </c:pt>
                <c:pt idx="6825">
                  <c:v>1.7829999999999999E-6</c:v>
                </c:pt>
                <c:pt idx="6826">
                  <c:v>1.781E-6</c:v>
                </c:pt>
                <c:pt idx="6827">
                  <c:v>1.7829999999999999E-6</c:v>
                </c:pt>
                <c:pt idx="6828">
                  <c:v>1.7829999999999999E-6</c:v>
                </c:pt>
                <c:pt idx="6829">
                  <c:v>1.7859999999999999E-6</c:v>
                </c:pt>
                <c:pt idx="6830">
                  <c:v>1.781E-6</c:v>
                </c:pt>
                <c:pt idx="6831">
                  <c:v>1.7829999999999999E-6</c:v>
                </c:pt>
                <c:pt idx="6832">
                  <c:v>1.781E-6</c:v>
                </c:pt>
                <c:pt idx="6833">
                  <c:v>1.7829999999999999E-6</c:v>
                </c:pt>
                <c:pt idx="6834">
                  <c:v>1.781E-6</c:v>
                </c:pt>
                <c:pt idx="6835">
                  <c:v>1.781E-6</c:v>
                </c:pt>
                <c:pt idx="6836">
                  <c:v>1.781E-6</c:v>
                </c:pt>
                <c:pt idx="6837">
                  <c:v>1.7829999999999999E-6</c:v>
                </c:pt>
                <c:pt idx="6838">
                  <c:v>1.7829999999999999E-6</c:v>
                </c:pt>
                <c:pt idx="6839">
                  <c:v>1.7829999999999999E-6</c:v>
                </c:pt>
                <c:pt idx="6840">
                  <c:v>1.781E-6</c:v>
                </c:pt>
                <c:pt idx="6841">
                  <c:v>1.7829999999999999E-6</c:v>
                </c:pt>
                <c:pt idx="6842">
                  <c:v>1.779E-6</c:v>
                </c:pt>
                <c:pt idx="6843">
                  <c:v>1.7829999999999999E-6</c:v>
                </c:pt>
                <c:pt idx="6844">
                  <c:v>1.781E-6</c:v>
                </c:pt>
                <c:pt idx="6845">
                  <c:v>1.7859999999999999E-6</c:v>
                </c:pt>
                <c:pt idx="6846">
                  <c:v>1.779E-6</c:v>
                </c:pt>
                <c:pt idx="6847">
                  <c:v>1.781E-6</c:v>
                </c:pt>
                <c:pt idx="6848">
                  <c:v>1.7829999999999999E-6</c:v>
                </c:pt>
                <c:pt idx="6849">
                  <c:v>1.781E-6</c:v>
                </c:pt>
                <c:pt idx="6850">
                  <c:v>1.781E-6</c:v>
                </c:pt>
                <c:pt idx="6851">
                  <c:v>1.784E-6</c:v>
                </c:pt>
                <c:pt idx="6852">
                  <c:v>1.7829999999999999E-6</c:v>
                </c:pt>
                <c:pt idx="6853">
                  <c:v>1.784E-6</c:v>
                </c:pt>
                <c:pt idx="6854">
                  <c:v>1.784E-6</c:v>
                </c:pt>
                <c:pt idx="6855">
                  <c:v>1.784E-6</c:v>
                </c:pt>
                <c:pt idx="6856">
                  <c:v>1.7829999999999999E-6</c:v>
                </c:pt>
                <c:pt idx="6857">
                  <c:v>1.784E-6</c:v>
                </c:pt>
                <c:pt idx="6858">
                  <c:v>1.784E-6</c:v>
                </c:pt>
                <c:pt idx="6859">
                  <c:v>1.7829999999999999E-6</c:v>
                </c:pt>
                <c:pt idx="6860">
                  <c:v>1.784E-6</c:v>
                </c:pt>
                <c:pt idx="6861">
                  <c:v>1.7829999999999999E-6</c:v>
                </c:pt>
                <c:pt idx="6862">
                  <c:v>1.781E-6</c:v>
                </c:pt>
                <c:pt idx="6863">
                  <c:v>1.7829999999999999E-6</c:v>
                </c:pt>
                <c:pt idx="6864">
                  <c:v>1.781E-6</c:v>
                </c:pt>
                <c:pt idx="6865">
                  <c:v>1.7859999999999999E-6</c:v>
                </c:pt>
                <c:pt idx="6866">
                  <c:v>1.7829999999999999E-6</c:v>
                </c:pt>
                <c:pt idx="6867">
                  <c:v>1.784E-6</c:v>
                </c:pt>
                <c:pt idx="6868">
                  <c:v>1.784E-6</c:v>
                </c:pt>
                <c:pt idx="6869">
                  <c:v>1.784E-6</c:v>
                </c:pt>
                <c:pt idx="6870">
                  <c:v>1.7829999999999999E-6</c:v>
                </c:pt>
                <c:pt idx="6871">
                  <c:v>1.7829999999999999E-6</c:v>
                </c:pt>
                <c:pt idx="6872">
                  <c:v>1.7889999999999999E-6</c:v>
                </c:pt>
                <c:pt idx="6873">
                  <c:v>1.7829999999999999E-6</c:v>
                </c:pt>
                <c:pt idx="6874">
                  <c:v>1.784E-6</c:v>
                </c:pt>
                <c:pt idx="6875">
                  <c:v>1.7829999999999999E-6</c:v>
                </c:pt>
                <c:pt idx="6876">
                  <c:v>1.784E-6</c:v>
                </c:pt>
                <c:pt idx="6877">
                  <c:v>1.784E-6</c:v>
                </c:pt>
                <c:pt idx="6878">
                  <c:v>1.7859999999999999E-6</c:v>
                </c:pt>
                <c:pt idx="6879">
                  <c:v>1.787E-6</c:v>
                </c:pt>
                <c:pt idx="6880">
                  <c:v>1.7829999999999999E-6</c:v>
                </c:pt>
                <c:pt idx="6881">
                  <c:v>1.7829999999999999E-6</c:v>
                </c:pt>
                <c:pt idx="6882">
                  <c:v>1.784E-6</c:v>
                </c:pt>
                <c:pt idx="6883">
                  <c:v>1.7829999999999999E-6</c:v>
                </c:pt>
                <c:pt idx="6884">
                  <c:v>1.7859999999999999E-6</c:v>
                </c:pt>
                <c:pt idx="6885">
                  <c:v>1.784E-6</c:v>
                </c:pt>
                <c:pt idx="6886">
                  <c:v>1.784E-6</c:v>
                </c:pt>
                <c:pt idx="6887">
                  <c:v>1.784E-6</c:v>
                </c:pt>
                <c:pt idx="6888">
                  <c:v>1.7829999999999999E-6</c:v>
                </c:pt>
                <c:pt idx="6889">
                  <c:v>1.7859999999999999E-6</c:v>
                </c:pt>
                <c:pt idx="6890">
                  <c:v>1.784E-6</c:v>
                </c:pt>
                <c:pt idx="6891">
                  <c:v>1.7829999999999999E-6</c:v>
                </c:pt>
                <c:pt idx="6892">
                  <c:v>1.7829999999999999E-6</c:v>
                </c:pt>
                <c:pt idx="6893">
                  <c:v>1.784E-6</c:v>
                </c:pt>
                <c:pt idx="6894">
                  <c:v>1.7829999999999999E-6</c:v>
                </c:pt>
                <c:pt idx="6895">
                  <c:v>1.781E-6</c:v>
                </c:pt>
                <c:pt idx="6896">
                  <c:v>1.781E-6</c:v>
                </c:pt>
                <c:pt idx="6897">
                  <c:v>1.784E-6</c:v>
                </c:pt>
                <c:pt idx="6898">
                  <c:v>1.781E-6</c:v>
                </c:pt>
                <c:pt idx="6899">
                  <c:v>1.779E-6</c:v>
                </c:pt>
                <c:pt idx="6900">
                  <c:v>1.7829999999999999E-6</c:v>
                </c:pt>
                <c:pt idx="6901">
                  <c:v>1.778E-6</c:v>
                </c:pt>
                <c:pt idx="6902">
                  <c:v>1.781E-6</c:v>
                </c:pt>
                <c:pt idx="6903">
                  <c:v>1.779E-6</c:v>
                </c:pt>
                <c:pt idx="6904">
                  <c:v>1.7829999999999999E-6</c:v>
                </c:pt>
                <c:pt idx="6905">
                  <c:v>1.778E-6</c:v>
                </c:pt>
                <c:pt idx="6906">
                  <c:v>1.779E-6</c:v>
                </c:pt>
                <c:pt idx="6907">
                  <c:v>1.7829999999999999E-6</c:v>
                </c:pt>
                <c:pt idx="6908">
                  <c:v>1.776E-6</c:v>
                </c:pt>
                <c:pt idx="6909">
                  <c:v>1.776E-6</c:v>
                </c:pt>
                <c:pt idx="6910">
                  <c:v>1.781E-6</c:v>
                </c:pt>
                <c:pt idx="6911">
                  <c:v>1.7829999999999999E-6</c:v>
                </c:pt>
                <c:pt idx="6912">
                  <c:v>1.778E-6</c:v>
                </c:pt>
                <c:pt idx="6913">
                  <c:v>1.778E-6</c:v>
                </c:pt>
                <c:pt idx="6914">
                  <c:v>1.781E-6</c:v>
                </c:pt>
                <c:pt idx="6915">
                  <c:v>1.781E-6</c:v>
                </c:pt>
                <c:pt idx="6916">
                  <c:v>1.779E-6</c:v>
                </c:pt>
                <c:pt idx="6917">
                  <c:v>1.779E-6</c:v>
                </c:pt>
                <c:pt idx="6918">
                  <c:v>1.779E-6</c:v>
                </c:pt>
                <c:pt idx="6919">
                  <c:v>1.784E-6</c:v>
                </c:pt>
                <c:pt idx="6920">
                  <c:v>1.779E-6</c:v>
                </c:pt>
                <c:pt idx="6921">
                  <c:v>1.779E-6</c:v>
                </c:pt>
                <c:pt idx="6922">
                  <c:v>1.7829999999999999E-6</c:v>
                </c:pt>
                <c:pt idx="6923">
                  <c:v>1.784E-6</c:v>
                </c:pt>
                <c:pt idx="6924">
                  <c:v>1.7829999999999999E-6</c:v>
                </c:pt>
                <c:pt idx="6925">
                  <c:v>1.784E-6</c:v>
                </c:pt>
                <c:pt idx="6926">
                  <c:v>1.7829999999999999E-6</c:v>
                </c:pt>
                <c:pt idx="6927">
                  <c:v>1.7859999999999999E-6</c:v>
                </c:pt>
                <c:pt idx="6928">
                  <c:v>1.7829999999999999E-6</c:v>
                </c:pt>
                <c:pt idx="6929">
                  <c:v>1.784E-6</c:v>
                </c:pt>
                <c:pt idx="6930">
                  <c:v>1.784E-6</c:v>
                </c:pt>
                <c:pt idx="6931">
                  <c:v>1.787E-6</c:v>
                </c:pt>
                <c:pt idx="6932">
                  <c:v>1.784E-6</c:v>
                </c:pt>
                <c:pt idx="6933">
                  <c:v>1.7859999999999999E-6</c:v>
                </c:pt>
                <c:pt idx="6934">
                  <c:v>1.79E-6</c:v>
                </c:pt>
                <c:pt idx="6935">
                  <c:v>1.7859999999999999E-6</c:v>
                </c:pt>
                <c:pt idx="6936">
                  <c:v>1.7859999999999999E-6</c:v>
                </c:pt>
                <c:pt idx="6937">
                  <c:v>1.7889999999999999E-6</c:v>
                </c:pt>
                <c:pt idx="6938">
                  <c:v>1.787E-6</c:v>
                </c:pt>
                <c:pt idx="6939">
                  <c:v>1.787E-6</c:v>
                </c:pt>
                <c:pt idx="6940">
                  <c:v>1.7859999999999999E-6</c:v>
                </c:pt>
                <c:pt idx="6941">
                  <c:v>1.787E-6</c:v>
                </c:pt>
                <c:pt idx="6942">
                  <c:v>1.787E-6</c:v>
                </c:pt>
                <c:pt idx="6943">
                  <c:v>1.7940000000000001E-6</c:v>
                </c:pt>
                <c:pt idx="6944">
                  <c:v>1.79E-6</c:v>
                </c:pt>
                <c:pt idx="6945">
                  <c:v>1.7889999999999999E-6</c:v>
                </c:pt>
                <c:pt idx="6946">
                  <c:v>1.792E-6</c:v>
                </c:pt>
                <c:pt idx="6947">
                  <c:v>1.7940000000000001E-6</c:v>
                </c:pt>
                <c:pt idx="6948">
                  <c:v>1.7889999999999999E-6</c:v>
                </c:pt>
                <c:pt idx="6949">
                  <c:v>1.792E-6</c:v>
                </c:pt>
                <c:pt idx="6950">
                  <c:v>1.7940000000000001E-6</c:v>
                </c:pt>
                <c:pt idx="6951">
                  <c:v>1.792E-6</c:v>
                </c:pt>
                <c:pt idx="6952">
                  <c:v>1.792E-6</c:v>
                </c:pt>
                <c:pt idx="6953">
                  <c:v>1.795E-6</c:v>
                </c:pt>
                <c:pt idx="6954">
                  <c:v>1.792E-6</c:v>
                </c:pt>
                <c:pt idx="6955">
                  <c:v>1.792E-6</c:v>
                </c:pt>
                <c:pt idx="6956">
                  <c:v>1.795E-6</c:v>
                </c:pt>
                <c:pt idx="6957">
                  <c:v>1.7940000000000001E-6</c:v>
                </c:pt>
                <c:pt idx="6958">
                  <c:v>1.792E-6</c:v>
                </c:pt>
                <c:pt idx="6959">
                  <c:v>1.795E-6</c:v>
                </c:pt>
                <c:pt idx="6960">
                  <c:v>1.792E-6</c:v>
                </c:pt>
                <c:pt idx="6961">
                  <c:v>1.7940000000000001E-6</c:v>
                </c:pt>
                <c:pt idx="6962">
                  <c:v>1.7940000000000001E-6</c:v>
                </c:pt>
                <c:pt idx="6963">
                  <c:v>1.7940000000000001E-6</c:v>
                </c:pt>
                <c:pt idx="6964">
                  <c:v>1.795E-6</c:v>
                </c:pt>
                <c:pt idx="6965">
                  <c:v>1.795E-6</c:v>
                </c:pt>
                <c:pt idx="6966">
                  <c:v>1.7940000000000001E-6</c:v>
                </c:pt>
                <c:pt idx="6967">
                  <c:v>1.7940000000000001E-6</c:v>
                </c:pt>
                <c:pt idx="6968">
                  <c:v>1.795E-6</c:v>
                </c:pt>
                <c:pt idx="6969">
                  <c:v>1.7969999999999999E-6</c:v>
                </c:pt>
                <c:pt idx="6970">
                  <c:v>1.795E-6</c:v>
                </c:pt>
                <c:pt idx="6971">
                  <c:v>1.795E-6</c:v>
                </c:pt>
                <c:pt idx="6972">
                  <c:v>1.795E-6</c:v>
                </c:pt>
                <c:pt idx="6973">
                  <c:v>1.795E-6</c:v>
                </c:pt>
                <c:pt idx="6974">
                  <c:v>1.795E-6</c:v>
                </c:pt>
                <c:pt idx="6975">
                  <c:v>1.7969999999999999E-6</c:v>
                </c:pt>
                <c:pt idx="6976">
                  <c:v>1.8020000000000001E-6</c:v>
                </c:pt>
                <c:pt idx="6977">
                  <c:v>1.795E-6</c:v>
                </c:pt>
                <c:pt idx="6978">
                  <c:v>1.795E-6</c:v>
                </c:pt>
                <c:pt idx="6979">
                  <c:v>1.798E-6</c:v>
                </c:pt>
                <c:pt idx="6980">
                  <c:v>1.795E-6</c:v>
                </c:pt>
                <c:pt idx="6981">
                  <c:v>1.795E-6</c:v>
                </c:pt>
                <c:pt idx="6982">
                  <c:v>1.798E-6</c:v>
                </c:pt>
                <c:pt idx="6983">
                  <c:v>1.795E-6</c:v>
                </c:pt>
                <c:pt idx="6984">
                  <c:v>1.792E-6</c:v>
                </c:pt>
                <c:pt idx="6985">
                  <c:v>1.7940000000000001E-6</c:v>
                </c:pt>
                <c:pt idx="6986">
                  <c:v>1.795E-6</c:v>
                </c:pt>
                <c:pt idx="6987">
                  <c:v>1.7940000000000001E-6</c:v>
                </c:pt>
                <c:pt idx="6988">
                  <c:v>1.792E-6</c:v>
                </c:pt>
                <c:pt idx="6989">
                  <c:v>1.795E-6</c:v>
                </c:pt>
                <c:pt idx="6990">
                  <c:v>1.79E-6</c:v>
                </c:pt>
                <c:pt idx="6991">
                  <c:v>1.792E-6</c:v>
                </c:pt>
                <c:pt idx="6992">
                  <c:v>1.79E-6</c:v>
                </c:pt>
                <c:pt idx="6993">
                  <c:v>1.7859999999999999E-6</c:v>
                </c:pt>
                <c:pt idx="6994">
                  <c:v>1.79E-6</c:v>
                </c:pt>
                <c:pt idx="6995">
                  <c:v>1.7889999999999999E-6</c:v>
                </c:pt>
                <c:pt idx="6996">
                  <c:v>1.7859999999999999E-6</c:v>
                </c:pt>
                <c:pt idx="6997">
                  <c:v>1.7829999999999999E-6</c:v>
                </c:pt>
                <c:pt idx="6998">
                  <c:v>1.787E-6</c:v>
                </c:pt>
                <c:pt idx="6999">
                  <c:v>1.7889999999999999E-6</c:v>
                </c:pt>
                <c:pt idx="7000">
                  <c:v>1.787E-6</c:v>
                </c:pt>
                <c:pt idx="7001">
                  <c:v>1.7940000000000001E-6</c:v>
                </c:pt>
                <c:pt idx="7002">
                  <c:v>1.79E-6</c:v>
                </c:pt>
                <c:pt idx="7003">
                  <c:v>1.7889999999999999E-6</c:v>
                </c:pt>
                <c:pt idx="7004">
                  <c:v>1.792E-6</c:v>
                </c:pt>
                <c:pt idx="7005">
                  <c:v>1.795E-6</c:v>
                </c:pt>
                <c:pt idx="7006">
                  <c:v>1.787E-6</c:v>
                </c:pt>
                <c:pt idx="7007">
                  <c:v>1.792E-6</c:v>
                </c:pt>
                <c:pt idx="7008">
                  <c:v>1.79E-6</c:v>
                </c:pt>
                <c:pt idx="7009">
                  <c:v>1.7940000000000001E-6</c:v>
                </c:pt>
                <c:pt idx="7010">
                  <c:v>1.7859999999999999E-6</c:v>
                </c:pt>
                <c:pt idx="7011">
                  <c:v>1.7889999999999999E-6</c:v>
                </c:pt>
                <c:pt idx="7012">
                  <c:v>1.787E-6</c:v>
                </c:pt>
                <c:pt idx="7013">
                  <c:v>1.792E-6</c:v>
                </c:pt>
                <c:pt idx="7014">
                  <c:v>1.7859999999999999E-6</c:v>
                </c:pt>
                <c:pt idx="7015">
                  <c:v>1.784E-6</c:v>
                </c:pt>
                <c:pt idx="7016">
                  <c:v>1.79E-6</c:v>
                </c:pt>
                <c:pt idx="7017">
                  <c:v>1.784E-6</c:v>
                </c:pt>
                <c:pt idx="7018">
                  <c:v>1.7829999999999999E-6</c:v>
                </c:pt>
                <c:pt idx="7019">
                  <c:v>1.7859999999999999E-6</c:v>
                </c:pt>
                <c:pt idx="7020">
                  <c:v>1.7889999999999999E-6</c:v>
                </c:pt>
                <c:pt idx="7021">
                  <c:v>1.7829999999999999E-6</c:v>
                </c:pt>
                <c:pt idx="7022">
                  <c:v>1.7859999999999999E-6</c:v>
                </c:pt>
                <c:pt idx="7023">
                  <c:v>1.79E-6</c:v>
                </c:pt>
                <c:pt idx="7024">
                  <c:v>1.7940000000000001E-6</c:v>
                </c:pt>
                <c:pt idx="7025">
                  <c:v>1.784E-6</c:v>
                </c:pt>
                <c:pt idx="7026">
                  <c:v>1.7859999999999999E-6</c:v>
                </c:pt>
                <c:pt idx="7027">
                  <c:v>1.7940000000000001E-6</c:v>
                </c:pt>
                <c:pt idx="7028">
                  <c:v>1.7940000000000001E-6</c:v>
                </c:pt>
                <c:pt idx="7029">
                  <c:v>1.787E-6</c:v>
                </c:pt>
                <c:pt idx="7030">
                  <c:v>1.79E-6</c:v>
                </c:pt>
                <c:pt idx="7031">
                  <c:v>1.7940000000000001E-6</c:v>
                </c:pt>
                <c:pt idx="7032">
                  <c:v>1.79E-6</c:v>
                </c:pt>
                <c:pt idx="7033">
                  <c:v>1.79E-6</c:v>
                </c:pt>
                <c:pt idx="7034">
                  <c:v>1.792E-6</c:v>
                </c:pt>
                <c:pt idx="7035">
                  <c:v>1.795E-6</c:v>
                </c:pt>
                <c:pt idx="7036">
                  <c:v>1.7940000000000001E-6</c:v>
                </c:pt>
                <c:pt idx="7037">
                  <c:v>1.7940000000000001E-6</c:v>
                </c:pt>
                <c:pt idx="7038">
                  <c:v>1.7969999999999999E-6</c:v>
                </c:pt>
                <c:pt idx="7039">
                  <c:v>1.7940000000000001E-6</c:v>
                </c:pt>
                <c:pt idx="7040">
                  <c:v>1.7969999999999999E-6</c:v>
                </c:pt>
                <c:pt idx="7041">
                  <c:v>1.7940000000000001E-6</c:v>
                </c:pt>
                <c:pt idx="7042">
                  <c:v>1.7940000000000001E-6</c:v>
                </c:pt>
                <c:pt idx="7043">
                  <c:v>1.795E-6</c:v>
                </c:pt>
                <c:pt idx="7044">
                  <c:v>1.787E-6</c:v>
                </c:pt>
                <c:pt idx="7045">
                  <c:v>1.787E-6</c:v>
                </c:pt>
                <c:pt idx="7046">
                  <c:v>1.792E-6</c:v>
                </c:pt>
                <c:pt idx="7047">
                  <c:v>1.79E-6</c:v>
                </c:pt>
                <c:pt idx="7048">
                  <c:v>1.79E-6</c:v>
                </c:pt>
                <c:pt idx="7049">
                  <c:v>1.787E-6</c:v>
                </c:pt>
                <c:pt idx="7050">
                  <c:v>1.79E-6</c:v>
                </c:pt>
                <c:pt idx="7051">
                  <c:v>1.792E-6</c:v>
                </c:pt>
                <c:pt idx="7052">
                  <c:v>1.7859999999999999E-6</c:v>
                </c:pt>
                <c:pt idx="7053">
                  <c:v>1.784E-6</c:v>
                </c:pt>
                <c:pt idx="7054">
                  <c:v>1.787E-6</c:v>
                </c:pt>
                <c:pt idx="7055">
                  <c:v>1.7859999999999999E-6</c:v>
                </c:pt>
                <c:pt idx="7056">
                  <c:v>1.784E-6</c:v>
                </c:pt>
                <c:pt idx="7057">
                  <c:v>1.7859999999999999E-6</c:v>
                </c:pt>
                <c:pt idx="7058">
                  <c:v>1.7889999999999999E-6</c:v>
                </c:pt>
                <c:pt idx="7059">
                  <c:v>1.7889999999999999E-6</c:v>
                </c:pt>
                <c:pt idx="7060">
                  <c:v>1.79E-6</c:v>
                </c:pt>
                <c:pt idx="7061">
                  <c:v>1.79E-6</c:v>
                </c:pt>
                <c:pt idx="7062">
                  <c:v>1.795E-6</c:v>
                </c:pt>
                <c:pt idx="7063">
                  <c:v>1.792E-6</c:v>
                </c:pt>
                <c:pt idx="7064">
                  <c:v>1.79E-6</c:v>
                </c:pt>
                <c:pt idx="7065">
                  <c:v>1.7889999999999999E-6</c:v>
                </c:pt>
                <c:pt idx="7066">
                  <c:v>1.7940000000000001E-6</c:v>
                </c:pt>
                <c:pt idx="7067">
                  <c:v>1.7889999999999999E-6</c:v>
                </c:pt>
                <c:pt idx="7068">
                  <c:v>1.792E-6</c:v>
                </c:pt>
                <c:pt idx="7069">
                  <c:v>1.79E-6</c:v>
                </c:pt>
                <c:pt idx="7070">
                  <c:v>1.79E-6</c:v>
                </c:pt>
                <c:pt idx="7071">
                  <c:v>1.7889999999999999E-6</c:v>
                </c:pt>
                <c:pt idx="7072">
                  <c:v>1.792E-6</c:v>
                </c:pt>
                <c:pt idx="7073">
                  <c:v>1.7940000000000001E-6</c:v>
                </c:pt>
                <c:pt idx="7074">
                  <c:v>1.795E-6</c:v>
                </c:pt>
                <c:pt idx="7075">
                  <c:v>1.787E-6</c:v>
                </c:pt>
                <c:pt idx="7076">
                  <c:v>1.792E-6</c:v>
                </c:pt>
                <c:pt idx="7077">
                  <c:v>1.795E-6</c:v>
                </c:pt>
                <c:pt idx="7078">
                  <c:v>1.7859999999999999E-6</c:v>
                </c:pt>
                <c:pt idx="7079">
                  <c:v>1.792E-6</c:v>
                </c:pt>
                <c:pt idx="7080">
                  <c:v>1.792E-6</c:v>
                </c:pt>
                <c:pt idx="7081">
                  <c:v>1.7940000000000001E-6</c:v>
                </c:pt>
                <c:pt idx="7082">
                  <c:v>1.7940000000000001E-6</c:v>
                </c:pt>
                <c:pt idx="7083">
                  <c:v>1.795E-6</c:v>
                </c:pt>
                <c:pt idx="7084">
                  <c:v>1.7940000000000001E-6</c:v>
                </c:pt>
                <c:pt idx="7085">
                  <c:v>1.7940000000000001E-6</c:v>
                </c:pt>
                <c:pt idx="7086">
                  <c:v>1.795E-6</c:v>
                </c:pt>
                <c:pt idx="7087">
                  <c:v>1.7969999999999999E-6</c:v>
                </c:pt>
                <c:pt idx="7088">
                  <c:v>1.79E-6</c:v>
                </c:pt>
                <c:pt idx="7089">
                  <c:v>1.7940000000000001E-6</c:v>
                </c:pt>
                <c:pt idx="7090">
                  <c:v>1.7969999999999999E-6</c:v>
                </c:pt>
                <c:pt idx="7091">
                  <c:v>1.7940000000000001E-6</c:v>
                </c:pt>
                <c:pt idx="7092">
                  <c:v>1.7940000000000001E-6</c:v>
                </c:pt>
                <c:pt idx="7093">
                  <c:v>1.7969999999999999E-6</c:v>
                </c:pt>
                <c:pt idx="7094">
                  <c:v>1.795E-6</c:v>
                </c:pt>
                <c:pt idx="7095">
                  <c:v>1.7940000000000001E-6</c:v>
                </c:pt>
                <c:pt idx="7096">
                  <c:v>1.7969999999999999E-6</c:v>
                </c:pt>
                <c:pt idx="7097">
                  <c:v>1.795E-6</c:v>
                </c:pt>
                <c:pt idx="7098">
                  <c:v>1.795E-6</c:v>
                </c:pt>
                <c:pt idx="7099">
                  <c:v>1.795E-6</c:v>
                </c:pt>
                <c:pt idx="7100">
                  <c:v>1.798E-6</c:v>
                </c:pt>
                <c:pt idx="7101">
                  <c:v>1.7969999999999999E-6</c:v>
                </c:pt>
                <c:pt idx="7102">
                  <c:v>1.795E-6</c:v>
                </c:pt>
                <c:pt idx="7103">
                  <c:v>1.7969999999999999E-6</c:v>
                </c:pt>
                <c:pt idx="7104">
                  <c:v>1.7940000000000001E-6</c:v>
                </c:pt>
                <c:pt idx="7105">
                  <c:v>1.795E-6</c:v>
                </c:pt>
                <c:pt idx="7106">
                  <c:v>1.7940000000000001E-6</c:v>
                </c:pt>
                <c:pt idx="7107">
                  <c:v>1.792E-6</c:v>
                </c:pt>
                <c:pt idx="7108">
                  <c:v>1.795E-6</c:v>
                </c:pt>
                <c:pt idx="7109">
                  <c:v>1.792E-6</c:v>
                </c:pt>
                <c:pt idx="7110">
                  <c:v>1.787E-6</c:v>
                </c:pt>
                <c:pt idx="7111">
                  <c:v>1.7940000000000001E-6</c:v>
                </c:pt>
                <c:pt idx="7112">
                  <c:v>1.792E-6</c:v>
                </c:pt>
                <c:pt idx="7113">
                  <c:v>1.79E-6</c:v>
                </c:pt>
                <c:pt idx="7114">
                  <c:v>1.792E-6</c:v>
                </c:pt>
                <c:pt idx="7115">
                  <c:v>1.7940000000000001E-6</c:v>
                </c:pt>
                <c:pt idx="7116">
                  <c:v>1.7940000000000001E-6</c:v>
                </c:pt>
                <c:pt idx="7117">
                  <c:v>1.787E-6</c:v>
                </c:pt>
                <c:pt idx="7118">
                  <c:v>1.792E-6</c:v>
                </c:pt>
                <c:pt idx="7119">
                  <c:v>1.7940000000000001E-6</c:v>
                </c:pt>
                <c:pt idx="7120">
                  <c:v>1.7940000000000001E-6</c:v>
                </c:pt>
                <c:pt idx="7121">
                  <c:v>1.792E-6</c:v>
                </c:pt>
                <c:pt idx="7122">
                  <c:v>1.795E-6</c:v>
                </c:pt>
                <c:pt idx="7123">
                  <c:v>1.795E-6</c:v>
                </c:pt>
                <c:pt idx="7124">
                  <c:v>1.79E-6</c:v>
                </c:pt>
                <c:pt idx="7125">
                  <c:v>1.792E-6</c:v>
                </c:pt>
                <c:pt idx="7126">
                  <c:v>1.79E-6</c:v>
                </c:pt>
                <c:pt idx="7127">
                  <c:v>1.79E-6</c:v>
                </c:pt>
                <c:pt idx="7128">
                  <c:v>1.79E-6</c:v>
                </c:pt>
                <c:pt idx="7129">
                  <c:v>1.79E-6</c:v>
                </c:pt>
                <c:pt idx="7130">
                  <c:v>1.792E-6</c:v>
                </c:pt>
                <c:pt idx="7131">
                  <c:v>1.7889999999999999E-6</c:v>
                </c:pt>
                <c:pt idx="7132">
                  <c:v>1.787E-6</c:v>
                </c:pt>
                <c:pt idx="7133">
                  <c:v>1.792E-6</c:v>
                </c:pt>
                <c:pt idx="7134">
                  <c:v>1.787E-6</c:v>
                </c:pt>
                <c:pt idx="7135">
                  <c:v>1.7859999999999999E-6</c:v>
                </c:pt>
                <c:pt idx="7136">
                  <c:v>1.7859999999999999E-6</c:v>
                </c:pt>
                <c:pt idx="7137">
                  <c:v>1.792E-6</c:v>
                </c:pt>
                <c:pt idx="7138">
                  <c:v>1.787E-6</c:v>
                </c:pt>
                <c:pt idx="7139">
                  <c:v>1.79E-6</c:v>
                </c:pt>
                <c:pt idx="7140">
                  <c:v>1.795E-6</c:v>
                </c:pt>
                <c:pt idx="7141">
                  <c:v>1.787E-6</c:v>
                </c:pt>
                <c:pt idx="7142">
                  <c:v>1.7889999999999999E-6</c:v>
                </c:pt>
                <c:pt idx="7143">
                  <c:v>1.7940000000000001E-6</c:v>
                </c:pt>
                <c:pt idx="7144">
                  <c:v>1.792E-6</c:v>
                </c:pt>
                <c:pt idx="7145">
                  <c:v>1.7889999999999999E-6</c:v>
                </c:pt>
                <c:pt idx="7146">
                  <c:v>1.792E-6</c:v>
                </c:pt>
                <c:pt idx="7147">
                  <c:v>1.7889999999999999E-6</c:v>
                </c:pt>
                <c:pt idx="7148">
                  <c:v>1.7889999999999999E-6</c:v>
                </c:pt>
                <c:pt idx="7149">
                  <c:v>1.7940000000000001E-6</c:v>
                </c:pt>
                <c:pt idx="7150">
                  <c:v>1.7940000000000001E-6</c:v>
                </c:pt>
                <c:pt idx="7151">
                  <c:v>1.792E-6</c:v>
                </c:pt>
                <c:pt idx="7152">
                  <c:v>1.792E-6</c:v>
                </c:pt>
                <c:pt idx="7153">
                  <c:v>1.7969999999999999E-6</c:v>
                </c:pt>
                <c:pt idx="7154">
                  <c:v>1.792E-6</c:v>
                </c:pt>
                <c:pt idx="7155">
                  <c:v>1.792E-6</c:v>
                </c:pt>
                <c:pt idx="7156">
                  <c:v>1.795E-6</c:v>
                </c:pt>
                <c:pt idx="7157">
                  <c:v>1.7940000000000001E-6</c:v>
                </c:pt>
                <c:pt idx="7158">
                  <c:v>1.795E-6</c:v>
                </c:pt>
                <c:pt idx="7159">
                  <c:v>1.795E-6</c:v>
                </c:pt>
                <c:pt idx="7160">
                  <c:v>1.7940000000000001E-6</c:v>
                </c:pt>
                <c:pt idx="7161">
                  <c:v>1.7940000000000001E-6</c:v>
                </c:pt>
                <c:pt idx="7162">
                  <c:v>1.795E-6</c:v>
                </c:pt>
                <c:pt idx="7163">
                  <c:v>1.795E-6</c:v>
                </c:pt>
                <c:pt idx="7164">
                  <c:v>1.7940000000000001E-6</c:v>
                </c:pt>
                <c:pt idx="7165">
                  <c:v>1.7940000000000001E-6</c:v>
                </c:pt>
                <c:pt idx="7166">
                  <c:v>1.795E-6</c:v>
                </c:pt>
                <c:pt idx="7167">
                  <c:v>1.7940000000000001E-6</c:v>
                </c:pt>
                <c:pt idx="7168">
                  <c:v>1.795E-6</c:v>
                </c:pt>
                <c:pt idx="7169">
                  <c:v>1.795E-6</c:v>
                </c:pt>
                <c:pt idx="7170">
                  <c:v>1.7969999999999999E-6</c:v>
                </c:pt>
                <c:pt idx="7171">
                  <c:v>1.7940000000000001E-6</c:v>
                </c:pt>
                <c:pt idx="7172">
                  <c:v>1.7940000000000001E-6</c:v>
                </c:pt>
                <c:pt idx="7173">
                  <c:v>1.795E-6</c:v>
                </c:pt>
                <c:pt idx="7174">
                  <c:v>1.795E-6</c:v>
                </c:pt>
                <c:pt idx="7175">
                  <c:v>1.795E-6</c:v>
                </c:pt>
                <c:pt idx="7176">
                  <c:v>1.7969999999999999E-6</c:v>
                </c:pt>
                <c:pt idx="7177">
                  <c:v>1.7940000000000001E-6</c:v>
                </c:pt>
                <c:pt idx="7178">
                  <c:v>1.795E-6</c:v>
                </c:pt>
                <c:pt idx="7179">
                  <c:v>1.7969999999999999E-6</c:v>
                </c:pt>
                <c:pt idx="7180">
                  <c:v>1.798E-6</c:v>
                </c:pt>
                <c:pt idx="7181">
                  <c:v>1.795E-6</c:v>
                </c:pt>
                <c:pt idx="7182">
                  <c:v>1.7969999999999999E-6</c:v>
                </c:pt>
                <c:pt idx="7183">
                  <c:v>1.7999999999999999E-6</c:v>
                </c:pt>
                <c:pt idx="7184">
                  <c:v>1.795E-6</c:v>
                </c:pt>
                <c:pt idx="7185">
                  <c:v>1.795E-6</c:v>
                </c:pt>
                <c:pt idx="7186">
                  <c:v>1.7969999999999999E-6</c:v>
                </c:pt>
                <c:pt idx="7187">
                  <c:v>1.795E-6</c:v>
                </c:pt>
                <c:pt idx="7188">
                  <c:v>1.795E-6</c:v>
                </c:pt>
                <c:pt idx="7189">
                  <c:v>1.798E-6</c:v>
                </c:pt>
                <c:pt idx="7190">
                  <c:v>1.795E-6</c:v>
                </c:pt>
                <c:pt idx="7191">
                  <c:v>1.7940000000000001E-6</c:v>
                </c:pt>
                <c:pt idx="7192">
                  <c:v>1.7940000000000001E-6</c:v>
                </c:pt>
                <c:pt idx="7193">
                  <c:v>1.7969999999999999E-6</c:v>
                </c:pt>
                <c:pt idx="7194">
                  <c:v>1.795E-6</c:v>
                </c:pt>
                <c:pt idx="7195">
                  <c:v>1.795E-6</c:v>
                </c:pt>
                <c:pt idx="7196">
                  <c:v>1.795E-6</c:v>
                </c:pt>
                <c:pt idx="7197">
                  <c:v>1.7969999999999999E-6</c:v>
                </c:pt>
                <c:pt idx="7198">
                  <c:v>1.795E-6</c:v>
                </c:pt>
                <c:pt idx="7199">
                  <c:v>1.795E-6</c:v>
                </c:pt>
                <c:pt idx="7200">
                  <c:v>1.7969999999999999E-6</c:v>
                </c:pt>
                <c:pt idx="7201">
                  <c:v>1.795E-6</c:v>
                </c:pt>
                <c:pt idx="7202">
                  <c:v>1.7940000000000001E-6</c:v>
                </c:pt>
                <c:pt idx="7203">
                  <c:v>1.798E-6</c:v>
                </c:pt>
                <c:pt idx="7204">
                  <c:v>1.7969999999999999E-6</c:v>
                </c:pt>
                <c:pt idx="7205">
                  <c:v>1.7940000000000001E-6</c:v>
                </c:pt>
                <c:pt idx="7206">
                  <c:v>1.795E-6</c:v>
                </c:pt>
                <c:pt idx="7207">
                  <c:v>1.7969999999999999E-6</c:v>
                </c:pt>
                <c:pt idx="7208">
                  <c:v>1.7940000000000001E-6</c:v>
                </c:pt>
                <c:pt idx="7209">
                  <c:v>1.792E-6</c:v>
                </c:pt>
                <c:pt idx="7210">
                  <c:v>1.7940000000000001E-6</c:v>
                </c:pt>
                <c:pt idx="7211">
                  <c:v>1.7969999999999999E-6</c:v>
                </c:pt>
                <c:pt idx="7212">
                  <c:v>1.7969999999999999E-6</c:v>
                </c:pt>
                <c:pt idx="7213">
                  <c:v>1.792E-6</c:v>
                </c:pt>
                <c:pt idx="7214">
                  <c:v>1.795E-6</c:v>
                </c:pt>
                <c:pt idx="7215">
                  <c:v>1.7969999999999999E-6</c:v>
                </c:pt>
                <c:pt idx="7216">
                  <c:v>1.795E-6</c:v>
                </c:pt>
                <c:pt idx="7217">
                  <c:v>1.7940000000000001E-6</c:v>
                </c:pt>
                <c:pt idx="7218">
                  <c:v>1.795E-6</c:v>
                </c:pt>
                <c:pt idx="7219">
                  <c:v>1.7969999999999999E-6</c:v>
                </c:pt>
                <c:pt idx="7220">
                  <c:v>1.7969999999999999E-6</c:v>
                </c:pt>
                <c:pt idx="7221">
                  <c:v>1.795E-6</c:v>
                </c:pt>
                <c:pt idx="7222">
                  <c:v>1.7969999999999999E-6</c:v>
                </c:pt>
                <c:pt idx="7223">
                  <c:v>1.7969999999999999E-6</c:v>
                </c:pt>
                <c:pt idx="7224">
                  <c:v>1.795E-6</c:v>
                </c:pt>
                <c:pt idx="7225">
                  <c:v>1.7969999999999999E-6</c:v>
                </c:pt>
                <c:pt idx="7226">
                  <c:v>1.795E-6</c:v>
                </c:pt>
                <c:pt idx="7227">
                  <c:v>1.795E-6</c:v>
                </c:pt>
                <c:pt idx="7228">
                  <c:v>1.7969999999999999E-6</c:v>
                </c:pt>
                <c:pt idx="7229">
                  <c:v>1.7940000000000001E-6</c:v>
                </c:pt>
                <c:pt idx="7230">
                  <c:v>1.795E-6</c:v>
                </c:pt>
                <c:pt idx="7231">
                  <c:v>1.798E-6</c:v>
                </c:pt>
                <c:pt idx="7232">
                  <c:v>1.795E-6</c:v>
                </c:pt>
                <c:pt idx="7233">
                  <c:v>1.7969999999999999E-6</c:v>
                </c:pt>
                <c:pt idx="7234">
                  <c:v>1.795E-6</c:v>
                </c:pt>
                <c:pt idx="7235">
                  <c:v>1.7969999999999999E-6</c:v>
                </c:pt>
                <c:pt idx="7236">
                  <c:v>1.795E-6</c:v>
                </c:pt>
                <c:pt idx="7237">
                  <c:v>1.795E-6</c:v>
                </c:pt>
                <c:pt idx="7238">
                  <c:v>1.795E-6</c:v>
                </c:pt>
                <c:pt idx="7239">
                  <c:v>1.795E-6</c:v>
                </c:pt>
                <c:pt idx="7240">
                  <c:v>1.795E-6</c:v>
                </c:pt>
                <c:pt idx="7241">
                  <c:v>1.7969999999999999E-6</c:v>
                </c:pt>
                <c:pt idx="7242">
                  <c:v>1.792E-6</c:v>
                </c:pt>
                <c:pt idx="7243">
                  <c:v>1.795E-6</c:v>
                </c:pt>
                <c:pt idx="7244">
                  <c:v>1.795E-6</c:v>
                </c:pt>
                <c:pt idx="7245">
                  <c:v>1.7940000000000001E-6</c:v>
                </c:pt>
                <c:pt idx="7246">
                  <c:v>1.795E-6</c:v>
                </c:pt>
                <c:pt idx="7247">
                  <c:v>1.7940000000000001E-6</c:v>
                </c:pt>
                <c:pt idx="7248">
                  <c:v>1.7940000000000001E-6</c:v>
                </c:pt>
                <c:pt idx="7249">
                  <c:v>1.7940000000000001E-6</c:v>
                </c:pt>
                <c:pt idx="7250">
                  <c:v>1.795E-6</c:v>
                </c:pt>
                <c:pt idx="7251">
                  <c:v>1.7940000000000001E-6</c:v>
                </c:pt>
                <c:pt idx="7252">
                  <c:v>1.792E-6</c:v>
                </c:pt>
                <c:pt idx="7253">
                  <c:v>1.795E-6</c:v>
                </c:pt>
                <c:pt idx="7254">
                  <c:v>1.795E-6</c:v>
                </c:pt>
                <c:pt idx="7255">
                  <c:v>1.792E-6</c:v>
                </c:pt>
                <c:pt idx="7256">
                  <c:v>1.7940000000000001E-6</c:v>
                </c:pt>
                <c:pt idx="7257">
                  <c:v>1.798E-6</c:v>
                </c:pt>
                <c:pt idx="7258">
                  <c:v>1.795E-6</c:v>
                </c:pt>
                <c:pt idx="7259">
                  <c:v>1.7940000000000001E-6</c:v>
                </c:pt>
                <c:pt idx="7260">
                  <c:v>1.7969999999999999E-6</c:v>
                </c:pt>
                <c:pt idx="7261">
                  <c:v>1.7940000000000001E-6</c:v>
                </c:pt>
                <c:pt idx="7262">
                  <c:v>1.7940000000000001E-6</c:v>
                </c:pt>
                <c:pt idx="7263">
                  <c:v>1.795E-6</c:v>
                </c:pt>
                <c:pt idx="7264">
                  <c:v>1.7940000000000001E-6</c:v>
                </c:pt>
                <c:pt idx="7265">
                  <c:v>1.7940000000000001E-6</c:v>
                </c:pt>
                <c:pt idx="7266">
                  <c:v>1.7969999999999999E-6</c:v>
                </c:pt>
                <c:pt idx="7267">
                  <c:v>1.795E-6</c:v>
                </c:pt>
                <c:pt idx="7268">
                  <c:v>1.795E-6</c:v>
                </c:pt>
                <c:pt idx="7269">
                  <c:v>1.795E-6</c:v>
                </c:pt>
                <c:pt idx="7270">
                  <c:v>1.7940000000000001E-6</c:v>
                </c:pt>
                <c:pt idx="7271">
                  <c:v>1.795E-6</c:v>
                </c:pt>
                <c:pt idx="7272">
                  <c:v>1.7969999999999999E-6</c:v>
                </c:pt>
                <c:pt idx="7273">
                  <c:v>1.795E-6</c:v>
                </c:pt>
                <c:pt idx="7274">
                  <c:v>1.795E-6</c:v>
                </c:pt>
                <c:pt idx="7275">
                  <c:v>1.7969999999999999E-6</c:v>
                </c:pt>
                <c:pt idx="7276">
                  <c:v>1.7999999999999999E-6</c:v>
                </c:pt>
                <c:pt idx="7277">
                  <c:v>1.795E-6</c:v>
                </c:pt>
                <c:pt idx="7278">
                  <c:v>1.798E-6</c:v>
                </c:pt>
                <c:pt idx="7279">
                  <c:v>1.8020000000000001E-6</c:v>
                </c:pt>
                <c:pt idx="7280">
                  <c:v>1.7969999999999999E-6</c:v>
                </c:pt>
                <c:pt idx="7281">
                  <c:v>1.7940000000000001E-6</c:v>
                </c:pt>
                <c:pt idx="7282">
                  <c:v>1.795E-6</c:v>
                </c:pt>
                <c:pt idx="7283">
                  <c:v>1.7999999999999999E-6</c:v>
                </c:pt>
                <c:pt idx="7284">
                  <c:v>1.795E-6</c:v>
                </c:pt>
                <c:pt idx="7285">
                  <c:v>1.7969999999999999E-6</c:v>
                </c:pt>
                <c:pt idx="7286">
                  <c:v>1.795E-6</c:v>
                </c:pt>
                <c:pt idx="7287">
                  <c:v>1.795E-6</c:v>
                </c:pt>
                <c:pt idx="7288">
                  <c:v>1.795E-6</c:v>
                </c:pt>
                <c:pt idx="7289">
                  <c:v>1.7969999999999999E-6</c:v>
                </c:pt>
                <c:pt idx="7290">
                  <c:v>1.795E-6</c:v>
                </c:pt>
                <c:pt idx="7291">
                  <c:v>1.795E-6</c:v>
                </c:pt>
                <c:pt idx="7292">
                  <c:v>1.795E-6</c:v>
                </c:pt>
                <c:pt idx="7293">
                  <c:v>1.7969999999999999E-6</c:v>
                </c:pt>
                <c:pt idx="7294">
                  <c:v>1.7969999999999999E-6</c:v>
                </c:pt>
                <c:pt idx="7295">
                  <c:v>1.7969999999999999E-6</c:v>
                </c:pt>
                <c:pt idx="7296">
                  <c:v>1.795E-6</c:v>
                </c:pt>
                <c:pt idx="7297">
                  <c:v>1.7969999999999999E-6</c:v>
                </c:pt>
                <c:pt idx="7298">
                  <c:v>1.792E-6</c:v>
                </c:pt>
                <c:pt idx="7299">
                  <c:v>1.7969999999999999E-6</c:v>
                </c:pt>
                <c:pt idx="7300">
                  <c:v>1.7940000000000001E-6</c:v>
                </c:pt>
                <c:pt idx="7301">
                  <c:v>1.7969999999999999E-6</c:v>
                </c:pt>
                <c:pt idx="7302">
                  <c:v>1.7940000000000001E-6</c:v>
                </c:pt>
                <c:pt idx="7303">
                  <c:v>1.795E-6</c:v>
                </c:pt>
                <c:pt idx="7304">
                  <c:v>1.7969999999999999E-6</c:v>
                </c:pt>
                <c:pt idx="7305">
                  <c:v>1.795E-6</c:v>
                </c:pt>
                <c:pt idx="7306">
                  <c:v>1.7969999999999999E-6</c:v>
                </c:pt>
                <c:pt idx="7307">
                  <c:v>1.7940000000000001E-6</c:v>
                </c:pt>
                <c:pt idx="7308">
                  <c:v>1.7940000000000001E-6</c:v>
                </c:pt>
                <c:pt idx="7309">
                  <c:v>1.7969999999999999E-6</c:v>
                </c:pt>
                <c:pt idx="7310">
                  <c:v>1.795E-6</c:v>
                </c:pt>
                <c:pt idx="7311">
                  <c:v>1.792E-6</c:v>
                </c:pt>
                <c:pt idx="7312">
                  <c:v>1.795E-6</c:v>
                </c:pt>
                <c:pt idx="7313">
                  <c:v>1.7969999999999999E-6</c:v>
                </c:pt>
                <c:pt idx="7314">
                  <c:v>1.7940000000000001E-6</c:v>
                </c:pt>
                <c:pt idx="7315">
                  <c:v>1.795E-6</c:v>
                </c:pt>
                <c:pt idx="7316">
                  <c:v>1.798E-6</c:v>
                </c:pt>
                <c:pt idx="7317">
                  <c:v>1.7940000000000001E-6</c:v>
                </c:pt>
                <c:pt idx="7318">
                  <c:v>1.795E-6</c:v>
                </c:pt>
                <c:pt idx="7319">
                  <c:v>1.7969999999999999E-6</c:v>
                </c:pt>
                <c:pt idx="7320">
                  <c:v>1.7969999999999999E-6</c:v>
                </c:pt>
                <c:pt idx="7321">
                  <c:v>1.795E-6</c:v>
                </c:pt>
                <c:pt idx="7322">
                  <c:v>1.7969999999999999E-6</c:v>
                </c:pt>
                <c:pt idx="7323">
                  <c:v>1.7969999999999999E-6</c:v>
                </c:pt>
                <c:pt idx="7324">
                  <c:v>1.7940000000000001E-6</c:v>
                </c:pt>
                <c:pt idx="7325">
                  <c:v>1.795E-6</c:v>
                </c:pt>
                <c:pt idx="7326">
                  <c:v>1.798E-6</c:v>
                </c:pt>
                <c:pt idx="7327">
                  <c:v>1.795E-6</c:v>
                </c:pt>
                <c:pt idx="7328">
                  <c:v>1.795E-6</c:v>
                </c:pt>
                <c:pt idx="7329">
                  <c:v>1.7969999999999999E-6</c:v>
                </c:pt>
                <c:pt idx="7330">
                  <c:v>1.795E-6</c:v>
                </c:pt>
                <c:pt idx="7331">
                  <c:v>1.7940000000000001E-6</c:v>
                </c:pt>
                <c:pt idx="7332">
                  <c:v>1.7969999999999999E-6</c:v>
                </c:pt>
                <c:pt idx="7333">
                  <c:v>1.7940000000000001E-6</c:v>
                </c:pt>
                <c:pt idx="7334">
                  <c:v>1.7940000000000001E-6</c:v>
                </c:pt>
                <c:pt idx="7335">
                  <c:v>1.7969999999999999E-6</c:v>
                </c:pt>
                <c:pt idx="7336">
                  <c:v>1.795E-6</c:v>
                </c:pt>
                <c:pt idx="7337">
                  <c:v>1.795E-6</c:v>
                </c:pt>
                <c:pt idx="7338">
                  <c:v>1.798E-6</c:v>
                </c:pt>
                <c:pt idx="7339">
                  <c:v>1.795E-6</c:v>
                </c:pt>
                <c:pt idx="7340">
                  <c:v>1.795E-6</c:v>
                </c:pt>
                <c:pt idx="7341">
                  <c:v>1.795E-6</c:v>
                </c:pt>
                <c:pt idx="7342">
                  <c:v>1.798E-6</c:v>
                </c:pt>
                <c:pt idx="7343">
                  <c:v>1.7940000000000001E-6</c:v>
                </c:pt>
                <c:pt idx="7344">
                  <c:v>1.7969999999999999E-6</c:v>
                </c:pt>
                <c:pt idx="7345">
                  <c:v>1.7999999999999999E-6</c:v>
                </c:pt>
                <c:pt idx="7346">
                  <c:v>1.7940000000000001E-6</c:v>
                </c:pt>
                <c:pt idx="7347">
                  <c:v>1.795E-6</c:v>
                </c:pt>
                <c:pt idx="7348">
                  <c:v>1.795E-6</c:v>
                </c:pt>
                <c:pt idx="7349">
                  <c:v>1.795E-6</c:v>
                </c:pt>
                <c:pt idx="7350">
                  <c:v>1.7940000000000001E-6</c:v>
                </c:pt>
                <c:pt idx="7351">
                  <c:v>1.795E-6</c:v>
                </c:pt>
                <c:pt idx="7352">
                  <c:v>1.7940000000000001E-6</c:v>
                </c:pt>
                <c:pt idx="7353">
                  <c:v>1.7969999999999999E-6</c:v>
                </c:pt>
                <c:pt idx="7354">
                  <c:v>1.795E-6</c:v>
                </c:pt>
                <c:pt idx="7355">
                  <c:v>1.7969999999999999E-6</c:v>
                </c:pt>
                <c:pt idx="7356">
                  <c:v>1.792E-6</c:v>
                </c:pt>
                <c:pt idx="7357">
                  <c:v>1.792E-6</c:v>
                </c:pt>
                <c:pt idx="7358">
                  <c:v>1.795E-6</c:v>
                </c:pt>
                <c:pt idx="7359">
                  <c:v>1.7889999999999999E-6</c:v>
                </c:pt>
                <c:pt idx="7360">
                  <c:v>1.79E-6</c:v>
                </c:pt>
                <c:pt idx="7361">
                  <c:v>1.79E-6</c:v>
                </c:pt>
                <c:pt idx="7362">
                  <c:v>1.792E-6</c:v>
                </c:pt>
                <c:pt idx="7363">
                  <c:v>1.7859999999999999E-6</c:v>
                </c:pt>
                <c:pt idx="7364">
                  <c:v>1.787E-6</c:v>
                </c:pt>
                <c:pt idx="7365">
                  <c:v>1.787E-6</c:v>
                </c:pt>
                <c:pt idx="7366">
                  <c:v>1.787E-6</c:v>
                </c:pt>
                <c:pt idx="7367">
                  <c:v>1.7889999999999999E-6</c:v>
                </c:pt>
                <c:pt idx="7368">
                  <c:v>1.787E-6</c:v>
                </c:pt>
                <c:pt idx="7369">
                  <c:v>1.79E-6</c:v>
                </c:pt>
                <c:pt idx="7370">
                  <c:v>1.7859999999999999E-6</c:v>
                </c:pt>
                <c:pt idx="7371">
                  <c:v>1.7859999999999999E-6</c:v>
                </c:pt>
                <c:pt idx="7372">
                  <c:v>1.79E-6</c:v>
                </c:pt>
                <c:pt idx="7373">
                  <c:v>1.7889999999999999E-6</c:v>
                </c:pt>
                <c:pt idx="7374">
                  <c:v>1.79E-6</c:v>
                </c:pt>
                <c:pt idx="7375">
                  <c:v>1.792E-6</c:v>
                </c:pt>
                <c:pt idx="7376">
                  <c:v>1.7940000000000001E-6</c:v>
                </c:pt>
                <c:pt idx="7377">
                  <c:v>1.787E-6</c:v>
                </c:pt>
                <c:pt idx="7378">
                  <c:v>1.792E-6</c:v>
                </c:pt>
                <c:pt idx="7379">
                  <c:v>1.795E-6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96B-4D76-AA75-B02B35B521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1358479"/>
        <c:axId val="1002818111"/>
      </c:scatterChart>
      <c:valAx>
        <c:axId val="38135847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2818111"/>
        <c:crosses val="autoZero"/>
        <c:crossBetween val="midCat"/>
        <c:majorUnit val="2"/>
        <c:minorUnit val="0.5"/>
      </c:valAx>
      <c:valAx>
        <c:axId val="10028181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35847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Skimmer I chamber pressure(mbar) 0.7x9mm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Sheet2!$C$1</c:f>
              <c:strCache>
                <c:ptCount val="1"/>
                <c:pt idx="0">
                  <c:v>Skimmer I chamber pressure(mbar)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Sheet2!$A$2:$A$5811</c:f>
              <c:numCache>
                <c:formatCode>m/d/yyyy\ h:mm</c:formatCode>
                <c:ptCount val="5810"/>
                <c:pt idx="0">
                  <c:v>44620.328703703701</c:v>
                </c:pt>
                <c:pt idx="1">
                  <c:v>44620.329421296294</c:v>
                </c:pt>
                <c:pt idx="2">
                  <c:v>44620.330150462964</c:v>
                </c:pt>
                <c:pt idx="3">
                  <c:v>44620.330891203703</c:v>
                </c:pt>
                <c:pt idx="4">
                  <c:v>44620.331608796296</c:v>
                </c:pt>
                <c:pt idx="5">
                  <c:v>44620.332337962966</c:v>
                </c:pt>
                <c:pt idx="6">
                  <c:v>44620.333067129628</c:v>
                </c:pt>
                <c:pt idx="7">
                  <c:v>44620.333784722221</c:v>
                </c:pt>
                <c:pt idx="8">
                  <c:v>44620.334513888891</c:v>
                </c:pt>
                <c:pt idx="9">
                  <c:v>44620.335289351853</c:v>
                </c:pt>
                <c:pt idx="10">
                  <c:v>44620.336018518516</c:v>
                </c:pt>
                <c:pt idx="11">
                  <c:v>44620.336747685185</c:v>
                </c:pt>
                <c:pt idx="12">
                  <c:v>44620.337465277778</c:v>
                </c:pt>
                <c:pt idx="13">
                  <c:v>44620.338194444441</c:v>
                </c:pt>
                <c:pt idx="14">
                  <c:v>44620.338923611111</c:v>
                </c:pt>
                <c:pt idx="15">
                  <c:v>44620.339699074073</c:v>
                </c:pt>
                <c:pt idx="16">
                  <c:v>44620.340416666666</c:v>
                </c:pt>
                <c:pt idx="17">
                  <c:v>44620.341145833336</c:v>
                </c:pt>
                <c:pt idx="18">
                  <c:v>44620.341874999998</c:v>
                </c:pt>
                <c:pt idx="19">
                  <c:v>44620.342592592591</c:v>
                </c:pt>
                <c:pt idx="20">
                  <c:v>44620.343321759261</c:v>
                </c:pt>
                <c:pt idx="21">
                  <c:v>44620.344097222223</c:v>
                </c:pt>
                <c:pt idx="22">
                  <c:v>44620.344826388886</c:v>
                </c:pt>
                <c:pt idx="23">
                  <c:v>44620.345543981479</c:v>
                </c:pt>
                <c:pt idx="24">
                  <c:v>44620.346273148149</c:v>
                </c:pt>
                <c:pt idx="25">
                  <c:v>44620.347002314818</c:v>
                </c:pt>
                <c:pt idx="26">
                  <c:v>44620.347719907404</c:v>
                </c:pt>
                <c:pt idx="27">
                  <c:v>44620.348495370374</c:v>
                </c:pt>
                <c:pt idx="28">
                  <c:v>44620.349224537036</c:v>
                </c:pt>
                <c:pt idx="29">
                  <c:v>44620.349953703706</c:v>
                </c:pt>
                <c:pt idx="30">
                  <c:v>44620.350671296299</c:v>
                </c:pt>
                <c:pt idx="31">
                  <c:v>44620.351400462961</c:v>
                </c:pt>
                <c:pt idx="32">
                  <c:v>44620.352129629631</c:v>
                </c:pt>
                <c:pt idx="33">
                  <c:v>44620.352905092594</c:v>
                </c:pt>
                <c:pt idx="34">
                  <c:v>44620.353622685187</c:v>
                </c:pt>
                <c:pt idx="35">
                  <c:v>44620.354351851849</c:v>
                </c:pt>
                <c:pt idx="36">
                  <c:v>44620.355081018519</c:v>
                </c:pt>
                <c:pt idx="37">
                  <c:v>44620.355798611112</c:v>
                </c:pt>
                <c:pt idx="38">
                  <c:v>44620.356527777774</c:v>
                </c:pt>
                <c:pt idx="39">
                  <c:v>44620.357303240744</c:v>
                </c:pt>
                <c:pt idx="40">
                  <c:v>44620.358032407406</c:v>
                </c:pt>
                <c:pt idx="41">
                  <c:v>44620.358749999999</c:v>
                </c:pt>
                <c:pt idx="42">
                  <c:v>44620.359479166669</c:v>
                </c:pt>
                <c:pt idx="43">
                  <c:v>44620.360208333332</c:v>
                </c:pt>
                <c:pt idx="44">
                  <c:v>44620.360925925925</c:v>
                </c:pt>
                <c:pt idx="45">
                  <c:v>44620.361701388887</c:v>
                </c:pt>
                <c:pt idx="46">
                  <c:v>44620.362430555557</c:v>
                </c:pt>
                <c:pt idx="47">
                  <c:v>44620.36314814815</c:v>
                </c:pt>
                <c:pt idx="48">
                  <c:v>44620.363877314812</c:v>
                </c:pt>
                <c:pt idx="49">
                  <c:v>44620.364606481482</c:v>
                </c:pt>
                <c:pt idx="50">
                  <c:v>44620.365324074075</c:v>
                </c:pt>
                <c:pt idx="51">
                  <c:v>44620.366053240738</c:v>
                </c:pt>
                <c:pt idx="52">
                  <c:v>44620.366782407407</c:v>
                </c:pt>
                <c:pt idx="53">
                  <c:v>44620.3675</c:v>
                </c:pt>
                <c:pt idx="54">
                  <c:v>44620.36822916667</c:v>
                </c:pt>
                <c:pt idx="55">
                  <c:v>44620.368958333333</c:v>
                </c:pt>
                <c:pt idx="56">
                  <c:v>44620.369733796295</c:v>
                </c:pt>
                <c:pt idx="57">
                  <c:v>44620.370462962965</c:v>
                </c:pt>
                <c:pt idx="58">
                  <c:v>44620.371180555558</c:v>
                </c:pt>
                <c:pt idx="59">
                  <c:v>44620.37190972222</c:v>
                </c:pt>
                <c:pt idx="60">
                  <c:v>44620.37263888889</c:v>
                </c:pt>
                <c:pt idx="61">
                  <c:v>44620.373356481483</c:v>
                </c:pt>
                <c:pt idx="62">
                  <c:v>44620.374131944445</c:v>
                </c:pt>
                <c:pt idx="63">
                  <c:v>44620.374861111108</c:v>
                </c:pt>
                <c:pt idx="64">
                  <c:v>44620.375578703701</c:v>
                </c:pt>
                <c:pt idx="65">
                  <c:v>44620.376307870371</c:v>
                </c:pt>
                <c:pt idx="66">
                  <c:v>44620.37703703704</c:v>
                </c:pt>
                <c:pt idx="67">
                  <c:v>44620.377754629626</c:v>
                </c:pt>
                <c:pt idx="68">
                  <c:v>44620.378530092596</c:v>
                </c:pt>
                <c:pt idx="69">
                  <c:v>44620.379259259258</c:v>
                </c:pt>
                <c:pt idx="70">
                  <c:v>44620.379988425928</c:v>
                </c:pt>
                <c:pt idx="71">
                  <c:v>44620.380706018521</c:v>
                </c:pt>
                <c:pt idx="72">
                  <c:v>44620.381435185183</c:v>
                </c:pt>
                <c:pt idx="73">
                  <c:v>44620.382164351853</c:v>
                </c:pt>
                <c:pt idx="74">
                  <c:v>44620.382881944446</c:v>
                </c:pt>
                <c:pt idx="75">
                  <c:v>44620.383611111109</c:v>
                </c:pt>
                <c:pt idx="76">
                  <c:v>44620.384340277778</c:v>
                </c:pt>
                <c:pt idx="77">
                  <c:v>44620.385057870371</c:v>
                </c:pt>
                <c:pt idx="78">
                  <c:v>44620.385787037034</c:v>
                </c:pt>
                <c:pt idx="79">
                  <c:v>44620.386562500003</c:v>
                </c:pt>
                <c:pt idx="80">
                  <c:v>44620.387280092589</c:v>
                </c:pt>
                <c:pt idx="81">
                  <c:v>44620.388009259259</c:v>
                </c:pt>
                <c:pt idx="82">
                  <c:v>44620.388738425929</c:v>
                </c:pt>
                <c:pt idx="83">
                  <c:v>44620.389456018522</c:v>
                </c:pt>
                <c:pt idx="84">
                  <c:v>44620.390185185184</c:v>
                </c:pt>
                <c:pt idx="85">
                  <c:v>44620.390960648147</c:v>
                </c:pt>
                <c:pt idx="86">
                  <c:v>44620.391689814816</c:v>
                </c:pt>
                <c:pt idx="87">
                  <c:v>44620.392407407409</c:v>
                </c:pt>
                <c:pt idx="88">
                  <c:v>44620.393136574072</c:v>
                </c:pt>
                <c:pt idx="89">
                  <c:v>44620.393865740742</c:v>
                </c:pt>
                <c:pt idx="90">
                  <c:v>44620.394583333335</c:v>
                </c:pt>
                <c:pt idx="91">
                  <c:v>44620.395312499997</c:v>
                </c:pt>
                <c:pt idx="92">
                  <c:v>44620.396041666667</c:v>
                </c:pt>
                <c:pt idx="93">
                  <c:v>44620.39675925926</c:v>
                </c:pt>
                <c:pt idx="94">
                  <c:v>44620.397488425922</c:v>
                </c:pt>
                <c:pt idx="95">
                  <c:v>44620.398217592592</c:v>
                </c:pt>
                <c:pt idx="96">
                  <c:v>44620.398993055554</c:v>
                </c:pt>
                <c:pt idx="97">
                  <c:v>44620.399710648147</c:v>
                </c:pt>
                <c:pt idx="98">
                  <c:v>44620.400439814817</c:v>
                </c:pt>
                <c:pt idx="99">
                  <c:v>44620.40116898148</c:v>
                </c:pt>
                <c:pt idx="100">
                  <c:v>44620.401886574073</c:v>
                </c:pt>
                <c:pt idx="101">
                  <c:v>44620.402615740742</c:v>
                </c:pt>
                <c:pt idx="102">
                  <c:v>44620.403391203705</c:v>
                </c:pt>
                <c:pt idx="103">
                  <c:v>44620.404120370367</c:v>
                </c:pt>
                <c:pt idx="104">
                  <c:v>44620.404849537037</c:v>
                </c:pt>
                <c:pt idx="105">
                  <c:v>44620.40556712963</c:v>
                </c:pt>
                <c:pt idx="106">
                  <c:v>44620.4062962963</c:v>
                </c:pt>
                <c:pt idx="107">
                  <c:v>44620.407025462962</c:v>
                </c:pt>
                <c:pt idx="108">
                  <c:v>44620.407800925925</c:v>
                </c:pt>
                <c:pt idx="109">
                  <c:v>44620.408518518518</c:v>
                </c:pt>
                <c:pt idx="110">
                  <c:v>44620.409247685187</c:v>
                </c:pt>
                <c:pt idx="111">
                  <c:v>44620.40997685185</c:v>
                </c:pt>
                <c:pt idx="112">
                  <c:v>44620.410694444443</c:v>
                </c:pt>
                <c:pt idx="113">
                  <c:v>44620.411423611113</c:v>
                </c:pt>
                <c:pt idx="114">
                  <c:v>44620.412199074075</c:v>
                </c:pt>
                <c:pt idx="115">
                  <c:v>44620.412928240738</c:v>
                </c:pt>
                <c:pt idx="116">
                  <c:v>44620.413657407407</c:v>
                </c:pt>
                <c:pt idx="117">
                  <c:v>44620.414375</c:v>
                </c:pt>
                <c:pt idx="118">
                  <c:v>44620.41510416667</c:v>
                </c:pt>
                <c:pt idx="119">
                  <c:v>44620.415821759256</c:v>
                </c:pt>
                <c:pt idx="120">
                  <c:v>44620.416550925926</c:v>
                </c:pt>
                <c:pt idx="121">
                  <c:v>44620.417280092595</c:v>
                </c:pt>
                <c:pt idx="122">
                  <c:v>44620.418009259258</c:v>
                </c:pt>
                <c:pt idx="123">
                  <c:v>44620.418726851851</c:v>
                </c:pt>
                <c:pt idx="124">
                  <c:v>44620.419456018521</c:v>
                </c:pt>
                <c:pt idx="125">
                  <c:v>44620.420185185183</c:v>
                </c:pt>
                <c:pt idx="126">
                  <c:v>44620.420902777776</c:v>
                </c:pt>
                <c:pt idx="127">
                  <c:v>44620.421631944446</c:v>
                </c:pt>
                <c:pt idx="128">
                  <c:v>44620.422361111108</c:v>
                </c:pt>
                <c:pt idx="129">
                  <c:v>44620.423078703701</c:v>
                </c:pt>
                <c:pt idx="130">
                  <c:v>44620.423854166664</c:v>
                </c:pt>
                <c:pt idx="131">
                  <c:v>44620.424583333333</c:v>
                </c:pt>
                <c:pt idx="132">
                  <c:v>44620.425300925926</c:v>
                </c:pt>
                <c:pt idx="133">
                  <c:v>44620.426030092596</c:v>
                </c:pt>
                <c:pt idx="134">
                  <c:v>44620.426759259259</c:v>
                </c:pt>
                <c:pt idx="135">
                  <c:v>44620.427476851852</c:v>
                </c:pt>
                <c:pt idx="136">
                  <c:v>44620.428252314814</c:v>
                </c:pt>
                <c:pt idx="137">
                  <c:v>44620.428981481484</c:v>
                </c:pt>
                <c:pt idx="138">
                  <c:v>44620.429710648146</c:v>
                </c:pt>
                <c:pt idx="139">
                  <c:v>44620.430439814816</c:v>
                </c:pt>
                <c:pt idx="140">
                  <c:v>44620.431157407409</c:v>
                </c:pt>
                <c:pt idx="141">
                  <c:v>44620.431886574072</c:v>
                </c:pt>
                <c:pt idx="142">
                  <c:v>44620.432662037034</c:v>
                </c:pt>
                <c:pt idx="143">
                  <c:v>44620.433391203704</c:v>
                </c:pt>
                <c:pt idx="144">
                  <c:v>44620.434108796297</c:v>
                </c:pt>
                <c:pt idx="145">
                  <c:v>44620.434837962966</c:v>
                </c:pt>
                <c:pt idx="146">
                  <c:v>44620.435567129629</c:v>
                </c:pt>
                <c:pt idx="147">
                  <c:v>44620.436284722222</c:v>
                </c:pt>
                <c:pt idx="148">
                  <c:v>44620.437060185184</c:v>
                </c:pt>
                <c:pt idx="149">
                  <c:v>44620.437789351854</c:v>
                </c:pt>
                <c:pt idx="150">
                  <c:v>44620.438506944447</c:v>
                </c:pt>
                <c:pt idx="151">
                  <c:v>44620.439236111109</c:v>
                </c:pt>
                <c:pt idx="152">
                  <c:v>44620.439965277779</c:v>
                </c:pt>
                <c:pt idx="153">
                  <c:v>44620.440682870372</c:v>
                </c:pt>
                <c:pt idx="154">
                  <c:v>44620.441458333335</c:v>
                </c:pt>
                <c:pt idx="155">
                  <c:v>44620.442187499997</c:v>
                </c:pt>
                <c:pt idx="156">
                  <c:v>44620.442916666667</c:v>
                </c:pt>
                <c:pt idx="157">
                  <c:v>44620.44363425926</c:v>
                </c:pt>
                <c:pt idx="158">
                  <c:v>44620.444363425922</c:v>
                </c:pt>
                <c:pt idx="159">
                  <c:v>44620.445092592592</c:v>
                </c:pt>
                <c:pt idx="160">
                  <c:v>44620.445810185185</c:v>
                </c:pt>
                <c:pt idx="161">
                  <c:v>44620.446539351855</c:v>
                </c:pt>
                <c:pt idx="162">
                  <c:v>44620.447268518517</c:v>
                </c:pt>
                <c:pt idx="163">
                  <c:v>44620.44798611111</c:v>
                </c:pt>
                <c:pt idx="164">
                  <c:v>44620.44871527778</c:v>
                </c:pt>
                <c:pt idx="165">
                  <c:v>44620.449444444443</c:v>
                </c:pt>
                <c:pt idx="166">
                  <c:v>44620.450162037036</c:v>
                </c:pt>
                <c:pt idx="167">
                  <c:v>44620.450891203705</c:v>
                </c:pt>
                <c:pt idx="168">
                  <c:v>44620.451620370368</c:v>
                </c:pt>
                <c:pt idx="169">
                  <c:v>44620.452337962961</c:v>
                </c:pt>
                <c:pt idx="170">
                  <c:v>44620.453067129631</c:v>
                </c:pt>
                <c:pt idx="171">
                  <c:v>44620.453796296293</c:v>
                </c:pt>
                <c:pt idx="172">
                  <c:v>44620.454513888886</c:v>
                </c:pt>
                <c:pt idx="173">
                  <c:v>44620.455243055556</c:v>
                </c:pt>
                <c:pt idx="174">
                  <c:v>44620.455972222226</c:v>
                </c:pt>
                <c:pt idx="175">
                  <c:v>44620.456689814811</c:v>
                </c:pt>
                <c:pt idx="176">
                  <c:v>44620.457418981481</c:v>
                </c:pt>
                <c:pt idx="177">
                  <c:v>44620.458148148151</c:v>
                </c:pt>
                <c:pt idx="178">
                  <c:v>44620.458865740744</c:v>
                </c:pt>
                <c:pt idx="179">
                  <c:v>44620.459594907406</c:v>
                </c:pt>
                <c:pt idx="180">
                  <c:v>44620.460370370369</c:v>
                </c:pt>
                <c:pt idx="181">
                  <c:v>44620.461099537039</c:v>
                </c:pt>
                <c:pt idx="182">
                  <c:v>44620.461828703701</c:v>
                </c:pt>
                <c:pt idx="183">
                  <c:v>44620.462546296294</c:v>
                </c:pt>
                <c:pt idx="184">
                  <c:v>44620.463275462964</c:v>
                </c:pt>
                <c:pt idx="185">
                  <c:v>44620.464004629626</c:v>
                </c:pt>
                <c:pt idx="186">
                  <c:v>44620.464722222219</c:v>
                </c:pt>
                <c:pt idx="187">
                  <c:v>44620.465451388889</c:v>
                </c:pt>
                <c:pt idx="188">
                  <c:v>44620.466180555559</c:v>
                </c:pt>
                <c:pt idx="189">
                  <c:v>44620.466898148145</c:v>
                </c:pt>
                <c:pt idx="190">
                  <c:v>44620.467627314814</c:v>
                </c:pt>
                <c:pt idx="191">
                  <c:v>44620.468402777777</c:v>
                </c:pt>
                <c:pt idx="192">
                  <c:v>44620.469131944446</c:v>
                </c:pt>
                <c:pt idx="193">
                  <c:v>44620.469849537039</c:v>
                </c:pt>
                <c:pt idx="194">
                  <c:v>44620.470578703702</c:v>
                </c:pt>
                <c:pt idx="195">
                  <c:v>44620.471307870372</c:v>
                </c:pt>
                <c:pt idx="196">
                  <c:v>44620.472025462965</c:v>
                </c:pt>
                <c:pt idx="197">
                  <c:v>44620.472754629627</c:v>
                </c:pt>
                <c:pt idx="198">
                  <c:v>44620.473483796297</c:v>
                </c:pt>
                <c:pt idx="199">
                  <c:v>44620.47420138889</c:v>
                </c:pt>
                <c:pt idx="200">
                  <c:v>44620.474930555552</c:v>
                </c:pt>
                <c:pt idx="201">
                  <c:v>44620.475659722222</c:v>
                </c:pt>
                <c:pt idx="202">
                  <c:v>44620.476423611108</c:v>
                </c:pt>
                <c:pt idx="203">
                  <c:v>44620.477152777778</c:v>
                </c:pt>
                <c:pt idx="204">
                  <c:v>44620.477881944447</c:v>
                </c:pt>
                <c:pt idx="205">
                  <c:v>44620.47859953704</c:v>
                </c:pt>
                <c:pt idx="206">
                  <c:v>44620.479328703703</c:v>
                </c:pt>
                <c:pt idx="207">
                  <c:v>44620.480057870373</c:v>
                </c:pt>
                <c:pt idx="208">
                  <c:v>44620.480833333335</c:v>
                </c:pt>
                <c:pt idx="209">
                  <c:v>44620.481550925928</c:v>
                </c:pt>
                <c:pt idx="210">
                  <c:v>44620.48228009259</c:v>
                </c:pt>
                <c:pt idx="211">
                  <c:v>44620.48300925926</c:v>
                </c:pt>
                <c:pt idx="212">
                  <c:v>44620.483726851853</c:v>
                </c:pt>
                <c:pt idx="213">
                  <c:v>44620.484456018516</c:v>
                </c:pt>
                <c:pt idx="214">
                  <c:v>44620.485173611109</c:v>
                </c:pt>
                <c:pt idx="215">
                  <c:v>44620.485902777778</c:v>
                </c:pt>
                <c:pt idx="216">
                  <c:v>44620.486631944441</c:v>
                </c:pt>
                <c:pt idx="217">
                  <c:v>44620.487349537034</c:v>
                </c:pt>
                <c:pt idx="218">
                  <c:v>44620.488078703704</c:v>
                </c:pt>
                <c:pt idx="219">
                  <c:v>44620.488854166666</c:v>
                </c:pt>
                <c:pt idx="220">
                  <c:v>44620.489583333336</c:v>
                </c:pt>
                <c:pt idx="221">
                  <c:v>44620.490300925929</c:v>
                </c:pt>
                <c:pt idx="222">
                  <c:v>44620.491030092591</c:v>
                </c:pt>
                <c:pt idx="223">
                  <c:v>44620.491759259261</c:v>
                </c:pt>
                <c:pt idx="224">
                  <c:v>44620.492488425924</c:v>
                </c:pt>
                <c:pt idx="225">
                  <c:v>44620.493263888886</c:v>
                </c:pt>
                <c:pt idx="226">
                  <c:v>44620.493981481479</c:v>
                </c:pt>
                <c:pt idx="227">
                  <c:v>44620.494710648149</c:v>
                </c:pt>
                <c:pt idx="228">
                  <c:v>44620.495439814818</c:v>
                </c:pt>
                <c:pt idx="229">
                  <c:v>44620.496157407404</c:v>
                </c:pt>
                <c:pt idx="230">
                  <c:v>44620.496886574074</c:v>
                </c:pt>
                <c:pt idx="231">
                  <c:v>44620.497615740744</c:v>
                </c:pt>
                <c:pt idx="232">
                  <c:v>44620.498333333337</c:v>
                </c:pt>
                <c:pt idx="233">
                  <c:v>44620.499062499999</c:v>
                </c:pt>
                <c:pt idx="234">
                  <c:v>44620.499791666669</c:v>
                </c:pt>
                <c:pt idx="235">
                  <c:v>44620.500509259262</c:v>
                </c:pt>
                <c:pt idx="236">
                  <c:v>44620.501238425924</c:v>
                </c:pt>
                <c:pt idx="237">
                  <c:v>44620.501967592594</c:v>
                </c:pt>
                <c:pt idx="238">
                  <c:v>44620.502685185187</c:v>
                </c:pt>
                <c:pt idx="239">
                  <c:v>44620.50341435185</c:v>
                </c:pt>
                <c:pt idx="240">
                  <c:v>44620.504143518519</c:v>
                </c:pt>
                <c:pt idx="241">
                  <c:v>44620.504918981482</c:v>
                </c:pt>
                <c:pt idx="242">
                  <c:v>44620.505636574075</c:v>
                </c:pt>
                <c:pt idx="243">
                  <c:v>44620.506365740737</c:v>
                </c:pt>
                <c:pt idx="244">
                  <c:v>44620.507094907407</c:v>
                </c:pt>
                <c:pt idx="245">
                  <c:v>44620.5078125</c:v>
                </c:pt>
                <c:pt idx="246">
                  <c:v>44620.50854166667</c:v>
                </c:pt>
                <c:pt idx="247">
                  <c:v>44620.509317129632</c:v>
                </c:pt>
                <c:pt idx="248">
                  <c:v>44620.510046296295</c:v>
                </c:pt>
                <c:pt idx="249">
                  <c:v>44620.510763888888</c:v>
                </c:pt>
                <c:pt idx="250">
                  <c:v>44620.511493055557</c:v>
                </c:pt>
                <c:pt idx="251">
                  <c:v>44620.51222222222</c:v>
                </c:pt>
                <c:pt idx="252">
                  <c:v>44620.512939814813</c:v>
                </c:pt>
                <c:pt idx="253">
                  <c:v>44620.513715277775</c:v>
                </c:pt>
                <c:pt idx="254">
                  <c:v>44620.514444444445</c:v>
                </c:pt>
                <c:pt idx="255">
                  <c:v>44620.515173611115</c:v>
                </c:pt>
                <c:pt idx="256">
                  <c:v>44620.5158912037</c:v>
                </c:pt>
                <c:pt idx="257">
                  <c:v>44620.51662037037</c:v>
                </c:pt>
                <c:pt idx="258">
                  <c:v>44620.517337962963</c:v>
                </c:pt>
                <c:pt idx="259">
                  <c:v>44620.518113425926</c:v>
                </c:pt>
                <c:pt idx="260">
                  <c:v>44620.518842592595</c:v>
                </c:pt>
                <c:pt idx="261">
                  <c:v>44620.519571759258</c:v>
                </c:pt>
                <c:pt idx="262">
                  <c:v>44620.520289351851</c:v>
                </c:pt>
                <c:pt idx="263">
                  <c:v>44620.521018518521</c:v>
                </c:pt>
                <c:pt idx="264">
                  <c:v>44620.521747685183</c:v>
                </c:pt>
                <c:pt idx="265">
                  <c:v>44620.522523148145</c:v>
                </c:pt>
                <c:pt idx="266">
                  <c:v>44620.523240740738</c:v>
                </c:pt>
                <c:pt idx="267">
                  <c:v>44620.523969907408</c:v>
                </c:pt>
                <c:pt idx="268">
                  <c:v>44620.524699074071</c:v>
                </c:pt>
                <c:pt idx="269">
                  <c:v>44620.525416666664</c:v>
                </c:pt>
                <c:pt idx="270">
                  <c:v>44620.526145833333</c:v>
                </c:pt>
                <c:pt idx="271">
                  <c:v>44620.526875000003</c:v>
                </c:pt>
                <c:pt idx="272">
                  <c:v>44620.527592592596</c:v>
                </c:pt>
                <c:pt idx="273">
                  <c:v>44620.528321759259</c:v>
                </c:pt>
                <c:pt idx="274">
                  <c:v>44620.529050925928</c:v>
                </c:pt>
                <c:pt idx="275">
                  <c:v>44620.529768518521</c:v>
                </c:pt>
                <c:pt idx="276">
                  <c:v>44620.530543981484</c:v>
                </c:pt>
                <c:pt idx="277">
                  <c:v>44620.531273148146</c:v>
                </c:pt>
                <c:pt idx="278">
                  <c:v>44620.532002314816</c:v>
                </c:pt>
                <c:pt idx="279">
                  <c:v>44620.532719907409</c:v>
                </c:pt>
                <c:pt idx="280">
                  <c:v>44620.533449074072</c:v>
                </c:pt>
                <c:pt idx="281">
                  <c:v>44620.534178240741</c:v>
                </c:pt>
                <c:pt idx="282">
                  <c:v>44620.534953703704</c:v>
                </c:pt>
                <c:pt idx="283">
                  <c:v>44620.535671296297</c:v>
                </c:pt>
                <c:pt idx="284">
                  <c:v>44620.536400462966</c:v>
                </c:pt>
                <c:pt idx="285">
                  <c:v>44620.537129629629</c:v>
                </c:pt>
                <c:pt idx="286">
                  <c:v>44620.537847222222</c:v>
                </c:pt>
                <c:pt idx="287">
                  <c:v>44620.538576388892</c:v>
                </c:pt>
                <c:pt idx="288">
                  <c:v>44620.539305555554</c:v>
                </c:pt>
                <c:pt idx="289">
                  <c:v>44620.540023148147</c:v>
                </c:pt>
                <c:pt idx="290">
                  <c:v>44620.540752314817</c:v>
                </c:pt>
                <c:pt idx="291">
                  <c:v>44620.541481481479</c:v>
                </c:pt>
                <c:pt idx="292">
                  <c:v>44620.542199074072</c:v>
                </c:pt>
                <c:pt idx="293">
                  <c:v>44620.542974537035</c:v>
                </c:pt>
                <c:pt idx="294">
                  <c:v>44620.543703703705</c:v>
                </c:pt>
                <c:pt idx="295">
                  <c:v>44620.544421296298</c:v>
                </c:pt>
                <c:pt idx="296">
                  <c:v>44620.54515046296</c:v>
                </c:pt>
                <c:pt idx="297">
                  <c:v>44620.54587962963</c:v>
                </c:pt>
                <c:pt idx="298">
                  <c:v>44620.5466087963</c:v>
                </c:pt>
                <c:pt idx="299">
                  <c:v>44620.547384259262</c:v>
                </c:pt>
                <c:pt idx="300">
                  <c:v>44620.548101851855</c:v>
                </c:pt>
                <c:pt idx="301">
                  <c:v>44620.548831018517</c:v>
                </c:pt>
                <c:pt idx="302">
                  <c:v>44620.549560185187</c:v>
                </c:pt>
                <c:pt idx="303">
                  <c:v>44620.55027777778</c:v>
                </c:pt>
                <c:pt idx="304">
                  <c:v>44620.551006944443</c:v>
                </c:pt>
                <c:pt idx="305">
                  <c:v>44620.551782407405</c:v>
                </c:pt>
                <c:pt idx="306">
                  <c:v>44620.552511574075</c:v>
                </c:pt>
                <c:pt idx="307">
                  <c:v>44620.553240740737</c:v>
                </c:pt>
                <c:pt idx="308">
                  <c:v>44620.55395833333</c:v>
                </c:pt>
                <c:pt idx="309">
                  <c:v>44620.5546875</c:v>
                </c:pt>
                <c:pt idx="310">
                  <c:v>44620.55541666667</c:v>
                </c:pt>
                <c:pt idx="311">
                  <c:v>44620.556192129632</c:v>
                </c:pt>
                <c:pt idx="312">
                  <c:v>44620.556909722225</c:v>
                </c:pt>
                <c:pt idx="313">
                  <c:v>44620.557638888888</c:v>
                </c:pt>
                <c:pt idx="314">
                  <c:v>44620.558368055557</c:v>
                </c:pt>
                <c:pt idx="315">
                  <c:v>44620.55909722222</c:v>
                </c:pt>
                <c:pt idx="316">
                  <c:v>44620.559814814813</c:v>
                </c:pt>
                <c:pt idx="317">
                  <c:v>44620.560590277775</c:v>
                </c:pt>
                <c:pt idx="318">
                  <c:v>44620.561319444445</c:v>
                </c:pt>
                <c:pt idx="319">
                  <c:v>44620.562048611115</c:v>
                </c:pt>
                <c:pt idx="320">
                  <c:v>44620.5627662037</c:v>
                </c:pt>
                <c:pt idx="321">
                  <c:v>44620.56349537037</c:v>
                </c:pt>
                <c:pt idx="322">
                  <c:v>44620.564212962963</c:v>
                </c:pt>
                <c:pt idx="323">
                  <c:v>44620.565000000002</c:v>
                </c:pt>
                <c:pt idx="324">
                  <c:v>44620.565717592595</c:v>
                </c:pt>
                <c:pt idx="325">
                  <c:v>44620.566446759258</c:v>
                </c:pt>
                <c:pt idx="326">
                  <c:v>44620.567175925928</c:v>
                </c:pt>
                <c:pt idx="327">
                  <c:v>44620.567893518521</c:v>
                </c:pt>
                <c:pt idx="328">
                  <c:v>44620.568622685183</c:v>
                </c:pt>
                <c:pt idx="329">
                  <c:v>44620.569340277776</c:v>
                </c:pt>
                <c:pt idx="330">
                  <c:v>44620.570069444446</c:v>
                </c:pt>
                <c:pt idx="331">
                  <c:v>44620.570798611108</c:v>
                </c:pt>
                <c:pt idx="332">
                  <c:v>44620.571527777778</c:v>
                </c:pt>
                <c:pt idx="333">
                  <c:v>44620.572245370371</c:v>
                </c:pt>
                <c:pt idx="334">
                  <c:v>44620.572974537034</c:v>
                </c:pt>
                <c:pt idx="335">
                  <c:v>44620.573703703703</c:v>
                </c:pt>
                <c:pt idx="336">
                  <c:v>44620.574421296296</c:v>
                </c:pt>
                <c:pt idx="337">
                  <c:v>44620.575150462966</c:v>
                </c:pt>
                <c:pt idx="338">
                  <c:v>44620.575879629629</c:v>
                </c:pt>
                <c:pt idx="339">
                  <c:v>44620.576655092591</c:v>
                </c:pt>
                <c:pt idx="340">
                  <c:v>44620.577384259261</c:v>
                </c:pt>
                <c:pt idx="341">
                  <c:v>44620.578101851854</c:v>
                </c:pt>
                <c:pt idx="342">
                  <c:v>44620.578831018516</c:v>
                </c:pt>
                <c:pt idx="343">
                  <c:v>44620.579560185186</c:v>
                </c:pt>
                <c:pt idx="344">
                  <c:v>44620.580277777779</c:v>
                </c:pt>
                <c:pt idx="345">
                  <c:v>44620.581006944441</c:v>
                </c:pt>
                <c:pt idx="346">
                  <c:v>44620.581736111111</c:v>
                </c:pt>
                <c:pt idx="347">
                  <c:v>44620.582453703704</c:v>
                </c:pt>
                <c:pt idx="348">
                  <c:v>44620.583182870374</c:v>
                </c:pt>
                <c:pt idx="349">
                  <c:v>44620.583912037036</c:v>
                </c:pt>
                <c:pt idx="350">
                  <c:v>44620.584687499999</c:v>
                </c:pt>
                <c:pt idx="351">
                  <c:v>44620.585405092592</c:v>
                </c:pt>
                <c:pt idx="352">
                  <c:v>44620.586134259262</c:v>
                </c:pt>
                <c:pt idx="353">
                  <c:v>44620.586863425924</c:v>
                </c:pt>
                <c:pt idx="354">
                  <c:v>44620.587581018517</c:v>
                </c:pt>
                <c:pt idx="355">
                  <c:v>44620.588310185187</c:v>
                </c:pt>
                <c:pt idx="356">
                  <c:v>44620.589085648149</c:v>
                </c:pt>
                <c:pt idx="357">
                  <c:v>44620.589814814812</c:v>
                </c:pt>
                <c:pt idx="358">
                  <c:v>44620.590543981481</c:v>
                </c:pt>
                <c:pt idx="359">
                  <c:v>44620.591261574074</c:v>
                </c:pt>
                <c:pt idx="360">
                  <c:v>44620.591990740744</c:v>
                </c:pt>
                <c:pt idx="361">
                  <c:v>44620.592719907407</c:v>
                </c:pt>
                <c:pt idx="362">
                  <c:v>44620.593495370369</c:v>
                </c:pt>
                <c:pt idx="363">
                  <c:v>44620.594212962962</c:v>
                </c:pt>
                <c:pt idx="364">
                  <c:v>44620.594942129632</c:v>
                </c:pt>
                <c:pt idx="365">
                  <c:v>44620.595671296294</c:v>
                </c:pt>
                <c:pt idx="366">
                  <c:v>44620.596388888887</c:v>
                </c:pt>
                <c:pt idx="367">
                  <c:v>44620.597118055557</c:v>
                </c:pt>
                <c:pt idx="368">
                  <c:v>44620.59784722222</c:v>
                </c:pt>
                <c:pt idx="369">
                  <c:v>44620.598564814813</c:v>
                </c:pt>
                <c:pt idx="370">
                  <c:v>44620.599293981482</c:v>
                </c:pt>
                <c:pt idx="371">
                  <c:v>44620.600023148145</c:v>
                </c:pt>
                <c:pt idx="372">
                  <c:v>44620.600740740738</c:v>
                </c:pt>
                <c:pt idx="373">
                  <c:v>44620.601469907408</c:v>
                </c:pt>
                <c:pt idx="374">
                  <c:v>44620.602199074077</c:v>
                </c:pt>
                <c:pt idx="375">
                  <c:v>44620.602916666663</c:v>
                </c:pt>
                <c:pt idx="376">
                  <c:v>44620.603645833333</c:v>
                </c:pt>
                <c:pt idx="377">
                  <c:v>44620.604375000003</c:v>
                </c:pt>
                <c:pt idx="378">
                  <c:v>44620.605150462965</c:v>
                </c:pt>
                <c:pt idx="379">
                  <c:v>44620.605868055558</c:v>
                </c:pt>
                <c:pt idx="380">
                  <c:v>44620.60659722222</c:v>
                </c:pt>
                <c:pt idx="381">
                  <c:v>44620.60732638889</c:v>
                </c:pt>
                <c:pt idx="382">
                  <c:v>44620.608043981483</c:v>
                </c:pt>
                <c:pt idx="383">
                  <c:v>44620.608773148146</c:v>
                </c:pt>
                <c:pt idx="384">
                  <c:v>44620.609548611108</c:v>
                </c:pt>
                <c:pt idx="385">
                  <c:v>44620.610277777778</c:v>
                </c:pt>
                <c:pt idx="386">
                  <c:v>44620.611006944448</c:v>
                </c:pt>
                <c:pt idx="387">
                  <c:v>44620.611724537041</c:v>
                </c:pt>
                <c:pt idx="388">
                  <c:v>44620.612453703703</c:v>
                </c:pt>
                <c:pt idx="389">
                  <c:v>44620.613182870373</c:v>
                </c:pt>
                <c:pt idx="390">
                  <c:v>44620.613958333335</c:v>
                </c:pt>
                <c:pt idx="391">
                  <c:v>44620.614675925928</c:v>
                </c:pt>
                <c:pt idx="392">
                  <c:v>44620.615405092591</c:v>
                </c:pt>
                <c:pt idx="393">
                  <c:v>44620.61613425926</c:v>
                </c:pt>
                <c:pt idx="394">
                  <c:v>44620.616851851853</c:v>
                </c:pt>
                <c:pt idx="395">
                  <c:v>44620.617581018516</c:v>
                </c:pt>
                <c:pt idx="396">
                  <c:v>44620.618310185186</c:v>
                </c:pt>
                <c:pt idx="397">
                  <c:v>44620.619027777779</c:v>
                </c:pt>
                <c:pt idx="398">
                  <c:v>44620.619756944441</c:v>
                </c:pt>
                <c:pt idx="399">
                  <c:v>44620.620486111111</c:v>
                </c:pt>
                <c:pt idx="400">
                  <c:v>44620.621203703704</c:v>
                </c:pt>
                <c:pt idx="401">
                  <c:v>44620.621979166666</c:v>
                </c:pt>
                <c:pt idx="402">
                  <c:v>44620.622708333336</c:v>
                </c:pt>
                <c:pt idx="403">
                  <c:v>44620.623437499999</c:v>
                </c:pt>
                <c:pt idx="404">
                  <c:v>44620.624155092592</c:v>
                </c:pt>
                <c:pt idx="405">
                  <c:v>44620.624884259261</c:v>
                </c:pt>
                <c:pt idx="406">
                  <c:v>44620.625613425924</c:v>
                </c:pt>
                <c:pt idx="407">
                  <c:v>44620.626388888886</c:v>
                </c:pt>
                <c:pt idx="408">
                  <c:v>44620.627106481479</c:v>
                </c:pt>
                <c:pt idx="409">
                  <c:v>44620.627835648149</c:v>
                </c:pt>
                <c:pt idx="410">
                  <c:v>44620.628564814811</c:v>
                </c:pt>
                <c:pt idx="411">
                  <c:v>44620.629282407404</c:v>
                </c:pt>
                <c:pt idx="412">
                  <c:v>44620.630011574074</c:v>
                </c:pt>
                <c:pt idx="413">
                  <c:v>44620.630740740744</c:v>
                </c:pt>
                <c:pt idx="414">
                  <c:v>44620.631458333337</c:v>
                </c:pt>
                <c:pt idx="415">
                  <c:v>44620.632187499999</c:v>
                </c:pt>
                <c:pt idx="416">
                  <c:v>44620.632916666669</c:v>
                </c:pt>
                <c:pt idx="417">
                  <c:v>44620.633634259262</c:v>
                </c:pt>
                <c:pt idx="418">
                  <c:v>44620.634409722225</c:v>
                </c:pt>
                <c:pt idx="419">
                  <c:v>44620.635138888887</c:v>
                </c:pt>
                <c:pt idx="420">
                  <c:v>44620.635868055557</c:v>
                </c:pt>
                <c:pt idx="421">
                  <c:v>44620.63658564815</c:v>
                </c:pt>
                <c:pt idx="422">
                  <c:v>44620.637314814812</c:v>
                </c:pt>
                <c:pt idx="423">
                  <c:v>44620.638043981482</c:v>
                </c:pt>
                <c:pt idx="424">
                  <c:v>44620.638761574075</c:v>
                </c:pt>
                <c:pt idx="425">
                  <c:v>44620.639490740738</c:v>
                </c:pt>
                <c:pt idx="426">
                  <c:v>44620.640208333331</c:v>
                </c:pt>
                <c:pt idx="427">
                  <c:v>44620.6409375</c:v>
                </c:pt>
                <c:pt idx="428">
                  <c:v>44620.64166666667</c:v>
                </c:pt>
                <c:pt idx="429">
                  <c:v>44620.642384259256</c:v>
                </c:pt>
                <c:pt idx="430">
                  <c:v>44620.643113425926</c:v>
                </c:pt>
                <c:pt idx="431">
                  <c:v>44620.643842592595</c:v>
                </c:pt>
                <c:pt idx="432">
                  <c:v>44620.644560185188</c:v>
                </c:pt>
                <c:pt idx="433">
                  <c:v>44620.645289351851</c:v>
                </c:pt>
                <c:pt idx="434">
                  <c:v>44620.646018518521</c:v>
                </c:pt>
                <c:pt idx="435">
                  <c:v>44620.646747685183</c:v>
                </c:pt>
                <c:pt idx="436">
                  <c:v>44620.647465277776</c:v>
                </c:pt>
                <c:pt idx="437">
                  <c:v>44620.648194444446</c:v>
                </c:pt>
                <c:pt idx="438">
                  <c:v>44620.648923611108</c:v>
                </c:pt>
                <c:pt idx="439">
                  <c:v>44620.649641203701</c:v>
                </c:pt>
                <c:pt idx="440">
                  <c:v>44620.650370370371</c:v>
                </c:pt>
                <c:pt idx="441">
                  <c:v>44620.651099537034</c:v>
                </c:pt>
                <c:pt idx="442">
                  <c:v>44620.651817129627</c:v>
                </c:pt>
                <c:pt idx="443">
                  <c:v>44620.652546296296</c:v>
                </c:pt>
                <c:pt idx="444">
                  <c:v>44620.653321759259</c:v>
                </c:pt>
                <c:pt idx="445">
                  <c:v>44620.654039351852</c:v>
                </c:pt>
                <c:pt idx="446">
                  <c:v>44620.654768518521</c:v>
                </c:pt>
                <c:pt idx="447">
                  <c:v>44620.655497685184</c:v>
                </c:pt>
                <c:pt idx="448">
                  <c:v>44620.656226851854</c:v>
                </c:pt>
                <c:pt idx="449">
                  <c:v>44620.656944444447</c:v>
                </c:pt>
                <c:pt idx="450">
                  <c:v>44620.657673611109</c:v>
                </c:pt>
                <c:pt idx="451">
                  <c:v>44620.658391203702</c:v>
                </c:pt>
                <c:pt idx="452">
                  <c:v>44620.659120370372</c:v>
                </c:pt>
                <c:pt idx="453">
                  <c:v>44620.659849537034</c:v>
                </c:pt>
                <c:pt idx="454">
                  <c:v>44620.660567129627</c:v>
                </c:pt>
                <c:pt idx="455">
                  <c:v>44620.661296296297</c:v>
                </c:pt>
                <c:pt idx="456">
                  <c:v>44620.66202546296</c:v>
                </c:pt>
                <c:pt idx="457">
                  <c:v>44620.662743055553</c:v>
                </c:pt>
                <c:pt idx="458">
                  <c:v>44620.663472222222</c:v>
                </c:pt>
                <c:pt idx="459">
                  <c:v>44620.664201388892</c:v>
                </c:pt>
                <c:pt idx="460">
                  <c:v>44620.664976851855</c:v>
                </c:pt>
                <c:pt idx="461">
                  <c:v>44620.665694444448</c:v>
                </c:pt>
                <c:pt idx="462">
                  <c:v>44620.66642361111</c:v>
                </c:pt>
                <c:pt idx="463">
                  <c:v>44620.66715277778</c:v>
                </c:pt>
                <c:pt idx="464">
                  <c:v>44620.667870370373</c:v>
                </c:pt>
                <c:pt idx="465">
                  <c:v>44620.668599537035</c:v>
                </c:pt>
                <c:pt idx="466">
                  <c:v>44620.669328703705</c:v>
                </c:pt>
                <c:pt idx="467">
                  <c:v>44620.670046296298</c:v>
                </c:pt>
                <c:pt idx="468">
                  <c:v>44620.670775462961</c:v>
                </c:pt>
                <c:pt idx="469">
                  <c:v>44620.67150462963</c:v>
                </c:pt>
                <c:pt idx="470">
                  <c:v>44620.672222222223</c:v>
                </c:pt>
                <c:pt idx="471">
                  <c:v>44620.672997685186</c:v>
                </c:pt>
                <c:pt idx="472">
                  <c:v>44620.673726851855</c:v>
                </c:pt>
                <c:pt idx="473">
                  <c:v>44620.674456018518</c:v>
                </c:pt>
                <c:pt idx="474">
                  <c:v>44620.675173611111</c:v>
                </c:pt>
                <c:pt idx="475">
                  <c:v>44620.675902777781</c:v>
                </c:pt>
                <c:pt idx="476">
                  <c:v>44620.676631944443</c:v>
                </c:pt>
                <c:pt idx="477">
                  <c:v>44620.677407407406</c:v>
                </c:pt>
                <c:pt idx="478">
                  <c:v>44620.678136574075</c:v>
                </c:pt>
                <c:pt idx="479">
                  <c:v>44620.678854166668</c:v>
                </c:pt>
                <c:pt idx="480">
                  <c:v>44620.679583333331</c:v>
                </c:pt>
                <c:pt idx="481">
                  <c:v>44620.680312500001</c:v>
                </c:pt>
                <c:pt idx="482">
                  <c:v>44620.681030092594</c:v>
                </c:pt>
                <c:pt idx="483">
                  <c:v>44620.681759259256</c:v>
                </c:pt>
                <c:pt idx="484">
                  <c:v>44620.682476851849</c:v>
                </c:pt>
                <c:pt idx="485">
                  <c:v>44620.683206018519</c:v>
                </c:pt>
                <c:pt idx="486">
                  <c:v>44620.683935185189</c:v>
                </c:pt>
                <c:pt idx="487">
                  <c:v>44620.684664351851</c:v>
                </c:pt>
                <c:pt idx="488">
                  <c:v>44620.685381944444</c:v>
                </c:pt>
                <c:pt idx="489">
                  <c:v>44620.686111111114</c:v>
                </c:pt>
                <c:pt idx="490">
                  <c:v>44620.686840277776</c:v>
                </c:pt>
                <c:pt idx="491">
                  <c:v>44620.687557870369</c:v>
                </c:pt>
                <c:pt idx="492">
                  <c:v>44620.688287037039</c:v>
                </c:pt>
                <c:pt idx="493">
                  <c:v>44620.689062500001</c:v>
                </c:pt>
                <c:pt idx="494">
                  <c:v>44620.689780092594</c:v>
                </c:pt>
                <c:pt idx="495">
                  <c:v>44620.690509259257</c:v>
                </c:pt>
                <c:pt idx="496">
                  <c:v>44620.691238425927</c:v>
                </c:pt>
                <c:pt idx="497">
                  <c:v>44620.691967592589</c:v>
                </c:pt>
                <c:pt idx="498">
                  <c:v>44620.692685185182</c:v>
                </c:pt>
                <c:pt idx="499">
                  <c:v>44620.693414351852</c:v>
                </c:pt>
                <c:pt idx="500">
                  <c:v>44620.694143518522</c:v>
                </c:pt>
                <c:pt idx="501">
                  <c:v>44620.694861111115</c:v>
                </c:pt>
                <c:pt idx="502">
                  <c:v>44620.695590277777</c:v>
                </c:pt>
                <c:pt idx="503">
                  <c:v>44620.696319444447</c:v>
                </c:pt>
                <c:pt idx="504">
                  <c:v>44620.69703703704</c:v>
                </c:pt>
                <c:pt idx="505">
                  <c:v>44620.697766203702</c:v>
                </c:pt>
                <c:pt idx="506">
                  <c:v>44620.698495370372</c:v>
                </c:pt>
                <c:pt idx="507">
                  <c:v>44620.699212962965</c:v>
                </c:pt>
                <c:pt idx="508">
                  <c:v>44620.699942129628</c:v>
                </c:pt>
                <c:pt idx="509">
                  <c:v>44620.700671296298</c:v>
                </c:pt>
                <c:pt idx="510">
                  <c:v>44620.701388888891</c:v>
                </c:pt>
                <c:pt idx="511">
                  <c:v>44620.702118055553</c:v>
                </c:pt>
                <c:pt idx="512">
                  <c:v>44620.702847222223</c:v>
                </c:pt>
                <c:pt idx="513">
                  <c:v>44620.703576388885</c:v>
                </c:pt>
                <c:pt idx="514">
                  <c:v>44620.704293981478</c:v>
                </c:pt>
                <c:pt idx="515">
                  <c:v>44620.705023148148</c:v>
                </c:pt>
                <c:pt idx="516">
                  <c:v>44620.705752314818</c:v>
                </c:pt>
                <c:pt idx="517">
                  <c:v>44620.706469907411</c:v>
                </c:pt>
                <c:pt idx="518">
                  <c:v>44620.707199074073</c:v>
                </c:pt>
                <c:pt idx="519">
                  <c:v>44620.707974537036</c:v>
                </c:pt>
                <c:pt idx="520">
                  <c:v>44620.708692129629</c:v>
                </c:pt>
                <c:pt idx="521">
                  <c:v>44620.709421296298</c:v>
                </c:pt>
                <c:pt idx="522">
                  <c:v>44620.710150462961</c:v>
                </c:pt>
                <c:pt idx="523">
                  <c:v>44620.710868055554</c:v>
                </c:pt>
                <c:pt idx="524">
                  <c:v>44620.711597222224</c:v>
                </c:pt>
                <c:pt idx="525">
                  <c:v>44620.712326388886</c:v>
                </c:pt>
                <c:pt idx="526">
                  <c:v>44620.713043981479</c:v>
                </c:pt>
                <c:pt idx="527">
                  <c:v>44620.713773148149</c:v>
                </c:pt>
                <c:pt idx="528">
                  <c:v>44620.714502314811</c:v>
                </c:pt>
                <c:pt idx="529">
                  <c:v>44620.715219907404</c:v>
                </c:pt>
                <c:pt idx="530">
                  <c:v>44620.716006944444</c:v>
                </c:pt>
                <c:pt idx="531">
                  <c:v>44620.716724537036</c:v>
                </c:pt>
                <c:pt idx="532">
                  <c:v>44620.717453703706</c:v>
                </c:pt>
                <c:pt idx="533">
                  <c:v>44620.718182870369</c:v>
                </c:pt>
                <c:pt idx="534">
                  <c:v>44620.718900462962</c:v>
                </c:pt>
                <c:pt idx="535">
                  <c:v>44620.719629629632</c:v>
                </c:pt>
                <c:pt idx="536">
                  <c:v>44620.720405092594</c:v>
                </c:pt>
                <c:pt idx="537">
                  <c:v>44620.721134259256</c:v>
                </c:pt>
                <c:pt idx="538">
                  <c:v>44620.721851851849</c:v>
                </c:pt>
                <c:pt idx="539">
                  <c:v>44620.722581018519</c:v>
                </c:pt>
                <c:pt idx="540">
                  <c:v>44620.723310185182</c:v>
                </c:pt>
                <c:pt idx="541">
                  <c:v>44620.724027777775</c:v>
                </c:pt>
                <c:pt idx="542">
                  <c:v>44620.724803240744</c:v>
                </c:pt>
                <c:pt idx="543">
                  <c:v>44620.725532407407</c:v>
                </c:pt>
                <c:pt idx="544">
                  <c:v>44620.726261574076</c:v>
                </c:pt>
                <c:pt idx="545">
                  <c:v>44620.726979166669</c:v>
                </c:pt>
                <c:pt idx="546">
                  <c:v>44620.727708333332</c:v>
                </c:pt>
                <c:pt idx="547">
                  <c:v>44620.728437500002</c:v>
                </c:pt>
                <c:pt idx="548">
                  <c:v>44620.729155092595</c:v>
                </c:pt>
                <c:pt idx="549">
                  <c:v>44620.729884259257</c:v>
                </c:pt>
                <c:pt idx="550">
                  <c:v>44620.730613425927</c:v>
                </c:pt>
                <c:pt idx="551">
                  <c:v>44620.73133101852</c:v>
                </c:pt>
                <c:pt idx="552">
                  <c:v>44620.732060185182</c:v>
                </c:pt>
                <c:pt idx="553">
                  <c:v>44620.732789351852</c:v>
                </c:pt>
                <c:pt idx="554">
                  <c:v>44620.733506944445</c:v>
                </c:pt>
                <c:pt idx="555">
                  <c:v>44620.734236111108</c:v>
                </c:pt>
                <c:pt idx="556">
                  <c:v>44620.734965277778</c:v>
                </c:pt>
                <c:pt idx="557">
                  <c:v>44620.735682870371</c:v>
                </c:pt>
                <c:pt idx="558">
                  <c:v>44620.73641203704</c:v>
                </c:pt>
                <c:pt idx="559">
                  <c:v>44620.737141203703</c:v>
                </c:pt>
                <c:pt idx="560">
                  <c:v>44620.737870370373</c:v>
                </c:pt>
                <c:pt idx="561">
                  <c:v>44620.738587962966</c:v>
                </c:pt>
                <c:pt idx="562">
                  <c:v>44620.739317129628</c:v>
                </c:pt>
                <c:pt idx="563">
                  <c:v>44620.74009259259</c:v>
                </c:pt>
                <c:pt idx="564">
                  <c:v>44620.74082175926</c:v>
                </c:pt>
                <c:pt idx="565">
                  <c:v>44620.741539351853</c:v>
                </c:pt>
                <c:pt idx="566">
                  <c:v>44620.742268518516</c:v>
                </c:pt>
                <c:pt idx="567">
                  <c:v>44620.742997685185</c:v>
                </c:pt>
                <c:pt idx="568">
                  <c:v>44620.743715277778</c:v>
                </c:pt>
                <c:pt idx="569">
                  <c:v>44620.744444444441</c:v>
                </c:pt>
                <c:pt idx="570">
                  <c:v>44620.745173611111</c:v>
                </c:pt>
                <c:pt idx="571">
                  <c:v>44620.745891203704</c:v>
                </c:pt>
                <c:pt idx="572">
                  <c:v>44620.746620370373</c:v>
                </c:pt>
                <c:pt idx="573">
                  <c:v>44620.747349537036</c:v>
                </c:pt>
                <c:pt idx="574">
                  <c:v>44620.748067129629</c:v>
                </c:pt>
                <c:pt idx="575">
                  <c:v>44620.748796296299</c:v>
                </c:pt>
                <c:pt idx="576">
                  <c:v>44620.749525462961</c:v>
                </c:pt>
                <c:pt idx="577">
                  <c:v>44620.750243055554</c:v>
                </c:pt>
                <c:pt idx="578">
                  <c:v>44620.750972222224</c:v>
                </c:pt>
                <c:pt idx="579">
                  <c:v>44620.751747685186</c:v>
                </c:pt>
                <c:pt idx="580">
                  <c:v>44620.752476851849</c:v>
                </c:pt>
                <c:pt idx="581">
                  <c:v>44620.753194444442</c:v>
                </c:pt>
                <c:pt idx="582">
                  <c:v>44620.753923611112</c:v>
                </c:pt>
                <c:pt idx="583">
                  <c:v>44620.754652777781</c:v>
                </c:pt>
                <c:pt idx="584">
                  <c:v>44620.755370370367</c:v>
                </c:pt>
                <c:pt idx="585">
                  <c:v>44620.756099537037</c:v>
                </c:pt>
                <c:pt idx="586">
                  <c:v>44620.756828703707</c:v>
                </c:pt>
                <c:pt idx="587">
                  <c:v>44620.7575462963</c:v>
                </c:pt>
                <c:pt idx="588">
                  <c:v>44620.758275462962</c:v>
                </c:pt>
                <c:pt idx="589">
                  <c:v>44620.759004629632</c:v>
                </c:pt>
                <c:pt idx="590">
                  <c:v>44620.759722222225</c:v>
                </c:pt>
                <c:pt idx="591">
                  <c:v>44620.760451388887</c:v>
                </c:pt>
                <c:pt idx="592">
                  <c:v>44620.761180555557</c:v>
                </c:pt>
                <c:pt idx="593">
                  <c:v>44620.76189814815</c:v>
                </c:pt>
                <c:pt idx="594">
                  <c:v>44620.762627314813</c:v>
                </c:pt>
                <c:pt idx="595">
                  <c:v>44620.763402777775</c:v>
                </c:pt>
                <c:pt idx="596">
                  <c:v>44620.764120370368</c:v>
                </c:pt>
                <c:pt idx="597">
                  <c:v>44620.764849537038</c:v>
                </c:pt>
                <c:pt idx="598">
                  <c:v>44620.7655787037</c:v>
                </c:pt>
                <c:pt idx="599">
                  <c:v>44620.76630787037</c:v>
                </c:pt>
                <c:pt idx="600">
                  <c:v>44620.767025462963</c:v>
                </c:pt>
                <c:pt idx="601">
                  <c:v>44620.767754629633</c:v>
                </c:pt>
                <c:pt idx="602">
                  <c:v>44620.768472222226</c:v>
                </c:pt>
                <c:pt idx="603">
                  <c:v>44620.769201388888</c:v>
                </c:pt>
                <c:pt idx="604">
                  <c:v>44620.769930555558</c:v>
                </c:pt>
                <c:pt idx="605">
                  <c:v>44620.770648148151</c:v>
                </c:pt>
                <c:pt idx="606">
                  <c:v>44620.771423611113</c:v>
                </c:pt>
                <c:pt idx="607">
                  <c:v>44620.772152777776</c:v>
                </c:pt>
                <c:pt idx="608">
                  <c:v>44620.772881944446</c:v>
                </c:pt>
                <c:pt idx="609">
                  <c:v>44620.773599537039</c:v>
                </c:pt>
                <c:pt idx="610">
                  <c:v>44620.774328703701</c:v>
                </c:pt>
                <c:pt idx="611">
                  <c:v>44620.775057870371</c:v>
                </c:pt>
                <c:pt idx="612">
                  <c:v>44620.775833333333</c:v>
                </c:pt>
                <c:pt idx="613">
                  <c:v>44620.776550925926</c:v>
                </c:pt>
                <c:pt idx="614">
                  <c:v>44620.777280092596</c:v>
                </c:pt>
                <c:pt idx="615">
                  <c:v>44620.778009259258</c:v>
                </c:pt>
                <c:pt idx="616">
                  <c:v>44620.778726851851</c:v>
                </c:pt>
                <c:pt idx="617">
                  <c:v>44620.779456018521</c:v>
                </c:pt>
                <c:pt idx="618">
                  <c:v>44620.780231481483</c:v>
                </c:pt>
                <c:pt idx="619">
                  <c:v>44620.780949074076</c:v>
                </c:pt>
                <c:pt idx="620">
                  <c:v>44620.781678240739</c:v>
                </c:pt>
                <c:pt idx="621">
                  <c:v>44620.782407407409</c:v>
                </c:pt>
                <c:pt idx="622">
                  <c:v>44620.783125000002</c:v>
                </c:pt>
                <c:pt idx="623">
                  <c:v>44620.783854166664</c:v>
                </c:pt>
                <c:pt idx="624">
                  <c:v>44620.784583333334</c:v>
                </c:pt>
                <c:pt idx="625">
                  <c:v>44620.785300925927</c:v>
                </c:pt>
                <c:pt idx="626">
                  <c:v>44620.786030092589</c:v>
                </c:pt>
                <c:pt idx="627">
                  <c:v>44620.786759259259</c:v>
                </c:pt>
                <c:pt idx="628">
                  <c:v>44620.787476851852</c:v>
                </c:pt>
                <c:pt idx="629">
                  <c:v>44620.788252314815</c:v>
                </c:pt>
                <c:pt idx="630">
                  <c:v>44620.788981481484</c:v>
                </c:pt>
                <c:pt idx="631">
                  <c:v>44620.789710648147</c:v>
                </c:pt>
                <c:pt idx="632">
                  <c:v>44620.79042824074</c:v>
                </c:pt>
                <c:pt idx="633">
                  <c:v>44620.79115740741</c:v>
                </c:pt>
                <c:pt idx="634">
                  <c:v>44620.791886574072</c:v>
                </c:pt>
                <c:pt idx="635">
                  <c:v>44620.792662037034</c:v>
                </c:pt>
                <c:pt idx="636">
                  <c:v>44620.793391203704</c:v>
                </c:pt>
                <c:pt idx="637">
                  <c:v>44620.794108796297</c:v>
                </c:pt>
                <c:pt idx="638">
                  <c:v>44620.79483796296</c:v>
                </c:pt>
                <c:pt idx="639">
                  <c:v>44620.795567129629</c:v>
                </c:pt>
                <c:pt idx="640">
                  <c:v>44620.796284722222</c:v>
                </c:pt>
                <c:pt idx="641">
                  <c:v>44620.797013888892</c:v>
                </c:pt>
                <c:pt idx="642">
                  <c:v>44620.797743055555</c:v>
                </c:pt>
                <c:pt idx="643">
                  <c:v>44620.798460648148</c:v>
                </c:pt>
                <c:pt idx="644">
                  <c:v>44620.799189814818</c:v>
                </c:pt>
                <c:pt idx="645">
                  <c:v>44620.799907407411</c:v>
                </c:pt>
                <c:pt idx="646">
                  <c:v>44620.800636574073</c:v>
                </c:pt>
                <c:pt idx="647">
                  <c:v>44620.801365740743</c:v>
                </c:pt>
                <c:pt idx="648">
                  <c:v>44620.802083333336</c:v>
                </c:pt>
                <c:pt idx="649">
                  <c:v>44620.802812499998</c:v>
                </c:pt>
                <c:pt idx="650">
                  <c:v>44620.803541666668</c:v>
                </c:pt>
                <c:pt idx="651">
                  <c:v>44620.80431712963</c:v>
                </c:pt>
                <c:pt idx="652">
                  <c:v>44620.805034722223</c:v>
                </c:pt>
                <c:pt idx="653">
                  <c:v>44620.805763888886</c:v>
                </c:pt>
                <c:pt idx="654">
                  <c:v>44620.806493055556</c:v>
                </c:pt>
                <c:pt idx="655">
                  <c:v>44620.807210648149</c:v>
                </c:pt>
                <c:pt idx="656">
                  <c:v>44620.807939814818</c:v>
                </c:pt>
                <c:pt idx="657">
                  <c:v>44620.808715277781</c:v>
                </c:pt>
                <c:pt idx="658">
                  <c:v>44620.809444444443</c:v>
                </c:pt>
                <c:pt idx="659">
                  <c:v>44620.810162037036</c:v>
                </c:pt>
                <c:pt idx="660">
                  <c:v>44620.810891203706</c:v>
                </c:pt>
                <c:pt idx="661">
                  <c:v>44620.811620370368</c:v>
                </c:pt>
                <c:pt idx="662">
                  <c:v>44620.812337962961</c:v>
                </c:pt>
                <c:pt idx="663">
                  <c:v>44620.813067129631</c:v>
                </c:pt>
                <c:pt idx="664">
                  <c:v>44620.813796296294</c:v>
                </c:pt>
                <c:pt idx="665">
                  <c:v>44620.814513888887</c:v>
                </c:pt>
                <c:pt idx="666">
                  <c:v>44620.815243055556</c:v>
                </c:pt>
                <c:pt idx="667">
                  <c:v>44620.815972222219</c:v>
                </c:pt>
                <c:pt idx="668">
                  <c:v>44620.816689814812</c:v>
                </c:pt>
                <c:pt idx="669">
                  <c:v>44620.817418981482</c:v>
                </c:pt>
                <c:pt idx="670">
                  <c:v>44620.818148148152</c:v>
                </c:pt>
                <c:pt idx="671">
                  <c:v>44620.818865740737</c:v>
                </c:pt>
                <c:pt idx="672">
                  <c:v>44620.819594907407</c:v>
                </c:pt>
                <c:pt idx="673">
                  <c:v>44620.820370370369</c:v>
                </c:pt>
                <c:pt idx="674">
                  <c:v>44620.821099537039</c:v>
                </c:pt>
                <c:pt idx="675">
                  <c:v>44620.821817129632</c:v>
                </c:pt>
                <c:pt idx="676">
                  <c:v>44620.822546296295</c:v>
                </c:pt>
                <c:pt idx="677">
                  <c:v>44620.823275462964</c:v>
                </c:pt>
                <c:pt idx="678">
                  <c:v>44620.823993055557</c:v>
                </c:pt>
                <c:pt idx="679">
                  <c:v>44620.82472222222</c:v>
                </c:pt>
                <c:pt idx="680">
                  <c:v>44620.82545138889</c:v>
                </c:pt>
                <c:pt idx="681">
                  <c:v>44620.826168981483</c:v>
                </c:pt>
                <c:pt idx="682">
                  <c:v>44620.826898148145</c:v>
                </c:pt>
                <c:pt idx="683">
                  <c:v>44620.827627314815</c:v>
                </c:pt>
                <c:pt idx="684">
                  <c:v>44620.8283912037</c:v>
                </c:pt>
                <c:pt idx="685">
                  <c:v>44620.82912037037</c:v>
                </c:pt>
                <c:pt idx="686">
                  <c:v>44620.82984953704</c:v>
                </c:pt>
                <c:pt idx="687">
                  <c:v>44620.830567129633</c:v>
                </c:pt>
                <c:pt idx="688">
                  <c:v>44620.831296296295</c:v>
                </c:pt>
                <c:pt idx="689">
                  <c:v>44620.832025462965</c:v>
                </c:pt>
                <c:pt idx="690">
                  <c:v>44620.832800925928</c:v>
                </c:pt>
                <c:pt idx="691">
                  <c:v>44620.833518518521</c:v>
                </c:pt>
                <c:pt idx="692">
                  <c:v>44620.834247685183</c:v>
                </c:pt>
                <c:pt idx="693">
                  <c:v>44620.834976851853</c:v>
                </c:pt>
                <c:pt idx="694">
                  <c:v>44620.835694444446</c:v>
                </c:pt>
                <c:pt idx="695">
                  <c:v>44620.836423611108</c:v>
                </c:pt>
                <c:pt idx="696">
                  <c:v>44620.837199074071</c:v>
                </c:pt>
                <c:pt idx="697">
                  <c:v>44620.83792824074</c:v>
                </c:pt>
                <c:pt idx="698">
                  <c:v>44620.838645833333</c:v>
                </c:pt>
                <c:pt idx="699">
                  <c:v>44620.839375000003</c:v>
                </c:pt>
                <c:pt idx="700">
                  <c:v>44620.840104166666</c:v>
                </c:pt>
                <c:pt idx="701">
                  <c:v>44620.840821759259</c:v>
                </c:pt>
                <c:pt idx="702">
                  <c:v>44620.841597222221</c:v>
                </c:pt>
                <c:pt idx="703">
                  <c:v>44620.842326388891</c:v>
                </c:pt>
                <c:pt idx="704">
                  <c:v>44620.843055555553</c:v>
                </c:pt>
                <c:pt idx="705">
                  <c:v>44620.843773148146</c:v>
                </c:pt>
                <c:pt idx="706">
                  <c:v>44620.844502314816</c:v>
                </c:pt>
                <c:pt idx="707">
                  <c:v>44620.845231481479</c:v>
                </c:pt>
                <c:pt idx="708">
                  <c:v>44620.845995370371</c:v>
                </c:pt>
                <c:pt idx="709">
                  <c:v>44620.846724537034</c:v>
                </c:pt>
                <c:pt idx="710">
                  <c:v>44620.847453703704</c:v>
                </c:pt>
                <c:pt idx="711">
                  <c:v>44620.848171296297</c:v>
                </c:pt>
                <c:pt idx="712">
                  <c:v>44620.848900462966</c:v>
                </c:pt>
                <c:pt idx="713">
                  <c:v>44620.849629629629</c:v>
                </c:pt>
                <c:pt idx="714">
                  <c:v>44620.850393518522</c:v>
                </c:pt>
                <c:pt idx="715">
                  <c:v>44620.851122685184</c:v>
                </c:pt>
                <c:pt idx="716">
                  <c:v>44620.851851851854</c:v>
                </c:pt>
                <c:pt idx="717">
                  <c:v>44620.852569444447</c:v>
                </c:pt>
                <c:pt idx="718">
                  <c:v>44620.853298611109</c:v>
                </c:pt>
                <c:pt idx="719">
                  <c:v>44620.854027777779</c:v>
                </c:pt>
                <c:pt idx="720">
                  <c:v>44620.854803240742</c:v>
                </c:pt>
                <c:pt idx="721">
                  <c:v>44620.855520833335</c:v>
                </c:pt>
                <c:pt idx="722">
                  <c:v>44620.856249999997</c:v>
                </c:pt>
                <c:pt idx="723">
                  <c:v>44620.856979166667</c:v>
                </c:pt>
                <c:pt idx="724">
                  <c:v>44620.85769675926</c:v>
                </c:pt>
                <c:pt idx="725">
                  <c:v>44620.858425925922</c:v>
                </c:pt>
                <c:pt idx="726">
                  <c:v>44620.859201388892</c:v>
                </c:pt>
                <c:pt idx="727">
                  <c:v>44620.859930555554</c:v>
                </c:pt>
                <c:pt idx="728">
                  <c:v>44620.860648148147</c:v>
                </c:pt>
                <c:pt idx="729">
                  <c:v>44620.861377314817</c:v>
                </c:pt>
                <c:pt idx="730">
                  <c:v>44620.86210648148</c:v>
                </c:pt>
                <c:pt idx="731">
                  <c:v>44620.862824074073</c:v>
                </c:pt>
                <c:pt idx="732">
                  <c:v>44620.863599537035</c:v>
                </c:pt>
                <c:pt idx="733">
                  <c:v>44620.864328703705</c:v>
                </c:pt>
                <c:pt idx="734">
                  <c:v>44620.865057870367</c:v>
                </c:pt>
                <c:pt idx="735">
                  <c:v>44620.86577546296</c:v>
                </c:pt>
                <c:pt idx="736">
                  <c:v>44620.86650462963</c:v>
                </c:pt>
                <c:pt idx="737">
                  <c:v>44620.8672337963</c:v>
                </c:pt>
                <c:pt idx="738">
                  <c:v>44620.867951388886</c:v>
                </c:pt>
                <c:pt idx="739">
                  <c:v>44620.868680555555</c:v>
                </c:pt>
                <c:pt idx="740">
                  <c:v>44620.869409722225</c:v>
                </c:pt>
                <c:pt idx="741">
                  <c:v>44620.870127314818</c:v>
                </c:pt>
                <c:pt idx="742">
                  <c:v>44620.870856481481</c:v>
                </c:pt>
                <c:pt idx="743">
                  <c:v>44620.87158564815</c:v>
                </c:pt>
                <c:pt idx="744">
                  <c:v>44620.872303240743</c:v>
                </c:pt>
                <c:pt idx="745">
                  <c:v>44620.873032407406</c:v>
                </c:pt>
                <c:pt idx="746">
                  <c:v>44620.873761574076</c:v>
                </c:pt>
                <c:pt idx="747">
                  <c:v>44620.874479166669</c:v>
                </c:pt>
                <c:pt idx="748">
                  <c:v>44620.875208333331</c:v>
                </c:pt>
                <c:pt idx="749">
                  <c:v>44620.875937500001</c:v>
                </c:pt>
                <c:pt idx="750">
                  <c:v>44620.876655092594</c:v>
                </c:pt>
                <c:pt idx="751">
                  <c:v>44620.877384259256</c:v>
                </c:pt>
                <c:pt idx="752">
                  <c:v>44620.878113425926</c:v>
                </c:pt>
                <c:pt idx="753">
                  <c:v>44620.878842592596</c:v>
                </c:pt>
                <c:pt idx="754">
                  <c:v>44620.879560185182</c:v>
                </c:pt>
                <c:pt idx="755">
                  <c:v>44620.880289351851</c:v>
                </c:pt>
                <c:pt idx="756">
                  <c:v>44620.881018518521</c:v>
                </c:pt>
                <c:pt idx="757">
                  <c:v>44620.881747685184</c:v>
                </c:pt>
                <c:pt idx="758">
                  <c:v>44620.882465277777</c:v>
                </c:pt>
                <c:pt idx="759">
                  <c:v>44620.883194444446</c:v>
                </c:pt>
                <c:pt idx="760">
                  <c:v>44620.883923611109</c:v>
                </c:pt>
                <c:pt idx="761">
                  <c:v>44620.884641203702</c:v>
                </c:pt>
                <c:pt idx="762">
                  <c:v>44620.885370370372</c:v>
                </c:pt>
                <c:pt idx="763">
                  <c:v>44620.886099537034</c:v>
                </c:pt>
                <c:pt idx="764">
                  <c:v>44620.886828703704</c:v>
                </c:pt>
                <c:pt idx="765">
                  <c:v>44620.887546296297</c:v>
                </c:pt>
                <c:pt idx="766">
                  <c:v>44620.888275462959</c:v>
                </c:pt>
                <c:pt idx="767">
                  <c:v>44620.889004629629</c:v>
                </c:pt>
                <c:pt idx="768">
                  <c:v>44620.889733796299</c:v>
                </c:pt>
                <c:pt idx="769">
                  <c:v>44620.890451388892</c:v>
                </c:pt>
                <c:pt idx="770">
                  <c:v>44620.891180555554</c:v>
                </c:pt>
                <c:pt idx="771">
                  <c:v>44620.891909722224</c:v>
                </c:pt>
                <c:pt idx="772">
                  <c:v>44620.892638888887</c:v>
                </c:pt>
                <c:pt idx="773">
                  <c:v>44620.89335648148</c:v>
                </c:pt>
                <c:pt idx="774">
                  <c:v>44620.894085648149</c:v>
                </c:pt>
                <c:pt idx="775">
                  <c:v>44620.894814814812</c:v>
                </c:pt>
                <c:pt idx="776">
                  <c:v>44620.895543981482</c:v>
                </c:pt>
                <c:pt idx="777">
                  <c:v>44620.896261574075</c:v>
                </c:pt>
                <c:pt idx="778">
                  <c:v>44620.896990740737</c:v>
                </c:pt>
                <c:pt idx="779">
                  <c:v>44620.897719907407</c:v>
                </c:pt>
                <c:pt idx="780">
                  <c:v>44620.898449074077</c:v>
                </c:pt>
                <c:pt idx="781">
                  <c:v>44620.89916666667</c:v>
                </c:pt>
                <c:pt idx="782">
                  <c:v>44620.899895833332</c:v>
                </c:pt>
                <c:pt idx="783">
                  <c:v>44620.900671296295</c:v>
                </c:pt>
                <c:pt idx="784">
                  <c:v>44620.901400462964</c:v>
                </c:pt>
                <c:pt idx="785">
                  <c:v>44620.902129629627</c:v>
                </c:pt>
                <c:pt idx="786">
                  <c:v>44620.90284722222</c:v>
                </c:pt>
                <c:pt idx="787">
                  <c:v>44620.90357638889</c:v>
                </c:pt>
                <c:pt idx="788">
                  <c:v>44620.904305555552</c:v>
                </c:pt>
                <c:pt idx="789">
                  <c:v>44620.905081018522</c:v>
                </c:pt>
                <c:pt idx="790">
                  <c:v>44620.905810185184</c:v>
                </c:pt>
                <c:pt idx="791">
                  <c:v>44620.906527777777</c:v>
                </c:pt>
                <c:pt idx="792">
                  <c:v>44620.907256944447</c:v>
                </c:pt>
                <c:pt idx="793">
                  <c:v>44620.907986111109</c:v>
                </c:pt>
                <c:pt idx="794">
                  <c:v>44620.908703703702</c:v>
                </c:pt>
                <c:pt idx="795">
                  <c:v>44620.909479166665</c:v>
                </c:pt>
                <c:pt idx="796">
                  <c:v>44620.910208333335</c:v>
                </c:pt>
                <c:pt idx="797">
                  <c:v>44620.910925925928</c:v>
                </c:pt>
                <c:pt idx="798">
                  <c:v>44620.91165509259</c:v>
                </c:pt>
                <c:pt idx="799">
                  <c:v>44620.91238425926</c:v>
                </c:pt>
                <c:pt idx="800">
                  <c:v>44620.913101851853</c:v>
                </c:pt>
                <c:pt idx="801">
                  <c:v>44620.913831018515</c:v>
                </c:pt>
                <c:pt idx="802">
                  <c:v>44620.914560185185</c:v>
                </c:pt>
                <c:pt idx="803">
                  <c:v>44620.915277777778</c:v>
                </c:pt>
                <c:pt idx="804">
                  <c:v>44620.916006944448</c:v>
                </c:pt>
                <c:pt idx="805">
                  <c:v>44620.91673611111</c:v>
                </c:pt>
                <c:pt idx="806">
                  <c:v>44620.917453703703</c:v>
                </c:pt>
                <c:pt idx="807">
                  <c:v>44620.918182870373</c:v>
                </c:pt>
                <c:pt idx="808">
                  <c:v>44620.918912037036</c:v>
                </c:pt>
                <c:pt idx="809">
                  <c:v>44620.919641203705</c:v>
                </c:pt>
                <c:pt idx="810">
                  <c:v>44620.920358796298</c:v>
                </c:pt>
                <c:pt idx="811">
                  <c:v>44620.921134259261</c:v>
                </c:pt>
                <c:pt idx="812">
                  <c:v>44620.921851851854</c:v>
                </c:pt>
                <c:pt idx="813">
                  <c:v>44620.922581018516</c:v>
                </c:pt>
                <c:pt idx="814">
                  <c:v>44620.923310185186</c:v>
                </c:pt>
                <c:pt idx="815">
                  <c:v>44620.924027777779</c:v>
                </c:pt>
                <c:pt idx="816">
                  <c:v>44620.924756944441</c:v>
                </c:pt>
                <c:pt idx="817">
                  <c:v>44620.925520833334</c:v>
                </c:pt>
                <c:pt idx="818">
                  <c:v>44620.926249999997</c:v>
                </c:pt>
                <c:pt idx="819">
                  <c:v>44620.926979166667</c:v>
                </c:pt>
                <c:pt idx="820">
                  <c:v>44620.92769675926</c:v>
                </c:pt>
                <c:pt idx="821">
                  <c:v>44620.928425925929</c:v>
                </c:pt>
                <c:pt idx="822">
                  <c:v>44620.929155092592</c:v>
                </c:pt>
                <c:pt idx="823">
                  <c:v>44620.929918981485</c:v>
                </c:pt>
                <c:pt idx="824">
                  <c:v>44620.930648148147</c:v>
                </c:pt>
                <c:pt idx="825">
                  <c:v>44620.931377314817</c:v>
                </c:pt>
                <c:pt idx="826">
                  <c:v>44620.93209490741</c:v>
                </c:pt>
                <c:pt idx="827">
                  <c:v>44620.932824074072</c:v>
                </c:pt>
                <c:pt idx="828">
                  <c:v>44620.933553240742</c:v>
                </c:pt>
                <c:pt idx="829">
                  <c:v>44620.934328703705</c:v>
                </c:pt>
                <c:pt idx="830">
                  <c:v>44620.935046296298</c:v>
                </c:pt>
                <c:pt idx="831">
                  <c:v>44620.93577546296</c:v>
                </c:pt>
                <c:pt idx="832">
                  <c:v>44620.93650462963</c:v>
                </c:pt>
                <c:pt idx="833">
                  <c:v>44620.937222222223</c:v>
                </c:pt>
                <c:pt idx="834">
                  <c:v>44620.937951388885</c:v>
                </c:pt>
                <c:pt idx="835">
                  <c:v>44620.938726851855</c:v>
                </c:pt>
                <c:pt idx="836">
                  <c:v>44620.939456018517</c:v>
                </c:pt>
                <c:pt idx="837">
                  <c:v>44620.94017361111</c:v>
                </c:pt>
                <c:pt idx="838">
                  <c:v>44620.94090277778</c:v>
                </c:pt>
                <c:pt idx="839">
                  <c:v>44620.941631944443</c:v>
                </c:pt>
                <c:pt idx="840">
                  <c:v>44620.942349537036</c:v>
                </c:pt>
                <c:pt idx="841">
                  <c:v>44620.943124999998</c:v>
                </c:pt>
                <c:pt idx="842">
                  <c:v>44620.943854166668</c:v>
                </c:pt>
                <c:pt idx="843">
                  <c:v>44620.944571759261</c:v>
                </c:pt>
                <c:pt idx="844">
                  <c:v>44620.945300925923</c:v>
                </c:pt>
                <c:pt idx="845">
                  <c:v>44620.946030092593</c:v>
                </c:pt>
                <c:pt idx="846">
                  <c:v>44620.946747685186</c:v>
                </c:pt>
                <c:pt idx="847">
                  <c:v>44620.947523148148</c:v>
                </c:pt>
                <c:pt idx="848">
                  <c:v>44620.948240740741</c:v>
                </c:pt>
                <c:pt idx="849">
                  <c:v>44620.948969907404</c:v>
                </c:pt>
                <c:pt idx="850">
                  <c:v>44620.949699074074</c:v>
                </c:pt>
                <c:pt idx="851">
                  <c:v>44620.950416666667</c:v>
                </c:pt>
                <c:pt idx="852">
                  <c:v>44620.951145833336</c:v>
                </c:pt>
                <c:pt idx="853">
                  <c:v>44620.951921296299</c:v>
                </c:pt>
                <c:pt idx="854">
                  <c:v>44620.952650462961</c:v>
                </c:pt>
                <c:pt idx="855">
                  <c:v>44620.953368055554</c:v>
                </c:pt>
                <c:pt idx="856">
                  <c:v>44620.954097222224</c:v>
                </c:pt>
                <c:pt idx="857">
                  <c:v>44620.954826388886</c:v>
                </c:pt>
                <c:pt idx="858">
                  <c:v>44620.955543981479</c:v>
                </c:pt>
                <c:pt idx="859">
                  <c:v>44620.956319444442</c:v>
                </c:pt>
                <c:pt idx="860">
                  <c:v>44620.957048611112</c:v>
                </c:pt>
                <c:pt idx="861">
                  <c:v>44620.957766203705</c:v>
                </c:pt>
                <c:pt idx="862">
                  <c:v>44620.958495370367</c:v>
                </c:pt>
                <c:pt idx="863">
                  <c:v>44620.959224537037</c:v>
                </c:pt>
                <c:pt idx="864">
                  <c:v>44620.95994212963</c:v>
                </c:pt>
                <c:pt idx="865">
                  <c:v>44620.960717592592</c:v>
                </c:pt>
                <c:pt idx="866">
                  <c:v>44620.961435185185</c:v>
                </c:pt>
                <c:pt idx="867">
                  <c:v>44620.962164351855</c:v>
                </c:pt>
                <c:pt idx="868">
                  <c:v>44620.962881944448</c:v>
                </c:pt>
                <c:pt idx="869">
                  <c:v>44620.96361111111</c:v>
                </c:pt>
                <c:pt idx="870">
                  <c:v>44620.96434027778</c:v>
                </c:pt>
                <c:pt idx="871">
                  <c:v>44620.965115740742</c:v>
                </c:pt>
                <c:pt idx="872">
                  <c:v>44620.965833333335</c:v>
                </c:pt>
                <c:pt idx="873">
                  <c:v>44620.966562499998</c:v>
                </c:pt>
                <c:pt idx="874">
                  <c:v>44620.967291666668</c:v>
                </c:pt>
                <c:pt idx="875">
                  <c:v>44620.968009259261</c:v>
                </c:pt>
                <c:pt idx="876">
                  <c:v>44620.968738425923</c:v>
                </c:pt>
                <c:pt idx="877">
                  <c:v>44620.969502314816</c:v>
                </c:pt>
                <c:pt idx="878">
                  <c:v>44620.970231481479</c:v>
                </c:pt>
                <c:pt idx="879">
                  <c:v>44620.970960648148</c:v>
                </c:pt>
                <c:pt idx="880">
                  <c:v>44620.971678240741</c:v>
                </c:pt>
                <c:pt idx="881">
                  <c:v>44620.972407407404</c:v>
                </c:pt>
                <c:pt idx="882">
                  <c:v>44620.973136574074</c:v>
                </c:pt>
                <c:pt idx="883">
                  <c:v>44620.973900462966</c:v>
                </c:pt>
                <c:pt idx="884">
                  <c:v>44620.974629629629</c:v>
                </c:pt>
                <c:pt idx="885">
                  <c:v>44620.975358796299</c:v>
                </c:pt>
                <c:pt idx="886">
                  <c:v>44620.976087962961</c:v>
                </c:pt>
                <c:pt idx="887">
                  <c:v>44620.976805555554</c:v>
                </c:pt>
                <c:pt idx="888">
                  <c:v>44620.977534722224</c:v>
                </c:pt>
                <c:pt idx="889">
                  <c:v>44620.978310185186</c:v>
                </c:pt>
                <c:pt idx="890">
                  <c:v>44620.979027777779</c:v>
                </c:pt>
                <c:pt idx="891">
                  <c:v>44620.979756944442</c:v>
                </c:pt>
                <c:pt idx="892">
                  <c:v>44620.980486111112</c:v>
                </c:pt>
                <c:pt idx="893">
                  <c:v>44620.981203703705</c:v>
                </c:pt>
                <c:pt idx="894">
                  <c:v>44620.981932870367</c:v>
                </c:pt>
                <c:pt idx="895">
                  <c:v>44620.982662037037</c:v>
                </c:pt>
                <c:pt idx="896">
                  <c:v>44620.98337962963</c:v>
                </c:pt>
                <c:pt idx="897">
                  <c:v>44620.9841087963</c:v>
                </c:pt>
                <c:pt idx="898">
                  <c:v>44620.984837962962</c:v>
                </c:pt>
                <c:pt idx="899">
                  <c:v>44620.985555555555</c:v>
                </c:pt>
                <c:pt idx="900">
                  <c:v>44620.986331018517</c:v>
                </c:pt>
                <c:pt idx="901">
                  <c:v>44620.987060185187</c:v>
                </c:pt>
                <c:pt idx="902">
                  <c:v>44620.98778935185</c:v>
                </c:pt>
                <c:pt idx="903">
                  <c:v>44620.988506944443</c:v>
                </c:pt>
                <c:pt idx="904">
                  <c:v>44620.989236111112</c:v>
                </c:pt>
                <c:pt idx="905">
                  <c:v>44620.989953703705</c:v>
                </c:pt>
                <c:pt idx="906">
                  <c:v>44620.990740740737</c:v>
                </c:pt>
                <c:pt idx="907">
                  <c:v>44620.99145833333</c:v>
                </c:pt>
                <c:pt idx="908">
                  <c:v>44620.9921875</c:v>
                </c:pt>
                <c:pt idx="909">
                  <c:v>44620.99291666667</c:v>
                </c:pt>
                <c:pt idx="910">
                  <c:v>44620.993634259263</c:v>
                </c:pt>
                <c:pt idx="911">
                  <c:v>44620.994363425925</c:v>
                </c:pt>
                <c:pt idx="912">
                  <c:v>44620.995138888888</c:v>
                </c:pt>
                <c:pt idx="913">
                  <c:v>44620.995856481481</c:v>
                </c:pt>
                <c:pt idx="914">
                  <c:v>44620.99658564815</c:v>
                </c:pt>
                <c:pt idx="915">
                  <c:v>44620.997314814813</c:v>
                </c:pt>
                <c:pt idx="916">
                  <c:v>44620.998032407406</c:v>
                </c:pt>
                <c:pt idx="917">
                  <c:v>44620.998761574076</c:v>
                </c:pt>
                <c:pt idx="918">
                  <c:v>44620.999537037038</c:v>
                </c:pt>
                <c:pt idx="919">
                  <c:v>44621.0002662037</c:v>
                </c:pt>
                <c:pt idx="920">
                  <c:v>44621.000983796293</c:v>
                </c:pt>
                <c:pt idx="921">
                  <c:v>44621.001712962963</c:v>
                </c:pt>
                <c:pt idx="922">
                  <c:v>44621.002442129633</c:v>
                </c:pt>
                <c:pt idx="923">
                  <c:v>44621.003159722219</c:v>
                </c:pt>
                <c:pt idx="924">
                  <c:v>44621.003935185188</c:v>
                </c:pt>
                <c:pt idx="925">
                  <c:v>44621.004664351851</c:v>
                </c:pt>
                <c:pt idx="926">
                  <c:v>44621.005381944444</c:v>
                </c:pt>
                <c:pt idx="927">
                  <c:v>44621.006111111114</c:v>
                </c:pt>
                <c:pt idx="928">
                  <c:v>44621.006840277776</c:v>
                </c:pt>
                <c:pt idx="929">
                  <c:v>44621.007557870369</c:v>
                </c:pt>
                <c:pt idx="930">
                  <c:v>44621.008287037039</c:v>
                </c:pt>
                <c:pt idx="931">
                  <c:v>44621.009016203701</c:v>
                </c:pt>
                <c:pt idx="932">
                  <c:v>44621.009733796294</c:v>
                </c:pt>
                <c:pt idx="933">
                  <c:v>44621.010462962964</c:v>
                </c:pt>
                <c:pt idx="934">
                  <c:v>44621.011180555557</c:v>
                </c:pt>
                <c:pt idx="935">
                  <c:v>44621.01190972222</c:v>
                </c:pt>
                <c:pt idx="936">
                  <c:v>44621.012638888889</c:v>
                </c:pt>
                <c:pt idx="937">
                  <c:v>44621.013356481482</c:v>
                </c:pt>
                <c:pt idx="938">
                  <c:v>44621.014085648145</c:v>
                </c:pt>
                <c:pt idx="939">
                  <c:v>44621.014814814815</c:v>
                </c:pt>
                <c:pt idx="940">
                  <c:v>44621.015590277777</c:v>
                </c:pt>
                <c:pt idx="941">
                  <c:v>44621.01630787037</c:v>
                </c:pt>
                <c:pt idx="942">
                  <c:v>44621.01703703704</c:v>
                </c:pt>
                <c:pt idx="943">
                  <c:v>44621.017766203702</c:v>
                </c:pt>
                <c:pt idx="944">
                  <c:v>44621.018483796295</c:v>
                </c:pt>
                <c:pt idx="945">
                  <c:v>44621.019212962965</c:v>
                </c:pt>
                <c:pt idx="946">
                  <c:v>44621.019942129627</c:v>
                </c:pt>
                <c:pt idx="947">
                  <c:v>44621.02065972222</c:v>
                </c:pt>
                <c:pt idx="948">
                  <c:v>44621.02138888889</c:v>
                </c:pt>
                <c:pt idx="949">
                  <c:v>44621.022106481483</c:v>
                </c:pt>
                <c:pt idx="950">
                  <c:v>44621.022835648146</c:v>
                </c:pt>
                <c:pt idx="951">
                  <c:v>44621.023611111108</c:v>
                </c:pt>
                <c:pt idx="952">
                  <c:v>44621.024340277778</c:v>
                </c:pt>
                <c:pt idx="953">
                  <c:v>44621.025057870371</c:v>
                </c:pt>
                <c:pt idx="954">
                  <c:v>44621.025787037041</c:v>
                </c:pt>
                <c:pt idx="955">
                  <c:v>44621.026516203703</c:v>
                </c:pt>
                <c:pt idx="956">
                  <c:v>44621.027233796296</c:v>
                </c:pt>
                <c:pt idx="957">
                  <c:v>44621.027962962966</c:v>
                </c:pt>
                <c:pt idx="958">
                  <c:v>44621.028692129628</c:v>
                </c:pt>
                <c:pt idx="959">
                  <c:v>44621.029409722221</c:v>
                </c:pt>
                <c:pt idx="960">
                  <c:v>44621.030138888891</c:v>
                </c:pt>
                <c:pt idx="961">
                  <c:v>44621.030868055554</c:v>
                </c:pt>
                <c:pt idx="962">
                  <c:v>44621.031643518516</c:v>
                </c:pt>
                <c:pt idx="963">
                  <c:v>44621.032361111109</c:v>
                </c:pt>
                <c:pt idx="964">
                  <c:v>44621.033090277779</c:v>
                </c:pt>
                <c:pt idx="965">
                  <c:v>44621.033819444441</c:v>
                </c:pt>
                <c:pt idx="966">
                  <c:v>44621.034537037034</c:v>
                </c:pt>
                <c:pt idx="967">
                  <c:v>44621.035266203704</c:v>
                </c:pt>
                <c:pt idx="968">
                  <c:v>44621.036041666666</c:v>
                </c:pt>
                <c:pt idx="969">
                  <c:v>44621.036770833336</c:v>
                </c:pt>
                <c:pt idx="970">
                  <c:v>44621.037488425929</c:v>
                </c:pt>
                <c:pt idx="971">
                  <c:v>44621.038217592592</c:v>
                </c:pt>
                <c:pt idx="972">
                  <c:v>44621.038946759261</c:v>
                </c:pt>
                <c:pt idx="973">
                  <c:v>44621.039664351854</c:v>
                </c:pt>
                <c:pt idx="974">
                  <c:v>44621.040439814817</c:v>
                </c:pt>
                <c:pt idx="975">
                  <c:v>44621.041168981479</c:v>
                </c:pt>
                <c:pt idx="976">
                  <c:v>44621.041898148149</c:v>
                </c:pt>
                <c:pt idx="977">
                  <c:v>44621.042615740742</c:v>
                </c:pt>
                <c:pt idx="978">
                  <c:v>44621.043344907404</c:v>
                </c:pt>
                <c:pt idx="979">
                  <c:v>44621.044074074074</c:v>
                </c:pt>
                <c:pt idx="980">
                  <c:v>44621.044791666667</c:v>
                </c:pt>
                <c:pt idx="981">
                  <c:v>44621.045520833337</c:v>
                </c:pt>
                <c:pt idx="982">
                  <c:v>44621.046238425923</c:v>
                </c:pt>
                <c:pt idx="983">
                  <c:v>44621.046967592592</c:v>
                </c:pt>
                <c:pt idx="984">
                  <c:v>44621.047696759262</c:v>
                </c:pt>
                <c:pt idx="985">
                  <c:v>44621.048472222225</c:v>
                </c:pt>
                <c:pt idx="986">
                  <c:v>44621.049189814818</c:v>
                </c:pt>
                <c:pt idx="987">
                  <c:v>44621.04991898148</c:v>
                </c:pt>
                <c:pt idx="988">
                  <c:v>44621.05064814815</c:v>
                </c:pt>
                <c:pt idx="989">
                  <c:v>44621.051365740743</c:v>
                </c:pt>
                <c:pt idx="990">
                  <c:v>44621.052094907405</c:v>
                </c:pt>
                <c:pt idx="991">
                  <c:v>44621.052870370368</c:v>
                </c:pt>
                <c:pt idx="992">
                  <c:v>44621.053599537037</c:v>
                </c:pt>
                <c:pt idx="993">
                  <c:v>44621.05431712963</c:v>
                </c:pt>
                <c:pt idx="994">
                  <c:v>44621.055046296293</c:v>
                </c:pt>
                <c:pt idx="995">
                  <c:v>44621.055775462963</c:v>
                </c:pt>
                <c:pt idx="996">
                  <c:v>44621.056493055556</c:v>
                </c:pt>
                <c:pt idx="997">
                  <c:v>44621.057268518518</c:v>
                </c:pt>
                <c:pt idx="998">
                  <c:v>44621.057997685188</c:v>
                </c:pt>
                <c:pt idx="999">
                  <c:v>44621.058715277781</c:v>
                </c:pt>
                <c:pt idx="1000">
                  <c:v>44621.059444444443</c:v>
                </c:pt>
                <c:pt idx="1001">
                  <c:v>44621.060173611113</c:v>
                </c:pt>
                <c:pt idx="1002">
                  <c:v>44621.060891203706</c:v>
                </c:pt>
                <c:pt idx="1003">
                  <c:v>44621.061666666668</c:v>
                </c:pt>
                <c:pt idx="1004">
                  <c:v>44621.062395833331</c:v>
                </c:pt>
                <c:pt idx="1005">
                  <c:v>44621.063125000001</c:v>
                </c:pt>
                <c:pt idx="1006">
                  <c:v>44621.063842592594</c:v>
                </c:pt>
                <c:pt idx="1007">
                  <c:v>44621.064571759256</c:v>
                </c:pt>
                <c:pt idx="1008">
                  <c:v>44621.065289351849</c:v>
                </c:pt>
                <c:pt idx="1009">
                  <c:v>44621.066018518519</c:v>
                </c:pt>
                <c:pt idx="1010">
                  <c:v>44621.066747685189</c:v>
                </c:pt>
                <c:pt idx="1011">
                  <c:v>44621.067465277774</c:v>
                </c:pt>
                <c:pt idx="1012">
                  <c:v>44621.068194444444</c:v>
                </c:pt>
                <c:pt idx="1013">
                  <c:v>44621.068923611114</c:v>
                </c:pt>
                <c:pt idx="1014">
                  <c:v>44621.069699074076</c:v>
                </c:pt>
                <c:pt idx="1015">
                  <c:v>44621.070416666669</c:v>
                </c:pt>
                <c:pt idx="1016">
                  <c:v>44621.071145833332</c:v>
                </c:pt>
                <c:pt idx="1017">
                  <c:v>44621.071875000001</c:v>
                </c:pt>
                <c:pt idx="1018">
                  <c:v>44621.072592592594</c:v>
                </c:pt>
                <c:pt idx="1019">
                  <c:v>44621.073321759257</c:v>
                </c:pt>
                <c:pt idx="1020">
                  <c:v>44621.074097222219</c:v>
                </c:pt>
                <c:pt idx="1021">
                  <c:v>44621.074826388889</c:v>
                </c:pt>
                <c:pt idx="1022">
                  <c:v>44621.075543981482</c:v>
                </c:pt>
                <c:pt idx="1023">
                  <c:v>44621.076273148145</c:v>
                </c:pt>
                <c:pt idx="1024">
                  <c:v>44621.077002314814</c:v>
                </c:pt>
                <c:pt idx="1025">
                  <c:v>44621.077719907407</c:v>
                </c:pt>
                <c:pt idx="1026">
                  <c:v>44621.07849537037</c:v>
                </c:pt>
                <c:pt idx="1027">
                  <c:v>44621.079224537039</c:v>
                </c:pt>
                <c:pt idx="1028">
                  <c:v>44621.079942129632</c:v>
                </c:pt>
                <c:pt idx="1029">
                  <c:v>44621.080671296295</c:v>
                </c:pt>
                <c:pt idx="1030">
                  <c:v>44621.081400462965</c:v>
                </c:pt>
                <c:pt idx="1031">
                  <c:v>44621.082118055558</c:v>
                </c:pt>
                <c:pt idx="1032">
                  <c:v>44621.08284722222</c:v>
                </c:pt>
                <c:pt idx="1033">
                  <c:v>44621.08357638889</c:v>
                </c:pt>
                <c:pt idx="1034">
                  <c:v>44621.084293981483</c:v>
                </c:pt>
                <c:pt idx="1035">
                  <c:v>44621.085023148145</c:v>
                </c:pt>
                <c:pt idx="1036">
                  <c:v>44621.085752314815</c:v>
                </c:pt>
                <c:pt idx="1037">
                  <c:v>44621.086527777778</c:v>
                </c:pt>
                <c:pt idx="1038">
                  <c:v>44621.087245370371</c:v>
                </c:pt>
                <c:pt idx="1039">
                  <c:v>44621.08797453704</c:v>
                </c:pt>
                <c:pt idx="1040">
                  <c:v>44621.088703703703</c:v>
                </c:pt>
                <c:pt idx="1041">
                  <c:v>44621.089421296296</c:v>
                </c:pt>
                <c:pt idx="1042">
                  <c:v>44621.090150462966</c:v>
                </c:pt>
                <c:pt idx="1043">
                  <c:v>44621.090925925928</c:v>
                </c:pt>
                <c:pt idx="1044">
                  <c:v>44621.09165509259</c:v>
                </c:pt>
                <c:pt idx="1045">
                  <c:v>44621.092372685183</c:v>
                </c:pt>
                <c:pt idx="1046">
                  <c:v>44621.093101851853</c:v>
                </c:pt>
                <c:pt idx="1047">
                  <c:v>44621.093831018516</c:v>
                </c:pt>
                <c:pt idx="1048">
                  <c:v>44621.094548611109</c:v>
                </c:pt>
                <c:pt idx="1049">
                  <c:v>44621.095324074071</c:v>
                </c:pt>
                <c:pt idx="1050">
                  <c:v>44621.096053240741</c:v>
                </c:pt>
                <c:pt idx="1051">
                  <c:v>44621.096782407411</c:v>
                </c:pt>
                <c:pt idx="1052">
                  <c:v>44621.097500000003</c:v>
                </c:pt>
                <c:pt idx="1053">
                  <c:v>44621.098229166666</c:v>
                </c:pt>
                <c:pt idx="1054">
                  <c:v>44621.098958333336</c:v>
                </c:pt>
                <c:pt idx="1055">
                  <c:v>44621.099675925929</c:v>
                </c:pt>
                <c:pt idx="1056">
                  <c:v>44621.100405092591</c:v>
                </c:pt>
                <c:pt idx="1057">
                  <c:v>44621.101122685184</c:v>
                </c:pt>
                <c:pt idx="1058">
                  <c:v>44621.101851851854</c:v>
                </c:pt>
                <c:pt idx="1059">
                  <c:v>44621.102581018517</c:v>
                </c:pt>
                <c:pt idx="1060">
                  <c:v>44621.103356481479</c:v>
                </c:pt>
                <c:pt idx="1061">
                  <c:v>44621.104085648149</c:v>
                </c:pt>
                <c:pt idx="1062">
                  <c:v>44621.104803240742</c:v>
                </c:pt>
                <c:pt idx="1063">
                  <c:v>44621.105532407404</c:v>
                </c:pt>
                <c:pt idx="1064">
                  <c:v>44621.106249999997</c:v>
                </c:pt>
                <c:pt idx="1065">
                  <c:v>44621.106979166667</c:v>
                </c:pt>
                <c:pt idx="1066">
                  <c:v>44621.107754629629</c:v>
                </c:pt>
                <c:pt idx="1067">
                  <c:v>44621.108483796299</c:v>
                </c:pt>
                <c:pt idx="1068">
                  <c:v>44621.109201388892</c:v>
                </c:pt>
                <c:pt idx="1069">
                  <c:v>44621.109930555554</c:v>
                </c:pt>
                <c:pt idx="1070">
                  <c:v>44621.110659722224</c:v>
                </c:pt>
                <c:pt idx="1071">
                  <c:v>44621.111377314817</c:v>
                </c:pt>
                <c:pt idx="1072">
                  <c:v>44621.11215277778</c:v>
                </c:pt>
                <c:pt idx="1073">
                  <c:v>44621.112881944442</c:v>
                </c:pt>
                <c:pt idx="1074">
                  <c:v>44621.113611111112</c:v>
                </c:pt>
                <c:pt idx="1075">
                  <c:v>44621.114328703705</c:v>
                </c:pt>
                <c:pt idx="1076">
                  <c:v>44621.115057870367</c:v>
                </c:pt>
                <c:pt idx="1077">
                  <c:v>44621.115787037037</c:v>
                </c:pt>
                <c:pt idx="1078">
                  <c:v>44621.116562499999</c:v>
                </c:pt>
                <c:pt idx="1079">
                  <c:v>44621.117291666669</c:v>
                </c:pt>
                <c:pt idx="1080">
                  <c:v>44621.118009259262</c:v>
                </c:pt>
                <c:pt idx="1081">
                  <c:v>44621.118738425925</c:v>
                </c:pt>
                <c:pt idx="1082">
                  <c:v>44621.119467592594</c:v>
                </c:pt>
                <c:pt idx="1083">
                  <c:v>44621.120185185187</c:v>
                </c:pt>
                <c:pt idx="1084">
                  <c:v>44621.12096064815</c:v>
                </c:pt>
                <c:pt idx="1085">
                  <c:v>44621.121689814812</c:v>
                </c:pt>
                <c:pt idx="1086">
                  <c:v>44621.122418981482</c:v>
                </c:pt>
                <c:pt idx="1087">
                  <c:v>44621.123136574075</c:v>
                </c:pt>
                <c:pt idx="1088">
                  <c:v>44621.123865740738</c:v>
                </c:pt>
                <c:pt idx="1089">
                  <c:v>44621.124594907407</c:v>
                </c:pt>
                <c:pt idx="1090">
                  <c:v>44621.12537037037</c:v>
                </c:pt>
                <c:pt idx="1091">
                  <c:v>44621.126087962963</c:v>
                </c:pt>
                <c:pt idx="1092">
                  <c:v>44621.126817129632</c:v>
                </c:pt>
                <c:pt idx="1093">
                  <c:v>44621.127546296295</c:v>
                </c:pt>
                <c:pt idx="1094">
                  <c:v>44621.128263888888</c:v>
                </c:pt>
                <c:pt idx="1095">
                  <c:v>44621.128993055558</c:v>
                </c:pt>
                <c:pt idx="1096">
                  <c:v>44621.12972222222</c:v>
                </c:pt>
                <c:pt idx="1097">
                  <c:v>44621.130439814813</c:v>
                </c:pt>
                <c:pt idx="1098">
                  <c:v>44621.131168981483</c:v>
                </c:pt>
                <c:pt idx="1099">
                  <c:v>44621.131898148145</c:v>
                </c:pt>
                <c:pt idx="1100">
                  <c:v>44621.132615740738</c:v>
                </c:pt>
                <c:pt idx="1101">
                  <c:v>44621.133391203701</c:v>
                </c:pt>
                <c:pt idx="1102">
                  <c:v>44621.134120370371</c:v>
                </c:pt>
                <c:pt idx="1103">
                  <c:v>44621.13484953704</c:v>
                </c:pt>
                <c:pt idx="1104">
                  <c:v>44621.135567129626</c:v>
                </c:pt>
                <c:pt idx="1105">
                  <c:v>44621.136296296296</c:v>
                </c:pt>
                <c:pt idx="1106">
                  <c:v>44621.137025462966</c:v>
                </c:pt>
                <c:pt idx="1107">
                  <c:v>44621.137743055559</c:v>
                </c:pt>
                <c:pt idx="1108">
                  <c:v>44621.138472222221</c:v>
                </c:pt>
                <c:pt idx="1109">
                  <c:v>44621.139201388891</c:v>
                </c:pt>
                <c:pt idx="1110">
                  <c:v>44621.139918981484</c:v>
                </c:pt>
                <c:pt idx="1111">
                  <c:v>44621.140648148146</c:v>
                </c:pt>
                <c:pt idx="1112">
                  <c:v>44621.141423611109</c:v>
                </c:pt>
                <c:pt idx="1113">
                  <c:v>44621.142141203702</c:v>
                </c:pt>
                <c:pt idx="1114">
                  <c:v>44621.142870370371</c:v>
                </c:pt>
                <c:pt idx="1115">
                  <c:v>44621.143599537034</c:v>
                </c:pt>
                <c:pt idx="1116">
                  <c:v>44621.144317129627</c:v>
                </c:pt>
                <c:pt idx="1117">
                  <c:v>44621.145046296297</c:v>
                </c:pt>
                <c:pt idx="1118">
                  <c:v>44621.145775462966</c:v>
                </c:pt>
                <c:pt idx="1119">
                  <c:v>44621.146493055552</c:v>
                </c:pt>
                <c:pt idx="1120">
                  <c:v>44621.147222222222</c:v>
                </c:pt>
                <c:pt idx="1121">
                  <c:v>44621.147951388892</c:v>
                </c:pt>
                <c:pt idx="1122">
                  <c:v>44621.148668981485</c:v>
                </c:pt>
                <c:pt idx="1123">
                  <c:v>44621.149444444447</c:v>
                </c:pt>
                <c:pt idx="1124">
                  <c:v>44621.150173611109</c:v>
                </c:pt>
                <c:pt idx="1125">
                  <c:v>44621.150902777779</c:v>
                </c:pt>
                <c:pt idx="1126">
                  <c:v>44621.151620370372</c:v>
                </c:pt>
                <c:pt idx="1127">
                  <c:v>44621.152349537035</c:v>
                </c:pt>
                <c:pt idx="1128">
                  <c:v>44621.153078703705</c:v>
                </c:pt>
                <c:pt idx="1129">
                  <c:v>44621.153796296298</c:v>
                </c:pt>
                <c:pt idx="1130">
                  <c:v>44621.15452546296</c:v>
                </c:pt>
                <c:pt idx="1131">
                  <c:v>44621.15525462963</c:v>
                </c:pt>
                <c:pt idx="1132">
                  <c:v>44621.155972222223</c:v>
                </c:pt>
                <c:pt idx="1133">
                  <c:v>44621.156701388885</c:v>
                </c:pt>
                <c:pt idx="1134">
                  <c:v>44621.157476851855</c:v>
                </c:pt>
                <c:pt idx="1135">
                  <c:v>44621.158206018517</c:v>
                </c:pt>
                <c:pt idx="1136">
                  <c:v>44621.15892361111</c:v>
                </c:pt>
                <c:pt idx="1137">
                  <c:v>44621.15965277778</c:v>
                </c:pt>
                <c:pt idx="1138">
                  <c:v>44621.160370370373</c:v>
                </c:pt>
                <c:pt idx="1139">
                  <c:v>44621.161099537036</c:v>
                </c:pt>
                <c:pt idx="1140">
                  <c:v>44621.161828703705</c:v>
                </c:pt>
                <c:pt idx="1141">
                  <c:v>44621.162546296298</c:v>
                </c:pt>
                <c:pt idx="1142">
                  <c:v>44621.163275462961</c:v>
                </c:pt>
                <c:pt idx="1143">
                  <c:v>44621.164004629631</c:v>
                </c:pt>
                <c:pt idx="1144">
                  <c:v>44621.164722222224</c:v>
                </c:pt>
                <c:pt idx="1145">
                  <c:v>44621.165497685186</c:v>
                </c:pt>
                <c:pt idx="1146">
                  <c:v>44621.166226851848</c:v>
                </c:pt>
                <c:pt idx="1147">
                  <c:v>44621.166956018518</c:v>
                </c:pt>
                <c:pt idx="1148">
                  <c:v>44621.167673611111</c:v>
                </c:pt>
                <c:pt idx="1149">
                  <c:v>44621.168402777781</c:v>
                </c:pt>
                <c:pt idx="1150">
                  <c:v>44621.169131944444</c:v>
                </c:pt>
                <c:pt idx="1151">
                  <c:v>44621.169849537036</c:v>
                </c:pt>
                <c:pt idx="1152">
                  <c:v>44621.170578703706</c:v>
                </c:pt>
                <c:pt idx="1153">
                  <c:v>44621.171307870369</c:v>
                </c:pt>
                <c:pt idx="1154">
                  <c:v>44621.172037037039</c:v>
                </c:pt>
                <c:pt idx="1155">
                  <c:v>44621.172754629632</c:v>
                </c:pt>
                <c:pt idx="1156">
                  <c:v>44621.173530092594</c:v>
                </c:pt>
                <c:pt idx="1157">
                  <c:v>44621.174259259256</c:v>
                </c:pt>
                <c:pt idx="1158">
                  <c:v>44621.174976851849</c:v>
                </c:pt>
                <c:pt idx="1159">
                  <c:v>44621.175706018519</c:v>
                </c:pt>
                <c:pt idx="1160">
                  <c:v>44621.176435185182</c:v>
                </c:pt>
                <c:pt idx="1161">
                  <c:v>44621.177152777775</c:v>
                </c:pt>
                <c:pt idx="1162">
                  <c:v>44621.177928240744</c:v>
                </c:pt>
                <c:pt idx="1163">
                  <c:v>44621.178657407407</c:v>
                </c:pt>
                <c:pt idx="1164">
                  <c:v>44621.179386574076</c:v>
                </c:pt>
                <c:pt idx="1165">
                  <c:v>44621.180104166669</c:v>
                </c:pt>
                <c:pt idx="1166">
                  <c:v>44621.180833333332</c:v>
                </c:pt>
                <c:pt idx="1167">
                  <c:v>44621.181562500002</c:v>
                </c:pt>
                <c:pt idx="1168">
                  <c:v>44621.182337962964</c:v>
                </c:pt>
                <c:pt idx="1169">
                  <c:v>44621.183055555557</c:v>
                </c:pt>
                <c:pt idx="1170">
                  <c:v>44621.18378472222</c:v>
                </c:pt>
                <c:pt idx="1171">
                  <c:v>44621.184513888889</c:v>
                </c:pt>
                <c:pt idx="1172">
                  <c:v>44621.185231481482</c:v>
                </c:pt>
                <c:pt idx="1173">
                  <c:v>44621.185960648145</c:v>
                </c:pt>
                <c:pt idx="1174">
                  <c:v>44621.186736111114</c:v>
                </c:pt>
                <c:pt idx="1175">
                  <c:v>44621.187465277777</c:v>
                </c:pt>
                <c:pt idx="1176">
                  <c:v>44621.18818287037</c:v>
                </c:pt>
                <c:pt idx="1177">
                  <c:v>44621.18891203704</c:v>
                </c:pt>
                <c:pt idx="1178">
                  <c:v>44621.189641203702</c:v>
                </c:pt>
                <c:pt idx="1179">
                  <c:v>44621.190358796295</c:v>
                </c:pt>
                <c:pt idx="1180">
                  <c:v>44621.191134259258</c:v>
                </c:pt>
                <c:pt idx="1181">
                  <c:v>44621.191863425927</c:v>
                </c:pt>
                <c:pt idx="1182">
                  <c:v>44621.19258101852</c:v>
                </c:pt>
                <c:pt idx="1183">
                  <c:v>44621.193310185183</c:v>
                </c:pt>
                <c:pt idx="1184">
                  <c:v>44621.194039351853</c:v>
                </c:pt>
                <c:pt idx="1185">
                  <c:v>44621.194756944446</c:v>
                </c:pt>
                <c:pt idx="1186">
                  <c:v>44621.195486111108</c:v>
                </c:pt>
                <c:pt idx="1187">
                  <c:v>44621.196215277778</c:v>
                </c:pt>
                <c:pt idx="1188">
                  <c:v>44621.196932870371</c:v>
                </c:pt>
                <c:pt idx="1189">
                  <c:v>44621.197662037041</c:v>
                </c:pt>
                <c:pt idx="1190">
                  <c:v>44621.198391203703</c:v>
                </c:pt>
                <c:pt idx="1191">
                  <c:v>44621.199155092596</c:v>
                </c:pt>
                <c:pt idx="1192">
                  <c:v>44621.199884259258</c:v>
                </c:pt>
                <c:pt idx="1193">
                  <c:v>44621.200613425928</c:v>
                </c:pt>
                <c:pt idx="1194">
                  <c:v>44621.201331018521</c:v>
                </c:pt>
                <c:pt idx="1195">
                  <c:v>44621.202060185184</c:v>
                </c:pt>
                <c:pt idx="1196">
                  <c:v>44621.202789351853</c:v>
                </c:pt>
                <c:pt idx="1197">
                  <c:v>44621.203564814816</c:v>
                </c:pt>
                <c:pt idx="1198">
                  <c:v>44621.204282407409</c:v>
                </c:pt>
                <c:pt idx="1199">
                  <c:v>44621.205011574071</c:v>
                </c:pt>
                <c:pt idx="1200">
                  <c:v>44621.205740740741</c:v>
                </c:pt>
                <c:pt idx="1201">
                  <c:v>44621.206458333334</c:v>
                </c:pt>
                <c:pt idx="1202">
                  <c:v>44621.207187499997</c:v>
                </c:pt>
                <c:pt idx="1203">
                  <c:v>44621.207962962966</c:v>
                </c:pt>
                <c:pt idx="1204">
                  <c:v>44621.208692129629</c:v>
                </c:pt>
                <c:pt idx="1205">
                  <c:v>44621.209409722222</c:v>
                </c:pt>
                <c:pt idx="1206">
                  <c:v>44621.210138888891</c:v>
                </c:pt>
                <c:pt idx="1207">
                  <c:v>44621.210856481484</c:v>
                </c:pt>
                <c:pt idx="1208">
                  <c:v>44621.211585648147</c:v>
                </c:pt>
                <c:pt idx="1209">
                  <c:v>44621.212314814817</c:v>
                </c:pt>
                <c:pt idx="1210">
                  <c:v>44621.21303240741</c:v>
                </c:pt>
                <c:pt idx="1211">
                  <c:v>44621.213761574072</c:v>
                </c:pt>
                <c:pt idx="1212">
                  <c:v>44621.214490740742</c:v>
                </c:pt>
                <c:pt idx="1213">
                  <c:v>44621.215208333335</c:v>
                </c:pt>
                <c:pt idx="1214">
                  <c:v>44621.215983796297</c:v>
                </c:pt>
                <c:pt idx="1215">
                  <c:v>44621.21671296296</c:v>
                </c:pt>
                <c:pt idx="1216">
                  <c:v>44621.217442129629</c:v>
                </c:pt>
                <c:pt idx="1217">
                  <c:v>44621.218159722222</c:v>
                </c:pt>
                <c:pt idx="1218">
                  <c:v>44621.218888888892</c:v>
                </c:pt>
                <c:pt idx="1219">
                  <c:v>44621.219618055555</c:v>
                </c:pt>
                <c:pt idx="1220">
                  <c:v>44621.220393518517</c:v>
                </c:pt>
                <c:pt idx="1221">
                  <c:v>44621.22111111111</c:v>
                </c:pt>
                <c:pt idx="1222">
                  <c:v>44621.22184027778</c:v>
                </c:pt>
                <c:pt idx="1223">
                  <c:v>44621.222569444442</c:v>
                </c:pt>
                <c:pt idx="1224">
                  <c:v>44621.223287037035</c:v>
                </c:pt>
                <c:pt idx="1225">
                  <c:v>44621.224016203705</c:v>
                </c:pt>
                <c:pt idx="1226">
                  <c:v>44621.224745370368</c:v>
                </c:pt>
                <c:pt idx="1227">
                  <c:v>44621.225462962961</c:v>
                </c:pt>
                <c:pt idx="1228">
                  <c:v>44621.22619212963</c:v>
                </c:pt>
                <c:pt idx="1229">
                  <c:v>44621.226921296293</c:v>
                </c:pt>
                <c:pt idx="1230">
                  <c:v>44621.227638888886</c:v>
                </c:pt>
                <c:pt idx="1231">
                  <c:v>44621.228414351855</c:v>
                </c:pt>
                <c:pt idx="1232">
                  <c:v>44621.229143518518</c:v>
                </c:pt>
                <c:pt idx="1233">
                  <c:v>44621.229872685188</c:v>
                </c:pt>
                <c:pt idx="1234">
                  <c:v>44621.230590277781</c:v>
                </c:pt>
                <c:pt idx="1235">
                  <c:v>44621.231319444443</c:v>
                </c:pt>
                <c:pt idx="1236">
                  <c:v>44621.232048611113</c:v>
                </c:pt>
                <c:pt idx="1237">
                  <c:v>44621.232812499999</c:v>
                </c:pt>
                <c:pt idx="1238">
                  <c:v>44621.233541666668</c:v>
                </c:pt>
                <c:pt idx="1239">
                  <c:v>44621.234270833331</c:v>
                </c:pt>
                <c:pt idx="1240">
                  <c:v>44621.234988425924</c:v>
                </c:pt>
                <c:pt idx="1241">
                  <c:v>44621.235717592594</c:v>
                </c:pt>
                <c:pt idx="1242">
                  <c:v>44621.236446759256</c:v>
                </c:pt>
                <c:pt idx="1243">
                  <c:v>44621.237164351849</c:v>
                </c:pt>
                <c:pt idx="1244">
                  <c:v>44621.237893518519</c:v>
                </c:pt>
                <c:pt idx="1245">
                  <c:v>44621.238622685189</c:v>
                </c:pt>
                <c:pt idx="1246">
                  <c:v>44621.239351851851</c:v>
                </c:pt>
                <c:pt idx="1247">
                  <c:v>44621.240069444444</c:v>
                </c:pt>
                <c:pt idx="1248">
                  <c:v>44621.240798611114</c:v>
                </c:pt>
                <c:pt idx="1249">
                  <c:v>44621.241516203707</c:v>
                </c:pt>
                <c:pt idx="1250">
                  <c:v>44621.242245370369</c:v>
                </c:pt>
                <c:pt idx="1251">
                  <c:v>44621.242974537039</c:v>
                </c:pt>
                <c:pt idx="1252">
                  <c:v>44621.243692129632</c:v>
                </c:pt>
                <c:pt idx="1253">
                  <c:v>44621.244467592594</c:v>
                </c:pt>
                <c:pt idx="1254">
                  <c:v>44621.245196759257</c:v>
                </c:pt>
                <c:pt idx="1255">
                  <c:v>44621.245925925927</c:v>
                </c:pt>
                <c:pt idx="1256">
                  <c:v>44621.24664351852</c:v>
                </c:pt>
                <c:pt idx="1257">
                  <c:v>44621.247372685182</c:v>
                </c:pt>
                <c:pt idx="1258">
                  <c:v>44621.248101851852</c:v>
                </c:pt>
                <c:pt idx="1259">
                  <c:v>44621.248877314814</c:v>
                </c:pt>
                <c:pt idx="1260">
                  <c:v>44621.249594907407</c:v>
                </c:pt>
                <c:pt idx="1261">
                  <c:v>44621.250324074077</c:v>
                </c:pt>
                <c:pt idx="1262">
                  <c:v>44621.25105324074</c:v>
                </c:pt>
                <c:pt idx="1263">
                  <c:v>44621.251770833333</c:v>
                </c:pt>
                <c:pt idx="1264">
                  <c:v>44621.252500000002</c:v>
                </c:pt>
                <c:pt idx="1265">
                  <c:v>44621.253275462965</c:v>
                </c:pt>
                <c:pt idx="1266">
                  <c:v>44621.254004629627</c:v>
                </c:pt>
                <c:pt idx="1267">
                  <c:v>44621.254733796297</c:v>
                </c:pt>
                <c:pt idx="1268">
                  <c:v>44621.25545138889</c:v>
                </c:pt>
                <c:pt idx="1269">
                  <c:v>44621.256180555552</c:v>
                </c:pt>
                <c:pt idx="1270">
                  <c:v>44621.256909722222</c:v>
                </c:pt>
                <c:pt idx="1271">
                  <c:v>44621.257673611108</c:v>
                </c:pt>
                <c:pt idx="1272">
                  <c:v>44621.258402777778</c:v>
                </c:pt>
                <c:pt idx="1273">
                  <c:v>44621.259131944447</c:v>
                </c:pt>
                <c:pt idx="1274">
                  <c:v>44621.25984953704</c:v>
                </c:pt>
                <c:pt idx="1275">
                  <c:v>44621.260578703703</c:v>
                </c:pt>
                <c:pt idx="1276">
                  <c:v>44621.261307870373</c:v>
                </c:pt>
                <c:pt idx="1277">
                  <c:v>44621.262083333335</c:v>
                </c:pt>
                <c:pt idx="1278">
                  <c:v>44621.262812499997</c:v>
                </c:pt>
                <c:pt idx="1279">
                  <c:v>44621.26353009259</c:v>
                </c:pt>
                <c:pt idx="1280">
                  <c:v>44621.26425925926</c:v>
                </c:pt>
                <c:pt idx="1281">
                  <c:v>44621.264988425923</c:v>
                </c:pt>
                <c:pt idx="1282">
                  <c:v>44621.265706018516</c:v>
                </c:pt>
                <c:pt idx="1283">
                  <c:v>44621.266481481478</c:v>
                </c:pt>
                <c:pt idx="1284">
                  <c:v>44621.267210648148</c:v>
                </c:pt>
                <c:pt idx="1285">
                  <c:v>44621.267928240741</c:v>
                </c:pt>
                <c:pt idx="1286">
                  <c:v>44621.268657407411</c:v>
                </c:pt>
                <c:pt idx="1287">
                  <c:v>44621.269386574073</c:v>
                </c:pt>
                <c:pt idx="1288">
                  <c:v>44621.270104166666</c:v>
                </c:pt>
                <c:pt idx="1289">
                  <c:v>44621.270833333336</c:v>
                </c:pt>
                <c:pt idx="1290">
                  <c:v>44621.271562499998</c:v>
                </c:pt>
                <c:pt idx="1291">
                  <c:v>44621.272280092591</c:v>
                </c:pt>
                <c:pt idx="1292">
                  <c:v>44621.273009259261</c:v>
                </c:pt>
                <c:pt idx="1293">
                  <c:v>44621.273738425924</c:v>
                </c:pt>
                <c:pt idx="1294">
                  <c:v>44621.274513888886</c:v>
                </c:pt>
                <c:pt idx="1295">
                  <c:v>44621.275231481479</c:v>
                </c:pt>
                <c:pt idx="1296">
                  <c:v>44621.275960648149</c:v>
                </c:pt>
                <c:pt idx="1297">
                  <c:v>44621.276689814818</c:v>
                </c:pt>
                <c:pt idx="1298">
                  <c:v>44621.277407407404</c:v>
                </c:pt>
                <c:pt idx="1299">
                  <c:v>44621.278136574074</c:v>
                </c:pt>
                <c:pt idx="1300">
                  <c:v>44621.278854166667</c:v>
                </c:pt>
                <c:pt idx="1301">
                  <c:v>44621.279583333337</c:v>
                </c:pt>
                <c:pt idx="1302">
                  <c:v>44621.280312499999</c:v>
                </c:pt>
                <c:pt idx="1303">
                  <c:v>44621.281041666669</c:v>
                </c:pt>
                <c:pt idx="1304">
                  <c:v>44621.281759259262</c:v>
                </c:pt>
                <c:pt idx="1305">
                  <c:v>44621.282534722224</c:v>
                </c:pt>
                <c:pt idx="1306">
                  <c:v>44621.283263888887</c:v>
                </c:pt>
                <c:pt idx="1307">
                  <c:v>44621.283993055556</c:v>
                </c:pt>
                <c:pt idx="1308">
                  <c:v>44621.284710648149</c:v>
                </c:pt>
                <c:pt idx="1309">
                  <c:v>44621.285439814812</c:v>
                </c:pt>
                <c:pt idx="1310">
                  <c:v>44621.286168981482</c:v>
                </c:pt>
                <c:pt idx="1311">
                  <c:v>44621.286944444444</c:v>
                </c:pt>
                <c:pt idx="1312">
                  <c:v>44621.287662037037</c:v>
                </c:pt>
                <c:pt idx="1313">
                  <c:v>44621.288391203707</c:v>
                </c:pt>
                <c:pt idx="1314">
                  <c:v>44621.289120370369</c:v>
                </c:pt>
                <c:pt idx="1315">
                  <c:v>44621.289837962962</c:v>
                </c:pt>
                <c:pt idx="1316">
                  <c:v>44621.290567129632</c:v>
                </c:pt>
                <c:pt idx="1317">
                  <c:v>44621.291342592594</c:v>
                </c:pt>
                <c:pt idx="1318">
                  <c:v>44621.292071759257</c:v>
                </c:pt>
                <c:pt idx="1319">
                  <c:v>44621.292800925927</c:v>
                </c:pt>
                <c:pt idx="1320">
                  <c:v>44621.29351851852</c:v>
                </c:pt>
                <c:pt idx="1321">
                  <c:v>44621.294247685182</c:v>
                </c:pt>
                <c:pt idx="1322">
                  <c:v>44621.294965277775</c:v>
                </c:pt>
                <c:pt idx="1323">
                  <c:v>44621.295752314814</c:v>
                </c:pt>
                <c:pt idx="1324">
                  <c:v>44621.296469907407</c:v>
                </c:pt>
                <c:pt idx="1325">
                  <c:v>44621.297199074077</c:v>
                </c:pt>
                <c:pt idx="1326">
                  <c:v>44621.29792824074</c:v>
                </c:pt>
                <c:pt idx="1327">
                  <c:v>44621.298645833333</c:v>
                </c:pt>
                <c:pt idx="1328">
                  <c:v>44621.299375000002</c:v>
                </c:pt>
                <c:pt idx="1329">
                  <c:v>44621.300150462965</c:v>
                </c:pt>
                <c:pt idx="1330">
                  <c:v>44621.300879629627</c:v>
                </c:pt>
                <c:pt idx="1331">
                  <c:v>44621.30159722222</c:v>
                </c:pt>
                <c:pt idx="1332">
                  <c:v>44621.30232638889</c:v>
                </c:pt>
                <c:pt idx="1333">
                  <c:v>44621.303055555552</c:v>
                </c:pt>
                <c:pt idx="1334">
                  <c:v>44621.303773148145</c:v>
                </c:pt>
                <c:pt idx="1335">
                  <c:v>44621.304548611108</c:v>
                </c:pt>
                <c:pt idx="1336">
                  <c:v>44621.305277777778</c:v>
                </c:pt>
                <c:pt idx="1337">
                  <c:v>44621.306006944447</c:v>
                </c:pt>
                <c:pt idx="1338">
                  <c:v>44621.30672453704</c:v>
                </c:pt>
                <c:pt idx="1339">
                  <c:v>44621.307453703703</c:v>
                </c:pt>
                <c:pt idx="1340">
                  <c:v>44621.308182870373</c:v>
                </c:pt>
                <c:pt idx="1341">
                  <c:v>44621.308958333335</c:v>
                </c:pt>
                <c:pt idx="1342">
                  <c:v>44621.309675925928</c:v>
                </c:pt>
                <c:pt idx="1343">
                  <c:v>44621.31040509259</c:v>
                </c:pt>
                <c:pt idx="1344">
                  <c:v>44621.31113425926</c:v>
                </c:pt>
                <c:pt idx="1345">
                  <c:v>44621.311851851853</c:v>
                </c:pt>
                <c:pt idx="1346">
                  <c:v>44621.312581018516</c:v>
                </c:pt>
                <c:pt idx="1347">
                  <c:v>44621.313356481478</c:v>
                </c:pt>
                <c:pt idx="1348">
                  <c:v>44621.314074074071</c:v>
                </c:pt>
                <c:pt idx="1349">
                  <c:v>44621.314803240741</c:v>
                </c:pt>
                <c:pt idx="1350">
                  <c:v>44621.315532407411</c:v>
                </c:pt>
                <c:pt idx="1351">
                  <c:v>44621.316250000003</c:v>
                </c:pt>
                <c:pt idx="1352">
                  <c:v>44621.316979166666</c:v>
                </c:pt>
                <c:pt idx="1353">
                  <c:v>44621.317754629628</c:v>
                </c:pt>
                <c:pt idx="1354">
                  <c:v>44621.318483796298</c:v>
                </c:pt>
                <c:pt idx="1355">
                  <c:v>44621.319212962961</c:v>
                </c:pt>
                <c:pt idx="1356">
                  <c:v>44621.319930555554</c:v>
                </c:pt>
                <c:pt idx="1357">
                  <c:v>44621.320659722223</c:v>
                </c:pt>
                <c:pt idx="1358">
                  <c:v>44621.321377314816</c:v>
                </c:pt>
                <c:pt idx="1359">
                  <c:v>44621.322152777779</c:v>
                </c:pt>
                <c:pt idx="1360">
                  <c:v>44621.322881944441</c:v>
                </c:pt>
                <c:pt idx="1361">
                  <c:v>44621.323611111111</c:v>
                </c:pt>
                <c:pt idx="1362">
                  <c:v>44621.324328703704</c:v>
                </c:pt>
                <c:pt idx="1363">
                  <c:v>44621.325057870374</c:v>
                </c:pt>
                <c:pt idx="1364">
                  <c:v>44621.325787037036</c:v>
                </c:pt>
                <c:pt idx="1365">
                  <c:v>44621.326562499999</c:v>
                </c:pt>
                <c:pt idx="1366">
                  <c:v>44621.327280092592</c:v>
                </c:pt>
                <c:pt idx="1367">
                  <c:v>44621.328009259261</c:v>
                </c:pt>
                <c:pt idx="1368">
                  <c:v>44621.328738425924</c:v>
                </c:pt>
                <c:pt idx="1369">
                  <c:v>44621.329456018517</c:v>
                </c:pt>
                <c:pt idx="1370">
                  <c:v>44621.330185185187</c:v>
                </c:pt>
                <c:pt idx="1371">
                  <c:v>44621.330960648149</c:v>
                </c:pt>
                <c:pt idx="1372">
                  <c:v>44621.331678240742</c:v>
                </c:pt>
                <c:pt idx="1373">
                  <c:v>44621.332407407404</c:v>
                </c:pt>
                <c:pt idx="1374">
                  <c:v>44621.333136574074</c:v>
                </c:pt>
                <c:pt idx="1375">
                  <c:v>44621.333854166667</c:v>
                </c:pt>
                <c:pt idx="1376">
                  <c:v>44621.334583333337</c:v>
                </c:pt>
                <c:pt idx="1377">
                  <c:v>44621.335358796299</c:v>
                </c:pt>
                <c:pt idx="1378">
                  <c:v>44621.336087962962</c:v>
                </c:pt>
                <c:pt idx="1379">
                  <c:v>44621.336817129632</c:v>
                </c:pt>
                <c:pt idx="1380">
                  <c:v>44621.337534722225</c:v>
                </c:pt>
                <c:pt idx="1381">
                  <c:v>44621.338263888887</c:v>
                </c:pt>
                <c:pt idx="1382">
                  <c:v>44621.338993055557</c:v>
                </c:pt>
                <c:pt idx="1383">
                  <c:v>44621.339768518519</c:v>
                </c:pt>
                <c:pt idx="1384">
                  <c:v>44621.340486111112</c:v>
                </c:pt>
                <c:pt idx="1385">
                  <c:v>44621.341215277775</c:v>
                </c:pt>
                <c:pt idx="1386">
                  <c:v>44621.341944444444</c:v>
                </c:pt>
                <c:pt idx="1387">
                  <c:v>44621.342662037037</c:v>
                </c:pt>
                <c:pt idx="1388">
                  <c:v>44621.343391203707</c:v>
                </c:pt>
                <c:pt idx="1389">
                  <c:v>44621.344166666669</c:v>
                </c:pt>
                <c:pt idx="1390">
                  <c:v>44621.344884259262</c:v>
                </c:pt>
                <c:pt idx="1391">
                  <c:v>44621.345613425925</c:v>
                </c:pt>
                <c:pt idx="1392">
                  <c:v>44621.346342592595</c:v>
                </c:pt>
                <c:pt idx="1393">
                  <c:v>44621.347060185188</c:v>
                </c:pt>
                <c:pt idx="1394">
                  <c:v>44621.34778935185</c:v>
                </c:pt>
                <c:pt idx="1395">
                  <c:v>44621.348506944443</c:v>
                </c:pt>
                <c:pt idx="1396">
                  <c:v>44621.349236111113</c:v>
                </c:pt>
                <c:pt idx="1397">
                  <c:v>44621.349965277775</c:v>
                </c:pt>
                <c:pt idx="1398">
                  <c:v>44621.350694444445</c:v>
                </c:pt>
                <c:pt idx="1399">
                  <c:v>44621.351412037038</c:v>
                </c:pt>
                <c:pt idx="1400">
                  <c:v>44621.352187500001</c:v>
                </c:pt>
                <c:pt idx="1401">
                  <c:v>44621.352916666663</c:v>
                </c:pt>
                <c:pt idx="1402">
                  <c:v>44621.353645833333</c:v>
                </c:pt>
                <c:pt idx="1403">
                  <c:v>44621.354363425926</c:v>
                </c:pt>
                <c:pt idx="1404">
                  <c:v>44621.355092592596</c:v>
                </c:pt>
                <c:pt idx="1405">
                  <c:v>44621.355810185189</c:v>
                </c:pt>
                <c:pt idx="1406">
                  <c:v>44621.356585648151</c:v>
                </c:pt>
                <c:pt idx="1407">
                  <c:v>44621.357314814813</c:v>
                </c:pt>
                <c:pt idx="1408">
                  <c:v>44621.358032407406</c:v>
                </c:pt>
                <c:pt idx="1409">
                  <c:v>44621.358761574076</c:v>
                </c:pt>
                <c:pt idx="1410">
                  <c:v>44621.359490740739</c:v>
                </c:pt>
                <c:pt idx="1411">
                  <c:v>44621.360208333332</c:v>
                </c:pt>
                <c:pt idx="1412">
                  <c:v>44621.360983796294</c:v>
                </c:pt>
                <c:pt idx="1413">
                  <c:v>44621.361712962964</c:v>
                </c:pt>
                <c:pt idx="1414">
                  <c:v>44621.362442129626</c:v>
                </c:pt>
                <c:pt idx="1415">
                  <c:v>44621.363159722219</c:v>
                </c:pt>
                <c:pt idx="1416">
                  <c:v>44621.363888888889</c:v>
                </c:pt>
                <c:pt idx="1417">
                  <c:v>44621.364618055559</c:v>
                </c:pt>
                <c:pt idx="1418">
                  <c:v>44621.365393518521</c:v>
                </c:pt>
                <c:pt idx="1419">
                  <c:v>44621.366122685184</c:v>
                </c:pt>
                <c:pt idx="1420">
                  <c:v>44621.366840277777</c:v>
                </c:pt>
                <c:pt idx="1421">
                  <c:v>44621.367569444446</c:v>
                </c:pt>
                <c:pt idx="1422">
                  <c:v>44621.368298611109</c:v>
                </c:pt>
                <c:pt idx="1423">
                  <c:v>44621.369016203702</c:v>
                </c:pt>
                <c:pt idx="1424">
                  <c:v>44621.369745370372</c:v>
                </c:pt>
                <c:pt idx="1425">
                  <c:v>44621.370462962965</c:v>
                </c:pt>
                <c:pt idx="1426">
                  <c:v>44621.371192129627</c:v>
                </c:pt>
                <c:pt idx="1427">
                  <c:v>44621.371921296297</c:v>
                </c:pt>
                <c:pt idx="1428">
                  <c:v>44621.37263888889</c:v>
                </c:pt>
                <c:pt idx="1429">
                  <c:v>44621.373368055552</c:v>
                </c:pt>
                <c:pt idx="1430">
                  <c:v>44621.374097222222</c:v>
                </c:pt>
                <c:pt idx="1431">
                  <c:v>44621.374814814815</c:v>
                </c:pt>
                <c:pt idx="1432">
                  <c:v>44621.375543981485</c:v>
                </c:pt>
                <c:pt idx="1433">
                  <c:v>44621.376273148147</c:v>
                </c:pt>
                <c:pt idx="1434">
                  <c:v>44621.37704861111</c:v>
                </c:pt>
                <c:pt idx="1435">
                  <c:v>44621.377766203703</c:v>
                </c:pt>
                <c:pt idx="1436">
                  <c:v>44621.378495370373</c:v>
                </c:pt>
                <c:pt idx="1437">
                  <c:v>44621.379224537035</c:v>
                </c:pt>
                <c:pt idx="1438">
                  <c:v>44621.379942129628</c:v>
                </c:pt>
                <c:pt idx="1439">
                  <c:v>44621.380671296298</c:v>
                </c:pt>
                <c:pt idx="1440">
                  <c:v>44621.38140046296</c:v>
                </c:pt>
                <c:pt idx="1441">
                  <c:v>44621.382118055553</c:v>
                </c:pt>
                <c:pt idx="1442">
                  <c:v>44621.382847222223</c:v>
                </c:pt>
                <c:pt idx="1443">
                  <c:v>44621.383576388886</c:v>
                </c:pt>
                <c:pt idx="1444">
                  <c:v>44621.384293981479</c:v>
                </c:pt>
                <c:pt idx="1445">
                  <c:v>44621.385081018518</c:v>
                </c:pt>
                <c:pt idx="1446">
                  <c:v>44621.385798611111</c:v>
                </c:pt>
                <c:pt idx="1447">
                  <c:v>44621.38652777778</c:v>
                </c:pt>
                <c:pt idx="1448">
                  <c:v>44621.387256944443</c:v>
                </c:pt>
                <c:pt idx="1449">
                  <c:v>44621.387974537036</c:v>
                </c:pt>
                <c:pt idx="1450">
                  <c:v>44621.388703703706</c:v>
                </c:pt>
                <c:pt idx="1451">
                  <c:v>44621.389479166668</c:v>
                </c:pt>
                <c:pt idx="1452">
                  <c:v>44621.390208333331</c:v>
                </c:pt>
                <c:pt idx="1453">
                  <c:v>44621.390925925924</c:v>
                </c:pt>
                <c:pt idx="1454">
                  <c:v>44621.391655092593</c:v>
                </c:pt>
                <c:pt idx="1455">
                  <c:v>44621.392384259256</c:v>
                </c:pt>
                <c:pt idx="1456">
                  <c:v>44621.393101851849</c:v>
                </c:pt>
                <c:pt idx="1457">
                  <c:v>44621.393877314818</c:v>
                </c:pt>
                <c:pt idx="1458">
                  <c:v>44621.394606481481</c:v>
                </c:pt>
                <c:pt idx="1459">
                  <c:v>44621.395335648151</c:v>
                </c:pt>
                <c:pt idx="1460">
                  <c:v>44621.396053240744</c:v>
                </c:pt>
                <c:pt idx="1461">
                  <c:v>44621.396782407406</c:v>
                </c:pt>
                <c:pt idx="1462">
                  <c:v>44621.397499999999</c:v>
                </c:pt>
                <c:pt idx="1463">
                  <c:v>44621.398275462961</c:v>
                </c:pt>
                <c:pt idx="1464">
                  <c:v>44621.399004629631</c:v>
                </c:pt>
                <c:pt idx="1465">
                  <c:v>44621.399722222224</c:v>
                </c:pt>
                <c:pt idx="1466">
                  <c:v>44621.400451388887</c:v>
                </c:pt>
                <c:pt idx="1467">
                  <c:v>44621.401180555556</c:v>
                </c:pt>
                <c:pt idx="1468">
                  <c:v>44621.401909722219</c:v>
                </c:pt>
                <c:pt idx="1469">
                  <c:v>44621.402673611112</c:v>
                </c:pt>
                <c:pt idx="1470">
                  <c:v>44621.403402777774</c:v>
                </c:pt>
                <c:pt idx="1471">
                  <c:v>44621.404131944444</c:v>
                </c:pt>
                <c:pt idx="1472">
                  <c:v>44621.404849537037</c:v>
                </c:pt>
                <c:pt idx="1473">
                  <c:v>44621.405578703707</c:v>
                </c:pt>
                <c:pt idx="1474">
                  <c:v>44621.406307870369</c:v>
                </c:pt>
                <c:pt idx="1475">
                  <c:v>44621.407083333332</c:v>
                </c:pt>
                <c:pt idx="1476">
                  <c:v>44621.407800925925</c:v>
                </c:pt>
                <c:pt idx="1477">
                  <c:v>44621.408530092594</c:v>
                </c:pt>
                <c:pt idx="1478">
                  <c:v>44621.409259259257</c:v>
                </c:pt>
                <c:pt idx="1479">
                  <c:v>44621.40997685185</c:v>
                </c:pt>
                <c:pt idx="1480">
                  <c:v>44621.41070601852</c:v>
                </c:pt>
                <c:pt idx="1481">
                  <c:v>44621.411481481482</c:v>
                </c:pt>
                <c:pt idx="1482">
                  <c:v>44621.412210648145</c:v>
                </c:pt>
                <c:pt idx="1483">
                  <c:v>44621.412928240738</c:v>
                </c:pt>
                <c:pt idx="1484">
                  <c:v>44621.413657407407</c:v>
                </c:pt>
                <c:pt idx="1485">
                  <c:v>44621.414375</c:v>
                </c:pt>
                <c:pt idx="1486">
                  <c:v>44621.41510416667</c:v>
                </c:pt>
                <c:pt idx="1487">
                  <c:v>44621.415833333333</c:v>
                </c:pt>
                <c:pt idx="1488">
                  <c:v>44621.416550925926</c:v>
                </c:pt>
                <c:pt idx="1489">
                  <c:v>44621.417280092595</c:v>
                </c:pt>
                <c:pt idx="1490">
                  <c:v>44621.418009259258</c:v>
                </c:pt>
                <c:pt idx="1491">
                  <c:v>44621.418726851851</c:v>
                </c:pt>
                <c:pt idx="1492">
                  <c:v>44621.419502314813</c:v>
                </c:pt>
                <c:pt idx="1493">
                  <c:v>44621.420231481483</c:v>
                </c:pt>
                <c:pt idx="1494">
                  <c:v>44621.420949074076</c:v>
                </c:pt>
                <c:pt idx="1495">
                  <c:v>44621.421678240738</c:v>
                </c:pt>
                <c:pt idx="1496">
                  <c:v>44621.422407407408</c:v>
                </c:pt>
                <c:pt idx="1497">
                  <c:v>44621.423125000001</c:v>
                </c:pt>
                <c:pt idx="1498">
                  <c:v>44621.42391203704</c:v>
                </c:pt>
                <c:pt idx="1499">
                  <c:v>44621.424629629626</c:v>
                </c:pt>
                <c:pt idx="1500">
                  <c:v>44621.425358796296</c:v>
                </c:pt>
                <c:pt idx="1501">
                  <c:v>44621.426076388889</c:v>
                </c:pt>
                <c:pt idx="1502">
                  <c:v>44621.426805555559</c:v>
                </c:pt>
                <c:pt idx="1503">
                  <c:v>44621.427534722221</c:v>
                </c:pt>
                <c:pt idx="1504">
                  <c:v>44621.428310185183</c:v>
                </c:pt>
                <c:pt idx="1505">
                  <c:v>44621.429027777776</c:v>
                </c:pt>
                <c:pt idx="1506">
                  <c:v>44621.429756944446</c:v>
                </c:pt>
                <c:pt idx="1507">
                  <c:v>44621.430486111109</c:v>
                </c:pt>
                <c:pt idx="1508">
                  <c:v>44621.431203703702</c:v>
                </c:pt>
                <c:pt idx="1509">
                  <c:v>44621.431932870371</c:v>
                </c:pt>
                <c:pt idx="1510">
                  <c:v>44621.432662037034</c:v>
                </c:pt>
                <c:pt idx="1511">
                  <c:v>44621.433379629627</c:v>
                </c:pt>
                <c:pt idx="1512">
                  <c:v>44621.434108796297</c:v>
                </c:pt>
                <c:pt idx="1513">
                  <c:v>44621.434837962966</c:v>
                </c:pt>
                <c:pt idx="1514">
                  <c:v>44621.435555555552</c:v>
                </c:pt>
                <c:pt idx="1515">
                  <c:v>44621.436331018522</c:v>
                </c:pt>
                <c:pt idx="1516">
                  <c:v>44621.437060185184</c:v>
                </c:pt>
                <c:pt idx="1517">
                  <c:v>44621.437789351854</c:v>
                </c:pt>
                <c:pt idx="1518">
                  <c:v>44621.438506944447</c:v>
                </c:pt>
                <c:pt idx="1519">
                  <c:v>44621.439236111109</c:v>
                </c:pt>
                <c:pt idx="1520">
                  <c:v>44621.439965277779</c:v>
                </c:pt>
                <c:pt idx="1521">
                  <c:v>44621.440682870372</c:v>
                </c:pt>
                <c:pt idx="1522">
                  <c:v>44621.441412037035</c:v>
                </c:pt>
                <c:pt idx="1523">
                  <c:v>44621.442129629628</c:v>
                </c:pt>
                <c:pt idx="1524">
                  <c:v>44621.442858796298</c:v>
                </c:pt>
                <c:pt idx="1525">
                  <c:v>44621.44358796296</c:v>
                </c:pt>
                <c:pt idx="1526">
                  <c:v>44621.444363425922</c:v>
                </c:pt>
                <c:pt idx="1527">
                  <c:v>44621.445081018515</c:v>
                </c:pt>
                <c:pt idx="1528">
                  <c:v>44621.445810185185</c:v>
                </c:pt>
                <c:pt idx="1529">
                  <c:v>44621.446539351855</c:v>
                </c:pt>
                <c:pt idx="1530">
                  <c:v>44621.447256944448</c:v>
                </c:pt>
                <c:pt idx="1531">
                  <c:v>44621.44798611111</c:v>
                </c:pt>
                <c:pt idx="1532">
                  <c:v>44621.448761574073</c:v>
                </c:pt>
                <c:pt idx="1533">
                  <c:v>44621.449490740742</c:v>
                </c:pt>
                <c:pt idx="1534">
                  <c:v>44621.450208333335</c:v>
                </c:pt>
                <c:pt idx="1535">
                  <c:v>44621.450937499998</c:v>
                </c:pt>
                <c:pt idx="1536">
                  <c:v>44621.451666666668</c:v>
                </c:pt>
                <c:pt idx="1537">
                  <c:v>44621.452384259261</c:v>
                </c:pt>
                <c:pt idx="1538">
                  <c:v>44621.453159722223</c:v>
                </c:pt>
                <c:pt idx="1539">
                  <c:v>44621.453888888886</c:v>
                </c:pt>
                <c:pt idx="1540">
                  <c:v>44621.454606481479</c:v>
                </c:pt>
                <c:pt idx="1541">
                  <c:v>44621.455335648148</c:v>
                </c:pt>
                <c:pt idx="1542">
                  <c:v>44621.456064814818</c:v>
                </c:pt>
                <c:pt idx="1543">
                  <c:v>44621.456782407404</c:v>
                </c:pt>
                <c:pt idx="1544">
                  <c:v>44621.457557870373</c:v>
                </c:pt>
                <c:pt idx="1545">
                  <c:v>44621.458287037036</c:v>
                </c:pt>
                <c:pt idx="1546">
                  <c:v>44621.459016203706</c:v>
                </c:pt>
                <c:pt idx="1547">
                  <c:v>44621.459733796299</c:v>
                </c:pt>
                <c:pt idx="1548">
                  <c:v>44621.460462962961</c:v>
                </c:pt>
                <c:pt idx="1549">
                  <c:v>44621.461192129631</c:v>
                </c:pt>
                <c:pt idx="1550">
                  <c:v>44621.461909722224</c:v>
                </c:pt>
                <c:pt idx="1551">
                  <c:v>44621.462638888886</c:v>
                </c:pt>
                <c:pt idx="1552">
                  <c:v>44621.463368055556</c:v>
                </c:pt>
                <c:pt idx="1553">
                  <c:v>44621.464085648149</c:v>
                </c:pt>
                <c:pt idx="1554">
                  <c:v>44621.464814814812</c:v>
                </c:pt>
                <c:pt idx="1555">
                  <c:v>44621.465590277781</c:v>
                </c:pt>
                <c:pt idx="1556">
                  <c:v>44621.466319444444</c:v>
                </c:pt>
                <c:pt idx="1557">
                  <c:v>44621.467037037037</c:v>
                </c:pt>
                <c:pt idx="1558">
                  <c:v>44621.467766203707</c:v>
                </c:pt>
                <c:pt idx="1559">
                  <c:v>44621.468495370369</c:v>
                </c:pt>
                <c:pt idx="1560">
                  <c:v>44621.469212962962</c:v>
                </c:pt>
                <c:pt idx="1561">
                  <c:v>44621.469988425924</c:v>
                </c:pt>
                <c:pt idx="1562">
                  <c:v>44621.470717592594</c:v>
                </c:pt>
                <c:pt idx="1563">
                  <c:v>44621.471446759257</c:v>
                </c:pt>
                <c:pt idx="1564">
                  <c:v>44621.47216435185</c:v>
                </c:pt>
                <c:pt idx="1565">
                  <c:v>44621.472893518519</c:v>
                </c:pt>
                <c:pt idx="1566">
                  <c:v>44621.473611111112</c:v>
                </c:pt>
                <c:pt idx="1567">
                  <c:v>44621.474398148152</c:v>
                </c:pt>
                <c:pt idx="1568">
                  <c:v>44621.475115740737</c:v>
                </c:pt>
                <c:pt idx="1569">
                  <c:v>44621.475844907407</c:v>
                </c:pt>
                <c:pt idx="1570">
                  <c:v>44621.476574074077</c:v>
                </c:pt>
                <c:pt idx="1571">
                  <c:v>44621.47729166667</c:v>
                </c:pt>
                <c:pt idx="1572">
                  <c:v>44621.478020833332</c:v>
                </c:pt>
                <c:pt idx="1573">
                  <c:v>44621.478796296295</c:v>
                </c:pt>
                <c:pt idx="1574">
                  <c:v>44621.479513888888</c:v>
                </c:pt>
                <c:pt idx="1575">
                  <c:v>44621.480243055557</c:v>
                </c:pt>
                <c:pt idx="1576">
                  <c:v>44621.48097222222</c:v>
                </c:pt>
                <c:pt idx="1577">
                  <c:v>44621.481689814813</c:v>
                </c:pt>
                <c:pt idx="1578">
                  <c:v>44621.482418981483</c:v>
                </c:pt>
                <c:pt idx="1579">
                  <c:v>44621.483148148145</c:v>
                </c:pt>
                <c:pt idx="1580">
                  <c:v>44621.483865740738</c:v>
                </c:pt>
                <c:pt idx="1581">
                  <c:v>44621.484594907408</c:v>
                </c:pt>
                <c:pt idx="1582">
                  <c:v>44621.485312500001</c:v>
                </c:pt>
                <c:pt idx="1583">
                  <c:v>44621.486041666663</c:v>
                </c:pt>
                <c:pt idx="1584">
                  <c:v>44621.486817129633</c:v>
                </c:pt>
                <c:pt idx="1585">
                  <c:v>44621.487546296295</c:v>
                </c:pt>
                <c:pt idx="1586">
                  <c:v>44621.488275462965</c:v>
                </c:pt>
                <c:pt idx="1587">
                  <c:v>44621.488993055558</c:v>
                </c:pt>
                <c:pt idx="1588">
                  <c:v>44621.489722222221</c:v>
                </c:pt>
                <c:pt idx="1589">
                  <c:v>44621.490451388891</c:v>
                </c:pt>
                <c:pt idx="1590">
                  <c:v>44621.491168981483</c:v>
                </c:pt>
                <c:pt idx="1591">
                  <c:v>44621.491898148146</c:v>
                </c:pt>
                <c:pt idx="1592">
                  <c:v>44621.492627314816</c:v>
                </c:pt>
                <c:pt idx="1593">
                  <c:v>44621.493344907409</c:v>
                </c:pt>
                <c:pt idx="1594">
                  <c:v>44621.494074074071</c:v>
                </c:pt>
                <c:pt idx="1595">
                  <c:v>44621.494849537034</c:v>
                </c:pt>
                <c:pt idx="1596">
                  <c:v>44621.495567129627</c:v>
                </c:pt>
                <c:pt idx="1597">
                  <c:v>44621.496296296296</c:v>
                </c:pt>
                <c:pt idx="1598">
                  <c:v>44621.497025462966</c:v>
                </c:pt>
                <c:pt idx="1599">
                  <c:v>44621.497743055559</c:v>
                </c:pt>
                <c:pt idx="1600">
                  <c:v>44621.498472222222</c:v>
                </c:pt>
                <c:pt idx="1601">
                  <c:v>44621.499247685184</c:v>
                </c:pt>
                <c:pt idx="1602">
                  <c:v>44621.499976851854</c:v>
                </c:pt>
                <c:pt idx="1603">
                  <c:v>44621.500694444447</c:v>
                </c:pt>
                <c:pt idx="1604">
                  <c:v>44621.501423611109</c:v>
                </c:pt>
                <c:pt idx="1605">
                  <c:v>44621.502152777779</c:v>
                </c:pt>
                <c:pt idx="1606">
                  <c:v>44621.502870370372</c:v>
                </c:pt>
                <c:pt idx="1607">
                  <c:v>44621.503645833334</c:v>
                </c:pt>
                <c:pt idx="1608">
                  <c:v>44621.504374999997</c:v>
                </c:pt>
                <c:pt idx="1609">
                  <c:v>44621.505104166667</c:v>
                </c:pt>
                <c:pt idx="1610">
                  <c:v>44621.50582175926</c:v>
                </c:pt>
                <c:pt idx="1611">
                  <c:v>44621.506550925929</c:v>
                </c:pt>
                <c:pt idx="1612">
                  <c:v>44621.507280092592</c:v>
                </c:pt>
                <c:pt idx="1613">
                  <c:v>44621.507997685185</c:v>
                </c:pt>
                <c:pt idx="1614">
                  <c:v>44621.508726851855</c:v>
                </c:pt>
                <c:pt idx="1615">
                  <c:v>44621.509456018517</c:v>
                </c:pt>
                <c:pt idx="1616">
                  <c:v>44621.51017361111</c:v>
                </c:pt>
                <c:pt idx="1617">
                  <c:v>44621.51090277778</c:v>
                </c:pt>
                <c:pt idx="1618">
                  <c:v>44621.511678240742</c:v>
                </c:pt>
                <c:pt idx="1619">
                  <c:v>44621.512395833335</c:v>
                </c:pt>
                <c:pt idx="1620">
                  <c:v>44621.513124999998</c:v>
                </c:pt>
                <c:pt idx="1621">
                  <c:v>44621.513854166667</c:v>
                </c:pt>
                <c:pt idx="1622">
                  <c:v>44621.51457175926</c:v>
                </c:pt>
                <c:pt idx="1623">
                  <c:v>44621.515300925923</c:v>
                </c:pt>
                <c:pt idx="1624">
                  <c:v>44621.516076388885</c:v>
                </c:pt>
                <c:pt idx="1625">
                  <c:v>44621.516805555555</c:v>
                </c:pt>
                <c:pt idx="1626">
                  <c:v>44621.517523148148</c:v>
                </c:pt>
                <c:pt idx="1627">
                  <c:v>44621.518252314818</c:v>
                </c:pt>
                <c:pt idx="1628">
                  <c:v>44621.51898148148</c:v>
                </c:pt>
                <c:pt idx="1629">
                  <c:v>44621.519699074073</c:v>
                </c:pt>
                <c:pt idx="1630">
                  <c:v>44621.520428240743</c:v>
                </c:pt>
                <c:pt idx="1631">
                  <c:v>44621.521145833336</c:v>
                </c:pt>
                <c:pt idx="1632">
                  <c:v>44621.521874999999</c:v>
                </c:pt>
                <c:pt idx="1633">
                  <c:v>44621.522604166668</c:v>
                </c:pt>
                <c:pt idx="1634">
                  <c:v>44621.523321759261</c:v>
                </c:pt>
                <c:pt idx="1635">
                  <c:v>44621.524108796293</c:v>
                </c:pt>
                <c:pt idx="1636">
                  <c:v>44621.524826388886</c:v>
                </c:pt>
                <c:pt idx="1637">
                  <c:v>44621.525555555556</c:v>
                </c:pt>
                <c:pt idx="1638">
                  <c:v>44621.526273148149</c:v>
                </c:pt>
                <c:pt idx="1639">
                  <c:v>44621.527002314811</c:v>
                </c:pt>
                <c:pt idx="1640">
                  <c:v>44621.527731481481</c:v>
                </c:pt>
                <c:pt idx="1641">
                  <c:v>44621.528506944444</c:v>
                </c:pt>
                <c:pt idx="1642">
                  <c:v>44621.529224537036</c:v>
                </c:pt>
                <c:pt idx="1643">
                  <c:v>44621.529953703706</c:v>
                </c:pt>
                <c:pt idx="1644">
                  <c:v>44621.530682870369</c:v>
                </c:pt>
                <c:pt idx="1645">
                  <c:v>44621.531400462962</c:v>
                </c:pt>
                <c:pt idx="1646">
                  <c:v>44621.532129629632</c:v>
                </c:pt>
                <c:pt idx="1647">
                  <c:v>44621.532858796294</c:v>
                </c:pt>
                <c:pt idx="1648">
                  <c:v>44621.533576388887</c:v>
                </c:pt>
                <c:pt idx="1649">
                  <c:v>44621.534305555557</c:v>
                </c:pt>
                <c:pt idx="1650">
                  <c:v>44621.535034722219</c:v>
                </c:pt>
                <c:pt idx="1651">
                  <c:v>44621.535752314812</c:v>
                </c:pt>
                <c:pt idx="1652">
                  <c:v>44621.536527777775</c:v>
                </c:pt>
                <c:pt idx="1653">
                  <c:v>44621.537256944444</c:v>
                </c:pt>
                <c:pt idx="1654">
                  <c:v>44621.537986111114</c:v>
                </c:pt>
                <c:pt idx="1655">
                  <c:v>44621.538703703707</c:v>
                </c:pt>
                <c:pt idx="1656">
                  <c:v>44621.53943287037</c:v>
                </c:pt>
                <c:pt idx="1657">
                  <c:v>44621.540162037039</c:v>
                </c:pt>
                <c:pt idx="1658">
                  <c:v>44621.540937500002</c:v>
                </c:pt>
                <c:pt idx="1659">
                  <c:v>44621.541655092595</c:v>
                </c:pt>
                <c:pt idx="1660">
                  <c:v>44621.542384259257</c:v>
                </c:pt>
                <c:pt idx="1661">
                  <c:v>44621.543113425927</c:v>
                </c:pt>
                <c:pt idx="1662">
                  <c:v>44621.54383101852</c:v>
                </c:pt>
                <c:pt idx="1663">
                  <c:v>44621.544560185182</c:v>
                </c:pt>
                <c:pt idx="1664">
                  <c:v>44621.545335648145</c:v>
                </c:pt>
                <c:pt idx="1665">
                  <c:v>44621.546064814815</c:v>
                </c:pt>
                <c:pt idx="1666">
                  <c:v>44621.546793981484</c:v>
                </c:pt>
                <c:pt idx="1667">
                  <c:v>44621.547511574077</c:v>
                </c:pt>
                <c:pt idx="1668">
                  <c:v>44621.54824074074</c:v>
                </c:pt>
                <c:pt idx="1669">
                  <c:v>44621.54896990741</c:v>
                </c:pt>
                <c:pt idx="1670">
                  <c:v>44621.549745370372</c:v>
                </c:pt>
                <c:pt idx="1671">
                  <c:v>44621.550462962965</c:v>
                </c:pt>
                <c:pt idx="1672">
                  <c:v>44621.551192129627</c:v>
                </c:pt>
                <c:pt idx="1673">
                  <c:v>44621.551921296297</c:v>
                </c:pt>
                <c:pt idx="1674">
                  <c:v>44621.55263888889</c:v>
                </c:pt>
                <c:pt idx="1675">
                  <c:v>44621.553368055553</c:v>
                </c:pt>
                <c:pt idx="1676">
                  <c:v>44621.554143518515</c:v>
                </c:pt>
                <c:pt idx="1677">
                  <c:v>44621.554872685185</c:v>
                </c:pt>
                <c:pt idx="1678">
                  <c:v>44621.555590277778</c:v>
                </c:pt>
                <c:pt idx="1679">
                  <c:v>44621.556319444448</c:v>
                </c:pt>
                <c:pt idx="1680">
                  <c:v>44621.55704861111</c:v>
                </c:pt>
                <c:pt idx="1681">
                  <c:v>44621.557766203703</c:v>
                </c:pt>
                <c:pt idx="1682">
                  <c:v>44621.558495370373</c:v>
                </c:pt>
                <c:pt idx="1683">
                  <c:v>44621.559224537035</c:v>
                </c:pt>
                <c:pt idx="1684">
                  <c:v>44621.559942129628</c:v>
                </c:pt>
                <c:pt idx="1685">
                  <c:v>44621.560671296298</c:v>
                </c:pt>
                <c:pt idx="1686">
                  <c:v>44621.561388888891</c:v>
                </c:pt>
                <c:pt idx="1687">
                  <c:v>44621.562175925923</c:v>
                </c:pt>
                <c:pt idx="1688">
                  <c:v>44621.562893518516</c:v>
                </c:pt>
                <c:pt idx="1689">
                  <c:v>44621.563622685186</c:v>
                </c:pt>
                <c:pt idx="1690">
                  <c:v>44621.564351851855</c:v>
                </c:pt>
                <c:pt idx="1691">
                  <c:v>44621.565069444441</c:v>
                </c:pt>
                <c:pt idx="1692">
                  <c:v>44621.565798611111</c:v>
                </c:pt>
                <c:pt idx="1693">
                  <c:v>44621.566574074073</c:v>
                </c:pt>
                <c:pt idx="1694">
                  <c:v>44621.567303240743</c:v>
                </c:pt>
                <c:pt idx="1695">
                  <c:v>44621.568020833336</c:v>
                </c:pt>
                <c:pt idx="1696">
                  <c:v>44621.568749999999</c:v>
                </c:pt>
                <c:pt idx="1697">
                  <c:v>44621.569479166668</c:v>
                </c:pt>
                <c:pt idx="1698">
                  <c:v>44621.570196759261</c:v>
                </c:pt>
                <c:pt idx="1699">
                  <c:v>44621.570925925924</c:v>
                </c:pt>
                <c:pt idx="1700">
                  <c:v>44621.571643518517</c:v>
                </c:pt>
                <c:pt idx="1701">
                  <c:v>44621.572372685187</c:v>
                </c:pt>
                <c:pt idx="1702">
                  <c:v>44621.573101851849</c:v>
                </c:pt>
                <c:pt idx="1703">
                  <c:v>44621.573819444442</c:v>
                </c:pt>
                <c:pt idx="1704">
                  <c:v>44621.574548611112</c:v>
                </c:pt>
                <c:pt idx="1705">
                  <c:v>44621.575277777774</c:v>
                </c:pt>
                <c:pt idx="1706">
                  <c:v>44621.575995370367</c:v>
                </c:pt>
                <c:pt idx="1707">
                  <c:v>44621.576724537037</c:v>
                </c:pt>
                <c:pt idx="1708">
                  <c:v>44621.577453703707</c:v>
                </c:pt>
                <c:pt idx="1709">
                  <c:v>44621.5781712963</c:v>
                </c:pt>
                <c:pt idx="1710">
                  <c:v>44621.578900462962</c:v>
                </c:pt>
                <c:pt idx="1711">
                  <c:v>44621.579629629632</c:v>
                </c:pt>
                <c:pt idx="1712">
                  <c:v>44621.580347222225</c:v>
                </c:pt>
                <c:pt idx="1713">
                  <c:v>44621.581076388888</c:v>
                </c:pt>
                <c:pt idx="1714">
                  <c:v>44621.581805555557</c:v>
                </c:pt>
                <c:pt idx="1715">
                  <c:v>44621.58252314815</c:v>
                </c:pt>
                <c:pt idx="1716">
                  <c:v>44621.583252314813</c:v>
                </c:pt>
                <c:pt idx="1717">
                  <c:v>44621.583981481483</c:v>
                </c:pt>
                <c:pt idx="1718">
                  <c:v>44621.584699074076</c:v>
                </c:pt>
                <c:pt idx="1719">
                  <c:v>44621.585474537038</c:v>
                </c:pt>
                <c:pt idx="1720">
                  <c:v>44621.5862037037</c:v>
                </c:pt>
                <c:pt idx="1721">
                  <c:v>44621.58693287037</c:v>
                </c:pt>
                <c:pt idx="1722">
                  <c:v>44621.587650462963</c:v>
                </c:pt>
                <c:pt idx="1723">
                  <c:v>44621.588379629633</c:v>
                </c:pt>
                <c:pt idx="1724">
                  <c:v>44621.589108796295</c:v>
                </c:pt>
                <c:pt idx="1725">
                  <c:v>44621.589884259258</c:v>
                </c:pt>
                <c:pt idx="1726">
                  <c:v>44621.590601851851</c:v>
                </c:pt>
                <c:pt idx="1727">
                  <c:v>44621.591331018521</c:v>
                </c:pt>
                <c:pt idx="1728">
                  <c:v>44621.592060185183</c:v>
                </c:pt>
                <c:pt idx="1729">
                  <c:v>44621.592777777776</c:v>
                </c:pt>
                <c:pt idx="1730">
                  <c:v>44621.593506944446</c:v>
                </c:pt>
                <c:pt idx="1731">
                  <c:v>44621.594282407408</c:v>
                </c:pt>
                <c:pt idx="1732">
                  <c:v>44621.595011574071</c:v>
                </c:pt>
                <c:pt idx="1733">
                  <c:v>44621.595729166664</c:v>
                </c:pt>
                <c:pt idx="1734">
                  <c:v>44621.596458333333</c:v>
                </c:pt>
                <c:pt idx="1735">
                  <c:v>44621.597187500003</c:v>
                </c:pt>
                <c:pt idx="1736">
                  <c:v>44621.597905092596</c:v>
                </c:pt>
                <c:pt idx="1737">
                  <c:v>44621.598680555559</c:v>
                </c:pt>
                <c:pt idx="1738">
                  <c:v>44621.599409722221</c:v>
                </c:pt>
                <c:pt idx="1739">
                  <c:v>44621.600138888891</c:v>
                </c:pt>
                <c:pt idx="1740">
                  <c:v>44621.600856481484</c:v>
                </c:pt>
                <c:pt idx="1741">
                  <c:v>44621.601585648146</c:v>
                </c:pt>
                <c:pt idx="1742">
                  <c:v>44621.602314814816</c:v>
                </c:pt>
                <c:pt idx="1743">
                  <c:v>44621.603090277778</c:v>
                </c:pt>
                <c:pt idx="1744">
                  <c:v>44621.603807870371</c:v>
                </c:pt>
                <c:pt idx="1745">
                  <c:v>44621.604537037034</c:v>
                </c:pt>
                <c:pt idx="1746">
                  <c:v>44621.605266203704</c:v>
                </c:pt>
                <c:pt idx="1747">
                  <c:v>44621.605983796297</c:v>
                </c:pt>
                <c:pt idx="1748">
                  <c:v>44621.606712962966</c:v>
                </c:pt>
                <c:pt idx="1749">
                  <c:v>44621.607442129629</c:v>
                </c:pt>
                <c:pt idx="1750">
                  <c:v>44621.608159722222</c:v>
                </c:pt>
                <c:pt idx="1751">
                  <c:v>44621.608888888892</c:v>
                </c:pt>
                <c:pt idx="1752">
                  <c:v>44621.609618055554</c:v>
                </c:pt>
                <c:pt idx="1753">
                  <c:v>44621.610335648147</c:v>
                </c:pt>
                <c:pt idx="1754">
                  <c:v>44621.611111111109</c:v>
                </c:pt>
                <c:pt idx="1755">
                  <c:v>44621.611840277779</c:v>
                </c:pt>
                <c:pt idx="1756">
                  <c:v>44621.612569444442</c:v>
                </c:pt>
                <c:pt idx="1757">
                  <c:v>44621.613287037035</c:v>
                </c:pt>
                <c:pt idx="1758">
                  <c:v>44621.614016203705</c:v>
                </c:pt>
                <c:pt idx="1759">
                  <c:v>44621.614745370367</c:v>
                </c:pt>
                <c:pt idx="1760">
                  <c:v>44621.61546296296</c:v>
                </c:pt>
                <c:pt idx="1761">
                  <c:v>44621.61619212963</c:v>
                </c:pt>
                <c:pt idx="1762">
                  <c:v>44621.6169212963</c:v>
                </c:pt>
                <c:pt idx="1763">
                  <c:v>44621.617638888885</c:v>
                </c:pt>
                <c:pt idx="1764">
                  <c:v>44621.618368055555</c:v>
                </c:pt>
                <c:pt idx="1765">
                  <c:v>44621.619085648148</c:v>
                </c:pt>
                <c:pt idx="1766">
                  <c:v>44621.619814814818</c:v>
                </c:pt>
                <c:pt idx="1767">
                  <c:v>44621.62054398148</c:v>
                </c:pt>
                <c:pt idx="1768">
                  <c:v>44621.62127314815</c:v>
                </c:pt>
                <c:pt idx="1769">
                  <c:v>44621.621990740743</c:v>
                </c:pt>
                <c:pt idx="1770">
                  <c:v>44621.622719907406</c:v>
                </c:pt>
                <c:pt idx="1771">
                  <c:v>44621.623449074075</c:v>
                </c:pt>
                <c:pt idx="1772">
                  <c:v>44621.624166666668</c:v>
                </c:pt>
                <c:pt idx="1773">
                  <c:v>44621.624895833331</c:v>
                </c:pt>
                <c:pt idx="1774">
                  <c:v>44621.625625000001</c:v>
                </c:pt>
                <c:pt idx="1775">
                  <c:v>44621.626400462963</c:v>
                </c:pt>
                <c:pt idx="1776">
                  <c:v>44621.627118055556</c:v>
                </c:pt>
                <c:pt idx="1777">
                  <c:v>44621.627847222226</c:v>
                </c:pt>
                <c:pt idx="1778">
                  <c:v>44621.628564814811</c:v>
                </c:pt>
                <c:pt idx="1779">
                  <c:v>44621.629293981481</c:v>
                </c:pt>
                <c:pt idx="1780">
                  <c:v>44621.630023148151</c:v>
                </c:pt>
                <c:pt idx="1781">
                  <c:v>44621.630798611113</c:v>
                </c:pt>
                <c:pt idx="1782">
                  <c:v>44621.631516203706</c:v>
                </c:pt>
                <c:pt idx="1783">
                  <c:v>44621.632245370369</c:v>
                </c:pt>
                <c:pt idx="1784">
                  <c:v>44621.632974537039</c:v>
                </c:pt>
                <c:pt idx="1785">
                  <c:v>44621.633703703701</c:v>
                </c:pt>
                <c:pt idx="1786">
                  <c:v>44621.634421296294</c:v>
                </c:pt>
                <c:pt idx="1787">
                  <c:v>44621.635196759256</c:v>
                </c:pt>
                <c:pt idx="1788">
                  <c:v>44621.635925925926</c:v>
                </c:pt>
                <c:pt idx="1789">
                  <c:v>44621.636655092596</c:v>
                </c:pt>
                <c:pt idx="1790">
                  <c:v>44621.637372685182</c:v>
                </c:pt>
                <c:pt idx="1791">
                  <c:v>44621.638101851851</c:v>
                </c:pt>
                <c:pt idx="1792">
                  <c:v>44621.638831018521</c:v>
                </c:pt>
                <c:pt idx="1793">
                  <c:v>44621.639606481483</c:v>
                </c:pt>
                <c:pt idx="1794">
                  <c:v>44621.640335648146</c:v>
                </c:pt>
                <c:pt idx="1795">
                  <c:v>44621.641053240739</c:v>
                </c:pt>
                <c:pt idx="1796">
                  <c:v>44621.641782407409</c:v>
                </c:pt>
                <c:pt idx="1797">
                  <c:v>44621.642500000002</c:v>
                </c:pt>
                <c:pt idx="1798">
                  <c:v>44621.643229166664</c:v>
                </c:pt>
                <c:pt idx="1799">
                  <c:v>44621.644004629627</c:v>
                </c:pt>
                <c:pt idx="1800">
                  <c:v>44621.644733796296</c:v>
                </c:pt>
                <c:pt idx="1801">
                  <c:v>44621.645462962966</c:v>
                </c:pt>
                <c:pt idx="1802">
                  <c:v>44621.646180555559</c:v>
                </c:pt>
                <c:pt idx="1803">
                  <c:v>44621.646909722222</c:v>
                </c:pt>
                <c:pt idx="1804">
                  <c:v>44621.647638888891</c:v>
                </c:pt>
                <c:pt idx="1805">
                  <c:v>44621.648414351854</c:v>
                </c:pt>
                <c:pt idx="1806">
                  <c:v>44621.649131944447</c:v>
                </c:pt>
                <c:pt idx="1807">
                  <c:v>44621.649861111109</c:v>
                </c:pt>
                <c:pt idx="1808">
                  <c:v>44621.650590277779</c:v>
                </c:pt>
                <c:pt idx="1809">
                  <c:v>44621.651307870372</c:v>
                </c:pt>
                <c:pt idx="1810">
                  <c:v>44621.652037037034</c:v>
                </c:pt>
                <c:pt idx="1811">
                  <c:v>44621.652812499997</c:v>
                </c:pt>
                <c:pt idx="1812">
                  <c:v>44621.653541666667</c:v>
                </c:pt>
                <c:pt idx="1813">
                  <c:v>44621.65425925926</c:v>
                </c:pt>
                <c:pt idx="1814">
                  <c:v>44621.654988425929</c:v>
                </c:pt>
                <c:pt idx="1815">
                  <c:v>44621.655717592592</c:v>
                </c:pt>
                <c:pt idx="1816">
                  <c:v>44621.656435185185</c:v>
                </c:pt>
                <c:pt idx="1817">
                  <c:v>44621.657222222224</c:v>
                </c:pt>
                <c:pt idx="1818">
                  <c:v>44621.657951388886</c:v>
                </c:pt>
                <c:pt idx="1819">
                  <c:v>44621.658668981479</c:v>
                </c:pt>
                <c:pt idx="1820">
                  <c:v>44621.659398148149</c:v>
                </c:pt>
                <c:pt idx="1821">
                  <c:v>44621.660127314812</c:v>
                </c:pt>
                <c:pt idx="1822">
                  <c:v>44621.660844907405</c:v>
                </c:pt>
                <c:pt idx="1823">
                  <c:v>44621.661574074074</c:v>
                </c:pt>
                <c:pt idx="1824">
                  <c:v>44621.662303240744</c:v>
                </c:pt>
                <c:pt idx="1825">
                  <c:v>44621.66302083333</c:v>
                </c:pt>
                <c:pt idx="1826">
                  <c:v>44621.66375</c:v>
                </c:pt>
                <c:pt idx="1827">
                  <c:v>44621.664479166669</c:v>
                </c:pt>
                <c:pt idx="1828">
                  <c:v>44621.665196759262</c:v>
                </c:pt>
                <c:pt idx="1829">
                  <c:v>44621.665925925925</c:v>
                </c:pt>
                <c:pt idx="1830">
                  <c:v>44621.666655092595</c:v>
                </c:pt>
                <c:pt idx="1831">
                  <c:v>44621.667372685188</c:v>
                </c:pt>
                <c:pt idx="1832">
                  <c:v>44621.66810185185</c:v>
                </c:pt>
                <c:pt idx="1833">
                  <c:v>44621.668877314813</c:v>
                </c:pt>
                <c:pt idx="1834">
                  <c:v>44621.669606481482</c:v>
                </c:pt>
                <c:pt idx="1835">
                  <c:v>44621.670324074075</c:v>
                </c:pt>
                <c:pt idx="1836">
                  <c:v>44621.671053240738</c:v>
                </c:pt>
                <c:pt idx="1837">
                  <c:v>44621.671770833331</c:v>
                </c:pt>
                <c:pt idx="1838">
                  <c:v>44621.672500000001</c:v>
                </c:pt>
                <c:pt idx="1839">
                  <c:v>44621.673275462963</c:v>
                </c:pt>
                <c:pt idx="1840">
                  <c:v>44621.674004629633</c:v>
                </c:pt>
                <c:pt idx="1841">
                  <c:v>44621.674722222226</c:v>
                </c:pt>
                <c:pt idx="1842">
                  <c:v>44621.675451388888</c:v>
                </c:pt>
                <c:pt idx="1843">
                  <c:v>44621.676180555558</c:v>
                </c:pt>
                <c:pt idx="1844">
                  <c:v>44621.676898148151</c:v>
                </c:pt>
                <c:pt idx="1845">
                  <c:v>44621.677685185183</c:v>
                </c:pt>
                <c:pt idx="1846">
                  <c:v>44621.678402777776</c:v>
                </c:pt>
                <c:pt idx="1847">
                  <c:v>44621.679131944446</c:v>
                </c:pt>
                <c:pt idx="1848">
                  <c:v>44621.679861111108</c:v>
                </c:pt>
                <c:pt idx="1849">
                  <c:v>44621.680578703701</c:v>
                </c:pt>
                <c:pt idx="1850">
                  <c:v>44621.681307870371</c:v>
                </c:pt>
                <c:pt idx="1851">
                  <c:v>44621.682083333333</c:v>
                </c:pt>
                <c:pt idx="1852">
                  <c:v>44621.682800925926</c:v>
                </c:pt>
                <c:pt idx="1853">
                  <c:v>44621.683530092596</c:v>
                </c:pt>
                <c:pt idx="1854">
                  <c:v>44621.684259259258</c:v>
                </c:pt>
                <c:pt idx="1855">
                  <c:v>44621.684976851851</c:v>
                </c:pt>
                <c:pt idx="1856">
                  <c:v>44621.685706018521</c:v>
                </c:pt>
                <c:pt idx="1857">
                  <c:v>44621.686481481483</c:v>
                </c:pt>
                <c:pt idx="1858">
                  <c:v>44621.687210648146</c:v>
                </c:pt>
                <c:pt idx="1859">
                  <c:v>44621.687939814816</c:v>
                </c:pt>
                <c:pt idx="1860">
                  <c:v>44621.688657407409</c:v>
                </c:pt>
                <c:pt idx="1861">
                  <c:v>44621.689386574071</c:v>
                </c:pt>
                <c:pt idx="1862">
                  <c:v>44621.690115740741</c:v>
                </c:pt>
                <c:pt idx="1863">
                  <c:v>44621.690891203703</c:v>
                </c:pt>
                <c:pt idx="1864">
                  <c:v>44621.691620370373</c:v>
                </c:pt>
                <c:pt idx="1865">
                  <c:v>44621.692337962966</c:v>
                </c:pt>
                <c:pt idx="1866">
                  <c:v>44621.693067129629</c:v>
                </c:pt>
                <c:pt idx="1867">
                  <c:v>44621.693796296298</c:v>
                </c:pt>
                <c:pt idx="1868">
                  <c:v>44621.694513888891</c:v>
                </c:pt>
                <c:pt idx="1869">
                  <c:v>44621.695243055554</c:v>
                </c:pt>
                <c:pt idx="1870">
                  <c:v>44621.695972222224</c:v>
                </c:pt>
                <c:pt idx="1871">
                  <c:v>44621.696689814817</c:v>
                </c:pt>
                <c:pt idx="1872">
                  <c:v>44621.697418981479</c:v>
                </c:pt>
                <c:pt idx="1873">
                  <c:v>44621.698148148149</c:v>
                </c:pt>
                <c:pt idx="1874">
                  <c:v>44621.698912037034</c:v>
                </c:pt>
                <c:pt idx="1875">
                  <c:v>44621.699641203704</c:v>
                </c:pt>
                <c:pt idx="1876">
                  <c:v>44621.700370370374</c:v>
                </c:pt>
                <c:pt idx="1877">
                  <c:v>44621.70108796296</c:v>
                </c:pt>
                <c:pt idx="1878">
                  <c:v>44621.701817129629</c:v>
                </c:pt>
                <c:pt idx="1879">
                  <c:v>44621.702546296299</c:v>
                </c:pt>
                <c:pt idx="1880">
                  <c:v>44621.703263888892</c:v>
                </c:pt>
                <c:pt idx="1881">
                  <c:v>44621.703993055555</c:v>
                </c:pt>
                <c:pt idx="1882">
                  <c:v>44621.704722222225</c:v>
                </c:pt>
                <c:pt idx="1883">
                  <c:v>44621.705439814818</c:v>
                </c:pt>
                <c:pt idx="1884">
                  <c:v>44621.70616898148</c:v>
                </c:pt>
                <c:pt idx="1885">
                  <c:v>44621.706944444442</c:v>
                </c:pt>
                <c:pt idx="1886">
                  <c:v>44621.707673611112</c:v>
                </c:pt>
                <c:pt idx="1887">
                  <c:v>44621.708391203705</c:v>
                </c:pt>
                <c:pt idx="1888">
                  <c:v>44621.709120370368</c:v>
                </c:pt>
                <c:pt idx="1889">
                  <c:v>44621.709849537037</c:v>
                </c:pt>
                <c:pt idx="1890">
                  <c:v>44621.71056712963</c:v>
                </c:pt>
                <c:pt idx="1891">
                  <c:v>44621.711354166669</c:v>
                </c:pt>
                <c:pt idx="1892">
                  <c:v>44621.712071759262</c:v>
                </c:pt>
                <c:pt idx="1893">
                  <c:v>44621.712800925925</c:v>
                </c:pt>
                <c:pt idx="1894">
                  <c:v>44621.713530092595</c:v>
                </c:pt>
                <c:pt idx="1895">
                  <c:v>44621.714247685188</c:v>
                </c:pt>
                <c:pt idx="1896">
                  <c:v>44621.71497685185</c:v>
                </c:pt>
                <c:pt idx="1897">
                  <c:v>44621.715752314813</c:v>
                </c:pt>
                <c:pt idx="1898">
                  <c:v>44621.716469907406</c:v>
                </c:pt>
                <c:pt idx="1899">
                  <c:v>44621.717199074075</c:v>
                </c:pt>
                <c:pt idx="1900">
                  <c:v>44621.717916666668</c:v>
                </c:pt>
                <c:pt idx="1901">
                  <c:v>44621.718645833331</c:v>
                </c:pt>
                <c:pt idx="1902">
                  <c:v>44621.719375000001</c:v>
                </c:pt>
                <c:pt idx="1903">
                  <c:v>44621.720092592594</c:v>
                </c:pt>
                <c:pt idx="1904">
                  <c:v>44621.720821759256</c:v>
                </c:pt>
                <c:pt idx="1905">
                  <c:v>44621.721550925926</c:v>
                </c:pt>
                <c:pt idx="1906">
                  <c:v>44621.722268518519</c:v>
                </c:pt>
                <c:pt idx="1907">
                  <c:v>44621.722997685189</c:v>
                </c:pt>
                <c:pt idx="1908">
                  <c:v>44621.723726851851</c:v>
                </c:pt>
                <c:pt idx="1909">
                  <c:v>44621.724456018521</c:v>
                </c:pt>
                <c:pt idx="1910">
                  <c:v>44621.725173611114</c:v>
                </c:pt>
                <c:pt idx="1911">
                  <c:v>44621.725902777776</c:v>
                </c:pt>
                <c:pt idx="1912">
                  <c:v>44621.726631944446</c:v>
                </c:pt>
                <c:pt idx="1913">
                  <c:v>44621.727407407408</c:v>
                </c:pt>
                <c:pt idx="1914">
                  <c:v>44621.728125000001</c:v>
                </c:pt>
                <c:pt idx="1915">
                  <c:v>44621.728854166664</c:v>
                </c:pt>
                <c:pt idx="1916">
                  <c:v>44621.729583333334</c:v>
                </c:pt>
                <c:pt idx="1917">
                  <c:v>44621.730300925927</c:v>
                </c:pt>
                <c:pt idx="1918">
                  <c:v>44621.731030092589</c:v>
                </c:pt>
                <c:pt idx="1919">
                  <c:v>44621.731805555559</c:v>
                </c:pt>
                <c:pt idx="1920">
                  <c:v>44621.732534722221</c:v>
                </c:pt>
                <c:pt idx="1921">
                  <c:v>44621.733252314814</c:v>
                </c:pt>
                <c:pt idx="1922">
                  <c:v>44621.733981481484</c:v>
                </c:pt>
                <c:pt idx="1923">
                  <c:v>44621.734710648147</c:v>
                </c:pt>
                <c:pt idx="1924">
                  <c:v>44621.73542824074</c:v>
                </c:pt>
                <c:pt idx="1925">
                  <c:v>44621.736203703702</c:v>
                </c:pt>
                <c:pt idx="1926">
                  <c:v>44621.736932870372</c:v>
                </c:pt>
                <c:pt idx="1927">
                  <c:v>44621.737662037034</c:v>
                </c:pt>
                <c:pt idx="1928">
                  <c:v>44621.738391203704</c:v>
                </c:pt>
                <c:pt idx="1929">
                  <c:v>44621.739108796297</c:v>
                </c:pt>
                <c:pt idx="1930">
                  <c:v>44621.739837962959</c:v>
                </c:pt>
                <c:pt idx="1931">
                  <c:v>44621.740555555552</c:v>
                </c:pt>
                <c:pt idx="1932">
                  <c:v>44621.741284722222</c:v>
                </c:pt>
                <c:pt idx="1933">
                  <c:v>44621.742013888892</c:v>
                </c:pt>
                <c:pt idx="1934">
                  <c:v>44621.742731481485</c:v>
                </c:pt>
                <c:pt idx="1935">
                  <c:v>44621.743460648147</c:v>
                </c:pt>
                <c:pt idx="1936">
                  <c:v>44621.74423611111</c:v>
                </c:pt>
                <c:pt idx="1937">
                  <c:v>44621.74496527778</c:v>
                </c:pt>
                <c:pt idx="1938">
                  <c:v>44621.745682870373</c:v>
                </c:pt>
                <c:pt idx="1939">
                  <c:v>44621.746412037035</c:v>
                </c:pt>
                <c:pt idx="1940">
                  <c:v>44621.747141203705</c:v>
                </c:pt>
                <c:pt idx="1941">
                  <c:v>44621.747858796298</c:v>
                </c:pt>
                <c:pt idx="1942">
                  <c:v>44621.74858796296</c:v>
                </c:pt>
                <c:pt idx="1943">
                  <c:v>44621.74931712963</c:v>
                </c:pt>
                <c:pt idx="1944">
                  <c:v>44621.750034722223</c:v>
                </c:pt>
                <c:pt idx="1945">
                  <c:v>44621.750763888886</c:v>
                </c:pt>
                <c:pt idx="1946">
                  <c:v>44621.751493055555</c:v>
                </c:pt>
                <c:pt idx="1947">
                  <c:v>44621.752268518518</c:v>
                </c:pt>
                <c:pt idx="1948">
                  <c:v>44621.752986111111</c:v>
                </c:pt>
                <c:pt idx="1949">
                  <c:v>44621.75371527778</c:v>
                </c:pt>
                <c:pt idx="1950">
                  <c:v>44621.754444444443</c:v>
                </c:pt>
                <c:pt idx="1951">
                  <c:v>44621.755162037036</c:v>
                </c:pt>
                <c:pt idx="1952">
                  <c:v>44621.755891203706</c:v>
                </c:pt>
                <c:pt idx="1953">
                  <c:v>44621.756620370368</c:v>
                </c:pt>
                <c:pt idx="1954">
                  <c:v>44621.757337962961</c:v>
                </c:pt>
                <c:pt idx="1955">
                  <c:v>44621.758067129631</c:v>
                </c:pt>
                <c:pt idx="1956">
                  <c:v>44621.758796296293</c:v>
                </c:pt>
                <c:pt idx="1957">
                  <c:v>44621.759513888886</c:v>
                </c:pt>
                <c:pt idx="1958">
                  <c:v>44621.760289351849</c:v>
                </c:pt>
                <c:pt idx="1959">
                  <c:v>44621.761018518519</c:v>
                </c:pt>
                <c:pt idx="1960">
                  <c:v>44621.761747685188</c:v>
                </c:pt>
                <c:pt idx="1961">
                  <c:v>44621.762465277781</c:v>
                </c:pt>
                <c:pt idx="1962">
                  <c:v>44621.763194444444</c:v>
                </c:pt>
                <c:pt idx="1963">
                  <c:v>44621.763923611114</c:v>
                </c:pt>
                <c:pt idx="1964">
                  <c:v>44621.764699074076</c:v>
                </c:pt>
                <c:pt idx="1965">
                  <c:v>44621.765428240738</c:v>
                </c:pt>
                <c:pt idx="1966">
                  <c:v>44621.766145833331</c:v>
                </c:pt>
                <c:pt idx="1967">
                  <c:v>44621.766875000001</c:v>
                </c:pt>
                <c:pt idx="1968">
                  <c:v>44621.767592592594</c:v>
                </c:pt>
                <c:pt idx="1969">
                  <c:v>44621.768321759257</c:v>
                </c:pt>
                <c:pt idx="1970">
                  <c:v>44621.769097222219</c:v>
                </c:pt>
                <c:pt idx="1971">
                  <c:v>44621.769826388889</c:v>
                </c:pt>
                <c:pt idx="1972">
                  <c:v>44621.770543981482</c:v>
                </c:pt>
                <c:pt idx="1973">
                  <c:v>44621.771273148152</c:v>
                </c:pt>
                <c:pt idx="1974">
                  <c:v>44621.772002314814</c:v>
                </c:pt>
                <c:pt idx="1975">
                  <c:v>44621.772719907407</c:v>
                </c:pt>
                <c:pt idx="1976">
                  <c:v>44621.773495370369</c:v>
                </c:pt>
                <c:pt idx="1977">
                  <c:v>44621.774224537039</c:v>
                </c:pt>
                <c:pt idx="1978">
                  <c:v>44621.774953703702</c:v>
                </c:pt>
                <c:pt idx="1979">
                  <c:v>44621.775671296295</c:v>
                </c:pt>
                <c:pt idx="1980">
                  <c:v>44621.776400462964</c:v>
                </c:pt>
                <c:pt idx="1981">
                  <c:v>44621.777129629627</c:v>
                </c:pt>
                <c:pt idx="1982">
                  <c:v>44621.77784722222</c:v>
                </c:pt>
                <c:pt idx="1983">
                  <c:v>44621.77857638889</c:v>
                </c:pt>
                <c:pt idx="1984">
                  <c:v>44621.779305555552</c:v>
                </c:pt>
                <c:pt idx="1985">
                  <c:v>44621.780023148145</c:v>
                </c:pt>
                <c:pt idx="1986">
                  <c:v>44621.780752314815</c:v>
                </c:pt>
                <c:pt idx="1987">
                  <c:v>44621.781481481485</c:v>
                </c:pt>
                <c:pt idx="1988">
                  <c:v>44621.782199074078</c:v>
                </c:pt>
                <c:pt idx="1989">
                  <c:v>44621.78292824074</c:v>
                </c:pt>
                <c:pt idx="1990">
                  <c:v>44621.78365740741</c:v>
                </c:pt>
                <c:pt idx="1991">
                  <c:v>44621.784375000003</c:v>
                </c:pt>
                <c:pt idx="1992">
                  <c:v>44621.785150462965</c:v>
                </c:pt>
                <c:pt idx="1993">
                  <c:v>44621.785879629628</c:v>
                </c:pt>
                <c:pt idx="1994">
                  <c:v>44621.786608796298</c:v>
                </c:pt>
                <c:pt idx="1995">
                  <c:v>44621.787326388891</c:v>
                </c:pt>
                <c:pt idx="1996">
                  <c:v>44621.788055555553</c:v>
                </c:pt>
                <c:pt idx="1997">
                  <c:v>44621.788784722223</c:v>
                </c:pt>
                <c:pt idx="1998">
                  <c:v>44621.789560185185</c:v>
                </c:pt>
                <c:pt idx="1999">
                  <c:v>44621.790289351855</c:v>
                </c:pt>
                <c:pt idx="2000">
                  <c:v>44621.791006944448</c:v>
                </c:pt>
                <c:pt idx="2001">
                  <c:v>44621.79173611111</c:v>
                </c:pt>
                <c:pt idx="2002">
                  <c:v>44621.79246527778</c:v>
                </c:pt>
                <c:pt idx="2003">
                  <c:v>44621.793182870373</c:v>
                </c:pt>
                <c:pt idx="2004">
                  <c:v>44621.793912037036</c:v>
                </c:pt>
                <c:pt idx="2005">
                  <c:v>44621.794641203705</c:v>
                </c:pt>
                <c:pt idx="2006">
                  <c:v>44621.795358796298</c:v>
                </c:pt>
                <c:pt idx="2007">
                  <c:v>44621.796087962961</c:v>
                </c:pt>
                <c:pt idx="2008">
                  <c:v>44621.796817129631</c:v>
                </c:pt>
                <c:pt idx="2009">
                  <c:v>44621.797534722224</c:v>
                </c:pt>
                <c:pt idx="2010">
                  <c:v>44621.798263888886</c:v>
                </c:pt>
                <c:pt idx="2011">
                  <c:v>44621.798993055556</c:v>
                </c:pt>
                <c:pt idx="2012">
                  <c:v>44621.799710648149</c:v>
                </c:pt>
                <c:pt idx="2013">
                  <c:v>44621.800439814811</c:v>
                </c:pt>
                <c:pt idx="2014">
                  <c:v>44621.801168981481</c:v>
                </c:pt>
                <c:pt idx="2015">
                  <c:v>44621.801886574074</c:v>
                </c:pt>
                <c:pt idx="2016">
                  <c:v>44621.802615740744</c:v>
                </c:pt>
                <c:pt idx="2017">
                  <c:v>44621.803344907406</c:v>
                </c:pt>
                <c:pt idx="2018">
                  <c:v>44621.804062499999</c:v>
                </c:pt>
                <c:pt idx="2019">
                  <c:v>44621.804791666669</c:v>
                </c:pt>
                <c:pt idx="2020">
                  <c:v>44621.805520833332</c:v>
                </c:pt>
                <c:pt idx="2021">
                  <c:v>44621.806238425925</c:v>
                </c:pt>
                <c:pt idx="2022">
                  <c:v>44621.806967592594</c:v>
                </c:pt>
                <c:pt idx="2023">
                  <c:v>44621.807696759257</c:v>
                </c:pt>
                <c:pt idx="2024">
                  <c:v>44621.80841435185</c:v>
                </c:pt>
                <c:pt idx="2025">
                  <c:v>44621.80914351852</c:v>
                </c:pt>
                <c:pt idx="2026">
                  <c:v>44621.809872685182</c:v>
                </c:pt>
                <c:pt idx="2027">
                  <c:v>44621.810590277775</c:v>
                </c:pt>
                <c:pt idx="2028">
                  <c:v>44621.811319444445</c:v>
                </c:pt>
                <c:pt idx="2029">
                  <c:v>44621.812094907407</c:v>
                </c:pt>
                <c:pt idx="2030">
                  <c:v>44621.812824074077</c:v>
                </c:pt>
                <c:pt idx="2031">
                  <c:v>44621.81354166667</c:v>
                </c:pt>
                <c:pt idx="2032">
                  <c:v>44621.814270833333</c:v>
                </c:pt>
                <c:pt idx="2033">
                  <c:v>44621.815000000002</c:v>
                </c:pt>
                <c:pt idx="2034">
                  <c:v>44621.815717592595</c:v>
                </c:pt>
                <c:pt idx="2035">
                  <c:v>44621.816493055558</c:v>
                </c:pt>
                <c:pt idx="2036">
                  <c:v>44621.81722222222</c:v>
                </c:pt>
                <c:pt idx="2037">
                  <c:v>44621.817939814813</c:v>
                </c:pt>
                <c:pt idx="2038">
                  <c:v>44621.818668981483</c:v>
                </c:pt>
                <c:pt idx="2039">
                  <c:v>44621.819398148145</c:v>
                </c:pt>
                <c:pt idx="2040">
                  <c:v>44621.820115740738</c:v>
                </c:pt>
                <c:pt idx="2041">
                  <c:v>44621.820902777778</c:v>
                </c:pt>
                <c:pt idx="2042">
                  <c:v>44621.821620370371</c:v>
                </c:pt>
                <c:pt idx="2043">
                  <c:v>44621.82234953704</c:v>
                </c:pt>
                <c:pt idx="2044">
                  <c:v>44621.823067129626</c:v>
                </c:pt>
                <c:pt idx="2045">
                  <c:v>44621.823796296296</c:v>
                </c:pt>
                <c:pt idx="2046">
                  <c:v>44621.824525462966</c:v>
                </c:pt>
                <c:pt idx="2047">
                  <c:v>44621.825300925928</c:v>
                </c:pt>
                <c:pt idx="2048">
                  <c:v>44621.82603009259</c:v>
                </c:pt>
                <c:pt idx="2049">
                  <c:v>44621.826747685183</c:v>
                </c:pt>
                <c:pt idx="2050">
                  <c:v>44621.827476851853</c:v>
                </c:pt>
                <c:pt idx="2051">
                  <c:v>44621.828206018516</c:v>
                </c:pt>
                <c:pt idx="2052">
                  <c:v>44621.828923611109</c:v>
                </c:pt>
                <c:pt idx="2053">
                  <c:v>44621.829652777778</c:v>
                </c:pt>
                <c:pt idx="2054">
                  <c:v>44621.830381944441</c:v>
                </c:pt>
                <c:pt idx="2055">
                  <c:v>44621.831099537034</c:v>
                </c:pt>
                <c:pt idx="2056">
                  <c:v>44621.831828703704</c:v>
                </c:pt>
                <c:pt idx="2057">
                  <c:v>44621.832557870373</c:v>
                </c:pt>
                <c:pt idx="2058">
                  <c:v>44621.833333333336</c:v>
                </c:pt>
                <c:pt idx="2059">
                  <c:v>44621.834050925929</c:v>
                </c:pt>
                <c:pt idx="2060">
                  <c:v>44621.834780092591</c:v>
                </c:pt>
                <c:pt idx="2061">
                  <c:v>44621.835509259261</c:v>
                </c:pt>
                <c:pt idx="2062">
                  <c:v>44621.836226851854</c:v>
                </c:pt>
                <c:pt idx="2063">
                  <c:v>44621.836956018517</c:v>
                </c:pt>
                <c:pt idx="2064">
                  <c:v>44621.837685185186</c:v>
                </c:pt>
                <c:pt idx="2065">
                  <c:v>44621.838402777779</c:v>
                </c:pt>
                <c:pt idx="2066">
                  <c:v>44621.839131944442</c:v>
                </c:pt>
                <c:pt idx="2067">
                  <c:v>44621.839849537035</c:v>
                </c:pt>
                <c:pt idx="2068">
                  <c:v>44621.840578703705</c:v>
                </c:pt>
                <c:pt idx="2069">
                  <c:v>44621.841354166667</c:v>
                </c:pt>
                <c:pt idx="2070">
                  <c:v>44621.842083333337</c:v>
                </c:pt>
                <c:pt idx="2071">
                  <c:v>44621.842812499999</c:v>
                </c:pt>
                <c:pt idx="2072">
                  <c:v>44621.843530092592</c:v>
                </c:pt>
                <c:pt idx="2073">
                  <c:v>44621.844259259262</c:v>
                </c:pt>
                <c:pt idx="2074">
                  <c:v>44621.844988425924</c:v>
                </c:pt>
                <c:pt idx="2075">
                  <c:v>44621.845763888887</c:v>
                </c:pt>
                <c:pt idx="2076">
                  <c:v>44621.84648148148</c:v>
                </c:pt>
                <c:pt idx="2077">
                  <c:v>44621.847210648149</c:v>
                </c:pt>
                <c:pt idx="2078">
                  <c:v>44621.847939814812</c:v>
                </c:pt>
                <c:pt idx="2079">
                  <c:v>44621.848668981482</c:v>
                </c:pt>
                <c:pt idx="2080">
                  <c:v>44621.849386574075</c:v>
                </c:pt>
                <c:pt idx="2081">
                  <c:v>44621.850162037037</c:v>
                </c:pt>
                <c:pt idx="2082">
                  <c:v>44621.850891203707</c:v>
                </c:pt>
                <c:pt idx="2083">
                  <c:v>44621.8516087963</c:v>
                </c:pt>
                <c:pt idx="2084">
                  <c:v>44621.852337962962</c:v>
                </c:pt>
                <c:pt idx="2085">
                  <c:v>44621.853067129632</c:v>
                </c:pt>
                <c:pt idx="2086">
                  <c:v>44621.853784722225</c:v>
                </c:pt>
                <c:pt idx="2087">
                  <c:v>44621.854560185187</c:v>
                </c:pt>
                <c:pt idx="2088">
                  <c:v>44621.85528935185</c:v>
                </c:pt>
                <c:pt idx="2089">
                  <c:v>44621.85601851852</c:v>
                </c:pt>
                <c:pt idx="2090">
                  <c:v>44621.856736111113</c:v>
                </c:pt>
                <c:pt idx="2091">
                  <c:v>44621.857465277775</c:v>
                </c:pt>
                <c:pt idx="2092">
                  <c:v>44621.858194444445</c:v>
                </c:pt>
                <c:pt idx="2093">
                  <c:v>44621.858969907407</c:v>
                </c:pt>
                <c:pt idx="2094">
                  <c:v>44621.8596875</c:v>
                </c:pt>
                <c:pt idx="2095">
                  <c:v>44621.86041666667</c:v>
                </c:pt>
                <c:pt idx="2096">
                  <c:v>44621.861145833333</c:v>
                </c:pt>
                <c:pt idx="2097">
                  <c:v>44621.861863425926</c:v>
                </c:pt>
                <c:pt idx="2098">
                  <c:v>44621.862592592595</c:v>
                </c:pt>
                <c:pt idx="2099">
                  <c:v>44621.863368055558</c:v>
                </c:pt>
                <c:pt idx="2100">
                  <c:v>44621.864085648151</c:v>
                </c:pt>
                <c:pt idx="2101">
                  <c:v>44621.864814814813</c:v>
                </c:pt>
                <c:pt idx="2102">
                  <c:v>44621.865543981483</c:v>
                </c:pt>
                <c:pt idx="2103">
                  <c:v>44621.866261574076</c:v>
                </c:pt>
                <c:pt idx="2104">
                  <c:v>44621.866990740738</c:v>
                </c:pt>
                <c:pt idx="2105">
                  <c:v>44621.867766203701</c:v>
                </c:pt>
                <c:pt idx="2106">
                  <c:v>44621.868495370371</c:v>
                </c:pt>
                <c:pt idx="2107">
                  <c:v>44621.869212962964</c:v>
                </c:pt>
                <c:pt idx="2108">
                  <c:v>44621.869942129626</c:v>
                </c:pt>
                <c:pt idx="2109">
                  <c:v>44621.870659722219</c:v>
                </c:pt>
                <c:pt idx="2110">
                  <c:v>44621.871388888889</c:v>
                </c:pt>
                <c:pt idx="2111">
                  <c:v>44621.872164351851</c:v>
                </c:pt>
                <c:pt idx="2112">
                  <c:v>44621.872893518521</c:v>
                </c:pt>
                <c:pt idx="2113">
                  <c:v>44621.873611111114</c:v>
                </c:pt>
                <c:pt idx="2114">
                  <c:v>44621.874340277776</c:v>
                </c:pt>
                <c:pt idx="2115">
                  <c:v>44621.875069444446</c:v>
                </c:pt>
                <c:pt idx="2116">
                  <c:v>44621.875787037039</c:v>
                </c:pt>
                <c:pt idx="2117">
                  <c:v>44621.876562500001</c:v>
                </c:pt>
                <c:pt idx="2118">
                  <c:v>44621.877291666664</c:v>
                </c:pt>
                <c:pt idx="2119">
                  <c:v>44621.878020833334</c:v>
                </c:pt>
                <c:pt idx="2120">
                  <c:v>44621.878738425927</c:v>
                </c:pt>
                <c:pt idx="2121">
                  <c:v>44621.879467592589</c:v>
                </c:pt>
                <c:pt idx="2122">
                  <c:v>44621.880196759259</c:v>
                </c:pt>
                <c:pt idx="2123">
                  <c:v>44621.880925925929</c:v>
                </c:pt>
                <c:pt idx="2124">
                  <c:v>44621.881643518522</c:v>
                </c:pt>
                <c:pt idx="2125">
                  <c:v>44621.882372685184</c:v>
                </c:pt>
                <c:pt idx="2126">
                  <c:v>44621.883101851854</c:v>
                </c:pt>
                <c:pt idx="2127">
                  <c:v>44621.883819444447</c:v>
                </c:pt>
                <c:pt idx="2128">
                  <c:v>44621.884548611109</c:v>
                </c:pt>
                <c:pt idx="2129">
                  <c:v>44621.885277777779</c:v>
                </c:pt>
                <c:pt idx="2130">
                  <c:v>44621.885995370372</c:v>
                </c:pt>
                <c:pt idx="2131">
                  <c:v>44621.886724537035</c:v>
                </c:pt>
                <c:pt idx="2132">
                  <c:v>44621.887453703705</c:v>
                </c:pt>
                <c:pt idx="2133">
                  <c:v>44621.888229166667</c:v>
                </c:pt>
                <c:pt idx="2134">
                  <c:v>44621.888958333337</c:v>
                </c:pt>
                <c:pt idx="2135">
                  <c:v>44621.889675925922</c:v>
                </c:pt>
                <c:pt idx="2136">
                  <c:v>44621.890405092592</c:v>
                </c:pt>
                <c:pt idx="2137">
                  <c:v>44621.891134259262</c:v>
                </c:pt>
                <c:pt idx="2138">
                  <c:v>44621.891851851855</c:v>
                </c:pt>
                <c:pt idx="2139">
                  <c:v>44621.892581018517</c:v>
                </c:pt>
                <c:pt idx="2140">
                  <c:v>44621.893310185187</c:v>
                </c:pt>
                <c:pt idx="2141">
                  <c:v>44621.89403935185</c:v>
                </c:pt>
                <c:pt idx="2142">
                  <c:v>44621.894756944443</c:v>
                </c:pt>
                <c:pt idx="2143">
                  <c:v>44621.895486111112</c:v>
                </c:pt>
                <c:pt idx="2144">
                  <c:v>44621.896215277775</c:v>
                </c:pt>
                <c:pt idx="2145">
                  <c:v>44621.896932870368</c:v>
                </c:pt>
                <c:pt idx="2146">
                  <c:v>44621.897662037038</c:v>
                </c:pt>
                <c:pt idx="2147">
                  <c:v>44621.8983912037</c:v>
                </c:pt>
                <c:pt idx="2148">
                  <c:v>44621.899108796293</c:v>
                </c:pt>
                <c:pt idx="2149">
                  <c:v>44621.899884259263</c:v>
                </c:pt>
                <c:pt idx="2150">
                  <c:v>44621.900613425925</c:v>
                </c:pt>
                <c:pt idx="2151">
                  <c:v>44621.901342592595</c:v>
                </c:pt>
                <c:pt idx="2152">
                  <c:v>44621.902060185188</c:v>
                </c:pt>
                <c:pt idx="2153">
                  <c:v>44621.902789351851</c:v>
                </c:pt>
                <c:pt idx="2154">
                  <c:v>44621.90351851852</c:v>
                </c:pt>
                <c:pt idx="2155">
                  <c:v>44621.904293981483</c:v>
                </c:pt>
                <c:pt idx="2156">
                  <c:v>44621.905011574076</c:v>
                </c:pt>
                <c:pt idx="2157">
                  <c:v>44621.905740740738</c:v>
                </c:pt>
                <c:pt idx="2158">
                  <c:v>44621.906469907408</c:v>
                </c:pt>
                <c:pt idx="2159">
                  <c:v>44621.907187500001</c:v>
                </c:pt>
                <c:pt idx="2160">
                  <c:v>44621.907916666663</c:v>
                </c:pt>
                <c:pt idx="2161">
                  <c:v>44621.908680555556</c:v>
                </c:pt>
                <c:pt idx="2162">
                  <c:v>44621.909409722219</c:v>
                </c:pt>
                <c:pt idx="2163">
                  <c:v>44621.910127314812</c:v>
                </c:pt>
                <c:pt idx="2164">
                  <c:v>44621.910856481481</c:v>
                </c:pt>
                <c:pt idx="2165">
                  <c:v>44621.911574074074</c:v>
                </c:pt>
                <c:pt idx="2166">
                  <c:v>44621.912303240744</c:v>
                </c:pt>
                <c:pt idx="2167">
                  <c:v>44621.913078703707</c:v>
                </c:pt>
                <c:pt idx="2168">
                  <c:v>44621.9137962963</c:v>
                </c:pt>
                <c:pt idx="2169">
                  <c:v>44621.914525462962</c:v>
                </c:pt>
                <c:pt idx="2170">
                  <c:v>44621.915254629632</c:v>
                </c:pt>
                <c:pt idx="2171">
                  <c:v>44621.915972222225</c:v>
                </c:pt>
                <c:pt idx="2172">
                  <c:v>44621.916701388887</c:v>
                </c:pt>
                <c:pt idx="2173">
                  <c:v>44621.91746527778</c:v>
                </c:pt>
                <c:pt idx="2174">
                  <c:v>44621.918194444443</c:v>
                </c:pt>
                <c:pt idx="2175">
                  <c:v>44621.918923611112</c:v>
                </c:pt>
                <c:pt idx="2176">
                  <c:v>44621.919641203705</c:v>
                </c:pt>
                <c:pt idx="2177">
                  <c:v>44621.920370370368</c:v>
                </c:pt>
                <c:pt idx="2178">
                  <c:v>44621.921099537038</c:v>
                </c:pt>
                <c:pt idx="2179">
                  <c:v>44621.921863425923</c:v>
                </c:pt>
                <c:pt idx="2180">
                  <c:v>44621.922592592593</c:v>
                </c:pt>
                <c:pt idx="2181">
                  <c:v>44621.923321759263</c:v>
                </c:pt>
                <c:pt idx="2182">
                  <c:v>44621.924039351848</c:v>
                </c:pt>
                <c:pt idx="2183">
                  <c:v>44621.924768518518</c:v>
                </c:pt>
                <c:pt idx="2184">
                  <c:v>44621.925486111111</c:v>
                </c:pt>
                <c:pt idx="2185">
                  <c:v>44621.926261574074</c:v>
                </c:pt>
                <c:pt idx="2186">
                  <c:v>44621.926979166667</c:v>
                </c:pt>
                <c:pt idx="2187">
                  <c:v>44621.927708333336</c:v>
                </c:pt>
                <c:pt idx="2188">
                  <c:v>44621.928437499999</c:v>
                </c:pt>
                <c:pt idx="2189">
                  <c:v>44621.929155092592</c:v>
                </c:pt>
                <c:pt idx="2190">
                  <c:v>44621.929884259262</c:v>
                </c:pt>
                <c:pt idx="2191">
                  <c:v>44621.930648148147</c:v>
                </c:pt>
                <c:pt idx="2192">
                  <c:v>44621.931377314817</c:v>
                </c:pt>
                <c:pt idx="2193">
                  <c:v>44621.93209490741</c:v>
                </c:pt>
                <c:pt idx="2194">
                  <c:v>44621.932824074072</c:v>
                </c:pt>
                <c:pt idx="2195">
                  <c:v>44621.933553240742</c:v>
                </c:pt>
                <c:pt idx="2196">
                  <c:v>44621.934270833335</c:v>
                </c:pt>
                <c:pt idx="2197">
                  <c:v>44621.935046296298</c:v>
                </c:pt>
                <c:pt idx="2198">
                  <c:v>44621.93577546296</c:v>
                </c:pt>
                <c:pt idx="2199">
                  <c:v>44621.936493055553</c:v>
                </c:pt>
                <c:pt idx="2200">
                  <c:v>44621.937222222223</c:v>
                </c:pt>
                <c:pt idx="2201">
                  <c:v>44621.937951388885</c:v>
                </c:pt>
                <c:pt idx="2202">
                  <c:v>44621.938668981478</c:v>
                </c:pt>
                <c:pt idx="2203">
                  <c:v>44621.939444444448</c:v>
                </c:pt>
                <c:pt idx="2204">
                  <c:v>44621.94017361111</c:v>
                </c:pt>
                <c:pt idx="2205">
                  <c:v>44621.94090277778</c:v>
                </c:pt>
                <c:pt idx="2206">
                  <c:v>44621.941620370373</c:v>
                </c:pt>
                <c:pt idx="2207">
                  <c:v>44621.942349537036</c:v>
                </c:pt>
                <c:pt idx="2208">
                  <c:v>44621.943078703705</c:v>
                </c:pt>
                <c:pt idx="2209">
                  <c:v>44621.943842592591</c:v>
                </c:pt>
                <c:pt idx="2210">
                  <c:v>44621.944571759261</c:v>
                </c:pt>
                <c:pt idx="2211">
                  <c:v>44621.945289351854</c:v>
                </c:pt>
                <c:pt idx="2212">
                  <c:v>44621.946018518516</c:v>
                </c:pt>
                <c:pt idx="2213">
                  <c:v>44621.946747685186</c:v>
                </c:pt>
                <c:pt idx="2214">
                  <c:v>44621.947465277779</c:v>
                </c:pt>
                <c:pt idx="2215">
                  <c:v>44621.948229166665</c:v>
                </c:pt>
                <c:pt idx="2216">
                  <c:v>44621.948958333334</c:v>
                </c:pt>
                <c:pt idx="2217">
                  <c:v>44621.949675925927</c:v>
                </c:pt>
                <c:pt idx="2218">
                  <c:v>44621.95040509259</c:v>
                </c:pt>
                <c:pt idx="2219">
                  <c:v>44621.95113425926</c:v>
                </c:pt>
                <c:pt idx="2220">
                  <c:v>44621.951851851853</c:v>
                </c:pt>
                <c:pt idx="2221">
                  <c:v>44621.952627314815</c:v>
                </c:pt>
                <c:pt idx="2222">
                  <c:v>44621.953356481485</c:v>
                </c:pt>
                <c:pt idx="2223">
                  <c:v>44621.954074074078</c:v>
                </c:pt>
                <c:pt idx="2224">
                  <c:v>44621.95480324074</c:v>
                </c:pt>
                <c:pt idx="2225">
                  <c:v>44621.95553240741</c:v>
                </c:pt>
                <c:pt idx="2226">
                  <c:v>44621.956250000003</c:v>
                </c:pt>
                <c:pt idx="2227">
                  <c:v>44621.957025462965</c:v>
                </c:pt>
                <c:pt idx="2228">
                  <c:v>44621.957754629628</c:v>
                </c:pt>
                <c:pt idx="2229">
                  <c:v>44621.958472222221</c:v>
                </c:pt>
                <c:pt idx="2230">
                  <c:v>44621.959201388891</c:v>
                </c:pt>
                <c:pt idx="2231">
                  <c:v>44621.959930555553</c:v>
                </c:pt>
                <c:pt idx="2232">
                  <c:v>44621.960648148146</c:v>
                </c:pt>
                <c:pt idx="2233">
                  <c:v>44621.961423611108</c:v>
                </c:pt>
                <c:pt idx="2234">
                  <c:v>44621.962152777778</c:v>
                </c:pt>
                <c:pt idx="2235">
                  <c:v>44621.962870370371</c:v>
                </c:pt>
                <c:pt idx="2236">
                  <c:v>44621.963599537034</c:v>
                </c:pt>
                <c:pt idx="2237">
                  <c:v>44621.964328703703</c:v>
                </c:pt>
                <c:pt idx="2238">
                  <c:v>44621.965046296296</c:v>
                </c:pt>
                <c:pt idx="2239">
                  <c:v>44621.965810185182</c:v>
                </c:pt>
                <c:pt idx="2240">
                  <c:v>44621.966539351852</c:v>
                </c:pt>
                <c:pt idx="2241">
                  <c:v>44621.967268518521</c:v>
                </c:pt>
                <c:pt idx="2242">
                  <c:v>44621.967986111114</c:v>
                </c:pt>
                <c:pt idx="2243">
                  <c:v>44621.968715277777</c:v>
                </c:pt>
                <c:pt idx="2244">
                  <c:v>44621.96943287037</c:v>
                </c:pt>
                <c:pt idx="2245">
                  <c:v>44621.970208333332</c:v>
                </c:pt>
                <c:pt idx="2246">
                  <c:v>44621.970937500002</c:v>
                </c:pt>
                <c:pt idx="2247">
                  <c:v>44621.971655092595</c:v>
                </c:pt>
                <c:pt idx="2248">
                  <c:v>44621.972384259258</c:v>
                </c:pt>
                <c:pt idx="2249">
                  <c:v>44621.973101851851</c:v>
                </c:pt>
                <c:pt idx="2250">
                  <c:v>44621.97383101852</c:v>
                </c:pt>
                <c:pt idx="2251">
                  <c:v>44621.974606481483</c:v>
                </c:pt>
                <c:pt idx="2252">
                  <c:v>44621.975324074076</c:v>
                </c:pt>
                <c:pt idx="2253">
                  <c:v>44621.976053240738</c:v>
                </c:pt>
                <c:pt idx="2254">
                  <c:v>44621.976770833331</c:v>
                </c:pt>
                <c:pt idx="2255">
                  <c:v>44621.977500000001</c:v>
                </c:pt>
                <c:pt idx="2256">
                  <c:v>44621.978229166663</c:v>
                </c:pt>
                <c:pt idx="2257">
                  <c:v>44621.978993055556</c:v>
                </c:pt>
                <c:pt idx="2258">
                  <c:v>44621.979722222219</c:v>
                </c:pt>
                <c:pt idx="2259">
                  <c:v>44621.980451388888</c:v>
                </c:pt>
                <c:pt idx="2260">
                  <c:v>44621.981168981481</c:v>
                </c:pt>
                <c:pt idx="2261">
                  <c:v>44621.981898148151</c:v>
                </c:pt>
                <c:pt idx="2262">
                  <c:v>44621.982627314814</c:v>
                </c:pt>
                <c:pt idx="2263">
                  <c:v>44621.983391203707</c:v>
                </c:pt>
                <c:pt idx="2264">
                  <c:v>44621.984120370369</c:v>
                </c:pt>
                <c:pt idx="2265">
                  <c:v>44621.984849537039</c:v>
                </c:pt>
                <c:pt idx="2266">
                  <c:v>44621.985567129632</c:v>
                </c:pt>
                <c:pt idx="2267">
                  <c:v>44621.986296296294</c:v>
                </c:pt>
                <c:pt idx="2268">
                  <c:v>44621.987025462964</c:v>
                </c:pt>
                <c:pt idx="2269">
                  <c:v>44621.987800925926</c:v>
                </c:pt>
                <c:pt idx="2270">
                  <c:v>44621.988518518519</c:v>
                </c:pt>
                <c:pt idx="2271">
                  <c:v>44621.989247685182</c:v>
                </c:pt>
                <c:pt idx="2272">
                  <c:v>44621.989976851852</c:v>
                </c:pt>
                <c:pt idx="2273">
                  <c:v>44621.990694444445</c:v>
                </c:pt>
                <c:pt idx="2274">
                  <c:v>44621.991423611114</c:v>
                </c:pt>
                <c:pt idx="2275">
                  <c:v>44621.992152777777</c:v>
                </c:pt>
                <c:pt idx="2276">
                  <c:v>44621.99287037037</c:v>
                </c:pt>
                <c:pt idx="2277">
                  <c:v>44621.99359953704</c:v>
                </c:pt>
                <c:pt idx="2278">
                  <c:v>44621.994328703702</c:v>
                </c:pt>
                <c:pt idx="2279">
                  <c:v>44621.995046296295</c:v>
                </c:pt>
                <c:pt idx="2280">
                  <c:v>44621.995775462965</c:v>
                </c:pt>
                <c:pt idx="2281">
                  <c:v>44621.996504629627</c:v>
                </c:pt>
                <c:pt idx="2282">
                  <c:v>44621.997233796297</c:v>
                </c:pt>
                <c:pt idx="2283">
                  <c:v>44621.99795138889</c:v>
                </c:pt>
                <c:pt idx="2284">
                  <c:v>44621.998680555553</c:v>
                </c:pt>
                <c:pt idx="2285">
                  <c:v>44621.999409722222</c:v>
                </c:pt>
                <c:pt idx="2286">
                  <c:v>44622.000127314815</c:v>
                </c:pt>
                <c:pt idx="2287">
                  <c:v>44622.000856481478</c:v>
                </c:pt>
                <c:pt idx="2288">
                  <c:v>44622.001585648148</c:v>
                </c:pt>
                <c:pt idx="2289">
                  <c:v>44622.002303240741</c:v>
                </c:pt>
                <c:pt idx="2290">
                  <c:v>44622.003032407411</c:v>
                </c:pt>
                <c:pt idx="2291">
                  <c:v>44622.003761574073</c:v>
                </c:pt>
                <c:pt idx="2292">
                  <c:v>44622.004479166666</c:v>
                </c:pt>
                <c:pt idx="2293">
                  <c:v>44622.005208333336</c:v>
                </c:pt>
                <c:pt idx="2294">
                  <c:v>44622.005937499998</c:v>
                </c:pt>
                <c:pt idx="2295">
                  <c:v>44622.006655092591</c:v>
                </c:pt>
                <c:pt idx="2296">
                  <c:v>44622.007384259261</c:v>
                </c:pt>
                <c:pt idx="2297">
                  <c:v>44622.008113425924</c:v>
                </c:pt>
                <c:pt idx="2298">
                  <c:v>44622.008842592593</c:v>
                </c:pt>
                <c:pt idx="2299">
                  <c:v>44622.009560185186</c:v>
                </c:pt>
                <c:pt idx="2300">
                  <c:v>44622.010289351849</c:v>
                </c:pt>
                <c:pt idx="2301">
                  <c:v>44622.011018518519</c:v>
                </c:pt>
                <c:pt idx="2302">
                  <c:v>44622.011736111112</c:v>
                </c:pt>
                <c:pt idx="2303">
                  <c:v>44622.012465277781</c:v>
                </c:pt>
                <c:pt idx="2304">
                  <c:v>44622.013194444444</c:v>
                </c:pt>
                <c:pt idx="2305">
                  <c:v>44622.013912037037</c:v>
                </c:pt>
                <c:pt idx="2306">
                  <c:v>44622.014641203707</c:v>
                </c:pt>
                <c:pt idx="2307">
                  <c:v>44622.015370370369</c:v>
                </c:pt>
                <c:pt idx="2308">
                  <c:v>44622.016087962962</c:v>
                </c:pt>
                <c:pt idx="2309">
                  <c:v>44622.016817129632</c:v>
                </c:pt>
                <c:pt idx="2310">
                  <c:v>44622.017592592594</c:v>
                </c:pt>
                <c:pt idx="2311">
                  <c:v>44622.018310185187</c:v>
                </c:pt>
                <c:pt idx="2312">
                  <c:v>44622.01903935185</c:v>
                </c:pt>
                <c:pt idx="2313">
                  <c:v>44622.019768518519</c:v>
                </c:pt>
                <c:pt idx="2314">
                  <c:v>44622.020486111112</c:v>
                </c:pt>
                <c:pt idx="2315">
                  <c:v>44622.021215277775</c:v>
                </c:pt>
                <c:pt idx="2316">
                  <c:v>44622.021990740737</c:v>
                </c:pt>
                <c:pt idx="2317">
                  <c:v>44622.022719907407</c:v>
                </c:pt>
                <c:pt idx="2318">
                  <c:v>44622.0234375</c:v>
                </c:pt>
                <c:pt idx="2319">
                  <c:v>44622.02416666667</c:v>
                </c:pt>
                <c:pt idx="2320">
                  <c:v>44622.024895833332</c:v>
                </c:pt>
                <c:pt idx="2321">
                  <c:v>44622.025613425925</c:v>
                </c:pt>
                <c:pt idx="2322">
                  <c:v>44622.026388888888</c:v>
                </c:pt>
                <c:pt idx="2323">
                  <c:v>44622.027118055557</c:v>
                </c:pt>
                <c:pt idx="2324">
                  <c:v>44622.02784722222</c:v>
                </c:pt>
                <c:pt idx="2325">
                  <c:v>44622.028564814813</c:v>
                </c:pt>
                <c:pt idx="2326">
                  <c:v>44622.029293981483</c:v>
                </c:pt>
                <c:pt idx="2327">
                  <c:v>44622.030023148145</c:v>
                </c:pt>
                <c:pt idx="2328">
                  <c:v>44622.030740740738</c:v>
                </c:pt>
                <c:pt idx="2329">
                  <c:v>44622.031469907408</c:v>
                </c:pt>
                <c:pt idx="2330">
                  <c:v>44622.032199074078</c:v>
                </c:pt>
                <c:pt idx="2331">
                  <c:v>44622.032916666663</c:v>
                </c:pt>
                <c:pt idx="2332">
                  <c:v>44622.033645833333</c:v>
                </c:pt>
                <c:pt idx="2333">
                  <c:v>44622.034375000003</c:v>
                </c:pt>
                <c:pt idx="2334">
                  <c:v>44622.035092592596</c:v>
                </c:pt>
                <c:pt idx="2335">
                  <c:v>44622.035821759258</c:v>
                </c:pt>
                <c:pt idx="2336">
                  <c:v>44622.036550925928</c:v>
                </c:pt>
                <c:pt idx="2337">
                  <c:v>44622.037268518521</c:v>
                </c:pt>
                <c:pt idx="2338">
                  <c:v>44622.037997685184</c:v>
                </c:pt>
                <c:pt idx="2339">
                  <c:v>44622.038726851853</c:v>
                </c:pt>
                <c:pt idx="2340">
                  <c:v>44622.039444444446</c:v>
                </c:pt>
                <c:pt idx="2341">
                  <c:v>44622.040173611109</c:v>
                </c:pt>
                <c:pt idx="2342">
                  <c:v>44622.040902777779</c:v>
                </c:pt>
                <c:pt idx="2343">
                  <c:v>44622.041620370372</c:v>
                </c:pt>
                <c:pt idx="2344">
                  <c:v>44622.042349537034</c:v>
                </c:pt>
                <c:pt idx="2345">
                  <c:v>44622.043078703704</c:v>
                </c:pt>
                <c:pt idx="2346">
                  <c:v>44622.043796296297</c:v>
                </c:pt>
                <c:pt idx="2347">
                  <c:v>44622.044525462959</c:v>
                </c:pt>
                <c:pt idx="2348">
                  <c:v>44622.045254629629</c:v>
                </c:pt>
                <c:pt idx="2349">
                  <c:v>44622.045972222222</c:v>
                </c:pt>
                <c:pt idx="2350">
                  <c:v>44622.046701388892</c:v>
                </c:pt>
                <c:pt idx="2351">
                  <c:v>44622.047430555554</c:v>
                </c:pt>
                <c:pt idx="2352">
                  <c:v>44622.048148148147</c:v>
                </c:pt>
                <c:pt idx="2353">
                  <c:v>44622.04892361111</c:v>
                </c:pt>
                <c:pt idx="2354">
                  <c:v>44622.04965277778</c:v>
                </c:pt>
                <c:pt idx="2355">
                  <c:v>44622.050381944442</c:v>
                </c:pt>
                <c:pt idx="2356">
                  <c:v>44622.051099537035</c:v>
                </c:pt>
                <c:pt idx="2357">
                  <c:v>44622.051828703705</c:v>
                </c:pt>
                <c:pt idx="2358">
                  <c:v>44622.052557870367</c:v>
                </c:pt>
                <c:pt idx="2359">
                  <c:v>44622.05327546296</c:v>
                </c:pt>
                <c:pt idx="2360">
                  <c:v>44622.05400462963</c:v>
                </c:pt>
                <c:pt idx="2361">
                  <c:v>44622.0547337963</c:v>
                </c:pt>
                <c:pt idx="2362">
                  <c:v>44622.055451388886</c:v>
                </c:pt>
                <c:pt idx="2363">
                  <c:v>44622.056180555555</c:v>
                </c:pt>
                <c:pt idx="2364">
                  <c:v>44622.056909722225</c:v>
                </c:pt>
                <c:pt idx="2365">
                  <c:v>44622.057627314818</c:v>
                </c:pt>
                <c:pt idx="2366">
                  <c:v>44622.058356481481</c:v>
                </c:pt>
                <c:pt idx="2367">
                  <c:v>44622.05908564815</c:v>
                </c:pt>
                <c:pt idx="2368">
                  <c:v>44622.059803240743</c:v>
                </c:pt>
                <c:pt idx="2369">
                  <c:v>44622.060532407406</c:v>
                </c:pt>
                <c:pt idx="2370">
                  <c:v>44622.061261574076</c:v>
                </c:pt>
                <c:pt idx="2371">
                  <c:v>44622.061979166669</c:v>
                </c:pt>
                <c:pt idx="2372">
                  <c:v>44622.062708333331</c:v>
                </c:pt>
                <c:pt idx="2373">
                  <c:v>44622.063437500001</c:v>
                </c:pt>
                <c:pt idx="2374">
                  <c:v>44622.064155092594</c:v>
                </c:pt>
                <c:pt idx="2375">
                  <c:v>44622.064884259256</c:v>
                </c:pt>
                <c:pt idx="2376">
                  <c:v>44622.065613425926</c:v>
                </c:pt>
                <c:pt idx="2377">
                  <c:v>44622.066331018519</c:v>
                </c:pt>
                <c:pt idx="2378">
                  <c:v>44622.067060185182</c:v>
                </c:pt>
                <c:pt idx="2379">
                  <c:v>44622.067835648151</c:v>
                </c:pt>
                <c:pt idx="2380">
                  <c:v>44622.068553240744</c:v>
                </c:pt>
                <c:pt idx="2381">
                  <c:v>44622.069282407407</c:v>
                </c:pt>
                <c:pt idx="2382">
                  <c:v>44622.070011574076</c:v>
                </c:pt>
                <c:pt idx="2383">
                  <c:v>44622.070729166669</c:v>
                </c:pt>
                <c:pt idx="2384">
                  <c:v>44622.071458333332</c:v>
                </c:pt>
                <c:pt idx="2385">
                  <c:v>44622.072187500002</c:v>
                </c:pt>
                <c:pt idx="2386">
                  <c:v>44622.072905092595</c:v>
                </c:pt>
                <c:pt idx="2387">
                  <c:v>44622.073634259257</c:v>
                </c:pt>
                <c:pt idx="2388">
                  <c:v>44622.074363425927</c:v>
                </c:pt>
                <c:pt idx="2389">
                  <c:v>44622.07508101852</c:v>
                </c:pt>
                <c:pt idx="2390">
                  <c:v>44622.075810185182</c:v>
                </c:pt>
                <c:pt idx="2391">
                  <c:v>44622.076539351852</c:v>
                </c:pt>
                <c:pt idx="2392">
                  <c:v>44622.077256944445</c:v>
                </c:pt>
                <c:pt idx="2393">
                  <c:v>44622.077986111108</c:v>
                </c:pt>
                <c:pt idx="2394">
                  <c:v>44622.078715277778</c:v>
                </c:pt>
                <c:pt idx="2395">
                  <c:v>44622.07949074074</c:v>
                </c:pt>
                <c:pt idx="2396">
                  <c:v>44622.08021990741</c:v>
                </c:pt>
                <c:pt idx="2397">
                  <c:v>44622.080937500003</c:v>
                </c:pt>
                <c:pt idx="2398">
                  <c:v>44622.081666666665</c:v>
                </c:pt>
                <c:pt idx="2399">
                  <c:v>44622.082395833335</c:v>
                </c:pt>
                <c:pt idx="2400">
                  <c:v>44622.083113425928</c:v>
                </c:pt>
                <c:pt idx="2401">
                  <c:v>44622.08384259259</c:v>
                </c:pt>
                <c:pt idx="2402">
                  <c:v>44622.08457175926</c:v>
                </c:pt>
                <c:pt idx="2403">
                  <c:v>44622.085289351853</c:v>
                </c:pt>
                <c:pt idx="2404">
                  <c:v>44622.086018518516</c:v>
                </c:pt>
                <c:pt idx="2405">
                  <c:v>44622.086736111109</c:v>
                </c:pt>
                <c:pt idx="2406">
                  <c:v>44622.087465277778</c:v>
                </c:pt>
                <c:pt idx="2407">
                  <c:v>44622.088194444441</c:v>
                </c:pt>
                <c:pt idx="2408">
                  <c:v>44622.088923611111</c:v>
                </c:pt>
                <c:pt idx="2409">
                  <c:v>44622.089641203704</c:v>
                </c:pt>
                <c:pt idx="2410">
                  <c:v>44622.090370370373</c:v>
                </c:pt>
                <c:pt idx="2411">
                  <c:v>44622.091145833336</c:v>
                </c:pt>
                <c:pt idx="2412">
                  <c:v>44622.091874999998</c:v>
                </c:pt>
                <c:pt idx="2413">
                  <c:v>44622.092592592591</c:v>
                </c:pt>
                <c:pt idx="2414">
                  <c:v>44622.093321759261</c:v>
                </c:pt>
                <c:pt idx="2415">
                  <c:v>44622.094050925924</c:v>
                </c:pt>
                <c:pt idx="2416">
                  <c:v>44622.094768518517</c:v>
                </c:pt>
                <c:pt idx="2417">
                  <c:v>44622.095555555556</c:v>
                </c:pt>
                <c:pt idx="2418">
                  <c:v>44622.096273148149</c:v>
                </c:pt>
                <c:pt idx="2419">
                  <c:v>44622.097002314818</c:v>
                </c:pt>
                <c:pt idx="2420">
                  <c:v>44622.097731481481</c:v>
                </c:pt>
                <c:pt idx="2421">
                  <c:v>44622.098449074074</c:v>
                </c:pt>
                <c:pt idx="2422">
                  <c:v>44622.099178240744</c:v>
                </c:pt>
                <c:pt idx="2423">
                  <c:v>44622.099907407406</c:v>
                </c:pt>
                <c:pt idx="2424">
                  <c:v>44622.100624999999</c:v>
                </c:pt>
                <c:pt idx="2425">
                  <c:v>44622.101354166669</c:v>
                </c:pt>
                <c:pt idx="2426">
                  <c:v>44622.102083333331</c:v>
                </c:pt>
                <c:pt idx="2427">
                  <c:v>44622.102800925924</c:v>
                </c:pt>
                <c:pt idx="2428">
                  <c:v>44622.103576388887</c:v>
                </c:pt>
                <c:pt idx="2429">
                  <c:v>44622.104305555556</c:v>
                </c:pt>
                <c:pt idx="2430">
                  <c:v>44622.105034722219</c:v>
                </c:pt>
                <c:pt idx="2431">
                  <c:v>44622.105752314812</c:v>
                </c:pt>
                <c:pt idx="2432">
                  <c:v>44622.106481481482</c:v>
                </c:pt>
                <c:pt idx="2433">
                  <c:v>44622.107210648152</c:v>
                </c:pt>
                <c:pt idx="2434">
                  <c:v>44622.107986111114</c:v>
                </c:pt>
                <c:pt idx="2435">
                  <c:v>44622.108703703707</c:v>
                </c:pt>
                <c:pt idx="2436">
                  <c:v>44622.109432870369</c:v>
                </c:pt>
                <c:pt idx="2437">
                  <c:v>44622.110162037039</c:v>
                </c:pt>
                <c:pt idx="2438">
                  <c:v>44622.110879629632</c:v>
                </c:pt>
                <c:pt idx="2439">
                  <c:v>44622.111608796295</c:v>
                </c:pt>
                <c:pt idx="2440">
                  <c:v>44622.112384259257</c:v>
                </c:pt>
                <c:pt idx="2441">
                  <c:v>44622.113113425927</c:v>
                </c:pt>
                <c:pt idx="2442">
                  <c:v>44622.11383101852</c:v>
                </c:pt>
                <c:pt idx="2443">
                  <c:v>44622.114560185182</c:v>
                </c:pt>
                <c:pt idx="2444">
                  <c:v>44622.115289351852</c:v>
                </c:pt>
                <c:pt idx="2445">
                  <c:v>44622.116018518522</c:v>
                </c:pt>
                <c:pt idx="2446">
                  <c:v>44622.116782407407</c:v>
                </c:pt>
                <c:pt idx="2447">
                  <c:v>44622.117511574077</c:v>
                </c:pt>
                <c:pt idx="2448">
                  <c:v>44622.11824074074</c:v>
                </c:pt>
                <c:pt idx="2449">
                  <c:v>44622.118958333333</c:v>
                </c:pt>
                <c:pt idx="2450">
                  <c:v>44622.119687500002</c:v>
                </c:pt>
                <c:pt idx="2451">
                  <c:v>44622.120416666665</c:v>
                </c:pt>
                <c:pt idx="2452">
                  <c:v>44622.121192129627</c:v>
                </c:pt>
                <c:pt idx="2453">
                  <c:v>44622.121921296297</c:v>
                </c:pt>
                <c:pt idx="2454">
                  <c:v>44622.12263888889</c:v>
                </c:pt>
                <c:pt idx="2455">
                  <c:v>44622.123368055552</c:v>
                </c:pt>
                <c:pt idx="2456">
                  <c:v>44622.124097222222</c:v>
                </c:pt>
                <c:pt idx="2457">
                  <c:v>44622.124814814815</c:v>
                </c:pt>
                <c:pt idx="2458">
                  <c:v>44622.125590277778</c:v>
                </c:pt>
                <c:pt idx="2459">
                  <c:v>44622.126319444447</c:v>
                </c:pt>
                <c:pt idx="2460">
                  <c:v>44622.12704861111</c:v>
                </c:pt>
                <c:pt idx="2461">
                  <c:v>44622.127766203703</c:v>
                </c:pt>
                <c:pt idx="2462">
                  <c:v>44622.128495370373</c:v>
                </c:pt>
                <c:pt idx="2463">
                  <c:v>44622.129224537035</c:v>
                </c:pt>
                <c:pt idx="2464">
                  <c:v>44622.13</c:v>
                </c:pt>
                <c:pt idx="2465">
                  <c:v>44622.13071759259</c:v>
                </c:pt>
                <c:pt idx="2466">
                  <c:v>44622.13144675926</c:v>
                </c:pt>
                <c:pt idx="2467">
                  <c:v>44622.132175925923</c:v>
                </c:pt>
                <c:pt idx="2468">
                  <c:v>44622.132893518516</c:v>
                </c:pt>
                <c:pt idx="2469">
                  <c:v>44622.133622685185</c:v>
                </c:pt>
                <c:pt idx="2470">
                  <c:v>44622.134351851855</c:v>
                </c:pt>
                <c:pt idx="2471">
                  <c:v>44622.135069444441</c:v>
                </c:pt>
                <c:pt idx="2472">
                  <c:v>44622.135798611111</c:v>
                </c:pt>
                <c:pt idx="2473">
                  <c:v>44622.13652777778</c:v>
                </c:pt>
                <c:pt idx="2474">
                  <c:v>44622.137245370373</c:v>
                </c:pt>
                <c:pt idx="2475">
                  <c:v>44622.137974537036</c:v>
                </c:pt>
                <c:pt idx="2476">
                  <c:v>44622.138703703706</c:v>
                </c:pt>
                <c:pt idx="2477">
                  <c:v>44622.139421296299</c:v>
                </c:pt>
                <c:pt idx="2478">
                  <c:v>44622.140150462961</c:v>
                </c:pt>
                <c:pt idx="2479">
                  <c:v>44622.140879629631</c:v>
                </c:pt>
                <c:pt idx="2480">
                  <c:v>44622.141597222224</c:v>
                </c:pt>
                <c:pt idx="2481">
                  <c:v>44622.142326388886</c:v>
                </c:pt>
                <c:pt idx="2482">
                  <c:v>44622.143055555556</c:v>
                </c:pt>
                <c:pt idx="2483">
                  <c:v>44622.143773148149</c:v>
                </c:pt>
                <c:pt idx="2484">
                  <c:v>44622.144502314812</c:v>
                </c:pt>
                <c:pt idx="2485">
                  <c:v>44622.145231481481</c:v>
                </c:pt>
                <c:pt idx="2486">
                  <c:v>44622.145949074074</c:v>
                </c:pt>
                <c:pt idx="2487">
                  <c:v>44622.146678240744</c:v>
                </c:pt>
                <c:pt idx="2488">
                  <c:v>44622.147407407407</c:v>
                </c:pt>
                <c:pt idx="2489">
                  <c:v>44622.148125</c:v>
                </c:pt>
                <c:pt idx="2490">
                  <c:v>44622.148900462962</c:v>
                </c:pt>
                <c:pt idx="2491">
                  <c:v>44622.149629629632</c:v>
                </c:pt>
                <c:pt idx="2492">
                  <c:v>44622.150347222225</c:v>
                </c:pt>
                <c:pt idx="2493">
                  <c:v>44622.151076388887</c:v>
                </c:pt>
                <c:pt idx="2494">
                  <c:v>44622.151805555557</c:v>
                </c:pt>
                <c:pt idx="2495">
                  <c:v>44622.15252314815</c:v>
                </c:pt>
                <c:pt idx="2496">
                  <c:v>44622.153298611112</c:v>
                </c:pt>
                <c:pt idx="2497">
                  <c:v>44622.154027777775</c:v>
                </c:pt>
                <c:pt idx="2498">
                  <c:v>44622.154756944445</c:v>
                </c:pt>
                <c:pt idx="2499">
                  <c:v>44622.155474537038</c:v>
                </c:pt>
                <c:pt idx="2500">
                  <c:v>44622.1562037037</c:v>
                </c:pt>
                <c:pt idx="2501">
                  <c:v>44622.15693287037</c:v>
                </c:pt>
                <c:pt idx="2502">
                  <c:v>44622.157708333332</c:v>
                </c:pt>
                <c:pt idx="2503">
                  <c:v>44622.158425925925</c:v>
                </c:pt>
                <c:pt idx="2504">
                  <c:v>44622.159155092595</c:v>
                </c:pt>
                <c:pt idx="2505">
                  <c:v>44622.159884259258</c:v>
                </c:pt>
                <c:pt idx="2506">
                  <c:v>44622.160601851851</c:v>
                </c:pt>
                <c:pt idx="2507">
                  <c:v>44622.16133101852</c:v>
                </c:pt>
                <c:pt idx="2508">
                  <c:v>44622.162060185183</c:v>
                </c:pt>
                <c:pt idx="2509">
                  <c:v>44622.162789351853</c:v>
                </c:pt>
                <c:pt idx="2510">
                  <c:v>44622.163506944446</c:v>
                </c:pt>
                <c:pt idx="2511">
                  <c:v>44622.164236111108</c:v>
                </c:pt>
                <c:pt idx="2512">
                  <c:v>44622.164965277778</c:v>
                </c:pt>
                <c:pt idx="2513">
                  <c:v>44622.165729166663</c:v>
                </c:pt>
                <c:pt idx="2514">
                  <c:v>44622.166458333333</c:v>
                </c:pt>
                <c:pt idx="2515">
                  <c:v>44622.167187500003</c:v>
                </c:pt>
                <c:pt idx="2516">
                  <c:v>44622.167905092596</c:v>
                </c:pt>
                <c:pt idx="2517">
                  <c:v>44622.168634259258</c:v>
                </c:pt>
                <c:pt idx="2518">
                  <c:v>44622.169363425928</c:v>
                </c:pt>
                <c:pt idx="2519">
                  <c:v>44622.170127314814</c:v>
                </c:pt>
                <c:pt idx="2520">
                  <c:v>44622.170856481483</c:v>
                </c:pt>
                <c:pt idx="2521">
                  <c:v>44622.171585648146</c:v>
                </c:pt>
                <c:pt idx="2522">
                  <c:v>44622.172303240739</c:v>
                </c:pt>
                <c:pt idx="2523">
                  <c:v>44622.173032407409</c:v>
                </c:pt>
                <c:pt idx="2524">
                  <c:v>44622.173761574071</c:v>
                </c:pt>
                <c:pt idx="2525">
                  <c:v>44622.174537037034</c:v>
                </c:pt>
                <c:pt idx="2526">
                  <c:v>44622.175254629627</c:v>
                </c:pt>
                <c:pt idx="2527">
                  <c:v>44622.175983796296</c:v>
                </c:pt>
                <c:pt idx="2528">
                  <c:v>44622.176712962966</c:v>
                </c:pt>
                <c:pt idx="2529">
                  <c:v>44622.177430555559</c:v>
                </c:pt>
                <c:pt idx="2530">
                  <c:v>44622.178159722222</c:v>
                </c:pt>
                <c:pt idx="2531">
                  <c:v>44622.178935185184</c:v>
                </c:pt>
                <c:pt idx="2532">
                  <c:v>44622.179664351854</c:v>
                </c:pt>
                <c:pt idx="2533">
                  <c:v>44622.180381944447</c:v>
                </c:pt>
                <c:pt idx="2534">
                  <c:v>44622.181111111109</c:v>
                </c:pt>
                <c:pt idx="2535">
                  <c:v>44622.181840277779</c:v>
                </c:pt>
                <c:pt idx="2536">
                  <c:v>44622.182557870372</c:v>
                </c:pt>
                <c:pt idx="2537">
                  <c:v>44622.183287037034</c:v>
                </c:pt>
                <c:pt idx="2538">
                  <c:v>44622.184016203704</c:v>
                </c:pt>
                <c:pt idx="2539">
                  <c:v>44622.184733796297</c:v>
                </c:pt>
                <c:pt idx="2540">
                  <c:v>44622.18546296296</c:v>
                </c:pt>
                <c:pt idx="2541">
                  <c:v>44622.186192129629</c:v>
                </c:pt>
                <c:pt idx="2542">
                  <c:v>44622.186909722222</c:v>
                </c:pt>
                <c:pt idx="2543">
                  <c:v>44622.187638888892</c:v>
                </c:pt>
                <c:pt idx="2544">
                  <c:v>44622.188368055555</c:v>
                </c:pt>
                <c:pt idx="2545">
                  <c:v>44622.189085648148</c:v>
                </c:pt>
                <c:pt idx="2546">
                  <c:v>44622.189814814818</c:v>
                </c:pt>
                <c:pt idx="2547">
                  <c:v>44622.19059027778</c:v>
                </c:pt>
                <c:pt idx="2548">
                  <c:v>44622.191319444442</c:v>
                </c:pt>
                <c:pt idx="2549">
                  <c:v>44622.192037037035</c:v>
                </c:pt>
                <c:pt idx="2550">
                  <c:v>44622.192766203705</c:v>
                </c:pt>
                <c:pt idx="2551">
                  <c:v>44622.193495370368</c:v>
                </c:pt>
                <c:pt idx="2552">
                  <c:v>44622.194224537037</c:v>
                </c:pt>
                <c:pt idx="2553">
                  <c:v>44622.194988425923</c:v>
                </c:pt>
                <c:pt idx="2554">
                  <c:v>44622.195717592593</c:v>
                </c:pt>
                <c:pt idx="2555">
                  <c:v>44622.196446759262</c:v>
                </c:pt>
                <c:pt idx="2556">
                  <c:v>44622.197175925925</c:v>
                </c:pt>
                <c:pt idx="2557">
                  <c:v>44622.197893518518</c:v>
                </c:pt>
                <c:pt idx="2558">
                  <c:v>44622.198622685188</c:v>
                </c:pt>
                <c:pt idx="2559">
                  <c:v>44622.19939814815</c:v>
                </c:pt>
                <c:pt idx="2560">
                  <c:v>44622.200127314813</c:v>
                </c:pt>
                <c:pt idx="2561">
                  <c:v>44622.200844907406</c:v>
                </c:pt>
                <c:pt idx="2562">
                  <c:v>44622.201574074075</c:v>
                </c:pt>
                <c:pt idx="2563">
                  <c:v>44622.202303240738</c:v>
                </c:pt>
                <c:pt idx="2564">
                  <c:v>44622.203020833331</c:v>
                </c:pt>
                <c:pt idx="2565">
                  <c:v>44622.203750000001</c:v>
                </c:pt>
                <c:pt idx="2566">
                  <c:v>44622.204479166663</c:v>
                </c:pt>
                <c:pt idx="2567">
                  <c:v>44622.205196759256</c:v>
                </c:pt>
                <c:pt idx="2568">
                  <c:v>44622.205925925926</c:v>
                </c:pt>
                <c:pt idx="2569">
                  <c:v>44622.206655092596</c:v>
                </c:pt>
                <c:pt idx="2570">
                  <c:v>44622.207430555558</c:v>
                </c:pt>
                <c:pt idx="2571">
                  <c:v>44622.208148148151</c:v>
                </c:pt>
                <c:pt idx="2572">
                  <c:v>44622.208877314813</c:v>
                </c:pt>
                <c:pt idx="2573">
                  <c:v>44622.209606481483</c:v>
                </c:pt>
                <c:pt idx="2574">
                  <c:v>44622.210335648146</c:v>
                </c:pt>
                <c:pt idx="2575">
                  <c:v>44622.211053240739</c:v>
                </c:pt>
                <c:pt idx="2576">
                  <c:v>44622.211828703701</c:v>
                </c:pt>
                <c:pt idx="2577">
                  <c:v>44622.212557870371</c:v>
                </c:pt>
                <c:pt idx="2578">
                  <c:v>44622.213275462964</c:v>
                </c:pt>
                <c:pt idx="2579">
                  <c:v>44622.214004629626</c:v>
                </c:pt>
                <c:pt idx="2580">
                  <c:v>44622.214733796296</c:v>
                </c:pt>
                <c:pt idx="2581">
                  <c:v>44622.215462962966</c:v>
                </c:pt>
                <c:pt idx="2582">
                  <c:v>44622.216226851851</c:v>
                </c:pt>
                <c:pt idx="2583">
                  <c:v>44622.216956018521</c:v>
                </c:pt>
                <c:pt idx="2584">
                  <c:v>44622.217685185184</c:v>
                </c:pt>
                <c:pt idx="2585">
                  <c:v>44622.218402777777</c:v>
                </c:pt>
                <c:pt idx="2586">
                  <c:v>44622.219131944446</c:v>
                </c:pt>
                <c:pt idx="2587">
                  <c:v>44622.219861111109</c:v>
                </c:pt>
                <c:pt idx="2588">
                  <c:v>44622.220578703702</c:v>
                </c:pt>
                <c:pt idx="2589">
                  <c:v>44622.221307870372</c:v>
                </c:pt>
                <c:pt idx="2590">
                  <c:v>44622.222037037034</c:v>
                </c:pt>
                <c:pt idx="2591">
                  <c:v>44622.222754629627</c:v>
                </c:pt>
                <c:pt idx="2592">
                  <c:v>44622.223483796297</c:v>
                </c:pt>
                <c:pt idx="2593">
                  <c:v>44622.224259259259</c:v>
                </c:pt>
                <c:pt idx="2594">
                  <c:v>44622.224988425929</c:v>
                </c:pt>
                <c:pt idx="2595">
                  <c:v>44622.225706018522</c:v>
                </c:pt>
                <c:pt idx="2596">
                  <c:v>44622.226435185185</c:v>
                </c:pt>
                <c:pt idx="2597">
                  <c:v>44622.227164351854</c:v>
                </c:pt>
                <c:pt idx="2598">
                  <c:v>44622.227881944447</c:v>
                </c:pt>
                <c:pt idx="2599">
                  <c:v>44622.22865740741</c:v>
                </c:pt>
                <c:pt idx="2600">
                  <c:v>44622.229386574072</c:v>
                </c:pt>
                <c:pt idx="2601">
                  <c:v>44622.230115740742</c:v>
                </c:pt>
                <c:pt idx="2602">
                  <c:v>44622.230833333335</c:v>
                </c:pt>
                <c:pt idx="2603">
                  <c:v>44622.231562499997</c:v>
                </c:pt>
                <c:pt idx="2604">
                  <c:v>44622.232291666667</c:v>
                </c:pt>
                <c:pt idx="2605">
                  <c:v>44622.23300925926</c:v>
                </c:pt>
                <c:pt idx="2606">
                  <c:v>44622.233738425923</c:v>
                </c:pt>
                <c:pt idx="2607">
                  <c:v>44622.234467592592</c:v>
                </c:pt>
                <c:pt idx="2608">
                  <c:v>44622.235185185185</c:v>
                </c:pt>
                <c:pt idx="2609">
                  <c:v>44622.235914351855</c:v>
                </c:pt>
                <c:pt idx="2610">
                  <c:v>44622.236643518518</c:v>
                </c:pt>
                <c:pt idx="2611">
                  <c:v>44622.237361111111</c:v>
                </c:pt>
                <c:pt idx="2612">
                  <c:v>44622.23809027778</c:v>
                </c:pt>
                <c:pt idx="2613">
                  <c:v>44622.238819444443</c:v>
                </c:pt>
                <c:pt idx="2614">
                  <c:v>44622.239537037036</c:v>
                </c:pt>
                <c:pt idx="2615">
                  <c:v>44622.240312499998</c:v>
                </c:pt>
                <c:pt idx="2616">
                  <c:v>44622.241041666668</c:v>
                </c:pt>
                <c:pt idx="2617">
                  <c:v>44622.241759259261</c:v>
                </c:pt>
                <c:pt idx="2618">
                  <c:v>44622.242488425924</c:v>
                </c:pt>
                <c:pt idx="2619">
                  <c:v>44622.243217592593</c:v>
                </c:pt>
                <c:pt idx="2620">
                  <c:v>44622.243935185186</c:v>
                </c:pt>
                <c:pt idx="2621">
                  <c:v>44622.244664351849</c:v>
                </c:pt>
                <c:pt idx="2622">
                  <c:v>44622.245393518519</c:v>
                </c:pt>
                <c:pt idx="2623">
                  <c:v>44622.246111111112</c:v>
                </c:pt>
                <c:pt idx="2624">
                  <c:v>44622.246840277781</c:v>
                </c:pt>
                <c:pt idx="2625">
                  <c:v>44622.247569444444</c:v>
                </c:pt>
                <c:pt idx="2626">
                  <c:v>44622.248344907406</c:v>
                </c:pt>
                <c:pt idx="2627">
                  <c:v>44622.249062499999</c:v>
                </c:pt>
                <c:pt idx="2628">
                  <c:v>44622.249791666669</c:v>
                </c:pt>
                <c:pt idx="2629">
                  <c:v>44622.250520833331</c:v>
                </c:pt>
                <c:pt idx="2630">
                  <c:v>44622.251238425924</c:v>
                </c:pt>
                <c:pt idx="2631">
                  <c:v>44622.251967592594</c:v>
                </c:pt>
                <c:pt idx="2632">
                  <c:v>44622.252743055556</c:v>
                </c:pt>
                <c:pt idx="2633">
                  <c:v>44622.253472222219</c:v>
                </c:pt>
                <c:pt idx="2634">
                  <c:v>44622.254189814812</c:v>
                </c:pt>
                <c:pt idx="2635">
                  <c:v>44622.254918981482</c:v>
                </c:pt>
                <c:pt idx="2636">
                  <c:v>44622.255648148152</c:v>
                </c:pt>
                <c:pt idx="2637">
                  <c:v>44622.256365740737</c:v>
                </c:pt>
                <c:pt idx="2638">
                  <c:v>44622.257094907407</c:v>
                </c:pt>
                <c:pt idx="2639">
                  <c:v>44622.257824074077</c:v>
                </c:pt>
                <c:pt idx="2640">
                  <c:v>44622.25854166667</c:v>
                </c:pt>
                <c:pt idx="2641">
                  <c:v>44622.259270833332</c:v>
                </c:pt>
                <c:pt idx="2642">
                  <c:v>44622.26</c:v>
                </c:pt>
                <c:pt idx="2643">
                  <c:v>44622.260775462964</c:v>
                </c:pt>
                <c:pt idx="2644">
                  <c:v>44622.261493055557</c:v>
                </c:pt>
                <c:pt idx="2645">
                  <c:v>44622.26222222222</c:v>
                </c:pt>
                <c:pt idx="2646">
                  <c:v>44622.26295138889</c:v>
                </c:pt>
                <c:pt idx="2647">
                  <c:v>44622.263668981483</c:v>
                </c:pt>
                <c:pt idx="2648">
                  <c:v>44622.264398148145</c:v>
                </c:pt>
                <c:pt idx="2649">
                  <c:v>44622.265173611115</c:v>
                </c:pt>
                <c:pt idx="2650">
                  <c:v>44622.265902777777</c:v>
                </c:pt>
                <c:pt idx="2651">
                  <c:v>44622.26662037037</c:v>
                </c:pt>
                <c:pt idx="2652">
                  <c:v>44622.26734953704</c:v>
                </c:pt>
                <c:pt idx="2653">
                  <c:v>44622.268078703702</c:v>
                </c:pt>
                <c:pt idx="2654">
                  <c:v>44622.268796296295</c:v>
                </c:pt>
                <c:pt idx="2655">
                  <c:v>44622.269571759258</c:v>
                </c:pt>
                <c:pt idx="2656">
                  <c:v>44622.270300925928</c:v>
                </c:pt>
                <c:pt idx="2657">
                  <c:v>44622.271018518521</c:v>
                </c:pt>
                <c:pt idx="2658">
                  <c:v>44622.271747685183</c:v>
                </c:pt>
                <c:pt idx="2659">
                  <c:v>44622.272476851853</c:v>
                </c:pt>
                <c:pt idx="2660">
                  <c:v>44622.273194444446</c:v>
                </c:pt>
                <c:pt idx="2661">
                  <c:v>44622.273969907408</c:v>
                </c:pt>
                <c:pt idx="2662">
                  <c:v>44622.274699074071</c:v>
                </c:pt>
                <c:pt idx="2663">
                  <c:v>44622.27542824074</c:v>
                </c:pt>
                <c:pt idx="2664">
                  <c:v>44622.276145833333</c:v>
                </c:pt>
                <c:pt idx="2665">
                  <c:v>44622.276875000003</c:v>
                </c:pt>
                <c:pt idx="2666">
                  <c:v>44622.277604166666</c:v>
                </c:pt>
                <c:pt idx="2667">
                  <c:v>44622.278321759259</c:v>
                </c:pt>
                <c:pt idx="2668">
                  <c:v>44622.279050925928</c:v>
                </c:pt>
                <c:pt idx="2669">
                  <c:v>44622.279768518521</c:v>
                </c:pt>
                <c:pt idx="2670">
                  <c:v>44622.280497685184</c:v>
                </c:pt>
                <c:pt idx="2671">
                  <c:v>44622.281226851854</c:v>
                </c:pt>
                <c:pt idx="2672">
                  <c:v>44622.282002314816</c:v>
                </c:pt>
                <c:pt idx="2673">
                  <c:v>44622.282719907409</c:v>
                </c:pt>
                <c:pt idx="2674">
                  <c:v>44622.283449074072</c:v>
                </c:pt>
                <c:pt idx="2675">
                  <c:v>44622.284178240741</c:v>
                </c:pt>
                <c:pt idx="2676">
                  <c:v>44622.284895833334</c:v>
                </c:pt>
                <c:pt idx="2677">
                  <c:v>44622.285624999997</c:v>
                </c:pt>
                <c:pt idx="2678">
                  <c:v>44622.286400462966</c:v>
                </c:pt>
                <c:pt idx="2679">
                  <c:v>44622.287129629629</c:v>
                </c:pt>
                <c:pt idx="2680">
                  <c:v>44622.287847222222</c:v>
                </c:pt>
                <c:pt idx="2681">
                  <c:v>44622.288576388892</c:v>
                </c:pt>
                <c:pt idx="2682">
                  <c:v>44622.289305555554</c:v>
                </c:pt>
                <c:pt idx="2683">
                  <c:v>44622.290023148147</c:v>
                </c:pt>
                <c:pt idx="2684">
                  <c:v>44622.290752314817</c:v>
                </c:pt>
                <c:pt idx="2685">
                  <c:v>44622.291481481479</c:v>
                </c:pt>
                <c:pt idx="2686">
                  <c:v>44622.292199074072</c:v>
                </c:pt>
                <c:pt idx="2687">
                  <c:v>44622.292928240742</c:v>
                </c:pt>
                <c:pt idx="2688">
                  <c:v>44622.293657407405</c:v>
                </c:pt>
                <c:pt idx="2689">
                  <c:v>44622.294432870367</c:v>
                </c:pt>
                <c:pt idx="2690">
                  <c:v>44622.29515046296</c:v>
                </c:pt>
                <c:pt idx="2691">
                  <c:v>44622.29587962963</c:v>
                </c:pt>
                <c:pt idx="2692">
                  <c:v>44622.2966087963</c:v>
                </c:pt>
                <c:pt idx="2693">
                  <c:v>44622.297326388885</c:v>
                </c:pt>
                <c:pt idx="2694">
                  <c:v>44622.298055555555</c:v>
                </c:pt>
                <c:pt idx="2695">
                  <c:v>44622.298773148148</c:v>
                </c:pt>
                <c:pt idx="2696">
                  <c:v>44622.299502314818</c:v>
                </c:pt>
                <c:pt idx="2697">
                  <c:v>44622.30023148148</c:v>
                </c:pt>
                <c:pt idx="2698">
                  <c:v>44622.300949074073</c:v>
                </c:pt>
                <c:pt idx="2699">
                  <c:v>44622.301678240743</c:v>
                </c:pt>
                <c:pt idx="2700">
                  <c:v>44622.302453703705</c:v>
                </c:pt>
                <c:pt idx="2701">
                  <c:v>44622.303182870368</c:v>
                </c:pt>
                <c:pt idx="2702">
                  <c:v>44622.303900462961</c:v>
                </c:pt>
                <c:pt idx="2703">
                  <c:v>44622.304629629631</c:v>
                </c:pt>
                <c:pt idx="2704">
                  <c:v>44622.305358796293</c:v>
                </c:pt>
                <c:pt idx="2705">
                  <c:v>44622.306076388886</c:v>
                </c:pt>
                <c:pt idx="2706">
                  <c:v>44622.306851851848</c:v>
                </c:pt>
                <c:pt idx="2707">
                  <c:v>44622.307581018518</c:v>
                </c:pt>
                <c:pt idx="2708">
                  <c:v>44622.308310185188</c:v>
                </c:pt>
                <c:pt idx="2709">
                  <c:v>44622.309027777781</c:v>
                </c:pt>
                <c:pt idx="2710">
                  <c:v>44622.309756944444</c:v>
                </c:pt>
                <c:pt idx="2711">
                  <c:v>44622.310486111113</c:v>
                </c:pt>
                <c:pt idx="2712">
                  <c:v>44622.311249999999</c:v>
                </c:pt>
                <c:pt idx="2713">
                  <c:v>44622.311979166669</c:v>
                </c:pt>
                <c:pt idx="2714">
                  <c:v>44622.312708333331</c:v>
                </c:pt>
                <c:pt idx="2715">
                  <c:v>44622.313425925924</c:v>
                </c:pt>
                <c:pt idx="2716">
                  <c:v>44622.314155092594</c:v>
                </c:pt>
                <c:pt idx="2717">
                  <c:v>44622.314884259256</c:v>
                </c:pt>
                <c:pt idx="2718">
                  <c:v>44622.315659722219</c:v>
                </c:pt>
                <c:pt idx="2719">
                  <c:v>44622.316377314812</c:v>
                </c:pt>
                <c:pt idx="2720">
                  <c:v>44622.317106481481</c:v>
                </c:pt>
                <c:pt idx="2721">
                  <c:v>44622.317835648151</c:v>
                </c:pt>
                <c:pt idx="2722">
                  <c:v>44622.318553240744</c:v>
                </c:pt>
                <c:pt idx="2723">
                  <c:v>44622.319282407407</c:v>
                </c:pt>
                <c:pt idx="2724">
                  <c:v>44622.320057870369</c:v>
                </c:pt>
                <c:pt idx="2725">
                  <c:v>44622.320775462962</c:v>
                </c:pt>
                <c:pt idx="2726">
                  <c:v>44622.321504629632</c:v>
                </c:pt>
                <c:pt idx="2727">
                  <c:v>44622.322233796294</c:v>
                </c:pt>
                <c:pt idx="2728">
                  <c:v>44622.322951388887</c:v>
                </c:pt>
                <c:pt idx="2729">
                  <c:v>44622.323680555557</c:v>
                </c:pt>
                <c:pt idx="2730">
                  <c:v>44622.32440972222</c:v>
                </c:pt>
                <c:pt idx="2731">
                  <c:v>44622.325127314813</c:v>
                </c:pt>
                <c:pt idx="2732">
                  <c:v>44622.325856481482</c:v>
                </c:pt>
                <c:pt idx="2733">
                  <c:v>44622.326585648145</c:v>
                </c:pt>
                <c:pt idx="2734">
                  <c:v>44622.327303240738</c:v>
                </c:pt>
                <c:pt idx="2735">
                  <c:v>44622.3280787037</c:v>
                </c:pt>
                <c:pt idx="2736">
                  <c:v>44622.32880787037</c:v>
                </c:pt>
                <c:pt idx="2737">
                  <c:v>44622.32953703704</c:v>
                </c:pt>
                <c:pt idx="2738">
                  <c:v>44622.330254629633</c:v>
                </c:pt>
                <c:pt idx="2739">
                  <c:v>44622.330983796295</c:v>
                </c:pt>
                <c:pt idx="2740">
                  <c:v>44622.331712962965</c:v>
                </c:pt>
                <c:pt idx="2741">
                  <c:v>44622.332488425927</c:v>
                </c:pt>
                <c:pt idx="2742">
                  <c:v>44622.33320601852</c:v>
                </c:pt>
                <c:pt idx="2743">
                  <c:v>44622.333935185183</c:v>
                </c:pt>
                <c:pt idx="2744">
                  <c:v>44622.334652777776</c:v>
                </c:pt>
                <c:pt idx="2745">
                  <c:v>44622.335381944446</c:v>
                </c:pt>
                <c:pt idx="2746">
                  <c:v>44622.336111111108</c:v>
                </c:pt>
                <c:pt idx="2747">
                  <c:v>44622.336828703701</c:v>
                </c:pt>
                <c:pt idx="2748">
                  <c:v>44622.337557870371</c:v>
                </c:pt>
                <c:pt idx="2749">
                  <c:v>44622.338287037041</c:v>
                </c:pt>
                <c:pt idx="2750">
                  <c:v>44622.339004629626</c:v>
                </c:pt>
                <c:pt idx="2751">
                  <c:v>44622.339733796296</c:v>
                </c:pt>
                <c:pt idx="2752">
                  <c:v>44622.340462962966</c:v>
                </c:pt>
                <c:pt idx="2753">
                  <c:v>44622.341180555559</c:v>
                </c:pt>
                <c:pt idx="2754">
                  <c:v>44622.341909722221</c:v>
                </c:pt>
                <c:pt idx="2755">
                  <c:v>44622.342638888891</c:v>
                </c:pt>
                <c:pt idx="2756">
                  <c:v>44622.343356481484</c:v>
                </c:pt>
                <c:pt idx="2757">
                  <c:v>44622.344131944446</c:v>
                </c:pt>
                <c:pt idx="2758">
                  <c:v>44622.344861111109</c:v>
                </c:pt>
                <c:pt idx="2759">
                  <c:v>44622.345590277779</c:v>
                </c:pt>
                <c:pt idx="2760">
                  <c:v>44622.346307870372</c:v>
                </c:pt>
                <c:pt idx="2761">
                  <c:v>44622.347037037034</c:v>
                </c:pt>
                <c:pt idx="2762">
                  <c:v>44622.347766203704</c:v>
                </c:pt>
                <c:pt idx="2763">
                  <c:v>44622.348541666666</c:v>
                </c:pt>
                <c:pt idx="2764">
                  <c:v>44622.349259259259</c:v>
                </c:pt>
                <c:pt idx="2765">
                  <c:v>44622.349988425929</c:v>
                </c:pt>
                <c:pt idx="2766">
                  <c:v>44622.350717592592</c:v>
                </c:pt>
                <c:pt idx="2767">
                  <c:v>44622.351435185185</c:v>
                </c:pt>
                <c:pt idx="2768">
                  <c:v>44622.352164351854</c:v>
                </c:pt>
                <c:pt idx="2769">
                  <c:v>44622.352939814817</c:v>
                </c:pt>
                <c:pt idx="2770">
                  <c:v>44622.353668981479</c:v>
                </c:pt>
                <c:pt idx="2771">
                  <c:v>44622.354386574072</c:v>
                </c:pt>
                <c:pt idx="2772">
                  <c:v>44622.355115740742</c:v>
                </c:pt>
                <c:pt idx="2773">
                  <c:v>44622.355844907404</c:v>
                </c:pt>
                <c:pt idx="2774">
                  <c:v>44622.356562499997</c:v>
                </c:pt>
                <c:pt idx="2775">
                  <c:v>44622.35733796296</c:v>
                </c:pt>
                <c:pt idx="2776">
                  <c:v>44622.358067129629</c:v>
                </c:pt>
                <c:pt idx="2777">
                  <c:v>44622.358784722222</c:v>
                </c:pt>
                <c:pt idx="2778">
                  <c:v>44622.359513888892</c:v>
                </c:pt>
                <c:pt idx="2779">
                  <c:v>44622.360243055555</c:v>
                </c:pt>
                <c:pt idx="2780">
                  <c:v>44622.360960648148</c:v>
                </c:pt>
                <c:pt idx="2781">
                  <c:v>44622.36173611111</c:v>
                </c:pt>
                <c:pt idx="2782">
                  <c:v>44622.36246527778</c:v>
                </c:pt>
                <c:pt idx="2783">
                  <c:v>44622.363182870373</c:v>
                </c:pt>
                <c:pt idx="2784">
                  <c:v>44622.363912037035</c:v>
                </c:pt>
                <c:pt idx="2785">
                  <c:v>44622.364641203705</c:v>
                </c:pt>
                <c:pt idx="2786">
                  <c:v>44622.365358796298</c:v>
                </c:pt>
                <c:pt idx="2787">
                  <c:v>44622.366087962961</c:v>
                </c:pt>
                <c:pt idx="2788">
                  <c:v>44622.36681712963</c:v>
                </c:pt>
                <c:pt idx="2789">
                  <c:v>44622.367534722223</c:v>
                </c:pt>
                <c:pt idx="2790">
                  <c:v>44622.368263888886</c:v>
                </c:pt>
                <c:pt idx="2791">
                  <c:v>44622.368993055556</c:v>
                </c:pt>
                <c:pt idx="2792">
                  <c:v>44622.369710648149</c:v>
                </c:pt>
                <c:pt idx="2793">
                  <c:v>44622.370439814818</c:v>
                </c:pt>
                <c:pt idx="2794">
                  <c:v>44622.371168981481</c:v>
                </c:pt>
                <c:pt idx="2795">
                  <c:v>44622.371886574074</c:v>
                </c:pt>
                <c:pt idx="2796">
                  <c:v>44622.372615740744</c:v>
                </c:pt>
                <c:pt idx="2797">
                  <c:v>44622.373391203706</c:v>
                </c:pt>
                <c:pt idx="2798">
                  <c:v>44622.374120370368</c:v>
                </c:pt>
                <c:pt idx="2799">
                  <c:v>44622.374849537038</c:v>
                </c:pt>
                <c:pt idx="2800">
                  <c:v>44622.375567129631</c:v>
                </c:pt>
                <c:pt idx="2801">
                  <c:v>44622.376296296294</c:v>
                </c:pt>
                <c:pt idx="2802">
                  <c:v>44622.377013888887</c:v>
                </c:pt>
                <c:pt idx="2803">
                  <c:v>44622.377743055556</c:v>
                </c:pt>
                <c:pt idx="2804">
                  <c:v>44622.378472222219</c:v>
                </c:pt>
                <c:pt idx="2805">
                  <c:v>44622.379189814812</c:v>
                </c:pt>
                <c:pt idx="2806">
                  <c:v>44622.379918981482</c:v>
                </c:pt>
                <c:pt idx="2807">
                  <c:v>44622.380648148152</c:v>
                </c:pt>
                <c:pt idx="2808">
                  <c:v>44622.381423611114</c:v>
                </c:pt>
                <c:pt idx="2809">
                  <c:v>44622.382141203707</c:v>
                </c:pt>
                <c:pt idx="2810">
                  <c:v>44622.382870370369</c:v>
                </c:pt>
                <c:pt idx="2811">
                  <c:v>44622.383599537039</c:v>
                </c:pt>
                <c:pt idx="2812">
                  <c:v>44622.384317129632</c:v>
                </c:pt>
                <c:pt idx="2813">
                  <c:v>44622.385046296295</c:v>
                </c:pt>
                <c:pt idx="2814">
                  <c:v>44622.385775462964</c:v>
                </c:pt>
                <c:pt idx="2815">
                  <c:v>44622.386493055557</c:v>
                </c:pt>
                <c:pt idx="2816">
                  <c:v>44622.38722222222</c:v>
                </c:pt>
                <c:pt idx="2817">
                  <c:v>44622.38795138889</c:v>
                </c:pt>
                <c:pt idx="2818">
                  <c:v>44622.388668981483</c:v>
                </c:pt>
                <c:pt idx="2819">
                  <c:v>44622.389398148145</c:v>
                </c:pt>
                <c:pt idx="2820">
                  <c:v>44622.390115740738</c:v>
                </c:pt>
                <c:pt idx="2821">
                  <c:v>44622.390844907408</c:v>
                </c:pt>
                <c:pt idx="2822">
                  <c:v>44622.391574074078</c:v>
                </c:pt>
                <c:pt idx="2823">
                  <c:v>44622.392291666663</c:v>
                </c:pt>
                <c:pt idx="2824">
                  <c:v>44622.393078703702</c:v>
                </c:pt>
                <c:pt idx="2825">
                  <c:v>44622.393796296295</c:v>
                </c:pt>
                <c:pt idx="2826">
                  <c:v>44622.394525462965</c:v>
                </c:pt>
                <c:pt idx="2827">
                  <c:v>44622.395243055558</c:v>
                </c:pt>
                <c:pt idx="2828">
                  <c:v>44622.395972222221</c:v>
                </c:pt>
                <c:pt idx="2829">
                  <c:v>44622.396701388891</c:v>
                </c:pt>
                <c:pt idx="2830">
                  <c:v>44622.397476851853</c:v>
                </c:pt>
                <c:pt idx="2831">
                  <c:v>44622.398194444446</c:v>
                </c:pt>
                <c:pt idx="2832">
                  <c:v>44622.398923611108</c:v>
                </c:pt>
                <c:pt idx="2833">
                  <c:v>44622.399652777778</c:v>
                </c:pt>
                <c:pt idx="2834">
                  <c:v>44622.400370370371</c:v>
                </c:pt>
                <c:pt idx="2835">
                  <c:v>44622.401099537034</c:v>
                </c:pt>
                <c:pt idx="2836">
                  <c:v>44622.401875000003</c:v>
                </c:pt>
                <c:pt idx="2837">
                  <c:v>44622.402604166666</c:v>
                </c:pt>
                <c:pt idx="2838">
                  <c:v>44622.403321759259</c:v>
                </c:pt>
                <c:pt idx="2839">
                  <c:v>44622.404050925928</c:v>
                </c:pt>
                <c:pt idx="2840">
                  <c:v>44622.404780092591</c:v>
                </c:pt>
                <c:pt idx="2841">
                  <c:v>44622.405497685184</c:v>
                </c:pt>
                <c:pt idx="2842">
                  <c:v>44622.406226851854</c:v>
                </c:pt>
                <c:pt idx="2843">
                  <c:v>44622.406956018516</c:v>
                </c:pt>
                <c:pt idx="2844">
                  <c:v>44622.407673611109</c:v>
                </c:pt>
                <c:pt idx="2845">
                  <c:v>44622.408402777779</c:v>
                </c:pt>
                <c:pt idx="2846">
                  <c:v>44622.409131944441</c:v>
                </c:pt>
                <c:pt idx="2847">
                  <c:v>44622.409907407404</c:v>
                </c:pt>
                <c:pt idx="2848">
                  <c:v>44622.410624999997</c:v>
                </c:pt>
                <c:pt idx="2849">
                  <c:v>44622.411354166667</c:v>
                </c:pt>
                <c:pt idx="2850">
                  <c:v>44622.412083333336</c:v>
                </c:pt>
                <c:pt idx="2851">
                  <c:v>44622.412800925929</c:v>
                </c:pt>
                <c:pt idx="2852">
                  <c:v>44622.413530092592</c:v>
                </c:pt>
                <c:pt idx="2853">
                  <c:v>44622.414259259262</c:v>
                </c:pt>
                <c:pt idx="2854">
                  <c:v>44622.414976851855</c:v>
                </c:pt>
                <c:pt idx="2855">
                  <c:v>44622.415706018517</c:v>
                </c:pt>
                <c:pt idx="2856">
                  <c:v>44622.416435185187</c:v>
                </c:pt>
                <c:pt idx="2857">
                  <c:v>44622.41715277778</c:v>
                </c:pt>
                <c:pt idx="2858">
                  <c:v>44622.417881944442</c:v>
                </c:pt>
                <c:pt idx="2859">
                  <c:v>44622.418611111112</c:v>
                </c:pt>
                <c:pt idx="2860">
                  <c:v>44622.419328703705</c:v>
                </c:pt>
                <c:pt idx="2861">
                  <c:v>44622.420057870368</c:v>
                </c:pt>
                <c:pt idx="2862">
                  <c:v>44622.420787037037</c:v>
                </c:pt>
                <c:pt idx="2863">
                  <c:v>44622.42150462963</c:v>
                </c:pt>
                <c:pt idx="2864">
                  <c:v>44622.422233796293</c:v>
                </c:pt>
                <c:pt idx="2865">
                  <c:v>44622.422962962963</c:v>
                </c:pt>
                <c:pt idx="2866">
                  <c:v>44622.423680555556</c:v>
                </c:pt>
                <c:pt idx="2867">
                  <c:v>44622.424409722225</c:v>
                </c:pt>
                <c:pt idx="2868">
                  <c:v>44622.425138888888</c:v>
                </c:pt>
                <c:pt idx="2869">
                  <c:v>44622.425856481481</c:v>
                </c:pt>
                <c:pt idx="2870">
                  <c:v>44622.426585648151</c:v>
                </c:pt>
                <c:pt idx="2871">
                  <c:v>44622.427303240744</c:v>
                </c:pt>
                <c:pt idx="2872">
                  <c:v>44622.428032407406</c:v>
                </c:pt>
                <c:pt idx="2873">
                  <c:v>44622.428761574076</c:v>
                </c:pt>
                <c:pt idx="2874">
                  <c:v>44622.429479166669</c:v>
                </c:pt>
                <c:pt idx="2875">
                  <c:v>44622.430208333331</c:v>
                </c:pt>
                <c:pt idx="2876">
                  <c:v>44622.430937500001</c:v>
                </c:pt>
                <c:pt idx="2877">
                  <c:v>44622.431655092594</c:v>
                </c:pt>
                <c:pt idx="2878">
                  <c:v>44622.432384259257</c:v>
                </c:pt>
                <c:pt idx="2879">
                  <c:v>44622.433113425926</c:v>
                </c:pt>
                <c:pt idx="2880">
                  <c:v>44622.433831018519</c:v>
                </c:pt>
                <c:pt idx="2881">
                  <c:v>44622.434560185182</c:v>
                </c:pt>
                <c:pt idx="2882">
                  <c:v>44622.435289351852</c:v>
                </c:pt>
                <c:pt idx="2883">
                  <c:v>44622.436006944445</c:v>
                </c:pt>
                <c:pt idx="2884">
                  <c:v>44622.436736111114</c:v>
                </c:pt>
                <c:pt idx="2885">
                  <c:v>44622.437465277777</c:v>
                </c:pt>
                <c:pt idx="2886">
                  <c:v>44622.43818287037</c:v>
                </c:pt>
                <c:pt idx="2887">
                  <c:v>44622.43891203704</c:v>
                </c:pt>
                <c:pt idx="2888">
                  <c:v>44622.439641203702</c:v>
                </c:pt>
                <c:pt idx="2889">
                  <c:v>44622.440370370372</c:v>
                </c:pt>
                <c:pt idx="2890">
                  <c:v>44622.441087962965</c:v>
                </c:pt>
                <c:pt idx="2891">
                  <c:v>44622.441817129627</c:v>
                </c:pt>
                <c:pt idx="2892">
                  <c:v>44622.442546296297</c:v>
                </c:pt>
                <c:pt idx="2893">
                  <c:v>44622.44332175926</c:v>
                </c:pt>
                <c:pt idx="2894">
                  <c:v>44622.444039351853</c:v>
                </c:pt>
                <c:pt idx="2895">
                  <c:v>44622.444768518515</c:v>
                </c:pt>
                <c:pt idx="2896">
                  <c:v>44622.445497685185</c:v>
                </c:pt>
                <c:pt idx="2897">
                  <c:v>44622.446215277778</c:v>
                </c:pt>
                <c:pt idx="2898">
                  <c:v>44622.446944444448</c:v>
                </c:pt>
                <c:pt idx="2899">
                  <c:v>44622.44767361111</c:v>
                </c:pt>
                <c:pt idx="2900">
                  <c:v>44622.448391203703</c:v>
                </c:pt>
                <c:pt idx="2901">
                  <c:v>44622.449120370373</c:v>
                </c:pt>
                <c:pt idx="2902">
                  <c:v>44622.449849537035</c:v>
                </c:pt>
                <c:pt idx="2903">
                  <c:v>44622.450567129628</c:v>
                </c:pt>
                <c:pt idx="2904">
                  <c:v>44622.451296296298</c:v>
                </c:pt>
                <c:pt idx="2905">
                  <c:v>44622.452025462961</c:v>
                </c:pt>
                <c:pt idx="2906">
                  <c:v>44622.452743055554</c:v>
                </c:pt>
                <c:pt idx="2907">
                  <c:v>44622.453472222223</c:v>
                </c:pt>
                <c:pt idx="2908">
                  <c:v>44622.454201388886</c:v>
                </c:pt>
                <c:pt idx="2909">
                  <c:v>44622.454918981479</c:v>
                </c:pt>
                <c:pt idx="2910">
                  <c:v>44622.455648148149</c:v>
                </c:pt>
                <c:pt idx="2911">
                  <c:v>44622.456377314818</c:v>
                </c:pt>
                <c:pt idx="2912">
                  <c:v>44622.457094907404</c:v>
                </c:pt>
                <c:pt idx="2913">
                  <c:v>44622.457824074074</c:v>
                </c:pt>
                <c:pt idx="2914">
                  <c:v>44622.458599537036</c:v>
                </c:pt>
                <c:pt idx="2915">
                  <c:v>44622.459328703706</c:v>
                </c:pt>
                <c:pt idx="2916">
                  <c:v>44622.460057870368</c:v>
                </c:pt>
                <c:pt idx="2917">
                  <c:v>44622.460775462961</c:v>
                </c:pt>
                <c:pt idx="2918">
                  <c:v>44622.461504629631</c:v>
                </c:pt>
                <c:pt idx="2919">
                  <c:v>44622.462233796294</c:v>
                </c:pt>
                <c:pt idx="2920">
                  <c:v>44622.462951388887</c:v>
                </c:pt>
                <c:pt idx="2921">
                  <c:v>44622.463680555556</c:v>
                </c:pt>
                <c:pt idx="2922">
                  <c:v>44622.464409722219</c:v>
                </c:pt>
                <c:pt idx="2923">
                  <c:v>44622.465127314812</c:v>
                </c:pt>
                <c:pt idx="2924">
                  <c:v>44622.465856481482</c:v>
                </c:pt>
                <c:pt idx="2925">
                  <c:v>44622.466631944444</c:v>
                </c:pt>
                <c:pt idx="2926">
                  <c:v>44622.467361111114</c:v>
                </c:pt>
                <c:pt idx="2927">
                  <c:v>44622.468078703707</c:v>
                </c:pt>
                <c:pt idx="2928">
                  <c:v>44622.468807870369</c:v>
                </c:pt>
                <c:pt idx="2929">
                  <c:v>44622.469537037039</c:v>
                </c:pt>
                <c:pt idx="2930">
                  <c:v>44622.470254629632</c:v>
                </c:pt>
                <c:pt idx="2931">
                  <c:v>44622.470983796295</c:v>
                </c:pt>
                <c:pt idx="2932">
                  <c:v>44622.471712962964</c:v>
                </c:pt>
                <c:pt idx="2933">
                  <c:v>44622.472430555557</c:v>
                </c:pt>
                <c:pt idx="2934">
                  <c:v>44622.47315972222</c:v>
                </c:pt>
                <c:pt idx="2935">
                  <c:v>44622.47388888889</c:v>
                </c:pt>
                <c:pt idx="2936">
                  <c:v>44622.474664351852</c:v>
                </c:pt>
                <c:pt idx="2937">
                  <c:v>44622.475393518522</c:v>
                </c:pt>
                <c:pt idx="2938">
                  <c:v>44622.476111111115</c:v>
                </c:pt>
                <c:pt idx="2939">
                  <c:v>44622.476840277777</c:v>
                </c:pt>
                <c:pt idx="2940">
                  <c:v>44622.477569444447</c:v>
                </c:pt>
                <c:pt idx="2941">
                  <c:v>44622.47828703704</c:v>
                </c:pt>
                <c:pt idx="2942">
                  <c:v>44622.479062500002</c:v>
                </c:pt>
                <c:pt idx="2943">
                  <c:v>44622.479791666665</c:v>
                </c:pt>
                <c:pt idx="2944">
                  <c:v>44622.480520833335</c:v>
                </c:pt>
                <c:pt idx="2945">
                  <c:v>44622.481238425928</c:v>
                </c:pt>
                <c:pt idx="2946">
                  <c:v>44622.48196759259</c:v>
                </c:pt>
                <c:pt idx="2947">
                  <c:v>44622.48269675926</c:v>
                </c:pt>
                <c:pt idx="2948">
                  <c:v>44622.483414351853</c:v>
                </c:pt>
                <c:pt idx="2949">
                  <c:v>44622.484143518515</c:v>
                </c:pt>
                <c:pt idx="2950">
                  <c:v>44622.484872685185</c:v>
                </c:pt>
                <c:pt idx="2951">
                  <c:v>44622.485590277778</c:v>
                </c:pt>
                <c:pt idx="2952">
                  <c:v>44622.486319444448</c:v>
                </c:pt>
                <c:pt idx="2953">
                  <c:v>44622.48704861111</c:v>
                </c:pt>
                <c:pt idx="2954">
                  <c:v>44622.487766203703</c:v>
                </c:pt>
                <c:pt idx="2955">
                  <c:v>44622.488495370373</c:v>
                </c:pt>
                <c:pt idx="2956">
                  <c:v>44622.489224537036</c:v>
                </c:pt>
                <c:pt idx="2957">
                  <c:v>44622.489942129629</c:v>
                </c:pt>
                <c:pt idx="2958">
                  <c:v>44622.490671296298</c:v>
                </c:pt>
                <c:pt idx="2959">
                  <c:v>44622.491400462961</c:v>
                </c:pt>
                <c:pt idx="2960">
                  <c:v>44622.492118055554</c:v>
                </c:pt>
                <c:pt idx="2961">
                  <c:v>44622.492847222224</c:v>
                </c:pt>
                <c:pt idx="2962">
                  <c:v>44622.493576388886</c:v>
                </c:pt>
                <c:pt idx="2963">
                  <c:v>44622.494351851848</c:v>
                </c:pt>
                <c:pt idx="2964">
                  <c:v>44622.495081018518</c:v>
                </c:pt>
                <c:pt idx="2965">
                  <c:v>44622.495798611111</c:v>
                </c:pt>
                <c:pt idx="2966">
                  <c:v>44622.496527777781</c:v>
                </c:pt>
                <c:pt idx="2967">
                  <c:v>44622.497256944444</c:v>
                </c:pt>
                <c:pt idx="2968">
                  <c:v>44622.497974537036</c:v>
                </c:pt>
                <c:pt idx="2969">
                  <c:v>44622.498703703706</c:v>
                </c:pt>
                <c:pt idx="2970">
                  <c:v>44622.499432870369</c:v>
                </c:pt>
                <c:pt idx="2971">
                  <c:v>44622.500150462962</c:v>
                </c:pt>
                <c:pt idx="2972">
                  <c:v>44622.500879629632</c:v>
                </c:pt>
                <c:pt idx="2973">
                  <c:v>44622.501608796294</c:v>
                </c:pt>
                <c:pt idx="2974">
                  <c:v>44622.502326388887</c:v>
                </c:pt>
                <c:pt idx="2975">
                  <c:v>44622.503055555557</c:v>
                </c:pt>
                <c:pt idx="2976">
                  <c:v>44622.50377314815</c:v>
                </c:pt>
                <c:pt idx="2977">
                  <c:v>44622.504502314812</c:v>
                </c:pt>
                <c:pt idx="2978">
                  <c:v>44622.505231481482</c:v>
                </c:pt>
                <c:pt idx="2979">
                  <c:v>44622.505960648145</c:v>
                </c:pt>
                <c:pt idx="2980">
                  <c:v>44622.506678240738</c:v>
                </c:pt>
                <c:pt idx="2981">
                  <c:v>44622.507407407407</c:v>
                </c:pt>
                <c:pt idx="2982">
                  <c:v>44622.508136574077</c:v>
                </c:pt>
                <c:pt idx="2983">
                  <c:v>44622.50885416667</c:v>
                </c:pt>
                <c:pt idx="2984">
                  <c:v>44622.509583333333</c:v>
                </c:pt>
                <c:pt idx="2985">
                  <c:v>44622.510312500002</c:v>
                </c:pt>
                <c:pt idx="2986">
                  <c:v>44622.511030092595</c:v>
                </c:pt>
                <c:pt idx="2987">
                  <c:v>44622.511759259258</c:v>
                </c:pt>
                <c:pt idx="2988">
                  <c:v>44622.512488425928</c:v>
                </c:pt>
                <c:pt idx="2989">
                  <c:v>44622.513206018521</c:v>
                </c:pt>
                <c:pt idx="2990">
                  <c:v>44622.513935185183</c:v>
                </c:pt>
                <c:pt idx="2991">
                  <c:v>44622.514664351853</c:v>
                </c:pt>
                <c:pt idx="2992">
                  <c:v>44622.515393518515</c:v>
                </c:pt>
                <c:pt idx="2993">
                  <c:v>44622.516111111108</c:v>
                </c:pt>
                <c:pt idx="2994">
                  <c:v>44622.516840277778</c:v>
                </c:pt>
                <c:pt idx="2995">
                  <c:v>44622.517569444448</c:v>
                </c:pt>
                <c:pt idx="2996">
                  <c:v>44622.518287037034</c:v>
                </c:pt>
                <c:pt idx="2997">
                  <c:v>44622.519016203703</c:v>
                </c:pt>
                <c:pt idx="2998">
                  <c:v>44622.519745370373</c:v>
                </c:pt>
                <c:pt idx="2999">
                  <c:v>44622.520462962966</c:v>
                </c:pt>
                <c:pt idx="3000">
                  <c:v>44622.521192129629</c:v>
                </c:pt>
                <c:pt idx="3001">
                  <c:v>44622.521909722222</c:v>
                </c:pt>
                <c:pt idx="3002">
                  <c:v>44622.522638888891</c:v>
                </c:pt>
                <c:pt idx="3003">
                  <c:v>44622.523368055554</c:v>
                </c:pt>
                <c:pt idx="3004">
                  <c:v>44622.524143518516</c:v>
                </c:pt>
                <c:pt idx="3005">
                  <c:v>44622.524872685186</c:v>
                </c:pt>
                <c:pt idx="3006">
                  <c:v>44622.525590277779</c:v>
                </c:pt>
                <c:pt idx="3007">
                  <c:v>44622.526319444441</c:v>
                </c:pt>
                <c:pt idx="3008">
                  <c:v>44622.527048611111</c:v>
                </c:pt>
                <c:pt idx="3009">
                  <c:v>44622.527766203704</c:v>
                </c:pt>
                <c:pt idx="3010">
                  <c:v>44622.528495370374</c:v>
                </c:pt>
                <c:pt idx="3011">
                  <c:v>44622.52921296296</c:v>
                </c:pt>
                <c:pt idx="3012">
                  <c:v>44622.529942129629</c:v>
                </c:pt>
                <c:pt idx="3013">
                  <c:v>44622.530671296299</c:v>
                </c:pt>
                <c:pt idx="3014">
                  <c:v>44622.531400462962</c:v>
                </c:pt>
                <c:pt idx="3015">
                  <c:v>44622.532175925924</c:v>
                </c:pt>
                <c:pt idx="3016">
                  <c:v>44622.532893518517</c:v>
                </c:pt>
                <c:pt idx="3017">
                  <c:v>44622.533622685187</c:v>
                </c:pt>
                <c:pt idx="3018">
                  <c:v>44622.534351851849</c:v>
                </c:pt>
                <c:pt idx="3019">
                  <c:v>44622.535069444442</c:v>
                </c:pt>
                <c:pt idx="3020">
                  <c:v>44622.535798611112</c:v>
                </c:pt>
                <c:pt idx="3021">
                  <c:v>44622.536527777775</c:v>
                </c:pt>
                <c:pt idx="3022">
                  <c:v>44622.537245370368</c:v>
                </c:pt>
                <c:pt idx="3023">
                  <c:v>44622.537974537037</c:v>
                </c:pt>
                <c:pt idx="3024">
                  <c:v>44622.538703703707</c:v>
                </c:pt>
                <c:pt idx="3025">
                  <c:v>44622.539421296293</c:v>
                </c:pt>
                <c:pt idx="3026">
                  <c:v>44622.540150462963</c:v>
                </c:pt>
                <c:pt idx="3027">
                  <c:v>44622.540879629632</c:v>
                </c:pt>
                <c:pt idx="3028">
                  <c:v>44622.541597222225</c:v>
                </c:pt>
                <c:pt idx="3029">
                  <c:v>44622.542326388888</c:v>
                </c:pt>
                <c:pt idx="3030">
                  <c:v>44622.543055555558</c:v>
                </c:pt>
                <c:pt idx="3031">
                  <c:v>44622.54378472222</c:v>
                </c:pt>
                <c:pt idx="3032">
                  <c:v>44622.544502314813</c:v>
                </c:pt>
                <c:pt idx="3033">
                  <c:v>44622.545231481483</c:v>
                </c:pt>
                <c:pt idx="3034">
                  <c:v>44622.545949074076</c:v>
                </c:pt>
                <c:pt idx="3035">
                  <c:v>44622.546678240738</c:v>
                </c:pt>
                <c:pt idx="3036">
                  <c:v>44622.547453703701</c:v>
                </c:pt>
                <c:pt idx="3037">
                  <c:v>44622.548171296294</c:v>
                </c:pt>
                <c:pt idx="3038">
                  <c:v>44622.548900462964</c:v>
                </c:pt>
                <c:pt idx="3039">
                  <c:v>44622.549629629626</c:v>
                </c:pt>
                <c:pt idx="3040">
                  <c:v>44622.550347222219</c:v>
                </c:pt>
                <c:pt idx="3041">
                  <c:v>44622.551076388889</c:v>
                </c:pt>
                <c:pt idx="3042">
                  <c:v>44622.551805555559</c:v>
                </c:pt>
                <c:pt idx="3043">
                  <c:v>44622.552534722221</c:v>
                </c:pt>
                <c:pt idx="3044">
                  <c:v>44622.553252314814</c:v>
                </c:pt>
                <c:pt idx="3045">
                  <c:v>44622.553993055553</c:v>
                </c:pt>
                <c:pt idx="3046">
                  <c:v>44622.5547337963</c:v>
                </c:pt>
                <c:pt idx="3047">
                  <c:v>44622.555462962962</c:v>
                </c:pt>
                <c:pt idx="3048">
                  <c:v>44622.556180555555</c:v>
                </c:pt>
                <c:pt idx="3049">
                  <c:v>44622.556909722225</c:v>
                </c:pt>
                <c:pt idx="3050">
                  <c:v>44622.557638888888</c:v>
                </c:pt>
                <c:pt idx="3051">
                  <c:v>44622.558356481481</c:v>
                </c:pt>
                <c:pt idx="3052">
                  <c:v>44622.55908564815</c:v>
                </c:pt>
                <c:pt idx="3053">
                  <c:v>44622.559814814813</c:v>
                </c:pt>
                <c:pt idx="3054">
                  <c:v>44622.560532407406</c:v>
                </c:pt>
                <c:pt idx="3055">
                  <c:v>44622.561261574076</c:v>
                </c:pt>
                <c:pt idx="3056">
                  <c:v>44622.561990740738</c:v>
                </c:pt>
                <c:pt idx="3057">
                  <c:v>44622.562708333331</c:v>
                </c:pt>
                <c:pt idx="3058">
                  <c:v>44622.563437500001</c:v>
                </c:pt>
                <c:pt idx="3059">
                  <c:v>44622.564166666663</c:v>
                </c:pt>
                <c:pt idx="3060">
                  <c:v>44622.564884259256</c:v>
                </c:pt>
                <c:pt idx="3061">
                  <c:v>44622.565613425926</c:v>
                </c:pt>
                <c:pt idx="3062">
                  <c:v>44622.566342592596</c:v>
                </c:pt>
                <c:pt idx="3063">
                  <c:v>44622.567060185182</c:v>
                </c:pt>
                <c:pt idx="3064">
                  <c:v>44622.567789351851</c:v>
                </c:pt>
                <c:pt idx="3065">
                  <c:v>44622.568518518521</c:v>
                </c:pt>
                <c:pt idx="3066">
                  <c:v>44622.569247685184</c:v>
                </c:pt>
                <c:pt idx="3067">
                  <c:v>44622.569965277777</c:v>
                </c:pt>
                <c:pt idx="3068">
                  <c:v>44622.570694444446</c:v>
                </c:pt>
                <c:pt idx="3069">
                  <c:v>44622.571423611109</c:v>
                </c:pt>
                <c:pt idx="3070">
                  <c:v>44622.572141203702</c:v>
                </c:pt>
                <c:pt idx="3071">
                  <c:v>44622.572870370372</c:v>
                </c:pt>
                <c:pt idx="3072">
                  <c:v>44622.573599537034</c:v>
                </c:pt>
                <c:pt idx="3073">
                  <c:v>44622.574317129627</c:v>
                </c:pt>
                <c:pt idx="3074">
                  <c:v>44622.575046296297</c:v>
                </c:pt>
                <c:pt idx="3075">
                  <c:v>44622.575775462959</c:v>
                </c:pt>
                <c:pt idx="3076">
                  <c:v>44622.576493055552</c:v>
                </c:pt>
                <c:pt idx="3077">
                  <c:v>44622.577222222222</c:v>
                </c:pt>
                <c:pt idx="3078">
                  <c:v>44622.577951388892</c:v>
                </c:pt>
                <c:pt idx="3079">
                  <c:v>44622.578668981485</c:v>
                </c:pt>
                <c:pt idx="3080">
                  <c:v>44622.579398148147</c:v>
                </c:pt>
                <c:pt idx="3081">
                  <c:v>44622.580127314817</c:v>
                </c:pt>
                <c:pt idx="3082">
                  <c:v>44622.58084490741</c:v>
                </c:pt>
                <c:pt idx="3083">
                  <c:v>44622.581574074073</c:v>
                </c:pt>
                <c:pt idx="3084">
                  <c:v>44622.582291666666</c:v>
                </c:pt>
                <c:pt idx="3085">
                  <c:v>44622.583020833335</c:v>
                </c:pt>
                <c:pt idx="3086">
                  <c:v>44622.583749999998</c:v>
                </c:pt>
                <c:pt idx="3087">
                  <c:v>44622.584479166668</c:v>
                </c:pt>
                <c:pt idx="3088">
                  <c:v>44622.585196759261</c:v>
                </c:pt>
                <c:pt idx="3089">
                  <c:v>44622.585925925923</c:v>
                </c:pt>
                <c:pt idx="3090">
                  <c:v>44622.586655092593</c:v>
                </c:pt>
                <c:pt idx="3091">
                  <c:v>44622.587372685186</c:v>
                </c:pt>
                <c:pt idx="3092">
                  <c:v>44622.588101851848</c:v>
                </c:pt>
                <c:pt idx="3093">
                  <c:v>44622.588831018518</c:v>
                </c:pt>
                <c:pt idx="3094">
                  <c:v>44622.589548611111</c:v>
                </c:pt>
                <c:pt idx="3095">
                  <c:v>44622.590277777781</c:v>
                </c:pt>
                <c:pt idx="3096">
                  <c:v>44622.591006944444</c:v>
                </c:pt>
                <c:pt idx="3097">
                  <c:v>44622.591782407406</c:v>
                </c:pt>
                <c:pt idx="3098">
                  <c:v>44622.592499999999</c:v>
                </c:pt>
                <c:pt idx="3099">
                  <c:v>44622.593229166669</c:v>
                </c:pt>
                <c:pt idx="3100">
                  <c:v>44622.593958333331</c:v>
                </c:pt>
                <c:pt idx="3101">
                  <c:v>44622.594675925924</c:v>
                </c:pt>
                <c:pt idx="3102">
                  <c:v>44622.595405092594</c:v>
                </c:pt>
                <c:pt idx="3103">
                  <c:v>44622.596134259256</c:v>
                </c:pt>
                <c:pt idx="3104">
                  <c:v>44622.596851851849</c:v>
                </c:pt>
                <c:pt idx="3105">
                  <c:v>44622.597581018519</c:v>
                </c:pt>
                <c:pt idx="3106">
                  <c:v>44622.598310185182</c:v>
                </c:pt>
                <c:pt idx="3107">
                  <c:v>44622.599027777775</c:v>
                </c:pt>
                <c:pt idx="3108">
                  <c:v>44622.599756944444</c:v>
                </c:pt>
                <c:pt idx="3109">
                  <c:v>44622.600486111114</c:v>
                </c:pt>
                <c:pt idx="3110">
                  <c:v>44622.601203703707</c:v>
                </c:pt>
                <c:pt idx="3111">
                  <c:v>44622.60193287037</c:v>
                </c:pt>
                <c:pt idx="3112">
                  <c:v>44622.602662037039</c:v>
                </c:pt>
                <c:pt idx="3113">
                  <c:v>44622.603379629632</c:v>
                </c:pt>
                <c:pt idx="3114">
                  <c:v>44622.604108796295</c:v>
                </c:pt>
                <c:pt idx="3115">
                  <c:v>44622.604837962965</c:v>
                </c:pt>
                <c:pt idx="3116">
                  <c:v>44622.605567129627</c:v>
                </c:pt>
                <c:pt idx="3117">
                  <c:v>44622.60628472222</c:v>
                </c:pt>
                <c:pt idx="3118">
                  <c:v>44622.60701388889</c:v>
                </c:pt>
                <c:pt idx="3119">
                  <c:v>44622.607731481483</c:v>
                </c:pt>
                <c:pt idx="3120">
                  <c:v>44622.608460648145</c:v>
                </c:pt>
                <c:pt idx="3121">
                  <c:v>44622.609189814815</c:v>
                </c:pt>
                <c:pt idx="3122">
                  <c:v>44622.609907407408</c:v>
                </c:pt>
                <c:pt idx="3123">
                  <c:v>44622.610636574071</c:v>
                </c:pt>
                <c:pt idx="3124">
                  <c:v>44622.61136574074</c:v>
                </c:pt>
                <c:pt idx="3125">
                  <c:v>44622.61209490741</c:v>
                </c:pt>
                <c:pt idx="3126">
                  <c:v>44622.612812500003</c:v>
                </c:pt>
                <c:pt idx="3127">
                  <c:v>44622.613541666666</c:v>
                </c:pt>
                <c:pt idx="3128">
                  <c:v>44622.614270833335</c:v>
                </c:pt>
                <c:pt idx="3129">
                  <c:v>44622.614988425928</c:v>
                </c:pt>
                <c:pt idx="3130">
                  <c:v>44622.615717592591</c:v>
                </c:pt>
                <c:pt idx="3131">
                  <c:v>44622.616446759261</c:v>
                </c:pt>
                <c:pt idx="3132">
                  <c:v>44622.617164351854</c:v>
                </c:pt>
                <c:pt idx="3133">
                  <c:v>44622.617893518516</c:v>
                </c:pt>
                <c:pt idx="3134">
                  <c:v>44622.618622685186</c:v>
                </c:pt>
                <c:pt idx="3135">
                  <c:v>44622.619340277779</c:v>
                </c:pt>
                <c:pt idx="3136">
                  <c:v>44622.620069444441</c:v>
                </c:pt>
                <c:pt idx="3137">
                  <c:v>44622.620798611111</c:v>
                </c:pt>
                <c:pt idx="3138">
                  <c:v>44622.621574074074</c:v>
                </c:pt>
                <c:pt idx="3139">
                  <c:v>44622.622291666667</c:v>
                </c:pt>
                <c:pt idx="3140">
                  <c:v>44622.623020833336</c:v>
                </c:pt>
                <c:pt idx="3141">
                  <c:v>44622.623749999999</c:v>
                </c:pt>
                <c:pt idx="3142">
                  <c:v>44622.624467592592</c:v>
                </c:pt>
                <c:pt idx="3143">
                  <c:v>44622.625196759262</c:v>
                </c:pt>
                <c:pt idx="3144">
                  <c:v>44622.625925925924</c:v>
                </c:pt>
                <c:pt idx="3145">
                  <c:v>44622.626643518517</c:v>
                </c:pt>
                <c:pt idx="3146">
                  <c:v>44622.627372685187</c:v>
                </c:pt>
                <c:pt idx="3147">
                  <c:v>44622.628101851849</c:v>
                </c:pt>
                <c:pt idx="3148">
                  <c:v>44622.628819444442</c:v>
                </c:pt>
                <c:pt idx="3149">
                  <c:v>44622.629606481481</c:v>
                </c:pt>
                <c:pt idx="3150">
                  <c:v>44622.630324074074</c:v>
                </c:pt>
                <c:pt idx="3151">
                  <c:v>44622.631053240744</c:v>
                </c:pt>
                <c:pt idx="3152">
                  <c:v>44622.631782407407</c:v>
                </c:pt>
                <c:pt idx="3153">
                  <c:v>44622.6325</c:v>
                </c:pt>
                <c:pt idx="3154">
                  <c:v>44622.633229166669</c:v>
                </c:pt>
                <c:pt idx="3155">
                  <c:v>44622.633946759262</c:v>
                </c:pt>
                <c:pt idx="3156">
                  <c:v>44622.634675925925</c:v>
                </c:pt>
                <c:pt idx="3157">
                  <c:v>44622.635405092595</c:v>
                </c:pt>
                <c:pt idx="3158">
                  <c:v>44622.636122685188</c:v>
                </c:pt>
                <c:pt idx="3159">
                  <c:v>44622.63685185185</c:v>
                </c:pt>
                <c:pt idx="3160">
                  <c:v>44622.63758101852</c:v>
                </c:pt>
                <c:pt idx="3161">
                  <c:v>44622.638298611113</c:v>
                </c:pt>
                <c:pt idx="3162">
                  <c:v>44622.639027777775</c:v>
                </c:pt>
                <c:pt idx="3163">
                  <c:v>44622.639756944445</c:v>
                </c:pt>
                <c:pt idx="3164">
                  <c:v>44622.640474537038</c:v>
                </c:pt>
                <c:pt idx="3165">
                  <c:v>44622.641261574077</c:v>
                </c:pt>
                <c:pt idx="3166">
                  <c:v>44622.641979166663</c:v>
                </c:pt>
                <c:pt idx="3167">
                  <c:v>44622.642708333333</c:v>
                </c:pt>
                <c:pt idx="3168">
                  <c:v>44622.643437500003</c:v>
                </c:pt>
                <c:pt idx="3169">
                  <c:v>44622.644155092596</c:v>
                </c:pt>
                <c:pt idx="3170">
                  <c:v>44622.644884259258</c:v>
                </c:pt>
                <c:pt idx="3171">
                  <c:v>44622.64565972222</c:v>
                </c:pt>
                <c:pt idx="3172">
                  <c:v>44622.64638888889</c:v>
                </c:pt>
                <c:pt idx="3173">
                  <c:v>44622.647106481483</c:v>
                </c:pt>
                <c:pt idx="3174">
                  <c:v>44622.647835648146</c:v>
                </c:pt>
                <c:pt idx="3175">
                  <c:v>44622.648564814815</c:v>
                </c:pt>
                <c:pt idx="3176">
                  <c:v>44622.649293981478</c:v>
                </c:pt>
                <c:pt idx="3177">
                  <c:v>44622.650011574071</c:v>
                </c:pt>
                <c:pt idx="3178">
                  <c:v>44622.650740740741</c:v>
                </c:pt>
                <c:pt idx="3179">
                  <c:v>44622.651458333334</c:v>
                </c:pt>
                <c:pt idx="3180">
                  <c:v>44622.652187500003</c:v>
                </c:pt>
                <c:pt idx="3181">
                  <c:v>44622.652916666666</c:v>
                </c:pt>
                <c:pt idx="3182">
                  <c:v>44622.653634259259</c:v>
                </c:pt>
                <c:pt idx="3183">
                  <c:v>44622.654363425929</c:v>
                </c:pt>
                <c:pt idx="3184">
                  <c:v>44622.655092592591</c:v>
                </c:pt>
                <c:pt idx="3185">
                  <c:v>44622.655810185184</c:v>
                </c:pt>
                <c:pt idx="3186">
                  <c:v>44622.656539351854</c:v>
                </c:pt>
                <c:pt idx="3187">
                  <c:v>44622.657268518517</c:v>
                </c:pt>
                <c:pt idx="3188">
                  <c:v>44622.657986111109</c:v>
                </c:pt>
                <c:pt idx="3189">
                  <c:v>44622.658715277779</c:v>
                </c:pt>
                <c:pt idx="3190">
                  <c:v>44622.659444444442</c:v>
                </c:pt>
                <c:pt idx="3191">
                  <c:v>44622.660162037035</c:v>
                </c:pt>
                <c:pt idx="3192">
                  <c:v>44622.660891203705</c:v>
                </c:pt>
                <c:pt idx="3193">
                  <c:v>44622.661620370367</c:v>
                </c:pt>
                <c:pt idx="3194">
                  <c:v>44622.66233796296</c:v>
                </c:pt>
                <c:pt idx="3195">
                  <c:v>44622.66306712963</c:v>
                </c:pt>
                <c:pt idx="3196">
                  <c:v>44622.6637962963</c:v>
                </c:pt>
                <c:pt idx="3197">
                  <c:v>44622.664571759262</c:v>
                </c:pt>
                <c:pt idx="3198">
                  <c:v>44622.665289351855</c:v>
                </c:pt>
                <c:pt idx="3199">
                  <c:v>44622.666018518517</c:v>
                </c:pt>
                <c:pt idx="3200">
                  <c:v>44622.666747685187</c:v>
                </c:pt>
                <c:pt idx="3201">
                  <c:v>44622.66746527778</c:v>
                </c:pt>
                <c:pt idx="3202">
                  <c:v>44622.668194444443</c:v>
                </c:pt>
                <c:pt idx="3203">
                  <c:v>44622.668923611112</c:v>
                </c:pt>
                <c:pt idx="3204">
                  <c:v>44622.669641203705</c:v>
                </c:pt>
                <c:pt idx="3205">
                  <c:v>44622.670370370368</c:v>
                </c:pt>
                <c:pt idx="3206">
                  <c:v>44622.671099537038</c:v>
                </c:pt>
                <c:pt idx="3207">
                  <c:v>44622.671817129631</c:v>
                </c:pt>
                <c:pt idx="3208">
                  <c:v>44622.672546296293</c:v>
                </c:pt>
                <c:pt idx="3209">
                  <c:v>44622.673275462963</c:v>
                </c:pt>
                <c:pt idx="3210">
                  <c:v>44622.673993055556</c:v>
                </c:pt>
                <c:pt idx="3211">
                  <c:v>44622.674722222226</c:v>
                </c:pt>
                <c:pt idx="3212">
                  <c:v>44622.675451388888</c:v>
                </c:pt>
                <c:pt idx="3213">
                  <c:v>44622.676168981481</c:v>
                </c:pt>
                <c:pt idx="3214">
                  <c:v>44622.676898148151</c:v>
                </c:pt>
                <c:pt idx="3215">
                  <c:v>44622.677627314813</c:v>
                </c:pt>
                <c:pt idx="3216">
                  <c:v>44622.678344907406</c:v>
                </c:pt>
                <c:pt idx="3217">
                  <c:v>44622.679074074076</c:v>
                </c:pt>
                <c:pt idx="3218">
                  <c:v>44622.679803240739</c:v>
                </c:pt>
                <c:pt idx="3219">
                  <c:v>44622.680520833332</c:v>
                </c:pt>
                <c:pt idx="3220">
                  <c:v>44622.681250000001</c:v>
                </c:pt>
                <c:pt idx="3221">
                  <c:v>44622.681979166664</c:v>
                </c:pt>
                <c:pt idx="3222">
                  <c:v>44622.682696759257</c:v>
                </c:pt>
                <c:pt idx="3223">
                  <c:v>44622.683425925927</c:v>
                </c:pt>
                <c:pt idx="3224">
                  <c:v>44622.684155092589</c:v>
                </c:pt>
                <c:pt idx="3225">
                  <c:v>44622.684872685182</c:v>
                </c:pt>
                <c:pt idx="3226">
                  <c:v>44622.685601851852</c:v>
                </c:pt>
                <c:pt idx="3227">
                  <c:v>44622.686331018522</c:v>
                </c:pt>
                <c:pt idx="3228">
                  <c:v>44622.687048611115</c:v>
                </c:pt>
                <c:pt idx="3229">
                  <c:v>44622.687777777777</c:v>
                </c:pt>
                <c:pt idx="3230">
                  <c:v>44622.68849537037</c:v>
                </c:pt>
                <c:pt idx="3231">
                  <c:v>44622.68922453704</c:v>
                </c:pt>
                <c:pt idx="3232">
                  <c:v>44622.689953703702</c:v>
                </c:pt>
                <c:pt idx="3233">
                  <c:v>44622.690671296295</c:v>
                </c:pt>
                <c:pt idx="3234">
                  <c:v>44622.691400462965</c:v>
                </c:pt>
                <c:pt idx="3235">
                  <c:v>44622.692129629628</c:v>
                </c:pt>
                <c:pt idx="3236">
                  <c:v>44622.692847222221</c:v>
                </c:pt>
                <c:pt idx="3237">
                  <c:v>44622.693576388891</c:v>
                </c:pt>
                <c:pt idx="3238">
                  <c:v>44622.694305555553</c:v>
                </c:pt>
                <c:pt idx="3239">
                  <c:v>44622.695023148146</c:v>
                </c:pt>
                <c:pt idx="3240">
                  <c:v>44622.695752314816</c:v>
                </c:pt>
                <c:pt idx="3241">
                  <c:v>44622.696481481478</c:v>
                </c:pt>
                <c:pt idx="3242">
                  <c:v>44622.697199074071</c:v>
                </c:pt>
                <c:pt idx="3243">
                  <c:v>44622.697928240741</c:v>
                </c:pt>
                <c:pt idx="3244">
                  <c:v>44622.698657407411</c:v>
                </c:pt>
                <c:pt idx="3245">
                  <c:v>44622.699374999997</c:v>
                </c:pt>
                <c:pt idx="3246">
                  <c:v>44622.700104166666</c:v>
                </c:pt>
                <c:pt idx="3247">
                  <c:v>44622.700833333336</c:v>
                </c:pt>
                <c:pt idx="3248">
                  <c:v>44622.701550925929</c:v>
                </c:pt>
                <c:pt idx="3249">
                  <c:v>44622.702280092592</c:v>
                </c:pt>
                <c:pt idx="3250">
                  <c:v>44622.703009259261</c:v>
                </c:pt>
                <c:pt idx="3251">
                  <c:v>44622.703726851854</c:v>
                </c:pt>
                <c:pt idx="3252">
                  <c:v>44622.704456018517</c:v>
                </c:pt>
                <c:pt idx="3253">
                  <c:v>44622.705185185187</c:v>
                </c:pt>
                <c:pt idx="3254">
                  <c:v>44622.70590277778</c:v>
                </c:pt>
                <c:pt idx="3255">
                  <c:v>44622.706631944442</c:v>
                </c:pt>
                <c:pt idx="3256">
                  <c:v>44622.707361111112</c:v>
                </c:pt>
                <c:pt idx="3257">
                  <c:v>44622.708078703705</c:v>
                </c:pt>
                <c:pt idx="3258">
                  <c:v>44622.708865740744</c:v>
                </c:pt>
                <c:pt idx="3259">
                  <c:v>44622.709594907406</c:v>
                </c:pt>
                <c:pt idx="3260">
                  <c:v>44622.710324074076</c:v>
                </c:pt>
                <c:pt idx="3261">
                  <c:v>44622.711041666669</c:v>
                </c:pt>
                <c:pt idx="3262">
                  <c:v>44622.711770833332</c:v>
                </c:pt>
                <c:pt idx="3263">
                  <c:v>44622.712488425925</c:v>
                </c:pt>
                <c:pt idx="3264">
                  <c:v>44622.713217592594</c:v>
                </c:pt>
                <c:pt idx="3265">
                  <c:v>44622.713946759257</c:v>
                </c:pt>
                <c:pt idx="3266">
                  <c:v>44622.71466435185</c:v>
                </c:pt>
                <c:pt idx="3267">
                  <c:v>44622.71539351852</c:v>
                </c:pt>
                <c:pt idx="3268">
                  <c:v>44622.716122685182</c:v>
                </c:pt>
                <c:pt idx="3269">
                  <c:v>44622.716898148145</c:v>
                </c:pt>
                <c:pt idx="3270">
                  <c:v>44622.717627314814</c:v>
                </c:pt>
                <c:pt idx="3271">
                  <c:v>44622.718344907407</c:v>
                </c:pt>
                <c:pt idx="3272">
                  <c:v>44622.719074074077</c:v>
                </c:pt>
                <c:pt idx="3273">
                  <c:v>44622.71980324074</c:v>
                </c:pt>
                <c:pt idx="3274">
                  <c:v>44622.720520833333</c:v>
                </c:pt>
                <c:pt idx="3275">
                  <c:v>44622.721250000002</c:v>
                </c:pt>
                <c:pt idx="3276">
                  <c:v>44622.721979166665</c:v>
                </c:pt>
                <c:pt idx="3277">
                  <c:v>44622.722696759258</c:v>
                </c:pt>
                <c:pt idx="3278">
                  <c:v>44622.723425925928</c:v>
                </c:pt>
                <c:pt idx="3279">
                  <c:v>44622.72415509259</c:v>
                </c:pt>
                <c:pt idx="3280">
                  <c:v>44622.724872685183</c:v>
                </c:pt>
                <c:pt idx="3281">
                  <c:v>44622.725601851853</c:v>
                </c:pt>
                <c:pt idx="3282">
                  <c:v>44622.726331018515</c:v>
                </c:pt>
                <c:pt idx="3283">
                  <c:v>44622.727048611108</c:v>
                </c:pt>
                <c:pt idx="3284">
                  <c:v>44622.727777777778</c:v>
                </c:pt>
                <c:pt idx="3285">
                  <c:v>44622.728506944448</c:v>
                </c:pt>
                <c:pt idx="3286">
                  <c:v>44622.729224537034</c:v>
                </c:pt>
                <c:pt idx="3287">
                  <c:v>44622.729953703703</c:v>
                </c:pt>
                <c:pt idx="3288">
                  <c:v>44622.730682870373</c:v>
                </c:pt>
                <c:pt idx="3289">
                  <c:v>44622.731400462966</c:v>
                </c:pt>
                <c:pt idx="3290">
                  <c:v>44622.732175925928</c:v>
                </c:pt>
                <c:pt idx="3291">
                  <c:v>44622.732905092591</c:v>
                </c:pt>
                <c:pt idx="3292">
                  <c:v>44622.733634259261</c:v>
                </c:pt>
                <c:pt idx="3293">
                  <c:v>44622.734351851854</c:v>
                </c:pt>
                <c:pt idx="3294">
                  <c:v>44622.735081018516</c:v>
                </c:pt>
                <c:pt idx="3295">
                  <c:v>44622.735810185186</c:v>
                </c:pt>
                <c:pt idx="3296">
                  <c:v>44622.736527777779</c:v>
                </c:pt>
                <c:pt idx="3297">
                  <c:v>44622.737256944441</c:v>
                </c:pt>
                <c:pt idx="3298">
                  <c:v>44622.737986111111</c:v>
                </c:pt>
                <c:pt idx="3299">
                  <c:v>44622.738703703704</c:v>
                </c:pt>
                <c:pt idx="3300">
                  <c:v>44622.739432870374</c:v>
                </c:pt>
                <c:pt idx="3301">
                  <c:v>44622.740162037036</c:v>
                </c:pt>
                <c:pt idx="3302">
                  <c:v>44622.740879629629</c:v>
                </c:pt>
                <c:pt idx="3303">
                  <c:v>44622.741608796299</c:v>
                </c:pt>
                <c:pt idx="3304">
                  <c:v>44622.742337962962</c:v>
                </c:pt>
                <c:pt idx="3305">
                  <c:v>44622.743055555555</c:v>
                </c:pt>
                <c:pt idx="3306">
                  <c:v>44622.743784722225</c:v>
                </c:pt>
                <c:pt idx="3307">
                  <c:v>44622.744513888887</c:v>
                </c:pt>
                <c:pt idx="3308">
                  <c:v>44622.74523148148</c:v>
                </c:pt>
                <c:pt idx="3309">
                  <c:v>44622.74596064815</c:v>
                </c:pt>
                <c:pt idx="3310">
                  <c:v>44622.746689814812</c:v>
                </c:pt>
                <c:pt idx="3311">
                  <c:v>44622.747407407405</c:v>
                </c:pt>
                <c:pt idx="3312">
                  <c:v>44622.748136574075</c:v>
                </c:pt>
                <c:pt idx="3313">
                  <c:v>44622.748865740738</c:v>
                </c:pt>
                <c:pt idx="3314">
                  <c:v>44622.749583333331</c:v>
                </c:pt>
                <c:pt idx="3315">
                  <c:v>44622.7503125</c:v>
                </c:pt>
                <c:pt idx="3316">
                  <c:v>44622.75104166667</c:v>
                </c:pt>
                <c:pt idx="3317">
                  <c:v>44622.751759259256</c:v>
                </c:pt>
                <c:pt idx="3318">
                  <c:v>44622.752488425926</c:v>
                </c:pt>
                <c:pt idx="3319">
                  <c:v>44622.753217592595</c:v>
                </c:pt>
                <c:pt idx="3320">
                  <c:v>44622.753935185188</c:v>
                </c:pt>
                <c:pt idx="3321">
                  <c:v>44622.754664351851</c:v>
                </c:pt>
                <c:pt idx="3322">
                  <c:v>44622.755393518521</c:v>
                </c:pt>
                <c:pt idx="3323">
                  <c:v>44622.756111111114</c:v>
                </c:pt>
                <c:pt idx="3324">
                  <c:v>44622.756840277776</c:v>
                </c:pt>
                <c:pt idx="3325">
                  <c:v>44622.757569444446</c:v>
                </c:pt>
                <c:pt idx="3326">
                  <c:v>44622.758287037039</c:v>
                </c:pt>
                <c:pt idx="3327">
                  <c:v>44622.759016203701</c:v>
                </c:pt>
                <c:pt idx="3328">
                  <c:v>44622.759745370371</c:v>
                </c:pt>
                <c:pt idx="3329">
                  <c:v>44622.760462962964</c:v>
                </c:pt>
                <c:pt idx="3330">
                  <c:v>44622.761192129627</c:v>
                </c:pt>
                <c:pt idx="3331">
                  <c:v>44622.761967592596</c:v>
                </c:pt>
                <c:pt idx="3332">
                  <c:v>44622.762696759259</c:v>
                </c:pt>
                <c:pt idx="3333">
                  <c:v>44622.763425925928</c:v>
                </c:pt>
                <c:pt idx="3334">
                  <c:v>44622.764143518521</c:v>
                </c:pt>
                <c:pt idx="3335">
                  <c:v>44622.764872685184</c:v>
                </c:pt>
                <c:pt idx="3336">
                  <c:v>44622.765601851854</c:v>
                </c:pt>
                <c:pt idx="3337">
                  <c:v>44622.766377314816</c:v>
                </c:pt>
                <c:pt idx="3338">
                  <c:v>44622.767106481479</c:v>
                </c:pt>
                <c:pt idx="3339">
                  <c:v>44622.767824074072</c:v>
                </c:pt>
                <c:pt idx="3340">
                  <c:v>44622.768553240741</c:v>
                </c:pt>
                <c:pt idx="3341">
                  <c:v>44622.769282407404</c:v>
                </c:pt>
                <c:pt idx="3342">
                  <c:v>44622.77</c:v>
                </c:pt>
                <c:pt idx="3343">
                  <c:v>44622.770775462966</c:v>
                </c:pt>
                <c:pt idx="3344">
                  <c:v>44622.771504629629</c:v>
                </c:pt>
                <c:pt idx="3345">
                  <c:v>44622.772233796299</c:v>
                </c:pt>
                <c:pt idx="3346">
                  <c:v>44622.772951388892</c:v>
                </c:pt>
                <c:pt idx="3347">
                  <c:v>44622.773680555554</c:v>
                </c:pt>
                <c:pt idx="3348">
                  <c:v>44622.774409722224</c:v>
                </c:pt>
                <c:pt idx="3349">
                  <c:v>44622.775127314817</c:v>
                </c:pt>
                <c:pt idx="3350">
                  <c:v>44622.775856481479</c:v>
                </c:pt>
                <c:pt idx="3351">
                  <c:v>44622.776585648149</c:v>
                </c:pt>
                <c:pt idx="3352">
                  <c:v>44622.777303240742</c:v>
                </c:pt>
                <c:pt idx="3353">
                  <c:v>44622.778032407405</c:v>
                </c:pt>
                <c:pt idx="3354">
                  <c:v>44622.778761574074</c:v>
                </c:pt>
                <c:pt idx="3355">
                  <c:v>44622.779479166667</c:v>
                </c:pt>
                <c:pt idx="3356">
                  <c:v>44622.78020833333</c:v>
                </c:pt>
                <c:pt idx="3357">
                  <c:v>44622.7809375</c:v>
                </c:pt>
                <c:pt idx="3358">
                  <c:v>44622.781655092593</c:v>
                </c:pt>
                <c:pt idx="3359">
                  <c:v>44622.782384259262</c:v>
                </c:pt>
                <c:pt idx="3360">
                  <c:v>44622.783113425925</c:v>
                </c:pt>
                <c:pt idx="3361">
                  <c:v>44622.783842592595</c:v>
                </c:pt>
                <c:pt idx="3362">
                  <c:v>44622.784560185188</c:v>
                </c:pt>
                <c:pt idx="3363">
                  <c:v>44622.78528935185</c:v>
                </c:pt>
                <c:pt idx="3364">
                  <c:v>44622.786064814813</c:v>
                </c:pt>
                <c:pt idx="3365">
                  <c:v>44622.786793981482</c:v>
                </c:pt>
                <c:pt idx="3366">
                  <c:v>44622.787511574075</c:v>
                </c:pt>
                <c:pt idx="3367">
                  <c:v>44622.788240740738</c:v>
                </c:pt>
                <c:pt idx="3368">
                  <c:v>44622.788969907408</c:v>
                </c:pt>
                <c:pt idx="3369">
                  <c:v>44622.789687500001</c:v>
                </c:pt>
                <c:pt idx="3370">
                  <c:v>44622.790416666663</c:v>
                </c:pt>
                <c:pt idx="3371">
                  <c:v>44622.791145833333</c:v>
                </c:pt>
                <c:pt idx="3372">
                  <c:v>44622.791863425926</c:v>
                </c:pt>
                <c:pt idx="3373">
                  <c:v>44622.792592592596</c:v>
                </c:pt>
                <c:pt idx="3374">
                  <c:v>44622.793321759258</c:v>
                </c:pt>
                <c:pt idx="3375">
                  <c:v>44622.794039351851</c:v>
                </c:pt>
                <c:pt idx="3376">
                  <c:v>44622.794768518521</c:v>
                </c:pt>
                <c:pt idx="3377">
                  <c:v>44622.795497685183</c:v>
                </c:pt>
                <c:pt idx="3378">
                  <c:v>44622.796215277776</c:v>
                </c:pt>
                <c:pt idx="3379">
                  <c:v>44622.796944444446</c:v>
                </c:pt>
                <c:pt idx="3380">
                  <c:v>44622.797673611109</c:v>
                </c:pt>
                <c:pt idx="3381">
                  <c:v>44622.798391203702</c:v>
                </c:pt>
                <c:pt idx="3382">
                  <c:v>44622.799120370371</c:v>
                </c:pt>
                <c:pt idx="3383">
                  <c:v>44622.799849537034</c:v>
                </c:pt>
                <c:pt idx="3384">
                  <c:v>44622.800567129627</c:v>
                </c:pt>
                <c:pt idx="3385">
                  <c:v>44622.801296296297</c:v>
                </c:pt>
                <c:pt idx="3386">
                  <c:v>44622.802025462966</c:v>
                </c:pt>
                <c:pt idx="3387">
                  <c:v>44622.802743055552</c:v>
                </c:pt>
                <c:pt idx="3388">
                  <c:v>44622.803472222222</c:v>
                </c:pt>
                <c:pt idx="3389">
                  <c:v>44622.804201388892</c:v>
                </c:pt>
                <c:pt idx="3390">
                  <c:v>44622.804930555554</c:v>
                </c:pt>
                <c:pt idx="3391">
                  <c:v>44622.805648148147</c:v>
                </c:pt>
                <c:pt idx="3392">
                  <c:v>44622.806377314817</c:v>
                </c:pt>
                <c:pt idx="3393">
                  <c:v>44622.807106481479</c:v>
                </c:pt>
                <c:pt idx="3394">
                  <c:v>44622.807824074072</c:v>
                </c:pt>
                <c:pt idx="3395">
                  <c:v>44622.808553240742</c:v>
                </c:pt>
                <c:pt idx="3396">
                  <c:v>44622.809282407405</c:v>
                </c:pt>
                <c:pt idx="3397">
                  <c:v>44622.81</c:v>
                </c:pt>
                <c:pt idx="3398">
                  <c:v>44622.810729166667</c:v>
                </c:pt>
                <c:pt idx="3399">
                  <c:v>44622.81145833333</c:v>
                </c:pt>
                <c:pt idx="3400">
                  <c:v>44622.812175925923</c:v>
                </c:pt>
                <c:pt idx="3401">
                  <c:v>44622.812905092593</c:v>
                </c:pt>
                <c:pt idx="3402">
                  <c:v>44622.813634259262</c:v>
                </c:pt>
                <c:pt idx="3403">
                  <c:v>44622.814351851855</c:v>
                </c:pt>
                <c:pt idx="3404">
                  <c:v>44622.815081018518</c:v>
                </c:pt>
                <c:pt idx="3405">
                  <c:v>44622.815810185188</c:v>
                </c:pt>
                <c:pt idx="3406">
                  <c:v>44622.816527777781</c:v>
                </c:pt>
                <c:pt idx="3407">
                  <c:v>44622.817256944443</c:v>
                </c:pt>
                <c:pt idx="3408">
                  <c:v>44622.817974537036</c:v>
                </c:pt>
                <c:pt idx="3409">
                  <c:v>44622.818703703706</c:v>
                </c:pt>
                <c:pt idx="3410">
                  <c:v>44622.819432870368</c:v>
                </c:pt>
                <c:pt idx="3411">
                  <c:v>44622.820162037038</c:v>
                </c:pt>
                <c:pt idx="3412">
                  <c:v>44622.820879629631</c:v>
                </c:pt>
                <c:pt idx="3413">
                  <c:v>44622.821608796294</c:v>
                </c:pt>
                <c:pt idx="3414">
                  <c:v>44622.822337962964</c:v>
                </c:pt>
                <c:pt idx="3415">
                  <c:v>44622.823055555556</c:v>
                </c:pt>
                <c:pt idx="3416">
                  <c:v>44622.823784722219</c:v>
                </c:pt>
                <c:pt idx="3417">
                  <c:v>44622.824513888889</c:v>
                </c:pt>
                <c:pt idx="3418">
                  <c:v>44622.825231481482</c:v>
                </c:pt>
                <c:pt idx="3419">
                  <c:v>44622.825960648152</c:v>
                </c:pt>
                <c:pt idx="3420">
                  <c:v>44622.826689814814</c:v>
                </c:pt>
                <c:pt idx="3421">
                  <c:v>44622.827407407407</c:v>
                </c:pt>
                <c:pt idx="3422">
                  <c:v>44622.828136574077</c:v>
                </c:pt>
                <c:pt idx="3423">
                  <c:v>44622.828865740739</c:v>
                </c:pt>
                <c:pt idx="3424">
                  <c:v>44622.829583333332</c:v>
                </c:pt>
                <c:pt idx="3425">
                  <c:v>44622.830358796295</c:v>
                </c:pt>
                <c:pt idx="3426">
                  <c:v>44622.831087962964</c:v>
                </c:pt>
                <c:pt idx="3427">
                  <c:v>44622.831817129627</c:v>
                </c:pt>
                <c:pt idx="3428">
                  <c:v>44622.83253472222</c:v>
                </c:pt>
                <c:pt idx="3429">
                  <c:v>44622.83326388889</c:v>
                </c:pt>
                <c:pt idx="3430">
                  <c:v>44622.833993055552</c:v>
                </c:pt>
                <c:pt idx="3431">
                  <c:v>44622.834768518522</c:v>
                </c:pt>
                <c:pt idx="3432">
                  <c:v>44622.835486111115</c:v>
                </c:pt>
                <c:pt idx="3433">
                  <c:v>44622.836215277777</c:v>
                </c:pt>
                <c:pt idx="3434">
                  <c:v>44622.836944444447</c:v>
                </c:pt>
                <c:pt idx="3435">
                  <c:v>44622.83766203704</c:v>
                </c:pt>
                <c:pt idx="3436">
                  <c:v>44622.838391203702</c:v>
                </c:pt>
                <c:pt idx="3437">
                  <c:v>44622.839166666665</c:v>
                </c:pt>
                <c:pt idx="3438">
                  <c:v>44622.839884259258</c:v>
                </c:pt>
                <c:pt idx="3439">
                  <c:v>44622.840613425928</c:v>
                </c:pt>
                <c:pt idx="3440">
                  <c:v>44622.84134259259</c:v>
                </c:pt>
                <c:pt idx="3441">
                  <c:v>44622.842060185183</c:v>
                </c:pt>
                <c:pt idx="3442">
                  <c:v>44622.842789351853</c:v>
                </c:pt>
                <c:pt idx="3443">
                  <c:v>44622.843564814815</c:v>
                </c:pt>
                <c:pt idx="3444">
                  <c:v>44622.844282407408</c:v>
                </c:pt>
                <c:pt idx="3445">
                  <c:v>44622.845011574071</c:v>
                </c:pt>
                <c:pt idx="3446">
                  <c:v>44622.84574074074</c:v>
                </c:pt>
                <c:pt idx="3447">
                  <c:v>44622.846458333333</c:v>
                </c:pt>
                <c:pt idx="3448">
                  <c:v>44622.847187500003</c:v>
                </c:pt>
                <c:pt idx="3449">
                  <c:v>44622.847962962966</c:v>
                </c:pt>
                <c:pt idx="3450">
                  <c:v>44622.848692129628</c:v>
                </c:pt>
                <c:pt idx="3451">
                  <c:v>44622.849421296298</c:v>
                </c:pt>
                <c:pt idx="3452">
                  <c:v>44622.850138888891</c:v>
                </c:pt>
                <c:pt idx="3453">
                  <c:v>44622.850868055553</c:v>
                </c:pt>
                <c:pt idx="3454">
                  <c:v>44622.851597222223</c:v>
                </c:pt>
                <c:pt idx="3455">
                  <c:v>44622.852314814816</c:v>
                </c:pt>
                <c:pt idx="3456">
                  <c:v>44622.853043981479</c:v>
                </c:pt>
                <c:pt idx="3457">
                  <c:v>44622.853773148148</c:v>
                </c:pt>
                <c:pt idx="3458">
                  <c:v>44622.854490740741</c:v>
                </c:pt>
                <c:pt idx="3459">
                  <c:v>44622.855219907404</c:v>
                </c:pt>
                <c:pt idx="3460">
                  <c:v>44622.855937499997</c:v>
                </c:pt>
                <c:pt idx="3461">
                  <c:v>44622.856666666667</c:v>
                </c:pt>
                <c:pt idx="3462">
                  <c:v>44622.857395833336</c:v>
                </c:pt>
                <c:pt idx="3463">
                  <c:v>44622.858113425929</c:v>
                </c:pt>
                <c:pt idx="3464">
                  <c:v>44622.858842592592</c:v>
                </c:pt>
                <c:pt idx="3465">
                  <c:v>44622.859618055554</c:v>
                </c:pt>
                <c:pt idx="3466">
                  <c:v>44622.860347222224</c:v>
                </c:pt>
                <c:pt idx="3467">
                  <c:v>44622.861076388886</c:v>
                </c:pt>
                <c:pt idx="3468">
                  <c:v>44622.861793981479</c:v>
                </c:pt>
                <c:pt idx="3469">
                  <c:v>44622.862523148149</c:v>
                </c:pt>
                <c:pt idx="3470">
                  <c:v>44622.863252314812</c:v>
                </c:pt>
                <c:pt idx="3471">
                  <c:v>44622.863969907405</c:v>
                </c:pt>
                <c:pt idx="3472">
                  <c:v>44622.864699074074</c:v>
                </c:pt>
                <c:pt idx="3473">
                  <c:v>44622.865428240744</c:v>
                </c:pt>
                <c:pt idx="3474">
                  <c:v>44622.86614583333</c:v>
                </c:pt>
                <c:pt idx="3475">
                  <c:v>44622.866875</c:v>
                </c:pt>
                <c:pt idx="3476">
                  <c:v>44622.867650462962</c:v>
                </c:pt>
                <c:pt idx="3477">
                  <c:v>44622.868379629632</c:v>
                </c:pt>
                <c:pt idx="3478">
                  <c:v>44622.869097222225</c:v>
                </c:pt>
                <c:pt idx="3479">
                  <c:v>44622.869826388887</c:v>
                </c:pt>
                <c:pt idx="3480">
                  <c:v>44622.870555555557</c:v>
                </c:pt>
                <c:pt idx="3481">
                  <c:v>44622.87127314815</c:v>
                </c:pt>
                <c:pt idx="3482">
                  <c:v>44622.872060185182</c:v>
                </c:pt>
                <c:pt idx="3483">
                  <c:v>44622.872777777775</c:v>
                </c:pt>
                <c:pt idx="3484">
                  <c:v>44622.873506944445</c:v>
                </c:pt>
                <c:pt idx="3485">
                  <c:v>44622.874236111114</c:v>
                </c:pt>
                <c:pt idx="3486">
                  <c:v>44622.8749537037</c:v>
                </c:pt>
                <c:pt idx="3487">
                  <c:v>44622.87568287037</c:v>
                </c:pt>
                <c:pt idx="3488">
                  <c:v>44622.876458333332</c:v>
                </c:pt>
                <c:pt idx="3489">
                  <c:v>44622.877187500002</c:v>
                </c:pt>
                <c:pt idx="3490">
                  <c:v>44622.877916666665</c:v>
                </c:pt>
                <c:pt idx="3491">
                  <c:v>44622.878634259258</c:v>
                </c:pt>
                <c:pt idx="3492">
                  <c:v>44622.879363425927</c:v>
                </c:pt>
                <c:pt idx="3493">
                  <c:v>44622.88009259259</c:v>
                </c:pt>
                <c:pt idx="3494">
                  <c:v>44622.880868055552</c:v>
                </c:pt>
                <c:pt idx="3495">
                  <c:v>44622.881585648145</c:v>
                </c:pt>
                <c:pt idx="3496">
                  <c:v>44622.882314814815</c:v>
                </c:pt>
                <c:pt idx="3497">
                  <c:v>44622.883043981485</c:v>
                </c:pt>
                <c:pt idx="3498">
                  <c:v>44622.883773148147</c:v>
                </c:pt>
                <c:pt idx="3499">
                  <c:v>44622.88449074074</c:v>
                </c:pt>
                <c:pt idx="3500">
                  <c:v>44622.88521990741</c:v>
                </c:pt>
                <c:pt idx="3501">
                  <c:v>44622.885949074072</c:v>
                </c:pt>
                <c:pt idx="3502">
                  <c:v>44622.886666666665</c:v>
                </c:pt>
                <c:pt idx="3503">
                  <c:v>44622.887395833335</c:v>
                </c:pt>
                <c:pt idx="3504">
                  <c:v>44622.888124999998</c:v>
                </c:pt>
                <c:pt idx="3505">
                  <c:v>44622.888854166667</c:v>
                </c:pt>
                <c:pt idx="3506">
                  <c:v>44622.88957175926</c:v>
                </c:pt>
                <c:pt idx="3507">
                  <c:v>44622.890300925923</c:v>
                </c:pt>
                <c:pt idx="3508">
                  <c:v>44622.891030092593</c:v>
                </c:pt>
                <c:pt idx="3509">
                  <c:v>44622.891759259262</c:v>
                </c:pt>
                <c:pt idx="3510">
                  <c:v>44622.892476851855</c:v>
                </c:pt>
                <c:pt idx="3511">
                  <c:v>44622.893206018518</c:v>
                </c:pt>
                <c:pt idx="3512">
                  <c:v>44622.893935185188</c:v>
                </c:pt>
                <c:pt idx="3513">
                  <c:v>44622.89466435185</c:v>
                </c:pt>
                <c:pt idx="3514">
                  <c:v>44622.895381944443</c:v>
                </c:pt>
                <c:pt idx="3515">
                  <c:v>44622.896111111113</c:v>
                </c:pt>
                <c:pt idx="3516">
                  <c:v>44622.896840277775</c:v>
                </c:pt>
                <c:pt idx="3517">
                  <c:v>44622.897569444445</c:v>
                </c:pt>
                <c:pt idx="3518">
                  <c:v>44622.898287037038</c:v>
                </c:pt>
                <c:pt idx="3519">
                  <c:v>44622.899016203701</c:v>
                </c:pt>
                <c:pt idx="3520">
                  <c:v>44622.899791666663</c:v>
                </c:pt>
                <c:pt idx="3521">
                  <c:v>44622.900520833333</c:v>
                </c:pt>
                <c:pt idx="3522">
                  <c:v>44622.901238425926</c:v>
                </c:pt>
                <c:pt idx="3523">
                  <c:v>44622.901967592596</c:v>
                </c:pt>
                <c:pt idx="3524">
                  <c:v>44622.902696759258</c:v>
                </c:pt>
                <c:pt idx="3525">
                  <c:v>44622.903425925928</c:v>
                </c:pt>
                <c:pt idx="3526">
                  <c:v>44622.90420138889</c:v>
                </c:pt>
                <c:pt idx="3527">
                  <c:v>44622.904918981483</c:v>
                </c:pt>
                <c:pt idx="3528">
                  <c:v>44622.905648148146</c:v>
                </c:pt>
                <c:pt idx="3529">
                  <c:v>44622.906377314815</c:v>
                </c:pt>
                <c:pt idx="3530">
                  <c:v>44622.907094907408</c:v>
                </c:pt>
                <c:pt idx="3531">
                  <c:v>44622.907824074071</c:v>
                </c:pt>
                <c:pt idx="3532">
                  <c:v>44622.908599537041</c:v>
                </c:pt>
                <c:pt idx="3533">
                  <c:v>44622.909317129626</c:v>
                </c:pt>
                <c:pt idx="3534">
                  <c:v>44622.910046296296</c:v>
                </c:pt>
                <c:pt idx="3535">
                  <c:v>44622.910775462966</c:v>
                </c:pt>
                <c:pt idx="3536">
                  <c:v>44622.911493055559</c:v>
                </c:pt>
                <c:pt idx="3537">
                  <c:v>44622.912222222221</c:v>
                </c:pt>
                <c:pt idx="3538">
                  <c:v>44622.912997685184</c:v>
                </c:pt>
                <c:pt idx="3539">
                  <c:v>44622.913715277777</c:v>
                </c:pt>
                <c:pt idx="3540">
                  <c:v>44622.914444444446</c:v>
                </c:pt>
                <c:pt idx="3541">
                  <c:v>44622.915173611109</c:v>
                </c:pt>
                <c:pt idx="3542">
                  <c:v>44622.915891203702</c:v>
                </c:pt>
                <c:pt idx="3543">
                  <c:v>44622.916620370372</c:v>
                </c:pt>
                <c:pt idx="3544">
                  <c:v>44622.917395833334</c:v>
                </c:pt>
                <c:pt idx="3545">
                  <c:v>44622.918124999997</c:v>
                </c:pt>
                <c:pt idx="3546">
                  <c:v>44622.918842592589</c:v>
                </c:pt>
                <c:pt idx="3547">
                  <c:v>44622.919571759259</c:v>
                </c:pt>
                <c:pt idx="3548">
                  <c:v>44622.920300925929</c:v>
                </c:pt>
                <c:pt idx="3549">
                  <c:v>44622.921018518522</c:v>
                </c:pt>
                <c:pt idx="3550">
                  <c:v>44622.921793981484</c:v>
                </c:pt>
                <c:pt idx="3551">
                  <c:v>44622.922511574077</c:v>
                </c:pt>
                <c:pt idx="3552">
                  <c:v>44622.92324074074</c:v>
                </c:pt>
                <c:pt idx="3553">
                  <c:v>44622.92396990741</c:v>
                </c:pt>
                <c:pt idx="3554">
                  <c:v>44622.924687500003</c:v>
                </c:pt>
                <c:pt idx="3555">
                  <c:v>44622.925416666665</c:v>
                </c:pt>
                <c:pt idx="3556">
                  <c:v>44622.926180555558</c:v>
                </c:pt>
                <c:pt idx="3557">
                  <c:v>44622.92690972222</c:v>
                </c:pt>
                <c:pt idx="3558">
                  <c:v>44622.927627314813</c:v>
                </c:pt>
                <c:pt idx="3559">
                  <c:v>44622.928356481483</c:v>
                </c:pt>
                <c:pt idx="3560">
                  <c:v>44622.929085648146</c:v>
                </c:pt>
                <c:pt idx="3561">
                  <c:v>44622.929803240739</c:v>
                </c:pt>
                <c:pt idx="3562">
                  <c:v>44622.930578703701</c:v>
                </c:pt>
                <c:pt idx="3563">
                  <c:v>44622.931296296294</c:v>
                </c:pt>
                <c:pt idx="3564">
                  <c:v>44622.932025462964</c:v>
                </c:pt>
                <c:pt idx="3565">
                  <c:v>44622.932754629626</c:v>
                </c:pt>
                <c:pt idx="3566">
                  <c:v>44622.933472222219</c:v>
                </c:pt>
                <c:pt idx="3567">
                  <c:v>44622.934201388889</c:v>
                </c:pt>
                <c:pt idx="3568">
                  <c:v>44622.934965277775</c:v>
                </c:pt>
                <c:pt idx="3569">
                  <c:v>44622.935694444444</c:v>
                </c:pt>
                <c:pt idx="3570">
                  <c:v>44622.936412037037</c:v>
                </c:pt>
                <c:pt idx="3571">
                  <c:v>44622.937141203707</c:v>
                </c:pt>
                <c:pt idx="3572">
                  <c:v>44622.93787037037</c:v>
                </c:pt>
                <c:pt idx="3573">
                  <c:v>44622.938587962963</c:v>
                </c:pt>
                <c:pt idx="3574">
                  <c:v>44622.939363425925</c:v>
                </c:pt>
                <c:pt idx="3575">
                  <c:v>44622.940092592595</c:v>
                </c:pt>
                <c:pt idx="3576">
                  <c:v>44622.940810185188</c:v>
                </c:pt>
                <c:pt idx="3577">
                  <c:v>44622.94153935185</c:v>
                </c:pt>
                <c:pt idx="3578">
                  <c:v>44622.94226851852</c:v>
                </c:pt>
                <c:pt idx="3579">
                  <c:v>44622.942986111113</c:v>
                </c:pt>
                <c:pt idx="3580">
                  <c:v>44622.943761574075</c:v>
                </c:pt>
                <c:pt idx="3581">
                  <c:v>44622.944479166668</c:v>
                </c:pt>
                <c:pt idx="3582">
                  <c:v>44622.945208333331</c:v>
                </c:pt>
                <c:pt idx="3583">
                  <c:v>44622.945937500001</c:v>
                </c:pt>
                <c:pt idx="3584">
                  <c:v>44622.946655092594</c:v>
                </c:pt>
                <c:pt idx="3585">
                  <c:v>44622.947384259256</c:v>
                </c:pt>
                <c:pt idx="3586">
                  <c:v>44622.948148148149</c:v>
                </c:pt>
                <c:pt idx="3587">
                  <c:v>44622.948877314811</c:v>
                </c:pt>
                <c:pt idx="3588">
                  <c:v>44622.949606481481</c:v>
                </c:pt>
                <c:pt idx="3589">
                  <c:v>44622.950324074074</c:v>
                </c:pt>
                <c:pt idx="3590">
                  <c:v>44622.951053240744</c:v>
                </c:pt>
                <c:pt idx="3591">
                  <c:v>44622.951782407406</c:v>
                </c:pt>
                <c:pt idx="3592">
                  <c:v>44622.952557870369</c:v>
                </c:pt>
                <c:pt idx="3593">
                  <c:v>44622.953275462962</c:v>
                </c:pt>
                <c:pt idx="3594">
                  <c:v>44622.954004629632</c:v>
                </c:pt>
                <c:pt idx="3595">
                  <c:v>44622.954733796294</c:v>
                </c:pt>
                <c:pt idx="3596">
                  <c:v>44622.955451388887</c:v>
                </c:pt>
                <c:pt idx="3597">
                  <c:v>44622.956180555557</c:v>
                </c:pt>
                <c:pt idx="3598">
                  <c:v>44622.956956018519</c:v>
                </c:pt>
                <c:pt idx="3599">
                  <c:v>44622.957673611112</c:v>
                </c:pt>
                <c:pt idx="3600">
                  <c:v>44622.958402777775</c:v>
                </c:pt>
                <c:pt idx="3601">
                  <c:v>44622.959131944444</c:v>
                </c:pt>
                <c:pt idx="3602">
                  <c:v>44622.959849537037</c:v>
                </c:pt>
                <c:pt idx="3603">
                  <c:v>44622.960578703707</c:v>
                </c:pt>
                <c:pt idx="3604">
                  <c:v>44622.961354166669</c:v>
                </c:pt>
                <c:pt idx="3605">
                  <c:v>44622.962071759262</c:v>
                </c:pt>
                <c:pt idx="3606">
                  <c:v>44622.962800925925</c:v>
                </c:pt>
                <c:pt idx="3607">
                  <c:v>44622.963518518518</c:v>
                </c:pt>
                <c:pt idx="3608">
                  <c:v>44622.964247685188</c:v>
                </c:pt>
                <c:pt idx="3609">
                  <c:v>44622.96497685185</c:v>
                </c:pt>
                <c:pt idx="3610">
                  <c:v>44622.965740740743</c:v>
                </c:pt>
                <c:pt idx="3611">
                  <c:v>44622.966469907406</c:v>
                </c:pt>
                <c:pt idx="3612">
                  <c:v>44622.967199074075</c:v>
                </c:pt>
                <c:pt idx="3613">
                  <c:v>44622.967916666668</c:v>
                </c:pt>
                <c:pt idx="3614">
                  <c:v>44622.968645833331</c:v>
                </c:pt>
                <c:pt idx="3615">
                  <c:v>44622.969375000001</c:v>
                </c:pt>
                <c:pt idx="3616">
                  <c:v>44622.970138888886</c:v>
                </c:pt>
                <c:pt idx="3617">
                  <c:v>44622.970868055556</c:v>
                </c:pt>
                <c:pt idx="3618">
                  <c:v>44622.971597222226</c:v>
                </c:pt>
                <c:pt idx="3619">
                  <c:v>44622.972326388888</c:v>
                </c:pt>
                <c:pt idx="3620">
                  <c:v>44622.973043981481</c:v>
                </c:pt>
                <c:pt idx="3621">
                  <c:v>44622.973773148151</c:v>
                </c:pt>
                <c:pt idx="3622">
                  <c:v>44622.974548611113</c:v>
                </c:pt>
                <c:pt idx="3623">
                  <c:v>44622.975266203706</c:v>
                </c:pt>
                <c:pt idx="3624">
                  <c:v>44622.975995370369</c:v>
                </c:pt>
                <c:pt idx="3625">
                  <c:v>44622.976724537039</c:v>
                </c:pt>
                <c:pt idx="3626">
                  <c:v>44622.977442129632</c:v>
                </c:pt>
                <c:pt idx="3627">
                  <c:v>44622.978171296294</c:v>
                </c:pt>
                <c:pt idx="3628">
                  <c:v>44622.978946759256</c:v>
                </c:pt>
                <c:pt idx="3629">
                  <c:v>44622.979675925926</c:v>
                </c:pt>
                <c:pt idx="3630">
                  <c:v>44622.980405092596</c:v>
                </c:pt>
                <c:pt idx="3631">
                  <c:v>44622.981122685182</c:v>
                </c:pt>
                <c:pt idx="3632">
                  <c:v>44622.981851851851</c:v>
                </c:pt>
                <c:pt idx="3633">
                  <c:v>44622.982581018521</c:v>
                </c:pt>
                <c:pt idx="3634">
                  <c:v>44622.983356481483</c:v>
                </c:pt>
                <c:pt idx="3635">
                  <c:v>44622.984074074076</c:v>
                </c:pt>
                <c:pt idx="3636">
                  <c:v>44622.984803240739</c:v>
                </c:pt>
                <c:pt idx="3637">
                  <c:v>44622.985532407409</c:v>
                </c:pt>
                <c:pt idx="3638">
                  <c:v>44622.986250000002</c:v>
                </c:pt>
                <c:pt idx="3639">
                  <c:v>44622.986979166664</c:v>
                </c:pt>
                <c:pt idx="3640">
                  <c:v>44622.987708333334</c:v>
                </c:pt>
                <c:pt idx="3641">
                  <c:v>44622.988425925927</c:v>
                </c:pt>
                <c:pt idx="3642">
                  <c:v>44622.989155092589</c:v>
                </c:pt>
                <c:pt idx="3643">
                  <c:v>44622.989884259259</c:v>
                </c:pt>
                <c:pt idx="3644">
                  <c:v>44622.990613425929</c:v>
                </c:pt>
                <c:pt idx="3645">
                  <c:v>44622.991331018522</c:v>
                </c:pt>
                <c:pt idx="3646">
                  <c:v>44622.992060185185</c:v>
                </c:pt>
                <c:pt idx="3647">
                  <c:v>44622.992789351854</c:v>
                </c:pt>
                <c:pt idx="3648">
                  <c:v>44622.993506944447</c:v>
                </c:pt>
                <c:pt idx="3649">
                  <c:v>44622.99423611111</c:v>
                </c:pt>
                <c:pt idx="3650">
                  <c:v>44622.99496527778</c:v>
                </c:pt>
                <c:pt idx="3651">
                  <c:v>44622.995682870373</c:v>
                </c:pt>
                <c:pt idx="3652">
                  <c:v>44622.996412037035</c:v>
                </c:pt>
                <c:pt idx="3653">
                  <c:v>44622.997141203705</c:v>
                </c:pt>
                <c:pt idx="3654">
                  <c:v>44622.997858796298</c:v>
                </c:pt>
                <c:pt idx="3655">
                  <c:v>44622.99858796296</c:v>
                </c:pt>
                <c:pt idx="3656">
                  <c:v>44622.99931712963</c:v>
                </c:pt>
                <c:pt idx="3657">
                  <c:v>44623.000034722223</c:v>
                </c:pt>
                <c:pt idx="3658">
                  <c:v>44623.000763888886</c:v>
                </c:pt>
                <c:pt idx="3659">
                  <c:v>44623.001493055555</c:v>
                </c:pt>
                <c:pt idx="3660">
                  <c:v>44623.002210648148</c:v>
                </c:pt>
                <c:pt idx="3661">
                  <c:v>44623.002939814818</c:v>
                </c:pt>
                <c:pt idx="3662">
                  <c:v>44623.003668981481</c:v>
                </c:pt>
                <c:pt idx="3663">
                  <c:v>44623.004386574074</c:v>
                </c:pt>
                <c:pt idx="3664">
                  <c:v>44623.005115740743</c:v>
                </c:pt>
                <c:pt idx="3665">
                  <c:v>44623.005844907406</c:v>
                </c:pt>
                <c:pt idx="3666">
                  <c:v>44623.006562499999</c:v>
                </c:pt>
                <c:pt idx="3667">
                  <c:v>44623.007291666669</c:v>
                </c:pt>
                <c:pt idx="3668">
                  <c:v>44623.008020833331</c:v>
                </c:pt>
                <c:pt idx="3669">
                  <c:v>44623.008738425924</c:v>
                </c:pt>
                <c:pt idx="3670">
                  <c:v>44623.009467592594</c:v>
                </c:pt>
                <c:pt idx="3671">
                  <c:v>44623.010196759256</c:v>
                </c:pt>
                <c:pt idx="3672">
                  <c:v>44623.010914351849</c:v>
                </c:pt>
                <c:pt idx="3673">
                  <c:v>44623.011643518519</c:v>
                </c:pt>
                <c:pt idx="3674">
                  <c:v>44623.012372685182</c:v>
                </c:pt>
                <c:pt idx="3675">
                  <c:v>44623.013148148151</c:v>
                </c:pt>
                <c:pt idx="3676">
                  <c:v>44623.013865740744</c:v>
                </c:pt>
                <c:pt idx="3677">
                  <c:v>44623.014594907407</c:v>
                </c:pt>
                <c:pt idx="3678">
                  <c:v>44623.015324074076</c:v>
                </c:pt>
                <c:pt idx="3679">
                  <c:v>44623.016041666669</c:v>
                </c:pt>
                <c:pt idx="3680">
                  <c:v>44623.016770833332</c:v>
                </c:pt>
                <c:pt idx="3681">
                  <c:v>44623.017534722225</c:v>
                </c:pt>
                <c:pt idx="3682">
                  <c:v>44623.018263888887</c:v>
                </c:pt>
                <c:pt idx="3683">
                  <c:v>44623.01898148148</c:v>
                </c:pt>
                <c:pt idx="3684">
                  <c:v>44623.01971064815</c:v>
                </c:pt>
                <c:pt idx="3685">
                  <c:v>44623.020428240743</c:v>
                </c:pt>
                <c:pt idx="3686">
                  <c:v>44623.021157407406</c:v>
                </c:pt>
                <c:pt idx="3687">
                  <c:v>44623.021886574075</c:v>
                </c:pt>
                <c:pt idx="3688">
                  <c:v>44623.022604166668</c:v>
                </c:pt>
                <c:pt idx="3689">
                  <c:v>44623.023333333331</c:v>
                </c:pt>
                <c:pt idx="3690">
                  <c:v>44623.024062500001</c:v>
                </c:pt>
                <c:pt idx="3691">
                  <c:v>44623.024780092594</c:v>
                </c:pt>
                <c:pt idx="3692">
                  <c:v>44623.025555555556</c:v>
                </c:pt>
                <c:pt idx="3693">
                  <c:v>44623.026284722226</c:v>
                </c:pt>
                <c:pt idx="3694">
                  <c:v>44623.027013888888</c:v>
                </c:pt>
                <c:pt idx="3695">
                  <c:v>44623.027731481481</c:v>
                </c:pt>
                <c:pt idx="3696">
                  <c:v>44623.028460648151</c:v>
                </c:pt>
                <c:pt idx="3697">
                  <c:v>44623.029189814813</c:v>
                </c:pt>
                <c:pt idx="3698">
                  <c:v>44623.029965277776</c:v>
                </c:pt>
                <c:pt idx="3699">
                  <c:v>44623.030694444446</c:v>
                </c:pt>
                <c:pt idx="3700">
                  <c:v>44623.031412037039</c:v>
                </c:pt>
                <c:pt idx="3701">
                  <c:v>44623.032141203701</c:v>
                </c:pt>
                <c:pt idx="3702">
                  <c:v>44623.032870370371</c:v>
                </c:pt>
                <c:pt idx="3703">
                  <c:v>44623.033587962964</c:v>
                </c:pt>
                <c:pt idx="3704">
                  <c:v>44623.034317129626</c:v>
                </c:pt>
                <c:pt idx="3705">
                  <c:v>44623.035046296296</c:v>
                </c:pt>
                <c:pt idx="3706">
                  <c:v>44623.035763888889</c:v>
                </c:pt>
                <c:pt idx="3707">
                  <c:v>44623.036493055559</c:v>
                </c:pt>
                <c:pt idx="3708">
                  <c:v>44623.037222222221</c:v>
                </c:pt>
                <c:pt idx="3709">
                  <c:v>44623.037939814814</c:v>
                </c:pt>
                <c:pt idx="3710">
                  <c:v>44623.038668981484</c:v>
                </c:pt>
                <c:pt idx="3711">
                  <c:v>44623.039386574077</c:v>
                </c:pt>
                <c:pt idx="3712">
                  <c:v>44623.04011574074</c:v>
                </c:pt>
                <c:pt idx="3713">
                  <c:v>44623.040844907409</c:v>
                </c:pt>
                <c:pt idx="3714">
                  <c:v>44623.041562500002</c:v>
                </c:pt>
                <c:pt idx="3715">
                  <c:v>44623.042291666665</c:v>
                </c:pt>
                <c:pt idx="3716">
                  <c:v>44623.043020833335</c:v>
                </c:pt>
                <c:pt idx="3717">
                  <c:v>44623.043738425928</c:v>
                </c:pt>
                <c:pt idx="3718">
                  <c:v>44623.04446759259</c:v>
                </c:pt>
                <c:pt idx="3719">
                  <c:v>44623.045243055552</c:v>
                </c:pt>
                <c:pt idx="3720">
                  <c:v>44623.045972222222</c:v>
                </c:pt>
                <c:pt idx="3721">
                  <c:v>44623.046689814815</c:v>
                </c:pt>
                <c:pt idx="3722">
                  <c:v>44623.047418981485</c:v>
                </c:pt>
                <c:pt idx="3723">
                  <c:v>44623.048148148147</c:v>
                </c:pt>
                <c:pt idx="3724">
                  <c:v>44623.04886574074</c:v>
                </c:pt>
                <c:pt idx="3725">
                  <c:v>44623.04959490741</c:v>
                </c:pt>
                <c:pt idx="3726">
                  <c:v>44623.050324074073</c:v>
                </c:pt>
                <c:pt idx="3727">
                  <c:v>44623.051041666666</c:v>
                </c:pt>
                <c:pt idx="3728">
                  <c:v>44623.051770833335</c:v>
                </c:pt>
                <c:pt idx="3729">
                  <c:v>44623.052499999998</c:v>
                </c:pt>
                <c:pt idx="3730">
                  <c:v>44623.053217592591</c:v>
                </c:pt>
                <c:pt idx="3731">
                  <c:v>44623.053946759261</c:v>
                </c:pt>
                <c:pt idx="3732">
                  <c:v>44623.054664351854</c:v>
                </c:pt>
                <c:pt idx="3733">
                  <c:v>44623.055393518516</c:v>
                </c:pt>
                <c:pt idx="3734">
                  <c:v>44623.056122685186</c:v>
                </c:pt>
                <c:pt idx="3735">
                  <c:v>44623.056898148148</c:v>
                </c:pt>
                <c:pt idx="3736">
                  <c:v>44623.057615740741</c:v>
                </c:pt>
                <c:pt idx="3737">
                  <c:v>44623.058344907404</c:v>
                </c:pt>
                <c:pt idx="3738">
                  <c:v>44623.059074074074</c:v>
                </c:pt>
                <c:pt idx="3739">
                  <c:v>44623.059791666667</c:v>
                </c:pt>
                <c:pt idx="3740">
                  <c:v>44623.060520833336</c:v>
                </c:pt>
                <c:pt idx="3741">
                  <c:v>44623.061249999999</c:v>
                </c:pt>
                <c:pt idx="3742">
                  <c:v>44623.061967592592</c:v>
                </c:pt>
                <c:pt idx="3743">
                  <c:v>44623.062696759262</c:v>
                </c:pt>
                <c:pt idx="3744">
                  <c:v>44623.063425925924</c:v>
                </c:pt>
                <c:pt idx="3745">
                  <c:v>44623.064143518517</c:v>
                </c:pt>
                <c:pt idx="3746">
                  <c:v>44623.064872685187</c:v>
                </c:pt>
                <c:pt idx="3747">
                  <c:v>44623.06559027778</c:v>
                </c:pt>
                <c:pt idx="3748">
                  <c:v>44623.066319444442</c:v>
                </c:pt>
                <c:pt idx="3749">
                  <c:v>44623.067048611112</c:v>
                </c:pt>
                <c:pt idx="3750">
                  <c:v>44623.067766203705</c:v>
                </c:pt>
                <c:pt idx="3751">
                  <c:v>44623.068541666667</c:v>
                </c:pt>
                <c:pt idx="3752">
                  <c:v>44623.06927083333</c:v>
                </c:pt>
                <c:pt idx="3753">
                  <c:v>44623.07</c:v>
                </c:pt>
                <c:pt idx="3754">
                  <c:v>44623.070729166669</c:v>
                </c:pt>
                <c:pt idx="3755">
                  <c:v>44623.071446759262</c:v>
                </c:pt>
                <c:pt idx="3756">
                  <c:v>44623.072175925925</c:v>
                </c:pt>
                <c:pt idx="3757">
                  <c:v>44623.072893518518</c:v>
                </c:pt>
                <c:pt idx="3758">
                  <c:v>44623.073622685188</c:v>
                </c:pt>
                <c:pt idx="3759">
                  <c:v>44623.07435185185</c:v>
                </c:pt>
                <c:pt idx="3760">
                  <c:v>44623.075069444443</c:v>
                </c:pt>
                <c:pt idx="3761">
                  <c:v>44623.075798611113</c:v>
                </c:pt>
                <c:pt idx="3762">
                  <c:v>44623.076527777775</c:v>
                </c:pt>
                <c:pt idx="3763">
                  <c:v>44623.077245370368</c:v>
                </c:pt>
                <c:pt idx="3764">
                  <c:v>44623.077974537038</c:v>
                </c:pt>
                <c:pt idx="3765">
                  <c:v>44623.078703703701</c:v>
                </c:pt>
                <c:pt idx="3766">
                  <c:v>44623.079421296294</c:v>
                </c:pt>
                <c:pt idx="3767">
                  <c:v>44623.080150462964</c:v>
                </c:pt>
                <c:pt idx="3768">
                  <c:v>44623.080879629626</c:v>
                </c:pt>
                <c:pt idx="3769">
                  <c:v>44623.081597222219</c:v>
                </c:pt>
                <c:pt idx="3770">
                  <c:v>44623.082326388889</c:v>
                </c:pt>
                <c:pt idx="3771">
                  <c:v>44623.083055555559</c:v>
                </c:pt>
                <c:pt idx="3772">
                  <c:v>44623.083773148152</c:v>
                </c:pt>
                <c:pt idx="3773">
                  <c:v>44623.084502314814</c:v>
                </c:pt>
                <c:pt idx="3774">
                  <c:v>44623.085231481484</c:v>
                </c:pt>
                <c:pt idx="3775">
                  <c:v>44623.085949074077</c:v>
                </c:pt>
                <c:pt idx="3776">
                  <c:v>44623.086678240739</c:v>
                </c:pt>
                <c:pt idx="3777">
                  <c:v>44623.087407407409</c:v>
                </c:pt>
                <c:pt idx="3778">
                  <c:v>44623.088125000002</c:v>
                </c:pt>
                <c:pt idx="3779">
                  <c:v>44623.088854166665</c:v>
                </c:pt>
                <c:pt idx="3780">
                  <c:v>44623.089571759258</c:v>
                </c:pt>
                <c:pt idx="3781">
                  <c:v>44623.090300925927</c:v>
                </c:pt>
                <c:pt idx="3782">
                  <c:v>44623.09103009259</c:v>
                </c:pt>
                <c:pt idx="3783">
                  <c:v>44623.09175925926</c:v>
                </c:pt>
                <c:pt idx="3784">
                  <c:v>44623.092476851853</c:v>
                </c:pt>
                <c:pt idx="3785">
                  <c:v>44623.093206018515</c:v>
                </c:pt>
                <c:pt idx="3786">
                  <c:v>44623.093923611108</c:v>
                </c:pt>
                <c:pt idx="3787">
                  <c:v>44623.094710648147</c:v>
                </c:pt>
                <c:pt idx="3788">
                  <c:v>44623.09542824074</c:v>
                </c:pt>
                <c:pt idx="3789">
                  <c:v>44623.09615740741</c:v>
                </c:pt>
                <c:pt idx="3790">
                  <c:v>44623.096886574072</c:v>
                </c:pt>
                <c:pt idx="3791">
                  <c:v>44623.097604166665</c:v>
                </c:pt>
                <c:pt idx="3792">
                  <c:v>44623.098333333335</c:v>
                </c:pt>
                <c:pt idx="3793">
                  <c:v>44623.099050925928</c:v>
                </c:pt>
                <c:pt idx="3794">
                  <c:v>44623.099780092591</c:v>
                </c:pt>
                <c:pt idx="3795">
                  <c:v>44623.10050925926</c:v>
                </c:pt>
                <c:pt idx="3796">
                  <c:v>44623.101226851853</c:v>
                </c:pt>
                <c:pt idx="3797">
                  <c:v>44623.101956018516</c:v>
                </c:pt>
                <c:pt idx="3798">
                  <c:v>44623.102685185186</c:v>
                </c:pt>
                <c:pt idx="3799">
                  <c:v>44623.103402777779</c:v>
                </c:pt>
                <c:pt idx="3800">
                  <c:v>44623.104131944441</c:v>
                </c:pt>
                <c:pt idx="3801">
                  <c:v>44623.104861111111</c:v>
                </c:pt>
                <c:pt idx="3802">
                  <c:v>44623.105578703704</c:v>
                </c:pt>
                <c:pt idx="3803">
                  <c:v>44623.106354166666</c:v>
                </c:pt>
                <c:pt idx="3804">
                  <c:v>44623.107083333336</c:v>
                </c:pt>
                <c:pt idx="3805">
                  <c:v>44623.107800925929</c:v>
                </c:pt>
                <c:pt idx="3806">
                  <c:v>44623.108530092592</c:v>
                </c:pt>
                <c:pt idx="3807">
                  <c:v>44623.109259259261</c:v>
                </c:pt>
                <c:pt idx="3808">
                  <c:v>44623.109976851854</c:v>
                </c:pt>
                <c:pt idx="3809">
                  <c:v>44623.110752314817</c:v>
                </c:pt>
                <c:pt idx="3810">
                  <c:v>44623.111481481479</c:v>
                </c:pt>
                <c:pt idx="3811">
                  <c:v>44623.112210648149</c:v>
                </c:pt>
                <c:pt idx="3812">
                  <c:v>44623.112928240742</c:v>
                </c:pt>
                <c:pt idx="3813">
                  <c:v>44623.113657407404</c:v>
                </c:pt>
                <c:pt idx="3814">
                  <c:v>44623.114386574074</c:v>
                </c:pt>
                <c:pt idx="3815">
                  <c:v>44623.115162037036</c:v>
                </c:pt>
                <c:pt idx="3816">
                  <c:v>44623.115879629629</c:v>
                </c:pt>
                <c:pt idx="3817">
                  <c:v>44623.116608796299</c:v>
                </c:pt>
                <c:pt idx="3818">
                  <c:v>44623.117326388892</c:v>
                </c:pt>
                <c:pt idx="3819">
                  <c:v>44623.118055555555</c:v>
                </c:pt>
                <c:pt idx="3820">
                  <c:v>44623.118784722225</c:v>
                </c:pt>
                <c:pt idx="3821">
                  <c:v>44623.119560185187</c:v>
                </c:pt>
                <c:pt idx="3822">
                  <c:v>44623.120289351849</c:v>
                </c:pt>
                <c:pt idx="3823">
                  <c:v>44623.121006944442</c:v>
                </c:pt>
                <c:pt idx="3824">
                  <c:v>44623.121736111112</c:v>
                </c:pt>
                <c:pt idx="3825">
                  <c:v>44623.122465277775</c:v>
                </c:pt>
                <c:pt idx="3826">
                  <c:v>44623.123182870368</c:v>
                </c:pt>
                <c:pt idx="3827">
                  <c:v>44623.123912037037</c:v>
                </c:pt>
                <c:pt idx="3828">
                  <c:v>44623.124641203707</c:v>
                </c:pt>
                <c:pt idx="3829">
                  <c:v>44623.125358796293</c:v>
                </c:pt>
                <c:pt idx="3830">
                  <c:v>44623.126087962963</c:v>
                </c:pt>
                <c:pt idx="3831">
                  <c:v>44623.126817129632</c:v>
                </c:pt>
                <c:pt idx="3832">
                  <c:v>44623.127592592595</c:v>
                </c:pt>
                <c:pt idx="3833">
                  <c:v>44623.128310185188</c:v>
                </c:pt>
                <c:pt idx="3834">
                  <c:v>44623.12903935185</c:v>
                </c:pt>
                <c:pt idx="3835">
                  <c:v>44623.12976851852</c:v>
                </c:pt>
                <c:pt idx="3836">
                  <c:v>44623.130486111113</c:v>
                </c:pt>
                <c:pt idx="3837">
                  <c:v>44623.131215277775</c:v>
                </c:pt>
                <c:pt idx="3838">
                  <c:v>44623.131932870368</c:v>
                </c:pt>
                <c:pt idx="3839">
                  <c:v>44623.132662037038</c:v>
                </c:pt>
                <c:pt idx="3840">
                  <c:v>44623.133391203701</c:v>
                </c:pt>
                <c:pt idx="3841">
                  <c:v>44623.134108796294</c:v>
                </c:pt>
                <c:pt idx="3842">
                  <c:v>44623.134837962964</c:v>
                </c:pt>
                <c:pt idx="3843">
                  <c:v>44623.135567129626</c:v>
                </c:pt>
                <c:pt idx="3844">
                  <c:v>44623.136284722219</c:v>
                </c:pt>
                <c:pt idx="3845">
                  <c:v>44623.137013888889</c:v>
                </c:pt>
                <c:pt idx="3846">
                  <c:v>44623.137743055559</c:v>
                </c:pt>
                <c:pt idx="3847">
                  <c:v>44623.138460648152</c:v>
                </c:pt>
                <c:pt idx="3848">
                  <c:v>44623.139189814814</c:v>
                </c:pt>
                <c:pt idx="3849">
                  <c:v>44623.139918981484</c:v>
                </c:pt>
                <c:pt idx="3850">
                  <c:v>44623.140636574077</c:v>
                </c:pt>
                <c:pt idx="3851">
                  <c:v>44623.141365740739</c:v>
                </c:pt>
                <c:pt idx="3852">
                  <c:v>44623.142094907409</c:v>
                </c:pt>
                <c:pt idx="3853">
                  <c:v>44623.142870370371</c:v>
                </c:pt>
                <c:pt idx="3854">
                  <c:v>44623.143587962964</c:v>
                </c:pt>
                <c:pt idx="3855">
                  <c:v>44623.144317129627</c:v>
                </c:pt>
                <c:pt idx="3856">
                  <c:v>44623.145046296297</c:v>
                </c:pt>
                <c:pt idx="3857">
                  <c:v>44623.14576388889</c:v>
                </c:pt>
                <c:pt idx="3858">
                  <c:v>44623.146493055552</c:v>
                </c:pt>
                <c:pt idx="3859">
                  <c:v>44623.147268518522</c:v>
                </c:pt>
                <c:pt idx="3860">
                  <c:v>44623.147997685184</c:v>
                </c:pt>
                <c:pt idx="3861">
                  <c:v>44623.148715277777</c:v>
                </c:pt>
                <c:pt idx="3862">
                  <c:v>44623.149444444447</c:v>
                </c:pt>
                <c:pt idx="3863">
                  <c:v>44623.150173611109</c:v>
                </c:pt>
                <c:pt idx="3864">
                  <c:v>44623.150891203702</c:v>
                </c:pt>
                <c:pt idx="3865">
                  <c:v>44623.151620370372</c:v>
                </c:pt>
                <c:pt idx="3866">
                  <c:v>44623.152349537035</c:v>
                </c:pt>
                <c:pt idx="3867">
                  <c:v>44623.153067129628</c:v>
                </c:pt>
                <c:pt idx="3868">
                  <c:v>44623.153796296298</c:v>
                </c:pt>
                <c:pt idx="3869">
                  <c:v>44623.154513888891</c:v>
                </c:pt>
                <c:pt idx="3870">
                  <c:v>44623.155300925922</c:v>
                </c:pt>
                <c:pt idx="3871">
                  <c:v>44623.156018518515</c:v>
                </c:pt>
                <c:pt idx="3872">
                  <c:v>44623.156747685185</c:v>
                </c:pt>
                <c:pt idx="3873">
                  <c:v>44623.157476851855</c:v>
                </c:pt>
                <c:pt idx="3874">
                  <c:v>44623.158194444448</c:v>
                </c:pt>
                <c:pt idx="3875">
                  <c:v>44623.15892361111</c:v>
                </c:pt>
                <c:pt idx="3876">
                  <c:v>44623.159699074073</c:v>
                </c:pt>
                <c:pt idx="3877">
                  <c:v>44623.160428240742</c:v>
                </c:pt>
                <c:pt idx="3878">
                  <c:v>44623.161145833335</c:v>
                </c:pt>
                <c:pt idx="3879">
                  <c:v>44623.161874999998</c:v>
                </c:pt>
                <c:pt idx="3880">
                  <c:v>44623.162604166668</c:v>
                </c:pt>
                <c:pt idx="3881">
                  <c:v>44623.163321759261</c:v>
                </c:pt>
                <c:pt idx="3882">
                  <c:v>44623.1641087963</c:v>
                </c:pt>
                <c:pt idx="3883">
                  <c:v>44623.164826388886</c:v>
                </c:pt>
                <c:pt idx="3884">
                  <c:v>44623.165555555555</c:v>
                </c:pt>
                <c:pt idx="3885">
                  <c:v>44623.166284722225</c:v>
                </c:pt>
                <c:pt idx="3886">
                  <c:v>44623.167002314818</c:v>
                </c:pt>
                <c:pt idx="3887">
                  <c:v>44623.167731481481</c:v>
                </c:pt>
                <c:pt idx="3888">
                  <c:v>44623.168449074074</c:v>
                </c:pt>
                <c:pt idx="3889">
                  <c:v>44623.169178240743</c:v>
                </c:pt>
                <c:pt idx="3890">
                  <c:v>44623.169907407406</c:v>
                </c:pt>
                <c:pt idx="3891">
                  <c:v>44623.170624999999</c:v>
                </c:pt>
                <c:pt idx="3892">
                  <c:v>44623.171354166669</c:v>
                </c:pt>
                <c:pt idx="3893">
                  <c:v>44623.172083333331</c:v>
                </c:pt>
                <c:pt idx="3894">
                  <c:v>44623.172800925924</c:v>
                </c:pt>
                <c:pt idx="3895">
                  <c:v>44623.173530092594</c:v>
                </c:pt>
                <c:pt idx="3896">
                  <c:v>44623.174259259256</c:v>
                </c:pt>
                <c:pt idx="3897">
                  <c:v>44623.174976851849</c:v>
                </c:pt>
                <c:pt idx="3898">
                  <c:v>44623.175706018519</c:v>
                </c:pt>
                <c:pt idx="3899">
                  <c:v>44623.176435185182</c:v>
                </c:pt>
                <c:pt idx="3900">
                  <c:v>44623.177152777775</c:v>
                </c:pt>
                <c:pt idx="3901">
                  <c:v>44623.177881944444</c:v>
                </c:pt>
                <c:pt idx="3902">
                  <c:v>44623.178611111114</c:v>
                </c:pt>
                <c:pt idx="3903">
                  <c:v>44623.179328703707</c:v>
                </c:pt>
                <c:pt idx="3904">
                  <c:v>44623.18005787037</c:v>
                </c:pt>
                <c:pt idx="3905">
                  <c:v>44623.180787037039</c:v>
                </c:pt>
                <c:pt idx="3906">
                  <c:v>44623.181504629632</c:v>
                </c:pt>
                <c:pt idx="3907">
                  <c:v>44623.182233796295</c:v>
                </c:pt>
                <c:pt idx="3908">
                  <c:v>44623.182962962965</c:v>
                </c:pt>
                <c:pt idx="3909">
                  <c:v>44623.183680555558</c:v>
                </c:pt>
                <c:pt idx="3910">
                  <c:v>44623.18440972222</c:v>
                </c:pt>
                <c:pt idx="3911">
                  <c:v>44623.18513888889</c:v>
                </c:pt>
                <c:pt idx="3912">
                  <c:v>44623.185856481483</c:v>
                </c:pt>
                <c:pt idx="3913">
                  <c:v>44623.186631944445</c:v>
                </c:pt>
                <c:pt idx="3914">
                  <c:v>44623.187361111108</c:v>
                </c:pt>
                <c:pt idx="3915">
                  <c:v>44623.188090277778</c:v>
                </c:pt>
                <c:pt idx="3916">
                  <c:v>44623.188807870371</c:v>
                </c:pt>
                <c:pt idx="3917">
                  <c:v>44623.18953703704</c:v>
                </c:pt>
                <c:pt idx="3918">
                  <c:v>44623.190266203703</c:v>
                </c:pt>
                <c:pt idx="3919">
                  <c:v>44623.191041666665</c:v>
                </c:pt>
                <c:pt idx="3920">
                  <c:v>44623.191759259258</c:v>
                </c:pt>
                <c:pt idx="3921">
                  <c:v>44623.192488425928</c:v>
                </c:pt>
                <c:pt idx="3922">
                  <c:v>44623.19321759259</c:v>
                </c:pt>
                <c:pt idx="3923">
                  <c:v>44623.19394675926</c:v>
                </c:pt>
                <c:pt idx="3924">
                  <c:v>44623.194675925923</c:v>
                </c:pt>
                <c:pt idx="3925">
                  <c:v>44623.195451388892</c:v>
                </c:pt>
                <c:pt idx="3926">
                  <c:v>44623.196168981478</c:v>
                </c:pt>
                <c:pt idx="3927">
                  <c:v>44623.196898148148</c:v>
                </c:pt>
                <c:pt idx="3928">
                  <c:v>44623.197627314818</c:v>
                </c:pt>
                <c:pt idx="3929">
                  <c:v>44623.198344907411</c:v>
                </c:pt>
                <c:pt idx="3930">
                  <c:v>44623.199074074073</c:v>
                </c:pt>
                <c:pt idx="3931">
                  <c:v>44623.199803240743</c:v>
                </c:pt>
                <c:pt idx="3932">
                  <c:v>44623.200520833336</c:v>
                </c:pt>
                <c:pt idx="3933">
                  <c:v>44623.201249999998</c:v>
                </c:pt>
                <c:pt idx="3934">
                  <c:v>44623.201979166668</c:v>
                </c:pt>
                <c:pt idx="3935">
                  <c:v>44623.202696759261</c:v>
                </c:pt>
                <c:pt idx="3936">
                  <c:v>44623.203425925924</c:v>
                </c:pt>
                <c:pt idx="3937">
                  <c:v>44623.204155092593</c:v>
                </c:pt>
                <c:pt idx="3938">
                  <c:v>44623.204872685186</c:v>
                </c:pt>
                <c:pt idx="3939">
                  <c:v>44623.205601851849</c:v>
                </c:pt>
                <c:pt idx="3940">
                  <c:v>44623.206331018519</c:v>
                </c:pt>
                <c:pt idx="3941">
                  <c:v>44623.207048611112</c:v>
                </c:pt>
                <c:pt idx="3942">
                  <c:v>44623.207777777781</c:v>
                </c:pt>
                <c:pt idx="3943">
                  <c:v>44623.208506944444</c:v>
                </c:pt>
                <c:pt idx="3944">
                  <c:v>44623.209224537037</c:v>
                </c:pt>
                <c:pt idx="3945">
                  <c:v>44623.209953703707</c:v>
                </c:pt>
                <c:pt idx="3946">
                  <c:v>44623.210682870369</c:v>
                </c:pt>
                <c:pt idx="3947">
                  <c:v>44623.211400462962</c:v>
                </c:pt>
                <c:pt idx="3948">
                  <c:v>44623.212129629632</c:v>
                </c:pt>
                <c:pt idx="3949">
                  <c:v>44623.212847222225</c:v>
                </c:pt>
                <c:pt idx="3950">
                  <c:v>44623.213576388887</c:v>
                </c:pt>
                <c:pt idx="3951">
                  <c:v>44623.214305555557</c:v>
                </c:pt>
                <c:pt idx="3952">
                  <c:v>44623.21502314815</c:v>
                </c:pt>
                <c:pt idx="3953">
                  <c:v>44623.215752314813</c:v>
                </c:pt>
                <c:pt idx="3954">
                  <c:v>44623.216481481482</c:v>
                </c:pt>
                <c:pt idx="3955">
                  <c:v>44623.217199074075</c:v>
                </c:pt>
                <c:pt idx="3956">
                  <c:v>44623.217928240738</c:v>
                </c:pt>
                <c:pt idx="3957">
                  <c:v>44623.218657407408</c:v>
                </c:pt>
                <c:pt idx="3958">
                  <c:v>44623.219375000001</c:v>
                </c:pt>
                <c:pt idx="3959">
                  <c:v>44623.220104166663</c:v>
                </c:pt>
                <c:pt idx="3960">
                  <c:v>44623.220833333333</c:v>
                </c:pt>
                <c:pt idx="3961">
                  <c:v>44623.221608796295</c:v>
                </c:pt>
                <c:pt idx="3962">
                  <c:v>44623.222326388888</c:v>
                </c:pt>
                <c:pt idx="3963">
                  <c:v>44623.223055555558</c:v>
                </c:pt>
                <c:pt idx="3964">
                  <c:v>44623.22378472222</c:v>
                </c:pt>
                <c:pt idx="3965">
                  <c:v>44623.224502314813</c:v>
                </c:pt>
                <c:pt idx="3966">
                  <c:v>44623.225231481483</c:v>
                </c:pt>
                <c:pt idx="3967">
                  <c:v>44623.225960648146</c:v>
                </c:pt>
                <c:pt idx="3968">
                  <c:v>44623.226678240739</c:v>
                </c:pt>
                <c:pt idx="3969">
                  <c:v>44623.227407407408</c:v>
                </c:pt>
                <c:pt idx="3970">
                  <c:v>44623.228136574071</c:v>
                </c:pt>
                <c:pt idx="3971">
                  <c:v>44623.228854166664</c:v>
                </c:pt>
                <c:pt idx="3972">
                  <c:v>44623.229583333334</c:v>
                </c:pt>
                <c:pt idx="3973">
                  <c:v>44623.230312500003</c:v>
                </c:pt>
                <c:pt idx="3974">
                  <c:v>44623.231030092589</c:v>
                </c:pt>
                <c:pt idx="3975">
                  <c:v>44623.231759259259</c:v>
                </c:pt>
                <c:pt idx="3976">
                  <c:v>44623.232488425929</c:v>
                </c:pt>
                <c:pt idx="3977">
                  <c:v>44623.233206018522</c:v>
                </c:pt>
                <c:pt idx="3978">
                  <c:v>44623.233935185184</c:v>
                </c:pt>
                <c:pt idx="3979">
                  <c:v>44623.234664351854</c:v>
                </c:pt>
                <c:pt idx="3980">
                  <c:v>44623.235381944447</c:v>
                </c:pt>
                <c:pt idx="3981">
                  <c:v>44623.236111111109</c:v>
                </c:pt>
                <c:pt idx="3982">
                  <c:v>44623.236840277779</c:v>
                </c:pt>
                <c:pt idx="3983">
                  <c:v>44623.237557870372</c:v>
                </c:pt>
                <c:pt idx="3984">
                  <c:v>44623.238287037035</c:v>
                </c:pt>
                <c:pt idx="3985">
                  <c:v>44623.239016203705</c:v>
                </c:pt>
                <c:pt idx="3986">
                  <c:v>44623.239733796298</c:v>
                </c:pt>
                <c:pt idx="3987">
                  <c:v>44623.24046296296</c:v>
                </c:pt>
                <c:pt idx="3988">
                  <c:v>44623.24119212963</c:v>
                </c:pt>
                <c:pt idx="3989">
                  <c:v>44623.241909722223</c:v>
                </c:pt>
                <c:pt idx="3990">
                  <c:v>44623.242638888885</c:v>
                </c:pt>
                <c:pt idx="3991">
                  <c:v>44623.243368055555</c:v>
                </c:pt>
                <c:pt idx="3992">
                  <c:v>44623.244143518517</c:v>
                </c:pt>
                <c:pt idx="3993">
                  <c:v>44623.24486111111</c:v>
                </c:pt>
                <c:pt idx="3994">
                  <c:v>44623.24559027778</c:v>
                </c:pt>
                <c:pt idx="3995">
                  <c:v>44623.246319444443</c:v>
                </c:pt>
                <c:pt idx="3996">
                  <c:v>44623.247037037036</c:v>
                </c:pt>
                <c:pt idx="3997">
                  <c:v>44623.247766203705</c:v>
                </c:pt>
                <c:pt idx="3998">
                  <c:v>44623.248495370368</c:v>
                </c:pt>
                <c:pt idx="3999">
                  <c:v>44623.249212962961</c:v>
                </c:pt>
                <c:pt idx="4000">
                  <c:v>44623.249942129631</c:v>
                </c:pt>
                <c:pt idx="4001">
                  <c:v>44623.250671296293</c:v>
                </c:pt>
                <c:pt idx="4002">
                  <c:v>44623.251388888886</c:v>
                </c:pt>
                <c:pt idx="4003">
                  <c:v>44623.252118055556</c:v>
                </c:pt>
                <c:pt idx="4004">
                  <c:v>44623.252847222226</c:v>
                </c:pt>
                <c:pt idx="4005">
                  <c:v>44623.253564814811</c:v>
                </c:pt>
                <c:pt idx="4006">
                  <c:v>44623.254293981481</c:v>
                </c:pt>
                <c:pt idx="4007">
                  <c:v>44623.255023148151</c:v>
                </c:pt>
                <c:pt idx="4008">
                  <c:v>44623.255740740744</c:v>
                </c:pt>
                <c:pt idx="4009">
                  <c:v>44623.256469907406</c:v>
                </c:pt>
                <c:pt idx="4010">
                  <c:v>44623.257199074076</c:v>
                </c:pt>
                <c:pt idx="4011">
                  <c:v>44623.257928240739</c:v>
                </c:pt>
                <c:pt idx="4012">
                  <c:v>44623.258645833332</c:v>
                </c:pt>
                <c:pt idx="4013">
                  <c:v>44623.259375000001</c:v>
                </c:pt>
                <c:pt idx="4014">
                  <c:v>44623.260104166664</c:v>
                </c:pt>
                <c:pt idx="4015">
                  <c:v>44623.260821759257</c:v>
                </c:pt>
                <c:pt idx="4016">
                  <c:v>44623.261550925927</c:v>
                </c:pt>
                <c:pt idx="4017">
                  <c:v>44623.262280092589</c:v>
                </c:pt>
                <c:pt idx="4018">
                  <c:v>44623.262997685182</c:v>
                </c:pt>
                <c:pt idx="4019">
                  <c:v>44623.263726851852</c:v>
                </c:pt>
                <c:pt idx="4020">
                  <c:v>44623.264444444445</c:v>
                </c:pt>
                <c:pt idx="4021">
                  <c:v>44623.265173611115</c:v>
                </c:pt>
                <c:pt idx="4022">
                  <c:v>44623.265902777777</c:v>
                </c:pt>
                <c:pt idx="4023">
                  <c:v>44623.26667824074</c:v>
                </c:pt>
                <c:pt idx="4024">
                  <c:v>44623.267395833333</c:v>
                </c:pt>
                <c:pt idx="4025">
                  <c:v>44623.268125000002</c:v>
                </c:pt>
                <c:pt idx="4026">
                  <c:v>44623.268854166665</c:v>
                </c:pt>
                <c:pt idx="4027">
                  <c:v>44623.269571759258</c:v>
                </c:pt>
                <c:pt idx="4028">
                  <c:v>44623.270300925928</c:v>
                </c:pt>
                <c:pt idx="4029">
                  <c:v>44623.27103009259</c:v>
                </c:pt>
                <c:pt idx="4030">
                  <c:v>44623.271747685183</c:v>
                </c:pt>
                <c:pt idx="4031">
                  <c:v>44623.272476851853</c:v>
                </c:pt>
                <c:pt idx="4032">
                  <c:v>44623.273206018515</c:v>
                </c:pt>
                <c:pt idx="4033">
                  <c:v>44623.273923611108</c:v>
                </c:pt>
                <c:pt idx="4034">
                  <c:v>44623.274652777778</c:v>
                </c:pt>
                <c:pt idx="4035">
                  <c:v>44623.275381944448</c:v>
                </c:pt>
                <c:pt idx="4036">
                  <c:v>44623.27611111111</c:v>
                </c:pt>
                <c:pt idx="4037">
                  <c:v>44623.276828703703</c:v>
                </c:pt>
                <c:pt idx="4038">
                  <c:v>44623.277557870373</c:v>
                </c:pt>
                <c:pt idx="4039">
                  <c:v>44623.278287037036</c:v>
                </c:pt>
                <c:pt idx="4040">
                  <c:v>44623.279016203705</c:v>
                </c:pt>
                <c:pt idx="4041">
                  <c:v>44623.279733796298</c:v>
                </c:pt>
                <c:pt idx="4042">
                  <c:v>44623.280462962961</c:v>
                </c:pt>
                <c:pt idx="4043">
                  <c:v>44623.281180555554</c:v>
                </c:pt>
                <c:pt idx="4044">
                  <c:v>44623.281909722224</c:v>
                </c:pt>
                <c:pt idx="4045">
                  <c:v>44623.282638888886</c:v>
                </c:pt>
                <c:pt idx="4046">
                  <c:v>44623.283356481479</c:v>
                </c:pt>
                <c:pt idx="4047">
                  <c:v>44623.284085648149</c:v>
                </c:pt>
                <c:pt idx="4048">
                  <c:v>44623.284814814811</c:v>
                </c:pt>
                <c:pt idx="4049">
                  <c:v>44623.285590277781</c:v>
                </c:pt>
                <c:pt idx="4050">
                  <c:v>44623.286307870374</c:v>
                </c:pt>
                <c:pt idx="4051">
                  <c:v>44623.287037037036</c:v>
                </c:pt>
                <c:pt idx="4052">
                  <c:v>44623.287766203706</c:v>
                </c:pt>
                <c:pt idx="4053">
                  <c:v>44623.288483796299</c:v>
                </c:pt>
                <c:pt idx="4054">
                  <c:v>44623.289212962962</c:v>
                </c:pt>
                <c:pt idx="4055">
                  <c:v>44623.289988425924</c:v>
                </c:pt>
                <c:pt idx="4056">
                  <c:v>44623.290717592594</c:v>
                </c:pt>
                <c:pt idx="4057">
                  <c:v>44623.291435185187</c:v>
                </c:pt>
                <c:pt idx="4058">
                  <c:v>44623.292164351849</c:v>
                </c:pt>
                <c:pt idx="4059">
                  <c:v>44623.292893518519</c:v>
                </c:pt>
                <c:pt idx="4060">
                  <c:v>44623.293611111112</c:v>
                </c:pt>
                <c:pt idx="4061">
                  <c:v>44623.294398148151</c:v>
                </c:pt>
                <c:pt idx="4062">
                  <c:v>44623.295115740744</c:v>
                </c:pt>
                <c:pt idx="4063">
                  <c:v>44623.295844907407</c:v>
                </c:pt>
                <c:pt idx="4064">
                  <c:v>44623.296574074076</c:v>
                </c:pt>
                <c:pt idx="4065">
                  <c:v>44623.297291666669</c:v>
                </c:pt>
                <c:pt idx="4066">
                  <c:v>44623.298020833332</c:v>
                </c:pt>
                <c:pt idx="4067">
                  <c:v>44623.298750000002</c:v>
                </c:pt>
                <c:pt idx="4068">
                  <c:v>44623.299467592595</c:v>
                </c:pt>
                <c:pt idx="4069">
                  <c:v>44623.300196759257</c:v>
                </c:pt>
                <c:pt idx="4070">
                  <c:v>44623.300925925927</c:v>
                </c:pt>
                <c:pt idx="4071">
                  <c:v>44623.30164351852</c:v>
                </c:pt>
                <c:pt idx="4072">
                  <c:v>44623.302418981482</c:v>
                </c:pt>
                <c:pt idx="4073">
                  <c:v>44623.303148148145</c:v>
                </c:pt>
                <c:pt idx="4074">
                  <c:v>44623.303877314815</c:v>
                </c:pt>
                <c:pt idx="4075">
                  <c:v>44623.304594907408</c:v>
                </c:pt>
                <c:pt idx="4076">
                  <c:v>44623.305324074077</c:v>
                </c:pt>
                <c:pt idx="4077">
                  <c:v>44623.30605324074</c:v>
                </c:pt>
                <c:pt idx="4078">
                  <c:v>44623.306770833333</c:v>
                </c:pt>
                <c:pt idx="4079">
                  <c:v>44623.307500000003</c:v>
                </c:pt>
                <c:pt idx="4080">
                  <c:v>44623.308229166665</c:v>
                </c:pt>
                <c:pt idx="4081">
                  <c:v>44623.308946759258</c:v>
                </c:pt>
                <c:pt idx="4082">
                  <c:v>44623.309675925928</c:v>
                </c:pt>
                <c:pt idx="4083">
                  <c:v>44623.31040509259</c:v>
                </c:pt>
                <c:pt idx="4084">
                  <c:v>44623.311122685183</c:v>
                </c:pt>
                <c:pt idx="4085">
                  <c:v>44623.311851851853</c:v>
                </c:pt>
                <c:pt idx="4086">
                  <c:v>44623.312581018516</c:v>
                </c:pt>
                <c:pt idx="4087">
                  <c:v>44623.313298611109</c:v>
                </c:pt>
                <c:pt idx="4088">
                  <c:v>44623.314085648148</c:v>
                </c:pt>
                <c:pt idx="4089">
                  <c:v>44623.314803240741</c:v>
                </c:pt>
                <c:pt idx="4090">
                  <c:v>44623.315532407411</c:v>
                </c:pt>
                <c:pt idx="4091">
                  <c:v>44623.316261574073</c:v>
                </c:pt>
                <c:pt idx="4092">
                  <c:v>44623.316979166666</c:v>
                </c:pt>
                <c:pt idx="4093">
                  <c:v>44623.317708333336</c:v>
                </c:pt>
                <c:pt idx="4094">
                  <c:v>44623.318483796298</c:v>
                </c:pt>
                <c:pt idx="4095">
                  <c:v>44623.319212962961</c:v>
                </c:pt>
                <c:pt idx="4096">
                  <c:v>44623.31994212963</c:v>
                </c:pt>
                <c:pt idx="4097">
                  <c:v>44623.320659722223</c:v>
                </c:pt>
                <c:pt idx="4098">
                  <c:v>44623.321388888886</c:v>
                </c:pt>
                <c:pt idx="4099">
                  <c:v>44623.322118055556</c:v>
                </c:pt>
                <c:pt idx="4100">
                  <c:v>44623.322835648149</c:v>
                </c:pt>
                <c:pt idx="4101">
                  <c:v>44623.323564814818</c:v>
                </c:pt>
                <c:pt idx="4102">
                  <c:v>44623.324293981481</c:v>
                </c:pt>
                <c:pt idx="4103">
                  <c:v>44623.325011574074</c:v>
                </c:pt>
                <c:pt idx="4104">
                  <c:v>44623.325740740744</c:v>
                </c:pt>
                <c:pt idx="4105">
                  <c:v>44623.326516203706</c:v>
                </c:pt>
                <c:pt idx="4106">
                  <c:v>44623.327245370368</c:v>
                </c:pt>
                <c:pt idx="4107">
                  <c:v>44623.327962962961</c:v>
                </c:pt>
                <c:pt idx="4108">
                  <c:v>44623.328692129631</c:v>
                </c:pt>
                <c:pt idx="4109">
                  <c:v>44623.329421296294</c:v>
                </c:pt>
                <c:pt idx="4110">
                  <c:v>44623.330138888887</c:v>
                </c:pt>
                <c:pt idx="4111">
                  <c:v>44623.330868055556</c:v>
                </c:pt>
                <c:pt idx="4112">
                  <c:v>44623.331597222219</c:v>
                </c:pt>
                <c:pt idx="4113">
                  <c:v>44623.332326388889</c:v>
                </c:pt>
                <c:pt idx="4114">
                  <c:v>44623.333043981482</c:v>
                </c:pt>
                <c:pt idx="4115">
                  <c:v>44623.333773148152</c:v>
                </c:pt>
                <c:pt idx="4116">
                  <c:v>44623.334548611114</c:v>
                </c:pt>
                <c:pt idx="4117">
                  <c:v>44623.335277777776</c:v>
                </c:pt>
                <c:pt idx="4118">
                  <c:v>44623.335995370369</c:v>
                </c:pt>
                <c:pt idx="4119">
                  <c:v>44623.336724537039</c:v>
                </c:pt>
                <c:pt idx="4120">
                  <c:v>44623.337453703702</c:v>
                </c:pt>
                <c:pt idx="4121">
                  <c:v>44623.338171296295</c:v>
                </c:pt>
                <c:pt idx="4122">
                  <c:v>44623.338900462964</c:v>
                </c:pt>
                <c:pt idx="4123">
                  <c:v>44623.339618055557</c:v>
                </c:pt>
                <c:pt idx="4124">
                  <c:v>44623.34034722222</c:v>
                </c:pt>
                <c:pt idx="4125">
                  <c:v>44623.34107638889</c:v>
                </c:pt>
                <c:pt idx="4126">
                  <c:v>44623.341805555552</c:v>
                </c:pt>
                <c:pt idx="4127">
                  <c:v>44623.342581018522</c:v>
                </c:pt>
                <c:pt idx="4128">
                  <c:v>44623.343310185184</c:v>
                </c:pt>
                <c:pt idx="4129">
                  <c:v>44623.344027777777</c:v>
                </c:pt>
                <c:pt idx="4130">
                  <c:v>44623.344756944447</c:v>
                </c:pt>
                <c:pt idx="4131">
                  <c:v>44623.345486111109</c:v>
                </c:pt>
                <c:pt idx="4132">
                  <c:v>44623.346203703702</c:v>
                </c:pt>
                <c:pt idx="4133">
                  <c:v>44623.346932870372</c:v>
                </c:pt>
                <c:pt idx="4134">
                  <c:v>44623.347662037035</c:v>
                </c:pt>
                <c:pt idx="4135">
                  <c:v>44623.348379629628</c:v>
                </c:pt>
                <c:pt idx="4136">
                  <c:v>44623.349108796298</c:v>
                </c:pt>
                <c:pt idx="4137">
                  <c:v>44623.34983796296</c:v>
                </c:pt>
                <c:pt idx="4138">
                  <c:v>44623.350555555553</c:v>
                </c:pt>
                <c:pt idx="4139">
                  <c:v>44623.351284722223</c:v>
                </c:pt>
                <c:pt idx="4140">
                  <c:v>44623.352013888885</c:v>
                </c:pt>
                <c:pt idx="4141">
                  <c:v>44623.352731481478</c:v>
                </c:pt>
                <c:pt idx="4142">
                  <c:v>44623.353460648148</c:v>
                </c:pt>
                <c:pt idx="4143">
                  <c:v>44623.354189814818</c:v>
                </c:pt>
                <c:pt idx="4144">
                  <c:v>44623.354907407411</c:v>
                </c:pt>
                <c:pt idx="4145">
                  <c:v>44623.355636574073</c:v>
                </c:pt>
                <c:pt idx="4146">
                  <c:v>44623.356365740743</c:v>
                </c:pt>
                <c:pt idx="4147">
                  <c:v>44623.357083333336</c:v>
                </c:pt>
                <c:pt idx="4148">
                  <c:v>44623.357812499999</c:v>
                </c:pt>
                <c:pt idx="4149">
                  <c:v>44623.358530092592</c:v>
                </c:pt>
                <c:pt idx="4150">
                  <c:v>44623.359259259261</c:v>
                </c:pt>
                <c:pt idx="4151">
                  <c:v>44623.359988425924</c:v>
                </c:pt>
                <c:pt idx="4152">
                  <c:v>44623.360706018517</c:v>
                </c:pt>
                <c:pt idx="4153">
                  <c:v>44623.361435185187</c:v>
                </c:pt>
                <c:pt idx="4154">
                  <c:v>44623.362164351849</c:v>
                </c:pt>
                <c:pt idx="4155">
                  <c:v>44623.362881944442</c:v>
                </c:pt>
                <c:pt idx="4156">
                  <c:v>44623.363611111112</c:v>
                </c:pt>
                <c:pt idx="4157">
                  <c:v>44623.364340277774</c:v>
                </c:pt>
                <c:pt idx="4158">
                  <c:v>44623.365115740744</c:v>
                </c:pt>
                <c:pt idx="4159">
                  <c:v>44623.365833333337</c:v>
                </c:pt>
                <c:pt idx="4160">
                  <c:v>44623.366562499999</c:v>
                </c:pt>
                <c:pt idx="4161">
                  <c:v>44623.367291666669</c:v>
                </c:pt>
                <c:pt idx="4162">
                  <c:v>44623.368020833332</c:v>
                </c:pt>
                <c:pt idx="4163">
                  <c:v>44623.368738425925</c:v>
                </c:pt>
                <c:pt idx="4164">
                  <c:v>44623.369467592594</c:v>
                </c:pt>
                <c:pt idx="4165">
                  <c:v>44623.370185185187</c:v>
                </c:pt>
                <c:pt idx="4166">
                  <c:v>44623.37091435185</c:v>
                </c:pt>
                <c:pt idx="4167">
                  <c:v>44623.37164351852</c:v>
                </c:pt>
                <c:pt idx="4168">
                  <c:v>44623.372361111113</c:v>
                </c:pt>
                <c:pt idx="4169">
                  <c:v>44623.373136574075</c:v>
                </c:pt>
                <c:pt idx="4170">
                  <c:v>44623.373865740738</c:v>
                </c:pt>
                <c:pt idx="4171">
                  <c:v>44623.374594907407</c:v>
                </c:pt>
                <c:pt idx="4172">
                  <c:v>44623.3753125</c:v>
                </c:pt>
                <c:pt idx="4173">
                  <c:v>44623.37604166667</c:v>
                </c:pt>
                <c:pt idx="4174">
                  <c:v>44623.376770833333</c:v>
                </c:pt>
                <c:pt idx="4175">
                  <c:v>44623.377546296295</c:v>
                </c:pt>
                <c:pt idx="4176">
                  <c:v>44623.378263888888</c:v>
                </c:pt>
                <c:pt idx="4177">
                  <c:v>44623.378993055558</c:v>
                </c:pt>
                <c:pt idx="4178">
                  <c:v>44623.37972222222</c:v>
                </c:pt>
                <c:pt idx="4179">
                  <c:v>44623.380439814813</c:v>
                </c:pt>
                <c:pt idx="4180">
                  <c:v>44623.381168981483</c:v>
                </c:pt>
                <c:pt idx="4181">
                  <c:v>44623.381944444445</c:v>
                </c:pt>
                <c:pt idx="4182">
                  <c:v>44623.382673611108</c:v>
                </c:pt>
                <c:pt idx="4183">
                  <c:v>44623.383391203701</c:v>
                </c:pt>
                <c:pt idx="4184">
                  <c:v>44623.384120370371</c:v>
                </c:pt>
                <c:pt idx="4185">
                  <c:v>44623.38484953704</c:v>
                </c:pt>
                <c:pt idx="4186">
                  <c:v>44623.385567129626</c:v>
                </c:pt>
                <c:pt idx="4187">
                  <c:v>44623.386296296296</c:v>
                </c:pt>
                <c:pt idx="4188">
                  <c:v>44623.387025462966</c:v>
                </c:pt>
                <c:pt idx="4189">
                  <c:v>44623.387754629628</c:v>
                </c:pt>
                <c:pt idx="4190">
                  <c:v>44623.388472222221</c:v>
                </c:pt>
                <c:pt idx="4191">
                  <c:v>44623.389201388891</c:v>
                </c:pt>
                <c:pt idx="4192">
                  <c:v>44623.389930555553</c:v>
                </c:pt>
                <c:pt idx="4193">
                  <c:v>44623.390648148146</c:v>
                </c:pt>
                <c:pt idx="4194">
                  <c:v>44623.391377314816</c:v>
                </c:pt>
                <c:pt idx="4195">
                  <c:v>44623.392094907409</c:v>
                </c:pt>
                <c:pt idx="4196">
                  <c:v>44623.392824074072</c:v>
                </c:pt>
                <c:pt idx="4197">
                  <c:v>44623.393553240741</c:v>
                </c:pt>
                <c:pt idx="4198">
                  <c:v>44623.394270833334</c:v>
                </c:pt>
                <c:pt idx="4199">
                  <c:v>44623.394999999997</c:v>
                </c:pt>
                <c:pt idx="4200">
                  <c:v>44623.395729166667</c:v>
                </c:pt>
                <c:pt idx="4201">
                  <c:v>44623.39644675926</c:v>
                </c:pt>
                <c:pt idx="4202">
                  <c:v>44623.397233796299</c:v>
                </c:pt>
                <c:pt idx="4203">
                  <c:v>44623.397951388892</c:v>
                </c:pt>
                <c:pt idx="4204">
                  <c:v>44623.398680555554</c:v>
                </c:pt>
                <c:pt idx="4205">
                  <c:v>44623.399409722224</c:v>
                </c:pt>
                <c:pt idx="4206">
                  <c:v>44623.400138888886</c:v>
                </c:pt>
                <c:pt idx="4207">
                  <c:v>44623.400856481479</c:v>
                </c:pt>
                <c:pt idx="4208">
                  <c:v>44623.401585648149</c:v>
                </c:pt>
                <c:pt idx="4209">
                  <c:v>44623.402314814812</c:v>
                </c:pt>
                <c:pt idx="4210">
                  <c:v>44623.403032407405</c:v>
                </c:pt>
                <c:pt idx="4211">
                  <c:v>44623.403761574074</c:v>
                </c:pt>
                <c:pt idx="4212">
                  <c:v>44623.404490740744</c:v>
                </c:pt>
                <c:pt idx="4213">
                  <c:v>44623.405266203707</c:v>
                </c:pt>
                <c:pt idx="4214">
                  <c:v>44623.4059837963</c:v>
                </c:pt>
                <c:pt idx="4215">
                  <c:v>44623.406712962962</c:v>
                </c:pt>
                <c:pt idx="4216">
                  <c:v>44623.407442129632</c:v>
                </c:pt>
                <c:pt idx="4217">
                  <c:v>44623.408159722225</c:v>
                </c:pt>
                <c:pt idx="4218">
                  <c:v>44623.408888888887</c:v>
                </c:pt>
                <c:pt idx="4219">
                  <c:v>44623.409618055557</c:v>
                </c:pt>
                <c:pt idx="4220">
                  <c:v>44623.41033564815</c:v>
                </c:pt>
                <c:pt idx="4221">
                  <c:v>44623.411064814813</c:v>
                </c:pt>
                <c:pt idx="4222">
                  <c:v>44623.411793981482</c:v>
                </c:pt>
                <c:pt idx="4223">
                  <c:v>44623.412511574075</c:v>
                </c:pt>
                <c:pt idx="4224">
                  <c:v>44623.413240740738</c:v>
                </c:pt>
                <c:pt idx="4225">
                  <c:v>44623.413969907408</c:v>
                </c:pt>
                <c:pt idx="4226">
                  <c:v>44623.414687500001</c:v>
                </c:pt>
                <c:pt idx="4227">
                  <c:v>44623.415416666663</c:v>
                </c:pt>
                <c:pt idx="4228">
                  <c:v>44623.416145833333</c:v>
                </c:pt>
                <c:pt idx="4229">
                  <c:v>44623.416921296295</c:v>
                </c:pt>
                <c:pt idx="4230">
                  <c:v>44623.417638888888</c:v>
                </c:pt>
                <c:pt idx="4231">
                  <c:v>44623.418368055558</c:v>
                </c:pt>
                <c:pt idx="4232">
                  <c:v>44623.41909722222</c:v>
                </c:pt>
                <c:pt idx="4233">
                  <c:v>44623.419814814813</c:v>
                </c:pt>
                <c:pt idx="4234">
                  <c:v>44623.420543981483</c:v>
                </c:pt>
                <c:pt idx="4235">
                  <c:v>44623.421319444446</c:v>
                </c:pt>
                <c:pt idx="4236">
                  <c:v>44623.422048611108</c:v>
                </c:pt>
                <c:pt idx="4237">
                  <c:v>44623.422766203701</c:v>
                </c:pt>
                <c:pt idx="4238">
                  <c:v>44623.423495370371</c:v>
                </c:pt>
                <c:pt idx="4239">
                  <c:v>44623.424224537041</c:v>
                </c:pt>
                <c:pt idx="4240">
                  <c:v>44623.424942129626</c:v>
                </c:pt>
                <c:pt idx="4241">
                  <c:v>44623.425671296296</c:v>
                </c:pt>
                <c:pt idx="4242">
                  <c:v>44623.426400462966</c:v>
                </c:pt>
                <c:pt idx="4243">
                  <c:v>44623.427118055559</c:v>
                </c:pt>
                <c:pt idx="4244">
                  <c:v>44623.427847222221</c:v>
                </c:pt>
                <c:pt idx="4245">
                  <c:v>44623.428576388891</c:v>
                </c:pt>
                <c:pt idx="4246">
                  <c:v>44623.429351851853</c:v>
                </c:pt>
                <c:pt idx="4247">
                  <c:v>44623.430069444446</c:v>
                </c:pt>
                <c:pt idx="4248">
                  <c:v>44623.430798611109</c:v>
                </c:pt>
                <c:pt idx="4249">
                  <c:v>44623.431527777779</c:v>
                </c:pt>
                <c:pt idx="4250">
                  <c:v>44623.432245370372</c:v>
                </c:pt>
                <c:pt idx="4251">
                  <c:v>44623.432974537034</c:v>
                </c:pt>
                <c:pt idx="4252">
                  <c:v>44623.433703703704</c:v>
                </c:pt>
                <c:pt idx="4253">
                  <c:v>44623.434421296297</c:v>
                </c:pt>
                <c:pt idx="4254">
                  <c:v>44623.435150462959</c:v>
                </c:pt>
                <c:pt idx="4255">
                  <c:v>44623.435879629629</c:v>
                </c:pt>
                <c:pt idx="4256">
                  <c:v>44623.436597222222</c:v>
                </c:pt>
                <c:pt idx="4257">
                  <c:v>44623.437326388892</c:v>
                </c:pt>
                <c:pt idx="4258">
                  <c:v>44623.438055555554</c:v>
                </c:pt>
                <c:pt idx="4259">
                  <c:v>44623.438773148147</c:v>
                </c:pt>
                <c:pt idx="4260">
                  <c:v>44623.439502314817</c:v>
                </c:pt>
                <c:pt idx="4261">
                  <c:v>44623.44023148148</c:v>
                </c:pt>
                <c:pt idx="4262">
                  <c:v>44623.440949074073</c:v>
                </c:pt>
                <c:pt idx="4263">
                  <c:v>44623.441678240742</c:v>
                </c:pt>
                <c:pt idx="4264">
                  <c:v>44623.442407407405</c:v>
                </c:pt>
                <c:pt idx="4265">
                  <c:v>44623.443124999998</c:v>
                </c:pt>
                <c:pt idx="4266">
                  <c:v>44623.443854166668</c:v>
                </c:pt>
                <c:pt idx="4267">
                  <c:v>44623.44458333333</c:v>
                </c:pt>
                <c:pt idx="4268">
                  <c:v>44623.445300925923</c:v>
                </c:pt>
                <c:pt idx="4269">
                  <c:v>44623.446030092593</c:v>
                </c:pt>
                <c:pt idx="4270">
                  <c:v>44623.446759259263</c:v>
                </c:pt>
                <c:pt idx="4271">
                  <c:v>44623.447476851848</c:v>
                </c:pt>
                <c:pt idx="4272">
                  <c:v>44623.448206018518</c:v>
                </c:pt>
                <c:pt idx="4273">
                  <c:v>44623.448935185188</c:v>
                </c:pt>
                <c:pt idx="4274">
                  <c:v>44623.449652777781</c:v>
                </c:pt>
                <c:pt idx="4275">
                  <c:v>44623.450381944444</c:v>
                </c:pt>
                <c:pt idx="4276">
                  <c:v>44623.451111111113</c:v>
                </c:pt>
                <c:pt idx="4277">
                  <c:v>44623.451874999999</c:v>
                </c:pt>
                <c:pt idx="4278">
                  <c:v>44623.452604166669</c:v>
                </c:pt>
                <c:pt idx="4279">
                  <c:v>44623.453333333331</c:v>
                </c:pt>
                <c:pt idx="4280">
                  <c:v>44623.454050925924</c:v>
                </c:pt>
                <c:pt idx="4281">
                  <c:v>44623.454780092594</c:v>
                </c:pt>
                <c:pt idx="4282">
                  <c:v>44623.455509259256</c:v>
                </c:pt>
                <c:pt idx="4283">
                  <c:v>44623.456226851849</c:v>
                </c:pt>
                <c:pt idx="4284">
                  <c:v>44623.456956018519</c:v>
                </c:pt>
                <c:pt idx="4285">
                  <c:v>44623.457685185182</c:v>
                </c:pt>
                <c:pt idx="4286">
                  <c:v>44623.458402777775</c:v>
                </c:pt>
                <c:pt idx="4287">
                  <c:v>44623.459131944444</c:v>
                </c:pt>
                <c:pt idx="4288">
                  <c:v>44623.459907407407</c:v>
                </c:pt>
                <c:pt idx="4289">
                  <c:v>44623.460636574076</c:v>
                </c:pt>
                <c:pt idx="4290">
                  <c:v>44623.461354166669</c:v>
                </c:pt>
                <c:pt idx="4291">
                  <c:v>44623.462083333332</c:v>
                </c:pt>
                <c:pt idx="4292">
                  <c:v>44623.462812500002</c:v>
                </c:pt>
                <c:pt idx="4293">
                  <c:v>44623.463530092595</c:v>
                </c:pt>
                <c:pt idx="4294">
                  <c:v>44623.464317129627</c:v>
                </c:pt>
                <c:pt idx="4295">
                  <c:v>44623.46503472222</c:v>
                </c:pt>
                <c:pt idx="4296">
                  <c:v>44623.465763888889</c:v>
                </c:pt>
                <c:pt idx="4297">
                  <c:v>44623.466481481482</c:v>
                </c:pt>
                <c:pt idx="4298">
                  <c:v>44623.467210648145</c:v>
                </c:pt>
                <c:pt idx="4299">
                  <c:v>44623.467939814815</c:v>
                </c:pt>
                <c:pt idx="4300">
                  <c:v>44623.468657407408</c:v>
                </c:pt>
                <c:pt idx="4301">
                  <c:v>44623.469386574077</c:v>
                </c:pt>
                <c:pt idx="4302">
                  <c:v>44623.47011574074</c:v>
                </c:pt>
                <c:pt idx="4303">
                  <c:v>44623.470833333333</c:v>
                </c:pt>
                <c:pt idx="4304">
                  <c:v>44623.471562500003</c:v>
                </c:pt>
                <c:pt idx="4305">
                  <c:v>44623.472291666665</c:v>
                </c:pt>
                <c:pt idx="4306">
                  <c:v>44623.473009259258</c:v>
                </c:pt>
                <c:pt idx="4307">
                  <c:v>44623.473738425928</c:v>
                </c:pt>
                <c:pt idx="4308">
                  <c:v>44623.47446759259</c:v>
                </c:pt>
                <c:pt idx="4309">
                  <c:v>44623.475185185183</c:v>
                </c:pt>
                <c:pt idx="4310">
                  <c:v>44623.475914351853</c:v>
                </c:pt>
                <c:pt idx="4311">
                  <c:v>44623.476643518516</c:v>
                </c:pt>
                <c:pt idx="4312">
                  <c:v>44623.477361111109</c:v>
                </c:pt>
                <c:pt idx="4313">
                  <c:v>44623.478090277778</c:v>
                </c:pt>
                <c:pt idx="4314">
                  <c:v>44623.478819444441</c:v>
                </c:pt>
                <c:pt idx="4315">
                  <c:v>44623.479583333334</c:v>
                </c:pt>
                <c:pt idx="4316">
                  <c:v>44623.480312500003</c:v>
                </c:pt>
                <c:pt idx="4317">
                  <c:v>44623.481041666666</c:v>
                </c:pt>
                <c:pt idx="4318">
                  <c:v>44623.481759259259</c:v>
                </c:pt>
                <c:pt idx="4319">
                  <c:v>44623.482488425929</c:v>
                </c:pt>
                <c:pt idx="4320">
                  <c:v>44623.483217592591</c:v>
                </c:pt>
                <c:pt idx="4321">
                  <c:v>44623.483935185184</c:v>
                </c:pt>
                <c:pt idx="4322">
                  <c:v>44623.484664351854</c:v>
                </c:pt>
                <c:pt idx="4323">
                  <c:v>44623.485393518517</c:v>
                </c:pt>
                <c:pt idx="4324">
                  <c:v>44623.486111111109</c:v>
                </c:pt>
                <c:pt idx="4325">
                  <c:v>44623.486840277779</c:v>
                </c:pt>
                <c:pt idx="4326">
                  <c:v>44623.487615740742</c:v>
                </c:pt>
                <c:pt idx="4327">
                  <c:v>44623.488344907404</c:v>
                </c:pt>
                <c:pt idx="4328">
                  <c:v>44623.489062499997</c:v>
                </c:pt>
                <c:pt idx="4329">
                  <c:v>44623.489791666667</c:v>
                </c:pt>
                <c:pt idx="4330">
                  <c:v>44623.490520833337</c:v>
                </c:pt>
                <c:pt idx="4331">
                  <c:v>44623.491238425922</c:v>
                </c:pt>
                <c:pt idx="4332">
                  <c:v>44623.491967592592</c:v>
                </c:pt>
                <c:pt idx="4333">
                  <c:v>44623.492685185185</c:v>
                </c:pt>
                <c:pt idx="4334">
                  <c:v>44623.493414351855</c:v>
                </c:pt>
                <c:pt idx="4335">
                  <c:v>44623.494143518517</c:v>
                </c:pt>
                <c:pt idx="4336">
                  <c:v>44623.494872685187</c:v>
                </c:pt>
                <c:pt idx="4337">
                  <c:v>44623.49559027778</c:v>
                </c:pt>
                <c:pt idx="4338">
                  <c:v>44623.496319444443</c:v>
                </c:pt>
                <c:pt idx="4339">
                  <c:v>44623.497037037036</c:v>
                </c:pt>
                <c:pt idx="4340">
                  <c:v>44623.497766203705</c:v>
                </c:pt>
                <c:pt idx="4341">
                  <c:v>44623.498495370368</c:v>
                </c:pt>
                <c:pt idx="4342">
                  <c:v>44623.499212962961</c:v>
                </c:pt>
                <c:pt idx="4343">
                  <c:v>44623.499942129631</c:v>
                </c:pt>
                <c:pt idx="4344">
                  <c:v>44623.500671296293</c:v>
                </c:pt>
                <c:pt idx="4345">
                  <c:v>44623.501388888886</c:v>
                </c:pt>
                <c:pt idx="4346">
                  <c:v>44623.502118055556</c:v>
                </c:pt>
                <c:pt idx="4347">
                  <c:v>44623.502847222226</c:v>
                </c:pt>
                <c:pt idx="4348">
                  <c:v>44623.503564814811</c:v>
                </c:pt>
                <c:pt idx="4349">
                  <c:v>44623.504293981481</c:v>
                </c:pt>
                <c:pt idx="4350">
                  <c:v>44623.505023148151</c:v>
                </c:pt>
                <c:pt idx="4351">
                  <c:v>44623.505740740744</c:v>
                </c:pt>
                <c:pt idx="4352">
                  <c:v>44623.506527777776</c:v>
                </c:pt>
                <c:pt idx="4353">
                  <c:v>44623.507245370369</c:v>
                </c:pt>
                <c:pt idx="4354">
                  <c:v>44623.507974537039</c:v>
                </c:pt>
                <c:pt idx="4355">
                  <c:v>44623.508703703701</c:v>
                </c:pt>
                <c:pt idx="4356">
                  <c:v>44623.509421296294</c:v>
                </c:pt>
                <c:pt idx="4357">
                  <c:v>44623.510150462964</c:v>
                </c:pt>
                <c:pt idx="4358">
                  <c:v>44623.510879629626</c:v>
                </c:pt>
                <c:pt idx="4359">
                  <c:v>44623.511597222219</c:v>
                </c:pt>
                <c:pt idx="4360">
                  <c:v>44623.512326388889</c:v>
                </c:pt>
                <c:pt idx="4361">
                  <c:v>44623.513055555559</c:v>
                </c:pt>
                <c:pt idx="4362">
                  <c:v>44623.513773148145</c:v>
                </c:pt>
                <c:pt idx="4363">
                  <c:v>44623.514548611114</c:v>
                </c:pt>
                <c:pt idx="4364">
                  <c:v>44623.515277777777</c:v>
                </c:pt>
                <c:pt idx="4365">
                  <c:v>44623.516006944446</c:v>
                </c:pt>
                <c:pt idx="4366">
                  <c:v>44623.516724537039</c:v>
                </c:pt>
                <c:pt idx="4367">
                  <c:v>44623.517453703702</c:v>
                </c:pt>
                <c:pt idx="4368">
                  <c:v>44623.518182870372</c:v>
                </c:pt>
                <c:pt idx="4369">
                  <c:v>44623.518900462965</c:v>
                </c:pt>
                <c:pt idx="4370">
                  <c:v>44623.519629629627</c:v>
                </c:pt>
                <c:pt idx="4371">
                  <c:v>44623.520358796297</c:v>
                </c:pt>
                <c:pt idx="4372">
                  <c:v>44623.52107638889</c:v>
                </c:pt>
                <c:pt idx="4373">
                  <c:v>44623.521805555552</c:v>
                </c:pt>
                <c:pt idx="4374">
                  <c:v>44623.522581018522</c:v>
                </c:pt>
                <c:pt idx="4375">
                  <c:v>44623.523310185185</c:v>
                </c:pt>
                <c:pt idx="4376">
                  <c:v>44623.524027777778</c:v>
                </c:pt>
                <c:pt idx="4377">
                  <c:v>44623.524756944447</c:v>
                </c:pt>
                <c:pt idx="4378">
                  <c:v>44623.52548611111</c:v>
                </c:pt>
                <c:pt idx="4379">
                  <c:v>44623.526203703703</c:v>
                </c:pt>
                <c:pt idx="4380">
                  <c:v>44623.526932870373</c:v>
                </c:pt>
                <c:pt idx="4381">
                  <c:v>44623.527662037035</c:v>
                </c:pt>
                <c:pt idx="4382">
                  <c:v>44623.528379629628</c:v>
                </c:pt>
                <c:pt idx="4383">
                  <c:v>44623.529108796298</c:v>
                </c:pt>
                <c:pt idx="4384">
                  <c:v>44623.52983796296</c:v>
                </c:pt>
                <c:pt idx="4385">
                  <c:v>44623.530555555553</c:v>
                </c:pt>
                <c:pt idx="4386">
                  <c:v>44623.531284722223</c:v>
                </c:pt>
                <c:pt idx="4387">
                  <c:v>44623.532013888886</c:v>
                </c:pt>
                <c:pt idx="4388">
                  <c:v>44623.532743055555</c:v>
                </c:pt>
                <c:pt idx="4389">
                  <c:v>44623.533460648148</c:v>
                </c:pt>
                <c:pt idx="4390">
                  <c:v>44623.534189814818</c:v>
                </c:pt>
                <c:pt idx="4391">
                  <c:v>44623.534918981481</c:v>
                </c:pt>
                <c:pt idx="4392">
                  <c:v>44623.535636574074</c:v>
                </c:pt>
                <c:pt idx="4393">
                  <c:v>44623.536365740743</c:v>
                </c:pt>
                <c:pt idx="4394">
                  <c:v>44623.537083333336</c:v>
                </c:pt>
                <c:pt idx="4395">
                  <c:v>44623.537812499999</c:v>
                </c:pt>
                <c:pt idx="4396">
                  <c:v>44623.538541666669</c:v>
                </c:pt>
                <c:pt idx="4397">
                  <c:v>44623.539259259262</c:v>
                </c:pt>
                <c:pt idx="4398">
                  <c:v>44623.539988425924</c:v>
                </c:pt>
                <c:pt idx="4399">
                  <c:v>44623.540717592594</c:v>
                </c:pt>
                <c:pt idx="4400">
                  <c:v>44623.541435185187</c:v>
                </c:pt>
                <c:pt idx="4401">
                  <c:v>44623.542164351849</c:v>
                </c:pt>
                <c:pt idx="4402">
                  <c:v>44623.542893518519</c:v>
                </c:pt>
                <c:pt idx="4403">
                  <c:v>44623.543611111112</c:v>
                </c:pt>
                <c:pt idx="4404">
                  <c:v>44623.544340277775</c:v>
                </c:pt>
                <c:pt idx="4405">
                  <c:v>44623.545069444444</c:v>
                </c:pt>
                <c:pt idx="4406">
                  <c:v>44623.545787037037</c:v>
                </c:pt>
                <c:pt idx="4407">
                  <c:v>44623.546516203707</c:v>
                </c:pt>
                <c:pt idx="4408">
                  <c:v>44623.54724537037</c:v>
                </c:pt>
                <c:pt idx="4409">
                  <c:v>44623.547962962963</c:v>
                </c:pt>
                <c:pt idx="4410">
                  <c:v>44623.548750000002</c:v>
                </c:pt>
                <c:pt idx="4411">
                  <c:v>44623.549467592595</c:v>
                </c:pt>
                <c:pt idx="4412">
                  <c:v>44623.550196759257</c:v>
                </c:pt>
                <c:pt idx="4413">
                  <c:v>44623.550925925927</c:v>
                </c:pt>
                <c:pt idx="4414">
                  <c:v>44623.55164351852</c:v>
                </c:pt>
                <c:pt idx="4415">
                  <c:v>44623.552372685182</c:v>
                </c:pt>
                <c:pt idx="4416">
                  <c:v>44623.553101851852</c:v>
                </c:pt>
                <c:pt idx="4417">
                  <c:v>44623.553819444445</c:v>
                </c:pt>
                <c:pt idx="4418">
                  <c:v>44623.554548611108</c:v>
                </c:pt>
                <c:pt idx="4419">
                  <c:v>44623.555277777778</c:v>
                </c:pt>
                <c:pt idx="4420">
                  <c:v>44623.555995370371</c:v>
                </c:pt>
                <c:pt idx="4421">
                  <c:v>44623.55672453704</c:v>
                </c:pt>
                <c:pt idx="4422">
                  <c:v>44623.557453703703</c:v>
                </c:pt>
                <c:pt idx="4423">
                  <c:v>44623.558171296296</c:v>
                </c:pt>
                <c:pt idx="4424">
                  <c:v>44623.558900462966</c:v>
                </c:pt>
                <c:pt idx="4425">
                  <c:v>44623.559629629628</c:v>
                </c:pt>
                <c:pt idx="4426">
                  <c:v>44623.560347222221</c:v>
                </c:pt>
                <c:pt idx="4427">
                  <c:v>44623.561076388891</c:v>
                </c:pt>
                <c:pt idx="4428">
                  <c:v>44623.561805555553</c:v>
                </c:pt>
                <c:pt idx="4429">
                  <c:v>44623.562523148146</c:v>
                </c:pt>
                <c:pt idx="4430">
                  <c:v>44623.563252314816</c:v>
                </c:pt>
                <c:pt idx="4431">
                  <c:v>44623.564027777778</c:v>
                </c:pt>
                <c:pt idx="4432">
                  <c:v>44623.564756944441</c:v>
                </c:pt>
                <c:pt idx="4433">
                  <c:v>44623.565486111111</c:v>
                </c:pt>
                <c:pt idx="4434">
                  <c:v>44623.566203703704</c:v>
                </c:pt>
                <c:pt idx="4435">
                  <c:v>44623.566932870373</c:v>
                </c:pt>
                <c:pt idx="4436">
                  <c:v>44623.567662037036</c:v>
                </c:pt>
                <c:pt idx="4437">
                  <c:v>44623.568437499998</c:v>
                </c:pt>
                <c:pt idx="4438">
                  <c:v>44623.569155092591</c:v>
                </c:pt>
                <c:pt idx="4439">
                  <c:v>44623.569884259261</c:v>
                </c:pt>
                <c:pt idx="4440">
                  <c:v>44623.570613425924</c:v>
                </c:pt>
                <c:pt idx="4441">
                  <c:v>44623.571342592593</c:v>
                </c:pt>
                <c:pt idx="4442">
                  <c:v>44623.572060185186</c:v>
                </c:pt>
                <c:pt idx="4443">
                  <c:v>44623.572789351849</c:v>
                </c:pt>
                <c:pt idx="4444">
                  <c:v>44623.573506944442</c:v>
                </c:pt>
                <c:pt idx="4445">
                  <c:v>44623.574236111112</c:v>
                </c:pt>
                <c:pt idx="4446">
                  <c:v>44623.574965277781</c:v>
                </c:pt>
                <c:pt idx="4447">
                  <c:v>44623.575694444444</c:v>
                </c:pt>
                <c:pt idx="4448">
                  <c:v>44623.576412037037</c:v>
                </c:pt>
                <c:pt idx="4449">
                  <c:v>44623.577141203707</c:v>
                </c:pt>
                <c:pt idx="4450">
                  <c:v>44623.5778587963</c:v>
                </c:pt>
                <c:pt idx="4451">
                  <c:v>44623.578587962962</c:v>
                </c:pt>
                <c:pt idx="4452">
                  <c:v>44623.579317129632</c:v>
                </c:pt>
                <c:pt idx="4453">
                  <c:v>44623.580046296294</c:v>
                </c:pt>
                <c:pt idx="4454">
                  <c:v>44623.580763888887</c:v>
                </c:pt>
                <c:pt idx="4455">
                  <c:v>44623.581493055557</c:v>
                </c:pt>
                <c:pt idx="4456">
                  <c:v>44623.58221064815</c:v>
                </c:pt>
                <c:pt idx="4457">
                  <c:v>44623.582939814813</c:v>
                </c:pt>
                <c:pt idx="4458">
                  <c:v>44623.583668981482</c:v>
                </c:pt>
                <c:pt idx="4459">
                  <c:v>44623.584386574075</c:v>
                </c:pt>
                <c:pt idx="4460">
                  <c:v>44623.585115740738</c:v>
                </c:pt>
                <c:pt idx="4461">
                  <c:v>44623.585844907408</c:v>
                </c:pt>
                <c:pt idx="4462">
                  <c:v>44623.586562500001</c:v>
                </c:pt>
                <c:pt idx="4463">
                  <c:v>44623.587291666663</c:v>
                </c:pt>
                <c:pt idx="4464">
                  <c:v>44623.588020833333</c:v>
                </c:pt>
                <c:pt idx="4465">
                  <c:v>44623.588738425926</c:v>
                </c:pt>
                <c:pt idx="4466">
                  <c:v>44623.589467592596</c:v>
                </c:pt>
                <c:pt idx="4467">
                  <c:v>44623.590196759258</c:v>
                </c:pt>
                <c:pt idx="4468">
                  <c:v>44623.590925925928</c:v>
                </c:pt>
                <c:pt idx="4469">
                  <c:v>44623.591643518521</c:v>
                </c:pt>
                <c:pt idx="4470">
                  <c:v>44623.592372685183</c:v>
                </c:pt>
                <c:pt idx="4471">
                  <c:v>44623.593090277776</c:v>
                </c:pt>
                <c:pt idx="4472">
                  <c:v>44623.593819444446</c:v>
                </c:pt>
                <c:pt idx="4473">
                  <c:v>44623.594548611109</c:v>
                </c:pt>
                <c:pt idx="4474">
                  <c:v>44623.595266203702</c:v>
                </c:pt>
                <c:pt idx="4475">
                  <c:v>44623.595995370371</c:v>
                </c:pt>
                <c:pt idx="4476">
                  <c:v>44623.596724537034</c:v>
                </c:pt>
                <c:pt idx="4477">
                  <c:v>44623.597442129627</c:v>
                </c:pt>
                <c:pt idx="4478">
                  <c:v>44623.598171296297</c:v>
                </c:pt>
                <c:pt idx="4479">
                  <c:v>44623.598900462966</c:v>
                </c:pt>
                <c:pt idx="4480">
                  <c:v>44623.599618055552</c:v>
                </c:pt>
                <c:pt idx="4481">
                  <c:v>44623.600347222222</c:v>
                </c:pt>
                <c:pt idx="4482">
                  <c:v>44623.601076388892</c:v>
                </c:pt>
                <c:pt idx="4483">
                  <c:v>44623.601851851854</c:v>
                </c:pt>
                <c:pt idx="4484">
                  <c:v>44623.602569444447</c:v>
                </c:pt>
                <c:pt idx="4485">
                  <c:v>44623.603298611109</c:v>
                </c:pt>
                <c:pt idx="4486">
                  <c:v>44623.604027777779</c:v>
                </c:pt>
                <c:pt idx="4487">
                  <c:v>44623.604745370372</c:v>
                </c:pt>
                <c:pt idx="4488">
                  <c:v>44623.605474537035</c:v>
                </c:pt>
                <c:pt idx="4489">
                  <c:v>44623.606249999997</c:v>
                </c:pt>
                <c:pt idx="4490">
                  <c:v>44623.606979166667</c:v>
                </c:pt>
                <c:pt idx="4491">
                  <c:v>44623.60769675926</c:v>
                </c:pt>
                <c:pt idx="4492">
                  <c:v>44623.608425925922</c:v>
                </c:pt>
                <c:pt idx="4493">
                  <c:v>44623.609155092592</c:v>
                </c:pt>
                <c:pt idx="4494">
                  <c:v>44623.609872685185</c:v>
                </c:pt>
                <c:pt idx="4495">
                  <c:v>44623.610659722224</c:v>
                </c:pt>
                <c:pt idx="4496">
                  <c:v>44623.611377314817</c:v>
                </c:pt>
                <c:pt idx="4497">
                  <c:v>44623.61210648148</c:v>
                </c:pt>
                <c:pt idx="4498">
                  <c:v>44623.612835648149</c:v>
                </c:pt>
                <c:pt idx="4499">
                  <c:v>44623.613553240742</c:v>
                </c:pt>
                <c:pt idx="4500">
                  <c:v>44623.614282407405</c:v>
                </c:pt>
                <c:pt idx="4501">
                  <c:v>44623.615011574075</c:v>
                </c:pt>
                <c:pt idx="4502">
                  <c:v>44623.615729166668</c:v>
                </c:pt>
                <c:pt idx="4503">
                  <c:v>44623.61645833333</c:v>
                </c:pt>
                <c:pt idx="4504">
                  <c:v>44623.6171875</c:v>
                </c:pt>
                <c:pt idx="4505">
                  <c:v>44623.617905092593</c:v>
                </c:pt>
                <c:pt idx="4506">
                  <c:v>44623.618634259263</c:v>
                </c:pt>
                <c:pt idx="4507">
                  <c:v>44623.619363425925</c:v>
                </c:pt>
                <c:pt idx="4508">
                  <c:v>44623.620081018518</c:v>
                </c:pt>
                <c:pt idx="4509">
                  <c:v>44623.620810185188</c:v>
                </c:pt>
                <c:pt idx="4510">
                  <c:v>44623.621539351851</c:v>
                </c:pt>
                <c:pt idx="4511">
                  <c:v>44623.622314814813</c:v>
                </c:pt>
                <c:pt idx="4512">
                  <c:v>44623.623032407406</c:v>
                </c:pt>
                <c:pt idx="4513">
                  <c:v>44623.623761574076</c:v>
                </c:pt>
                <c:pt idx="4514">
                  <c:v>44623.624490740738</c:v>
                </c:pt>
                <c:pt idx="4515">
                  <c:v>44623.625208333331</c:v>
                </c:pt>
                <c:pt idx="4516">
                  <c:v>44623.625937500001</c:v>
                </c:pt>
                <c:pt idx="4517">
                  <c:v>44623.626655092594</c:v>
                </c:pt>
                <c:pt idx="4518">
                  <c:v>44623.627384259256</c:v>
                </c:pt>
                <c:pt idx="4519">
                  <c:v>44623.628113425926</c:v>
                </c:pt>
                <c:pt idx="4520">
                  <c:v>44623.628842592596</c:v>
                </c:pt>
                <c:pt idx="4521">
                  <c:v>44623.629560185182</c:v>
                </c:pt>
                <c:pt idx="4522">
                  <c:v>44623.630335648151</c:v>
                </c:pt>
                <c:pt idx="4523">
                  <c:v>44623.631064814814</c:v>
                </c:pt>
                <c:pt idx="4524">
                  <c:v>44623.631793981483</c:v>
                </c:pt>
                <c:pt idx="4525">
                  <c:v>44623.632511574076</c:v>
                </c:pt>
                <c:pt idx="4526">
                  <c:v>44623.633240740739</c:v>
                </c:pt>
                <c:pt idx="4527">
                  <c:v>44623.633969907409</c:v>
                </c:pt>
                <c:pt idx="4528">
                  <c:v>44623.634745370371</c:v>
                </c:pt>
                <c:pt idx="4529">
                  <c:v>44623.635462962964</c:v>
                </c:pt>
                <c:pt idx="4530">
                  <c:v>44623.636192129627</c:v>
                </c:pt>
                <c:pt idx="4531">
                  <c:v>44623.636921296296</c:v>
                </c:pt>
                <c:pt idx="4532">
                  <c:v>44623.637638888889</c:v>
                </c:pt>
                <c:pt idx="4533">
                  <c:v>44623.638368055559</c:v>
                </c:pt>
                <c:pt idx="4534">
                  <c:v>44623.639097222222</c:v>
                </c:pt>
                <c:pt idx="4535">
                  <c:v>44623.639814814815</c:v>
                </c:pt>
                <c:pt idx="4536">
                  <c:v>44623.640543981484</c:v>
                </c:pt>
                <c:pt idx="4537">
                  <c:v>44623.641273148147</c:v>
                </c:pt>
                <c:pt idx="4538">
                  <c:v>44623.64199074074</c:v>
                </c:pt>
                <c:pt idx="4539">
                  <c:v>44623.64271990741</c:v>
                </c:pt>
                <c:pt idx="4540">
                  <c:v>44623.643449074072</c:v>
                </c:pt>
                <c:pt idx="4541">
                  <c:v>44623.644166666665</c:v>
                </c:pt>
                <c:pt idx="4542">
                  <c:v>44623.644895833335</c:v>
                </c:pt>
                <c:pt idx="4543">
                  <c:v>44623.645624999997</c:v>
                </c:pt>
                <c:pt idx="4544">
                  <c:v>44623.64640046296</c:v>
                </c:pt>
                <c:pt idx="4545">
                  <c:v>44623.647118055553</c:v>
                </c:pt>
                <c:pt idx="4546">
                  <c:v>44623.647847222222</c:v>
                </c:pt>
                <c:pt idx="4547">
                  <c:v>44623.648576388892</c:v>
                </c:pt>
                <c:pt idx="4548">
                  <c:v>44623.649293981478</c:v>
                </c:pt>
                <c:pt idx="4549">
                  <c:v>44623.650023148148</c:v>
                </c:pt>
                <c:pt idx="4550">
                  <c:v>44623.65079861111</c:v>
                </c:pt>
                <c:pt idx="4551">
                  <c:v>44623.65152777778</c:v>
                </c:pt>
                <c:pt idx="4552">
                  <c:v>44623.652245370373</c:v>
                </c:pt>
                <c:pt idx="4553">
                  <c:v>44623.652974537035</c:v>
                </c:pt>
                <c:pt idx="4554">
                  <c:v>44623.653703703705</c:v>
                </c:pt>
                <c:pt idx="4555">
                  <c:v>44623.654421296298</c:v>
                </c:pt>
                <c:pt idx="4556">
                  <c:v>44623.655150462961</c:v>
                </c:pt>
                <c:pt idx="4557">
                  <c:v>44623.65587962963</c:v>
                </c:pt>
                <c:pt idx="4558">
                  <c:v>44623.656597222223</c:v>
                </c:pt>
                <c:pt idx="4559">
                  <c:v>44623.657326388886</c:v>
                </c:pt>
                <c:pt idx="4560">
                  <c:v>44623.658055555556</c:v>
                </c:pt>
                <c:pt idx="4561">
                  <c:v>44623.658773148149</c:v>
                </c:pt>
                <c:pt idx="4562">
                  <c:v>44623.659502314818</c:v>
                </c:pt>
                <c:pt idx="4563">
                  <c:v>44623.660231481481</c:v>
                </c:pt>
                <c:pt idx="4564">
                  <c:v>44623.660949074074</c:v>
                </c:pt>
                <c:pt idx="4565">
                  <c:v>44623.661678240744</c:v>
                </c:pt>
                <c:pt idx="4566">
                  <c:v>44623.662407407406</c:v>
                </c:pt>
                <c:pt idx="4567">
                  <c:v>44623.663136574076</c:v>
                </c:pt>
                <c:pt idx="4568">
                  <c:v>44623.663854166669</c:v>
                </c:pt>
                <c:pt idx="4569">
                  <c:v>44623.664583333331</c:v>
                </c:pt>
                <c:pt idx="4570">
                  <c:v>44623.665312500001</c:v>
                </c:pt>
                <c:pt idx="4571">
                  <c:v>44623.666030092594</c:v>
                </c:pt>
                <c:pt idx="4572">
                  <c:v>44623.666759259257</c:v>
                </c:pt>
                <c:pt idx="4573">
                  <c:v>44623.667488425926</c:v>
                </c:pt>
                <c:pt idx="4574">
                  <c:v>44623.668206018519</c:v>
                </c:pt>
                <c:pt idx="4575">
                  <c:v>44623.668935185182</c:v>
                </c:pt>
                <c:pt idx="4576">
                  <c:v>44623.669652777775</c:v>
                </c:pt>
                <c:pt idx="4577">
                  <c:v>44623.670381944445</c:v>
                </c:pt>
                <c:pt idx="4578">
                  <c:v>44623.671111111114</c:v>
                </c:pt>
                <c:pt idx="4579">
                  <c:v>44623.671840277777</c:v>
                </c:pt>
                <c:pt idx="4580">
                  <c:v>44623.67255787037</c:v>
                </c:pt>
                <c:pt idx="4581">
                  <c:v>44623.67328703704</c:v>
                </c:pt>
                <c:pt idx="4582">
                  <c:v>44623.674016203702</c:v>
                </c:pt>
                <c:pt idx="4583">
                  <c:v>44623.674733796295</c:v>
                </c:pt>
                <c:pt idx="4584">
                  <c:v>44623.675462962965</c:v>
                </c:pt>
                <c:pt idx="4585">
                  <c:v>44623.676192129627</c:v>
                </c:pt>
                <c:pt idx="4586">
                  <c:v>44623.67690972222</c:v>
                </c:pt>
                <c:pt idx="4587">
                  <c:v>44623.67763888889</c:v>
                </c:pt>
                <c:pt idx="4588">
                  <c:v>44623.678356481483</c:v>
                </c:pt>
                <c:pt idx="4589">
                  <c:v>44623.679085648146</c:v>
                </c:pt>
                <c:pt idx="4590">
                  <c:v>44623.679814814815</c:v>
                </c:pt>
                <c:pt idx="4591">
                  <c:v>44623.680532407408</c:v>
                </c:pt>
                <c:pt idx="4592">
                  <c:v>44623.681261574071</c:v>
                </c:pt>
                <c:pt idx="4593">
                  <c:v>44623.681990740741</c:v>
                </c:pt>
                <c:pt idx="4594">
                  <c:v>44623.682708333334</c:v>
                </c:pt>
                <c:pt idx="4595">
                  <c:v>44623.683437500003</c:v>
                </c:pt>
                <c:pt idx="4596">
                  <c:v>44623.684212962966</c:v>
                </c:pt>
                <c:pt idx="4597">
                  <c:v>44623.684942129628</c:v>
                </c:pt>
                <c:pt idx="4598">
                  <c:v>44623.685671296298</c:v>
                </c:pt>
                <c:pt idx="4599">
                  <c:v>44623.686388888891</c:v>
                </c:pt>
                <c:pt idx="4600">
                  <c:v>44623.687118055554</c:v>
                </c:pt>
                <c:pt idx="4601">
                  <c:v>44623.687847222223</c:v>
                </c:pt>
                <c:pt idx="4602">
                  <c:v>44623.688576388886</c:v>
                </c:pt>
                <c:pt idx="4603">
                  <c:v>44623.689305555556</c:v>
                </c:pt>
                <c:pt idx="4604">
                  <c:v>44623.690023148149</c:v>
                </c:pt>
                <c:pt idx="4605">
                  <c:v>44623.690752314818</c:v>
                </c:pt>
                <c:pt idx="4606">
                  <c:v>44623.691481481481</c:v>
                </c:pt>
                <c:pt idx="4607">
                  <c:v>44623.692199074074</c:v>
                </c:pt>
                <c:pt idx="4608">
                  <c:v>44623.692928240744</c:v>
                </c:pt>
                <c:pt idx="4609">
                  <c:v>44623.693657407406</c:v>
                </c:pt>
                <c:pt idx="4610">
                  <c:v>44623.694374999999</c:v>
                </c:pt>
                <c:pt idx="4611">
                  <c:v>44623.695104166669</c:v>
                </c:pt>
                <c:pt idx="4612">
                  <c:v>44623.695833333331</c:v>
                </c:pt>
                <c:pt idx="4613">
                  <c:v>44623.696550925924</c:v>
                </c:pt>
                <c:pt idx="4614">
                  <c:v>44623.697280092594</c:v>
                </c:pt>
                <c:pt idx="4615">
                  <c:v>44623.698009259257</c:v>
                </c:pt>
                <c:pt idx="4616">
                  <c:v>44623.69872685185</c:v>
                </c:pt>
                <c:pt idx="4617">
                  <c:v>44623.699456018519</c:v>
                </c:pt>
                <c:pt idx="4618">
                  <c:v>44623.700185185182</c:v>
                </c:pt>
                <c:pt idx="4619">
                  <c:v>44623.700902777775</c:v>
                </c:pt>
                <c:pt idx="4620">
                  <c:v>44623.701631944445</c:v>
                </c:pt>
                <c:pt idx="4621">
                  <c:v>44623.702361111114</c:v>
                </c:pt>
                <c:pt idx="4622">
                  <c:v>44623.703136574077</c:v>
                </c:pt>
                <c:pt idx="4623">
                  <c:v>44623.703865740739</c:v>
                </c:pt>
                <c:pt idx="4624">
                  <c:v>44623.704583333332</c:v>
                </c:pt>
                <c:pt idx="4625">
                  <c:v>44623.705312500002</c:v>
                </c:pt>
                <c:pt idx="4626">
                  <c:v>44623.706041666665</c:v>
                </c:pt>
                <c:pt idx="4627">
                  <c:v>44623.706770833334</c:v>
                </c:pt>
                <c:pt idx="4628">
                  <c:v>44623.707488425927</c:v>
                </c:pt>
                <c:pt idx="4629">
                  <c:v>44623.70821759259</c:v>
                </c:pt>
                <c:pt idx="4630">
                  <c:v>44623.70894675926</c:v>
                </c:pt>
                <c:pt idx="4631">
                  <c:v>44623.709664351853</c:v>
                </c:pt>
                <c:pt idx="4632">
                  <c:v>44623.710393518515</c:v>
                </c:pt>
                <c:pt idx="4633">
                  <c:v>44623.711111111108</c:v>
                </c:pt>
                <c:pt idx="4634">
                  <c:v>44623.711840277778</c:v>
                </c:pt>
                <c:pt idx="4635">
                  <c:v>44623.712569444448</c:v>
                </c:pt>
                <c:pt idx="4636">
                  <c:v>44623.71329861111</c:v>
                </c:pt>
                <c:pt idx="4637">
                  <c:v>44623.714016203703</c:v>
                </c:pt>
                <c:pt idx="4638">
                  <c:v>44623.714791666665</c:v>
                </c:pt>
                <c:pt idx="4639">
                  <c:v>44623.715520833335</c:v>
                </c:pt>
                <c:pt idx="4640">
                  <c:v>44623.716249999998</c:v>
                </c:pt>
                <c:pt idx="4641">
                  <c:v>44623.716967592591</c:v>
                </c:pt>
                <c:pt idx="4642">
                  <c:v>44623.71769675926</c:v>
                </c:pt>
                <c:pt idx="4643">
                  <c:v>44623.718425925923</c:v>
                </c:pt>
                <c:pt idx="4644">
                  <c:v>44623.719201388885</c:v>
                </c:pt>
                <c:pt idx="4645">
                  <c:v>44623.719930555555</c:v>
                </c:pt>
                <c:pt idx="4646">
                  <c:v>44623.720659722225</c:v>
                </c:pt>
                <c:pt idx="4647">
                  <c:v>44623.721377314818</c:v>
                </c:pt>
                <c:pt idx="4648">
                  <c:v>44623.72210648148</c:v>
                </c:pt>
                <c:pt idx="4649">
                  <c:v>44623.722824074073</c:v>
                </c:pt>
                <c:pt idx="4650">
                  <c:v>44623.723553240743</c:v>
                </c:pt>
                <c:pt idx="4651">
                  <c:v>44623.724282407406</c:v>
                </c:pt>
                <c:pt idx="4652">
                  <c:v>44623.725011574075</c:v>
                </c:pt>
                <c:pt idx="4653">
                  <c:v>44623.725729166668</c:v>
                </c:pt>
                <c:pt idx="4654">
                  <c:v>44623.726458333331</c:v>
                </c:pt>
                <c:pt idx="4655">
                  <c:v>44623.727187500001</c:v>
                </c:pt>
                <c:pt idx="4656">
                  <c:v>44623.727905092594</c:v>
                </c:pt>
                <c:pt idx="4657">
                  <c:v>44623.728634259256</c:v>
                </c:pt>
                <c:pt idx="4658">
                  <c:v>44623.729351851849</c:v>
                </c:pt>
                <c:pt idx="4659">
                  <c:v>44623.730081018519</c:v>
                </c:pt>
                <c:pt idx="4660">
                  <c:v>44623.730856481481</c:v>
                </c:pt>
                <c:pt idx="4661">
                  <c:v>44623.731585648151</c:v>
                </c:pt>
                <c:pt idx="4662">
                  <c:v>44623.732314814813</c:v>
                </c:pt>
                <c:pt idx="4663">
                  <c:v>44623.733032407406</c:v>
                </c:pt>
                <c:pt idx="4664">
                  <c:v>44623.733761574076</c:v>
                </c:pt>
                <c:pt idx="4665">
                  <c:v>44623.734490740739</c:v>
                </c:pt>
                <c:pt idx="4666">
                  <c:v>44623.735208333332</c:v>
                </c:pt>
                <c:pt idx="4667">
                  <c:v>44623.735937500001</c:v>
                </c:pt>
                <c:pt idx="4668">
                  <c:v>44623.736666666664</c:v>
                </c:pt>
                <c:pt idx="4669">
                  <c:v>44623.737384259257</c:v>
                </c:pt>
                <c:pt idx="4670">
                  <c:v>44623.738113425927</c:v>
                </c:pt>
                <c:pt idx="4671">
                  <c:v>44623.738842592589</c:v>
                </c:pt>
                <c:pt idx="4672">
                  <c:v>44623.739560185182</c:v>
                </c:pt>
                <c:pt idx="4673">
                  <c:v>44623.740289351852</c:v>
                </c:pt>
                <c:pt idx="4674">
                  <c:v>44623.741018518522</c:v>
                </c:pt>
                <c:pt idx="4675">
                  <c:v>44623.741747685184</c:v>
                </c:pt>
                <c:pt idx="4676">
                  <c:v>44623.742523148147</c:v>
                </c:pt>
                <c:pt idx="4677">
                  <c:v>44623.74324074074</c:v>
                </c:pt>
                <c:pt idx="4678">
                  <c:v>44623.743969907409</c:v>
                </c:pt>
                <c:pt idx="4679">
                  <c:v>44623.744699074072</c:v>
                </c:pt>
                <c:pt idx="4680">
                  <c:v>44623.745416666665</c:v>
                </c:pt>
                <c:pt idx="4681">
                  <c:v>44623.746145833335</c:v>
                </c:pt>
                <c:pt idx="4682">
                  <c:v>44623.746874999997</c:v>
                </c:pt>
                <c:pt idx="4683">
                  <c:v>44623.74759259259</c:v>
                </c:pt>
                <c:pt idx="4684">
                  <c:v>44623.74832175926</c:v>
                </c:pt>
                <c:pt idx="4685">
                  <c:v>44623.749050925922</c:v>
                </c:pt>
                <c:pt idx="4686">
                  <c:v>44623.749768518515</c:v>
                </c:pt>
                <c:pt idx="4687">
                  <c:v>44623.750543981485</c:v>
                </c:pt>
                <c:pt idx="4688">
                  <c:v>44623.751273148147</c:v>
                </c:pt>
                <c:pt idx="4689">
                  <c:v>44623.752002314817</c:v>
                </c:pt>
                <c:pt idx="4690">
                  <c:v>44623.75271990741</c:v>
                </c:pt>
                <c:pt idx="4691">
                  <c:v>44623.753449074073</c:v>
                </c:pt>
                <c:pt idx="4692">
                  <c:v>44623.754178240742</c:v>
                </c:pt>
                <c:pt idx="4693">
                  <c:v>44623.754953703705</c:v>
                </c:pt>
                <c:pt idx="4694">
                  <c:v>44623.755682870367</c:v>
                </c:pt>
                <c:pt idx="4695">
                  <c:v>44623.75640046296</c:v>
                </c:pt>
                <c:pt idx="4696">
                  <c:v>44623.75712962963</c:v>
                </c:pt>
                <c:pt idx="4697">
                  <c:v>44623.7578587963</c:v>
                </c:pt>
                <c:pt idx="4698">
                  <c:v>44623.758576388886</c:v>
                </c:pt>
                <c:pt idx="4699">
                  <c:v>44623.759351851855</c:v>
                </c:pt>
                <c:pt idx="4700">
                  <c:v>44623.760081018518</c:v>
                </c:pt>
                <c:pt idx="4701">
                  <c:v>44623.760810185187</c:v>
                </c:pt>
                <c:pt idx="4702">
                  <c:v>44623.76152777778</c:v>
                </c:pt>
                <c:pt idx="4703">
                  <c:v>44623.762256944443</c:v>
                </c:pt>
                <c:pt idx="4704">
                  <c:v>44623.762986111113</c:v>
                </c:pt>
                <c:pt idx="4705">
                  <c:v>44623.763703703706</c:v>
                </c:pt>
                <c:pt idx="4706">
                  <c:v>44623.764432870368</c:v>
                </c:pt>
                <c:pt idx="4707">
                  <c:v>44623.765162037038</c:v>
                </c:pt>
                <c:pt idx="4708">
                  <c:v>44623.765879629631</c:v>
                </c:pt>
                <c:pt idx="4709">
                  <c:v>44623.766608796293</c:v>
                </c:pt>
                <c:pt idx="4710">
                  <c:v>44623.767337962963</c:v>
                </c:pt>
                <c:pt idx="4711">
                  <c:v>44623.768055555556</c:v>
                </c:pt>
                <c:pt idx="4712">
                  <c:v>44623.768784722219</c:v>
                </c:pt>
                <c:pt idx="4713">
                  <c:v>44623.769513888888</c:v>
                </c:pt>
                <c:pt idx="4714">
                  <c:v>44623.770231481481</c:v>
                </c:pt>
                <c:pt idx="4715">
                  <c:v>44623.771006944444</c:v>
                </c:pt>
                <c:pt idx="4716">
                  <c:v>44623.771736111114</c:v>
                </c:pt>
                <c:pt idx="4717">
                  <c:v>44623.772465277776</c:v>
                </c:pt>
                <c:pt idx="4718">
                  <c:v>44623.773182870369</c:v>
                </c:pt>
                <c:pt idx="4719">
                  <c:v>44623.773912037039</c:v>
                </c:pt>
                <c:pt idx="4720">
                  <c:v>44623.774641203701</c:v>
                </c:pt>
                <c:pt idx="4721">
                  <c:v>44623.775358796294</c:v>
                </c:pt>
                <c:pt idx="4722">
                  <c:v>44623.776087962964</c:v>
                </c:pt>
                <c:pt idx="4723">
                  <c:v>44623.776817129627</c:v>
                </c:pt>
                <c:pt idx="4724">
                  <c:v>44623.77753472222</c:v>
                </c:pt>
                <c:pt idx="4725">
                  <c:v>44623.778263888889</c:v>
                </c:pt>
                <c:pt idx="4726">
                  <c:v>44623.778993055559</c:v>
                </c:pt>
                <c:pt idx="4727">
                  <c:v>44623.779710648145</c:v>
                </c:pt>
                <c:pt idx="4728">
                  <c:v>44623.780439814815</c:v>
                </c:pt>
                <c:pt idx="4729">
                  <c:v>44623.781168981484</c:v>
                </c:pt>
                <c:pt idx="4730">
                  <c:v>44623.781898148147</c:v>
                </c:pt>
                <c:pt idx="4731">
                  <c:v>44623.78261574074</c:v>
                </c:pt>
                <c:pt idx="4732">
                  <c:v>44623.78334490741</c:v>
                </c:pt>
                <c:pt idx="4733">
                  <c:v>44623.784074074072</c:v>
                </c:pt>
                <c:pt idx="4734">
                  <c:v>44623.784791666665</c:v>
                </c:pt>
                <c:pt idx="4735">
                  <c:v>44623.785520833335</c:v>
                </c:pt>
                <c:pt idx="4736">
                  <c:v>44623.786249999997</c:v>
                </c:pt>
                <c:pt idx="4737">
                  <c:v>44623.78696759259</c:v>
                </c:pt>
                <c:pt idx="4738">
                  <c:v>44623.78769675926</c:v>
                </c:pt>
                <c:pt idx="4739">
                  <c:v>44623.788425925923</c:v>
                </c:pt>
                <c:pt idx="4740">
                  <c:v>44623.789143518516</c:v>
                </c:pt>
                <c:pt idx="4741">
                  <c:v>44623.789872685185</c:v>
                </c:pt>
                <c:pt idx="4742">
                  <c:v>44623.790601851855</c:v>
                </c:pt>
                <c:pt idx="4743">
                  <c:v>44623.791319444441</c:v>
                </c:pt>
                <c:pt idx="4744">
                  <c:v>44623.792048611111</c:v>
                </c:pt>
                <c:pt idx="4745">
                  <c:v>44623.79277777778</c:v>
                </c:pt>
                <c:pt idx="4746">
                  <c:v>44623.793495370373</c:v>
                </c:pt>
                <c:pt idx="4747">
                  <c:v>44623.794224537036</c:v>
                </c:pt>
                <c:pt idx="4748">
                  <c:v>44623.794953703706</c:v>
                </c:pt>
                <c:pt idx="4749">
                  <c:v>44623.795671296299</c:v>
                </c:pt>
                <c:pt idx="4750">
                  <c:v>44623.796400462961</c:v>
                </c:pt>
                <c:pt idx="4751">
                  <c:v>44623.797129629631</c:v>
                </c:pt>
                <c:pt idx="4752">
                  <c:v>44623.797847222224</c:v>
                </c:pt>
                <c:pt idx="4753">
                  <c:v>44623.798576388886</c:v>
                </c:pt>
                <c:pt idx="4754">
                  <c:v>44623.799305555556</c:v>
                </c:pt>
                <c:pt idx="4755">
                  <c:v>44623.800023148149</c:v>
                </c:pt>
                <c:pt idx="4756">
                  <c:v>44623.800752314812</c:v>
                </c:pt>
                <c:pt idx="4757">
                  <c:v>44623.801481481481</c:v>
                </c:pt>
                <c:pt idx="4758">
                  <c:v>44623.802199074074</c:v>
                </c:pt>
                <c:pt idx="4759">
                  <c:v>44623.802928240744</c:v>
                </c:pt>
                <c:pt idx="4760">
                  <c:v>44623.803657407407</c:v>
                </c:pt>
                <c:pt idx="4761">
                  <c:v>44623.804432870369</c:v>
                </c:pt>
                <c:pt idx="4762">
                  <c:v>44623.805162037039</c:v>
                </c:pt>
                <c:pt idx="4763">
                  <c:v>44623.805879629632</c:v>
                </c:pt>
                <c:pt idx="4764">
                  <c:v>44623.806608796294</c:v>
                </c:pt>
                <c:pt idx="4765">
                  <c:v>44623.807337962964</c:v>
                </c:pt>
                <c:pt idx="4766">
                  <c:v>44623.808055555557</c:v>
                </c:pt>
                <c:pt idx="4767">
                  <c:v>44623.80878472222</c:v>
                </c:pt>
                <c:pt idx="4768">
                  <c:v>44623.809513888889</c:v>
                </c:pt>
                <c:pt idx="4769">
                  <c:v>44623.810231481482</c:v>
                </c:pt>
                <c:pt idx="4770">
                  <c:v>44623.810960648145</c:v>
                </c:pt>
                <c:pt idx="4771">
                  <c:v>44623.811689814815</c:v>
                </c:pt>
                <c:pt idx="4772">
                  <c:v>44623.812465277777</c:v>
                </c:pt>
                <c:pt idx="4773">
                  <c:v>44623.813194444447</c:v>
                </c:pt>
                <c:pt idx="4774">
                  <c:v>44623.81391203704</c:v>
                </c:pt>
                <c:pt idx="4775">
                  <c:v>44623.814641203702</c:v>
                </c:pt>
                <c:pt idx="4776">
                  <c:v>44623.815370370372</c:v>
                </c:pt>
                <c:pt idx="4777">
                  <c:v>44623.816087962965</c:v>
                </c:pt>
                <c:pt idx="4778">
                  <c:v>44623.816817129627</c:v>
                </c:pt>
                <c:pt idx="4779">
                  <c:v>44623.817546296297</c:v>
                </c:pt>
                <c:pt idx="4780">
                  <c:v>44623.81826388889</c:v>
                </c:pt>
                <c:pt idx="4781">
                  <c:v>44623.818993055553</c:v>
                </c:pt>
                <c:pt idx="4782">
                  <c:v>44623.819722222222</c:v>
                </c:pt>
                <c:pt idx="4783">
                  <c:v>44623.820439814815</c:v>
                </c:pt>
                <c:pt idx="4784">
                  <c:v>44623.821168981478</c:v>
                </c:pt>
                <c:pt idx="4785">
                  <c:v>44623.821898148148</c:v>
                </c:pt>
                <c:pt idx="4786">
                  <c:v>44623.822627314818</c:v>
                </c:pt>
                <c:pt idx="4787">
                  <c:v>44623.823344907411</c:v>
                </c:pt>
                <c:pt idx="4788">
                  <c:v>44623.824074074073</c:v>
                </c:pt>
                <c:pt idx="4789">
                  <c:v>44623.824803240743</c:v>
                </c:pt>
                <c:pt idx="4790">
                  <c:v>44623.825520833336</c:v>
                </c:pt>
                <c:pt idx="4791">
                  <c:v>44623.826249999998</c:v>
                </c:pt>
                <c:pt idx="4792">
                  <c:v>44623.826967592591</c:v>
                </c:pt>
                <c:pt idx="4793">
                  <c:v>44623.827696759261</c:v>
                </c:pt>
                <c:pt idx="4794">
                  <c:v>44623.828425925924</c:v>
                </c:pt>
                <c:pt idx="4795">
                  <c:v>44623.829143518517</c:v>
                </c:pt>
                <c:pt idx="4796">
                  <c:v>44623.829872685186</c:v>
                </c:pt>
                <c:pt idx="4797">
                  <c:v>44623.830601851849</c:v>
                </c:pt>
                <c:pt idx="4798">
                  <c:v>44623.831319444442</c:v>
                </c:pt>
                <c:pt idx="4799">
                  <c:v>44623.832048611112</c:v>
                </c:pt>
                <c:pt idx="4800">
                  <c:v>44623.832777777781</c:v>
                </c:pt>
                <c:pt idx="4801">
                  <c:v>44623.833495370367</c:v>
                </c:pt>
                <c:pt idx="4802">
                  <c:v>44623.834224537037</c:v>
                </c:pt>
                <c:pt idx="4803">
                  <c:v>44623.834953703707</c:v>
                </c:pt>
                <c:pt idx="4804">
                  <c:v>44623.8356712963</c:v>
                </c:pt>
                <c:pt idx="4805">
                  <c:v>44623.836400462962</c:v>
                </c:pt>
                <c:pt idx="4806">
                  <c:v>44623.837129629632</c:v>
                </c:pt>
                <c:pt idx="4807">
                  <c:v>44623.837847222225</c:v>
                </c:pt>
                <c:pt idx="4808">
                  <c:v>44623.838634259257</c:v>
                </c:pt>
                <c:pt idx="4809">
                  <c:v>44623.83935185185</c:v>
                </c:pt>
                <c:pt idx="4810">
                  <c:v>44623.840081018519</c:v>
                </c:pt>
                <c:pt idx="4811">
                  <c:v>44623.840810185182</c:v>
                </c:pt>
                <c:pt idx="4812">
                  <c:v>44623.841527777775</c:v>
                </c:pt>
                <c:pt idx="4813">
                  <c:v>44623.842256944445</c:v>
                </c:pt>
                <c:pt idx="4814">
                  <c:v>44623.842974537038</c:v>
                </c:pt>
                <c:pt idx="4815">
                  <c:v>44623.8437037037</c:v>
                </c:pt>
                <c:pt idx="4816">
                  <c:v>44623.84443287037</c:v>
                </c:pt>
                <c:pt idx="4817">
                  <c:v>44623.845150462963</c:v>
                </c:pt>
                <c:pt idx="4818">
                  <c:v>44623.845879629633</c:v>
                </c:pt>
                <c:pt idx="4819">
                  <c:v>44623.846608796295</c:v>
                </c:pt>
                <c:pt idx="4820">
                  <c:v>44623.847337962965</c:v>
                </c:pt>
                <c:pt idx="4821">
                  <c:v>44623.848055555558</c:v>
                </c:pt>
                <c:pt idx="4822">
                  <c:v>44623.84878472222</c:v>
                </c:pt>
                <c:pt idx="4823">
                  <c:v>44623.84951388889</c:v>
                </c:pt>
                <c:pt idx="4824">
                  <c:v>44623.850231481483</c:v>
                </c:pt>
                <c:pt idx="4825">
                  <c:v>44623.850960648146</c:v>
                </c:pt>
                <c:pt idx="4826">
                  <c:v>44623.851689814815</c:v>
                </c:pt>
                <c:pt idx="4827">
                  <c:v>44623.852407407408</c:v>
                </c:pt>
                <c:pt idx="4828">
                  <c:v>44623.853136574071</c:v>
                </c:pt>
                <c:pt idx="4829">
                  <c:v>44623.853912037041</c:v>
                </c:pt>
                <c:pt idx="4830">
                  <c:v>44623.854629629626</c:v>
                </c:pt>
                <c:pt idx="4831">
                  <c:v>44623.855358796296</c:v>
                </c:pt>
                <c:pt idx="4832">
                  <c:v>44623.856087962966</c:v>
                </c:pt>
                <c:pt idx="4833">
                  <c:v>44623.856805555559</c:v>
                </c:pt>
                <c:pt idx="4834">
                  <c:v>44623.857534722221</c:v>
                </c:pt>
                <c:pt idx="4835">
                  <c:v>44623.858310185184</c:v>
                </c:pt>
                <c:pt idx="4836">
                  <c:v>44623.859039351853</c:v>
                </c:pt>
                <c:pt idx="4837">
                  <c:v>44623.859768518516</c:v>
                </c:pt>
                <c:pt idx="4838">
                  <c:v>44623.860486111109</c:v>
                </c:pt>
                <c:pt idx="4839">
                  <c:v>44623.861215277779</c:v>
                </c:pt>
                <c:pt idx="4840">
                  <c:v>44623.861944444441</c:v>
                </c:pt>
                <c:pt idx="4841">
                  <c:v>44623.862662037034</c:v>
                </c:pt>
                <c:pt idx="4842">
                  <c:v>44623.863391203704</c:v>
                </c:pt>
                <c:pt idx="4843">
                  <c:v>44623.864120370374</c:v>
                </c:pt>
                <c:pt idx="4844">
                  <c:v>44623.864837962959</c:v>
                </c:pt>
                <c:pt idx="4845">
                  <c:v>44623.865567129629</c:v>
                </c:pt>
                <c:pt idx="4846">
                  <c:v>44623.866342592592</c:v>
                </c:pt>
                <c:pt idx="4847">
                  <c:v>44623.867071759261</c:v>
                </c:pt>
                <c:pt idx="4848">
                  <c:v>44623.867789351854</c:v>
                </c:pt>
                <c:pt idx="4849">
                  <c:v>44623.868518518517</c:v>
                </c:pt>
                <c:pt idx="4850">
                  <c:v>44623.869247685187</c:v>
                </c:pt>
                <c:pt idx="4851">
                  <c:v>44623.86996527778</c:v>
                </c:pt>
                <c:pt idx="4852">
                  <c:v>44623.870694444442</c:v>
                </c:pt>
                <c:pt idx="4853">
                  <c:v>44623.871423611112</c:v>
                </c:pt>
                <c:pt idx="4854">
                  <c:v>44623.872141203705</c:v>
                </c:pt>
                <c:pt idx="4855">
                  <c:v>44623.872870370367</c:v>
                </c:pt>
                <c:pt idx="4856">
                  <c:v>44623.873599537037</c:v>
                </c:pt>
                <c:pt idx="4857">
                  <c:v>44623.87431712963</c:v>
                </c:pt>
                <c:pt idx="4858">
                  <c:v>44623.8750462963</c:v>
                </c:pt>
                <c:pt idx="4859">
                  <c:v>44623.875775462962</c:v>
                </c:pt>
                <c:pt idx="4860">
                  <c:v>44623.876493055555</c:v>
                </c:pt>
                <c:pt idx="4861">
                  <c:v>44623.877222222225</c:v>
                </c:pt>
                <c:pt idx="4862">
                  <c:v>44623.877951388888</c:v>
                </c:pt>
                <c:pt idx="4863">
                  <c:v>44623.878680555557</c:v>
                </c:pt>
                <c:pt idx="4864">
                  <c:v>44623.87939814815</c:v>
                </c:pt>
                <c:pt idx="4865">
                  <c:v>44623.880127314813</c:v>
                </c:pt>
                <c:pt idx="4866">
                  <c:v>44623.880856481483</c:v>
                </c:pt>
                <c:pt idx="4867">
                  <c:v>44623.881574074076</c:v>
                </c:pt>
                <c:pt idx="4868">
                  <c:v>44623.882303240738</c:v>
                </c:pt>
                <c:pt idx="4869">
                  <c:v>44623.883032407408</c:v>
                </c:pt>
                <c:pt idx="4870">
                  <c:v>44623.883750000001</c:v>
                </c:pt>
                <c:pt idx="4871">
                  <c:v>44623.884479166663</c:v>
                </c:pt>
                <c:pt idx="4872">
                  <c:v>44623.885208333333</c:v>
                </c:pt>
                <c:pt idx="4873">
                  <c:v>44623.885937500003</c:v>
                </c:pt>
                <c:pt idx="4874">
                  <c:v>44623.886655092596</c:v>
                </c:pt>
                <c:pt idx="4875">
                  <c:v>44623.887384259258</c:v>
                </c:pt>
                <c:pt idx="4876">
                  <c:v>44623.888113425928</c:v>
                </c:pt>
                <c:pt idx="4877">
                  <c:v>44623.888831018521</c:v>
                </c:pt>
                <c:pt idx="4878">
                  <c:v>44623.889560185184</c:v>
                </c:pt>
                <c:pt idx="4879">
                  <c:v>44623.890289351853</c:v>
                </c:pt>
                <c:pt idx="4880">
                  <c:v>44623.891018518516</c:v>
                </c:pt>
                <c:pt idx="4881">
                  <c:v>44623.891736111109</c:v>
                </c:pt>
                <c:pt idx="4882">
                  <c:v>44623.892465277779</c:v>
                </c:pt>
                <c:pt idx="4883">
                  <c:v>44623.893194444441</c:v>
                </c:pt>
                <c:pt idx="4884">
                  <c:v>44623.893912037034</c:v>
                </c:pt>
                <c:pt idx="4885">
                  <c:v>44623.894641203704</c:v>
                </c:pt>
                <c:pt idx="4886">
                  <c:v>44623.895370370374</c:v>
                </c:pt>
                <c:pt idx="4887">
                  <c:v>44623.896099537036</c:v>
                </c:pt>
                <c:pt idx="4888">
                  <c:v>44623.896817129629</c:v>
                </c:pt>
                <c:pt idx="4889">
                  <c:v>44623.897546296299</c:v>
                </c:pt>
                <c:pt idx="4890">
                  <c:v>44623.898275462961</c:v>
                </c:pt>
                <c:pt idx="4891">
                  <c:v>44623.898993055554</c:v>
                </c:pt>
                <c:pt idx="4892">
                  <c:v>44623.899722222224</c:v>
                </c:pt>
                <c:pt idx="4893">
                  <c:v>44623.900451388887</c:v>
                </c:pt>
                <c:pt idx="4894">
                  <c:v>44623.90116898148</c:v>
                </c:pt>
                <c:pt idx="4895">
                  <c:v>44623.901898148149</c:v>
                </c:pt>
                <c:pt idx="4896">
                  <c:v>44623.902627314812</c:v>
                </c:pt>
                <c:pt idx="4897">
                  <c:v>44623.903356481482</c:v>
                </c:pt>
                <c:pt idx="4898">
                  <c:v>44623.904074074075</c:v>
                </c:pt>
                <c:pt idx="4899">
                  <c:v>44623.904803240737</c:v>
                </c:pt>
                <c:pt idx="4900">
                  <c:v>44623.905532407407</c:v>
                </c:pt>
                <c:pt idx="4901">
                  <c:v>44623.90625</c:v>
                </c:pt>
                <c:pt idx="4902">
                  <c:v>44623.907025462962</c:v>
                </c:pt>
                <c:pt idx="4903">
                  <c:v>44623.907754629632</c:v>
                </c:pt>
                <c:pt idx="4904">
                  <c:v>44623.908472222225</c:v>
                </c:pt>
                <c:pt idx="4905">
                  <c:v>44623.909201388888</c:v>
                </c:pt>
                <c:pt idx="4906">
                  <c:v>44623.909930555557</c:v>
                </c:pt>
                <c:pt idx="4907">
                  <c:v>44623.91064814815</c:v>
                </c:pt>
                <c:pt idx="4908">
                  <c:v>44623.911423611113</c:v>
                </c:pt>
                <c:pt idx="4909">
                  <c:v>44623.912152777775</c:v>
                </c:pt>
                <c:pt idx="4910">
                  <c:v>44623.912870370368</c:v>
                </c:pt>
                <c:pt idx="4911">
                  <c:v>44623.913599537038</c:v>
                </c:pt>
                <c:pt idx="4912">
                  <c:v>44623.914317129631</c:v>
                </c:pt>
                <c:pt idx="4913">
                  <c:v>44623.915046296293</c:v>
                </c:pt>
                <c:pt idx="4914">
                  <c:v>44623.915821759256</c:v>
                </c:pt>
                <c:pt idx="4915">
                  <c:v>44623.916539351849</c:v>
                </c:pt>
                <c:pt idx="4916">
                  <c:v>44623.917268518519</c:v>
                </c:pt>
                <c:pt idx="4917">
                  <c:v>44623.917997685188</c:v>
                </c:pt>
                <c:pt idx="4918">
                  <c:v>44623.918715277781</c:v>
                </c:pt>
                <c:pt idx="4919">
                  <c:v>44623.919444444444</c:v>
                </c:pt>
                <c:pt idx="4920">
                  <c:v>44623.920219907406</c:v>
                </c:pt>
                <c:pt idx="4921">
                  <c:v>44623.920949074076</c:v>
                </c:pt>
                <c:pt idx="4922">
                  <c:v>44623.921666666669</c:v>
                </c:pt>
                <c:pt idx="4923">
                  <c:v>44623.922395833331</c:v>
                </c:pt>
                <c:pt idx="4924">
                  <c:v>44623.923125000001</c:v>
                </c:pt>
                <c:pt idx="4925">
                  <c:v>44623.923842592594</c:v>
                </c:pt>
                <c:pt idx="4926">
                  <c:v>44623.924571759257</c:v>
                </c:pt>
                <c:pt idx="4927">
                  <c:v>44623.925300925926</c:v>
                </c:pt>
                <c:pt idx="4928">
                  <c:v>44623.926018518519</c:v>
                </c:pt>
                <c:pt idx="4929">
                  <c:v>44623.926747685182</c:v>
                </c:pt>
                <c:pt idx="4930">
                  <c:v>44623.927465277775</c:v>
                </c:pt>
                <c:pt idx="4931">
                  <c:v>44623.928252314814</c:v>
                </c:pt>
                <c:pt idx="4932">
                  <c:v>44623.928969907407</c:v>
                </c:pt>
                <c:pt idx="4933">
                  <c:v>44623.929699074077</c:v>
                </c:pt>
                <c:pt idx="4934">
                  <c:v>44623.930428240739</c:v>
                </c:pt>
                <c:pt idx="4935">
                  <c:v>44623.931145833332</c:v>
                </c:pt>
                <c:pt idx="4936">
                  <c:v>44623.931875000002</c:v>
                </c:pt>
                <c:pt idx="4937">
                  <c:v>44623.932650462964</c:v>
                </c:pt>
                <c:pt idx="4938">
                  <c:v>44623.933368055557</c:v>
                </c:pt>
                <c:pt idx="4939">
                  <c:v>44623.93409722222</c:v>
                </c:pt>
                <c:pt idx="4940">
                  <c:v>44623.934814814813</c:v>
                </c:pt>
                <c:pt idx="4941">
                  <c:v>44623.935543981483</c:v>
                </c:pt>
                <c:pt idx="4942">
                  <c:v>44623.936273148145</c:v>
                </c:pt>
                <c:pt idx="4943">
                  <c:v>44623.937048611115</c:v>
                </c:pt>
                <c:pt idx="4944">
                  <c:v>44623.9377662037</c:v>
                </c:pt>
                <c:pt idx="4945">
                  <c:v>44623.93849537037</c:v>
                </c:pt>
                <c:pt idx="4946">
                  <c:v>44623.939212962963</c:v>
                </c:pt>
                <c:pt idx="4947">
                  <c:v>44623.939942129633</c:v>
                </c:pt>
                <c:pt idx="4948">
                  <c:v>44623.940671296295</c:v>
                </c:pt>
                <c:pt idx="4949">
                  <c:v>44623.941435185188</c:v>
                </c:pt>
                <c:pt idx="4950">
                  <c:v>44623.942164351851</c:v>
                </c:pt>
                <c:pt idx="4951">
                  <c:v>44623.942893518521</c:v>
                </c:pt>
                <c:pt idx="4952">
                  <c:v>44623.943611111114</c:v>
                </c:pt>
                <c:pt idx="4953">
                  <c:v>44623.944340277776</c:v>
                </c:pt>
                <c:pt idx="4954">
                  <c:v>44623.945069444446</c:v>
                </c:pt>
                <c:pt idx="4955">
                  <c:v>44623.945833333331</c:v>
                </c:pt>
                <c:pt idx="4956">
                  <c:v>44623.946562500001</c:v>
                </c:pt>
                <c:pt idx="4957">
                  <c:v>44623.947291666664</c:v>
                </c:pt>
                <c:pt idx="4958">
                  <c:v>44623.948009259257</c:v>
                </c:pt>
                <c:pt idx="4959">
                  <c:v>44623.948738425926</c:v>
                </c:pt>
                <c:pt idx="4960">
                  <c:v>44623.949467592596</c:v>
                </c:pt>
                <c:pt idx="4961">
                  <c:v>44623.950231481482</c:v>
                </c:pt>
                <c:pt idx="4962">
                  <c:v>44623.950960648152</c:v>
                </c:pt>
                <c:pt idx="4963">
                  <c:v>44623.951689814814</c:v>
                </c:pt>
                <c:pt idx="4964">
                  <c:v>44623.952418981484</c:v>
                </c:pt>
                <c:pt idx="4965">
                  <c:v>44623.953136574077</c:v>
                </c:pt>
                <c:pt idx="4966">
                  <c:v>44623.953865740739</c:v>
                </c:pt>
                <c:pt idx="4967">
                  <c:v>44623.954641203702</c:v>
                </c:pt>
                <c:pt idx="4968">
                  <c:v>44623.955358796295</c:v>
                </c:pt>
                <c:pt idx="4969">
                  <c:v>44623.956087962964</c:v>
                </c:pt>
                <c:pt idx="4970">
                  <c:v>44623.956817129627</c:v>
                </c:pt>
                <c:pt idx="4971">
                  <c:v>44623.95753472222</c:v>
                </c:pt>
                <c:pt idx="4972">
                  <c:v>44623.95826388889</c:v>
                </c:pt>
                <c:pt idx="4973">
                  <c:v>44623.959039351852</c:v>
                </c:pt>
                <c:pt idx="4974">
                  <c:v>44623.959768518522</c:v>
                </c:pt>
                <c:pt idx="4975">
                  <c:v>44623.960486111115</c:v>
                </c:pt>
                <c:pt idx="4976">
                  <c:v>44623.961215277777</c:v>
                </c:pt>
                <c:pt idx="4977">
                  <c:v>44623.961944444447</c:v>
                </c:pt>
                <c:pt idx="4978">
                  <c:v>44623.96266203704</c:v>
                </c:pt>
                <c:pt idx="4979">
                  <c:v>44623.963437500002</c:v>
                </c:pt>
                <c:pt idx="4980">
                  <c:v>44623.964166666665</c:v>
                </c:pt>
                <c:pt idx="4981">
                  <c:v>44623.964884259258</c:v>
                </c:pt>
                <c:pt idx="4982">
                  <c:v>44623.965613425928</c:v>
                </c:pt>
                <c:pt idx="4983">
                  <c:v>44623.96634259259</c:v>
                </c:pt>
                <c:pt idx="4984">
                  <c:v>44623.967060185183</c:v>
                </c:pt>
                <c:pt idx="4985">
                  <c:v>44623.967847222222</c:v>
                </c:pt>
                <c:pt idx="4986">
                  <c:v>44623.968564814815</c:v>
                </c:pt>
                <c:pt idx="4987">
                  <c:v>44623.969293981485</c:v>
                </c:pt>
                <c:pt idx="4988">
                  <c:v>44623.970023148147</c:v>
                </c:pt>
                <c:pt idx="4989">
                  <c:v>44623.97074074074</c:v>
                </c:pt>
                <c:pt idx="4990">
                  <c:v>44623.97146990741</c:v>
                </c:pt>
                <c:pt idx="4991">
                  <c:v>44623.972245370373</c:v>
                </c:pt>
                <c:pt idx="4992">
                  <c:v>44623.972974537035</c:v>
                </c:pt>
                <c:pt idx="4993">
                  <c:v>44623.973692129628</c:v>
                </c:pt>
                <c:pt idx="4994">
                  <c:v>44623.974421296298</c:v>
                </c:pt>
                <c:pt idx="4995">
                  <c:v>44623.975138888891</c:v>
                </c:pt>
                <c:pt idx="4996">
                  <c:v>44623.975868055553</c:v>
                </c:pt>
                <c:pt idx="4997">
                  <c:v>44623.976643518516</c:v>
                </c:pt>
                <c:pt idx="4998">
                  <c:v>44623.977361111109</c:v>
                </c:pt>
                <c:pt idx="4999">
                  <c:v>44623.978090277778</c:v>
                </c:pt>
                <c:pt idx="5000">
                  <c:v>44623.978819444441</c:v>
                </c:pt>
                <c:pt idx="5001">
                  <c:v>44623.979548611111</c:v>
                </c:pt>
                <c:pt idx="5002">
                  <c:v>44623.980266203704</c:v>
                </c:pt>
                <c:pt idx="5003">
                  <c:v>44623.981041666666</c:v>
                </c:pt>
                <c:pt idx="5004">
                  <c:v>44623.981770833336</c:v>
                </c:pt>
                <c:pt idx="5005">
                  <c:v>44623.982488425929</c:v>
                </c:pt>
                <c:pt idx="5006">
                  <c:v>44623.983217592591</c:v>
                </c:pt>
                <c:pt idx="5007">
                  <c:v>44623.983946759261</c:v>
                </c:pt>
                <c:pt idx="5008">
                  <c:v>44623.984664351854</c:v>
                </c:pt>
                <c:pt idx="5009">
                  <c:v>44623.985439814816</c:v>
                </c:pt>
                <c:pt idx="5010">
                  <c:v>44623.986168981479</c:v>
                </c:pt>
                <c:pt idx="5011">
                  <c:v>44623.986886574072</c:v>
                </c:pt>
                <c:pt idx="5012">
                  <c:v>44623.987615740742</c:v>
                </c:pt>
                <c:pt idx="5013">
                  <c:v>44623.988344907404</c:v>
                </c:pt>
                <c:pt idx="5014">
                  <c:v>44623.989062499997</c:v>
                </c:pt>
                <c:pt idx="5015">
                  <c:v>44623.989791666667</c:v>
                </c:pt>
                <c:pt idx="5016">
                  <c:v>44623.990520833337</c:v>
                </c:pt>
                <c:pt idx="5017">
                  <c:v>44623.991238425922</c:v>
                </c:pt>
                <c:pt idx="5018">
                  <c:v>44623.991967592592</c:v>
                </c:pt>
                <c:pt idx="5019">
                  <c:v>44623.992696759262</c:v>
                </c:pt>
                <c:pt idx="5020">
                  <c:v>44623.993414351855</c:v>
                </c:pt>
                <c:pt idx="5021">
                  <c:v>44623.994143518517</c:v>
                </c:pt>
                <c:pt idx="5022">
                  <c:v>44623.994872685187</c:v>
                </c:pt>
                <c:pt idx="5023">
                  <c:v>44623.99559027778</c:v>
                </c:pt>
                <c:pt idx="5024">
                  <c:v>44623.996319444443</c:v>
                </c:pt>
                <c:pt idx="5025">
                  <c:v>44623.997048611112</c:v>
                </c:pt>
                <c:pt idx="5026">
                  <c:v>44623.997766203705</c:v>
                </c:pt>
                <c:pt idx="5027">
                  <c:v>44623.998495370368</c:v>
                </c:pt>
                <c:pt idx="5028">
                  <c:v>44623.999224537038</c:v>
                </c:pt>
                <c:pt idx="5029">
                  <c:v>44623.9999537037</c:v>
                </c:pt>
                <c:pt idx="5030">
                  <c:v>44624.000671296293</c:v>
                </c:pt>
                <c:pt idx="5031">
                  <c:v>44624.001400462963</c:v>
                </c:pt>
                <c:pt idx="5032">
                  <c:v>44624.002129629633</c:v>
                </c:pt>
                <c:pt idx="5033">
                  <c:v>44624.002847222226</c:v>
                </c:pt>
                <c:pt idx="5034">
                  <c:v>44624.003576388888</c:v>
                </c:pt>
                <c:pt idx="5035">
                  <c:v>44624.004305555558</c:v>
                </c:pt>
                <c:pt idx="5036">
                  <c:v>44624.005023148151</c:v>
                </c:pt>
                <c:pt idx="5037">
                  <c:v>44624.005752314813</c:v>
                </c:pt>
                <c:pt idx="5038">
                  <c:v>44624.006481481483</c:v>
                </c:pt>
                <c:pt idx="5039">
                  <c:v>44624.007199074076</c:v>
                </c:pt>
                <c:pt idx="5040">
                  <c:v>44624.007928240739</c:v>
                </c:pt>
                <c:pt idx="5041">
                  <c:v>44624.008657407408</c:v>
                </c:pt>
                <c:pt idx="5042">
                  <c:v>44624.009386574071</c:v>
                </c:pt>
                <c:pt idx="5043">
                  <c:v>44624.010104166664</c:v>
                </c:pt>
                <c:pt idx="5044">
                  <c:v>44624.010833333334</c:v>
                </c:pt>
                <c:pt idx="5045">
                  <c:v>44624.011562500003</c:v>
                </c:pt>
                <c:pt idx="5046">
                  <c:v>44624.012291666666</c:v>
                </c:pt>
                <c:pt idx="5047">
                  <c:v>44624.013020833336</c:v>
                </c:pt>
                <c:pt idx="5048">
                  <c:v>44624.013738425929</c:v>
                </c:pt>
                <c:pt idx="5049">
                  <c:v>44624.014467592591</c:v>
                </c:pt>
                <c:pt idx="5050">
                  <c:v>44624.015196759261</c:v>
                </c:pt>
                <c:pt idx="5051">
                  <c:v>44624.015925925924</c:v>
                </c:pt>
                <c:pt idx="5052">
                  <c:v>44624.016643518517</c:v>
                </c:pt>
                <c:pt idx="5053">
                  <c:v>44624.017372685186</c:v>
                </c:pt>
                <c:pt idx="5054">
                  <c:v>44624.018101851849</c:v>
                </c:pt>
                <c:pt idx="5055">
                  <c:v>44624.018877314818</c:v>
                </c:pt>
                <c:pt idx="5056">
                  <c:v>44624.019594907404</c:v>
                </c:pt>
                <c:pt idx="5057">
                  <c:v>44624.020324074074</c:v>
                </c:pt>
                <c:pt idx="5058">
                  <c:v>44624.021053240744</c:v>
                </c:pt>
                <c:pt idx="5059">
                  <c:v>44624.021770833337</c:v>
                </c:pt>
                <c:pt idx="5060">
                  <c:v>44624.022499999999</c:v>
                </c:pt>
                <c:pt idx="5061">
                  <c:v>44624.023275462961</c:v>
                </c:pt>
                <c:pt idx="5062">
                  <c:v>44624.024004629631</c:v>
                </c:pt>
                <c:pt idx="5063">
                  <c:v>44624.024722222224</c:v>
                </c:pt>
                <c:pt idx="5064">
                  <c:v>44624.025451388887</c:v>
                </c:pt>
                <c:pt idx="5065">
                  <c:v>44624.026180555556</c:v>
                </c:pt>
                <c:pt idx="5066">
                  <c:v>44624.026898148149</c:v>
                </c:pt>
                <c:pt idx="5067">
                  <c:v>44624.027627314812</c:v>
                </c:pt>
                <c:pt idx="5068">
                  <c:v>44624.028356481482</c:v>
                </c:pt>
                <c:pt idx="5069">
                  <c:v>44624.029074074075</c:v>
                </c:pt>
                <c:pt idx="5070">
                  <c:v>44624.029803240737</c:v>
                </c:pt>
                <c:pt idx="5071">
                  <c:v>44624.030532407407</c:v>
                </c:pt>
                <c:pt idx="5072">
                  <c:v>44624.031307870369</c:v>
                </c:pt>
                <c:pt idx="5073">
                  <c:v>44624.032037037039</c:v>
                </c:pt>
                <c:pt idx="5074">
                  <c:v>44624.032754629632</c:v>
                </c:pt>
                <c:pt idx="5075">
                  <c:v>44624.033483796295</c:v>
                </c:pt>
                <c:pt idx="5076">
                  <c:v>44624.034212962964</c:v>
                </c:pt>
                <c:pt idx="5077">
                  <c:v>44624.034930555557</c:v>
                </c:pt>
                <c:pt idx="5078">
                  <c:v>44624.03565972222</c:v>
                </c:pt>
                <c:pt idx="5079">
                  <c:v>44624.03638888889</c:v>
                </c:pt>
                <c:pt idx="5080">
                  <c:v>44624.037106481483</c:v>
                </c:pt>
                <c:pt idx="5081">
                  <c:v>44624.037835648145</c:v>
                </c:pt>
                <c:pt idx="5082">
                  <c:v>44624.038564814815</c:v>
                </c:pt>
                <c:pt idx="5083">
                  <c:v>44624.039282407408</c:v>
                </c:pt>
                <c:pt idx="5084">
                  <c:v>44624.040011574078</c:v>
                </c:pt>
                <c:pt idx="5085">
                  <c:v>44624.04074074074</c:v>
                </c:pt>
                <c:pt idx="5086">
                  <c:v>44624.041458333333</c:v>
                </c:pt>
                <c:pt idx="5087">
                  <c:v>44624.042187500003</c:v>
                </c:pt>
                <c:pt idx="5088">
                  <c:v>44624.042916666665</c:v>
                </c:pt>
                <c:pt idx="5089">
                  <c:v>44624.043634259258</c:v>
                </c:pt>
                <c:pt idx="5090">
                  <c:v>44624.044363425928</c:v>
                </c:pt>
                <c:pt idx="5091">
                  <c:v>44624.045092592591</c:v>
                </c:pt>
                <c:pt idx="5092">
                  <c:v>44624.045810185184</c:v>
                </c:pt>
                <c:pt idx="5093">
                  <c:v>44624.046539351853</c:v>
                </c:pt>
                <c:pt idx="5094">
                  <c:v>44624.047268518516</c:v>
                </c:pt>
                <c:pt idx="5095">
                  <c:v>44624.047986111109</c:v>
                </c:pt>
                <c:pt idx="5096">
                  <c:v>44624.048715277779</c:v>
                </c:pt>
                <c:pt idx="5097">
                  <c:v>44624.049432870372</c:v>
                </c:pt>
                <c:pt idx="5098">
                  <c:v>44624.050162037034</c:v>
                </c:pt>
                <c:pt idx="5099">
                  <c:v>44624.050891203704</c:v>
                </c:pt>
                <c:pt idx="5100">
                  <c:v>44624.051608796297</c:v>
                </c:pt>
                <c:pt idx="5101">
                  <c:v>44624.052337962959</c:v>
                </c:pt>
                <c:pt idx="5102">
                  <c:v>44624.053067129629</c:v>
                </c:pt>
                <c:pt idx="5103">
                  <c:v>44624.053842592592</c:v>
                </c:pt>
                <c:pt idx="5104">
                  <c:v>44624.054571759261</c:v>
                </c:pt>
                <c:pt idx="5105">
                  <c:v>44624.055289351854</c:v>
                </c:pt>
                <c:pt idx="5106">
                  <c:v>44624.056018518517</c:v>
                </c:pt>
                <c:pt idx="5107">
                  <c:v>44624.056747685187</c:v>
                </c:pt>
                <c:pt idx="5108">
                  <c:v>44624.05746527778</c:v>
                </c:pt>
                <c:pt idx="5109">
                  <c:v>44624.058194444442</c:v>
                </c:pt>
                <c:pt idx="5110">
                  <c:v>44624.058923611112</c:v>
                </c:pt>
                <c:pt idx="5111">
                  <c:v>44624.059641203705</c:v>
                </c:pt>
                <c:pt idx="5112">
                  <c:v>44624.060370370367</c:v>
                </c:pt>
                <c:pt idx="5113">
                  <c:v>44624.061099537037</c:v>
                </c:pt>
                <c:pt idx="5114">
                  <c:v>44624.061874999999</c:v>
                </c:pt>
                <c:pt idx="5115">
                  <c:v>44624.062592592592</c:v>
                </c:pt>
                <c:pt idx="5116">
                  <c:v>44624.063321759262</c:v>
                </c:pt>
                <c:pt idx="5117">
                  <c:v>44624.064050925925</c:v>
                </c:pt>
                <c:pt idx="5118">
                  <c:v>44624.064768518518</c:v>
                </c:pt>
                <c:pt idx="5119">
                  <c:v>44624.065497685187</c:v>
                </c:pt>
                <c:pt idx="5120">
                  <c:v>44624.06622685185</c:v>
                </c:pt>
                <c:pt idx="5121">
                  <c:v>44624.066944444443</c:v>
                </c:pt>
                <c:pt idx="5122">
                  <c:v>44624.067673611113</c:v>
                </c:pt>
                <c:pt idx="5123">
                  <c:v>44624.068402777775</c:v>
                </c:pt>
                <c:pt idx="5124">
                  <c:v>44624.069120370368</c:v>
                </c:pt>
                <c:pt idx="5125">
                  <c:v>44624.069849537038</c:v>
                </c:pt>
                <c:pt idx="5126">
                  <c:v>44624.0705787037</c:v>
                </c:pt>
                <c:pt idx="5127">
                  <c:v>44624.071296296293</c:v>
                </c:pt>
                <c:pt idx="5128">
                  <c:v>44624.072025462963</c:v>
                </c:pt>
                <c:pt idx="5129">
                  <c:v>44624.072754629633</c:v>
                </c:pt>
                <c:pt idx="5130">
                  <c:v>44624.073530092595</c:v>
                </c:pt>
                <c:pt idx="5131">
                  <c:v>44624.074247685188</c:v>
                </c:pt>
                <c:pt idx="5132">
                  <c:v>44624.074976851851</c:v>
                </c:pt>
                <c:pt idx="5133">
                  <c:v>44624.075706018521</c:v>
                </c:pt>
                <c:pt idx="5134">
                  <c:v>44624.076423611114</c:v>
                </c:pt>
                <c:pt idx="5135">
                  <c:v>44624.077152777776</c:v>
                </c:pt>
                <c:pt idx="5136">
                  <c:v>44624.077881944446</c:v>
                </c:pt>
                <c:pt idx="5137">
                  <c:v>44624.078599537039</c:v>
                </c:pt>
                <c:pt idx="5138">
                  <c:v>44624.079328703701</c:v>
                </c:pt>
                <c:pt idx="5139">
                  <c:v>44624.080057870371</c:v>
                </c:pt>
                <c:pt idx="5140">
                  <c:v>44624.080775462964</c:v>
                </c:pt>
                <c:pt idx="5141">
                  <c:v>44624.081504629627</c:v>
                </c:pt>
                <c:pt idx="5142">
                  <c:v>44624.082233796296</c:v>
                </c:pt>
                <c:pt idx="5143">
                  <c:v>44624.082951388889</c:v>
                </c:pt>
                <c:pt idx="5144">
                  <c:v>44624.083680555559</c:v>
                </c:pt>
                <c:pt idx="5145">
                  <c:v>44624.084409722222</c:v>
                </c:pt>
                <c:pt idx="5146">
                  <c:v>44624.085127314815</c:v>
                </c:pt>
                <c:pt idx="5147">
                  <c:v>44624.085856481484</c:v>
                </c:pt>
                <c:pt idx="5148">
                  <c:v>44624.086585648147</c:v>
                </c:pt>
                <c:pt idx="5149">
                  <c:v>44624.08730324074</c:v>
                </c:pt>
                <c:pt idx="5150">
                  <c:v>44624.08803240741</c:v>
                </c:pt>
                <c:pt idx="5151">
                  <c:v>44624.088761574072</c:v>
                </c:pt>
                <c:pt idx="5152">
                  <c:v>44624.089479166665</c:v>
                </c:pt>
                <c:pt idx="5153">
                  <c:v>44624.090208333335</c:v>
                </c:pt>
                <c:pt idx="5154">
                  <c:v>44624.090937499997</c:v>
                </c:pt>
                <c:pt idx="5155">
                  <c:v>44624.09165509259</c:v>
                </c:pt>
                <c:pt idx="5156">
                  <c:v>44624.09238425926</c:v>
                </c:pt>
                <c:pt idx="5157">
                  <c:v>44624.093113425923</c:v>
                </c:pt>
                <c:pt idx="5158">
                  <c:v>44624.093831018516</c:v>
                </c:pt>
                <c:pt idx="5159">
                  <c:v>44624.094560185185</c:v>
                </c:pt>
                <c:pt idx="5160">
                  <c:v>44624.095277777778</c:v>
                </c:pt>
                <c:pt idx="5161">
                  <c:v>44624.096006944441</c:v>
                </c:pt>
                <c:pt idx="5162">
                  <c:v>44624.096736111111</c:v>
                </c:pt>
                <c:pt idx="5163">
                  <c:v>44624.09746527778</c:v>
                </c:pt>
                <c:pt idx="5164">
                  <c:v>44624.098182870373</c:v>
                </c:pt>
                <c:pt idx="5165">
                  <c:v>44624.098912037036</c:v>
                </c:pt>
                <c:pt idx="5166">
                  <c:v>44624.099629629629</c:v>
                </c:pt>
                <c:pt idx="5167">
                  <c:v>44624.100358796299</c:v>
                </c:pt>
                <c:pt idx="5168">
                  <c:v>44624.101087962961</c:v>
                </c:pt>
                <c:pt idx="5169">
                  <c:v>44624.101805555554</c:v>
                </c:pt>
                <c:pt idx="5170">
                  <c:v>44624.102534722224</c:v>
                </c:pt>
                <c:pt idx="5171">
                  <c:v>44624.103263888886</c:v>
                </c:pt>
                <c:pt idx="5172">
                  <c:v>44624.103981481479</c:v>
                </c:pt>
                <c:pt idx="5173">
                  <c:v>44624.104710648149</c:v>
                </c:pt>
                <c:pt idx="5174">
                  <c:v>44624.105439814812</c:v>
                </c:pt>
                <c:pt idx="5175">
                  <c:v>44624.106157407405</c:v>
                </c:pt>
                <c:pt idx="5176">
                  <c:v>44624.106886574074</c:v>
                </c:pt>
                <c:pt idx="5177">
                  <c:v>44624.107615740744</c:v>
                </c:pt>
                <c:pt idx="5178">
                  <c:v>44624.108344907407</c:v>
                </c:pt>
                <c:pt idx="5179">
                  <c:v>44624.1090625</c:v>
                </c:pt>
                <c:pt idx="5180">
                  <c:v>44624.109791666669</c:v>
                </c:pt>
                <c:pt idx="5181">
                  <c:v>44624.110567129632</c:v>
                </c:pt>
                <c:pt idx="5182">
                  <c:v>44624.111296296294</c:v>
                </c:pt>
                <c:pt idx="5183">
                  <c:v>44624.112013888887</c:v>
                </c:pt>
                <c:pt idx="5184">
                  <c:v>44624.112743055557</c:v>
                </c:pt>
                <c:pt idx="5185">
                  <c:v>44624.11347222222</c:v>
                </c:pt>
                <c:pt idx="5186">
                  <c:v>44624.114189814813</c:v>
                </c:pt>
                <c:pt idx="5187">
                  <c:v>44624.114965277775</c:v>
                </c:pt>
                <c:pt idx="5188">
                  <c:v>44624.115694444445</c:v>
                </c:pt>
                <c:pt idx="5189">
                  <c:v>44624.116423611114</c:v>
                </c:pt>
                <c:pt idx="5190">
                  <c:v>44624.1171412037</c:v>
                </c:pt>
                <c:pt idx="5191">
                  <c:v>44624.11787037037</c:v>
                </c:pt>
                <c:pt idx="5192">
                  <c:v>44624.11859953704</c:v>
                </c:pt>
                <c:pt idx="5193">
                  <c:v>44624.119317129633</c:v>
                </c:pt>
                <c:pt idx="5194">
                  <c:v>44624.120046296295</c:v>
                </c:pt>
                <c:pt idx="5195">
                  <c:v>44624.120775462965</c:v>
                </c:pt>
                <c:pt idx="5196">
                  <c:v>44624.121493055558</c:v>
                </c:pt>
                <c:pt idx="5197">
                  <c:v>44624.12222222222</c:v>
                </c:pt>
                <c:pt idx="5198">
                  <c:v>44624.12295138889</c:v>
                </c:pt>
                <c:pt idx="5199">
                  <c:v>44624.123668981483</c:v>
                </c:pt>
                <c:pt idx="5200">
                  <c:v>44624.124398148146</c:v>
                </c:pt>
                <c:pt idx="5201">
                  <c:v>44624.125127314815</c:v>
                </c:pt>
                <c:pt idx="5202">
                  <c:v>44624.125844907408</c:v>
                </c:pt>
                <c:pt idx="5203">
                  <c:v>44624.126620370371</c:v>
                </c:pt>
                <c:pt idx="5204">
                  <c:v>44624.127349537041</c:v>
                </c:pt>
                <c:pt idx="5205">
                  <c:v>44624.128078703703</c:v>
                </c:pt>
                <c:pt idx="5206">
                  <c:v>44624.128807870373</c:v>
                </c:pt>
                <c:pt idx="5207">
                  <c:v>44624.129525462966</c:v>
                </c:pt>
                <c:pt idx="5208">
                  <c:v>44624.130254629628</c:v>
                </c:pt>
                <c:pt idx="5209">
                  <c:v>44624.130983796298</c:v>
                </c:pt>
                <c:pt idx="5210">
                  <c:v>44624.131701388891</c:v>
                </c:pt>
                <c:pt idx="5211">
                  <c:v>44624.132430555554</c:v>
                </c:pt>
                <c:pt idx="5212">
                  <c:v>44624.133159722223</c:v>
                </c:pt>
                <c:pt idx="5213">
                  <c:v>44624.133877314816</c:v>
                </c:pt>
                <c:pt idx="5214">
                  <c:v>44624.134652777779</c:v>
                </c:pt>
                <c:pt idx="5215">
                  <c:v>44624.135381944441</c:v>
                </c:pt>
                <c:pt idx="5216">
                  <c:v>44624.136111111111</c:v>
                </c:pt>
                <c:pt idx="5217">
                  <c:v>44624.136828703704</c:v>
                </c:pt>
                <c:pt idx="5218">
                  <c:v>44624.137557870374</c:v>
                </c:pt>
                <c:pt idx="5219">
                  <c:v>44624.138287037036</c:v>
                </c:pt>
                <c:pt idx="5220">
                  <c:v>44624.139062499999</c:v>
                </c:pt>
                <c:pt idx="5221">
                  <c:v>44624.139791666668</c:v>
                </c:pt>
                <c:pt idx="5222">
                  <c:v>44624.140509259261</c:v>
                </c:pt>
                <c:pt idx="5223">
                  <c:v>44624.141238425924</c:v>
                </c:pt>
                <c:pt idx="5224">
                  <c:v>44624.141967592594</c:v>
                </c:pt>
                <c:pt idx="5225">
                  <c:v>44624.142685185187</c:v>
                </c:pt>
                <c:pt idx="5226">
                  <c:v>44624.143414351849</c:v>
                </c:pt>
                <c:pt idx="5227">
                  <c:v>44624.144143518519</c:v>
                </c:pt>
                <c:pt idx="5228">
                  <c:v>44624.144861111112</c:v>
                </c:pt>
                <c:pt idx="5229">
                  <c:v>44624.145590277774</c:v>
                </c:pt>
                <c:pt idx="5230">
                  <c:v>44624.146319444444</c:v>
                </c:pt>
                <c:pt idx="5231">
                  <c:v>44624.147094907406</c:v>
                </c:pt>
                <c:pt idx="5232">
                  <c:v>44624.147812499999</c:v>
                </c:pt>
                <c:pt idx="5233">
                  <c:v>44624.148541666669</c:v>
                </c:pt>
                <c:pt idx="5234">
                  <c:v>44624.149270833332</c:v>
                </c:pt>
                <c:pt idx="5235">
                  <c:v>44624.149988425925</c:v>
                </c:pt>
                <c:pt idx="5236">
                  <c:v>44624.150717592594</c:v>
                </c:pt>
                <c:pt idx="5237">
                  <c:v>44624.151446759257</c:v>
                </c:pt>
                <c:pt idx="5238">
                  <c:v>44624.15216435185</c:v>
                </c:pt>
                <c:pt idx="5239">
                  <c:v>44624.15289351852</c:v>
                </c:pt>
                <c:pt idx="5240">
                  <c:v>44624.153622685182</c:v>
                </c:pt>
                <c:pt idx="5241">
                  <c:v>44624.154340277775</c:v>
                </c:pt>
                <c:pt idx="5242">
                  <c:v>44624.155069444445</c:v>
                </c:pt>
                <c:pt idx="5243">
                  <c:v>44624.155798611115</c:v>
                </c:pt>
                <c:pt idx="5244">
                  <c:v>44624.1565162037</c:v>
                </c:pt>
                <c:pt idx="5245">
                  <c:v>44624.15724537037</c:v>
                </c:pt>
                <c:pt idx="5246">
                  <c:v>44624.15797453704</c:v>
                </c:pt>
                <c:pt idx="5247">
                  <c:v>44624.158692129633</c:v>
                </c:pt>
                <c:pt idx="5248">
                  <c:v>44624.159421296295</c:v>
                </c:pt>
                <c:pt idx="5249">
                  <c:v>44624.160150462965</c:v>
                </c:pt>
                <c:pt idx="5250">
                  <c:v>44624.160868055558</c:v>
                </c:pt>
                <c:pt idx="5251">
                  <c:v>44624.161597222221</c:v>
                </c:pt>
                <c:pt idx="5252">
                  <c:v>44624.162326388891</c:v>
                </c:pt>
                <c:pt idx="5253">
                  <c:v>44624.163043981483</c:v>
                </c:pt>
                <c:pt idx="5254">
                  <c:v>44624.163773148146</c:v>
                </c:pt>
                <c:pt idx="5255">
                  <c:v>44624.164490740739</c:v>
                </c:pt>
                <c:pt idx="5256">
                  <c:v>44624.165219907409</c:v>
                </c:pt>
                <c:pt idx="5257">
                  <c:v>44624.165949074071</c:v>
                </c:pt>
                <c:pt idx="5258">
                  <c:v>44624.166678240741</c:v>
                </c:pt>
                <c:pt idx="5259">
                  <c:v>44624.167395833334</c:v>
                </c:pt>
                <c:pt idx="5260">
                  <c:v>44624.168124999997</c:v>
                </c:pt>
                <c:pt idx="5261">
                  <c:v>44624.168854166666</c:v>
                </c:pt>
                <c:pt idx="5262">
                  <c:v>44624.169571759259</c:v>
                </c:pt>
                <c:pt idx="5263">
                  <c:v>44624.170300925929</c:v>
                </c:pt>
                <c:pt idx="5264">
                  <c:v>44624.171030092592</c:v>
                </c:pt>
                <c:pt idx="5265">
                  <c:v>44624.171747685185</c:v>
                </c:pt>
                <c:pt idx="5266">
                  <c:v>44624.172476851854</c:v>
                </c:pt>
                <c:pt idx="5267">
                  <c:v>44624.173206018517</c:v>
                </c:pt>
                <c:pt idx="5268">
                  <c:v>44624.17392361111</c:v>
                </c:pt>
                <c:pt idx="5269">
                  <c:v>44624.17465277778</c:v>
                </c:pt>
                <c:pt idx="5270">
                  <c:v>44624.175381944442</c:v>
                </c:pt>
                <c:pt idx="5271">
                  <c:v>44624.176099537035</c:v>
                </c:pt>
                <c:pt idx="5272">
                  <c:v>44624.176828703705</c:v>
                </c:pt>
                <c:pt idx="5273">
                  <c:v>44624.177546296298</c:v>
                </c:pt>
                <c:pt idx="5274">
                  <c:v>44624.17827546296</c:v>
                </c:pt>
                <c:pt idx="5275">
                  <c:v>44624.17900462963</c:v>
                </c:pt>
                <c:pt idx="5276">
                  <c:v>44624.179722222223</c:v>
                </c:pt>
                <c:pt idx="5277">
                  <c:v>44624.180451388886</c:v>
                </c:pt>
                <c:pt idx="5278">
                  <c:v>44624.181180555555</c:v>
                </c:pt>
                <c:pt idx="5279">
                  <c:v>44624.181909722225</c:v>
                </c:pt>
                <c:pt idx="5280">
                  <c:v>44624.182627314818</c:v>
                </c:pt>
                <c:pt idx="5281">
                  <c:v>44624.183356481481</c:v>
                </c:pt>
                <c:pt idx="5282">
                  <c:v>44624.18408564815</c:v>
                </c:pt>
                <c:pt idx="5283">
                  <c:v>44624.184803240743</c:v>
                </c:pt>
                <c:pt idx="5284">
                  <c:v>44624.185532407406</c:v>
                </c:pt>
                <c:pt idx="5285">
                  <c:v>44624.186261574076</c:v>
                </c:pt>
                <c:pt idx="5286">
                  <c:v>44624.186979166669</c:v>
                </c:pt>
                <c:pt idx="5287">
                  <c:v>44624.187708333331</c:v>
                </c:pt>
                <c:pt idx="5288">
                  <c:v>44624.188437500001</c:v>
                </c:pt>
                <c:pt idx="5289">
                  <c:v>44624.189155092594</c:v>
                </c:pt>
                <c:pt idx="5290">
                  <c:v>44624.189884259256</c:v>
                </c:pt>
                <c:pt idx="5291">
                  <c:v>44624.190601851849</c:v>
                </c:pt>
                <c:pt idx="5292">
                  <c:v>44624.191331018519</c:v>
                </c:pt>
                <c:pt idx="5293">
                  <c:v>44624.192060185182</c:v>
                </c:pt>
                <c:pt idx="5294">
                  <c:v>44624.192789351851</c:v>
                </c:pt>
                <c:pt idx="5295">
                  <c:v>44624.193506944444</c:v>
                </c:pt>
                <c:pt idx="5296">
                  <c:v>44624.194236111114</c:v>
                </c:pt>
                <c:pt idx="5297">
                  <c:v>44624.195011574076</c:v>
                </c:pt>
                <c:pt idx="5298">
                  <c:v>44624.195740740739</c:v>
                </c:pt>
                <c:pt idx="5299">
                  <c:v>44624.196458333332</c:v>
                </c:pt>
                <c:pt idx="5300">
                  <c:v>44624.197187500002</c:v>
                </c:pt>
                <c:pt idx="5301">
                  <c:v>44624.197916666664</c:v>
                </c:pt>
                <c:pt idx="5302">
                  <c:v>44624.198634259257</c:v>
                </c:pt>
                <c:pt idx="5303">
                  <c:v>44624.199363425927</c:v>
                </c:pt>
                <c:pt idx="5304">
                  <c:v>44624.200092592589</c:v>
                </c:pt>
                <c:pt idx="5305">
                  <c:v>44624.200810185182</c:v>
                </c:pt>
                <c:pt idx="5306">
                  <c:v>44624.201539351852</c:v>
                </c:pt>
                <c:pt idx="5307">
                  <c:v>44624.202256944445</c:v>
                </c:pt>
                <c:pt idx="5308">
                  <c:v>44624.203043981484</c:v>
                </c:pt>
                <c:pt idx="5309">
                  <c:v>44624.203761574077</c:v>
                </c:pt>
                <c:pt idx="5310">
                  <c:v>44624.20449074074</c:v>
                </c:pt>
                <c:pt idx="5311">
                  <c:v>44624.20521990741</c:v>
                </c:pt>
                <c:pt idx="5312">
                  <c:v>44624.205937500003</c:v>
                </c:pt>
                <c:pt idx="5313">
                  <c:v>44624.206666666665</c:v>
                </c:pt>
                <c:pt idx="5314">
                  <c:v>44624.207395833335</c:v>
                </c:pt>
                <c:pt idx="5315">
                  <c:v>44624.208113425928</c:v>
                </c:pt>
                <c:pt idx="5316">
                  <c:v>44624.20884259259</c:v>
                </c:pt>
                <c:pt idx="5317">
                  <c:v>44624.20957175926</c:v>
                </c:pt>
                <c:pt idx="5318">
                  <c:v>44624.210289351853</c:v>
                </c:pt>
                <c:pt idx="5319">
                  <c:v>44624.211064814815</c:v>
                </c:pt>
                <c:pt idx="5320">
                  <c:v>44624.211793981478</c:v>
                </c:pt>
                <c:pt idx="5321">
                  <c:v>44624.212523148148</c:v>
                </c:pt>
                <c:pt idx="5322">
                  <c:v>44624.213240740741</c:v>
                </c:pt>
                <c:pt idx="5323">
                  <c:v>44624.213969907411</c:v>
                </c:pt>
                <c:pt idx="5324">
                  <c:v>44624.214699074073</c:v>
                </c:pt>
                <c:pt idx="5325">
                  <c:v>44624.215416666666</c:v>
                </c:pt>
                <c:pt idx="5326">
                  <c:v>44624.216145833336</c:v>
                </c:pt>
                <c:pt idx="5327">
                  <c:v>44624.216874999998</c:v>
                </c:pt>
                <c:pt idx="5328">
                  <c:v>44624.217604166668</c:v>
                </c:pt>
                <c:pt idx="5329">
                  <c:v>44624.218321759261</c:v>
                </c:pt>
                <c:pt idx="5330">
                  <c:v>44624.219050925924</c:v>
                </c:pt>
                <c:pt idx="5331">
                  <c:v>44624.219780092593</c:v>
                </c:pt>
                <c:pt idx="5332">
                  <c:v>44624.220497685186</c:v>
                </c:pt>
                <c:pt idx="5333">
                  <c:v>44624.221226851849</c:v>
                </c:pt>
                <c:pt idx="5334">
                  <c:v>44624.221956018519</c:v>
                </c:pt>
                <c:pt idx="5335">
                  <c:v>44624.222673611112</c:v>
                </c:pt>
                <c:pt idx="5336">
                  <c:v>44624.223402777781</c:v>
                </c:pt>
                <c:pt idx="5337">
                  <c:v>44624.224131944444</c:v>
                </c:pt>
                <c:pt idx="5338">
                  <c:v>44624.224849537037</c:v>
                </c:pt>
                <c:pt idx="5339">
                  <c:v>44624.225578703707</c:v>
                </c:pt>
                <c:pt idx="5340">
                  <c:v>44624.226354166669</c:v>
                </c:pt>
                <c:pt idx="5341">
                  <c:v>44624.227083333331</c:v>
                </c:pt>
                <c:pt idx="5342">
                  <c:v>44624.227800925924</c:v>
                </c:pt>
                <c:pt idx="5343">
                  <c:v>44624.228530092594</c:v>
                </c:pt>
                <c:pt idx="5344">
                  <c:v>44624.229259259257</c:v>
                </c:pt>
                <c:pt idx="5345">
                  <c:v>44624.229988425926</c:v>
                </c:pt>
                <c:pt idx="5346">
                  <c:v>44624.230763888889</c:v>
                </c:pt>
                <c:pt idx="5347">
                  <c:v>44624.231481481482</c:v>
                </c:pt>
                <c:pt idx="5348">
                  <c:v>44624.232210648152</c:v>
                </c:pt>
                <c:pt idx="5349">
                  <c:v>44624.232939814814</c:v>
                </c:pt>
                <c:pt idx="5350">
                  <c:v>44624.233657407407</c:v>
                </c:pt>
                <c:pt idx="5351">
                  <c:v>44624.234386574077</c:v>
                </c:pt>
                <c:pt idx="5352">
                  <c:v>44624.235115740739</c:v>
                </c:pt>
                <c:pt idx="5353">
                  <c:v>44624.235833333332</c:v>
                </c:pt>
                <c:pt idx="5354">
                  <c:v>44624.236562500002</c:v>
                </c:pt>
                <c:pt idx="5355">
                  <c:v>44624.237291666665</c:v>
                </c:pt>
                <c:pt idx="5356">
                  <c:v>44624.238009259258</c:v>
                </c:pt>
                <c:pt idx="5357">
                  <c:v>44624.238738425927</c:v>
                </c:pt>
                <c:pt idx="5358">
                  <c:v>44624.23945601852</c:v>
                </c:pt>
                <c:pt idx="5359">
                  <c:v>44624.240185185183</c:v>
                </c:pt>
                <c:pt idx="5360">
                  <c:v>44624.240914351853</c:v>
                </c:pt>
                <c:pt idx="5361">
                  <c:v>44624.241631944446</c:v>
                </c:pt>
                <c:pt idx="5362">
                  <c:v>44624.242361111108</c:v>
                </c:pt>
                <c:pt idx="5363">
                  <c:v>44624.243090277778</c:v>
                </c:pt>
                <c:pt idx="5364">
                  <c:v>44624.243819444448</c:v>
                </c:pt>
                <c:pt idx="5365">
                  <c:v>44624.244537037041</c:v>
                </c:pt>
                <c:pt idx="5366">
                  <c:v>44624.245266203703</c:v>
                </c:pt>
                <c:pt idx="5367">
                  <c:v>44624.245995370373</c:v>
                </c:pt>
                <c:pt idx="5368">
                  <c:v>44624.246712962966</c:v>
                </c:pt>
                <c:pt idx="5369">
                  <c:v>44624.247442129628</c:v>
                </c:pt>
                <c:pt idx="5370">
                  <c:v>44624.248171296298</c:v>
                </c:pt>
                <c:pt idx="5371">
                  <c:v>44624.248888888891</c:v>
                </c:pt>
                <c:pt idx="5372">
                  <c:v>44624.249618055554</c:v>
                </c:pt>
                <c:pt idx="5373">
                  <c:v>44624.250347222223</c:v>
                </c:pt>
                <c:pt idx="5374">
                  <c:v>44624.251064814816</c:v>
                </c:pt>
                <c:pt idx="5375">
                  <c:v>44624.251793981479</c:v>
                </c:pt>
                <c:pt idx="5376">
                  <c:v>44624.252523148149</c:v>
                </c:pt>
                <c:pt idx="5377">
                  <c:v>44624.253240740742</c:v>
                </c:pt>
                <c:pt idx="5378">
                  <c:v>44624.253969907404</c:v>
                </c:pt>
                <c:pt idx="5379">
                  <c:v>44624.254699074074</c:v>
                </c:pt>
                <c:pt idx="5380">
                  <c:v>44624.255416666667</c:v>
                </c:pt>
                <c:pt idx="5381">
                  <c:v>44624.256145833337</c:v>
                </c:pt>
                <c:pt idx="5382">
                  <c:v>44624.256874999999</c:v>
                </c:pt>
                <c:pt idx="5383">
                  <c:v>44624.257592592592</c:v>
                </c:pt>
                <c:pt idx="5384">
                  <c:v>44624.258321759262</c:v>
                </c:pt>
                <c:pt idx="5385">
                  <c:v>44624.259050925924</c:v>
                </c:pt>
                <c:pt idx="5386">
                  <c:v>44624.259768518517</c:v>
                </c:pt>
                <c:pt idx="5387">
                  <c:v>44624.26054398148</c:v>
                </c:pt>
                <c:pt idx="5388">
                  <c:v>44624.261273148149</c:v>
                </c:pt>
                <c:pt idx="5389">
                  <c:v>44624.262002314812</c:v>
                </c:pt>
                <c:pt idx="5390">
                  <c:v>44624.262731481482</c:v>
                </c:pt>
                <c:pt idx="5391">
                  <c:v>44624.263449074075</c:v>
                </c:pt>
                <c:pt idx="5392">
                  <c:v>44624.264178240737</c:v>
                </c:pt>
                <c:pt idx="5393">
                  <c:v>44624.264953703707</c:v>
                </c:pt>
                <c:pt idx="5394">
                  <c:v>44624.265682870369</c:v>
                </c:pt>
                <c:pt idx="5395">
                  <c:v>44624.266400462962</c:v>
                </c:pt>
                <c:pt idx="5396">
                  <c:v>44624.267129629632</c:v>
                </c:pt>
                <c:pt idx="5397">
                  <c:v>44624.267858796295</c:v>
                </c:pt>
                <c:pt idx="5398">
                  <c:v>44624.268576388888</c:v>
                </c:pt>
                <c:pt idx="5399">
                  <c:v>44624.269305555557</c:v>
                </c:pt>
                <c:pt idx="5400">
                  <c:v>44624.27003472222</c:v>
                </c:pt>
                <c:pt idx="5401">
                  <c:v>44624.270752314813</c:v>
                </c:pt>
                <c:pt idx="5402">
                  <c:v>44624.271481481483</c:v>
                </c:pt>
                <c:pt idx="5403">
                  <c:v>44624.272210648145</c:v>
                </c:pt>
                <c:pt idx="5404">
                  <c:v>44624.272986111115</c:v>
                </c:pt>
                <c:pt idx="5405">
                  <c:v>44624.2737037037</c:v>
                </c:pt>
                <c:pt idx="5406">
                  <c:v>44624.27443287037</c:v>
                </c:pt>
                <c:pt idx="5407">
                  <c:v>44624.27516203704</c:v>
                </c:pt>
                <c:pt idx="5408">
                  <c:v>44624.275879629633</c:v>
                </c:pt>
                <c:pt idx="5409">
                  <c:v>44624.276608796295</c:v>
                </c:pt>
                <c:pt idx="5410">
                  <c:v>44624.277384259258</c:v>
                </c:pt>
                <c:pt idx="5411">
                  <c:v>44624.278113425928</c:v>
                </c:pt>
                <c:pt idx="5412">
                  <c:v>44624.27884259259</c:v>
                </c:pt>
                <c:pt idx="5413">
                  <c:v>44624.279560185183</c:v>
                </c:pt>
                <c:pt idx="5414">
                  <c:v>44624.280289351853</c:v>
                </c:pt>
                <c:pt idx="5415">
                  <c:v>44624.281006944446</c:v>
                </c:pt>
                <c:pt idx="5416">
                  <c:v>44624.281736111108</c:v>
                </c:pt>
                <c:pt idx="5417">
                  <c:v>44624.282465277778</c:v>
                </c:pt>
                <c:pt idx="5418">
                  <c:v>44624.283182870371</c:v>
                </c:pt>
                <c:pt idx="5419">
                  <c:v>44624.283912037034</c:v>
                </c:pt>
                <c:pt idx="5420">
                  <c:v>44624.284641203703</c:v>
                </c:pt>
                <c:pt idx="5421">
                  <c:v>44624.285358796296</c:v>
                </c:pt>
                <c:pt idx="5422">
                  <c:v>44624.286087962966</c:v>
                </c:pt>
                <c:pt idx="5423">
                  <c:v>44624.286817129629</c:v>
                </c:pt>
                <c:pt idx="5424">
                  <c:v>44624.287534722222</c:v>
                </c:pt>
                <c:pt idx="5425">
                  <c:v>44624.288263888891</c:v>
                </c:pt>
                <c:pt idx="5426">
                  <c:v>44624.288993055554</c:v>
                </c:pt>
                <c:pt idx="5427">
                  <c:v>44624.289710648147</c:v>
                </c:pt>
                <c:pt idx="5428">
                  <c:v>44624.290439814817</c:v>
                </c:pt>
                <c:pt idx="5429">
                  <c:v>44624.291168981479</c:v>
                </c:pt>
                <c:pt idx="5430">
                  <c:v>44624.291886574072</c:v>
                </c:pt>
                <c:pt idx="5431">
                  <c:v>44624.292615740742</c:v>
                </c:pt>
                <c:pt idx="5432">
                  <c:v>44624.293344907404</c:v>
                </c:pt>
                <c:pt idx="5433">
                  <c:v>44624.294062499997</c:v>
                </c:pt>
                <c:pt idx="5434">
                  <c:v>44624.294791666667</c:v>
                </c:pt>
                <c:pt idx="5435">
                  <c:v>44624.295520833337</c:v>
                </c:pt>
                <c:pt idx="5436">
                  <c:v>44624.296238425923</c:v>
                </c:pt>
                <c:pt idx="5437">
                  <c:v>44624.296967592592</c:v>
                </c:pt>
                <c:pt idx="5438">
                  <c:v>44624.297696759262</c:v>
                </c:pt>
                <c:pt idx="5439">
                  <c:v>44624.298414351855</c:v>
                </c:pt>
                <c:pt idx="5440">
                  <c:v>44624.299143518518</c:v>
                </c:pt>
                <c:pt idx="5441">
                  <c:v>44624.29991898148</c:v>
                </c:pt>
                <c:pt idx="5442">
                  <c:v>44624.30064814815</c:v>
                </c:pt>
                <c:pt idx="5443">
                  <c:v>44624.301377314812</c:v>
                </c:pt>
                <c:pt idx="5444">
                  <c:v>44624.302094907405</c:v>
                </c:pt>
                <c:pt idx="5445">
                  <c:v>44624.302824074075</c:v>
                </c:pt>
                <c:pt idx="5446">
                  <c:v>44624.303553240738</c:v>
                </c:pt>
                <c:pt idx="5447">
                  <c:v>44624.304270833331</c:v>
                </c:pt>
                <c:pt idx="5448">
                  <c:v>44624.305</c:v>
                </c:pt>
                <c:pt idx="5449">
                  <c:v>44624.30572916667</c:v>
                </c:pt>
                <c:pt idx="5450">
                  <c:v>44624.306446759256</c:v>
                </c:pt>
                <c:pt idx="5451">
                  <c:v>44624.307175925926</c:v>
                </c:pt>
                <c:pt idx="5452">
                  <c:v>44624.307905092595</c:v>
                </c:pt>
                <c:pt idx="5453">
                  <c:v>44624.308622685188</c:v>
                </c:pt>
                <c:pt idx="5454">
                  <c:v>44624.309351851851</c:v>
                </c:pt>
                <c:pt idx="5455">
                  <c:v>44624.310081018521</c:v>
                </c:pt>
                <c:pt idx="5456">
                  <c:v>44624.310798611114</c:v>
                </c:pt>
                <c:pt idx="5457">
                  <c:v>44624.311527777776</c:v>
                </c:pt>
                <c:pt idx="5458">
                  <c:v>44624.312256944446</c:v>
                </c:pt>
                <c:pt idx="5459">
                  <c:v>44624.312974537039</c:v>
                </c:pt>
                <c:pt idx="5460">
                  <c:v>44624.313703703701</c:v>
                </c:pt>
                <c:pt idx="5461">
                  <c:v>44624.314432870371</c:v>
                </c:pt>
                <c:pt idx="5462">
                  <c:v>44624.315150462964</c:v>
                </c:pt>
                <c:pt idx="5463">
                  <c:v>44624.315879629627</c:v>
                </c:pt>
                <c:pt idx="5464">
                  <c:v>44624.316608796296</c:v>
                </c:pt>
                <c:pt idx="5465">
                  <c:v>44624.317326388889</c:v>
                </c:pt>
                <c:pt idx="5466">
                  <c:v>44624.318055555559</c:v>
                </c:pt>
                <c:pt idx="5467">
                  <c:v>44624.318773148145</c:v>
                </c:pt>
                <c:pt idx="5468">
                  <c:v>44624.319502314815</c:v>
                </c:pt>
                <c:pt idx="5469">
                  <c:v>44624.320231481484</c:v>
                </c:pt>
                <c:pt idx="5470">
                  <c:v>44624.320960648147</c:v>
                </c:pt>
                <c:pt idx="5471">
                  <c:v>44624.32167824074</c:v>
                </c:pt>
                <c:pt idx="5472">
                  <c:v>44624.32240740741</c:v>
                </c:pt>
                <c:pt idx="5473">
                  <c:v>44624.323136574072</c:v>
                </c:pt>
                <c:pt idx="5474">
                  <c:v>44624.323854166665</c:v>
                </c:pt>
                <c:pt idx="5475">
                  <c:v>44624.324583333335</c:v>
                </c:pt>
                <c:pt idx="5476">
                  <c:v>44624.325312499997</c:v>
                </c:pt>
                <c:pt idx="5477">
                  <c:v>44624.32603009259</c:v>
                </c:pt>
                <c:pt idx="5478">
                  <c:v>44624.32675925926</c:v>
                </c:pt>
                <c:pt idx="5479">
                  <c:v>44624.327476851853</c:v>
                </c:pt>
                <c:pt idx="5480">
                  <c:v>44624.328206018516</c:v>
                </c:pt>
                <c:pt idx="5481">
                  <c:v>44624.328935185185</c:v>
                </c:pt>
                <c:pt idx="5482">
                  <c:v>44624.329652777778</c:v>
                </c:pt>
                <c:pt idx="5483">
                  <c:v>44624.330381944441</c:v>
                </c:pt>
                <c:pt idx="5484">
                  <c:v>44624.331111111111</c:v>
                </c:pt>
                <c:pt idx="5485">
                  <c:v>44624.331828703704</c:v>
                </c:pt>
                <c:pt idx="5486">
                  <c:v>44624.332557870373</c:v>
                </c:pt>
                <c:pt idx="5487">
                  <c:v>44624.333333333336</c:v>
                </c:pt>
                <c:pt idx="5488">
                  <c:v>44624.334062499998</c:v>
                </c:pt>
                <c:pt idx="5489">
                  <c:v>44624.334780092591</c:v>
                </c:pt>
                <c:pt idx="5490">
                  <c:v>44624.335509259261</c:v>
                </c:pt>
                <c:pt idx="5491">
                  <c:v>44624.336238425924</c:v>
                </c:pt>
                <c:pt idx="5492">
                  <c:v>44624.336956018517</c:v>
                </c:pt>
                <c:pt idx="5493">
                  <c:v>44624.337731481479</c:v>
                </c:pt>
                <c:pt idx="5494">
                  <c:v>44624.338460648149</c:v>
                </c:pt>
                <c:pt idx="5495">
                  <c:v>44624.339189814818</c:v>
                </c:pt>
                <c:pt idx="5496">
                  <c:v>44624.339907407404</c:v>
                </c:pt>
                <c:pt idx="5497">
                  <c:v>44624.340636574074</c:v>
                </c:pt>
                <c:pt idx="5498">
                  <c:v>44624.341354166667</c:v>
                </c:pt>
                <c:pt idx="5499">
                  <c:v>44624.342083333337</c:v>
                </c:pt>
                <c:pt idx="5500">
                  <c:v>44624.342812499999</c:v>
                </c:pt>
                <c:pt idx="5501">
                  <c:v>44624.343530092592</c:v>
                </c:pt>
                <c:pt idx="5502">
                  <c:v>44624.344259259262</c:v>
                </c:pt>
                <c:pt idx="5503">
                  <c:v>44624.344988425924</c:v>
                </c:pt>
                <c:pt idx="5504">
                  <c:v>44624.345706018517</c:v>
                </c:pt>
                <c:pt idx="5505">
                  <c:v>44624.346435185187</c:v>
                </c:pt>
                <c:pt idx="5506">
                  <c:v>44624.34716435185</c:v>
                </c:pt>
                <c:pt idx="5507">
                  <c:v>44624.347881944443</c:v>
                </c:pt>
                <c:pt idx="5508">
                  <c:v>44624.348611111112</c:v>
                </c:pt>
                <c:pt idx="5509">
                  <c:v>44624.349386574075</c:v>
                </c:pt>
                <c:pt idx="5510">
                  <c:v>44624.350115740737</c:v>
                </c:pt>
                <c:pt idx="5511">
                  <c:v>44624.35083333333</c:v>
                </c:pt>
                <c:pt idx="5512">
                  <c:v>44624.3515625</c:v>
                </c:pt>
                <c:pt idx="5513">
                  <c:v>44624.35229166667</c:v>
                </c:pt>
                <c:pt idx="5514">
                  <c:v>44624.353009259263</c:v>
                </c:pt>
                <c:pt idx="5515">
                  <c:v>44624.353796296295</c:v>
                </c:pt>
                <c:pt idx="5516">
                  <c:v>44624.354513888888</c:v>
                </c:pt>
                <c:pt idx="5517">
                  <c:v>44624.355243055557</c:v>
                </c:pt>
                <c:pt idx="5518">
                  <c:v>44624.35597222222</c:v>
                </c:pt>
                <c:pt idx="5519">
                  <c:v>44624.356689814813</c:v>
                </c:pt>
                <c:pt idx="5520">
                  <c:v>44624.357418981483</c:v>
                </c:pt>
                <c:pt idx="5521">
                  <c:v>44624.358136574076</c:v>
                </c:pt>
                <c:pt idx="5522">
                  <c:v>44624.358865740738</c:v>
                </c:pt>
                <c:pt idx="5523">
                  <c:v>44624.359594907408</c:v>
                </c:pt>
                <c:pt idx="5524">
                  <c:v>44624.360312500001</c:v>
                </c:pt>
                <c:pt idx="5525">
                  <c:v>44624.361041666663</c:v>
                </c:pt>
                <c:pt idx="5526">
                  <c:v>44624.361770833333</c:v>
                </c:pt>
                <c:pt idx="5527">
                  <c:v>44624.362488425926</c:v>
                </c:pt>
                <c:pt idx="5528">
                  <c:v>44624.363217592596</c:v>
                </c:pt>
                <c:pt idx="5529">
                  <c:v>44624.363946759258</c:v>
                </c:pt>
                <c:pt idx="5530">
                  <c:v>44624.364664351851</c:v>
                </c:pt>
                <c:pt idx="5531">
                  <c:v>44624.365393518521</c:v>
                </c:pt>
                <c:pt idx="5532">
                  <c:v>44624.366122685184</c:v>
                </c:pt>
                <c:pt idx="5533">
                  <c:v>44624.366840277777</c:v>
                </c:pt>
                <c:pt idx="5534">
                  <c:v>44624.367569444446</c:v>
                </c:pt>
                <c:pt idx="5535">
                  <c:v>44624.368298611109</c:v>
                </c:pt>
                <c:pt idx="5536">
                  <c:v>44624.369016203702</c:v>
                </c:pt>
                <c:pt idx="5537">
                  <c:v>44624.369745370372</c:v>
                </c:pt>
                <c:pt idx="5538">
                  <c:v>44624.370474537034</c:v>
                </c:pt>
                <c:pt idx="5539">
                  <c:v>44624.371192129627</c:v>
                </c:pt>
                <c:pt idx="5540">
                  <c:v>44624.371921296297</c:v>
                </c:pt>
                <c:pt idx="5541">
                  <c:v>44624.372650462959</c:v>
                </c:pt>
                <c:pt idx="5542">
                  <c:v>44624.373379629629</c:v>
                </c:pt>
                <c:pt idx="5543">
                  <c:v>44624.374097222222</c:v>
                </c:pt>
                <c:pt idx="5544">
                  <c:v>44624.374826388892</c:v>
                </c:pt>
                <c:pt idx="5545">
                  <c:v>44624.375555555554</c:v>
                </c:pt>
                <c:pt idx="5546">
                  <c:v>44624.376273148147</c:v>
                </c:pt>
                <c:pt idx="5547">
                  <c:v>44624.377002314817</c:v>
                </c:pt>
                <c:pt idx="5548">
                  <c:v>44624.37773148148</c:v>
                </c:pt>
                <c:pt idx="5549">
                  <c:v>44624.378449074073</c:v>
                </c:pt>
                <c:pt idx="5550">
                  <c:v>44624.379178240742</c:v>
                </c:pt>
                <c:pt idx="5551">
                  <c:v>44624.379907407405</c:v>
                </c:pt>
                <c:pt idx="5552">
                  <c:v>44624.380624999998</c:v>
                </c:pt>
                <c:pt idx="5553">
                  <c:v>44624.381354166668</c:v>
                </c:pt>
                <c:pt idx="5554">
                  <c:v>44624.38208333333</c:v>
                </c:pt>
                <c:pt idx="5555">
                  <c:v>44624.382800925923</c:v>
                </c:pt>
                <c:pt idx="5556">
                  <c:v>44624.383587962962</c:v>
                </c:pt>
                <c:pt idx="5557">
                  <c:v>44624.384305555555</c:v>
                </c:pt>
                <c:pt idx="5558">
                  <c:v>44624.385034722225</c:v>
                </c:pt>
                <c:pt idx="5559">
                  <c:v>44624.385763888888</c:v>
                </c:pt>
                <c:pt idx="5560">
                  <c:v>44624.386481481481</c:v>
                </c:pt>
                <c:pt idx="5561">
                  <c:v>44624.38721064815</c:v>
                </c:pt>
                <c:pt idx="5562">
                  <c:v>44624.387939814813</c:v>
                </c:pt>
                <c:pt idx="5563">
                  <c:v>44624.388657407406</c:v>
                </c:pt>
                <c:pt idx="5564">
                  <c:v>44624.389386574076</c:v>
                </c:pt>
                <c:pt idx="5565">
                  <c:v>44624.390115740738</c:v>
                </c:pt>
                <c:pt idx="5566">
                  <c:v>44624.390833333331</c:v>
                </c:pt>
                <c:pt idx="5567">
                  <c:v>44624.391562500001</c:v>
                </c:pt>
                <c:pt idx="5568">
                  <c:v>44624.392291666663</c:v>
                </c:pt>
                <c:pt idx="5569">
                  <c:v>44624.393009259256</c:v>
                </c:pt>
                <c:pt idx="5570">
                  <c:v>44624.393738425926</c:v>
                </c:pt>
                <c:pt idx="5571">
                  <c:v>44624.394467592596</c:v>
                </c:pt>
                <c:pt idx="5572">
                  <c:v>44624.395185185182</c:v>
                </c:pt>
                <c:pt idx="5573">
                  <c:v>44624.395914351851</c:v>
                </c:pt>
                <c:pt idx="5574">
                  <c:v>44624.396643518521</c:v>
                </c:pt>
                <c:pt idx="5575">
                  <c:v>44624.397361111114</c:v>
                </c:pt>
                <c:pt idx="5576">
                  <c:v>44624.398090277777</c:v>
                </c:pt>
                <c:pt idx="5577">
                  <c:v>44624.398865740739</c:v>
                </c:pt>
                <c:pt idx="5578">
                  <c:v>44624.399594907409</c:v>
                </c:pt>
                <c:pt idx="5579">
                  <c:v>44624.400324074071</c:v>
                </c:pt>
                <c:pt idx="5580">
                  <c:v>44624.401041666664</c:v>
                </c:pt>
                <c:pt idx="5581">
                  <c:v>44624.401770833334</c:v>
                </c:pt>
                <c:pt idx="5582">
                  <c:v>44624.402499999997</c:v>
                </c:pt>
                <c:pt idx="5583">
                  <c:v>44624.403217592589</c:v>
                </c:pt>
                <c:pt idx="5584">
                  <c:v>44624.403946759259</c:v>
                </c:pt>
                <c:pt idx="5585">
                  <c:v>44624.404664351852</c:v>
                </c:pt>
                <c:pt idx="5586">
                  <c:v>44624.405393518522</c:v>
                </c:pt>
                <c:pt idx="5587">
                  <c:v>44624.406122685185</c:v>
                </c:pt>
                <c:pt idx="5588">
                  <c:v>44624.406851851854</c:v>
                </c:pt>
                <c:pt idx="5589">
                  <c:v>44624.407569444447</c:v>
                </c:pt>
                <c:pt idx="5590">
                  <c:v>44624.40829861111</c:v>
                </c:pt>
                <c:pt idx="5591">
                  <c:v>44624.40902777778</c:v>
                </c:pt>
                <c:pt idx="5592">
                  <c:v>44624.409745370373</c:v>
                </c:pt>
                <c:pt idx="5593">
                  <c:v>44624.410474537035</c:v>
                </c:pt>
                <c:pt idx="5594">
                  <c:v>44624.411203703705</c:v>
                </c:pt>
                <c:pt idx="5595">
                  <c:v>44624.411921296298</c:v>
                </c:pt>
                <c:pt idx="5596">
                  <c:v>44624.41265046296</c:v>
                </c:pt>
                <c:pt idx="5597">
                  <c:v>44624.41337962963</c:v>
                </c:pt>
                <c:pt idx="5598">
                  <c:v>44624.4141087963</c:v>
                </c:pt>
                <c:pt idx="5599">
                  <c:v>44624.414826388886</c:v>
                </c:pt>
                <c:pt idx="5600">
                  <c:v>44624.415555555555</c:v>
                </c:pt>
                <c:pt idx="5601">
                  <c:v>44624.416284722225</c:v>
                </c:pt>
                <c:pt idx="5602">
                  <c:v>44624.417002314818</c:v>
                </c:pt>
                <c:pt idx="5603">
                  <c:v>44624.41778935185</c:v>
                </c:pt>
                <c:pt idx="5604">
                  <c:v>44624.418506944443</c:v>
                </c:pt>
                <c:pt idx="5605">
                  <c:v>44624.419236111113</c:v>
                </c:pt>
                <c:pt idx="5606">
                  <c:v>44624.419965277775</c:v>
                </c:pt>
                <c:pt idx="5607">
                  <c:v>44624.420682870368</c:v>
                </c:pt>
                <c:pt idx="5608">
                  <c:v>44624.421412037038</c:v>
                </c:pt>
                <c:pt idx="5609">
                  <c:v>44624.422129629631</c:v>
                </c:pt>
                <c:pt idx="5610">
                  <c:v>44624.422858796293</c:v>
                </c:pt>
                <c:pt idx="5611">
                  <c:v>44624.423587962963</c:v>
                </c:pt>
                <c:pt idx="5612">
                  <c:v>44624.424317129633</c:v>
                </c:pt>
                <c:pt idx="5613">
                  <c:v>44624.425034722219</c:v>
                </c:pt>
                <c:pt idx="5614">
                  <c:v>44624.425763888888</c:v>
                </c:pt>
                <c:pt idx="5615">
                  <c:v>44624.426493055558</c:v>
                </c:pt>
                <c:pt idx="5616">
                  <c:v>44624.427210648151</c:v>
                </c:pt>
                <c:pt idx="5617">
                  <c:v>44624.427939814814</c:v>
                </c:pt>
                <c:pt idx="5618">
                  <c:v>44624.428657407407</c:v>
                </c:pt>
                <c:pt idx="5619">
                  <c:v>44624.429444444446</c:v>
                </c:pt>
                <c:pt idx="5620">
                  <c:v>44624.430162037039</c:v>
                </c:pt>
                <c:pt idx="5621">
                  <c:v>44624.430891203701</c:v>
                </c:pt>
                <c:pt idx="5622">
                  <c:v>44624.431620370371</c:v>
                </c:pt>
                <c:pt idx="5623">
                  <c:v>44624.432337962964</c:v>
                </c:pt>
                <c:pt idx="5624">
                  <c:v>44624.433067129627</c:v>
                </c:pt>
                <c:pt idx="5625">
                  <c:v>44624.433842592596</c:v>
                </c:pt>
                <c:pt idx="5626">
                  <c:v>44624.434571759259</c:v>
                </c:pt>
                <c:pt idx="5627">
                  <c:v>44624.435289351852</c:v>
                </c:pt>
                <c:pt idx="5628">
                  <c:v>44624.436018518521</c:v>
                </c:pt>
                <c:pt idx="5629">
                  <c:v>44624.436747685184</c:v>
                </c:pt>
                <c:pt idx="5630">
                  <c:v>44624.437465277777</c:v>
                </c:pt>
                <c:pt idx="5631">
                  <c:v>44624.438194444447</c:v>
                </c:pt>
                <c:pt idx="5632">
                  <c:v>44624.438923611109</c:v>
                </c:pt>
                <c:pt idx="5633">
                  <c:v>44624.439641203702</c:v>
                </c:pt>
                <c:pt idx="5634">
                  <c:v>44624.440370370372</c:v>
                </c:pt>
                <c:pt idx="5635">
                  <c:v>44624.441099537034</c:v>
                </c:pt>
                <c:pt idx="5636">
                  <c:v>44624.441874999997</c:v>
                </c:pt>
                <c:pt idx="5637">
                  <c:v>44624.44259259259</c:v>
                </c:pt>
                <c:pt idx="5638">
                  <c:v>44624.44332175926</c:v>
                </c:pt>
                <c:pt idx="5639">
                  <c:v>44624.444050925929</c:v>
                </c:pt>
                <c:pt idx="5640">
                  <c:v>44624.444768518515</c:v>
                </c:pt>
                <c:pt idx="5641">
                  <c:v>44624.445497685185</c:v>
                </c:pt>
                <c:pt idx="5642">
                  <c:v>44624.446226851855</c:v>
                </c:pt>
                <c:pt idx="5643">
                  <c:v>44624.446944444448</c:v>
                </c:pt>
                <c:pt idx="5644">
                  <c:v>44624.44767361111</c:v>
                </c:pt>
                <c:pt idx="5645">
                  <c:v>44624.44840277778</c:v>
                </c:pt>
                <c:pt idx="5646">
                  <c:v>44624.449120370373</c:v>
                </c:pt>
                <c:pt idx="5647">
                  <c:v>44624.449849537035</c:v>
                </c:pt>
                <c:pt idx="5648">
                  <c:v>44624.450578703705</c:v>
                </c:pt>
                <c:pt idx="5649">
                  <c:v>44624.451296296298</c:v>
                </c:pt>
                <c:pt idx="5650">
                  <c:v>44624.452025462961</c:v>
                </c:pt>
                <c:pt idx="5651">
                  <c:v>44624.45275462963</c:v>
                </c:pt>
                <c:pt idx="5652">
                  <c:v>44624.453472222223</c:v>
                </c:pt>
                <c:pt idx="5653">
                  <c:v>44624.454201388886</c:v>
                </c:pt>
                <c:pt idx="5654">
                  <c:v>44624.454918981479</c:v>
                </c:pt>
                <c:pt idx="5655">
                  <c:v>44624.455648148149</c:v>
                </c:pt>
                <c:pt idx="5656">
                  <c:v>44624.456377314818</c:v>
                </c:pt>
                <c:pt idx="5657">
                  <c:v>44624.457094907404</c:v>
                </c:pt>
                <c:pt idx="5658">
                  <c:v>44624.457824074074</c:v>
                </c:pt>
                <c:pt idx="5659">
                  <c:v>44624.458553240744</c:v>
                </c:pt>
                <c:pt idx="5660">
                  <c:v>44624.459270833337</c:v>
                </c:pt>
                <c:pt idx="5661">
                  <c:v>44624.46</c:v>
                </c:pt>
                <c:pt idx="5662">
                  <c:v>44624.460775462961</c:v>
                </c:pt>
                <c:pt idx="5663">
                  <c:v>44624.461504629631</c:v>
                </c:pt>
                <c:pt idx="5664">
                  <c:v>44624.462233796294</c:v>
                </c:pt>
                <c:pt idx="5665">
                  <c:v>44624.462951388887</c:v>
                </c:pt>
                <c:pt idx="5666">
                  <c:v>44624.463680555556</c:v>
                </c:pt>
                <c:pt idx="5667">
                  <c:v>44624.464398148149</c:v>
                </c:pt>
                <c:pt idx="5668">
                  <c:v>44624.465127314812</c:v>
                </c:pt>
                <c:pt idx="5669">
                  <c:v>44624.465856481482</c:v>
                </c:pt>
                <c:pt idx="5670">
                  <c:v>44624.466585648152</c:v>
                </c:pt>
                <c:pt idx="5671">
                  <c:v>44624.467303240737</c:v>
                </c:pt>
                <c:pt idx="5672">
                  <c:v>44624.468032407407</c:v>
                </c:pt>
                <c:pt idx="5673">
                  <c:v>44624.46875</c:v>
                </c:pt>
                <c:pt idx="5674">
                  <c:v>44624.46947916667</c:v>
                </c:pt>
                <c:pt idx="5675">
                  <c:v>44624.470208333332</c:v>
                </c:pt>
                <c:pt idx="5676">
                  <c:v>44624.470925925925</c:v>
                </c:pt>
                <c:pt idx="5677">
                  <c:v>44624.471655092595</c:v>
                </c:pt>
                <c:pt idx="5678">
                  <c:v>44624.472430555557</c:v>
                </c:pt>
                <c:pt idx="5679">
                  <c:v>44624.47315972222</c:v>
                </c:pt>
                <c:pt idx="5680">
                  <c:v>44624.473877314813</c:v>
                </c:pt>
                <c:pt idx="5681">
                  <c:v>44624.474606481483</c:v>
                </c:pt>
                <c:pt idx="5682">
                  <c:v>44624.475335648145</c:v>
                </c:pt>
                <c:pt idx="5683">
                  <c:v>44624.476053240738</c:v>
                </c:pt>
                <c:pt idx="5684">
                  <c:v>44624.476782407408</c:v>
                </c:pt>
                <c:pt idx="5685">
                  <c:v>44624.477511574078</c:v>
                </c:pt>
                <c:pt idx="5686">
                  <c:v>44624.47824074074</c:v>
                </c:pt>
                <c:pt idx="5687">
                  <c:v>44624.478958333333</c:v>
                </c:pt>
                <c:pt idx="5688">
                  <c:v>44624.479687500003</c:v>
                </c:pt>
                <c:pt idx="5689">
                  <c:v>44624.480405092596</c:v>
                </c:pt>
                <c:pt idx="5690">
                  <c:v>44624.481134259258</c:v>
                </c:pt>
                <c:pt idx="5691">
                  <c:v>44624.481863425928</c:v>
                </c:pt>
                <c:pt idx="5692">
                  <c:v>44624.482592592591</c:v>
                </c:pt>
                <c:pt idx="5693">
                  <c:v>44624.483310185184</c:v>
                </c:pt>
                <c:pt idx="5694">
                  <c:v>44624.484039351853</c:v>
                </c:pt>
                <c:pt idx="5695">
                  <c:v>44624.484768518516</c:v>
                </c:pt>
                <c:pt idx="5696">
                  <c:v>44624.485486111109</c:v>
                </c:pt>
                <c:pt idx="5697">
                  <c:v>44624.486215277779</c:v>
                </c:pt>
                <c:pt idx="5698">
                  <c:v>44624.486944444441</c:v>
                </c:pt>
                <c:pt idx="5699">
                  <c:v>44624.487662037034</c:v>
                </c:pt>
                <c:pt idx="5700">
                  <c:v>44624.488391203704</c:v>
                </c:pt>
                <c:pt idx="5701">
                  <c:v>44624.489120370374</c:v>
                </c:pt>
                <c:pt idx="5702">
                  <c:v>44624.489837962959</c:v>
                </c:pt>
                <c:pt idx="5703">
                  <c:v>44624.490567129629</c:v>
                </c:pt>
                <c:pt idx="5704">
                  <c:v>44624.491296296299</c:v>
                </c:pt>
                <c:pt idx="5705">
                  <c:v>44624.492013888892</c:v>
                </c:pt>
                <c:pt idx="5706">
                  <c:v>44624.492743055554</c:v>
                </c:pt>
                <c:pt idx="5707">
                  <c:v>44624.493472222224</c:v>
                </c:pt>
                <c:pt idx="5708">
                  <c:v>44624.494189814817</c:v>
                </c:pt>
                <c:pt idx="5709">
                  <c:v>44624.49491898148</c:v>
                </c:pt>
                <c:pt idx="5710">
                  <c:v>44624.495648148149</c:v>
                </c:pt>
                <c:pt idx="5711">
                  <c:v>44624.496365740742</c:v>
                </c:pt>
                <c:pt idx="5712">
                  <c:v>44624.497094907405</c:v>
                </c:pt>
                <c:pt idx="5713">
                  <c:v>44624.497824074075</c:v>
                </c:pt>
                <c:pt idx="5714">
                  <c:v>44624.498541666668</c:v>
                </c:pt>
                <c:pt idx="5715">
                  <c:v>44624.49927083333</c:v>
                </c:pt>
                <c:pt idx="5716">
                  <c:v>44624.499988425923</c:v>
                </c:pt>
                <c:pt idx="5717">
                  <c:v>44624.500717592593</c:v>
                </c:pt>
                <c:pt idx="5718">
                  <c:v>44624.501446759263</c:v>
                </c:pt>
                <c:pt idx="5719">
                  <c:v>44624.502222222225</c:v>
                </c:pt>
                <c:pt idx="5720">
                  <c:v>44624.502951388888</c:v>
                </c:pt>
                <c:pt idx="5721">
                  <c:v>44624.503668981481</c:v>
                </c:pt>
                <c:pt idx="5722">
                  <c:v>44624.50439814815</c:v>
                </c:pt>
                <c:pt idx="5723">
                  <c:v>44624.505127314813</c:v>
                </c:pt>
                <c:pt idx="5724">
                  <c:v>44624.505844907406</c:v>
                </c:pt>
                <c:pt idx="5725">
                  <c:v>44624.506574074076</c:v>
                </c:pt>
                <c:pt idx="5726">
                  <c:v>44624.507303240738</c:v>
                </c:pt>
                <c:pt idx="5727">
                  <c:v>44624.508020833331</c:v>
                </c:pt>
                <c:pt idx="5728">
                  <c:v>44624.508750000001</c:v>
                </c:pt>
                <c:pt idx="5729">
                  <c:v>44624.509479166663</c:v>
                </c:pt>
                <c:pt idx="5730">
                  <c:v>44624.510254629633</c:v>
                </c:pt>
                <c:pt idx="5731">
                  <c:v>44624.510972222219</c:v>
                </c:pt>
                <c:pt idx="5732">
                  <c:v>44624.511701388888</c:v>
                </c:pt>
                <c:pt idx="5733">
                  <c:v>44624.512430555558</c:v>
                </c:pt>
                <c:pt idx="5734">
                  <c:v>44624.513148148151</c:v>
                </c:pt>
                <c:pt idx="5735">
                  <c:v>44624.513877314814</c:v>
                </c:pt>
                <c:pt idx="5736">
                  <c:v>44624.514606481483</c:v>
                </c:pt>
                <c:pt idx="5737">
                  <c:v>44624.515324074076</c:v>
                </c:pt>
                <c:pt idx="5738">
                  <c:v>44624.516053240739</c:v>
                </c:pt>
                <c:pt idx="5739">
                  <c:v>44624.516782407409</c:v>
                </c:pt>
                <c:pt idx="5740">
                  <c:v>44624.517500000002</c:v>
                </c:pt>
                <c:pt idx="5741">
                  <c:v>44624.518229166664</c:v>
                </c:pt>
                <c:pt idx="5742">
                  <c:v>44624.518958333334</c:v>
                </c:pt>
                <c:pt idx="5743">
                  <c:v>44624.519675925927</c:v>
                </c:pt>
                <c:pt idx="5744">
                  <c:v>44624.520405092589</c:v>
                </c:pt>
                <c:pt idx="5745">
                  <c:v>44624.521122685182</c:v>
                </c:pt>
                <c:pt idx="5746">
                  <c:v>44624.521851851852</c:v>
                </c:pt>
                <c:pt idx="5747">
                  <c:v>44624.522581018522</c:v>
                </c:pt>
                <c:pt idx="5748">
                  <c:v>44624.523298611108</c:v>
                </c:pt>
                <c:pt idx="5749">
                  <c:v>44624.524027777778</c:v>
                </c:pt>
                <c:pt idx="5750">
                  <c:v>44624.524745370371</c:v>
                </c:pt>
                <c:pt idx="5751">
                  <c:v>44624.525520833333</c:v>
                </c:pt>
                <c:pt idx="5752">
                  <c:v>44624.526250000003</c:v>
                </c:pt>
                <c:pt idx="5753">
                  <c:v>44624.526979166665</c:v>
                </c:pt>
                <c:pt idx="5754">
                  <c:v>44624.527696759258</c:v>
                </c:pt>
                <c:pt idx="5755">
                  <c:v>44624.528425925928</c:v>
                </c:pt>
                <c:pt idx="5756">
                  <c:v>44624.52915509259</c:v>
                </c:pt>
                <c:pt idx="5757">
                  <c:v>44624.529930555553</c:v>
                </c:pt>
                <c:pt idx="5758">
                  <c:v>44624.530648148146</c:v>
                </c:pt>
                <c:pt idx="5759">
                  <c:v>44624.531377314815</c:v>
                </c:pt>
                <c:pt idx="5760">
                  <c:v>44624.532094907408</c:v>
                </c:pt>
                <c:pt idx="5761">
                  <c:v>44624.532824074071</c:v>
                </c:pt>
                <c:pt idx="5762">
                  <c:v>44624.533553240741</c:v>
                </c:pt>
                <c:pt idx="5763">
                  <c:v>44624.534328703703</c:v>
                </c:pt>
                <c:pt idx="5764">
                  <c:v>44624.535046296296</c:v>
                </c:pt>
                <c:pt idx="5765">
                  <c:v>44624.535775462966</c:v>
                </c:pt>
                <c:pt idx="5766">
                  <c:v>44624.536504629628</c:v>
                </c:pt>
                <c:pt idx="5767">
                  <c:v>44624.537222222221</c:v>
                </c:pt>
                <c:pt idx="5768">
                  <c:v>44624.537951388891</c:v>
                </c:pt>
                <c:pt idx="5769">
                  <c:v>44624.538726851853</c:v>
                </c:pt>
                <c:pt idx="5770">
                  <c:v>44624.539444444446</c:v>
                </c:pt>
                <c:pt idx="5771">
                  <c:v>44624.540173611109</c:v>
                </c:pt>
                <c:pt idx="5772">
                  <c:v>44624.540891203702</c:v>
                </c:pt>
                <c:pt idx="5773">
                  <c:v>44624.541620370372</c:v>
                </c:pt>
                <c:pt idx="5774">
                  <c:v>44624.542349537034</c:v>
                </c:pt>
                <c:pt idx="5775">
                  <c:v>44624.543124999997</c:v>
                </c:pt>
                <c:pt idx="5776">
                  <c:v>44624.543842592589</c:v>
                </c:pt>
                <c:pt idx="5777">
                  <c:v>44624.544571759259</c:v>
                </c:pt>
                <c:pt idx="5778">
                  <c:v>44624.545300925929</c:v>
                </c:pt>
                <c:pt idx="5779">
                  <c:v>44624.546018518522</c:v>
                </c:pt>
                <c:pt idx="5780">
                  <c:v>44624.546747685185</c:v>
                </c:pt>
                <c:pt idx="5781">
                  <c:v>44624.547523148147</c:v>
                </c:pt>
                <c:pt idx="5782">
                  <c:v>44624.548252314817</c:v>
                </c:pt>
                <c:pt idx="5783">
                  <c:v>44624.54896990741</c:v>
                </c:pt>
                <c:pt idx="5784">
                  <c:v>44624.549699074072</c:v>
                </c:pt>
                <c:pt idx="5785">
                  <c:v>44624.550428240742</c:v>
                </c:pt>
                <c:pt idx="5786">
                  <c:v>44624.551145833335</c:v>
                </c:pt>
                <c:pt idx="5787">
                  <c:v>44624.551921296297</c:v>
                </c:pt>
                <c:pt idx="5788">
                  <c:v>44624.55265046296</c:v>
                </c:pt>
                <c:pt idx="5789">
                  <c:v>44624.553368055553</c:v>
                </c:pt>
                <c:pt idx="5790">
                  <c:v>44624.554097222222</c:v>
                </c:pt>
                <c:pt idx="5791">
                  <c:v>44624.554826388892</c:v>
                </c:pt>
                <c:pt idx="5792">
                  <c:v>44624.555543981478</c:v>
                </c:pt>
                <c:pt idx="5793">
                  <c:v>44624.556319444448</c:v>
                </c:pt>
                <c:pt idx="5794">
                  <c:v>44624.55704861111</c:v>
                </c:pt>
                <c:pt idx="5795">
                  <c:v>44624.557766203703</c:v>
                </c:pt>
                <c:pt idx="5796">
                  <c:v>44624.558495370373</c:v>
                </c:pt>
                <c:pt idx="5797">
                  <c:v>44624.559224537035</c:v>
                </c:pt>
                <c:pt idx="5798">
                  <c:v>44624.559942129628</c:v>
                </c:pt>
                <c:pt idx="5799">
                  <c:v>44624.560717592591</c:v>
                </c:pt>
                <c:pt idx="5800">
                  <c:v>44624.56144675926</c:v>
                </c:pt>
                <c:pt idx="5801">
                  <c:v>44624.562175925923</c:v>
                </c:pt>
                <c:pt idx="5802">
                  <c:v>44624.562893518516</c:v>
                </c:pt>
                <c:pt idx="5803">
                  <c:v>44624.563622685186</c:v>
                </c:pt>
                <c:pt idx="5804">
                  <c:v>44624.564340277779</c:v>
                </c:pt>
                <c:pt idx="5805">
                  <c:v>44624.565115740741</c:v>
                </c:pt>
                <c:pt idx="5806">
                  <c:v>44624.565844907411</c:v>
                </c:pt>
                <c:pt idx="5807">
                  <c:v>44624.566562499997</c:v>
                </c:pt>
                <c:pt idx="5808">
                  <c:v>44624.567291666666</c:v>
                </c:pt>
                <c:pt idx="5809">
                  <c:v>44624.568032407406</c:v>
                </c:pt>
              </c:numCache>
            </c:numRef>
          </c:xVal>
          <c:yVal>
            <c:numRef>
              <c:f>Sheet2!$C:$C</c:f>
              <c:numCache>
                <c:formatCode>General</c:formatCode>
                <c:ptCount val="1048576"/>
                <c:pt idx="0">
                  <c:v>0</c:v>
                </c:pt>
                <c:pt idx="1">
                  <c:v>2.255E-10</c:v>
                </c:pt>
                <c:pt idx="2">
                  <c:v>2.2589999999999999E-10</c:v>
                </c:pt>
                <c:pt idx="3">
                  <c:v>2.2589999999999999E-10</c:v>
                </c:pt>
                <c:pt idx="4">
                  <c:v>2.255E-10</c:v>
                </c:pt>
                <c:pt idx="5">
                  <c:v>2.2589999999999999E-10</c:v>
                </c:pt>
                <c:pt idx="6">
                  <c:v>1.1209999999999999E-5</c:v>
                </c:pt>
                <c:pt idx="7">
                  <c:v>1.165E-5</c:v>
                </c:pt>
                <c:pt idx="8">
                  <c:v>1.1620000000000001E-5</c:v>
                </c:pt>
                <c:pt idx="9">
                  <c:v>1.1600000000000001E-5</c:v>
                </c:pt>
                <c:pt idx="10">
                  <c:v>1.1559999999999999E-5</c:v>
                </c:pt>
                <c:pt idx="11">
                  <c:v>1.152E-5</c:v>
                </c:pt>
                <c:pt idx="12">
                  <c:v>1.149E-5</c:v>
                </c:pt>
                <c:pt idx="13">
                  <c:v>1.146E-5</c:v>
                </c:pt>
                <c:pt idx="14">
                  <c:v>1.1440000000000001E-5</c:v>
                </c:pt>
                <c:pt idx="15">
                  <c:v>1.1409999999999999E-5</c:v>
                </c:pt>
                <c:pt idx="16">
                  <c:v>1.1379999999999999E-5</c:v>
                </c:pt>
                <c:pt idx="17">
                  <c:v>1.137E-5</c:v>
                </c:pt>
                <c:pt idx="18">
                  <c:v>1.136E-5</c:v>
                </c:pt>
                <c:pt idx="19">
                  <c:v>1.131E-5</c:v>
                </c:pt>
                <c:pt idx="20">
                  <c:v>1.13E-5</c:v>
                </c:pt>
                <c:pt idx="21">
                  <c:v>1.13E-5</c:v>
                </c:pt>
                <c:pt idx="22">
                  <c:v>1.13E-5</c:v>
                </c:pt>
                <c:pt idx="23">
                  <c:v>1.1270000000000001E-5</c:v>
                </c:pt>
                <c:pt idx="24">
                  <c:v>1.1240000000000001E-5</c:v>
                </c:pt>
                <c:pt idx="25">
                  <c:v>1.1260000000000001E-5</c:v>
                </c:pt>
                <c:pt idx="26">
                  <c:v>1.1229999999999999E-5</c:v>
                </c:pt>
                <c:pt idx="27">
                  <c:v>1.1209999999999999E-5</c:v>
                </c:pt>
                <c:pt idx="28">
                  <c:v>1.119E-5</c:v>
                </c:pt>
                <c:pt idx="29">
                  <c:v>1.119E-5</c:v>
                </c:pt>
                <c:pt idx="30">
                  <c:v>1.117E-5</c:v>
                </c:pt>
                <c:pt idx="31">
                  <c:v>1.118E-5</c:v>
                </c:pt>
                <c:pt idx="32">
                  <c:v>1.117E-5</c:v>
                </c:pt>
                <c:pt idx="33">
                  <c:v>1.114E-5</c:v>
                </c:pt>
                <c:pt idx="34">
                  <c:v>1.113E-5</c:v>
                </c:pt>
                <c:pt idx="35">
                  <c:v>1.113E-5</c:v>
                </c:pt>
                <c:pt idx="36">
                  <c:v>1.112E-5</c:v>
                </c:pt>
                <c:pt idx="37">
                  <c:v>1.111E-5</c:v>
                </c:pt>
                <c:pt idx="38">
                  <c:v>1.11E-5</c:v>
                </c:pt>
                <c:pt idx="39">
                  <c:v>1.1090000000000001E-5</c:v>
                </c:pt>
                <c:pt idx="40">
                  <c:v>1.1090000000000001E-5</c:v>
                </c:pt>
                <c:pt idx="41">
                  <c:v>1.1080000000000001E-5</c:v>
                </c:pt>
                <c:pt idx="42">
                  <c:v>1.1080000000000001E-5</c:v>
                </c:pt>
                <c:pt idx="43">
                  <c:v>1.1090000000000001E-5</c:v>
                </c:pt>
                <c:pt idx="44">
                  <c:v>1.1039999999999999E-5</c:v>
                </c:pt>
                <c:pt idx="45">
                  <c:v>1.1039999999999999E-5</c:v>
                </c:pt>
                <c:pt idx="46">
                  <c:v>1.1070000000000001E-5</c:v>
                </c:pt>
                <c:pt idx="47">
                  <c:v>1.1039999999999999E-5</c:v>
                </c:pt>
                <c:pt idx="48">
                  <c:v>1.1039999999999999E-5</c:v>
                </c:pt>
                <c:pt idx="49">
                  <c:v>1.102E-5</c:v>
                </c:pt>
                <c:pt idx="50">
                  <c:v>1.101E-5</c:v>
                </c:pt>
                <c:pt idx="51">
                  <c:v>1.102E-5</c:v>
                </c:pt>
                <c:pt idx="52">
                  <c:v>1.102E-5</c:v>
                </c:pt>
                <c:pt idx="53">
                  <c:v>1.101E-5</c:v>
                </c:pt>
                <c:pt idx="54">
                  <c:v>1.1E-5</c:v>
                </c:pt>
                <c:pt idx="55">
                  <c:v>1.1E-5</c:v>
                </c:pt>
                <c:pt idx="56">
                  <c:v>1.097E-5</c:v>
                </c:pt>
                <c:pt idx="57">
                  <c:v>1.096E-5</c:v>
                </c:pt>
                <c:pt idx="58">
                  <c:v>1.096E-5</c:v>
                </c:pt>
                <c:pt idx="59">
                  <c:v>1.095E-5</c:v>
                </c:pt>
                <c:pt idx="60">
                  <c:v>1.095E-5</c:v>
                </c:pt>
                <c:pt idx="61">
                  <c:v>1.095E-5</c:v>
                </c:pt>
                <c:pt idx="62">
                  <c:v>1.095E-5</c:v>
                </c:pt>
                <c:pt idx="63">
                  <c:v>1.095E-5</c:v>
                </c:pt>
                <c:pt idx="64">
                  <c:v>1.095E-5</c:v>
                </c:pt>
                <c:pt idx="65">
                  <c:v>1.094E-5</c:v>
                </c:pt>
                <c:pt idx="66">
                  <c:v>1.094E-5</c:v>
                </c:pt>
                <c:pt idx="67">
                  <c:v>1.093E-5</c:v>
                </c:pt>
                <c:pt idx="68">
                  <c:v>1.092E-5</c:v>
                </c:pt>
                <c:pt idx="69">
                  <c:v>1.092E-5</c:v>
                </c:pt>
                <c:pt idx="70">
                  <c:v>1.0900000000000001E-5</c:v>
                </c:pt>
                <c:pt idx="71">
                  <c:v>1.0900000000000001E-5</c:v>
                </c:pt>
                <c:pt idx="72">
                  <c:v>1.0890000000000001E-5</c:v>
                </c:pt>
                <c:pt idx="73">
                  <c:v>1.0890000000000001E-5</c:v>
                </c:pt>
                <c:pt idx="74">
                  <c:v>1.0890000000000001E-5</c:v>
                </c:pt>
                <c:pt idx="75">
                  <c:v>1.0879999999999999E-5</c:v>
                </c:pt>
                <c:pt idx="76">
                  <c:v>1.0879999999999999E-5</c:v>
                </c:pt>
                <c:pt idx="77">
                  <c:v>1.0869999999999999E-5</c:v>
                </c:pt>
                <c:pt idx="78">
                  <c:v>1.0879999999999999E-5</c:v>
                </c:pt>
                <c:pt idx="79">
                  <c:v>1.0879999999999999E-5</c:v>
                </c:pt>
                <c:pt idx="80">
                  <c:v>1.0859999999999999E-5</c:v>
                </c:pt>
                <c:pt idx="81">
                  <c:v>1.0879999999999999E-5</c:v>
                </c:pt>
                <c:pt idx="82">
                  <c:v>1.0859999999999999E-5</c:v>
                </c:pt>
                <c:pt idx="83">
                  <c:v>1.0869999999999999E-5</c:v>
                </c:pt>
                <c:pt idx="84">
                  <c:v>1.0859999999999999E-5</c:v>
                </c:pt>
                <c:pt idx="85">
                  <c:v>1.0859999999999999E-5</c:v>
                </c:pt>
                <c:pt idx="86">
                  <c:v>1.0849999999999999E-5</c:v>
                </c:pt>
                <c:pt idx="87">
                  <c:v>1.0869999999999999E-5</c:v>
                </c:pt>
                <c:pt idx="88">
                  <c:v>1.0849999999999999E-5</c:v>
                </c:pt>
                <c:pt idx="89">
                  <c:v>1.0849999999999999E-5</c:v>
                </c:pt>
                <c:pt idx="90">
                  <c:v>1.0849999999999999E-5</c:v>
                </c:pt>
                <c:pt idx="91">
                  <c:v>1.084E-5</c:v>
                </c:pt>
                <c:pt idx="92">
                  <c:v>1.084E-5</c:v>
                </c:pt>
                <c:pt idx="93">
                  <c:v>1.083E-5</c:v>
                </c:pt>
                <c:pt idx="94">
                  <c:v>1.081E-5</c:v>
                </c:pt>
                <c:pt idx="95">
                  <c:v>1.083E-5</c:v>
                </c:pt>
                <c:pt idx="96">
                  <c:v>1.083E-5</c:v>
                </c:pt>
                <c:pt idx="97">
                  <c:v>1.082E-5</c:v>
                </c:pt>
                <c:pt idx="98">
                  <c:v>1.081E-5</c:v>
                </c:pt>
                <c:pt idx="99">
                  <c:v>1.081E-5</c:v>
                </c:pt>
                <c:pt idx="100">
                  <c:v>1.082E-5</c:v>
                </c:pt>
                <c:pt idx="101">
                  <c:v>1.081E-5</c:v>
                </c:pt>
                <c:pt idx="102">
                  <c:v>1.082E-5</c:v>
                </c:pt>
                <c:pt idx="103">
                  <c:v>1.08E-5</c:v>
                </c:pt>
                <c:pt idx="104">
                  <c:v>1.08E-5</c:v>
                </c:pt>
                <c:pt idx="105">
                  <c:v>1.08E-5</c:v>
                </c:pt>
                <c:pt idx="106">
                  <c:v>1.08E-5</c:v>
                </c:pt>
                <c:pt idx="107">
                  <c:v>1.08E-5</c:v>
                </c:pt>
                <c:pt idx="108">
                  <c:v>1.079E-5</c:v>
                </c:pt>
                <c:pt idx="109">
                  <c:v>1.079E-5</c:v>
                </c:pt>
                <c:pt idx="110">
                  <c:v>1.079E-5</c:v>
                </c:pt>
                <c:pt idx="111">
                  <c:v>1.079E-5</c:v>
                </c:pt>
                <c:pt idx="112">
                  <c:v>1.078E-5</c:v>
                </c:pt>
                <c:pt idx="113">
                  <c:v>1.078E-5</c:v>
                </c:pt>
                <c:pt idx="114">
                  <c:v>1.077E-5</c:v>
                </c:pt>
                <c:pt idx="115">
                  <c:v>1.079E-5</c:v>
                </c:pt>
                <c:pt idx="116">
                  <c:v>1.075E-5</c:v>
                </c:pt>
                <c:pt idx="117">
                  <c:v>1.077E-5</c:v>
                </c:pt>
                <c:pt idx="118">
                  <c:v>1.077E-5</c:v>
                </c:pt>
                <c:pt idx="119">
                  <c:v>1.077E-5</c:v>
                </c:pt>
                <c:pt idx="120">
                  <c:v>1.077E-5</c:v>
                </c:pt>
                <c:pt idx="121">
                  <c:v>1.076E-5</c:v>
                </c:pt>
                <c:pt idx="122">
                  <c:v>1.077E-5</c:v>
                </c:pt>
                <c:pt idx="123">
                  <c:v>1.075E-5</c:v>
                </c:pt>
                <c:pt idx="124">
                  <c:v>1.0740000000000001E-5</c:v>
                </c:pt>
                <c:pt idx="125">
                  <c:v>1.0730000000000001E-5</c:v>
                </c:pt>
                <c:pt idx="126">
                  <c:v>1.0740000000000001E-5</c:v>
                </c:pt>
                <c:pt idx="127">
                  <c:v>1.0740000000000001E-5</c:v>
                </c:pt>
                <c:pt idx="128">
                  <c:v>1.0730000000000001E-5</c:v>
                </c:pt>
                <c:pt idx="129">
                  <c:v>1.0730000000000001E-5</c:v>
                </c:pt>
                <c:pt idx="130">
                  <c:v>1.0740000000000001E-5</c:v>
                </c:pt>
                <c:pt idx="131">
                  <c:v>1.0740000000000001E-5</c:v>
                </c:pt>
                <c:pt idx="132">
                  <c:v>1.0720000000000001E-5</c:v>
                </c:pt>
                <c:pt idx="133">
                  <c:v>1.0730000000000001E-5</c:v>
                </c:pt>
                <c:pt idx="134">
                  <c:v>1.0720000000000001E-5</c:v>
                </c:pt>
                <c:pt idx="135">
                  <c:v>1.0720000000000001E-5</c:v>
                </c:pt>
                <c:pt idx="136">
                  <c:v>1.0730000000000001E-5</c:v>
                </c:pt>
                <c:pt idx="137">
                  <c:v>1.0710000000000001E-5</c:v>
                </c:pt>
                <c:pt idx="138">
                  <c:v>1.0710000000000001E-5</c:v>
                </c:pt>
                <c:pt idx="139">
                  <c:v>1.0699999999999999E-5</c:v>
                </c:pt>
                <c:pt idx="140">
                  <c:v>1.0710000000000001E-5</c:v>
                </c:pt>
                <c:pt idx="141">
                  <c:v>1.0720000000000001E-5</c:v>
                </c:pt>
                <c:pt idx="142">
                  <c:v>1.0710000000000001E-5</c:v>
                </c:pt>
                <c:pt idx="143">
                  <c:v>1.0699999999999999E-5</c:v>
                </c:pt>
                <c:pt idx="144">
                  <c:v>1.0699999999999999E-5</c:v>
                </c:pt>
                <c:pt idx="145">
                  <c:v>1.0699999999999999E-5</c:v>
                </c:pt>
                <c:pt idx="146">
                  <c:v>1.0699999999999999E-5</c:v>
                </c:pt>
                <c:pt idx="147">
                  <c:v>1.0689999999999999E-5</c:v>
                </c:pt>
                <c:pt idx="148">
                  <c:v>1.0679999999999999E-5</c:v>
                </c:pt>
                <c:pt idx="149">
                  <c:v>1.0689999999999999E-5</c:v>
                </c:pt>
                <c:pt idx="150">
                  <c:v>1.0679999999999999E-5</c:v>
                </c:pt>
                <c:pt idx="151">
                  <c:v>1.0679999999999999E-5</c:v>
                </c:pt>
                <c:pt idx="152">
                  <c:v>1.0710000000000001E-5</c:v>
                </c:pt>
                <c:pt idx="153">
                  <c:v>1.0689999999999999E-5</c:v>
                </c:pt>
                <c:pt idx="154">
                  <c:v>1.0699999999999999E-5</c:v>
                </c:pt>
                <c:pt idx="155">
                  <c:v>1.0679999999999999E-5</c:v>
                </c:pt>
                <c:pt idx="156">
                  <c:v>1.0699999999999999E-5</c:v>
                </c:pt>
                <c:pt idx="157">
                  <c:v>1.066E-5</c:v>
                </c:pt>
                <c:pt idx="158">
                  <c:v>1.0679999999999999E-5</c:v>
                </c:pt>
                <c:pt idx="159">
                  <c:v>1.0679999999999999E-5</c:v>
                </c:pt>
                <c:pt idx="160">
                  <c:v>1.0679999999999999E-5</c:v>
                </c:pt>
                <c:pt idx="161">
                  <c:v>1.0669999999999999E-5</c:v>
                </c:pt>
                <c:pt idx="162">
                  <c:v>1.0679999999999999E-5</c:v>
                </c:pt>
                <c:pt idx="163">
                  <c:v>1.0679999999999999E-5</c:v>
                </c:pt>
                <c:pt idx="164">
                  <c:v>1.0679999999999999E-5</c:v>
                </c:pt>
                <c:pt idx="165">
                  <c:v>1.0679999999999999E-5</c:v>
                </c:pt>
                <c:pt idx="166">
                  <c:v>1.0669999999999999E-5</c:v>
                </c:pt>
                <c:pt idx="167">
                  <c:v>1.0679999999999999E-5</c:v>
                </c:pt>
                <c:pt idx="168">
                  <c:v>1.0679999999999999E-5</c:v>
                </c:pt>
                <c:pt idx="169">
                  <c:v>1.0669999999999999E-5</c:v>
                </c:pt>
                <c:pt idx="170">
                  <c:v>1.0669999999999999E-5</c:v>
                </c:pt>
                <c:pt idx="171">
                  <c:v>1.066E-5</c:v>
                </c:pt>
                <c:pt idx="172">
                  <c:v>1.0669999999999999E-5</c:v>
                </c:pt>
                <c:pt idx="173">
                  <c:v>1.066E-5</c:v>
                </c:pt>
                <c:pt idx="174">
                  <c:v>1.066E-5</c:v>
                </c:pt>
                <c:pt idx="175">
                  <c:v>1.066E-5</c:v>
                </c:pt>
                <c:pt idx="176">
                  <c:v>1.066E-5</c:v>
                </c:pt>
                <c:pt idx="177">
                  <c:v>1.065E-5</c:v>
                </c:pt>
                <c:pt idx="178">
                  <c:v>1.065E-5</c:v>
                </c:pt>
                <c:pt idx="179">
                  <c:v>1.065E-5</c:v>
                </c:pt>
                <c:pt idx="180">
                  <c:v>1.065E-5</c:v>
                </c:pt>
                <c:pt idx="181">
                  <c:v>1.065E-5</c:v>
                </c:pt>
                <c:pt idx="182">
                  <c:v>1.064E-5</c:v>
                </c:pt>
                <c:pt idx="183">
                  <c:v>1.065E-5</c:v>
                </c:pt>
                <c:pt idx="184">
                  <c:v>1.065E-5</c:v>
                </c:pt>
                <c:pt idx="185">
                  <c:v>1.064E-5</c:v>
                </c:pt>
                <c:pt idx="186">
                  <c:v>1.064E-5</c:v>
                </c:pt>
                <c:pt idx="187">
                  <c:v>1.065E-5</c:v>
                </c:pt>
                <c:pt idx="188">
                  <c:v>1.064E-5</c:v>
                </c:pt>
                <c:pt idx="189">
                  <c:v>1.064E-5</c:v>
                </c:pt>
                <c:pt idx="190">
                  <c:v>1.064E-5</c:v>
                </c:pt>
                <c:pt idx="191">
                  <c:v>1.064E-5</c:v>
                </c:pt>
                <c:pt idx="192">
                  <c:v>1.064E-5</c:v>
                </c:pt>
                <c:pt idx="193">
                  <c:v>1.065E-5</c:v>
                </c:pt>
                <c:pt idx="194">
                  <c:v>1.063E-5</c:v>
                </c:pt>
                <c:pt idx="195">
                  <c:v>1.065E-5</c:v>
                </c:pt>
                <c:pt idx="196">
                  <c:v>1.065E-5</c:v>
                </c:pt>
                <c:pt idx="197">
                  <c:v>1.063E-5</c:v>
                </c:pt>
                <c:pt idx="198">
                  <c:v>1.064E-5</c:v>
                </c:pt>
                <c:pt idx="199">
                  <c:v>1.064E-5</c:v>
                </c:pt>
                <c:pt idx="200">
                  <c:v>1.064E-5</c:v>
                </c:pt>
                <c:pt idx="201">
                  <c:v>1.063E-5</c:v>
                </c:pt>
                <c:pt idx="202">
                  <c:v>1.064E-5</c:v>
                </c:pt>
                <c:pt idx="203">
                  <c:v>1.063E-5</c:v>
                </c:pt>
                <c:pt idx="204">
                  <c:v>1.065E-5</c:v>
                </c:pt>
                <c:pt idx="205">
                  <c:v>1.063E-5</c:v>
                </c:pt>
                <c:pt idx="206">
                  <c:v>1.063E-5</c:v>
                </c:pt>
                <c:pt idx="207">
                  <c:v>1.063E-5</c:v>
                </c:pt>
                <c:pt idx="208">
                  <c:v>1.062E-5</c:v>
                </c:pt>
                <c:pt idx="209">
                  <c:v>1.064E-5</c:v>
                </c:pt>
                <c:pt idx="210">
                  <c:v>1.062E-5</c:v>
                </c:pt>
                <c:pt idx="211">
                  <c:v>1.062E-5</c:v>
                </c:pt>
                <c:pt idx="212">
                  <c:v>1.063E-5</c:v>
                </c:pt>
                <c:pt idx="213">
                  <c:v>1.063E-5</c:v>
                </c:pt>
                <c:pt idx="214">
                  <c:v>1.063E-5</c:v>
                </c:pt>
                <c:pt idx="215">
                  <c:v>1.062E-5</c:v>
                </c:pt>
                <c:pt idx="216">
                  <c:v>1.063E-5</c:v>
                </c:pt>
                <c:pt idx="217">
                  <c:v>1.062E-5</c:v>
                </c:pt>
                <c:pt idx="218">
                  <c:v>1.06E-5</c:v>
                </c:pt>
                <c:pt idx="219">
                  <c:v>1.062E-5</c:v>
                </c:pt>
                <c:pt idx="220">
                  <c:v>1.061E-5</c:v>
                </c:pt>
                <c:pt idx="221">
                  <c:v>1.062E-5</c:v>
                </c:pt>
                <c:pt idx="222">
                  <c:v>1.062E-5</c:v>
                </c:pt>
                <c:pt idx="223">
                  <c:v>1.061E-5</c:v>
                </c:pt>
                <c:pt idx="224">
                  <c:v>1.06E-5</c:v>
                </c:pt>
                <c:pt idx="225">
                  <c:v>1.06E-5</c:v>
                </c:pt>
                <c:pt idx="226">
                  <c:v>1.062E-5</c:v>
                </c:pt>
                <c:pt idx="227">
                  <c:v>1.062E-5</c:v>
                </c:pt>
                <c:pt idx="228">
                  <c:v>1.059E-5</c:v>
                </c:pt>
                <c:pt idx="229">
                  <c:v>1.061E-5</c:v>
                </c:pt>
                <c:pt idx="230">
                  <c:v>1.062E-5</c:v>
                </c:pt>
                <c:pt idx="231">
                  <c:v>1.059E-5</c:v>
                </c:pt>
                <c:pt idx="232">
                  <c:v>1.06E-5</c:v>
                </c:pt>
                <c:pt idx="233">
                  <c:v>1.06E-5</c:v>
                </c:pt>
                <c:pt idx="234">
                  <c:v>1.062E-5</c:v>
                </c:pt>
                <c:pt idx="235">
                  <c:v>1.061E-5</c:v>
                </c:pt>
                <c:pt idx="236">
                  <c:v>1.062E-5</c:v>
                </c:pt>
                <c:pt idx="237">
                  <c:v>1.06E-5</c:v>
                </c:pt>
                <c:pt idx="238">
                  <c:v>1.061E-5</c:v>
                </c:pt>
                <c:pt idx="239">
                  <c:v>1.059E-5</c:v>
                </c:pt>
                <c:pt idx="240">
                  <c:v>1.06E-5</c:v>
                </c:pt>
                <c:pt idx="241">
                  <c:v>1.061E-5</c:v>
                </c:pt>
                <c:pt idx="242">
                  <c:v>1.061E-5</c:v>
                </c:pt>
                <c:pt idx="243">
                  <c:v>1.06E-5</c:v>
                </c:pt>
                <c:pt idx="244">
                  <c:v>1.059E-5</c:v>
                </c:pt>
                <c:pt idx="245">
                  <c:v>1.059E-5</c:v>
                </c:pt>
                <c:pt idx="246">
                  <c:v>1.06E-5</c:v>
                </c:pt>
                <c:pt idx="247">
                  <c:v>1.058E-5</c:v>
                </c:pt>
                <c:pt idx="248">
                  <c:v>1.061E-5</c:v>
                </c:pt>
                <c:pt idx="249">
                  <c:v>1.059E-5</c:v>
                </c:pt>
                <c:pt idx="250">
                  <c:v>1.061E-5</c:v>
                </c:pt>
                <c:pt idx="251">
                  <c:v>1.059E-5</c:v>
                </c:pt>
                <c:pt idx="252">
                  <c:v>1.059E-5</c:v>
                </c:pt>
                <c:pt idx="253">
                  <c:v>1.06E-5</c:v>
                </c:pt>
                <c:pt idx="254">
                  <c:v>1.061E-5</c:v>
                </c:pt>
                <c:pt idx="255">
                  <c:v>1.058E-5</c:v>
                </c:pt>
                <c:pt idx="256">
                  <c:v>1.059E-5</c:v>
                </c:pt>
                <c:pt idx="257">
                  <c:v>1.059E-5</c:v>
                </c:pt>
                <c:pt idx="258">
                  <c:v>1.058E-5</c:v>
                </c:pt>
                <c:pt idx="259">
                  <c:v>1.06E-5</c:v>
                </c:pt>
                <c:pt idx="260">
                  <c:v>1.059E-5</c:v>
                </c:pt>
                <c:pt idx="261">
                  <c:v>1.058E-5</c:v>
                </c:pt>
                <c:pt idx="262">
                  <c:v>1.059E-5</c:v>
                </c:pt>
                <c:pt idx="263">
                  <c:v>1.058E-5</c:v>
                </c:pt>
                <c:pt idx="264">
                  <c:v>1.058E-5</c:v>
                </c:pt>
                <c:pt idx="265">
                  <c:v>1.058E-5</c:v>
                </c:pt>
                <c:pt idx="266">
                  <c:v>1.058E-5</c:v>
                </c:pt>
                <c:pt idx="267">
                  <c:v>1.058E-5</c:v>
                </c:pt>
                <c:pt idx="268">
                  <c:v>1.058E-5</c:v>
                </c:pt>
                <c:pt idx="269">
                  <c:v>1.057E-5</c:v>
                </c:pt>
                <c:pt idx="270">
                  <c:v>1.058E-5</c:v>
                </c:pt>
                <c:pt idx="271">
                  <c:v>1.057E-5</c:v>
                </c:pt>
                <c:pt idx="272">
                  <c:v>1.058E-5</c:v>
                </c:pt>
                <c:pt idx="273">
                  <c:v>1.059E-5</c:v>
                </c:pt>
                <c:pt idx="274">
                  <c:v>1.058E-5</c:v>
                </c:pt>
                <c:pt idx="275">
                  <c:v>1.058E-5</c:v>
                </c:pt>
                <c:pt idx="276">
                  <c:v>1.058E-5</c:v>
                </c:pt>
                <c:pt idx="277">
                  <c:v>1.058E-5</c:v>
                </c:pt>
                <c:pt idx="278">
                  <c:v>1.059E-5</c:v>
                </c:pt>
                <c:pt idx="279">
                  <c:v>1.06E-5</c:v>
                </c:pt>
                <c:pt idx="280">
                  <c:v>1.057E-5</c:v>
                </c:pt>
                <c:pt idx="281">
                  <c:v>1.059E-5</c:v>
                </c:pt>
                <c:pt idx="282">
                  <c:v>1.058E-5</c:v>
                </c:pt>
                <c:pt idx="283">
                  <c:v>1.058E-5</c:v>
                </c:pt>
                <c:pt idx="284">
                  <c:v>1.058E-5</c:v>
                </c:pt>
                <c:pt idx="285">
                  <c:v>1.058E-5</c:v>
                </c:pt>
                <c:pt idx="286">
                  <c:v>1.057E-5</c:v>
                </c:pt>
                <c:pt idx="287">
                  <c:v>1.057E-5</c:v>
                </c:pt>
                <c:pt idx="288">
                  <c:v>1.057E-5</c:v>
                </c:pt>
                <c:pt idx="289">
                  <c:v>1.057E-5</c:v>
                </c:pt>
                <c:pt idx="290">
                  <c:v>1.059E-5</c:v>
                </c:pt>
                <c:pt idx="291">
                  <c:v>1.058E-5</c:v>
                </c:pt>
                <c:pt idx="292">
                  <c:v>1.059E-5</c:v>
                </c:pt>
                <c:pt idx="293">
                  <c:v>1.058E-5</c:v>
                </c:pt>
                <c:pt idx="294">
                  <c:v>1.057E-5</c:v>
                </c:pt>
                <c:pt idx="295">
                  <c:v>1.057E-5</c:v>
                </c:pt>
                <c:pt idx="296">
                  <c:v>1.059E-5</c:v>
                </c:pt>
                <c:pt idx="297">
                  <c:v>1.057E-5</c:v>
                </c:pt>
                <c:pt idx="298">
                  <c:v>1.058E-5</c:v>
                </c:pt>
                <c:pt idx="299">
                  <c:v>1.0560000000000001E-5</c:v>
                </c:pt>
                <c:pt idx="300">
                  <c:v>1.0560000000000001E-5</c:v>
                </c:pt>
                <c:pt idx="301">
                  <c:v>1.058E-5</c:v>
                </c:pt>
                <c:pt idx="302">
                  <c:v>1.058E-5</c:v>
                </c:pt>
                <c:pt idx="303">
                  <c:v>1.057E-5</c:v>
                </c:pt>
                <c:pt idx="304">
                  <c:v>1.057E-5</c:v>
                </c:pt>
                <c:pt idx="305">
                  <c:v>1.057E-5</c:v>
                </c:pt>
                <c:pt idx="306">
                  <c:v>1.057E-5</c:v>
                </c:pt>
                <c:pt idx="307">
                  <c:v>1.058E-5</c:v>
                </c:pt>
                <c:pt idx="308">
                  <c:v>1.057E-5</c:v>
                </c:pt>
                <c:pt idx="309">
                  <c:v>1.057E-5</c:v>
                </c:pt>
                <c:pt idx="310">
                  <c:v>1.0560000000000001E-5</c:v>
                </c:pt>
                <c:pt idx="311">
                  <c:v>1.057E-5</c:v>
                </c:pt>
                <c:pt idx="312">
                  <c:v>1.0560000000000001E-5</c:v>
                </c:pt>
                <c:pt idx="313">
                  <c:v>1.057E-5</c:v>
                </c:pt>
                <c:pt idx="314">
                  <c:v>1.0560000000000001E-5</c:v>
                </c:pt>
                <c:pt idx="315">
                  <c:v>1.057E-5</c:v>
                </c:pt>
                <c:pt idx="316">
                  <c:v>1.057E-5</c:v>
                </c:pt>
                <c:pt idx="317">
                  <c:v>1.0560000000000001E-5</c:v>
                </c:pt>
                <c:pt idx="318">
                  <c:v>1.0560000000000001E-5</c:v>
                </c:pt>
                <c:pt idx="319">
                  <c:v>1.0560000000000001E-5</c:v>
                </c:pt>
                <c:pt idx="320">
                  <c:v>1.0560000000000001E-5</c:v>
                </c:pt>
                <c:pt idx="321">
                  <c:v>1.0560000000000001E-5</c:v>
                </c:pt>
                <c:pt idx="322">
                  <c:v>1.0560000000000001E-5</c:v>
                </c:pt>
                <c:pt idx="323">
                  <c:v>1.057E-5</c:v>
                </c:pt>
                <c:pt idx="324">
                  <c:v>1.057E-5</c:v>
                </c:pt>
                <c:pt idx="325">
                  <c:v>1.0550000000000001E-5</c:v>
                </c:pt>
                <c:pt idx="326">
                  <c:v>1.0560000000000001E-5</c:v>
                </c:pt>
                <c:pt idx="327">
                  <c:v>1.057E-5</c:v>
                </c:pt>
                <c:pt idx="328">
                  <c:v>1.057E-5</c:v>
                </c:pt>
                <c:pt idx="329">
                  <c:v>1.0560000000000001E-5</c:v>
                </c:pt>
                <c:pt idx="330">
                  <c:v>1.0560000000000001E-5</c:v>
                </c:pt>
                <c:pt idx="331">
                  <c:v>1.058E-5</c:v>
                </c:pt>
                <c:pt idx="332">
                  <c:v>1.0540000000000001E-5</c:v>
                </c:pt>
                <c:pt idx="333">
                  <c:v>1.0560000000000001E-5</c:v>
                </c:pt>
                <c:pt idx="334">
                  <c:v>1.0540000000000001E-5</c:v>
                </c:pt>
                <c:pt idx="335">
                  <c:v>1.0560000000000001E-5</c:v>
                </c:pt>
                <c:pt idx="336">
                  <c:v>1.0550000000000001E-5</c:v>
                </c:pt>
                <c:pt idx="337">
                  <c:v>1.0550000000000001E-5</c:v>
                </c:pt>
                <c:pt idx="338">
                  <c:v>1.0560000000000001E-5</c:v>
                </c:pt>
                <c:pt idx="339">
                  <c:v>1.0550000000000001E-5</c:v>
                </c:pt>
                <c:pt idx="340">
                  <c:v>1.0560000000000001E-5</c:v>
                </c:pt>
                <c:pt idx="341">
                  <c:v>1.0560000000000001E-5</c:v>
                </c:pt>
                <c:pt idx="342">
                  <c:v>1.0550000000000001E-5</c:v>
                </c:pt>
                <c:pt idx="343">
                  <c:v>1.0560000000000001E-5</c:v>
                </c:pt>
                <c:pt idx="344">
                  <c:v>1.0550000000000001E-5</c:v>
                </c:pt>
                <c:pt idx="345">
                  <c:v>1.057E-5</c:v>
                </c:pt>
                <c:pt idx="346">
                  <c:v>1.0560000000000001E-5</c:v>
                </c:pt>
                <c:pt idx="347">
                  <c:v>1.0550000000000001E-5</c:v>
                </c:pt>
                <c:pt idx="348">
                  <c:v>1.0560000000000001E-5</c:v>
                </c:pt>
                <c:pt idx="349">
                  <c:v>1.0550000000000001E-5</c:v>
                </c:pt>
                <c:pt idx="350">
                  <c:v>1.0550000000000001E-5</c:v>
                </c:pt>
                <c:pt idx="351">
                  <c:v>1.0560000000000001E-5</c:v>
                </c:pt>
                <c:pt idx="352">
                  <c:v>1.0550000000000001E-5</c:v>
                </c:pt>
                <c:pt idx="353">
                  <c:v>1.0560000000000001E-5</c:v>
                </c:pt>
                <c:pt idx="354">
                  <c:v>1.0560000000000001E-5</c:v>
                </c:pt>
                <c:pt idx="355">
                  <c:v>1.0550000000000001E-5</c:v>
                </c:pt>
                <c:pt idx="356">
                  <c:v>1.0550000000000001E-5</c:v>
                </c:pt>
                <c:pt idx="357">
                  <c:v>1.0550000000000001E-5</c:v>
                </c:pt>
                <c:pt idx="358">
                  <c:v>1.0550000000000001E-5</c:v>
                </c:pt>
                <c:pt idx="359">
                  <c:v>1.0560000000000001E-5</c:v>
                </c:pt>
                <c:pt idx="360">
                  <c:v>1.0540000000000001E-5</c:v>
                </c:pt>
                <c:pt idx="361">
                  <c:v>1.0550000000000001E-5</c:v>
                </c:pt>
                <c:pt idx="362">
                  <c:v>1.0550000000000001E-5</c:v>
                </c:pt>
                <c:pt idx="363">
                  <c:v>1.0550000000000001E-5</c:v>
                </c:pt>
                <c:pt idx="364">
                  <c:v>1.0560000000000001E-5</c:v>
                </c:pt>
                <c:pt idx="365">
                  <c:v>1.0540000000000001E-5</c:v>
                </c:pt>
                <c:pt idx="366">
                  <c:v>1.0560000000000001E-5</c:v>
                </c:pt>
                <c:pt idx="367">
                  <c:v>1.0540000000000001E-5</c:v>
                </c:pt>
                <c:pt idx="368">
                  <c:v>1.0550000000000001E-5</c:v>
                </c:pt>
                <c:pt idx="369">
                  <c:v>1.0560000000000001E-5</c:v>
                </c:pt>
                <c:pt idx="370">
                  <c:v>1.0560000000000001E-5</c:v>
                </c:pt>
                <c:pt idx="371">
                  <c:v>1.0560000000000001E-5</c:v>
                </c:pt>
                <c:pt idx="372">
                  <c:v>1.0550000000000001E-5</c:v>
                </c:pt>
                <c:pt idx="373">
                  <c:v>1.0550000000000001E-5</c:v>
                </c:pt>
                <c:pt idx="374">
                  <c:v>1.0540000000000001E-5</c:v>
                </c:pt>
                <c:pt idx="375">
                  <c:v>1.0550000000000001E-5</c:v>
                </c:pt>
                <c:pt idx="376">
                  <c:v>1.0540000000000001E-5</c:v>
                </c:pt>
                <c:pt idx="377">
                  <c:v>1.0540000000000001E-5</c:v>
                </c:pt>
                <c:pt idx="378">
                  <c:v>1.0550000000000001E-5</c:v>
                </c:pt>
                <c:pt idx="379">
                  <c:v>1.0560000000000001E-5</c:v>
                </c:pt>
                <c:pt idx="380">
                  <c:v>1.0540000000000001E-5</c:v>
                </c:pt>
                <c:pt idx="381">
                  <c:v>1.0550000000000001E-5</c:v>
                </c:pt>
                <c:pt idx="382">
                  <c:v>1.0560000000000001E-5</c:v>
                </c:pt>
                <c:pt idx="383">
                  <c:v>1.0540000000000001E-5</c:v>
                </c:pt>
                <c:pt idx="384">
                  <c:v>1.0550000000000001E-5</c:v>
                </c:pt>
                <c:pt idx="385">
                  <c:v>1.0550000000000001E-5</c:v>
                </c:pt>
                <c:pt idx="386">
                  <c:v>1.0550000000000001E-5</c:v>
                </c:pt>
                <c:pt idx="387">
                  <c:v>1.0540000000000001E-5</c:v>
                </c:pt>
                <c:pt idx="388">
                  <c:v>1.0540000000000001E-5</c:v>
                </c:pt>
                <c:pt idx="389">
                  <c:v>1.0540000000000001E-5</c:v>
                </c:pt>
                <c:pt idx="390">
                  <c:v>1.0540000000000001E-5</c:v>
                </c:pt>
                <c:pt idx="391">
                  <c:v>1.0540000000000001E-5</c:v>
                </c:pt>
                <c:pt idx="392">
                  <c:v>1.0540000000000001E-5</c:v>
                </c:pt>
                <c:pt idx="393">
                  <c:v>1.0540000000000001E-5</c:v>
                </c:pt>
                <c:pt idx="394">
                  <c:v>1.0540000000000001E-5</c:v>
                </c:pt>
                <c:pt idx="395">
                  <c:v>1.0530000000000001E-5</c:v>
                </c:pt>
                <c:pt idx="396">
                  <c:v>1.0540000000000001E-5</c:v>
                </c:pt>
                <c:pt idx="397">
                  <c:v>1.0540000000000001E-5</c:v>
                </c:pt>
                <c:pt idx="398">
                  <c:v>1.0540000000000001E-5</c:v>
                </c:pt>
                <c:pt idx="399">
                  <c:v>1.0540000000000001E-5</c:v>
                </c:pt>
                <c:pt idx="400">
                  <c:v>1.0550000000000001E-5</c:v>
                </c:pt>
                <c:pt idx="401">
                  <c:v>1.0550000000000001E-5</c:v>
                </c:pt>
                <c:pt idx="402">
                  <c:v>1.0550000000000001E-5</c:v>
                </c:pt>
                <c:pt idx="403">
                  <c:v>1.0530000000000001E-5</c:v>
                </c:pt>
                <c:pt idx="404">
                  <c:v>1.057E-5</c:v>
                </c:pt>
                <c:pt idx="405">
                  <c:v>1.0540000000000001E-5</c:v>
                </c:pt>
                <c:pt idx="406">
                  <c:v>1.0550000000000001E-5</c:v>
                </c:pt>
                <c:pt idx="407">
                  <c:v>1.0550000000000001E-5</c:v>
                </c:pt>
                <c:pt idx="408">
                  <c:v>1.0540000000000001E-5</c:v>
                </c:pt>
                <c:pt idx="409">
                  <c:v>1.0550000000000001E-5</c:v>
                </c:pt>
                <c:pt idx="410">
                  <c:v>1.0550000000000001E-5</c:v>
                </c:pt>
                <c:pt idx="411">
                  <c:v>1.0550000000000001E-5</c:v>
                </c:pt>
                <c:pt idx="412">
                  <c:v>1.0540000000000001E-5</c:v>
                </c:pt>
                <c:pt idx="413">
                  <c:v>1.0530000000000001E-5</c:v>
                </c:pt>
                <c:pt idx="414">
                  <c:v>1.0530000000000001E-5</c:v>
                </c:pt>
                <c:pt idx="415">
                  <c:v>1.0519999999999999E-5</c:v>
                </c:pt>
                <c:pt idx="416">
                  <c:v>1.0540000000000001E-5</c:v>
                </c:pt>
                <c:pt idx="417">
                  <c:v>1.0519999999999999E-5</c:v>
                </c:pt>
                <c:pt idx="418">
                  <c:v>1.0530000000000001E-5</c:v>
                </c:pt>
                <c:pt idx="419">
                  <c:v>1.0540000000000001E-5</c:v>
                </c:pt>
                <c:pt idx="420">
                  <c:v>1.0550000000000001E-5</c:v>
                </c:pt>
                <c:pt idx="421">
                  <c:v>1.0519999999999999E-5</c:v>
                </c:pt>
                <c:pt idx="422">
                  <c:v>1.0540000000000001E-5</c:v>
                </c:pt>
                <c:pt idx="423">
                  <c:v>1.0540000000000001E-5</c:v>
                </c:pt>
                <c:pt idx="424">
                  <c:v>1.0540000000000001E-5</c:v>
                </c:pt>
                <c:pt idx="425">
                  <c:v>1.0530000000000001E-5</c:v>
                </c:pt>
                <c:pt idx="426">
                  <c:v>1.0540000000000001E-5</c:v>
                </c:pt>
                <c:pt idx="427">
                  <c:v>1.0530000000000001E-5</c:v>
                </c:pt>
                <c:pt idx="428">
                  <c:v>1.0519999999999999E-5</c:v>
                </c:pt>
                <c:pt idx="429">
                  <c:v>1.0519999999999999E-5</c:v>
                </c:pt>
                <c:pt idx="430">
                  <c:v>1.0540000000000001E-5</c:v>
                </c:pt>
                <c:pt idx="431">
                  <c:v>1.0530000000000001E-5</c:v>
                </c:pt>
                <c:pt idx="432">
                  <c:v>1.0519999999999999E-5</c:v>
                </c:pt>
                <c:pt idx="433">
                  <c:v>1.0550000000000001E-5</c:v>
                </c:pt>
                <c:pt idx="434">
                  <c:v>1.0540000000000001E-5</c:v>
                </c:pt>
                <c:pt idx="435">
                  <c:v>1.0540000000000001E-5</c:v>
                </c:pt>
                <c:pt idx="436">
                  <c:v>1.0540000000000001E-5</c:v>
                </c:pt>
                <c:pt idx="437">
                  <c:v>1.0530000000000001E-5</c:v>
                </c:pt>
                <c:pt idx="438">
                  <c:v>1.0540000000000001E-5</c:v>
                </c:pt>
                <c:pt idx="439">
                  <c:v>1.0540000000000001E-5</c:v>
                </c:pt>
                <c:pt idx="440">
                  <c:v>1.0519999999999999E-5</c:v>
                </c:pt>
                <c:pt idx="441">
                  <c:v>1.0550000000000001E-5</c:v>
                </c:pt>
                <c:pt idx="442">
                  <c:v>1.0550000000000001E-5</c:v>
                </c:pt>
                <c:pt idx="443">
                  <c:v>1.0550000000000001E-5</c:v>
                </c:pt>
                <c:pt idx="444">
                  <c:v>1.0540000000000001E-5</c:v>
                </c:pt>
                <c:pt idx="445">
                  <c:v>1.0540000000000001E-5</c:v>
                </c:pt>
                <c:pt idx="446">
                  <c:v>1.0550000000000001E-5</c:v>
                </c:pt>
                <c:pt idx="447">
                  <c:v>1.0509999999999999E-5</c:v>
                </c:pt>
                <c:pt idx="448">
                  <c:v>1.0530000000000001E-5</c:v>
                </c:pt>
                <c:pt idx="449">
                  <c:v>1.0550000000000001E-5</c:v>
                </c:pt>
                <c:pt idx="450">
                  <c:v>1.0530000000000001E-5</c:v>
                </c:pt>
                <c:pt idx="451">
                  <c:v>1.0530000000000001E-5</c:v>
                </c:pt>
                <c:pt idx="452">
                  <c:v>1.0540000000000001E-5</c:v>
                </c:pt>
                <c:pt idx="453">
                  <c:v>1.0530000000000001E-5</c:v>
                </c:pt>
                <c:pt idx="454">
                  <c:v>1.0519999999999999E-5</c:v>
                </c:pt>
                <c:pt idx="455">
                  <c:v>1.0530000000000001E-5</c:v>
                </c:pt>
                <c:pt idx="456">
                  <c:v>1.0519999999999999E-5</c:v>
                </c:pt>
                <c:pt idx="457">
                  <c:v>1.0519999999999999E-5</c:v>
                </c:pt>
                <c:pt idx="458">
                  <c:v>1.0530000000000001E-5</c:v>
                </c:pt>
                <c:pt idx="459">
                  <c:v>1.0530000000000001E-5</c:v>
                </c:pt>
                <c:pt idx="460">
                  <c:v>1.0530000000000001E-5</c:v>
                </c:pt>
                <c:pt idx="461">
                  <c:v>1.0509999999999999E-5</c:v>
                </c:pt>
                <c:pt idx="462">
                  <c:v>1.0530000000000001E-5</c:v>
                </c:pt>
                <c:pt idx="463">
                  <c:v>1.0530000000000001E-5</c:v>
                </c:pt>
                <c:pt idx="464">
                  <c:v>1.0519999999999999E-5</c:v>
                </c:pt>
                <c:pt idx="465">
                  <c:v>1.0530000000000001E-5</c:v>
                </c:pt>
                <c:pt idx="466">
                  <c:v>1.0530000000000001E-5</c:v>
                </c:pt>
                <c:pt idx="467">
                  <c:v>1.0519999999999999E-5</c:v>
                </c:pt>
                <c:pt idx="468">
                  <c:v>1.0519999999999999E-5</c:v>
                </c:pt>
                <c:pt idx="469">
                  <c:v>1.0519999999999999E-5</c:v>
                </c:pt>
                <c:pt idx="470">
                  <c:v>1.0509999999999999E-5</c:v>
                </c:pt>
                <c:pt idx="471">
                  <c:v>1.0530000000000001E-5</c:v>
                </c:pt>
                <c:pt idx="472">
                  <c:v>1.0509999999999999E-5</c:v>
                </c:pt>
                <c:pt idx="473">
                  <c:v>1.0519999999999999E-5</c:v>
                </c:pt>
                <c:pt idx="474">
                  <c:v>1.0519999999999999E-5</c:v>
                </c:pt>
                <c:pt idx="475">
                  <c:v>1.0509999999999999E-5</c:v>
                </c:pt>
                <c:pt idx="476">
                  <c:v>1.0519999999999999E-5</c:v>
                </c:pt>
                <c:pt idx="477">
                  <c:v>1.0519999999999999E-5</c:v>
                </c:pt>
                <c:pt idx="478">
                  <c:v>1.0519999999999999E-5</c:v>
                </c:pt>
                <c:pt idx="479">
                  <c:v>1.0509999999999999E-5</c:v>
                </c:pt>
                <c:pt idx="480">
                  <c:v>1.0519999999999999E-5</c:v>
                </c:pt>
                <c:pt idx="481">
                  <c:v>1.0519999999999999E-5</c:v>
                </c:pt>
                <c:pt idx="482">
                  <c:v>1.0530000000000001E-5</c:v>
                </c:pt>
                <c:pt idx="483">
                  <c:v>1.0509999999999999E-5</c:v>
                </c:pt>
                <c:pt idx="484">
                  <c:v>1.0530000000000001E-5</c:v>
                </c:pt>
                <c:pt idx="485">
                  <c:v>1.0509999999999999E-5</c:v>
                </c:pt>
                <c:pt idx="486">
                  <c:v>1.0509999999999999E-5</c:v>
                </c:pt>
                <c:pt idx="487">
                  <c:v>1.0509999999999999E-5</c:v>
                </c:pt>
                <c:pt idx="488">
                  <c:v>1.0540000000000001E-5</c:v>
                </c:pt>
                <c:pt idx="489">
                  <c:v>1.0509999999999999E-5</c:v>
                </c:pt>
                <c:pt idx="490">
                  <c:v>1.0519999999999999E-5</c:v>
                </c:pt>
                <c:pt idx="491">
                  <c:v>1.0519999999999999E-5</c:v>
                </c:pt>
                <c:pt idx="492">
                  <c:v>1.0509999999999999E-5</c:v>
                </c:pt>
                <c:pt idx="493">
                  <c:v>1.0530000000000001E-5</c:v>
                </c:pt>
                <c:pt idx="494">
                  <c:v>1.0530000000000001E-5</c:v>
                </c:pt>
                <c:pt idx="495">
                  <c:v>1.0509999999999999E-5</c:v>
                </c:pt>
                <c:pt idx="496">
                  <c:v>1.0509999999999999E-5</c:v>
                </c:pt>
                <c:pt idx="497">
                  <c:v>1.0519999999999999E-5</c:v>
                </c:pt>
                <c:pt idx="498">
                  <c:v>1.0519999999999999E-5</c:v>
                </c:pt>
                <c:pt idx="499">
                  <c:v>1.0519999999999999E-5</c:v>
                </c:pt>
                <c:pt idx="500">
                  <c:v>1.0509999999999999E-5</c:v>
                </c:pt>
                <c:pt idx="501">
                  <c:v>1.0509999999999999E-5</c:v>
                </c:pt>
                <c:pt idx="502">
                  <c:v>1.0509999999999999E-5</c:v>
                </c:pt>
                <c:pt idx="503">
                  <c:v>1.0509999999999999E-5</c:v>
                </c:pt>
                <c:pt idx="504">
                  <c:v>1.0509999999999999E-5</c:v>
                </c:pt>
                <c:pt idx="505">
                  <c:v>1.0509999999999999E-5</c:v>
                </c:pt>
                <c:pt idx="506">
                  <c:v>1.0519999999999999E-5</c:v>
                </c:pt>
                <c:pt idx="507">
                  <c:v>1.0509999999999999E-5</c:v>
                </c:pt>
                <c:pt idx="508">
                  <c:v>1.0509999999999999E-5</c:v>
                </c:pt>
                <c:pt idx="509">
                  <c:v>1.0509999999999999E-5</c:v>
                </c:pt>
                <c:pt idx="510">
                  <c:v>1.0509999999999999E-5</c:v>
                </c:pt>
                <c:pt idx="511">
                  <c:v>1.0509999999999999E-5</c:v>
                </c:pt>
                <c:pt idx="512">
                  <c:v>1.0730000000000001E-5</c:v>
                </c:pt>
                <c:pt idx="513">
                  <c:v>1.0720000000000001E-5</c:v>
                </c:pt>
                <c:pt idx="514">
                  <c:v>1.0720000000000001E-5</c:v>
                </c:pt>
                <c:pt idx="515">
                  <c:v>1.0720000000000001E-5</c:v>
                </c:pt>
                <c:pt idx="516">
                  <c:v>1.0720000000000001E-5</c:v>
                </c:pt>
                <c:pt idx="517">
                  <c:v>1.0699999999999999E-5</c:v>
                </c:pt>
                <c:pt idx="518">
                  <c:v>1.0720000000000001E-5</c:v>
                </c:pt>
                <c:pt idx="519">
                  <c:v>1.0720000000000001E-5</c:v>
                </c:pt>
                <c:pt idx="520">
                  <c:v>1.0720000000000001E-5</c:v>
                </c:pt>
                <c:pt idx="521">
                  <c:v>1.0730000000000001E-5</c:v>
                </c:pt>
                <c:pt idx="522">
                  <c:v>1.0730000000000001E-5</c:v>
                </c:pt>
                <c:pt idx="523">
                  <c:v>1.0720000000000001E-5</c:v>
                </c:pt>
                <c:pt idx="524">
                  <c:v>1.0710000000000001E-5</c:v>
                </c:pt>
                <c:pt idx="525">
                  <c:v>1.0720000000000001E-5</c:v>
                </c:pt>
                <c:pt idx="526">
                  <c:v>1.0730000000000001E-5</c:v>
                </c:pt>
                <c:pt idx="527">
                  <c:v>1.0720000000000001E-5</c:v>
                </c:pt>
                <c:pt idx="528">
                  <c:v>1.0720000000000001E-5</c:v>
                </c:pt>
                <c:pt idx="529">
                  <c:v>1.0720000000000001E-5</c:v>
                </c:pt>
                <c:pt idx="530">
                  <c:v>1.0720000000000001E-5</c:v>
                </c:pt>
                <c:pt idx="531">
                  <c:v>1.0730000000000001E-5</c:v>
                </c:pt>
                <c:pt idx="532">
                  <c:v>1.0730000000000001E-5</c:v>
                </c:pt>
                <c:pt idx="533">
                  <c:v>1.0720000000000001E-5</c:v>
                </c:pt>
                <c:pt idx="534">
                  <c:v>1.0730000000000001E-5</c:v>
                </c:pt>
                <c:pt idx="535">
                  <c:v>1.0740000000000001E-5</c:v>
                </c:pt>
                <c:pt idx="536">
                  <c:v>1.0720000000000001E-5</c:v>
                </c:pt>
                <c:pt idx="537">
                  <c:v>1.0730000000000001E-5</c:v>
                </c:pt>
                <c:pt idx="538">
                  <c:v>1.0720000000000001E-5</c:v>
                </c:pt>
                <c:pt idx="539">
                  <c:v>1.0730000000000001E-5</c:v>
                </c:pt>
                <c:pt idx="540">
                  <c:v>1.0730000000000001E-5</c:v>
                </c:pt>
                <c:pt idx="541">
                  <c:v>1.0730000000000001E-5</c:v>
                </c:pt>
                <c:pt idx="542">
                  <c:v>1.0710000000000001E-5</c:v>
                </c:pt>
                <c:pt idx="543">
                  <c:v>1.0730000000000001E-5</c:v>
                </c:pt>
                <c:pt idx="544">
                  <c:v>1.0730000000000001E-5</c:v>
                </c:pt>
                <c:pt idx="545">
                  <c:v>1.0730000000000001E-5</c:v>
                </c:pt>
                <c:pt idx="546">
                  <c:v>1.0720000000000001E-5</c:v>
                </c:pt>
                <c:pt idx="547">
                  <c:v>1.0720000000000001E-5</c:v>
                </c:pt>
                <c:pt idx="548">
                  <c:v>1.0720000000000001E-5</c:v>
                </c:pt>
                <c:pt idx="549">
                  <c:v>1.0710000000000001E-5</c:v>
                </c:pt>
                <c:pt idx="550">
                  <c:v>1.0720000000000001E-5</c:v>
                </c:pt>
                <c:pt idx="551">
                  <c:v>1.0720000000000001E-5</c:v>
                </c:pt>
                <c:pt idx="552">
                  <c:v>1.0720000000000001E-5</c:v>
                </c:pt>
                <c:pt idx="553">
                  <c:v>1.0720000000000001E-5</c:v>
                </c:pt>
                <c:pt idx="554">
                  <c:v>1.0730000000000001E-5</c:v>
                </c:pt>
                <c:pt idx="555">
                  <c:v>1.0720000000000001E-5</c:v>
                </c:pt>
                <c:pt idx="556">
                  <c:v>1.0710000000000001E-5</c:v>
                </c:pt>
                <c:pt idx="557">
                  <c:v>1.0720000000000001E-5</c:v>
                </c:pt>
                <c:pt idx="558">
                  <c:v>1.0730000000000001E-5</c:v>
                </c:pt>
                <c:pt idx="559">
                  <c:v>1.0710000000000001E-5</c:v>
                </c:pt>
                <c:pt idx="560">
                  <c:v>1.0720000000000001E-5</c:v>
                </c:pt>
                <c:pt idx="561">
                  <c:v>1.0720000000000001E-5</c:v>
                </c:pt>
                <c:pt idx="562">
                  <c:v>1.0699999999999999E-5</c:v>
                </c:pt>
                <c:pt idx="563">
                  <c:v>1.0720000000000001E-5</c:v>
                </c:pt>
                <c:pt idx="564">
                  <c:v>1.0720000000000001E-5</c:v>
                </c:pt>
                <c:pt idx="565">
                  <c:v>1.0720000000000001E-5</c:v>
                </c:pt>
                <c:pt idx="566">
                  <c:v>1.0710000000000001E-5</c:v>
                </c:pt>
                <c:pt idx="567">
                  <c:v>1.0730000000000001E-5</c:v>
                </c:pt>
                <c:pt idx="568">
                  <c:v>1.0720000000000001E-5</c:v>
                </c:pt>
                <c:pt idx="569">
                  <c:v>1.0720000000000001E-5</c:v>
                </c:pt>
                <c:pt idx="570">
                  <c:v>1.0710000000000001E-5</c:v>
                </c:pt>
                <c:pt idx="571">
                  <c:v>1.0710000000000001E-5</c:v>
                </c:pt>
                <c:pt idx="572">
                  <c:v>1.0720000000000001E-5</c:v>
                </c:pt>
                <c:pt idx="573">
                  <c:v>1.0710000000000001E-5</c:v>
                </c:pt>
                <c:pt idx="574">
                  <c:v>1.0720000000000001E-5</c:v>
                </c:pt>
                <c:pt idx="575">
                  <c:v>1.0720000000000001E-5</c:v>
                </c:pt>
                <c:pt idx="576">
                  <c:v>1.0720000000000001E-5</c:v>
                </c:pt>
                <c:pt idx="577">
                  <c:v>1.0730000000000001E-5</c:v>
                </c:pt>
                <c:pt idx="578">
                  <c:v>1.0720000000000001E-5</c:v>
                </c:pt>
                <c:pt idx="579">
                  <c:v>1.0720000000000001E-5</c:v>
                </c:pt>
                <c:pt idx="580">
                  <c:v>1.0720000000000001E-5</c:v>
                </c:pt>
                <c:pt idx="581">
                  <c:v>1.0720000000000001E-5</c:v>
                </c:pt>
                <c:pt idx="582">
                  <c:v>1.0720000000000001E-5</c:v>
                </c:pt>
                <c:pt idx="583">
                  <c:v>1.0720000000000001E-5</c:v>
                </c:pt>
                <c:pt idx="584">
                  <c:v>1.0720000000000001E-5</c:v>
                </c:pt>
                <c:pt idx="585">
                  <c:v>1.0720000000000001E-5</c:v>
                </c:pt>
                <c:pt idx="586">
                  <c:v>1.0710000000000001E-5</c:v>
                </c:pt>
                <c:pt idx="587">
                  <c:v>1.0720000000000001E-5</c:v>
                </c:pt>
                <c:pt idx="588">
                  <c:v>1.0720000000000001E-5</c:v>
                </c:pt>
                <c:pt idx="589">
                  <c:v>1.0720000000000001E-5</c:v>
                </c:pt>
                <c:pt idx="590">
                  <c:v>1.0720000000000001E-5</c:v>
                </c:pt>
                <c:pt idx="591">
                  <c:v>1.0720000000000001E-5</c:v>
                </c:pt>
                <c:pt idx="592">
                  <c:v>1.0720000000000001E-5</c:v>
                </c:pt>
                <c:pt idx="593">
                  <c:v>1.0720000000000001E-5</c:v>
                </c:pt>
                <c:pt idx="594">
                  <c:v>1.0720000000000001E-5</c:v>
                </c:pt>
                <c:pt idx="595">
                  <c:v>1.0720000000000001E-5</c:v>
                </c:pt>
                <c:pt idx="596">
                  <c:v>1.0720000000000001E-5</c:v>
                </c:pt>
                <c:pt idx="597">
                  <c:v>1.0720000000000001E-5</c:v>
                </c:pt>
                <c:pt idx="598">
                  <c:v>1.0720000000000001E-5</c:v>
                </c:pt>
                <c:pt idx="599">
                  <c:v>1.0730000000000001E-5</c:v>
                </c:pt>
                <c:pt idx="600">
                  <c:v>1.0720000000000001E-5</c:v>
                </c:pt>
                <c:pt idx="601">
                  <c:v>1.0720000000000001E-5</c:v>
                </c:pt>
                <c:pt idx="602">
                  <c:v>1.0720000000000001E-5</c:v>
                </c:pt>
                <c:pt idx="603">
                  <c:v>1.0720000000000001E-5</c:v>
                </c:pt>
                <c:pt idx="604">
                  <c:v>1.0730000000000001E-5</c:v>
                </c:pt>
                <c:pt idx="605">
                  <c:v>1.0720000000000001E-5</c:v>
                </c:pt>
                <c:pt idx="606">
                  <c:v>1.0720000000000001E-5</c:v>
                </c:pt>
                <c:pt idx="607">
                  <c:v>1.0730000000000001E-5</c:v>
                </c:pt>
                <c:pt idx="608">
                  <c:v>1.0730000000000001E-5</c:v>
                </c:pt>
                <c:pt idx="609">
                  <c:v>1.0720000000000001E-5</c:v>
                </c:pt>
                <c:pt idx="610">
                  <c:v>1.0720000000000001E-5</c:v>
                </c:pt>
                <c:pt idx="611">
                  <c:v>1.0730000000000001E-5</c:v>
                </c:pt>
                <c:pt idx="612">
                  <c:v>1.0720000000000001E-5</c:v>
                </c:pt>
                <c:pt idx="613">
                  <c:v>1.0730000000000001E-5</c:v>
                </c:pt>
                <c:pt idx="614">
                  <c:v>1.0720000000000001E-5</c:v>
                </c:pt>
                <c:pt idx="615">
                  <c:v>1.0730000000000001E-5</c:v>
                </c:pt>
                <c:pt idx="616">
                  <c:v>1.0720000000000001E-5</c:v>
                </c:pt>
                <c:pt idx="617">
                  <c:v>1.0730000000000001E-5</c:v>
                </c:pt>
                <c:pt idx="618">
                  <c:v>1.0720000000000001E-5</c:v>
                </c:pt>
                <c:pt idx="619">
                  <c:v>1.0720000000000001E-5</c:v>
                </c:pt>
                <c:pt idx="620">
                  <c:v>1.0720000000000001E-5</c:v>
                </c:pt>
                <c:pt idx="621">
                  <c:v>1.0730000000000001E-5</c:v>
                </c:pt>
                <c:pt idx="622">
                  <c:v>1.0720000000000001E-5</c:v>
                </c:pt>
                <c:pt idx="623">
                  <c:v>1.0720000000000001E-5</c:v>
                </c:pt>
                <c:pt idx="624">
                  <c:v>1.0740000000000001E-5</c:v>
                </c:pt>
                <c:pt idx="625">
                  <c:v>1.0720000000000001E-5</c:v>
                </c:pt>
                <c:pt idx="626">
                  <c:v>1.0730000000000001E-5</c:v>
                </c:pt>
                <c:pt idx="627">
                  <c:v>1.0730000000000001E-5</c:v>
                </c:pt>
                <c:pt idx="628">
                  <c:v>1.0710000000000001E-5</c:v>
                </c:pt>
                <c:pt idx="629">
                  <c:v>1.0710000000000001E-5</c:v>
                </c:pt>
                <c:pt idx="630">
                  <c:v>1.0720000000000001E-5</c:v>
                </c:pt>
                <c:pt idx="631">
                  <c:v>1.0720000000000001E-5</c:v>
                </c:pt>
                <c:pt idx="632">
                  <c:v>1.0720000000000001E-5</c:v>
                </c:pt>
                <c:pt idx="633">
                  <c:v>1.0720000000000001E-5</c:v>
                </c:pt>
                <c:pt idx="634">
                  <c:v>1.0710000000000001E-5</c:v>
                </c:pt>
                <c:pt idx="635">
                  <c:v>1.0710000000000001E-5</c:v>
                </c:pt>
                <c:pt idx="636">
                  <c:v>1.0710000000000001E-5</c:v>
                </c:pt>
                <c:pt idx="637">
                  <c:v>1.0720000000000001E-5</c:v>
                </c:pt>
                <c:pt idx="638">
                  <c:v>1.0710000000000001E-5</c:v>
                </c:pt>
                <c:pt idx="639">
                  <c:v>1.0720000000000001E-5</c:v>
                </c:pt>
                <c:pt idx="640">
                  <c:v>1.0720000000000001E-5</c:v>
                </c:pt>
                <c:pt idx="641">
                  <c:v>1.0710000000000001E-5</c:v>
                </c:pt>
                <c:pt idx="642">
                  <c:v>1.0710000000000001E-5</c:v>
                </c:pt>
                <c:pt idx="643">
                  <c:v>1.0710000000000001E-5</c:v>
                </c:pt>
                <c:pt idx="644">
                  <c:v>1.0710000000000001E-5</c:v>
                </c:pt>
                <c:pt idx="645">
                  <c:v>1.0710000000000001E-5</c:v>
                </c:pt>
                <c:pt idx="646">
                  <c:v>1.0720000000000001E-5</c:v>
                </c:pt>
                <c:pt idx="647">
                  <c:v>1.0720000000000001E-5</c:v>
                </c:pt>
                <c:pt idx="648">
                  <c:v>1.0710000000000001E-5</c:v>
                </c:pt>
                <c:pt idx="649">
                  <c:v>1.0710000000000001E-5</c:v>
                </c:pt>
                <c:pt idx="650">
                  <c:v>1.0720000000000001E-5</c:v>
                </c:pt>
                <c:pt idx="651">
                  <c:v>1.0720000000000001E-5</c:v>
                </c:pt>
                <c:pt idx="652">
                  <c:v>1.0710000000000001E-5</c:v>
                </c:pt>
                <c:pt idx="653">
                  <c:v>1.0710000000000001E-5</c:v>
                </c:pt>
                <c:pt idx="654">
                  <c:v>1.0710000000000001E-5</c:v>
                </c:pt>
                <c:pt idx="655">
                  <c:v>1.0720000000000001E-5</c:v>
                </c:pt>
                <c:pt idx="656">
                  <c:v>1.0720000000000001E-5</c:v>
                </c:pt>
                <c:pt idx="657">
                  <c:v>1.0730000000000001E-5</c:v>
                </c:pt>
                <c:pt idx="658">
                  <c:v>1.0730000000000001E-5</c:v>
                </c:pt>
                <c:pt idx="659">
                  <c:v>1.0720000000000001E-5</c:v>
                </c:pt>
                <c:pt idx="660">
                  <c:v>1.0720000000000001E-5</c:v>
                </c:pt>
                <c:pt idx="661">
                  <c:v>1.0720000000000001E-5</c:v>
                </c:pt>
                <c:pt idx="662">
                  <c:v>1.0710000000000001E-5</c:v>
                </c:pt>
                <c:pt idx="663">
                  <c:v>1.0720000000000001E-5</c:v>
                </c:pt>
                <c:pt idx="664">
                  <c:v>1.0720000000000001E-5</c:v>
                </c:pt>
                <c:pt idx="665">
                  <c:v>1.0720000000000001E-5</c:v>
                </c:pt>
                <c:pt idx="666">
                  <c:v>1.0730000000000001E-5</c:v>
                </c:pt>
                <c:pt idx="667">
                  <c:v>1.0740000000000001E-5</c:v>
                </c:pt>
                <c:pt idx="668">
                  <c:v>1.0730000000000001E-5</c:v>
                </c:pt>
                <c:pt idx="669">
                  <c:v>1.0730000000000001E-5</c:v>
                </c:pt>
                <c:pt idx="670">
                  <c:v>1.0730000000000001E-5</c:v>
                </c:pt>
                <c:pt idx="671">
                  <c:v>1.0720000000000001E-5</c:v>
                </c:pt>
                <c:pt idx="672">
                  <c:v>1.0740000000000001E-5</c:v>
                </c:pt>
                <c:pt idx="673">
                  <c:v>1.0740000000000001E-5</c:v>
                </c:pt>
                <c:pt idx="674">
                  <c:v>1.0730000000000001E-5</c:v>
                </c:pt>
                <c:pt idx="675">
                  <c:v>1.075E-5</c:v>
                </c:pt>
                <c:pt idx="676">
                  <c:v>1.0730000000000001E-5</c:v>
                </c:pt>
                <c:pt idx="677">
                  <c:v>1.0740000000000001E-5</c:v>
                </c:pt>
                <c:pt idx="678">
                  <c:v>1.0740000000000001E-5</c:v>
                </c:pt>
                <c:pt idx="679">
                  <c:v>1.0740000000000001E-5</c:v>
                </c:pt>
                <c:pt idx="680">
                  <c:v>1.0740000000000001E-5</c:v>
                </c:pt>
                <c:pt idx="681">
                  <c:v>1.0720000000000001E-5</c:v>
                </c:pt>
                <c:pt idx="682">
                  <c:v>1.0730000000000001E-5</c:v>
                </c:pt>
                <c:pt idx="683">
                  <c:v>1.0730000000000001E-5</c:v>
                </c:pt>
                <c:pt idx="684">
                  <c:v>1.0720000000000001E-5</c:v>
                </c:pt>
                <c:pt idx="685">
                  <c:v>1.0720000000000001E-5</c:v>
                </c:pt>
                <c:pt idx="686">
                  <c:v>1.0720000000000001E-5</c:v>
                </c:pt>
                <c:pt idx="687">
                  <c:v>1.0720000000000001E-5</c:v>
                </c:pt>
                <c:pt idx="688">
                  <c:v>1.0710000000000001E-5</c:v>
                </c:pt>
                <c:pt idx="689">
                  <c:v>1.0720000000000001E-5</c:v>
                </c:pt>
                <c:pt idx="690">
                  <c:v>1.0720000000000001E-5</c:v>
                </c:pt>
                <c:pt idx="691">
                  <c:v>1.0720000000000001E-5</c:v>
                </c:pt>
                <c:pt idx="692">
                  <c:v>1.0720000000000001E-5</c:v>
                </c:pt>
                <c:pt idx="693">
                  <c:v>1.0720000000000001E-5</c:v>
                </c:pt>
                <c:pt idx="694">
                  <c:v>1.0710000000000001E-5</c:v>
                </c:pt>
                <c:pt idx="695">
                  <c:v>1.0720000000000001E-5</c:v>
                </c:pt>
                <c:pt idx="696">
                  <c:v>1.0720000000000001E-5</c:v>
                </c:pt>
                <c:pt idx="697">
                  <c:v>1.0710000000000001E-5</c:v>
                </c:pt>
                <c:pt idx="698">
                  <c:v>1.0720000000000001E-5</c:v>
                </c:pt>
                <c:pt idx="699">
                  <c:v>1.0720000000000001E-5</c:v>
                </c:pt>
                <c:pt idx="700">
                  <c:v>1.0710000000000001E-5</c:v>
                </c:pt>
                <c:pt idx="701">
                  <c:v>1.0710000000000001E-5</c:v>
                </c:pt>
                <c:pt idx="702">
                  <c:v>1.0720000000000001E-5</c:v>
                </c:pt>
                <c:pt idx="703">
                  <c:v>1.0720000000000001E-5</c:v>
                </c:pt>
                <c:pt idx="704">
                  <c:v>1.0710000000000001E-5</c:v>
                </c:pt>
                <c:pt idx="705">
                  <c:v>1.0710000000000001E-5</c:v>
                </c:pt>
                <c:pt idx="706">
                  <c:v>1.0730000000000001E-5</c:v>
                </c:pt>
                <c:pt idx="707">
                  <c:v>1.0720000000000001E-5</c:v>
                </c:pt>
                <c:pt idx="708">
                  <c:v>1.0710000000000001E-5</c:v>
                </c:pt>
                <c:pt idx="709">
                  <c:v>1.0710000000000001E-5</c:v>
                </c:pt>
                <c:pt idx="710">
                  <c:v>1.0710000000000001E-5</c:v>
                </c:pt>
                <c:pt idx="711">
                  <c:v>1.0699999999999999E-5</c:v>
                </c:pt>
                <c:pt idx="712">
                  <c:v>1.0710000000000001E-5</c:v>
                </c:pt>
                <c:pt idx="713">
                  <c:v>1.0720000000000001E-5</c:v>
                </c:pt>
                <c:pt idx="714">
                  <c:v>1.0730000000000001E-5</c:v>
                </c:pt>
                <c:pt idx="715">
                  <c:v>1.0699999999999999E-5</c:v>
                </c:pt>
                <c:pt idx="716">
                  <c:v>1.0720000000000001E-5</c:v>
                </c:pt>
                <c:pt idx="717">
                  <c:v>1.0699999999999999E-5</c:v>
                </c:pt>
                <c:pt idx="718">
                  <c:v>1.0710000000000001E-5</c:v>
                </c:pt>
                <c:pt idx="719">
                  <c:v>1.0710000000000001E-5</c:v>
                </c:pt>
                <c:pt idx="720">
                  <c:v>1.0710000000000001E-5</c:v>
                </c:pt>
                <c:pt idx="721">
                  <c:v>1.0710000000000001E-5</c:v>
                </c:pt>
                <c:pt idx="722">
                  <c:v>1.0710000000000001E-5</c:v>
                </c:pt>
                <c:pt idx="723">
                  <c:v>1.0720000000000001E-5</c:v>
                </c:pt>
                <c:pt idx="724">
                  <c:v>1.0710000000000001E-5</c:v>
                </c:pt>
                <c:pt idx="725">
                  <c:v>1.0710000000000001E-5</c:v>
                </c:pt>
                <c:pt idx="726">
                  <c:v>1.0720000000000001E-5</c:v>
                </c:pt>
                <c:pt idx="727">
                  <c:v>1.0710000000000001E-5</c:v>
                </c:pt>
                <c:pt idx="728">
                  <c:v>1.0730000000000001E-5</c:v>
                </c:pt>
                <c:pt idx="729">
                  <c:v>1.0720000000000001E-5</c:v>
                </c:pt>
                <c:pt idx="730">
                  <c:v>1.0710000000000001E-5</c:v>
                </c:pt>
                <c:pt idx="731">
                  <c:v>1.0720000000000001E-5</c:v>
                </c:pt>
                <c:pt idx="732">
                  <c:v>1.0710000000000001E-5</c:v>
                </c:pt>
                <c:pt idx="733">
                  <c:v>1.0710000000000001E-5</c:v>
                </c:pt>
                <c:pt idx="734">
                  <c:v>1.0720000000000001E-5</c:v>
                </c:pt>
                <c:pt idx="735">
                  <c:v>1.0710000000000001E-5</c:v>
                </c:pt>
                <c:pt idx="736">
                  <c:v>1.0720000000000001E-5</c:v>
                </c:pt>
                <c:pt idx="737">
                  <c:v>1.0710000000000001E-5</c:v>
                </c:pt>
                <c:pt idx="738">
                  <c:v>1.0699999999999999E-5</c:v>
                </c:pt>
                <c:pt idx="739">
                  <c:v>1.0710000000000001E-5</c:v>
                </c:pt>
                <c:pt idx="740">
                  <c:v>1.0710000000000001E-5</c:v>
                </c:pt>
                <c:pt idx="741">
                  <c:v>1.0720000000000001E-5</c:v>
                </c:pt>
                <c:pt idx="742">
                  <c:v>1.0720000000000001E-5</c:v>
                </c:pt>
                <c:pt idx="743">
                  <c:v>1.0710000000000001E-5</c:v>
                </c:pt>
                <c:pt idx="744">
                  <c:v>1.0720000000000001E-5</c:v>
                </c:pt>
                <c:pt idx="745">
                  <c:v>1.0710000000000001E-5</c:v>
                </c:pt>
                <c:pt idx="746">
                  <c:v>1.0710000000000001E-5</c:v>
                </c:pt>
                <c:pt idx="747">
                  <c:v>1.0720000000000001E-5</c:v>
                </c:pt>
                <c:pt idx="748">
                  <c:v>1.0720000000000001E-5</c:v>
                </c:pt>
                <c:pt idx="749">
                  <c:v>1.0710000000000001E-5</c:v>
                </c:pt>
                <c:pt idx="750">
                  <c:v>1.0720000000000001E-5</c:v>
                </c:pt>
                <c:pt idx="751">
                  <c:v>1.0720000000000001E-5</c:v>
                </c:pt>
                <c:pt idx="752">
                  <c:v>1.0710000000000001E-5</c:v>
                </c:pt>
                <c:pt idx="753">
                  <c:v>1.0720000000000001E-5</c:v>
                </c:pt>
                <c:pt idx="754">
                  <c:v>1.0720000000000001E-5</c:v>
                </c:pt>
                <c:pt idx="755">
                  <c:v>1.0699999999999999E-5</c:v>
                </c:pt>
                <c:pt idx="756">
                  <c:v>1.0720000000000001E-5</c:v>
                </c:pt>
                <c:pt idx="757">
                  <c:v>1.0710000000000001E-5</c:v>
                </c:pt>
                <c:pt idx="758">
                  <c:v>1.0710000000000001E-5</c:v>
                </c:pt>
                <c:pt idx="759">
                  <c:v>1.0710000000000001E-5</c:v>
                </c:pt>
                <c:pt idx="760">
                  <c:v>1.0720000000000001E-5</c:v>
                </c:pt>
                <c:pt idx="761">
                  <c:v>1.0720000000000001E-5</c:v>
                </c:pt>
                <c:pt idx="762">
                  <c:v>1.0720000000000001E-5</c:v>
                </c:pt>
                <c:pt idx="763">
                  <c:v>1.0710000000000001E-5</c:v>
                </c:pt>
                <c:pt idx="764">
                  <c:v>1.0710000000000001E-5</c:v>
                </c:pt>
                <c:pt idx="765">
                  <c:v>1.0720000000000001E-5</c:v>
                </c:pt>
                <c:pt idx="766">
                  <c:v>1.0710000000000001E-5</c:v>
                </c:pt>
                <c:pt idx="767">
                  <c:v>1.0710000000000001E-5</c:v>
                </c:pt>
                <c:pt idx="768">
                  <c:v>1.0699999999999999E-5</c:v>
                </c:pt>
                <c:pt idx="769">
                  <c:v>1.0720000000000001E-5</c:v>
                </c:pt>
                <c:pt idx="770">
                  <c:v>1.0720000000000001E-5</c:v>
                </c:pt>
                <c:pt idx="771">
                  <c:v>1.0710000000000001E-5</c:v>
                </c:pt>
                <c:pt idx="772">
                  <c:v>1.0720000000000001E-5</c:v>
                </c:pt>
                <c:pt idx="773">
                  <c:v>1.0720000000000001E-5</c:v>
                </c:pt>
                <c:pt idx="774">
                  <c:v>1.0710000000000001E-5</c:v>
                </c:pt>
                <c:pt idx="775">
                  <c:v>1.0710000000000001E-5</c:v>
                </c:pt>
                <c:pt idx="776">
                  <c:v>1.0720000000000001E-5</c:v>
                </c:pt>
                <c:pt idx="777">
                  <c:v>1.0710000000000001E-5</c:v>
                </c:pt>
                <c:pt idx="778">
                  <c:v>1.0720000000000001E-5</c:v>
                </c:pt>
                <c:pt idx="779">
                  <c:v>1.0720000000000001E-5</c:v>
                </c:pt>
                <c:pt idx="780">
                  <c:v>1.0699999999999999E-5</c:v>
                </c:pt>
                <c:pt idx="781">
                  <c:v>1.0699999999999999E-5</c:v>
                </c:pt>
                <c:pt idx="782">
                  <c:v>1.0710000000000001E-5</c:v>
                </c:pt>
                <c:pt idx="783">
                  <c:v>1.0710000000000001E-5</c:v>
                </c:pt>
                <c:pt idx="784">
                  <c:v>1.0710000000000001E-5</c:v>
                </c:pt>
                <c:pt idx="785">
                  <c:v>1.0710000000000001E-5</c:v>
                </c:pt>
                <c:pt idx="786">
                  <c:v>1.0720000000000001E-5</c:v>
                </c:pt>
                <c:pt idx="787">
                  <c:v>1.0710000000000001E-5</c:v>
                </c:pt>
                <c:pt idx="788">
                  <c:v>1.0730000000000001E-5</c:v>
                </c:pt>
                <c:pt idx="789">
                  <c:v>1.0720000000000001E-5</c:v>
                </c:pt>
                <c:pt idx="790">
                  <c:v>1.0710000000000001E-5</c:v>
                </c:pt>
                <c:pt idx="791">
                  <c:v>1.0710000000000001E-5</c:v>
                </c:pt>
                <c:pt idx="792">
                  <c:v>1.066E-5</c:v>
                </c:pt>
                <c:pt idx="793">
                  <c:v>1.065E-5</c:v>
                </c:pt>
                <c:pt idx="794">
                  <c:v>1.065E-5</c:v>
                </c:pt>
                <c:pt idx="795">
                  <c:v>1.066E-5</c:v>
                </c:pt>
                <c:pt idx="796">
                  <c:v>1.065E-5</c:v>
                </c:pt>
                <c:pt idx="797">
                  <c:v>1.066E-5</c:v>
                </c:pt>
                <c:pt idx="798">
                  <c:v>1.066E-5</c:v>
                </c:pt>
                <c:pt idx="799">
                  <c:v>1.065E-5</c:v>
                </c:pt>
                <c:pt idx="800">
                  <c:v>1.066E-5</c:v>
                </c:pt>
                <c:pt idx="801">
                  <c:v>1.066E-5</c:v>
                </c:pt>
                <c:pt idx="802">
                  <c:v>1.066E-5</c:v>
                </c:pt>
                <c:pt idx="803">
                  <c:v>1.066E-5</c:v>
                </c:pt>
                <c:pt idx="804">
                  <c:v>1.065E-5</c:v>
                </c:pt>
                <c:pt idx="805">
                  <c:v>1.066E-5</c:v>
                </c:pt>
                <c:pt idx="806">
                  <c:v>1.0669999999999999E-5</c:v>
                </c:pt>
                <c:pt idx="807">
                  <c:v>1.065E-5</c:v>
                </c:pt>
                <c:pt idx="808">
                  <c:v>1.065E-5</c:v>
                </c:pt>
                <c:pt idx="809">
                  <c:v>1.066E-5</c:v>
                </c:pt>
                <c:pt idx="810">
                  <c:v>1.064E-5</c:v>
                </c:pt>
                <c:pt idx="811">
                  <c:v>1.064E-5</c:v>
                </c:pt>
                <c:pt idx="812">
                  <c:v>1.064E-5</c:v>
                </c:pt>
                <c:pt idx="813">
                  <c:v>1.065E-5</c:v>
                </c:pt>
                <c:pt idx="814">
                  <c:v>1.065E-5</c:v>
                </c:pt>
                <c:pt idx="815">
                  <c:v>1.065E-5</c:v>
                </c:pt>
                <c:pt idx="816">
                  <c:v>1.065E-5</c:v>
                </c:pt>
                <c:pt idx="817">
                  <c:v>1.064E-5</c:v>
                </c:pt>
                <c:pt idx="818">
                  <c:v>1.066E-5</c:v>
                </c:pt>
                <c:pt idx="819">
                  <c:v>1.065E-5</c:v>
                </c:pt>
                <c:pt idx="820">
                  <c:v>1.066E-5</c:v>
                </c:pt>
                <c:pt idx="821">
                  <c:v>1.065E-5</c:v>
                </c:pt>
                <c:pt idx="822">
                  <c:v>1.065E-5</c:v>
                </c:pt>
                <c:pt idx="823">
                  <c:v>1.065E-5</c:v>
                </c:pt>
                <c:pt idx="824">
                  <c:v>1.065E-5</c:v>
                </c:pt>
                <c:pt idx="825">
                  <c:v>1.065E-5</c:v>
                </c:pt>
                <c:pt idx="826">
                  <c:v>1.065E-5</c:v>
                </c:pt>
                <c:pt idx="827">
                  <c:v>1.065E-5</c:v>
                </c:pt>
                <c:pt idx="828">
                  <c:v>1.065E-5</c:v>
                </c:pt>
                <c:pt idx="829">
                  <c:v>1.065E-5</c:v>
                </c:pt>
                <c:pt idx="830">
                  <c:v>1.066E-5</c:v>
                </c:pt>
                <c:pt idx="831">
                  <c:v>1.065E-5</c:v>
                </c:pt>
                <c:pt idx="832">
                  <c:v>1.065E-5</c:v>
                </c:pt>
                <c:pt idx="833">
                  <c:v>1.066E-5</c:v>
                </c:pt>
                <c:pt idx="834">
                  <c:v>1.066E-5</c:v>
                </c:pt>
                <c:pt idx="835">
                  <c:v>1.065E-5</c:v>
                </c:pt>
                <c:pt idx="836">
                  <c:v>1.066E-5</c:v>
                </c:pt>
                <c:pt idx="837">
                  <c:v>1.065E-5</c:v>
                </c:pt>
                <c:pt idx="838">
                  <c:v>1.065E-5</c:v>
                </c:pt>
                <c:pt idx="839">
                  <c:v>1.065E-5</c:v>
                </c:pt>
                <c:pt idx="840">
                  <c:v>1.065E-5</c:v>
                </c:pt>
                <c:pt idx="841">
                  <c:v>1.065E-5</c:v>
                </c:pt>
                <c:pt idx="842">
                  <c:v>1.066E-5</c:v>
                </c:pt>
                <c:pt idx="843">
                  <c:v>1.066E-5</c:v>
                </c:pt>
                <c:pt idx="844">
                  <c:v>1.065E-5</c:v>
                </c:pt>
                <c:pt idx="845">
                  <c:v>1.065E-5</c:v>
                </c:pt>
                <c:pt idx="846">
                  <c:v>1.066E-5</c:v>
                </c:pt>
                <c:pt idx="847">
                  <c:v>1.065E-5</c:v>
                </c:pt>
                <c:pt idx="848">
                  <c:v>1.066E-5</c:v>
                </c:pt>
                <c:pt idx="849">
                  <c:v>1.065E-5</c:v>
                </c:pt>
                <c:pt idx="850">
                  <c:v>1.0669999999999999E-5</c:v>
                </c:pt>
                <c:pt idx="851">
                  <c:v>1.065E-5</c:v>
                </c:pt>
                <c:pt idx="852">
                  <c:v>1.066E-5</c:v>
                </c:pt>
                <c:pt idx="853">
                  <c:v>1.065E-5</c:v>
                </c:pt>
                <c:pt idx="854">
                  <c:v>1.066E-5</c:v>
                </c:pt>
                <c:pt idx="855">
                  <c:v>1.066E-5</c:v>
                </c:pt>
                <c:pt idx="856">
                  <c:v>1.065E-5</c:v>
                </c:pt>
                <c:pt idx="857">
                  <c:v>1.066E-5</c:v>
                </c:pt>
                <c:pt idx="858">
                  <c:v>1.066E-5</c:v>
                </c:pt>
                <c:pt idx="859">
                  <c:v>1.0679999999999999E-5</c:v>
                </c:pt>
                <c:pt idx="860">
                  <c:v>1.066E-5</c:v>
                </c:pt>
                <c:pt idx="861">
                  <c:v>1.066E-5</c:v>
                </c:pt>
                <c:pt idx="862">
                  <c:v>1.065E-5</c:v>
                </c:pt>
                <c:pt idx="863">
                  <c:v>1.066E-5</c:v>
                </c:pt>
                <c:pt idx="864">
                  <c:v>1.0669999999999999E-5</c:v>
                </c:pt>
                <c:pt idx="865">
                  <c:v>1.0679999999999999E-5</c:v>
                </c:pt>
                <c:pt idx="866">
                  <c:v>1.0669999999999999E-5</c:v>
                </c:pt>
                <c:pt idx="867">
                  <c:v>1.0669999999999999E-5</c:v>
                </c:pt>
                <c:pt idx="868">
                  <c:v>1.0669999999999999E-5</c:v>
                </c:pt>
                <c:pt idx="869">
                  <c:v>1.0679999999999999E-5</c:v>
                </c:pt>
                <c:pt idx="870">
                  <c:v>1.065E-5</c:v>
                </c:pt>
                <c:pt idx="871">
                  <c:v>1.0669999999999999E-5</c:v>
                </c:pt>
                <c:pt idx="872">
                  <c:v>1.066E-5</c:v>
                </c:pt>
                <c:pt idx="873">
                  <c:v>1.066E-5</c:v>
                </c:pt>
                <c:pt idx="874">
                  <c:v>1.066E-5</c:v>
                </c:pt>
                <c:pt idx="875">
                  <c:v>1.0669999999999999E-5</c:v>
                </c:pt>
                <c:pt idx="876">
                  <c:v>1.0669999999999999E-5</c:v>
                </c:pt>
                <c:pt idx="877">
                  <c:v>1.066E-5</c:v>
                </c:pt>
                <c:pt idx="878">
                  <c:v>1.066E-5</c:v>
                </c:pt>
                <c:pt idx="879">
                  <c:v>1.065E-5</c:v>
                </c:pt>
                <c:pt idx="880">
                  <c:v>1.066E-5</c:v>
                </c:pt>
                <c:pt idx="881">
                  <c:v>1.065E-5</c:v>
                </c:pt>
                <c:pt idx="882">
                  <c:v>1.065E-5</c:v>
                </c:pt>
                <c:pt idx="883">
                  <c:v>1.065E-5</c:v>
                </c:pt>
                <c:pt idx="884">
                  <c:v>1.065E-5</c:v>
                </c:pt>
                <c:pt idx="885">
                  <c:v>1.065E-5</c:v>
                </c:pt>
                <c:pt idx="886">
                  <c:v>1.066E-5</c:v>
                </c:pt>
                <c:pt idx="887">
                  <c:v>1.065E-5</c:v>
                </c:pt>
                <c:pt idx="888">
                  <c:v>1.066E-5</c:v>
                </c:pt>
                <c:pt idx="889">
                  <c:v>1.066E-5</c:v>
                </c:pt>
                <c:pt idx="890">
                  <c:v>1.065E-5</c:v>
                </c:pt>
                <c:pt idx="891">
                  <c:v>1.064E-5</c:v>
                </c:pt>
                <c:pt idx="892">
                  <c:v>1.066E-5</c:v>
                </c:pt>
                <c:pt idx="893">
                  <c:v>1.065E-5</c:v>
                </c:pt>
                <c:pt idx="894">
                  <c:v>1.065E-5</c:v>
                </c:pt>
                <c:pt idx="895">
                  <c:v>1.065E-5</c:v>
                </c:pt>
                <c:pt idx="896">
                  <c:v>1.065E-5</c:v>
                </c:pt>
                <c:pt idx="897">
                  <c:v>1.065E-5</c:v>
                </c:pt>
                <c:pt idx="898">
                  <c:v>1.065E-5</c:v>
                </c:pt>
                <c:pt idx="899">
                  <c:v>1.065E-5</c:v>
                </c:pt>
                <c:pt idx="900">
                  <c:v>1.064E-5</c:v>
                </c:pt>
                <c:pt idx="901">
                  <c:v>1.064E-5</c:v>
                </c:pt>
                <c:pt idx="902">
                  <c:v>1.064E-5</c:v>
                </c:pt>
                <c:pt idx="903">
                  <c:v>1.063E-5</c:v>
                </c:pt>
                <c:pt idx="904">
                  <c:v>1.064E-5</c:v>
                </c:pt>
                <c:pt idx="905">
                  <c:v>1.064E-5</c:v>
                </c:pt>
                <c:pt idx="906">
                  <c:v>1.064E-5</c:v>
                </c:pt>
                <c:pt idx="907">
                  <c:v>1.064E-5</c:v>
                </c:pt>
                <c:pt idx="908">
                  <c:v>1.065E-5</c:v>
                </c:pt>
                <c:pt idx="909">
                  <c:v>1.066E-5</c:v>
                </c:pt>
                <c:pt idx="910">
                  <c:v>1.065E-5</c:v>
                </c:pt>
                <c:pt idx="911">
                  <c:v>1.065E-5</c:v>
                </c:pt>
                <c:pt idx="912">
                  <c:v>1.065E-5</c:v>
                </c:pt>
                <c:pt idx="913">
                  <c:v>1.063E-5</c:v>
                </c:pt>
                <c:pt idx="914">
                  <c:v>1.064E-5</c:v>
                </c:pt>
                <c:pt idx="915">
                  <c:v>1.065E-5</c:v>
                </c:pt>
                <c:pt idx="916">
                  <c:v>1.065E-5</c:v>
                </c:pt>
                <c:pt idx="917">
                  <c:v>1.064E-5</c:v>
                </c:pt>
                <c:pt idx="918">
                  <c:v>1.064E-5</c:v>
                </c:pt>
                <c:pt idx="919">
                  <c:v>1.058E-5</c:v>
                </c:pt>
                <c:pt idx="920">
                  <c:v>1.0509999999999999E-5</c:v>
                </c:pt>
                <c:pt idx="921">
                  <c:v>1.0540000000000001E-5</c:v>
                </c:pt>
                <c:pt idx="922">
                  <c:v>1.0519999999999999E-5</c:v>
                </c:pt>
                <c:pt idx="923">
                  <c:v>1.0530000000000001E-5</c:v>
                </c:pt>
                <c:pt idx="924">
                  <c:v>1.0540000000000001E-5</c:v>
                </c:pt>
                <c:pt idx="925">
                  <c:v>1.0550000000000001E-5</c:v>
                </c:pt>
                <c:pt idx="926">
                  <c:v>1.0530000000000001E-5</c:v>
                </c:pt>
                <c:pt idx="927">
                  <c:v>1.0509999999999999E-5</c:v>
                </c:pt>
                <c:pt idx="928">
                  <c:v>1.0519999999999999E-5</c:v>
                </c:pt>
                <c:pt idx="929">
                  <c:v>1.0540000000000001E-5</c:v>
                </c:pt>
                <c:pt idx="930">
                  <c:v>1.0530000000000001E-5</c:v>
                </c:pt>
                <c:pt idx="931">
                  <c:v>1.0540000000000001E-5</c:v>
                </c:pt>
                <c:pt idx="932">
                  <c:v>1.0530000000000001E-5</c:v>
                </c:pt>
                <c:pt idx="933">
                  <c:v>1.0540000000000001E-5</c:v>
                </c:pt>
                <c:pt idx="934">
                  <c:v>1.0540000000000001E-5</c:v>
                </c:pt>
                <c:pt idx="935">
                  <c:v>1.0550000000000001E-5</c:v>
                </c:pt>
                <c:pt idx="936">
                  <c:v>1.0519999999999999E-5</c:v>
                </c:pt>
                <c:pt idx="937">
                  <c:v>1.0509999999999999E-5</c:v>
                </c:pt>
                <c:pt idx="938">
                  <c:v>1.0530000000000001E-5</c:v>
                </c:pt>
                <c:pt idx="939">
                  <c:v>1.0509999999999999E-5</c:v>
                </c:pt>
                <c:pt idx="940">
                  <c:v>1.0519999999999999E-5</c:v>
                </c:pt>
                <c:pt idx="941">
                  <c:v>1.0530000000000001E-5</c:v>
                </c:pt>
                <c:pt idx="942">
                  <c:v>1.0550000000000001E-5</c:v>
                </c:pt>
                <c:pt idx="943">
                  <c:v>1.0540000000000001E-5</c:v>
                </c:pt>
                <c:pt idx="944">
                  <c:v>1.0550000000000001E-5</c:v>
                </c:pt>
                <c:pt idx="945">
                  <c:v>1.0509999999999999E-5</c:v>
                </c:pt>
                <c:pt idx="946">
                  <c:v>1.0509999999999999E-5</c:v>
                </c:pt>
                <c:pt idx="947">
                  <c:v>1.0519999999999999E-5</c:v>
                </c:pt>
                <c:pt idx="948">
                  <c:v>1.0519999999999999E-5</c:v>
                </c:pt>
                <c:pt idx="949">
                  <c:v>1.0509999999999999E-5</c:v>
                </c:pt>
                <c:pt idx="950">
                  <c:v>1.0530000000000001E-5</c:v>
                </c:pt>
                <c:pt idx="951">
                  <c:v>1.0509999999999999E-5</c:v>
                </c:pt>
                <c:pt idx="952">
                  <c:v>1.0509999999999999E-5</c:v>
                </c:pt>
                <c:pt idx="953">
                  <c:v>1.0530000000000001E-5</c:v>
                </c:pt>
                <c:pt idx="954">
                  <c:v>1.0550000000000001E-5</c:v>
                </c:pt>
                <c:pt idx="955">
                  <c:v>1.0550000000000001E-5</c:v>
                </c:pt>
                <c:pt idx="956">
                  <c:v>1.0550000000000001E-5</c:v>
                </c:pt>
                <c:pt idx="957">
                  <c:v>1.0509999999999999E-5</c:v>
                </c:pt>
                <c:pt idx="958">
                  <c:v>1.0530000000000001E-5</c:v>
                </c:pt>
                <c:pt idx="959">
                  <c:v>1.0530000000000001E-5</c:v>
                </c:pt>
                <c:pt idx="960">
                  <c:v>1.0530000000000001E-5</c:v>
                </c:pt>
                <c:pt idx="961">
                  <c:v>1.0519999999999999E-5</c:v>
                </c:pt>
                <c:pt idx="962">
                  <c:v>1.0540000000000001E-5</c:v>
                </c:pt>
                <c:pt idx="963">
                  <c:v>1.0530000000000001E-5</c:v>
                </c:pt>
                <c:pt idx="964">
                  <c:v>1.0530000000000001E-5</c:v>
                </c:pt>
                <c:pt idx="965">
                  <c:v>1.0540000000000001E-5</c:v>
                </c:pt>
                <c:pt idx="966">
                  <c:v>1.0519999999999999E-5</c:v>
                </c:pt>
                <c:pt idx="967">
                  <c:v>1.0540000000000001E-5</c:v>
                </c:pt>
                <c:pt idx="968">
                  <c:v>1.0540000000000001E-5</c:v>
                </c:pt>
                <c:pt idx="969">
                  <c:v>1.0519999999999999E-5</c:v>
                </c:pt>
                <c:pt idx="970">
                  <c:v>1.0530000000000001E-5</c:v>
                </c:pt>
                <c:pt idx="971">
                  <c:v>1.0550000000000001E-5</c:v>
                </c:pt>
                <c:pt idx="972">
                  <c:v>1.0560000000000001E-5</c:v>
                </c:pt>
                <c:pt idx="973">
                  <c:v>1.0560000000000001E-5</c:v>
                </c:pt>
                <c:pt idx="974">
                  <c:v>1.0540000000000001E-5</c:v>
                </c:pt>
                <c:pt idx="975">
                  <c:v>1.0540000000000001E-5</c:v>
                </c:pt>
                <c:pt idx="976">
                  <c:v>1.0519999999999999E-5</c:v>
                </c:pt>
                <c:pt idx="977">
                  <c:v>1.0519999999999999E-5</c:v>
                </c:pt>
                <c:pt idx="978">
                  <c:v>1.0560000000000001E-5</c:v>
                </c:pt>
                <c:pt idx="979">
                  <c:v>1.0540000000000001E-5</c:v>
                </c:pt>
                <c:pt idx="980">
                  <c:v>1.0540000000000001E-5</c:v>
                </c:pt>
                <c:pt idx="981">
                  <c:v>1.0530000000000001E-5</c:v>
                </c:pt>
                <c:pt idx="982">
                  <c:v>1.0519999999999999E-5</c:v>
                </c:pt>
                <c:pt idx="983">
                  <c:v>1.0509999999999999E-5</c:v>
                </c:pt>
                <c:pt idx="984">
                  <c:v>1.0530000000000001E-5</c:v>
                </c:pt>
                <c:pt idx="985">
                  <c:v>1.0540000000000001E-5</c:v>
                </c:pt>
                <c:pt idx="986">
                  <c:v>1.0519999999999999E-5</c:v>
                </c:pt>
                <c:pt idx="987">
                  <c:v>1.0530000000000001E-5</c:v>
                </c:pt>
                <c:pt idx="988">
                  <c:v>1.0519999999999999E-5</c:v>
                </c:pt>
                <c:pt idx="989">
                  <c:v>1.0509999999999999E-5</c:v>
                </c:pt>
                <c:pt idx="990">
                  <c:v>1.0509999999999999E-5</c:v>
                </c:pt>
                <c:pt idx="991">
                  <c:v>1.0509999999999999E-5</c:v>
                </c:pt>
                <c:pt idx="992">
                  <c:v>1.0509999999999999E-5</c:v>
                </c:pt>
                <c:pt idx="993">
                  <c:v>1.0509999999999999E-5</c:v>
                </c:pt>
                <c:pt idx="994">
                  <c:v>1.0509999999999999E-5</c:v>
                </c:pt>
                <c:pt idx="995">
                  <c:v>1.0509999999999999E-5</c:v>
                </c:pt>
                <c:pt idx="996">
                  <c:v>1.0509999999999999E-5</c:v>
                </c:pt>
                <c:pt idx="997">
                  <c:v>1.0509999999999999E-5</c:v>
                </c:pt>
                <c:pt idx="998">
                  <c:v>1.0519999999999999E-5</c:v>
                </c:pt>
                <c:pt idx="999">
                  <c:v>1.0499999999999999E-5</c:v>
                </c:pt>
                <c:pt idx="1000">
                  <c:v>1.0519999999999999E-5</c:v>
                </c:pt>
                <c:pt idx="1001">
                  <c:v>1.0509999999999999E-5</c:v>
                </c:pt>
                <c:pt idx="1002">
                  <c:v>1.0509999999999999E-5</c:v>
                </c:pt>
                <c:pt idx="1003">
                  <c:v>1.0509999999999999E-5</c:v>
                </c:pt>
                <c:pt idx="1004">
                  <c:v>1.0509999999999999E-5</c:v>
                </c:pt>
                <c:pt idx="1005">
                  <c:v>1.0509999999999999E-5</c:v>
                </c:pt>
                <c:pt idx="1006">
                  <c:v>1.0499999999999999E-5</c:v>
                </c:pt>
                <c:pt idx="1007">
                  <c:v>1.0499999999999999E-5</c:v>
                </c:pt>
                <c:pt idx="1008">
                  <c:v>1.0499999999999999E-5</c:v>
                </c:pt>
                <c:pt idx="1009">
                  <c:v>1.0499999999999999E-5</c:v>
                </c:pt>
                <c:pt idx="1010">
                  <c:v>1.0509999999999999E-5</c:v>
                </c:pt>
                <c:pt idx="1011">
                  <c:v>1.0509999999999999E-5</c:v>
                </c:pt>
                <c:pt idx="1012">
                  <c:v>1.0509999999999999E-5</c:v>
                </c:pt>
                <c:pt idx="1013">
                  <c:v>1.0509999999999999E-5</c:v>
                </c:pt>
                <c:pt idx="1014">
                  <c:v>1.0509999999999999E-5</c:v>
                </c:pt>
                <c:pt idx="1015">
                  <c:v>1.0509999999999999E-5</c:v>
                </c:pt>
                <c:pt idx="1016">
                  <c:v>1.0509999999999999E-5</c:v>
                </c:pt>
                <c:pt idx="1017">
                  <c:v>1.0509999999999999E-5</c:v>
                </c:pt>
                <c:pt idx="1018">
                  <c:v>1.0509999999999999E-5</c:v>
                </c:pt>
                <c:pt idx="1019">
                  <c:v>1.0509999999999999E-5</c:v>
                </c:pt>
                <c:pt idx="1020">
                  <c:v>1.0509999999999999E-5</c:v>
                </c:pt>
                <c:pt idx="1021">
                  <c:v>1.0519999999999999E-5</c:v>
                </c:pt>
                <c:pt idx="1022">
                  <c:v>1.0530000000000001E-5</c:v>
                </c:pt>
                <c:pt idx="1023">
                  <c:v>1.0509999999999999E-5</c:v>
                </c:pt>
                <c:pt idx="1024">
                  <c:v>1.0519999999999999E-5</c:v>
                </c:pt>
                <c:pt idx="1025">
                  <c:v>1.0519999999999999E-5</c:v>
                </c:pt>
                <c:pt idx="1026">
                  <c:v>1.0509999999999999E-5</c:v>
                </c:pt>
                <c:pt idx="1027">
                  <c:v>1.0509999999999999E-5</c:v>
                </c:pt>
                <c:pt idx="1028">
                  <c:v>1.0519999999999999E-5</c:v>
                </c:pt>
                <c:pt idx="1029">
                  <c:v>1.0530000000000001E-5</c:v>
                </c:pt>
                <c:pt idx="1030">
                  <c:v>1.0519999999999999E-5</c:v>
                </c:pt>
                <c:pt idx="1031">
                  <c:v>1.0540000000000001E-5</c:v>
                </c:pt>
                <c:pt idx="1032">
                  <c:v>1.0530000000000001E-5</c:v>
                </c:pt>
                <c:pt idx="1033">
                  <c:v>1.0550000000000001E-5</c:v>
                </c:pt>
                <c:pt idx="1034">
                  <c:v>1.0519999999999999E-5</c:v>
                </c:pt>
                <c:pt idx="1035">
                  <c:v>1.0530000000000001E-5</c:v>
                </c:pt>
                <c:pt idx="1036">
                  <c:v>1.0519999999999999E-5</c:v>
                </c:pt>
                <c:pt idx="1037">
                  <c:v>1.0540000000000001E-5</c:v>
                </c:pt>
                <c:pt idx="1038">
                  <c:v>1.0540000000000001E-5</c:v>
                </c:pt>
                <c:pt idx="1039">
                  <c:v>1.0540000000000001E-5</c:v>
                </c:pt>
                <c:pt idx="1040">
                  <c:v>1.0550000000000001E-5</c:v>
                </c:pt>
                <c:pt idx="1041">
                  <c:v>1.0560000000000001E-5</c:v>
                </c:pt>
                <c:pt idx="1042">
                  <c:v>1.0560000000000001E-5</c:v>
                </c:pt>
                <c:pt idx="1043">
                  <c:v>1.0540000000000001E-5</c:v>
                </c:pt>
                <c:pt idx="1044">
                  <c:v>1.057E-5</c:v>
                </c:pt>
                <c:pt idx="1045">
                  <c:v>1.0560000000000001E-5</c:v>
                </c:pt>
                <c:pt idx="1046">
                  <c:v>1.0550000000000001E-5</c:v>
                </c:pt>
                <c:pt idx="1047">
                  <c:v>1.0560000000000001E-5</c:v>
                </c:pt>
                <c:pt idx="1048">
                  <c:v>1.058E-5</c:v>
                </c:pt>
                <c:pt idx="1049">
                  <c:v>1.0560000000000001E-5</c:v>
                </c:pt>
                <c:pt idx="1050">
                  <c:v>1.0560000000000001E-5</c:v>
                </c:pt>
                <c:pt idx="1051">
                  <c:v>1.057E-5</c:v>
                </c:pt>
                <c:pt idx="1052">
                  <c:v>1.0560000000000001E-5</c:v>
                </c:pt>
                <c:pt idx="1053">
                  <c:v>1.057E-5</c:v>
                </c:pt>
                <c:pt idx="1054">
                  <c:v>1.0560000000000001E-5</c:v>
                </c:pt>
                <c:pt idx="1055">
                  <c:v>1.0560000000000001E-5</c:v>
                </c:pt>
                <c:pt idx="1056">
                  <c:v>1.0560000000000001E-5</c:v>
                </c:pt>
                <c:pt idx="1057">
                  <c:v>1.0560000000000001E-5</c:v>
                </c:pt>
                <c:pt idx="1058">
                  <c:v>1.0550000000000001E-5</c:v>
                </c:pt>
                <c:pt idx="1059">
                  <c:v>1.0560000000000001E-5</c:v>
                </c:pt>
                <c:pt idx="1060">
                  <c:v>1.0560000000000001E-5</c:v>
                </c:pt>
                <c:pt idx="1061">
                  <c:v>1.0560000000000001E-5</c:v>
                </c:pt>
                <c:pt idx="1062">
                  <c:v>1.0540000000000001E-5</c:v>
                </c:pt>
                <c:pt idx="1063">
                  <c:v>1.0560000000000001E-5</c:v>
                </c:pt>
                <c:pt idx="1064">
                  <c:v>1.057E-5</c:v>
                </c:pt>
                <c:pt idx="1065">
                  <c:v>1.0560000000000001E-5</c:v>
                </c:pt>
                <c:pt idx="1066">
                  <c:v>1.057E-5</c:v>
                </c:pt>
                <c:pt idx="1067">
                  <c:v>1.0560000000000001E-5</c:v>
                </c:pt>
                <c:pt idx="1068">
                  <c:v>1.0560000000000001E-5</c:v>
                </c:pt>
                <c:pt idx="1069">
                  <c:v>1.0550000000000001E-5</c:v>
                </c:pt>
                <c:pt idx="1070">
                  <c:v>1.0560000000000001E-5</c:v>
                </c:pt>
                <c:pt idx="1071">
                  <c:v>1.0560000000000001E-5</c:v>
                </c:pt>
                <c:pt idx="1072">
                  <c:v>1.0560000000000001E-5</c:v>
                </c:pt>
                <c:pt idx="1073">
                  <c:v>1.0560000000000001E-5</c:v>
                </c:pt>
                <c:pt idx="1074">
                  <c:v>1.0560000000000001E-5</c:v>
                </c:pt>
                <c:pt idx="1075">
                  <c:v>1.0560000000000001E-5</c:v>
                </c:pt>
                <c:pt idx="1076">
                  <c:v>1.057E-5</c:v>
                </c:pt>
                <c:pt idx="1077">
                  <c:v>1.057E-5</c:v>
                </c:pt>
                <c:pt idx="1078">
                  <c:v>1.058E-5</c:v>
                </c:pt>
                <c:pt idx="1079">
                  <c:v>1.0550000000000001E-5</c:v>
                </c:pt>
                <c:pt idx="1080">
                  <c:v>1.0550000000000001E-5</c:v>
                </c:pt>
                <c:pt idx="1081">
                  <c:v>1.0550000000000001E-5</c:v>
                </c:pt>
                <c:pt idx="1082">
                  <c:v>1.0530000000000001E-5</c:v>
                </c:pt>
                <c:pt idx="1083">
                  <c:v>1.0530000000000001E-5</c:v>
                </c:pt>
                <c:pt idx="1084">
                  <c:v>1.0519999999999999E-5</c:v>
                </c:pt>
                <c:pt idx="1085">
                  <c:v>1.0540000000000001E-5</c:v>
                </c:pt>
                <c:pt idx="1086">
                  <c:v>1.0519999999999999E-5</c:v>
                </c:pt>
                <c:pt idx="1087">
                  <c:v>1.0519999999999999E-5</c:v>
                </c:pt>
                <c:pt idx="1088">
                  <c:v>1.0519999999999999E-5</c:v>
                </c:pt>
                <c:pt idx="1089">
                  <c:v>1.0509999999999999E-5</c:v>
                </c:pt>
                <c:pt idx="1090">
                  <c:v>1.0499999999999999E-5</c:v>
                </c:pt>
                <c:pt idx="1091">
                  <c:v>1.0509999999999999E-5</c:v>
                </c:pt>
                <c:pt idx="1092">
                  <c:v>1.0509999999999999E-5</c:v>
                </c:pt>
                <c:pt idx="1093">
                  <c:v>1.048E-5</c:v>
                </c:pt>
                <c:pt idx="1094">
                  <c:v>1.0509999999999999E-5</c:v>
                </c:pt>
                <c:pt idx="1095">
                  <c:v>1.049E-5</c:v>
                </c:pt>
                <c:pt idx="1096">
                  <c:v>1.0499999999999999E-5</c:v>
                </c:pt>
                <c:pt idx="1097">
                  <c:v>1.049E-5</c:v>
                </c:pt>
                <c:pt idx="1098">
                  <c:v>1.049E-5</c:v>
                </c:pt>
                <c:pt idx="1099">
                  <c:v>1.048E-5</c:v>
                </c:pt>
                <c:pt idx="1100">
                  <c:v>1.049E-5</c:v>
                </c:pt>
                <c:pt idx="1101">
                  <c:v>1.049E-5</c:v>
                </c:pt>
                <c:pt idx="1102">
                  <c:v>1.0499999999999999E-5</c:v>
                </c:pt>
                <c:pt idx="1103">
                  <c:v>1.049E-5</c:v>
                </c:pt>
                <c:pt idx="1104">
                  <c:v>1.049E-5</c:v>
                </c:pt>
                <c:pt idx="1105">
                  <c:v>1.049E-5</c:v>
                </c:pt>
                <c:pt idx="1106">
                  <c:v>1.048E-5</c:v>
                </c:pt>
                <c:pt idx="1107">
                  <c:v>1.049E-5</c:v>
                </c:pt>
                <c:pt idx="1108">
                  <c:v>1.049E-5</c:v>
                </c:pt>
                <c:pt idx="1109">
                  <c:v>1.0530000000000001E-5</c:v>
                </c:pt>
                <c:pt idx="1110">
                  <c:v>1.0519999999999999E-5</c:v>
                </c:pt>
                <c:pt idx="1111">
                  <c:v>1.0550000000000001E-5</c:v>
                </c:pt>
                <c:pt idx="1112">
                  <c:v>1.0509999999999999E-5</c:v>
                </c:pt>
                <c:pt idx="1113">
                  <c:v>1.0530000000000001E-5</c:v>
                </c:pt>
                <c:pt idx="1114">
                  <c:v>1.0560000000000001E-5</c:v>
                </c:pt>
                <c:pt idx="1115">
                  <c:v>1.0530000000000001E-5</c:v>
                </c:pt>
                <c:pt idx="1116">
                  <c:v>1.0519999999999999E-5</c:v>
                </c:pt>
                <c:pt idx="1117">
                  <c:v>1.0509999999999999E-5</c:v>
                </c:pt>
                <c:pt idx="1118">
                  <c:v>1.0509999999999999E-5</c:v>
                </c:pt>
                <c:pt idx="1119">
                  <c:v>1.0509999999999999E-5</c:v>
                </c:pt>
                <c:pt idx="1120">
                  <c:v>1.0509999999999999E-5</c:v>
                </c:pt>
                <c:pt idx="1121">
                  <c:v>1.0499999999999999E-5</c:v>
                </c:pt>
                <c:pt idx="1122">
                  <c:v>1.0509999999999999E-5</c:v>
                </c:pt>
                <c:pt idx="1123">
                  <c:v>1.0509999999999999E-5</c:v>
                </c:pt>
                <c:pt idx="1124">
                  <c:v>1.0499999999999999E-5</c:v>
                </c:pt>
                <c:pt idx="1125">
                  <c:v>1.0519999999999999E-5</c:v>
                </c:pt>
                <c:pt idx="1126">
                  <c:v>1.0530000000000001E-5</c:v>
                </c:pt>
                <c:pt idx="1127">
                  <c:v>1.0509999999999999E-5</c:v>
                </c:pt>
                <c:pt idx="1128">
                  <c:v>1.044E-5</c:v>
                </c:pt>
                <c:pt idx="1129">
                  <c:v>1.043E-5</c:v>
                </c:pt>
                <c:pt idx="1130">
                  <c:v>1.042E-5</c:v>
                </c:pt>
                <c:pt idx="1131">
                  <c:v>1.042E-5</c:v>
                </c:pt>
                <c:pt idx="1132">
                  <c:v>1.044E-5</c:v>
                </c:pt>
                <c:pt idx="1133">
                  <c:v>1.043E-5</c:v>
                </c:pt>
                <c:pt idx="1134">
                  <c:v>1.045E-5</c:v>
                </c:pt>
                <c:pt idx="1135">
                  <c:v>1.045E-5</c:v>
                </c:pt>
                <c:pt idx="1136">
                  <c:v>1.043E-5</c:v>
                </c:pt>
                <c:pt idx="1137">
                  <c:v>1.044E-5</c:v>
                </c:pt>
                <c:pt idx="1138">
                  <c:v>1.044E-5</c:v>
                </c:pt>
                <c:pt idx="1139">
                  <c:v>1.042E-5</c:v>
                </c:pt>
                <c:pt idx="1140">
                  <c:v>1.041E-5</c:v>
                </c:pt>
                <c:pt idx="1141">
                  <c:v>1.041E-5</c:v>
                </c:pt>
                <c:pt idx="1142">
                  <c:v>1.042E-5</c:v>
                </c:pt>
                <c:pt idx="1143">
                  <c:v>1.042E-5</c:v>
                </c:pt>
                <c:pt idx="1144">
                  <c:v>1.042E-5</c:v>
                </c:pt>
                <c:pt idx="1145">
                  <c:v>1.041E-5</c:v>
                </c:pt>
                <c:pt idx="1146">
                  <c:v>1.041E-5</c:v>
                </c:pt>
                <c:pt idx="1147">
                  <c:v>1.042E-5</c:v>
                </c:pt>
                <c:pt idx="1148">
                  <c:v>1.042E-5</c:v>
                </c:pt>
                <c:pt idx="1149">
                  <c:v>1.042E-5</c:v>
                </c:pt>
                <c:pt idx="1150">
                  <c:v>1.041E-5</c:v>
                </c:pt>
                <c:pt idx="1151">
                  <c:v>1.041E-5</c:v>
                </c:pt>
                <c:pt idx="1152">
                  <c:v>1.042E-5</c:v>
                </c:pt>
                <c:pt idx="1153">
                  <c:v>1.042E-5</c:v>
                </c:pt>
                <c:pt idx="1154">
                  <c:v>1.041E-5</c:v>
                </c:pt>
                <c:pt idx="1155">
                  <c:v>1.042E-5</c:v>
                </c:pt>
                <c:pt idx="1156">
                  <c:v>1.042E-5</c:v>
                </c:pt>
                <c:pt idx="1157">
                  <c:v>1.042E-5</c:v>
                </c:pt>
                <c:pt idx="1158">
                  <c:v>1.042E-5</c:v>
                </c:pt>
                <c:pt idx="1159">
                  <c:v>1.043E-5</c:v>
                </c:pt>
                <c:pt idx="1160">
                  <c:v>1.043E-5</c:v>
                </c:pt>
                <c:pt idx="1161">
                  <c:v>1.042E-5</c:v>
                </c:pt>
                <c:pt idx="1162">
                  <c:v>1.042E-5</c:v>
                </c:pt>
                <c:pt idx="1163">
                  <c:v>1.043E-5</c:v>
                </c:pt>
                <c:pt idx="1164">
                  <c:v>1.042E-5</c:v>
                </c:pt>
                <c:pt idx="1165">
                  <c:v>1.042E-5</c:v>
                </c:pt>
                <c:pt idx="1166">
                  <c:v>1.042E-5</c:v>
                </c:pt>
                <c:pt idx="1167">
                  <c:v>1.042E-5</c:v>
                </c:pt>
                <c:pt idx="1168">
                  <c:v>1.043E-5</c:v>
                </c:pt>
                <c:pt idx="1169">
                  <c:v>1.043E-5</c:v>
                </c:pt>
                <c:pt idx="1170">
                  <c:v>1.042E-5</c:v>
                </c:pt>
                <c:pt idx="1171">
                  <c:v>1.042E-5</c:v>
                </c:pt>
                <c:pt idx="1172">
                  <c:v>1.042E-5</c:v>
                </c:pt>
                <c:pt idx="1173">
                  <c:v>1.042E-5</c:v>
                </c:pt>
                <c:pt idx="1174">
                  <c:v>1.042E-5</c:v>
                </c:pt>
                <c:pt idx="1175">
                  <c:v>1.041E-5</c:v>
                </c:pt>
                <c:pt idx="1176">
                  <c:v>1.042E-5</c:v>
                </c:pt>
                <c:pt idx="1177">
                  <c:v>1.041E-5</c:v>
                </c:pt>
                <c:pt idx="1178">
                  <c:v>1.042E-5</c:v>
                </c:pt>
                <c:pt idx="1179">
                  <c:v>1.042E-5</c:v>
                </c:pt>
                <c:pt idx="1180">
                  <c:v>1.041E-5</c:v>
                </c:pt>
                <c:pt idx="1181">
                  <c:v>1.043E-5</c:v>
                </c:pt>
                <c:pt idx="1182">
                  <c:v>1.041E-5</c:v>
                </c:pt>
                <c:pt idx="1183">
                  <c:v>1.041E-5</c:v>
                </c:pt>
                <c:pt idx="1184">
                  <c:v>1.041E-5</c:v>
                </c:pt>
                <c:pt idx="1185">
                  <c:v>1.042E-5</c:v>
                </c:pt>
                <c:pt idx="1186">
                  <c:v>1.04E-5</c:v>
                </c:pt>
                <c:pt idx="1187">
                  <c:v>1.04E-5</c:v>
                </c:pt>
                <c:pt idx="1188">
                  <c:v>1.042E-5</c:v>
                </c:pt>
                <c:pt idx="1189">
                  <c:v>1.041E-5</c:v>
                </c:pt>
                <c:pt idx="1190">
                  <c:v>1.04E-5</c:v>
                </c:pt>
                <c:pt idx="1191">
                  <c:v>1.041E-5</c:v>
                </c:pt>
                <c:pt idx="1192">
                  <c:v>1.039E-5</c:v>
                </c:pt>
                <c:pt idx="1193">
                  <c:v>1.04E-5</c:v>
                </c:pt>
                <c:pt idx="1194">
                  <c:v>1.041E-5</c:v>
                </c:pt>
                <c:pt idx="1195">
                  <c:v>1.04E-5</c:v>
                </c:pt>
                <c:pt idx="1196">
                  <c:v>1.04E-5</c:v>
                </c:pt>
                <c:pt idx="1197">
                  <c:v>1.04E-5</c:v>
                </c:pt>
                <c:pt idx="1198">
                  <c:v>1.039E-5</c:v>
                </c:pt>
                <c:pt idx="1199">
                  <c:v>1.042E-5</c:v>
                </c:pt>
                <c:pt idx="1200">
                  <c:v>1.04E-5</c:v>
                </c:pt>
                <c:pt idx="1201">
                  <c:v>1.041E-5</c:v>
                </c:pt>
                <c:pt idx="1202">
                  <c:v>1.041E-5</c:v>
                </c:pt>
                <c:pt idx="1203">
                  <c:v>1.04E-5</c:v>
                </c:pt>
                <c:pt idx="1204">
                  <c:v>1.0339999999999999E-5</c:v>
                </c:pt>
                <c:pt idx="1205">
                  <c:v>1.0329999999999999E-5</c:v>
                </c:pt>
                <c:pt idx="1206">
                  <c:v>1.0319999999999999E-5</c:v>
                </c:pt>
                <c:pt idx="1207">
                  <c:v>1.0339999999999999E-5</c:v>
                </c:pt>
                <c:pt idx="1208">
                  <c:v>1.03E-5</c:v>
                </c:pt>
                <c:pt idx="1209">
                  <c:v>1.0319999999999999E-5</c:v>
                </c:pt>
                <c:pt idx="1210">
                  <c:v>1.0329999999999999E-5</c:v>
                </c:pt>
                <c:pt idx="1211">
                  <c:v>1.029E-5</c:v>
                </c:pt>
                <c:pt idx="1212">
                  <c:v>1.0319999999999999E-5</c:v>
                </c:pt>
                <c:pt idx="1213">
                  <c:v>1.0319999999999999E-5</c:v>
                </c:pt>
                <c:pt idx="1214">
                  <c:v>1.029E-5</c:v>
                </c:pt>
                <c:pt idx="1215">
                  <c:v>1.027E-5</c:v>
                </c:pt>
                <c:pt idx="1216">
                  <c:v>1.03E-5</c:v>
                </c:pt>
                <c:pt idx="1217">
                  <c:v>1.029E-5</c:v>
                </c:pt>
                <c:pt idx="1218">
                  <c:v>1.028E-5</c:v>
                </c:pt>
                <c:pt idx="1219">
                  <c:v>1.029E-5</c:v>
                </c:pt>
                <c:pt idx="1220">
                  <c:v>1.03E-5</c:v>
                </c:pt>
                <c:pt idx="1221">
                  <c:v>1.031E-5</c:v>
                </c:pt>
                <c:pt idx="1222">
                  <c:v>1.029E-5</c:v>
                </c:pt>
                <c:pt idx="1223">
                  <c:v>1.031E-5</c:v>
                </c:pt>
                <c:pt idx="1224">
                  <c:v>1.028E-5</c:v>
                </c:pt>
                <c:pt idx="1225">
                  <c:v>1.03E-5</c:v>
                </c:pt>
                <c:pt idx="1226">
                  <c:v>1.031E-5</c:v>
                </c:pt>
                <c:pt idx="1227">
                  <c:v>1.03E-5</c:v>
                </c:pt>
                <c:pt idx="1228">
                  <c:v>1.0319999999999999E-5</c:v>
                </c:pt>
                <c:pt idx="1229">
                  <c:v>1.0329999999999999E-5</c:v>
                </c:pt>
                <c:pt idx="1230">
                  <c:v>1.0329999999999999E-5</c:v>
                </c:pt>
                <c:pt idx="1231">
                  <c:v>1.0339999999999999E-5</c:v>
                </c:pt>
                <c:pt idx="1232">
                  <c:v>1.0319999999999999E-5</c:v>
                </c:pt>
                <c:pt idx="1233">
                  <c:v>1.0329999999999999E-5</c:v>
                </c:pt>
                <c:pt idx="1234">
                  <c:v>1.031E-5</c:v>
                </c:pt>
                <c:pt idx="1235">
                  <c:v>1.0329999999999999E-5</c:v>
                </c:pt>
                <c:pt idx="1236">
                  <c:v>1.0319999999999999E-5</c:v>
                </c:pt>
                <c:pt idx="1237">
                  <c:v>1.031E-5</c:v>
                </c:pt>
                <c:pt idx="1238">
                  <c:v>1.031E-5</c:v>
                </c:pt>
                <c:pt idx="1239">
                  <c:v>1.0329999999999999E-5</c:v>
                </c:pt>
                <c:pt idx="1240">
                  <c:v>1.031E-5</c:v>
                </c:pt>
                <c:pt idx="1241">
                  <c:v>1.0329999999999999E-5</c:v>
                </c:pt>
                <c:pt idx="1242">
                  <c:v>1.0319999999999999E-5</c:v>
                </c:pt>
                <c:pt idx="1243">
                  <c:v>1.029E-5</c:v>
                </c:pt>
                <c:pt idx="1244">
                  <c:v>1.03E-5</c:v>
                </c:pt>
                <c:pt idx="1245">
                  <c:v>1.029E-5</c:v>
                </c:pt>
                <c:pt idx="1246">
                  <c:v>1.03E-5</c:v>
                </c:pt>
                <c:pt idx="1247">
                  <c:v>1.031E-5</c:v>
                </c:pt>
                <c:pt idx="1248">
                  <c:v>1.029E-5</c:v>
                </c:pt>
                <c:pt idx="1249">
                  <c:v>1.029E-5</c:v>
                </c:pt>
                <c:pt idx="1250">
                  <c:v>1.029E-5</c:v>
                </c:pt>
                <c:pt idx="1251">
                  <c:v>1.031E-5</c:v>
                </c:pt>
                <c:pt idx="1252">
                  <c:v>1.028E-5</c:v>
                </c:pt>
                <c:pt idx="1253">
                  <c:v>1.028E-5</c:v>
                </c:pt>
                <c:pt idx="1254">
                  <c:v>1.027E-5</c:v>
                </c:pt>
                <c:pt idx="1255">
                  <c:v>1.029E-5</c:v>
                </c:pt>
                <c:pt idx="1256">
                  <c:v>1.027E-5</c:v>
                </c:pt>
                <c:pt idx="1257">
                  <c:v>1.027E-5</c:v>
                </c:pt>
                <c:pt idx="1258">
                  <c:v>1.027E-5</c:v>
                </c:pt>
                <c:pt idx="1259">
                  <c:v>1.027E-5</c:v>
                </c:pt>
                <c:pt idx="1260">
                  <c:v>1.027E-5</c:v>
                </c:pt>
                <c:pt idx="1261">
                  <c:v>1.027E-5</c:v>
                </c:pt>
                <c:pt idx="1262">
                  <c:v>1.028E-5</c:v>
                </c:pt>
                <c:pt idx="1263">
                  <c:v>1.026E-5</c:v>
                </c:pt>
                <c:pt idx="1264">
                  <c:v>1.028E-5</c:v>
                </c:pt>
                <c:pt idx="1265">
                  <c:v>1.029E-5</c:v>
                </c:pt>
                <c:pt idx="1266">
                  <c:v>1.028E-5</c:v>
                </c:pt>
                <c:pt idx="1267">
                  <c:v>1.029E-5</c:v>
                </c:pt>
                <c:pt idx="1268">
                  <c:v>1.028E-5</c:v>
                </c:pt>
                <c:pt idx="1269">
                  <c:v>1.028E-5</c:v>
                </c:pt>
                <c:pt idx="1270">
                  <c:v>1.029E-5</c:v>
                </c:pt>
                <c:pt idx="1271">
                  <c:v>1.028E-5</c:v>
                </c:pt>
                <c:pt idx="1272">
                  <c:v>1.027E-5</c:v>
                </c:pt>
                <c:pt idx="1273">
                  <c:v>1.027E-5</c:v>
                </c:pt>
                <c:pt idx="1274">
                  <c:v>1.028E-5</c:v>
                </c:pt>
                <c:pt idx="1275">
                  <c:v>1.027E-5</c:v>
                </c:pt>
                <c:pt idx="1276">
                  <c:v>1.026E-5</c:v>
                </c:pt>
                <c:pt idx="1277">
                  <c:v>1.027E-5</c:v>
                </c:pt>
                <c:pt idx="1278">
                  <c:v>1.028E-5</c:v>
                </c:pt>
                <c:pt idx="1279">
                  <c:v>1.029E-5</c:v>
                </c:pt>
                <c:pt idx="1280">
                  <c:v>1.027E-5</c:v>
                </c:pt>
                <c:pt idx="1281">
                  <c:v>1.027E-5</c:v>
                </c:pt>
                <c:pt idx="1282">
                  <c:v>1.029E-5</c:v>
                </c:pt>
                <c:pt idx="1283">
                  <c:v>1.028E-5</c:v>
                </c:pt>
                <c:pt idx="1284">
                  <c:v>1.027E-5</c:v>
                </c:pt>
                <c:pt idx="1285">
                  <c:v>1.029E-5</c:v>
                </c:pt>
                <c:pt idx="1286">
                  <c:v>1.028E-5</c:v>
                </c:pt>
                <c:pt idx="1287">
                  <c:v>1.03E-5</c:v>
                </c:pt>
                <c:pt idx="1288">
                  <c:v>1.029E-5</c:v>
                </c:pt>
                <c:pt idx="1289">
                  <c:v>1.031E-5</c:v>
                </c:pt>
                <c:pt idx="1290">
                  <c:v>1.031E-5</c:v>
                </c:pt>
                <c:pt idx="1291">
                  <c:v>1.031E-5</c:v>
                </c:pt>
                <c:pt idx="1292">
                  <c:v>1.029E-5</c:v>
                </c:pt>
                <c:pt idx="1293">
                  <c:v>1.031E-5</c:v>
                </c:pt>
                <c:pt idx="1294">
                  <c:v>1.029E-5</c:v>
                </c:pt>
                <c:pt idx="1295">
                  <c:v>1.0190000000000001E-5</c:v>
                </c:pt>
                <c:pt idx="1296">
                  <c:v>1.0200000000000001E-5</c:v>
                </c:pt>
                <c:pt idx="1297">
                  <c:v>1.0210000000000001E-5</c:v>
                </c:pt>
                <c:pt idx="1298">
                  <c:v>1.022E-5</c:v>
                </c:pt>
                <c:pt idx="1299">
                  <c:v>1.023E-5</c:v>
                </c:pt>
                <c:pt idx="1300">
                  <c:v>1.024E-5</c:v>
                </c:pt>
                <c:pt idx="1301">
                  <c:v>1.022E-5</c:v>
                </c:pt>
                <c:pt idx="1302">
                  <c:v>1.023E-5</c:v>
                </c:pt>
                <c:pt idx="1303">
                  <c:v>1.024E-5</c:v>
                </c:pt>
                <c:pt idx="1304">
                  <c:v>1.024E-5</c:v>
                </c:pt>
                <c:pt idx="1305">
                  <c:v>1.023E-5</c:v>
                </c:pt>
                <c:pt idx="1306">
                  <c:v>1.023E-5</c:v>
                </c:pt>
                <c:pt idx="1307">
                  <c:v>1.024E-5</c:v>
                </c:pt>
                <c:pt idx="1308">
                  <c:v>1.023E-5</c:v>
                </c:pt>
                <c:pt idx="1309">
                  <c:v>1.0210000000000001E-5</c:v>
                </c:pt>
                <c:pt idx="1310">
                  <c:v>1.023E-5</c:v>
                </c:pt>
                <c:pt idx="1311">
                  <c:v>1.0200000000000001E-5</c:v>
                </c:pt>
                <c:pt idx="1312">
                  <c:v>1.022E-5</c:v>
                </c:pt>
                <c:pt idx="1313">
                  <c:v>1.0210000000000001E-5</c:v>
                </c:pt>
                <c:pt idx="1314">
                  <c:v>1.022E-5</c:v>
                </c:pt>
                <c:pt idx="1315">
                  <c:v>1.0200000000000001E-5</c:v>
                </c:pt>
                <c:pt idx="1316">
                  <c:v>1.0210000000000001E-5</c:v>
                </c:pt>
                <c:pt idx="1317">
                  <c:v>1.022E-5</c:v>
                </c:pt>
                <c:pt idx="1318">
                  <c:v>1.024E-5</c:v>
                </c:pt>
                <c:pt idx="1319">
                  <c:v>1.023E-5</c:v>
                </c:pt>
                <c:pt idx="1320">
                  <c:v>1.023E-5</c:v>
                </c:pt>
                <c:pt idx="1321">
                  <c:v>1.0210000000000001E-5</c:v>
                </c:pt>
                <c:pt idx="1322">
                  <c:v>1.022E-5</c:v>
                </c:pt>
                <c:pt idx="1323">
                  <c:v>1.022E-5</c:v>
                </c:pt>
                <c:pt idx="1324">
                  <c:v>1.023E-5</c:v>
                </c:pt>
                <c:pt idx="1325">
                  <c:v>1.023E-5</c:v>
                </c:pt>
                <c:pt idx="1326">
                  <c:v>1.023E-5</c:v>
                </c:pt>
                <c:pt idx="1327">
                  <c:v>1.022E-5</c:v>
                </c:pt>
                <c:pt idx="1328">
                  <c:v>1.023E-5</c:v>
                </c:pt>
                <c:pt idx="1329">
                  <c:v>1.024E-5</c:v>
                </c:pt>
                <c:pt idx="1330">
                  <c:v>1.023E-5</c:v>
                </c:pt>
                <c:pt idx="1331">
                  <c:v>1.023E-5</c:v>
                </c:pt>
                <c:pt idx="1332">
                  <c:v>1.024E-5</c:v>
                </c:pt>
                <c:pt idx="1333">
                  <c:v>1.023E-5</c:v>
                </c:pt>
                <c:pt idx="1334">
                  <c:v>1.024E-5</c:v>
                </c:pt>
                <c:pt idx="1335">
                  <c:v>1.025E-5</c:v>
                </c:pt>
                <c:pt idx="1336">
                  <c:v>1.024E-5</c:v>
                </c:pt>
                <c:pt idx="1337">
                  <c:v>1.024E-5</c:v>
                </c:pt>
                <c:pt idx="1338">
                  <c:v>1.025E-5</c:v>
                </c:pt>
                <c:pt idx="1339">
                  <c:v>1.022E-5</c:v>
                </c:pt>
                <c:pt idx="1340">
                  <c:v>1.024E-5</c:v>
                </c:pt>
                <c:pt idx="1341">
                  <c:v>1.024E-5</c:v>
                </c:pt>
                <c:pt idx="1342">
                  <c:v>1.025E-5</c:v>
                </c:pt>
                <c:pt idx="1343">
                  <c:v>1.025E-5</c:v>
                </c:pt>
                <c:pt idx="1344">
                  <c:v>1.023E-5</c:v>
                </c:pt>
                <c:pt idx="1345">
                  <c:v>1.023E-5</c:v>
                </c:pt>
                <c:pt idx="1346">
                  <c:v>1.022E-5</c:v>
                </c:pt>
                <c:pt idx="1347">
                  <c:v>1.025E-5</c:v>
                </c:pt>
                <c:pt idx="1348">
                  <c:v>1.025E-5</c:v>
                </c:pt>
                <c:pt idx="1349">
                  <c:v>1.022E-5</c:v>
                </c:pt>
                <c:pt idx="1350">
                  <c:v>1.0210000000000001E-5</c:v>
                </c:pt>
                <c:pt idx="1351">
                  <c:v>1.022E-5</c:v>
                </c:pt>
                <c:pt idx="1352">
                  <c:v>1.0200000000000001E-5</c:v>
                </c:pt>
                <c:pt idx="1353">
                  <c:v>1.0210000000000001E-5</c:v>
                </c:pt>
                <c:pt idx="1354">
                  <c:v>1.0200000000000001E-5</c:v>
                </c:pt>
                <c:pt idx="1355">
                  <c:v>1.0180000000000001E-5</c:v>
                </c:pt>
                <c:pt idx="1356">
                  <c:v>1.0180000000000001E-5</c:v>
                </c:pt>
                <c:pt idx="1357">
                  <c:v>1.0190000000000001E-5</c:v>
                </c:pt>
                <c:pt idx="1358">
                  <c:v>1.0190000000000001E-5</c:v>
                </c:pt>
                <c:pt idx="1359">
                  <c:v>1.0190000000000001E-5</c:v>
                </c:pt>
                <c:pt idx="1360">
                  <c:v>1.0190000000000001E-5</c:v>
                </c:pt>
                <c:pt idx="1361">
                  <c:v>1.0190000000000001E-5</c:v>
                </c:pt>
                <c:pt idx="1362">
                  <c:v>1.0190000000000001E-5</c:v>
                </c:pt>
                <c:pt idx="1363">
                  <c:v>1.0190000000000001E-5</c:v>
                </c:pt>
                <c:pt idx="1364">
                  <c:v>1.0169999999999999E-5</c:v>
                </c:pt>
                <c:pt idx="1365">
                  <c:v>1.0190000000000001E-5</c:v>
                </c:pt>
                <c:pt idx="1366">
                  <c:v>1.0200000000000001E-5</c:v>
                </c:pt>
                <c:pt idx="1367">
                  <c:v>1.0190000000000001E-5</c:v>
                </c:pt>
                <c:pt idx="1368">
                  <c:v>1.0190000000000001E-5</c:v>
                </c:pt>
                <c:pt idx="1369">
                  <c:v>1.0180000000000001E-5</c:v>
                </c:pt>
                <c:pt idx="1370">
                  <c:v>1.0180000000000001E-5</c:v>
                </c:pt>
                <c:pt idx="1371">
                  <c:v>1.0210000000000001E-5</c:v>
                </c:pt>
                <c:pt idx="1372">
                  <c:v>1.0190000000000001E-5</c:v>
                </c:pt>
                <c:pt idx="1373">
                  <c:v>1.0190000000000001E-5</c:v>
                </c:pt>
                <c:pt idx="1374">
                  <c:v>1.0200000000000001E-5</c:v>
                </c:pt>
                <c:pt idx="1375">
                  <c:v>1.0190000000000001E-5</c:v>
                </c:pt>
                <c:pt idx="1376">
                  <c:v>1.0200000000000001E-5</c:v>
                </c:pt>
                <c:pt idx="1377">
                  <c:v>1.0190000000000001E-5</c:v>
                </c:pt>
                <c:pt idx="1378">
                  <c:v>1.0190000000000001E-5</c:v>
                </c:pt>
                <c:pt idx="1379">
                  <c:v>1.0210000000000001E-5</c:v>
                </c:pt>
                <c:pt idx="1380">
                  <c:v>1.0180000000000001E-5</c:v>
                </c:pt>
                <c:pt idx="1381">
                  <c:v>1.0190000000000001E-5</c:v>
                </c:pt>
                <c:pt idx="1382">
                  <c:v>1.0200000000000001E-5</c:v>
                </c:pt>
                <c:pt idx="1383">
                  <c:v>1.0190000000000001E-5</c:v>
                </c:pt>
                <c:pt idx="1384">
                  <c:v>1.0190000000000001E-5</c:v>
                </c:pt>
                <c:pt idx="1385">
                  <c:v>1.0190000000000001E-5</c:v>
                </c:pt>
                <c:pt idx="1386">
                  <c:v>1.0200000000000001E-5</c:v>
                </c:pt>
                <c:pt idx="1387">
                  <c:v>1.0210000000000001E-5</c:v>
                </c:pt>
                <c:pt idx="1388">
                  <c:v>1.0200000000000001E-5</c:v>
                </c:pt>
                <c:pt idx="1389">
                  <c:v>1.0190000000000001E-5</c:v>
                </c:pt>
                <c:pt idx="1390">
                  <c:v>1.0210000000000001E-5</c:v>
                </c:pt>
                <c:pt idx="1391">
                  <c:v>1.0200000000000001E-5</c:v>
                </c:pt>
                <c:pt idx="1392">
                  <c:v>1.0210000000000001E-5</c:v>
                </c:pt>
                <c:pt idx="1393">
                  <c:v>1.0190000000000001E-5</c:v>
                </c:pt>
                <c:pt idx="1394">
                  <c:v>1.0200000000000001E-5</c:v>
                </c:pt>
                <c:pt idx="1395">
                  <c:v>1.0200000000000001E-5</c:v>
                </c:pt>
                <c:pt idx="1396">
                  <c:v>1.0200000000000001E-5</c:v>
                </c:pt>
                <c:pt idx="1397">
                  <c:v>1.0200000000000001E-5</c:v>
                </c:pt>
                <c:pt idx="1398">
                  <c:v>1.0200000000000001E-5</c:v>
                </c:pt>
                <c:pt idx="1399">
                  <c:v>1.0210000000000001E-5</c:v>
                </c:pt>
                <c:pt idx="1400">
                  <c:v>1.0190000000000001E-5</c:v>
                </c:pt>
                <c:pt idx="1401">
                  <c:v>1.0200000000000001E-5</c:v>
                </c:pt>
                <c:pt idx="1402">
                  <c:v>1.0180000000000001E-5</c:v>
                </c:pt>
                <c:pt idx="1403">
                  <c:v>1.0190000000000001E-5</c:v>
                </c:pt>
                <c:pt idx="1404">
                  <c:v>1.0190000000000001E-5</c:v>
                </c:pt>
                <c:pt idx="1405">
                  <c:v>1.0180000000000001E-5</c:v>
                </c:pt>
                <c:pt idx="1406">
                  <c:v>1.0200000000000001E-5</c:v>
                </c:pt>
                <c:pt idx="1407">
                  <c:v>1.0200000000000001E-5</c:v>
                </c:pt>
                <c:pt idx="1408">
                  <c:v>1.0200000000000001E-5</c:v>
                </c:pt>
                <c:pt idx="1409">
                  <c:v>1.0200000000000001E-5</c:v>
                </c:pt>
                <c:pt idx="1410">
                  <c:v>1.0190000000000001E-5</c:v>
                </c:pt>
                <c:pt idx="1411">
                  <c:v>1.0200000000000001E-5</c:v>
                </c:pt>
                <c:pt idx="1412">
                  <c:v>1.0190000000000001E-5</c:v>
                </c:pt>
                <c:pt idx="1413">
                  <c:v>1.0200000000000001E-5</c:v>
                </c:pt>
                <c:pt idx="1414">
                  <c:v>1.0190000000000001E-5</c:v>
                </c:pt>
                <c:pt idx="1415">
                  <c:v>1.0200000000000001E-5</c:v>
                </c:pt>
                <c:pt idx="1416">
                  <c:v>1.0190000000000001E-5</c:v>
                </c:pt>
                <c:pt idx="1417">
                  <c:v>1.0190000000000001E-5</c:v>
                </c:pt>
                <c:pt idx="1418">
                  <c:v>1.0200000000000001E-5</c:v>
                </c:pt>
                <c:pt idx="1419">
                  <c:v>1.0190000000000001E-5</c:v>
                </c:pt>
                <c:pt idx="1420">
                  <c:v>1.0190000000000001E-5</c:v>
                </c:pt>
                <c:pt idx="1421">
                  <c:v>1.0190000000000001E-5</c:v>
                </c:pt>
                <c:pt idx="1422">
                  <c:v>1.0190000000000001E-5</c:v>
                </c:pt>
                <c:pt idx="1423">
                  <c:v>1.0200000000000001E-5</c:v>
                </c:pt>
                <c:pt idx="1424">
                  <c:v>1.0180000000000001E-5</c:v>
                </c:pt>
                <c:pt idx="1425">
                  <c:v>1.0190000000000001E-5</c:v>
                </c:pt>
                <c:pt idx="1426">
                  <c:v>1.0180000000000001E-5</c:v>
                </c:pt>
                <c:pt idx="1427">
                  <c:v>1.0190000000000001E-5</c:v>
                </c:pt>
                <c:pt idx="1428">
                  <c:v>1.0200000000000001E-5</c:v>
                </c:pt>
                <c:pt idx="1429">
                  <c:v>1.0190000000000001E-5</c:v>
                </c:pt>
                <c:pt idx="1430">
                  <c:v>1.0180000000000001E-5</c:v>
                </c:pt>
                <c:pt idx="1431">
                  <c:v>1.0180000000000001E-5</c:v>
                </c:pt>
                <c:pt idx="1432">
                  <c:v>1.0180000000000001E-5</c:v>
                </c:pt>
                <c:pt idx="1433">
                  <c:v>1.0200000000000001E-5</c:v>
                </c:pt>
                <c:pt idx="1434">
                  <c:v>1.0190000000000001E-5</c:v>
                </c:pt>
                <c:pt idx="1435">
                  <c:v>1.0180000000000001E-5</c:v>
                </c:pt>
                <c:pt idx="1436">
                  <c:v>1.0180000000000001E-5</c:v>
                </c:pt>
                <c:pt idx="1437">
                  <c:v>1.0190000000000001E-5</c:v>
                </c:pt>
                <c:pt idx="1438">
                  <c:v>1.0190000000000001E-5</c:v>
                </c:pt>
                <c:pt idx="1439">
                  <c:v>1.012E-5</c:v>
                </c:pt>
                <c:pt idx="1440">
                  <c:v>1.013E-5</c:v>
                </c:pt>
                <c:pt idx="1441">
                  <c:v>1.004E-5</c:v>
                </c:pt>
                <c:pt idx="1442">
                  <c:v>1.004E-5</c:v>
                </c:pt>
                <c:pt idx="1443">
                  <c:v>1.0030000000000001E-5</c:v>
                </c:pt>
                <c:pt idx="1444">
                  <c:v>1.004E-5</c:v>
                </c:pt>
                <c:pt idx="1445">
                  <c:v>1.004E-5</c:v>
                </c:pt>
                <c:pt idx="1446">
                  <c:v>1.0030000000000001E-5</c:v>
                </c:pt>
                <c:pt idx="1447">
                  <c:v>1.0020000000000001E-5</c:v>
                </c:pt>
                <c:pt idx="1448">
                  <c:v>1.0030000000000001E-5</c:v>
                </c:pt>
                <c:pt idx="1449">
                  <c:v>1.0030000000000001E-5</c:v>
                </c:pt>
                <c:pt idx="1450">
                  <c:v>1.004E-5</c:v>
                </c:pt>
                <c:pt idx="1451">
                  <c:v>1.0020000000000001E-5</c:v>
                </c:pt>
                <c:pt idx="1452">
                  <c:v>1.0020000000000001E-5</c:v>
                </c:pt>
                <c:pt idx="1453">
                  <c:v>1.0000000000000001E-5</c:v>
                </c:pt>
                <c:pt idx="1454">
                  <c:v>1.0020000000000001E-5</c:v>
                </c:pt>
                <c:pt idx="1455">
                  <c:v>1.0010000000000001E-5</c:v>
                </c:pt>
                <c:pt idx="1456">
                  <c:v>1.0020000000000001E-5</c:v>
                </c:pt>
                <c:pt idx="1457">
                  <c:v>1.0010000000000001E-5</c:v>
                </c:pt>
                <c:pt idx="1458">
                  <c:v>1.0000000000000001E-5</c:v>
                </c:pt>
                <c:pt idx="1459">
                  <c:v>1.0010000000000001E-5</c:v>
                </c:pt>
                <c:pt idx="1460">
                  <c:v>1.0010000000000001E-5</c:v>
                </c:pt>
                <c:pt idx="1461">
                  <c:v>1.0010000000000001E-5</c:v>
                </c:pt>
                <c:pt idx="1462">
                  <c:v>1.0000000000000001E-5</c:v>
                </c:pt>
                <c:pt idx="1463">
                  <c:v>1.0010000000000001E-5</c:v>
                </c:pt>
                <c:pt idx="1464">
                  <c:v>1.0010000000000001E-5</c:v>
                </c:pt>
                <c:pt idx="1465">
                  <c:v>1.0010000000000001E-5</c:v>
                </c:pt>
                <c:pt idx="1466">
                  <c:v>1.0010000000000001E-5</c:v>
                </c:pt>
                <c:pt idx="1467">
                  <c:v>1.0010000000000001E-5</c:v>
                </c:pt>
                <c:pt idx="1468">
                  <c:v>1.0010000000000001E-5</c:v>
                </c:pt>
                <c:pt idx="1469">
                  <c:v>1.0000000000000001E-5</c:v>
                </c:pt>
                <c:pt idx="1470">
                  <c:v>1.0000000000000001E-5</c:v>
                </c:pt>
                <c:pt idx="1471">
                  <c:v>1.0000000000000001E-5</c:v>
                </c:pt>
                <c:pt idx="1472">
                  <c:v>1.0010000000000001E-5</c:v>
                </c:pt>
                <c:pt idx="1473">
                  <c:v>1.0000000000000001E-5</c:v>
                </c:pt>
                <c:pt idx="1474">
                  <c:v>1.0000000000000001E-5</c:v>
                </c:pt>
                <c:pt idx="1475">
                  <c:v>9.9909999999999997E-6</c:v>
                </c:pt>
                <c:pt idx="1476">
                  <c:v>9.9909999999999997E-6</c:v>
                </c:pt>
                <c:pt idx="1477">
                  <c:v>9.9820000000000003E-6</c:v>
                </c:pt>
                <c:pt idx="1478">
                  <c:v>9.9820000000000003E-6</c:v>
                </c:pt>
                <c:pt idx="1479">
                  <c:v>9.9639999999999998E-6</c:v>
                </c:pt>
                <c:pt idx="1480">
                  <c:v>9.9729999999999992E-6</c:v>
                </c:pt>
                <c:pt idx="1481">
                  <c:v>9.9729999999999992E-6</c:v>
                </c:pt>
                <c:pt idx="1482">
                  <c:v>9.9729999999999992E-6</c:v>
                </c:pt>
                <c:pt idx="1483">
                  <c:v>9.9729999999999992E-6</c:v>
                </c:pt>
                <c:pt idx="1484">
                  <c:v>9.9909999999999997E-6</c:v>
                </c:pt>
                <c:pt idx="1485">
                  <c:v>9.9639999999999998E-6</c:v>
                </c:pt>
                <c:pt idx="1486">
                  <c:v>9.9639999999999998E-6</c:v>
                </c:pt>
                <c:pt idx="1487">
                  <c:v>9.9820000000000003E-6</c:v>
                </c:pt>
                <c:pt idx="1488">
                  <c:v>9.9729999999999992E-6</c:v>
                </c:pt>
                <c:pt idx="1489">
                  <c:v>9.9729999999999992E-6</c:v>
                </c:pt>
                <c:pt idx="1490">
                  <c:v>9.9729999999999992E-6</c:v>
                </c:pt>
                <c:pt idx="1491">
                  <c:v>9.9729999999999992E-6</c:v>
                </c:pt>
                <c:pt idx="1492">
                  <c:v>9.9909999999999997E-6</c:v>
                </c:pt>
                <c:pt idx="1493">
                  <c:v>9.9820000000000003E-6</c:v>
                </c:pt>
                <c:pt idx="1494">
                  <c:v>9.9729999999999992E-6</c:v>
                </c:pt>
                <c:pt idx="1495">
                  <c:v>9.9639999999999998E-6</c:v>
                </c:pt>
                <c:pt idx="1496">
                  <c:v>9.9729999999999992E-6</c:v>
                </c:pt>
                <c:pt idx="1497">
                  <c:v>9.9729999999999992E-6</c:v>
                </c:pt>
                <c:pt idx="1498">
                  <c:v>9.9729999999999992E-6</c:v>
                </c:pt>
                <c:pt idx="1499">
                  <c:v>9.9729999999999992E-6</c:v>
                </c:pt>
                <c:pt idx="1500">
                  <c:v>9.9820000000000003E-6</c:v>
                </c:pt>
                <c:pt idx="1501">
                  <c:v>9.9729999999999992E-6</c:v>
                </c:pt>
                <c:pt idx="1502">
                  <c:v>9.9729999999999992E-6</c:v>
                </c:pt>
                <c:pt idx="1503">
                  <c:v>9.9820000000000003E-6</c:v>
                </c:pt>
                <c:pt idx="1504">
                  <c:v>9.9820000000000003E-6</c:v>
                </c:pt>
                <c:pt idx="1505">
                  <c:v>9.9909999999999997E-6</c:v>
                </c:pt>
                <c:pt idx="1506">
                  <c:v>9.9729999999999992E-6</c:v>
                </c:pt>
                <c:pt idx="1507">
                  <c:v>9.9729999999999992E-6</c:v>
                </c:pt>
                <c:pt idx="1508">
                  <c:v>9.9820000000000003E-6</c:v>
                </c:pt>
                <c:pt idx="1509">
                  <c:v>9.9820000000000003E-6</c:v>
                </c:pt>
                <c:pt idx="1510">
                  <c:v>9.9820000000000003E-6</c:v>
                </c:pt>
                <c:pt idx="1511">
                  <c:v>9.9729999999999992E-6</c:v>
                </c:pt>
                <c:pt idx="1512">
                  <c:v>9.9820000000000003E-6</c:v>
                </c:pt>
                <c:pt idx="1513">
                  <c:v>9.9909999999999997E-6</c:v>
                </c:pt>
                <c:pt idx="1514">
                  <c:v>9.9820000000000003E-6</c:v>
                </c:pt>
                <c:pt idx="1515">
                  <c:v>9.9820000000000003E-6</c:v>
                </c:pt>
                <c:pt idx="1516">
                  <c:v>9.9550000000000004E-6</c:v>
                </c:pt>
                <c:pt idx="1517">
                  <c:v>9.9459999999999993E-6</c:v>
                </c:pt>
                <c:pt idx="1518">
                  <c:v>9.9369999999999999E-6</c:v>
                </c:pt>
                <c:pt idx="1519">
                  <c:v>9.9550000000000004E-6</c:v>
                </c:pt>
                <c:pt idx="1520">
                  <c:v>9.9550000000000004E-6</c:v>
                </c:pt>
                <c:pt idx="1521">
                  <c:v>9.9550000000000004E-6</c:v>
                </c:pt>
                <c:pt idx="1522">
                  <c:v>9.9459999999999993E-6</c:v>
                </c:pt>
                <c:pt idx="1523">
                  <c:v>9.9369999999999999E-6</c:v>
                </c:pt>
                <c:pt idx="1524">
                  <c:v>9.9729999999999992E-6</c:v>
                </c:pt>
                <c:pt idx="1525">
                  <c:v>9.9459999999999993E-6</c:v>
                </c:pt>
                <c:pt idx="1526">
                  <c:v>9.9550000000000004E-6</c:v>
                </c:pt>
                <c:pt idx="1527">
                  <c:v>9.9639999999999998E-6</c:v>
                </c:pt>
                <c:pt idx="1528">
                  <c:v>9.9459999999999993E-6</c:v>
                </c:pt>
                <c:pt idx="1529">
                  <c:v>9.9459999999999993E-6</c:v>
                </c:pt>
                <c:pt idx="1530">
                  <c:v>9.9550000000000004E-6</c:v>
                </c:pt>
                <c:pt idx="1531">
                  <c:v>9.9639999999999998E-6</c:v>
                </c:pt>
                <c:pt idx="1532">
                  <c:v>9.9369999999999999E-6</c:v>
                </c:pt>
                <c:pt idx="1533">
                  <c:v>9.9459999999999993E-6</c:v>
                </c:pt>
                <c:pt idx="1534">
                  <c:v>9.9550000000000004E-6</c:v>
                </c:pt>
                <c:pt idx="1535">
                  <c:v>9.9639999999999998E-6</c:v>
                </c:pt>
                <c:pt idx="1536">
                  <c:v>9.9550000000000004E-6</c:v>
                </c:pt>
                <c:pt idx="1537">
                  <c:v>9.9459999999999993E-6</c:v>
                </c:pt>
                <c:pt idx="1538">
                  <c:v>9.9459999999999993E-6</c:v>
                </c:pt>
                <c:pt idx="1539">
                  <c:v>9.9550000000000004E-6</c:v>
                </c:pt>
                <c:pt idx="1540">
                  <c:v>9.9639999999999998E-6</c:v>
                </c:pt>
                <c:pt idx="1541">
                  <c:v>9.9459999999999993E-6</c:v>
                </c:pt>
                <c:pt idx="1542">
                  <c:v>9.9369999999999999E-6</c:v>
                </c:pt>
                <c:pt idx="1543">
                  <c:v>9.9369999999999999E-6</c:v>
                </c:pt>
                <c:pt idx="1544">
                  <c:v>9.9639999999999998E-6</c:v>
                </c:pt>
                <c:pt idx="1545">
                  <c:v>9.9550000000000004E-6</c:v>
                </c:pt>
                <c:pt idx="1546">
                  <c:v>9.9550000000000004E-6</c:v>
                </c:pt>
                <c:pt idx="1547">
                  <c:v>9.9639999999999998E-6</c:v>
                </c:pt>
                <c:pt idx="1548">
                  <c:v>9.9550000000000004E-6</c:v>
                </c:pt>
                <c:pt idx="1549">
                  <c:v>9.9639999999999998E-6</c:v>
                </c:pt>
                <c:pt idx="1550">
                  <c:v>9.9729999999999992E-6</c:v>
                </c:pt>
                <c:pt idx="1551">
                  <c:v>9.9280000000000005E-6</c:v>
                </c:pt>
                <c:pt idx="1552">
                  <c:v>9.9550000000000004E-6</c:v>
                </c:pt>
                <c:pt idx="1553">
                  <c:v>9.9459999999999993E-6</c:v>
                </c:pt>
                <c:pt idx="1554">
                  <c:v>9.9459999999999993E-6</c:v>
                </c:pt>
                <c:pt idx="1555">
                  <c:v>9.9280000000000005E-6</c:v>
                </c:pt>
                <c:pt idx="1556">
                  <c:v>9.9550000000000004E-6</c:v>
                </c:pt>
                <c:pt idx="1557">
                  <c:v>9.9550000000000004E-6</c:v>
                </c:pt>
                <c:pt idx="1558">
                  <c:v>9.9729999999999992E-6</c:v>
                </c:pt>
                <c:pt idx="1559">
                  <c:v>9.9639999999999998E-6</c:v>
                </c:pt>
                <c:pt idx="1560">
                  <c:v>9.9550000000000004E-6</c:v>
                </c:pt>
                <c:pt idx="1561">
                  <c:v>9.9639999999999998E-6</c:v>
                </c:pt>
                <c:pt idx="1562">
                  <c:v>9.9729999999999992E-6</c:v>
                </c:pt>
                <c:pt idx="1563">
                  <c:v>9.9729999999999992E-6</c:v>
                </c:pt>
                <c:pt idx="1564">
                  <c:v>9.9729999999999992E-6</c:v>
                </c:pt>
                <c:pt idx="1565">
                  <c:v>9.9820000000000003E-6</c:v>
                </c:pt>
                <c:pt idx="1566">
                  <c:v>9.9639999999999998E-6</c:v>
                </c:pt>
                <c:pt idx="1567">
                  <c:v>9.9729999999999992E-6</c:v>
                </c:pt>
                <c:pt idx="1568">
                  <c:v>9.9729999999999992E-6</c:v>
                </c:pt>
                <c:pt idx="1569">
                  <c:v>9.9729999999999992E-6</c:v>
                </c:pt>
                <c:pt idx="1570">
                  <c:v>9.9729999999999992E-6</c:v>
                </c:pt>
                <c:pt idx="1571">
                  <c:v>9.9639999999999998E-6</c:v>
                </c:pt>
                <c:pt idx="1572">
                  <c:v>9.9820000000000003E-6</c:v>
                </c:pt>
                <c:pt idx="1573">
                  <c:v>9.9729999999999992E-6</c:v>
                </c:pt>
                <c:pt idx="1574">
                  <c:v>9.9729999999999992E-6</c:v>
                </c:pt>
                <c:pt idx="1575">
                  <c:v>9.9729999999999992E-6</c:v>
                </c:pt>
                <c:pt idx="1576">
                  <c:v>9.9729999999999992E-6</c:v>
                </c:pt>
                <c:pt idx="1577">
                  <c:v>9.9550000000000004E-6</c:v>
                </c:pt>
                <c:pt idx="1578">
                  <c:v>9.9729999999999992E-6</c:v>
                </c:pt>
                <c:pt idx="1579">
                  <c:v>9.9729999999999992E-6</c:v>
                </c:pt>
                <c:pt idx="1580">
                  <c:v>9.9639999999999998E-6</c:v>
                </c:pt>
                <c:pt idx="1581">
                  <c:v>9.9729999999999992E-6</c:v>
                </c:pt>
                <c:pt idx="1582">
                  <c:v>9.9639999999999998E-6</c:v>
                </c:pt>
                <c:pt idx="1583">
                  <c:v>1.0010000000000001E-5</c:v>
                </c:pt>
                <c:pt idx="1584">
                  <c:v>9.9729999999999992E-6</c:v>
                </c:pt>
                <c:pt idx="1585">
                  <c:v>9.9909999999999997E-6</c:v>
                </c:pt>
                <c:pt idx="1586">
                  <c:v>9.9820000000000003E-6</c:v>
                </c:pt>
                <c:pt idx="1587">
                  <c:v>9.9820000000000003E-6</c:v>
                </c:pt>
                <c:pt idx="1588">
                  <c:v>1.0000000000000001E-5</c:v>
                </c:pt>
                <c:pt idx="1589">
                  <c:v>9.9909999999999997E-6</c:v>
                </c:pt>
                <c:pt idx="1590">
                  <c:v>9.9909999999999997E-6</c:v>
                </c:pt>
                <c:pt idx="1591">
                  <c:v>9.9729999999999992E-6</c:v>
                </c:pt>
                <c:pt idx="1592">
                  <c:v>9.9909999999999997E-6</c:v>
                </c:pt>
                <c:pt idx="1593">
                  <c:v>9.9909999999999997E-6</c:v>
                </c:pt>
                <c:pt idx="1594">
                  <c:v>9.9820000000000003E-6</c:v>
                </c:pt>
                <c:pt idx="1595">
                  <c:v>9.9820000000000003E-6</c:v>
                </c:pt>
                <c:pt idx="1596">
                  <c:v>9.9909999999999997E-6</c:v>
                </c:pt>
                <c:pt idx="1597">
                  <c:v>1.0000000000000001E-5</c:v>
                </c:pt>
                <c:pt idx="1598">
                  <c:v>1.0000000000000001E-5</c:v>
                </c:pt>
                <c:pt idx="1599">
                  <c:v>1.0010000000000001E-5</c:v>
                </c:pt>
                <c:pt idx="1600">
                  <c:v>1.0020000000000001E-5</c:v>
                </c:pt>
                <c:pt idx="1601">
                  <c:v>1.0000000000000001E-5</c:v>
                </c:pt>
                <c:pt idx="1602">
                  <c:v>1.0000000000000001E-5</c:v>
                </c:pt>
                <c:pt idx="1603">
                  <c:v>1.0010000000000001E-5</c:v>
                </c:pt>
                <c:pt idx="1604">
                  <c:v>1.0010000000000001E-5</c:v>
                </c:pt>
                <c:pt idx="1605">
                  <c:v>1.0020000000000001E-5</c:v>
                </c:pt>
                <c:pt idx="1606">
                  <c:v>1.0010000000000001E-5</c:v>
                </c:pt>
                <c:pt idx="1607">
                  <c:v>1.0010000000000001E-5</c:v>
                </c:pt>
                <c:pt idx="1608">
                  <c:v>1.0000000000000001E-5</c:v>
                </c:pt>
                <c:pt idx="1609">
                  <c:v>1.0020000000000001E-5</c:v>
                </c:pt>
                <c:pt idx="1610">
                  <c:v>1.0000000000000001E-5</c:v>
                </c:pt>
                <c:pt idx="1611">
                  <c:v>1.0010000000000001E-5</c:v>
                </c:pt>
                <c:pt idx="1612">
                  <c:v>1.0010000000000001E-5</c:v>
                </c:pt>
                <c:pt idx="1613">
                  <c:v>1.008E-5</c:v>
                </c:pt>
                <c:pt idx="1614">
                  <c:v>1.006E-5</c:v>
                </c:pt>
                <c:pt idx="1615">
                  <c:v>1.009E-5</c:v>
                </c:pt>
                <c:pt idx="1616">
                  <c:v>1.009E-5</c:v>
                </c:pt>
                <c:pt idx="1617">
                  <c:v>1.007E-5</c:v>
                </c:pt>
                <c:pt idx="1618">
                  <c:v>1.01E-5</c:v>
                </c:pt>
                <c:pt idx="1619">
                  <c:v>1.009E-5</c:v>
                </c:pt>
                <c:pt idx="1620">
                  <c:v>1.01E-5</c:v>
                </c:pt>
                <c:pt idx="1621">
                  <c:v>1.008E-5</c:v>
                </c:pt>
                <c:pt idx="1622">
                  <c:v>1.006E-5</c:v>
                </c:pt>
                <c:pt idx="1623">
                  <c:v>1.006E-5</c:v>
                </c:pt>
                <c:pt idx="1624">
                  <c:v>1.008E-5</c:v>
                </c:pt>
                <c:pt idx="1625">
                  <c:v>1.006E-5</c:v>
                </c:pt>
                <c:pt idx="1626">
                  <c:v>1.005E-5</c:v>
                </c:pt>
                <c:pt idx="1627">
                  <c:v>1.008E-5</c:v>
                </c:pt>
                <c:pt idx="1628">
                  <c:v>1.009E-5</c:v>
                </c:pt>
                <c:pt idx="1629">
                  <c:v>1.007E-5</c:v>
                </c:pt>
                <c:pt idx="1630">
                  <c:v>1.008E-5</c:v>
                </c:pt>
                <c:pt idx="1631">
                  <c:v>1.006E-5</c:v>
                </c:pt>
                <c:pt idx="1632">
                  <c:v>1.01E-5</c:v>
                </c:pt>
                <c:pt idx="1633">
                  <c:v>1.009E-5</c:v>
                </c:pt>
                <c:pt idx="1634">
                  <c:v>1.012E-5</c:v>
                </c:pt>
                <c:pt idx="1635">
                  <c:v>1.013E-5</c:v>
                </c:pt>
                <c:pt idx="1636">
                  <c:v>1.012E-5</c:v>
                </c:pt>
                <c:pt idx="1637">
                  <c:v>1.012E-5</c:v>
                </c:pt>
                <c:pt idx="1638">
                  <c:v>1.012E-5</c:v>
                </c:pt>
                <c:pt idx="1639">
                  <c:v>1.011E-5</c:v>
                </c:pt>
                <c:pt idx="1640">
                  <c:v>1.012E-5</c:v>
                </c:pt>
                <c:pt idx="1641">
                  <c:v>1.0139999999999999E-5</c:v>
                </c:pt>
                <c:pt idx="1642">
                  <c:v>1.013E-5</c:v>
                </c:pt>
                <c:pt idx="1643">
                  <c:v>1.012E-5</c:v>
                </c:pt>
                <c:pt idx="1644">
                  <c:v>1.012E-5</c:v>
                </c:pt>
                <c:pt idx="1645">
                  <c:v>1.011E-5</c:v>
                </c:pt>
                <c:pt idx="1646">
                  <c:v>1.008E-5</c:v>
                </c:pt>
                <c:pt idx="1647">
                  <c:v>1.01E-5</c:v>
                </c:pt>
                <c:pt idx="1648">
                  <c:v>1.011E-5</c:v>
                </c:pt>
                <c:pt idx="1649">
                  <c:v>1.009E-5</c:v>
                </c:pt>
                <c:pt idx="1650">
                  <c:v>1.008E-5</c:v>
                </c:pt>
                <c:pt idx="1651">
                  <c:v>1.01E-5</c:v>
                </c:pt>
                <c:pt idx="1652">
                  <c:v>1.011E-5</c:v>
                </c:pt>
                <c:pt idx="1653">
                  <c:v>1.01E-5</c:v>
                </c:pt>
                <c:pt idx="1654">
                  <c:v>1.008E-5</c:v>
                </c:pt>
                <c:pt idx="1655">
                  <c:v>1.011E-5</c:v>
                </c:pt>
                <c:pt idx="1656">
                  <c:v>1.01E-5</c:v>
                </c:pt>
                <c:pt idx="1657">
                  <c:v>1.009E-5</c:v>
                </c:pt>
                <c:pt idx="1658">
                  <c:v>1.01E-5</c:v>
                </c:pt>
                <c:pt idx="1659">
                  <c:v>1.011E-5</c:v>
                </c:pt>
                <c:pt idx="1660">
                  <c:v>1.008E-5</c:v>
                </c:pt>
                <c:pt idx="1661">
                  <c:v>1.011E-5</c:v>
                </c:pt>
                <c:pt idx="1662">
                  <c:v>1.011E-5</c:v>
                </c:pt>
                <c:pt idx="1663">
                  <c:v>1.008E-5</c:v>
                </c:pt>
                <c:pt idx="1664">
                  <c:v>1.008E-5</c:v>
                </c:pt>
                <c:pt idx="1665">
                  <c:v>1.007E-5</c:v>
                </c:pt>
                <c:pt idx="1666">
                  <c:v>1.009E-5</c:v>
                </c:pt>
                <c:pt idx="1667">
                  <c:v>1.008E-5</c:v>
                </c:pt>
                <c:pt idx="1668">
                  <c:v>1.009E-5</c:v>
                </c:pt>
                <c:pt idx="1669">
                  <c:v>1.005E-5</c:v>
                </c:pt>
                <c:pt idx="1670">
                  <c:v>1.006E-5</c:v>
                </c:pt>
                <c:pt idx="1671">
                  <c:v>1.006E-5</c:v>
                </c:pt>
                <c:pt idx="1672">
                  <c:v>1.006E-5</c:v>
                </c:pt>
                <c:pt idx="1673">
                  <c:v>1.006E-5</c:v>
                </c:pt>
                <c:pt idx="1674">
                  <c:v>1.007E-5</c:v>
                </c:pt>
                <c:pt idx="1675">
                  <c:v>1.006E-5</c:v>
                </c:pt>
                <c:pt idx="1676">
                  <c:v>1.008E-5</c:v>
                </c:pt>
                <c:pt idx="1677">
                  <c:v>1.005E-5</c:v>
                </c:pt>
                <c:pt idx="1678">
                  <c:v>1.008E-5</c:v>
                </c:pt>
                <c:pt idx="1679">
                  <c:v>1.007E-5</c:v>
                </c:pt>
                <c:pt idx="1680">
                  <c:v>1.006E-5</c:v>
                </c:pt>
                <c:pt idx="1681">
                  <c:v>1.007E-5</c:v>
                </c:pt>
                <c:pt idx="1682">
                  <c:v>1.007E-5</c:v>
                </c:pt>
                <c:pt idx="1683">
                  <c:v>1.006E-5</c:v>
                </c:pt>
                <c:pt idx="1684">
                  <c:v>1.007E-5</c:v>
                </c:pt>
                <c:pt idx="1685">
                  <c:v>1.009E-5</c:v>
                </c:pt>
                <c:pt idx="1686">
                  <c:v>1.005E-5</c:v>
                </c:pt>
                <c:pt idx="1687">
                  <c:v>1.007E-5</c:v>
                </c:pt>
                <c:pt idx="1688">
                  <c:v>1.006E-5</c:v>
                </c:pt>
                <c:pt idx="1689">
                  <c:v>1.0030000000000001E-5</c:v>
                </c:pt>
                <c:pt idx="1690">
                  <c:v>1.004E-5</c:v>
                </c:pt>
                <c:pt idx="1691">
                  <c:v>1.004E-5</c:v>
                </c:pt>
                <c:pt idx="1692">
                  <c:v>1.004E-5</c:v>
                </c:pt>
                <c:pt idx="1693">
                  <c:v>1.004E-5</c:v>
                </c:pt>
                <c:pt idx="1694">
                  <c:v>1.005E-5</c:v>
                </c:pt>
                <c:pt idx="1695">
                  <c:v>1.005E-5</c:v>
                </c:pt>
                <c:pt idx="1696">
                  <c:v>1.004E-5</c:v>
                </c:pt>
                <c:pt idx="1697">
                  <c:v>9.9909999999999997E-6</c:v>
                </c:pt>
                <c:pt idx="1698">
                  <c:v>1.0000000000000001E-5</c:v>
                </c:pt>
                <c:pt idx="1699">
                  <c:v>9.9909999999999997E-6</c:v>
                </c:pt>
                <c:pt idx="1700">
                  <c:v>9.9909999999999997E-6</c:v>
                </c:pt>
                <c:pt idx="1701">
                  <c:v>1.0000000000000001E-5</c:v>
                </c:pt>
                <c:pt idx="1702">
                  <c:v>1.0000000000000001E-5</c:v>
                </c:pt>
                <c:pt idx="1703">
                  <c:v>1.0000000000000001E-5</c:v>
                </c:pt>
                <c:pt idx="1704">
                  <c:v>1.0000000000000001E-5</c:v>
                </c:pt>
                <c:pt idx="1705">
                  <c:v>1.0000000000000001E-5</c:v>
                </c:pt>
                <c:pt idx="1706">
                  <c:v>1.0020000000000001E-5</c:v>
                </c:pt>
                <c:pt idx="1707">
                  <c:v>1.0030000000000001E-5</c:v>
                </c:pt>
                <c:pt idx="1708">
                  <c:v>1.0020000000000001E-5</c:v>
                </c:pt>
                <c:pt idx="1709">
                  <c:v>1.0020000000000001E-5</c:v>
                </c:pt>
                <c:pt idx="1710">
                  <c:v>1.0020000000000001E-5</c:v>
                </c:pt>
                <c:pt idx="1711">
                  <c:v>1.007E-5</c:v>
                </c:pt>
                <c:pt idx="1712">
                  <c:v>1.004E-5</c:v>
                </c:pt>
                <c:pt idx="1713">
                  <c:v>1.006E-5</c:v>
                </c:pt>
                <c:pt idx="1714">
                  <c:v>1.006E-5</c:v>
                </c:pt>
                <c:pt idx="1715">
                  <c:v>1.006E-5</c:v>
                </c:pt>
                <c:pt idx="1716">
                  <c:v>1.005E-5</c:v>
                </c:pt>
                <c:pt idx="1717">
                  <c:v>1.005E-5</c:v>
                </c:pt>
                <c:pt idx="1718">
                  <c:v>1.007E-5</c:v>
                </c:pt>
                <c:pt idx="1719">
                  <c:v>1.006E-5</c:v>
                </c:pt>
                <c:pt idx="1720">
                  <c:v>1.007E-5</c:v>
                </c:pt>
                <c:pt idx="1721">
                  <c:v>1.004E-5</c:v>
                </c:pt>
                <c:pt idx="1722">
                  <c:v>1.005E-5</c:v>
                </c:pt>
                <c:pt idx="1723">
                  <c:v>1.005E-5</c:v>
                </c:pt>
                <c:pt idx="1724">
                  <c:v>1.007E-5</c:v>
                </c:pt>
                <c:pt idx="1725">
                  <c:v>1.006E-5</c:v>
                </c:pt>
                <c:pt idx="1726">
                  <c:v>1.007E-5</c:v>
                </c:pt>
                <c:pt idx="1727">
                  <c:v>1.007E-5</c:v>
                </c:pt>
                <c:pt idx="1728">
                  <c:v>1.005E-5</c:v>
                </c:pt>
                <c:pt idx="1729">
                  <c:v>1.007E-5</c:v>
                </c:pt>
                <c:pt idx="1730">
                  <c:v>1.006E-5</c:v>
                </c:pt>
                <c:pt idx="1731">
                  <c:v>1.008E-5</c:v>
                </c:pt>
                <c:pt idx="1732">
                  <c:v>1.005E-5</c:v>
                </c:pt>
                <c:pt idx="1733">
                  <c:v>1.007E-5</c:v>
                </c:pt>
                <c:pt idx="1734">
                  <c:v>1.007E-5</c:v>
                </c:pt>
                <c:pt idx="1735">
                  <c:v>1.008E-5</c:v>
                </c:pt>
                <c:pt idx="1736">
                  <c:v>1.007E-5</c:v>
                </c:pt>
                <c:pt idx="1737">
                  <c:v>1.007E-5</c:v>
                </c:pt>
                <c:pt idx="1738">
                  <c:v>1.008E-5</c:v>
                </c:pt>
                <c:pt idx="1739">
                  <c:v>1.004E-5</c:v>
                </c:pt>
                <c:pt idx="1740">
                  <c:v>1.004E-5</c:v>
                </c:pt>
                <c:pt idx="1741">
                  <c:v>1.005E-5</c:v>
                </c:pt>
                <c:pt idx="1742">
                  <c:v>1.004E-5</c:v>
                </c:pt>
                <c:pt idx="1743">
                  <c:v>1.005E-5</c:v>
                </c:pt>
                <c:pt idx="1744">
                  <c:v>1.004E-5</c:v>
                </c:pt>
                <c:pt idx="1745">
                  <c:v>1.006E-5</c:v>
                </c:pt>
                <c:pt idx="1746">
                  <c:v>9.8840000000000006E-6</c:v>
                </c:pt>
                <c:pt idx="1747">
                  <c:v>9.8300000000000008E-6</c:v>
                </c:pt>
                <c:pt idx="1748">
                  <c:v>9.8749999999999995E-6</c:v>
                </c:pt>
                <c:pt idx="1749">
                  <c:v>9.8660000000000001E-6</c:v>
                </c:pt>
                <c:pt idx="1750">
                  <c:v>9.8749999999999995E-6</c:v>
                </c:pt>
                <c:pt idx="1751">
                  <c:v>9.8749999999999995E-6</c:v>
                </c:pt>
                <c:pt idx="1752">
                  <c:v>9.8749999999999995E-6</c:v>
                </c:pt>
                <c:pt idx="1753">
                  <c:v>9.8749999999999995E-6</c:v>
                </c:pt>
                <c:pt idx="1754">
                  <c:v>9.8479999999999996E-6</c:v>
                </c:pt>
                <c:pt idx="1755">
                  <c:v>9.8749999999999995E-6</c:v>
                </c:pt>
                <c:pt idx="1756">
                  <c:v>9.8570000000000007E-6</c:v>
                </c:pt>
                <c:pt idx="1757">
                  <c:v>9.8570000000000007E-6</c:v>
                </c:pt>
                <c:pt idx="1758">
                  <c:v>9.8570000000000007E-6</c:v>
                </c:pt>
                <c:pt idx="1759">
                  <c:v>9.8570000000000007E-6</c:v>
                </c:pt>
                <c:pt idx="1760">
                  <c:v>9.8390000000000002E-6</c:v>
                </c:pt>
                <c:pt idx="1761">
                  <c:v>9.8840000000000006E-6</c:v>
                </c:pt>
                <c:pt idx="1762">
                  <c:v>9.8660000000000001E-6</c:v>
                </c:pt>
                <c:pt idx="1763">
                  <c:v>9.8749999999999995E-6</c:v>
                </c:pt>
                <c:pt idx="1764">
                  <c:v>9.8840000000000006E-6</c:v>
                </c:pt>
                <c:pt idx="1765">
                  <c:v>9.8919999999999995E-6</c:v>
                </c:pt>
                <c:pt idx="1766">
                  <c:v>9.8570000000000007E-6</c:v>
                </c:pt>
                <c:pt idx="1767">
                  <c:v>9.8660000000000001E-6</c:v>
                </c:pt>
                <c:pt idx="1768">
                  <c:v>9.8840000000000006E-6</c:v>
                </c:pt>
                <c:pt idx="1769">
                  <c:v>9.8660000000000001E-6</c:v>
                </c:pt>
                <c:pt idx="1770">
                  <c:v>9.8660000000000001E-6</c:v>
                </c:pt>
                <c:pt idx="1771">
                  <c:v>9.8390000000000002E-6</c:v>
                </c:pt>
                <c:pt idx="1772">
                  <c:v>9.8390000000000002E-6</c:v>
                </c:pt>
                <c:pt idx="1773">
                  <c:v>9.8390000000000002E-6</c:v>
                </c:pt>
                <c:pt idx="1774">
                  <c:v>9.8390000000000002E-6</c:v>
                </c:pt>
                <c:pt idx="1775">
                  <c:v>9.8390000000000002E-6</c:v>
                </c:pt>
                <c:pt idx="1776">
                  <c:v>9.8300000000000008E-6</c:v>
                </c:pt>
                <c:pt idx="1777">
                  <c:v>9.9280000000000005E-6</c:v>
                </c:pt>
                <c:pt idx="1778">
                  <c:v>9.8919999999999995E-6</c:v>
                </c:pt>
                <c:pt idx="1779">
                  <c:v>9.8919999999999995E-6</c:v>
                </c:pt>
                <c:pt idx="1780">
                  <c:v>9.8840000000000006E-6</c:v>
                </c:pt>
                <c:pt idx="1781">
                  <c:v>9.8919999999999995E-6</c:v>
                </c:pt>
                <c:pt idx="1782">
                  <c:v>9.8840000000000006E-6</c:v>
                </c:pt>
                <c:pt idx="1783">
                  <c:v>9.9280000000000005E-6</c:v>
                </c:pt>
                <c:pt idx="1784">
                  <c:v>9.9010000000000006E-6</c:v>
                </c:pt>
                <c:pt idx="1785">
                  <c:v>9.8840000000000006E-6</c:v>
                </c:pt>
                <c:pt idx="1786">
                  <c:v>9.9010000000000006E-6</c:v>
                </c:pt>
                <c:pt idx="1787">
                  <c:v>9.91E-6</c:v>
                </c:pt>
                <c:pt idx="1788">
                  <c:v>9.8919999999999995E-6</c:v>
                </c:pt>
                <c:pt idx="1789">
                  <c:v>9.9010000000000006E-6</c:v>
                </c:pt>
                <c:pt idx="1790">
                  <c:v>9.8749999999999995E-6</c:v>
                </c:pt>
                <c:pt idx="1791">
                  <c:v>9.8919999999999995E-6</c:v>
                </c:pt>
                <c:pt idx="1792">
                  <c:v>9.9010000000000006E-6</c:v>
                </c:pt>
                <c:pt idx="1793">
                  <c:v>9.8840000000000006E-6</c:v>
                </c:pt>
                <c:pt idx="1794">
                  <c:v>9.8749999999999995E-6</c:v>
                </c:pt>
                <c:pt idx="1795">
                  <c:v>9.9010000000000006E-6</c:v>
                </c:pt>
                <c:pt idx="1796">
                  <c:v>9.8749999999999995E-6</c:v>
                </c:pt>
                <c:pt idx="1797">
                  <c:v>9.8749999999999995E-6</c:v>
                </c:pt>
                <c:pt idx="1798">
                  <c:v>9.8840000000000006E-6</c:v>
                </c:pt>
                <c:pt idx="1799">
                  <c:v>9.9369999999999999E-6</c:v>
                </c:pt>
                <c:pt idx="1800">
                  <c:v>9.9189999999999994E-6</c:v>
                </c:pt>
                <c:pt idx="1801">
                  <c:v>9.9369999999999999E-6</c:v>
                </c:pt>
                <c:pt idx="1802">
                  <c:v>9.9369999999999999E-6</c:v>
                </c:pt>
                <c:pt idx="1803">
                  <c:v>9.9280000000000005E-6</c:v>
                </c:pt>
                <c:pt idx="1804">
                  <c:v>9.9459999999999993E-6</c:v>
                </c:pt>
                <c:pt idx="1805">
                  <c:v>9.9280000000000005E-6</c:v>
                </c:pt>
                <c:pt idx="1806">
                  <c:v>9.9369999999999999E-6</c:v>
                </c:pt>
                <c:pt idx="1807">
                  <c:v>9.9459999999999993E-6</c:v>
                </c:pt>
                <c:pt idx="1808">
                  <c:v>9.9459999999999993E-6</c:v>
                </c:pt>
                <c:pt idx="1809">
                  <c:v>9.9369999999999999E-6</c:v>
                </c:pt>
                <c:pt idx="1810">
                  <c:v>9.9459999999999993E-6</c:v>
                </c:pt>
                <c:pt idx="1811">
                  <c:v>9.9550000000000004E-6</c:v>
                </c:pt>
                <c:pt idx="1812">
                  <c:v>9.9459999999999993E-6</c:v>
                </c:pt>
                <c:pt idx="1813">
                  <c:v>9.9459999999999993E-6</c:v>
                </c:pt>
                <c:pt idx="1814">
                  <c:v>9.9550000000000004E-6</c:v>
                </c:pt>
                <c:pt idx="1815">
                  <c:v>9.9550000000000004E-6</c:v>
                </c:pt>
                <c:pt idx="1816">
                  <c:v>9.9550000000000004E-6</c:v>
                </c:pt>
                <c:pt idx="1817">
                  <c:v>9.9369999999999999E-6</c:v>
                </c:pt>
                <c:pt idx="1818">
                  <c:v>9.9550000000000004E-6</c:v>
                </c:pt>
                <c:pt idx="1819">
                  <c:v>9.9550000000000004E-6</c:v>
                </c:pt>
                <c:pt idx="1820">
                  <c:v>9.9369999999999999E-6</c:v>
                </c:pt>
                <c:pt idx="1821">
                  <c:v>9.9459999999999993E-6</c:v>
                </c:pt>
                <c:pt idx="1822">
                  <c:v>9.9369999999999999E-6</c:v>
                </c:pt>
                <c:pt idx="1823">
                  <c:v>9.9550000000000004E-6</c:v>
                </c:pt>
                <c:pt idx="1824">
                  <c:v>9.9280000000000005E-6</c:v>
                </c:pt>
                <c:pt idx="1825">
                  <c:v>9.9369999999999999E-6</c:v>
                </c:pt>
                <c:pt idx="1826">
                  <c:v>9.9189999999999994E-6</c:v>
                </c:pt>
                <c:pt idx="1827">
                  <c:v>9.9189999999999994E-6</c:v>
                </c:pt>
                <c:pt idx="1828">
                  <c:v>9.9369999999999999E-6</c:v>
                </c:pt>
                <c:pt idx="1829">
                  <c:v>9.8919999999999995E-6</c:v>
                </c:pt>
                <c:pt idx="1830">
                  <c:v>9.9010000000000006E-6</c:v>
                </c:pt>
                <c:pt idx="1831">
                  <c:v>9.9550000000000004E-6</c:v>
                </c:pt>
                <c:pt idx="1832">
                  <c:v>9.9369999999999999E-6</c:v>
                </c:pt>
                <c:pt idx="1833">
                  <c:v>9.9459999999999993E-6</c:v>
                </c:pt>
                <c:pt idx="1834">
                  <c:v>9.9459999999999993E-6</c:v>
                </c:pt>
                <c:pt idx="1835">
                  <c:v>9.9369999999999999E-6</c:v>
                </c:pt>
                <c:pt idx="1836">
                  <c:v>9.9459999999999993E-6</c:v>
                </c:pt>
                <c:pt idx="1837">
                  <c:v>9.9189999999999994E-6</c:v>
                </c:pt>
                <c:pt idx="1838">
                  <c:v>9.91E-6</c:v>
                </c:pt>
                <c:pt idx="1839">
                  <c:v>9.8919999999999995E-6</c:v>
                </c:pt>
                <c:pt idx="1840">
                  <c:v>9.8570000000000007E-6</c:v>
                </c:pt>
                <c:pt idx="1841">
                  <c:v>9.8660000000000001E-6</c:v>
                </c:pt>
                <c:pt idx="1842">
                  <c:v>9.8840000000000006E-6</c:v>
                </c:pt>
                <c:pt idx="1843">
                  <c:v>9.8749999999999995E-6</c:v>
                </c:pt>
                <c:pt idx="1844">
                  <c:v>9.8840000000000006E-6</c:v>
                </c:pt>
                <c:pt idx="1845">
                  <c:v>9.8660000000000001E-6</c:v>
                </c:pt>
                <c:pt idx="1846">
                  <c:v>9.8749999999999995E-6</c:v>
                </c:pt>
                <c:pt idx="1847">
                  <c:v>9.8570000000000007E-6</c:v>
                </c:pt>
                <c:pt idx="1848">
                  <c:v>9.8840000000000006E-6</c:v>
                </c:pt>
                <c:pt idx="1849">
                  <c:v>9.8660000000000001E-6</c:v>
                </c:pt>
                <c:pt idx="1850">
                  <c:v>9.8749999999999995E-6</c:v>
                </c:pt>
                <c:pt idx="1851">
                  <c:v>9.8840000000000006E-6</c:v>
                </c:pt>
                <c:pt idx="1852">
                  <c:v>9.8919999999999995E-6</c:v>
                </c:pt>
                <c:pt idx="1853">
                  <c:v>9.8919999999999995E-6</c:v>
                </c:pt>
                <c:pt idx="1854">
                  <c:v>9.8840000000000006E-6</c:v>
                </c:pt>
                <c:pt idx="1855">
                  <c:v>9.9010000000000006E-6</c:v>
                </c:pt>
                <c:pt idx="1856">
                  <c:v>9.8840000000000006E-6</c:v>
                </c:pt>
                <c:pt idx="1857">
                  <c:v>9.8919999999999995E-6</c:v>
                </c:pt>
                <c:pt idx="1858">
                  <c:v>9.9010000000000006E-6</c:v>
                </c:pt>
                <c:pt idx="1859">
                  <c:v>9.9010000000000006E-6</c:v>
                </c:pt>
                <c:pt idx="1860">
                  <c:v>9.8919999999999995E-6</c:v>
                </c:pt>
                <c:pt idx="1861">
                  <c:v>9.9010000000000006E-6</c:v>
                </c:pt>
                <c:pt idx="1862">
                  <c:v>9.8840000000000006E-6</c:v>
                </c:pt>
                <c:pt idx="1863">
                  <c:v>9.9010000000000006E-6</c:v>
                </c:pt>
                <c:pt idx="1864">
                  <c:v>9.8919999999999995E-6</c:v>
                </c:pt>
                <c:pt idx="1865">
                  <c:v>9.9280000000000005E-6</c:v>
                </c:pt>
                <c:pt idx="1866">
                  <c:v>9.8919999999999995E-6</c:v>
                </c:pt>
                <c:pt idx="1867">
                  <c:v>9.9189999999999994E-6</c:v>
                </c:pt>
                <c:pt idx="1868">
                  <c:v>9.8919999999999995E-6</c:v>
                </c:pt>
                <c:pt idx="1869">
                  <c:v>9.8919999999999995E-6</c:v>
                </c:pt>
                <c:pt idx="1870">
                  <c:v>9.8840000000000006E-6</c:v>
                </c:pt>
                <c:pt idx="1871">
                  <c:v>9.9010000000000006E-6</c:v>
                </c:pt>
                <c:pt idx="1872">
                  <c:v>9.8840000000000006E-6</c:v>
                </c:pt>
                <c:pt idx="1873">
                  <c:v>9.8749999999999995E-6</c:v>
                </c:pt>
                <c:pt idx="1874">
                  <c:v>9.8660000000000001E-6</c:v>
                </c:pt>
                <c:pt idx="1875">
                  <c:v>9.8749999999999995E-6</c:v>
                </c:pt>
                <c:pt idx="1876">
                  <c:v>9.8209999999999997E-6</c:v>
                </c:pt>
                <c:pt idx="1877">
                  <c:v>9.8130000000000007E-6</c:v>
                </c:pt>
                <c:pt idx="1878">
                  <c:v>9.8300000000000008E-6</c:v>
                </c:pt>
                <c:pt idx="1879">
                  <c:v>9.8300000000000008E-6</c:v>
                </c:pt>
                <c:pt idx="1880">
                  <c:v>9.8130000000000007E-6</c:v>
                </c:pt>
                <c:pt idx="1881">
                  <c:v>9.8039999999999996E-6</c:v>
                </c:pt>
                <c:pt idx="1882">
                  <c:v>9.8039999999999996E-6</c:v>
                </c:pt>
                <c:pt idx="1883">
                  <c:v>9.7860000000000008E-6</c:v>
                </c:pt>
                <c:pt idx="1884">
                  <c:v>9.7769999999999997E-6</c:v>
                </c:pt>
                <c:pt idx="1885">
                  <c:v>9.6809999999999993E-6</c:v>
                </c:pt>
                <c:pt idx="1886">
                  <c:v>9.6719999999999999E-6</c:v>
                </c:pt>
                <c:pt idx="1887">
                  <c:v>9.6809999999999993E-6</c:v>
                </c:pt>
                <c:pt idx="1888">
                  <c:v>9.7159999999999998E-6</c:v>
                </c:pt>
                <c:pt idx="1889">
                  <c:v>9.6900000000000004E-6</c:v>
                </c:pt>
                <c:pt idx="1890">
                  <c:v>9.6809999999999993E-6</c:v>
                </c:pt>
                <c:pt idx="1891">
                  <c:v>9.6979999999999993E-6</c:v>
                </c:pt>
                <c:pt idx="1892">
                  <c:v>9.6639999999999993E-6</c:v>
                </c:pt>
                <c:pt idx="1893">
                  <c:v>9.6809999999999993E-6</c:v>
                </c:pt>
                <c:pt idx="1894">
                  <c:v>9.6719999999999999E-6</c:v>
                </c:pt>
                <c:pt idx="1895">
                  <c:v>9.6809999999999993E-6</c:v>
                </c:pt>
                <c:pt idx="1896">
                  <c:v>9.6719999999999999E-6</c:v>
                </c:pt>
                <c:pt idx="1897">
                  <c:v>9.6639999999999993E-6</c:v>
                </c:pt>
                <c:pt idx="1898">
                  <c:v>9.6900000000000004E-6</c:v>
                </c:pt>
                <c:pt idx="1899">
                  <c:v>9.6719999999999999E-6</c:v>
                </c:pt>
                <c:pt idx="1900">
                  <c:v>9.6809999999999993E-6</c:v>
                </c:pt>
                <c:pt idx="1901">
                  <c:v>9.6809999999999993E-6</c:v>
                </c:pt>
                <c:pt idx="1902">
                  <c:v>9.6809999999999993E-6</c:v>
                </c:pt>
                <c:pt idx="1903">
                  <c:v>9.6719999999999999E-6</c:v>
                </c:pt>
                <c:pt idx="1904">
                  <c:v>9.6719999999999999E-6</c:v>
                </c:pt>
                <c:pt idx="1905">
                  <c:v>9.6809999999999993E-6</c:v>
                </c:pt>
                <c:pt idx="1906">
                  <c:v>9.6549999999999999E-6</c:v>
                </c:pt>
                <c:pt idx="1907">
                  <c:v>9.6719999999999999E-6</c:v>
                </c:pt>
                <c:pt idx="1908">
                  <c:v>9.6460000000000005E-6</c:v>
                </c:pt>
                <c:pt idx="1909">
                  <c:v>9.6549999999999999E-6</c:v>
                </c:pt>
                <c:pt idx="1910">
                  <c:v>9.6379999999999999E-6</c:v>
                </c:pt>
                <c:pt idx="1911">
                  <c:v>9.6460000000000005E-6</c:v>
                </c:pt>
                <c:pt idx="1912">
                  <c:v>9.6460000000000005E-6</c:v>
                </c:pt>
                <c:pt idx="1913">
                  <c:v>9.6379999999999999E-6</c:v>
                </c:pt>
                <c:pt idx="1914">
                  <c:v>9.6460000000000005E-6</c:v>
                </c:pt>
                <c:pt idx="1915">
                  <c:v>9.6549999999999999E-6</c:v>
                </c:pt>
                <c:pt idx="1916">
                  <c:v>9.6379999999999999E-6</c:v>
                </c:pt>
                <c:pt idx="1917">
                  <c:v>9.6290000000000005E-6</c:v>
                </c:pt>
                <c:pt idx="1918">
                  <c:v>9.6290000000000005E-6</c:v>
                </c:pt>
                <c:pt idx="1919">
                  <c:v>9.6290000000000005E-6</c:v>
                </c:pt>
                <c:pt idx="1920">
                  <c:v>9.6379999999999999E-6</c:v>
                </c:pt>
                <c:pt idx="1921">
                  <c:v>9.6549999999999999E-6</c:v>
                </c:pt>
                <c:pt idx="1922">
                  <c:v>9.6120000000000005E-6</c:v>
                </c:pt>
                <c:pt idx="1923">
                  <c:v>9.6290000000000005E-6</c:v>
                </c:pt>
                <c:pt idx="1924">
                  <c:v>9.6199999999999994E-6</c:v>
                </c:pt>
                <c:pt idx="1925">
                  <c:v>9.6199999999999994E-6</c:v>
                </c:pt>
                <c:pt idx="1926">
                  <c:v>9.6199999999999994E-6</c:v>
                </c:pt>
                <c:pt idx="1927">
                  <c:v>9.6199999999999994E-6</c:v>
                </c:pt>
                <c:pt idx="1928">
                  <c:v>9.6199999999999994E-6</c:v>
                </c:pt>
                <c:pt idx="1929">
                  <c:v>9.6199999999999994E-6</c:v>
                </c:pt>
                <c:pt idx="1930">
                  <c:v>9.6120000000000005E-6</c:v>
                </c:pt>
                <c:pt idx="1931">
                  <c:v>9.6290000000000005E-6</c:v>
                </c:pt>
                <c:pt idx="1932">
                  <c:v>9.6199999999999994E-6</c:v>
                </c:pt>
                <c:pt idx="1933">
                  <c:v>9.6120000000000005E-6</c:v>
                </c:pt>
                <c:pt idx="1934">
                  <c:v>9.6290000000000005E-6</c:v>
                </c:pt>
                <c:pt idx="1935">
                  <c:v>9.6290000000000005E-6</c:v>
                </c:pt>
                <c:pt idx="1936">
                  <c:v>9.6379999999999999E-6</c:v>
                </c:pt>
                <c:pt idx="1937">
                  <c:v>9.6290000000000005E-6</c:v>
                </c:pt>
                <c:pt idx="1938">
                  <c:v>9.6379999999999999E-6</c:v>
                </c:pt>
                <c:pt idx="1939">
                  <c:v>9.6290000000000005E-6</c:v>
                </c:pt>
                <c:pt idx="1940">
                  <c:v>9.6379999999999999E-6</c:v>
                </c:pt>
                <c:pt idx="1941">
                  <c:v>9.6379999999999999E-6</c:v>
                </c:pt>
                <c:pt idx="1942">
                  <c:v>9.6290000000000005E-6</c:v>
                </c:pt>
                <c:pt idx="1943">
                  <c:v>9.6290000000000005E-6</c:v>
                </c:pt>
                <c:pt idx="1944">
                  <c:v>9.6379999999999999E-6</c:v>
                </c:pt>
                <c:pt idx="1945">
                  <c:v>9.6199999999999994E-6</c:v>
                </c:pt>
                <c:pt idx="1946">
                  <c:v>9.6290000000000005E-6</c:v>
                </c:pt>
                <c:pt idx="1947">
                  <c:v>9.6199999999999994E-6</c:v>
                </c:pt>
                <c:pt idx="1948">
                  <c:v>9.6199999999999994E-6</c:v>
                </c:pt>
                <c:pt idx="1949">
                  <c:v>9.6379999999999999E-6</c:v>
                </c:pt>
                <c:pt idx="1950">
                  <c:v>9.6379999999999999E-6</c:v>
                </c:pt>
                <c:pt idx="1951">
                  <c:v>9.6290000000000005E-6</c:v>
                </c:pt>
                <c:pt idx="1952">
                  <c:v>9.6290000000000005E-6</c:v>
                </c:pt>
                <c:pt idx="1953">
                  <c:v>9.6379999999999999E-6</c:v>
                </c:pt>
                <c:pt idx="1954">
                  <c:v>9.6290000000000005E-6</c:v>
                </c:pt>
                <c:pt idx="1955">
                  <c:v>9.6199999999999994E-6</c:v>
                </c:pt>
                <c:pt idx="1956">
                  <c:v>9.6120000000000005E-6</c:v>
                </c:pt>
                <c:pt idx="1957">
                  <c:v>9.6199999999999994E-6</c:v>
                </c:pt>
                <c:pt idx="1958">
                  <c:v>9.6199999999999994E-6</c:v>
                </c:pt>
                <c:pt idx="1959">
                  <c:v>9.6290000000000005E-6</c:v>
                </c:pt>
                <c:pt idx="1960">
                  <c:v>9.6199999999999994E-6</c:v>
                </c:pt>
                <c:pt idx="1961">
                  <c:v>9.6120000000000005E-6</c:v>
                </c:pt>
                <c:pt idx="1962">
                  <c:v>9.6290000000000005E-6</c:v>
                </c:pt>
                <c:pt idx="1963">
                  <c:v>9.6199999999999994E-6</c:v>
                </c:pt>
                <c:pt idx="1964">
                  <c:v>9.6199999999999994E-6</c:v>
                </c:pt>
                <c:pt idx="1965">
                  <c:v>9.6290000000000005E-6</c:v>
                </c:pt>
                <c:pt idx="1966">
                  <c:v>9.6120000000000005E-6</c:v>
                </c:pt>
                <c:pt idx="1967">
                  <c:v>9.6120000000000005E-6</c:v>
                </c:pt>
                <c:pt idx="1968">
                  <c:v>9.6199999999999994E-6</c:v>
                </c:pt>
                <c:pt idx="1969">
                  <c:v>9.6290000000000005E-6</c:v>
                </c:pt>
                <c:pt idx="1970">
                  <c:v>9.6199999999999994E-6</c:v>
                </c:pt>
                <c:pt idx="1971">
                  <c:v>9.6029999999999994E-6</c:v>
                </c:pt>
                <c:pt idx="1972">
                  <c:v>9.6199999999999994E-6</c:v>
                </c:pt>
                <c:pt idx="1973">
                  <c:v>9.6120000000000005E-6</c:v>
                </c:pt>
                <c:pt idx="1974">
                  <c:v>9.6120000000000005E-6</c:v>
                </c:pt>
                <c:pt idx="1975">
                  <c:v>9.6029999999999994E-6</c:v>
                </c:pt>
                <c:pt idx="1976">
                  <c:v>9.6120000000000005E-6</c:v>
                </c:pt>
                <c:pt idx="1977">
                  <c:v>9.6120000000000005E-6</c:v>
                </c:pt>
                <c:pt idx="1978">
                  <c:v>9.6120000000000005E-6</c:v>
                </c:pt>
                <c:pt idx="1979">
                  <c:v>9.6120000000000005E-6</c:v>
                </c:pt>
                <c:pt idx="1980">
                  <c:v>9.6120000000000005E-6</c:v>
                </c:pt>
                <c:pt idx="1981">
                  <c:v>9.6120000000000005E-6</c:v>
                </c:pt>
                <c:pt idx="1982">
                  <c:v>9.6120000000000005E-6</c:v>
                </c:pt>
                <c:pt idx="1983">
                  <c:v>9.6120000000000005E-6</c:v>
                </c:pt>
                <c:pt idx="1984">
                  <c:v>9.6120000000000005E-6</c:v>
                </c:pt>
                <c:pt idx="1985">
                  <c:v>9.6029999999999994E-6</c:v>
                </c:pt>
                <c:pt idx="1986">
                  <c:v>9.6290000000000005E-6</c:v>
                </c:pt>
                <c:pt idx="1987">
                  <c:v>9.6029999999999994E-6</c:v>
                </c:pt>
                <c:pt idx="1988">
                  <c:v>9.6029999999999994E-6</c:v>
                </c:pt>
                <c:pt idx="1989">
                  <c:v>9.6029999999999994E-6</c:v>
                </c:pt>
                <c:pt idx="1990">
                  <c:v>9.6379999999999999E-6</c:v>
                </c:pt>
                <c:pt idx="1991">
                  <c:v>9.6199999999999994E-6</c:v>
                </c:pt>
                <c:pt idx="1992">
                  <c:v>9.6379999999999999E-6</c:v>
                </c:pt>
                <c:pt idx="1993">
                  <c:v>9.6290000000000005E-6</c:v>
                </c:pt>
                <c:pt idx="1994">
                  <c:v>9.6379999999999999E-6</c:v>
                </c:pt>
                <c:pt idx="1995">
                  <c:v>9.6290000000000005E-6</c:v>
                </c:pt>
                <c:pt idx="1996">
                  <c:v>9.6199999999999994E-6</c:v>
                </c:pt>
                <c:pt idx="1997">
                  <c:v>9.6199999999999994E-6</c:v>
                </c:pt>
                <c:pt idx="1998">
                  <c:v>9.6290000000000005E-6</c:v>
                </c:pt>
                <c:pt idx="1999">
                  <c:v>9.6290000000000005E-6</c:v>
                </c:pt>
                <c:pt idx="2000">
                  <c:v>9.6120000000000005E-6</c:v>
                </c:pt>
                <c:pt idx="2001">
                  <c:v>9.6199999999999994E-6</c:v>
                </c:pt>
                <c:pt idx="2002">
                  <c:v>9.6290000000000005E-6</c:v>
                </c:pt>
                <c:pt idx="2003">
                  <c:v>9.6290000000000005E-6</c:v>
                </c:pt>
                <c:pt idx="2004">
                  <c:v>9.6199999999999994E-6</c:v>
                </c:pt>
                <c:pt idx="2005">
                  <c:v>9.6199999999999994E-6</c:v>
                </c:pt>
                <c:pt idx="2006">
                  <c:v>9.6199999999999994E-6</c:v>
                </c:pt>
                <c:pt idx="2007">
                  <c:v>9.6199999999999994E-6</c:v>
                </c:pt>
                <c:pt idx="2008">
                  <c:v>9.6199999999999994E-6</c:v>
                </c:pt>
                <c:pt idx="2009">
                  <c:v>9.6290000000000005E-6</c:v>
                </c:pt>
                <c:pt idx="2010">
                  <c:v>9.6120000000000005E-6</c:v>
                </c:pt>
                <c:pt idx="2011">
                  <c:v>9.6120000000000005E-6</c:v>
                </c:pt>
                <c:pt idx="2012">
                  <c:v>9.6199999999999994E-6</c:v>
                </c:pt>
                <c:pt idx="2013">
                  <c:v>9.577E-6</c:v>
                </c:pt>
                <c:pt idx="2014">
                  <c:v>9.577E-6</c:v>
                </c:pt>
                <c:pt idx="2015">
                  <c:v>9.594E-6</c:v>
                </c:pt>
                <c:pt idx="2016">
                  <c:v>9.594E-6</c:v>
                </c:pt>
                <c:pt idx="2017">
                  <c:v>9.594E-6</c:v>
                </c:pt>
                <c:pt idx="2018">
                  <c:v>9.594E-6</c:v>
                </c:pt>
                <c:pt idx="2019">
                  <c:v>9.5859999999999994E-6</c:v>
                </c:pt>
                <c:pt idx="2020">
                  <c:v>9.594E-6</c:v>
                </c:pt>
                <c:pt idx="2021">
                  <c:v>9.5859999999999994E-6</c:v>
                </c:pt>
                <c:pt idx="2022">
                  <c:v>9.6199999999999994E-6</c:v>
                </c:pt>
                <c:pt idx="2023">
                  <c:v>9.6199999999999994E-6</c:v>
                </c:pt>
                <c:pt idx="2024">
                  <c:v>9.6029999999999994E-6</c:v>
                </c:pt>
                <c:pt idx="2025">
                  <c:v>9.6199999999999994E-6</c:v>
                </c:pt>
                <c:pt idx="2026">
                  <c:v>9.6199999999999994E-6</c:v>
                </c:pt>
                <c:pt idx="2027">
                  <c:v>9.6199999999999994E-6</c:v>
                </c:pt>
                <c:pt idx="2028">
                  <c:v>9.6199999999999994E-6</c:v>
                </c:pt>
                <c:pt idx="2029">
                  <c:v>9.6120000000000005E-6</c:v>
                </c:pt>
                <c:pt idx="2030">
                  <c:v>9.6199999999999994E-6</c:v>
                </c:pt>
                <c:pt idx="2031">
                  <c:v>9.6199999999999994E-6</c:v>
                </c:pt>
                <c:pt idx="2032">
                  <c:v>9.6290000000000005E-6</c:v>
                </c:pt>
                <c:pt idx="2033">
                  <c:v>9.6290000000000005E-6</c:v>
                </c:pt>
                <c:pt idx="2034">
                  <c:v>9.6199999999999994E-6</c:v>
                </c:pt>
                <c:pt idx="2035">
                  <c:v>9.6199999999999994E-6</c:v>
                </c:pt>
                <c:pt idx="2036">
                  <c:v>9.6199999999999994E-6</c:v>
                </c:pt>
                <c:pt idx="2037">
                  <c:v>9.6199999999999994E-6</c:v>
                </c:pt>
                <c:pt idx="2038">
                  <c:v>9.6120000000000005E-6</c:v>
                </c:pt>
                <c:pt idx="2039">
                  <c:v>9.6290000000000005E-6</c:v>
                </c:pt>
                <c:pt idx="2040">
                  <c:v>9.6029999999999994E-6</c:v>
                </c:pt>
                <c:pt idx="2041">
                  <c:v>9.6199999999999994E-6</c:v>
                </c:pt>
                <c:pt idx="2042">
                  <c:v>9.6199999999999994E-6</c:v>
                </c:pt>
                <c:pt idx="2043">
                  <c:v>9.594E-6</c:v>
                </c:pt>
                <c:pt idx="2044">
                  <c:v>9.6029999999999994E-6</c:v>
                </c:pt>
                <c:pt idx="2045">
                  <c:v>9.6029999999999994E-6</c:v>
                </c:pt>
                <c:pt idx="2046">
                  <c:v>9.594E-6</c:v>
                </c:pt>
                <c:pt idx="2047">
                  <c:v>9.6199999999999994E-6</c:v>
                </c:pt>
                <c:pt idx="2048">
                  <c:v>9.5859999999999994E-6</c:v>
                </c:pt>
                <c:pt idx="2049">
                  <c:v>9.5079999999999994E-6</c:v>
                </c:pt>
                <c:pt idx="2050">
                  <c:v>9.5170000000000005E-6</c:v>
                </c:pt>
                <c:pt idx="2051">
                  <c:v>9.5170000000000005E-6</c:v>
                </c:pt>
                <c:pt idx="2052">
                  <c:v>9.4909999999999994E-6</c:v>
                </c:pt>
                <c:pt idx="2053">
                  <c:v>9.5079999999999994E-6</c:v>
                </c:pt>
                <c:pt idx="2054">
                  <c:v>9.4909999999999994E-6</c:v>
                </c:pt>
                <c:pt idx="2055">
                  <c:v>9.4909999999999994E-6</c:v>
                </c:pt>
                <c:pt idx="2056">
                  <c:v>9.5170000000000005E-6</c:v>
                </c:pt>
                <c:pt idx="2057">
                  <c:v>9.5249999999999994E-6</c:v>
                </c:pt>
                <c:pt idx="2058">
                  <c:v>9.5000000000000005E-6</c:v>
                </c:pt>
                <c:pt idx="2059">
                  <c:v>9.5249999999999994E-6</c:v>
                </c:pt>
                <c:pt idx="2060">
                  <c:v>9.4909999999999994E-6</c:v>
                </c:pt>
                <c:pt idx="2061">
                  <c:v>9.5429999999999999E-6</c:v>
                </c:pt>
                <c:pt idx="2062">
                  <c:v>9.4909999999999994E-6</c:v>
                </c:pt>
                <c:pt idx="2063">
                  <c:v>9.5000000000000005E-6</c:v>
                </c:pt>
                <c:pt idx="2064">
                  <c:v>9.5170000000000005E-6</c:v>
                </c:pt>
                <c:pt idx="2065">
                  <c:v>9.5079999999999994E-6</c:v>
                </c:pt>
                <c:pt idx="2066">
                  <c:v>9.5249999999999994E-6</c:v>
                </c:pt>
                <c:pt idx="2067">
                  <c:v>9.5340000000000005E-6</c:v>
                </c:pt>
                <c:pt idx="2068">
                  <c:v>9.5340000000000005E-6</c:v>
                </c:pt>
                <c:pt idx="2069">
                  <c:v>9.5340000000000005E-6</c:v>
                </c:pt>
                <c:pt idx="2070">
                  <c:v>9.5249999999999994E-6</c:v>
                </c:pt>
                <c:pt idx="2071">
                  <c:v>9.5079999999999994E-6</c:v>
                </c:pt>
                <c:pt idx="2072">
                  <c:v>9.5170000000000005E-6</c:v>
                </c:pt>
                <c:pt idx="2073">
                  <c:v>9.5079999999999994E-6</c:v>
                </c:pt>
                <c:pt idx="2074">
                  <c:v>9.5249999999999994E-6</c:v>
                </c:pt>
                <c:pt idx="2075">
                  <c:v>9.5249999999999994E-6</c:v>
                </c:pt>
                <c:pt idx="2076">
                  <c:v>9.5599999999999999E-6</c:v>
                </c:pt>
                <c:pt idx="2077">
                  <c:v>9.5680000000000005E-6</c:v>
                </c:pt>
                <c:pt idx="2078">
                  <c:v>9.5680000000000005E-6</c:v>
                </c:pt>
                <c:pt idx="2079">
                  <c:v>9.577E-6</c:v>
                </c:pt>
                <c:pt idx="2080">
                  <c:v>9.5680000000000005E-6</c:v>
                </c:pt>
                <c:pt idx="2081">
                  <c:v>9.5599999999999999E-6</c:v>
                </c:pt>
                <c:pt idx="2082">
                  <c:v>9.577E-6</c:v>
                </c:pt>
                <c:pt idx="2083">
                  <c:v>9.5510000000000005E-6</c:v>
                </c:pt>
                <c:pt idx="2084">
                  <c:v>9.5680000000000005E-6</c:v>
                </c:pt>
                <c:pt idx="2085">
                  <c:v>9.577E-6</c:v>
                </c:pt>
                <c:pt idx="2086">
                  <c:v>9.5859999999999994E-6</c:v>
                </c:pt>
                <c:pt idx="2087">
                  <c:v>9.577E-6</c:v>
                </c:pt>
                <c:pt idx="2088">
                  <c:v>9.577E-6</c:v>
                </c:pt>
                <c:pt idx="2089">
                  <c:v>9.5680000000000005E-6</c:v>
                </c:pt>
                <c:pt idx="2090">
                  <c:v>9.6029999999999994E-6</c:v>
                </c:pt>
                <c:pt idx="2091">
                  <c:v>9.5859999999999994E-6</c:v>
                </c:pt>
                <c:pt idx="2092">
                  <c:v>9.5859999999999994E-6</c:v>
                </c:pt>
                <c:pt idx="2093">
                  <c:v>9.577E-6</c:v>
                </c:pt>
                <c:pt idx="2094">
                  <c:v>9.594E-6</c:v>
                </c:pt>
                <c:pt idx="2095">
                  <c:v>9.6120000000000005E-6</c:v>
                </c:pt>
                <c:pt idx="2096">
                  <c:v>9.5859999999999994E-6</c:v>
                </c:pt>
                <c:pt idx="2097">
                  <c:v>9.6029999999999994E-6</c:v>
                </c:pt>
                <c:pt idx="2098">
                  <c:v>9.6029999999999994E-6</c:v>
                </c:pt>
                <c:pt idx="2099">
                  <c:v>9.6029999999999994E-6</c:v>
                </c:pt>
                <c:pt idx="2100">
                  <c:v>9.6120000000000005E-6</c:v>
                </c:pt>
                <c:pt idx="2101">
                  <c:v>9.6120000000000005E-6</c:v>
                </c:pt>
                <c:pt idx="2102">
                  <c:v>9.6199999999999994E-6</c:v>
                </c:pt>
                <c:pt idx="2103">
                  <c:v>9.6290000000000005E-6</c:v>
                </c:pt>
                <c:pt idx="2104">
                  <c:v>9.6029999999999994E-6</c:v>
                </c:pt>
                <c:pt idx="2105">
                  <c:v>9.6029999999999994E-6</c:v>
                </c:pt>
                <c:pt idx="2106">
                  <c:v>9.594E-6</c:v>
                </c:pt>
                <c:pt idx="2107">
                  <c:v>9.6719999999999999E-6</c:v>
                </c:pt>
                <c:pt idx="2108">
                  <c:v>9.6719999999999999E-6</c:v>
                </c:pt>
                <c:pt idx="2109">
                  <c:v>9.6809999999999993E-6</c:v>
                </c:pt>
                <c:pt idx="2110">
                  <c:v>9.6639999999999993E-6</c:v>
                </c:pt>
                <c:pt idx="2111">
                  <c:v>9.6549999999999999E-6</c:v>
                </c:pt>
                <c:pt idx="2112">
                  <c:v>9.6549999999999999E-6</c:v>
                </c:pt>
                <c:pt idx="2113">
                  <c:v>9.6719999999999999E-6</c:v>
                </c:pt>
                <c:pt idx="2114">
                  <c:v>9.6809999999999993E-6</c:v>
                </c:pt>
                <c:pt idx="2115">
                  <c:v>9.6719999999999999E-6</c:v>
                </c:pt>
                <c:pt idx="2116">
                  <c:v>9.6460000000000005E-6</c:v>
                </c:pt>
                <c:pt idx="2117">
                  <c:v>9.6549999999999999E-6</c:v>
                </c:pt>
                <c:pt idx="2118">
                  <c:v>9.6639999999999993E-6</c:v>
                </c:pt>
                <c:pt idx="2119">
                  <c:v>9.6639999999999993E-6</c:v>
                </c:pt>
                <c:pt idx="2120">
                  <c:v>9.6719999999999999E-6</c:v>
                </c:pt>
                <c:pt idx="2121">
                  <c:v>9.6460000000000005E-6</c:v>
                </c:pt>
                <c:pt idx="2122">
                  <c:v>9.5859999999999994E-6</c:v>
                </c:pt>
                <c:pt idx="2123">
                  <c:v>9.577E-6</c:v>
                </c:pt>
                <c:pt idx="2124">
                  <c:v>9.594E-6</c:v>
                </c:pt>
                <c:pt idx="2125">
                  <c:v>9.5859999999999994E-6</c:v>
                </c:pt>
                <c:pt idx="2126">
                  <c:v>9.5680000000000005E-6</c:v>
                </c:pt>
                <c:pt idx="2127">
                  <c:v>9.5599999999999999E-6</c:v>
                </c:pt>
                <c:pt idx="2128">
                  <c:v>9.5429999999999999E-6</c:v>
                </c:pt>
                <c:pt idx="2129">
                  <c:v>9.5510000000000005E-6</c:v>
                </c:pt>
                <c:pt idx="2130">
                  <c:v>9.5510000000000005E-6</c:v>
                </c:pt>
                <c:pt idx="2131">
                  <c:v>9.5510000000000005E-6</c:v>
                </c:pt>
                <c:pt idx="2132">
                  <c:v>9.5429999999999999E-6</c:v>
                </c:pt>
                <c:pt idx="2133">
                  <c:v>9.5429999999999999E-6</c:v>
                </c:pt>
                <c:pt idx="2134">
                  <c:v>9.5340000000000005E-6</c:v>
                </c:pt>
                <c:pt idx="2135">
                  <c:v>9.5340000000000005E-6</c:v>
                </c:pt>
                <c:pt idx="2136">
                  <c:v>9.5429999999999999E-6</c:v>
                </c:pt>
                <c:pt idx="2137">
                  <c:v>9.5170000000000005E-6</c:v>
                </c:pt>
                <c:pt idx="2138">
                  <c:v>9.5170000000000005E-6</c:v>
                </c:pt>
                <c:pt idx="2139">
                  <c:v>9.5340000000000005E-6</c:v>
                </c:pt>
                <c:pt idx="2140">
                  <c:v>9.5170000000000005E-6</c:v>
                </c:pt>
                <c:pt idx="2141">
                  <c:v>9.5170000000000005E-6</c:v>
                </c:pt>
                <c:pt idx="2142">
                  <c:v>9.5249999999999994E-6</c:v>
                </c:pt>
                <c:pt idx="2143">
                  <c:v>9.5170000000000005E-6</c:v>
                </c:pt>
                <c:pt idx="2144">
                  <c:v>9.5249999999999994E-6</c:v>
                </c:pt>
                <c:pt idx="2145">
                  <c:v>9.5249999999999994E-6</c:v>
                </c:pt>
                <c:pt idx="2146">
                  <c:v>9.5429999999999999E-6</c:v>
                </c:pt>
                <c:pt idx="2147">
                  <c:v>9.5429999999999999E-6</c:v>
                </c:pt>
                <c:pt idx="2148">
                  <c:v>9.5340000000000005E-6</c:v>
                </c:pt>
                <c:pt idx="2149">
                  <c:v>9.5249999999999994E-6</c:v>
                </c:pt>
                <c:pt idx="2150">
                  <c:v>9.5429999999999999E-6</c:v>
                </c:pt>
                <c:pt idx="2151">
                  <c:v>9.5249999999999994E-6</c:v>
                </c:pt>
                <c:pt idx="2152">
                  <c:v>9.5340000000000005E-6</c:v>
                </c:pt>
                <c:pt idx="2153">
                  <c:v>9.5079999999999994E-6</c:v>
                </c:pt>
                <c:pt idx="2154">
                  <c:v>9.5340000000000005E-6</c:v>
                </c:pt>
                <c:pt idx="2155">
                  <c:v>9.5249999999999994E-6</c:v>
                </c:pt>
                <c:pt idx="2156">
                  <c:v>9.4909999999999994E-6</c:v>
                </c:pt>
                <c:pt idx="2157">
                  <c:v>9.5429999999999999E-6</c:v>
                </c:pt>
                <c:pt idx="2158">
                  <c:v>9.4739999999999994E-6</c:v>
                </c:pt>
                <c:pt idx="2159">
                  <c:v>9.465E-6</c:v>
                </c:pt>
                <c:pt idx="2160">
                  <c:v>9.4739999999999994E-6</c:v>
                </c:pt>
                <c:pt idx="2161">
                  <c:v>9.2220000000000008E-6</c:v>
                </c:pt>
                <c:pt idx="2162">
                  <c:v>9.2299999999999997E-6</c:v>
                </c:pt>
                <c:pt idx="2163">
                  <c:v>9.2629999999999992E-6</c:v>
                </c:pt>
                <c:pt idx="2164">
                  <c:v>9.2469999999999997E-6</c:v>
                </c:pt>
                <c:pt idx="2165">
                  <c:v>9.2629999999999992E-6</c:v>
                </c:pt>
                <c:pt idx="2166">
                  <c:v>9.2629999999999992E-6</c:v>
                </c:pt>
                <c:pt idx="2167">
                  <c:v>9.2720000000000003E-6</c:v>
                </c:pt>
                <c:pt idx="2168">
                  <c:v>9.2550000000000003E-6</c:v>
                </c:pt>
                <c:pt idx="2169">
                  <c:v>9.2629999999999992E-6</c:v>
                </c:pt>
                <c:pt idx="2170">
                  <c:v>9.2629999999999992E-6</c:v>
                </c:pt>
                <c:pt idx="2171">
                  <c:v>9.2629999999999992E-6</c:v>
                </c:pt>
                <c:pt idx="2172">
                  <c:v>9.2469999999999997E-6</c:v>
                </c:pt>
                <c:pt idx="2173">
                  <c:v>9.2469999999999997E-6</c:v>
                </c:pt>
                <c:pt idx="2174">
                  <c:v>9.2469999999999997E-6</c:v>
                </c:pt>
                <c:pt idx="2175">
                  <c:v>9.2380000000000003E-6</c:v>
                </c:pt>
                <c:pt idx="2176">
                  <c:v>9.2380000000000003E-6</c:v>
                </c:pt>
                <c:pt idx="2177">
                  <c:v>9.2129999999999997E-6</c:v>
                </c:pt>
                <c:pt idx="2178">
                  <c:v>9.2629999999999992E-6</c:v>
                </c:pt>
                <c:pt idx="2179">
                  <c:v>9.2629999999999992E-6</c:v>
                </c:pt>
                <c:pt idx="2180">
                  <c:v>9.2629999999999992E-6</c:v>
                </c:pt>
                <c:pt idx="2181">
                  <c:v>9.2469999999999997E-6</c:v>
                </c:pt>
                <c:pt idx="2182">
                  <c:v>9.2629999999999992E-6</c:v>
                </c:pt>
                <c:pt idx="2183">
                  <c:v>9.2720000000000003E-6</c:v>
                </c:pt>
                <c:pt idx="2184">
                  <c:v>9.2629999999999992E-6</c:v>
                </c:pt>
                <c:pt idx="2185">
                  <c:v>9.2629999999999992E-6</c:v>
                </c:pt>
                <c:pt idx="2186">
                  <c:v>9.3470000000000005E-6</c:v>
                </c:pt>
                <c:pt idx="2187">
                  <c:v>9.3219999999999999E-6</c:v>
                </c:pt>
                <c:pt idx="2188">
                  <c:v>9.2629999999999992E-6</c:v>
                </c:pt>
                <c:pt idx="2189">
                  <c:v>9.2129999999999997E-6</c:v>
                </c:pt>
                <c:pt idx="2190">
                  <c:v>9.1880000000000008E-6</c:v>
                </c:pt>
                <c:pt idx="2191">
                  <c:v>9.2469999999999997E-6</c:v>
                </c:pt>
                <c:pt idx="2192">
                  <c:v>9.2220000000000008E-6</c:v>
                </c:pt>
                <c:pt idx="2193">
                  <c:v>9.2299999999999997E-6</c:v>
                </c:pt>
                <c:pt idx="2194">
                  <c:v>9.2299999999999997E-6</c:v>
                </c:pt>
                <c:pt idx="2195">
                  <c:v>9.2469999999999997E-6</c:v>
                </c:pt>
                <c:pt idx="2196">
                  <c:v>9.2469999999999997E-6</c:v>
                </c:pt>
                <c:pt idx="2197">
                  <c:v>9.2380000000000003E-6</c:v>
                </c:pt>
                <c:pt idx="2198">
                  <c:v>9.2299999999999997E-6</c:v>
                </c:pt>
                <c:pt idx="2199">
                  <c:v>9.2299999999999997E-6</c:v>
                </c:pt>
                <c:pt idx="2200">
                  <c:v>9.2299999999999997E-6</c:v>
                </c:pt>
                <c:pt idx="2201">
                  <c:v>9.2299999999999997E-6</c:v>
                </c:pt>
                <c:pt idx="2202">
                  <c:v>9.2380000000000003E-6</c:v>
                </c:pt>
                <c:pt idx="2203">
                  <c:v>9.2299999999999997E-6</c:v>
                </c:pt>
                <c:pt idx="2204">
                  <c:v>9.2550000000000003E-6</c:v>
                </c:pt>
                <c:pt idx="2205">
                  <c:v>9.2469999999999997E-6</c:v>
                </c:pt>
                <c:pt idx="2206">
                  <c:v>9.2629999999999992E-6</c:v>
                </c:pt>
                <c:pt idx="2207">
                  <c:v>9.2469999999999997E-6</c:v>
                </c:pt>
                <c:pt idx="2208">
                  <c:v>9.2129999999999997E-6</c:v>
                </c:pt>
                <c:pt idx="2209">
                  <c:v>9.2220000000000008E-6</c:v>
                </c:pt>
                <c:pt idx="2210">
                  <c:v>9.2220000000000008E-6</c:v>
                </c:pt>
                <c:pt idx="2211">
                  <c:v>9.2129999999999997E-6</c:v>
                </c:pt>
                <c:pt idx="2212">
                  <c:v>9.2380000000000003E-6</c:v>
                </c:pt>
                <c:pt idx="2213">
                  <c:v>9.2129999999999997E-6</c:v>
                </c:pt>
                <c:pt idx="2214">
                  <c:v>9.2220000000000008E-6</c:v>
                </c:pt>
                <c:pt idx="2215">
                  <c:v>9.2129999999999997E-6</c:v>
                </c:pt>
                <c:pt idx="2216">
                  <c:v>9.2129999999999997E-6</c:v>
                </c:pt>
                <c:pt idx="2217">
                  <c:v>9.2220000000000008E-6</c:v>
                </c:pt>
                <c:pt idx="2218">
                  <c:v>9.2299999999999997E-6</c:v>
                </c:pt>
                <c:pt idx="2219">
                  <c:v>9.1970000000000002E-6</c:v>
                </c:pt>
                <c:pt idx="2220">
                  <c:v>9.1970000000000002E-6</c:v>
                </c:pt>
                <c:pt idx="2221">
                  <c:v>9.1970000000000002E-6</c:v>
                </c:pt>
                <c:pt idx="2222">
                  <c:v>9.1719999999999996E-6</c:v>
                </c:pt>
                <c:pt idx="2223">
                  <c:v>9.1800000000000002E-6</c:v>
                </c:pt>
                <c:pt idx="2224">
                  <c:v>9.1880000000000008E-6</c:v>
                </c:pt>
                <c:pt idx="2225">
                  <c:v>9.1719999999999996E-6</c:v>
                </c:pt>
                <c:pt idx="2226">
                  <c:v>9.1549999999999996E-6</c:v>
                </c:pt>
                <c:pt idx="2227">
                  <c:v>9.1719999999999996E-6</c:v>
                </c:pt>
                <c:pt idx="2228">
                  <c:v>9.1800000000000002E-6</c:v>
                </c:pt>
                <c:pt idx="2229">
                  <c:v>9.1800000000000002E-6</c:v>
                </c:pt>
                <c:pt idx="2230">
                  <c:v>9.1719999999999996E-6</c:v>
                </c:pt>
                <c:pt idx="2231">
                  <c:v>9.1640000000000007E-6</c:v>
                </c:pt>
                <c:pt idx="2232">
                  <c:v>9.1800000000000002E-6</c:v>
                </c:pt>
                <c:pt idx="2233">
                  <c:v>9.1719999999999996E-6</c:v>
                </c:pt>
                <c:pt idx="2234">
                  <c:v>9.1549999999999996E-6</c:v>
                </c:pt>
                <c:pt idx="2235">
                  <c:v>9.2050000000000008E-6</c:v>
                </c:pt>
                <c:pt idx="2236">
                  <c:v>9.2050000000000008E-6</c:v>
                </c:pt>
                <c:pt idx="2237">
                  <c:v>9.2050000000000008E-6</c:v>
                </c:pt>
                <c:pt idx="2238">
                  <c:v>9.2050000000000008E-6</c:v>
                </c:pt>
                <c:pt idx="2239">
                  <c:v>9.2129999999999997E-6</c:v>
                </c:pt>
                <c:pt idx="2240">
                  <c:v>9.2050000000000008E-6</c:v>
                </c:pt>
                <c:pt idx="2241">
                  <c:v>9.2129999999999997E-6</c:v>
                </c:pt>
                <c:pt idx="2242">
                  <c:v>9.2220000000000008E-6</c:v>
                </c:pt>
                <c:pt idx="2243">
                  <c:v>9.2129999999999997E-6</c:v>
                </c:pt>
                <c:pt idx="2244">
                  <c:v>9.2129999999999997E-6</c:v>
                </c:pt>
                <c:pt idx="2245">
                  <c:v>9.2799999999999992E-6</c:v>
                </c:pt>
                <c:pt idx="2246">
                  <c:v>9.2799999999999992E-6</c:v>
                </c:pt>
                <c:pt idx="2247">
                  <c:v>9.3219999999999999E-6</c:v>
                </c:pt>
                <c:pt idx="2248">
                  <c:v>9.2969999999999992E-6</c:v>
                </c:pt>
                <c:pt idx="2249">
                  <c:v>9.2799999999999992E-6</c:v>
                </c:pt>
                <c:pt idx="2250">
                  <c:v>9.2969999999999992E-6</c:v>
                </c:pt>
                <c:pt idx="2251">
                  <c:v>9.2799999999999992E-6</c:v>
                </c:pt>
                <c:pt idx="2252">
                  <c:v>9.2879999999999998E-6</c:v>
                </c:pt>
                <c:pt idx="2253">
                  <c:v>9.2799999999999992E-6</c:v>
                </c:pt>
                <c:pt idx="2254">
                  <c:v>9.2879999999999998E-6</c:v>
                </c:pt>
                <c:pt idx="2255">
                  <c:v>9.2799999999999992E-6</c:v>
                </c:pt>
                <c:pt idx="2256">
                  <c:v>9.2879999999999998E-6</c:v>
                </c:pt>
                <c:pt idx="2257">
                  <c:v>9.2879999999999998E-6</c:v>
                </c:pt>
                <c:pt idx="2258">
                  <c:v>9.2969999999999992E-6</c:v>
                </c:pt>
                <c:pt idx="2259">
                  <c:v>9.3049999999999998E-6</c:v>
                </c:pt>
                <c:pt idx="2260">
                  <c:v>9.2799999999999992E-6</c:v>
                </c:pt>
                <c:pt idx="2261">
                  <c:v>9.2799999999999992E-6</c:v>
                </c:pt>
                <c:pt idx="2262">
                  <c:v>9.2720000000000003E-6</c:v>
                </c:pt>
                <c:pt idx="2263">
                  <c:v>9.2720000000000003E-6</c:v>
                </c:pt>
                <c:pt idx="2264">
                  <c:v>9.2799999999999992E-6</c:v>
                </c:pt>
                <c:pt idx="2265">
                  <c:v>9.2799999999999992E-6</c:v>
                </c:pt>
                <c:pt idx="2266">
                  <c:v>9.2299999999999997E-6</c:v>
                </c:pt>
                <c:pt idx="2267">
                  <c:v>9.2299999999999997E-6</c:v>
                </c:pt>
                <c:pt idx="2268">
                  <c:v>9.2550000000000003E-6</c:v>
                </c:pt>
                <c:pt idx="2269">
                  <c:v>9.2220000000000008E-6</c:v>
                </c:pt>
                <c:pt idx="2270">
                  <c:v>9.2550000000000003E-6</c:v>
                </c:pt>
                <c:pt idx="2271">
                  <c:v>9.2550000000000003E-6</c:v>
                </c:pt>
                <c:pt idx="2272">
                  <c:v>9.2550000000000003E-6</c:v>
                </c:pt>
                <c:pt idx="2273">
                  <c:v>9.2969999999999992E-6</c:v>
                </c:pt>
                <c:pt idx="2274">
                  <c:v>9.2799999999999992E-6</c:v>
                </c:pt>
                <c:pt idx="2275">
                  <c:v>9.3219999999999999E-6</c:v>
                </c:pt>
                <c:pt idx="2276">
                  <c:v>9.3219999999999999E-6</c:v>
                </c:pt>
                <c:pt idx="2277">
                  <c:v>9.3130000000000004E-6</c:v>
                </c:pt>
                <c:pt idx="2278">
                  <c:v>9.3219999999999999E-6</c:v>
                </c:pt>
                <c:pt idx="2279">
                  <c:v>9.3130000000000004E-6</c:v>
                </c:pt>
                <c:pt idx="2280">
                  <c:v>9.2969999999999992E-6</c:v>
                </c:pt>
                <c:pt idx="2281">
                  <c:v>9.2969999999999992E-6</c:v>
                </c:pt>
                <c:pt idx="2282">
                  <c:v>9.2969999999999992E-6</c:v>
                </c:pt>
                <c:pt idx="2283">
                  <c:v>9.2879999999999998E-6</c:v>
                </c:pt>
                <c:pt idx="2284">
                  <c:v>9.2879999999999998E-6</c:v>
                </c:pt>
                <c:pt idx="2285">
                  <c:v>9.2799999999999992E-6</c:v>
                </c:pt>
                <c:pt idx="2286">
                  <c:v>9.2879999999999998E-6</c:v>
                </c:pt>
                <c:pt idx="2287">
                  <c:v>9.2799999999999992E-6</c:v>
                </c:pt>
                <c:pt idx="2288">
                  <c:v>9.3130000000000004E-6</c:v>
                </c:pt>
                <c:pt idx="2289">
                  <c:v>9.2969999999999992E-6</c:v>
                </c:pt>
                <c:pt idx="2290">
                  <c:v>9.2879999999999998E-6</c:v>
                </c:pt>
                <c:pt idx="2291">
                  <c:v>9.2879999999999998E-6</c:v>
                </c:pt>
                <c:pt idx="2292">
                  <c:v>9.2629999999999992E-6</c:v>
                </c:pt>
                <c:pt idx="2293">
                  <c:v>9.2629999999999992E-6</c:v>
                </c:pt>
                <c:pt idx="2294">
                  <c:v>9.2469999999999997E-6</c:v>
                </c:pt>
                <c:pt idx="2295">
                  <c:v>9.2629999999999992E-6</c:v>
                </c:pt>
                <c:pt idx="2296">
                  <c:v>9.2629999999999992E-6</c:v>
                </c:pt>
                <c:pt idx="2297">
                  <c:v>9.2550000000000003E-6</c:v>
                </c:pt>
                <c:pt idx="2298">
                  <c:v>9.2629999999999992E-6</c:v>
                </c:pt>
                <c:pt idx="2299">
                  <c:v>9.2629999999999992E-6</c:v>
                </c:pt>
                <c:pt idx="2300">
                  <c:v>9.2629999999999992E-6</c:v>
                </c:pt>
                <c:pt idx="2301">
                  <c:v>9.2469999999999997E-6</c:v>
                </c:pt>
                <c:pt idx="2302">
                  <c:v>9.2469999999999997E-6</c:v>
                </c:pt>
                <c:pt idx="2303">
                  <c:v>9.2299999999999997E-6</c:v>
                </c:pt>
                <c:pt idx="2304">
                  <c:v>9.2380000000000003E-6</c:v>
                </c:pt>
                <c:pt idx="2305">
                  <c:v>9.2629999999999992E-6</c:v>
                </c:pt>
                <c:pt idx="2306">
                  <c:v>9.2550000000000003E-6</c:v>
                </c:pt>
                <c:pt idx="2307">
                  <c:v>9.2720000000000003E-6</c:v>
                </c:pt>
                <c:pt idx="2308">
                  <c:v>9.2550000000000003E-6</c:v>
                </c:pt>
                <c:pt idx="2309">
                  <c:v>9.2629999999999992E-6</c:v>
                </c:pt>
                <c:pt idx="2310">
                  <c:v>9.2720000000000003E-6</c:v>
                </c:pt>
                <c:pt idx="2311">
                  <c:v>9.2720000000000003E-6</c:v>
                </c:pt>
                <c:pt idx="2312">
                  <c:v>9.2799999999999992E-6</c:v>
                </c:pt>
                <c:pt idx="2313">
                  <c:v>9.2879999999999998E-6</c:v>
                </c:pt>
                <c:pt idx="2314">
                  <c:v>9.2969999999999992E-6</c:v>
                </c:pt>
                <c:pt idx="2315">
                  <c:v>9.4229999999999994E-6</c:v>
                </c:pt>
                <c:pt idx="2316">
                  <c:v>9.2799999999999992E-6</c:v>
                </c:pt>
                <c:pt idx="2317">
                  <c:v>9.2799999999999992E-6</c:v>
                </c:pt>
                <c:pt idx="2318">
                  <c:v>9.2799999999999992E-6</c:v>
                </c:pt>
                <c:pt idx="2319">
                  <c:v>9.2720000000000003E-6</c:v>
                </c:pt>
                <c:pt idx="2320">
                  <c:v>9.2799999999999992E-6</c:v>
                </c:pt>
                <c:pt idx="2321">
                  <c:v>9.2629999999999992E-6</c:v>
                </c:pt>
                <c:pt idx="2322">
                  <c:v>9.2720000000000003E-6</c:v>
                </c:pt>
                <c:pt idx="2323">
                  <c:v>9.6290000000000005E-6</c:v>
                </c:pt>
                <c:pt idx="2324">
                  <c:v>9.6290000000000005E-6</c:v>
                </c:pt>
                <c:pt idx="2325">
                  <c:v>9.3389999999999999E-6</c:v>
                </c:pt>
                <c:pt idx="2326">
                  <c:v>9.3389999999999999E-6</c:v>
                </c:pt>
                <c:pt idx="2327">
                  <c:v>9.3470000000000005E-6</c:v>
                </c:pt>
                <c:pt idx="2328">
                  <c:v>9.3470000000000005E-6</c:v>
                </c:pt>
                <c:pt idx="2329">
                  <c:v>9.3300000000000005E-6</c:v>
                </c:pt>
                <c:pt idx="2330">
                  <c:v>9.3389999999999999E-6</c:v>
                </c:pt>
                <c:pt idx="2331">
                  <c:v>9.2799999999999992E-6</c:v>
                </c:pt>
                <c:pt idx="2332">
                  <c:v>9.3049999999999998E-6</c:v>
                </c:pt>
                <c:pt idx="2333">
                  <c:v>9.2969999999999992E-6</c:v>
                </c:pt>
                <c:pt idx="2334">
                  <c:v>9.2969999999999992E-6</c:v>
                </c:pt>
                <c:pt idx="2335">
                  <c:v>9.2879999999999998E-6</c:v>
                </c:pt>
                <c:pt idx="2336">
                  <c:v>9.2879999999999998E-6</c:v>
                </c:pt>
                <c:pt idx="2337">
                  <c:v>9.2969999999999992E-6</c:v>
                </c:pt>
                <c:pt idx="2338">
                  <c:v>9.2879999999999998E-6</c:v>
                </c:pt>
                <c:pt idx="2339">
                  <c:v>9.2969999999999992E-6</c:v>
                </c:pt>
                <c:pt idx="2340">
                  <c:v>9.2879999999999998E-6</c:v>
                </c:pt>
                <c:pt idx="2341">
                  <c:v>9.2799999999999992E-6</c:v>
                </c:pt>
                <c:pt idx="2342">
                  <c:v>9.2629999999999992E-6</c:v>
                </c:pt>
                <c:pt idx="2343">
                  <c:v>9.2550000000000003E-6</c:v>
                </c:pt>
                <c:pt idx="2344">
                  <c:v>9.2629999999999992E-6</c:v>
                </c:pt>
                <c:pt idx="2345">
                  <c:v>9.2799999999999992E-6</c:v>
                </c:pt>
                <c:pt idx="2346">
                  <c:v>9.2720000000000003E-6</c:v>
                </c:pt>
                <c:pt idx="2347">
                  <c:v>9.2879999999999998E-6</c:v>
                </c:pt>
                <c:pt idx="2348">
                  <c:v>9.2720000000000003E-6</c:v>
                </c:pt>
                <c:pt idx="2349">
                  <c:v>9.2799999999999992E-6</c:v>
                </c:pt>
                <c:pt idx="2350">
                  <c:v>9.2799999999999992E-6</c:v>
                </c:pt>
                <c:pt idx="2351">
                  <c:v>9.2799999999999992E-6</c:v>
                </c:pt>
                <c:pt idx="2352">
                  <c:v>9.2799999999999992E-6</c:v>
                </c:pt>
                <c:pt idx="2353">
                  <c:v>9.2629999999999992E-6</c:v>
                </c:pt>
                <c:pt idx="2354">
                  <c:v>9.2720000000000003E-6</c:v>
                </c:pt>
                <c:pt idx="2355">
                  <c:v>9.2720000000000003E-6</c:v>
                </c:pt>
                <c:pt idx="2356">
                  <c:v>9.2720000000000003E-6</c:v>
                </c:pt>
                <c:pt idx="2357">
                  <c:v>9.2720000000000003E-6</c:v>
                </c:pt>
                <c:pt idx="2358">
                  <c:v>9.2799999999999992E-6</c:v>
                </c:pt>
                <c:pt idx="2359">
                  <c:v>9.3049999999999998E-6</c:v>
                </c:pt>
                <c:pt idx="2360">
                  <c:v>9.3549999999999994E-6</c:v>
                </c:pt>
                <c:pt idx="2361">
                  <c:v>9.3549999999999994E-6</c:v>
                </c:pt>
                <c:pt idx="2362">
                  <c:v>9.3300000000000005E-6</c:v>
                </c:pt>
                <c:pt idx="2363">
                  <c:v>9.3300000000000005E-6</c:v>
                </c:pt>
                <c:pt idx="2364">
                  <c:v>9.3470000000000005E-6</c:v>
                </c:pt>
                <c:pt idx="2365">
                  <c:v>9.5429999999999999E-6</c:v>
                </c:pt>
                <c:pt idx="2366">
                  <c:v>9.5429999999999999E-6</c:v>
                </c:pt>
                <c:pt idx="2367">
                  <c:v>9.5510000000000005E-6</c:v>
                </c:pt>
                <c:pt idx="2368">
                  <c:v>9.5510000000000005E-6</c:v>
                </c:pt>
                <c:pt idx="2369">
                  <c:v>9.5429999999999999E-6</c:v>
                </c:pt>
                <c:pt idx="2370">
                  <c:v>9.5599999999999999E-6</c:v>
                </c:pt>
                <c:pt idx="2371">
                  <c:v>9.5510000000000005E-6</c:v>
                </c:pt>
                <c:pt idx="2372">
                  <c:v>9.5510000000000005E-6</c:v>
                </c:pt>
                <c:pt idx="2373">
                  <c:v>9.5429999999999999E-6</c:v>
                </c:pt>
                <c:pt idx="2374">
                  <c:v>9.5510000000000005E-6</c:v>
                </c:pt>
                <c:pt idx="2375">
                  <c:v>9.5429999999999999E-6</c:v>
                </c:pt>
                <c:pt idx="2376">
                  <c:v>9.5429999999999999E-6</c:v>
                </c:pt>
                <c:pt idx="2377">
                  <c:v>9.5510000000000005E-6</c:v>
                </c:pt>
                <c:pt idx="2378">
                  <c:v>9.5510000000000005E-6</c:v>
                </c:pt>
                <c:pt idx="2379">
                  <c:v>9.5510000000000005E-6</c:v>
                </c:pt>
                <c:pt idx="2380">
                  <c:v>9.6199999999999994E-6</c:v>
                </c:pt>
                <c:pt idx="2381">
                  <c:v>9.6029999999999994E-6</c:v>
                </c:pt>
                <c:pt idx="2382">
                  <c:v>9.6120000000000005E-6</c:v>
                </c:pt>
                <c:pt idx="2383">
                  <c:v>9.6199999999999994E-6</c:v>
                </c:pt>
                <c:pt idx="2384">
                  <c:v>9.6120000000000005E-6</c:v>
                </c:pt>
                <c:pt idx="2385">
                  <c:v>9.6199999999999994E-6</c:v>
                </c:pt>
                <c:pt idx="2386">
                  <c:v>9.6199999999999994E-6</c:v>
                </c:pt>
                <c:pt idx="2387">
                  <c:v>9.6199999999999994E-6</c:v>
                </c:pt>
                <c:pt idx="2388">
                  <c:v>9.6120000000000005E-6</c:v>
                </c:pt>
                <c:pt idx="2389">
                  <c:v>9.6199999999999994E-6</c:v>
                </c:pt>
                <c:pt idx="2390">
                  <c:v>9.6199999999999994E-6</c:v>
                </c:pt>
                <c:pt idx="2391">
                  <c:v>9.6199999999999994E-6</c:v>
                </c:pt>
                <c:pt idx="2392">
                  <c:v>9.6290000000000005E-6</c:v>
                </c:pt>
                <c:pt idx="2393">
                  <c:v>9.6199999999999994E-6</c:v>
                </c:pt>
                <c:pt idx="2394">
                  <c:v>9.6379999999999999E-6</c:v>
                </c:pt>
                <c:pt idx="2395">
                  <c:v>9.6460000000000005E-6</c:v>
                </c:pt>
                <c:pt idx="2396">
                  <c:v>9.6290000000000005E-6</c:v>
                </c:pt>
                <c:pt idx="2397">
                  <c:v>9.6379999999999999E-6</c:v>
                </c:pt>
                <c:pt idx="2398">
                  <c:v>9.6460000000000005E-6</c:v>
                </c:pt>
                <c:pt idx="2399">
                  <c:v>9.6460000000000005E-6</c:v>
                </c:pt>
                <c:pt idx="2400">
                  <c:v>9.6379999999999999E-6</c:v>
                </c:pt>
                <c:pt idx="2401">
                  <c:v>9.6639999999999993E-6</c:v>
                </c:pt>
                <c:pt idx="2402">
                  <c:v>9.6549999999999999E-6</c:v>
                </c:pt>
                <c:pt idx="2403">
                  <c:v>9.9459999999999993E-6</c:v>
                </c:pt>
                <c:pt idx="2404">
                  <c:v>9.9369999999999999E-6</c:v>
                </c:pt>
                <c:pt idx="2405">
                  <c:v>9.9729999999999992E-6</c:v>
                </c:pt>
                <c:pt idx="2406">
                  <c:v>9.9729999999999992E-6</c:v>
                </c:pt>
                <c:pt idx="2407">
                  <c:v>9.9550000000000004E-6</c:v>
                </c:pt>
                <c:pt idx="2408">
                  <c:v>9.9550000000000004E-6</c:v>
                </c:pt>
                <c:pt idx="2409">
                  <c:v>9.9639999999999998E-6</c:v>
                </c:pt>
                <c:pt idx="2410">
                  <c:v>9.9550000000000004E-6</c:v>
                </c:pt>
                <c:pt idx="2411">
                  <c:v>9.9729999999999992E-6</c:v>
                </c:pt>
                <c:pt idx="2412">
                  <c:v>9.9729999999999992E-6</c:v>
                </c:pt>
                <c:pt idx="2413">
                  <c:v>9.9550000000000004E-6</c:v>
                </c:pt>
                <c:pt idx="2414">
                  <c:v>9.9550000000000004E-6</c:v>
                </c:pt>
                <c:pt idx="2415">
                  <c:v>9.9550000000000004E-6</c:v>
                </c:pt>
                <c:pt idx="2416">
                  <c:v>9.9369999999999999E-6</c:v>
                </c:pt>
                <c:pt idx="2417">
                  <c:v>9.9189999999999994E-6</c:v>
                </c:pt>
                <c:pt idx="2418">
                  <c:v>1.0010000000000001E-5</c:v>
                </c:pt>
                <c:pt idx="2419">
                  <c:v>9.91E-6</c:v>
                </c:pt>
                <c:pt idx="2420">
                  <c:v>9.9550000000000004E-6</c:v>
                </c:pt>
                <c:pt idx="2421">
                  <c:v>9.9280000000000005E-6</c:v>
                </c:pt>
                <c:pt idx="2422">
                  <c:v>9.9010000000000006E-6</c:v>
                </c:pt>
                <c:pt idx="2423">
                  <c:v>9.9010000000000006E-6</c:v>
                </c:pt>
                <c:pt idx="2424">
                  <c:v>9.91E-6</c:v>
                </c:pt>
                <c:pt idx="2425">
                  <c:v>9.8919999999999995E-6</c:v>
                </c:pt>
                <c:pt idx="2426">
                  <c:v>9.8919999999999995E-6</c:v>
                </c:pt>
                <c:pt idx="2427">
                  <c:v>9.8840000000000006E-6</c:v>
                </c:pt>
                <c:pt idx="2428">
                  <c:v>9.8660000000000001E-6</c:v>
                </c:pt>
                <c:pt idx="2429">
                  <c:v>9.8749999999999995E-6</c:v>
                </c:pt>
                <c:pt idx="2430">
                  <c:v>9.8660000000000001E-6</c:v>
                </c:pt>
                <c:pt idx="2431">
                  <c:v>9.8749999999999995E-6</c:v>
                </c:pt>
                <c:pt idx="2432">
                  <c:v>9.8570000000000007E-6</c:v>
                </c:pt>
                <c:pt idx="2433">
                  <c:v>9.8570000000000007E-6</c:v>
                </c:pt>
                <c:pt idx="2434">
                  <c:v>9.8570000000000007E-6</c:v>
                </c:pt>
                <c:pt idx="2435">
                  <c:v>9.8300000000000008E-6</c:v>
                </c:pt>
                <c:pt idx="2436">
                  <c:v>9.8390000000000002E-6</c:v>
                </c:pt>
                <c:pt idx="2437">
                  <c:v>9.8300000000000008E-6</c:v>
                </c:pt>
                <c:pt idx="2438">
                  <c:v>9.8390000000000002E-6</c:v>
                </c:pt>
                <c:pt idx="2439">
                  <c:v>9.8209999999999997E-6</c:v>
                </c:pt>
                <c:pt idx="2440">
                  <c:v>9.8209999999999997E-6</c:v>
                </c:pt>
                <c:pt idx="2441">
                  <c:v>9.8209999999999997E-6</c:v>
                </c:pt>
                <c:pt idx="2442">
                  <c:v>9.8300000000000008E-6</c:v>
                </c:pt>
                <c:pt idx="2443">
                  <c:v>9.8300000000000008E-6</c:v>
                </c:pt>
                <c:pt idx="2444">
                  <c:v>9.8390000000000002E-6</c:v>
                </c:pt>
                <c:pt idx="2445">
                  <c:v>9.8390000000000002E-6</c:v>
                </c:pt>
                <c:pt idx="2446">
                  <c:v>9.8479999999999996E-6</c:v>
                </c:pt>
                <c:pt idx="2447">
                  <c:v>9.8300000000000008E-6</c:v>
                </c:pt>
                <c:pt idx="2448">
                  <c:v>9.8209999999999997E-6</c:v>
                </c:pt>
                <c:pt idx="2449">
                  <c:v>9.8390000000000002E-6</c:v>
                </c:pt>
                <c:pt idx="2450">
                  <c:v>9.8390000000000002E-6</c:v>
                </c:pt>
                <c:pt idx="2451">
                  <c:v>9.8390000000000002E-6</c:v>
                </c:pt>
                <c:pt idx="2452">
                  <c:v>9.8300000000000008E-6</c:v>
                </c:pt>
                <c:pt idx="2453">
                  <c:v>9.8300000000000008E-6</c:v>
                </c:pt>
                <c:pt idx="2454">
                  <c:v>9.8300000000000008E-6</c:v>
                </c:pt>
                <c:pt idx="2455">
                  <c:v>9.8209999999999997E-6</c:v>
                </c:pt>
                <c:pt idx="2456">
                  <c:v>9.7340000000000003E-6</c:v>
                </c:pt>
                <c:pt idx="2457">
                  <c:v>9.7159999999999998E-6</c:v>
                </c:pt>
                <c:pt idx="2458">
                  <c:v>9.7249999999999992E-6</c:v>
                </c:pt>
                <c:pt idx="2459">
                  <c:v>9.7599999999999997E-6</c:v>
                </c:pt>
                <c:pt idx="2460">
                  <c:v>9.7510000000000003E-6</c:v>
                </c:pt>
                <c:pt idx="2461">
                  <c:v>9.7769999999999997E-6</c:v>
                </c:pt>
                <c:pt idx="2462">
                  <c:v>9.7860000000000008E-6</c:v>
                </c:pt>
                <c:pt idx="2463">
                  <c:v>9.8300000000000008E-6</c:v>
                </c:pt>
                <c:pt idx="2464">
                  <c:v>9.8570000000000007E-6</c:v>
                </c:pt>
                <c:pt idx="2465">
                  <c:v>9.7860000000000008E-6</c:v>
                </c:pt>
                <c:pt idx="2466">
                  <c:v>9.7769999999999997E-6</c:v>
                </c:pt>
                <c:pt idx="2467">
                  <c:v>9.7690000000000008E-6</c:v>
                </c:pt>
                <c:pt idx="2468">
                  <c:v>9.5599999999999999E-6</c:v>
                </c:pt>
                <c:pt idx="2469">
                  <c:v>9.577E-6</c:v>
                </c:pt>
                <c:pt idx="2470">
                  <c:v>9.5859999999999994E-6</c:v>
                </c:pt>
                <c:pt idx="2471">
                  <c:v>9.5680000000000005E-6</c:v>
                </c:pt>
                <c:pt idx="2472">
                  <c:v>9.577E-6</c:v>
                </c:pt>
                <c:pt idx="2473">
                  <c:v>9.577E-6</c:v>
                </c:pt>
                <c:pt idx="2474">
                  <c:v>9.5859999999999994E-6</c:v>
                </c:pt>
                <c:pt idx="2475">
                  <c:v>9.577E-6</c:v>
                </c:pt>
                <c:pt idx="2476">
                  <c:v>9.594E-6</c:v>
                </c:pt>
                <c:pt idx="2477">
                  <c:v>9.577E-6</c:v>
                </c:pt>
                <c:pt idx="2478">
                  <c:v>9.5680000000000005E-6</c:v>
                </c:pt>
                <c:pt idx="2479">
                  <c:v>9.5510000000000005E-6</c:v>
                </c:pt>
                <c:pt idx="2480">
                  <c:v>9.5510000000000005E-6</c:v>
                </c:pt>
                <c:pt idx="2481">
                  <c:v>9.5510000000000005E-6</c:v>
                </c:pt>
                <c:pt idx="2482">
                  <c:v>9.5429999999999999E-6</c:v>
                </c:pt>
                <c:pt idx="2483">
                  <c:v>9.5510000000000005E-6</c:v>
                </c:pt>
                <c:pt idx="2484">
                  <c:v>9.5510000000000005E-6</c:v>
                </c:pt>
                <c:pt idx="2485">
                  <c:v>9.5680000000000005E-6</c:v>
                </c:pt>
                <c:pt idx="2486">
                  <c:v>9.5680000000000005E-6</c:v>
                </c:pt>
                <c:pt idx="2487">
                  <c:v>9.5599999999999999E-6</c:v>
                </c:pt>
                <c:pt idx="2488">
                  <c:v>9.5599999999999999E-6</c:v>
                </c:pt>
                <c:pt idx="2489">
                  <c:v>9.5680000000000005E-6</c:v>
                </c:pt>
                <c:pt idx="2490">
                  <c:v>9.5510000000000005E-6</c:v>
                </c:pt>
                <c:pt idx="2491">
                  <c:v>9.5599999999999999E-6</c:v>
                </c:pt>
                <c:pt idx="2492">
                  <c:v>9.5599999999999999E-6</c:v>
                </c:pt>
                <c:pt idx="2493">
                  <c:v>9.5599999999999999E-6</c:v>
                </c:pt>
                <c:pt idx="2494">
                  <c:v>9.5680000000000005E-6</c:v>
                </c:pt>
                <c:pt idx="2495">
                  <c:v>9.5599999999999999E-6</c:v>
                </c:pt>
                <c:pt idx="2496">
                  <c:v>9.5599999999999999E-6</c:v>
                </c:pt>
                <c:pt idx="2497">
                  <c:v>9.5599999999999999E-6</c:v>
                </c:pt>
                <c:pt idx="2498">
                  <c:v>9.5599999999999999E-6</c:v>
                </c:pt>
                <c:pt idx="2499">
                  <c:v>9.577E-6</c:v>
                </c:pt>
                <c:pt idx="2500">
                  <c:v>9.594E-6</c:v>
                </c:pt>
                <c:pt idx="2501">
                  <c:v>9.577E-6</c:v>
                </c:pt>
                <c:pt idx="2502">
                  <c:v>9.6029999999999994E-6</c:v>
                </c:pt>
                <c:pt idx="2503">
                  <c:v>9.594E-6</c:v>
                </c:pt>
                <c:pt idx="2504">
                  <c:v>9.5859999999999994E-6</c:v>
                </c:pt>
                <c:pt idx="2505">
                  <c:v>9.5859999999999994E-6</c:v>
                </c:pt>
                <c:pt idx="2506">
                  <c:v>9.5680000000000005E-6</c:v>
                </c:pt>
                <c:pt idx="2507">
                  <c:v>9.5510000000000005E-6</c:v>
                </c:pt>
                <c:pt idx="2508">
                  <c:v>9.5599999999999999E-6</c:v>
                </c:pt>
                <c:pt idx="2509">
                  <c:v>9.5429999999999999E-6</c:v>
                </c:pt>
                <c:pt idx="2510">
                  <c:v>9.5510000000000005E-6</c:v>
                </c:pt>
                <c:pt idx="2511">
                  <c:v>9.5249999999999994E-6</c:v>
                </c:pt>
                <c:pt idx="2512">
                  <c:v>9.5249999999999994E-6</c:v>
                </c:pt>
                <c:pt idx="2513">
                  <c:v>9.5170000000000005E-6</c:v>
                </c:pt>
                <c:pt idx="2514">
                  <c:v>9.5249999999999994E-6</c:v>
                </c:pt>
                <c:pt idx="2515">
                  <c:v>9.5249999999999994E-6</c:v>
                </c:pt>
                <c:pt idx="2516">
                  <c:v>9.5170000000000005E-6</c:v>
                </c:pt>
                <c:pt idx="2517">
                  <c:v>9.5170000000000005E-6</c:v>
                </c:pt>
                <c:pt idx="2518">
                  <c:v>9.5249999999999994E-6</c:v>
                </c:pt>
                <c:pt idx="2519">
                  <c:v>9.5079999999999994E-6</c:v>
                </c:pt>
                <c:pt idx="2520">
                  <c:v>9.5249999999999994E-6</c:v>
                </c:pt>
                <c:pt idx="2521">
                  <c:v>9.5249999999999994E-6</c:v>
                </c:pt>
                <c:pt idx="2522">
                  <c:v>9.5429999999999999E-6</c:v>
                </c:pt>
                <c:pt idx="2523">
                  <c:v>9.5510000000000005E-6</c:v>
                </c:pt>
                <c:pt idx="2524">
                  <c:v>9.5599999999999999E-6</c:v>
                </c:pt>
                <c:pt idx="2525">
                  <c:v>9.5599999999999999E-6</c:v>
                </c:pt>
                <c:pt idx="2526">
                  <c:v>9.577E-6</c:v>
                </c:pt>
                <c:pt idx="2527">
                  <c:v>9.6029999999999994E-6</c:v>
                </c:pt>
                <c:pt idx="2528">
                  <c:v>9.5510000000000005E-6</c:v>
                </c:pt>
                <c:pt idx="2529">
                  <c:v>9.5510000000000005E-6</c:v>
                </c:pt>
                <c:pt idx="2530">
                  <c:v>9.5680000000000005E-6</c:v>
                </c:pt>
                <c:pt idx="2531">
                  <c:v>9.5429999999999999E-6</c:v>
                </c:pt>
                <c:pt idx="2532">
                  <c:v>9.5510000000000005E-6</c:v>
                </c:pt>
                <c:pt idx="2533">
                  <c:v>9.5429999999999999E-6</c:v>
                </c:pt>
                <c:pt idx="2534">
                  <c:v>9.5429999999999999E-6</c:v>
                </c:pt>
                <c:pt idx="2535">
                  <c:v>9.5510000000000005E-6</c:v>
                </c:pt>
                <c:pt idx="2536">
                  <c:v>9.4909999999999994E-6</c:v>
                </c:pt>
                <c:pt idx="2537">
                  <c:v>9.482E-6</c:v>
                </c:pt>
                <c:pt idx="2538">
                  <c:v>9.4739999999999994E-6</c:v>
                </c:pt>
                <c:pt idx="2539">
                  <c:v>9.4909999999999994E-6</c:v>
                </c:pt>
                <c:pt idx="2540">
                  <c:v>9.482E-6</c:v>
                </c:pt>
                <c:pt idx="2541">
                  <c:v>9.5000000000000005E-6</c:v>
                </c:pt>
                <c:pt idx="2542">
                  <c:v>9.5510000000000005E-6</c:v>
                </c:pt>
                <c:pt idx="2543">
                  <c:v>9.5510000000000005E-6</c:v>
                </c:pt>
                <c:pt idx="2544">
                  <c:v>9.5429999999999999E-6</c:v>
                </c:pt>
                <c:pt idx="2545">
                  <c:v>9.5429999999999999E-6</c:v>
                </c:pt>
                <c:pt idx="2546">
                  <c:v>9.5510000000000005E-6</c:v>
                </c:pt>
                <c:pt idx="2547">
                  <c:v>9.5510000000000005E-6</c:v>
                </c:pt>
                <c:pt idx="2548">
                  <c:v>9.5510000000000005E-6</c:v>
                </c:pt>
                <c:pt idx="2549">
                  <c:v>9.5510000000000005E-6</c:v>
                </c:pt>
                <c:pt idx="2550">
                  <c:v>9.5599999999999999E-6</c:v>
                </c:pt>
                <c:pt idx="2551">
                  <c:v>9.5429999999999999E-6</c:v>
                </c:pt>
                <c:pt idx="2552">
                  <c:v>9.5429999999999999E-6</c:v>
                </c:pt>
                <c:pt idx="2553">
                  <c:v>9.5510000000000005E-6</c:v>
                </c:pt>
                <c:pt idx="2554">
                  <c:v>9.5510000000000005E-6</c:v>
                </c:pt>
                <c:pt idx="2555">
                  <c:v>9.5340000000000005E-6</c:v>
                </c:pt>
                <c:pt idx="2556">
                  <c:v>9.5340000000000005E-6</c:v>
                </c:pt>
                <c:pt idx="2557">
                  <c:v>9.5510000000000005E-6</c:v>
                </c:pt>
                <c:pt idx="2558">
                  <c:v>9.6290000000000005E-6</c:v>
                </c:pt>
                <c:pt idx="2559">
                  <c:v>9.6549999999999999E-6</c:v>
                </c:pt>
                <c:pt idx="2560">
                  <c:v>9.6460000000000005E-6</c:v>
                </c:pt>
                <c:pt idx="2561">
                  <c:v>9.6290000000000005E-6</c:v>
                </c:pt>
                <c:pt idx="2562">
                  <c:v>9.6290000000000005E-6</c:v>
                </c:pt>
                <c:pt idx="2563">
                  <c:v>9.6379999999999999E-6</c:v>
                </c:pt>
                <c:pt idx="2564">
                  <c:v>9.6460000000000005E-6</c:v>
                </c:pt>
                <c:pt idx="2565">
                  <c:v>9.6460000000000005E-6</c:v>
                </c:pt>
                <c:pt idx="2566">
                  <c:v>9.6460000000000005E-6</c:v>
                </c:pt>
                <c:pt idx="2567">
                  <c:v>9.6460000000000005E-6</c:v>
                </c:pt>
                <c:pt idx="2568">
                  <c:v>9.6549999999999999E-6</c:v>
                </c:pt>
                <c:pt idx="2569">
                  <c:v>9.6549999999999999E-6</c:v>
                </c:pt>
                <c:pt idx="2570">
                  <c:v>9.6290000000000005E-6</c:v>
                </c:pt>
                <c:pt idx="2571">
                  <c:v>9.6290000000000005E-6</c:v>
                </c:pt>
                <c:pt idx="2572">
                  <c:v>9.6379999999999999E-6</c:v>
                </c:pt>
                <c:pt idx="2573">
                  <c:v>9.6290000000000005E-6</c:v>
                </c:pt>
                <c:pt idx="2574">
                  <c:v>9.6290000000000005E-6</c:v>
                </c:pt>
                <c:pt idx="2575">
                  <c:v>9.6460000000000005E-6</c:v>
                </c:pt>
                <c:pt idx="2576">
                  <c:v>9.6460000000000005E-6</c:v>
                </c:pt>
                <c:pt idx="2577">
                  <c:v>9.6379999999999999E-6</c:v>
                </c:pt>
                <c:pt idx="2578">
                  <c:v>9.6379999999999999E-6</c:v>
                </c:pt>
                <c:pt idx="2579">
                  <c:v>9.6460000000000005E-6</c:v>
                </c:pt>
                <c:pt idx="2580">
                  <c:v>9.6460000000000005E-6</c:v>
                </c:pt>
                <c:pt idx="2581">
                  <c:v>9.6460000000000005E-6</c:v>
                </c:pt>
                <c:pt idx="2582">
                  <c:v>9.6460000000000005E-6</c:v>
                </c:pt>
                <c:pt idx="2583">
                  <c:v>9.6460000000000005E-6</c:v>
                </c:pt>
                <c:pt idx="2584">
                  <c:v>9.6460000000000005E-6</c:v>
                </c:pt>
                <c:pt idx="2585">
                  <c:v>9.5859999999999994E-6</c:v>
                </c:pt>
                <c:pt idx="2586">
                  <c:v>9.577E-6</c:v>
                </c:pt>
                <c:pt idx="2587">
                  <c:v>9.6979999999999993E-6</c:v>
                </c:pt>
                <c:pt idx="2588">
                  <c:v>9.6900000000000004E-6</c:v>
                </c:pt>
                <c:pt idx="2589">
                  <c:v>9.6900000000000004E-6</c:v>
                </c:pt>
                <c:pt idx="2590">
                  <c:v>9.6719999999999999E-6</c:v>
                </c:pt>
                <c:pt idx="2591">
                  <c:v>9.6809999999999993E-6</c:v>
                </c:pt>
                <c:pt idx="2592">
                  <c:v>9.6900000000000004E-6</c:v>
                </c:pt>
                <c:pt idx="2593">
                  <c:v>9.6979999999999993E-6</c:v>
                </c:pt>
                <c:pt idx="2594">
                  <c:v>9.8209999999999997E-6</c:v>
                </c:pt>
                <c:pt idx="2595">
                  <c:v>9.7769999999999997E-6</c:v>
                </c:pt>
                <c:pt idx="2596">
                  <c:v>9.8039999999999996E-6</c:v>
                </c:pt>
                <c:pt idx="2597">
                  <c:v>9.7860000000000008E-6</c:v>
                </c:pt>
                <c:pt idx="2598">
                  <c:v>9.7599999999999997E-6</c:v>
                </c:pt>
                <c:pt idx="2599">
                  <c:v>9.7769999999999997E-6</c:v>
                </c:pt>
                <c:pt idx="2600">
                  <c:v>9.7510000000000003E-6</c:v>
                </c:pt>
                <c:pt idx="2601">
                  <c:v>9.7510000000000003E-6</c:v>
                </c:pt>
                <c:pt idx="2602">
                  <c:v>9.7510000000000003E-6</c:v>
                </c:pt>
                <c:pt idx="2603">
                  <c:v>9.7510000000000003E-6</c:v>
                </c:pt>
                <c:pt idx="2604">
                  <c:v>9.7419999999999992E-6</c:v>
                </c:pt>
                <c:pt idx="2605">
                  <c:v>9.7599999999999997E-6</c:v>
                </c:pt>
                <c:pt idx="2606">
                  <c:v>9.7419999999999992E-6</c:v>
                </c:pt>
                <c:pt idx="2607">
                  <c:v>9.7860000000000008E-6</c:v>
                </c:pt>
                <c:pt idx="2608">
                  <c:v>9.7599999999999997E-6</c:v>
                </c:pt>
                <c:pt idx="2609">
                  <c:v>9.7599999999999997E-6</c:v>
                </c:pt>
                <c:pt idx="2610">
                  <c:v>9.7690000000000008E-6</c:v>
                </c:pt>
                <c:pt idx="2611">
                  <c:v>9.7860000000000008E-6</c:v>
                </c:pt>
                <c:pt idx="2612">
                  <c:v>9.7599999999999997E-6</c:v>
                </c:pt>
                <c:pt idx="2613">
                  <c:v>9.7510000000000003E-6</c:v>
                </c:pt>
                <c:pt idx="2614">
                  <c:v>9.7599999999999997E-6</c:v>
                </c:pt>
                <c:pt idx="2615">
                  <c:v>9.7690000000000008E-6</c:v>
                </c:pt>
                <c:pt idx="2616">
                  <c:v>9.7690000000000008E-6</c:v>
                </c:pt>
                <c:pt idx="2617">
                  <c:v>9.7690000000000008E-6</c:v>
                </c:pt>
                <c:pt idx="2618">
                  <c:v>9.7599999999999997E-6</c:v>
                </c:pt>
                <c:pt idx="2619">
                  <c:v>9.7599999999999997E-6</c:v>
                </c:pt>
                <c:pt idx="2620">
                  <c:v>9.7690000000000008E-6</c:v>
                </c:pt>
                <c:pt idx="2621">
                  <c:v>9.7599999999999997E-6</c:v>
                </c:pt>
                <c:pt idx="2622">
                  <c:v>9.7599999999999997E-6</c:v>
                </c:pt>
                <c:pt idx="2623">
                  <c:v>9.7599999999999997E-6</c:v>
                </c:pt>
                <c:pt idx="2624">
                  <c:v>9.6900000000000004E-6</c:v>
                </c:pt>
                <c:pt idx="2625">
                  <c:v>9.6979999999999993E-6</c:v>
                </c:pt>
                <c:pt idx="2626">
                  <c:v>9.6979999999999993E-6</c:v>
                </c:pt>
                <c:pt idx="2627">
                  <c:v>9.6979999999999993E-6</c:v>
                </c:pt>
                <c:pt idx="2628">
                  <c:v>9.6900000000000004E-6</c:v>
                </c:pt>
                <c:pt idx="2629">
                  <c:v>9.6979999999999993E-6</c:v>
                </c:pt>
                <c:pt idx="2630">
                  <c:v>9.6979999999999993E-6</c:v>
                </c:pt>
                <c:pt idx="2631">
                  <c:v>9.6900000000000004E-6</c:v>
                </c:pt>
                <c:pt idx="2632">
                  <c:v>9.7159999999999998E-6</c:v>
                </c:pt>
                <c:pt idx="2633">
                  <c:v>9.7340000000000003E-6</c:v>
                </c:pt>
                <c:pt idx="2634">
                  <c:v>9.7340000000000003E-6</c:v>
                </c:pt>
                <c:pt idx="2635">
                  <c:v>9.7249999999999992E-6</c:v>
                </c:pt>
                <c:pt idx="2636">
                  <c:v>9.7340000000000003E-6</c:v>
                </c:pt>
                <c:pt idx="2637">
                  <c:v>9.7419999999999992E-6</c:v>
                </c:pt>
                <c:pt idx="2638">
                  <c:v>9.7249999999999992E-6</c:v>
                </c:pt>
                <c:pt idx="2639">
                  <c:v>9.7340000000000003E-6</c:v>
                </c:pt>
                <c:pt idx="2640">
                  <c:v>9.7159999999999998E-6</c:v>
                </c:pt>
                <c:pt idx="2641">
                  <c:v>9.7159999999999998E-6</c:v>
                </c:pt>
                <c:pt idx="2642">
                  <c:v>9.7249999999999992E-6</c:v>
                </c:pt>
                <c:pt idx="2643">
                  <c:v>9.7070000000000004E-6</c:v>
                </c:pt>
                <c:pt idx="2644">
                  <c:v>9.7249999999999992E-6</c:v>
                </c:pt>
                <c:pt idx="2645">
                  <c:v>9.7249999999999992E-6</c:v>
                </c:pt>
                <c:pt idx="2646">
                  <c:v>9.7070000000000004E-6</c:v>
                </c:pt>
                <c:pt idx="2647">
                  <c:v>9.6379999999999999E-6</c:v>
                </c:pt>
                <c:pt idx="2648">
                  <c:v>9.6379999999999999E-6</c:v>
                </c:pt>
                <c:pt idx="2649">
                  <c:v>9.6379999999999999E-6</c:v>
                </c:pt>
                <c:pt idx="2650">
                  <c:v>9.6379999999999999E-6</c:v>
                </c:pt>
                <c:pt idx="2651">
                  <c:v>9.6549999999999999E-6</c:v>
                </c:pt>
                <c:pt idx="2652">
                  <c:v>9.6549999999999999E-6</c:v>
                </c:pt>
                <c:pt idx="2653">
                  <c:v>9.6460000000000005E-6</c:v>
                </c:pt>
                <c:pt idx="2654">
                  <c:v>9.6460000000000005E-6</c:v>
                </c:pt>
                <c:pt idx="2655">
                  <c:v>9.6460000000000005E-6</c:v>
                </c:pt>
                <c:pt idx="2656">
                  <c:v>9.6639999999999993E-6</c:v>
                </c:pt>
                <c:pt idx="2657">
                  <c:v>9.6639999999999993E-6</c:v>
                </c:pt>
                <c:pt idx="2658">
                  <c:v>9.6639999999999993E-6</c:v>
                </c:pt>
                <c:pt idx="2659">
                  <c:v>9.6719999999999999E-6</c:v>
                </c:pt>
                <c:pt idx="2660">
                  <c:v>9.6639999999999993E-6</c:v>
                </c:pt>
                <c:pt idx="2661">
                  <c:v>9.6900000000000004E-6</c:v>
                </c:pt>
                <c:pt idx="2662">
                  <c:v>9.6809999999999993E-6</c:v>
                </c:pt>
                <c:pt idx="2663">
                  <c:v>9.6549999999999999E-6</c:v>
                </c:pt>
                <c:pt idx="2664">
                  <c:v>9.6719999999999999E-6</c:v>
                </c:pt>
                <c:pt idx="2665">
                  <c:v>9.6379999999999999E-6</c:v>
                </c:pt>
                <c:pt idx="2666">
                  <c:v>9.6460000000000005E-6</c:v>
                </c:pt>
                <c:pt idx="2667">
                  <c:v>9.6549999999999999E-6</c:v>
                </c:pt>
                <c:pt idx="2668">
                  <c:v>9.6379999999999999E-6</c:v>
                </c:pt>
                <c:pt idx="2669">
                  <c:v>9.6290000000000005E-6</c:v>
                </c:pt>
                <c:pt idx="2670">
                  <c:v>9.6460000000000005E-6</c:v>
                </c:pt>
                <c:pt idx="2671">
                  <c:v>9.6379999999999999E-6</c:v>
                </c:pt>
                <c:pt idx="2672">
                  <c:v>9.6379999999999999E-6</c:v>
                </c:pt>
                <c:pt idx="2673">
                  <c:v>9.5859999999999994E-6</c:v>
                </c:pt>
                <c:pt idx="2674">
                  <c:v>9.594E-6</c:v>
                </c:pt>
                <c:pt idx="2675">
                  <c:v>9.5599999999999999E-6</c:v>
                </c:pt>
                <c:pt idx="2676">
                  <c:v>9.5680000000000005E-6</c:v>
                </c:pt>
                <c:pt idx="2677">
                  <c:v>9.5599999999999999E-6</c:v>
                </c:pt>
                <c:pt idx="2678">
                  <c:v>9.5680000000000005E-6</c:v>
                </c:pt>
                <c:pt idx="2679">
                  <c:v>9.6029999999999994E-6</c:v>
                </c:pt>
                <c:pt idx="2680">
                  <c:v>9.577E-6</c:v>
                </c:pt>
                <c:pt idx="2681">
                  <c:v>9.594E-6</c:v>
                </c:pt>
                <c:pt idx="2682">
                  <c:v>9.5680000000000005E-6</c:v>
                </c:pt>
                <c:pt idx="2683">
                  <c:v>9.4739999999999994E-6</c:v>
                </c:pt>
                <c:pt idx="2684">
                  <c:v>9.4739999999999994E-6</c:v>
                </c:pt>
                <c:pt idx="2685">
                  <c:v>9.482E-6</c:v>
                </c:pt>
                <c:pt idx="2686">
                  <c:v>9.482E-6</c:v>
                </c:pt>
                <c:pt idx="2687">
                  <c:v>9.482E-6</c:v>
                </c:pt>
                <c:pt idx="2688">
                  <c:v>9.4739999999999994E-6</c:v>
                </c:pt>
                <c:pt idx="2689">
                  <c:v>9.4909999999999994E-6</c:v>
                </c:pt>
                <c:pt idx="2690">
                  <c:v>9.4909999999999994E-6</c:v>
                </c:pt>
                <c:pt idx="2691">
                  <c:v>9.5000000000000005E-6</c:v>
                </c:pt>
                <c:pt idx="2692">
                  <c:v>9.5079999999999994E-6</c:v>
                </c:pt>
                <c:pt idx="2693">
                  <c:v>9.5170000000000005E-6</c:v>
                </c:pt>
                <c:pt idx="2694">
                  <c:v>9.5340000000000005E-6</c:v>
                </c:pt>
                <c:pt idx="2695">
                  <c:v>9.5079999999999994E-6</c:v>
                </c:pt>
                <c:pt idx="2696">
                  <c:v>9.5680000000000005E-6</c:v>
                </c:pt>
                <c:pt idx="2697">
                  <c:v>9.5510000000000005E-6</c:v>
                </c:pt>
                <c:pt idx="2698">
                  <c:v>9.594E-6</c:v>
                </c:pt>
                <c:pt idx="2699">
                  <c:v>9.5510000000000005E-6</c:v>
                </c:pt>
                <c:pt idx="2700">
                  <c:v>9.5510000000000005E-6</c:v>
                </c:pt>
                <c:pt idx="2701">
                  <c:v>9.5680000000000005E-6</c:v>
                </c:pt>
                <c:pt idx="2702">
                  <c:v>9.577E-6</c:v>
                </c:pt>
                <c:pt idx="2703">
                  <c:v>9.5680000000000005E-6</c:v>
                </c:pt>
                <c:pt idx="2704">
                  <c:v>9.594E-6</c:v>
                </c:pt>
                <c:pt idx="2705">
                  <c:v>9.594E-6</c:v>
                </c:pt>
                <c:pt idx="2706">
                  <c:v>9.6120000000000005E-6</c:v>
                </c:pt>
                <c:pt idx="2707">
                  <c:v>9.6460000000000005E-6</c:v>
                </c:pt>
                <c:pt idx="2708">
                  <c:v>9.6379999999999999E-6</c:v>
                </c:pt>
                <c:pt idx="2709">
                  <c:v>9.6460000000000005E-6</c:v>
                </c:pt>
                <c:pt idx="2710">
                  <c:v>9.6379999999999999E-6</c:v>
                </c:pt>
                <c:pt idx="2711">
                  <c:v>9.6460000000000005E-6</c:v>
                </c:pt>
                <c:pt idx="2712">
                  <c:v>9.6719999999999999E-6</c:v>
                </c:pt>
                <c:pt idx="2713">
                  <c:v>9.6719999999999999E-6</c:v>
                </c:pt>
                <c:pt idx="2714">
                  <c:v>9.6809999999999993E-6</c:v>
                </c:pt>
                <c:pt idx="2715">
                  <c:v>9.6719999999999999E-6</c:v>
                </c:pt>
                <c:pt idx="2716">
                  <c:v>9.6900000000000004E-6</c:v>
                </c:pt>
                <c:pt idx="2717">
                  <c:v>9.6900000000000004E-6</c:v>
                </c:pt>
                <c:pt idx="2718">
                  <c:v>9.6979999999999993E-6</c:v>
                </c:pt>
                <c:pt idx="2719">
                  <c:v>9.6979999999999993E-6</c:v>
                </c:pt>
                <c:pt idx="2720">
                  <c:v>9.6979999999999993E-6</c:v>
                </c:pt>
                <c:pt idx="2721">
                  <c:v>9.7159999999999998E-6</c:v>
                </c:pt>
                <c:pt idx="2722">
                  <c:v>9.7159999999999998E-6</c:v>
                </c:pt>
                <c:pt idx="2723">
                  <c:v>9.7249999999999992E-6</c:v>
                </c:pt>
                <c:pt idx="2724">
                  <c:v>9.7419999999999992E-6</c:v>
                </c:pt>
                <c:pt idx="2725">
                  <c:v>9.7159999999999998E-6</c:v>
                </c:pt>
                <c:pt idx="2726">
                  <c:v>9.7340000000000003E-6</c:v>
                </c:pt>
                <c:pt idx="2727">
                  <c:v>9.7419999999999992E-6</c:v>
                </c:pt>
                <c:pt idx="2728">
                  <c:v>9.7340000000000003E-6</c:v>
                </c:pt>
                <c:pt idx="2729">
                  <c:v>9.7419999999999992E-6</c:v>
                </c:pt>
                <c:pt idx="2730">
                  <c:v>9.7070000000000004E-6</c:v>
                </c:pt>
                <c:pt idx="2731">
                  <c:v>9.7159999999999998E-6</c:v>
                </c:pt>
                <c:pt idx="2732">
                  <c:v>9.6979999999999993E-6</c:v>
                </c:pt>
                <c:pt idx="2733">
                  <c:v>9.6900000000000004E-6</c:v>
                </c:pt>
                <c:pt idx="2734">
                  <c:v>9.6809999999999993E-6</c:v>
                </c:pt>
                <c:pt idx="2735">
                  <c:v>9.6900000000000004E-6</c:v>
                </c:pt>
                <c:pt idx="2736">
                  <c:v>9.6979999999999993E-6</c:v>
                </c:pt>
                <c:pt idx="2737">
                  <c:v>9.6809999999999993E-6</c:v>
                </c:pt>
                <c:pt idx="2738">
                  <c:v>9.6809999999999993E-6</c:v>
                </c:pt>
                <c:pt idx="2739">
                  <c:v>9.6809999999999993E-6</c:v>
                </c:pt>
                <c:pt idx="2740">
                  <c:v>9.6639999999999993E-6</c:v>
                </c:pt>
                <c:pt idx="2741">
                  <c:v>9.6809999999999993E-6</c:v>
                </c:pt>
                <c:pt idx="2742">
                  <c:v>9.6639999999999993E-6</c:v>
                </c:pt>
                <c:pt idx="2743">
                  <c:v>9.6719999999999999E-6</c:v>
                </c:pt>
                <c:pt idx="2744">
                  <c:v>9.6719999999999999E-6</c:v>
                </c:pt>
                <c:pt idx="2745">
                  <c:v>9.6809999999999993E-6</c:v>
                </c:pt>
                <c:pt idx="2746">
                  <c:v>9.6639999999999993E-6</c:v>
                </c:pt>
                <c:pt idx="2747">
                  <c:v>9.6809999999999993E-6</c:v>
                </c:pt>
                <c:pt idx="2748">
                  <c:v>9.6900000000000004E-6</c:v>
                </c:pt>
                <c:pt idx="2749">
                  <c:v>9.6900000000000004E-6</c:v>
                </c:pt>
                <c:pt idx="2750">
                  <c:v>9.7070000000000004E-6</c:v>
                </c:pt>
                <c:pt idx="2751">
                  <c:v>9.7070000000000004E-6</c:v>
                </c:pt>
                <c:pt idx="2752">
                  <c:v>9.7070000000000004E-6</c:v>
                </c:pt>
                <c:pt idx="2753">
                  <c:v>9.7070000000000004E-6</c:v>
                </c:pt>
                <c:pt idx="2754">
                  <c:v>9.6900000000000004E-6</c:v>
                </c:pt>
                <c:pt idx="2755">
                  <c:v>9.6979999999999993E-6</c:v>
                </c:pt>
                <c:pt idx="2756">
                  <c:v>9.6979999999999993E-6</c:v>
                </c:pt>
                <c:pt idx="2757">
                  <c:v>9.7599999999999997E-6</c:v>
                </c:pt>
                <c:pt idx="2758">
                  <c:v>9.6809999999999993E-6</c:v>
                </c:pt>
                <c:pt idx="2759">
                  <c:v>9.6900000000000004E-6</c:v>
                </c:pt>
                <c:pt idx="2760">
                  <c:v>9.6900000000000004E-6</c:v>
                </c:pt>
                <c:pt idx="2761">
                  <c:v>9.6900000000000004E-6</c:v>
                </c:pt>
                <c:pt idx="2762">
                  <c:v>9.6900000000000004E-6</c:v>
                </c:pt>
                <c:pt idx="2763">
                  <c:v>9.6809999999999993E-6</c:v>
                </c:pt>
                <c:pt idx="2764">
                  <c:v>9.6809999999999993E-6</c:v>
                </c:pt>
                <c:pt idx="2765">
                  <c:v>9.6809999999999993E-6</c:v>
                </c:pt>
                <c:pt idx="2766">
                  <c:v>9.6900000000000004E-6</c:v>
                </c:pt>
                <c:pt idx="2767">
                  <c:v>9.6719999999999999E-6</c:v>
                </c:pt>
                <c:pt idx="2768">
                  <c:v>9.6809999999999993E-6</c:v>
                </c:pt>
                <c:pt idx="2769">
                  <c:v>9.6979999999999993E-6</c:v>
                </c:pt>
                <c:pt idx="2770">
                  <c:v>9.6900000000000004E-6</c:v>
                </c:pt>
                <c:pt idx="2771">
                  <c:v>9.6809999999999993E-6</c:v>
                </c:pt>
                <c:pt idx="2772">
                  <c:v>9.6809999999999993E-6</c:v>
                </c:pt>
                <c:pt idx="2773">
                  <c:v>9.6809999999999993E-6</c:v>
                </c:pt>
                <c:pt idx="2774">
                  <c:v>9.6719999999999999E-6</c:v>
                </c:pt>
                <c:pt idx="2775">
                  <c:v>9.6719999999999999E-6</c:v>
                </c:pt>
                <c:pt idx="2776">
                  <c:v>9.4909999999999994E-6</c:v>
                </c:pt>
                <c:pt idx="2777">
                  <c:v>9.5000000000000005E-6</c:v>
                </c:pt>
                <c:pt idx="2778">
                  <c:v>9.5000000000000005E-6</c:v>
                </c:pt>
                <c:pt idx="2779">
                  <c:v>9.5170000000000005E-6</c:v>
                </c:pt>
                <c:pt idx="2780">
                  <c:v>9.5249999999999994E-6</c:v>
                </c:pt>
                <c:pt idx="2781">
                  <c:v>9.5340000000000005E-6</c:v>
                </c:pt>
                <c:pt idx="2782">
                  <c:v>9.5340000000000005E-6</c:v>
                </c:pt>
                <c:pt idx="2783">
                  <c:v>9.5249999999999994E-6</c:v>
                </c:pt>
                <c:pt idx="2784">
                  <c:v>9.5429999999999999E-6</c:v>
                </c:pt>
                <c:pt idx="2785">
                  <c:v>9.5249999999999994E-6</c:v>
                </c:pt>
                <c:pt idx="2786">
                  <c:v>9.5429999999999999E-6</c:v>
                </c:pt>
                <c:pt idx="2787">
                  <c:v>9.5340000000000005E-6</c:v>
                </c:pt>
                <c:pt idx="2788">
                  <c:v>9.5429999999999999E-6</c:v>
                </c:pt>
                <c:pt idx="2789">
                  <c:v>9.5599999999999999E-6</c:v>
                </c:pt>
                <c:pt idx="2790">
                  <c:v>9.5429999999999999E-6</c:v>
                </c:pt>
                <c:pt idx="2791">
                  <c:v>9.5510000000000005E-6</c:v>
                </c:pt>
                <c:pt idx="2792">
                  <c:v>9.5599999999999999E-6</c:v>
                </c:pt>
                <c:pt idx="2793">
                  <c:v>9.5510000000000005E-6</c:v>
                </c:pt>
                <c:pt idx="2794">
                  <c:v>9.5510000000000005E-6</c:v>
                </c:pt>
                <c:pt idx="2795">
                  <c:v>9.5429999999999999E-6</c:v>
                </c:pt>
                <c:pt idx="2796">
                  <c:v>9.5510000000000005E-6</c:v>
                </c:pt>
                <c:pt idx="2797">
                  <c:v>9.5429999999999999E-6</c:v>
                </c:pt>
                <c:pt idx="2798">
                  <c:v>9.5429999999999999E-6</c:v>
                </c:pt>
                <c:pt idx="2799">
                  <c:v>9.5170000000000005E-6</c:v>
                </c:pt>
                <c:pt idx="2800">
                  <c:v>9.5340000000000005E-6</c:v>
                </c:pt>
                <c:pt idx="2801">
                  <c:v>9.5249999999999994E-6</c:v>
                </c:pt>
                <c:pt idx="2802">
                  <c:v>9.5340000000000005E-6</c:v>
                </c:pt>
                <c:pt idx="2803">
                  <c:v>9.5510000000000005E-6</c:v>
                </c:pt>
                <c:pt idx="2804">
                  <c:v>9.5510000000000005E-6</c:v>
                </c:pt>
                <c:pt idx="2805">
                  <c:v>9.5510000000000005E-6</c:v>
                </c:pt>
                <c:pt idx="2806">
                  <c:v>9.5599999999999999E-6</c:v>
                </c:pt>
                <c:pt idx="2807">
                  <c:v>9.5429999999999999E-6</c:v>
                </c:pt>
                <c:pt idx="2808">
                  <c:v>9.5510000000000005E-6</c:v>
                </c:pt>
                <c:pt idx="2809">
                  <c:v>9.577E-6</c:v>
                </c:pt>
                <c:pt idx="2810">
                  <c:v>9.5859999999999994E-6</c:v>
                </c:pt>
                <c:pt idx="2811">
                  <c:v>9.577E-6</c:v>
                </c:pt>
                <c:pt idx="2812">
                  <c:v>9.7070000000000004E-6</c:v>
                </c:pt>
                <c:pt idx="2813">
                  <c:v>9.7249999999999992E-6</c:v>
                </c:pt>
                <c:pt idx="2814">
                  <c:v>9.7070000000000004E-6</c:v>
                </c:pt>
                <c:pt idx="2815">
                  <c:v>9.7340000000000003E-6</c:v>
                </c:pt>
                <c:pt idx="2816">
                  <c:v>9.7249999999999992E-6</c:v>
                </c:pt>
                <c:pt idx="2817">
                  <c:v>9.8390000000000002E-6</c:v>
                </c:pt>
                <c:pt idx="2818">
                  <c:v>9.8570000000000007E-6</c:v>
                </c:pt>
                <c:pt idx="2819">
                  <c:v>9.8840000000000006E-6</c:v>
                </c:pt>
                <c:pt idx="2820">
                  <c:v>9.8749999999999995E-6</c:v>
                </c:pt>
                <c:pt idx="2821">
                  <c:v>9.8660000000000001E-6</c:v>
                </c:pt>
                <c:pt idx="2822">
                  <c:v>9.8390000000000002E-6</c:v>
                </c:pt>
                <c:pt idx="2823">
                  <c:v>9.8390000000000002E-6</c:v>
                </c:pt>
                <c:pt idx="2824">
                  <c:v>9.8300000000000008E-6</c:v>
                </c:pt>
                <c:pt idx="2825">
                  <c:v>9.8390000000000002E-6</c:v>
                </c:pt>
                <c:pt idx="2826">
                  <c:v>9.8390000000000002E-6</c:v>
                </c:pt>
                <c:pt idx="2827">
                  <c:v>9.8479999999999996E-6</c:v>
                </c:pt>
                <c:pt idx="2828">
                  <c:v>9.8390000000000002E-6</c:v>
                </c:pt>
                <c:pt idx="2829">
                  <c:v>9.8390000000000002E-6</c:v>
                </c:pt>
                <c:pt idx="2830">
                  <c:v>9.6290000000000005E-6</c:v>
                </c:pt>
                <c:pt idx="2831">
                  <c:v>9.6120000000000005E-6</c:v>
                </c:pt>
                <c:pt idx="2832">
                  <c:v>9.6199999999999994E-6</c:v>
                </c:pt>
                <c:pt idx="2833">
                  <c:v>9.6199999999999994E-6</c:v>
                </c:pt>
                <c:pt idx="2834">
                  <c:v>9.6029999999999994E-6</c:v>
                </c:pt>
                <c:pt idx="2835">
                  <c:v>9.6199999999999994E-6</c:v>
                </c:pt>
                <c:pt idx="2836">
                  <c:v>9.6199999999999994E-6</c:v>
                </c:pt>
                <c:pt idx="2837">
                  <c:v>9.6120000000000005E-6</c:v>
                </c:pt>
                <c:pt idx="2838">
                  <c:v>9.6120000000000005E-6</c:v>
                </c:pt>
                <c:pt idx="2839">
                  <c:v>9.6199999999999994E-6</c:v>
                </c:pt>
                <c:pt idx="2840">
                  <c:v>9.6199999999999994E-6</c:v>
                </c:pt>
                <c:pt idx="2841">
                  <c:v>9.6290000000000005E-6</c:v>
                </c:pt>
                <c:pt idx="2842">
                  <c:v>9.6379999999999999E-6</c:v>
                </c:pt>
                <c:pt idx="2843">
                  <c:v>9.6379999999999999E-6</c:v>
                </c:pt>
                <c:pt idx="2844">
                  <c:v>9.6379999999999999E-6</c:v>
                </c:pt>
                <c:pt idx="2845">
                  <c:v>9.6379999999999999E-6</c:v>
                </c:pt>
                <c:pt idx="2846">
                  <c:v>9.6379999999999999E-6</c:v>
                </c:pt>
                <c:pt idx="2847">
                  <c:v>9.7860000000000008E-6</c:v>
                </c:pt>
                <c:pt idx="2848">
                  <c:v>9.6379999999999999E-6</c:v>
                </c:pt>
                <c:pt idx="2849">
                  <c:v>9.5429999999999999E-6</c:v>
                </c:pt>
                <c:pt idx="2850">
                  <c:v>9.5249999999999994E-6</c:v>
                </c:pt>
                <c:pt idx="2851">
                  <c:v>9.5079999999999994E-6</c:v>
                </c:pt>
                <c:pt idx="2852">
                  <c:v>9.5000000000000005E-6</c:v>
                </c:pt>
                <c:pt idx="2853">
                  <c:v>9.4909999999999994E-6</c:v>
                </c:pt>
                <c:pt idx="2854">
                  <c:v>9.5000000000000005E-6</c:v>
                </c:pt>
                <c:pt idx="2855">
                  <c:v>9.482E-6</c:v>
                </c:pt>
                <c:pt idx="2856">
                  <c:v>9.4909999999999994E-6</c:v>
                </c:pt>
                <c:pt idx="2857">
                  <c:v>9.414E-6</c:v>
                </c:pt>
                <c:pt idx="2858">
                  <c:v>9.482E-6</c:v>
                </c:pt>
                <c:pt idx="2859">
                  <c:v>9.482E-6</c:v>
                </c:pt>
                <c:pt idx="2860">
                  <c:v>9.482E-6</c:v>
                </c:pt>
                <c:pt idx="2861">
                  <c:v>9.482E-6</c:v>
                </c:pt>
                <c:pt idx="2862">
                  <c:v>9.482E-6</c:v>
                </c:pt>
                <c:pt idx="2863">
                  <c:v>9.482E-6</c:v>
                </c:pt>
                <c:pt idx="2864">
                  <c:v>9.482E-6</c:v>
                </c:pt>
                <c:pt idx="2865">
                  <c:v>9.482E-6</c:v>
                </c:pt>
                <c:pt idx="2866">
                  <c:v>9.4909999999999994E-6</c:v>
                </c:pt>
                <c:pt idx="2867">
                  <c:v>9.5079999999999994E-6</c:v>
                </c:pt>
                <c:pt idx="2868">
                  <c:v>9.4909999999999994E-6</c:v>
                </c:pt>
                <c:pt idx="2869">
                  <c:v>9.4739999999999994E-6</c:v>
                </c:pt>
                <c:pt idx="2870">
                  <c:v>9.482E-6</c:v>
                </c:pt>
                <c:pt idx="2871">
                  <c:v>9.4739999999999994E-6</c:v>
                </c:pt>
                <c:pt idx="2872">
                  <c:v>9.465E-6</c:v>
                </c:pt>
                <c:pt idx="2873">
                  <c:v>9.448E-6</c:v>
                </c:pt>
                <c:pt idx="2874">
                  <c:v>9.465E-6</c:v>
                </c:pt>
                <c:pt idx="2875">
                  <c:v>9.4569999999999994E-6</c:v>
                </c:pt>
                <c:pt idx="2876">
                  <c:v>9.4569999999999994E-6</c:v>
                </c:pt>
                <c:pt idx="2877">
                  <c:v>9.5510000000000005E-6</c:v>
                </c:pt>
                <c:pt idx="2878">
                  <c:v>9.4399999999999994E-6</c:v>
                </c:pt>
                <c:pt idx="2879">
                  <c:v>9.448E-6</c:v>
                </c:pt>
                <c:pt idx="2880">
                  <c:v>9.448E-6</c:v>
                </c:pt>
                <c:pt idx="2881">
                  <c:v>9.448E-6</c:v>
                </c:pt>
                <c:pt idx="2882">
                  <c:v>9.4399999999999994E-6</c:v>
                </c:pt>
                <c:pt idx="2883">
                  <c:v>9.448E-6</c:v>
                </c:pt>
                <c:pt idx="2884">
                  <c:v>9.448E-6</c:v>
                </c:pt>
                <c:pt idx="2885">
                  <c:v>9.4399999999999994E-6</c:v>
                </c:pt>
                <c:pt idx="2886">
                  <c:v>9.4399999999999994E-6</c:v>
                </c:pt>
                <c:pt idx="2887">
                  <c:v>9.414E-6</c:v>
                </c:pt>
                <c:pt idx="2888">
                  <c:v>9.4229999999999994E-6</c:v>
                </c:pt>
                <c:pt idx="2889">
                  <c:v>9.4229999999999994E-6</c:v>
                </c:pt>
                <c:pt idx="2890">
                  <c:v>9.414E-6</c:v>
                </c:pt>
                <c:pt idx="2891">
                  <c:v>9.4399999999999994E-6</c:v>
                </c:pt>
                <c:pt idx="2892">
                  <c:v>9.431E-6</c:v>
                </c:pt>
                <c:pt idx="2893">
                  <c:v>9.4399999999999994E-6</c:v>
                </c:pt>
                <c:pt idx="2894">
                  <c:v>9.431E-6</c:v>
                </c:pt>
                <c:pt idx="2895">
                  <c:v>9.4569999999999994E-6</c:v>
                </c:pt>
                <c:pt idx="2896">
                  <c:v>9.4399999999999994E-6</c:v>
                </c:pt>
                <c:pt idx="2897">
                  <c:v>9.448E-6</c:v>
                </c:pt>
                <c:pt idx="2898">
                  <c:v>9.4569999999999994E-6</c:v>
                </c:pt>
                <c:pt idx="2899">
                  <c:v>9.482E-6</c:v>
                </c:pt>
                <c:pt idx="2900">
                  <c:v>9.482E-6</c:v>
                </c:pt>
                <c:pt idx="2901">
                  <c:v>9.482E-6</c:v>
                </c:pt>
                <c:pt idx="2902">
                  <c:v>9.482E-6</c:v>
                </c:pt>
                <c:pt idx="2903">
                  <c:v>9.482E-6</c:v>
                </c:pt>
                <c:pt idx="2904">
                  <c:v>9.5000000000000005E-6</c:v>
                </c:pt>
                <c:pt idx="2905">
                  <c:v>9.482E-6</c:v>
                </c:pt>
                <c:pt idx="2906">
                  <c:v>9.5000000000000005E-6</c:v>
                </c:pt>
                <c:pt idx="2907">
                  <c:v>9.5079999999999994E-6</c:v>
                </c:pt>
                <c:pt idx="2908">
                  <c:v>9.482E-6</c:v>
                </c:pt>
                <c:pt idx="2909">
                  <c:v>9.4909999999999994E-6</c:v>
                </c:pt>
                <c:pt idx="2910">
                  <c:v>9.4909999999999994E-6</c:v>
                </c:pt>
                <c:pt idx="2911">
                  <c:v>9.4739999999999994E-6</c:v>
                </c:pt>
                <c:pt idx="2912">
                  <c:v>9.482E-6</c:v>
                </c:pt>
                <c:pt idx="2913">
                  <c:v>9.5000000000000005E-6</c:v>
                </c:pt>
                <c:pt idx="2914">
                  <c:v>9.4909999999999994E-6</c:v>
                </c:pt>
                <c:pt idx="2915">
                  <c:v>9.577E-6</c:v>
                </c:pt>
                <c:pt idx="2916">
                  <c:v>9.4909999999999994E-6</c:v>
                </c:pt>
                <c:pt idx="2917">
                  <c:v>9.4909999999999994E-6</c:v>
                </c:pt>
                <c:pt idx="2918">
                  <c:v>9.4909999999999994E-6</c:v>
                </c:pt>
                <c:pt idx="2919">
                  <c:v>9.431E-6</c:v>
                </c:pt>
                <c:pt idx="2920">
                  <c:v>9.431E-6</c:v>
                </c:pt>
                <c:pt idx="2921">
                  <c:v>9.4229999999999994E-6</c:v>
                </c:pt>
                <c:pt idx="2922">
                  <c:v>9.4399999999999994E-6</c:v>
                </c:pt>
                <c:pt idx="2923">
                  <c:v>9.6029999999999994E-6</c:v>
                </c:pt>
                <c:pt idx="2924">
                  <c:v>9.5249999999999994E-6</c:v>
                </c:pt>
                <c:pt idx="2925">
                  <c:v>9.5429999999999999E-6</c:v>
                </c:pt>
                <c:pt idx="2926">
                  <c:v>9.5340000000000005E-6</c:v>
                </c:pt>
                <c:pt idx="2927">
                  <c:v>9.5340000000000005E-6</c:v>
                </c:pt>
                <c:pt idx="2928">
                  <c:v>9.5340000000000005E-6</c:v>
                </c:pt>
                <c:pt idx="2929">
                  <c:v>9.5340000000000005E-6</c:v>
                </c:pt>
                <c:pt idx="2930">
                  <c:v>9.5340000000000005E-6</c:v>
                </c:pt>
                <c:pt idx="2931">
                  <c:v>9.5249999999999994E-6</c:v>
                </c:pt>
                <c:pt idx="2932">
                  <c:v>9.5340000000000005E-6</c:v>
                </c:pt>
                <c:pt idx="2933">
                  <c:v>9.5429999999999999E-6</c:v>
                </c:pt>
                <c:pt idx="2934">
                  <c:v>9.5429999999999999E-6</c:v>
                </c:pt>
                <c:pt idx="2935">
                  <c:v>9.5340000000000005E-6</c:v>
                </c:pt>
                <c:pt idx="2936">
                  <c:v>9.5510000000000005E-6</c:v>
                </c:pt>
                <c:pt idx="2937">
                  <c:v>9.5429999999999999E-6</c:v>
                </c:pt>
                <c:pt idx="2938">
                  <c:v>9.5340000000000005E-6</c:v>
                </c:pt>
                <c:pt idx="2939">
                  <c:v>9.5429999999999999E-6</c:v>
                </c:pt>
                <c:pt idx="2940">
                  <c:v>9.5510000000000005E-6</c:v>
                </c:pt>
                <c:pt idx="2941">
                  <c:v>9.5510000000000005E-6</c:v>
                </c:pt>
                <c:pt idx="2942">
                  <c:v>9.5599999999999999E-6</c:v>
                </c:pt>
                <c:pt idx="2943">
                  <c:v>9.5680000000000005E-6</c:v>
                </c:pt>
                <c:pt idx="2944">
                  <c:v>9.5859999999999994E-6</c:v>
                </c:pt>
                <c:pt idx="2945">
                  <c:v>9.577E-6</c:v>
                </c:pt>
                <c:pt idx="2946">
                  <c:v>9.5859999999999994E-6</c:v>
                </c:pt>
                <c:pt idx="2947">
                  <c:v>9.6029999999999994E-6</c:v>
                </c:pt>
                <c:pt idx="2948">
                  <c:v>9.594E-6</c:v>
                </c:pt>
                <c:pt idx="2949">
                  <c:v>9.6029999999999994E-6</c:v>
                </c:pt>
                <c:pt idx="2950">
                  <c:v>9.594E-6</c:v>
                </c:pt>
                <c:pt idx="2951">
                  <c:v>9.6900000000000004E-6</c:v>
                </c:pt>
                <c:pt idx="2952">
                  <c:v>9.6809999999999993E-6</c:v>
                </c:pt>
                <c:pt idx="2953">
                  <c:v>9.6979999999999993E-6</c:v>
                </c:pt>
                <c:pt idx="2954">
                  <c:v>9.6809999999999993E-6</c:v>
                </c:pt>
                <c:pt idx="2955">
                  <c:v>9.6900000000000004E-6</c:v>
                </c:pt>
                <c:pt idx="2956">
                  <c:v>9.6979999999999993E-6</c:v>
                </c:pt>
                <c:pt idx="2957">
                  <c:v>9.6900000000000004E-6</c:v>
                </c:pt>
                <c:pt idx="2958">
                  <c:v>9.7249999999999992E-6</c:v>
                </c:pt>
                <c:pt idx="2959">
                  <c:v>9.7159999999999998E-6</c:v>
                </c:pt>
                <c:pt idx="2960">
                  <c:v>9.7419999999999992E-6</c:v>
                </c:pt>
                <c:pt idx="2961">
                  <c:v>9.7419999999999992E-6</c:v>
                </c:pt>
                <c:pt idx="2962">
                  <c:v>9.7510000000000003E-6</c:v>
                </c:pt>
                <c:pt idx="2963">
                  <c:v>9.7419999999999992E-6</c:v>
                </c:pt>
                <c:pt idx="2964">
                  <c:v>9.7510000000000003E-6</c:v>
                </c:pt>
                <c:pt idx="2965">
                  <c:v>9.7419999999999992E-6</c:v>
                </c:pt>
                <c:pt idx="2966">
                  <c:v>9.7419999999999992E-6</c:v>
                </c:pt>
                <c:pt idx="2967">
                  <c:v>9.7599999999999997E-6</c:v>
                </c:pt>
                <c:pt idx="2968">
                  <c:v>9.7419999999999992E-6</c:v>
                </c:pt>
                <c:pt idx="2969">
                  <c:v>9.7599999999999997E-6</c:v>
                </c:pt>
                <c:pt idx="2970">
                  <c:v>9.7510000000000003E-6</c:v>
                </c:pt>
                <c:pt idx="2971">
                  <c:v>9.7419999999999992E-6</c:v>
                </c:pt>
                <c:pt idx="2972">
                  <c:v>9.7419999999999992E-6</c:v>
                </c:pt>
                <c:pt idx="2973">
                  <c:v>9.7599999999999997E-6</c:v>
                </c:pt>
                <c:pt idx="2974">
                  <c:v>9.7690000000000008E-6</c:v>
                </c:pt>
                <c:pt idx="2975">
                  <c:v>9.7510000000000003E-6</c:v>
                </c:pt>
                <c:pt idx="2976">
                  <c:v>9.7510000000000003E-6</c:v>
                </c:pt>
                <c:pt idx="2977">
                  <c:v>9.7599999999999997E-6</c:v>
                </c:pt>
                <c:pt idx="2978">
                  <c:v>9.7769999999999997E-6</c:v>
                </c:pt>
                <c:pt idx="2979">
                  <c:v>9.7690000000000008E-6</c:v>
                </c:pt>
                <c:pt idx="2980">
                  <c:v>9.7599999999999997E-6</c:v>
                </c:pt>
                <c:pt idx="2981">
                  <c:v>9.7769999999999997E-6</c:v>
                </c:pt>
                <c:pt idx="2982">
                  <c:v>9.7599999999999997E-6</c:v>
                </c:pt>
                <c:pt idx="2983">
                  <c:v>9.7690000000000008E-6</c:v>
                </c:pt>
                <c:pt idx="2984">
                  <c:v>9.7599999999999997E-6</c:v>
                </c:pt>
                <c:pt idx="2985">
                  <c:v>9.7690000000000008E-6</c:v>
                </c:pt>
                <c:pt idx="2986">
                  <c:v>9.7769999999999997E-6</c:v>
                </c:pt>
                <c:pt idx="2987">
                  <c:v>9.7769999999999997E-6</c:v>
                </c:pt>
                <c:pt idx="2988">
                  <c:v>9.7860000000000008E-6</c:v>
                </c:pt>
                <c:pt idx="2989">
                  <c:v>9.7769999999999997E-6</c:v>
                </c:pt>
                <c:pt idx="2990">
                  <c:v>9.7419999999999992E-6</c:v>
                </c:pt>
                <c:pt idx="2991">
                  <c:v>9.7340000000000003E-6</c:v>
                </c:pt>
                <c:pt idx="2992">
                  <c:v>9.7249999999999992E-6</c:v>
                </c:pt>
                <c:pt idx="2993">
                  <c:v>9.7419999999999992E-6</c:v>
                </c:pt>
                <c:pt idx="2994">
                  <c:v>9.7159999999999998E-6</c:v>
                </c:pt>
                <c:pt idx="2995">
                  <c:v>9.7070000000000004E-6</c:v>
                </c:pt>
                <c:pt idx="2996">
                  <c:v>9.482E-6</c:v>
                </c:pt>
                <c:pt idx="2997">
                  <c:v>9.4909999999999994E-6</c:v>
                </c:pt>
                <c:pt idx="2998">
                  <c:v>9.4909999999999994E-6</c:v>
                </c:pt>
                <c:pt idx="2999">
                  <c:v>9.4909999999999994E-6</c:v>
                </c:pt>
                <c:pt idx="3000">
                  <c:v>9.482E-6</c:v>
                </c:pt>
                <c:pt idx="3001">
                  <c:v>9.482E-6</c:v>
                </c:pt>
                <c:pt idx="3002">
                  <c:v>9.482E-6</c:v>
                </c:pt>
                <c:pt idx="3003">
                  <c:v>9.482E-6</c:v>
                </c:pt>
                <c:pt idx="3004">
                  <c:v>9.4739999999999994E-6</c:v>
                </c:pt>
                <c:pt idx="3005">
                  <c:v>9.482E-6</c:v>
                </c:pt>
                <c:pt idx="3006">
                  <c:v>9.4739999999999994E-6</c:v>
                </c:pt>
                <c:pt idx="3007">
                  <c:v>9.482E-6</c:v>
                </c:pt>
                <c:pt idx="3008">
                  <c:v>9.465E-6</c:v>
                </c:pt>
                <c:pt idx="3009">
                  <c:v>9.4739999999999994E-6</c:v>
                </c:pt>
                <c:pt idx="3010">
                  <c:v>9.465E-6</c:v>
                </c:pt>
                <c:pt idx="3011">
                  <c:v>9.4739999999999994E-6</c:v>
                </c:pt>
                <c:pt idx="3012">
                  <c:v>9.465E-6</c:v>
                </c:pt>
                <c:pt idx="3013">
                  <c:v>9.4739999999999994E-6</c:v>
                </c:pt>
                <c:pt idx="3014">
                  <c:v>9.482E-6</c:v>
                </c:pt>
                <c:pt idx="3015">
                  <c:v>9.4739999999999994E-6</c:v>
                </c:pt>
                <c:pt idx="3016">
                  <c:v>9.482E-6</c:v>
                </c:pt>
                <c:pt idx="3017">
                  <c:v>9.4739999999999994E-6</c:v>
                </c:pt>
                <c:pt idx="3018">
                  <c:v>9.4739999999999994E-6</c:v>
                </c:pt>
                <c:pt idx="3019">
                  <c:v>9.4739999999999994E-6</c:v>
                </c:pt>
                <c:pt idx="3020">
                  <c:v>9.4569999999999994E-6</c:v>
                </c:pt>
                <c:pt idx="3021">
                  <c:v>9.465E-6</c:v>
                </c:pt>
                <c:pt idx="3022">
                  <c:v>9.4739999999999994E-6</c:v>
                </c:pt>
                <c:pt idx="3023">
                  <c:v>9.4399999999999994E-6</c:v>
                </c:pt>
                <c:pt idx="3024">
                  <c:v>9.5079999999999994E-6</c:v>
                </c:pt>
                <c:pt idx="3025">
                  <c:v>9.4909999999999994E-6</c:v>
                </c:pt>
                <c:pt idx="3026">
                  <c:v>9.4909999999999994E-6</c:v>
                </c:pt>
                <c:pt idx="3027">
                  <c:v>9.4909999999999994E-6</c:v>
                </c:pt>
                <c:pt idx="3028">
                  <c:v>9.4909999999999994E-6</c:v>
                </c:pt>
                <c:pt idx="3029">
                  <c:v>9.4909999999999994E-6</c:v>
                </c:pt>
                <c:pt idx="3030">
                  <c:v>9.4909999999999994E-6</c:v>
                </c:pt>
                <c:pt idx="3031">
                  <c:v>9.4739999999999994E-6</c:v>
                </c:pt>
                <c:pt idx="3032">
                  <c:v>9.4739999999999994E-6</c:v>
                </c:pt>
                <c:pt idx="3033">
                  <c:v>9.482E-6</c:v>
                </c:pt>
                <c:pt idx="3034">
                  <c:v>9.4909999999999994E-6</c:v>
                </c:pt>
                <c:pt idx="3035">
                  <c:v>9.4909999999999994E-6</c:v>
                </c:pt>
                <c:pt idx="3036">
                  <c:v>9.5510000000000005E-6</c:v>
                </c:pt>
                <c:pt idx="3037">
                  <c:v>9.5599999999999999E-6</c:v>
                </c:pt>
                <c:pt idx="3038">
                  <c:v>9.5599999999999999E-6</c:v>
                </c:pt>
                <c:pt idx="3039">
                  <c:v>9.5510000000000005E-6</c:v>
                </c:pt>
                <c:pt idx="3040">
                  <c:v>9.5599999999999999E-6</c:v>
                </c:pt>
                <c:pt idx="3041">
                  <c:v>9.5510000000000005E-6</c:v>
                </c:pt>
                <c:pt idx="3042">
                  <c:v>9.5680000000000005E-6</c:v>
                </c:pt>
                <c:pt idx="3043">
                  <c:v>9.5680000000000005E-6</c:v>
                </c:pt>
                <c:pt idx="3044">
                  <c:v>9.5680000000000005E-6</c:v>
                </c:pt>
                <c:pt idx="3045">
                  <c:v>9.594E-6</c:v>
                </c:pt>
                <c:pt idx="3046">
                  <c:v>9.6029999999999994E-6</c:v>
                </c:pt>
                <c:pt idx="3047">
                  <c:v>9.594E-6</c:v>
                </c:pt>
                <c:pt idx="3048">
                  <c:v>9.6029999999999994E-6</c:v>
                </c:pt>
                <c:pt idx="3049">
                  <c:v>9.577E-6</c:v>
                </c:pt>
                <c:pt idx="3050">
                  <c:v>9.594E-6</c:v>
                </c:pt>
                <c:pt idx="3051">
                  <c:v>1.006E-5</c:v>
                </c:pt>
                <c:pt idx="3052">
                  <c:v>1.006E-5</c:v>
                </c:pt>
                <c:pt idx="3053">
                  <c:v>1.005E-5</c:v>
                </c:pt>
                <c:pt idx="3054">
                  <c:v>1.006E-5</c:v>
                </c:pt>
                <c:pt idx="3055">
                  <c:v>1.005E-5</c:v>
                </c:pt>
                <c:pt idx="3056">
                  <c:v>1.005E-5</c:v>
                </c:pt>
                <c:pt idx="3057">
                  <c:v>1.0010000000000001E-5</c:v>
                </c:pt>
                <c:pt idx="3058">
                  <c:v>1.0000000000000001E-5</c:v>
                </c:pt>
                <c:pt idx="3059">
                  <c:v>1.0020000000000001E-5</c:v>
                </c:pt>
                <c:pt idx="3060">
                  <c:v>1.0010000000000001E-5</c:v>
                </c:pt>
                <c:pt idx="3061">
                  <c:v>1.0010000000000001E-5</c:v>
                </c:pt>
                <c:pt idx="3062">
                  <c:v>1.0000000000000001E-5</c:v>
                </c:pt>
                <c:pt idx="3063">
                  <c:v>1.0000000000000001E-5</c:v>
                </c:pt>
                <c:pt idx="3064">
                  <c:v>1.0000000000000001E-5</c:v>
                </c:pt>
                <c:pt idx="3065">
                  <c:v>1.0000000000000001E-5</c:v>
                </c:pt>
                <c:pt idx="3066">
                  <c:v>1.0010000000000001E-5</c:v>
                </c:pt>
                <c:pt idx="3067">
                  <c:v>9.9909999999999997E-6</c:v>
                </c:pt>
                <c:pt idx="3068">
                  <c:v>1.008E-5</c:v>
                </c:pt>
                <c:pt idx="3069">
                  <c:v>1.007E-5</c:v>
                </c:pt>
                <c:pt idx="3070">
                  <c:v>1.009E-5</c:v>
                </c:pt>
                <c:pt idx="3071">
                  <c:v>1.008E-5</c:v>
                </c:pt>
                <c:pt idx="3072">
                  <c:v>1.023E-5</c:v>
                </c:pt>
                <c:pt idx="3073">
                  <c:v>1.0210000000000001E-5</c:v>
                </c:pt>
                <c:pt idx="3074">
                  <c:v>1.022E-5</c:v>
                </c:pt>
                <c:pt idx="3075">
                  <c:v>1.024E-5</c:v>
                </c:pt>
                <c:pt idx="3076">
                  <c:v>1.024E-5</c:v>
                </c:pt>
                <c:pt idx="3077">
                  <c:v>1.023E-5</c:v>
                </c:pt>
                <c:pt idx="3078">
                  <c:v>1.024E-5</c:v>
                </c:pt>
                <c:pt idx="3079">
                  <c:v>1.022E-5</c:v>
                </c:pt>
                <c:pt idx="3080">
                  <c:v>1.023E-5</c:v>
                </c:pt>
                <c:pt idx="3081">
                  <c:v>1.022E-5</c:v>
                </c:pt>
                <c:pt idx="3082">
                  <c:v>1.023E-5</c:v>
                </c:pt>
                <c:pt idx="3083">
                  <c:v>1.024E-5</c:v>
                </c:pt>
                <c:pt idx="3084">
                  <c:v>1.023E-5</c:v>
                </c:pt>
                <c:pt idx="3085">
                  <c:v>1.025E-5</c:v>
                </c:pt>
                <c:pt idx="3086">
                  <c:v>1.027E-5</c:v>
                </c:pt>
                <c:pt idx="3087">
                  <c:v>1.025E-5</c:v>
                </c:pt>
                <c:pt idx="3088">
                  <c:v>1.025E-5</c:v>
                </c:pt>
                <c:pt idx="3089">
                  <c:v>1.026E-5</c:v>
                </c:pt>
                <c:pt idx="3090">
                  <c:v>1.027E-5</c:v>
                </c:pt>
                <c:pt idx="3091">
                  <c:v>1.026E-5</c:v>
                </c:pt>
                <c:pt idx="3092">
                  <c:v>1.025E-5</c:v>
                </c:pt>
                <c:pt idx="3093">
                  <c:v>1.027E-5</c:v>
                </c:pt>
                <c:pt idx="3094">
                  <c:v>1.026E-5</c:v>
                </c:pt>
                <c:pt idx="3095">
                  <c:v>1.026E-5</c:v>
                </c:pt>
                <c:pt idx="3096">
                  <c:v>1.026E-5</c:v>
                </c:pt>
                <c:pt idx="3097">
                  <c:v>1.026E-5</c:v>
                </c:pt>
                <c:pt idx="3098">
                  <c:v>1.028E-5</c:v>
                </c:pt>
                <c:pt idx="3099">
                  <c:v>1.028E-5</c:v>
                </c:pt>
                <c:pt idx="3100">
                  <c:v>1.029E-5</c:v>
                </c:pt>
                <c:pt idx="3101">
                  <c:v>1.022E-5</c:v>
                </c:pt>
                <c:pt idx="3102">
                  <c:v>1.024E-5</c:v>
                </c:pt>
                <c:pt idx="3103">
                  <c:v>1.023E-5</c:v>
                </c:pt>
                <c:pt idx="3104">
                  <c:v>1.023E-5</c:v>
                </c:pt>
                <c:pt idx="3105">
                  <c:v>1.023E-5</c:v>
                </c:pt>
                <c:pt idx="3106">
                  <c:v>1.025E-5</c:v>
                </c:pt>
                <c:pt idx="3107">
                  <c:v>1.025E-5</c:v>
                </c:pt>
                <c:pt idx="3108">
                  <c:v>1.022E-5</c:v>
                </c:pt>
                <c:pt idx="3109">
                  <c:v>1.0210000000000001E-5</c:v>
                </c:pt>
                <c:pt idx="3110">
                  <c:v>1.024E-5</c:v>
                </c:pt>
                <c:pt idx="3111">
                  <c:v>1.023E-5</c:v>
                </c:pt>
                <c:pt idx="3112">
                  <c:v>1.025E-5</c:v>
                </c:pt>
                <c:pt idx="3113">
                  <c:v>1.024E-5</c:v>
                </c:pt>
                <c:pt idx="3114">
                  <c:v>1.026E-5</c:v>
                </c:pt>
                <c:pt idx="3115">
                  <c:v>1.025E-5</c:v>
                </c:pt>
                <c:pt idx="3116">
                  <c:v>1.025E-5</c:v>
                </c:pt>
                <c:pt idx="3117">
                  <c:v>1.025E-5</c:v>
                </c:pt>
                <c:pt idx="3118">
                  <c:v>1.027E-5</c:v>
                </c:pt>
                <c:pt idx="3119">
                  <c:v>1.0169999999999999E-5</c:v>
                </c:pt>
                <c:pt idx="3120">
                  <c:v>1.0169999999999999E-5</c:v>
                </c:pt>
                <c:pt idx="3121">
                  <c:v>1.0169999999999999E-5</c:v>
                </c:pt>
                <c:pt idx="3122">
                  <c:v>1.0169999999999999E-5</c:v>
                </c:pt>
                <c:pt idx="3123">
                  <c:v>1.0169999999999999E-5</c:v>
                </c:pt>
                <c:pt idx="3124">
                  <c:v>1.0180000000000001E-5</c:v>
                </c:pt>
                <c:pt idx="3125">
                  <c:v>1.0149999999999999E-5</c:v>
                </c:pt>
                <c:pt idx="3126">
                  <c:v>1.0149999999999999E-5</c:v>
                </c:pt>
                <c:pt idx="3127">
                  <c:v>1.0169999999999999E-5</c:v>
                </c:pt>
                <c:pt idx="3128">
                  <c:v>1.0169999999999999E-5</c:v>
                </c:pt>
                <c:pt idx="3129">
                  <c:v>1.0180000000000001E-5</c:v>
                </c:pt>
                <c:pt idx="3130">
                  <c:v>1.0190000000000001E-5</c:v>
                </c:pt>
                <c:pt idx="3131">
                  <c:v>1.0180000000000001E-5</c:v>
                </c:pt>
                <c:pt idx="3132">
                  <c:v>1.0190000000000001E-5</c:v>
                </c:pt>
                <c:pt idx="3133">
                  <c:v>1.0180000000000001E-5</c:v>
                </c:pt>
                <c:pt idx="3134">
                  <c:v>1.0180000000000001E-5</c:v>
                </c:pt>
                <c:pt idx="3135">
                  <c:v>1.0180000000000001E-5</c:v>
                </c:pt>
                <c:pt idx="3136">
                  <c:v>1.0190000000000001E-5</c:v>
                </c:pt>
                <c:pt idx="3137">
                  <c:v>1.0190000000000001E-5</c:v>
                </c:pt>
                <c:pt idx="3138">
                  <c:v>1.0180000000000001E-5</c:v>
                </c:pt>
                <c:pt idx="3139">
                  <c:v>1.0180000000000001E-5</c:v>
                </c:pt>
                <c:pt idx="3140">
                  <c:v>1.0180000000000001E-5</c:v>
                </c:pt>
                <c:pt idx="3141">
                  <c:v>1.0190000000000001E-5</c:v>
                </c:pt>
                <c:pt idx="3142">
                  <c:v>1.0190000000000001E-5</c:v>
                </c:pt>
                <c:pt idx="3143">
                  <c:v>1.0190000000000001E-5</c:v>
                </c:pt>
                <c:pt idx="3144">
                  <c:v>1.0190000000000001E-5</c:v>
                </c:pt>
                <c:pt idx="3145">
                  <c:v>1.0180000000000001E-5</c:v>
                </c:pt>
                <c:pt idx="3146">
                  <c:v>1.0180000000000001E-5</c:v>
                </c:pt>
                <c:pt idx="3147">
                  <c:v>1.0180000000000001E-5</c:v>
                </c:pt>
                <c:pt idx="3148">
                  <c:v>1.0180000000000001E-5</c:v>
                </c:pt>
                <c:pt idx="3149">
                  <c:v>1.0169999999999999E-5</c:v>
                </c:pt>
                <c:pt idx="3150">
                  <c:v>1.0139999999999999E-5</c:v>
                </c:pt>
                <c:pt idx="3151">
                  <c:v>1.0159999999999999E-5</c:v>
                </c:pt>
                <c:pt idx="3152">
                  <c:v>1.0149999999999999E-5</c:v>
                </c:pt>
                <c:pt idx="3153">
                  <c:v>1.0139999999999999E-5</c:v>
                </c:pt>
                <c:pt idx="3154">
                  <c:v>1.013E-5</c:v>
                </c:pt>
                <c:pt idx="3155">
                  <c:v>1.0159999999999999E-5</c:v>
                </c:pt>
                <c:pt idx="3156">
                  <c:v>1.0139999999999999E-5</c:v>
                </c:pt>
                <c:pt idx="3157">
                  <c:v>1.013E-5</c:v>
                </c:pt>
                <c:pt idx="3158">
                  <c:v>1.013E-5</c:v>
                </c:pt>
                <c:pt idx="3159">
                  <c:v>1.0139999999999999E-5</c:v>
                </c:pt>
                <c:pt idx="3160">
                  <c:v>1.0139999999999999E-5</c:v>
                </c:pt>
                <c:pt idx="3161">
                  <c:v>1.0139999999999999E-5</c:v>
                </c:pt>
                <c:pt idx="3162">
                  <c:v>1.012E-5</c:v>
                </c:pt>
                <c:pt idx="3163">
                  <c:v>1.013E-5</c:v>
                </c:pt>
                <c:pt idx="3164">
                  <c:v>1.013E-5</c:v>
                </c:pt>
                <c:pt idx="3165">
                  <c:v>1.013E-5</c:v>
                </c:pt>
                <c:pt idx="3166">
                  <c:v>1.013E-5</c:v>
                </c:pt>
                <c:pt idx="3167">
                  <c:v>1.0149999999999999E-5</c:v>
                </c:pt>
                <c:pt idx="3168">
                  <c:v>1.013E-5</c:v>
                </c:pt>
                <c:pt idx="3169">
                  <c:v>1.012E-5</c:v>
                </c:pt>
                <c:pt idx="3170">
                  <c:v>1.013E-5</c:v>
                </c:pt>
                <c:pt idx="3171">
                  <c:v>1.0149999999999999E-5</c:v>
                </c:pt>
                <c:pt idx="3172">
                  <c:v>1.0139999999999999E-5</c:v>
                </c:pt>
                <c:pt idx="3173">
                  <c:v>1.013E-5</c:v>
                </c:pt>
                <c:pt idx="3174">
                  <c:v>1.0149999999999999E-5</c:v>
                </c:pt>
                <c:pt idx="3175">
                  <c:v>1.013E-5</c:v>
                </c:pt>
                <c:pt idx="3176">
                  <c:v>1.012E-5</c:v>
                </c:pt>
                <c:pt idx="3177">
                  <c:v>1.012E-5</c:v>
                </c:pt>
                <c:pt idx="3178">
                  <c:v>1.012E-5</c:v>
                </c:pt>
                <c:pt idx="3179">
                  <c:v>1.011E-5</c:v>
                </c:pt>
                <c:pt idx="3180">
                  <c:v>1.012E-5</c:v>
                </c:pt>
                <c:pt idx="3181">
                  <c:v>1.01E-5</c:v>
                </c:pt>
                <c:pt idx="3182">
                  <c:v>1.012E-5</c:v>
                </c:pt>
                <c:pt idx="3183">
                  <c:v>1.011E-5</c:v>
                </c:pt>
                <c:pt idx="3184">
                  <c:v>1.009E-5</c:v>
                </c:pt>
                <c:pt idx="3185">
                  <c:v>1.012E-5</c:v>
                </c:pt>
                <c:pt idx="3186">
                  <c:v>1.012E-5</c:v>
                </c:pt>
                <c:pt idx="3187">
                  <c:v>1.011E-5</c:v>
                </c:pt>
                <c:pt idx="3188">
                  <c:v>1.011E-5</c:v>
                </c:pt>
                <c:pt idx="3189">
                  <c:v>1.011E-5</c:v>
                </c:pt>
                <c:pt idx="3190">
                  <c:v>1.009E-5</c:v>
                </c:pt>
                <c:pt idx="3191">
                  <c:v>1.011E-5</c:v>
                </c:pt>
                <c:pt idx="3192">
                  <c:v>1.009E-5</c:v>
                </c:pt>
                <c:pt idx="3193">
                  <c:v>1.009E-5</c:v>
                </c:pt>
                <c:pt idx="3194">
                  <c:v>1.009E-5</c:v>
                </c:pt>
                <c:pt idx="3195">
                  <c:v>1.01E-5</c:v>
                </c:pt>
                <c:pt idx="3196">
                  <c:v>1.01E-5</c:v>
                </c:pt>
                <c:pt idx="3197">
                  <c:v>1.008E-5</c:v>
                </c:pt>
                <c:pt idx="3198">
                  <c:v>1.007E-5</c:v>
                </c:pt>
                <c:pt idx="3199">
                  <c:v>1.007E-5</c:v>
                </c:pt>
                <c:pt idx="3200">
                  <c:v>1.006E-5</c:v>
                </c:pt>
                <c:pt idx="3201">
                  <c:v>1.0180000000000001E-5</c:v>
                </c:pt>
                <c:pt idx="3202">
                  <c:v>1.0169999999999999E-5</c:v>
                </c:pt>
                <c:pt idx="3203">
                  <c:v>1.0159999999999999E-5</c:v>
                </c:pt>
                <c:pt idx="3204">
                  <c:v>9.8660000000000001E-6</c:v>
                </c:pt>
                <c:pt idx="3205">
                  <c:v>1.0169999999999999E-5</c:v>
                </c:pt>
                <c:pt idx="3206">
                  <c:v>1.0139999999999999E-5</c:v>
                </c:pt>
                <c:pt idx="3207">
                  <c:v>1.0149999999999999E-5</c:v>
                </c:pt>
                <c:pt idx="3208">
                  <c:v>1.0139999999999999E-5</c:v>
                </c:pt>
                <c:pt idx="3209">
                  <c:v>1.0139999999999999E-5</c:v>
                </c:pt>
                <c:pt idx="3210">
                  <c:v>1.0169999999999999E-5</c:v>
                </c:pt>
                <c:pt idx="3211">
                  <c:v>1.0149999999999999E-5</c:v>
                </c:pt>
                <c:pt idx="3212">
                  <c:v>1.0169999999999999E-5</c:v>
                </c:pt>
                <c:pt idx="3213">
                  <c:v>1.013E-5</c:v>
                </c:pt>
                <c:pt idx="3214">
                  <c:v>1.0149999999999999E-5</c:v>
                </c:pt>
                <c:pt idx="3215">
                  <c:v>1.0159999999999999E-5</c:v>
                </c:pt>
                <c:pt idx="3216">
                  <c:v>1.0169999999999999E-5</c:v>
                </c:pt>
                <c:pt idx="3217">
                  <c:v>1.0149999999999999E-5</c:v>
                </c:pt>
                <c:pt idx="3218">
                  <c:v>1.0139999999999999E-5</c:v>
                </c:pt>
                <c:pt idx="3219">
                  <c:v>1.0159999999999999E-5</c:v>
                </c:pt>
                <c:pt idx="3220">
                  <c:v>1.0190000000000001E-5</c:v>
                </c:pt>
                <c:pt idx="3221">
                  <c:v>1.0210000000000001E-5</c:v>
                </c:pt>
                <c:pt idx="3222">
                  <c:v>1.0200000000000001E-5</c:v>
                </c:pt>
                <c:pt idx="3223">
                  <c:v>1.0200000000000001E-5</c:v>
                </c:pt>
                <c:pt idx="3224">
                  <c:v>9.9189999999999994E-6</c:v>
                </c:pt>
                <c:pt idx="3225">
                  <c:v>9.91E-6</c:v>
                </c:pt>
                <c:pt idx="3226">
                  <c:v>9.9459999999999993E-6</c:v>
                </c:pt>
                <c:pt idx="3227">
                  <c:v>9.9550000000000004E-6</c:v>
                </c:pt>
                <c:pt idx="3228">
                  <c:v>9.9459999999999993E-6</c:v>
                </c:pt>
                <c:pt idx="3229">
                  <c:v>9.9639999999999998E-6</c:v>
                </c:pt>
                <c:pt idx="3230">
                  <c:v>9.9639999999999998E-6</c:v>
                </c:pt>
                <c:pt idx="3231">
                  <c:v>9.9729999999999992E-6</c:v>
                </c:pt>
                <c:pt idx="3232">
                  <c:v>9.9729999999999992E-6</c:v>
                </c:pt>
                <c:pt idx="3233">
                  <c:v>1.011E-5</c:v>
                </c:pt>
                <c:pt idx="3234">
                  <c:v>9.9459999999999993E-6</c:v>
                </c:pt>
                <c:pt idx="3235">
                  <c:v>9.9459999999999993E-6</c:v>
                </c:pt>
                <c:pt idx="3236">
                  <c:v>9.9369999999999999E-6</c:v>
                </c:pt>
                <c:pt idx="3237">
                  <c:v>9.9459999999999993E-6</c:v>
                </c:pt>
                <c:pt idx="3238">
                  <c:v>9.9639999999999998E-6</c:v>
                </c:pt>
                <c:pt idx="3239">
                  <c:v>9.9639999999999998E-6</c:v>
                </c:pt>
                <c:pt idx="3240">
                  <c:v>9.9639999999999998E-6</c:v>
                </c:pt>
                <c:pt idx="3241">
                  <c:v>9.9639999999999998E-6</c:v>
                </c:pt>
                <c:pt idx="3242">
                  <c:v>9.9820000000000003E-6</c:v>
                </c:pt>
                <c:pt idx="3243">
                  <c:v>9.9909999999999997E-6</c:v>
                </c:pt>
                <c:pt idx="3244">
                  <c:v>1.0000000000000001E-5</c:v>
                </c:pt>
                <c:pt idx="3245">
                  <c:v>9.9820000000000003E-6</c:v>
                </c:pt>
                <c:pt idx="3246">
                  <c:v>9.9909999999999997E-6</c:v>
                </c:pt>
                <c:pt idx="3247">
                  <c:v>1.0159999999999999E-5</c:v>
                </c:pt>
                <c:pt idx="3248">
                  <c:v>1.01E-5</c:v>
                </c:pt>
                <c:pt idx="3249">
                  <c:v>1.012E-5</c:v>
                </c:pt>
                <c:pt idx="3250">
                  <c:v>1.011E-5</c:v>
                </c:pt>
                <c:pt idx="3251">
                  <c:v>1.011E-5</c:v>
                </c:pt>
                <c:pt idx="3252">
                  <c:v>1.012E-5</c:v>
                </c:pt>
                <c:pt idx="3253">
                  <c:v>1.012E-5</c:v>
                </c:pt>
                <c:pt idx="3254">
                  <c:v>1.012E-5</c:v>
                </c:pt>
                <c:pt idx="3255">
                  <c:v>1.012E-5</c:v>
                </c:pt>
                <c:pt idx="3256">
                  <c:v>1.0139999999999999E-5</c:v>
                </c:pt>
                <c:pt idx="3257">
                  <c:v>1.012E-5</c:v>
                </c:pt>
                <c:pt idx="3258">
                  <c:v>1.011E-5</c:v>
                </c:pt>
                <c:pt idx="3259">
                  <c:v>1.01E-5</c:v>
                </c:pt>
                <c:pt idx="3260">
                  <c:v>1.013E-5</c:v>
                </c:pt>
                <c:pt idx="3261">
                  <c:v>1.0149999999999999E-5</c:v>
                </c:pt>
                <c:pt idx="3262">
                  <c:v>1.0149999999999999E-5</c:v>
                </c:pt>
                <c:pt idx="3263">
                  <c:v>1.0139999999999999E-5</c:v>
                </c:pt>
                <c:pt idx="3264">
                  <c:v>1.0149999999999999E-5</c:v>
                </c:pt>
                <c:pt idx="3265">
                  <c:v>1.0149999999999999E-5</c:v>
                </c:pt>
                <c:pt idx="3266">
                  <c:v>1.013E-5</c:v>
                </c:pt>
                <c:pt idx="3267">
                  <c:v>1.0339999999999999E-5</c:v>
                </c:pt>
                <c:pt idx="3268">
                  <c:v>1.0319999999999999E-5</c:v>
                </c:pt>
                <c:pt idx="3269">
                  <c:v>1.025E-5</c:v>
                </c:pt>
                <c:pt idx="3270">
                  <c:v>1.027E-5</c:v>
                </c:pt>
                <c:pt idx="3271">
                  <c:v>1.024E-5</c:v>
                </c:pt>
                <c:pt idx="3272">
                  <c:v>1.025E-5</c:v>
                </c:pt>
                <c:pt idx="3273">
                  <c:v>1.0499999999999999E-5</c:v>
                </c:pt>
                <c:pt idx="3274">
                  <c:v>1.031E-5</c:v>
                </c:pt>
                <c:pt idx="3275">
                  <c:v>1.0339999999999999E-5</c:v>
                </c:pt>
                <c:pt idx="3276">
                  <c:v>1.0339999999999999E-5</c:v>
                </c:pt>
                <c:pt idx="3277">
                  <c:v>1.0329999999999999E-5</c:v>
                </c:pt>
                <c:pt idx="3278">
                  <c:v>1.0339999999999999E-5</c:v>
                </c:pt>
                <c:pt idx="3279">
                  <c:v>1.0339999999999999E-5</c:v>
                </c:pt>
                <c:pt idx="3280">
                  <c:v>1.0339999999999999E-5</c:v>
                </c:pt>
                <c:pt idx="3281">
                  <c:v>1.0339999999999999E-5</c:v>
                </c:pt>
                <c:pt idx="3282">
                  <c:v>1.0329999999999999E-5</c:v>
                </c:pt>
                <c:pt idx="3283">
                  <c:v>1.0349999999999999E-5</c:v>
                </c:pt>
                <c:pt idx="3284">
                  <c:v>1.0339999999999999E-5</c:v>
                </c:pt>
                <c:pt idx="3285">
                  <c:v>1.0509999999999999E-5</c:v>
                </c:pt>
                <c:pt idx="3286">
                  <c:v>1.0499999999999999E-5</c:v>
                </c:pt>
                <c:pt idx="3287">
                  <c:v>1.0509999999999999E-5</c:v>
                </c:pt>
                <c:pt idx="3288">
                  <c:v>1.0509999999999999E-5</c:v>
                </c:pt>
                <c:pt idx="3289">
                  <c:v>1.0499999999999999E-5</c:v>
                </c:pt>
                <c:pt idx="3290">
                  <c:v>1.0499999999999999E-5</c:v>
                </c:pt>
                <c:pt idx="3291">
                  <c:v>1.0509999999999999E-5</c:v>
                </c:pt>
                <c:pt idx="3292">
                  <c:v>1.049E-5</c:v>
                </c:pt>
                <c:pt idx="3293">
                  <c:v>1.049E-5</c:v>
                </c:pt>
                <c:pt idx="3294">
                  <c:v>1.049E-5</c:v>
                </c:pt>
                <c:pt idx="3295">
                  <c:v>1.049E-5</c:v>
                </c:pt>
                <c:pt idx="3296">
                  <c:v>1.047E-5</c:v>
                </c:pt>
                <c:pt idx="3297">
                  <c:v>1.047E-5</c:v>
                </c:pt>
                <c:pt idx="3298">
                  <c:v>1.044E-5</c:v>
                </c:pt>
                <c:pt idx="3299">
                  <c:v>1.043E-5</c:v>
                </c:pt>
                <c:pt idx="3300">
                  <c:v>1.044E-5</c:v>
                </c:pt>
                <c:pt idx="3301">
                  <c:v>1.046E-5</c:v>
                </c:pt>
                <c:pt idx="3302">
                  <c:v>1.042E-5</c:v>
                </c:pt>
                <c:pt idx="3303">
                  <c:v>1.041E-5</c:v>
                </c:pt>
                <c:pt idx="3304">
                  <c:v>1.042E-5</c:v>
                </c:pt>
                <c:pt idx="3305">
                  <c:v>1.045E-5</c:v>
                </c:pt>
                <c:pt idx="3306">
                  <c:v>1.043E-5</c:v>
                </c:pt>
                <c:pt idx="3307">
                  <c:v>1.042E-5</c:v>
                </c:pt>
                <c:pt idx="3308">
                  <c:v>1.042E-5</c:v>
                </c:pt>
                <c:pt idx="3309">
                  <c:v>1.043E-5</c:v>
                </c:pt>
                <c:pt idx="3310">
                  <c:v>1.044E-5</c:v>
                </c:pt>
                <c:pt idx="3311">
                  <c:v>1.044E-5</c:v>
                </c:pt>
                <c:pt idx="3312">
                  <c:v>1.043E-5</c:v>
                </c:pt>
                <c:pt idx="3313">
                  <c:v>1.045E-5</c:v>
                </c:pt>
                <c:pt idx="3314">
                  <c:v>1.043E-5</c:v>
                </c:pt>
                <c:pt idx="3315">
                  <c:v>1.044E-5</c:v>
                </c:pt>
                <c:pt idx="3316">
                  <c:v>1.044E-5</c:v>
                </c:pt>
                <c:pt idx="3317">
                  <c:v>1.046E-5</c:v>
                </c:pt>
                <c:pt idx="3318">
                  <c:v>1.043E-5</c:v>
                </c:pt>
                <c:pt idx="3319">
                  <c:v>1.043E-5</c:v>
                </c:pt>
                <c:pt idx="3320">
                  <c:v>1.043E-5</c:v>
                </c:pt>
                <c:pt idx="3321">
                  <c:v>1.043E-5</c:v>
                </c:pt>
                <c:pt idx="3322">
                  <c:v>1.043E-5</c:v>
                </c:pt>
                <c:pt idx="3323">
                  <c:v>1.043E-5</c:v>
                </c:pt>
                <c:pt idx="3324">
                  <c:v>1.043E-5</c:v>
                </c:pt>
                <c:pt idx="3325">
                  <c:v>1.043E-5</c:v>
                </c:pt>
                <c:pt idx="3326">
                  <c:v>1.043E-5</c:v>
                </c:pt>
                <c:pt idx="3327">
                  <c:v>1.043E-5</c:v>
                </c:pt>
                <c:pt idx="3328">
                  <c:v>1.045E-5</c:v>
                </c:pt>
                <c:pt idx="3329">
                  <c:v>1.044E-5</c:v>
                </c:pt>
                <c:pt idx="3330">
                  <c:v>1.042E-5</c:v>
                </c:pt>
                <c:pt idx="3331">
                  <c:v>1.044E-5</c:v>
                </c:pt>
                <c:pt idx="3332">
                  <c:v>1.044E-5</c:v>
                </c:pt>
                <c:pt idx="3333">
                  <c:v>1.045E-5</c:v>
                </c:pt>
                <c:pt idx="3334">
                  <c:v>1.044E-5</c:v>
                </c:pt>
                <c:pt idx="3335">
                  <c:v>1.044E-5</c:v>
                </c:pt>
                <c:pt idx="3336">
                  <c:v>1.042E-5</c:v>
                </c:pt>
                <c:pt idx="3337">
                  <c:v>1.043E-5</c:v>
                </c:pt>
                <c:pt idx="3338">
                  <c:v>1.039E-5</c:v>
                </c:pt>
                <c:pt idx="3339">
                  <c:v>1.04E-5</c:v>
                </c:pt>
                <c:pt idx="3340">
                  <c:v>1.0380000000000001E-5</c:v>
                </c:pt>
                <c:pt idx="3341">
                  <c:v>1.041E-5</c:v>
                </c:pt>
                <c:pt idx="3342">
                  <c:v>1.04E-5</c:v>
                </c:pt>
                <c:pt idx="3343">
                  <c:v>1.039E-5</c:v>
                </c:pt>
                <c:pt idx="3344">
                  <c:v>1.042E-5</c:v>
                </c:pt>
                <c:pt idx="3345">
                  <c:v>1.041E-5</c:v>
                </c:pt>
                <c:pt idx="3346">
                  <c:v>1.041E-5</c:v>
                </c:pt>
                <c:pt idx="3347">
                  <c:v>1.041E-5</c:v>
                </c:pt>
                <c:pt idx="3348">
                  <c:v>1.041E-5</c:v>
                </c:pt>
                <c:pt idx="3349">
                  <c:v>1.047E-5</c:v>
                </c:pt>
                <c:pt idx="3350">
                  <c:v>1.047E-5</c:v>
                </c:pt>
                <c:pt idx="3351">
                  <c:v>1.048E-5</c:v>
                </c:pt>
                <c:pt idx="3352">
                  <c:v>1.047E-5</c:v>
                </c:pt>
                <c:pt idx="3353">
                  <c:v>1.0499999999999999E-5</c:v>
                </c:pt>
                <c:pt idx="3354">
                  <c:v>1.0499999999999999E-5</c:v>
                </c:pt>
                <c:pt idx="3355">
                  <c:v>1.043E-5</c:v>
                </c:pt>
                <c:pt idx="3356">
                  <c:v>1.044E-5</c:v>
                </c:pt>
                <c:pt idx="3357">
                  <c:v>1.043E-5</c:v>
                </c:pt>
                <c:pt idx="3358">
                  <c:v>1.029E-5</c:v>
                </c:pt>
                <c:pt idx="3359">
                  <c:v>1.03E-5</c:v>
                </c:pt>
                <c:pt idx="3360">
                  <c:v>1.0319999999999999E-5</c:v>
                </c:pt>
                <c:pt idx="3361">
                  <c:v>1.0329999999999999E-5</c:v>
                </c:pt>
                <c:pt idx="3362">
                  <c:v>1.029E-5</c:v>
                </c:pt>
                <c:pt idx="3363">
                  <c:v>1.031E-5</c:v>
                </c:pt>
                <c:pt idx="3364">
                  <c:v>1.0319999999999999E-5</c:v>
                </c:pt>
                <c:pt idx="3365">
                  <c:v>1.0329999999999999E-5</c:v>
                </c:pt>
                <c:pt idx="3366">
                  <c:v>1.0329999999999999E-5</c:v>
                </c:pt>
                <c:pt idx="3367">
                  <c:v>1.0329999999999999E-5</c:v>
                </c:pt>
                <c:pt idx="3368">
                  <c:v>1.0339999999999999E-5</c:v>
                </c:pt>
                <c:pt idx="3369">
                  <c:v>1.0339999999999999E-5</c:v>
                </c:pt>
                <c:pt idx="3370">
                  <c:v>1.0339999999999999E-5</c:v>
                </c:pt>
                <c:pt idx="3371">
                  <c:v>1.0339999999999999E-5</c:v>
                </c:pt>
                <c:pt idx="3372">
                  <c:v>1.0339999999999999E-5</c:v>
                </c:pt>
                <c:pt idx="3373">
                  <c:v>1.0339999999999999E-5</c:v>
                </c:pt>
                <c:pt idx="3374">
                  <c:v>1.0339999999999999E-5</c:v>
                </c:pt>
                <c:pt idx="3375">
                  <c:v>1.026E-5</c:v>
                </c:pt>
                <c:pt idx="3376">
                  <c:v>1.028E-5</c:v>
                </c:pt>
                <c:pt idx="3377">
                  <c:v>1.029E-5</c:v>
                </c:pt>
                <c:pt idx="3378">
                  <c:v>1.028E-5</c:v>
                </c:pt>
                <c:pt idx="3379">
                  <c:v>1.03E-5</c:v>
                </c:pt>
                <c:pt idx="3380">
                  <c:v>1.028E-5</c:v>
                </c:pt>
                <c:pt idx="3381">
                  <c:v>1.027E-5</c:v>
                </c:pt>
                <c:pt idx="3382">
                  <c:v>1.026E-5</c:v>
                </c:pt>
                <c:pt idx="3383">
                  <c:v>1.026E-5</c:v>
                </c:pt>
                <c:pt idx="3384">
                  <c:v>9.9729999999999992E-6</c:v>
                </c:pt>
                <c:pt idx="3385">
                  <c:v>1.042E-5</c:v>
                </c:pt>
                <c:pt idx="3386">
                  <c:v>1.044E-5</c:v>
                </c:pt>
                <c:pt idx="3387">
                  <c:v>1.045E-5</c:v>
                </c:pt>
                <c:pt idx="3388">
                  <c:v>1.044E-5</c:v>
                </c:pt>
                <c:pt idx="3389">
                  <c:v>1.044E-5</c:v>
                </c:pt>
                <c:pt idx="3390">
                  <c:v>1.046E-5</c:v>
                </c:pt>
                <c:pt idx="3391">
                  <c:v>1.047E-5</c:v>
                </c:pt>
                <c:pt idx="3392">
                  <c:v>1.046E-5</c:v>
                </c:pt>
                <c:pt idx="3393">
                  <c:v>1.046E-5</c:v>
                </c:pt>
                <c:pt idx="3394">
                  <c:v>1.046E-5</c:v>
                </c:pt>
                <c:pt idx="3395">
                  <c:v>1.048E-5</c:v>
                </c:pt>
                <c:pt idx="3396">
                  <c:v>1.047E-5</c:v>
                </c:pt>
                <c:pt idx="3397">
                  <c:v>1.049E-5</c:v>
                </c:pt>
                <c:pt idx="3398">
                  <c:v>1.049E-5</c:v>
                </c:pt>
                <c:pt idx="3399">
                  <c:v>1.063E-5</c:v>
                </c:pt>
                <c:pt idx="3400">
                  <c:v>1.064E-5</c:v>
                </c:pt>
                <c:pt idx="3401">
                  <c:v>1.066E-5</c:v>
                </c:pt>
                <c:pt idx="3402">
                  <c:v>1.066E-5</c:v>
                </c:pt>
                <c:pt idx="3403">
                  <c:v>1.0679999999999999E-5</c:v>
                </c:pt>
                <c:pt idx="3404">
                  <c:v>1.0679999999999999E-5</c:v>
                </c:pt>
                <c:pt idx="3405">
                  <c:v>1.0679999999999999E-5</c:v>
                </c:pt>
                <c:pt idx="3406">
                  <c:v>1.0679999999999999E-5</c:v>
                </c:pt>
                <c:pt idx="3407">
                  <c:v>1.0679999999999999E-5</c:v>
                </c:pt>
                <c:pt idx="3408">
                  <c:v>1.0679999999999999E-5</c:v>
                </c:pt>
                <c:pt idx="3409">
                  <c:v>1.0669999999999999E-5</c:v>
                </c:pt>
                <c:pt idx="3410">
                  <c:v>1.011E-5</c:v>
                </c:pt>
                <c:pt idx="3411">
                  <c:v>1.01E-5</c:v>
                </c:pt>
                <c:pt idx="3412">
                  <c:v>1.011E-5</c:v>
                </c:pt>
                <c:pt idx="3413">
                  <c:v>1.011E-5</c:v>
                </c:pt>
                <c:pt idx="3414">
                  <c:v>1.011E-5</c:v>
                </c:pt>
                <c:pt idx="3415">
                  <c:v>1.008E-5</c:v>
                </c:pt>
                <c:pt idx="3416">
                  <c:v>1.01E-5</c:v>
                </c:pt>
                <c:pt idx="3417">
                  <c:v>1.006E-5</c:v>
                </c:pt>
                <c:pt idx="3418">
                  <c:v>1.01E-5</c:v>
                </c:pt>
                <c:pt idx="3419">
                  <c:v>1.009E-5</c:v>
                </c:pt>
                <c:pt idx="3420">
                  <c:v>1.009E-5</c:v>
                </c:pt>
                <c:pt idx="3421">
                  <c:v>1.029E-5</c:v>
                </c:pt>
                <c:pt idx="3422">
                  <c:v>1.029E-5</c:v>
                </c:pt>
                <c:pt idx="3423">
                  <c:v>1.028E-5</c:v>
                </c:pt>
                <c:pt idx="3424">
                  <c:v>1.03E-5</c:v>
                </c:pt>
                <c:pt idx="3425">
                  <c:v>1.029E-5</c:v>
                </c:pt>
                <c:pt idx="3426">
                  <c:v>1.029E-5</c:v>
                </c:pt>
                <c:pt idx="3427">
                  <c:v>1.029E-5</c:v>
                </c:pt>
                <c:pt idx="3428">
                  <c:v>1.029E-5</c:v>
                </c:pt>
                <c:pt idx="3429">
                  <c:v>1.028E-5</c:v>
                </c:pt>
                <c:pt idx="3430">
                  <c:v>1.029E-5</c:v>
                </c:pt>
                <c:pt idx="3431">
                  <c:v>1.029E-5</c:v>
                </c:pt>
                <c:pt idx="3432">
                  <c:v>1.028E-5</c:v>
                </c:pt>
                <c:pt idx="3433">
                  <c:v>1.028E-5</c:v>
                </c:pt>
                <c:pt idx="3434">
                  <c:v>1.029E-5</c:v>
                </c:pt>
                <c:pt idx="3435">
                  <c:v>1.028E-5</c:v>
                </c:pt>
                <c:pt idx="3436">
                  <c:v>1.028E-5</c:v>
                </c:pt>
                <c:pt idx="3437">
                  <c:v>1.03E-5</c:v>
                </c:pt>
                <c:pt idx="3438">
                  <c:v>1.029E-5</c:v>
                </c:pt>
                <c:pt idx="3439">
                  <c:v>1.03E-5</c:v>
                </c:pt>
                <c:pt idx="3440">
                  <c:v>1.029E-5</c:v>
                </c:pt>
                <c:pt idx="3441">
                  <c:v>1.031E-5</c:v>
                </c:pt>
                <c:pt idx="3442">
                  <c:v>1.027E-5</c:v>
                </c:pt>
                <c:pt idx="3443">
                  <c:v>1.027E-5</c:v>
                </c:pt>
                <c:pt idx="3444">
                  <c:v>1.0190000000000001E-5</c:v>
                </c:pt>
                <c:pt idx="3445">
                  <c:v>1.0180000000000001E-5</c:v>
                </c:pt>
                <c:pt idx="3446">
                  <c:v>1.0190000000000001E-5</c:v>
                </c:pt>
                <c:pt idx="3447">
                  <c:v>1.0190000000000001E-5</c:v>
                </c:pt>
                <c:pt idx="3448">
                  <c:v>9.8749999999999995E-6</c:v>
                </c:pt>
                <c:pt idx="3449">
                  <c:v>9.8479999999999996E-6</c:v>
                </c:pt>
                <c:pt idx="3450">
                  <c:v>9.8479999999999996E-6</c:v>
                </c:pt>
                <c:pt idx="3451">
                  <c:v>9.8390000000000002E-6</c:v>
                </c:pt>
                <c:pt idx="3452">
                  <c:v>9.7950000000000002E-6</c:v>
                </c:pt>
                <c:pt idx="3453">
                  <c:v>9.7860000000000008E-6</c:v>
                </c:pt>
                <c:pt idx="3454">
                  <c:v>9.7769999999999997E-6</c:v>
                </c:pt>
                <c:pt idx="3455">
                  <c:v>9.7860000000000008E-6</c:v>
                </c:pt>
                <c:pt idx="3456">
                  <c:v>9.7690000000000008E-6</c:v>
                </c:pt>
                <c:pt idx="3457">
                  <c:v>9.7690000000000008E-6</c:v>
                </c:pt>
                <c:pt idx="3458">
                  <c:v>9.7690000000000008E-6</c:v>
                </c:pt>
                <c:pt idx="3459">
                  <c:v>9.7690000000000008E-6</c:v>
                </c:pt>
                <c:pt idx="3460">
                  <c:v>9.7690000000000008E-6</c:v>
                </c:pt>
                <c:pt idx="3461">
                  <c:v>9.7690000000000008E-6</c:v>
                </c:pt>
                <c:pt idx="3462">
                  <c:v>9.7690000000000008E-6</c:v>
                </c:pt>
                <c:pt idx="3463">
                  <c:v>9.8130000000000007E-6</c:v>
                </c:pt>
                <c:pt idx="3464">
                  <c:v>9.9459999999999993E-6</c:v>
                </c:pt>
                <c:pt idx="3465">
                  <c:v>9.8209999999999997E-6</c:v>
                </c:pt>
                <c:pt idx="3466">
                  <c:v>9.8039999999999996E-6</c:v>
                </c:pt>
                <c:pt idx="3467">
                  <c:v>9.8130000000000007E-6</c:v>
                </c:pt>
                <c:pt idx="3468">
                  <c:v>9.8130000000000007E-6</c:v>
                </c:pt>
                <c:pt idx="3469">
                  <c:v>9.8390000000000002E-6</c:v>
                </c:pt>
                <c:pt idx="3470">
                  <c:v>9.8039999999999996E-6</c:v>
                </c:pt>
                <c:pt idx="3471">
                  <c:v>9.8130000000000007E-6</c:v>
                </c:pt>
                <c:pt idx="3472">
                  <c:v>9.7690000000000008E-6</c:v>
                </c:pt>
                <c:pt idx="3473">
                  <c:v>9.7950000000000002E-6</c:v>
                </c:pt>
                <c:pt idx="3474">
                  <c:v>9.7769999999999997E-6</c:v>
                </c:pt>
                <c:pt idx="3475">
                  <c:v>9.7340000000000003E-6</c:v>
                </c:pt>
                <c:pt idx="3476">
                  <c:v>9.7070000000000004E-6</c:v>
                </c:pt>
                <c:pt idx="3477">
                  <c:v>9.7340000000000003E-6</c:v>
                </c:pt>
                <c:pt idx="3478">
                  <c:v>9.7249999999999992E-6</c:v>
                </c:pt>
                <c:pt idx="3479">
                  <c:v>9.7249999999999992E-6</c:v>
                </c:pt>
                <c:pt idx="3480">
                  <c:v>9.7159999999999998E-6</c:v>
                </c:pt>
                <c:pt idx="3481">
                  <c:v>9.7249999999999992E-6</c:v>
                </c:pt>
                <c:pt idx="3482">
                  <c:v>9.7419999999999992E-6</c:v>
                </c:pt>
                <c:pt idx="3483">
                  <c:v>9.7249999999999992E-6</c:v>
                </c:pt>
                <c:pt idx="3484">
                  <c:v>9.7340000000000003E-6</c:v>
                </c:pt>
                <c:pt idx="3485">
                  <c:v>9.7249999999999992E-6</c:v>
                </c:pt>
                <c:pt idx="3486">
                  <c:v>9.7159999999999998E-6</c:v>
                </c:pt>
                <c:pt idx="3487">
                  <c:v>9.7070000000000004E-6</c:v>
                </c:pt>
                <c:pt idx="3488">
                  <c:v>9.7340000000000003E-6</c:v>
                </c:pt>
                <c:pt idx="3489">
                  <c:v>9.7070000000000004E-6</c:v>
                </c:pt>
                <c:pt idx="3490">
                  <c:v>9.7340000000000003E-6</c:v>
                </c:pt>
                <c:pt idx="3491">
                  <c:v>9.7510000000000003E-6</c:v>
                </c:pt>
                <c:pt idx="3492">
                  <c:v>9.7340000000000003E-6</c:v>
                </c:pt>
                <c:pt idx="3493">
                  <c:v>9.7249999999999992E-6</c:v>
                </c:pt>
                <c:pt idx="3494">
                  <c:v>9.7340000000000003E-6</c:v>
                </c:pt>
                <c:pt idx="3495">
                  <c:v>9.8919999999999995E-6</c:v>
                </c:pt>
                <c:pt idx="3496">
                  <c:v>9.7860000000000008E-6</c:v>
                </c:pt>
                <c:pt idx="3497">
                  <c:v>9.7769999999999997E-6</c:v>
                </c:pt>
                <c:pt idx="3498">
                  <c:v>9.7950000000000002E-6</c:v>
                </c:pt>
                <c:pt idx="3499">
                  <c:v>9.7769999999999997E-6</c:v>
                </c:pt>
                <c:pt idx="3500">
                  <c:v>9.7690000000000008E-6</c:v>
                </c:pt>
                <c:pt idx="3501">
                  <c:v>9.7690000000000008E-6</c:v>
                </c:pt>
                <c:pt idx="3502">
                  <c:v>9.7769999999999997E-6</c:v>
                </c:pt>
                <c:pt idx="3503">
                  <c:v>9.8130000000000007E-6</c:v>
                </c:pt>
                <c:pt idx="3504">
                  <c:v>9.7860000000000008E-6</c:v>
                </c:pt>
                <c:pt idx="3505">
                  <c:v>9.7690000000000008E-6</c:v>
                </c:pt>
                <c:pt idx="3506">
                  <c:v>9.7690000000000008E-6</c:v>
                </c:pt>
                <c:pt idx="3507">
                  <c:v>9.7599999999999997E-6</c:v>
                </c:pt>
                <c:pt idx="3508">
                  <c:v>1.011E-5</c:v>
                </c:pt>
                <c:pt idx="3509">
                  <c:v>1.011E-5</c:v>
                </c:pt>
                <c:pt idx="3510">
                  <c:v>9.9729999999999992E-6</c:v>
                </c:pt>
                <c:pt idx="3511">
                  <c:v>9.9820000000000003E-6</c:v>
                </c:pt>
                <c:pt idx="3512">
                  <c:v>9.9729999999999992E-6</c:v>
                </c:pt>
                <c:pt idx="3513">
                  <c:v>9.9550000000000004E-6</c:v>
                </c:pt>
                <c:pt idx="3514">
                  <c:v>9.9639999999999998E-6</c:v>
                </c:pt>
                <c:pt idx="3515">
                  <c:v>9.9639999999999998E-6</c:v>
                </c:pt>
                <c:pt idx="3516">
                  <c:v>9.9550000000000004E-6</c:v>
                </c:pt>
                <c:pt idx="3517">
                  <c:v>9.9639999999999998E-6</c:v>
                </c:pt>
                <c:pt idx="3518">
                  <c:v>9.9459999999999993E-6</c:v>
                </c:pt>
                <c:pt idx="3519">
                  <c:v>9.9550000000000004E-6</c:v>
                </c:pt>
                <c:pt idx="3520">
                  <c:v>9.9459999999999993E-6</c:v>
                </c:pt>
                <c:pt idx="3521">
                  <c:v>9.9459999999999993E-6</c:v>
                </c:pt>
                <c:pt idx="3522">
                  <c:v>9.9189999999999994E-6</c:v>
                </c:pt>
                <c:pt idx="3523">
                  <c:v>9.91E-6</c:v>
                </c:pt>
                <c:pt idx="3524">
                  <c:v>9.9010000000000006E-6</c:v>
                </c:pt>
                <c:pt idx="3525">
                  <c:v>9.8300000000000008E-6</c:v>
                </c:pt>
                <c:pt idx="3526">
                  <c:v>9.8390000000000002E-6</c:v>
                </c:pt>
                <c:pt idx="3527">
                  <c:v>9.8390000000000002E-6</c:v>
                </c:pt>
                <c:pt idx="3528">
                  <c:v>9.8300000000000008E-6</c:v>
                </c:pt>
                <c:pt idx="3529">
                  <c:v>9.8300000000000008E-6</c:v>
                </c:pt>
                <c:pt idx="3530">
                  <c:v>9.8390000000000002E-6</c:v>
                </c:pt>
                <c:pt idx="3531">
                  <c:v>9.8479999999999996E-6</c:v>
                </c:pt>
                <c:pt idx="3532">
                  <c:v>9.8390000000000002E-6</c:v>
                </c:pt>
                <c:pt idx="3533">
                  <c:v>9.8390000000000002E-6</c:v>
                </c:pt>
                <c:pt idx="3534">
                  <c:v>9.8570000000000007E-6</c:v>
                </c:pt>
                <c:pt idx="3535">
                  <c:v>9.8570000000000007E-6</c:v>
                </c:pt>
                <c:pt idx="3536">
                  <c:v>9.8660000000000001E-6</c:v>
                </c:pt>
                <c:pt idx="3537">
                  <c:v>9.8570000000000007E-6</c:v>
                </c:pt>
                <c:pt idx="3538">
                  <c:v>9.8840000000000006E-6</c:v>
                </c:pt>
                <c:pt idx="3539">
                  <c:v>9.8749999999999995E-6</c:v>
                </c:pt>
                <c:pt idx="3540">
                  <c:v>9.8570000000000007E-6</c:v>
                </c:pt>
                <c:pt idx="3541">
                  <c:v>9.8479999999999996E-6</c:v>
                </c:pt>
                <c:pt idx="3542">
                  <c:v>9.8570000000000007E-6</c:v>
                </c:pt>
                <c:pt idx="3543">
                  <c:v>9.8390000000000002E-6</c:v>
                </c:pt>
                <c:pt idx="3544">
                  <c:v>9.8390000000000002E-6</c:v>
                </c:pt>
                <c:pt idx="3545">
                  <c:v>9.8390000000000002E-6</c:v>
                </c:pt>
                <c:pt idx="3546">
                  <c:v>9.8479999999999996E-6</c:v>
                </c:pt>
                <c:pt idx="3547">
                  <c:v>9.8209999999999997E-6</c:v>
                </c:pt>
                <c:pt idx="3548">
                  <c:v>9.8390000000000002E-6</c:v>
                </c:pt>
                <c:pt idx="3549">
                  <c:v>9.8300000000000008E-6</c:v>
                </c:pt>
                <c:pt idx="3550">
                  <c:v>9.8209999999999997E-6</c:v>
                </c:pt>
                <c:pt idx="3551">
                  <c:v>9.8209999999999997E-6</c:v>
                </c:pt>
                <c:pt idx="3552">
                  <c:v>9.8209999999999997E-6</c:v>
                </c:pt>
                <c:pt idx="3553">
                  <c:v>9.8209999999999997E-6</c:v>
                </c:pt>
                <c:pt idx="3554">
                  <c:v>9.8300000000000008E-6</c:v>
                </c:pt>
                <c:pt idx="3555">
                  <c:v>9.8209999999999997E-6</c:v>
                </c:pt>
                <c:pt idx="3556">
                  <c:v>9.8209999999999997E-6</c:v>
                </c:pt>
                <c:pt idx="3557">
                  <c:v>9.8130000000000007E-6</c:v>
                </c:pt>
                <c:pt idx="3558">
                  <c:v>9.8130000000000007E-6</c:v>
                </c:pt>
                <c:pt idx="3559">
                  <c:v>9.8209999999999997E-6</c:v>
                </c:pt>
                <c:pt idx="3560">
                  <c:v>9.8130000000000007E-6</c:v>
                </c:pt>
                <c:pt idx="3561">
                  <c:v>9.8209999999999997E-6</c:v>
                </c:pt>
                <c:pt idx="3562">
                  <c:v>9.8209999999999997E-6</c:v>
                </c:pt>
                <c:pt idx="3563">
                  <c:v>9.8130000000000007E-6</c:v>
                </c:pt>
                <c:pt idx="3564">
                  <c:v>9.8209999999999997E-6</c:v>
                </c:pt>
                <c:pt idx="3565">
                  <c:v>9.8130000000000007E-6</c:v>
                </c:pt>
                <c:pt idx="3566">
                  <c:v>9.8300000000000008E-6</c:v>
                </c:pt>
                <c:pt idx="3567">
                  <c:v>9.8209999999999997E-6</c:v>
                </c:pt>
                <c:pt idx="3568">
                  <c:v>9.8300000000000008E-6</c:v>
                </c:pt>
                <c:pt idx="3569">
                  <c:v>9.8209999999999997E-6</c:v>
                </c:pt>
                <c:pt idx="3570">
                  <c:v>9.8300000000000008E-6</c:v>
                </c:pt>
                <c:pt idx="3571">
                  <c:v>9.8660000000000001E-6</c:v>
                </c:pt>
                <c:pt idx="3572">
                  <c:v>9.8749999999999995E-6</c:v>
                </c:pt>
                <c:pt idx="3573">
                  <c:v>9.8390000000000002E-6</c:v>
                </c:pt>
                <c:pt idx="3574">
                  <c:v>9.8570000000000007E-6</c:v>
                </c:pt>
                <c:pt idx="3575">
                  <c:v>9.8479999999999996E-6</c:v>
                </c:pt>
                <c:pt idx="3576">
                  <c:v>9.8570000000000007E-6</c:v>
                </c:pt>
                <c:pt idx="3577">
                  <c:v>9.8660000000000001E-6</c:v>
                </c:pt>
                <c:pt idx="3578">
                  <c:v>9.8660000000000001E-6</c:v>
                </c:pt>
                <c:pt idx="3579">
                  <c:v>9.8479999999999996E-6</c:v>
                </c:pt>
                <c:pt idx="3580">
                  <c:v>9.8660000000000001E-6</c:v>
                </c:pt>
                <c:pt idx="3581">
                  <c:v>9.8660000000000001E-6</c:v>
                </c:pt>
                <c:pt idx="3582">
                  <c:v>9.8660000000000001E-6</c:v>
                </c:pt>
                <c:pt idx="3583">
                  <c:v>9.8660000000000001E-6</c:v>
                </c:pt>
                <c:pt idx="3584">
                  <c:v>9.8660000000000001E-6</c:v>
                </c:pt>
                <c:pt idx="3585">
                  <c:v>9.8919999999999995E-6</c:v>
                </c:pt>
                <c:pt idx="3586">
                  <c:v>9.8390000000000002E-6</c:v>
                </c:pt>
                <c:pt idx="3587">
                  <c:v>9.8390000000000002E-6</c:v>
                </c:pt>
                <c:pt idx="3588">
                  <c:v>9.8390000000000002E-6</c:v>
                </c:pt>
                <c:pt idx="3589">
                  <c:v>9.8749999999999995E-6</c:v>
                </c:pt>
                <c:pt idx="3590">
                  <c:v>1.025E-5</c:v>
                </c:pt>
                <c:pt idx="3591">
                  <c:v>1.026E-5</c:v>
                </c:pt>
                <c:pt idx="3592">
                  <c:v>1.026E-5</c:v>
                </c:pt>
                <c:pt idx="3593">
                  <c:v>1.026E-5</c:v>
                </c:pt>
                <c:pt idx="3594">
                  <c:v>1.028E-5</c:v>
                </c:pt>
                <c:pt idx="3595">
                  <c:v>1.027E-5</c:v>
                </c:pt>
                <c:pt idx="3596">
                  <c:v>1.027E-5</c:v>
                </c:pt>
                <c:pt idx="3597">
                  <c:v>1.028E-5</c:v>
                </c:pt>
                <c:pt idx="3598">
                  <c:v>1.028E-5</c:v>
                </c:pt>
                <c:pt idx="3599">
                  <c:v>1.029E-5</c:v>
                </c:pt>
                <c:pt idx="3600">
                  <c:v>1.028E-5</c:v>
                </c:pt>
                <c:pt idx="3601">
                  <c:v>1.028E-5</c:v>
                </c:pt>
                <c:pt idx="3602">
                  <c:v>1.028E-5</c:v>
                </c:pt>
                <c:pt idx="3603">
                  <c:v>1.028E-5</c:v>
                </c:pt>
                <c:pt idx="3604">
                  <c:v>1.029E-5</c:v>
                </c:pt>
                <c:pt idx="3605">
                  <c:v>9.9010000000000006E-6</c:v>
                </c:pt>
                <c:pt idx="3606">
                  <c:v>1.0149999999999999E-5</c:v>
                </c:pt>
                <c:pt idx="3607">
                  <c:v>1.013E-5</c:v>
                </c:pt>
                <c:pt idx="3608">
                  <c:v>1.013E-5</c:v>
                </c:pt>
                <c:pt idx="3609">
                  <c:v>1.013E-5</c:v>
                </c:pt>
                <c:pt idx="3610">
                  <c:v>1.013E-5</c:v>
                </c:pt>
                <c:pt idx="3611">
                  <c:v>1.013E-5</c:v>
                </c:pt>
                <c:pt idx="3612">
                  <c:v>1.0169999999999999E-5</c:v>
                </c:pt>
                <c:pt idx="3613">
                  <c:v>1.0139999999999999E-5</c:v>
                </c:pt>
                <c:pt idx="3614">
                  <c:v>1.0139999999999999E-5</c:v>
                </c:pt>
                <c:pt idx="3615">
                  <c:v>1.009E-5</c:v>
                </c:pt>
                <c:pt idx="3616">
                  <c:v>1.009E-5</c:v>
                </c:pt>
                <c:pt idx="3617">
                  <c:v>1.006E-5</c:v>
                </c:pt>
                <c:pt idx="3618">
                  <c:v>1.009E-5</c:v>
                </c:pt>
                <c:pt idx="3619">
                  <c:v>1.01E-5</c:v>
                </c:pt>
                <c:pt idx="3620">
                  <c:v>1.009E-5</c:v>
                </c:pt>
                <c:pt idx="3621">
                  <c:v>1.01E-5</c:v>
                </c:pt>
                <c:pt idx="3622">
                  <c:v>1.01E-5</c:v>
                </c:pt>
                <c:pt idx="3623">
                  <c:v>1.01E-5</c:v>
                </c:pt>
                <c:pt idx="3624">
                  <c:v>1.01E-5</c:v>
                </c:pt>
                <c:pt idx="3625">
                  <c:v>1.009E-5</c:v>
                </c:pt>
                <c:pt idx="3626">
                  <c:v>1.009E-5</c:v>
                </c:pt>
                <c:pt idx="3627">
                  <c:v>1.007E-5</c:v>
                </c:pt>
                <c:pt idx="3628">
                  <c:v>1.01E-5</c:v>
                </c:pt>
                <c:pt idx="3629">
                  <c:v>1.007E-5</c:v>
                </c:pt>
                <c:pt idx="3630">
                  <c:v>1.007E-5</c:v>
                </c:pt>
                <c:pt idx="3631">
                  <c:v>1.007E-5</c:v>
                </c:pt>
                <c:pt idx="3632">
                  <c:v>1.011E-5</c:v>
                </c:pt>
                <c:pt idx="3633">
                  <c:v>1.011E-5</c:v>
                </c:pt>
                <c:pt idx="3634">
                  <c:v>1.011E-5</c:v>
                </c:pt>
                <c:pt idx="3635">
                  <c:v>1.007E-5</c:v>
                </c:pt>
                <c:pt idx="3636">
                  <c:v>1.011E-5</c:v>
                </c:pt>
                <c:pt idx="3637">
                  <c:v>1.011E-5</c:v>
                </c:pt>
                <c:pt idx="3638">
                  <c:v>1.009E-5</c:v>
                </c:pt>
                <c:pt idx="3639">
                  <c:v>1.011E-5</c:v>
                </c:pt>
                <c:pt idx="3640">
                  <c:v>1.011E-5</c:v>
                </c:pt>
                <c:pt idx="3641">
                  <c:v>1.009E-5</c:v>
                </c:pt>
                <c:pt idx="3642">
                  <c:v>1.01E-5</c:v>
                </c:pt>
                <c:pt idx="3643">
                  <c:v>9.7690000000000008E-6</c:v>
                </c:pt>
                <c:pt idx="3644">
                  <c:v>9.7599999999999997E-6</c:v>
                </c:pt>
                <c:pt idx="3645">
                  <c:v>9.7860000000000008E-6</c:v>
                </c:pt>
                <c:pt idx="3646">
                  <c:v>9.7690000000000008E-6</c:v>
                </c:pt>
                <c:pt idx="3647">
                  <c:v>9.7860000000000008E-6</c:v>
                </c:pt>
                <c:pt idx="3648">
                  <c:v>9.7690000000000008E-6</c:v>
                </c:pt>
                <c:pt idx="3649">
                  <c:v>9.7599999999999997E-6</c:v>
                </c:pt>
                <c:pt idx="3650">
                  <c:v>9.7690000000000008E-6</c:v>
                </c:pt>
                <c:pt idx="3651">
                  <c:v>9.7769999999999997E-6</c:v>
                </c:pt>
                <c:pt idx="3652">
                  <c:v>9.7769999999999997E-6</c:v>
                </c:pt>
                <c:pt idx="3653">
                  <c:v>9.7769999999999997E-6</c:v>
                </c:pt>
                <c:pt idx="3654">
                  <c:v>9.7769999999999997E-6</c:v>
                </c:pt>
                <c:pt idx="3655">
                  <c:v>9.7599999999999997E-6</c:v>
                </c:pt>
                <c:pt idx="3656">
                  <c:v>9.7599999999999997E-6</c:v>
                </c:pt>
                <c:pt idx="3657">
                  <c:v>9.7599999999999997E-6</c:v>
                </c:pt>
                <c:pt idx="3658">
                  <c:v>1.027E-5</c:v>
                </c:pt>
                <c:pt idx="3659">
                  <c:v>1.028E-5</c:v>
                </c:pt>
                <c:pt idx="3660">
                  <c:v>1.028E-5</c:v>
                </c:pt>
                <c:pt idx="3661">
                  <c:v>1.027E-5</c:v>
                </c:pt>
                <c:pt idx="3662">
                  <c:v>1.027E-5</c:v>
                </c:pt>
                <c:pt idx="3663">
                  <c:v>1.027E-5</c:v>
                </c:pt>
                <c:pt idx="3664">
                  <c:v>1.027E-5</c:v>
                </c:pt>
                <c:pt idx="3665">
                  <c:v>1.024E-5</c:v>
                </c:pt>
                <c:pt idx="3666">
                  <c:v>1.025E-5</c:v>
                </c:pt>
                <c:pt idx="3667">
                  <c:v>1.025E-5</c:v>
                </c:pt>
                <c:pt idx="3668">
                  <c:v>1.025E-5</c:v>
                </c:pt>
                <c:pt idx="3669">
                  <c:v>1.025E-5</c:v>
                </c:pt>
                <c:pt idx="3670">
                  <c:v>1.026E-5</c:v>
                </c:pt>
                <c:pt idx="3671">
                  <c:v>1.024E-5</c:v>
                </c:pt>
                <c:pt idx="3672">
                  <c:v>1.0339999999999999E-5</c:v>
                </c:pt>
                <c:pt idx="3673">
                  <c:v>1.0339999999999999E-5</c:v>
                </c:pt>
                <c:pt idx="3674">
                  <c:v>1.0339999999999999E-5</c:v>
                </c:pt>
                <c:pt idx="3675">
                  <c:v>1.0339999999999999E-5</c:v>
                </c:pt>
                <c:pt idx="3676">
                  <c:v>1.0360000000000001E-5</c:v>
                </c:pt>
                <c:pt idx="3677">
                  <c:v>9.7159999999999998E-6</c:v>
                </c:pt>
                <c:pt idx="3678">
                  <c:v>9.6900000000000004E-6</c:v>
                </c:pt>
                <c:pt idx="3679">
                  <c:v>9.6809999999999993E-6</c:v>
                </c:pt>
                <c:pt idx="3680">
                  <c:v>9.6549999999999999E-6</c:v>
                </c:pt>
                <c:pt idx="3681">
                  <c:v>9.6460000000000005E-6</c:v>
                </c:pt>
                <c:pt idx="3682">
                  <c:v>9.6460000000000005E-6</c:v>
                </c:pt>
                <c:pt idx="3683">
                  <c:v>9.6460000000000005E-6</c:v>
                </c:pt>
                <c:pt idx="3684">
                  <c:v>9.6199999999999994E-6</c:v>
                </c:pt>
                <c:pt idx="3685">
                  <c:v>9.4909999999999994E-6</c:v>
                </c:pt>
                <c:pt idx="3686">
                  <c:v>8.9760000000000001E-6</c:v>
                </c:pt>
                <c:pt idx="3687">
                  <c:v>8.9679999999999995E-6</c:v>
                </c:pt>
                <c:pt idx="3688">
                  <c:v>8.9600000000000006E-6</c:v>
                </c:pt>
                <c:pt idx="3689">
                  <c:v>9.0489999999999993E-6</c:v>
                </c:pt>
                <c:pt idx="3690">
                  <c:v>9.0319999999999992E-6</c:v>
                </c:pt>
                <c:pt idx="3691">
                  <c:v>9.0319999999999992E-6</c:v>
                </c:pt>
                <c:pt idx="3692">
                  <c:v>9.0159999999999997E-6</c:v>
                </c:pt>
                <c:pt idx="3693">
                  <c:v>8.8310000000000007E-6</c:v>
                </c:pt>
                <c:pt idx="3694">
                  <c:v>8.8000000000000004E-6</c:v>
                </c:pt>
                <c:pt idx="3695">
                  <c:v>8.8000000000000004E-6</c:v>
                </c:pt>
                <c:pt idx="3696">
                  <c:v>8.8070000000000006E-6</c:v>
                </c:pt>
                <c:pt idx="3697">
                  <c:v>8.8000000000000004E-6</c:v>
                </c:pt>
                <c:pt idx="3698">
                  <c:v>8.8149999999999995E-6</c:v>
                </c:pt>
                <c:pt idx="3699">
                  <c:v>8.8149999999999995E-6</c:v>
                </c:pt>
                <c:pt idx="3700">
                  <c:v>8.8230000000000001E-6</c:v>
                </c:pt>
                <c:pt idx="3701">
                  <c:v>8.8629999999999997E-6</c:v>
                </c:pt>
                <c:pt idx="3702">
                  <c:v>8.8789999999999992E-6</c:v>
                </c:pt>
                <c:pt idx="3703">
                  <c:v>8.8550000000000008E-6</c:v>
                </c:pt>
                <c:pt idx="3704">
                  <c:v>8.8869999999999998E-6</c:v>
                </c:pt>
                <c:pt idx="3705">
                  <c:v>8.9029999999999993E-6</c:v>
                </c:pt>
                <c:pt idx="3706">
                  <c:v>8.9029999999999993E-6</c:v>
                </c:pt>
                <c:pt idx="3707">
                  <c:v>9.0489999999999993E-6</c:v>
                </c:pt>
                <c:pt idx="3708">
                  <c:v>9.0729999999999994E-6</c:v>
                </c:pt>
                <c:pt idx="3709">
                  <c:v>9.081E-6</c:v>
                </c:pt>
                <c:pt idx="3710">
                  <c:v>9.081E-6</c:v>
                </c:pt>
                <c:pt idx="3711">
                  <c:v>9.081E-6</c:v>
                </c:pt>
                <c:pt idx="3712">
                  <c:v>9.098E-6</c:v>
                </c:pt>
                <c:pt idx="3713">
                  <c:v>9.098E-6</c:v>
                </c:pt>
                <c:pt idx="3714">
                  <c:v>9.1060000000000006E-6</c:v>
                </c:pt>
                <c:pt idx="3715">
                  <c:v>9.1060000000000006E-6</c:v>
                </c:pt>
                <c:pt idx="3716">
                  <c:v>9.1390000000000001E-6</c:v>
                </c:pt>
                <c:pt idx="3717">
                  <c:v>8.9919999999999996E-6</c:v>
                </c:pt>
                <c:pt idx="3718">
                  <c:v>9.0159999999999997E-6</c:v>
                </c:pt>
                <c:pt idx="3719">
                  <c:v>9.0080000000000008E-6</c:v>
                </c:pt>
                <c:pt idx="3720">
                  <c:v>9.0080000000000008E-6</c:v>
                </c:pt>
                <c:pt idx="3721">
                  <c:v>9.0240000000000003E-6</c:v>
                </c:pt>
                <c:pt idx="3722">
                  <c:v>9.0410000000000003E-6</c:v>
                </c:pt>
                <c:pt idx="3723">
                  <c:v>9.0650000000000005E-6</c:v>
                </c:pt>
                <c:pt idx="3724">
                  <c:v>9.0319999999999992E-6</c:v>
                </c:pt>
                <c:pt idx="3725">
                  <c:v>9.0569999999999999E-6</c:v>
                </c:pt>
                <c:pt idx="3726">
                  <c:v>9.0729999999999994E-6</c:v>
                </c:pt>
                <c:pt idx="3727">
                  <c:v>9.0729999999999994E-6</c:v>
                </c:pt>
                <c:pt idx="3728">
                  <c:v>9.0890000000000006E-6</c:v>
                </c:pt>
                <c:pt idx="3729">
                  <c:v>9.081E-6</c:v>
                </c:pt>
                <c:pt idx="3730">
                  <c:v>9.081E-6</c:v>
                </c:pt>
                <c:pt idx="3731">
                  <c:v>9.0890000000000006E-6</c:v>
                </c:pt>
                <c:pt idx="3732">
                  <c:v>9.081E-6</c:v>
                </c:pt>
                <c:pt idx="3733">
                  <c:v>9.098E-6</c:v>
                </c:pt>
                <c:pt idx="3734">
                  <c:v>9.098E-6</c:v>
                </c:pt>
                <c:pt idx="3735">
                  <c:v>9.1060000000000006E-6</c:v>
                </c:pt>
                <c:pt idx="3736">
                  <c:v>9.1220000000000001E-6</c:v>
                </c:pt>
                <c:pt idx="3737">
                  <c:v>9.098E-6</c:v>
                </c:pt>
                <c:pt idx="3738">
                  <c:v>9.1220000000000001E-6</c:v>
                </c:pt>
                <c:pt idx="3739">
                  <c:v>9.1220000000000001E-6</c:v>
                </c:pt>
                <c:pt idx="3740">
                  <c:v>9.1549999999999996E-6</c:v>
                </c:pt>
                <c:pt idx="3741">
                  <c:v>9.1390000000000001E-6</c:v>
                </c:pt>
                <c:pt idx="3742">
                  <c:v>9.1640000000000007E-6</c:v>
                </c:pt>
                <c:pt idx="3743">
                  <c:v>9.1470000000000007E-6</c:v>
                </c:pt>
                <c:pt idx="3744">
                  <c:v>9.1640000000000007E-6</c:v>
                </c:pt>
                <c:pt idx="3745">
                  <c:v>9.1549999999999996E-6</c:v>
                </c:pt>
                <c:pt idx="3746">
                  <c:v>9.1640000000000007E-6</c:v>
                </c:pt>
                <c:pt idx="3747">
                  <c:v>9.1549999999999996E-6</c:v>
                </c:pt>
                <c:pt idx="3748">
                  <c:v>9.1549999999999996E-6</c:v>
                </c:pt>
                <c:pt idx="3749">
                  <c:v>9.1800000000000002E-6</c:v>
                </c:pt>
                <c:pt idx="3750">
                  <c:v>9.1800000000000002E-6</c:v>
                </c:pt>
                <c:pt idx="3751">
                  <c:v>9.1640000000000007E-6</c:v>
                </c:pt>
                <c:pt idx="3752">
                  <c:v>9.1880000000000008E-6</c:v>
                </c:pt>
                <c:pt idx="3753">
                  <c:v>9.1880000000000008E-6</c:v>
                </c:pt>
                <c:pt idx="3754">
                  <c:v>9.1549999999999996E-6</c:v>
                </c:pt>
                <c:pt idx="3755">
                  <c:v>9.1800000000000002E-6</c:v>
                </c:pt>
                <c:pt idx="3756">
                  <c:v>9.1800000000000002E-6</c:v>
                </c:pt>
                <c:pt idx="3757">
                  <c:v>9.1640000000000007E-6</c:v>
                </c:pt>
                <c:pt idx="3758">
                  <c:v>9.1800000000000002E-6</c:v>
                </c:pt>
                <c:pt idx="3759">
                  <c:v>9.1880000000000008E-6</c:v>
                </c:pt>
                <c:pt idx="3760">
                  <c:v>9.1880000000000008E-6</c:v>
                </c:pt>
                <c:pt idx="3761">
                  <c:v>9.1970000000000002E-6</c:v>
                </c:pt>
                <c:pt idx="3762">
                  <c:v>9.1970000000000002E-6</c:v>
                </c:pt>
                <c:pt idx="3763">
                  <c:v>9.1470000000000007E-6</c:v>
                </c:pt>
                <c:pt idx="3764">
                  <c:v>9.1470000000000007E-6</c:v>
                </c:pt>
                <c:pt idx="3765">
                  <c:v>9.1470000000000007E-6</c:v>
                </c:pt>
                <c:pt idx="3766">
                  <c:v>9.1470000000000007E-6</c:v>
                </c:pt>
                <c:pt idx="3767">
                  <c:v>9.1300000000000007E-6</c:v>
                </c:pt>
                <c:pt idx="3768">
                  <c:v>9.1300000000000007E-6</c:v>
                </c:pt>
                <c:pt idx="3769">
                  <c:v>9.1390000000000001E-6</c:v>
                </c:pt>
                <c:pt idx="3770">
                  <c:v>9.1390000000000001E-6</c:v>
                </c:pt>
                <c:pt idx="3771">
                  <c:v>9.1390000000000001E-6</c:v>
                </c:pt>
                <c:pt idx="3772">
                  <c:v>9.1390000000000001E-6</c:v>
                </c:pt>
                <c:pt idx="3773">
                  <c:v>9.1470000000000007E-6</c:v>
                </c:pt>
                <c:pt idx="3774">
                  <c:v>9.1549999999999996E-6</c:v>
                </c:pt>
                <c:pt idx="3775">
                  <c:v>9.1470000000000007E-6</c:v>
                </c:pt>
                <c:pt idx="3776">
                  <c:v>9.2720000000000003E-6</c:v>
                </c:pt>
                <c:pt idx="3777">
                  <c:v>9.2629999999999992E-6</c:v>
                </c:pt>
                <c:pt idx="3778">
                  <c:v>9.2720000000000003E-6</c:v>
                </c:pt>
                <c:pt idx="3779">
                  <c:v>9.2550000000000003E-6</c:v>
                </c:pt>
                <c:pt idx="3780">
                  <c:v>9.2550000000000003E-6</c:v>
                </c:pt>
                <c:pt idx="3781">
                  <c:v>9.2629999999999992E-6</c:v>
                </c:pt>
                <c:pt idx="3782">
                  <c:v>9.2799999999999992E-6</c:v>
                </c:pt>
                <c:pt idx="3783">
                  <c:v>9.2720000000000003E-6</c:v>
                </c:pt>
                <c:pt idx="3784">
                  <c:v>9.2469999999999997E-6</c:v>
                </c:pt>
                <c:pt idx="3785">
                  <c:v>9.2469999999999997E-6</c:v>
                </c:pt>
                <c:pt idx="3786">
                  <c:v>9.2629999999999992E-6</c:v>
                </c:pt>
                <c:pt idx="3787">
                  <c:v>9.2629999999999992E-6</c:v>
                </c:pt>
                <c:pt idx="3788">
                  <c:v>9.2629999999999992E-6</c:v>
                </c:pt>
                <c:pt idx="3789">
                  <c:v>9.2629999999999992E-6</c:v>
                </c:pt>
                <c:pt idx="3790">
                  <c:v>9.2799999999999992E-6</c:v>
                </c:pt>
                <c:pt idx="3791">
                  <c:v>9.2879999999999998E-6</c:v>
                </c:pt>
                <c:pt idx="3792">
                  <c:v>9.3219999999999999E-6</c:v>
                </c:pt>
                <c:pt idx="3793">
                  <c:v>9.3219999999999999E-6</c:v>
                </c:pt>
                <c:pt idx="3794">
                  <c:v>9.2879999999999998E-6</c:v>
                </c:pt>
                <c:pt idx="3795">
                  <c:v>9.2799999999999992E-6</c:v>
                </c:pt>
                <c:pt idx="3796">
                  <c:v>9.2799999999999992E-6</c:v>
                </c:pt>
                <c:pt idx="3797">
                  <c:v>9.2879999999999998E-6</c:v>
                </c:pt>
                <c:pt idx="3798">
                  <c:v>9.3219999999999999E-6</c:v>
                </c:pt>
                <c:pt idx="3799">
                  <c:v>9.3130000000000004E-6</c:v>
                </c:pt>
                <c:pt idx="3800">
                  <c:v>9.3300000000000005E-6</c:v>
                </c:pt>
                <c:pt idx="3801">
                  <c:v>9.414E-6</c:v>
                </c:pt>
                <c:pt idx="3802">
                  <c:v>9.2720000000000003E-6</c:v>
                </c:pt>
                <c:pt idx="3803">
                  <c:v>9.2720000000000003E-6</c:v>
                </c:pt>
                <c:pt idx="3804">
                  <c:v>9.0159999999999997E-6</c:v>
                </c:pt>
                <c:pt idx="3805">
                  <c:v>9.0410000000000003E-6</c:v>
                </c:pt>
                <c:pt idx="3806">
                  <c:v>9.0240000000000003E-6</c:v>
                </c:pt>
                <c:pt idx="3807">
                  <c:v>8.9760000000000001E-6</c:v>
                </c:pt>
                <c:pt idx="3808">
                  <c:v>8.9840000000000007E-6</c:v>
                </c:pt>
                <c:pt idx="3809">
                  <c:v>8.9760000000000001E-6</c:v>
                </c:pt>
                <c:pt idx="3810">
                  <c:v>8.9760000000000001E-6</c:v>
                </c:pt>
                <c:pt idx="3811">
                  <c:v>8.9679999999999995E-6</c:v>
                </c:pt>
                <c:pt idx="3812">
                  <c:v>8.9600000000000006E-6</c:v>
                </c:pt>
                <c:pt idx="3813">
                  <c:v>9.0080000000000008E-6</c:v>
                </c:pt>
                <c:pt idx="3814">
                  <c:v>8.9509999999999995E-6</c:v>
                </c:pt>
                <c:pt idx="3815">
                  <c:v>8.9679999999999995E-6</c:v>
                </c:pt>
                <c:pt idx="3816">
                  <c:v>8.9600000000000006E-6</c:v>
                </c:pt>
                <c:pt idx="3817">
                  <c:v>8.9760000000000001E-6</c:v>
                </c:pt>
                <c:pt idx="3818">
                  <c:v>8.9679999999999995E-6</c:v>
                </c:pt>
                <c:pt idx="3819">
                  <c:v>8.9600000000000006E-6</c:v>
                </c:pt>
                <c:pt idx="3820">
                  <c:v>9.3549999999999994E-6</c:v>
                </c:pt>
                <c:pt idx="3821">
                  <c:v>9.3470000000000005E-6</c:v>
                </c:pt>
                <c:pt idx="3822">
                  <c:v>9.3470000000000005E-6</c:v>
                </c:pt>
                <c:pt idx="3823">
                  <c:v>9.3470000000000005E-6</c:v>
                </c:pt>
                <c:pt idx="3824">
                  <c:v>9.3470000000000005E-6</c:v>
                </c:pt>
                <c:pt idx="3825">
                  <c:v>9.3549999999999994E-6</c:v>
                </c:pt>
                <c:pt idx="3826">
                  <c:v>9.3470000000000005E-6</c:v>
                </c:pt>
                <c:pt idx="3827">
                  <c:v>9.4399999999999994E-6</c:v>
                </c:pt>
                <c:pt idx="3828">
                  <c:v>9.465E-6</c:v>
                </c:pt>
                <c:pt idx="3829">
                  <c:v>9.465E-6</c:v>
                </c:pt>
                <c:pt idx="3830">
                  <c:v>9.465E-6</c:v>
                </c:pt>
                <c:pt idx="3831">
                  <c:v>9.482E-6</c:v>
                </c:pt>
                <c:pt idx="3832">
                  <c:v>9.4739999999999994E-6</c:v>
                </c:pt>
                <c:pt idx="3833">
                  <c:v>9.4739999999999994E-6</c:v>
                </c:pt>
                <c:pt idx="3834">
                  <c:v>9.482E-6</c:v>
                </c:pt>
                <c:pt idx="3835">
                  <c:v>9.4399999999999994E-6</c:v>
                </c:pt>
                <c:pt idx="3836">
                  <c:v>9.4399999999999994E-6</c:v>
                </c:pt>
                <c:pt idx="3837">
                  <c:v>9.465E-6</c:v>
                </c:pt>
                <c:pt idx="3838">
                  <c:v>9.4739999999999994E-6</c:v>
                </c:pt>
                <c:pt idx="3839">
                  <c:v>9.482E-6</c:v>
                </c:pt>
                <c:pt idx="3840">
                  <c:v>9.4739999999999994E-6</c:v>
                </c:pt>
                <c:pt idx="3841">
                  <c:v>9.5170000000000005E-6</c:v>
                </c:pt>
                <c:pt idx="3842">
                  <c:v>9.5079999999999994E-6</c:v>
                </c:pt>
                <c:pt idx="3843">
                  <c:v>9.5429999999999999E-6</c:v>
                </c:pt>
                <c:pt idx="3844">
                  <c:v>9.5170000000000005E-6</c:v>
                </c:pt>
                <c:pt idx="3845">
                  <c:v>9.5429999999999999E-6</c:v>
                </c:pt>
                <c:pt idx="3846">
                  <c:v>9.5340000000000005E-6</c:v>
                </c:pt>
                <c:pt idx="3847">
                  <c:v>9.5340000000000005E-6</c:v>
                </c:pt>
                <c:pt idx="3848">
                  <c:v>9.5510000000000005E-6</c:v>
                </c:pt>
                <c:pt idx="3849">
                  <c:v>9.5510000000000005E-6</c:v>
                </c:pt>
                <c:pt idx="3850">
                  <c:v>9.5340000000000005E-6</c:v>
                </c:pt>
                <c:pt idx="3851">
                  <c:v>9.5340000000000005E-6</c:v>
                </c:pt>
                <c:pt idx="3852">
                  <c:v>9.5340000000000005E-6</c:v>
                </c:pt>
                <c:pt idx="3853">
                  <c:v>9.5429999999999999E-6</c:v>
                </c:pt>
                <c:pt idx="3854">
                  <c:v>9.5429999999999999E-6</c:v>
                </c:pt>
                <c:pt idx="3855">
                  <c:v>9.5429999999999999E-6</c:v>
                </c:pt>
                <c:pt idx="3856">
                  <c:v>9.5429999999999999E-6</c:v>
                </c:pt>
                <c:pt idx="3857">
                  <c:v>9.6900000000000004E-6</c:v>
                </c:pt>
                <c:pt idx="3858">
                  <c:v>9.6900000000000004E-6</c:v>
                </c:pt>
                <c:pt idx="3859">
                  <c:v>9.6809999999999993E-6</c:v>
                </c:pt>
                <c:pt idx="3860">
                  <c:v>9.6979999999999993E-6</c:v>
                </c:pt>
                <c:pt idx="3861">
                  <c:v>9.6809999999999993E-6</c:v>
                </c:pt>
                <c:pt idx="3862">
                  <c:v>9.6199999999999994E-6</c:v>
                </c:pt>
                <c:pt idx="3863">
                  <c:v>9.6290000000000005E-6</c:v>
                </c:pt>
                <c:pt idx="3864">
                  <c:v>9.6290000000000005E-6</c:v>
                </c:pt>
                <c:pt idx="3865">
                  <c:v>9.6719999999999999E-6</c:v>
                </c:pt>
                <c:pt idx="3866">
                  <c:v>9.594E-6</c:v>
                </c:pt>
                <c:pt idx="3867">
                  <c:v>9.6029999999999994E-6</c:v>
                </c:pt>
                <c:pt idx="3868">
                  <c:v>9.6120000000000005E-6</c:v>
                </c:pt>
                <c:pt idx="3869">
                  <c:v>9.6120000000000005E-6</c:v>
                </c:pt>
                <c:pt idx="3870">
                  <c:v>9.6029999999999994E-6</c:v>
                </c:pt>
                <c:pt idx="3871">
                  <c:v>9.6199999999999994E-6</c:v>
                </c:pt>
                <c:pt idx="3872">
                  <c:v>9.6199999999999994E-6</c:v>
                </c:pt>
                <c:pt idx="3873">
                  <c:v>9.6199999999999994E-6</c:v>
                </c:pt>
                <c:pt idx="3874">
                  <c:v>9.6199999999999994E-6</c:v>
                </c:pt>
                <c:pt idx="3875">
                  <c:v>9.6120000000000005E-6</c:v>
                </c:pt>
                <c:pt idx="3876">
                  <c:v>9.6029999999999994E-6</c:v>
                </c:pt>
                <c:pt idx="3877">
                  <c:v>9.6199999999999994E-6</c:v>
                </c:pt>
                <c:pt idx="3878">
                  <c:v>9.6199999999999994E-6</c:v>
                </c:pt>
                <c:pt idx="3879">
                  <c:v>9.6199999999999994E-6</c:v>
                </c:pt>
                <c:pt idx="3880">
                  <c:v>9.6120000000000005E-6</c:v>
                </c:pt>
                <c:pt idx="3881">
                  <c:v>9.6199999999999994E-6</c:v>
                </c:pt>
                <c:pt idx="3882">
                  <c:v>9.6199999999999994E-6</c:v>
                </c:pt>
                <c:pt idx="3883">
                  <c:v>9.6290000000000005E-6</c:v>
                </c:pt>
                <c:pt idx="3884">
                  <c:v>9.6199999999999994E-6</c:v>
                </c:pt>
                <c:pt idx="3885">
                  <c:v>9.6199999999999994E-6</c:v>
                </c:pt>
                <c:pt idx="3886">
                  <c:v>9.6199999999999994E-6</c:v>
                </c:pt>
                <c:pt idx="3887">
                  <c:v>9.6120000000000005E-6</c:v>
                </c:pt>
                <c:pt idx="3888">
                  <c:v>9.6290000000000005E-6</c:v>
                </c:pt>
                <c:pt idx="3889">
                  <c:v>9.6290000000000005E-6</c:v>
                </c:pt>
                <c:pt idx="3890">
                  <c:v>9.6199999999999994E-6</c:v>
                </c:pt>
                <c:pt idx="3891">
                  <c:v>9.6199999999999994E-6</c:v>
                </c:pt>
                <c:pt idx="3892">
                  <c:v>9.6199999999999994E-6</c:v>
                </c:pt>
                <c:pt idx="3893">
                  <c:v>9.6379999999999999E-6</c:v>
                </c:pt>
                <c:pt idx="3894">
                  <c:v>9.6379999999999999E-6</c:v>
                </c:pt>
                <c:pt idx="3895">
                  <c:v>9.6290000000000005E-6</c:v>
                </c:pt>
                <c:pt idx="3896">
                  <c:v>9.6199999999999994E-6</c:v>
                </c:pt>
                <c:pt idx="3897">
                  <c:v>9.6199999999999994E-6</c:v>
                </c:pt>
                <c:pt idx="3898">
                  <c:v>9.6199999999999994E-6</c:v>
                </c:pt>
                <c:pt idx="3899">
                  <c:v>9.6290000000000005E-6</c:v>
                </c:pt>
                <c:pt idx="3900">
                  <c:v>9.6290000000000005E-6</c:v>
                </c:pt>
                <c:pt idx="3901">
                  <c:v>9.6379999999999999E-6</c:v>
                </c:pt>
                <c:pt idx="3902">
                  <c:v>9.6199999999999994E-6</c:v>
                </c:pt>
                <c:pt idx="3903">
                  <c:v>9.6120000000000005E-6</c:v>
                </c:pt>
                <c:pt idx="3904">
                  <c:v>9.6199999999999994E-6</c:v>
                </c:pt>
                <c:pt idx="3905">
                  <c:v>9.6029999999999994E-6</c:v>
                </c:pt>
                <c:pt idx="3906">
                  <c:v>9.6120000000000005E-6</c:v>
                </c:pt>
                <c:pt idx="3907">
                  <c:v>9.6029999999999994E-6</c:v>
                </c:pt>
                <c:pt idx="3908">
                  <c:v>9.594E-6</c:v>
                </c:pt>
                <c:pt idx="3909">
                  <c:v>9.5859999999999994E-6</c:v>
                </c:pt>
                <c:pt idx="3910">
                  <c:v>9.6029999999999994E-6</c:v>
                </c:pt>
                <c:pt idx="3911">
                  <c:v>9.594E-6</c:v>
                </c:pt>
                <c:pt idx="3912">
                  <c:v>9.6029999999999994E-6</c:v>
                </c:pt>
                <c:pt idx="3913">
                  <c:v>9.594E-6</c:v>
                </c:pt>
                <c:pt idx="3914">
                  <c:v>9.594E-6</c:v>
                </c:pt>
                <c:pt idx="3915">
                  <c:v>9.6029999999999994E-6</c:v>
                </c:pt>
                <c:pt idx="3916">
                  <c:v>9.6549999999999999E-6</c:v>
                </c:pt>
                <c:pt idx="3917">
                  <c:v>9.6549999999999999E-6</c:v>
                </c:pt>
                <c:pt idx="3918">
                  <c:v>9.6639999999999993E-6</c:v>
                </c:pt>
                <c:pt idx="3919">
                  <c:v>9.6639999999999993E-6</c:v>
                </c:pt>
                <c:pt idx="3920">
                  <c:v>9.6460000000000005E-6</c:v>
                </c:pt>
                <c:pt idx="3921">
                  <c:v>9.6639999999999993E-6</c:v>
                </c:pt>
                <c:pt idx="3922">
                  <c:v>9.6460000000000005E-6</c:v>
                </c:pt>
                <c:pt idx="3923">
                  <c:v>9.6639999999999993E-6</c:v>
                </c:pt>
                <c:pt idx="3924">
                  <c:v>9.6549999999999999E-6</c:v>
                </c:pt>
                <c:pt idx="3925">
                  <c:v>9.6549999999999999E-6</c:v>
                </c:pt>
                <c:pt idx="3926">
                  <c:v>9.4739999999999994E-6</c:v>
                </c:pt>
                <c:pt idx="3927">
                  <c:v>9.5510000000000005E-6</c:v>
                </c:pt>
                <c:pt idx="3928">
                  <c:v>9.7599999999999997E-6</c:v>
                </c:pt>
                <c:pt idx="3929">
                  <c:v>9.7510000000000003E-6</c:v>
                </c:pt>
                <c:pt idx="3930">
                  <c:v>9.7419999999999992E-6</c:v>
                </c:pt>
                <c:pt idx="3931">
                  <c:v>9.7510000000000003E-6</c:v>
                </c:pt>
                <c:pt idx="3932">
                  <c:v>9.7510000000000003E-6</c:v>
                </c:pt>
                <c:pt idx="3933">
                  <c:v>9.7070000000000004E-6</c:v>
                </c:pt>
                <c:pt idx="3934">
                  <c:v>9.7249999999999992E-6</c:v>
                </c:pt>
                <c:pt idx="3935">
                  <c:v>9.5340000000000005E-6</c:v>
                </c:pt>
                <c:pt idx="3936">
                  <c:v>9.5079999999999994E-6</c:v>
                </c:pt>
                <c:pt idx="3937">
                  <c:v>9.5340000000000005E-6</c:v>
                </c:pt>
                <c:pt idx="3938">
                  <c:v>9.5429999999999999E-6</c:v>
                </c:pt>
                <c:pt idx="3939">
                  <c:v>9.5429999999999999E-6</c:v>
                </c:pt>
                <c:pt idx="3940">
                  <c:v>9.5249999999999994E-6</c:v>
                </c:pt>
                <c:pt idx="3941">
                  <c:v>9.5340000000000005E-6</c:v>
                </c:pt>
                <c:pt idx="3942">
                  <c:v>9.5249999999999994E-6</c:v>
                </c:pt>
                <c:pt idx="3943">
                  <c:v>9.5249999999999994E-6</c:v>
                </c:pt>
                <c:pt idx="3944">
                  <c:v>9.5170000000000005E-6</c:v>
                </c:pt>
                <c:pt idx="3945">
                  <c:v>9.5340000000000005E-6</c:v>
                </c:pt>
                <c:pt idx="3946">
                  <c:v>9.5079999999999994E-6</c:v>
                </c:pt>
                <c:pt idx="3947">
                  <c:v>9.5340000000000005E-6</c:v>
                </c:pt>
                <c:pt idx="3948">
                  <c:v>9.5340000000000005E-6</c:v>
                </c:pt>
                <c:pt idx="3949">
                  <c:v>9.5340000000000005E-6</c:v>
                </c:pt>
                <c:pt idx="3950">
                  <c:v>9.577E-6</c:v>
                </c:pt>
                <c:pt idx="3951">
                  <c:v>9.5680000000000005E-6</c:v>
                </c:pt>
                <c:pt idx="3952">
                  <c:v>9.5680000000000005E-6</c:v>
                </c:pt>
                <c:pt idx="3953">
                  <c:v>9.7070000000000004E-6</c:v>
                </c:pt>
                <c:pt idx="3954">
                  <c:v>9.7159999999999998E-6</c:v>
                </c:pt>
                <c:pt idx="3955">
                  <c:v>9.5429999999999999E-6</c:v>
                </c:pt>
                <c:pt idx="3956">
                  <c:v>9.5510000000000005E-6</c:v>
                </c:pt>
                <c:pt idx="3957">
                  <c:v>9.5510000000000005E-6</c:v>
                </c:pt>
                <c:pt idx="3958">
                  <c:v>1.0010000000000001E-5</c:v>
                </c:pt>
                <c:pt idx="3959">
                  <c:v>9.9550000000000004E-6</c:v>
                </c:pt>
                <c:pt idx="3960">
                  <c:v>1.0010000000000001E-5</c:v>
                </c:pt>
                <c:pt idx="3961">
                  <c:v>1.0000000000000001E-5</c:v>
                </c:pt>
                <c:pt idx="3962">
                  <c:v>9.9909999999999997E-6</c:v>
                </c:pt>
                <c:pt idx="3963">
                  <c:v>9.9820000000000003E-6</c:v>
                </c:pt>
                <c:pt idx="3964">
                  <c:v>9.9729999999999992E-6</c:v>
                </c:pt>
                <c:pt idx="3965">
                  <c:v>9.9820000000000003E-6</c:v>
                </c:pt>
                <c:pt idx="3966">
                  <c:v>9.9729999999999992E-6</c:v>
                </c:pt>
                <c:pt idx="3967">
                  <c:v>9.7690000000000008E-6</c:v>
                </c:pt>
                <c:pt idx="3968">
                  <c:v>9.8209999999999997E-6</c:v>
                </c:pt>
                <c:pt idx="3969">
                  <c:v>9.8570000000000007E-6</c:v>
                </c:pt>
                <c:pt idx="3970">
                  <c:v>9.8660000000000001E-6</c:v>
                </c:pt>
                <c:pt idx="3971">
                  <c:v>9.8749999999999995E-6</c:v>
                </c:pt>
                <c:pt idx="3972">
                  <c:v>9.91E-6</c:v>
                </c:pt>
                <c:pt idx="3973">
                  <c:v>9.8479999999999996E-6</c:v>
                </c:pt>
                <c:pt idx="3974">
                  <c:v>9.8390000000000002E-6</c:v>
                </c:pt>
                <c:pt idx="3975">
                  <c:v>9.8390000000000002E-6</c:v>
                </c:pt>
                <c:pt idx="3976">
                  <c:v>9.8479999999999996E-6</c:v>
                </c:pt>
                <c:pt idx="3977">
                  <c:v>9.8479999999999996E-6</c:v>
                </c:pt>
                <c:pt idx="3978">
                  <c:v>9.8130000000000007E-6</c:v>
                </c:pt>
                <c:pt idx="3979">
                  <c:v>9.7769999999999997E-6</c:v>
                </c:pt>
                <c:pt idx="3980">
                  <c:v>9.7690000000000008E-6</c:v>
                </c:pt>
                <c:pt idx="3981">
                  <c:v>9.7690000000000008E-6</c:v>
                </c:pt>
                <c:pt idx="3982">
                  <c:v>9.7510000000000003E-6</c:v>
                </c:pt>
                <c:pt idx="3983">
                  <c:v>9.7419999999999992E-6</c:v>
                </c:pt>
                <c:pt idx="3984">
                  <c:v>9.7419999999999992E-6</c:v>
                </c:pt>
                <c:pt idx="3985">
                  <c:v>9.7419999999999992E-6</c:v>
                </c:pt>
                <c:pt idx="3986">
                  <c:v>9.7249999999999992E-6</c:v>
                </c:pt>
                <c:pt idx="3987">
                  <c:v>9.6639999999999993E-6</c:v>
                </c:pt>
                <c:pt idx="3988">
                  <c:v>9.6549999999999999E-6</c:v>
                </c:pt>
                <c:pt idx="3989">
                  <c:v>9.6719999999999999E-6</c:v>
                </c:pt>
                <c:pt idx="3990">
                  <c:v>9.6719999999999999E-6</c:v>
                </c:pt>
                <c:pt idx="3991">
                  <c:v>9.6549999999999999E-6</c:v>
                </c:pt>
                <c:pt idx="3992">
                  <c:v>9.6460000000000005E-6</c:v>
                </c:pt>
                <c:pt idx="3993">
                  <c:v>9.6379999999999999E-6</c:v>
                </c:pt>
                <c:pt idx="3994">
                  <c:v>9.6290000000000005E-6</c:v>
                </c:pt>
                <c:pt idx="3995">
                  <c:v>9.6199999999999994E-6</c:v>
                </c:pt>
                <c:pt idx="3996">
                  <c:v>9.6549999999999999E-6</c:v>
                </c:pt>
                <c:pt idx="3997">
                  <c:v>9.6379999999999999E-6</c:v>
                </c:pt>
                <c:pt idx="3998">
                  <c:v>9.7070000000000004E-6</c:v>
                </c:pt>
                <c:pt idx="3999">
                  <c:v>9.7070000000000004E-6</c:v>
                </c:pt>
                <c:pt idx="4000">
                  <c:v>9.6979999999999993E-6</c:v>
                </c:pt>
                <c:pt idx="4001">
                  <c:v>9.7070000000000004E-6</c:v>
                </c:pt>
                <c:pt idx="4002">
                  <c:v>9.6979999999999993E-6</c:v>
                </c:pt>
                <c:pt idx="4003">
                  <c:v>9.6979999999999993E-6</c:v>
                </c:pt>
                <c:pt idx="4004">
                  <c:v>9.7070000000000004E-6</c:v>
                </c:pt>
                <c:pt idx="4005">
                  <c:v>9.7070000000000004E-6</c:v>
                </c:pt>
                <c:pt idx="4006">
                  <c:v>9.7070000000000004E-6</c:v>
                </c:pt>
                <c:pt idx="4007">
                  <c:v>9.6979999999999993E-6</c:v>
                </c:pt>
                <c:pt idx="4008">
                  <c:v>9.6900000000000004E-6</c:v>
                </c:pt>
                <c:pt idx="4009">
                  <c:v>9.6120000000000005E-6</c:v>
                </c:pt>
                <c:pt idx="4010">
                  <c:v>9.6120000000000005E-6</c:v>
                </c:pt>
                <c:pt idx="4011">
                  <c:v>9.6029999999999994E-6</c:v>
                </c:pt>
                <c:pt idx="4012">
                  <c:v>9.6029999999999994E-6</c:v>
                </c:pt>
                <c:pt idx="4013">
                  <c:v>9.6120000000000005E-6</c:v>
                </c:pt>
                <c:pt idx="4014">
                  <c:v>9.6029999999999994E-6</c:v>
                </c:pt>
                <c:pt idx="4015">
                  <c:v>9.6029999999999994E-6</c:v>
                </c:pt>
                <c:pt idx="4016">
                  <c:v>9.6029999999999994E-6</c:v>
                </c:pt>
                <c:pt idx="4017">
                  <c:v>9.594E-6</c:v>
                </c:pt>
                <c:pt idx="4018">
                  <c:v>9.6029999999999994E-6</c:v>
                </c:pt>
                <c:pt idx="4019">
                  <c:v>9.577E-6</c:v>
                </c:pt>
                <c:pt idx="4020">
                  <c:v>9.5859999999999994E-6</c:v>
                </c:pt>
                <c:pt idx="4021">
                  <c:v>9.594E-6</c:v>
                </c:pt>
                <c:pt idx="4022">
                  <c:v>9.2629999999999992E-6</c:v>
                </c:pt>
                <c:pt idx="4023">
                  <c:v>9.2220000000000008E-6</c:v>
                </c:pt>
                <c:pt idx="4024">
                  <c:v>9.2220000000000008E-6</c:v>
                </c:pt>
                <c:pt idx="4025">
                  <c:v>9.2380000000000003E-6</c:v>
                </c:pt>
                <c:pt idx="4026">
                  <c:v>9.2469999999999997E-6</c:v>
                </c:pt>
                <c:pt idx="4027">
                  <c:v>9.2299999999999997E-6</c:v>
                </c:pt>
                <c:pt idx="4028">
                  <c:v>9.2299999999999997E-6</c:v>
                </c:pt>
                <c:pt idx="4029">
                  <c:v>9.2299999999999997E-6</c:v>
                </c:pt>
                <c:pt idx="4030">
                  <c:v>9.2220000000000008E-6</c:v>
                </c:pt>
                <c:pt idx="4031">
                  <c:v>9.2129999999999997E-6</c:v>
                </c:pt>
                <c:pt idx="4032">
                  <c:v>9.6639999999999993E-6</c:v>
                </c:pt>
                <c:pt idx="4033">
                  <c:v>9.6719999999999999E-6</c:v>
                </c:pt>
                <c:pt idx="4034">
                  <c:v>9.6979999999999993E-6</c:v>
                </c:pt>
                <c:pt idx="4035">
                  <c:v>9.6979999999999993E-6</c:v>
                </c:pt>
                <c:pt idx="4036">
                  <c:v>9.7070000000000004E-6</c:v>
                </c:pt>
                <c:pt idx="4037">
                  <c:v>9.7419999999999992E-6</c:v>
                </c:pt>
                <c:pt idx="4038">
                  <c:v>9.7340000000000003E-6</c:v>
                </c:pt>
                <c:pt idx="4039">
                  <c:v>9.7340000000000003E-6</c:v>
                </c:pt>
                <c:pt idx="4040">
                  <c:v>9.7419999999999992E-6</c:v>
                </c:pt>
                <c:pt idx="4041">
                  <c:v>9.7340000000000003E-6</c:v>
                </c:pt>
                <c:pt idx="4042">
                  <c:v>9.7340000000000003E-6</c:v>
                </c:pt>
                <c:pt idx="4043">
                  <c:v>9.7340000000000003E-6</c:v>
                </c:pt>
                <c:pt idx="4044">
                  <c:v>9.7510000000000003E-6</c:v>
                </c:pt>
                <c:pt idx="4045">
                  <c:v>9.7249999999999992E-6</c:v>
                </c:pt>
                <c:pt idx="4046">
                  <c:v>9.7510000000000003E-6</c:v>
                </c:pt>
                <c:pt idx="4047">
                  <c:v>9.7419999999999992E-6</c:v>
                </c:pt>
                <c:pt idx="4048">
                  <c:v>9.7249999999999992E-6</c:v>
                </c:pt>
                <c:pt idx="4049">
                  <c:v>9.7159999999999998E-6</c:v>
                </c:pt>
                <c:pt idx="4050">
                  <c:v>9.7340000000000003E-6</c:v>
                </c:pt>
                <c:pt idx="4051">
                  <c:v>9.7249999999999992E-6</c:v>
                </c:pt>
                <c:pt idx="4052">
                  <c:v>9.5510000000000005E-6</c:v>
                </c:pt>
                <c:pt idx="4053">
                  <c:v>9.5680000000000005E-6</c:v>
                </c:pt>
                <c:pt idx="4054">
                  <c:v>9.4399999999999994E-6</c:v>
                </c:pt>
                <c:pt idx="4055">
                  <c:v>9.4229999999999994E-6</c:v>
                </c:pt>
                <c:pt idx="4056">
                  <c:v>9.5599999999999999E-6</c:v>
                </c:pt>
                <c:pt idx="4057">
                  <c:v>9.5429999999999999E-6</c:v>
                </c:pt>
                <c:pt idx="4058">
                  <c:v>9.5510000000000005E-6</c:v>
                </c:pt>
                <c:pt idx="4059">
                  <c:v>9.5340000000000005E-6</c:v>
                </c:pt>
                <c:pt idx="4060">
                  <c:v>9.5429999999999999E-6</c:v>
                </c:pt>
                <c:pt idx="4061">
                  <c:v>9.5340000000000005E-6</c:v>
                </c:pt>
                <c:pt idx="4062">
                  <c:v>9.3549999999999994E-6</c:v>
                </c:pt>
                <c:pt idx="4063">
                  <c:v>9.3889999999999994E-6</c:v>
                </c:pt>
                <c:pt idx="4064">
                  <c:v>9.397E-6</c:v>
                </c:pt>
                <c:pt idx="4065">
                  <c:v>9.4059999999999994E-6</c:v>
                </c:pt>
                <c:pt idx="4066">
                  <c:v>9.397E-6</c:v>
                </c:pt>
                <c:pt idx="4067">
                  <c:v>9.431E-6</c:v>
                </c:pt>
                <c:pt idx="4068">
                  <c:v>9.4569999999999994E-6</c:v>
                </c:pt>
                <c:pt idx="4069">
                  <c:v>9.4399999999999994E-6</c:v>
                </c:pt>
                <c:pt idx="4070">
                  <c:v>9.448E-6</c:v>
                </c:pt>
                <c:pt idx="4071">
                  <c:v>9.4569999999999994E-6</c:v>
                </c:pt>
                <c:pt idx="4072">
                  <c:v>9.4569999999999994E-6</c:v>
                </c:pt>
                <c:pt idx="4073">
                  <c:v>9.4569999999999994E-6</c:v>
                </c:pt>
                <c:pt idx="4074">
                  <c:v>9.4569999999999994E-6</c:v>
                </c:pt>
                <c:pt idx="4075">
                  <c:v>9.4569999999999994E-6</c:v>
                </c:pt>
                <c:pt idx="4076">
                  <c:v>9.4569999999999994E-6</c:v>
                </c:pt>
                <c:pt idx="4077">
                  <c:v>9.465E-6</c:v>
                </c:pt>
                <c:pt idx="4078">
                  <c:v>9.4739999999999994E-6</c:v>
                </c:pt>
                <c:pt idx="4079">
                  <c:v>9.4739999999999994E-6</c:v>
                </c:pt>
                <c:pt idx="4080">
                  <c:v>9.4569999999999994E-6</c:v>
                </c:pt>
                <c:pt idx="4081">
                  <c:v>9.3549999999999994E-6</c:v>
                </c:pt>
                <c:pt idx="4082">
                  <c:v>9.3549999999999994E-6</c:v>
                </c:pt>
                <c:pt idx="4083">
                  <c:v>9.3640000000000005E-6</c:v>
                </c:pt>
                <c:pt idx="4084">
                  <c:v>9.3719999999999994E-6</c:v>
                </c:pt>
                <c:pt idx="4085">
                  <c:v>9.3640000000000005E-6</c:v>
                </c:pt>
                <c:pt idx="4086">
                  <c:v>9.3549999999999994E-6</c:v>
                </c:pt>
                <c:pt idx="4087">
                  <c:v>9.3719999999999994E-6</c:v>
                </c:pt>
                <c:pt idx="4088">
                  <c:v>9.1549999999999996E-6</c:v>
                </c:pt>
                <c:pt idx="4089">
                  <c:v>9.2629999999999992E-6</c:v>
                </c:pt>
                <c:pt idx="4090">
                  <c:v>9.3889999999999994E-6</c:v>
                </c:pt>
                <c:pt idx="4091">
                  <c:v>9.397E-6</c:v>
                </c:pt>
                <c:pt idx="4092">
                  <c:v>9.3810000000000005E-6</c:v>
                </c:pt>
                <c:pt idx="4093">
                  <c:v>9.397E-6</c:v>
                </c:pt>
                <c:pt idx="4094">
                  <c:v>9.3889999999999994E-6</c:v>
                </c:pt>
                <c:pt idx="4095">
                  <c:v>9.4059999999999994E-6</c:v>
                </c:pt>
                <c:pt idx="4096">
                  <c:v>9.4059999999999994E-6</c:v>
                </c:pt>
                <c:pt idx="4097">
                  <c:v>9.4059999999999994E-6</c:v>
                </c:pt>
                <c:pt idx="4098">
                  <c:v>9.414E-6</c:v>
                </c:pt>
                <c:pt idx="4099">
                  <c:v>9.4229999999999994E-6</c:v>
                </c:pt>
                <c:pt idx="4100">
                  <c:v>9.414E-6</c:v>
                </c:pt>
                <c:pt idx="4101">
                  <c:v>9.414E-6</c:v>
                </c:pt>
                <c:pt idx="4102">
                  <c:v>9.4059999999999994E-6</c:v>
                </c:pt>
                <c:pt idx="4103">
                  <c:v>9.431E-6</c:v>
                </c:pt>
                <c:pt idx="4104">
                  <c:v>9.4059999999999994E-6</c:v>
                </c:pt>
                <c:pt idx="4105">
                  <c:v>9.465E-6</c:v>
                </c:pt>
                <c:pt idx="4106">
                  <c:v>9.431E-6</c:v>
                </c:pt>
                <c:pt idx="4107">
                  <c:v>9.3300000000000005E-6</c:v>
                </c:pt>
                <c:pt idx="4108">
                  <c:v>9.3219999999999999E-6</c:v>
                </c:pt>
                <c:pt idx="4109">
                  <c:v>9.3300000000000005E-6</c:v>
                </c:pt>
                <c:pt idx="4110">
                  <c:v>9.3219999999999999E-6</c:v>
                </c:pt>
                <c:pt idx="4111">
                  <c:v>9.3219999999999999E-6</c:v>
                </c:pt>
                <c:pt idx="4112">
                  <c:v>9.3389999999999999E-6</c:v>
                </c:pt>
                <c:pt idx="4113">
                  <c:v>9.3470000000000005E-6</c:v>
                </c:pt>
                <c:pt idx="4114">
                  <c:v>9.3219999999999999E-6</c:v>
                </c:pt>
                <c:pt idx="4115">
                  <c:v>9.3389999999999999E-6</c:v>
                </c:pt>
                <c:pt idx="4116">
                  <c:v>9.3389999999999999E-6</c:v>
                </c:pt>
                <c:pt idx="4117">
                  <c:v>9.3300000000000005E-6</c:v>
                </c:pt>
                <c:pt idx="4118">
                  <c:v>9.3300000000000005E-6</c:v>
                </c:pt>
                <c:pt idx="4119">
                  <c:v>9.3389999999999999E-6</c:v>
                </c:pt>
                <c:pt idx="4120">
                  <c:v>9.3549999999999994E-6</c:v>
                </c:pt>
                <c:pt idx="4121">
                  <c:v>9.3470000000000005E-6</c:v>
                </c:pt>
                <c:pt idx="4122">
                  <c:v>9.7070000000000004E-6</c:v>
                </c:pt>
                <c:pt idx="4123">
                  <c:v>9.7159999999999998E-6</c:v>
                </c:pt>
                <c:pt idx="4124">
                  <c:v>9.7249999999999992E-6</c:v>
                </c:pt>
                <c:pt idx="4125">
                  <c:v>9.7419999999999992E-6</c:v>
                </c:pt>
                <c:pt idx="4126">
                  <c:v>9.7860000000000008E-6</c:v>
                </c:pt>
                <c:pt idx="4127">
                  <c:v>9.7950000000000002E-6</c:v>
                </c:pt>
                <c:pt idx="4128">
                  <c:v>9.6900000000000004E-6</c:v>
                </c:pt>
                <c:pt idx="4129">
                  <c:v>9.6979999999999993E-6</c:v>
                </c:pt>
                <c:pt idx="4130">
                  <c:v>9.6979999999999993E-6</c:v>
                </c:pt>
                <c:pt idx="4131">
                  <c:v>9.7159999999999998E-6</c:v>
                </c:pt>
                <c:pt idx="4132">
                  <c:v>9.7249999999999992E-6</c:v>
                </c:pt>
                <c:pt idx="4133">
                  <c:v>9.6979999999999993E-6</c:v>
                </c:pt>
                <c:pt idx="4134">
                  <c:v>9.7159999999999998E-6</c:v>
                </c:pt>
                <c:pt idx="4135">
                  <c:v>9.7340000000000003E-6</c:v>
                </c:pt>
                <c:pt idx="4136">
                  <c:v>9.7340000000000003E-6</c:v>
                </c:pt>
                <c:pt idx="4137">
                  <c:v>9.7249999999999992E-6</c:v>
                </c:pt>
                <c:pt idx="4138">
                  <c:v>9.7159999999999998E-6</c:v>
                </c:pt>
                <c:pt idx="4139">
                  <c:v>9.7249999999999992E-6</c:v>
                </c:pt>
                <c:pt idx="4140">
                  <c:v>9.7249999999999992E-6</c:v>
                </c:pt>
                <c:pt idx="4141">
                  <c:v>9.7070000000000004E-6</c:v>
                </c:pt>
                <c:pt idx="4142">
                  <c:v>9.7159999999999998E-6</c:v>
                </c:pt>
                <c:pt idx="4143">
                  <c:v>9.7070000000000004E-6</c:v>
                </c:pt>
                <c:pt idx="4144">
                  <c:v>9.6979999999999993E-6</c:v>
                </c:pt>
                <c:pt idx="4145">
                  <c:v>9.7419999999999992E-6</c:v>
                </c:pt>
                <c:pt idx="4146">
                  <c:v>9.7070000000000004E-6</c:v>
                </c:pt>
                <c:pt idx="4147">
                  <c:v>9.6979999999999993E-6</c:v>
                </c:pt>
                <c:pt idx="4148">
                  <c:v>9.6900000000000004E-6</c:v>
                </c:pt>
                <c:pt idx="4149">
                  <c:v>9.7070000000000004E-6</c:v>
                </c:pt>
                <c:pt idx="4150">
                  <c:v>9.6979999999999993E-6</c:v>
                </c:pt>
                <c:pt idx="4151">
                  <c:v>9.7070000000000004E-6</c:v>
                </c:pt>
                <c:pt idx="4152">
                  <c:v>9.7070000000000004E-6</c:v>
                </c:pt>
                <c:pt idx="4153">
                  <c:v>9.6979999999999993E-6</c:v>
                </c:pt>
                <c:pt idx="4154">
                  <c:v>9.6900000000000004E-6</c:v>
                </c:pt>
                <c:pt idx="4155">
                  <c:v>9.7070000000000004E-6</c:v>
                </c:pt>
                <c:pt idx="4156">
                  <c:v>9.7159999999999998E-6</c:v>
                </c:pt>
                <c:pt idx="4157">
                  <c:v>9.7249999999999992E-6</c:v>
                </c:pt>
                <c:pt idx="4158">
                  <c:v>9.7070000000000004E-6</c:v>
                </c:pt>
                <c:pt idx="4159">
                  <c:v>9.7070000000000004E-6</c:v>
                </c:pt>
                <c:pt idx="4160">
                  <c:v>9.7070000000000004E-6</c:v>
                </c:pt>
                <c:pt idx="4161">
                  <c:v>9.6979999999999993E-6</c:v>
                </c:pt>
                <c:pt idx="4162">
                  <c:v>9.7070000000000004E-6</c:v>
                </c:pt>
                <c:pt idx="4163">
                  <c:v>9.7070000000000004E-6</c:v>
                </c:pt>
                <c:pt idx="4164">
                  <c:v>9.7419999999999992E-6</c:v>
                </c:pt>
                <c:pt idx="4165">
                  <c:v>9.7340000000000003E-6</c:v>
                </c:pt>
                <c:pt idx="4166">
                  <c:v>9.7510000000000003E-6</c:v>
                </c:pt>
                <c:pt idx="4167">
                  <c:v>9.7510000000000003E-6</c:v>
                </c:pt>
                <c:pt idx="4168">
                  <c:v>9.7510000000000003E-6</c:v>
                </c:pt>
                <c:pt idx="4169">
                  <c:v>9.7599999999999997E-6</c:v>
                </c:pt>
                <c:pt idx="4170">
                  <c:v>9.7599999999999997E-6</c:v>
                </c:pt>
                <c:pt idx="4171">
                  <c:v>9.7690000000000008E-6</c:v>
                </c:pt>
                <c:pt idx="4172">
                  <c:v>9.7690000000000008E-6</c:v>
                </c:pt>
                <c:pt idx="4173">
                  <c:v>9.7599999999999997E-6</c:v>
                </c:pt>
                <c:pt idx="4174">
                  <c:v>9.7599999999999997E-6</c:v>
                </c:pt>
                <c:pt idx="4175">
                  <c:v>9.7769999999999997E-6</c:v>
                </c:pt>
                <c:pt idx="4176">
                  <c:v>9.7690000000000008E-6</c:v>
                </c:pt>
                <c:pt idx="4177">
                  <c:v>9.7950000000000002E-6</c:v>
                </c:pt>
                <c:pt idx="4178">
                  <c:v>9.7950000000000002E-6</c:v>
                </c:pt>
                <c:pt idx="4179">
                  <c:v>9.8039999999999996E-6</c:v>
                </c:pt>
                <c:pt idx="4180">
                  <c:v>9.7950000000000002E-6</c:v>
                </c:pt>
                <c:pt idx="4181">
                  <c:v>9.7769999999999997E-6</c:v>
                </c:pt>
                <c:pt idx="4182">
                  <c:v>9.91E-6</c:v>
                </c:pt>
                <c:pt idx="4183">
                  <c:v>9.9010000000000006E-6</c:v>
                </c:pt>
                <c:pt idx="4184">
                  <c:v>9.8919999999999995E-6</c:v>
                </c:pt>
                <c:pt idx="4185">
                  <c:v>9.9010000000000006E-6</c:v>
                </c:pt>
                <c:pt idx="4186">
                  <c:v>9.9369999999999999E-6</c:v>
                </c:pt>
                <c:pt idx="4187">
                  <c:v>9.9189999999999994E-6</c:v>
                </c:pt>
                <c:pt idx="4188">
                  <c:v>9.9010000000000006E-6</c:v>
                </c:pt>
                <c:pt idx="4189">
                  <c:v>9.91E-6</c:v>
                </c:pt>
                <c:pt idx="4190">
                  <c:v>9.9189999999999994E-6</c:v>
                </c:pt>
                <c:pt idx="4191">
                  <c:v>9.91E-6</c:v>
                </c:pt>
                <c:pt idx="4192">
                  <c:v>9.91E-6</c:v>
                </c:pt>
                <c:pt idx="4193">
                  <c:v>9.8919999999999995E-6</c:v>
                </c:pt>
                <c:pt idx="4194">
                  <c:v>9.9550000000000004E-6</c:v>
                </c:pt>
                <c:pt idx="4195">
                  <c:v>9.9550000000000004E-6</c:v>
                </c:pt>
                <c:pt idx="4196">
                  <c:v>9.9639999999999998E-6</c:v>
                </c:pt>
                <c:pt idx="4197">
                  <c:v>9.9729999999999992E-6</c:v>
                </c:pt>
                <c:pt idx="4198">
                  <c:v>9.9820000000000003E-6</c:v>
                </c:pt>
                <c:pt idx="4199">
                  <c:v>1.011E-5</c:v>
                </c:pt>
                <c:pt idx="4200">
                  <c:v>1.012E-5</c:v>
                </c:pt>
                <c:pt idx="4201">
                  <c:v>1.0139999999999999E-5</c:v>
                </c:pt>
                <c:pt idx="4202">
                  <c:v>1.013E-5</c:v>
                </c:pt>
                <c:pt idx="4203">
                  <c:v>1.012E-5</c:v>
                </c:pt>
                <c:pt idx="4204">
                  <c:v>1.0139999999999999E-5</c:v>
                </c:pt>
                <c:pt idx="4205">
                  <c:v>1.013E-5</c:v>
                </c:pt>
                <c:pt idx="4206">
                  <c:v>1.0139999999999999E-5</c:v>
                </c:pt>
                <c:pt idx="4207">
                  <c:v>1.0139999999999999E-5</c:v>
                </c:pt>
                <c:pt idx="4208">
                  <c:v>1.013E-5</c:v>
                </c:pt>
                <c:pt idx="4209">
                  <c:v>1.013E-5</c:v>
                </c:pt>
                <c:pt idx="4210">
                  <c:v>1.013E-5</c:v>
                </c:pt>
                <c:pt idx="4211">
                  <c:v>1.013E-5</c:v>
                </c:pt>
                <c:pt idx="4212">
                  <c:v>1.0139999999999999E-5</c:v>
                </c:pt>
                <c:pt idx="4213">
                  <c:v>1.012E-5</c:v>
                </c:pt>
                <c:pt idx="4214">
                  <c:v>1.013E-5</c:v>
                </c:pt>
                <c:pt idx="4215">
                  <c:v>1.0139999999999999E-5</c:v>
                </c:pt>
                <c:pt idx="4216">
                  <c:v>1.008E-5</c:v>
                </c:pt>
                <c:pt idx="4217">
                  <c:v>1.008E-5</c:v>
                </c:pt>
                <c:pt idx="4218">
                  <c:v>1.008E-5</c:v>
                </c:pt>
                <c:pt idx="4219">
                  <c:v>1.007E-5</c:v>
                </c:pt>
                <c:pt idx="4220">
                  <c:v>1.005E-5</c:v>
                </c:pt>
                <c:pt idx="4221">
                  <c:v>1.006E-5</c:v>
                </c:pt>
                <c:pt idx="4222">
                  <c:v>1.007E-5</c:v>
                </c:pt>
                <c:pt idx="4223">
                  <c:v>9.8919999999999995E-6</c:v>
                </c:pt>
                <c:pt idx="4224">
                  <c:v>9.9369999999999999E-6</c:v>
                </c:pt>
                <c:pt idx="4225">
                  <c:v>9.9639999999999998E-6</c:v>
                </c:pt>
                <c:pt idx="4226">
                  <c:v>1.0000000000000001E-5</c:v>
                </c:pt>
                <c:pt idx="4227">
                  <c:v>1.0030000000000001E-5</c:v>
                </c:pt>
                <c:pt idx="4228">
                  <c:v>1.0020000000000001E-5</c:v>
                </c:pt>
                <c:pt idx="4229">
                  <c:v>1.0020000000000001E-5</c:v>
                </c:pt>
                <c:pt idx="4230">
                  <c:v>1.004E-5</c:v>
                </c:pt>
                <c:pt idx="4231">
                  <c:v>1.0030000000000001E-5</c:v>
                </c:pt>
                <c:pt idx="4232">
                  <c:v>1.005E-5</c:v>
                </c:pt>
                <c:pt idx="4233">
                  <c:v>1.006E-5</c:v>
                </c:pt>
                <c:pt idx="4234">
                  <c:v>1.006E-5</c:v>
                </c:pt>
                <c:pt idx="4235">
                  <c:v>1.005E-5</c:v>
                </c:pt>
                <c:pt idx="4236">
                  <c:v>1.009E-5</c:v>
                </c:pt>
                <c:pt idx="4237">
                  <c:v>1.007E-5</c:v>
                </c:pt>
                <c:pt idx="4238">
                  <c:v>1.006E-5</c:v>
                </c:pt>
                <c:pt idx="4239">
                  <c:v>1.01E-5</c:v>
                </c:pt>
                <c:pt idx="4240">
                  <c:v>1.006E-5</c:v>
                </c:pt>
                <c:pt idx="4241">
                  <c:v>1.007E-5</c:v>
                </c:pt>
                <c:pt idx="4242">
                  <c:v>1.007E-5</c:v>
                </c:pt>
                <c:pt idx="4243">
                  <c:v>1.008E-5</c:v>
                </c:pt>
                <c:pt idx="4244">
                  <c:v>1.006E-5</c:v>
                </c:pt>
                <c:pt idx="4245">
                  <c:v>1.009E-5</c:v>
                </c:pt>
                <c:pt idx="4246">
                  <c:v>1.007E-5</c:v>
                </c:pt>
                <c:pt idx="4247">
                  <c:v>1.008E-5</c:v>
                </c:pt>
                <c:pt idx="4248">
                  <c:v>1.008E-5</c:v>
                </c:pt>
                <c:pt idx="4249">
                  <c:v>1.007E-5</c:v>
                </c:pt>
                <c:pt idx="4250">
                  <c:v>1.009E-5</c:v>
                </c:pt>
                <c:pt idx="4251">
                  <c:v>1.009E-5</c:v>
                </c:pt>
                <c:pt idx="4252">
                  <c:v>1.009E-5</c:v>
                </c:pt>
                <c:pt idx="4253">
                  <c:v>1.006E-5</c:v>
                </c:pt>
                <c:pt idx="4254">
                  <c:v>1.005E-5</c:v>
                </c:pt>
                <c:pt idx="4255">
                  <c:v>1.009E-5</c:v>
                </c:pt>
                <c:pt idx="4256">
                  <c:v>1.007E-5</c:v>
                </c:pt>
                <c:pt idx="4257">
                  <c:v>1.008E-5</c:v>
                </c:pt>
                <c:pt idx="4258">
                  <c:v>1.005E-5</c:v>
                </c:pt>
                <c:pt idx="4259">
                  <c:v>1.0020000000000001E-5</c:v>
                </c:pt>
                <c:pt idx="4260">
                  <c:v>1.007E-5</c:v>
                </c:pt>
                <c:pt idx="4261">
                  <c:v>1.007E-5</c:v>
                </c:pt>
                <c:pt idx="4262">
                  <c:v>1.01E-5</c:v>
                </c:pt>
                <c:pt idx="4263">
                  <c:v>1.007E-5</c:v>
                </c:pt>
                <c:pt idx="4264">
                  <c:v>1.009E-5</c:v>
                </c:pt>
                <c:pt idx="4265">
                  <c:v>1.012E-5</c:v>
                </c:pt>
                <c:pt idx="4266">
                  <c:v>9.9820000000000003E-6</c:v>
                </c:pt>
                <c:pt idx="4267">
                  <c:v>9.9909999999999997E-6</c:v>
                </c:pt>
                <c:pt idx="4268">
                  <c:v>9.9729999999999992E-6</c:v>
                </c:pt>
                <c:pt idx="4269">
                  <c:v>9.9820000000000003E-6</c:v>
                </c:pt>
                <c:pt idx="4270">
                  <c:v>9.9729999999999992E-6</c:v>
                </c:pt>
                <c:pt idx="4271">
                  <c:v>9.9820000000000003E-6</c:v>
                </c:pt>
                <c:pt idx="4272">
                  <c:v>9.9729999999999992E-6</c:v>
                </c:pt>
                <c:pt idx="4273">
                  <c:v>9.9639999999999998E-6</c:v>
                </c:pt>
                <c:pt idx="4274">
                  <c:v>9.9729999999999992E-6</c:v>
                </c:pt>
                <c:pt idx="4275">
                  <c:v>1.0190000000000001E-5</c:v>
                </c:pt>
                <c:pt idx="4276">
                  <c:v>1.0339999999999999E-5</c:v>
                </c:pt>
                <c:pt idx="4277">
                  <c:v>1.0339999999999999E-5</c:v>
                </c:pt>
                <c:pt idx="4278">
                  <c:v>1.0319999999999999E-5</c:v>
                </c:pt>
                <c:pt idx="4279">
                  <c:v>1.0329999999999999E-5</c:v>
                </c:pt>
                <c:pt idx="4280">
                  <c:v>1.03E-5</c:v>
                </c:pt>
                <c:pt idx="4281">
                  <c:v>1.025E-5</c:v>
                </c:pt>
                <c:pt idx="4282">
                  <c:v>9.6120000000000005E-6</c:v>
                </c:pt>
                <c:pt idx="4283">
                  <c:v>9.5249999999999994E-6</c:v>
                </c:pt>
                <c:pt idx="4284">
                  <c:v>9.5079999999999994E-6</c:v>
                </c:pt>
                <c:pt idx="4285">
                  <c:v>9.3549999999999994E-6</c:v>
                </c:pt>
                <c:pt idx="4286">
                  <c:v>9.3049999999999998E-6</c:v>
                </c:pt>
                <c:pt idx="4287">
                  <c:v>9.2879999999999998E-6</c:v>
                </c:pt>
                <c:pt idx="4288">
                  <c:v>9.2879999999999998E-6</c:v>
                </c:pt>
                <c:pt idx="4289">
                  <c:v>9.3049999999999998E-6</c:v>
                </c:pt>
                <c:pt idx="4290">
                  <c:v>9.3219999999999999E-6</c:v>
                </c:pt>
                <c:pt idx="4291">
                  <c:v>9.2969999999999992E-6</c:v>
                </c:pt>
                <c:pt idx="4292">
                  <c:v>9.3130000000000004E-6</c:v>
                </c:pt>
                <c:pt idx="4293">
                  <c:v>9.3300000000000005E-6</c:v>
                </c:pt>
                <c:pt idx="4294">
                  <c:v>9.2879999999999998E-6</c:v>
                </c:pt>
                <c:pt idx="4295">
                  <c:v>9.2969999999999992E-6</c:v>
                </c:pt>
                <c:pt idx="4296">
                  <c:v>9.2220000000000008E-6</c:v>
                </c:pt>
                <c:pt idx="4297">
                  <c:v>9.2380000000000003E-6</c:v>
                </c:pt>
                <c:pt idx="4298">
                  <c:v>9.2299999999999997E-6</c:v>
                </c:pt>
                <c:pt idx="4299">
                  <c:v>9.2550000000000003E-6</c:v>
                </c:pt>
                <c:pt idx="4300">
                  <c:v>9.2220000000000008E-6</c:v>
                </c:pt>
                <c:pt idx="4301">
                  <c:v>9.2469999999999997E-6</c:v>
                </c:pt>
                <c:pt idx="4302">
                  <c:v>9.2380000000000003E-6</c:v>
                </c:pt>
                <c:pt idx="4303">
                  <c:v>9.2550000000000003E-6</c:v>
                </c:pt>
                <c:pt idx="4304">
                  <c:v>9.2469999999999997E-6</c:v>
                </c:pt>
                <c:pt idx="4305">
                  <c:v>9.2629999999999992E-6</c:v>
                </c:pt>
                <c:pt idx="4306">
                  <c:v>9.3130000000000004E-6</c:v>
                </c:pt>
                <c:pt idx="4307">
                  <c:v>9.2550000000000003E-6</c:v>
                </c:pt>
                <c:pt idx="4308">
                  <c:v>9.2299999999999997E-6</c:v>
                </c:pt>
                <c:pt idx="4309">
                  <c:v>9.0240000000000003E-6</c:v>
                </c:pt>
                <c:pt idx="4310">
                  <c:v>9.0240000000000003E-6</c:v>
                </c:pt>
                <c:pt idx="4311">
                  <c:v>9.3470000000000005E-6</c:v>
                </c:pt>
                <c:pt idx="4312">
                  <c:v>9.3470000000000005E-6</c:v>
                </c:pt>
                <c:pt idx="4313">
                  <c:v>9.3389999999999999E-6</c:v>
                </c:pt>
                <c:pt idx="4314">
                  <c:v>9.3389999999999999E-6</c:v>
                </c:pt>
                <c:pt idx="4315">
                  <c:v>9.3549999999999994E-6</c:v>
                </c:pt>
                <c:pt idx="4316">
                  <c:v>9.3640000000000005E-6</c:v>
                </c:pt>
                <c:pt idx="4317">
                  <c:v>9.3549999999999994E-6</c:v>
                </c:pt>
                <c:pt idx="4318">
                  <c:v>9.2220000000000008E-6</c:v>
                </c:pt>
                <c:pt idx="4319">
                  <c:v>9.2299999999999997E-6</c:v>
                </c:pt>
                <c:pt idx="4320">
                  <c:v>9.2380000000000003E-6</c:v>
                </c:pt>
                <c:pt idx="4321">
                  <c:v>9.2720000000000003E-6</c:v>
                </c:pt>
                <c:pt idx="4322">
                  <c:v>9.2550000000000003E-6</c:v>
                </c:pt>
                <c:pt idx="4323">
                  <c:v>9.2799999999999992E-6</c:v>
                </c:pt>
                <c:pt idx="4324">
                  <c:v>9.2720000000000003E-6</c:v>
                </c:pt>
                <c:pt idx="4325">
                  <c:v>9.2879999999999998E-6</c:v>
                </c:pt>
                <c:pt idx="4326">
                  <c:v>9.2799999999999992E-6</c:v>
                </c:pt>
                <c:pt idx="4327">
                  <c:v>9.2799999999999992E-6</c:v>
                </c:pt>
                <c:pt idx="4328">
                  <c:v>9.2720000000000003E-6</c:v>
                </c:pt>
                <c:pt idx="4329">
                  <c:v>9.3049999999999998E-6</c:v>
                </c:pt>
                <c:pt idx="4330">
                  <c:v>9.3049999999999998E-6</c:v>
                </c:pt>
                <c:pt idx="4331">
                  <c:v>9.3219999999999999E-6</c:v>
                </c:pt>
                <c:pt idx="4332">
                  <c:v>9.2969999999999992E-6</c:v>
                </c:pt>
                <c:pt idx="4333">
                  <c:v>9.2879999999999998E-6</c:v>
                </c:pt>
                <c:pt idx="4334">
                  <c:v>9.2879999999999998E-6</c:v>
                </c:pt>
                <c:pt idx="4335">
                  <c:v>9.3049999999999998E-6</c:v>
                </c:pt>
                <c:pt idx="4336">
                  <c:v>9.3049999999999998E-6</c:v>
                </c:pt>
                <c:pt idx="4337">
                  <c:v>9.2969999999999992E-6</c:v>
                </c:pt>
                <c:pt idx="4338">
                  <c:v>9.3130000000000004E-6</c:v>
                </c:pt>
                <c:pt idx="4339">
                  <c:v>9.3049999999999998E-6</c:v>
                </c:pt>
                <c:pt idx="4340">
                  <c:v>9.3130000000000004E-6</c:v>
                </c:pt>
                <c:pt idx="4341">
                  <c:v>9.3130000000000004E-6</c:v>
                </c:pt>
                <c:pt idx="4342">
                  <c:v>9.3300000000000005E-6</c:v>
                </c:pt>
                <c:pt idx="4343">
                  <c:v>9.3219999999999999E-6</c:v>
                </c:pt>
                <c:pt idx="4344">
                  <c:v>9.3640000000000005E-6</c:v>
                </c:pt>
                <c:pt idx="4345">
                  <c:v>9.397E-6</c:v>
                </c:pt>
                <c:pt idx="4346">
                  <c:v>9.3389999999999999E-6</c:v>
                </c:pt>
                <c:pt idx="4347">
                  <c:v>9.3549999999999994E-6</c:v>
                </c:pt>
                <c:pt idx="4348">
                  <c:v>9.3470000000000005E-6</c:v>
                </c:pt>
                <c:pt idx="4349">
                  <c:v>9.3470000000000005E-6</c:v>
                </c:pt>
                <c:pt idx="4350">
                  <c:v>9.3389999999999999E-6</c:v>
                </c:pt>
                <c:pt idx="4351">
                  <c:v>9.3300000000000005E-6</c:v>
                </c:pt>
                <c:pt idx="4352">
                  <c:v>9.3300000000000005E-6</c:v>
                </c:pt>
                <c:pt idx="4353">
                  <c:v>9.5859999999999994E-6</c:v>
                </c:pt>
                <c:pt idx="4354">
                  <c:v>9.577E-6</c:v>
                </c:pt>
                <c:pt idx="4355">
                  <c:v>9.5680000000000005E-6</c:v>
                </c:pt>
                <c:pt idx="4356">
                  <c:v>9.577E-6</c:v>
                </c:pt>
                <c:pt idx="4357">
                  <c:v>9.6029999999999994E-6</c:v>
                </c:pt>
                <c:pt idx="4358">
                  <c:v>9.5859999999999994E-6</c:v>
                </c:pt>
                <c:pt idx="4359">
                  <c:v>9.594E-6</c:v>
                </c:pt>
                <c:pt idx="4360">
                  <c:v>9.594E-6</c:v>
                </c:pt>
                <c:pt idx="4361">
                  <c:v>9.594E-6</c:v>
                </c:pt>
                <c:pt idx="4362">
                  <c:v>9.5859999999999994E-6</c:v>
                </c:pt>
                <c:pt idx="4363">
                  <c:v>9.5859999999999994E-6</c:v>
                </c:pt>
                <c:pt idx="4364">
                  <c:v>9.577E-6</c:v>
                </c:pt>
                <c:pt idx="4365">
                  <c:v>9.594E-6</c:v>
                </c:pt>
                <c:pt idx="4366">
                  <c:v>9.577E-6</c:v>
                </c:pt>
                <c:pt idx="4367">
                  <c:v>9.594E-6</c:v>
                </c:pt>
                <c:pt idx="4368">
                  <c:v>9.6199999999999994E-6</c:v>
                </c:pt>
                <c:pt idx="4369">
                  <c:v>9.6199999999999994E-6</c:v>
                </c:pt>
                <c:pt idx="4370">
                  <c:v>9.6290000000000005E-6</c:v>
                </c:pt>
                <c:pt idx="4371">
                  <c:v>9.6290000000000005E-6</c:v>
                </c:pt>
                <c:pt idx="4372">
                  <c:v>9.6379999999999999E-6</c:v>
                </c:pt>
                <c:pt idx="4373">
                  <c:v>9.6199999999999994E-6</c:v>
                </c:pt>
                <c:pt idx="4374">
                  <c:v>9.6290000000000005E-6</c:v>
                </c:pt>
                <c:pt idx="4375">
                  <c:v>9.6199999999999994E-6</c:v>
                </c:pt>
                <c:pt idx="4376">
                  <c:v>9.6900000000000004E-6</c:v>
                </c:pt>
                <c:pt idx="4377">
                  <c:v>9.6900000000000004E-6</c:v>
                </c:pt>
                <c:pt idx="4378">
                  <c:v>9.6979999999999993E-6</c:v>
                </c:pt>
                <c:pt idx="4379">
                  <c:v>9.6979999999999993E-6</c:v>
                </c:pt>
                <c:pt idx="4380">
                  <c:v>9.6900000000000004E-6</c:v>
                </c:pt>
                <c:pt idx="4381">
                  <c:v>9.6900000000000004E-6</c:v>
                </c:pt>
                <c:pt idx="4382">
                  <c:v>9.6900000000000004E-6</c:v>
                </c:pt>
                <c:pt idx="4383">
                  <c:v>9.6979999999999993E-6</c:v>
                </c:pt>
                <c:pt idx="4384">
                  <c:v>9.6979999999999993E-6</c:v>
                </c:pt>
                <c:pt idx="4385">
                  <c:v>9.6900000000000004E-6</c:v>
                </c:pt>
                <c:pt idx="4386">
                  <c:v>9.6809999999999993E-6</c:v>
                </c:pt>
                <c:pt idx="4387">
                  <c:v>9.6809999999999993E-6</c:v>
                </c:pt>
                <c:pt idx="4388">
                  <c:v>9.6900000000000004E-6</c:v>
                </c:pt>
                <c:pt idx="4389">
                  <c:v>9.6900000000000004E-6</c:v>
                </c:pt>
                <c:pt idx="4390">
                  <c:v>9.6290000000000005E-6</c:v>
                </c:pt>
                <c:pt idx="4391">
                  <c:v>9.6199999999999994E-6</c:v>
                </c:pt>
                <c:pt idx="4392">
                  <c:v>9.5510000000000005E-6</c:v>
                </c:pt>
                <c:pt idx="4393">
                  <c:v>9.5429999999999999E-6</c:v>
                </c:pt>
                <c:pt idx="4394">
                  <c:v>9.5429999999999999E-6</c:v>
                </c:pt>
                <c:pt idx="4395">
                  <c:v>9.5249999999999994E-6</c:v>
                </c:pt>
                <c:pt idx="4396">
                  <c:v>9.5429999999999999E-6</c:v>
                </c:pt>
                <c:pt idx="4397">
                  <c:v>9.8130000000000007E-6</c:v>
                </c:pt>
                <c:pt idx="4398">
                  <c:v>1.0139999999999999E-5</c:v>
                </c:pt>
                <c:pt idx="4399">
                  <c:v>1.0349999999999999E-5</c:v>
                </c:pt>
                <c:pt idx="4400">
                  <c:v>1.0339999999999999E-5</c:v>
                </c:pt>
                <c:pt idx="4401">
                  <c:v>1.0329999999999999E-5</c:v>
                </c:pt>
                <c:pt idx="4402">
                  <c:v>1.0339999999999999E-5</c:v>
                </c:pt>
                <c:pt idx="4403">
                  <c:v>1.0339999999999999E-5</c:v>
                </c:pt>
                <c:pt idx="4404">
                  <c:v>1.0339999999999999E-5</c:v>
                </c:pt>
                <c:pt idx="4405">
                  <c:v>1.0349999999999999E-5</c:v>
                </c:pt>
                <c:pt idx="4406">
                  <c:v>1.0349999999999999E-5</c:v>
                </c:pt>
                <c:pt idx="4407">
                  <c:v>1.0339999999999999E-5</c:v>
                </c:pt>
                <c:pt idx="4408">
                  <c:v>1.0329999999999999E-5</c:v>
                </c:pt>
                <c:pt idx="4409">
                  <c:v>1.0339999999999999E-5</c:v>
                </c:pt>
                <c:pt idx="4410">
                  <c:v>1.0349999999999999E-5</c:v>
                </c:pt>
                <c:pt idx="4411">
                  <c:v>1.0339999999999999E-5</c:v>
                </c:pt>
                <c:pt idx="4412">
                  <c:v>1.0349999999999999E-5</c:v>
                </c:pt>
                <c:pt idx="4413">
                  <c:v>1.0349999999999999E-5</c:v>
                </c:pt>
                <c:pt idx="4414">
                  <c:v>1.0349999999999999E-5</c:v>
                </c:pt>
                <c:pt idx="4415">
                  <c:v>1.0349999999999999E-5</c:v>
                </c:pt>
                <c:pt idx="4416">
                  <c:v>1.0339999999999999E-5</c:v>
                </c:pt>
                <c:pt idx="4417">
                  <c:v>1.0349999999999999E-5</c:v>
                </c:pt>
                <c:pt idx="4418">
                  <c:v>1.0349999999999999E-5</c:v>
                </c:pt>
                <c:pt idx="4419">
                  <c:v>1.0360000000000001E-5</c:v>
                </c:pt>
                <c:pt idx="4420">
                  <c:v>1.0349999999999999E-5</c:v>
                </c:pt>
                <c:pt idx="4421">
                  <c:v>1.0360000000000001E-5</c:v>
                </c:pt>
                <c:pt idx="4422">
                  <c:v>1.0360000000000001E-5</c:v>
                </c:pt>
                <c:pt idx="4423">
                  <c:v>1.0370000000000001E-5</c:v>
                </c:pt>
                <c:pt idx="4424">
                  <c:v>1.0380000000000001E-5</c:v>
                </c:pt>
                <c:pt idx="4425">
                  <c:v>1.0370000000000001E-5</c:v>
                </c:pt>
                <c:pt idx="4426">
                  <c:v>1.041E-5</c:v>
                </c:pt>
                <c:pt idx="4427">
                  <c:v>1.04E-5</c:v>
                </c:pt>
                <c:pt idx="4428">
                  <c:v>1.041E-5</c:v>
                </c:pt>
                <c:pt idx="4429">
                  <c:v>1.042E-5</c:v>
                </c:pt>
                <c:pt idx="4430">
                  <c:v>1.042E-5</c:v>
                </c:pt>
                <c:pt idx="4431">
                  <c:v>1.0380000000000001E-5</c:v>
                </c:pt>
                <c:pt idx="4432">
                  <c:v>1.0370000000000001E-5</c:v>
                </c:pt>
                <c:pt idx="4433">
                  <c:v>1.039E-5</c:v>
                </c:pt>
                <c:pt idx="4434">
                  <c:v>1.039E-5</c:v>
                </c:pt>
                <c:pt idx="4435">
                  <c:v>1.041E-5</c:v>
                </c:pt>
                <c:pt idx="4436">
                  <c:v>1.042E-5</c:v>
                </c:pt>
                <c:pt idx="4437">
                  <c:v>1.041E-5</c:v>
                </c:pt>
                <c:pt idx="4438">
                  <c:v>1.04E-5</c:v>
                </c:pt>
                <c:pt idx="4439">
                  <c:v>1.041E-5</c:v>
                </c:pt>
                <c:pt idx="4440">
                  <c:v>1.041E-5</c:v>
                </c:pt>
                <c:pt idx="4441">
                  <c:v>1.041E-5</c:v>
                </c:pt>
                <c:pt idx="4442">
                  <c:v>1.042E-5</c:v>
                </c:pt>
                <c:pt idx="4443">
                  <c:v>1.042E-5</c:v>
                </c:pt>
                <c:pt idx="4444">
                  <c:v>1.041E-5</c:v>
                </c:pt>
                <c:pt idx="4445">
                  <c:v>1.0380000000000001E-5</c:v>
                </c:pt>
                <c:pt idx="4446">
                  <c:v>1.04E-5</c:v>
                </c:pt>
                <c:pt idx="4447">
                  <c:v>1.044E-5</c:v>
                </c:pt>
                <c:pt idx="4448">
                  <c:v>1.043E-5</c:v>
                </c:pt>
                <c:pt idx="4449">
                  <c:v>9.9550000000000004E-6</c:v>
                </c:pt>
                <c:pt idx="4450">
                  <c:v>9.9459999999999993E-6</c:v>
                </c:pt>
                <c:pt idx="4451">
                  <c:v>9.9369999999999999E-6</c:v>
                </c:pt>
                <c:pt idx="4452">
                  <c:v>9.9369999999999999E-6</c:v>
                </c:pt>
                <c:pt idx="4453">
                  <c:v>9.91E-6</c:v>
                </c:pt>
                <c:pt idx="4454">
                  <c:v>9.9189999999999994E-6</c:v>
                </c:pt>
                <c:pt idx="4455">
                  <c:v>9.9189999999999994E-6</c:v>
                </c:pt>
                <c:pt idx="4456">
                  <c:v>9.91E-6</c:v>
                </c:pt>
                <c:pt idx="4457">
                  <c:v>9.91E-6</c:v>
                </c:pt>
                <c:pt idx="4458">
                  <c:v>9.9010000000000006E-6</c:v>
                </c:pt>
                <c:pt idx="4459">
                  <c:v>9.9010000000000006E-6</c:v>
                </c:pt>
                <c:pt idx="4460">
                  <c:v>9.91E-6</c:v>
                </c:pt>
                <c:pt idx="4461">
                  <c:v>9.91E-6</c:v>
                </c:pt>
                <c:pt idx="4462">
                  <c:v>9.9010000000000006E-6</c:v>
                </c:pt>
                <c:pt idx="4463">
                  <c:v>9.9550000000000004E-6</c:v>
                </c:pt>
                <c:pt idx="4464">
                  <c:v>1.0020000000000001E-5</c:v>
                </c:pt>
                <c:pt idx="4465">
                  <c:v>1.0030000000000001E-5</c:v>
                </c:pt>
                <c:pt idx="4466">
                  <c:v>1.0030000000000001E-5</c:v>
                </c:pt>
                <c:pt idx="4467">
                  <c:v>1.0030000000000001E-5</c:v>
                </c:pt>
                <c:pt idx="4468">
                  <c:v>1.01E-5</c:v>
                </c:pt>
                <c:pt idx="4469">
                  <c:v>1.008E-5</c:v>
                </c:pt>
                <c:pt idx="4470">
                  <c:v>1.007E-5</c:v>
                </c:pt>
                <c:pt idx="4471">
                  <c:v>1.008E-5</c:v>
                </c:pt>
                <c:pt idx="4472">
                  <c:v>1.007E-5</c:v>
                </c:pt>
                <c:pt idx="4473">
                  <c:v>9.9909999999999997E-6</c:v>
                </c:pt>
                <c:pt idx="4474">
                  <c:v>1.0000000000000001E-5</c:v>
                </c:pt>
                <c:pt idx="4475">
                  <c:v>1.0000000000000001E-5</c:v>
                </c:pt>
                <c:pt idx="4476">
                  <c:v>9.9820000000000003E-6</c:v>
                </c:pt>
                <c:pt idx="4477">
                  <c:v>9.9820000000000003E-6</c:v>
                </c:pt>
                <c:pt idx="4478">
                  <c:v>1.0000000000000001E-5</c:v>
                </c:pt>
                <c:pt idx="4479">
                  <c:v>1.0010000000000001E-5</c:v>
                </c:pt>
                <c:pt idx="4480">
                  <c:v>1.0000000000000001E-5</c:v>
                </c:pt>
                <c:pt idx="4481">
                  <c:v>1.0000000000000001E-5</c:v>
                </c:pt>
                <c:pt idx="4482">
                  <c:v>1.0020000000000001E-5</c:v>
                </c:pt>
                <c:pt idx="4483">
                  <c:v>1.0000000000000001E-5</c:v>
                </c:pt>
                <c:pt idx="4484">
                  <c:v>9.9909999999999997E-6</c:v>
                </c:pt>
                <c:pt idx="4485">
                  <c:v>9.9909999999999997E-6</c:v>
                </c:pt>
                <c:pt idx="4486">
                  <c:v>1.0000000000000001E-5</c:v>
                </c:pt>
                <c:pt idx="4487">
                  <c:v>1.0000000000000001E-5</c:v>
                </c:pt>
                <c:pt idx="4488">
                  <c:v>1.0010000000000001E-5</c:v>
                </c:pt>
                <c:pt idx="4489">
                  <c:v>1.0000000000000001E-5</c:v>
                </c:pt>
                <c:pt idx="4490">
                  <c:v>1.0010000000000001E-5</c:v>
                </c:pt>
                <c:pt idx="4491">
                  <c:v>9.9909999999999997E-6</c:v>
                </c:pt>
                <c:pt idx="4492">
                  <c:v>1.0149999999999999E-5</c:v>
                </c:pt>
                <c:pt idx="4493">
                  <c:v>1.0159999999999999E-5</c:v>
                </c:pt>
                <c:pt idx="4494">
                  <c:v>1.0139999999999999E-5</c:v>
                </c:pt>
                <c:pt idx="4495">
                  <c:v>1.0149999999999999E-5</c:v>
                </c:pt>
                <c:pt idx="4496">
                  <c:v>1.0139999999999999E-5</c:v>
                </c:pt>
                <c:pt idx="4497">
                  <c:v>1.0169999999999999E-5</c:v>
                </c:pt>
                <c:pt idx="4498">
                  <c:v>1.023E-5</c:v>
                </c:pt>
                <c:pt idx="4499">
                  <c:v>1.0200000000000001E-5</c:v>
                </c:pt>
                <c:pt idx="4500">
                  <c:v>1.022E-5</c:v>
                </c:pt>
                <c:pt idx="4501">
                  <c:v>1.0200000000000001E-5</c:v>
                </c:pt>
                <c:pt idx="4502">
                  <c:v>1.0210000000000001E-5</c:v>
                </c:pt>
                <c:pt idx="4503">
                  <c:v>1.0210000000000001E-5</c:v>
                </c:pt>
                <c:pt idx="4504">
                  <c:v>1.0210000000000001E-5</c:v>
                </c:pt>
                <c:pt idx="4505">
                  <c:v>1.028E-5</c:v>
                </c:pt>
                <c:pt idx="4506">
                  <c:v>1.0339999999999999E-5</c:v>
                </c:pt>
                <c:pt idx="4507">
                  <c:v>1.0339999999999999E-5</c:v>
                </c:pt>
                <c:pt idx="4508">
                  <c:v>1.0339999999999999E-5</c:v>
                </c:pt>
                <c:pt idx="4509">
                  <c:v>1.0349999999999999E-5</c:v>
                </c:pt>
                <c:pt idx="4510">
                  <c:v>1.0339999999999999E-5</c:v>
                </c:pt>
                <c:pt idx="4511">
                  <c:v>1.0349999999999999E-5</c:v>
                </c:pt>
                <c:pt idx="4512">
                  <c:v>1.0329999999999999E-5</c:v>
                </c:pt>
                <c:pt idx="4513">
                  <c:v>1.0339999999999999E-5</c:v>
                </c:pt>
                <c:pt idx="4514">
                  <c:v>1.0319999999999999E-5</c:v>
                </c:pt>
                <c:pt idx="4515">
                  <c:v>1.0339999999999999E-5</c:v>
                </c:pt>
                <c:pt idx="4516">
                  <c:v>1.0329999999999999E-5</c:v>
                </c:pt>
                <c:pt idx="4517">
                  <c:v>1.026E-5</c:v>
                </c:pt>
                <c:pt idx="4518">
                  <c:v>1.026E-5</c:v>
                </c:pt>
                <c:pt idx="4519">
                  <c:v>1.026E-5</c:v>
                </c:pt>
                <c:pt idx="4520">
                  <c:v>1.025E-5</c:v>
                </c:pt>
                <c:pt idx="4521">
                  <c:v>1.025E-5</c:v>
                </c:pt>
                <c:pt idx="4522">
                  <c:v>1.024E-5</c:v>
                </c:pt>
                <c:pt idx="4523">
                  <c:v>1.025E-5</c:v>
                </c:pt>
                <c:pt idx="4524">
                  <c:v>1.027E-5</c:v>
                </c:pt>
                <c:pt idx="4525">
                  <c:v>1.024E-5</c:v>
                </c:pt>
                <c:pt idx="4526">
                  <c:v>1.024E-5</c:v>
                </c:pt>
                <c:pt idx="4527">
                  <c:v>1.023E-5</c:v>
                </c:pt>
                <c:pt idx="4528">
                  <c:v>1.025E-5</c:v>
                </c:pt>
                <c:pt idx="4529">
                  <c:v>1.026E-5</c:v>
                </c:pt>
                <c:pt idx="4530">
                  <c:v>1.012E-5</c:v>
                </c:pt>
                <c:pt idx="4531">
                  <c:v>1.0030000000000001E-5</c:v>
                </c:pt>
                <c:pt idx="4532">
                  <c:v>1.0010000000000001E-5</c:v>
                </c:pt>
                <c:pt idx="4533">
                  <c:v>1.0030000000000001E-5</c:v>
                </c:pt>
                <c:pt idx="4534">
                  <c:v>1.0010000000000001E-5</c:v>
                </c:pt>
                <c:pt idx="4535">
                  <c:v>1.0030000000000001E-5</c:v>
                </c:pt>
                <c:pt idx="4536">
                  <c:v>1.004E-5</c:v>
                </c:pt>
                <c:pt idx="4537">
                  <c:v>1.0010000000000001E-5</c:v>
                </c:pt>
                <c:pt idx="4538">
                  <c:v>1.0010000000000001E-5</c:v>
                </c:pt>
                <c:pt idx="4539">
                  <c:v>1.0030000000000001E-5</c:v>
                </c:pt>
                <c:pt idx="4540">
                  <c:v>1.0020000000000001E-5</c:v>
                </c:pt>
                <c:pt idx="4541">
                  <c:v>1.005E-5</c:v>
                </c:pt>
                <c:pt idx="4542">
                  <c:v>1.004E-5</c:v>
                </c:pt>
                <c:pt idx="4543">
                  <c:v>1.007E-5</c:v>
                </c:pt>
                <c:pt idx="4544">
                  <c:v>1.006E-5</c:v>
                </c:pt>
                <c:pt idx="4545">
                  <c:v>1.005E-5</c:v>
                </c:pt>
                <c:pt idx="4546">
                  <c:v>1.006E-5</c:v>
                </c:pt>
                <c:pt idx="4547">
                  <c:v>1.005E-5</c:v>
                </c:pt>
                <c:pt idx="4548">
                  <c:v>1.006E-5</c:v>
                </c:pt>
                <c:pt idx="4549">
                  <c:v>1.006E-5</c:v>
                </c:pt>
                <c:pt idx="4550">
                  <c:v>1.01E-5</c:v>
                </c:pt>
                <c:pt idx="4551">
                  <c:v>1.011E-5</c:v>
                </c:pt>
                <c:pt idx="4552">
                  <c:v>1.009E-5</c:v>
                </c:pt>
                <c:pt idx="4553">
                  <c:v>1.01E-5</c:v>
                </c:pt>
                <c:pt idx="4554">
                  <c:v>1.011E-5</c:v>
                </c:pt>
                <c:pt idx="4555">
                  <c:v>1.01E-5</c:v>
                </c:pt>
                <c:pt idx="4556">
                  <c:v>1.009E-5</c:v>
                </c:pt>
                <c:pt idx="4557">
                  <c:v>9.8919999999999995E-6</c:v>
                </c:pt>
                <c:pt idx="4558">
                  <c:v>9.8919999999999995E-6</c:v>
                </c:pt>
                <c:pt idx="4559">
                  <c:v>9.8919999999999995E-6</c:v>
                </c:pt>
                <c:pt idx="4560">
                  <c:v>9.8919999999999995E-6</c:v>
                </c:pt>
                <c:pt idx="4561">
                  <c:v>9.8840000000000006E-6</c:v>
                </c:pt>
                <c:pt idx="4562">
                  <c:v>9.8919999999999995E-6</c:v>
                </c:pt>
                <c:pt idx="4563">
                  <c:v>9.9010000000000006E-6</c:v>
                </c:pt>
                <c:pt idx="4564">
                  <c:v>9.8749999999999995E-6</c:v>
                </c:pt>
                <c:pt idx="4565">
                  <c:v>9.8570000000000007E-6</c:v>
                </c:pt>
                <c:pt idx="4566">
                  <c:v>9.8479999999999996E-6</c:v>
                </c:pt>
                <c:pt idx="4567">
                  <c:v>9.8209999999999997E-6</c:v>
                </c:pt>
                <c:pt idx="4568">
                  <c:v>9.8209999999999997E-6</c:v>
                </c:pt>
                <c:pt idx="4569">
                  <c:v>9.8209999999999997E-6</c:v>
                </c:pt>
                <c:pt idx="4570">
                  <c:v>9.8130000000000007E-6</c:v>
                </c:pt>
                <c:pt idx="4571">
                  <c:v>9.8130000000000007E-6</c:v>
                </c:pt>
                <c:pt idx="4572">
                  <c:v>9.7950000000000002E-6</c:v>
                </c:pt>
                <c:pt idx="4573">
                  <c:v>9.7860000000000008E-6</c:v>
                </c:pt>
                <c:pt idx="4574">
                  <c:v>9.8039999999999996E-6</c:v>
                </c:pt>
                <c:pt idx="4575">
                  <c:v>9.7950000000000002E-6</c:v>
                </c:pt>
                <c:pt idx="4576">
                  <c:v>9.8039999999999996E-6</c:v>
                </c:pt>
                <c:pt idx="4577">
                  <c:v>9.8130000000000007E-6</c:v>
                </c:pt>
                <c:pt idx="4578">
                  <c:v>9.8130000000000007E-6</c:v>
                </c:pt>
                <c:pt idx="4579">
                  <c:v>9.8209999999999997E-6</c:v>
                </c:pt>
                <c:pt idx="4580">
                  <c:v>9.8130000000000007E-6</c:v>
                </c:pt>
                <c:pt idx="4581">
                  <c:v>9.9280000000000005E-6</c:v>
                </c:pt>
                <c:pt idx="4582">
                  <c:v>9.9369999999999999E-6</c:v>
                </c:pt>
                <c:pt idx="4583">
                  <c:v>9.9280000000000005E-6</c:v>
                </c:pt>
                <c:pt idx="4584">
                  <c:v>9.9280000000000005E-6</c:v>
                </c:pt>
                <c:pt idx="4585">
                  <c:v>9.9189999999999994E-6</c:v>
                </c:pt>
                <c:pt idx="4586">
                  <c:v>9.9280000000000005E-6</c:v>
                </c:pt>
                <c:pt idx="4587">
                  <c:v>9.91E-6</c:v>
                </c:pt>
                <c:pt idx="4588">
                  <c:v>9.8749999999999995E-6</c:v>
                </c:pt>
                <c:pt idx="4589">
                  <c:v>9.91E-6</c:v>
                </c:pt>
                <c:pt idx="4590">
                  <c:v>9.91E-6</c:v>
                </c:pt>
                <c:pt idx="4591">
                  <c:v>9.91E-6</c:v>
                </c:pt>
                <c:pt idx="4592">
                  <c:v>9.9369999999999999E-6</c:v>
                </c:pt>
                <c:pt idx="4593">
                  <c:v>9.8300000000000008E-6</c:v>
                </c:pt>
                <c:pt idx="4594">
                  <c:v>1.0200000000000001E-5</c:v>
                </c:pt>
                <c:pt idx="4595">
                  <c:v>1.0190000000000001E-5</c:v>
                </c:pt>
                <c:pt idx="4596">
                  <c:v>1.025E-5</c:v>
                </c:pt>
                <c:pt idx="4597">
                  <c:v>1.026E-5</c:v>
                </c:pt>
                <c:pt idx="4598">
                  <c:v>1.027E-5</c:v>
                </c:pt>
                <c:pt idx="4599">
                  <c:v>1.022E-5</c:v>
                </c:pt>
                <c:pt idx="4600">
                  <c:v>1.0180000000000001E-5</c:v>
                </c:pt>
                <c:pt idx="4601">
                  <c:v>1.01E-5</c:v>
                </c:pt>
                <c:pt idx="4602">
                  <c:v>1.0180000000000001E-5</c:v>
                </c:pt>
                <c:pt idx="4603">
                  <c:v>1.0210000000000001E-5</c:v>
                </c:pt>
                <c:pt idx="4604">
                  <c:v>1.0210000000000001E-5</c:v>
                </c:pt>
                <c:pt idx="4605">
                  <c:v>1.024E-5</c:v>
                </c:pt>
                <c:pt idx="4606">
                  <c:v>1.0210000000000001E-5</c:v>
                </c:pt>
                <c:pt idx="4607">
                  <c:v>1.0210000000000001E-5</c:v>
                </c:pt>
                <c:pt idx="4608">
                  <c:v>1.0159999999999999E-5</c:v>
                </c:pt>
                <c:pt idx="4609">
                  <c:v>1.0210000000000001E-5</c:v>
                </c:pt>
                <c:pt idx="4610">
                  <c:v>1.0200000000000001E-5</c:v>
                </c:pt>
                <c:pt idx="4611">
                  <c:v>1.0210000000000001E-5</c:v>
                </c:pt>
                <c:pt idx="4612">
                  <c:v>1.022E-5</c:v>
                </c:pt>
                <c:pt idx="4613">
                  <c:v>1.0210000000000001E-5</c:v>
                </c:pt>
                <c:pt idx="4614">
                  <c:v>1.0210000000000001E-5</c:v>
                </c:pt>
                <c:pt idx="4615">
                  <c:v>1.042E-5</c:v>
                </c:pt>
                <c:pt idx="4616">
                  <c:v>1.022E-5</c:v>
                </c:pt>
                <c:pt idx="4617">
                  <c:v>1.0339999999999999E-5</c:v>
                </c:pt>
                <c:pt idx="4618">
                  <c:v>1.0329999999999999E-5</c:v>
                </c:pt>
                <c:pt idx="4619">
                  <c:v>1.0329999999999999E-5</c:v>
                </c:pt>
                <c:pt idx="4620">
                  <c:v>1.0339999999999999E-5</c:v>
                </c:pt>
                <c:pt idx="4621">
                  <c:v>1.0319999999999999E-5</c:v>
                </c:pt>
                <c:pt idx="4622">
                  <c:v>1.0339999999999999E-5</c:v>
                </c:pt>
                <c:pt idx="4623">
                  <c:v>1.0339999999999999E-5</c:v>
                </c:pt>
                <c:pt idx="4624">
                  <c:v>1.0339999999999999E-5</c:v>
                </c:pt>
                <c:pt idx="4625">
                  <c:v>1.0329999999999999E-5</c:v>
                </c:pt>
                <c:pt idx="4626">
                  <c:v>1.0329999999999999E-5</c:v>
                </c:pt>
                <c:pt idx="4627">
                  <c:v>1.0339999999999999E-5</c:v>
                </c:pt>
                <c:pt idx="4628">
                  <c:v>1.0329999999999999E-5</c:v>
                </c:pt>
                <c:pt idx="4629">
                  <c:v>1.0329999999999999E-5</c:v>
                </c:pt>
                <c:pt idx="4630">
                  <c:v>1.013E-5</c:v>
                </c:pt>
                <c:pt idx="4631">
                  <c:v>1.013E-5</c:v>
                </c:pt>
                <c:pt idx="4632">
                  <c:v>1.012E-5</c:v>
                </c:pt>
                <c:pt idx="4633">
                  <c:v>1.0159999999999999E-5</c:v>
                </c:pt>
                <c:pt idx="4634">
                  <c:v>1.013E-5</c:v>
                </c:pt>
                <c:pt idx="4635">
                  <c:v>1.0159999999999999E-5</c:v>
                </c:pt>
                <c:pt idx="4636">
                  <c:v>1.012E-5</c:v>
                </c:pt>
                <c:pt idx="4637">
                  <c:v>9.9189999999999994E-6</c:v>
                </c:pt>
                <c:pt idx="4638">
                  <c:v>1.0030000000000001E-5</c:v>
                </c:pt>
                <c:pt idx="4639">
                  <c:v>1.0030000000000001E-5</c:v>
                </c:pt>
                <c:pt idx="4640">
                  <c:v>1.0030000000000001E-5</c:v>
                </c:pt>
                <c:pt idx="4641">
                  <c:v>1.0020000000000001E-5</c:v>
                </c:pt>
                <c:pt idx="4642">
                  <c:v>1.004E-5</c:v>
                </c:pt>
                <c:pt idx="4643">
                  <c:v>9.9729999999999992E-6</c:v>
                </c:pt>
                <c:pt idx="4644">
                  <c:v>9.9729999999999992E-6</c:v>
                </c:pt>
                <c:pt idx="4645">
                  <c:v>9.9820000000000003E-6</c:v>
                </c:pt>
                <c:pt idx="4646">
                  <c:v>9.9729999999999992E-6</c:v>
                </c:pt>
                <c:pt idx="4647">
                  <c:v>9.9820000000000003E-6</c:v>
                </c:pt>
                <c:pt idx="4648">
                  <c:v>9.9459999999999993E-6</c:v>
                </c:pt>
                <c:pt idx="4649">
                  <c:v>9.9550000000000004E-6</c:v>
                </c:pt>
                <c:pt idx="4650">
                  <c:v>9.9550000000000004E-6</c:v>
                </c:pt>
                <c:pt idx="4651">
                  <c:v>9.9459999999999993E-6</c:v>
                </c:pt>
                <c:pt idx="4652">
                  <c:v>9.9550000000000004E-6</c:v>
                </c:pt>
                <c:pt idx="4653">
                  <c:v>9.9639999999999998E-6</c:v>
                </c:pt>
                <c:pt idx="4654">
                  <c:v>9.9639999999999998E-6</c:v>
                </c:pt>
                <c:pt idx="4655">
                  <c:v>9.9639999999999998E-6</c:v>
                </c:pt>
                <c:pt idx="4656">
                  <c:v>1.0020000000000001E-5</c:v>
                </c:pt>
                <c:pt idx="4657">
                  <c:v>9.9909999999999997E-6</c:v>
                </c:pt>
                <c:pt idx="4658">
                  <c:v>1.004E-5</c:v>
                </c:pt>
                <c:pt idx="4659">
                  <c:v>9.9820000000000003E-6</c:v>
                </c:pt>
                <c:pt idx="4660">
                  <c:v>9.9729999999999992E-6</c:v>
                </c:pt>
                <c:pt idx="4661">
                  <c:v>1.0000000000000001E-5</c:v>
                </c:pt>
                <c:pt idx="4662">
                  <c:v>9.9909999999999997E-6</c:v>
                </c:pt>
                <c:pt idx="4663">
                  <c:v>9.9820000000000003E-6</c:v>
                </c:pt>
                <c:pt idx="4664">
                  <c:v>9.9909999999999997E-6</c:v>
                </c:pt>
                <c:pt idx="4665">
                  <c:v>9.9820000000000003E-6</c:v>
                </c:pt>
                <c:pt idx="4666">
                  <c:v>9.9909999999999997E-6</c:v>
                </c:pt>
                <c:pt idx="4667">
                  <c:v>9.9909999999999997E-6</c:v>
                </c:pt>
                <c:pt idx="4668">
                  <c:v>1.0000000000000001E-5</c:v>
                </c:pt>
                <c:pt idx="4669">
                  <c:v>9.9010000000000006E-6</c:v>
                </c:pt>
                <c:pt idx="4670">
                  <c:v>9.9820000000000003E-6</c:v>
                </c:pt>
                <c:pt idx="4671">
                  <c:v>9.8570000000000007E-6</c:v>
                </c:pt>
                <c:pt idx="4672">
                  <c:v>9.8570000000000007E-6</c:v>
                </c:pt>
                <c:pt idx="4673">
                  <c:v>9.8570000000000007E-6</c:v>
                </c:pt>
                <c:pt idx="4674">
                  <c:v>9.8479999999999996E-6</c:v>
                </c:pt>
                <c:pt idx="4675">
                  <c:v>9.8479999999999996E-6</c:v>
                </c:pt>
                <c:pt idx="4676">
                  <c:v>9.8390000000000002E-6</c:v>
                </c:pt>
                <c:pt idx="4677">
                  <c:v>9.8390000000000002E-6</c:v>
                </c:pt>
                <c:pt idx="4678">
                  <c:v>9.8300000000000008E-6</c:v>
                </c:pt>
                <c:pt idx="4679">
                  <c:v>9.8300000000000008E-6</c:v>
                </c:pt>
                <c:pt idx="4680">
                  <c:v>9.8300000000000008E-6</c:v>
                </c:pt>
                <c:pt idx="4681">
                  <c:v>9.8300000000000008E-6</c:v>
                </c:pt>
                <c:pt idx="4682">
                  <c:v>9.8300000000000008E-6</c:v>
                </c:pt>
                <c:pt idx="4683">
                  <c:v>9.8300000000000008E-6</c:v>
                </c:pt>
                <c:pt idx="4684">
                  <c:v>9.8479999999999996E-6</c:v>
                </c:pt>
                <c:pt idx="4685">
                  <c:v>9.8570000000000007E-6</c:v>
                </c:pt>
                <c:pt idx="4686">
                  <c:v>9.8300000000000008E-6</c:v>
                </c:pt>
                <c:pt idx="4687">
                  <c:v>9.8390000000000002E-6</c:v>
                </c:pt>
                <c:pt idx="4688">
                  <c:v>9.8390000000000002E-6</c:v>
                </c:pt>
                <c:pt idx="4689">
                  <c:v>9.8300000000000008E-6</c:v>
                </c:pt>
                <c:pt idx="4690">
                  <c:v>9.8390000000000002E-6</c:v>
                </c:pt>
                <c:pt idx="4691">
                  <c:v>9.7340000000000003E-6</c:v>
                </c:pt>
                <c:pt idx="4692">
                  <c:v>9.7419999999999992E-6</c:v>
                </c:pt>
                <c:pt idx="4693">
                  <c:v>9.7249999999999992E-6</c:v>
                </c:pt>
                <c:pt idx="4694">
                  <c:v>9.7419999999999992E-6</c:v>
                </c:pt>
                <c:pt idx="4695">
                  <c:v>9.4739999999999994E-6</c:v>
                </c:pt>
                <c:pt idx="4696">
                  <c:v>9.4569999999999994E-6</c:v>
                </c:pt>
                <c:pt idx="4697">
                  <c:v>9.465E-6</c:v>
                </c:pt>
                <c:pt idx="4698">
                  <c:v>9.465E-6</c:v>
                </c:pt>
                <c:pt idx="4699">
                  <c:v>9.465E-6</c:v>
                </c:pt>
                <c:pt idx="4700">
                  <c:v>9.5249999999999994E-6</c:v>
                </c:pt>
                <c:pt idx="4701">
                  <c:v>9.465E-6</c:v>
                </c:pt>
                <c:pt idx="4702">
                  <c:v>9.465E-6</c:v>
                </c:pt>
                <c:pt idx="4703">
                  <c:v>9.465E-6</c:v>
                </c:pt>
                <c:pt idx="4704">
                  <c:v>9.4569999999999994E-6</c:v>
                </c:pt>
                <c:pt idx="4705">
                  <c:v>9.448E-6</c:v>
                </c:pt>
                <c:pt idx="4706">
                  <c:v>9.448E-6</c:v>
                </c:pt>
                <c:pt idx="4707">
                  <c:v>9.448E-6</c:v>
                </c:pt>
                <c:pt idx="4708">
                  <c:v>9.448E-6</c:v>
                </c:pt>
                <c:pt idx="4709">
                  <c:v>9.4569999999999994E-6</c:v>
                </c:pt>
                <c:pt idx="4710">
                  <c:v>9.448E-6</c:v>
                </c:pt>
                <c:pt idx="4711">
                  <c:v>9.482E-6</c:v>
                </c:pt>
                <c:pt idx="4712">
                  <c:v>9.465E-6</c:v>
                </c:pt>
                <c:pt idx="4713">
                  <c:v>9.4739999999999994E-6</c:v>
                </c:pt>
                <c:pt idx="4714">
                  <c:v>9.4739999999999994E-6</c:v>
                </c:pt>
                <c:pt idx="4715">
                  <c:v>9.482E-6</c:v>
                </c:pt>
                <c:pt idx="4716">
                  <c:v>9.4739999999999994E-6</c:v>
                </c:pt>
                <c:pt idx="4717">
                  <c:v>9.482E-6</c:v>
                </c:pt>
                <c:pt idx="4718">
                  <c:v>9.4739999999999994E-6</c:v>
                </c:pt>
                <c:pt idx="4719">
                  <c:v>9.482E-6</c:v>
                </c:pt>
                <c:pt idx="4720">
                  <c:v>9.4739999999999994E-6</c:v>
                </c:pt>
                <c:pt idx="4721">
                  <c:v>9.4739999999999994E-6</c:v>
                </c:pt>
                <c:pt idx="4722">
                  <c:v>9.4739999999999994E-6</c:v>
                </c:pt>
                <c:pt idx="4723">
                  <c:v>9.482E-6</c:v>
                </c:pt>
                <c:pt idx="4724">
                  <c:v>9.482E-6</c:v>
                </c:pt>
                <c:pt idx="4725">
                  <c:v>9.4909999999999994E-6</c:v>
                </c:pt>
                <c:pt idx="4726">
                  <c:v>9.4909999999999994E-6</c:v>
                </c:pt>
                <c:pt idx="4727">
                  <c:v>9.5079999999999994E-6</c:v>
                </c:pt>
                <c:pt idx="4728">
                  <c:v>9.5000000000000005E-6</c:v>
                </c:pt>
                <c:pt idx="4729">
                  <c:v>9.5000000000000005E-6</c:v>
                </c:pt>
                <c:pt idx="4730">
                  <c:v>9.4909999999999994E-6</c:v>
                </c:pt>
                <c:pt idx="4731">
                  <c:v>9.4909999999999994E-6</c:v>
                </c:pt>
                <c:pt idx="4732">
                  <c:v>9.5079999999999994E-6</c:v>
                </c:pt>
                <c:pt idx="4733">
                  <c:v>9.4909999999999994E-6</c:v>
                </c:pt>
                <c:pt idx="4734">
                  <c:v>9.5000000000000005E-6</c:v>
                </c:pt>
                <c:pt idx="4735">
                  <c:v>9.4909999999999994E-6</c:v>
                </c:pt>
                <c:pt idx="4736">
                  <c:v>9.4739999999999994E-6</c:v>
                </c:pt>
                <c:pt idx="4737">
                  <c:v>9.4739999999999994E-6</c:v>
                </c:pt>
                <c:pt idx="4738">
                  <c:v>9.5599999999999999E-6</c:v>
                </c:pt>
                <c:pt idx="4739">
                  <c:v>9.6809999999999993E-6</c:v>
                </c:pt>
                <c:pt idx="4740">
                  <c:v>9.5599999999999999E-6</c:v>
                </c:pt>
                <c:pt idx="4741">
                  <c:v>9.5510000000000005E-6</c:v>
                </c:pt>
                <c:pt idx="4742">
                  <c:v>9.5680000000000005E-6</c:v>
                </c:pt>
                <c:pt idx="4743">
                  <c:v>9.6719999999999999E-6</c:v>
                </c:pt>
                <c:pt idx="4744">
                  <c:v>9.6639999999999993E-6</c:v>
                </c:pt>
                <c:pt idx="4745">
                  <c:v>9.6719999999999999E-6</c:v>
                </c:pt>
                <c:pt idx="4746">
                  <c:v>9.6900000000000004E-6</c:v>
                </c:pt>
                <c:pt idx="4747">
                  <c:v>9.8660000000000001E-6</c:v>
                </c:pt>
                <c:pt idx="4748">
                  <c:v>9.7769999999999997E-6</c:v>
                </c:pt>
                <c:pt idx="4749">
                  <c:v>9.7599999999999997E-6</c:v>
                </c:pt>
                <c:pt idx="4750">
                  <c:v>9.6900000000000004E-6</c:v>
                </c:pt>
                <c:pt idx="4751">
                  <c:v>9.9729999999999992E-6</c:v>
                </c:pt>
                <c:pt idx="4752">
                  <c:v>9.91E-6</c:v>
                </c:pt>
                <c:pt idx="4753">
                  <c:v>9.6809999999999993E-6</c:v>
                </c:pt>
                <c:pt idx="4754">
                  <c:v>9.6809999999999993E-6</c:v>
                </c:pt>
                <c:pt idx="4755">
                  <c:v>9.6900000000000004E-6</c:v>
                </c:pt>
                <c:pt idx="4756">
                  <c:v>9.6979999999999993E-6</c:v>
                </c:pt>
                <c:pt idx="4757">
                  <c:v>9.6979999999999993E-6</c:v>
                </c:pt>
                <c:pt idx="4758">
                  <c:v>9.7249999999999992E-6</c:v>
                </c:pt>
                <c:pt idx="4759">
                  <c:v>9.6979999999999993E-6</c:v>
                </c:pt>
                <c:pt idx="4760">
                  <c:v>9.6979999999999993E-6</c:v>
                </c:pt>
                <c:pt idx="4761">
                  <c:v>9.7599999999999997E-6</c:v>
                </c:pt>
                <c:pt idx="4762">
                  <c:v>9.7690000000000008E-6</c:v>
                </c:pt>
                <c:pt idx="4763">
                  <c:v>9.7599999999999997E-6</c:v>
                </c:pt>
                <c:pt idx="4764">
                  <c:v>9.7599999999999997E-6</c:v>
                </c:pt>
                <c:pt idx="4765">
                  <c:v>9.7690000000000008E-6</c:v>
                </c:pt>
                <c:pt idx="4766">
                  <c:v>9.8919999999999995E-6</c:v>
                </c:pt>
                <c:pt idx="4767">
                  <c:v>9.8919999999999995E-6</c:v>
                </c:pt>
                <c:pt idx="4768">
                  <c:v>9.9639999999999998E-6</c:v>
                </c:pt>
                <c:pt idx="4769">
                  <c:v>9.9729999999999992E-6</c:v>
                </c:pt>
                <c:pt idx="4770">
                  <c:v>9.9550000000000004E-6</c:v>
                </c:pt>
                <c:pt idx="4771">
                  <c:v>9.1390000000000001E-6</c:v>
                </c:pt>
                <c:pt idx="4772">
                  <c:v>9.1549999999999996E-6</c:v>
                </c:pt>
                <c:pt idx="4773">
                  <c:v>9.2220000000000008E-6</c:v>
                </c:pt>
                <c:pt idx="4774">
                  <c:v>9.2299999999999997E-6</c:v>
                </c:pt>
                <c:pt idx="4775">
                  <c:v>9.2380000000000003E-6</c:v>
                </c:pt>
                <c:pt idx="4776">
                  <c:v>9.2380000000000003E-6</c:v>
                </c:pt>
                <c:pt idx="4777">
                  <c:v>9.2380000000000003E-6</c:v>
                </c:pt>
                <c:pt idx="4778">
                  <c:v>9.2299999999999997E-6</c:v>
                </c:pt>
                <c:pt idx="4779">
                  <c:v>9.2380000000000003E-6</c:v>
                </c:pt>
                <c:pt idx="4780">
                  <c:v>9.2299999999999997E-6</c:v>
                </c:pt>
                <c:pt idx="4781">
                  <c:v>9.2299999999999997E-6</c:v>
                </c:pt>
                <c:pt idx="4782">
                  <c:v>9.2469999999999997E-6</c:v>
                </c:pt>
                <c:pt idx="4783">
                  <c:v>9.2629999999999992E-6</c:v>
                </c:pt>
                <c:pt idx="4784">
                  <c:v>9.2469999999999997E-6</c:v>
                </c:pt>
                <c:pt idx="4785">
                  <c:v>9.2550000000000003E-6</c:v>
                </c:pt>
                <c:pt idx="4786">
                  <c:v>9.2469999999999997E-6</c:v>
                </c:pt>
                <c:pt idx="4787">
                  <c:v>9.2720000000000003E-6</c:v>
                </c:pt>
                <c:pt idx="4788">
                  <c:v>9.2629999999999992E-6</c:v>
                </c:pt>
                <c:pt idx="4789">
                  <c:v>9.2720000000000003E-6</c:v>
                </c:pt>
                <c:pt idx="4790">
                  <c:v>9.2720000000000003E-6</c:v>
                </c:pt>
                <c:pt idx="4791">
                  <c:v>9.2720000000000003E-6</c:v>
                </c:pt>
                <c:pt idx="4792">
                  <c:v>9.2629999999999992E-6</c:v>
                </c:pt>
                <c:pt idx="4793">
                  <c:v>9.2629999999999992E-6</c:v>
                </c:pt>
                <c:pt idx="4794">
                  <c:v>9.2799999999999992E-6</c:v>
                </c:pt>
                <c:pt idx="4795">
                  <c:v>9.2629999999999992E-6</c:v>
                </c:pt>
                <c:pt idx="4796">
                  <c:v>9.2799999999999992E-6</c:v>
                </c:pt>
                <c:pt idx="4797">
                  <c:v>9.2799999999999992E-6</c:v>
                </c:pt>
                <c:pt idx="4798">
                  <c:v>9.2720000000000003E-6</c:v>
                </c:pt>
                <c:pt idx="4799">
                  <c:v>9.2969999999999992E-6</c:v>
                </c:pt>
                <c:pt idx="4800">
                  <c:v>9.2969999999999992E-6</c:v>
                </c:pt>
                <c:pt idx="4801">
                  <c:v>9.2799999999999992E-6</c:v>
                </c:pt>
                <c:pt idx="4802">
                  <c:v>9.2879999999999998E-6</c:v>
                </c:pt>
                <c:pt idx="4803">
                  <c:v>9.2879999999999998E-6</c:v>
                </c:pt>
                <c:pt idx="4804">
                  <c:v>9.2799999999999992E-6</c:v>
                </c:pt>
                <c:pt idx="4805">
                  <c:v>9.2799999999999992E-6</c:v>
                </c:pt>
                <c:pt idx="4806">
                  <c:v>9.2879999999999998E-6</c:v>
                </c:pt>
                <c:pt idx="4807">
                  <c:v>9.2969999999999992E-6</c:v>
                </c:pt>
                <c:pt idx="4808">
                  <c:v>9.2969999999999992E-6</c:v>
                </c:pt>
                <c:pt idx="4809">
                  <c:v>9.3049999999999998E-6</c:v>
                </c:pt>
                <c:pt idx="4810">
                  <c:v>9.5680000000000005E-6</c:v>
                </c:pt>
                <c:pt idx="4811">
                  <c:v>9.5680000000000005E-6</c:v>
                </c:pt>
                <c:pt idx="4812">
                  <c:v>9.5859999999999994E-6</c:v>
                </c:pt>
                <c:pt idx="4813">
                  <c:v>9.594E-6</c:v>
                </c:pt>
                <c:pt idx="4814">
                  <c:v>9.594E-6</c:v>
                </c:pt>
                <c:pt idx="4815">
                  <c:v>9.577E-6</c:v>
                </c:pt>
                <c:pt idx="4816">
                  <c:v>9.577E-6</c:v>
                </c:pt>
                <c:pt idx="4817">
                  <c:v>9.577E-6</c:v>
                </c:pt>
                <c:pt idx="4818">
                  <c:v>9.5680000000000005E-6</c:v>
                </c:pt>
                <c:pt idx="4819">
                  <c:v>9.5859999999999994E-6</c:v>
                </c:pt>
                <c:pt idx="4820">
                  <c:v>9.5859999999999994E-6</c:v>
                </c:pt>
                <c:pt idx="4821">
                  <c:v>9.594E-6</c:v>
                </c:pt>
                <c:pt idx="4822">
                  <c:v>9.5859999999999994E-6</c:v>
                </c:pt>
                <c:pt idx="4823">
                  <c:v>9.594E-6</c:v>
                </c:pt>
                <c:pt idx="4824">
                  <c:v>9.594E-6</c:v>
                </c:pt>
                <c:pt idx="4825">
                  <c:v>9.3470000000000005E-6</c:v>
                </c:pt>
                <c:pt idx="4826">
                  <c:v>9.3219999999999999E-6</c:v>
                </c:pt>
                <c:pt idx="4827">
                  <c:v>9.3389999999999999E-6</c:v>
                </c:pt>
                <c:pt idx="4828">
                  <c:v>9.3389999999999999E-6</c:v>
                </c:pt>
                <c:pt idx="4829">
                  <c:v>9.3389999999999999E-6</c:v>
                </c:pt>
                <c:pt idx="4830">
                  <c:v>9.431E-6</c:v>
                </c:pt>
                <c:pt idx="4831">
                  <c:v>9.4229999999999994E-6</c:v>
                </c:pt>
                <c:pt idx="4832">
                  <c:v>9.4229999999999994E-6</c:v>
                </c:pt>
                <c:pt idx="4833">
                  <c:v>9.3640000000000005E-6</c:v>
                </c:pt>
                <c:pt idx="4834">
                  <c:v>9.3549999999999994E-6</c:v>
                </c:pt>
                <c:pt idx="4835">
                  <c:v>9.3389999999999999E-6</c:v>
                </c:pt>
                <c:pt idx="4836">
                  <c:v>9.3389999999999999E-6</c:v>
                </c:pt>
                <c:pt idx="4837">
                  <c:v>9.2050000000000008E-6</c:v>
                </c:pt>
                <c:pt idx="4838">
                  <c:v>9.2050000000000008E-6</c:v>
                </c:pt>
                <c:pt idx="4839">
                  <c:v>9.2050000000000008E-6</c:v>
                </c:pt>
                <c:pt idx="4840">
                  <c:v>9.1880000000000008E-6</c:v>
                </c:pt>
                <c:pt idx="4841">
                  <c:v>9.2050000000000008E-6</c:v>
                </c:pt>
                <c:pt idx="4842">
                  <c:v>9.1970000000000002E-6</c:v>
                </c:pt>
                <c:pt idx="4843">
                  <c:v>9.1640000000000007E-6</c:v>
                </c:pt>
                <c:pt idx="4844">
                  <c:v>9.1970000000000002E-6</c:v>
                </c:pt>
                <c:pt idx="4845">
                  <c:v>9.1970000000000002E-6</c:v>
                </c:pt>
                <c:pt idx="4846">
                  <c:v>9.1880000000000008E-6</c:v>
                </c:pt>
                <c:pt idx="4847">
                  <c:v>9.2129999999999997E-6</c:v>
                </c:pt>
                <c:pt idx="4848">
                  <c:v>9.2129999999999997E-6</c:v>
                </c:pt>
                <c:pt idx="4849">
                  <c:v>9.2129999999999997E-6</c:v>
                </c:pt>
                <c:pt idx="4850">
                  <c:v>9.2220000000000008E-6</c:v>
                </c:pt>
                <c:pt idx="4851">
                  <c:v>9.2220000000000008E-6</c:v>
                </c:pt>
                <c:pt idx="4852">
                  <c:v>9.2129999999999997E-6</c:v>
                </c:pt>
                <c:pt idx="4853">
                  <c:v>9.2550000000000003E-6</c:v>
                </c:pt>
                <c:pt idx="4854">
                  <c:v>9.2629999999999992E-6</c:v>
                </c:pt>
                <c:pt idx="4855">
                  <c:v>9.2720000000000003E-6</c:v>
                </c:pt>
                <c:pt idx="4856">
                  <c:v>9.2629999999999992E-6</c:v>
                </c:pt>
                <c:pt idx="4857">
                  <c:v>9.0319999999999992E-6</c:v>
                </c:pt>
                <c:pt idx="4858">
                  <c:v>9.0569999999999999E-6</c:v>
                </c:pt>
                <c:pt idx="4859">
                  <c:v>9.0319999999999992E-6</c:v>
                </c:pt>
                <c:pt idx="4860">
                  <c:v>9.0489999999999993E-6</c:v>
                </c:pt>
                <c:pt idx="4861">
                  <c:v>9.0319999999999992E-6</c:v>
                </c:pt>
                <c:pt idx="4862">
                  <c:v>9.0240000000000003E-6</c:v>
                </c:pt>
                <c:pt idx="4863">
                  <c:v>9.0319999999999992E-6</c:v>
                </c:pt>
                <c:pt idx="4864">
                  <c:v>9.0319999999999992E-6</c:v>
                </c:pt>
                <c:pt idx="4865">
                  <c:v>9.0319999999999992E-6</c:v>
                </c:pt>
                <c:pt idx="4866">
                  <c:v>9.0319999999999992E-6</c:v>
                </c:pt>
                <c:pt idx="4867">
                  <c:v>9.0159999999999997E-6</c:v>
                </c:pt>
                <c:pt idx="4868">
                  <c:v>9.0240000000000003E-6</c:v>
                </c:pt>
                <c:pt idx="4869">
                  <c:v>9.0159999999999997E-6</c:v>
                </c:pt>
                <c:pt idx="4870">
                  <c:v>9.0159999999999997E-6</c:v>
                </c:pt>
                <c:pt idx="4871">
                  <c:v>9.0159999999999997E-6</c:v>
                </c:pt>
                <c:pt idx="4872">
                  <c:v>9.0080000000000008E-6</c:v>
                </c:pt>
                <c:pt idx="4873">
                  <c:v>9.0410000000000003E-6</c:v>
                </c:pt>
                <c:pt idx="4874">
                  <c:v>9.0159999999999997E-6</c:v>
                </c:pt>
                <c:pt idx="4875">
                  <c:v>9.0159999999999997E-6</c:v>
                </c:pt>
                <c:pt idx="4876">
                  <c:v>9.0159999999999997E-6</c:v>
                </c:pt>
                <c:pt idx="4877">
                  <c:v>9.0159999999999997E-6</c:v>
                </c:pt>
                <c:pt idx="4878">
                  <c:v>9.0159999999999997E-6</c:v>
                </c:pt>
                <c:pt idx="4879">
                  <c:v>9.0080000000000008E-6</c:v>
                </c:pt>
                <c:pt idx="4880">
                  <c:v>9.0159999999999997E-6</c:v>
                </c:pt>
                <c:pt idx="4881">
                  <c:v>9.0080000000000008E-6</c:v>
                </c:pt>
                <c:pt idx="4882">
                  <c:v>9.0080000000000008E-6</c:v>
                </c:pt>
                <c:pt idx="4883">
                  <c:v>9.0159999999999997E-6</c:v>
                </c:pt>
                <c:pt idx="4884">
                  <c:v>9.0159999999999997E-6</c:v>
                </c:pt>
                <c:pt idx="4885">
                  <c:v>9.0159999999999997E-6</c:v>
                </c:pt>
                <c:pt idx="4886">
                  <c:v>9.0159999999999997E-6</c:v>
                </c:pt>
                <c:pt idx="4887">
                  <c:v>9.0240000000000003E-6</c:v>
                </c:pt>
                <c:pt idx="4888">
                  <c:v>9.0319999999999992E-6</c:v>
                </c:pt>
                <c:pt idx="4889">
                  <c:v>9.0410000000000003E-6</c:v>
                </c:pt>
                <c:pt idx="4890">
                  <c:v>9.0319999999999992E-6</c:v>
                </c:pt>
                <c:pt idx="4891">
                  <c:v>9.0240000000000003E-6</c:v>
                </c:pt>
                <c:pt idx="4892">
                  <c:v>9.0410000000000003E-6</c:v>
                </c:pt>
                <c:pt idx="4893">
                  <c:v>9.1640000000000007E-6</c:v>
                </c:pt>
                <c:pt idx="4894">
                  <c:v>9.0159999999999997E-6</c:v>
                </c:pt>
                <c:pt idx="4895">
                  <c:v>8.9840000000000007E-6</c:v>
                </c:pt>
                <c:pt idx="4896">
                  <c:v>9.0080000000000008E-6</c:v>
                </c:pt>
                <c:pt idx="4897">
                  <c:v>8.9509999999999995E-6</c:v>
                </c:pt>
                <c:pt idx="4898">
                  <c:v>8.9919999999999996E-6</c:v>
                </c:pt>
                <c:pt idx="4899">
                  <c:v>8.9760000000000001E-6</c:v>
                </c:pt>
                <c:pt idx="4900">
                  <c:v>8.9679999999999995E-6</c:v>
                </c:pt>
                <c:pt idx="4901">
                  <c:v>8.9679999999999995E-6</c:v>
                </c:pt>
                <c:pt idx="4902">
                  <c:v>8.9600000000000006E-6</c:v>
                </c:pt>
                <c:pt idx="4903">
                  <c:v>8.9679999999999995E-6</c:v>
                </c:pt>
                <c:pt idx="4904">
                  <c:v>8.9679999999999995E-6</c:v>
                </c:pt>
                <c:pt idx="4905">
                  <c:v>8.9600000000000006E-6</c:v>
                </c:pt>
                <c:pt idx="4906">
                  <c:v>8.9600000000000006E-6</c:v>
                </c:pt>
                <c:pt idx="4907">
                  <c:v>8.9679999999999995E-6</c:v>
                </c:pt>
                <c:pt idx="4908">
                  <c:v>8.9760000000000001E-6</c:v>
                </c:pt>
                <c:pt idx="4909">
                  <c:v>9.0650000000000005E-6</c:v>
                </c:pt>
                <c:pt idx="4910">
                  <c:v>9.0000000000000002E-6</c:v>
                </c:pt>
                <c:pt idx="4911">
                  <c:v>9.0000000000000002E-6</c:v>
                </c:pt>
                <c:pt idx="4912">
                  <c:v>9.0159999999999997E-6</c:v>
                </c:pt>
                <c:pt idx="4913">
                  <c:v>8.9919999999999996E-6</c:v>
                </c:pt>
                <c:pt idx="4914">
                  <c:v>9.0159999999999997E-6</c:v>
                </c:pt>
                <c:pt idx="4915">
                  <c:v>9.0000000000000002E-6</c:v>
                </c:pt>
                <c:pt idx="4916">
                  <c:v>8.9919999999999996E-6</c:v>
                </c:pt>
                <c:pt idx="4917">
                  <c:v>8.9840000000000007E-6</c:v>
                </c:pt>
                <c:pt idx="4918">
                  <c:v>9.0000000000000002E-6</c:v>
                </c:pt>
                <c:pt idx="4919">
                  <c:v>8.9919999999999996E-6</c:v>
                </c:pt>
                <c:pt idx="4920">
                  <c:v>9.0729999999999994E-6</c:v>
                </c:pt>
                <c:pt idx="4921">
                  <c:v>9.0650000000000005E-6</c:v>
                </c:pt>
                <c:pt idx="4922">
                  <c:v>9.0729999999999994E-6</c:v>
                </c:pt>
                <c:pt idx="4923">
                  <c:v>9.0080000000000008E-6</c:v>
                </c:pt>
                <c:pt idx="4924">
                  <c:v>9.0000000000000002E-6</c:v>
                </c:pt>
                <c:pt idx="4925">
                  <c:v>8.9919999999999996E-6</c:v>
                </c:pt>
                <c:pt idx="4926">
                  <c:v>8.9919999999999996E-6</c:v>
                </c:pt>
                <c:pt idx="4927">
                  <c:v>8.9760000000000001E-6</c:v>
                </c:pt>
                <c:pt idx="4928">
                  <c:v>8.9919999999999996E-6</c:v>
                </c:pt>
                <c:pt idx="4929">
                  <c:v>8.9679999999999995E-6</c:v>
                </c:pt>
                <c:pt idx="4930">
                  <c:v>8.9840000000000007E-6</c:v>
                </c:pt>
                <c:pt idx="4931">
                  <c:v>8.9679999999999995E-6</c:v>
                </c:pt>
                <c:pt idx="4932">
                  <c:v>8.9760000000000001E-6</c:v>
                </c:pt>
                <c:pt idx="4933">
                  <c:v>8.9760000000000001E-6</c:v>
                </c:pt>
                <c:pt idx="4934">
                  <c:v>8.9840000000000007E-6</c:v>
                </c:pt>
                <c:pt idx="4935">
                  <c:v>8.9679999999999995E-6</c:v>
                </c:pt>
                <c:pt idx="4936">
                  <c:v>8.9840000000000007E-6</c:v>
                </c:pt>
                <c:pt idx="4937">
                  <c:v>8.9760000000000001E-6</c:v>
                </c:pt>
                <c:pt idx="4938">
                  <c:v>8.9840000000000007E-6</c:v>
                </c:pt>
                <c:pt idx="4939">
                  <c:v>8.9840000000000007E-6</c:v>
                </c:pt>
                <c:pt idx="4940">
                  <c:v>8.9840000000000007E-6</c:v>
                </c:pt>
                <c:pt idx="4941">
                  <c:v>9.0000000000000002E-6</c:v>
                </c:pt>
                <c:pt idx="4942">
                  <c:v>9.0000000000000002E-6</c:v>
                </c:pt>
                <c:pt idx="4943">
                  <c:v>8.9919999999999996E-6</c:v>
                </c:pt>
                <c:pt idx="4944">
                  <c:v>9.0000000000000002E-6</c:v>
                </c:pt>
                <c:pt idx="4945">
                  <c:v>9.0000000000000002E-6</c:v>
                </c:pt>
                <c:pt idx="4946">
                  <c:v>9.0000000000000002E-6</c:v>
                </c:pt>
                <c:pt idx="4947">
                  <c:v>9.0080000000000008E-6</c:v>
                </c:pt>
                <c:pt idx="4948">
                  <c:v>9.0080000000000008E-6</c:v>
                </c:pt>
                <c:pt idx="4949">
                  <c:v>9.1719999999999996E-6</c:v>
                </c:pt>
                <c:pt idx="4950">
                  <c:v>9.1640000000000007E-6</c:v>
                </c:pt>
                <c:pt idx="4951">
                  <c:v>9.1800000000000002E-6</c:v>
                </c:pt>
                <c:pt idx="4952">
                  <c:v>9.1719999999999996E-6</c:v>
                </c:pt>
                <c:pt idx="4953">
                  <c:v>9.1640000000000007E-6</c:v>
                </c:pt>
                <c:pt idx="4954">
                  <c:v>9.2129999999999997E-6</c:v>
                </c:pt>
                <c:pt idx="4955">
                  <c:v>9.1970000000000002E-6</c:v>
                </c:pt>
                <c:pt idx="4956">
                  <c:v>9.4059999999999994E-6</c:v>
                </c:pt>
                <c:pt idx="4957">
                  <c:v>9.5170000000000005E-6</c:v>
                </c:pt>
                <c:pt idx="4958">
                  <c:v>9.5429999999999999E-6</c:v>
                </c:pt>
                <c:pt idx="4959">
                  <c:v>9.5510000000000005E-6</c:v>
                </c:pt>
                <c:pt idx="4960">
                  <c:v>9.5599999999999999E-6</c:v>
                </c:pt>
                <c:pt idx="4961">
                  <c:v>9.5599999999999999E-6</c:v>
                </c:pt>
                <c:pt idx="4962">
                  <c:v>9.5510000000000005E-6</c:v>
                </c:pt>
                <c:pt idx="4963">
                  <c:v>9.5680000000000005E-6</c:v>
                </c:pt>
                <c:pt idx="4964">
                  <c:v>9.6900000000000004E-6</c:v>
                </c:pt>
                <c:pt idx="4965">
                  <c:v>9.7070000000000004E-6</c:v>
                </c:pt>
                <c:pt idx="4966">
                  <c:v>9.7159999999999998E-6</c:v>
                </c:pt>
                <c:pt idx="4967">
                  <c:v>9.7249999999999992E-6</c:v>
                </c:pt>
                <c:pt idx="4968">
                  <c:v>9.7070000000000004E-6</c:v>
                </c:pt>
                <c:pt idx="4969">
                  <c:v>9.7159999999999998E-6</c:v>
                </c:pt>
                <c:pt idx="4970">
                  <c:v>9.7070000000000004E-6</c:v>
                </c:pt>
                <c:pt idx="4971">
                  <c:v>9.7249999999999992E-6</c:v>
                </c:pt>
                <c:pt idx="4972">
                  <c:v>9.7510000000000003E-6</c:v>
                </c:pt>
                <c:pt idx="4973">
                  <c:v>9.7690000000000008E-6</c:v>
                </c:pt>
                <c:pt idx="4974">
                  <c:v>9.7599999999999997E-6</c:v>
                </c:pt>
                <c:pt idx="4975">
                  <c:v>9.7510000000000003E-6</c:v>
                </c:pt>
                <c:pt idx="4976">
                  <c:v>9.7419999999999992E-6</c:v>
                </c:pt>
                <c:pt idx="4977">
                  <c:v>9.7070000000000004E-6</c:v>
                </c:pt>
                <c:pt idx="4978">
                  <c:v>9.4229999999999994E-6</c:v>
                </c:pt>
                <c:pt idx="4979">
                  <c:v>1.097E-5</c:v>
                </c:pt>
                <c:pt idx="4980">
                  <c:v>1.049E-5</c:v>
                </c:pt>
                <c:pt idx="4981">
                  <c:v>1.057E-5</c:v>
                </c:pt>
                <c:pt idx="4982">
                  <c:v>1.044E-5</c:v>
                </c:pt>
                <c:pt idx="4983">
                  <c:v>1.0139999999999999E-5</c:v>
                </c:pt>
                <c:pt idx="4984">
                  <c:v>1.0169999999999999E-5</c:v>
                </c:pt>
                <c:pt idx="4985">
                  <c:v>1.009E-5</c:v>
                </c:pt>
                <c:pt idx="4986">
                  <c:v>1.01E-5</c:v>
                </c:pt>
                <c:pt idx="4987">
                  <c:v>9.6719999999999999E-6</c:v>
                </c:pt>
                <c:pt idx="4988">
                  <c:v>9.5510000000000005E-6</c:v>
                </c:pt>
                <c:pt idx="4989">
                  <c:v>9.5510000000000005E-6</c:v>
                </c:pt>
                <c:pt idx="4990">
                  <c:v>9.5429999999999999E-6</c:v>
                </c:pt>
                <c:pt idx="4991">
                  <c:v>9.4909999999999994E-6</c:v>
                </c:pt>
                <c:pt idx="4992">
                  <c:v>9.5000000000000005E-6</c:v>
                </c:pt>
                <c:pt idx="4993">
                  <c:v>9.5000000000000005E-6</c:v>
                </c:pt>
                <c:pt idx="4994">
                  <c:v>9.4909999999999994E-6</c:v>
                </c:pt>
                <c:pt idx="4995">
                  <c:v>9.4909999999999994E-6</c:v>
                </c:pt>
                <c:pt idx="4996">
                  <c:v>9.4909999999999994E-6</c:v>
                </c:pt>
                <c:pt idx="4997">
                  <c:v>9.4909999999999994E-6</c:v>
                </c:pt>
                <c:pt idx="4998">
                  <c:v>9.482E-6</c:v>
                </c:pt>
                <c:pt idx="4999">
                  <c:v>9.482E-6</c:v>
                </c:pt>
                <c:pt idx="5000">
                  <c:v>9.482E-6</c:v>
                </c:pt>
                <c:pt idx="5001">
                  <c:v>9.4739999999999994E-6</c:v>
                </c:pt>
                <c:pt idx="5002">
                  <c:v>9.4739999999999994E-6</c:v>
                </c:pt>
                <c:pt idx="5003">
                  <c:v>9.465E-6</c:v>
                </c:pt>
                <c:pt idx="5004">
                  <c:v>9.4739999999999994E-6</c:v>
                </c:pt>
                <c:pt idx="5005">
                  <c:v>9.482E-6</c:v>
                </c:pt>
                <c:pt idx="5006">
                  <c:v>9.5079999999999994E-6</c:v>
                </c:pt>
                <c:pt idx="5007">
                  <c:v>9.5079999999999994E-6</c:v>
                </c:pt>
                <c:pt idx="5008">
                  <c:v>9.5000000000000005E-6</c:v>
                </c:pt>
                <c:pt idx="5009">
                  <c:v>9.5170000000000005E-6</c:v>
                </c:pt>
                <c:pt idx="5010">
                  <c:v>9.6199999999999994E-6</c:v>
                </c:pt>
                <c:pt idx="5011">
                  <c:v>9.6199999999999994E-6</c:v>
                </c:pt>
                <c:pt idx="5012">
                  <c:v>9.6199999999999994E-6</c:v>
                </c:pt>
                <c:pt idx="5013">
                  <c:v>9.6120000000000005E-6</c:v>
                </c:pt>
                <c:pt idx="5014">
                  <c:v>9.5599999999999999E-6</c:v>
                </c:pt>
                <c:pt idx="5015">
                  <c:v>9.6120000000000005E-6</c:v>
                </c:pt>
                <c:pt idx="5016">
                  <c:v>9.5599999999999999E-6</c:v>
                </c:pt>
                <c:pt idx="5017">
                  <c:v>9.5510000000000005E-6</c:v>
                </c:pt>
                <c:pt idx="5018">
                  <c:v>9.5510000000000005E-6</c:v>
                </c:pt>
                <c:pt idx="5019">
                  <c:v>9.6639999999999993E-6</c:v>
                </c:pt>
                <c:pt idx="5020">
                  <c:v>9.6719999999999999E-6</c:v>
                </c:pt>
                <c:pt idx="5021">
                  <c:v>9.6549999999999999E-6</c:v>
                </c:pt>
                <c:pt idx="5022">
                  <c:v>9.6719999999999999E-6</c:v>
                </c:pt>
                <c:pt idx="5023">
                  <c:v>9.6719999999999999E-6</c:v>
                </c:pt>
                <c:pt idx="5024">
                  <c:v>9.6719999999999999E-6</c:v>
                </c:pt>
                <c:pt idx="5025">
                  <c:v>9.6719999999999999E-6</c:v>
                </c:pt>
                <c:pt idx="5026">
                  <c:v>9.6719999999999999E-6</c:v>
                </c:pt>
                <c:pt idx="5027">
                  <c:v>9.6900000000000004E-6</c:v>
                </c:pt>
                <c:pt idx="5028">
                  <c:v>9.6900000000000004E-6</c:v>
                </c:pt>
                <c:pt idx="5029">
                  <c:v>9.6900000000000004E-6</c:v>
                </c:pt>
                <c:pt idx="5030">
                  <c:v>9.6900000000000004E-6</c:v>
                </c:pt>
                <c:pt idx="5031">
                  <c:v>9.6900000000000004E-6</c:v>
                </c:pt>
                <c:pt idx="5032">
                  <c:v>9.6900000000000004E-6</c:v>
                </c:pt>
                <c:pt idx="5033">
                  <c:v>9.6979999999999993E-6</c:v>
                </c:pt>
                <c:pt idx="5034">
                  <c:v>9.7070000000000004E-6</c:v>
                </c:pt>
                <c:pt idx="5035">
                  <c:v>9.7070000000000004E-6</c:v>
                </c:pt>
                <c:pt idx="5036">
                  <c:v>9.6900000000000004E-6</c:v>
                </c:pt>
                <c:pt idx="5037">
                  <c:v>9.594E-6</c:v>
                </c:pt>
                <c:pt idx="5038">
                  <c:v>9.6120000000000005E-6</c:v>
                </c:pt>
                <c:pt idx="5039">
                  <c:v>9.6029999999999994E-6</c:v>
                </c:pt>
                <c:pt idx="5040">
                  <c:v>9.6199999999999994E-6</c:v>
                </c:pt>
                <c:pt idx="5041">
                  <c:v>9.6029999999999994E-6</c:v>
                </c:pt>
                <c:pt idx="5042">
                  <c:v>9.6120000000000005E-6</c:v>
                </c:pt>
                <c:pt idx="5043">
                  <c:v>9.6029999999999994E-6</c:v>
                </c:pt>
                <c:pt idx="5044">
                  <c:v>9.577E-6</c:v>
                </c:pt>
                <c:pt idx="5045">
                  <c:v>9.594E-6</c:v>
                </c:pt>
                <c:pt idx="5046">
                  <c:v>9.6120000000000005E-6</c:v>
                </c:pt>
                <c:pt idx="5047">
                  <c:v>9.5429999999999999E-6</c:v>
                </c:pt>
                <c:pt idx="5048">
                  <c:v>9.6120000000000005E-6</c:v>
                </c:pt>
                <c:pt idx="5049">
                  <c:v>9.6029999999999994E-6</c:v>
                </c:pt>
                <c:pt idx="5050">
                  <c:v>9.594E-6</c:v>
                </c:pt>
                <c:pt idx="5051">
                  <c:v>9.7769999999999997E-6</c:v>
                </c:pt>
                <c:pt idx="5052">
                  <c:v>9.7769999999999997E-6</c:v>
                </c:pt>
                <c:pt idx="5053">
                  <c:v>9.7769999999999997E-6</c:v>
                </c:pt>
                <c:pt idx="5054">
                  <c:v>9.7769999999999997E-6</c:v>
                </c:pt>
                <c:pt idx="5055">
                  <c:v>9.7690000000000008E-6</c:v>
                </c:pt>
                <c:pt idx="5056">
                  <c:v>9.7690000000000008E-6</c:v>
                </c:pt>
                <c:pt idx="5057">
                  <c:v>9.7769999999999997E-6</c:v>
                </c:pt>
                <c:pt idx="5058">
                  <c:v>9.8300000000000008E-6</c:v>
                </c:pt>
                <c:pt idx="5059">
                  <c:v>9.8390000000000002E-6</c:v>
                </c:pt>
                <c:pt idx="5060">
                  <c:v>9.8300000000000008E-6</c:v>
                </c:pt>
                <c:pt idx="5061">
                  <c:v>9.8300000000000008E-6</c:v>
                </c:pt>
                <c:pt idx="5062">
                  <c:v>9.8300000000000008E-6</c:v>
                </c:pt>
                <c:pt idx="5063">
                  <c:v>9.8300000000000008E-6</c:v>
                </c:pt>
                <c:pt idx="5064">
                  <c:v>9.8300000000000008E-6</c:v>
                </c:pt>
                <c:pt idx="5065">
                  <c:v>9.8390000000000002E-6</c:v>
                </c:pt>
                <c:pt idx="5066">
                  <c:v>9.8479999999999996E-6</c:v>
                </c:pt>
                <c:pt idx="5067">
                  <c:v>9.8390000000000002E-6</c:v>
                </c:pt>
                <c:pt idx="5068">
                  <c:v>9.8390000000000002E-6</c:v>
                </c:pt>
                <c:pt idx="5069">
                  <c:v>9.8479999999999996E-6</c:v>
                </c:pt>
                <c:pt idx="5070">
                  <c:v>9.8570000000000007E-6</c:v>
                </c:pt>
                <c:pt idx="5071">
                  <c:v>9.9189999999999994E-6</c:v>
                </c:pt>
                <c:pt idx="5072">
                  <c:v>9.9369999999999999E-6</c:v>
                </c:pt>
                <c:pt idx="5073">
                  <c:v>9.9280000000000005E-6</c:v>
                </c:pt>
                <c:pt idx="5074">
                  <c:v>9.9280000000000005E-6</c:v>
                </c:pt>
                <c:pt idx="5075">
                  <c:v>9.9189999999999994E-6</c:v>
                </c:pt>
                <c:pt idx="5076">
                  <c:v>9.9189999999999994E-6</c:v>
                </c:pt>
                <c:pt idx="5077">
                  <c:v>9.91E-6</c:v>
                </c:pt>
                <c:pt idx="5078">
                  <c:v>9.91E-6</c:v>
                </c:pt>
                <c:pt idx="5079">
                  <c:v>9.91E-6</c:v>
                </c:pt>
                <c:pt idx="5080">
                  <c:v>9.9010000000000006E-6</c:v>
                </c:pt>
                <c:pt idx="5081">
                  <c:v>9.9280000000000005E-6</c:v>
                </c:pt>
                <c:pt idx="5082">
                  <c:v>9.91E-6</c:v>
                </c:pt>
                <c:pt idx="5083">
                  <c:v>9.91E-6</c:v>
                </c:pt>
                <c:pt idx="5084">
                  <c:v>9.91E-6</c:v>
                </c:pt>
                <c:pt idx="5085">
                  <c:v>9.7340000000000003E-6</c:v>
                </c:pt>
                <c:pt idx="5086">
                  <c:v>9.7510000000000003E-6</c:v>
                </c:pt>
                <c:pt idx="5087">
                  <c:v>9.8130000000000007E-6</c:v>
                </c:pt>
                <c:pt idx="5088">
                  <c:v>9.8039999999999996E-6</c:v>
                </c:pt>
                <c:pt idx="5089">
                  <c:v>9.8300000000000008E-6</c:v>
                </c:pt>
                <c:pt idx="5090">
                  <c:v>9.7599999999999997E-6</c:v>
                </c:pt>
                <c:pt idx="5091">
                  <c:v>9.7599999999999997E-6</c:v>
                </c:pt>
                <c:pt idx="5092">
                  <c:v>9.7690000000000008E-6</c:v>
                </c:pt>
                <c:pt idx="5093">
                  <c:v>9.7599999999999997E-6</c:v>
                </c:pt>
                <c:pt idx="5094">
                  <c:v>9.7690000000000008E-6</c:v>
                </c:pt>
                <c:pt idx="5095">
                  <c:v>9.7599999999999997E-6</c:v>
                </c:pt>
                <c:pt idx="5096">
                  <c:v>9.7690000000000008E-6</c:v>
                </c:pt>
                <c:pt idx="5097">
                  <c:v>9.7690000000000008E-6</c:v>
                </c:pt>
                <c:pt idx="5098">
                  <c:v>9.7769999999999997E-6</c:v>
                </c:pt>
                <c:pt idx="5099">
                  <c:v>9.7950000000000002E-6</c:v>
                </c:pt>
                <c:pt idx="5100">
                  <c:v>9.8749999999999995E-6</c:v>
                </c:pt>
                <c:pt idx="5101">
                  <c:v>9.7769999999999997E-6</c:v>
                </c:pt>
                <c:pt idx="5102">
                  <c:v>9.7690000000000008E-6</c:v>
                </c:pt>
                <c:pt idx="5103">
                  <c:v>9.7690000000000008E-6</c:v>
                </c:pt>
                <c:pt idx="5104">
                  <c:v>9.7690000000000008E-6</c:v>
                </c:pt>
                <c:pt idx="5105">
                  <c:v>9.7769999999999997E-6</c:v>
                </c:pt>
                <c:pt idx="5106">
                  <c:v>9.7599999999999997E-6</c:v>
                </c:pt>
                <c:pt idx="5107">
                  <c:v>9.8039999999999996E-6</c:v>
                </c:pt>
                <c:pt idx="5108">
                  <c:v>9.6029999999999994E-6</c:v>
                </c:pt>
                <c:pt idx="5109">
                  <c:v>9.6199999999999994E-6</c:v>
                </c:pt>
                <c:pt idx="5110">
                  <c:v>9.6290000000000005E-6</c:v>
                </c:pt>
                <c:pt idx="5111">
                  <c:v>9.6379999999999999E-6</c:v>
                </c:pt>
                <c:pt idx="5112">
                  <c:v>9.6460000000000005E-6</c:v>
                </c:pt>
                <c:pt idx="5113">
                  <c:v>9.6639999999999993E-6</c:v>
                </c:pt>
                <c:pt idx="5114">
                  <c:v>9.6900000000000004E-6</c:v>
                </c:pt>
                <c:pt idx="5115">
                  <c:v>9.7510000000000003E-6</c:v>
                </c:pt>
                <c:pt idx="5116">
                  <c:v>9.7690000000000008E-6</c:v>
                </c:pt>
                <c:pt idx="5117">
                  <c:v>9.7690000000000008E-6</c:v>
                </c:pt>
                <c:pt idx="5118">
                  <c:v>9.9729999999999992E-6</c:v>
                </c:pt>
                <c:pt idx="5119">
                  <c:v>9.8390000000000002E-6</c:v>
                </c:pt>
                <c:pt idx="5120">
                  <c:v>9.8390000000000002E-6</c:v>
                </c:pt>
                <c:pt idx="5121">
                  <c:v>9.8479999999999996E-6</c:v>
                </c:pt>
                <c:pt idx="5122">
                  <c:v>9.8390000000000002E-6</c:v>
                </c:pt>
                <c:pt idx="5123">
                  <c:v>9.6549999999999999E-6</c:v>
                </c:pt>
                <c:pt idx="5124">
                  <c:v>9.8039999999999996E-6</c:v>
                </c:pt>
                <c:pt idx="5125">
                  <c:v>9.9729999999999992E-6</c:v>
                </c:pt>
                <c:pt idx="5126">
                  <c:v>9.9639999999999998E-6</c:v>
                </c:pt>
                <c:pt idx="5127">
                  <c:v>9.9550000000000004E-6</c:v>
                </c:pt>
                <c:pt idx="5128">
                  <c:v>9.8390000000000002E-6</c:v>
                </c:pt>
                <c:pt idx="5129">
                  <c:v>9.8300000000000008E-6</c:v>
                </c:pt>
                <c:pt idx="5130">
                  <c:v>9.8390000000000002E-6</c:v>
                </c:pt>
                <c:pt idx="5131">
                  <c:v>9.8390000000000002E-6</c:v>
                </c:pt>
                <c:pt idx="5132">
                  <c:v>9.8390000000000002E-6</c:v>
                </c:pt>
                <c:pt idx="5133">
                  <c:v>9.8390000000000002E-6</c:v>
                </c:pt>
                <c:pt idx="5134">
                  <c:v>9.8570000000000007E-6</c:v>
                </c:pt>
                <c:pt idx="5135">
                  <c:v>9.8570000000000007E-6</c:v>
                </c:pt>
                <c:pt idx="5136">
                  <c:v>9.7599999999999997E-6</c:v>
                </c:pt>
                <c:pt idx="5137">
                  <c:v>9.6120000000000005E-6</c:v>
                </c:pt>
                <c:pt idx="5138">
                  <c:v>9.9909999999999997E-6</c:v>
                </c:pt>
                <c:pt idx="5139">
                  <c:v>9.5680000000000005E-6</c:v>
                </c:pt>
                <c:pt idx="5140">
                  <c:v>9.5340000000000005E-6</c:v>
                </c:pt>
                <c:pt idx="5141">
                  <c:v>9.5510000000000005E-6</c:v>
                </c:pt>
                <c:pt idx="5142">
                  <c:v>9.5340000000000005E-6</c:v>
                </c:pt>
                <c:pt idx="5143">
                  <c:v>9.5429999999999999E-6</c:v>
                </c:pt>
                <c:pt idx="5144">
                  <c:v>9.5429999999999999E-6</c:v>
                </c:pt>
                <c:pt idx="5145">
                  <c:v>9.5429999999999999E-6</c:v>
                </c:pt>
                <c:pt idx="5146">
                  <c:v>9.5429999999999999E-6</c:v>
                </c:pt>
                <c:pt idx="5147">
                  <c:v>9.5340000000000005E-6</c:v>
                </c:pt>
                <c:pt idx="5148">
                  <c:v>9.5429999999999999E-6</c:v>
                </c:pt>
                <c:pt idx="5149">
                  <c:v>9.5340000000000005E-6</c:v>
                </c:pt>
                <c:pt idx="5150">
                  <c:v>9.5249999999999994E-6</c:v>
                </c:pt>
                <c:pt idx="5151">
                  <c:v>9.5429999999999999E-6</c:v>
                </c:pt>
                <c:pt idx="5152">
                  <c:v>9.5599999999999999E-6</c:v>
                </c:pt>
                <c:pt idx="5153">
                  <c:v>9.5510000000000005E-6</c:v>
                </c:pt>
                <c:pt idx="5154">
                  <c:v>9.5510000000000005E-6</c:v>
                </c:pt>
                <c:pt idx="5155">
                  <c:v>9.5510000000000005E-6</c:v>
                </c:pt>
                <c:pt idx="5156">
                  <c:v>9.9820000000000003E-6</c:v>
                </c:pt>
                <c:pt idx="5157">
                  <c:v>9.9729999999999992E-6</c:v>
                </c:pt>
                <c:pt idx="5158">
                  <c:v>9.9820000000000003E-6</c:v>
                </c:pt>
                <c:pt idx="5159">
                  <c:v>9.9729999999999992E-6</c:v>
                </c:pt>
                <c:pt idx="5160">
                  <c:v>9.9550000000000004E-6</c:v>
                </c:pt>
                <c:pt idx="5161">
                  <c:v>9.9639999999999998E-6</c:v>
                </c:pt>
                <c:pt idx="5162">
                  <c:v>9.9909999999999997E-6</c:v>
                </c:pt>
                <c:pt idx="5163">
                  <c:v>9.9909999999999997E-6</c:v>
                </c:pt>
                <c:pt idx="5164">
                  <c:v>9.9909999999999997E-6</c:v>
                </c:pt>
                <c:pt idx="5165">
                  <c:v>1.004E-5</c:v>
                </c:pt>
                <c:pt idx="5166">
                  <c:v>9.9820000000000003E-6</c:v>
                </c:pt>
                <c:pt idx="5167">
                  <c:v>9.9729999999999992E-6</c:v>
                </c:pt>
                <c:pt idx="5168">
                  <c:v>9.9639999999999998E-6</c:v>
                </c:pt>
                <c:pt idx="5169">
                  <c:v>9.9729999999999992E-6</c:v>
                </c:pt>
                <c:pt idx="5170">
                  <c:v>9.9909999999999997E-6</c:v>
                </c:pt>
                <c:pt idx="5171">
                  <c:v>9.9820000000000003E-6</c:v>
                </c:pt>
                <c:pt idx="5172">
                  <c:v>9.9729999999999992E-6</c:v>
                </c:pt>
                <c:pt idx="5173">
                  <c:v>9.9820000000000003E-6</c:v>
                </c:pt>
                <c:pt idx="5174">
                  <c:v>1.0000000000000001E-5</c:v>
                </c:pt>
                <c:pt idx="5175">
                  <c:v>1.004E-5</c:v>
                </c:pt>
                <c:pt idx="5176">
                  <c:v>1.0000000000000001E-5</c:v>
                </c:pt>
                <c:pt idx="5177">
                  <c:v>1.0000000000000001E-5</c:v>
                </c:pt>
                <c:pt idx="5178">
                  <c:v>9.9909999999999997E-6</c:v>
                </c:pt>
                <c:pt idx="5179">
                  <c:v>1.0000000000000001E-5</c:v>
                </c:pt>
                <c:pt idx="5180">
                  <c:v>1.0000000000000001E-5</c:v>
                </c:pt>
                <c:pt idx="5181">
                  <c:v>9.9280000000000005E-6</c:v>
                </c:pt>
                <c:pt idx="5182">
                  <c:v>9.91E-6</c:v>
                </c:pt>
                <c:pt idx="5183">
                  <c:v>1.0339999999999999E-5</c:v>
                </c:pt>
                <c:pt idx="5184">
                  <c:v>1.0339999999999999E-5</c:v>
                </c:pt>
                <c:pt idx="5185">
                  <c:v>1.0360000000000001E-5</c:v>
                </c:pt>
                <c:pt idx="5186">
                  <c:v>1.0319999999999999E-5</c:v>
                </c:pt>
                <c:pt idx="5187">
                  <c:v>1.0329999999999999E-5</c:v>
                </c:pt>
                <c:pt idx="5188">
                  <c:v>1.031E-5</c:v>
                </c:pt>
                <c:pt idx="5189">
                  <c:v>1.03E-5</c:v>
                </c:pt>
                <c:pt idx="5190">
                  <c:v>1.03E-5</c:v>
                </c:pt>
                <c:pt idx="5191">
                  <c:v>1.03E-5</c:v>
                </c:pt>
                <c:pt idx="5192">
                  <c:v>9.9909999999999997E-6</c:v>
                </c:pt>
                <c:pt idx="5193">
                  <c:v>1.0000000000000001E-5</c:v>
                </c:pt>
                <c:pt idx="5194">
                  <c:v>1.0000000000000001E-5</c:v>
                </c:pt>
                <c:pt idx="5195">
                  <c:v>1.0000000000000001E-5</c:v>
                </c:pt>
                <c:pt idx="5196">
                  <c:v>1.0000000000000001E-5</c:v>
                </c:pt>
                <c:pt idx="5197">
                  <c:v>1.0000000000000001E-5</c:v>
                </c:pt>
                <c:pt idx="5198">
                  <c:v>1.0000000000000001E-5</c:v>
                </c:pt>
                <c:pt idx="5199">
                  <c:v>9.9820000000000003E-6</c:v>
                </c:pt>
                <c:pt idx="5200">
                  <c:v>9.9820000000000003E-6</c:v>
                </c:pt>
                <c:pt idx="5201">
                  <c:v>1.0000000000000001E-5</c:v>
                </c:pt>
                <c:pt idx="5202">
                  <c:v>9.9820000000000003E-6</c:v>
                </c:pt>
                <c:pt idx="5203">
                  <c:v>9.9639999999999998E-6</c:v>
                </c:pt>
                <c:pt idx="5204">
                  <c:v>1.0030000000000001E-5</c:v>
                </c:pt>
                <c:pt idx="5205">
                  <c:v>1.0030000000000001E-5</c:v>
                </c:pt>
                <c:pt idx="5206">
                  <c:v>1.006E-5</c:v>
                </c:pt>
                <c:pt idx="5207">
                  <c:v>1.006E-5</c:v>
                </c:pt>
                <c:pt idx="5208">
                  <c:v>1.008E-5</c:v>
                </c:pt>
                <c:pt idx="5209">
                  <c:v>1.006E-5</c:v>
                </c:pt>
                <c:pt idx="5210">
                  <c:v>1.0020000000000001E-5</c:v>
                </c:pt>
                <c:pt idx="5211">
                  <c:v>9.91E-6</c:v>
                </c:pt>
                <c:pt idx="5212">
                  <c:v>9.8130000000000007E-6</c:v>
                </c:pt>
                <c:pt idx="5213">
                  <c:v>9.7860000000000008E-6</c:v>
                </c:pt>
                <c:pt idx="5214">
                  <c:v>9.7860000000000008E-6</c:v>
                </c:pt>
                <c:pt idx="5215">
                  <c:v>9.7950000000000002E-6</c:v>
                </c:pt>
                <c:pt idx="5216">
                  <c:v>9.91E-6</c:v>
                </c:pt>
                <c:pt idx="5217">
                  <c:v>9.9280000000000005E-6</c:v>
                </c:pt>
                <c:pt idx="5218">
                  <c:v>9.9550000000000004E-6</c:v>
                </c:pt>
                <c:pt idx="5219">
                  <c:v>9.9729999999999992E-6</c:v>
                </c:pt>
                <c:pt idx="5220">
                  <c:v>9.9280000000000005E-6</c:v>
                </c:pt>
                <c:pt idx="5221">
                  <c:v>9.9369999999999999E-6</c:v>
                </c:pt>
                <c:pt idx="5222">
                  <c:v>9.9550000000000004E-6</c:v>
                </c:pt>
                <c:pt idx="5223">
                  <c:v>9.9280000000000005E-6</c:v>
                </c:pt>
                <c:pt idx="5224">
                  <c:v>9.9280000000000005E-6</c:v>
                </c:pt>
                <c:pt idx="5225">
                  <c:v>9.9369999999999999E-6</c:v>
                </c:pt>
                <c:pt idx="5226">
                  <c:v>9.9550000000000004E-6</c:v>
                </c:pt>
                <c:pt idx="5227">
                  <c:v>9.9369999999999999E-6</c:v>
                </c:pt>
                <c:pt idx="5228">
                  <c:v>9.9369999999999999E-6</c:v>
                </c:pt>
                <c:pt idx="5229">
                  <c:v>9.9459999999999993E-6</c:v>
                </c:pt>
                <c:pt idx="5230">
                  <c:v>9.7419999999999992E-6</c:v>
                </c:pt>
                <c:pt idx="5231">
                  <c:v>1.006E-5</c:v>
                </c:pt>
                <c:pt idx="5232">
                  <c:v>1.006E-5</c:v>
                </c:pt>
                <c:pt idx="5233">
                  <c:v>1.009E-5</c:v>
                </c:pt>
                <c:pt idx="5234">
                  <c:v>1.009E-5</c:v>
                </c:pt>
                <c:pt idx="5235">
                  <c:v>9.7419999999999992E-6</c:v>
                </c:pt>
                <c:pt idx="5236">
                  <c:v>9.7510000000000003E-6</c:v>
                </c:pt>
                <c:pt idx="5237">
                  <c:v>9.7510000000000003E-6</c:v>
                </c:pt>
                <c:pt idx="5238">
                  <c:v>9.7510000000000003E-6</c:v>
                </c:pt>
                <c:pt idx="5239">
                  <c:v>9.8660000000000001E-6</c:v>
                </c:pt>
                <c:pt idx="5240">
                  <c:v>9.8749999999999995E-6</c:v>
                </c:pt>
                <c:pt idx="5241">
                  <c:v>9.8749999999999995E-6</c:v>
                </c:pt>
                <c:pt idx="5242">
                  <c:v>9.8840000000000006E-6</c:v>
                </c:pt>
                <c:pt idx="5243">
                  <c:v>9.8840000000000006E-6</c:v>
                </c:pt>
                <c:pt idx="5244">
                  <c:v>9.8840000000000006E-6</c:v>
                </c:pt>
                <c:pt idx="5245">
                  <c:v>9.8919999999999995E-6</c:v>
                </c:pt>
                <c:pt idx="5246">
                  <c:v>9.9729999999999992E-6</c:v>
                </c:pt>
                <c:pt idx="5247">
                  <c:v>9.9639999999999998E-6</c:v>
                </c:pt>
                <c:pt idx="5248">
                  <c:v>9.9729999999999992E-6</c:v>
                </c:pt>
                <c:pt idx="5249">
                  <c:v>9.9639999999999998E-6</c:v>
                </c:pt>
                <c:pt idx="5250">
                  <c:v>1.0000000000000001E-5</c:v>
                </c:pt>
                <c:pt idx="5251">
                  <c:v>1.0000000000000001E-5</c:v>
                </c:pt>
                <c:pt idx="5252">
                  <c:v>1.0000000000000001E-5</c:v>
                </c:pt>
                <c:pt idx="5253">
                  <c:v>9.9909999999999997E-6</c:v>
                </c:pt>
                <c:pt idx="5254">
                  <c:v>1.0020000000000001E-5</c:v>
                </c:pt>
                <c:pt idx="5255">
                  <c:v>9.9909999999999997E-6</c:v>
                </c:pt>
                <c:pt idx="5256">
                  <c:v>1.0000000000000001E-5</c:v>
                </c:pt>
                <c:pt idx="5257">
                  <c:v>1.0000000000000001E-5</c:v>
                </c:pt>
                <c:pt idx="5258">
                  <c:v>1.0000000000000001E-5</c:v>
                </c:pt>
                <c:pt idx="5259">
                  <c:v>1.0000000000000001E-5</c:v>
                </c:pt>
                <c:pt idx="5260">
                  <c:v>9.9909999999999997E-6</c:v>
                </c:pt>
                <c:pt idx="5261">
                  <c:v>9.8749999999999995E-6</c:v>
                </c:pt>
                <c:pt idx="5262">
                  <c:v>9.8300000000000008E-6</c:v>
                </c:pt>
                <c:pt idx="5263">
                  <c:v>9.8479999999999996E-6</c:v>
                </c:pt>
                <c:pt idx="5264">
                  <c:v>9.8749999999999995E-6</c:v>
                </c:pt>
                <c:pt idx="5265">
                  <c:v>9.8390000000000002E-6</c:v>
                </c:pt>
                <c:pt idx="5266">
                  <c:v>9.6290000000000005E-6</c:v>
                </c:pt>
                <c:pt idx="5267">
                  <c:v>9.6379999999999999E-6</c:v>
                </c:pt>
                <c:pt idx="5268">
                  <c:v>9.7070000000000004E-6</c:v>
                </c:pt>
                <c:pt idx="5269">
                  <c:v>9.7249999999999992E-6</c:v>
                </c:pt>
                <c:pt idx="5270">
                  <c:v>9.6719999999999999E-6</c:v>
                </c:pt>
                <c:pt idx="5271">
                  <c:v>9.6719999999999999E-6</c:v>
                </c:pt>
                <c:pt idx="5272">
                  <c:v>9.594E-6</c:v>
                </c:pt>
                <c:pt idx="5273">
                  <c:v>9.577E-6</c:v>
                </c:pt>
                <c:pt idx="5274">
                  <c:v>9.6549999999999999E-6</c:v>
                </c:pt>
                <c:pt idx="5275">
                  <c:v>9.6719999999999999E-6</c:v>
                </c:pt>
                <c:pt idx="5276">
                  <c:v>9.6290000000000005E-6</c:v>
                </c:pt>
                <c:pt idx="5277">
                  <c:v>9.6719999999999999E-6</c:v>
                </c:pt>
                <c:pt idx="5278">
                  <c:v>9.6900000000000004E-6</c:v>
                </c:pt>
                <c:pt idx="5279">
                  <c:v>9.6809999999999993E-6</c:v>
                </c:pt>
                <c:pt idx="5280">
                  <c:v>9.7070000000000004E-6</c:v>
                </c:pt>
                <c:pt idx="5281">
                  <c:v>9.6639999999999993E-6</c:v>
                </c:pt>
                <c:pt idx="5282">
                  <c:v>9.7510000000000003E-6</c:v>
                </c:pt>
                <c:pt idx="5283">
                  <c:v>9.6199999999999994E-6</c:v>
                </c:pt>
                <c:pt idx="5284">
                  <c:v>9.4739999999999994E-6</c:v>
                </c:pt>
                <c:pt idx="5285">
                  <c:v>9.482E-6</c:v>
                </c:pt>
                <c:pt idx="5286">
                  <c:v>9.4739999999999994E-6</c:v>
                </c:pt>
                <c:pt idx="5287">
                  <c:v>9.482E-6</c:v>
                </c:pt>
                <c:pt idx="5288">
                  <c:v>9.482E-6</c:v>
                </c:pt>
                <c:pt idx="5289">
                  <c:v>9.4739999999999994E-6</c:v>
                </c:pt>
                <c:pt idx="5290">
                  <c:v>9.482E-6</c:v>
                </c:pt>
                <c:pt idx="5291">
                  <c:v>9.4739999999999994E-6</c:v>
                </c:pt>
                <c:pt idx="5292">
                  <c:v>9.594E-6</c:v>
                </c:pt>
                <c:pt idx="5293">
                  <c:v>9.5859999999999994E-6</c:v>
                </c:pt>
                <c:pt idx="5294">
                  <c:v>9.5859999999999994E-6</c:v>
                </c:pt>
                <c:pt idx="5295">
                  <c:v>9.6029999999999994E-6</c:v>
                </c:pt>
                <c:pt idx="5296">
                  <c:v>9.6120000000000005E-6</c:v>
                </c:pt>
                <c:pt idx="5297">
                  <c:v>9.6639999999999993E-6</c:v>
                </c:pt>
                <c:pt idx="5298">
                  <c:v>9.6379999999999999E-6</c:v>
                </c:pt>
                <c:pt idx="5299">
                  <c:v>9.6199999999999994E-6</c:v>
                </c:pt>
                <c:pt idx="5300">
                  <c:v>9.7860000000000008E-6</c:v>
                </c:pt>
                <c:pt idx="5301">
                  <c:v>9.6379999999999999E-6</c:v>
                </c:pt>
                <c:pt idx="5302">
                  <c:v>9.6460000000000005E-6</c:v>
                </c:pt>
                <c:pt idx="5303">
                  <c:v>9.6809999999999993E-6</c:v>
                </c:pt>
                <c:pt idx="5304">
                  <c:v>9.6639999999999993E-6</c:v>
                </c:pt>
                <c:pt idx="5305">
                  <c:v>9.6549999999999999E-6</c:v>
                </c:pt>
                <c:pt idx="5306">
                  <c:v>9.6549999999999999E-6</c:v>
                </c:pt>
                <c:pt idx="5307">
                  <c:v>9.6460000000000005E-6</c:v>
                </c:pt>
                <c:pt idx="5308">
                  <c:v>9.6379999999999999E-6</c:v>
                </c:pt>
                <c:pt idx="5309">
                  <c:v>9.6549999999999999E-6</c:v>
                </c:pt>
                <c:pt idx="5310">
                  <c:v>9.6379999999999999E-6</c:v>
                </c:pt>
                <c:pt idx="5311">
                  <c:v>9.6379999999999999E-6</c:v>
                </c:pt>
                <c:pt idx="5312">
                  <c:v>9.6460000000000005E-6</c:v>
                </c:pt>
                <c:pt idx="5313">
                  <c:v>9.6199999999999994E-6</c:v>
                </c:pt>
                <c:pt idx="5314">
                  <c:v>9.6199999999999994E-6</c:v>
                </c:pt>
                <c:pt idx="5315">
                  <c:v>9.6120000000000005E-6</c:v>
                </c:pt>
                <c:pt idx="5316">
                  <c:v>9.6029999999999994E-6</c:v>
                </c:pt>
                <c:pt idx="5317">
                  <c:v>9.594E-6</c:v>
                </c:pt>
                <c:pt idx="5318">
                  <c:v>9.6199999999999994E-6</c:v>
                </c:pt>
                <c:pt idx="5319">
                  <c:v>9.6029999999999994E-6</c:v>
                </c:pt>
                <c:pt idx="5320">
                  <c:v>9.6120000000000005E-6</c:v>
                </c:pt>
                <c:pt idx="5321">
                  <c:v>9.6120000000000005E-6</c:v>
                </c:pt>
                <c:pt idx="5322">
                  <c:v>9.6029999999999994E-6</c:v>
                </c:pt>
                <c:pt idx="5323">
                  <c:v>9.594E-6</c:v>
                </c:pt>
                <c:pt idx="5324">
                  <c:v>9.577E-6</c:v>
                </c:pt>
                <c:pt idx="5325">
                  <c:v>9.5859999999999994E-6</c:v>
                </c:pt>
                <c:pt idx="5326">
                  <c:v>9.5680000000000005E-6</c:v>
                </c:pt>
                <c:pt idx="5327">
                  <c:v>9.5859999999999994E-6</c:v>
                </c:pt>
                <c:pt idx="5328">
                  <c:v>9.5859999999999994E-6</c:v>
                </c:pt>
                <c:pt idx="5329">
                  <c:v>9.577E-6</c:v>
                </c:pt>
                <c:pt idx="5330">
                  <c:v>9.577E-6</c:v>
                </c:pt>
                <c:pt idx="5331">
                  <c:v>9.5510000000000005E-6</c:v>
                </c:pt>
                <c:pt idx="5332">
                  <c:v>9.5510000000000005E-6</c:v>
                </c:pt>
                <c:pt idx="5333">
                  <c:v>9.5429999999999999E-6</c:v>
                </c:pt>
                <c:pt idx="5334">
                  <c:v>9.594E-6</c:v>
                </c:pt>
                <c:pt idx="5335">
                  <c:v>9.577E-6</c:v>
                </c:pt>
                <c:pt idx="5336">
                  <c:v>9.6029999999999994E-6</c:v>
                </c:pt>
                <c:pt idx="5337">
                  <c:v>9.594E-6</c:v>
                </c:pt>
                <c:pt idx="5338">
                  <c:v>9.577E-6</c:v>
                </c:pt>
                <c:pt idx="5339">
                  <c:v>9.6029999999999994E-6</c:v>
                </c:pt>
                <c:pt idx="5340">
                  <c:v>9.577E-6</c:v>
                </c:pt>
                <c:pt idx="5341">
                  <c:v>9.3640000000000005E-6</c:v>
                </c:pt>
                <c:pt idx="5342">
                  <c:v>9.3549999999999994E-6</c:v>
                </c:pt>
                <c:pt idx="5343">
                  <c:v>9.3640000000000005E-6</c:v>
                </c:pt>
                <c:pt idx="5344">
                  <c:v>9.3719999999999994E-6</c:v>
                </c:pt>
                <c:pt idx="5345">
                  <c:v>9.3889999999999994E-6</c:v>
                </c:pt>
                <c:pt idx="5346">
                  <c:v>9.448E-6</c:v>
                </c:pt>
                <c:pt idx="5347">
                  <c:v>9.4569999999999994E-6</c:v>
                </c:pt>
                <c:pt idx="5348">
                  <c:v>9.448E-6</c:v>
                </c:pt>
                <c:pt idx="5349">
                  <c:v>9.3049999999999998E-6</c:v>
                </c:pt>
                <c:pt idx="5350">
                  <c:v>9.3049999999999998E-6</c:v>
                </c:pt>
                <c:pt idx="5351">
                  <c:v>9.2879999999999998E-6</c:v>
                </c:pt>
                <c:pt idx="5352">
                  <c:v>9.397E-6</c:v>
                </c:pt>
                <c:pt idx="5353">
                  <c:v>9.3810000000000005E-6</c:v>
                </c:pt>
                <c:pt idx="5354">
                  <c:v>9.3889999999999994E-6</c:v>
                </c:pt>
                <c:pt idx="5355">
                  <c:v>9.397E-6</c:v>
                </c:pt>
                <c:pt idx="5356">
                  <c:v>9.3889999999999994E-6</c:v>
                </c:pt>
                <c:pt idx="5357">
                  <c:v>9.3810000000000005E-6</c:v>
                </c:pt>
                <c:pt idx="5358">
                  <c:v>9.3719999999999994E-6</c:v>
                </c:pt>
                <c:pt idx="5359">
                  <c:v>9.3719999999999994E-6</c:v>
                </c:pt>
                <c:pt idx="5360">
                  <c:v>9.9550000000000004E-6</c:v>
                </c:pt>
                <c:pt idx="5361">
                  <c:v>9.7599999999999997E-6</c:v>
                </c:pt>
                <c:pt idx="5362">
                  <c:v>9.7340000000000003E-6</c:v>
                </c:pt>
                <c:pt idx="5363">
                  <c:v>9.9909999999999997E-6</c:v>
                </c:pt>
                <c:pt idx="5364">
                  <c:v>9.9909999999999997E-6</c:v>
                </c:pt>
                <c:pt idx="5365">
                  <c:v>9.9010000000000006E-6</c:v>
                </c:pt>
                <c:pt idx="5366">
                  <c:v>9.9010000000000006E-6</c:v>
                </c:pt>
                <c:pt idx="5367">
                  <c:v>9.8919999999999995E-6</c:v>
                </c:pt>
                <c:pt idx="5368">
                  <c:v>9.8840000000000006E-6</c:v>
                </c:pt>
                <c:pt idx="5369">
                  <c:v>9.8919999999999995E-6</c:v>
                </c:pt>
                <c:pt idx="5370">
                  <c:v>9.8130000000000007E-6</c:v>
                </c:pt>
                <c:pt idx="5371">
                  <c:v>9.8300000000000008E-6</c:v>
                </c:pt>
                <c:pt idx="5372">
                  <c:v>9.8390000000000002E-6</c:v>
                </c:pt>
                <c:pt idx="5373">
                  <c:v>9.9459999999999993E-6</c:v>
                </c:pt>
                <c:pt idx="5374">
                  <c:v>9.9729999999999992E-6</c:v>
                </c:pt>
                <c:pt idx="5375">
                  <c:v>9.9550000000000004E-6</c:v>
                </c:pt>
                <c:pt idx="5376">
                  <c:v>1.0000000000000001E-5</c:v>
                </c:pt>
                <c:pt idx="5377">
                  <c:v>1.0010000000000001E-5</c:v>
                </c:pt>
                <c:pt idx="5378">
                  <c:v>1.0030000000000001E-5</c:v>
                </c:pt>
                <c:pt idx="5379">
                  <c:v>1.0010000000000001E-5</c:v>
                </c:pt>
                <c:pt idx="5380">
                  <c:v>1.004E-5</c:v>
                </c:pt>
                <c:pt idx="5381">
                  <c:v>9.4569999999999994E-6</c:v>
                </c:pt>
                <c:pt idx="5382">
                  <c:v>1.03E-5</c:v>
                </c:pt>
                <c:pt idx="5383">
                  <c:v>1.026E-5</c:v>
                </c:pt>
                <c:pt idx="5384">
                  <c:v>1.028E-5</c:v>
                </c:pt>
                <c:pt idx="5385">
                  <c:v>1.0319999999999999E-5</c:v>
                </c:pt>
                <c:pt idx="5386">
                  <c:v>1.0339999999999999E-5</c:v>
                </c:pt>
                <c:pt idx="5387">
                  <c:v>1.0319999999999999E-5</c:v>
                </c:pt>
                <c:pt idx="5388">
                  <c:v>1.0329999999999999E-5</c:v>
                </c:pt>
                <c:pt idx="5389">
                  <c:v>1.0339999999999999E-5</c:v>
                </c:pt>
                <c:pt idx="5390">
                  <c:v>1.0360000000000001E-5</c:v>
                </c:pt>
                <c:pt idx="5391">
                  <c:v>1.0319999999999999E-5</c:v>
                </c:pt>
                <c:pt idx="5392">
                  <c:v>1.029E-5</c:v>
                </c:pt>
                <c:pt idx="5393">
                  <c:v>1.027E-5</c:v>
                </c:pt>
                <c:pt idx="5394">
                  <c:v>1.03E-5</c:v>
                </c:pt>
                <c:pt idx="5395">
                  <c:v>1.028E-5</c:v>
                </c:pt>
                <c:pt idx="5396">
                  <c:v>1.029E-5</c:v>
                </c:pt>
                <c:pt idx="5397">
                  <c:v>1.029E-5</c:v>
                </c:pt>
                <c:pt idx="5398">
                  <c:v>1.0169999999999999E-5</c:v>
                </c:pt>
                <c:pt idx="5399">
                  <c:v>1.0180000000000001E-5</c:v>
                </c:pt>
                <c:pt idx="5400">
                  <c:v>1.0169999999999999E-5</c:v>
                </c:pt>
                <c:pt idx="5401">
                  <c:v>1.0149999999999999E-5</c:v>
                </c:pt>
                <c:pt idx="5402">
                  <c:v>1.0149999999999999E-5</c:v>
                </c:pt>
                <c:pt idx="5403">
                  <c:v>1.0139999999999999E-5</c:v>
                </c:pt>
                <c:pt idx="5404">
                  <c:v>1.012E-5</c:v>
                </c:pt>
                <c:pt idx="5405">
                  <c:v>1.012E-5</c:v>
                </c:pt>
                <c:pt idx="5406">
                  <c:v>1.0139999999999999E-5</c:v>
                </c:pt>
                <c:pt idx="5407">
                  <c:v>1.013E-5</c:v>
                </c:pt>
                <c:pt idx="5408">
                  <c:v>1.009E-5</c:v>
                </c:pt>
                <c:pt idx="5409">
                  <c:v>1.045E-5</c:v>
                </c:pt>
                <c:pt idx="5410">
                  <c:v>1.047E-5</c:v>
                </c:pt>
                <c:pt idx="5411">
                  <c:v>1.047E-5</c:v>
                </c:pt>
                <c:pt idx="5412">
                  <c:v>1.048E-5</c:v>
                </c:pt>
                <c:pt idx="5413">
                  <c:v>1.049E-5</c:v>
                </c:pt>
                <c:pt idx="5414">
                  <c:v>1.049E-5</c:v>
                </c:pt>
                <c:pt idx="5415">
                  <c:v>1.0499999999999999E-5</c:v>
                </c:pt>
                <c:pt idx="5416">
                  <c:v>1.049E-5</c:v>
                </c:pt>
                <c:pt idx="5417">
                  <c:v>1.048E-5</c:v>
                </c:pt>
                <c:pt idx="5418">
                  <c:v>1.0339999999999999E-5</c:v>
                </c:pt>
                <c:pt idx="5419">
                  <c:v>1.0339999999999999E-5</c:v>
                </c:pt>
                <c:pt idx="5420">
                  <c:v>1.0329999999999999E-5</c:v>
                </c:pt>
                <c:pt idx="5421">
                  <c:v>1.01E-5</c:v>
                </c:pt>
                <c:pt idx="5422">
                  <c:v>1.011E-5</c:v>
                </c:pt>
                <c:pt idx="5423">
                  <c:v>1.011E-5</c:v>
                </c:pt>
                <c:pt idx="5424">
                  <c:v>1.009E-5</c:v>
                </c:pt>
                <c:pt idx="5425">
                  <c:v>1.007E-5</c:v>
                </c:pt>
                <c:pt idx="5426">
                  <c:v>1.006E-5</c:v>
                </c:pt>
                <c:pt idx="5427">
                  <c:v>1.0169999999999999E-5</c:v>
                </c:pt>
                <c:pt idx="5428">
                  <c:v>1.0159999999999999E-5</c:v>
                </c:pt>
                <c:pt idx="5429">
                  <c:v>1.0159999999999999E-5</c:v>
                </c:pt>
                <c:pt idx="5430">
                  <c:v>1.0139999999999999E-5</c:v>
                </c:pt>
                <c:pt idx="5431">
                  <c:v>1.0149999999999999E-5</c:v>
                </c:pt>
                <c:pt idx="5432">
                  <c:v>1.013E-5</c:v>
                </c:pt>
                <c:pt idx="5433">
                  <c:v>1.0149999999999999E-5</c:v>
                </c:pt>
                <c:pt idx="5434">
                  <c:v>1.0139999999999999E-5</c:v>
                </c:pt>
                <c:pt idx="5435">
                  <c:v>1.0139999999999999E-5</c:v>
                </c:pt>
                <c:pt idx="5436">
                  <c:v>1.022E-5</c:v>
                </c:pt>
                <c:pt idx="5437">
                  <c:v>1.0139999999999999E-5</c:v>
                </c:pt>
                <c:pt idx="5438">
                  <c:v>1.0370000000000001E-5</c:v>
                </c:pt>
                <c:pt idx="5439">
                  <c:v>1.0339999999999999E-5</c:v>
                </c:pt>
                <c:pt idx="5440">
                  <c:v>1.0339999999999999E-5</c:v>
                </c:pt>
                <c:pt idx="5441">
                  <c:v>1.0210000000000001E-5</c:v>
                </c:pt>
                <c:pt idx="5442">
                  <c:v>1.005E-5</c:v>
                </c:pt>
                <c:pt idx="5443">
                  <c:v>1.005E-5</c:v>
                </c:pt>
                <c:pt idx="5444">
                  <c:v>1.004E-5</c:v>
                </c:pt>
                <c:pt idx="5445">
                  <c:v>1.005E-5</c:v>
                </c:pt>
                <c:pt idx="5446">
                  <c:v>1.005E-5</c:v>
                </c:pt>
                <c:pt idx="5447">
                  <c:v>1.007E-5</c:v>
                </c:pt>
                <c:pt idx="5448">
                  <c:v>1.007E-5</c:v>
                </c:pt>
                <c:pt idx="5449">
                  <c:v>1.008E-5</c:v>
                </c:pt>
                <c:pt idx="5450">
                  <c:v>1.011E-5</c:v>
                </c:pt>
                <c:pt idx="5451">
                  <c:v>1.011E-5</c:v>
                </c:pt>
                <c:pt idx="5452">
                  <c:v>1.0159999999999999E-5</c:v>
                </c:pt>
                <c:pt idx="5453">
                  <c:v>1.0169999999999999E-5</c:v>
                </c:pt>
                <c:pt idx="5454">
                  <c:v>1.0169999999999999E-5</c:v>
                </c:pt>
                <c:pt idx="5455">
                  <c:v>1.0139999999999999E-5</c:v>
                </c:pt>
                <c:pt idx="5456">
                  <c:v>1.013E-5</c:v>
                </c:pt>
                <c:pt idx="5457">
                  <c:v>1.0139999999999999E-5</c:v>
                </c:pt>
                <c:pt idx="5458">
                  <c:v>1.013E-5</c:v>
                </c:pt>
                <c:pt idx="5459">
                  <c:v>1.013E-5</c:v>
                </c:pt>
                <c:pt idx="5460">
                  <c:v>1.012E-5</c:v>
                </c:pt>
                <c:pt idx="5461">
                  <c:v>1.012E-5</c:v>
                </c:pt>
                <c:pt idx="5462">
                  <c:v>1.012E-5</c:v>
                </c:pt>
                <c:pt idx="5463">
                  <c:v>1.013E-5</c:v>
                </c:pt>
                <c:pt idx="5464">
                  <c:v>1.011E-5</c:v>
                </c:pt>
                <c:pt idx="5465">
                  <c:v>1.012E-5</c:v>
                </c:pt>
                <c:pt idx="5466">
                  <c:v>1.009E-5</c:v>
                </c:pt>
                <c:pt idx="5467">
                  <c:v>1.01E-5</c:v>
                </c:pt>
                <c:pt idx="5468">
                  <c:v>1.008E-5</c:v>
                </c:pt>
                <c:pt idx="5469">
                  <c:v>1.008E-5</c:v>
                </c:pt>
                <c:pt idx="5470">
                  <c:v>1.005E-5</c:v>
                </c:pt>
                <c:pt idx="5471">
                  <c:v>1.009E-5</c:v>
                </c:pt>
                <c:pt idx="5472">
                  <c:v>1.007E-5</c:v>
                </c:pt>
                <c:pt idx="5473">
                  <c:v>1.006E-5</c:v>
                </c:pt>
                <c:pt idx="5474">
                  <c:v>1.006E-5</c:v>
                </c:pt>
                <c:pt idx="5475">
                  <c:v>1.004E-5</c:v>
                </c:pt>
                <c:pt idx="5476">
                  <c:v>1.004E-5</c:v>
                </c:pt>
                <c:pt idx="5477">
                  <c:v>1.005E-5</c:v>
                </c:pt>
                <c:pt idx="5478">
                  <c:v>1.004E-5</c:v>
                </c:pt>
                <c:pt idx="5479">
                  <c:v>1.005E-5</c:v>
                </c:pt>
                <c:pt idx="5480">
                  <c:v>1.004E-5</c:v>
                </c:pt>
                <c:pt idx="5481">
                  <c:v>1.004E-5</c:v>
                </c:pt>
                <c:pt idx="5482">
                  <c:v>1.006E-5</c:v>
                </c:pt>
                <c:pt idx="5483">
                  <c:v>1.0030000000000001E-5</c:v>
                </c:pt>
                <c:pt idx="5484">
                  <c:v>1.012E-5</c:v>
                </c:pt>
                <c:pt idx="5485">
                  <c:v>1.012E-5</c:v>
                </c:pt>
                <c:pt idx="5486">
                  <c:v>1.006E-5</c:v>
                </c:pt>
                <c:pt idx="5487">
                  <c:v>1.006E-5</c:v>
                </c:pt>
                <c:pt idx="5488">
                  <c:v>1.007E-5</c:v>
                </c:pt>
                <c:pt idx="5489">
                  <c:v>1.006E-5</c:v>
                </c:pt>
                <c:pt idx="5490">
                  <c:v>1.006E-5</c:v>
                </c:pt>
                <c:pt idx="5491">
                  <c:v>1.006E-5</c:v>
                </c:pt>
                <c:pt idx="5492">
                  <c:v>1.006E-5</c:v>
                </c:pt>
                <c:pt idx="5493">
                  <c:v>1.007E-5</c:v>
                </c:pt>
                <c:pt idx="5494">
                  <c:v>1.007E-5</c:v>
                </c:pt>
                <c:pt idx="5495">
                  <c:v>1.006E-5</c:v>
                </c:pt>
                <c:pt idx="5496">
                  <c:v>1.007E-5</c:v>
                </c:pt>
                <c:pt idx="5497">
                  <c:v>1.008E-5</c:v>
                </c:pt>
                <c:pt idx="5498">
                  <c:v>1.006E-5</c:v>
                </c:pt>
                <c:pt idx="5499">
                  <c:v>1.007E-5</c:v>
                </c:pt>
                <c:pt idx="5500">
                  <c:v>1.011E-5</c:v>
                </c:pt>
                <c:pt idx="5501">
                  <c:v>1.013E-5</c:v>
                </c:pt>
                <c:pt idx="5502">
                  <c:v>1.0139999999999999E-5</c:v>
                </c:pt>
                <c:pt idx="5503">
                  <c:v>1.0139999999999999E-5</c:v>
                </c:pt>
                <c:pt idx="5504">
                  <c:v>1.013E-5</c:v>
                </c:pt>
                <c:pt idx="5505">
                  <c:v>1.013E-5</c:v>
                </c:pt>
                <c:pt idx="5506">
                  <c:v>1.0210000000000001E-5</c:v>
                </c:pt>
                <c:pt idx="5507">
                  <c:v>1.011E-5</c:v>
                </c:pt>
                <c:pt idx="5508">
                  <c:v>1.011E-5</c:v>
                </c:pt>
                <c:pt idx="5509">
                  <c:v>1.0169999999999999E-5</c:v>
                </c:pt>
                <c:pt idx="5510">
                  <c:v>1.023E-5</c:v>
                </c:pt>
                <c:pt idx="5511">
                  <c:v>1.022E-5</c:v>
                </c:pt>
                <c:pt idx="5512">
                  <c:v>1.024E-5</c:v>
                </c:pt>
                <c:pt idx="5513">
                  <c:v>1.025E-5</c:v>
                </c:pt>
                <c:pt idx="5514">
                  <c:v>1.027E-5</c:v>
                </c:pt>
                <c:pt idx="5515">
                  <c:v>1.024E-5</c:v>
                </c:pt>
                <c:pt idx="5516">
                  <c:v>1.024E-5</c:v>
                </c:pt>
                <c:pt idx="5517">
                  <c:v>1.023E-5</c:v>
                </c:pt>
                <c:pt idx="5518">
                  <c:v>1.022E-5</c:v>
                </c:pt>
                <c:pt idx="5519">
                  <c:v>1.0200000000000001E-5</c:v>
                </c:pt>
                <c:pt idx="5520">
                  <c:v>1.022E-5</c:v>
                </c:pt>
                <c:pt idx="5521">
                  <c:v>1.0180000000000001E-5</c:v>
                </c:pt>
                <c:pt idx="5522">
                  <c:v>1.0180000000000001E-5</c:v>
                </c:pt>
                <c:pt idx="5523">
                  <c:v>1.0169999999999999E-5</c:v>
                </c:pt>
                <c:pt idx="5524">
                  <c:v>1.0190000000000001E-5</c:v>
                </c:pt>
                <c:pt idx="5525">
                  <c:v>1.0169999999999999E-5</c:v>
                </c:pt>
                <c:pt idx="5526">
                  <c:v>1.0180000000000001E-5</c:v>
                </c:pt>
                <c:pt idx="5527">
                  <c:v>1.0169999999999999E-5</c:v>
                </c:pt>
                <c:pt idx="5528">
                  <c:v>1.0169999999999999E-5</c:v>
                </c:pt>
                <c:pt idx="5529">
                  <c:v>1.0169999999999999E-5</c:v>
                </c:pt>
                <c:pt idx="5530">
                  <c:v>1.0180000000000001E-5</c:v>
                </c:pt>
                <c:pt idx="5531">
                  <c:v>1.0149999999999999E-5</c:v>
                </c:pt>
                <c:pt idx="5532">
                  <c:v>1.0169999999999999E-5</c:v>
                </c:pt>
                <c:pt idx="5533">
                  <c:v>1.025E-5</c:v>
                </c:pt>
                <c:pt idx="5534">
                  <c:v>1.026E-5</c:v>
                </c:pt>
                <c:pt idx="5535">
                  <c:v>1.027E-5</c:v>
                </c:pt>
                <c:pt idx="5536">
                  <c:v>1.026E-5</c:v>
                </c:pt>
                <c:pt idx="5537">
                  <c:v>1.025E-5</c:v>
                </c:pt>
                <c:pt idx="5538">
                  <c:v>1.026E-5</c:v>
                </c:pt>
                <c:pt idx="5539">
                  <c:v>1.027E-5</c:v>
                </c:pt>
                <c:pt idx="5540">
                  <c:v>1.028E-5</c:v>
                </c:pt>
                <c:pt idx="5541">
                  <c:v>1.0319999999999999E-5</c:v>
                </c:pt>
                <c:pt idx="5542">
                  <c:v>1.031E-5</c:v>
                </c:pt>
                <c:pt idx="5543">
                  <c:v>1.031E-5</c:v>
                </c:pt>
                <c:pt idx="5544">
                  <c:v>1.03E-5</c:v>
                </c:pt>
                <c:pt idx="5545">
                  <c:v>1.029E-5</c:v>
                </c:pt>
                <c:pt idx="5546">
                  <c:v>1.03E-5</c:v>
                </c:pt>
                <c:pt idx="5547">
                  <c:v>1.029E-5</c:v>
                </c:pt>
                <c:pt idx="5548">
                  <c:v>1.029E-5</c:v>
                </c:pt>
                <c:pt idx="5549">
                  <c:v>1.031E-5</c:v>
                </c:pt>
                <c:pt idx="5550">
                  <c:v>1.0329999999999999E-5</c:v>
                </c:pt>
                <c:pt idx="5551">
                  <c:v>1.0319999999999999E-5</c:v>
                </c:pt>
                <c:pt idx="5552">
                  <c:v>1.0319999999999999E-5</c:v>
                </c:pt>
                <c:pt idx="5553">
                  <c:v>1.0319999999999999E-5</c:v>
                </c:pt>
                <c:pt idx="5554">
                  <c:v>1.026E-5</c:v>
                </c:pt>
                <c:pt idx="5555">
                  <c:v>1.025E-5</c:v>
                </c:pt>
                <c:pt idx="5556">
                  <c:v>1.026E-5</c:v>
                </c:pt>
                <c:pt idx="5557">
                  <c:v>1.027E-5</c:v>
                </c:pt>
                <c:pt idx="5558">
                  <c:v>1.027E-5</c:v>
                </c:pt>
                <c:pt idx="5559">
                  <c:v>1.027E-5</c:v>
                </c:pt>
                <c:pt idx="5560">
                  <c:v>9.8479999999999996E-6</c:v>
                </c:pt>
                <c:pt idx="5561">
                  <c:v>9.9010000000000006E-6</c:v>
                </c:pt>
                <c:pt idx="5562">
                  <c:v>9.9369999999999999E-6</c:v>
                </c:pt>
                <c:pt idx="5563">
                  <c:v>9.9280000000000005E-6</c:v>
                </c:pt>
                <c:pt idx="5564">
                  <c:v>9.8390000000000002E-6</c:v>
                </c:pt>
                <c:pt idx="5565">
                  <c:v>1.013E-5</c:v>
                </c:pt>
                <c:pt idx="5566">
                  <c:v>9.8660000000000001E-6</c:v>
                </c:pt>
                <c:pt idx="5567">
                  <c:v>9.7599999999999997E-6</c:v>
                </c:pt>
                <c:pt idx="5568">
                  <c:v>9.7599999999999997E-6</c:v>
                </c:pt>
                <c:pt idx="5569">
                  <c:v>9.7769999999999997E-6</c:v>
                </c:pt>
                <c:pt idx="5570">
                  <c:v>9.7599999999999997E-6</c:v>
                </c:pt>
                <c:pt idx="5571">
                  <c:v>9.7690000000000008E-6</c:v>
                </c:pt>
                <c:pt idx="5572">
                  <c:v>9.7769999999999997E-6</c:v>
                </c:pt>
                <c:pt idx="5573">
                  <c:v>9.8660000000000001E-6</c:v>
                </c:pt>
                <c:pt idx="5574">
                  <c:v>9.7340000000000003E-6</c:v>
                </c:pt>
                <c:pt idx="5575">
                  <c:v>9.7340000000000003E-6</c:v>
                </c:pt>
                <c:pt idx="5576">
                  <c:v>9.7070000000000004E-6</c:v>
                </c:pt>
                <c:pt idx="5577">
                  <c:v>9.7249999999999992E-6</c:v>
                </c:pt>
                <c:pt idx="5578">
                  <c:v>1.012E-5</c:v>
                </c:pt>
                <c:pt idx="5579">
                  <c:v>1.0149999999999999E-5</c:v>
                </c:pt>
                <c:pt idx="5580">
                  <c:v>1.0169999999999999E-5</c:v>
                </c:pt>
                <c:pt idx="5581">
                  <c:v>1.0210000000000001E-5</c:v>
                </c:pt>
                <c:pt idx="5582">
                  <c:v>1.0200000000000001E-5</c:v>
                </c:pt>
                <c:pt idx="5583">
                  <c:v>1.0210000000000001E-5</c:v>
                </c:pt>
                <c:pt idx="5584">
                  <c:v>1.022E-5</c:v>
                </c:pt>
                <c:pt idx="5585">
                  <c:v>1.022E-5</c:v>
                </c:pt>
                <c:pt idx="5586">
                  <c:v>1.0339999999999999E-5</c:v>
                </c:pt>
                <c:pt idx="5587">
                  <c:v>1.0339999999999999E-5</c:v>
                </c:pt>
                <c:pt idx="5588">
                  <c:v>1.0319999999999999E-5</c:v>
                </c:pt>
                <c:pt idx="5589">
                  <c:v>1.028E-5</c:v>
                </c:pt>
                <c:pt idx="5590">
                  <c:v>1.028E-5</c:v>
                </c:pt>
                <c:pt idx="5591">
                  <c:v>1.0319999999999999E-5</c:v>
                </c:pt>
                <c:pt idx="5592">
                  <c:v>1.0180000000000001E-5</c:v>
                </c:pt>
                <c:pt idx="5593">
                  <c:v>1.0200000000000001E-5</c:v>
                </c:pt>
                <c:pt idx="5594">
                  <c:v>1.0200000000000001E-5</c:v>
                </c:pt>
                <c:pt idx="5595">
                  <c:v>1.0169999999999999E-5</c:v>
                </c:pt>
                <c:pt idx="5596">
                  <c:v>1.0200000000000001E-5</c:v>
                </c:pt>
                <c:pt idx="5597">
                  <c:v>1.0200000000000001E-5</c:v>
                </c:pt>
                <c:pt idx="5598">
                  <c:v>1.027E-5</c:v>
                </c:pt>
                <c:pt idx="5599">
                  <c:v>1.028E-5</c:v>
                </c:pt>
                <c:pt idx="5600">
                  <c:v>1.026E-5</c:v>
                </c:pt>
                <c:pt idx="5601">
                  <c:v>1.028E-5</c:v>
                </c:pt>
                <c:pt idx="5602">
                  <c:v>1.024E-5</c:v>
                </c:pt>
                <c:pt idx="5603">
                  <c:v>1.025E-5</c:v>
                </c:pt>
                <c:pt idx="5604">
                  <c:v>1.025E-5</c:v>
                </c:pt>
                <c:pt idx="5605">
                  <c:v>1.024E-5</c:v>
                </c:pt>
                <c:pt idx="5606">
                  <c:v>1.024E-5</c:v>
                </c:pt>
                <c:pt idx="5607">
                  <c:v>1.0210000000000001E-5</c:v>
                </c:pt>
                <c:pt idx="5608">
                  <c:v>1.022E-5</c:v>
                </c:pt>
                <c:pt idx="5609">
                  <c:v>1.0200000000000001E-5</c:v>
                </c:pt>
                <c:pt idx="5610">
                  <c:v>1.0200000000000001E-5</c:v>
                </c:pt>
                <c:pt idx="5611">
                  <c:v>1.009E-5</c:v>
                </c:pt>
                <c:pt idx="5612">
                  <c:v>9.9909999999999997E-6</c:v>
                </c:pt>
                <c:pt idx="5613">
                  <c:v>9.9909999999999997E-6</c:v>
                </c:pt>
                <c:pt idx="5614">
                  <c:v>9.9820000000000003E-6</c:v>
                </c:pt>
                <c:pt idx="5615">
                  <c:v>9.9639999999999998E-6</c:v>
                </c:pt>
                <c:pt idx="5616">
                  <c:v>9.9459999999999993E-6</c:v>
                </c:pt>
                <c:pt idx="5617">
                  <c:v>1.011E-5</c:v>
                </c:pt>
                <c:pt idx="5618">
                  <c:v>1.007E-5</c:v>
                </c:pt>
                <c:pt idx="5619">
                  <c:v>1.005E-5</c:v>
                </c:pt>
                <c:pt idx="5620">
                  <c:v>9.8570000000000007E-6</c:v>
                </c:pt>
                <c:pt idx="5621">
                  <c:v>9.9369999999999999E-6</c:v>
                </c:pt>
                <c:pt idx="5622">
                  <c:v>9.6549999999999999E-6</c:v>
                </c:pt>
                <c:pt idx="5623">
                  <c:v>9.6809999999999993E-6</c:v>
                </c:pt>
                <c:pt idx="5624">
                  <c:v>9.7070000000000004E-6</c:v>
                </c:pt>
                <c:pt idx="5625">
                  <c:v>9.7419999999999992E-6</c:v>
                </c:pt>
                <c:pt idx="5626">
                  <c:v>9.7510000000000003E-6</c:v>
                </c:pt>
                <c:pt idx="5627">
                  <c:v>9.7510000000000003E-6</c:v>
                </c:pt>
                <c:pt idx="5628">
                  <c:v>9.7769999999999997E-6</c:v>
                </c:pt>
                <c:pt idx="5629">
                  <c:v>9.7769999999999997E-6</c:v>
                </c:pt>
                <c:pt idx="5630">
                  <c:v>9.7690000000000008E-6</c:v>
                </c:pt>
                <c:pt idx="5631">
                  <c:v>9.8390000000000002E-6</c:v>
                </c:pt>
                <c:pt idx="5632">
                  <c:v>9.8479999999999996E-6</c:v>
                </c:pt>
                <c:pt idx="5633">
                  <c:v>9.8479999999999996E-6</c:v>
                </c:pt>
                <c:pt idx="5634">
                  <c:v>9.8479999999999996E-6</c:v>
                </c:pt>
                <c:pt idx="5635">
                  <c:v>9.8479999999999996E-6</c:v>
                </c:pt>
                <c:pt idx="5636">
                  <c:v>9.8479999999999996E-6</c:v>
                </c:pt>
                <c:pt idx="5637">
                  <c:v>9.8840000000000006E-6</c:v>
                </c:pt>
                <c:pt idx="5638">
                  <c:v>9.8749999999999995E-6</c:v>
                </c:pt>
                <c:pt idx="5639">
                  <c:v>9.8390000000000002E-6</c:v>
                </c:pt>
                <c:pt idx="5640">
                  <c:v>9.9010000000000006E-6</c:v>
                </c:pt>
                <c:pt idx="5641">
                  <c:v>9.9189999999999994E-6</c:v>
                </c:pt>
                <c:pt idx="5642">
                  <c:v>9.91E-6</c:v>
                </c:pt>
                <c:pt idx="5643">
                  <c:v>9.91E-6</c:v>
                </c:pt>
                <c:pt idx="5644">
                  <c:v>9.91E-6</c:v>
                </c:pt>
                <c:pt idx="5645">
                  <c:v>9.91E-6</c:v>
                </c:pt>
                <c:pt idx="5646">
                  <c:v>9.9189999999999994E-6</c:v>
                </c:pt>
                <c:pt idx="5647">
                  <c:v>9.91E-6</c:v>
                </c:pt>
                <c:pt idx="5648">
                  <c:v>9.9189999999999994E-6</c:v>
                </c:pt>
                <c:pt idx="5649">
                  <c:v>9.8919999999999995E-6</c:v>
                </c:pt>
                <c:pt idx="5650">
                  <c:v>9.8919999999999995E-6</c:v>
                </c:pt>
                <c:pt idx="5651">
                  <c:v>9.8919999999999995E-6</c:v>
                </c:pt>
                <c:pt idx="5652">
                  <c:v>9.3549999999999994E-6</c:v>
                </c:pt>
                <c:pt idx="5653">
                  <c:v>7.5100000000000001E-6</c:v>
                </c:pt>
                <c:pt idx="5654">
                  <c:v>6.0449999999999997E-6</c:v>
                </c:pt>
                <c:pt idx="5655">
                  <c:v>9.1879999999999997E-10</c:v>
                </c:pt>
                <c:pt idx="5656">
                  <c:v>6.4560000000000002E-10</c:v>
                </c:pt>
                <c:pt idx="5657">
                  <c:v>5.4259999999999997E-10</c:v>
                </c:pt>
                <c:pt idx="5658">
                  <c:v>4.9050000000000001E-10</c:v>
                </c:pt>
                <c:pt idx="5659">
                  <c:v>4.6259999999999998E-10</c:v>
                </c:pt>
                <c:pt idx="5660">
                  <c:v>5.3910000000000003E-10</c:v>
                </c:pt>
                <c:pt idx="5661">
                  <c:v>4.3320000000000001E-10</c:v>
                </c:pt>
                <c:pt idx="5662">
                  <c:v>4.2240000000000001E-10</c:v>
                </c:pt>
                <c:pt idx="5663">
                  <c:v>4.2160000000000002E-10</c:v>
                </c:pt>
                <c:pt idx="5664">
                  <c:v>4.4060000000000001E-10</c:v>
                </c:pt>
                <c:pt idx="5665">
                  <c:v>4.0379999999999999E-10</c:v>
                </c:pt>
                <c:pt idx="5666">
                  <c:v>3.5239999999999999E-11</c:v>
                </c:pt>
                <c:pt idx="5667">
                  <c:v>1.8030000000000001E-11</c:v>
                </c:pt>
                <c:pt idx="5668">
                  <c:v>1.339E-11</c:v>
                </c:pt>
                <c:pt idx="5669">
                  <c:v>1.1090000000000001E-11</c:v>
                </c:pt>
                <c:pt idx="5670">
                  <c:v>9.9999999999999994E-12</c:v>
                </c:pt>
                <c:pt idx="5671">
                  <c:v>9.9999999999999994E-12</c:v>
                </c:pt>
                <c:pt idx="5672">
                  <c:v>9.9999999999999994E-12</c:v>
                </c:pt>
                <c:pt idx="5673">
                  <c:v>9.9999999999999994E-12</c:v>
                </c:pt>
                <c:pt idx="5674">
                  <c:v>9.9999999999999994E-12</c:v>
                </c:pt>
                <c:pt idx="5675">
                  <c:v>9.9999999999999994E-12</c:v>
                </c:pt>
                <c:pt idx="5676">
                  <c:v>9.9999999999999994E-12</c:v>
                </c:pt>
                <c:pt idx="5677">
                  <c:v>9.9999999999999994E-12</c:v>
                </c:pt>
                <c:pt idx="5678">
                  <c:v>9.9999999999999994E-12</c:v>
                </c:pt>
                <c:pt idx="5679">
                  <c:v>9.9999999999999994E-12</c:v>
                </c:pt>
                <c:pt idx="5680">
                  <c:v>9.9999999999999994E-12</c:v>
                </c:pt>
                <c:pt idx="5681">
                  <c:v>9.9999999999999994E-12</c:v>
                </c:pt>
                <c:pt idx="5682">
                  <c:v>9.9999999999999994E-12</c:v>
                </c:pt>
                <c:pt idx="5683">
                  <c:v>9.9999999999999994E-12</c:v>
                </c:pt>
                <c:pt idx="5684">
                  <c:v>9.9999999999999994E-12</c:v>
                </c:pt>
                <c:pt idx="5685">
                  <c:v>9.9999999999999994E-12</c:v>
                </c:pt>
                <c:pt idx="5686">
                  <c:v>9.9999999999999994E-12</c:v>
                </c:pt>
                <c:pt idx="5687">
                  <c:v>9.9999999999999994E-12</c:v>
                </c:pt>
                <c:pt idx="5688">
                  <c:v>9.9999999999999994E-12</c:v>
                </c:pt>
                <c:pt idx="5689">
                  <c:v>9.9999999999999994E-12</c:v>
                </c:pt>
                <c:pt idx="5690">
                  <c:v>9.9999999999999994E-12</c:v>
                </c:pt>
                <c:pt idx="5691">
                  <c:v>9.9999999999999994E-12</c:v>
                </c:pt>
                <c:pt idx="5692">
                  <c:v>9.9999999999999994E-12</c:v>
                </c:pt>
                <c:pt idx="5693">
                  <c:v>9.9999999999999994E-12</c:v>
                </c:pt>
                <c:pt idx="5694">
                  <c:v>9.9999999999999994E-12</c:v>
                </c:pt>
                <c:pt idx="5695">
                  <c:v>9.9999999999999994E-12</c:v>
                </c:pt>
                <c:pt idx="5696">
                  <c:v>9.9999999999999994E-12</c:v>
                </c:pt>
                <c:pt idx="5697">
                  <c:v>9.9999999999999994E-12</c:v>
                </c:pt>
                <c:pt idx="5698">
                  <c:v>9.9999999999999994E-12</c:v>
                </c:pt>
                <c:pt idx="5699">
                  <c:v>9.9999999999999994E-12</c:v>
                </c:pt>
                <c:pt idx="5700">
                  <c:v>9.9999999999999994E-12</c:v>
                </c:pt>
                <c:pt idx="5701">
                  <c:v>9.9999999999999994E-12</c:v>
                </c:pt>
                <c:pt idx="5702">
                  <c:v>9.9999999999999994E-12</c:v>
                </c:pt>
                <c:pt idx="5703">
                  <c:v>9.9999999999999994E-12</c:v>
                </c:pt>
                <c:pt idx="5704">
                  <c:v>9.9999999999999994E-12</c:v>
                </c:pt>
                <c:pt idx="5705">
                  <c:v>9.9999999999999994E-12</c:v>
                </c:pt>
                <c:pt idx="5706">
                  <c:v>9.9999999999999994E-12</c:v>
                </c:pt>
                <c:pt idx="5707">
                  <c:v>9.9999999999999994E-12</c:v>
                </c:pt>
                <c:pt idx="5708">
                  <c:v>9.9999999999999994E-12</c:v>
                </c:pt>
                <c:pt idx="5709">
                  <c:v>9.9999999999999994E-12</c:v>
                </c:pt>
                <c:pt idx="5710">
                  <c:v>9.9999999999999994E-12</c:v>
                </c:pt>
                <c:pt idx="5711">
                  <c:v>9.9999999999999994E-12</c:v>
                </c:pt>
                <c:pt idx="5712">
                  <c:v>9.9999999999999994E-12</c:v>
                </c:pt>
                <c:pt idx="5713">
                  <c:v>9.9999999999999994E-12</c:v>
                </c:pt>
                <c:pt idx="5714">
                  <c:v>9.9999999999999994E-12</c:v>
                </c:pt>
                <c:pt idx="5715">
                  <c:v>9.9999999999999994E-12</c:v>
                </c:pt>
                <c:pt idx="5716">
                  <c:v>9.9999999999999994E-12</c:v>
                </c:pt>
                <c:pt idx="5717">
                  <c:v>9.9999999999999994E-12</c:v>
                </c:pt>
                <c:pt idx="5718">
                  <c:v>9.9999999999999994E-12</c:v>
                </c:pt>
                <c:pt idx="5719">
                  <c:v>9.9999999999999994E-12</c:v>
                </c:pt>
                <c:pt idx="5720">
                  <c:v>9.9999999999999994E-12</c:v>
                </c:pt>
                <c:pt idx="5721">
                  <c:v>9.9999999999999994E-12</c:v>
                </c:pt>
                <c:pt idx="5722">
                  <c:v>9.9999999999999994E-12</c:v>
                </c:pt>
                <c:pt idx="5723">
                  <c:v>9.9999999999999994E-12</c:v>
                </c:pt>
                <c:pt idx="5724">
                  <c:v>9.9999999999999994E-12</c:v>
                </c:pt>
                <c:pt idx="5725">
                  <c:v>9.9999999999999994E-12</c:v>
                </c:pt>
                <c:pt idx="5726">
                  <c:v>9.9999999999999994E-12</c:v>
                </c:pt>
                <c:pt idx="5727">
                  <c:v>9.9999999999999994E-12</c:v>
                </c:pt>
                <c:pt idx="5728">
                  <c:v>9.9999999999999994E-12</c:v>
                </c:pt>
                <c:pt idx="5729">
                  <c:v>1.608E-10</c:v>
                </c:pt>
                <c:pt idx="5730">
                  <c:v>6.9629999999999996E-11</c:v>
                </c:pt>
                <c:pt idx="5731">
                  <c:v>1.613E-10</c:v>
                </c:pt>
                <c:pt idx="5732">
                  <c:v>1.5949999999999999E-10</c:v>
                </c:pt>
                <c:pt idx="5733">
                  <c:v>1.6040000000000001E-10</c:v>
                </c:pt>
                <c:pt idx="5734">
                  <c:v>1.5839999999999999E-10</c:v>
                </c:pt>
                <c:pt idx="5735">
                  <c:v>1.623E-10</c:v>
                </c:pt>
                <c:pt idx="5736">
                  <c:v>1.5309999999999999E-10</c:v>
                </c:pt>
                <c:pt idx="5737">
                  <c:v>1.5240000000000001E-10</c:v>
                </c:pt>
                <c:pt idx="5738">
                  <c:v>1.5409999999999999E-10</c:v>
                </c:pt>
                <c:pt idx="5739">
                  <c:v>1.569E-10</c:v>
                </c:pt>
                <c:pt idx="5740">
                  <c:v>1.3049999999999999E-10</c:v>
                </c:pt>
                <c:pt idx="5741">
                  <c:v>1.4800000000000001E-10</c:v>
                </c:pt>
                <c:pt idx="5742">
                  <c:v>1.473E-10</c:v>
                </c:pt>
                <c:pt idx="5743">
                  <c:v>1.4559999999999999E-10</c:v>
                </c:pt>
                <c:pt idx="5744">
                  <c:v>7.2959999999999999E-11</c:v>
                </c:pt>
                <c:pt idx="5745">
                  <c:v>2.179E-11</c:v>
                </c:pt>
                <c:pt idx="5746">
                  <c:v>4.045E-11</c:v>
                </c:pt>
                <c:pt idx="5747">
                  <c:v>1.436E-10</c:v>
                </c:pt>
                <c:pt idx="5748">
                  <c:v>1.4220000000000001E-10</c:v>
                </c:pt>
                <c:pt idx="5749">
                  <c:v>2.5420000000000001E-11</c:v>
                </c:pt>
                <c:pt idx="5750">
                  <c:v>1.1050000000000001E-10</c:v>
                </c:pt>
                <c:pt idx="5751">
                  <c:v>5.8780000000000003E-11</c:v>
                </c:pt>
                <c:pt idx="5752">
                  <c:v>1.4010000000000001E-10</c:v>
                </c:pt>
                <c:pt idx="5753">
                  <c:v>1.371E-10</c:v>
                </c:pt>
                <c:pt idx="5754">
                  <c:v>1.3570000000000001E-10</c:v>
                </c:pt>
                <c:pt idx="5755">
                  <c:v>1.3959999999999999E-10</c:v>
                </c:pt>
                <c:pt idx="5756">
                  <c:v>1.3589999999999999E-10</c:v>
                </c:pt>
                <c:pt idx="5757">
                  <c:v>1.361E-10</c:v>
                </c:pt>
                <c:pt idx="5758">
                  <c:v>1.371E-10</c:v>
                </c:pt>
                <c:pt idx="5759">
                  <c:v>1.3570000000000001E-10</c:v>
                </c:pt>
                <c:pt idx="5760">
                  <c:v>1.3429999999999999E-10</c:v>
                </c:pt>
                <c:pt idx="5761">
                  <c:v>1.329E-10</c:v>
                </c:pt>
                <c:pt idx="5762">
                  <c:v>1.3209999999999999E-10</c:v>
                </c:pt>
                <c:pt idx="5763">
                  <c:v>2.0999999999999999E-11</c:v>
                </c:pt>
                <c:pt idx="5764">
                  <c:v>1.1700000000000001E-11</c:v>
                </c:pt>
                <c:pt idx="5765">
                  <c:v>9.9999999999999994E-12</c:v>
                </c:pt>
                <c:pt idx="5766">
                  <c:v>9.9999999999999994E-12</c:v>
                </c:pt>
                <c:pt idx="5767">
                  <c:v>9.9999999999999994E-12</c:v>
                </c:pt>
                <c:pt idx="5768">
                  <c:v>9.9999999999999994E-12</c:v>
                </c:pt>
                <c:pt idx="5769">
                  <c:v>9.9999999999999994E-12</c:v>
                </c:pt>
                <c:pt idx="5770">
                  <c:v>9.9999999999999994E-12</c:v>
                </c:pt>
                <c:pt idx="5771">
                  <c:v>9.9999999999999994E-12</c:v>
                </c:pt>
                <c:pt idx="5772">
                  <c:v>9.9999999999999994E-12</c:v>
                </c:pt>
                <c:pt idx="5773">
                  <c:v>9.9999999999999994E-12</c:v>
                </c:pt>
                <c:pt idx="5774">
                  <c:v>9.9999999999999994E-12</c:v>
                </c:pt>
                <c:pt idx="5775">
                  <c:v>9.9999999999999994E-12</c:v>
                </c:pt>
                <c:pt idx="5776">
                  <c:v>9.9999999999999994E-12</c:v>
                </c:pt>
                <c:pt idx="5777">
                  <c:v>9.9999999999999994E-12</c:v>
                </c:pt>
                <c:pt idx="5778">
                  <c:v>9.9999999999999994E-12</c:v>
                </c:pt>
                <c:pt idx="5779">
                  <c:v>2.3479999999999999E-11</c:v>
                </c:pt>
                <c:pt idx="5780">
                  <c:v>4.2390000000000002E-11</c:v>
                </c:pt>
                <c:pt idx="5781">
                  <c:v>1.1399999999999999E-10</c:v>
                </c:pt>
                <c:pt idx="5782">
                  <c:v>1.135E-10</c:v>
                </c:pt>
                <c:pt idx="5783">
                  <c:v>7.5840000000000006E-11</c:v>
                </c:pt>
                <c:pt idx="5784">
                  <c:v>1.7680000000000001E-11</c:v>
                </c:pt>
                <c:pt idx="5785">
                  <c:v>1.097E-11</c:v>
                </c:pt>
                <c:pt idx="5786">
                  <c:v>9.9999999999999994E-12</c:v>
                </c:pt>
                <c:pt idx="5787">
                  <c:v>4.5069999999999999E-11</c:v>
                </c:pt>
                <c:pt idx="5788">
                  <c:v>1.2340000000000001E-10</c:v>
                </c:pt>
                <c:pt idx="5789">
                  <c:v>1.2889999999999999E-10</c:v>
                </c:pt>
                <c:pt idx="5790">
                  <c:v>1.243E-10</c:v>
                </c:pt>
                <c:pt idx="5791">
                  <c:v>5.4209999999999999E-11</c:v>
                </c:pt>
                <c:pt idx="5792">
                  <c:v>8.1140000000000004E-11</c:v>
                </c:pt>
                <c:pt idx="5793">
                  <c:v>1.017E-10</c:v>
                </c:pt>
                <c:pt idx="5794">
                  <c:v>1.221E-10</c:v>
                </c:pt>
                <c:pt idx="5795">
                  <c:v>1.2199999999999999E-10</c:v>
                </c:pt>
                <c:pt idx="5796">
                  <c:v>1.2029999999999999E-10</c:v>
                </c:pt>
                <c:pt idx="5797">
                  <c:v>1.201E-10</c:v>
                </c:pt>
                <c:pt idx="5798">
                  <c:v>8.9679999999999994E-11</c:v>
                </c:pt>
                <c:pt idx="5799">
                  <c:v>1.205E-10</c:v>
                </c:pt>
                <c:pt idx="5800">
                  <c:v>1.1709999999999999E-10</c:v>
                </c:pt>
                <c:pt idx="5801">
                  <c:v>1.205E-10</c:v>
                </c:pt>
                <c:pt idx="5802">
                  <c:v>1.1769999999999999E-10</c:v>
                </c:pt>
                <c:pt idx="5803">
                  <c:v>1.195E-10</c:v>
                </c:pt>
                <c:pt idx="5804">
                  <c:v>1.1810000000000001E-10</c:v>
                </c:pt>
                <c:pt idx="5805">
                  <c:v>1.195E-10</c:v>
                </c:pt>
                <c:pt idx="5806">
                  <c:v>1.1970000000000001E-10</c:v>
                </c:pt>
                <c:pt idx="5807">
                  <c:v>1.162E-10</c:v>
                </c:pt>
                <c:pt idx="5808">
                  <c:v>1.173E-10</c:v>
                </c:pt>
                <c:pt idx="5809">
                  <c:v>1.1709999999999999E-10</c:v>
                </c:pt>
                <c:pt idx="5810">
                  <c:v>2.219E-11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A04-4E8C-B260-3A1FFADF31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2532095"/>
        <c:axId val="967568335"/>
      </c:scatterChart>
      <c:valAx>
        <c:axId val="200253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7568335"/>
        <c:crosses val="autoZero"/>
        <c:crossBetween val="midCat"/>
        <c:majorUnit val="1.2"/>
      </c:valAx>
      <c:valAx>
        <c:axId val="967568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253209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Skimmer I chamber pressure(mbar) 0.3x9mm</a:t>
            </a:r>
          </a:p>
        </c:rich>
      </c:tx>
      <c:layout>
        <c:manualLayout>
          <c:xMode val="edge"/>
          <c:yMode val="edge"/>
          <c:x val="0.30324289793628328"/>
          <c:y val="2.28718031573893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277537182852145"/>
          <c:y val="0.15565226832201234"/>
          <c:w val="0.72873162729658791"/>
          <c:h val="0.7600963960315749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Sheet2!$C$1</c:f>
              <c:strCache>
                <c:ptCount val="1"/>
                <c:pt idx="0">
                  <c:v>Skimmer I chamber pressure(mbar)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Sheet2!$A$2:$A$7380</c:f>
              <c:numCache>
                <c:formatCode>m/d/yyyy\ h:mm</c:formatCode>
                <c:ptCount val="7379"/>
                <c:pt idx="0">
                  <c:v>44609.499363425923</c:v>
                </c:pt>
                <c:pt idx="1">
                  <c:v>44609.500092592592</c:v>
                </c:pt>
                <c:pt idx="2">
                  <c:v>44609.500821759262</c:v>
                </c:pt>
                <c:pt idx="3">
                  <c:v>44609.501539351855</c:v>
                </c:pt>
                <c:pt idx="4">
                  <c:v>44609.502280092594</c:v>
                </c:pt>
                <c:pt idx="5">
                  <c:v>44609.503009259257</c:v>
                </c:pt>
                <c:pt idx="6">
                  <c:v>44609.50372685185</c:v>
                </c:pt>
                <c:pt idx="7">
                  <c:v>44609.50445601852</c:v>
                </c:pt>
                <c:pt idx="8">
                  <c:v>44609.505185185182</c:v>
                </c:pt>
                <c:pt idx="9">
                  <c:v>44609.505902777775</c:v>
                </c:pt>
                <c:pt idx="10">
                  <c:v>44609.506631944445</c:v>
                </c:pt>
                <c:pt idx="11">
                  <c:v>44609.507361111115</c:v>
                </c:pt>
                <c:pt idx="12">
                  <c:v>44609.5080787037</c:v>
                </c:pt>
                <c:pt idx="13">
                  <c:v>44609.50880787037</c:v>
                </c:pt>
                <c:pt idx="14">
                  <c:v>44609.50953703704</c:v>
                </c:pt>
                <c:pt idx="15">
                  <c:v>44609.510266203702</c:v>
                </c:pt>
                <c:pt idx="16">
                  <c:v>44609.510983796295</c:v>
                </c:pt>
                <c:pt idx="17">
                  <c:v>44609.511712962965</c:v>
                </c:pt>
                <c:pt idx="18">
                  <c:v>44609.512442129628</c:v>
                </c:pt>
                <c:pt idx="19">
                  <c:v>44609.513159722221</c:v>
                </c:pt>
                <c:pt idx="20">
                  <c:v>44609.513888888891</c:v>
                </c:pt>
                <c:pt idx="21">
                  <c:v>44609.514618055553</c:v>
                </c:pt>
                <c:pt idx="22">
                  <c:v>44609.515335648146</c:v>
                </c:pt>
                <c:pt idx="23">
                  <c:v>44609.516064814816</c:v>
                </c:pt>
                <c:pt idx="24">
                  <c:v>44609.516793981478</c:v>
                </c:pt>
                <c:pt idx="25">
                  <c:v>44609.517511574071</c:v>
                </c:pt>
                <c:pt idx="26">
                  <c:v>44609.518240740741</c:v>
                </c:pt>
                <c:pt idx="27">
                  <c:v>44609.518969907411</c:v>
                </c:pt>
                <c:pt idx="28">
                  <c:v>44609.519687499997</c:v>
                </c:pt>
                <c:pt idx="29">
                  <c:v>44609.520428240743</c:v>
                </c:pt>
                <c:pt idx="30">
                  <c:v>44609.521203703705</c:v>
                </c:pt>
                <c:pt idx="31">
                  <c:v>44609.521921296298</c:v>
                </c:pt>
                <c:pt idx="32">
                  <c:v>44609.522650462961</c:v>
                </c:pt>
                <c:pt idx="33">
                  <c:v>44609.523379629631</c:v>
                </c:pt>
                <c:pt idx="34">
                  <c:v>44609.524097222224</c:v>
                </c:pt>
                <c:pt idx="35">
                  <c:v>44609.524826388886</c:v>
                </c:pt>
                <c:pt idx="36">
                  <c:v>44609.525555555556</c:v>
                </c:pt>
                <c:pt idx="37">
                  <c:v>44609.526273148149</c:v>
                </c:pt>
                <c:pt idx="38">
                  <c:v>44609.527002314811</c:v>
                </c:pt>
                <c:pt idx="39">
                  <c:v>44609.527731481481</c:v>
                </c:pt>
                <c:pt idx="40">
                  <c:v>44609.528449074074</c:v>
                </c:pt>
                <c:pt idx="41">
                  <c:v>44609.529178240744</c:v>
                </c:pt>
                <c:pt idx="42">
                  <c:v>44609.529907407406</c:v>
                </c:pt>
                <c:pt idx="43">
                  <c:v>44609.530624999999</c:v>
                </c:pt>
                <c:pt idx="44">
                  <c:v>44609.531354166669</c:v>
                </c:pt>
                <c:pt idx="45">
                  <c:v>44609.532083333332</c:v>
                </c:pt>
                <c:pt idx="46">
                  <c:v>44609.532800925925</c:v>
                </c:pt>
                <c:pt idx="47">
                  <c:v>44609.533530092594</c:v>
                </c:pt>
                <c:pt idx="48">
                  <c:v>44609.534247685187</c:v>
                </c:pt>
                <c:pt idx="49">
                  <c:v>44609.53497685185</c:v>
                </c:pt>
                <c:pt idx="50">
                  <c:v>44609.53570601852</c:v>
                </c:pt>
                <c:pt idx="51">
                  <c:v>44609.536423611113</c:v>
                </c:pt>
                <c:pt idx="52">
                  <c:v>44609.537152777775</c:v>
                </c:pt>
                <c:pt idx="53">
                  <c:v>44609.537881944445</c:v>
                </c:pt>
                <c:pt idx="54">
                  <c:v>44609.538599537038</c:v>
                </c:pt>
                <c:pt idx="55">
                  <c:v>44609.5393287037</c:v>
                </c:pt>
                <c:pt idx="56">
                  <c:v>44609.54005787037</c:v>
                </c:pt>
                <c:pt idx="57">
                  <c:v>44609.54078703704</c:v>
                </c:pt>
                <c:pt idx="58">
                  <c:v>44609.541504629633</c:v>
                </c:pt>
                <c:pt idx="59">
                  <c:v>44609.542233796295</c:v>
                </c:pt>
                <c:pt idx="60">
                  <c:v>44609.542962962965</c:v>
                </c:pt>
                <c:pt idx="61">
                  <c:v>44609.543680555558</c:v>
                </c:pt>
                <c:pt idx="62">
                  <c:v>44609.544409722221</c:v>
                </c:pt>
                <c:pt idx="63">
                  <c:v>44609.545138888891</c:v>
                </c:pt>
                <c:pt idx="64">
                  <c:v>44609.545856481483</c:v>
                </c:pt>
                <c:pt idx="65">
                  <c:v>44609.546585648146</c:v>
                </c:pt>
                <c:pt idx="66">
                  <c:v>44609.547314814816</c:v>
                </c:pt>
                <c:pt idx="67">
                  <c:v>44609.548032407409</c:v>
                </c:pt>
                <c:pt idx="68">
                  <c:v>44609.548761574071</c:v>
                </c:pt>
                <c:pt idx="69">
                  <c:v>44609.549490740741</c:v>
                </c:pt>
                <c:pt idx="70">
                  <c:v>44609.550208333334</c:v>
                </c:pt>
                <c:pt idx="71">
                  <c:v>44609.550937499997</c:v>
                </c:pt>
                <c:pt idx="72">
                  <c:v>44609.551666666666</c:v>
                </c:pt>
                <c:pt idx="73">
                  <c:v>44609.552384259259</c:v>
                </c:pt>
                <c:pt idx="74">
                  <c:v>44609.553113425929</c:v>
                </c:pt>
                <c:pt idx="75">
                  <c:v>44609.553842592592</c:v>
                </c:pt>
                <c:pt idx="76">
                  <c:v>44609.554571759261</c:v>
                </c:pt>
                <c:pt idx="77">
                  <c:v>44609.555289351854</c:v>
                </c:pt>
                <c:pt idx="78">
                  <c:v>44609.556018518517</c:v>
                </c:pt>
                <c:pt idx="79">
                  <c:v>44609.556747685187</c:v>
                </c:pt>
                <c:pt idx="80">
                  <c:v>44609.55746527778</c:v>
                </c:pt>
                <c:pt idx="81">
                  <c:v>44609.558240740742</c:v>
                </c:pt>
                <c:pt idx="82">
                  <c:v>44609.558969907404</c:v>
                </c:pt>
                <c:pt idx="83">
                  <c:v>44609.559699074074</c:v>
                </c:pt>
                <c:pt idx="84">
                  <c:v>44609.560416666667</c:v>
                </c:pt>
                <c:pt idx="85">
                  <c:v>44609.561145833337</c:v>
                </c:pt>
                <c:pt idx="86">
                  <c:v>44609.561874999999</c:v>
                </c:pt>
                <c:pt idx="87">
                  <c:v>44609.562592592592</c:v>
                </c:pt>
                <c:pt idx="88">
                  <c:v>44609.563321759262</c:v>
                </c:pt>
                <c:pt idx="89">
                  <c:v>44609.564050925925</c:v>
                </c:pt>
                <c:pt idx="90">
                  <c:v>44609.564768518518</c:v>
                </c:pt>
                <c:pt idx="91">
                  <c:v>44609.565497685187</c:v>
                </c:pt>
                <c:pt idx="92">
                  <c:v>44609.56622685185</c:v>
                </c:pt>
                <c:pt idx="93">
                  <c:v>44609.566944444443</c:v>
                </c:pt>
                <c:pt idx="94">
                  <c:v>44609.567673611113</c:v>
                </c:pt>
                <c:pt idx="95">
                  <c:v>44609.568402777775</c:v>
                </c:pt>
                <c:pt idx="96">
                  <c:v>44609.569120370368</c:v>
                </c:pt>
                <c:pt idx="97">
                  <c:v>44609.569849537038</c:v>
                </c:pt>
                <c:pt idx="98">
                  <c:v>44609.570567129631</c:v>
                </c:pt>
                <c:pt idx="99">
                  <c:v>44609.571296296293</c:v>
                </c:pt>
                <c:pt idx="100">
                  <c:v>44609.572025462963</c:v>
                </c:pt>
                <c:pt idx="101">
                  <c:v>44609.572743055556</c:v>
                </c:pt>
                <c:pt idx="102">
                  <c:v>44609.573472222219</c:v>
                </c:pt>
                <c:pt idx="103">
                  <c:v>44609.574201388888</c:v>
                </c:pt>
                <c:pt idx="104">
                  <c:v>44609.574918981481</c:v>
                </c:pt>
                <c:pt idx="105">
                  <c:v>44609.575648148151</c:v>
                </c:pt>
                <c:pt idx="106">
                  <c:v>44609.576377314814</c:v>
                </c:pt>
                <c:pt idx="107">
                  <c:v>44609.577094907407</c:v>
                </c:pt>
                <c:pt idx="108">
                  <c:v>44609.577824074076</c:v>
                </c:pt>
                <c:pt idx="109">
                  <c:v>44609.578553240739</c:v>
                </c:pt>
                <c:pt idx="110">
                  <c:v>44609.579270833332</c:v>
                </c:pt>
                <c:pt idx="111">
                  <c:v>44609.58</c:v>
                </c:pt>
                <c:pt idx="112">
                  <c:v>44609.580775462964</c:v>
                </c:pt>
                <c:pt idx="113">
                  <c:v>44609.581504629627</c:v>
                </c:pt>
                <c:pt idx="114">
                  <c:v>44609.582233796296</c:v>
                </c:pt>
                <c:pt idx="115">
                  <c:v>44609.582962962966</c:v>
                </c:pt>
                <c:pt idx="116">
                  <c:v>44609.583680555559</c:v>
                </c:pt>
                <c:pt idx="117">
                  <c:v>44609.584409722222</c:v>
                </c:pt>
                <c:pt idx="118">
                  <c:v>44609.585127314815</c:v>
                </c:pt>
                <c:pt idx="119">
                  <c:v>44609.585856481484</c:v>
                </c:pt>
                <c:pt idx="120">
                  <c:v>44609.586585648147</c:v>
                </c:pt>
                <c:pt idx="121">
                  <c:v>44609.58730324074</c:v>
                </c:pt>
                <c:pt idx="122">
                  <c:v>44609.58803240741</c:v>
                </c:pt>
                <c:pt idx="123">
                  <c:v>44609.588761574072</c:v>
                </c:pt>
                <c:pt idx="124">
                  <c:v>44609.589490740742</c:v>
                </c:pt>
                <c:pt idx="125">
                  <c:v>44609.590208333335</c:v>
                </c:pt>
                <c:pt idx="126">
                  <c:v>44609.590937499997</c:v>
                </c:pt>
                <c:pt idx="127">
                  <c:v>44609.59165509259</c:v>
                </c:pt>
                <c:pt idx="128">
                  <c:v>44609.59238425926</c:v>
                </c:pt>
                <c:pt idx="129">
                  <c:v>44609.593113425923</c:v>
                </c:pt>
                <c:pt idx="130">
                  <c:v>44609.593842592592</c:v>
                </c:pt>
                <c:pt idx="131">
                  <c:v>44609.594560185185</c:v>
                </c:pt>
                <c:pt idx="132">
                  <c:v>44609.595289351855</c:v>
                </c:pt>
                <c:pt idx="133">
                  <c:v>44609.596018518518</c:v>
                </c:pt>
                <c:pt idx="134">
                  <c:v>44609.596736111111</c:v>
                </c:pt>
                <c:pt idx="135">
                  <c:v>44609.59746527778</c:v>
                </c:pt>
                <c:pt idx="136">
                  <c:v>44609.598194444443</c:v>
                </c:pt>
                <c:pt idx="137">
                  <c:v>44609.598912037036</c:v>
                </c:pt>
                <c:pt idx="138">
                  <c:v>44609.599641203706</c:v>
                </c:pt>
                <c:pt idx="139">
                  <c:v>44609.600370370368</c:v>
                </c:pt>
                <c:pt idx="140">
                  <c:v>44609.601099537038</c:v>
                </c:pt>
                <c:pt idx="141">
                  <c:v>44609.601817129631</c:v>
                </c:pt>
                <c:pt idx="142">
                  <c:v>44609.602546296293</c:v>
                </c:pt>
                <c:pt idx="143">
                  <c:v>44609.603275462963</c:v>
                </c:pt>
                <c:pt idx="144">
                  <c:v>44609.603993055556</c:v>
                </c:pt>
                <c:pt idx="145">
                  <c:v>44609.604722222219</c:v>
                </c:pt>
                <c:pt idx="146">
                  <c:v>44609.605451388888</c:v>
                </c:pt>
                <c:pt idx="147">
                  <c:v>44609.606168981481</c:v>
                </c:pt>
                <c:pt idx="148">
                  <c:v>44609.606898148151</c:v>
                </c:pt>
                <c:pt idx="149">
                  <c:v>44609.607615740744</c:v>
                </c:pt>
                <c:pt idx="150">
                  <c:v>44609.608344907407</c:v>
                </c:pt>
                <c:pt idx="151">
                  <c:v>44609.609074074076</c:v>
                </c:pt>
                <c:pt idx="152">
                  <c:v>44609.609803240739</c:v>
                </c:pt>
                <c:pt idx="153">
                  <c:v>44609.610520833332</c:v>
                </c:pt>
                <c:pt idx="154">
                  <c:v>44609.611250000002</c:v>
                </c:pt>
                <c:pt idx="155">
                  <c:v>44609.611979166664</c:v>
                </c:pt>
                <c:pt idx="156">
                  <c:v>44609.612708333334</c:v>
                </c:pt>
                <c:pt idx="157">
                  <c:v>44609.613425925927</c:v>
                </c:pt>
                <c:pt idx="158">
                  <c:v>44609.614201388889</c:v>
                </c:pt>
                <c:pt idx="159">
                  <c:v>44609.614930555559</c:v>
                </c:pt>
                <c:pt idx="160">
                  <c:v>44609.615659722222</c:v>
                </c:pt>
                <c:pt idx="161">
                  <c:v>44609.616388888891</c:v>
                </c:pt>
                <c:pt idx="162">
                  <c:v>44609.617106481484</c:v>
                </c:pt>
                <c:pt idx="163">
                  <c:v>44609.617835648147</c:v>
                </c:pt>
                <c:pt idx="164">
                  <c:v>44609.618564814817</c:v>
                </c:pt>
                <c:pt idx="165">
                  <c:v>44609.61928240741</c:v>
                </c:pt>
                <c:pt idx="166">
                  <c:v>44609.620011574072</c:v>
                </c:pt>
                <c:pt idx="167">
                  <c:v>44609.620740740742</c:v>
                </c:pt>
                <c:pt idx="168">
                  <c:v>44609.621458333335</c:v>
                </c:pt>
                <c:pt idx="169">
                  <c:v>44609.622187499997</c:v>
                </c:pt>
                <c:pt idx="170">
                  <c:v>44609.622916666667</c:v>
                </c:pt>
                <c:pt idx="171">
                  <c:v>44609.623645833337</c:v>
                </c:pt>
                <c:pt idx="172">
                  <c:v>44609.624363425923</c:v>
                </c:pt>
                <c:pt idx="173">
                  <c:v>44609.625092592592</c:v>
                </c:pt>
                <c:pt idx="174">
                  <c:v>44609.625821759262</c:v>
                </c:pt>
                <c:pt idx="175">
                  <c:v>44609.626539351855</c:v>
                </c:pt>
                <c:pt idx="176">
                  <c:v>44609.627268518518</c:v>
                </c:pt>
                <c:pt idx="177">
                  <c:v>44609.627997685187</c:v>
                </c:pt>
                <c:pt idx="178">
                  <c:v>44609.62872685185</c:v>
                </c:pt>
                <c:pt idx="179">
                  <c:v>44609.629444444443</c:v>
                </c:pt>
                <c:pt idx="180">
                  <c:v>44609.630173611113</c:v>
                </c:pt>
                <c:pt idx="181">
                  <c:v>44609.630902777775</c:v>
                </c:pt>
                <c:pt idx="182">
                  <c:v>44609.631620370368</c:v>
                </c:pt>
                <c:pt idx="183">
                  <c:v>44609.632349537038</c:v>
                </c:pt>
                <c:pt idx="184">
                  <c:v>44609.633125</c:v>
                </c:pt>
                <c:pt idx="185">
                  <c:v>44609.63385416667</c:v>
                </c:pt>
                <c:pt idx="186">
                  <c:v>44609.634571759256</c:v>
                </c:pt>
                <c:pt idx="187">
                  <c:v>44609.635300925926</c:v>
                </c:pt>
                <c:pt idx="188">
                  <c:v>44609.636030092595</c:v>
                </c:pt>
                <c:pt idx="189">
                  <c:v>44609.636747685188</c:v>
                </c:pt>
                <c:pt idx="190">
                  <c:v>44609.637476851851</c:v>
                </c:pt>
                <c:pt idx="191">
                  <c:v>44609.638206018521</c:v>
                </c:pt>
                <c:pt idx="192">
                  <c:v>44609.638935185183</c:v>
                </c:pt>
                <c:pt idx="193">
                  <c:v>44609.639652777776</c:v>
                </c:pt>
                <c:pt idx="194">
                  <c:v>44609.640381944446</c:v>
                </c:pt>
                <c:pt idx="195">
                  <c:v>44609.641157407408</c:v>
                </c:pt>
                <c:pt idx="196">
                  <c:v>44609.641886574071</c:v>
                </c:pt>
                <c:pt idx="197">
                  <c:v>44609.642604166664</c:v>
                </c:pt>
                <c:pt idx="198">
                  <c:v>44609.643333333333</c:v>
                </c:pt>
                <c:pt idx="199">
                  <c:v>44609.644062500003</c:v>
                </c:pt>
                <c:pt idx="200">
                  <c:v>44609.644780092596</c:v>
                </c:pt>
                <c:pt idx="201">
                  <c:v>44609.645555555559</c:v>
                </c:pt>
                <c:pt idx="202">
                  <c:v>44609.646284722221</c:v>
                </c:pt>
                <c:pt idx="203">
                  <c:v>44609.647013888891</c:v>
                </c:pt>
                <c:pt idx="204">
                  <c:v>44609.647731481484</c:v>
                </c:pt>
                <c:pt idx="205">
                  <c:v>44609.648460648146</c:v>
                </c:pt>
                <c:pt idx="206">
                  <c:v>44609.649189814816</c:v>
                </c:pt>
                <c:pt idx="207">
                  <c:v>44609.649907407409</c:v>
                </c:pt>
                <c:pt idx="208">
                  <c:v>44609.650636574072</c:v>
                </c:pt>
                <c:pt idx="209">
                  <c:v>44609.651365740741</c:v>
                </c:pt>
                <c:pt idx="210">
                  <c:v>44609.652083333334</c:v>
                </c:pt>
                <c:pt idx="211">
                  <c:v>44609.652812499997</c:v>
                </c:pt>
                <c:pt idx="212">
                  <c:v>44609.653587962966</c:v>
                </c:pt>
                <c:pt idx="213">
                  <c:v>44609.654317129629</c:v>
                </c:pt>
                <c:pt idx="214">
                  <c:v>44609.655046296299</c:v>
                </c:pt>
                <c:pt idx="215">
                  <c:v>44609.655763888892</c:v>
                </c:pt>
                <c:pt idx="216">
                  <c:v>44609.656493055554</c:v>
                </c:pt>
                <c:pt idx="217">
                  <c:v>44609.657222222224</c:v>
                </c:pt>
                <c:pt idx="218">
                  <c:v>44609.657939814817</c:v>
                </c:pt>
                <c:pt idx="219">
                  <c:v>44609.658668981479</c:v>
                </c:pt>
                <c:pt idx="220">
                  <c:v>44609.659398148149</c:v>
                </c:pt>
                <c:pt idx="221">
                  <c:v>44609.660115740742</c:v>
                </c:pt>
                <c:pt idx="222">
                  <c:v>44609.660844907405</c:v>
                </c:pt>
                <c:pt idx="223">
                  <c:v>44609.661574074074</c:v>
                </c:pt>
                <c:pt idx="224">
                  <c:v>44609.662291666667</c:v>
                </c:pt>
                <c:pt idx="225">
                  <c:v>44609.66302083333</c:v>
                </c:pt>
                <c:pt idx="226">
                  <c:v>44609.66375</c:v>
                </c:pt>
                <c:pt idx="227">
                  <c:v>44609.664467592593</c:v>
                </c:pt>
                <c:pt idx="228">
                  <c:v>44609.665196759262</c:v>
                </c:pt>
                <c:pt idx="229">
                  <c:v>44609.665925925925</c:v>
                </c:pt>
                <c:pt idx="230">
                  <c:v>44609.666643518518</c:v>
                </c:pt>
                <c:pt idx="231">
                  <c:v>44609.667372685188</c:v>
                </c:pt>
                <c:pt idx="232">
                  <c:v>44609.66810185185</c:v>
                </c:pt>
                <c:pt idx="233">
                  <c:v>44609.668819444443</c:v>
                </c:pt>
                <c:pt idx="234">
                  <c:v>44609.669548611113</c:v>
                </c:pt>
                <c:pt idx="235">
                  <c:v>44609.670277777775</c:v>
                </c:pt>
                <c:pt idx="236">
                  <c:v>44609.670995370368</c:v>
                </c:pt>
                <c:pt idx="237">
                  <c:v>44609.671724537038</c:v>
                </c:pt>
                <c:pt idx="238">
                  <c:v>44609.672500000001</c:v>
                </c:pt>
                <c:pt idx="239">
                  <c:v>44609.673229166663</c:v>
                </c:pt>
                <c:pt idx="240">
                  <c:v>44609.673946759256</c:v>
                </c:pt>
                <c:pt idx="241">
                  <c:v>44609.674675925926</c:v>
                </c:pt>
                <c:pt idx="242">
                  <c:v>44609.675405092596</c:v>
                </c:pt>
                <c:pt idx="243">
                  <c:v>44609.676122685189</c:v>
                </c:pt>
                <c:pt idx="244">
                  <c:v>44609.676851851851</c:v>
                </c:pt>
                <c:pt idx="245">
                  <c:v>44609.677581018521</c:v>
                </c:pt>
                <c:pt idx="246">
                  <c:v>44609.678298611114</c:v>
                </c:pt>
                <c:pt idx="247">
                  <c:v>44609.679027777776</c:v>
                </c:pt>
                <c:pt idx="248">
                  <c:v>44609.679756944446</c:v>
                </c:pt>
                <c:pt idx="249">
                  <c:v>44609.680474537039</c:v>
                </c:pt>
                <c:pt idx="250">
                  <c:v>44609.681203703702</c:v>
                </c:pt>
                <c:pt idx="251">
                  <c:v>44609.681932870371</c:v>
                </c:pt>
                <c:pt idx="252">
                  <c:v>44609.682650462964</c:v>
                </c:pt>
                <c:pt idx="253">
                  <c:v>44609.683379629627</c:v>
                </c:pt>
                <c:pt idx="254">
                  <c:v>44609.684155092589</c:v>
                </c:pt>
                <c:pt idx="255">
                  <c:v>44609.684884259259</c:v>
                </c:pt>
                <c:pt idx="256">
                  <c:v>44609.685601851852</c:v>
                </c:pt>
                <c:pt idx="257">
                  <c:v>44609.686331018522</c:v>
                </c:pt>
                <c:pt idx="258">
                  <c:v>44609.687060185184</c:v>
                </c:pt>
                <c:pt idx="259">
                  <c:v>44609.687777777777</c:v>
                </c:pt>
                <c:pt idx="260">
                  <c:v>44609.688506944447</c:v>
                </c:pt>
                <c:pt idx="261">
                  <c:v>44609.689236111109</c:v>
                </c:pt>
                <c:pt idx="262">
                  <c:v>44609.689953703702</c:v>
                </c:pt>
                <c:pt idx="263">
                  <c:v>44609.690682870372</c:v>
                </c:pt>
                <c:pt idx="264">
                  <c:v>44609.691412037035</c:v>
                </c:pt>
                <c:pt idx="265">
                  <c:v>44609.692187499997</c:v>
                </c:pt>
                <c:pt idx="266">
                  <c:v>44609.69290509259</c:v>
                </c:pt>
                <c:pt idx="267">
                  <c:v>44609.69363425926</c:v>
                </c:pt>
                <c:pt idx="268">
                  <c:v>44609.694363425922</c:v>
                </c:pt>
                <c:pt idx="269">
                  <c:v>44609.695081018515</c:v>
                </c:pt>
                <c:pt idx="270">
                  <c:v>44609.695810185185</c:v>
                </c:pt>
                <c:pt idx="271">
                  <c:v>44609.696539351855</c:v>
                </c:pt>
                <c:pt idx="272">
                  <c:v>44609.697256944448</c:v>
                </c:pt>
                <c:pt idx="273">
                  <c:v>44609.69798611111</c:v>
                </c:pt>
                <c:pt idx="274">
                  <c:v>44609.69871527778</c:v>
                </c:pt>
                <c:pt idx="275">
                  <c:v>44609.699432870373</c:v>
                </c:pt>
                <c:pt idx="276">
                  <c:v>44609.700162037036</c:v>
                </c:pt>
                <c:pt idx="277">
                  <c:v>44609.700891203705</c:v>
                </c:pt>
                <c:pt idx="278">
                  <c:v>44609.701608796298</c:v>
                </c:pt>
                <c:pt idx="279">
                  <c:v>44609.702337962961</c:v>
                </c:pt>
                <c:pt idx="280">
                  <c:v>44609.703067129631</c:v>
                </c:pt>
                <c:pt idx="281">
                  <c:v>44609.703842592593</c:v>
                </c:pt>
                <c:pt idx="282">
                  <c:v>44609.704560185186</c:v>
                </c:pt>
                <c:pt idx="283">
                  <c:v>44609.705289351848</c:v>
                </c:pt>
                <c:pt idx="284">
                  <c:v>44609.706018518518</c:v>
                </c:pt>
                <c:pt idx="285">
                  <c:v>44609.706736111111</c:v>
                </c:pt>
                <c:pt idx="286">
                  <c:v>44609.707465277781</c:v>
                </c:pt>
                <c:pt idx="287">
                  <c:v>44609.708182870374</c:v>
                </c:pt>
                <c:pt idx="288">
                  <c:v>44609.708912037036</c:v>
                </c:pt>
                <c:pt idx="289">
                  <c:v>44609.709641203706</c:v>
                </c:pt>
                <c:pt idx="290">
                  <c:v>44609.710358796299</c:v>
                </c:pt>
                <c:pt idx="291">
                  <c:v>44609.711087962962</c:v>
                </c:pt>
                <c:pt idx="292">
                  <c:v>44609.711817129632</c:v>
                </c:pt>
                <c:pt idx="293">
                  <c:v>44609.712534722225</c:v>
                </c:pt>
                <c:pt idx="294">
                  <c:v>44609.713263888887</c:v>
                </c:pt>
                <c:pt idx="295">
                  <c:v>44609.713993055557</c:v>
                </c:pt>
                <c:pt idx="296">
                  <c:v>44609.71471064815</c:v>
                </c:pt>
                <c:pt idx="297">
                  <c:v>44609.715439814812</c:v>
                </c:pt>
                <c:pt idx="298">
                  <c:v>44609.716168981482</c:v>
                </c:pt>
                <c:pt idx="299">
                  <c:v>44609.716886574075</c:v>
                </c:pt>
                <c:pt idx="300">
                  <c:v>44609.717615740738</c:v>
                </c:pt>
                <c:pt idx="301">
                  <c:v>44609.718344907407</c:v>
                </c:pt>
                <c:pt idx="302">
                  <c:v>44609.7190625</c:v>
                </c:pt>
                <c:pt idx="303">
                  <c:v>44609.71979166667</c:v>
                </c:pt>
                <c:pt idx="304">
                  <c:v>44609.720520833333</c:v>
                </c:pt>
                <c:pt idx="305">
                  <c:v>44609.721238425926</c:v>
                </c:pt>
                <c:pt idx="306">
                  <c:v>44609.721967592595</c:v>
                </c:pt>
                <c:pt idx="307">
                  <c:v>44609.722743055558</c:v>
                </c:pt>
                <c:pt idx="308">
                  <c:v>44609.72347222222</c:v>
                </c:pt>
                <c:pt idx="309">
                  <c:v>44609.724189814813</c:v>
                </c:pt>
                <c:pt idx="310">
                  <c:v>44609.724918981483</c:v>
                </c:pt>
                <c:pt idx="311">
                  <c:v>44609.725648148145</c:v>
                </c:pt>
                <c:pt idx="312">
                  <c:v>44609.726377314815</c:v>
                </c:pt>
                <c:pt idx="313">
                  <c:v>44609.727152777778</c:v>
                </c:pt>
                <c:pt idx="314">
                  <c:v>44609.727870370371</c:v>
                </c:pt>
                <c:pt idx="315">
                  <c:v>44609.72859953704</c:v>
                </c:pt>
                <c:pt idx="316">
                  <c:v>44609.729328703703</c:v>
                </c:pt>
                <c:pt idx="317">
                  <c:v>44609.730046296296</c:v>
                </c:pt>
                <c:pt idx="318">
                  <c:v>44609.730775462966</c:v>
                </c:pt>
                <c:pt idx="319">
                  <c:v>44609.731504629628</c:v>
                </c:pt>
                <c:pt idx="320">
                  <c:v>44609.732222222221</c:v>
                </c:pt>
                <c:pt idx="321">
                  <c:v>44609.732951388891</c:v>
                </c:pt>
                <c:pt idx="322">
                  <c:v>44609.733680555553</c:v>
                </c:pt>
                <c:pt idx="323">
                  <c:v>44609.734398148146</c:v>
                </c:pt>
                <c:pt idx="324">
                  <c:v>44609.735127314816</c:v>
                </c:pt>
                <c:pt idx="325">
                  <c:v>44609.735856481479</c:v>
                </c:pt>
                <c:pt idx="326">
                  <c:v>44609.736574074072</c:v>
                </c:pt>
                <c:pt idx="327">
                  <c:v>44609.737303240741</c:v>
                </c:pt>
                <c:pt idx="328">
                  <c:v>44609.738032407404</c:v>
                </c:pt>
                <c:pt idx="329">
                  <c:v>44609.738761574074</c:v>
                </c:pt>
                <c:pt idx="330">
                  <c:v>44609.739479166667</c:v>
                </c:pt>
                <c:pt idx="331">
                  <c:v>44609.740208333336</c:v>
                </c:pt>
                <c:pt idx="332">
                  <c:v>44609.740937499999</c:v>
                </c:pt>
                <c:pt idx="333">
                  <c:v>44609.741655092592</c:v>
                </c:pt>
                <c:pt idx="334">
                  <c:v>44609.742384259262</c:v>
                </c:pt>
                <c:pt idx="335">
                  <c:v>44609.743113425924</c:v>
                </c:pt>
                <c:pt idx="336">
                  <c:v>44609.743831018517</c:v>
                </c:pt>
                <c:pt idx="337">
                  <c:v>44609.744560185187</c:v>
                </c:pt>
                <c:pt idx="338">
                  <c:v>44609.745289351849</c:v>
                </c:pt>
                <c:pt idx="339">
                  <c:v>44609.746006944442</c:v>
                </c:pt>
                <c:pt idx="340">
                  <c:v>44609.746736111112</c:v>
                </c:pt>
                <c:pt idx="341">
                  <c:v>44609.747465277775</c:v>
                </c:pt>
                <c:pt idx="342">
                  <c:v>44609.748182870368</c:v>
                </c:pt>
                <c:pt idx="343">
                  <c:v>44609.748912037037</c:v>
                </c:pt>
                <c:pt idx="344">
                  <c:v>44609.7496875</c:v>
                </c:pt>
                <c:pt idx="345">
                  <c:v>44609.750416666669</c:v>
                </c:pt>
                <c:pt idx="346">
                  <c:v>44609.751145833332</c:v>
                </c:pt>
                <c:pt idx="347">
                  <c:v>44609.751863425925</c:v>
                </c:pt>
                <c:pt idx="348">
                  <c:v>44609.752592592595</c:v>
                </c:pt>
                <c:pt idx="349">
                  <c:v>44609.753321759257</c:v>
                </c:pt>
                <c:pt idx="350">
                  <c:v>44609.75403935185</c:v>
                </c:pt>
                <c:pt idx="351">
                  <c:v>44609.75476851852</c:v>
                </c:pt>
                <c:pt idx="352">
                  <c:v>44609.755497685182</c:v>
                </c:pt>
                <c:pt idx="353">
                  <c:v>44609.756226851852</c:v>
                </c:pt>
                <c:pt idx="354">
                  <c:v>44609.756944444445</c:v>
                </c:pt>
                <c:pt idx="355">
                  <c:v>44609.757673611108</c:v>
                </c:pt>
                <c:pt idx="356">
                  <c:v>44609.758402777778</c:v>
                </c:pt>
                <c:pt idx="357">
                  <c:v>44609.759120370371</c:v>
                </c:pt>
                <c:pt idx="358">
                  <c:v>44609.75984953704</c:v>
                </c:pt>
                <c:pt idx="359">
                  <c:v>44609.760578703703</c:v>
                </c:pt>
                <c:pt idx="360">
                  <c:v>44609.761296296296</c:v>
                </c:pt>
                <c:pt idx="361">
                  <c:v>44609.762025462966</c:v>
                </c:pt>
                <c:pt idx="362">
                  <c:v>44609.762754629628</c:v>
                </c:pt>
                <c:pt idx="363">
                  <c:v>44609.763472222221</c:v>
                </c:pt>
                <c:pt idx="364">
                  <c:v>44609.764201388891</c:v>
                </c:pt>
                <c:pt idx="365">
                  <c:v>44609.764930555553</c:v>
                </c:pt>
                <c:pt idx="366">
                  <c:v>44609.765648148146</c:v>
                </c:pt>
                <c:pt idx="367">
                  <c:v>44609.766377314816</c:v>
                </c:pt>
                <c:pt idx="368">
                  <c:v>44609.767106481479</c:v>
                </c:pt>
                <c:pt idx="369">
                  <c:v>44609.767824074072</c:v>
                </c:pt>
                <c:pt idx="370">
                  <c:v>44609.768553240741</c:v>
                </c:pt>
                <c:pt idx="371">
                  <c:v>44609.769282407404</c:v>
                </c:pt>
                <c:pt idx="372">
                  <c:v>44609.77</c:v>
                </c:pt>
                <c:pt idx="373">
                  <c:v>44609.770729166667</c:v>
                </c:pt>
                <c:pt idx="374">
                  <c:v>44609.771458333336</c:v>
                </c:pt>
                <c:pt idx="375">
                  <c:v>44609.772233796299</c:v>
                </c:pt>
                <c:pt idx="376">
                  <c:v>44609.772951388892</c:v>
                </c:pt>
                <c:pt idx="377">
                  <c:v>44609.773680555554</c:v>
                </c:pt>
                <c:pt idx="378">
                  <c:v>44609.774409722224</c:v>
                </c:pt>
                <c:pt idx="379">
                  <c:v>44609.775127314817</c:v>
                </c:pt>
                <c:pt idx="380">
                  <c:v>44609.775856481479</c:v>
                </c:pt>
                <c:pt idx="381">
                  <c:v>44609.776574074072</c:v>
                </c:pt>
                <c:pt idx="382">
                  <c:v>44609.777303240742</c:v>
                </c:pt>
                <c:pt idx="383">
                  <c:v>44609.778032407405</c:v>
                </c:pt>
                <c:pt idx="384">
                  <c:v>44609.778761574074</c:v>
                </c:pt>
                <c:pt idx="385">
                  <c:v>44609.77952546296</c:v>
                </c:pt>
                <c:pt idx="386">
                  <c:v>44609.78025462963</c:v>
                </c:pt>
                <c:pt idx="387">
                  <c:v>44609.780972222223</c:v>
                </c:pt>
                <c:pt idx="388">
                  <c:v>44609.781701388885</c:v>
                </c:pt>
                <c:pt idx="389">
                  <c:v>44609.782430555555</c:v>
                </c:pt>
                <c:pt idx="390">
                  <c:v>44609.783159722225</c:v>
                </c:pt>
                <c:pt idx="391">
                  <c:v>44609.783888888887</c:v>
                </c:pt>
                <c:pt idx="392">
                  <c:v>44609.78460648148</c:v>
                </c:pt>
                <c:pt idx="393">
                  <c:v>44609.78533564815</c:v>
                </c:pt>
                <c:pt idx="394">
                  <c:v>44609.786064814813</c:v>
                </c:pt>
                <c:pt idx="395">
                  <c:v>44609.786782407406</c:v>
                </c:pt>
                <c:pt idx="396">
                  <c:v>44609.787511574075</c:v>
                </c:pt>
                <c:pt idx="397">
                  <c:v>44609.788240740738</c:v>
                </c:pt>
                <c:pt idx="398">
                  <c:v>44609.788969907408</c:v>
                </c:pt>
                <c:pt idx="399">
                  <c:v>44609.789699074077</c:v>
                </c:pt>
                <c:pt idx="400">
                  <c:v>44609.790439814817</c:v>
                </c:pt>
                <c:pt idx="401">
                  <c:v>44609.79115740741</c:v>
                </c:pt>
                <c:pt idx="402">
                  <c:v>44609.791886574072</c:v>
                </c:pt>
                <c:pt idx="403">
                  <c:v>44609.792615740742</c:v>
                </c:pt>
                <c:pt idx="404">
                  <c:v>44609.793333333335</c:v>
                </c:pt>
                <c:pt idx="405">
                  <c:v>44609.794074074074</c:v>
                </c:pt>
                <c:pt idx="406">
                  <c:v>44609.794791666667</c:v>
                </c:pt>
                <c:pt idx="407">
                  <c:v>44609.795520833337</c:v>
                </c:pt>
                <c:pt idx="408">
                  <c:v>44609.796249999999</c:v>
                </c:pt>
                <c:pt idx="409">
                  <c:v>44609.796967592592</c:v>
                </c:pt>
                <c:pt idx="410">
                  <c:v>44609.797708333332</c:v>
                </c:pt>
                <c:pt idx="411">
                  <c:v>44609.798425925925</c:v>
                </c:pt>
                <c:pt idx="412">
                  <c:v>44609.799155092594</c:v>
                </c:pt>
                <c:pt idx="413">
                  <c:v>44609.799884259257</c:v>
                </c:pt>
                <c:pt idx="414">
                  <c:v>44609.80060185185</c:v>
                </c:pt>
                <c:pt idx="415">
                  <c:v>44609.80133101852</c:v>
                </c:pt>
                <c:pt idx="416">
                  <c:v>44609.802060185182</c:v>
                </c:pt>
                <c:pt idx="417">
                  <c:v>44609.802777777775</c:v>
                </c:pt>
                <c:pt idx="418">
                  <c:v>44609.803506944445</c:v>
                </c:pt>
                <c:pt idx="419">
                  <c:v>44609.804236111115</c:v>
                </c:pt>
                <c:pt idx="420">
                  <c:v>44609.8049537037</c:v>
                </c:pt>
                <c:pt idx="421">
                  <c:v>44609.80568287037</c:v>
                </c:pt>
                <c:pt idx="422">
                  <c:v>44609.80641203704</c:v>
                </c:pt>
                <c:pt idx="423">
                  <c:v>44609.807129629633</c:v>
                </c:pt>
                <c:pt idx="424">
                  <c:v>44609.807858796295</c:v>
                </c:pt>
                <c:pt idx="425">
                  <c:v>44609.808587962965</c:v>
                </c:pt>
                <c:pt idx="426">
                  <c:v>44609.809305555558</c:v>
                </c:pt>
                <c:pt idx="427">
                  <c:v>44609.810034722221</c:v>
                </c:pt>
                <c:pt idx="428">
                  <c:v>44609.810763888891</c:v>
                </c:pt>
                <c:pt idx="429">
                  <c:v>44609.811481481483</c:v>
                </c:pt>
                <c:pt idx="430">
                  <c:v>44609.812210648146</c:v>
                </c:pt>
                <c:pt idx="431">
                  <c:v>44609.812939814816</c:v>
                </c:pt>
                <c:pt idx="432">
                  <c:v>44609.813657407409</c:v>
                </c:pt>
                <c:pt idx="433">
                  <c:v>44609.814386574071</c:v>
                </c:pt>
                <c:pt idx="434">
                  <c:v>44609.815115740741</c:v>
                </c:pt>
                <c:pt idx="435">
                  <c:v>44609.815844907411</c:v>
                </c:pt>
                <c:pt idx="436">
                  <c:v>44609.816562499997</c:v>
                </c:pt>
                <c:pt idx="437">
                  <c:v>44609.817291666666</c:v>
                </c:pt>
                <c:pt idx="438">
                  <c:v>44609.818020833336</c:v>
                </c:pt>
                <c:pt idx="439">
                  <c:v>44609.818738425929</c:v>
                </c:pt>
                <c:pt idx="440">
                  <c:v>44609.819467592592</c:v>
                </c:pt>
                <c:pt idx="441">
                  <c:v>44609.820196759261</c:v>
                </c:pt>
                <c:pt idx="442">
                  <c:v>44609.820914351854</c:v>
                </c:pt>
                <c:pt idx="443">
                  <c:v>44609.821643518517</c:v>
                </c:pt>
                <c:pt idx="444">
                  <c:v>44609.822372685187</c:v>
                </c:pt>
                <c:pt idx="445">
                  <c:v>44609.82309027778</c:v>
                </c:pt>
                <c:pt idx="446">
                  <c:v>44609.823819444442</c:v>
                </c:pt>
                <c:pt idx="447">
                  <c:v>44609.824548611112</c:v>
                </c:pt>
                <c:pt idx="448">
                  <c:v>44609.825266203705</c:v>
                </c:pt>
                <c:pt idx="449">
                  <c:v>44609.825995370367</c:v>
                </c:pt>
                <c:pt idx="450">
                  <c:v>44609.826724537037</c:v>
                </c:pt>
                <c:pt idx="451">
                  <c:v>44609.82744212963</c:v>
                </c:pt>
                <c:pt idx="452">
                  <c:v>44609.8281712963</c:v>
                </c:pt>
                <c:pt idx="453">
                  <c:v>44609.828900462962</c:v>
                </c:pt>
                <c:pt idx="454">
                  <c:v>44609.829618055555</c:v>
                </c:pt>
                <c:pt idx="455">
                  <c:v>44609.830347222225</c:v>
                </c:pt>
                <c:pt idx="456">
                  <c:v>44609.831076388888</c:v>
                </c:pt>
                <c:pt idx="457">
                  <c:v>44609.831805555557</c:v>
                </c:pt>
                <c:pt idx="458">
                  <c:v>44609.83252314815</c:v>
                </c:pt>
                <c:pt idx="459">
                  <c:v>44609.833252314813</c:v>
                </c:pt>
                <c:pt idx="460">
                  <c:v>44609.833981481483</c:v>
                </c:pt>
                <c:pt idx="461">
                  <c:v>44609.834699074076</c:v>
                </c:pt>
                <c:pt idx="462">
                  <c:v>44609.835428240738</c:v>
                </c:pt>
                <c:pt idx="463">
                  <c:v>44609.836157407408</c:v>
                </c:pt>
                <c:pt idx="464">
                  <c:v>44609.836875000001</c:v>
                </c:pt>
                <c:pt idx="465">
                  <c:v>44609.837604166663</c:v>
                </c:pt>
                <c:pt idx="466">
                  <c:v>44609.838333333333</c:v>
                </c:pt>
                <c:pt idx="467">
                  <c:v>44609.839050925926</c:v>
                </c:pt>
                <c:pt idx="468">
                  <c:v>44609.839780092596</c:v>
                </c:pt>
                <c:pt idx="469">
                  <c:v>44609.840509259258</c:v>
                </c:pt>
                <c:pt idx="470">
                  <c:v>44609.841226851851</c:v>
                </c:pt>
                <c:pt idx="471">
                  <c:v>44609.842002314814</c:v>
                </c:pt>
                <c:pt idx="472">
                  <c:v>44609.842731481483</c:v>
                </c:pt>
                <c:pt idx="473">
                  <c:v>44609.843460648146</c:v>
                </c:pt>
                <c:pt idx="474">
                  <c:v>44609.844178240739</c:v>
                </c:pt>
                <c:pt idx="475">
                  <c:v>44609.844907407409</c:v>
                </c:pt>
                <c:pt idx="476">
                  <c:v>44609.845636574071</c:v>
                </c:pt>
                <c:pt idx="477">
                  <c:v>44609.846365740741</c:v>
                </c:pt>
                <c:pt idx="478">
                  <c:v>44609.847083333334</c:v>
                </c:pt>
                <c:pt idx="479">
                  <c:v>44609.847812499997</c:v>
                </c:pt>
                <c:pt idx="480">
                  <c:v>44609.848541666666</c:v>
                </c:pt>
                <c:pt idx="481">
                  <c:v>44609.849259259259</c:v>
                </c:pt>
                <c:pt idx="482">
                  <c:v>44609.849988425929</c:v>
                </c:pt>
                <c:pt idx="483">
                  <c:v>44609.850717592592</c:v>
                </c:pt>
                <c:pt idx="484">
                  <c:v>44609.851435185185</c:v>
                </c:pt>
                <c:pt idx="485">
                  <c:v>44609.852164351854</c:v>
                </c:pt>
                <c:pt idx="486">
                  <c:v>44609.852893518517</c:v>
                </c:pt>
                <c:pt idx="487">
                  <c:v>44609.85361111111</c:v>
                </c:pt>
                <c:pt idx="488">
                  <c:v>44609.85434027778</c:v>
                </c:pt>
                <c:pt idx="489">
                  <c:v>44609.855069444442</c:v>
                </c:pt>
                <c:pt idx="490">
                  <c:v>44609.855787037035</c:v>
                </c:pt>
                <c:pt idx="491">
                  <c:v>44609.856516203705</c:v>
                </c:pt>
                <c:pt idx="492">
                  <c:v>44609.857245370367</c:v>
                </c:pt>
                <c:pt idx="493">
                  <c:v>44609.85796296296</c:v>
                </c:pt>
                <c:pt idx="494">
                  <c:v>44609.85869212963</c:v>
                </c:pt>
                <c:pt idx="495">
                  <c:v>44609.8594212963</c:v>
                </c:pt>
                <c:pt idx="496">
                  <c:v>44609.860138888886</c:v>
                </c:pt>
                <c:pt idx="497">
                  <c:v>44609.860868055555</c:v>
                </c:pt>
                <c:pt idx="498">
                  <c:v>44609.861597222225</c:v>
                </c:pt>
                <c:pt idx="499">
                  <c:v>44609.862314814818</c:v>
                </c:pt>
                <c:pt idx="500">
                  <c:v>44609.863043981481</c:v>
                </c:pt>
                <c:pt idx="501">
                  <c:v>44609.86377314815</c:v>
                </c:pt>
                <c:pt idx="502">
                  <c:v>44609.864490740743</c:v>
                </c:pt>
                <c:pt idx="503">
                  <c:v>44609.865219907406</c:v>
                </c:pt>
                <c:pt idx="504">
                  <c:v>44609.865949074076</c:v>
                </c:pt>
                <c:pt idx="505">
                  <c:v>44609.866678240738</c:v>
                </c:pt>
                <c:pt idx="506">
                  <c:v>44609.867395833331</c:v>
                </c:pt>
                <c:pt idx="507">
                  <c:v>44609.868125000001</c:v>
                </c:pt>
                <c:pt idx="508">
                  <c:v>44609.868854166663</c:v>
                </c:pt>
                <c:pt idx="509">
                  <c:v>44609.869571759256</c:v>
                </c:pt>
                <c:pt idx="510">
                  <c:v>44609.870300925926</c:v>
                </c:pt>
                <c:pt idx="511">
                  <c:v>44609.871030092596</c:v>
                </c:pt>
                <c:pt idx="512">
                  <c:v>44609.871747685182</c:v>
                </c:pt>
                <c:pt idx="513">
                  <c:v>44609.872476851851</c:v>
                </c:pt>
                <c:pt idx="514">
                  <c:v>44609.873206018521</c:v>
                </c:pt>
                <c:pt idx="515">
                  <c:v>44609.873923611114</c:v>
                </c:pt>
                <c:pt idx="516">
                  <c:v>44609.874652777777</c:v>
                </c:pt>
                <c:pt idx="517">
                  <c:v>44609.875439814816</c:v>
                </c:pt>
                <c:pt idx="518">
                  <c:v>44609.876157407409</c:v>
                </c:pt>
                <c:pt idx="519">
                  <c:v>44609.876886574071</c:v>
                </c:pt>
                <c:pt idx="520">
                  <c:v>44609.877615740741</c:v>
                </c:pt>
                <c:pt idx="521">
                  <c:v>44609.878344907411</c:v>
                </c:pt>
                <c:pt idx="522">
                  <c:v>44609.879062499997</c:v>
                </c:pt>
                <c:pt idx="523">
                  <c:v>44609.879791666666</c:v>
                </c:pt>
                <c:pt idx="524">
                  <c:v>44609.880520833336</c:v>
                </c:pt>
                <c:pt idx="525">
                  <c:v>44609.881238425929</c:v>
                </c:pt>
                <c:pt idx="526">
                  <c:v>44609.881967592592</c:v>
                </c:pt>
                <c:pt idx="527">
                  <c:v>44609.882696759261</c:v>
                </c:pt>
                <c:pt idx="528">
                  <c:v>44609.883425925924</c:v>
                </c:pt>
                <c:pt idx="529">
                  <c:v>44609.884143518517</c:v>
                </c:pt>
                <c:pt idx="530">
                  <c:v>44609.884872685187</c:v>
                </c:pt>
                <c:pt idx="531">
                  <c:v>44609.885601851849</c:v>
                </c:pt>
                <c:pt idx="532">
                  <c:v>44609.886331018519</c:v>
                </c:pt>
                <c:pt idx="533">
                  <c:v>44609.887048611112</c:v>
                </c:pt>
                <c:pt idx="534">
                  <c:v>44609.887777777774</c:v>
                </c:pt>
                <c:pt idx="535">
                  <c:v>44609.888506944444</c:v>
                </c:pt>
                <c:pt idx="536">
                  <c:v>44609.889224537037</c:v>
                </c:pt>
                <c:pt idx="537">
                  <c:v>44609.889953703707</c:v>
                </c:pt>
                <c:pt idx="538">
                  <c:v>44609.890740740739</c:v>
                </c:pt>
                <c:pt idx="539">
                  <c:v>44609.891458333332</c:v>
                </c:pt>
                <c:pt idx="540">
                  <c:v>44609.892187500001</c:v>
                </c:pt>
                <c:pt idx="541">
                  <c:v>44609.892916666664</c:v>
                </c:pt>
                <c:pt idx="542">
                  <c:v>44609.893645833334</c:v>
                </c:pt>
                <c:pt idx="543">
                  <c:v>44609.894363425927</c:v>
                </c:pt>
                <c:pt idx="544">
                  <c:v>44609.895092592589</c:v>
                </c:pt>
                <c:pt idx="545">
                  <c:v>44609.895821759259</c:v>
                </c:pt>
                <c:pt idx="546">
                  <c:v>44609.896550925929</c:v>
                </c:pt>
                <c:pt idx="547">
                  <c:v>44609.897268518522</c:v>
                </c:pt>
                <c:pt idx="548">
                  <c:v>44609.897997685184</c:v>
                </c:pt>
                <c:pt idx="549">
                  <c:v>44609.898726851854</c:v>
                </c:pt>
                <c:pt idx="550">
                  <c:v>44609.899444444447</c:v>
                </c:pt>
                <c:pt idx="551">
                  <c:v>44609.900173611109</c:v>
                </c:pt>
                <c:pt idx="552">
                  <c:v>44609.900902777779</c:v>
                </c:pt>
                <c:pt idx="553">
                  <c:v>44609.901620370372</c:v>
                </c:pt>
                <c:pt idx="554">
                  <c:v>44609.902349537035</c:v>
                </c:pt>
                <c:pt idx="555">
                  <c:v>44609.903078703705</c:v>
                </c:pt>
                <c:pt idx="556">
                  <c:v>44609.903807870367</c:v>
                </c:pt>
                <c:pt idx="557">
                  <c:v>44609.90452546296</c:v>
                </c:pt>
                <c:pt idx="558">
                  <c:v>44609.90525462963</c:v>
                </c:pt>
                <c:pt idx="559">
                  <c:v>44609.906030092592</c:v>
                </c:pt>
                <c:pt idx="560">
                  <c:v>44609.906759259262</c:v>
                </c:pt>
                <c:pt idx="561">
                  <c:v>44609.907476851855</c:v>
                </c:pt>
                <c:pt idx="562">
                  <c:v>44609.908206018517</c:v>
                </c:pt>
                <c:pt idx="563">
                  <c:v>44609.908935185187</c:v>
                </c:pt>
                <c:pt idx="564">
                  <c:v>44609.90965277778</c:v>
                </c:pt>
                <c:pt idx="565">
                  <c:v>44609.910428240742</c:v>
                </c:pt>
                <c:pt idx="566">
                  <c:v>44609.911157407405</c:v>
                </c:pt>
                <c:pt idx="567">
                  <c:v>44609.911874999998</c:v>
                </c:pt>
                <c:pt idx="568">
                  <c:v>44609.912604166668</c:v>
                </c:pt>
                <c:pt idx="569">
                  <c:v>44609.91333333333</c:v>
                </c:pt>
                <c:pt idx="570">
                  <c:v>44609.914050925923</c:v>
                </c:pt>
                <c:pt idx="571">
                  <c:v>44609.914826388886</c:v>
                </c:pt>
                <c:pt idx="572">
                  <c:v>44609.915555555555</c:v>
                </c:pt>
                <c:pt idx="573">
                  <c:v>44609.916273148148</c:v>
                </c:pt>
                <c:pt idx="574">
                  <c:v>44609.917002314818</c:v>
                </c:pt>
                <c:pt idx="575">
                  <c:v>44609.917731481481</c:v>
                </c:pt>
                <c:pt idx="576">
                  <c:v>44609.918449074074</c:v>
                </c:pt>
                <c:pt idx="577">
                  <c:v>44609.919178240743</c:v>
                </c:pt>
                <c:pt idx="578">
                  <c:v>44609.919907407406</c:v>
                </c:pt>
                <c:pt idx="579">
                  <c:v>44609.920624999999</c:v>
                </c:pt>
                <c:pt idx="580">
                  <c:v>44609.921354166669</c:v>
                </c:pt>
                <c:pt idx="581">
                  <c:v>44609.922083333331</c:v>
                </c:pt>
                <c:pt idx="582">
                  <c:v>44609.922858796293</c:v>
                </c:pt>
                <c:pt idx="583">
                  <c:v>44609.923576388886</c:v>
                </c:pt>
                <c:pt idx="584">
                  <c:v>44609.924305555556</c:v>
                </c:pt>
                <c:pt idx="585">
                  <c:v>44609.925023148149</c:v>
                </c:pt>
                <c:pt idx="586">
                  <c:v>44609.925752314812</c:v>
                </c:pt>
                <c:pt idx="587">
                  <c:v>44609.926481481481</c:v>
                </c:pt>
                <c:pt idx="588">
                  <c:v>44609.927256944444</c:v>
                </c:pt>
                <c:pt idx="589">
                  <c:v>44609.927974537037</c:v>
                </c:pt>
                <c:pt idx="590">
                  <c:v>44609.928703703707</c:v>
                </c:pt>
                <c:pt idx="591">
                  <c:v>44609.929432870369</c:v>
                </c:pt>
                <c:pt idx="592">
                  <c:v>44609.930150462962</c:v>
                </c:pt>
                <c:pt idx="593">
                  <c:v>44609.930879629632</c:v>
                </c:pt>
                <c:pt idx="594">
                  <c:v>44609.931655092594</c:v>
                </c:pt>
                <c:pt idx="595">
                  <c:v>44609.932372685187</c:v>
                </c:pt>
                <c:pt idx="596">
                  <c:v>44609.93310185185</c:v>
                </c:pt>
                <c:pt idx="597">
                  <c:v>44609.933831018519</c:v>
                </c:pt>
                <c:pt idx="598">
                  <c:v>44609.934548611112</c:v>
                </c:pt>
                <c:pt idx="599">
                  <c:v>44609.935277777775</c:v>
                </c:pt>
                <c:pt idx="600">
                  <c:v>44609.936041666668</c:v>
                </c:pt>
                <c:pt idx="601">
                  <c:v>44609.93677083333</c:v>
                </c:pt>
                <c:pt idx="602">
                  <c:v>44609.9375</c:v>
                </c:pt>
                <c:pt idx="603">
                  <c:v>44609.938217592593</c:v>
                </c:pt>
                <c:pt idx="604">
                  <c:v>44609.938946759263</c:v>
                </c:pt>
                <c:pt idx="605">
                  <c:v>44609.939675925925</c:v>
                </c:pt>
                <c:pt idx="606">
                  <c:v>44609.940439814818</c:v>
                </c:pt>
                <c:pt idx="607">
                  <c:v>44609.941168981481</c:v>
                </c:pt>
                <c:pt idx="608">
                  <c:v>44609.941886574074</c:v>
                </c:pt>
                <c:pt idx="609">
                  <c:v>44609.942615740743</c:v>
                </c:pt>
                <c:pt idx="610">
                  <c:v>44609.943344907406</c:v>
                </c:pt>
                <c:pt idx="611">
                  <c:v>44609.944062499999</c:v>
                </c:pt>
                <c:pt idx="612">
                  <c:v>44609.944837962961</c:v>
                </c:pt>
                <c:pt idx="613">
                  <c:v>44609.945567129631</c:v>
                </c:pt>
                <c:pt idx="614">
                  <c:v>44609.946284722224</c:v>
                </c:pt>
                <c:pt idx="615">
                  <c:v>44609.947013888886</c:v>
                </c:pt>
                <c:pt idx="616">
                  <c:v>44609.947731481479</c:v>
                </c:pt>
                <c:pt idx="617">
                  <c:v>44609.948460648149</c:v>
                </c:pt>
                <c:pt idx="618">
                  <c:v>44609.949236111112</c:v>
                </c:pt>
                <c:pt idx="619">
                  <c:v>44609.949953703705</c:v>
                </c:pt>
                <c:pt idx="620">
                  <c:v>44609.950682870367</c:v>
                </c:pt>
                <c:pt idx="621">
                  <c:v>44609.951412037037</c:v>
                </c:pt>
                <c:pt idx="622">
                  <c:v>44609.95212962963</c:v>
                </c:pt>
                <c:pt idx="623">
                  <c:v>44609.9528587963</c:v>
                </c:pt>
                <c:pt idx="624">
                  <c:v>44609.953634259262</c:v>
                </c:pt>
                <c:pt idx="625">
                  <c:v>44609.954351851855</c:v>
                </c:pt>
                <c:pt idx="626">
                  <c:v>44609.955081018517</c:v>
                </c:pt>
                <c:pt idx="627">
                  <c:v>44609.95579861111</c:v>
                </c:pt>
                <c:pt idx="628">
                  <c:v>44609.95652777778</c:v>
                </c:pt>
                <c:pt idx="629">
                  <c:v>44609.957256944443</c:v>
                </c:pt>
                <c:pt idx="630">
                  <c:v>44609.958032407405</c:v>
                </c:pt>
                <c:pt idx="631">
                  <c:v>44609.958761574075</c:v>
                </c:pt>
                <c:pt idx="632">
                  <c:v>44609.959479166668</c:v>
                </c:pt>
                <c:pt idx="633">
                  <c:v>44609.96020833333</c:v>
                </c:pt>
                <c:pt idx="634">
                  <c:v>44609.9609375</c:v>
                </c:pt>
                <c:pt idx="635">
                  <c:v>44609.961655092593</c:v>
                </c:pt>
                <c:pt idx="636">
                  <c:v>44609.962430555555</c:v>
                </c:pt>
                <c:pt idx="637">
                  <c:v>44609.963159722225</c:v>
                </c:pt>
                <c:pt idx="638">
                  <c:v>44609.963888888888</c:v>
                </c:pt>
                <c:pt idx="639">
                  <c:v>44609.964606481481</c:v>
                </c:pt>
                <c:pt idx="640">
                  <c:v>44609.96533564815</c:v>
                </c:pt>
                <c:pt idx="641">
                  <c:v>44609.966064814813</c:v>
                </c:pt>
                <c:pt idx="642">
                  <c:v>44609.966840277775</c:v>
                </c:pt>
                <c:pt idx="643">
                  <c:v>44609.967569444445</c:v>
                </c:pt>
                <c:pt idx="644">
                  <c:v>44609.968287037038</c:v>
                </c:pt>
                <c:pt idx="645">
                  <c:v>44609.9690162037</c:v>
                </c:pt>
                <c:pt idx="646">
                  <c:v>44609.969733796293</c:v>
                </c:pt>
                <c:pt idx="647">
                  <c:v>44609.970462962963</c:v>
                </c:pt>
                <c:pt idx="648">
                  <c:v>44609.971238425926</c:v>
                </c:pt>
                <c:pt idx="649">
                  <c:v>44609.971956018519</c:v>
                </c:pt>
                <c:pt idx="650">
                  <c:v>44609.972685185188</c:v>
                </c:pt>
                <c:pt idx="651">
                  <c:v>44609.973414351851</c:v>
                </c:pt>
                <c:pt idx="652">
                  <c:v>44609.974131944444</c:v>
                </c:pt>
                <c:pt idx="653">
                  <c:v>44609.974861111114</c:v>
                </c:pt>
                <c:pt idx="654">
                  <c:v>44609.975636574076</c:v>
                </c:pt>
                <c:pt idx="655">
                  <c:v>44609.976354166669</c:v>
                </c:pt>
                <c:pt idx="656">
                  <c:v>44609.977083333331</c:v>
                </c:pt>
                <c:pt idx="657">
                  <c:v>44609.977812500001</c:v>
                </c:pt>
                <c:pt idx="658">
                  <c:v>44609.978530092594</c:v>
                </c:pt>
                <c:pt idx="659">
                  <c:v>44609.979259259257</c:v>
                </c:pt>
                <c:pt idx="660">
                  <c:v>44609.979988425926</c:v>
                </c:pt>
                <c:pt idx="661">
                  <c:v>44609.980706018519</c:v>
                </c:pt>
                <c:pt idx="662">
                  <c:v>44609.981435185182</c:v>
                </c:pt>
                <c:pt idx="663">
                  <c:v>44609.982164351852</c:v>
                </c:pt>
                <c:pt idx="664">
                  <c:v>44609.982881944445</c:v>
                </c:pt>
                <c:pt idx="665">
                  <c:v>44609.983611111114</c:v>
                </c:pt>
                <c:pt idx="666">
                  <c:v>44609.984340277777</c:v>
                </c:pt>
                <c:pt idx="667">
                  <c:v>44609.98505787037</c:v>
                </c:pt>
                <c:pt idx="668">
                  <c:v>44609.98578703704</c:v>
                </c:pt>
                <c:pt idx="669">
                  <c:v>44609.986516203702</c:v>
                </c:pt>
                <c:pt idx="670">
                  <c:v>44609.987233796295</c:v>
                </c:pt>
                <c:pt idx="671">
                  <c:v>44609.987962962965</c:v>
                </c:pt>
                <c:pt idx="672">
                  <c:v>44609.988692129627</c:v>
                </c:pt>
                <c:pt idx="673">
                  <c:v>44609.98940972222</c:v>
                </c:pt>
                <c:pt idx="674">
                  <c:v>44609.99013888889</c:v>
                </c:pt>
                <c:pt idx="675">
                  <c:v>44609.990856481483</c:v>
                </c:pt>
                <c:pt idx="676">
                  <c:v>44609.991585648146</c:v>
                </c:pt>
                <c:pt idx="677">
                  <c:v>44609.992314814815</c:v>
                </c:pt>
                <c:pt idx="678">
                  <c:v>44609.993032407408</c:v>
                </c:pt>
                <c:pt idx="679">
                  <c:v>44609.993761574071</c:v>
                </c:pt>
                <c:pt idx="680">
                  <c:v>44609.994490740741</c:v>
                </c:pt>
                <c:pt idx="681">
                  <c:v>44609.995219907411</c:v>
                </c:pt>
                <c:pt idx="682">
                  <c:v>44609.995937500003</c:v>
                </c:pt>
                <c:pt idx="683">
                  <c:v>44609.996666666666</c:v>
                </c:pt>
                <c:pt idx="684">
                  <c:v>44609.997395833336</c:v>
                </c:pt>
                <c:pt idx="685">
                  <c:v>44609.998113425929</c:v>
                </c:pt>
                <c:pt idx="686">
                  <c:v>44609.998842592591</c:v>
                </c:pt>
                <c:pt idx="687">
                  <c:v>44609.999571759261</c:v>
                </c:pt>
                <c:pt idx="688">
                  <c:v>44610.000289351854</c:v>
                </c:pt>
                <c:pt idx="689">
                  <c:v>44610.001018518517</c:v>
                </c:pt>
                <c:pt idx="690">
                  <c:v>44610.001747685186</c:v>
                </c:pt>
                <c:pt idx="691">
                  <c:v>44610.002476851849</c:v>
                </c:pt>
                <c:pt idx="692">
                  <c:v>44610.003194444442</c:v>
                </c:pt>
                <c:pt idx="693">
                  <c:v>44610.003923611112</c:v>
                </c:pt>
                <c:pt idx="694">
                  <c:v>44610.004652777781</c:v>
                </c:pt>
                <c:pt idx="695">
                  <c:v>44610.005370370367</c:v>
                </c:pt>
                <c:pt idx="696">
                  <c:v>44610.006099537037</c:v>
                </c:pt>
                <c:pt idx="697">
                  <c:v>44610.006828703707</c:v>
                </c:pt>
                <c:pt idx="698">
                  <c:v>44610.0075462963</c:v>
                </c:pt>
                <c:pt idx="699">
                  <c:v>44610.008275462962</c:v>
                </c:pt>
                <c:pt idx="700">
                  <c:v>44610.009004629632</c:v>
                </c:pt>
                <c:pt idx="701">
                  <c:v>44610.009722222225</c:v>
                </c:pt>
                <c:pt idx="702">
                  <c:v>44610.010451388887</c:v>
                </c:pt>
                <c:pt idx="703">
                  <c:v>44610.011180555557</c:v>
                </c:pt>
                <c:pt idx="704">
                  <c:v>44610.01190972222</c:v>
                </c:pt>
                <c:pt idx="705">
                  <c:v>44610.012627314813</c:v>
                </c:pt>
                <c:pt idx="706">
                  <c:v>44610.013356481482</c:v>
                </c:pt>
                <c:pt idx="707">
                  <c:v>44610.014085648145</c:v>
                </c:pt>
                <c:pt idx="708">
                  <c:v>44610.014803240738</c:v>
                </c:pt>
                <c:pt idx="709">
                  <c:v>44610.015532407408</c:v>
                </c:pt>
                <c:pt idx="710">
                  <c:v>44610.016261574077</c:v>
                </c:pt>
                <c:pt idx="711">
                  <c:v>44610.016979166663</c:v>
                </c:pt>
                <c:pt idx="712">
                  <c:v>44610.017708333333</c:v>
                </c:pt>
                <c:pt idx="713">
                  <c:v>44610.018437500003</c:v>
                </c:pt>
                <c:pt idx="714">
                  <c:v>44610.019155092596</c:v>
                </c:pt>
                <c:pt idx="715">
                  <c:v>44610.019884259258</c:v>
                </c:pt>
                <c:pt idx="716">
                  <c:v>44610.020613425928</c:v>
                </c:pt>
                <c:pt idx="717">
                  <c:v>44610.021331018521</c:v>
                </c:pt>
                <c:pt idx="718">
                  <c:v>44610.022060185183</c:v>
                </c:pt>
                <c:pt idx="719">
                  <c:v>44610.022789351853</c:v>
                </c:pt>
                <c:pt idx="720">
                  <c:v>44610.023506944446</c:v>
                </c:pt>
                <c:pt idx="721">
                  <c:v>44610.024236111109</c:v>
                </c:pt>
                <c:pt idx="722">
                  <c:v>44610.024965277778</c:v>
                </c:pt>
                <c:pt idx="723">
                  <c:v>44610.025682870371</c:v>
                </c:pt>
                <c:pt idx="724">
                  <c:v>44610.026412037034</c:v>
                </c:pt>
                <c:pt idx="725">
                  <c:v>44610.027141203704</c:v>
                </c:pt>
                <c:pt idx="726">
                  <c:v>44610.027858796297</c:v>
                </c:pt>
                <c:pt idx="727">
                  <c:v>44610.028587962966</c:v>
                </c:pt>
                <c:pt idx="728">
                  <c:v>44610.029317129629</c:v>
                </c:pt>
                <c:pt idx="729">
                  <c:v>44610.030034722222</c:v>
                </c:pt>
                <c:pt idx="730">
                  <c:v>44610.030763888892</c:v>
                </c:pt>
                <c:pt idx="731">
                  <c:v>44610.031493055554</c:v>
                </c:pt>
                <c:pt idx="732">
                  <c:v>44610.032210648147</c:v>
                </c:pt>
                <c:pt idx="733">
                  <c:v>44610.032939814817</c:v>
                </c:pt>
                <c:pt idx="734">
                  <c:v>44610.033668981479</c:v>
                </c:pt>
                <c:pt idx="735">
                  <c:v>44610.034444444442</c:v>
                </c:pt>
                <c:pt idx="736">
                  <c:v>44610.035173611112</c:v>
                </c:pt>
                <c:pt idx="737">
                  <c:v>44610.035891203705</c:v>
                </c:pt>
                <c:pt idx="738">
                  <c:v>44610.036620370367</c:v>
                </c:pt>
                <c:pt idx="739">
                  <c:v>44610.037349537037</c:v>
                </c:pt>
                <c:pt idx="740">
                  <c:v>44610.03806712963</c:v>
                </c:pt>
                <c:pt idx="741">
                  <c:v>44610.038842592592</c:v>
                </c:pt>
                <c:pt idx="742">
                  <c:v>44610.039571759262</c:v>
                </c:pt>
                <c:pt idx="743">
                  <c:v>44610.040300925924</c:v>
                </c:pt>
                <c:pt idx="744">
                  <c:v>44610.041030092594</c:v>
                </c:pt>
                <c:pt idx="745">
                  <c:v>44610.041747685187</c:v>
                </c:pt>
                <c:pt idx="746">
                  <c:v>44610.04247685185</c:v>
                </c:pt>
                <c:pt idx="747">
                  <c:v>44610.043206018519</c:v>
                </c:pt>
                <c:pt idx="748">
                  <c:v>44610.043923611112</c:v>
                </c:pt>
                <c:pt idx="749">
                  <c:v>44610.044652777775</c:v>
                </c:pt>
                <c:pt idx="750">
                  <c:v>44610.045381944445</c:v>
                </c:pt>
                <c:pt idx="751">
                  <c:v>44610.046099537038</c:v>
                </c:pt>
                <c:pt idx="752">
                  <c:v>44610.0468287037</c:v>
                </c:pt>
                <c:pt idx="753">
                  <c:v>44610.04755787037</c:v>
                </c:pt>
                <c:pt idx="754">
                  <c:v>44610.048275462963</c:v>
                </c:pt>
                <c:pt idx="755">
                  <c:v>44610.049004629633</c:v>
                </c:pt>
                <c:pt idx="756">
                  <c:v>44610.049733796295</c:v>
                </c:pt>
                <c:pt idx="757">
                  <c:v>44610.050451388888</c:v>
                </c:pt>
                <c:pt idx="758">
                  <c:v>44610.051180555558</c:v>
                </c:pt>
                <c:pt idx="759">
                  <c:v>44610.05190972222</c:v>
                </c:pt>
                <c:pt idx="760">
                  <c:v>44610.052627314813</c:v>
                </c:pt>
                <c:pt idx="761">
                  <c:v>44610.053356481483</c:v>
                </c:pt>
                <c:pt idx="762">
                  <c:v>44610.054131944446</c:v>
                </c:pt>
                <c:pt idx="763">
                  <c:v>44610.054861111108</c:v>
                </c:pt>
                <c:pt idx="764">
                  <c:v>44610.055578703701</c:v>
                </c:pt>
                <c:pt idx="765">
                  <c:v>44610.056307870371</c:v>
                </c:pt>
                <c:pt idx="766">
                  <c:v>44610.057037037041</c:v>
                </c:pt>
                <c:pt idx="767">
                  <c:v>44610.057754629626</c:v>
                </c:pt>
                <c:pt idx="768">
                  <c:v>44610.058530092596</c:v>
                </c:pt>
                <c:pt idx="769">
                  <c:v>44610.059259259258</c:v>
                </c:pt>
                <c:pt idx="770">
                  <c:v>44610.059988425928</c:v>
                </c:pt>
                <c:pt idx="771">
                  <c:v>44610.060706018521</c:v>
                </c:pt>
                <c:pt idx="772">
                  <c:v>44610.061435185184</c:v>
                </c:pt>
                <c:pt idx="773">
                  <c:v>44610.062164351853</c:v>
                </c:pt>
                <c:pt idx="774">
                  <c:v>44610.062881944446</c:v>
                </c:pt>
                <c:pt idx="775">
                  <c:v>44610.063611111109</c:v>
                </c:pt>
                <c:pt idx="776">
                  <c:v>44610.064340277779</c:v>
                </c:pt>
                <c:pt idx="777">
                  <c:v>44610.065057870372</c:v>
                </c:pt>
                <c:pt idx="778">
                  <c:v>44610.065787037034</c:v>
                </c:pt>
                <c:pt idx="779">
                  <c:v>44610.066516203704</c:v>
                </c:pt>
                <c:pt idx="780">
                  <c:v>44610.067233796297</c:v>
                </c:pt>
                <c:pt idx="781">
                  <c:v>44610.067962962959</c:v>
                </c:pt>
                <c:pt idx="782">
                  <c:v>44610.068692129629</c:v>
                </c:pt>
                <c:pt idx="783">
                  <c:v>44610.069409722222</c:v>
                </c:pt>
                <c:pt idx="784">
                  <c:v>44610.070138888892</c:v>
                </c:pt>
                <c:pt idx="785">
                  <c:v>44610.070868055554</c:v>
                </c:pt>
                <c:pt idx="786">
                  <c:v>44610.071585648147</c:v>
                </c:pt>
                <c:pt idx="787">
                  <c:v>44610.072314814817</c:v>
                </c:pt>
                <c:pt idx="788">
                  <c:v>44610.07304398148</c:v>
                </c:pt>
                <c:pt idx="789">
                  <c:v>44610.073819444442</c:v>
                </c:pt>
                <c:pt idx="790">
                  <c:v>44610.074548611112</c:v>
                </c:pt>
                <c:pt idx="791">
                  <c:v>44610.075266203705</c:v>
                </c:pt>
                <c:pt idx="792">
                  <c:v>44610.075995370367</c:v>
                </c:pt>
                <c:pt idx="793">
                  <c:v>44610.07671296296</c:v>
                </c:pt>
                <c:pt idx="794">
                  <c:v>44610.07744212963</c:v>
                </c:pt>
                <c:pt idx="795">
                  <c:v>44610.0781712963</c:v>
                </c:pt>
                <c:pt idx="796">
                  <c:v>44610.078900462962</c:v>
                </c:pt>
                <c:pt idx="797">
                  <c:v>44610.079618055555</c:v>
                </c:pt>
                <c:pt idx="798">
                  <c:v>44610.080347222225</c:v>
                </c:pt>
                <c:pt idx="799">
                  <c:v>44610.081076388888</c:v>
                </c:pt>
                <c:pt idx="800">
                  <c:v>44610.081793981481</c:v>
                </c:pt>
                <c:pt idx="801">
                  <c:v>44610.08252314815</c:v>
                </c:pt>
                <c:pt idx="802">
                  <c:v>44610.083252314813</c:v>
                </c:pt>
                <c:pt idx="803">
                  <c:v>44610.083969907406</c:v>
                </c:pt>
                <c:pt idx="804">
                  <c:v>44610.084699074076</c:v>
                </c:pt>
                <c:pt idx="805">
                  <c:v>44610.085428240738</c:v>
                </c:pt>
                <c:pt idx="806">
                  <c:v>44610.086145833331</c:v>
                </c:pt>
                <c:pt idx="807">
                  <c:v>44610.086875000001</c:v>
                </c:pt>
                <c:pt idx="808">
                  <c:v>44610.087604166663</c:v>
                </c:pt>
                <c:pt idx="809">
                  <c:v>44610.088321759256</c:v>
                </c:pt>
                <c:pt idx="810">
                  <c:v>44610.089050925926</c:v>
                </c:pt>
                <c:pt idx="811">
                  <c:v>44610.089780092596</c:v>
                </c:pt>
                <c:pt idx="812">
                  <c:v>44610.090497685182</c:v>
                </c:pt>
                <c:pt idx="813">
                  <c:v>44610.091226851851</c:v>
                </c:pt>
                <c:pt idx="814">
                  <c:v>44610.091944444444</c:v>
                </c:pt>
                <c:pt idx="815">
                  <c:v>44610.092673611114</c:v>
                </c:pt>
                <c:pt idx="816">
                  <c:v>44610.093402777777</c:v>
                </c:pt>
                <c:pt idx="817">
                  <c:v>44610.094131944446</c:v>
                </c:pt>
                <c:pt idx="818">
                  <c:v>44610.094849537039</c:v>
                </c:pt>
                <c:pt idx="819">
                  <c:v>44610.095578703702</c:v>
                </c:pt>
                <c:pt idx="820">
                  <c:v>44610.096296296295</c:v>
                </c:pt>
                <c:pt idx="821">
                  <c:v>44610.097025462965</c:v>
                </c:pt>
                <c:pt idx="822">
                  <c:v>44610.097754629627</c:v>
                </c:pt>
                <c:pt idx="823">
                  <c:v>44610.098483796297</c:v>
                </c:pt>
                <c:pt idx="824">
                  <c:v>44610.09920138889</c:v>
                </c:pt>
                <c:pt idx="825">
                  <c:v>44610.099976851852</c:v>
                </c:pt>
                <c:pt idx="826">
                  <c:v>44610.100706018522</c:v>
                </c:pt>
                <c:pt idx="827">
                  <c:v>44610.101435185185</c:v>
                </c:pt>
                <c:pt idx="828">
                  <c:v>44610.102152777778</c:v>
                </c:pt>
                <c:pt idx="829">
                  <c:v>44610.102881944447</c:v>
                </c:pt>
                <c:pt idx="830">
                  <c:v>44610.10361111111</c:v>
                </c:pt>
                <c:pt idx="831">
                  <c:v>44610.104328703703</c:v>
                </c:pt>
                <c:pt idx="832">
                  <c:v>44610.105057870373</c:v>
                </c:pt>
                <c:pt idx="833">
                  <c:v>44610.105787037035</c:v>
                </c:pt>
                <c:pt idx="834">
                  <c:v>44610.106504629628</c:v>
                </c:pt>
                <c:pt idx="835">
                  <c:v>44610.107233796298</c:v>
                </c:pt>
                <c:pt idx="836">
                  <c:v>44610.10796296296</c:v>
                </c:pt>
                <c:pt idx="837">
                  <c:v>44610.108680555553</c:v>
                </c:pt>
                <c:pt idx="838">
                  <c:v>44610.109409722223</c:v>
                </c:pt>
                <c:pt idx="839">
                  <c:v>44610.110138888886</c:v>
                </c:pt>
                <c:pt idx="840">
                  <c:v>44610.110856481479</c:v>
                </c:pt>
                <c:pt idx="841">
                  <c:v>44610.111585648148</c:v>
                </c:pt>
                <c:pt idx="842">
                  <c:v>44610.112314814818</c:v>
                </c:pt>
                <c:pt idx="843">
                  <c:v>44610.113032407404</c:v>
                </c:pt>
                <c:pt idx="844">
                  <c:v>44610.113761574074</c:v>
                </c:pt>
                <c:pt idx="845">
                  <c:v>44610.114490740743</c:v>
                </c:pt>
                <c:pt idx="846">
                  <c:v>44610.115208333336</c:v>
                </c:pt>
                <c:pt idx="847">
                  <c:v>44610.115937499999</c:v>
                </c:pt>
                <c:pt idx="848">
                  <c:v>44610.116666666669</c:v>
                </c:pt>
                <c:pt idx="849">
                  <c:v>44610.117384259262</c:v>
                </c:pt>
                <c:pt idx="850">
                  <c:v>44610.118113425924</c:v>
                </c:pt>
                <c:pt idx="851">
                  <c:v>44610.118842592594</c:v>
                </c:pt>
                <c:pt idx="852">
                  <c:v>44610.119560185187</c:v>
                </c:pt>
                <c:pt idx="853">
                  <c:v>44610.120289351849</c:v>
                </c:pt>
                <c:pt idx="854">
                  <c:v>44610.121018518519</c:v>
                </c:pt>
                <c:pt idx="855">
                  <c:v>44610.121736111112</c:v>
                </c:pt>
                <c:pt idx="856">
                  <c:v>44610.122465277775</c:v>
                </c:pt>
                <c:pt idx="857">
                  <c:v>44610.123194444444</c:v>
                </c:pt>
                <c:pt idx="858">
                  <c:v>44610.123912037037</c:v>
                </c:pt>
                <c:pt idx="859">
                  <c:v>44610.124641203707</c:v>
                </c:pt>
                <c:pt idx="860">
                  <c:v>44610.12537037037</c:v>
                </c:pt>
                <c:pt idx="861">
                  <c:v>44610.126087962963</c:v>
                </c:pt>
                <c:pt idx="862">
                  <c:v>44610.126817129632</c:v>
                </c:pt>
                <c:pt idx="863">
                  <c:v>44610.127546296295</c:v>
                </c:pt>
                <c:pt idx="864">
                  <c:v>44610.128263888888</c:v>
                </c:pt>
                <c:pt idx="865">
                  <c:v>44610.128993055558</c:v>
                </c:pt>
                <c:pt idx="866">
                  <c:v>44610.12972222222</c:v>
                </c:pt>
                <c:pt idx="867">
                  <c:v>44610.130439814813</c:v>
                </c:pt>
                <c:pt idx="868">
                  <c:v>44610.131168981483</c:v>
                </c:pt>
                <c:pt idx="869">
                  <c:v>44610.131898148145</c:v>
                </c:pt>
                <c:pt idx="870">
                  <c:v>44610.132615740738</c:v>
                </c:pt>
                <c:pt idx="871">
                  <c:v>44610.133344907408</c:v>
                </c:pt>
                <c:pt idx="872">
                  <c:v>44610.134074074071</c:v>
                </c:pt>
                <c:pt idx="873">
                  <c:v>44610.134791666664</c:v>
                </c:pt>
                <c:pt idx="874">
                  <c:v>44610.135520833333</c:v>
                </c:pt>
                <c:pt idx="875">
                  <c:v>44610.136250000003</c:v>
                </c:pt>
                <c:pt idx="876">
                  <c:v>44610.136967592596</c:v>
                </c:pt>
                <c:pt idx="877">
                  <c:v>44610.137696759259</c:v>
                </c:pt>
                <c:pt idx="878">
                  <c:v>44610.138425925928</c:v>
                </c:pt>
                <c:pt idx="879">
                  <c:v>44610.139143518521</c:v>
                </c:pt>
                <c:pt idx="880">
                  <c:v>44610.139872685184</c:v>
                </c:pt>
                <c:pt idx="881">
                  <c:v>44610.140601851854</c:v>
                </c:pt>
                <c:pt idx="882">
                  <c:v>44610.141319444447</c:v>
                </c:pt>
                <c:pt idx="883">
                  <c:v>44610.142048611109</c:v>
                </c:pt>
                <c:pt idx="884">
                  <c:v>44610.142777777779</c:v>
                </c:pt>
                <c:pt idx="885">
                  <c:v>44610.143495370372</c:v>
                </c:pt>
                <c:pt idx="886">
                  <c:v>44610.144224537034</c:v>
                </c:pt>
                <c:pt idx="887">
                  <c:v>44610.144953703704</c:v>
                </c:pt>
                <c:pt idx="888">
                  <c:v>44610.145671296297</c:v>
                </c:pt>
                <c:pt idx="889">
                  <c:v>44610.14640046296</c:v>
                </c:pt>
                <c:pt idx="890">
                  <c:v>44610.147129629629</c:v>
                </c:pt>
                <c:pt idx="891">
                  <c:v>44610.147858796299</c:v>
                </c:pt>
                <c:pt idx="892">
                  <c:v>44610.148576388892</c:v>
                </c:pt>
                <c:pt idx="893">
                  <c:v>44610.149305555555</c:v>
                </c:pt>
                <c:pt idx="894">
                  <c:v>44610.150023148148</c:v>
                </c:pt>
                <c:pt idx="895">
                  <c:v>44610.150752314818</c:v>
                </c:pt>
                <c:pt idx="896">
                  <c:v>44610.15148148148</c:v>
                </c:pt>
                <c:pt idx="897">
                  <c:v>44610.152199074073</c:v>
                </c:pt>
                <c:pt idx="898">
                  <c:v>44610.152928240743</c:v>
                </c:pt>
                <c:pt idx="899">
                  <c:v>44610.153657407405</c:v>
                </c:pt>
                <c:pt idx="900">
                  <c:v>44610.154386574075</c:v>
                </c:pt>
                <c:pt idx="901">
                  <c:v>44610.155150462961</c:v>
                </c:pt>
                <c:pt idx="902">
                  <c:v>44610.15587962963</c:v>
                </c:pt>
                <c:pt idx="903">
                  <c:v>44610.156608796293</c:v>
                </c:pt>
                <c:pt idx="904">
                  <c:v>44610.157337962963</c:v>
                </c:pt>
                <c:pt idx="905">
                  <c:v>44610.158055555556</c:v>
                </c:pt>
                <c:pt idx="906">
                  <c:v>44610.158784722225</c:v>
                </c:pt>
                <c:pt idx="907">
                  <c:v>44610.159560185188</c:v>
                </c:pt>
                <c:pt idx="908">
                  <c:v>44610.16028935185</c:v>
                </c:pt>
                <c:pt idx="909">
                  <c:v>44610.161006944443</c:v>
                </c:pt>
                <c:pt idx="910">
                  <c:v>44610.161736111113</c:v>
                </c:pt>
                <c:pt idx="911">
                  <c:v>44610.162465277775</c:v>
                </c:pt>
                <c:pt idx="912">
                  <c:v>44610.163182870368</c:v>
                </c:pt>
                <c:pt idx="913">
                  <c:v>44610.163912037038</c:v>
                </c:pt>
                <c:pt idx="914">
                  <c:v>44610.164641203701</c:v>
                </c:pt>
                <c:pt idx="915">
                  <c:v>44610.165358796294</c:v>
                </c:pt>
                <c:pt idx="916">
                  <c:v>44610.166087962964</c:v>
                </c:pt>
                <c:pt idx="917">
                  <c:v>44610.166817129626</c:v>
                </c:pt>
                <c:pt idx="918">
                  <c:v>44610.167592592596</c:v>
                </c:pt>
                <c:pt idx="919">
                  <c:v>44610.168321759258</c:v>
                </c:pt>
                <c:pt idx="920">
                  <c:v>44610.169039351851</c:v>
                </c:pt>
                <c:pt idx="921">
                  <c:v>44610.169768518521</c:v>
                </c:pt>
                <c:pt idx="922">
                  <c:v>44610.170497685183</c:v>
                </c:pt>
                <c:pt idx="923">
                  <c:v>44610.171215277776</c:v>
                </c:pt>
                <c:pt idx="924">
                  <c:v>44610.171944444446</c:v>
                </c:pt>
                <c:pt idx="925">
                  <c:v>44610.172673611109</c:v>
                </c:pt>
                <c:pt idx="926">
                  <c:v>44610.173391203702</c:v>
                </c:pt>
                <c:pt idx="927">
                  <c:v>44610.174120370371</c:v>
                </c:pt>
                <c:pt idx="928">
                  <c:v>44610.174849537034</c:v>
                </c:pt>
                <c:pt idx="929">
                  <c:v>44610.175567129627</c:v>
                </c:pt>
                <c:pt idx="930">
                  <c:v>44610.176296296297</c:v>
                </c:pt>
                <c:pt idx="931">
                  <c:v>44610.177025462966</c:v>
                </c:pt>
                <c:pt idx="932">
                  <c:v>44610.177743055552</c:v>
                </c:pt>
                <c:pt idx="933">
                  <c:v>44610.178472222222</c:v>
                </c:pt>
                <c:pt idx="934">
                  <c:v>44610.179201388892</c:v>
                </c:pt>
                <c:pt idx="935">
                  <c:v>44610.179918981485</c:v>
                </c:pt>
                <c:pt idx="936">
                  <c:v>44610.180648148147</c:v>
                </c:pt>
                <c:pt idx="937">
                  <c:v>44610.181377314817</c:v>
                </c:pt>
                <c:pt idx="938">
                  <c:v>44610.18209490741</c:v>
                </c:pt>
                <c:pt idx="939">
                  <c:v>44610.182824074072</c:v>
                </c:pt>
                <c:pt idx="940">
                  <c:v>44610.183553240742</c:v>
                </c:pt>
                <c:pt idx="941">
                  <c:v>44610.184270833335</c:v>
                </c:pt>
                <c:pt idx="942">
                  <c:v>44610.184999999998</c:v>
                </c:pt>
                <c:pt idx="943">
                  <c:v>44610.185717592591</c:v>
                </c:pt>
                <c:pt idx="944">
                  <c:v>44610.18644675926</c:v>
                </c:pt>
                <c:pt idx="945">
                  <c:v>44610.187175925923</c:v>
                </c:pt>
                <c:pt idx="946">
                  <c:v>44610.187893518516</c:v>
                </c:pt>
                <c:pt idx="947">
                  <c:v>44610.188622685186</c:v>
                </c:pt>
                <c:pt idx="948">
                  <c:v>44610.189351851855</c:v>
                </c:pt>
                <c:pt idx="949">
                  <c:v>44610.190069444441</c:v>
                </c:pt>
                <c:pt idx="950">
                  <c:v>44610.190798611111</c:v>
                </c:pt>
                <c:pt idx="951">
                  <c:v>44610.191527777781</c:v>
                </c:pt>
                <c:pt idx="952">
                  <c:v>44610.192245370374</c:v>
                </c:pt>
                <c:pt idx="953">
                  <c:v>44610.192974537036</c:v>
                </c:pt>
                <c:pt idx="954">
                  <c:v>44610.193703703706</c:v>
                </c:pt>
                <c:pt idx="955">
                  <c:v>44610.194421296299</c:v>
                </c:pt>
                <c:pt idx="956">
                  <c:v>44610.195150462961</c:v>
                </c:pt>
                <c:pt idx="957">
                  <c:v>44610.195879629631</c:v>
                </c:pt>
                <c:pt idx="958">
                  <c:v>44610.196597222224</c:v>
                </c:pt>
                <c:pt idx="959">
                  <c:v>44610.197326388887</c:v>
                </c:pt>
                <c:pt idx="960">
                  <c:v>44610.198055555556</c:v>
                </c:pt>
                <c:pt idx="961">
                  <c:v>44610.198784722219</c:v>
                </c:pt>
                <c:pt idx="962">
                  <c:v>44610.199502314812</c:v>
                </c:pt>
                <c:pt idx="963">
                  <c:v>44610.200231481482</c:v>
                </c:pt>
                <c:pt idx="964">
                  <c:v>44610.201006944444</c:v>
                </c:pt>
                <c:pt idx="965">
                  <c:v>44610.201736111114</c:v>
                </c:pt>
                <c:pt idx="966">
                  <c:v>44610.202453703707</c:v>
                </c:pt>
                <c:pt idx="967">
                  <c:v>44610.203182870369</c:v>
                </c:pt>
                <c:pt idx="968">
                  <c:v>44610.203912037039</c:v>
                </c:pt>
                <c:pt idx="969">
                  <c:v>44610.204629629632</c:v>
                </c:pt>
                <c:pt idx="970">
                  <c:v>44610.205358796295</c:v>
                </c:pt>
                <c:pt idx="971">
                  <c:v>44610.206087962964</c:v>
                </c:pt>
                <c:pt idx="972">
                  <c:v>44610.206805555557</c:v>
                </c:pt>
                <c:pt idx="973">
                  <c:v>44610.20753472222</c:v>
                </c:pt>
                <c:pt idx="974">
                  <c:v>44610.20826388889</c:v>
                </c:pt>
                <c:pt idx="975">
                  <c:v>44610.208981481483</c:v>
                </c:pt>
                <c:pt idx="976">
                  <c:v>44610.209710648145</c:v>
                </c:pt>
                <c:pt idx="977">
                  <c:v>44610.210439814815</c:v>
                </c:pt>
                <c:pt idx="978">
                  <c:v>44610.211157407408</c:v>
                </c:pt>
                <c:pt idx="979">
                  <c:v>44610.211886574078</c:v>
                </c:pt>
                <c:pt idx="980">
                  <c:v>44610.21261574074</c:v>
                </c:pt>
                <c:pt idx="981">
                  <c:v>44610.213333333333</c:v>
                </c:pt>
                <c:pt idx="982">
                  <c:v>44610.214062500003</c:v>
                </c:pt>
                <c:pt idx="983">
                  <c:v>44610.214791666665</c:v>
                </c:pt>
                <c:pt idx="984">
                  <c:v>44610.215509259258</c:v>
                </c:pt>
                <c:pt idx="985">
                  <c:v>44610.216238425928</c:v>
                </c:pt>
                <c:pt idx="986">
                  <c:v>44610.216967592591</c:v>
                </c:pt>
                <c:pt idx="987">
                  <c:v>44610.217685185184</c:v>
                </c:pt>
                <c:pt idx="988">
                  <c:v>44610.218414351853</c:v>
                </c:pt>
                <c:pt idx="989">
                  <c:v>44610.219143518516</c:v>
                </c:pt>
                <c:pt idx="990">
                  <c:v>44610.219861111109</c:v>
                </c:pt>
                <c:pt idx="991">
                  <c:v>44610.220590277779</c:v>
                </c:pt>
                <c:pt idx="992">
                  <c:v>44610.221319444441</c:v>
                </c:pt>
                <c:pt idx="993">
                  <c:v>44610.222037037034</c:v>
                </c:pt>
                <c:pt idx="994">
                  <c:v>44610.222766203704</c:v>
                </c:pt>
                <c:pt idx="995">
                  <c:v>44610.223541666666</c:v>
                </c:pt>
                <c:pt idx="996">
                  <c:v>44610.224270833336</c:v>
                </c:pt>
                <c:pt idx="997">
                  <c:v>44610.224988425929</c:v>
                </c:pt>
                <c:pt idx="998">
                  <c:v>44610.225717592592</c:v>
                </c:pt>
                <c:pt idx="999">
                  <c:v>44610.226446759261</c:v>
                </c:pt>
                <c:pt idx="1000">
                  <c:v>44610.227164351854</c:v>
                </c:pt>
                <c:pt idx="1001">
                  <c:v>44610.227893518517</c:v>
                </c:pt>
                <c:pt idx="1002">
                  <c:v>44610.228622685187</c:v>
                </c:pt>
                <c:pt idx="1003">
                  <c:v>44610.22934027778</c:v>
                </c:pt>
                <c:pt idx="1004">
                  <c:v>44610.230069444442</c:v>
                </c:pt>
                <c:pt idx="1005">
                  <c:v>44610.230798611112</c:v>
                </c:pt>
                <c:pt idx="1006">
                  <c:v>44610.231516203705</c:v>
                </c:pt>
                <c:pt idx="1007">
                  <c:v>44610.232245370367</c:v>
                </c:pt>
                <c:pt idx="1008">
                  <c:v>44610.232974537037</c:v>
                </c:pt>
                <c:pt idx="1009">
                  <c:v>44610.23369212963</c:v>
                </c:pt>
                <c:pt idx="1010">
                  <c:v>44610.2344212963</c:v>
                </c:pt>
                <c:pt idx="1011">
                  <c:v>44610.235150462962</c:v>
                </c:pt>
                <c:pt idx="1012">
                  <c:v>44610.235868055555</c:v>
                </c:pt>
                <c:pt idx="1013">
                  <c:v>44610.236597222225</c:v>
                </c:pt>
                <c:pt idx="1014">
                  <c:v>44610.237326388888</c:v>
                </c:pt>
                <c:pt idx="1015">
                  <c:v>44610.238043981481</c:v>
                </c:pt>
                <c:pt idx="1016">
                  <c:v>44610.23877314815</c:v>
                </c:pt>
                <c:pt idx="1017">
                  <c:v>44610.239502314813</c:v>
                </c:pt>
                <c:pt idx="1018">
                  <c:v>44610.240219907406</c:v>
                </c:pt>
                <c:pt idx="1019">
                  <c:v>44610.240949074076</c:v>
                </c:pt>
                <c:pt idx="1020">
                  <c:v>44610.241678240738</c:v>
                </c:pt>
                <c:pt idx="1021">
                  <c:v>44610.242395833331</c:v>
                </c:pt>
                <c:pt idx="1022">
                  <c:v>44610.243125000001</c:v>
                </c:pt>
                <c:pt idx="1023">
                  <c:v>44610.243854166663</c:v>
                </c:pt>
                <c:pt idx="1024">
                  <c:v>44610.244571759256</c:v>
                </c:pt>
                <c:pt idx="1025">
                  <c:v>44610.245300925926</c:v>
                </c:pt>
                <c:pt idx="1026">
                  <c:v>44610.246030092596</c:v>
                </c:pt>
                <c:pt idx="1027">
                  <c:v>44610.246747685182</c:v>
                </c:pt>
                <c:pt idx="1028">
                  <c:v>44610.247476851851</c:v>
                </c:pt>
                <c:pt idx="1029">
                  <c:v>44610.248206018521</c:v>
                </c:pt>
                <c:pt idx="1030">
                  <c:v>44610.248923611114</c:v>
                </c:pt>
                <c:pt idx="1031">
                  <c:v>44610.249652777777</c:v>
                </c:pt>
                <c:pt idx="1032">
                  <c:v>44610.250381944446</c:v>
                </c:pt>
                <c:pt idx="1033">
                  <c:v>44610.251111111109</c:v>
                </c:pt>
                <c:pt idx="1034">
                  <c:v>44610.251828703702</c:v>
                </c:pt>
                <c:pt idx="1035">
                  <c:v>44610.252557870372</c:v>
                </c:pt>
                <c:pt idx="1036">
                  <c:v>44610.253287037034</c:v>
                </c:pt>
                <c:pt idx="1037">
                  <c:v>44610.254004629627</c:v>
                </c:pt>
                <c:pt idx="1038">
                  <c:v>44610.254733796297</c:v>
                </c:pt>
                <c:pt idx="1039">
                  <c:v>44610.255462962959</c:v>
                </c:pt>
                <c:pt idx="1040">
                  <c:v>44610.256180555552</c:v>
                </c:pt>
                <c:pt idx="1041">
                  <c:v>44610.256909722222</c:v>
                </c:pt>
                <c:pt idx="1042">
                  <c:v>44610.257638888892</c:v>
                </c:pt>
                <c:pt idx="1043">
                  <c:v>44610.258356481485</c:v>
                </c:pt>
                <c:pt idx="1044">
                  <c:v>44610.259085648147</c:v>
                </c:pt>
                <c:pt idx="1045">
                  <c:v>44610.259814814817</c:v>
                </c:pt>
                <c:pt idx="1046">
                  <c:v>44610.26053240741</c:v>
                </c:pt>
                <c:pt idx="1047">
                  <c:v>44610.261261574073</c:v>
                </c:pt>
                <c:pt idx="1048">
                  <c:v>44610.261990740742</c:v>
                </c:pt>
                <c:pt idx="1049">
                  <c:v>44610.262708333335</c:v>
                </c:pt>
                <c:pt idx="1050">
                  <c:v>44610.263437499998</c:v>
                </c:pt>
                <c:pt idx="1051">
                  <c:v>44610.264166666668</c:v>
                </c:pt>
                <c:pt idx="1052">
                  <c:v>44610.264884259261</c:v>
                </c:pt>
                <c:pt idx="1053">
                  <c:v>44610.265613425923</c:v>
                </c:pt>
                <c:pt idx="1054">
                  <c:v>44610.266342592593</c:v>
                </c:pt>
                <c:pt idx="1055">
                  <c:v>44610.267060185186</c:v>
                </c:pt>
                <c:pt idx="1056">
                  <c:v>44610.267789351848</c:v>
                </c:pt>
                <c:pt idx="1057">
                  <c:v>44610.268518518518</c:v>
                </c:pt>
                <c:pt idx="1058">
                  <c:v>44610.269236111111</c:v>
                </c:pt>
                <c:pt idx="1059">
                  <c:v>44610.269965277781</c:v>
                </c:pt>
                <c:pt idx="1060">
                  <c:v>44610.270694444444</c:v>
                </c:pt>
                <c:pt idx="1061">
                  <c:v>44610.271412037036</c:v>
                </c:pt>
                <c:pt idx="1062">
                  <c:v>44610.272141203706</c:v>
                </c:pt>
                <c:pt idx="1063">
                  <c:v>44610.272870370369</c:v>
                </c:pt>
                <c:pt idx="1064">
                  <c:v>44610.273587962962</c:v>
                </c:pt>
                <c:pt idx="1065">
                  <c:v>44610.274317129632</c:v>
                </c:pt>
                <c:pt idx="1066">
                  <c:v>44610.275046296294</c:v>
                </c:pt>
                <c:pt idx="1067">
                  <c:v>44610.275775462964</c:v>
                </c:pt>
                <c:pt idx="1068">
                  <c:v>44610.276493055557</c:v>
                </c:pt>
                <c:pt idx="1069">
                  <c:v>44610.277222222219</c:v>
                </c:pt>
                <c:pt idx="1070">
                  <c:v>44610.277951388889</c:v>
                </c:pt>
                <c:pt idx="1071">
                  <c:v>44610.278668981482</c:v>
                </c:pt>
                <c:pt idx="1072">
                  <c:v>44610.279398148145</c:v>
                </c:pt>
                <c:pt idx="1073">
                  <c:v>44610.280127314814</c:v>
                </c:pt>
                <c:pt idx="1074">
                  <c:v>44610.280844907407</c:v>
                </c:pt>
                <c:pt idx="1075">
                  <c:v>44610.281574074077</c:v>
                </c:pt>
                <c:pt idx="1076">
                  <c:v>44610.28230324074</c:v>
                </c:pt>
                <c:pt idx="1077">
                  <c:v>44610.283020833333</c:v>
                </c:pt>
                <c:pt idx="1078">
                  <c:v>44610.283750000002</c:v>
                </c:pt>
                <c:pt idx="1079">
                  <c:v>44610.284479166665</c:v>
                </c:pt>
                <c:pt idx="1080">
                  <c:v>44610.285196759258</c:v>
                </c:pt>
                <c:pt idx="1081">
                  <c:v>44610.285925925928</c:v>
                </c:pt>
                <c:pt idx="1082">
                  <c:v>44610.28665509259</c:v>
                </c:pt>
                <c:pt idx="1083">
                  <c:v>44610.287372685183</c:v>
                </c:pt>
                <c:pt idx="1084">
                  <c:v>44610.288101851853</c:v>
                </c:pt>
                <c:pt idx="1085">
                  <c:v>44610.288831018515</c:v>
                </c:pt>
                <c:pt idx="1086">
                  <c:v>44610.289548611108</c:v>
                </c:pt>
                <c:pt idx="1087">
                  <c:v>44610.290277777778</c:v>
                </c:pt>
                <c:pt idx="1088">
                  <c:v>44610.291006944448</c:v>
                </c:pt>
                <c:pt idx="1089">
                  <c:v>44610.291724537034</c:v>
                </c:pt>
                <c:pt idx="1090">
                  <c:v>44610.292453703703</c:v>
                </c:pt>
                <c:pt idx="1091">
                  <c:v>44610.293182870373</c:v>
                </c:pt>
                <c:pt idx="1092">
                  <c:v>44610.293900462966</c:v>
                </c:pt>
                <c:pt idx="1093">
                  <c:v>44610.294629629629</c:v>
                </c:pt>
                <c:pt idx="1094">
                  <c:v>44610.295358796298</c:v>
                </c:pt>
                <c:pt idx="1095">
                  <c:v>44610.296076388891</c:v>
                </c:pt>
                <c:pt idx="1096">
                  <c:v>44610.296805555554</c:v>
                </c:pt>
                <c:pt idx="1097">
                  <c:v>44610.297534722224</c:v>
                </c:pt>
                <c:pt idx="1098">
                  <c:v>44610.298252314817</c:v>
                </c:pt>
                <c:pt idx="1099">
                  <c:v>44610.298981481479</c:v>
                </c:pt>
                <c:pt idx="1100">
                  <c:v>44610.299710648149</c:v>
                </c:pt>
                <c:pt idx="1101">
                  <c:v>44610.300428240742</c:v>
                </c:pt>
                <c:pt idx="1102">
                  <c:v>44610.301157407404</c:v>
                </c:pt>
                <c:pt idx="1103">
                  <c:v>44610.301886574074</c:v>
                </c:pt>
                <c:pt idx="1104">
                  <c:v>44610.302604166667</c:v>
                </c:pt>
                <c:pt idx="1105">
                  <c:v>44610.303333333337</c:v>
                </c:pt>
                <c:pt idx="1106">
                  <c:v>44610.304062499999</c:v>
                </c:pt>
                <c:pt idx="1107">
                  <c:v>44610.304780092592</c:v>
                </c:pt>
                <c:pt idx="1108">
                  <c:v>44610.305509259262</c:v>
                </c:pt>
                <c:pt idx="1109">
                  <c:v>44610.306238425925</c:v>
                </c:pt>
                <c:pt idx="1110">
                  <c:v>44610.306956018518</c:v>
                </c:pt>
                <c:pt idx="1111">
                  <c:v>44610.307685185187</c:v>
                </c:pt>
                <c:pt idx="1112">
                  <c:v>44610.30841435185</c:v>
                </c:pt>
                <c:pt idx="1113">
                  <c:v>44610.309131944443</c:v>
                </c:pt>
                <c:pt idx="1114">
                  <c:v>44610.309861111113</c:v>
                </c:pt>
                <c:pt idx="1115">
                  <c:v>44610.310590277775</c:v>
                </c:pt>
                <c:pt idx="1116">
                  <c:v>44610.311307870368</c:v>
                </c:pt>
                <c:pt idx="1117">
                  <c:v>44610.312037037038</c:v>
                </c:pt>
                <c:pt idx="1118">
                  <c:v>44610.3127662037</c:v>
                </c:pt>
                <c:pt idx="1119">
                  <c:v>44610.313483796293</c:v>
                </c:pt>
                <c:pt idx="1120">
                  <c:v>44610.314212962963</c:v>
                </c:pt>
                <c:pt idx="1121">
                  <c:v>44610.314942129633</c:v>
                </c:pt>
                <c:pt idx="1122">
                  <c:v>44610.315671296295</c:v>
                </c:pt>
                <c:pt idx="1123">
                  <c:v>44610.316388888888</c:v>
                </c:pt>
                <c:pt idx="1124">
                  <c:v>44610.317118055558</c:v>
                </c:pt>
                <c:pt idx="1125">
                  <c:v>44610.317835648151</c:v>
                </c:pt>
                <c:pt idx="1126">
                  <c:v>44610.318564814814</c:v>
                </c:pt>
                <c:pt idx="1127">
                  <c:v>44610.319293981483</c:v>
                </c:pt>
                <c:pt idx="1128">
                  <c:v>44610.320011574076</c:v>
                </c:pt>
                <c:pt idx="1129">
                  <c:v>44610.320740740739</c:v>
                </c:pt>
                <c:pt idx="1130">
                  <c:v>44610.321469907409</c:v>
                </c:pt>
                <c:pt idx="1131">
                  <c:v>44610.322199074071</c:v>
                </c:pt>
                <c:pt idx="1132">
                  <c:v>44610.322916666664</c:v>
                </c:pt>
                <c:pt idx="1133">
                  <c:v>44610.323645833334</c:v>
                </c:pt>
                <c:pt idx="1134">
                  <c:v>44610.324374999997</c:v>
                </c:pt>
                <c:pt idx="1135">
                  <c:v>44610.325092592589</c:v>
                </c:pt>
                <c:pt idx="1136">
                  <c:v>44610.325821759259</c:v>
                </c:pt>
                <c:pt idx="1137">
                  <c:v>44610.326550925929</c:v>
                </c:pt>
                <c:pt idx="1138">
                  <c:v>44610.327268518522</c:v>
                </c:pt>
                <c:pt idx="1139">
                  <c:v>44610.327997685185</c:v>
                </c:pt>
                <c:pt idx="1140">
                  <c:v>44610.328726851854</c:v>
                </c:pt>
                <c:pt idx="1141">
                  <c:v>44610.329444444447</c:v>
                </c:pt>
                <c:pt idx="1142">
                  <c:v>44610.33017361111</c:v>
                </c:pt>
                <c:pt idx="1143">
                  <c:v>44610.33090277778</c:v>
                </c:pt>
                <c:pt idx="1144">
                  <c:v>44610.331620370373</c:v>
                </c:pt>
                <c:pt idx="1145">
                  <c:v>44610.332349537035</c:v>
                </c:pt>
                <c:pt idx="1146">
                  <c:v>44610.333078703705</c:v>
                </c:pt>
                <c:pt idx="1147">
                  <c:v>44610.333796296298</c:v>
                </c:pt>
                <c:pt idx="1148">
                  <c:v>44610.33452546296</c:v>
                </c:pt>
                <c:pt idx="1149">
                  <c:v>44610.33525462963</c:v>
                </c:pt>
                <c:pt idx="1150">
                  <c:v>44610.335972222223</c:v>
                </c:pt>
                <c:pt idx="1151">
                  <c:v>44610.336701388886</c:v>
                </c:pt>
                <c:pt idx="1152">
                  <c:v>44610.337430555555</c:v>
                </c:pt>
                <c:pt idx="1153">
                  <c:v>44610.338148148148</c:v>
                </c:pt>
                <c:pt idx="1154">
                  <c:v>44610.338877314818</c:v>
                </c:pt>
                <c:pt idx="1155">
                  <c:v>44610.339606481481</c:v>
                </c:pt>
                <c:pt idx="1156">
                  <c:v>44610.340324074074</c:v>
                </c:pt>
                <c:pt idx="1157">
                  <c:v>44610.341053240743</c:v>
                </c:pt>
                <c:pt idx="1158">
                  <c:v>44610.341782407406</c:v>
                </c:pt>
                <c:pt idx="1159">
                  <c:v>44610.342499999999</c:v>
                </c:pt>
                <c:pt idx="1160">
                  <c:v>44610.343229166669</c:v>
                </c:pt>
                <c:pt idx="1161">
                  <c:v>44610.343958333331</c:v>
                </c:pt>
                <c:pt idx="1162">
                  <c:v>44610.344675925924</c:v>
                </c:pt>
                <c:pt idx="1163">
                  <c:v>44610.345405092594</c:v>
                </c:pt>
                <c:pt idx="1164">
                  <c:v>44610.346134259256</c:v>
                </c:pt>
                <c:pt idx="1165">
                  <c:v>44610.346851851849</c:v>
                </c:pt>
                <c:pt idx="1166">
                  <c:v>44610.347581018519</c:v>
                </c:pt>
                <c:pt idx="1167">
                  <c:v>44610.348310185182</c:v>
                </c:pt>
                <c:pt idx="1168">
                  <c:v>44610.349027777775</c:v>
                </c:pt>
                <c:pt idx="1169">
                  <c:v>44610.349756944444</c:v>
                </c:pt>
                <c:pt idx="1170">
                  <c:v>44610.350486111114</c:v>
                </c:pt>
                <c:pt idx="1171">
                  <c:v>44610.351203703707</c:v>
                </c:pt>
                <c:pt idx="1172">
                  <c:v>44610.35193287037</c:v>
                </c:pt>
                <c:pt idx="1173">
                  <c:v>44610.352662037039</c:v>
                </c:pt>
                <c:pt idx="1174">
                  <c:v>44610.353379629632</c:v>
                </c:pt>
                <c:pt idx="1175">
                  <c:v>44610.354108796295</c:v>
                </c:pt>
                <c:pt idx="1176">
                  <c:v>44610.354884259257</c:v>
                </c:pt>
                <c:pt idx="1177">
                  <c:v>44610.355613425927</c:v>
                </c:pt>
                <c:pt idx="1178">
                  <c:v>44610.35633101852</c:v>
                </c:pt>
                <c:pt idx="1179">
                  <c:v>44610.357060185182</c:v>
                </c:pt>
                <c:pt idx="1180">
                  <c:v>44610.357789351852</c:v>
                </c:pt>
                <c:pt idx="1181">
                  <c:v>44610.358506944445</c:v>
                </c:pt>
                <c:pt idx="1182">
                  <c:v>44610.359236111108</c:v>
                </c:pt>
                <c:pt idx="1183">
                  <c:v>44610.359965277778</c:v>
                </c:pt>
                <c:pt idx="1184">
                  <c:v>44610.360682870371</c:v>
                </c:pt>
                <c:pt idx="1185">
                  <c:v>44610.36141203704</c:v>
                </c:pt>
                <c:pt idx="1186">
                  <c:v>44610.362141203703</c:v>
                </c:pt>
                <c:pt idx="1187">
                  <c:v>44610.362858796296</c:v>
                </c:pt>
                <c:pt idx="1188">
                  <c:v>44610.363587962966</c:v>
                </c:pt>
                <c:pt idx="1189">
                  <c:v>44610.364317129628</c:v>
                </c:pt>
                <c:pt idx="1190">
                  <c:v>44610.365034722221</c:v>
                </c:pt>
                <c:pt idx="1191">
                  <c:v>44610.365763888891</c:v>
                </c:pt>
                <c:pt idx="1192">
                  <c:v>44610.366493055553</c:v>
                </c:pt>
                <c:pt idx="1193">
                  <c:v>44610.367210648146</c:v>
                </c:pt>
                <c:pt idx="1194">
                  <c:v>44610.367939814816</c:v>
                </c:pt>
                <c:pt idx="1195">
                  <c:v>44610.368668981479</c:v>
                </c:pt>
                <c:pt idx="1196">
                  <c:v>44610.369386574072</c:v>
                </c:pt>
                <c:pt idx="1197">
                  <c:v>44610.370115740741</c:v>
                </c:pt>
                <c:pt idx="1198">
                  <c:v>44610.370844907404</c:v>
                </c:pt>
                <c:pt idx="1199">
                  <c:v>44610.371562499997</c:v>
                </c:pt>
                <c:pt idx="1200">
                  <c:v>44610.372291666667</c:v>
                </c:pt>
                <c:pt idx="1201">
                  <c:v>44610.373020833336</c:v>
                </c:pt>
                <c:pt idx="1202">
                  <c:v>44610.373738425929</c:v>
                </c:pt>
                <c:pt idx="1203">
                  <c:v>44610.374467592592</c:v>
                </c:pt>
                <c:pt idx="1204">
                  <c:v>44610.375196759262</c:v>
                </c:pt>
                <c:pt idx="1205">
                  <c:v>44610.375914351855</c:v>
                </c:pt>
                <c:pt idx="1206">
                  <c:v>44610.376643518517</c:v>
                </c:pt>
                <c:pt idx="1207">
                  <c:v>44610.377372685187</c:v>
                </c:pt>
                <c:pt idx="1208">
                  <c:v>44610.37809027778</c:v>
                </c:pt>
                <c:pt idx="1209">
                  <c:v>44610.378819444442</c:v>
                </c:pt>
                <c:pt idx="1210">
                  <c:v>44610.379548611112</c:v>
                </c:pt>
                <c:pt idx="1211">
                  <c:v>44610.380266203705</c:v>
                </c:pt>
                <c:pt idx="1212">
                  <c:v>44610.381053240744</c:v>
                </c:pt>
                <c:pt idx="1213">
                  <c:v>44610.38177083333</c:v>
                </c:pt>
                <c:pt idx="1214">
                  <c:v>44610.3825</c:v>
                </c:pt>
                <c:pt idx="1215">
                  <c:v>44610.383229166669</c:v>
                </c:pt>
                <c:pt idx="1216">
                  <c:v>44610.383946759262</c:v>
                </c:pt>
                <c:pt idx="1217">
                  <c:v>44610.384675925925</c:v>
                </c:pt>
                <c:pt idx="1218">
                  <c:v>44610.385405092595</c:v>
                </c:pt>
                <c:pt idx="1219">
                  <c:v>44610.386134259257</c:v>
                </c:pt>
                <c:pt idx="1220">
                  <c:v>44610.38685185185</c:v>
                </c:pt>
                <c:pt idx="1221">
                  <c:v>44610.38758101852</c:v>
                </c:pt>
                <c:pt idx="1222">
                  <c:v>44610.388310185182</c:v>
                </c:pt>
                <c:pt idx="1223">
                  <c:v>44610.389027777775</c:v>
                </c:pt>
                <c:pt idx="1224">
                  <c:v>44610.389756944445</c:v>
                </c:pt>
                <c:pt idx="1225">
                  <c:v>44610.390486111108</c:v>
                </c:pt>
                <c:pt idx="1226">
                  <c:v>44610.391203703701</c:v>
                </c:pt>
                <c:pt idx="1227">
                  <c:v>44610.391932870371</c:v>
                </c:pt>
                <c:pt idx="1228">
                  <c:v>44610.39266203704</c:v>
                </c:pt>
                <c:pt idx="1229">
                  <c:v>44610.393379629626</c:v>
                </c:pt>
                <c:pt idx="1230">
                  <c:v>44610.394108796296</c:v>
                </c:pt>
                <c:pt idx="1231">
                  <c:v>44610.394826388889</c:v>
                </c:pt>
                <c:pt idx="1232">
                  <c:v>44610.395555555559</c:v>
                </c:pt>
                <c:pt idx="1233">
                  <c:v>44610.396284722221</c:v>
                </c:pt>
                <c:pt idx="1234">
                  <c:v>44610.397002314814</c:v>
                </c:pt>
                <c:pt idx="1235">
                  <c:v>44610.397731481484</c:v>
                </c:pt>
                <c:pt idx="1236">
                  <c:v>44610.398460648146</c:v>
                </c:pt>
                <c:pt idx="1237">
                  <c:v>44610.399178240739</c:v>
                </c:pt>
                <c:pt idx="1238">
                  <c:v>44610.399965277778</c:v>
                </c:pt>
                <c:pt idx="1239">
                  <c:v>44610.400682870371</c:v>
                </c:pt>
                <c:pt idx="1240">
                  <c:v>44610.401412037034</c:v>
                </c:pt>
                <c:pt idx="1241">
                  <c:v>44610.402141203704</c:v>
                </c:pt>
                <c:pt idx="1242">
                  <c:v>44610.402858796297</c:v>
                </c:pt>
                <c:pt idx="1243">
                  <c:v>44610.403587962966</c:v>
                </c:pt>
                <c:pt idx="1244">
                  <c:v>44610.404317129629</c:v>
                </c:pt>
                <c:pt idx="1245">
                  <c:v>44610.405034722222</c:v>
                </c:pt>
                <c:pt idx="1246">
                  <c:v>44610.405763888892</c:v>
                </c:pt>
                <c:pt idx="1247">
                  <c:v>44610.406493055554</c:v>
                </c:pt>
                <c:pt idx="1248">
                  <c:v>44610.407210648147</c:v>
                </c:pt>
                <c:pt idx="1249">
                  <c:v>44610.407939814817</c:v>
                </c:pt>
                <c:pt idx="1250">
                  <c:v>44610.408668981479</c:v>
                </c:pt>
                <c:pt idx="1251">
                  <c:v>44610.409386574072</c:v>
                </c:pt>
                <c:pt idx="1252">
                  <c:v>44610.410115740742</c:v>
                </c:pt>
                <c:pt idx="1253">
                  <c:v>44610.410844907405</c:v>
                </c:pt>
                <c:pt idx="1254">
                  <c:v>44610.411562499998</c:v>
                </c:pt>
                <c:pt idx="1255">
                  <c:v>44610.412291666667</c:v>
                </c:pt>
                <c:pt idx="1256">
                  <c:v>44610.41302083333</c:v>
                </c:pt>
                <c:pt idx="1257">
                  <c:v>44610.413738425923</c:v>
                </c:pt>
                <c:pt idx="1258">
                  <c:v>44610.414467592593</c:v>
                </c:pt>
                <c:pt idx="1259">
                  <c:v>44610.415196759262</c:v>
                </c:pt>
                <c:pt idx="1260">
                  <c:v>44610.415914351855</c:v>
                </c:pt>
                <c:pt idx="1261">
                  <c:v>44610.416643518518</c:v>
                </c:pt>
                <c:pt idx="1262">
                  <c:v>44610.417372685188</c:v>
                </c:pt>
                <c:pt idx="1263">
                  <c:v>44610.418090277781</c:v>
                </c:pt>
                <c:pt idx="1264">
                  <c:v>44610.418819444443</c:v>
                </c:pt>
                <c:pt idx="1265">
                  <c:v>44610.419548611113</c:v>
                </c:pt>
                <c:pt idx="1266">
                  <c:v>44610.420266203706</c:v>
                </c:pt>
                <c:pt idx="1267">
                  <c:v>44610.420995370368</c:v>
                </c:pt>
                <c:pt idx="1268">
                  <c:v>44610.421724537038</c:v>
                </c:pt>
                <c:pt idx="1269">
                  <c:v>44610.422453703701</c:v>
                </c:pt>
                <c:pt idx="1270">
                  <c:v>44610.423171296294</c:v>
                </c:pt>
                <c:pt idx="1271">
                  <c:v>44610.423900462964</c:v>
                </c:pt>
                <c:pt idx="1272">
                  <c:v>44610.424618055556</c:v>
                </c:pt>
                <c:pt idx="1273">
                  <c:v>44610.425347222219</c:v>
                </c:pt>
                <c:pt idx="1274">
                  <c:v>44610.426076388889</c:v>
                </c:pt>
                <c:pt idx="1275">
                  <c:v>44610.426805555559</c:v>
                </c:pt>
                <c:pt idx="1276">
                  <c:v>44610.427523148152</c:v>
                </c:pt>
                <c:pt idx="1277">
                  <c:v>44610.428252314814</c:v>
                </c:pt>
                <c:pt idx="1278">
                  <c:v>44610.428981481484</c:v>
                </c:pt>
                <c:pt idx="1279">
                  <c:v>44610.429699074077</c:v>
                </c:pt>
                <c:pt idx="1280">
                  <c:v>44610.430428240739</c:v>
                </c:pt>
                <c:pt idx="1281">
                  <c:v>44610.431157407409</c:v>
                </c:pt>
                <c:pt idx="1282">
                  <c:v>44610.431875000002</c:v>
                </c:pt>
                <c:pt idx="1283">
                  <c:v>44610.432604166665</c:v>
                </c:pt>
                <c:pt idx="1284">
                  <c:v>44610.433333333334</c:v>
                </c:pt>
                <c:pt idx="1285">
                  <c:v>44610.434050925927</c:v>
                </c:pt>
                <c:pt idx="1286">
                  <c:v>44610.43478009259</c:v>
                </c:pt>
                <c:pt idx="1287">
                  <c:v>44610.43550925926</c:v>
                </c:pt>
                <c:pt idx="1288">
                  <c:v>44610.436226851853</c:v>
                </c:pt>
                <c:pt idx="1289">
                  <c:v>44610.436956018515</c:v>
                </c:pt>
                <c:pt idx="1290">
                  <c:v>44610.437685185185</c:v>
                </c:pt>
                <c:pt idx="1291">
                  <c:v>44610.438402777778</c:v>
                </c:pt>
                <c:pt idx="1292">
                  <c:v>44610.439131944448</c:v>
                </c:pt>
                <c:pt idx="1293">
                  <c:v>44610.43986111111</c:v>
                </c:pt>
                <c:pt idx="1294">
                  <c:v>44610.440578703703</c:v>
                </c:pt>
                <c:pt idx="1295">
                  <c:v>44610.441307870373</c:v>
                </c:pt>
                <c:pt idx="1296">
                  <c:v>44610.442037037035</c:v>
                </c:pt>
                <c:pt idx="1297">
                  <c:v>44610.442754629628</c:v>
                </c:pt>
                <c:pt idx="1298">
                  <c:v>44610.443483796298</c:v>
                </c:pt>
                <c:pt idx="1299">
                  <c:v>44610.444212962961</c:v>
                </c:pt>
                <c:pt idx="1300">
                  <c:v>44610.44494212963</c:v>
                </c:pt>
                <c:pt idx="1301">
                  <c:v>44610.445659722223</c:v>
                </c:pt>
                <c:pt idx="1302">
                  <c:v>44610.446388888886</c:v>
                </c:pt>
                <c:pt idx="1303">
                  <c:v>44610.447118055556</c:v>
                </c:pt>
                <c:pt idx="1304">
                  <c:v>44610.447835648149</c:v>
                </c:pt>
                <c:pt idx="1305">
                  <c:v>44610.448564814818</c:v>
                </c:pt>
                <c:pt idx="1306">
                  <c:v>44610.449293981481</c:v>
                </c:pt>
                <c:pt idx="1307">
                  <c:v>44610.450011574074</c:v>
                </c:pt>
                <c:pt idx="1308">
                  <c:v>44610.450740740744</c:v>
                </c:pt>
                <c:pt idx="1309">
                  <c:v>44610.451469907406</c:v>
                </c:pt>
                <c:pt idx="1310">
                  <c:v>44610.452187499999</c:v>
                </c:pt>
                <c:pt idx="1311">
                  <c:v>44610.452916666669</c:v>
                </c:pt>
                <c:pt idx="1312">
                  <c:v>44610.453645833331</c:v>
                </c:pt>
                <c:pt idx="1313">
                  <c:v>44610.454363425924</c:v>
                </c:pt>
                <c:pt idx="1314">
                  <c:v>44610.455092592594</c:v>
                </c:pt>
                <c:pt idx="1315">
                  <c:v>44610.455821759257</c:v>
                </c:pt>
                <c:pt idx="1316">
                  <c:v>44610.45653935185</c:v>
                </c:pt>
                <c:pt idx="1317">
                  <c:v>44610.457268518519</c:v>
                </c:pt>
                <c:pt idx="1318">
                  <c:v>44610.457997685182</c:v>
                </c:pt>
                <c:pt idx="1319">
                  <c:v>44610.458715277775</c:v>
                </c:pt>
                <c:pt idx="1320">
                  <c:v>44610.459444444445</c:v>
                </c:pt>
                <c:pt idx="1321">
                  <c:v>44610.460173611114</c:v>
                </c:pt>
                <c:pt idx="1322">
                  <c:v>44610.4608912037</c:v>
                </c:pt>
                <c:pt idx="1323">
                  <c:v>44610.46162037037</c:v>
                </c:pt>
                <c:pt idx="1324">
                  <c:v>44610.46234953704</c:v>
                </c:pt>
                <c:pt idx="1325">
                  <c:v>44610.463067129633</c:v>
                </c:pt>
                <c:pt idx="1326">
                  <c:v>44610.463796296295</c:v>
                </c:pt>
                <c:pt idx="1327">
                  <c:v>44610.464525462965</c:v>
                </c:pt>
                <c:pt idx="1328">
                  <c:v>44610.465243055558</c:v>
                </c:pt>
                <c:pt idx="1329">
                  <c:v>44610.46603009259</c:v>
                </c:pt>
                <c:pt idx="1330">
                  <c:v>44610.46675925926</c:v>
                </c:pt>
                <c:pt idx="1331">
                  <c:v>44610.467476851853</c:v>
                </c:pt>
                <c:pt idx="1332">
                  <c:v>44610.468206018515</c:v>
                </c:pt>
                <c:pt idx="1333">
                  <c:v>44610.468923611108</c:v>
                </c:pt>
                <c:pt idx="1334">
                  <c:v>44610.469652777778</c:v>
                </c:pt>
                <c:pt idx="1335">
                  <c:v>44610.47042824074</c:v>
                </c:pt>
                <c:pt idx="1336">
                  <c:v>44610.47115740741</c:v>
                </c:pt>
                <c:pt idx="1337">
                  <c:v>44610.471886574072</c:v>
                </c:pt>
                <c:pt idx="1338">
                  <c:v>44610.472604166665</c:v>
                </c:pt>
                <c:pt idx="1339">
                  <c:v>44610.473333333335</c:v>
                </c:pt>
                <c:pt idx="1340">
                  <c:v>44610.474062499998</c:v>
                </c:pt>
                <c:pt idx="1341">
                  <c:v>44610.474780092591</c:v>
                </c:pt>
                <c:pt idx="1342">
                  <c:v>44610.47550925926</c:v>
                </c:pt>
                <c:pt idx="1343">
                  <c:v>44610.476238425923</c:v>
                </c:pt>
                <c:pt idx="1344">
                  <c:v>44610.476956018516</c:v>
                </c:pt>
                <c:pt idx="1345">
                  <c:v>44610.477685185186</c:v>
                </c:pt>
                <c:pt idx="1346">
                  <c:v>44610.478414351855</c:v>
                </c:pt>
                <c:pt idx="1347">
                  <c:v>44610.479143518518</c:v>
                </c:pt>
                <c:pt idx="1348">
                  <c:v>44610.479861111111</c:v>
                </c:pt>
                <c:pt idx="1349">
                  <c:v>44610.480590277781</c:v>
                </c:pt>
                <c:pt idx="1350">
                  <c:v>44610.481319444443</c:v>
                </c:pt>
                <c:pt idx="1351">
                  <c:v>44610.482037037036</c:v>
                </c:pt>
                <c:pt idx="1352">
                  <c:v>44610.482766203706</c:v>
                </c:pt>
                <c:pt idx="1353">
                  <c:v>44610.483495370368</c:v>
                </c:pt>
                <c:pt idx="1354">
                  <c:v>44610.484212962961</c:v>
                </c:pt>
                <c:pt idx="1355">
                  <c:v>44610.484942129631</c:v>
                </c:pt>
                <c:pt idx="1356">
                  <c:v>44610.485671296294</c:v>
                </c:pt>
                <c:pt idx="1357">
                  <c:v>44610.486388888887</c:v>
                </c:pt>
                <c:pt idx="1358">
                  <c:v>44610.487118055556</c:v>
                </c:pt>
                <c:pt idx="1359">
                  <c:v>44610.487847222219</c:v>
                </c:pt>
                <c:pt idx="1360">
                  <c:v>44610.488564814812</c:v>
                </c:pt>
                <c:pt idx="1361">
                  <c:v>44610.489340277774</c:v>
                </c:pt>
                <c:pt idx="1362">
                  <c:v>44610.490069444444</c:v>
                </c:pt>
                <c:pt idx="1363">
                  <c:v>44610.490798611114</c:v>
                </c:pt>
                <c:pt idx="1364">
                  <c:v>44610.491516203707</c:v>
                </c:pt>
                <c:pt idx="1365">
                  <c:v>44610.492245370369</c:v>
                </c:pt>
                <c:pt idx="1366">
                  <c:v>44610.492974537039</c:v>
                </c:pt>
                <c:pt idx="1367">
                  <c:v>44610.493692129632</c:v>
                </c:pt>
                <c:pt idx="1368">
                  <c:v>44610.494421296295</c:v>
                </c:pt>
                <c:pt idx="1369">
                  <c:v>44610.495138888888</c:v>
                </c:pt>
                <c:pt idx="1370">
                  <c:v>44610.495868055557</c:v>
                </c:pt>
                <c:pt idx="1371">
                  <c:v>44610.49659722222</c:v>
                </c:pt>
                <c:pt idx="1372">
                  <c:v>44610.497314814813</c:v>
                </c:pt>
                <c:pt idx="1373">
                  <c:v>44610.498043981483</c:v>
                </c:pt>
                <c:pt idx="1374">
                  <c:v>44610.498773148145</c:v>
                </c:pt>
                <c:pt idx="1375">
                  <c:v>44610.499490740738</c:v>
                </c:pt>
                <c:pt idx="1376">
                  <c:v>44610.500219907408</c:v>
                </c:pt>
                <c:pt idx="1377">
                  <c:v>44610.500949074078</c:v>
                </c:pt>
                <c:pt idx="1378">
                  <c:v>44610.501666666663</c:v>
                </c:pt>
                <c:pt idx="1379">
                  <c:v>44610.502395833333</c:v>
                </c:pt>
                <c:pt idx="1380">
                  <c:v>44610.503125000003</c:v>
                </c:pt>
                <c:pt idx="1381">
                  <c:v>44610.503854166665</c:v>
                </c:pt>
                <c:pt idx="1382">
                  <c:v>44610.504571759258</c:v>
                </c:pt>
                <c:pt idx="1383">
                  <c:v>44610.505300925928</c:v>
                </c:pt>
                <c:pt idx="1384">
                  <c:v>44610.506030092591</c:v>
                </c:pt>
                <c:pt idx="1385">
                  <c:v>44610.506747685184</c:v>
                </c:pt>
                <c:pt idx="1386">
                  <c:v>44610.507476851853</c:v>
                </c:pt>
                <c:pt idx="1387">
                  <c:v>44610.508206018516</c:v>
                </c:pt>
                <c:pt idx="1388">
                  <c:v>44610.508923611109</c:v>
                </c:pt>
                <c:pt idx="1389">
                  <c:v>44610.509652777779</c:v>
                </c:pt>
                <c:pt idx="1390">
                  <c:v>44610.510381944441</c:v>
                </c:pt>
                <c:pt idx="1391">
                  <c:v>44610.511099537034</c:v>
                </c:pt>
                <c:pt idx="1392">
                  <c:v>44610.511828703704</c:v>
                </c:pt>
                <c:pt idx="1393">
                  <c:v>44610.512557870374</c:v>
                </c:pt>
                <c:pt idx="1394">
                  <c:v>44610.513275462959</c:v>
                </c:pt>
                <c:pt idx="1395">
                  <c:v>44610.514004629629</c:v>
                </c:pt>
                <c:pt idx="1396">
                  <c:v>44610.514722222222</c:v>
                </c:pt>
                <c:pt idx="1397">
                  <c:v>44610.515451388892</c:v>
                </c:pt>
                <c:pt idx="1398">
                  <c:v>44610.516180555554</c:v>
                </c:pt>
                <c:pt idx="1399">
                  <c:v>44610.516909722224</c:v>
                </c:pt>
                <c:pt idx="1400">
                  <c:v>44610.517627314817</c:v>
                </c:pt>
                <c:pt idx="1401">
                  <c:v>44610.51835648148</c:v>
                </c:pt>
                <c:pt idx="1402">
                  <c:v>44610.519085648149</c:v>
                </c:pt>
                <c:pt idx="1403">
                  <c:v>44610.519803240742</c:v>
                </c:pt>
                <c:pt idx="1404">
                  <c:v>44610.520532407405</c:v>
                </c:pt>
                <c:pt idx="1405">
                  <c:v>44610.521249999998</c:v>
                </c:pt>
                <c:pt idx="1406">
                  <c:v>44610.521979166668</c:v>
                </c:pt>
                <c:pt idx="1407">
                  <c:v>44610.52270833333</c:v>
                </c:pt>
                <c:pt idx="1408">
                  <c:v>44610.5234375</c:v>
                </c:pt>
                <c:pt idx="1409">
                  <c:v>44610.524155092593</c:v>
                </c:pt>
                <c:pt idx="1410">
                  <c:v>44610.524884259263</c:v>
                </c:pt>
                <c:pt idx="1411">
                  <c:v>44610.525613425925</c:v>
                </c:pt>
                <c:pt idx="1412">
                  <c:v>44610.526331018518</c:v>
                </c:pt>
                <c:pt idx="1413">
                  <c:v>44610.527060185188</c:v>
                </c:pt>
                <c:pt idx="1414">
                  <c:v>44610.527789351851</c:v>
                </c:pt>
                <c:pt idx="1415">
                  <c:v>44610.528506944444</c:v>
                </c:pt>
                <c:pt idx="1416">
                  <c:v>44610.529236111113</c:v>
                </c:pt>
                <c:pt idx="1417">
                  <c:v>44610.529965277776</c:v>
                </c:pt>
                <c:pt idx="1418">
                  <c:v>44610.530682870369</c:v>
                </c:pt>
                <c:pt idx="1419">
                  <c:v>44610.531412037039</c:v>
                </c:pt>
                <c:pt idx="1420">
                  <c:v>44610.532141203701</c:v>
                </c:pt>
                <c:pt idx="1421">
                  <c:v>44610.532858796294</c:v>
                </c:pt>
                <c:pt idx="1422">
                  <c:v>44610.533587962964</c:v>
                </c:pt>
                <c:pt idx="1423">
                  <c:v>44610.534317129626</c:v>
                </c:pt>
                <c:pt idx="1424">
                  <c:v>44610.535034722219</c:v>
                </c:pt>
                <c:pt idx="1425">
                  <c:v>44610.535763888889</c:v>
                </c:pt>
                <c:pt idx="1426">
                  <c:v>44610.536493055559</c:v>
                </c:pt>
                <c:pt idx="1427">
                  <c:v>44610.537210648145</c:v>
                </c:pt>
                <c:pt idx="1428">
                  <c:v>44610.537939814814</c:v>
                </c:pt>
                <c:pt idx="1429">
                  <c:v>44610.538668981484</c:v>
                </c:pt>
                <c:pt idx="1430">
                  <c:v>44610.539386574077</c:v>
                </c:pt>
                <c:pt idx="1431">
                  <c:v>44610.54011574074</c:v>
                </c:pt>
                <c:pt idx="1432">
                  <c:v>44610.540844907409</c:v>
                </c:pt>
                <c:pt idx="1433">
                  <c:v>44610.541562500002</c:v>
                </c:pt>
                <c:pt idx="1434">
                  <c:v>44610.542291666665</c:v>
                </c:pt>
                <c:pt idx="1435">
                  <c:v>44610.543020833335</c:v>
                </c:pt>
                <c:pt idx="1436">
                  <c:v>44610.543738425928</c:v>
                </c:pt>
                <c:pt idx="1437">
                  <c:v>44610.54446759259</c:v>
                </c:pt>
                <c:pt idx="1438">
                  <c:v>44610.54519675926</c:v>
                </c:pt>
                <c:pt idx="1439">
                  <c:v>44610.545914351853</c:v>
                </c:pt>
                <c:pt idx="1440">
                  <c:v>44610.546643518515</c:v>
                </c:pt>
                <c:pt idx="1441">
                  <c:v>44610.547372685185</c:v>
                </c:pt>
                <c:pt idx="1442">
                  <c:v>44610.548090277778</c:v>
                </c:pt>
                <c:pt idx="1443">
                  <c:v>44610.548819444448</c:v>
                </c:pt>
                <c:pt idx="1444">
                  <c:v>44610.54954861111</c:v>
                </c:pt>
                <c:pt idx="1445">
                  <c:v>44610.550266203703</c:v>
                </c:pt>
                <c:pt idx="1446">
                  <c:v>44610.550995370373</c:v>
                </c:pt>
                <c:pt idx="1447">
                  <c:v>44610.551724537036</c:v>
                </c:pt>
                <c:pt idx="1448">
                  <c:v>44610.552442129629</c:v>
                </c:pt>
                <c:pt idx="1449">
                  <c:v>44610.553171296298</c:v>
                </c:pt>
                <c:pt idx="1450">
                  <c:v>44610.553900462961</c:v>
                </c:pt>
                <c:pt idx="1451">
                  <c:v>44610.554618055554</c:v>
                </c:pt>
                <c:pt idx="1452">
                  <c:v>44610.555347222224</c:v>
                </c:pt>
                <c:pt idx="1453">
                  <c:v>44610.556076388886</c:v>
                </c:pt>
                <c:pt idx="1454">
                  <c:v>44610.556793981479</c:v>
                </c:pt>
                <c:pt idx="1455">
                  <c:v>44610.557523148149</c:v>
                </c:pt>
                <c:pt idx="1456">
                  <c:v>44610.558252314811</c:v>
                </c:pt>
                <c:pt idx="1457">
                  <c:v>44610.558969907404</c:v>
                </c:pt>
                <c:pt idx="1458">
                  <c:v>44610.559699074074</c:v>
                </c:pt>
                <c:pt idx="1459">
                  <c:v>44610.560428240744</c:v>
                </c:pt>
                <c:pt idx="1460">
                  <c:v>44610.561145833337</c:v>
                </c:pt>
                <c:pt idx="1461">
                  <c:v>44610.561874999999</c:v>
                </c:pt>
                <c:pt idx="1462">
                  <c:v>44610.562604166669</c:v>
                </c:pt>
                <c:pt idx="1463">
                  <c:v>44610.563321759262</c:v>
                </c:pt>
                <c:pt idx="1464">
                  <c:v>44610.564050925925</c:v>
                </c:pt>
                <c:pt idx="1465">
                  <c:v>44610.564780092594</c:v>
                </c:pt>
                <c:pt idx="1466">
                  <c:v>44610.565497685187</c:v>
                </c:pt>
                <c:pt idx="1467">
                  <c:v>44610.56622685185</c:v>
                </c:pt>
                <c:pt idx="1468">
                  <c:v>44610.56695601852</c:v>
                </c:pt>
                <c:pt idx="1469">
                  <c:v>44610.567673611113</c:v>
                </c:pt>
                <c:pt idx="1470">
                  <c:v>44610.568402777775</c:v>
                </c:pt>
                <c:pt idx="1471">
                  <c:v>44610.569131944445</c:v>
                </c:pt>
                <c:pt idx="1472">
                  <c:v>44610.569849537038</c:v>
                </c:pt>
                <c:pt idx="1473">
                  <c:v>44610.5705787037</c:v>
                </c:pt>
                <c:pt idx="1474">
                  <c:v>44610.57130787037</c:v>
                </c:pt>
                <c:pt idx="1475">
                  <c:v>44610.572025462963</c:v>
                </c:pt>
                <c:pt idx="1476">
                  <c:v>44610.572754629633</c:v>
                </c:pt>
                <c:pt idx="1477">
                  <c:v>44610.573530092595</c:v>
                </c:pt>
                <c:pt idx="1478">
                  <c:v>44610.574259259258</c:v>
                </c:pt>
                <c:pt idx="1479">
                  <c:v>44610.574988425928</c:v>
                </c:pt>
                <c:pt idx="1480">
                  <c:v>44610.575706018521</c:v>
                </c:pt>
                <c:pt idx="1481">
                  <c:v>44610.576435185183</c:v>
                </c:pt>
                <c:pt idx="1482">
                  <c:v>44610.577164351853</c:v>
                </c:pt>
                <c:pt idx="1483">
                  <c:v>44610.577881944446</c:v>
                </c:pt>
                <c:pt idx="1484">
                  <c:v>44610.578611111108</c:v>
                </c:pt>
                <c:pt idx="1485">
                  <c:v>44610.579340277778</c:v>
                </c:pt>
                <c:pt idx="1486">
                  <c:v>44610.580069444448</c:v>
                </c:pt>
                <c:pt idx="1487">
                  <c:v>44610.580787037034</c:v>
                </c:pt>
                <c:pt idx="1488">
                  <c:v>44610.581516203703</c:v>
                </c:pt>
                <c:pt idx="1489">
                  <c:v>44610.582245370373</c:v>
                </c:pt>
                <c:pt idx="1490">
                  <c:v>44610.582962962966</c:v>
                </c:pt>
                <c:pt idx="1491">
                  <c:v>44610.583692129629</c:v>
                </c:pt>
                <c:pt idx="1492">
                  <c:v>44610.584421296298</c:v>
                </c:pt>
                <c:pt idx="1493">
                  <c:v>44610.585138888891</c:v>
                </c:pt>
                <c:pt idx="1494">
                  <c:v>44610.585868055554</c:v>
                </c:pt>
                <c:pt idx="1495">
                  <c:v>44610.586597222224</c:v>
                </c:pt>
                <c:pt idx="1496">
                  <c:v>44610.587314814817</c:v>
                </c:pt>
                <c:pt idx="1497">
                  <c:v>44610.588043981479</c:v>
                </c:pt>
                <c:pt idx="1498">
                  <c:v>44610.588773148149</c:v>
                </c:pt>
                <c:pt idx="1499">
                  <c:v>44610.589490740742</c:v>
                </c:pt>
                <c:pt idx="1500">
                  <c:v>44610.590219907404</c:v>
                </c:pt>
                <c:pt idx="1501">
                  <c:v>44610.590949074074</c:v>
                </c:pt>
                <c:pt idx="1502">
                  <c:v>44610.591666666667</c:v>
                </c:pt>
                <c:pt idx="1503">
                  <c:v>44610.592395833337</c:v>
                </c:pt>
                <c:pt idx="1504">
                  <c:v>44610.593124999999</c:v>
                </c:pt>
                <c:pt idx="1505">
                  <c:v>44610.593842592592</c:v>
                </c:pt>
                <c:pt idx="1506">
                  <c:v>44610.594571759262</c:v>
                </c:pt>
                <c:pt idx="1507">
                  <c:v>44610.595300925925</c:v>
                </c:pt>
                <c:pt idx="1508">
                  <c:v>44610.596018518518</c:v>
                </c:pt>
                <c:pt idx="1509">
                  <c:v>44610.596747685187</c:v>
                </c:pt>
                <c:pt idx="1510">
                  <c:v>44610.59747685185</c:v>
                </c:pt>
                <c:pt idx="1511">
                  <c:v>44610.598194444443</c:v>
                </c:pt>
                <c:pt idx="1512">
                  <c:v>44610.598923611113</c:v>
                </c:pt>
                <c:pt idx="1513">
                  <c:v>44610.599652777775</c:v>
                </c:pt>
                <c:pt idx="1514">
                  <c:v>44610.600381944445</c:v>
                </c:pt>
                <c:pt idx="1515">
                  <c:v>44610.601099537038</c:v>
                </c:pt>
                <c:pt idx="1516">
                  <c:v>44610.6018287037</c:v>
                </c:pt>
                <c:pt idx="1517">
                  <c:v>44610.60255787037</c:v>
                </c:pt>
                <c:pt idx="1518">
                  <c:v>44610.603275462963</c:v>
                </c:pt>
                <c:pt idx="1519">
                  <c:v>44610.604004629633</c:v>
                </c:pt>
                <c:pt idx="1520">
                  <c:v>44610.604733796295</c:v>
                </c:pt>
                <c:pt idx="1521">
                  <c:v>44610.605451388888</c:v>
                </c:pt>
                <c:pt idx="1522">
                  <c:v>44610.606180555558</c:v>
                </c:pt>
                <c:pt idx="1523">
                  <c:v>44610.606909722221</c:v>
                </c:pt>
                <c:pt idx="1524">
                  <c:v>44610.607627314814</c:v>
                </c:pt>
                <c:pt idx="1525">
                  <c:v>44610.608356481483</c:v>
                </c:pt>
                <c:pt idx="1526">
                  <c:v>44610.609085648146</c:v>
                </c:pt>
                <c:pt idx="1527">
                  <c:v>44610.609803240739</c:v>
                </c:pt>
                <c:pt idx="1528">
                  <c:v>44610.610532407409</c:v>
                </c:pt>
                <c:pt idx="1529">
                  <c:v>44610.611261574071</c:v>
                </c:pt>
                <c:pt idx="1530">
                  <c:v>44610.611979166664</c:v>
                </c:pt>
                <c:pt idx="1531">
                  <c:v>44610.612708333334</c:v>
                </c:pt>
                <c:pt idx="1532">
                  <c:v>44610.613437499997</c:v>
                </c:pt>
                <c:pt idx="1533">
                  <c:v>44610.614155092589</c:v>
                </c:pt>
                <c:pt idx="1534">
                  <c:v>44610.614884259259</c:v>
                </c:pt>
                <c:pt idx="1535">
                  <c:v>44610.615613425929</c:v>
                </c:pt>
                <c:pt idx="1536">
                  <c:v>44610.616331018522</c:v>
                </c:pt>
                <c:pt idx="1537">
                  <c:v>44610.617060185185</c:v>
                </c:pt>
                <c:pt idx="1538">
                  <c:v>44610.617789351854</c:v>
                </c:pt>
                <c:pt idx="1539">
                  <c:v>44610.618506944447</c:v>
                </c:pt>
                <c:pt idx="1540">
                  <c:v>44610.61923611111</c:v>
                </c:pt>
                <c:pt idx="1541">
                  <c:v>44610.61996527778</c:v>
                </c:pt>
                <c:pt idx="1542">
                  <c:v>44610.620694444442</c:v>
                </c:pt>
                <c:pt idx="1543">
                  <c:v>44610.621412037035</c:v>
                </c:pt>
                <c:pt idx="1544">
                  <c:v>44610.622141203705</c:v>
                </c:pt>
                <c:pt idx="1545">
                  <c:v>44610.622858796298</c:v>
                </c:pt>
                <c:pt idx="1546">
                  <c:v>44610.62358796296</c:v>
                </c:pt>
                <c:pt idx="1547">
                  <c:v>44610.62431712963</c:v>
                </c:pt>
                <c:pt idx="1548">
                  <c:v>44610.625034722223</c:v>
                </c:pt>
                <c:pt idx="1549">
                  <c:v>44610.625763888886</c:v>
                </c:pt>
                <c:pt idx="1550">
                  <c:v>44610.626493055555</c:v>
                </c:pt>
                <c:pt idx="1551">
                  <c:v>44610.627210648148</c:v>
                </c:pt>
                <c:pt idx="1552">
                  <c:v>44610.627939814818</c:v>
                </c:pt>
                <c:pt idx="1553">
                  <c:v>44610.628668981481</c:v>
                </c:pt>
                <c:pt idx="1554">
                  <c:v>44610.629386574074</c:v>
                </c:pt>
                <c:pt idx="1555">
                  <c:v>44610.630115740743</c:v>
                </c:pt>
                <c:pt idx="1556">
                  <c:v>44610.630844907406</c:v>
                </c:pt>
                <c:pt idx="1557">
                  <c:v>44610.631562499999</c:v>
                </c:pt>
                <c:pt idx="1558">
                  <c:v>44610.632291666669</c:v>
                </c:pt>
                <c:pt idx="1559">
                  <c:v>44610.633020833331</c:v>
                </c:pt>
                <c:pt idx="1560">
                  <c:v>44610.633738425924</c:v>
                </c:pt>
                <c:pt idx="1561">
                  <c:v>44610.634467592594</c:v>
                </c:pt>
                <c:pt idx="1562">
                  <c:v>44610.635196759256</c:v>
                </c:pt>
                <c:pt idx="1563">
                  <c:v>44610.635914351849</c:v>
                </c:pt>
                <c:pt idx="1564">
                  <c:v>44610.636643518519</c:v>
                </c:pt>
                <c:pt idx="1565">
                  <c:v>44610.637372685182</c:v>
                </c:pt>
                <c:pt idx="1566">
                  <c:v>44610.638090277775</c:v>
                </c:pt>
                <c:pt idx="1567">
                  <c:v>44610.638819444444</c:v>
                </c:pt>
                <c:pt idx="1568">
                  <c:v>44610.639548611114</c:v>
                </c:pt>
                <c:pt idx="1569">
                  <c:v>44610.640266203707</c:v>
                </c:pt>
                <c:pt idx="1570">
                  <c:v>44610.64099537037</c:v>
                </c:pt>
                <c:pt idx="1571">
                  <c:v>44610.641712962963</c:v>
                </c:pt>
                <c:pt idx="1572">
                  <c:v>44610.642442129632</c:v>
                </c:pt>
                <c:pt idx="1573">
                  <c:v>44610.643171296295</c:v>
                </c:pt>
                <c:pt idx="1574">
                  <c:v>44610.643888888888</c:v>
                </c:pt>
                <c:pt idx="1575">
                  <c:v>44610.644618055558</c:v>
                </c:pt>
                <c:pt idx="1576">
                  <c:v>44610.64534722222</c:v>
                </c:pt>
                <c:pt idx="1577">
                  <c:v>44610.646064814813</c:v>
                </c:pt>
                <c:pt idx="1578">
                  <c:v>44610.646793981483</c:v>
                </c:pt>
                <c:pt idx="1579">
                  <c:v>44610.647523148145</c:v>
                </c:pt>
                <c:pt idx="1580">
                  <c:v>44610.648240740738</c:v>
                </c:pt>
                <c:pt idx="1581">
                  <c:v>44610.648969907408</c:v>
                </c:pt>
                <c:pt idx="1582">
                  <c:v>44610.649699074071</c:v>
                </c:pt>
                <c:pt idx="1583">
                  <c:v>44610.65042824074</c:v>
                </c:pt>
                <c:pt idx="1584">
                  <c:v>44610.651145833333</c:v>
                </c:pt>
                <c:pt idx="1585">
                  <c:v>44610.651875000003</c:v>
                </c:pt>
                <c:pt idx="1586">
                  <c:v>44610.652604166666</c:v>
                </c:pt>
                <c:pt idx="1587">
                  <c:v>44610.653321759259</c:v>
                </c:pt>
                <c:pt idx="1588">
                  <c:v>44610.654050925928</c:v>
                </c:pt>
                <c:pt idx="1589">
                  <c:v>44610.654780092591</c:v>
                </c:pt>
                <c:pt idx="1590">
                  <c:v>44610.655497685184</c:v>
                </c:pt>
                <c:pt idx="1591">
                  <c:v>44610.656226851854</c:v>
                </c:pt>
                <c:pt idx="1592">
                  <c:v>44610.656956018516</c:v>
                </c:pt>
                <c:pt idx="1593">
                  <c:v>44610.657673611109</c:v>
                </c:pt>
                <c:pt idx="1594">
                  <c:v>44610.658402777779</c:v>
                </c:pt>
                <c:pt idx="1595">
                  <c:v>44610.659131944441</c:v>
                </c:pt>
                <c:pt idx="1596">
                  <c:v>44610.659849537034</c:v>
                </c:pt>
                <c:pt idx="1597">
                  <c:v>44610.660578703704</c:v>
                </c:pt>
                <c:pt idx="1598">
                  <c:v>44610.661296296297</c:v>
                </c:pt>
                <c:pt idx="1599">
                  <c:v>44610.66202546296</c:v>
                </c:pt>
                <c:pt idx="1600">
                  <c:v>44610.662754629629</c:v>
                </c:pt>
                <c:pt idx="1601">
                  <c:v>44610.663483796299</c:v>
                </c:pt>
                <c:pt idx="1602">
                  <c:v>44610.664201388892</c:v>
                </c:pt>
                <c:pt idx="1603">
                  <c:v>44610.664930555555</c:v>
                </c:pt>
                <c:pt idx="1604">
                  <c:v>44610.665659722225</c:v>
                </c:pt>
                <c:pt idx="1605">
                  <c:v>44610.666377314818</c:v>
                </c:pt>
                <c:pt idx="1606">
                  <c:v>44610.66710648148</c:v>
                </c:pt>
                <c:pt idx="1607">
                  <c:v>44610.66783564815</c:v>
                </c:pt>
                <c:pt idx="1608">
                  <c:v>44610.668553240743</c:v>
                </c:pt>
                <c:pt idx="1609">
                  <c:v>44610.669282407405</c:v>
                </c:pt>
                <c:pt idx="1610">
                  <c:v>44610.670011574075</c:v>
                </c:pt>
                <c:pt idx="1611">
                  <c:v>44610.670729166668</c:v>
                </c:pt>
                <c:pt idx="1612">
                  <c:v>44610.671458333331</c:v>
                </c:pt>
                <c:pt idx="1613">
                  <c:v>44610.6721875</c:v>
                </c:pt>
                <c:pt idx="1614">
                  <c:v>44610.672905092593</c:v>
                </c:pt>
                <c:pt idx="1615">
                  <c:v>44610.673634259256</c:v>
                </c:pt>
                <c:pt idx="1616">
                  <c:v>44610.674363425926</c:v>
                </c:pt>
                <c:pt idx="1617">
                  <c:v>44610.675081018519</c:v>
                </c:pt>
                <c:pt idx="1618">
                  <c:v>44610.675810185188</c:v>
                </c:pt>
                <c:pt idx="1619">
                  <c:v>44610.676539351851</c:v>
                </c:pt>
                <c:pt idx="1620">
                  <c:v>44610.677256944444</c:v>
                </c:pt>
                <c:pt idx="1621">
                  <c:v>44610.677986111114</c:v>
                </c:pt>
                <c:pt idx="1622">
                  <c:v>44610.678715277776</c:v>
                </c:pt>
                <c:pt idx="1623">
                  <c:v>44610.679432870369</c:v>
                </c:pt>
                <c:pt idx="1624">
                  <c:v>44610.680162037039</c:v>
                </c:pt>
                <c:pt idx="1625">
                  <c:v>44610.680891203701</c:v>
                </c:pt>
                <c:pt idx="1626">
                  <c:v>44610.681608796294</c:v>
                </c:pt>
                <c:pt idx="1627">
                  <c:v>44610.682337962964</c:v>
                </c:pt>
                <c:pt idx="1628">
                  <c:v>44610.683067129627</c:v>
                </c:pt>
                <c:pt idx="1629">
                  <c:v>44610.68378472222</c:v>
                </c:pt>
                <c:pt idx="1630">
                  <c:v>44610.684513888889</c:v>
                </c:pt>
                <c:pt idx="1631">
                  <c:v>44610.685243055559</c:v>
                </c:pt>
                <c:pt idx="1632">
                  <c:v>44610.685960648145</c:v>
                </c:pt>
                <c:pt idx="1633">
                  <c:v>44610.686736111114</c:v>
                </c:pt>
                <c:pt idx="1634">
                  <c:v>44610.687465277777</c:v>
                </c:pt>
                <c:pt idx="1635">
                  <c:v>44610.688194444447</c:v>
                </c:pt>
                <c:pt idx="1636">
                  <c:v>44610.688923611109</c:v>
                </c:pt>
                <c:pt idx="1637">
                  <c:v>44610.689641203702</c:v>
                </c:pt>
                <c:pt idx="1638">
                  <c:v>44610.690370370372</c:v>
                </c:pt>
                <c:pt idx="1639">
                  <c:v>44610.691099537034</c:v>
                </c:pt>
                <c:pt idx="1640">
                  <c:v>44610.691817129627</c:v>
                </c:pt>
                <c:pt idx="1641">
                  <c:v>44610.692546296297</c:v>
                </c:pt>
                <c:pt idx="1642">
                  <c:v>44610.69327546296</c:v>
                </c:pt>
                <c:pt idx="1643">
                  <c:v>44610.693993055553</c:v>
                </c:pt>
                <c:pt idx="1644">
                  <c:v>44610.694722222222</c:v>
                </c:pt>
                <c:pt idx="1645">
                  <c:v>44610.695451388892</c:v>
                </c:pt>
                <c:pt idx="1646">
                  <c:v>44610.696168981478</c:v>
                </c:pt>
                <c:pt idx="1647">
                  <c:v>44610.696898148148</c:v>
                </c:pt>
                <c:pt idx="1648">
                  <c:v>44610.697627314818</c:v>
                </c:pt>
                <c:pt idx="1649">
                  <c:v>44610.698344907411</c:v>
                </c:pt>
                <c:pt idx="1650">
                  <c:v>44610.699074074073</c:v>
                </c:pt>
                <c:pt idx="1651">
                  <c:v>44610.699803240743</c:v>
                </c:pt>
                <c:pt idx="1652">
                  <c:v>44610.700520833336</c:v>
                </c:pt>
                <c:pt idx="1653">
                  <c:v>44610.701249999998</c:v>
                </c:pt>
                <c:pt idx="1654">
                  <c:v>44610.701979166668</c:v>
                </c:pt>
                <c:pt idx="1655">
                  <c:v>44610.702696759261</c:v>
                </c:pt>
                <c:pt idx="1656">
                  <c:v>44610.703425925924</c:v>
                </c:pt>
                <c:pt idx="1657">
                  <c:v>44610.704155092593</c:v>
                </c:pt>
                <c:pt idx="1658">
                  <c:v>44610.704872685186</c:v>
                </c:pt>
                <c:pt idx="1659">
                  <c:v>44610.705601851849</c:v>
                </c:pt>
                <c:pt idx="1660">
                  <c:v>44610.706331018519</c:v>
                </c:pt>
                <c:pt idx="1661">
                  <c:v>44610.707048611112</c:v>
                </c:pt>
                <c:pt idx="1662">
                  <c:v>44610.707777777781</c:v>
                </c:pt>
                <c:pt idx="1663">
                  <c:v>44610.708506944444</c:v>
                </c:pt>
                <c:pt idx="1664">
                  <c:v>44610.709236111114</c:v>
                </c:pt>
                <c:pt idx="1665">
                  <c:v>44610.709953703707</c:v>
                </c:pt>
                <c:pt idx="1666">
                  <c:v>44610.710682870369</c:v>
                </c:pt>
                <c:pt idx="1667">
                  <c:v>44610.711412037039</c:v>
                </c:pt>
                <c:pt idx="1668">
                  <c:v>44610.712129629632</c:v>
                </c:pt>
                <c:pt idx="1669">
                  <c:v>44610.712858796294</c:v>
                </c:pt>
                <c:pt idx="1670">
                  <c:v>44610.713587962964</c:v>
                </c:pt>
                <c:pt idx="1671">
                  <c:v>44610.714305555557</c:v>
                </c:pt>
                <c:pt idx="1672">
                  <c:v>44610.71503472222</c:v>
                </c:pt>
                <c:pt idx="1673">
                  <c:v>44610.715763888889</c:v>
                </c:pt>
                <c:pt idx="1674">
                  <c:v>44610.716481481482</c:v>
                </c:pt>
                <c:pt idx="1675">
                  <c:v>44610.717210648145</c:v>
                </c:pt>
                <c:pt idx="1676">
                  <c:v>44610.717939814815</c:v>
                </c:pt>
                <c:pt idx="1677">
                  <c:v>44610.718657407408</c:v>
                </c:pt>
                <c:pt idx="1678">
                  <c:v>44610.719386574077</c:v>
                </c:pt>
                <c:pt idx="1679">
                  <c:v>44610.72011574074</c:v>
                </c:pt>
                <c:pt idx="1680">
                  <c:v>44610.720833333333</c:v>
                </c:pt>
                <c:pt idx="1681">
                  <c:v>44610.721562500003</c:v>
                </c:pt>
                <c:pt idx="1682">
                  <c:v>44610.722291666665</c:v>
                </c:pt>
                <c:pt idx="1683">
                  <c:v>44610.723009259258</c:v>
                </c:pt>
                <c:pt idx="1684">
                  <c:v>44610.723738425928</c:v>
                </c:pt>
                <c:pt idx="1685">
                  <c:v>44610.72446759259</c:v>
                </c:pt>
                <c:pt idx="1686">
                  <c:v>44610.725185185183</c:v>
                </c:pt>
                <c:pt idx="1687">
                  <c:v>44610.725914351853</c:v>
                </c:pt>
                <c:pt idx="1688">
                  <c:v>44610.726643518516</c:v>
                </c:pt>
                <c:pt idx="1689">
                  <c:v>44610.727361111109</c:v>
                </c:pt>
                <c:pt idx="1690">
                  <c:v>44610.728090277778</c:v>
                </c:pt>
                <c:pt idx="1691">
                  <c:v>44610.728819444441</c:v>
                </c:pt>
                <c:pt idx="1692">
                  <c:v>44610.729537037034</c:v>
                </c:pt>
                <c:pt idx="1693">
                  <c:v>44610.730266203704</c:v>
                </c:pt>
                <c:pt idx="1694">
                  <c:v>44610.730995370373</c:v>
                </c:pt>
                <c:pt idx="1695">
                  <c:v>44610.731712962966</c:v>
                </c:pt>
                <c:pt idx="1696">
                  <c:v>44610.732442129629</c:v>
                </c:pt>
                <c:pt idx="1697">
                  <c:v>44610.733171296299</c:v>
                </c:pt>
                <c:pt idx="1698">
                  <c:v>44610.733888888892</c:v>
                </c:pt>
                <c:pt idx="1699">
                  <c:v>44610.734618055554</c:v>
                </c:pt>
                <c:pt idx="1700">
                  <c:v>44610.735347222224</c:v>
                </c:pt>
                <c:pt idx="1701">
                  <c:v>44610.736064814817</c:v>
                </c:pt>
                <c:pt idx="1702">
                  <c:v>44610.736793981479</c:v>
                </c:pt>
                <c:pt idx="1703">
                  <c:v>44610.737523148149</c:v>
                </c:pt>
                <c:pt idx="1704">
                  <c:v>44610.738252314812</c:v>
                </c:pt>
                <c:pt idx="1705">
                  <c:v>44610.738969907405</c:v>
                </c:pt>
                <c:pt idx="1706">
                  <c:v>44610.739699074074</c:v>
                </c:pt>
                <c:pt idx="1707">
                  <c:v>44610.740428240744</c:v>
                </c:pt>
                <c:pt idx="1708">
                  <c:v>44610.74114583333</c:v>
                </c:pt>
                <c:pt idx="1709">
                  <c:v>44610.741875</c:v>
                </c:pt>
                <c:pt idx="1710">
                  <c:v>44610.742604166669</c:v>
                </c:pt>
                <c:pt idx="1711">
                  <c:v>44610.743321759262</c:v>
                </c:pt>
                <c:pt idx="1712">
                  <c:v>44610.744050925925</c:v>
                </c:pt>
                <c:pt idx="1713">
                  <c:v>44610.744780092595</c:v>
                </c:pt>
                <c:pt idx="1714">
                  <c:v>44610.745497685188</c:v>
                </c:pt>
                <c:pt idx="1715">
                  <c:v>44610.74622685185</c:v>
                </c:pt>
                <c:pt idx="1716">
                  <c:v>44610.74695601852</c:v>
                </c:pt>
                <c:pt idx="1717">
                  <c:v>44610.747673611113</c:v>
                </c:pt>
                <c:pt idx="1718">
                  <c:v>44610.748402777775</c:v>
                </c:pt>
                <c:pt idx="1719">
                  <c:v>44610.749131944445</c:v>
                </c:pt>
                <c:pt idx="1720">
                  <c:v>44610.749849537038</c:v>
                </c:pt>
                <c:pt idx="1721">
                  <c:v>44610.750578703701</c:v>
                </c:pt>
                <c:pt idx="1722">
                  <c:v>44610.751307870371</c:v>
                </c:pt>
                <c:pt idx="1723">
                  <c:v>44610.752025462964</c:v>
                </c:pt>
                <c:pt idx="1724">
                  <c:v>44610.752812500003</c:v>
                </c:pt>
                <c:pt idx="1725">
                  <c:v>44610.753530092596</c:v>
                </c:pt>
                <c:pt idx="1726">
                  <c:v>44610.754259259258</c:v>
                </c:pt>
                <c:pt idx="1727">
                  <c:v>44610.754988425928</c:v>
                </c:pt>
                <c:pt idx="1728">
                  <c:v>44610.755706018521</c:v>
                </c:pt>
                <c:pt idx="1729">
                  <c:v>44610.756435185183</c:v>
                </c:pt>
                <c:pt idx="1730">
                  <c:v>44610.757164351853</c:v>
                </c:pt>
                <c:pt idx="1731">
                  <c:v>44610.757881944446</c:v>
                </c:pt>
                <c:pt idx="1732">
                  <c:v>44610.758611111109</c:v>
                </c:pt>
                <c:pt idx="1733">
                  <c:v>44610.759328703702</c:v>
                </c:pt>
                <c:pt idx="1734">
                  <c:v>44610.760057870371</c:v>
                </c:pt>
                <c:pt idx="1735">
                  <c:v>44610.760787037034</c:v>
                </c:pt>
                <c:pt idx="1736">
                  <c:v>44610.761504629627</c:v>
                </c:pt>
                <c:pt idx="1737">
                  <c:v>44610.762233796297</c:v>
                </c:pt>
                <c:pt idx="1738">
                  <c:v>44610.762962962966</c:v>
                </c:pt>
                <c:pt idx="1739">
                  <c:v>44610.763692129629</c:v>
                </c:pt>
                <c:pt idx="1740">
                  <c:v>44610.764409722222</c:v>
                </c:pt>
                <c:pt idx="1741">
                  <c:v>44610.765138888892</c:v>
                </c:pt>
                <c:pt idx="1742">
                  <c:v>44610.765856481485</c:v>
                </c:pt>
                <c:pt idx="1743">
                  <c:v>44610.766585648147</c:v>
                </c:pt>
                <c:pt idx="1744">
                  <c:v>44610.767314814817</c:v>
                </c:pt>
                <c:pt idx="1745">
                  <c:v>44610.76803240741</c:v>
                </c:pt>
                <c:pt idx="1746">
                  <c:v>44610.768761574072</c:v>
                </c:pt>
                <c:pt idx="1747">
                  <c:v>44610.769490740742</c:v>
                </c:pt>
                <c:pt idx="1748">
                  <c:v>44610.770219907405</c:v>
                </c:pt>
                <c:pt idx="1749">
                  <c:v>44610.770937499998</c:v>
                </c:pt>
                <c:pt idx="1750">
                  <c:v>44610.771666666667</c:v>
                </c:pt>
                <c:pt idx="1751">
                  <c:v>44610.77239583333</c:v>
                </c:pt>
                <c:pt idx="1752">
                  <c:v>44610.773113425923</c:v>
                </c:pt>
                <c:pt idx="1753">
                  <c:v>44610.773842592593</c:v>
                </c:pt>
                <c:pt idx="1754">
                  <c:v>44610.774571759262</c:v>
                </c:pt>
                <c:pt idx="1755">
                  <c:v>44610.775289351855</c:v>
                </c:pt>
                <c:pt idx="1756">
                  <c:v>44610.776018518518</c:v>
                </c:pt>
                <c:pt idx="1757">
                  <c:v>44610.776747685188</c:v>
                </c:pt>
                <c:pt idx="1758">
                  <c:v>44610.777465277781</c:v>
                </c:pt>
                <c:pt idx="1759">
                  <c:v>44610.778194444443</c:v>
                </c:pt>
                <c:pt idx="1760">
                  <c:v>44610.778923611113</c:v>
                </c:pt>
                <c:pt idx="1761">
                  <c:v>44610.779641203706</c:v>
                </c:pt>
                <c:pt idx="1762">
                  <c:v>44610.780370370368</c:v>
                </c:pt>
                <c:pt idx="1763">
                  <c:v>44610.781099537038</c:v>
                </c:pt>
                <c:pt idx="1764">
                  <c:v>44610.781817129631</c:v>
                </c:pt>
                <c:pt idx="1765">
                  <c:v>44610.782604166663</c:v>
                </c:pt>
                <c:pt idx="1766">
                  <c:v>44610.783321759256</c:v>
                </c:pt>
                <c:pt idx="1767">
                  <c:v>44610.784050925926</c:v>
                </c:pt>
                <c:pt idx="1768">
                  <c:v>44610.784780092596</c:v>
                </c:pt>
                <c:pt idx="1769">
                  <c:v>44610.785497685189</c:v>
                </c:pt>
                <c:pt idx="1770">
                  <c:v>44610.786226851851</c:v>
                </c:pt>
                <c:pt idx="1771">
                  <c:v>44610.786956018521</c:v>
                </c:pt>
                <c:pt idx="1772">
                  <c:v>44610.787673611114</c:v>
                </c:pt>
                <c:pt idx="1773">
                  <c:v>44610.788402777776</c:v>
                </c:pt>
                <c:pt idx="1774">
                  <c:v>44610.789131944446</c:v>
                </c:pt>
                <c:pt idx="1775">
                  <c:v>44610.789861111109</c:v>
                </c:pt>
                <c:pt idx="1776">
                  <c:v>44610.790578703702</c:v>
                </c:pt>
                <c:pt idx="1777">
                  <c:v>44610.791307870371</c:v>
                </c:pt>
                <c:pt idx="1778">
                  <c:v>44610.792037037034</c:v>
                </c:pt>
                <c:pt idx="1779">
                  <c:v>44610.792754629627</c:v>
                </c:pt>
                <c:pt idx="1780">
                  <c:v>44610.793483796297</c:v>
                </c:pt>
                <c:pt idx="1781">
                  <c:v>44610.794212962966</c:v>
                </c:pt>
                <c:pt idx="1782">
                  <c:v>44610.794930555552</c:v>
                </c:pt>
                <c:pt idx="1783">
                  <c:v>44610.795659722222</c:v>
                </c:pt>
                <c:pt idx="1784">
                  <c:v>44610.796388888892</c:v>
                </c:pt>
                <c:pt idx="1785">
                  <c:v>44610.797106481485</c:v>
                </c:pt>
                <c:pt idx="1786">
                  <c:v>44610.797835648147</c:v>
                </c:pt>
                <c:pt idx="1787">
                  <c:v>44610.798564814817</c:v>
                </c:pt>
                <c:pt idx="1788">
                  <c:v>44610.79928240741</c:v>
                </c:pt>
                <c:pt idx="1789">
                  <c:v>44610.800011574072</c:v>
                </c:pt>
                <c:pt idx="1790">
                  <c:v>44610.800740740742</c:v>
                </c:pt>
                <c:pt idx="1791">
                  <c:v>44610.801458333335</c:v>
                </c:pt>
                <c:pt idx="1792">
                  <c:v>44610.802187499998</c:v>
                </c:pt>
                <c:pt idx="1793">
                  <c:v>44610.802916666667</c:v>
                </c:pt>
                <c:pt idx="1794">
                  <c:v>44610.80363425926</c:v>
                </c:pt>
                <c:pt idx="1795">
                  <c:v>44610.804363425923</c:v>
                </c:pt>
                <c:pt idx="1796">
                  <c:v>44610.805092592593</c:v>
                </c:pt>
                <c:pt idx="1797">
                  <c:v>44610.805810185186</c:v>
                </c:pt>
                <c:pt idx="1798">
                  <c:v>44610.806539351855</c:v>
                </c:pt>
                <c:pt idx="1799">
                  <c:v>44610.807268518518</c:v>
                </c:pt>
                <c:pt idx="1800">
                  <c:v>44610.807986111111</c:v>
                </c:pt>
                <c:pt idx="1801">
                  <c:v>44610.808715277781</c:v>
                </c:pt>
                <c:pt idx="1802">
                  <c:v>44610.809444444443</c:v>
                </c:pt>
                <c:pt idx="1803">
                  <c:v>44610.810162037036</c:v>
                </c:pt>
                <c:pt idx="1804">
                  <c:v>44610.810891203706</c:v>
                </c:pt>
                <c:pt idx="1805">
                  <c:v>44610.811620370368</c:v>
                </c:pt>
                <c:pt idx="1806">
                  <c:v>44610.812337962961</c:v>
                </c:pt>
                <c:pt idx="1807">
                  <c:v>44610.813067129631</c:v>
                </c:pt>
                <c:pt idx="1808">
                  <c:v>44610.813796296294</c:v>
                </c:pt>
                <c:pt idx="1809">
                  <c:v>44610.814513888887</c:v>
                </c:pt>
                <c:pt idx="1810">
                  <c:v>44610.815243055556</c:v>
                </c:pt>
                <c:pt idx="1811">
                  <c:v>44610.815972222219</c:v>
                </c:pt>
                <c:pt idx="1812">
                  <c:v>44610.816689814812</c:v>
                </c:pt>
                <c:pt idx="1813">
                  <c:v>44610.817418981482</c:v>
                </c:pt>
                <c:pt idx="1814">
                  <c:v>44610.818148148152</c:v>
                </c:pt>
                <c:pt idx="1815">
                  <c:v>44610.818865740737</c:v>
                </c:pt>
                <c:pt idx="1816">
                  <c:v>44610.819594907407</c:v>
                </c:pt>
                <c:pt idx="1817">
                  <c:v>44610.820324074077</c:v>
                </c:pt>
                <c:pt idx="1818">
                  <c:v>44610.82104166667</c:v>
                </c:pt>
                <c:pt idx="1819">
                  <c:v>44610.821770833332</c:v>
                </c:pt>
                <c:pt idx="1820">
                  <c:v>44610.822500000002</c:v>
                </c:pt>
                <c:pt idx="1821">
                  <c:v>44610.823217592595</c:v>
                </c:pt>
                <c:pt idx="1822">
                  <c:v>44610.823946759258</c:v>
                </c:pt>
                <c:pt idx="1823">
                  <c:v>44610.824675925927</c:v>
                </c:pt>
                <c:pt idx="1824">
                  <c:v>44610.82539351852</c:v>
                </c:pt>
                <c:pt idx="1825">
                  <c:v>44610.826122685183</c:v>
                </c:pt>
                <c:pt idx="1826">
                  <c:v>44610.826851851853</c:v>
                </c:pt>
                <c:pt idx="1827">
                  <c:v>44610.827569444446</c:v>
                </c:pt>
                <c:pt idx="1828">
                  <c:v>44610.828298611108</c:v>
                </c:pt>
                <c:pt idx="1829">
                  <c:v>44610.829027777778</c:v>
                </c:pt>
                <c:pt idx="1830">
                  <c:v>44610.829745370371</c:v>
                </c:pt>
                <c:pt idx="1831">
                  <c:v>44610.830474537041</c:v>
                </c:pt>
                <c:pt idx="1832">
                  <c:v>44610.831203703703</c:v>
                </c:pt>
                <c:pt idx="1833">
                  <c:v>44610.831921296296</c:v>
                </c:pt>
                <c:pt idx="1834">
                  <c:v>44610.832650462966</c:v>
                </c:pt>
                <c:pt idx="1835">
                  <c:v>44610.833379629628</c:v>
                </c:pt>
                <c:pt idx="1836">
                  <c:v>44610.834097222221</c:v>
                </c:pt>
                <c:pt idx="1837">
                  <c:v>44610.834826388891</c:v>
                </c:pt>
                <c:pt idx="1838">
                  <c:v>44610.835555555554</c:v>
                </c:pt>
                <c:pt idx="1839">
                  <c:v>44610.836273148147</c:v>
                </c:pt>
                <c:pt idx="1840">
                  <c:v>44610.837002314816</c:v>
                </c:pt>
                <c:pt idx="1841">
                  <c:v>44610.837731481479</c:v>
                </c:pt>
                <c:pt idx="1842">
                  <c:v>44610.838460648149</c:v>
                </c:pt>
                <c:pt idx="1843">
                  <c:v>44610.839178240742</c:v>
                </c:pt>
                <c:pt idx="1844">
                  <c:v>44610.839907407404</c:v>
                </c:pt>
                <c:pt idx="1845">
                  <c:v>44610.840636574074</c:v>
                </c:pt>
                <c:pt idx="1846">
                  <c:v>44610.841354166667</c:v>
                </c:pt>
                <c:pt idx="1847">
                  <c:v>44610.842083333337</c:v>
                </c:pt>
                <c:pt idx="1848">
                  <c:v>44610.842812499999</c:v>
                </c:pt>
                <c:pt idx="1849">
                  <c:v>44610.843530092592</c:v>
                </c:pt>
                <c:pt idx="1850">
                  <c:v>44610.844259259262</c:v>
                </c:pt>
                <c:pt idx="1851">
                  <c:v>44610.844988425924</c:v>
                </c:pt>
                <c:pt idx="1852">
                  <c:v>44610.845706018517</c:v>
                </c:pt>
                <c:pt idx="1853">
                  <c:v>44610.846435185187</c:v>
                </c:pt>
                <c:pt idx="1854">
                  <c:v>44610.84716435185</c:v>
                </c:pt>
                <c:pt idx="1855">
                  <c:v>44610.847881944443</c:v>
                </c:pt>
                <c:pt idx="1856">
                  <c:v>44610.848611111112</c:v>
                </c:pt>
                <c:pt idx="1857">
                  <c:v>44610.849340277775</c:v>
                </c:pt>
                <c:pt idx="1858">
                  <c:v>44610.850069444445</c:v>
                </c:pt>
                <c:pt idx="1859">
                  <c:v>44610.850787037038</c:v>
                </c:pt>
                <c:pt idx="1860">
                  <c:v>44610.8515162037</c:v>
                </c:pt>
                <c:pt idx="1861">
                  <c:v>44610.85224537037</c:v>
                </c:pt>
                <c:pt idx="1862">
                  <c:v>44610.852962962963</c:v>
                </c:pt>
                <c:pt idx="1863">
                  <c:v>44610.853692129633</c:v>
                </c:pt>
                <c:pt idx="1864">
                  <c:v>44610.854421296295</c:v>
                </c:pt>
                <c:pt idx="1865">
                  <c:v>44610.855138888888</c:v>
                </c:pt>
                <c:pt idx="1866">
                  <c:v>44610.855868055558</c:v>
                </c:pt>
                <c:pt idx="1867">
                  <c:v>44610.85659722222</c:v>
                </c:pt>
                <c:pt idx="1868">
                  <c:v>44610.85732638889</c:v>
                </c:pt>
                <c:pt idx="1869">
                  <c:v>44610.858043981483</c:v>
                </c:pt>
                <c:pt idx="1870">
                  <c:v>44610.858773148146</c:v>
                </c:pt>
                <c:pt idx="1871">
                  <c:v>44610.859548611108</c:v>
                </c:pt>
                <c:pt idx="1872">
                  <c:v>44610.860277777778</c:v>
                </c:pt>
                <c:pt idx="1873">
                  <c:v>44610.860995370371</c:v>
                </c:pt>
                <c:pt idx="1874">
                  <c:v>44610.861724537041</c:v>
                </c:pt>
                <c:pt idx="1875">
                  <c:v>44610.862453703703</c:v>
                </c:pt>
                <c:pt idx="1876">
                  <c:v>44610.863171296296</c:v>
                </c:pt>
                <c:pt idx="1877">
                  <c:v>44610.863900462966</c:v>
                </c:pt>
                <c:pt idx="1878">
                  <c:v>44610.864629629628</c:v>
                </c:pt>
                <c:pt idx="1879">
                  <c:v>44610.865347222221</c:v>
                </c:pt>
                <c:pt idx="1880">
                  <c:v>44610.866076388891</c:v>
                </c:pt>
                <c:pt idx="1881">
                  <c:v>44610.866805555554</c:v>
                </c:pt>
                <c:pt idx="1882">
                  <c:v>44610.867523148147</c:v>
                </c:pt>
                <c:pt idx="1883">
                  <c:v>44610.868252314816</c:v>
                </c:pt>
                <c:pt idx="1884">
                  <c:v>44610.868981481479</c:v>
                </c:pt>
                <c:pt idx="1885">
                  <c:v>44610.869710648149</c:v>
                </c:pt>
                <c:pt idx="1886">
                  <c:v>44610.870428240742</c:v>
                </c:pt>
                <c:pt idx="1887">
                  <c:v>44610.871157407404</c:v>
                </c:pt>
                <c:pt idx="1888">
                  <c:v>44610.871886574074</c:v>
                </c:pt>
                <c:pt idx="1889">
                  <c:v>44610.872604166667</c:v>
                </c:pt>
                <c:pt idx="1890">
                  <c:v>44610.873333333337</c:v>
                </c:pt>
                <c:pt idx="1891">
                  <c:v>44610.874062499999</c:v>
                </c:pt>
                <c:pt idx="1892">
                  <c:v>44610.874780092592</c:v>
                </c:pt>
                <c:pt idx="1893">
                  <c:v>44610.875509259262</c:v>
                </c:pt>
                <c:pt idx="1894">
                  <c:v>44610.876238425924</c:v>
                </c:pt>
                <c:pt idx="1895">
                  <c:v>44610.876956018517</c:v>
                </c:pt>
                <c:pt idx="1896">
                  <c:v>44610.877685185187</c:v>
                </c:pt>
                <c:pt idx="1897">
                  <c:v>44610.87841435185</c:v>
                </c:pt>
                <c:pt idx="1898">
                  <c:v>44610.879143518519</c:v>
                </c:pt>
                <c:pt idx="1899">
                  <c:v>44610.879861111112</c:v>
                </c:pt>
                <c:pt idx="1900">
                  <c:v>44610.880590277775</c:v>
                </c:pt>
                <c:pt idx="1901">
                  <c:v>44610.881319444445</c:v>
                </c:pt>
                <c:pt idx="1902">
                  <c:v>44610.882048611114</c:v>
                </c:pt>
                <c:pt idx="1903">
                  <c:v>44610.8827662037</c:v>
                </c:pt>
                <c:pt idx="1904">
                  <c:v>44610.88349537037</c:v>
                </c:pt>
                <c:pt idx="1905">
                  <c:v>44610.88422453704</c:v>
                </c:pt>
                <c:pt idx="1906">
                  <c:v>44610.884953703702</c:v>
                </c:pt>
                <c:pt idx="1907">
                  <c:v>44610.885671296295</c:v>
                </c:pt>
                <c:pt idx="1908">
                  <c:v>44610.886400462965</c:v>
                </c:pt>
                <c:pt idx="1909">
                  <c:v>44610.887129629627</c:v>
                </c:pt>
                <c:pt idx="1910">
                  <c:v>44610.887858796297</c:v>
                </c:pt>
                <c:pt idx="1911">
                  <c:v>44610.88857638889</c:v>
                </c:pt>
                <c:pt idx="1912">
                  <c:v>44610.889305555553</c:v>
                </c:pt>
                <c:pt idx="1913">
                  <c:v>44610.890034722222</c:v>
                </c:pt>
                <c:pt idx="1914">
                  <c:v>44610.890752314815</c:v>
                </c:pt>
                <c:pt idx="1915">
                  <c:v>44610.891481481478</c:v>
                </c:pt>
                <c:pt idx="1916">
                  <c:v>44610.892210648148</c:v>
                </c:pt>
                <c:pt idx="1917">
                  <c:v>44610.892939814818</c:v>
                </c:pt>
                <c:pt idx="1918">
                  <c:v>44610.893657407411</c:v>
                </c:pt>
                <c:pt idx="1919">
                  <c:v>44610.894386574073</c:v>
                </c:pt>
                <c:pt idx="1920">
                  <c:v>44610.895115740743</c:v>
                </c:pt>
                <c:pt idx="1921">
                  <c:v>44610.895833333336</c:v>
                </c:pt>
                <c:pt idx="1922">
                  <c:v>44610.896562499998</c:v>
                </c:pt>
                <c:pt idx="1923">
                  <c:v>44610.897291666668</c:v>
                </c:pt>
                <c:pt idx="1924">
                  <c:v>44610.898020833331</c:v>
                </c:pt>
                <c:pt idx="1925">
                  <c:v>44610.898738425924</c:v>
                </c:pt>
                <c:pt idx="1926">
                  <c:v>44610.899467592593</c:v>
                </c:pt>
                <c:pt idx="1927">
                  <c:v>44610.900196759256</c:v>
                </c:pt>
                <c:pt idx="1928">
                  <c:v>44610.900914351849</c:v>
                </c:pt>
                <c:pt idx="1929">
                  <c:v>44610.901643518519</c:v>
                </c:pt>
                <c:pt idx="1930">
                  <c:v>44610.902372685188</c:v>
                </c:pt>
                <c:pt idx="1931">
                  <c:v>44610.903090277781</c:v>
                </c:pt>
                <c:pt idx="1932">
                  <c:v>44610.903819444444</c:v>
                </c:pt>
                <c:pt idx="1933">
                  <c:v>44610.904548611114</c:v>
                </c:pt>
                <c:pt idx="1934">
                  <c:v>44610.905266203707</c:v>
                </c:pt>
                <c:pt idx="1935">
                  <c:v>44610.905995370369</c:v>
                </c:pt>
                <c:pt idx="1936">
                  <c:v>44610.906724537039</c:v>
                </c:pt>
                <c:pt idx="1937">
                  <c:v>44610.907442129632</c:v>
                </c:pt>
                <c:pt idx="1938">
                  <c:v>44610.908171296294</c:v>
                </c:pt>
                <c:pt idx="1939">
                  <c:v>44610.908900462964</c:v>
                </c:pt>
                <c:pt idx="1940">
                  <c:v>44610.909618055557</c:v>
                </c:pt>
                <c:pt idx="1941">
                  <c:v>44610.91034722222</c:v>
                </c:pt>
                <c:pt idx="1942">
                  <c:v>44610.911122685182</c:v>
                </c:pt>
                <c:pt idx="1943">
                  <c:v>44610.911851851852</c:v>
                </c:pt>
                <c:pt idx="1944">
                  <c:v>44610.912569444445</c:v>
                </c:pt>
                <c:pt idx="1945">
                  <c:v>44610.913298611114</c:v>
                </c:pt>
                <c:pt idx="1946">
                  <c:v>44610.914027777777</c:v>
                </c:pt>
                <c:pt idx="1947">
                  <c:v>44610.91474537037</c:v>
                </c:pt>
                <c:pt idx="1948">
                  <c:v>44610.915532407409</c:v>
                </c:pt>
                <c:pt idx="1949">
                  <c:v>44610.916250000002</c:v>
                </c:pt>
                <c:pt idx="1950">
                  <c:v>44610.916979166665</c:v>
                </c:pt>
                <c:pt idx="1951">
                  <c:v>44610.917708333334</c:v>
                </c:pt>
                <c:pt idx="1952">
                  <c:v>44610.918425925927</c:v>
                </c:pt>
                <c:pt idx="1953">
                  <c:v>44610.91915509259</c:v>
                </c:pt>
                <c:pt idx="1954">
                  <c:v>44610.919872685183</c:v>
                </c:pt>
                <c:pt idx="1955">
                  <c:v>44610.920601851853</c:v>
                </c:pt>
                <c:pt idx="1956">
                  <c:v>44610.921331018515</c:v>
                </c:pt>
                <c:pt idx="1957">
                  <c:v>44610.922048611108</c:v>
                </c:pt>
                <c:pt idx="1958">
                  <c:v>44610.922777777778</c:v>
                </c:pt>
                <c:pt idx="1959">
                  <c:v>44610.92355324074</c:v>
                </c:pt>
                <c:pt idx="1960">
                  <c:v>44610.92428240741</c:v>
                </c:pt>
                <c:pt idx="1961">
                  <c:v>44610.925000000003</c:v>
                </c:pt>
                <c:pt idx="1962">
                  <c:v>44610.925729166665</c:v>
                </c:pt>
                <c:pt idx="1963">
                  <c:v>44610.926458333335</c:v>
                </c:pt>
                <c:pt idx="1964">
                  <c:v>44610.927175925928</c:v>
                </c:pt>
                <c:pt idx="1965">
                  <c:v>44610.927951388891</c:v>
                </c:pt>
                <c:pt idx="1966">
                  <c:v>44610.928680555553</c:v>
                </c:pt>
                <c:pt idx="1967">
                  <c:v>44610.929409722223</c:v>
                </c:pt>
                <c:pt idx="1968">
                  <c:v>44610.930127314816</c:v>
                </c:pt>
                <c:pt idx="1969">
                  <c:v>44610.930856481478</c:v>
                </c:pt>
                <c:pt idx="1970">
                  <c:v>44610.931585648148</c:v>
                </c:pt>
                <c:pt idx="1971">
                  <c:v>44610.932303240741</c:v>
                </c:pt>
                <c:pt idx="1972">
                  <c:v>44610.933032407411</c:v>
                </c:pt>
                <c:pt idx="1973">
                  <c:v>44610.933761574073</c:v>
                </c:pt>
                <c:pt idx="1974">
                  <c:v>44610.934479166666</c:v>
                </c:pt>
                <c:pt idx="1975">
                  <c:v>44610.935208333336</c:v>
                </c:pt>
                <c:pt idx="1976">
                  <c:v>44610.935925925929</c:v>
                </c:pt>
                <c:pt idx="1977">
                  <c:v>44610.936655092592</c:v>
                </c:pt>
                <c:pt idx="1978">
                  <c:v>44610.937384259261</c:v>
                </c:pt>
                <c:pt idx="1979">
                  <c:v>44610.938113425924</c:v>
                </c:pt>
                <c:pt idx="1980">
                  <c:v>44610.938831018517</c:v>
                </c:pt>
                <c:pt idx="1981">
                  <c:v>44610.939606481479</c:v>
                </c:pt>
                <c:pt idx="1982">
                  <c:v>44610.940335648149</c:v>
                </c:pt>
                <c:pt idx="1983">
                  <c:v>44610.941064814811</c:v>
                </c:pt>
                <c:pt idx="1984">
                  <c:v>44610.941782407404</c:v>
                </c:pt>
                <c:pt idx="1985">
                  <c:v>44610.942511574074</c:v>
                </c:pt>
                <c:pt idx="1986">
                  <c:v>44610.943240740744</c:v>
                </c:pt>
                <c:pt idx="1987">
                  <c:v>44610.944016203706</c:v>
                </c:pt>
                <c:pt idx="1988">
                  <c:v>44610.944733796299</c:v>
                </c:pt>
                <c:pt idx="1989">
                  <c:v>44610.945462962962</c:v>
                </c:pt>
                <c:pt idx="1990">
                  <c:v>44610.946192129632</c:v>
                </c:pt>
                <c:pt idx="1991">
                  <c:v>44610.946909722225</c:v>
                </c:pt>
                <c:pt idx="1992">
                  <c:v>44610.947638888887</c:v>
                </c:pt>
                <c:pt idx="1993">
                  <c:v>44610.948414351849</c:v>
                </c:pt>
                <c:pt idx="1994">
                  <c:v>44610.949143518519</c:v>
                </c:pt>
                <c:pt idx="1995">
                  <c:v>44610.949861111112</c:v>
                </c:pt>
                <c:pt idx="1996">
                  <c:v>44610.950590277775</c:v>
                </c:pt>
                <c:pt idx="1997">
                  <c:v>44610.951319444444</c:v>
                </c:pt>
                <c:pt idx="1998">
                  <c:v>44610.952037037037</c:v>
                </c:pt>
                <c:pt idx="1999">
                  <c:v>44613.469456018516</c:v>
                </c:pt>
                <c:pt idx="2000">
                  <c:v>44613.470185185186</c:v>
                </c:pt>
                <c:pt idx="2001">
                  <c:v>44613.470914351848</c:v>
                </c:pt>
                <c:pt idx="2002">
                  <c:v>44613.471643518518</c:v>
                </c:pt>
                <c:pt idx="2003">
                  <c:v>44613.472372685188</c:v>
                </c:pt>
                <c:pt idx="2004">
                  <c:v>44613.473101851851</c:v>
                </c:pt>
                <c:pt idx="2005">
                  <c:v>44613.473854166667</c:v>
                </c:pt>
                <c:pt idx="2006">
                  <c:v>44613.474583333336</c:v>
                </c:pt>
                <c:pt idx="2007">
                  <c:v>44613.475312499999</c:v>
                </c:pt>
                <c:pt idx="2008">
                  <c:v>44613.476030092592</c:v>
                </c:pt>
                <c:pt idx="2009">
                  <c:v>44613.476759259262</c:v>
                </c:pt>
                <c:pt idx="2010">
                  <c:v>44613.477488425924</c:v>
                </c:pt>
                <c:pt idx="2011">
                  <c:v>44613.478206018517</c:v>
                </c:pt>
                <c:pt idx="2012">
                  <c:v>44613.478935185187</c:v>
                </c:pt>
                <c:pt idx="2013">
                  <c:v>44613.479664351849</c:v>
                </c:pt>
                <c:pt idx="2014">
                  <c:v>44613.480381944442</c:v>
                </c:pt>
                <c:pt idx="2015">
                  <c:v>44613.481111111112</c:v>
                </c:pt>
                <c:pt idx="2016">
                  <c:v>44613.481840277775</c:v>
                </c:pt>
                <c:pt idx="2017">
                  <c:v>44613.482557870368</c:v>
                </c:pt>
                <c:pt idx="2018">
                  <c:v>44613.483287037037</c:v>
                </c:pt>
                <c:pt idx="2019">
                  <c:v>44613.484016203707</c:v>
                </c:pt>
                <c:pt idx="2020">
                  <c:v>44613.484733796293</c:v>
                </c:pt>
                <c:pt idx="2021">
                  <c:v>44613.485462962963</c:v>
                </c:pt>
                <c:pt idx="2022">
                  <c:v>44613.486192129632</c:v>
                </c:pt>
                <c:pt idx="2023">
                  <c:v>44613.486909722225</c:v>
                </c:pt>
                <c:pt idx="2024">
                  <c:v>44613.487638888888</c:v>
                </c:pt>
                <c:pt idx="2025">
                  <c:v>44613.488368055558</c:v>
                </c:pt>
                <c:pt idx="2026">
                  <c:v>44613.48909722222</c:v>
                </c:pt>
                <c:pt idx="2027">
                  <c:v>44613.489814814813</c:v>
                </c:pt>
                <c:pt idx="2028">
                  <c:v>44613.490543981483</c:v>
                </c:pt>
                <c:pt idx="2029">
                  <c:v>44613.491261574076</c:v>
                </c:pt>
                <c:pt idx="2030">
                  <c:v>44613.491990740738</c:v>
                </c:pt>
                <c:pt idx="2031">
                  <c:v>44613.492766203701</c:v>
                </c:pt>
                <c:pt idx="2032">
                  <c:v>44613.493495370371</c:v>
                </c:pt>
                <c:pt idx="2033">
                  <c:v>44613.49422453704</c:v>
                </c:pt>
                <c:pt idx="2034">
                  <c:v>44613.494942129626</c:v>
                </c:pt>
                <c:pt idx="2035">
                  <c:v>44613.495671296296</c:v>
                </c:pt>
                <c:pt idx="2036">
                  <c:v>44613.496400462966</c:v>
                </c:pt>
                <c:pt idx="2037">
                  <c:v>44613.497175925928</c:v>
                </c:pt>
                <c:pt idx="2038">
                  <c:v>44613.49790509259</c:v>
                </c:pt>
                <c:pt idx="2039">
                  <c:v>44613.498622685183</c:v>
                </c:pt>
                <c:pt idx="2040">
                  <c:v>44613.499351851853</c:v>
                </c:pt>
                <c:pt idx="2041">
                  <c:v>44613.500081018516</c:v>
                </c:pt>
                <c:pt idx="2042">
                  <c:v>44613.500798611109</c:v>
                </c:pt>
                <c:pt idx="2043">
                  <c:v>44613.501527777778</c:v>
                </c:pt>
                <c:pt idx="2044">
                  <c:v>44613.502256944441</c:v>
                </c:pt>
                <c:pt idx="2045">
                  <c:v>44613.502974537034</c:v>
                </c:pt>
                <c:pt idx="2046">
                  <c:v>44613.503703703704</c:v>
                </c:pt>
                <c:pt idx="2047">
                  <c:v>44613.504432870373</c:v>
                </c:pt>
                <c:pt idx="2048">
                  <c:v>44613.505208333336</c:v>
                </c:pt>
                <c:pt idx="2049">
                  <c:v>44613.505937499998</c:v>
                </c:pt>
                <c:pt idx="2050">
                  <c:v>44613.506655092591</c:v>
                </c:pt>
                <c:pt idx="2051">
                  <c:v>44613.507384259261</c:v>
                </c:pt>
                <c:pt idx="2052">
                  <c:v>44613.508113425924</c:v>
                </c:pt>
                <c:pt idx="2053">
                  <c:v>44613.508831018517</c:v>
                </c:pt>
                <c:pt idx="2054">
                  <c:v>44613.509560185186</c:v>
                </c:pt>
                <c:pt idx="2055">
                  <c:v>44613.510289351849</c:v>
                </c:pt>
                <c:pt idx="2056">
                  <c:v>44613.511006944442</c:v>
                </c:pt>
                <c:pt idx="2057">
                  <c:v>44613.511736111112</c:v>
                </c:pt>
                <c:pt idx="2058">
                  <c:v>44613.512465277781</c:v>
                </c:pt>
                <c:pt idx="2059">
                  <c:v>44613.513182870367</c:v>
                </c:pt>
                <c:pt idx="2060">
                  <c:v>44613.513912037037</c:v>
                </c:pt>
                <c:pt idx="2061">
                  <c:v>44613.514641203707</c:v>
                </c:pt>
                <c:pt idx="2062">
                  <c:v>44613.5153587963</c:v>
                </c:pt>
                <c:pt idx="2063">
                  <c:v>44613.516087962962</c:v>
                </c:pt>
                <c:pt idx="2064">
                  <c:v>44613.516817129632</c:v>
                </c:pt>
                <c:pt idx="2065">
                  <c:v>44613.517534722225</c:v>
                </c:pt>
                <c:pt idx="2066">
                  <c:v>44613.518263888887</c:v>
                </c:pt>
                <c:pt idx="2067">
                  <c:v>44613.518993055557</c:v>
                </c:pt>
                <c:pt idx="2068">
                  <c:v>44613.51972222222</c:v>
                </c:pt>
                <c:pt idx="2069">
                  <c:v>44613.520439814813</c:v>
                </c:pt>
                <c:pt idx="2070">
                  <c:v>44613.521168981482</c:v>
                </c:pt>
                <c:pt idx="2071">
                  <c:v>44613.521886574075</c:v>
                </c:pt>
                <c:pt idx="2072">
                  <c:v>44613.522615740738</c:v>
                </c:pt>
                <c:pt idx="2073">
                  <c:v>44613.523344907408</c:v>
                </c:pt>
                <c:pt idx="2074">
                  <c:v>44613.524074074077</c:v>
                </c:pt>
                <c:pt idx="2075">
                  <c:v>44613.524791666663</c:v>
                </c:pt>
                <c:pt idx="2076">
                  <c:v>44613.525520833333</c:v>
                </c:pt>
                <c:pt idx="2077">
                  <c:v>44613.526250000003</c:v>
                </c:pt>
                <c:pt idx="2078">
                  <c:v>44613.526967592596</c:v>
                </c:pt>
                <c:pt idx="2079">
                  <c:v>44613.527743055558</c:v>
                </c:pt>
                <c:pt idx="2080">
                  <c:v>44613.52847222222</c:v>
                </c:pt>
                <c:pt idx="2081">
                  <c:v>44613.52920138889</c:v>
                </c:pt>
                <c:pt idx="2082">
                  <c:v>44613.529918981483</c:v>
                </c:pt>
                <c:pt idx="2083">
                  <c:v>44613.530648148146</c:v>
                </c:pt>
                <c:pt idx="2084">
                  <c:v>44613.531377314815</c:v>
                </c:pt>
                <c:pt idx="2085">
                  <c:v>44613.532094907408</c:v>
                </c:pt>
                <c:pt idx="2086">
                  <c:v>44613.532824074071</c:v>
                </c:pt>
                <c:pt idx="2087">
                  <c:v>44613.533553240741</c:v>
                </c:pt>
                <c:pt idx="2088">
                  <c:v>44613.534270833334</c:v>
                </c:pt>
                <c:pt idx="2089">
                  <c:v>44613.535000000003</c:v>
                </c:pt>
                <c:pt idx="2090">
                  <c:v>44613.535729166666</c:v>
                </c:pt>
                <c:pt idx="2091">
                  <c:v>44613.536446759259</c:v>
                </c:pt>
                <c:pt idx="2092">
                  <c:v>44613.537175925929</c:v>
                </c:pt>
                <c:pt idx="2093">
                  <c:v>44613.537905092591</c:v>
                </c:pt>
                <c:pt idx="2094">
                  <c:v>44613.538622685184</c:v>
                </c:pt>
                <c:pt idx="2095">
                  <c:v>44613.539351851854</c:v>
                </c:pt>
                <c:pt idx="2096">
                  <c:v>44613.540081018517</c:v>
                </c:pt>
                <c:pt idx="2097">
                  <c:v>44613.540798611109</c:v>
                </c:pt>
                <c:pt idx="2098">
                  <c:v>44613.541527777779</c:v>
                </c:pt>
                <c:pt idx="2099">
                  <c:v>44613.542256944442</c:v>
                </c:pt>
                <c:pt idx="2100">
                  <c:v>44613.542986111112</c:v>
                </c:pt>
                <c:pt idx="2101">
                  <c:v>44613.543703703705</c:v>
                </c:pt>
                <c:pt idx="2102">
                  <c:v>44613.544432870367</c:v>
                </c:pt>
                <c:pt idx="2103">
                  <c:v>44613.545162037037</c:v>
                </c:pt>
                <c:pt idx="2104">
                  <c:v>44613.54587962963</c:v>
                </c:pt>
                <c:pt idx="2105">
                  <c:v>44613.5466087963</c:v>
                </c:pt>
                <c:pt idx="2106">
                  <c:v>44613.547337962962</c:v>
                </c:pt>
                <c:pt idx="2107">
                  <c:v>44613.548055555555</c:v>
                </c:pt>
                <c:pt idx="2108">
                  <c:v>44613.548784722225</c:v>
                </c:pt>
                <c:pt idx="2109">
                  <c:v>44613.549513888887</c:v>
                </c:pt>
                <c:pt idx="2110">
                  <c:v>44613.55023148148</c:v>
                </c:pt>
                <c:pt idx="2111">
                  <c:v>44613.55096064815</c:v>
                </c:pt>
                <c:pt idx="2112">
                  <c:v>44613.551689814813</c:v>
                </c:pt>
                <c:pt idx="2113">
                  <c:v>44613.552407407406</c:v>
                </c:pt>
                <c:pt idx="2114">
                  <c:v>44613.553136574075</c:v>
                </c:pt>
                <c:pt idx="2115">
                  <c:v>44613.553865740738</c:v>
                </c:pt>
                <c:pt idx="2116">
                  <c:v>44613.554583333331</c:v>
                </c:pt>
                <c:pt idx="2117">
                  <c:v>44613.555312500001</c:v>
                </c:pt>
                <c:pt idx="2118">
                  <c:v>44613.556041666663</c:v>
                </c:pt>
                <c:pt idx="2119">
                  <c:v>44613.556759259256</c:v>
                </c:pt>
                <c:pt idx="2120">
                  <c:v>44613.557488425926</c:v>
                </c:pt>
                <c:pt idx="2121">
                  <c:v>44613.558217592596</c:v>
                </c:pt>
                <c:pt idx="2122">
                  <c:v>44613.558946759258</c:v>
                </c:pt>
                <c:pt idx="2123">
                  <c:v>44613.559664351851</c:v>
                </c:pt>
                <c:pt idx="2124">
                  <c:v>44613.560393518521</c:v>
                </c:pt>
                <c:pt idx="2125">
                  <c:v>44613.561111111114</c:v>
                </c:pt>
                <c:pt idx="2126">
                  <c:v>44613.561840277776</c:v>
                </c:pt>
                <c:pt idx="2127">
                  <c:v>44613.562569444446</c:v>
                </c:pt>
                <c:pt idx="2128">
                  <c:v>44613.563287037039</c:v>
                </c:pt>
                <c:pt idx="2129">
                  <c:v>44613.564016203702</c:v>
                </c:pt>
                <c:pt idx="2130">
                  <c:v>44613.564745370371</c:v>
                </c:pt>
                <c:pt idx="2131">
                  <c:v>44613.565462962964</c:v>
                </c:pt>
                <c:pt idx="2132">
                  <c:v>44613.566192129627</c:v>
                </c:pt>
                <c:pt idx="2133">
                  <c:v>44613.566921296297</c:v>
                </c:pt>
                <c:pt idx="2134">
                  <c:v>44613.56763888889</c:v>
                </c:pt>
                <c:pt idx="2135">
                  <c:v>44613.568368055552</c:v>
                </c:pt>
                <c:pt idx="2136">
                  <c:v>44613.569097222222</c:v>
                </c:pt>
                <c:pt idx="2137">
                  <c:v>44613.569826388892</c:v>
                </c:pt>
                <c:pt idx="2138">
                  <c:v>44613.570543981485</c:v>
                </c:pt>
                <c:pt idx="2139">
                  <c:v>44613.571273148147</c:v>
                </c:pt>
                <c:pt idx="2140">
                  <c:v>44613.57199074074</c:v>
                </c:pt>
                <c:pt idx="2141">
                  <c:v>44613.57271990741</c:v>
                </c:pt>
                <c:pt idx="2142">
                  <c:v>44613.573449074072</c:v>
                </c:pt>
                <c:pt idx="2143">
                  <c:v>44613.574178240742</c:v>
                </c:pt>
                <c:pt idx="2144">
                  <c:v>44613.574895833335</c:v>
                </c:pt>
                <c:pt idx="2145">
                  <c:v>44613.575624999998</c:v>
                </c:pt>
                <c:pt idx="2146">
                  <c:v>44613.576354166667</c:v>
                </c:pt>
                <c:pt idx="2147">
                  <c:v>44613.57707175926</c:v>
                </c:pt>
                <c:pt idx="2148">
                  <c:v>44613.577800925923</c:v>
                </c:pt>
                <c:pt idx="2149">
                  <c:v>44613.578530092593</c:v>
                </c:pt>
                <c:pt idx="2150">
                  <c:v>44613.579305555555</c:v>
                </c:pt>
                <c:pt idx="2151">
                  <c:v>44613.580023148148</c:v>
                </c:pt>
                <c:pt idx="2152">
                  <c:v>44613.580752314818</c:v>
                </c:pt>
                <c:pt idx="2153">
                  <c:v>44613.58148148148</c:v>
                </c:pt>
                <c:pt idx="2154">
                  <c:v>44613.582199074073</c:v>
                </c:pt>
                <c:pt idx="2155">
                  <c:v>44613.582928240743</c:v>
                </c:pt>
                <c:pt idx="2156">
                  <c:v>44613.583657407406</c:v>
                </c:pt>
                <c:pt idx="2157">
                  <c:v>44613.584374999999</c:v>
                </c:pt>
                <c:pt idx="2158">
                  <c:v>44613.585104166668</c:v>
                </c:pt>
                <c:pt idx="2159">
                  <c:v>44613.585833333331</c:v>
                </c:pt>
                <c:pt idx="2160">
                  <c:v>44613.586562500001</c:v>
                </c:pt>
                <c:pt idx="2161">
                  <c:v>44613.587337962963</c:v>
                </c:pt>
                <c:pt idx="2162">
                  <c:v>44613.588055555556</c:v>
                </c:pt>
                <c:pt idx="2163">
                  <c:v>44613.588784722226</c:v>
                </c:pt>
                <c:pt idx="2164">
                  <c:v>44613.589513888888</c:v>
                </c:pt>
                <c:pt idx="2165">
                  <c:v>44613.590231481481</c:v>
                </c:pt>
                <c:pt idx="2166">
                  <c:v>44613.590960648151</c:v>
                </c:pt>
                <c:pt idx="2167">
                  <c:v>44613.591689814813</c:v>
                </c:pt>
                <c:pt idx="2168">
                  <c:v>44613.592407407406</c:v>
                </c:pt>
                <c:pt idx="2169">
                  <c:v>44613.593136574076</c:v>
                </c:pt>
                <c:pt idx="2170">
                  <c:v>44613.593865740739</c:v>
                </c:pt>
                <c:pt idx="2171">
                  <c:v>44613.594583333332</c:v>
                </c:pt>
                <c:pt idx="2172">
                  <c:v>44613.595312500001</c:v>
                </c:pt>
                <c:pt idx="2173">
                  <c:v>44613.596041666664</c:v>
                </c:pt>
                <c:pt idx="2174">
                  <c:v>44613.596759259257</c:v>
                </c:pt>
                <c:pt idx="2175">
                  <c:v>44613.597488425927</c:v>
                </c:pt>
                <c:pt idx="2176">
                  <c:v>44613.598217592589</c:v>
                </c:pt>
                <c:pt idx="2177">
                  <c:v>44613.598993055559</c:v>
                </c:pt>
                <c:pt idx="2178">
                  <c:v>44613.599722222221</c:v>
                </c:pt>
                <c:pt idx="2179">
                  <c:v>44613.600439814814</c:v>
                </c:pt>
                <c:pt idx="2180">
                  <c:v>44613.601168981484</c:v>
                </c:pt>
                <c:pt idx="2181">
                  <c:v>44613.601898148147</c:v>
                </c:pt>
                <c:pt idx="2182">
                  <c:v>44613.60261574074</c:v>
                </c:pt>
                <c:pt idx="2183">
                  <c:v>44613.603344907409</c:v>
                </c:pt>
                <c:pt idx="2184">
                  <c:v>44613.604074074072</c:v>
                </c:pt>
                <c:pt idx="2185">
                  <c:v>44613.604791666665</c:v>
                </c:pt>
                <c:pt idx="2186">
                  <c:v>44613.605520833335</c:v>
                </c:pt>
                <c:pt idx="2187">
                  <c:v>44613.606249999997</c:v>
                </c:pt>
                <c:pt idx="2188">
                  <c:v>44613.60696759259</c:v>
                </c:pt>
                <c:pt idx="2189">
                  <c:v>44613.60769675926</c:v>
                </c:pt>
                <c:pt idx="2190">
                  <c:v>44613.608425925922</c:v>
                </c:pt>
                <c:pt idx="2191">
                  <c:v>44613.609143518515</c:v>
                </c:pt>
                <c:pt idx="2192">
                  <c:v>44613.609872685185</c:v>
                </c:pt>
                <c:pt idx="2193">
                  <c:v>44613.610648148147</c:v>
                </c:pt>
                <c:pt idx="2194">
                  <c:v>44613.611377314817</c:v>
                </c:pt>
                <c:pt idx="2195">
                  <c:v>44613.61210648148</c:v>
                </c:pt>
                <c:pt idx="2196">
                  <c:v>44613.612824074073</c:v>
                </c:pt>
                <c:pt idx="2197">
                  <c:v>44613.613553240742</c:v>
                </c:pt>
                <c:pt idx="2198">
                  <c:v>44613.614270833335</c:v>
                </c:pt>
                <c:pt idx="2199">
                  <c:v>44613.614999999998</c:v>
                </c:pt>
                <c:pt idx="2200">
                  <c:v>44613.615729166668</c:v>
                </c:pt>
                <c:pt idx="2201">
                  <c:v>44613.61645833333</c:v>
                </c:pt>
                <c:pt idx="2202">
                  <c:v>44613.617175925923</c:v>
                </c:pt>
                <c:pt idx="2203">
                  <c:v>44613.617905092593</c:v>
                </c:pt>
                <c:pt idx="2204">
                  <c:v>44613.618634259263</c:v>
                </c:pt>
                <c:pt idx="2205">
                  <c:v>44613.619351851848</c:v>
                </c:pt>
                <c:pt idx="2206">
                  <c:v>44613.620081018518</c:v>
                </c:pt>
                <c:pt idx="2207">
                  <c:v>44613.620810185188</c:v>
                </c:pt>
                <c:pt idx="2208">
                  <c:v>44613.621527777781</c:v>
                </c:pt>
                <c:pt idx="2209">
                  <c:v>44613.622303240743</c:v>
                </c:pt>
                <c:pt idx="2210">
                  <c:v>44613.623032407406</c:v>
                </c:pt>
                <c:pt idx="2211">
                  <c:v>44613.623761574076</c:v>
                </c:pt>
                <c:pt idx="2212">
                  <c:v>44613.624479166669</c:v>
                </c:pt>
                <c:pt idx="2213">
                  <c:v>44613.625208333331</c:v>
                </c:pt>
                <c:pt idx="2214">
                  <c:v>44613.625937500001</c:v>
                </c:pt>
                <c:pt idx="2215">
                  <c:v>44613.626712962963</c:v>
                </c:pt>
                <c:pt idx="2216">
                  <c:v>44613.627442129633</c:v>
                </c:pt>
                <c:pt idx="2217">
                  <c:v>44613.628159722219</c:v>
                </c:pt>
                <c:pt idx="2218">
                  <c:v>44613.628888888888</c:v>
                </c:pt>
                <c:pt idx="2219">
                  <c:v>44613.629618055558</c:v>
                </c:pt>
                <c:pt idx="2220">
                  <c:v>44613.630335648151</c:v>
                </c:pt>
                <c:pt idx="2221">
                  <c:v>44613.631064814814</c:v>
                </c:pt>
                <c:pt idx="2222">
                  <c:v>44613.631793981483</c:v>
                </c:pt>
                <c:pt idx="2223">
                  <c:v>44613.632511574076</c:v>
                </c:pt>
                <c:pt idx="2224">
                  <c:v>44613.633240740739</c:v>
                </c:pt>
                <c:pt idx="2225">
                  <c:v>44613.633969907409</c:v>
                </c:pt>
                <c:pt idx="2226">
                  <c:v>44613.634687500002</c:v>
                </c:pt>
                <c:pt idx="2227">
                  <c:v>44613.635416666664</c:v>
                </c:pt>
                <c:pt idx="2228">
                  <c:v>44613.636145833334</c:v>
                </c:pt>
                <c:pt idx="2229">
                  <c:v>44613.636863425927</c:v>
                </c:pt>
                <c:pt idx="2230">
                  <c:v>44613.637592592589</c:v>
                </c:pt>
                <c:pt idx="2231">
                  <c:v>44613.638321759259</c:v>
                </c:pt>
                <c:pt idx="2232">
                  <c:v>44613.639039351852</c:v>
                </c:pt>
                <c:pt idx="2233">
                  <c:v>44613.639768518522</c:v>
                </c:pt>
                <c:pt idx="2234">
                  <c:v>44613.640497685185</c:v>
                </c:pt>
                <c:pt idx="2235">
                  <c:v>44613.641215277778</c:v>
                </c:pt>
                <c:pt idx="2236">
                  <c:v>44613.64199074074</c:v>
                </c:pt>
                <c:pt idx="2237">
                  <c:v>44613.64271990741</c:v>
                </c:pt>
                <c:pt idx="2238">
                  <c:v>44613.643449074072</c:v>
                </c:pt>
                <c:pt idx="2239">
                  <c:v>44613.644166666665</c:v>
                </c:pt>
                <c:pt idx="2240">
                  <c:v>44613.644895833335</c:v>
                </c:pt>
                <c:pt idx="2241">
                  <c:v>44613.645624999997</c:v>
                </c:pt>
                <c:pt idx="2242">
                  <c:v>44613.64640046296</c:v>
                </c:pt>
                <c:pt idx="2243">
                  <c:v>44613.647118055553</c:v>
                </c:pt>
                <c:pt idx="2244">
                  <c:v>44613.647847222222</c:v>
                </c:pt>
                <c:pt idx="2245">
                  <c:v>44613.648576388892</c:v>
                </c:pt>
                <c:pt idx="2246">
                  <c:v>44613.649293981478</c:v>
                </c:pt>
                <c:pt idx="2247">
                  <c:v>44613.650023148148</c:v>
                </c:pt>
                <c:pt idx="2248">
                  <c:v>44613.65079861111</c:v>
                </c:pt>
                <c:pt idx="2249">
                  <c:v>44613.651516203703</c:v>
                </c:pt>
                <c:pt idx="2250">
                  <c:v>44613.652245370373</c:v>
                </c:pt>
                <c:pt idx="2251">
                  <c:v>44613.652974537035</c:v>
                </c:pt>
                <c:pt idx="2252">
                  <c:v>44613.653692129628</c:v>
                </c:pt>
                <c:pt idx="2253">
                  <c:v>44613.654421296298</c:v>
                </c:pt>
                <c:pt idx="2254">
                  <c:v>44613.655150462961</c:v>
                </c:pt>
                <c:pt idx="2255">
                  <c:v>44613.655868055554</c:v>
                </c:pt>
                <c:pt idx="2256">
                  <c:v>44613.656597222223</c:v>
                </c:pt>
                <c:pt idx="2257">
                  <c:v>44613.657326388886</c:v>
                </c:pt>
                <c:pt idx="2258">
                  <c:v>44613.658043981479</c:v>
                </c:pt>
                <c:pt idx="2259">
                  <c:v>44613.658773148149</c:v>
                </c:pt>
                <c:pt idx="2260">
                  <c:v>44613.659502314818</c:v>
                </c:pt>
                <c:pt idx="2261">
                  <c:v>44613.660231481481</c:v>
                </c:pt>
                <c:pt idx="2262">
                  <c:v>44613.660949074074</c:v>
                </c:pt>
                <c:pt idx="2263">
                  <c:v>44613.661678240744</c:v>
                </c:pt>
                <c:pt idx="2264">
                  <c:v>44613.662407407406</c:v>
                </c:pt>
                <c:pt idx="2265">
                  <c:v>44613.663124999999</c:v>
                </c:pt>
                <c:pt idx="2266">
                  <c:v>44613.663854166669</c:v>
                </c:pt>
                <c:pt idx="2267">
                  <c:v>44613.664571759262</c:v>
                </c:pt>
                <c:pt idx="2268">
                  <c:v>44613.665300925924</c:v>
                </c:pt>
                <c:pt idx="2269">
                  <c:v>44613.666076388887</c:v>
                </c:pt>
                <c:pt idx="2270">
                  <c:v>44613.666805555556</c:v>
                </c:pt>
                <c:pt idx="2271">
                  <c:v>44613.667534722219</c:v>
                </c:pt>
                <c:pt idx="2272">
                  <c:v>44613.668252314812</c:v>
                </c:pt>
                <c:pt idx="2273">
                  <c:v>44613.668981481482</c:v>
                </c:pt>
                <c:pt idx="2274">
                  <c:v>44613.669710648152</c:v>
                </c:pt>
                <c:pt idx="2275">
                  <c:v>44613.670486111114</c:v>
                </c:pt>
                <c:pt idx="2276">
                  <c:v>44613.671203703707</c:v>
                </c:pt>
                <c:pt idx="2277">
                  <c:v>44613.671932870369</c:v>
                </c:pt>
                <c:pt idx="2278">
                  <c:v>44613.672662037039</c:v>
                </c:pt>
                <c:pt idx="2279">
                  <c:v>44613.673379629632</c:v>
                </c:pt>
                <c:pt idx="2280">
                  <c:v>44613.674108796295</c:v>
                </c:pt>
                <c:pt idx="2281">
                  <c:v>44613.674884259257</c:v>
                </c:pt>
                <c:pt idx="2282">
                  <c:v>44613.675613425927</c:v>
                </c:pt>
                <c:pt idx="2283">
                  <c:v>44613.676342592589</c:v>
                </c:pt>
                <c:pt idx="2284">
                  <c:v>44613.677060185182</c:v>
                </c:pt>
                <c:pt idx="2285">
                  <c:v>44613.677789351852</c:v>
                </c:pt>
                <c:pt idx="2286">
                  <c:v>44613.678518518522</c:v>
                </c:pt>
                <c:pt idx="2287">
                  <c:v>44613.679282407407</c:v>
                </c:pt>
                <c:pt idx="2288">
                  <c:v>44613.680011574077</c:v>
                </c:pt>
                <c:pt idx="2289">
                  <c:v>44613.68074074074</c:v>
                </c:pt>
                <c:pt idx="2290">
                  <c:v>44613.681458333333</c:v>
                </c:pt>
                <c:pt idx="2291">
                  <c:v>44613.682187500002</c:v>
                </c:pt>
                <c:pt idx="2292">
                  <c:v>44613.682916666665</c:v>
                </c:pt>
                <c:pt idx="2293">
                  <c:v>44613.683692129627</c:v>
                </c:pt>
                <c:pt idx="2294">
                  <c:v>44613.684421296297</c:v>
                </c:pt>
                <c:pt idx="2295">
                  <c:v>44613.68513888889</c:v>
                </c:pt>
                <c:pt idx="2296">
                  <c:v>44613.685868055552</c:v>
                </c:pt>
                <c:pt idx="2297">
                  <c:v>44613.686597222222</c:v>
                </c:pt>
                <c:pt idx="2298">
                  <c:v>44613.687314814815</c:v>
                </c:pt>
                <c:pt idx="2299">
                  <c:v>44613.688090277778</c:v>
                </c:pt>
                <c:pt idx="2300">
                  <c:v>44613.688819444447</c:v>
                </c:pt>
                <c:pt idx="2301">
                  <c:v>44613.68954861111</c:v>
                </c:pt>
                <c:pt idx="2302">
                  <c:v>44613.690266203703</c:v>
                </c:pt>
                <c:pt idx="2303">
                  <c:v>44613.690995370373</c:v>
                </c:pt>
                <c:pt idx="2304">
                  <c:v>44613.691724537035</c:v>
                </c:pt>
                <c:pt idx="2305">
                  <c:v>44613.692499999997</c:v>
                </c:pt>
                <c:pt idx="2306">
                  <c:v>44613.69321759259</c:v>
                </c:pt>
                <c:pt idx="2307">
                  <c:v>44613.69394675926</c:v>
                </c:pt>
                <c:pt idx="2308">
                  <c:v>44613.694675925923</c:v>
                </c:pt>
                <c:pt idx="2309">
                  <c:v>44613.695393518516</c:v>
                </c:pt>
                <c:pt idx="2310">
                  <c:v>44613.696122685185</c:v>
                </c:pt>
                <c:pt idx="2311">
                  <c:v>44613.696863425925</c:v>
                </c:pt>
                <c:pt idx="2312">
                  <c:v>44613.697581018518</c:v>
                </c:pt>
                <c:pt idx="2313">
                  <c:v>44613.698310185187</c:v>
                </c:pt>
                <c:pt idx="2314">
                  <c:v>44613.69903935185</c:v>
                </c:pt>
                <c:pt idx="2315">
                  <c:v>44613.699756944443</c:v>
                </c:pt>
                <c:pt idx="2316">
                  <c:v>44613.700486111113</c:v>
                </c:pt>
                <c:pt idx="2317">
                  <c:v>44613.701215277775</c:v>
                </c:pt>
                <c:pt idx="2318">
                  <c:v>44613.701944444445</c:v>
                </c:pt>
                <c:pt idx="2319">
                  <c:v>44613.702662037038</c:v>
                </c:pt>
                <c:pt idx="2320">
                  <c:v>44613.7033912037</c:v>
                </c:pt>
                <c:pt idx="2321">
                  <c:v>44613.70412037037</c:v>
                </c:pt>
                <c:pt idx="2322">
                  <c:v>44613.704837962963</c:v>
                </c:pt>
                <c:pt idx="2323">
                  <c:v>44613.705567129633</c:v>
                </c:pt>
                <c:pt idx="2324">
                  <c:v>44613.706296296295</c:v>
                </c:pt>
                <c:pt idx="2325">
                  <c:v>44613.707013888888</c:v>
                </c:pt>
                <c:pt idx="2326">
                  <c:v>44613.707789351851</c:v>
                </c:pt>
                <c:pt idx="2327">
                  <c:v>44613.708518518521</c:v>
                </c:pt>
                <c:pt idx="2328">
                  <c:v>44613.709247685183</c:v>
                </c:pt>
                <c:pt idx="2329">
                  <c:v>44613.709965277776</c:v>
                </c:pt>
                <c:pt idx="2330">
                  <c:v>44613.710694444446</c:v>
                </c:pt>
                <c:pt idx="2331">
                  <c:v>44613.711423611108</c:v>
                </c:pt>
                <c:pt idx="2332">
                  <c:v>44613.712141203701</c:v>
                </c:pt>
                <c:pt idx="2333">
                  <c:v>44613.712870370371</c:v>
                </c:pt>
                <c:pt idx="2334">
                  <c:v>44613.713599537034</c:v>
                </c:pt>
                <c:pt idx="2335">
                  <c:v>44613.714317129627</c:v>
                </c:pt>
                <c:pt idx="2336">
                  <c:v>44613.715046296296</c:v>
                </c:pt>
                <c:pt idx="2337">
                  <c:v>44613.715775462966</c:v>
                </c:pt>
                <c:pt idx="2338">
                  <c:v>44613.716504629629</c:v>
                </c:pt>
                <c:pt idx="2339">
                  <c:v>44613.717222222222</c:v>
                </c:pt>
                <c:pt idx="2340">
                  <c:v>44613.717951388891</c:v>
                </c:pt>
                <c:pt idx="2341">
                  <c:v>44613.718680555554</c:v>
                </c:pt>
                <c:pt idx="2342">
                  <c:v>44613.719398148147</c:v>
                </c:pt>
                <c:pt idx="2343">
                  <c:v>44613.720127314817</c:v>
                </c:pt>
                <c:pt idx="2344">
                  <c:v>44613.720856481479</c:v>
                </c:pt>
                <c:pt idx="2345">
                  <c:v>44613.721574074072</c:v>
                </c:pt>
                <c:pt idx="2346">
                  <c:v>44613.722303240742</c:v>
                </c:pt>
                <c:pt idx="2347">
                  <c:v>44613.723032407404</c:v>
                </c:pt>
                <c:pt idx="2348">
                  <c:v>44613.723749999997</c:v>
                </c:pt>
                <c:pt idx="2349">
                  <c:v>44613.724479166667</c:v>
                </c:pt>
                <c:pt idx="2350">
                  <c:v>44613.725208333337</c:v>
                </c:pt>
                <c:pt idx="2351">
                  <c:v>44613.725925925923</c:v>
                </c:pt>
                <c:pt idx="2352">
                  <c:v>44613.726655092592</c:v>
                </c:pt>
                <c:pt idx="2353">
                  <c:v>44613.727384259262</c:v>
                </c:pt>
                <c:pt idx="2354">
                  <c:v>44613.728101851855</c:v>
                </c:pt>
                <c:pt idx="2355">
                  <c:v>44613.728831018518</c:v>
                </c:pt>
                <c:pt idx="2356">
                  <c:v>44613.729560185187</c:v>
                </c:pt>
                <c:pt idx="2357">
                  <c:v>44613.73027777778</c:v>
                </c:pt>
                <c:pt idx="2358">
                  <c:v>44613.731006944443</c:v>
                </c:pt>
                <c:pt idx="2359">
                  <c:v>44613.731724537036</c:v>
                </c:pt>
                <c:pt idx="2360">
                  <c:v>44613.732453703706</c:v>
                </c:pt>
                <c:pt idx="2361">
                  <c:v>44613.733182870368</c:v>
                </c:pt>
                <c:pt idx="2362">
                  <c:v>44613.733912037038</c:v>
                </c:pt>
                <c:pt idx="2363">
                  <c:v>44613.734629629631</c:v>
                </c:pt>
                <c:pt idx="2364">
                  <c:v>44613.735358796293</c:v>
                </c:pt>
                <c:pt idx="2365">
                  <c:v>44613.736087962963</c:v>
                </c:pt>
                <c:pt idx="2366">
                  <c:v>44613.736805555556</c:v>
                </c:pt>
                <c:pt idx="2367">
                  <c:v>44613.737581018519</c:v>
                </c:pt>
                <c:pt idx="2368">
                  <c:v>44613.738310185188</c:v>
                </c:pt>
                <c:pt idx="2369">
                  <c:v>44613.739039351851</c:v>
                </c:pt>
                <c:pt idx="2370">
                  <c:v>44613.739756944444</c:v>
                </c:pt>
                <c:pt idx="2371">
                  <c:v>44613.740486111114</c:v>
                </c:pt>
                <c:pt idx="2372">
                  <c:v>44613.741215277776</c:v>
                </c:pt>
                <c:pt idx="2373">
                  <c:v>44613.741932870369</c:v>
                </c:pt>
                <c:pt idx="2374">
                  <c:v>44613.742662037039</c:v>
                </c:pt>
                <c:pt idx="2375">
                  <c:v>44613.743391203701</c:v>
                </c:pt>
                <c:pt idx="2376">
                  <c:v>44613.744108796294</c:v>
                </c:pt>
                <c:pt idx="2377">
                  <c:v>44613.744837962964</c:v>
                </c:pt>
                <c:pt idx="2378">
                  <c:v>44613.745567129627</c:v>
                </c:pt>
                <c:pt idx="2379">
                  <c:v>44613.746296296296</c:v>
                </c:pt>
                <c:pt idx="2380">
                  <c:v>44613.747013888889</c:v>
                </c:pt>
                <c:pt idx="2381">
                  <c:v>44613.747743055559</c:v>
                </c:pt>
                <c:pt idx="2382">
                  <c:v>44613.748472222222</c:v>
                </c:pt>
                <c:pt idx="2383">
                  <c:v>44613.749189814815</c:v>
                </c:pt>
                <c:pt idx="2384">
                  <c:v>44613.749918981484</c:v>
                </c:pt>
                <c:pt idx="2385">
                  <c:v>44613.750648148147</c:v>
                </c:pt>
                <c:pt idx="2386">
                  <c:v>44613.75136574074</c:v>
                </c:pt>
                <c:pt idx="2387">
                  <c:v>44613.75209490741</c:v>
                </c:pt>
                <c:pt idx="2388">
                  <c:v>44613.752824074072</c:v>
                </c:pt>
                <c:pt idx="2389">
                  <c:v>44613.753541666665</c:v>
                </c:pt>
                <c:pt idx="2390">
                  <c:v>44613.754270833335</c:v>
                </c:pt>
                <c:pt idx="2391">
                  <c:v>44613.754999999997</c:v>
                </c:pt>
                <c:pt idx="2392">
                  <c:v>44613.75571759259</c:v>
                </c:pt>
                <c:pt idx="2393">
                  <c:v>44613.75644675926</c:v>
                </c:pt>
                <c:pt idx="2394">
                  <c:v>44613.757175925923</c:v>
                </c:pt>
                <c:pt idx="2395">
                  <c:v>44613.757893518516</c:v>
                </c:pt>
                <c:pt idx="2396">
                  <c:v>44613.758622685185</c:v>
                </c:pt>
                <c:pt idx="2397">
                  <c:v>44613.759351851855</c:v>
                </c:pt>
                <c:pt idx="2398">
                  <c:v>44613.760069444441</c:v>
                </c:pt>
                <c:pt idx="2399">
                  <c:v>44613.760798611111</c:v>
                </c:pt>
                <c:pt idx="2400">
                  <c:v>44613.76152777778</c:v>
                </c:pt>
                <c:pt idx="2401">
                  <c:v>44613.762245370373</c:v>
                </c:pt>
                <c:pt idx="2402">
                  <c:v>44613.762974537036</c:v>
                </c:pt>
                <c:pt idx="2403">
                  <c:v>44613.763703703706</c:v>
                </c:pt>
                <c:pt idx="2404">
                  <c:v>44613.764432870368</c:v>
                </c:pt>
                <c:pt idx="2405">
                  <c:v>44613.765150462961</c:v>
                </c:pt>
                <c:pt idx="2406">
                  <c:v>44613.765879629631</c:v>
                </c:pt>
                <c:pt idx="2407">
                  <c:v>44613.766597222224</c:v>
                </c:pt>
                <c:pt idx="2408">
                  <c:v>44613.767326388886</c:v>
                </c:pt>
                <c:pt idx="2409">
                  <c:v>44613.768055555556</c:v>
                </c:pt>
                <c:pt idx="2410">
                  <c:v>44613.768784722219</c:v>
                </c:pt>
                <c:pt idx="2411">
                  <c:v>44613.769502314812</c:v>
                </c:pt>
                <c:pt idx="2412">
                  <c:v>44613.770231481481</c:v>
                </c:pt>
                <c:pt idx="2413">
                  <c:v>44613.770960648151</c:v>
                </c:pt>
                <c:pt idx="2414">
                  <c:v>44613.771678240744</c:v>
                </c:pt>
                <c:pt idx="2415">
                  <c:v>44613.772407407407</c:v>
                </c:pt>
                <c:pt idx="2416">
                  <c:v>44613.773136574076</c:v>
                </c:pt>
                <c:pt idx="2417">
                  <c:v>44613.773854166669</c:v>
                </c:pt>
                <c:pt idx="2418">
                  <c:v>44613.774583333332</c:v>
                </c:pt>
                <c:pt idx="2419">
                  <c:v>44613.775312500002</c:v>
                </c:pt>
                <c:pt idx="2420">
                  <c:v>44613.776030092595</c:v>
                </c:pt>
                <c:pt idx="2421">
                  <c:v>44613.776759259257</c:v>
                </c:pt>
                <c:pt idx="2422">
                  <c:v>44613.777488425927</c:v>
                </c:pt>
                <c:pt idx="2423">
                  <c:v>44613.77820601852</c:v>
                </c:pt>
                <c:pt idx="2424">
                  <c:v>44613.778935185182</c:v>
                </c:pt>
                <c:pt idx="2425">
                  <c:v>44613.779664351852</c:v>
                </c:pt>
                <c:pt idx="2426">
                  <c:v>44613.780393518522</c:v>
                </c:pt>
                <c:pt idx="2427">
                  <c:v>44613.781111111108</c:v>
                </c:pt>
                <c:pt idx="2428">
                  <c:v>44613.781840277778</c:v>
                </c:pt>
                <c:pt idx="2429">
                  <c:v>44613.782569444447</c:v>
                </c:pt>
                <c:pt idx="2430">
                  <c:v>44613.78328703704</c:v>
                </c:pt>
                <c:pt idx="2431">
                  <c:v>44613.784016203703</c:v>
                </c:pt>
                <c:pt idx="2432">
                  <c:v>44613.784745370373</c:v>
                </c:pt>
                <c:pt idx="2433">
                  <c:v>44613.785462962966</c:v>
                </c:pt>
                <c:pt idx="2434">
                  <c:v>44613.786192129628</c:v>
                </c:pt>
                <c:pt idx="2435">
                  <c:v>44613.786921296298</c:v>
                </c:pt>
                <c:pt idx="2436">
                  <c:v>44613.78765046296</c:v>
                </c:pt>
                <c:pt idx="2437">
                  <c:v>44613.788368055553</c:v>
                </c:pt>
                <c:pt idx="2438">
                  <c:v>44613.789143518516</c:v>
                </c:pt>
                <c:pt idx="2439">
                  <c:v>44613.789872685185</c:v>
                </c:pt>
                <c:pt idx="2440">
                  <c:v>44613.790601851855</c:v>
                </c:pt>
                <c:pt idx="2441">
                  <c:v>44613.791331018518</c:v>
                </c:pt>
                <c:pt idx="2442">
                  <c:v>44613.792048611111</c:v>
                </c:pt>
                <c:pt idx="2443">
                  <c:v>44613.79277777778</c:v>
                </c:pt>
                <c:pt idx="2444">
                  <c:v>44613.793506944443</c:v>
                </c:pt>
                <c:pt idx="2445">
                  <c:v>44613.794224537036</c:v>
                </c:pt>
                <c:pt idx="2446">
                  <c:v>44613.794953703706</c:v>
                </c:pt>
                <c:pt idx="2447">
                  <c:v>44613.795682870368</c:v>
                </c:pt>
                <c:pt idx="2448">
                  <c:v>44613.796400462961</c:v>
                </c:pt>
                <c:pt idx="2449">
                  <c:v>44613.797175925924</c:v>
                </c:pt>
                <c:pt idx="2450">
                  <c:v>44613.797905092593</c:v>
                </c:pt>
                <c:pt idx="2451">
                  <c:v>44613.798634259256</c:v>
                </c:pt>
                <c:pt idx="2452">
                  <c:v>44613.799363425926</c:v>
                </c:pt>
                <c:pt idx="2453">
                  <c:v>44613.800081018519</c:v>
                </c:pt>
                <c:pt idx="2454">
                  <c:v>44613.800810185188</c:v>
                </c:pt>
                <c:pt idx="2455">
                  <c:v>44613.801539351851</c:v>
                </c:pt>
                <c:pt idx="2456">
                  <c:v>44613.802256944444</c:v>
                </c:pt>
                <c:pt idx="2457">
                  <c:v>44613.802986111114</c:v>
                </c:pt>
                <c:pt idx="2458">
                  <c:v>44613.803715277776</c:v>
                </c:pt>
                <c:pt idx="2459">
                  <c:v>44613.804432870369</c:v>
                </c:pt>
                <c:pt idx="2460">
                  <c:v>44613.805162037039</c:v>
                </c:pt>
                <c:pt idx="2461">
                  <c:v>44613.805891203701</c:v>
                </c:pt>
                <c:pt idx="2462">
                  <c:v>44613.806608796294</c:v>
                </c:pt>
                <c:pt idx="2463">
                  <c:v>44613.807337962964</c:v>
                </c:pt>
                <c:pt idx="2464">
                  <c:v>44613.808067129627</c:v>
                </c:pt>
                <c:pt idx="2465">
                  <c:v>44613.80878472222</c:v>
                </c:pt>
                <c:pt idx="2466">
                  <c:v>44613.809513888889</c:v>
                </c:pt>
                <c:pt idx="2467">
                  <c:v>44613.810243055559</c:v>
                </c:pt>
                <c:pt idx="2468">
                  <c:v>44613.810960648145</c:v>
                </c:pt>
                <c:pt idx="2469">
                  <c:v>44613.811689814815</c:v>
                </c:pt>
                <c:pt idx="2470">
                  <c:v>44613.812418981484</c:v>
                </c:pt>
                <c:pt idx="2471">
                  <c:v>44613.813136574077</c:v>
                </c:pt>
                <c:pt idx="2472">
                  <c:v>44613.81386574074</c:v>
                </c:pt>
                <c:pt idx="2473">
                  <c:v>44613.81459490741</c:v>
                </c:pt>
                <c:pt idx="2474">
                  <c:v>44613.815312500003</c:v>
                </c:pt>
                <c:pt idx="2475">
                  <c:v>44613.816041666665</c:v>
                </c:pt>
                <c:pt idx="2476">
                  <c:v>44613.816770833335</c:v>
                </c:pt>
                <c:pt idx="2477">
                  <c:v>44613.817488425928</c:v>
                </c:pt>
                <c:pt idx="2478">
                  <c:v>44613.81821759259</c:v>
                </c:pt>
                <c:pt idx="2479">
                  <c:v>44613.81894675926</c:v>
                </c:pt>
                <c:pt idx="2480">
                  <c:v>44613.819664351853</c:v>
                </c:pt>
                <c:pt idx="2481">
                  <c:v>44613.820393518516</c:v>
                </c:pt>
                <c:pt idx="2482">
                  <c:v>44613.821122685185</c:v>
                </c:pt>
                <c:pt idx="2483">
                  <c:v>44613.821840277778</c:v>
                </c:pt>
                <c:pt idx="2484">
                  <c:v>44613.822569444441</c:v>
                </c:pt>
                <c:pt idx="2485">
                  <c:v>44613.823298611111</c:v>
                </c:pt>
                <c:pt idx="2486">
                  <c:v>44613.824016203704</c:v>
                </c:pt>
                <c:pt idx="2487">
                  <c:v>44613.824745370373</c:v>
                </c:pt>
                <c:pt idx="2488">
                  <c:v>44613.825474537036</c:v>
                </c:pt>
                <c:pt idx="2489">
                  <c:v>44613.826192129629</c:v>
                </c:pt>
                <c:pt idx="2490">
                  <c:v>44613.826921296299</c:v>
                </c:pt>
                <c:pt idx="2491">
                  <c:v>44613.827650462961</c:v>
                </c:pt>
                <c:pt idx="2492">
                  <c:v>44613.828368055554</c:v>
                </c:pt>
                <c:pt idx="2493">
                  <c:v>44613.829097222224</c:v>
                </c:pt>
                <c:pt idx="2494">
                  <c:v>44613.829826388886</c:v>
                </c:pt>
                <c:pt idx="2495">
                  <c:v>44613.830543981479</c:v>
                </c:pt>
                <c:pt idx="2496">
                  <c:v>44613.831273148149</c:v>
                </c:pt>
                <c:pt idx="2497">
                  <c:v>44613.832002314812</c:v>
                </c:pt>
                <c:pt idx="2498">
                  <c:v>44613.832719907405</c:v>
                </c:pt>
                <c:pt idx="2499">
                  <c:v>44613.833449074074</c:v>
                </c:pt>
                <c:pt idx="2500">
                  <c:v>44613.834224537037</c:v>
                </c:pt>
                <c:pt idx="2501">
                  <c:v>44613.834953703707</c:v>
                </c:pt>
                <c:pt idx="2502">
                  <c:v>44613.835682870369</c:v>
                </c:pt>
                <c:pt idx="2503">
                  <c:v>44613.836412037039</c:v>
                </c:pt>
                <c:pt idx="2504">
                  <c:v>44613.837129629632</c:v>
                </c:pt>
                <c:pt idx="2505">
                  <c:v>44613.837858796294</c:v>
                </c:pt>
                <c:pt idx="2506">
                  <c:v>44613.838634259257</c:v>
                </c:pt>
                <c:pt idx="2507">
                  <c:v>44613.839363425926</c:v>
                </c:pt>
                <c:pt idx="2508">
                  <c:v>44613.840081018519</c:v>
                </c:pt>
                <c:pt idx="2509">
                  <c:v>44613.840810185182</c:v>
                </c:pt>
                <c:pt idx="2510">
                  <c:v>44613.841539351852</c:v>
                </c:pt>
                <c:pt idx="2511">
                  <c:v>44613.842256944445</c:v>
                </c:pt>
                <c:pt idx="2512">
                  <c:v>44613.842986111114</c:v>
                </c:pt>
                <c:pt idx="2513">
                  <c:v>44613.843715277777</c:v>
                </c:pt>
                <c:pt idx="2514">
                  <c:v>44613.84443287037</c:v>
                </c:pt>
                <c:pt idx="2515">
                  <c:v>44613.84516203704</c:v>
                </c:pt>
                <c:pt idx="2516">
                  <c:v>44613.845891203702</c:v>
                </c:pt>
                <c:pt idx="2517">
                  <c:v>44613.846608796295</c:v>
                </c:pt>
                <c:pt idx="2518">
                  <c:v>44613.847337962965</c:v>
                </c:pt>
                <c:pt idx="2519">
                  <c:v>44613.848067129627</c:v>
                </c:pt>
                <c:pt idx="2520">
                  <c:v>44613.84878472222</c:v>
                </c:pt>
                <c:pt idx="2521">
                  <c:v>44613.84951388889</c:v>
                </c:pt>
                <c:pt idx="2522">
                  <c:v>44613.850289351853</c:v>
                </c:pt>
                <c:pt idx="2523">
                  <c:v>44613.851018518515</c:v>
                </c:pt>
                <c:pt idx="2524">
                  <c:v>44613.851736111108</c:v>
                </c:pt>
                <c:pt idx="2525">
                  <c:v>44613.852465277778</c:v>
                </c:pt>
                <c:pt idx="2526">
                  <c:v>44613.853194444448</c:v>
                </c:pt>
                <c:pt idx="2527">
                  <c:v>44613.853912037041</c:v>
                </c:pt>
                <c:pt idx="2528">
                  <c:v>44613.854687500003</c:v>
                </c:pt>
                <c:pt idx="2529">
                  <c:v>44613.855416666665</c:v>
                </c:pt>
                <c:pt idx="2530">
                  <c:v>44613.856134259258</c:v>
                </c:pt>
                <c:pt idx="2531">
                  <c:v>44613.856863425928</c:v>
                </c:pt>
                <c:pt idx="2532">
                  <c:v>44613.857592592591</c:v>
                </c:pt>
                <c:pt idx="2533">
                  <c:v>44613.858310185184</c:v>
                </c:pt>
                <c:pt idx="2534">
                  <c:v>44613.859085648146</c:v>
                </c:pt>
                <c:pt idx="2535">
                  <c:v>44613.859814814816</c:v>
                </c:pt>
                <c:pt idx="2536">
                  <c:v>44613.860532407409</c:v>
                </c:pt>
                <c:pt idx="2537">
                  <c:v>44613.861261574071</c:v>
                </c:pt>
                <c:pt idx="2538">
                  <c:v>44613.861990740741</c:v>
                </c:pt>
                <c:pt idx="2539">
                  <c:v>44613.862708333334</c:v>
                </c:pt>
                <c:pt idx="2540">
                  <c:v>44613.863483796296</c:v>
                </c:pt>
                <c:pt idx="2541">
                  <c:v>44613.864212962966</c:v>
                </c:pt>
                <c:pt idx="2542">
                  <c:v>44613.864930555559</c:v>
                </c:pt>
                <c:pt idx="2543">
                  <c:v>44613.865659722222</c:v>
                </c:pt>
                <c:pt idx="2544">
                  <c:v>44613.866388888891</c:v>
                </c:pt>
                <c:pt idx="2545">
                  <c:v>44613.867106481484</c:v>
                </c:pt>
                <c:pt idx="2546">
                  <c:v>44613.867835648147</c:v>
                </c:pt>
                <c:pt idx="2547">
                  <c:v>44613.86855324074</c:v>
                </c:pt>
                <c:pt idx="2548">
                  <c:v>44613.86928240741</c:v>
                </c:pt>
                <c:pt idx="2549">
                  <c:v>44613.870011574072</c:v>
                </c:pt>
                <c:pt idx="2550">
                  <c:v>44613.870729166665</c:v>
                </c:pt>
                <c:pt idx="2551">
                  <c:v>44613.871516203704</c:v>
                </c:pt>
                <c:pt idx="2552">
                  <c:v>44613.872233796297</c:v>
                </c:pt>
                <c:pt idx="2553">
                  <c:v>44613.87296296296</c:v>
                </c:pt>
                <c:pt idx="2554">
                  <c:v>44613.873692129629</c:v>
                </c:pt>
                <c:pt idx="2555">
                  <c:v>44613.874409722222</c:v>
                </c:pt>
                <c:pt idx="2556">
                  <c:v>44613.875138888892</c:v>
                </c:pt>
                <c:pt idx="2557">
                  <c:v>44613.875868055555</c:v>
                </c:pt>
                <c:pt idx="2558">
                  <c:v>44613.876585648148</c:v>
                </c:pt>
                <c:pt idx="2559">
                  <c:v>44613.877314814818</c:v>
                </c:pt>
                <c:pt idx="2560">
                  <c:v>44613.87804398148</c:v>
                </c:pt>
                <c:pt idx="2561">
                  <c:v>44613.878761574073</c:v>
                </c:pt>
                <c:pt idx="2562">
                  <c:v>44613.879490740743</c:v>
                </c:pt>
                <c:pt idx="2563">
                  <c:v>44613.880219907405</c:v>
                </c:pt>
                <c:pt idx="2564">
                  <c:v>44613.880949074075</c:v>
                </c:pt>
                <c:pt idx="2565">
                  <c:v>44613.881666666668</c:v>
                </c:pt>
                <c:pt idx="2566">
                  <c:v>44613.882395833331</c:v>
                </c:pt>
                <c:pt idx="2567">
                  <c:v>44613.883125</c:v>
                </c:pt>
                <c:pt idx="2568">
                  <c:v>44613.883842592593</c:v>
                </c:pt>
                <c:pt idx="2569">
                  <c:v>44613.884571759256</c:v>
                </c:pt>
                <c:pt idx="2570">
                  <c:v>44613.885300925926</c:v>
                </c:pt>
                <c:pt idx="2571">
                  <c:v>44613.886018518519</c:v>
                </c:pt>
                <c:pt idx="2572">
                  <c:v>44613.886805555558</c:v>
                </c:pt>
                <c:pt idx="2573">
                  <c:v>44613.887523148151</c:v>
                </c:pt>
                <c:pt idx="2574">
                  <c:v>44613.888252314813</c:v>
                </c:pt>
                <c:pt idx="2575">
                  <c:v>44613.888981481483</c:v>
                </c:pt>
                <c:pt idx="2576">
                  <c:v>44613.889699074076</c:v>
                </c:pt>
                <c:pt idx="2577">
                  <c:v>44613.890428240738</c:v>
                </c:pt>
                <c:pt idx="2578">
                  <c:v>44613.891157407408</c:v>
                </c:pt>
                <c:pt idx="2579">
                  <c:v>44613.891886574071</c:v>
                </c:pt>
                <c:pt idx="2580">
                  <c:v>44613.892604166664</c:v>
                </c:pt>
                <c:pt idx="2581">
                  <c:v>44613.893333333333</c:v>
                </c:pt>
                <c:pt idx="2582">
                  <c:v>44613.894062500003</c:v>
                </c:pt>
                <c:pt idx="2583">
                  <c:v>44613.894780092596</c:v>
                </c:pt>
                <c:pt idx="2584">
                  <c:v>44613.895509259259</c:v>
                </c:pt>
                <c:pt idx="2585">
                  <c:v>44613.896238425928</c:v>
                </c:pt>
                <c:pt idx="2586">
                  <c:v>44613.896967592591</c:v>
                </c:pt>
                <c:pt idx="2587">
                  <c:v>44613.897685185184</c:v>
                </c:pt>
                <c:pt idx="2588">
                  <c:v>44613.898414351854</c:v>
                </c:pt>
                <c:pt idx="2589">
                  <c:v>44613.899143518516</c:v>
                </c:pt>
                <c:pt idx="2590">
                  <c:v>44613.899861111109</c:v>
                </c:pt>
                <c:pt idx="2591">
                  <c:v>44613.900590277779</c:v>
                </c:pt>
                <c:pt idx="2592">
                  <c:v>44613.901319444441</c:v>
                </c:pt>
                <c:pt idx="2593">
                  <c:v>44613.902094907404</c:v>
                </c:pt>
                <c:pt idx="2594">
                  <c:v>44613.902812499997</c:v>
                </c:pt>
                <c:pt idx="2595">
                  <c:v>44613.903541666667</c:v>
                </c:pt>
                <c:pt idx="2596">
                  <c:v>44613.904270833336</c:v>
                </c:pt>
                <c:pt idx="2597">
                  <c:v>44613.904999999999</c:v>
                </c:pt>
                <c:pt idx="2598">
                  <c:v>44613.905729166669</c:v>
                </c:pt>
                <c:pt idx="2599">
                  <c:v>44613.906493055554</c:v>
                </c:pt>
                <c:pt idx="2600">
                  <c:v>44613.907222222224</c:v>
                </c:pt>
                <c:pt idx="2601">
                  <c:v>44613.907939814817</c:v>
                </c:pt>
                <c:pt idx="2602">
                  <c:v>44613.908668981479</c:v>
                </c:pt>
                <c:pt idx="2603">
                  <c:v>44613.909398148149</c:v>
                </c:pt>
                <c:pt idx="2604">
                  <c:v>44613.910115740742</c:v>
                </c:pt>
                <c:pt idx="2605">
                  <c:v>44613.910891203705</c:v>
                </c:pt>
                <c:pt idx="2606">
                  <c:v>44613.911620370367</c:v>
                </c:pt>
                <c:pt idx="2607">
                  <c:v>44613.91233796296</c:v>
                </c:pt>
                <c:pt idx="2608">
                  <c:v>44613.91306712963</c:v>
                </c:pt>
                <c:pt idx="2609">
                  <c:v>44613.9137962963</c:v>
                </c:pt>
                <c:pt idx="2610">
                  <c:v>44613.914513888885</c:v>
                </c:pt>
                <c:pt idx="2611">
                  <c:v>44613.915300925924</c:v>
                </c:pt>
                <c:pt idx="2612">
                  <c:v>44613.916018518517</c:v>
                </c:pt>
                <c:pt idx="2613">
                  <c:v>44613.916747685187</c:v>
                </c:pt>
                <c:pt idx="2614">
                  <c:v>44613.91747685185</c:v>
                </c:pt>
                <c:pt idx="2615">
                  <c:v>44613.918194444443</c:v>
                </c:pt>
                <c:pt idx="2616">
                  <c:v>44613.918923611112</c:v>
                </c:pt>
                <c:pt idx="2617">
                  <c:v>44613.919699074075</c:v>
                </c:pt>
                <c:pt idx="2618">
                  <c:v>44613.920416666668</c:v>
                </c:pt>
                <c:pt idx="2619">
                  <c:v>44613.92114583333</c:v>
                </c:pt>
                <c:pt idx="2620">
                  <c:v>44613.921875</c:v>
                </c:pt>
                <c:pt idx="2621">
                  <c:v>44613.922592592593</c:v>
                </c:pt>
                <c:pt idx="2622">
                  <c:v>44613.923321759263</c:v>
                </c:pt>
                <c:pt idx="2623">
                  <c:v>44613.924097222225</c:v>
                </c:pt>
                <c:pt idx="2624">
                  <c:v>44613.924814814818</c:v>
                </c:pt>
                <c:pt idx="2625">
                  <c:v>44613.925543981481</c:v>
                </c:pt>
                <c:pt idx="2626">
                  <c:v>44613.92627314815</c:v>
                </c:pt>
                <c:pt idx="2627">
                  <c:v>44613.926990740743</c:v>
                </c:pt>
                <c:pt idx="2628">
                  <c:v>44613.927719907406</c:v>
                </c:pt>
                <c:pt idx="2629">
                  <c:v>44613.928495370368</c:v>
                </c:pt>
                <c:pt idx="2630">
                  <c:v>44613.929212962961</c:v>
                </c:pt>
                <c:pt idx="2631">
                  <c:v>44613.929942129631</c:v>
                </c:pt>
                <c:pt idx="2632">
                  <c:v>44613.930671296293</c:v>
                </c:pt>
                <c:pt idx="2633">
                  <c:v>44613.931388888886</c:v>
                </c:pt>
                <c:pt idx="2634">
                  <c:v>44613.932118055556</c:v>
                </c:pt>
                <c:pt idx="2635">
                  <c:v>44613.932893518519</c:v>
                </c:pt>
                <c:pt idx="2636">
                  <c:v>44613.933611111112</c:v>
                </c:pt>
                <c:pt idx="2637">
                  <c:v>44613.934340277781</c:v>
                </c:pt>
                <c:pt idx="2638">
                  <c:v>44613.935069444444</c:v>
                </c:pt>
                <c:pt idx="2639">
                  <c:v>44613.935787037037</c:v>
                </c:pt>
                <c:pt idx="2640">
                  <c:v>44613.936516203707</c:v>
                </c:pt>
                <c:pt idx="2641">
                  <c:v>44613.937291666669</c:v>
                </c:pt>
                <c:pt idx="2642">
                  <c:v>44613.938009259262</c:v>
                </c:pt>
                <c:pt idx="2643">
                  <c:v>44613.938738425924</c:v>
                </c:pt>
                <c:pt idx="2644">
                  <c:v>44613.939467592594</c:v>
                </c:pt>
                <c:pt idx="2645">
                  <c:v>44613.940185185187</c:v>
                </c:pt>
                <c:pt idx="2646">
                  <c:v>44613.94091435185</c:v>
                </c:pt>
                <c:pt idx="2647">
                  <c:v>44613.941689814812</c:v>
                </c:pt>
                <c:pt idx="2648">
                  <c:v>44613.942407407405</c:v>
                </c:pt>
                <c:pt idx="2649">
                  <c:v>44613.943136574075</c:v>
                </c:pt>
                <c:pt idx="2650">
                  <c:v>44613.943865740737</c:v>
                </c:pt>
                <c:pt idx="2651">
                  <c:v>44613.94458333333</c:v>
                </c:pt>
                <c:pt idx="2652">
                  <c:v>44613.9453125</c:v>
                </c:pt>
                <c:pt idx="2653">
                  <c:v>44613.946087962962</c:v>
                </c:pt>
                <c:pt idx="2654">
                  <c:v>44613.946817129632</c:v>
                </c:pt>
                <c:pt idx="2655">
                  <c:v>44613.947534722225</c:v>
                </c:pt>
                <c:pt idx="2656">
                  <c:v>44613.948263888888</c:v>
                </c:pt>
                <c:pt idx="2657">
                  <c:v>44613.948993055557</c:v>
                </c:pt>
                <c:pt idx="2658">
                  <c:v>44613.94971064815</c:v>
                </c:pt>
                <c:pt idx="2659">
                  <c:v>44613.950486111113</c:v>
                </c:pt>
                <c:pt idx="2660">
                  <c:v>44613.951215277775</c:v>
                </c:pt>
                <c:pt idx="2661">
                  <c:v>44613.951944444445</c:v>
                </c:pt>
                <c:pt idx="2662">
                  <c:v>44613.952662037038</c:v>
                </c:pt>
                <c:pt idx="2663">
                  <c:v>44613.9533912037</c:v>
                </c:pt>
                <c:pt idx="2664">
                  <c:v>44613.95412037037</c:v>
                </c:pt>
                <c:pt idx="2665">
                  <c:v>44613.954895833333</c:v>
                </c:pt>
                <c:pt idx="2666">
                  <c:v>44613.955613425926</c:v>
                </c:pt>
                <c:pt idx="2667">
                  <c:v>44613.956342592595</c:v>
                </c:pt>
                <c:pt idx="2668">
                  <c:v>44613.957071759258</c:v>
                </c:pt>
                <c:pt idx="2669">
                  <c:v>44613.957789351851</c:v>
                </c:pt>
                <c:pt idx="2670">
                  <c:v>44613.958518518521</c:v>
                </c:pt>
                <c:pt idx="2671">
                  <c:v>44613.959282407406</c:v>
                </c:pt>
                <c:pt idx="2672">
                  <c:v>44613.960011574076</c:v>
                </c:pt>
                <c:pt idx="2673">
                  <c:v>44613.960740740738</c:v>
                </c:pt>
                <c:pt idx="2674">
                  <c:v>44613.961458333331</c:v>
                </c:pt>
                <c:pt idx="2675">
                  <c:v>44613.962187500001</c:v>
                </c:pt>
                <c:pt idx="2676">
                  <c:v>44613.962916666664</c:v>
                </c:pt>
                <c:pt idx="2677">
                  <c:v>44613.963680555556</c:v>
                </c:pt>
                <c:pt idx="2678">
                  <c:v>44613.964409722219</c:v>
                </c:pt>
                <c:pt idx="2679">
                  <c:v>44613.965138888889</c:v>
                </c:pt>
                <c:pt idx="2680">
                  <c:v>44613.965856481482</c:v>
                </c:pt>
                <c:pt idx="2681">
                  <c:v>44613.966585648152</c:v>
                </c:pt>
                <c:pt idx="2682">
                  <c:v>44613.967303240737</c:v>
                </c:pt>
                <c:pt idx="2683">
                  <c:v>44613.968078703707</c:v>
                </c:pt>
                <c:pt idx="2684">
                  <c:v>44613.968807870369</c:v>
                </c:pt>
                <c:pt idx="2685">
                  <c:v>44613.969537037039</c:v>
                </c:pt>
                <c:pt idx="2686">
                  <c:v>44613.970254629632</c:v>
                </c:pt>
                <c:pt idx="2687">
                  <c:v>44613.970983796295</c:v>
                </c:pt>
                <c:pt idx="2688">
                  <c:v>44613.971712962964</c:v>
                </c:pt>
                <c:pt idx="2689">
                  <c:v>44613.972488425927</c:v>
                </c:pt>
                <c:pt idx="2690">
                  <c:v>44613.97320601852</c:v>
                </c:pt>
                <c:pt idx="2691">
                  <c:v>44613.973935185182</c:v>
                </c:pt>
                <c:pt idx="2692">
                  <c:v>44613.974664351852</c:v>
                </c:pt>
                <c:pt idx="2693">
                  <c:v>44613.975381944445</c:v>
                </c:pt>
                <c:pt idx="2694">
                  <c:v>44613.976111111115</c:v>
                </c:pt>
                <c:pt idx="2695">
                  <c:v>44613.976886574077</c:v>
                </c:pt>
                <c:pt idx="2696">
                  <c:v>44613.97760416667</c:v>
                </c:pt>
                <c:pt idx="2697">
                  <c:v>44613.978333333333</c:v>
                </c:pt>
                <c:pt idx="2698">
                  <c:v>44613.979062500002</c:v>
                </c:pt>
                <c:pt idx="2699">
                  <c:v>44613.979780092595</c:v>
                </c:pt>
                <c:pt idx="2700">
                  <c:v>44613.980509259258</c:v>
                </c:pt>
                <c:pt idx="2701">
                  <c:v>44613.98128472222</c:v>
                </c:pt>
                <c:pt idx="2702">
                  <c:v>44613.98201388889</c:v>
                </c:pt>
                <c:pt idx="2703">
                  <c:v>44613.982731481483</c:v>
                </c:pt>
                <c:pt idx="2704">
                  <c:v>44613.983460648145</c:v>
                </c:pt>
                <c:pt idx="2705">
                  <c:v>44613.984189814815</c:v>
                </c:pt>
                <c:pt idx="2706">
                  <c:v>44613.984918981485</c:v>
                </c:pt>
                <c:pt idx="2707">
                  <c:v>44613.985636574071</c:v>
                </c:pt>
                <c:pt idx="2708">
                  <c:v>44613.98636574074</c:v>
                </c:pt>
                <c:pt idx="2709">
                  <c:v>44613.98709490741</c:v>
                </c:pt>
                <c:pt idx="2710">
                  <c:v>44613.987812500003</c:v>
                </c:pt>
                <c:pt idx="2711">
                  <c:v>44613.988541666666</c:v>
                </c:pt>
                <c:pt idx="2712">
                  <c:v>44613.989259259259</c:v>
                </c:pt>
                <c:pt idx="2713">
                  <c:v>44613.989988425928</c:v>
                </c:pt>
                <c:pt idx="2714">
                  <c:v>44613.990717592591</c:v>
                </c:pt>
                <c:pt idx="2715">
                  <c:v>44613.991435185184</c:v>
                </c:pt>
                <c:pt idx="2716">
                  <c:v>44613.992164351854</c:v>
                </c:pt>
                <c:pt idx="2717">
                  <c:v>44613.992893518516</c:v>
                </c:pt>
                <c:pt idx="2718">
                  <c:v>44613.993611111109</c:v>
                </c:pt>
                <c:pt idx="2719">
                  <c:v>44613.994340277779</c:v>
                </c:pt>
                <c:pt idx="2720">
                  <c:v>44613.995069444441</c:v>
                </c:pt>
                <c:pt idx="2721">
                  <c:v>44613.995798611111</c:v>
                </c:pt>
                <c:pt idx="2722">
                  <c:v>44613.996516203704</c:v>
                </c:pt>
                <c:pt idx="2723">
                  <c:v>44613.997245370374</c:v>
                </c:pt>
                <c:pt idx="2724">
                  <c:v>44613.99796296296</c:v>
                </c:pt>
                <c:pt idx="2725">
                  <c:v>44613.998692129629</c:v>
                </c:pt>
                <c:pt idx="2726">
                  <c:v>44613.999421296299</c:v>
                </c:pt>
                <c:pt idx="2727">
                  <c:v>44614.000138888892</c:v>
                </c:pt>
                <c:pt idx="2728">
                  <c:v>44614.000868055555</c:v>
                </c:pt>
                <c:pt idx="2729">
                  <c:v>44614.001597222225</c:v>
                </c:pt>
                <c:pt idx="2730">
                  <c:v>44614.002326388887</c:v>
                </c:pt>
                <c:pt idx="2731">
                  <c:v>44614.00304398148</c:v>
                </c:pt>
                <c:pt idx="2732">
                  <c:v>44614.00377314815</c:v>
                </c:pt>
                <c:pt idx="2733">
                  <c:v>44614.004502314812</c:v>
                </c:pt>
                <c:pt idx="2734">
                  <c:v>44614.005219907405</c:v>
                </c:pt>
                <c:pt idx="2735">
                  <c:v>44614.005949074075</c:v>
                </c:pt>
                <c:pt idx="2736">
                  <c:v>44614.006678240738</c:v>
                </c:pt>
                <c:pt idx="2737">
                  <c:v>44614.007395833331</c:v>
                </c:pt>
                <c:pt idx="2738">
                  <c:v>44614.008125</c:v>
                </c:pt>
                <c:pt idx="2739">
                  <c:v>44614.00885416667</c:v>
                </c:pt>
                <c:pt idx="2740">
                  <c:v>44614.009571759256</c:v>
                </c:pt>
                <c:pt idx="2741">
                  <c:v>44614.010300925926</c:v>
                </c:pt>
                <c:pt idx="2742">
                  <c:v>44614.011030092595</c:v>
                </c:pt>
                <c:pt idx="2743">
                  <c:v>44614.011747685188</c:v>
                </c:pt>
                <c:pt idx="2744">
                  <c:v>44614.012476851851</c:v>
                </c:pt>
                <c:pt idx="2745">
                  <c:v>44614.013206018521</c:v>
                </c:pt>
                <c:pt idx="2746">
                  <c:v>44614.013923611114</c:v>
                </c:pt>
                <c:pt idx="2747">
                  <c:v>44614.014699074076</c:v>
                </c:pt>
                <c:pt idx="2748">
                  <c:v>44614.015428240738</c:v>
                </c:pt>
                <c:pt idx="2749">
                  <c:v>44614.016157407408</c:v>
                </c:pt>
                <c:pt idx="2750">
                  <c:v>44614.016875000001</c:v>
                </c:pt>
                <c:pt idx="2751">
                  <c:v>44614.017604166664</c:v>
                </c:pt>
                <c:pt idx="2752">
                  <c:v>44614.018333333333</c:v>
                </c:pt>
                <c:pt idx="2753">
                  <c:v>44614.019050925926</c:v>
                </c:pt>
                <c:pt idx="2754">
                  <c:v>44614.019780092596</c:v>
                </c:pt>
                <c:pt idx="2755">
                  <c:v>44614.020509259259</c:v>
                </c:pt>
                <c:pt idx="2756">
                  <c:v>44614.021226851852</c:v>
                </c:pt>
                <c:pt idx="2757">
                  <c:v>44614.021956018521</c:v>
                </c:pt>
                <c:pt idx="2758">
                  <c:v>44614.022673611114</c:v>
                </c:pt>
                <c:pt idx="2759">
                  <c:v>44614.023402777777</c:v>
                </c:pt>
                <c:pt idx="2760">
                  <c:v>44614.024131944447</c:v>
                </c:pt>
                <c:pt idx="2761">
                  <c:v>44614.02484953704</c:v>
                </c:pt>
                <c:pt idx="2762">
                  <c:v>44614.025578703702</c:v>
                </c:pt>
                <c:pt idx="2763">
                  <c:v>44614.026354166665</c:v>
                </c:pt>
                <c:pt idx="2764">
                  <c:v>44614.027071759258</c:v>
                </c:pt>
                <c:pt idx="2765">
                  <c:v>44614.027800925927</c:v>
                </c:pt>
                <c:pt idx="2766">
                  <c:v>44614.02853009259</c:v>
                </c:pt>
                <c:pt idx="2767">
                  <c:v>44614.029247685183</c:v>
                </c:pt>
                <c:pt idx="2768">
                  <c:v>44614.029976851853</c:v>
                </c:pt>
                <c:pt idx="2769">
                  <c:v>44614.030752314815</c:v>
                </c:pt>
                <c:pt idx="2770">
                  <c:v>44614.031481481485</c:v>
                </c:pt>
                <c:pt idx="2771">
                  <c:v>44614.032199074078</c:v>
                </c:pt>
                <c:pt idx="2772">
                  <c:v>44614.03292824074</c:v>
                </c:pt>
                <c:pt idx="2773">
                  <c:v>44614.03365740741</c:v>
                </c:pt>
                <c:pt idx="2774">
                  <c:v>44614.034375000003</c:v>
                </c:pt>
                <c:pt idx="2775">
                  <c:v>44614.035150462965</c:v>
                </c:pt>
                <c:pt idx="2776">
                  <c:v>44614.035879629628</c:v>
                </c:pt>
                <c:pt idx="2777">
                  <c:v>44614.036597222221</c:v>
                </c:pt>
                <c:pt idx="2778">
                  <c:v>44614.037326388891</c:v>
                </c:pt>
                <c:pt idx="2779">
                  <c:v>44614.038055555553</c:v>
                </c:pt>
                <c:pt idx="2780">
                  <c:v>44614.038773148146</c:v>
                </c:pt>
                <c:pt idx="2781">
                  <c:v>44614.039548611108</c:v>
                </c:pt>
                <c:pt idx="2782">
                  <c:v>44614.040277777778</c:v>
                </c:pt>
                <c:pt idx="2783">
                  <c:v>44614.041006944448</c:v>
                </c:pt>
                <c:pt idx="2784">
                  <c:v>44614.041724537034</c:v>
                </c:pt>
                <c:pt idx="2785">
                  <c:v>44614.042453703703</c:v>
                </c:pt>
                <c:pt idx="2786">
                  <c:v>44614.043182870373</c:v>
                </c:pt>
                <c:pt idx="2787">
                  <c:v>44614.043958333335</c:v>
                </c:pt>
                <c:pt idx="2788">
                  <c:v>44614.044675925928</c:v>
                </c:pt>
                <c:pt idx="2789">
                  <c:v>44614.045405092591</c:v>
                </c:pt>
                <c:pt idx="2790">
                  <c:v>44614.046134259261</c:v>
                </c:pt>
                <c:pt idx="2791">
                  <c:v>44614.046863425923</c:v>
                </c:pt>
                <c:pt idx="2792">
                  <c:v>44614.047581018516</c:v>
                </c:pt>
                <c:pt idx="2793">
                  <c:v>44614.048310185186</c:v>
                </c:pt>
                <c:pt idx="2794">
                  <c:v>44614.049027777779</c:v>
                </c:pt>
                <c:pt idx="2795">
                  <c:v>44614.049756944441</c:v>
                </c:pt>
                <c:pt idx="2796">
                  <c:v>44614.050486111111</c:v>
                </c:pt>
                <c:pt idx="2797">
                  <c:v>44614.051203703704</c:v>
                </c:pt>
                <c:pt idx="2798">
                  <c:v>44614.051979166667</c:v>
                </c:pt>
                <c:pt idx="2799">
                  <c:v>44614.052708333336</c:v>
                </c:pt>
                <c:pt idx="2800">
                  <c:v>44614.053437499999</c:v>
                </c:pt>
                <c:pt idx="2801">
                  <c:v>44614.054155092592</c:v>
                </c:pt>
                <c:pt idx="2802">
                  <c:v>44614.054884259262</c:v>
                </c:pt>
                <c:pt idx="2803">
                  <c:v>44614.055613425924</c:v>
                </c:pt>
                <c:pt idx="2804">
                  <c:v>44614.056388888886</c:v>
                </c:pt>
                <c:pt idx="2805">
                  <c:v>44614.057106481479</c:v>
                </c:pt>
                <c:pt idx="2806">
                  <c:v>44614.057835648149</c:v>
                </c:pt>
                <c:pt idx="2807">
                  <c:v>44614.058564814812</c:v>
                </c:pt>
                <c:pt idx="2808">
                  <c:v>44614.059293981481</c:v>
                </c:pt>
                <c:pt idx="2809">
                  <c:v>44614.060011574074</c:v>
                </c:pt>
                <c:pt idx="2810">
                  <c:v>44614.060740740744</c:v>
                </c:pt>
                <c:pt idx="2811">
                  <c:v>44614.061469907407</c:v>
                </c:pt>
                <c:pt idx="2812">
                  <c:v>44614.0621875</c:v>
                </c:pt>
                <c:pt idx="2813">
                  <c:v>44614.062916666669</c:v>
                </c:pt>
                <c:pt idx="2814">
                  <c:v>44614.063645833332</c:v>
                </c:pt>
                <c:pt idx="2815">
                  <c:v>44614.064409722225</c:v>
                </c:pt>
                <c:pt idx="2816">
                  <c:v>44614.065138888887</c:v>
                </c:pt>
                <c:pt idx="2817">
                  <c:v>44614.065868055557</c:v>
                </c:pt>
                <c:pt idx="2818">
                  <c:v>44614.06658564815</c:v>
                </c:pt>
                <c:pt idx="2819">
                  <c:v>44614.067314814813</c:v>
                </c:pt>
                <c:pt idx="2820">
                  <c:v>44614.068043981482</c:v>
                </c:pt>
                <c:pt idx="2821">
                  <c:v>44614.068819444445</c:v>
                </c:pt>
                <c:pt idx="2822">
                  <c:v>44614.069537037038</c:v>
                </c:pt>
                <c:pt idx="2823">
                  <c:v>44614.0702662037</c:v>
                </c:pt>
                <c:pt idx="2824">
                  <c:v>44614.07099537037</c:v>
                </c:pt>
                <c:pt idx="2825">
                  <c:v>44614.071712962963</c:v>
                </c:pt>
                <c:pt idx="2826">
                  <c:v>44614.072442129633</c:v>
                </c:pt>
                <c:pt idx="2827">
                  <c:v>44614.073217592595</c:v>
                </c:pt>
                <c:pt idx="2828">
                  <c:v>44614.073946759258</c:v>
                </c:pt>
                <c:pt idx="2829">
                  <c:v>44614.074664351851</c:v>
                </c:pt>
                <c:pt idx="2830">
                  <c:v>44614.07539351852</c:v>
                </c:pt>
                <c:pt idx="2831">
                  <c:v>44614.076122685183</c:v>
                </c:pt>
                <c:pt idx="2832">
                  <c:v>44614.076840277776</c:v>
                </c:pt>
                <c:pt idx="2833">
                  <c:v>44614.077569444446</c:v>
                </c:pt>
                <c:pt idx="2834">
                  <c:v>44614.078298611108</c:v>
                </c:pt>
                <c:pt idx="2835">
                  <c:v>44614.079016203701</c:v>
                </c:pt>
                <c:pt idx="2836">
                  <c:v>44614.079745370371</c:v>
                </c:pt>
                <c:pt idx="2837">
                  <c:v>44614.080462962964</c:v>
                </c:pt>
                <c:pt idx="2838">
                  <c:v>44614.081192129626</c:v>
                </c:pt>
                <c:pt idx="2839">
                  <c:v>44614.081921296296</c:v>
                </c:pt>
                <c:pt idx="2840">
                  <c:v>44614.082650462966</c:v>
                </c:pt>
                <c:pt idx="2841">
                  <c:v>44614.083368055559</c:v>
                </c:pt>
                <c:pt idx="2842">
                  <c:v>44614.084097222221</c:v>
                </c:pt>
                <c:pt idx="2843">
                  <c:v>44614.084814814814</c:v>
                </c:pt>
                <c:pt idx="2844">
                  <c:v>44614.085543981484</c:v>
                </c:pt>
                <c:pt idx="2845">
                  <c:v>44614.086273148147</c:v>
                </c:pt>
                <c:pt idx="2846">
                  <c:v>44614.08699074074</c:v>
                </c:pt>
                <c:pt idx="2847">
                  <c:v>44614.087719907409</c:v>
                </c:pt>
                <c:pt idx="2848">
                  <c:v>44614.088449074072</c:v>
                </c:pt>
                <c:pt idx="2849">
                  <c:v>44614.089166666665</c:v>
                </c:pt>
                <c:pt idx="2850">
                  <c:v>44614.089895833335</c:v>
                </c:pt>
                <c:pt idx="2851">
                  <c:v>44614.090624999997</c:v>
                </c:pt>
                <c:pt idx="2852">
                  <c:v>44614.09134259259</c:v>
                </c:pt>
                <c:pt idx="2853">
                  <c:v>44614.092118055552</c:v>
                </c:pt>
                <c:pt idx="2854">
                  <c:v>44614.092847222222</c:v>
                </c:pt>
                <c:pt idx="2855">
                  <c:v>44614.093576388892</c:v>
                </c:pt>
                <c:pt idx="2856">
                  <c:v>44614.094293981485</c:v>
                </c:pt>
                <c:pt idx="2857">
                  <c:v>44614.095023148147</c:v>
                </c:pt>
                <c:pt idx="2858">
                  <c:v>44614.095752314817</c:v>
                </c:pt>
                <c:pt idx="2859">
                  <c:v>44614.096516203703</c:v>
                </c:pt>
                <c:pt idx="2860">
                  <c:v>44614.097245370373</c:v>
                </c:pt>
                <c:pt idx="2861">
                  <c:v>44614.097974537035</c:v>
                </c:pt>
                <c:pt idx="2862">
                  <c:v>44614.098692129628</c:v>
                </c:pt>
                <c:pt idx="2863">
                  <c:v>44614.099421296298</c:v>
                </c:pt>
                <c:pt idx="2864">
                  <c:v>44614.10015046296</c:v>
                </c:pt>
                <c:pt idx="2865">
                  <c:v>44614.100925925923</c:v>
                </c:pt>
                <c:pt idx="2866">
                  <c:v>44614.101643518516</c:v>
                </c:pt>
                <c:pt idx="2867">
                  <c:v>44614.102372685185</c:v>
                </c:pt>
                <c:pt idx="2868">
                  <c:v>44614.103101851855</c:v>
                </c:pt>
                <c:pt idx="2869">
                  <c:v>44614.103819444441</c:v>
                </c:pt>
                <c:pt idx="2870">
                  <c:v>44614.104548611111</c:v>
                </c:pt>
                <c:pt idx="2871">
                  <c:v>44614.105324074073</c:v>
                </c:pt>
                <c:pt idx="2872">
                  <c:v>44614.106053240743</c:v>
                </c:pt>
                <c:pt idx="2873">
                  <c:v>44614.106770833336</c:v>
                </c:pt>
                <c:pt idx="2874">
                  <c:v>44614.107499999998</c:v>
                </c:pt>
                <c:pt idx="2875">
                  <c:v>44614.108229166668</c:v>
                </c:pt>
                <c:pt idx="2876">
                  <c:v>44614.108946759261</c:v>
                </c:pt>
                <c:pt idx="2877">
                  <c:v>44614.109675925924</c:v>
                </c:pt>
                <c:pt idx="2878">
                  <c:v>44614.110405092593</c:v>
                </c:pt>
                <c:pt idx="2879">
                  <c:v>44614.111122685186</c:v>
                </c:pt>
                <c:pt idx="2880">
                  <c:v>44614.111851851849</c:v>
                </c:pt>
                <c:pt idx="2881">
                  <c:v>44614.112581018519</c:v>
                </c:pt>
                <c:pt idx="2882">
                  <c:v>44614.113344907404</c:v>
                </c:pt>
                <c:pt idx="2883">
                  <c:v>44614.114074074074</c:v>
                </c:pt>
                <c:pt idx="2884">
                  <c:v>44614.114803240744</c:v>
                </c:pt>
                <c:pt idx="2885">
                  <c:v>44614.115520833337</c:v>
                </c:pt>
                <c:pt idx="2886">
                  <c:v>44614.116249999999</c:v>
                </c:pt>
                <c:pt idx="2887">
                  <c:v>44614.116979166669</c:v>
                </c:pt>
                <c:pt idx="2888">
                  <c:v>44614.117754629631</c:v>
                </c:pt>
                <c:pt idx="2889">
                  <c:v>44614.118472222224</c:v>
                </c:pt>
                <c:pt idx="2890">
                  <c:v>44614.119201388887</c:v>
                </c:pt>
                <c:pt idx="2891">
                  <c:v>44614.119930555556</c:v>
                </c:pt>
                <c:pt idx="2892">
                  <c:v>44614.120648148149</c:v>
                </c:pt>
                <c:pt idx="2893">
                  <c:v>44614.121377314812</c:v>
                </c:pt>
                <c:pt idx="2894">
                  <c:v>44614.122152777774</c:v>
                </c:pt>
                <c:pt idx="2895">
                  <c:v>44614.122881944444</c:v>
                </c:pt>
                <c:pt idx="2896">
                  <c:v>44614.123599537037</c:v>
                </c:pt>
                <c:pt idx="2897">
                  <c:v>44614.124328703707</c:v>
                </c:pt>
                <c:pt idx="2898">
                  <c:v>44614.125057870369</c:v>
                </c:pt>
                <c:pt idx="2899">
                  <c:v>44614.125775462962</c:v>
                </c:pt>
                <c:pt idx="2900">
                  <c:v>44614.126550925925</c:v>
                </c:pt>
                <c:pt idx="2901">
                  <c:v>44614.127280092594</c:v>
                </c:pt>
                <c:pt idx="2902">
                  <c:v>44614.128009259257</c:v>
                </c:pt>
                <c:pt idx="2903">
                  <c:v>44614.12872685185</c:v>
                </c:pt>
                <c:pt idx="2904">
                  <c:v>44614.12945601852</c:v>
                </c:pt>
                <c:pt idx="2905">
                  <c:v>44614.130185185182</c:v>
                </c:pt>
                <c:pt idx="2906">
                  <c:v>44614.130902777775</c:v>
                </c:pt>
                <c:pt idx="2907">
                  <c:v>44614.131631944445</c:v>
                </c:pt>
                <c:pt idx="2908">
                  <c:v>44614.132361111115</c:v>
                </c:pt>
                <c:pt idx="2909">
                  <c:v>44614.1330787037</c:v>
                </c:pt>
                <c:pt idx="2910">
                  <c:v>44614.13380787037</c:v>
                </c:pt>
                <c:pt idx="2911">
                  <c:v>44614.134583333333</c:v>
                </c:pt>
                <c:pt idx="2912">
                  <c:v>44614.135312500002</c:v>
                </c:pt>
                <c:pt idx="2913">
                  <c:v>44614.136030092595</c:v>
                </c:pt>
                <c:pt idx="2914">
                  <c:v>44614.136759259258</c:v>
                </c:pt>
                <c:pt idx="2915">
                  <c:v>44614.137488425928</c:v>
                </c:pt>
                <c:pt idx="2916">
                  <c:v>44614.138206018521</c:v>
                </c:pt>
                <c:pt idx="2917">
                  <c:v>44614.138981481483</c:v>
                </c:pt>
                <c:pt idx="2918">
                  <c:v>44614.139710648145</c:v>
                </c:pt>
                <c:pt idx="2919">
                  <c:v>44614.140439814815</c:v>
                </c:pt>
                <c:pt idx="2920">
                  <c:v>44614.141157407408</c:v>
                </c:pt>
                <c:pt idx="2921">
                  <c:v>44614.141886574071</c:v>
                </c:pt>
                <c:pt idx="2922">
                  <c:v>44614.14261574074</c:v>
                </c:pt>
                <c:pt idx="2923">
                  <c:v>44614.143391203703</c:v>
                </c:pt>
                <c:pt idx="2924">
                  <c:v>44614.144108796296</c:v>
                </c:pt>
                <c:pt idx="2925">
                  <c:v>44614.144837962966</c:v>
                </c:pt>
                <c:pt idx="2926">
                  <c:v>44614.145555555559</c:v>
                </c:pt>
                <c:pt idx="2927">
                  <c:v>44614.146284722221</c:v>
                </c:pt>
                <c:pt idx="2928">
                  <c:v>44614.147013888891</c:v>
                </c:pt>
                <c:pt idx="2929">
                  <c:v>44614.147777777776</c:v>
                </c:pt>
                <c:pt idx="2930">
                  <c:v>44614.148506944446</c:v>
                </c:pt>
                <c:pt idx="2931">
                  <c:v>44614.149236111109</c:v>
                </c:pt>
                <c:pt idx="2932">
                  <c:v>44614.149953703702</c:v>
                </c:pt>
                <c:pt idx="2933">
                  <c:v>44614.150682870371</c:v>
                </c:pt>
                <c:pt idx="2934">
                  <c:v>44614.151412037034</c:v>
                </c:pt>
                <c:pt idx="2935">
                  <c:v>44614.152129629627</c:v>
                </c:pt>
                <c:pt idx="2936">
                  <c:v>44614.152858796297</c:v>
                </c:pt>
                <c:pt idx="2937">
                  <c:v>44614.153587962966</c:v>
                </c:pt>
                <c:pt idx="2938">
                  <c:v>44614.154305555552</c:v>
                </c:pt>
                <c:pt idx="2939">
                  <c:v>44614.155034722222</c:v>
                </c:pt>
                <c:pt idx="2940">
                  <c:v>44614.155810185184</c:v>
                </c:pt>
                <c:pt idx="2941">
                  <c:v>44614.156539351854</c:v>
                </c:pt>
                <c:pt idx="2942">
                  <c:v>44614.157256944447</c:v>
                </c:pt>
                <c:pt idx="2943">
                  <c:v>44614.157986111109</c:v>
                </c:pt>
                <c:pt idx="2944">
                  <c:v>44614.158715277779</c:v>
                </c:pt>
                <c:pt idx="2945">
                  <c:v>44614.159432870372</c:v>
                </c:pt>
                <c:pt idx="2946">
                  <c:v>44614.160162037035</c:v>
                </c:pt>
                <c:pt idx="2947">
                  <c:v>44614.160879629628</c:v>
                </c:pt>
                <c:pt idx="2948">
                  <c:v>44614.161608796298</c:v>
                </c:pt>
                <c:pt idx="2949">
                  <c:v>44614.16233796296</c:v>
                </c:pt>
                <c:pt idx="2950">
                  <c:v>44614.16306712963</c:v>
                </c:pt>
                <c:pt idx="2951">
                  <c:v>44614.163831018515</c:v>
                </c:pt>
                <c:pt idx="2952">
                  <c:v>44614.164560185185</c:v>
                </c:pt>
                <c:pt idx="2953">
                  <c:v>44614.165289351855</c:v>
                </c:pt>
                <c:pt idx="2954">
                  <c:v>44614.166006944448</c:v>
                </c:pt>
                <c:pt idx="2955">
                  <c:v>44614.16673611111</c:v>
                </c:pt>
                <c:pt idx="2956">
                  <c:v>44614.16746527778</c:v>
                </c:pt>
                <c:pt idx="2957">
                  <c:v>44614.168182870373</c:v>
                </c:pt>
                <c:pt idx="2958">
                  <c:v>44614.168912037036</c:v>
                </c:pt>
                <c:pt idx="2959">
                  <c:v>44614.169641203705</c:v>
                </c:pt>
                <c:pt idx="2960">
                  <c:v>44614.170358796298</c:v>
                </c:pt>
                <c:pt idx="2961">
                  <c:v>44614.171087962961</c:v>
                </c:pt>
                <c:pt idx="2962">
                  <c:v>44614.171817129631</c:v>
                </c:pt>
                <c:pt idx="2963">
                  <c:v>44614.172534722224</c:v>
                </c:pt>
                <c:pt idx="2964">
                  <c:v>44614.173263888886</c:v>
                </c:pt>
                <c:pt idx="2965">
                  <c:v>44614.173993055556</c:v>
                </c:pt>
                <c:pt idx="2966">
                  <c:v>44614.174710648149</c:v>
                </c:pt>
                <c:pt idx="2967">
                  <c:v>44614.175486111111</c:v>
                </c:pt>
                <c:pt idx="2968">
                  <c:v>44614.176215277781</c:v>
                </c:pt>
                <c:pt idx="2969">
                  <c:v>44614.176944444444</c:v>
                </c:pt>
                <c:pt idx="2970">
                  <c:v>44614.177673611113</c:v>
                </c:pt>
                <c:pt idx="2971">
                  <c:v>44614.178391203706</c:v>
                </c:pt>
                <c:pt idx="2972">
                  <c:v>44614.179120370369</c:v>
                </c:pt>
                <c:pt idx="2973">
                  <c:v>44614.179895833331</c:v>
                </c:pt>
                <c:pt idx="2974">
                  <c:v>44614.180613425924</c:v>
                </c:pt>
                <c:pt idx="2975">
                  <c:v>44614.181342592594</c:v>
                </c:pt>
                <c:pt idx="2976">
                  <c:v>44614.182071759256</c:v>
                </c:pt>
                <c:pt idx="2977">
                  <c:v>44614.182789351849</c:v>
                </c:pt>
                <c:pt idx="2978">
                  <c:v>44614.183518518519</c:v>
                </c:pt>
                <c:pt idx="2979">
                  <c:v>44614.184293981481</c:v>
                </c:pt>
                <c:pt idx="2980">
                  <c:v>44614.185023148151</c:v>
                </c:pt>
                <c:pt idx="2981">
                  <c:v>44614.185740740744</c:v>
                </c:pt>
                <c:pt idx="2982">
                  <c:v>44614.186469907407</c:v>
                </c:pt>
                <c:pt idx="2983">
                  <c:v>44614.187199074076</c:v>
                </c:pt>
                <c:pt idx="2984">
                  <c:v>44614.187916666669</c:v>
                </c:pt>
                <c:pt idx="2985">
                  <c:v>44614.188645833332</c:v>
                </c:pt>
                <c:pt idx="2986">
                  <c:v>44614.189375000002</c:v>
                </c:pt>
                <c:pt idx="2987">
                  <c:v>44614.190092592595</c:v>
                </c:pt>
                <c:pt idx="2988">
                  <c:v>44614.190821759257</c:v>
                </c:pt>
                <c:pt idx="2989">
                  <c:v>44614.191550925927</c:v>
                </c:pt>
                <c:pt idx="2990">
                  <c:v>44614.19226851852</c:v>
                </c:pt>
                <c:pt idx="2991">
                  <c:v>44614.192997685182</c:v>
                </c:pt>
                <c:pt idx="2992">
                  <c:v>44614.193726851852</c:v>
                </c:pt>
                <c:pt idx="2993">
                  <c:v>44614.194444444445</c:v>
                </c:pt>
                <c:pt idx="2994">
                  <c:v>44614.195173611108</c:v>
                </c:pt>
                <c:pt idx="2995">
                  <c:v>44614.195949074077</c:v>
                </c:pt>
                <c:pt idx="2996">
                  <c:v>44614.19667824074</c:v>
                </c:pt>
                <c:pt idx="2997">
                  <c:v>44614.197395833333</c:v>
                </c:pt>
                <c:pt idx="2998">
                  <c:v>44614.198125000003</c:v>
                </c:pt>
                <c:pt idx="2999">
                  <c:v>44614.198854166665</c:v>
                </c:pt>
                <c:pt idx="3000">
                  <c:v>44614.199583333335</c:v>
                </c:pt>
                <c:pt idx="3001">
                  <c:v>44614.20034722222</c:v>
                </c:pt>
                <c:pt idx="3002">
                  <c:v>44614.20107638889</c:v>
                </c:pt>
                <c:pt idx="3003">
                  <c:v>44614.201805555553</c:v>
                </c:pt>
                <c:pt idx="3004">
                  <c:v>44614.202523148146</c:v>
                </c:pt>
                <c:pt idx="3005">
                  <c:v>44614.203252314815</c:v>
                </c:pt>
                <c:pt idx="3006">
                  <c:v>44614.203981481478</c:v>
                </c:pt>
                <c:pt idx="3007">
                  <c:v>44614.204756944448</c:v>
                </c:pt>
                <c:pt idx="3008">
                  <c:v>44614.205474537041</c:v>
                </c:pt>
                <c:pt idx="3009">
                  <c:v>44614.206203703703</c:v>
                </c:pt>
                <c:pt idx="3010">
                  <c:v>44614.206921296296</c:v>
                </c:pt>
                <c:pt idx="3011">
                  <c:v>44614.207650462966</c:v>
                </c:pt>
                <c:pt idx="3012">
                  <c:v>44614.208379629628</c:v>
                </c:pt>
                <c:pt idx="3013">
                  <c:v>44614.209097222221</c:v>
                </c:pt>
                <c:pt idx="3014">
                  <c:v>44614.209826388891</c:v>
                </c:pt>
                <c:pt idx="3015">
                  <c:v>44614.210555555554</c:v>
                </c:pt>
                <c:pt idx="3016">
                  <c:v>44614.211284722223</c:v>
                </c:pt>
                <c:pt idx="3017">
                  <c:v>44614.212002314816</c:v>
                </c:pt>
                <c:pt idx="3018">
                  <c:v>44614.212777777779</c:v>
                </c:pt>
                <c:pt idx="3019">
                  <c:v>44614.213506944441</c:v>
                </c:pt>
                <c:pt idx="3020">
                  <c:v>44614.214236111111</c:v>
                </c:pt>
                <c:pt idx="3021">
                  <c:v>44614.214953703704</c:v>
                </c:pt>
                <c:pt idx="3022">
                  <c:v>44614.215682870374</c:v>
                </c:pt>
                <c:pt idx="3023">
                  <c:v>44614.216412037036</c:v>
                </c:pt>
                <c:pt idx="3024">
                  <c:v>44614.217187499999</c:v>
                </c:pt>
                <c:pt idx="3025">
                  <c:v>44614.217905092592</c:v>
                </c:pt>
                <c:pt idx="3026">
                  <c:v>44614.218634259261</c:v>
                </c:pt>
                <c:pt idx="3027">
                  <c:v>44614.219363425924</c:v>
                </c:pt>
                <c:pt idx="3028">
                  <c:v>44614.220081018517</c:v>
                </c:pt>
                <c:pt idx="3029">
                  <c:v>44614.220810185187</c:v>
                </c:pt>
                <c:pt idx="3030">
                  <c:v>44614.221585648149</c:v>
                </c:pt>
                <c:pt idx="3031">
                  <c:v>44614.222314814811</c:v>
                </c:pt>
                <c:pt idx="3032">
                  <c:v>44614.223043981481</c:v>
                </c:pt>
                <c:pt idx="3033">
                  <c:v>44614.223761574074</c:v>
                </c:pt>
                <c:pt idx="3034">
                  <c:v>44614.224490740744</c:v>
                </c:pt>
                <c:pt idx="3035">
                  <c:v>44614.225219907406</c:v>
                </c:pt>
                <c:pt idx="3036">
                  <c:v>44614.225995370369</c:v>
                </c:pt>
                <c:pt idx="3037">
                  <c:v>44614.226712962962</c:v>
                </c:pt>
                <c:pt idx="3038">
                  <c:v>44614.227442129632</c:v>
                </c:pt>
                <c:pt idx="3039">
                  <c:v>44614.228171296294</c:v>
                </c:pt>
                <c:pt idx="3040">
                  <c:v>44614.228888888887</c:v>
                </c:pt>
                <c:pt idx="3041">
                  <c:v>44614.229618055557</c:v>
                </c:pt>
                <c:pt idx="3042">
                  <c:v>44614.230393518519</c:v>
                </c:pt>
                <c:pt idx="3043">
                  <c:v>44614.231122685182</c:v>
                </c:pt>
                <c:pt idx="3044">
                  <c:v>44614.231840277775</c:v>
                </c:pt>
                <c:pt idx="3045">
                  <c:v>44614.232569444444</c:v>
                </c:pt>
                <c:pt idx="3046">
                  <c:v>44614.233298611114</c:v>
                </c:pt>
                <c:pt idx="3047">
                  <c:v>44614.234016203707</c:v>
                </c:pt>
                <c:pt idx="3048">
                  <c:v>44614.23474537037</c:v>
                </c:pt>
                <c:pt idx="3049">
                  <c:v>44614.235474537039</c:v>
                </c:pt>
                <c:pt idx="3050">
                  <c:v>44614.236192129632</c:v>
                </c:pt>
                <c:pt idx="3051">
                  <c:v>44614.236921296295</c:v>
                </c:pt>
                <c:pt idx="3052">
                  <c:v>44614.237650462965</c:v>
                </c:pt>
                <c:pt idx="3053">
                  <c:v>44614.238368055558</c:v>
                </c:pt>
                <c:pt idx="3054">
                  <c:v>44614.23909722222</c:v>
                </c:pt>
                <c:pt idx="3055">
                  <c:v>44614.23982638889</c:v>
                </c:pt>
                <c:pt idx="3056">
                  <c:v>44614.240543981483</c:v>
                </c:pt>
                <c:pt idx="3057">
                  <c:v>44614.241273148145</c:v>
                </c:pt>
                <c:pt idx="3058">
                  <c:v>44614.242002314815</c:v>
                </c:pt>
                <c:pt idx="3059">
                  <c:v>44614.242719907408</c:v>
                </c:pt>
                <c:pt idx="3060">
                  <c:v>44614.243449074071</c:v>
                </c:pt>
                <c:pt idx="3061">
                  <c:v>44614.24417824074</c:v>
                </c:pt>
                <c:pt idx="3062">
                  <c:v>44614.244895833333</c:v>
                </c:pt>
                <c:pt idx="3063">
                  <c:v>44614.245671296296</c:v>
                </c:pt>
                <c:pt idx="3064">
                  <c:v>44614.246400462966</c:v>
                </c:pt>
                <c:pt idx="3065">
                  <c:v>44614.247118055559</c:v>
                </c:pt>
                <c:pt idx="3066">
                  <c:v>44614.247847222221</c:v>
                </c:pt>
                <c:pt idx="3067">
                  <c:v>44614.248576388891</c:v>
                </c:pt>
                <c:pt idx="3068">
                  <c:v>44614.249293981484</c:v>
                </c:pt>
                <c:pt idx="3069">
                  <c:v>44614.250023148146</c:v>
                </c:pt>
                <c:pt idx="3070">
                  <c:v>44614.250752314816</c:v>
                </c:pt>
                <c:pt idx="3071">
                  <c:v>44614.251469907409</c:v>
                </c:pt>
                <c:pt idx="3072">
                  <c:v>44614.252199074072</c:v>
                </c:pt>
                <c:pt idx="3073">
                  <c:v>44614.252928240741</c:v>
                </c:pt>
                <c:pt idx="3074">
                  <c:v>44614.253645833334</c:v>
                </c:pt>
                <c:pt idx="3075">
                  <c:v>44614.254374999997</c:v>
                </c:pt>
                <c:pt idx="3076">
                  <c:v>44614.255104166667</c:v>
                </c:pt>
                <c:pt idx="3077">
                  <c:v>44614.255833333336</c:v>
                </c:pt>
                <c:pt idx="3078">
                  <c:v>44614.256550925929</c:v>
                </c:pt>
                <c:pt idx="3079">
                  <c:v>44614.257280092592</c:v>
                </c:pt>
                <c:pt idx="3080">
                  <c:v>44614.257997685185</c:v>
                </c:pt>
                <c:pt idx="3081">
                  <c:v>44614.258726851855</c:v>
                </c:pt>
                <c:pt idx="3082">
                  <c:v>44614.259456018517</c:v>
                </c:pt>
                <c:pt idx="3083">
                  <c:v>44614.26017361111</c:v>
                </c:pt>
                <c:pt idx="3084">
                  <c:v>44614.260949074072</c:v>
                </c:pt>
                <c:pt idx="3085">
                  <c:v>44614.261678240742</c:v>
                </c:pt>
                <c:pt idx="3086">
                  <c:v>44614.262407407405</c:v>
                </c:pt>
                <c:pt idx="3087">
                  <c:v>44614.263124999998</c:v>
                </c:pt>
                <c:pt idx="3088">
                  <c:v>44614.263854166667</c:v>
                </c:pt>
                <c:pt idx="3089">
                  <c:v>44614.26458333333</c:v>
                </c:pt>
                <c:pt idx="3090">
                  <c:v>44614.265300925923</c:v>
                </c:pt>
                <c:pt idx="3091">
                  <c:v>44614.266030092593</c:v>
                </c:pt>
                <c:pt idx="3092">
                  <c:v>44614.266759259262</c:v>
                </c:pt>
                <c:pt idx="3093">
                  <c:v>44614.267476851855</c:v>
                </c:pt>
                <c:pt idx="3094">
                  <c:v>44614.268206018518</c:v>
                </c:pt>
                <c:pt idx="3095">
                  <c:v>44614.26898148148</c:v>
                </c:pt>
                <c:pt idx="3096">
                  <c:v>44614.26971064815</c:v>
                </c:pt>
                <c:pt idx="3097">
                  <c:v>44614.270428240743</c:v>
                </c:pt>
                <c:pt idx="3098">
                  <c:v>44614.271157407406</c:v>
                </c:pt>
                <c:pt idx="3099">
                  <c:v>44614.271886574075</c:v>
                </c:pt>
                <c:pt idx="3100">
                  <c:v>44614.272604166668</c:v>
                </c:pt>
                <c:pt idx="3101">
                  <c:v>44614.273379629631</c:v>
                </c:pt>
                <c:pt idx="3102">
                  <c:v>44614.274108796293</c:v>
                </c:pt>
                <c:pt idx="3103">
                  <c:v>44614.274826388886</c:v>
                </c:pt>
                <c:pt idx="3104">
                  <c:v>44614.275555555556</c:v>
                </c:pt>
                <c:pt idx="3105">
                  <c:v>44614.276284722226</c:v>
                </c:pt>
                <c:pt idx="3106">
                  <c:v>44614.277002314811</c:v>
                </c:pt>
                <c:pt idx="3107">
                  <c:v>44614.277777777781</c:v>
                </c:pt>
                <c:pt idx="3108">
                  <c:v>44614.278506944444</c:v>
                </c:pt>
                <c:pt idx="3109">
                  <c:v>44614.279224537036</c:v>
                </c:pt>
                <c:pt idx="3110">
                  <c:v>44614.279953703706</c:v>
                </c:pt>
                <c:pt idx="3111">
                  <c:v>44614.280682870369</c:v>
                </c:pt>
                <c:pt idx="3112">
                  <c:v>44614.281400462962</c:v>
                </c:pt>
                <c:pt idx="3113">
                  <c:v>44614.282129629632</c:v>
                </c:pt>
                <c:pt idx="3114">
                  <c:v>44614.282858796294</c:v>
                </c:pt>
                <c:pt idx="3115">
                  <c:v>44614.283576388887</c:v>
                </c:pt>
                <c:pt idx="3116">
                  <c:v>44614.284305555557</c:v>
                </c:pt>
                <c:pt idx="3117">
                  <c:v>44614.285034722219</c:v>
                </c:pt>
                <c:pt idx="3118">
                  <c:v>44614.285810185182</c:v>
                </c:pt>
                <c:pt idx="3119">
                  <c:v>44614.286527777775</c:v>
                </c:pt>
                <c:pt idx="3120">
                  <c:v>44614.287256944444</c:v>
                </c:pt>
                <c:pt idx="3121">
                  <c:v>44614.287986111114</c:v>
                </c:pt>
                <c:pt idx="3122">
                  <c:v>44614.288703703707</c:v>
                </c:pt>
                <c:pt idx="3123">
                  <c:v>44614.28943287037</c:v>
                </c:pt>
                <c:pt idx="3124">
                  <c:v>44614.290208333332</c:v>
                </c:pt>
                <c:pt idx="3125">
                  <c:v>44614.290937500002</c:v>
                </c:pt>
                <c:pt idx="3126">
                  <c:v>44614.291655092595</c:v>
                </c:pt>
                <c:pt idx="3127">
                  <c:v>44614.292384259257</c:v>
                </c:pt>
                <c:pt idx="3128">
                  <c:v>44614.293113425927</c:v>
                </c:pt>
                <c:pt idx="3129">
                  <c:v>44614.29383101852</c:v>
                </c:pt>
                <c:pt idx="3130">
                  <c:v>44614.294560185182</c:v>
                </c:pt>
                <c:pt idx="3131">
                  <c:v>44614.295289351852</c:v>
                </c:pt>
                <c:pt idx="3132">
                  <c:v>44614.296006944445</c:v>
                </c:pt>
                <c:pt idx="3133">
                  <c:v>44614.296736111108</c:v>
                </c:pt>
                <c:pt idx="3134">
                  <c:v>44614.297465277778</c:v>
                </c:pt>
                <c:pt idx="3135">
                  <c:v>44614.298182870371</c:v>
                </c:pt>
                <c:pt idx="3136">
                  <c:v>44614.29891203704</c:v>
                </c:pt>
                <c:pt idx="3137">
                  <c:v>44614.299641203703</c:v>
                </c:pt>
                <c:pt idx="3138">
                  <c:v>44614.300358796296</c:v>
                </c:pt>
                <c:pt idx="3139">
                  <c:v>44614.301087962966</c:v>
                </c:pt>
                <c:pt idx="3140">
                  <c:v>44614.301817129628</c:v>
                </c:pt>
                <c:pt idx="3141">
                  <c:v>44614.302534722221</c:v>
                </c:pt>
                <c:pt idx="3142">
                  <c:v>44614.303263888891</c:v>
                </c:pt>
                <c:pt idx="3143">
                  <c:v>44614.303993055553</c:v>
                </c:pt>
                <c:pt idx="3144">
                  <c:v>44614.304710648146</c:v>
                </c:pt>
                <c:pt idx="3145">
                  <c:v>44614.305439814816</c:v>
                </c:pt>
                <c:pt idx="3146">
                  <c:v>44614.306168981479</c:v>
                </c:pt>
                <c:pt idx="3147">
                  <c:v>44614.306886574072</c:v>
                </c:pt>
                <c:pt idx="3148">
                  <c:v>44614.307615740741</c:v>
                </c:pt>
                <c:pt idx="3149">
                  <c:v>44614.308344907404</c:v>
                </c:pt>
                <c:pt idx="3150">
                  <c:v>44614.309108796297</c:v>
                </c:pt>
                <c:pt idx="3151">
                  <c:v>44614.309837962966</c:v>
                </c:pt>
                <c:pt idx="3152">
                  <c:v>44614.310567129629</c:v>
                </c:pt>
                <c:pt idx="3153">
                  <c:v>44614.311296296299</c:v>
                </c:pt>
                <c:pt idx="3154">
                  <c:v>44614.312013888892</c:v>
                </c:pt>
                <c:pt idx="3155">
                  <c:v>44614.312743055554</c:v>
                </c:pt>
                <c:pt idx="3156">
                  <c:v>44614.313506944447</c:v>
                </c:pt>
                <c:pt idx="3157">
                  <c:v>44614.314236111109</c:v>
                </c:pt>
                <c:pt idx="3158">
                  <c:v>44614.314965277779</c:v>
                </c:pt>
                <c:pt idx="3159">
                  <c:v>44614.315682870372</c:v>
                </c:pt>
                <c:pt idx="3160">
                  <c:v>44614.316412037035</c:v>
                </c:pt>
                <c:pt idx="3161">
                  <c:v>44614.317141203705</c:v>
                </c:pt>
                <c:pt idx="3162">
                  <c:v>44614.317916666667</c:v>
                </c:pt>
                <c:pt idx="3163">
                  <c:v>44614.31863425926</c:v>
                </c:pt>
                <c:pt idx="3164">
                  <c:v>44614.319363425922</c:v>
                </c:pt>
                <c:pt idx="3165">
                  <c:v>44614.320092592592</c:v>
                </c:pt>
                <c:pt idx="3166">
                  <c:v>44614.320810185185</c:v>
                </c:pt>
                <c:pt idx="3167">
                  <c:v>44614.321539351855</c:v>
                </c:pt>
                <c:pt idx="3168">
                  <c:v>44614.322314814817</c:v>
                </c:pt>
                <c:pt idx="3169">
                  <c:v>44614.32304398148</c:v>
                </c:pt>
                <c:pt idx="3170">
                  <c:v>44614.323761574073</c:v>
                </c:pt>
                <c:pt idx="3171">
                  <c:v>44614.324490740742</c:v>
                </c:pt>
                <c:pt idx="3172">
                  <c:v>44614.325219907405</c:v>
                </c:pt>
                <c:pt idx="3173">
                  <c:v>44614.325949074075</c:v>
                </c:pt>
                <c:pt idx="3174">
                  <c:v>44614.326724537037</c:v>
                </c:pt>
                <c:pt idx="3175">
                  <c:v>44614.32744212963</c:v>
                </c:pt>
                <c:pt idx="3176">
                  <c:v>44614.3281712963</c:v>
                </c:pt>
                <c:pt idx="3177">
                  <c:v>44614.328900462962</c:v>
                </c:pt>
                <c:pt idx="3178">
                  <c:v>44614.329618055555</c:v>
                </c:pt>
                <c:pt idx="3179">
                  <c:v>44614.330347222225</c:v>
                </c:pt>
                <c:pt idx="3180">
                  <c:v>44614.331076388888</c:v>
                </c:pt>
                <c:pt idx="3181">
                  <c:v>44614.331793981481</c:v>
                </c:pt>
                <c:pt idx="3182">
                  <c:v>44614.33252314815</c:v>
                </c:pt>
                <c:pt idx="3183">
                  <c:v>44614.333252314813</c:v>
                </c:pt>
                <c:pt idx="3184">
                  <c:v>44614.333969907406</c:v>
                </c:pt>
                <c:pt idx="3185">
                  <c:v>44614.334745370368</c:v>
                </c:pt>
                <c:pt idx="3186">
                  <c:v>44614.335474537038</c:v>
                </c:pt>
                <c:pt idx="3187">
                  <c:v>44614.3362037037</c:v>
                </c:pt>
                <c:pt idx="3188">
                  <c:v>44614.336921296293</c:v>
                </c:pt>
                <c:pt idx="3189">
                  <c:v>44614.337650462963</c:v>
                </c:pt>
                <c:pt idx="3190">
                  <c:v>44614.338379629633</c:v>
                </c:pt>
                <c:pt idx="3191">
                  <c:v>44614.339097222219</c:v>
                </c:pt>
                <c:pt idx="3192">
                  <c:v>44614.339826388888</c:v>
                </c:pt>
                <c:pt idx="3193">
                  <c:v>44614.340555555558</c:v>
                </c:pt>
                <c:pt idx="3194">
                  <c:v>44614.341284722221</c:v>
                </c:pt>
                <c:pt idx="3195">
                  <c:v>44614.342002314814</c:v>
                </c:pt>
                <c:pt idx="3196">
                  <c:v>44614.342731481483</c:v>
                </c:pt>
                <c:pt idx="3197">
                  <c:v>44614.343460648146</c:v>
                </c:pt>
                <c:pt idx="3198">
                  <c:v>44614.344178240739</c:v>
                </c:pt>
                <c:pt idx="3199">
                  <c:v>44614.344907407409</c:v>
                </c:pt>
                <c:pt idx="3200">
                  <c:v>44614.345636574071</c:v>
                </c:pt>
                <c:pt idx="3201">
                  <c:v>44614.346354166664</c:v>
                </c:pt>
                <c:pt idx="3202">
                  <c:v>44614.347083333334</c:v>
                </c:pt>
                <c:pt idx="3203">
                  <c:v>44614.347812499997</c:v>
                </c:pt>
                <c:pt idx="3204">
                  <c:v>44614.348530092589</c:v>
                </c:pt>
                <c:pt idx="3205">
                  <c:v>44614.349259259259</c:v>
                </c:pt>
                <c:pt idx="3206">
                  <c:v>44614.350034722222</c:v>
                </c:pt>
                <c:pt idx="3207">
                  <c:v>44614.350763888891</c:v>
                </c:pt>
                <c:pt idx="3208">
                  <c:v>44614.351481481484</c:v>
                </c:pt>
                <c:pt idx="3209">
                  <c:v>44614.352210648147</c:v>
                </c:pt>
                <c:pt idx="3210">
                  <c:v>44614.352939814817</c:v>
                </c:pt>
                <c:pt idx="3211">
                  <c:v>44614.353668981479</c:v>
                </c:pt>
                <c:pt idx="3212">
                  <c:v>44614.354432870372</c:v>
                </c:pt>
                <c:pt idx="3213">
                  <c:v>44614.355162037034</c:v>
                </c:pt>
                <c:pt idx="3214">
                  <c:v>44614.355891203704</c:v>
                </c:pt>
                <c:pt idx="3215">
                  <c:v>44614.356608796297</c:v>
                </c:pt>
                <c:pt idx="3216">
                  <c:v>44614.35733796296</c:v>
                </c:pt>
                <c:pt idx="3217">
                  <c:v>44614.358067129629</c:v>
                </c:pt>
                <c:pt idx="3218">
                  <c:v>44614.358842592592</c:v>
                </c:pt>
                <c:pt idx="3219">
                  <c:v>44614.359560185185</c:v>
                </c:pt>
                <c:pt idx="3220">
                  <c:v>44614.360289351855</c:v>
                </c:pt>
                <c:pt idx="3221">
                  <c:v>44614.361018518517</c:v>
                </c:pt>
                <c:pt idx="3222">
                  <c:v>44614.36173611111</c:v>
                </c:pt>
                <c:pt idx="3223">
                  <c:v>44614.36246527778</c:v>
                </c:pt>
                <c:pt idx="3224">
                  <c:v>44614.363240740742</c:v>
                </c:pt>
                <c:pt idx="3225">
                  <c:v>44614.363958333335</c:v>
                </c:pt>
                <c:pt idx="3226">
                  <c:v>44614.364687499998</c:v>
                </c:pt>
                <c:pt idx="3227">
                  <c:v>44614.365416666667</c:v>
                </c:pt>
                <c:pt idx="3228">
                  <c:v>44614.36613425926</c:v>
                </c:pt>
                <c:pt idx="3229">
                  <c:v>44614.366863425923</c:v>
                </c:pt>
                <c:pt idx="3230">
                  <c:v>44614.367638888885</c:v>
                </c:pt>
                <c:pt idx="3231">
                  <c:v>44614.368368055555</c:v>
                </c:pt>
                <c:pt idx="3232">
                  <c:v>44614.369085648148</c:v>
                </c:pt>
                <c:pt idx="3233">
                  <c:v>44614.369814814818</c:v>
                </c:pt>
                <c:pt idx="3234">
                  <c:v>44614.37054398148</c:v>
                </c:pt>
                <c:pt idx="3235">
                  <c:v>44614.371261574073</c:v>
                </c:pt>
                <c:pt idx="3236">
                  <c:v>44614.371990740743</c:v>
                </c:pt>
                <c:pt idx="3237">
                  <c:v>44614.372719907406</c:v>
                </c:pt>
                <c:pt idx="3238">
                  <c:v>44614.373437499999</c:v>
                </c:pt>
                <c:pt idx="3239">
                  <c:v>44614.374166666668</c:v>
                </c:pt>
                <c:pt idx="3240">
                  <c:v>44614.374895833331</c:v>
                </c:pt>
                <c:pt idx="3241">
                  <c:v>44614.375671296293</c:v>
                </c:pt>
                <c:pt idx="3242">
                  <c:v>44614.376388888886</c:v>
                </c:pt>
                <c:pt idx="3243">
                  <c:v>44614.377118055556</c:v>
                </c:pt>
                <c:pt idx="3244">
                  <c:v>44614.377847222226</c:v>
                </c:pt>
                <c:pt idx="3245">
                  <c:v>44614.378564814811</c:v>
                </c:pt>
                <c:pt idx="3246">
                  <c:v>44614.379293981481</c:v>
                </c:pt>
                <c:pt idx="3247">
                  <c:v>44614.380023148151</c:v>
                </c:pt>
                <c:pt idx="3248">
                  <c:v>44614.380740740744</c:v>
                </c:pt>
                <c:pt idx="3249">
                  <c:v>44614.381469907406</c:v>
                </c:pt>
                <c:pt idx="3250">
                  <c:v>44614.382199074076</c:v>
                </c:pt>
                <c:pt idx="3251">
                  <c:v>44614.382928240739</c:v>
                </c:pt>
                <c:pt idx="3252">
                  <c:v>44614.383703703701</c:v>
                </c:pt>
                <c:pt idx="3253">
                  <c:v>44614.384421296294</c:v>
                </c:pt>
                <c:pt idx="3254">
                  <c:v>44614.385150462964</c:v>
                </c:pt>
                <c:pt idx="3255">
                  <c:v>44614.385879629626</c:v>
                </c:pt>
                <c:pt idx="3256">
                  <c:v>44614.386597222219</c:v>
                </c:pt>
                <c:pt idx="3257">
                  <c:v>44614.387326388889</c:v>
                </c:pt>
                <c:pt idx="3258">
                  <c:v>44614.388101851851</c:v>
                </c:pt>
                <c:pt idx="3259">
                  <c:v>44614.388831018521</c:v>
                </c:pt>
                <c:pt idx="3260">
                  <c:v>44614.389560185184</c:v>
                </c:pt>
                <c:pt idx="3261">
                  <c:v>44614.390277777777</c:v>
                </c:pt>
                <c:pt idx="3262">
                  <c:v>44614.391006944446</c:v>
                </c:pt>
                <c:pt idx="3263">
                  <c:v>44614.391736111109</c:v>
                </c:pt>
                <c:pt idx="3264">
                  <c:v>44614.392453703702</c:v>
                </c:pt>
                <c:pt idx="3265">
                  <c:v>44614.393182870372</c:v>
                </c:pt>
                <c:pt idx="3266">
                  <c:v>44614.393900462965</c:v>
                </c:pt>
                <c:pt idx="3267">
                  <c:v>44614.394629629627</c:v>
                </c:pt>
                <c:pt idx="3268">
                  <c:v>44614.395358796297</c:v>
                </c:pt>
                <c:pt idx="3269">
                  <c:v>44614.39607638889</c:v>
                </c:pt>
                <c:pt idx="3270">
                  <c:v>44614.396805555552</c:v>
                </c:pt>
                <c:pt idx="3271">
                  <c:v>44614.397534722222</c:v>
                </c:pt>
                <c:pt idx="3272">
                  <c:v>44614.398252314815</c:v>
                </c:pt>
                <c:pt idx="3273">
                  <c:v>44614.398981481485</c:v>
                </c:pt>
                <c:pt idx="3274">
                  <c:v>44614.399756944447</c:v>
                </c:pt>
                <c:pt idx="3275">
                  <c:v>44614.40048611111</c:v>
                </c:pt>
                <c:pt idx="3276">
                  <c:v>44614.40121527778</c:v>
                </c:pt>
                <c:pt idx="3277">
                  <c:v>44614.401932870373</c:v>
                </c:pt>
                <c:pt idx="3278">
                  <c:v>44614.402662037035</c:v>
                </c:pt>
                <c:pt idx="3279">
                  <c:v>44614.403391203705</c:v>
                </c:pt>
                <c:pt idx="3280">
                  <c:v>44614.404166666667</c:v>
                </c:pt>
                <c:pt idx="3281">
                  <c:v>44614.40488425926</c:v>
                </c:pt>
                <c:pt idx="3282">
                  <c:v>44614.405613425923</c:v>
                </c:pt>
                <c:pt idx="3283">
                  <c:v>44614.406342592592</c:v>
                </c:pt>
                <c:pt idx="3284">
                  <c:v>44614.407060185185</c:v>
                </c:pt>
                <c:pt idx="3285">
                  <c:v>44614.407789351855</c:v>
                </c:pt>
                <c:pt idx="3286">
                  <c:v>44614.408564814818</c:v>
                </c:pt>
                <c:pt idx="3287">
                  <c:v>44614.40929398148</c:v>
                </c:pt>
                <c:pt idx="3288">
                  <c:v>44614.410011574073</c:v>
                </c:pt>
                <c:pt idx="3289">
                  <c:v>44614.410740740743</c:v>
                </c:pt>
                <c:pt idx="3290">
                  <c:v>44614.411469907405</c:v>
                </c:pt>
                <c:pt idx="3291">
                  <c:v>44614.412187499998</c:v>
                </c:pt>
                <c:pt idx="3292">
                  <c:v>44614.412916666668</c:v>
                </c:pt>
                <c:pt idx="3293">
                  <c:v>44614.413645833331</c:v>
                </c:pt>
                <c:pt idx="3294">
                  <c:v>44614.414363425924</c:v>
                </c:pt>
                <c:pt idx="3295">
                  <c:v>44614.415092592593</c:v>
                </c:pt>
                <c:pt idx="3296">
                  <c:v>44614.415821759256</c:v>
                </c:pt>
                <c:pt idx="3297">
                  <c:v>44614.416539351849</c:v>
                </c:pt>
                <c:pt idx="3298">
                  <c:v>44614.417268518519</c:v>
                </c:pt>
                <c:pt idx="3299">
                  <c:v>44614.417997685188</c:v>
                </c:pt>
                <c:pt idx="3300">
                  <c:v>44614.418715277781</c:v>
                </c:pt>
                <c:pt idx="3301">
                  <c:v>44614.419444444444</c:v>
                </c:pt>
                <c:pt idx="3302">
                  <c:v>44614.420173611114</c:v>
                </c:pt>
                <c:pt idx="3303">
                  <c:v>44614.420891203707</c:v>
                </c:pt>
                <c:pt idx="3304">
                  <c:v>44614.421620370369</c:v>
                </c:pt>
                <c:pt idx="3305">
                  <c:v>44614.422349537039</c:v>
                </c:pt>
                <c:pt idx="3306">
                  <c:v>44614.423067129632</c:v>
                </c:pt>
                <c:pt idx="3307">
                  <c:v>44614.423854166664</c:v>
                </c:pt>
                <c:pt idx="3308">
                  <c:v>44614.424571759257</c:v>
                </c:pt>
                <c:pt idx="3309">
                  <c:v>44614.425300925926</c:v>
                </c:pt>
                <c:pt idx="3310">
                  <c:v>44614.426018518519</c:v>
                </c:pt>
                <c:pt idx="3311">
                  <c:v>44614.426747685182</c:v>
                </c:pt>
                <c:pt idx="3312">
                  <c:v>44614.427476851852</c:v>
                </c:pt>
                <c:pt idx="3313">
                  <c:v>44614.428206018521</c:v>
                </c:pt>
                <c:pt idx="3314">
                  <c:v>44614.428923611114</c:v>
                </c:pt>
                <c:pt idx="3315">
                  <c:v>44614.429652777777</c:v>
                </c:pt>
                <c:pt idx="3316">
                  <c:v>44614.430381944447</c:v>
                </c:pt>
                <c:pt idx="3317">
                  <c:v>44614.43109953704</c:v>
                </c:pt>
                <c:pt idx="3318">
                  <c:v>44614.431828703702</c:v>
                </c:pt>
                <c:pt idx="3319">
                  <c:v>44614.432557870372</c:v>
                </c:pt>
                <c:pt idx="3320">
                  <c:v>44614.433275462965</c:v>
                </c:pt>
                <c:pt idx="3321">
                  <c:v>44614.434004629627</c:v>
                </c:pt>
                <c:pt idx="3322">
                  <c:v>44614.434733796297</c:v>
                </c:pt>
                <c:pt idx="3323">
                  <c:v>44614.43545138889</c:v>
                </c:pt>
                <c:pt idx="3324">
                  <c:v>44614.436180555553</c:v>
                </c:pt>
                <c:pt idx="3325">
                  <c:v>44614.436909722222</c:v>
                </c:pt>
                <c:pt idx="3326">
                  <c:v>44614.437627314815</c:v>
                </c:pt>
                <c:pt idx="3327">
                  <c:v>44614.438356481478</c:v>
                </c:pt>
                <c:pt idx="3328">
                  <c:v>44614.439085648148</c:v>
                </c:pt>
                <c:pt idx="3329">
                  <c:v>44614.439803240741</c:v>
                </c:pt>
                <c:pt idx="3330">
                  <c:v>44614.440532407411</c:v>
                </c:pt>
                <c:pt idx="3331">
                  <c:v>44614.441261574073</c:v>
                </c:pt>
                <c:pt idx="3332">
                  <c:v>44614.441979166666</c:v>
                </c:pt>
                <c:pt idx="3333">
                  <c:v>44614.442754629628</c:v>
                </c:pt>
                <c:pt idx="3334">
                  <c:v>44614.443483796298</c:v>
                </c:pt>
                <c:pt idx="3335">
                  <c:v>44614.444212962961</c:v>
                </c:pt>
                <c:pt idx="3336">
                  <c:v>44614.444930555554</c:v>
                </c:pt>
                <c:pt idx="3337">
                  <c:v>44614.445659722223</c:v>
                </c:pt>
                <c:pt idx="3338">
                  <c:v>44614.446388888886</c:v>
                </c:pt>
                <c:pt idx="3339">
                  <c:v>44614.447164351855</c:v>
                </c:pt>
                <c:pt idx="3340">
                  <c:v>44614.447881944441</c:v>
                </c:pt>
                <c:pt idx="3341">
                  <c:v>44614.448611111111</c:v>
                </c:pt>
                <c:pt idx="3342">
                  <c:v>44614.449340277781</c:v>
                </c:pt>
                <c:pt idx="3343">
                  <c:v>44614.450057870374</c:v>
                </c:pt>
                <c:pt idx="3344">
                  <c:v>44614.450787037036</c:v>
                </c:pt>
                <c:pt idx="3345">
                  <c:v>44614.451562499999</c:v>
                </c:pt>
                <c:pt idx="3346">
                  <c:v>44614.452291666668</c:v>
                </c:pt>
                <c:pt idx="3347">
                  <c:v>44614.453020833331</c:v>
                </c:pt>
                <c:pt idx="3348">
                  <c:v>44614.453738425924</c:v>
                </c:pt>
                <c:pt idx="3349">
                  <c:v>44614.454467592594</c:v>
                </c:pt>
                <c:pt idx="3350">
                  <c:v>44614.455196759256</c:v>
                </c:pt>
                <c:pt idx="3351">
                  <c:v>44614.455972222226</c:v>
                </c:pt>
                <c:pt idx="3352">
                  <c:v>44614.456689814811</c:v>
                </c:pt>
                <c:pt idx="3353">
                  <c:v>44614.457418981481</c:v>
                </c:pt>
                <c:pt idx="3354">
                  <c:v>44614.458148148151</c:v>
                </c:pt>
                <c:pt idx="3355">
                  <c:v>44614.458865740744</c:v>
                </c:pt>
                <c:pt idx="3356">
                  <c:v>44614.459594907406</c:v>
                </c:pt>
                <c:pt idx="3357">
                  <c:v>44614.460324074076</c:v>
                </c:pt>
                <c:pt idx="3358">
                  <c:v>44614.461041666669</c:v>
                </c:pt>
                <c:pt idx="3359">
                  <c:v>44614.461770833332</c:v>
                </c:pt>
                <c:pt idx="3360">
                  <c:v>44614.462500000001</c:v>
                </c:pt>
                <c:pt idx="3361">
                  <c:v>44614.463217592594</c:v>
                </c:pt>
                <c:pt idx="3362">
                  <c:v>44614.463946759257</c:v>
                </c:pt>
                <c:pt idx="3363">
                  <c:v>44614.464675925927</c:v>
                </c:pt>
                <c:pt idx="3364">
                  <c:v>44614.46539351852</c:v>
                </c:pt>
                <c:pt idx="3365">
                  <c:v>44614.466122685182</c:v>
                </c:pt>
                <c:pt idx="3366">
                  <c:v>44614.466851851852</c:v>
                </c:pt>
                <c:pt idx="3367">
                  <c:v>44614.467569444445</c:v>
                </c:pt>
                <c:pt idx="3368">
                  <c:v>44614.468298611115</c:v>
                </c:pt>
                <c:pt idx="3369">
                  <c:v>44614.469027777777</c:v>
                </c:pt>
                <c:pt idx="3370">
                  <c:v>44614.469756944447</c:v>
                </c:pt>
                <c:pt idx="3371">
                  <c:v>44614.47047453704</c:v>
                </c:pt>
                <c:pt idx="3372">
                  <c:v>44614.471203703702</c:v>
                </c:pt>
                <c:pt idx="3373">
                  <c:v>44614.471932870372</c:v>
                </c:pt>
                <c:pt idx="3374">
                  <c:v>44614.472650462965</c:v>
                </c:pt>
                <c:pt idx="3375">
                  <c:v>44614.473379629628</c:v>
                </c:pt>
                <c:pt idx="3376">
                  <c:v>44614.474097222221</c:v>
                </c:pt>
                <c:pt idx="3377">
                  <c:v>44614.474826388891</c:v>
                </c:pt>
                <c:pt idx="3378">
                  <c:v>44614.475555555553</c:v>
                </c:pt>
                <c:pt idx="3379">
                  <c:v>44614.476284722223</c:v>
                </c:pt>
                <c:pt idx="3380">
                  <c:v>44614.477002314816</c:v>
                </c:pt>
                <c:pt idx="3381">
                  <c:v>44614.477731481478</c:v>
                </c:pt>
                <c:pt idx="3382">
                  <c:v>44614.478460648148</c:v>
                </c:pt>
                <c:pt idx="3383">
                  <c:v>44614.479178240741</c:v>
                </c:pt>
                <c:pt idx="3384">
                  <c:v>44614.479907407411</c:v>
                </c:pt>
                <c:pt idx="3385">
                  <c:v>44614.480624999997</c:v>
                </c:pt>
                <c:pt idx="3386">
                  <c:v>44614.481354166666</c:v>
                </c:pt>
                <c:pt idx="3387">
                  <c:v>44614.482129629629</c:v>
                </c:pt>
                <c:pt idx="3388">
                  <c:v>44614.482858796298</c:v>
                </c:pt>
                <c:pt idx="3389">
                  <c:v>44614.483587962961</c:v>
                </c:pt>
                <c:pt idx="3390">
                  <c:v>44614.484305555554</c:v>
                </c:pt>
                <c:pt idx="3391">
                  <c:v>44614.485034722224</c:v>
                </c:pt>
                <c:pt idx="3392">
                  <c:v>44614.485763888886</c:v>
                </c:pt>
                <c:pt idx="3393">
                  <c:v>44614.486481481479</c:v>
                </c:pt>
                <c:pt idx="3394">
                  <c:v>44614.487210648149</c:v>
                </c:pt>
                <c:pt idx="3395">
                  <c:v>44614.487939814811</c:v>
                </c:pt>
                <c:pt idx="3396">
                  <c:v>44614.488668981481</c:v>
                </c:pt>
                <c:pt idx="3397">
                  <c:v>44614.489386574074</c:v>
                </c:pt>
                <c:pt idx="3398">
                  <c:v>44614.490115740744</c:v>
                </c:pt>
                <c:pt idx="3399">
                  <c:v>44614.490833333337</c:v>
                </c:pt>
                <c:pt idx="3400">
                  <c:v>44614.491562499999</c:v>
                </c:pt>
                <c:pt idx="3401">
                  <c:v>44614.492291666669</c:v>
                </c:pt>
                <c:pt idx="3402">
                  <c:v>44614.493009259262</c:v>
                </c:pt>
                <c:pt idx="3403">
                  <c:v>44614.493796296294</c:v>
                </c:pt>
                <c:pt idx="3404">
                  <c:v>44614.494513888887</c:v>
                </c:pt>
                <c:pt idx="3405">
                  <c:v>44614.495243055557</c:v>
                </c:pt>
                <c:pt idx="3406">
                  <c:v>44614.495972222219</c:v>
                </c:pt>
                <c:pt idx="3407">
                  <c:v>44614.496689814812</c:v>
                </c:pt>
                <c:pt idx="3408">
                  <c:v>44614.497418981482</c:v>
                </c:pt>
                <c:pt idx="3409">
                  <c:v>44614.498148148145</c:v>
                </c:pt>
                <c:pt idx="3410">
                  <c:v>44614.498865740738</c:v>
                </c:pt>
                <c:pt idx="3411">
                  <c:v>44614.499594907407</c:v>
                </c:pt>
                <c:pt idx="3412">
                  <c:v>44614.500324074077</c:v>
                </c:pt>
                <c:pt idx="3413">
                  <c:v>44614.50104166667</c:v>
                </c:pt>
                <c:pt idx="3414">
                  <c:v>44614.501770833333</c:v>
                </c:pt>
                <c:pt idx="3415">
                  <c:v>44614.502500000002</c:v>
                </c:pt>
                <c:pt idx="3416">
                  <c:v>44614.503217592595</c:v>
                </c:pt>
                <c:pt idx="3417">
                  <c:v>44614.503946759258</c:v>
                </c:pt>
                <c:pt idx="3418">
                  <c:v>44614.504664351851</c:v>
                </c:pt>
                <c:pt idx="3419">
                  <c:v>44614.505393518521</c:v>
                </c:pt>
                <c:pt idx="3420">
                  <c:v>44614.506122685183</c:v>
                </c:pt>
                <c:pt idx="3421">
                  <c:v>44614.506851851853</c:v>
                </c:pt>
                <c:pt idx="3422">
                  <c:v>44614.507569444446</c:v>
                </c:pt>
                <c:pt idx="3423">
                  <c:v>44614.508298611108</c:v>
                </c:pt>
                <c:pt idx="3424">
                  <c:v>44614.509016203701</c:v>
                </c:pt>
                <c:pt idx="3425">
                  <c:v>44614.509745370371</c:v>
                </c:pt>
                <c:pt idx="3426">
                  <c:v>44614.510474537034</c:v>
                </c:pt>
                <c:pt idx="3427">
                  <c:v>44614.511203703703</c:v>
                </c:pt>
                <c:pt idx="3428">
                  <c:v>44614.511921296296</c:v>
                </c:pt>
                <c:pt idx="3429">
                  <c:v>44614.512650462966</c:v>
                </c:pt>
                <c:pt idx="3430">
                  <c:v>44614.513379629629</c:v>
                </c:pt>
                <c:pt idx="3431">
                  <c:v>44614.514097222222</c:v>
                </c:pt>
                <c:pt idx="3432">
                  <c:v>44614.514826388891</c:v>
                </c:pt>
                <c:pt idx="3433">
                  <c:v>44614.515555555554</c:v>
                </c:pt>
                <c:pt idx="3434">
                  <c:v>44614.516273148147</c:v>
                </c:pt>
                <c:pt idx="3435">
                  <c:v>44614.517002314817</c:v>
                </c:pt>
                <c:pt idx="3436">
                  <c:v>44614.517731481479</c:v>
                </c:pt>
                <c:pt idx="3437">
                  <c:v>44614.518449074072</c:v>
                </c:pt>
                <c:pt idx="3438">
                  <c:v>44614.519178240742</c:v>
                </c:pt>
                <c:pt idx="3439">
                  <c:v>44614.519907407404</c:v>
                </c:pt>
                <c:pt idx="3440">
                  <c:v>44614.520624999997</c:v>
                </c:pt>
                <c:pt idx="3441">
                  <c:v>44614.521354166667</c:v>
                </c:pt>
                <c:pt idx="3442">
                  <c:v>44614.522083333337</c:v>
                </c:pt>
                <c:pt idx="3443">
                  <c:v>44614.522800925923</c:v>
                </c:pt>
                <c:pt idx="3444">
                  <c:v>44614.523576388892</c:v>
                </c:pt>
                <c:pt idx="3445">
                  <c:v>44614.524305555555</c:v>
                </c:pt>
                <c:pt idx="3446">
                  <c:v>44614.525034722225</c:v>
                </c:pt>
                <c:pt idx="3447">
                  <c:v>44614.525752314818</c:v>
                </c:pt>
                <c:pt idx="3448">
                  <c:v>44614.52648148148</c:v>
                </c:pt>
                <c:pt idx="3449">
                  <c:v>44614.52721064815</c:v>
                </c:pt>
                <c:pt idx="3450">
                  <c:v>44614.527928240743</c:v>
                </c:pt>
                <c:pt idx="3451">
                  <c:v>44614.528657407405</c:v>
                </c:pt>
                <c:pt idx="3452">
                  <c:v>44614.529386574075</c:v>
                </c:pt>
                <c:pt idx="3453">
                  <c:v>44614.530115740738</c:v>
                </c:pt>
                <c:pt idx="3454">
                  <c:v>44614.530833333331</c:v>
                </c:pt>
                <c:pt idx="3455">
                  <c:v>44614.5315625</c:v>
                </c:pt>
                <c:pt idx="3456">
                  <c:v>44614.53229166667</c:v>
                </c:pt>
                <c:pt idx="3457">
                  <c:v>44614.533009259256</c:v>
                </c:pt>
                <c:pt idx="3458">
                  <c:v>44614.533738425926</c:v>
                </c:pt>
                <c:pt idx="3459">
                  <c:v>44614.534467592595</c:v>
                </c:pt>
                <c:pt idx="3460">
                  <c:v>44614.535185185188</c:v>
                </c:pt>
                <c:pt idx="3461">
                  <c:v>44614.535914351851</c:v>
                </c:pt>
                <c:pt idx="3462">
                  <c:v>44614.536643518521</c:v>
                </c:pt>
                <c:pt idx="3463">
                  <c:v>44614.537361111114</c:v>
                </c:pt>
                <c:pt idx="3464">
                  <c:v>44614.538090277776</c:v>
                </c:pt>
                <c:pt idx="3465">
                  <c:v>44614.538819444446</c:v>
                </c:pt>
                <c:pt idx="3466">
                  <c:v>44614.539537037039</c:v>
                </c:pt>
                <c:pt idx="3467">
                  <c:v>44614.540266203701</c:v>
                </c:pt>
                <c:pt idx="3468">
                  <c:v>44614.540995370371</c:v>
                </c:pt>
                <c:pt idx="3469">
                  <c:v>44614.541712962964</c:v>
                </c:pt>
                <c:pt idx="3470">
                  <c:v>44614.542442129627</c:v>
                </c:pt>
                <c:pt idx="3471">
                  <c:v>44614.543171296296</c:v>
                </c:pt>
                <c:pt idx="3472">
                  <c:v>44614.543888888889</c:v>
                </c:pt>
                <c:pt idx="3473">
                  <c:v>44614.544618055559</c:v>
                </c:pt>
                <c:pt idx="3474">
                  <c:v>44614.545347222222</c:v>
                </c:pt>
                <c:pt idx="3475">
                  <c:v>44614.546064814815</c:v>
                </c:pt>
                <c:pt idx="3476">
                  <c:v>44614.546793981484</c:v>
                </c:pt>
                <c:pt idx="3477">
                  <c:v>44614.547523148147</c:v>
                </c:pt>
                <c:pt idx="3478">
                  <c:v>44614.54824074074</c:v>
                </c:pt>
                <c:pt idx="3479">
                  <c:v>44614.54896990741</c:v>
                </c:pt>
                <c:pt idx="3480">
                  <c:v>44614.549699074072</c:v>
                </c:pt>
                <c:pt idx="3481">
                  <c:v>44614.550416666665</c:v>
                </c:pt>
                <c:pt idx="3482">
                  <c:v>44614.551145833335</c:v>
                </c:pt>
                <c:pt idx="3483">
                  <c:v>44614.551874999997</c:v>
                </c:pt>
                <c:pt idx="3484">
                  <c:v>44614.55259259259</c:v>
                </c:pt>
                <c:pt idx="3485">
                  <c:v>44614.55332175926</c:v>
                </c:pt>
                <c:pt idx="3486">
                  <c:v>44614.554050925923</c:v>
                </c:pt>
                <c:pt idx="3487">
                  <c:v>44614.554768518516</c:v>
                </c:pt>
                <c:pt idx="3488">
                  <c:v>44614.555497685185</c:v>
                </c:pt>
                <c:pt idx="3489">
                  <c:v>44614.556226851855</c:v>
                </c:pt>
                <c:pt idx="3490">
                  <c:v>44614.556944444441</c:v>
                </c:pt>
                <c:pt idx="3491">
                  <c:v>44614.557673611111</c:v>
                </c:pt>
                <c:pt idx="3492">
                  <c:v>44614.55840277778</c:v>
                </c:pt>
                <c:pt idx="3493">
                  <c:v>44614.559120370373</c:v>
                </c:pt>
                <c:pt idx="3494">
                  <c:v>44614.559849537036</c:v>
                </c:pt>
                <c:pt idx="3495">
                  <c:v>44614.560578703706</c:v>
                </c:pt>
                <c:pt idx="3496">
                  <c:v>44614.561296296299</c:v>
                </c:pt>
                <c:pt idx="3497">
                  <c:v>44614.562025462961</c:v>
                </c:pt>
                <c:pt idx="3498">
                  <c:v>44614.562754629631</c:v>
                </c:pt>
                <c:pt idx="3499">
                  <c:v>44614.563472222224</c:v>
                </c:pt>
                <c:pt idx="3500">
                  <c:v>44614.564201388886</c:v>
                </c:pt>
                <c:pt idx="3501">
                  <c:v>44614.564918981479</c:v>
                </c:pt>
                <c:pt idx="3502">
                  <c:v>44614.565648148149</c:v>
                </c:pt>
                <c:pt idx="3503">
                  <c:v>44614.566377314812</c:v>
                </c:pt>
                <c:pt idx="3504">
                  <c:v>44614.567106481481</c:v>
                </c:pt>
                <c:pt idx="3505">
                  <c:v>44614.567824074074</c:v>
                </c:pt>
                <c:pt idx="3506">
                  <c:v>44614.568553240744</c:v>
                </c:pt>
                <c:pt idx="3507">
                  <c:v>44614.569282407407</c:v>
                </c:pt>
                <c:pt idx="3508">
                  <c:v>44614.57</c:v>
                </c:pt>
                <c:pt idx="3509">
                  <c:v>44614.570729166669</c:v>
                </c:pt>
                <c:pt idx="3510">
                  <c:v>44614.571458333332</c:v>
                </c:pt>
                <c:pt idx="3511">
                  <c:v>44614.572175925925</c:v>
                </c:pt>
                <c:pt idx="3512">
                  <c:v>44614.572905092595</c:v>
                </c:pt>
                <c:pt idx="3513">
                  <c:v>44614.573634259257</c:v>
                </c:pt>
                <c:pt idx="3514">
                  <c:v>44614.57435185185</c:v>
                </c:pt>
                <c:pt idx="3515">
                  <c:v>44614.575127314813</c:v>
                </c:pt>
                <c:pt idx="3516">
                  <c:v>44614.575856481482</c:v>
                </c:pt>
                <c:pt idx="3517">
                  <c:v>44614.576585648145</c:v>
                </c:pt>
                <c:pt idx="3518">
                  <c:v>44614.577303240738</c:v>
                </c:pt>
                <c:pt idx="3519">
                  <c:v>44614.578032407408</c:v>
                </c:pt>
                <c:pt idx="3520">
                  <c:v>44614.578761574077</c:v>
                </c:pt>
                <c:pt idx="3521">
                  <c:v>44614.57953703704</c:v>
                </c:pt>
                <c:pt idx="3522">
                  <c:v>44614.580254629633</c:v>
                </c:pt>
                <c:pt idx="3523">
                  <c:v>44614.580983796295</c:v>
                </c:pt>
                <c:pt idx="3524">
                  <c:v>44614.581712962965</c:v>
                </c:pt>
                <c:pt idx="3525">
                  <c:v>44614.582430555558</c:v>
                </c:pt>
                <c:pt idx="3526">
                  <c:v>44614.58315972222</c:v>
                </c:pt>
                <c:pt idx="3527">
                  <c:v>44614.58388888889</c:v>
                </c:pt>
                <c:pt idx="3528">
                  <c:v>44614.584606481483</c:v>
                </c:pt>
                <c:pt idx="3529">
                  <c:v>44614.585335648146</c:v>
                </c:pt>
                <c:pt idx="3530">
                  <c:v>44614.586064814815</c:v>
                </c:pt>
                <c:pt idx="3531">
                  <c:v>44614.586782407408</c:v>
                </c:pt>
                <c:pt idx="3532">
                  <c:v>44614.587557870371</c:v>
                </c:pt>
                <c:pt idx="3533">
                  <c:v>44614.588287037041</c:v>
                </c:pt>
                <c:pt idx="3534">
                  <c:v>44614.589016203703</c:v>
                </c:pt>
                <c:pt idx="3535">
                  <c:v>44614.589733796296</c:v>
                </c:pt>
                <c:pt idx="3536">
                  <c:v>44614.590462962966</c:v>
                </c:pt>
                <c:pt idx="3537">
                  <c:v>44614.591192129628</c:v>
                </c:pt>
                <c:pt idx="3538">
                  <c:v>44614.591967592591</c:v>
                </c:pt>
                <c:pt idx="3539">
                  <c:v>44614.59269675926</c:v>
                </c:pt>
                <c:pt idx="3540">
                  <c:v>44614.593414351853</c:v>
                </c:pt>
                <c:pt idx="3541">
                  <c:v>44614.594143518516</c:v>
                </c:pt>
                <c:pt idx="3542">
                  <c:v>44614.594872685186</c:v>
                </c:pt>
                <c:pt idx="3543">
                  <c:v>44614.595590277779</c:v>
                </c:pt>
                <c:pt idx="3544">
                  <c:v>44614.596319444441</c:v>
                </c:pt>
                <c:pt idx="3545">
                  <c:v>44614.597048611111</c:v>
                </c:pt>
                <c:pt idx="3546">
                  <c:v>44614.597766203704</c:v>
                </c:pt>
                <c:pt idx="3547">
                  <c:v>44614.598495370374</c:v>
                </c:pt>
                <c:pt idx="3548">
                  <c:v>44614.599224537036</c:v>
                </c:pt>
                <c:pt idx="3549">
                  <c:v>44614.599942129629</c:v>
                </c:pt>
                <c:pt idx="3550">
                  <c:v>44614.600671296299</c:v>
                </c:pt>
                <c:pt idx="3551">
                  <c:v>44614.601400462961</c:v>
                </c:pt>
                <c:pt idx="3552">
                  <c:v>44614.602118055554</c:v>
                </c:pt>
                <c:pt idx="3553">
                  <c:v>44614.602847222224</c:v>
                </c:pt>
                <c:pt idx="3554">
                  <c:v>44614.603622685187</c:v>
                </c:pt>
                <c:pt idx="3555">
                  <c:v>44614.604351851849</c:v>
                </c:pt>
                <c:pt idx="3556">
                  <c:v>44614.605069444442</c:v>
                </c:pt>
                <c:pt idx="3557">
                  <c:v>44614.605798611112</c:v>
                </c:pt>
                <c:pt idx="3558">
                  <c:v>44614.606527777774</c:v>
                </c:pt>
                <c:pt idx="3559">
                  <c:v>44614.607245370367</c:v>
                </c:pt>
                <c:pt idx="3560">
                  <c:v>44614.607974537037</c:v>
                </c:pt>
                <c:pt idx="3561">
                  <c:v>44614.60869212963</c:v>
                </c:pt>
                <c:pt idx="3562">
                  <c:v>44614.6094212963</c:v>
                </c:pt>
                <c:pt idx="3563">
                  <c:v>44614.610150462962</c:v>
                </c:pt>
                <c:pt idx="3564">
                  <c:v>44614.610868055555</c:v>
                </c:pt>
                <c:pt idx="3565">
                  <c:v>44614.611597222225</c:v>
                </c:pt>
                <c:pt idx="3566">
                  <c:v>44614.612326388888</c:v>
                </c:pt>
                <c:pt idx="3567">
                  <c:v>44614.613043981481</c:v>
                </c:pt>
                <c:pt idx="3568">
                  <c:v>44614.61377314815</c:v>
                </c:pt>
                <c:pt idx="3569">
                  <c:v>44614.614502314813</c:v>
                </c:pt>
                <c:pt idx="3570">
                  <c:v>44614.615219907406</c:v>
                </c:pt>
                <c:pt idx="3571">
                  <c:v>44614.615949074076</c:v>
                </c:pt>
                <c:pt idx="3572">
                  <c:v>44614.616678240738</c:v>
                </c:pt>
                <c:pt idx="3573">
                  <c:v>44614.617395833331</c:v>
                </c:pt>
                <c:pt idx="3574">
                  <c:v>44614.618125000001</c:v>
                </c:pt>
                <c:pt idx="3575">
                  <c:v>44614.618854166663</c:v>
                </c:pt>
                <c:pt idx="3576">
                  <c:v>44614.619571759256</c:v>
                </c:pt>
                <c:pt idx="3577">
                  <c:v>44614.620300925926</c:v>
                </c:pt>
                <c:pt idx="3578">
                  <c:v>44614.621030092596</c:v>
                </c:pt>
                <c:pt idx="3579">
                  <c:v>44614.621747685182</c:v>
                </c:pt>
                <c:pt idx="3580">
                  <c:v>44614.622476851851</c:v>
                </c:pt>
                <c:pt idx="3581">
                  <c:v>44614.623206018521</c:v>
                </c:pt>
                <c:pt idx="3582">
                  <c:v>44614.623923611114</c:v>
                </c:pt>
                <c:pt idx="3583">
                  <c:v>44614.624652777777</c:v>
                </c:pt>
                <c:pt idx="3584">
                  <c:v>44614.625381944446</c:v>
                </c:pt>
                <c:pt idx="3585">
                  <c:v>44614.626157407409</c:v>
                </c:pt>
                <c:pt idx="3586">
                  <c:v>44614.626886574071</c:v>
                </c:pt>
                <c:pt idx="3587">
                  <c:v>44614.627604166664</c:v>
                </c:pt>
                <c:pt idx="3588">
                  <c:v>44614.628333333334</c:v>
                </c:pt>
                <c:pt idx="3589">
                  <c:v>44614.629062499997</c:v>
                </c:pt>
                <c:pt idx="3590">
                  <c:v>44614.629780092589</c:v>
                </c:pt>
                <c:pt idx="3591">
                  <c:v>44614.630555555559</c:v>
                </c:pt>
                <c:pt idx="3592">
                  <c:v>44614.631284722222</c:v>
                </c:pt>
                <c:pt idx="3593">
                  <c:v>44614.632013888891</c:v>
                </c:pt>
                <c:pt idx="3594">
                  <c:v>44614.632731481484</c:v>
                </c:pt>
                <c:pt idx="3595">
                  <c:v>44614.633460648147</c:v>
                </c:pt>
                <c:pt idx="3596">
                  <c:v>44614.634189814817</c:v>
                </c:pt>
                <c:pt idx="3597">
                  <c:v>44614.63490740741</c:v>
                </c:pt>
                <c:pt idx="3598">
                  <c:v>44614.635636574072</c:v>
                </c:pt>
                <c:pt idx="3599">
                  <c:v>44614.636365740742</c:v>
                </c:pt>
                <c:pt idx="3600">
                  <c:v>44614.637083333335</c:v>
                </c:pt>
                <c:pt idx="3601">
                  <c:v>44614.637812499997</c:v>
                </c:pt>
                <c:pt idx="3602">
                  <c:v>44614.638541666667</c:v>
                </c:pt>
                <c:pt idx="3603">
                  <c:v>44614.63925925926</c:v>
                </c:pt>
                <c:pt idx="3604">
                  <c:v>44614.639988425923</c:v>
                </c:pt>
                <c:pt idx="3605">
                  <c:v>44614.640717592592</c:v>
                </c:pt>
                <c:pt idx="3606">
                  <c:v>44614.641435185185</c:v>
                </c:pt>
                <c:pt idx="3607">
                  <c:v>44614.642164351855</c:v>
                </c:pt>
                <c:pt idx="3608">
                  <c:v>44614.642893518518</c:v>
                </c:pt>
                <c:pt idx="3609">
                  <c:v>44614.643611111111</c:v>
                </c:pt>
                <c:pt idx="3610">
                  <c:v>44614.64434027778</c:v>
                </c:pt>
                <c:pt idx="3611">
                  <c:v>44614.645069444443</c:v>
                </c:pt>
                <c:pt idx="3612">
                  <c:v>44614.645787037036</c:v>
                </c:pt>
                <c:pt idx="3613">
                  <c:v>44614.646516203706</c:v>
                </c:pt>
                <c:pt idx="3614">
                  <c:v>44614.647245370368</c:v>
                </c:pt>
                <c:pt idx="3615">
                  <c:v>44614.647962962961</c:v>
                </c:pt>
                <c:pt idx="3616">
                  <c:v>44614.648692129631</c:v>
                </c:pt>
                <c:pt idx="3617">
                  <c:v>44614.649421296293</c:v>
                </c:pt>
                <c:pt idx="3618">
                  <c:v>44614.650138888886</c:v>
                </c:pt>
                <c:pt idx="3619">
                  <c:v>44614.650868055556</c:v>
                </c:pt>
                <c:pt idx="3620">
                  <c:v>44614.651597222219</c:v>
                </c:pt>
                <c:pt idx="3621">
                  <c:v>44614.652314814812</c:v>
                </c:pt>
                <c:pt idx="3622">
                  <c:v>44614.653043981481</c:v>
                </c:pt>
                <c:pt idx="3623">
                  <c:v>44614.653773148151</c:v>
                </c:pt>
                <c:pt idx="3624">
                  <c:v>44614.654490740744</c:v>
                </c:pt>
                <c:pt idx="3625">
                  <c:v>44614.655219907407</c:v>
                </c:pt>
                <c:pt idx="3626">
                  <c:v>44614.655949074076</c:v>
                </c:pt>
                <c:pt idx="3627">
                  <c:v>44614.656666666669</c:v>
                </c:pt>
                <c:pt idx="3628">
                  <c:v>44614.657395833332</c:v>
                </c:pt>
                <c:pt idx="3629">
                  <c:v>44614.658125000002</c:v>
                </c:pt>
                <c:pt idx="3630">
                  <c:v>44614.658842592595</c:v>
                </c:pt>
                <c:pt idx="3631">
                  <c:v>44614.659571759257</c:v>
                </c:pt>
                <c:pt idx="3632">
                  <c:v>44614.660300925927</c:v>
                </c:pt>
                <c:pt idx="3633">
                  <c:v>44614.66101851852</c:v>
                </c:pt>
                <c:pt idx="3634">
                  <c:v>44614.661747685182</c:v>
                </c:pt>
                <c:pt idx="3635">
                  <c:v>44614.662476851852</c:v>
                </c:pt>
                <c:pt idx="3636">
                  <c:v>44614.663194444445</c:v>
                </c:pt>
                <c:pt idx="3637">
                  <c:v>44614.663923611108</c:v>
                </c:pt>
                <c:pt idx="3638">
                  <c:v>44614.664652777778</c:v>
                </c:pt>
                <c:pt idx="3639">
                  <c:v>44614.665370370371</c:v>
                </c:pt>
                <c:pt idx="3640">
                  <c:v>44614.66609953704</c:v>
                </c:pt>
                <c:pt idx="3641">
                  <c:v>44614.666817129626</c:v>
                </c:pt>
                <c:pt idx="3642">
                  <c:v>44614.667546296296</c:v>
                </c:pt>
                <c:pt idx="3643">
                  <c:v>44614.668275462966</c:v>
                </c:pt>
                <c:pt idx="3644">
                  <c:v>44614.668993055559</c:v>
                </c:pt>
                <c:pt idx="3645">
                  <c:v>44614.669722222221</c:v>
                </c:pt>
                <c:pt idx="3646">
                  <c:v>44614.670451388891</c:v>
                </c:pt>
                <c:pt idx="3647">
                  <c:v>44614.671226851853</c:v>
                </c:pt>
                <c:pt idx="3648">
                  <c:v>44614.671956018516</c:v>
                </c:pt>
                <c:pt idx="3649">
                  <c:v>44614.672673611109</c:v>
                </c:pt>
                <c:pt idx="3650">
                  <c:v>44614.673402777778</c:v>
                </c:pt>
                <c:pt idx="3651">
                  <c:v>44614.674131944441</c:v>
                </c:pt>
                <c:pt idx="3652">
                  <c:v>44614.674849537034</c:v>
                </c:pt>
                <c:pt idx="3653">
                  <c:v>44614.675578703704</c:v>
                </c:pt>
                <c:pt idx="3654">
                  <c:v>44614.676296296297</c:v>
                </c:pt>
                <c:pt idx="3655">
                  <c:v>44614.677025462966</c:v>
                </c:pt>
                <c:pt idx="3656">
                  <c:v>44614.677754629629</c:v>
                </c:pt>
                <c:pt idx="3657">
                  <c:v>44614.678472222222</c:v>
                </c:pt>
                <c:pt idx="3658">
                  <c:v>44614.679201388892</c:v>
                </c:pt>
                <c:pt idx="3659">
                  <c:v>44614.679930555554</c:v>
                </c:pt>
                <c:pt idx="3660">
                  <c:v>44614.680648148147</c:v>
                </c:pt>
                <c:pt idx="3661">
                  <c:v>44614.681377314817</c:v>
                </c:pt>
                <c:pt idx="3662">
                  <c:v>44614.682106481479</c:v>
                </c:pt>
                <c:pt idx="3663">
                  <c:v>44614.682835648149</c:v>
                </c:pt>
                <c:pt idx="3664">
                  <c:v>44614.683553240742</c:v>
                </c:pt>
                <c:pt idx="3665">
                  <c:v>44614.684282407405</c:v>
                </c:pt>
                <c:pt idx="3666">
                  <c:v>44614.684999999998</c:v>
                </c:pt>
                <c:pt idx="3667">
                  <c:v>44614.685729166667</c:v>
                </c:pt>
                <c:pt idx="3668">
                  <c:v>44614.68645833333</c:v>
                </c:pt>
                <c:pt idx="3669">
                  <c:v>44614.687175925923</c:v>
                </c:pt>
                <c:pt idx="3670">
                  <c:v>44614.687905092593</c:v>
                </c:pt>
                <c:pt idx="3671">
                  <c:v>44614.688634259262</c:v>
                </c:pt>
                <c:pt idx="3672">
                  <c:v>44614.689351851855</c:v>
                </c:pt>
                <c:pt idx="3673">
                  <c:v>44614.690081018518</c:v>
                </c:pt>
                <c:pt idx="3674">
                  <c:v>44614.690810185188</c:v>
                </c:pt>
                <c:pt idx="3675">
                  <c:v>44614.691527777781</c:v>
                </c:pt>
                <c:pt idx="3676">
                  <c:v>44614.692256944443</c:v>
                </c:pt>
                <c:pt idx="3677">
                  <c:v>44614.692986111113</c:v>
                </c:pt>
                <c:pt idx="3678">
                  <c:v>44614.693703703706</c:v>
                </c:pt>
                <c:pt idx="3679">
                  <c:v>44614.694432870368</c:v>
                </c:pt>
                <c:pt idx="3680">
                  <c:v>44614.695162037038</c:v>
                </c:pt>
                <c:pt idx="3681">
                  <c:v>44614.695879629631</c:v>
                </c:pt>
                <c:pt idx="3682">
                  <c:v>44614.696608796294</c:v>
                </c:pt>
                <c:pt idx="3683">
                  <c:v>44614.697337962964</c:v>
                </c:pt>
                <c:pt idx="3684">
                  <c:v>44614.698055555556</c:v>
                </c:pt>
                <c:pt idx="3685">
                  <c:v>44614.698784722219</c:v>
                </c:pt>
                <c:pt idx="3686">
                  <c:v>44614.699513888889</c:v>
                </c:pt>
                <c:pt idx="3687">
                  <c:v>44614.700231481482</c:v>
                </c:pt>
                <c:pt idx="3688">
                  <c:v>44614.700960648152</c:v>
                </c:pt>
                <c:pt idx="3689">
                  <c:v>44614.701678240737</c:v>
                </c:pt>
                <c:pt idx="3690">
                  <c:v>44614.702407407407</c:v>
                </c:pt>
                <c:pt idx="3691">
                  <c:v>44614.703136574077</c:v>
                </c:pt>
                <c:pt idx="3692">
                  <c:v>44614.703865740739</c:v>
                </c:pt>
                <c:pt idx="3693">
                  <c:v>44614.704583333332</c:v>
                </c:pt>
                <c:pt idx="3694">
                  <c:v>44614.705312500002</c:v>
                </c:pt>
                <c:pt idx="3695">
                  <c:v>44614.706041666665</c:v>
                </c:pt>
                <c:pt idx="3696">
                  <c:v>44614.706759259258</c:v>
                </c:pt>
                <c:pt idx="3697">
                  <c:v>44614.707488425927</c:v>
                </c:pt>
                <c:pt idx="3698">
                  <c:v>44614.70821759259</c:v>
                </c:pt>
                <c:pt idx="3699">
                  <c:v>44614.708935185183</c:v>
                </c:pt>
                <c:pt idx="3700">
                  <c:v>44614.709664351853</c:v>
                </c:pt>
                <c:pt idx="3701">
                  <c:v>44614.710393518515</c:v>
                </c:pt>
                <c:pt idx="3702">
                  <c:v>44614.711122685185</c:v>
                </c:pt>
                <c:pt idx="3703">
                  <c:v>44614.711898148147</c:v>
                </c:pt>
                <c:pt idx="3704">
                  <c:v>44614.71261574074</c:v>
                </c:pt>
                <c:pt idx="3705">
                  <c:v>44614.71334490741</c:v>
                </c:pt>
                <c:pt idx="3706">
                  <c:v>44614.714074074072</c:v>
                </c:pt>
                <c:pt idx="3707">
                  <c:v>44614.714791666665</c:v>
                </c:pt>
                <c:pt idx="3708">
                  <c:v>44614.715520833335</c:v>
                </c:pt>
                <c:pt idx="3709">
                  <c:v>44614.716249999998</c:v>
                </c:pt>
                <c:pt idx="3710">
                  <c:v>44614.716967592591</c:v>
                </c:pt>
                <c:pt idx="3711">
                  <c:v>44614.71769675926</c:v>
                </c:pt>
                <c:pt idx="3712">
                  <c:v>44614.718425925923</c:v>
                </c:pt>
                <c:pt idx="3713">
                  <c:v>44614.719155092593</c:v>
                </c:pt>
                <c:pt idx="3714">
                  <c:v>44614.719872685186</c:v>
                </c:pt>
                <c:pt idx="3715">
                  <c:v>44614.720601851855</c:v>
                </c:pt>
                <c:pt idx="3716">
                  <c:v>44614.721331018518</c:v>
                </c:pt>
                <c:pt idx="3717">
                  <c:v>44614.722048611111</c:v>
                </c:pt>
                <c:pt idx="3718">
                  <c:v>44614.722777777781</c:v>
                </c:pt>
                <c:pt idx="3719">
                  <c:v>44614.723553240743</c:v>
                </c:pt>
                <c:pt idx="3720">
                  <c:v>44614.724270833336</c:v>
                </c:pt>
                <c:pt idx="3721">
                  <c:v>44614.724999999999</c:v>
                </c:pt>
                <c:pt idx="3722">
                  <c:v>44614.725729166668</c:v>
                </c:pt>
                <c:pt idx="3723">
                  <c:v>44614.726458333331</c:v>
                </c:pt>
                <c:pt idx="3724">
                  <c:v>44614.727175925924</c:v>
                </c:pt>
                <c:pt idx="3725">
                  <c:v>44614.727951388886</c:v>
                </c:pt>
                <c:pt idx="3726">
                  <c:v>44614.728680555556</c:v>
                </c:pt>
                <c:pt idx="3727">
                  <c:v>44614.729409722226</c:v>
                </c:pt>
                <c:pt idx="3728">
                  <c:v>44614.730127314811</c:v>
                </c:pt>
                <c:pt idx="3729">
                  <c:v>44614.730856481481</c:v>
                </c:pt>
                <c:pt idx="3730">
                  <c:v>44614.731585648151</c:v>
                </c:pt>
                <c:pt idx="3731">
                  <c:v>44614.732303240744</c:v>
                </c:pt>
                <c:pt idx="3732">
                  <c:v>44614.733032407406</c:v>
                </c:pt>
                <c:pt idx="3733">
                  <c:v>44614.733761574076</c:v>
                </c:pt>
                <c:pt idx="3734">
                  <c:v>44614.734479166669</c:v>
                </c:pt>
                <c:pt idx="3735">
                  <c:v>44614.735208333332</c:v>
                </c:pt>
                <c:pt idx="3736">
                  <c:v>44614.735937500001</c:v>
                </c:pt>
                <c:pt idx="3737">
                  <c:v>44614.736655092594</c:v>
                </c:pt>
                <c:pt idx="3738">
                  <c:v>44614.737384259257</c:v>
                </c:pt>
                <c:pt idx="3739">
                  <c:v>44614.738113425927</c:v>
                </c:pt>
                <c:pt idx="3740">
                  <c:v>44614.73883101852</c:v>
                </c:pt>
                <c:pt idx="3741">
                  <c:v>44614.739560185182</c:v>
                </c:pt>
                <c:pt idx="3742">
                  <c:v>44614.740289351852</c:v>
                </c:pt>
                <c:pt idx="3743">
                  <c:v>44614.741006944445</c:v>
                </c:pt>
                <c:pt idx="3744">
                  <c:v>44614.741736111115</c:v>
                </c:pt>
                <c:pt idx="3745">
                  <c:v>44614.742465277777</c:v>
                </c:pt>
                <c:pt idx="3746">
                  <c:v>44614.74318287037</c:v>
                </c:pt>
                <c:pt idx="3747">
                  <c:v>44614.74391203704</c:v>
                </c:pt>
                <c:pt idx="3748">
                  <c:v>44614.744641203702</c:v>
                </c:pt>
                <c:pt idx="3749">
                  <c:v>44614.745358796295</c:v>
                </c:pt>
                <c:pt idx="3750">
                  <c:v>44614.746087962965</c:v>
                </c:pt>
                <c:pt idx="3751">
                  <c:v>44614.746863425928</c:v>
                </c:pt>
                <c:pt idx="3752">
                  <c:v>44614.74759259259</c:v>
                </c:pt>
                <c:pt idx="3753">
                  <c:v>44614.748310185183</c:v>
                </c:pt>
                <c:pt idx="3754">
                  <c:v>44614.749039351853</c:v>
                </c:pt>
                <c:pt idx="3755">
                  <c:v>44614.749768518515</c:v>
                </c:pt>
                <c:pt idx="3756">
                  <c:v>44614.750486111108</c:v>
                </c:pt>
                <c:pt idx="3757">
                  <c:v>44614.751215277778</c:v>
                </c:pt>
                <c:pt idx="3758">
                  <c:v>44614.751944444448</c:v>
                </c:pt>
                <c:pt idx="3759">
                  <c:v>44614.752662037034</c:v>
                </c:pt>
                <c:pt idx="3760">
                  <c:v>44614.753391203703</c:v>
                </c:pt>
                <c:pt idx="3761">
                  <c:v>44614.754120370373</c:v>
                </c:pt>
                <c:pt idx="3762">
                  <c:v>44614.754837962966</c:v>
                </c:pt>
                <c:pt idx="3763">
                  <c:v>44614.755567129629</c:v>
                </c:pt>
                <c:pt idx="3764">
                  <c:v>44614.756296296298</c:v>
                </c:pt>
                <c:pt idx="3765">
                  <c:v>44614.757013888891</c:v>
                </c:pt>
                <c:pt idx="3766">
                  <c:v>44614.757743055554</c:v>
                </c:pt>
                <c:pt idx="3767">
                  <c:v>44614.758472222224</c:v>
                </c:pt>
                <c:pt idx="3768">
                  <c:v>44614.759189814817</c:v>
                </c:pt>
                <c:pt idx="3769">
                  <c:v>44614.759918981479</c:v>
                </c:pt>
                <c:pt idx="3770">
                  <c:v>44614.760648148149</c:v>
                </c:pt>
                <c:pt idx="3771">
                  <c:v>44614.761377314811</c:v>
                </c:pt>
                <c:pt idx="3772">
                  <c:v>44614.762094907404</c:v>
                </c:pt>
                <c:pt idx="3773">
                  <c:v>44614.762824074074</c:v>
                </c:pt>
                <c:pt idx="3774">
                  <c:v>44614.763541666667</c:v>
                </c:pt>
                <c:pt idx="3775">
                  <c:v>44614.764270833337</c:v>
                </c:pt>
                <c:pt idx="3776">
                  <c:v>44614.764999999999</c:v>
                </c:pt>
                <c:pt idx="3777">
                  <c:v>44614.765717592592</c:v>
                </c:pt>
                <c:pt idx="3778">
                  <c:v>44614.766446759262</c:v>
                </c:pt>
                <c:pt idx="3779">
                  <c:v>44614.767175925925</c:v>
                </c:pt>
                <c:pt idx="3780">
                  <c:v>44614.767893518518</c:v>
                </c:pt>
                <c:pt idx="3781">
                  <c:v>44614.768622685187</c:v>
                </c:pt>
                <c:pt idx="3782">
                  <c:v>44614.76935185185</c:v>
                </c:pt>
                <c:pt idx="3783">
                  <c:v>44614.770069444443</c:v>
                </c:pt>
                <c:pt idx="3784">
                  <c:v>44614.770798611113</c:v>
                </c:pt>
                <c:pt idx="3785">
                  <c:v>44614.771527777775</c:v>
                </c:pt>
                <c:pt idx="3786">
                  <c:v>44614.772245370368</c:v>
                </c:pt>
                <c:pt idx="3787">
                  <c:v>44614.773020833331</c:v>
                </c:pt>
                <c:pt idx="3788">
                  <c:v>44614.77375</c:v>
                </c:pt>
                <c:pt idx="3789">
                  <c:v>44614.77447916667</c:v>
                </c:pt>
                <c:pt idx="3790">
                  <c:v>44614.775196759256</c:v>
                </c:pt>
                <c:pt idx="3791">
                  <c:v>44614.775925925926</c:v>
                </c:pt>
                <c:pt idx="3792">
                  <c:v>44614.776655092595</c:v>
                </c:pt>
                <c:pt idx="3793">
                  <c:v>44614.777372685188</c:v>
                </c:pt>
                <c:pt idx="3794">
                  <c:v>44614.778101851851</c:v>
                </c:pt>
                <c:pt idx="3795">
                  <c:v>44614.778831018521</c:v>
                </c:pt>
                <c:pt idx="3796">
                  <c:v>44614.779548611114</c:v>
                </c:pt>
                <c:pt idx="3797">
                  <c:v>44614.780277777776</c:v>
                </c:pt>
                <c:pt idx="3798">
                  <c:v>44614.781006944446</c:v>
                </c:pt>
                <c:pt idx="3799">
                  <c:v>44614.781724537039</c:v>
                </c:pt>
                <c:pt idx="3800">
                  <c:v>44614.782453703701</c:v>
                </c:pt>
                <c:pt idx="3801">
                  <c:v>44614.783171296294</c:v>
                </c:pt>
                <c:pt idx="3802">
                  <c:v>44614.783900462964</c:v>
                </c:pt>
                <c:pt idx="3803">
                  <c:v>44614.784629629627</c:v>
                </c:pt>
                <c:pt idx="3804">
                  <c:v>44614.78534722222</c:v>
                </c:pt>
                <c:pt idx="3805">
                  <c:v>44614.786076388889</c:v>
                </c:pt>
                <c:pt idx="3806">
                  <c:v>44614.786805555559</c:v>
                </c:pt>
                <c:pt idx="3807">
                  <c:v>44614.787523148145</c:v>
                </c:pt>
                <c:pt idx="3808">
                  <c:v>44614.788252314815</c:v>
                </c:pt>
                <c:pt idx="3809">
                  <c:v>44614.788981481484</c:v>
                </c:pt>
                <c:pt idx="3810">
                  <c:v>44614.789699074077</c:v>
                </c:pt>
                <c:pt idx="3811">
                  <c:v>44614.79042824074</c:v>
                </c:pt>
                <c:pt idx="3812">
                  <c:v>44614.79115740741</c:v>
                </c:pt>
                <c:pt idx="3813">
                  <c:v>44614.791932870372</c:v>
                </c:pt>
                <c:pt idx="3814">
                  <c:v>44614.792662037034</c:v>
                </c:pt>
                <c:pt idx="3815">
                  <c:v>44614.793379629627</c:v>
                </c:pt>
                <c:pt idx="3816">
                  <c:v>44614.794108796297</c:v>
                </c:pt>
                <c:pt idx="3817">
                  <c:v>44614.79483796296</c:v>
                </c:pt>
                <c:pt idx="3818">
                  <c:v>44614.795555555553</c:v>
                </c:pt>
                <c:pt idx="3819">
                  <c:v>44614.796331018515</c:v>
                </c:pt>
                <c:pt idx="3820">
                  <c:v>44614.797060185185</c:v>
                </c:pt>
                <c:pt idx="3821">
                  <c:v>44614.797789351855</c:v>
                </c:pt>
                <c:pt idx="3822">
                  <c:v>44614.798506944448</c:v>
                </c:pt>
                <c:pt idx="3823">
                  <c:v>44614.79923611111</c:v>
                </c:pt>
                <c:pt idx="3824">
                  <c:v>44614.79996527778</c:v>
                </c:pt>
                <c:pt idx="3825">
                  <c:v>44614.800682870373</c:v>
                </c:pt>
                <c:pt idx="3826">
                  <c:v>44614.801412037035</c:v>
                </c:pt>
                <c:pt idx="3827">
                  <c:v>44614.802141203705</c:v>
                </c:pt>
                <c:pt idx="3828">
                  <c:v>44614.802858796298</c:v>
                </c:pt>
                <c:pt idx="3829">
                  <c:v>44614.803587962961</c:v>
                </c:pt>
                <c:pt idx="3830">
                  <c:v>44614.804363425923</c:v>
                </c:pt>
                <c:pt idx="3831">
                  <c:v>44614.805092592593</c:v>
                </c:pt>
                <c:pt idx="3832">
                  <c:v>44614.805821759262</c:v>
                </c:pt>
                <c:pt idx="3833">
                  <c:v>44614.806539351855</c:v>
                </c:pt>
                <c:pt idx="3834">
                  <c:v>44614.807268518518</c:v>
                </c:pt>
                <c:pt idx="3835">
                  <c:v>44614.807997685188</c:v>
                </c:pt>
                <c:pt idx="3836">
                  <c:v>44614.808761574073</c:v>
                </c:pt>
                <c:pt idx="3837">
                  <c:v>44614.809490740743</c:v>
                </c:pt>
                <c:pt idx="3838">
                  <c:v>44614.810219907406</c:v>
                </c:pt>
                <c:pt idx="3839">
                  <c:v>44614.810949074075</c:v>
                </c:pt>
                <c:pt idx="3840">
                  <c:v>44614.811666666668</c:v>
                </c:pt>
                <c:pt idx="3841">
                  <c:v>44614.812395833331</c:v>
                </c:pt>
                <c:pt idx="3842">
                  <c:v>44614.813171296293</c:v>
                </c:pt>
                <c:pt idx="3843">
                  <c:v>44614.813900462963</c:v>
                </c:pt>
                <c:pt idx="3844">
                  <c:v>44614.814618055556</c:v>
                </c:pt>
                <c:pt idx="3845">
                  <c:v>44614.815347222226</c:v>
                </c:pt>
                <c:pt idx="3846">
                  <c:v>44614.816076388888</c:v>
                </c:pt>
                <c:pt idx="3847">
                  <c:v>44614.816793981481</c:v>
                </c:pt>
                <c:pt idx="3848">
                  <c:v>44614.817523148151</c:v>
                </c:pt>
                <c:pt idx="3849">
                  <c:v>44614.818252314813</c:v>
                </c:pt>
                <c:pt idx="3850">
                  <c:v>44614.818969907406</c:v>
                </c:pt>
                <c:pt idx="3851">
                  <c:v>44614.819699074076</c:v>
                </c:pt>
                <c:pt idx="3852">
                  <c:v>44614.820428240739</c:v>
                </c:pt>
                <c:pt idx="3853">
                  <c:v>44614.821145833332</c:v>
                </c:pt>
                <c:pt idx="3854">
                  <c:v>44614.821875000001</c:v>
                </c:pt>
                <c:pt idx="3855">
                  <c:v>44614.822604166664</c:v>
                </c:pt>
                <c:pt idx="3856">
                  <c:v>44614.823321759257</c:v>
                </c:pt>
                <c:pt idx="3857">
                  <c:v>44614.824050925927</c:v>
                </c:pt>
                <c:pt idx="3858">
                  <c:v>44614.824826388889</c:v>
                </c:pt>
                <c:pt idx="3859">
                  <c:v>44614.825555555559</c:v>
                </c:pt>
                <c:pt idx="3860">
                  <c:v>44614.826284722221</c:v>
                </c:pt>
                <c:pt idx="3861">
                  <c:v>44614.827002314814</c:v>
                </c:pt>
                <c:pt idx="3862">
                  <c:v>44614.827731481484</c:v>
                </c:pt>
                <c:pt idx="3863">
                  <c:v>44614.828460648147</c:v>
                </c:pt>
                <c:pt idx="3864">
                  <c:v>44614.829224537039</c:v>
                </c:pt>
                <c:pt idx="3865">
                  <c:v>44614.829953703702</c:v>
                </c:pt>
                <c:pt idx="3866">
                  <c:v>44614.830682870372</c:v>
                </c:pt>
                <c:pt idx="3867">
                  <c:v>44614.831412037034</c:v>
                </c:pt>
                <c:pt idx="3868">
                  <c:v>44614.832129629627</c:v>
                </c:pt>
                <c:pt idx="3869">
                  <c:v>44614.832858796297</c:v>
                </c:pt>
                <c:pt idx="3870">
                  <c:v>44614.833634259259</c:v>
                </c:pt>
                <c:pt idx="3871">
                  <c:v>44614.834363425929</c:v>
                </c:pt>
                <c:pt idx="3872">
                  <c:v>44614.835081018522</c:v>
                </c:pt>
                <c:pt idx="3873">
                  <c:v>44614.835810185185</c:v>
                </c:pt>
                <c:pt idx="3874">
                  <c:v>44614.836539351854</c:v>
                </c:pt>
                <c:pt idx="3875">
                  <c:v>44614.837256944447</c:v>
                </c:pt>
                <c:pt idx="3876">
                  <c:v>44614.83798611111</c:v>
                </c:pt>
                <c:pt idx="3877">
                  <c:v>44614.83871527778</c:v>
                </c:pt>
                <c:pt idx="3878">
                  <c:v>44614.839444444442</c:v>
                </c:pt>
                <c:pt idx="3879">
                  <c:v>44614.840162037035</c:v>
                </c:pt>
                <c:pt idx="3880">
                  <c:v>44614.840891203705</c:v>
                </c:pt>
                <c:pt idx="3881">
                  <c:v>44614.841608796298</c:v>
                </c:pt>
                <c:pt idx="3882">
                  <c:v>44614.84233796296</c:v>
                </c:pt>
                <c:pt idx="3883">
                  <c:v>44614.84306712963</c:v>
                </c:pt>
                <c:pt idx="3884">
                  <c:v>44614.843784722223</c:v>
                </c:pt>
                <c:pt idx="3885">
                  <c:v>44614.844513888886</c:v>
                </c:pt>
                <c:pt idx="3886">
                  <c:v>44614.845289351855</c:v>
                </c:pt>
                <c:pt idx="3887">
                  <c:v>44614.846018518518</c:v>
                </c:pt>
                <c:pt idx="3888">
                  <c:v>44614.846736111111</c:v>
                </c:pt>
                <c:pt idx="3889">
                  <c:v>44614.84746527778</c:v>
                </c:pt>
                <c:pt idx="3890">
                  <c:v>44614.848194444443</c:v>
                </c:pt>
                <c:pt idx="3891">
                  <c:v>44614.848912037036</c:v>
                </c:pt>
                <c:pt idx="3892">
                  <c:v>44614.849687499998</c:v>
                </c:pt>
                <c:pt idx="3893">
                  <c:v>44614.850416666668</c:v>
                </c:pt>
                <c:pt idx="3894">
                  <c:v>44614.851145833331</c:v>
                </c:pt>
                <c:pt idx="3895">
                  <c:v>44614.851863425924</c:v>
                </c:pt>
                <c:pt idx="3896">
                  <c:v>44614.852592592593</c:v>
                </c:pt>
                <c:pt idx="3897">
                  <c:v>44614.853321759256</c:v>
                </c:pt>
                <c:pt idx="3898">
                  <c:v>44614.854039351849</c:v>
                </c:pt>
                <c:pt idx="3899">
                  <c:v>44614.854768518519</c:v>
                </c:pt>
                <c:pt idx="3900">
                  <c:v>44614.855497685188</c:v>
                </c:pt>
                <c:pt idx="3901">
                  <c:v>44614.856215277781</c:v>
                </c:pt>
                <c:pt idx="3902">
                  <c:v>44614.856944444444</c:v>
                </c:pt>
                <c:pt idx="3903">
                  <c:v>44614.857719907406</c:v>
                </c:pt>
                <c:pt idx="3904">
                  <c:v>44614.858449074076</c:v>
                </c:pt>
                <c:pt idx="3905">
                  <c:v>44614.859166666669</c:v>
                </c:pt>
                <c:pt idx="3906">
                  <c:v>44614.859895833331</c:v>
                </c:pt>
                <c:pt idx="3907">
                  <c:v>44614.860625000001</c:v>
                </c:pt>
                <c:pt idx="3908">
                  <c:v>44614.861342592594</c:v>
                </c:pt>
                <c:pt idx="3909">
                  <c:v>44614.862118055556</c:v>
                </c:pt>
                <c:pt idx="3910">
                  <c:v>44614.862847222219</c:v>
                </c:pt>
                <c:pt idx="3911">
                  <c:v>44614.863576388889</c:v>
                </c:pt>
                <c:pt idx="3912">
                  <c:v>44614.864293981482</c:v>
                </c:pt>
                <c:pt idx="3913">
                  <c:v>44614.865023148152</c:v>
                </c:pt>
                <c:pt idx="3914">
                  <c:v>44614.865752314814</c:v>
                </c:pt>
                <c:pt idx="3915">
                  <c:v>44614.866469907407</c:v>
                </c:pt>
                <c:pt idx="3916">
                  <c:v>44614.867199074077</c:v>
                </c:pt>
                <c:pt idx="3917">
                  <c:v>44614.867928240739</c:v>
                </c:pt>
                <c:pt idx="3918">
                  <c:v>44614.868657407409</c:v>
                </c:pt>
                <c:pt idx="3919">
                  <c:v>44614.869375000002</c:v>
                </c:pt>
                <c:pt idx="3920">
                  <c:v>44614.870104166665</c:v>
                </c:pt>
                <c:pt idx="3921">
                  <c:v>44614.870821759258</c:v>
                </c:pt>
                <c:pt idx="3922">
                  <c:v>44614.871550925927</c:v>
                </c:pt>
                <c:pt idx="3923">
                  <c:v>44614.87228009259</c:v>
                </c:pt>
                <c:pt idx="3924">
                  <c:v>44614.872997685183</c:v>
                </c:pt>
                <c:pt idx="3925">
                  <c:v>44614.873784722222</c:v>
                </c:pt>
                <c:pt idx="3926">
                  <c:v>44614.874502314815</c:v>
                </c:pt>
                <c:pt idx="3927">
                  <c:v>44614.875231481485</c:v>
                </c:pt>
                <c:pt idx="3928">
                  <c:v>44614.875960648147</c:v>
                </c:pt>
                <c:pt idx="3929">
                  <c:v>44614.87667824074</c:v>
                </c:pt>
                <c:pt idx="3930">
                  <c:v>44614.87740740741</c:v>
                </c:pt>
                <c:pt idx="3931">
                  <c:v>44614.878136574072</c:v>
                </c:pt>
                <c:pt idx="3932">
                  <c:v>44614.878865740742</c:v>
                </c:pt>
                <c:pt idx="3933">
                  <c:v>44614.879583333335</c:v>
                </c:pt>
                <c:pt idx="3934">
                  <c:v>44614.880312499998</c:v>
                </c:pt>
                <c:pt idx="3935">
                  <c:v>44614.881041666667</c:v>
                </c:pt>
                <c:pt idx="3936">
                  <c:v>44614.88177083333</c:v>
                </c:pt>
                <c:pt idx="3937">
                  <c:v>44614.882488425923</c:v>
                </c:pt>
                <c:pt idx="3938">
                  <c:v>44614.883217592593</c:v>
                </c:pt>
                <c:pt idx="3939">
                  <c:v>44614.883946759262</c:v>
                </c:pt>
                <c:pt idx="3940">
                  <c:v>44614.884675925925</c:v>
                </c:pt>
                <c:pt idx="3941">
                  <c:v>44614.885451388887</c:v>
                </c:pt>
                <c:pt idx="3942">
                  <c:v>44614.886180555557</c:v>
                </c:pt>
                <c:pt idx="3943">
                  <c:v>44614.88689814815</c:v>
                </c:pt>
                <c:pt idx="3944">
                  <c:v>44614.887627314813</c:v>
                </c:pt>
                <c:pt idx="3945">
                  <c:v>44614.888356481482</c:v>
                </c:pt>
                <c:pt idx="3946">
                  <c:v>44614.889085648145</c:v>
                </c:pt>
                <c:pt idx="3947">
                  <c:v>44614.889803240738</c:v>
                </c:pt>
                <c:pt idx="3948">
                  <c:v>44614.890532407408</c:v>
                </c:pt>
                <c:pt idx="3949">
                  <c:v>44614.891261574077</c:v>
                </c:pt>
                <c:pt idx="3950">
                  <c:v>44614.891979166663</c:v>
                </c:pt>
                <c:pt idx="3951">
                  <c:v>44614.892708333333</c:v>
                </c:pt>
                <c:pt idx="3952">
                  <c:v>44614.893437500003</c:v>
                </c:pt>
                <c:pt idx="3953">
                  <c:v>44614.894166666665</c:v>
                </c:pt>
                <c:pt idx="3954">
                  <c:v>44614.894884259258</c:v>
                </c:pt>
                <c:pt idx="3955">
                  <c:v>44614.895613425928</c:v>
                </c:pt>
                <c:pt idx="3956">
                  <c:v>44614.89634259259</c:v>
                </c:pt>
                <c:pt idx="3957">
                  <c:v>44614.89707175926</c:v>
                </c:pt>
                <c:pt idx="3958">
                  <c:v>44614.897789351853</c:v>
                </c:pt>
                <c:pt idx="3959">
                  <c:v>44614.898518518516</c:v>
                </c:pt>
                <c:pt idx="3960">
                  <c:v>44614.899247685185</c:v>
                </c:pt>
                <c:pt idx="3961">
                  <c:v>44614.899976851855</c:v>
                </c:pt>
                <c:pt idx="3962">
                  <c:v>44614.900694444441</c:v>
                </c:pt>
                <c:pt idx="3963">
                  <c:v>44614.901423611111</c:v>
                </c:pt>
                <c:pt idx="3964">
                  <c:v>44614.90215277778</c:v>
                </c:pt>
                <c:pt idx="3965">
                  <c:v>44614.902870370373</c:v>
                </c:pt>
                <c:pt idx="3966">
                  <c:v>44614.903599537036</c:v>
                </c:pt>
                <c:pt idx="3967">
                  <c:v>44614.904328703706</c:v>
                </c:pt>
                <c:pt idx="3968">
                  <c:v>44614.905046296299</c:v>
                </c:pt>
                <c:pt idx="3969">
                  <c:v>44614.905775462961</c:v>
                </c:pt>
                <c:pt idx="3970">
                  <c:v>44614.906504629631</c:v>
                </c:pt>
                <c:pt idx="3971">
                  <c:v>44614.907222222224</c:v>
                </c:pt>
                <c:pt idx="3972">
                  <c:v>44614.907997685186</c:v>
                </c:pt>
                <c:pt idx="3973">
                  <c:v>44614.908726851849</c:v>
                </c:pt>
                <c:pt idx="3974">
                  <c:v>44614.909444444442</c:v>
                </c:pt>
                <c:pt idx="3975">
                  <c:v>44614.910173611112</c:v>
                </c:pt>
                <c:pt idx="3976">
                  <c:v>44614.910902777781</c:v>
                </c:pt>
                <c:pt idx="3977">
                  <c:v>44614.911620370367</c:v>
                </c:pt>
                <c:pt idx="3978">
                  <c:v>44614.912395833337</c:v>
                </c:pt>
                <c:pt idx="3979">
                  <c:v>44614.913124999999</c:v>
                </c:pt>
                <c:pt idx="3980">
                  <c:v>44614.913842592592</c:v>
                </c:pt>
                <c:pt idx="3981">
                  <c:v>44614.914571759262</c:v>
                </c:pt>
                <c:pt idx="3982">
                  <c:v>44614.915300925924</c:v>
                </c:pt>
                <c:pt idx="3983">
                  <c:v>44614.916018518517</c:v>
                </c:pt>
                <c:pt idx="3984">
                  <c:v>44614.91679398148</c:v>
                </c:pt>
                <c:pt idx="3985">
                  <c:v>44614.917523148149</c:v>
                </c:pt>
                <c:pt idx="3986">
                  <c:v>44614.918240740742</c:v>
                </c:pt>
                <c:pt idx="3987">
                  <c:v>44614.918969907405</c:v>
                </c:pt>
                <c:pt idx="3988">
                  <c:v>44614.919699074075</c:v>
                </c:pt>
                <c:pt idx="3989">
                  <c:v>44614.920416666668</c:v>
                </c:pt>
                <c:pt idx="3990">
                  <c:v>44614.92119212963</c:v>
                </c:pt>
                <c:pt idx="3991">
                  <c:v>44614.9219212963</c:v>
                </c:pt>
                <c:pt idx="3992">
                  <c:v>44614.922638888886</c:v>
                </c:pt>
                <c:pt idx="3993">
                  <c:v>44614.923368055555</c:v>
                </c:pt>
                <c:pt idx="3994">
                  <c:v>44614.924097222225</c:v>
                </c:pt>
                <c:pt idx="3995">
                  <c:v>44614.924814814818</c:v>
                </c:pt>
                <c:pt idx="3996">
                  <c:v>44614.92559027778</c:v>
                </c:pt>
                <c:pt idx="3997">
                  <c:v>44614.926307870373</c:v>
                </c:pt>
                <c:pt idx="3998">
                  <c:v>44614.927037037036</c:v>
                </c:pt>
                <c:pt idx="3999">
                  <c:v>44614.927766203706</c:v>
                </c:pt>
                <c:pt idx="4000">
                  <c:v>44614.928483796299</c:v>
                </c:pt>
                <c:pt idx="4001">
                  <c:v>44614.929212962961</c:v>
                </c:pt>
                <c:pt idx="4002">
                  <c:v>44614.929988425924</c:v>
                </c:pt>
                <c:pt idx="4003">
                  <c:v>44614.930706018517</c:v>
                </c:pt>
                <c:pt idx="4004">
                  <c:v>44614.931435185186</c:v>
                </c:pt>
                <c:pt idx="4005">
                  <c:v>44614.932164351849</c:v>
                </c:pt>
                <c:pt idx="4006">
                  <c:v>44614.932881944442</c:v>
                </c:pt>
                <c:pt idx="4007">
                  <c:v>44614.933611111112</c:v>
                </c:pt>
                <c:pt idx="4008">
                  <c:v>44614.934386574074</c:v>
                </c:pt>
                <c:pt idx="4009">
                  <c:v>44614.935104166667</c:v>
                </c:pt>
                <c:pt idx="4010">
                  <c:v>44614.935833333337</c:v>
                </c:pt>
                <c:pt idx="4011">
                  <c:v>44614.936550925922</c:v>
                </c:pt>
                <c:pt idx="4012">
                  <c:v>44614.937280092592</c:v>
                </c:pt>
                <c:pt idx="4013">
                  <c:v>44614.938009259262</c:v>
                </c:pt>
                <c:pt idx="4014">
                  <c:v>44614.938784722224</c:v>
                </c:pt>
                <c:pt idx="4015">
                  <c:v>44614.939502314817</c:v>
                </c:pt>
                <c:pt idx="4016">
                  <c:v>44614.94023148148</c:v>
                </c:pt>
                <c:pt idx="4017">
                  <c:v>44614.940960648149</c:v>
                </c:pt>
                <c:pt idx="4018">
                  <c:v>44614.941678240742</c:v>
                </c:pt>
                <c:pt idx="4019">
                  <c:v>44614.942407407405</c:v>
                </c:pt>
                <c:pt idx="4020">
                  <c:v>44614.943182870367</c:v>
                </c:pt>
                <c:pt idx="4021">
                  <c:v>44614.94390046296</c:v>
                </c:pt>
                <c:pt idx="4022">
                  <c:v>44614.94462962963</c:v>
                </c:pt>
                <c:pt idx="4023">
                  <c:v>44614.9453587963</c:v>
                </c:pt>
                <c:pt idx="4024">
                  <c:v>44614.946076388886</c:v>
                </c:pt>
                <c:pt idx="4025">
                  <c:v>44614.946805555555</c:v>
                </c:pt>
                <c:pt idx="4026">
                  <c:v>44614.947569444441</c:v>
                </c:pt>
                <c:pt idx="4027">
                  <c:v>44614.948298611111</c:v>
                </c:pt>
                <c:pt idx="4028">
                  <c:v>44614.94902777778</c:v>
                </c:pt>
                <c:pt idx="4029">
                  <c:v>44614.949745370373</c:v>
                </c:pt>
                <c:pt idx="4030">
                  <c:v>44614.950474537036</c:v>
                </c:pt>
                <c:pt idx="4031">
                  <c:v>44614.951203703706</c:v>
                </c:pt>
                <c:pt idx="4032">
                  <c:v>44614.951967592591</c:v>
                </c:pt>
                <c:pt idx="4033">
                  <c:v>44614.952696759261</c:v>
                </c:pt>
                <c:pt idx="4034">
                  <c:v>44614.953425925924</c:v>
                </c:pt>
                <c:pt idx="4035">
                  <c:v>44614.954143518517</c:v>
                </c:pt>
                <c:pt idx="4036">
                  <c:v>44614.954872685186</c:v>
                </c:pt>
                <c:pt idx="4037">
                  <c:v>44614.955601851849</c:v>
                </c:pt>
                <c:pt idx="4038">
                  <c:v>44614.956365740742</c:v>
                </c:pt>
                <c:pt idx="4039">
                  <c:v>44614.957094907404</c:v>
                </c:pt>
                <c:pt idx="4040">
                  <c:v>44614.957824074074</c:v>
                </c:pt>
                <c:pt idx="4041">
                  <c:v>44614.958541666667</c:v>
                </c:pt>
                <c:pt idx="4042">
                  <c:v>44614.959270833337</c:v>
                </c:pt>
                <c:pt idx="4043">
                  <c:v>44614.96</c:v>
                </c:pt>
                <c:pt idx="4044">
                  <c:v>44614.960775462961</c:v>
                </c:pt>
                <c:pt idx="4045">
                  <c:v>44614.961493055554</c:v>
                </c:pt>
                <c:pt idx="4046">
                  <c:v>44614.962222222224</c:v>
                </c:pt>
                <c:pt idx="4047">
                  <c:v>44614.962939814817</c:v>
                </c:pt>
                <c:pt idx="4048">
                  <c:v>44614.96366898148</c:v>
                </c:pt>
                <c:pt idx="4049">
                  <c:v>44614.964398148149</c:v>
                </c:pt>
                <c:pt idx="4050">
                  <c:v>44614.965162037035</c:v>
                </c:pt>
                <c:pt idx="4051">
                  <c:v>44614.965891203705</c:v>
                </c:pt>
                <c:pt idx="4052">
                  <c:v>44614.966608796298</c:v>
                </c:pt>
                <c:pt idx="4053">
                  <c:v>44614.96733796296</c:v>
                </c:pt>
                <c:pt idx="4054">
                  <c:v>44614.96806712963</c:v>
                </c:pt>
                <c:pt idx="4055">
                  <c:v>44614.968784722223</c:v>
                </c:pt>
                <c:pt idx="4056">
                  <c:v>44614.969560185185</c:v>
                </c:pt>
                <c:pt idx="4057">
                  <c:v>44614.970277777778</c:v>
                </c:pt>
                <c:pt idx="4058">
                  <c:v>44614.971006944441</c:v>
                </c:pt>
                <c:pt idx="4059">
                  <c:v>44614.971724537034</c:v>
                </c:pt>
                <c:pt idx="4060">
                  <c:v>44614.972453703704</c:v>
                </c:pt>
                <c:pt idx="4061">
                  <c:v>44614.973182870373</c:v>
                </c:pt>
                <c:pt idx="4062">
                  <c:v>44614.973946759259</c:v>
                </c:pt>
                <c:pt idx="4063">
                  <c:v>44614.974675925929</c:v>
                </c:pt>
                <c:pt idx="4064">
                  <c:v>44614.975393518522</c:v>
                </c:pt>
                <c:pt idx="4065">
                  <c:v>44614.976122685184</c:v>
                </c:pt>
                <c:pt idx="4066">
                  <c:v>44614.976840277777</c:v>
                </c:pt>
                <c:pt idx="4067">
                  <c:v>44614.977569444447</c:v>
                </c:pt>
                <c:pt idx="4068">
                  <c:v>44614.978333333333</c:v>
                </c:pt>
                <c:pt idx="4069">
                  <c:v>44614.979062500002</c:v>
                </c:pt>
                <c:pt idx="4070">
                  <c:v>44614.979791666665</c:v>
                </c:pt>
                <c:pt idx="4071">
                  <c:v>44614.980509259258</c:v>
                </c:pt>
                <c:pt idx="4072">
                  <c:v>44614.981238425928</c:v>
                </c:pt>
                <c:pt idx="4073">
                  <c:v>44614.98196759259</c:v>
                </c:pt>
                <c:pt idx="4074">
                  <c:v>44614.982743055552</c:v>
                </c:pt>
                <c:pt idx="4075">
                  <c:v>44614.983460648145</c:v>
                </c:pt>
                <c:pt idx="4076">
                  <c:v>44614.984189814815</c:v>
                </c:pt>
                <c:pt idx="4077">
                  <c:v>44614.984918981485</c:v>
                </c:pt>
                <c:pt idx="4078">
                  <c:v>44614.985636574071</c:v>
                </c:pt>
                <c:pt idx="4079">
                  <c:v>44614.98636574074</c:v>
                </c:pt>
                <c:pt idx="4080">
                  <c:v>44614.987141203703</c:v>
                </c:pt>
                <c:pt idx="4081">
                  <c:v>44614.987870370373</c:v>
                </c:pt>
                <c:pt idx="4082">
                  <c:v>44614.988587962966</c:v>
                </c:pt>
                <c:pt idx="4083">
                  <c:v>44614.989317129628</c:v>
                </c:pt>
                <c:pt idx="4084">
                  <c:v>44614.990046296298</c:v>
                </c:pt>
                <c:pt idx="4085">
                  <c:v>44614.990763888891</c:v>
                </c:pt>
                <c:pt idx="4086">
                  <c:v>44614.991493055553</c:v>
                </c:pt>
                <c:pt idx="4087">
                  <c:v>44614.992222222223</c:v>
                </c:pt>
                <c:pt idx="4088">
                  <c:v>44614.992951388886</c:v>
                </c:pt>
                <c:pt idx="4089">
                  <c:v>44614.993668981479</c:v>
                </c:pt>
                <c:pt idx="4090">
                  <c:v>44614.994398148148</c:v>
                </c:pt>
                <c:pt idx="4091">
                  <c:v>44614.995127314818</c:v>
                </c:pt>
                <c:pt idx="4092">
                  <c:v>44614.995844907404</c:v>
                </c:pt>
                <c:pt idx="4093">
                  <c:v>44614.996574074074</c:v>
                </c:pt>
                <c:pt idx="4094">
                  <c:v>44614.997303240743</c:v>
                </c:pt>
                <c:pt idx="4095">
                  <c:v>44614.998020833336</c:v>
                </c:pt>
                <c:pt idx="4096">
                  <c:v>44614.998749999999</c:v>
                </c:pt>
                <c:pt idx="4097">
                  <c:v>44614.999479166669</c:v>
                </c:pt>
                <c:pt idx="4098">
                  <c:v>44615.000196759262</c:v>
                </c:pt>
                <c:pt idx="4099">
                  <c:v>44615.000925925924</c:v>
                </c:pt>
                <c:pt idx="4100">
                  <c:v>44615.001655092594</c:v>
                </c:pt>
                <c:pt idx="4101">
                  <c:v>44615.002384259256</c:v>
                </c:pt>
                <c:pt idx="4102">
                  <c:v>44615.003101851849</c:v>
                </c:pt>
                <c:pt idx="4103">
                  <c:v>44615.003831018519</c:v>
                </c:pt>
                <c:pt idx="4104">
                  <c:v>44615.004560185182</c:v>
                </c:pt>
                <c:pt idx="4105">
                  <c:v>44615.005277777775</c:v>
                </c:pt>
                <c:pt idx="4106">
                  <c:v>44615.006006944444</c:v>
                </c:pt>
                <c:pt idx="4107">
                  <c:v>44615.006736111114</c:v>
                </c:pt>
                <c:pt idx="4108">
                  <c:v>44615.007465277777</c:v>
                </c:pt>
                <c:pt idx="4109">
                  <c:v>44615.00818287037</c:v>
                </c:pt>
                <c:pt idx="4110">
                  <c:v>44615.008912037039</c:v>
                </c:pt>
                <c:pt idx="4111">
                  <c:v>44615.009641203702</c:v>
                </c:pt>
                <c:pt idx="4112">
                  <c:v>44615.010358796295</c:v>
                </c:pt>
                <c:pt idx="4113">
                  <c:v>44615.011087962965</c:v>
                </c:pt>
                <c:pt idx="4114">
                  <c:v>44615.011817129627</c:v>
                </c:pt>
                <c:pt idx="4115">
                  <c:v>44615.012546296297</c:v>
                </c:pt>
                <c:pt idx="4116">
                  <c:v>44615.01326388889</c:v>
                </c:pt>
                <c:pt idx="4117">
                  <c:v>44615.013993055552</c:v>
                </c:pt>
                <c:pt idx="4118">
                  <c:v>44615.014710648145</c:v>
                </c:pt>
                <c:pt idx="4119">
                  <c:v>44615.015439814815</c:v>
                </c:pt>
                <c:pt idx="4120">
                  <c:v>44615.016168981485</c:v>
                </c:pt>
                <c:pt idx="4121">
                  <c:v>44615.016944444447</c:v>
                </c:pt>
                <c:pt idx="4122">
                  <c:v>44615.01766203704</c:v>
                </c:pt>
                <c:pt idx="4123">
                  <c:v>44615.018391203703</c:v>
                </c:pt>
                <c:pt idx="4124">
                  <c:v>44615.019108796296</c:v>
                </c:pt>
                <c:pt idx="4125">
                  <c:v>44615.019837962966</c:v>
                </c:pt>
                <c:pt idx="4126">
                  <c:v>44615.020567129628</c:v>
                </c:pt>
                <c:pt idx="4127">
                  <c:v>44615.02134259259</c:v>
                </c:pt>
                <c:pt idx="4128">
                  <c:v>44615.022060185183</c:v>
                </c:pt>
                <c:pt idx="4129">
                  <c:v>44615.022789351853</c:v>
                </c:pt>
                <c:pt idx="4130">
                  <c:v>44615.023518518516</c:v>
                </c:pt>
                <c:pt idx="4131">
                  <c:v>44615.024236111109</c:v>
                </c:pt>
                <c:pt idx="4132">
                  <c:v>44615.024965277778</c:v>
                </c:pt>
                <c:pt idx="4133">
                  <c:v>44615.025740740741</c:v>
                </c:pt>
                <c:pt idx="4134">
                  <c:v>44615.026469907411</c:v>
                </c:pt>
                <c:pt idx="4135">
                  <c:v>44615.027187500003</c:v>
                </c:pt>
                <c:pt idx="4136">
                  <c:v>44615.027916666666</c:v>
                </c:pt>
                <c:pt idx="4137">
                  <c:v>44615.028645833336</c:v>
                </c:pt>
                <c:pt idx="4138">
                  <c:v>44615.029363425929</c:v>
                </c:pt>
                <c:pt idx="4139">
                  <c:v>44615.030138888891</c:v>
                </c:pt>
                <c:pt idx="4140">
                  <c:v>44615.030868055554</c:v>
                </c:pt>
                <c:pt idx="4141">
                  <c:v>44615.031585648147</c:v>
                </c:pt>
                <c:pt idx="4142">
                  <c:v>44615.032314814816</c:v>
                </c:pt>
                <c:pt idx="4143">
                  <c:v>44615.033043981479</c:v>
                </c:pt>
                <c:pt idx="4144">
                  <c:v>44615.033761574072</c:v>
                </c:pt>
                <c:pt idx="4145">
                  <c:v>44615.034537037034</c:v>
                </c:pt>
                <c:pt idx="4146">
                  <c:v>44615.035266203704</c:v>
                </c:pt>
                <c:pt idx="4147">
                  <c:v>44615.035995370374</c:v>
                </c:pt>
                <c:pt idx="4148">
                  <c:v>44615.036712962959</c:v>
                </c:pt>
                <c:pt idx="4149">
                  <c:v>44615.037442129629</c:v>
                </c:pt>
                <c:pt idx="4150">
                  <c:v>44615.038171296299</c:v>
                </c:pt>
                <c:pt idx="4151">
                  <c:v>44615.038946759261</c:v>
                </c:pt>
                <c:pt idx="4152">
                  <c:v>44615.039664351854</c:v>
                </c:pt>
                <c:pt idx="4153">
                  <c:v>44615.040393518517</c:v>
                </c:pt>
                <c:pt idx="4154">
                  <c:v>44615.041122685187</c:v>
                </c:pt>
                <c:pt idx="4155">
                  <c:v>44615.04184027778</c:v>
                </c:pt>
                <c:pt idx="4156">
                  <c:v>44615.042569444442</c:v>
                </c:pt>
                <c:pt idx="4157">
                  <c:v>44615.043298611112</c:v>
                </c:pt>
                <c:pt idx="4158">
                  <c:v>44615.044016203705</c:v>
                </c:pt>
                <c:pt idx="4159">
                  <c:v>44615.044745370367</c:v>
                </c:pt>
                <c:pt idx="4160">
                  <c:v>44615.045474537037</c:v>
                </c:pt>
                <c:pt idx="4161">
                  <c:v>44615.04619212963</c:v>
                </c:pt>
                <c:pt idx="4162">
                  <c:v>44615.0469212963</c:v>
                </c:pt>
                <c:pt idx="4163">
                  <c:v>44615.047650462962</c:v>
                </c:pt>
                <c:pt idx="4164">
                  <c:v>44615.048368055555</c:v>
                </c:pt>
                <c:pt idx="4165">
                  <c:v>44615.049097222225</c:v>
                </c:pt>
                <c:pt idx="4166">
                  <c:v>44615.049826388888</c:v>
                </c:pt>
                <c:pt idx="4167">
                  <c:v>44615.05060185185</c:v>
                </c:pt>
                <c:pt idx="4168">
                  <c:v>44615.051319444443</c:v>
                </c:pt>
                <c:pt idx="4169">
                  <c:v>44615.052048611113</c:v>
                </c:pt>
                <c:pt idx="4170">
                  <c:v>44615.052777777775</c:v>
                </c:pt>
                <c:pt idx="4171">
                  <c:v>44615.053495370368</c:v>
                </c:pt>
                <c:pt idx="4172">
                  <c:v>44615.054224537038</c:v>
                </c:pt>
                <c:pt idx="4173">
                  <c:v>44615.055</c:v>
                </c:pt>
                <c:pt idx="4174">
                  <c:v>44615.05572916667</c:v>
                </c:pt>
                <c:pt idx="4175">
                  <c:v>44615.056446759256</c:v>
                </c:pt>
                <c:pt idx="4176">
                  <c:v>44615.057175925926</c:v>
                </c:pt>
                <c:pt idx="4177">
                  <c:v>44615.057893518519</c:v>
                </c:pt>
                <c:pt idx="4178">
                  <c:v>44615.058622685188</c:v>
                </c:pt>
                <c:pt idx="4179">
                  <c:v>44615.059398148151</c:v>
                </c:pt>
                <c:pt idx="4180">
                  <c:v>44615.060127314813</c:v>
                </c:pt>
                <c:pt idx="4181">
                  <c:v>44615.060856481483</c:v>
                </c:pt>
                <c:pt idx="4182">
                  <c:v>44615.061574074076</c:v>
                </c:pt>
                <c:pt idx="4183">
                  <c:v>44615.062303240738</c:v>
                </c:pt>
                <c:pt idx="4184">
                  <c:v>44615.063032407408</c:v>
                </c:pt>
                <c:pt idx="4185">
                  <c:v>44615.063796296294</c:v>
                </c:pt>
                <c:pt idx="4186">
                  <c:v>44615.064525462964</c:v>
                </c:pt>
                <c:pt idx="4187">
                  <c:v>44615.065254629626</c:v>
                </c:pt>
                <c:pt idx="4188">
                  <c:v>44615.065972222219</c:v>
                </c:pt>
                <c:pt idx="4189">
                  <c:v>44615.066701388889</c:v>
                </c:pt>
                <c:pt idx="4190">
                  <c:v>44615.067430555559</c:v>
                </c:pt>
                <c:pt idx="4191">
                  <c:v>44615.068206018521</c:v>
                </c:pt>
                <c:pt idx="4192">
                  <c:v>44615.068923611114</c:v>
                </c:pt>
                <c:pt idx="4193">
                  <c:v>44615.069652777776</c:v>
                </c:pt>
                <c:pt idx="4194">
                  <c:v>44615.070370370369</c:v>
                </c:pt>
                <c:pt idx="4195">
                  <c:v>44615.071099537039</c:v>
                </c:pt>
                <c:pt idx="4196">
                  <c:v>44615.071828703702</c:v>
                </c:pt>
                <c:pt idx="4197">
                  <c:v>44615.072604166664</c:v>
                </c:pt>
                <c:pt idx="4198">
                  <c:v>44615.073321759257</c:v>
                </c:pt>
                <c:pt idx="4199">
                  <c:v>44615.074050925927</c:v>
                </c:pt>
                <c:pt idx="4200">
                  <c:v>44615.074780092589</c:v>
                </c:pt>
                <c:pt idx="4201">
                  <c:v>44615.075497685182</c:v>
                </c:pt>
                <c:pt idx="4202">
                  <c:v>44615.076226851852</c:v>
                </c:pt>
                <c:pt idx="4203">
                  <c:v>44615.077002314814</c:v>
                </c:pt>
                <c:pt idx="4204">
                  <c:v>44615.077731481484</c:v>
                </c:pt>
                <c:pt idx="4205">
                  <c:v>44615.078449074077</c:v>
                </c:pt>
                <c:pt idx="4206">
                  <c:v>44615.07917824074</c:v>
                </c:pt>
                <c:pt idx="4207">
                  <c:v>44615.079907407409</c:v>
                </c:pt>
                <c:pt idx="4208">
                  <c:v>44615.080625000002</c:v>
                </c:pt>
                <c:pt idx="4209">
                  <c:v>44615.081354166665</c:v>
                </c:pt>
                <c:pt idx="4210">
                  <c:v>44615.082083333335</c:v>
                </c:pt>
                <c:pt idx="4211">
                  <c:v>44615.082800925928</c:v>
                </c:pt>
                <c:pt idx="4212">
                  <c:v>44615.08353009259</c:v>
                </c:pt>
                <c:pt idx="4213">
                  <c:v>44615.08425925926</c:v>
                </c:pt>
                <c:pt idx="4214">
                  <c:v>44615.085034722222</c:v>
                </c:pt>
                <c:pt idx="4215">
                  <c:v>44615.085763888892</c:v>
                </c:pt>
                <c:pt idx="4216">
                  <c:v>44615.086481481485</c:v>
                </c:pt>
                <c:pt idx="4217">
                  <c:v>44615.087210648147</c:v>
                </c:pt>
                <c:pt idx="4218">
                  <c:v>44615.08792824074</c:v>
                </c:pt>
                <c:pt idx="4219">
                  <c:v>44615.08865740741</c:v>
                </c:pt>
                <c:pt idx="4220">
                  <c:v>44615.089432870373</c:v>
                </c:pt>
                <c:pt idx="4221">
                  <c:v>44615.090162037035</c:v>
                </c:pt>
                <c:pt idx="4222">
                  <c:v>44615.090879629628</c:v>
                </c:pt>
                <c:pt idx="4223">
                  <c:v>44615.091608796298</c:v>
                </c:pt>
                <c:pt idx="4224">
                  <c:v>44615.09233796296</c:v>
                </c:pt>
                <c:pt idx="4225">
                  <c:v>44615.093055555553</c:v>
                </c:pt>
                <c:pt idx="4226">
                  <c:v>44615.093831018516</c:v>
                </c:pt>
                <c:pt idx="4227">
                  <c:v>44615.094560185185</c:v>
                </c:pt>
                <c:pt idx="4228">
                  <c:v>44615.095289351855</c:v>
                </c:pt>
                <c:pt idx="4229">
                  <c:v>44615.096006944441</c:v>
                </c:pt>
                <c:pt idx="4230">
                  <c:v>44615.096736111111</c:v>
                </c:pt>
                <c:pt idx="4231">
                  <c:v>44615.09746527778</c:v>
                </c:pt>
                <c:pt idx="4232">
                  <c:v>44615.098182870373</c:v>
                </c:pt>
                <c:pt idx="4233">
                  <c:v>44615.098912037036</c:v>
                </c:pt>
                <c:pt idx="4234">
                  <c:v>44615.099629629629</c:v>
                </c:pt>
                <c:pt idx="4235">
                  <c:v>44615.100358796299</c:v>
                </c:pt>
                <c:pt idx="4236">
                  <c:v>44615.101087962961</c:v>
                </c:pt>
                <c:pt idx="4237">
                  <c:v>44615.101863425924</c:v>
                </c:pt>
                <c:pt idx="4238">
                  <c:v>44615.102592592593</c:v>
                </c:pt>
                <c:pt idx="4239">
                  <c:v>44615.103310185186</c:v>
                </c:pt>
                <c:pt idx="4240">
                  <c:v>44615.104039351849</c:v>
                </c:pt>
                <c:pt idx="4241">
                  <c:v>44615.104768518519</c:v>
                </c:pt>
                <c:pt idx="4242">
                  <c:v>44615.105486111112</c:v>
                </c:pt>
                <c:pt idx="4243">
                  <c:v>44615.106261574074</c:v>
                </c:pt>
                <c:pt idx="4244">
                  <c:v>44615.106990740744</c:v>
                </c:pt>
                <c:pt idx="4245">
                  <c:v>44615.107719907406</c:v>
                </c:pt>
                <c:pt idx="4246">
                  <c:v>44615.108437499999</c:v>
                </c:pt>
                <c:pt idx="4247">
                  <c:v>44615.109166666669</c:v>
                </c:pt>
                <c:pt idx="4248">
                  <c:v>44615.109895833331</c:v>
                </c:pt>
                <c:pt idx="4249">
                  <c:v>44615.110659722224</c:v>
                </c:pt>
                <c:pt idx="4250">
                  <c:v>44615.111388888887</c:v>
                </c:pt>
                <c:pt idx="4251">
                  <c:v>44615.112118055556</c:v>
                </c:pt>
                <c:pt idx="4252">
                  <c:v>44615.112835648149</c:v>
                </c:pt>
                <c:pt idx="4253">
                  <c:v>44615.113564814812</c:v>
                </c:pt>
                <c:pt idx="4254">
                  <c:v>44615.114293981482</c:v>
                </c:pt>
                <c:pt idx="4255">
                  <c:v>44615.115069444444</c:v>
                </c:pt>
                <c:pt idx="4256">
                  <c:v>44615.115787037037</c:v>
                </c:pt>
                <c:pt idx="4257">
                  <c:v>44615.116516203707</c:v>
                </c:pt>
                <c:pt idx="4258">
                  <c:v>44615.117245370369</c:v>
                </c:pt>
                <c:pt idx="4259">
                  <c:v>44615.117962962962</c:v>
                </c:pt>
                <c:pt idx="4260">
                  <c:v>44615.118692129632</c:v>
                </c:pt>
                <c:pt idx="4261">
                  <c:v>44615.119421296295</c:v>
                </c:pt>
                <c:pt idx="4262">
                  <c:v>44615.120138888888</c:v>
                </c:pt>
                <c:pt idx="4263">
                  <c:v>44615.120868055557</c:v>
                </c:pt>
                <c:pt idx="4264">
                  <c:v>44615.12159722222</c:v>
                </c:pt>
                <c:pt idx="4265">
                  <c:v>44615.12232638889</c:v>
                </c:pt>
                <c:pt idx="4266">
                  <c:v>44615.123090277775</c:v>
                </c:pt>
                <c:pt idx="4267">
                  <c:v>44615.123819444445</c:v>
                </c:pt>
                <c:pt idx="4268">
                  <c:v>44615.124548611115</c:v>
                </c:pt>
                <c:pt idx="4269">
                  <c:v>44615.1252662037</c:v>
                </c:pt>
                <c:pt idx="4270">
                  <c:v>44615.12599537037</c:v>
                </c:pt>
                <c:pt idx="4271">
                  <c:v>44615.12672453704</c:v>
                </c:pt>
                <c:pt idx="4272">
                  <c:v>44615.127488425926</c:v>
                </c:pt>
                <c:pt idx="4273">
                  <c:v>44615.128217592595</c:v>
                </c:pt>
                <c:pt idx="4274">
                  <c:v>44615.128946759258</c:v>
                </c:pt>
                <c:pt idx="4275">
                  <c:v>44615.129664351851</c:v>
                </c:pt>
                <c:pt idx="4276">
                  <c:v>44615.130393518521</c:v>
                </c:pt>
                <c:pt idx="4277">
                  <c:v>44615.131122685183</c:v>
                </c:pt>
                <c:pt idx="4278">
                  <c:v>44615.131898148145</c:v>
                </c:pt>
                <c:pt idx="4279">
                  <c:v>44615.132615740738</c:v>
                </c:pt>
                <c:pt idx="4280">
                  <c:v>44615.133344907408</c:v>
                </c:pt>
                <c:pt idx="4281">
                  <c:v>44615.134074074071</c:v>
                </c:pt>
                <c:pt idx="4282">
                  <c:v>44615.134791666664</c:v>
                </c:pt>
                <c:pt idx="4283">
                  <c:v>44615.135520833333</c:v>
                </c:pt>
                <c:pt idx="4284">
                  <c:v>44615.136250000003</c:v>
                </c:pt>
                <c:pt idx="4285">
                  <c:v>44615.136979166666</c:v>
                </c:pt>
                <c:pt idx="4286">
                  <c:v>44615.137696759259</c:v>
                </c:pt>
                <c:pt idx="4287">
                  <c:v>44615.138425925928</c:v>
                </c:pt>
                <c:pt idx="4288">
                  <c:v>44615.139155092591</c:v>
                </c:pt>
                <c:pt idx="4289">
                  <c:v>44615.139918981484</c:v>
                </c:pt>
                <c:pt idx="4290">
                  <c:v>44615.140648148146</c:v>
                </c:pt>
                <c:pt idx="4291">
                  <c:v>44615.141377314816</c:v>
                </c:pt>
                <c:pt idx="4292">
                  <c:v>44615.142106481479</c:v>
                </c:pt>
                <c:pt idx="4293">
                  <c:v>44615.142824074072</c:v>
                </c:pt>
                <c:pt idx="4294">
                  <c:v>44615.143553240741</c:v>
                </c:pt>
                <c:pt idx="4295">
                  <c:v>44615.144328703704</c:v>
                </c:pt>
                <c:pt idx="4296">
                  <c:v>44615.145057870373</c:v>
                </c:pt>
                <c:pt idx="4297">
                  <c:v>44615.145775462966</c:v>
                </c:pt>
                <c:pt idx="4298">
                  <c:v>44615.146504629629</c:v>
                </c:pt>
                <c:pt idx="4299">
                  <c:v>44615.147222222222</c:v>
                </c:pt>
                <c:pt idx="4300">
                  <c:v>44615.147951388892</c:v>
                </c:pt>
                <c:pt idx="4301">
                  <c:v>44615.148726851854</c:v>
                </c:pt>
                <c:pt idx="4302">
                  <c:v>44615.149456018517</c:v>
                </c:pt>
                <c:pt idx="4303">
                  <c:v>44615.150173611109</c:v>
                </c:pt>
                <c:pt idx="4304">
                  <c:v>44615.150902777779</c:v>
                </c:pt>
                <c:pt idx="4305">
                  <c:v>44615.151631944442</c:v>
                </c:pt>
                <c:pt idx="4306">
                  <c:v>44615.152349537035</c:v>
                </c:pt>
                <c:pt idx="4307">
                  <c:v>44615.153078703705</c:v>
                </c:pt>
                <c:pt idx="4308">
                  <c:v>44615.153807870367</c:v>
                </c:pt>
                <c:pt idx="4309">
                  <c:v>44615.15452546296</c:v>
                </c:pt>
                <c:pt idx="4310">
                  <c:v>44615.15525462963</c:v>
                </c:pt>
                <c:pt idx="4311">
                  <c:v>44615.1559837963</c:v>
                </c:pt>
                <c:pt idx="4312">
                  <c:v>44615.156747685185</c:v>
                </c:pt>
                <c:pt idx="4313">
                  <c:v>44615.157476851855</c:v>
                </c:pt>
                <c:pt idx="4314">
                  <c:v>44615.158206018517</c:v>
                </c:pt>
                <c:pt idx="4315">
                  <c:v>44615.15892361111</c:v>
                </c:pt>
                <c:pt idx="4316">
                  <c:v>44615.15965277778</c:v>
                </c:pt>
                <c:pt idx="4317">
                  <c:v>44615.160381944443</c:v>
                </c:pt>
                <c:pt idx="4318">
                  <c:v>44615.161145833335</c:v>
                </c:pt>
                <c:pt idx="4319">
                  <c:v>44615.161874999998</c:v>
                </c:pt>
                <c:pt idx="4320">
                  <c:v>44615.162604166668</c:v>
                </c:pt>
                <c:pt idx="4321">
                  <c:v>44615.163321759261</c:v>
                </c:pt>
                <c:pt idx="4322">
                  <c:v>44615.164050925923</c:v>
                </c:pt>
                <c:pt idx="4323">
                  <c:v>44615.164780092593</c:v>
                </c:pt>
                <c:pt idx="4324">
                  <c:v>44615.165497685186</c:v>
                </c:pt>
                <c:pt idx="4325">
                  <c:v>44615.166226851848</c:v>
                </c:pt>
                <c:pt idx="4326">
                  <c:v>44615.166956018518</c:v>
                </c:pt>
                <c:pt idx="4327">
                  <c:v>44615.167673611111</c:v>
                </c:pt>
                <c:pt idx="4328">
                  <c:v>44615.168402777781</c:v>
                </c:pt>
                <c:pt idx="4329">
                  <c:v>44615.169131944444</c:v>
                </c:pt>
                <c:pt idx="4330">
                  <c:v>44615.169849537036</c:v>
                </c:pt>
                <c:pt idx="4331">
                  <c:v>44615.170578703706</c:v>
                </c:pt>
                <c:pt idx="4332">
                  <c:v>44615.171296296299</c:v>
                </c:pt>
                <c:pt idx="4333">
                  <c:v>44615.172025462962</c:v>
                </c:pt>
                <c:pt idx="4334">
                  <c:v>44615.172754629632</c:v>
                </c:pt>
                <c:pt idx="4335">
                  <c:v>44615.173483796294</c:v>
                </c:pt>
                <c:pt idx="4336">
                  <c:v>44615.174201388887</c:v>
                </c:pt>
                <c:pt idx="4337">
                  <c:v>44615.174930555557</c:v>
                </c:pt>
                <c:pt idx="4338">
                  <c:v>44615.175659722219</c:v>
                </c:pt>
                <c:pt idx="4339">
                  <c:v>44615.176423611112</c:v>
                </c:pt>
                <c:pt idx="4340">
                  <c:v>44615.177152777775</c:v>
                </c:pt>
                <c:pt idx="4341">
                  <c:v>44615.177881944444</c:v>
                </c:pt>
                <c:pt idx="4342">
                  <c:v>44615.178599537037</c:v>
                </c:pt>
                <c:pt idx="4343">
                  <c:v>44615.179328703707</c:v>
                </c:pt>
                <c:pt idx="4344">
                  <c:v>44615.18005787037</c:v>
                </c:pt>
                <c:pt idx="4345">
                  <c:v>44615.180833333332</c:v>
                </c:pt>
                <c:pt idx="4346">
                  <c:v>44615.181550925925</c:v>
                </c:pt>
                <c:pt idx="4347">
                  <c:v>44615.182280092595</c:v>
                </c:pt>
                <c:pt idx="4348">
                  <c:v>44615.183009259257</c:v>
                </c:pt>
                <c:pt idx="4349">
                  <c:v>44615.18372685185</c:v>
                </c:pt>
                <c:pt idx="4350">
                  <c:v>44615.18445601852</c:v>
                </c:pt>
                <c:pt idx="4351">
                  <c:v>44615.185231481482</c:v>
                </c:pt>
                <c:pt idx="4352">
                  <c:v>44615.185960648145</c:v>
                </c:pt>
                <c:pt idx="4353">
                  <c:v>44615.186678240738</c:v>
                </c:pt>
                <c:pt idx="4354">
                  <c:v>44615.187407407408</c:v>
                </c:pt>
                <c:pt idx="4355">
                  <c:v>44615.188136574077</c:v>
                </c:pt>
                <c:pt idx="4356">
                  <c:v>44615.188854166663</c:v>
                </c:pt>
                <c:pt idx="4357">
                  <c:v>44615.189641203702</c:v>
                </c:pt>
                <c:pt idx="4358">
                  <c:v>44615.190358796295</c:v>
                </c:pt>
                <c:pt idx="4359">
                  <c:v>44615.191087962965</c:v>
                </c:pt>
                <c:pt idx="4360">
                  <c:v>44615.191817129627</c:v>
                </c:pt>
                <c:pt idx="4361">
                  <c:v>44615.19253472222</c:v>
                </c:pt>
                <c:pt idx="4362">
                  <c:v>44615.19326388889</c:v>
                </c:pt>
                <c:pt idx="4363">
                  <c:v>44615.194039351853</c:v>
                </c:pt>
                <c:pt idx="4364">
                  <c:v>44615.194768518515</c:v>
                </c:pt>
                <c:pt idx="4365">
                  <c:v>44615.195486111108</c:v>
                </c:pt>
                <c:pt idx="4366">
                  <c:v>44615.196215277778</c:v>
                </c:pt>
                <c:pt idx="4367">
                  <c:v>44615.196944444448</c:v>
                </c:pt>
                <c:pt idx="4368">
                  <c:v>44615.197662037041</c:v>
                </c:pt>
                <c:pt idx="4369">
                  <c:v>44615.198437500003</c:v>
                </c:pt>
                <c:pt idx="4370">
                  <c:v>44615.199166666665</c:v>
                </c:pt>
                <c:pt idx="4371">
                  <c:v>44615.199895833335</c:v>
                </c:pt>
                <c:pt idx="4372">
                  <c:v>44615.200613425928</c:v>
                </c:pt>
                <c:pt idx="4373">
                  <c:v>44615.201342592591</c:v>
                </c:pt>
                <c:pt idx="4374">
                  <c:v>44615.20207175926</c:v>
                </c:pt>
                <c:pt idx="4375">
                  <c:v>44615.202847222223</c:v>
                </c:pt>
                <c:pt idx="4376">
                  <c:v>44615.203564814816</c:v>
                </c:pt>
                <c:pt idx="4377">
                  <c:v>44615.204293981478</c:v>
                </c:pt>
                <c:pt idx="4378">
                  <c:v>44615.205023148148</c:v>
                </c:pt>
                <c:pt idx="4379">
                  <c:v>44615.205740740741</c:v>
                </c:pt>
                <c:pt idx="4380">
                  <c:v>44615.206469907411</c:v>
                </c:pt>
                <c:pt idx="4381">
                  <c:v>44615.207245370373</c:v>
                </c:pt>
                <c:pt idx="4382">
                  <c:v>44615.207974537036</c:v>
                </c:pt>
                <c:pt idx="4383">
                  <c:v>44615.208692129629</c:v>
                </c:pt>
                <c:pt idx="4384">
                  <c:v>44615.209421296298</c:v>
                </c:pt>
                <c:pt idx="4385">
                  <c:v>44615.210150462961</c:v>
                </c:pt>
                <c:pt idx="4386">
                  <c:v>44615.210868055554</c:v>
                </c:pt>
                <c:pt idx="4387">
                  <c:v>44615.211643518516</c:v>
                </c:pt>
                <c:pt idx="4388">
                  <c:v>44615.212372685186</c:v>
                </c:pt>
                <c:pt idx="4389">
                  <c:v>44615.213101851848</c:v>
                </c:pt>
                <c:pt idx="4390">
                  <c:v>44615.213819444441</c:v>
                </c:pt>
                <c:pt idx="4391">
                  <c:v>44615.214548611111</c:v>
                </c:pt>
                <c:pt idx="4392">
                  <c:v>44615.215277777781</c:v>
                </c:pt>
                <c:pt idx="4393">
                  <c:v>44615.216053240743</c:v>
                </c:pt>
                <c:pt idx="4394">
                  <c:v>44615.216770833336</c:v>
                </c:pt>
                <c:pt idx="4395">
                  <c:v>44615.217499999999</c:v>
                </c:pt>
                <c:pt idx="4396">
                  <c:v>44615.218229166669</c:v>
                </c:pt>
                <c:pt idx="4397">
                  <c:v>44615.218946759262</c:v>
                </c:pt>
                <c:pt idx="4398">
                  <c:v>44615.219675925924</c:v>
                </c:pt>
                <c:pt idx="4399">
                  <c:v>44615.220451388886</c:v>
                </c:pt>
                <c:pt idx="4400">
                  <c:v>44615.221180555556</c:v>
                </c:pt>
                <c:pt idx="4401">
                  <c:v>44615.221898148149</c:v>
                </c:pt>
                <c:pt idx="4402">
                  <c:v>44615.222627314812</c:v>
                </c:pt>
                <c:pt idx="4403">
                  <c:v>44615.223356481481</c:v>
                </c:pt>
                <c:pt idx="4404">
                  <c:v>44615.224074074074</c:v>
                </c:pt>
                <c:pt idx="4405">
                  <c:v>44615.224849537037</c:v>
                </c:pt>
                <c:pt idx="4406">
                  <c:v>44615.225578703707</c:v>
                </c:pt>
                <c:pt idx="4407">
                  <c:v>44615.2262962963</c:v>
                </c:pt>
                <c:pt idx="4408">
                  <c:v>44615.227025462962</c:v>
                </c:pt>
                <c:pt idx="4409">
                  <c:v>44615.227754629632</c:v>
                </c:pt>
                <c:pt idx="4410">
                  <c:v>44615.228472222225</c:v>
                </c:pt>
                <c:pt idx="4411">
                  <c:v>44615.229201388887</c:v>
                </c:pt>
                <c:pt idx="4412">
                  <c:v>44615.229930555557</c:v>
                </c:pt>
                <c:pt idx="4413">
                  <c:v>44615.23064814815</c:v>
                </c:pt>
                <c:pt idx="4414">
                  <c:v>44615.231377314813</c:v>
                </c:pt>
                <c:pt idx="4415">
                  <c:v>44615.232106481482</c:v>
                </c:pt>
                <c:pt idx="4416">
                  <c:v>44615.232881944445</c:v>
                </c:pt>
                <c:pt idx="4417">
                  <c:v>44615.233599537038</c:v>
                </c:pt>
                <c:pt idx="4418">
                  <c:v>44615.2343287037</c:v>
                </c:pt>
                <c:pt idx="4419">
                  <c:v>44615.235046296293</c:v>
                </c:pt>
                <c:pt idx="4420">
                  <c:v>44615.235775462963</c:v>
                </c:pt>
                <c:pt idx="4421">
                  <c:v>44615.236504629633</c:v>
                </c:pt>
                <c:pt idx="4422">
                  <c:v>44615.237280092595</c:v>
                </c:pt>
                <c:pt idx="4423">
                  <c:v>44615.237997685188</c:v>
                </c:pt>
                <c:pt idx="4424">
                  <c:v>44615.238726851851</c:v>
                </c:pt>
                <c:pt idx="4425">
                  <c:v>44615.23945601852</c:v>
                </c:pt>
                <c:pt idx="4426">
                  <c:v>44615.240173611113</c:v>
                </c:pt>
                <c:pt idx="4427">
                  <c:v>44615.240902777776</c:v>
                </c:pt>
                <c:pt idx="4428">
                  <c:v>44615.241678240738</c:v>
                </c:pt>
                <c:pt idx="4429">
                  <c:v>44615.242407407408</c:v>
                </c:pt>
                <c:pt idx="4430">
                  <c:v>44615.243125000001</c:v>
                </c:pt>
                <c:pt idx="4431">
                  <c:v>44615.243854166663</c:v>
                </c:pt>
                <c:pt idx="4432">
                  <c:v>44615.244583333333</c:v>
                </c:pt>
                <c:pt idx="4433">
                  <c:v>44615.245300925926</c:v>
                </c:pt>
                <c:pt idx="4434">
                  <c:v>44615.246076388888</c:v>
                </c:pt>
                <c:pt idx="4435">
                  <c:v>44615.246805555558</c:v>
                </c:pt>
                <c:pt idx="4436">
                  <c:v>44615.247523148151</c:v>
                </c:pt>
                <c:pt idx="4437">
                  <c:v>44615.248252314814</c:v>
                </c:pt>
                <c:pt idx="4438">
                  <c:v>44615.248981481483</c:v>
                </c:pt>
                <c:pt idx="4439">
                  <c:v>44615.249699074076</c:v>
                </c:pt>
                <c:pt idx="4440">
                  <c:v>44615.250428240739</c:v>
                </c:pt>
                <c:pt idx="4441">
                  <c:v>44615.251157407409</c:v>
                </c:pt>
                <c:pt idx="4442">
                  <c:v>44615.251875000002</c:v>
                </c:pt>
                <c:pt idx="4443">
                  <c:v>44615.252604166664</c:v>
                </c:pt>
                <c:pt idx="4444">
                  <c:v>44615.253333333334</c:v>
                </c:pt>
                <c:pt idx="4445">
                  <c:v>44615.254050925927</c:v>
                </c:pt>
                <c:pt idx="4446">
                  <c:v>44615.254780092589</c:v>
                </c:pt>
                <c:pt idx="4447">
                  <c:v>44615.255509259259</c:v>
                </c:pt>
                <c:pt idx="4448">
                  <c:v>44615.256226851852</c:v>
                </c:pt>
                <c:pt idx="4449">
                  <c:v>44615.256956018522</c:v>
                </c:pt>
                <c:pt idx="4450">
                  <c:v>44615.257685185185</c:v>
                </c:pt>
                <c:pt idx="4451">
                  <c:v>44615.258402777778</c:v>
                </c:pt>
                <c:pt idx="4452">
                  <c:v>44615.259131944447</c:v>
                </c:pt>
                <c:pt idx="4453">
                  <c:v>44615.25986111111</c:v>
                </c:pt>
                <c:pt idx="4454">
                  <c:v>44615.260578703703</c:v>
                </c:pt>
                <c:pt idx="4455">
                  <c:v>44615.261354166665</c:v>
                </c:pt>
                <c:pt idx="4456">
                  <c:v>44615.262083333335</c:v>
                </c:pt>
                <c:pt idx="4457">
                  <c:v>44615.262812499997</c:v>
                </c:pt>
                <c:pt idx="4458">
                  <c:v>44615.26353009259</c:v>
                </c:pt>
                <c:pt idx="4459">
                  <c:v>44615.26425925926</c:v>
                </c:pt>
                <c:pt idx="4460">
                  <c:v>44615.264988425923</c:v>
                </c:pt>
                <c:pt idx="4461">
                  <c:v>44615.265763888892</c:v>
                </c:pt>
                <c:pt idx="4462">
                  <c:v>44615.266481481478</c:v>
                </c:pt>
                <c:pt idx="4463">
                  <c:v>44615.267210648148</c:v>
                </c:pt>
                <c:pt idx="4464">
                  <c:v>44615.267939814818</c:v>
                </c:pt>
                <c:pt idx="4465">
                  <c:v>44615.268657407411</c:v>
                </c:pt>
                <c:pt idx="4466">
                  <c:v>44615.269386574073</c:v>
                </c:pt>
                <c:pt idx="4467">
                  <c:v>44615.270162037035</c:v>
                </c:pt>
                <c:pt idx="4468">
                  <c:v>44615.270891203705</c:v>
                </c:pt>
                <c:pt idx="4469">
                  <c:v>44615.271608796298</c:v>
                </c:pt>
                <c:pt idx="4470">
                  <c:v>44615.272337962961</c:v>
                </c:pt>
                <c:pt idx="4471">
                  <c:v>44615.27306712963</c:v>
                </c:pt>
                <c:pt idx="4472">
                  <c:v>44615.273784722223</c:v>
                </c:pt>
                <c:pt idx="4473">
                  <c:v>44615.274560185186</c:v>
                </c:pt>
                <c:pt idx="4474">
                  <c:v>44615.275289351855</c:v>
                </c:pt>
                <c:pt idx="4475">
                  <c:v>44615.276018518518</c:v>
                </c:pt>
                <c:pt idx="4476">
                  <c:v>44615.276736111111</c:v>
                </c:pt>
                <c:pt idx="4477">
                  <c:v>44615.277465277781</c:v>
                </c:pt>
                <c:pt idx="4478">
                  <c:v>44615.278194444443</c:v>
                </c:pt>
                <c:pt idx="4479">
                  <c:v>44615.278969907406</c:v>
                </c:pt>
                <c:pt idx="4480">
                  <c:v>44615.279687499999</c:v>
                </c:pt>
                <c:pt idx="4481">
                  <c:v>44615.280416666668</c:v>
                </c:pt>
                <c:pt idx="4482">
                  <c:v>44615.281145833331</c:v>
                </c:pt>
                <c:pt idx="4483">
                  <c:v>44615.281863425924</c:v>
                </c:pt>
                <c:pt idx="4484">
                  <c:v>44615.282592592594</c:v>
                </c:pt>
                <c:pt idx="4485">
                  <c:v>44615.283368055556</c:v>
                </c:pt>
                <c:pt idx="4486">
                  <c:v>44615.284097222226</c:v>
                </c:pt>
                <c:pt idx="4487">
                  <c:v>44615.284814814811</c:v>
                </c:pt>
                <c:pt idx="4488">
                  <c:v>44615.285543981481</c:v>
                </c:pt>
                <c:pt idx="4489">
                  <c:v>44615.286261574074</c:v>
                </c:pt>
                <c:pt idx="4490">
                  <c:v>44615.286990740744</c:v>
                </c:pt>
                <c:pt idx="4491">
                  <c:v>44615.287766203706</c:v>
                </c:pt>
                <c:pt idx="4492">
                  <c:v>44615.288495370369</c:v>
                </c:pt>
                <c:pt idx="4493">
                  <c:v>44615.289212962962</c:v>
                </c:pt>
                <c:pt idx="4494">
                  <c:v>44615.289942129632</c:v>
                </c:pt>
                <c:pt idx="4495">
                  <c:v>44615.290671296294</c:v>
                </c:pt>
                <c:pt idx="4496">
                  <c:v>44615.291388888887</c:v>
                </c:pt>
                <c:pt idx="4497">
                  <c:v>44615.292164351849</c:v>
                </c:pt>
                <c:pt idx="4498">
                  <c:v>44615.292893518519</c:v>
                </c:pt>
                <c:pt idx="4499">
                  <c:v>44615.293622685182</c:v>
                </c:pt>
                <c:pt idx="4500">
                  <c:v>44615.294340277775</c:v>
                </c:pt>
                <c:pt idx="4501">
                  <c:v>44615.295069444444</c:v>
                </c:pt>
                <c:pt idx="4502">
                  <c:v>44615.295798611114</c:v>
                </c:pt>
                <c:pt idx="4503">
                  <c:v>44615.296574074076</c:v>
                </c:pt>
                <c:pt idx="4504">
                  <c:v>44615.297291666669</c:v>
                </c:pt>
                <c:pt idx="4505">
                  <c:v>44615.298020833332</c:v>
                </c:pt>
                <c:pt idx="4506">
                  <c:v>44615.298750000002</c:v>
                </c:pt>
                <c:pt idx="4507">
                  <c:v>44615.299467592595</c:v>
                </c:pt>
                <c:pt idx="4508">
                  <c:v>44615.300196759257</c:v>
                </c:pt>
                <c:pt idx="4509">
                  <c:v>44615.30097222222</c:v>
                </c:pt>
                <c:pt idx="4510">
                  <c:v>44615.301701388889</c:v>
                </c:pt>
                <c:pt idx="4511">
                  <c:v>44615.302418981482</c:v>
                </c:pt>
                <c:pt idx="4512">
                  <c:v>44615.303148148145</c:v>
                </c:pt>
                <c:pt idx="4513">
                  <c:v>44615.303865740738</c:v>
                </c:pt>
                <c:pt idx="4514">
                  <c:v>44615.304594907408</c:v>
                </c:pt>
                <c:pt idx="4515">
                  <c:v>44615.30537037037</c:v>
                </c:pt>
                <c:pt idx="4516">
                  <c:v>44615.30609953704</c:v>
                </c:pt>
                <c:pt idx="4517">
                  <c:v>44615.306828703702</c:v>
                </c:pt>
                <c:pt idx="4518">
                  <c:v>44615.307546296295</c:v>
                </c:pt>
                <c:pt idx="4519">
                  <c:v>44615.308275462965</c:v>
                </c:pt>
                <c:pt idx="4520">
                  <c:v>44615.309004629627</c:v>
                </c:pt>
                <c:pt idx="4521">
                  <c:v>44615.30972222222</c:v>
                </c:pt>
                <c:pt idx="4522">
                  <c:v>44615.31045138889</c:v>
                </c:pt>
                <c:pt idx="4523">
                  <c:v>44615.311180555553</c:v>
                </c:pt>
                <c:pt idx="4524">
                  <c:v>44615.311898148146</c:v>
                </c:pt>
                <c:pt idx="4525">
                  <c:v>44615.312627314815</c:v>
                </c:pt>
                <c:pt idx="4526">
                  <c:v>44615.313402777778</c:v>
                </c:pt>
                <c:pt idx="4527">
                  <c:v>44615.314131944448</c:v>
                </c:pt>
                <c:pt idx="4528">
                  <c:v>44615.314849537041</c:v>
                </c:pt>
                <c:pt idx="4529">
                  <c:v>44615.315578703703</c:v>
                </c:pt>
                <c:pt idx="4530">
                  <c:v>44615.316296296296</c:v>
                </c:pt>
                <c:pt idx="4531">
                  <c:v>44615.317025462966</c:v>
                </c:pt>
                <c:pt idx="4532">
                  <c:v>44615.317800925928</c:v>
                </c:pt>
                <c:pt idx="4533">
                  <c:v>44615.318530092591</c:v>
                </c:pt>
                <c:pt idx="4534">
                  <c:v>44615.319247685184</c:v>
                </c:pt>
                <c:pt idx="4535">
                  <c:v>44615.319976851853</c:v>
                </c:pt>
                <c:pt idx="4536">
                  <c:v>44615.320706018516</c:v>
                </c:pt>
                <c:pt idx="4537">
                  <c:v>44615.321423611109</c:v>
                </c:pt>
                <c:pt idx="4538">
                  <c:v>44615.322210648148</c:v>
                </c:pt>
                <c:pt idx="4539">
                  <c:v>44615.322928240741</c:v>
                </c:pt>
                <c:pt idx="4540">
                  <c:v>44615.323657407411</c:v>
                </c:pt>
                <c:pt idx="4541">
                  <c:v>44615.324374999997</c:v>
                </c:pt>
                <c:pt idx="4542">
                  <c:v>44615.325104166666</c:v>
                </c:pt>
                <c:pt idx="4543">
                  <c:v>44615.325833333336</c:v>
                </c:pt>
                <c:pt idx="4544">
                  <c:v>44615.326608796298</c:v>
                </c:pt>
                <c:pt idx="4545">
                  <c:v>44615.327337962961</c:v>
                </c:pt>
                <c:pt idx="4546">
                  <c:v>44615.328055555554</c:v>
                </c:pt>
                <c:pt idx="4547">
                  <c:v>44615.328784722224</c:v>
                </c:pt>
                <c:pt idx="4548">
                  <c:v>44615.329513888886</c:v>
                </c:pt>
                <c:pt idx="4549">
                  <c:v>44615.330231481479</c:v>
                </c:pt>
                <c:pt idx="4550">
                  <c:v>44615.330960648149</c:v>
                </c:pt>
                <c:pt idx="4551">
                  <c:v>44615.331678240742</c:v>
                </c:pt>
                <c:pt idx="4552">
                  <c:v>44615.332407407404</c:v>
                </c:pt>
                <c:pt idx="4553">
                  <c:v>44615.333136574074</c:v>
                </c:pt>
                <c:pt idx="4554">
                  <c:v>44615.333854166667</c:v>
                </c:pt>
                <c:pt idx="4555">
                  <c:v>44615.334629629629</c:v>
                </c:pt>
                <c:pt idx="4556">
                  <c:v>44615.335358796299</c:v>
                </c:pt>
                <c:pt idx="4557">
                  <c:v>44615.336087962962</c:v>
                </c:pt>
                <c:pt idx="4558">
                  <c:v>44615.336805555555</c:v>
                </c:pt>
                <c:pt idx="4559">
                  <c:v>44615.337534722225</c:v>
                </c:pt>
                <c:pt idx="4560">
                  <c:v>44615.338263888887</c:v>
                </c:pt>
                <c:pt idx="4561">
                  <c:v>44615.33898148148</c:v>
                </c:pt>
                <c:pt idx="4562">
                  <c:v>44615.33971064815</c:v>
                </c:pt>
                <c:pt idx="4563">
                  <c:v>44615.340439814812</c:v>
                </c:pt>
                <c:pt idx="4564">
                  <c:v>44615.341157407405</c:v>
                </c:pt>
                <c:pt idx="4565">
                  <c:v>44615.341886574075</c:v>
                </c:pt>
                <c:pt idx="4566">
                  <c:v>44615.342662037037</c:v>
                </c:pt>
                <c:pt idx="4567">
                  <c:v>44615.34337962963</c:v>
                </c:pt>
                <c:pt idx="4568">
                  <c:v>44615.344108796293</c:v>
                </c:pt>
                <c:pt idx="4569">
                  <c:v>44615.344837962963</c:v>
                </c:pt>
                <c:pt idx="4570">
                  <c:v>44615.345555555556</c:v>
                </c:pt>
                <c:pt idx="4571">
                  <c:v>44615.346284722225</c:v>
                </c:pt>
                <c:pt idx="4572">
                  <c:v>44615.347060185188</c:v>
                </c:pt>
                <c:pt idx="4573">
                  <c:v>44615.34778935185</c:v>
                </c:pt>
                <c:pt idx="4574">
                  <c:v>44615.348506944443</c:v>
                </c:pt>
                <c:pt idx="4575">
                  <c:v>44615.349236111113</c:v>
                </c:pt>
                <c:pt idx="4576">
                  <c:v>44615.349965277775</c:v>
                </c:pt>
                <c:pt idx="4577">
                  <c:v>44615.350682870368</c:v>
                </c:pt>
                <c:pt idx="4578">
                  <c:v>44615.351458333331</c:v>
                </c:pt>
                <c:pt idx="4579">
                  <c:v>44615.352187500001</c:v>
                </c:pt>
                <c:pt idx="4580">
                  <c:v>44615.352905092594</c:v>
                </c:pt>
                <c:pt idx="4581">
                  <c:v>44615.353634259256</c:v>
                </c:pt>
                <c:pt idx="4582">
                  <c:v>44615.354363425926</c:v>
                </c:pt>
                <c:pt idx="4583">
                  <c:v>44615.355081018519</c:v>
                </c:pt>
                <c:pt idx="4584">
                  <c:v>44615.355856481481</c:v>
                </c:pt>
                <c:pt idx="4585">
                  <c:v>44615.356585648151</c:v>
                </c:pt>
                <c:pt idx="4586">
                  <c:v>44615.357314814813</c:v>
                </c:pt>
                <c:pt idx="4587">
                  <c:v>44615.358032407406</c:v>
                </c:pt>
                <c:pt idx="4588">
                  <c:v>44615.358761574076</c:v>
                </c:pt>
                <c:pt idx="4589">
                  <c:v>44615.359490740739</c:v>
                </c:pt>
                <c:pt idx="4590">
                  <c:v>44615.360266203701</c:v>
                </c:pt>
                <c:pt idx="4591">
                  <c:v>44615.360983796294</c:v>
                </c:pt>
                <c:pt idx="4592">
                  <c:v>44615.361712962964</c:v>
                </c:pt>
                <c:pt idx="4593">
                  <c:v>44615.362430555557</c:v>
                </c:pt>
                <c:pt idx="4594">
                  <c:v>44615.363159722219</c:v>
                </c:pt>
                <c:pt idx="4595">
                  <c:v>44615.363888888889</c:v>
                </c:pt>
                <c:pt idx="4596">
                  <c:v>44615.364664351851</c:v>
                </c:pt>
                <c:pt idx="4597">
                  <c:v>44615.365381944444</c:v>
                </c:pt>
                <c:pt idx="4598">
                  <c:v>44615.366111111114</c:v>
                </c:pt>
                <c:pt idx="4599">
                  <c:v>44615.366840277777</c:v>
                </c:pt>
                <c:pt idx="4600">
                  <c:v>44615.36755787037</c:v>
                </c:pt>
                <c:pt idx="4601">
                  <c:v>44615.368287037039</c:v>
                </c:pt>
                <c:pt idx="4602">
                  <c:v>44615.369016203702</c:v>
                </c:pt>
                <c:pt idx="4603">
                  <c:v>44615.369733796295</c:v>
                </c:pt>
                <c:pt idx="4604">
                  <c:v>44615.370462962965</c:v>
                </c:pt>
                <c:pt idx="4605">
                  <c:v>44615.371192129627</c:v>
                </c:pt>
                <c:pt idx="4606">
                  <c:v>44615.37190972222</c:v>
                </c:pt>
                <c:pt idx="4607">
                  <c:v>44615.372685185182</c:v>
                </c:pt>
                <c:pt idx="4608">
                  <c:v>44615.373414351852</c:v>
                </c:pt>
                <c:pt idx="4609">
                  <c:v>44615.374143518522</c:v>
                </c:pt>
                <c:pt idx="4610">
                  <c:v>44615.374861111108</c:v>
                </c:pt>
                <c:pt idx="4611">
                  <c:v>44615.375590277778</c:v>
                </c:pt>
                <c:pt idx="4612">
                  <c:v>44615.376319444447</c:v>
                </c:pt>
                <c:pt idx="4613">
                  <c:v>44615.37709490741</c:v>
                </c:pt>
                <c:pt idx="4614">
                  <c:v>44615.377812500003</c:v>
                </c:pt>
                <c:pt idx="4615">
                  <c:v>44615.378541666665</c:v>
                </c:pt>
                <c:pt idx="4616">
                  <c:v>44615.379259259258</c:v>
                </c:pt>
                <c:pt idx="4617">
                  <c:v>44615.379988425928</c:v>
                </c:pt>
                <c:pt idx="4618">
                  <c:v>44615.38071759259</c:v>
                </c:pt>
                <c:pt idx="4619">
                  <c:v>44615.381435185183</c:v>
                </c:pt>
                <c:pt idx="4620">
                  <c:v>44615.382164351853</c:v>
                </c:pt>
                <c:pt idx="4621">
                  <c:v>44615.382893518516</c:v>
                </c:pt>
                <c:pt idx="4622">
                  <c:v>44615.383611111109</c:v>
                </c:pt>
                <c:pt idx="4623">
                  <c:v>44615.384340277778</c:v>
                </c:pt>
                <c:pt idx="4624">
                  <c:v>44615.385115740741</c:v>
                </c:pt>
                <c:pt idx="4625">
                  <c:v>44615.385844907411</c:v>
                </c:pt>
                <c:pt idx="4626">
                  <c:v>44615.386562500003</c:v>
                </c:pt>
                <c:pt idx="4627">
                  <c:v>44615.387291666666</c:v>
                </c:pt>
                <c:pt idx="4628">
                  <c:v>44615.388009259259</c:v>
                </c:pt>
                <c:pt idx="4629">
                  <c:v>44615.388738425929</c:v>
                </c:pt>
                <c:pt idx="4630">
                  <c:v>44615.389513888891</c:v>
                </c:pt>
                <c:pt idx="4631">
                  <c:v>44615.390243055554</c:v>
                </c:pt>
                <c:pt idx="4632">
                  <c:v>44615.390972222223</c:v>
                </c:pt>
                <c:pt idx="4633">
                  <c:v>44615.391689814816</c:v>
                </c:pt>
                <c:pt idx="4634">
                  <c:v>44615.392418981479</c:v>
                </c:pt>
                <c:pt idx="4635">
                  <c:v>44615.393148148149</c:v>
                </c:pt>
                <c:pt idx="4636">
                  <c:v>44615.393865740742</c:v>
                </c:pt>
                <c:pt idx="4637">
                  <c:v>44615.394594907404</c:v>
                </c:pt>
                <c:pt idx="4638">
                  <c:v>44615.395324074074</c:v>
                </c:pt>
                <c:pt idx="4639">
                  <c:v>44615.396041666667</c:v>
                </c:pt>
                <c:pt idx="4640">
                  <c:v>44615.396770833337</c:v>
                </c:pt>
                <c:pt idx="4641">
                  <c:v>44615.397546296299</c:v>
                </c:pt>
                <c:pt idx="4642">
                  <c:v>44615.398263888892</c:v>
                </c:pt>
                <c:pt idx="4643">
                  <c:v>44615.398993055554</c:v>
                </c:pt>
                <c:pt idx="4644">
                  <c:v>44615.399722222224</c:v>
                </c:pt>
                <c:pt idx="4645">
                  <c:v>44615.400439814817</c:v>
                </c:pt>
                <c:pt idx="4646">
                  <c:v>44615.40116898148</c:v>
                </c:pt>
                <c:pt idx="4647">
                  <c:v>44615.401944444442</c:v>
                </c:pt>
                <c:pt idx="4648">
                  <c:v>44615.402673611112</c:v>
                </c:pt>
                <c:pt idx="4649">
                  <c:v>44615.403391203705</c:v>
                </c:pt>
                <c:pt idx="4650">
                  <c:v>44615.404120370367</c:v>
                </c:pt>
                <c:pt idx="4651">
                  <c:v>44615.404849537037</c:v>
                </c:pt>
                <c:pt idx="4652">
                  <c:v>44615.40556712963</c:v>
                </c:pt>
                <c:pt idx="4653">
                  <c:v>44615.406342592592</c:v>
                </c:pt>
                <c:pt idx="4654">
                  <c:v>44615.407071759262</c:v>
                </c:pt>
                <c:pt idx="4655">
                  <c:v>44615.407789351855</c:v>
                </c:pt>
                <c:pt idx="4656">
                  <c:v>44615.408518518518</c:v>
                </c:pt>
                <c:pt idx="4657">
                  <c:v>44615.409247685187</c:v>
                </c:pt>
                <c:pt idx="4658">
                  <c:v>44615.40996527778</c:v>
                </c:pt>
                <c:pt idx="4659">
                  <c:v>44615.410752314812</c:v>
                </c:pt>
                <c:pt idx="4660">
                  <c:v>44615.411469907405</c:v>
                </c:pt>
                <c:pt idx="4661">
                  <c:v>44615.412199074075</c:v>
                </c:pt>
                <c:pt idx="4662">
                  <c:v>44615.412916666668</c:v>
                </c:pt>
                <c:pt idx="4663">
                  <c:v>44615.413645833331</c:v>
                </c:pt>
                <c:pt idx="4664">
                  <c:v>44615.414375</c:v>
                </c:pt>
                <c:pt idx="4665">
                  <c:v>44615.415092592593</c:v>
                </c:pt>
                <c:pt idx="4666">
                  <c:v>44615.415821759256</c:v>
                </c:pt>
                <c:pt idx="4667">
                  <c:v>44615.416550925926</c:v>
                </c:pt>
                <c:pt idx="4668">
                  <c:v>44615.417280092595</c:v>
                </c:pt>
                <c:pt idx="4669">
                  <c:v>44615.417997685188</c:v>
                </c:pt>
                <c:pt idx="4670">
                  <c:v>44615.418773148151</c:v>
                </c:pt>
                <c:pt idx="4671">
                  <c:v>44615.419502314813</c:v>
                </c:pt>
                <c:pt idx="4672">
                  <c:v>44615.420219907406</c:v>
                </c:pt>
                <c:pt idx="4673">
                  <c:v>44615.420949074076</c:v>
                </c:pt>
                <c:pt idx="4674">
                  <c:v>44615.421678240738</c:v>
                </c:pt>
                <c:pt idx="4675">
                  <c:v>44615.422395833331</c:v>
                </c:pt>
                <c:pt idx="4676">
                  <c:v>44615.423171296294</c:v>
                </c:pt>
                <c:pt idx="4677">
                  <c:v>44615.423900462964</c:v>
                </c:pt>
                <c:pt idx="4678">
                  <c:v>44615.424618055556</c:v>
                </c:pt>
                <c:pt idx="4679">
                  <c:v>44615.425347222219</c:v>
                </c:pt>
                <c:pt idx="4680">
                  <c:v>44615.426076388889</c:v>
                </c:pt>
                <c:pt idx="4681">
                  <c:v>44615.426793981482</c:v>
                </c:pt>
                <c:pt idx="4682">
                  <c:v>44615.427581018521</c:v>
                </c:pt>
                <c:pt idx="4683">
                  <c:v>44615.428298611114</c:v>
                </c:pt>
                <c:pt idx="4684">
                  <c:v>44615.429027777776</c:v>
                </c:pt>
                <c:pt idx="4685">
                  <c:v>44615.429756944446</c:v>
                </c:pt>
                <c:pt idx="4686">
                  <c:v>44615.430474537039</c:v>
                </c:pt>
                <c:pt idx="4687">
                  <c:v>44615.431203703702</c:v>
                </c:pt>
                <c:pt idx="4688">
                  <c:v>44615.431979166664</c:v>
                </c:pt>
                <c:pt idx="4689">
                  <c:v>44615.432696759257</c:v>
                </c:pt>
                <c:pt idx="4690">
                  <c:v>44615.433425925927</c:v>
                </c:pt>
                <c:pt idx="4691">
                  <c:v>44615.434155092589</c:v>
                </c:pt>
                <c:pt idx="4692">
                  <c:v>44615.434872685182</c:v>
                </c:pt>
                <c:pt idx="4693">
                  <c:v>44615.435601851852</c:v>
                </c:pt>
                <c:pt idx="4694">
                  <c:v>44615.436377314814</c:v>
                </c:pt>
                <c:pt idx="4695">
                  <c:v>44615.437106481484</c:v>
                </c:pt>
                <c:pt idx="4696">
                  <c:v>44615.437835648147</c:v>
                </c:pt>
                <c:pt idx="4697">
                  <c:v>44615.43855324074</c:v>
                </c:pt>
                <c:pt idx="4698">
                  <c:v>44615.439282407409</c:v>
                </c:pt>
                <c:pt idx="4699">
                  <c:v>44615.440011574072</c:v>
                </c:pt>
                <c:pt idx="4700">
                  <c:v>44615.440729166665</c:v>
                </c:pt>
                <c:pt idx="4701">
                  <c:v>44615.441458333335</c:v>
                </c:pt>
                <c:pt idx="4702">
                  <c:v>44615.442187499997</c:v>
                </c:pt>
                <c:pt idx="4703">
                  <c:v>44615.44290509259</c:v>
                </c:pt>
                <c:pt idx="4704">
                  <c:v>44615.44363425926</c:v>
                </c:pt>
                <c:pt idx="4705">
                  <c:v>44615.444409722222</c:v>
                </c:pt>
                <c:pt idx="4706">
                  <c:v>44615.445138888892</c:v>
                </c:pt>
                <c:pt idx="4707">
                  <c:v>44615.445856481485</c:v>
                </c:pt>
                <c:pt idx="4708">
                  <c:v>44615.446585648147</c:v>
                </c:pt>
                <c:pt idx="4709">
                  <c:v>44615.447314814817</c:v>
                </c:pt>
                <c:pt idx="4710">
                  <c:v>44615.44803240741</c:v>
                </c:pt>
                <c:pt idx="4711">
                  <c:v>44615.448807870373</c:v>
                </c:pt>
                <c:pt idx="4712">
                  <c:v>44615.449537037035</c:v>
                </c:pt>
                <c:pt idx="4713">
                  <c:v>44615.450266203705</c:v>
                </c:pt>
                <c:pt idx="4714">
                  <c:v>44615.450983796298</c:v>
                </c:pt>
                <c:pt idx="4715">
                  <c:v>44615.45171296296</c:v>
                </c:pt>
                <c:pt idx="4716">
                  <c:v>44615.45244212963</c:v>
                </c:pt>
                <c:pt idx="4717">
                  <c:v>44615.453159722223</c:v>
                </c:pt>
                <c:pt idx="4718">
                  <c:v>44615.453888888886</c:v>
                </c:pt>
                <c:pt idx="4719">
                  <c:v>44615.454618055555</c:v>
                </c:pt>
                <c:pt idx="4720">
                  <c:v>44615.455335648148</c:v>
                </c:pt>
                <c:pt idx="4721">
                  <c:v>44615.456064814818</c:v>
                </c:pt>
                <c:pt idx="4722">
                  <c:v>44615.456793981481</c:v>
                </c:pt>
                <c:pt idx="4723">
                  <c:v>44615.457511574074</c:v>
                </c:pt>
                <c:pt idx="4724">
                  <c:v>44615.458240740743</c:v>
                </c:pt>
                <c:pt idx="4725">
                  <c:v>44615.458969907406</c:v>
                </c:pt>
                <c:pt idx="4726">
                  <c:v>44615.459687499999</c:v>
                </c:pt>
                <c:pt idx="4727">
                  <c:v>44615.460462962961</c:v>
                </c:pt>
                <c:pt idx="4728">
                  <c:v>44615.461192129631</c:v>
                </c:pt>
                <c:pt idx="4729">
                  <c:v>44615.461921296293</c:v>
                </c:pt>
                <c:pt idx="4730">
                  <c:v>44615.462638888886</c:v>
                </c:pt>
                <c:pt idx="4731">
                  <c:v>44615.463368055556</c:v>
                </c:pt>
                <c:pt idx="4732">
                  <c:v>44615.464097222219</c:v>
                </c:pt>
                <c:pt idx="4733">
                  <c:v>44615.464826388888</c:v>
                </c:pt>
                <c:pt idx="4734">
                  <c:v>44615.465543981481</c:v>
                </c:pt>
                <c:pt idx="4735">
                  <c:v>44615.466273148151</c:v>
                </c:pt>
                <c:pt idx="4736">
                  <c:v>44615.467002314814</c:v>
                </c:pt>
                <c:pt idx="4737">
                  <c:v>44615.467719907407</c:v>
                </c:pt>
                <c:pt idx="4738">
                  <c:v>44615.468449074076</c:v>
                </c:pt>
                <c:pt idx="4739">
                  <c:v>44615.469178240739</c:v>
                </c:pt>
                <c:pt idx="4740">
                  <c:v>44615.469895833332</c:v>
                </c:pt>
                <c:pt idx="4741">
                  <c:v>44615.470625000002</c:v>
                </c:pt>
                <c:pt idx="4742">
                  <c:v>44615.471354166664</c:v>
                </c:pt>
                <c:pt idx="4743">
                  <c:v>44615.472071759257</c:v>
                </c:pt>
                <c:pt idx="4744">
                  <c:v>44615.472800925927</c:v>
                </c:pt>
                <c:pt idx="4745">
                  <c:v>44615.473530092589</c:v>
                </c:pt>
                <c:pt idx="4746">
                  <c:v>44615.474247685182</c:v>
                </c:pt>
                <c:pt idx="4747">
                  <c:v>44615.474976851852</c:v>
                </c:pt>
                <c:pt idx="4748">
                  <c:v>44615.475752314815</c:v>
                </c:pt>
                <c:pt idx="4749">
                  <c:v>44615.476481481484</c:v>
                </c:pt>
                <c:pt idx="4750">
                  <c:v>44615.477199074077</c:v>
                </c:pt>
                <c:pt idx="4751">
                  <c:v>44615.47792824074</c:v>
                </c:pt>
                <c:pt idx="4752">
                  <c:v>44615.47865740741</c:v>
                </c:pt>
                <c:pt idx="4753">
                  <c:v>44615.479375000003</c:v>
                </c:pt>
                <c:pt idx="4754">
                  <c:v>44615.480150462965</c:v>
                </c:pt>
                <c:pt idx="4755">
                  <c:v>44615.480879629627</c:v>
                </c:pt>
                <c:pt idx="4756">
                  <c:v>44615.481608796297</c:v>
                </c:pt>
                <c:pt idx="4757">
                  <c:v>44615.48232638889</c:v>
                </c:pt>
                <c:pt idx="4758">
                  <c:v>44615.483055555553</c:v>
                </c:pt>
                <c:pt idx="4759">
                  <c:v>44615.483784722222</c:v>
                </c:pt>
                <c:pt idx="4760">
                  <c:v>44615.484548611108</c:v>
                </c:pt>
                <c:pt idx="4761">
                  <c:v>44615.485277777778</c:v>
                </c:pt>
                <c:pt idx="4762">
                  <c:v>44615.486006944448</c:v>
                </c:pt>
                <c:pt idx="4763">
                  <c:v>44615.486724537041</c:v>
                </c:pt>
                <c:pt idx="4764">
                  <c:v>44615.487453703703</c:v>
                </c:pt>
                <c:pt idx="4765">
                  <c:v>44615.488182870373</c:v>
                </c:pt>
                <c:pt idx="4766">
                  <c:v>44615.488900462966</c:v>
                </c:pt>
                <c:pt idx="4767">
                  <c:v>44615.489629629628</c:v>
                </c:pt>
                <c:pt idx="4768">
                  <c:v>44615.490358796298</c:v>
                </c:pt>
                <c:pt idx="4769">
                  <c:v>44615.491076388891</c:v>
                </c:pt>
                <c:pt idx="4770">
                  <c:v>44615.491805555554</c:v>
                </c:pt>
                <c:pt idx="4771">
                  <c:v>44615.492581018516</c:v>
                </c:pt>
                <c:pt idx="4772">
                  <c:v>44615.493310185186</c:v>
                </c:pt>
                <c:pt idx="4773">
                  <c:v>44615.494027777779</c:v>
                </c:pt>
                <c:pt idx="4774">
                  <c:v>44615.494756944441</c:v>
                </c:pt>
                <c:pt idx="4775">
                  <c:v>44615.495486111111</c:v>
                </c:pt>
                <c:pt idx="4776">
                  <c:v>44615.496203703704</c:v>
                </c:pt>
                <c:pt idx="4777">
                  <c:v>44615.496990740743</c:v>
                </c:pt>
                <c:pt idx="4778">
                  <c:v>44615.497708333336</c:v>
                </c:pt>
                <c:pt idx="4779">
                  <c:v>44615.498437499999</c:v>
                </c:pt>
                <c:pt idx="4780">
                  <c:v>44615.499166666668</c:v>
                </c:pt>
                <c:pt idx="4781">
                  <c:v>44615.499884259261</c:v>
                </c:pt>
                <c:pt idx="4782">
                  <c:v>44615.500613425924</c:v>
                </c:pt>
                <c:pt idx="4783">
                  <c:v>44615.501388888886</c:v>
                </c:pt>
                <c:pt idx="4784">
                  <c:v>44615.502118055556</c:v>
                </c:pt>
                <c:pt idx="4785">
                  <c:v>44615.502835648149</c:v>
                </c:pt>
                <c:pt idx="4786">
                  <c:v>44615.503564814811</c:v>
                </c:pt>
                <c:pt idx="4787">
                  <c:v>44615.504293981481</c:v>
                </c:pt>
                <c:pt idx="4788">
                  <c:v>44615.505011574074</c:v>
                </c:pt>
                <c:pt idx="4789">
                  <c:v>44615.505740740744</c:v>
                </c:pt>
                <c:pt idx="4790">
                  <c:v>44615.506469907406</c:v>
                </c:pt>
                <c:pt idx="4791">
                  <c:v>44615.507187499999</c:v>
                </c:pt>
                <c:pt idx="4792">
                  <c:v>44615.507916666669</c:v>
                </c:pt>
                <c:pt idx="4793">
                  <c:v>44615.508645833332</c:v>
                </c:pt>
                <c:pt idx="4794">
                  <c:v>44615.509421296294</c:v>
                </c:pt>
                <c:pt idx="4795">
                  <c:v>44615.510138888887</c:v>
                </c:pt>
                <c:pt idx="4796">
                  <c:v>44615.510868055557</c:v>
                </c:pt>
                <c:pt idx="4797">
                  <c:v>44615.511597222219</c:v>
                </c:pt>
                <c:pt idx="4798">
                  <c:v>44615.512314814812</c:v>
                </c:pt>
                <c:pt idx="4799">
                  <c:v>44615.513043981482</c:v>
                </c:pt>
                <c:pt idx="4800">
                  <c:v>44615.513773148145</c:v>
                </c:pt>
                <c:pt idx="4801">
                  <c:v>44615.514490740738</c:v>
                </c:pt>
                <c:pt idx="4802">
                  <c:v>44615.515219907407</c:v>
                </c:pt>
                <c:pt idx="4803">
                  <c:v>44615.515949074077</c:v>
                </c:pt>
                <c:pt idx="4804">
                  <c:v>44615.51666666667</c:v>
                </c:pt>
                <c:pt idx="4805">
                  <c:v>44615.517395833333</c:v>
                </c:pt>
                <c:pt idx="4806">
                  <c:v>44615.518125000002</c:v>
                </c:pt>
                <c:pt idx="4807">
                  <c:v>44615.518842592595</c:v>
                </c:pt>
                <c:pt idx="4808">
                  <c:v>44615.519571759258</c:v>
                </c:pt>
                <c:pt idx="4809">
                  <c:v>44615.520300925928</c:v>
                </c:pt>
                <c:pt idx="4810">
                  <c:v>44615.52107638889</c:v>
                </c:pt>
                <c:pt idx="4811">
                  <c:v>44615.521793981483</c:v>
                </c:pt>
                <c:pt idx="4812">
                  <c:v>44615.522523148145</c:v>
                </c:pt>
                <c:pt idx="4813">
                  <c:v>44615.523252314815</c:v>
                </c:pt>
                <c:pt idx="4814">
                  <c:v>44615.523969907408</c:v>
                </c:pt>
                <c:pt idx="4815">
                  <c:v>44615.524699074071</c:v>
                </c:pt>
                <c:pt idx="4816">
                  <c:v>44615.52547453704</c:v>
                </c:pt>
                <c:pt idx="4817">
                  <c:v>44615.526203703703</c:v>
                </c:pt>
                <c:pt idx="4818">
                  <c:v>44615.526921296296</c:v>
                </c:pt>
                <c:pt idx="4819">
                  <c:v>44615.527650462966</c:v>
                </c:pt>
                <c:pt idx="4820">
                  <c:v>44615.528379629628</c:v>
                </c:pt>
                <c:pt idx="4821">
                  <c:v>44615.529097222221</c:v>
                </c:pt>
                <c:pt idx="4822">
                  <c:v>44615.529826388891</c:v>
                </c:pt>
                <c:pt idx="4823">
                  <c:v>44615.530555555553</c:v>
                </c:pt>
                <c:pt idx="4824">
                  <c:v>44615.531273148146</c:v>
                </c:pt>
                <c:pt idx="4825">
                  <c:v>44615.532002314816</c:v>
                </c:pt>
                <c:pt idx="4826">
                  <c:v>44615.532731481479</c:v>
                </c:pt>
                <c:pt idx="4827">
                  <c:v>44615.533449074072</c:v>
                </c:pt>
                <c:pt idx="4828">
                  <c:v>44615.534178240741</c:v>
                </c:pt>
                <c:pt idx="4829">
                  <c:v>44615.534907407404</c:v>
                </c:pt>
                <c:pt idx="4830">
                  <c:v>44615.535624999997</c:v>
                </c:pt>
                <c:pt idx="4831">
                  <c:v>44615.536354166667</c:v>
                </c:pt>
                <c:pt idx="4832">
                  <c:v>44615.537129629629</c:v>
                </c:pt>
                <c:pt idx="4833">
                  <c:v>44615.537858796299</c:v>
                </c:pt>
                <c:pt idx="4834">
                  <c:v>44615.538587962961</c:v>
                </c:pt>
                <c:pt idx="4835">
                  <c:v>44615.539305555554</c:v>
                </c:pt>
                <c:pt idx="4836">
                  <c:v>44615.540034722224</c:v>
                </c:pt>
                <c:pt idx="4837">
                  <c:v>44615.540763888886</c:v>
                </c:pt>
                <c:pt idx="4838">
                  <c:v>44615.541539351849</c:v>
                </c:pt>
                <c:pt idx="4839">
                  <c:v>44615.542256944442</c:v>
                </c:pt>
                <c:pt idx="4840">
                  <c:v>44615.542986111112</c:v>
                </c:pt>
                <c:pt idx="4841">
                  <c:v>44615.543715277781</c:v>
                </c:pt>
                <c:pt idx="4842">
                  <c:v>44615.544444444444</c:v>
                </c:pt>
                <c:pt idx="4843">
                  <c:v>44615.545162037037</c:v>
                </c:pt>
                <c:pt idx="4844">
                  <c:v>44615.545937499999</c:v>
                </c:pt>
                <c:pt idx="4845">
                  <c:v>44615.546655092592</c:v>
                </c:pt>
                <c:pt idx="4846">
                  <c:v>44615.547384259262</c:v>
                </c:pt>
                <c:pt idx="4847">
                  <c:v>44615.548113425924</c:v>
                </c:pt>
                <c:pt idx="4848">
                  <c:v>44615.548831018517</c:v>
                </c:pt>
                <c:pt idx="4849">
                  <c:v>44615.549560185187</c:v>
                </c:pt>
                <c:pt idx="4850">
                  <c:v>44615.550335648149</c:v>
                </c:pt>
                <c:pt idx="4851">
                  <c:v>44615.551064814812</c:v>
                </c:pt>
                <c:pt idx="4852">
                  <c:v>44615.551782407405</c:v>
                </c:pt>
                <c:pt idx="4853">
                  <c:v>44615.552511574075</c:v>
                </c:pt>
                <c:pt idx="4854">
                  <c:v>44615.553240740737</c:v>
                </c:pt>
                <c:pt idx="4855">
                  <c:v>44615.553969907407</c:v>
                </c:pt>
                <c:pt idx="4856">
                  <c:v>44615.554699074077</c:v>
                </c:pt>
                <c:pt idx="4857">
                  <c:v>44615.55541666667</c:v>
                </c:pt>
                <c:pt idx="4858">
                  <c:v>44615.556145833332</c:v>
                </c:pt>
                <c:pt idx="4859">
                  <c:v>44615.556875000002</c:v>
                </c:pt>
                <c:pt idx="4860">
                  <c:v>44615.557604166665</c:v>
                </c:pt>
                <c:pt idx="4861">
                  <c:v>44615.558368055557</c:v>
                </c:pt>
                <c:pt idx="4862">
                  <c:v>44615.55909722222</c:v>
                </c:pt>
                <c:pt idx="4863">
                  <c:v>44615.55982638889</c:v>
                </c:pt>
                <c:pt idx="4864">
                  <c:v>44615.560543981483</c:v>
                </c:pt>
                <c:pt idx="4865">
                  <c:v>44615.561273148145</c:v>
                </c:pt>
                <c:pt idx="4866">
                  <c:v>44615.562002314815</c:v>
                </c:pt>
                <c:pt idx="4867">
                  <c:v>44615.562719907408</c:v>
                </c:pt>
                <c:pt idx="4868">
                  <c:v>44615.563449074078</c:v>
                </c:pt>
                <c:pt idx="4869">
                  <c:v>44615.56417824074</c:v>
                </c:pt>
                <c:pt idx="4870">
                  <c:v>44615.564895833333</c:v>
                </c:pt>
                <c:pt idx="4871">
                  <c:v>44615.565625000003</c:v>
                </c:pt>
                <c:pt idx="4872">
                  <c:v>44615.566400462965</c:v>
                </c:pt>
                <c:pt idx="4873">
                  <c:v>44615.567129629628</c:v>
                </c:pt>
                <c:pt idx="4874">
                  <c:v>44615.567847222221</c:v>
                </c:pt>
                <c:pt idx="4875">
                  <c:v>44615.568576388891</c:v>
                </c:pt>
                <c:pt idx="4876">
                  <c:v>44615.569305555553</c:v>
                </c:pt>
                <c:pt idx="4877">
                  <c:v>44615.570023148146</c:v>
                </c:pt>
                <c:pt idx="4878">
                  <c:v>44615.570810185185</c:v>
                </c:pt>
                <c:pt idx="4879">
                  <c:v>44615.571527777778</c:v>
                </c:pt>
                <c:pt idx="4880">
                  <c:v>44615.572256944448</c:v>
                </c:pt>
                <c:pt idx="4881">
                  <c:v>44615.572974537034</c:v>
                </c:pt>
                <c:pt idx="4882">
                  <c:v>44615.573703703703</c:v>
                </c:pt>
                <c:pt idx="4883">
                  <c:v>44615.574432870373</c:v>
                </c:pt>
                <c:pt idx="4884">
                  <c:v>44615.575150462966</c:v>
                </c:pt>
                <c:pt idx="4885">
                  <c:v>44615.575879629629</c:v>
                </c:pt>
                <c:pt idx="4886">
                  <c:v>44615.576608796298</c:v>
                </c:pt>
                <c:pt idx="4887">
                  <c:v>44615.577326388891</c:v>
                </c:pt>
                <c:pt idx="4888">
                  <c:v>44615.578055555554</c:v>
                </c:pt>
                <c:pt idx="4889">
                  <c:v>44615.578784722224</c:v>
                </c:pt>
                <c:pt idx="4890">
                  <c:v>44615.579502314817</c:v>
                </c:pt>
                <c:pt idx="4891">
                  <c:v>44615.580231481479</c:v>
                </c:pt>
                <c:pt idx="4892">
                  <c:v>44615.580960648149</c:v>
                </c:pt>
                <c:pt idx="4893">
                  <c:v>44615.581689814811</c:v>
                </c:pt>
                <c:pt idx="4894">
                  <c:v>44615.582465277781</c:v>
                </c:pt>
                <c:pt idx="4895">
                  <c:v>44615.583182870374</c:v>
                </c:pt>
                <c:pt idx="4896">
                  <c:v>44615.583912037036</c:v>
                </c:pt>
                <c:pt idx="4897">
                  <c:v>44615.584641203706</c:v>
                </c:pt>
                <c:pt idx="4898">
                  <c:v>44615.585370370369</c:v>
                </c:pt>
                <c:pt idx="4899">
                  <c:v>44615.586087962962</c:v>
                </c:pt>
                <c:pt idx="4900">
                  <c:v>44615.586863425924</c:v>
                </c:pt>
                <c:pt idx="4901">
                  <c:v>44615.587592592594</c:v>
                </c:pt>
                <c:pt idx="4902">
                  <c:v>44615.588310185187</c:v>
                </c:pt>
                <c:pt idx="4903">
                  <c:v>44615.589039351849</c:v>
                </c:pt>
                <c:pt idx="4904">
                  <c:v>44615.589768518519</c:v>
                </c:pt>
                <c:pt idx="4905">
                  <c:v>44615.590486111112</c:v>
                </c:pt>
                <c:pt idx="4906">
                  <c:v>44615.591261574074</c:v>
                </c:pt>
                <c:pt idx="4907">
                  <c:v>44615.591990740744</c:v>
                </c:pt>
                <c:pt idx="4908">
                  <c:v>44615.592719907407</c:v>
                </c:pt>
                <c:pt idx="4909">
                  <c:v>44615.5934375</c:v>
                </c:pt>
                <c:pt idx="4910">
                  <c:v>44615.594166666669</c:v>
                </c:pt>
                <c:pt idx="4911">
                  <c:v>44615.594895833332</c:v>
                </c:pt>
                <c:pt idx="4912">
                  <c:v>44615.595613425925</c:v>
                </c:pt>
                <c:pt idx="4913">
                  <c:v>44615.596342592595</c:v>
                </c:pt>
                <c:pt idx="4914">
                  <c:v>44615.597071759257</c:v>
                </c:pt>
                <c:pt idx="4915">
                  <c:v>44615.59778935185</c:v>
                </c:pt>
                <c:pt idx="4916">
                  <c:v>44615.59851851852</c:v>
                </c:pt>
                <c:pt idx="4917">
                  <c:v>44615.599236111113</c:v>
                </c:pt>
                <c:pt idx="4918">
                  <c:v>44615.599965277775</c:v>
                </c:pt>
                <c:pt idx="4919">
                  <c:v>44615.600694444445</c:v>
                </c:pt>
                <c:pt idx="4920">
                  <c:v>44615.601423611108</c:v>
                </c:pt>
                <c:pt idx="4921">
                  <c:v>44615.602141203701</c:v>
                </c:pt>
                <c:pt idx="4922">
                  <c:v>44615.602916666663</c:v>
                </c:pt>
                <c:pt idx="4923">
                  <c:v>44615.603645833333</c:v>
                </c:pt>
                <c:pt idx="4924">
                  <c:v>44615.604363425926</c:v>
                </c:pt>
                <c:pt idx="4925">
                  <c:v>44615.605092592596</c:v>
                </c:pt>
                <c:pt idx="4926">
                  <c:v>44615.605821759258</c:v>
                </c:pt>
                <c:pt idx="4927">
                  <c:v>44615.606539351851</c:v>
                </c:pt>
                <c:pt idx="4928">
                  <c:v>44615.60732638889</c:v>
                </c:pt>
                <c:pt idx="4929">
                  <c:v>44615.608043981483</c:v>
                </c:pt>
                <c:pt idx="4930">
                  <c:v>44615.608773148146</c:v>
                </c:pt>
                <c:pt idx="4931">
                  <c:v>44615.609502314815</c:v>
                </c:pt>
                <c:pt idx="4932">
                  <c:v>44615.610219907408</c:v>
                </c:pt>
                <c:pt idx="4933">
                  <c:v>44615.610949074071</c:v>
                </c:pt>
                <c:pt idx="4934">
                  <c:v>44615.611678240741</c:v>
                </c:pt>
                <c:pt idx="4935">
                  <c:v>44615.612395833334</c:v>
                </c:pt>
                <c:pt idx="4936">
                  <c:v>44615.613125000003</c:v>
                </c:pt>
                <c:pt idx="4937">
                  <c:v>44615.613854166666</c:v>
                </c:pt>
                <c:pt idx="4938">
                  <c:v>44615.614571759259</c:v>
                </c:pt>
                <c:pt idx="4939">
                  <c:v>44615.615347222221</c:v>
                </c:pt>
                <c:pt idx="4940">
                  <c:v>44615.616076388891</c:v>
                </c:pt>
                <c:pt idx="4941">
                  <c:v>44615.616805555554</c:v>
                </c:pt>
                <c:pt idx="4942">
                  <c:v>44615.617534722223</c:v>
                </c:pt>
                <c:pt idx="4943">
                  <c:v>44615.618252314816</c:v>
                </c:pt>
                <c:pt idx="4944">
                  <c:v>44615.618981481479</c:v>
                </c:pt>
                <c:pt idx="4945">
                  <c:v>44615.619710648149</c:v>
                </c:pt>
                <c:pt idx="4946">
                  <c:v>44615.620428240742</c:v>
                </c:pt>
                <c:pt idx="4947">
                  <c:v>44615.621157407404</c:v>
                </c:pt>
                <c:pt idx="4948">
                  <c:v>44615.621886574074</c:v>
                </c:pt>
                <c:pt idx="4949">
                  <c:v>44615.622604166667</c:v>
                </c:pt>
                <c:pt idx="4950">
                  <c:v>44615.623333333337</c:v>
                </c:pt>
                <c:pt idx="4951">
                  <c:v>44615.624062499999</c:v>
                </c:pt>
                <c:pt idx="4952">
                  <c:v>44615.624780092592</c:v>
                </c:pt>
                <c:pt idx="4953">
                  <c:v>44615.625509259262</c:v>
                </c:pt>
                <c:pt idx="4954">
                  <c:v>44615.626238425924</c:v>
                </c:pt>
                <c:pt idx="4955">
                  <c:v>44615.626956018517</c:v>
                </c:pt>
                <c:pt idx="4956">
                  <c:v>44615.627685185187</c:v>
                </c:pt>
                <c:pt idx="4957">
                  <c:v>44615.62841435185</c:v>
                </c:pt>
                <c:pt idx="4958">
                  <c:v>44615.629131944443</c:v>
                </c:pt>
                <c:pt idx="4959">
                  <c:v>44615.629861111112</c:v>
                </c:pt>
                <c:pt idx="4960">
                  <c:v>44615.630590277775</c:v>
                </c:pt>
                <c:pt idx="4961">
                  <c:v>44615.631307870368</c:v>
                </c:pt>
                <c:pt idx="4962">
                  <c:v>44615.632037037038</c:v>
                </c:pt>
                <c:pt idx="4963">
                  <c:v>44615.6327662037</c:v>
                </c:pt>
                <c:pt idx="4964">
                  <c:v>44615.633483796293</c:v>
                </c:pt>
                <c:pt idx="4965">
                  <c:v>44615.634212962963</c:v>
                </c:pt>
                <c:pt idx="4966">
                  <c:v>44615.634942129633</c:v>
                </c:pt>
                <c:pt idx="4967">
                  <c:v>44615.635659722226</c:v>
                </c:pt>
                <c:pt idx="4968">
                  <c:v>44615.636388888888</c:v>
                </c:pt>
                <c:pt idx="4969">
                  <c:v>44615.637118055558</c:v>
                </c:pt>
                <c:pt idx="4970">
                  <c:v>44615.63789351852</c:v>
                </c:pt>
                <c:pt idx="4971">
                  <c:v>44615.638622685183</c:v>
                </c:pt>
                <c:pt idx="4972">
                  <c:v>44615.639340277776</c:v>
                </c:pt>
                <c:pt idx="4973">
                  <c:v>44615.640069444446</c:v>
                </c:pt>
                <c:pt idx="4974">
                  <c:v>44615.640798611108</c:v>
                </c:pt>
                <c:pt idx="4975">
                  <c:v>44615.641516203701</c:v>
                </c:pt>
                <c:pt idx="4976">
                  <c:v>44615.642245370371</c:v>
                </c:pt>
                <c:pt idx="4977">
                  <c:v>44615.642974537041</c:v>
                </c:pt>
                <c:pt idx="4978">
                  <c:v>44615.643692129626</c:v>
                </c:pt>
                <c:pt idx="4979">
                  <c:v>44615.644421296296</c:v>
                </c:pt>
                <c:pt idx="4980">
                  <c:v>44615.645150462966</c:v>
                </c:pt>
                <c:pt idx="4981">
                  <c:v>44615.645925925928</c:v>
                </c:pt>
                <c:pt idx="4982">
                  <c:v>44615.646643518521</c:v>
                </c:pt>
                <c:pt idx="4983">
                  <c:v>44615.647372685184</c:v>
                </c:pt>
                <c:pt idx="4984">
                  <c:v>44615.648101851853</c:v>
                </c:pt>
                <c:pt idx="4985">
                  <c:v>44615.648819444446</c:v>
                </c:pt>
                <c:pt idx="4986">
                  <c:v>44615.649548611109</c:v>
                </c:pt>
                <c:pt idx="4987">
                  <c:v>44615.650277777779</c:v>
                </c:pt>
                <c:pt idx="4988">
                  <c:v>44615.650995370372</c:v>
                </c:pt>
                <c:pt idx="4989">
                  <c:v>44615.651724537034</c:v>
                </c:pt>
                <c:pt idx="4990">
                  <c:v>44615.652453703704</c:v>
                </c:pt>
                <c:pt idx="4991">
                  <c:v>44615.653171296297</c:v>
                </c:pt>
                <c:pt idx="4992">
                  <c:v>44615.653900462959</c:v>
                </c:pt>
                <c:pt idx="4993">
                  <c:v>44615.654629629629</c:v>
                </c:pt>
                <c:pt idx="4994">
                  <c:v>44615.655347222222</c:v>
                </c:pt>
                <c:pt idx="4995">
                  <c:v>44615.656076388892</c:v>
                </c:pt>
                <c:pt idx="4996">
                  <c:v>44615.656805555554</c:v>
                </c:pt>
                <c:pt idx="4997">
                  <c:v>44615.657523148147</c:v>
                </c:pt>
                <c:pt idx="4998">
                  <c:v>44615.658252314817</c:v>
                </c:pt>
                <c:pt idx="4999">
                  <c:v>44615.65898148148</c:v>
                </c:pt>
                <c:pt idx="5000">
                  <c:v>44615.659699074073</c:v>
                </c:pt>
                <c:pt idx="5001">
                  <c:v>44615.660428240742</c:v>
                </c:pt>
                <c:pt idx="5002">
                  <c:v>44615.661157407405</c:v>
                </c:pt>
                <c:pt idx="5003">
                  <c:v>44615.661874999998</c:v>
                </c:pt>
                <c:pt idx="5004">
                  <c:v>44615.662604166668</c:v>
                </c:pt>
                <c:pt idx="5005">
                  <c:v>44615.66333333333</c:v>
                </c:pt>
                <c:pt idx="5006">
                  <c:v>44615.664050925923</c:v>
                </c:pt>
                <c:pt idx="5007">
                  <c:v>44615.664780092593</c:v>
                </c:pt>
                <c:pt idx="5008">
                  <c:v>44615.665509259263</c:v>
                </c:pt>
                <c:pt idx="5009">
                  <c:v>44615.666226851848</c:v>
                </c:pt>
                <c:pt idx="5010">
                  <c:v>44615.666956018518</c:v>
                </c:pt>
                <c:pt idx="5011">
                  <c:v>44615.667685185188</c:v>
                </c:pt>
                <c:pt idx="5012">
                  <c:v>44615.668414351851</c:v>
                </c:pt>
                <c:pt idx="5013">
                  <c:v>44615.669131944444</c:v>
                </c:pt>
                <c:pt idx="5014">
                  <c:v>44615.669861111113</c:v>
                </c:pt>
                <c:pt idx="5015">
                  <c:v>44615.670590277776</c:v>
                </c:pt>
                <c:pt idx="5016">
                  <c:v>44615.671307870369</c:v>
                </c:pt>
                <c:pt idx="5017">
                  <c:v>44615.672037037039</c:v>
                </c:pt>
                <c:pt idx="5018">
                  <c:v>44615.672766203701</c:v>
                </c:pt>
                <c:pt idx="5019">
                  <c:v>44615.673483796294</c:v>
                </c:pt>
                <c:pt idx="5020">
                  <c:v>44615.674212962964</c:v>
                </c:pt>
                <c:pt idx="5021">
                  <c:v>44615.674942129626</c:v>
                </c:pt>
                <c:pt idx="5022">
                  <c:v>44615.675717592596</c:v>
                </c:pt>
                <c:pt idx="5023">
                  <c:v>44615.676435185182</c:v>
                </c:pt>
                <c:pt idx="5024">
                  <c:v>44615.677164351851</c:v>
                </c:pt>
                <c:pt idx="5025">
                  <c:v>44615.677893518521</c:v>
                </c:pt>
                <c:pt idx="5026">
                  <c:v>44615.678622685184</c:v>
                </c:pt>
                <c:pt idx="5027">
                  <c:v>44615.679340277777</c:v>
                </c:pt>
                <c:pt idx="5028">
                  <c:v>44615.680115740739</c:v>
                </c:pt>
                <c:pt idx="5029">
                  <c:v>44615.680844907409</c:v>
                </c:pt>
                <c:pt idx="5030">
                  <c:v>44615.681574074071</c:v>
                </c:pt>
                <c:pt idx="5031">
                  <c:v>44615.682291666664</c:v>
                </c:pt>
                <c:pt idx="5032">
                  <c:v>44615.683020833334</c:v>
                </c:pt>
                <c:pt idx="5033">
                  <c:v>44615.683749999997</c:v>
                </c:pt>
                <c:pt idx="5034">
                  <c:v>44615.684467592589</c:v>
                </c:pt>
                <c:pt idx="5035">
                  <c:v>44615.685196759259</c:v>
                </c:pt>
                <c:pt idx="5036">
                  <c:v>44615.685925925929</c:v>
                </c:pt>
                <c:pt idx="5037">
                  <c:v>44615.686655092592</c:v>
                </c:pt>
                <c:pt idx="5038">
                  <c:v>44615.687372685185</c:v>
                </c:pt>
                <c:pt idx="5039">
                  <c:v>44615.688148148147</c:v>
                </c:pt>
                <c:pt idx="5040">
                  <c:v>44615.688877314817</c:v>
                </c:pt>
                <c:pt idx="5041">
                  <c:v>44615.689606481479</c:v>
                </c:pt>
                <c:pt idx="5042">
                  <c:v>44615.690324074072</c:v>
                </c:pt>
                <c:pt idx="5043">
                  <c:v>44615.691053240742</c:v>
                </c:pt>
                <c:pt idx="5044">
                  <c:v>44615.691782407404</c:v>
                </c:pt>
                <c:pt idx="5045">
                  <c:v>44615.692499999997</c:v>
                </c:pt>
                <c:pt idx="5046">
                  <c:v>44615.693229166667</c:v>
                </c:pt>
                <c:pt idx="5047">
                  <c:v>44615.693958333337</c:v>
                </c:pt>
                <c:pt idx="5048">
                  <c:v>44615.694675925923</c:v>
                </c:pt>
                <c:pt idx="5049">
                  <c:v>44615.695405092592</c:v>
                </c:pt>
                <c:pt idx="5050">
                  <c:v>44615.696180555555</c:v>
                </c:pt>
                <c:pt idx="5051">
                  <c:v>44615.696909722225</c:v>
                </c:pt>
                <c:pt idx="5052">
                  <c:v>44615.697638888887</c:v>
                </c:pt>
                <c:pt idx="5053">
                  <c:v>44615.69835648148</c:v>
                </c:pt>
                <c:pt idx="5054">
                  <c:v>44615.69908564815</c:v>
                </c:pt>
                <c:pt idx="5055">
                  <c:v>44615.699814814812</c:v>
                </c:pt>
                <c:pt idx="5056">
                  <c:v>44615.700590277775</c:v>
                </c:pt>
                <c:pt idx="5057">
                  <c:v>44615.701307870368</c:v>
                </c:pt>
                <c:pt idx="5058">
                  <c:v>44615.702037037037</c:v>
                </c:pt>
                <c:pt idx="5059">
                  <c:v>44615.702766203707</c:v>
                </c:pt>
                <c:pt idx="5060">
                  <c:v>44615.703483796293</c:v>
                </c:pt>
                <c:pt idx="5061">
                  <c:v>44615.704212962963</c:v>
                </c:pt>
                <c:pt idx="5062">
                  <c:v>44615.704942129632</c:v>
                </c:pt>
                <c:pt idx="5063">
                  <c:v>44615.705659722225</c:v>
                </c:pt>
                <c:pt idx="5064">
                  <c:v>44615.706388888888</c:v>
                </c:pt>
                <c:pt idx="5065">
                  <c:v>44615.707118055558</c:v>
                </c:pt>
                <c:pt idx="5066">
                  <c:v>44615.707835648151</c:v>
                </c:pt>
                <c:pt idx="5067">
                  <c:v>44615.708564814813</c:v>
                </c:pt>
                <c:pt idx="5068">
                  <c:v>44615.709293981483</c:v>
                </c:pt>
                <c:pt idx="5069">
                  <c:v>44615.710011574076</c:v>
                </c:pt>
                <c:pt idx="5070">
                  <c:v>44615.710740740738</c:v>
                </c:pt>
                <c:pt idx="5071">
                  <c:v>44615.711469907408</c:v>
                </c:pt>
                <c:pt idx="5072">
                  <c:v>44615.712187500001</c:v>
                </c:pt>
                <c:pt idx="5073">
                  <c:v>44615.712916666664</c:v>
                </c:pt>
                <c:pt idx="5074">
                  <c:v>44615.713645833333</c:v>
                </c:pt>
                <c:pt idx="5075">
                  <c:v>44615.714375000003</c:v>
                </c:pt>
                <c:pt idx="5076">
                  <c:v>44615.715092592596</c:v>
                </c:pt>
                <c:pt idx="5077">
                  <c:v>44615.715821759259</c:v>
                </c:pt>
                <c:pt idx="5078">
                  <c:v>44615.716539351852</c:v>
                </c:pt>
                <c:pt idx="5079">
                  <c:v>44615.717268518521</c:v>
                </c:pt>
                <c:pt idx="5080">
                  <c:v>44615.717997685184</c:v>
                </c:pt>
                <c:pt idx="5081">
                  <c:v>44615.718726851854</c:v>
                </c:pt>
                <c:pt idx="5082">
                  <c:v>44615.719444444447</c:v>
                </c:pt>
                <c:pt idx="5083">
                  <c:v>44615.720173611109</c:v>
                </c:pt>
                <c:pt idx="5084">
                  <c:v>44615.720902777779</c:v>
                </c:pt>
                <c:pt idx="5085">
                  <c:v>44615.721620370372</c:v>
                </c:pt>
                <c:pt idx="5086">
                  <c:v>44615.722349537034</c:v>
                </c:pt>
                <c:pt idx="5087">
                  <c:v>44615.723078703704</c:v>
                </c:pt>
                <c:pt idx="5088">
                  <c:v>44615.723796296297</c:v>
                </c:pt>
                <c:pt idx="5089">
                  <c:v>44615.72452546296</c:v>
                </c:pt>
                <c:pt idx="5090">
                  <c:v>44615.725243055553</c:v>
                </c:pt>
                <c:pt idx="5091">
                  <c:v>44615.725972222222</c:v>
                </c:pt>
                <c:pt idx="5092">
                  <c:v>44615.726701388892</c:v>
                </c:pt>
                <c:pt idx="5093">
                  <c:v>44615.727418981478</c:v>
                </c:pt>
                <c:pt idx="5094">
                  <c:v>44615.728148148148</c:v>
                </c:pt>
                <c:pt idx="5095">
                  <c:v>44615.728877314818</c:v>
                </c:pt>
                <c:pt idx="5096">
                  <c:v>44615.729594907411</c:v>
                </c:pt>
                <c:pt idx="5097">
                  <c:v>44615.730324074073</c:v>
                </c:pt>
                <c:pt idx="5098">
                  <c:v>44615.731053240743</c:v>
                </c:pt>
                <c:pt idx="5099">
                  <c:v>44615.731782407405</c:v>
                </c:pt>
                <c:pt idx="5100">
                  <c:v>44615.732499999998</c:v>
                </c:pt>
                <c:pt idx="5101">
                  <c:v>44615.733229166668</c:v>
                </c:pt>
                <c:pt idx="5102">
                  <c:v>44615.73400462963</c:v>
                </c:pt>
                <c:pt idx="5103">
                  <c:v>44615.734733796293</c:v>
                </c:pt>
                <c:pt idx="5104">
                  <c:v>44615.735451388886</c:v>
                </c:pt>
                <c:pt idx="5105">
                  <c:v>44615.736180555556</c:v>
                </c:pt>
                <c:pt idx="5106">
                  <c:v>44615.736909722225</c:v>
                </c:pt>
                <c:pt idx="5107">
                  <c:v>44615.737627314818</c:v>
                </c:pt>
                <c:pt idx="5108">
                  <c:v>44615.738356481481</c:v>
                </c:pt>
                <c:pt idx="5109">
                  <c:v>44615.739085648151</c:v>
                </c:pt>
                <c:pt idx="5110">
                  <c:v>44615.739803240744</c:v>
                </c:pt>
                <c:pt idx="5111">
                  <c:v>44615.740532407406</c:v>
                </c:pt>
                <c:pt idx="5112">
                  <c:v>44615.741261574076</c:v>
                </c:pt>
                <c:pt idx="5113">
                  <c:v>44615.742037037038</c:v>
                </c:pt>
                <c:pt idx="5114">
                  <c:v>44615.742754629631</c:v>
                </c:pt>
                <c:pt idx="5115">
                  <c:v>44615.743483796294</c:v>
                </c:pt>
                <c:pt idx="5116">
                  <c:v>44615.744212962964</c:v>
                </c:pt>
                <c:pt idx="5117">
                  <c:v>44615.744930555556</c:v>
                </c:pt>
                <c:pt idx="5118">
                  <c:v>44615.745659722219</c:v>
                </c:pt>
                <c:pt idx="5119">
                  <c:v>44615.746388888889</c:v>
                </c:pt>
                <c:pt idx="5120">
                  <c:v>44615.747106481482</c:v>
                </c:pt>
                <c:pt idx="5121">
                  <c:v>44615.747835648152</c:v>
                </c:pt>
                <c:pt idx="5122">
                  <c:v>44615.748564814814</c:v>
                </c:pt>
                <c:pt idx="5123">
                  <c:v>44615.749282407407</c:v>
                </c:pt>
                <c:pt idx="5124">
                  <c:v>44615.750011574077</c:v>
                </c:pt>
                <c:pt idx="5125">
                  <c:v>44615.750740740739</c:v>
                </c:pt>
                <c:pt idx="5126">
                  <c:v>44615.751458333332</c:v>
                </c:pt>
                <c:pt idx="5127">
                  <c:v>44615.752187500002</c:v>
                </c:pt>
                <c:pt idx="5128">
                  <c:v>44615.752916666665</c:v>
                </c:pt>
                <c:pt idx="5129">
                  <c:v>44615.753692129627</c:v>
                </c:pt>
                <c:pt idx="5130">
                  <c:v>44615.75440972222</c:v>
                </c:pt>
                <c:pt idx="5131">
                  <c:v>44615.75513888889</c:v>
                </c:pt>
                <c:pt idx="5132">
                  <c:v>44615.755868055552</c:v>
                </c:pt>
                <c:pt idx="5133">
                  <c:v>44615.756585648145</c:v>
                </c:pt>
                <c:pt idx="5134">
                  <c:v>44615.757314814815</c:v>
                </c:pt>
                <c:pt idx="5135">
                  <c:v>44615.758090277777</c:v>
                </c:pt>
                <c:pt idx="5136">
                  <c:v>44615.758819444447</c:v>
                </c:pt>
                <c:pt idx="5137">
                  <c:v>44615.759548611109</c:v>
                </c:pt>
                <c:pt idx="5138">
                  <c:v>44615.760266203702</c:v>
                </c:pt>
                <c:pt idx="5139">
                  <c:v>44615.760995370372</c:v>
                </c:pt>
                <c:pt idx="5140">
                  <c:v>44615.761712962965</c:v>
                </c:pt>
                <c:pt idx="5141">
                  <c:v>44615.762442129628</c:v>
                </c:pt>
                <c:pt idx="5142">
                  <c:v>44615.763171296298</c:v>
                </c:pt>
                <c:pt idx="5143">
                  <c:v>44615.763888888891</c:v>
                </c:pt>
                <c:pt idx="5144">
                  <c:v>44615.764618055553</c:v>
                </c:pt>
                <c:pt idx="5145">
                  <c:v>44615.765347222223</c:v>
                </c:pt>
                <c:pt idx="5146">
                  <c:v>44615.766122685185</c:v>
                </c:pt>
                <c:pt idx="5147">
                  <c:v>44615.766851851855</c:v>
                </c:pt>
                <c:pt idx="5148">
                  <c:v>44615.767569444448</c:v>
                </c:pt>
                <c:pt idx="5149">
                  <c:v>44615.76829861111</c:v>
                </c:pt>
                <c:pt idx="5150">
                  <c:v>44615.76902777778</c:v>
                </c:pt>
                <c:pt idx="5151">
                  <c:v>44615.769745370373</c:v>
                </c:pt>
                <c:pt idx="5152">
                  <c:v>44615.770520833335</c:v>
                </c:pt>
                <c:pt idx="5153">
                  <c:v>44615.771249999998</c:v>
                </c:pt>
                <c:pt idx="5154">
                  <c:v>44615.771967592591</c:v>
                </c:pt>
                <c:pt idx="5155">
                  <c:v>44615.772696759261</c:v>
                </c:pt>
                <c:pt idx="5156">
                  <c:v>44615.773425925923</c:v>
                </c:pt>
                <c:pt idx="5157">
                  <c:v>44615.774155092593</c:v>
                </c:pt>
                <c:pt idx="5158">
                  <c:v>44615.774930555555</c:v>
                </c:pt>
                <c:pt idx="5159">
                  <c:v>44615.775648148148</c:v>
                </c:pt>
                <c:pt idx="5160">
                  <c:v>44615.776377314818</c:v>
                </c:pt>
                <c:pt idx="5161">
                  <c:v>44615.777106481481</c:v>
                </c:pt>
                <c:pt idx="5162">
                  <c:v>44615.777824074074</c:v>
                </c:pt>
                <c:pt idx="5163">
                  <c:v>44615.778553240743</c:v>
                </c:pt>
                <c:pt idx="5164">
                  <c:v>44615.779328703706</c:v>
                </c:pt>
                <c:pt idx="5165">
                  <c:v>44615.780057870368</c:v>
                </c:pt>
                <c:pt idx="5166">
                  <c:v>44615.780775462961</c:v>
                </c:pt>
                <c:pt idx="5167">
                  <c:v>44615.781504629631</c:v>
                </c:pt>
                <c:pt idx="5168">
                  <c:v>44615.782233796293</c:v>
                </c:pt>
                <c:pt idx="5169">
                  <c:v>44615.782951388886</c:v>
                </c:pt>
                <c:pt idx="5170">
                  <c:v>44615.783726851849</c:v>
                </c:pt>
                <c:pt idx="5171">
                  <c:v>44615.784456018519</c:v>
                </c:pt>
                <c:pt idx="5172">
                  <c:v>44615.785185185188</c:v>
                </c:pt>
                <c:pt idx="5173">
                  <c:v>44615.785902777781</c:v>
                </c:pt>
                <c:pt idx="5174">
                  <c:v>44615.786631944444</c:v>
                </c:pt>
                <c:pt idx="5175">
                  <c:v>44615.787361111114</c:v>
                </c:pt>
                <c:pt idx="5176">
                  <c:v>44615.788136574076</c:v>
                </c:pt>
                <c:pt idx="5177">
                  <c:v>44615.788865740738</c:v>
                </c:pt>
                <c:pt idx="5178">
                  <c:v>44615.789583333331</c:v>
                </c:pt>
                <c:pt idx="5179">
                  <c:v>44615.790312500001</c:v>
                </c:pt>
                <c:pt idx="5180">
                  <c:v>44615.791041666664</c:v>
                </c:pt>
                <c:pt idx="5181">
                  <c:v>44615.791759259257</c:v>
                </c:pt>
                <c:pt idx="5182">
                  <c:v>44615.792488425926</c:v>
                </c:pt>
                <c:pt idx="5183">
                  <c:v>44615.793217592596</c:v>
                </c:pt>
                <c:pt idx="5184">
                  <c:v>44615.793935185182</c:v>
                </c:pt>
                <c:pt idx="5185">
                  <c:v>44615.794664351852</c:v>
                </c:pt>
                <c:pt idx="5186">
                  <c:v>44615.795393518521</c:v>
                </c:pt>
                <c:pt idx="5187">
                  <c:v>44615.796111111114</c:v>
                </c:pt>
                <c:pt idx="5188">
                  <c:v>44615.796840277777</c:v>
                </c:pt>
                <c:pt idx="5189">
                  <c:v>44615.797569444447</c:v>
                </c:pt>
                <c:pt idx="5190">
                  <c:v>44615.79828703704</c:v>
                </c:pt>
                <c:pt idx="5191">
                  <c:v>44615.799016203702</c:v>
                </c:pt>
                <c:pt idx="5192">
                  <c:v>44615.799791666665</c:v>
                </c:pt>
                <c:pt idx="5193">
                  <c:v>44615.800509259258</c:v>
                </c:pt>
                <c:pt idx="5194">
                  <c:v>44615.801238425927</c:v>
                </c:pt>
                <c:pt idx="5195">
                  <c:v>44615.80196759259</c:v>
                </c:pt>
                <c:pt idx="5196">
                  <c:v>44615.80269675926</c:v>
                </c:pt>
                <c:pt idx="5197">
                  <c:v>44615.803414351853</c:v>
                </c:pt>
                <c:pt idx="5198">
                  <c:v>44615.804189814815</c:v>
                </c:pt>
                <c:pt idx="5199">
                  <c:v>44615.804918981485</c:v>
                </c:pt>
                <c:pt idx="5200">
                  <c:v>44615.805648148147</c:v>
                </c:pt>
                <c:pt idx="5201">
                  <c:v>44615.80636574074</c:v>
                </c:pt>
                <c:pt idx="5202">
                  <c:v>44615.80709490741</c:v>
                </c:pt>
                <c:pt idx="5203">
                  <c:v>44615.807824074072</c:v>
                </c:pt>
                <c:pt idx="5204">
                  <c:v>44615.808599537035</c:v>
                </c:pt>
                <c:pt idx="5205">
                  <c:v>44615.809317129628</c:v>
                </c:pt>
                <c:pt idx="5206">
                  <c:v>44615.810046296298</c:v>
                </c:pt>
                <c:pt idx="5207">
                  <c:v>44615.81077546296</c:v>
                </c:pt>
                <c:pt idx="5208">
                  <c:v>44615.811493055553</c:v>
                </c:pt>
                <c:pt idx="5209">
                  <c:v>44615.812222222223</c:v>
                </c:pt>
                <c:pt idx="5210">
                  <c:v>44615.812951388885</c:v>
                </c:pt>
                <c:pt idx="5211">
                  <c:v>44615.813680555555</c:v>
                </c:pt>
                <c:pt idx="5212">
                  <c:v>44615.814398148148</c:v>
                </c:pt>
                <c:pt idx="5213">
                  <c:v>44615.815127314818</c:v>
                </c:pt>
                <c:pt idx="5214">
                  <c:v>44615.815844907411</c:v>
                </c:pt>
                <c:pt idx="5215">
                  <c:v>44615.816620370373</c:v>
                </c:pt>
                <c:pt idx="5216">
                  <c:v>44615.817349537036</c:v>
                </c:pt>
                <c:pt idx="5217">
                  <c:v>44615.818067129629</c:v>
                </c:pt>
                <c:pt idx="5218">
                  <c:v>44615.818796296298</c:v>
                </c:pt>
                <c:pt idx="5219">
                  <c:v>44615.819525462961</c:v>
                </c:pt>
                <c:pt idx="5220">
                  <c:v>44615.820243055554</c:v>
                </c:pt>
                <c:pt idx="5221">
                  <c:v>44615.820972222224</c:v>
                </c:pt>
                <c:pt idx="5222">
                  <c:v>44615.821689814817</c:v>
                </c:pt>
                <c:pt idx="5223">
                  <c:v>44615.822418981479</c:v>
                </c:pt>
                <c:pt idx="5224">
                  <c:v>44615.823148148149</c:v>
                </c:pt>
                <c:pt idx="5225">
                  <c:v>44615.823865740742</c:v>
                </c:pt>
                <c:pt idx="5226">
                  <c:v>44615.824641203704</c:v>
                </c:pt>
                <c:pt idx="5227">
                  <c:v>44615.825370370374</c:v>
                </c:pt>
                <c:pt idx="5228">
                  <c:v>44615.826099537036</c:v>
                </c:pt>
                <c:pt idx="5229">
                  <c:v>44615.826817129629</c:v>
                </c:pt>
                <c:pt idx="5230">
                  <c:v>44615.827546296299</c:v>
                </c:pt>
                <c:pt idx="5231">
                  <c:v>44615.828275462962</c:v>
                </c:pt>
                <c:pt idx="5232">
                  <c:v>44615.828993055555</c:v>
                </c:pt>
                <c:pt idx="5233">
                  <c:v>44615.829722222225</c:v>
                </c:pt>
                <c:pt idx="5234">
                  <c:v>44615.830451388887</c:v>
                </c:pt>
                <c:pt idx="5235">
                  <c:v>44615.83116898148</c:v>
                </c:pt>
                <c:pt idx="5236">
                  <c:v>44615.83189814815</c:v>
                </c:pt>
                <c:pt idx="5237">
                  <c:v>44615.832673611112</c:v>
                </c:pt>
                <c:pt idx="5238">
                  <c:v>44615.833402777775</c:v>
                </c:pt>
                <c:pt idx="5239">
                  <c:v>44615.834120370368</c:v>
                </c:pt>
                <c:pt idx="5240">
                  <c:v>44615.834849537037</c:v>
                </c:pt>
                <c:pt idx="5241">
                  <c:v>44615.835578703707</c:v>
                </c:pt>
                <c:pt idx="5242">
                  <c:v>44615.836296296293</c:v>
                </c:pt>
                <c:pt idx="5243">
                  <c:v>44615.837025462963</c:v>
                </c:pt>
                <c:pt idx="5244">
                  <c:v>44615.837754629632</c:v>
                </c:pt>
                <c:pt idx="5245">
                  <c:v>44615.838483796295</c:v>
                </c:pt>
                <c:pt idx="5246">
                  <c:v>44615.839201388888</c:v>
                </c:pt>
                <c:pt idx="5247">
                  <c:v>44615.839930555558</c:v>
                </c:pt>
                <c:pt idx="5248">
                  <c:v>44615.84065972222</c:v>
                </c:pt>
                <c:pt idx="5249">
                  <c:v>44615.841377314813</c:v>
                </c:pt>
                <c:pt idx="5250">
                  <c:v>44615.842106481483</c:v>
                </c:pt>
                <c:pt idx="5251">
                  <c:v>44615.842835648145</c:v>
                </c:pt>
                <c:pt idx="5252">
                  <c:v>44615.843553240738</c:v>
                </c:pt>
                <c:pt idx="5253">
                  <c:v>44615.844328703701</c:v>
                </c:pt>
                <c:pt idx="5254">
                  <c:v>44615.845057870371</c:v>
                </c:pt>
                <c:pt idx="5255">
                  <c:v>44615.84578703704</c:v>
                </c:pt>
                <c:pt idx="5256">
                  <c:v>44615.846504629626</c:v>
                </c:pt>
                <c:pt idx="5257">
                  <c:v>44615.847233796296</c:v>
                </c:pt>
                <c:pt idx="5258">
                  <c:v>44615.847962962966</c:v>
                </c:pt>
                <c:pt idx="5259">
                  <c:v>44615.848738425928</c:v>
                </c:pt>
                <c:pt idx="5260">
                  <c:v>44615.84946759259</c:v>
                </c:pt>
                <c:pt idx="5261">
                  <c:v>44615.850185185183</c:v>
                </c:pt>
                <c:pt idx="5262">
                  <c:v>44615.850914351853</c:v>
                </c:pt>
                <c:pt idx="5263">
                  <c:v>44615.851643518516</c:v>
                </c:pt>
                <c:pt idx="5264">
                  <c:v>44615.852361111109</c:v>
                </c:pt>
                <c:pt idx="5265">
                  <c:v>44615.853090277778</c:v>
                </c:pt>
                <c:pt idx="5266">
                  <c:v>44615.853819444441</c:v>
                </c:pt>
                <c:pt idx="5267">
                  <c:v>44615.854537037034</c:v>
                </c:pt>
                <c:pt idx="5268">
                  <c:v>44615.855266203704</c:v>
                </c:pt>
                <c:pt idx="5269">
                  <c:v>44615.855995370373</c:v>
                </c:pt>
                <c:pt idx="5270">
                  <c:v>44615.856759259259</c:v>
                </c:pt>
                <c:pt idx="5271">
                  <c:v>44615.857488425929</c:v>
                </c:pt>
                <c:pt idx="5272">
                  <c:v>44615.858217592591</c:v>
                </c:pt>
                <c:pt idx="5273">
                  <c:v>44615.858935185184</c:v>
                </c:pt>
                <c:pt idx="5274">
                  <c:v>44615.859664351854</c:v>
                </c:pt>
                <c:pt idx="5275">
                  <c:v>44615.860393518517</c:v>
                </c:pt>
                <c:pt idx="5276">
                  <c:v>44615.861168981479</c:v>
                </c:pt>
                <c:pt idx="5277">
                  <c:v>44615.861898148149</c:v>
                </c:pt>
                <c:pt idx="5278">
                  <c:v>44615.862615740742</c:v>
                </c:pt>
                <c:pt idx="5279">
                  <c:v>44615.863344907404</c:v>
                </c:pt>
                <c:pt idx="5280">
                  <c:v>44615.864062499997</c:v>
                </c:pt>
                <c:pt idx="5281">
                  <c:v>44615.864791666667</c:v>
                </c:pt>
                <c:pt idx="5282">
                  <c:v>44615.865520833337</c:v>
                </c:pt>
                <c:pt idx="5283">
                  <c:v>44615.866249999999</c:v>
                </c:pt>
                <c:pt idx="5284">
                  <c:v>44615.866967592592</c:v>
                </c:pt>
                <c:pt idx="5285">
                  <c:v>44615.867696759262</c:v>
                </c:pt>
                <c:pt idx="5286">
                  <c:v>44615.868425925924</c:v>
                </c:pt>
                <c:pt idx="5287">
                  <c:v>44615.869189814817</c:v>
                </c:pt>
                <c:pt idx="5288">
                  <c:v>44615.86991898148</c:v>
                </c:pt>
                <c:pt idx="5289">
                  <c:v>44615.870648148149</c:v>
                </c:pt>
                <c:pt idx="5290">
                  <c:v>44615.871365740742</c:v>
                </c:pt>
                <c:pt idx="5291">
                  <c:v>44615.872094907405</c:v>
                </c:pt>
                <c:pt idx="5292">
                  <c:v>44615.872824074075</c:v>
                </c:pt>
                <c:pt idx="5293">
                  <c:v>44615.873599537037</c:v>
                </c:pt>
                <c:pt idx="5294">
                  <c:v>44615.874328703707</c:v>
                </c:pt>
                <c:pt idx="5295">
                  <c:v>44615.8750462963</c:v>
                </c:pt>
                <c:pt idx="5296">
                  <c:v>44615.875775462962</c:v>
                </c:pt>
                <c:pt idx="5297">
                  <c:v>44615.876504629632</c:v>
                </c:pt>
                <c:pt idx="5298">
                  <c:v>44615.877222222225</c:v>
                </c:pt>
                <c:pt idx="5299">
                  <c:v>44615.877951388888</c:v>
                </c:pt>
                <c:pt idx="5300">
                  <c:v>44615.878680555557</c:v>
                </c:pt>
                <c:pt idx="5301">
                  <c:v>44615.87940972222</c:v>
                </c:pt>
                <c:pt idx="5302">
                  <c:v>44615.880127314813</c:v>
                </c:pt>
                <c:pt idx="5303">
                  <c:v>44615.880856481483</c:v>
                </c:pt>
                <c:pt idx="5304">
                  <c:v>44615.881585648145</c:v>
                </c:pt>
                <c:pt idx="5305">
                  <c:v>44615.882314814815</c:v>
                </c:pt>
                <c:pt idx="5306">
                  <c:v>44615.883032407408</c:v>
                </c:pt>
                <c:pt idx="5307">
                  <c:v>44615.883761574078</c:v>
                </c:pt>
                <c:pt idx="5308">
                  <c:v>44615.88449074074</c:v>
                </c:pt>
                <c:pt idx="5309">
                  <c:v>44615.885208333333</c:v>
                </c:pt>
                <c:pt idx="5310">
                  <c:v>44615.885937500003</c:v>
                </c:pt>
                <c:pt idx="5311">
                  <c:v>44615.886666666665</c:v>
                </c:pt>
                <c:pt idx="5312">
                  <c:v>44615.887384259258</c:v>
                </c:pt>
                <c:pt idx="5313">
                  <c:v>44615.888113425928</c:v>
                </c:pt>
                <c:pt idx="5314">
                  <c:v>44615.888842592591</c:v>
                </c:pt>
                <c:pt idx="5315">
                  <c:v>44615.88957175926</c:v>
                </c:pt>
                <c:pt idx="5316">
                  <c:v>44615.890289351853</c:v>
                </c:pt>
                <c:pt idx="5317">
                  <c:v>44615.891018518516</c:v>
                </c:pt>
                <c:pt idx="5318">
                  <c:v>44615.891747685186</c:v>
                </c:pt>
                <c:pt idx="5319">
                  <c:v>44615.892465277779</c:v>
                </c:pt>
                <c:pt idx="5320">
                  <c:v>44615.893194444441</c:v>
                </c:pt>
                <c:pt idx="5321">
                  <c:v>44615.893923611111</c:v>
                </c:pt>
                <c:pt idx="5322">
                  <c:v>44615.894652777781</c:v>
                </c:pt>
                <c:pt idx="5323">
                  <c:v>44615.895370370374</c:v>
                </c:pt>
                <c:pt idx="5324">
                  <c:v>44615.896099537036</c:v>
                </c:pt>
                <c:pt idx="5325">
                  <c:v>44615.896828703706</c:v>
                </c:pt>
                <c:pt idx="5326">
                  <c:v>44615.897557870368</c:v>
                </c:pt>
                <c:pt idx="5327">
                  <c:v>44615.898275462961</c:v>
                </c:pt>
                <c:pt idx="5328">
                  <c:v>44615.899004629631</c:v>
                </c:pt>
                <c:pt idx="5329">
                  <c:v>44615.899733796294</c:v>
                </c:pt>
                <c:pt idx="5330">
                  <c:v>44615.900451388887</c:v>
                </c:pt>
                <c:pt idx="5331">
                  <c:v>44615.901180555556</c:v>
                </c:pt>
                <c:pt idx="5332">
                  <c:v>44615.901909722219</c:v>
                </c:pt>
                <c:pt idx="5333">
                  <c:v>44615.902627314812</c:v>
                </c:pt>
                <c:pt idx="5334">
                  <c:v>44615.903402777774</c:v>
                </c:pt>
                <c:pt idx="5335">
                  <c:v>44615.904131944444</c:v>
                </c:pt>
                <c:pt idx="5336">
                  <c:v>44615.904861111114</c:v>
                </c:pt>
                <c:pt idx="5337">
                  <c:v>44615.905578703707</c:v>
                </c:pt>
                <c:pt idx="5338">
                  <c:v>44615.906307870369</c:v>
                </c:pt>
                <c:pt idx="5339">
                  <c:v>44615.907037037039</c:v>
                </c:pt>
                <c:pt idx="5340">
                  <c:v>44615.907800925925</c:v>
                </c:pt>
                <c:pt idx="5341">
                  <c:v>44615.908530092594</c:v>
                </c:pt>
                <c:pt idx="5342">
                  <c:v>44615.909247685187</c:v>
                </c:pt>
                <c:pt idx="5343">
                  <c:v>44615.90997685185</c:v>
                </c:pt>
                <c:pt idx="5344">
                  <c:v>44615.91070601852</c:v>
                </c:pt>
                <c:pt idx="5345">
                  <c:v>44615.911423611113</c:v>
                </c:pt>
                <c:pt idx="5346">
                  <c:v>44615.912199074075</c:v>
                </c:pt>
                <c:pt idx="5347">
                  <c:v>44615.912928240738</c:v>
                </c:pt>
                <c:pt idx="5348">
                  <c:v>44615.913645833331</c:v>
                </c:pt>
                <c:pt idx="5349">
                  <c:v>44615.914375</c:v>
                </c:pt>
                <c:pt idx="5350">
                  <c:v>44615.91510416667</c:v>
                </c:pt>
                <c:pt idx="5351">
                  <c:v>44615.915821759256</c:v>
                </c:pt>
                <c:pt idx="5352">
                  <c:v>44615.916608796295</c:v>
                </c:pt>
                <c:pt idx="5353">
                  <c:v>44615.917326388888</c:v>
                </c:pt>
                <c:pt idx="5354">
                  <c:v>44615.918055555558</c:v>
                </c:pt>
                <c:pt idx="5355">
                  <c:v>44615.91878472222</c:v>
                </c:pt>
                <c:pt idx="5356">
                  <c:v>44615.919502314813</c:v>
                </c:pt>
                <c:pt idx="5357">
                  <c:v>44615.920231481483</c:v>
                </c:pt>
                <c:pt idx="5358">
                  <c:v>44615.920960648145</c:v>
                </c:pt>
                <c:pt idx="5359">
                  <c:v>44615.921678240738</c:v>
                </c:pt>
                <c:pt idx="5360">
                  <c:v>44615.922407407408</c:v>
                </c:pt>
                <c:pt idx="5361">
                  <c:v>44615.923125000001</c:v>
                </c:pt>
                <c:pt idx="5362">
                  <c:v>44615.923854166664</c:v>
                </c:pt>
                <c:pt idx="5363">
                  <c:v>44615.924629629626</c:v>
                </c:pt>
                <c:pt idx="5364">
                  <c:v>44615.925347222219</c:v>
                </c:pt>
                <c:pt idx="5365">
                  <c:v>44615.926076388889</c:v>
                </c:pt>
                <c:pt idx="5366">
                  <c:v>44615.926805555559</c:v>
                </c:pt>
                <c:pt idx="5367">
                  <c:v>44615.927523148152</c:v>
                </c:pt>
                <c:pt idx="5368">
                  <c:v>44615.928252314814</c:v>
                </c:pt>
                <c:pt idx="5369">
                  <c:v>44615.929016203707</c:v>
                </c:pt>
                <c:pt idx="5370">
                  <c:v>44615.929745370369</c:v>
                </c:pt>
                <c:pt idx="5371">
                  <c:v>44615.930474537039</c:v>
                </c:pt>
                <c:pt idx="5372">
                  <c:v>44615.931192129632</c:v>
                </c:pt>
                <c:pt idx="5373">
                  <c:v>44615.931921296295</c:v>
                </c:pt>
                <c:pt idx="5374">
                  <c:v>44615.932638888888</c:v>
                </c:pt>
                <c:pt idx="5375">
                  <c:v>44615.93341435185</c:v>
                </c:pt>
                <c:pt idx="5376">
                  <c:v>44615.93414351852</c:v>
                </c:pt>
                <c:pt idx="5377">
                  <c:v>44615.934861111113</c:v>
                </c:pt>
                <c:pt idx="5378">
                  <c:v>44615.935590277775</c:v>
                </c:pt>
                <c:pt idx="5379">
                  <c:v>44615.936319444445</c:v>
                </c:pt>
                <c:pt idx="5380">
                  <c:v>44615.937037037038</c:v>
                </c:pt>
                <c:pt idx="5381">
                  <c:v>44615.9378125</c:v>
                </c:pt>
                <c:pt idx="5382">
                  <c:v>44615.93854166667</c:v>
                </c:pt>
                <c:pt idx="5383">
                  <c:v>44615.939259259256</c:v>
                </c:pt>
                <c:pt idx="5384">
                  <c:v>44615.939988425926</c:v>
                </c:pt>
                <c:pt idx="5385">
                  <c:v>44615.940706018519</c:v>
                </c:pt>
                <c:pt idx="5386">
                  <c:v>44615.941435185188</c:v>
                </c:pt>
                <c:pt idx="5387">
                  <c:v>44615.942199074074</c:v>
                </c:pt>
                <c:pt idx="5388">
                  <c:v>44615.942928240744</c:v>
                </c:pt>
                <c:pt idx="5389">
                  <c:v>44615.943657407406</c:v>
                </c:pt>
                <c:pt idx="5390">
                  <c:v>44615.944374999999</c:v>
                </c:pt>
                <c:pt idx="5391">
                  <c:v>44615.945104166669</c:v>
                </c:pt>
                <c:pt idx="5392">
                  <c:v>44615.945833333331</c:v>
                </c:pt>
                <c:pt idx="5393">
                  <c:v>44615.946597222224</c:v>
                </c:pt>
                <c:pt idx="5394">
                  <c:v>44615.947326388887</c:v>
                </c:pt>
                <c:pt idx="5395">
                  <c:v>44615.94804398148</c:v>
                </c:pt>
                <c:pt idx="5396">
                  <c:v>44615.948773148149</c:v>
                </c:pt>
                <c:pt idx="5397">
                  <c:v>44615.949502314812</c:v>
                </c:pt>
                <c:pt idx="5398">
                  <c:v>44615.950219907405</c:v>
                </c:pt>
                <c:pt idx="5399">
                  <c:v>44615.950995370367</c:v>
                </c:pt>
                <c:pt idx="5400">
                  <c:v>44615.95171296296</c:v>
                </c:pt>
                <c:pt idx="5401">
                  <c:v>44615.95244212963</c:v>
                </c:pt>
                <c:pt idx="5402">
                  <c:v>44615.9531712963</c:v>
                </c:pt>
                <c:pt idx="5403">
                  <c:v>44615.953900462962</c:v>
                </c:pt>
                <c:pt idx="5404">
                  <c:v>44615.954618055555</c:v>
                </c:pt>
                <c:pt idx="5405">
                  <c:v>44615.955393518518</c:v>
                </c:pt>
                <c:pt idx="5406">
                  <c:v>44615.956122685187</c:v>
                </c:pt>
                <c:pt idx="5407">
                  <c:v>44615.95684027778</c:v>
                </c:pt>
                <c:pt idx="5408">
                  <c:v>44615.957569444443</c:v>
                </c:pt>
                <c:pt idx="5409">
                  <c:v>44615.958298611113</c:v>
                </c:pt>
                <c:pt idx="5410">
                  <c:v>44615.959016203706</c:v>
                </c:pt>
                <c:pt idx="5411">
                  <c:v>44615.959791666668</c:v>
                </c:pt>
                <c:pt idx="5412">
                  <c:v>44615.960509259261</c:v>
                </c:pt>
                <c:pt idx="5413">
                  <c:v>44615.961238425924</c:v>
                </c:pt>
                <c:pt idx="5414">
                  <c:v>44615.961967592593</c:v>
                </c:pt>
                <c:pt idx="5415">
                  <c:v>44615.962685185186</c:v>
                </c:pt>
                <c:pt idx="5416">
                  <c:v>44615.963414351849</c:v>
                </c:pt>
                <c:pt idx="5417">
                  <c:v>44615.964189814818</c:v>
                </c:pt>
                <c:pt idx="5418">
                  <c:v>44615.964907407404</c:v>
                </c:pt>
                <c:pt idx="5419">
                  <c:v>44615.965636574074</c:v>
                </c:pt>
                <c:pt idx="5420">
                  <c:v>44615.966354166667</c:v>
                </c:pt>
                <c:pt idx="5421">
                  <c:v>44615.967083333337</c:v>
                </c:pt>
                <c:pt idx="5422">
                  <c:v>44615.967812499999</c:v>
                </c:pt>
                <c:pt idx="5423">
                  <c:v>44615.968576388892</c:v>
                </c:pt>
                <c:pt idx="5424">
                  <c:v>44615.969305555554</c:v>
                </c:pt>
                <c:pt idx="5425">
                  <c:v>44615.970034722224</c:v>
                </c:pt>
                <c:pt idx="5426">
                  <c:v>44615.970752314817</c:v>
                </c:pt>
                <c:pt idx="5427">
                  <c:v>44615.97148148148</c:v>
                </c:pt>
                <c:pt idx="5428">
                  <c:v>44615.972210648149</c:v>
                </c:pt>
                <c:pt idx="5429">
                  <c:v>44615.972974537035</c:v>
                </c:pt>
                <c:pt idx="5430">
                  <c:v>44615.973703703705</c:v>
                </c:pt>
                <c:pt idx="5431">
                  <c:v>44615.974432870367</c:v>
                </c:pt>
                <c:pt idx="5432">
                  <c:v>44615.97515046296</c:v>
                </c:pt>
                <c:pt idx="5433">
                  <c:v>44615.97587962963</c:v>
                </c:pt>
                <c:pt idx="5434">
                  <c:v>44615.9766087963</c:v>
                </c:pt>
                <c:pt idx="5435">
                  <c:v>44615.977372685185</c:v>
                </c:pt>
                <c:pt idx="5436">
                  <c:v>44615.978101851855</c:v>
                </c:pt>
                <c:pt idx="5437">
                  <c:v>44615.978831018518</c:v>
                </c:pt>
                <c:pt idx="5438">
                  <c:v>44615.979548611111</c:v>
                </c:pt>
                <c:pt idx="5439">
                  <c:v>44615.98027777778</c:v>
                </c:pt>
                <c:pt idx="5440">
                  <c:v>44615.981006944443</c:v>
                </c:pt>
                <c:pt idx="5441">
                  <c:v>44615.981782407405</c:v>
                </c:pt>
                <c:pt idx="5442">
                  <c:v>44615.982511574075</c:v>
                </c:pt>
                <c:pt idx="5443">
                  <c:v>44615.983229166668</c:v>
                </c:pt>
                <c:pt idx="5444">
                  <c:v>44615.983958333331</c:v>
                </c:pt>
                <c:pt idx="5445">
                  <c:v>44615.984675925924</c:v>
                </c:pt>
                <c:pt idx="5446">
                  <c:v>44615.985405092593</c:v>
                </c:pt>
                <c:pt idx="5447">
                  <c:v>44615.986180555556</c:v>
                </c:pt>
                <c:pt idx="5448">
                  <c:v>44615.986909722225</c:v>
                </c:pt>
                <c:pt idx="5449">
                  <c:v>44615.987638888888</c:v>
                </c:pt>
                <c:pt idx="5450">
                  <c:v>44615.988356481481</c:v>
                </c:pt>
                <c:pt idx="5451">
                  <c:v>44615.989085648151</c:v>
                </c:pt>
                <c:pt idx="5452">
                  <c:v>44615.989814814813</c:v>
                </c:pt>
                <c:pt idx="5453">
                  <c:v>44615.990590277775</c:v>
                </c:pt>
                <c:pt idx="5454">
                  <c:v>44615.991319444445</c:v>
                </c:pt>
                <c:pt idx="5455">
                  <c:v>44615.992037037038</c:v>
                </c:pt>
                <c:pt idx="5456">
                  <c:v>44615.992766203701</c:v>
                </c:pt>
                <c:pt idx="5457">
                  <c:v>44615.993495370371</c:v>
                </c:pt>
                <c:pt idx="5458">
                  <c:v>44615.994212962964</c:v>
                </c:pt>
                <c:pt idx="5459">
                  <c:v>44615.994988425926</c:v>
                </c:pt>
                <c:pt idx="5460">
                  <c:v>44615.995717592596</c:v>
                </c:pt>
                <c:pt idx="5461">
                  <c:v>44615.996446759258</c:v>
                </c:pt>
                <c:pt idx="5462">
                  <c:v>44615.997175925928</c:v>
                </c:pt>
                <c:pt idx="5463">
                  <c:v>44615.997893518521</c:v>
                </c:pt>
                <c:pt idx="5464">
                  <c:v>44615.998622685183</c:v>
                </c:pt>
                <c:pt idx="5465">
                  <c:v>44615.999351851853</c:v>
                </c:pt>
                <c:pt idx="5466">
                  <c:v>44616.000069444446</c:v>
                </c:pt>
                <c:pt idx="5467">
                  <c:v>44616.000798611109</c:v>
                </c:pt>
                <c:pt idx="5468">
                  <c:v>44616.001516203702</c:v>
                </c:pt>
                <c:pt idx="5469">
                  <c:v>44616.002245370371</c:v>
                </c:pt>
                <c:pt idx="5470">
                  <c:v>44616.002974537034</c:v>
                </c:pt>
                <c:pt idx="5471">
                  <c:v>44616.003703703704</c:v>
                </c:pt>
                <c:pt idx="5472">
                  <c:v>44616.004421296297</c:v>
                </c:pt>
                <c:pt idx="5473">
                  <c:v>44616.005150462966</c:v>
                </c:pt>
                <c:pt idx="5474">
                  <c:v>44616.005879629629</c:v>
                </c:pt>
                <c:pt idx="5475">
                  <c:v>44616.006655092591</c:v>
                </c:pt>
                <c:pt idx="5476">
                  <c:v>44616.007372685184</c:v>
                </c:pt>
                <c:pt idx="5477">
                  <c:v>44616.008101851854</c:v>
                </c:pt>
                <c:pt idx="5478">
                  <c:v>44616.008831018517</c:v>
                </c:pt>
                <c:pt idx="5479">
                  <c:v>44616.009548611109</c:v>
                </c:pt>
                <c:pt idx="5480">
                  <c:v>44616.010277777779</c:v>
                </c:pt>
                <c:pt idx="5481">
                  <c:v>44616.011053240742</c:v>
                </c:pt>
                <c:pt idx="5482">
                  <c:v>44616.011782407404</c:v>
                </c:pt>
                <c:pt idx="5483">
                  <c:v>44616.012499999997</c:v>
                </c:pt>
                <c:pt idx="5484">
                  <c:v>44616.013229166667</c:v>
                </c:pt>
                <c:pt idx="5485">
                  <c:v>44616.013958333337</c:v>
                </c:pt>
                <c:pt idx="5486">
                  <c:v>44616.014675925922</c:v>
                </c:pt>
                <c:pt idx="5487">
                  <c:v>44616.015451388892</c:v>
                </c:pt>
                <c:pt idx="5488">
                  <c:v>44616.016168981485</c:v>
                </c:pt>
                <c:pt idx="5489">
                  <c:v>44616.016898148147</c:v>
                </c:pt>
                <c:pt idx="5490">
                  <c:v>44616.01761574074</c:v>
                </c:pt>
                <c:pt idx="5491">
                  <c:v>44616.01834490741</c:v>
                </c:pt>
                <c:pt idx="5492">
                  <c:v>44616.019074074073</c:v>
                </c:pt>
                <c:pt idx="5493">
                  <c:v>44616.019837962966</c:v>
                </c:pt>
                <c:pt idx="5494">
                  <c:v>44616.020567129628</c:v>
                </c:pt>
                <c:pt idx="5495">
                  <c:v>44616.021284722221</c:v>
                </c:pt>
                <c:pt idx="5496">
                  <c:v>44616.022013888891</c:v>
                </c:pt>
                <c:pt idx="5497">
                  <c:v>44616.022743055553</c:v>
                </c:pt>
                <c:pt idx="5498">
                  <c:v>44616.023472222223</c:v>
                </c:pt>
                <c:pt idx="5499">
                  <c:v>44616.024236111109</c:v>
                </c:pt>
                <c:pt idx="5500">
                  <c:v>44616.024965277778</c:v>
                </c:pt>
                <c:pt idx="5501">
                  <c:v>44616.025694444441</c:v>
                </c:pt>
                <c:pt idx="5502">
                  <c:v>44616.026412037034</c:v>
                </c:pt>
                <c:pt idx="5503">
                  <c:v>44616.027141203704</c:v>
                </c:pt>
                <c:pt idx="5504">
                  <c:v>44616.027870370373</c:v>
                </c:pt>
                <c:pt idx="5505">
                  <c:v>44616.028645833336</c:v>
                </c:pt>
                <c:pt idx="5506">
                  <c:v>44616.029363425929</c:v>
                </c:pt>
                <c:pt idx="5507">
                  <c:v>44616.030092592591</c:v>
                </c:pt>
                <c:pt idx="5508">
                  <c:v>44616.030810185184</c:v>
                </c:pt>
                <c:pt idx="5509">
                  <c:v>44616.031539351854</c:v>
                </c:pt>
                <c:pt idx="5510">
                  <c:v>44616.032268518517</c:v>
                </c:pt>
                <c:pt idx="5511">
                  <c:v>44616.033043981479</c:v>
                </c:pt>
                <c:pt idx="5512">
                  <c:v>44616.033761574072</c:v>
                </c:pt>
                <c:pt idx="5513">
                  <c:v>44616.034490740742</c:v>
                </c:pt>
                <c:pt idx="5514">
                  <c:v>44616.035219907404</c:v>
                </c:pt>
                <c:pt idx="5515">
                  <c:v>44616.035937499997</c:v>
                </c:pt>
                <c:pt idx="5516">
                  <c:v>44616.036666666667</c:v>
                </c:pt>
                <c:pt idx="5517">
                  <c:v>44616.037442129629</c:v>
                </c:pt>
                <c:pt idx="5518">
                  <c:v>44616.038171296299</c:v>
                </c:pt>
                <c:pt idx="5519">
                  <c:v>44616.038888888892</c:v>
                </c:pt>
                <c:pt idx="5520">
                  <c:v>44616.039618055554</c:v>
                </c:pt>
                <c:pt idx="5521">
                  <c:v>44616.040347222224</c:v>
                </c:pt>
                <c:pt idx="5522">
                  <c:v>44616.041064814817</c:v>
                </c:pt>
                <c:pt idx="5523">
                  <c:v>44616.04179398148</c:v>
                </c:pt>
                <c:pt idx="5524">
                  <c:v>44616.042523148149</c:v>
                </c:pt>
                <c:pt idx="5525">
                  <c:v>44616.043240740742</c:v>
                </c:pt>
                <c:pt idx="5526">
                  <c:v>44616.043969907405</c:v>
                </c:pt>
                <c:pt idx="5527">
                  <c:v>44616.044699074075</c:v>
                </c:pt>
                <c:pt idx="5528">
                  <c:v>44616.04546296296</c:v>
                </c:pt>
                <c:pt idx="5529">
                  <c:v>44616.04619212963</c:v>
                </c:pt>
                <c:pt idx="5530">
                  <c:v>44616.0469212963</c:v>
                </c:pt>
                <c:pt idx="5531">
                  <c:v>44616.047638888886</c:v>
                </c:pt>
                <c:pt idx="5532">
                  <c:v>44616.048368055555</c:v>
                </c:pt>
                <c:pt idx="5533">
                  <c:v>44616.049097222225</c:v>
                </c:pt>
                <c:pt idx="5534">
                  <c:v>44616.049872685187</c:v>
                </c:pt>
                <c:pt idx="5535">
                  <c:v>44616.05059027778</c:v>
                </c:pt>
                <c:pt idx="5536">
                  <c:v>44616.051319444443</c:v>
                </c:pt>
                <c:pt idx="5537">
                  <c:v>44616.052048611113</c:v>
                </c:pt>
                <c:pt idx="5538">
                  <c:v>44616.052766203706</c:v>
                </c:pt>
                <c:pt idx="5539">
                  <c:v>44616.053495370368</c:v>
                </c:pt>
                <c:pt idx="5540">
                  <c:v>44616.054270833331</c:v>
                </c:pt>
                <c:pt idx="5541">
                  <c:v>44616.055</c:v>
                </c:pt>
                <c:pt idx="5542">
                  <c:v>44616.055717592593</c:v>
                </c:pt>
                <c:pt idx="5543">
                  <c:v>44616.056446759256</c:v>
                </c:pt>
                <c:pt idx="5544">
                  <c:v>44616.057175925926</c:v>
                </c:pt>
                <c:pt idx="5545">
                  <c:v>44616.057893518519</c:v>
                </c:pt>
                <c:pt idx="5546">
                  <c:v>44616.058668981481</c:v>
                </c:pt>
                <c:pt idx="5547">
                  <c:v>44616.059398148151</c:v>
                </c:pt>
                <c:pt idx="5548">
                  <c:v>44616.060127314813</c:v>
                </c:pt>
                <c:pt idx="5549">
                  <c:v>44616.060844907406</c:v>
                </c:pt>
                <c:pt idx="5550">
                  <c:v>44616.061574074076</c:v>
                </c:pt>
                <c:pt idx="5551">
                  <c:v>44616.062291666669</c:v>
                </c:pt>
                <c:pt idx="5552">
                  <c:v>44616.063078703701</c:v>
                </c:pt>
                <c:pt idx="5553">
                  <c:v>44616.063796296294</c:v>
                </c:pt>
                <c:pt idx="5554">
                  <c:v>44616.064525462964</c:v>
                </c:pt>
                <c:pt idx="5555">
                  <c:v>44616.065243055556</c:v>
                </c:pt>
                <c:pt idx="5556">
                  <c:v>44616.065972222219</c:v>
                </c:pt>
                <c:pt idx="5557">
                  <c:v>44616.066701388889</c:v>
                </c:pt>
                <c:pt idx="5558">
                  <c:v>44616.067476851851</c:v>
                </c:pt>
                <c:pt idx="5559">
                  <c:v>44616.068194444444</c:v>
                </c:pt>
                <c:pt idx="5560">
                  <c:v>44616.068923611114</c:v>
                </c:pt>
                <c:pt idx="5561">
                  <c:v>44616.069652777776</c:v>
                </c:pt>
                <c:pt idx="5562">
                  <c:v>44616.070370370369</c:v>
                </c:pt>
                <c:pt idx="5563">
                  <c:v>44616.071099537039</c:v>
                </c:pt>
                <c:pt idx="5564">
                  <c:v>44616.071875000001</c:v>
                </c:pt>
                <c:pt idx="5565">
                  <c:v>44616.072604166664</c:v>
                </c:pt>
                <c:pt idx="5566">
                  <c:v>44616.073321759257</c:v>
                </c:pt>
                <c:pt idx="5567">
                  <c:v>44616.074050925927</c:v>
                </c:pt>
                <c:pt idx="5568">
                  <c:v>44616.07476851852</c:v>
                </c:pt>
                <c:pt idx="5569">
                  <c:v>44616.075497685182</c:v>
                </c:pt>
                <c:pt idx="5570">
                  <c:v>44616.076273148145</c:v>
                </c:pt>
                <c:pt idx="5571">
                  <c:v>44616.077002314814</c:v>
                </c:pt>
                <c:pt idx="5572">
                  <c:v>44616.077731481484</c:v>
                </c:pt>
                <c:pt idx="5573">
                  <c:v>44616.078449074077</c:v>
                </c:pt>
                <c:pt idx="5574">
                  <c:v>44616.07917824074</c:v>
                </c:pt>
                <c:pt idx="5575">
                  <c:v>44616.079907407409</c:v>
                </c:pt>
                <c:pt idx="5576">
                  <c:v>44616.080625000002</c:v>
                </c:pt>
                <c:pt idx="5577">
                  <c:v>44616.081354166665</c:v>
                </c:pt>
                <c:pt idx="5578">
                  <c:v>44616.082083333335</c:v>
                </c:pt>
                <c:pt idx="5579">
                  <c:v>44616.082800925928</c:v>
                </c:pt>
                <c:pt idx="5580">
                  <c:v>44616.08353009259</c:v>
                </c:pt>
                <c:pt idx="5581">
                  <c:v>44616.084247685183</c:v>
                </c:pt>
                <c:pt idx="5582">
                  <c:v>44616.084976851853</c:v>
                </c:pt>
                <c:pt idx="5583">
                  <c:v>44616.085706018515</c:v>
                </c:pt>
                <c:pt idx="5584">
                  <c:v>44616.086423611108</c:v>
                </c:pt>
                <c:pt idx="5585">
                  <c:v>44616.087152777778</c:v>
                </c:pt>
                <c:pt idx="5586">
                  <c:v>44616.08792824074</c:v>
                </c:pt>
                <c:pt idx="5587">
                  <c:v>44616.08865740741</c:v>
                </c:pt>
                <c:pt idx="5588">
                  <c:v>44616.089375000003</c:v>
                </c:pt>
                <c:pt idx="5589">
                  <c:v>44616.090104166666</c:v>
                </c:pt>
                <c:pt idx="5590">
                  <c:v>44616.090833333335</c:v>
                </c:pt>
                <c:pt idx="5591">
                  <c:v>44616.091550925928</c:v>
                </c:pt>
                <c:pt idx="5592">
                  <c:v>44616.092280092591</c:v>
                </c:pt>
                <c:pt idx="5593">
                  <c:v>44616.093009259261</c:v>
                </c:pt>
                <c:pt idx="5594">
                  <c:v>44616.093726851854</c:v>
                </c:pt>
                <c:pt idx="5595">
                  <c:v>44616.094456018516</c:v>
                </c:pt>
                <c:pt idx="5596">
                  <c:v>44616.095185185186</c:v>
                </c:pt>
                <c:pt idx="5597">
                  <c:v>44616.095960648148</c:v>
                </c:pt>
                <c:pt idx="5598">
                  <c:v>44616.096678240741</c:v>
                </c:pt>
                <c:pt idx="5599">
                  <c:v>44616.097407407404</c:v>
                </c:pt>
                <c:pt idx="5600">
                  <c:v>44616.098136574074</c:v>
                </c:pt>
                <c:pt idx="5601">
                  <c:v>44616.098854166667</c:v>
                </c:pt>
                <c:pt idx="5602">
                  <c:v>44616.099583333336</c:v>
                </c:pt>
                <c:pt idx="5603">
                  <c:v>44616.100358796299</c:v>
                </c:pt>
                <c:pt idx="5604">
                  <c:v>44616.101076388892</c:v>
                </c:pt>
                <c:pt idx="5605">
                  <c:v>44616.101805555554</c:v>
                </c:pt>
                <c:pt idx="5606">
                  <c:v>44616.102534722224</c:v>
                </c:pt>
                <c:pt idx="5607">
                  <c:v>44616.103252314817</c:v>
                </c:pt>
                <c:pt idx="5608">
                  <c:v>44616.103981481479</c:v>
                </c:pt>
                <c:pt idx="5609">
                  <c:v>44616.104756944442</c:v>
                </c:pt>
                <c:pt idx="5610">
                  <c:v>44616.105486111112</c:v>
                </c:pt>
                <c:pt idx="5611">
                  <c:v>44616.106203703705</c:v>
                </c:pt>
                <c:pt idx="5612">
                  <c:v>44616.106932870367</c:v>
                </c:pt>
                <c:pt idx="5613">
                  <c:v>44616.107662037037</c:v>
                </c:pt>
                <c:pt idx="5614">
                  <c:v>44616.10837962963</c:v>
                </c:pt>
                <c:pt idx="5615">
                  <c:v>44616.1091087963</c:v>
                </c:pt>
                <c:pt idx="5616">
                  <c:v>44616.109837962962</c:v>
                </c:pt>
                <c:pt idx="5617">
                  <c:v>44616.110555555555</c:v>
                </c:pt>
                <c:pt idx="5618">
                  <c:v>44616.111284722225</c:v>
                </c:pt>
                <c:pt idx="5619">
                  <c:v>44616.112013888887</c:v>
                </c:pt>
                <c:pt idx="5620">
                  <c:v>44616.11278935185</c:v>
                </c:pt>
                <c:pt idx="5621">
                  <c:v>44616.113506944443</c:v>
                </c:pt>
                <c:pt idx="5622">
                  <c:v>44616.114236111112</c:v>
                </c:pt>
                <c:pt idx="5623">
                  <c:v>44616.114965277775</c:v>
                </c:pt>
                <c:pt idx="5624">
                  <c:v>44616.115682870368</c:v>
                </c:pt>
                <c:pt idx="5625">
                  <c:v>44616.116412037038</c:v>
                </c:pt>
                <c:pt idx="5626">
                  <c:v>44616.1171875</c:v>
                </c:pt>
                <c:pt idx="5627">
                  <c:v>44616.11791666667</c:v>
                </c:pt>
                <c:pt idx="5628">
                  <c:v>44616.118634259263</c:v>
                </c:pt>
                <c:pt idx="5629">
                  <c:v>44616.119363425925</c:v>
                </c:pt>
                <c:pt idx="5630">
                  <c:v>44616.120092592595</c:v>
                </c:pt>
                <c:pt idx="5631">
                  <c:v>44616.120810185188</c:v>
                </c:pt>
                <c:pt idx="5632">
                  <c:v>44616.12158564815</c:v>
                </c:pt>
                <c:pt idx="5633">
                  <c:v>44616.122314814813</c:v>
                </c:pt>
                <c:pt idx="5634">
                  <c:v>44616.123043981483</c:v>
                </c:pt>
                <c:pt idx="5635">
                  <c:v>44616.123761574076</c:v>
                </c:pt>
                <c:pt idx="5636">
                  <c:v>44616.124490740738</c:v>
                </c:pt>
                <c:pt idx="5637">
                  <c:v>44616.125219907408</c:v>
                </c:pt>
                <c:pt idx="5638">
                  <c:v>44616.125949074078</c:v>
                </c:pt>
                <c:pt idx="5639">
                  <c:v>44616.126666666663</c:v>
                </c:pt>
                <c:pt idx="5640">
                  <c:v>44616.127395833333</c:v>
                </c:pt>
                <c:pt idx="5641">
                  <c:v>44616.128125000003</c:v>
                </c:pt>
                <c:pt idx="5642">
                  <c:v>44616.128842592596</c:v>
                </c:pt>
                <c:pt idx="5643">
                  <c:v>44616.129629629628</c:v>
                </c:pt>
                <c:pt idx="5644">
                  <c:v>44616.130347222221</c:v>
                </c:pt>
                <c:pt idx="5645">
                  <c:v>44616.131076388891</c:v>
                </c:pt>
                <c:pt idx="5646">
                  <c:v>44616.131805555553</c:v>
                </c:pt>
                <c:pt idx="5647">
                  <c:v>44616.132523148146</c:v>
                </c:pt>
                <c:pt idx="5648">
                  <c:v>44616.133252314816</c:v>
                </c:pt>
                <c:pt idx="5649">
                  <c:v>44616.133981481478</c:v>
                </c:pt>
                <c:pt idx="5650">
                  <c:v>44616.134699074071</c:v>
                </c:pt>
                <c:pt idx="5651">
                  <c:v>44616.135428240741</c:v>
                </c:pt>
                <c:pt idx="5652">
                  <c:v>44616.136157407411</c:v>
                </c:pt>
                <c:pt idx="5653">
                  <c:v>44616.136874999997</c:v>
                </c:pt>
                <c:pt idx="5654">
                  <c:v>44616.137650462966</c:v>
                </c:pt>
                <c:pt idx="5655">
                  <c:v>44616.138379629629</c:v>
                </c:pt>
                <c:pt idx="5656">
                  <c:v>44616.139108796298</c:v>
                </c:pt>
                <c:pt idx="5657">
                  <c:v>44616.139837962961</c:v>
                </c:pt>
                <c:pt idx="5658">
                  <c:v>44616.140555555554</c:v>
                </c:pt>
                <c:pt idx="5659">
                  <c:v>44616.141284722224</c:v>
                </c:pt>
                <c:pt idx="5660">
                  <c:v>44616.142060185186</c:v>
                </c:pt>
                <c:pt idx="5661">
                  <c:v>44616.142777777779</c:v>
                </c:pt>
                <c:pt idx="5662">
                  <c:v>44616.143506944441</c:v>
                </c:pt>
                <c:pt idx="5663">
                  <c:v>44616.144236111111</c:v>
                </c:pt>
                <c:pt idx="5664">
                  <c:v>44616.144953703704</c:v>
                </c:pt>
                <c:pt idx="5665">
                  <c:v>44616.145682870374</c:v>
                </c:pt>
                <c:pt idx="5666">
                  <c:v>44616.146412037036</c:v>
                </c:pt>
                <c:pt idx="5667">
                  <c:v>44616.147129629629</c:v>
                </c:pt>
                <c:pt idx="5668">
                  <c:v>44616.147858796299</c:v>
                </c:pt>
                <c:pt idx="5669">
                  <c:v>44616.148587962962</c:v>
                </c:pt>
                <c:pt idx="5670">
                  <c:v>44616.149305555555</c:v>
                </c:pt>
                <c:pt idx="5671">
                  <c:v>44616.150034722225</c:v>
                </c:pt>
                <c:pt idx="5672">
                  <c:v>44616.150763888887</c:v>
                </c:pt>
                <c:pt idx="5673">
                  <c:v>44616.15148148148</c:v>
                </c:pt>
                <c:pt idx="5674">
                  <c:v>44616.15221064815</c:v>
                </c:pt>
                <c:pt idx="5675">
                  <c:v>44616.152939814812</c:v>
                </c:pt>
                <c:pt idx="5676">
                  <c:v>44616.153715277775</c:v>
                </c:pt>
                <c:pt idx="5677">
                  <c:v>44616.154432870368</c:v>
                </c:pt>
                <c:pt idx="5678">
                  <c:v>44616.155162037037</c:v>
                </c:pt>
                <c:pt idx="5679">
                  <c:v>44616.155891203707</c:v>
                </c:pt>
                <c:pt idx="5680">
                  <c:v>44616.156608796293</c:v>
                </c:pt>
                <c:pt idx="5681">
                  <c:v>44616.157337962963</c:v>
                </c:pt>
                <c:pt idx="5682">
                  <c:v>44616.158113425925</c:v>
                </c:pt>
                <c:pt idx="5683">
                  <c:v>44616.158842592595</c:v>
                </c:pt>
                <c:pt idx="5684">
                  <c:v>44616.159560185188</c:v>
                </c:pt>
                <c:pt idx="5685">
                  <c:v>44616.16028935185</c:v>
                </c:pt>
                <c:pt idx="5686">
                  <c:v>44616.16101851852</c:v>
                </c:pt>
                <c:pt idx="5687">
                  <c:v>44616.161736111113</c:v>
                </c:pt>
                <c:pt idx="5688">
                  <c:v>44616.162523148145</c:v>
                </c:pt>
                <c:pt idx="5689">
                  <c:v>44616.163240740738</c:v>
                </c:pt>
                <c:pt idx="5690">
                  <c:v>44616.163969907408</c:v>
                </c:pt>
                <c:pt idx="5691">
                  <c:v>44616.164699074077</c:v>
                </c:pt>
                <c:pt idx="5692">
                  <c:v>44616.165416666663</c:v>
                </c:pt>
                <c:pt idx="5693">
                  <c:v>44616.166145833333</c:v>
                </c:pt>
                <c:pt idx="5694">
                  <c:v>44616.166875000003</c:v>
                </c:pt>
                <c:pt idx="5695">
                  <c:v>44616.167592592596</c:v>
                </c:pt>
                <c:pt idx="5696">
                  <c:v>44616.168321759258</c:v>
                </c:pt>
                <c:pt idx="5697">
                  <c:v>44616.169039351851</c:v>
                </c:pt>
                <c:pt idx="5698">
                  <c:v>44616.169768518521</c:v>
                </c:pt>
                <c:pt idx="5699">
                  <c:v>44616.170543981483</c:v>
                </c:pt>
                <c:pt idx="5700">
                  <c:v>44616.171273148146</c:v>
                </c:pt>
                <c:pt idx="5701">
                  <c:v>44616.171990740739</c:v>
                </c:pt>
                <c:pt idx="5702">
                  <c:v>44616.172719907408</c:v>
                </c:pt>
                <c:pt idx="5703">
                  <c:v>44616.173449074071</c:v>
                </c:pt>
                <c:pt idx="5704">
                  <c:v>44616.174166666664</c:v>
                </c:pt>
                <c:pt idx="5705">
                  <c:v>44616.174895833334</c:v>
                </c:pt>
                <c:pt idx="5706">
                  <c:v>44616.175625000003</c:v>
                </c:pt>
                <c:pt idx="5707">
                  <c:v>44616.176342592589</c:v>
                </c:pt>
                <c:pt idx="5708">
                  <c:v>44616.177071759259</c:v>
                </c:pt>
                <c:pt idx="5709">
                  <c:v>44616.177800925929</c:v>
                </c:pt>
                <c:pt idx="5710">
                  <c:v>44616.178576388891</c:v>
                </c:pt>
                <c:pt idx="5711">
                  <c:v>44616.179293981484</c:v>
                </c:pt>
                <c:pt idx="5712">
                  <c:v>44616.180023148147</c:v>
                </c:pt>
                <c:pt idx="5713">
                  <c:v>44616.180752314816</c:v>
                </c:pt>
                <c:pt idx="5714">
                  <c:v>44616.181469907409</c:v>
                </c:pt>
                <c:pt idx="5715">
                  <c:v>44616.182199074072</c:v>
                </c:pt>
                <c:pt idx="5716">
                  <c:v>44616.182974537034</c:v>
                </c:pt>
                <c:pt idx="5717">
                  <c:v>44616.183703703704</c:v>
                </c:pt>
                <c:pt idx="5718">
                  <c:v>44616.184421296297</c:v>
                </c:pt>
                <c:pt idx="5719">
                  <c:v>44616.185150462959</c:v>
                </c:pt>
                <c:pt idx="5720">
                  <c:v>44616.185879629629</c:v>
                </c:pt>
                <c:pt idx="5721">
                  <c:v>44616.186597222222</c:v>
                </c:pt>
                <c:pt idx="5722">
                  <c:v>44616.187372685185</c:v>
                </c:pt>
                <c:pt idx="5723">
                  <c:v>44616.188101851854</c:v>
                </c:pt>
                <c:pt idx="5724">
                  <c:v>44616.188819444447</c:v>
                </c:pt>
                <c:pt idx="5725">
                  <c:v>44616.18954861111</c:v>
                </c:pt>
                <c:pt idx="5726">
                  <c:v>44616.19027777778</c:v>
                </c:pt>
                <c:pt idx="5727">
                  <c:v>44616.190995370373</c:v>
                </c:pt>
                <c:pt idx="5728">
                  <c:v>44616.191770833335</c:v>
                </c:pt>
                <c:pt idx="5729">
                  <c:v>44616.192499999997</c:v>
                </c:pt>
                <c:pt idx="5730">
                  <c:v>44616.193229166667</c:v>
                </c:pt>
                <c:pt idx="5731">
                  <c:v>44616.19394675926</c:v>
                </c:pt>
                <c:pt idx="5732">
                  <c:v>44616.194675925923</c:v>
                </c:pt>
                <c:pt idx="5733">
                  <c:v>44616.195405092592</c:v>
                </c:pt>
                <c:pt idx="5734">
                  <c:v>44616.196180555555</c:v>
                </c:pt>
                <c:pt idx="5735">
                  <c:v>44616.196898148148</c:v>
                </c:pt>
                <c:pt idx="5736">
                  <c:v>44616.197627314818</c:v>
                </c:pt>
                <c:pt idx="5737">
                  <c:v>44616.19835648148</c:v>
                </c:pt>
                <c:pt idx="5738">
                  <c:v>44616.199074074073</c:v>
                </c:pt>
                <c:pt idx="5739">
                  <c:v>44616.199803240743</c:v>
                </c:pt>
                <c:pt idx="5740">
                  <c:v>44616.200578703705</c:v>
                </c:pt>
                <c:pt idx="5741">
                  <c:v>44616.201296296298</c:v>
                </c:pt>
                <c:pt idx="5742">
                  <c:v>44616.202025462961</c:v>
                </c:pt>
                <c:pt idx="5743">
                  <c:v>44616.20275462963</c:v>
                </c:pt>
                <c:pt idx="5744">
                  <c:v>44616.203472222223</c:v>
                </c:pt>
                <c:pt idx="5745">
                  <c:v>44616.204201388886</c:v>
                </c:pt>
                <c:pt idx="5746">
                  <c:v>44616.204930555556</c:v>
                </c:pt>
                <c:pt idx="5747">
                  <c:v>44616.205648148149</c:v>
                </c:pt>
                <c:pt idx="5748">
                  <c:v>44616.206377314818</c:v>
                </c:pt>
                <c:pt idx="5749">
                  <c:v>44616.207106481481</c:v>
                </c:pt>
                <c:pt idx="5750">
                  <c:v>44616.207824074074</c:v>
                </c:pt>
                <c:pt idx="5751">
                  <c:v>44616.208553240744</c:v>
                </c:pt>
                <c:pt idx="5752">
                  <c:v>44616.209282407406</c:v>
                </c:pt>
                <c:pt idx="5753">
                  <c:v>44616.21</c:v>
                </c:pt>
                <c:pt idx="5754">
                  <c:v>44616.210729166669</c:v>
                </c:pt>
                <c:pt idx="5755">
                  <c:v>44616.211458333331</c:v>
                </c:pt>
                <c:pt idx="5756">
                  <c:v>44616.212175925924</c:v>
                </c:pt>
                <c:pt idx="5757">
                  <c:v>44616.212905092594</c:v>
                </c:pt>
                <c:pt idx="5758">
                  <c:v>44616.213634259257</c:v>
                </c:pt>
                <c:pt idx="5759">
                  <c:v>44616.21435185185</c:v>
                </c:pt>
                <c:pt idx="5760">
                  <c:v>44616.215081018519</c:v>
                </c:pt>
                <c:pt idx="5761">
                  <c:v>44616.215856481482</c:v>
                </c:pt>
                <c:pt idx="5762">
                  <c:v>44616.216574074075</c:v>
                </c:pt>
                <c:pt idx="5763">
                  <c:v>44616.217303240737</c:v>
                </c:pt>
                <c:pt idx="5764">
                  <c:v>44616.218032407407</c:v>
                </c:pt>
                <c:pt idx="5765">
                  <c:v>44616.21875</c:v>
                </c:pt>
                <c:pt idx="5766">
                  <c:v>44616.21947916667</c:v>
                </c:pt>
                <c:pt idx="5767">
                  <c:v>44616.220208333332</c:v>
                </c:pt>
                <c:pt idx="5768">
                  <c:v>44616.220925925925</c:v>
                </c:pt>
                <c:pt idx="5769">
                  <c:v>44616.221655092595</c:v>
                </c:pt>
                <c:pt idx="5770">
                  <c:v>44616.222384259258</c:v>
                </c:pt>
                <c:pt idx="5771">
                  <c:v>44616.223101851851</c:v>
                </c:pt>
                <c:pt idx="5772">
                  <c:v>44616.223877314813</c:v>
                </c:pt>
                <c:pt idx="5773">
                  <c:v>44616.224606481483</c:v>
                </c:pt>
                <c:pt idx="5774">
                  <c:v>44616.225335648145</c:v>
                </c:pt>
                <c:pt idx="5775">
                  <c:v>44616.226053240738</c:v>
                </c:pt>
                <c:pt idx="5776">
                  <c:v>44616.226782407408</c:v>
                </c:pt>
                <c:pt idx="5777">
                  <c:v>44616.227511574078</c:v>
                </c:pt>
                <c:pt idx="5778">
                  <c:v>44616.228275462963</c:v>
                </c:pt>
                <c:pt idx="5779">
                  <c:v>44616.229004629633</c:v>
                </c:pt>
                <c:pt idx="5780">
                  <c:v>44616.229733796295</c:v>
                </c:pt>
                <c:pt idx="5781">
                  <c:v>44616.230451388888</c:v>
                </c:pt>
                <c:pt idx="5782">
                  <c:v>44616.231180555558</c:v>
                </c:pt>
                <c:pt idx="5783">
                  <c:v>44616.231909722221</c:v>
                </c:pt>
                <c:pt idx="5784">
                  <c:v>44616.232673611114</c:v>
                </c:pt>
                <c:pt idx="5785">
                  <c:v>44616.233402777776</c:v>
                </c:pt>
                <c:pt idx="5786">
                  <c:v>44616.234131944446</c:v>
                </c:pt>
                <c:pt idx="5787">
                  <c:v>44616.234849537039</c:v>
                </c:pt>
                <c:pt idx="5788">
                  <c:v>44616.235578703701</c:v>
                </c:pt>
                <c:pt idx="5789">
                  <c:v>44616.236296296294</c:v>
                </c:pt>
                <c:pt idx="5790">
                  <c:v>44616.237025462964</c:v>
                </c:pt>
                <c:pt idx="5791">
                  <c:v>44616.237754629627</c:v>
                </c:pt>
                <c:pt idx="5792">
                  <c:v>44616.23847222222</c:v>
                </c:pt>
                <c:pt idx="5793">
                  <c:v>44616.239201388889</c:v>
                </c:pt>
                <c:pt idx="5794">
                  <c:v>44616.239930555559</c:v>
                </c:pt>
                <c:pt idx="5795">
                  <c:v>44616.240706018521</c:v>
                </c:pt>
                <c:pt idx="5796">
                  <c:v>44616.241423611114</c:v>
                </c:pt>
                <c:pt idx="5797">
                  <c:v>44616.242152777777</c:v>
                </c:pt>
                <c:pt idx="5798">
                  <c:v>44616.242881944447</c:v>
                </c:pt>
                <c:pt idx="5799">
                  <c:v>44616.24359953704</c:v>
                </c:pt>
                <c:pt idx="5800">
                  <c:v>44616.244328703702</c:v>
                </c:pt>
                <c:pt idx="5801">
                  <c:v>44616.245104166665</c:v>
                </c:pt>
                <c:pt idx="5802">
                  <c:v>44616.245833333334</c:v>
                </c:pt>
                <c:pt idx="5803">
                  <c:v>44616.246550925927</c:v>
                </c:pt>
                <c:pt idx="5804">
                  <c:v>44616.24728009259</c:v>
                </c:pt>
                <c:pt idx="5805">
                  <c:v>44616.24800925926</c:v>
                </c:pt>
                <c:pt idx="5806">
                  <c:v>44616.248726851853</c:v>
                </c:pt>
                <c:pt idx="5807">
                  <c:v>44616.249502314815</c:v>
                </c:pt>
                <c:pt idx="5808">
                  <c:v>44616.250231481485</c:v>
                </c:pt>
                <c:pt idx="5809">
                  <c:v>44616.250960648147</c:v>
                </c:pt>
                <c:pt idx="5810">
                  <c:v>44616.25167824074</c:v>
                </c:pt>
                <c:pt idx="5811">
                  <c:v>44616.25240740741</c:v>
                </c:pt>
                <c:pt idx="5812">
                  <c:v>44616.253136574072</c:v>
                </c:pt>
                <c:pt idx="5813">
                  <c:v>44616.253854166665</c:v>
                </c:pt>
                <c:pt idx="5814">
                  <c:v>44616.254583333335</c:v>
                </c:pt>
                <c:pt idx="5815">
                  <c:v>44616.255312499998</c:v>
                </c:pt>
                <c:pt idx="5816">
                  <c:v>44616.256030092591</c:v>
                </c:pt>
                <c:pt idx="5817">
                  <c:v>44616.25675925926</c:v>
                </c:pt>
                <c:pt idx="5818">
                  <c:v>44616.257488425923</c:v>
                </c:pt>
                <c:pt idx="5819">
                  <c:v>44616.258206018516</c:v>
                </c:pt>
                <c:pt idx="5820">
                  <c:v>44616.258935185186</c:v>
                </c:pt>
                <c:pt idx="5821">
                  <c:v>44616.259664351855</c:v>
                </c:pt>
                <c:pt idx="5822">
                  <c:v>44616.260381944441</c:v>
                </c:pt>
                <c:pt idx="5823">
                  <c:v>44616.261157407411</c:v>
                </c:pt>
                <c:pt idx="5824">
                  <c:v>44616.261886574073</c:v>
                </c:pt>
                <c:pt idx="5825">
                  <c:v>44616.262615740743</c:v>
                </c:pt>
                <c:pt idx="5826">
                  <c:v>44616.263333333336</c:v>
                </c:pt>
                <c:pt idx="5827">
                  <c:v>44616.264062499999</c:v>
                </c:pt>
                <c:pt idx="5828">
                  <c:v>44616.264791666668</c:v>
                </c:pt>
                <c:pt idx="5829">
                  <c:v>44616.265567129631</c:v>
                </c:pt>
                <c:pt idx="5830">
                  <c:v>44616.266284722224</c:v>
                </c:pt>
                <c:pt idx="5831">
                  <c:v>44616.267013888886</c:v>
                </c:pt>
                <c:pt idx="5832">
                  <c:v>44616.267743055556</c:v>
                </c:pt>
                <c:pt idx="5833">
                  <c:v>44616.268460648149</c:v>
                </c:pt>
                <c:pt idx="5834">
                  <c:v>44616.269189814811</c:v>
                </c:pt>
                <c:pt idx="5835">
                  <c:v>44616.269918981481</c:v>
                </c:pt>
                <c:pt idx="5836">
                  <c:v>44616.270636574074</c:v>
                </c:pt>
                <c:pt idx="5837">
                  <c:v>44616.271365740744</c:v>
                </c:pt>
                <c:pt idx="5838">
                  <c:v>44616.272094907406</c:v>
                </c:pt>
                <c:pt idx="5839">
                  <c:v>44616.272812499999</c:v>
                </c:pt>
                <c:pt idx="5840">
                  <c:v>44616.273541666669</c:v>
                </c:pt>
                <c:pt idx="5841">
                  <c:v>44616.274259259262</c:v>
                </c:pt>
                <c:pt idx="5842">
                  <c:v>44616.274988425925</c:v>
                </c:pt>
                <c:pt idx="5843">
                  <c:v>44616.275717592594</c:v>
                </c:pt>
                <c:pt idx="5844">
                  <c:v>44616.276446759257</c:v>
                </c:pt>
                <c:pt idx="5845">
                  <c:v>44616.27721064815</c:v>
                </c:pt>
                <c:pt idx="5846">
                  <c:v>44616.277939814812</c:v>
                </c:pt>
                <c:pt idx="5847">
                  <c:v>44616.278668981482</c:v>
                </c:pt>
                <c:pt idx="5848">
                  <c:v>44616.279386574075</c:v>
                </c:pt>
                <c:pt idx="5849">
                  <c:v>44616.280115740738</c:v>
                </c:pt>
                <c:pt idx="5850">
                  <c:v>44616.280844907407</c:v>
                </c:pt>
                <c:pt idx="5851">
                  <c:v>44616.28162037037</c:v>
                </c:pt>
                <c:pt idx="5852">
                  <c:v>44616.282349537039</c:v>
                </c:pt>
                <c:pt idx="5853">
                  <c:v>44616.283067129632</c:v>
                </c:pt>
                <c:pt idx="5854">
                  <c:v>44616.283796296295</c:v>
                </c:pt>
                <c:pt idx="5855">
                  <c:v>44616.284525462965</c:v>
                </c:pt>
                <c:pt idx="5856">
                  <c:v>44616.285254629627</c:v>
                </c:pt>
                <c:pt idx="5857">
                  <c:v>44616.286030092589</c:v>
                </c:pt>
                <c:pt idx="5858">
                  <c:v>44616.286747685182</c:v>
                </c:pt>
                <c:pt idx="5859">
                  <c:v>44616.287476851852</c:v>
                </c:pt>
                <c:pt idx="5860">
                  <c:v>44616.288206018522</c:v>
                </c:pt>
                <c:pt idx="5861">
                  <c:v>44616.288923611108</c:v>
                </c:pt>
                <c:pt idx="5862">
                  <c:v>44616.289652777778</c:v>
                </c:pt>
                <c:pt idx="5863">
                  <c:v>44616.29042824074</c:v>
                </c:pt>
                <c:pt idx="5864">
                  <c:v>44616.29115740741</c:v>
                </c:pt>
                <c:pt idx="5865">
                  <c:v>44616.291875000003</c:v>
                </c:pt>
                <c:pt idx="5866">
                  <c:v>44616.292604166665</c:v>
                </c:pt>
                <c:pt idx="5867">
                  <c:v>44616.293333333335</c:v>
                </c:pt>
                <c:pt idx="5868">
                  <c:v>44616.294050925928</c:v>
                </c:pt>
                <c:pt idx="5869">
                  <c:v>44616.29478009259</c:v>
                </c:pt>
                <c:pt idx="5870">
                  <c:v>44616.29550925926</c:v>
                </c:pt>
                <c:pt idx="5871">
                  <c:v>44616.296226851853</c:v>
                </c:pt>
                <c:pt idx="5872">
                  <c:v>44616.296956018516</c:v>
                </c:pt>
                <c:pt idx="5873">
                  <c:v>44616.297685185185</c:v>
                </c:pt>
                <c:pt idx="5874">
                  <c:v>44616.298402777778</c:v>
                </c:pt>
                <c:pt idx="5875">
                  <c:v>44616.299131944441</c:v>
                </c:pt>
                <c:pt idx="5876">
                  <c:v>44616.299861111111</c:v>
                </c:pt>
                <c:pt idx="5877">
                  <c:v>44616.300578703704</c:v>
                </c:pt>
                <c:pt idx="5878">
                  <c:v>44616.301307870373</c:v>
                </c:pt>
                <c:pt idx="5879">
                  <c:v>44616.302083333336</c:v>
                </c:pt>
                <c:pt idx="5880">
                  <c:v>44616.302812499998</c:v>
                </c:pt>
                <c:pt idx="5881">
                  <c:v>44616.303530092591</c:v>
                </c:pt>
                <c:pt idx="5882">
                  <c:v>44616.304259259261</c:v>
                </c:pt>
                <c:pt idx="5883">
                  <c:v>44616.304976851854</c:v>
                </c:pt>
                <c:pt idx="5884">
                  <c:v>44616.305706018517</c:v>
                </c:pt>
                <c:pt idx="5885">
                  <c:v>44616.306435185186</c:v>
                </c:pt>
                <c:pt idx="5886">
                  <c:v>44616.307152777779</c:v>
                </c:pt>
                <c:pt idx="5887">
                  <c:v>44616.307881944442</c:v>
                </c:pt>
                <c:pt idx="5888">
                  <c:v>44616.308611111112</c:v>
                </c:pt>
                <c:pt idx="5889">
                  <c:v>44616.309328703705</c:v>
                </c:pt>
                <c:pt idx="5890">
                  <c:v>44616.310057870367</c:v>
                </c:pt>
                <c:pt idx="5891">
                  <c:v>44616.310787037037</c:v>
                </c:pt>
                <c:pt idx="5892">
                  <c:v>44616.311516203707</c:v>
                </c:pt>
                <c:pt idx="5893">
                  <c:v>44616.3122337963</c:v>
                </c:pt>
                <c:pt idx="5894">
                  <c:v>44616.312962962962</c:v>
                </c:pt>
                <c:pt idx="5895">
                  <c:v>44616.313738425924</c:v>
                </c:pt>
                <c:pt idx="5896">
                  <c:v>44616.314467592594</c:v>
                </c:pt>
                <c:pt idx="5897">
                  <c:v>44616.315185185187</c:v>
                </c:pt>
                <c:pt idx="5898">
                  <c:v>44616.31591435185</c:v>
                </c:pt>
                <c:pt idx="5899">
                  <c:v>44616.316643518519</c:v>
                </c:pt>
                <c:pt idx="5900">
                  <c:v>44616.317361111112</c:v>
                </c:pt>
                <c:pt idx="5901">
                  <c:v>44616.318090277775</c:v>
                </c:pt>
                <c:pt idx="5902">
                  <c:v>44616.318819444445</c:v>
                </c:pt>
                <c:pt idx="5903">
                  <c:v>44616.319537037038</c:v>
                </c:pt>
                <c:pt idx="5904">
                  <c:v>44616.3202662037</c:v>
                </c:pt>
                <c:pt idx="5905">
                  <c:v>44616.32099537037</c:v>
                </c:pt>
                <c:pt idx="5906">
                  <c:v>44616.321759259263</c:v>
                </c:pt>
                <c:pt idx="5907">
                  <c:v>44616.322488425925</c:v>
                </c:pt>
                <c:pt idx="5908">
                  <c:v>44616.323217592595</c:v>
                </c:pt>
                <c:pt idx="5909">
                  <c:v>44616.323935185188</c:v>
                </c:pt>
                <c:pt idx="5910">
                  <c:v>44616.324664351851</c:v>
                </c:pt>
                <c:pt idx="5911">
                  <c:v>44616.32539351852</c:v>
                </c:pt>
                <c:pt idx="5912">
                  <c:v>44616.326168981483</c:v>
                </c:pt>
                <c:pt idx="5913">
                  <c:v>44616.326886574076</c:v>
                </c:pt>
                <c:pt idx="5914">
                  <c:v>44616.327615740738</c:v>
                </c:pt>
                <c:pt idx="5915">
                  <c:v>44616.328344907408</c:v>
                </c:pt>
                <c:pt idx="5916">
                  <c:v>44616.329062500001</c:v>
                </c:pt>
                <c:pt idx="5917">
                  <c:v>44616.329791666663</c:v>
                </c:pt>
                <c:pt idx="5918">
                  <c:v>44616.330520833333</c:v>
                </c:pt>
                <c:pt idx="5919">
                  <c:v>44616.331238425926</c:v>
                </c:pt>
                <c:pt idx="5920">
                  <c:v>44616.331967592596</c:v>
                </c:pt>
                <c:pt idx="5921">
                  <c:v>44616.332685185182</c:v>
                </c:pt>
                <c:pt idx="5922">
                  <c:v>44616.333414351851</c:v>
                </c:pt>
                <c:pt idx="5923">
                  <c:v>44616.334189814814</c:v>
                </c:pt>
                <c:pt idx="5924">
                  <c:v>44616.334918981483</c:v>
                </c:pt>
                <c:pt idx="5925">
                  <c:v>44616.335648148146</c:v>
                </c:pt>
                <c:pt idx="5926">
                  <c:v>44616.336365740739</c:v>
                </c:pt>
                <c:pt idx="5927">
                  <c:v>44616.337094907409</c:v>
                </c:pt>
                <c:pt idx="5928">
                  <c:v>44616.337824074071</c:v>
                </c:pt>
                <c:pt idx="5929">
                  <c:v>44616.338599537034</c:v>
                </c:pt>
                <c:pt idx="5930">
                  <c:v>44616.339317129627</c:v>
                </c:pt>
                <c:pt idx="5931">
                  <c:v>44616.340046296296</c:v>
                </c:pt>
                <c:pt idx="5932">
                  <c:v>44616.340763888889</c:v>
                </c:pt>
                <c:pt idx="5933">
                  <c:v>44616.341493055559</c:v>
                </c:pt>
                <c:pt idx="5934">
                  <c:v>44616.342222222222</c:v>
                </c:pt>
                <c:pt idx="5935">
                  <c:v>44616.342939814815</c:v>
                </c:pt>
                <c:pt idx="5936">
                  <c:v>44616.343668981484</c:v>
                </c:pt>
                <c:pt idx="5937">
                  <c:v>44616.344398148147</c:v>
                </c:pt>
                <c:pt idx="5938">
                  <c:v>44616.34511574074</c:v>
                </c:pt>
                <c:pt idx="5939">
                  <c:v>44616.34584490741</c:v>
                </c:pt>
                <c:pt idx="5940">
                  <c:v>44616.346574074072</c:v>
                </c:pt>
                <c:pt idx="5941">
                  <c:v>44616.347291666665</c:v>
                </c:pt>
                <c:pt idx="5942">
                  <c:v>44616.348020833335</c:v>
                </c:pt>
                <c:pt idx="5943">
                  <c:v>44616.348749999997</c:v>
                </c:pt>
                <c:pt idx="5944">
                  <c:v>44616.34946759259</c:v>
                </c:pt>
                <c:pt idx="5945">
                  <c:v>44616.35019675926</c:v>
                </c:pt>
                <c:pt idx="5946">
                  <c:v>44616.350925925923</c:v>
                </c:pt>
                <c:pt idx="5947">
                  <c:v>44616.351643518516</c:v>
                </c:pt>
                <c:pt idx="5948">
                  <c:v>44616.352372685185</c:v>
                </c:pt>
                <c:pt idx="5949">
                  <c:v>44616.353101851855</c:v>
                </c:pt>
                <c:pt idx="5950">
                  <c:v>44616.353865740741</c:v>
                </c:pt>
                <c:pt idx="5951">
                  <c:v>44616.354594907411</c:v>
                </c:pt>
                <c:pt idx="5952">
                  <c:v>44616.355324074073</c:v>
                </c:pt>
                <c:pt idx="5953">
                  <c:v>44616.356041666666</c:v>
                </c:pt>
                <c:pt idx="5954">
                  <c:v>44616.356770833336</c:v>
                </c:pt>
                <c:pt idx="5955">
                  <c:v>44616.357499999998</c:v>
                </c:pt>
                <c:pt idx="5956">
                  <c:v>44616.358263888891</c:v>
                </c:pt>
                <c:pt idx="5957">
                  <c:v>44616.358993055554</c:v>
                </c:pt>
                <c:pt idx="5958">
                  <c:v>44616.359722222223</c:v>
                </c:pt>
                <c:pt idx="5959">
                  <c:v>44616.360439814816</c:v>
                </c:pt>
                <c:pt idx="5960">
                  <c:v>44616.361168981479</c:v>
                </c:pt>
                <c:pt idx="5961">
                  <c:v>44616.361898148149</c:v>
                </c:pt>
                <c:pt idx="5962">
                  <c:v>44616.362673611111</c:v>
                </c:pt>
                <c:pt idx="5963">
                  <c:v>44616.363391203704</c:v>
                </c:pt>
                <c:pt idx="5964">
                  <c:v>44616.364120370374</c:v>
                </c:pt>
                <c:pt idx="5965">
                  <c:v>44616.364849537036</c:v>
                </c:pt>
                <c:pt idx="5966">
                  <c:v>44616.365578703706</c:v>
                </c:pt>
                <c:pt idx="5967">
                  <c:v>44616.366296296299</c:v>
                </c:pt>
                <c:pt idx="5968">
                  <c:v>44616.367071759261</c:v>
                </c:pt>
                <c:pt idx="5969">
                  <c:v>44616.367800925924</c:v>
                </c:pt>
                <c:pt idx="5970">
                  <c:v>44616.368530092594</c:v>
                </c:pt>
                <c:pt idx="5971">
                  <c:v>44616.369247685187</c:v>
                </c:pt>
                <c:pt idx="5972">
                  <c:v>44616.369976851849</c:v>
                </c:pt>
                <c:pt idx="5973">
                  <c:v>44616.370706018519</c:v>
                </c:pt>
                <c:pt idx="5974">
                  <c:v>44616.371423611112</c:v>
                </c:pt>
                <c:pt idx="5975">
                  <c:v>44616.372152777774</c:v>
                </c:pt>
                <c:pt idx="5976">
                  <c:v>44616.372881944444</c:v>
                </c:pt>
                <c:pt idx="5977">
                  <c:v>44616.373599537037</c:v>
                </c:pt>
                <c:pt idx="5978">
                  <c:v>44616.374328703707</c:v>
                </c:pt>
                <c:pt idx="5979">
                  <c:v>44616.375104166669</c:v>
                </c:pt>
                <c:pt idx="5980">
                  <c:v>44616.375833333332</c:v>
                </c:pt>
                <c:pt idx="5981">
                  <c:v>44616.376550925925</c:v>
                </c:pt>
                <c:pt idx="5982">
                  <c:v>44616.377280092594</c:v>
                </c:pt>
                <c:pt idx="5983">
                  <c:v>44616.378009259257</c:v>
                </c:pt>
                <c:pt idx="5984">
                  <c:v>44616.37872685185</c:v>
                </c:pt>
                <c:pt idx="5985">
                  <c:v>44616.379502314812</c:v>
                </c:pt>
                <c:pt idx="5986">
                  <c:v>44616.380231481482</c:v>
                </c:pt>
                <c:pt idx="5987">
                  <c:v>44616.380960648145</c:v>
                </c:pt>
                <c:pt idx="5988">
                  <c:v>44616.381678240738</c:v>
                </c:pt>
                <c:pt idx="5989">
                  <c:v>44616.382407407407</c:v>
                </c:pt>
                <c:pt idx="5990">
                  <c:v>44616.383136574077</c:v>
                </c:pt>
                <c:pt idx="5991">
                  <c:v>44616.383912037039</c:v>
                </c:pt>
                <c:pt idx="5992">
                  <c:v>44616.384629629632</c:v>
                </c:pt>
                <c:pt idx="5993">
                  <c:v>44616.385358796295</c:v>
                </c:pt>
                <c:pt idx="5994">
                  <c:v>44616.386087962965</c:v>
                </c:pt>
                <c:pt idx="5995">
                  <c:v>44616.386805555558</c:v>
                </c:pt>
                <c:pt idx="5996">
                  <c:v>44616.38753472222</c:v>
                </c:pt>
                <c:pt idx="5997">
                  <c:v>44616.388310185182</c:v>
                </c:pt>
                <c:pt idx="5998">
                  <c:v>44616.389039351852</c:v>
                </c:pt>
                <c:pt idx="5999">
                  <c:v>44616.389756944445</c:v>
                </c:pt>
                <c:pt idx="6000">
                  <c:v>44616.390486111108</c:v>
                </c:pt>
                <c:pt idx="6001">
                  <c:v>44616.391215277778</c:v>
                </c:pt>
                <c:pt idx="6002">
                  <c:v>44616.391932870371</c:v>
                </c:pt>
                <c:pt idx="6003">
                  <c:v>44616.392708333333</c:v>
                </c:pt>
                <c:pt idx="6004">
                  <c:v>44616.393437500003</c:v>
                </c:pt>
                <c:pt idx="6005">
                  <c:v>44616.394166666665</c:v>
                </c:pt>
                <c:pt idx="6006">
                  <c:v>44616.394884259258</c:v>
                </c:pt>
                <c:pt idx="6007">
                  <c:v>44616.395613425928</c:v>
                </c:pt>
                <c:pt idx="6008">
                  <c:v>44616.39634259259</c:v>
                </c:pt>
                <c:pt idx="6009">
                  <c:v>44616.397106481483</c:v>
                </c:pt>
                <c:pt idx="6010">
                  <c:v>44616.397835648146</c:v>
                </c:pt>
                <c:pt idx="6011">
                  <c:v>44616.398564814815</c:v>
                </c:pt>
                <c:pt idx="6012">
                  <c:v>44616.399282407408</c:v>
                </c:pt>
                <c:pt idx="6013">
                  <c:v>44616.400011574071</c:v>
                </c:pt>
                <c:pt idx="6014">
                  <c:v>44616.400740740741</c:v>
                </c:pt>
                <c:pt idx="6015">
                  <c:v>44616.401458333334</c:v>
                </c:pt>
                <c:pt idx="6016">
                  <c:v>44616.402187500003</c:v>
                </c:pt>
                <c:pt idx="6017">
                  <c:v>44616.402916666666</c:v>
                </c:pt>
                <c:pt idx="6018">
                  <c:v>44616.403634259259</c:v>
                </c:pt>
                <c:pt idx="6019">
                  <c:v>44616.404363425929</c:v>
                </c:pt>
                <c:pt idx="6020">
                  <c:v>44616.405138888891</c:v>
                </c:pt>
                <c:pt idx="6021">
                  <c:v>44616.405868055554</c:v>
                </c:pt>
                <c:pt idx="6022">
                  <c:v>44616.406597222223</c:v>
                </c:pt>
                <c:pt idx="6023">
                  <c:v>44616.407314814816</c:v>
                </c:pt>
                <c:pt idx="6024">
                  <c:v>44616.408043981479</c:v>
                </c:pt>
                <c:pt idx="6025">
                  <c:v>44616.408773148149</c:v>
                </c:pt>
                <c:pt idx="6026">
                  <c:v>44616.409537037034</c:v>
                </c:pt>
                <c:pt idx="6027">
                  <c:v>44616.410266203704</c:v>
                </c:pt>
                <c:pt idx="6028">
                  <c:v>44616.410995370374</c:v>
                </c:pt>
                <c:pt idx="6029">
                  <c:v>44616.411712962959</c:v>
                </c:pt>
                <c:pt idx="6030">
                  <c:v>44616.412442129629</c:v>
                </c:pt>
                <c:pt idx="6031">
                  <c:v>44616.413171296299</c:v>
                </c:pt>
                <c:pt idx="6032">
                  <c:v>44616.413946759261</c:v>
                </c:pt>
                <c:pt idx="6033">
                  <c:v>44616.414664351854</c:v>
                </c:pt>
                <c:pt idx="6034">
                  <c:v>44616.415393518517</c:v>
                </c:pt>
                <c:pt idx="6035">
                  <c:v>44616.416122685187</c:v>
                </c:pt>
                <c:pt idx="6036">
                  <c:v>44616.41684027778</c:v>
                </c:pt>
                <c:pt idx="6037">
                  <c:v>44616.417569444442</c:v>
                </c:pt>
                <c:pt idx="6038">
                  <c:v>44616.418344907404</c:v>
                </c:pt>
                <c:pt idx="6039">
                  <c:v>44616.419074074074</c:v>
                </c:pt>
                <c:pt idx="6040">
                  <c:v>44616.419791666667</c:v>
                </c:pt>
                <c:pt idx="6041">
                  <c:v>44616.420520833337</c:v>
                </c:pt>
                <c:pt idx="6042">
                  <c:v>44616.421249999999</c:v>
                </c:pt>
                <c:pt idx="6043">
                  <c:v>44616.421967592592</c:v>
                </c:pt>
                <c:pt idx="6044">
                  <c:v>44616.422743055555</c:v>
                </c:pt>
                <c:pt idx="6045">
                  <c:v>44616.423472222225</c:v>
                </c:pt>
                <c:pt idx="6046">
                  <c:v>44616.424201388887</c:v>
                </c:pt>
                <c:pt idx="6047">
                  <c:v>44616.42491898148</c:v>
                </c:pt>
                <c:pt idx="6048">
                  <c:v>44616.42564814815</c:v>
                </c:pt>
                <c:pt idx="6049">
                  <c:v>44616.426377314812</c:v>
                </c:pt>
                <c:pt idx="6050">
                  <c:v>44616.427152777775</c:v>
                </c:pt>
                <c:pt idx="6051">
                  <c:v>44616.427881944444</c:v>
                </c:pt>
                <c:pt idx="6052">
                  <c:v>44616.428599537037</c:v>
                </c:pt>
                <c:pt idx="6053">
                  <c:v>44616.429328703707</c:v>
                </c:pt>
                <c:pt idx="6054">
                  <c:v>44616.43005787037</c:v>
                </c:pt>
                <c:pt idx="6055">
                  <c:v>44616.430775462963</c:v>
                </c:pt>
                <c:pt idx="6056">
                  <c:v>44616.431504629632</c:v>
                </c:pt>
                <c:pt idx="6057">
                  <c:v>44616.432222222225</c:v>
                </c:pt>
                <c:pt idx="6058">
                  <c:v>44616.432951388888</c:v>
                </c:pt>
                <c:pt idx="6059">
                  <c:v>44616.433680555558</c:v>
                </c:pt>
                <c:pt idx="6060">
                  <c:v>44616.434398148151</c:v>
                </c:pt>
                <c:pt idx="6061">
                  <c:v>44616.435173611113</c:v>
                </c:pt>
                <c:pt idx="6062">
                  <c:v>44616.435902777775</c:v>
                </c:pt>
                <c:pt idx="6063">
                  <c:v>44616.436631944445</c:v>
                </c:pt>
                <c:pt idx="6064">
                  <c:v>44616.437349537038</c:v>
                </c:pt>
                <c:pt idx="6065">
                  <c:v>44616.438078703701</c:v>
                </c:pt>
                <c:pt idx="6066">
                  <c:v>44616.438807870371</c:v>
                </c:pt>
                <c:pt idx="6067">
                  <c:v>44616.439583333333</c:v>
                </c:pt>
                <c:pt idx="6068">
                  <c:v>44616.440300925926</c:v>
                </c:pt>
                <c:pt idx="6069">
                  <c:v>44616.441030092596</c:v>
                </c:pt>
                <c:pt idx="6070">
                  <c:v>44616.441759259258</c:v>
                </c:pt>
                <c:pt idx="6071">
                  <c:v>44616.442476851851</c:v>
                </c:pt>
                <c:pt idx="6072">
                  <c:v>44616.443206018521</c:v>
                </c:pt>
                <c:pt idx="6073">
                  <c:v>44616.443981481483</c:v>
                </c:pt>
                <c:pt idx="6074">
                  <c:v>44616.444710648146</c:v>
                </c:pt>
                <c:pt idx="6075">
                  <c:v>44616.445428240739</c:v>
                </c:pt>
                <c:pt idx="6076">
                  <c:v>44616.446157407408</c:v>
                </c:pt>
                <c:pt idx="6077">
                  <c:v>44616.446886574071</c:v>
                </c:pt>
                <c:pt idx="6078">
                  <c:v>44616.447604166664</c:v>
                </c:pt>
                <c:pt idx="6079">
                  <c:v>44616.448333333334</c:v>
                </c:pt>
                <c:pt idx="6080">
                  <c:v>44616.449062500003</c:v>
                </c:pt>
                <c:pt idx="6081">
                  <c:v>44616.449780092589</c:v>
                </c:pt>
                <c:pt idx="6082">
                  <c:v>44616.450509259259</c:v>
                </c:pt>
                <c:pt idx="6083">
                  <c:v>44616.451238425929</c:v>
                </c:pt>
                <c:pt idx="6084">
                  <c:v>44616.452002314814</c:v>
                </c:pt>
                <c:pt idx="6085">
                  <c:v>44616.452731481484</c:v>
                </c:pt>
                <c:pt idx="6086">
                  <c:v>44616.453460648147</c:v>
                </c:pt>
                <c:pt idx="6087">
                  <c:v>44616.454189814816</c:v>
                </c:pt>
                <c:pt idx="6088">
                  <c:v>44616.454907407409</c:v>
                </c:pt>
                <c:pt idx="6089">
                  <c:v>44616.455636574072</c:v>
                </c:pt>
                <c:pt idx="6090">
                  <c:v>44616.456412037034</c:v>
                </c:pt>
                <c:pt idx="6091">
                  <c:v>44616.457129629627</c:v>
                </c:pt>
                <c:pt idx="6092">
                  <c:v>44616.457858796297</c:v>
                </c:pt>
                <c:pt idx="6093">
                  <c:v>44616.458587962959</c:v>
                </c:pt>
                <c:pt idx="6094">
                  <c:v>44616.459305555552</c:v>
                </c:pt>
                <c:pt idx="6095">
                  <c:v>44616.460034722222</c:v>
                </c:pt>
                <c:pt idx="6096">
                  <c:v>44616.460810185185</c:v>
                </c:pt>
                <c:pt idx="6097">
                  <c:v>44616.461539351854</c:v>
                </c:pt>
                <c:pt idx="6098">
                  <c:v>44616.462256944447</c:v>
                </c:pt>
                <c:pt idx="6099">
                  <c:v>44616.46298611111</c:v>
                </c:pt>
                <c:pt idx="6100">
                  <c:v>44616.463703703703</c:v>
                </c:pt>
                <c:pt idx="6101">
                  <c:v>44616.464432870373</c:v>
                </c:pt>
                <c:pt idx="6102">
                  <c:v>44616.465208333335</c:v>
                </c:pt>
                <c:pt idx="6103">
                  <c:v>44616.465937499997</c:v>
                </c:pt>
                <c:pt idx="6104">
                  <c:v>44616.466666666667</c:v>
                </c:pt>
                <c:pt idx="6105">
                  <c:v>44616.46738425926</c:v>
                </c:pt>
                <c:pt idx="6106">
                  <c:v>44616.468113425923</c:v>
                </c:pt>
                <c:pt idx="6107">
                  <c:v>44616.468842592592</c:v>
                </c:pt>
                <c:pt idx="6108">
                  <c:v>44616.469618055555</c:v>
                </c:pt>
                <c:pt idx="6109">
                  <c:v>44616.470335648148</c:v>
                </c:pt>
                <c:pt idx="6110">
                  <c:v>44616.471064814818</c:v>
                </c:pt>
                <c:pt idx="6111">
                  <c:v>44616.471782407411</c:v>
                </c:pt>
                <c:pt idx="6112">
                  <c:v>44616.472511574073</c:v>
                </c:pt>
                <c:pt idx="6113">
                  <c:v>44616.473240740743</c:v>
                </c:pt>
                <c:pt idx="6114">
                  <c:v>44616.473958333336</c:v>
                </c:pt>
                <c:pt idx="6115">
                  <c:v>44616.474687499998</c:v>
                </c:pt>
                <c:pt idx="6116">
                  <c:v>44616.475416666668</c:v>
                </c:pt>
                <c:pt idx="6117">
                  <c:v>44616.476134259261</c:v>
                </c:pt>
                <c:pt idx="6118">
                  <c:v>44616.476863425924</c:v>
                </c:pt>
                <c:pt idx="6119">
                  <c:v>44616.477638888886</c:v>
                </c:pt>
                <c:pt idx="6120">
                  <c:v>44616.478368055556</c:v>
                </c:pt>
                <c:pt idx="6121">
                  <c:v>44616.479085648149</c:v>
                </c:pt>
                <c:pt idx="6122">
                  <c:v>44616.479814814818</c:v>
                </c:pt>
                <c:pt idx="6123">
                  <c:v>44616.480532407404</c:v>
                </c:pt>
                <c:pt idx="6124">
                  <c:v>44616.481261574074</c:v>
                </c:pt>
                <c:pt idx="6125">
                  <c:v>44616.482037037036</c:v>
                </c:pt>
                <c:pt idx="6126">
                  <c:v>44616.482766203706</c:v>
                </c:pt>
                <c:pt idx="6127">
                  <c:v>44616.483483796299</c:v>
                </c:pt>
                <c:pt idx="6128">
                  <c:v>44616.484212962961</c:v>
                </c:pt>
                <c:pt idx="6129">
                  <c:v>44616.484942129631</c:v>
                </c:pt>
                <c:pt idx="6130">
                  <c:v>44616.485659722224</c:v>
                </c:pt>
                <c:pt idx="6131">
                  <c:v>44616.486388888887</c:v>
                </c:pt>
                <c:pt idx="6132">
                  <c:v>44616.487118055556</c:v>
                </c:pt>
                <c:pt idx="6133">
                  <c:v>44616.487835648149</c:v>
                </c:pt>
                <c:pt idx="6134">
                  <c:v>44616.488564814812</c:v>
                </c:pt>
                <c:pt idx="6135">
                  <c:v>44616.489293981482</c:v>
                </c:pt>
                <c:pt idx="6136">
                  <c:v>44616.490069444444</c:v>
                </c:pt>
                <c:pt idx="6137">
                  <c:v>44616.490787037037</c:v>
                </c:pt>
                <c:pt idx="6138">
                  <c:v>44616.491516203707</c:v>
                </c:pt>
                <c:pt idx="6139">
                  <c:v>44616.492245370369</c:v>
                </c:pt>
                <c:pt idx="6140">
                  <c:v>44616.492962962962</c:v>
                </c:pt>
                <c:pt idx="6141">
                  <c:v>44616.493692129632</c:v>
                </c:pt>
                <c:pt idx="6142">
                  <c:v>44616.494467592594</c:v>
                </c:pt>
                <c:pt idx="6143">
                  <c:v>44616.495196759257</c:v>
                </c:pt>
                <c:pt idx="6144">
                  <c:v>44616.49591435185</c:v>
                </c:pt>
                <c:pt idx="6145">
                  <c:v>44616.49664351852</c:v>
                </c:pt>
                <c:pt idx="6146">
                  <c:v>44616.497372685182</c:v>
                </c:pt>
                <c:pt idx="6147">
                  <c:v>44616.498090277775</c:v>
                </c:pt>
                <c:pt idx="6148">
                  <c:v>44616.498819444445</c:v>
                </c:pt>
                <c:pt idx="6149">
                  <c:v>44616.499548611115</c:v>
                </c:pt>
                <c:pt idx="6150">
                  <c:v>44616.5002662037</c:v>
                </c:pt>
                <c:pt idx="6151">
                  <c:v>44616.50099537037</c:v>
                </c:pt>
                <c:pt idx="6152">
                  <c:v>44616.50172453704</c:v>
                </c:pt>
                <c:pt idx="6153">
                  <c:v>44616.502500000002</c:v>
                </c:pt>
                <c:pt idx="6154">
                  <c:v>44616.503217592595</c:v>
                </c:pt>
                <c:pt idx="6155">
                  <c:v>44616.503946759258</c:v>
                </c:pt>
                <c:pt idx="6156">
                  <c:v>44616.504675925928</c:v>
                </c:pt>
                <c:pt idx="6157">
                  <c:v>44616.505393518521</c:v>
                </c:pt>
                <c:pt idx="6158">
                  <c:v>44616.506122685183</c:v>
                </c:pt>
                <c:pt idx="6159">
                  <c:v>44616.506851851853</c:v>
                </c:pt>
                <c:pt idx="6160">
                  <c:v>44616.507569444446</c:v>
                </c:pt>
                <c:pt idx="6161">
                  <c:v>44616.508298611108</c:v>
                </c:pt>
                <c:pt idx="6162">
                  <c:v>44616.509027777778</c:v>
                </c:pt>
                <c:pt idx="6163">
                  <c:v>44616.509745370371</c:v>
                </c:pt>
                <c:pt idx="6164">
                  <c:v>44616.510520833333</c:v>
                </c:pt>
                <c:pt idx="6165">
                  <c:v>44616.511250000003</c:v>
                </c:pt>
                <c:pt idx="6166">
                  <c:v>44616.511979166666</c:v>
                </c:pt>
                <c:pt idx="6167">
                  <c:v>44616.512696759259</c:v>
                </c:pt>
                <c:pt idx="6168">
                  <c:v>44616.513425925928</c:v>
                </c:pt>
                <c:pt idx="6169">
                  <c:v>44616.514155092591</c:v>
                </c:pt>
                <c:pt idx="6170">
                  <c:v>44616.514918981484</c:v>
                </c:pt>
                <c:pt idx="6171">
                  <c:v>44616.515648148146</c:v>
                </c:pt>
                <c:pt idx="6172">
                  <c:v>44616.516377314816</c:v>
                </c:pt>
                <c:pt idx="6173">
                  <c:v>44616.517094907409</c:v>
                </c:pt>
                <c:pt idx="6174">
                  <c:v>44616.517824074072</c:v>
                </c:pt>
                <c:pt idx="6175">
                  <c:v>44616.518553240741</c:v>
                </c:pt>
                <c:pt idx="6176">
                  <c:v>44616.519328703704</c:v>
                </c:pt>
                <c:pt idx="6177">
                  <c:v>44616.520057870373</c:v>
                </c:pt>
                <c:pt idx="6178">
                  <c:v>44616.520775462966</c:v>
                </c:pt>
                <c:pt idx="6179">
                  <c:v>44616.521504629629</c:v>
                </c:pt>
                <c:pt idx="6180">
                  <c:v>44616.522233796299</c:v>
                </c:pt>
                <c:pt idx="6181">
                  <c:v>44616.522951388892</c:v>
                </c:pt>
                <c:pt idx="6182">
                  <c:v>44616.523726851854</c:v>
                </c:pt>
                <c:pt idx="6183">
                  <c:v>44616.524456018517</c:v>
                </c:pt>
                <c:pt idx="6184">
                  <c:v>44616.525173611109</c:v>
                </c:pt>
                <c:pt idx="6185">
                  <c:v>44616.525902777779</c:v>
                </c:pt>
                <c:pt idx="6186">
                  <c:v>44616.526631944442</c:v>
                </c:pt>
                <c:pt idx="6187">
                  <c:v>44616.527349537035</c:v>
                </c:pt>
                <c:pt idx="6188">
                  <c:v>44616.528124999997</c:v>
                </c:pt>
                <c:pt idx="6189">
                  <c:v>44616.528854166667</c:v>
                </c:pt>
                <c:pt idx="6190">
                  <c:v>44616.529583333337</c:v>
                </c:pt>
                <c:pt idx="6191">
                  <c:v>44616.530300925922</c:v>
                </c:pt>
                <c:pt idx="6192">
                  <c:v>44616.531030092592</c:v>
                </c:pt>
                <c:pt idx="6193">
                  <c:v>44616.531759259262</c:v>
                </c:pt>
                <c:pt idx="6194">
                  <c:v>44616.532534722224</c:v>
                </c:pt>
                <c:pt idx="6195">
                  <c:v>44616.533252314817</c:v>
                </c:pt>
                <c:pt idx="6196">
                  <c:v>44616.53398148148</c:v>
                </c:pt>
                <c:pt idx="6197">
                  <c:v>44616.534710648149</c:v>
                </c:pt>
                <c:pt idx="6198">
                  <c:v>44616.535428240742</c:v>
                </c:pt>
                <c:pt idx="6199">
                  <c:v>44616.536157407405</c:v>
                </c:pt>
                <c:pt idx="6200">
                  <c:v>44616.536932870367</c:v>
                </c:pt>
                <c:pt idx="6201">
                  <c:v>44616.537662037037</c:v>
                </c:pt>
                <c:pt idx="6202">
                  <c:v>44616.53837962963</c:v>
                </c:pt>
                <c:pt idx="6203">
                  <c:v>44616.5391087963</c:v>
                </c:pt>
                <c:pt idx="6204">
                  <c:v>44616.539837962962</c:v>
                </c:pt>
                <c:pt idx="6205">
                  <c:v>44616.540567129632</c:v>
                </c:pt>
                <c:pt idx="6206">
                  <c:v>44616.541342592594</c:v>
                </c:pt>
                <c:pt idx="6207">
                  <c:v>44616.542060185187</c:v>
                </c:pt>
                <c:pt idx="6208">
                  <c:v>44616.54278935185</c:v>
                </c:pt>
                <c:pt idx="6209">
                  <c:v>44616.54351851852</c:v>
                </c:pt>
                <c:pt idx="6210">
                  <c:v>44616.544236111113</c:v>
                </c:pt>
                <c:pt idx="6211">
                  <c:v>44616.544965277775</c:v>
                </c:pt>
                <c:pt idx="6212">
                  <c:v>44616.545694444445</c:v>
                </c:pt>
                <c:pt idx="6213">
                  <c:v>44616.546412037038</c:v>
                </c:pt>
                <c:pt idx="6214">
                  <c:v>44616.5471412037</c:v>
                </c:pt>
                <c:pt idx="6215">
                  <c:v>44616.547858796293</c:v>
                </c:pt>
                <c:pt idx="6216">
                  <c:v>44616.548587962963</c:v>
                </c:pt>
                <c:pt idx="6217">
                  <c:v>44616.549363425926</c:v>
                </c:pt>
                <c:pt idx="6218">
                  <c:v>44616.550092592595</c:v>
                </c:pt>
                <c:pt idx="6219">
                  <c:v>44616.550821759258</c:v>
                </c:pt>
                <c:pt idx="6220">
                  <c:v>44616.551539351851</c:v>
                </c:pt>
                <c:pt idx="6221">
                  <c:v>44616.552268518521</c:v>
                </c:pt>
                <c:pt idx="6222">
                  <c:v>44616.552997685183</c:v>
                </c:pt>
                <c:pt idx="6223">
                  <c:v>44616.553773148145</c:v>
                </c:pt>
                <c:pt idx="6224">
                  <c:v>44616.554502314815</c:v>
                </c:pt>
                <c:pt idx="6225">
                  <c:v>44616.555219907408</c:v>
                </c:pt>
                <c:pt idx="6226">
                  <c:v>44616.555949074071</c:v>
                </c:pt>
                <c:pt idx="6227">
                  <c:v>44616.556666666664</c:v>
                </c:pt>
                <c:pt idx="6228">
                  <c:v>44616.557395833333</c:v>
                </c:pt>
                <c:pt idx="6229">
                  <c:v>44616.558171296296</c:v>
                </c:pt>
                <c:pt idx="6230">
                  <c:v>44616.558900462966</c:v>
                </c:pt>
                <c:pt idx="6231">
                  <c:v>44616.559618055559</c:v>
                </c:pt>
                <c:pt idx="6232">
                  <c:v>44616.560347222221</c:v>
                </c:pt>
                <c:pt idx="6233">
                  <c:v>44616.561076388891</c:v>
                </c:pt>
                <c:pt idx="6234">
                  <c:v>44616.561793981484</c:v>
                </c:pt>
                <c:pt idx="6235">
                  <c:v>44616.562581018516</c:v>
                </c:pt>
                <c:pt idx="6236">
                  <c:v>44616.563298611109</c:v>
                </c:pt>
                <c:pt idx="6237">
                  <c:v>44616.564027777778</c:v>
                </c:pt>
                <c:pt idx="6238">
                  <c:v>44616.564756944441</c:v>
                </c:pt>
                <c:pt idx="6239">
                  <c:v>44616.565474537034</c:v>
                </c:pt>
                <c:pt idx="6240">
                  <c:v>44616.566203703704</c:v>
                </c:pt>
                <c:pt idx="6241">
                  <c:v>44616.566979166666</c:v>
                </c:pt>
                <c:pt idx="6242">
                  <c:v>44616.567696759259</c:v>
                </c:pt>
                <c:pt idx="6243">
                  <c:v>44616.568425925929</c:v>
                </c:pt>
                <c:pt idx="6244">
                  <c:v>44616.569155092591</c:v>
                </c:pt>
                <c:pt idx="6245">
                  <c:v>44616.569872685184</c:v>
                </c:pt>
                <c:pt idx="6246">
                  <c:v>44616.570601851854</c:v>
                </c:pt>
                <c:pt idx="6247">
                  <c:v>44616.571377314816</c:v>
                </c:pt>
                <c:pt idx="6248">
                  <c:v>44616.572106481479</c:v>
                </c:pt>
                <c:pt idx="6249">
                  <c:v>44616.572824074072</c:v>
                </c:pt>
                <c:pt idx="6250">
                  <c:v>44616.573553240742</c:v>
                </c:pt>
                <c:pt idx="6251">
                  <c:v>44616.574282407404</c:v>
                </c:pt>
                <c:pt idx="6252">
                  <c:v>44616.574999999997</c:v>
                </c:pt>
                <c:pt idx="6253">
                  <c:v>44616.575775462959</c:v>
                </c:pt>
                <c:pt idx="6254">
                  <c:v>44616.576504629629</c:v>
                </c:pt>
                <c:pt idx="6255">
                  <c:v>44616.577233796299</c:v>
                </c:pt>
                <c:pt idx="6256">
                  <c:v>44616.577951388892</c:v>
                </c:pt>
                <c:pt idx="6257">
                  <c:v>44616.578680555554</c:v>
                </c:pt>
                <c:pt idx="6258">
                  <c:v>44616.579409722224</c:v>
                </c:pt>
                <c:pt idx="6259">
                  <c:v>44616.58017361111</c:v>
                </c:pt>
                <c:pt idx="6260">
                  <c:v>44616.58090277778</c:v>
                </c:pt>
                <c:pt idx="6261">
                  <c:v>44616.581631944442</c:v>
                </c:pt>
                <c:pt idx="6262">
                  <c:v>44616.582349537035</c:v>
                </c:pt>
                <c:pt idx="6263">
                  <c:v>44616.583078703705</c:v>
                </c:pt>
                <c:pt idx="6264">
                  <c:v>44616.583807870367</c:v>
                </c:pt>
                <c:pt idx="6265">
                  <c:v>44616.584583333337</c:v>
                </c:pt>
                <c:pt idx="6266">
                  <c:v>44616.585300925923</c:v>
                </c:pt>
                <c:pt idx="6267">
                  <c:v>44616.586030092592</c:v>
                </c:pt>
                <c:pt idx="6268">
                  <c:v>44616.586759259262</c:v>
                </c:pt>
                <c:pt idx="6269">
                  <c:v>44616.587476851855</c:v>
                </c:pt>
                <c:pt idx="6270">
                  <c:v>44616.588206018518</c:v>
                </c:pt>
                <c:pt idx="6271">
                  <c:v>44616.58898148148</c:v>
                </c:pt>
                <c:pt idx="6272">
                  <c:v>44616.58971064815</c:v>
                </c:pt>
                <c:pt idx="6273">
                  <c:v>44616.590439814812</c:v>
                </c:pt>
                <c:pt idx="6274">
                  <c:v>44616.591157407405</c:v>
                </c:pt>
                <c:pt idx="6275">
                  <c:v>44616.591886574075</c:v>
                </c:pt>
                <c:pt idx="6276">
                  <c:v>44616.592615740738</c:v>
                </c:pt>
                <c:pt idx="6277">
                  <c:v>44616.593391203707</c:v>
                </c:pt>
                <c:pt idx="6278">
                  <c:v>44616.594108796293</c:v>
                </c:pt>
                <c:pt idx="6279">
                  <c:v>44616.594837962963</c:v>
                </c:pt>
                <c:pt idx="6280">
                  <c:v>44616.595567129632</c:v>
                </c:pt>
                <c:pt idx="6281">
                  <c:v>44616.596284722225</c:v>
                </c:pt>
                <c:pt idx="6282">
                  <c:v>44616.597013888888</c:v>
                </c:pt>
                <c:pt idx="6283">
                  <c:v>44616.59778935185</c:v>
                </c:pt>
                <c:pt idx="6284">
                  <c:v>44616.598506944443</c:v>
                </c:pt>
                <c:pt idx="6285">
                  <c:v>44616.599236111113</c:v>
                </c:pt>
                <c:pt idx="6286">
                  <c:v>44616.599965277775</c:v>
                </c:pt>
                <c:pt idx="6287">
                  <c:v>44616.600682870368</c:v>
                </c:pt>
                <c:pt idx="6288">
                  <c:v>44616.601412037038</c:v>
                </c:pt>
                <c:pt idx="6289">
                  <c:v>44616.602187500001</c:v>
                </c:pt>
                <c:pt idx="6290">
                  <c:v>44616.602916666663</c:v>
                </c:pt>
                <c:pt idx="6291">
                  <c:v>44616.603634259256</c:v>
                </c:pt>
                <c:pt idx="6292">
                  <c:v>44616.604363425926</c:v>
                </c:pt>
                <c:pt idx="6293">
                  <c:v>44616.605092592596</c:v>
                </c:pt>
                <c:pt idx="6294">
                  <c:v>44616.605810185189</c:v>
                </c:pt>
                <c:pt idx="6295">
                  <c:v>44616.606585648151</c:v>
                </c:pt>
                <c:pt idx="6296">
                  <c:v>44616.607314814813</c:v>
                </c:pt>
                <c:pt idx="6297">
                  <c:v>44616.608043981483</c:v>
                </c:pt>
                <c:pt idx="6298">
                  <c:v>44616.608761574076</c:v>
                </c:pt>
                <c:pt idx="6299">
                  <c:v>44616.609490740739</c:v>
                </c:pt>
                <c:pt idx="6300">
                  <c:v>44616.610219907408</c:v>
                </c:pt>
                <c:pt idx="6301">
                  <c:v>44616.610995370371</c:v>
                </c:pt>
                <c:pt idx="6302">
                  <c:v>44616.611724537041</c:v>
                </c:pt>
                <c:pt idx="6303">
                  <c:v>44616.612453703703</c:v>
                </c:pt>
                <c:pt idx="6304">
                  <c:v>44616.613171296296</c:v>
                </c:pt>
                <c:pt idx="6305">
                  <c:v>44616.613900462966</c:v>
                </c:pt>
                <c:pt idx="6306">
                  <c:v>44616.614629629628</c:v>
                </c:pt>
                <c:pt idx="6307">
                  <c:v>44616.615347222221</c:v>
                </c:pt>
                <c:pt idx="6308">
                  <c:v>44616.616076388891</c:v>
                </c:pt>
                <c:pt idx="6309">
                  <c:v>44616.616805555554</c:v>
                </c:pt>
                <c:pt idx="6310">
                  <c:v>44616.617523148147</c:v>
                </c:pt>
                <c:pt idx="6311">
                  <c:v>44616.618252314816</c:v>
                </c:pt>
                <c:pt idx="6312">
                  <c:v>44616.619027777779</c:v>
                </c:pt>
                <c:pt idx="6313">
                  <c:v>44616.619756944441</c:v>
                </c:pt>
                <c:pt idx="6314">
                  <c:v>44616.620474537034</c:v>
                </c:pt>
                <c:pt idx="6315">
                  <c:v>44616.621203703704</c:v>
                </c:pt>
                <c:pt idx="6316">
                  <c:v>44616.621932870374</c:v>
                </c:pt>
                <c:pt idx="6317">
                  <c:v>44616.622650462959</c:v>
                </c:pt>
                <c:pt idx="6318">
                  <c:v>44616.623379629629</c:v>
                </c:pt>
                <c:pt idx="6319">
                  <c:v>44616.624108796299</c:v>
                </c:pt>
                <c:pt idx="6320">
                  <c:v>44616.624826388892</c:v>
                </c:pt>
                <c:pt idx="6321">
                  <c:v>44616.625555555554</c:v>
                </c:pt>
                <c:pt idx="6322">
                  <c:v>44616.626284722224</c:v>
                </c:pt>
                <c:pt idx="6323">
                  <c:v>44616.627002314817</c:v>
                </c:pt>
                <c:pt idx="6324">
                  <c:v>44616.62773148148</c:v>
                </c:pt>
                <c:pt idx="6325">
                  <c:v>44616.628460648149</c:v>
                </c:pt>
                <c:pt idx="6326">
                  <c:v>44616.629178240742</c:v>
                </c:pt>
                <c:pt idx="6327">
                  <c:v>44616.629907407405</c:v>
                </c:pt>
                <c:pt idx="6328">
                  <c:v>44616.630682870367</c:v>
                </c:pt>
                <c:pt idx="6329">
                  <c:v>44616.631412037037</c:v>
                </c:pt>
                <c:pt idx="6330">
                  <c:v>44616.63212962963</c:v>
                </c:pt>
                <c:pt idx="6331">
                  <c:v>44616.6328587963</c:v>
                </c:pt>
                <c:pt idx="6332">
                  <c:v>44616.633587962962</c:v>
                </c:pt>
                <c:pt idx="6333">
                  <c:v>44616.634305555555</c:v>
                </c:pt>
                <c:pt idx="6334">
                  <c:v>44616.635034722225</c:v>
                </c:pt>
                <c:pt idx="6335">
                  <c:v>44616.635763888888</c:v>
                </c:pt>
                <c:pt idx="6336">
                  <c:v>44616.636481481481</c:v>
                </c:pt>
                <c:pt idx="6337">
                  <c:v>44616.63721064815</c:v>
                </c:pt>
                <c:pt idx="6338">
                  <c:v>44616.637939814813</c:v>
                </c:pt>
                <c:pt idx="6339">
                  <c:v>44616.638715277775</c:v>
                </c:pt>
                <c:pt idx="6340">
                  <c:v>44616.639444444445</c:v>
                </c:pt>
                <c:pt idx="6341">
                  <c:v>44616.640162037038</c:v>
                </c:pt>
                <c:pt idx="6342">
                  <c:v>44616.6408912037</c:v>
                </c:pt>
                <c:pt idx="6343">
                  <c:v>44616.64162037037</c:v>
                </c:pt>
                <c:pt idx="6344">
                  <c:v>44616.642337962963</c:v>
                </c:pt>
                <c:pt idx="6345">
                  <c:v>44616.643125000002</c:v>
                </c:pt>
                <c:pt idx="6346">
                  <c:v>44616.643842592595</c:v>
                </c:pt>
                <c:pt idx="6347">
                  <c:v>44616.644571759258</c:v>
                </c:pt>
                <c:pt idx="6348">
                  <c:v>44616.645300925928</c:v>
                </c:pt>
                <c:pt idx="6349">
                  <c:v>44616.646018518521</c:v>
                </c:pt>
                <c:pt idx="6350">
                  <c:v>44616.646747685183</c:v>
                </c:pt>
                <c:pt idx="6351">
                  <c:v>44616.647523148145</c:v>
                </c:pt>
                <c:pt idx="6352">
                  <c:v>44616.648252314815</c:v>
                </c:pt>
                <c:pt idx="6353">
                  <c:v>44616.648981481485</c:v>
                </c:pt>
                <c:pt idx="6354">
                  <c:v>44616.649699074071</c:v>
                </c:pt>
                <c:pt idx="6355">
                  <c:v>44616.65042824074</c:v>
                </c:pt>
                <c:pt idx="6356">
                  <c:v>44616.65115740741</c:v>
                </c:pt>
                <c:pt idx="6357">
                  <c:v>44616.651932870373</c:v>
                </c:pt>
                <c:pt idx="6358">
                  <c:v>44616.652650462966</c:v>
                </c:pt>
                <c:pt idx="6359">
                  <c:v>44616.653379629628</c:v>
                </c:pt>
                <c:pt idx="6360">
                  <c:v>44616.654108796298</c:v>
                </c:pt>
                <c:pt idx="6361">
                  <c:v>44616.654826388891</c:v>
                </c:pt>
                <c:pt idx="6362">
                  <c:v>44616.655555555553</c:v>
                </c:pt>
                <c:pt idx="6363">
                  <c:v>44616.656331018516</c:v>
                </c:pt>
                <c:pt idx="6364">
                  <c:v>44616.657060185185</c:v>
                </c:pt>
                <c:pt idx="6365">
                  <c:v>44616.657789351855</c:v>
                </c:pt>
                <c:pt idx="6366">
                  <c:v>44616.658506944441</c:v>
                </c:pt>
                <c:pt idx="6367">
                  <c:v>44616.659236111111</c:v>
                </c:pt>
                <c:pt idx="6368">
                  <c:v>44616.65996527778</c:v>
                </c:pt>
                <c:pt idx="6369">
                  <c:v>44616.660740740743</c:v>
                </c:pt>
                <c:pt idx="6370">
                  <c:v>44616.661458333336</c:v>
                </c:pt>
                <c:pt idx="6371">
                  <c:v>44616.662187499998</c:v>
                </c:pt>
                <c:pt idx="6372">
                  <c:v>44616.662916666668</c:v>
                </c:pt>
                <c:pt idx="6373">
                  <c:v>44616.663634259261</c:v>
                </c:pt>
                <c:pt idx="6374">
                  <c:v>44616.664363425924</c:v>
                </c:pt>
                <c:pt idx="6375">
                  <c:v>44616.665092592593</c:v>
                </c:pt>
                <c:pt idx="6376">
                  <c:v>44616.665810185186</c:v>
                </c:pt>
                <c:pt idx="6377">
                  <c:v>44616.666539351849</c:v>
                </c:pt>
                <c:pt idx="6378">
                  <c:v>44616.667268518519</c:v>
                </c:pt>
                <c:pt idx="6379">
                  <c:v>44616.667997685188</c:v>
                </c:pt>
                <c:pt idx="6380">
                  <c:v>44616.668761574074</c:v>
                </c:pt>
                <c:pt idx="6381">
                  <c:v>44616.669490740744</c:v>
                </c:pt>
                <c:pt idx="6382">
                  <c:v>44616.670219907406</c:v>
                </c:pt>
                <c:pt idx="6383">
                  <c:v>44616.670937499999</c:v>
                </c:pt>
                <c:pt idx="6384">
                  <c:v>44616.671666666669</c:v>
                </c:pt>
                <c:pt idx="6385">
                  <c:v>44616.672395833331</c:v>
                </c:pt>
                <c:pt idx="6386">
                  <c:v>44616.673171296294</c:v>
                </c:pt>
                <c:pt idx="6387">
                  <c:v>44616.673888888887</c:v>
                </c:pt>
                <c:pt idx="6388">
                  <c:v>44616.674618055556</c:v>
                </c:pt>
                <c:pt idx="6389">
                  <c:v>44616.675347222219</c:v>
                </c:pt>
                <c:pt idx="6390">
                  <c:v>44616.676064814812</c:v>
                </c:pt>
                <c:pt idx="6391">
                  <c:v>44616.676793981482</c:v>
                </c:pt>
                <c:pt idx="6392">
                  <c:v>44616.677569444444</c:v>
                </c:pt>
                <c:pt idx="6393">
                  <c:v>44616.678298611114</c:v>
                </c:pt>
                <c:pt idx="6394">
                  <c:v>44616.679016203707</c:v>
                </c:pt>
                <c:pt idx="6395">
                  <c:v>44616.679745370369</c:v>
                </c:pt>
                <c:pt idx="6396">
                  <c:v>44616.680474537039</c:v>
                </c:pt>
                <c:pt idx="6397">
                  <c:v>44616.681192129632</c:v>
                </c:pt>
                <c:pt idx="6398">
                  <c:v>44616.681921296295</c:v>
                </c:pt>
                <c:pt idx="6399">
                  <c:v>44616.682650462964</c:v>
                </c:pt>
                <c:pt idx="6400">
                  <c:v>44616.683368055557</c:v>
                </c:pt>
                <c:pt idx="6401">
                  <c:v>44616.68409722222</c:v>
                </c:pt>
                <c:pt idx="6402">
                  <c:v>44616.684814814813</c:v>
                </c:pt>
                <c:pt idx="6403">
                  <c:v>44616.685590277775</c:v>
                </c:pt>
                <c:pt idx="6404">
                  <c:v>44616.686319444445</c:v>
                </c:pt>
                <c:pt idx="6405">
                  <c:v>44616.687048611115</c:v>
                </c:pt>
                <c:pt idx="6406">
                  <c:v>44616.6877662037</c:v>
                </c:pt>
                <c:pt idx="6407">
                  <c:v>44616.68849537037</c:v>
                </c:pt>
                <c:pt idx="6408">
                  <c:v>44616.68922453704</c:v>
                </c:pt>
                <c:pt idx="6409">
                  <c:v>44616.69</c:v>
                </c:pt>
                <c:pt idx="6410">
                  <c:v>44616.690717592595</c:v>
                </c:pt>
                <c:pt idx="6411">
                  <c:v>44616.691446759258</c:v>
                </c:pt>
                <c:pt idx="6412">
                  <c:v>44616.692175925928</c:v>
                </c:pt>
                <c:pt idx="6413">
                  <c:v>44616.692893518521</c:v>
                </c:pt>
                <c:pt idx="6414">
                  <c:v>44616.693622685183</c:v>
                </c:pt>
                <c:pt idx="6415">
                  <c:v>44616.694398148145</c:v>
                </c:pt>
                <c:pt idx="6416">
                  <c:v>44616.695127314815</c:v>
                </c:pt>
                <c:pt idx="6417">
                  <c:v>44616.695844907408</c:v>
                </c:pt>
                <c:pt idx="6418">
                  <c:v>44616.696574074071</c:v>
                </c:pt>
                <c:pt idx="6419">
                  <c:v>44616.69730324074</c:v>
                </c:pt>
                <c:pt idx="6420">
                  <c:v>44616.698020833333</c:v>
                </c:pt>
                <c:pt idx="6421">
                  <c:v>44616.698796296296</c:v>
                </c:pt>
                <c:pt idx="6422">
                  <c:v>44616.699525462966</c:v>
                </c:pt>
                <c:pt idx="6423">
                  <c:v>44616.700254629628</c:v>
                </c:pt>
                <c:pt idx="6424">
                  <c:v>44616.700972222221</c:v>
                </c:pt>
                <c:pt idx="6425">
                  <c:v>44616.701701388891</c:v>
                </c:pt>
                <c:pt idx="6426">
                  <c:v>44616.702430555553</c:v>
                </c:pt>
                <c:pt idx="6427">
                  <c:v>44616.703194444446</c:v>
                </c:pt>
                <c:pt idx="6428">
                  <c:v>44616.703923611109</c:v>
                </c:pt>
                <c:pt idx="6429">
                  <c:v>44616.704652777778</c:v>
                </c:pt>
                <c:pt idx="6430">
                  <c:v>44616.705370370371</c:v>
                </c:pt>
                <c:pt idx="6431">
                  <c:v>44616.706099537034</c:v>
                </c:pt>
                <c:pt idx="6432">
                  <c:v>44616.706828703704</c:v>
                </c:pt>
                <c:pt idx="6433">
                  <c:v>44616.707604166666</c:v>
                </c:pt>
                <c:pt idx="6434">
                  <c:v>44616.708321759259</c:v>
                </c:pt>
                <c:pt idx="6435">
                  <c:v>44616.709050925929</c:v>
                </c:pt>
                <c:pt idx="6436">
                  <c:v>44616.709780092591</c:v>
                </c:pt>
                <c:pt idx="6437">
                  <c:v>44616.710497685184</c:v>
                </c:pt>
                <c:pt idx="6438">
                  <c:v>44616.711226851854</c:v>
                </c:pt>
                <c:pt idx="6439">
                  <c:v>44616.712002314816</c:v>
                </c:pt>
                <c:pt idx="6440">
                  <c:v>44616.712731481479</c:v>
                </c:pt>
                <c:pt idx="6441">
                  <c:v>44616.713449074072</c:v>
                </c:pt>
                <c:pt idx="6442">
                  <c:v>44616.714178240742</c:v>
                </c:pt>
                <c:pt idx="6443">
                  <c:v>44616.714907407404</c:v>
                </c:pt>
                <c:pt idx="6444">
                  <c:v>44616.715624999997</c:v>
                </c:pt>
                <c:pt idx="6445">
                  <c:v>44616.716354166667</c:v>
                </c:pt>
                <c:pt idx="6446">
                  <c:v>44616.717083333337</c:v>
                </c:pt>
                <c:pt idx="6447">
                  <c:v>44616.717800925922</c:v>
                </c:pt>
                <c:pt idx="6448">
                  <c:v>44616.718530092592</c:v>
                </c:pt>
                <c:pt idx="6449">
                  <c:v>44616.719259259262</c:v>
                </c:pt>
                <c:pt idx="6450">
                  <c:v>44616.719976851855</c:v>
                </c:pt>
                <c:pt idx="6451">
                  <c:v>44616.720706018517</c:v>
                </c:pt>
                <c:pt idx="6452">
                  <c:v>44616.721435185187</c:v>
                </c:pt>
                <c:pt idx="6453">
                  <c:v>44616.72215277778</c:v>
                </c:pt>
                <c:pt idx="6454">
                  <c:v>44616.722881944443</c:v>
                </c:pt>
                <c:pt idx="6455">
                  <c:v>44616.723611111112</c:v>
                </c:pt>
                <c:pt idx="6456">
                  <c:v>44616.724328703705</c:v>
                </c:pt>
                <c:pt idx="6457">
                  <c:v>44616.725057870368</c:v>
                </c:pt>
                <c:pt idx="6458">
                  <c:v>44616.725787037038</c:v>
                </c:pt>
                <c:pt idx="6459">
                  <c:v>44616.726504629631</c:v>
                </c:pt>
                <c:pt idx="6460">
                  <c:v>44616.727233796293</c:v>
                </c:pt>
                <c:pt idx="6461">
                  <c:v>44616.727962962963</c:v>
                </c:pt>
                <c:pt idx="6462">
                  <c:v>44616.728680555556</c:v>
                </c:pt>
                <c:pt idx="6463">
                  <c:v>44616.729409722226</c:v>
                </c:pt>
                <c:pt idx="6464">
                  <c:v>44616.730138888888</c:v>
                </c:pt>
                <c:pt idx="6465">
                  <c:v>44616.730856481481</c:v>
                </c:pt>
                <c:pt idx="6466">
                  <c:v>44616.731585648151</c:v>
                </c:pt>
                <c:pt idx="6467">
                  <c:v>44616.732314814813</c:v>
                </c:pt>
                <c:pt idx="6468">
                  <c:v>44616.733032407406</c:v>
                </c:pt>
                <c:pt idx="6469">
                  <c:v>44616.733761574076</c:v>
                </c:pt>
                <c:pt idx="6470">
                  <c:v>44616.734490740739</c:v>
                </c:pt>
                <c:pt idx="6471">
                  <c:v>44616.735208333332</c:v>
                </c:pt>
                <c:pt idx="6472">
                  <c:v>44616.735937500001</c:v>
                </c:pt>
                <c:pt idx="6473">
                  <c:v>44616.736666666664</c:v>
                </c:pt>
                <c:pt idx="6474">
                  <c:v>44616.737384259257</c:v>
                </c:pt>
                <c:pt idx="6475">
                  <c:v>44616.738113425927</c:v>
                </c:pt>
                <c:pt idx="6476">
                  <c:v>44616.738842592589</c:v>
                </c:pt>
                <c:pt idx="6477">
                  <c:v>44616.739560185182</c:v>
                </c:pt>
                <c:pt idx="6478">
                  <c:v>44616.740289351852</c:v>
                </c:pt>
                <c:pt idx="6479">
                  <c:v>44616.741018518522</c:v>
                </c:pt>
                <c:pt idx="6480">
                  <c:v>44616.741793981484</c:v>
                </c:pt>
                <c:pt idx="6481">
                  <c:v>44616.742511574077</c:v>
                </c:pt>
                <c:pt idx="6482">
                  <c:v>44616.74324074074</c:v>
                </c:pt>
                <c:pt idx="6483">
                  <c:v>44616.743969907409</c:v>
                </c:pt>
                <c:pt idx="6484">
                  <c:v>44616.744687500002</c:v>
                </c:pt>
                <c:pt idx="6485">
                  <c:v>44616.745416666665</c:v>
                </c:pt>
                <c:pt idx="6486">
                  <c:v>44616.746145833335</c:v>
                </c:pt>
                <c:pt idx="6487">
                  <c:v>44616.746863425928</c:v>
                </c:pt>
                <c:pt idx="6488">
                  <c:v>44616.74759259259</c:v>
                </c:pt>
                <c:pt idx="6489">
                  <c:v>44616.74832175926</c:v>
                </c:pt>
                <c:pt idx="6490">
                  <c:v>44616.749039351853</c:v>
                </c:pt>
                <c:pt idx="6491">
                  <c:v>44616.749768518515</c:v>
                </c:pt>
                <c:pt idx="6492">
                  <c:v>44616.750497685185</c:v>
                </c:pt>
                <c:pt idx="6493">
                  <c:v>44616.751215277778</c:v>
                </c:pt>
                <c:pt idx="6494">
                  <c:v>44616.751944444448</c:v>
                </c:pt>
                <c:pt idx="6495">
                  <c:v>44616.75267361111</c:v>
                </c:pt>
                <c:pt idx="6496">
                  <c:v>44616.753391203703</c:v>
                </c:pt>
                <c:pt idx="6497">
                  <c:v>44616.754120370373</c:v>
                </c:pt>
                <c:pt idx="6498">
                  <c:v>44616.754849537036</c:v>
                </c:pt>
                <c:pt idx="6499">
                  <c:v>44616.755567129629</c:v>
                </c:pt>
                <c:pt idx="6500">
                  <c:v>44616.756296296298</c:v>
                </c:pt>
                <c:pt idx="6501">
                  <c:v>44616.757071759261</c:v>
                </c:pt>
                <c:pt idx="6502">
                  <c:v>44616.757800925923</c:v>
                </c:pt>
                <c:pt idx="6503">
                  <c:v>44616.758518518516</c:v>
                </c:pt>
                <c:pt idx="6504">
                  <c:v>44616.759247685186</c:v>
                </c:pt>
                <c:pt idx="6505">
                  <c:v>44616.759976851848</c:v>
                </c:pt>
                <c:pt idx="6506">
                  <c:v>44616.760706018518</c:v>
                </c:pt>
                <c:pt idx="6507">
                  <c:v>44616.761469907404</c:v>
                </c:pt>
                <c:pt idx="6508">
                  <c:v>44616.762199074074</c:v>
                </c:pt>
                <c:pt idx="6509">
                  <c:v>44616.762928240743</c:v>
                </c:pt>
                <c:pt idx="6510">
                  <c:v>44616.763645833336</c:v>
                </c:pt>
                <c:pt idx="6511">
                  <c:v>44616.764374999999</c:v>
                </c:pt>
                <c:pt idx="6512">
                  <c:v>44616.765104166669</c:v>
                </c:pt>
                <c:pt idx="6513">
                  <c:v>44616.765821759262</c:v>
                </c:pt>
                <c:pt idx="6514">
                  <c:v>44616.766550925924</c:v>
                </c:pt>
                <c:pt idx="6515">
                  <c:v>44616.767280092594</c:v>
                </c:pt>
                <c:pt idx="6516">
                  <c:v>44616.767997685187</c:v>
                </c:pt>
                <c:pt idx="6517">
                  <c:v>44616.768726851849</c:v>
                </c:pt>
                <c:pt idx="6518">
                  <c:v>44616.769502314812</c:v>
                </c:pt>
                <c:pt idx="6519">
                  <c:v>44616.770231481481</c:v>
                </c:pt>
                <c:pt idx="6520">
                  <c:v>44616.770949074074</c:v>
                </c:pt>
                <c:pt idx="6521">
                  <c:v>44616.771678240744</c:v>
                </c:pt>
                <c:pt idx="6522">
                  <c:v>44616.772407407407</c:v>
                </c:pt>
                <c:pt idx="6523">
                  <c:v>44616.773125</c:v>
                </c:pt>
                <c:pt idx="6524">
                  <c:v>44616.773900462962</c:v>
                </c:pt>
                <c:pt idx="6525">
                  <c:v>44616.774629629632</c:v>
                </c:pt>
                <c:pt idx="6526">
                  <c:v>44616.775358796294</c:v>
                </c:pt>
                <c:pt idx="6527">
                  <c:v>44616.776076388887</c:v>
                </c:pt>
                <c:pt idx="6528">
                  <c:v>44616.776805555557</c:v>
                </c:pt>
                <c:pt idx="6529">
                  <c:v>44616.77753472222</c:v>
                </c:pt>
                <c:pt idx="6530">
                  <c:v>44616.778310185182</c:v>
                </c:pt>
                <c:pt idx="6531">
                  <c:v>44616.779027777775</c:v>
                </c:pt>
                <c:pt idx="6532">
                  <c:v>44616.779756944445</c:v>
                </c:pt>
                <c:pt idx="6533">
                  <c:v>44616.780486111114</c:v>
                </c:pt>
                <c:pt idx="6534">
                  <c:v>44616.7812037037</c:v>
                </c:pt>
                <c:pt idx="6535">
                  <c:v>44616.78193287037</c:v>
                </c:pt>
                <c:pt idx="6536">
                  <c:v>44616.782708333332</c:v>
                </c:pt>
                <c:pt idx="6537">
                  <c:v>44616.783437500002</c:v>
                </c:pt>
                <c:pt idx="6538">
                  <c:v>44616.784166666665</c:v>
                </c:pt>
                <c:pt idx="6539">
                  <c:v>44616.784884259258</c:v>
                </c:pt>
                <c:pt idx="6540">
                  <c:v>44616.785613425927</c:v>
                </c:pt>
                <c:pt idx="6541">
                  <c:v>44616.78634259259</c:v>
                </c:pt>
                <c:pt idx="6542">
                  <c:v>44616.787060185183</c:v>
                </c:pt>
                <c:pt idx="6543">
                  <c:v>44616.787789351853</c:v>
                </c:pt>
                <c:pt idx="6544">
                  <c:v>44616.788506944446</c:v>
                </c:pt>
                <c:pt idx="6545">
                  <c:v>44616.789236111108</c:v>
                </c:pt>
                <c:pt idx="6546">
                  <c:v>44616.789965277778</c:v>
                </c:pt>
                <c:pt idx="6547">
                  <c:v>44616.790682870371</c:v>
                </c:pt>
                <c:pt idx="6548">
                  <c:v>44616.791412037041</c:v>
                </c:pt>
                <c:pt idx="6549">
                  <c:v>44616.792141203703</c:v>
                </c:pt>
                <c:pt idx="6550">
                  <c:v>44616.792858796296</c:v>
                </c:pt>
                <c:pt idx="6551">
                  <c:v>44616.793587962966</c:v>
                </c:pt>
                <c:pt idx="6552">
                  <c:v>44616.794363425928</c:v>
                </c:pt>
                <c:pt idx="6553">
                  <c:v>44616.795092592591</c:v>
                </c:pt>
                <c:pt idx="6554">
                  <c:v>44616.795810185184</c:v>
                </c:pt>
                <c:pt idx="6555">
                  <c:v>44616.796539351853</c:v>
                </c:pt>
                <c:pt idx="6556">
                  <c:v>44616.797256944446</c:v>
                </c:pt>
                <c:pt idx="6557">
                  <c:v>44616.797986111109</c:v>
                </c:pt>
                <c:pt idx="6558">
                  <c:v>44616.798715277779</c:v>
                </c:pt>
                <c:pt idx="6559">
                  <c:v>44616.799432870372</c:v>
                </c:pt>
                <c:pt idx="6560">
                  <c:v>44616.800162037034</c:v>
                </c:pt>
                <c:pt idx="6561">
                  <c:v>44616.800891203704</c:v>
                </c:pt>
                <c:pt idx="6562">
                  <c:v>44616.801608796297</c:v>
                </c:pt>
                <c:pt idx="6563">
                  <c:v>44616.802395833336</c:v>
                </c:pt>
                <c:pt idx="6564">
                  <c:v>44616.803113425929</c:v>
                </c:pt>
                <c:pt idx="6565">
                  <c:v>44616.803842592592</c:v>
                </c:pt>
                <c:pt idx="6566">
                  <c:v>44616.804560185185</c:v>
                </c:pt>
                <c:pt idx="6567">
                  <c:v>44616.805289351854</c:v>
                </c:pt>
                <c:pt idx="6568">
                  <c:v>44616.806018518517</c:v>
                </c:pt>
                <c:pt idx="6569">
                  <c:v>44616.80673611111</c:v>
                </c:pt>
                <c:pt idx="6570">
                  <c:v>44616.80746527778</c:v>
                </c:pt>
                <c:pt idx="6571">
                  <c:v>44616.808194444442</c:v>
                </c:pt>
                <c:pt idx="6572">
                  <c:v>44616.808912037035</c:v>
                </c:pt>
                <c:pt idx="6573">
                  <c:v>44616.809641203705</c:v>
                </c:pt>
                <c:pt idx="6574">
                  <c:v>44616.810416666667</c:v>
                </c:pt>
                <c:pt idx="6575">
                  <c:v>44616.811145833337</c:v>
                </c:pt>
                <c:pt idx="6576">
                  <c:v>44616.811863425923</c:v>
                </c:pt>
                <c:pt idx="6577">
                  <c:v>44616.812592592592</c:v>
                </c:pt>
                <c:pt idx="6578">
                  <c:v>44616.813321759262</c:v>
                </c:pt>
                <c:pt idx="6579">
                  <c:v>44616.814039351855</c:v>
                </c:pt>
                <c:pt idx="6580">
                  <c:v>44616.814814814818</c:v>
                </c:pt>
                <c:pt idx="6581">
                  <c:v>44616.81554398148</c:v>
                </c:pt>
                <c:pt idx="6582">
                  <c:v>44616.81627314815</c:v>
                </c:pt>
                <c:pt idx="6583">
                  <c:v>44616.816990740743</c:v>
                </c:pt>
                <c:pt idx="6584">
                  <c:v>44616.817719907405</c:v>
                </c:pt>
                <c:pt idx="6585">
                  <c:v>44616.818449074075</c:v>
                </c:pt>
                <c:pt idx="6586">
                  <c:v>44616.819224537037</c:v>
                </c:pt>
                <c:pt idx="6587">
                  <c:v>44616.819953703707</c:v>
                </c:pt>
                <c:pt idx="6588">
                  <c:v>44616.820671296293</c:v>
                </c:pt>
                <c:pt idx="6589">
                  <c:v>44616.821400462963</c:v>
                </c:pt>
                <c:pt idx="6590">
                  <c:v>44616.822129629632</c:v>
                </c:pt>
                <c:pt idx="6591">
                  <c:v>44616.822847222225</c:v>
                </c:pt>
                <c:pt idx="6592">
                  <c:v>44616.823576388888</c:v>
                </c:pt>
                <c:pt idx="6593">
                  <c:v>44616.824305555558</c:v>
                </c:pt>
                <c:pt idx="6594">
                  <c:v>44616.825023148151</c:v>
                </c:pt>
                <c:pt idx="6595">
                  <c:v>44616.825752314813</c:v>
                </c:pt>
                <c:pt idx="6596">
                  <c:v>44616.826481481483</c:v>
                </c:pt>
                <c:pt idx="6597">
                  <c:v>44616.827256944445</c:v>
                </c:pt>
                <c:pt idx="6598">
                  <c:v>44616.827974537038</c:v>
                </c:pt>
                <c:pt idx="6599">
                  <c:v>44616.828703703701</c:v>
                </c:pt>
                <c:pt idx="6600">
                  <c:v>44616.829432870371</c:v>
                </c:pt>
                <c:pt idx="6601">
                  <c:v>44616.830150462964</c:v>
                </c:pt>
                <c:pt idx="6602">
                  <c:v>44616.830879629626</c:v>
                </c:pt>
                <c:pt idx="6603">
                  <c:v>44616.831655092596</c:v>
                </c:pt>
                <c:pt idx="6604">
                  <c:v>44616.832384259258</c:v>
                </c:pt>
                <c:pt idx="6605">
                  <c:v>44616.833101851851</c:v>
                </c:pt>
                <c:pt idx="6606">
                  <c:v>44616.833831018521</c:v>
                </c:pt>
                <c:pt idx="6607">
                  <c:v>44616.834560185183</c:v>
                </c:pt>
                <c:pt idx="6608">
                  <c:v>44616.835289351853</c:v>
                </c:pt>
                <c:pt idx="6609">
                  <c:v>44616.836006944446</c:v>
                </c:pt>
                <c:pt idx="6610">
                  <c:v>44616.836736111109</c:v>
                </c:pt>
                <c:pt idx="6611">
                  <c:v>44616.837453703702</c:v>
                </c:pt>
                <c:pt idx="6612">
                  <c:v>44616.838182870371</c:v>
                </c:pt>
                <c:pt idx="6613">
                  <c:v>44616.838912037034</c:v>
                </c:pt>
                <c:pt idx="6614">
                  <c:v>44616.839687500003</c:v>
                </c:pt>
                <c:pt idx="6615">
                  <c:v>44616.840405092589</c:v>
                </c:pt>
                <c:pt idx="6616">
                  <c:v>44616.841134259259</c:v>
                </c:pt>
                <c:pt idx="6617">
                  <c:v>44616.841863425929</c:v>
                </c:pt>
                <c:pt idx="6618">
                  <c:v>44616.842581018522</c:v>
                </c:pt>
                <c:pt idx="6619">
                  <c:v>44616.843310185184</c:v>
                </c:pt>
                <c:pt idx="6620">
                  <c:v>44616.844085648147</c:v>
                </c:pt>
                <c:pt idx="6621">
                  <c:v>44616.844814814816</c:v>
                </c:pt>
                <c:pt idx="6622">
                  <c:v>44616.845532407409</c:v>
                </c:pt>
                <c:pt idx="6623">
                  <c:v>44616.846261574072</c:v>
                </c:pt>
                <c:pt idx="6624">
                  <c:v>44616.846990740742</c:v>
                </c:pt>
                <c:pt idx="6625">
                  <c:v>44616.847708333335</c:v>
                </c:pt>
                <c:pt idx="6626">
                  <c:v>44616.848495370374</c:v>
                </c:pt>
                <c:pt idx="6627">
                  <c:v>44616.849212962959</c:v>
                </c:pt>
                <c:pt idx="6628">
                  <c:v>44616.849942129629</c:v>
                </c:pt>
                <c:pt idx="6629">
                  <c:v>44616.850671296299</c:v>
                </c:pt>
                <c:pt idx="6630">
                  <c:v>44616.851388888892</c:v>
                </c:pt>
                <c:pt idx="6631">
                  <c:v>44616.852118055554</c:v>
                </c:pt>
                <c:pt idx="6632">
                  <c:v>44616.852893518517</c:v>
                </c:pt>
                <c:pt idx="6633">
                  <c:v>44616.853622685187</c:v>
                </c:pt>
                <c:pt idx="6634">
                  <c:v>44616.85434027778</c:v>
                </c:pt>
                <c:pt idx="6635">
                  <c:v>44616.855069444442</c:v>
                </c:pt>
                <c:pt idx="6636">
                  <c:v>44616.855798611112</c:v>
                </c:pt>
                <c:pt idx="6637">
                  <c:v>44616.856516203705</c:v>
                </c:pt>
                <c:pt idx="6638">
                  <c:v>44616.857245370367</c:v>
                </c:pt>
                <c:pt idx="6639">
                  <c:v>44616.857974537037</c:v>
                </c:pt>
                <c:pt idx="6640">
                  <c:v>44616.85869212963</c:v>
                </c:pt>
                <c:pt idx="6641">
                  <c:v>44616.8594212963</c:v>
                </c:pt>
                <c:pt idx="6642">
                  <c:v>44616.860138888886</c:v>
                </c:pt>
                <c:pt idx="6643">
                  <c:v>44616.860925925925</c:v>
                </c:pt>
                <c:pt idx="6644">
                  <c:v>44616.861643518518</c:v>
                </c:pt>
                <c:pt idx="6645">
                  <c:v>44616.862372685187</c:v>
                </c:pt>
                <c:pt idx="6646">
                  <c:v>44616.86310185185</c:v>
                </c:pt>
                <c:pt idx="6647">
                  <c:v>44616.863819444443</c:v>
                </c:pt>
                <c:pt idx="6648">
                  <c:v>44616.864548611113</c:v>
                </c:pt>
                <c:pt idx="6649">
                  <c:v>44616.865266203706</c:v>
                </c:pt>
                <c:pt idx="6650">
                  <c:v>44616.865995370368</c:v>
                </c:pt>
                <c:pt idx="6651">
                  <c:v>44616.866724537038</c:v>
                </c:pt>
                <c:pt idx="6652">
                  <c:v>44616.8674537037</c:v>
                </c:pt>
                <c:pt idx="6653">
                  <c:v>44616.868171296293</c:v>
                </c:pt>
                <c:pt idx="6654">
                  <c:v>44616.868946759256</c:v>
                </c:pt>
                <c:pt idx="6655">
                  <c:v>44616.869675925926</c:v>
                </c:pt>
                <c:pt idx="6656">
                  <c:v>44616.870405092595</c:v>
                </c:pt>
                <c:pt idx="6657">
                  <c:v>44616.871122685188</c:v>
                </c:pt>
                <c:pt idx="6658">
                  <c:v>44616.871851851851</c:v>
                </c:pt>
                <c:pt idx="6659">
                  <c:v>44616.872581018521</c:v>
                </c:pt>
                <c:pt idx="6660">
                  <c:v>44616.873298611114</c:v>
                </c:pt>
                <c:pt idx="6661">
                  <c:v>44616.874027777776</c:v>
                </c:pt>
                <c:pt idx="6662">
                  <c:v>44616.874756944446</c:v>
                </c:pt>
                <c:pt idx="6663">
                  <c:v>44616.875474537039</c:v>
                </c:pt>
                <c:pt idx="6664">
                  <c:v>44616.876203703701</c:v>
                </c:pt>
                <c:pt idx="6665">
                  <c:v>44616.87699074074</c:v>
                </c:pt>
                <c:pt idx="6666">
                  <c:v>44616.877708333333</c:v>
                </c:pt>
                <c:pt idx="6667">
                  <c:v>44616.878437500003</c:v>
                </c:pt>
                <c:pt idx="6668">
                  <c:v>44616.879166666666</c:v>
                </c:pt>
                <c:pt idx="6669">
                  <c:v>44616.879884259259</c:v>
                </c:pt>
                <c:pt idx="6670">
                  <c:v>44616.880613425928</c:v>
                </c:pt>
                <c:pt idx="6671">
                  <c:v>44616.881388888891</c:v>
                </c:pt>
                <c:pt idx="6672">
                  <c:v>44616.882118055553</c:v>
                </c:pt>
                <c:pt idx="6673">
                  <c:v>44616.882847222223</c:v>
                </c:pt>
                <c:pt idx="6674">
                  <c:v>44616.883576388886</c:v>
                </c:pt>
                <c:pt idx="6675">
                  <c:v>44616.884293981479</c:v>
                </c:pt>
                <c:pt idx="6676">
                  <c:v>44616.885023148148</c:v>
                </c:pt>
                <c:pt idx="6677">
                  <c:v>44616.885752314818</c:v>
                </c:pt>
                <c:pt idx="6678">
                  <c:v>44616.886469907404</c:v>
                </c:pt>
                <c:pt idx="6679">
                  <c:v>44616.887199074074</c:v>
                </c:pt>
                <c:pt idx="6680">
                  <c:v>44616.887928240743</c:v>
                </c:pt>
                <c:pt idx="6681">
                  <c:v>44616.888645833336</c:v>
                </c:pt>
                <c:pt idx="6682">
                  <c:v>44616.889432870368</c:v>
                </c:pt>
                <c:pt idx="6683">
                  <c:v>44616.890150462961</c:v>
                </c:pt>
                <c:pt idx="6684">
                  <c:v>44616.890879629631</c:v>
                </c:pt>
                <c:pt idx="6685">
                  <c:v>44616.891608796293</c:v>
                </c:pt>
                <c:pt idx="6686">
                  <c:v>44616.892326388886</c:v>
                </c:pt>
                <c:pt idx="6687">
                  <c:v>44616.893055555556</c:v>
                </c:pt>
                <c:pt idx="6688">
                  <c:v>44616.893784722219</c:v>
                </c:pt>
                <c:pt idx="6689">
                  <c:v>44616.894513888888</c:v>
                </c:pt>
                <c:pt idx="6690">
                  <c:v>44616.895231481481</c:v>
                </c:pt>
                <c:pt idx="6691">
                  <c:v>44616.895960648151</c:v>
                </c:pt>
                <c:pt idx="6692">
                  <c:v>44616.896689814814</c:v>
                </c:pt>
                <c:pt idx="6693">
                  <c:v>44616.897418981483</c:v>
                </c:pt>
                <c:pt idx="6694">
                  <c:v>44616.898136574076</c:v>
                </c:pt>
                <c:pt idx="6695">
                  <c:v>44616.898865740739</c:v>
                </c:pt>
                <c:pt idx="6696">
                  <c:v>44616.899594907409</c:v>
                </c:pt>
                <c:pt idx="6697">
                  <c:v>44616.900324074071</c:v>
                </c:pt>
                <c:pt idx="6698">
                  <c:v>44616.901099537034</c:v>
                </c:pt>
                <c:pt idx="6699">
                  <c:v>44616.901817129627</c:v>
                </c:pt>
                <c:pt idx="6700">
                  <c:v>44616.902546296296</c:v>
                </c:pt>
                <c:pt idx="6701">
                  <c:v>44616.903275462966</c:v>
                </c:pt>
                <c:pt idx="6702">
                  <c:v>44616.903993055559</c:v>
                </c:pt>
                <c:pt idx="6703">
                  <c:v>44616.904722222222</c:v>
                </c:pt>
                <c:pt idx="6704">
                  <c:v>44616.905497685184</c:v>
                </c:pt>
                <c:pt idx="6705">
                  <c:v>44616.906215277777</c:v>
                </c:pt>
                <c:pt idx="6706">
                  <c:v>44616.906944444447</c:v>
                </c:pt>
                <c:pt idx="6707">
                  <c:v>44616.907673611109</c:v>
                </c:pt>
                <c:pt idx="6708">
                  <c:v>44616.908391203702</c:v>
                </c:pt>
                <c:pt idx="6709">
                  <c:v>44616.909120370372</c:v>
                </c:pt>
                <c:pt idx="6710">
                  <c:v>44616.909884259258</c:v>
                </c:pt>
                <c:pt idx="6711">
                  <c:v>44616.910613425927</c:v>
                </c:pt>
                <c:pt idx="6712">
                  <c:v>44616.91133101852</c:v>
                </c:pt>
                <c:pt idx="6713">
                  <c:v>44616.912060185183</c:v>
                </c:pt>
                <c:pt idx="6714">
                  <c:v>44616.912789351853</c:v>
                </c:pt>
                <c:pt idx="6715">
                  <c:v>44616.913506944446</c:v>
                </c:pt>
                <c:pt idx="6716">
                  <c:v>44616.914282407408</c:v>
                </c:pt>
                <c:pt idx="6717">
                  <c:v>44616.915011574078</c:v>
                </c:pt>
                <c:pt idx="6718">
                  <c:v>44616.915729166663</c:v>
                </c:pt>
                <c:pt idx="6719">
                  <c:v>44616.916458333333</c:v>
                </c:pt>
                <c:pt idx="6720">
                  <c:v>44616.917187500003</c:v>
                </c:pt>
                <c:pt idx="6721">
                  <c:v>44616.917905092596</c:v>
                </c:pt>
                <c:pt idx="6722">
                  <c:v>44616.918680555558</c:v>
                </c:pt>
                <c:pt idx="6723">
                  <c:v>44616.919409722221</c:v>
                </c:pt>
                <c:pt idx="6724">
                  <c:v>44616.920127314814</c:v>
                </c:pt>
                <c:pt idx="6725">
                  <c:v>44616.920856481483</c:v>
                </c:pt>
                <c:pt idx="6726">
                  <c:v>44616.921585648146</c:v>
                </c:pt>
                <c:pt idx="6727">
                  <c:v>44616.922303240739</c:v>
                </c:pt>
                <c:pt idx="6728">
                  <c:v>44616.923078703701</c:v>
                </c:pt>
                <c:pt idx="6729">
                  <c:v>44616.923807870371</c:v>
                </c:pt>
                <c:pt idx="6730">
                  <c:v>44616.924525462964</c:v>
                </c:pt>
                <c:pt idx="6731">
                  <c:v>44616.925254629627</c:v>
                </c:pt>
                <c:pt idx="6732">
                  <c:v>44616.92597222222</c:v>
                </c:pt>
                <c:pt idx="6733">
                  <c:v>44616.926701388889</c:v>
                </c:pt>
                <c:pt idx="6734">
                  <c:v>44616.927476851852</c:v>
                </c:pt>
                <c:pt idx="6735">
                  <c:v>44616.928206018521</c:v>
                </c:pt>
                <c:pt idx="6736">
                  <c:v>44616.928923611114</c:v>
                </c:pt>
                <c:pt idx="6737">
                  <c:v>44616.929652777777</c:v>
                </c:pt>
                <c:pt idx="6738">
                  <c:v>44616.93037037037</c:v>
                </c:pt>
                <c:pt idx="6739">
                  <c:v>44616.93109953704</c:v>
                </c:pt>
                <c:pt idx="6740">
                  <c:v>44616.931875000002</c:v>
                </c:pt>
                <c:pt idx="6741">
                  <c:v>44616.932592592595</c:v>
                </c:pt>
                <c:pt idx="6742">
                  <c:v>44616.933321759258</c:v>
                </c:pt>
                <c:pt idx="6743">
                  <c:v>44616.934050925927</c:v>
                </c:pt>
                <c:pt idx="6744">
                  <c:v>44616.93476851852</c:v>
                </c:pt>
                <c:pt idx="6745">
                  <c:v>44616.935497685183</c:v>
                </c:pt>
                <c:pt idx="6746">
                  <c:v>44616.936261574076</c:v>
                </c:pt>
                <c:pt idx="6747">
                  <c:v>44616.936990740738</c:v>
                </c:pt>
                <c:pt idx="6748">
                  <c:v>44616.937708333331</c:v>
                </c:pt>
                <c:pt idx="6749">
                  <c:v>44616.938437500001</c:v>
                </c:pt>
                <c:pt idx="6750">
                  <c:v>44616.939166666663</c:v>
                </c:pt>
                <c:pt idx="6751">
                  <c:v>44616.939884259256</c:v>
                </c:pt>
                <c:pt idx="6752">
                  <c:v>44616.940659722219</c:v>
                </c:pt>
                <c:pt idx="6753">
                  <c:v>44616.941377314812</c:v>
                </c:pt>
                <c:pt idx="6754">
                  <c:v>44616.942106481481</c:v>
                </c:pt>
                <c:pt idx="6755">
                  <c:v>44616.942835648151</c:v>
                </c:pt>
                <c:pt idx="6756">
                  <c:v>44616.943553240744</c:v>
                </c:pt>
                <c:pt idx="6757">
                  <c:v>44616.944282407407</c:v>
                </c:pt>
                <c:pt idx="6758">
                  <c:v>44616.9450462963</c:v>
                </c:pt>
                <c:pt idx="6759">
                  <c:v>44616.945775462962</c:v>
                </c:pt>
                <c:pt idx="6760">
                  <c:v>44616.946504629632</c:v>
                </c:pt>
                <c:pt idx="6761">
                  <c:v>44616.947222222225</c:v>
                </c:pt>
                <c:pt idx="6762">
                  <c:v>44616.947951388887</c:v>
                </c:pt>
                <c:pt idx="6763">
                  <c:v>44616.94866898148</c:v>
                </c:pt>
                <c:pt idx="6764">
                  <c:v>44616.949444444443</c:v>
                </c:pt>
                <c:pt idx="6765">
                  <c:v>44616.950173611112</c:v>
                </c:pt>
                <c:pt idx="6766">
                  <c:v>44616.950891203705</c:v>
                </c:pt>
                <c:pt idx="6767">
                  <c:v>44616.951620370368</c:v>
                </c:pt>
                <c:pt idx="6768">
                  <c:v>44616.952337962961</c:v>
                </c:pt>
                <c:pt idx="6769">
                  <c:v>44616.953067129631</c:v>
                </c:pt>
                <c:pt idx="6770">
                  <c:v>44616.953842592593</c:v>
                </c:pt>
                <c:pt idx="6771">
                  <c:v>44616.954560185186</c:v>
                </c:pt>
                <c:pt idx="6772">
                  <c:v>44616.955289351848</c:v>
                </c:pt>
                <c:pt idx="6773">
                  <c:v>44616.956018518518</c:v>
                </c:pt>
                <c:pt idx="6774">
                  <c:v>44616.956736111111</c:v>
                </c:pt>
                <c:pt idx="6775">
                  <c:v>44616.957465277781</c:v>
                </c:pt>
                <c:pt idx="6776">
                  <c:v>44616.958240740743</c:v>
                </c:pt>
                <c:pt idx="6777">
                  <c:v>44616.958969907406</c:v>
                </c:pt>
                <c:pt idx="6778">
                  <c:v>44616.959687499999</c:v>
                </c:pt>
                <c:pt idx="6779">
                  <c:v>44616.960416666669</c:v>
                </c:pt>
                <c:pt idx="6780">
                  <c:v>44616.961145833331</c:v>
                </c:pt>
                <c:pt idx="6781">
                  <c:v>44616.961863425924</c:v>
                </c:pt>
                <c:pt idx="6782">
                  <c:v>44616.962627314817</c:v>
                </c:pt>
                <c:pt idx="6783">
                  <c:v>44616.963356481479</c:v>
                </c:pt>
                <c:pt idx="6784">
                  <c:v>44616.964085648149</c:v>
                </c:pt>
                <c:pt idx="6785">
                  <c:v>44616.964803240742</c:v>
                </c:pt>
                <c:pt idx="6786">
                  <c:v>44616.965532407405</c:v>
                </c:pt>
                <c:pt idx="6787">
                  <c:v>44616.966261574074</c:v>
                </c:pt>
                <c:pt idx="6788">
                  <c:v>44616.96702546296</c:v>
                </c:pt>
                <c:pt idx="6789">
                  <c:v>44616.967743055553</c:v>
                </c:pt>
                <c:pt idx="6790">
                  <c:v>44616.968472222223</c:v>
                </c:pt>
                <c:pt idx="6791">
                  <c:v>44616.969201388885</c:v>
                </c:pt>
                <c:pt idx="6792">
                  <c:v>44616.969918981478</c:v>
                </c:pt>
                <c:pt idx="6793">
                  <c:v>44616.970648148148</c:v>
                </c:pt>
                <c:pt idx="6794">
                  <c:v>44616.971377314818</c:v>
                </c:pt>
                <c:pt idx="6795">
                  <c:v>44616.97210648148</c:v>
                </c:pt>
                <c:pt idx="6796">
                  <c:v>44616.97283564815</c:v>
                </c:pt>
                <c:pt idx="6797">
                  <c:v>44616.973553240743</c:v>
                </c:pt>
                <c:pt idx="6798">
                  <c:v>44616.974282407406</c:v>
                </c:pt>
                <c:pt idx="6799">
                  <c:v>44616.975046296298</c:v>
                </c:pt>
                <c:pt idx="6800">
                  <c:v>44616.975775462961</c:v>
                </c:pt>
                <c:pt idx="6801">
                  <c:v>44616.976504629631</c:v>
                </c:pt>
                <c:pt idx="6802">
                  <c:v>44616.977222222224</c:v>
                </c:pt>
                <c:pt idx="6803">
                  <c:v>44616.977951388886</c:v>
                </c:pt>
                <c:pt idx="6804">
                  <c:v>44616.978680555556</c:v>
                </c:pt>
                <c:pt idx="6805">
                  <c:v>44616.979398148149</c:v>
                </c:pt>
                <c:pt idx="6806">
                  <c:v>44616.980127314811</c:v>
                </c:pt>
                <c:pt idx="6807">
                  <c:v>44616.980856481481</c:v>
                </c:pt>
                <c:pt idx="6808">
                  <c:v>44616.981574074074</c:v>
                </c:pt>
                <c:pt idx="6809">
                  <c:v>44616.982303240744</c:v>
                </c:pt>
                <c:pt idx="6810">
                  <c:v>44616.983078703706</c:v>
                </c:pt>
                <c:pt idx="6811">
                  <c:v>44616.983796296299</c:v>
                </c:pt>
                <c:pt idx="6812">
                  <c:v>44616.984525462962</c:v>
                </c:pt>
                <c:pt idx="6813">
                  <c:v>44616.985254629632</c:v>
                </c:pt>
                <c:pt idx="6814">
                  <c:v>44616.985972222225</c:v>
                </c:pt>
                <c:pt idx="6815">
                  <c:v>44616.986701388887</c:v>
                </c:pt>
                <c:pt idx="6816">
                  <c:v>44616.987430555557</c:v>
                </c:pt>
                <c:pt idx="6817">
                  <c:v>44616.988159722219</c:v>
                </c:pt>
                <c:pt idx="6818">
                  <c:v>44616.988877314812</c:v>
                </c:pt>
                <c:pt idx="6819">
                  <c:v>44616.989606481482</c:v>
                </c:pt>
                <c:pt idx="6820">
                  <c:v>44616.990324074075</c:v>
                </c:pt>
                <c:pt idx="6821">
                  <c:v>44616.991053240738</c:v>
                </c:pt>
                <c:pt idx="6822">
                  <c:v>44616.991782407407</c:v>
                </c:pt>
                <c:pt idx="6823">
                  <c:v>44616.9925</c:v>
                </c:pt>
                <c:pt idx="6824">
                  <c:v>44616.99322916667</c:v>
                </c:pt>
                <c:pt idx="6825">
                  <c:v>44616.993958333333</c:v>
                </c:pt>
                <c:pt idx="6826">
                  <c:v>44616.994733796295</c:v>
                </c:pt>
                <c:pt idx="6827">
                  <c:v>44616.995462962965</c:v>
                </c:pt>
                <c:pt idx="6828">
                  <c:v>44616.996180555558</c:v>
                </c:pt>
                <c:pt idx="6829">
                  <c:v>44616.99690972222</c:v>
                </c:pt>
                <c:pt idx="6830">
                  <c:v>44616.99763888889</c:v>
                </c:pt>
                <c:pt idx="6831">
                  <c:v>44616.998368055552</c:v>
                </c:pt>
                <c:pt idx="6832">
                  <c:v>44616.999143518522</c:v>
                </c:pt>
                <c:pt idx="6833">
                  <c:v>44616.999872685185</c:v>
                </c:pt>
                <c:pt idx="6834">
                  <c:v>44617.000590277778</c:v>
                </c:pt>
                <c:pt idx="6835">
                  <c:v>44617.001319444447</c:v>
                </c:pt>
                <c:pt idx="6836">
                  <c:v>44617.00204861111</c:v>
                </c:pt>
                <c:pt idx="6837">
                  <c:v>44617.00277777778</c:v>
                </c:pt>
                <c:pt idx="6838">
                  <c:v>44617.003495370373</c:v>
                </c:pt>
                <c:pt idx="6839">
                  <c:v>44617.004224537035</c:v>
                </c:pt>
                <c:pt idx="6840">
                  <c:v>44617.004953703705</c:v>
                </c:pt>
                <c:pt idx="6841">
                  <c:v>44617.005671296298</c:v>
                </c:pt>
                <c:pt idx="6842">
                  <c:v>44617.00640046296</c:v>
                </c:pt>
                <c:pt idx="6843">
                  <c:v>44617.00712962963</c:v>
                </c:pt>
                <c:pt idx="6844">
                  <c:v>44617.007847222223</c:v>
                </c:pt>
                <c:pt idx="6845">
                  <c:v>44617.008576388886</c:v>
                </c:pt>
                <c:pt idx="6846">
                  <c:v>44617.009305555555</c:v>
                </c:pt>
                <c:pt idx="6847">
                  <c:v>44617.010023148148</c:v>
                </c:pt>
                <c:pt idx="6848">
                  <c:v>44617.010752314818</c:v>
                </c:pt>
                <c:pt idx="6849">
                  <c:v>44617.011481481481</c:v>
                </c:pt>
                <c:pt idx="6850">
                  <c:v>44617.012199074074</c:v>
                </c:pt>
                <c:pt idx="6851">
                  <c:v>44617.012928240743</c:v>
                </c:pt>
                <c:pt idx="6852">
                  <c:v>44617.013657407406</c:v>
                </c:pt>
                <c:pt idx="6853">
                  <c:v>44617.014374999999</c:v>
                </c:pt>
                <c:pt idx="6854">
                  <c:v>44617.015104166669</c:v>
                </c:pt>
                <c:pt idx="6855">
                  <c:v>44617.015833333331</c:v>
                </c:pt>
                <c:pt idx="6856">
                  <c:v>44617.016550925924</c:v>
                </c:pt>
                <c:pt idx="6857">
                  <c:v>44617.017280092594</c:v>
                </c:pt>
                <c:pt idx="6858">
                  <c:v>44617.018055555556</c:v>
                </c:pt>
                <c:pt idx="6859">
                  <c:v>44617.018773148149</c:v>
                </c:pt>
                <c:pt idx="6860">
                  <c:v>44617.019502314812</c:v>
                </c:pt>
                <c:pt idx="6861">
                  <c:v>44617.020231481481</c:v>
                </c:pt>
                <c:pt idx="6862">
                  <c:v>44617.020949074074</c:v>
                </c:pt>
                <c:pt idx="6863">
                  <c:v>44617.021678240744</c:v>
                </c:pt>
                <c:pt idx="6864">
                  <c:v>44617.022453703707</c:v>
                </c:pt>
                <c:pt idx="6865">
                  <c:v>44617.0231712963</c:v>
                </c:pt>
                <c:pt idx="6866">
                  <c:v>44617.023900462962</c:v>
                </c:pt>
                <c:pt idx="6867">
                  <c:v>44617.024629629632</c:v>
                </c:pt>
                <c:pt idx="6868">
                  <c:v>44617.025347222225</c:v>
                </c:pt>
                <c:pt idx="6869">
                  <c:v>44617.026076388887</c:v>
                </c:pt>
                <c:pt idx="6870">
                  <c:v>44617.02685185185</c:v>
                </c:pt>
                <c:pt idx="6871">
                  <c:v>44617.027581018519</c:v>
                </c:pt>
                <c:pt idx="6872">
                  <c:v>44617.028298611112</c:v>
                </c:pt>
                <c:pt idx="6873">
                  <c:v>44617.029027777775</c:v>
                </c:pt>
                <c:pt idx="6874">
                  <c:v>44617.029756944445</c:v>
                </c:pt>
                <c:pt idx="6875">
                  <c:v>44617.030474537038</c:v>
                </c:pt>
                <c:pt idx="6876">
                  <c:v>44617.0312037037</c:v>
                </c:pt>
                <c:pt idx="6877">
                  <c:v>44617.03193287037</c:v>
                </c:pt>
                <c:pt idx="6878">
                  <c:v>44617.032650462963</c:v>
                </c:pt>
                <c:pt idx="6879">
                  <c:v>44617.033379629633</c:v>
                </c:pt>
                <c:pt idx="6880">
                  <c:v>44617.034108796295</c:v>
                </c:pt>
                <c:pt idx="6881">
                  <c:v>44617.034872685188</c:v>
                </c:pt>
                <c:pt idx="6882">
                  <c:v>44617.035601851851</c:v>
                </c:pt>
                <c:pt idx="6883">
                  <c:v>44617.03633101852</c:v>
                </c:pt>
                <c:pt idx="6884">
                  <c:v>44617.037048611113</c:v>
                </c:pt>
                <c:pt idx="6885">
                  <c:v>44617.037777777776</c:v>
                </c:pt>
                <c:pt idx="6886">
                  <c:v>44617.038506944446</c:v>
                </c:pt>
                <c:pt idx="6887">
                  <c:v>44617.039282407408</c:v>
                </c:pt>
                <c:pt idx="6888">
                  <c:v>44617.04</c:v>
                </c:pt>
                <c:pt idx="6889">
                  <c:v>44617.040729166663</c:v>
                </c:pt>
                <c:pt idx="6890">
                  <c:v>44617.041458333333</c:v>
                </c:pt>
                <c:pt idx="6891">
                  <c:v>44617.042175925926</c:v>
                </c:pt>
                <c:pt idx="6892">
                  <c:v>44617.042905092596</c:v>
                </c:pt>
                <c:pt idx="6893">
                  <c:v>44617.043680555558</c:v>
                </c:pt>
                <c:pt idx="6894">
                  <c:v>44617.044409722221</c:v>
                </c:pt>
                <c:pt idx="6895">
                  <c:v>44617.045127314814</c:v>
                </c:pt>
                <c:pt idx="6896">
                  <c:v>44617.045856481483</c:v>
                </c:pt>
                <c:pt idx="6897">
                  <c:v>44617.046585648146</c:v>
                </c:pt>
                <c:pt idx="6898">
                  <c:v>44617.047303240739</c:v>
                </c:pt>
                <c:pt idx="6899">
                  <c:v>44617.048078703701</c:v>
                </c:pt>
                <c:pt idx="6900">
                  <c:v>44617.048807870371</c:v>
                </c:pt>
                <c:pt idx="6901">
                  <c:v>44617.049537037034</c:v>
                </c:pt>
                <c:pt idx="6902">
                  <c:v>44617.050254629627</c:v>
                </c:pt>
                <c:pt idx="6903">
                  <c:v>44617.050983796296</c:v>
                </c:pt>
                <c:pt idx="6904">
                  <c:v>44617.051712962966</c:v>
                </c:pt>
                <c:pt idx="6905">
                  <c:v>44617.052488425928</c:v>
                </c:pt>
                <c:pt idx="6906">
                  <c:v>44617.053206018521</c:v>
                </c:pt>
                <c:pt idx="6907">
                  <c:v>44617.053935185184</c:v>
                </c:pt>
                <c:pt idx="6908">
                  <c:v>44617.054664351854</c:v>
                </c:pt>
                <c:pt idx="6909">
                  <c:v>44617.055381944447</c:v>
                </c:pt>
                <c:pt idx="6910">
                  <c:v>44617.056111111109</c:v>
                </c:pt>
                <c:pt idx="6911">
                  <c:v>44617.056886574072</c:v>
                </c:pt>
                <c:pt idx="6912">
                  <c:v>44617.057615740741</c:v>
                </c:pt>
                <c:pt idx="6913">
                  <c:v>44617.058344907404</c:v>
                </c:pt>
                <c:pt idx="6914">
                  <c:v>44617.059062499997</c:v>
                </c:pt>
                <c:pt idx="6915">
                  <c:v>44617.059791666667</c:v>
                </c:pt>
                <c:pt idx="6916">
                  <c:v>44617.060520833336</c:v>
                </c:pt>
                <c:pt idx="6917">
                  <c:v>44617.061296296299</c:v>
                </c:pt>
                <c:pt idx="6918">
                  <c:v>44617.062013888892</c:v>
                </c:pt>
                <c:pt idx="6919">
                  <c:v>44617.062743055554</c:v>
                </c:pt>
                <c:pt idx="6920">
                  <c:v>44617.063472222224</c:v>
                </c:pt>
                <c:pt idx="6921">
                  <c:v>44617.064189814817</c:v>
                </c:pt>
                <c:pt idx="6922">
                  <c:v>44617.064918981479</c:v>
                </c:pt>
                <c:pt idx="6923">
                  <c:v>44617.065694444442</c:v>
                </c:pt>
                <c:pt idx="6924">
                  <c:v>44617.066423611112</c:v>
                </c:pt>
                <c:pt idx="6925">
                  <c:v>44617.067141203705</c:v>
                </c:pt>
                <c:pt idx="6926">
                  <c:v>44617.067870370367</c:v>
                </c:pt>
                <c:pt idx="6927">
                  <c:v>44617.068599537037</c:v>
                </c:pt>
                <c:pt idx="6928">
                  <c:v>44617.06931712963</c:v>
                </c:pt>
                <c:pt idx="6929">
                  <c:v>44617.070092592592</c:v>
                </c:pt>
                <c:pt idx="6930">
                  <c:v>44617.070821759262</c:v>
                </c:pt>
                <c:pt idx="6931">
                  <c:v>44617.071550925924</c:v>
                </c:pt>
                <c:pt idx="6932">
                  <c:v>44617.072268518517</c:v>
                </c:pt>
                <c:pt idx="6933">
                  <c:v>44617.072997685187</c:v>
                </c:pt>
                <c:pt idx="6934">
                  <c:v>44617.07372685185</c:v>
                </c:pt>
                <c:pt idx="6935">
                  <c:v>44617.074490740742</c:v>
                </c:pt>
                <c:pt idx="6936">
                  <c:v>44617.075219907405</c:v>
                </c:pt>
                <c:pt idx="6937">
                  <c:v>44617.075949074075</c:v>
                </c:pt>
                <c:pt idx="6938">
                  <c:v>44617.076666666668</c:v>
                </c:pt>
                <c:pt idx="6939">
                  <c:v>44617.07739583333</c:v>
                </c:pt>
                <c:pt idx="6940">
                  <c:v>44617.078125</c:v>
                </c:pt>
                <c:pt idx="6941">
                  <c:v>44617.078900462962</c:v>
                </c:pt>
                <c:pt idx="6942">
                  <c:v>44617.079618055555</c:v>
                </c:pt>
                <c:pt idx="6943">
                  <c:v>44617.080347222225</c:v>
                </c:pt>
                <c:pt idx="6944">
                  <c:v>44617.081076388888</c:v>
                </c:pt>
                <c:pt idx="6945">
                  <c:v>44617.081793981481</c:v>
                </c:pt>
                <c:pt idx="6946">
                  <c:v>44617.08252314815</c:v>
                </c:pt>
                <c:pt idx="6947">
                  <c:v>44617.083298611113</c:v>
                </c:pt>
                <c:pt idx="6948">
                  <c:v>44617.084016203706</c:v>
                </c:pt>
                <c:pt idx="6949">
                  <c:v>44617.084745370368</c:v>
                </c:pt>
                <c:pt idx="6950">
                  <c:v>44617.085474537038</c:v>
                </c:pt>
                <c:pt idx="6951">
                  <c:v>44617.086192129631</c:v>
                </c:pt>
                <c:pt idx="6952">
                  <c:v>44617.086921296293</c:v>
                </c:pt>
                <c:pt idx="6953">
                  <c:v>44617.087696759256</c:v>
                </c:pt>
                <c:pt idx="6954">
                  <c:v>44617.088414351849</c:v>
                </c:pt>
                <c:pt idx="6955">
                  <c:v>44617.089143518519</c:v>
                </c:pt>
                <c:pt idx="6956">
                  <c:v>44617.089872685188</c:v>
                </c:pt>
                <c:pt idx="6957">
                  <c:v>44617.090590277781</c:v>
                </c:pt>
                <c:pt idx="6958">
                  <c:v>44617.091319444444</c:v>
                </c:pt>
                <c:pt idx="6959">
                  <c:v>44617.092048611114</c:v>
                </c:pt>
                <c:pt idx="6960">
                  <c:v>44617.092766203707</c:v>
                </c:pt>
                <c:pt idx="6961">
                  <c:v>44617.093495370369</c:v>
                </c:pt>
                <c:pt idx="6962">
                  <c:v>44617.094224537039</c:v>
                </c:pt>
                <c:pt idx="6963">
                  <c:v>44617.094942129632</c:v>
                </c:pt>
                <c:pt idx="6964">
                  <c:v>44617.095717592594</c:v>
                </c:pt>
                <c:pt idx="6965">
                  <c:v>44617.096446759257</c:v>
                </c:pt>
                <c:pt idx="6966">
                  <c:v>44617.09716435185</c:v>
                </c:pt>
                <c:pt idx="6967">
                  <c:v>44617.097893518519</c:v>
                </c:pt>
                <c:pt idx="6968">
                  <c:v>44617.098622685182</c:v>
                </c:pt>
                <c:pt idx="6969">
                  <c:v>44617.099340277775</c:v>
                </c:pt>
                <c:pt idx="6970">
                  <c:v>44617.100115740737</c:v>
                </c:pt>
                <c:pt idx="6971">
                  <c:v>44617.100844907407</c:v>
                </c:pt>
                <c:pt idx="6972">
                  <c:v>44617.101574074077</c:v>
                </c:pt>
                <c:pt idx="6973">
                  <c:v>44617.10229166667</c:v>
                </c:pt>
                <c:pt idx="6974">
                  <c:v>44617.103020833332</c:v>
                </c:pt>
                <c:pt idx="6975">
                  <c:v>44617.103750000002</c:v>
                </c:pt>
                <c:pt idx="6976">
                  <c:v>44617.104513888888</c:v>
                </c:pt>
                <c:pt idx="6977">
                  <c:v>44617.105243055557</c:v>
                </c:pt>
                <c:pt idx="6978">
                  <c:v>44617.10597222222</c:v>
                </c:pt>
                <c:pt idx="6979">
                  <c:v>44617.106689814813</c:v>
                </c:pt>
                <c:pt idx="6980">
                  <c:v>44617.107418981483</c:v>
                </c:pt>
                <c:pt idx="6981">
                  <c:v>44617.108148148145</c:v>
                </c:pt>
                <c:pt idx="6982">
                  <c:v>44617.108923611115</c:v>
                </c:pt>
                <c:pt idx="6983">
                  <c:v>44617.1096412037</c:v>
                </c:pt>
                <c:pt idx="6984">
                  <c:v>44617.11037037037</c:v>
                </c:pt>
                <c:pt idx="6985">
                  <c:v>44617.11109953704</c:v>
                </c:pt>
                <c:pt idx="6986">
                  <c:v>44617.111817129633</c:v>
                </c:pt>
                <c:pt idx="6987">
                  <c:v>44617.112546296295</c:v>
                </c:pt>
                <c:pt idx="6988">
                  <c:v>44617.113321759258</c:v>
                </c:pt>
                <c:pt idx="6989">
                  <c:v>44617.114050925928</c:v>
                </c:pt>
                <c:pt idx="6990">
                  <c:v>44617.114768518521</c:v>
                </c:pt>
                <c:pt idx="6991">
                  <c:v>44617.115497685183</c:v>
                </c:pt>
                <c:pt idx="6992">
                  <c:v>44617.116215277776</c:v>
                </c:pt>
                <c:pt idx="6993">
                  <c:v>44617.116944444446</c:v>
                </c:pt>
                <c:pt idx="6994">
                  <c:v>44617.117719907408</c:v>
                </c:pt>
                <c:pt idx="6995">
                  <c:v>44617.118449074071</c:v>
                </c:pt>
                <c:pt idx="6996">
                  <c:v>44617.11917824074</c:v>
                </c:pt>
                <c:pt idx="6997">
                  <c:v>44617.119895833333</c:v>
                </c:pt>
                <c:pt idx="6998">
                  <c:v>44617.120625000003</c:v>
                </c:pt>
                <c:pt idx="6999">
                  <c:v>44617.121342592596</c:v>
                </c:pt>
                <c:pt idx="7000">
                  <c:v>44617.122071759259</c:v>
                </c:pt>
                <c:pt idx="7001">
                  <c:v>44617.122800925928</c:v>
                </c:pt>
                <c:pt idx="7002">
                  <c:v>44617.123518518521</c:v>
                </c:pt>
                <c:pt idx="7003">
                  <c:v>44617.124247685184</c:v>
                </c:pt>
                <c:pt idx="7004">
                  <c:v>44617.124976851854</c:v>
                </c:pt>
                <c:pt idx="7005">
                  <c:v>44617.125694444447</c:v>
                </c:pt>
                <c:pt idx="7006">
                  <c:v>44617.126423611109</c:v>
                </c:pt>
                <c:pt idx="7007">
                  <c:v>44617.127152777779</c:v>
                </c:pt>
                <c:pt idx="7008">
                  <c:v>44617.127870370372</c:v>
                </c:pt>
                <c:pt idx="7009">
                  <c:v>44617.128599537034</c:v>
                </c:pt>
                <c:pt idx="7010">
                  <c:v>44617.129374999997</c:v>
                </c:pt>
                <c:pt idx="7011">
                  <c:v>44617.13009259259</c:v>
                </c:pt>
                <c:pt idx="7012">
                  <c:v>44617.13082175926</c:v>
                </c:pt>
                <c:pt idx="7013">
                  <c:v>44617.131550925929</c:v>
                </c:pt>
                <c:pt idx="7014">
                  <c:v>44617.132268518515</c:v>
                </c:pt>
                <c:pt idx="7015">
                  <c:v>44617.132997685185</c:v>
                </c:pt>
                <c:pt idx="7016">
                  <c:v>44617.133726851855</c:v>
                </c:pt>
                <c:pt idx="7017">
                  <c:v>44617.134444444448</c:v>
                </c:pt>
                <c:pt idx="7018">
                  <c:v>44617.13517361111</c:v>
                </c:pt>
                <c:pt idx="7019">
                  <c:v>44617.13590277778</c:v>
                </c:pt>
                <c:pt idx="7020">
                  <c:v>44617.136620370373</c:v>
                </c:pt>
                <c:pt idx="7021">
                  <c:v>44617.137395833335</c:v>
                </c:pt>
                <c:pt idx="7022">
                  <c:v>44617.138124999998</c:v>
                </c:pt>
                <c:pt idx="7023">
                  <c:v>44617.138854166667</c:v>
                </c:pt>
                <c:pt idx="7024">
                  <c:v>44617.13957175926</c:v>
                </c:pt>
                <c:pt idx="7025">
                  <c:v>44617.140300925923</c:v>
                </c:pt>
                <c:pt idx="7026">
                  <c:v>44617.141030092593</c:v>
                </c:pt>
                <c:pt idx="7027">
                  <c:v>44617.141805555555</c:v>
                </c:pt>
                <c:pt idx="7028">
                  <c:v>44617.142523148148</c:v>
                </c:pt>
                <c:pt idx="7029">
                  <c:v>44617.143252314818</c:v>
                </c:pt>
                <c:pt idx="7030">
                  <c:v>44617.14398148148</c:v>
                </c:pt>
                <c:pt idx="7031">
                  <c:v>44617.144699074073</c:v>
                </c:pt>
                <c:pt idx="7032">
                  <c:v>44617.145428240743</c:v>
                </c:pt>
                <c:pt idx="7033">
                  <c:v>44617.146203703705</c:v>
                </c:pt>
                <c:pt idx="7034">
                  <c:v>44617.146932870368</c:v>
                </c:pt>
                <c:pt idx="7035">
                  <c:v>44617.147662037038</c:v>
                </c:pt>
                <c:pt idx="7036">
                  <c:v>44617.148379629631</c:v>
                </c:pt>
                <c:pt idx="7037">
                  <c:v>44617.149108796293</c:v>
                </c:pt>
                <c:pt idx="7038">
                  <c:v>44617.149837962963</c:v>
                </c:pt>
                <c:pt idx="7039">
                  <c:v>44617.150613425925</c:v>
                </c:pt>
                <c:pt idx="7040">
                  <c:v>44617.151331018518</c:v>
                </c:pt>
                <c:pt idx="7041">
                  <c:v>44617.152060185188</c:v>
                </c:pt>
                <c:pt idx="7042">
                  <c:v>44617.152789351851</c:v>
                </c:pt>
                <c:pt idx="7043">
                  <c:v>44617.153506944444</c:v>
                </c:pt>
                <c:pt idx="7044">
                  <c:v>44617.154236111113</c:v>
                </c:pt>
                <c:pt idx="7045">
                  <c:v>44617.155011574076</c:v>
                </c:pt>
                <c:pt idx="7046">
                  <c:v>44617.155729166669</c:v>
                </c:pt>
                <c:pt idx="7047">
                  <c:v>44617.156458333331</c:v>
                </c:pt>
                <c:pt idx="7048">
                  <c:v>44617.157187500001</c:v>
                </c:pt>
                <c:pt idx="7049">
                  <c:v>44617.157905092594</c:v>
                </c:pt>
                <c:pt idx="7050">
                  <c:v>44617.158634259256</c:v>
                </c:pt>
                <c:pt idx="7051">
                  <c:v>44617.159409722219</c:v>
                </c:pt>
                <c:pt idx="7052">
                  <c:v>44617.160138888888</c:v>
                </c:pt>
                <c:pt idx="7053">
                  <c:v>44617.160868055558</c:v>
                </c:pt>
                <c:pt idx="7054">
                  <c:v>44617.161585648151</c:v>
                </c:pt>
                <c:pt idx="7055">
                  <c:v>44617.162314814814</c:v>
                </c:pt>
                <c:pt idx="7056">
                  <c:v>44617.163043981483</c:v>
                </c:pt>
                <c:pt idx="7057">
                  <c:v>44617.163761574076</c:v>
                </c:pt>
                <c:pt idx="7058">
                  <c:v>44617.164490740739</c:v>
                </c:pt>
                <c:pt idx="7059">
                  <c:v>44617.165208333332</c:v>
                </c:pt>
                <c:pt idx="7060">
                  <c:v>44617.165937500002</c:v>
                </c:pt>
                <c:pt idx="7061">
                  <c:v>44617.166666666664</c:v>
                </c:pt>
                <c:pt idx="7062">
                  <c:v>44617.167442129627</c:v>
                </c:pt>
                <c:pt idx="7063">
                  <c:v>44617.168171296296</c:v>
                </c:pt>
                <c:pt idx="7064">
                  <c:v>44617.168888888889</c:v>
                </c:pt>
                <c:pt idx="7065">
                  <c:v>44617.169618055559</c:v>
                </c:pt>
                <c:pt idx="7066">
                  <c:v>44617.170347222222</c:v>
                </c:pt>
                <c:pt idx="7067">
                  <c:v>44617.171064814815</c:v>
                </c:pt>
                <c:pt idx="7068">
                  <c:v>44617.171840277777</c:v>
                </c:pt>
                <c:pt idx="7069">
                  <c:v>44617.172569444447</c:v>
                </c:pt>
                <c:pt idx="7070">
                  <c:v>44617.173298611109</c:v>
                </c:pt>
                <c:pt idx="7071">
                  <c:v>44617.174016203702</c:v>
                </c:pt>
                <c:pt idx="7072">
                  <c:v>44617.174745370372</c:v>
                </c:pt>
                <c:pt idx="7073">
                  <c:v>44617.175474537034</c:v>
                </c:pt>
                <c:pt idx="7074">
                  <c:v>44617.176249999997</c:v>
                </c:pt>
                <c:pt idx="7075">
                  <c:v>44617.17696759259</c:v>
                </c:pt>
                <c:pt idx="7076">
                  <c:v>44617.17769675926</c:v>
                </c:pt>
                <c:pt idx="7077">
                  <c:v>44617.178425925929</c:v>
                </c:pt>
                <c:pt idx="7078">
                  <c:v>44617.179143518515</c:v>
                </c:pt>
                <c:pt idx="7079">
                  <c:v>44617.179872685185</c:v>
                </c:pt>
                <c:pt idx="7080">
                  <c:v>44617.180648148147</c:v>
                </c:pt>
                <c:pt idx="7081">
                  <c:v>44617.18136574074</c:v>
                </c:pt>
                <c:pt idx="7082">
                  <c:v>44617.18209490741</c:v>
                </c:pt>
                <c:pt idx="7083">
                  <c:v>44617.182824074072</c:v>
                </c:pt>
                <c:pt idx="7084">
                  <c:v>44617.183541666665</c:v>
                </c:pt>
                <c:pt idx="7085">
                  <c:v>44617.184270833335</c:v>
                </c:pt>
                <c:pt idx="7086">
                  <c:v>44617.185046296298</c:v>
                </c:pt>
                <c:pt idx="7087">
                  <c:v>44617.185763888891</c:v>
                </c:pt>
                <c:pt idx="7088">
                  <c:v>44617.186493055553</c:v>
                </c:pt>
                <c:pt idx="7089">
                  <c:v>44617.187222222223</c:v>
                </c:pt>
                <c:pt idx="7090">
                  <c:v>44617.187939814816</c:v>
                </c:pt>
                <c:pt idx="7091">
                  <c:v>44617.188668981478</c:v>
                </c:pt>
                <c:pt idx="7092">
                  <c:v>44617.189444444448</c:v>
                </c:pt>
                <c:pt idx="7093">
                  <c:v>44617.190162037034</c:v>
                </c:pt>
                <c:pt idx="7094">
                  <c:v>44617.190891203703</c:v>
                </c:pt>
                <c:pt idx="7095">
                  <c:v>44617.191620370373</c:v>
                </c:pt>
                <c:pt idx="7096">
                  <c:v>44617.192337962966</c:v>
                </c:pt>
                <c:pt idx="7097">
                  <c:v>44617.193067129629</c:v>
                </c:pt>
                <c:pt idx="7098">
                  <c:v>44617.193842592591</c:v>
                </c:pt>
                <c:pt idx="7099">
                  <c:v>44617.194571759261</c:v>
                </c:pt>
                <c:pt idx="7100">
                  <c:v>44617.195289351854</c:v>
                </c:pt>
                <c:pt idx="7101">
                  <c:v>44617.196018518516</c:v>
                </c:pt>
                <c:pt idx="7102">
                  <c:v>44617.196747685186</c:v>
                </c:pt>
                <c:pt idx="7103">
                  <c:v>44617.197465277779</c:v>
                </c:pt>
                <c:pt idx="7104">
                  <c:v>44617.198240740741</c:v>
                </c:pt>
                <c:pt idx="7105">
                  <c:v>44617.198969907404</c:v>
                </c:pt>
                <c:pt idx="7106">
                  <c:v>44617.199699074074</c:v>
                </c:pt>
                <c:pt idx="7107">
                  <c:v>44617.200416666667</c:v>
                </c:pt>
                <c:pt idx="7108">
                  <c:v>44617.201145833336</c:v>
                </c:pt>
                <c:pt idx="7109">
                  <c:v>44617.201874999999</c:v>
                </c:pt>
                <c:pt idx="7110">
                  <c:v>44617.202638888892</c:v>
                </c:pt>
                <c:pt idx="7111">
                  <c:v>44617.203368055554</c:v>
                </c:pt>
                <c:pt idx="7112">
                  <c:v>44617.204097222224</c:v>
                </c:pt>
                <c:pt idx="7113">
                  <c:v>44617.204814814817</c:v>
                </c:pt>
                <c:pt idx="7114">
                  <c:v>44617.205543981479</c:v>
                </c:pt>
                <c:pt idx="7115">
                  <c:v>44617.206273148149</c:v>
                </c:pt>
                <c:pt idx="7116">
                  <c:v>44617.207048611112</c:v>
                </c:pt>
                <c:pt idx="7117">
                  <c:v>44617.207766203705</c:v>
                </c:pt>
                <c:pt idx="7118">
                  <c:v>44617.208495370367</c:v>
                </c:pt>
                <c:pt idx="7119">
                  <c:v>44617.209224537037</c:v>
                </c:pt>
                <c:pt idx="7120">
                  <c:v>44617.209953703707</c:v>
                </c:pt>
                <c:pt idx="7121">
                  <c:v>44617.2106712963</c:v>
                </c:pt>
                <c:pt idx="7122">
                  <c:v>44617.211446759262</c:v>
                </c:pt>
                <c:pt idx="7123">
                  <c:v>44617.212175925924</c:v>
                </c:pt>
                <c:pt idx="7124">
                  <c:v>44617.212905092594</c:v>
                </c:pt>
                <c:pt idx="7125">
                  <c:v>44617.213622685187</c:v>
                </c:pt>
                <c:pt idx="7126">
                  <c:v>44617.21435185185</c:v>
                </c:pt>
                <c:pt idx="7127">
                  <c:v>44617.215081018519</c:v>
                </c:pt>
                <c:pt idx="7128">
                  <c:v>44617.215856481482</c:v>
                </c:pt>
                <c:pt idx="7129">
                  <c:v>44617.216585648152</c:v>
                </c:pt>
                <c:pt idx="7130">
                  <c:v>44617.217303240737</c:v>
                </c:pt>
                <c:pt idx="7131">
                  <c:v>44617.218032407407</c:v>
                </c:pt>
                <c:pt idx="7132">
                  <c:v>44617.218761574077</c:v>
                </c:pt>
                <c:pt idx="7133">
                  <c:v>44617.21947916667</c:v>
                </c:pt>
                <c:pt idx="7134">
                  <c:v>44617.220254629632</c:v>
                </c:pt>
                <c:pt idx="7135">
                  <c:v>44617.220983796295</c:v>
                </c:pt>
                <c:pt idx="7136">
                  <c:v>44617.221712962964</c:v>
                </c:pt>
                <c:pt idx="7137">
                  <c:v>44617.222430555557</c:v>
                </c:pt>
                <c:pt idx="7138">
                  <c:v>44617.22315972222</c:v>
                </c:pt>
                <c:pt idx="7139">
                  <c:v>44617.22388888889</c:v>
                </c:pt>
                <c:pt idx="7140">
                  <c:v>44617.224606481483</c:v>
                </c:pt>
                <c:pt idx="7141">
                  <c:v>44617.225335648145</c:v>
                </c:pt>
                <c:pt idx="7142">
                  <c:v>44617.226064814815</c:v>
                </c:pt>
                <c:pt idx="7143">
                  <c:v>44617.226782407408</c:v>
                </c:pt>
                <c:pt idx="7144">
                  <c:v>44617.227511574078</c:v>
                </c:pt>
                <c:pt idx="7145">
                  <c:v>44617.22828703704</c:v>
                </c:pt>
                <c:pt idx="7146">
                  <c:v>44617.229016203702</c:v>
                </c:pt>
                <c:pt idx="7147">
                  <c:v>44617.229733796295</c:v>
                </c:pt>
                <c:pt idx="7148">
                  <c:v>44617.230462962965</c:v>
                </c:pt>
                <c:pt idx="7149">
                  <c:v>44617.231180555558</c:v>
                </c:pt>
                <c:pt idx="7150">
                  <c:v>44617.231909722221</c:v>
                </c:pt>
                <c:pt idx="7151">
                  <c:v>44617.232638888891</c:v>
                </c:pt>
                <c:pt idx="7152">
                  <c:v>44617.233356481483</c:v>
                </c:pt>
                <c:pt idx="7153">
                  <c:v>44617.234085648146</c:v>
                </c:pt>
                <c:pt idx="7154">
                  <c:v>44617.234814814816</c:v>
                </c:pt>
                <c:pt idx="7155">
                  <c:v>44617.235532407409</c:v>
                </c:pt>
                <c:pt idx="7156">
                  <c:v>44617.236319444448</c:v>
                </c:pt>
                <c:pt idx="7157">
                  <c:v>44617.237037037034</c:v>
                </c:pt>
                <c:pt idx="7158">
                  <c:v>44617.237766203703</c:v>
                </c:pt>
                <c:pt idx="7159">
                  <c:v>44617.238495370373</c:v>
                </c:pt>
                <c:pt idx="7160">
                  <c:v>44617.239212962966</c:v>
                </c:pt>
                <c:pt idx="7161">
                  <c:v>44617.239942129629</c:v>
                </c:pt>
                <c:pt idx="7162">
                  <c:v>44617.240671296298</c:v>
                </c:pt>
                <c:pt idx="7163">
                  <c:v>44617.241388888891</c:v>
                </c:pt>
                <c:pt idx="7164">
                  <c:v>44617.242118055554</c:v>
                </c:pt>
                <c:pt idx="7165">
                  <c:v>44617.242835648147</c:v>
                </c:pt>
                <c:pt idx="7166">
                  <c:v>44617.243564814817</c:v>
                </c:pt>
                <c:pt idx="7167">
                  <c:v>44617.244340277779</c:v>
                </c:pt>
                <c:pt idx="7168">
                  <c:v>44617.245069444441</c:v>
                </c:pt>
                <c:pt idx="7169">
                  <c:v>44617.245798611111</c:v>
                </c:pt>
                <c:pt idx="7170">
                  <c:v>44617.246516203704</c:v>
                </c:pt>
                <c:pt idx="7171">
                  <c:v>44617.247245370374</c:v>
                </c:pt>
                <c:pt idx="7172">
                  <c:v>44617.247974537036</c:v>
                </c:pt>
                <c:pt idx="7173">
                  <c:v>44617.248738425929</c:v>
                </c:pt>
                <c:pt idx="7174">
                  <c:v>44617.249467592592</c:v>
                </c:pt>
                <c:pt idx="7175">
                  <c:v>44617.250196759262</c:v>
                </c:pt>
                <c:pt idx="7176">
                  <c:v>44617.250914351855</c:v>
                </c:pt>
                <c:pt idx="7177">
                  <c:v>44617.251643518517</c:v>
                </c:pt>
                <c:pt idx="7178">
                  <c:v>44617.252372685187</c:v>
                </c:pt>
                <c:pt idx="7179">
                  <c:v>44617.253148148149</c:v>
                </c:pt>
                <c:pt idx="7180">
                  <c:v>44617.253865740742</c:v>
                </c:pt>
                <c:pt idx="7181">
                  <c:v>44617.254594907405</c:v>
                </c:pt>
                <c:pt idx="7182">
                  <c:v>44617.255324074074</c:v>
                </c:pt>
                <c:pt idx="7183">
                  <c:v>44617.256041666667</c:v>
                </c:pt>
                <c:pt idx="7184">
                  <c:v>44617.25677083333</c:v>
                </c:pt>
                <c:pt idx="7185">
                  <c:v>44617.2575</c:v>
                </c:pt>
                <c:pt idx="7186">
                  <c:v>44617.258217592593</c:v>
                </c:pt>
                <c:pt idx="7187">
                  <c:v>44617.258946759262</c:v>
                </c:pt>
                <c:pt idx="7188">
                  <c:v>44617.259675925925</c:v>
                </c:pt>
                <c:pt idx="7189">
                  <c:v>44617.260393518518</c:v>
                </c:pt>
                <c:pt idx="7190">
                  <c:v>44617.261122685188</c:v>
                </c:pt>
                <c:pt idx="7191">
                  <c:v>44617.26185185185</c:v>
                </c:pt>
                <c:pt idx="7192">
                  <c:v>44617.262569444443</c:v>
                </c:pt>
                <c:pt idx="7193">
                  <c:v>44617.263298611113</c:v>
                </c:pt>
                <c:pt idx="7194">
                  <c:v>44617.264027777775</c:v>
                </c:pt>
                <c:pt idx="7195">
                  <c:v>44617.264745370368</c:v>
                </c:pt>
                <c:pt idx="7196">
                  <c:v>44617.265474537038</c:v>
                </c:pt>
                <c:pt idx="7197">
                  <c:v>44617.266192129631</c:v>
                </c:pt>
                <c:pt idx="7198">
                  <c:v>44617.266921296294</c:v>
                </c:pt>
                <c:pt idx="7199">
                  <c:v>44617.267650462964</c:v>
                </c:pt>
                <c:pt idx="7200">
                  <c:v>44617.268425925926</c:v>
                </c:pt>
                <c:pt idx="7201">
                  <c:v>44617.269155092596</c:v>
                </c:pt>
                <c:pt idx="7202">
                  <c:v>44617.269872685189</c:v>
                </c:pt>
                <c:pt idx="7203">
                  <c:v>44617.270601851851</c:v>
                </c:pt>
                <c:pt idx="7204">
                  <c:v>44617.271331018521</c:v>
                </c:pt>
                <c:pt idx="7205">
                  <c:v>44617.272048611114</c:v>
                </c:pt>
                <c:pt idx="7206">
                  <c:v>44617.272824074076</c:v>
                </c:pt>
                <c:pt idx="7207">
                  <c:v>44617.273541666669</c:v>
                </c:pt>
                <c:pt idx="7208">
                  <c:v>44617.274270833332</c:v>
                </c:pt>
                <c:pt idx="7209">
                  <c:v>44617.275000000001</c:v>
                </c:pt>
                <c:pt idx="7210">
                  <c:v>44617.275717592594</c:v>
                </c:pt>
                <c:pt idx="7211">
                  <c:v>44617.276446759257</c:v>
                </c:pt>
                <c:pt idx="7212">
                  <c:v>44617.277222222219</c:v>
                </c:pt>
                <c:pt idx="7213">
                  <c:v>44617.277951388889</c:v>
                </c:pt>
                <c:pt idx="7214">
                  <c:v>44617.278668981482</c:v>
                </c:pt>
                <c:pt idx="7215">
                  <c:v>44617.279398148145</c:v>
                </c:pt>
                <c:pt idx="7216">
                  <c:v>44617.280127314814</c:v>
                </c:pt>
                <c:pt idx="7217">
                  <c:v>44617.280844907407</c:v>
                </c:pt>
                <c:pt idx="7218">
                  <c:v>44617.281574074077</c:v>
                </c:pt>
                <c:pt idx="7219">
                  <c:v>44617.28229166667</c:v>
                </c:pt>
                <c:pt idx="7220">
                  <c:v>44617.283020833333</c:v>
                </c:pt>
                <c:pt idx="7221">
                  <c:v>44617.283750000002</c:v>
                </c:pt>
                <c:pt idx="7222">
                  <c:v>44617.284467592595</c:v>
                </c:pt>
                <c:pt idx="7223">
                  <c:v>44617.285243055558</c:v>
                </c:pt>
                <c:pt idx="7224">
                  <c:v>44617.28597222222</c:v>
                </c:pt>
                <c:pt idx="7225">
                  <c:v>44617.28670138889</c:v>
                </c:pt>
                <c:pt idx="7226">
                  <c:v>44617.287418981483</c:v>
                </c:pt>
                <c:pt idx="7227">
                  <c:v>44617.288148148145</c:v>
                </c:pt>
                <c:pt idx="7228">
                  <c:v>44617.288877314815</c:v>
                </c:pt>
                <c:pt idx="7229">
                  <c:v>44617.289594907408</c:v>
                </c:pt>
                <c:pt idx="7230">
                  <c:v>44617.290324074071</c:v>
                </c:pt>
                <c:pt idx="7231">
                  <c:v>44617.29105324074</c:v>
                </c:pt>
                <c:pt idx="7232">
                  <c:v>44617.291770833333</c:v>
                </c:pt>
                <c:pt idx="7233">
                  <c:v>44617.292500000003</c:v>
                </c:pt>
                <c:pt idx="7234">
                  <c:v>44617.293275462966</c:v>
                </c:pt>
                <c:pt idx="7235">
                  <c:v>44617.294004629628</c:v>
                </c:pt>
                <c:pt idx="7236">
                  <c:v>44617.294722222221</c:v>
                </c:pt>
                <c:pt idx="7237">
                  <c:v>44617.295451388891</c:v>
                </c:pt>
                <c:pt idx="7238">
                  <c:v>44617.296180555553</c:v>
                </c:pt>
                <c:pt idx="7239">
                  <c:v>44617.296898148146</c:v>
                </c:pt>
                <c:pt idx="7240">
                  <c:v>44617.297627314816</c:v>
                </c:pt>
                <c:pt idx="7241">
                  <c:v>44617.298356481479</c:v>
                </c:pt>
                <c:pt idx="7242">
                  <c:v>44617.299074074072</c:v>
                </c:pt>
                <c:pt idx="7243">
                  <c:v>44617.299803240741</c:v>
                </c:pt>
                <c:pt idx="7244">
                  <c:v>44617.300532407404</c:v>
                </c:pt>
                <c:pt idx="7245">
                  <c:v>44617.301307870373</c:v>
                </c:pt>
                <c:pt idx="7246">
                  <c:v>44617.302025462966</c:v>
                </c:pt>
                <c:pt idx="7247">
                  <c:v>44617.302754629629</c:v>
                </c:pt>
                <c:pt idx="7248">
                  <c:v>44617.303483796299</c:v>
                </c:pt>
                <c:pt idx="7249">
                  <c:v>44617.304201388892</c:v>
                </c:pt>
                <c:pt idx="7250">
                  <c:v>44617.304930555554</c:v>
                </c:pt>
                <c:pt idx="7251">
                  <c:v>44617.305706018517</c:v>
                </c:pt>
                <c:pt idx="7252">
                  <c:v>44617.306435185186</c:v>
                </c:pt>
                <c:pt idx="7253">
                  <c:v>44617.307152777779</c:v>
                </c:pt>
                <c:pt idx="7254">
                  <c:v>44617.307881944442</c:v>
                </c:pt>
                <c:pt idx="7255">
                  <c:v>44617.308611111112</c:v>
                </c:pt>
                <c:pt idx="7256">
                  <c:v>44617.309328703705</c:v>
                </c:pt>
                <c:pt idx="7257">
                  <c:v>44617.310057870367</c:v>
                </c:pt>
                <c:pt idx="7258">
                  <c:v>44617.310787037037</c:v>
                </c:pt>
                <c:pt idx="7259">
                  <c:v>44617.31150462963</c:v>
                </c:pt>
                <c:pt idx="7260">
                  <c:v>44617.3122337963</c:v>
                </c:pt>
                <c:pt idx="7261">
                  <c:v>44617.312962962962</c:v>
                </c:pt>
                <c:pt idx="7262">
                  <c:v>44617.313726851855</c:v>
                </c:pt>
                <c:pt idx="7263">
                  <c:v>44617.314456018517</c:v>
                </c:pt>
                <c:pt idx="7264">
                  <c:v>44617.315185185187</c:v>
                </c:pt>
                <c:pt idx="7265">
                  <c:v>44617.31590277778</c:v>
                </c:pt>
                <c:pt idx="7266">
                  <c:v>44617.316631944443</c:v>
                </c:pt>
                <c:pt idx="7267">
                  <c:v>44617.317361111112</c:v>
                </c:pt>
                <c:pt idx="7268">
                  <c:v>44617.318136574075</c:v>
                </c:pt>
                <c:pt idx="7269">
                  <c:v>44617.318854166668</c:v>
                </c:pt>
                <c:pt idx="7270">
                  <c:v>44617.31958333333</c:v>
                </c:pt>
                <c:pt idx="7271">
                  <c:v>44617.3203125</c:v>
                </c:pt>
                <c:pt idx="7272">
                  <c:v>44617.321030092593</c:v>
                </c:pt>
                <c:pt idx="7273">
                  <c:v>44617.321759259263</c:v>
                </c:pt>
                <c:pt idx="7274">
                  <c:v>44617.322534722225</c:v>
                </c:pt>
                <c:pt idx="7275">
                  <c:v>44617.323263888888</c:v>
                </c:pt>
                <c:pt idx="7276">
                  <c:v>44617.323981481481</c:v>
                </c:pt>
                <c:pt idx="7277">
                  <c:v>44617.32471064815</c:v>
                </c:pt>
                <c:pt idx="7278">
                  <c:v>44617.325439814813</c:v>
                </c:pt>
                <c:pt idx="7279">
                  <c:v>44617.326157407406</c:v>
                </c:pt>
                <c:pt idx="7280">
                  <c:v>44617.326932870368</c:v>
                </c:pt>
                <c:pt idx="7281">
                  <c:v>44617.327662037038</c:v>
                </c:pt>
                <c:pt idx="7282">
                  <c:v>44617.328379629631</c:v>
                </c:pt>
                <c:pt idx="7283">
                  <c:v>44617.329108796293</c:v>
                </c:pt>
                <c:pt idx="7284">
                  <c:v>44617.329837962963</c:v>
                </c:pt>
                <c:pt idx="7285">
                  <c:v>44617.330555555556</c:v>
                </c:pt>
                <c:pt idx="7286">
                  <c:v>44617.331331018519</c:v>
                </c:pt>
                <c:pt idx="7287">
                  <c:v>44617.332060185188</c:v>
                </c:pt>
                <c:pt idx="7288">
                  <c:v>44617.332777777781</c:v>
                </c:pt>
                <c:pt idx="7289">
                  <c:v>44617.333506944444</c:v>
                </c:pt>
                <c:pt idx="7290">
                  <c:v>44617.334236111114</c:v>
                </c:pt>
                <c:pt idx="7291">
                  <c:v>44617.334953703707</c:v>
                </c:pt>
                <c:pt idx="7292">
                  <c:v>44617.335729166669</c:v>
                </c:pt>
                <c:pt idx="7293">
                  <c:v>44617.336458333331</c:v>
                </c:pt>
                <c:pt idx="7294">
                  <c:v>44617.337187500001</c:v>
                </c:pt>
                <c:pt idx="7295">
                  <c:v>44617.337905092594</c:v>
                </c:pt>
                <c:pt idx="7296">
                  <c:v>44617.338634259257</c:v>
                </c:pt>
                <c:pt idx="7297">
                  <c:v>44617.339363425926</c:v>
                </c:pt>
                <c:pt idx="7298">
                  <c:v>44617.340127314812</c:v>
                </c:pt>
                <c:pt idx="7299">
                  <c:v>44617.340856481482</c:v>
                </c:pt>
                <c:pt idx="7300">
                  <c:v>44617.341585648152</c:v>
                </c:pt>
                <c:pt idx="7301">
                  <c:v>44617.342303240737</c:v>
                </c:pt>
                <c:pt idx="7302">
                  <c:v>44617.343032407407</c:v>
                </c:pt>
                <c:pt idx="7303">
                  <c:v>44617.343761574077</c:v>
                </c:pt>
                <c:pt idx="7304">
                  <c:v>44617.344537037039</c:v>
                </c:pt>
                <c:pt idx="7305">
                  <c:v>44617.345254629632</c:v>
                </c:pt>
                <c:pt idx="7306">
                  <c:v>44617.345983796295</c:v>
                </c:pt>
                <c:pt idx="7307">
                  <c:v>44617.346712962964</c:v>
                </c:pt>
                <c:pt idx="7308">
                  <c:v>44617.347430555557</c:v>
                </c:pt>
                <c:pt idx="7309">
                  <c:v>44617.34815972222</c:v>
                </c:pt>
                <c:pt idx="7310">
                  <c:v>44617.348935185182</c:v>
                </c:pt>
                <c:pt idx="7311">
                  <c:v>44617.349652777775</c:v>
                </c:pt>
                <c:pt idx="7312">
                  <c:v>44617.350381944445</c:v>
                </c:pt>
                <c:pt idx="7313">
                  <c:v>44617.351111111115</c:v>
                </c:pt>
                <c:pt idx="7314">
                  <c:v>44617.3518287037</c:v>
                </c:pt>
                <c:pt idx="7315">
                  <c:v>44617.35255787037</c:v>
                </c:pt>
                <c:pt idx="7316">
                  <c:v>44617.353333333333</c:v>
                </c:pt>
                <c:pt idx="7317">
                  <c:v>44617.354050925926</c:v>
                </c:pt>
                <c:pt idx="7318">
                  <c:v>44617.354780092595</c:v>
                </c:pt>
                <c:pt idx="7319">
                  <c:v>44617.355509259258</c:v>
                </c:pt>
                <c:pt idx="7320">
                  <c:v>44617.356226851851</c:v>
                </c:pt>
                <c:pt idx="7321">
                  <c:v>44617.356956018521</c:v>
                </c:pt>
                <c:pt idx="7322">
                  <c:v>44617.357731481483</c:v>
                </c:pt>
                <c:pt idx="7323">
                  <c:v>44617.358460648145</c:v>
                </c:pt>
                <c:pt idx="7324">
                  <c:v>44617.359178240738</c:v>
                </c:pt>
                <c:pt idx="7325">
                  <c:v>44617.359907407408</c:v>
                </c:pt>
                <c:pt idx="7326">
                  <c:v>44617.360636574071</c:v>
                </c:pt>
                <c:pt idx="7327">
                  <c:v>44617.361354166664</c:v>
                </c:pt>
                <c:pt idx="7328">
                  <c:v>44617.362129629626</c:v>
                </c:pt>
                <c:pt idx="7329">
                  <c:v>44617.362858796296</c:v>
                </c:pt>
                <c:pt idx="7330">
                  <c:v>44617.363587962966</c:v>
                </c:pt>
                <c:pt idx="7331">
                  <c:v>44617.364305555559</c:v>
                </c:pt>
                <c:pt idx="7332">
                  <c:v>44617.365034722221</c:v>
                </c:pt>
                <c:pt idx="7333">
                  <c:v>44617.365763888891</c:v>
                </c:pt>
                <c:pt idx="7334">
                  <c:v>44617.366481481484</c:v>
                </c:pt>
                <c:pt idx="7335">
                  <c:v>44617.367210648146</c:v>
                </c:pt>
                <c:pt idx="7336">
                  <c:v>44617.367939814816</c:v>
                </c:pt>
                <c:pt idx="7337">
                  <c:v>44617.368657407409</c:v>
                </c:pt>
                <c:pt idx="7338">
                  <c:v>44617.369386574072</c:v>
                </c:pt>
                <c:pt idx="7339">
                  <c:v>44617.370162037034</c:v>
                </c:pt>
                <c:pt idx="7340">
                  <c:v>44617.370879629627</c:v>
                </c:pt>
                <c:pt idx="7341">
                  <c:v>44617.371608796297</c:v>
                </c:pt>
                <c:pt idx="7342">
                  <c:v>44617.372337962966</c:v>
                </c:pt>
                <c:pt idx="7343">
                  <c:v>44617.373055555552</c:v>
                </c:pt>
                <c:pt idx="7344">
                  <c:v>44617.373784722222</c:v>
                </c:pt>
                <c:pt idx="7345">
                  <c:v>44617.374560185184</c:v>
                </c:pt>
                <c:pt idx="7346">
                  <c:v>44617.375289351854</c:v>
                </c:pt>
                <c:pt idx="7347">
                  <c:v>44617.376006944447</c:v>
                </c:pt>
                <c:pt idx="7348">
                  <c:v>44617.376736111109</c:v>
                </c:pt>
                <c:pt idx="7349">
                  <c:v>44617.377465277779</c:v>
                </c:pt>
                <c:pt idx="7350">
                  <c:v>44617.378182870372</c:v>
                </c:pt>
                <c:pt idx="7351">
                  <c:v>44617.378958333335</c:v>
                </c:pt>
                <c:pt idx="7352">
                  <c:v>44617.379687499997</c:v>
                </c:pt>
                <c:pt idx="7353">
                  <c:v>44617.380416666667</c:v>
                </c:pt>
                <c:pt idx="7354">
                  <c:v>44617.38113425926</c:v>
                </c:pt>
                <c:pt idx="7355">
                  <c:v>44617.381863425922</c:v>
                </c:pt>
                <c:pt idx="7356">
                  <c:v>44617.382592592592</c:v>
                </c:pt>
                <c:pt idx="7357">
                  <c:v>44617.383368055554</c:v>
                </c:pt>
                <c:pt idx="7358">
                  <c:v>44617.384085648147</c:v>
                </c:pt>
                <c:pt idx="7359">
                  <c:v>44617.384814814817</c:v>
                </c:pt>
                <c:pt idx="7360">
                  <c:v>44617.38554398148</c:v>
                </c:pt>
                <c:pt idx="7361">
                  <c:v>44617.386273148149</c:v>
                </c:pt>
                <c:pt idx="7362">
                  <c:v>44617.386990740742</c:v>
                </c:pt>
                <c:pt idx="7363">
                  <c:v>44617.387719907405</c:v>
                </c:pt>
                <c:pt idx="7364">
                  <c:v>44617.388449074075</c:v>
                </c:pt>
                <c:pt idx="7365">
                  <c:v>44617.389166666668</c:v>
                </c:pt>
                <c:pt idx="7366">
                  <c:v>44617.38989583333</c:v>
                </c:pt>
                <c:pt idx="7367">
                  <c:v>44617.390625</c:v>
                </c:pt>
                <c:pt idx="7368">
                  <c:v>44617.391342592593</c:v>
                </c:pt>
                <c:pt idx="7369">
                  <c:v>44617.392071759263</c:v>
                </c:pt>
                <c:pt idx="7370">
                  <c:v>44617.392800925925</c:v>
                </c:pt>
                <c:pt idx="7371">
                  <c:v>44617.393518518518</c:v>
                </c:pt>
                <c:pt idx="7372">
                  <c:v>44617.394247685188</c:v>
                </c:pt>
                <c:pt idx="7373">
                  <c:v>44617.394976851851</c:v>
                </c:pt>
                <c:pt idx="7374">
                  <c:v>44617.395694444444</c:v>
                </c:pt>
                <c:pt idx="7375">
                  <c:v>44617.396423611113</c:v>
                </c:pt>
                <c:pt idx="7376">
                  <c:v>44617.397141203706</c:v>
                </c:pt>
                <c:pt idx="7377">
                  <c:v>44617.397870370369</c:v>
                </c:pt>
                <c:pt idx="7378">
                  <c:v>44617.398645833331</c:v>
                </c:pt>
              </c:numCache>
            </c:numRef>
          </c:xVal>
          <c:yVal>
            <c:numRef>
              <c:f>Sheet2!$C:$C</c:f>
              <c:numCache>
                <c:formatCode>General</c:formatCode>
                <c:ptCount val="1048576"/>
                <c:pt idx="0">
                  <c:v>0</c:v>
                </c:pt>
                <c:pt idx="1">
                  <c:v>1.131E-10</c:v>
                </c:pt>
                <c:pt idx="2">
                  <c:v>1.133E-10</c:v>
                </c:pt>
                <c:pt idx="3">
                  <c:v>1.1399999999999999E-10</c:v>
                </c:pt>
                <c:pt idx="4">
                  <c:v>1.144E-10</c:v>
                </c:pt>
                <c:pt idx="5">
                  <c:v>1.041E-5</c:v>
                </c:pt>
                <c:pt idx="6">
                  <c:v>1.064E-5</c:v>
                </c:pt>
                <c:pt idx="7">
                  <c:v>1.08E-5</c:v>
                </c:pt>
                <c:pt idx="8">
                  <c:v>1.0879999999999999E-5</c:v>
                </c:pt>
                <c:pt idx="9">
                  <c:v>1.0910000000000001E-5</c:v>
                </c:pt>
                <c:pt idx="10">
                  <c:v>1.094E-5</c:v>
                </c:pt>
                <c:pt idx="11">
                  <c:v>1.094E-5</c:v>
                </c:pt>
                <c:pt idx="12">
                  <c:v>1.097E-5</c:v>
                </c:pt>
                <c:pt idx="13">
                  <c:v>1.095E-5</c:v>
                </c:pt>
                <c:pt idx="14">
                  <c:v>1.096E-5</c:v>
                </c:pt>
                <c:pt idx="15">
                  <c:v>1.095E-5</c:v>
                </c:pt>
                <c:pt idx="16">
                  <c:v>1.096E-5</c:v>
                </c:pt>
                <c:pt idx="17">
                  <c:v>1.096E-5</c:v>
                </c:pt>
                <c:pt idx="18">
                  <c:v>1.095E-5</c:v>
                </c:pt>
                <c:pt idx="19">
                  <c:v>1.094E-5</c:v>
                </c:pt>
                <c:pt idx="20">
                  <c:v>1.094E-5</c:v>
                </c:pt>
                <c:pt idx="21">
                  <c:v>1.093E-5</c:v>
                </c:pt>
                <c:pt idx="22">
                  <c:v>1.094E-5</c:v>
                </c:pt>
                <c:pt idx="23">
                  <c:v>1.093E-5</c:v>
                </c:pt>
                <c:pt idx="24">
                  <c:v>1.0900000000000001E-5</c:v>
                </c:pt>
                <c:pt idx="25">
                  <c:v>1.0910000000000001E-5</c:v>
                </c:pt>
                <c:pt idx="26">
                  <c:v>1.0890000000000001E-5</c:v>
                </c:pt>
                <c:pt idx="27">
                  <c:v>1.0910000000000001E-5</c:v>
                </c:pt>
                <c:pt idx="28">
                  <c:v>1.0890000000000001E-5</c:v>
                </c:pt>
                <c:pt idx="29">
                  <c:v>1.0900000000000001E-5</c:v>
                </c:pt>
                <c:pt idx="30">
                  <c:v>1.0890000000000001E-5</c:v>
                </c:pt>
                <c:pt idx="31">
                  <c:v>1.0890000000000001E-5</c:v>
                </c:pt>
                <c:pt idx="32">
                  <c:v>1.0900000000000001E-5</c:v>
                </c:pt>
                <c:pt idx="33">
                  <c:v>1.0900000000000001E-5</c:v>
                </c:pt>
                <c:pt idx="34">
                  <c:v>1.0869999999999999E-5</c:v>
                </c:pt>
                <c:pt idx="35">
                  <c:v>1.0879999999999999E-5</c:v>
                </c:pt>
                <c:pt idx="36">
                  <c:v>1.0869999999999999E-5</c:v>
                </c:pt>
                <c:pt idx="37">
                  <c:v>1.0859999999999999E-5</c:v>
                </c:pt>
                <c:pt idx="38">
                  <c:v>1.0869999999999999E-5</c:v>
                </c:pt>
                <c:pt idx="39">
                  <c:v>1.0849999999999999E-5</c:v>
                </c:pt>
                <c:pt idx="40">
                  <c:v>1.0859999999999999E-5</c:v>
                </c:pt>
                <c:pt idx="41">
                  <c:v>1.0869999999999999E-5</c:v>
                </c:pt>
                <c:pt idx="42">
                  <c:v>1.0849999999999999E-5</c:v>
                </c:pt>
                <c:pt idx="43">
                  <c:v>1.0859999999999999E-5</c:v>
                </c:pt>
                <c:pt idx="44">
                  <c:v>1.0849999999999999E-5</c:v>
                </c:pt>
                <c:pt idx="45">
                  <c:v>1.0859999999999999E-5</c:v>
                </c:pt>
                <c:pt idx="46">
                  <c:v>1.0849999999999999E-5</c:v>
                </c:pt>
                <c:pt idx="47">
                  <c:v>1.0849999999999999E-5</c:v>
                </c:pt>
                <c:pt idx="48">
                  <c:v>1.0849999999999999E-5</c:v>
                </c:pt>
                <c:pt idx="49">
                  <c:v>1.0849999999999999E-5</c:v>
                </c:pt>
                <c:pt idx="50">
                  <c:v>1.084E-5</c:v>
                </c:pt>
                <c:pt idx="51">
                  <c:v>1.0849999999999999E-5</c:v>
                </c:pt>
                <c:pt idx="52">
                  <c:v>1.0849999999999999E-5</c:v>
                </c:pt>
                <c:pt idx="53">
                  <c:v>1.083E-5</c:v>
                </c:pt>
                <c:pt idx="54">
                  <c:v>1.082E-5</c:v>
                </c:pt>
                <c:pt idx="55">
                  <c:v>1.084E-5</c:v>
                </c:pt>
                <c:pt idx="56">
                  <c:v>1.083E-5</c:v>
                </c:pt>
                <c:pt idx="57">
                  <c:v>1.083E-5</c:v>
                </c:pt>
                <c:pt idx="58">
                  <c:v>1.081E-5</c:v>
                </c:pt>
                <c:pt idx="59">
                  <c:v>1.082E-5</c:v>
                </c:pt>
                <c:pt idx="60">
                  <c:v>1.081E-5</c:v>
                </c:pt>
                <c:pt idx="61">
                  <c:v>1.082E-5</c:v>
                </c:pt>
                <c:pt idx="62">
                  <c:v>1.081E-5</c:v>
                </c:pt>
                <c:pt idx="63">
                  <c:v>1.081E-5</c:v>
                </c:pt>
                <c:pt idx="64">
                  <c:v>1.082E-5</c:v>
                </c:pt>
                <c:pt idx="65">
                  <c:v>1.081E-5</c:v>
                </c:pt>
                <c:pt idx="66">
                  <c:v>1.08E-5</c:v>
                </c:pt>
                <c:pt idx="67">
                  <c:v>1.079E-5</c:v>
                </c:pt>
                <c:pt idx="68">
                  <c:v>1.08E-5</c:v>
                </c:pt>
                <c:pt idx="69">
                  <c:v>1.08E-5</c:v>
                </c:pt>
                <c:pt idx="70">
                  <c:v>1.08E-5</c:v>
                </c:pt>
                <c:pt idx="71">
                  <c:v>1.08E-5</c:v>
                </c:pt>
                <c:pt idx="72">
                  <c:v>1.079E-5</c:v>
                </c:pt>
                <c:pt idx="73">
                  <c:v>1.08E-5</c:v>
                </c:pt>
                <c:pt idx="74">
                  <c:v>1.079E-5</c:v>
                </c:pt>
                <c:pt idx="75">
                  <c:v>1.08E-5</c:v>
                </c:pt>
                <c:pt idx="76">
                  <c:v>1.08E-5</c:v>
                </c:pt>
                <c:pt idx="77">
                  <c:v>1.078E-5</c:v>
                </c:pt>
                <c:pt idx="78">
                  <c:v>1.08E-5</c:v>
                </c:pt>
                <c:pt idx="79">
                  <c:v>1.079E-5</c:v>
                </c:pt>
                <c:pt idx="80">
                  <c:v>1.079E-5</c:v>
                </c:pt>
                <c:pt idx="81">
                  <c:v>1.079E-5</c:v>
                </c:pt>
                <c:pt idx="82">
                  <c:v>1.079E-5</c:v>
                </c:pt>
                <c:pt idx="83">
                  <c:v>1.079E-5</c:v>
                </c:pt>
                <c:pt idx="84">
                  <c:v>1.079E-5</c:v>
                </c:pt>
                <c:pt idx="85">
                  <c:v>1.079E-5</c:v>
                </c:pt>
                <c:pt idx="86">
                  <c:v>1.078E-5</c:v>
                </c:pt>
                <c:pt idx="87">
                  <c:v>1.08E-5</c:v>
                </c:pt>
                <c:pt idx="88">
                  <c:v>1.08E-5</c:v>
                </c:pt>
                <c:pt idx="89">
                  <c:v>1.078E-5</c:v>
                </c:pt>
                <c:pt idx="90">
                  <c:v>1.076E-5</c:v>
                </c:pt>
                <c:pt idx="91">
                  <c:v>1.078E-5</c:v>
                </c:pt>
                <c:pt idx="92">
                  <c:v>1.077E-5</c:v>
                </c:pt>
                <c:pt idx="93">
                  <c:v>1.078E-5</c:v>
                </c:pt>
                <c:pt idx="94">
                  <c:v>1.077E-5</c:v>
                </c:pt>
                <c:pt idx="95">
                  <c:v>1.078E-5</c:v>
                </c:pt>
                <c:pt idx="96">
                  <c:v>1.077E-5</c:v>
                </c:pt>
                <c:pt idx="97">
                  <c:v>1.079E-5</c:v>
                </c:pt>
                <c:pt idx="98">
                  <c:v>1.077E-5</c:v>
                </c:pt>
                <c:pt idx="99">
                  <c:v>1.077E-5</c:v>
                </c:pt>
                <c:pt idx="100">
                  <c:v>1.075E-5</c:v>
                </c:pt>
                <c:pt idx="101">
                  <c:v>1.077E-5</c:v>
                </c:pt>
                <c:pt idx="102">
                  <c:v>1.079E-5</c:v>
                </c:pt>
                <c:pt idx="103">
                  <c:v>1.076E-5</c:v>
                </c:pt>
                <c:pt idx="104">
                  <c:v>1.076E-5</c:v>
                </c:pt>
                <c:pt idx="105">
                  <c:v>1.075E-5</c:v>
                </c:pt>
                <c:pt idx="106">
                  <c:v>1.075E-5</c:v>
                </c:pt>
                <c:pt idx="107">
                  <c:v>1.077E-5</c:v>
                </c:pt>
                <c:pt idx="108">
                  <c:v>1.077E-5</c:v>
                </c:pt>
                <c:pt idx="109">
                  <c:v>1.077E-5</c:v>
                </c:pt>
                <c:pt idx="110">
                  <c:v>1.0740000000000001E-5</c:v>
                </c:pt>
                <c:pt idx="111">
                  <c:v>1.076E-5</c:v>
                </c:pt>
                <c:pt idx="112">
                  <c:v>1.076E-5</c:v>
                </c:pt>
                <c:pt idx="113">
                  <c:v>1.076E-5</c:v>
                </c:pt>
                <c:pt idx="114">
                  <c:v>1.078E-5</c:v>
                </c:pt>
                <c:pt idx="115">
                  <c:v>1.0740000000000001E-5</c:v>
                </c:pt>
                <c:pt idx="116">
                  <c:v>1.0730000000000001E-5</c:v>
                </c:pt>
                <c:pt idx="117">
                  <c:v>1.075E-5</c:v>
                </c:pt>
                <c:pt idx="118">
                  <c:v>1.0740000000000001E-5</c:v>
                </c:pt>
                <c:pt idx="119">
                  <c:v>1.075E-5</c:v>
                </c:pt>
                <c:pt idx="120">
                  <c:v>1.076E-5</c:v>
                </c:pt>
                <c:pt idx="121">
                  <c:v>1.0740000000000001E-5</c:v>
                </c:pt>
                <c:pt idx="122">
                  <c:v>1.077E-5</c:v>
                </c:pt>
                <c:pt idx="123">
                  <c:v>1.0730000000000001E-5</c:v>
                </c:pt>
                <c:pt idx="124">
                  <c:v>1.077E-5</c:v>
                </c:pt>
                <c:pt idx="125">
                  <c:v>1.0740000000000001E-5</c:v>
                </c:pt>
                <c:pt idx="126">
                  <c:v>1.075E-5</c:v>
                </c:pt>
                <c:pt idx="127">
                  <c:v>1.0740000000000001E-5</c:v>
                </c:pt>
                <c:pt idx="128">
                  <c:v>1.0730000000000001E-5</c:v>
                </c:pt>
                <c:pt idx="129">
                  <c:v>1.0730000000000001E-5</c:v>
                </c:pt>
                <c:pt idx="130">
                  <c:v>1.0740000000000001E-5</c:v>
                </c:pt>
                <c:pt idx="131">
                  <c:v>1.075E-5</c:v>
                </c:pt>
                <c:pt idx="132">
                  <c:v>1.0740000000000001E-5</c:v>
                </c:pt>
                <c:pt idx="133">
                  <c:v>1.0740000000000001E-5</c:v>
                </c:pt>
                <c:pt idx="134">
                  <c:v>1.0730000000000001E-5</c:v>
                </c:pt>
                <c:pt idx="135">
                  <c:v>1.0720000000000001E-5</c:v>
                </c:pt>
                <c:pt idx="136">
                  <c:v>1.0730000000000001E-5</c:v>
                </c:pt>
                <c:pt idx="137">
                  <c:v>1.0730000000000001E-5</c:v>
                </c:pt>
                <c:pt idx="138">
                  <c:v>1.0740000000000001E-5</c:v>
                </c:pt>
                <c:pt idx="139">
                  <c:v>1.0730000000000001E-5</c:v>
                </c:pt>
                <c:pt idx="140">
                  <c:v>1.0720000000000001E-5</c:v>
                </c:pt>
                <c:pt idx="141">
                  <c:v>1.0720000000000001E-5</c:v>
                </c:pt>
                <c:pt idx="142">
                  <c:v>1.0720000000000001E-5</c:v>
                </c:pt>
                <c:pt idx="143">
                  <c:v>1.0720000000000001E-5</c:v>
                </c:pt>
                <c:pt idx="144">
                  <c:v>1.0720000000000001E-5</c:v>
                </c:pt>
                <c:pt idx="145">
                  <c:v>1.0730000000000001E-5</c:v>
                </c:pt>
                <c:pt idx="146">
                  <c:v>1.0730000000000001E-5</c:v>
                </c:pt>
                <c:pt idx="147">
                  <c:v>1.0730000000000001E-5</c:v>
                </c:pt>
                <c:pt idx="148">
                  <c:v>1.0730000000000001E-5</c:v>
                </c:pt>
                <c:pt idx="149">
                  <c:v>1.0730000000000001E-5</c:v>
                </c:pt>
                <c:pt idx="150">
                  <c:v>1.0720000000000001E-5</c:v>
                </c:pt>
                <c:pt idx="151">
                  <c:v>1.0730000000000001E-5</c:v>
                </c:pt>
                <c:pt idx="152">
                  <c:v>1.0720000000000001E-5</c:v>
                </c:pt>
                <c:pt idx="153">
                  <c:v>1.0730000000000001E-5</c:v>
                </c:pt>
                <c:pt idx="154">
                  <c:v>1.0720000000000001E-5</c:v>
                </c:pt>
                <c:pt idx="155">
                  <c:v>1.0720000000000001E-5</c:v>
                </c:pt>
                <c:pt idx="156">
                  <c:v>1.0710000000000001E-5</c:v>
                </c:pt>
                <c:pt idx="157">
                  <c:v>1.0720000000000001E-5</c:v>
                </c:pt>
                <c:pt idx="158">
                  <c:v>1.0720000000000001E-5</c:v>
                </c:pt>
                <c:pt idx="159">
                  <c:v>1.0720000000000001E-5</c:v>
                </c:pt>
                <c:pt idx="160">
                  <c:v>1.0730000000000001E-5</c:v>
                </c:pt>
                <c:pt idx="161">
                  <c:v>1.0710000000000001E-5</c:v>
                </c:pt>
                <c:pt idx="162">
                  <c:v>1.0720000000000001E-5</c:v>
                </c:pt>
                <c:pt idx="163">
                  <c:v>1.0720000000000001E-5</c:v>
                </c:pt>
                <c:pt idx="164">
                  <c:v>1.0720000000000001E-5</c:v>
                </c:pt>
                <c:pt idx="165">
                  <c:v>1.0720000000000001E-5</c:v>
                </c:pt>
                <c:pt idx="166">
                  <c:v>1.0720000000000001E-5</c:v>
                </c:pt>
                <c:pt idx="167">
                  <c:v>1.0720000000000001E-5</c:v>
                </c:pt>
                <c:pt idx="168">
                  <c:v>1.0710000000000001E-5</c:v>
                </c:pt>
                <c:pt idx="169">
                  <c:v>1.0720000000000001E-5</c:v>
                </c:pt>
                <c:pt idx="170">
                  <c:v>1.0730000000000001E-5</c:v>
                </c:pt>
                <c:pt idx="171">
                  <c:v>1.0720000000000001E-5</c:v>
                </c:pt>
                <c:pt idx="172">
                  <c:v>1.0720000000000001E-5</c:v>
                </c:pt>
                <c:pt idx="173">
                  <c:v>1.0720000000000001E-5</c:v>
                </c:pt>
                <c:pt idx="174">
                  <c:v>1.0720000000000001E-5</c:v>
                </c:pt>
                <c:pt idx="175">
                  <c:v>1.0720000000000001E-5</c:v>
                </c:pt>
                <c:pt idx="176">
                  <c:v>1.0720000000000001E-5</c:v>
                </c:pt>
                <c:pt idx="177">
                  <c:v>1.0720000000000001E-5</c:v>
                </c:pt>
                <c:pt idx="178">
                  <c:v>1.0720000000000001E-5</c:v>
                </c:pt>
                <c:pt idx="179">
                  <c:v>1.0710000000000001E-5</c:v>
                </c:pt>
                <c:pt idx="180">
                  <c:v>1.0730000000000001E-5</c:v>
                </c:pt>
                <c:pt idx="181">
                  <c:v>1.0720000000000001E-5</c:v>
                </c:pt>
                <c:pt idx="182">
                  <c:v>1.0720000000000001E-5</c:v>
                </c:pt>
                <c:pt idx="183">
                  <c:v>1.0710000000000001E-5</c:v>
                </c:pt>
                <c:pt idx="184">
                  <c:v>1.0710000000000001E-5</c:v>
                </c:pt>
                <c:pt idx="185">
                  <c:v>1.0720000000000001E-5</c:v>
                </c:pt>
                <c:pt idx="186">
                  <c:v>1.0710000000000001E-5</c:v>
                </c:pt>
                <c:pt idx="187">
                  <c:v>1.0710000000000001E-5</c:v>
                </c:pt>
                <c:pt idx="188">
                  <c:v>1.0710000000000001E-5</c:v>
                </c:pt>
                <c:pt idx="189">
                  <c:v>1.0720000000000001E-5</c:v>
                </c:pt>
                <c:pt idx="190">
                  <c:v>1.0710000000000001E-5</c:v>
                </c:pt>
                <c:pt idx="191">
                  <c:v>1.0720000000000001E-5</c:v>
                </c:pt>
                <c:pt idx="192">
                  <c:v>1.0710000000000001E-5</c:v>
                </c:pt>
                <c:pt idx="193">
                  <c:v>1.0710000000000001E-5</c:v>
                </c:pt>
                <c:pt idx="194">
                  <c:v>1.0710000000000001E-5</c:v>
                </c:pt>
                <c:pt idx="195">
                  <c:v>1.0720000000000001E-5</c:v>
                </c:pt>
                <c:pt idx="196">
                  <c:v>1.0699999999999999E-5</c:v>
                </c:pt>
                <c:pt idx="197">
                  <c:v>1.0730000000000001E-5</c:v>
                </c:pt>
                <c:pt idx="198">
                  <c:v>1.0699999999999999E-5</c:v>
                </c:pt>
                <c:pt idx="199">
                  <c:v>1.0710000000000001E-5</c:v>
                </c:pt>
                <c:pt idx="200">
                  <c:v>1.0710000000000001E-5</c:v>
                </c:pt>
                <c:pt idx="201">
                  <c:v>1.0699999999999999E-5</c:v>
                </c:pt>
                <c:pt idx="202">
                  <c:v>1.0720000000000001E-5</c:v>
                </c:pt>
                <c:pt idx="203">
                  <c:v>1.0710000000000001E-5</c:v>
                </c:pt>
                <c:pt idx="204">
                  <c:v>1.0699999999999999E-5</c:v>
                </c:pt>
                <c:pt idx="205">
                  <c:v>1.0710000000000001E-5</c:v>
                </c:pt>
                <c:pt idx="206">
                  <c:v>1.0710000000000001E-5</c:v>
                </c:pt>
                <c:pt idx="207">
                  <c:v>1.0720000000000001E-5</c:v>
                </c:pt>
                <c:pt idx="208">
                  <c:v>1.0710000000000001E-5</c:v>
                </c:pt>
                <c:pt idx="209">
                  <c:v>1.0710000000000001E-5</c:v>
                </c:pt>
                <c:pt idx="210">
                  <c:v>1.0699999999999999E-5</c:v>
                </c:pt>
                <c:pt idx="211">
                  <c:v>1.0710000000000001E-5</c:v>
                </c:pt>
                <c:pt idx="212">
                  <c:v>1.0699999999999999E-5</c:v>
                </c:pt>
                <c:pt idx="213">
                  <c:v>1.0699999999999999E-5</c:v>
                </c:pt>
                <c:pt idx="214">
                  <c:v>1.0699999999999999E-5</c:v>
                </c:pt>
                <c:pt idx="215">
                  <c:v>1.0710000000000001E-5</c:v>
                </c:pt>
                <c:pt idx="216">
                  <c:v>1.0720000000000001E-5</c:v>
                </c:pt>
                <c:pt idx="217">
                  <c:v>1.0699999999999999E-5</c:v>
                </c:pt>
                <c:pt idx="218">
                  <c:v>1.0710000000000001E-5</c:v>
                </c:pt>
                <c:pt idx="219">
                  <c:v>1.0689999999999999E-5</c:v>
                </c:pt>
                <c:pt idx="220">
                  <c:v>1.0699999999999999E-5</c:v>
                </c:pt>
                <c:pt idx="221">
                  <c:v>1.0689999999999999E-5</c:v>
                </c:pt>
                <c:pt idx="222">
                  <c:v>1.0720000000000001E-5</c:v>
                </c:pt>
                <c:pt idx="223">
                  <c:v>1.0699999999999999E-5</c:v>
                </c:pt>
                <c:pt idx="224">
                  <c:v>1.0710000000000001E-5</c:v>
                </c:pt>
                <c:pt idx="225">
                  <c:v>1.0710000000000001E-5</c:v>
                </c:pt>
                <c:pt idx="226">
                  <c:v>1.0710000000000001E-5</c:v>
                </c:pt>
                <c:pt idx="227">
                  <c:v>1.0720000000000001E-5</c:v>
                </c:pt>
                <c:pt idx="228">
                  <c:v>1.0710000000000001E-5</c:v>
                </c:pt>
                <c:pt idx="229">
                  <c:v>1.0699999999999999E-5</c:v>
                </c:pt>
                <c:pt idx="230">
                  <c:v>1.0699999999999999E-5</c:v>
                </c:pt>
                <c:pt idx="231">
                  <c:v>1.0699999999999999E-5</c:v>
                </c:pt>
                <c:pt idx="232">
                  <c:v>1.0699999999999999E-5</c:v>
                </c:pt>
                <c:pt idx="233">
                  <c:v>1.0710000000000001E-5</c:v>
                </c:pt>
                <c:pt idx="234">
                  <c:v>1.0710000000000001E-5</c:v>
                </c:pt>
                <c:pt idx="235">
                  <c:v>1.0699999999999999E-5</c:v>
                </c:pt>
                <c:pt idx="236">
                  <c:v>1.0720000000000001E-5</c:v>
                </c:pt>
                <c:pt idx="237">
                  <c:v>1.0699999999999999E-5</c:v>
                </c:pt>
                <c:pt idx="238">
                  <c:v>1.0710000000000001E-5</c:v>
                </c:pt>
                <c:pt idx="239">
                  <c:v>1.0699999999999999E-5</c:v>
                </c:pt>
                <c:pt idx="240">
                  <c:v>1.0710000000000001E-5</c:v>
                </c:pt>
                <c:pt idx="241">
                  <c:v>1.0699999999999999E-5</c:v>
                </c:pt>
                <c:pt idx="242">
                  <c:v>1.0699999999999999E-5</c:v>
                </c:pt>
                <c:pt idx="243">
                  <c:v>1.0710000000000001E-5</c:v>
                </c:pt>
                <c:pt idx="244">
                  <c:v>1.0710000000000001E-5</c:v>
                </c:pt>
                <c:pt idx="245">
                  <c:v>1.0699999999999999E-5</c:v>
                </c:pt>
                <c:pt idx="246">
                  <c:v>1.0699999999999999E-5</c:v>
                </c:pt>
                <c:pt idx="247">
                  <c:v>1.0699999999999999E-5</c:v>
                </c:pt>
                <c:pt idx="248">
                  <c:v>1.0699999999999999E-5</c:v>
                </c:pt>
                <c:pt idx="249">
                  <c:v>1.0699999999999999E-5</c:v>
                </c:pt>
                <c:pt idx="250">
                  <c:v>1.0689999999999999E-5</c:v>
                </c:pt>
                <c:pt idx="251">
                  <c:v>1.0689999999999999E-5</c:v>
                </c:pt>
                <c:pt idx="252">
                  <c:v>1.0710000000000001E-5</c:v>
                </c:pt>
                <c:pt idx="253">
                  <c:v>1.0699999999999999E-5</c:v>
                </c:pt>
                <c:pt idx="254">
                  <c:v>1.0689999999999999E-5</c:v>
                </c:pt>
                <c:pt idx="255">
                  <c:v>1.0669999999999999E-5</c:v>
                </c:pt>
                <c:pt idx="256">
                  <c:v>1.0699999999999999E-5</c:v>
                </c:pt>
                <c:pt idx="257">
                  <c:v>1.0699999999999999E-5</c:v>
                </c:pt>
                <c:pt idx="258">
                  <c:v>1.0699999999999999E-5</c:v>
                </c:pt>
                <c:pt idx="259">
                  <c:v>1.0679999999999999E-5</c:v>
                </c:pt>
                <c:pt idx="260">
                  <c:v>1.0689999999999999E-5</c:v>
                </c:pt>
                <c:pt idx="261">
                  <c:v>1.0689999999999999E-5</c:v>
                </c:pt>
                <c:pt idx="262">
                  <c:v>1.0689999999999999E-5</c:v>
                </c:pt>
                <c:pt idx="263">
                  <c:v>1.0710000000000001E-5</c:v>
                </c:pt>
                <c:pt idx="264">
                  <c:v>1.0679999999999999E-5</c:v>
                </c:pt>
                <c:pt idx="265">
                  <c:v>1.0699999999999999E-5</c:v>
                </c:pt>
                <c:pt idx="266">
                  <c:v>1.0689999999999999E-5</c:v>
                </c:pt>
                <c:pt idx="267">
                  <c:v>1.0699999999999999E-5</c:v>
                </c:pt>
                <c:pt idx="268">
                  <c:v>1.0699999999999999E-5</c:v>
                </c:pt>
                <c:pt idx="269">
                  <c:v>1.0679999999999999E-5</c:v>
                </c:pt>
                <c:pt idx="270">
                  <c:v>1.0699999999999999E-5</c:v>
                </c:pt>
                <c:pt idx="271">
                  <c:v>1.0689999999999999E-5</c:v>
                </c:pt>
                <c:pt idx="272">
                  <c:v>1.0689999999999999E-5</c:v>
                </c:pt>
                <c:pt idx="273">
                  <c:v>1.0679999999999999E-5</c:v>
                </c:pt>
                <c:pt idx="274">
                  <c:v>1.0689999999999999E-5</c:v>
                </c:pt>
                <c:pt idx="275">
                  <c:v>1.0699999999999999E-5</c:v>
                </c:pt>
                <c:pt idx="276">
                  <c:v>1.0699999999999999E-5</c:v>
                </c:pt>
                <c:pt idx="277">
                  <c:v>1.0689999999999999E-5</c:v>
                </c:pt>
                <c:pt idx="278">
                  <c:v>1.0679999999999999E-5</c:v>
                </c:pt>
                <c:pt idx="279">
                  <c:v>1.0699999999999999E-5</c:v>
                </c:pt>
                <c:pt idx="280">
                  <c:v>1.0679999999999999E-5</c:v>
                </c:pt>
                <c:pt idx="281">
                  <c:v>1.0689999999999999E-5</c:v>
                </c:pt>
                <c:pt idx="282">
                  <c:v>1.0689999999999999E-5</c:v>
                </c:pt>
                <c:pt idx="283">
                  <c:v>1.0679999999999999E-5</c:v>
                </c:pt>
                <c:pt idx="284">
                  <c:v>1.0679999999999999E-5</c:v>
                </c:pt>
                <c:pt idx="285">
                  <c:v>1.0689999999999999E-5</c:v>
                </c:pt>
                <c:pt idx="286">
                  <c:v>1.0669999999999999E-5</c:v>
                </c:pt>
                <c:pt idx="287">
                  <c:v>1.0689999999999999E-5</c:v>
                </c:pt>
                <c:pt idx="288">
                  <c:v>1.0679999999999999E-5</c:v>
                </c:pt>
                <c:pt idx="289">
                  <c:v>1.0679999999999999E-5</c:v>
                </c:pt>
                <c:pt idx="290">
                  <c:v>1.0699999999999999E-5</c:v>
                </c:pt>
                <c:pt idx="291">
                  <c:v>1.0689999999999999E-5</c:v>
                </c:pt>
                <c:pt idx="292">
                  <c:v>1.0679999999999999E-5</c:v>
                </c:pt>
                <c:pt idx="293">
                  <c:v>1.0699999999999999E-5</c:v>
                </c:pt>
                <c:pt idx="294">
                  <c:v>1.0689999999999999E-5</c:v>
                </c:pt>
                <c:pt idx="295">
                  <c:v>1.0679999999999999E-5</c:v>
                </c:pt>
                <c:pt idx="296">
                  <c:v>1.0679999999999999E-5</c:v>
                </c:pt>
                <c:pt idx="297">
                  <c:v>1.0669999999999999E-5</c:v>
                </c:pt>
                <c:pt idx="298">
                  <c:v>1.0679999999999999E-5</c:v>
                </c:pt>
                <c:pt idx="299">
                  <c:v>1.0679999999999999E-5</c:v>
                </c:pt>
                <c:pt idx="300">
                  <c:v>1.0679999999999999E-5</c:v>
                </c:pt>
                <c:pt idx="301">
                  <c:v>1.0669999999999999E-5</c:v>
                </c:pt>
                <c:pt idx="302">
                  <c:v>1.0679999999999999E-5</c:v>
                </c:pt>
                <c:pt idx="303">
                  <c:v>1.0679999999999999E-5</c:v>
                </c:pt>
                <c:pt idx="304">
                  <c:v>1.0679999999999999E-5</c:v>
                </c:pt>
                <c:pt idx="305">
                  <c:v>1.0679999999999999E-5</c:v>
                </c:pt>
                <c:pt idx="306">
                  <c:v>1.0679999999999999E-5</c:v>
                </c:pt>
                <c:pt idx="307">
                  <c:v>1.0689999999999999E-5</c:v>
                </c:pt>
                <c:pt idx="308">
                  <c:v>1.0689999999999999E-5</c:v>
                </c:pt>
                <c:pt idx="309">
                  <c:v>1.0689999999999999E-5</c:v>
                </c:pt>
                <c:pt idx="310">
                  <c:v>1.0669999999999999E-5</c:v>
                </c:pt>
                <c:pt idx="311">
                  <c:v>1.066E-5</c:v>
                </c:pt>
                <c:pt idx="312">
                  <c:v>1.0679999999999999E-5</c:v>
                </c:pt>
                <c:pt idx="313">
                  <c:v>1.0669999999999999E-5</c:v>
                </c:pt>
                <c:pt idx="314">
                  <c:v>1.0669999999999999E-5</c:v>
                </c:pt>
                <c:pt idx="315">
                  <c:v>1.0679999999999999E-5</c:v>
                </c:pt>
                <c:pt idx="316">
                  <c:v>1.0669999999999999E-5</c:v>
                </c:pt>
                <c:pt idx="317">
                  <c:v>1.0669999999999999E-5</c:v>
                </c:pt>
                <c:pt idx="318">
                  <c:v>1.066E-5</c:v>
                </c:pt>
                <c:pt idx="319">
                  <c:v>1.0679999999999999E-5</c:v>
                </c:pt>
                <c:pt idx="320">
                  <c:v>1.0679999999999999E-5</c:v>
                </c:pt>
                <c:pt idx="321">
                  <c:v>1.0679999999999999E-5</c:v>
                </c:pt>
                <c:pt idx="322">
                  <c:v>1.0669999999999999E-5</c:v>
                </c:pt>
                <c:pt idx="323">
                  <c:v>1.0669999999999999E-5</c:v>
                </c:pt>
                <c:pt idx="324">
                  <c:v>1.0669999999999999E-5</c:v>
                </c:pt>
                <c:pt idx="325">
                  <c:v>1.0669999999999999E-5</c:v>
                </c:pt>
                <c:pt idx="326">
                  <c:v>1.066E-5</c:v>
                </c:pt>
                <c:pt idx="327">
                  <c:v>1.0669999999999999E-5</c:v>
                </c:pt>
                <c:pt idx="328">
                  <c:v>1.066E-5</c:v>
                </c:pt>
                <c:pt idx="329">
                  <c:v>1.0679999999999999E-5</c:v>
                </c:pt>
                <c:pt idx="330">
                  <c:v>1.066E-5</c:v>
                </c:pt>
                <c:pt idx="331">
                  <c:v>1.066E-5</c:v>
                </c:pt>
                <c:pt idx="332">
                  <c:v>1.066E-5</c:v>
                </c:pt>
                <c:pt idx="333">
                  <c:v>1.066E-5</c:v>
                </c:pt>
                <c:pt idx="334">
                  <c:v>1.066E-5</c:v>
                </c:pt>
                <c:pt idx="335">
                  <c:v>1.0679999999999999E-5</c:v>
                </c:pt>
                <c:pt idx="336">
                  <c:v>1.0669999999999999E-5</c:v>
                </c:pt>
                <c:pt idx="337">
                  <c:v>1.0669999999999999E-5</c:v>
                </c:pt>
                <c:pt idx="338">
                  <c:v>1.0679999999999999E-5</c:v>
                </c:pt>
                <c:pt idx="339">
                  <c:v>1.0689999999999999E-5</c:v>
                </c:pt>
                <c:pt idx="340">
                  <c:v>1.0679999999999999E-5</c:v>
                </c:pt>
                <c:pt idx="341">
                  <c:v>1.0679999999999999E-5</c:v>
                </c:pt>
                <c:pt idx="342">
                  <c:v>1.066E-5</c:v>
                </c:pt>
                <c:pt idx="343">
                  <c:v>1.066E-5</c:v>
                </c:pt>
                <c:pt idx="344">
                  <c:v>1.066E-5</c:v>
                </c:pt>
                <c:pt idx="345">
                  <c:v>1.0669999999999999E-5</c:v>
                </c:pt>
                <c:pt idx="346">
                  <c:v>1.066E-5</c:v>
                </c:pt>
                <c:pt idx="347">
                  <c:v>1.066E-5</c:v>
                </c:pt>
                <c:pt idx="348">
                  <c:v>1.0669999999999999E-5</c:v>
                </c:pt>
                <c:pt idx="349">
                  <c:v>1.066E-5</c:v>
                </c:pt>
                <c:pt idx="350">
                  <c:v>1.065E-5</c:v>
                </c:pt>
                <c:pt idx="351">
                  <c:v>1.0669999999999999E-5</c:v>
                </c:pt>
                <c:pt idx="352">
                  <c:v>1.0669999999999999E-5</c:v>
                </c:pt>
                <c:pt idx="353">
                  <c:v>1.066E-5</c:v>
                </c:pt>
                <c:pt idx="354">
                  <c:v>1.0669999999999999E-5</c:v>
                </c:pt>
                <c:pt idx="355">
                  <c:v>1.0679999999999999E-5</c:v>
                </c:pt>
                <c:pt idx="356">
                  <c:v>1.066E-5</c:v>
                </c:pt>
                <c:pt idx="357">
                  <c:v>1.0679999999999999E-5</c:v>
                </c:pt>
                <c:pt idx="358">
                  <c:v>1.0679999999999999E-5</c:v>
                </c:pt>
                <c:pt idx="359">
                  <c:v>1.0669999999999999E-5</c:v>
                </c:pt>
                <c:pt idx="360">
                  <c:v>1.066E-5</c:v>
                </c:pt>
                <c:pt idx="361">
                  <c:v>1.0669999999999999E-5</c:v>
                </c:pt>
                <c:pt idx="362">
                  <c:v>1.0669999999999999E-5</c:v>
                </c:pt>
                <c:pt idx="363">
                  <c:v>1.0679999999999999E-5</c:v>
                </c:pt>
                <c:pt idx="364">
                  <c:v>1.0669999999999999E-5</c:v>
                </c:pt>
                <c:pt idx="365">
                  <c:v>1.065E-5</c:v>
                </c:pt>
                <c:pt idx="366">
                  <c:v>1.066E-5</c:v>
                </c:pt>
                <c:pt idx="367">
                  <c:v>1.0669999999999999E-5</c:v>
                </c:pt>
                <c:pt idx="368">
                  <c:v>1.0669999999999999E-5</c:v>
                </c:pt>
                <c:pt idx="369">
                  <c:v>1.0669999999999999E-5</c:v>
                </c:pt>
                <c:pt idx="370">
                  <c:v>1.0669999999999999E-5</c:v>
                </c:pt>
                <c:pt idx="371">
                  <c:v>1.0669999999999999E-5</c:v>
                </c:pt>
                <c:pt idx="372">
                  <c:v>1.066E-5</c:v>
                </c:pt>
                <c:pt idx="373">
                  <c:v>1.0669999999999999E-5</c:v>
                </c:pt>
                <c:pt idx="374">
                  <c:v>1.066E-5</c:v>
                </c:pt>
                <c:pt idx="375">
                  <c:v>1.0669999999999999E-5</c:v>
                </c:pt>
                <c:pt idx="376">
                  <c:v>1.0679999999999999E-5</c:v>
                </c:pt>
                <c:pt idx="377">
                  <c:v>1.0669999999999999E-5</c:v>
                </c:pt>
                <c:pt idx="378">
                  <c:v>1.0669999999999999E-5</c:v>
                </c:pt>
                <c:pt idx="379">
                  <c:v>1.066E-5</c:v>
                </c:pt>
                <c:pt idx="380">
                  <c:v>1.0669999999999999E-5</c:v>
                </c:pt>
                <c:pt idx="381">
                  <c:v>1.0669999999999999E-5</c:v>
                </c:pt>
                <c:pt idx="382">
                  <c:v>1.066E-5</c:v>
                </c:pt>
                <c:pt idx="383">
                  <c:v>1.0679999999999999E-5</c:v>
                </c:pt>
                <c:pt idx="384">
                  <c:v>1.0669999999999999E-5</c:v>
                </c:pt>
                <c:pt idx="385">
                  <c:v>1.066E-5</c:v>
                </c:pt>
                <c:pt idx="386">
                  <c:v>1.066E-5</c:v>
                </c:pt>
                <c:pt idx="387">
                  <c:v>1.064E-5</c:v>
                </c:pt>
                <c:pt idx="388">
                  <c:v>1.066E-5</c:v>
                </c:pt>
                <c:pt idx="389">
                  <c:v>1.065E-5</c:v>
                </c:pt>
                <c:pt idx="390">
                  <c:v>1.066E-5</c:v>
                </c:pt>
                <c:pt idx="391">
                  <c:v>1.066E-5</c:v>
                </c:pt>
                <c:pt idx="392">
                  <c:v>1.066E-5</c:v>
                </c:pt>
                <c:pt idx="393">
                  <c:v>1.066E-5</c:v>
                </c:pt>
                <c:pt idx="394">
                  <c:v>1.065E-5</c:v>
                </c:pt>
                <c:pt idx="395">
                  <c:v>1.0679999999999999E-5</c:v>
                </c:pt>
                <c:pt idx="396">
                  <c:v>1.0669999999999999E-5</c:v>
                </c:pt>
                <c:pt idx="397">
                  <c:v>1.066E-5</c:v>
                </c:pt>
                <c:pt idx="398">
                  <c:v>1.066E-5</c:v>
                </c:pt>
                <c:pt idx="399">
                  <c:v>1.066E-5</c:v>
                </c:pt>
                <c:pt idx="400">
                  <c:v>1.0679999999999999E-5</c:v>
                </c:pt>
                <c:pt idx="401">
                  <c:v>1.065E-5</c:v>
                </c:pt>
                <c:pt idx="402">
                  <c:v>1.065E-5</c:v>
                </c:pt>
                <c:pt idx="403">
                  <c:v>1.066E-5</c:v>
                </c:pt>
                <c:pt idx="404">
                  <c:v>1.066E-5</c:v>
                </c:pt>
                <c:pt idx="405">
                  <c:v>1.065E-5</c:v>
                </c:pt>
                <c:pt idx="406">
                  <c:v>1.065E-5</c:v>
                </c:pt>
                <c:pt idx="407">
                  <c:v>1.065E-5</c:v>
                </c:pt>
                <c:pt idx="408">
                  <c:v>1.0679999999999999E-5</c:v>
                </c:pt>
                <c:pt idx="409">
                  <c:v>1.0669999999999999E-5</c:v>
                </c:pt>
                <c:pt idx="410">
                  <c:v>1.065E-5</c:v>
                </c:pt>
                <c:pt idx="411">
                  <c:v>1.066E-5</c:v>
                </c:pt>
                <c:pt idx="412">
                  <c:v>1.066E-5</c:v>
                </c:pt>
                <c:pt idx="413">
                  <c:v>1.065E-5</c:v>
                </c:pt>
                <c:pt idx="414">
                  <c:v>1.065E-5</c:v>
                </c:pt>
                <c:pt idx="415">
                  <c:v>1.066E-5</c:v>
                </c:pt>
                <c:pt idx="416">
                  <c:v>1.066E-5</c:v>
                </c:pt>
                <c:pt idx="417">
                  <c:v>1.0669999999999999E-5</c:v>
                </c:pt>
                <c:pt idx="418">
                  <c:v>1.066E-5</c:v>
                </c:pt>
                <c:pt idx="419">
                  <c:v>1.0669999999999999E-5</c:v>
                </c:pt>
                <c:pt idx="420">
                  <c:v>1.0669999999999999E-5</c:v>
                </c:pt>
                <c:pt idx="421">
                  <c:v>1.066E-5</c:v>
                </c:pt>
                <c:pt idx="422">
                  <c:v>1.066E-5</c:v>
                </c:pt>
                <c:pt idx="423">
                  <c:v>1.065E-5</c:v>
                </c:pt>
                <c:pt idx="424">
                  <c:v>1.066E-5</c:v>
                </c:pt>
                <c:pt idx="425">
                  <c:v>1.0669999999999999E-5</c:v>
                </c:pt>
                <c:pt idx="426">
                  <c:v>1.066E-5</c:v>
                </c:pt>
                <c:pt idx="427">
                  <c:v>1.066E-5</c:v>
                </c:pt>
                <c:pt idx="428">
                  <c:v>1.066E-5</c:v>
                </c:pt>
                <c:pt idx="429">
                  <c:v>1.066E-5</c:v>
                </c:pt>
                <c:pt idx="430">
                  <c:v>1.065E-5</c:v>
                </c:pt>
                <c:pt idx="431">
                  <c:v>1.066E-5</c:v>
                </c:pt>
                <c:pt idx="432">
                  <c:v>1.065E-5</c:v>
                </c:pt>
                <c:pt idx="433">
                  <c:v>1.066E-5</c:v>
                </c:pt>
                <c:pt idx="434">
                  <c:v>1.0669999999999999E-5</c:v>
                </c:pt>
                <c:pt idx="435">
                  <c:v>1.0669999999999999E-5</c:v>
                </c:pt>
                <c:pt idx="436">
                  <c:v>1.0669999999999999E-5</c:v>
                </c:pt>
                <c:pt idx="437">
                  <c:v>1.066E-5</c:v>
                </c:pt>
                <c:pt idx="438">
                  <c:v>1.066E-5</c:v>
                </c:pt>
                <c:pt idx="439">
                  <c:v>1.065E-5</c:v>
                </c:pt>
                <c:pt idx="440">
                  <c:v>1.066E-5</c:v>
                </c:pt>
                <c:pt idx="441">
                  <c:v>1.066E-5</c:v>
                </c:pt>
                <c:pt idx="442">
                  <c:v>1.065E-5</c:v>
                </c:pt>
                <c:pt idx="443">
                  <c:v>1.066E-5</c:v>
                </c:pt>
                <c:pt idx="444">
                  <c:v>1.066E-5</c:v>
                </c:pt>
                <c:pt idx="445">
                  <c:v>1.065E-5</c:v>
                </c:pt>
                <c:pt idx="446">
                  <c:v>1.0669999999999999E-5</c:v>
                </c:pt>
                <c:pt idx="447">
                  <c:v>1.066E-5</c:v>
                </c:pt>
                <c:pt idx="448">
                  <c:v>1.066E-5</c:v>
                </c:pt>
                <c:pt idx="449">
                  <c:v>1.066E-5</c:v>
                </c:pt>
                <c:pt idx="450">
                  <c:v>1.066E-5</c:v>
                </c:pt>
                <c:pt idx="451">
                  <c:v>1.065E-5</c:v>
                </c:pt>
                <c:pt idx="452">
                  <c:v>1.065E-5</c:v>
                </c:pt>
                <c:pt idx="453">
                  <c:v>1.0669999999999999E-5</c:v>
                </c:pt>
                <c:pt idx="454">
                  <c:v>1.065E-5</c:v>
                </c:pt>
                <c:pt idx="455">
                  <c:v>1.0679999999999999E-5</c:v>
                </c:pt>
                <c:pt idx="456">
                  <c:v>1.065E-5</c:v>
                </c:pt>
                <c:pt idx="457">
                  <c:v>1.066E-5</c:v>
                </c:pt>
                <c:pt idx="458">
                  <c:v>1.066E-5</c:v>
                </c:pt>
                <c:pt idx="459">
                  <c:v>1.0669999999999999E-5</c:v>
                </c:pt>
                <c:pt idx="460">
                  <c:v>1.065E-5</c:v>
                </c:pt>
                <c:pt idx="461">
                  <c:v>1.0669999999999999E-5</c:v>
                </c:pt>
                <c:pt idx="462">
                  <c:v>1.066E-5</c:v>
                </c:pt>
                <c:pt idx="463">
                  <c:v>1.065E-5</c:v>
                </c:pt>
                <c:pt idx="464">
                  <c:v>1.065E-5</c:v>
                </c:pt>
                <c:pt idx="465">
                  <c:v>1.065E-5</c:v>
                </c:pt>
                <c:pt idx="466">
                  <c:v>1.065E-5</c:v>
                </c:pt>
                <c:pt idx="467">
                  <c:v>1.065E-5</c:v>
                </c:pt>
                <c:pt idx="468">
                  <c:v>1.065E-5</c:v>
                </c:pt>
                <c:pt idx="469">
                  <c:v>1.065E-5</c:v>
                </c:pt>
                <c:pt idx="470">
                  <c:v>1.065E-5</c:v>
                </c:pt>
                <c:pt idx="471">
                  <c:v>1.065E-5</c:v>
                </c:pt>
                <c:pt idx="472">
                  <c:v>1.065E-5</c:v>
                </c:pt>
                <c:pt idx="473">
                  <c:v>1.066E-5</c:v>
                </c:pt>
                <c:pt idx="474">
                  <c:v>1.065E-5</c:v>
                </c:pt>
                <c:pt idx="475">
                  <c:v>1.065E-5</c:v>
                </c:pt>
                <c:pt idx="476">
                  <c:v>1.066E-5</c:v>
                </c:pt>
                <c:pt idx="477">
                  <c:v>1.065E-5</c:v>
                </c:pt>
                <c:pt idx="478">
                  <c:v>1.065E-5</c:v>
                </c:pt>
                <c:pt idx="479">
                  <c:v>1.065E-5</c:v>
                </c:pt>
                <c:pt idx="480">
                  <c:v>1.066E-5</c:v>
                </c:pt>
                <c:pt idx="481">
                  <c:v>1.065E-5</c:v>
                </c:pt>
                <c:pt idx="482">
                  <c:v>1.065E-5</c:v>
                </c:pt>
                <c:pt idx="483">
                  <c:v>1.065E-5</c:v>
                </c:pt>
                <c:pt idx="484">
                  <c:v>1.066E-5</c:v>
                </c:pt>
                <c:pt idx="485">
                  <c:v>1.065E-5</c:v>
                </c:pt>
                <c:pt idx="486">
                  <c:v>1.065E-5</c:v>
                </c:pt>
                <c:pt idx="487">
                  <c:v>1.0669999999999999E-5</c:v>
                </c:pt>
                <c:pt idx="488">
                  <c:v>1.066E-5</c:v>
                </c:pt>
                <c:pt idx="489">
                  <c:v>1.0669999999999999E-5</c:v>
                </c:pt>
                <c:pt idx="490">
                  <c:v>1.0669999999999999E-5</c:v>
                </c:pt>
                <c:pt idx="491">
                  <c:v>1.0669999999999999E-5</c:v>
                </c:pt>
                <c:pt idx="492">
                  <c:v>1.066E-5</c:v>
                </c:pt>
                <c:pt idx="493">
                  <c:v>1.0669999999999999E-5</c:v>
                </c:pt>
                <c:pt idx="494">
                  <c:v>1.0679999999999999E-5</c:v>
                </c:pt>
                <c:pt idx="495">
                  <c:v>1.0679999999999999E-5</c:v>
                </c:pt>
                <c:pt idx="496">
                  <c:v>1.0679999999999999E-5</c:v>
                </c:pt>
                <c:pt idx="497">
                  <c:v>1.0679999999999999E-5</c:v>
                </c:pt>
                <c:pt idx="498">
                  <c:v>1.066E-5</c:v>
                </c:pt>
                <c:pt idx="499">
                  <c:v>1.0669999999999999E-5</c:v>
                </c:pt>
                <c:pt idx="500">
                  <c:v>1.0679999999999999E-5</c:v>
                </c:pt>
                <c:pt idx="501">
                  <c:v>1.0699999999999999E-5</c:v>
                </c:pt>
                <c:pt idx="502">
                  <c:v>1.0679999999999999E-5</c:v>
                </c:pt>
                <c:pt idx="503">
                  <c:v>1.0689999999999999E-5</c:v>
                </c:pt>
                <c:pt idx="504">
                  <c:v>1.0699999999999999E-5</c:v>
                </c:pt>
                <c:pt idx="505">
                  <c:v>1.0679999999999999E-5</c:v>
                </c:pt>
                <c:pt idx="506">
                  <c:v>1.0679999999999999E-5</c:v>
                </c:pt>
                <c:pt idx="507">
                  <c:v>1.0679999999999999E-5</c:v>
                </c:pt>
                <c:pt idx="508">
                  <c:v>1.0699999999999999E-5</c:v>
                </c:pt>
                <c:pt idx="509">
                  <c:v>1.0679999999999999E-5</c:v>
                </c:pt>
                <c:pt idx="510">
                  <c:v>1.0679999999999999E-5</c:v>
                </c:pt>
                <c:pt idx="511">
                  <c:v>1.0689999999999999E-5</c:v>
                </c:pt>
                <c:pt idx="512">
                  <c:v>1.0689999999999999E-5</c:v>
                </c:pt>
                <c:pt idx="513">
                  <c:v>1.0689999999999999E-5</c:v>
                </c:pt>
                <c:pt idx="514">
                  <c:v>1.0689999999999999E-5</c:v>
                </c:pt>
                <c:pt idx="515">
                  <c:v>1.0679999999999999E-5</c:v>
                </c:pt>
                <c:pt idx="516">
                  <c:v>1.0699999999999999E-5</c:v>
                </c:pt>
                <c:pt idx="517">
                  <c:v>1.0699999999999999E-5</c:v>
                </c:pt>
                <c:pt idx="518">
                  <c:v>1.0699999999999999E-5</c:v>
                </c:pt>
                <c:pt idx="519">
                  <c:v>1.0689999999999999E-5</c:v>
                </c:pt>
                <c:pt idx="520">
                  <c:v>1.0720000000000001E-5</c:v>
                </c:pt>
                <c:pt idx="521">
                  <c:v>1.0710000000000001E-5</c:v>
                </c:pt>
                <c:pt idx="522">
                  <c:v>1.0720000000000001E-5</c:v>
                </c:pt>
                <c:pt idx="523">
                  <c:v>1.0710000000000001E-5</c:v>
                </c:pt>
                <c:pt idx="524">
                  <c:v>1.0710000000000001E-5</c:v>
                </c:pt>
                <c:pt idx="525">
                  <c:v>1.0710000000000001E-5</c:v>
                </c:pt>
                <c:pt idx="526">
                  <c:v>1.0720000000000001E-5</c:v>
                </c:pt>
                <c:pt idx="527">
                  <c:v>1.0720000000000001E-5</c:v>
                </c:pt>
                <c:pt idx="528">
                  <c:v>1.0720000000000001E-5</c:v>
                </c:pt>
                <c:pt idx="529">
                  <c:v>1.0730000000000001E-5</c:v>
                </c:pt>
                <c:pt idx="530">
                  <c:v>1.0720000000000001E-5</c:v>
                </c:pt>
                <c:pt idx="531">
                  <c:v>1.0710000000000001E-5</c:v>
                </c:pt>
                <c:pt idx="532">
                  <c:v>1.0720000000000001E-5</c:v>
                </c:pt>
                <c:pt idx="533">
                  <c:v>1.0720000000000001E-5</c:v>
                </c:pt>
                <c:pt idx="534">
                  <c:v>1.0720000000000001E-5</c:v>
                </c:pt>
                <c:pt idx="535">
                  <c:v>1.0710000000000001E-5</c:v>
                </c:pt>
                <c:pt idx="536">
                  <c:v>1.0730000000000001E-5</c:v>
                </c:pt>
                <c:pt idx="537">
                  <c:v>1.0699999999999999E-5</c:v>
                </c:pt>
                <c:pt idx="538">
                  <c:v>1.0730000000000001E-5</c:v>
                </c:pt>
                <c:pt idx="539">
                  <c:v>1.0710000000000001E-5</c:v>
                </c:pt>
                <c:pt idx="540">
                  <c:v>1.0730000000000001E-5</c:v>
                </c:pt>
                <c:pt idx="541">
                  <c:v>1.0720000000000001E-5</c:v>
                </c:pt>
                <c:pt idx="542">
                  <c:v>1.0710000000000001E-5</c:v>
                </c:pt>
                <c:pt idx="543">
                  <c:v>1.0710000000000001E-5</c:v>
                </c:pt>
                <c:pt idx="544">
                  <c:v>1.0710000000000001E-5</c:v>
                </c:pt>
                <c:pt idx="545">
                  <c:v>1.0699999999999999E-5</c:v>
                </c:pt>
                <c:pt idx="546">
                  <c:v>1.0699999999999999E-5</c:v>
                </c:pt>
                <c:pt idx="547">
                  <c:v>1.0710000000000001E-5</c:v>
                </c:pt>
                <c:pt idx="548">
                  <c:v>1.0699999999999999E-5</c:v>
                </c:pt>
                <c:pt idx="549">
                  <c:v>1.0699999999999999E-5</c:v>
                </c:pt>
                <c:pt idx="550">
                  <c:v>1.0710000000000001E-5</c:v>
                </c:pt>
                <c:pt idx="551">
                  <c:v>1.0699999999999999E-5</c:v>
                </c:pt>
                <c:pt idx="552">
                  <c:v>1.0710000000000001E-5</c:v>
                </c:pt>
                <c:pt idx="553">
                  <c:v>1.0679999999999999E-5</c:v>
                </c:pt>
                <c:pt idx="554">
                  <c:v>1.0689999999999999E-5</c:v>
                </c:pt>
                <c:pt idx="555">
                  <c:v>1.0689999999999999E-5</c:v>
                </c:pt>
                <c:pt idx="556">
                  <c:v>1.0669999999999999E-5</c:v>
                </c:pt>
                <c:pt idx="557">
                  <c:v>1.0679999999999999E-5</c:v>
                </c:pt>
                <c:pt idx="558">
                  <c:v>1.0679999999999999E-5</c:v>
                </c:pt>
                <c:pt idx="559">
                  <c:v>1.0689999999999999E-5</c:v>
                </c:pt>
                <c:pt idx="560">
                  <c:v>1.0699999999999999E-5</c:v>
                </c:pt>
                <c:pt idx="561">
                  <c:v>1.0669999999999999E-5</c:v>
                </c:pt>
                <c:pt idx="562">
                  <c:v>1.0679999999999999E-5</c:v>
                </c:pt>
                <c:pt idx="563">
                  <c:v>1.0679999999999999E-5</c:v>
                </c:pt>
                <c:pt idx="564">
                  <c:v>1.0689999999999999E-5</c:v>
                </c:pt>
                <c:pt idx="565">
                  <c:v>1.0679999999999999E-5</c:v>
                </c:pt>
                <c:pt idx="566">
                  <c:v>1.0689999999999999E-5</c:v>
                </c:pt>
                <c:pt idx="567">
                  <c:v>1.0669999999999999E-5</c:v>
                </c:pt>
                <c:pt idx="568">
                  <c:v>1.0679999999999999E-5</c:v>
                </c:pt>
                <c:pt idx="569">
                  <c:v>1.0669999999999999E-5</c:v>
                </c:pt>
                <c:pt idx="570">
                  <c:v>1.0679999999999999E-5</c:v>
                </c:pt>
                <c:pt idx="571">
                  <c:v>1.0689999999999999E-5</c:v>
                </c:pt>
                <c:pt idx="572">
                  <c:v>1.0669999999999999E-5</c:v>
                </c:pt>
                <c:pt idx="573">
                  <c:v>1.0679999999999999E-5</c:v>
                </c:pt>
                <c:pt idx="574">
                  <c:v>1.0679999999999999E-5</c:v>
                </c:pt>
                <c:pt idx="575">
                  <c:v>1.066E-5</c:v>
                </c:pt>
                <c:pt idx="576">
                  <c:v>1.065E-5</c:v>
                </c:pt>
                <c:pt idx="577">
                  <c:v>1.0669999999999999E-5</c:v>
                </c:pt>
                <c:pt idx="578">
                  <c:v>1.066E-5</c:v>
                </c:pt>
                <c:pt idx="579">
                  <c:v>1.065E-5</c:v>
                </c:pt>
                <c:pt idx="580">
                  <c:v>1.066E-5</c:v>
                </c:pt>
                <c:pt idx="581">
                  <c:v>1.066E-5</c:v>
                </c:pt>
                <c:pt idx="582">
                  <c:v>1.065E-5</c:v>
                </c:pt>
                <c:pt idx="583">
                  <c:v>1.065E-5</c:v>
                </c:pt>
                <c:pt idx="584">
                  <c:v>1.065E-5</c:v>
                </c:pt>
                <c:pt idx="585">
                  <c:v>1.066E-5</c:v>
                </c:pt>
                <c:pt idx="586">
                  <c:v>1.066E-5</c:v>
                </c:pt>
                <c:pt idx="587">
                  <c:v>1.064E-5</c:v>
                </c:pt>
                <c:pt idx="588">
                  <c:v>1.066E-5</c:v>
                </c:pt>
                <c:pt idx="589">
                  <c:v>1.066E-5</c:v>
                </c:pt>
                <c:pt idx="590">
                  <c:v>1.065E-5</c:v>
                </c:pt>
                <c:pt idx="591">
                  <c:v>1.0669999999999999E-5</c:v>
                </c:pt>
                <c:pt idx="592">
                  <c:v>1.066E-5</c:v>
                </c:pt>
                <c:pt idx="593">
                  <c:v>1.065E-5</c:v>
                </c:pt>
                <c:pt idx="594">
                  <c:v>1.066E-5</c:v>
                </c:pt>
                <c:pt idx="595">
                  <c:v>1.066E-5</c:v>
                </c:pt>
                <c:pt idx="596">
                  <c:v>1.066E-5</c:v>
                </c:pt>
                <c:pt idx="597">
                  <c:v>1.066E-5</c:v>
                </c:pt>
                <c:pt idx="598">
                  <c:v>1.065E-5</c:v>
                </c:pt>
                <c:pt idx="599">
                  <c:v>1.066E-5</c:v>
                </c:pt>
                <c:pt idx="600">
                  <c:v>1.066E-5</c:v>
                </c:pt>
                <c:pt idx="601">
                  <c:v>1.0669999999999999E-5</c:v>
                </c:pt>
                <c:pt idx="602">
                  <c:v>1.066E-5</c:v>
                </c:pt>
                <c:pt idx="603">
                  <c:v>1.066E-5</c:v>
                </c:pt>
                <c:pt idx="604">
                  <c:v>1.065E-5</c:v>
                </c:pt>
                <c:pt idx="605">
                  <c:v>1.065E-5</c:v>
                </c:pt>
                <c:pt idx="606">
                  <c:v>1.065E-5</c:v>
                </c:pt>
                <c:pt idx="607">
                  <c:v>1.065E-5</c:v>
                </c:pt>
                <c:pt idx="608">
                  <c:v>1.065E-5</c:v>
                </c:pt>
                <c:pt idx="609">
                  <c:v>1.066E-5</c:v>
                </c:pt>
                <c:pt idx="610">
                  <c:v>1.066E-5</c:v>
                </c:pt>
                <c:pt idx="611">
                  <c:v>1.065E-5</c:v>
                </c:pt>
                <c:pt idx="612">
                  <c:v>1.066E-5</c:v>
                </c:pt>
                <c:pt idx="613">
                  <c:v>1.0669999999999999E-5</c:v>
                </c:pt>
                <c:pt idx="614">
                  <c:v>1.066E-5</c:v>
                </c:pt>
                <c:pt idx="615">
                  <c:v>1.066E-5</c:v>
                </c:pt>
                <c:pt idx="616">
                  <c:v>1.065E-5</c:v>
                </c:pt>
                <c:pt idx="617">
                  <c:v>1.066E-5</c:v>
                </c:pt>
                <c:pt idx="618">
                  <c:v>1.065E-5</c:v>
                </c:pt>
                <c:pt idx="619">
                  <c:v>1.065E-5</c:v>
                </c:pt>
                <c:pt idx="620">
                  <c:v>1.066E-5</c:v>
                </c:pt>
                <c:pt idx="621">
                  <c:v>1.065E-5</c:v>
                </c:pt>
                <c:pt idx="622">
                  <c:v>1.065E-5</c:v>
                </c:pt>
                <c:pt idx="623">
                  <c:v>1.066E-5</c:v>
                </c:pt>
                <c:pt idx="624">
                  <c:v>1.0669999999999999E-5</c:v>
                </c:pt>
                <c:pt idx="625">
                  <c:v>1.065E-5</c:v>
                </c:pt>
                <c:pt idx="626">
                  <c:v>1.065E-5</c:v>
                </c:pt>
                <c:pt idx="627">
                  <c:v>1.065E-5</c:v>
                </c:pt>
                <c:pt idx="628">
                  <c:v>1.065E-5</c:v>
                </c:pt>
                <c:pt idx="629">
                  <c:v>1.066E-5</c:v>
                </c:pt>
                <c:pt idx="630">
                  <c:v>1.065E-5</c:v>
                </c:pt>
                <c:pt idx="631">
                  <c:v>1.065E-5</c:v>
                </c:pt>
                <c:pt idx="632">
                  <c:v>1.066E-5</c:v>
                </c:pt>
                <c:pt idx="633">
                  <c:v>1.065E-5</c:v>
                </c:pt>
                <c:pt idx="634">
                  <c:v>1.065E-5</c:v>
                </c:pt>
                <c:pt idx="635">
                  <c:v>1.066E-5</c:v>
                </c:pt>
                <c:pt idx="636">
                  <c:v>1.065E-5</c:v>
                </c:pt>
                <c:pt idx="637">
                  <c:v>1.066E-5</c:v>
                </c:pt>
                <c:pt idx="638">
                  <c:v>1.066E-5</c:v>
                </c:pt>
                <c:pt idx="639">
                  <c:v>1.065E-5</c:v>
                </c:pt>
                <c:pt idx="640">
                  <c:v>1.065E-5</c:v>
                </c:pt>
                <c:pt idx="641">
                  <c:v>1.064E-5</c:v>
                </c:pt>
                <c:pt idx="642">
                  <c:v>1.065E-5</c:v>
                </c:pt>
                <c:pt idx="643">
                  <c:v>1.0669999999999999E-5</c:v>
                </c:pt>
                <c:pt idx="644">
                  <c:v>1.0669999999999999E-5</c:v>
                </c:pt>
                <c:pt idx="645">
                  <c:v>1.066E-5</c:v>
                </c:pt>
                <c:pt idx="646">
                  <c:v>1.065E-5</c:v>
                </c:pt>
                <c:pt idx="647">
                  <c:v>1.066E-5</c:v>
                </c:pt>
                <c:pt idx="648">
                  <c:v>1.065E-5</c:v>
                </c:pt>
                <c:pt idx="649">
                  <c:v>1.066E-5</c:v>
                </c:pt>
                <c:pt idx="650">
                  <c:v>1.0669999999999999E-5</c:v>
                </c:pt>
                <c:pt idx="651">
                  <c:v>1.0669999999999999E-5</c:v>
                </c:pt>
                <c:pt idx="652">
                  <c:v>1.066E-5</c:v>
                </c:pt>
                <c:pt idx="653">
                  <c:v>1.066E-5</c:v>
                </c:pt>
                <c:pt idx="654">
                  <c:v>1.0669999999999999E-5</c:v>
                </c:pt>
                <c:pt idx="655">
                  <c:v>1.066E-5</c:v>
                </c:pt>
                <c:pt idx="656">
                  <c:v>1.0679999999999999E-5</c:v>
                </c:pt>
                <c:pt idx="657">
                  <c:v>1.0669999999999999E-5</c:v>
                </c:pt>
                <c:pt idx="658">
                  <c:v>1.0679999999999999E-5</c:v>
                </c:pt>
                <c:pt idx="659">
                  <c:v>1.0669999999999999E-5</c:v>
                </c:pt>
                <c:pt idx="660">
                  <c:v>1.0679999999999999E-5</c:v>
                </c:pt>
                <c:pt idx="661">
                  <c:v>1.0669999999999999E-5</c:v>
                </c:pt>
                <c:pt idx="662">
                  <c:v>1.0669999999999999E-5</c:v>
                </c:pt>
                <c:pt idx="663">
                  <c:v>1.0679999999999999E-5</c:v>
                </c:pt>
                <c:pt idx="664">
                  <c:v>1.0669999999999999E-5</c:v>
                </c:pt>
                <c:pt idx="665">
                  <c:v>1.0679999999999999E-5</c:v>
                </c:pt>
                <c:pt idx="666">
                  <c:v>1.0669999999999999E-5</c:v>
                </c:pt>
                <c:pt idx="667">
                  <c:v>1.0669999999999999E-5</c:v>
                </c:pt>
                <c:pt idx="668">
                  <c:v>1.0679999999999999E-5</c:v>
                </c:pt>
                <c:pt idx="669">
                  <c:v>1.0679999999999999E-5</c:v>
                </c:pt>
                <c:pt idx="670">
                  <c:v>1.0669999999999999E-5</c:v>
                </c:pt>
                <c:pt idx="671">
                  <c:v>1.0679999999999999E-5</c:v>
                </c:pt>
                <c:pt idx="672">
                  <c:v>1.0679999999999999E-5</c:v>
                </c:pt>
                <c:pt idx="673">
                  <c:v>1.0679999999999999E-5</c:v>
                </c:pt>
                <c:pt idx="674">
                  <c:v>1.066E-5</c:v>
                </c:pt>
                <c:pt idx="675">
                  <c:v>1.066E-5</c:v>
                </c:pt>
                <c:pt idx="676">
                  <c:v>1.066E-5</c:v>
                </c:pt>
                <c:pt idx="677">
                  <c:v>1.0679999999999999E-5</c:v>
                </c:pt>
                <c:pt idx="678">
                  <c:v>1.0679999999999999E-5</c:v>
                </c:pt>
                <c:pt idx="679">
                  <c:v>1.0669999999999999E-5</c:v>
                </c:pt>
                <c:pt idx="680">
                  <c:v>1.0689999999999999E-5</c:v>
                </c:pt>
                <c:pt idx="681">
                  <c:v>1.0669999999999999E-5</c:v>
                </c:pt>
                <c:pt idx="682">
                  <c:v>1.0669999999999999E-5</c:v>
                </c:pt>
                <c:pt idx="683">
                  <c:v>1.066E-5</c:v>
                </c:pt>
                <c:pt idx="684">
                  <c:v>1.066E-5</c:v>
                </c:pt>
                <c:pt idx="685">
                  <c:v>1.065E-5</c:v>
                </c:pt>
                <c:pt idx="686">
                  <c:v>1.0679999999999999E-5</c:v>
                </c:pt>
                <c:pt idx="687">
                  <c:v>1.066E-5</c:v>
                </c:pt>
                <c:pt idx="688">
                  <c:v>1.066E-5</c:v>
                </c:pt>
                <c:pt idx="689">
                  <c:v>1.066E-5</c:v>
                </c:pt>
                <c:pt idx="690">
                  <c:v>1.065E-5</c:v>
                </c:pt>
                <c:pt idx="691">
                  <c:v>1.066E-5</c:v>
                </c:pt>
                <c:pt idx="692">
                  <c:v>1.064E-5</c:v>
                </c:pt>
                <c:pt idx="693">
                  <c:v>1.065E-5</c:v>
                </c:pt>
                <c:pt idx="694">
                  <c:v>1.065E-5</c:v>
                </c:pt>
                <c:pt idx="695">
                  <c:v>1.065E-5</c:v>
                </c:pt>
                <c:pt idx="696">
                  <c:v>1.065E-5</c:v>
                </c:pt>
                <c:pt idx="697">
                  <c:v>1.065E-5</c:v>
                </c:pt>
                <c:pt idx="698">
                  <c:v>1.066E-5</c:v>
                </c:pt>
                <c:pt idx="699">
                  <c:v>1.066E-5</c:v>
                </c:pt>
                <c:pt idx="700">
                  <c:v>1.065E-5</c:v>
                </c:pt>
                <c:pt idx="701">
                  <c:v>1.065E-5</c:v>
                </c:pt>
                <c:pt idx="702">
                  <c:v>1.066E-5</c:v>
                </c:pt>
                <c:pt idx="703">
                  <c:v>1.066E-5</c:v>
                </c:pt>
                <c:pt idx="704">
                  <c:v>1.066E-5</c:v>
                </c:pt>
                <c:pt idx="705">
                  <c:v>1.065E-5</c:v>
                </c:pt>
                <c:pt idx="706">
                  <c:v>1.065E-5</c:v>
                </c:pt>
                <c:pt idx="707">
                  <c:v>1.066E-5</c:v>
                </c:pt>
                <c:pt idx="708">
                  <c:v>1.066E-5</c:v>
                </c:pt>
                <c:pt idx="709">
                  <c:v>1.065E-5</c:v>
                </c:pt>
                <c:pt idx="710">
                  <c:v>1.066E-5</c:v>
                </c:pt>
                <c:pt idx="711">
                  <c:v>1.065E-5</c:v>
                </c:pt>
                <c:pt idx="712">
                  <c:v>1.066E-5</c:v>
                </c:pt>
                <c:pt idx="713">
                  <c:v>1.065E-5</c:v>
                </c:pt>
                <c:pt idx="714">
                  <c:v>1.065E-5</c:v>
                </c:pt>
                <c:pt idx="715">
                  <c:v>1.066E-5</c:v>
                </c:pt>
                <c:pt idx="716">
                  <c:v>1.064E-5</c:v>
                </c:pt>
                <c:pt idx="717">
                  <c:v>1.0669999999999999E-5</c:v>
                </c:pt>
                <c:pt idx="718">
                  <c:v>1.064E-5</c:v>
                </c:pt>
                <c:pt idx="719">
                  <c:v>1.066E-5</c:v>
                </c:pt>
                <c:pt idx="720">
                  <c:v>1.065E-5</c:v>
                </c:pt>
                <c:pt idx="721">
                  <c:v>1.065E-5</c:v>
                </c:pt>
                <c:pt idx="722">
                  <c:v>1.0669999999999999E-5</c:v>
                </c:pt>
                <c:pt idx="723">
                  <c:v>1.065E-5</c:v>
                </c:pt>
                <c:pt idx="724">
                  <c:v>1.065E-5</c:v>
                </c:pt>
                <c:pt idx="725">
                  <c:v>1.065E-5</c:v>
                </c:pt>
                <c:pt idx="726">
                  <c:v>1.066E-5</c:v>
                </c:pt>
                <c:pt idx="727">
                  <c:v>1.065E-5</c:v>
                </c:pt>
                <c:pt idx="728">
                  <c:v>1.064E-5</c:v>
                </c:pt>
                <c:pt idx="729">
                  <c:v>1.065E-5</c:v>
                </c:pt>
                <c:pt idx="730">
                  <c:v>1.065E-5</c:v>
                </c:pt>
                <c:pt idx="731">
                  <c:v>1.066E-5</c:v>
                </c:pt>
                <c:pt idx="732">
                  <c:v>1.065E-5</c:v>
                </c:pt>
                <c:pt idx="733">
                  <c:v>1.063E-5</c:v>
                </c:pt>
                <c:pt idx="734">
                  <c:v>1.064E-5</c:v>
                </c:pt>
                <c:pt idx="735">
                  <c:v>1.065E-5</c:v>
                </c:pt>
                <c:pt idx="736">
                  <c:v>1.064E-5</c:v>
                </c:pt>
                <c:pt idx="737">
                  <c:v>1.065E-5</c:v>
                </c:pt>
                <c:pt idx="738">
                  <c:v>1.064E-5</c:v>
                </c:pt>
                <c:pt idx="739">
                  <c:v>1.065E-5</c:v>
                </c:pt>
                <c:pt idx="740">
                  <c:v>1.064E-5</c:v>
                </c:pt>
                <c:pt idx="741">
                  <c:v>1.064E-5</c:v>
                </c:pt>
                <c:pt idx="742">
                  <c:v>1.064E-5</c:v>
                </c:pt>
                <c:pt idx="743">
                  <c:v>1.065E-5</c:v>
                </c:pt>
                <c:pt idx="744">
                  <c:v>1.065E-5</c:v>
                </c:pt>
                <c:pt idx="745">
                  <c:v>1.064E-5</c:v>
                </c:pt>
                <c:pt idx="746">
                  <c:v>1.065E-5</c:v>
                </c:pt>
                <c:pt idx="747">
                  <c:v>1.064E-5</c:v>
                </c:pt>
                <c:pt idx="748">
                  <c:v>1.065E-5</c:v>
                </c:pt>
                <c:pt idx="749">
                  <c:v>1.064E-5</c:v>
                </c:pt>
                <c:pt idx="750">
                  <c:v>1.065E-5</c:v>
                </c:pt>
                <c:pt idx="751">
                  <c:v>1.066E-5</c:v>
                </c:pt>
                <c:pt idx="752">
                  <c:v>1.063E-5</c:v>
                </c:pt>
                <c:pt idx="753">
                  <c:v>1.063E-5</c:v>
                </c:pt>
                <c:pt idx="754">
                  <c:v>1.064E-5</c:v>
                </c:pt>
                <c:pt idx="755">
                  <c:v>1.064E-5</c:v>
                </c:pt>
                <c:pt idx="756">
                  <c:v>1.064E-5</c:v>
                </c:pt>
                <c:pt idx="757">
                  <c:v>1.065E-5</c:v>
                </c:pt>
                <c:pt idx="758">
                  <c:v>1.066E-5</c:v>
                </c:pt>
                <c:pt idx="759">
                  <c:v>1.065E-5</c:v>
                </c:pt>
                <c:pt idx="760">
                  <c:v>1.066E-5</c:v>
                </c:pt>
                <c:pt idx="761">
                  <c:v>1.065E-5</c:v>
                </c:pt>
                <c:pt idx="762">
                  <c:v>1.066E-5</c:v>
                </c:pt>
                <c:pt idx="763">
                  <c:v>1.064E-5</c:v>
                </c:pt>
                <c:pt idx="764">
                  <c:v>1.066E-5</c:v>
                </c:pt>
                <c:pt idx="765">
                  <c:v>1.065E-5</c:v>
                </c:pt>
                <c:pt idx="766">
                  <c:v>1.064E-5</c:v>
                </c:pt>
                <c:pt idx="767">
                  <c:v>1.065E-5</c:v>
                </c:pt>
                <c:pt idx="768">
                  <c:v>1.064E-5</c:v>
                </c:pt>
                <c:pt idx="769">
                  <c:v>1.063E-5</c:v>
                </c:pt>
                <c:pt idx="770">
                  <c:v>1.064E-5</c:v>
                </c:pt>
                <c:pt idx="771">
                  <c:v>1.065E-5</c:v>
                </c:pt>
                <c:pt idx="772">
                  <c:v>1.064E-5</c:v>
                </c:pt>
                <c:pt idx="773">
                  <c:v>1.065E-5</c:v>
                </c:pt>
                <c:pt idx="774">
                  <c:v>1.064E-5</c:v>
                </c:pt>
                <c:pt idx="775">
                  <c:v>1.065E-5</c:v>
                </c:pt>
                <c:pt idx="776">
                  <c:v>1.064E-5</c:v>
                </c:pt>
                <c:pt idx="777">
                  <c:v>1.065E-5</c:v>
                </c:pt>
                <c:pt idx="778">
                  <c:v>1.065E-5</c:v>
                </c:pt>
                <c:pt idx="779">
                  <c:v>1.065E-5</c:v>
                </c:pt>
                <c:pt idx="780">
                  <c:v>1.064E-5</c:v>
                </c:pt>
                <c:pt idx="781">
                  <c:v>1.064E-5</c:v>
                </c:pt>
                <c:pt idx="782">
                  <c:v>1.064E-5</c:v>
                </c:pt>
                <c:pt idx="783">
                  <c:v>1.064E-5</c:v>
                </c:pt>
                <c:pt idx="784">
                  <c:v>1.065E-5</c:v>
                </c:pt>
                <c:pt idx="785">
                  <c:v>1.065E-5</c:v>
                </c:pt>
                <c:pt idx="786">
                  <c:v>1.064E-5</c:v>
                </c:pt>
                <c:pt idx="787">
                  <c:v>1.064E-5</c:v>
                </c:pt>
                <c:pt idx="788">
                  <c:v>1.064E-5</c:v>
                </c:pt>
                <c:pt idx="789">
                  <c:v>1.064E-5</c:v>
                </c:pt>
                <c:pt idx="790">
                  <c:v>1.064E-5</c:v>
                </c:pt>
                <c:pt idx="791">
                  <c:v>1.063E-5</c:v>
                </c:pt>
                <c:pt idx="792">
                  <c:v>1.064E-5</c:v>
                </c:pt>
                <c:pt idx="793">
                  <c:v>1.062E-5</c:v>
                </c:pt>
                <c:pt idx="794">
                  <c:v>1.063E-5</c:v>
                </c:pt>
                <c:pt idx="795">
                  <c:v>1.062E-5</c:v>
                </c:pt>
                <c:pt idx="796">
                  <c:v>1.065E-5</c:v>
                </c:pt>
                <c:pt idx="797">
                  <c:v>1.063E-5</c:v>
                </c:pt>
                <c:pt idx="798">
                  <c:v>1.062E-5</c:v>
                </c:pt>
                <c:pt idx="799">
                  <c:v>1.063E-5</c:v>
                </c:pt>
                <c:pt idx="800">
                  <c:v>1.063E-5</c:v>
                </c:pt>
                <c:pt idx="801">
                  <c:v>1.066E-5</c:v>
                </c:pt>
                <c:pt idx="802">
                  <c:v>1.063E-5</c:v>
                </c:pt>
                <c:pt idx="803">
                  <c:v>1.062E-5</c:v>
                </c:pt>
                <c:pt idx="804">
                  <c:v>1.063E-5</c:v>
                </c:pt>
                <c:pt idx="805">
                  <c:v>1.061E-5</c:v>
                </c:pt>
                <c:pt idx="806">
                  <c:v>1.064E-5</c:v>
                </c:pt>
                <c:pt idx="807">
                  <c:v>1.064E-5</c:v>
                </c:pt>
                <c:pt idx="808">
                  <c:v>1.062E-5</c:v>
                </c:pt>
                <c:pt idx="809">
                  <c:v>1.064E-5</c:v>
                </c:pt>
                <c:pt idx="810">
                  <c:v>1.063E-5</c:v>
                </c:pt>
                <c:pt idx="811">
                  <c:v>1.062E-5</c:v>
                </c:pt>
                <c:pt idx="812">
                  <c:v>1.062E-5</c:v>
                </c:pt>
                <c:pt idx="813">
                  <c:v>1.063E-5</c:v>
                </c:pt>
                <c:pt idx="814">
                  <c:v>1.062E-5</c:v>
                </c:pt>
                <c:pt idx="815">
                  <c:v>1.062E-5</c:v>
                </c:pt>
                <c:pt idx="816">
                  <c:v>1.062E-5</c:v>
                </c:pt>
                <c:pt idx="817">
                  <c:v>1.063E-5</c:v>
                </c:pt>
                <c:pt idx="818">
                  <c:v>1.061E-5</c:v>
                </c:pt>
                <c:pt idx="819">
                  <c:v>1.064E-5</c:v>
                </c:pt>
                <c:pt idx="820">
                  <c:v>1.062E-5</c:v>
                </c:pt>
                <c:pt idx="821">
                  <c:v>1.063E-5</c:v>
                </c:pt>
                <c:pt idx="822">
                  <c:v>1.064E-5</c:v>
                </c:pt>
                <c:pt idx="823">
                  <c:v>1.062E-5</c:v>
                </c:pt>
                <c:pt idx="824">
                  <c:v>1.065E-5</c:v>
                </c:pt>
                <c:pt idx="825">
                  <c:v>1.063E-5</c:v>
                </c:pt>
                <c:pt idx="826">
                  <c:v>1.061E-5</c:v>
                </c:pt>
                <c:pt idx="827">
                  <c:v>1.062E-5</c:v>
                </c:pt>
                <c:pt idx="828">
                  <c:v>1.063E-5</c:v>
                </c:pt>
                <c:pt idx="829">
                  <c:v>1.062E-5</c:v>
                </c:pt>
                <c:pt idx="830">
                  <c:v>1.063E-5</c:v>
                </c:pt>
                <c:pt idx="831">
                  <c:v>1.063E-5</c:v>
                </c:pt>
                <c:pt idx="832">
                  <c:v>1.063E-5</c:v>
                </c:pt>
                <c:pt idx="833">
                  <c:v>1.063E-5</c:v>
                </c:pt>
                <c:pt idx="834">
                  <c:v>1.063E-5</c:v>
                </c:pt>
                <c:pt idx="835">
                  <c:v>1.063E-5</c:v>
                </c:pt>
                <c:pt idx="836">
                  <c:v>1.063E-5</c:v>
                </c:pt>
                <c:pt idx="837">
                  <c:v>1.064E-5</c:v>
                </c:pt>
                <c:pt idx="838">
                  <c:v>1.064E-5</c:v>
                </c:pt>
                <c:pt idx="839">
                  <c:v>1.065E-5</c:v>
                </c:pt>
                <c:pt idx="840">
                  <c:v>1.065E-5</c:v>
                </c:pt>
                <c:pt idx="841">
                  <c:v>1.064E-5</c:v>
                </c:pt>
                <c:pt idx="842">
                  <c:v>1.063E-5</c:v>
                </c:pt>
                <c:pt idx="843">
                  <c:v>1.064E-5</c:v>
                </c:pt>
                <c:pt idx="844">
                  <c:v>1.064E-5</c:v>
                </c:pt>
                <c:pt idx="845">
                  <c:v>1.064E-5</c:v>
                </c:pt>
                <c:pt idx="846">
                  <c:v>1.064E-5</c:v>
                </c:pt>
                <c:pt idx="847">
                  <c:v>1.065E-5</c:v>
                </c:pt>
                <c:pt idx="848">
                  <c:v>1.063E-5</c:v>
                </c:pt>
                <c:pt idx="849">
                  <c:v>1.064E-5</c:v>
                </c:pt>
                <c:pt idx="850">
                  <c:v>1.062E-5</c:v>
                </c:pt>
                <c:pt idx="851">
                  <c:v>1.064E-5</c:v>
                </c:pt>
                <c:pt idx="852">
                  <c:v>1.064E-5</c:v>
                </c:pt>
                <c:pt idx="853">
                  <c:v>1.064E-5</c:v>
                </c:pt>
                <c:pt idx="854">
                  <c:v>1.064E-5</c:v>
                </c:pt>
                <c:pt idx="855">
                  <c:v>1.063E-5</c:v>
                </c:pt>
                <c:pt idx="856">
                  <c:v>1.063E-5</c:v>
                </c:pt>
                <c:pt idx="857">
                  <c:v>1.064E-5</c:v>
                </c:pt>
                <c:pt idx="858">
                  <c:v>1.061E-5</c:v>
                </c:pt>
                <c:pt idx="859">
                  <c:v>1.063E-5</c:v>
                </c:pt>
                <c:pt idx="860">
                  <c:v>1.061E-5</c:v>
                </c:pt>
                <c:pt idx="861">
                  <c:v>1.064E-5</c:v>
                </c:pt>
                <c:pt idx="862">
                  <c:v>1.061E-5</c:v>
                </c:pt>
                <c:pt idx="863">
                  <c:v>1.063E-5</c:v>
                </c:pt>
                <c:pt idx="864">
                  <c:v>1.062E-5</c:v>
                </c:pt>
                <c:pt idx="865">
                  <c:v>1.061E-5</c:v>
                </c:pt>
                <c:pt idx="866">
                  <c:v>1.062E-5</c:v>
                </c:pt>
                <c:pt idx="867">
                  <c:v>1.06E-5</c:v>
                </c:pt>
                <c:pt idx="868">
                  <c:v>1.061E-5</c:v>
                </c:pt>
                <c:pt idx="869">
                  <c:v>1.063E-5</c:v>
                </c:pt>
                <c:pt idx="870">
                  <c:v>1.061E-5</c:v>
                </c:pt>
                <c:pt idx="871">
                  <c:v>1.062E-5</c:v>
                </c:pt>
                <c:pt idx="872">
                  <c:v>1.062E-5</c:v>
                </c:pt>
                <c:pt idx="873">
                  <c:v>1.06E-5</c:v>
                </c:pt>
                <c:pt idx="874">
                  <c:v>1.06E-5</c:v>
                </c:pt>
                <c:pt idx="875">
                  <c:v>1.06E-5</c:v>
                </c:pt>
                <c:pt idx="876">
                  <c:v>1.06E-5</c:v>
                </c:pt>
                <c:pt idx="877">
                  <c:v>1.06E-5</c:v>
                </c:pt>
                <c:pt idx="878">
                  <c:v>1.059E-5</c:v>
                </c:pt>
                <c:pt idx="879">
                  <c:v>1.06E-5</c:v>
                </c:pt>
                <c:pt idx="880">
                  <c:v>1.061E-5</c:v>
                </c:pt>
                <c:pt idx="881">
                  <c:v>1.061E-5</c:v>
                </c:pt>
                <c:pt idx="882">
                  <c:v>1.06E-5</c:v>
                </c:pt>
                <c:pt idx="883">
                  <c:v>1.061E-5</c:v>
                </c:pt>
                <c:pt idx="884">
                  <c:v>1.06E-5</c:v>
                </c:pt>
                <c:pt idx="885">
                  <c:v>1.061E-5</c:v>
                </c:pt>
                <c:pt idx="886">
                  <c:v>1.06E-5</c:v>
                </c:pt>
                <c:pt idx="887">
                  <c:v>1.06E-5</c:v>
                </c:pt>
                <c:pt idx="888">
                  <c:v>1.059E-5</c:v>
                </c:pt>
                <c:pt idx="889">
                  <c:v>1.059E-5</c:v>
                </c:pt>
                <c:pt idx="890">
                  <c:v>1.059E-5</c:v>
                </c:pt>
                <c:pt idx="891">
                  <c:v>1.062E-5</c:v>
                </c:pt>
                <c:pt idx="892">
                  <c:v>1.061E-5</c:v>
                </c:pt>
                <c:pt idx="893">
                  <c:v>1.062E-5</c:v>
                </c:pt>
                <c:pt idx="894">
                  <c:v>1.061E-5</c:v>
                </c:pt>
                <c:pt idx="895">
                  <c:v>1.062E-5</c:v>
                </c:pt>
                <c:pt idx="896">
                  <c:v>1.061E-5</c:v>
                </c:pt>
                <c:pt idx="897">
                  <c:v>1.061E-5</c:v>
                </c:pt>
                <c:pt idx="898">
                  <c:v>1.061E-5</c:v>
                </c:pt>
                <c:pt idx="899">
                  <c:v>1.059E-5</c:v>
                </c:pt>
                <c:pt idx="900">
                  <c:v>1.062E-5</c:v>
                </c:pt>
                <c:pt idx="901">
                  <c:v>1.062E-5</c:v>
                </c:pt>
                <c:pt idx="902">
                  <c:v>1.059E-5</c:v>
                </c:pt>
                <c:pt idx="903">
                  <c:v>1.061E-5</c:v>
                </c:pt>
                <c:pt idx="904">
                  <c:v>1.06E-5</c:v>
                </c:pt>
                <c:pt idx="905">
                  <c:v>1.062E-5</c:v>
                </c:pt>
                <c:pt idx="906">
                  <c:v>1.062E-5</c:v>
                </c:pt>
                <c:pt idx="907">
                  <c:v>1.061E-5</c:v>
                </c:pt>
                <c:pt idx="908">
                  <c:v>1.062E-5</c:v>
                </c:pt>
                <c:pt idx="909">
                  <c:v>1.062E-5</c:v>
                </c:pt>
                <c:pt idx="910">
                  <c:v>1.061E-5</c:v>
                </c:pt>
                <c:pt idx="911">
                  <c:v>1.06E-5</c:v>
                </c:pt>
                <c:pt idx="912">
                  <c:v>1.061E-5</c:v>
                </c:pt>
                <c:pt idx="913">
                  <c:v>1.061E-5</c:v>
                </c:pt>
                <c:pt idx="914">
                  <c:v>1.062E-5</c:v>
                </c:pt>
                <c:pt idx="915">
                  <c:v>1.06E-5</c:v>
                </c:pt>
                <c:pt idx="916">
                  <c:v>1.062E-5</c:v>
                </c:pt>
                <c:pt idx="917">
                  <c:v>1.06E-5</c:v>
                </c:pt>
                <c:pt idx="918">
                  <c:v>1.06E-5</c:v>
                </c:pt>
                <c:pt idx="919">
                  <c:v>1.063E-5</c:v>
                </c:pt>
                <c:pt idx="920">
                  <c:v>1.062E-5</c:v>
                </c:pt>
                <c:pt idx="921">
                  <c:v>1.06E-5</c:v>
                </c:pt>
                <c:pt idx="922">
                  <c:v>1.059E-5</c:v>
                </c:pt>
                <c:pt idx="923">
                  <c:v>1.061E-5</c:v>
                </c:pt>
                <c:pt idx="924">
                  <c:v>1.06E-5</c:v>
                </c:pt>
                <c:pt idx="925">
                  <c:v>1.061E-5</c:v>
                </c:pt>
                <c:pt idx="926">
                  <c:v>1.06E-5</c:v>
                </c:pt>
                <c:pt idx="927">
                  <c:v>1.06E-5</c:v>
                </c:pt>
                <c:pt idx="928">
                  <c:v>1.061E-5</c:v>
                </c:pt>
                <c:pt idx="929">
                  <c:v>1.062E-5</c:v>
                </c:pt>
                <c:pt idx="930">
                  <c:v>1.058E-5</c:v>
                </c:pt>
                <c:pt idx="931">
                  <c:v>1.061E-5</c:v>
                </c:pt>
                <c:pt idx="932">
                  <c:v>1.061E-5</c:v>
                </c:pt>
                <c:pt idx="933">
                  <c:v>1.062E-5</c:v>
                </c:pt>
                <c:pt idx="934">
                  <c:v>1.062E-5</c:v>
                </c:pt>
                <c:pt idx="935">
                  <c:v>1.059E-5</c:v>
                </c:pt>
                <c:pt idx="936">
                  <c:v>1.061E-5</c:v>
                </c:pt>
                <c:pt idx="937">
                  <c:v>1.061E-5</c:v>
                </c:pt>
                <c:pt idx="938">
                  <c:v>1.061E-5</c:v>
                </c:pt>
                <c:pt idx="939">
                  <c:v>1.059E-5</c:v>
                </c:pt>
                <c:pt idx="940">
                  <c:v>1.06E-5</c:v>
                </c:pt>
                <c:pt idx="941">
                  <c:v>1.06E-5</c:v>
                </c:pt>
                <c:pt idx="942">
                  <c:v>1.059E-5</c:v>
                </c:pt>
                <c:pt idx="943">
                  <c:v>1.059E-5</c:v>
                </c:pt>
                <c:pt idx="944">
                  <c:v>1.06E-5</c:v>
                </c:pt>
                <c:pt idx="945">
                  <c:v>1.06E-5</c:v>
                </c:pt>
                <c:pt idx="946">
                  <c:v>1.06E-5</c:v>
                </c:pt>
                <c:pt idx="947">
                  <c:v>1.059E-5</c:v>
                </c:pt>
                <c:pt idx="948">
                  <c:v>1.059E-5</c:v>
                </c:pt>
                <c:pt idx="949">
                  <c:v>1.059E-5</c:v>
                </c:pt>
                <c:pt idx="950">
                  <c:v>1.059E-5</c:v>
                </c:pt>
                <c:pt idx="951">
                  <c:v>1.058E-5</c:v>
                </c:pt>
                <c:pt idx="952">
                  <c:v>1.059E-5</c:v>
                </c:pt>
                <c:pt idx="953">
                  <c:v>1.059E-5</c:v>
                </c:pt>
                <c:pt idx="954">
                  <c:v>1.058E-5</c:v>
                </c:pt>
                <c:pt idx="955">
                  <c:v>1.058E-5</c:v>
                </c:pt>
                <c:pt idx="956">
                  <c:v>1.058E-5</c:v>
                </c:pt>
                <c:pt idx="957">
                  <c:v>1.059E-5</c:v>
                </c:pt>
                <c:pt idx="958">
                  <c:v>1.058E-5</c:v>
                </c:pt>
                <c:pt idx="959">
                  <c:v>1.059E-5</c:v>
                </c:pt>
                <c:pt idx="960">
                  <c:v>1.06E-5</c:v>
                </c:pt>
                <c:pt idx="961">
                  <c:v>1.059E-5</c:v>
                </c:pt>
                <c:pt idx="962">
                  <c:v>1.059E-5</c:v>
                </c:pt>
                <c:pt idx="963">
                  <c:v>1.059E-5</c:v>
                </c:pt>
                <c:pt idx="964">
                  <c:v>1.059E-5</c:v>
                </c:pt>
                <c:pt idx="965">
                  <c:v>1.058E-5</c:v>
                </c:pt>
                <c:pt idx="966">
                  <c:v>1.059E-5</c:v>
                </c:pt>
                <c:pt idx="967">
                  <c:v>1.06E-5</c:v>
                </c:pt>
                <c:pt idx="968">
                  <c:v>1.06E-5</c:v>
                </c:pt>
                <c:pt idx="969">
                  <c:v>1.063E-5</c:v>
                </c:pt>
                <c:pt idx="970">
                  <c:v>1.061E-5</c:v>
                </c:pt>
                <c:pt idx="971">
                  <c:v>1.062E-5</c:v>
                </c:pt>
                <c:pt idx="972">
                  <c:v>1.061E-5</c:v>
                </c:pt>
                <c:pt idx="973">
                  <c:v>1.06E-5</c:v>
                </c:pt>
                <c:pt idx="974">
                  <c:v>1.061E-5</c:v>
                </c:pt>
                <c:pt idx="975">
                  <c:v>1.062E-5</c:v>
                </c:pt>
                <c:pt idx="976">
                  <c:v>1.061E-5</c:v>
                </c:pt>
                <c:pt idx="977">
                  <c:v>1.062E-5</c:v>
                </c:pt>
                <c:pt idx="978">
                  <c:v>1.061E-5</c:v>
                </c:pt>
                <c:pt idx="979">
                  <c:v>1.062E-5</c:v>
                </c:pt>
                <c:pt idx="980">
                  <c:v>1.062E-5</c:v>
                </c:pt>
                <c:pt idx="981">
                  <c:v>1.061E-5</c:v>
                </c:pt>
                <c:pt idx="982">
                  <c:v>1.063E-5</c:v>
                </c:pt>
                <c:pt idx="983">
                  <c:v>1.061E-5</c:v>
                </c:pt>
                <c:pt idx="984">
                  <c:v>1.063E-5</c:v>
                </c:pt>
                <c:pt idx="985">
                  <c:v>1.06E-5</c:v>
                </c:pt>
                <c:pt idx="986">
                  <c:v>1.061E-5</c:v>
                </c:pt>
                <c:pt idx="987">
                  <c:v>1.061E-5</c:v>
                </c:pt>
                <c:pt idx="988">
                  <c:v>1.061E-5</c:v>
                </c:pt>
                <c:pt idx="989">
                  <c:v>1.06E-5</c:v>
                </c:pt>
                <c:pt idx="990">
                  <c:v>1.062E-5</c:v>
                </c:pt>
                <c:pt idx="991">
                  <c:v>1.061E-5</c:v>
                </c:pt>
                <c:pt idx="992">
                  <c:v>1.063E-5</c:v>
                </c:pt>
                <c:pt idx="993">
                  <c:v>1.062E-5</c:v>
                </c:pt>
                <c:pt idx="994">
                  <c:v>1.062E-5</c:v>
                </c:pt>
                <c:pt idx="995">
                  <c:v>1.058E-5</c:v>
                </c:pt>
                <c:pt idx="996">
                  <c:v>1.063E-5</c:v>
                </c:pt>
                <c:pt idx="997">
                  <c:v>1.062E-5</c:v>
                </c:pt>
                <c:pt idx="998">
                  <c:v>1.06E-5</c:v>
                </c:pt>
                <c:pt idx="999">
                  <c:v>1.06E-5</c:v>
                </c:pt>
                <c:pt idx="1000">
                  <c:v>1.058E-5</c:v>
                </c:pt>
                <c:pt idx="1001">
                  <c:v>1.06E-5</c:v>
                </c:pt>
                <c:pt idx="1002">
                  <c:v>1.059E-5</c:v>
                </c:pt>
                <c:pt idx="1003">
                  <c:v>1.059E-5</c:v>
                </c:pt>
                <c:pt idx="1004">
                  <c:v>1.059E-5</c:v>
                </c:pt>
                <c:pt idx="1005">
                  <c:v>1.059E-5</c:v>
                </c:pt>
                <c:pt idx="1006">
                  <c:v>1.059E-5</c:v>
                </c:pt>
                <c:pt idx="1007">
                  <c:v>1.059E-5</c:v>
                </c:pt>
                <c:pt idx="1008">
                  <c:v>1.059E-5</c:v>
                </c:pt>
                <c:pt idx="1009">
                  <c:v>1.06E-5</c:v>
                </c:pt>
                <c:pt idx="1010">
                  <c:v>1.06E-5</c:v>
                </c:pt>
                <c:pt idx="1011">
                  <c:v>1.059E-5</c:v>
                </c:pt>
                <c:pt idx="1012">
                  <c:v>1.059E-5</c:v>
                </c:pt>
                <c:pt idx="1013">
                  <c:v>1.059E-5</c:v>
                </c:pt>
                <c:pt idx="1014">
                  <c:v>1.06E-5</c:v>
                </c:pt>
                <c:pt idx="1015">
                  <c:v>1.059E-5</c:v>
                </c:pt>
                <c:pt idx="1016">
                  <c:v>1.057E-5</c:v>
                </c:pt>
                <c:pt idx="1017">
                  <c:v>1.059E-5</c:v>
                </c:pt>
                <c:pt idx="1018">
                  <c:v>1.058E-5</c:v>
                </c:pt>
                <c:pt idx="1019">
                  <c:v>1.059E-5</c:v>
                </c:pt>
                <c:pt idx="1020">
                  <c:v>1.059E-5</c:v>
                </c:pt>
                <c:pt idx="1021">
                  <c:v>1.06E-5</c:v>
                </c:pt>
                <c:pt idx="1022">
                  <c:v>1.058E-5</c:v>
                </c:pt>
                <c:pt idx="1023">
                  <c:v>1.058E-5</c:v>
                </c:pt>
                <c:pt idx="1024">
                  <c:v>1.059E-5</c:v>
                </c:pt>
                <c:pt idx="1025">
                  <c:v>1.058E-5</c:v>
                </c:pt>
                <c:pt idx="1026">
                  <c:v>1.059E-5</c:v>
                </c:pt>
                <c:pt idx="1027">
                  <c:v>1.059E-5</c:v>
                </c:pt>
                <c:pt idx="1028">
                  <c:v>1.063E-5</c:v>
                </c:pt>
                <c:pt idx="1029">
                  <c:v>1.063E-5</c:v>
                </c:pt>
                <c:pt idx="1030">
                  <c:v>1.062E-5</c:v>
                </c:pt>
                <c:pt idx="1031">
                  <c:v>1.062E-5</c:v>
                </c:pt>
                <c:pt idx="1032">
                  <c:v>1.062E-5</c:v>
                </c:pt>
                <c:pt idx="1033">
                  <c:v>1.063E-5</c:v>
                </c:pt>
                <c:pt idx="1034">
                  <c:v>1.063E-5</c:v>
                </c:pt>
                <c:pt idx="1035">
                  <c:v>1.062E-5</c:v>
                </c:pt>
                <c:pt idx="1036">
                  <c:v>1.065E-5</c:v>
                </c:pt>
                <c:pt idx="1037">
                  <c:v>1.063E-5</c:v>
                </c:pt>
                <c:pt idx="1038">
                  <c:v>1.065E-5</c:v>
                </c:pt>
                <c:pt idx="1039">
                  <c:v>1.063E-5</c:v>
                </c:pt>
                <c:pt idx="1040">
                  <c:v>1.064E-5</c:v>
                </c:pt>
                <c:pt idx="1041">
                  <c:v>1.065E-5</c:v>
                </c:pt>
                <c:pt idx="1042">
                  <c:v>1.066E-5</c:v>
                </c:pt>
                <c:pt idx="1043">
                  <c:v>1.065E-5</c:v>
                </c:pt>
                <c:pt idx="1044">
                  <c:v>1.064E-5</c:v>
                </c:pt>
                <c:pt idx="1045">
                  <c:v>1.064E-5</c:v>
                </c:pt>
                <c:pt idx="1046">
                  <c:v>1.065E-5</c:v>
                </c:pt>
                <c:pt idx="1047">
                  <c:v>1.065E-5</c:v>
                </c:pt>
                <c:pt idx="1048">
                  <c:v>1.065E-5</c:v>
                </c:pt>
                <c:pt idx="1049">
                  <c:v>1.065E-5</c:v>
                </c:pt>
                <c:pt idx="1050">
                  <c:v>1.0669999999999999E-5</c:v>
                </c:pt>
                <c:pt idx="1051">
                  <c:v>1.0669999999999999E-5</c:v>
                </c:pt>
                <c:pt idx="1052">
                  <c:v>1.0669999999999999E-5</c:v>
                </c:pt>
                <c:pt idx="1053">
                  <c:v>1.066E-5</c:v>
                </c:pt>
                <c:pt idx="1054">
                  <c:v>1.066E-5</c:v>
                </c:pt>
                <c:pt idx="1055">
                  <c:v>1.066E-5</c:v>
                </c:pt>
                <c:pt idx="1056">
                  <c:v>1.066E-5</c:v>
                </c:pt>
                <c:pt idx="1057">
                  <c:v>1.066E-5</c:v>
                </c:pt>
                <c:pt idx="1058">
                  <c:v>1.065E-5</c:v>
                </c:pt>
                <c:pt idx="1059">
                  <c:v>1.0679999999999999E-5</c:v>
                </c:pt>
                <c:pt idx="1060">
                  <c:v>1.066E-5</c:v>
                </c:pt>
                <c:pt idx="1061">
                  <c:v>1.066E-5</c:v>
                </c:pt>
                <c:pt idx="1062">
                  <c:v>1.066E-5</c:v>
                </c:pt>
                <c:pt idx="1063">
                  <c:v>1.066E-5</c:v>
                </c:pt>
                <c:pt idx="1064">
                  <c:v>1.0679999999999999E-5</c:v>
                </c:pt>
                <c:pt idx="1065">
                  <c:v>1.0679999999999999E-5</c:v>
                </c:pt>
                <c:pt idx="1066">
                  <c:v>1.066E-5</c:v>
                </c:pt>
                <c:pt idx="1067">
                  <c:v>1.0669999999999999E-5</c:v>
                </c:pt>
                <c:pt idx="1068">
                  <c:v>1.066E-5</c:v>
                </c:pt>
                <c:pt idx="1069">
                  <c:v>1.0669999999999999E-5</c:v>
                </c:pt>
                <c:pt idx="1070">
                  <c:v>1.0669999999999999E-5</c:v>
                </c:pt>
                <c:pt idx="1071">
                  <c:v>1.0669999999999999E-5</c:v>
                </c:pt>
                <c:pt idx="1072">
                  <c:v>1.0679999999999999E-5</c:v>
                </c:pt>
                <c:pt idx="1073">
                  <c:v>1.0689999999999999E-5</c:v>
                </c:pt>
                <c:pt idx="1074">
                  <c:v>1.0669999999999999E-5</c:v>
                </c:pt>
                <c:pt idx="1075">
                  <c:v>1.0679999999999999E-5</c:v>
                </c:pt>
                <c:pt idx="1076">
                  <c:v>1.065E-5</c:v>
                </c:pt>
                <c:pt idx="1077">
                  <c:v>1.066E-5</c:v>
                </c:pt>
                <c:pt idx="1078">
                  <c:v>1.066E-5</c:v>
                </c:pt>
                <c:pt idx="1079">
                  <c:v>1.0669999999999999E-5</c:v>
                </c:pt>
                <c:pt idx="1080">
                  <c:v>1.066E-5</c:v>
                </c:pt>
                <c:pt idx="1081">
                  <c:v>1.0669999999999999E-5</c:v>
                </c:pt>
                <c:pt idx="1082">
                  <c:v>1.066E-5</c:v>
                </c:pt>
                <c:pt idx="1083">
                  <c:v>1.065E-5</c:v>
                </c:pt>
                <c:pt idx="1084">
                  <c:v>1.065E-5</c:v>
                </c:pt>
                <c:pt idx="1085">
                  <c:v>1.066E-5</c:v>
                </c:pt>
                <c:pt idx="1086">
                  <c:v>1.064E-5</c:v>
                </c:pt>
                <c:pt idx="1087">
                  <c:v>1.064E-5</c:v>
                </c:pt>
                <c:pt idx="1088">
                  <c:v>1.063E-5</c:v>
                </c:pt>
                <c:pt idx="1089">
                  <c:v>1.062E-5</c:v>
                </c:pt>
                <c:pt idx="1090">
                  <c:v>1.063E-5</c:v>
                </c:pt>
                <c:pt idx="1091">
                  <c:v>1.063E-5</c:v>
                </c:pt>
                <c:pt idx="1092">
                  <c:v>1.063E-5</c:v>
                </c:pt>
                <c:pt idx="1093">
                  <c:v>1.063E-5</c:v>
                </c:pt>
                <c:pt idx="1094">
                  <c:v>1.063E-5</c:v>
                </c:pt>
                <c:pt idx="1095">
                  <c:v>1.061E-5</c:v>
                </c:pt>
                <c:pt idx="1096">
                  <c:v>1.06E-5</c:v>
                </c:pt>
                <c:pt idx="1097">
                  <c:v>1.064E-5</c:v>
                </c:pt>
                <c:pt idx="1098">
                  <c:v>1.062E-5</c:v>
                </c:pt>
                <c:pt idx="1099">
                  <c:v>1.062E-5</c:v>
                </c:pt>
                <c:pt idx="1100">
                  <c:v>1.061E-5</c:v>
                </c:pt>
                <c:pt idx="1101">
                  <c:v>1.062E-5</c:v>
                </c:pt>
                <c:pt idx="1102">
                  <c:v>1.062E-5</c:v>
                </c:pt>
                <c:pt idx="1103">
                  <c:v>1.058E-5</c:v>
                </c:pt>
                <c:pt idx="1104">
                  <c:v>1.062E-5</c:v>
                </c:pt>
                <c:pt idx="1105">
                  <c:v>1.061E-5</c:v>
                </c:pt>
                <c:pt idx="1106">
                  <c:v>1.06E-5</c:v>
                </c:pt>
                <c:pt idx="1107">
                  <c:v>1.061E-5</c:v>
                </c:pt>
                <c:pt idx="1108">
                  <c:v>1.062E-5</c:v>
                </c:pt>
                <c:pt idx="1109">
                  <c:v>1.061E-5</c:v>
                </c:pt>
                <c:pt idx="1110">
                  <c:v>1.061E-5</c:v>
                </c:pt>
                <c:pt idx="1111">
                  <c:v>1.06E-5</c:v>
                </c:pt>
                <c:pt idx="1112">
                  <c:v>1.062E-5</c:v>
                </c:pt>
                <c:pt idx="1113">
                  <c:v>1.06E-5</c:v>
                </c:pt>
                <c:pt idx="1114">
                  <c:v>1.06E-5</c:v>
                </c:pt>
                <c:pt idx="1115">
                  <c:v>1.062E-5</c:v>
                </c:pt>
                <c:pt idx="1116">
                  <c:v>1.063E-5</c:v>
                </c:pt>
                <c:pt idx="1117">
                  <c:v>1.062E-5</c:v>
                </c:pt>
                <c:pt idx="1118">
                  <c:v>1.062E-5</c:v>
                </c:pt>
                <c:pt idx="1119">
                  <c:v>1.062E-5</c:v>
                </c:pt>
                <c:pt idx="1120">
                  <c:v>1.063E-5</c:v>
                </c:pt>
                <c:pt idx="1121">
                  <c:v>1.064E-5</c:v>
                </c:pt>
                <c:pt idx="1122">
                  <c:v>1.063E-5</c:v>
                </c:pt>
                <c:pt idx="1123">
                  <c:v>1.064E-5</c:v>
                </c:pt>
                <c:pt idx="1124">
                  <c:v>1.065E-5</c:v>
                </c:pt>
                <c:pt idx="1125">
                  <c:v>1.065E-5</c:v>
                </c:pt>
                <c:pt idx="1126">
                  <c:v>1.065E-5</c:v>
                </c:pt>
                <c:pt idx="1127">
                  <c:v>1.064E-5</c:v>
                </c:pt>
                <c:pt idx="1128">
                  <c:v>1.063E-5</c:v>
                </c:pt>
                <c:pt idx="1129">
                  <c:v>1.063E-5</c:v>
                </c:pt>
                <c:pt idx="1130">
                  <c:v>1.06E-5</c:v>
                </c:pt>
                <c:pt idx="1131">
                  <c:v>1.061E-5</c:v>
                </c:pt>
                <c:pt idx="1132">
                  <c:v>1.06E-5</c:v>
                </c:pt>
                <c:pt idx="1133">
                  <c:v>1.059E-5</c:v>
                </c:pt>
                <c:pt idx="1134">
                  <c:v>1.058E-5</c:v>
                </c:pt>
                <c:pt idx="1135">
                  <c:v>1.058E-5</c:v>
                </c:pt>
                <c:pt idx="1136">
                  <c:v>1.059E-5</c:v>
                </c:pt>
                <c:pt idx="1137">
                  <c:v>1.057E-5</c:v>
                </c:pt>
                <c:pt idx="1138">
                  <c:v>1.058E-5</c:v>
                </c:pt>
                <c:pt idx="1139">
                  <c:v>1.059E-5</c:v>
                </c:pt>
                <c:pt idx="1140">
                  <c:v>1.058E-5</c:v>
                </c:pt>
                <c:pt idx="1141">
                  <c:v>1.059E-5</c:v>
                </c:pt>
                <c:pt idx="1142">
                  <c:v>1.057E-5</c:v>
                </c:pt>
                <c:pt idx="1143">
                  <c:v>1.058E-5</c:v>
                </c:pt>
                <c:pt idx="1144">
                  <c:v>1.057E-5</c:v>
                </c:pt>
                <c:pt idx="1145">
                  <c:v>1.059E-5</c:v>
                </c:pt>
                <c:pt idx="1146">
                  <c:v>1.057E-5</c:v>
                </c:pt>
                <c:pt idx="1147">
                  <c:v>1.057E-5</c:v>
                </c:pt>
                <c:pt idx="1148">
                  <c:v>1.059E-5</c:v>
                </c:pt>
                <c:pt idx="1149">
                  <c:v>1.058E-5</c:v>
                </c:pt>
                <c:pt idx="1150">
                  <c:v>1.057E-5</c:v>
                </c:pt>
                <c:pt idx="1151">
                  <c:v>1.059E-5</c:v>
                </c:pt>
                <c:pt idx="1152">
                  <c:v>1.058E-5</c:v>
                </c:pt>
                <c:pt idx="1153">
                  <c:v>1.057E-5</c:v>
                </c:pt>
                <c:pt idx="1154">
                  <c:v>1.058E-5</c:v>
                </c:pt>
                <c:pt idx="1155">
                  <c:v>1.057E-5</c:v>
                </c:pt>
                <c:pt idx="1156">
                  <c:v>1.058E-5</c:v>
                </c:pt>
                <c:pt idx="1157">
                  <c:v>1.058E-5</c:v>
                </c:pt>
                <c:pt idx="1158">
                  <c:v>1.058E-5</c:v>
                </c:pt>
                <c:pt idx="1159">
                  <c:v>1.059E-5</c:v>
                </c:pt>
                <c:pt idx="1160">
                  <c:v>1.058E-5</c:v>
                </c:pt>
                <c:pt idx="1161">
                  <c:v>1.061E-5</c:v>
                </c:pt>
                <c:pt idx="1162">
                  <c:v>1.059E-5</c:v>
                </c:pt>
                <c:pt idx="1163">
                  <c:v>1.057E-5</c:v>
                </c:pt>
                <c:pt idx="1164">
                  <c:v>1.058E-5</c:v>
                </c:pt>
                <c:pt idx="1165">
                  <c:v>1.058E-5</c:v>
                </c:pt>
                <c:pt idx="1166">
                  <c:v>1.058E-5</c:v>
                </c:pt>
                <c:pt idx="1167">
                  <c:v>1.057E-5</c:v>
                </c:pt>
                <c:pt idx="1168">
                  <c:v>1.06E-5</c:v>
                </c:pt>
                <c:pt idx="1169">
                  <c:v>1.059E-5</c:v>
                </c:pt>
                <c:pt idx="1170">
                  <c:v>1.058E-5</c:v>
                </c:pt>
                <c:pt idx="1171">
                  <c:v>1.059E-5</c:v>
                </c:pt>
                <c:pt idx="1172">
                  <c:v>1.059E-5</c:v>
                </c:pt>
                <c:pt idx="1173">
                  <c:v>1.061E-5</c:v>
                </c:pt>
                <c:pt idx="1174">
                  <c:v>1.058E-5</c:v>
                </c:pt>
                <c:pt idx="1175">
                  <c:v>1.06E-5</c:v>
                </c:pt>
                <c:pt idx="1176">
                  <c:v>1.06E-5</c:v>
                </c:pt>
                <c:pt idx="1177">
                  <c:v>1.06E-5</c:v>
                </c:pt>
                <c:pt idx="1178">
                  <c:v>1.058E-5</c:v>
                </c:pt>
                <c:pt idx="1179">
                  <c:v>1.059E-5</c:v>
                </c:pt>
                <c:pt idx="1180">
                  <c:v>1.059E-5</c:v>
                </c:pt>
                <c:pt idx="1181">
                  <c:v>1.058E-5</c:v>
                </c:pt>
                <c:pt idx="1182">
                  <c:v>1.059E-5</c:v>
                </c:pt>
                <c:pt idx="1183">
                  <c:v>1.058E-5</c:v>
                </c:pt>
                <c:pt idx="1184">
                  <c:v>1.06E-5</c:v>
                </c:pt>
                <c:pt idx="1185">
                  <c:v>1.058E-5</c:v>
                </c:pt>
                <c:pt idx="1186">
                  <c:v>1.059E-5</c:v>
                </c:pt>
                <c:pt idx="1187">
                  <c:v>1.059E-5</c:v>
                </c:pt>
                <c:pt idx="1188">
                  <c:v>1.06E-5</c:v>
                </c:pt>
                <c:pt idx="1189">
                  <c:v>1.059E-5</c:v>
                </c:pt>
                <c:pt idx="1190">
                  <c:v>1.058E-5</c:v>
                </c:pt>
                <c:pt idx="1191">
                  <c:v>1.058E-5</c:v>
                </c:pt>
                <c:pt idx="1192">
                  <c:v>1.058E-5</c:v>
                </c:pt>
                <c:pt idx="1193">
                  <c:v>1.058E-5</c:v>
                </c:pt>
                <c:pt idx="1194">
                  <c:v>1.057E-5</c:v>
                </c:pt>
                <c:pt idx="1195">
                  <c:v>1.057E-5</c:v>
                </c:pt>
                <c:pt idx="1196">
                  <c:v>1.058E-5</c:v>
                </c:pt>
                <c:pt idx="1197">
                  <c:v>1.057E-5</c:v>
                </c:pt>
                <c:pt idx="1198">
                  <c:v>1.057E-5</c:v>
                </c:pt>
                <c:pt idx="1199">
                  <c:v>1.057E-5</c:v>
                </c:pt>
                <c:pt idx="1200">
                  <c:v>1.057E-5</c:v>
                </c:pt>
                <c:pt idx="1201">
                  <c:v>1.0550000000000001E-5</c:v>
                </c:pt>
                <c:pt idx="1202">
                  <c:v>1.0560000000000001E-5</c:v>
                </c:pt>
                <c:pt idx="1203">
                  <c:v>1.057E-5</c:v>
                </c:pt>
                <c:pt idx="1204">
                  <c:v>1.0560000000000001E-5</c:v>
                </c:pt>
                <c:pt idx="1205">
                  <c:v>1.057E-5</c:v>
                </c:pt>
                <c:pt idx="1206">
                  <c:v>1.057E-5</c:v>
                </c:pt>
                <c:pt idx="1207">
                  <c:v>1.058E-5</c:v>
                </c:pt>
                <c:pt idx="1208">
                  <c:v>1.057E-5</c:v>
                </c:pt>
                <c:pt idx="1209">
                  <c:v>1.0560000000000001E-5</c:v>
                </c:pt>
                <c:pt idx="1210">
                  <c:v>1.058E-5</c:v>
                </c:pt>
                <c:pt idx="1211">
                  <c:v>1.057E-5</c:v>
                </c:pt>
                <c:pt idx="1212">
                  <c:v>1.058E-5</c:v>
                </c:pt>
                <c:pt idx="1213">
                  <c:v>1.058E-5</c:v>
                </c:pt>
                <c:pt idx="1214">
                  <c:v>1.057E-5</c:v>
                </c:pt>
                <c:pt idx="1215">
                  <c:v>1.0560000000000001E-5</c:v>
                </c:pt>
                <c:pt idx="1216">
                  <c:v>1.057E-5</c:v>
                </c:pt>
                <c:pt idx="1217">
                  <c:v>1.057E-5</c:v>
                </c:pt>
                <c:pt idx="1218">
                  <c:v>1.0560000000000001E-5</c:v>
                </c:pt>
                <c:pt idx="1219">
                  <c:v>1.0560000000000001E-5</c:v>
                </c:pt>
                <c:pt idx="1220">
                  <c:v>1.058E-5</c:v>
                </c:pt>
                <c:pt idx="1221">
                  <c:v>1.057E-5</c:v>
                </c:pt>
                <c:pt idx="1222">
                  <c:v>1.057E-5</c:v>
                </c:pt>
                <c:pt idx="1223">
                  <c:v>1.0560000000000001E-5</c:v>
                </c:pt>
                <c:pt idx="1224">
                  <c:v>1.0550000000000001E-5</c:v>
                </c:pt>
                <c:pt idx="1225">
                  <c:v>1.0560000000000001E-5</c:v>
                </c:pt>
                <c:pt idx="1226">
                  <c:v>1.0560000000000001E-5</c:v>
                </c:pt>
                <c:pt idx="1227">
                  <c:v>1.058E-5</c:v>
                </c:pt>
                <c:pt idx="1228">
                  <c:v>1.0560000000000001E-5</c:v>
                </c:pt>
                <c:pt idx="1229">
                  <c:v>1.0560000000000001E-5</c:v>
                </c:pt>
                <c:pt idx="1230">
                  <c:v>1.0560000000000001E-5</c:v>
                </c:pt>
                <c:pt idx="1231">
                  <c:v>1.0560000000000001E-5</c:v>
                </c:pt>
                <c:pt idx="1232">
                  <c:v>1.057E-5</c:v>
                </c:pt>
                <c:pt idx="1233">
                  <c:v>1.0550000000000001E-5</c:v>
                </c:pt>
                <c:pt idx="1234">
                  <c:v>1.0560000000000001E-5</c:v>
                </c:pt>
                <c:pt idx="1235">
                  <c:v>1.0560000000000001E-5</c:v>
                </c:pt>
                <c:pt idx="1236">
                  <c:v>1.0560000000000001E-5</c:v>
                </c:pt>
                <c:pt idx="1237">
                  <c:v>1.0550000000000001E-5</c:v>
                </c:pt>
                <c:pt idx="1238">
                  <c:v>1.057E-5</c:v>
                </c:pt>
                <c:pt idx="1239">
                  <c:v>1.0560000000000001E-5</c:v>
                </c:pt>
                <c:pt idx="1240">
                  <c:v>1.0560000000000001E-5</c:v>
                </c:pt>
                <c:pt idx="1241">
                  <c:v>1.0560000000000001E-5</c:v>
                </c:pt>
                <c:pt idx="1242">
                  <c:v>1.0560000000000001E-5</c:v>
                </c:pt>
                <c:pt idx="1243">
                  <c:v>1.057E-5</c:v>
                </c:pt>
                <c:pt idx="1244">
                  <c:v>1.058E-5</c:v>
                </c:pt>
                <c:pt idx="1245">
                  <c:v>1.057E-5</c:v>
                </c:pt>
                <c:pt idx="1246">
                  <c:v>1.058E-5</c:v>
                </c:pt>
                <c:pt idx="1247">
                  <c:v>1.057E-5</c:v>
                </c:pt>
                <c:pt idx="1248">
                  <c:v>1.0560000000000001E-5</c:v>
                </c:pt>
                <c:pt idx="1249">
                  <c:v>1.057E-5</c:v>
                </c:pt>
                <c:pt idx="1250">
                  <c:v>1.057E-5</c:v>
                </c:pt>
                <c:pt idx="1251">
                  <c:v>1.057E-5</c:v>
                </c:pt>
                <c:pt idx="1252">
                  <c:v>1.058E-5</c:v>
                </c:pt>
                <c:pt idx="1253">
                  <c:v>1.058E-5</c:v>
                </c:pt>
                <c:pt idx="1254">
                  <c:v>1.057E-5</c:v>
                </c:pt>
                <c:pt idx="1255">
                  <c:v>1.057E-5</c:v>
                </c:pt>
                <c:pt idx="1256">
                  <c:v>1.058E-5</c:v>
                </c:pt>
                <c:pt idx="1257">
                  <c:v>1.058E-5</c:v>
                </c:pt>
                <c:pt idx="1258">
                  <c:v>1.059E-5</c:v>
                </c:pt>
                <c:pt idx="1259">
                  <c:v>1.06E-5</c:v>
                </c:pt>
                <c:pt idx="1260">
                  <c:v>1.059E-5</c:v>
                </c:pt>
                <c:pt idx="1261">
                  <c:v>1.059E-5</c:v>
                </c:pt>
                <c:pt idx="1262">
                  <c:v>1.059E-5</c:v>
                </c:pt>
                <c:pt idx="1263">
                  <c:v>1.057E-5</c:v>
                </c:pt>
                <c:pt idx="1264">
                  <c:v>1.061E-5</c:v>
                </c:pt>
                <c:pt idx="1265">
                  <c:v>1.059E-5</c:v>
                </c:pt>
                <c:pt idx="1266">
                  <c:v>1.061E-5</c:v>
                </c:pt>
                <c:pt idx="1267">
                  <c:v>1.06E-5</c:v>
                </c:pt>
                <c:pt idx="1268">
                  <c:v>1.061E-5</c:v>
                </c:pt>
                <c:pt idx="1269">
                  <c:v>1.062E-5</c:v>
                </c:pt>
                <c:pt idx="1270">
                  <c:v>1.062E-5</c:v>
                </c:pt>
                <c:pt idx="1271">
                  <c:v>1.063E-5</c:v>
                </c:pt>
                <c:pt idx="1272">
                  <c:v>1.064E-5</c:v>
                </c:pt>
                <c:pt idx="1273">
                  <c:v>1.062E-5</c:v>
                </c:pt>
                <c:pt idx="1274">
                  <c:v>1.062E-5</c:v>
                </c:pt>
                <c:pt idx="1275">
                  <c:v>1.064E-5</c:v>
                </c:pt>
                <c:pt idx="1276">
                  <c:v>1.063E-5</c:v>
                </c:pt>
                <c:pt idx="1277">
                  <c:v>1.064E-5</c:v>
                </c:pt>
                <c:pt idx="1278">
                  <c:v>1.063E-5</c:v>
                </c:pt>
                <c:pt idx="1279">
                  <c:v>1.063E-5</c:v>
                </c:pt>
                <c:pt idx="1280">
                  <c:v>1.064E-5</c:v>
                </c:pt>
                <c:pt idx="1281">
                  <c:v>1.063E-5</c:v>
                </c:pt>
                <c:pt idx="1282">
                  <c:v>1.064E-5</c:v>
                </c:pt>
                <c:pt idx="1283">
                  <c:v>1.064E-5</c:v>
                </c:pt>
                <c:pt idx="1284">
                  <c:v>1.064E-5</c:v>
                </c:pt>
                <c:pt idx="1285">
                  <c:v>1.064E-5</c:v>
                </c:pt>
                <c:pt idx="1286">
                  <c:v>1.065E-5</c:v>
                </c:pt>
                <c:pt idx="1287">
                  <c:v>1.064E-5</c:v>
                </c:pt>
                <c:pt idx="1288">
                  <c:v>1.064E-5</c:v>
                </c:pt>
                <c:pt idx="1289">
                  <c:v>1.065E-5</c:v>
                </c:pt>
                <c:pt idx="1290">
                  <c:v>1.064E-5</c:v>
                </c:pt>
                <c:pt idx="1291">
                  <c:v>1.065E-5</c:v>
                </c:pt>
                <c:pt idx="1292">
                  <c:v>1.066E-5</c:v>
                </c:pt>
                <c:pt idx="1293">
                  <c:v>1.065E-5</c:v>
                </c:pt>
                <c:pt idx="1294">
                  <c:v>1.065E-5</c:v>
                </c:pt>
                <c:pt idx="1295">
                  <c:v>1.065E-5</c:v>
                </c:pt>
                <c:pt idx="1296">
                  <c:v>1.064E-5</c:v>
                </c:pt>
                <c:pt idx="1297">
                  <c:v>1.064E-5</c:v>
                </c:pt>
                <c:pt idx="1298">
                  <c:v>1.065E-5</c:v>
                </c:pt>
                <c:pt idx="1299">
                  <c:v>1.065E-5</c:v>
                </c:pt>
                <c:pt idx="1300">
                  <c:v>1.065E-5</c:v>
                </c:pt>
                <c:pt idx="1301">
                  <c:v>1.066E-5</c:v>
                </c:pt>
                <c:pt idx="1302">
                  <c:v>1.064E-5</c:v>
                </c:pt>
                <c:pt idx="1303">
                  <c:v>1.0679999999999999E-5</c:v>
                </c:pt>
                <c:pt idx="1304">
                  <c:v>1.065E-5</c:v>
                </c:pt>
                <c:pt idx="1305">
                  <c:v>1.0669999999999999E-5</c:v>
                </c:pt>
                <c:pt idx="1306">
                  <c:v>1.066E-5</c:v>
                </c:pt>
                <c:pt idx="1307">
                  <c:v>1.0679999999999999E-5</c:v>
                </c:pt>
                <c:pt idx="1308">
                  <c:v>1.065E-5</c:v>
                </c:pt>
                <c:pt idx="1309">
                  <c:v>1.066E-5</c:v>
                </c:pt>
                <c:pt idx="1310">
                  <c:v>1.066E-5</c:v>
                </c:pt>
                <c:pt idx="1311">
                  <c:v>1.065E-5</c:v>
                </c:pt>
                <c:pt idx="1312">
                  <c:v>1.066E-5</c:v>
                </c:pt>
                <c:pt idx="1313">
                  <c:v>1.066E-5</c:v>
                </c:pt>
                <c:pt idx="1314">
                  <c:v>1.065E-5</c:v>
                </c:pt>
                <c:pt idx="1315">
                  <c:v>1.066E-5</c:v>
                </c:pt>
                <c:pt idx="1316">
                  <c:v>1.0669999999999999E-5</c:v>
                </c:pt>
                <c:pt idx="1317">
                  <c:v>1.0669999999999999E-5</c:v>
                </c:pt>
                <c:pt idx="1318">
                  <c:v>1.066E-5</c:v>
                </c:pt>
                <c:pt idx="1319">
                  <c:v>1.064E-5</c:v>
                </c:pt>
                <c:pt idx="1320">
                  <c:v>1.066E-5</c:v>
                </c:pt>
                <c:pt idx="1321">
                  <c:v>1.065E-5</c:v>
                </c:pt>
                <c:pt idx="1322">
                  <c:v>1.066E-5</c:v>
                </c:pt>
                <c:pt idx="1323">
                  <c:v>1.066E-5</c:v>
                </c:pt>
                <c:pt idx="1324">
                  <c:v>1.0679999999999999E-5</c:v>
                </c:pt>
                <c:pt idx="1325">
                  <c:v>1.065E-5</c:v>
                </c:pt>
                <c:pt idx="1326">
                  <c:v>1.066E-5</c:v>
                </c:pt>
                <c:pt idx="1327">
                  <c:v>1.065E-5</c:v>
                </c:pt>
                <c:pt idx="1328">
                  <c:v>1.066E-5</c:v>
                </c:pt>
                <c:pt idx="1329">
                  <c:v>1.0669999999999999E-5</c:v>
                </c:pt>
                <c:pt idx="1330">
                  <c:v>1.0669999999999999E-5</c:v>
                </c:pt>
                <c:pt idx="1331">
                  <c:v>1.065E-5</c:v>
                </c:pt>
                <c:pt idx="1332">
                  <c:v>1.066E-5</c:v>
                </c:pt>
                <c:pt idx="1333">
                  <c:v>1.065E-5</c:v>
                </c:pt>
                <c:pt idx="1334">
                  <c:v>1.066E-5</c:v>
                </c:pt>
                <c:pt idx="1335">
                  <c:v>1.0699999999999999E-5</c:v>
                </c:pt>
                <c:pt idx="1336">
                  <c:v>1.066E-5</c:v>
                </c:pt>
                <c:pt idx="1337">
                  <c:v>1.0669999999999999E-5</c:v>
                </c:pt>
                <c:pt idx="1338">
                  <c:v>1.066E-5</c:v>
                </c:pt>
                <c:pt idx="1339">
                  <c:v>1.066E-5</c:v>
                </c:pt>
                <c:pt idx="1340">
                  <c:v>1.066E-5</c:v>
                </c:pt>
                <c:pt idx="1341">
                  <c:v>1.066E-5</c:v>
                </c:pt>
                <c:pt idx="1342">
                  <c:v>1.065E-5</c:v>
                </c:pt>
                <c:pt idx="1343">
                  <c:v>1.066E-5</c:v>
                </c:pt>
                <c:pt idx="1344">
                  <c:v>1.066E-5</c:v>
                </c:pt>
                <c:pt idx="1345">
                  <c:v>1.066E-5</c:v>
                </c:pt>
                <c:pt idx="1346">
                  <c:v>1.066E-5</c:v>
                </c:pt>
                <c:pt idx="1347">
                  <c:v>1.066E-5</c:v>
                </c:pt>
                <c:pt idx="1348">
                  <c:v>1.066E-5</c:v>
                </c:pt>
                <c:pt idx="1349">
                  <c:v>1.0669999999999999E-5</c:v>
                </c:pt>
                <c:pt idx="1350">
                  <c:v>1.066E-5</c:v>
                </c:pt>
                <c:pt idx="1351">
                  <c:v>1.066E-5</c:v>
                </c:pt>
                <c:pt idx="1352">
                  <c:v>1.066E-5</c:v>
                </c:pt>
                <c:pt idx="1353">
                  <c:v>1.064E-5</c:v>
                </c:pt>
                <c:pt idx="1354">
                  <c:v>1.066E-5</c:v>
                </c:pt>
                <c:pt idx="1355">
                  <c:v>1.065E-5</c:v>
                </c:pt>
                <c:pt idx="1356">
                  <c:v>1.066E-5</c:v>
                </c:pt>
                <c:pt idx="1357">
                  <c:v>1.065E-5</c:v>
                </c:pt>
                <c:pt idx="1358">
                  <c:v>1.066E-5</c:v>
                </c:pt>
                <c:pt idx="1359">
                  <c:v>1.065E-5</c:v>
                </c:pt>
                <c:pt idx="1360">
                  <c:v>1.064E-5</c:v>
                </c:pt>
                <c:pt idx="1361">
                  <c:v>1.065E-5</c:v>
                </c:pt>
                <c:pt idx="1362">
                  <c:v>1.063E-5</c:v>
                </c:pt>
                <c:pt idx="1363">
                  <c:v>1.064E-5</c:v>
                </c:pt>
                <c:pt idx="1364">
                  <c:v>1.061E-5</c:v>
                </c:pt>
                <c:pt idx="1365">
                  <c:v>1.063E-5</c:v>
                </c:pt>
                <c:pt idx="1366">
                  <c:v>1.06E-5</c:v>
                </c:pt>
                <c:pt idx="1367">
                  <c:v>1.059E-5</c:v>
                </c:pt>
                <c:pt idx="1368">
                  <c:v>1.06E-5</c:v>
                </c:pt>
                <c:pt idx="1369">
                  <c:v>1.059E-5</c:v>
                </c:pt>
                <c:pt idx="1370">
                  <c:v>1.058E-5</c:v>
                </c:pt>
                <c:pt idx="1371">
                  <c:v>1.058E-5</c:v>
                </c:pt>
                <c:pt idx="1372">
                  <c:v>1.059E-5</c:v>
                </c:pt>
                <c:pt idx="1373">
                  <c:v>1.0560000000000001E-5</c:v>
                </c:pt>
                <c:pt idx="1374">
                  <c:v>1.057E-5</c:v>
                </c:pt>
                <c:pt idx="1375">
                  <c:v>1.057E-5</c:v>
                </c:pt>
                <c:pt idx="1376">
                  <c:v>1.057E-5</c:v>
                </c:pt>
                <c:pt idx="1377">
                  <c:v>1.0550000000000001E-5</c:v>
                </c:pt>
                <c:pt idx="1378">
                  <c:v>1.057E-5</c:v>
                </c:pt>
                <c:pt idx="1379">
                  <c:v>1.0560000000000001E-5</c:v>
                </c:pt>
                <c:pt idx="1380">
                  <c:v>1.0550000000000001E-5</c:v>
                </c:pt>
                <c:pt idx="1381">
                  <c:v>1.0560000000000001E-5</c:v>
                </c:pt>
                <c:pt idx="1382">
                  <c:v>1.0560000000000001E-5</c:v>
                </c:pt>
                <c:pt idx="1383">
                  <c:v>1.0560000000000001E-5</c:v>
                </c:pt>
                <c:pt idx="1384">
                  <c:v>1.0550000000000001E-5</c:v>
                </c:pt>
                <c:pt idx="1385">
                  <c:v>1.0560000000000001E-5</c:v>
                </c:pt>
                <c:pt idx="1386">
                  <c:v>1.0560000000000001E-5</c:v>
                </c:pt>
                <c:pt idx="1387">
                  <c:v>1.057E-5</c:v>
                </c:pt>
                <c:pt idx="1388">
                  <c:v>1.058E-5</c:v>
                </c:pt>
                <c:pt idx="1389">
                  <c:v>1.0560000000000001E-5</c:v>
                </c:pt>
                <c:pt idx="1390">
                  <c:v>1.057E-5</c:v>
                </c:pt>
                <c:pt idx="1391">
                  <c:v>1.0560000000000001E-5</c:v>
                </c:pt>
                <c:pt idx="1392">
                  <c:v>1.057E-5</c:v>
                </c:pt>
                <c:pt idx="1393">
                  <c:v>1.0550000000000001E-5</c:v>
                </c:pt>
                <c:pt idx="1394">
                  <c:v>1.057E-5</c:v>
                </c:pt>
                <c:pt idx="1395">
                  <c:v>1.0560000000000001E-5</c:v>
                </c:pt>
                <c:pt idx="1396">
                  <c:v>1.0560000000000001E-5</c:v>
                </c:pt>
                <c:pt idx="1397">
                  <c:v>1.0560000000000001E-5</c:v>
                </c:pt>
                <c:pt idx="1398">
                  <c:v>1.0550000000000001E-5</c:v>
                </c:pt>
                <c:pt idx="1399">
                  <c:v>1.0560000000000001E-5</c:v>
                </c:pt>
                <c:pt idx="1400">
                  <c:v>1.0560000000000001E-5</c:v>
                </c:pt>
                <c:pt idx="1401">
                  <c:v>1.057E-5</c:v>
                </c:pt>
                <c:pt idx="1402">
                  <c:v>1.0560000000000001E-5</c:v>
                </c:pt>
                <c:pt idx="1403">
                  <c:v>1.057E-5</c:v>
                </c:pt>
                <c:pt idx="1404">
                  <c:v>1.0560000000000001E-5</c:v>
                </c:pt>
                <c:pt idx="1405">
                  <c:v>1.057E-5</c:v>
                </c:pt>
                <c:pt idx="1406">
                  <c:v>1.057E-5</c:v>
                </c:pt>
                <c:pt idx="1407">
                  <c:v>1.0560000000000001E-5</c:v>
                </c:pt>
                <c:pt idx="1408">
                  <c:v>1.0550000000000001E-5</c:v>
                </c:pt>
                <c:pt idx="1409">
                  <c:v>1.0560000000000001E-5</c:v>
                </c:pt>
                <c:pt idx="1410">
                  <c:v>1.057E-5</c:v>
                </c:pt>
                <c:pt idx="1411">
                  <c:v>1.057E-5</c:v>
                </c:pt>
                <c:pt idx="1412">
                  <c:v>1.057E-5</c:v>
                </c:pt>
                <c:pt idx="1413">
                  <c:v>1.058E-5</c:v>
                </c:pt>
                <c:pt idx="1414">
                  <c:v>1.057E-5</c:v>
                </c:pt>
                <c:pt idx="1415">
                  <c:v>1.0560000000000001E-5</c:v>
                </c:pt>
                <c:pt idx="1416">
                  <c:v>1.058E-5</c:v>
                </c:pt>
                <c:pt idx="1417">
                  <c:v>1.059E-5</c:v>
                </c:pt>
                <c:pt idx="1418">
                  <c:v>1.059E-5</c:v>
                </c:pt>
                <c:pt idx="1419">
                  <c:v>1.057E-5</c:v>
                </c:pt>
                <c:pt idx="1420">
                  <c:v>1.057E-5</c:v>
                </c:pt>
                <c:pt idx="1421">
                  <c:v>1.057E-5</c:v>
                </c:pt>
                <c:pt idx="1422">
                  <c:v>1.058E-5</c:v>
                </c:pt>
                <c:pt idx="1423">
                  <c:v>1.059E-5</c:v>
                </c:pt>
                <c:pt idx="1424">
                  <c:v>1.0550000000000001E-5</c:v>
                </c:pt>
                <c:pt idx="1425">
                  <c:v>1.057E-5</c:v>
                </c:pt>
                <c:pt idx="1426">
                  <c:v>1.057E-5</c:v>
                </c:pt>
                <c:pt idx="1427">
                  <c:v>1.0560000000000001E-5</c:v>
                </c:pt>
                <c:pt idx="1428">
                  <c:v>1.057E-5</c:v>
                </c:pt>
                <c:pt idx="1429">
                  <c:v>1.0560000000000001E-5</c:v>
                </c:pt>
                <c:pt idx="1430">
                  <c:v>1.058E-5</c:v>
                </c:pt>
                <c:pt idx="1431">
                  <c:v>1.059E-5</c:v>
                </c:pt>
                <c:pt idx="1432">
                  <c:v>1.059E-5</c:v>
                </c:pt>
                <c:pt idx="1433">
                  <c:v>1.059E-5</c:v>
                </c:pt>
                <c:pt idx="1434">
                  <c:v>1.059E-5</c:v>
                </c:pt>
                <c:pt idx="1435">
                  <c:v>1.062E-5</c:v>
                </c:pt>
                <c:pt idx="1436">
                  <c:v>1.059E-5</c:v>
                </c:pt>
                <c:pt idx="1437">
                  <c:v>1.061E-5</c:v>
                </c:pt>
                <c:pt idx="1438">
                  <c:v>1.057E-5</c:v>
                </c:pt>
                <c:pt idx="1439">
                  <c:v>1.058E-5</c:v>
                </c:pt>
                <c:pt idx="1440">
                  <c:v>1.058E-5</c:v>
                </c:pt>
                <c:pt idx="1441">
                  <c:v>1.058E-5</c:v>
                </c:pt>
                <c:pt idx="1442">
                  <c:v>1.059E-5</c:v>
                </c:pt>
                <c:pt idx="1443">
                  <c:v>1.059E-5</c:v>
                </c:pt>
                <c:pt idx="1444">
                  <c:v>1.06E-5</c:v>
                </c:pt>
                <c:pt idx="1445">
                  <c:v>1.059E-5</c:v>
                </c:pt>
                <c:pt idx="1446">
                  <c:v>1.061E-5</c:v>
                </c:pt>
                <c:pt idx="1447">
                  <c:v>1.059E-5</c:v>
                </c:pt>
                <c:pt idx="1448">
                  <c:v>1.058E-5</c:v>
                </c:pt>
                <c:pt idx="1449">
                  <c:v>1.059E-5</c:v>
                </c:pt>
                <c:pt idx="1450">
                  <c:v>1.06E-5</c:v>
                </c:pt>
                <c:pt idx="1451">
                  <c:v>1.059E-5</c:v>
                </c:pt>
                <c:pt idx="1452">
                  <c:v>1.06E-5</c:v>
                </c:pt>
                <c:pt idx="1453">
                  <c:v>1.06E-5</c:v>
                </c:pt>
                <c:pt idx="1454">
                  <c:v>1.063E-5</c:v>
                </c:pt>
                <c:pt idx="1455">
                  <c:v>1.062E-5</c:v>
                </c:pt>
                <c:pt idx="1456">
                  <c:v>1.061E-5</c:v>
                </c:pt>
                <c:pt idx="1457">
                  <c:v>1.061E-5</c:v>
                </c:pt>
                <c:pt idx="1458">
                  <c:v>1.063E-5</c:v>
                </c:pt>
                <c:pt idx="1459">
                  <c:v>1.059E-5</c:v>
                </c:pt>
                <c:pt idx="1460">
                  <c:v>1.061E-5</c:v>
                </c:pt>
                <c:pt idx="1461">
                  <c:v>1.06E-5</c:v>
                </c:pt>
                <c:pt idx="1462">
                  <c:v>1.061E-5</c:v>
                </c:pt>
                <c:pt idx="1463">
                  <c:v>1.059E-5</c:v>
                </c:pt>
                <c:pt idx="1464">
                  <c:v>1.058E-5</c:v>
                </c:pt>
                <c:pt idx="1465">
                  <c:v>1.058E-5</c:v>
                </c:pt>
                <c:pt idx="1466">
                  <c:v>1.059E-5</c:v>
                </c:pt>
                <c:pt idx="1467">
                  <c:v>1.058E-5</c:v>
                </c:pt>
                <c:pt idx="1468">
                  <c:v>1.06E-5</c:v>
                </c:pt>
                <c:pt idx="1469">
                  <c:v>1.061E-5</c:v>
                </c:pt>
                <c:pt idx="1470">
                  <c:v>1.061E-5</c:v>
                </c:pt>
                <c:pt idx="1471">
                  <c:v>1.059E-5</c:v>
                </c:pt>
                <c:pt idx="1472">
                  <c:v>1.061E-5</c:v>
                </c:pt>
                <c:pt idx="1473">
                  <c:v>1.059E-5</c:v>
                </c:pt>
                <c:pt idx="1474">
                  <c:v>1.059E-5</c:v>
                </c:pt>
                <c:pt idx="1475">
                  <c:v>1.058E-5</c:v>
                </c:pt>
                <c:pt idx="1476">
                  <c:v>1.058E-5</c:v>
                </c:pt>
                <c:pt idx="1477">
                  <c:v>1.06E-5</c:v>
                </c:pt>
                <c:pt idx="1478">
                  <c:v>1.057E-5</c:v>
                </c:pt>
                <c:pt idx="1479">
                  <c:v>1.059E-5</c:v>
                </c:pt>
                <c:pt idx="1480">
                  <c:v>1.06E-5</c:v>
                </c:pt>
                <c:pt idx="1481">
                  <c:v>1.059E-5</c:v>
                </c:pt>
                <c:pt idx="1482">
                  <c:v>1.06E-5</c:v>
                </c:pt>
                <c:pt idx="1483">
                  <c:v>1.06E-5</c:v>
                </c:pt>
                <c:pt idx="1484">
                  <c:v>1.059E-5</c:v>
                </c:pt>
                <c:pt idx="1485">
                  <c:v>1.059E-5</c:v>
                </c:pt>
                <c:pt idx="1486">
                  <c:v>1.057E-5</c:v>
                </c:pt>
                <c:pt idx="1487">
                  <c:v>1.058E-5</c:v>
                </c:pt>
                <c:pt idx="1488">
                  <c:v>1.059E-5</c:v>
                </c:pt>
                <c:pt idx="1489">
                  <c:v>1.059E-5</c:v>
                </c:pt>
                <c:pt idx="1490">
                  <c:v>1.059E-5</c:v>
                </c:pt>
                <c:pt idx="1491">
                  <c:v>1.063E-5</c:v>
                </c:pt>
                <c:pt idx="1492">
                  <c:v>1.061E-5</c:v>
                </c:pt>
                <c:pt idx="1493">
                  <c:v>1.061E-5</c:v>
                </c:pt>
                <c:pt idx="1494">
                  <c:v>1.063E-5</c:v>
                </c:pt>
                <c:pt idx="1495">
                  <c:v>1.062E-5</c:v>
                </c:pt>
                <c:pt idx="1496">
                  <c:v>1.061E-5</c:v>
                </c:pt>
                <c:pt idx="1497">
                  <c:v>1.059E-5</c:v>
                </c:pt>
                <c:pt idx="1498">
                  <c:v>1.063E-5</c:v>
                </c:pt>
                <c:pt idx="1499">
                  <c:v>1.064E-5</c:v>
                </c:pt>
                <c:pt idx="1500">
                  <c:v>1.063E-5</c:v>
                </c:pt>
                <c:pt idx="1501">
                  <c:v>1.065E-5</c:v>
                </c:pt>
                <c:pt idx="1502">
                  <c:v>1.064E-5</c:v>
                </c:pt>
                <c:pt idx="1503">
                  <c:v>1.061E-5</c:v>
                </c:pt>
                <c:pt idx="1504">
                  <c:v>1.065E-5</c:v>
                </c:pt>
                <c:pt idx="1505">
                  <c:v>1.064E-5</c:v>
                </c:pt>
                <c:pt idx="1506">
                  <c:v>1.063E-5</c:v>
                </c:pt>
                <c:pt idx="1507">
                  <c:v>1.061E-5</c:v>
                </c:pt>
                <c:pt idx="1508">
                  <c:v>1.065E-5</c:v>
                </c:pt>
                <c:pt idx="1509">
                  <c:v>1.063E-5</c:v>
                </c:pt>
                <c:pt idx="1510">
                  <c:v>1.064E-5</c:v>
                </c:pt>
                <c:pt idx="1511">
                  <c:v>1.065E-5</c:v>
                </c:pt>
                <c:pt idx="1512">
                  <c:v>1.065E-5</c:v>
                </c:pt>
                <c:pt idx="1513">
                  <c:v>1.066E-5</c:v>
                </c:pt>
                <c:pt idx="1514">
                  <c:v>1.066E-5</c:v>
                </c:pt>
                <c:pt idx="1515">
                  <c:v>1.065E-5</c:v>
                </c:pt>
                <c:pt idx="1516">
                  <c:v>1.065E-5</c:v>
                </c:pt>
                <c:pt idx="1517">
                  <c:v>1.065E-5</c:v>
                </c:pt>
                <c:pt idx="1518">
                  <c:v>1.065E-5</c:v>
                </c:pt>
                <c:pt idx="1519">
                  <c:v>1.065E-5</c:v>
                </c:pt>
                <c:pt idx="1520">
                  <c:v>1.065E-5</c:v>
                </c:pt>
                <c:pt idx="1521">
                  <c:v>1.064E-5</c:v>
                </c:pt>
                <c:pt idx="1522">
                  <c:v>1.064E-5</c:v>
                </c:pt>
                <c:pt idx="1523">
                  <c:v>1.063E-5</c:v>
                </c:pt>
                <c:pt idx="1524">
                  <c:v>1.064E-5</c:v>
                </c:pt>
                <c:pt idx="1525">
                  <c:v>1.065E-5</c:v>
                </c:pt>
                <c:pt idx="1526">
                  <c:v>1.064E-5</c:v>
                </c:pt>
                <c:pt idx="1527">
                  <c:v>1.066E-5</c:v>
                </c:pt>
                <c:pt idx="1528">
                  <c:v>1.066E-5</c:v>
                </c:pt>
                <c:pt idx="1529">
                  <c:v>1.066E-5</c:v>
                </c:pt>
                <c:pt idx="1530">
                  <c:v>1.065E-5</c:v>
                </c:pt>
                <c:pt idx="1531">
                  <c:v>1.0669999999999999E-5</c:v>
                </c:pt>
                <c:pt idx="1532">
                  <c:v>1.065E-5</c:v>
                </c:pt>
                <c:pt idx="1533">
                  <c:v>1.066E-5</c:v>
                </c:pt>
                <c:pt idx="1534">
                  <c:v>1.066E-5</c:v>
                </c:pt>
                <c:pt idx="1535">
                  <c:v>1.0669999999999999E-5</c:v>
                </c:pt>
                <c:pt idx="1536">
                  <c:v>1.066E-5</c:v>
                </c:pt>
                <c:pt idx="1537">
                  <c:v>1.0689999999999999E-5</c:v>
                </c:pt>
                <c:pt idx="1538">
                  <c:v>1.0689999999999999E-5</c:v>
                </c:pt>
                <c:pt idx="1539">
                  <c:v>1.0679999999999999E-5</c:v>
                </c:pt>
                <c:pt idx="1540">
                  <c:v>1.0669999999999999E-5</c:v>
                </c:pt>
                <c:pt idx="1541">
                  <c:v>1.0669999999999999E-5</c:v>
                </c:pt>
                <c:pt idx="1542">
                  <c:v>1.0669999999999999E-5</c:v>
                </c:pt>
                <c:pt idx="1543">
                  <c:v>1.066E-5</c:v>
                </c:pt>
                <c:pt idx="1544">
                  <c:v>1.066E-5</c:v>
                </c:pt>
                <c:pt idx="1545">
                  <c:v>1.066E-5</c:v>
                </c:pt>
                <c:pt idx="1546">
                  <c:v>1.0679999999999999E-5</c:v>
                </c:pt>
                <c:pt idx="1547">
                  <c:v>1.0679999999999999E-5</c:v>
                </c:pt>
                <c:pt idx="1548">
                  <c:v>1.0689999999999999E-5</c:v>
                </c:pt>
                <c:pt idx="1549">
                  <c:v>1.0679999999999999E-5</c:v>
                </c:pt>
                <c:pt idx="1550">
                  <c:v>1.0669999999999999E-5</c:v>
                </c:pt>
                <c:pt idx="1551">
                  <c:v>1.0669999999999999E-5</c:v>
                </c:pt>
                <c:pt idx="1552">
                  <c:v>1.0679999999999999E-5</c:v>
                </c:pt>
                <c:pt idx="1553">
                  <c:v>1.0679999999999999E-5</c:v>
                </c:pt>
                <c:pt idx="1554">
                  <c:v>1.0669999999999999E-5</c:v>
                </c:pt>
                <c:pt idx="1555">
                  <c:v>1.066E-5</c:v>
                </c:pt>
                <c:pt idx="1556">
                  <c:v>1.066E-5</c:v>
                </c:pt>
                <c:pt idx="1557">
                  <c:v>1.0669999999999999E-5</c:v>
                </c:pt>
                <c:pt idx="1558">
                  <c:v>1.0679999999999999E-5</c:v>
                </c:pt>
                <c:pt idx="1559">
                  <c:v>1.0679999999999999E-5</c:v>
                </c:pt>
                <c:pt idx="1560">
                  <c:v>1.0679999999999999E-5</c:v>
                </c:pt>
                <c:pt idx="1561">
                  <c:v>1.0689999999999999E-5</c:v>
                </c:pt>
                <c:pt idx="1562">
                  <c:v>1.0679999999999999E-5</c:v>
                </c:pt>
                <c:pt idx="1563">
                  <c:v>1.0679999999999999E-5</c:v>
                </c:pt>
                <c:pt idx="1564">
                  <c:v>1.0679999999999999E-5</c:v>
                </c:pt>
                <c:pt idx="1565">
                  <c:v>1.0689999999999999E-5</c:v>
                </c:pt>
                <c:pt idx="1566">
                  <c:v>1.0679999999999999E-5</c:v>
                </c:pt>
                <c:pt idx="1567">
                  <c:v>1.0720000000000001E-5</c:v>
                </c:pt>
                <c:pt idx="1568">
                  <c:v>1.0699999999999999E-5</c:v>
                </c:pt>
                <c:pt idx="1569">
                  <c:v>1.0710000000000001E-5</c:v>
                </c:pt>
                <c:pt idx="1570">
                  <c:v>1.0699999999999999E-5</c:v>
                </c:pt>
                <c:pt idx="1571">
                  <c:v>1.0720000000000001E-5</c:v>
                </c:pt>
                <c:pt idx="1572">
                  <c:v>1.0689999999999999E-5</c:v>
                </c:pt>
                <c:pt idx="1573">
                  <c:v>1.0720000000000001E-5</c:v>
                </c:pt>
                <c:pt idx="1574">
                  <c:v>1.0679999999999999E-5</c:v>
                </c:pt>
                <c:pt idx="1575">
                  <c:v>1.0679999999999999E-5</c:v>
                </c:pt>
                <c:pt idx="1576">
                  <c:v>1.0679999999999999E-5</c:v>
                </c:pt>
                <c:pt idx="1577">
                  <c:v>1.0689999999999999E-5</c:v>
                </c:pt>
                <c:pt idx="1578">
                  <c:v>1.0699999999999999E-5</c:v>
                </c:pt>
                <c:pt idx="1579">
                  <c:v>1.0710000000000001E-5</c:v>
                </c:pt>
                <c:pt idx="1580">
                  <c:v>1.0710000000000001E-5</c:v>
                </c:pt>
                <c:pt idx="1581">
                  <c:v>1.0679999999999999E-5</c:v>
                </c:pt>
                <c:pt idx="1582">
                  <c:v>1.0679999999999999E-5</c:v>
                </c:pt>
                <c:pt idx="1583">
                  <c:v>1.0710000000000001E-5</c:v>
                </c:pt>
                <c:pt idx="1584">
                  <c:v>1.0699999999999999E-5</c:v>
                </c:pt>
                <c:pt idx="1585">
                  <c:v>1.0710000000000001E-5</c:v>
                </c:pt>
                <c:pt idx="1586">
                  <c:v>1.0699999999999999E-5</c:v>
                </c:pt>
                <c:pt idx="1587">
                  <c:v>1.0699999999999999E-5</c:v>
                </c:pt>
                <c:pt idx="1588">
                  <c:v>1.0710000000000001E-5</c:v>
                </c:pt>
                <c:pt idx="1589">
                  <c:v>1.0710000000000001E-5</c:v>
                </c:pt>
                <c:pt idx="1590">
                  <c:v>1.0710000000000001E-5</c:v>
                </c:pt>
                <c:pt idx="1591">
                  <c:v>1.0710000000000001E-5</c:v>
                </c:pt>
                <c:pt idx="1592">
                  <c:v>1.0710000000000001E-5</c:v>
                </c:pt>
                <c:pt idx="1593">
                  <c:v>1.0710000000000001E-5</c:v>
                </c:pt>
                <c:pt idx="1594">
                  <c:v>1.0699999999999999E-5</c:v>
                </c:pt>
                <c:pt idx="1595">
                  <c:v>1.0679999999999999E-5</c:v>
                </c:pt>
                <c:pt idx="1596">
                  <c:v>1.0679999999999999E-5</c:v>
                </c:pt>
                <c:pt idx="1597">
                  <c:v>1.0679999999999999E-5</c:v>
                </c:pt>
                <c:pt idx="1598">
                  <c:v>1.0679999999999999E-5</c:v>
                </c:pt>
                <c:pt idx="1599">
                  <c:v>1.066E-5</c:v>
                </c:pt>
                <c:pt idx="1600">
                  <c:v>1.066E-5</c:v>
                </c:pt>
                <c:pt idx="1601">
                  <c:v>1.065E-5</c:v>
                </c:pt>
                <c:pt idx="1602">
                  <c:v>1.064E-5</c:v>
                </c:pt>
                <c:pt idx="1603">
                  <c:v>1.065E-5</c:v>
                </c:pt>
                <c:pt idx="1604">
                  <c:v>1.065E-5</c:v>
                </c:pt>
                <c:pt idx="1605">
                  <c:v>1.066E-5</c:v>
                </c:pt>
                <c:pt idx="1606">
                  <c:v>1.066E-5</c:v>
                </c:pt>
                <c:pt idx="1607">
                  <c:v>1.065E-5</c:v>
                </c:pt>
                <c:pt idx="1608">
                  <c:v>1.0669999999999999E-5</c:v>
                </c:pt>
                <c:pt idx="1609">
                  <c:v>1.065E-5</c:v>
                </c:pt>
                <c:pt idx="1610">
                  <c:v>1.066E-5</c:v>
                </c:pt>
                <c:pt idx="1611">
                  <c:v>1.066E-5</c:v>
                </c:pt>
                <c:pt idx="1612">
                  <c:v>1.065E-5</c:v>
                </c:pt>
                <c:pt idx="1613">
                  <c:v>1.065E-5</c:v>
                </c:pt>
                <c:pt idx="1614">
                  <c:v>1.064E-5</c:v>
                </c:pt>
                <c:pt idx="1615">
                  <c:v>1.064E-5</c:v>
                </c:pt>
                <c:pt idx="1616">
                  <c:v>1.064E-5</c:v>
                </c:pt>
                <c:pt idx="1617">
                  <c:v>1.065E-5</c:v>
                </c:pt>
                <c:pt idx="1618">
                  <c:v>1.065E-5</c:v>
                </c:pt>
                <c:pt idx="1619">
                  <c:v>1.066E-5</c:v>
                </c:pt>
                <c:pt idx="1620">
                  <c:v>1.065E-5</c:v>
                </c:pt>
                <c:pt idx="1621">
                  <c:v>1.066E-5</c:v>
                </c:pt>
                <c:pt idx="1622">
                  <c:v>1.066E-5</c:v>
                </c:pt>
                <c:pt idx="1623">
                  <c:v>1.065E-5</c:v>
                </c:pt>
                <c:pt idx="1624">
                  <c:v>1.066E-5</c:v>
                </c:pt>
                <c:pt idx="1625">
                  <c:v>1.066E-5</c:v>
                </c:pt>
                <c:pt idx="1626">
                  <c:v>1.065E-5</c:v>
                </c:pt>
                <c:pt idx="1627">
                  <c:v>1.065E-5</c:v>
                </c:pt>
                <c:pt idx="1628">
                  <c:v>1.065E-5</c:v>
                </c:pt>
                <c:pt idx="1629">
                  <c:v>1.065E-5</c:v>
                </c:pt>
                <c:pt idx="1630">
                  <c:v>1.066E-5</c:v>
                </c:pt>
                <c:pt idx="1631">
                  <c:v>1.0669999999999999E-5</c:v>
                </c:pt>
                <c:pt idx="1632">
                  <c:v>1.0669999999999999E-5</c:v>
                </c:pt>
                <c:pt idx="1633">
                  <c:v>1.066E-5</c:v>
                </c:pt>
                <c:pt idx="1634">
                  <c:v>1.066E-5</c:v>
                </c:pt>
                <c:pt idx="1635">
                  <c:v>1.066E-5</c:v>
                </c:pt>
                <c:pt idx="1636">
                  <c:v>1.066E-5</c:v>
                </c:pt>
                <c:pt idx="1637">
                  <c:v>1.066E-5</c:v>
                </c:pt>
                <c:pt idx="1638">
                  <c:v>1.066E-5</c:v>
                </c:pt>
                <c:pt idx="1639">
                  <c:v>1.066E-5</c:v>
                </c:pt>
                <c:pt idx="1640">
                  <c:v>1.0669999999999999E-5</c:v>
                </c:pt>
                <c:pt idx="1641">
                  <c:v>1.0679999999999999E-5</c:v>
                </c:pt>
                <c:pt idx="1642">
                  <c:v>1.0699999999999999E-5</c:v>
                </c:pt>
                <c:pt idx="1643">
                  <c:v>1.0679999999999999E-5</c:v>
                </c:pt>
                <c:pt idx="1644">
                  <c:v>1.0689999999999999E-5</c:v>
                </c:pt>
                <c:pt idx="1645">
                  <c:v>1.0689999999999999E-5</c:v>
                </c:pt>
                <c:pt idx="1646">
                  <c:v>1.0679999999999999E-5</c:v>
                </c:pt>
                <c:pt idx="1647">
                  <c:v>1.0669999999999999E-5</c:v>
                </c:pt>
                <c:pt idx="1648">
                  <c:v>1.065E-5</c:v>
                </c:pt>
                <c:pt idx="1649">
                  <c:v>1.0669999999999999E-5</c:v>
                </c:pt>
                <c:pt idx="1650">
                  <c:v>1.066E-5</c:v>
                </c:pt>
                <c:pt idx="1651">
                  <c:v>1.0669999999999999E-5</c:v>
                </c:pt>
                <c:pt idx="1652">
                  <c:v>1.066E-5</c:v>
                </c:pt>
                <c:pt idx="1653">
                  <c:v>1.0669999999999999E-5</c:v>
                </c:pt>
                <c:pt idx="1654">
                  <c:v>1.0669999999999999E-5</c:v>
                </c:pt>
                <c:pt idx="1655">
                  <c:v>1.0669999999999999E-5</c:v>
                </c:pt>
                <c:pt idx="1656">
                  <c:v>1.0679999999999999E-5</c:v>
                </c:pt>
                <c:pt idx="1657">
                  <c:v>1.066E-5</c:v>
                </c:pt>
                <c:pt idx="1658">
                  <c:v>1.066E-5</c:v>
                </c:pt>
                <c:pt idx="1659">
                  <c:v>1.066E-5</c:v>
                </c:pt>
                <c:pt idx="1660">
                  <c:v>1.0669999999999999E-5</c:v>
                </c:pt>
                <c:pt idx="1661">
                  <c:v>1.0679999999999999E-5</c:v>
                </c:pt>
                <c:pt idx="1662">
                  <c:v>1.0679999999999999E-5</c:v>
                </c:pt>
                <c:pt idx="1663">
                  <c:v>1.066E-5</c:v>
                </c:pt>
                <c:pt idx="1664">
                  <c:v>1.0669999999999999E-5</c:v>
                </c:pt>
                <c:pt idx="1665">
                  <c:v>1.066E-5</c:v>
                </c:pt>
                <c:pt idx="1666">
                  <c:v>1.066E-5</c:v>
                </c:pt>
                <c:pt idx="1667">
                  <c:v>1.066E-5</c:v>
                </c:pt>
                <c:pt idx="1668">
                  <c:v>1.066E-5</c:v>
                </c:pt>
                <c:pt idx="1669">
                  <c:v>1.065E-5</c:v>
                </c:pt>
                <c:pt idx="1670">
                  <c:v>1.065E-5</c:v>
                </c:pt>
                <c:pt idx="1671">
                  <c:v>1.065E-5</c:v>
                </c:pt>
                <c:pt idx="1672">
                  <c:v>1.065E-5</c:v>
                </c:pt>
                <c:pt idx="1673">
                  <c:v>1.065E-5</c:v>
                </c:pt>
                <c:pt idx="1674">
                  <c:v>1.063E-5</c:v>
                </c:pt>
                <c:pt idx="1675">
                  <c:v>1.063E-5</c:v>
                </c:pt>
                <c:pt idx="1676">
                  <c:v>1.061E-5</c:v>
                </c:pt>
                <c:pt idx="1677">
                  <c:v>1.064E-5</c:v>
                </c:pt>
                <c:pt idx="1678">
                  <c:v>1.063E-5</c:v>
                </c:pt>
                <c:pt idx="1679">
                  <c:v>1.062E-5</c:v>
                </c:pt>
                <c:pt idx="1680">
                  <c:v>1.061E-5</c:v>
                </c:pt>
                <c:pt idx="1681">
                  <c:v>1.06E-5</c:v>
                </c:pt>
                <c:pt idx="1682">
                  <c:v>1.06E-5</c:v>
                </c:pt>
                <c:pt idx="1683">
                  <c:v>1.062E-5</c:v>
                </c:pt>
                <c:pt idx="1684">
                  <c:v>1.061E-5</c:v>
                </c:pt>
                <c:pt idx="1685">
                  <c:v>1.063E-5</c:v>
                </c:pt>
                <c:pt idx="1686">
                  <c:v>1.062E-5</c:v>
                </c:pt>
                <c:pt idx="1687">
                  <c:v>1.063E-5</c:v>
                </c:pt>
                <c:pt idx="1688">
                  <c:v>1.063E-5</c:v>
                </c:pt>
                <c:pt idx="1689">
                  <c:v>1.064E-5</c:v>
                </c:pt>
                <c:pt idx="1690">
                  <c:v>1.062E-5</c:v>
                </c:pt>
                <c:pt idx="1691">
                  <c:v>1.06E-5</c:v>
                </c:pt>
                <c:pt idx="1692">
                  <c:v>1.062E-5</c:v>
                </c:pt>
                <c:pt idx="1693">
                  <c:v>1.061E-5</c:v>
                </c:pt>
                <c:pt idx="1694">
                  <c:v>1.062E-5</c:v>
                </c:pt>
                <c:pt idx="1695">
                  <c:v>1.063E-5</c:v>
                </c:pt>
                <c:pt idx="1696">
                  <c:v>1.062E-5</c:v>
                </c:pt>
                <c:pt idx="1697">
                  <c:v>1.063E-5</c:v>
                </c:pt>
                <c:pt idx="1698">
                  <c:v>1.06E-5</c:v>
                </c:pt>
                <c:pt idx="1699">
                  <c:v>1.064E-5</c:v>
                </c:pt>
                <c:pt idx="1700">
                  <c:v>1.06E-5</c:v>
                </c:pt>
                <c:pt idx="1701">
                  <c:v>1.061E-5</c:v>
                </c:pt>
                <c:pt idx="1702">
                  <c:v>1.062E-5</c:v>
                </c:pt>
                <c:pt idx="1703">
                  <c:v>1.061E-5</c:v>
                </c:pt>
                <c:pt idx="1704">
                  <c:v>1.061E-5</c:v>
                </c:pt>
                <c:pt idx="1705">
                  <c:v>1.06E-5</c:v>
                </c:pt>
                <c:pt idx="1706">
                  <c:v>1.061E-5</c:v>
                </c:pt>
                <c:pt idx="1707">
                  <c:v>1.064E-5</c:v>
                </c:pt>
                <c:pt idx="1708">
                  <c:v>1.063E-5</c:v>
                </c:pt>
                <c:pt idx="1709">
                  <c:v>1.063E-5</c:v>
                </c:pt>
                <c:pt idx="1710">
                  <c:v>1.063E-5</c:v>
                </c:pt>
                <c:pt idx="1711">
                  <c:v>1.063E-5</c:v>
                </c:pt>
                <c:pt idx="1712">
                  <c:v>1.063E-5</c:v>
                </c:pt>
                <c:pt idx="1713">
                  <c:v>1.06E-5</c:v>
                </c:pt>
                <c:pt idx="1714">
                  <c:v>1.064E-5</c:v>
                </c:pt>
                <c:pt idx="1715">
                  <c:v>1.062E-5</c:v>
                </c:pt>
                <c:pt idx="1716">
                  <c:v>1.063E-5</c:v>
                </c:pt>
                <c:pt idx="1717">
                  <c:v>1.062E-5</c:v>
                </c:pt>
                <c:pt idx="1718">
                  <c:v>1.062E-5</c:v>
                </c:pt>
                <c:pt idx="1719">
                  <c:v>1.062E-5</c:v>
                </c:pt>
                <c:pt idx="1720">
                  <c:v>1.061E-5</c:v>
                </c:pt>
                <c:pt idx="1721">
                  <c:v>1.063E-5</c:v>
                </c:pt>
                <c:pt idx="1722">
                  <c:v>1.063E-5</c:v>
                </c:pt>
                <c:pt idx="1723">
                  <c:v>1.065E-5</c:v>
                </c:pt>
                <c:pt idx="1724">
                  <c:v>1.065E-5</c:v>
                </c:pt>
                <c:pt idx="1725">
                  <c:v>1.0669999999999999E-5</c:v>
                </c:pt>
                <c:pt idx="1726">
                  <c:v>1.065E-5</c:v>
                </c:pt>
                <c:pt idx="1727">
                  <c:v>1.065E-5</c:v>
                </c:pt>
                <c:pt idx="1728">
                  <c:v>1.066E-5</c:v>
                </c:pt>
                <c:pt idx="1729">
                  <c:v>1.065E-5</c:v>
                </c:pt>
                <c:pt idx="1730">
                  <c:v>1.065E-5</c:v>
                </c:pt>
                <c:pt idx="1731">
                  <c:v>1.066E-5</c:v>
                </c:pt>
                <c:pt idx="1732">
                  <c:v>1.065E-5</c:v>
                </c:pt>
                <c:pt idx="1733">
                  <c:v>1.065E-5</c:v>
                </c:pt>
                <c:pt idx="1734">
                  <c:v>1.064E-5</c:v>
                </c:pt>
                <c:pt idx="1735">
                  <c:v>1.066E-5</c:v>
                </c:pt>
                <c:pt idx="1736">
                  <c:v>1.064E-5</c:v>
                </c:pt>
                <c:pt idx="1737">
                  <c:v>1.066E-5</c:v>
                </c:pt>
                <c:pt idx="1738">
                  <c:v>1.066E-5</c:v>
                </c:pt>
                <c:pt idx="1739">
                  <c:v>1.066E-5</c:v>
                </c:pt>
                <c:pt idx="1740">
                  <c:v>1.065E-5</c:v>
                </c:pt>
                <c:pt idx="1741">
                  <c:v>1.065E-5</c:v>
                </c:pt>
                <c:pt idx="1742">
                  <c:v>1.063E-5</c:v>
                </c:pt>
                <c:pt idx="1743">
                  <c:v>1.066E-5</c:v>
                </c:pt>
                <c:pt idx="1744">
                  <c:v>1.065E-5</c:v>
                </c:pt>
                <c:pt idx="1745">
                  <c:v>1.064E-5</c:v>
                </c:pt>
                <c:pt idx="1746">
                  <c:v>1.066E-5</c:v>
                </c:pt>
                <c:pt idx="1747">
                  <c:v>1.065E-5</c:v>
                </c:pt>
                <c:pt idx="1748">
                  <c:v>1.066E-5</c:v>
                </c:pt>
                <c:pt idx="1749">
                  <c:v>1.066E-5</c:v>
                </c:pt>
                <c:pt idx="1750">
                  <c:v>1.066E-5</c:v>
                </c:pt>
                <c:pt idx="1751">
                  <c:v>1.0669999999999999E-5</c:v>
                </c:pt>
                <c:pt idx="1752">
                  <c:v>1.0669999999999999E-5</c:v>
                </c:pt>
                <c:pt idx="1753">
                  <c:v>1.066E-5</c:v>
                </c:pt>
                <c:pt idx="1754">
                  <c:v>1.066E-5</c:v>
                </c:pt>
                <c:pt idx="1755">
                  <c:v>1.065E-5</c:v>
                </c:pt>
                <c:pt idx="1756">
                  <c:v>1.065E-5</c:v>
                </c:pt>
                <c:pt idx="1757">
                  <c:v>1.065E-5</c:v>
                </c:pt>
                <c:pt idx="1758">
                  <c:v>1.065E-5</c:v>
                </c:pt>
                <c:pt idx="1759">
                  <c:v>1.065E-5</c:v>
                </c:pt>
                <c:pt idx="1760">
                  <c:v>1.065E-5</c:v>
                </c:pt>
                <c:pt idx="1761">
                  <c:v>1.065E-5</c:v>
                </c:pt>
                <c:pt idx="1762">
                  <c:v>1.064E-5</c:v>
                </c:pt>
                <c:pt idx="1763">
                  <c:v>1.065E-5</c:v>
                </c:pt>
                <c:pt idx="1764">
                  <c:v>1.064E-5</c:v>
                </c:pt>
                <c:pt idx="1765">
                  <c:v>1.064E-5</c:v>
                </c:pt>
                <c:pt idx="1766">
                  <c:v>1.063E-5</c:v>
                </c:pt>
                <c:pt idx="1767">
                  <c:v>1.062E-5</c:v>
                </c:pt>
                <c:pt idx="1768">
                  <c:v>1.063E-5</c:v>
                </c:pt>
                <c:pt idx="1769">
                  <c:v>1.063E-5</c:v>
                </c:pt>
                <c:pt idx="1770">
                  <c:v>1.061E-5</c:v>
                </c:pt>
                <c:pt idx="1771">
                  <c:v>1.06E-5</c:v>
                </c:pt>
                <c:pt idx="1772">
                  <c:v>1.062E-5</c:v>
                </c:pt>
                <c:pt idx="1773">
                  <c:v>1.063E-5</c:v>
                </c:pt>
                <c:pt idx="1774">
                  <c:v>1.063E-5</c:v>
                </c:pt>
                <c:pt idx="1775">
                  <c:v>1.066E-5</c:v>
                </c:pt>
                <c:pt idx="1776">
                  <c:v>1.0669999999999999E-5</c:v>
                </c:pt>
                <c:pt idx="1777">
                  <c:v>1.0669999999999999E-5</c:v>
                </c:pt>
                <c:pt idx="1778">
                  <c:v>1.0710000000000001E-5</c:v>
                </c:pt>
                <c:pt idx="1779">
                  <c:v>1.0720000000000001E-5</c:v>
                </c:pt>
                <c:pt idx="1780">
                  <c:v>1.0730000000000001E-5</c:v>
                </c:pt>
                <c:pt idx="1781">
                  <c:v>1.0740000000000001E-5</c:v>
                </c:pt>
                <c:pt idx="1782">
                  <c:v>1.075E-5</c:v>
                </c:pt>
                <c:pt idx="1783">
                  <c:v>1.075E-5</c:v>
                </c:pt>
                <c:pt idx="1784">
                  <c:v>1.076E-5</c:v>
                </c:pt>
                <c:pt idx="1785">
                  <c:v>1.075E-5</c:v>
                </c:pt>
                <c:pt idx="1786">
                  <c:v>1.0740000000000001E-5</c:v>
                </c:pt>
                <c:pt idx="1787">
                  <c:v>1.0740000000000001E-5</c:v>
                </c:pt>
                <c:pt idx="1788">
                  <c:v>1.0730000000000001E-5</c:v>
                </c:pt>
                <c:pt idx="1789">
                  <c:v>1.0730000000000001E-5</c:v>
                </c:pt>
                <c:pt idx="1790">
                  <c:v>1.0730000000000001E-5</c:v>
                </c:pt>
                <c:pt idx="1791">
                  <c:v>1.0740000000000001E-5</c:v>
                </c:pt>
                <c:pt idx="1792">
                  <c:v>1.0730000000000001E-5</c:v>
                </c:pt>
                <c:pt idx="1793">
                  <c:v>1.0720000000000001E-5</c:v>
                </c:pt>
                <c:pt idx="1794">
                  <c:v>1.0730000000000001E-5</c:v>
                </c:pt>
                <c:pt idx="1795">
                  <c:v>1.0730000000000001E-5</c:v>
                </c:pt>
                <c:pt idx="1796">
                  <c:v>1.0730000000000001E-5</c:v>
                </c:pt>
                <c:pt idx="1797">
                  <c:v>1.0730000000000001E-5</c:v>
                </c:pt>
                <c:pt idx="1798">
                  <c:v>1.0740000000000001E-5</c:v>
                </c:pt>
                <c:pt idx="1799">
                  <c:v>1.0730000000000001E-5</c:v>
                </c:pt>
                <c:pt idx="1800">
                  <c:v>1.0720000000000001E-5</c:v>
                </c:pt>
                <c:pt idx="1801">
                  <c:v>1.0720000000000001E-5</c:v>
                </c:pt>
                <c:pt idx="1802">
                  <c:v>1.0720000000000001E-5</c:v>
                </c:pt>
                <c:pt idx="1803">
                  <c:v>1.0720000000000001E-5</c:v>
                </c:pt>
                <c:pt idx="1804">
                  <c:v>1.0710000000000001E-5</c:v>
                </c:pt>
                <c:pt idx="1805">
                  <c:v>1.0710000000000001E-5</c:v>
                </c:pt>
                <c:pt idx="1806">
                  <c:v>1.0720000000000001E-5</c:v>
                </c:pt>
                <c:pt idx="1807">
                  <c:v>1.0710000000000001E-5</c:v>
                </c:pt>
                <c:pt idx="1808">
                  <c:v>1.0720000000000001E-5</c:v>
                </c:pt>
                <c:pt idx="1809">
                  <c:v>1.0720000000000001E-5</c:v>
                </c:pt>
                <c:pt idx="1810">
                  <c:v>1.0720000000000001E-5</c:v>
                </c:pt>
                <c:pt idx="1811">
                  <c:v>1.0740000000000001E-5</c:v>
                </c:pt>
                <c:pt idx="1812">
                  <c:v>1.0720000000000001E-5</c:v>
                </c:pt>
                <c:pt idx="1813">
                  <c:v>1.075E-5</c:v>
                </c:pt>
                <c:pt idx="1814">
                  <c:v>1.076E-5</c:v>
                </c:pt>
                <c:pt idx="1815">
                  <c:v>1.0740000000000001E-5</c:v>
                </c:pt>
                <c:pt idx="1816">
                  <c:v>1.0740000000000001E-5</c:v>
                </c:pt>
                <c:pt idx="1817">
                  <c:v>1.075E-5</c:v>
                </c:pt>
                <c:pt idx="1818">
                  <c:v>1.075E-5</c:v>
                </c:pt>
                <c:pt idx="1819">
                  <c:v>1.0740000000000001E-5</c:v>
                </c:pt>
                <c:pt idx="1820">
                  <c:v>1.0740000000000001E-5</c:v>
                </c:pt>
                <c:pt idx="1821">
                  <c:v>1.0730000000000001E-5</c:v>
                </c:pt>
                <c:pt idx="1822">
                  <c:v>1.0720000000000001E-5</c:v>
                </c:pt>
                <c:pt idx="1823">
                  <c:v>1.0720000000000001E-5</c:v>
                </c:pt>
                <c:pt idx="1824">
                  <c:v>1.0730000000000001E-5</c:v>
                </c:pt>
                <c:pt idx="1825">
                  <c:v>1.0710000000000001E-5</c:v>
                </c:pt>
                <c:pt idx="1826">
                  <c:v>1.0710000000000001E-5</c:v>
                </c:pt>
                <c:pt idx="1827">
                  <c:v>1.0720000000000001E-5</c:v>
                </c:pt>
                <c:pt idx="1828">
                  <c:v>1.0720000000000001E-5</c:v>
                </c:pt>
                <c:pt idx="1829">
                  <c:v>1.0720000000000001E-5</c:v>
                </c:pt>
                <c:pt idx="1830">
                  <c:v>1.0720000000000001E-5</c:v>
                </c:pt>
                <c:pt idx="1831">
                  <c:v>1.0720000000000001E-5</c:v>
                </c:pt>
                <c:pt idx="1832">
                  <c:v>1.0740000000000001E-5</c:v>
                </c:pt>
                <c:pt idx="1833">
                  <c:v>1.0740000000000001E-5</c:v>
                </c:pt>
                <c:pt idx="1834">
                  <c:v>1.0740000000000001E-5</c:v>
                </c:pt>
                <c:pt idx="1835">
                  <c:v>1.0720000000000001E-5</c:v>
                </c:pt>
                <c:pt idx="1836">
                  <c:v>1.0720000000000001E-5</c:v>
                </c:pt>
                <c:pt idx="1837">
                  <c:v>1.0699999999999999E-5</c:v>
                </c:pt>
                <c:pt idx="1838">
                  <c:v>1.0710000000000001E-5</c:v>
                </c:pt>
                <c:pt idx="1839">
                  <c:v>1.0720000000000001E-5</c:v>
                </c:pt>
                <c:pt idx="1840">
                  <c:v>1.0699999999999999E-5</c:v>
                </c:pt>
                <c:pt idx="1841">
                  <c:v>1.0710000000000001E-5</c:v>
                </c:pt>
                <c:pt idx="1842">
                  <c:v>1.0720000000000001E-5</c:v>
                </c:pt>
                <c:pt idx="1843">
                  <c:v>1.0720000000000001E-5</c:v>
                </c:pt>
                <c:pt idx="1844">
                  <c:v>1.0730000000000001E-5</c:v>
                </c:pt>
                <c:pt idx="1845">
                  <c:v>1.0720000000000001E-5</c:v>
                </c:pt>
                <c:pt idx="1846">
                  <c:v>1.0730000000000001E-5</c:v>
                </c:pt>
                <c:pt idx="1847">
                  <c:v>1.0720000000000001E-5</c:v>
                </c:pt>
                <c:pt idx="1848">
                  <c:v>1.0720000000000001E-5</c:v>
                </c:pt>
                <c:pt idx="1849">
                  <c:v>1.0720000000000001E-5</c:v>
                </c:pt>
                <c:pt idx="1850">
                  <c:v>1.0730000000000001E-5</c:v>
                </c:pt>
                <c:pt idx="1851">
                  <c:v>1.0720000000000001E-5</c:v>
                </c:pt>
                <c:pt idx="1852">
                  <c:v>1.0720000000000001E-5</c:v>
                </c:pt>
                <c:pt idx="1853">
                  <c:v>1.0720000000000001E-5</c:v>
                </c:pt>
                <c:pt idx="1854">
                  <c:v>1.0730000000000001E-5</c:v>
                </c:pt>
                <c:pt idx="1855">
                  <c:v>1.0720000000000001E-5</c:v>
                </c:pt>
                <c:pt idx="1856">
                  <c:v>1.0720000000000001E-5</c:v>
                </c:pt>
                <c:pt idx="1857">
                  <c:v>1.0730000000000001E-5</c:v>
                </c:pt>
                <c:pt idx="1858">
                  <c:v>1.0730000000000001E-5</c:v>
                </c:pt>
                <c:pt idx="1859">
                  <c:v>1.0740000000000001E-5</c:v>
                </c:pt>
                <c:pt idx="1860">
                  <c:v>1.0740000000000001E-5</c:v>
                </c:pt>
                <c:pt idx="1861">
                  <c:v>1.076E-5</c:v>
                </c:pt>
                <c:pt idx="1862">
                  <c:v>1.077E-5</c:v>
                </c:pt>
                <c:pt idx="1863">
                  <c:v>1.076E-5</c:v>
                </c:pt>
                <c:pt idx="1864">
                  <c:v>1.075E-5</c:v>
                </c:pt>
                <c:pt idx="1865">
                  <c:v>1.0740000000000001E-5</c:v>
                </c:pt>
                <c:pt idx="1866">
                  <c:v>1.075E-5</c:v>
                </c:pt>
                <c:pt idx="1867">
                  <c:v>1.0740000000000001E-5</c:v>
                </c:pt>
                <c:pt idx="1868">
                  <c:v>1.0730000000000001E-5</c:v>
                </c:pt>
                <c:pt idx="1869">
                  <c:v>1.0720000000000001E-5</c:v>
                </c:pt>
                <c:pt idx="1870">
                  <c:v>1.0720000000000001E-5</c:v>
                </c:pt>
                <c:pt idx="1871">
                  <c:v>1.0720000000000001E-5</c:v>
                </c:pt>
                <c:pt idx="1872">
                  <c:v>1.0720000000000001E-5</c:v>
                </c:pt>
                <c:pt idx="1873">
                  <c:v>1.0720000000000001E-5</c:v>
                </c:pt>
                <c:pt idx="1874">
                  <c:v>1.0720000000000001E-5</c:v>
                </c:pt>
                <c:pt idx="1875">
                  <c:v>1.0710000000000001E-5</c:v>
                </c:pt>
                <c:pt idx="1876">
                  <c:v>1.0730000000000001E-5</c:v>
                </c:pt>
                <c:pt idx="1877">
                  <c:v>1.0720000000000001E-5</c:v>
                </c:pt>
                <c:pt idx="1878">
                  <c:v>1.0730000000000001E-5</c:v>
                </c:pt>
                <c:pt idx="1879">
                  <c:v>1.0730000000000001E-5</c:v>
                </c:pt>
                <c:pt idx="1880">
                  <c:v>1.0720000000000001E-5</c:v>
                </c:pt>
                <c:pt idx="1881">
                  <c:v>1.0720000000000001E-5</c:v>
                </c:pt>
                <c:pt idx="1882">
                  <c:v>1.0730000000000001E-5</c:v>
                </c:pt>
                <c:pt idx="1883">
                  <c:v>1.0720000000000001E-5</c:v>
                </c:pt>
                <c:pt idx="1884">
                  <c:v>1.0720000000000001E-5</c:v>
                </c:pt>
                <c:pt idx="1885">
                  <c:v>1.0730000000000001E-5</c:v>
                </c:pt>
                <c:pt idx="1886">
                  <c:v>1.0740000000000001E-5</c:v>
                </c:pt>
                <c:pt idx="1887">
                  <c:v>1.0720000000000001E-5</c:v>
                </c:pt>
                <c:pt idx="1888">
                  <c:v>1.0730000000000001E-5</c:v>
                </c:pt>
                <c:pt idx="1889">
                  <c:v>1.0720000000000001E-5</c:v>
                </c:pt>
                <c:pt idx="1890">
                  <c:v>1.0720000000000001E-5</c:v>
                </c:pt>
                <c:pt idx="1891">
                  <c:v>1.0710000000000001E-5</c:v>
                </c:pt>
                <c:pt idx="1892">
                  <c:v>1.0710000000000001E-5</c:v>
                </c:pt>
                <c:pt idx="1893">
                  <c:v>1.0730000000000001E-5</c:v>
                </c:pt>
                <c:pt idx="1894">
                  <c:v>1.0710000000000001E-5</c:v>
                </c:pt>
                <c:pt idx="1895">
                  <c:v>1.0710000000000001E-5</c:v>
                </c:pt>
                <c:pt idx="1896">
                  <c:v>1.0710000000000001E-5</c:v>
                </c:pt>
                <c:pt idx="1897">
                  <c:v>1.0720000000000001E-5</c:v>
                </c:pt>
                <c:pt idx="1898">
                  <c:v>1.0710000000000001E-5</c:v>
                </c:pt>
                <c:pt idx="1899">
                  <c:v>1.0730000000000001E-5</c:v>
                </c:pt>
                <c:pt idx="1900">
                  <c:v>1.0710000000000001E-5</c:v>
                </c:pt>
                <c:pt idx="1901">
                  <c:v>1.0730000000000001E-5</c:v>
                </c:pt>
                <c:pt idx="1902">
                  <c:v>1.0710000000000001E-5</c:v>
                </c:pt>
                <c:pt idx="1903">
                  <c:v>1.0710000000000001E-5</c:v>
                </c:pt>
                <c:pt idx="1904">
                  <c:v>1.0699999999999999E-5</c:v>
                </c:pt>
                <c:pt idx="1905">
                  <c:v>1.0699999999999999E-5</c:v>
                </c:pt>
                <c:pt idx="1906">
                  <c:v>1.0699999999999999E-5</c:v>
                </c:pt>
                <c:pt idx="1907">
                  <c:v>1.0710000000000001E-5</c:v>
                </c:pt>
                <c:pt idx="1908">
                  <c:v>1.0699999999999999E-5</c:v>
                </c:pt>
                <c:pt idx="1909">
                  <c:v>1.0699999999999999E-5</c:v>
                </c:pt>
                <c:pt idx="1910">
                  <c:v>1.0710000000000001E-5</c:v>
                </c:pt>
                <c:pt idx="1911">
                  <c:v>1.0699999999999999E-5</c:v>
                </c:pt>
                <c:pt idx="1912">
                  <c:v>1.0710000000000001E-5</c:v>
                </c:pt>
                <c:pt idx="1913">
                  <c:v>1.0689999999999999E-5</c:v>
                </c:pt>
                <c:pt idx="1914">
                  <c:v>1.0699999999999999E-5</c:v>
                </c:pt>
                <c:pt idx="1915">
                  <c:v>1.0689999999999999E-5</c:v>
                </c:pt>
                <c:pt idx="1916">
                  <c:v>1.0699999999999999E-5</c:v>
                </c:pt>
                <c:pt idx="1917">
                  <c:v>1.0710000000000001E-5</c:v>
                </c:pt>
                <c:pt idx="1918">
                  <c:v>1.0710000000000001E-5</c:v>
                </c:pt>
                <c:pt idx="1919">
                  <c:v>1.0710000000000001E-5</c:v>
                </c:pt>
                <c:pt idx="1920">
                  <c:v>1.0699999999999999E-5</c:v>
                </c:pt>
                <c:pt idx="1921">
                  <c:v>1.0689999999999999E-5</c:v>
                </c:pt>
                <c:pt idx="1922">
                  <c:v>1.0699999999999999E-5</c:v>
                </c:pt>
                <c:pt idx="1923">
                  <c:v>1.0679999999999999E-5</c:v>
                </c:pt>
                <c:pt idx="1924">
                  <c:v>1.0689999999999999E-5</c:v>
                </c:pt>
                <c:pt idx="1925">
                  <c:v>1.0689999999999999E-5</c:v>
                </c:pt>
                <c:pt idx="1926">
                  <c:v>1.0679999999999999E-5</c:v>
                </c:pt>
                <c:pt idx="1927">
                  <c:v>1.0689999999999999E-5</c:v>
                </c:pt>
                <c:pt idx="1928">
                  <c:v>1.0679999999999999E-5</c:v>
                </c:pt>
                <c:pt idx="1929">
                  <c:v>1.0689999999999999E-5</c:v>
                </c:pt>
                <c:pt idx="1930">
                  <c:v>1.0679999999999999E-5</c:v>
                </c:pt>
                <c:pt idx="1931">
                  <c:v>1.0699999999999999E-5</c:v>
                </c:pt>
                <c:pt idx="1932">
                  <c:v>1.0710000000000001E-5</c:v>
                </c:pt>
                <c:pt idx="1933">
                  <c:v>1.0689999999999999E-5</c:v>
                </c:pt>
                <c:pt idx="1934">
                  <c:v>1.0679999999999999E-5</c:v>
                </c:pt>
                <c:pt idx="1935">
                  <c:v>1.0699999999999999E-5</c:v>
                </c:pt>
                <c:pt idx="1936">
                  <c:v>1.0699999999999999E-5</c:v>
                </c:pt>
                <c:pt idx="1937">
                  <c:v>1.0679999999999999E-5</c:v>
                </c:pt>
                <c:pt idx="1938">
                  <c:v>1.0679999999999999E-5</c:v>
                </c:pt>
                <c:pt idx="1939">
                  <c:v>1.0669999999999999E-5</c:v>
                </c:pt>
                <c:pt idx="1940">
                  <c:v>1.0669999999999999E-5</c:v>
                </c:pt>
                <c:pt idx="1941">
                  <c:v>1.0679999999999999E-5</c:v>
                </c:pt>
                <c:pt idx="1942">
                  <c:v>1.0679999999999999E-5</c:v>
                </c:pt>
                <c:pt idx="1943">
                  <c:v>1.0689999999999999E-5</c:v>
                </c:pt>
                <c:pt idx="1944">
                  <c:v>1.0679999999999999E-5</c:v>
                </c:pt>
                <c:pt idx="1945">
                  <c:v>1.0669999999999999E-5</c:v>
                </c:pt>
                <c:pt idx="1946">
                  <c:v>1.0669999999999999E-5</c:v>
                </c:pt>
                <c:pt idx="1947">
                  <c:v>1.0669999999999999E-5</c:v>
                </c:pt>
                <c:pt idx="1948">
                  <c:v>1.0669999999999999E-5</c:v>
                </c:pt>
                <c:pt idx="1949">
                  <c:v>1.066E-5</c:v>
                </c:pt>
                <c:pt idx="1950">
                  <c:v>1.0669999999999999E-5</c:v>
                </c:pt>
                <c:pt idx="1951">
                  <c:v>1.0689999999999999E-5</c:v>
                </c:pt>
                <c:pt idx="1952">
                  <c:v>1.0669999999999999E-5</c:v>
                </c:pt>
                <c:pt idx="1953">
                  <c:v>1.0699999999999999E-5</c:v>
                </c:pt>
                <c:pt idx="1954">
                  <c:v>1.0679999999999999E-5</c:v>
                </c:pt>
                <c:pt idx="1955">
                  <c:v>1.0679999999999999E-5</c:v>
                </c:pt>
                <c:pt idx="1956">
                  <c:v>1.066E-5</c:v>
                </c:pt>
                <c:pt idx="1957">
                  <c:v>1.0669999999999999E-5</c:v>
                </c:pt>
                <c:pt idx="1958">
                  <c:v>1.065E-5</c:v>
                </c:pt>
                <c:pt idx="1959">
                  <c:v>1.065E-5</c:v>
                </c:pt>
                <c:pt idx="1960">
                  <c:v>1.066E-5</c:v>
                </c:pt>
                <c:pt idx="1961">
                  <c:v>1.065E-5</c:v>
                </c:pt>
                <c:pt idx="1962">
                  <c:v>1.065E-5</c:v>
                </c:pt>
                <c:pt idx="1963">
                  <c:v>1.064E-5</c:v>
                </c:pt>
                <c:pt idx="1964">
                  <c:v>1.064E-5</c:v>
                </c:pt>
                <c:pt idx="1965">
                  <c:v>1.064E-5</c:v>
                </c:pt>
                <c:pt idx="1966">
                  <c:v>1.065E-5</c:v>
                </c:pt>
                <c:pt idx="1967">
                  <c:v>1.064E-5</c:v>
                </c:pt>
                <c:pt idx="1968">
                  <c:v>1.063E-5</c:v>
                </c:pt>
                <c:pt idx="1969">
                  <c:v>1.063E-5</c:v>
                </c:pt>
                <c:pt idx="1970">
                  <c:v>1.063E-5</c:v>
                </c:pt>
                <c:pt idx="1971">
                  <c:v>1.061E-5</c:v>
                </c:pt>
                <c:pt idx="1972">
                  <c:v>1.063E-5</c:v>
                </c:pt>
                <c:pt idx="1973">
                  <c:v>1.062E-5</c:v>
                </c:pt>
                <c:pt idx="1974">
                  <c:v>1.063E-5</c:v>
                </c:pt>
                <c:pt idx="1975">
                  <c:v>1.061E-5</c:v>
                </c:pt>
                <c:pt idx="1976">
                  <c:v>1.062E-5</c:v>
                </c:pt>
                <c:pt idx="1977">
                  <c:v>1.059E-5</c:v>
                </c:pt>
                <c:pt idx="1978">
                  <c:v>1.063E-5</c:v>
                </c:pt>
                <c:pt idx="1979">
                  <c:v>1.063E-5</c:v>
                </c:pt>
                <c:pt idx="1980">
                  <c:v>1.061E-5</c:v>
                </c:pt>
                <c:pt idx="1981">
                  <c:v>1.063E-5</c:v>
                </c:pt>
                <c:pt idx="1982">
                  <c:v>1.062E-5</c:v>
                </c:pt>
                <c:pt idx="1983">
                  <c:v>1.062E-5</c:v>
                </c:pt>
                <c:pt idx="1984">
                  <c:v>1.062E-5</c:v>
                </c:pt>
                <c:pt idx="1985">
                  <c:v>1.063E-5</c:v>
                </c:pt>
                <c:pt idx="1986">
                  <c:v>1.062E-5</c:v>
                </c:pt>
                <c:pt idx="1987">
                  <c:v>1.062E-5</c:v>
                </c:pt>
                <c:pt idx="1988">
                  <c:v>1.059E-5</c:v>
                </c:pt>
                <c:pt idx="1989">
                  <c:v>1.061E-5</c:v>
                </c:pt>
                <c:pt idx="1990">
                  <c:v>1.061E-5</c:v>
                </c:pt>
                <c:pt idx="1991">
                  <c:v>1.06E-5</c:v>
                </c:pt>
                <c:pt idx="1992">
                  <c:v>1.062E-5</c:v>
                </c:pt>
                <c:pt idx="1993">
                  <c:v>1.062E-5</c:v>
                </c:pt>
                <c:pt idx="1994">
                  <c:v>1.063E-5</c:v>
                </c:pt>
                <c:pt idx="1995">
                  <c:v>1.063E-5</c:v>
                </c:pt>
                <c:pt idx="1996">
                  <c:v>1.061E-5</c:v>
                </c:pt>
                <c:pt idx="1997">
                  <c:v>1.062E-5</c:v>
                </c:pt>
                <c:pt idx="1998">
                  <c:v>1.061E-5</c:v>
                </c:pt>
                <c:pt idx="1999">
                  <c:v>1.059E-5</c:v>
                </c:pt>
                <c:pt idx="2000">
                  <c:v>1.0849999999999999E-5</c:v>
                </c:pt>
                <c:pt idx="2001">
                  <c:v>1.0849999999999999E-5</c:v>
                </c:pt>
                <c:pt idx="2002">
                  <c:v>1.0849999999999999E-5</c:v>
                </c:pt>
                <c:pt idx="2003">
                  <c:v>1.0849999999999999E-5</c:v>
                </c:pt>
                <c:pt idx="2004">
                  <c:v>1.083E-5</c:v>
                </c:pt>
                <c:pt idx="2005">
                  <c:v>1.0849999999999999E-5</c:v>
                </c:pt>
                <c:pt idx="2006">
                  <c:v>1.0849999999999999E-5</c:v>
                </c:pt>
                <c:pt idx="2007">
                  <c:v>1.0849999999999999E-5</c:v>
                </c:pt>
                <c:pt idx="2008">
                  <c:v>1.082E-5</c:v>
                </c:pt>
                <c:pt idx="2009">
                  <c:v>1.084E-5</c:v>
                </c:pt>
                <c:pt idx="2010">
                  <c:v>1.0849999999999999E-5</c:v>
                </c:pt>
                <c:pt idx="2011">
                  <c:v>1.0849999999999999E-5</c:v>
                </c:pt>
                <c:pt idx="2012">
                  <c:v>1.083E-5</c:v>
                </c:pt>
                <c:pt idx="2013">
                  <c:v>1.083E-5</c:v>
                </c:pt>
                <c:pt idx="2014">
                  <c:v>1.083E-5</c:v>
                </c:pt>
                <c:pt idx="2015">
                  <c:v>1.081E-5</c:v>
                </c:pt>
                <c:pt idx="2016">
                  <c:v>1.081E-5</c:v>
                </c:pt>
                <c:pt idx="2017">
                  <c:v>1.081E-5</c:v>
                </c:pt>
                <c:pt idx="2018">
                  <c:v>1.08E-5</c:v>
                </c:pt>
                <c:pt idx="2019">
                  <c:v>1.081E-5</c:v>
                </c:pt>
                <c:pt idx="2020">
                  <c:v>1.08E-5</c:v>
                </c:pt>
                <c:pt idx="2021">
                  <c:v>1.08E-5</c:v>
                </c:pt>
                <c:pt idx="2022">
                  <c:v>1.08E-5</c:v>
                </c:pt>
                <c:pt idx="2023">
                  <c:v>1.08E-5</c:v>
                </c:pt>
                <c:pt idx="2024">
                  <c:v>1.084E-5</c:v>
                </c:pt>
                <c:pt idx="2025">
                  <c:v>1.082E-5</c:v>
                </c:pt>
                <c:pt idx="2026">
                  <c:v>1.081E-5</c:v>
                </c:pt>
                <c:pt idx="2027">
                  <c:v>1.082E-5</c:v>
                </c:pt>
                <c:pt idx="2028">
                  <c:v>1.082E-5</c:v>
                </c:pt>
                <c:pt idx="2029">
                  <c:v>1.081E-5</c:v>
                </c:pt>
                <c:pt idx="2030">
                  <c:v>1.083E-5</c:v>
                </c:pt>
                <c:pt idx="2031">
                  <c:v>1.082E-5</c:v>
                </c:pt>
                <c:pt idx="2032">
                  <c:v>1.08E-5</c:v>
                </c:pt>
                <c:pt idx="2033">
                  <c:v>1.081E-5</c:v>
                </c:pt>
                <c:pt idx="2034">
                  <c:v>1.08E-5</c:v>
                </c:pt>
                <c:pt idx="2035">
                  <c:v>1.082E-5</c:v>
                </c:pt>
                <c:pt idx="2036">
                  <c:v>1.08E-5</c:v>
                </c:pt>
                <c:pt idx="2037">
                  <c:v>1.08E-5</c:v>
                </c:pt>
                <c:pt idx="2038">
                  <c:v>1.081E-5</c:v>
                </c:pt>
                <c:pt idx="2039">
                  <c:v>1.08E-5</c:v>
                </c:pt>
                <c:pt idx="2040">
                  <c:v>1.081E-5</c:v>
                </c:pt>
                <c:pt idx="2041">
                  <c:v>1.081E-5</c:v>
                </c:pt>
                <c:pt idx="2042">
                  <c:v>1.082E-5</c:v>
                </c:pt>
                <c:pt idx="2043">
                  <c:v>1.081E-5</c:v>
                </c:pt>
                <c:pt idx="2044">
                  <c:v>1.083E-5</c:v>
                </c:pt>
                <c:pt idx="2045">
                  <c:v>1.081E-5</c:v>
                </c:pt>
                <c:pt idx="2046">
                  <c:v>1.082E-5</c:v>
                </c:pt>
                <c:pt idx="2047">
                  <c:v>1.082E-5</c:v>
                </c:pt>
                <c:pt idx="2048">
                  <c:v>1.08E-5</c:v>
                </c:pt>
                <c:pt idx="2049">
                  <c:v>1.083E-5</c:v>
                </c:pt>
                <c:pt idx="2050">
                  <c:v>1.08E-5</c:v>
                </c:pt>
                <c:pt idx="2051">
                  <c:v>1.083E-5</c:v>
                </c:pt>
                <c:pt idx="2052">
                  <c:v>1.082E-5</c:v>
                </c:pt>
                <c:pt idx="2053">
                  <c:v>1.084E-5</c:v>
                </c:pt>
                <c:pt idx="2054">
                  <c:v>1.082E-5</c:v>
                </c:pt>
                <c:pt idx="2055">
                  <c:v>1.082E-5</c:v>
                </c:pt>
                <c:pt idx="2056">
                  <c:v>1.08E-5</c:v>
                </c:pt>
                <c:pt idx="2057">
                  <c:v>1.081E-5</c:v>
                </c:pt>
                <c:pt idx="2058">
                  <c:v>1.081E-5</c:v>
                </c:pt>
                <c:pt idx="2059">
                  <c:v>1.08E-5</c:v>
                </c:pt>
                <c:pt idx="2060">
                  <c:v>1.08E-5</c:v>
                </c:pt>
                <c:pt idx="2061">
                  <c:v>1.08E-5</c:v>
                </c:pt>
                <c:pt idx="2062">
                  <c:v>1.082E-5</c:v>
                </c:pt>
                <c:pt idx="2063">
                  <c:v>1.081E-5</c:v>
                </c:pt>
                <c:pt idx="2064">
                  <c:v>1.081E-5</c:v>
                </c:pt>
                <c:pt idx="2065">
                  <c:v>1.082E-5</c:v>
                </c:pt>
                <c:pt idx="2066">
                  <c:v>1.08E-5</c:v>
                </c:pt>
                <c:pt idx="2067">
                  <c:v>1.081E-5</c:v>
                </c:pt>
                <c:pt idx="2068">
                  <c:v>1.081E-5</c:v>
                </c:pt>
                <c:pt idx="2069">
                  <c:v>1.081E-5</c:v>
                </c:pt>
                <c:pt idx="2070">
                  <c:v>1.081E-5</c:v>
                </c:pt>
                <c:pt idx="2071">
                  <c:v>1.08E-5</c:v>
                </c:pt>
                <c:pt idx="2072">
                  <c:v>1.081E-5</c:v>
                </c:pt>
                <c:pt idx="2073">
                  <c:v>1.082E-5</c:v>
                </c:pt>
                <c:pt idx="2074">
                  <c:v>1.08E-5</c:v>
                </c:pt>
                <c:pt idx="2075">
                  <c:v>1.083E-5</c:v>
                </c:pt>
                <c:pt idx="2076">
                  <c:v>1.081E-5</c:v>
                </c:pt>
                <c:pt idx="2077">
                  <c:v>1.081E-5</c:v>
                </c:pt>
                <c:pt idx="2078">
                  <c:v>1.082E-5</c:v>
                </c:pt>
                <c:pt idx="2079">
                  <c:v>1.082E-5</c:v>
                </c:pt>
                <c:pt idx="2080">
                  <c:v>1.083E-5</c:v>
                </c:pt>
                <c:pt idx="2081">
                  <c:v>1.082E-5</c:v>
                </c:pt>
                <c:pt idx="2082">
                  <c:v>1.083E-5</c:v>
                </c:pt>
                <c:pt idx="2083">
                  <c:v>1.083E-5</c:v>
                </c:pt>
                <c:pt idx="2084">
                  <c:v>1.083E-5</c:v>
                </c:pt>
                <c:pt idx="2085">
                  <c:v>1.084E-5</c:v>
                </c:pt>
                <c:pt idx="2086">
                  <c:v>1.081E-5</c:v>
                </c:pt>
                <c:pt idx="2087">
                  <c:v>1.082E-5</c:v>
                </c:pt>
                <c:pt idx="2088">
                  <c:v>1.082E-5</c:v>
                </c:pt>
                <c:pt idx="2089">
                  <c:v>1.083E-5</c:v>
                </c:pt>
                <c:pt idx="2090">
                  <c:v>1.082E-5</c:v>
                </c:pt>
                <c:pt idx="2091">
                  <c:v>1.083E-5</c:v>
                </c:pt>
                <c:pt idx="2092">
                  <c:v>1.081E-5</c:v>
                </c:pt>
                <c:pt idx="2093">
                  <c:v>1.08E-5</c:v>
                </c:pt>
                <c:pt idx="2094">
                  <c:v>1.08E-5</c:v>
                </c:pt>
                <c:pt idx="2095">
                  <c:v>1.082E-5</c:v>
                </c:pt>
                <c:pt idx="2096">
                  <c:v>1.082E-5</c:v>
                </c:pt>
                <c:pt idx="2097">
                  <c:v>1.082E-5</c:v>
                </c:pt>
                <c:pt idx="2098">
                  <c:v>1.082E-5</c:v>
                </c:pt>
                <c:pt idx="2099">
                  <c:v>1.082E-5</c:v>
                </c:pt>
                <c:pt idx="2100">
                  <c:v>1.082E-5</c:v>
                </c:pt>
                <c:pt idx="2101">
                  <c:v>1.082E-5</c:v>
                </c:pt>
                <c:pt idx="2102">
                  <c:v>1.083E-5</c:v>
                </c:pt>
                <c:pt idx="2103">
                  <c:v>1.081E-5</c:v>
                </c:pt>
                <c:pt idx="2104">
                  <c:v>1.084E-5</c:v>
                </c:pt>
                <c:pt idx="2105">
                  <c:v>1.081E-5</c:v>
                </c:pt>
                <c:pt idx="2106">
                  <c:v>1.082E-5</c:v>
                </c:pt>
                <c:pt idx="2107">
                  <c:v>1.081E-5</c:v>
                </c:pt>
                <c:pt idx="2108">
                  <c:v>1.083E-5</c:v>
                </c:pt>
                <c:pt idx="2109">
                  <c:v>1.084E-5</c:v>
                </c:pt>
                <c:pt idx="2110">
                  <c:v>1.082E-5</c:v>
                </c:pt>
                <c:pt idx="2111">
                  <c:v>1.083E-5</c:v>
                </c:pt>
                <c:pt idx="2112">
                  <c:v>1.081E-5</c:v>
                </c:pt>
                <c:pt idx="2113">
                  <c:v>1.0849999999999999E-5</c:v>
                </c:pt>
                <c:pt idx="2114">
                  <c:v>1.0849999999999999E-5</c:v>
                </c:pt>
                <c:pt idx="2115">
                  <c:v>1.0849999999999999E-5</c:v>
                </c:pt>
                <c:pt idx="2116">
                  <c:v>1.0859999999999999E-5</c:v>
                </c:pt>
                <c:pt idx="2117">
                  <c:v>1.0859999999999999E-5</c:v>
                </c:pt>
                <c:pt idx="2118">
                  <c:v>1.0859999999999999E-5</c:v>
                </c:pt>
                <c:pt idx="2119">
                  <c:v>1.0849999999999999E-5</c:v>
                </c:pt>
                <c:pt idx="2120">
                  <c:v>1.0859999999999999E-5</c:v>
                </c:pt>
                <c:pt idx="2121">
                  <c:v>1.084E-5</c:v>
                </c:pt>
                <c:pt idx="2122">
                  <c:v>1.0849999999999999E-5</c:v>
                </c:pt>
                <c:pt idx="2123">
                  <c:v>1.0849999999999999E-5</c:v>
                </c:pt>
                <c:pt idx="2124">
                  <c:v>1.0849999999999999E-5</c:v>
                </c:pt>
                <c:pt idx="2125">
                  <c:v>1.0849999999999999E-5</c:v>
                </c:pt>
                <c:pt idx="2126">
                  <c:v>1.084E-5</c:v>
                </c:pt>
                <c:pt idx="2127">
                  <c:v>1.0859999999999999E-5</c:v>
                </c:pt>
                <c:pt idx="2128">
                  <c:v>1.0859999999999999E-5</c:v>
                </c:pt>
                <c:pt idx="2129">
                  <c:v>1.0869999999999999E-5</c:v>
                </c:pt>
                <c:pt idx="2130">
                  <c:v>1.0859999999999999E-5</c:v>
                </c:pt>
                <c:pt idx="2131">
                  <c:v>1.0859999999999999E-5</c:v>
                </c:pt>
                <c:pt idx="2132">
                  <c:v>1.0869999999999999E-5</c:v>
                </c:pt>
                <c:pt idx="2133">
                  <c:v>1.0859999999999999E-5</c:v>
                </c:pt>
                <c:pt idx="2134">
                  <c:v>1.0869999999999999E-5</c:v>
                </c:pt>
                <c:pt idx="2135">
                  <c:v>1.0869999999999999E-5</c:v>
                </c:pt>
                <c:pt idx="2136">
                  <c:v>1.0879999999999999E-5</c:v>
                </c:pt>
                <c:pt idx="2137">
                  <c:v>1.0869999999999999E-5</c:v>
                </c:pt>
                <c:pt idx="2138">
                  <c:v>1.0879999999999999E-5</c:v>
                </c:pt>
                <c:pt idx="2139">
                  <c:v>1.0859999999999999E-5</c:v>
                </c:pt>
                <c:pt idx="2140">
                  <c:v>1.0869999999999999E-5</c:v>
                </c:pt>
                <c:pt idx="2141">
                  <c:v>1.0859999999999999E-5</c:v>
                </c:pt>
                <c:pt idx="2142">
                  <c:v>1.0849999999999999E-5</c:v>
                </c:pt>
                <c:pt idx="2143">
                  <c:v>1.0859999999999999E-5</c:v>
                </c:pt>
                <c:pt idx="2144">
                  <c:v>1.0859999999999999E-5</c:v>
                </c:pt>
                <c:pt idx="2145">
                  <c:v>1.0849999999999999E-5</c:v>
                </c:pt>
                <c:pt idx="2146">
                  <c:v>1.0859999999999999E-5</c:v>
                </c:pt>
                <c:pt idx="2147">
                  <c:v>1.0869999999999999E-5</c:v>
                </c:pt>
                <c:pt idx="2148">
                  <c:v>1.0859999999999999E-5</c:v>
                </c:pt>
                <c:pt idx="2149">
                  <c:v>1.0859999999999999E-5</c:v>
                </c:pt>
                <c:pt idx="2150">
                  <c:v>1.0859999999999999E-5</c:v>
                </c:pt>
                <c:pt idx="2151">
                  <c:v>1.0869999999999999E-5</c:v>
                </c:pt>
                <c:pt idx="2152">
                  <c:v>1.0859999999999999E-5</c:v>
                </c:pt>
                <c:pt idx="2153">
                  <c:v>1.0869999999999999E-5</c:v>
                </c:pt>
                <c:pt idx="2154">
                  <c:v>1.0859999999999999E-5</c:v>
                </c:pt>
                <c:pt idx="2155">
                  <c:v>1.0859999999999999E-5</c:v>
                </c:pt>
                <c:pt idx="2156">
                  <c:v>1.0859999999999999E-5</c:v>
                </c:pt>
                <c:pt idx="2157">
                  <c:v>1.0849999999999999E-5</c:v>
                </c:pt>
                <c:pt idx="2158">
                  <c:v>1.084E-5</c:v>
                </c:pt>
                <c:pt idx="2159">
                  <c:v>1.0849999999999999E-5</c:v>
                </c:pt>
                <c:pt idx="2160">
                  <c:v>1.084E-5</c:v>
                </c:pt>
                <c:pt idx="2161">
                  <c:v>1.0849999999999999E-5</c:v>
                </c:pt>
                <c:pt idx="2162">
                  <c:v>1.0849999999999999E-5</c:v>
                </c:pt>
                <c:pt idx="2163">
                  <c:v>1.0849999999999999E-5</c:v>
                </c:pt>
                <c:pt idx="2164">
                  <c:v>1.0849999999999999E-5</c:v>
                </c:pt>
                <c:pt idx="2165">
                  <c:v>1.0849999999999999E-5</c:v>
                </c:pt>
                <c:pt idx="2166">
                  <c:v>1.0849999999999999E-5</c:v>
                </c:pt>
                <c:pt idx="2167">
                  <c:v>1.0859999999999999E-5</c:v>
                </c:pt>
                <c:pt idx="2168">
                  <c:v>1.0869999999999999E-5</c:v>
                </c:pt>
                <c:pt idx="2169">
                  <c:v>1.0859999999999999E-5</c:v>
                </c:pt>
                <c:pt idx="2170">
                  <c:v>1.0869999999999999E-5</c:v>
                </c:pt>
                <c:pt idx="2171">
                  <c:v>1.0859999999999999E-5</c:v>
                </c:pt>
                <c:pt idx="2172">
                  <c:v>1.0859999999999999E-5</c:v>
                </c:pt>
                <c:pt idx="2173">
                  <c:v>1.0849999999999999E-5</c:v>
                </c:pt>
                <c:pt idx="2174">
                  <c:v>1.0859999999999999E-5</c:v>
                </c:pt>
                <c:pt idx="2175">
                  <c:v>1.0859999999999999E-5</c:v>
                </c:pt>
                <c:pt idx="2176">
                  <c:v>1.0849999999999999E-5</c:v>
                </c:pt>
                <c:pt idx="2177">
                  <c:v>1.0859999999999999E-5</c:v>
                </c:pt>
                <c:pt idx="2178">
                  <c:v>1.0849999999999999E-5</c:v>
                </c:pt>
                <c:pt idx="2179">
                  <c:v>1.0859999999999999E-5</c:v>
                </c:pt>
                <c:pt idx="2180">
                  <c:v>1.0879999999999999E-5</c:v>
                </c:pt>
                <c:pt idx="2181">
                  <c:v>1.0849999999999999E-5</c:v>
                </c:pt>
                <c:pt idx="2182">
                  <c:v>1.0879999999999999E-5</c:v>
                </c:pt>
                <c:pt idx="2183">
                  <c:v>1.0879999999999999E-5</c:v>
                </c:pt>
                <c:pt idx="2184">
                  <c:v>1.0890000000000001E-5</c:v>
                </c:pt>
                <c:pt idx="2185">
                  <c:v>1.0869999999999999E-5</c:v>
                </c:pt>
                <c:pt idx="2186">
                  <c:v>1.0869999999999999E-5</c:v>
                </c:pt>
                <c:pt idx="2187">
                  <c:v>1.0869999999999999E-5</c:v>
                </c:pt>
                <c:pt idx="2188">
                  <c:v>1.0859999999999999E-5</c:v>
                </c:pt>
                <c:pt idx="2189">
                  <c:v>1.0859999999999999E-5</c:v>
                </c:pt>
                <c:pt idx="2190">
                  <c:v>1.0859999999999999E-5</c:v>
                </c:pt>
                <c:pt idx="2191">
                  <c:v>1.0869999999999999E-5</c:v>
                </c:pt>
                <c:pt idx="2192">
                  <c:v>1.0869999999999999E-5</c:v>
                </c:pt>
                <c:pt idx="2193">
                  <c:v>1.0869999999999999E-5</c:v>
                </c:pt>
                <c:pt idx="2194">
                  <c:v>1.0879999999999999E-5</c:v>
                </c:pt>
                <c:pt idx="2195">
                  <c:v>1.0859999999999999E-5</c:v>
                </c:pt>
                <c:pt idx="2196">
                  <c:v>1.0869999999999999E-5</c:v>
                </c:pt>
                <c:pt idx="2197">
                  <c:v>1.0869999999999999E-5</c:v>
                </c:pt>
                <c:pt idx="2198">
                  <c:v>1.0869999999999999E-5</c:v>
                </c:pt>
                <c:pt idx="2199">
                  <c:v>1.0879999999999999E-5</c:v>
                </c:pt>
                <c:pt idx="2200">
                  <c:v>1.0879999999999999E-5</c:v>
                </c:pt>
                <c:pt idx="2201">
                  <c:v>1.0900000000000001E-5</c:v>
                </c:pt>
                <c:pt idx="2202">
                  <c:v>1.0879999999999999E-5</c:v>
                </c:pt>
                <c:pt idx="2203">
                  <c:v>1.0869999999999999E-5</c:v>
                </c:pt>
                <c:pt idx="2204">
                  <c:v>1.0879999999999999E-5</c:v>
                </c:pt>
                <c:pt idx="2205">
                  <c:v>1.0859999999999999E-5</c:v>
                </c:pt>
                <c:pt idx="2206">
                  <c:v>1.0869999999999999E-5</c:v>
                </c:pt>
                <c:pt idx="2207">
                  <c:v>1.0890000000000001E-5</c:v>
                </c:pt>
                <c:pt idx="2208">
                  <c:v>1.0869999999999999E-5</c:v>
                </c:pt>
                <c:pt idx="2209">
                  <c:v>1.0879999999999999E-5</c:v>
                </c:pt>
                <c:pt idx="2210">
                  <c:v>1.0859999999999999E-5</c:v>
                </c:pt>
                <c:pt idx="2211">
                  <c:v>1.0859999999999999E-5</c:v>
                </c:pt>
                <c:pt idx="2212">
                  <c:v>1.0879999999999999E-5</c:v>
                </c:pt>
                <c:pt idx="2213">
                  <c:v>1.0879999999999999E-5</c:v>
                </c:pt>
                <c:pt idx="2214">
                  <c:v>1.0879999999999999E-5</c:v>
                </c:pt>
                <c:pt idx="2215">
                  <c:v>1.0890000000000001E-5</c:v>
                </c:pt>
                <c:pt idx="2216">
                  <c:v>1.0869999999999999E-5</c:v>
                </c:pt>
                <c:pt idx="2217">
                  <c:v>1.0890000000000001E-5</c:v>
                </c:pt>
                <c:pt idx="2218">
                  <c:v>1.0859999999999999E-5</c:v>
                </c:pt>
                <c:pt idx="2219">
                  <c:v>1.0879999999999999E-5</c:v>
                </c:pt>
                <c:pt idx="2220">
                  <c:v>1.0859999999999999E-5</c:v>
                </c:pt>
                <c:pt idx="2221">
                  <c:v>1.0859999999999999E-5</c:v>
                </c:pt>
                <c:pt idx="2222">
                  <c:v>1.0869999999999999E-5</c:v>
                </c:pt>
                <c:pt idx="2223">
                  <c:v>1.0869999999999999E-5</c:v>
                </c:pt>
                <c:pt idx="2224">
                  <c:v>1.0890000000000001E-5</c:v>
                </c:pt>
                <c:pt idx="2225">
                  <c:v>1.0890000000000001E-5</c:v>
                </c:pt>
                <c:pt idx="2226">
                  <c:v>1.0890000000000001E-5</c:v>
                </c:pt>
                <c:pt idx="2227">
                  <c:v>1.0869999999999999E-5</c:v>
                </c:pt>
                <c:pt idx="2228">
                  <c:v>1.0869999999999999E-5</c:v>
                </c:pt>
                <c:pt idx="2229">
                  <c:v>1.0869999999999999E-5</c:v>
                </c:pt>
                <c:pt idx="2230">
                  <c:v>1.0879999999999999E-5</c:v>
                </c:pt>
                <c:pt idx="2231">
                  <c:v>1.0869999999999999E-5</c:v>
                </c:pt>
                <c:pt idx="2232">
                  <c:v>1.0859999999999999E-5</c:v>
                </c:pt>
                <c:pt idx="2233">
                  <c:v>1.0869999999999999E-5</c:v>
                </c:pt>
                <c:pt idx="2234">
                  <c:v>1.0879999999999999E-5</c:v>
                </c:pt>
                <c:pt idx="2235">
                  <c:v>1.0869999999999999E-5</c:v>
                </c:pt>
                <c:pt idx="2236">
                  <c:v>1.0869999999999999E-5</c:v>
                </c:pt>
                <c:pt idx="2237">
                  <c:v>1.0859999999999999E-5</c:v>
                </c:pt>
                <c:pt idx="2238">
                  <c:v>1.0869999999999999E-5</c:v>
                </c:pt>
                <c:pt idx="2239">
                  <c:v>1.0879999999999999E-5</c:v>
                </c:pt>
                <c:pt idx="2240">
                  <c:v>1.0910000000000001E-5</c:v>
                </c:pt>
                <c:pt idx="2241">
                  <c:v>1.0879999999999999E-5</c:v>
                </c:pt>
                <c:pt idx="2242">
                  <c:v>1.0869999999999999E-5</c:v>
                </c:pt>
                <c:pt idx="2243">
                  <c:v>1.0869999999999999E-5</c:v>
                </c:pt>
                <c:pt idx="2244">
                  <c:v>1.0869999999999999E-5</c:v>
                </c:pt>
                <c:pt idx="2245">
                  <c:v>1.0879999999999999E-5</c:v>
                </c:pt>
                <c:pt idx="2246">
                  <c:v>1.0859999999999999E-5</c:v>
                </c:pt>
                <c:pt idx="2247">
                  <c:v>1.0859999999999999E-5</c:v>
                </c:pt>
                <c:pt idx="2248">
                  <c:v>1.0869999999999999E-5</c:v>
                </c:pt>
                <c:pt idx="2249">
                  <c:v>1.0879999999999999E-5</c:v>
                </c:pt>
                <c:pt idx="2250">
                  <c:v>1.0869999999999999E-5</c:v>
                </c:pt>
                <c:pt idx="2251">
                  <c:v>1.0859999999999999E-5</c:v>
                </c:pt>
                <c:pt idx="2252">
                  <c:v>1.0869999999999999E-5</c:v>
                </c:pt>
                <c:pt idx="2253">
                  <c:v>1.0859999999999999E-5</c:v>
                </c:pt>
                <c:pt idx="2254">
                  <c:v>1.0859999999999999E-5</c:v>
                </c:pt>
                <c:pt idx="2255">
                  <c:v>1.0879999999999999E-5</c:v>
                </c:pt>
                <c:pt idx="2256">
                  <c:v>1.0869999999999999E-5</c:v>
                </c:pt>
                <c:pt idx="2257">
                  <c:v>1.0879999999999999E-5</c:v>
                </c:pt>
                <c:pt idx="2258">
                  <c:v>1.0869999999999999E-5</c:v>
                </c:pt>
                <c:pt idx="2259">
                  <c:v>1.0859999999999999E-5</c:v>
                </c:pt>
                <c:pt idx="2260">
                  <c:v>1.0869999999999999E-5</c:v>
                </c:pt>
                <c:pt idx="2261">
                  <c:v>1.0869999999999999E-5</c:v>
                </c:pt>
                <c:pt idx="2262">
                  <c:v>1.0879999999999999E-5</c:v>
                </c:pt>
                <c:pt idx="2263">
                  <c:v>1.0869999999999999E-5</c:v>
                </c:pt>
                <c:pt idx="2264">
                  <c:v>1.0910000000000001E-5</c:v>
                </c:pt>
                <c:pt idx="2265">
                  <c:v>1.0900000000000001E-5</c:v>
                </c:pt>
                <c:pt idx="2266">
                  <c:v>1.0900000000000001E-5</c:v>
                </c:pt>
                <c:pt idx="2267">
                  <c:v>1.0900000000000001E-5</c:v>
                </c:pt>
                <c:pt idx="2268">
                  <c:v>1.0879999999999999E-5</c:v>
                </c:pt>
                <c:pt idx="2269">
                  <c:v>1.0890000000000001E-5</c:v>
                </c:pt>
                <c:pt idx="2270">
                  <c:v>1.0879999999999999E-5</c:v>
                </c:pt>
                <c:pt idx="2271">
                  <c:v>1.0879999999999999E-5</c:v>
                </c:pt>
                <c:pt idx="2272">
                  <c:v>1.0869999999999999E-5</c:v>
                </c:pt>
                <c:pt idx="2273">
                  <c:v>1.0849999999999999E-5</c:v>
                </c:pt>
                <c:pt idx="2274">
                  <c:v>1.0869999999999999E-5</c:v>
                </c:pt>
                <c:pt idx="2275">
                  <c:v>1.0869999999999999E-5</c:v>
                </c:pt>
                <c:pt idx="2276">
                  <c:v>1.0869999999999999E-5</c:v>
                </c:pt>
                <c:pt idx="2277">
                  <c:v>1.0890000000000001E-5</c:v>
                </c:pt>
                <c:pt idx="2278">
                  <c:v>1.0879999999999999E-5</c:v>
                </c:pt>
                <c:pt idx="2279">
                  <c:v>1.0869999999999999E-5</c:v>
                </c:pt>
                <c:pt idx="2280">
                  <c:v>1.0869999999999999E-5</c:v>
                </c:pt>
                <c:pt idx="2281">
                  <c:v>1.0859999999999999E-5</c:v>
                </c:pt>
                <c:pt idx="2282">
                  <c:v>1.0859999999999999E-5</c:v>
                </c:pt>
                <c:pt idx="2283">
                  <c:v>1.0859999999999999E-5</c:v>
                </c:pt>
                <c:pt idx="2284">
                  <c:v>1.0859999999999999E-5</c:v>
                </c:pt>
                <c:pt idx="2285">
                  <c:v>1.0859999999999999E-5</c:v>
                </c:pt>
                <c:pt idx="2286">
                  <c:v>1.0849999999999999E-5</c:v>
                </c:pt>
                <c:pt idx="2287">
                  <c:v>1.0849999999999999E-5</c:v>
                </c:pt>
                <c:pt idx="2288">
                  <c:v>1.0849999999999999E-5</c:v>
                </c:pt>
                <c:pt idx="2289">
                  <c:v>1.0849999999999999E-5</c:v>
                </c:pt>
                <c:pt idx="2290">
                  <c:v>1.0849999999999999E-5</c:v>
                </c:pt>
                <c:pt idx="2291">
                  <c:v>1.084E-5</c:v>
                </c:pt>
                <c:pt idx="2292">
                  <c:v>1.084E-5</c:v>
                </c:pt>
                <c:pt idx="2293">
                  <c:v>1.0849999999999999E-5</c:v>
                </c:pt>
                <c:pt idx="2294">
                  <c:v>1.083E-5</c:v>
                </c:pt>
                <c:pt idx="2295">
                  <c:v>1.0849999999999999E-5</c:v>
                </c:pt>
                <c:pt idx="2296">
                  <c:v>1.083E-5</c:v>
                </c:pt>
                <c:pt idx="2297">
                  <c:v>1.0849999999999999E-5</c:v>
                </c:pt>
                <c:pt idx="2298">
                  <c:v>1.0849999999999999E-5</c:v>
                </c:pt>
                <c:pt idx="2299">
                  <c:v>1.0849999999999999E-5</c:v>
                </c:pt>
                <c:pt idx="2300">
                  <c:v>1.0849999999999999E-5</c:v>
                </c:pt>
                <c:pt idx="2301">
                  <c:v>1.0849999999999999E-5</c:v>
                </c:pt>
                <c:pt idx="2302">
                  <c:v>1.0849999999999999E-5</c:v>
                </c:pt>
                <c:pt idx="2303">
                  <c:v>1.0849999999999999E-5</c:v>
                </c:pt>
                <c:pt idx="2304">
                  <c:v>1.0849999999999999E-5</c:v>
                </c:pt>
                <c:pt idx="2305">
                  <c:v>1.0849999999999999E-5</c:v>
                </c:pt>
                <c:pt idx="2306">
                  <c:v>1.0849999999999999E-5</c:v>
                </c:pt>
                <c:pt idx="2307">
                  <c:v>1.0849999999999999E-5</c:v>
                </c:pt>
                <c:pt idx="2308">
                  <c:v>1.0849999999999999E-5</c:v>
                </c:pt>
                <c:pt idx="2309">
                  <c:v>1.0849999999999999E-5</c:v>
                </c:pt>
                <c:pt idx="2310">
                  <c:v>1.0849999999999999E-5</c:v>
                </c:pt>
                <c:pt idx="2311">
                  <c:v>1.0879999999999999E-5</c:v>
                </c:pt>
                <c:pt idx="2312">
                  <c:v>1.084E-5</c:v>
                </c:pt>
                <c:pt idx="2313">
                  <c:v>1.0849999999999999E-5</c:v>
                </c:pt>
                <c:pt idx="2314">
                  <c:v>1.0849999999999999E-5</c:v>
                </c:pt>
                <c:pt idx="2315">
                  <c:v>1.0849999999999999E-5</c:v>
                </c:pt>
                <c:pt idx="2316">
                  <c:v>1.0849999999999999E-5</c:v>
                </c:pt>
                <c:pt idx="2317">
                  <c:v>1.0859999999999999E-5</c:v>
                </c:pt>
                <c:pt idx="2318">
                  <c:v>1.0849999999999999E-5</c:v>
                </c:pt>
                <c:pt idx="2319">
                  <c:v>1.0859999999999999E-5</c:v>
                </c:pt>
                <c:pt idx="2320">
                  <c:v>1.0849999999999999E-5</c:v>
                </c:pt>
                <c:pt idx="2321">
                  <c:v>1.0849999999999999E-5</c:v>
                </c:pt>
                <c:pt idx="2322">
                  <c:v>1.0849999999999999E-5</c:v>
                </c:pt>
                <c:pt idx="2323">
                  <c:v>1.084E-5</c:v>
                </c:pt>
                <c:pt idx="2324">
                  <c:v>1.0849999999999999E-5</c:v>
                </c:pt>
                <c:pt idx="2325">
                  <c:v>1.0849999999999999E-5</c:v>
                </c:pt>
                <c:pt idx="2326">
                  <c:v>1.0859999999999999E-5</c:v>
                </c:pt>
                <c:pt idx="2327">
                  <c:v>1.0849999999999999E-5</c:v>
                </c:pt>
                <c:pt idx="2328">
                  <c:v>1.083E-5</c:v>
                </c:pt>
                <c:pt idx="2329">
                  <c:v>1.084E-5</c:v>
                </c:pt>
                <c:pt idx="2330">
                  <c:v>1.0849999999999999E-5</c:v>
                </c:pt>
                <c:pt idx="2331">
                  <c:v>1.0849999999999999E-5</c:v>
                </c:pt>
                <c:pt idx="2332">
                  <c:v>1.0849999999999999E-5</c:v>
                </c:pt>
                <c:pt idx="2333">
                  <c:v>1.0849999999999999E-5</c:v>
                </c:pt>
                <c:pt idx="2334">
                  <c:v>1.083E-5</c:v>
                </c:pt>
                <c:pt idx="2335">
                  <c:v>1.084E-5</c:v>
                </c:pt>
                <c:pt idx="2336">
                  <c:v>1.084E-5</c:v>
                </c:pt>
                <c:pt idx="2337">
                  <c:v>1.0849999999999999E-5</c:v>
                </c:pt>
                <c:pt idx="2338">
                  <c:v>1.0859999999999999E-5</c:v>
                </c:pt>
                <c:pt idx="2339">
                  <c:v>1.0849999999999999E-5</c:v>
                </c:pt>
                <c:pt idx="2340">
                  <c:v>1.0849999999999999E-5</c:v>
                </c:pt>
                <c:pt idx="2341">
                  <c:v>1.0859999999999999E-5</c:v>
                </c:pt>
                <c:pt idx="2342">
                  <c:v>1.0849999999999999E-5</c:v>
                </c:pt>
                <c:pt idx="2343">
                  <c:v>1.0859999999999999E-5</c:v>
                </c:pt>
                <c:pt idx="2344">
                  <c:v>1.0849999999999999E-5</c:v>
                </c:pt>
                <c:pt idx="2345">
                  <c:v>1.0869999999999999E-5</c:v>
                </c:pt>
                <c:pt idx="2346">
                  <c:v>1.0859999999999999E-5</c:v>
                </c:pt>
                <c:pt idx="2347">
                  <c:v>1.0859999999999999E-5</c:v>
                </c:pt>
                <c:pt idx="2348">
                  <c:v>1.0849999999999999E-5</c:v>
                </c:pt>
                <c:pt idx="2349">
                  <c:v>1.0849999999999999E-5</c:v>
                </c:pt>
                <c:pt idx="2350">
                  <c:v>1.0859999999999999E-5</c:v>
                </c:pt>
                <c:pt idx="2351">
                  <c:v>1.0869999999999999E-5</c:v>
                </c:pt>
                <c:pt idx="2352">
                  <c:v>1.0879999999999999E-5</c:v>
                </c:pt>
                <c:pt idx="2353">
                  <c:v>1.0859999999999999E-5</c:v>
                </c:pt>
                <c:pt idx="2354">
                  <c:v>1.0859999999999999E-5</c:v>
                </c:pt>
                <c:pt idx="2355">
                  <c:v>1.0879999999999999E-5</c:v>
                </c:pt>
                <c:pt idx="2356">
                  <c:v>1.0849999999999999E-5</c:v>
                </c:pt>
                <c:pt idx="2357">
                  <c:v>1.0869999999999999E-5</c:v>
                </c:pt>
                <c:pt idx="2358">
                  <c:v>1.0859999999999999E-5</c:v>
                </c:pt>
                <c:pt idx="2359">
                  <c:v>1.0869999999999999E-5</c:v>
                </c:pt>
                <c:pt idx="2360">
                  <c:v>1.0849999999999999E-5</c:v>
                </c:pt>
                <c:pt idx="2361">
                  <c:v>1.0859999999999999E-5</c:v>
                </c:pt>
                <c:pt idx="2362">
                  <c:v>1.0869999999999999E-5</c:v>
                </c:pt>
                <c:pt idx="2363">
                  <c:v>1.0859999999999999E-5</c:v>
                </c:pt>
                <c:pt idx="2364">
                  <c:v>1.0849999999999999E-5</c:v>
                </c:pt>
                <c:pt idx="2365">
                  <c:v>1.0859999999999999E-5</c:v>
                </c:pt>
                <c:pt idx="2366">
                  <c:v>1.0859999999999999E-5</c:v>
                </c:pt>
                <c:pt idx="2367">
                  <c:v>1.0859999999999999E-5</c:v>
                </c:pt>
                <c:pt idx="2368">
                  <c:v>1.0869999999999999E-5</c:v>
                </c:pt>
                <c:pt idx="2369">
                  <c:v>1.0849999999999999E-5</c:v>
                </c:pt>
                <c:pt idx="2370">
                  <c:v>1.0869999999999999E-5</c:v>
                </c:pt>
                <c:pt idx="2371">
                  <c:v>1.0869999999999999E-5</c:v>
                </c:pt>
                <c:pt idx="2372">
                  <c:v>1.0869999999999999E-5</c:v>
                </c:pt>
                <c:pt idx="2373">
                  <c:v>1.0879999999999999E-5</c:v>
                </c:pt>
                <c:pt idx="2374">
                  <c:v>1.0879999999999999E-5</c:v>
                </c:pt>
                <c:pt idx="2375">
                  <c:v>1.0869999999999999E-5</c:v>
                </c:pt>
                <c:pt idx="2376">
                  <c:v>1.0879999999999999E-5</c:v>
                </c:pt>
                <c:pt idx="2377">
                  <c:v>1.0879999999999999E-5</c:v>
                </c:pt>
                <c:pt idx="2378">
                  <c:v>1.0869999999999999E-5</c:v>
                </c:pt>
                <c:pt idx="2379">
                  <c:v>1.0859999999999999E-5</c:v>
                </c:pt>
                <c:pt idx="2380">
                  <c:v>1.0849999999999999E-5</c:v>
                </c:pt>
                <c:pt idx="2381">
                  <c:v>1.0849999999999999E-5</c:v>
                </c:pt>
                <c:pt idx="2382">
                  <c:v>1.0849999999999999E-5</c:v>
                </c:pt>
                <c:pt idx="2383">
                  <c:v>1.0849999999999999E-5</c:v>
                </c:pt>
                <c:pt idx="2384">
                  <c:v>1.0849999999999999E-5</c:v>
                </c:pt>
                <c:pt idx="2385">
                  <c:v>1.084E-5</c:v>
                </c:pt>
                <c:pt idx="2386">
                  <c:v>1.084E-5</c:v>
                </c:pt>
                <c:pt idx="2387">
                  <c:v>1.084E-5</c:v>
                </c:pt>
                <c:pt idx="2388">
                  <c:v>1.083E-5</c:v>
                </c:pt>
                <c:pt idx="2389">
                  <c:v>1.083E-5</c:v>
                </c:pt>
                <c:pt idx="2390">
                  <c:v>1.084E-5</c:v>
                </c:pt>
                <c:pt idx="2391">
                  <c:v>1.084E-5</c:v>
                </c:pt>
                <c:pt idx="2392">
                  <c:v>1.084E-5</c:v>
                </c:pt>
                <c:pt idx="2393">
                  <c:v>1.083E-5</c:v>
                </c:pt>
                <c:pt idx="2394">
                  <c:v>1.083E-5</c:v>
                </c:pt>
                <c:pt idx="2395">
                  <c:v>1.083E-5</c:v>
                </c:pt>
                <c:pt idx="2396">
                  <c:v>1.083E-5</c:v>
                </c:pt>
                <c:pt idx="2397">
                  <c:v>1.082E-5</c:v>
                </c:pt>
                <c:pt idx="2398">
                  <c:v>1.081E-5</c:v>
                </c:pt>
                <c:pt idx="2399">
                  <c:v>1.08E-5</c:v>
                </c:pt>
                <c:pt idx="2400">
                  <c:v>1.082E-5</c:v>
                </c:pt>
                <c:pt idx="2401">
                  <c:v>1.082E-5</c:v>
                </c:pt>
                <c:pt idx="2402">
                  <c:v>1.082E-5</c:v>
                </c:pt>
                <c:pt idx="2403">
                  <c:v>1.08E-5</c:v>
                </c:pt>
                <c:pt idx="2404">
                  <c:v>1.081E-5</c:v>
                </c:pt>
                <c:pt idx="2405">
                  <c:v>1.079E-5</c:v>
                </c:pt>
                <c:pt idx="2406">
                  <c:v>1.081E-5</c:v>
                </c:pt>
                <c:pt idx="2407">
                  <c:v>1.081E-5</c:v>
                </c:pt>
                <c:pt idx="2408">
                  <c:v>1.081E-5</c:v>
                </c:pt>
                <c:pt idx="2409">
                  <c:v>1.081E-5</c:v>
                </c:pt>
                <c:pt idx="2410">
                  <c:v>1.081E-5</c:v>
                </c:pt>
                <c:pt idx="2411">
                  <c:v>1.08E-5</c:v>
                </c:pt>
                <c:pt idx="2412">
                  <c:v>1.079E-5</c:v>
                </c:pt>
                <c:pt idx="2413">
                  <c:v>1.078E-5</c:v>
                </c:pt>
                <c:pt idx="2414">
                  <c:v>1.08E-5</c:v>
                </c:pt>
                <c:pt idx="2415">
                  <c:v>1.079E-5</c:v>
                </c:pt>
                <c:pt idx="2416">
                  <c:v>1.078E-5</c:v>
                </c:pt>
                <c:pt idx="2417">
                  <c:v>1.08E-5</c:v>
                </c:pt>
                <c:pt idx="2418">
                  <c:v>1.078E-5</c:v>
                </c:pt>
                <c:pt idx="2419">
                  <c:v>1.076E-5</c:v>
                </c:pt>
                <c:pt idx="2420">
                  <c:v>1.078E-5</c:v>
                </c:pt>
                <c:pt idx="2421">
                  <c:v>1.077E-5</c:v>
                </c:pt>
                <c:pt idx="2422">
                  <c:v>1.079E-5</c:v>
                </c:pt>
                <c:pt idx="2423">
                  <c:v>1.076E-5</c:v>
                </c:pt>
                <c:pt idx="2424">
                  <c:v>1.076E-5</c:v>
                </c:pt>
                <c:pt idx="2425">
                  <c:v>1.078E-5</c:v>
                </c:pt>
                <c:pt idx="2426">
                  <c:v>1.078E-5</c:v>
                </c:pt>
                <c:pt idx="2427">
                  <c:v>1.077E-5</c:v>
                </c:pt>
                <c:pt idx="2428">
                  <c:v>1.079E-5</c:v>
                </c:pt>
                <c:pt idx="2429">
                  <c:v>1.079E-5</c:v>
                </c:pt>
                <c:pt idx="2430">
                  <c:v>1.079E-5</c:v>
                </c:pt>
                <c:pt idx="2431">
                  <c:v>1.076E-5</c:v>
                </c:pt>
                <c:pt idx="2432">
                  <c:v>1.078E-5</c:v>
                </c:pt>
                <c:pt idx="2433">
                  <c:v>1.079E-5</c:v>
                </c:pt>
                <c:pt idx="2434">
                  <c:v>1.078E-5</c:v>
                </c:pt>
                <c:pt idx="2435">
                  <c:v>1.079E-5</c:v>
                </c:pt>
                <c:pt idx="2436">
                  <c:v>1.078E-5</c:v>
                </c:pt>
                <c:pt idx="2437">
                  <c:v>1.079E-5</c:v>
                </c:pt>
                <c:pt idx="2438">
                  <c:v>1.077E-5</c:v>
                </c:pt>
                <c:pt idx="2439">
                  <c:v>1.079E-5</c:v>
                </c:pt>
                <c:pt idx="2440">
                  <c:v>1.079E-5</c:v>
                </c:pt>
                <c:pt idx="2441">
                  <c:v>1.077E-5</c:v>
                </c:pt>
                <c:pt idx="2442">
                  <c:v>1.079E-5</c:v>
                </c:pt>
                <c:pt idx="2443">
                  <c:v>1.08E-5</c:v>
                </c:pt>
                <c:pt idx="2444">
                  <c:v>1.08E-5</c:v>
                </c:pt>
                <c:pt idx="2445">
                  <c:v>1.08E-5</c:v>
                </c:pt>
                <c:pt idx="2446">
                  <c:v>1.079E-5</c:v>
                </c:pt>
                <c:pt idx="2447">
                  <c:v>1.08E-5</c:v>
                </c:pt>
                <c:pt idx="2448">
                  <c:v>1.081E-5</c:v>
                </c:pt>
                <c:pt idx="2449">
                  <c:v>1.082E-5</c:v>
                </c:pt>
                <c:pt idx="2450">
                  <c:v>1.082E-5</c:v>
                </c:pt>
                <c:pt idx="2451">
                  <c:v>1.083E-5</c:v>
                </c:pt>
                <c:pt idx="2452">
                  <c:v>1.084E-5</c:v>
                </c:pt>
                <c:pt idx="2453">
                  <c:v>1.083E-5</c:v>
                </c:pt>
                <c:pt idx="2454">
                  <c:v>1.082E-5</c:v>
                </c:pt>
                <c:pt idx="2455">
                  <c:v>1.081E-5</c:v>
                </c:pt>
                <c:pt idx="2456">
                  <c:v>1.083E-5</c:v>
                </c:pt>
                <c:pt idx="2457">
                  <c:v>1.08E-5</c:v>
                </c:pt>
                <c:pt idx="2458">
                  <c:v>1.08E-5</c:v>
                </c:pt>
                <c:pt idx="2459">
                  <c:v>1.081E-5</c:v>
                </c:pt>
                <c:pt idx="2460">
                  <c:v>1.08E-5</c:v>
                </c:pt>
                <c:pt idx="2461">
                  <c:v>1.079E-5</c:v>
                </c:pt>
                <c:pt idx="2462">
                  <c:v>1.08E-5</c:v>
                </c:pt>
                <c:pt idx="2463">
                  <c:v>1.08E-5</c:v>
                </c:pt>
                <c:pt idx="2464">
                  <c:v>1.08E-5</c:v>
                </c:pt>
                <c:pt idx="2465">
                  <c:v>1.079E-5</c:v>
                </c:pt>
                <c:pt idx="2466">
                  <c:v>1.079E-5</c:v>
                </c:pt>
                <c:pt idx="2467">
                  <c:v>1.08E-5</c:v>
                </c:pt>
                <c:pt idx="2468">
                  <c:v>1.078E-5</c:v>
                </c:pt>
                <c:pt idx="2469">
                  <c:v>1.079E-5</c:v>
                </c:pt>
                <c:pt idx="2470">
                  <c:v>1.079E-5</c:v>
                </c:pt>
                <c:pt idx="2471">
                  <c:v>1.077E-5</c:v>
                </c:pt>
                <c:pt idx="2472">
                  <c:v>1.077E-5</c:v>
                </c:pt>
                <c:pt idx="2473">
                  <c:v>1.078E-5</c:v>
                </c:pt>
                <c:pt idx="2474">
                  <c:v>1.078E-5</c:v>
                </c:pt>
                <c:pt idx="2475">
                  <c:v>1.078E-5</c:v>
                </c:pt>
                <c:pt idx="2476">
                  <c:v>1.077E-5</c:v>
                </c:pt>
                <c:pt idx="2477">
                  <c:v>1.077E-5</c:v>
                </c:pt>
                <c:pt idx="2478">
                  <c:v>1.078E-5</c:v>
                </c:pt>
                <c:pt idx="2479">
                  <c:v>1.076E-5</c:v>
                </c:pt>
                <c:pt idx="2480">
                  <c:v>1.078E-5</c:v>
                </c:pt>
                <c:pt idx="2481">
                  <c:v>1.076E-5</c:v>
                </c:pt>
                <c:pt idx="2482">
                  <c:v>1.077E-5</c:v>
                </c:pt>
                <c:pt idx="2483">
                  <c:v>1.076E-5</c:v>
                </c:pt>
                <c:pt idx="2484">
                  <c:v>1.078E-5</c:v>
                </c:pt>
                <c:pt idx="2485">
                  <c:v>1.076E-5</c:v>
                </c:pt>
                <c:pt idx="2486">
                  <c:v>1.0740000000000001E-5</c:v>
                </c:pt>
                <c:pt idx="2487">
                  <c:v>1.078E-5</c:v>
                </c:pt>
                <c:pt idx="2488">
                  <c:v>1.0740000000000001E-5</c:v>
                </c:pt>
                <c:pt idx="2489">
                  <c:v>1.077E-5</c:v>
                </c:pt>
                <c:pt idx="2490">
                  <c:v>1.075E-5</c:v>
                </c:pt>
                <c:pt idx="2491">
                  <c:v>1.075E-5</c:v>
                </c:pt>
                <c:pt idx="2492">
                  <c:v>1.076E-5</c:v>
                </c:pt>
                <c:pt idx="2493">
                  <c:v>1.077E-5</c:v>
                </c:pt>
                <c:pt idx="2494">
                  <c:v>1.0730000000000001E-5</c:v>
                </c:pt>
                <c:pt idx="2495">
                  <c:v>1.0740000000000001E-5</c:v>
                </c:pt>
                <c:pt idx="2496">
                  <c:v>1.0740000000000001E-5</c:v>
                </c:pt>
                <c:pt idx="2497">
                  <c:v>1.075E-5</c:v>
                </c:pt>
                <c:pt idx="2498">
                  <c:v>1.0740000000000001E-5</c:v>
                </c:pt>
                <c:pt idx="2499">
                  <c:v>1.0730000000000001E-5</c:v>
                </c:pt>
                <c:pt idx="2500">
                  <c:v>1.0730000000000001E-5</c:v>
                </c:pt>
                <c:pt idx="2501">
                  <c:v>1.0730000000000001E-5</c:v>
                </c:pt>
                <c:pt idx="2502">
                  <c:v>1.0740000000000001E-5</c:v>
                </c:pt>
                <c:pt idx="2503">
                  <c:v>1.0740000000000001E-5</c:v>
                </c:pt>
                <c:pt idx="2504">
                  <c:v>1.0740000000000001E-5</c:v>
                </c:pt>
                <c:pt idx="2505">
                  <c:v>1.0730000000000001E-5</c:v>
                </c:pt>
                <c:pt idx="2506">
                  <c:v>1.0740000000000001E-5</c:v>
                </c:pt>
                <c:pt idx="2507">
                  <c:v>1.0740000000000001E-5</c:v>
                </c:pt>
                <c:pt idx="2508">
                  <c:v>1.075E-5</c:v>
                </c:pt>
                <c:pt idx="2509">
                  <c:v>1.0740000000000001E-5</c:v>
                </c:pt>
                <c:pt idx="2510">
                  <c:v>1.077E-5</c:v>
                </c:pt>
                <c:pt idx="2511">
                  <c:v>1.076E-5</c:v>
                </c:pt>
                <c:pt idx="2512">
                  <c:v>1.0740000000000001E-5</c:v>
                </c:pt>
                <c:pt idx="2513">
                  <c:v>1.0740000000000001E-5</c:v>
                </c:pt>
                <c:pt idx="2514">
                  <c:v>1.0740000000000001E-5</c:v>
                </c:pt>
                <c:pt idx="2515">
                  <c:v>1.0740000000000001E-5</c:v>
                </c:pt>
                <c:pt idx="2516">
                  <c:v>1.077E-5</c:v>
                </c:pt>
                <c:pt idx="2517">
                  <c:v>1.0730000000000001E-5</c:v>
                </c:pt>
                <c:pt idx="2518">
                  <c:v>1.0730000000000001E-5</c:v>
                </c:pt>
                <c:pt idx="2519">
                  <c:v>1.0740000000000001E-5</c:v>
                </c:pt>
                <c:pt idx="2520">
                  <c:v>1.075E-5</c:v>
                </c:pt>
                <c:pt idx="2521">
                  <c:v>1.075E-5</c:v>
                </c:pt>
                <c:pt idx="2522">
                  <c:v>1.075E-5</c:v>
                </c:pt>
                <c:pt idx="2523">
                  <c:v>1.075E-5</c:v>
                </c:pt>
                <c:pt idx="2524">
                  <c:v>1.0740000000000001E-5</c:v>
                </c:pt>
                <c:pt idx="2525">
                  <c:v>1.0740000000000001E-5</c:v>
                </c:pt>
                <c:pt idx="2526">
                  <c:v>1.0730000000000001E-5</c:v>
                </c:pt>
                <c:pt idx="2527">
                  <c:v>1.0730000000000001E-5</c:v>
                </c:pt>
                <c:pt idx="2528">
                  <c:v>1.0730000000000001E-5</c:v>
                </c:pt>
                <c:pt idx="2529">
                  <c:v>1.0730000000000001E-5</c:v>
                </c:pt>
                <c:pt idx="2530">
                  <c:v>1.0740000000000001E-5</c:v>
                </c:pt>
                <c:pt idx="2531">
                  <c:v>1.0730000000000001E-5</c:v>
                </c:pt>
                <c:pt idx="2532">
                  <c:v>1.0730000000000001E-5</c:v>
                </c:pt>
                <c:pt idx="2533">
                  <c:v>1.0720000000000001E-5</c:v>
                </c:pt>
                <c:pt idx="2534">
                  <c:v>1.0730000000000001E-5</c:v>
                </c:pt>
                <c:pt idx="2535">
                  <c:v>1.0720000000000001E-5</c:v>
                </c:pt>
                <c:pt idx="2536">
                  <c:v>1.0720000000000001E-5</c:v>
                </c:pt>
                <c:pt idx="2537">
                  <c:v>1.0730000000000001E-5</c:v>
                </c:pt>
                <c:pt idx="2538">
                  <c:v>1.0710000000000001E-5</c:v>
                </c:pt>
                <c:pt idx="2539">
                  <c:v>1.0730000000000001E-5</c:v>
                </c:pt>
                <c:pt idx="2540">
                  <c:v>1.0720000000000001E-5</c:v>
                </c:pt>
                <c:pt idx="2541">
                  <c:v>1.0730000000000001E-5</c:v>
                </c:pt>
                <c:pt idx="2542">
                  <c:v>1.075E-5</c:v>
                </c:pt>
                <c:pt idx="2543">
                  <c:v>1.0740000000000001E-5</c:v>
                </c:pt>
                <c:pt idx="2544">
                  <c:v>1.0730000000000001E-5</c:v>
                </c:pt>
                <c:pt idx="2545">
                  <c:v>1.0730000000000001E-5</c:v>
                </c:pt>
                <c:pt idx="2546">
                  <c:v>1.0730000000000001E-5</c:v>
                </c:pt>
                <c:pt idx="2547">
                  <c:v>1.0740000000000001E-5</c:v>
                </c:pt>
                <c:pt idx="2548">
                  <c:v>1.0740000000000001E-5</c:v>
                </c:pt>
                <c:pt idx="2549">
                  <c:v>1.0730000000000001E-5</c:v>
                </c:pt>
                <c:pt idx="2550">
                  <c:v>1.0740000000000001E-5</c:v>
                </c:pt>
                <c:pt idx="2551">
                  <c:v>1.075E-5</c:v>
                </c:pt>
                <c:pt idx="2552">
                  <c:v>1.0740000000000001E-5</c:v>
                </c:pt>
                <c:pt idx="2553">
                  <c:v>1.0740000000000001E-5</c:v>
                </c:pt>
                <c:pt idx="2554">
                  <c:v>1.076E-5</c:v>
                </c:pt>
                <c:pt idx="2555">
                  <c:v>1.075E-5</c:v>
                </c:pt>
                <c:pt idx="2556">
                  <c:v>1.075E-5</c:v>
                </c:pt>
                <c:pt idx="2557">
                  <c:v>1.077E-5</c:v>
                </c:pt>
                <c:pt idx="2558">
                  <c:v>1.077E-5</c:v>
                </c:pt>
                <c:pt idx="2559">
                  <c:v>1.076E-5</c:v>
                </c:pt>
                <c:pt idx="2560">
                  <c:v>1.079E-5</c:v>
                </c:pt>
                <c:pt idx="2561">
                  <c:v>1.08E-5</c:v>
                </c:pt>
                <c:pt idx="2562">
                  <c:v>1.08E-5</c:v>
                </c:pt>
                <c:pt idx="2563">
                  <c:v>1.079E-5</c:v>
                </c:pt>
                <c:pt idx="2564">
                  <c:v>1.079E-5</c:v>
                </c:pt>
                <c:pt idx="2565">
                  <c:v>1.079E-5</c:v>
                </c:pt>
                <c:pt idx="2566">
                  <c:v>1.078E-5</c:v>
                </c:pt>
                <c:pt idx="2567">
                  <c:v>1.079E-5</c:v>
                </c:pt>
                <c:pt idx="2568">
                  <c:v>1.077E-5</c:v>
                </c:pt>
                <c:pt idx="2569">
                  <c:v>1.079E-5</c:v>
                </c:pt>
                <c:pt idx="2570">
                  <c:v>1.078E-5</c:v>
                </c:pt>
                <c:pt idx="2571">
                  <c:v>1.079E-5</c:v>
                </c:pt>
                <c:pt idx="2572">
                  <c:v>1.076E-5</c:v>
                </c:pt>
                <c:pt idx="2573">
                  <c:v>1.076E-5</c:v>
                </c:pt>
                <c:pt idx="2574">
                  <c:v>1.0740000000000001E-5</c:v>
                </c:pt>
                <c:pt idx="2575">
                  <c:v>1.075E-5</c:v>
                </c:pt>
                <c:pt idx="2576">
                  <c:v>1.0740000000000001E-5</c:v>
                </c:pt>
                <c:pt idx="2577">
                  <c:v>1.0740000000000001E-5</c:v>
                </c:pt>
                <c:pt idx="2578">
                  <c:v>1.076E-5</c:v>
                </c:pt>
                <c:pt idx="2579">
                  <c:v>1.075E-5</c:v>
                </c:pt>
                <c:pt idx="2580">
                  <c:v>1.0730000000000001E-5</c:v>
                </c:pt>
                <c:pt idx="2581">
                  <c:v>1.0740000000000001E-5</c:v>
                </c:pt>
                <c:pt idx="2582">
                  <c:v>1.0730000000000001E-5</c:v>
                </c:pt>
                <c:pt idx="2583">
                  <c:v>1.0740000000000001E-5</c:v>
                </c:pt>
                <c:pt idx="2584">
                  <c:v>1.075E-5</c:v>
                </c:pt>
                <c:pt idx="2585">
                  <c:v>1.0720000000000001E-5</c:v>
                </c:pt>
                <c:pt idx="2586">
                  <c:v>1.0730000000000001E-5</c:v>
                </c:pt>
                <c:pt idx="2587">
                  <c:v>1.0730000000000001E-5</c:v>
                </c:pt>
                <c:pt idx="2588">
                  <c:v>1.0730000000000001E-5</c:v>
                </c:pt>
                <c:pt idx="2589">
                  <c:v>1.0720000000000001E-5</c:v>
                </c:pt>
                <c:pt idx="2590">
                  <c:v>1.0720000000000001E-5</c:v>
                </c:pt>
                <c:pt idx="2591">
                  <c:v>1.0730000000000001E-5</c:v>
                </c:pt>
                <c:pt idx="2592">
                  <c:v>1.0710000000000001E-5</c:v>
                </c:pt>
                <c:pt idx="2593">
                  <c:v>1.0720000000000001E-5</c:v>
                </c:pt>
                <c:pt idx="2594">
                  <c:v>1.0730000000000001E-5</c:v>
                </c:pt>
                <c:pt idx="2595">
                  <c:v>1.0720000000000001E-5</c:v>
                </c:pt>
                <c:pt idx="2596">
                  <c:v>1.0710000000000001E-5</c:v>
                </c:pt>
                <c:pt idx="2597">
                  <c:v>1.0730000000000001E-5</c:v>
                </c:pt>
                <c:pt idx="2598">
                  <c:v>1.0699999999999999E-5</c:v>
                </c:pt>
                <c:pt idx="2599">
                  <c:v>1.0720000000000001E-5</c:v>
                </c:pt>
                <c:pt idx="2600">
                  <c:v>1.0679999999999999E-5</c:v>
                </c:pt>
                <c:pt idx="2601">
                  <c:v>1.0699999999999999E-5</c:v>
                </c:pt>
                <c:pt idx="2602">
                  <c:v>1.0689999999999999E-5</c:v>
                </c:pt>
                <c:pt idx="2603">
                  <c:v>1.0689999999999999E-5</c:v>
                </c:pt>
                <c:pt idx="2604">
                  <c:v>1.0689999999999999E-5</c:v>
                </c:pt>
                <c:pt idx="2605">
                  <c:v>1.0699999999999999E-5</c:v>
                </c:pt>
                <c:pt idx="2606">
                  <c:v>1.0699999999999999E-5</c:v>
                </c:pt>
                <c:pt idx="2607">
                  <c:v>1.0699999999999999E-5</c:v>
                </c:pt>
                <c:pt idx="2608">
                  <c:v>1.0689999999999999E-5</c:v>
                </c:pt>
                <c:pt idx="2609">
                  <c:v>1.0699999999999999E-5</c:v>
                </c:pt>
                <c:pt idx="2610">
                  <c:v>1.0710000000000001E-5</c:v>
                </c:pt>
                <c:pt idx="2611">
                  <c:v>1.0710000000000001E-5</c:v>
                </c:pt>
                <c:pt idx="2612">
                  <c:v>1.0710000000000001E-5</c:v>
                </c:pt>
                <c:pt idx="2613">
                  <c:v>1.0730000000000001E-5</c:v>
                </c:pt>
                <c:pt idx="2614">
                  <c:v>1.0720000000000001E-5</c:v>
                </c:pt>
                <c:pt idx="2615">
                  <c:v>1.0720000000000001E-5</c:v>
                </c:pt>
                <c:pt idx="2616">
                  <c:v>1.0730000000000001E-5</c:v>
                </c:pt>
                <c:pt idx="2617">
                  <c:v>1.0720000000000001E-5</c:v>
                </c:pt>
                <c:pt idx="2618">
                  <c:v>1.0720000000000001E-5</c:v>
                </c:pt>
                <c:pt idx="2619">
                  <c:v>1.0710000000000001E-5</c:v>
                </c:pt>
                <c:pt idx="2620">
                  <c:v>1.0710000000000001E-5</c:v>
                </c:pt>
                <c:pt idx="2621">
                  <c:v>1.0720000000000001E-5</c:v>
                </c:pt>
                <c:pt idx="2622">
                  <c:v>1.0730000000000001E-5</c:v>
                </c:pt>
                <c:pt idx="2623">
                  <c:v>1.0730000000000001E-5</c:v>
                </c:pt>
                <c:pt idx="2624">
                  <c:v>1.0720000000000001E-5</c:v>
                </c:pt>
                <c:pt idx="2625">
                  <c:v>1.0720000000000001E-5</c:v>
                </c:pt>
                <c:pt idx="2626">
                  <c:v>1.0730000000000001E-5</c:v>
                </c:pt>
                <c:pt idx="2627">
                  <c:v>1.0730000000000001E-5</c:v>
                </c:pt>
                <c:pt idx="2628">
                  <c:v>1.0730000000000001E-5</c:v>
                </c:pt>
                <c:pt idx="2629">
                  <c:v>1.0740000000000001E-5</c:v>
                </c:pt>
                <c:pt idx="2630">
                  <c:v>1.077E-5</c:v>
                </c:pt>
                <c:pt idx="2631">
                  <c:v>1.0730000000000001E-5</c:v>
                </c:pt>
                <c:pt idx="2632">
                  <c:v>1.075E-5</c:v>
                </c:pt>
                <c:pt idx="2633">
                  <c:v>1.0740000000000001E-5</c:v>
                </c:pt>
                <c:pt idx="2634">
                  <c:v>1.0710000000000001E-5</c:v>
                </c:pt>
                <c:pt idx="2635">
                  <c:v>1.075E-5</c:v>
                </c:pt>
                <c:pt idx="2636">
                  <c:v>1.075E-5</c:v>
                </c:pt>
                <c:pt idx="2637">
                  <c:v>1.0740000000000001E-5</c:v>
                </c:pt>
                <c:pt idx="2638">
                  <c:v>1.0740000000000001E-5</c:v>
                </c:pt>
                <c:pt idx="2639">
                  <c:v>1.0740000000000001E-5</c:v>
                </c:pt>
                <c:pt idx="2640">
                  <c:v>1.0720000000000001E-5</c:v>
                </c:pt>
                <c:pt idx="2641">
                  <c:v>1.075E-5</c:v>
                </c:pt>
                <c:pt idx="2642">
                  <c:v>1.076E-5</c:v>
                </c:pt>
                <c:pt idx="2643">
                  <c:v>1.0740000000000001E-5</c:v>
                </c:pt>
                <c:pt idx="2644">
                  <c:v>1.076E-5</c:v>
                </c:pt>
                <c:pt idx="2645">
                  <c:v>1.076E-5</c:v>
                </c:pt>
                <c:pt idx="2646">
                  <c:v>1.077E-5</c:v>
                </c:pt>
                <c:pt idx="2647">
                  <c:v>1.076E-5</c:v>
                </c:pt>
                <c:pt idx="2648">
                  <c:v>1.078E-5</c:v>
                </c:pt>
                <c:pt idx="2649">
                  <c:v>1.077E-5</c:v>
                </c:pt>
                <c:pt idx="2650">
                  <c:v>1.076E-5</c:v>
                </c:pt>
                <c:pt idx="2651">
                  <c:v>1.077E-5</c:v>
                </c:pt>
                <c:pt idx="2652">
                  <c:v>1.077E-5</c:v>
                </c:pt>
                <c:pt idx="2653">
                  <c:v>1.078E-5</c:v>
                </c:pt>
                <c:pt idx="2654">
                  <c:v>1.077E-5</c:v>
                </c:pt>
                <c:pt idx="2655">
                  <c:v>1.08E-5</c:v>
                </c:pt>
                <c:pt idx="2656">
                  <c:v>1.078E-5</c:v>
                </c:pt>
                <c:pt idx="2657">
                  <c:v>1.079E-5</c:v>
                </c:pt>
                <c:pt idx="2658">
                  <c:v>1.08E-5</c:v>
                </c:pt>
                <c:pt idx="2659">
                  <c:v>1.079E-5</c:v>
                </c:pt>
                <c:pt idx="2660">
                  <c:v>1.079E-5</c:v>
                </c:pt>
                <c:pt idx="2661">
                  <c:v>1.08E-5</c:v>
                </c:pt>
                <c:pt idx="2662">
                  <c:v>1.08E-5</c:v>
                </c:pt>
                <c:pt idx="2663">
                  <c:v>1.08E-5</c:v>
                </c:pt>
                <c:pt idx="2664">
                  <c:v>1.079E-5</c:v>
                </c:pt>
                <c:pt idx="2665">
                  <c:v>1.08E-5</c:v>
                </c:pt>
                <c:pt idx="2666">
                  <c:v>1.078E-5</c:v>
                </c:pt>
                <c:pt idx="2667">
                  <c:v>1.08E-5</c:v>
                </c:pt>
                <c:pt idx="2668">
                  <c:v>1.081E-5</c:v>
                </c:pt>
                <c:pt idx="2669">
                  <c:v>1.079E-5</c:v>
                </c:pt>
                <c:pt idx="2670">
                  <c:v>1.08E-5</c:v>
                </c:pt>
                <c:pt idx="2671">
                  <c:v>1.079E-5</c:v>
                </c:pt>
                <c:pt idx="2672">
                  <c:v>1.08E-5</c:v>
                </c:pt>
                <c:pt idx="2673">
                  <c:v>1.079E-5</c:v>
                </c:pt>
                <c:pt idx="2674">
                  <c:v>1.08E-5</c:v>
                </c:pt>
                <c:pt idx="2675">
                  <c:v>1.08E-5</c:v>
                </c:pt>
                <c:pt idx="2676">
                  <c:v>1.08E-5</c:v>
                </c:pt>
                <c:pt idx="2677">
                  <c:v>1.08E-5</c:v>
                </c:pt>
                <c:pt idx="2678">
                  <c:v>1.079E-5</c:v>
                </c:pt>
                <c:pt idx="2679">
                  <c:v>1.078E-5</c:v>
                </c:pt>
                <c:pt idx="2680">
                  <c:v>1.08E-5</c:v>
                </c:pt>
                <c:pt idx="2681">
                  <c:v>1.079E-5</c:v>
                </c:pt>
                <c:pt idx="2682">
                  <c:v>1.08E-5</c:v>
                </c:pt>
                <c:pt idx="2683">
                  <c:v>1.079E-5</c:v>
                </c:pt>
                <c:pt idx="2684">
                  <c:v>1.079E-5</c:v>
                </c:pt>
                <c:pt idx="2685">
                  <c:v>1.08E-5</c:v>
                </c:pt>
                <c:pt idx="2686">
                  <c:v>1.08E-5</c:v>
                </c:pt>
                <c:pt idx="2687">
                  <c:v>1.08E-5</c:v>
                </c:pt>
                <c:pt idx="2688">
                  <c:v>1.08E-5</c:v>
                </c:pt>
                <c:pt idx="2689">
                  <c:v>1.08E-5</c:v>
                </c:pt>
                <c:pt idx="2690">
                  <c:v>1.079E-5</c:v>
                </c:pt>
                <c:pt idx="2691">
                  <c:v>1.079E-5</c:v>
                </c:pt>
                <c:pt idx="2692">
                  <c:v>1.08E-5</c:v>
                </c:pt>
                <c:pt idx="2693">
                  <c:v>1.079E-5</c:v>
                </c:pt>
                <c:pt idx="2694">
                  <c:v>1.08E-5</c:v>
                </c:pt>
                <c:pt idx="2695">
                  <c:v>1.08E-5</c:v>
                </c:pt>
                <c:pt idx="2696">
                  <c:v>1.08E-5</c:v>
                </c:pt>
                <c:pt idx="2697">
                  <c:v>1.079E-5</c:v>
                </c:pt>
                <c:pt idx="2698">
                  <c:v>1.08E-5</c:v>
                </c:pt>
                <c:pt idx="2699">
                  <c:v>1.08E-5</c:v>
                </c:pt>
                <c:pt idx="2700">
                  <c:v>1.079E-5</c:v>
                </c:pt>
                <c:pt idx="2701">
                  <c:v>1.081E-5</c:v>
                </c:pt>
                <c:pt idx="2702">
                  <c:v>1.08E-5</c:v>
                </c:pt>
                <c:pt idx="2703">
                  <c:v>1.079E-5</c:v>
                </c:pt>
                <c:pt idx="2704">
                  <c:v>1.079E-5</c:v>
                </c:pt>
                <c:pt idx="2705">
                  <c:v>1.08E-5</c:v>
                </c:pt>
                <c:pt idx="2706">
                  <c:v>1.08E-5</c:v>
                </c:pt>
                <c:pt idx="2707">
                  <c:v>1.08E-5</c:v>
                </c:pt>
                <c:pt idx="2708">
                  <c:v>1.079E-5</c:v>
                </c:pt>
                <c:pt idx="2709">
                  <c:v>1.08E-5</c:v>
                </c:pt>
                <c:pt idx="2710">
                  <c:v>1.08E-5</c:v>
                </c:pt>
                <c:pt idx="2711">
                  <c:v>1.08E-5</c:v>
                </c:pt>
                <c:pt idx="2712">
                  <c:v>1.079E-5</c:v>
                </c:pt>
                <c:pt idx="2713">
                  <c:v>1.08E-5</c:v>
                </c:pt>
                <c:pt idx="2714">
                  <c:v>1.081E-5</c:v>
                </c:pt>
                <c:pt idx="2715">
                  <c:v>1.08E-5</c:v>
                </c:pt>
                <c:pt idx="2716">
                  <c:v>1.082E-5</c:v>
                </c:pt>
                <c:pt idx="2717">
                  <c:v>1.081E-5</c:v>
                </c:pt>
                <c:pt idx="2718">
                  <c:v>1.08E-5</c:v>
                </c:pt>
                <c:pt idx="2719">
                  <c:v>1.081E-5</c:v>
                </c:pt>
                <c:pt idx="2720">
                  <c:v>1.08E-5</c:v>
                </c:pt>
                <c:pt idx="2721">
                  <c:v>1.08E-5</c:v>
                </c:pt>
                <c:pt idx="2722">
                  <c:v>1.082E-5</c:v>
                </c:pt>
                <c:pt idx="2723">
                  <c:v>1.081E-5</c:v>
                </c:pt>
                <c:pt idx="2724">
                  <c:v>1.079E-5</c:v>
                </c:pt>
                <c:pt idx="2725">
                  <c:v>1.081E-5</c:v>
                </c:pt>
                <c:pt idx="2726">
                  <c:v>1.081E-5</c:v>
                </c:pt>
                <c:pt idx="2727">
                  <c:v>1.081E-5</c:v>
                </c:pt>
                <c:pt idx="2728">
                  <c:v>1.08E-5</c:v>
                </c:pt>
                <c:pt idx="2729">
                  <c:v>1.08E-5</c:v>
                </c:pt>
                <c:pt idx="2730">
                  <c:v>1.083E-5</c:v>
                </c:pt>
                <c:pt idx="2731">
                  <c:v>1.081E-5</c:v>
                </c:pt>
                <c:pt idx="2732">
                  <c:v>1.081E-5</c:v>
                </c:pt>
                <c:pt idx="2733">
                  <c:v>1.08E-5</c:v>
                </c:pt>
                <c:pt idx="2734">
                  <c:v>1.081E-5</c:v>
                </c:pt>
                <c:pt idx="2735">
                  <c:v>1.081E-5</c:v>
                </c:pt>
                <c:pt idx="2736">
                  <c:v>1.08E-5</c:v>
                </c:pt>
                <c:pt idx="2737">
                  <c:v>1.081E-5</c:v>
                </c:pt>
                <c:pt idx="2738">
                  <c:v>1.082E-5</c:v>
                </c:pt>
                <c:pt idx="2739">
                  <c:v>1.081E-5</c:v>
                </c:pt>
                <c:pt idx="2740">
                  <c:v>1.082E-5</c:v>
                </c:pt>
                <c:pt idx="2741">
                  <c:v>1.082E-5</c:v>
                </c:pt>
                <c:pt idx="2742">
                  <c:v>1.081E-5</c:v>
                </c:pt>
                <c:pt idx="2743">
                  <c:v>1.082E-5</c:v>
                </c:pt>
                <c:pt idx="2744">
                  <c:v>1.082E-5</c:v>
                </c:pt>
                <c:pt idx="2745">
                  <c:v>1.082E-5</c:v>
                </c:pt>
                <c:pt idx="2746">
                  <c:v>1.081E-5</c:v>
                </c:pt>
                <c:pt idx="2747">
                  <c:v>1.082E-5</c:v>
                </c:pt>
                <c:pt idx="2748">
                  <c:v>1.0849999999999999E-5</c:v>
                </c:pt>
                <c:pt idx="2749">
                  <c:v>1.084E-5</c:v>
                </c:pt>
                <c:pt idx="2750">
                  <c:v>1.083E-5</c:v>
                </c:pt>
                <c:pt idx="2751">
                  <c:v>1.084E-5</c:v>
                </c:pt>
                <c:pt idx="2752">
                  <c:v>1.083E-5</c:v>
                </c:pt>
                <c:pt idx="2753">
                  <c:v>1.084E-5</c:v>
                </c:pt>
                <c:pt idx="2754">
                  <c:v>1.084E-5</c:v>
                </c:pt>
                <c:pt idx="2755">
                  <c:v>1.0849999999999999E-5</c:v>
                </c:pt>
                <c:pt idx="2756">
                  <c:v>1.084E-5</c:v>
                </c:pt>
                <c:pt idx="2757">
                  <c:v>1.083E-5</c:v>
                </c:pt>
                <c:pt idx="2758">
                  <c:v>1.082E-5</c:v>
                </c:pt>
                <c:pt idx="2759">
                  <c:v>1.082E-5</c:v>
                </c:pt>
                <c:pt idx="2760">
                  <c:v>1.081E-5</c:v>
                </c:pt>
                <c:pt idx="2761">
                  <c:v>1.081E-5</c:v>
                </c:pt>
                <c:pt idx="2762">
                  <c:v>1.081E-5</c:v>
                </c:pt>
                <c:pt idx="2763">
                  <c:v>1.081E-5</c:v>
                </c:pt>
                <c:pt idx="2764">
                  <c:v>1.082E-5</c:v>
                </c:pt>
                <c:pt idx="2765">
                  <c:v>1.08E-5</c:v>
                </c:pt>
                <c:pt idx="2766">
                  <c:v>1.08E-5</c:v>
                </c:pt>
                <c:pt idx="2767">
                  <c:v>1.079E-5</c:v>
                </c:pt>
                <c:pt idx="2768">
                  <c:v>1.079E-5</c:v>
                </c:pt>
                <c:pt idx="2769">
                  <c:v>1.079E-5</c:v>
                </c:pt>
                <c:pt idx="2770">
                  <c:v>1.079E-5</c:v>
                </c:pt>
                <c:pt idx="2771">
                  <c:v>1.079E-5</c:v>
                </c:pt>
                <c:pt idx="2772">
                  <c:v>1.079E-5</c:v>
                </c:pt>
                <c:pt idx="2773">
                  <c:v>1.075E-5</c:v>
                </c:pt>
                <c:pt idx="2774">
                  <c:v>1.076E-5</c:v>
                </c:pt>
                <c:pt idx="2775">
                  <c:v>1.077E-5</c:v>
                </c:pt>
                <c:pt idx="2776">
                  <c:v>1.078E-5</c:v>
                </c:pt>
                <c:pt idx="2777">
                  <c:v>1.078E-5</c:v>
                </c:pt>
                <c:pt idx="2778">
                  <c:v>1.076E-5</c:v>
                </c:pt>
                <c:pt idx="2779">
                  <c:v>1.077E-5</c:v>
                </c:pt>
                <c:pt idx="2780">
                  <c:v>1.076E-5</c:v>
                </c:pt>
                <c:pt idx="2781">
                  <c:v>1.076E-5</c:v>
                </c:pt>
                <c:pt idx="2782">
                  <c:v>1.077E-5</c:v>
                </c:pt>
                <c:pt idx="2783">
                  <c:v>1.075E-5</c:v>
                </c:pt>
                <c:pt idx="2784">
                  <c:v>1.076E-5</c:v>
                </c:pt>
                <c:pt idx="2785">
                  <c:v>1.0740000000000001E-5</c:v>
                </c:pt>
                <c:pt idx="2786">
                  <c:v>1.076E-5</c:v>
                </c:pt>
                <c:pt idx="2787">
                  <c:v>1.0740000000000001E-5</c:v>
                </c:pt>
                <c:pt idx="2788">
                  <c:v>1.075E-5</c:v>
                </c:pt>
                <c:pt idx="2789">
                  <c:v>1.075E-5</c:v>
                </c:pt>
                <c:pt idx="2790">
                  <c:v>1.0740000000000001E-5</c:v>
                </c:pt>
                <c:pt idx="2791">
                  <c:v>1.0740000000000001E-5</c:v>
                </c:pt>
                <c:pt idx="2792">
                  <c:v>1.0730000000000001E-5</c:v>
                </c:pt>
                <c:pt idx="2793">
                  <c:v>1.0730000000000001E-5</c:v>
                </c:pt>
                <c:pt idx="2794">
                  <c:v>1.0730000000000001E-5</c:v>
                </c:pt>
                <c:pt idx="2795">
                  <c:v>1.0730000000000001E-5</c:v>
                </c:pt>
                <c:pt idx="2796">
                  <c:v>1.0730000000000001E-5</c:v>
                </c:pt>
                <c:pt idx="2797">
                  <c:v>1.0730000000000001E-5</c:v>
                </c:pt>
                <c:pt idx="2798">
                  <c:v>1.0720000000000001E-5</c:v>
                </c:pt>
                <c:pt idx="2799">
                  <c:v>1.0730000000000001E-5</c:v>
                </c:pt>
                <c:pt idx="2800">
                  <c:v>1.075E-5</c:v>
                </c:pt>
                <c:pt idx="2801">
                  <c:v>1.0720000000000001E-5</c:v>
                </c:pt>
                <c:pt idx="2802">
                  <c:v>1.0730000000000001E-5</c:v>
                </c:pt>
                <c:pt idx="2803">
                  <c:v>1.0720000000000001E-5</c:v>
                </c:pt>
                <c:pt idx="2804">
                  <c:v>1.0730000000000001E-5</c:v>
                </c:pt>
                <c:pt idx="2805">
                  <c:v>1.0720000000000001E-5</c:v>
                </c:pt>
                <c:pt idx="2806">
                  <c:v>1.0730000000000001E-5</c:v>
                </c:pt>
                <c:pt idx="2807">
                  <c:v>1.0730000000000001E-5</c:v>
                </c:pt>
                <c:pt idx="2808">
                  <c:v>1.0720000000000001E-5</c:v>
                </c:pt>
                <c:pt idx="2809">
                  <c:v>1.0710000000000001E-5</c:v>
                </c:pt>
                <c:pt idx="2810">
                  <c:v>1.0720000000000001E-5</c:v>
                </c:pt>
                <c:pt idx="2811">
                  <c:v>1.0730000000000001E-5</c:v>
                </c:pt>
                <c:pt idx="2812">
                  <c:v>1.0710000000000001E-5</c:v>
                </c:pt>
                <c:pt idx="2813">
                  <c:v>1.0710000000000001E-5</c:v>
                </c:pt>
                <c:pt idx="2814">
                  <c:v>1.075E-5</c:v>
                </c:pt>
                <c:pt idx="2815">
                  <c:v>1.0730000000000001E-5</c:v>
                </c:pt>
                <c:pt idx="2816">
                  <c:v>1.0720000000000001E-5</c:v>
                </c:pt>
                <c:pt idx="2817">
                  <c:v>1.0720000000000001E-5</c:v>
                </c:pt>
                <c:pt idx="2818">
                  <c:v>1.0699999999999999E-5</c:v>
                </c:pt>
                <c:pt idx="2819">
                  <c:v>1.0699999999999999E-5</c:v>
                </c:pt>
                <c:pt idx="2820">
                  <c:v>1.0689999999999999E-5</c:v>
                </c:pt>
                <c:pt idx="2821">
                  <c:v>1.0699999999999999E-5</c:v>
                </c:pt>
                <c:pt idx="2822">
                  <c:v>1.0710000000000001E-5</c:v>
                </c:pt>
                <c:pt idx="2823">
                  <c:v>1.0699999999999999E-5</c:v>
                </c:pt>
                <c:pt idx="2824">
                  <c:v>1.0730000000000001E-5</c:v>
                </c:pt>
                <c:pt idx="2825">
                  <c:v>1.0689999999999999E-5</c:v>
                </c:pt>
                <c:pt idx="2826">
                  <c:v>1.0710000000000001E-5</c:v>
                </c:pt>
                <c:pt idx="2827">
                  <c:v>1.0730000000000001E-5</c:v>
                </c:pt>
                <c:pt idx="2828">
                  <c:v>1.0679999999999999E-5</c:v>
                </c:pt>
                <c:pt idx="2829">
                  <c:v>1.0710000000000001E-5</c:v>
                </c:pt>
                <c:pt idx="2830">
                  <c:v>1.0689999999999999E-5</c:v>
                </c:pt>
                <c:pt idx="2831">
                  <c:v>1.0710000000000001E-5</c:v>
                </c:pt>
                <c:pt idx="2832">
                  <c:v>1.0720000000000001E-5</c:v>
                </c:pt>
                <c:pt idx="2833">
                  <c:v>1.0689999999999999E-5</c:v>
                </c:pt>
                <c:pt idx="2834">
                  <c:v>1.0669999999999999E-5</c:v>
                </c:pt>
                <c:pt idx="2835">
                  <c:v>1.0689999999999999E-5</c:v>
                </c:pt>
                <c:pt idx="2836">
                  <c:v>1.0710000000000001E-5</c:v>
                </c:pt>
                <c:pt idx="2837">
                  <c:v>1.0679999999999999E-5</c:v>
                </c:pt>
                <c:pt idx="2838">
                  <c:v>1.0679999999999999E-5</c:v>
                </c:pt>
                <c:pt idx="2839">
                  <c:v>1.0679999999999999E-5</c:v>
                </c:pt>
                <c:pt idx="2840">
                  <c:v>1.0689999999999999E-5</c:v>
                </c:pt>
                <c:pt idx="2841">
                  <c:v>1.066E-5</c:v>
                </c:pt>
                <c:pt idx="2842">
                  <c:v>1.0679999999999999E-5</c:v>
                </c:pt>
                <c:pt idx="2843">
                  <c:v>1.066E-5</c:v>
                </c:pt>
                <c:pt idx="2844">
                  <c:v>1.0679999999999999E-5</c:v>
                </c:pt>
                <c:pt idx="2845">
                  <c:v>1.0669999999999999E-5</c:v>
                </c:pt>
                <c:pt idx="2846">
                  <c:v>1.066E-5</c:v>
                </c:pt>
                <c:pt idx="2847">
                  <c:v>1.0669999999999999E-5</c:v>
                </c:pt>
                <c:pt idx="2848">
                  <c:v>1.066E-5</c:v>
                </c:pt>
                <c:pt idx="2849">
                  <c:v>1.066E-5</c:v>
                </c:pt>
                <c:pt idx="2850">
                  <c:v>1.0679999999999999E-5</c:v>
                </c:pt>
                <c:pt idx="2851">
                  <c:v>1.066E-5</c:v>
                </c:pt>
                <c:pt idx="2852">
                  <c:v>1.066E-5</c:v>
                </c:pt>
                <c:pt idx="2853">
                  <c:v>1.066E-5</c:v>
                </c:pt>
                <c:pt idx="2854">
                  <c:v>1.066E-5</c:v>
                </c:pt>
                <c:pt idx="2855">
                  <c:v>1.0679999999999999E-5</c:v>
                </c:pt>
                <c:pt idx="2856">
                  <c:v>1.0669999999999999E-5</c:v>
                </c:pt>
                <c:pt idx="2857">
                  <c:v>1.0689999999999999E-5</c:v>
                </c:pt>
                <c:pt idx="2858">
                  <c:v>1.066E-5</c:v>
                </c:pt>
                <c:pt idx="2859">
                  <c:v>1.0679999999999999E-5</c:v>
                </c:pt>
                <c:pt idx="2860">
                  <c:v>1.0669999999999999E-5</c:v>
                </c:pt>
                <c:pt idx="2861">
                  <c:v>1.0679999999999999E-5</c:v>
                </c:pt>
                <c:pt idx="2862">
                  <c:v>1.066E-5</c:v>
                </c:pt>
                <c:pt idx="2863">
                  <c:v>1.0679999999999999E-5</c:v>
                </c:pt>
                <c:pt idx="2864">
                  <c:v>1.0699999999999999E-5</c:v>
                </c:pt>
                <c:pt idx="2865">
                  <c:v>1.0679999999999999E-5</c:v>
                </c:pt>
                <c:pt idx="2866">
                  <c:v>1.0699999999999999E-5</c:v>
                </c:pt>
                <c:pt idx="2867">
                  <c:v>1.0699999999999999E-5</c:v>
                </c:pt>
                <c:pt idx="2868">
                  <c:v>1.0699999999999999E-5</c:v>
                </c:pt>
                <c:pt idx="2869">
                  <c:v>1.0699999999999999E-5</c:v>
                </c:pt>
                <c:pt idx="2870">
                  <c:v>1.0710000000000001E-5</c:v>
                </c:pt>
                <c:pt idx="2871">
                  <c:v>1.0689999999999999E-5</c:v>
                </c:pt>
                <c:pt idx="2872">
                  <c:v>1.0710000000000001E-5</c:v>
                </c:pt>
                <c:pt idx="2873">
                  <c:v>1.0740000000000001E-5</c:v>
                </c:pt>
                <c:pt idx="2874">
                  <c:v>1.0720000000000001E-5</c:v>
                </c:pt>
                <c:pt idx="2875">
                  <c:v>1.0710000000000001E-5</c:v>
                </c:pt>
                <c:pt idx="2876">
                  <c:v>1.0720000000000001E-5</c:v>
                </c:pt>
                <c:pt idx="2877">
                  <c:v>1.0710000000000001E-5</c:v>
                </c:pt>
                <c:pt idx="2878">
                  <c:v>1.0720000000000001E-5</c:v>
                </c:pt>
                <c:pt idx="2879">
                  <c:v>1.0730000000000001E-5</c:v>
                </c:pt>
                <c:pt idx="2880">
                  <c:v>1.0720000000000001E-5</c:v>
                </c:pt>
                <c:pt idx="2881">
                  <c:v>1.0740000000000001E-5</c:v>
                </c:pt>
                <c:pt idx="2882">
                  <c:v>1.0730000000000001E-5</c:v>
                </c:pt>
                <c:pt idx="2883">
                  <c:v>1.0730000000000001E-5</c:v>
                </c:pt>
                <c:pt idx="2884">
                  <c:v>1.079E-5</c:v>
                </c:pt>
                <c:pt idx="2885">
                  <c:v>1.0740000000000001E-5</c:v>
                </c:pt>
                <c:pt idx="2886">
                  <c:v>1.0730000000000001E-5</c:v>
                </c:pt>
                <c:pt idx="2887">
                  <c:v>1.075E-5</c:v>
                </c:pt>
                <c:pt idx="2888">
                  <c:v>1.077E-5</c:v>
                </c:pt>
                <c:pt idx="2889">
                  <c:v>1.0730000000000001E-5</c:v>
                </c:pt>
                <c:pt idx="2890">
                  <c:v>1.075E-5</c:v>
                </c:pt>
                <c:pt idx="2891">
                  <c:v>1.075E-5</c:v>
                </c:pt>
                <c:pt idx="2892">
                  <c:v>1.075E-5</c:v>
                </c:pt>
                <c:pt idx="2893">
                  <c:v>1.0740000000000001E-5</c:v>
                </c:pt>
                <c:pt idx="2894">
                  <c:v>1.0740000000000001E-5</c:v>
                </c:pt>
                <c:pt idx="2895">
                  <c:v>1.0740000000000001E-5</c:v>
                </c:pt>
                <c:pt idx="2896">
                  <c:v>1.0740000000000001E-5</c:v>
                </c:pt>
                <c:pt idx="2897">
                  <c:v>1.0740000000000001E-5</c:v>
                </c:pt>
                <c:pt idx="2898">
                  <c:v>1.075E-5</c:v>
                </c:pt>
                <c:pt idx="2899">
                  <c:v>1.075E-5</c:v>
                </c:pt>
                <c:pt idx="2900">
                  <c:v>1.076E-5</c:v>
                </c:pt>
                <c:pt idx="2901">
                  <c:v>1.076E-5</c:v>
                </c:pt>
                <c:pt idx="2902">
                  <c:v>1.0740000000000001E-5</c:v>
                </c:pt>
                <c:pt idx="2903">
                  <c:v>1.077E-5</c:v>
                </c:pt>
                <c:pt idx="2904">
                  <c:v>1.075E-5</c:v>
                </c:pt>
                <c:pt idx="2905">
                  <c:v>1.077E-5</c:v>
                </c:pt>
                <c:pt idx="2906">
                  <c:v>1.078E-5</c:v>
                </c:pt>
                <c:pt idx="2907">
                  <c:v>1.078E-5</c:v>
                </c:pt>
                <c:pt idx="2908">
                  <c:v>1.076E-5</c:v>
                </c:pt>
                <c:pt idx="2909">
                  <c:v>1.078E-5</c:v>
                </c:pt>
                <c:pt idx="2910">
                  <c:v>1.078E-5</c:v>
                </c:pt>
                <c:pt idx="2911">
                  <c:v>1.078E-5</c:v>
                </c:pt>
                <c:pt idx="2912">
                  <c:v>1.08E-5</c:v>
                </c:pt>
                <c:pt idx="2913">
                  <c:v>1.076E-5</c:v>
                </c:pt>
                <c:pt idx="2914">
                  <c:v>1.078E-5</c:v>
                </c:pt>
                <c:pt idx="2915">
                  <c:v>1.079E-5</c:v>
                </c:pt>
                <c:pt idx="2916">
                  <c:v>1.077E-5</c:v>
                </c:pt>
                <c:pt idx="2917">
                  <c:v>1.08E-5</c:v>
                </c:pt>
                <c:pt idx="2918">
                  <c:v>1.079E-5</c:v>
                </c:pt>
                <c:pt idx="2919">
                  <c:v>1.079E-5</c:v>
                </c:pt>
                <c:pt idx="2920">
                  <c:v>1.079E-5</c:v>
                </c:pt>
                <c:pt idx="2921">
                  <c:v>1.078E-5</c:v>
                </c:pt>
                <c:pt idx="2922">
                  <c:v>1.079E-5</c:v>
                </c:pt>
                <c:pt idx="2923">
                  <c:v>1.08E-5</c:v>
                </c:pt>
                <c:pt idx="2924">
                  <c:v>1.079E-5</c:v>
                </c:pt>
                <c:pt idx="2925">
                  <c:v>1.08E-5</c:v>
                </c:pt>
                <c:pt idx="2926">
                  <c:v>1.08E-5</c:v>
                </c:pt>
                <c:pt idx="2927">
                  <c:v>1.079E-5</c:v>
                </c:pt>
                <c:pt idx="2928">
                  <c:v>1.081E-5</c:v>
                </c:pt>
                <c:pt idx="2929">
                  <c:v>1.08E-5</c:v>
                </c:pt>
                <c:pt idx="2930">
                  <c:v>1.08E-5</c:v>
                </c:pt>
                <c:pt idx="2931">
                  <c:v>1.081E-5</c:v>
                </c:pt>
                <c:pt idx="2932">
                  <c:v>1.081E-5</c:v>
                </c:pt>
                <c:pt idx="2933">
                  <c:v>1.08E-5</c:v>
                </c:pt>
                <c:pt idx="2934">
                  <c:v>1.081E-5</c:v>
                </c:pt>
                <c:pt idx="2935">
                  <c:v>1.081E-5</c:v>
                </c:pt>
                <c:pt idx="2936">
                  <c:v>1.083E-5</c:v>
                </c:pt>
                <c:pt idx="2937">
                  <c:v>1.081E-5</c:v>
                </c:pt>
                <c:pt idx="2938">
                  <c:v>1.082E-5</c:v>
                </c:pt>
                <c:pt idx="2939">
                  <c:v>1.082E-5</c:v>
                </c:pt>
                <c:pt idx="2940">
                  <c:v>1.084E-5</c:v>
                </c:pt>
                <c:pt idx="2941">
                  <c:v>1.081E-5</c:v>
                </c:pt>
                <c:pt idx="2942">
                  <c:v>1.082E-5</c:v>
                </c:pt>
                <c:pt idx="2943">
                  <c:v>1.082E-5</c:v>
                </c:pt>
                <c:pt idx="2944">
                  <c:v>1.082E-5</c:v>
                </c:pt>
                <c:pt idx="2945">
                  <c:v>1.081E-5</c:v>
                </c:pt>
                <c:pt idx="2946">
                  <c:v>1.082E-5</c:v>
                </c:pt>
                <c:pt idx="2947">
                  <c:v>1.082E-5</c:v>
                </c:pt>
                <c:pt idx="2948">
                  <c:v>1.081E-5</c:v>
                </c:pt>
                <c:pt idx="2949">
                  <c:v>1.082E-5</c:v>
                </c:pt>
                <c:pt idx="2950">
                  <c:v>1.081E-5</c:v>
                </c:pt>
                <c:pt idx="2951">
                  <c:v>1.082E-5</c:v>
                </c:pt>
                <c:pt idx="2952">
                  <c:v>1.084E-5</c:v>
                </c:pt>
                <c:pt idx="2953">
                  <c:v>1.083E-5</c:v>
                </c:pt>
                <c:pt idx="2954">
                  <c:v>1.084E-5</c:v>
                </c:pt>
                <c:pt idx="2955">
                  <c:v>1.0849999999999999E-5</c:v>
                </c:pt>
                <c:pt idx="2956">
                  <c:v>1.082E-5</c:v>
                </c:pt>
                <c:pt idx="2957">
                  <c:v>1.083E-5</c:v>
                </c:pt>
                <c:pt idx="2958">
                  <c:v>1.082E-5</c:v>
                </c:pt>
                <c:pt idx="2959">
                  <c:v>1.084E-5</c:v>
                </c:pt>
                <c:pt idx="2960">
                  <c:v>1.0849999999999999E-5</c:v>
                </c:pt>
                <c:pt idx="2961">
                  <c:v>1.083E-5</c:v>
                </c:pt>
                <c:pt idx="2962">
                  <c:v>1.083E-5</c:v>
                </c:pt>
                <c:pt idx="2963">
                  <c:v>1.083E-5</c:v>
                </c:pt>
                <c:pt idx="2964">
                  <c:v>1.0849999999999999E-5</c:v>
                </c:pt>
                <c:pt idx="2965">
                  <c:v>1.0849999999999999E-5</c:v>
                </c:pt>
                <c:pt idx="2966">
                  <c:v>1.0849999999999999E-5</c:v>
                </c:pt>
                <c:pt idx="2967">
                  <c:v>1.0849999999999999E-5</c:v>
                </c:pt>
                <c:pt idx="2968">
                  <c:v>1.0849999999999999E-5</c:v>
                </c:pt>
                <c:pt idx="2969">
                  <c:v>1.0849999999999999E-5</c:v>
                </c:pt>
                <c:pt idx="2970">
                  <c:v>1.084E-5</c:v>
                </c:pt>
                <c:pt idx="2971">
                  <c:v>1.0849999999999999E-5</c:v>
                </c:pt>
                <c:pt idx="2972">
                  <c:v>1.0849999999999999E-5</c:v>
                </c:pt>
                <c:pt idx="2973">
                  <c:v>1.0859999999999999E-5</c:v>
                </c:pt>
                <c:pt idx="2974">
                  <c:v>1.0849999999999999E-5</c:v>
                </c:pt>
                <c:pt idx="2975">
                  <c:v>1.0859999999999999E-5</c:v>
                </c:pt>
                <c:pt idx="2976">
                  <c:v>1.0849999999999999E-5</c:v>
                </c:pt>
                <c:pt idx="2977">
                  <c:v>1.0849999999999999E-5</c:v>
                </c:pt>
                <c:pt idx="2978">
                  <c:v>1.0859999999999999E-5</c:v>
                </c:pt>
                <c:pt idx="2979">
                  <c:v>1.0869999999999999E-5</c:v>
                </c:pt>
                <c:pt idx="2980">
                  <c:v>1.0859999999999999E-5</c:v>
                </c:pt>
                <c:pt idx="2981">
                  <c:v>1.0869999999999999E-5</c:v>
                </c:pt>
                <c:pt idx="2982">
                  <c:v>1.084E-5</c:v>
                </c:pt>
                <c:pt idx="2983">
                  <c:v>1.0849999999999999E-5</c:v>
                </c:pt>
                <c:pt idx="2984">
                  <c:v>1.0859999999999999E-5</c:v>
                </c:pt>
                <c:pt idx="2985">
                  <c:v>1.0869999999999999E-5</c:v>
                </c:pt>
                <c:pt idx="2986">
                  <c:v>1.0879999999999999E-5</c:v>
                </c:pt>
                <c:pt idx="2987">
                  <c:v>1.0879999999999999E-5</c:v>
                </c:pt>
                <c:pt idx="2988">
                  <c:v>1.0890000000000001E-5</c:v>
                </c:pt>
                <c:pt idx="2989">
                  <c:v>1.0890000000000001E-5</c:v>
                </c:pt>
                <c:pt idx="2990">
                  <c:v>1.0879999999999999E-5</c:v>
                </c:pt>
                <c:pt idx="2991">
                  <c:v>1.0879999999999999E-5</c:v>
                </c:pt>
                <c:pt idx="2992">
                  <c:v>1.0869999999999999E-5</c:v>
                </c:pt>
                <c:pt idx="2993">
                  <c:v>1.0869999999999999E-5</c:v>
                </c:pt>
                <c:pt idx="2994">
                  <c:v>1.0869999999999999E-5</c:v>
                </c:pt>
                <c:pt idx="2995">
                  <c:v>1.0849999999999999E-5</c:v>
                </c:pt>
                <c:pt idx="2996">
                  <c:v>1.0859999999999999E-5</c:v>
                </c:pt>
                <c:pt idx="2997">
                  <c:v>1.0849999999999999E-5</c:v>
                </c:pt>
                <c:pt idx="2998">
                  <c:v>1.084E-5</c:v>
                </c:pt>
                <c:pt idx="2999">
                  <c:v>1.0849999999999999E-5</c:v>
                </c:pt>
                <c:pt idx="3000">
                  <c:v>1.0849999999999999E-5</c:v>
                </c:pt>
                <c:pt idx="3001">
                  <c:v>1.084E-5</c:v>
                </c:pt>
                <c:pt idx="3002">
                  <c:v>1.083E-5</c:v>
                </c:pt>
                <c:pt idx="3003">
                  <c:v>1.0849999999999999E-5</c:v>
                </c:pt>
                <c:pt idx="3004">
                  <c:v>1.082E-5</c:v>
                </c:pt>
                <c:pt idx="3005">
                  <c:v>1.083E-5</c:v>
                </c:pt>
                <c:pt idx="3006">
                  <c:v>1.0849999999999999E-5</c:v>
                </c:pt>
                <c:pt idx="3007">
                  <c:v>1.081E-5</c:v>
                </c:pt>
                <c:pt idx="3008">
                  <c:v>1.082E-5</c:v>
                </c:pt>
                <c:pt idx="3009">
                  <c:v>1.082E-5</c:v>
                </c:pt>
                <c:pt idx="3010">
                  <c:v>1.082E-5</c:v>
                </c:pt>
                <c:pt idx="3011">
                  <c:v>1.081E-5</c:v>
                </c:pt>
                <c:pt idx="3012">
                  <c:v>1.081E-5</c:v>
                </c:pt>
                <c:pt idx="3013">
                  <c:v>1.081E-5</c:v>
                </c:pt>
                <c:pt idx="3014">
                  <c:v>1.081E-5</c:v>
                </c:pt>
                <c:pt idx="3015">
                  <c:v>1.08E-5</c:v>
                </c:pt>
                <c:pt idx="3016">
                  <c:v>1.08E-5</c:v>
                </c:pt>
                <c:pt idx="3017">
                  <c:v>1.08E-5</c:v>
                </c:pt>
                <c:pt idx="3018">
                  <c:v>1.08E-5</c:v>
                </c:pt>
                <c:pt idx="3019">
                  <c:v>1.079E-5</c:v>
                </c:pt>
                <c:pt idx="3020">
                  <c:v>1.08E-5</c:v>
                </c:pt>
                <c:pt idx="3021">
                  <c:v>1.079E-5</c:v>
                </c:pt>
                <c:pt idx="3022">
                  <c:v>1.078E-5</c:v>
                </c:pt>
                <c:pt idx="3023">
                  <c:v>1.079E-5</c:v>
                </c:pt>
                <c:pt idx="3024">
                  <c:v>1.078E-5</c:v>
                </c:pt>
                <c:pt idx="3025">
                  <c:v>1.08E-5</c:v>
                </c:pt>
                <c:pt idx="3026">
                  <c:v>1.081E-5</c:v>
                </c:pt>
                <c:pt idx="3027">
                  <c:v>1.078E-5</c:v>
                </c:pt>
                <c:pt idx="3028">
                  <c:v>1.079E-5</c:v>
                </c:pt>
                <c:pt idx="3029">
                  <c:v>1.078E-5</c:v>
                </c:pt>
                <c:pt idx="3030">
                  <c:v>1.078E-5</c:v>
                </c:pt>
                <c:pt idx="3031">
                  <c:v>1.079E-5</c:v>
                </c:pt>
                <c:pt idx="3032">
                  <c:v>1.079E-5</c:v>
                </c:pt>
                <c:pt idx="3033">
                  <c:v>1.078E-5</c:v>
                </c:pt>
                <c:pt idx="3034">
                  <c:v>1.079E-5</c:v>
                </c:pt>
                <c:pt idx="3035">
                  <c:v>1.079E-5</c:v>
                </c:pt>
                <c:pt idx="3036">
                  <c:v>1.078E-5</c:v>
                </c:pt>
                <c:pt idx="3037">
                  <c:v>1.075E-5</c:v>
                </c:pt>
                <c:pt idx="3038">
                  <c:v>1.078E-5</c:v>
                </c:pt>
                <c:pt idx="3039">
                  <c:v>1.076E-5</c:v>
                </c:pt>
                <c:pt idx="3040">
                  <c:v>1.078E-5</c:v>
                </c:pt>
                <c:pt idx="3041">
                  <c:v>1.077E-5</c:v>
                </c:pt>
                <c:pt idx="3042">
                  <c:v>1.076E-5</c:v>
                </c:pt>
                <c:pt idx="3043">
                  <c:v>1.077E-5</c:v>
                </c:pt>
                <c:pt idx="3044">
                  <c:v>1.077E-5</c:v>
                </c:pt>
                <c:pt idx="3045">
                  <c:v>1.075E-5</c:v>
                </c:pt>
                <c:pt idx="3046">
                  <c:v>1.0740000000000001E-5</c:v>
                </c:pt>
                <c:pt idx="3047">
                  <c:v>1.076E-5</c:v>
                </c:pt>
                <c:pt idx="3048">
                  <c:v>1.075E-5</c:v>
                </c:pt>
                <c:pt idx="3049">
                  <c:v>1.078E-5</c:v>
                </c:pt>
                <c:pt idx="3050">
                  <c:v>1.075E-5</c:v>
                </c:pt>
                <c:pt idx="3051">
                  <c:v>1.077E-5</c:v>
                </c:pt>
                <c:pt idx="3052">
                  <c:v>1.075E-5</c:v>
                </c:pt>
                <c:pt idx="3053">
                  <c:v>1.075E-5</c:v>
                </c:pt>
                <c:pt idx="3054">
                  <c:v>1.075E-5</c:v>
                </c:pt>
                <c:pt idx="3055">
                  <c:v>1.076E-5</c:v>
                </c:pt>
                <c:pt idx="3056">
                  <c:v>1.076E-5</c:v>
                </c:pt>
                <c:pt idx="3057">
                  <c:v>1.076E-5</c:v>
                </c:pt>
                <c:pt idx="3058">
                  <c:v>1.0730000000000001E-5</c:v>
                </c:pt>
                <c:pt idx="3059">
                  <c:v>1.0730000000000001E-5</c:v>
                </c:pt>
                <c:pt idx="3060">
                  <c:v>1.0730000000000001E-5</c:v>
                </c:pt>
                <c:pt idx="3061">
                  <c:v>1.0730000000000001E-5</c:v>
                </c:pt>
                <c:pt idx="3062">
                  <c:v>1.0740000000000001E-5</c:v>
                </c:pt>
                <c:pt idx="3063">
                  <c:v>1.076E-5</c:v>
                </c:pt>
                <c:pt idx="3064">
                  <c:v>1.075E-5</c:v>
                </c:pt>
                <c:pt idx="3065">
                  <c:v>1.0740000000000001E-5</c:v>
                </c:pt>
                <c:pt idx="3066">
                  <c:v>1.0730000000000001E-5</c:v>
                </c:pt>
                <c:pt idx="3067">
                  <c:v>1.075E-5</c:v>
                </c:pt>
                <c:pt idx="3068">
                  <c:v>1.076E-5</c:v>
                </c:pt>
                <c:pt idx="3069">
                  <c:v>1.076E-5</c:v>
                </c:pt>
                <c:pt idx="3070">
                  <c:v>1.077E-5</c:v>
                </c:pt>
                <c:pt idx="3071">
                  <c:v>1.077E-5</c:v>
                </c:pt>
                <c:pt idx="3072">
                  <c:v>1.079E-5</c:v>
                </c:pt>
                <c:pt idx="3073">
                  <c:v>1.075E-5</c:v>
                </c:pt>
                <c:pt idx="3074">
                  <c:v>1.077E-5</c:v>
                </c:pt>
                <c:pt idx="3075">
                  <c:v>1.078E-5</c:v>
                </c:pt>
                <c:pt idx="3076">
                  <c:v>1.077E-5</c:v>
                </c:pt>
                <c:pt idx="3077">
                  <c:v>1.078E-5</c:v>
                </c:pt>
                <c:pt idx="3078">
                  <c:v>1.075E-5</c:v>
                </c:pt>
                <c:pt idx="3079">
                  <c:v>1.076E-5</c:v>
                </c:pt>
                <c:pt idx="3080">
                  <c:v>1.076E-5</c:v>
                </c:pt>
                <c:pt idx="3081">
                  <c:v>1.078E-5</c:v>
                </c:pt>
                <c:pt idx="3082">
                  <c:v>1.079E-5</c:v>
                </c:pt>
                <c:pt idx="3083">
                  <c:v>1.076E-5</c:v>
                </c:pt>
                <c:pt idx="3084">
                  <c:v>1.077E-5</c:v>
                </c:pt>
                <c:pt idx="3085">
                  <c:v>1.076E-5</c:v>
                </c:pt>
                <c:pt idx="3086">
                  <c:v>1.078E-5</c:v>
                </c:pt>
                <c:pt idx="3087">
                  <c:v>1.077E-5</c:v>
                </c:pt>
                <c:pt idx="3088">
                  <c:v>1.078E-5</c:v>
                </c:pt>
                <c:pt idx="3089">
                  <c:v>1.076E-5</c:v>
                </c:pt>
                <c:pt idx="3090">
                  <c:v>1.078E-5</c:v>
                </c:pt>
                <c:pt idx="3091">
                  <c:v>1.075E-5</c:v>
                </c:pt>
                <c:pt idx="3092">
                  <c:v>1.076E-5</c:v>
                </c:pt>
                <c:pt idx="3093">
                  <c:v>1.078E-5</c:v>
                </c:pt>
                <c:pt idx="3094">
                  <c:v>1.078E-5</c:v>
                </c:pt>
                <c:pt idx="3095">
                  <c:v>1.076E-5</c:v>
                </c:pt>
                <c:pt idx="3096">
                  <c:v>1.08E-5</c:v>
                </c:pt>
                <c:pt idx="3097">
                  <c:v>1.079E-5</c:v>
                </c:pt>
                <c:pt idx="3098">
                  <c:v>1.076E-5</c:v>
                </c:pt>
                <c:pt idx="3099">
                  <c:v>1.078E-5</c:v>
                </c:pt>
                <c:pt idx="3100">
                  <c:v>1.079E-5</c:v>
                </c:pt>
                <c:pt idx="3101">
                  <c:v>1.076E-5</c:v>
                </c:pt>
                <c:pt idx="3102">
                  <c:v>1.076E-5</c:v>
                </c:pt>
                <c:pt idx="3103">
                  <c:v>1.077E-5</c:v>
                </c:pt>
                <c:pt idx="3104">
                  <c:v>1.075E-5</c:v>
                </c:pt>
                <c:pt idx="3105">
                  <c:v>1.076E-5</c:v>
                </c:pt>
                <c:pt idx="3106">
                  <c:v>1.075E-5</c:v>
                </c:pt>
                <c:pt idx="3107">
                  <c:v>1.076E-5</c:v>
                </c:pt>
                <c:pt idx="3108">
                  <c:v>1.0740000000000001E-5</c:v>
                </c:pt>
                <c:pt idx="3109">
                  <c:v>1.077E-5</c:v>
                </c:pt>
                <c:pt idx="3110">
                  <c:v>1.078E-5</c:v>
                </c:pt>
                <c:pt idx="3111">
                  <c:v>1.076E-5</c:v>
                </c:pt>
                <c:pt idx="3112">
                  <c:v>1.076E-5</c:v>
                </c:pt>
                <c:pt idx="3113">
                  <c:v>1.076E-5</c:v>
                </c:pt>
                <c:pt idx="3114">
                  <c:v>1.078E-5</c:v>
                </c:pt>
                <c:pt idx="3115">
                  <c:v>1.079E-5</c:v>
                </c:pt>
                <c:pt idx="3116">
                  <c:v>1.078E-5</c:v>
                </c:pt>
                <c:pt idx="3117">
                  <c:v>1.079E-5</c:v>
                </c:pt>
                <c:pt idx="3118">
                  <c:v>1.079E-5</c:v>
                </c:pt>
                <c:pt idx="3119">
                  <c:v>1.08E-5</c:v>
                </c:pt>
                <c:pt idx="3120">
                  <c:v>1.081E-5</c:v>
                </c:pt>
                <c:pt idx="3121">
                  <c:v>1.08E-5</c:v>
                </c:pt>
                <c:pt idx="3122">
                  <c:v>1.081E-5</c:v>
                </c:pt>
                <c:pt idx="3123">
                  <c:v>1.08E-5</c:v>
                </c:pt>
                <c:pt idx="3124">
                  <c:v>1.08E-5</c:v>
                </c:pt>
                <c:pt idx="3125">
                  <c:v>1.081E-5</c:v>
                </c:pt>
                <c:pt idx="3126">
                  <c:v>1.082E-5</c:v>
                </c:pt>
                <c:pt idx="3127">
                  <c:v>1.083E-5</c:v>
                </c:pt>
                <c:pt idx="3128">
                  <c:v>1.0859999999999999E-5</c:v>
                </c:pt>
                <c:pt idx="3129">
                  <c:v>1.083E-5</c:v>
                </c:pt>
                <c:pt idx="3130">
                  <c:v>1.084E-5</c:v>
                </c:pt>
                <c:pt idx="3131">
                  <c:v>1.083E-5</c:v>
                </c:pt>
                <c:pt idx="3132">
                  <c:v>1.0849999999999999E-5</c:v>
                </c:pt>
                <c:pt idx="3133">
                  <c:v>1.0849999999999999E-5</c:v>
                </c:pt>
                <c:pt idx="3134">
                  <c:v>1.0849999999999999E-5</c:v>
                </c:pt>
                <c:pt idx="3135">
                  <c:v>1.0849999999999999E-5</c:v>
                </c:pt>
                <c:pt idx="3136">
                  <c:v>1.083E-5</c:v>
                </c:pt>
                <c:pt idx="3137">
                  <c:v>1.0849999999999999E-5</c:v>
                </c:pt>
                <c:pt idx="3138">
                  <c:v>1.0849999999999999E-5</c:v>
                </c:pt>
                <c:pt idx="3139">
                  <c:v>1.0849999999999999E-5</c:v>
                </c:pt>
                <c:pt idx="3140">
                  <c:v>1.0849999999999999E-5</c:v>
                </c:pt>
                <c:pt idx="3141">
                  <c:v>1.084E-5</c:v>
                </c:pt>
                <c:pt idx="3142">
                  <c:v>1.084E-5</c:v>
                </c:pt>
                <c:pt idx="3143">
                  <c:v>1.083E-5</c:v>
                </c:pt>
                <c:pt idx="3144">
                  <c:v>1.081E-5</c:v>
                </c:pt>
                <c:pt idx="3145">
                  <c:v>1.0849999999999999E-5</c:v>
                </c:pt>
                <c:pt idx="3146">
                  <c:v>1.083E-5</c:v>
                </c:pt>
                <c:pt idx="3147">
                  <c:v>1.0849999999999999E-5</c:v>
                </c:pt>
                <c:pt idx="3148">
                  <c:v>1.084E-5</c:v>
                </c:pt>
                <c:pt idx="3149">
                  <c:v>1.082E-5</c:v>
                </c:pt>
                <c:pt idx="3150">
                  <c:v>1.081E-5</c:v>
                </c:pt>
                <c:pt idx="3151">
                  <c:v>1.081E-5</c:v>
                </c:pt>
                <c:pt idx="3152">
                  <c:v>1.082E-5</c:v>
                </c:pt>
                <c:pt idx="3153">
                  <c:v>1.082E-5</c:v>
                </c:pt>
                <c:pt idx="3154">
                  <c:v>1.082E-5</c:v>
                </c:pt>
                <c:pt idx="3155">
                  <c:v>1.081E-5</c:v>
                </c:pt>
                <c:pt idx="3156">
                  <c:v>1.083E-5</c:v>
                </c:pt>
                <c:pt idx="3157">
                  <c:v>1.081E-5</c:v>
                </c:pt>
                <c:pt idx="3158">
                  <c:v>1.083E-5</c:v>
                </c:pt>
                <c:pt idx="3159">
                  <c:v>1.08E-5</c:v>
                </c:pt>
                <c:pt idx="3160">
                  <c:v>1.081E-5</c:v>
                </c:pt>
                <c:pt idx="3161">
                  <c:v>1.079E-5</c:v>
                </c:pt>
                <c:pt idx="3162">
                  <c:v>1.079E-5</c:v>
                </c:pt>
                <c:pt idx="3163">
                  <c:v>1.081E-5</c:v>
                </c:pt>
                <c:pt idx="3164">
                  <c:v>1.08E-5</c:v>
                </c:pt>
                <c:pt idx="3165">
                  <c:v>1.079E-5</c:v>
                </c:pt>
                <c:pt idx="3166">
                  <c:v>1.08E-5</c:v>
                </c:pt>
                <c:pt idx="3167">
                  <c:v>1.079E-5</c:v>
                </c:pt>
                <c:pt idx="3168">
                  <c:v>1.079E-5</c:v>
                </c:pt>
                <c:pt idx="3169">
                  <c:v>1.079E-5</c:v>
                </c:pt>
                <c:pt idx="3170">
                  <c:v>1.079E-5</c:v>
                </c:pt>
                <c:pt idx="3171">
                  <c:v>1.08E-5</c:v>
                </c:pt>
                <c:pt idx="3172">
                  <c:v>1.079E-5</c:v>
                </c:pt>
                <c:pt idx="3173">
                  <c:v>1.079E-5</c:v>
                </c:pt>
                <c:pt idx="3174">
                  <c:v>1.079E-5</c:v>
                </c:pt>
                <c:pt idx="3175">
                  <c:v>1.079E-5</c:v>
                </c:pt>
                <c:pt idx="3176">
                  <c:v>1.08E-5</c:v>
                </c:pt>
                <c:pt idx="3177">
                  <c:v>1.081E-5</c:v>
                </c:pt>
                <c:pt idx="3178">
                  <c:v>1.081E-5</c:v>
                </c:pt>
                <c:pt idx="3179">
                  <c:v>1.082E-5</c:v>
                </c:pt>
                <c:pt idx="3180">
                  <c:v>1.08E-5</c:v>
                </c:pt>
                <c:pt idx="3181">
                  <c:v>1.079E-5</c:v>
                </c:pt>
                <c:pt idx="3182">
                  <c:v>1.08E-5</c:v>
                </c:pt>
                <c:pt idx="3183">
                  <c:v>1.08E-5</c:v>
                </c:pt>
                <c:pt idx="3184">
                  <c:v>1.08E-5</c:v>
                </c:pt>
                <c:pt idx="3185">
                  <c:v>1.081E-5</c:v>
                </c:pt>
                <c:pt idx="3186">
                  <c:v>1.08E-5</c:v>
                </c:pt>
                <c:pt idx="3187">
                  <c:v>1.08E-5</c:v>
                </c:pt>
                <c:pt idx="3188">
                  <c:v>1.082E-5</c:v>
                </c:pt>
                <c:pt idx="3189">
                  <c:v>1.082E-5</c:v>
                </c:pt>
                <c:pt idx="3190">
                  <c:v>1.081E-5</c:v>
                </c:pt>
                <c:pt idx="3191">
                  <c:v>1.081E-5</c:v>
                </c:pt>
                <c:pt idx="3192">
                  <c:v>1.083E-5</c:v>
                </c:pt>
                <c:pt idx="3193">
                  <c:v>1.082E-5</c:v>
                </c:pt>
                <c:pt idx="3194">
                  <c:v>1.081E-5</c:v>
                </c:pt>
                <c:pt idx="3195">
                  <c:v>1.083E-5</c:v>
                </c:pt>
                <c:pt idx="3196">
                  <c:v>1.082E-5</c:v>
                </c:pt>
                <c:pt idx="3197">
                  <c:v>1.082E-5</c:v>
                </c:pt>
                <c:pt idx="3198">
                  <c:v>1.082E-5</c:v>
                </c:pt>
                <c:pt idx="3199">
                  <c:v>1.083E-5</c:v>
                </c:pt>
                <c:pt idx="3200">
                  <c:v>1.084E-5</c:v>
                </c:pt>
                <c:pt idx="3201">
                  <c:v>1.084E-5</c:v>
                </c:pt>
                <c:pt idx="3202">
                  <c:v>1.0849999999999999E-5</c:v>
                </c:pt>
                <c:pt idx="3203">
                  <c:v>1.084E-5</c:v>
                </c:pt>
                <c:pt idx="3204">
                  <c:v>1.0849999999999999E-5</c:v>
                </c:pt>
                <c:pt idx="3205">
                  <c:v>1.081E-5</c:v>
                </c:pt>
                <c:pt idx="3206">
                  <c:v>1.084E-5</c:v>
                </c:pt>
                <c:pt idx="3207">
                  <c:v>1.083E-5</c:v>
                </c:pt>
                <c:pt idx="3208">
                  <c:v>1.0859999999999999E-5</c:v>
                </c:pt>
                <c:pt idx="3209">
                  <c:v>1.082E-5</c:v>
                </c:pt>
                <c:pt idx="3210">
                  <c:v>1.084E-5</c:v>
                </c:pt>
                <c:pt idx="3211">
                  <c:v>1.084E-5</c:v>
                </c:pt>
                <c:pt idx="3212">
                  <c:v>1.0849999999999999E-5</c:v>
                </c:pt>
                <c:pt idx="3213">
                  <c:v>1.0849999999999999E-5</c:v>
                </c:pt>
                <c:pt idx="3214">
                  <c:v>1.084E-5</c:v>
                </c:pt>
                <c:pt idx="3215">
                  <c:v>1.083E-5</c:v>
                </c:pt>
                <c:pt idx="3216">
                  <c:v>1.0849999999999999E-5</c:v>
                </c:pt>
                <c:pt idx="3217">
                  <c:v>1.083E-5</c:v>
                </c:pt>
                <c:pt idx="3218">
                  <c:v>1.0849999999999999E-5</c:v>
                </c:pt>
                <c:pt idx="3219">
                  <c:v>1.084E-5</c:v>
                </c:pt>
                <c:pt idx="3220">
                  <c:v>1.0849999999999999E-5</c:v>
                </c:pt>
                <c:pt idx="3221">
                  <c:v>1.083E-5</c:v>
                </c:pt>
                <c:pt idx="3222">
                  <c:v>1.084E-5</c:v>
                </c:pt>
                <c:pt idx="3223">
                  <c:v>1.084E-5</c:v>
                </c:pt>
                <c:pt idx="3224">
                  <c:v>1.0849999999999999E-5</c:v>
                </c:pt>
                <c:pt idx="3225">
                  <c:v>1.0849999999999999E-5</c:v>
                </c:pt>
                <c:pt idx="3226">
                  <c:v>1.083E-5</c:v>
                </c:pt>
                <c:pt idx="3227">
                  <c:v>1.0849999999999999E-5</c:v>
                </c:pt>
                <c:pt idx="3228">
                  <c:v>1.084E-5</c:v>
                </c:pt>
                <c:pt idx="3229">
                  <c:v>1.0849999999999999E-5</c:v>
                </c:pt>
                <c:pt idx="3230">
                  <c:v>1.0849999999999999E-5</c:v>
                </c:pt>
                <c:pt idx="3231">
                  <c:v>1.0849999999999999E-5</c:v>
                </c:pt>
                <c:pt idx="3232">
                  <c:v>1.0849999999999999E-5</c:v>
                </c:pt>
                <c:pt idx="3233">
                  <c:v>1.0859999999999999E-5</c:v>
                </c:pt>
                <c:pt idx="3234">
                  <c:v>1.0849999999999999E-5</c:v>
                </c:pt>
                <c:pt idx="3235">
                  <c:v>1.0869999999999999E-5</c:v>
                </c:pt>
                <c:pt idx="3236">
                  <c:v>1.084E-5</c:v>
                </c:pt>
                <c:pt idx="3237">
                  <c:v>1.0849999999999999E-5</c:v>
                </c:pt>
                <c:pt idx="3238">
                  <c:v>1.0849999999999999E-5</c:v>
                </c:pt>
                <c:pt idx="3239">
                  <c:v>1.0849999999999999E-5</c:v>
                </c:pt>
                <c:pt idx="3240">
                  <c:v>1.0849999999999999E-5</c:v>
                </c:pt>
                <c:pt idx="3241">
                  <c:v>1.0849999999999999E-5</c:v>
                </c:pt>
                <c:pt idx="3242">
                  <c:v>1.0849999999999999E-5</c:v>
                </c:pt>
                <c:pt idx="3243">
                  <c:v>1.0849999999999999E-5</c:v>
                </c:pt>
                <c:pt idx="3244">
                  <c:v>1.0849999999999999E-5</c:v>
                </c:pt>
                <c:pt idx="3245">
                  <c:v>1.084E-5</c:v>
                </c:pt>
                <c:pt idx="3246">
                  <c:v>1.0849999999999999E-5</c:v>
                </c:pt>
                <c:pt idx="3247">
                  <c:v>1.0849999999999999E-5</c:v>
                </c:pt>
                <c:pt idx="3248">
                  <c:v>1.0849999999999999E-5</c:v>
                </c:pt>
                <c:pt idx="3249">
                  <c:v>1.0849999999999999E-5</c:v>
                </c:pt>
                <c:pt idx="3250">
                  <c:v>1.0849999999999999E-5</c:v>
                </c:pt>
                <c:pt idx="3251">
                  <c:v>1.0849999999999999E-5</c:v>
                </c:pt>
                <c:pt idx="3252">
                  <c:v>1.0849999999999999E-5</c:v>
                </c:pt>
                <c:pt idx="3253">
                  <c:v>1.0859999999999999E-5</c:v>
                </c:pt>
                <c:pt idx="3254">
                  <c:v>1.0859999999999999E-5</c:v>
                </c:pt>
                <c:pt idx="3255">
                  <c:v>1.0859999999999999E-5</c:v>
                </c:pt>
                <c:pt idx="3256">
                  <c:v>1.0849999999999999E-5</c:v>
                </c:pt>
                <c:pt idx="3257">
                  <c:v>1.0849999999999999E-5</c:v>
                </c:pt>
                <c:pt idx="3258">
                  <c:v>1.0849999999999999E-5</c:v>
                </c:pt>
                <c:pt idx="3259">
                  <c:v>1.0849999999999999E-5</c:v>
                </c:pt>
                <c:pt idx="3260">
                  <c:v>1.0859999999999999E-5</c:v>
                </c:pt>
                <c:pt idx="3261">
                  <c:v>1.0849999999999999E-5</c:v>
                </c:pt>
                <c:pt idx="3262">
                  <c:v>1.0849999999999999E-5</c:v>
                </c:pt>
                <c:pt idx="3263">
                  <c:v>1.0849999999999999E-5</c:v>
                </c:pt>
                <c:pt idx="3264">
                  <c:v>1.083E-5</c:v>
                </c:pt>
                <c:pt idx="3265">
                  <c:v>1.083E-5</c:v>
                </c:pt>
                <c:pt idx="3266">
                  <c:v>1.0849999999999999E-5</c:v>
                </c:pt>
                <c:pt idx="3267">
                  <c:v>1.084E-5</c:v>
                </c:pt>
                <c:pt idx="3268">
                  <c:v>1.084E-5</c:v>
                </c:pt>
                <c:pt idx="3269">
                  <c:v>1.083E-5</c:v>
                </c:pt>
                <c:pt idx="3270">
                  <c:v>1.083E-5</c:v>
                </c:pt>
                <c:pt idx="3271">
                  <c:v>1.083E-5</c:v>
                </c:pt>
                <c:pt idx="3272">
                  <c:v>1.083E-5</c:v>
                </c:pt>
                <c:pt idx="3273">
                  <c:v>1.082E-5</c:v>
                </c:pt>
                <c:pt idx="3274">
                  <c:v>1.082E-5</c:v>
                </c:pt>
                <c:pt idx="3275">
                  <c:v>1.081E-5</c:v>
                </c:pt>
                <c:pt idx="3276">
                  <c:v>1.079E-5</c:v>
                </c:pt>
                <c:pt idx="3277">
                  <c:v>1.08E-5</c:v>
                </c:pt>
                <c:pt idx="3278">
                  <c:v>1.079E-5</c:v>
                </c:pt>
                <c:pt idx="3279">
                  <c:v>1.077E-5</c:v>
                </c:pt>
                <c:pt idx="3280">
                  <c:v>1.08E-5</c:v>
                </c:pt>
                <c:pt idx="3281">
                  <c:v>1.078E-5</c:v>
                </c:pt>
                <c:pt idx="3282">
                  <c:v>1.078E-5</c:v>
                </c:pt>
                <c:pt idx="3283">
                  <c:v>1.076E-5</c:v>
                </c:pt>
                <c:pt idx="3284">
                  <c:v>1.078E-5</c:v>
                </c:pt>
                <c:pt idx="3285">
                  <c:v>1.077E-5</c:v>
                </c:pt>
                <c:pt idx="3286">
                  <c:v>1.078E-5</c:v>
                </c:pt>
                <c:pt idx="3287">
                  <c:v>1.078E-5</c:v>
                </c:pt>
                <c:pt idx="3288">
                  <c:v>1.078E-5</c:v>
                </c:pt>
                <c:pt idx="3289">
                  <c:v>1.078E-5</c:v>
                </c:pt>
                <c:pt idx="3290">
                  <c:v>1.075E-5</c:v>
                </c:pt>
                <c:pt idx="3291">
                  <c:v>1.079E-5</c:v>
                </c:pt>
                <c:pt idx="3292">
                  <c:v>1.075E-5</c:v>
                </c:pt>
                <c:pt idx="3293">
                  <c:v>1.0740000000000001E-5</c:v>
                </c:pt>
                <c:pt idx="3294">
                  <c:v>1.076E-5</c:v>
                </c:pt>
                <c:pt idx="3295">
                  <c:v>1.0740000000000001E-5</c:v>
                </c:pt>
                <c:pt idx="3296">
                  <c:v>1.077E-5</c:v>
                </c:pt>
                <c:pt idx="3297">
                  <c:v>1.0740000000000001E-5</c:v>
                </c:pt>
                <c:pt idx="3298">
                  <c:v>1.0740000000000001E-5</c:v>
                </c:pt>
                <c:pt idx="3299">
                  <c:v>1.0740000000000001E-5</c:v>
                </c:pt>
                <c:pt idx="3300">
                  <c:v>1.0730000000000001E-5</c:v>
                </c:pt>
                <c:pt idx="3301">
                  <c:v>1.0740000000000001E-5</c:v>
                </c:pt>
                <c:pt idx="3302">
                  <c:v>1.0740000000000001E-5</c:v>
                </c:pt>
                <c:pt idx="3303">
                  <c:v>1.075E-5</c:v>
                </c:pt>
                <c:pt idx="3304">
                  <c:v>1.076E-5</c:v>
                </c:pt>
                <c:pt idx="3305">
                  <c:v>1.078E-5</c:v>
                </c:pt>
                <c:pt idx="3306">
                  <c:v>1.076E-5</c:v>
                </c:pt>
                <c:pt idx="3307">
                  <c:v>1.075E-5</c:v>
                </c:pt>
                <c:pt idx="3308">
                  <c:v>1.0730000000000001E-5</c:v>
                </c:pt>
                <c:pt idx="3309">
                  <c:v>1.0730000000000001E-5</c:v>
                </c:pt>
                <c:pt idx="3310">
                  <c:v>1.075E-5</c:v>
                </c:pt>
                <c:pt idx="3311">
                  <c:v>1.0740000000000001E-5</c:v>
                </c:pt>
                <c:pt idx="3312">
                  <c:v>1.077E-5</c:v>
                </c:pt>
                <c:pt idx="3313">
                  <c:v>1.076E-5</c:v>
                </c:pt>
                <c:pt idx="3314">
                  <c:v>1.0730000000000001E-5</c:v>
                </c:pt>
                <c:pt idx="3315">
                  <c:v>1.076E-5</c:v>
                </c:pt>
                <c:pt idx="3316">
                  <c:v>1.0730000000000001E-5</c:v>
                </c:pt>
                <c:pt idx="3317">
                  <c:v>1.0720000000000001E-5</c:v>
                </c:pt>
                <c:pt idx="3318">
                  <c:v>1.0720000000000001E-5</c:v>
                </c:pt>
                <c:pt idx="3319">
                  <c:v>1.0740000000000001E-5</c:v>
                </c:pt>
                <c:pt idx="3320">
                  <c:v>1.0720000000000001E-5</c:v>
                </c:pt>
                <c:pt idx="3321">
                  <c:v>1.0730000000000001E-5</c:v>
                </c:pt>
                <c:pt idx="3322">
                  <c:v>1.0730000000000001E-5</c:v>
                </c:pt>
                <c:pt idx="3323">
                  <c:v>1.075E-5</c:v>
                </c:pt>
                <c:pt idx="3324">
                  <c:v>1.0730000000000001E-5</c:v>
                </c:pt>
                <c:pt idx="3325">
                  <c:v>1.0730000000000001E-5</c:v>
                </c:pt>
                <c:pt idx="3326">
                  <c:v>1.0710000000000001E-5</c:v>
                </c:pt>
                <c:pt idx="3327">
                  <c:v>1.0730000000000001E-5</c:v>
                </c:pt>
                <c:pt idx="3328">
                  <c:v>1.0730000000000001E-5</c:v>
                </c:pt>
                <c:pt idx="3329">
                  <c:v>1.0740000000000001E-5</c:v>
                </c:pt>
                <c:pt idx="3330">
                  <c:v>1.0740000000000001E-5</c:v>
                </c:pt>
                <c:pt idx="3331">
                  <c:v>1.075E-5</c:v>
                </c:pt>
                <c:pt idx="3332">
                  <c:v>1.0740000000000001E-5</c:v>
                </c:pt>
                <c:pt idx="3333">
                  <c:v>1.0730000000000001E-5</c:v>
                </c:pt>
                <c:pt idx="3334">
                  <c:v>1.0720000000000001E-5</c:v>
                </c:pt>
                <c:pt idx="3335">
                  <c:v>1.0720000000000001E-5</c:v>
                </c:pt>
                <c:pt idx="3336">
                  <c:v>1.0730000000000001E-5</c:v>
                </c:pt>
                <c:pt idx="3337">
                  <c:v>1.0730000000000001E-5</c:v>
                </c:pt>
                <c:pt idx="3338">
                  <c:v>1.0740000000000001E-5</c:v>
                </c:pt>
                <c:pt idx="3339">
                  <c:v>1.0730000000000001E-5</c:v>
                </c:pt>
                <c:pt idx="3340">
                  <c:v>1.0730000000000001E-5</c:v>
                </c:pt>
                <c:pt idx="3341">
                  <c:v>1.0740000000000001E-5</c:v>
                </c:pt>
                <c:pt idx="3342">
                  <c:v>1.0720000000000001E-5</c:v>
                </c:pt>
                <c:pt idx="3343">
                  <c:v>1.0720000000000001E-5</c:v>
                </c:pt>
                <c:pt idx="3344">
                  <c:v>1.0730000000000001E-5</c:v>
                </c:pt>
                <c:pt idx="3345">
                  <c:v>1.0720000000000001E-5</c:v>
                </c:pt>
                <c:pt idx="3346">
                  <c:v>1.0710000000000001E-5</c:v>
                </c:pt>
                <c:pt idx="3347">
                  <c:v>1.0710000000000001E-5</c:v>
                </c:pt>
                <c:pt idx="3348">
                  <c:v>1.0699999999999999E-5</c:v>
                </c:pt>
                <c:pt idx="3349">
                  <c:v>1.0720000000000001E-5</c:v>
                </c:pt>
                <c:pt idx="3350">
                  <c:v>1.0710000000000001E-5</c:v>
                </c:pt>
                <c:pt idx="3351">
                  <c:v>1.0740000000000001E-5</c:v>
                </c:pt>
                <c:pt idx="3352">
                  <c:v>1.0710000000000001E-5</c:v>
                </c:pt>
                <c:pt idx="3353">
                  <c:v>1.0710000000000001E-5</c:v>
                </c:pt>
                <c:pt idx="3354">
                  <c:v>1.0710000000000001E-5</c:v>
                </c:pt>
                <c:pt idx="3355">
                  <c:v>1.0679999999999999E-5</c:v>
                </c:pt>
                <c:pt idx="3356">
                  <c:v>1.0720000000000001E-5</c:v>
                </c:pt>
                <c:pt idx="3357">
                  <c:v>1.0710000000000001E-5</c:v>
                </c:pt>
                <c:pt idx="3358">
                  <c:v>1.0710000000000001E-5</c:v>
                </c:pt>
                <c:pt idx="3359">
                  <c:v>1.0740000000000001E-5</c:v>
                </c:pt>
                <c:pt idx="3360">
                  <c:v>1.0720000000000001E-5</c:v>
                </c:pt>
                <c:pt idx="3361">
                  <c:v>1.0720000000000001E-5</c:v>
                </c:pt>
                <c:pt idx="3362">
                  <c:v>1.0710000000000001E-5</c:v>
                </c:pt>
                <c:pt idx="3363">
                  <c:v>1.0720000000000001E-5</c:v>
                </c:pt>
                <c:pt idx="3364">
                  <c:v>1.0720000000000001E-5</c:v>
                </c:pt>
                <c:pt idx="3365">
                  <c:v>1.0710000000000001E-5</c:v>
                </c:pt>
                <c:pt idx="3366">
                  <c:v>1.0689999999999999E-5</c:v>
                </c:pt>
                <c:pt idx="3367">
                  <c:v>1.0710000000000001E-5</c:v>
                </c:pt>
                <c:pt idx="3368">
                  <c:v>1.0720000000000001E-5</c:v>
                </c:pt>
                <c:pt idx="3369">
                  <c:v>1.0710000000000001E-5</c:v>
                </c:pt>
                <c:pt idx="3370">
                  <c:v>1.0730000000000001E-5</c:v>
                </c:pt>
                <c:pt idx="3371">
                  <c:v>1.0730000000000001E-5</c:v>
                </c:pt>
                <c:pt idx="3372">
                  <c:v>1.0740000000000001E-5</c:v>
                </c:pt>
                <c:pt idx="3373">
                  <c:v>1.075E-5</c:v>
                </c:pt>
                <c:pt idx="3374">
                  <c:v>1.0710000000000001E-5</c:v>
                </c:pt>
                <c:pt idx="3375">
                  <c:v>1.0720000000000001E-5</c:v>
                </c:pt>
                <c:pt idx="3376">
                  <c:v>1.0730000000000001E-5</c:v>
                </c:pt>
                <c:pt idx="3377">
                  <c:v>1.0720000000000001E-5</c:v>
                </c:pt>
                <c:pt idx="3378">
                  <c:v>1.0730000000000001E-5</c:v>
                </c:pt>
                <c:pt idx="3379">
                  <c:v>1.0730000000000001E-5</c:v>
                </c:pt>
                <c:pt idx="3380">
                  <c:v>1.075E-5</c:v>
                </c:pt>
                <c:pt idx="3381">
                  <c:v>1.0740000000000001E-5</c:v>
                </c:pt>
                <c:pt idx="3382">
                  <c:v>1.0740000000000001E-5</c:v>
                </c:pt>
                <c:pt idx="3383">
                  <c:v>1.0740000000000001E-5</c:v>
                </c:pt>
                <c:pt idx="3384">
                  <c:v>1.0730000000000001E-5</c:v>
                </c:pt>
                <c:pt idx="3385">
                  <c:v>1.0720000000000001E-5</c:v>
                </c:pt>
                <c:pt idx="3386">
                  <c:v>1.0730000000000001E-5</c:v>
                </c:pt>
                <c:pt idx="3387">
                  <c:v>1.0730000000000001E-5</c:v>
                </c:pt>
                <c:pt idx="3388">
                  <c:v>1.075E-5</c:v>
                </c:pt>
                <c:pt idx="3389">
                  <c:v>1.0740000000000001E-5</c:v>
                </c:pt>
                <c:pt idx="3390">
                  <c:v>1.075E-5</c:v>
                </c:pt>
                <c:pt idx="3391">
                  <c:v>1.075E-5</c:v>
                </c:pt>
                <c:pt idx="3392">
                  <c:v>1.0740000000000001E-5</c:v>
                </c:pt>
                <c:pt idx="3393">
                  <c:v>1.0730000000000001E-5</c:v>
                </c:pt>
                <c:pt idx="3394">
                  <c:v>1.076E-5</c:v>
                </c:pt>
                <c:pt idx="3395">
                  <c:v>1.075E-5</c:v>
                </c:pt>
                <c:pt idx="3396">
                  <c:v>1.077E-5</c:v>
                </c:pt>
                <c:pt idx="3397">
                  <c:v>1.077E-5</c:v>
                </c:pt>
                <c:pt idx="3398">
                  <c:v>1.079E-5</c:v>
                </c:pt>
                <c:pt idx="3399">
                  <c:v>1.0740000000000001E-5</c:v>
                </c:pt>
                <c:pt idx="3400">
                  <c:v>1.077E-5</c:v>
                </c:pt>
                <c:pt idx="3401">
                  <c:v>1.076E-5</c:v>
                </c:pt>
                <c:pt idx="3402">
                  <c:v>1.077E-5</c:v>
                </c:pt>
                <c:pt idx="3403">
                  <c:v>1.077E-5</c:v>
                </c:pt>
                <c:pt idx="3404">
                  <c:v>1.075E-5</c:v>
                </c:pt>
                <c:pt idx="3405">
                  <c:v>1.076E-5</c:v>
                </c:pt>
                <c:pt idx="3406">
                  <c:v>1.0740000000000001E-5</c:v>
                </c:pt>
                <c:pt idx="3407">
                  <c:v>1.077E-5</c:v>
                </c:pt>
                <c:pt idx="3408">
                  <c:v>1.0740000000000001E-5</c:v>
                </c:pt>
                <c:pt idx="3409">
                  <c:v>1.0740000000000001E-5</c:v>
                </c:pt>
                <c:pt idx="3410">
                  <c:v>1.0740000000000001E-5</c:v>
                </c:pt>
                <c:pt idx="3411">
                  <c:v>1.0740000000000001E-5</c:v>
                </c:pt>
                <c:pt idx="3412">
                  <c:v>1.0740000000000001E-5</c:v>
                </c:pt>
                <c:pt idx="3413">
                  <c:v>1.078E-5</c:v>
                </c:pt>
                <c:pt idx="3414">
                  <c:v>1.079E-5</c:v>
                </c:pt>
                <c:pt idx="3415">
                  <c:v>1.078E-5</c:v>
                </c:pt>
                <c:pt idx="3416">
                  <c:v>1.077E-5</c:v>
                </c:pt>
                <c:pt idx="3417">
                  <c:v>1.078E-5</c:v>
                </c:pt>
                <c:pt idx="3418">
                  <c:v>1.076E-5</c:v>
                </c:pt>
                <c:pt idx="3419">
                  <c:v>1.078E-5</c:v>
                </c:pt>
                <c:pt idx="3420">
                  <c:v>1.075E-5</c:v>
                </c:pt>
                <c:pt idx="3421">
                  <c:v>1.075E-5</c:v>
                </c:pt>
                <c:pt idx="3422">
                  <c:v>1.0740000000000001E-5</c:v>
                </c:pt>
                <c:pt idx="3423">
                  <c:v>1.075E-5</c:v>
                </c:pt>
                <c:pt idx="3424">
                  <c:v>1.0740000000000001E-5</c:v>
                </c:pt>
                <c:pt idx="3425">
                  <c:v>1.077E-5</c:v>
                </c:pt>
                <c:pt idx="3426">
                  <c:v>1.075E-5</c:v>
                </c:pt>
                <c:pt idx="3427">
                  <c:v>1.0740000000000001E-5</c:v>
                </c:pt>
                <c:pt idx="3428">
                  <c:v>1.076E-5</c:v>
                </c:pt>
                <c:pt idx="3429">
                  <c:v>1.075E-5</c:v>
                </c:pt>
                <c:pt idx="3430">
                  <c:v>1.078E-5</c:v>
                </c:pt>
                <c:pt idx="3431">
                  <c:v>1.078E-5</c:v>
                </c:pt>
                <c:pt idx="3432">
                  <c:v>1.079E-5</c:v>
                </c:pt>
                <c:pt idx="3433">
                  <c:v>1.079E-5</c:v>
                </c:pt>
                <c:pt idx="3434">
                  <c:v>1.0740000000000001E-5</c:v>
                </c:pt>
                <c:pt idx="3435">
                  <c:v>1.075E-5</c:v>
                </c:pt>
                <c:pt idx="3436">
                  <c:v>1.075E-5</c:v>
                </c:pt>
                <c:pt idx="3437">
                  <c:v>1.0740000000000001E-5</c:v>
                </c:pt>
                <c:pt idx="3438">
                  <c:v>1.076E-5</c:v>
                </c:pt>
                <c:pt idx="3439">
                  <c:v>1.077E-5</c:v>
                </c:pt>
                <c:pt idx="3440">
                  <c:v>1.078E-5</c:v>
                </c:pt>
                <c:pt idx="3441">
                  <c:v>1.076E-5</c:v>
                </c:pt>
                <c:pt idx="3442">
                  <c:v>1.075E-5</c:v>
                </c:pt>
                <c:pt idx="3443">
                  <c:v>1.075E-5</c:v>
                </c:pt>
                <c:pt idx="3444">
                  <c:v>1.076E-5</c:v>
                </c:pt>
                <c:pt idx="3445">
                  <c:v>1.075E-5</c:v>
                </c:pt>
                <c:pt idx="3446">
                  <c:v>1.077E-5</c:v>
                </c:pt>
                <c:pt idx="3447">
                  <c:v>1.078E-5</c:v>
                </c:pt>
                <c:pt idx="3448">
                  <c:v>1.078E-5</c:v>
                </c:pt>
                <c:pt idx="3449">
                  <c:v>1.078E-5</c:v>
                </c:pt>
                <c:pt idx="3450">
                  <c:v>1.078E-5</c:v>
                </c:pt>
                <c:pt idx="3451">
                  <c:v>1.079E-5</c:v>
                </c:pt>
                <c:pt idx="3452">
                  <c:v>1.0730000000000001E-5</c:v>
                </c:pt>
                <c:pt idx="3453">
                  <c:v>1.078E-5</c:v>
                </c:pt>
                <c:pt idx="3454">
                  <c:v>1.077E-5</c:v>
                </c:pt>
                <c:pt idx="3455">
                  <c:v>1.077E-5</c:v>
                </c:pt>
                <c:pt idx="3456">
                  <c:v>1.076E-5</c:v>
                </c:pt>
                <c:pt idx="3457">
                  <c:v>1.079E-5</c:v>
                </c:pt>
                <c:pt idx="3458">
                  <c:v>1.077E-5</c:v>
                </c:pt>
                <c:pt idx="3459">
                  <c:v>1.078E-5</c:v>
                </c:pt>
                <c:pt idx="3460">
                  <c:v>1.077E-5</c:v>
                </c:pt>
                <c:pt idx="3461">
                  <c:v>1.077E-5</c:v>
                </c:pt>
                <c:pt idx="3462">
                  <c:v>1.077E-5</c:v>
                </c:pt>
                <c:pt idx="3463">
                  <c:v>1.078E-5</c:v>
                </c:pt>
                <c:pt idx="3464">
                  <c:v>1.076E-5</c:v>
                </c:pt>
                <c:pt idx="3465">
                  <c:v>1.079E-5</c:v>
                </c:pt>
                <c:pt idx="3466">
                  <c:v>1.079E-5</c:v>
                </c:pt>
                <c:pt idx="3467">
                  <c:v>1.08E-5</c:v>
                </c:pt>
                <c:pt idx="3468">
                  <c:v>1.079E-5</c:v>
                </c:pt>
                <c:pt idx="3469">
                  <c:v>1.077E-5</c:v>
                </c:pt>
                <c:pt idx="3470">
                  <c:v>1.078E-5</c:v>
                </c:pt>
                <c:pt idx="3471">
                  <c:v>1.078E-5</c:v>
                </c:pt>
                <c:pt idx="3472">
                  <c:v>1.078E-5</c:v>
                </c:pt>
                <c:pt idx="3473">
                  <c:v>1.075E-5</c:v>
                </c:pt>
                <c:pt idx="3474">
                  <c:v>1.075E-5</c:v>
                </c:pt>
                <c:pt idx="3475">
                  <c:v>1.078E-5</c:v>
                </c:pt>
                <c:pt idx="3476">
                  <c:v>1.0740000000000001E-5</c:v>
                </c:pt>
                <c:pt idx="3477">
                  <c:v>1.078E-5</c:v>
                </c:pt>
                <c:pt idx="3478">
                  <c:v>1.078E-5</c:v>
                </c:pt>
                <c:pt idx="3479">
                  <c:v>1.077E-5</c:v>
                </c:pt>
                <c:pt idx="3480">
                  <c:v>1.078E-5</c:v>
                </c:pt>
                <c:pt idx="3481">
                  <c:v>1.079E-5</c:v>
                </c:pt>
                <c:pt idx="3482">
                  <c:v>1.079E-5</c:v>
                </c:pt>
                <c:pt idx="3483">
                  <c:v>1.079E-5</c:v>
                </c:pt>
                <c:pt idx="3484">
                  <c:v>1.078E-5</c:v>
                </c:pt>
                <c:pt idx="3485">
                  <c:v>1.079E-5</c:v>
                </c:pt>
                <c:pt idx="3486">
                  <c:v>1.08E-5</c:v>
                </c:pt>
                <c:pt idx="3487">
                  <c:v>1.08E-5</c:v>
                </c:pt>
                <c:pt idx="3488">
                  <c:v>1.08E-5</c:v>
                </c:pt>
                <c:pt idx="3489">
                  <c:v>1.081E-5</c:v>
                </c:pt>
                <c:pt idx="3490">
                  <c:v>1.081E-5</c:v>
                </c:pt>
                <c:pt idx="3491">
                  <c:v>1.079E-5</c:v>
                </c:pt>
                <c:pt idx="3492">
                  <c:v>1.08E-5</c:v>
                </c:pt>
                <c:pt idx="3493">
                  <c:v>1.08E-5</c:v>
                </c:pt>
                <c:pt idx="3494">
                  <c:v>1.08E-5</c:v>
                </c:pt>
                <c:pt idx="3495">
                  <c:v>1.079E-5</c:v>
                </c:pt>
                <c:pt idx="3496">
                  <c:v>1.078E-5</c:v>
                </c:pt>
                <c:pt idx="3497">
                  <c:v>1.08E-5</c:v>
                </c:pt>
                <c:pt idx="3498">
                  <c:v>1.078E-5</c:v>
                </c:pt>
                <c:pt idx="3499">
                  <c:v>1.08E-5</c:v>
                </c:pt>
                <c:pt idx="3500">
                  <c:v>1.079E-5</c:v>
                </c:pt>
                <c:pt idx="3501">
                  <c:v>1.079E-5</c:v>
                </c:pt>
                <c:pt idx="3502">
                  <c:v>1.077E-5</c:v>
                </c:pt>
                <c:pt idx="3503">
                  <c:v>1.075E-5</c:v>
                </c:pt>
                <c:pt idx="3504">
                  <c:v>1.08E-5</c:v>
                </c:pt>
                <c:pt idx="3505">
                  <c:v>1.079E-5</c:v>
                </c:pt>
                <c:pt idx="3506">
                  <c:v>1.078E-5</c:v>
                </c:pt>
                <c:pt idx="3507">
                  <c:v>1.078E-5</c:v>
                </c:pt>
                <c:pt idx="3508">
                  <c:v>1.076E-5</c:v>
                </c:pt>
                <c:pt idx="3509">
                  <c:v>1.075E-5</c:v>
                </c:pt>
                <c:pt idx="3510">
                  <c:v>1.0740000000000001E-5</c:v>
                </c:pt>
                <c:pt idx="3511">
                  <c:v>1.0740000000000001E-5</c:v>
                </c:pt>
                <c:pt idx="3512">
                  <c:v>1.076E-5</c:v>
                </c:pt>
                <c:pt idx="3513">
                  <c:v>1.0740000000000001E-5</c:v>
                </c:pt>
                <c:pt idx="3514">
                  <c:v>1.077E-5</c:v>
                </c:pt>
                <c:pt idx="3515">
                  <c:v>1.077E-5</c:v>
                </c:pt>
                <c:pt idx="3516">
                  <c:v>1.0740000000000001E-5</c:v>
                </c:pt>
                <c:pt idx="3517">
                  <c:v>1.0740000000000001E-5</c:v>
                </c:pt>
                <c:pt idx="3518">
                  <c:v>1.0730000000000001E-5</c:v>
                </c:pt>
                <c:pt idx="3519">
                  <c:v>1.0740000000000001E-5</c:v>
                </c:pt>
                <c:pt idx="3520">
                  <c:v>1.0740000000000001E-5</c:v>
                </c:pt>
                <c:pt idx="3521">
                  <c:v>1.0740000000000001E-5</c:v>
                </c:pt>
                <c:pt idx="3522">
                  <c:v>1.075E-5</c:v>
                </c:pt>
                <c:pt idx="3523">
                  <c:v>1.0720000000000001E-5</c:v>
                </c:pt>
                <c:pt idx="3524">
                  <c:v>1.076E-5</c:v>
                </c:pt>
                <c:pt idx="3525">
                  <c:v>1.0730000000000001E-5</c:v>
                </c:pt>
                <c:pt idx="3526">
                  <c:v>1.075E-5</c:v>
                </c:pt>
                <c:pt idx="3527">
                  <c:v>1.0740000000000001E-5</c:v>
                </c:pt>
                <c:pt idx="3528">
                  <c:v>1.0740000000000001E-5</c:v>
                </c:pt>
                <c:pt idx="3529">
                  <c:v>1.0730000000000001E-5</c:v>
                </c:pt>
                <c:pt idx="3530">
                  <c:v>1.0730000000000001E-5</c:v>
                </c:pt>
                <c:pt idx="3531">
                  <c:v>1.0740000000000001E-5</c:v>
                </c:pt>
                <c:pt idx="3532">
                  <c:v>1.0730000000000001E-5</c:v>
                </c:pt>
                <c:pt idx="3533">
                  <c:v>1.0720000000000001E-5</c:v>
                </c:pt>
                <c:pt idx="3534">
                  <c:v>1.0720000000000001E-5</c:v>
                </c:pt>
                <c:pt idx="3535">
                  <c:v>1.0730000000000001E-5</c:v>
                </c:pt>
                <c:pt idx="3536">
                  <c:v>1.0720000000000001E-5</c:v>
                </c:pt>
                <c:pt idx="3537">
                  <c:v>1.0740000000000001E-5</c:v>
                </c:pt>
                <c:pt idx="3538">
                  <c:v>1.0740000000000001E-5</c:v>
                </c:pt>
                <c:pt idx="3539">
                  <c:v>1.0740000000000001E-5</c:v>
                </c:pt>
                <c:pt idx="3540">
                  <c:v>1.0730000000000001E-5</c:v>
                </c:pt>
                <c:pt idx="3541">
                  <c:v>1.0720000000000001E-5</c:v>
                </c:pt>
                <c:pt idx="3542">
                  <c:v>1.075E-5</c:v>
                </c:pt>
                <c:pt idx="3543">
                  <c:v>1.0740000000000001E-5</c:v>
                </c:pt>
                <c:pt idx="3544">
                  <c:v>1.0740000000000001E-5</c:v>
                </c:pt>
                <c:pt idx="3545">
                  <c:v>1.0730000000000001E-5</c:v>
                </c:pt>
                <c:pt idx="3546">
                  <c:v>1.0740000000000001E-5</c:v>
                </c:pt>
                <c:pt idx="3547">
                  <c:v>1.0730000000000001E-5</c:v>
                </c:pt>
                <c:pt idx="3548">
                  <c:v>1.075E-5</c:v>
                </c:pt>
                <c:pt idx="3549">
                  <c:v>1.0740000000000001E-5</c:v>
                </c:pt>
                <c:pt idx="3550">
                  <c:v>1.077E-5</c:v>
                </c:pt>
                <c:pt idx="3551">
                  <c:v>1.075E-5</c:v>
                </c:pt>
                <c:pt idx="3552">
                  <c:v>1.076E-5</c:v>
                </c:pt>
                <c:pt idx="3553">
                  <c:v>1.076E-5</c:v>
                </c:pt>
                <c:pt idx="3554">
                  <c:v>1.0740000000000001E-5</c:v>
                </c:pt>
                <c:pt idx="3555">
                  <c:v>1.0740000000000001E-5</c:v>
                </c:pt>
                <c:pt idx="3556">
                  <c:v>1.075E-5</c:v>
                </c:pt>
                <c:pt idx="3557">
                  <c:v>1.075E-5</c:v>
                </c:pt>
                <c:pt idx="3558">
                  <c:v>1.079E-5</c:v>
                </c:pt>
                <c:pt idx="3559">
                  <c:v>1.075E-5</c:v>
                </c:pt>
                <c:pt idx="3560">
                  <c:v>1.078E-5</c:v>
                </c:pt>
                <c:pt idx="3561">
                  <c:v>1.079E-5</c:v>
                </c:pt>
                <c:pt idx="3562">
                  <c:v>1.078E-5</c:v>
                </c:pt>
                <c:pt idx="3563">
                  <c:v>1.077E-5</c:v>
                </c:pt>
                <c:pt idx="3564">
                  <c:v>1.078E-5</c:v>
                </c:pt>
                <c:pt idx="3565">
                  <c:v>1.0740000000000001E-5</c:v>
                </c:pt>
                <c:pt idx="3566">
                  <c:v>1.076E-5</c:v>
                </c:pt>
                <c:pt idx="3567">
                  <c:v>1.077E-5</c:v>
                </c:pt>
                <c:pt idx="3568">
                  <c:v>1.077E-5</c:v>
                </c:pt>
                <c:pt idx="3569">
                  <c:v>1.078E-5</c:v>
                </c:pt>
                <c:pt idx="3570">
                  <c:v>1.0740000000000001E-5</c:v>
                </c:pt>
                <c:pt idx="3571">
                  <c:v>1.075E-5</c:v>
                </c:pt>
                <c:pt idx="3572">
                  <c:v>1.077E-5</c:v>
                </c:pt>
                <c:pt idx="3573">
                  <c:v>1.075E-5</c:v>
                </c:pt>
                <c:pt idx="3574">
                  <c:v>1.077E-5</c:v>
                </c:pt>
                <c:pt idx="3575">
                  <c:v>1.076E-5</c:v>
                </c:pt>
                <c:pt idx="3576">
                  <c:v>1.078E-5</c:v>
                </c:pt>
                <c:pt idx="3577">
                  <c:v>1.077E-5</c:v>
                </c:pt>
                <c:pt idx="3578">
                  <c:v>1.077E-5</c:v>
                </c:pt>
                <c:pt idx="3579">
                  <c:v>1.078E-5</c:v>
                </c:pt>
                <c:pt idx="3580">
                  <c:v>1.077E-5</c:v>
                </c:pt>
                <c:pt idx="3581">
                  <c:v>1.077E-5</c:v>
                </c:pt>
                <c:pt idx="3582">
                  <c:v>1.079E-5</c:v>
                </c:pt>
                <c:pt idx="3583">
                  <c:v>1.079E-5</c:v>
                </c:pt>
                <c:pt idx="3584">
                  <c:v>1.077E-5</c:v>
                </c:pt>
                <c:pt idx="3585">
                  <c:v>1.077E-5</c:v>
                </c:pt>
                <c:pt idx="3586">
                  <c:v>1.079E-5</c:v>
                </c:pt>
                <c:pt idx="3587">
                  <c:v>1.079E-5</c:v>
                </c:pt>
                <c:pt idx="3588">
                  <c:v>1.075E-5</c:v>
                </c:pt>
                <c:pt idx="3589">
                  <c:v>1.08E-5</c:v>
                </c:pt>
                <c:pt idx="3590">
                  <c:v>1.079E-5</c:v>
                </c:pt>
                <c:pt idx="3591">
                  <c:v>1.079E-5</c:v>
                </c:pt>
                <c:pt idx="3592">
                  <c:v>1.081E-5</c:v>
                </c:pt>
                <c:pt idx="3593">
                  <c:v>1.079E-5</c:v>
                </c:pt>
                <c:pt idx="3594">
                  <c:v>1.08E-5</c:v>
                </c:pt>
                <c:pt idx="3595">
                  <c:v>1.079E-5</c:v>
                </c:pt>
                <c:pt idx="3596">
                  <c:v>1.077E-5</c:v>
                </c:pt>
                <c:pt idx="3597">
                  <c:v>1.079E-5</c:v>
                </c:pt>
                <c:pt idx="3598">
                  <c:v>1.076E-5</c:v>
                </c:pt>
                <c:pt idx="3599">
                  <c:v>1.078E-5</c:v>
                </c:pt>
                <c:pt idx="3600">
                  <c:v>1.076E-5</c:v>
                </c:pt>
                <c:pt idx="3601">
                  <c:v>1.077E-5</c:v>
                </c:pt>
                <c:pt idx="3602">
                  <c:v>1.077E-5</c:v>
                </c:pt>
                <c:pt idx="3603">
                  <c:v>1.079E-5</c:v>
                </c:pt>
                <c:pt idx="3604">
                  <c:v>1.075E-5</c:v>
                </c:pt>
                <c:pt idx="3605">
                  <c:v>1.078E-5</c:v>
                </c:pt>
                <c:pt idx="3606">
                  <c:v>1.079E-5</c:v>
                </c:pt>
                <c:pt idx="3607">
                  <c:v>1.079E-5</c:v>
                </c:pt>
                <c:pt idx="3608">
                  <c:v>1.08E-5</c:v>
                </c:pt>
                <c:pt idx="3609">
                  <c:v>1.078E-5</c:v>
                </c:pt>
                <c:pt idx="3610">
                  <c:v>1.079E-5</c:v>
                </c:pt>
                <c:pt idx="3611">
                  <c:v>1.079E-5</c:v>
                </c:pt>
                <c:pt idx="3612">
                  <c:v>1.079E-5</c:v>
                </c:pt>
                <c:pt idx="3613">
                  <c:v>1.079E-5</c:v>
                </c:pt>
                <c:pt idx="3614">
                  <c:v>1.079E-5</c:v>
                </c:pt>
                <c:pt idx="3615">
                  <c:v>1.08E-5</c:v>
                </c:pt>
                <c:pt idx="3616">
                  <c:v>1.08E-5</c:v>
                </c:pt>
                <c:pt idx="3617">
                  <c:v>1.081E-5</c:v>
                </c:pt>
                <c:pt idx="3618">
                  <c:v>1.08E-5</c:v>
                </c:pt>
                <c:pt idx="3619">
                  <c:v>1.079E-5</c:v>
                </c:pt>
                <c:pt idx="3620">
                  <c:v>1.081E-5</c:v>
                </c:pt>
                <c:pt idx="3621">
                  <c:v>1.08E-5</c:v>
                </c:pt>
                <c:pt idx="3622">
                  <c:v>1.079E-5</c:v>
                </c:pt>
                <c:pt idx="3623">
                  <c:v>1.077E-5</c:v>
                </c:pt>
                <c:pt idx="3624">
                  <c:v>1.079E-5</c:v>
                </c:pt>
                <c:pt idx="3625">
                  <c:v>1.077E-5</c:v>
                </c:pt>
                <c:pt idx="3626">
                  <c:v>1.079E-5</c:v>
                </c:pt>
                <c:pt idx="3627">
                  <c:v>1.079E-5</c:v>
                </c:pt>
                <c:pt idx="3628">
                  <c:v>1.079E-5</c:v>
                </c:pt>
                <c:pt idx="3629">
                  <c:v>1.081E-5</c:v>
                </c:pt>
                <c:pt idx="3630">
                  <c:v>1.078E-5</c:v>
                </c:pt>
                <c:pt idx="3631">
                  <c:v>1.08E-5</c:v>
                </c:pt>
                <c:pt idx="3632">
                  <c:v>1.079E-5</c:v>
                </c:pt>
                <c:pt idx="3633">
                  <c:v>1.08E-5</c:v>
                </c:pt>
                <c:pt idx="3634">
                  <c:v>1.078E-5</c:v>
                </c:pt>
                <c:pt idx="3635">
                  <c:v>1.079E-5</c:v>
                </c:pt>
                <c:pt idx="3636">
                  <c:v>1.077E-5</c:v>
                </c:pt>
                <c:pt idx="3637">
                  <c:v>1.077E-5</c:v>
                </c:pt>
                <c:pt idx="3638">
                  <c:v>1.079E-5</c:v>
                </c:pt>
                <c:pt idx="3639">
                  <c:v>1.078E-5</c:v>
                </c:pt>
                <c:pt idx="3640">
                  <c:v>1.078E-5</c:v>
                </c:pt>
                <c:pt idx="3641">
                  <c:v>1.077E-5</c:v>
                </c:pt>
                <c:pt idx="3642">
                  <c:v>1.076E-5</c:v>
                </c:pt>
                <c:pt idx="3643">
                  <c:v>1.075E-5</c:v>
                </c:pt>
                <c:pt idx="3644">
                  <c:v>1.077E-5</c:v>
                </c:pt>
                <c:pt idx="3645">
                  <c:v>1.076E-5</c:v>
                </c:pt>
                <c:pt idx="3646">
                  <c:v>1.078E-5</c:v>
                </c:pt>
                <c:pt idx="3647">
                  <c:v>1.078E-5</c:v>
                </c:pt>
                <c:pt idx="3648">
                  <c:v>1.079E-5</c:v>
                </c:pt>
                <c:pt idx="3649">
                  <c:v>1.077E-5</c:v>
                </c:pt>
                <c:pt idx="3650">
                  <c:v>1.077E-5</c:v>
                </c:pt>
                <c:pt idx="3651">
                  <c:v>1.078E-5</c:v>
                </c:pt>
                <c:pt idx="3652">
                  <c:v>1.075E-5</c:v>
                </c:pt>
                <c:pt idx="3653">
                  <c:v>1.078E-5</c:v>
                </c:pt>
                <c:pt idx="3654">
                  <c:v>1.08E-5</c:v>
                </c:pt>
                <c:pt idx="3655">
                  <c:v>1.079E-5</c:v>
                </c:pt>
                <c:pt idx="3656">
                  <c:v>1.081E-5</c:v>
                </c:pt>
                <c:pt idx="3657">
                  <c:v>1.077E-5</c:v>
                </c:pt>
                <c:pt idx="3658">
                  <c:v>1.081E-5</c:v>
                </c:pt>
                <c:pt idx="3659">
                  <c:v>1.08E-5</c:v>
                </c:pt>
                <c:pt idx="3660">
                  <c:v>1.081E-5</c:v>
                </c:pt>
                <c:pt idx="3661">
                  <c:v>1.079E-5</c:v>
                </c:pt>
                <c:pt idx="3662">
                  <c:v>1.078E-5</c:v>
                </c:pt>
                <c:pt idx="3663">
                  <c:v>1.078E-5</c:v>
                </c:pt>
                <c:pt idx="3664">
                  <c:v>1.08E-5</c:v>
                </c:pt>
                <c:pt idx="3665">
                  <c:v>1.079E-5</c:v>
                </c:pt>
                <c:pt idx="3666">
                  <c:v>1.078E-5</c:v>
                </c:pt>
                <c:pt idx="3667">
                  <c:v>1.078E-5</c:v>
                </c:pt>
                <c:pt idx="3668">
                  <c:v>1.078E-5</c:v>
                </c:pt>
                <c:pt idx="3669">
                  <c:v>1.08E-5</c:v>
                </c:pt>
                <c:pt idx="3670">
                  <c:v>1.079E-5</c:v>
                </c:pt>
                <c:pt idx="3671">
                  <c:v>1.079E-5</c:v>
                </c:pt>
                <c:pt idx="3672">
                  <c:v>1.08E-5</c:v>
                </c:pt>
                <c:pt idx="3673">
                  <c:v>1.08E-5</c:v>
                </c:pt>
                <c:pt idx="3674">
                  <c:v>1.078E-5</c:v>
                </c:pt>
                <c:pt idx="3675">
                  <c:v>1.076E-5</c:v>
                </c:pt>
                <c:pt idx="3676">
                  <c:v>1.075E-5</c:v>
                </c:pt>
                <c:pt idx="3677">
                  <c:v>1.076E-5</c:v>
                </c:pt>
                <c:pt idx="3678">
                  <c:v>1.078E-5</c:v>
                </c:pt>
                <c:pt idx="3679">
                  <c:v>1.078E-5</c:v>
                </c:pt>
                <c:pt idx="3680">
                  <c:v>1.078E-5</c:v>
                </c:pt>
                <c:pt idx="3681">
                  <c:v>1.077E-5</c:v>
                </c:pt>
                <c:pt idx="3682">
                  <c:v>1.075E-5</c:v>
                </c:pt>
                <c:pt idx="3683">
                  <c:v>1.077E-5</c:v>
                </c:pt>
                <c:pt idx="3684">
                  <c:v>1.077E-5</c:v>
                </c:pt>
                <c:pt idx="3685">
                  <c:v>1.077E-5</c:v>
                </c:pt>
                <c:pt idx="3686">
                  <c:v>1.0730000000000001E-5</c:v>
                </c:pt>
                <c:pt idx="3687">
                  <c:v>1.075E-5</c:v>
                </c:pt>
                <c:pt idx="3688">
                  <c:v>1.076E-5</c:v>
                </c:pt>
                <c:pt idx="3689">
                  <c:v>1.0730000000000001E-5</c:v>
                </c:pt>
                <c:pt idx="3690">
                  <c:v>1.076E-5</c:v>
                </c:pt>
                <c:pt idx="3691">
                  <c:v>1.076E-5</c:v>
                </c:pt>
                <c:pt idx="3692">
                  <c:v>1.077E-5</c:v>
                </c:pt>
                <c:pt idx="3693">
                  <c:v>1.075E-5</c:v>
                </c:pt>
                <c:pt idx="3694">
                  <c:v>1.075E-5</c:v>
                </c:pt>
                <c:pt idx="3695">
                  <c:v>1.077E-5</c:v>
                </c:pt>
                <c:pt idx="3696">
                  <c:v>1.0740000000000001E-5</c:v>
                </c:pt>
                <c:pt idx="3697">
                  <c:v>1.075E-5</c:v>
                </c:pt>
                <c:pt idx="3698">
                  <c:v>1.076E-5</c:v>
                </c:pt>
                <c:pt idx="3699">
                  <c:v>1.076E-5</c:v>
                </c:pt>
                <c:pt idx="3700">
                  <c:v>1.0740000000000001E-5</c:v>
                </c:pt>
                <c:pt idx="3701">
                  <c:v>1.0740000000000001E-5</c:v>
                </c:pt>
                <c:pt idx="3702">
                  <c:v>1.0730000000000001E-5</c:v>
                </c:pt>
                <c:pt idx="3703">
                  <c:v>1.0720000000000001E-5</c:v>
                </c:pt>
                <c:pt idx="3704">
                  <c:v>1.0740000000000001E-5</c:v>
                </c:pt>
                <c:pt idx="3705">
                  <c:v>1.0740000000000001E-5</c:v>
                </c:pt>
                <c:pt idx="3706">
                  <c:v>1.0720000000000001E-5</c:v>
                </c:pt>
                <c:pt idx="3707">
                  <c:v>1.0730000000000001E-5</c:v>
                </c:pt>
                <c:pt idx="3708">
                  <c:v>1.0720000000000001E-5</c:v>
                </c:pt>
                <c:pt idx="3709">
                  <c:v>1.0730000000000001E-5</c:v>
                </c:pt>
                <c:pt idx="3710">
                  <c:v>1.0720000000000001E-5</c:v>
                </c:pt>
                <c:pt idx="3711">
                  <c:v>1.0720000000000001E-5</c:v>
                </c:pt>
                <c:pt idx="3712">
                  <c:v>1.0720000000000001E-5</c:v>
                </c:pt>
                <c:pt idx="3713">
                  <c:v>1.0730000000000001E-5</c:v>
                </c:pt>
                <c:pt idx="3714">
                  <c:v>1.0720000000000001E-5</c:v>
                </c:pt>
                <c:pt idx="3715">
                  <c:v>1.0720000000000001E-5</c:v>
                </c:pt>
                <c:pt idx="3716">
                  <c:v>1.0720000000000001E-5</c:v>
                </c:pt>
                <c:pt idx="3717">
                  <c:v>1.0720000000000001E-5</c:v>
                </c:pt>
                <c:pt idx="3718">
                  <c:v>1.0730000000000001E-5</c:v>
                </c:pt>
                <c:pt idx="3719">
                  <c:v>1.0740000000000001E-5</c:v>
                </c:pt>
                <c:pt idx="3720">
                  <c:v>1.0730000000000001E-5</c:v>
                </c:pt>
                <c:pt idx="3721">
                  <c:v>1.0720000000000001E-5</c:v>
                </c:pt>
                <c:pt idx="3722">
                  <c:v>1.0720000000000001E-5</c:v>
                </c:pt>
                <c:pt idx="3723">
                  <c:v>1.0720000000000001E-5</c:v>
                </c:pt>
                <c:pt idx="3724">
                  <c:v>1.0720000000000001E-5</c:v>
                </c:pt>
                <c:pt idx="3725">
                  <c:v>1.0730000000000001E-5</c:v>
                </c:pt>
                <c:pt idx="3726">
                  <c:v>1.0720000000000001E-5</c:v>
                </c:pt>
                <c:pt idx="3727">
                  <c:v>1.0710000000000001E-5</c:v>
                </c:pt>
                <c:pt idx="3728">
                  <c:v>1.0720000000000001E-5</c:v>
                </c:pt>
                <c:pt idx="3729">
                  <c:v>1.0720000000000001E-5</c:v>
                </c:pt>
                <c:pt idx="3730">
                  <c:v>1.0710000000000001E-5</c:v>
                </c:pt>
                <c:pt idx="3731">
                  <c:v>1.0720000000000001E-5</c:v>
                </c:pt>
                <c:pt idx="3732">
                  <c:v>1.0710000000000001E-5</c:v>
                </c:pt>
                <c:pt idx="3733">
                  <c:v>1.0710000000000001E-5</c:v>
                </c:pt>
                <c:pt idx="3734">
                  <c:v>1.0710000000000001E-5</c:v>
                </c:pt>
                <c:pt idx="3735">
                  <c:v>1.0710000000000001E-5</c:v>
                </c:pt>
                <c:pt idx="3736">
                  <c:v>1.0730000000000001E-5</c:v>
                </c:pt>
                <c:pt idx="3737">
                  <c:v>1.0720000000000001E-5</c:v>
                </c:pt>
                <c:pt idx="3738">
                  <c:v>1.0720000000000001E-5</c:v>
                </c:pt>
                <c:pt idx="3739">
                  <c:v>1.0710000000000001E-5</c:v>
                </c:pt>
                <c:pt idx="3740">
                  <c:v>1.0720000000000001E-5</c:v>
                </c:pt>
                <c:pt idx="3741">
                  <c:v>1.0710000000000001E-5</c:v>
                </c:pt>
                <c:pt idx="3742">
                  <c:v>1.0720000000000001E-5</c:v>
                </c:pt>
                <c:pt idx="3743">
                  <c:v>1.0720000000000001E-5</c:v>
                </c:pt>
                <c:pt idx="3744">
                  <c:v>1.0720000000000001E-5</c:v>
                </c:pt>
                <c:pt idx="3745">
                  <c:v>1.0710000000000001E-5</c:v>
                </c:pt>
                <c:pt idx="3746">
                  <c:v>1.0720000000000001E-5</c:v>
                </c:pt>
                <c:pt idx="3747">
                  <c:v>1.0710000000000001E-5</c:v>
                </c:pt>
                <c:pt idx="3748">
                  <c:v>1.0710000000000001E-5</c:v>
                </c:pt>
                <c:pt idx="3749">
                  <c:v>1.0710000000000001E-5</c:v>
                </c:pt>
                <c:pt idx="3750">
                  <c:v>1.0720000000000001E-5</c:v>
                </c:pt>
                <c:pt idx="3751">
                  <c:v>1.0720000000000001E-5</c:v>
                </c:pt>
                <c:pt idx="3752">
                  <c:v>1.0720000000000001E-5</c:v>
                </c:pt>
                <c:pt idx="3753">
                  <c:v>1.0720000000000001E-5</c:v>
                </c:pt>
                <c:pt idx="3754">
                  <c:v>1.0720000000000001E-5</c:v>
                </c:pt>
                <c:pt idx="3755">
                  <c:v>1.0720000000000001E-5</c:v>
                </c:pt>
                <c:pt idx="3756">
                  <c:v>1.0730000000000001E-5</c:v>
                </c:pt>
                <c:pt idx="3757">
                  <c:v>1.0730000000000001E-5</c:v>
                </c:pt>
                <c:pt idx="3758">
                  <c:v>1.0730000000000001E-5</c:v>
                </c:pt>
                <c:pt idx="3759">
                  <c:v>1.0730000000000001E-5</c:v>
                </c:pt>
                <c:pt idx="3760">
                  <c:v>1.0740000000000001E-5</c:v>
                </c:pt>
                <c:pt idx="3761">
                  <c:v>1.0730000000000001E-5</c:v>
                </c:pt>
                <c:pt idx="3762">
                  <c:v>1.0730000000000001E-5</c:v>
                </c:pt>
                <c:pt idx="3763">
                  <c:v>1.0710000000000001E-5</c:v>
                </c:pt>
                <c:pt idx="3764">
                  <c:v>1.0730000000000001E-5</c:v>
                </c:pt>
                <c:pt idx="3765">
                  <c:v>1.0720000000000001E-5</c:v>
                </c:pt>
                <c:pt idx="3766">
                  <c:v>1.0720000000000001E-5</c:v>
                </c:pt>
                <c:pt idx="3767">
                  <c:v>1.0710000000000001E-5</c:v>
                </c:pt>
                <c:pt idx="3768">
                  <c:v>1.0720000000000001E-5</c:v>
                </c:pt>
                <c:pt idx="3769">
                  <c:v>1.0720000000000001E-5</c:v>
                </c:pt>
                <c:pt idx="3770">
                  <c:v>1.0720000000000001E-5</c:v>
                </c:pt>
                <c:pt idx="3771">
                  <c:v>1.0710000000000001E-5</c:v>
                </c:pt>
                <c:pt idx="3772">
                  <c:v>1.0710000000000001E-5</c:v>
                </c:pt>
                <c:pt idx="3773">
                  <c:v>1.0720000000000001E-5</c:v>
                </c:pt>
                <c:pt idx="3774">
                  <c:v>1.0720000000000001E-5</c:v>
                </c:pt>
                <c:pt idx="3775">
                  <c:v>1.0710000000000001E-5</c:v>
                </c:pt>
                <c:pt idx="3776">
                  <c:v>1.0720000000000001E-5</c:v>
                </c:pt>
                <c:pt idx="3777">
                  <c:v>1.0730000000000001E-5</c:v>
                </c:pt>
                <c:pt idx="3778">
                  <c:v>1.0720000000000001E-5</c:v>
                </c:pt>
                <c:pt idx="3779">
                  <c:v>1.075E-5</c:v>
                </c:pt>
                <c:pt idx="3780">
                  <c:v>1.0720000000000001E-5</c:v>
                </c:pt>
                <c:pt idx="3781">
                  <c:v>1.0740000000000001E-5</c:v>
                </c:pt>
                <c:pt idx="3782">
                  <c:v>1.0720000000000001E-5</c:v>
                </c:pt>
                <c:pt idx="3783">
                  <c:v>1.0730000000000001E-5</c:v>
                </c:pt>
                <c:pt idx="3784">
                  <c:v>1.0710000000000001E-5</c:v>
                </c:pt>
                <c:pt idx="3785">
                  <c:v>1.0720000000000001E-5</c:v>
                </c:pt>
                <c:pt idx="3786">
                  <c:v>1.0720000000000001E-5</c:v>
                </c:pt>
                <c:pt idx="3787">
                  <c:v>1.0710000000000001E-5</c:v>
                </c:pt>
                <c:pt idx="3788">
                  <c:v>1.0710000000000001E-5</c:v>
                </c:pt>
                <c:pt idx="3789">
                  <c:v>1.0710000000000001E-5</c:v>
                </c:pt>
                <c:pt idx="3790">
                  <c:v>1.0720000000000001E-5</c:v>
                </c:pt>
                <c:pt idx="3791">
                  <c:v>1.0710000000000001E-5</c:v>
                </c:pt>
                <c:pt idx="3792">
                  <c:v>1.0720000000000001E-5</c:v>
                </c:pt>
                <c:pt idx="3793">
                  <c:v>1.0730000000000001E-5</c:v>
                </c:pt>
                <c:pt idx="3794">
                  <c:v>1.0720000000000001E-5</c:v>
                </c:pt>
                <c:pt idx="3795">
                  <c:v>1.0720000000000001E-5</c:v>
                </c:pt>
                <c:pt idx="3796">
                  <c:v>1.0740000000000001E-5</c:v>
                </c:pt>
                <c:pt idx="3797">
                  <c:v>1.0730000000000001E-5</c:v>
                </c:pt>
                <c:pt idx="3798">
                  <c:v>1.0720000000000001E-5</c:v>
                </c:pt>
                <c:pt idx="3799">
                  <c:v>1.0730000000000001E-5</c:v>
                </c:pt>
                <c:pt idx="3800">
                  <c:v>1.0730000000000001E-5</c:v>
                </c:pt>
                <c:pt idx="3801">
                  <c:v>1.0740000000000001E-5</c:v>
                </c:pt>
                <c:pt idx="3802">
                  <c:v>1.0740000000000001E-5</c:v>
                </c:pt>
                <c:pt idx="3803">
                  <c:v>1.076E-5</c:v>
                </c:pt>
                <c:pt idx="3804">
                  <c:v>1.075E-5</c:v>
                </c:pt>
                <c:pt idx="3805">
                  <c:v>1.0740000000000001E-5</c:v>
                </c:pt>
                <c:pt idx="3806">
                  <c:v>1.075E-5</c:v>
                </c:pt>
                <c:pt idx="3807">
                  <c:v>1.075E-5</c:v>
                </c:pt>
                <c:pt idx="3808">
                  <c:v>1.075E-5</c:v>
                </c:pt>
                <c:pt idx="3809">
                  <c:v>1.075E-5</c:v>
                </c:pt>
                <c:pt idx="3810">
                  <c:v>1.075E-5</c:v>
                </c:pt>
                <c:pt idx="3811">
                  <c:v>1.076E-5</c:v>
                </c:pt>
                <c:pt idx="3812">
                  <c:v>1.076E-5</c:v>
                </c:pt>
                <c:pt idx="3813">
                  <c:v>1.075E-5</c:v>
                </c:pt>
                <c:pt idx="3814">
                  <c:v>1.0740000000000001E-5</c:v>
                </c:pt>
                <c:pt idx="3815">
                  <c:v>1.0730000000000001E-5</c:v>
                </c:pt>
                <c:pt idx="3816">
                  <c:v>1.0730000000000001E-5</c:v>
                </c:pt>
                <c:pt idx="3817">
                  <c:v>1.0730000000000001E-5</c:v>
                </c:pt>
                <c:pt idx="3818">
                  <c:v>1.0730000000000001E-5</c:v>
                </c:pt>
                <c:pt idx="3819">
                  <c:v>1.0720000000000001E-5</c:v>
                </c:pt>
                <c:pt idx="3820">
                  <c:v>1.0730000000000001E-5</c:v>
                </c:pt>
                <c:pt idx="3821">
                  <c:v>1.0720000000000001E-5</c:v>
                </c:pt>
                <c:pt idx="3822">
                  <c:v>1.0720000000000001E-5</c:v>
                </c:pt>
                <c:pt idx="3823">
                  <c:v>1.0720000000000001E-5</c:v>
                </c:pt>
                <c:pt idx="3824">
                  <c:v>1.0720000000000001E-5</c:v>
                </c:pt>
                <c:pt idx="3825">
                  <c:v>1.0720000000000001E-5</c:v>
                </c:pt>
                <c:pt idx="3826">
                  <c:v>1.0730000000000001E-5</c:v>
                </c:pt>
                <c:pt idx="3827">
                  <c:v>1.0720000000000001E-5</c:v>
                </c:pt>
                <c:pt idx="3828">
                  <c:v>1.0720000000000001E-5</c:v>
                </c:pt>
                <c:pt idx="3829">
                  <c:v>1.0720000000000001E-5</c:v>
                </c:pt>
                <c:pt idx="3830">
                  <c:v>1.0730000000000001E-5</c:v>
                </c:pt>
                <c:pt idx="3831">
                  <c:v>1.0720000000000001E-5</c:v>
                </c:pt>
                <c:pt idx="3832">
                  <c:v>1.0720000000000001E-5</c:v>
                </c:pt>
                <c:pt idx="3833">
                  <c:v>1.0720000000000001E-5</c:v>
                </c:pt>
                <c:pt idx="3834">
                  <c:v>1.0730000000000001E-5</c:v>
                </c:pt>
                <c:pt idx="3835">
                  <c:v>1.0720000000000001E-5</c:v>
                </c:pt>
                <c:pt idx="3836">
                  <c:v>1.0720000000000001E-5</c:v>
                </c:pt>
                <c:pt idx="3837">
                  <c:v>1.0730000000000001E-5</c:v>
                </c:pt>
                <c:pt idx="3838">
                  <c:v>1.0730000000000001E-5</c:v>
                </c:pt>
                <c:pt idx="3839">
                  <c:v>1.0730000000000001E-5</c:v>
                </c:pt>
                <c:pt idx="3840">
                  <c:v>1.0730000000000001E-5</c:v>
                </c:pt>
                <c:pt idx="3841">
                  <c:v>1.0730000000000001E-5</c:v>
                </c:pt>
                <c:pt idx="3842">
                  <c:v>1.0730000000000001E-5</c:v>
                </c:pt>
                <c:pt idx="3843">
                  <c:v>1.0730000000000001E-5</c:v>
                </c:pt>
                <c:pt idx="3844">
                  <c:v>1.0730000000000001E-5</c:v>
                </c:pt>
                <c:pt idx="3845">
                  <c:v>1.0730000000000001E-5</c:v>
                </c:pt>
                <c:pt idx="3846">
                  <c:v>1.076E-5</c:v>
                </c:pt>
                <c:pt idx="3847">
                  <c:v>1.0730000000000001E-5</c:v>
                </c:pt>
                <c:pt idx="3848">
                  <c:v>1.0720000000000001E-5</c:v>
                </c:pt>
                <c:pt idx="3849">
                  <c:v>1.0720000000000001E-5</c:v>
                </c:pt>
                <c:pt idx="3850">
                  <c:v>1.0730000000000001E-5</c:v>
                </c:pt>
                <c:pt idx="3851">
                  <c:v>1.0730000000000001E-5</c:v>
                </c:pt>
                <c:pt idx="3852">
                  <c:v>1.0730000000000001E-5</c:v>
                </c:pt>
                <c:pt idx="3853">
                  <c:v>1.0740000000000001E-5</c:v>
                </c:pt>
                <c:pt idx="3854">
                  <c:v>1.0720000000000001E-5</c:v>
                </c:pt>
                <c:pt idx="3855">
                  <c:v>1.0740000000000001E-5</c:v>
                </c:pt>
                <c:pt idx="3856">
                  <c:v>1.0740000000000001E-5</c:v>
                </c:pt>
                <c:pt idx="3857">
                  <c:v>1.0740000000000001E-5</c:v>
                </c:pt>
                <c:pt idx="3858">
                  <c:v>1.075E-5</c:v>
                </c:pt>
                <c:pt idx="3859">
                  <c:v>1.0740000000000001E-5</c:v>
                </c:pt>
                <c:pt idx="3860">
                  <c:v>1.076E-5</c:v>
                </c:pt>
                <c:pt idx="3861">
                  <c:v>1.0740000000000001E-5</c:v>
                </c:pt>
                <c:pt idx="3862">
                  <c:v>1.0720000000000001E-5</c:v>
                </c:pt>
                <c:pt idx="3863">
                  <c:v>1.0730000000000001E-5</c:v>
                </c:pt>
                <c:pt idx="3864">
                  <c:v>1.0740000000000001E-5</c:v>
                </c:pt>
                <c:pt idx="3865">
                  <c:v>1.0740000000000001E-5</c:v>
                </c:pt>
                <c:pt idx="3866">
                  <c:v>1.0730000000000001E-5</c:v>
                </c:pt>
                <c:pt idx="3867">
                  <c:v>1.0720000000000001E-5</c:v>
                </c:pt>
                <c:pt idx="3868">
                  <c:v>1.0720000000000001E-5</c:v>
                </c:pt>
                <c:pt idx="3869">
                  <c:v>1.0720000000000001E-5</c:v>
                </c:pt>
                <c:pt idx="3870">
                  <c:v>1.0710000000000001E-5</c:v>
                </c:pt>
                <c:pt idx="3871">
                  <c:v>1.0730000000000001E-5</c:v>
                </c:pt>
                <c:pt idx="3872">
                  <c:v>1.0730000000000001E-5</c:v>
                </c:pt>
                <c:pt idx="3873">
                  <c:v>1.0720000000000001E-5</c:v>
                </c:pt>
                <c:pt idx="3874">
                  <c:v>1.0710000000000001E-5</c:v>
                </c:pt>
                <c:pt idx="3875">
                  <c:v>1.0710000000000001E-5</c:v>
                </c:pt>
                <c:pt idx="3876">
                  <c:v>1.0720000000000001E-5</c:v>
                </c:pt>
                <c:pt idx="3877">
                  <c:v>1.0710000000000001E-5</c:v>
                </c:pt>
                <c:pt idx="3878">
                  <c:v>1.0710000000000001E-5</c:v>
                </c:pt>
                <c:pt idx="3879">
                  <c:v>1.0720000000000001E-5</c:v>
                </c:pt>
                <c:pt idx="3880">
                  <c:v>1.0699999999999999E-5</c:v>
                </c:pt>
                <c:pt idx="3881">
                  <c:v>1.0699999999999999E-5</c:v>
                </c:pt>
                <c:pt idx="3882">
                  <c:v>1.0689999999999999E-5</c:v>
                </c:pt>
                <c:pt idx="3883">
                  <c:v>1.0699999999999999E-5</c:v>
                </c:pt>
                <c:pt idx="3884">
                  <c:v>1.0699999999999999E-5</c:v>
                </c:pt>
                <c:pt idx="3885">
                  <c:v>1.0689999999999999E-5</c:v>
                </c:pt>
                <c:pt idx="3886">
                  <c:v>1.0679999999999999E-5</c:v>
                </c:pt>
                <c:pt idx="3887">
                  <c:v>1.0689999999999999E-5</c:v>
                </c:pt>
                <c:pt idx="3888">
                  <c:v>1.0669999999999999E-5</c:v>
                </c:pt>
                <c:pt idx="3889">
                  <c:v>1.0689999999999999E-5</c:v>
                </c:pt>
                <c:pt idx="3890">
                  <c:v>1.0679999999999999E-5</c:v>
                </c:pt>
                <c:pt idx="3891">
                  <c:v>1.0679999999999999E-5</c:v>
                </c:pt>
                <c:pt idx="3892">
                  <c:v>1.0689999999999999E-5</c:v>
                </c:pt>
                <c:pt idx="3893">
                  <c:v>1.0669999999999999E-5</c:v>
                </c:pt>
                <c:pt idx="3894">
                  <c:v>1.0669999999999999E-5</c:v>
                </c:pt>
                <c:pt idx="3895">
                  <c:v>1.0689999999999999E-5</c:v>
                </c:pt>
                <c:pt idx="3896">
                  <c:v>1.0689999999999999E-5</c:v>
                </c:pt>
                <c:pt idx="3897">
                  <c:v>1.0669999999999999E-5</c:v>
                </c:pt>
                <c:pt idx="3898">
                  <c:v>1.0689999999999999E-5</c:v>
                </c:pt>
                <c:pt idx="3899">
                  <c:v>1.0689999999999999E-5</c:v>
                </c:pt>
                <c:pt idx="3900">
                  <c:v>1.0669999999999999E-5</c:v>
                </c:pt>
                <c:pt idx="3901">
                  <c:v>1.0689999999999999E-5</c:v>
                </c:pt>
                <c:pt idx="3902">
                  <c:v>1.0699999999999999E-5</c:v>
                </c:pt>
                <c:pt idx="3903">
                  <c:v>1.0689999999999999E-5</c:v>
                </c:pt>
                <c:pt idx="3904">
                  <c:v>1.0689999999999999E-5</c:v>
                </c:pt>
                <c:pt idx="3905">
                  <c:v>1.0699999999999999E-5</c:v>
                </c:pt>
                <c:pt idx="3906">
                  <c:v>1.0699999999999999E-5</c:v>
                </c:pt>
                <c:pt idx="3907">
                  <c:v>1.0710000000000001E-5</c:v>
                </c:pt>
                <c:pt idx="3908">
                  <c:v>1.0710000000000001E-5</c:v>
                </c:pt>
                <c:pt idx="3909">
                  <c:v>1.0710000000000001E-5</c:v>
                </c:pt>
                <c:pt idx="3910">
                  <c:v>1.0699999999999999E-5</c:v>
                </c:pt>
                <c:pt idx="3911">
                  <c:v>1.0699999999999999E-5</c:v>
                </c:pt>
                <c:pt idx="3912">
                  <c:v>1.0699999999999999E-5</c:v>
                </c:pt>
                <c:pt idx="3913">
                  <c:v>1.0710000000000001E-5</c:v>
                </c:pt>
                <c:pt idx="3914">
                  <c:v>1.0699999999999999E-5</c:v>
                </c:pt>
                <c:pt idx="3915">
                  <c:v>1.0679999999999999E-5</c:v>
                </c:pt>
                <c:pt idx="3916">
                  <c:v>1.0689999999999999E-5</c:v>
                </c:pt>
                <c:pt idx="3917">
                  <c:v>1.0689999999999999E-5</c:v>
                </c:pt>
                <c:pt idx="3918">
                  <c:v>1.0679999999999999E-5</c:v>
                </c:pt>
                <c:pt idx="3919">
                  <c:v>1.0679999999999999E-5</c:v>
                </c:pt>
                <c:pt idx="3920">
                  <c:v>1.066E-5</c:v>
                </c:pt>
                <c:pt idx="3921">
                  <c:v>1.0679999999999999E-5</c:v>
                </c:pt>
                <c:pt idx="3922">
                  <c:v>1.0679999999999999E-5</c:v>
                </c:pt>
                <c:pt idx="3923">
                  <c:v>1.066E-5</c:v>
                </c:pt>
                <c:pt idx="3924">
                  <c:v>1.066E-5</c:v>
                </c:pt>
                <c:pt idx="3925">
                  <c:v>1.0679999999999999E-5</c:v>
                </c:pt>
                <c:pt idx="3926">
                  <c:v>1.0679999999999999E-5</c:v>
                </c:pt>
                <c:pt idx="3927">
                  <c:v>1.066E-5</c:v>
                </c:pt>
                <c:pt idx="3928">
                  <c:v>1.0679999999999999E-5</c:v>
                </c:pt>
                <c:pt idx="3929">
                  <c:v>1.0679999999999999E-5</c:v>
                </c:pt>
                <c:pt idx="3930">
                  <c:v>1.0679999999999999E-5</c:v>
                </c:pt>
                <c:pt idx="3931">
                  <c:v>1.0679999999999999E-5</c:v>
                </c:pt>
                <c:pt idx="3932">
                  <c:v>1.0679999999999999E-5</c:v>
                </c:pt>
                <c:pt idx="3933">
                  <c:v>1.0689999999999999E-5</c:v>
                </c:pt>
                <c:pt idx="3934">
                  <c:v>1.0710000000000001E-5</c:v>
                </c:pt>
                <c:pt idx="3935">
                  <c:v>1.0720000000000001E-5</c:v>
                </c:pt>
                <c:pt idx="3936">
                  <c:v>1.0720000000000001E-5</c:v>
                </c:pt>
                <c:pt idx="3937">
                  <c:v>1.0720000000000001E-5</c:v>
                </c:pt>
                <c:pt idx="3938">
                  <c:v>1.0720000000000001E-5</c:v>
                </c:pt>
                <c:pt idx="3939">
                  <c:v>1.0710000000000001E-5</c:v>
                </c:pt>
                <c:pt idx="3940">
                  <c:v>1.0720000000000001E-5</c:v>
                </c:pt>
                <c:pt idx="3941">
                  <c:v>1.0720000000000001E-5</c:v>
                </c:pt>
                <c:pt idx="3942">
                  <c:v>1.0730000000000001E-5</c:v>
                </c:pt>
                <c:pt idx="3943">
                  <c:v>1.0730000000000001E-5</c:v>
                </c:pt>
                <c:pt idx="3944">
                  <c:v>1.0730000000000001E-5</c:v>
                </c:pt>
                <c:pt idx="3945">
                  <c:v>1.0740000000000001E-5</c:v>
                </c:pt>
                <c:pt idx="3946">
                  <c:v>1.076E-5</c:v>
                </c:pt>
                <c:pt idx="3947">
                  <c:v>1.0720000000000001E-5</c:v>
                </c:pt>
                <c:pt idx="3948">
                  <c:v>1.0730000000000001E-5</c:v>
                </c:pt>
                <c:pt idx="3949">
                  <c:v>1.075E-5</c:v>
                </c:pt>
                <c:pt idx="3950">
                  <c:v>1.0740000000000001E-5</c:v>
                </c:pt>
                <c:pt idx="3951">
                  <c:v>1.0730000000000001E-5</c:v>
                </c:pt>
                <c:pt idx="3952">
                  <c:v>1.075E-5</c:v>
                </c:pt>
                <c:pt idx="3953">
                  <c:v>1.0740000000000001E-5</c:v>
                </c:pt>
                <c:pt idx="3954">
                  <c:v>1.0740000000000001E-5</c:v>
                </c:pt>
                <c:pt idx="3955">
                  <c:v>1.0740000000000001E-5</c:v>
                </c:pt>
                <c:pt idx="3956">
                  <c:v>1.0740000000000001E-5</c:v>
                </c:pt>
                <c:pt idx="3957">
                  <c:v>1.0740000000000001E-5</c:v>
                </c:pt>
                <c:pt idx="3958">
                  <c:v>1.077E-5</c:v>
                </c:pt>
                <c:pt idx="3959">
                  <c:v>1.075E-5</c:v>
                </c:pt>
                <c:pt idx="3960">
                  <c:v>1.0740000000000001E-5</c:v>
                </c:pt>
                <c:pt idx="3961">
                  <c:v>1.075E-5</c:v>
                </c:pt>
                <c:pt idx="3962">
                  <c:v>1.075E-5</c:v>
                </c:pt>
                <c:pt idx="3963">
                  <c:v>1.075E-5</c:v>
                </c:pt>
                <c:pt idx="3964">
                  <c:v>1.077E-5</c:v>
                </c:pt>
                <c:pt idx="3965">
                  <c:v>1.075E-5</c:v>
                </c:pt>
                <c:pt idx="3966">
                  <c:v>1.0740000000000001E-5</c:v>
                </c:pt>
                <c:pt idx="3967">
                  <c:v>1.0730000000000001E-5</c:v>
                </c:pt>
                <c:pt idx="3968">
                  <c:v>1.075E-5</c:v>
                </c:pt>
                <c:pt idx="3969">
                  <c:v>1.0710000000000001E-5</c:v>
                </c:pt>
                <c:pt idx="3970">
                  <c:v>1.0730000000000001E-5</c:v>
                </c:pt>
                <c:pt idx="3971">
                  <c:v>1.0720000000000001E-5</c:v>
                </c:pt>
                <c:pt idx="3972">
                  <c:v>1.0730000000000001E-5</c:v>
                </c:pt>
                <c:pt idx="3973">
                  <c:v>1.0730000000000001E-5</c:v>
                </c:pt>
                <c:pt idx="3974">
                  <c:v>1.0730000000000001E-5</c:v>
                </c:pt>
                <c:pt idx="3975">
                  <c:v>1.0720000000000001E-5</c:v>
                </c:pt>
                <c:pt idx="3976">
                  <c:v>1.0730000000000001E-5</c:v>
                </c:pt>
                <c:pt idx="3977">
                  <c:v>1.0720000000000001E-5</c:v>
                </c:pt>
                <c:pt idx="3978">
                  <c:v>1.0720000000000001E-5</c:v>
                </c:pt>
                <c:pt idx="3979">
                  <c:v>1.0720000000000001E-5</c:v>
                </c:pt>
                <c:pt idx="3980">
                  <c:v>1.0720000000000001E-5</c:v>
                </c:pt>
                <c:pt idx="3981">
                  <c:v>1.0730000000000001E-5</c:v>
                </c:pt>
                <c:pt idx="3982">
                  <c:v>1.0730000000000001E-5</c:v>
                </c:pt>
                <c:pt idx="3983">
                  <c:v>1.0740000000000001E-5</c:v>
                </c:pt>
                <c:pt idx="3984">
                  <c:v>1.0740000000000001E-5</c:v>
                </c:pt>
                <c:pt idx="3985">
                  <c:v>1.0720000000000001E-5</c:v>
                </c:pt>
                <c:pt idx="3986">
                  <c:v>1.0740000000000001E-5</c:v>
                </c:pt>
                <c:pt idx="3987">
                  <c:v>1.0740000000000001E-5</c:v>
                </c:pt>
                <c:pt idx="3988">
                  <c:v>1.0730000000000001E-5</c:v>
                </c:pt>
                <c:pt idx="3989">
                  <c:v>1.0740000000000001E-5</c:v>
                </c:pt>
                <c:pt idx="3990">
                  <c:v>1.0740000000000001E-5</c:v>
                </c:pt>
                <c:pt idx="3991">
                  <c:v>1.0730000000000001E-5</c:v>
                </c:pt>
                <c:pt idx="3992">
                  <c:v>1.075E-5</c:v>
                </c:pt>
                <c:pt idx="3993">
                  <c:v>1.0730000000000001E-5</c:v>
                </c:pt>
                <c:pt idx="3994">
                  <c:v>1.0740000000000001E-5</c:v>
                </c:pt>
                <c:pt idx="3995">
                  <c:v>1.0740000000000001E-5</c:v>
                </c:pt>
                <c:pt idx="3996">
                  <c:v>1.0740000000000001E-5</c:v>
                </c:pt>
                <c:pt idx="3997">
                  <c:v>1.0740000000000001E-5</c:v>
                </c:pt>
                <c:pt idx="3998">
                  <c:v>1.0740000000000001E-5</c:v>
                </c:pt>
                <c:pt idx="3999">
                  <c:v>1.0740000000000001E-5</c:v>
                </c:pt>
                <c:pt idx="4000">
                  <c:v>1.076E-5</c:v>
                </c:pt>
                <c:pt idx="4001">
                  <c:v>1.075E-5</c:v>
                </c:pt>
                <c:pt idx="4002">
                  <c:v>1.0740000000000001E-5</c:v>
                </c:pt>
                <c:pt idx="4003">
                  <c:v>1.077E-5</c:v>
                </c:pt>
                <c:pt idx="4004">
                  <c:v>1.075E-5</c:v>
                </c:pt>
                <c:pt idx="4005">
                  <c:v>1.078E-5</c:v>
                </c:pt>
                <c:pt idx="4006">
                  <c:v>1.076E-5</c:v>
                </c:pt>
                <c:pt idx="4007">
                  <c:v>1.075E-5</c:v>
                </c:pt>
                <c:pt idx="4008">
                  <c:v>1.075E-5</c:v>
                </c:pt>
                <c:pt idx="4009">
                  <c:v>1.078E-5</c:v>
                </c:pt>
                <c:pt idx="4010">
                  <c:v>1.075E-5</c:v>
                </c:pt>
                <c:pt idx="4011">
                  <c:v>1.077E-5</c:v>
                </c:pt>
                <c:pt idx="4012">
                  <c:v>1.076E-5</c:v>
                </c:pt>
                <c:pt idx="4013">
                  <c:v>1.076E-5</c:v>
                </c:pt>
                <c:pt idx="4014">
                  <c:v>1.077E-5</c:v>
                </c:pt>
                <c:pt idx="4015">
                  <c:v>1.078E-5</c:v>
                </c:pt>
                <c:pt idx="4016">
                  <c:v>1.078E-5</c:v>
                </c:pt>
                <c:pt idx="4017">
                  <c:v>1.079E-5</c:v>
                </c:pt>
                <c:pt idx="4018">
                  <c:v>1.077E-5</c:v>
                </c:pt>
                <c:pt idx="4019">
                  <c:v>1.078E-5</c:v>
                </c:pt>
                <c:pt idx="4020">
                  <c:v>1.078E-5</c:v>
                </c:pt>
                <c:pt idx="4021">
                  <c:v>1.079E-5</c:v>
                </c:pt>
                <c:pt idx="4022">
                  <c:v>1.078E-5</c:v>
                </c:pt>
                <c:pt idx="4023">
                  <c:v>1.078E-5</c:v>
                </c:pt>
                <c:pt idx="4024">
                  <c:v>1.076E-5</c:v>
                </c:pt>
                <c:pt idx="4025">
                  <c:v>1.0740000000000001E-5</c:v>
                </c:pt>
                <c:pt idx="4026">
                  <c:v>1.0740000000000001E-5</c:v>
                </c:pt>
                <c:pt idx="4027">
                  <c:v>1.076E-5</c:v>
                </c:pt>
                <c:pt idx="4028">
                  <c:v>1.075E-5</c:v>
                </c:pt>
                <c:pt idx="4029">
                  <c:v>1.076E-5</c:v>
                </c:pt>
                <c:pt idx="4030">
                  <c:v>1.0740000000000001E-5</c:v>
                </c:pt>
                <c:pt idx="4031">
                  <c:v>1.0740000000000001E-5</c:v>
                </c:pt>
                <c:pt idx="4032">
                  <c:v>1.0740000000000001E-5</c:v>
                </c:pt>
                <c:pt idx="4033">
                  <c:v>1.0740000000000001E-5</c:v>
                </c:pt>
                <c:pt idx="4034">
                  <c:v>1.0740000000000001E-5</c:v>
                </c:pt>
                <c:pt idx="4035">
                  <c:v>1.0740000000000001E-5</c:v>
                </c:pt>
                <c:pt idx="4036">
                  <c:v>1.075E-5</c:v>
                </c:pt>
                <c:pt idx="4037">
                  <c:v>1.0740000000000001E-5</c:v>
                </c:pt>
                <c:pt idx="4038">
                  <c:v>1.0740000000000001E-5</c:v>
                </c:pt>
                <c:pt idx="4039">
                  <c:v>1.075E-5</c:v>
                </c:pt>
                <c:pt idx="4040">
                  <c:v>1.075E-5</c:v>
                </c:pt>
                <c:pt idx="4041">
                  <c:v>1.0740000000000001E-5</c:v>
                </c:pt>
                <c:pt idx="4042">
                  <c:v>1.0740000000000001E-5</c:v>
                </c:pt>
                <c:pt idx="4043">
                  <c:v>1.0730000000000001E-5</c:v>
                </c:pt>
                <c:pt idx="4044">
                  <c:v>1.075E-5</c:v>
                </c:pt>
                <c:pt idx="4045">
                  <c:v>1.076E-5</c:v>
                </c:pt>
                <c:pt idx="4046">
                  <c:v>1.076E-5</c:v>
                </c:pt>
                <c:pt idx="4047">
                  <c:v>1.0740000000000001E-5</c:v>
                </c:pt>
                <c:pt idx="4048">
                  <c:v>1.075E-5</c:v>
                </c:pt>
                <c:pt idx="4049">
                  <c:v>1.076E-5</c:v>
                </c:pt>
                <c:pt idx="4050">
                  <c:v>1.0740000000000001E-5</c:v>
                </c:pt>
                <c:pt idx="4051">
                  <c:v>1.0730000000000001E-5</c:v>
                </c:pt>
                <c:pt idx="4052">
                  <c:v>1.0730000000000001E-5</c:v>
                </c:pt>
                <c:pt idx="4053">
                  <c:v>1.0740000000000001E-5</c:v>
                </c:pt>
                <c:pt idx="4054">
                  <c:v>1.075E-5</c:v>
                </c:pt>
                <c:pt idx="4055">
                  <c:v>1.075E-5</c:v>
                </c:pt>
                <c:pt idx="4056">
                  <c:v>1.0730000000000001E-5</c:v>
                </c:pt>
                <c:pt idx="4057">
                  <c:v>1.0730000000000001E-5</c:v>
                </c:pt>
                <c:pt idx="4058">
                  <c:v>1.0740000000000001E-5</c:v>
                </c:pt>
                <c:pt idx="4059">
                  <c:v>1.075E-5</c:v>
                </c:pt>
                <c:pt idx="4060">
                  <c:v>1.077E-5</c:v>
                </c:pt>
                <c:pt idx="4061">
                  <c:v>1.076E-5</c:v>
                </c:pt>
                <c:pt idx="4062">
                  <c:v>1.075E-5</c:v>
                </c:pt>
                <c:pt idx="4063">
                  <c:v>1.0740000000000001E-5</c:v>
                </c:pt>
                <c:pt idx="4064">
                  <c:v>1.077E-5</c:v>
                </c:pt>
                <c:pt idx="4065">
                  <c:v>1.075E-5</c:v>
                </c:pt>
                <c:pt idx="4066">
                  <c:v>1.075E-5</c:v>
                </c:pt>
                <c:pt idx="4067">
                  <c:v>1.0740000000000001E-5</c:v>
                </c:pt>
                <c:pt idx="4068">
                  <c:v>1.077E-5</c:v>
                </c:pt>
                <c:pt idx="4069">
                  <c:v>1.076E-5</c:v>
                </c:pt>
                <c:pt idx="4070">
                  <c:v>1.078E-5</c:v>
                </c:pt>
                <c:pt idx="4071">
                  <c:v>1.077E-5</c:v>
                </c:pt>
                <c:pt idx="4072">
                  <c:v>1.075E-5</c:v>
                </c:pt>
                <c:pt idx="4073">
                  <c:v>1.076E-5</c:v>
                </c:pt>
                <c:pt idx="4074">
                  <c:v>1.075E-5</c:v>
                </c:pt>
                <c:pt idx="4075">
                  <c:v>1.076E-5</c:v>
                </c:pt>
                <c:pt idx="4076">
                  <c:v>1.0730000000000001E-5</c:v>
                </c:pt>
                <c:pt idx="4077">
                  <c:v>1.0720000000000001E-5</c:v>
                </c:pt>
                <c:pt idx="4078">
                  <c:v>1.0730000000000001E-5</c:v>
                </c:pt>
                <c:pt idx="4079">
                  <c:v>1.0730000000000001E-5</c:v>
                </c:pt>
                <c:pt idx="4080">
                  <c:v>1.0720000000000001E-5</c:v>
                </c:pt>
                <c:pt idx="4081">
                  <c:v>1.0720000000000001E-5</c:v>
                </c:pt>
                <c:pt idx="4082">
                  <c:v>1.0730000000000001E-5</c:v>
                </c:pt>
                <c:pt idx="4083">
                  <c:v>1.0730000000000001E-5</c:v>
                </c:pt>
                <c:pt idx="4084">
                  <c:v>1.0720000000000001E-5</c:v>
                </c:pt>
                <c:pt idx="4085">
                  <c:v>1.0720000000000001E-5</c:v>
                </c:pt>
                <c:pt idx="4086">
                  <c:v>1.0730000000000001E-5</c:v>
                </c:pt>
                <c:pt idx="4087">
                  <c:v>1.0720000000000001E-5</c:v>
                </c:pt>
                <c:pt idx="4088">
                  <c:v>1.0710000000000001E-5</c:v>
                </c:pt>
                <c:pt idx="4089">
                  <c:v>1.0720000000000001E-5</c:v>
                </c:pt>
                <c:pt idx="4090">
                  <c:v>1.0720000000000001E-5</c:v>
                </c:pt>
                <c:pt idx="4091">
                  <c:v>1.0730000000000001E-5</c:v>
                </c:pt>
                <c:pt idx="4092">
                  <c:v>1.0720000000000001E-5</c:v>
                </c:pt>
                <c:pt idx="4093">
                  <c:v>1.0720000000000001E-5</c:v>
                </c:pt>
                <c:pt idx="4094">
                  <c:v>1.0720000000000001E-5</c:v>
                </c:pt>
                <c:pt idx="4095">
                  <c:v>1.0720000000000001E-5</c:v>
                </c:pt>
                <c:pt idx="4096">
                  <c:v>1.0740000000000001E-5</c:v>
                </c:pt>
                <c:pt idx="4097">
                  <c:v>1.0720000000000001E-5</c:v>
                </c:pt>
                <c:pt idx="4098">
                  <c:v>1.0720000000000001E-5</c:v>
                </c:pt>
                <c:pt idx="4099">
                  <c:v>1.0730000000000001E-5</c:v>
                </c:pt>
                <c:pt idx="4100">
                  <c:v>1.0730000000000001E-5</c:v>
                </c:pt>
                <c:pt idx="4101">
                  <c:v>1.0720000000000001E-5</c:v>
                </c:pt>
                <c:pt idx="4102">
                  <c:v>1.0720000000000001E-5</c:v>
                </c:pt>
                <c:pt idx="4103">
                  <c:v>1.0730000000000001E-5</c:v>
                </c:pt>
                <c:pt idx="4104">
                  <c:v>1.0740000000000001E-5</c:v>
                </c:pt>
                <c:pt idx="4105">
                  <c:v>1.0730000000000001E-5</c:v>
                </c:pt>
                <c:pt idx="4106">
                  <c:v>1.075E-5</c:v>
                </c:pt>
                <c:pt idx="4107">
                  <c:v>1.077E-5</c:v>
                </c:pt>
                <c:pt idx="4108">
                  <c:v>1.075E-5</c:v>
                </c:pt>
                <c:pt idx="4109">
                  <c:v>1.0740000000000001E-5</c:v>
                </c:pt>
                <c:pt idx="4110">
                  <c:v>1.075E-5</c:v>
                </c:pt>
                <c:pt idx="4111">
                  <c:v>1.0740000000000001E-5</c:v>
                </c:pt>
                <c:pt idx="4112">
                  <c:v>1.0730000000000001E-5</c:v>
                </c:pt>
                <c:pt idx="4113">
                  <c:v>1.0720000000000001E-5</c:v>
                </c:pt>
                <c:pt idx="4114">
                  <c:v>1.0720000000000001E-5</c:v>
                </c:pt>
                <c:pt idx="4115">
                  <c:v>1.0720000000000001E-5</c:v>
                </c:pt>
                <c:pt idx="4116">
                  <c:v>1.0730000000000001E-5</c:v>
                </c:pt>
                <c:pt idx="4117">
                  <c:v>1.0720000000000001E-5</c:v>
                </c:pt>
                <c:pt idx="4118">
                  <c:v>1.0710000000000001E-5</c:v>
                </c:pt>
                <c:pt idx="4119">
                  <c:v>1.0720000000000001E-5</c:v>
                </c:pt>
                <c:pt idx="4120">
                  <c:v>1.0710000000000001E-5</c:v>
                </c:pt>
                <c:pt idx="4121">
                  <c:v>1.0689999999999999E-5</c:v>
                </c:pt>
                <c:pt idx="4122">
                  <c:v>1.0710000000000001E-5</c:v>
                </c:pt>
                <c:pt idx="4123">
                  <c:v>1.0689999999999999E-5</c:v>
                </c:pt>
                <c:pt idx="4124">
                  <c:v>1.0699999999999999E-5</c:v>
                </c:pt>
                <c:pt idx="4125">
                  <c:v>1.0699999999999999E-5</c:v>
                </c:pt>
                <c:pt idx="4126">
                  <c:v>1.0710000000000001E-5</c:v>
                </c:pt>
                <c:pt idx="4127">
                  <c:v>1.0679999999999999E-5</c:v>
                </c:pt>
                <c:pt idx="4128">
                  <c:v>1.0699999999999999E-5</c:v>
                </c:pt>
                <c:pt idx="4129">
                  <c:v>1.0679999999999999E-5</c:v>
                </c:pt>
                <c:pt idx="4130">
                  <c:v>1.0689999999999999E-5</c:v>
                </c:pt>
                <c:pt idx="4131">
                  <c:v>1.0699999999999999E-5</c:v>
                </c:pt>
                <c:pt idx="4132">
                  <c:v>1.0689999999999999E-5</c:v>
                </c:pt>
                <c:pt idx="4133">
                  <c:v>1.0689999999999999E-5</c:v>
                </c:pt>
                <c:pt idx="4134">
                  <c:v>1.0710000000000001E-5</c:v>
                </c:pt>
                <c:pt idx="4135">
                  <c:v>1.0699999999999999E-5</c:v>
                </c:pt>
                <c:pt idx="4136">
                  <c:v>1.0689999999999999E-5</c:v>
                </c:pt>
                <c:pt idx="4137">
                  <c:v>1.0699999999999999E-5</c:v>
                </c:pt>
                <c:pt idx="4138">
                  <c:v>1.0689999999999999E-5</c:v>
                </c:pt>
                <c:pt idx="4139">
                  <c:v>1.0699999999999999E-5</c:v>
                </c:pt>
                <c:pt idx="4140">
                  <c:v>1.0710000000000001E-5</c:v>
                </c:pt>
                <c:pt idx="4141">
                  <c:v>1.0679999999999999E-5</c:v>
                </c:pt>
                <c:pt idx="4142">
                  <c:v>1.0710000000000001E-5</c:v>
                </c:pt>
                <c:pt idx="4143">
                  <c:v>1.0699999999999999E-5</c:v>
                </c:pt>
                <c:pt idx="4144">
                  <c:v>1.0699999999999999E-5</c:v>
                </c:pt>
                <c:pt idx="4145">
                  <c:v>1.0710000000000001E-5</c:v>
                </c:pt>
                <c:pt idx="4146">
                  <c:v>1.0730000000000001E-5</c:v>
                </c:pt>
                <c:pt idx="4147">
                  <c:v>1.0699999999999999E-5</c:v>
                </c:pt>
                <c:pt idx="4148">
                  <c:v>1.0710000000000001E-5</c:v>
                </c:pt>
                <c:pt idx="4149">
                  <c:v>1.0710000000000001E-5</c:v>
                </c:pt>
                <c:pt idx="4150">
                  <c:v>1.0710000000000001E-5</c:v>
                </c:pt>
                <c:pt idx="4151">
                  <c:v>1.0699999999999999E-5</c:v>
                </c:pt>
                <c:pt idx="4152">
                  <c:v>1.0720000000000001E-5</c:v>
                </c:pt>
                <c:pt idx="4153">
                  <c:v>1.0720000000000001E-5</c:v>
                </c:pt>
                <c:pt idx="4154">
                  <c:v>1.0710000000000001E-5</c:v>
                </c:pt>
                <c:pt idx="4155">
                  <c:v>1.0720000000000001E-5</c:v>
                </c:pt>
                <c:pt idx="4156">
                  <c:v>1.0710000000000001E-5</c:v>
                </c:pt>
                <c:pt idx="4157">
                  <c:v>1.0720000000000001E-5</c:v>
                </c:pt>
                <c:pt idx="4158">
                  <c:v>1.0730000000000001E-5</c:v>
                </c:pt>
                <c:pt idx="4159">
                  <c:v>1.0720000000000001E-5</c:v>
                </c:pt>
                <c:pt idx="4160">
                  <c:v>1.0710000000000001E-5</c:v>
                </c:pt>
                <c:pt idx="4161">
                  <c:v>1.0720000000000001E-5</c:v>
                </c:pt>
                <c:pt idx="4162">
                  <c:v>1.0730000000000001E-5</c:v>
                </c:pt>
                <c:pt idx="4163">
                  <c:v>1.0720000000000001E-5</c:v>
                </c:pt>
                <c:pt idx="4164">
                  <c:v>1.0740000000000001E-5</c:v>
                </c:pt>
                <c:pt idx="4165">
                  <c:v>1.075E-5</c:v>
                </c:pt>
                <c:pt idx="4166">
                  <c:v>1.0720000000000001E-5</c:v>
                </c:pt>
                <c:pt idx="4167">
                  <c:v>1.0720000000000001E-5</c:v>
                </c:pt>
                <c:pt idx="4168">
                  <c:v>1.0720000000000001E-5</c:v>
                </c:pt>
                <c:pt idx="4169">
                  <c:v>1.0730000000000001E-5</c:v>
                </c:pt>
                <c:pt idx="4170">
                  <c:v>1.0720000000000001E-5</c:v>
                </c:pt>
                <c:pt idx="4171">
                  <c:v>1.0730000000000001E-5</c:v>
                </c:pt>
                <c:pt idx="4172">
                  <c:v>1.0730000000000001E-5</c:v>
                </c:pt>
                <c:pt idx="4173">
                  <c:v>1.075E-5</c:v>
                </c:pt>
                <c:pt idx="4174">
                  <c:v>1.0740000000000001E-5</c:v>
                </c:pt>
                <c:pt idx="4175">
                  <c:v>1.0740000000000001E-5</c:v>
                </c:pt>
                <c:pt idx="4176">
                  <c:v>1.0730000000000001E-5</c:v>
                </c:pt>
                <c:pt idx="4177">
                  <c:v>1.0740000000000001E-5</c:v>
                </c:pt>
                <c:pt idx="4178">
                  <c:v>1.076E-5</c:v>
                </c:pt>
                <c:pt idx="4179">
                  <c:v>1.075E-5</c:v>
                </c:pt>
                <c:pt idx="4180">
                  <c:v>1.0730000000000001E-5</c:v>
                </c:pt>
                <c:pt idx="4181">
                  <c:v>1.0740000000000001E-5</c:v>
                </c:pt>
                <c:pt idx="4182">
                  <c:v>1.0740000000000001E-5</c:v>
                </c:pt>
                <c:pt idx="4183">
                  <c:v>1.0740000000000001E-5</c:v>
                </c:pt>
                <c:pt idx="4184">
                  <c:v>1.0740000000000001E-5</c:v>
                </c:pt>
                <c:pt idx="4185">
                  <c:v>1.0720000000000001E-5</c:v>
                </c:pt>
                <c:pt idx="4186">
                  <c:v>1.0710000000000001E-5</c:v>
                </c:pt>
                <c:pt idx="4187">
                  <c:v>1.0720000000000001E-5</c:v>
                </c:pt>
                <c:pt idx="4188">
                  <c:v>1.0699999999999999E-5</c:v>
                </c:pt>
                <c:pt idx="4189">
                  <c:v>1.0710000000000001E-5</c:v>
                </c:pt>
                <c:pt idx="4190">
                  <c:v>1.0699999999999999E-5</c:v>
                </c:pt>
                <c:pt idx="4191">
                  <c:v>1.0679999999999999E-5</c:v>
                </c:pt>
                <c:pt idx="4192">
                  <c:v>1.0679999999999999E-5</c:v>
                </c:pt>
                <c:pt idx="4193">
                  <c:v>1.0669999999999999E-5</c:v>
                </c:pt>
                <c:pt idx="4194">
                  <c:v>1.066E-5</c:v>
                </c:pt>
                <c:pt idx="4195">
                  <c:v>1.066E-5</c:v>
                </c:pt>
                <c:pt idx="4196">
                  <c:v>1.066E-5</c:v>
                </c:pt>
                <c:pt idx="4197">
                  <c:v>1.065E-5</c:v>
                </c:pt>
                <c:pt idx="4198">
                  <c:v>1.064E-5</c:v>
                </c:pt>
                <c:pt idx="4199">
                  <c:v>1.066E-5</c:v>
                </c:pt>
                <c:pt idx="4200">
                  <c:v>1.066E-5</c:v>
                </c:pt>
                <c:pt idx="4201">
                  <c:v>1.065E-5</c:v>
                </c:pt>
                <c:pt idx="4202">
                  <c:v>1.066E-5</c:v>
                </c:pt>
                <c:pt idx="4203">
                  <c:v>1.065E-5</c:v>
                </c:pt>
                <c:pt idx="4204">
                  <c:v>1.064E-5</c:v>
                </c:pt>
                <c:pt idx="4205">
                  <c:v>1.065E-5</c:v>
                </c:pt>
                <c:pt idx="4206">
                  <c:v>1.065E-5</c:v>
                </c:pt>
                <c:pt idx="4207">
                  <c:v>1.065E-5</c:v>
                </c:pt>
                <c:pt idx="4208">
                  <c:v>1.066E-5</c:v>
                </c:pt>
                <c:pt idx="4209">
                  <c:v>1.066E-5</c:v>
                </c:pt>
                <c:pt idx="4210">
                  <c:v>1.0669999999999999E-5</c:v>
                </c:pt>
                <c:pt idx="4211">
                  <c:v>1.066E-5</c:v>
                </c:pt>
                <c:pt idx="4212">
                  <c:v>1.066E-5</c:v>
                </c:pt>
                <c:pt idx="4213">
                  <c:v>1.065E-5</c:v>
                </c:pt>
                <c:pt idx="4214">
                  <c:v>1.0679999999999999E-5</c:v>
                </c:pt>
                <c:pt idx="4215">
                  <c:v>1.0669999999999999E-5</c:v>
                </c:pt>
                <c:pt idx="4216">
                  <c:v>1.0679999999999999E-5</c:v>
                </c:pt>
                <c:pt idx="4217">
                  <c:v>1.066E-5</c:v>
                </c:pt>
                <c:pt idx="4218">
                  <c:v>1.0679999999999999E-5</c:v>
                </c:pt>
                <c:pt idx="4219">
                  <c:v>1.0679999999999999E-5</c:v>
                </c:pt>
                <c:pt idx="4220">
                  <c:v>1.0679999999999999E-5</c:v>
                </c:pt>
                <c:pt idx="4221">
                  <c:v>1.0679999999999999E-5</c:v>
                </c:pt>
                <c:pt idx="4222">
                  <c:v>1.0679999999999999E-5</c:v>
                </c:pt>
                <c:pt idx="4223">
                  <c:v>1.0689999999999999E-5</c:v>
                </c:pt>
                <c:pt idx="4224">
                  <c:v>1.0679999999999999E-5</c:v>
                </c:pt>
                <c:pt idx="4225">
                  <c:v>1.0689999999999999E-5</c:v>
                </c:pt>
                <c:pt idx="4226">
                  <c:v>1.0689999999999999E-5</c:v>
                </c:pt>
                <c:pt idx="4227">
                  <c:v>1.0710000000000001E-5</c:v>
                </c:pt>
                <c:pt idx="4228">
                  <c:v>1.0699999999999999E-5</c:v>
                </c:pt>
                <c:pt idx="4229">
                  <c:v>1.0710000000000001E-5</c:v>
                </c:pt>
                <c:pt idx="4230">
                  <c:v>1.0720000000000001E-5</c:v>
                </c:pt>
                <c:pt idx="4231">
                  <c:v>1.0710000000000001E-5</c:v>
                </c:pt>
                <c:pt idx="4232">
                  <c:v>1.0720000000000001E-5</c:v>
                </c:pt>
                <c:pt idx="4233">
                  <c:v>1.0730000000000001E-5</c:v>
                </c:pt>
                <c:pt idx="4234">
                  <c:v>1.0720000000000001E-5</c:v>
                </c:pt>
                <c:pt idx="4235">
                  <c:v>1.0720000000000001E-5</c:v>
                </c:pt>
                <c:pt idx="4236">
                  <c:v>1.0720000000000001E-5</c:v>
                </c:pt>
                <c:pt idx="4237">
                  <c:v>1.0740000000000001E-5</c:v>
                </c:pt>
                <c:pt idx="4238">
                  <c:v>1.0720000000000001E-5</c:v>
                </c:pt>
                <c:pt idx="4239">
                  <c:v>1.0730000000000001E-5</c:v>
                </c:pt>
                <c:pt idx="4240">
                  <c:v>1.0730000000000001E-5</c:v>
                </c:pt>
                <c:pt idx="4241">
                  <c:v>1.0730000000000001E-5</c:v>
                </c:pt>
                <c:pt idx="4242">
                  <c:v>1.0730000000000001E-5</c:v>
                </c:pt>
                <c:pt idx="4243">
                  <c:v>1.0740000000000001E-5</c:v>
                </c:pt>
                <c:pt idx="4244">
                  <c:v>1.0730000000000001E-5</c:v>
                </c:pt>
                <c:pt idx="4245">
                  <c:v>1.0710000000000001E-5</c:v>
                </c:pt>
                <c:pt idx="4246">
                  <c:v>1.0720000000000001E-5</c:v>
                </c:pt>
                <c:pt idx="4247">
                  <c:v>1.0740000000000001E-5</c:v>
                </c:pt>
                <c:pt idx="4248">
                  <c:v>1.0730000000000001E-5</c:v>
                </c:pt>
                <c:pt idx="4249">
                  <c:v>1.0720000000000001E-5</c:v>
                </c:pt>
                <c:pt idx="4250">
                  <c:v>1.0710000000000001E-5</c:v>
                </c:pt>
                <c:pt idx="4251">
                  <c:v>1.0679999999999999E-5</c:v>
                </c:pt>
                <c:pt idx="4252">
                  <c:v>1.0699999999999999E-5</c:v>
                </c:pt>
                <c:pt idx="4253">
                  <c:v>1.0679999999999999E-5</c:v>
                </c:pt>
                <c:pt idx="4254">
                  <c:v>1.0689999999999999E-5</c:v>
                </c:pt>
                <c:pt idx="4255">
                  <c:v>1.0669999999999999E-5</c:v>
                </c:pt>
                <c:pt idx="4256">
                  <c:v>1.0679999999999999E-5</c:v>
                </c:pt>
                <c:pt idx="4257">
                  <c:v>1.0710000000000001E-5</c:v>
                </c:pt>
                <c:pt idx="4258">
                  <c:v>1.0689999999999999E-5</c:v>
                </c:pt>
                <c:pt idx="4259">
                  <c:v>1.0699999999999999E-5</c:v>
                </c:pt>
                <c:pt idx="4260">
                  <c:v>1.0679999999999999E-5</c:v>
                </c:pt>
                <c:pt idx="4261">
                  <c:v>1.0679999999999999E-5</c:v>
                </c:pt>
                <c:pt idx="4262">
                  <c:v>1.0689999999999999E-5</c:v>
                </c:pt>
                <c:pt idx="4263">
                  <c:v>1.0699999999999999E-5</c:v>
                </c:pt>
                <c:pt idx="4264">
                  <c:v>1.0710000000000001E-5</c:v>
                </c:pt>
                <c:pt idx="4265">
                  <c:v>1.0710000000000001E-5</c:v>
                </c:pt>
                <c:pt idx="4266">
                  <c:v>1.0720000000000001E-5</c:v>
                </c:pt>
                <c:pt idx="4267">
                  <c:v>1.0710000000000001E-5</c:v>
                </c:pt>
                <c:pt idx="4268">
                  <c:v>1.0720000000000001E-5</c:v>
                </c:pt>
                <c:pt idx="4269">
                  <c:v>1.0710000000000001E-5</c:v>
                </c:pt>
                <c:pt idx="4270">
                  <c:v>1.0720000000000001E-5</c:v>
                </c:pt>
                <c:pt idx="4271">
                  <c:v>1.0710000000000001E-5</c:v>
                </c:pt>
                <c:pt idx="4272">
                  <c:v>1.0710000000000001E-5</c:v>
                </c:pt>
                <c:pt idx="4273">
                  <c:v>1.0710000000000001E-5</c:v>
                </c:pt>
                <c:pt idx="4274">
                  <c:v>1.0679999999999999E-5</c:v>
                </c:pt>
                <c:pt idx="4275">
                  <c:v>1.0689999999999999E-5</c:v>
                </c:pt>
                <c:pt idx="4276">
                  <c:v>1.0669999999999999E-5</c:v>
                </c:pt>
                <c:pt idx="4277">
                  <c:v>1.0689999999999999E-5</c:v>
                </c:pt>
                <c:pt idx="4278">
                  <c:v>1.0689999999999999E-5</c:v>
                </c:pt>
                <c:pt idx="4279">
                  <c:v>1.0689999999999999E-5</c:v>
                </c:pt>
                <c:pt idx="4280">
                  <c:v>1.0710000000000001E-5</c:v>
                </c:pt>
                <c:pt idx="4281">
                  <c:v>1.0689999999999999E-5</c:v>
                </c:pt>
                <c:pt idx="4282">
                  <c:v>1.0689999999999999E-5</c:v>
                </c:pt>
                <c:pt idx="4283">
                  <c:v>1.0679999999999999E-5</c:v>
                </c:pt>
                <c:pt idx="4284">
                  <c:v>1.0720000000000001E-5</c:v>
                </c:pt>
                <c:pt idx="4285">
                  <c:v>1.0720000000000001E-5</c:v>
                </c:pt>
                <c:pt idx="4286">
                  <c:v>1.0720000000000001E-5</c:v>
                </c:pt>
                <c:pt idx="4287">
                  <c:v>1.0699999999999999E-5</c:v>
                </c:pt>
                <c:pt idx="4288">
                  <c:v>1.0699999999999999E-5</c:v>
                </c:pt>
                <c:pt idx="4289">
                  <c:v>1.0710000000000001E-5</c:v>
                </c:pt>
                <c:pt idx="4290">
                  <c:v>1.0699999999999999E-5</c:v>
                </c:pt>
                <c:pt idx="4291">
                  <c:v>1.0699999999999999E-5</c:v>
                </c:pt>
                <c:pt idx="4292">
                  <c:v>1.0699999999999999E-5</c:v>
                </c:pt>
                <c:pt idx="4293">
                  <c:v>1.0710000000000001E-5</c:v>
                </c:pt>
                <c:pt idx="4294">
                  <c:v>1.0710000000000001E-5</c:v>
                </c:pt>
                <c:pt idx="4295">
                  <c:v>1.0720000000000001E-5</c:v>
                </c:pt>
                <c:pt idx="4296">
                  <c:v>1.0720000000000001E-5</c:v>
                </c:pt>
                <c:pt idx="4297">
                  <c:v>1.0710000000000001E-5</c:v>
                </c:pt>
                <c:pt idx="4298">
                  <c:v>1.0720000000000001E-5</c:v>
                </c:pt>
                <c:pt idx="4299">
                  <c:v>1.0720000000000001E-5</c:v>
                </c:pt>
                <c:pt idx="4300">
                  <c:v>1.0720000000000001E-5</c:v>
                </c:pt>
                <c:pt idx="4301">
                  <c:v>1.0730000000000001E-5</c:v>
                </c:pt>
                <c:pt idx="4302">
                  <c:v>1.0720000000000001E-5</c:v>
                </c:pt>
                <c:pt idx="4303">
                  <c:v>1.0730000000000001E-5</c:v>
                </c:pt>
                <c:pt idx="4304">
                  <c:v>1.0730000000000001E-5</c:v>
                </c:pt>
                <c:pt idx="4305">
                  <c:v>1.0730000000000001E-5</c:v>
                </c:pt>
                <c:pt idx="4306">
                  <c:v>1.075E-5</c:v>
                </c:pt>
                <c:pt idx="4307">
                  <c:v>1.0730000000000001E-5</c:v>
                </c:pt>
                <c:pt idx="4308">
                  <c:v>1.0720000000000001E-5</c:v>
                </c:pt>
                <c:pt idx="4309">
                  <c:v>1.0720000000000001E-5</c:v>
                </c:pt>
                <c:pt idx="4310">
                  <c:v>1.0720000000000001E-5</c:v>
                </c:pt>
                <c:pt idx="4311">
                  <c:v>1.0710000000000001E-5</c:v>
                </c:pt>
                <c:pt idx="4312">
                  <c:v>1.0740000000000001E-5</c:v>
                </c:pt>
                <c:pt idx="4313">
                  <c:v>1.0740000000000001E-5</c:v>
                </c:pt>
                <c:pt idx="4314">
                  <c:v>1.0730000000000001E-5</c:v>
                </c:pt>
                <c:pt idx="4315">
                  <c:v>1.0740000000000001E-5</c:v>
                </c:pt>
                <c:pt idx="4316">
                  <c:v>1.0730000000000001E-5</c:v>
                </c:pt>
                <c:pt idx="4317">
                  <c:v>1.0730000000000001E-5</c:v>
                </c:pt>
                <c:pt idx="4318">
                  <c:v>1.0720000000000001E-5</c:v>
                </c:pt>
                <c:pt idx="4319">
                  <c:v>1.0730000000000001E-5</c:v>
                </c:pt>
                <c:pt idx="4320">
                  <c:v>1.0720000000000001E-5</c:v>
                </c:pt>
                <c:pt idx="4321">
                  <c:v>1.0740000000000001E-5</c:v>
                </c:pt>
                <c:pt idx="4322">
                  <c:v>1.0710000000000001E-5</c:v>
                </c:pt>
                <c:pt idx="4323">
                  <c:v>1.0730000000000001E-5</c:v>
                </c:pt>
                <c:pt idx="4324">
                  <c:v>1.0720000000000001E-5</c:v>
                </c:pt>
                <c:pt idx="4325">
                  <c:v>1.0720000000000001E-5</c:v>
                </c:pt>
                <c:pt idx="4326">
                  <c:v>1.0730000000000001E-5</c:v>
                </c:pt>
                <c:pt idx="4327">
                  <c:v>1.0730000000000001E-5</c:v>
                </c:pt>
                <c:pt idx="4328">
                  <c:v>1.0730000000000001E-5</c:v>
                </c:pt>
                <c:pt idx="4329">
                  <c:v>1.075E-5</c:v>
                </c:pt>
                <c:pt idx="4330">
                  <c:v>1.0740000000000001E-5</c:v>
                </c:pt>
                <c:pt idx="4331">
                  <c:v>1.0730000000000001E-5</c:v>
                </c:pt>
                <c:pt idx="4332">
                  <c:v>1.0740000000000001E-5</c:v>
                </c:pt>
                <c:pt idx="4333">
                  <c:v>1.077E-5</c:v>
                </c:pt>
                <c:pt idx="4334">
                  <c:v>1.0740000000000001E-5</c:v>
                </c:pt>
                <c:pt idx="4335">
                  <c:v>1.077E-5</c:v>
                </c:pt>
                <c:pt idx="4336">
                  <c:v>1.076E-5</c:v>
                </c:pt>
                <c:pt idx="4337">
                  <c:v>1.078E-5</c:v>
                </c:pt>
                <c:pt idx="4338">
                  <c:v>1.077E-5</c:v>
                </c:pt>
                <c:pt idx="4339">
                  <c:v>1.076E-5</c:v>
                </c:pt>
                <c:pt idx="4340">
                  <c:v>1.075E-5</c:v>
                </c:pt>
                <c:pt idx="4341">
                  <c:v>1.077E-5</c:v>
                </c:pt>
                <c:pt idx="4342">
                  <c:v>1.076E-5</c:v>
                </c:pt>
                <c:pt idx="4343">
                  <c:v>1.075E-5</c:v>
                </c:pt>
                <c:pt idx="4344">
                  <c:v>1.075E-5</c:v>
                </c:pt>
                <c:pt idx="4345">
                  <c:v>1.077E-5</c:v>
                </c:pt>
                <c:pt idx="4346">
                  <c:v>1.077E-5</c:v>
                </c:pt>
                <c:pt idx="4347">
                  <c:v>1.076E-5</c:v>
                </c:pt>
                <c:pt idx="4348">
                  <c:v>1.0740000000000001E-5</c:v>
                </c:pt>
                <c:pt idx="4349">
                  <c:v>1.078E-5</c:v>
                </c:pt>
                <c:pt idx="4350">
                  <c:v>1.077E-5</c:v>
                </c:pt>
                <c:pt idx="4351">
                  <c:v>1.078E-5</c:v>
                </c:pt>
                <c:pt idx="4352">
                  <c:v>1.079E-5</c:v>
                </c:pt>
                <c:pt idx="4353">
                  <c:v>1.078E-5</c:v>
                </c:pt>
                <c:pt idx="4354">
                  <c:v>1.078E-5</c:v>
                </c:pt>
                <c:pt idx="4355">
                  <c:v>1.076E-5</c:v>
                </c:pt>
                <c:pt idx="4356">
                  <c:v>1.078E-5</c:v>
                </c:pt>
                <c:pt idx="4357">
                  <c:v>1.077E-5</c:v>
                </c:pt>
                <c:pt idx="4358">
                  <c:v>1.079E-5</c:v>
                </c:pt>
                <c:pt idx="4359">
                  <c:v>1.078E-5</c:v>
                </c:pt>
                <c:pt idx="4360">
                  <c:v>1.077E-5</c:v>
                </c:pt>
                <c:pt idx="4361">
                  <c:v>1.078E-5</c:v>
                </c:pt>
                <c:pt idx="4362">
                  <c:v>1.078E-5</c:v>
                </c:pt>
                <c:pt idx="4363">
                  <c:v>1.078E-5</c:v>
                </c:pt>
                <c:pt idx="4364">
                  <c:v>1.0740000000000001E-5</c:v>
                </c:pt>
                <c:pt idx="4365">
                  <c:v>1.077E-5</c:v>
                </c:pt>
                <c:pt idx="4366">
                  <c:v>1.077E-5</c:v>
                </c:pt>
                <c:pt idx="4367">
                  <c:v>1.077E-5</c:v>
                </c:pt>
                <c:pt idx="4368">
                  <c:v>1.078E-5</c:v>
                </c:pt>
                <c:pt idx="4369">
                  <c:v>1.078E-5</c:v>
                </c:pt>
                <c:pt idx="4370">
                  <c:v>1.078E-5</c:v>
                </c:pt>
                <c:pt idx="4371">
                  <c:v>1.077E-5</c:v>
                </c:pt>
                <c:pt idx="4372">
                  <c:v>1.078E-5</c:v>
                </c:pt>
                <c:pt idx="4373">
                  <c:v>1.078E-5</c:v>
                </c:pt>
                <c:pt idx="4374">
                  <c:v>1.077E-5</c:v>
                </c:pt>
                <c:pt idx="4375">
                  <c:v>1.076E-5</c:v>
                </c:pt>
                <c:pt idx="4376">
                  <c:v>1.079E-5</c:v>
                </c:pt>
                <c:pt idx="4377">
                  <c:v>1.079E-5</c:v>
                </c:pt>
                <c:pt idx="4378">
                  <c:v>1.08E-5</c:v>
                </c:pt>
                <c:pt idx="4379">
                  <c:v>1.079E-5</c:v>
                </c:pt>
                <c:pt idx="4380">
                  <c:v>1.078E-5</c:v>
                </c:pt>
                <c:pt idx="4381">
                  <c:v>1.078E-5</c:v>
                </c:pt>
                <c:pt idx="4382">
                  <c:v>1.078E-5</c:v>
                </c:pt>
                <c:pt idx="4383">
                  <c:v>1.077E-5</c:v>
                </c:pt>
                <c:pt idx="4384">
                  <c:v>1.078E-5</c:v>
                </c:pt>
                <c:pt idx="4385">
                  <c:v>1.076E-5</c:v>
                </c:pt>
                <c:pt idx="4386">
                  <c:v>1.078E-5</c:v>
                </c:pt>
                <c:pt idx="4387">
                  <c:v>1.078E-5</c:v>
                </c:pt>
                <c:pt idx="4388">
                  <c:v>1.077E-5</c:v>
                </c:pt>
                <c:pt idx="4389">
                  <c:v>1.076E-5</c:v>
                </c:pt>
                <c:pt idx="4390">
                  <c:v>1.076E-5</c:v>
                </c:pt>
                <c:pt idx="4391">
                  <c:v>1.076E-5</c:v>
                </c:pt>
                <c:pt idx="4392">
                  <c:v>1.0740000000000001E-5</c:v>
                </c:pt>
                <c:pt idx="4393">
                  <c:v>1.075E-5</c:v>
                </c:pt>
                <c:pt idx="4394">
                  <c:v>1.075E-5</c:v>
                </c:pt>
                <c:pt idx="4395">
                  <c:v>1.076E-5</c:v>
                </c:pt>
                <c:pt idx="4396">
                  <c:v>1.0740000000000001E-5</c:v>
                </c:pt>
                <c:pt idx="4397">
                  <c:v>1.075E-5</c:v>
                </c:pt>
                <c:pt idx="4398">
                  <c:v>1.0740000000000001E-5</c:v>
                </c:pt>
                <c:pt idx="4399">
                  <c:v>1.075E-5</c:v>
                </c:pt>
                <c:pt idx="4400">
                  <c:v>1.075E-5</c:v>
                </c:pt>
                <c:pt idx="4401">
                  <c:v>1.077E-5</c:v>
                </c:pt>
                <c:pt idx="4402">
                  <c:v>1.075E-5</c:v>
                </c:pt>
                <c:pt idx="4403">
                  <c:v>1.076E-5</c:v>
                </c:pt>
                <c:pt idx="4404">
                  <c:v>1.075E-5</c:v>
                </c:pt>
                <c:pt idx="4405">
                  <c:v>1.076E-5</c:v>
                </c:pt>
                <c:pt idx="4406">
                  <c:v>1.076E-5</c:v>
                </c:pt>
                <c:pt idx="4407">
                  <c:v>1.075E-5</c:v>
                </c:pt>
                <c:pt idx="4408">
                  <c:v>1.077E-5</c:v>
                </c:pt>
                <c:pt idx="4409">
                  <c:v>1.075E-5</c:v>
                </c:pt>
                <c:pt idx="4410">
                  <c:v>1.077E-5</c:v>
                </c:pt>
                <c:pt idx="4411">
                  <c:v>1.077E-5</c:v>
                </c:pt>
                <c:pt idx="4412">
                  <c:v>1.077E-5</c:v>
                </c:pt>
                <c:pt idx="4413">
                  <c:v>1.077E-5</c:v>
                </c:pt>
                <c:pt idx="4414">
                  <c:v>1.078E-5</c:v>
                </c:pt>
                <c:pt idx="4415">
                  <c:v>1.077E-5</c:v>
                </c:pt>
                <c:pt idx="4416">
                  <c:v>1.078E-5</c:v>
                </c:pt>
                <c:pt idx="4417">
                  <c:v>1.078E-5</c:v>
                </c:pt>
                <c:pt idx="4418">
                  <c:v>1.079E-5</c:v>
                </c:pt>
                <c:pt idx="4419">
                  <c:v>1.076E-5</c:v>
                </c:pt>
                <c:pt idx="4420">
                  <c:v>1.079E-5</c:v>
                </c:pt>
                <c:pt idx="4421">
                  <c:v>1.079E-5</c:v>
                </c:pt>
                <c:pt idx="4422">
                  <c:v>1.079E-5</c:v>
                </c:pt>
                <c:pt idx="4423">
                  <c:v>1.079E-5</c:v>
                </c:pt>
                <c:pt idx="4424">
                  <c:v>1.081E-5</c:v>
                </c:pt>
                <c:pt idx="4425">
                  <c:v>1.079E-5</c:v>
                </c:pt>
                <c:pt idx="4426">
                  <c:v>1.08E-5</c:v>
                </c:pt>
                <c:pt idx="4427">
                  <c:v>1.08E-5</c:v>
                </c:pt>
                <c:pt idx="4428">
                  <c:v>1.08E-5</c:v>
                </c:pt>
                <c:pt idx="4429">
                  <c:v>1.08E-5</c:v>
                </c:pt>
                <c:pt idx="4430">
                  <c:v>1.079E-5</c:v>
                </c:pt>
                <c:pt idx="4431">
                  <c:v>1.079E-5</c:v>
                </c:pt>
                <c:pt idx="4432">
                  <c:v>1.079E-5</c:v>
                </c:pt>
                <c:pt idx="4433">
                  <c:v>1.079E-5</c:v>
                </c:pt>
                <c:pt idx="4434">
                  <c:v>1.08E-5</c:v>
                </c:pt>
                <c:pt idx="4435">
                  <c:v>1.081E-5</c:v>
                </c:pt>
                <c:pt idx="4436">
                  <c:v>1.08E-5</c:v>
                </c:pt>
                <c:pt idx="4437">
                  <c:v>1.079E-5</c:v>
                </c:pt>
                <c:pt idx="4438">
                  <c:v>1.08E-5</c:v>
                </c:pt>
                <c:pt idx="4439">
                  <c:v>1.08E-5</c:v>
                </c:pt>
                <c:pt idx="4440">
                  <c:v>1.081E-5</c:v>
                </c:pt>
                <c:pt idx="4441">
                  <c:v>1.08E-5</c:v>
                </c:pt>
                <c:pt idx="4442">
                  <c:v>1.081E-5</c:v>
                </c:pt>
                <c:pt idx="4443">
                  <c:v>1.08E-5</c:v>
                </c:pt>
                <c:pt idx="4444">
                  <c:v>1.081E-5</c:v>
                </c:pt>
                <c:pt idx="4445">
                  <c:v>1.082E-5</c:v>
                </c:pt>
                <c:pt idx="4446">
                  <c:v>1.081E-5</c:v>
                </c:pt>
                <c:pt idx="4447">
                  <c:v>1.081E-5</c:v>
                </c:pt>
                <c:pt idx="4448">
                  <c:v>1.081E-5</c:v>
                </c:pt>
                <c:pt idx="4449">
                  <c:v>1.081E-5</c:v>
                </c:pt>
                <c:pt idx="4450">
                  <c:v>1.08E-5</c:v>
                </c:pt>
                <c:pt idx="4451">
                  <c:v>1.083E-5</c:v>
                </c:pt>
                <c:pt idx="4452">
                  <c:v>1.082E-5</c:v>
                </c:pt>
                <c:pt idx="4453">
                  <c:v>1.081E-5</c:v>
                </c:pt>
                <c:pt idx="4454">
                  <c:v>1.082E-5</c:v>
                </c:pt>
                <c:pt idx="4455">
                  <c:v>1.082E-5</c:v>
                </c:pt>
                <c:pt idx="4456">
                  <c:v>1.082E-5</c:v>
                </c:pt>
                <c:pt idx="4457">
                  <c:v>1.082E-5</c:v>
                </c:pt>
                <c:pt idx="4458">
                  <c:v>1.083E-5</c:v>
                </c:pt>
                <c:pt idx="4459">
                  <c:v>1.081E-5</c:v>
                </c:pt>
                <c:pt idx="4460">
                  <c:v>1.084E-5</c:v>
                </c:pt>
                <c:pt idx="4461">
                  <c:v>1.083E-5</c:v>
                </c:pt>
                <c:pt idx="4462">
                  <c:v>1.083E-5</c:v>
                </c:pt>
                <c:pt idx="4463">
                  <c:v>1.084E-5</c:v>
                </c:pt>
                <c:pt idx="4464">
                  <c:v>1.083E-5</c:v>
                </c:pt>
                <c:pt idx="4465">
                  <c:v>1.082E-5</c:v>
                </c:pt>
                <c:pt idx="4466">
                  <c:v>1.081E-5</c:v>
                </c:pt>
                <c:pt idx="4467">
                  <c:v>1.083E-5</c:v>
                </c:pt>
                <c:pt idx="4468">
                  <c:v>1.083E-5</c:v>
                </c:pt>
                <c:pt idx="4469">
                  <c:v>1.083E-5</c:v>
                </c:pt>
                <c:pt idx="4470">
                  <c:v>1.082E-5</c:v>
                </c:pt>
                <c:pt idx="4471">
                  <c:v>1.083E-5</c:v>
                </c:pt>
                <c:pt idx="4472">
                  <c:v>1.08E-5</c:v>
                </c:pt>
                <c:pt idx="4473">
                  <c:v>1.082E-5</c:v>
                </c:pt>
                <c:pt idx="4474">
                  <c:v>1.081E-5</c:v>
                </c:pt>
                <c:pt idx="4475">
                  <c:v>1.081E-5</c:v>
                </c:pt>
                <c:pt idx="4476">
                  <c:v>1.081E-5</c:v>
                </c:pt>
                <c:pt idx="4477">
                  <c:v>1.08E-5</c:v>
                </c:pt>
                <c:pt idx="4478">
                  <c:v>1.08E-5</c:v>
                </c:pt>
                <c:pt idx="4479">
                  <c:v>1.08E-5</c:v>
                </c:pt>
                <c:pt idx="4480">
                  <c:v>1.08E-5</c:v>
                </c:pt>
                <c:pt idx="4481">
                  <c:v>1.08E-5</c:v>
                </c:pt>
                <c:pt idx="4482">
                  <c:v>1.078E-5</c:v>
                </c:pt>
                <c:pt idx="4483">
                  <c:v>1.079E-5</c:v>
                </c:pt>
                <c:pt idx="4484">
                  <c:v>1.079E-5</c:v>
                </c:pt>
                <c:pt idx="4485">
                  <c:v>1.079E-5</c:v>
                </c:pt>
                <c:pt idx="4486">
                  <c:v>1.078E-5</c:v>
                </c:pt>
                <c:pt idx="4487">
                  <c:v>1.078E-5</c:v>
                </c:pt>
                <c:pt idx="4488">
                  <c:v>1.078E-5</c:v>
                </c:pt>
                <c:pt idx="4489">
                  <c:v>1.078E-5</c:v>
                </c:pt>
                <c:pt idx="4490">
                  <c:v>1.077E-5</c:v>
                </c:pt>
                <c:pt idx="4491">
                  <c:v>1.078E-5</c:v>
                </c:pt>
                <c:pt idx="4492">
                  <c:v>1.077E-5</c:v>
                </c:pt>
                <c:pt idx="4493">
                  <c:v>1.078E-5</c:v>
                </c:pt>
                <c:pt idx="4494">
                  <c:v>1.077E-5</c:v>
                </c:pt>
                <c:pt idx="4495">
                  <c:v>1.077E-5</c:v>
                </c:pt>
                <c:pt idx="4496">
                  <c:v>1.075E-5</c:v>
                </c:pt>
                <c:pt idx="4497">
                  <c:v>1.076E-5</c:v>
                </c:pt>
                <c:pt idx="4498">
                  <c:v>1.075E-5</c:v>
                </c:pt>
                <c:pt idx="4499">
                  <c:v>1.0740000000000001E-5</c:v>
                </c:pt>
                <c:pt idx="4500">
                  <c:v>1.076E-5</c:v>
                </c:pt>
                <c:pt idx="4501">
                  <c:v>1.0740000000000001E-5</c:v>
                </c:pt>
                <c:pt idx="4502">
                  <c:v>1.076E-5</c:v>
                </c:pt>
                <c:pt idx="4503">
                  <c:v>1.075E-5</c:v>
                </c:pt>
                <c:pt idx="4504">
                  <c:v>1.0740000000000001E-5</c:v>
                </c:pt>
                <c:pt idx="4505">
                  <c:v>1.0740000000000001E-5</c:v>
                </c:pt>
                <c:pt idx="4506">
                  <c:v>1.075E-5</c:v>
                </c:pt>
                <c:pt idx="4507">
                  <c:v>1.0730000000000001E-5</c:v>
                </c:pt>
                <c:pt idx="4508">
                  <c:v>1.0730000000000001E-5</c:v>
                </c:pt>
                <c:pt idx="4509">
                  <c:v>1.075E-5</c:v>
                </c:pt>
                <c:pt idx="4510">
                  <c:v>1.0730000000000001E-5</c:v>
                </c:pt>
                <c:pt idx="4511">
                  <c:v>1.0710000000000001E-5</c:v>
                </c:pt>
                <c:pt idx="4512">
                  <c:v>1.0720000000000001E-5</c:v>
                </c:pt>
                <c:pt idx="4513">
                  <c:v>1.0720000000000001E-5</c:v>
                </c:pt>
                <c:pt idx="4514">
                  <c:v>1.0720000000000001E-5</c:v>
                </c:pt>
                <c:pt idx="4515">
                  <c:v>1.0730000000000001E-5</c:v>
                </c:pt>
                <c:pt idx="4516">
                  <c:v>1.0710000000000001E-5</c:v>
                </c:pt>
                <c:pt idx="4517">
                  <c:v>1.0720000000000001E-5</c:v>
                </c:pt>
                <c:pt idx="4518">
                  <c:v>1.0720000000000001E-5</c:v>
                </c:pt>
                <c:pt idx="4519">
                  <c:v>1.0730000000000001E-5</c:v>
                </c:pt>
                <c:pt idx="4520">
                  <c:v>1.0710000000000001E-5</c:v>
                </c:pt>
                <c:pt idx="4521">
                  <c:v>1.0720000000000001E-5</c:v>
                </c:pt>
                <c:pt idx="4522">
                  <c:v>1.0710000000000001E-5</c:v>
                </c:pt>
                <c:pt idx="4523">
                  <c:v>1.0710000000000001E-5</c:v>
                </c:pt>
                <c:pt idx="4524">
                  <c:v>1.0710000000000001E-5</c:v>
                </c:pt>
                <c:pt idx="4525">
                  <c:v>1.0720000000000001E-5</c:v>
                </c:pt>
                <c:pt idx="4526">
                  <c:v>1.0720000000000001E-5</c:v>
                </c:pt>
                <c:pt idx="4527">
                  <c:v>1.0710000000000001E-5</c:v>
                </c:pt>
                <c:pt idx="4528">
                  <c:v>1.0710000000000001E-5</c:v>
                </c:pt>
                <c:pt idx="4529">
                  <c:v>1.0710000000000001E-5</c:v>
                </c:pt>
                <c:pt idx="4530">
                  <c:v>1.0699999999999999E-5</c:v>
                </c:pt>
                <c:pt idx="4531">
                  <c:v>1.0699999999999999E-5</c:v>
                </c:pt>
                <c:pt idx="4532">
                  <c:v>1.0689999999999999E-5</c:v>
                </c:pt>
                <c:pt idx="4533">
                  <c:v>1.0710000000000001E-5</c:v>
                </c:pt>
                <c:pt idx="4534">
                  <c:v>1.0689999999999999E-5</c:v>
                </c:pt>
                <c:pt idx="4535">
                  <c:v>1.0720000000000001E-5</c:v>
                </c:pt>
                <c:pt idx="4536">
                  <c:v>1.0679999999999999E-5</c:v>
                </c:pt>
                <c:pt idx="4537">
                  <c:v>1.0679999999999999E-5</c:v>
                </c:pt>
                <c:pt idx="4538">
                  <c:v>1.0689999999999999E-5</c:v>
                </c:pt>
                <c:pt idx="4539">
                  <c:v>1.0669999999999999E-5</c:v>
                </c:pt>
                <c:pt idx="4540">
                  <c:v>1.0679999999999999E-5</c:v>
                </c:pt>
                <c:pt idx="4541">
                  <c:v>1.0699999999999999E-5</c:v>
                </c:pt>
                <c:pt idx="4542">
                  <c:v>1.0710000000000001E-5</c:v>
                </c:pt>
                <c:pt idx="4543">
                  <c:v>1.0710000000000001E-5</c:v>
                </c:pt>
                <c:pt idx="4544">
                  <c:v>1.0699999999999999E-5</c:v>
                </c:pt>
                <c:pt idx="4545">
                  <c:v>1.0699999999999999E-5</c:v>
                </c:pt>
                <c:pt idx="4546">
                  <c:v>1.0699999999999999E-5</c:v>
                </c:pt>
                <c:pt idx="4547">
                  <c:v>1.0689999999999999E-5</c:v>
                </c:pt>
                <c:pt idx="4548">
                  <c:v>1.0699999999999999E-5</c:v>
                </c:pt>
                <c:pt idx="4549">
                  <c:v>1.0710000000000001E-5</c:v>
                </c:pt>
                <c:pt idx="4550">
                  <c:v>1.0720000000000001E-5</c:v>
                </c:pt>
                <c:pt idx="4551">
                  <c:v>1.0720000000000001E-5</c:v>
                </c:pt>
                <c:pt idx="4552">
                  <c:v>1.0720000000000001E-5</c:v>
                </c:pt>
                <c:pt idx="4553">
                  <c:v>1.0720000000000001E-5</c:v>
                </c:pt>
                <c:pt idx="4554">
                  <c:v>1.0730000000000001E-5</c:v>
                </c:pt>
                <c:pt idx="4555">
                  <c:v>1.0730000000000001E-5</c:v>
                </c:pt>
                <c:pt idx="4556">
                  <c:v>1.0740000000000001E-5</c:v>
                </c:pt>
                <c:pt idx="4557">
                  <c:v>1.0740000000000001E-5</c:v>
                </c:pt>
                <c:pt idx="4558">
                  <c:v>1.075E-5</c:v>
                </c:pt>
                <c:pt idx="4559">
                  <c:v>1.0740000000000001E-5</c:v>
                </c:pt>
                <c:pt idx="4560">
                  <c:v>1.076E-5</c:v>
                </c:pt>
                <c:pt idx="4561">
                  <c:v>1.0730000000000001E-5</c:v>
                </c:pt>
                <c:pt idx="4562">
                  <c:v>1.075E-5</c:v>
                </c:pt>
                <c:pt idx="4563">
                  <c:v>1.077E-5</c:v>
                </c:pt>
                <c:pt idx="4564">
                  <c:v>1.076E-5</c:v>
                </c:pt>
                <c:pt idx="4565">
                  <c:v>1.075E-5</c:v>
                </c:pt>
                <c:pt idx="4566">
                  <c:v>1.076E-5</c:v>
                </c:pt>
                <c:pt idx="4567">
                  <c:v>1.075E-5</c:v>
                </c:pt>
                <c:pt idx="4568">
                  <c:v>1.075E-5</c:v>
                </c:pt>
                <c:pt idx="4569">
                  <c:v>1.0730000000000001E-5</c:v>
                </c:pt>
                <c:pt idx="4570">
                  <c:v>1.0740000000000001E-5</c:v>
                </c:pt>
                <c:pt idx="4571">
                  <c:v>1.0730000000000001E-5</c:v>
                </c:pt>
                <c:pt idx="4572">
                  <c:v>1.076E-5</c:v>
                </c:pt>
                <c:pt idx="4573">
                  <c:v>1.0740000000000001E-5</c:v>
                </c:pt>
                <c:pt idx="4574">
                  <c:v>1.0740000000000001E-5</c:v>
                </c:pt>
                <c:pt idx="4575">
                  <c:v>1.0720000000000001E-5</c:v>
                </c:pt>
                <c:pt idx="4576">
                  <c:v>1.0720000000000001E-5</c:v>
                </c:pt>
                <c:pt idx="4577">
                  <c:v>1.0730000000000001E-5</c:v>
                </c:pt>
                <c:pt idx="4578">
                  <c:v>1.0740000000000001E-5</c:v>
                </c:pt>
                <c:pt idx="4579">
                  <c:v>1.0720000000000001E-5</c:v>
                </c:pt>
                <c:pt idx="4580">
                  <c:v>1.0730000000000001E-5</c:v>
                </c:pt>
                <c:pt idx="4581">
                  <c:v>1.0740000000000001E-5</c:v>
                </c:pt>
                <c:pt idx="4582">
                  <c:v>1.0730000000000001E-5</c:v>
                </c:pt>
                <c:pt idx="4583">
                  <c:v>1.0720000000000001E-5</c:v>
                </c:pt>
                <c:pt idx="4584">
                  <c:v>1.0740000000000001E-5</c:v>
                </c:pt>
                <c:pt idx="4585">
                  <c:v>1.0730000000000001E-5</c:v>
                </c:pt>
                <c:pt idx="4586">
                  <c:v>1.0730000000000001E-5</c:v>
                </c:pt>
                <c:pt idx="4587">
                  <c:v>1.0730000000000001E-5</c:v>
                </c:pt>
                <c:pt idx="4588">
                  <c:v>1.076E-5</c:v>
                </c:pt>
                <c:pt idx="4589">
                  <c:v>1.076E-5</c:v>
                </c:pt>
                <c:pt idx="4590">
                  <c:v>1.075E-5</c:v>
                </c:pt>
                <c:pt idx="4591">
                  <c:v>1.0740000000000001E-5</c:v>
                </c:pt>
                <c:pt idx="4592">
                  <c:v>1.075E-5</c:v>
                </c:pt>
                <c:pt idx="4593">
                  <c:v>1.0740000000000001E-5</c:v>
                </c:pt>
                <c:pt idx="4594">
                  <c:v>1.077E-5</c:v>
                </c:pt>
                <c:pt idx="4595">
                  <c:v>1.075E-5</c:v>
                </c:pt>
                <c:pt idx="4596">
                  <c:v>1.075E-5</c:v>
                </c:pt>
                <c:pt idx="4597">
                  <c:v>1.075E-5</c:v>
                </c:pt>
                <c:pt idx="4598">
                  <c:v>1.076E-5</c:v>
                </c:pt>
                <c:pt idx="4599">
                  <c:v>1.075E-5</c:v>
                </c:pt>
                <c:pt idx="4600">
                  <c:v>1.077E-5</c:v>
                </c:pt>
                <c:pt idx="4601">
                  <c:v>1.076E-5</c:v>
                </c:pt>
                <c:pt idx="4602">
                  <c:v>1.077E-5</c:v>
                </c:pt>
                <c:pt idx="4603">
                  <c:v>1.077E-5</c:v>
                </c:pt>
                <c:pt idx="4604">
                  <c:v>1.077E-5</c:v>
                </c:pt>
                <c:pt idx="4605">
                  <c:v>1.078E-5</c:v>
                </c:pt>
                <c:pt idx="4606">
                  <c:v>1.076E-5</c:v>
                </c:pt>
                <c:pt idx="4607">
                  <c:v>1.079E-5</c:v>
                </c:pt>
                <c:pt idx="4608">
                  <c:v>1.079E-5</c:v>
                </c:pt>
                <c:pt idx="4609">
                  <c:v>1.077E-5</c:v>
                </c:pt>
                <c:pt idx="4610">
                  <c:v>1.078E-5</c:v>
                </c:pt>
                <c:pt idx="4611">
                  <c:v>1.08E-5</c:v>
                </c:pt>
                <c:pt idx="4612">
                  <c:v>1.077E-5</c:v>
                </c:pt>
                <c:pt idx="4613">
                  <c:v>1.08E-5</c:v>
                </c:pt>
                <c:pt idx="4614">
                  <c:v>1.081E-5</c:v>
                </c:pt>
                <c:pt idx="4615">
                  <c:v>1.08E-5</c:v>
                </c:pt>
                <c:pt idx="4616">
                  <c:v>1.078E-5</c:v>
                </c:pt>
                <c:pt idx="4617">
                  <c:v>1.08E-5</c:v>
                </c:pt>
                <c:pt idx="4618">
                  <c:v>1.08E-5</c:v>
                </c:pt>
                <c:pt idx="4619">
                  <c:v>1.078E-5</c:v>
                </c:pt>
                <c:pt idx="4620">
                  <c:v>1.079E-5</c:v>
                </c:pt>
                <c:pt idx="4621">
                  <c:v>1.079E-5</c:v>
                </c:pt>
                <c:pt idx="4622">
                  <c:v>1.079E-5</c:v>
                </c:pt>
                <c:pt idx="4623">
                  <c:v>1.077E-5</c:v>
                </c:pt>
                <c:pt idx="4624">
                  <c:v>1.077E-5</c:v>
                </c:pt>
                <c:pt idx="4625">
                  <c:v>1.077E-5</c:v>
                </c:pt>
                <c:pt idx="4626">
                  <c:v>1.077E-5</c:v>
                </c:pt>
                <c:pt idx="4627">
                  <c:v>1.078E-5</c:v>
                </c:pt>
                <c:pt idx="4628">
                  <c:v>1.075E-5</c:v>
                </c:pt>
                <c:pt idx="4629">
                  <c:v>1.077E-5</c:v>
                </c:pt>
                <c:pt idx="4630">
                  <c:v>1.078E-5</c:v>
                </c:pt>
                <c:pt idx="4631">
                  <c:v>1.078E-5</c:v>
                </c:pt>
                <c:pt idx="4632">
                  <c:v>1.082E-5</c:v>
                </c:pt>
                <c:pt idx="4633">
                  <c:v>1.079E-5</c:v>
                </c:pt>
                <c:pt idx="4634">
                  <c:v>1.078E-5</c:v>
                </c:pt>
                <c:pt idx="4635">
                  <c:v>1.079E-5</c:v>
                </c:pt>
                <c:pt idx="4636">
                  <c:v>1.079E-5</c:v>
                </c:pt>
                <c:pt idx="4637">
                  <c:v>1.078E-5</c:v>
                </c:pt>
                <c:pt idx="4638">
                  <c:v>1.079E-5</c:v>
                </c:pt>
                <c:pt idx="4639">
                  <c:v>1.079E-5</c:v>
                </c:pt>
                <c:pt idx="4640">
                  <c:v>1.082E-5</c:v>
                </c:pt>
                <c:pt idx="4641">
                  <c:v>1.079E-5</c:v>
                </c:pt>
                <c:pt idx="4642">
                  <c:v>1.079E-5</c:v>
                </c:pt>
                <c:pt idx="4643">
                  <c:v>1.08E-5</c:v>
                </c:pt>
                <c:pt idx="4644">
                  <c:v>1.079E-5</c:v>
                </c:pt>
                <c:pt idx="4645">
                  <c:v>1.079E-5</c:v>
                </c:pt>
                <c:pt idx="4646">
                  <c:v>1.079E-5</c:v>
                </c:pt>
                <c:pt idx="4647">
                  <c:v>1.08E-5</c:v>
                </c:pt>
                <c:pt idx="4648">
                  <c:v>1.079E-5</c:v>
                </c:pt>
                <c:pt idx="4649">
                  <c:v>1.08E-5</c:v>
                </c:pt>
                <c:pt idx="4650">
                  <c:v>1.08E-5</c:v>
                </c:pt>
                <c:pt idx="4651">
                  <c:v>1.08E-5</c:v>
                </c:pt>
                <c:pt idx="4652">
                  <c:v>1.08E-5</c:v>
                </c:pt>
                <c:pt idx="4653">
                  <c:v>1.081E-5</c:v>
                </c:pt>
                <c:pt idx="4654">
                  <c:v>1.08E-5</c:v>
                </c:pt>
                <c:pt idx="4655">
                  <c:v>1.081E-5</c:v>
                </c:pt>
                <c:pt idx="4656">
                  <c:v>1.081E-5</c:v>
                </c:pt>
                <c:pt idx="4657">
                  <c:v>1.08E-5</c:v>
                </c:pt>
                <c:pt idx="4658">
                  <c:v>1.08E-5</c:v>
                </c:pt>
                <c:pt idx="4659">
                  <c:v>1.08E-5</c:v>
                </c:pt>
                <c:pt idx="4660">
                  <c:v>1.08E-5</c:v>
                </c:pt>
                <c:pt idx="4661">
                  <c:v>1.079E-5</c:v>
                </c:pt>
                <c:pt idx="4662">
                  <c:v>1.082E-5</c:v>
                </c:pt>
                <c:pt idx="4663">
                  <c:v>1.081E-5</c:v>
                </c:pt>
                <c:pt idx="4664">
                  <c:v>1.082E-5</c:v>
                </c:pt>
                <c:pt idx="4665">
                  <c:v>1.083E-5</c:v>
                </c:pt>
                <c:pt idx="4666">
                  <c:v>1.081E-5</c:v>
                </c:pt>
                <c:pt idx="4667">
                  <c:v>1.081E-5</c:v>
                </c:pt>
                <c:pt idx="4668">
                  <c:v>1.081E-5</c:v>
                </c:pt>
                <c:pt idx="4669">
                  <c:v>1.081E-5</c:v>
                </c:pt>
                <c:pt idx="4670">
                  <c:v>1.081E-5</c:v>
                </c:pt>
                <c:pt idx="4671">
                  <c:v>1.08E-5</c:v>
                </c:pt>
                <c:pt idx="4672">
                  <c:v>1.08E-5</c:v>
                </c:pt>
                <c:pt idx="4673">
                  <c:v>1.081E-5</c:v>
                </c:pt>
                <c:pt idx="4674">
                  <c:v>1.081E-5</c:v>
                </c:pt>
                <c:pt idx="4675">
                  <c:v>1.082E-5</c:v>
                </c:pt>
                <c:pt idx="4676">
                  <c:v>1.081E-5</c:v>
                </c:pt>
                <c:pt idx="4677">
                  <c:v>1.081E-5</c:v>
                </c:pt>
                <c:pt idx="4678">
                  <c:v>1.081E-5</c:v>
                </c:pt>
                <c:pt idx="4679">
                  <c:v>1.082E-5</c:v>
                </c:pt>
                <c:pt idx="4680">
                  <c:v>1.08E-5</c:v>
                </c:pt>
                <c:pt idx="4681">
                  <c:v>1.081E-5</c:v>
                </c:pt>
                <c:pt idx="4682">
                  <c:v>1.081E-5</c:v>
                </c:pt>
                <c:pt idx="4683">
                  <c:v>1.084E-5</c:v>
                </c:pt>
                <c:pt idx="4684">
                  <c:v>1.081E-5</c:v>
                </c:pt>
                <c:pt idx="4685">
                  <c:v>1.083E-5</c:v>
                </c:pt>
                <c:pt idx="4686">
                  <c:v>1.081E-5</c:v>
                </c:pt>
                <c:pt idx="4687">
                  <c:v>1.082E-5</c:v>
                </c:pt>
                <c:pt idx="4688">
                  <c:v>1.082E-5</c:v>
                </c:pt>
                <c:pt idx="4689">
                  <c:v>1.082E-5</c:v>
                </c:pt>
                <c:pt idx="4690">
                  <c:v>1.083E-5</c:v>
                </c:pt>
                <c:pt idx="4691">
                  <c:v>1.081E-5</c:v>
                </c:pt>
                <c:pt idx="4692">
                  <c:v>1.082E-5</c:v>
                </c:pt>
                <c:pt idx="4693">
                  <c:v>1.082E-5</c:v>
                </c:pt>
                <c:pt idx="4694">
                  <c:v>1.082E-5</c:v>
                </c:pt>
                <c:pt idx="4695">
                  <c:v>1.082E-5</c:v>
                </c:pt>
                <c:pt idx="4696">
                  <c:v>1.082E-5</c:v>
                </c:pt>
                <c:pt idx="4697">
                  <c:v>1.083E-5</c:v>
                </c:pt>
                <c:pt idx="4698">
                  <c:v>1.083E-5</c:v>
                </c:pt>
                <c:pt idx="4699">
                  <c:v>1.083E-5</c:v>
                </c:pt>
                <c:pt idx="4700">
                  <c:v>1.084E-5</c:v>
                </c:pt>
                <c:pt idx="4701">
                  <c:v>1.083E-5</c:v>
                </c:pt>
                <c:pt idx="4702">
                  <c:v>1.083E-5</c:v>
                </c:pt>
                <c:pt idx="4703">
                  <c:v>1.082E-5</c:v>
                </c:pt>
                <c:pt idx="4704">
                  <c:v>1.084E-5</c:v>
                </c:pt>
                <c:pt idx="4705">
                  <c:v>1.083E-5</c:v>
                </c:pt>
                <c:pt idx="4706">
                  <c:v>1.082E-5</c:v>
                </c:pt>
                <c:pt idx="4707">
                  <c:v>1.082E-5</c:v>
                </c:pt>
                <c:pt idx="4708">
                  <c:v>1.083E-5</c:v>
                </c:pt>
                <c:pt idx="4709">
                  <c:v>1.081E-5</c:v>
                </c:pt>
                <c:pt idx="4710">
                  <c:v>1.081E-5</c:v>
                </c:pt>
                <c:pt idx="4711">
                  <c:v>1.082E-5</c:v>
                </c:pt>
                <c:pt idx="4712">
                  <c:v>1.082E-5</c:v>
                </c:pt>
                <c:pt idx="4713">
                  <c:v>1.083E-5</c:v>
                </c:pt>
                <c:pt idx="4714">
                  <c:v>1.082E-5</c:v>
                </c:pt>
                <c:pt idx="4715">
                  <c:v>1.081E-5</c:v>
                </c:pt>
                <c:pt idx="4716">
                  <c:v>1.083E-5</c:v>
                </c:pt>
                <c:pt idx="4717">
                  <c:v>1.083E-5</c:v>
                </c:pt>
                <c:pt idx="4718">
                  <c:v>1.081E-5</c:v>
                </c:pt>
                <c:pt idx="4719">
                  <c:v>1.0849999999999999E-5</c:v>
                </c:pt>
                <c:pt idx="4720">
                  <c:v>1.082E-5</c:v>
                </c:pt>
                <c:pt idx="4721">
                  <c:v>1.0849999999999999E-5</c:v>
                </c:pt>
                <c:pt idx="4722">
                  <c:v>1.082E-5</c:v>
                </c:pt>
                <c:pt idx="4723">
                  <c:v>1.083E-5</c:v>
                </c:pt>
                <c:pt idx="4724">
                  <c:v>1.082E-5</c:v>
                </c:pt>
                <c:pt idx="4725">
                  <c:v>1.083E-5</c:v>
                </c:pt>
                <c:pt idx="4726">
                  <c:v>1.081E-5</c:v>
                </c:pt>
                <c:pt idx="4727">
                  <c:v>1.082E-5</c:v>
                </c:pt>
                <c:pt idx="4728">
                  <c:v>1.084E-5</c:v>
                </c:pt>
                <c:pt idx="4729">
                  <c:v>1.081E-5</c:v>
                </c:pt>
                <c:pt idx="4730">
                  <c:v>1.081E-5</c:v>
                </c:pt>
                <c:pt idx="4731">
                  <c:v>1.08E-5</c:v>
                </c:pt>
                <c:pt idx="4732">
                  <c:v>1.08E-5</c:v>
                </c:pt>
                <c:pt idx="4733">
                  <c:v>1.081E-5</c:v>
                </c:pt>
                <c:pt idx="4734">
                  <c:v>1.081E-5</c:v>
                </c:pt>
                <c:pt idx="4735">
                  <c:v>1.08E-5</c:v>
                </c:pt>
                <c:pt idx="4736">
                  <c:v>1.08E-5</c:v>
                </c:pt>
                <c:pt idx="4737">
                  <c:v>1.08E-5</c:v>
                </c:pt>
                <c:pt idx="4738">
                  <c:v>1.081E-5</c:v>
                </c:pt>
                <c:pt idx="4739">
                  <c:v>1.08E-5</c:v>
                </c:pt>
                <c:pt idx="4740">
                  <c:v>1.08E-5</c:v>
                </c:pt>
                <c:pt idx="4741">
                  <c:v>1.081E-5</c:v>
                </c:pt>
                <c:pt idx="4742">
                  <c:v>1.079E-5</c:v>
                </c:pt>
                <c:pt idx="4743">
                  <c:v>1.079E-5</c:v>
                </c:pt>
                <c:pt idx="4744">
                  <c:v>1.081E-5</c:v>
                </c:pt>
                <c:pt idx="4745">
                  <c:v>1.081E-5</c:v>
                </c:pt>
                <c:pt idx="4746">
                  <c:v>1.08E-5</c:v>
                </c:pt>
                <c:pt idx="4747">
                  <c:v>1.083E-5</c:v>
                </c:pt>
                <c:pt idx="4748">
                  <c:v>1.082E-5</c:v>
                </c:pt>
                <c:pt idx="4749">
                  <c:v>1.083E-5</c:v>
                </c:pt>
                <c:pt idx="4750">
                  <c:v>1.083E-5</c:v>
                </c:pt>
                <c:pt idx="4751">
                  <c:v>1.081E-5</c:v>
                </c:pt>
                <c:pt idx="4752">
                  <c:v>1.081E-5</c:v>
                </c:pt>
                <c:pt idx="4753">
                  <c:v>1.082E-5</c:v>
                </c:pt>
                <c:pt idx="4754">
                  <c:v>1.081E-5</c:v>
                </c:pt>
                <c:pt idx="4755">
                  <c:v>1.082E-5</c:v>
                </c:pt>
                <c:pt idx="4756">
                  <c:v>1.083E-5</c:v>
                </c:pt>
                <c:pt idx="4757">
                  <c:v>1.081E-5</c:v>
                </c:pt>
                <c:pt idx="4758">
                  <c:v>1.083E-5</c:v>
                </c:pt>
                <c:pt idx="4759">
                  <c:v>1.082E-5</c:v>
                </c:pt>
                <c:pt idx="4760">
                  <c:v>1.082E-5</c:v>
                </c:pt>
                <c:pt idx="4761">
                  <c:v>1.083E-5</c:v>
                </c:pt>
                <c:pt idx="4762">
                  <c:v>1.083E-5</c:v>
                </c:pt>
                <c:pt idx="4763">
                  <c:v>1.083E-5</c:v>
                </c:pt>
                <c:pt idx="4764">
                  <c:v>1.082E-5</c:v>
                </c:pt>
                <c:pt idx="4765">
                  <c:v>1.084E-5</c:v>
                </c:pt>
                <c:pt idx="4766">
                  <c:v>1.082E-5</c:v>
                </c:pt>
                <c:pt idx="4767">
                  <c:v>1.081E-5</c:v>
                </c:pt>
                <c:pt idx="4768">
                  <c:v>1.082E-5</c:v>
                </c:pt>
                <c:pt idx="4769">
                  <c:v>1.081E-5</c:v>
                </c:pt>
                <c:pt idx="4770">
                  <c:v>1.081E-5</c:v>
                </c:pt>
                <c:pt idx="4771">
                  <c:v>1.081E-5</c:v>
                </c:pt>
                <c:pt idx="4772">
                  <c:v>1.081E-5</c:v>
                </c:pt>
                <c:pt idx="4773">
                  <c:v>1.081E-5</c:v>
                </c:pt>
                <c:pt idx="4774">
                  <c:v>1.08E-5</c:v>
                </c:pt>
                <c:pt idx="4775">
                  <c:v>1.08E-5</c:v>
                </c:pt>
                <c:pt idx="4776">
                  <c:v>1.079E-5</c:v>
                </c:pt>
                <c:pt idx="4777">
                  <c:v>1.081E-5</c:v>
                </c:pt>
                <c:pt idx="4778">
                  <c:v>1.079E-5</c:v>
                </c:pt>
                <c:pt idx="4779">
                  <c:v>1.08E-5</c:v>
                </c:pt>
                <c:pt idx="4780">
                  <c:v>1.08E-5</c:v>
                </c:pt>
                <c:pt idx="4781">
                  <c:v>1.08E-5</c:v>
                </c:pt>
                <c:pt idx="4782">
                  <c:v>1.081E-5</c:v>
                </c:pt>
                <c:pt idx="4783">
                  <c:v>1.08E-5</c:v>
                </c:pt>
                <c:pt idx="4784">
                  <c:v>1.081E-5</c:v>
                </c:pt>
                <c:pt idx="4785">
                  <c:v>1.08E-5</c:v>
                </c:pt>
                <c:pt idx="4786">
                  <c:v>1.079E-5</c:v>
                </c:pt>
                <c:pt idx="4787">
                  <c:v>1.078E-5</c:v>
                </c:pt>
                <c:pt idx="4788">
                  <c:v>1.08E-5</c:v>
                </c:pt>
                <c:pt idx="4789">
                  <c:v>1.08E-5</c:v>
                </c:pt>
                <c:pt idx="4790">
                  <c:v>1.081E-5</c:v>
                </c:pt>
                <c:pt idx="4791">
                  <c:v>1.08E-5</c:v>
                </c:pt>
                <c:pt idx="4792">
                  <c:v>1.081E-5</c:v>
                </c:pt>
                <c:pt idx="4793">
                  <c:v>1.082E-5</c:v>
                </c:pt>
                <c:pt idx="4794">
                  <c:v>1.08E-5</c:v>
                </c:pt>
                <c:pt idx="4795">
                  <c:v>1.08E-5</c:v>
                </c:pt>
                <c:pt idx="4796">
                  <c:v>1.08E-5</c:v>
                </c:pt>
                <c:pt idx="4797">
                  <c:v>1.082E-5</c:v>
                </c:pt>
                <c:pt idx="4798">
                  <c:v>1.081E-5</c:v>
                </c:pt>
                <c:pt idx="4799">
                  <c:v>1.08E-5</c:v>
                </c:pt>
                <c:pt idx="4800">
                  <c:v>1.08E-5</c:v>
                </c:pt>
                <c:pt idx="4801">
                  <c:v>1.081E-5</c:v>
                </c:pt>
                <c:pt idx="4802">
                  <c:v>1.08E-5</c:v>
                </c:pt>
                <c:pt idx="4803">
                  <c:v>1.081E-5</c:v>
                </c:pt>
                <c:pt idx="4804">
                  <c:v>1.081E-5</c:v>
                </c:pt>
                <c:pt idx="4805">
                  <c:v>1.08E-5</c:v>
                </c:pt>
                <c:pt idx="4806">
                  <c:v>1.08E-5</c:v>
                </c:pt>
                <c:pt idx="4807">
                  <c:v>1.081E-5</c:v>
                </c:pt>
                <c:pt idx="4808">
                  <c:v>1.08E-5</c:v>
                </c:pt>
                <c:pt idx="4809">
                  <c:v>1.081E-5</c:v>
                </c:pt>
                <c:pt idx="4810">
                  <c:v>1.081E-5</c:v>
                </c:pt>
                <c:pt idx="4811">
                  <c:v>1.081E-5</c:v>
                </c:pt>
                <c:pt idx="4812">
                  <c:v>1.081E-5</c:v>
                </c:pt>
                <c:pt idx="4813">
                  <c:v>1.081E-5</c:v>
                </c:pt>
                <c:pt idx="4814">
                  <c:v>1.081E-5</c:v>
                </c:pt>
                <c:pt idx="4815">
                  <c:v>1.083E-5</c:v>
                </c:pt>
                <c:pt idx="4816">
                  <c:v>1.08E-5</c:v>
                </c:pt>
                <c:pt idx="4817">
                  <c:v>1.081E-5</c:v>
                </c:pt>
                <c:pt idx="4818">
                  <c:v>1.081E-5</c:v>
                </c:pt>
                <c:pt idx="4819">
                  <c:v>1.08E-5</c:v>
                </c:pt>
                <c:pt idx="4820">
                  <c:v>1.081E-5</c:v>
                </c:pt>
                <c:pt idx="4821">
                  <c:v>1.081E-5</c:v>
                </c:pt>
                <c:pt idx="4822">
                  <c:v>1.082E-5</c:v>
                </c:pt>
                <c:pt idx="4823">
                  <c:v>1.081E-5</c:v>
                </c:pt>
                <c:pt idx="4824">
                  <c:v>1.079E-5</c:v>
                </c:pt>
                <c:pt idx="4825">
                  <c:v>1.08E-5</c:v>
                </c:pt>
                <c:pt idx="4826">
                  <c:v>1.081E-5</c:v>
                </c:pt>
                <c:pt idx="4827">
                  <c:v>1.081E-5</c:v>
                </c:pt>
                <c:pt idx="4828">
                  <c:v>1.08E-5</c:v>
                </c:pt>
                <c:pt idx="4829">
                  <c:v>1.081E-5</c:v>
                </c:pt>
                <c:pt idx="4830">
                  <c:v>1.08E-5</c:v>
                </c:pt>
                <c:pt idx="4831">
                  <c:v>1.08E-5</c:v>
                </c:pt>
                <c:pt idx="4832">
                  <c:v>1.079E-5</c:v>
                </c:pt>
                <c:pt idx="4833">
                  <c:v>1.08E-5</c:v>
                </c:pt>
                <c:pt idx="4834">
                  <c:v>1.08E-5</c:v>
                </c:pt>
                <c:pt idx="4835">
                  <c:v>1.079E-5</c:v>
                </c:pt>
                <c:pt idx="4836">
                  <c:v>1.08E-5</c:v>
                </c:pt>
                <c:pt idx="4837">
                  <c:v>1.079E-5</c:v>
                </c:pt>
                <c:pt idx="4838">
                  <c:v>1.08E-5</c:v>
                </c:pt>
                <c:pt idx="4839">
                  <c:v>1.08E-5</c:v>
                </c:pt>
                <c:pt idx="4840">
                  <c:v>1.079E-5</c:v>
                </c:pt>
                <c:pt idx="4841">
                  <c:v>1.079E-5</c:v>
                </c:pt>
                <c:pt idx="4842">
                  <c:v>1.08E-5</c:v>
                </c:pt>
                <c:pt idx="4843">
                  <c:v>1.079E-5</c:v>
                </c:pt>
                <c:pt idx="4844">
                  <c:v>1.079E-5</c:v>
                </c:pt>
                <c:pt idx="4845">
                  <c:v>1.078E-5</c:v>
                </c:pt>
                <c:pt idx="4846">
                  <c:v>1.08E-5</c:v>
                </c:pt>
                <c:pt idx="4847">
                  <c:v>1.08E-5</c:v>
                </c:pt>
                <c:pt idx="4848">
                  <c:v>1.079E-5</c:v>
                </c:pt>
                <c:pt idx="4849">
                  <c:v>1.08E-5</c:v>
                </c:pt>
                <c:pt idx="4850">
                  <c:v>1.079E-5</c:v>
                </c:pt>
                <c:pt idx="4851">
                  <c:v>1.079E-5</c:v>
                </c:pt>
                <c:pt idx="4852">
                  <c:v>1.08E-5</c:v>
                </c:pt>
                <c:pt idx="4853">
                  <c:v>1.078E-5</c:v>
                </c:pt>
                <c:pt idx="4854">
                  <c:v>1.079E-5</c:v>
                </c:pt>
                <c:pt idx="4855">
                  <c:v>1.079E-5</c:v>
                </c:pt>
                <c:pt idx="4856">
                  <c:v>1.077E-5</c:v>
                </c:pt>
                <c:pt idx="4857">
                  <c:v>1.08E-5</c:v>
                </c:pt>
                <c:pt idx="4858">
                  <c:v>1.079E-5</c:v>
                </c:pt>
                <c:pt idx="4859">
                  <c:v>1.079E-5</c:v>
                </c:pt>
                <c:pt idx="4860">
                  <c:v>1.079E-5</c:v>
                </c:pt>
                <c:pt idx="4861">
                  <c:v>1.078E-5</c:v>
                </c:pt>
                <c:pt idx="4862">
                  <c:v>1.08E-5</c:v>
                </c:pt>
                <c:pt idx="4863">
                  <c:v>1.076E-5</c:v>
                </c:pt>
                <c:pt idx="4864">
                  <c:v>1.078E-5</c:v>
                </c:pt>
                <c:pt idx="4865">
                  <c:v>1.076E-5</c:v>
                </c:pt>
                <c:pt idx="4866">
                  <c:v>1.077E-5</c:v>
                </c:pt>
                <c:pt idx="4867">
                  <c:v>1.079E-5</c:v>
                </c:pt>
                <c:pt idx="4868">
                  <c:v>1.076E-5</c:v>
                </c:pt>
                <c:pt idx="4869">
                  <c:v>1.077E-5</c:v>
                </c:pt>
                <c:pt idx="4870">
                  <c:v>1.077E-5</c:v>
                </c:pt>
                <c:pt idx="4871">
                  <c:v>1.0730000000000001E-5</c:v>
                </c:pt>
                <c:pt idx="4872">
                  <c:v>1.076E-5</c:v>
                </c:pt>
                <c:pt idx="4873">
                  <c:v>1.075E-5</c:v>
                </c:pt>
                <c:pt idx="4874">
                  <c:v>1.075E-5</c:v>
                </c:pt>
                <c:pt idx="4875">
                  <c:v>1.075E-5</c:v>
                </c:pt>
                <c:pt idx="4876">
                  <c:v>1.077E-5</c:v>
                </c:pt>
                <c:pt idx="4877">
                  <c:v>1.077E-5</c:v>
                </c:pt>
                <c:pt idx="4878">
                  <c:v>1.075E-5</c:v>
                </c:pt>
                <c:pt idx="4879">
                  <c:v>1.076E-5</c:v>
                </c:pt>
                <c:pt idx="4880">
                  <c:v>1.076E-5</c:v>
                </c:pt>
                <c:pt idx="4881">
                  <c:v>1.075E-5</c:v>
                </c:pt>
                <c:pt idx="4882">
                  <c:v>1.0740000000000001E-5</c:v>
                </c:pt>
                <c:pt idx="4883">
                  <c:v>1.075E-5</c:v>
                </c:pt>
                <c:pt idx="4884">
                  <c:v>1.076E-5</c:v>
                </c:pt>
                <c:pt idx="4885">
                  <c:v>1.078E-5</c:v>
                </c:pt>
                <c:pt idx="4886">
                  <c:v>1.076E-5</c:v>
                </c:pt>
                <c:pt idx="4887">
                  <c:v>1.078E-5</c:v>
                </c:pt>
                <c:pt idx="4888">
                  <c:v>1.078E-5</c:v>
                </c:pt>
                <c:pt idx="4889">
                  <c:v>1.077E-5</c:v>
                </c:pt>
                <c:pt idx="4890">
                  <c:v>1.079E-5</c:v>
                </c:pt>
                <c:pt idx="4891">
                  <c:v>1.077E-5</c:v>
                </c:pt>
                <c:pt idx="4892">
                  <c:v>1.078E-5</c:v>
                </c:pt>
                <c:pt idx="4893">
                  <c:v>1.078E-5</c:v>
                </c:pt>
                <c:pt idx="4894">
                  <c:v>1.08E-5</c:v>
                </c:pt>
                <c:pt idx="4895">
                  <c:v>1.079E-5</c:v>
                </c:pt>
                <c:pt idx="4896">
                  <c:v>1.079E-5</c:v>
                </c:pt>
                <c:pt idx="4897">
                  <c:v>1.08E-5</c:v>
                </c:pt>
                <c:pt idx="4898">
                  <c:v>1.079E-5</c:v>
                </c:pt>
                <c:pt idx="4899">
                  <c:v>1.08E-5</c:v>
                </c:pt>
                <c:pt idx="4900">
                  <c:v>1.08E-5</c:v>
                </c:pt>
                <c:pt idx="4901">
                  <c:v>1.079E-5</c:v>
                </c:pt>
                <c:pt idx="4902">
                  <c:v>1.08E-5</c:v>
                </c:pt>
                <c:pt idx="4903">
                  <c:v>1.08E-5</c:v>
                </c:pt>
                <c:pt idx="4904">
                  <c:v>1.079E-5</c:v>
                </c:pt>
                <c:pt idx="4905">
                  <c:v>1.08E-5</c:v>
                </c:pt>
                <c:pt idx="4906">
                  <c:v>1.079E-5</c:v>
                </c:pt>
                <c:pt idx="4907">
                  <c:v>1.079E-5</c:v>
                </c:pt>
                <c:pt idx="4908">
                  <c:v>1.079E-5</c:v>
                </c:pt>
                <c:pt idx="4909">
                  <c:v>1.08E-5</c:v>
                </c:pt>
                <c:pt idx="4910">
                  <c:v>1.078E-5</c:v>
                </c:pt>
                <c:pt idx="4911">
                  <c:v>1.078E-5</c:v>
                </c:pt>
                <c:pt idx="4912">
                  <c:v>1.079E-5</c:v>
                </c:pt>
                <c:pt idx="4913">
                  <c:v>1.077E-5</c:v>
                </c:pt>
                <c:pt idx="4914">
                  <c:v>1.076E-5</c:v>
                </c:pt>
                <c:pt idx="4915">
                  <c:v>1.077E-5</c:v>
                </c:pt>
                <c:pt idx="4916">
                  <c:v>1.079E-5</c:v>
                </c:pt>
                <c:pt idx="4917">
                  <c:v>1.078E-5</c:v>
                </c:pt>
                <c:pt idx="4918">
                  <c:v>1.077E-5</c:v>
                </c:pt>
                <c:pt idx="4919">
                  <c:v>1.078E-5</c:v>
                </c:pt>
                <c:pt idx="4920">
                  <c:v>1.078E-5</c:v>
                </c:pt>
                <c:pt idx="4921">
                  <c:v>1.077E-5</c:v>
                </c:pt>
                <c:pt idx="4922">
                  <c:v>1.077E-5</c:v>
                </c:pt>
                <c:pt idx="4923">
                  <c:v>1.076E-5</c:v>
                </c:pt>
                <c:pt idx="4924">
                  <c:v>1.076E-5</c:v>
                </c:pt>
                <c:pt idx="4925">
                  <c:v>1.078E-5</c:v>
                </c:pt>
                <c:pt idx="4926">
                  <c:v>1.077E-5</c:v>
                </c:pt>
                <c:pt idx="4927">
                  <c:v>1.078E-5</c:v>
                </c:pt>
                <c:pt idx="4928">
                  <c:v>1.077E-5</c:v>
                </c:pt>
                <c:pt idx="4929">
                  <c:v>1.076E-5</c:v>
                </c:pt>
                <c:pt idx="4930">
                  <c:v>1.077E-5</c:v>
                </c:pt>
                <c:pt idx="4931">
                  <c:v>1.0740000000000001E-5</c:v>
                </c:pt>
                <c:pt idx="4932">
                  <c:v>1.076E-5</c:v>
                </c:pt>
                <c:pt idx="4933">
                  <c:v>1.0740000000000001E-5</c:v>
                </c:pt>
                <c:pt idx="4934">
                  <c:v>1.075E-5</c:v>
                </c:pt>
                <c:pt idx="4935">
                  <c:v>1.075E-5</c:v>
                </c:pt>
                <c:pt idx="4936">
                  <c:v>1.0730000000000001E-5</c:v>
                </c:pt>
                <c:pt idx="4937">
                  <c:v>1.075E-5</c:v>
                </c:pt>
                <c:pt idx="4938">
                  <c:v>1.075E-5</c:v>
                </c:pt>
                <c:pt idx="4939">
                  <c:v>1.0730000000000001E-5</c:v>
                </c:pt>
                <c:pt idx="4940">
                  <c:v>1.0740000000000001E-5</c:v>
                </c:pt>
                <c:pt idx="4941">
                  <c:v>1.0740000000000001E-5</c:v>
                </c:pt>
                <c:pt idx="4942">
                  <c:v>1.076E-5</c:v>
                </c:pt>
                <c:pt idx="4943">
                  <c:v>1.0740000000000001E-5</c:v>
                </c:pt>
                <c:pt idx="4944">
                  <c:v>1.075E-5</c:v>
                </c:pt>
                <c:pt idx="4945">
                  <c:v>1.0740000000000001E-5</c:v>
                </c:pt>
                <c:pt idx="4946">
                  <c:v>1.0730000000000001E-5</c:v>
                </c:pt>
                <c:pt idx="4947">
                  <c:v>1.0730000000000001E-5</c:v>
                </c:pt>
                <c:pt idx="4948">
                  <c:v>1.0740000000000001E-5</c:v>
                </c:pt>
                <c:pt idx="4949">
                  <c:v>1.0740000000000001E-5</c:v>
                </c:pt>
                <c:pt idx="4950">
                  <c:v>1.0740000000000001E-5</c:v>
                </c:pt>
                <c:pt idx="4951">
                  <c:v>1.075E-5</c:v>
                </c:pt>
                <c:pt idx="4952">
                  <c:v>1.0730000000000001E-5</c:v>
                </c:pt>
                <c:pt idx="4953">
                  <c:v>1.0740000000000001E-5</c:v>
                </c:pt>
                <c:pt idx="4954">
                  <c:v>1.0730000000000001E-5</c:v>
                </c:pt>
                <c:pt idx="4955">
                  <c:v>1.0720000000000001E-5</c:v>
                </c:pt>
                <c:pt idx="4956">
                  <c:v>1.0720000000000001E-5</c:v>
                </c:pt>
                <c:pt idx="4957">
                  <c:v>1.0730000000000001E-5</c:v>
                </c:pt>
                <c:pt idx="4958">
                  <c:v>1.0720000000000001E-5</c:v>
                </c:pt>
                <c:pt idx="4959">
                  <c:v>1.0720000000000001E-5</c:v>
                </c:pt>
                <c:pt idx="4960">
                  <c:v>1.0720000000000001E-5</c:v>
                </c:pt>
                <c:pt idx="4961">
                  <c:v>1.0720000000000001E-5</c:v>
                </c:pt>
                <c:pt idx="4962">
                  <c:v>1.0730000000000001E-5</c:v>
                </c:pt>
                <c:pt idx="4963">
                  <c:v>1.0720000000000001E-5</c:v>
                </c:pt>
                <c:pt idx="4964">
                  <c:v>1.0720000000000001E-5</c:v>
                </c:pt>
                <c:pt idx="4965">
                  <c:v>1.0720000000000001E-5</c:v>
                </c:pt>
                <c:pt idx="4966">
                  <c:v>1.0730000000000001E-5</c:v>
                </c:pt>
                <c:pt idx="4967">
                  <c:v>1.0720000000000001E-5</c:v>
                </c:pt>
                <c:pt idx="4968">
                  <c:v>1.0720000000000001E-5</c:v>
                </c:pt>
                <c:pt idx="4969">
                  <c:v>1.0720000000000001E-5</c:v>
                </c:pt>
                <c:pt idx="4970">
                  <c:v>1.0720000000000001E-5</c:v>
                </c:pt>
                <c:pt idx="4971">
                  <c:v>1.0720000000000001E-5</c:v>
                </c:pt>
                <c:pt idx="4972">
                  <c:v>1.0710000000000001E-5</c:v>
                </c:pt>
                <c:pt idx="4973">
                  <c:v>1.0720000000000001E-5</c:v>
                </c:pt>
                <c:pt idx="4974">
                  <c:v>1.0710000000000001E-5</c:v>
                </c:pt>
                <c:pt idx="4975">
                  <c:v>1.0720000000000001E-5</c:v>
                </c:pt>
                <c:pt idx="4976">
                  <c:v>1.0720000000000001E-5</c:v>
                </c:pt>
                <c:pt idx="4977">
                  <c:v>1.0720000000000001E-5</c:v>
                </c:pt>
                <c:pt idx="4978">
                  <c:v>1.0710000000000001E-5</c:v>
                </c:pt>
                <c:pt idx="4979">
                  <c:v>1.0720000000000001E-5</c:v>
                </c:pt>
                <c:pt idx="4980">
                  <c:v>1.0720000000000001E-5</c:v>
                </c:pt>
                <c:pt idx="4981">
                  <c:v>1.0710000000000001E-5</c:v>
                </c:pt>
                <c:pt idx="4982">
                  <c:v>1.0710000000000001E-5</c:v>
                </c:pt>
                <c:pt idx="4983">
                  <c:v>1.0710000000000001E-5</c:v>
                </c:pt>
                <c:pt idx="4984">
                  <c:v>1.0710000000000001E-5</c:v>
                </c:pt>
                <c:pt idx="4985">
                  <c:v>1.0710000000000001E-5</c:v>
                </c:pt>
                <c:pt idx="4986">
                  <c:v>1.0720000000000001E-5</c:v>
                </c:pt>
                <c:pt idx="4987">
                  <c:v>1.0689999999999999E-5</c:v>
                </c:pt>
                <c:pt idx="4988">
                  <c:v>1.0699999999999999E-5</c:v>
                </c:pt>
                <c:pt idx="4989">
                  <c:v>1.0720000000000001E-5</c:v>
                </c:pt>
                <c:pt idx="4990">
                  <c:v>1.0710000000000001E-5</c:v>
                </c:pt>
                <c:pt idx="4991">
                  <c:v>1.0710000000000001E-5</c:v>
                </c:pt>
                <c:pt idx="4992">
                  <c:v>1.0710000000000001E-5</c:v>
                </c:pt>
                <c:pt idx="4993">
                  <c:v>1.0699999999999999E-5</c:v>
                </c:pt>
                <c:pt idx="4994">
                  <c:v>1.0710000000000001E-5</c:v>
                </c:pt>
                <c:pt idx="4995">
                  <c:v>1.0710000000000001E-5</c:v>
                </c:pt>
                <c:pt idx="4996">
                  <c:v>1.0720000000000001E-5</c:v>
                </c:pt>
                <c:pt idx="4997">
                  <c:v>1.0699999999999999E-5</c:v>
                </c:pt>
                <c:pt idx="4998">
                  <c:v>1.0699999999999999E-5</c:v>
                </c:pt>
                <c:pt idx="4999">
                  <c:v>1.0710000000000001E-5</c:v>
                </c:pt>
                <c:pt idx="5000">
                  <c:v>1.0699999999999999E-5</c:v>
                </c:pt>
                <c:pt idx="5001">
                  <c:v>1.0710000000000001E-5</c:v>
                </c:pt>
                <c:pt idx="5002">
                  <c:v>1.0699999999999999E-5</c:v>
                </c:pt>
                <c:pt idx="5003">
                  <c:v>1.0699999999999999E-5</c:v>
                </c:pt>
                <c:pt idx="5004">
                  <c:v>1.0689999999999999E-5</c:v>
                </c:pt>
                <c:pt idx="5005">
                  <c:v>1.0699999999999999E-5</c:v>
                </c:pt>
                <c:pt idx="5006">
                  <c:v>1.0689999999999999E-5</c:v>
                </c:pt>
                <c:pt idx="5007">
                  <c:v>1.0699999999999999E-5</c:v>
                </c:pt>
                <c:pt idx="5008">
                  <c:v>1.0689999999999999E-5</c:v>
                </c:pt>
                <c:pt idx="5009">
                  <c:v>1.0689999999999999E-5</c:v>
                </c:pt>
                <c:pt idx="5010">
                  <c:v>1.0710000000000001E-5</c:v>
                </c:pt>
                <c:pt idx="5011">
                  <c:v>1.0699999999999999E-5</c:v>
                </c:pt>
                <c:pt idx="5012">
                  <c:v>1.0689999999999999E-5</c:v>
                </c:pt>
                <c:pt idx="5013">
                  <c:v>1.0679999999999999E-5</c:v>
                </c:pt>
                <c:pt idx="5014">
                  <c:v>1.0679999999999999E-5</c:v>
                </c:pt>
                <c:pt idx="5015">
                  <c:v>1.0689999999999999E-5</c:v>
                </c:pt>
                <c:pt idx="5016">
                  <c:v>1.0699999999999999E-5</c:v>
                </c:pt>
                <c:pt idx="5017">
                  <c:v>1.0699999999999999E-5</c:v>
                </c:pt>
                <c:pt idx="5018">
                  <c:v>1.0699999999999999E-5</c:v>
                </c:pt>
                <c:pt idx="5019">
                  <c:v>1.0699999999999999E-5</c:v>
                </c:pt>
                <c:pt idx="5020">
                  <c:v>1.06E-5</c:v>
                </c:pt>
                <c:pt idx="5021">
                  <c:v>1.062E-5</c:v>
                </c:pt>
                <c:pt idx="5022">
                  <c:v>1.063E-5</c:v>
                </c:pt>
                <c:pt idx="5023">
                  <c:v>1.063E-5</c:v>
                </c:pt>
                <c:pt idx="5024">
                  <c:v>1.062E-5</c:v>
                </c:pt>
                <c:pt idx="5025">
                  <c:v>1.063E-5</c:v>
                </c:pt>
                <c:pt idx="5026">
                  <c:v>1.061E-5</c:v>
                </c:pt>
                <c:pt idx="5027">
                  <c:v>1.062E-5</c:v>
                </c:pt>
                <c:pt idx="5028">
                  <c:v>1.061E-5</c:v>
                </c:pt>
                <c:pt idx="5029">
                  <c:v>1.062E-5</c:v>
                </c:pt>
                <c:pt idx="5030">
                  <c:v>1.063E-5</c:v>
                </c:pt>
                <c:pt idx="5031">
                  <c:v>1.061E-5</c:v>
                </c:pt>
                <c:pt idx="5032">
                  <c:v>1.064E-5</c:v>
                </c:pt>
                <c:pt idx="5033">
                  <c:v>1.063E-5</c:v>
                </c:pt>
                <c:pt idx="5034">
                  <c:v>1.063E-5</c:v>
                </c:pt>
                <c:pt idx="5035">
                  <c:v>1.061E-5</c:v>
                </c:pt>
                <c:pt idx="5036">
                  <c:v>1.063E-5</c:v>
                </c:pt>
                <c:pt idx="5037">
                  <c:v>1.062E-5</c:v>
                </c:pt>
                <c:pt idx="5038">
                  <c:v>1.062E-5</c:v>
                </c:pt>
                <c:pt idx="5039">
                  <c:v>1.06E-5</c:v>
                </c:pt>
                <c:pt idx="5040">
                  <c:v>1.06E-5</c:v>
                </c:pt>
                <c:pt idx="5041">
                  <c:v>1.06E-5</c:v>
                </c:pt>
                <c:pt idx="5042">
                  <c:v>1.063E-5</c:v>
                </c:pt>
                <c:pt idx="5043">
                  <c:v>1.061E-5</c:v>
                </c:pt>
                <c:pt idx="5044">
                  <c:v>1.06E-5</c:v>
                </c:pt>
                <c:pt idx="5045">
                  <c:v>1.063E-5</c:v>
                </c:pt>
                <c:pt idx="5046">
                  <c:v>1.061E-5</c:v>
                </c:pt>
                <c:pt idx="5047">
                  <c:v>1.061E-5</c:v>
                </c:pt>
                <c:pt idx="5048">
                  <c:v>1.06E-5</c:v>
                </c:pt>
                <c:pt idx="5049">
                  <c:v>1.061E-5</c:v>
                </c:pt>
                <c:pt idx="5050">
                  <c:v>1.06E-5</c:v>
                </c:pt>
                <c:pt idx="5051">
                  <c:v>1.062E-5</c:v>
                </c:pt>
                <c:pt idx="5052">
                  <c:v>1.061E-5</c:v>
                </c:pt>
                <c:pt idx="5053">
                  <c:v>1.061E-5</c:v>
                </c:pt>
                <c:pt idx="5054">
                  <c:v>1.061E-5</c:v>
                </c:pt>
                <c:pt idx="5055">
                  <c:v>1.061E-5</c:v>
                </c:pt>
                <c:pt idx="5056">
                  <c:v>1.062E-5</c:v>
                </c:pt>
                <c:pt idx="5057">
                  <c:v>1.063E-5</c:v>
                </c:pt>
                <c:pt idx="5058">
                  <c:v>1.064E-5</c:v>
                </c:pt>
                <c:pt idx="5059">
                  <c:v>1.065E-5</c:v>
                </c:pt>
                <c:pt idx="5060">
                  <c:v>1.064E-5</c:v>
                </c:pt>
                <c:pt idx="5061">
                  <c:v>1.064E-5</c:v>
                </c:pt>
                <c:pt idx="5062">
                  <c:v>1.064E-5</c:v>
                </c:pt>
                <c:pt idx="5063">
                  <c:v>1.065E-5</c:v>
                </c:pt>
                <c:pt idx="5064">
                  <c:v>1.066E-5</c:v>
                </c:pt>
                <c:pt idx="5065">
                  <c:v>1.065E-5</c:v>
                </c:pt>
                <c:pt idx="5066">
                  <c:v>1.065E-5</c:v>
                </c:pt>
                <c:pt idx="5067">
                  <c:v>1.066E-5</c:v>
                </c:pt>
                <c:pt idx="5068">
                  <c:v>1.066E-5</c:v>
                </c:pt>
                <c:pt idx="5069">
                  <c:v>1.066E-5</c:v>
                </c:pt>
                <c:pt idx="5070">
                  <c:v>1.066E-5</c:v>
                </c:pt>
                <c:pt idx="5071">
                  <c:v>1.065E-5</c:v>
                </c:pt>
                <c:pt idx="5072">
                  <c:v>1.065E-5</c:v>
                </c:pt>
                <c:pt idx="5073">
                  <c:v>1.064E-5</c:v>
                </c:pt>
                <c:pt idx="5074">
                  <c:v>1.065E-5</c:v>
                </c:pt>
                <c:pt idx="5075">
                  <c:v>1.064E-5</c:v>
                </c:pt>
                <c:pt idx="5076">
                  <c:v>1.064E-5</c:v>
                </c:pt>
                <c:pt idx="5077">
                  <c:v>1.063E-5</c:v>
                </c:pt>
                <c:pt idx="5078">
                  <c:v>1.066E-5</c:v>
                </c:pt>
                <c:pt idx="5079">
                  <c:v>1.065E-5</c:v>
                </c:pt>
                <c:pt idx="5080">
                  <c:v>1.064E-5</c:v>
                </c:pt>
                <c:pt idx="5081">
                  <c:v>1.066E-5</c:v>
                </c:pt>
                <c:pt idx="5082">
                  <c:v>1.064E-5</c:v>
                </c:pt>
                <c:pt idx="5083">
                  <c:v>1.065E-5</c:v>
                </c:pt>
                <c:pt idx="5084">
                  <c:v>1.064E-5</c:v>
                </c:pt>
                <c:pt idx="5085">
                  <c:v>1.065E-5</c:v>
                </c:pt>
                <c:pt idx="5086">
                  <c:v>1.066E-5</c:v>
                </c:pt>
                <c:pt idx="5087">
                  <c:v>1.066E-5</c:v>
                </c:pt>
                <c:pt idx="5088">
                  <c:v>1.0669999999999999E-5</c:v>
                </c:pt>
                <c:pt idx="5089">
                  <c:v>1.066E-5</c:v>
                </c:pt>
                <c:pt idx="5090">
                  <c:v>1.0669999999999999E-5</c:v>
                </c:pt>
                <c:pt idx="5091">
                  <c:v>1.0669999999999999E-5</c:v>
                </c:pt>
                <c:pt idx="5092">
                  <c:v>1.066E-5</c:v>
                </c:pt>
                <c:pt idx="5093">
                  <c:v>1.066E-5</c:v>
                </c:pt>
                <c:pt idx="5094">
                  <c:v>1.066E-5</c:v>
                </c:pt>
                <c:pt idx="5095">
                  <c:v>1.0679999999999999E-5</c:v>
                </c:pt>
                <c:pt idx="5096">
                  <c:v>1.065E-5</c:v>
                </c:pt>
                <c:pt idx="5097">
                  <c:v>1.066E-5</c:v>
                </c:pt>
                <c:pt idx="5098">
                  <c:v>1.066E-5</c:v>
                </c:pt>
                <c:pt idx="5099">
                  <c:v>1.066E-5</c:v>
                </c:pt>
                <c:pt idx="5100">
                  <c:v>1.0679999999999999E-5</c:v>
                </c:pt>
                <c:pt idx="5101">
                  <c:v>1.0679999999999999E-5</c:v>
                </c:pt>
                <c:pt idx="5102">
                  <c:v>1.066E-5</c:v>
                </c:pt>
                <c:pt idx="5103">
                  <c:v>1.066E-5</c:v>
                </c:pt>
                <c:pt idx="5104">
                  <c:v>1.0679999999999999E-5</c:v>
                </c:pt>
                <c:pt idx="5105">
                  <c:v>1.0679999999999999E-5</c:v>
                </c:pt>
                <c:pt idx="5106">
                  <c:v>1.0679999999999999E-5</c:v>
                </c:pt>
                <c:pt idx="5107">
                  <c:v>1.0679999999999999E-5</c:v>
                </c:pt>
                <c:pt idx="5108">
                  <c:v>1.0679999999999999E-5</c:v>
                </c:pt>
                <c:pt idx="5109">
                  <c:v>1.0669999999999999E-5</c:v>
                </c:pt>
                <c:pt idx="5110">
                  <c:v>1.0669999999999999E-5</c:v>
                </c:pt>
                <c:pt idx="5111">
                  <c:v>1.066E-5</c:v>
                </c:pt>
                <c:pt idx="5112">
                  <c:v>1.0679999999999999E-5</c:v>
                </c:pt>
                <c:pt idx="5113">
                  <c:v>1.066E-5</c:v>
                </c:pt>
                <c:pt idx="5114">
                  <c:v>1.0669999999999999E-5</c:v>
                </c:pt>
                <c:pt idx="5115">
                  <c:v>1.065E-5</c:v>
                </c:pt>
                <c:pt idx="5116">
                  <c:v>1.0679999999999999E-5</c:v>
                </c:pt>
                <c:pt idx="5117">
                  <c:v>1.066E-5</c:v>
                </c:pt>
                <c:pt idx="5118">
                  <c:v>1.0679999999999999E-5</c:v>
                </c:pt>
                <c:pt idx="5119">
                  <c:v>1.066E-5</c:v>
                </c:pt>
                <c:pt idx="5120">
                  <c:v>1.066E-5</c:v>
                </c:pt>
                <c:pt idx="5121">
                  <c:v>1.0679999999999999E-5</c:v>
                </c:pt>
                <c:pt idx="5122">
                  <c:v>1.0669999999999999E-5</c:v>
                </c:pt>
                <c:pt idx="5123">
                  <c:v>1.066E-5</c:v>
                </c:pt>
                <c:pt idx="5124">
                  <c:v>1.0679999999999999E-5</c:v>
                </c:pt>
                <c:pt idx="5125">
                  <c:v>1.0669999999999999E-5</c:v>
                </c:pt>
                <c:pt idx="5126">
                  <c:v>1.066E-5</c:v>
                </c:pt>
                <c:pt idx="5127">
                  <c:v>1.0679999999999999E-5</c:v>
                </c:pt>
                <c:pt idx="5128">
                  <c:v>1.0679999999999999E-5</c:v>
                </c:pt>
                <c:pt idx="5129">
                  <c:v>1.0669999999999999E-5</c:v>
                </c:pt>
                <c:pt idx="5130">
                  <c:v>1.0679999999999999E-5</c:v>
                </c:pt>
                <c:pt idx="5131">
                  <c:v>1.0679999999999999E-5</c:v>
                </c:pt>
                <c:pt idx="5132">
                  <c:v>1.0669999999999999E-5</c:v>
                </c:pt>
                <c:pt idx="5133">
                  <c:v>1.0669999999999999E-5</c:v>
                </c:pt>
                <c:pt idx="5134">
                  <c:v>1.0679999999999999E-5</c:v>
                </c:pt>
                <c:pt idx="5135">
                  <c:v>1.0689999999999999E-5</c:v>
                </c:pt>
                <c:pt idx="5136">
                  <c:v>1.0689999999999999E-5</c:v>
                </c:pt>
                <c:pt idx="5137">
                  <c:v>1.0669999999999999E-5</c:v>
                </c:pt>
                <c:pt idx="5138">
                  <c:v>1.0679999999999999E-5</c:v>
                </c:pt>
                <c:pt idx="5139">
                  <c:v>1.0679999999999999E-5</c:v>
                </c:pt>
                <c:pt idx="5140">
                  <c:v>1.0679999999999999E-5</c:v>
                </c:pt>
                <c:pt idx="5141">
                  <c:v>1.0669999999999999E-5</c:v>
                </c:pt>
                <c:pt idx="5142">
                  <c:v>1.0699999999999999E-5</c:v>
                </c:pt>
                <c:pt idx="5143">
                  <c:v>1.0669999999999999E-5</c:v>
                </c:pt>
                <c:pt idx="5144">
                  <c:v>1.0669999999999999E-5</c:v>
                </c:pt>
                <c:pt idx="5145">
                  <c:v>1.0689999999999999E-5</c:v>
                </c:pt>
                <c:pt idx="5146">
                  <c:v>1.0679999999999999E-5</c:v>
                </c:pt>
                <c:pt idx="5147">
                  <c:v>1.0679999999999999E-5</c:v>
                </c:pt>
                <c:pt idx="5148">
                  <c:v>1.0679999999999999E-5</c:v>
                </c:pt>
                <c:pt idx="5149">
                  <c:v>1.0689999999999999E-5</c:v>
                </c:pt>
                <c:pt idx="5150">
                  <c:v>1.0689999999999999E-5</c:v>
                </c:pt>
                <c:pt idx="5151">
                  <c:v>1.0689999999999999E-5</c:v>
                </c:pt>
                <c:pt idx="5152">
                  <c:v>1.0689999999999999E-5</c:v>
                </c:pt>
                <c:pt idx="5153">
                  <c:v>1.0679999999999999E-5</c:v>
                </c:pt>
                <c:pt idx="5154">
                  <c:v>1.0679999999999999E-5</c:v>
                </c:pt>
                <c:pt idx="5155">
                  <c:v>1.0689999999999999E-5</c:v>
                </c:pt>
                <c:pt idx="5156">
                  <c:v>1.0679999999999999E-5</c:v>
                </c:pt>
                <c:pt idx="5157">
                  <c:v>1.0679999999999999E-5</c:v>
                </c:pt>
                <c:pt idx="5158">
                  <c:v>1.0679999999999999E-5</c:v>
                </c:pt>
                <c:pt idx="5159">
                  <c:v>1.0679999999999999E-5</c:v>
                </c:pt>
                <c:pt idx="5160">
                  <c:v>1.0689999999999999E-5</c:v>
                </c:pt>
                <c:pt idx="5161">
                  <c:v>1.0679999999999999E-5</c:v>
                </c:pt>
                <c:pt idx="5162">
                  <c:v>1.0679999999999999E-5</c:v>
                </c:pt>
                <c:pt idx="5163">
                  <c:v>1.0679999999999999E-5</c:v>
                </c:pt>
                <c:pt idx="5164">
                  <c:v>1.0679999999999999E-5</c:v>
                </c:pt>
                <c:pt idx="5165">
                  <c:v>1.0689999999999999E-5</c:v>
                </c:pt>
                <c:pt idx="5166">
                  <c:v>1.0679999999999999E-5</c:v>
                </c:pt>
                <c:pt idx="5167">
                  <c:v>1.0699999999999999E-5</c:v>
                </c:pt>
                <c:pt idx="5168">
                  <c:v>1.0689999999999999E-5</c:v>
                </c:pt>
                <c:pt idx="5169">
                  <c:v>1.0689999999999999E-5</c:v>
                </c:pt>
                <c:pt idx="5170">
                  <c:v>1.0679999999999999E-5</c:v>
                </c:pt>
                <c:pt idx="5171">
                  <c:v>1.0699999999999999E-5</c:v>
                </c:pt>
                <c:pt idx="5172">
                  <c:v>1.0679999999999999E-5</c:v>
                </c:pt>
                <c:pt idx="5173">
                  <c:v>1.0699999999999999E-5</c:v>
                </c:pt>
                <c:pt idx="5174">
                  <c:v>1.0679999999999999E-5</c:v>
                </c:pt>
                <c:pt idx="5175">
                  <c:v>1.0679999999999999E-5</c:v>
                </c:pt>
                <c:pt idx="5176">
                  <c:v>1.0689999999999999E-5</c:v>
                </c:pt>
                <c:pt idx="5177">
                  <c:v>1.0689999999999999E-5</c:v>
                </c:pt>
                <c:pt idx="5178">
                  <c:v>1.0679999999999999E-5</c:v>
                </c:pt>
                <c:pt idx="5179">
                  <c:v>1.0689999999999999E-5</c:v>
                </c:pt>
                <c:pt idx="5180">
                  <c:v>1.0699999999999999E-5</c:v>
                </c:pt>
                <c:pt idx="5181">
                  <c:v>1.0689999999999999E-5</c:v>
                </c:pt>
                <c:pt idx="5182">
                  <c:v>1.0689999999999999E-5</c:v>
                </c:pt>
                <c:pt idx="5183">
                  <c:v>1.0699999999999999E-5</c:v>
                </c:pt>
                <c:pt idx="5184">
                  <c:v>1.0689999999999999E-5</c:v>
                </c:pt>
                <c:pt idx="5185">
                  <c:v>1.0710000000000001E-5</c:v>
                </c:pt>
                <c:pt idx="5186">
                  <c:v>1.0689999999999999E-5</c:v>
                </c:pt>
                <c:pt idx="5187">
                  <c:v>1.0679999999999999E-5</c:v>
                </c:pt>
                <c:pt idx="5188">
                  <c:v>1.0679999999999999E-5</c:v>
                </c:pt>
                <c:pt idx="5189">
                  <c:v>1.0679999999999999E-5</c:v>
                </c:pt>
                <c:pt idx="5190">
                  <c:v>1.0699999999999999E-5</c:v>
                </c:pt>
                <c:pt idx="5191">
                  <c:v>1.0710000000000001E-5</c:v>
                </c:pt>
                <c:pt idx="5192">
                  <c:v>1.0699999999999999E-5</c:v>
                </c:pt>
                <c:pt idx="5193">
                  <c:v>1.0710000000000001E-5</c:v>
                </c:pt>
                <c:pt idx="5194">
                  <c:v>1.0710000000000001E-5</c:v>
                </c:pt>
                <c:pt idx="5195">
                  <c:v>1.0710000000000001E-5</c:v>
                </c:pt>
                <c:pt idx="5196">
                  <c:v>1.0710000000000001E-5</c:v>
                </c:pt>
                <c:pt idx="5197">
                  <c:v>1.0689999999999999E-5</c:v>
                </c:pt>
                <c:pt idx="5198">
                  <c:v>1.0710000000000001E-5</c:v>
                </c:pt>
                <c:pt idx="5199">
                  <c:v>1.0699999999999999E-5</c:v>
                </c:pt>
                <c:pt idx="5200">
                  <c:v>1.0699999999999999E-5</c:v>
                </c:pt>
                <c:pt idx="5201">
                  <c:v>1.0679999999999999E-5</c:v>
                </c:pt>
                <c:pt idx="5202">
                  <c:v>1.0699999999999999E-5</c:v>
                </c:pt>
                <c:pt idx="5203">
                  <c:v>1.0720000000000001E-5</c:v>
                </c:pt>
                <c:pt idx="5204">
                  <c:v>1.0699999999999999E-5</c:v>
                </c:pt>
                <c:pt idx="5205">
                  <c:v>1.0699999999999999E-5</c:v>
                </c:pt>
                <c:pt idx="5206">
                  <c:v>1.0689999999999999E-5</c:v>
                </c:pt>
                <c:pt idx="5207">
                  <c:v>1.0689999999999999E-5</c:v>
                </c:pt>
                <c:pt idx="5208">
                  <c:v>1.0689999999999999E-5</c:v>
                </c:pt>
                <c:pt idx="5209">
                  <c:v>1.0679999999999999E-5</c:v>
                </c:pt>
                <c:pt idx="5210">
                  <c:v>1.0689999999999999E-5</c:v>
                </c:pt>
                <c:pt idx="5211">
                  <c:v>1.0699999999999999E-5</c:v>
                </c:pt>
                <c:pt idx="5212">
                  <c:v>1.0710000000000001E-5</c:v>
                </c:pt>
                <c:pt idx="5213">
                  <c:v>1.0689999999999999E-5</c:v>
                </c:pt>
                <c:pt idx="5214">
                  <c:v>1.0730000000000001E-5</c:v>
                </c:pt>
                <c:pt idx="5215">
                  <c:v>1.0699999999999999E-5</c:v>
                </c:pt>
                <c:pt idx="5216">
                  <c:v>1.0720000000000001E-5</c:v>
                </c:pt>
                <c:pt idx="5217">
                  <c:v>1.0699999999999999E-5</c:v>
                </c:pt>
                <c:pt idx="5218">
                  <c:v>1.0699999999999999E-5</c:v>
                </c:pt>
                <c:pt idx="5219">
                  <c:v>1.0699999999999999E-5</c:v>
                </c:pt>
                <c:pt idx="5220">
                  <c:v>1.0720000000000001E-5</c:v>
                </c:pt>
                <c:pt idx="5221">
                  <c:v>1.0710000000000001E-5</c:v>
                </c:pt>
                <c:pt idx="5222">
                  <c:v>1.0699999999999999E-5</c:v>
                </c:pt>
                <c:pt idx="5223">
                  <c:v>1.0689999999999999E-5</c:v>
                </c:pt>
                <c:pt idx="5224">
                  <c:v>1.0699999999999999E-5</c:v>
                </c:pt>
                <c:pt idx="5225">
                  <c:v>1.0699999999999999E-5</c:v>
                </c:pt>
                <c:pt idx="5226">
                  <c:v>1.0679999999999999E-5</c:v>
                </c:pt>
                <c:pt idx="5227">
                  <c:v>1.0689999999999999E-5</c:v>
                </c:pt>
                <c:pt idx="5228">
                  <c:v>1.0679999999999999E-5</c:v>
                </c:pt>
                <c:pt idx="5229">
                  <c:v>1.0710000000000001E-5</c:v>
                </c:pt>
                <c:pt idx="5230">
                  <c:v>1.0710000000000001E-5</c:v>
                </c:pt>
                <c:pt idx="5231">
                  <c:v>1.0679999999999999E-5</c:v>
                </c:pt>
                <c:pt idx="5232">
                  <c:v>1.0689999999999999E-5</c:v>
                </c:pt>
                <c:pt idx="5233">
                  <c:v>1.0710000000000001E-5</c:v>
                </c:pt>
                <c:pt idx="5234">
                  <c:v>1.0689999999999999E-5</c:v>
                </c:pt>
                <c:pt idx="5235">
                  <c:v>1.0689999999999999E-5</c:v>
                </c:pt>
                <c:pt idx="5236">
                  <c:v>1.0699999999999999E-5</c:v>
                </c:pt>
                <c:pt idx="5237">
                  <c:v>1.0689999999999999E-5</c:v>
                </c:pt>
                <c:pt idx="5238">
                  <c:v>1.0689999999999999E-5</c:v>
                </c:pt>
                <c:pt idx="5239">
                  <c:v>1.0689999999999999E-5</c:v>
                </c:pt>
                <c:pt idx="5240">
                  <c:v>1.0699999999999999E-5</c:v>
                </c:pt>
                <c:pt idx="5241">
                  <c:v>1.0710000000000001E-5</c:v>
                </c:pt>
                <c:pt idx="5242">
                  <c:v>1.0689999999999999E-5</c:v>
                </c:pt>
                <c:pt idx="5243">
                  <c:v>1.0699999999999999E-5</c:v>
                </c:pt>
                <c:pt idx="5244">
                  <c:v>1.0710000000000001E-5</c:v>
                </c:pt>
                <c:pt idx="5245">
                  <c:v>1.0699999999999999E-5</c:v>
                </c:pt>
                <c:pt idx="5246">
                  <c:v>1.0710000000000001E-5</c:v>
                </c:pt>
                <c:pt idx="5247">
                  <c:v>1.0710000000000001E-5</c:v>
                </c:pt>
                <c:pt idx="5248">
                  <c:v>1.0720000000000001E-5</c:v>
                </c:pt>
                <c:pt idx="5249">
                  <c:v>1.0710000000000001E-5</c:v>
                </c:pt>
                <c:pt idx="5250">
                  <c:v>1.0710000000000001E-5</c:v>
                </c:pt>
                <c:pt idx="5251">
                  <c:v>1.0740000000000001E-5</c:v>
                </c:pt>
                <c:pt idx="5252">
                  <c:v>1.0720000000000001E-5</c:v>
                </c:pt>
                <c:pt idx="5253">
                  <c:v>1.0720000000000001E-5</c:v>
                </c:pt>
                <c:pt idx="5254">
                  <c:v>1.0720000000000001E-5</c:v>
                </c:pt>
                <c:pt idx="5255">
                  <c:v>1.0730000000000001E-5</c:v>
                </c:pt>
                <c:pt idx="5256">
                  <c:v>1.0730000000000001E-5</c:v>
                </c:pt>
                <c:pt idx="5257">
                  <c:v>1.0720000000000001E-5</c:v>
                </c:pt>
                <c:pt idx="5258">
                  <c:v>1.0730000000000001E-5</c:v>
                </c:pt>
                <c:pt idx="5259">
                  <c:v>1.0730000000000001E-5</c:v>
                </c:pt>
                <c:pt idx="5260">
                  <c:v>1.0730000000000001E-5</c:v>
                </c:pt>
                <c:pt idx="5261">
                  <c:v>1.0740000000000001E-5</c:v>
                </c:pt>
                <c:pt idx="5262">
                  <c:v>1.0730000000000001E-5</c:v>
                </c:pt>
                <c:pt idx="5263">
                  <c:v>1.0730000000000001E-5</c:v>
                </c:pt>
                <c:pt idx="5264">
                  <c:v>1.0730000000000001E-5</c:v>
                </c:pt>
                <c:pt idx="5265">
                  <c:v>1.0740000000000001E-5</c:v>
                </c:pt>
                <c:pt idx="5266">
                  <c:v>1.0740000000000001E-5</c:v>
                </c:pt>
                <c:pt idx="5267">
                  <c:v>1.0730000000000001E-5</c:v>
                </c:pt>
                <c:pt idx="5268">
                  <c:v>1.0730000000000001E-5</c:v>
                </c:pt>
                <c:pt idx="5269">
                  <c:v>1.075E-5</c:v>
                </c:pt>
                <c:pt idx="5270">
                  <c:v>1.0740000000000001E-5</c:v>
                </c:pt>
                <c:pt idx="5271">
                  <c:v>1.075E-5</c:v>
                </c:pt>
                <c:pt idx="5272">
                  <c:v>1.0730000000000001E-5</c:v>
                </c:pt>
                <c:pt idx="5273">
                  <c:v>1.0730000000000001E-5</c:v>
                </c:pt>
                <c:pt idx="5274">
                  <c:v>1.0740000000000001E-5</c:v>
                </c:pt>
                <c:pt idx="5275">
                  <c:v>1.0740000000000001E-5</c:v>
                </c:pt>
                <c:pt idx="5276">
                  <c:v>1.0730000000000001E-5</c:v>
                </c:pt>
                <c:pt idx="5277">
                  <c:v>1.0740000000000001E-5</c:v>
                </c:pt>
                <c:pt idx="5278">
                  <c:v>1.0730000000000001E-5</c:v>
                </c:pt>
                <c:pt idx="5279">
                  <c:v>1.0740000000000001E-5</c:v>
                </c:pt>
                <c:pt idx="5280">
                  <c:v>1.075E-5</c:v>
                </c:pt>
                <c:pt idx="5281">
                  <c:v>1.075E-5</c:v>
                </c:pt>
                <c:pt idx="5282">
                  <c:v>1.076E-5</c:v>
                </c:pt>
                <c:pt idx="5283">
                  <c:v>1.0740000000000001E-5</c:v>
                </c:pt>
                <c:pt idx="5284">
                  <c:v>1.075E-5</c:v>
                </c:pt>
                <c:pt idx="5285">
                  <c:v>1.0740000000000001E-5</c:v>
                </c:pt>
                <c:pt idx="5286">
                  <c:v>1.075E-5</c:v>
                </c:pt>
                <c:pt idx="5287">
                  <c:v>1.075E-5</c:v>
                </c:pt>
                <c:pt idx="5288">
                  <c:v>1.0740000000000001E-5</c:v>
                </c:pt>
                <c:pt idx="5289">
                  <c:v>1.0740000000000001E-5</c:v>
                </c:pt>
                <c:pt idx="5290">
                  <c:v>1.0740000000000001E-5</c:v>
                </c:pt>
                <c:pt idx="5291">
                  <c:v>1.076E-5</c:v>
                </c:pt>
                <c:pt idx="5292">
                  <c:v>1.0740000000000001E-5</c:v>
                </c:pt>
                <c:pt idx="5293">
                  <c:v>1.075E-5</c:v>
                </c:pt>
                <c:pt idx="5294">
                  <c:v>1.0740000000000001E-5</c:v>
                </c:pt>
                <c:pt idx="5295">
                  <c:v>1.076E-5</c:v>
                </c:pt>
                <c:pt idx="5296">
                  <c:v>1.075E-5</c:v>
                </c:pt>
                <c:pt idx="5297">
                  <c:v>1.075E-5</c:v>
                </c:pt>
                <c:pt idx="5298">
                  <c:v>1.075E-5</c:v>
                </c:pt>
                <c:pt idx="5299">
                  <c:v>1.0740000000000001E-5</c:v>
                </c:pt>
                <c:pt idx="5300">
                  <c:v>1.075E-5</c:v>
                </c:pt>
                <c:pt idx="5301">
                  <c:v>1.075E-5</c:v>
                </c:pt>
                <c:pt idx="5302">
                  <c:v>1.0740000000000001E-5</c:v>
                </c:pt>
                <c:pt idx="5303">
                  <c:v>1.075E-5</c:v>
                </c:pt>
                <c:pt idx="5304">
                  <c:v>1.075E-5</c:v>
                </c:pt>
                <c:pt idx="5305">
                  <c:v>1.075E-5</c:v>
                </c:pt>
                <c:pt idx="5306">
                  <c:v>1.077E-5</c:v>
                </c:pt>
                <c:pt idx="5307">
                  <c:v>1.076E-5</c:v>
                </c:pt>
                <c:pt idx="5308">
                  <c:v>1.0740000000000001E-5</c:v>
                </c:pt>
                <c:pt idx="5309">
                  <c:v>1.077E-5</c:v>
                </c:pt>
                <c:pt idx="5310">
                  <c:v>1.0740000000000001E-5</c:v>
                </c:pt>
                <c:pt idx="5311">
                  <c:v>1.075E-5</c:v>
                </c:pt>
                <c:pt idx="5312">
                  <c:v>1.076E-5</c:v>
                </c:pt>
                <c:pt idx="5313">
                  <c:v>1.0740000000000001E-5</c:v>
                </c:pt>
                <c:pt idx="5314">
                  <c:v>1.075E-5</c:v>
                </c:pt>
                <c:pt idx="5315">
                  <c:v>1.0740000000000001E-5</c:v>
                </c:pt>
                <c:pt idx="5316">
                  <c:v>9.91E-6</c:v>
                </c:pt>
                <c:pt idx="5317">
                  <c:v>9.91E-6</c:v>
                </c:pt>
                <c:pt idx="5318">
                  <c:v>9.9010000000000006E-6</c:v>
                </c:pt>
                <c:pt idx="5319">
                  <c:v>9.91E-6</c:v>
                </c:pt>
                <c:pt idx="5320">
                  <c:v>9.9189999999999994E-6</c:v>
                </c:pt>
                <c:pt idx="5321">
                  <c:v>9.9189999999999994E-6</c:v>
                </c:pt>
                <c:pt idx="5322">
                  <c:v>9.9189999999999994E-6</c:v>
                </c:pt>
                <c:pt idx="5323">
                  <c:v>9.9189999999999994E-6</c:v>
                </c:pt>
                <c:pt idx="5324">
                  <c:v>9.9369999999999999E-6</c:v>
                </c:pt>
                <c:pt idx="5325">
                  <c:v>9.9369999999999999E-6</c:v>
                </c:pt>
                <c:pt idx="5326">
                  <c:v>9.9189999999999994E-6</c:v>
                </c:pt>
                <c:pt idx="5327">
                  <c:v>9.9459999999999993E-6</c:v>
                </c:pt>
                <c:pt idx="5328">
                  <c:v>9.9280000000000005E-6</c:v>
                </c:pt>
                <c:pt idx="5329">
                  <c:v>9.9280000000000005E-6</c:v>
                </c:pt>
                <c:pt idx="5330">
                  <c:v>9.91E-6</c:v>
                </c:pt>
                <c:pt idx="5331">
                  <c:v>9.9010000000000006E-6</c:v>
                </c:pt>
                <c:pt idx="5332">
                  <c:v>9.91E-6</c:v>
                </c:pt>
                <c:pt idx="5333">
                  <c:v>9.91E-6</c:v>
                </c:pt>
                <c:pt idx="5334">
                  <c:v>9.91E-6</c:v>
                </c:pt>
                <c:pt idx="5335">
                  <c:v>9.9010000000000006E-6</c:v>
                </c:pt>
                <c:pt idx="5336">
                  <c:v>9.91E-6</c:v>
                </c:pt>
                <c:pt idx="5337">
                  <c:v>9.9010000000000006E-6</c:v>
                </c:pt>
                <c:pt idx="5338">
                  <c:v>9.91E-6</c:v>
                </c:pt>
                <c:pt idx="5339">
                  <c:v>9.91E-6</c:v>
                </c:pt>
                <c:pt idx="5340">
                  <c:v>9.9010000000000006E-6</c:v>
                </c:pt>
                <c:pt idx="5341">
                  <c:v>9.9010000000000006E-6</c:v>
                </c:pt>
                <c:pt idx="5342">
                  <c:v>9.9010000000000006E-6</c:v>
                </c:pt>
                <c:pt idx="5343">
                  <c:v>9.91E-6</c:v>
                </c:pt>
                <c:pt idx="5344">
                  <c:v>9.91E-6</c:v>
                </c:pt>
                <c:pt idx="5345">
                  <c:v>9.91E-6</c:v>
                </c:pt>
                <c:pt idx="5346">
                  <c:v>9.91E-6</c:v>
                </c:pt>
                <c:pt idx="5347">
                  <c:v>9.91E-6</c:v>
                </c:pt>
                <c:pt idx="5348">
                  <c:v>9.9280000000000005E-6</c:v>
                </c:pt>
                <c:pt idx="5349">
                  <c:v>9.91E-6</c:v>
                </c:pt>
                <c:pt idx="5350">
                  <c:v>9.9010000000000006E-6</c:v>
                </c:pt>
                <c:pt idx="5351">
                  <c:v>9.9189999999999994E-6</c:v>
                </c:pt>
                <c:pt idx="5352">
                  <c:v>9.91E-6</c:v>
                </c:pt>
                <c:pt idx="5353">
                  <c:v>9.91E-6</c:v>
                </c:pt>
                <c:pt idx="5354">
                  <c:v>9.91E-6</c:v>
                </c:pt>
                <c:pt idx="5355">
                  <c:v>9.91E-6</c:v>
                </c:pt>
                <c:pt idx="5356">
                  <c:v>9.9280000000000005E-6</c:v>
                </c:pt>
                <c:pt idx="5357">
                  <c:v>9.9189999999999994E-6</c:v>
                </c:pt>
                <c:pt idx="5358">
                  <c:v>9.9189999999999994E-6</c:v>
                </c:pt>
                <c:pt idx="5359">
                  <c:v>9.91E-6</c:v>
                </c:pt>
                <c:pt idx="5360">
                  <c:v>9.9189999999999994E-6</c:v>
                </c:pt>
                <c:pt idx="5361">
                  <c:v>9.91E-6</c:v>
                </c:pt>
                <c:pt idx="5362">
                  <c:v>9.9010000000000006E-6</c:v>
                </c:pt>
                <c:pt idx="5363">
                  <c:v>9.9280000000000005E-6</c:v>
                </c:pt>
                <c:pt idx="5364">
                  <c:v>9.9639999999999998E-6</c:v>
                </c:pt>
                <c:pt idx="5365">
                  <c:v>9.9729999999999992E-6</c:v>
                </c:pt>
                <c:pt idx="5366">
                  <c:v>9.9820000000000003E-6</c:v>
                </c:pt>
                <c:pt idx="5367">
                  <c:v>9.9820000000000003E-6</c:v>
                </c:pt>
                <c:pt idx="5368">
                  <c:v>1.0000000000000001E-5</c:v>
                </c:pt>
                <c:pt idx="5369">
                  <c:v>1.0000000000000001E-5</c:v>
                </c:pt>
                <c:pt idx="5370">
                  <c:v>1.0000000000000001E-5</c:v>
                </c:pt>
                <c:pt idx="5371">
                  <c:v>9.9909999999999997E-6</c:v>
                </c:pt>
                <c:pt idx="5372">
                  <c:v>9.9820000000000003E-6</c:v>
                </c:pt>
                <c:pt idx="5373">
                  <c:v>9.9820000000000003E-6</c:v>
                </c:pt>
                <c:pt idx="5374">
                  <c:v>9.9729999999999992E-6</c:v>
                </c:pt>
                <c:pt idx="5375">
                  <c:v>9.9639999999999998E-6</c:v>
                </c:pt>
                <c:pt idx="5376">
                  <c:v>9.9729999999999992E-6</c:v>
                </c:pt>
                <c:pt idx="5377">
                  <c:v>9.9729999999999992E-6</c:v>
                </c:pt>
                <c:pt idx="5378">
                  <c:v>9.9639999999999998E-6</c:v>
                </c:pt>
                <c:pt idx="5379">
                  <c:v>9.9729999999999992E-6</c:v>
                </c:pt>
                <c:pt idx="5380">
                  <c:v>9.9729999999999992E-6</c:v>
                </c:pt>
                <c:pt idx="5381">
                  <c:v>9.9459999999999993E-6</c:v>
                </c:pt>
                <c:pt idx="5382">
                  <c:v>9.9550000000000004E-6</c:v>
                </c:pt>
                <c:pt idx="5383">
                  <c:v>9.9369999999999999E-6</c:v>
                </c:pt>
                <c:pt idx="5384">
                  <c:v>9.9369999999999999E-6</c:v>
                </c:pt>
                <c:pt idx="5385">
                  <c:v>9.9550000000000004E-6</c:v>
                </c:pt>
                <c:pt idx="5386">
                  <c:v>9.9280000000000005E-6</c:v>
                </c:pt>
                <c:pt idx="5387">
                  <c:v>9.9189999999999994E-6</c:v>
                </c:pt>
                <c:pt idx="5388">
                  <c:v>9.9189999999999994E-6</c:v>
                </c:pt>
                <c:pt idx="5389">
                  <c:v>9.9369999999999999E-6</c:v>
                </c:pt>
                <c:pt idx="5390">
                  <c:v>9.9189999999999994E-6</c:v>
                </c:pt>
                <c:pt idx="5391">
                  <c:v>9.9189999999999994E-6</c:v>
                </c:pt>
                <c:pt idx="5392">
                  <c:v>9.9189999999999994E-6</c:v>
                </c:pt>
                <c:pt idx="5393">
                  <c:v>9.9189999999999994E-6</c:v>
                </c:pt>
                <c:pt idx="5394">
                  <c:v>9.9280000000000005E-6</c:v>
                </c:pt>
                <c:pt idx="5395">
                  <c:v>9.9189999999999994E-6</c:v>
                </c:pt>
                <c:pt idx="5396">
                  <c:v>9.91E-6</c:v>
                </c:pt>
                <c:pt idx="5397">
                  <c:v>9.9280000000000005E-6</c:v>
                </c:pt>
                <c:pt idx="5398">
                  <c:v>9.9010000000000006E-6</c:v>
                </c:pt>
                <c:pt idx="5399">
                  <c:v>9.91E-6</c:v>
                </c:pt>
                <c:pt idx="5400">
                  <c:v>9.9010000000000006E-6</c:v>
                </c:pt>
                <c:pt idx="5401">
                  <c:v>9.8919999999999995E-6</c:v>
                </c:pt>
                <c:pt idx="5402">
                  <c:v>9.8919999999999995E-6</c:v>
                </c:pt>
                <c:pt idx="5403">
                  <c:v>9.8919999999999995E-6</c:v>
                </c:pt>
                <c:pt idx="5404">
                  <c:v>9.8840000000000006E-6</c:v>
                </c:pt>
                <c:pt idx="5405">
                  <c:v>9.8919999999999995E-6</c:v>
                </c:pt>
                <c:pt idx="5406">
                  <c:v>9.8660000000000001E-6</c:v>
                </c:pt>
                <c:pt idx="5407">
                  <c:v>9.8749999999999995E-6</c:v>
                </c:pt>
                <c:pt idx="5408">
                  <c:v>9.8840000000000006E-6</c:v>
                </c:pt>
                <c:pt idx="5409">
                  <c:v>9.8749999999999995E-6</c:v>
                </c:pt>
                <c:pt idx="5410">
                  <c:v>9.8840000000000006E-6</c:v>
                </c:pt>
                <c:pt idx="5411">
                  <c:v>9.8749999999999995E-6</c:v>
                </c:pt>
                <c:pt idx="5412">
                  <c:v>9.8840000000000006E-6</c:v>
                </c:pt>
                <c:pt idx="5413">
                  <c:v>9.9010000000000006E-6</c:v>
                </c:pt>
                <c:pt idx="5414">
                  <c:v>9.9010000000000006E-6</c:v>
                </c:pt>
                <c:pt idx="5415">
                  <c:v>9.8840000000000006E-6</c:v>
                </c:pt>
                <c:pt idx="5416">
                  <c:v>9.8840000000000006E-6</c:v>
                </c:pt>
                <c:pt idx="5417">
                  <c:v>9.8840000000000006E-6</c:v>
                </c:pt>
                <c:pt idx="5418">
                  <c:v>9.8840000000000006E-6</c:v>
                </c:pt>
                <c:pt idx="5419">
                  <c:v>9.8919999999999995E-6</c:v>
                </c:pt>
                <c:pt idx="5420">
                  <c:v>9.8919999999999995E-6</c:v>
                </c:pt>
                <c:pt idx="5421">
                  <c:v>9.8840000000000006E-6</c:v>
                </c:pt>
                <c:pt idx="5422">
                  <c:v>9.8919999999999995E-6</c:v>
                </c:pt>
                <c:pt idx="5423">
                  <c:v>9.91E-6</c:v>
                </c:pt>
                <c:pt idx="5424">
                  <c:v>9.8919999999999995E-6</c:v>
                </c:pt>
                <c:pt idx="5425">
                  <c:v>9.9010000000000006E-6</c:v>
                </c:pt>
                <c:pt idx="5426">
                  <c:v>9.91E-6</c:v>
                </c:pt>
                <c:pt idx="5427">
                  <c:v>9.8919999999999995E-6</c:v>
                </c:pt>
                <c:pt idx="5428">
                  <c:v>9.9820000000000003E-6</c:v>
                </c:pt>
                <c:pt idx="5429">
                  <c:v>9.9820000000000003E-6</c:v>
                </c:pt>
                <c:pt idx="5430">
                  <c:v>9.9820000000000003E-6</c:v>
                </c:pt>
                <c:pt idx="5431">
                  <c:v>9.9909999999999997E-6</c:v>
                </c:pt>
                <c:pt idx="5432">
                  <c:v>9.9909999999999997E-6</c:v>
                </c:pt>
                <c:pt idx="5433">
                  <c:v>9.9820000000000003E-6</c:v>
                </c:pt>
                <c:pt idx="5434">
                  <c:v>9.9909999999999997E-6</c:v>
                </c:pt>
                <c:pt idx="5435">
                  <c:v>9.9820000000000003E-6</c:v>
                </c:pt>
                <c:pt idx="5436">
                  <c:v>9.9729999999999992E-6</c:v>
                </c:pt>
                <c:pt idx="5437">
                  <c:v>9.9820000000000003E-6</c:v>
                </c:pt>
                <c:pt idx="5438">
                  <c:v>9.9820000000000003E-6</c:v>
                </c:pt>
                <c:pt idx="5439">
                  <c:v>9.9909999999999997E-6</c:v>
                </c:pt>
                <c:pt idx="5440">
                  <c:v>9.9820000000000003E-6</c:v>
                </c:pt>
                <c:pt idx="5441">
                  <c:v>1.0000000000000001E-5</c:v>
                </c:pt>
                <c:pt idx="5442">
                  <c:v>9.9909999999999997E-6</c:v>
                </c:pt>
                <c:pt idx="5443">
                  <c:v>9.9820000000000003E-6</c:v>
                </c:pt>
                <c:pt idx="5444">
                  <c:v>1.0000000000000001E-5</c:v>
                </c:pt>
                <c:pt idx="5445">
                  <c:v>1.0000000000000001E-5</c:v>
                </c:pt>
                <c:pt idx="5446">
                  <c:v>1.0000000000000001E-5</c:v>
                </c:pt>
                <c:pt idx="5447">
                  <c:v>1.0000000000000001E-5</c:v>
                </c:pt>
                <c:pt idx="5448">
                  <c:v>9.9909999999999997E-6</c:v>
                </c:pt>
                <c:pt idx="5449">
                  <c:v>9.9909999999999997E-6</c:v>
                </c:pt>
                <c:pt idx="5450">
                  <c:v>9.9909999999999997E-6</c:v>
                </c:pt>
                <c:pt idx="5451">
                  <c:v>9.9729999999999992E-6</c:v>
                </c:pt>
                <c:pt idx="5452">
                  <c:v>9.9729999999999992E-6</c:v>
                </c:pt>
                <c:pt idx="5453">
                  <c:v>9.9639999999999998E-6</c:v>
                </c:pt>
                <c:pt idx="5454">
                  <c:v>9.9729999999999992E-6</c:v>
                </c:pt>
                <c:pt idx="5455">
                  <c:v>9.9729999999999992E-6</c:v>
                </c:pt>
                <c:pt idx="5456">
                  <c:v>9.9729999999999992E-6</c:v>
                </c:pt>
                <c:pt idx="5457">
                  <c:v>9.9639999999999998E-6</c:v>
                </c:pt>
                <c:pt idx="5458">
                  <c:v>9.9729999999999992E-6</c:v>
                </c:pt>
                <c:pt idx="5459">
                  <c:v>9.9550000000000004E-6</c:v>
                </c:pt>
                <c:pt idx="5460">
                  <c:v>9.9459999999999993E-6</c:v>
                </c:pt>
                <c:pt idx="5461">
                  <c:v>9.9369999999999999E-6</c:v>
                </c:pt>
                <c:pt idx="5462">
                  <c:v>9.9459999999999993E-6</c:v>
                </c:pt>
                <c:pt idx="5463">
                  <c:v>9.9369999999999999E-6</c:v>
                </c:pt>
                <c:pt idx="5464">
                  <c:v>9.9459999999999993E-6</c:v>
                </c:pt>
                <c:pt idx="5465">
                  <c:v>9.9550000000000004E-6</c:v>
                </c:pt>
                <c:pt idx="5466">
                  <c:v>9.9369999999999999E-6</c:v>
                </c:pt>
                <c:pt idx="5467">
                  <c:v>9.9550000000000004E-6</c:v>
                </c:pt>
                <c:pt idx="5468">
                  <c:v>9.9280000000000005E-6</c:v>
                </c:pt>
                <c:pt idx="5469">
                  <c:v>9.9369999999999999E-6</c:v>
                </c:pt>
                <c:pt idx="5470">
                  <c:v>9.9369999999999999E-6</c:v>
                </c:pt>
                <c:pt idx="5471">
                  <c:v>9.9280000000000005E-6</c:v>
                </c:pt>
                <c:pt idx="5472">
                  <c:v>9.8919999999999995E-6</c:v>
                </c:pt>
                <c:pt idx="5473">
                  <c:v>9.8039999999999996E-6</c:v>
                </c:pt>
                <c:pt idx="5474">
                  <c:v>9.8039999999999996E-6</c:v>
                </c:pt>
                <c:pt idx="5475">
                  <c:v>9.8209999999999997E-6</c:v>
                </c:pt>
                <c:pt idx="5476">
                  <c:v>9.8130000000000007E-6</c:v>
                </c:pt>
                <c:pt idx="5477">
                  <c:v>9.8039999999999996E-6</c:v>
                </c:pt>
                <c:pt idx="5478">
                  <c:v>9.8130000000000007E-6</c:v>
                </c:pt>
                <c:pt idx="5479">
                  <c:v>9.8209999999999997E-6</c:v>
                </c:pt>
                <c:pt idx="5480">
                  <c:v>9.8209999999999997E-6</c:v>
                </c:pt>
                <c:pt idx="5481">
                  <c:v>9.8209999999999997E-6</c:v>
                </c:pt>
                <c:pt idx="5482">
                  <c:v>9.8300000000000008E-6</c:v>
                </c:pt>
                <c:pt idx="5483">
                  <c:v>9.8209999999999997E-6</c:v>
                </c:pt>
                <c:pt idx="5484">
                  <c:v>9.8130000000000007E-6</c:v>
                </c:pt>
                <c:pt idx="5485">
                  <c:v>9.8209999999999997E-6</c:v>
                </c:pt>
                <c:pt idx="5486">
                  <c:v>9.8039999999999996E-6</c:v>
                </c:pt>
                <c:pt idx="5487">
                  <c:v>9.8039999999999996E-6</c:v>
                </c:pt>
                <c:pt idx="5488">
                  <c:v>9.8130000000000007E-6</c:v>
                </c:pt>
                <c:pt idx="5489">
                  <c:v>9.8130000000000007E-6</c:v>
                </c:pt>
                <c:pt idx="5490">
                  <c:v>9.8209999999999997E-6</c:v>
                </c:pt>
                <c:pt idx="5491">
                  <c:v>9.8039999999999996E-6</c:v>
                </c:pt>
                <c:pt idx="5492">
                  <c:v>9.8130000000000007E-6</c:v>
                </c:pt>
                <c:pt idx="5493">
                  <c:v>9.8209999999999997E-6</c:v>
                </c:pt>
                <c:pt idx="5494">
                  <c:v>9.8130000000000007E-6</c:v>
                </c:pt>
                <c:pt idx="5495">
                  <c:v>9.8039999999999996E-6</c:v>
                </c:pt>
                <c:pt idx="5496">
                  <c:v>9.8209999999999997E-6</c:v>
                </c:pt>
                <c:pt idx="5497">
                  <c:v>9.8130000000000007E-6</c:v>
                </c:pt>
                <c:pt idx="5498">
                  <c:v>9.8209999999999997E-6</c:v>
                </c:pt>
                <c:pt idx="5499">
                  <c:v>9.8039999999999996E-6</c:v>
                </c:pt>
                <c:pt idx="5500">
                  <c:v>9.8130000000000007E-6</c:v>
                </c:pt>
                <c:pt idx="5501">
                  <c:v>9.8130000000000007E-6</c:v>
                </c:pt>
                <c:pt idx="5502">
                  <c:v>9.8300000000000008E-6</c:v>
                </c:pt>
                <c:pt idx="5503">
                  <c:v>9.8209999999999997E-6</c:v>
                </c:pt>
                <c:pt idx="5504">
                  <c:v>9.8209999999999997E-6</c:v>
                </c:pt>
                <c:pt idx="5505">
                  <c:v>9.8300000000000008E-6</c:v>
                </c:pt>
                <c:pt idx="5506">
                  <c:v>9.8130000000000007E-6</c:v>
                </c:pt>
                <c:pt idx="5507">
                  <c:v>9.8209999999999997E-6</c:v>
                </c:pt>
                <c:pt idx="5508">
                  <c:v>9.8209999999999997E-6</c:v>
                </c:pt>
                <c:pt idx="5509">
                  <c:v>9.8209999999999997E-6</c:v>
                </c:pt>
                <c:pt idx="5510">
                  <c:v>9.8209999999999997E-6</c:v>
                </c:pt>
                <c:pt idx="5511">
                  <c:v>9.8209999999999997E-6</c:v>
                </c:pt>
                <c:pt idx="5512">
                  <c:v>9.8209999999999997E-6</c:v>
                </c:pt>
                <c:pt idx="5513">
                  <c:v>9.8300000000000008E-6</c:v>
                </c:pt>
                <c:pt idx="5514">
                  <c:v>9.8209999999999997E-6</c:v>
                </c:pt>
                <c:pt idx="5515">
                  <c:v>9.8300000000000008E-6</c:v>
                </c:pt>
                <c:pt idx="5516">
                  <c:v>9.8300000000000008E-6</c:v>
                </c:pt>
                <c:pt idx="5517">
                  <c:v>9.8130000000000007E-6</c:v>
                </c:pt>
                <c:pt idx="5518">
                  <c:v>9.8209999999999997E-6</c:v>
                </c:pt>
                <c:pt idx="5519">
                  <c:v>9.8209999999999997E-6</c:v>
                </c:pt>
                <c:pt idx="5520">
                  <c:v>9.8300000000000008E-6</c:v>
                </c:pt>
                <c:pt idx="5521">
                  <c:v>9.8130000000000007E-6</c:v>
                </c:pt>
                <c:pt idx="5522">
                  <c:v>9.8209999999999997E-6</c:v>
                </c:pt>
                <c:pt idx="5523">
                  <c:v>9.8130000000000007E-6</c:v>
                </c:pt>
                <c:pt idx="5524">
                  <c:v>9.8209999999999997E-6</c:v>
                </c:pt>
                <c:pt idx="5525">
                  <c:v>9.8130000000000007E-6</c:v>
                </c:pt>
                <c:pt idx="5526">
                  <c:v>9.8300000000000008E-6</c:v>
                </c:pt>
                <c:pt idx="5527">
                  <c:v>9.8300000000000008E-6</c:v>
                </c:pt>
                <c:pt idx="5528">
                  <c:v>9.8300000000000008E-6</c:v>
                </c:pt>
                <c:pt idx="5529">
                  <c:v>9.8300000000000008E-6</c:v>
                </c:pt>
                <c:pt idx="5530">
                  <c:v>9.8390000000000002E-6</c:v>
                </c:pt>
                <c:pt idx="5531">
                  <c:v>9.8130000000000007E-6</c:v>
                </c:pt>
                <c:pt idx="5532">
                  <c:v>9.8209999999999997E-6</c:v>
                </c:pt>
                <c:pt idx="5533">
                  <c:v>9.8300000000000008E-6</c:v>
                </c:pt>
                <c:pt idx="5534">
                  <c:v>9.8300000000000008E-6</c:v>
                </c:pt>
                <c:pt idx="5535">
                  <c:v>9.8209999999999997E-6</c:v>
                </c:pt>
                <c:pt idx="5536">
                  <c:v>9.8390000000000002E-6</c:v>
                </c:pt>
                <c:pt idx="5537">
                  <c:v>9.8300000000000008E-6</c:v>
                </c:pt>
                <c:pt idx="5538">
                  <c:v>9.8390000000000002E-6</c:v>
                </c:pt>
                <c:pt idx="5539">
                  <c:v>9.8390000000000002E-6</c:v>
                </c:pt>
                <c:pt idx="5540">
                  <c:v>9.8209999999999997E-6</c:v>
                </c:pt>
                <c:pt idx="5541">
                  <c:v>9.8300000000000008E-6</c:v>
                </c:pt>
                <c:pt idx="5542">
                  <c:v>9.8300000000000008E-6</c:v>
                </c:pt>
                <c:pt idx="5543">
                  <c:v>9.8300000000000008E-6</c:v>
                </c:pt>
                <c:pt idx="5544">
                  <c:v>9.8300000000000008E-6</c:v>
                </c:pt>
                <c:pt idx="5545">
                  <c:v>9.8390000000000002E-6</c:v>
                </c:pt>
                <c:pt idx="5546">
                  <c:v>9.8390000000000002E-6</c:v>
                </c:pt>
                <c:pt idx="5547">
                  <c:v>9.8390000000000002E-6</c:v>
                </c:pt>
                <c:pt idx="5548">
                  <c:v>9.8479999999999996E-6</c:v>
                </c:pt>
                <c:pt idx="5549">
                  <c:v>9.8390000000000002E-6</c:v>
                </c:pt>
                <c:pt idx="5550">
                  <c:v>9.8479999999999996E-6</c:v>
                </c:pt>
                <c:pt idx="5551">
                  <c:v>9.8300000000000008E-6</c:v>
                </c:pt>
                <c:pt idx="5552">
                  <c:v>9.8479999999999996E-6</c:v>
                </c:pt>
                <c:pt idx="5553">
                  <c:v>9.8479999999999996E-6</c:v>
                </c:pt>
                <c:pt idx="5554">
                  <c:v>9.8390000000000002E-6</c:v>
                </c:pt>
                <c:pt idx="5555">
                  <c:v>9.8300000000000008E-6</c:v>
                </c:pt>
                <c:pt idx="5556">
                  <c:v>9.8300000000000008E-6</c:v>
                </c:pt>
                <c:pt idx="5557">
                  <c:v>9.8479999999999996E-6</c:v>
                </c:pt>
                <c:pt idx="5558">
                  <c:v>9.8390000000000002E-6</c:v>
                </c:pt>
                <c:pt idx="5559">
                  <c:v>9.8479999999999996E-6</c:v>
                </c:pt>
                <c:pt idx="5560">
                  <c:v>9.8300000000000008E-6</c:v>
                </c:pt>
                <c:pt idx="5561">
                  <c:v>9.8479999999999996E-6</c:v>
                </c:pt>
                <c:pt idx="5562">
                  <c:v>9.8390000000000002E-6</c:v>
                </c:pt>
                <c:pt idx="5563">
                  <c:v>9.8390000000000002E-6</c:v>
                </c:pt>
                <c:pt idx="5564">
                  <c:v>9.8390000000000002E-6</c:v>
                </c:pt>
                <c:pt idx="5565">
                  <c:v>9.8300000000000008E-6</c:v>
                </c:pt>
                <c:pt idx="5566">
                  <c:v>9.8390000000000002E-6</c:v>
                </c:pt>
                <c:pt idx="5567">
                  <c:v>9.8570000000000007E-6</c:v>
                </c:pt>
                <c:pt idx="5568">
                  <c:v>9.8390000000000002E-6</c:v>
                </c:pt>
                <c:pt idx="5569">
                  <c:v>9.8390000000000002E-6</c:v>
                </c:pt>
                <c:pt idx="5570">
                  <c:v>9.8300000000000008E-6</c:v>
                </c:pt>
                <c:pt idx="5571">
                  <c:v>9.8300000000000008E-6</c:v>
                </c:pt>
                <c:pt idx="5572">
                  <c:v>9.8390000000000002E-6</c:v>
                </c:pt>
                <c:pt idx="5573">
                  <c:v>9.8479999999999996E-6</c:v>
                </c:pt>
                <c:pt idx="5574">
                  <c:v>9.8390000000000002E-6</c:v>
                </c:pt>
                <c:pt idx="5575">
                  <c:v>9.8390000000000002E-6</c:v>
                </c:pt>
                <c:pt idx="5576">
                  <c:v>9.8570000000000007E-6</c:v>
                </c:pt>
                <c:pt idx="5577">
                  <c:v>9.8390000000000002E-6</c:v>
                </c:pt>
                <c:pt idx="5578">
                  <c:v>9.8390000000000002E-6</c:v>
                </c:pt>
                <c:pt idx="5579">
                  <c:v>9.8300000000000008E-6</c:v>
                </c:pt>
                <c:pt idx="5580">
                  <c:v>9.8479999999999996E-6</c:v>
                </c:pt>
                <c:pt idx="5581">
                  <c:v>9.8300000000000008E-6</c:v>
                </c:pt>
                <c:pt idx="5582">
                  <c:v>9.8300000000000008E-6</c:v>
                </c:pt>
                <c:pt idx="5583">
                  <c:v>9.8390000000000002E-6</c:v>
                </c:pt>
                <c:pt idx="5584">
                  <c:v>9.8390000000000002E-6</c:v>
                </c:pt>
                <c:pt idx="5585">
                  <c:v>9.8300000000000008E-6</c:v>
                </c:pt>
                <c:pt idx="5586">
                  <c:v>9.8390000000000002E-6</c:v>
                </c:pt>
                <c:pt idx="5587">
                  <c:v>9.8390000000000002E-6</c:v>
                </c:pt>
                <c:pt idx="5588">
                  <c:v>9.8390000000000002E-6</c:v>
                </c:pt>
                <c:pt idx="5589">
                  <c:v>9.8479999999999996E-6</c:v>
                </c:pt>
                <c:pt idx="5590">
                  <c:v>9.8479999999999996E-6</c:v>
                </c:pt>
                <c:pt idx="5591">
                  <c:v>9.8390000000000002E-6</c:v>
                </c:pt>
                <c:pt idx="5592">
                  <c:v>9.8390000000000002E-6</c:v>
                </c:pt>
                <c:pt idx="5593">
                  <c:v>9.8300000000000008E-6</c:v>
                </c:pt>
                <c:pt idx="5594">
                  <c:v>9.8390000000000002E-6</c:v>
                </c:pt>
                <c:pt idx="5595">
                  <c:v>9.8479999999999996E-6</c:v>
                </c:pt>
                <c:pt idx="5596">
                  <c:v>9.8390000000000002E-6</c:v>
                </c:pt>
                <c:pt idx="5597">
                  <c:v>9.8300000000000008E-6</c:v>
                </c:pt>
                <c:pt idx="5598">
                  <c:v>9.8390000000000002E-6</c:v>
                </c:pt>
                <c:pt idx="5599">
                  <c:v>9.8479999999999996E-6</c:v>
                </c:pt>
                <c:pt idx="5600">
                  <c:v>9.8300000000000008E-6</c:v>
                </c:pt>
                <c:pt idx="5601">
                  <c:v>9.8570000000000007E-6</c:v>
                </c:pt>
                <c:pt idx="5602">
                  <c:v>9.8300000000000008E-6</c:v>
                </c:pt>
                <c:pt idx="5603">
                  <c:v>9.8300000000000008E-6</c:v>
                </c:pt>
                <c:pt idx="5604">
                  <c:v>9.8390000000000002E-6</c:v>
                </c:pt>
                <c:pt idx="5605">
                  <c:v>9.8300000000000008E-6</c:v>
                </c:pt>
                <c:pt idx="5606">
                  <c:v>9.8300000000000008E-6</c:v>
                </c:pt>
                <c:pt idx="5607">
                  <c:v>9.8390000000000002E-6</c:v>
                </c:pt>
                <c:pt idx="5608">
                  <c:v>9.8300000000000008E-6</c:v>
                </c:pt>
                <c:pt idx="5609">
                  <c:v>9.8300000000000008E-6</c:v>
                </c:pt>
                <c:pt idx="5610">
                  <c:v>9.8300000000000008E-6</c:v>
                </c:pt>
                <c:pt idx="5611">
                  <c:v>9.8479999999999996E-6</c:v>
                </c:pt>
                <c:pt idx="5612">
                  <c:v>9.8479999999999996E-6</c:v>
                </c:pt>
                <c:pt idx="5613">
                  <c:v>9.8300000000000008E-6</c:v>
                </c:pt>
                <c:pt idx="5614">
                  <c:v>9.8479999999999996E-6</c:v>
                </c:pt>
                <c:pt idx="5615">
                  <c:v>9.8300000000000008E-6</c:v>
                </c:pt>
                <c:pt idx="5616">
                  <c:v>9.8390000000000002E-6</c:v>
                </c:pt>
                <c:pt idx="5617">
                  <c:v>9.8390000000000002E-6</c:v>
                </c:pt>
                <c:pt idx="5618">
                  <c:v>9.8390000000000002E-6</c:v>
                </c:pt>
                <c:pt idx="5619">
                  <c:v>9.8300000000000008E-6</c:v>
                </c:pt>
                <c:pt idx="5620">
                  <c:v>9.8390000000000002E-6</c:v>
                </c:pt>
                <c:pt idx="5621">
                  <c:v>9.8209999999999997E-6</c:v>
                </c:pt>
                <c:pt idx="5622">
                  <c:v>9.8300000000000008E-6</c:v>
                </c:pt>
                <c:pt idx="5623">
                  <c:v>9.8390000000000002E-6</c:v>
                </c:pt>
                <c:pt idx="5624">
                  <c:v>9.8300000000000008E-6</c:v>
                </c:pt>
                <c:pt idx="5625">
                  <c:v>9.8300000000000008E-6</c:v>
                </c:pt>
                <c:pt idx="5626">
                  <c:v>9.8300000000000008E-6</c:v>
                </c:pt>
                <c:pt idx="5627">
                  <c:v>9.8390000000000002E-6</c:v>
                </c:pt>
                <c:pt idx="5628">
                  <c:v>9.8300000000000008E-6</c:v>
                </c:pt>
                <c:pt idx="5629">
                  <c:v>9.8390000000000002E-6</c:v>
                </c:pt>
                <c:pt idx="5630">
                  <c:v>9.8390000000000002E-6</c:v>
                </c:pt>
                <c:pt idx="5631">
                  <c:v>9.8390000000000002E-6</c:v>
                </c:pt>
                <c:pt idx="5632">
                  <c:v>9.8390000000000002E-6</c:v>
                </c:pt>
                <c:pt idx="5633">
                  <c:v>9.8390000000000002E-6</c:v>
                </c:pt>
                <c:pt idx="5634">
                  <c:v>9.8479999999999996E-6</c:v>
                </c:pt>
                <c:pt idx="5635">
                  <c:v>9.8479999999999996E-6</c:v>
                </c:pt>
                <c:pt idx="5636">
                  <c:v>9.8390000000000002E-6</c:v>
                </c:pt>
                <c:pt idx="5637">
                  <c:v>9.8300000000000008E-6</c:v>
                </c:pt>
                <c:pt idx="5638">
                  <c:v>9.8209999999999997E-6</c:v>
                </c:pt>
                <c:pt idx="5639">
                  <c:v>9.8300000000000008E-6</c:v>
                </c:pt>
                <c:pt idx="5640">
                  <c:v>9.8130000000000007E-6</c:v>
                </c:pt>
                <c:pt idx="5641">
                  <c:v>9.8209999999999997E-6</c:v>
                </c:pt>
                <c:pt idx="5642">
                  <c:v>9.8300000000000008E-6</c:v>
                </c:pt>
                <c:pt idx="5643">
                  <c:v>9.8039999999999996E-6</c:v>
                </c:pt>
                <c:pt idx="5644">
                  <c:v>9.8130000000000007E-6</c:v>
                </c:pt>
                <c:pt idx="5645">
                  <c:v>9.7950000000000002E-6</c:v>
                </c:pt>
                <c:pt idx="5646">
                  <c:v>9.8130000000000007E-6</c:v>
                </c:pt>
                <c:pt idx="5647">
                  <c:v>9.7860000000000008E-6</c:v>
                </c:pt>
                <c:pt idx="5648">
                  <c:v>9.7769999999999997E-6</c:v>
                </c:pt>
                <c:pt idx="5649">
                  <c:v>9.8039999999999996E-6</c:v>
                </c:pt>
                <c:pt idx="5650">
                  <c:v>9.7690000000000008E-6</c:v>
                </c:pt>
                <c:pt idx="5651">
                  <c:v>9.7599999999999997E-6</c:v>
                </c:pt>
                <c:pt idx="5652">
                  <c:v>9.7690000000000008E-6</c:v>
                </c:pt>
                <c:pt idx="5653">
                  <c:v>9.7599999999999997E-6</c:v>
                </c:pt>
                <c:pt idx="5654">
                  <c:v>9.7599999999999997E-6</c:v>
                </c:pt>
                <c:pt idx="5655">
                  <c:v>9.7599999999999997E-6</c:v>
                </c:pt>
                <c:pt idx="5656">
                  <c:v>9.7599999999999997E-6</c:v>
                </c:pt>
                <c:pt idx="5657">
                  <c:v>9.7510000000000003E-6</c:v>
                </c:pt>
                <c:pt idx="5658">
                  <c:v>9.7599999999999997E-6</c:v>
                </c:pt>
                <c:pt idx="5659">
                  <c:v>9.7599999999999997E-6</c:v>
                </c:pt>
                <c:pt idx="5660">
                  <c:v>9.7510000000000003E-6</c:v>
                </c:pt>
                <c:pt idx="5661">
                  <c:v>9.7419999999999992E-6</c:v>
                </c:pt>
                <c:pt idx="5662">
                  <c:v>9.7510000000000003E-6</c:v>
                </c:pt>
                <c:pt idx="5663">
                  <c:v>9.7419999999999992E-6</c:v>
                </c:pt>
                <c:pt idx="5664">
                  <c:v>9.7510000000000003E-6</c:v>
                </c:pt>
                <c:pt idx="5665">
                  <c:v>9.7510000000000003E-6</c:v>
                </c:pt>
                <c:pt idx="5666">
                  <c:v>9.7510000000000003E-6</c:v>
                </c:pt>
                <c:pt idx="5667">
                  <c:v>9.7419999999999992E-6</c:v>
                </c:pt>
                <c:pt idx="5668">
                  <c:v>9.7419999999999992E-6</c:v>
                </c:pt>
                <c:pt idx="5669">
                  <c:v>9.7510000000000003E-6</c:v>
                </c:pt>
                <c:pt idx="5670">
                  <c:v>9.7510000000000003E-6</c:v>
                </c:pt>
                <c:pt idx="5671">
                  <c:v>9.7599999999999997E-6</c:v>
                </c:pt>
                <c:pt idx="5672">
                  <c:v>9.7419999999999992E-6</c:v>
                </c:pt>
                <c:pt idx="5673">
                  <c:v>9.7599999999999997E-6</c:v>
                </c:pt>
                <c:pt idx="5674">
                  <c:v>9.7510000000000003E-6</c:v>
                </c:pt>
                <c:pt idx="5675">
                  <c:v>9.7510000000000003E-6</c:v>
                </c:pt>
                <c:pt idx="5676">
                  <c:v>9.7690000000000008E-6</c:v>
                </c:pt>
                <c:pt idx="5677">
                  <c:v>9.7419999999999992E-6</c:v>
                </c:pt>
                <c:pt idx="5678">
                  <c:v>9.7599999999999997E-6</c:v>
                </c:pt>
                <c:pt idx="5679">
                  <c:v>9.7510000000000003E-6</c:v>
                </c:pt>
                <c:pt idx="5680">
                  <c:v>9.7510000000000003E-6</c:v>
                </c:pt>
                <c:pt idx="5681">
                  <c:v>9.7510000000000003E-6</c:v>
                </c:pt>
                <c:pt idx="5682">
                  <c:v>9.7599999999999997E-6</c:v>
                </c:pt>
                <c:pt idx="5683">
                  <c:v>9.7599999999999997E-6</c:v>
                </c:pt>
                <c:pt idx="5684">
                  <c:v>9.7599999999999997E-6</c:v>
                </c:pt>
                <c:pt idx="5685">
                  <c:v>9.7510000000000003E-6</c:v>
                </c:pt>
                <c:pt idx="5686">
                  <c:v>9.7599999999999997E-6</c:v>
                </c:pt>
                <c:pt idx="5687">
                  <c:v>9.7510000000000003E-6</c:v>
                </c:pt>
                <c:pt idx="5688">
                  <c:v>9.7690000000000008E-6</c:v>
                </c:pt>
                <c:pt idx="5689">
                  <c:v>9.7599999999999997E-6</c:v>
                </c:pt>
                <c:pt idx="5690">
                  <c:v>9.7599999999999997E-6</c:v>
                </c:pt>
                <c:pt idx="5691">
                  <c:v>9.7769999999999997E-6</c:v>
                </c:pt>
                <c:pt idx="5692">
                  <c:v>9.7690000000000008E-6</c:v>
                </c:pt>
                <c:pt idx="5693">
                  <c:v>9.7599999999999997E-6</c:v>
                </c:pt>
                <c:pt idx="5694">
                  <c:v>9.7690000000000008E-6</c:v>
                </c:pt>
                <c:pt idx="5695">
                  <c:v>9.7769999999999997E-6</c:v>
                </c:pt>
                <c:pt idx="5696">
                  <c:v>9.7769999999999997E-6</c:v>
                </c:pt>
                <c:pt idx="5697">
                  <c:v>9.7690000000000008E-6</c:v>
                </c:pt>
                <c:pt idx="5698">
                  <c:v>9.7860000000000008E-6</c:v>
                </c:pt>
                <c:pt idx="5699">
                  <c:v>9.7690000000000008E-6</c:v>
                </c:pt>
                <c:pt idx="5700">
                  <c:v>9.7860000000000008E-6</c:v>
                </c:pt>
                <c:pt idx="5701">
                  <c:v>9.7950000000000002E-6</c:v>
                </c:pt>
                <c:pt idx="5702">
                  <c:v>9.8039999999999996E-6</c:v>
                </c:pt>
                <c:pt idx="5703">
                  <c:v>9.7950000000000002E-6</c:v>
                </c:pt>
                <c:pt idx="5704">
                  <c:v>9.8039999999999996E-6</c:v>
                </c:pt>
                <c:pt idx="5705">
                  <c:v>9.8039999999999996E-6</c:v>
                </c:pt>
                <c:pt idx="5706">
                  <c:v>9.7950000000000002E-6</c:v>
                </c:pt>
                <c:pt idx="5707">
                  <c:v>9.8039999999999996E-6</c:v>
                </c:pt>
                <c:pt idx="5708">
                  <c:v>9.8130000000000007E-6</c:v>
                </c:pt>
                <c:pt idx="5709">
                  <c:v>9.7769999999999997E-6</c:v>
                </c:pt>
                <c:pt idx="5710">
                  <c:v>9.7769999999999997E-6</c:v>
                </c:pt>
                <c:pt idx="5711">
                  <c:v>9.7690000000000008E-6</c:v>
                </c:pt>
                <c:pt idx="5712">
                  <c:v>9.7690000000000008E-6</c:v>
                </c:pt>
                <c:pt idx="5713">
                  <c:v>9.8130000000000007E-6</c:v>
                </c:pt>
                <c:pt idx="5714">
                  <c:v>9.8039999999999996E-6</c:v>
                </c:pt>
                <c:pt idx="5715">
                  <c:v>9.8130000000000007E-6</c:v>
                </c:pt>
                <c:pt idx="5716">
                  <c:v>9.8039999999999996E-6</c:v>
                </c:pt>
                <c:pt idx="5717">
                  <c:v>9.7950000000000002E-6</c:v>
                </c:pt>
                <c:pt idx="5718">
                  <c:v>9.7690000000000008E-6</c:v>
                </c:pt>
                <c:pt idx="5719">
                  <c:v>9.7769999999999997E-6</c:v>
                </c:pt>
                <c:pt idx="5720">
                  <c:v>9.7690000000000008E-6</c:v>
                </c:pt>
                <c:pt idx="5721">
                  <c:v>9.7769999999999997E-6</c:v>
                </c:pt>
                <c:pt idx="5722">
                  <c:v>9.7690000000000008E-6</c:v>
                </c:pt>
                <c:pt idx="5723">
                  <c:v>9.7690000000000008E-6</c:v>
                </c:pt>
                <c:pt idx="5724">
                  <c:v>9.7690000000000008E-6</c:v>
                </c:pt>
                <c:pt idx="5725">
                  <c:v>9.7690000000000008E-6</c:v>
                </c:pt>
                <c:pt idx="5726">
                  <c:v>9.7599999999999997E-6</c:v>
                </c:pt>
                <c:pt idx="5727">
                  <c:v>9.7690000000000008E-6</c:v>
                </c:pt>
                <c:pt idx="5728">
                  <c:v>9.7690000000000008E-6</c:v>
                </c:pt>
                <c:pt idx="5729">
                  <c:v>9.7690000000000008E-6</c:v>
                </c:pt>
                <c:pt idx="5730">
                  <c:v>9.7690000000000008E-6</c:v>
                </c:pt>
                <c:pt idx="5731">
                  <c:v>9.7599999999999997E-6</c:v>
                </c:pt>
                <c:pt idx="5732">
                  <c:v>9.7599999999999997E-6</c:v>
                </c:pt>
                <c:pt idx="5733">
                  <c:v>9.7690000000000008E-6</c:v>
                </c:pt>
                <c:pt idx="5734">
                  <c:v>9.7769999999999997E-6</c:v>
                </c:pt>
                <c:pt idx="5735">
                  <c:v>9.7690000000000008E-6</c:v>
                </c:pt>
                <c:pt idx="5736">
                  <c:v>9.7690000000000008E-6</c:v>
                </c:pt>
                <c:pt idx="5737">
                  <c:v>9.7860000000000008E-6</c:v>
                </c:pt>
                <c:pt idx="5738">
                  <c:v>9.8300000000000008E-6</c:v>
                </c:pt>
                <c:pt idx="5739">
                  <c:v>9.8209999999999997E-6</c:v>
                </c:pt>
                <c:pt idx="5740">
                  <c:v>9.8300000000000008E-6</c:v>
                </c:pt>
                <c:pt idx="5741">
                  <c:v>9.8300000000000008E-6</c:v>
                </c:pt>
                <c:pt idx="5742">
                  <c:v>9.8300000000000008E-6</c:v>
                </c:pt>
                <c:pt idx="5743">
                  <c:v>9.8300000000000008E-6</c:v>
                </c:pt>
                <c:pt idx="5744">
                  <c:v>9.8300000000000008E-6</c:v>
                </c:pt>
                <c:pt idx="5745">
                  <c:v>9.8300000000000008E-6</c:v>
                </c:pt>
                <c:pt idx="5746">
                  <c:v>9.8209999999999997E-6</c:v>
                </c:pt>
                <c:pt idx="5747">
                  <c:v>9.8209999999999997E-6</c:v>
                </c:pt>
                <c:pt idx="5748">
                  <c:v>9.8209999999999997E-6</c:v>
                </c:pt>
                <c:pt idx="5749">
                  <c:v>9.8209999999999997E-6</c:v>
                </c:pt>
                <c:pt idx="5750">
                  <c:v>9.8300000000000008E-6</c:v>
                </c:pt>
                <c:pt idx="5751">
                  <c:v>9.8209999999999997E-6</c:v>
                </c:pt>
                <c:pt idx="5752">
                  <c:v>9.8209999999999997E-6</c:v>
                </c:pt>
                <c:pt idx="5753">
                  <c:v>9.8300000000000008E-6</c:v>
                </c:pt>
                <c:pt idx="5754">
                  <c:v>9.8300000000000008E-6</c:v>
                </c:pt>
                <c:pt idx="5755">
                  <c:v>9.8209999999999997E-6</c:v>
                </c:pt>
                <c:pt idx="5756">
                  <c:v>9.8479999999999996E-6</c:v>
                </c:pt>
                <c:pt idx="5757">
                  <c:v>9.8479999999999996E-6</c:v>
                </c:pt>
                <c:pt idx="5758">
                  <c:v>9.8390000000000002E-6</c:v>
                </c:pt>
                <c:pt idx="5759">
                  <c:v>9.8570000000000007E-6</c:v>
                </c:pt>
                <c:pt idx="5760">
                  <c:v>9.8390000000000002E-6</c:v>
                </c:pt>
                <c:pt idx="5761">
                  <c:v>9.7860000000000008E-6</c:v>
                </c:pt>
                <c:pt idx="5762">
                  <c:v>9.7950000000000002E-6</c:v>
                </c:pt>
                <c:pt idx="5763">
                  <c:v>9.8130000000000007E-6</c:v>
                </c:pt>
                <c:pt idx="5764">
                  <c:v>9.7860000000000008E-6</c:v>
                </c:pt>
                <c:pt idx="5765">
                  <c:v>9.7860000000000008E-6</c:v>
                </c:pt>
                <c:pt idx="5766">
                  <c:v>9.7860000000000008E-6</c:v>
                </c:pt>
                <c:pt idx="5767">
                  <c:v>9.7690000000000008E-6</c:v>
                </c:pt>
                <c:pt idx="5768">
                  <c:v>9.7690000000000008E-6</c:v>
                </c:pt>
                <c:pt idx="5769">
                  <c:v>9.7769999999999997E-6</c:v>
                </c:pt>
                <c:pt idx="5770">
                  <c:v>9.7860000000000008E-6</c:v>
                </c:pt>
                <c:pt idx="5771">
                  <c:v>9.7690000000000008E-6</c:v>
                </c:pt>
                <c:pt idx="5772">
                  <c:v>9.7769999999999997E-6</c:v>
                </c:pt>
                <c:pt idx="5773">
                  <c:v>9.7690000000000008E-6</c:v>
                </c:pt>
                <c:pt idx="5774">
                  <c:v>9.7599999999999997E-6</c:v>
                </c:pt>
                <c:pt idx="5775">
                  <c:v>9.7599999999999997E-6</c:v>
                </c:pt>
                <c:pt idx="5776">
                  <c:v>9.7690000000000008E-6</c:v>
                </c:pt>
                <c:pt idx="5777">
                  <c:v>9.7690000000000008E-6</c:v>
                </c:pt>
                <c:pt idx="5778">
                  <c:v>9.7690000000000008E-6</c:v>
                </c:pt>
                <c:pt idx="5779">
                  <c:v>9.7599999999999997E-6</c:v>
                </c:pt>
                <c:pt idx="5780">
                  <c:v>9.7690000000000008E-6</c:v>
                </c:pt>
                <c:pt idx="5781">
                  <c:v>9.7690000000000008E-6</c:v>
                </c:pt>
                <c:pt idx="5782">
                  <c:v>9.7599999999999997E-6</c:v>
                </c:pt>
                <c:pt idx="5783">
                  <c:v>9.7599999999999997E-6</c:v>
                </c:pt>
                <c:pt idx="5784">
                  <c:v>9.7599999999999997E-6</c:v>
                </c:pt>
                <c:pt idx="5785">
                  <c:v>9.7690000000000008E-6</c:v>
                </c:pt>
                <c:pt idx="5786">
                  <c:v>9.7690000000000008E-6</c:v>
                </c:pt>
                <c:pt idx="5787">
                  <c:v>9.7690000000000008E-6</c:v>
                </c:pt>
                <c:pt idx="5788">
                  <c:v>9.7599999999999997E-6</c:v>
                </c:pt>
                <c:pt idx="5789">
                  <c:v>9.7599999999999997E-6</c:v>
                </c:pt>
                <c:pt idx="5790">
                  <c:v>9.7690000000000008E-6</c:v>
                </c:pt>
                <c:pt idx="5791">
                  <c:v>9.7690000000000008E-6</c:v>
                </c:pt>
                <c:pt idx="5792">
                  <c:v>9.7690000000000008E-6</c:v>
                </c:pt>
                <c:pt idx="5793">
                  <c:v>9.7599999999999997E-6</c:v>
                </c:pt>
                <c:pt idx="5794">
                  <c:v>9.7599999999999997E-6</c:v>
                </c:pt>
                <c:pt idx="5795">
                  <c:v>9.7599999999999997E-6</c:v>
                </c:pt>
                <c:pt idx="5796">
                  <c:v>9.7690000000000008E-6</c:v>
                </c:pt>
                <c:pt idx="5797">
                  <c:v>9.7599999999999997E-6</c:v>
                </c:pt>
                <c:pt idx="5798">
                  <c:v>9.7769999999999997E-6</c:v>
                </c:pt>
                <c:pt idx="5799">
                  <c:v>9.7690000000000008E-6</c:v>
                </c:pt>
                <c:pt idx="5800">
                  <c:v>9.7599999999999997E-6</c:v>
                </c:pt>
                <c:pt idx="5801">
                  <c:v>9.7860000000000008E-6</c:v>
                </c:pt>
                <c:pt idx="5802">
                  <c:v>9.7690000000000008E-6</c:v>
                </c:pt>
                <c:pt idx="5803">
                  <c:v>9.7690000000000008E-6</c:v>
                </c:pt>
                <c:pt idx="5804">
                  <c:v>9.7690000000000008E-6</c:v>
                </c:pt>
                <c:pt idx="5805">
                  <c:v>9.7690000000000008E-6</c:v>
                </c:pt>
                <c:pt idx="5806">
                  <c:v>9.7950000000000002E-6</c:v>
                </c:pt>
                <c:pt idx="5807">
                  <c:v>9.8039999999999996E-6</c:v>
                </c:pt>
                <c:pt idx="5808">
                  <c:v>9.7950000000000002E-6</c:v>
                </c:pt>
                <c:pt idx="5809">
                  <c:v>9.8300000000000008E-6</c:v>
                </c:pt>
                <c:pt idx="5810">
                  <c:v>9.8209999999999997E-6</c:v>
                </c:pt>
                <c:pt idx="5811">
                  <c:v>9.8209999999999997E-6</c:v>
                </c:pt>
                <c:pt idx="5812">
                  <c:v>9.8039999999999996E-6</c:v>
                </c:pt>
                <c:pt idx="5813">
                  <c:v>9.8209999999999997E-6</c:v>
                </c:pt>
                <c:pt idx="5814">
                  <c:v>9.8130000000000007E-6</c:v>
                </c:pt>
                <c:pt idx="5815">
                  <c:v>9.8130000000000007E-6</c:v>
                </c:pt>
                <c:pt idx="5816">
                  <c:v>9.8130000000000007E-6</c:v>
                </c:pt>
                <c:pt idx="5817">
                  <c:v>9.7950000000000002E-6</c:v>
                </c:pt>
                <c:pt idx="5818">
                  <c:v>9.8039999999999996E-6</c:v>
                </c:pt>
                <c:pt idx="5819">
                  <c:v>9.8130000000000007E-6</c:v>
                </c:pt>
                <c:pt idx="5820">
                  <c:v>9.8130000000000007E-6</c:v>
                </c:pt>
                <c:pt idx="5821">
                  <c:v>9.8130000000000007E-6</c:v>
                </c:pt>
                <c:pt idx="5822">
                  <c:v>9.8130000000000007E-6</c:v>
                </c:pt>
                <c:pt idx="5823">
                  <c:v>9.8130000000000007E-6</c:v>
                </c:pt>
                <c:pt idx="5824">
                  <c:v>9.8130000000000007E-6</c:v>
                </c:pt>
                <c:pt idx="5825">
                  <c:v>9.7769999999999997E-6</c:v>
                </c:pt>
                <c:pt idx="5826">
                  <c:v>9.7950000000000002E-6</c:v>
                </c:pt>
                <c:pt idx="5827">
                  <c:v>9.7769999999999997E-6</c:v>
                </c:pt>
                <c:pt idx="5828">
                  <c:v>9.7769999999999997E-6</c:v>
                </c:pt>
                <c:pt idx="5829">
                  <c:v>9.7690000000000008E-6</c:v>
                </c:pt>
                <c:pt idx="5830">
                  <c:v>9.7599999999999997E-6</c:v>
                </c:pt>
                <c:pt idx="5831">
                  <c:v>9.7599999999999997E-6</c:v>
                </c:pt>
                <c:pt idx="5832">
                  <c:v>9.7599999999999997E-6</c:v>
                </c:pt>
                <c:pt idx="5833">
                  <c:v>9.7690000000000008E-6</c:v>
                </c:pt>
                <c:pt idx="5834">
                  <c:v>9.7599999999999997E-6</c:v>
                </c:pt>
                <c:pt idx="5835">
                  <c:v>9.7599999999999997E-6</c:v>
                </c:pt>
                <c:pt idx="5836">
                  <c:v>9.7599999999999997E-6</c:v>
                </c:pt>
                <c:pt idx="5837">
                  <c:v>9.7599999999999997E-6</c:v>
                </c:pt>
                <c:pt idx="5838">
                  <c:v>9.7510000000000003E-6</c:v>
                </c:pt>
                <c:pt idx="5839">
                  <c:v>9.7599999999999997E-6</c:v>
                </c:pt>
                <c:pt idx="5840">
                  <c:v>9.7690000000000008E-6</c:v>
                </c:pt>
                <c:pt idx="5841">
                  <c:v>9.7510000000000003E-6</c:v>
                </c:pt>
                <c:pt idx="5842">
                  <c:v>9.7690000000000008E-6</c:v>
                </c:pt>
                <c:pt idx="5843">
                  <c:v>9.7690000000000008E-6</c:v>
                </c:pt>
                <c:pt idx="5844">
                  <c:v>9.7599999999999997E-6</c:v>
                </c:pt>
                <c:pt idx="5845">
                  <c:v>9.7599999999999997E-6</c:v>
                </c:pt>
                <c:pt idx="5846">
                  <c:v>9.7690000000000008E-6</c:v>
                </c:pt>
                <c:pt idx="5847">
                  <c:v>9.7690000000000008E-6</c:v>
                </c:pt>
                <c:pt idx="5848">
                  <c:v>9.7690000000000008E-6</c:v>
                </c:pt>
                <c:pt idx="5849">
                  <c:v>9.7690000000000008E-6</c:v>
                </c:pt>
                <c:pt idx="5850">
                  <c:v>9.7690000000000008E-6</c:v>
                </c:pt>
                <c:pt idx="5851">
                  <c:v>9.7690000000000008E-6</c:v>
                </c:pt>
                <c:pt idx="5852">
                  <c:v>9.7599999999999997E-6</c:v>
                </c:pt>
                <c:pt idx="5853">
                  <c:v>9.7769999999999997E-6</c:v>
                </c:pt>
                <c:pt idx="5854">
                  <c:v>9.7599999999999997E-6</c:v>
                </c:pt>
                <c:pt idx="5855">
                  <c:v>9.7599999999999997E-6</c:v>
                </c:pt>
                <c:pt idx="5856">
                  <c:v>9.7690000000000008E-6</c:v>
                </c:pt>
                <c:pt idx="5857">
                  <c:v>9.7690000000000008E-6</c:v>
                </c:pt>
                <c:pt idx="5858">
                  <c:v>9.7690000000000008E-6</c:v>
                </c:pt>
                <c:pt idx="5859">
                  <c:v>9.7769999999999997E-6</c:v>
                </c:pt>
                <c:pt idx="5860">
                  <c:v>9.7690000000000008E-6</c:v>
                </c:pt>
                <c:pt idx="5861">
                  <c:v>9.7769999999999997E-6</c:v>
                </c:pt>
                <c:pt idx="5862">
                  <c:v>9.7860000000000008E-6</c:v>
                </c:pt>
                <c:pt idx="5863">
                  <c:v>9.7769999999999997E-6</c:v>
                </c:pt>
                <c:pt idx="5864">
                  <c:v>9.7860000000000008E-6</c:v>
                </c:pt>
                <c:pt idx="5865">
                  <c:v>9.7690000000000008E-6</c:v>
                </c:pt>
                <c:pt idx="5866">
                  <c:v>9.8039999999999996E-6</c:v>
                </c:pt>
                <c:pt idx="5867">
                  <c:v>9.7950000000000002E-6</c:v>
                </c:pt>
                <c:pt idx="5868">
                  <c:v>9.7769999999999997E-6</c:v>
                </c:pt>
                <c:pt idx="5869">
                  <c:v>9.8039999999999996E-6</c:v>
                </c:pt>
                <c:pt idx="5870">
                  <c:v>9.7950000000000002E-6</c:v>
                </c:pt>
                <c:pt idx="5871">
                  <c:v>9.7950000000000002E-6</c:v>
                </c:pt>
                <c:pt idx="5872">
                  <c:v>9.7860000000000008E-6</c:v>
                </c:pt>
                <c:pt idx="5873">
                  <c:v>9.8039999999999996E-6</c:v>
                </c:pt>
                <c:pt idx="5874">
                  <c:v>9.8039999999999996E-6</c:v>
                </c:pt>
                <c:pt idx="5875">
                  <c:v>9.8130000000000007E-6</c:v>
                </c:pt>
                <c:pt idx="5876">
                  <c:v>9.8130000000000007E-6</c:v>
                </c:pt>
                <c:pt idx="5877">
                  <c:v>9.8130000000000007E-6</c:v>
                </c:pt>
                <c:pt idx="5878">
                  <c:v>9.8130000000000007E-6</c:v>
                </c:pt>
                <c:pt idx="5879">
                  <c:v>9.8209999999999997E-6</c:v>
                </c:pt>
                <c:pt idx="5880">
                  <c:v>9.7950000000000002E-6</c:v>
                </c:pt>
                <c:pt idx="5881">
                  <c:v>9.8039999999999996E-6</c:v>
                </c:pt>
                <c:pt idx="5882">
                  <c:v>9.8300000000000008E-6</c:v>
                </c:pt>
                <c:pt idx="5883">
                  <c:v>9.8039999999999996E-6</c:v>
                </c:pt>
                <c:pt idx="5884">
                  <c:v>9.7950000000000002E-6</c:v>
                </c:pt>
                <c:pt idx="5885">
                  <c:v>9.8039999999999996E-6</c:v>
                </c:pt>
                <c:pt idx="5886">
                  <c:v>9.8130000000000007E-6</c:v>
                </c:pt>
                <c:pt idx="5887">
                  <c:v>9.8209999999999997E-6</c:v>
                </c:pt>
                <c:pt idx="5888">
                  <c:v>9.8209999999999997E-6</c:v>
                </c:pt>
                <c:pt idx="5889">
                  <c:v>9.8209999999999997E-6</c:v>
                </c:pt>
                <c:pt idx="5890">
                  <c:v>9.8130000000000007E-6</c:v>
                </c:pt>
                <c:pt idx="5891">
                  <c:v>9.8209999999999997E-6</c:v>
                </c:pt>
                <c:pt idx="5892">
                  <c:v>9.8039999999999996E-6</c:v>
                </c:pt>
                <c:pt idx="5893">
                  <c:v>9.8130000000000007E-6</c:v>
                </c:pt>
                <c:pt idx="5894">
                  <c:v>9.8130000000000007E-6</c:v>
                </c:pt>
                <c:pt idx="5895">
                  <c:v>9.8130000000000007E-6</c:v>
                </c:pt>
                <c:pt idx="5896">
                  <c:v>9.8039999999999996E-6</c:v>
                </c:pt>
                <c:pt idx="5897">
                  <c:v>9.7950000000000002E-6</c:v>
                </c:pt>
                <c:pt idx="5898">
                  <c:v>9.8039999999999996E-6</c:v>
                </c:pt>
                <c:pt idx="5899">
                  <c:v>9.7860000000000008E-6</c:v>
                </c:pt>
                <c:pt idx="5900">
                  <c:v>9.7769999999999997E-6</c:v>
                </c:pt>
                <c:pt idx="5901">
                  <c:v>9.7690000000000008E-6</c:v>
                </c:pt>
                <c:pt idx="5902">
                  <c:v>9.7599999999999997E-6</c:v>
                </c:pt>
                <c:pt idx="5903">
                  <c:v>9.7690000000000008E-6</c:v>
                </c:pt>
                <c:pt idx="5904">
                  <c:v>9.7599999999999997E-6</c:v>
                </c:pt>
                <c:pt idx="5905">
                  <c:v>9.7769999999999997E-6</c:v>
                </c:pt>
                <c:pt idx="5906">
                  <c:v>9.7599999999999997E-6</c:v>
                </c:pt>
                <c:pt idx="5907">
                  <c:v>9.7599999999999997E-6</c:v>
                </c:pt>
                <c:pt idx="5908">
                  <c:v>9.7510000000000003E-6</c:v>
                </c:pt>
                <c:pt idx="5909">
                  <c:v>9.7599999999999997E-6</c:v>
                </c:pt>
                <c:pt idx="5910">
                  <c:v>9.7510000000000003E-6</c:v>
                </c:pt>
                <c:pt idx="5911">
                  <c:v>9.7599999999999997E-6</c:v>
                </c:pt>
                <c:pt idx="5912">
                  <c:v>9.7599999999999997E-6</c:v>
                </c:pt>
                <c:pt idx="5913">
                  <c:v>9.7419999999999992E-6</c:v>
                </c:pt>
                <c:pt idx="5914">
                  <c:v>9.7599999999999997E-6</c:v>
                </c:pt>
                <c:pt idx="5915">
                  <c:v>9.7599999999999997E-6</c:v>
                </c:pt>
                <c:pt idx="5916">
                  <c:v>9.7510000000000003E-6</c:v>
                </c:pt>
                <c:pt idx="5917">
                  <c:v>9.7510000000000003E-6</c:v>
                </c:pt>
                <c:pt idx="5918">
                  <c:v>9.7510000000000003E-6</c:v>
                </c:pt>
                <c:pt idx="5919">
                  <c:v>9.7599999999999997E-6</c:v>
                </c:pt>
                <c:pt idx="5920">
                  <c:v>9.7510000000000003E-6</c:v>
                </c:pt>
                <c:pt idx="5921">
                  <c:v>9.7599999999999997E-6</c:v>
                </c:pt>
                <c:pt idx="5922">
                  <c:v>9.7419999999999992E-6</c:v>
                </c:pt>
                <c:pt idx="5923">
                  <c:v>9.7510000000000003E-6</c:v>
                </c:pt>
                <c:pt idx="5924">
                  <c:v>9.7419999999999992E-6</c:v>
                </c:pt>
                <c:pt idx="5925">
                  <c:v>9.7510000000000003E-6</c:v>
                </c:pt>
                <c:pt idx="5926">
                  <c:v>9.7419999999999992E-6</c:v>
                </c:pt>
                <c:pt idx="5927">
                  <c:v>9.7510000000000003E-6</c:v>
                </c:pt>
                <c:pt idx="5928">
                  <c:v>9.7510000000000003E-6</c:v>
                </c:pt>
                <c:pt idx="5929">
                  <c:v>9.7510000000000003E-6</c:v>
                </c:pt>
                <c:pt idx="5930">
                  <c:v>9.7599999999999997E-6</c:v>
                </c:pt>
                <c:pt idx="5931">
                  <c:v>9.7599999999999997E-6</c:v>
                </c:pt>
                <c:pt idx="5932">
                  <c:v>9.7599999999999997E-6</c:v>
                </c:pt>
                <c:pt idx="5933">
                  <c:v>9.7599999999999997E-6</c:v>
                </c:pt>
                <c:pt idx="5934">
                  <c:v>9.7599999999999997E-6</c:v>
                </c:pt>
                <c:pt idx="5935">
                  <c:v>9.7599999999999997E-6</c:v>
                </c:pt>
                <c:pt idx="5936">
                  <c:v>9.7599999999999997E-6</c:v>
                </c:pt>
                <c:pt idx="5937">
                  <c:v>9.7510000000000003E-6</c:v>
                </c:pt>
                <c:pt idx="5938">
                  <c:v>9.7599999999999997E-6</c:v>
                </c:pt>
                <c:pt idx="5939">
                  <c:v>9.7599999999999997E-6</c:v>
                </c:pt>
                <c:pt idx="5940">
                  <c:v>9.7690000000000008E-6</c:v>
                </c:pt>
                <c:pt idx="5941">
                  <c:v>9.7599999999999997E-6</c:v>
                </c:pt>
                <c:pt idx="5942">
                  <c:v>9.7690000000000008E-6</c:v>
                </c:pt>
                <c:pt idx="5943">
                  <c:v>9.7599999999999997E-6</c:v>
                </c:pt>
                <c:pt idx="5944">
                  <c:v>9.7690000000000008E-6</c:v>
                </c:pt>
                <c:pt idx="5945">
                  <c:v>9.7690000000000008E-6</c:v>
                </c:pt>
                <c:pt idx="5946">
                  <c:v>9.7690000000000008E-6</c:v>
                </c:pt>
                <c:pt idx="5947">
                  <c:v>9.7690000000000008E-6</c:v>
                </c:pt>
                <c:pt idx="5948">
                  <c:v>9.7860000000000008E-6</c:v>
                </c:pt>
                <c:pt idx="5949">
                  <c:v>9.7769999999999997E-6</c:v>
                </c:pt>
                <c:pt idx="5950">
                  <c:v>9.7860000000000008E-6</c:v>
                </c:pt>
                <c:pt idx="5951">
                  <c:v>9.7860000000000008E-6</c:v>
                </c:pt>
                <c:pt idx="5952">
                  <c:v>9.7860000000000008E-6</c:v>
                </c:pt>
                <c:pt idx="5953">
                  <c:v>9.7769999999999997E-6</c:v>
                </c:pt>
                <c:pt idx="5954">
                  <c:v>9.7860000000000008E-6</c:v>
                </c:pt>
                <c:pt idx="5955">
                  <c:v>9.8039999999999996E-6</c:v>
                </c:pt>
                <c:pt idx="5956">
                  <c:v>9.7950000000000002E-6</c:v>
                </c:pt>
                <c:pt idx="5957">
                  <c:v>9.7769999999999997E-6</c:v>
                </c:pt>
                <c:pt idx="5958">
                  <c:v>9.7769999999999997E-6</c:v>
                </c:pt>
                <c:pt idx="5959">
                  <c:v>9.7860000000000008E-6</c:v>
                </c:pt>
                <c:pt idx="5960">
                  <c:v>9.7690000000000008E-6</c:v>
                </c:pt>
                <c:pt idx="5961">
                  <c:v>9.7950000000000002E-6</c:v>
                </c:pt>
                <c:pt idx="5962">
                  <c:v>9.7690000000000008E-6</c:v>
                </c:pt>
                <c:pt idx="5963">
                  <c:v>9.7769999999999997E-6</c:v>
                </c:pt>
                <c:pt idx="5964">
                  <c:v>9.7690000000000008E-6</c:v>
                </c:pt>
                <c:pt idx="5965">
                  <c:v>9.7690000000000008E-6</c:v>
                </c:pt>
                <c:pt idx="5966">
                  <c:v>9.7690000000000008E-6</c:v>
                </c:pt>
                <c:pt idx="5967">
                  <c:v>9.7690000000000008E-6</c:v>
                </c:pt>
                <c:pt idx="5968">
                  <c:v>9.7690000000000008E-6</c:v>
                </c:pt>
                <c:pt idx="5969">
                  <c:v>9.7599999999999997E-6</c:v>
                </c:pt>
                <c:pt idx="5970">
                  <c:v>9.7599999999999997E-6</c:v>
                </c:pt>
                <c:pt idx="5971">
                  <c:v>9.7599999999999997E-6</c:v>
                </c:pt>
                <c:pt idx="5972">
                  <c:v>9.7599999999999997E-6</c:v>
                </c:pt>
                <c:pt idx="5973">
                  <c:v>9.7690000000000008E-6</c:v>
                </c:pt>
                <c:pt idx="5974">
                  <c:v>9.7599999999999997E-6</c:v>
                </c:pt>
                <c:pt idx="5975">
                  <c:v>9.7599999999999997E-6</c:v>
                </c:pt>
                <c:pt idx="5976">
                  <c:v>9.7510000000000003E-6</c:v>
                </c:pt>
                <c:pt idx="5977">
                  <c:v>9.7599999999999997E-6</c:v>
                </c:pt>
                <c:pt idx="5978">
                  <c:v>9.7599999999999997E-6</c:v>
                </c:pt>
                <c:pt idx="5979">
                  <c:v>9.7419999999999992E-6</c:v>
                </c:pt>
                <c:pt idx="5980">
                  <c:v>9.7419999999999992E-6</c:v>
                </c:pt>
                <c:pt idx="5981">
                  <c:v>9.7510000000000003E-6</c:v>
                </c:pt>
                <c:pt idx="5982">
                  <c:v>9.7599999999999997E-6</c:v>
                </c:pt>
                <c:pt idx="5983">
                  <c:v>9.7510000000000003E-6</c:v>
                </c:pt>
                <c:pt idx="5984">
                  <c:v>9.7510000000000003E-6</c:v>
                </c:pt>
                <c:pt idx="5985">
                  <c:v>9.7510000000000003E-6</c:v>
                </c:pt>
                <c:pt idx="5986">
                  <c:v>9.7419999999999992E-6</c:v>
                </c:pt>
                <c:pt idx="5987">
                  <c:v>9.7419999999999992E-6</c:v>
                </c:pt>
                <c:pt idx="5988">
                  <c:v>9.7599999999999997E-6</c:v>
                </c:pt>
                <c:pt idx="5989">
                  <c:v>9.7599999999999997E-6</c:v>
                </c:pt>
                <c:pt idx="5990">
                  <c:v>9.7599999999999997E-6</c:v>
                </c:pt>
                <c:pt idx="5991">
                  <c:v>9.7510000000000003E-6</c:v>
                </c:pt>
                <c:pt idx="5992">
                  <c:v>9.7599999999999997E-6</c:v>
                </c:pt>
                <c:pt idx="5993">
                  <c:v>9.7599999999999997E-6</c:v>
                </c:pt>
                <c:pt idx="5994">
                  <c:v>9.7690000000000008E-6</c:v>
                </c:pt>
                <c:pt idx="5995">
                  <c:v>9.7690000000000008E-6</c:v>
                </c:pt>
                <c:pt idx="5996">
                  <c:v>9.7599999999999997E-6</c:v>
                </c:pt>
                <c:pt idx="5997">
                  <c:v>9.7769999999999997E-6</c:v>
                </c:pt>
                <c:pt idx="5998">
                  <c:v>9.7769999999999997E-6</c:v>
                </c:pt>
                <c:pt idx="5999">
                  <c:v>9.7690000000000008E-6</c:v>
                </c:pt>
                <c:pt idx="6000">
                  <c:v>9.7690000000000008E-6</c:v>
                </c:pt>
                <c:pt idx="6001">
                  <c:v>9.7769999999999997E-6</c:v>
                </c:pt>
                <c:pt idx="6002">
                  <c:v>9.7860000000000008E-6</c:v>
                </c:pt>
                <c:pt idx="6003">
                  <c:v>9.7950000000000002E-6</c:v>
                </c:pt>
                <c:pt idx="6004">
                  <c:v>9.7950000000000002E-6</c:v>
                </c:pt>
                <c:pt idx="6005">
                  <c:v>9.7860000000000008E-6</c:v>
                </c:pt>
                <c:pt idx="6006">
                  <c:v>9.8039999999999996E-6</c:v>
                </c:pt>
                <c:pt idx="6007">
                  <c:v>9.8039999999999996E-6</c:v>
                </c:pt>
                <c:pt idx="6008">
                  <c:v>9.8039999999999996E-6</c:v>
                </c:pt>
                <c:pt idx="6009">
                  <c:v>9.7950000000000002E-6</c:v>
                </c:pt>
                <c:pt idx="6010">
                  <c:v>9.8130000000000007E-6</c:v>
                </c:pt>
                <c:pt idx="6011">
                  <c:v>9.7950000000000002E-6</c:v>
                </c:pt>
                <c:pt idx="6012">
                  <c:v>9.8130000000000007E-6</c:v>
                </c:pt>
                <c:pt idx="6013">
                  <c:v>9.8039999999999996E-6</c:v>
                </c:pt>
                <c:pt idx="6014">
                  <c:v>9.8130000000000007E-6</c:v>
                </c:pt>
                <c:pt idx="6015">
                  <c:v>9.8130000000000007E-6</c:v>
                </c:pt>
                <c:pt idx="6016">
                  <c:v>9.8130000000000007E-6</c:v>
                </c:pt>
                <c:pt idx="6017">
                  <c:v>9.8130000000000007E-6</c:v>
                </c:pt>
                <c:pt idx="6018">
                  <c:v>9.8209999999999997E-6</c:v>
                </c:pt>
                <c:pt idx="6019">
                  <c:v>9.8130000000000007E-6</c:v>
                </c:pt>
                <c:pt idx="6020">
                  <c:v>9.8209999999999997E-6</c:v>
                </c:pt>
                <c:pt idx="6021">
                  <c:v>9.8209999999999997E-6</c:v>
                </c:pt>
                <c:pt idx="6022">
                  <c:v>9.8039999999999996E-6</c:v>
                </c:pt>
                <c:pt idx="6023">
                  <c:v>9.8209999999999997E-6</c:v>
                </c:pt>
                <c:pt idx="6024">
                  <c:v>9.8209999999999997E-6</c:v>
                </c:pt>
                <c:pt idx="6025">
                  <c:v>9.8039999999999996E-6</c:v>
                </c:pt>
                <c:pt idx="6026">
                  <c:v>9.8300000000000008E-6</c:v>
                </c:pt>
                <c:pt idx="6027">
                  <c:v>9.8209999999999997E-6</c:v>
                </c:pt>
                <c:pt idx="6028">
                  <c:v>9.8300000000000008E-6</c:v>
                </c:pt>
                <c:pt idx="6029">
                  <c:v>9.8209999999999997E-6</c:v>
                </c:pt>
                <c:pt idx="6030">
                  <c:v>9.8209999999999997E-6</c:v>
                </c:pt>
                <c:pt idx="6031">
                  <c:v>9.8209999999999997E-6</c:v>
                </c:pt>
                <c:pt idx="6032">
                  <c:v>9.8209999999999997E-6</c:v>
                </c:pt>
                <c:pt idx="6033">
                  <c:v>9.8300000000000008E-6</c:v>
                </c:pt>
                <c:pt idx="6034">
                  <c:v>9.8209999999999997E-6</c:v>
                </c:pt>
                <c:pt idx="6035">
                  <c:v>9.8209999999999997E-6</c:v>
                </c:pt>
                <c:pt idx="6036">
                  <c:v>9.8209999999999997E-6</c:v>
                </c:pt>
                <c:pt idx="6037">
                  <c:v>9.8209999999999997E-6</c:v>
                </c:pt>
                <c:pt idx="6038">
                  <c:v>9.8300000000000008E-6</c:v>
                </c:pt>
                <c:pt idx="6039">
                  <c:v>9.8300000000000008E-6</c:v>
                </c:pt>
                <c:pt idx="6040">
                  <c:v>9.8300000000000008E-6</c:v>
                </c:pt>
                <c:pt idx="6041">
                  <c:v>9.8300000000000008E-6</c:v>
                </c:pt>
                <c:pt idx="6042">
                  <c:v>9.8300000000000008E-6</c:v>
                </c:pt>
                <c:pt idx="6043">
                  <c:v>9.8130000000000007E-6</c:v>
                </c:pt>
                <c:pt idx="6044">
                  <c:v>9.8300000000000008E-6</c:v>
                </c:pt>
                <c:pt idx="6045">
                  <c:v>9.8390000000000002E-6</c:v>
                </c:pt>
                <c:pt idx="6046">
                  <c:v>9.8390000000000002E-6</c:v>
                </c:pt>
                <c:pt idx="6047">
                  <c:v>9.8209999999999997E-6</c:v>
                </c:pt>
                <c:pt idx="6048">
                  <c:v>9.8300000000000008E-6</c:v>
                </c:pt>
                <c:pt idx="6049">
                  <c:v>9.8300000000000008E-6</c:v>
                </c:pt>
                <c:pt idx="6050">
                  <c:v>9.8300000000000008E-6</c:v>
                </c:pt>
                <c:pt idx="6051">
                  <c:v>9.8209999999999997E-6</c:v>
                </c:pt>
                <c:pt idx="6052">
                  <c:v>9.8300000000000008E-6</c:v>
                </c:pt>
                <c:pt idx="6053">
                  <c:v>9.8300000000000008E-6</c:v>
                </c:pt>
                <c:pt idx="6054">
                  <c:v>9.8300000000000008E-6</c:v>
                </c:pt>
                <c:pt idx="6055">
                  <c:v>9.8300000000000008E-6</c:v>
                </c:pt>
                <c:pt idx="6056">
                  <c:v>9.8300000000000008E-6</c:v>
                </c:pt>
                <c:pt idx="6057">
                  <c:v>9.8130000000000007E-6</c:v>
                </c:pt>
                <c:pt idx="6058">
                  <c:v>9.8209999999999997E-6</c:v>
                </c:pt>
                <c:pt idx="6059">
                  <c:v>9.8209999999999997E-6</c:v>
                </c:pt>
                <c:pt idx="6060">
                  <c:v>9.8130000000000007E-6</c:v>
                </c:pt>
                <c:pt idx="6061">
                  <c:v>9.8039999999999996E-6</c:v>
                </c:pt>
                <c:pt idx="6062">
                  <c:v>9.8130000000000007E-6</c:v>
                </c:pt>
                <c:pt idx="6063">
                  <c:v>9.8130000000000007E-6</c:v>
                </c:pt>
                <c:pt idx="6064">
                  <c:v>9.8209999999999997E-6</c:v>
                </c:pt>
                <c:pt idx="6065">
                  <c:v>9.8130000000000007E-6</c:v>
                </c:pt>
                <c:pt idx="6066">
                  <c:v>9.7860000000000008E-6</c:v>
                </c:pt>
                <c:pt idx="6067">
                  <c:v>9.8130000000000007E-6</c:v>
                </c:pt>
                <c:pt idx="6068">
                  <c:v>9.8130000000000007E-6</c:v>
                </c:pt>
                <c:pt idx="6069">
                  <c:v>9.8130000000000007E-6</c:v>
                </c:pt>
                <c:pt idx="6070">
                  <c:v>9.7950000000000002E-6</c:v>
                </c:pt>
                <c:pt idx="6071">
                  <c:v>9.7950000000000002E-6</c:v>
                </c:pt>
                <c:pt idx="6072">
                  <c:v>9.7950000000000002E-6</c:v>
                </c:pt>
                <c:pt idx="6073">
                  <c:v>9.7860000000000008E-6</c:v>
                </c:pt>
                <c:pt idx="6074">
                  <c:v>9.7769999999999997E-6</c:v>
                </c:pt>
                <c:pt idx="6075">
                  <c:v>9.7690000000000008E-6</c:v>
                </c:pt>
                <c:pt idx="6076">
                  <c:v>9.7769999999999997E-6</c:v>
                </c:pt>
                <c:pt idx="6077">
                  <c:v>9.7950000000000002E-6</c:v>
                </c:pt>
                <c:pt idx="6078">
                  <c:v>9.7769999999999997E-6</c:v>
                </c:pt>
                <c:pt idx="6079">
                  <c:v>9.7769999999999997E-6</c:v>
                </c:pt>
                <c:pt idx="6080">
                  <c:v>9.7690000000000008E-6</c:v>
                </c:pt>
                <c:pt idx="6081">
                  <c:v>9.7690000000000008E-6</c:v>
                </c:pt>
                <c:pt idx="6082">
                  <c:v>9.7860000000000008E-6</c:v>
                </c:pt>
                <c:pt idx="6083">
                  <c:v>9.7950000000000002E-6</c:v>
                </c:pt>
                <c:pt idx="6084">
                  <c:v>9.7599999999999997E-6</c:v>
                </c:pt>
                <c:pt idx="6085">
                  <c:v>9.7860000000000008E-6</c:v>
                </c:pt>
                <c:pt idx="6086">
                  <c:v>9.7690000000000008E-6</c:v>
                </c:pt>
                <c:pt idx="6087">
                  <c:v>9.7860000000000008E-6</c:v>
                </c:pt>
                <c:pt idx="6088">
                  <c:v>9.7769999999999997E-6</c:v>
                </c:pt>
                <c:pt idx="6089">
                  <c:v>9.7690000000000008E-6</c:v>
                </c:pt>
                <c:pt idx="6090">
                  <c:v>9.7860000000000008E-6</c:v>
                </c:pt>
                <c:pt idx="6091">
                  <c:v>9.7860000000000008E-6</c:v>
                </c:pt>
                <c:pt idx="6092">
                  <c:v>9.7690000000000008E-6</c:v>
                </c:pt>
                <c:pt idx="6093">
                  <c:v>9.7769999999999997E-6</c:v>
                </c:pt>
                <c:pt idx="6094">
                  <c:v>9.7690000000000008E-6</c:v>
                </c:pt>
                <c:pt idx="6095">
                  <c:v>9.7769999999999997E-6</c:v>
                </c:pt>
                <c:pt idx="6096">
                  <c:v>9.7690000000000008E-6</c:v>
                </c:pt>
                <c:pt idx="6097">
                  <c:v>9.7690000000000008E-6</c:v>
                </c:pt>
                <c:pt idx="6098">
                  <c:v>9.7690000000000008E-6</c:v>
                </c:pt>
                <c:pt idx="6099">
                  <c:v>9.7860000000000008E-6</c:v>
                </c:pt>
                <c:pt idx="6100">
                  <c:v>9.7769999999999997E-6</c:v>
                </c:pt>
                <c:pt idx="6101">
                  <c:v>9.7690000000000008E-6</c:v>
                </c:pt>
                <c:pt idx="6102">
                  <c:v>9.7860000000000008E-6</c:v>
                </c:pt>
                <c:pt idx="6103">
                  <c:v>9.7860000000000008E-6</c:v>
                </c:pt>
                <c:pt idx="6104">
                  <c:v>9.7690000000000008E-6</c:v>
                </c:pt>
                <c:pt idx="6105">
                  <c:v>9.7860000000000008E-6</c:v>
                </c:pt>
                <c:pt idx="6106">
                  <c:v>9.7769999999999997E-6</c:v>
                </c:pt>
                <c:pt idx="6107">
                  <c:v>9.7769999999999997E-6</c:v>
                </c:pt>
                <c:pt idx="6108">
                  <c:v>9.7950000000000002E-6</c:v>
                </c:pt>
                <c:pt idx="6109">
                  <c:v>9.7769999999999997E-6</c:v>
                </c:pt>
                <c:pt idx="6110">
                  <c:v>9.7860000000000008E-6</c:v>
                </c:pt>
                <c:pt idx="6111">
                  <c:v>9.7860000000000008E-6</c:v>
                </c:pt>
                <c:pt idx="6112">
                  <c:v>9.7860000000000008E-6</c:v>
                </c:pt>
                <c:pt idx="6113">
                  <c:v>9.8039999999999996E-6</c:v>
                </c:pt>
                <c:pt idx="6114">
                  <c:v>9.7769999999999997E-6</c:v>
                </c:pt>
                <c:pt idx="6115">
                  <c:v>9.7860000000000008E-6</c:v>
                </c:pt>
                <c:pt idx="6116">
                  <c:v>9.7860000000000008E-6</c:v>
                </c:pt>
                <c:pt idx="6117">
                  <c:v>9.7950000000000002E-6</c:v>
                </c:pt>
                <c:pt idx="6118">
                  <c:v>9.7950000000000002E-6</c:v>
                </c:pt>
                <c:pt idx="6119">
                  <c:v>9.7950000000000002E-6</c:v>
                </c:pt>
                <c:pt idx="6120">
                  <c:v>9.8130000000000007E-6</c:v>
                </c:pt>
                <c:pt idx="6121">
                  <c:v>9.7860000000000008E-6</c:v>
                </c:pt>
                <c:pt idx="6122">
                  <c:v>9.7950000000000002E-6</c:v>
                </c:pt>
                <c:pt idx="6123">
                  <c:v>9.7860000000000008E-6</c:v>
                </c:pt>
                <c:pt idx="6124">
                  <c:v>9.7860000000000008E-6</c:v>
                </c:pt>
                <c:pt idx="6125">
                  <c:v>9.7860000000000008E-6</c:v>
                </c:pt>
                <c:pt idx="6126">
                  <c:v>9.7860000000000008E-6</c:v>
                </c:pt>
                <c:pt idx="6127">
                  <c:v>9.7690000000000008E-6</c:v>
                </c:pt>
                <c:pt idx="6128">
                  <c:v>9.7769999999999997E-6</c:v>
                </c:pt>
                <c:pt idx="6129">
                  <c:v>9.7599999999999997E-6</c:v>
                </c:pt>
                <c:pt idx="6130">
                  <c:v>9.7769999999999997E-6</c:v>
                </c:pt>
                <c:pt idx="6131">
                  <c:v>9.7950000000000002E-6</c:v>
                </c:pt>
                <c:pt idx="6132">
                  <c:v>9.7690000000000008E-6</c:v>
                </c:pt>
                <c:pt idx="6133">
                  <c:v>9.5599999999999999E-6</c:v>
                </c:pt>
                <c:pt idx="6134">
                  <c:v>9.5429999999999999E-6</c:v>
                </c:pt>
                <c:pt idx="6135">
                  <c:v>9.5510000000000005E-6</c:v>
                </c:pt>
                <c:pt idx="6136">
                  <c:v>9.5340000000000005E-6</c:v>
                </c:pt>
                <c:pt idx="6137">
                  <c:v>9.5510000000000005E-6</c:v>
                </c:pt>
                <c:pt idx="6138">
                  <c:v>9.5429999999999999E-6</c:v>
                </c:pt>
                <c:pt idx="6139">
                  <c:v>9.5510000000000005E-6</c:v>
                </c:pt>
                <c:pt idx="6140">
                  <c:v>9.5510000000000005E-6</c:v>
                </c:pt>
                <c:pt idx="6141">
                  <c:v>9.5510000000000005E-6</c:v>
                </c:pt>
                <c:pt idx="6142">
                  <c:v>9.5510000000000005E-6</c:v>
                </c:pt>
                <c:pt idx="6143">
                  <c:v>9.5510000000000005E-6</c:v>
                </c:pt>
                <c:pt idx="6144">
                  <c:v>9.5510000000000005E-6</c:v>
                </c:pt>
                <c:pt idx="6145">
                  <c:v>9.5340000000000005E-6</c:v>
                </c:pt>
                <c:pt idx="6146">
                  <c:v>9.5510000000000005E-6</c:v>
                </c:pt>
                <c:pt idx="6147">
                  <c:v>9.5510000000000005E-6</c:v>
                </c:pt>
                <c:pt idx="6148">
                  <c:v>9.5599999999999999E-6</c:v>
                </c:pt>
                <c:pt idx="6149">
                  <c:v>9.5510000000000005E-6</c:v>
                </c:pt>
                <c:pt idx="6150">
                  <c:v>9.5510000000000005E-6</c:v>
                </c:pt>
                <c:pt idx="6151">
                  <c:v>9.5599999999999999E-6</c:v>
                </c:pt>
                <c:pt idx="6152">
                  <c:v>9.5599999999999999E-6</c:v>
                </c:pt>
                <c:pt idx="6153">
                  <c:v>9.5680000000000005E-6</c:v>
                </c:pt>
                <c:pt idx="6154">
                  <c:v>9.5680000000000005E-6</c:v>
                </c:pt>
                <c:pt idx="6155">
                  <c:v>9.577E-6</c:v>
                </c:pt>
                <c:pt idx="6156">
                  <c:v>9.5859999999999994E-6</c:v>
                </c:pt>
                <c:pt idx="6157">
                  <c:v>9.5859999999999994E-6</c:v>
                </c:pt>
                <c:pt idx="6158">
                  <c:v>9.594E-6</c:v>
                </c:pt>
                <c:pt idx="6159">
                  <c:v>9.6199999999999994E-6</c:v>
                </c:pt>
                <c:pt idx="6160">
                  <c:v>9.6199999999999994E-6</c:v>
                </c:pt>
                <c:pt idx="6161">
                  <c:v>9.6120000000000005E-6</c:v>
                </c:pt>
                <c:pt idx="6162">
                  <c:v>9.6120000000000005E-6</c:v>
                </c:pt>
                <c:pt idx="6163">
                  <c:v>9.6199999999999994E-6</c:v>
                </c:pt>
                <c:pt idx="6164">
                  <c:v>9.6029999999999994E-6</c:v>
                </c:pt>
                <c:pt idx="6165">
                  <c:v>9.594E-6</c:v>
                </c:pt>
                <c:pt idx="6166">
                  <c:v>9.5859999999999994E-6</c:v>
                </c:pt>
                <c:pt idx="6167">
                  <c:v>9.6120000000000005E-6</c:v>
                </c:pt>
                <c:pt idx="6168">
                  <c:v>9.6199999999999994E-6</c:v>
                </c:pt>
                <c:pt idx="6169">
                  <c:v>9.6029999999999994E-6</c:v>
                </c:pt>
                <c:pt idx="6170">
                  <c:v>9.6120000000000005E-6</c:v>
                </c:pt>
                <c:pt idx="6171">
                  <c:v>9.6120000000000005E-6</c:v>
                </c:pt>
                <c:pt idx="6172">
                  <c:v>9.6199999999999994E-6</c:v>
                </c:pt>
                <c:pt idx="6173">
                  <c:v>9.6120000000000005E-6</c:v>
                </c:pt>
                <c:pt idx="6174">
                  <c:v>9.6120000000000005E-6</c:v>
                </c:pt>
                <c:pt idx="6175">
                  <c:v>9.6199999999999994E-6</c:v>
                </c:pt>
                <c:pt idx="6176">
                  <c:v>9.6199999999999994E-6</c:v>
                </c:pt>
                <c:pt idx="6177">
                  <c:v>9.6199999999999994E-6</c:v>
                </c:pt>
                <c:pt idx="6178">
                  <c:v>9.6199999999999994E-6</c:v>
                </c:pt>
                <c:pt idx="6179">
                  <c:v>9.6290000000000005E-6</c:v>
                </c:pt>
                <c:pt idx="6180">
                  <c:v>9.6379999999999999E-6</c:v>
                </c:pt>
                <c:pt idx="6181">
                  <c:v>9.6290000000000005E-6</c:v>
                </c:pt>
                <c:pt idx="6182">
                  <c:v>9.6460000000000005E-6</c:v>
                </c:pt>
                <c:pt idx="6183">
                  <c:v>9.6379999999999999E-6</c:v>
                </c:pt>
                <c:pt idx="6184">
                  <c:v>9.6379999999999999E-6</c:v>
                </c:pt>
                <c:pt idx="6185">
                  <c:v>9.6379999999999999E-6</c:v>
                </c:pt>
                <c:pt idx="6186">
                  <c:v>9.6549999999999999E-6</c:v>
                </c:pt>
                <c:pt idx="6187">
                  <c:v>9.6379999999999999E-6</c:v>
                </c:pt>
                <c:pt idx="6188">
                  <c:v>9.6719999999999999E-6</c:v>
                </c:pt>
                <c:pt idx="6189">
                  <c:v>9.6460000000000005E-6</c:v>
                </c:pt>
                <c:pt idx="6190">
                  <c:v>9.6639999999999993E-6</c:v>
                </c:pt>
                <c:pt idx="6191">
                  <c:v>9.6460000000000005E-6</c:v>
                </c:pt>
                <c:pt idx="6192">
                  <c:v>9.6719999999999999E-6</c:v>
                </c:pt>
                <c:pt idx="6193">
                  <c:v>9.6549999999999999E-6</c:v>
                </c:pt>
                <c:pt idx="6194">
                  <c:v>9.6639999999999993E-6</c:v>
                </c:pt>
                <c:pt idx="6195">
                  <c:v>9.6719999999999999E-6</c:v>
                </c:pt>
                <c:pt idx="6196">
                  <c:v>9.6719999999999999E-6</c:v>
                </c:pt>
                <c:pt idx="6197">
                  <c:v>9.6809999999999993E-6</c:v>
                </c:pt>
                <c:pt idx="6198">
                  <c:v>9.6900000000000004E-6</c:v>
                </c:pt>
                <c:pt idx="6199">
                  <c:v>9.6809999999999993E-6</c:v>
                </c:pt>
                <c:pt idx="6200">
                  <c:v>9.6900000000000004E-6</c:v>
                </c:pt>
                <c:pt idx="6201">
                  <c:v>9.6809999999999993E-6</c:v>
                </c:pt>
                <c:pt idx="6202">
                  <c:v>9.6719999999999999E-6</c:v>
                </c:pt>
                <c:pt idx="6203">
                  <c:v>9.6809999999999993E-6</c:v>
                </c:pt>
                <c:pt idx="6204">
                  <c:v>9.6639999999999993E-6</c:v>
                </c:pt>
                <c:pt idx="6205">
                  <c:v>9.6639999999999993E-6</c:v>
                </c:pt>
                <c:pt idx="6206">
                  <c:v>9.6639999999999993E-6</c:v>
                </c:pt>
                <c:pt idx="6207">
                  <c:v>9.6549999999999999E-6</c:v>
                </c:pt>
                <c:pt idx="6208">
                  <c:v>9.6549999999999999E-6</c:v>
                </c:pt>
                <c:pt idx="6209">
                  <c:v>9.6460000000000005E-6</c:v>
                </c:pt>
                <c:pt idx="6210">
                  <c:v>9.6639999999999993E-6</c:v>
                </c:pt>
                <c:pt idx="6211">
                  <c:v>9.6549999999999999E-6</c:v>
                </c:pt>
                <c:pt idx="6212">
                  <c:v>9.6719999999999999E-6</c:v>
                </c:pt>
                <c:pt idx="6213">
                  <c:v>9.6549999999999999E-6</c:v>
                </c:pt>
                <c:pt idx="6214">
                  <c:v>9.6719999999999999E-6</c:v>
                </c:pt>
                <c:pt idx="6215">
                  <c:v>9.6809999999999993E-6</c:v>
                </c:pt>
                <c:pt idx="6216">
                  <c:v>9.6900000000000004E-6</c:v>
                </c:pt>
                <c:pt idx="6217">
                  <c:v>9.6719999999999999E-6</c:v>
                </c:pt>
                <c:pt idx="6218">
                  <c:v>9.6809999999999993E-6</c:v>
                </c:pt>
                <c:pt idx="6219">
                  <c:v>9.6719999999999999E-6</c:v>
                </c:pt>
                <c:pt idx="6220">
                  <c:v>9.6639999999999993E-6</c:v>
                </c:pt>
                <c:pt idx="6221">
                  <c:v>9.6719999999999999E-6</c:v>
                </c:pt>
                <c:pt idx="6222">
                  <c:v>9.6549999999999999E-6</c:v>
                </c:pt>
                <c:pt idx="6223">
                  <c:v>9.6460000000000005E-6</c:v>
                </c:pt>
                <c:pt idx="6224">
                  <c:v>9.6379999999999999E-6</c:v>
                </c:pt>
                <c:pt idx="6225">
                  <c:v>9.6549999999999999E-6</c:v>
                </c:pt>
                <c:pt idx="6226">
                  <c:v>9.6639999999999993E-6</c:v>
                </c:pt>
                <c:pt idx="6227">
                  <c:v>9.6639999999999993E-6</c:v>
                </c:pt>
                <c:pt idx="6228">
                  <c:v>9.6639999999999993E-6</c:v>
                </c:pt>
                <c:pt idx="6229">
                  <c:v>9.6460000000000005E-6</c:v>
                </c:pt>
                <c:pt idx="6230">
                  <c:v>9.6549999999999999E-6</c:v>
                </c:pt>
                <c:pt idx="6231">
                  <c:v>9.6639999999999993E-6</c:v>
                </c:pt>
                <c:pt idx="6232">
                  <c:v>9.6549999999999999E-6</c:v>
                </c:pt>
                <c:pt idx="6233">
                  <c:v>9.6549999999999999E-6</c:v>
                </c:pt>
                <c:pt idx="6234">
                  <c:v>9.6379999999999999E-6</c:v>
                </c:pt>
                <c:pt idx="6235">
                  <c:v>9.6460000000000005E-6</c:v>
                </c:pt>
                <c:pt idx="6236">
                  <c:v>9.6549999999999999E-6</c:v>
                </c:pt>
                <c:pt idx="6237">
                  <c:v>9.6379999999999999E-6</c:v>
                </c:pt>
                <c:pt idx="6238">
                  <c:v>9.6290000000000005E-6</c:v>
                </c:pt>
                <c:pt idx="6239">
                  <c:v>9.6290000000000005E-6</c:v>
                </c:pt>
                <c:pt idx="6240">
                  <c:v>9.6379999999999999E-6</c:v>
                </c:pt>
                <c:pt idx="6241">
                  <c:v>9.6290000000000005E-6</c:v>
                </c:pt>
                <c:pt idx="6242">
                  <c:v>9.6379999999999999E-6</c:v>
                </c:pt>
                <c:pt idx="6243">
                  <c:v>9.6549999999999999E-6</c:v>
                </c:pt>
                <c:pt idx="6244">
                  <c:v>9.6549999999999999E-6</c:v>
                </c:pt>
                <c:pt idx="6245">
                  <c:v>9.6639999999999993E-6</c:v>
                </c:pt>
                <c:pt idx="6246">
                  <c:v>9.6549999999999999E-6</c:v>
                </c:pt>
                <c:pt idx="6247">
                  <c:v>9.6549999999999999E-6</c:v>
                </c:pt>
                <c:pt idx="6248">
                  <c:v>9.6379999999999999E-6</c:v>
                </c:pt>
                <c:pt idx="6249">
                  <c:v>9.6379999999999999E-6</c:v>
                </c:pt>
                <c:pt idx="6250">
                  <c:v>9.6460000000000005E-6</c:v>
                </c:pt>
                <c:pt idx="6251">
                  <c:v>9.6460000000000005E-6</c:v>
                </c:pt>
                <c:pt idx="6252">
                  <c:v>9.6379999999999999E-6</c:v>
                </c:pt>
                <c:pt idx="6253">
                  <c:v>9.6549999999999999E-6</c:v>
                </c:pt>
                <c:pt idx="6254">
                  <c:v>9.6639999999999993E-6</c:v>
                </c:pt>
                <c:pt idx="6255">
                  <c:v>9.6719999999999999E-6</c:v>
                </c:pt>
                <c:pt idx="6256">
                  <c:v>9.6460000000000005E-6</c:v>
                </c:pt>
                <c:pt idx="6257">
                  <c:v>9.6639999999999993E-6</c:v>
                </c:pt>
                <c:pt idx="6258">
                  <c:v>9.6639999999999993E-6</c:v>
                </c:pt>
                <c:pt idx="6259">
                  <c:v>9.6639999999999993E-6</c:v>
                </c:pt>
                <c:pt idx="6260">
                  <c:v>9.6639999999999993E-6</c:v>
                </c:pt>
                <c:pt idx="6261">
                  <c:v>9.6549999999999999E-6</c:v>
                </c:pt>
                <c:pt idx="6262">
                  <c:v>9.6379999999999999E-6</c:v>
                </c:pt>
                <c:pt idx="6263">
                  <c:v>9.6549999999999999E-6</c:v>
                </c:pt>
                <c:pt idx="6264">
                  <c:v>9.6639999999999993E-6</c:v>
                </c:pt>
                <c:pt idx="6265">
                  <c:v>9.6460000000000005E-6</c:v>
                </c:pt>
                <c:pt idx="6266">
                  <c:v>9.6549999999999999E-6</c:v>
                </c:pt>
                <c:pt idx="6267">
                  <c:v>9.6639999999999993E-6</c:v>
                </c:pt>
                <c:pt idx="6268">
                  <c:v>9.6719999999999999E-6</c:v>
                </c:pt>
                <c:pt idx="6269">
                  <c:v>9.6639999999999993E-6</c:v>
                </c:pt>
                <c:pt idx="6270">
                  <c:v>9.6639999999999993E-6</c:v>
                </c:pt>
                <c:pt idx="6271">
                  <c:v>9.6460000000000005E-6</c:v>
                </c:pt>
                <c:pt idx="6272">
                  <c:v>9.6639999999999993E-6</c:v>
                </c:pt>
                <c:pt idx="6273">
                  <c:v>9.6639999999999993E-6</c:v>
                </c:pt>
                <c:pt idx="6274">
                  <c:v>9.6460000000000005E-6</c:v>
                </c:pt>
                <c:pt idx="6275">
                  <c:v>9.6460000000000005E-6</c:v>
                </c:pt>
                <c:pt idx="6276">
                  <c:v>9.6460000000000005E-6</c:v>
                </c:pt>
                <c:pt idx="6277">
                  <c:v>9.6639999999999993E-6</c:v>
                </c:pt>
                <c:pt idx="6278">
                  <c:v>9.6549999999999999E-6</c:v>
                </c:pt>
                <c:pt idx="6279">
                  <c:v>9.6460000000000005E-6</c:v>
                </c:pt>
                <c:pt idx="6280">
                  <c:v>9.6639999999999993E-6</c:v>
                </c:pt>
                <c:pt idx="6281">
                  <c:v>9.6379999999999999E-6</c:v>
                </c:pt>
                <c:pt idx="6282">
                  <c:v>9.6379999999999999E-6</c:v>
                </c:pt>
                <c:pt idx="6283">
                  <c:v>9.6379999999999999E-6</c:v>
                </c:pt>
                <c:pt idx="6284">
                  <c:v>9.6460000000000005E-6</c:v>
                </c:pt>
                <c:pt idx="6285">
                  <c:v>9.6290000000000005E-6</c:v>
                </c:pt>
                <c:pt idx="6286">
                  <c:v>9.6379999999999999E-6</c:v>
                </c:pt>
                <c:pt idx="6287">
                  <c:v>9.6379999999999999E-6</c:v>
                </c:pt>
                <c:pt idx="6288">
                  <c:v>9.6290000000000005E-6</c:v>
                </c:pt>
                <c:pt idx="6289">
                  <c:v>9.482E-6</c:v>
                </c:pt>
                <c:pt idx="6290">
                  <c:v>9.4909999999999994E-6</c:v>
                </c:pt>
                <c:pt idx="6291">
                  <c:v>9.4909999999999994E-6</c:v>
                </c:pt>
                <c:pt idx="6292">
                  <c:v>9.482E-6</c:v>
                </c:pt>
                <c:pt idx="6293">
                  <c:v>9.4909999999999994E-6</c:v>
                </c:pt>
                <c:pt idx="6294">
                  <c:v>9.482E-6</c:v>
                </c:pt>
                <c:pt idx="6295">
                  <c:v>9.482E-6</c:v>
                </c:pt>
                <c:pt idx="6296">
                  <c:v>9.482E-6</c:v>
                </c:pt>
                <c:pt idx="6297">
                  <c:v>9.482E-6</c:v>
                </c:pt>
                <c:pt idx="6298">
                  <c:v>9.4909999999999994E-6</c:v>
                </c:pt>
                <c:pt idx="6299">
                  <c:v>9.482E-6</c:v>
                </c:pt>
                <c:pt idx="6300">
                  <c:v>9.4739999999999994E-6</c:v>
                </c:pt>
                <c:pt idx="6301">
                  <c:v>9.482E-6</c:v>
                </c:pt>
                <c:pt idx="6302">
                  <c:v>9.4739999999999994E-6</c:v>
                </c:pt>
                <c:pt idx="6303">
                  <c:v>9.4739999999999994E-6</c:v>
                </c:pt>
                <c:pt idx="6304">
                  <c:v>9.465E-6</c:v>
                </c:pt>
                <c:pt idx="6305">
                  <c:v>9.4569999999999994E-6</c:v>
                </c:pt>
                <c:pt idx="6306">
                  <c:v>9.465E-6</c:v>
                </c:pt>
                <c:pt idx="6307">
                  <c:v>9.4569999999999994E-6</c:v>
                </c:pt>
                <c:pt idx="6308">
                  <c:v>9.4569999999999994E-6</c:v>
                </c:pt>
                <c:pt idx="6309">
                  <c:v>9.4569999999999994E-6</c:v>
                </c:pt>
                <c:pt idx="6310">
                  <c:v>9.465E-6</c:v>
                </c:pt>
                <c:pt idx="6311">
                  <c:v>9.448E-6</c:v>
                </c:pt>
                <c:pt idx="6312">
                  <c:v>9.4569999999999994E-6</c:v>
                </c:pt>
                <c:pt idx="6313">
                  <c:v>9.448E-6</c:v>
                </c:pt>
                <c:pt idx="6314">
                  <c:v>9.4569999999999994E-6</c:v>
                </c:pt>
                <c:pt idx="6315">
                  <c:v>9.4569999999999994E-6</c:v>
                </c:pt>
                <c:pt idx="6316">
                  <c:v>9.4569999999999994E-6</c:v>
                </c:pt>
                <c:pt idx="6317">
                  <c:v>9.4569999999999994E-6</c:v>
                </c:pt>
                <c:pt idx="6318">
                  <c:v>9.4399999999999994E-6</c:v>
                </c:pt>
                <c:pt idx="6319">
                  <c:v>9.4569999999999994E-6</c:v>
                </c:pt>
                <c:pt idx="6320">
                  <c:v>9.4399999999999994E-6</c:v>
                </c:pt>
                <c:pt idx="6321">
                  <c:v>9.465E-6</c:v>
                </c:pt>
                <c:pt idx="6322">
                  <c:v>9.465E-6</c:v>
                </c:pt>
                <c:pt idx="6323">
                  <c:v>9.4569999999999994E-6</c:v>
                </c:pt>
                <c:pt idx="6324">
                  <c:v>9.465E-6</c:v>
                </c:pt>
                <c:pt idx="6325">
                  <c:v>9.465E-6</c:v>
                </c:pt>
                <c:pt idx="6326">
                  <c:v>9.482E-6</c:v>
                </c:pt>
                <c:pt idx="6327">
                  <c:v>9.465E-6</c:v>
                </c:pt>
                <c:pt idx="6328">
                  <c:v>9.482E-6</c:v>
                </c:pt>
                <c:pt idx="6329">
                  <c:v>9.482E-6</c:v>
                </c:pt>
                <c:pt idx="6330">
                  <c:v>9.4909999999999994E-6</c:v>
                </c:pt>
                <c:pt idx="6331">
                  <c:v>9.482E-6</c:v>
                </c:pt>
                <c:pt idx="6332">
                  <c:v>9.4739999999999994E-6</c:v>
                </c:pt>
                <c:pt idx="6333">
                  <c:v>9.465E-6</c:v>
                </c:pt>
                <c:pt idx="6334">
                  <c:v>9.482E-6</c:v>
                </c:pt>
                <c:pt idx="6335">
                  <c:v>9.4909999999999994E-6</c:v>
                </c:pt>
                <c:pt idx="6336">
                  <c:v>9.482E-6</c:v>
                </c:pt>
                <c:pt idx="6337">
                  <c:v>9.4909999999999994E-6</c:v>
                </c:pt>
                <c:pt idx="6338">
                  <c:v>9.4909999999999994E-6</c:v>
                </c:pt>
                <c:pt idx="6339">
                  <c:v>9.482E-6</c:v>
                </c:pt>
                <c:pt idx="6340">
                  <c:v>9.482E-6</c:v>
                </c:pt>
                <c:pt idx="6341">
                  <c:v>9.482E-6</c:v>
                </c:pt>
                <c:pt idx="6342">
                  <c:v>9.4909999999999994E-6</c:v>
                </c:pt>
                <c:pt idx="6343">
                  <c:v>9.482E-6</c:v>
                </c:pt>
                <c:pt idx="6344">
                  <c:v>9.4909999999999994E-6</c:v>
                </c:pt>
                <c:pt idx="6345">
                  <c:v>9.4909999999999994E-6</c:v>
                </c:pt>
                <c:pt idx="6346">
                  <c:v>9.482E-6</c:v>
                </c:pt>
                <c:pt idx="6347">
                  <c:v>9.5000000000000005E-6</c:v>
                </c:pt>
                <c:pt idx="6348">
                  <c:v>9.482E-6</c:v>
                </c:pt>
                <c:pt idx="6349">
                  <c:v>9.4909999999999994E-6</c:v>
                </c:pt>
                <c:pt idx="6350">
                  <c:v>9.482E-6</c:v>
                </c:pt>
                <c:pt idx="6351">
                  <c:v>9.4909999999999994E-6</c:v>
                </c:pt>
                <c:pt idx="6352">
                  <c:v>9.482E-6</c:v>
                </c:pt>
                <c:pt idx="6353">
                  <c:v>9.4909999999999994E-6</c:v>
                </c:pt>
                <c:pt idx="6354">
                  <c:v>9.4909999999999994E-6</c:v>
                </c:pt>
                <c:pt idx="6355">
                  <c:v>9.482E-6</c:v>
                </c:pt>
                <c:pt idx="6356">
                  <c:v>9.482E-6</c:v>
                </c:pt>
                <c:pt idx="6357">
                  <c:v>9.4909999999999994E-6</c:v>
                </c:pt>
                <c:pt idx="6358">
                  <c:v>9.5079999999999994E-6</c:v>
                </c:pt>
                <c:pt idx="6359">
                  <c:v>9.4909999999999994E-6</c:v>
                </c:pt>
                <c:pt idx="6360">
                  <c:v>9.4909999999999994E-6</c:v>
                </c:pt>
                <c:pt idx="6361">
                  <c:v>9.4909999999999994E-6</c:v>
                </c:pt>
                <c:pt idx="6362">
                  <c:v>9.5000000000000005E-6</c:v>
                </c:pt>
                <c:pt idx="6363">
                  <c:v>9.4909999999999994E-6</c:v>
                </c:pt>
                <c:pt idx="6364">
                  <c:v>9.5079999999999994E-6</c:v>
                </c:pt>
                <c:pt idx="6365">
                  <c:v>9.5000000000000005E-6</c:v>
                </c:pt>
                <c:pt idx="6366">
                  <c:v>9.5170000000000005E-6</c:v>
                </c:pt>
                <c:pt idx="6367">
                  <c:v>9.465E-6</c:v>
                </c:pt>
                <c:pt idx="6368">
                  <c:v>9.4739999999999994E-6</c:v>
                </c:pt>
                <c:pt idx="6369">
                  <c:v>9.465E-6</c:v>
                </c:pt>
                <c:pt idx="6370">
                  <c:v>9.482E-6</c:v>
                </c:pt>
                <c:pt idx="6371">
                  <c:v>9.482E-6</c:v>
                </c:pt>
                <c:pt idx="6372">
                  <c:v>9.4909999999999994E-6</c:v>
                </c:pt>
                <c:pt idx="6373">
                  <c:v>9.4909999999999994E-6</c:v>
                </c:pt>
                <c:pt idx="6374">
                  <c:v>9.4909999999999994E-6</c:v>
                </c:pt>
                <c:pt idx="6375">
                  <c:v>9.5079999999999994E-6</c:v>
                </c:pt>
                <c:pt idx="6376">
                  <c:v>9.5000000000000005E-6</c:v>
                </c:pt>
                <c:pt idx="6377">
                  <c:v>9.4909999999999994E-6</c:v>
                </c:pt>
                <c:pt idx="6378">
                  <c:v>9.4909999999999994E-6</c:v>
                </c:pt>
                <c:pt idx="6379">
                  <c:v>9.4909999999999994E-6</c:v>
                </c:pt>
                <c:pt idx="6380">
                  <c:v>9.5079999999999994E-6</c:v>
                </c:pt>
                <c:pt idx="6381">
                  <c:v>9.5079999999999994E-6</c:v>
                </c:pt>
                <c:pt idx="6382">
                  <c:v>9.5079999999999994E-6</c:v>
                </c:pt>
                <c:pt idx="6383">
                  <c:v>9.5170000000000005E-6</c:v>
                </c:pt>
                <c:pt idx="6384">
                  <c:v>9.5079999999999994E-6</c:v>
                </c:pt>
                <c:pt idx="6385">
                  <c:v>9.5249999999999994E-6</c:v>
                </c:pt>
                <c:pt idx="6386">
                  <c:v>9.5249999999999994E-6</c:v>
                </c:pt>
                <c:pt idx="6387">
                  <c:v>9.5510000000000005E-6</c:v>
                </c:pt>
                <c:pt idx="6388">
                  <c:v>9.5170000000000005E-6</c:v>
                </c:pt>
                <c:pt idx="6389">
                  <c:v>9.5249999999999994E-6</c:v>
                </c:pt>
                <c:pt idx="6390">
                  <c:v>9.5429999999999999E-6</c:v>
                </c:pt>
                <c:pt idx="6391">
                  <c:v>9.5429999999999999E-6</c:v>
                </c:pt>
                <c:pt idx="6392">
                  <c:v>9.5510000000000005E-6</c:v>
                </c:pt>
                <c:pt idx="6393">
                  <c:v>9.5249999999999994E-6</c:v>
                </c:pt>
                <c:pt idx="6394">
                  <c:v>9.5340000000000005E-6</c:v>
                </c:pt>
                <c:pt idx="6395">
                  <c:v>9.5170000000000005E-6</c:v>
                </c:pt>
                <c:pt idx="6396">
                  <c:v>9.5170000000000005E-6</c:v>
                </c:pt>
                <c:pt idx="6397">
                  <c:v>9.5249999999999994E-6</c:v>
                </c:pt>
                <c:pt idx="6398">
                  <c:v>9.5170000000000005E-6</c:v>
                </c:pt>
                <c:pt idx="6399">
                  <c:v>9.5170000000000005E-6</c:v>
                </c:pt>
                <c:pt idx="6400">
                  <c:v>9.5249999999999994E-6</c:v>
                </c:pt>
                <c:pt idx="6401">
                  <c:v>9.5170000000000005E-6</c:v>
                </c:pt>
                <c:pt idx="6402">
                  <c:v>9.5249999999999994E-6</c:v>
                </c:pt>
                <c:pt idx="6403">
                  <c:v>9.5170000000000005E-6</c:v>
                </c:pt>
                <c:pt idx="6404">
                  <c:v>9.5079999999999994E-6</c:v>
                </c:pt>
                <c:pt idx="6405">
                  <c:v>9.5249999999999994E-6</c:v>
                </c:pt>
                <c:pt idx="6406">
                  <c:v>9.5079999999999994E-6</c:v>
                </c:pt>
                <c:pt idx="6407">
                  <c:v>9.5000000000000005E-6</c:v>
                </c:pt>
                <c:pt idx="6408">
                  <c:v>9.5170000000000005E-6</c:v>
                </c:pt>
                <c:pt idx="6409">
                  <c:v>9.4909999999999994E-6</c:v>
                </c:pt>
                <c:pt idx="6410">
                  <c:v>9.5079999999999994E-6</c:v>
                </c:pt>
                <c:pt idx="6411">
                  <c:v>9.5249999999999994E-6</c:v>
                </c:pt>
                <c:pt idx="6412">
                  <c:v>9.5170000000000005E-6</c:v>
                </c:pt>
                <c:pt idx="6413">
                  <c:v>9.5079999999999994E-6</c:v>
                </c:pt>
                <c:pt idx="6414">
                  <c:v>9.5170000000000005E-6</c:v>
                </c:pt>
                <c:pt idx="6415">
                  <c:v>9.5079999999999994E-6</c:v>
                </c:pt>
                <c:pt idx="6416">
                  <c:v>9.5170000000000005E-6</c:v>
                </c:pt>
                <c:pt idx="6417">
                  <c:v>9.5000000000000005E-6</c:v>
                </c:pt>
                <c:pt idx="6418">
                  <c:v>9.482E-6</c:v>
                </c:pt>
                <c:pt idx="6419">
                  <c:v>9.4909999999999994E-6</c:v>
                </c:pt>
                <c:pt idx="6420">
                  <c:v>9.4909999999999994E-6</c:v>
                </c:pt>
                <c:pt idx="6421">
                  <c:v>9.482E-6</c:v>
                </c:pt>
                <c:pt idx="6422">
                  <c:v>9.482E-6</c:v>
                </c:pt>
                <c:pt idx="6423">
                  <c:v>9.4909999999999994E-6</c:v>
                </c:pt>
                <c:pt idx="6424">
                  <c:v>9.5000000000000005E-6</c:v>
                </c:pt>
                <c:pt idx="6425">
                  <c:v>9.482E-6</c:v>
                </c:pt>
                <c:pt idx="6426">
                  <c:v>9.4909999999999994E-6</c:v>
                </c:pt>
                <c:pt idx="6427">
                  <c:v>9.4909999999999994E-6</c:v>
                </c:pt>
                <c:pt idx="6428">
                  <c:v>9.4909999999999994E-6</c:v>
                </c:pt>
                <c:pt idx="6429">
                  <c:v>9.7249999999999992E-6</c:v>
                </c:pt>
                <c:pt idx="6430">
                  <c:v>9.7249999999999992E-6</c:v>
                </c:pt>
                <c:pt idx="6431">
                  <c:v>9.7340000000000003E-6</c:v>
                </c:pt>
                <c:pt idx="6432">
                  <c:v>9.7159999999999998E-6</c:v>
                </c:pt>
                <c:pt idx="6433">
                  <c:v>9.7249999999999992E-6</c:v>
                </c:pt>
                <c:pt idx="6434">
                  <c:v>9.7249999999999992E-6</c:v>
                </c:pt>
                <c:pt idx="6435">
                  <c:v>9.7249999999999992E-6</c:v>
                </c:pt>
                <c:pt idx="6436">
                  <c:v>9.7159999999999998E-6</c:v>
                </c:pt>
                <c:pt idx="6437">
                  <c:v>9.7249999999999992E-6</c:v>
                </c:pt>
                <c:pt idx="6438">
                  <c:v>9.7249999999999992E-6</c:v>
                </c:pt>
                <c:pt idx="6439">
                  <c:v>9.7159999999999998E-6</c:v>
                </c:pt>
                <c:pt idx="6440">
                  <c:v>9.7159999999999998E-6</c:v>
                </c:pt>
                <c:pt idx="6441">
                  <c:v>9.7159999999999998E-6</c:v>
                </c:pt>
                <c:pt idx="6442">
                  <c:v>9.6979999999999993E-6</c:v>
                </c:pt>
                <c:pt idx="6443">
                  <c:v>9.7159999999999998E-6</c:v>
                </c:pt>
                <c:pt idx="6444">
                  <c:v>9.6979999999999993E-6</c:v>
                </c:pt>
                <c:pt idx="6445">
                  <c:v>9.6979999999999993E-6</c:v>
                </c:pt>
                <c:pt idx="6446">
                  <c:v>9.6979999999999993E-6</c:v>
                </c:pt>
                <c:pt idx="6447">
                  <c:v>9.6979999999999993E-6</c:v>
                </c:pt>
                <c:pt idx="6448">
                  <c:v>9.6979999999999993E-6</c:v>
                </c:pt>
                <c:pt idx="6449">
                  <c:v>9.6900000000000004E-6</c:v>
                </c:pt>
                <c:pt idx="6450">
                  <c:v>9.6900000000000004E-6</c:v>
                </c:pt>
                <c:pt idx="6451">
                  <c:v>9.6900000000000004E-6</c:v>
                </c:pt>
                <c:pt idx="6452">
                  <c:v>9.6809999999999993E-6</c:v>
                </c:pt>
                <c:pt idx="6453">
                  <c:v>9.6900000000000004E-6</c:v>
                </c:pt>
                <c:pt idx="6454">
                  <c:v>9.6809999999999993E-6</c:v>
                </c:pt>
                <c:pt idx="6455">
                  <c:v>9.6809999999999993E-6</c:v>
                </c:pt>
                <c:pt idx="6456">
                  <c:v>9.6809999999999993E-6</c:v>
                </c:pt>
                <c:pt idx="6457">
                  <c:v>9.6809999999999993E-6</c:v>
                </c:pt>
                <c:pt idx="6458">
                  <c:v>9.6900000000000004E-6</c:v>
                </c:pt>
                <c:pt idx="6459">
                  <c:v>9.6719999999999999E-6</c:v>
                </c:pt>
                <c:pt idx="6460">
                  <c:v>9.6639999999999993E-6</c:v>
                </c:pt>
                <c:pt idx="6461">
                  <c:v>9.6549999999999999E-6</c:v>
                </c:pt>
                <c:pt idx="6462">
                  <c:v>9.6809999999999993E-6</c:v>
                </c:pt>
                <c:pt idx="6463">
                  <c:v>9.6719999999999999E-6</c:v>
                </c:pt>
                <c:pt idx="6464">
                  <c:v>9.6639999999999993E-6</c:v>
                </c:pt>
                <c:pt idx="6465">
                  <c:v>9.6719999999999999E-6</c:v>
                </c:pt>
                <c:pt idx="6466">
                  <c:v>9.6719999999999999E-6</c:v>
                </c:pt>
                <c:pt idx="6467">
                  <c:v>9.6719999999999999E-6</c:v>
                </c:pt>
                <c:pt idx="6468">
                  <c:v>9.6639999999999993E-6</c:v>
                </c:pt>
                <c:pt idx="6469">
                  <c:v>9.6639999999999993E-6</c:v>
                </c:pt>
                <c:pt idx="6470">
                  <c:v>9.6549999999999999E-6</c:v>
                </c:pt>
                <c:pt idx="6471">
                  <c:v>9.6719999999999999E-6</c:v>
                </c:pt>
                <c:pt idx="6472">
                  <c:v>9.6719999999999999E-6</c:v>
                </c:pt>
                <c:pt idx="6473">
                  <c:v>9.6719999999999999E-6</c:v>
                </c:pt>
                <c:pt idx="6474">
                  <c:v>9.6809999999999993E-6</c:v>
                </c:pt>
                <c:pt idx="6475">
                  <c:v>9.6809999999999993E-6</c:v>
                </c:pt>
                <c:pt idx="6476">
                  <c:v>9.6900000000000004E-6</c:v>
                </c:pt>
                <c:pt idx="6477">
                  <c:v>9.6900000000000004E-6</c:v>
                </c:pt>
                <c:pt idx="6478">
                  <c:v>9.6979999999999993E-6</c:v>
                </c:pt>
                <c:pt idx="6479">
                  <c:v>9.6900000000000004E-6</c:v>
                </c:pt>
                <c:pt idx="6480">
                  <c:v>9.6979999999999993E-6</c:v>
                </c:pt>
                <c:pt idx="6481">
                  <c:v>9.6900000000000004E-6</c:v>
                </c:pt>
                <c:pt idx="6482">
                  <c:v>9.6979999999999993E-6</c:v>
                </c:pt>
                <c:pt idx="6483">
                  <c:v>9.6979999999999993E-6</c:v>
                </c:pt>
                <c:pt idx="6484">
                  <c:v>9.6809999999999993E-6</c:v>
                </c:pt>
                <c:pt idx="6485">
                  <c:v>9.6900000000000004E-6</c:v>
                </c:pt>
                <c:pt idx="6486">
                  <c:v>9.6900000000000004E-6</c:v>
                </c:pt>
                <c:pt idx="6487">
                  <c:v>9.6900000000000004E-6</c:v>
                </c:pt>
                <c:pt idx="6488">
                  <c:v>9.6979999999999993E-6</c:v>
                </c:pt>
                <c:pt idx="6489">
                  <c:v>9.6900000000000004E-6</c:v>
                </c:pt>
                <c:pt idx="6490">
                  <c:v>9.6900000000000004E-6</c:v>
                </c:pt>
                <c:pt idx="6491">
                  <c:v>9.6979999999999993E-6</c:v>
                </c:pt>
                <c:pt idx="6492">
                  <c:v>9.7159999999999998E-6</c:v>
                </c:pt>
                <c:pt idx="6493">
                  <c:v>9.6809999999999993E-6</c:v>
                </c:pt>
                <c:pt idx="6494">
                  <c:v>9.6979999999999993E-6</c:v>
                </c:pt>
                <c:pt idx="6495">
                  <c:v>9.7070000000000004E-6</c:v>
                </c:pt>
                <c:pt idx="6496">
                  <c:v>9.6979999999999993E-6</c:v>
                </c:pt>
                <c:pt idx="6497">
                  <c:v>9.6900000000000004E-6</c:v>
                </c:pt>
                <c:pt idx="6498">
                  <c:v>9.6979999999999993E-6</c:v>
                </c:pt>
                <c:pt idx="6499">
                  <c:v>9.6979999999999993E-6</c:v>
                </c:pt>
                <c:pt idx="6500">
                  <c:v>9.6979999999999993E-6</c:v>
                </c:pt>
                <c:pt idx="6501">
                  <c:v>9.6979999999999993E-6</c:v>
                </c:pt>
                <c:pt idx="6502">
                  <c:v>9.6979999999999993E-6</c:v>
                </c:pt>
                <c:pt idx="6503">
                  <c:v>9.7070000000000004E-6</c:v>
                </c:pt>
                <c:pt idx="6504">
                  <c:v>9.7070000000000004E-6</c:v>
                </c:pt>
                <c:pt idx="6505">
                  <c:v>9.7070000000000004E-6</c:v>
                </c:pt>
                <c:pt idx="6506">
                  <c:v>9.7070000000000004E-6</c:v>
                </c:pt>
                <c:pt idx="6507">
                  <c:v>9.6979999999999993E-6</c:v>
                </c:pt>
                <c:pt idx="6508">
                  <c:v>9.7070000000000004E-6</c:v>
                </c:pt>
                <c:pt idx="6509">
                  <c:v>9.7340000000000003E-6</c:v>
                </c:pt>
                <c:pt idx="6510">
                  <c:v>9.7249999999999992E-6</c:v>
                </c:pt>
                <c:pt idx="6511">
                  <c:v>9.7159999999999998E-6</c:v>
                </c:pt>
                <c:pt idx="6512">
                  <c:v>9.7419999999999992E-6</c:v>
                </c:pt>
                <c:pt idx="6513">
                  <c:v>9.7070000000000004E-6</c:v>
                </c:pt>
                <c:pt idx="6514">
                  <c:v>9.7159999999999998E-6</c:v>
                </c:pt>
                <c:pt idx="6515">
                  <c:v>9.7249999999999992E-6</c:v>
                </c:pt>
                <c:pt idx="6516">
                  <c:v>9.7249999999999992E-6</c:v>
                </c:pt>
                <c:pt idx="6517">
                  <c:v>9.7340000000000003E-6</c:v>
                </c:pt>
                <c:pt idx="6518">
                  <c:v>9.7070000000000004E-6</c:v>
                </c:pt>
                <c:pt idx="6519">
                  <c:v>9.7070000000000004E-6</c:v>
                </c:pt>
                <c:pt idx="6520">
                  <c:v>9.7159999999999998E-6</c:v>
                </c:pt>
                <c:pt idx="6521">
                  <c:v>9.7070000000000004E-6</c:v>
                </c:pt>
                <c:pt idx="6522">
                  <c:v>9.7070000000000004E-6</c:v>
                </c:pt>
                <c:pt idx="6523">
                  <c:v>9.7249999999999992E-6</c:v>
                </c:pt>
                <c:pt idx="6524">
                  <c:v>9.7070000000000004E-6</c:v>
                </c:pt>
                <c:pt idx="6525">
                  <c:v>9.7070000000000004E-6</c:v>
                </c:pt>
                <c:pt idx="6526">
                  <c:v>9.6979999999999993E-6</c:v>
                </c:pt>
                <c:pt idx="6527">
                  <c:v>9.7070000000000004E-6</c:v>
                </c:pt>
                <c:pt idx="6528">
                  <c:v>9.7070000000000004E-6</c:v>
                </c:pt>
                <c:pt idx="6529">
                  <c:v>9.7070000000000004E-6</c:v>
                </c:pt>
                <c:pt idx="6530">
                  <c:v>9.6979999999999993E-6</c:v>
                </c:pt>
                <c:pt idx="6531">
                  <c:v>9.7070000000000004E-6</c:v>
                </c:pt>
                <c:pt idx="6532">
                  <c:v>9.7070000000000004E-6</c:v>
                </c:pt>
                <c:pt idx="6533">
                  <c:v>9.7070000000000004E-6</c:v>
                </c:pt>
                <c:pt idx="6534">
                  <c:v>9.7070000000000004E-6</c:v>
                </c:pt>
                <c:pt idx="6535">
                  <c:v>9.7070000000000004E-6</c:v>
                </c:pt>
                <c:pt idx="6536">
                  <c:v>9.6979999999999993E-6</c:v>
                </c:pt>
                <c:pt idx="6537">
                  <c:v>9.6979999999999993E-6</c:v>
                </c:pt>
                <c:pt idx="6538">
                  <c:v>9.7159999999999998E-6</c:v>
                </c:pt>
                <c:pt idx="6539">
                  <c:v>9.7159999999999998E-6</c:v>
                </c:pt>
                <c:pt idx="6540">
                  <c:v>9.7159999999999998E-6</c:v>
                </c:pt>
                <c:pt idx="6541">
                  <c:v>9.6979999999999993E-6</c:v>
                </c:pt>
                <c:pt idx="6542">
                  <c:v>9.6979999999999993E-6</c:v>
                </c:pt>
                <c:pt idx="6543">
                  <c:v>9.7159999999999998E-6</c:v>
                </c:pt>
                <c:pt idx="6544">
                  <c:v>9.7070000000000004E-6</c:v>
                </c:pt>
                <c:pt idx="6545">
                  <c:v>9.7070000000000004E-6</c:v>
                </c:pt>
                <c:pt idx="6546">
                  <c:v>9.7159999999999998E-6</c:v>
                </c:pt>
                <c:pt idx="6547">
                  <c:v>9.7159999999999998E-6</c:v>
                </c:pt>
                <c:pt idx="6548">
                  <c:v>9.7340000000000003E-6</c:v>
                </c:pt>
                <c:pt idx="6549">
                  <c:v>9.7159999999999998E-6</c:v>
                </c:pt>
                <c:pt idx="6550">
                  <c:v>9.7249999999999992E-6</c:v>
                </c:pt>
                <c:pt idx="6551">
                  <c:v>9.7340000000000003E-6</c:v>
                </c:pt>
                <c:pt idx="6552">
                  <c:v>9.7419999999999992E-6</c:v>
                </c:pt>
                <c:pt idx="6553">
                  <c:v>9.7419999999999992E-6</c:v>
                </c:pt>
                <c:pt idx="6554">
                  <c:v>9.7419999999999992E-6</c:v>
                </c:pt>
                <c:pt idx="6555">
                  <c:v>9.7419999999999992E-6</c:v>
                </c:pt>
                <c:pt idx="6556">
                  <c:v>9.7510000000000003E-6</c:v>
                </c:pt>
                <c:pt idx="6557">
                  <c:v>9.7510000000000003E-6</c:v>
                </c:pt>
                <c:pt idx="6558">
                  <c:v>9.7599999999999997E-6</c:v>
                </c:pt>
                <c:pt idx="6559">
                  <c:v>9.7419999999999992E-6</c:v>
                </c:pt>
                <c:pt idx="6560">
                  <c:v>9.7340000000000003E-6</c:v>
                </c:pt>
                <c:pt idx="6561">
                  <c:v>9.7510000000000003E-6</c:v>
                </c:pt>
                <c:pt idx="6562">
                  <c:v>9.7419999999999992E-6</c:v>
                </c:pt>
                <c:pt idx="6563">
                  <c:v>9.7249999999999992E-6</c:v>
                </c:pt>
                <c:pt idx="6564">
                  <c:v>9.7419999999999992E-6</c:v>
                </c:pt>
                <c:pt idx="6565">
                  <c:v>9.7419999999999992E-6</c:v>
                </c:pt>
                <c:pt idx="6566">
                  <c:v>9.7510000000000003E-6</c:v>
                </c:pt>
                <c:pt idx="6567">
                  <c:v>9.7340000000000003E-6</c:v>
                </c:pt>
                <c:pt idx="6568">
                  <c:v>9.7249999999999992E-6</c:v>
                </c:pt>
                <c:pt idx="6569">
                  <c:v>9.7249999999999992E-6</c:v>
                </c:pt>
                <c:pt idx="6570">
                  <c:v>9.7249999999999992E-6</c:v>
                </c:pt>
                <c:pt idx="6571">
                  <c:v>9.7340000000000003E-6</c:v>
                </c:pt>
                <c:pt idx="6572">
                  <c:v>9.7249999999999992E-6</c:v>
                </c:pt>
                <c:pt idx="6573">
                  <c:v>9.7419999999999992E-6</c:v>
                </c:pt>
                <c:pt idx="6574">
                  <c:v>9.7249999999999992E-6</c:v>
                </c:pt>
                <c:pt idx="6575">
                  <c:v>9.7249999999999992E-6</c:v>
                </c:pt>
                <c:pt idx="6576">
                  <c:v>9.7249999999999992E-6</c:v>
                </c:pt>
                <c:pt idx="6577">
                  <c:v>9.7340000000000003E-6</c:v>
                </c:pt>
                <c:pt idx="6578">
                  <c:v>9.7340000000000003E-6</c:v>
                </c:pt>
                <c:pt idx="6579">
                  <c:v>9.7419999999999992E-6</c:v>
                </c:pt>
                <c:pt idx="6580">
                  <c:v>9.7249999999999992E-6</c:v>
                </c:pt>
                <c:pt idx="6581">
                  <c:v>9.7419999999999992E-6</c:v>
                </c:pt>
                <c:pt idx="6582">
                  <c:v>9.7340000000000003E-6</c:v>
                </c:pt>
                <c:pt idx="6583">
                  <c:v>9.7419999999999992E-6</c:v>
                </c:pt>
                <c:pt idx="6584">
                  <c:v>9.7419999999999992E-6</c:v>
                </c:pt>
                <c:pt idx="6585">
                  <c:v>9.7419999999999992E-6</c:v>
                </c:pt>
                <c:pt idx="6586">
                  <c:v>9.7340000000000003E-6</c:v>
                </c:pt>
                <c:pt idx="6587">
                  <c:v>9.7249999999999992E-6</c:v>
                </c:pt>
                <c:pt idx="6588">
                  <c:v>9.7249999999999992E-6</c:v>
                </c:pt>
                <c:pt idx="6589">
                  <c:v>9.7340000000000003E-6</c:v>
                </c:pt>
                <c:pt idx="6590">
                  <c:v>9.7340000000000003E-6</c:v>
                </c:pt>
                <c:pt idx="6591">
                  <c:v>9.7419999999999992E-6</c:v>
                </c:pt>
                <c:pt idx="6592">
                  <c:v>9.7340000000000003E-6</c:v>
                </c:pt>
                <c:pt idx="6593">
                  <c:v>9.7419999999999992E-6</c:v>
                </c:pt>
                <c:pt idx="6594">
                  <c:v>9.7419999999999992E-6</c:v>
                </c:pt>
                <c:pt idx="6595">
                  <c:v>9.7340000000000003E-6</c:v>
                </c:pt>
                <c:pt idx="6596">
                  <c:v>9.7419999999999992E-6</c:v>
                </c:pt>
                <c:pt idx="6597">
                  <c:v>9.7419999999999992E-6</c:v>
                </c:pt>
                <c:pt idx="6598">
                  <c:v>9.7419999999999992E-6</c:v>
                </c:pt>
                <c:pt idx="6599">
                  <c:v>9.7510000000000003E-6</c:v>
                </c:pt>
                <c:pt idx="6600">
                  <c:v>9.7419999999999992E-6</c:v>
                </c:pt>
                <c:pt idx="6601">
                  <c:v>9.7510000000000003E-6</c:v>
                </c:pt>
                <c:pt idx="6602">
                  <c:v>9.7419999999999992E-6</c:v>
                </c:pt>
                <c:pt idx="6603">
                  <c:v>9.7510000000000003E-6</c:v>
                </c:pt>
                <c:pt idx="6604">
                  <c:v>9.7599999999999997E-6</c:v>
                </c:pt>
                <c:pt idx="6605">
                  <c:v>9.7599999999999997E-6</c:v>
                </c:pt>
                <c:pt idx="6606">
                  <c:v>9.7599999999999997E-6</c:v>
                </c:pt>
                <c:pt idx="6607">
                  <c:v>9.7510000000000003E-6</c:v>
                </c:pt>
                <c:pt idx="6608">
                  <c:v>9.7510000000000003E-6</c:v>
                </c:pt>
                <c:pt idx="6609">
                  <c:v>9.7599999999999997E-6</c:v>
                </c:pt>
                <c:pt idx="6610">
                  <c:v>9.7599999999999997E-6</c:v>
                </c:pt>
                <c:pt idx="6611">
                  <c:v>9.7510000000000003E-6</c:v>
                </c:pt>
                <c:pt idx="6612">
                  <c:v>9.7510000000000003E-6</c:v>
                </c:pt>
                <c:pt idx="6613">
                  <c:v>9.7419999999999992E-6</c:v>
                </c:pt>
                <c:pt idx="6614">
                  <c:v>9.7249999999999992E-6</c:v>
                </c:pt>
                <c:pt idx="6615">
                  <c:v>9.7510000000000003E-6</c:v>
                </c:pt>
                <c:pt idx="6616">
                  <c:v>9.7249999999999992E-6</c:v>
                </c:pt>
                <c:pt idx="6617">
                  <c:v>9.7159999999999998E-6</c:v>
                </c:pt>
                <c:pt idx="6618">
                  <c:v>9.7249999999999992E-6</c:v>
                </c:pt>
                <c:pt idx="6619">
                  <c:v>9.7419999999999992E-6</c:v>
                </c:pt>
                <c:pt idx="6620">
                  <c:v>9.7340000000000003E-6</c:v>
                </c:pt>
                <c:pt idx="6621">
                  <c:v>9.7249999999999992E-6</c:v>
                </c:pt>
                <c:pt idx="6622">
                  <c:v>9.9010000000000006E-6</c:v>
                </c:pt>
                <c:pt idx="6623">
                  <c:v>9.9010000000000006E-6</c:v>
                </c:pt>
                <c:pt idx="6624">
                  <c:v>9.8919999999999995E-6</c:v>
                </c:pt>
                <c:pt idx="6625">
                  <c:v>9.8749999999999995E-6</c:v>
                </c:pt>
                <c:pt idx="6626">
                  <c:v>9.8840000000000006E-6</c:v>
                </c:pt>
                <c:pt idx="6627">
                  <c:v>9.8660000000000001E-6</c:v>
                </c:pt>
                <c:pt idx="6628">
                  <c:v>9.8479999999999996E-6</c:v>
                </c:pt>
                <c:pt idx="6629">
                  <c:v>9.8390000000000002E-6</c:v>
                </c:pt>
                <c:pt idx="6630">
                  <c:v>9.8390000000000002E-6</c:v>
                </c:pt>
                <c:pt idx="6631">
                  <c:v>9.8390000000000002E-6</c:v>
                </c:pt>
                <c:pt idx="6632">
                  <c:v>9.8300000000000008E-6</c:v>
                </c:pt>
                <c:pt idx="6633">
                  <c:v>9.8130000000000007E-6</c:v>
                </c:pt>
                <c:pt idx="6634">
                  <c:v>9.8300000000000008E-6</c:v>
                </c:pt>
                <c:pt idx="6635">
                  <c:v>9.8209999999999997E-6</c:v>
                </c:pt>
                <c:pt idx="6636">
                  <c:v>9.8209999999999997E-6</c:v>
                </c:pt>
                <c:pt idx="6637">
                  <c:v>9.8039999999999996E-6</c:v>
                </c:pt>
                <c:pt idx="6638">
                  <c:v>9.8039999999999996E-6</c:v>
                </c:pt>
                <c:pt idx="6639">
                  <c:v>9.8300000000000008E-6</c:v>
                </c:pt>
                <c:pt idx="6640">
                  <c:v>9.8209999999999997E-6</c:v>
                </c:pt>
                <c:pt idx="6641">
                  <c:v>9.8130000000000007E-6</c:v>
                </c:pt>
                <c:pt idx="6642">
                  <c:v>9.8209999999999997E-6</c:v>
                </c:pt>
                <c:pt idx="6643">
                  <c:v>9.8130000000000007E-6</c:v>
                </c:pt>
                <c:pt idx="6644">
                  <c:v>9.7950000000000002E-6</c:v>
                </c:pt>
                <c:pt idx="6645">
                  <c:v>9.8130000000000007E-6</c:v>
                </c:pt>
                <c:pt idx="6646">
                  <c:v>9.8039999999999996E-6</c:v>
                </c:pt>
                <c:pt idx="6647">
                  <c:v>9.8039999999999996E-6</c:v>
                </c:pt>
                <c:pt idx="6648">
                  <c:v>9.8039999999999996E-6</c:v>
                </c:pt>
                <c:pt idx="6649">
                  <c:v>9.7860000000000008E-6</c:v>
                </c:pt>
                <c:pt idx="6650">
                  <c:v>9.7769999999999997E-6</c:v>
                </c:pt>
                <c:pt idx="6651">
                  <c:v>9.7950000000000002E-6</c:v>
                </c:pt>
                <c:pt idx="6652">
                  <c:v>9.7690000000000008E-6</c:v>
                </c:pt>
                <c:pt idx="6653">
                  <c:v>9.7769999999999997E-6</c:v>
                </c:pt>
                <c:pt idx="6654">
                  <c:v>9.7690000000000008E-6</c:v>
                </c:pt>
                <c:pt idx="6655">
                  <c:v>9.7690000000000008E-6</c:v>
                </c:pt>
                <c:pt idx="6656">
                  <c:v>9.8039999999999996E-6</c:v>
                </c:pt>
                <c:pt idx="6657">
                  <c:v>9.8130000000000007E-6</c:v>
                </c:pt>
                <c:pt idx="6658">
                  <c:v>9.8130000000000007E-6</c:v>
                </c:pt>
                <c:pt idx="6659">
                  <c:v>9.8039999999999996E-6</c:v>
                </c:pt>
                <c:pt idx="6660">
                  <c:v>9.8130000000000007E-6</c:v>
                </c:pt>
                <c:pt idx="6661">
                  <c:v>9.8130000000000007E-6</c:v>
                </c:pt>
                <c:pt idx="6662">
                  <c:v>9.8209999999999997E-6</c:v>
                </c:pt>
                <c:pt idx="6663">
                  <c:v>9.8209999999999997E-6</c:v>
                </c:pt>
                <c:pt idx="6664">
                  <c:v>9.8300000000000008E-6</c:v>
                </c:pt>
                <c:pt idx="6665">
                  <c:v>9.8300000000000008E-6</c:v>
                </c:pt>
                <c:pt idx="6666">
                  <c:v>9.8209999999999997E-6</c:v>
                </c:pt>
                <c:pt idx="6667">
                  <c:v>9.8209999999999997E-6</c:v>
                </c:pt>
                <c:pt idx="6668">
                  <c:v>9.8209999999999997E-6</c:v>
                </c:pt>
                <c:pt idx="6669">
                  <c:v>9.8390000000000002E-6</c:v>
                </c:pt>
                <c:pt idx="6670">
                  <c:v>9.8209999999999997E-6</c:v>
                </c:pt>
                <c:pt idx="6671">
                  <c:v>9.8209999999999997E-6</c:v>
                </c:pt>
                <c:pt idx="6672">
                  <c:v>9.8300000000000008E-6</c:v>
                </c:pt>
                <c:pt idx="6673">
                  <c:v>9.8209999999999997E-6</c:v>
                </c:pt>
                <c:pt idx="6674">
                  <c:v>9.8130000000000007E-6</c:v>
                </c:pt>
                <c:pt idx="6675">
                  <c:v>9.8209999999999997E-6</c:v>
                </c:pt>
                <c:pt idx="6676">
                  <c:v>9.8130000000000007E-6</c:v>
                </c:pt>
                <c:pt idx="6677">
                  <c:v>9.8130000000000007E-6</c:v>
                </c:pt>
                <c:pt idx="6678">
                  <c:v>9.8209999999999997E-6</c:v>
                </c:pt>
                <c:pt idx="6679">
                  <c:v>9.8039999999999996E-6</c:v>
                </c:pt>
                <c:pt idx="6680">
                  <c:v>9.8209999999999997E-6</c:v>
                </c:pt>
                <c:pt idx="6681">
                  <c:v>9.8209999999999997E-6</c:v>
                </c:pt>
                <c:pt idx="6682">
                  <c:v>9.8130000000000007E-6</c:v>
                </c:pt>
                <c:pt idx="6683">
                  <c:v>9.8209999999999997E-6</c:v>
                </c:pt>
                <c:pt idx="6684">
                  <c:v>9.8209999999999997E-6</c:v>
                </c:pt>
                <c:pt idx="6685">
                  <c:v>9.8209999999999997E-6</c:v>
                </c:pt>
                <c:pt idx="6686">
                  <c:v>9.8039999999999996E-6</c:v>
                </c:pt>
                <c:pt idx="6687">
                  <c:v>9.8209999999999997E-6</c:v>
                </c:pt>
                <c:pt idx="6688">
                  <c:v>9.8130000000000007E-6</c:v>
                </c:pt>
                <c:pt idx="6689">
                  <c:v>9.8300000000000008E-6</c:v>
                </c:pt>
                <c:pt idx="6690">
                  <c:v>9.8300000000000008E-6</c:v>
                </c:pt>
                <c:pt idx="6691">
                  <c:v>9.8390000000000002E-6</c:v>
                </c:pt>
                <c:pt idx="6692">
                  <c:v>9.8300000000000008E-6</c:v>
                </c:pt>
                <c:pt idx="6693">
                  <c:v>9.8300000000000008E-6</c:v>
                </c:pt>
                <c:pt idx="6694">
                  <c:v>9.8300000000000008E-6</c:v>
                </c:pt>
                <c:pt idx="6695">
                  <c:v>9.8300000000000008E-6</c:v>
                </c:pt>
                <c:pt idx="6696">
                  <c:v>9.8300000000000008E-6</c:v>
                </c:pt>
                <c:pt idx="6697">
                  <c:v>9.8390000000000002E-6</c:v>
                </c:pt>
                <c:pt idx="6698">
                  <c:v>9.8479999999999996E-6</c:v>
                </c:pt>
                <c:pt idx="6699">
                  <c:v>9.8390000000000002E-6</c:v>
                </c:pt>
                <c:pt idx="6700">
                  <c:v>9.8479999999999996E-6</c:v>
                </c:pt>
                <c:pt idx="6701">
                  <c:v>9.8660000000000001E-6</c:v>
                </c:pt>
                <c:pt idx="6702">
                  <c:v>9.8570000000000007E-6</c:v>
                </c:pt>
                <c:pt idx="6703">
                  <c:v>9.8660000000000001E-6</c:v>
                </c:pt>
                <c:pt idx="6704">
                  <c:v>9.8479999999999996E-6</c:v>
                </c:pt>
                <c:pt idx="6705">
                  <c:v>9.8570000000000007E-6</c:v>
                </c:pt>
                <c:pt idx="6706">
                  <c:v>9.8660000000000001E-6</c:v>
                </c:pt>
                <c:pt idx="6707">
                  <c:v>9.8919999999999995E-6</c:v>
                </c:pt>
                <c:pt idx="6708">
                  <c:v>9.8919999999999995E-6</c:v>
                </c:pt>
                <c:pt idx="6709">
                  <c:v>9.8840000000000006E-6</c:v>
                </c:pt>
                <c:pt idx="6710">
                  <c:v>9.8840000000000006E-6</c:v>
                </c:pt>
                <c:pt idx="6711">
                  <c:v>9.8840000000000006E-6</c:v>
                </c:pt>
                <c:pt idx="6712">
                  <c:v>9.8749999999999995E-6</c:v>
                </c:pt>
                <c:pt idx="6713">
                  <c:v>9.8840000000000006E-6</c:v>
                </c:pt>
                <c:pt idx="6714">
                  <c:v>9.8749999999999995E-6</c:v>
                </c:pt>
                <c:pt idx="6715">
                  <c:v>9.8919999999999995E-6</c:v>
                </c:pt>
                <c:pt idx="6716">
                  <c:v>9.8840000000000006E-6</c:v>
                </c:pt>
                <c:pt idx="6717">
                  <c:v>9.8749999999999995E-6</c:v>
                </c:pt>
                <c:pt idx="6718">
                  <c:v>9.8660000000000001E-6</c:v>
                </c:pt>
                <c:pt idx="6719">
                  <c:v>9.8660000000000001E-6</c:v>
                </c:pt>
                <c:pt idx="6720">
                  <c:v>9.8570000000000007E-6</c:v>
                </c:pt>
                <c:pt idx="6721">
                  <c:v>9.8660000000000001E-6</c:v>
                </c:pt>
                <c:pt idx="6722">
                  <c:v>9.8479999999999996E-6</c:v>
                </c:pt>
                <c:pt idx="6723">
                  <c:v>9.8479999999999996E-6</c:v>
                </c:pt>
                <c:pt idx="6724">
                  <c:v>9.8479999999999996E-6</c:v>
                </c:pt>
                <c:pt idx="6725">
                  <c:v>9.8479999999999996E-6</c:v>
                </c:pt>
                <c:pt idx="6726">
                  <c:v>9.8479999999999996E-6</c:v>
                </c:pt>
                <c:pt idx="6727">
                  <c:v>9.8390000000000002E-6</c:v>
                </c:pt>
                <c:pt idx="6728">
                  <c:v>9.8390000000000002E-6</c:v>
                </c:pt>
                <c:pt idx="6729">
                  <c:v>9.8479999999999996E-6</c:v>
                </c:pt>
                <c:pt idx="6730">
                  <c:v>9.8390000000000002E-6</c:v>
                </c:pt>
                <c:pt idx="6731">
                  <c:v>9.8479999999999996E-6</c:v>
                </c:pt>
                <c:pt idx="6732">
                  <c:v>9.8300000000000008E-6</c:v>
                </c:pt>
                <c:pt idx="6733">
                  <c:v>9.8390000000000002E-6</c:v>
                </c:pt>
                <c:pt idx="6734">
                  <c:v>9.8390000000000002E-6</c:v>
                </c:pt>
                <c:pt idx="6735">
                  <c:v>9.8390000000000002E-6</c:v>
                </c:pt>
                <c:pt idx="6736">
                  <c:v>9.8390000000000002E-6</c:v>
                </c:pt>
                <c:pt idx="6737">
                  <c:v>9.8390000000000002E-6</c:v>
                </c:pt>
                <c:pt idx="6738">
                  <c:v>9.8479999999999996E-6</c:v>
                </c:pt>
                <c:pt idx="6739">
                  <c:v>9.8479999999999996E-6</c:v>
                </c:pt>
                <c:pt idx="6740">
                  <c:v>9.8390000000000002E-6</c:v>
                </c:pt>
                <c:pt idx="6741">
                  <c:v>9.8390000000000002E-6</c:v>
                </c:pt>
                <c:pt idx="6742">
                  <c:v>9.8479999999999996E-6</c:v>
                </c:pt>
                <c:pt idx="6743">
                  <c:v>9.8390000000000002E-6</c:v>
                </c:pt>
                <c:pt idx="6744">
                  <c:v>9.8479999999999996E-6</c:v>
                </c:pt>
                <c:pt idx="6745">
                  <c:v>9.8479999999999996E-6</c:v>
                </c:pt>
                <c:pt idx="6746">
                  <c:v>9.8479999999999996E-6</c:v>
                </c:pt>
                <c:pt idx="6747">
                  <c:v>9.8390000000000002E-6</c:v>
                </c:pt>
                <c:pt idx="6748">
                  <c:v>9.8390000000000002E-6</c:v>
                </c:pt>
                <c:pt idx="6749">
                  <c:v>9.8390000000000002E-6</c:v>
                </c:pt>
                <c:pt idx="6750">
                  <c:v>9.8390000000000002E-6</c:v>
                </c:pt>
                <c:pt idx="6751">
                  <c:v>9.8390000000000002E-6</c:v>
                </c:pt>
                <c:pt idx="6752">
                  <c:v>9.8390000000000002E-6</c:v>
                </c:pt>
                <c:pt idx="6753">
                  <c:v>9.8209999999999997E-6</c:v>
                </c:pt>
                <c:pt idx="6754">
                  <c:v>9.8209999999999997E-6</c:v>
                </c:pt>
                <c:pt idx="6755">
                  <c:v>9.6549999999999999E-6</c:v>
                </c:pt>
                <c:pt idx="6756">
                  <c:v>9.6460000000000005E-6</c:v>
                </c:pt>
                <c:pt idx="6757">
                  <c:v>9.6379999999999999E-6</c:v>
                </c:pt>
                <c:pt idx="6758">
                  <c:v>9.6199999999999994E-6</c:v>
                </c:pt>
                <c:pt idx="6759">
                  <c:v>9.6379999999999999E-6</c:v>
                </c:pt>
                <c:pt idx="6760">
                  <c:v>9.6290000000000005E-6</c:v>
                </c:pt>
                <c:pt idx="6761">
                  <c:v>9.6290000000000005E-6</c:v>
                </c:pt>
                <c:pt idx="6762">
                  <c:v>9.6290000000000005E-6</c:v>
                </c:pt>
                <c:pt idx="6763">
                  <c:v>9.6199999999999994E-6</c:v>
                </c:pt>
                <c:pt idx="6764">
                  <c:v>9.6199999999999994E-6</c:v>
                </c:pt>
                <c:pt idx="6765">
                  <c:v>9.6199999999999994E-6</c:v>
                </c:pt>
                <c:pt idx="6766">
                  <c:v>9.6199999999999994E-6</c:v>
                </c:pt>
                <c:pt idx="6767">
                  <c:v>9.6199999999999994E-6</c:v>
                </c:pt>
                <c:pt idx="6768">
                  <c:v>9.6290000000000005E-6</c:v>
                </c:pt>
                <c:pt idx="6769">
                  <c:v>9.6199999999999994E-6</c:v>
                </c:pt>
                <c:pt idx="6770">
                  <c:v>9.6379999999999999E-6</c:v>
                </c:pt>
                <c:pt idx="6771">
                  <c:v>9.6290000000000005E-6</c:v>
                </c:pt>
                <c:pt idx="6772">
                  <c:v>9.6290000000000005E-6</c:v>
                </c:pt>
                <c:pt idx="6773">
                  <c:v>9.6379999999999999E-6</c:v>
                </c:pt>
                <c:pt idx="6774">
                  <c:v>9.6290000000000005E-6</c:v>
                </c:pt>
                <c:pt idx="6775">
                  <c:v>9.6290000000000005E-6</c:v>
                </c:pt>
                <c:pt idx="6776">
                  <c:v>9.6290000000000005E-6</c:v>
                </c:pt>
                <c:pt idx="6777">
                  <c:v>9.6199999999999994E-6</c:v>
                </c:pt>
                <c:pt idx="6778">
                  <c:v>9.6120000000000005E-6</c:v>
                </c:pt>
                <c:pt idx="6779">
                  <c:v>9.6029999999999994E-6</c:v>
                </c:pt>
                <c:pt idx="6780">
                  <c:v>9.6120000000000005E-6</c:v>
                </c:pt>
                <c:pt idx="6781">
                  <c:v>9.6199999999999994E-6</c:v>
                </c:pt>
                <c:pt idx="6782">
                  <c:v>9.6120000000000005E-6</c:v>
                </c:pt>
                <c:pt idx="6783">
                  <c:v>9.6199999999999994E-6</c:v>
                </c:pt>
                <c:pt idx="6784">
                  <c:v>9.6199999999999994E-6</c:v>
                </c:pt>
                <c:pt idx="6785">
                  <c:v>9.6290000000000005E-6</c:v>
                </c:pt>
                <c:pt idx="6786">
                  <c:v>9.6290000000000005E-6</c:v>
                </c:pt>
                <c:pt idx="6787">
                  <c:v>9.6379999999999999E-6</c:v>
                </c:pt>
                <c:pt idx="6788">
                  <c:v>9.6290000000000005E-6</c:v>
                </c:pt>
                <c:pt idx="6789">
                  <c:v>9.6379999999999999E-6</c:v>
                </c:pt>
                <c:pt idx="6790">
                  <c:v>9.6290000000000005E-6</c:v>
                </c:pt>
                <c:pt idx="6791">
                  <c:v>9.6379999999999999E-6</c:v>
                </c:pt>
                <c:pt idx="6792">
                  <c:v>9.6290000000000005E-6</c:v>
                </c:pt>
                <c:pt idx="6793">
                  <c:v>9.6379999999999999E-6</c:v>
                </c:pt>
                <c:pt idx="6794">
                  <c:v>9.6549999999999999E-6</c:v>
                </c:pt>
                <c:pt idx="6795">
                  <c:v>9.6460000000000005E-6</c:v>
                </c:pt>
                <c:pt idx="6796">
                  <c:v>9.6549999999999999E-6</c:v>
                </c:pt>
                <c:pt idx="6797">
                  <c:v>9.6639999999999993E-6</c:v>
                </c:pt>
                <c:pt idx="6798">
                  <c:v>9.6719999999999999E-6</c:v>
                </c:pt>
                <c:pt idx="6799">
                  <c:v>9.6719999999999999E-6</c:v>
                </c:pt>
                <c:pt idx="6800">
                  <c:v>9.6639999999999993E-6</c:v>
                </c:pt>
                <c:pt idx="6801">
                  <c:v>9.6549999999999999E-6</c:v>
                </c:pt>
                <c:pt idx="6802">
                  <c:v>9.6639999999999993E-6</c:v>
                </c:pt>
                <c:pt idx="6803">
                  <c:v>9.6379999999999999E-6</c:v>
                </c:pt>
                <c:pt idx="6804">
                  <c:v>9.6460000000000005E-6</c:v>
                </c:pt>
                <c:pt idx="6805">
                  <c:v>9.6460000000000005E-6</c:v>
                </c:pt>
                <c:pt idx="6806">
                  <c:v>9.6460000000000005E-6</c:v>
                </c:pt>
                <c:pt idx="6807">
                  <c:v>9.6549999999999999E-6</c:v>
                </c:pt>
                <c:pt idx="6808">
                  <c:v>9.6379999999999999E-6</c:v>
                </c:pt>
                <c:pt idx="6809">
                  <c:v>9.6290000000000005E-6</c:v>
                </c:pt>
                <c:pt idx="6810">
                  <c:v>9.5680000000000005E-6</c:v>
                </c:pt>
                <c:pt idx="6811">
                  <c:v>9.5599999999999999E-6</c:v>
                </c:pt>
                <c:pt idx="6812">
                  <c:v>9.5680000000000005E-6</c:v>
                </c:pt>
                <c:pt idx="6813">
                  <c:v>9.577E-6</c:v>
                </c:pt>
                <c:pt idx="6814">
                  <c:v>9.594E-6</c:v>
                </c:pt>
                <c:pt idx="6815">
                  <c:v>9.594E-6</c:v>
                </c:pt>
                <c:pt idx="6816">
                  <c:v>9.5859999999999994E-6</c:v>
                </c:pt>
                <c:pt idx="6817">
                  <c:v>9.594E-6</c:v>
                </c:pt>
                <c:pt idx="6818">
                  <c:v>9.5859999999999994E-6</c:v>
                </c:pt>
                <c:pt idx="6819">
                  <c:v>9.6029999999999994E-6</c:v>
                </c:pt>
                <c:pt idx="6820">
                  <c:v>9.577E-6</c:v>
                </c:pt>
                <c:pt idx="6821">
                  <c:v>9.5680000000000005E-6</c:v>
                </c:pt>
                <c:pt idx="6822">
                  <c:v>9.5680000000000005E-6</c:v>
                </c:pt>
                <c:pt idx="6823">
                  <c:v>9.5599999999999999E-6</c:v>
                </c:pt>
                <c:pt idx="6824">
                  <c:v>9.5859999999999994E-6</c:v>
                </c:pt>
                <c:pt idx="6825">
                  <c:v>9.5599999999999999E-6</c:v>
                </c:pt>
                <c:pt idx="6826">
                  <c:v>9.5510000000000005E-6</c:v>
                </c:pt>
                <c:pt idx="6827">
                  <c:v>9.5599999999999999E-6</c:v>
                </c:pt>
                <c:pt idx="6828">
                  <c:v>9.5599999999999999E-6</c:v>
                </c:pt>
                <c:pt idx="6829">
                  <c:v>9.5680000000000005E-6</c:v>
                </c:pt>
                <c:pt idx="6830">
                  <c:v>9.577E-6</c:v>
                </c:pt>
                <c:pt idx="6831">
                  <c:v>9.5680000000000005E-6</c:v>
                </c:pt>
                <c:pt idx="6832">
                  <c:v>9.5680000000000005E-6</c:v>
                </c:pt>
                <c:pt idx="6833">
                  <c:v>9.5599999999999999E-6</c:v>
                </c:pt>
                <c:pt idx="6834">
                  <c:v>9.5510000000000005E-6</c:v>
                </c:pt>
                <c:pt idx="6835">
                  <c:v>9.5599999999999999E-6</c:v>
                </c:pt>
                <c:pt idx="6836">
                  <c:v>9.5510000000000005E-6</c:v>
                </c:pt>
                <c:pt idx="6837">
                  <c:v>9.5510000000000005E-6</c:v>
                </c:pt>
                <c:pt idx="6838">
                  <c:v>9.5680000000000005E-6</c:v>
                </c:pt>
                <c:pt idx="6839">
                  <c:v>9.5510000000000005E-6</c:v>
                </c:pt>
                <c:pt idx="6840">
                  <c:v>9.5599999999999999E-6</c:v>
                </c:pt>
                <c:pt idx="6841">
                  <c:v>9.5599999999999999E-6</c:v>
                </c:pt>
                <c:pt idx="6842">
                  <c:v>9.5599999999999999E-6</c:v>
                </c:pt>
                <c:pt idx="6843">
                  <c:v>9.5599999999999999E-6</c:v>
                </c:pt>
                <c:pt idx="6844">
                  <c:v>9.5510000000000005E-6</c:v>
                </c:pt>
                <c:pt idx="6845">
                  <c:v>9.5599999999999999E-6</c:v>
                </c:pt>
                <c:pt idx="6846">
                  <c:v>9.5599999999999999E-6</c:v>
                </c:pt>
                <c:pt idx="6847">
                  <c:v>9.5680000000000005E-6</c:v>
                </c:pt>
                <c:pt idx="6848">
                  <c:v>9.5680000000000005E-6</c:v>
                </c:pt>
                <c:pt idx="6849">
                  <c:v>9.577E-6</c:v>
                </c:pt>
                <c:pt idx="6850">
                  <c:v>9.577E-6</c:v>
                </c:pt>
                <c:pt idx="6851">
                  <c:v>9.5859999999999994E-6</c:v>
                </c:pt>
                <c:pt idx="6852">
                  <c:v>9.577E-6</c:v>
                </c:pt>
                <c:pt idx="6853">
                  <c:v>9.577E-6</c:v>
                </c:pt>
                <c:pt idx="6854">
                  <c:v>9.577E-6</c:v>
                </c:pt>
                <c:pt idx="6855">
                  <c:v>9.5859999999999994E-6</c:v>
                </c:pt>
                <c:pt idx="6856">
                  <c:v>9.5599999999999999E-6</c:v>
                </c:pt>
                <c:pt idx="6857">
                  <c:v>9.577E-6</c:v>
                </c:pt>
                <c:pt idx="6858">
                  <c:v>9.5680000000000005E-6</c:v>
                </c:pt>
                <c:pt idx="6859">
                  <c:v>9.5680000000000005E-6</c:v>
                </c:pt>
                <c:pt idx="6860">
                  <c:v>9.5680000000000005E-6</c:v>
                </c:pt>
                <c:pt idx="6861">
                  <c:v>9.577E-6</c:v>
                </c:pt>
                <c:pt idx="6862">
                  <c:v>9.5680000000000005E-6</c:v>
                </c:pt>
                <c:pt idx="6863">
                  <c:v>9.577E-6</c:v>
                </c:pt>
                <c:pt idx="6864">
                  <c:v>9.5680000000000005E-6</c:v>
                </c:pt>
                <c:pt idx="6865">
                  <c:v>9.5680000000000005E-6</c:v>
                </c:pt>
                <c:pt idx="6866">
                  <c:v>9.5599999999999999E-6</c:v>
                </c:pt>
                <c:pt idx="6867">
                  <c:v>9.5859999999999994E-6</c:v>
                </c:pt>
                <c:pt idx="6868">
                  <c:v>9.5599999999999999E-6</c:v>
                </c:pt>
                <c:pt idx="6869">
                  <c:v>9.5680000000000005E-6</c:v>
                </c:pt>
                <c:pt idx="6870">
                  <c:v>9.577E-6</c:v>
                </c:pt>
                <c:pt idx="6871">
                  <c:v>9.5680000000000005E-6</c:v>
                </c:pt>
                <c:pt idx="6872">
                  <c:v>9.5680000000000005E-6</c:v>
                </c:pt>
                <c:pt idx="6873">
                  <c:v>9.5680000000000005E-6</c:v>
                </c:pt>
                <c:pt idx="6874">
                  <c:v>9.5510000000000005E-6</c:v>
                </c:pt>
                <c:pt idx="6875">
                  <c:v>9.5599999999999999E-6</c:v>
                </c:pt>
                <c:pt idx="6876">
                  <c:v>9.5680000000000005E-6</c:v>
                </c:pt>
                <c:pt idx="6877">
                  <c:v>9.5680000000000005E-6</c:v>
                </c:pt>
                <c:pt idx="6878">
                  <c:v>9.5599999999999999E-6</c:v>
                </c:pt>
                <c:pt idx="6879">
                  <c:v>9.5599999999999999E-6</c:v>
                </c:pt>
                <c:pt idx="6880">
                  <c:v>9.5599999999999999E-6</c:v>
                </c:pt>
                <c:pt idx="6881">
                  <c:v>9.5599999999999999E-6</c:v>
                </c:pt>
                <c:pt idx="6882">
                  <c:v>9.5680000000000005E-6</c:v>
                </c:pt>
                <c:pt idx="6883">
                  <c:v>9.5680000000000005E-6</c:v>
                </c:pt>
                <c:pt idx="6884">
                  <c:v>9.5599999999999999E-6</c:v>
                </c:pt>
                <c:pt idx="6885">
                  <c:v>9.577E-6</c:v>
                </c:pt>
                <c:pt idx="6886">
                  <c:v>9.577E-6</c:v>
                </c:pt>
                <c:pt idx="6887">
                  <c:v>9.5859999999999994E-6</c:v>
                </c:pt>
                <c:pt idx="6888">
                  <c:v>9.577E-6</c:v>
                </c:pt>
                <c:pt idx="6889">
                  <c:v>9.5599999999999999E-6</c:v>
                </c:pt>
                <c:pt idx="6890">
                  <c:v>9.5599999999999999E-6</c:v>
                </c:pt>
                <c:pt idx="6891">
                  <c:v>9.5599999999999999E-6</c:v>
                </c:pt>
                <c:pt idx="6892">
                  <c:v>9.5599999999999999E-6</c:v>
                </c:pt>
                <c:pt idx="6893">
                  <c:v>9.5599999999999999E-6</c:v>
                </c:pt>
                <c:pt idx="6894">
                  <c:v>9.5510000000000005E-6</c:v>
                </c:pt>
                <c:pt idx="6895">
                  <c:v>9.5599999999999999E-6</c:v>
                </c:pt>
                <c:pt idx="6896">
                  <c:v>9.5429999999999999E-6</c:v>
                </c:pt>
                <c:pt idx="6897">
                  <c:v>9.5510000000000005E-6</c:v>
                </c:pt>
                <c:pt idx="6898">
                  <c:v>9.5340000000000005E-6</c:v>
                </c:pt>
                <c:pt idx="6899">
                  <c:v>9.5429999999999999E-6</c:v>
                </c:pt>
                <c:pt idx="6900">
                  <c:v>9.5429999999999999E-6</c:v>
                </c:pt>
                <c:pt idx="6901">
                  <c:v>9.5510000000000005E-6</c:v>
                </c:pt>
                <c:pt idx="6902">
                  <c:v>9.5680000000000005E-6</c:v>
                </c:pt>
                <c:pt idx="6903">
                  <c:v>9.5599999999999999E-6</c:v>
                </c:pt>
                <c:pt idx="6904">
                  <c:v>9.5599999999999999E-6</c:v>
                </c:pt>
                <c:pt idx="6905">
                  <c:v>9.5680000000000005E-6</c:v>
                </c:pt>
                <c:pt idx="6906">
                  <c:v>9.5510000000000005E-6</c:v>
                </c:pt>
                <c:pt idx="6907">
                  <c:v>9.5599999999999999E-6</c:v>
                </c:pt>
                <c:pt idx="6908">
                  <c:v>9.5599999999999999E-6</c:v>
                </c:pt>
                <c:pt idx="6909">
                  <c:v>9.5599999999999999E-6</c:v>
                </c:pt>
                <c:pt idx="6910">
                  <c:v>9.5599999999999999E-6</c:v>
                </c:pt>
                <c:pt idx="6911">
                  <c:v>9.5599999999999999E-6</c:v>
                </c:pt>
                <c:pt idx="6912">
                  <c:v>9.5680000000000005E-6</c:v>
                </c:pt>
                <c:pt idx="6913">
                  <c:v>9.577E-6</c:v>
                </c:pt>
                <c:pt idx="6914">
                  <c:v>9.5599999999999999E-6</c:v>
                </c:pt>
                <c:pt idx="6915">
                  <c:v>9.5680000000000005E-6</c:v>
                </c:pt>
                <c:pt idx="6916">
                  <c:v>9.5680000000000005E-6</c:v>
                </c:pt>
                <c:pt idx="6917">
                  <c:v>9.577E-6</c:v>
                </c:pt>
                <c:pt idx="6918">
                  <c:v>9.577E-6</c:v>
                </c:pt>
                <c:pt idx="6919">
                  <c:v>9.5859999999999994E-6</c:v>
                </c:pt>
                <c:pt idx="6920">
                  <c:v>9.6029999999999994E-6</c:v>
                </c:pt>
                <c:pt idx="6921">
                  <c:v>9.6029999999999994E-6</c:v>
                </c:pt>
                <c:pt idx="6922">
                  <c:v>9.594E-6</c:v>
                </c:pt>
                <c:pt idx="6923">
                  <c:v>9.5859999999999994E-6</c:v>
                </c:pt>
                <c:pt idx="6924">
                  <c:v>9.594E-6</c:v>
                </c:pt>
                <c:pt idx="6925">
                  <c:v>9.594E-6</c:v>
                </c:pt>
                <c:pt idx="6926">
                  <c:v>9.6029999999999994E-6</c:v>
                </c:pt>
                <c:pt idx="6927">
                  <c:v>9.6120000000000005E-6</c:v>
                </c:pt>
                <c:pt idx="6928">
                  <c:v>9.6120000000000005E-6</c:v>
                </c:pt>
                <c:pt idx="6929">
                  <c:v>9.6199999999999994E-6</c:v>
                </c:pt>
                <c:pt idx="6930">
                  <c:v>9.6120000000000005E-6</c:v>
                </c:pt>
                <c:pt idx="6931">
                  <c:v>9.6290000000000005E-6</c:v>
                </c:pt>
                <c:pt idx="6932">
                  <c:v>9.6199999999999994E-6</c:v>
                </c:pt>
                <c:pt idx="6933">
                  <c:v>9.6290000000000005E-6</c:v>
                </c:pt>
                <c:pt idx="6934">
                  <c:v>9.6290000000000005E-6</c:v>
                </c:pt>
                <c:pt idx="6935">
                  <c:v>9.6199999999999994E-6</c:v>
                </c:pt>
                <c:pt idx="6936">
                  <c:v>9.6290000000000005E-6</c:v>
                </c:pt>
                <c:pt idx="6937">
                  <c:v>9.6199999999999994E-6</c:v>
                </c:pt>
                <c:pt idx="6938">
                  <c:v>9.6290000000000005E-6</c:v>
                </c:pt>
                <c:pt idx="6939">
                  <c:v>9.6290000000000005E-6</c:v>
                </c:pt>
                <c:pt idx="6940">
                  <c:v>9.6290000000000005E-6</c:v>
                </c:pt>
                <c:pt idx="6941">
                  <c:v>9.6290000000000005E-6</c:v>
                </c:pt>
                <c:pt idx="6942">
                  <c:v>9.6290000000000005E-6</c:v>
                </c:pt>
                <c:pt idx="6943">
                  <c:v>9.6290000000000005E-6</c:v>
                </c:pt>
                <c:pt idx="6944">
                  <c:v>9.6460000000000005E-6</c:v>
                </c:pt>
                <c:pt idx="6945">
                  <c:v>9.6460000000000005E-6</c:v>
                </c:pt>
                <c:pt idx="6946">
                  <c:v>9.6460000000000005E-6</c:v>
                </c:pt>
                <c:pt idx="6947">
                  <c:v>9.6379999999999999E-6</c:v>
                </c:pt>
                <c:pt idx="6948">
                  <c:v>9.6460000000000005E-6</c:v>
                </c:pt>
                <c:pt idx="6949">
                  <c:v>9.6549999999999999E-6</c:v>
                </c:pt>
                <c:pt idx="6950">
                  <c:v>9.6460000000000005E-6</c:v>
                </c:pt>
                <c:pt idx="6951">
                  <c:v>9.6639999999999993E-6</c:v>
                </c:pt>
                <c:pt idx="6952">
                  <c:v>9.6719999999999999E-6</c:v>
                </c:pt>
                <c:pt idx="6953">
                  <c:v>9.6719999999999999E-6</c:v>
                </c:pt>
                <c:pt idx="6954">
                  <c:v>9.6549999999999999E-6</c:v>
                </c:pt>
                <c:pt idx="6955">
                  <c:v>9.6719999999999999E-6</c:v>
                </c:pt>
                <c:pt idx="6956">
                  <c:v>9.6719999999999999E-6</c:v>
                </c:pt>
                <c:pt idx="6957">
                  <c:v>9.6549999999999999E-6</c:v>
                </c:pt>
                <c:pt idx="6958">
                  <c:v>9.6809999999999993E-6</c:v>
                </c:pt>
                <c:pt idx="6959">
                  <c:v>9.6809999999999993E-6</c:v>
                </c:pt>
                <c:pt idx="6960">
                  <c:v>9.6639999999999993E-6</c:v>
                </c:pt>
                <c:pt idx="6961">
                  <c:v>9.6639999999999993E-6</c:v>
                </c:pt>
                <c:pt idx="6962">
                  <c:v>9.6639999999999993E-6</c:v>
                </c:pt>
                <c:pt idx="6963">
                  <c:v>9.6639999999999993E-6</c:v>
                </c:pt>
                <c:pt idx="6964">
                  <c:v>9.6809999999999993E-6</c:v>
                </c:pt>
                <c:pt idx="6965">
                  <c:v>9.6809999999999993E-6</c:v>
                </c:pt>
                <c:pt idx="6966">
                  <c:v>9.6809999999999993E-6</c:v>
                </c:pt>
                <c:pt idx="6967">
                  <c:v>9.6900000000000004E-6</c:v>
                </c:pt>
                <c:pt idx="6968">
                  <c:v>9.6809999999999993E-6</c:v>
                </c:pt>
                <c:pt idx="6969">
                  <c:v>9.6809999999999993E-6</c:v>
                </c:pt>
                <c:pt idx="6970">
                  <c:v>9.6719999999999999E-6</c:v>
                </c:pt>
                <c:pt idx="6971">
                  <c:v>9.6809999999999993E-6</c:v>
                </c:pt>
                <c:pt idx="6972">
                  <c:v>9.6900000000000004E-6</c:v>
                </c:pt>
                <c:pt idx="6973">
                  <c:v>9.6979999999999993E-6</c:v>
                </c:pt>
                <c:pt idx="6974">
                  <c:v>9.6900000000000004E-6</c:v>
                </c:pt>
                <c:pt idx="6975">
                  <c:v>9.6900000000000004E-6</c:v>
                </c:pt>
                <c:pt idx="6976">
                  <c:v>9.6979999999999993E-6</c:v>
                </c:pt>
                <c:pt idx="6977">
                  <c:v>9.6900000000000004E-6</c:v>
                </c:pt>
                <c:pt idx="6978">
                  <c:v>9.6979999999999993E-6</c:v>
                </c:pt>
                <c:pt idx="6979">
                  <c:v>9.6979999999999993E-6</c:v>
                </c:pt>
                <c:pt idx="6980">
                  <c:v>9.6809999999999993E-6</c:v>
                </c:pt>
                <c:pt idx="6981">
                  <c:v>9.6900000000000004E-6</c:v>
                </c:pt>
                <c:pt idx="6982">
                  <c:v>9.6900000000000004E-6</c:v>
                </c:pt>
                <c:pt idx="6983">
                  <c:v>9.6900000000000004E-6</c:v>
                </c:pt>
                <c:pt idx="6984">
                  <c:v>9.6809999999999993E-6</c:v>
                </c:pt>
                <c:pt idx="6985">
                  <c:v>9.6809999999999993E-6</c:v>
                </c:pt>
                <c:pt idx="6986">
                  <c:v>9.6639999999999993E-6</c:v>
                </c:pt>
                <c:pt idx="6987">
                  <c:v>9.6379999999999999E-6</c:v>
                </c:pt>
                <c:pt idx="6988">
                  <c:v>9.6379999999999999E-6</c:v>
                </c:pt>
                <c:pt idx="6989">
                  <c:v>9.6290000000000005E-6</c:v>
                </c:pt>
                <c:pt idx="6990">
                  <c:v>9.6290000000000005E-6</c:v>
                </c:pt>
                <c:pt idx="6991">
                  <c:v>9.6290000000000005E-6</c:v>
                </c:pt>
                <c:pt idx="6992">
                  <c:v>9.6120000000000005E-6</c:v>
                </c:pt>
                <c:pt idx="6993">
                  <c:v>9.6199999999999994E-6</c:v>
                </c:pt>
                <c:pt idx="6994">
                  <c:v>9.6199999999999994E-6</c:v>
                </c:pt>
                <c:pt idx="6995">
                  <c:v>9.6199999999999994E-6</c:v>
                </c:pt>
                <c:pt idx="6996">
                  <c:v>9.6900000000000004E-6</c:v>
                </c:pt>
                <c:pt idx="6997">
                  <c:v>9.7950000000000002E-6</c:v>
                </c:pt>
                <c:pt idx="6998">
                  <c:v>9.7690000000000008E-6</c:v>
                </c:pt>
                <c:pt idx="6999">
                  <c:v>9.7769999999999997E-6</c:v>
                </c:pt>
                <c:pt idx="7000">
                  <c:v>9.7690000000000008E-6</c:v>
                </c:pt>
                <c:pt idx="7001">
                  <c:v>9.7950000000000002E-6</c:v>
                </c:pt>
                <c:pt idx="7002">
                  <c:v>9.7769999999999997E-6</c:v>
                </c:pt>
                <c:pt idx="7003">
                  <c:v>9.7769999999999997E-6</c:v>
                </c:pt>
                <c:pt idx="7004">
                  <c:v>9.7769999999999997E-6</c:v>
                </c:pt>
                <c:pt idx="7005">
                  <c:v>9.7769999999999997E-6</c:v>
                </c:pt>
                <c:pt idx="7006">
                  <c:v>9.7860000000000008E-6</c:v>
                </c:pt>
                <c:pt idx="7007">
                  <c:v>9.7690000000000008E-6</c:v>
                </c:pt>
                <c:pt idx="7008">
                  <c:v>9.7690000000000008E-6</c:v>
                </c:pt>
                <c:pt idx="7009">
                  <c:v>9.7690000000000008E-6</c:v>
                </c:pt>
                <c:pt idx="7010">
                  <c:v>9.7599999999999997E-6</c:v>
                </c:pt>
                <c:pt idx="7011">
                  <c:v>9.7599999999999997E-6</c:v>
                </c:pt>
                <c:pt idx="7012">
                  <c:v>9.7769999999999997E-6</c:v>
                </c:pt>
                <c:pt idx="7013">
                  <c:v>9.7510000000000003E-6</c:v>
                </c:pt>
                <c:pt idx="7014">
                  <c:v>9.7510000000000003E-6</c:v>
                </c:pt>
                <c:pt idx="7015">
                  <c:v>9.7510000000000003E-6</c:v>
                </c:pt>
                <c:pt idx="7016">
                  <c:v>9.7510000000000003E-6</c:v>
                </c:pt>
                <c:pt idx="7017">
                  <c:v>9.7510000000000003E-6</c:v>
                </c:pt>
                <c:pt idx="7018">
                  <c:v>9.7599999999999997E-6</c:v>
                </c:pt>
                <c:pt idx="7019">
                  <c:v>9.7510000000000003E-6</c:v>
                </c:pt>
                <c:pt idx="7020">
                  <c:v>9.7510000000000003E-6</c:v>
                </c:pt>
                <c:pt idx="7021">
                  <c:v>9.7860000000000008E-6</c:v>
                </c:pt>
                <c:pt idx="7022">
                  <c:v>9.7860000000000008E-6</c:v>
                </c:pt>
                <c:pt idx="7023">
                  <c:v>9.7860000000000008E-6</c:v>
                </c:pt>
                <c:pt idx="7024">
                  <c:v>9.7690000000000008E-6</c:v>
                </c:pt>
                <c:pt idx="7025">
                  <c:v>9.7690000000000008E-6</c:v>
                </c:pt>
                <c:pt idx="7026">
                  <c:v>9.7860000000000008E-6</c:v>
                </c:pt>
                <c:pt idx="7027">
                  <c:v>9.7769999999999997E-6</c:v>
                </c:pt>
                <c:pt idx="7028">
                  <c:v>9.7769999999999997E-6</c:v>
                </c:pt>
                <c:pt idx="7029">
                  <c:v>9.7769999999999997E-6</c:v>
                </c:pt>
                <c:pt idx="7030">
                  <c:v>9.7950000000000002E-6</c:v>
                </c:pt>
                <c:pt idx="7031">
                  <c:v>9.91E-6</c:v>
                </c:pt>
                <c:pt idx="7032">
                  <c:v>9.9280000000000005E-6</c:v>
                </c:pt>
                <c:pt idx="7033">
                  <c:v>9.9280000000000005E-6</c:v>
                </c:pt>
                <c:pt idx="7034">
                  <c:v>9.9280000000000005E-6</c:v>
                </c:pt>
                <c:pt idx="7035">
                  <c:v>9.9280000000000005E-6</c:v>
                </c:pt>
                <c:pt idx="7036">
                  <c:v>9.9459999999999993E-6</c:v>
                </c:pt>
                <c:pt idx="7037">
                  <c:v>9.9550000000000004E-6</c:v>
                </c:pt>
                <c:pt idx="7038">
                  <c:v>9.9459999999999993E-6</c:v>
                </c:pt>
                <c:pt idx="7039">
                  <c:v>9.9550000000000004E-6</c:v>
                </c:pt>
                <c:pt idx="7040">
                  <c:v>9.9459999999999993E-6</c:v>
                </c:pt>
                <c:pt idx="7041">
                  <c:v>9.9550000000000004E-6</c:v>
                </c:pt>
                <c:pt idx="7042">
                  <c:v>9.8570000000000007E-6</c:v>
                </c:pt>
                <c:pt idx="7043">
                  <c:v>9.8660000000000001E-6</c:v>
                </c:pt>
                <c:pt idx="7044">
                  <c:v>9.8660000000000001E-6</c:v>
                </c:pt>
                <c:pt idx="7045">
                  <c:v>9.8390000000000002E-6</c:v>
                </c:pt>
                <c:pt idx="7046">
                  <c:v>9.8570000000000007E-6</c:v>
                </c:pt>
                <c:pt idx="7047">
                  <c:v>9.8479999999999996E-6</c:v>
                </c:pt>
                <c:pt idx="7048">
                  <c:v>9.8300000000000008E-6</c:v>
                </c:pt>
                <c:pt idx="7049">
                  <c:v>9.8570000000000007E-6</c:v>
                </c:pt>
                <c:pt idx="7050">
                  <c:v>9.8300000000000008E-6</c:v>
                </c:pt>
                <c:pt idx="7051">
                  <c:v>9.8390000000000002E-6</c:v>
                </c:pt>
                <c:pt idx="7052">
                  <c:v>9.8390000000000002E-6</c:v>
                </c:pt>
                <c:pt idx="7053">
                  <c:v>9.8390000000000002E-6</c:v>
                </c:pt>
                <c:pt idx="7054">
                  <c:v>9.8390000000000002E-6</c:v>
                </c:pt>
                <c:pt idx="7055">
                  <c:v>9.8300000000000008E-6</c:v>
                </c:pt>
                <c:pt idx="7056">
                  <c:v>9.8479999999999996E-6</c:v>
                </c:pt>
                <c:pt idx="7057">
                  <c:v>9.8390000000000002E-6</c:v>
                </c:pt>
                <c:pt idx="7058">
                  <c:v>9.8479999999999996E-6</c:v>
                </c:pt>
                <c:pt idx="7059">
                  <c:v>9.8479999999999996E-6</c:v>
                </c:pt>
                <c:pt idx="7060">
                  <c:v>9.8570000000000007E-6</c:v>
                </c:pt>
                <c:pt idx="7061">
                  <c:v>9.8660000000000001E-6</c:v>
                </c:pt>
                <c:pt idx="7062">
                  <c:v>9.8570000000000007E-6</c:v>
                </c:pt>
                <c:pt idx="7063">
                  <c:v>9.8570000000000007E-6</c:v>
                </c:pt>
                <c:pt idx="7064">
                  <c:v>9.8660000000000001E-6</c:v>
                </c:pt>
                <c:pt idx="7065">
                  <c:v>9.8570000000000007E-6</c:v>
                </c:pt>
                <c:pt idx="7066">
                  <c:v>9.8570000000000007E-6</c:v>
                </c:pt>
                <c:pt idx="7067">
                  <c:v>9.8660000000000001E-6</c:v>
                </c:pt>
                <c:pt idx="7068">
                  <c:v>9.8570000000000007E-6</c:v>
                </c:pt>
                <c:pt idx="7069">
                  <c:v>9.8479999999999996E-6</c:v>
                </c:pt>
                <c:pt idx="7070">
                  <c:v>9.8479999999999996E-6</c:v>
                </c:pt>
                <c:pt idx="7071">
                  <c:v>9.8660000000000001E-6</c:v>
                </c:pt>
                <c:pt idx="7072">
                  <c:v>9.8479999999999996E-6</c:v>
                </c:pt>
                <c:pt idx="7073">
                  <c:v>9.8570000000000007E-6</c:v>
                </c:pt>
                <c:pt idx="7074">
                  <c:v>9.8570000000000007E-6</c:v>
                </c:pt>
                <c:pt idx="7075">
                  <c:v>9.8570000000000007E-6</c:v>
                </c:pt>
                <c:pt idx="7076">
                  <c:v>9.8479999999999996E-6</c:v>
                </c:pt>
                <c:pt idx="7077">
                  <c:v>9.8570000000000007E-6</c:v>
                </c:pt>
                <c:pt idx="7078">
                  <c:v>9.8749999999999995E-6</c:v>
                </c:pt>
                <c:pt idx="7079">
                  <c:v>9.8570000000000007E-6</c:v>
                </c:pt>
                <c:pt idx="7080">
                  <c:v>9.8749999999999995E-6</c:v>
                </c:pt>
                <c:pt idx="7081">
                  <c:v>9.8660000000000001E-6</c:v>
                </c:pt>
                <c:pt idx="7082">
                  <c:v>9.8660000000000001E-6</c:v>
                </c:pt>
                <c:pt idx="7083">
                  <c:v>9.8840000000000006E-6</c:v>
                </c:pt>
                <c:pt idx="7084">
                  <c:v>9.8749999999999995E-6</c:v>
                </c:pt>
                <c:pt idx="7085">
                  <c:v>9.8749999999999995E-6</c:v>
                </c:pt>
                <c:pt idx="7086">
                  <c:v>9.8749999999999995E-6</c:v>
                </c:pt>
                <c:pt idx="7087">
                  <c:v>9.8749999999999995E-6</c:v>
                </c:pt>
                <c:pt idx="7088">
                  <c:v>9.8749999999999995E-6</c:v>
                </c:pt>
                <c:pt idx="7089">
                  <c:v>9.8919999999999995E-6</c:v>
                </c:pt>
                <c:pt idx="7090">
                  <c:v>9.8749999999999995E-6</c:v>
                </c:pt>
                <c:pt idx="7091">
                  <c:v>9.9010000000000006E-6</c:v>
                </c:pt>
                <c:pt idx="7092">
                  <c:v>9.8840000000000006E-6</c:v>
                </c:pt>
                <c:pt idx="7093">
                  <c:v>9.8840000000000006E-6</c:v>
                </c:pt>
                <c:pt idx="7094">
                  <c:v>9.8919999999999995E-6</c:v>
                </c:pt>
                <c:pt idx="7095">
                  <c:v>9.8919999999999995E-6</c:v>
                </c:pt>
                <c:pt idx="7096">
                  <c:v>9.9010000000000006E-6</c:v>
                </c:pt>
                <c:pt idx="7097">
                  <c:v>9.8840000000000006E-6</c:v>
                </c:pt>
                <c:pt idx="7098">
                  <c:v>9.8840000000000006E-6</c:v>
                </c:pt>
                <c:pt idx="7099">
                  <c:v>9.8840000000000006E-6</c:v>
                </c:pt>
                <c:pt idx="7100">
                  <c:v>9.8919999999999995E-6</c:v>
                </c:pt>
                <c:pt idx="7101">
                  <c:v>9.8919999999999995E-6</c:v>
                </c:pt>
                <c:pt idx="7102">
                  <c:v>9.8300000000000008E-6</c:v>
                </c:pt>
                <c:pt idx="7103">
                  <c:v>9.8300000000000008E-6</c:v>
                </c:pt>
                <c:pt idx="7104">
                  <c:v>9.8300000000000008E-6</c:v>
                </c:pt>
                <c:pt idx="7105">
                  <c:v>9.8209999999999997E-6</c:v>
                </c:pt>
                <c:pt idx="7106">
                  <c:v>9.8039999999999996E-6</c:v>
                </c:pt>
                <c:pt idx="7107">
                  <c:v>9.8130000000000007E-6</c:v>
                </c:pt>
                <c:pt idx="7108">
                  <c:v>9.8039999999999996E-6</c:v>
                </c:pt>
                <c:pt idx="7109">
                  <c:v>9.7860000000000008E-6</c:v>
                </c:pt>
                <c:pt idx="7110">
                  <c:v>9.8130000000000007E-6</c:v>
                </c:pt>
                <c:pt idx="7111">
                  <c:v>9.7950000000000002E-6</c:v>
                </c:pt>
                <c:pt idx="7112">
                  <c:v>9.8130000000000007E-6</c:v>
                </c:pt>
                <c:pt idx="7113">
                  <c:v>9.8039999999999996E-6</c:v>
                </c:pt>
                <c:pt idx="7114">
                  <c:v>9.8130000000000007E-6</c:v>
                </c:pt>
                <c:pt idx="7115">
                  <c:v>9.8039999999999996E-6</c:v>
                </c:pt>
                <c:pt idx="7116">
                  <c:v>9.7950000000000002E-6</c:v>
                </c:pt>
                <c:pt idx="7117">
                  <c:v>9.8130000000000007E-6</c:v>
                </c:pt>
                <c:pt idx="7118">
                  <c:v>9.8130000000000007E-6</c:v>
                </c:pt>
                <c:pt idx="7119">
                  <c:v>9.8130000000000007E-6</c:v>
                </c:pt>
                <c:pt idx="7120">
                  <c:v>9.8209999999999997E-6</c:v>
                </c:pt>
                <c:pt idx="7121">
                  <c:v>9.8209999999999997E-6</c:v>
                </c:pt>
                <c:pt idx="7122">
                  <c:v>9.8130000000000007E-6</c:v>
                </c:pt>
                <c:pt idx="7123">
                  <c:v>9.8130000000000007E-6</c:v>
                </c:pt>
                <c:pt idx="7124">
                  <c:v>9.8130000000000007E-6</c:v>
                </c:pt>
                <c:pt idx="7125">
                  <c:v>9.8039999999999996E-6</c:v>
                </c:pt>
                <c:pt idx="7126">
                  <c:v>9.8130000000000007E-6</c:v>
                </c:pt>
                <c:pt idx="7127">
                  <c:v>9.8039999999999996E-6</c:v>
                </c:pt>
                <c:pt idx="7128">
                  <c:v>9.8130000000000007E-6</c:v>
                </c:pt>
                <c:pt idx="7129">
                  <c:v>9.7950000000000002E-6</c:v>
                </c:pt>
                <c:pt idx="7130">
                  <c:v>9.7950000000000002E-6</c:v>
                </c:pt>
                <c:pt idx="7131">
                  <c:v>9.8130000000000007E-6</c:v>
                </c:pt>
                <c:pt idx="7132">
                  <c:v>9.8039999999999996E-6</c:v>
                </c:pt>
                <c:pt idx="7133">
                  <c:v>9.7950000000000002E-6</c:v>
                </c:pt>
                <c:pt idx="7134">
                  <c:v>9.8039999999999996E-6</c:v>
                </c:pt>
                <c:pt idx="7135">
                  <c:v>9.8039999999999996E-6</c:v>
                </c:pt>
                <c:pt idx="7136">
                  <c:v>9.8039999999999996E-6</c:v>
                </c:pt>
                <c:pt idx="7137">
                  <c:v>9.7860000000000008E-6</c:v>
                </c:pt>
                <c:pt idx="7138">
                  <c:v>9.8039999999999996E-6</c:v>
                </c:pt>
                <c:pt idx="7139">
                  <c:v>9.7950000000000002E-6</c:v>
                </c:pt>
                <c:pt idx="7140">
                  <c:v>9.8039999999999996E-6</c:v>
                </c:pt>
                <c:pt idx="7141">
                  <c:v>9.8130000000000007E-6</c:v>
                </c:pt>
                <c:pt idx="7142">
                  <c:v>9.8130000000000007E-6</c:v>
                </c:pt>
                <c:pt idx="7143">
                  <c:v>9.8130000000000007E-6</c:v>
                </c:pt>
                <c:pt idx="7144">
                  <c:v>9.8209999999999997E-6</c:v>
                </c:pt>
                <c:pt idx="7145">
                  <c:v>9.8039999999999996E-6</c:v>
                </c:pt>
                <c:pt idx="7146">
                  <c:v>9.7950000000000002E-6</c:v>
                </c:pt>
                <c:pt idx="7147">
                  <c:v>9.8039999999999996E-6</c:v>
                </c:pt>
                <c:pt idx="7148">
                  <c:v>9.8039999999999996E-6</c:v>
                </c:pt>
                <c:pt idx="7149">
                  <c:v>9.7950000000000002E-6</c:v>
                </c:pt>
                <c:pt idx="7150">
                  <c:v>9.8039999999999996E-6</c:v>
                </c:pt>
                <c:pt idx="7151">
                  <c:v>9.8130000000000007E-6</c:v>
                </c:pt>
                <c:pt idx="7152">
                  <c:v>9.8130000000000007E-6</c:v>
                </c:pt>
                <c:pt idx="7153">
                  <c:v>9.7950000000000002E-6</c:v>
                </c:pt>
                <c:pt idx="7154">
                  <c:v>9.8130000000000007E-6</c:v>
                </c:pt>
                <c:pt idx="7155">
                  <c:v>9.8209999999999997E-6</c:v>
                </c:pt>
                <c:pt idx="7156">
                  <c:v>9.8130000000000007E-6</c:v>
                </c:pt>
                <c:pt idx="7157">
                  <c:v>9.8209999999999997E-6</c:v>
                </c:pt>
                <c:pt idx="7158">
                  <c:v>9.8209999999999997E-6</c:v>
                </c:pt>
                <c:pt idx="7159">
                  <c:v>9.8209999999999997E-6</c:v>
                </c:pt>
                <c:pt idx="7160">
                  <c:v>9.8209999999999997E-6</c:v>
                </c:pt>
                <c:pt idx="7161">
                  <c:v>9.8130000000000007E-6</c:v>
                </c:pt>
                <c:pt idx="7162">
                  <c:v>9.8300000000000008E-6</c:v>
                </c:pt>
                <c:pt idx="7163">
                  <c:v>9.8300000000000008E-6</c:v>
                </c:pt>
                <c:pt idx="7164">
                  <c:v>9.8209999999999997E-6</c:v>
                </c:pt>
                <c:pt idx="7165">
                  <c:v>9.8300000000000008E-6</c:v>
                </c:pt>
                <c:pt idx="7166">
                  <c:v>9.8209999999999997E-6</c:v>
                </c:pt>
                <c:pt idx="7167">
                  <c:v>9.8300000000000008E-6</c:v>
                </c:pt>
                <c:pt idx="7168">
                  <c:v>9.8209999999999997E-6</c:v>
                </c:pt>
                <c:pt idx="7169">
                  <c:v>9.8300000000000008E-6</c:v>
                </c:pt>
                <c:pt idx="7170">
                  <c:v>9.8130000000000007E-6</c:v>
                </c:pt>
                <c:pt idx="7171">
                  <c:v>9.8300000000000008E-6</c:v>
                </c:pt>
                <c:pt idx="7172">
                  <c:v>9.8300000000000008E-6</c:v>
                </c:pt>
                <c:pt idx="7173">
                  <c:v>9.8209999999999997E-6</c:v>
                </c:pt>
                <c:pt idx="7174">
                  <c:v>9.8390000000000002E-6</c:v>
                </c:pt>
                <c:pt idx="7175">
                  <c:v>9.8300000000000008E-6</c:v>
                </c:pt>
                <c:pt idx="7176">
                  <c:v>9.8209999999999997E-6</c:v>
                </c:pt>
                <c:pt idx="7177">
                  <c:v>9.8209999999999997E-6</c:v>
                </c:pt>
                <c:pt idx="7178">
                  <c:v>9.8479999999999996E-6</c:v>
                </c:pt>
                <c:pt idx="7179">
                  <c:v>9.8390000000000002E-6</c:v>
                </c:pt>
                <c:pt idx="7180">
                  <c:v>9.8300000000000008E-6</c:v>
                </c:pt>
                <c:pt idx="7181">
                  <c:v>9.8300000000000008E-6</c:v>
                </c:pt>
                <c:pt idx="7182">
                  <c:v>9.8300000000000008E-6</c:v>
                </c:pt>
                <c:pt idx="7183">
                  <c:v>9.8300000000000008E-6</c:v>
                </c:pt>
                <c:pt idx="7184">
                  <c:v>9.8390000000000002E-6</c:v>
                </c:pt>
                <c:pt idx="7185">
                  <c:v>9.8209999999999997E-6</c:v>
                </c:pt>
                <c:pt idx="7186">
                  <c:v>9.8390000000000002E-6</c:v>
                </c:pt>
                <c:pt idx="7187">
                  <c:v>9.8300000000000008E-6</c:v>
                </c:pt>
                <c:pt idx="7188">
                  <c:v>9.8300000000000008E-6</c:v>
                </c:pt>
                <c:pt idx="7189">
                  <c:v>9.8390000000000002E-6</c:v>
                </c:pt>
                <c:pt idx="7190">
                  <c:v>9.8209999999999997E-6</c:v>
                </c:pt>
                <c:pt idx="7191">
                  <c:v>9.8209999999999997E-6</c:v>
                </c:pt>
                <c:pt idx="7192">
                  <c:v>9.8300000000000008E-6</c:v>
                </c:pt>
                <c:pt idx="7193">
                  <c:v>9.8300000000000008E-6</c:v>
                </c:pt>
                <c:pt idx="7194">
                  <c:v>9.8390000000000002E-6</c:v>
                </c:pt>
                <c:pt idx="7195">
                  <c:v>9.8390000000000002E-6</c:v>
                </c:pt>
                <c:pt idx="7196">
                  <c:v>9.8300000000000008E-6</c:v>
                </c:pt>
                <c:pt idx="7197">
                  <c:v>9.8300000000000008E-6</c:v>
                </c:pt>
                <c:pt idx="7198">
                  <c:v>9.8300000000000008E-6</c:v>
                </c:pt>
                <c:pt idx="7199">
                  <c:v>9.8390000000000002E-6</c:v>
                </c:pt>
                <c:pt idx="7200">
                  <c:v>9.8300000000000008E-6</c:v>
                </c:pt>
                <c:pt idx="7201">
                  <c:v>9.8209999999999997E-6</c:v>
                </c:pt>
                <c:pt idx="7202">
                  <c:v>9.8209999999999997E-6</c:v>
                </c:pt>
                <c:pt idx="7203">
                  <c:v>9.8300000000000008E-6</c:v>
                </c:pt>
                <c:pt idx="7204">
                  <c:v>9.8300000000000008E-6</c:v>
                </c:pt>
                <c:pt idx="7205">
                  <c:v>9.8209999999999997E-6</c:v>
                </c:pt>
                <c:pt idx="7206">
                  <c:v>9.8300000000000008E-6</c:v>
                </c:pt>
                <c:pt idx="7207">
                  <c:v>9.8209999999999997E-6</c:v>
                </c:pt>
                <c:pt idx="7208">
                  <c:v>9.8209999999999997E-6</c:v>
                </c:pt>
                <c:pt idx="7209">
                  <c:v>9.8209999999999997E-6</c:v>
                </c:pt>
                <c:pt idx="7210">
                  <c:v>9.8300000000000008E-6</c:v>
                </c:pt>
                <c:pt idx="7211">
                  <c:v>9.8209999999999997E-6</c:v>
                </c:pt>
                <c:pt idx="7212">
                  <c:v>9.8130000000000007E-6</c:v>
                </c:pt>
                <c:pt idx="7213">
                  <c:v>9.8209999999999997E-6</c:v>
                </c:pt>
                <c:pt idx="7214">
                  <c:v>9.8300000000000008E-6</c:v>
                </c:pt>
                <c:pt idx="7215">
                  <c:v>9.8300000000000008E-6</c:v>
                </c:pt>
                <c:pt idx="7216">
                  <c:v>9.8209999999999997E-6</c:v>
                </c:pt>
                <c:pt idx="7217">
                  <c:v>9.8209999999999997E-6</c:v>
                </c:pt>
                <c:pt idx="7218">
                  <c:v>9.8300000000000008E-6</c:v>
                </c:pt>
                <c:pt idx="7219">
                  <c:v>9.8390000000000002E-6</c:v>
                </c:pt>
                <c:pt idx="7220">
                  <c:v>9.8209999999999997E-6</c:v>
                </c:pt>
                <c:pt idx="7221">
                  <c:v>9.8300000000000008E-6</c:v>
                </c:pt>
                <c:pt idx="7222">
                  <c:v>9.8209999999999997E-6</c:v>
                </c:pt>
                <c:pt idx="7223">
                  <c:v>9.8209999999999997E-6</c:v>
                </c:pt>
                <c:pt idx="7224">
                  <c:v>9.8300000000000008E-6</c:v>
                </c:pt>
                <c:pt idx="7225">
                  <c:v>9.8209999999999997E-6</c:v>
                </c:pt>
                <c:pt idx="7226">
                  <c:v>9.8209999999999997E-6</c:v>
                </c:pt>
                <c:pt idx="7227">
                  <c:v>9.8300000000000008E-6</c:v>
                </c:pt>
                <c:pt idx="7228">
                  <c:v>9.8209999999999997E-6</c:v>
                </c:pt>
                <c:pt idx="7229">
                  <c:v>9.8300000000000008E-6</c:v>
                </c:pt>
                <c:pt idx="7230">
                  <c:v>9.8209999999999997E-6</c:v>
                </c:pt>
                <c:pt idx="7231">
                  <c:v>9.8300000000000008E-6</c:v>
                </c:pt>
                <c:pt idx="7232">
                  <c:v>9.8300000000000008E-6</c:v>
                </c:pt>
                <c:pt idx="7233">
                  <c:v>9.8130000000000007E-6</c:v>
                </c:pt>
                <c:pt idx="7234">
                  <c:v>9.8209999999999997E-6</c:v>
                </c:pt>
                <c:pt idx="7235">
                  <c:v>9.7950000000000002E-6</c:v>
                </c:pt>
                <c:pt idx="7236">
                  <c:v>9.7769999999999997E-6</c:v>
                </c:pt>
                <c:pt idx="7237">
                  <c:v>9.9010000000000006E-6</c:v>
                </c:pt>
                <c:pt idx="7238">
                  <c:v>9.9010000000000006E-6</c:v>
                </c:pt>
                <c:pt idx="7239">
                  <c:v>9.9010000000000006E-6</c:v>
                </c:pt>
                <c:pt idx="7240">
                  <c:v>9.8919999999999995E-6</c:v>
                </c:pt>
                <c:pt idx="7241">
                  <c:v>9.91E-6</c:v>
                </c:pt>
                <c:pt idx="7242">
                  <c:v>9.9189999999999994E-6</c:v>
                </c:pt>
                <c:pt idx="7243">
                  <c:v>9.9280000000000005E-6</c:v>
                </c:pt>
                <c:pt idx="7244">
                  <c:v>9.9280000000000005E-6</c:v>
                </c:pt>
                <c:pt idx="7245">
                  <c:v>9.9280000000000005E-6</c:v>
                </c:pt>
                <c:pt idx="7246">
                  <c:v>9.9369999999999999E-6</c:v>
                </c:pt>
                <c:pt idx="7247">
                  <c:v>9.9550000000000004E-6</c:v>
                </c:pt>
                <c:pt idx="7248">
                  <c:v>9.9639999999999998E-6</c:v>
                </c:pt>
                <c:pt idx="7249">
                  <c:v>9.9639999999999998E-6</c:v>
                </c:pt>
                <c:pt idx="7250">
                  <c:v>9.9459999999999993E-6</c:v>
                </c:pt>
                <c:pt idx="7251">
                  <c:v>9.9729999999999992E-6</c:v>
                </c:pt>
                <c:pt idx="7252">
                  <c:v>9.9639999999999998E-6</c:v>
                </c:pt>
                <c:pt idx="7253">
                  <c:v>9.9639999999999998E-6</c:v>
                </c:pt>
                <c:pt idx="7254">
                  <c:v>9.9550000000000004E-6</c:v>
                </c:pt>
                <c:pt idx="7255">
                  <c:v>9.9729999999999992E-6</c:v>
                </c:pt>
                <c:pt idx="7256">
                  <c:v>9.9639999999999998E-6</c:v>
                </c:pt>
                <c:pt idx="7257">
                  <c:v>9.9820000000000003E-6</c:v>
                </c:pt>
                <c:pt idx="7258">
                  <c:v>9.9729999999999992E-6</c:v>
                </c:pt>
                <c:pt idx="7259">
                  <c:v>9.9820000000000003E-6</c:v>
                </c:pt>
                <c:pt idx="7260">
                  <c:v>9.9729999999999992E-6</c:v>
                </c:pt>
                <c:pt idx="7261">
                  <c:v>9.9729999999999992E-6</c:v>
                </c:pt>
                <c:pt idx="7262">
                  <c:v>9.9729999999999992E-6</c:v>
                </c:pt>
                <c:pt idx="7263">
                  <c:v>9.9729999999999992E-6</c:v>
                </c:pt>
                <c:pt idx="7264">
                  <c:v>9.9820000000000003E-6</c:v>
                </c:pt>
                <c:pt idx="7265">
                  <c:v>9.9820000000000003E-6</c:v>
                </c:pt>
                <c:pt idx="7266">
                  <c:v>9.9729999999999992E-6</c:v>
                </c:pt>
                <c:pt idx="7267">
                  <c:v>9.9909999999999997E-6</c:v>
                </c:pt>
                <c:pt idx="7268">
                  <c:v>1.0000000000000001E-5</c:v>
                </c:pt>
                <c:pt idx="7269">
                  <c:v>9.9820000000000003E-6</c:v>
                </c:pt>
                <c:pt idx="7270">
                  <c:v>9.9820000000000003E-6</c:v>
                </c:pt>
                <c:pt idx="7271">
                  <c:v>9.9820000000000003E-6</c:v>
                </c:pt>
                <c:pt idx="7272">
                  <c:v>9.9909999999999997E-6</c:v>
                </c:pt>
                <c:pt idx="7273">
                  <c:v>9.9820000000000003E-6</c:v>
                </c:pt>
                <c:pt idx="7274">
                  <c:v>9.9820000000000003E-6</c:v>
                </c:pt>
                <c:pt idx="7275">
                  <c:v>9.9820000000000003E-6</c:v>
                </c:pt>
                <c:pt idx="7276">
                  <c:v>1.0000000000000001E-5</c:v>
                </c:pt>
                <c:pt idx="7277">
                  <c:v>1.0000000000000001E-5</c:v>
                </c:pt>
                <c:pt idx="7278">
                  <c:v>1.0010000000000001E-5</c:v>
                </c:pt>
                <c:pt idx="7279">
                  <c:v>1.0000000000000001E-5</c:v>
                </c:pt>
                <c:pt idx="7280">
                  <c:v>9.9909999999999997E-6</c:v>
                </c:pt>
                <c:pt idx="7281">
                  <c:v>9.9909999999999997E-6</c:v>
                </c:pt>
                <c:pt idx="7282">
                  <c:v>1.0000000000000001E-5</c:v>
                </c:pt>
                <c:pt idx="7283">
                  <c:v>1.0000000000000001E-5</c:v>
                </c:pt>
                <c:pt idx="7284">
                  <c:v>1.0000000000000001E-5</c:v>
                </c:pt>
                <c:pt idx="7285">
                  <c:v>1.0000000000000001E-5</c:v>
                </c:pt>
                <c:pt idx="7286">
                  <c:v>1.0000000000000001E-5</c:v>
                </c:pt>
                <c:pt idx="7287">
                  <c:v>1.0000000000000001E-5</c:v>
                </c:pt>
                <c:pt idx="7288">
                  <c:v>1.0000000000000001E-5</c:v>
                </c:pt>
                <c:pt idx="7289">
                  <c:v>9.9909999999999997E-6</c:v>
                </c:pt>
                <c:pt idx="7290">
                  <c:v>9.9909999999999997E-6</c:v>
                </c:pt>
                <c:pt idx="7291">
                  <c:v>9.9909999999999997E-6</c:v>
                </c:pt>
                <c:pt idx="7292">
                  <c:v>1.0000000000000001E-5</c:v>
                </c:pt>
                <c:pt idx="7293">
                  <c:v>1.0000000000000001E-5</c:v>
                </c:pt>
                <c:pt idx="7294">
                  <c:v>9.9909999999999997E-6</c:v>
                </c:pt>
                <c:pt idx="7295">
                  <c:v>9.9820000000000003E-6</c:v>
                </c:pt>
                <c:pt idx="7296">
                  <c:v>1.0000000000000001E-5</c:v>
                </c:pt>
                <c:pt idx="7297">
                  <c:v>9.9820000000000003E-6</c:v>
                </c:pt>
                <c:pt idx="7298">
                  <c:v>1.0000000000000001E-5</c:v>
                </c:pt>
                <c:pt idx="7299">
                  <c:v>9.9909999999999997E-6</c:v>
                </c:pt>
                <c:pt idx="7300">
                  <c:v>9.9639999999999998E-6</c:v>
                </c:pt>
                <c:pt idx="7301">
                  <c:v>9.9820000000000003E-6</c:v>
                </c:pt>
                <c:pt idx="7302">
                  <c:v>9.9820000000000003E-6</c:v>
                </c:pt>
                <c:pt idx="7303">
                  <c:v>9.9909999999999997E-6</c:v>
                </c:pt>
                <c:pt idx="7304">
                  <c:v>9.9909999999999997E-6</c:v>
                </c:pt>
                <c:pt idx="7305">
                  <c:v>9.9909999999999997E-6</c:v>
                </c:pt>
                <c:pt idx="7306">
                  <c:v>9.9820000000000003E-6</c:v>
                </c:pt>
                <c:pt idx="7307">
                  <c:v>1.0000000000000001E-5</c:v>
                </c:pt>
                <c:pt idx="7308">
                  <c:v>1.0000000000000001E-5</c:v>
                </c:pt>
                <c:pt idx="7309">
                  <c:v>1.0000000000000001E-5</c:v>
                </c:pt>
                <c:pt idx="7310">
                  <c:v>9.9909999999999997E-6</c:v>
                </c:pt>
                <c:pt idx="7311">
                  <c:v>9.9909999999999997E-6</c:v>
                </c:pt>
                <c:pt idx="7312">
                  <c:v>1.0000000000000001E-5</c:v>
                </c:pt>
                <c:pt idx="7313">
                  <c:v>9.9909999999999997E-6</c:v>
                </c:pt>
                <c:pt idx="7314">
                  <c:v>9.9909999999999997E-6</c:v>
                </c:pt>
                <c:pt idx="7315">
                  <c:v>1.0010000000000001E-5</c:v>
                </c:pt>
                <c:pt idx="7316">
                  <c:v>1.0020000000000001E-5</c:v>
                </c:pt>
                <c:pt idx="7317">
                  <c:v>9.9909999999999997E-6</c:v>
                </c:pt>
                <c:pt idx="7318">
                  <c:v>9.9820000000000003E-6</c:v>
                </c:pt>
                <c:pt idx="7319">
                  <c:v>1.0000000000000001E-5</c:v>
                </c:pt>
                <c:pt idx="7320">
                  <c:v>1.0000000000000001E-5</c:v>
                </c:pt>
                <c:pt idx="7321">
                  <c:v>1.0000000000000001E-5</c:v>
                </c:pt>
                <c:pt idx="7322">
                  <c:v>1.0000000000000001E-5</c:v>
                </c:pt>
                <c:pt idx="7323">
                  <c:v>9.9820000000000003E-6</c:v>
                </c:pt>
                <c:pt idx="7324">
                  <c:v>1.0000000000000001E-5</c:v>
                </c:pt>
                <c:pt idx="7325">
                  <c:v>1.0000000000000001E-5</c:v>
                </c:pt>
                <c:pt idx="7326">
                  <c:v>1.0000000000000001E-5</c:v>
                </c:pt>
                <c:pt idx="7327">
                  <c:v>1.0000000000000001E-5</c:v>
                </c:pt>
                <c:pt idx="7328">
                  <c:v>9.9909999999999997E-6</c:v>
                </c:pt>
                <c:pt idx="7329">
                  <c:v>1.0000000000000001E-5</c:v>
                </c:pt>
                <c:pt idx="7330">
                  <c:v>9.9909999999999997E-6</c:v>
                </c:pt>
                <c:pt idx="7331">
                  <c:v>1.0000000000000001E-5</c:v>
                </c:pt>
                <c:pt idx="7332">
                  <c:v>9.9909999999999997E-6</c:v>
                </c:pt>
                <c:pt idx="7333">
                  <c:v>1.0000000000000001E-5</c:v>
                </c:pt>
                <c:pt idx="7334">
                  <c:v>1.0010000000000001E-5</c:v>
                </c:pt>
                <c:pt idx="7335">
                  <c:v>1.0000000000000001E-5</c:v>
                </c:pt>
                <c:pt idx="7336">
                  <c:v>1.0010000000000001E-5</c:v>
                </c:pt>
                <c:pt idx="7337">
                  <c:v>1.0000000000000001E-5</c:v>
                </c:pt>
                <c:pt idx="7338">
                  <c:v>1.0000000000000001E-5</c:v>
                </c:pt>
                <c:pt idx="7339">
                  <c:v>1.0000000000000001E-5</c:v>
                </c:pt>
                <c:pt idx="7340">
                  <c:v>1.0030000000000001E-5</c:v>
                </c:pt>
                <c:pt idx="7341">
                  <c:v>1.0010000000000001E-5</c:v>
                </c:pt>
                <c:pt idx="7342">
                  <c:v>1.0010000000000001E-5</c:v>
                </c:pt>
                <c:pt idx="7343">
                  <c:v>1.0000000000000001E-5</c:v>
                </c:pt>
                <c:pt idx="7344">
                  <c:v>1.0010000000000001E-5</c:v>
                </c:pt>
                <c:pt idx="7345">
                  <c:v>1.0030000000000001E-5</c:v>
                </c:pt>
                <c:pt idx="7346">
                  <c:v>1.0010000000000001E-5</c:v>
                </c:pt>
                <c:pt idx="7347">
                  <c:v>1.0020000000000001E-5</c:v>
                </c:pt>
                <c:pt idx="7348">
                  <c:v>1.0030000000000001E-5</c:v>
                </c:pt>
                <c:pt idx="7349">
                  <c:v>1.0020000000000001E-5</c:v>
                </c:pt>
                <c:pt idx="7350">
                  <c:v>1.0020000000000001E-5</c:v>
                </c:pt>
                <c:pt idx="7351">
                  <c:v>1.0010000000000001E-5</c:v>
                </c:pt>
                <c:pt idx="7352">
                  <c:v>1.0010000000000001E-5</c:v>
                </c:pt>
                <c:pt idx="7353">
                  <c:v>1.0010000000000001E-5</c:v>
                </c:pt>
                <c:pt idx="7354">
                  <c:v>1.0000000000000001E-5</c:v>
                </c:pt>
                <c:pt idx="7355">
                  <c:v>1.0000000000000001E-5</c:v>
                </c:pt>
                <c:pt idx="7356">
                  <c:v>9.9909999999999997E-6</c:v>
                </c:pt>
                <c:pt idx="7357">
                  <c:v>1.0000000000000001E-5</c:v>
                </c:pt>
                <c:pt idx="7358">
                  <c:v>9.9909999999999997E-6</c:v>
                </c:pt>
                <c:pt idx="7359">
                  <c:v>9.9820000000000003E-6</c:v>
                </c:pt>
                <c:pt idx="7360">
                  <c:v>9.9909999999999997E-6</c:v>
                </c:pt>
                <c:pt idx="7361">
                  <c:v>9.9820000000000003E-6</c:v>
                </c:pt>
                <c:pt idx="7362">
                  <c:v>1.0000000000000001E-5</c:v>
                </c:pt>
                <c:pt idx="7363">
                  <c:v>9.9729999999999992E-6</c:v>
                </c:pt>
                <c:pt idx="7364">
                  <c:v>9.9729999999999992E-6</c:v>
                </c:pt>
                <c:pt idx="7365">
                  <c:v>1.0000000000000001E-5</c:v>
                </c:pt>
                <c:pt idx="7366">
                  <c:v>9.9820000000000003E-6</c:v>
                </c:pt>
                <c:pt idx="7367">
                  <c:v>9.9820000000000003E-6</c:v>
                </c:pt>
                <c:pt idx="7368">
                  <c:v>9.9820000000000003E-6</c:v>
                </c:pt>
                <c:pt idx="7369">
                  <c:v>9.9820000000000003E-6</c:v>
                </c:pt>
                <c:pt idx="7370">
                  <c:v>9.9909999999999997E-6</c:v>
                </c:pt>
                <c:pt idx="7371">
                  <c:v>1.0000000000000001E-5</c:v>
                </c:pt>
                <c:pt idx="7372">
                  <c:v>9.9909999999999997E-6</c:v>
                </c:pt>
                <c:pt idx="7373">
                  <c:v>1.0000000000000001E-5</c:v>
                </c:pt>
                <c:pt idx="7374">
                  <c:v>9.9909999999999997E-6</c:v>
                </c:pt>
                <c:pt idx="7375">
                  <c:v>9.9909999999999997E-6</c:v>
                </c:pt>
                <c:pt idx="7376">
                  <c:v>9.9909999999999997E-6</c:v>
                </c:pt>
                <c:pt idx="7377">
                  <c:v>1.0020000000000001E-5</c:v>
                </c:pt>
                <c:pt idx="7378">
                  <c:v>1.0000000000000001E-5</c:v>
                </c:pt>
                <c:pt idx="7379">
                  <c:v>1.0020000000000001E-5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85E-4CB7-B12E-8F4F261C42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1358479"/>
        <c:axId val="1002818111"/>
      </c:scatterChart>
      <c:valAx>
        <c:axId val="38135847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2818111"/>
        <c:crosses val="autoZero"/>
        <c:crossBetween val="midCat"/>
        <c:majorUnit val="2"/>
        <c:minorUnit val="0.5"/>
      </c:valAx>
      <c:valAx>
        <c:axId val="1002818111"/>
        <c:scaling>
          <c:orientation val="minMax"/>
          <c:max val="1.4000000000000005E-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35847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Nozzle chamber pressure(mbar) 0.7x9mm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Nozzle chamber pressure(mbar)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Sheet2!$A$2:$A$5811</c:f>
              <c:numCache>
                <c:formatCode>m/d/yyyy\ h:mm</c:formatCode>
                <c:ptCount val="5810"/>
                <c:pt idx="0">
                  <c:v>44620.328703703701</c:v>
                </c:pt>
                <c:pt idx="1">
                  <c:v>44620.329421296294</c:v>
                </c:pt>
                <c:pt idx="2">
                  <c:v>44620.330150462964</c:v>
                </c:pt>
                <c:pt idx="3">
                  <c:v>44620.330891203703</c:v>
                </c:pt>
                <c:pt idx="4">
                  <c:v>44620.331608796296</c:v>
                </c:pt>
                <c:pt idx="5">
                  <c:v>44620.332337962966</c:v>
                </c:pt>
                <c:pt idx="6">
                  <c:v>44620.333067129628</c:v>
                </c:pt>
                <c:pt idx="7">
                  <c:v>44620.333784722221</c:v>
                </c:pt>
                <c:pt idx="8">
                  <c:v>44620.334513888891</c:v>
                </c:pt>
                <c:pt idx="9">
                  <c:v>44620.335289351853</c:v>
                </c:pt>
                <c:pt idx="10">
                  <c:v>44620.336018518516</c:v>
                </c:pt>
                <c:pt idx="11">
                  <c:v>44620.336747685185</c:v>
                </c:pt>
                <c:pt idx="12">
                  <c:v>44620.337465277778</c:v>
                </c:pt>
                <c:pt idx="13">
                  <c:v>44620.338194444441</c:v>
                </c:pt>
                <c:pt idx="14">
                  <c:v>44620.338923611111</c:v>
                </c:pt>
                <c:pt idx="15">
                  <c:v>44620.339699074073</c:v>
                </c:pt>
                <c:pt idx="16">
                  <c:v>44620.340416666666</c:v>
                </c:pt>
                <c:pt idx="17">
                  <c:v>44620.341145833336</c:v>
                </c:pt>
                <c:pt idx="18">
                  <c:v>44620.341874999998</c:v>
                </c:pt>
                <c:pt idx="19">
                  <c:v>44620.342592592591</c:v>
                </c:pt>
                <c:pt idx="20">
                  <c:v>44620.343321759261</c:v>
                </c:pt>
                <c:pt idx="21">
                  <c:v>44620.344097222223</c:v>
                </c:pt>
                <c:pt idx="22">
                  <c:v>44620.344826388886</c:v>
                </c:pt>
                <c:pt idx="23">
                  <c:v>44620.345543981479</c:v>
                </c:pt>
                <c:pt idx="24">
                  <c:v>44620.346273148149</c:v>
                </c:pt>
                <c:pt idx="25">
                  <c:v>44620.347002314818</c:v>
                </c:pt>
                <c:pt idx="26">
                  <c:v>44620.347719907404</c:v>
                </c:pt>
                <c:pt idx="27">
                  <c:v>44620.348495370374</c:v>
                </c:pt>
                <c:pt idx="28">
                  <c:v>44620.349224537036</c:v>
                </c:pt>
                <c:pt idx="29">
                  <c:v>44620.349953703706</c:v>
                </c:pt>
                <c:pt idx="30">
                  <c:v>44620.350671296299</c:v>
                </c:pt>
                <c:pt idx="31">
                  <c:v>44620.351400462961</c:v>
                </c:pt>
                <c:pt idx="32">
                  <c:v>44620.352129629631</c:v>
                </c:pt>
                <c:pt idx="33">
                  <c:v>44620.352905092594</c:v>
                </c:pt>
                <c:pt idx="34">
                  <c:v>44620.353622685187</c:v>
                </c:pt>
                <c:pt idx="35">
                  <c:v>44620.354351851849</c:v>
                </c:pt>
                <c:pt idx="36">
                  <c:v>44620.355081018519</c:v>
                </c:pt>
                <c:pt idx="37">
                  <c:v>44620.355798611112</c:v>
                </c:pt>
                <c:pt idx="38">
                  <c:v>44620.356527777774</c:v>
                </c:pt>
                <c:pt idx="39">
                  <c:v>44620.357303240744</c:v>
                </c:pt>
                <c:pt idx="40">
                  <c:v>44620.358032407406</c:v>
                </c:pt>
                <c:pt idx="41">
                  <c:v>44620.358749999999</c:v>
                </c:pt>
                <c:pt idx="42">
                  <c:v>44620.359479166669</c:v>
                </c:pt>
                <c:pt idx="43">
                  <c:v>44620.360208333332</c:v>
                </c:pt>
                <c:pt idx="44">
                  <c:v>44620.360925925925</c:v>
                </c:pt>
                <c:pt idx="45">
                  <c:v>44620.361701388887</c:v>
                </c:pt>
                <c:pt idx="46">
                  <c:v>44620.362430555557</c:v>
                </c:pt>
                <c:pt idx="47">
                  <c:v>44620.36314814815</c:v>
                </c:pt>
                <c:pt idx="48">
                  <c:v>44620.363877314812</c:v>
                </c:pt>
                <c:pt idx="49">
                  <c:v>44620.364606481482</c:v>
                </c:pt>
                <c:pt idx="50">
                  <c:v>44620.365324074075</c:v>
                </c:pt>
                <c:pt idx="51">
                  <c:v>44620.366053240738</c:v>
                </c:pt>
                <c:pt idx="52">
                  <c:v>44620.366782407407</c:v>
                </c:pt>
                <c:pt idx="53">
                  <c:v>44620.3675</c:v>
                </c:pt>
                <c:pt idx="54">
                  <c:v>44620.36822916667</c:v>
                </c:pt>
                <c:pt idx="55">
                  <c:v>44620.368958333333</c:v>
                </c:pt>
                <c:pt idx="56">
                  <c:v>44620.369733796295</c:v>
                </c:pt>
                <c:pt idx="57">
                  <c:v>44620.370462962965</c:v>
                </c:pt>
                <c:pt idx="58">
                  <c:v>44620.371180555558</c:v>
                </c:pt>
                <c:pt idx="59">
                  <c:v>44620.37190972222</c:v>
                </c:pt>
                <c:pt idx="60">
                  <c:v>44620.37263888889</c:v>
                </c:pt>
                <c:pt idx="61">
                  <c:v>44620.373356481483</c:v>
                </c:pt>
                <c:pt idx="62">
                  <c:v>44620.374131944445</c:v>
                </c:pt>
                <c:pt idx="63">
                  <c:v>44620.374861111108</c:v>
                </c:pt>
                <c:pt idx="64">
                  <c:v>44620.375578703701</c:v>
                </c:pt>
                <c:pt idx="65">
                  <c:v>44620.376307870371</c:v>
                </c:pt>
                <c:pt idx="66">
                  <c:v>44620.37703703704</c:v>
                </c:pt>
                <c:pt idx="67">
                  <c:v>44620.377754629626</c:v>
                </c:pt>
                <c:pt idx="68">
                  <c:v>44620.378530092596</c:v>
                </c:pt>
                <c:pt idx="69">
                  <c:v>44620.379259259258</c:v>
                </c:pt>
                <c:pt idx="70">
                  <c:v>44620.379988425928</c:v>
                </c:pt>
                <c:pt idx="71">
                  <c:v>44620.380706018521</c:v>
                </c:pt>
                <c:pt idx="72">
                  <c:v>44620.381435185183</c:v>
                </c:pt>
                <c:pt idx="73">
                  <c:v>44620.382164351853</c:v>
                </c:pt>
                <c:pt idx="74">
                  <c:v>44620.382881944446</c:v>
                </c:pt>
                <c:pt idx="75">
                  <c:v>44620.383611111109</c:v>
                </c:pt>
                <c:pt idx="76">
                  <c:v>44620.384340277778</c:v>
                </c:pt>
                <c:pt idx="77">
                  <c:v>44620.385057870371</c:v>
                </c:pt>
                <c:pt idx="78">
                  <c:v>44620.385787037034</c:v>
                </c:pt>
                <c:pt idx="79">
                  <c:v>44620.386562500003</c:v>
                </c:pt>
                <c:pt idx="80">
                  <c:v>44620.387280092589</c:v>
                </c:pt>
                <c:pt idx="81">
                  <c:v>44620.388009259259</c:v>
                </c:pt>
                <c:pt idx="82">
                  <c:v>44620.388738425929</c:v>
                </c:pt>
                <c:pt idx="83">
                  <c:v>44620.389456018522</c:v>
                </c:pt>
                <c:pt idx="84">
                  <c:v>44620.390185185184</c:v>
                </c:pt>
                <c:pt idx="85">
                  <c:v>44620.390960648147</c:v>
                </c:pt>
                <c:pt idx="86">
                  <c:v>44620.391689814816</c:v>
                </c:pt>
                <c:pt idx="87">
                  <c:v>44620.392407407409</c:v>
                </c:pt>
                <c:pt idx="88">
                  <c:v>44620.393136574072</c:v>
                </c:pt>
                <c:pt idx="89">
                  <c:v>44620.393865740742</c:v>
                </c:pt>
                <c:pt idx="90">
                  <c:v>44620.394583333335</c:v>
                </c:pt>
                <c:pt idx="91">
                  <c:v>44620.395312499997</c:v>
                </c:pt>
                <c:pt idx="92">
                  <c:v>44620.396041666667</c:v>
                </c:pt>
                <c:pt idx="93">
                  <c:v>44620.39675925926</c:v>
                </c:pt>
                <c:pt idx="94">
                  <c:v>44620.397488425922</c:v>
                </c:pt>
                <c:pt idx="95">
                  <c:v>44620.398217592592</c:v>
                </c:pt>
                <c:pt idx="96">
                  <c:v>44620.398993055554</c:v>
                </c:pt>
                <c:pt idx="97">
                  <c:v>44620.399710648147</c:v>
                </c:pt>
                <c:pt idx="98">
                  <c:v>44620.400439814817</c:v>
                </c:pt>
                <c:pt idx="99">
                  <c:v>44620.40116898148</c:v>
                </c:pt>
                <c:pt idx="100">
                  <c:v>44620.401886574073</c:v>
                </c:pt>
                <c:pt idx="101">
                  <c:v>44620.402615740742</c:v>
                </c:pt>
                <c:pt idx="102">
                  <c:v>44620.403391203705</c:v>
                </c:pt>
                <c:pt idx="103">
                  <c:v>44620.404120370367</c:v>
                </c:pt>
                <c:pt idx="104">
                  <c:v>44620.404849537037</c:v>
                </c:pt>
                <c:pt idx="105">
                  <c:v>44620.40556712963</c:v>
                </c:pt>
                <c:pt idx="106">
                  <c:v>44620.4062962963</c:v>
                </c:pt>
                <c:pt idx="107">
                  <c:v>44620.407025462962</c:v>
                </c:pt>
                <c:pt idx="108">
                  <c:v>44620.407800925925</c:v>
                </c:pt>
                <c:pt idx="109">
                  <c:v>44620.408518518518</c:v>
                </c:pt>
                <c:pt idx="110">
                  <c:v>44620.409247685187</c:v>
                </c:pt>
                <c:pt idx="111">
                  <c:v>44620.40997685185</c:v>
                </c:pt>
                <c:pt idx="112">
                  <c:v>44620.410694444443</c:v>
                </c:pt>
                <c:pt idx="113">
                  <c:v>44620.411423611113</c:v>
                </c:pt>
                <c:pt idx="114">
                  <c:v>44620.412199074075</c:v>
                </c:pt>
                <c:pt idx="115">
                  <c:v>44620.412928240738</c:v>
                </c:pt>
                <c:pt idx="116">
                  <c:v>44620.413657407407</c:v>
                </c:pt>
                <c:pt idx="117">
                  <c:v>44620.414375</c:v>
                </c:pt>
                <c:pt idx="118">
                  <c:v>44620.41510416667</c:v>
                </c:pt>
                <c:pt idx="119">
                  <c:v>44620.415821759256</c:v>
                </c:pt>
                <c:pt idx="120">
                  <c:v>44620.416550925926</c:v>
                </c:pt>
                <c:pt idx="121">
                  <c:v>44620.417280092595</c:v>
                </c:pt>
                <c:pt idx="122">
                  <c:v>44620.418009259258</c:v>
                </c:pt>
                <c:pt idx="123">
                  <c:v>44620.418726851851</c:v>
                </c:pt>
                <c:pt idx="124">
                  <c:v>44620.419456018521</c:v>
                </c:pt>
                <c:pt idx="125">
                  <c:v>44620.420185185183</c:v>
                </c:pt>
                <c:pt idx="126">
                  <c:v>44620.420902777776</c:v>
                </c:pt>
                <c:pt idx="127">
                  <c:v>44620.421631944446</c:v>
                </c:pt>
                <c:pt idx="128">
                  <c:v>44620.422361111108</c:v>
                </c:pt>
                <c:pt idx="129">
                  <c:v>44620.423078703701</c:v>
                </c:pt>
                <c:pt idx="130">
                  <c:v>44620.423854166664</c:v>
                </c:pt>
                <c:pt idx="131">
                  <c:v>44620.424583333333</c:v>
                </c:pt>
                <c:pt idx="132">
                  <c:v>44620.425300925926</c:v>
                </c:pt>
                <c:pt idx="133">
                  <c:v>44620.426030092596</c:v>
                </c:pt>
                <c:pt idx="134">
                  <c:v>44620.426759259259</c:v>
                </c:pt>
                <c:pt idx="135">
                  <c:v>44620.427476851852</c:v>
                </c:pt>
                <c:pt idx="136">
                  <c:v>44620.428252314814</c:v>
                </c:pt>
                <c:pt idx="137">
                  <c:v>44620.428981481484</c:v>
                </c:pt>
                <c:pt idx="138">
                  <c:v>44620.429710648146</c:v>
                </c:pt>
                <c:pt idx="139">
                  <c:v>44620.430439814816</c:v>
                </c:pt>
                <c:pt idx="140">
                  <c:v>44620.431157407409</c:v>
                </c:pt>
                <c:pt idx="141">
                  <c:v>44620.431886574072</c:v>
                </c:pt>
                <c:pt idx="142">
                  <c:v>44620.432662037034</c:v>
                </c:pt>
                <c:pt idx="143">
                  <c:v>44620.433391203704</c:v>
                </c:pt>
                <c:pt idx="144">
                  <c:v>44620.434108796297</c:v>
                </c:pt>
                <c:pt idx="145">
                  <c:v>44620.434837962966</c:v>
                </c:pt>
                <c:pt idx="146">
                  <c:v>44620.435567129629</c:v>
                </c:pt>
                <c:pt idx="147">
                  <c:v>44620.436284722222</c:v>
                </c:pt>
                <c:pt idx="148">
                  <c:v>44620.437060185184</c:v>
                </c:pt>
                <c:pt idx="149">
                  <c:v>44620.437789351854</c:v>
                </c:pt>
                <c:pt idx="150">
                  <c:v>44620.438506944447</c:v>
                </c:pt>
                <c:pt idx="151">
                  <c:v>44620.439236111109</c:v>
                </c:pt>
                <c:pt idx="152">
                  <c:v>44620.439965277779</c:v>
                </c:pt>
                <c:pt idx="153">
                  <c:v>44620.440682870372</c:v>
                </c:pt>
                <c:pt idx="154">
                  <c:v>44620.441458333335</c:v>
                </c:pt>
                <c:pt idx="155">
                  <c:v>44620.442187499997</c:v>
                </c:pt>
                <c:pt idx="156">
                  <c:v>44620.442916666667</c:v>
                </c:pt>
                <c:pt idx="157">
                  <c:v>44620.44363425926</c:v>
                </c:pt>
                <c:pt idx="158">
                  <c:v>44620.444363425922</c:v>
                </c:pt>
                <c:pt idx="159">
                  <c:v>44620.445092592592</c:v>
                </c:pt>
                <c:pt idx="160">
                  <c:v>44620.445810185185</c:v>
                </c:pt>
                <c:pt idx="161">
                  <c:v>44620.446539351855</c:v>
                </c:pt>
                <c:pt idx="162">
                  <c:v>44620.447268518517</c:v>
                </c:pt>
                <c:pt idx="163">
                  <c:v>44620.44798611111</c:v>
                </c:pt>
                <c:pt idx="164">
                  <c:v>44620.44871527778</c:v>
                </c:pt>
                <c:pt idx="165">
                  <c:v>44620.449444444443</c:v>
                </c:pt>
                <c:pt idx="166">
                  <c:v>44620.450162037036</c:v>
                </c:pt>
                <c:pt idx="167">
                  <c:v>44620.450891203705</c:v>
                </c:pt>
                <c:pt idx="168">
                  <c:v>44620.451620370368</c:v>
                </c:pt>
                <c:pt idx="169">
                  <c:v>44620.452337962961</c:v>
                </c:pt>
                <c:pt idx="170">
                  <c:v>44620.453067129631</c:v>
                </c:pt>
                <c:pt idx="171">
                  <c:v>44620.453796296293</c:v>
                </c:pt>
                <c:pt idx="172">
                  <c:v>44620.454513888886</c:v>
                </c:pt>
                <c:pt idx="173">
                  <c:v>44620.455243055556</c:v>
                </c:pt>
                <c:pt idx="174">
                  <c:v>44620.455972222226</c:v>
                </c:pt>
                <c:pt idx="175">
                  <c:v>44620.456689814811</c:v>
                </c:pt>
                <c:pt idx="176">
                  <c:v>44620.457418981481</c:v>
                </c:pt>
                <c:pt idx="177">
                  <c:v>44620.458148148151</c:v>
                </c:pt>
                <c:pt idx="178">
                  <c:v>44620.458865740744</c:v>
                </c:pt>
                <c:pt idx="179">
                  <c:v>44620.459594907406</c:v>
                </c:pt>
                <c:pt idx="180">
                  <c:v>44620.460370370369</c:v>
                </c:pt>
                <c:pt idx="181">
                  <c:v>44620.461099537039</c:v>
                </c:pt>
                <c:pt idx="182">
                  <c:v>44620.461828703701</c:v>
                </c:pt>
                <c:pt idx="183">
                  <c:v>44620.462546296294</c:v>
                </c:pt>
                <c:pt idx="184">
                  <c:v>44620.463275462964</c:v>
                </c:pt>
                <c:pt idx="185">
                  <c:v>44620.464004629626</c:v>
                </c:pt>
                <c:pt idx="186">
                  <c:v>44620.464722222219</c:v>
                </c:pt>
                <c:pt idx="187">
                  <c:v>44620.465451388889</c:v>
                </c:pt>
                <c:pt idx="188">
                  <c:v>44620.466180555559</c:v>
                </c:pt>
                <c:pt idx="189">
                  <c:v>44620.466898148145</c:v>
                </c:pt>
                <c:pt idx="190">
                  <c:v>44620.467627314814</c:v>
                </c:pt>
                <c:pt idx="191">
                  <c:v>44620.468402777777</c:v>
                </c:pt>
                <c:pt idx="192">
                  <c:v>44620.469131944446</c:v>
                </c:pt>
                <c:pt idx="193">
                  <c:v>44620.469849537039</c:v>
                </c:pt>
                <c:pt idx="194">
                  <c:v>44620.470578703702</c:v>
                </c:pt>
                <c:pt idx="195">
                  <c:v>44620.471307870372</c:v>
                </c:pt>
                <c:pt idx="196">
                  <c:v>44620.472025462965</c:v>
                </c:pt>
                <c:pt idx="197">
                  <c:v>44620.472754629627</c:v>
                </c:pt>
                <c:pt idx="198">
                  <c:v>44620.473483796297</c:v>
                </c:pt>
                <c:pt idx="199">
                  <c:v>44620.47420138889</c:v>
                </c:pt>
                <c:pt idx="200">
                  <c:v>44620.474930555552</c:v>
                </c:pt>
                <c:pt idx="201">
                  <c:v>44620.475659722222</c:v>
                </c:pt>
                <c:pt idx="202">
                  <c:v>44620.476423611108</c:v>
                </c:pt>
                <c:pt idx="203">
                  <c:v>44620.477152777778</c:v>
                </c:pt>
                <c:pt idx="204">
                  <c:v>44620.477881944447</c:v>
                </c:pt>
                <c:pt idx="205">
                  <c:v>44620.47859953704</c:v>
                </c:pt>
                <c:pt idx="206">
                  <c:v>44620.479328703703</c:v>
                </c:pt>
                <c:pt idx="207">
                  <c:v>44620.480057870373</c:v>
                </c:pt>
                <c:pt idx="208">
                  <c:v>44620.480833333335</c:v>
                </c:pt>
                <c:pt idx="209">
                  <c:v>44620.481550925928</c:v>
                </c:pt>
                <c:pt idx="210">
                  <c:v>44620.48228009259</c:v>
                </c:pt>
                <c:pt idx="211">
                  <c:v>44620.48300925926</c:v>
                </c:pt>
                <c:pt idx="212">
                  <c:v>44620.483726851853</c:v>
                </c:pt>
                <c:pt idx="213">
                  <c:v>44620.484456018516</c:v>
                </c:pt>
                <c:pt idx="214">
                  <c:v>44620.485173611109</c:v>
                </c:pt>
                <c:pt idx="215">
                  <c:v>44620.485902777778</c:v>
                </c:pt>
                <c:pt idx="216">
                  <c:v>44620.486631944441</c:v>
                </c:pt>
                <c:pt idx="217">
                  <c:v>44620.487349537034</c:v>
                </c:pt>
                <c:pt idx="218">
                  <c:v>44620.488078703704</c:v>
                </c:pt>
                <c:pt idx="219">
                  <c:v>44620.488854166666</c:v>
                </c:pt>
                <c:pt idx="220">
                  <c:v>44620.489583333336</c:v>
                </c:pt>
                <c:pt idx="221">
                  <c:v>44620.490300925929</c:v>
                </c:pt>
                <c:pt idx="222">
                  <c:v>44620.491030092591</c:v>
                </c:pt>
                <c:pt idx="223">
                  <c:v>44620.491759259261</c:v>
                </c:pt>
                <c:pt idx="224">
                  <c:v>44620.492488425924</c:v>
                </c:pt>
                <c:pt idx="225">
                  <c:v>44620.493263888886</c:v>
                </c:pt>
                <c:pt idx="226">
                  <c:v>44620.493981481479</c:v>
                </c:pt>
                <c:pt idx="227">
                  <c:v>44620.494710648149</c:v>
                </c:pt>
                <c:pt idx="228">
                  <c:v>44620.495439814818</c:v>
                </c:pt>
                <c:pt idx="229">
                  <c:v>44620.496157407404</c:v>
                </c:pt>
                <c:pt idx="230">
                  <c:v>44620.496886574074</c:v>
                </c:pt>
                <c:pt idx="231">
                  <c:v>44620.497615740744</c:v>
                </c:pt>
                <c:pt idx="232">
                  <c:v>44620.498333333337</c:v>
                </c:pt>
                <c:pt idx="233">
                  <c:v>44620.499062499999</c:v>
                </c:pt>
                <c:pt idx="234">
                  <c:v>44620.499791666669</c:v>
                </c:pt>
                <c:pt idx="235">
                  <c:v>44620.500509259262</c:v>
                </c:pt>
                <c:pt idx="236">
                  <c:v>44620.501238425924</c:v>
                </c:pt>
                <c:pt idx="237">
                  <c:v>44620.501967592594</c:v>
                </c:pt>
                <c:pt idx="238">
                  <c:v>44620.502685185187</c:v>
                </c:pt>
                <c:pt idx="239">
                  <c:v>44620.50341435185</c:v>
                </c:pt>
                <c:pt idx="240">
                  <c:v>44620.504143518519</c:v>
                </c:pt>
                <c:pt idx="241">
                  <c:v>44620.504918981482</c:v>
                </c:pt>
                <c:pt idx="242">
                  <c:v>44620.505636574075</c:v>
                </c:pt>
                <c:pt idx="243">
                  <c:v>44620.506365740737</c:v>
                </c:pt>
                <c:pt idx="244">
                  <c:v>44620.507094907407</c:v>
                </c:pt>
                <c:pt idx="245">
                  <c:v>44620.5078125</c:v>
                </c:pt>
                <c:pt idx="246">
                  <c:v>44620.50854166667</c:v>
                </c:pt>
                <c:pt idx="247">
                  <c:v>44620.509317129632</c:v>
                </c:pt>
                <c:pt idx="248">
                  <c:v>44620.510046296295</c:v>
                </c:pt>
                <c:pt idx="249">
                  <c:v>44620.510763888888</c:v>
                </c:pt>
                <c:pt idx="250">
                  <c:v>44620.511493055557</c:v>
                </c:pt>
                <c:pt idx="251">
                  <c:v>44620.51222222222</c:v>
                </c:pt>
                <c:pt idx="252">
                  <c:v>44620.512939814813</c:v>
                </c:pt>
                <c:pt idx="253">
                  <c:v>44620.513715277775</c:v>
                </c:pt>
                <c:pt idx="254">
                  <c:v>44620.514444444445</c:v>
                </c:pt>
                <c:pt idx="255">
                  <c:v>44620.515173611115</c:v>
                </c:pt>
                <c:pt idx="256">
                  <c:v>44620.5158912037</c:v>
                </c:pt>
                <c:pt idx="257">
                  <c:v>44620.51662037037</c:v>
                </c:pt>
                <c:pt idx="258">
                  <c:v>44620.517337962963</c:v>
                </c:pt>
                <c:pt idx="259">
                  <c:v>44620.518113425926</c:v>
                </c:pt>
                <c:pt idx="260">
                  <c:v>44620.518842592595</c:v>
                </c:pt>
                <c:pt idx="261">
                  <c:v>44620.519571759258</c:v>
                </c:pt>
                <c:pt idx="262">
                  <c:v>44620.520289351851</c:v>
                </c:pt>
                <c:pt idx="263">
                  <c:v>44620.521018518521</c:v>
                </c:pt>
                <c:pt idx="264">
                  <c:v>44620.521747685183</c:v>
                </c:pt>
                <c:pt idx="265">
                  <c:v>44620.522523148145</c:v>
                </c:pt>
                <c:pt idx="266">
                  <c:v>44620.523240740738</c:v>
                </c:pt>
                <c:pt idx="267">
                  <c:v>44620.523969907408</c:v>
                </c:pt>
                <c:pt idx="268">
                  <c:v>44620.524699074071</c:v>
                </c:pt>
                <c:pt idx="269">
                  <c:v>44620.525416666664</c:v>
                </c:pt>
                <c:pt idx="270">
                  <c:v>44620.526145833333</c:v>
                </c:pt>
                <c:pt idx="271">
                  <c:v>44620.526875000003</c:v>
                </c:pt>
                <c:pt idx="272">
                  <c:v>44620.527592592596</c:v>
                </c:pt>
                <c:pt idx="273">
                  <c:v>44620.528321759259</c:v>
                </c:pt>
                <c:pt idx="274">
                  <c:v>44620.529050925928</c:v>
                </c:pt>
                <c:pt idx="275">
                  <c:v>44620.529768518521</c:v>
                </c:pt>
                <c:pt idx="276">
                  <c:v>44620.530543981484</c:v>
                </c:pt>
                <c:pt idx="277">
                  <c:v>44620.531273148146</c:v>
                </c:pt>
                <c:pt idx="278">
                  <c:v>44620.532002314816</c:v>
                </c:pt>
                <c:pt idx="279">
                  <c:v>44620.532719907409</c:v>
                </c:pt>
                <c:pt idx="280">
                  <c:v>44620.533449074072</c:v>
                </c:pt>
                <c:pt idx="281">
                  <c:v>44620.534178240741</c:v>
                </c:pt>
                <c:pt idx="282">
                  <c:v>44620.534953703704</c:v>
                </c:pt>
                <c:pt idx="283">
                  <c:v>44620.535671296297</c:v>
                </c:pt>
                <c:pt idx="284">
                  <c:v>44620.536400462966</c:v>
                </c:pt>
                <c:pt idx="285">
                  <c:v>44620.537129629629</c:v>
                </c:pt>
                <c:pt idx="286">
                  <c:v>44620.537847222222</c:v>
                </c:pt>
                <c:pt idx="287">
                  <c:v>44620.538576388892</c:v>
                </c:pt>
                <c:pt idx="288">
                  <c:v>44620.539305555554</c:v>
                </c:pt>
                <c:pt idx="289">
                  <c:v>44620.540023148147</c:v>
                </c:pt>
                <c:pt idx="290">
                  <c:v>44620.540752314817</c:v>
                </c:pt>
                <c:pt idx="291">
                  <c:v>44620.541481481479</c:v>
                </c:pt>
                <c:pt idx="292">
                  <c:v>44620.542199074072</c:v>
                </c:pt>
                <c:pt idx="293">
                  <c:v>44620.542974537035</c:v>
                </c:pt>
                <c:pt idx="294">
                  <c:v>44620.543703703705</c:v>
                </c:pt>
                <c:pt idx="295">
                  <c:v>44620.544421296298</c:v>
                </c:pt>
                <c:pt idx="296">
                  <c:v>44620.54515046296</c:v>
                </c:pt>
                <c:pt idx="297">
                  <c:v>44620.54587962963</c:v>
                </c:pt>
                <c:pt idx="298">
                  <c:v>44620.5466087963</c:v>
                </c:pt>
                <c:pt idx="299">
                  <c:v>44620.547384259262</c:v>
                </c:pt>
                <c:pt idx="300">
                  <c:v>44620.548101851855</c:v>
                </c:pt>
                <c:pt idx="301">
                  <c:v>44620.548831018517</c:v>
                </c:pt>
                <c:pt idx="302">
                  <c:v>44620.549560185187</c:v>
                </c:pt>
                <c:pt idx="303">
                  <c:v>44620.55027777778</c:v>
                </c:pt>
                <c:pt idx="304">
                  <c:v>44620.551006944443</c:v>
                </c:pt>
                <c:pt idx="305">
                  <c:v>44620.551782407405</c:v>
                </c:pt>
                <c:pt idx="306">
                  <c:v>44620.552511574075</c:v>
                </c:pt>
                <c:pt idx="307">
                  <c:v>44620.553240740737</c:v>
                </c:pt>
                <c:pt idx="308">
                  <c:v>44620.55395833333</c:v>
                </c:pt>
                <c:pt idx="309">
                  <c:v>44620.5546875</c:v>
                </c:pt>
                <c:pt idx="310">
                  <c:v>44620.55541666667</c:v>
                </c:pt>
                <c:pt idx="311">
                  <c:v>44620.556192129632</c:v>
                </c:pt>
                <c:pt idx="312">
                  <c:v>44620.556909722225</c:v>
                </c:pt>
                <c:pt idx="313">
                  <c:v>44620.557638888888</c:v>
                </c:pt>
                <c:pt idx="314">
                  <c:v>44620.558368055557</c:v>
                </c:pt>
                <c:pt idx="315">
                  <c:v>44620.55909722222</c:v>
                </c:pt>
                <c:pt idx="316">
                  <c:v>44620.559814814813</c:v>
                </c:pt>
                <c:pt idx="317">
                  <c:v>44620.560590277775</c:v>
                </c:pt>
                <c:pt idx="318">
                  <c:v>44620.561319444445</c:v>
                </c:pt>
                <c:pt idx="319">
                  <c:v>44620.562048611115</c:v>
                </c:pt>
                <c:pt idx="320">
                  <c:v>44620.5627662037</c:v>
                </c:pt>
                <c:pt idx="321">
                  <c:v>44620.56349537037</c:v>
                </c:pt>
                <c:pt idx="322">
                  <c:v>44620.564212962963</c:v>
                </c:pt>
                <c:pt idx="323">
                  <c:v>44620.565000000002</c:v>
                </c:pt>
                <c:pt idx="324">
                  <c:v>44620.565717592595</c:v>
                </c:pt>
                <c:pt idx="325">
                  <c:v>44620.566446759258</c:v>
                </c:pt>
                <c:pt idx="326">
                  <c:v>44620.567175925928</c:v>
                </c:pt>
                <c:pt idx="327">
                  <c:v>44620.567893518521</c:v>
                </c:pt>
                <c:pt idx="328">
                  <c:v>44620.568622685183</c:v>
                </c:pt>
                <c:pt idx="329">
                  <c:v>44620.569340277776</c:v>
                </c:pt>
                <c:pt idx="330">
                  <c:v>44620.570069444446</c:v>
                </c:pt>
                <c:pt idx="331">
                  <c:v>44620.570798611108</c:v>
                </c:pt>
                <c:pt idx="332">
                  <c:v>44620.571527777778</c:v>
                </c:pt>
                <c:pt idx="333">
                  <c:v>44620.572245370371</c:v>
                </c:pt>
                <c:pt idx="334">
                  <c:v>44620.572974537034</c:v>
                </c:pt>
                <c:pt idx="335">
                  <c:v>44620.573703703703</c:v>
                </c:pt>
                <c:pt idx="336">
                  <c:v>44620.574421296296</c:v>
                </c:pt>
                <c:pt idx="337">
                  <c:v>44620.575150462966</c:v>
                </c:pt>
                <c:pt idx="338">
                  <c:v>44620.575879629629</c:v>
                </c:pt>
                <c:pt idx="339">
                  <c:v>44620.576655092591</c:v>
                </c:pt>
                <c:pt idx="340">
                  <c:v>44620.577384259261</c:v>
                </c:pt>
                <c:pt idx="341">
                  <c:v>44620.578101851854</c:v>
                </c:pt>
                <c:pt idx="342">
                  <c:v>44620.578831018516</c:v>
                </c:pt>
                <c:pt idx="343">
                  <c:v>44620.579560185186</c:v>
                </c:pt>
                <c:pt idx="344">
                  <c:v>44620.580277777779</c:v>
                </c:pt>
                <c:pt idx="345">
                  <c:v>44620.581006944441</c:v>
                </c:pt>
                <c:pt idx="346">
                  <c:v>44620.581736111111</c:v>
                </c:pt>
                <c:pt idx="347">
                  <c:v>44620.582453703704</c:v>
                </c:pt>
                <c:pt idx="348">
                  <c:v>44620.583182870374</c:v>
                </c:pt>
                <c:pt idx="349">
                  <c:v>44620.583912037036</c:v>
                </c:pt>
                <c:pt idx="350">
                  <c:v>44620.584687499999</c:v>
                </c:pt>
                <c:pt idx="351">
                  <c:v>44620.585405092592</c:v>
                </c:pt>
                <c:pt idx="352">
                  <c:v>44620.586134259262</c:v>
                </c:pt>
                <c:pt idx="353">
                  <c:v>44620.586863425924</c:v>
                </c:pt>
                <c:pt idx="354">
                  <c:v>44620.587581018517</c:v>
                </c:pt>
                <c:pt idx="355">
                  <c:v>44620.588310185187</c:v>
                </c:pt>
                <c:pt idx="356">
                  <c:v>44620.589085648149</c:v>
                </c:pt>
                <c:pt idx="357">
                  <c:v>44620.589814814812</c:v>
                </c:pt>
                <c:pt idx="358">
                  <c:v>44620.590543981481</c:v>
                </c:pt>
                <c:pt idx="359">
                  <c:v>44620.591261574074</c:v>
                </c:pt>
                <c:pt idx="360">
                  <c:v>44620.591990740744</c:v>
                </c:pt>
                <c:pt idx="361">
                  <c:v>44620.592719907407</c:v>
                </c:pt>
                <c:pt idx="362">
                  <c:v>44620.593495370369</c:v>
                </c:pt>
                <c:pt idx="363">
                  <c:v>44620.594212962962</c:v>
                </c:pt>
                <c:pt idx="364">
                  <c:v>44620.594942129632</c:v>
                </c:pt>
                <c:pt idx="365">
                  <c:v>44620.595671296294</c:v>
                </c:pt>
                <c:pt idx="366">
                  <c:v>44620.596388888887</c:v>
                </c:pt>
                <c:pt idx="367">
                  <c:v>44620.597118055557</c:v>
                </c:pt>
                <c:pt idx="368">
                  <c:v>44620.59784722222</c:v>
                </c:pt>
                <c:pt idx="369">
                  <c:v>44620.598564814813</c:v>
                </c:pt>
                <c:pt idx="370">
                  <c:v>44620.599293981482</c:v>
                </c:pt>
                <c:pt idx="371">
                  <c:v>44620.600023148145</c:v>
                </c:pt>
                <c:pt idx="372">
                  <c:v>44620.600740740738</c:v>
                </c:pt>
                <c:pt idx="373">
                  <c:v>44620.601469907408</c:v>
                </c:pt>
                <c:pt idx="374">
                  <c:v>44620.602199074077</c:v>
                </c:pt>
                <c:pt idx="375">
                  <c:v>44620.602916666663</c:v>
                </c:pt>
                <c:pt idx="376">
                  <c:v>44620.603645833333</c:v>
                </c:pt>
                <c:pt idx="377">
                  <c:v>44620.604375000003</c:v>
                </c:pt>
                <c:pt idx="378">
                  <c:v>44620.605150462965</c:v>
                </c:pt>
                <c:pt idx="379">
                  <c:v>44620.605868055558</c:v>
                </c:pt>
                <c:pt idx="380">
                  <c:v>44620.60659722222</c:v>
                </c:pt>
                <c:pt idx="381">
                  <c:v>44620.60732638889</c:v>
                </c:pt>
                <c:pt idx="382">
                  <c:v>44620.608043981483</c:v>
                </c:pt>
                <c:pt idx="383">
                  <c:v>44620.608773148146</c:v>
                </c:pt>
                <c:pt idx="384">
                  <c:v>44620.609548611108</c:v>
                </c:pt>
                <c:pt idx="385">
                  <c:v>44620.610277777778</c:v>
                </c:pt>
                <c:pt idx="386">
                  <c:v>44620.611006944448</c:v>
                </c:pt>
                <c:pt idx="387">
                  <c:v>44620.611724537041</c:v>
                </c:pt>
                <c:pt idx="388">
                  <c:v>44620.612453703703</c:v>
                </c:pt>
                <c:pt idx="389">
                  <c:v>44620.613182870373</c:v>
                </c:pt>
                <c:pt idx="390">
                  <c:v>44620.613958333335</c:v>
                </c:pt>
                <c:pt idx="391">
                  <c:v>44620.614675925928</c:v>
                </c:pt>
                <c:pt idx="392">
                  <c:v>44620.615405092591</c:v>
                </c:pt>
                <c:pt idx="393">
                  <c:v>44620.61613425926</c:v>
                </c:pt>
                <c:pt idx="394">
                  <c:v>44620.616851851853</c:v>
                </c:pt>
                <c:pt idx="395">
                  <c:v>44620.617581018516</c:v>
                </c:pt>
                <c:pt idx="396">
                  <c:v>44620.618310185186</c:v>
                </c:pt>
                <c:pt idx="397">
                  <c:v>44620.619027777779</c:v>
                </c:pt>
                <c:pt idx="398">
                  <c:v>44620.619756944441</c:v>
                </c:pt>
                <c:pt idx="399">
                  <c:v>44620.620486111111</c:v>
                </c:pt>
                <c:pt idx="400">
                  <c:v>44620.621203703704</c:v>
                </c:pt>
                <c:pt idx="401">
                  <c:v>44620.621979166666</c:v>
                </c:pt>
                <c:pt idx="402">
                  <c:v>44620.622708333336</c:v>
                </c:pt>
                <c:pt idx="403">
                  <c:v>44620.623437499999</c:v>
                </c:pt>
                <c:pt idx="404">
                  <c:v>44620.624155092592</c:v>
                </c:pt>
                <c:pt idx="405">
                  <c:v>44620.624884259261</c:v>
                </c:pt>
                <c:pt idx="406">
                  <c:v>44620.625613425924</c:v>
                </c:pt>
                <c:pt idx="407">
                  <c:v>44620.626388888886</c:v>
                </c:pt>
                <c:pt idx="408">
                  <c:v>44620.627106481479</c:v>
                </c:pt>
                <c:pt idx="409">
                  <c:v>44620.627835648149</c:v>
                </c:pt>
                <c:pt idx="410">
                  <c:v>44620.628564814811</c:v>
                </c:pt>
                <c:pt idx="411">
                  <c:v>44620.629282407404</c:v>
                </c:pt>
                <c:pt idx="412">
                  <c:v>44620.630011574074</c:v>
                </c:pt>
                <c:pt idx="413">
                  <c:v>44620.630740740744</c:v>
                </c:pt>
                <c:pt idx="414">
                  <c:v>44620.631458333337</c:v>
                </c:pt>
                <c:pt idx="415">
                  <c:v>44620.632187499999</c:v>
                </c:pt>
                <c:pt idx="416">
                  <c:v>44620.632916666669</c:v>
                </c:pt>
                <c:pt idx="417">
                  <c:v>44620.633634259262</c:v>
                </c:pt>
                <c:pt idx="418">
                  <c:v>44620.634409722225</c:v>
                </c:pt>
                <c:pt idx="419">
                  <c:v>44620.635138888887</c:v>
                </c:pt>
                <c:pt idx="420">
                  <c:v>44620.635868055557</c:v>
                </c:pt>
                <c:pt idx="421">
                  <c:v>44620.63658564815</c:v>
                </c:pt>
                <c:pt idx="422">
                  <c:v>44620.637314814812</c:v>
                </c:pt>
                <c:pt idx="423">
                  <c:v>44620.638043981482</c:v>
                </c:pt>
                <c:pt idx="424">
                  <c:v>44620.638761574075</c:v>
                </c:pt>
                <c:pt idx="425">
                  <c:v>44620.639490740738</c:v>
                </c:pt>
                <c:pt idx="426">
                  <c:v>44620.640208333331</c:v>
                </c:pt>
                <c:pt idx="427">
                  <c:v>44620.6409375</c:v>
                </c:pt>
                <c:pt idx="428">
                  <c:v>44620.64166666667</c:v>
                </c:pt>
                <c:pt idx="429">
                  <c:v>44620.642384259256</c:v>
                </c:pt>
                <c:pt idx="430">
                  <c:v>44620.643113425926</c:v>
                </c:pt>
                <c:pt idx="431">
                  <c:v>44620.643842592595</c:v>
                </c:pt>
                <c:pt idx="432">
                  <c:v>44620.644560185188</c:v>
                </c:pt>
                <c:pt idx="433">
                  <c:v>44620.645289351851</c:v>
                </c:pt>
                <c:pt idx="434">
                  <c:v>44620.646018518521</c:v>
                </c:pt>
                <c:pt idx="435">
                  <c:v>44620.646747685183</c:v>
                </c:pt>
                <c:pt idx="436">
                  <c:v>44620.647465277776</c:v>
                </c:pt>
                <c:pt idx="437">
                  <c:v>44620.648194444446</c:v>
                </c:pt>
                <c:pt idx="438">
                  <c:v>44620.648923611108</c:v>
                </c:pt>
                <c:pt idx="439">
                  <c:v>44620.649641203701</c:v>
                </c:pt>
                <c:pt idx="440">
                  <c:v>44620.650370370371</c:v>
                </c:pt>
                <c:pt idx="441">
                  <c:v>44620.651099537034</c:v>
                </c:pt>
                <c:pt idx="442">
                  <c:v>44620.651817129627</c:v>
                </c:pt>
                <c:pt idx="443">
                  <c:v>44620.652546296296</c:v>
                </c:pt>
                <c:pt idx="444">
                  <c:v>44620.653321759259</c:v>
                </c:pt>
                <c:pt idx="445">
                  <c:v>44620.654039351852</c:v>
                </c:pt>
                <c:pt idx="446">
                  <c:v>44620.654768518521</c:v>
                </c:pt>
                <c:pt idx="447">
                  <c:v>44620.655497685184</c:v>
                </c:pt>
                <c:pt idx="448">
                  <c:v>44620.656226851854</c:v>
                </c:pt>
                <c:pt idx="449">
                  <c:v>44620.656944444447</c:v>
                </c:pt>
                <c:pt idx="450">
                  <c:v>44620.657673611109</c:v>
                </c:pt>
                <c:pt idx="451">
                  <c:v>44620.658391203702</c:v>
                </c:pt>
                <c:pt idx="452">
                  <c:v>44620.659120370372</c:v>
                </c:pt>
                <c:pt idx="453">
                  <c:v>44620.659849537034</c:v>
                </c:pt>
                <c:pt idx="454">
                  <c:v>44620.660567129627</c:v>
                </c:pt>
                <c:pt idx="455">
                  <c:v>44620.661296296297</c:v>
                </c:pt>
                <c:pt idx="456">
                  <c:v>44620.66202546296</c:v>
                </c:pt>
                <c:pt idx="457">
                  <c:v>44620.662743055553</c:v>
                </c:pt>
                <c:pt idx="458">
                  <c:v>44620.663472222222</c:v>
                </c:pt>
                <c:pt idx="459">
                  <c:v>44620.664201388892</c:v>
                </c:pt>
                <c:pt idx="460">
                  <c:v>44620.664976851855</c:v>
                </c:pt>
                <c:pt idx="461">
                  <c:v>44620.665694444448</c:v>
                </c:pt>
                <c:pt idx="462">
                  <c:v>44620.66642361111</c:v>
                </c:pt>
                <c:pt idx="463">
                  <c:v>44620.66715277778</c:v>
                </c:pt>
                <c:pt idx="464">
                  <c:v>44620.667870370373</c:v>
                </c:pt>
                <c:pt idx="465">
                  <c:v>44620.668599537035</c:v>
                </c:pt>
                <c:pt idx="466">
                  <c:v>44620.669328703705</c:v>
                </c:pt>
                <c:pt idx="467">
                  <c:v>44620.670046296298</c:v>
                </c:pt>
                <c:pt idx="468">
                  <c:v>44620.670775462961</c:v>
                </c:pt>
                <c:pt idx="469">
                  <c:v>44620.67150462963</c:v>
                </c:pt>
                <c:pt idx="470">
                  <c:v>44620.672222222223</c:v>
                </c:pt>
                <c:pt idx="471">
                  <c:v>44620.672997685186</c:v>
                </c:pt>
                <c:pt idx="472">
                  <c:v>44620.673726851855</c:v>
                </c:pt>
                <c:pt idx="473">
                  <c:v>44620.674456018518</c:v>
                </c:pt>
                <c:pt idx="474">
                  <c:v>44620.675173611111</c:v>
                </c:pt>
                <c:pt idx="475">
                  <c:v>44620.675902777781</c:v>
                </c:pt>
                <c:pt idx="476">
                  <c:v>44620.676631944443</c:v>
                </c:pt>
                <c:pt idx="477">
                  <c:v>44620.677407407406</c:v>
                </c:pt>
                <c:pt idx="478">
                  <c:v>44620.678136574075</c:v>
                </c:pt>
                <c:pt idx="479">
                  <c:v>44620.678854166668</c:v>
                </c:pt>
                <c:pt idx="480">
                  <c:v>44620.679583333331</c:v>
                </c:pt>
                <c:pt idx="481">
                  <c:v>44620.680312500001</c:v>
                </c:pt>
                <c:pt idx="482">
                  <c:v>44620.681030092594</c:v>
                </c:pt>
                <c:pt idx="483">
                  <c:v>44620.681759259256</c:v>
                </c:pt>
                <c:pt idx="484">
                  <c:v>44620.682476851849</c:v>
                </c:pt>
                <c:pt idx="485">
                  <c:v>44620.683206018519</c:v>
                </c:pt>
                <c:pt idx="486">
                  <c:v>44620.683935185189</c:v>
                </c:pt>
                <c:pt idx="487">
                  <c:v>44620.684664351851</c:v>
                </c:pt>
                <c:pt idx="488">
                  <c:v>44620.685381944444</c:v>
                </c:pt>
                <c:pt idx="489">
                  <c:v>44620.686111111114</c:v>
                </c:pt>
                <c:pt idx="490">
                  <c:v>44620.686840277776</c:v>
                </c:pt>
                <c:pt idx="491">
                  <c:v>44620.687557870369</c:v>
                </c:pt>
                <c:pt idx="492">
                  <c:v>44620.688287037039</c:v>
                </c:pt>
                <c:pt idx="493">
                  <c:v>44620.689062500001</c:v>
                </c:pt>
                <c:pt idx="494">
                  <c:v>44620.689780092594</c:v>
                </c:pt>
                <c:pt idx="495">
                  <c:v>44620.690509259257</c:v>
                </c:pt>
                <c:pt idx="496">
                  <c:v>44620.691238425927</c:v>
                </c:pt>
                <c:pt idx="497">
                  <c:v>44620.691967592589</c:v>
                </c:pt>
                <c:pt idx="498">
                  <c:v>44620.692685185182</c:v>
                </c:pt>
                <c:pt idx="499">
                  <c:v>44620.693414351852</c:v>
                </c:pt>
                <c:pt idx="500">
                  <c:v>44620.694143518522</c:v>
                </c:pt>
                <c:pt idx="501">
                  <c:v>44620.694861111115</c:v>
                </c:pt>
                <c:pt idx="502">
                  <c:v>44620.695590277777</c:v>
                </c:pt>
                <c:pt idx="503">
                  <c:v>44620.696319444447</c:v>
                </c:pt>
                <c:pt idx="504">
                  <c:v>44620.69703703704</c:v>
                </c:pt>
                <c:pt idx="505">
                  <c:v>44620.697766203702</c:v>
                </c:pt>
                <c:pt idx="506">
                  <c:v>44620.698495370372</c:v>
                </c:pt>
                <c:pt idx="507">
                  <c:v>44620.699212962965</c:v>
                </c:pt>
                <c:pt idx="508">
                  <c:v>44620.699942129628</c:v>
                </c:pt>
                <c:pt idx="509">
                  <c:v>44620.700671296298</c:v>
                </c:pt>
                <c:pt idx="510">
                  <c:v>44620.701388888891</c:v>
                </c:pt>
                <c:pt idx="511">
                  <c:v>44620.702118055553</c:v>
                </c:pt>
                <c:pt idx="512">
                  <c:v>44620.702847222223</c:v>
                </c:pt>
                <c:pt idx="513">
                  <c:v>44620.703576388885</c:v>
                </c:pt>
                <c:pt idx="514">
                  <c:v>44620.704293981478</c:v>
                </c:pt>
                <c:pt idx="515">
                  <c:v>44620.705023148148</c:v>
                </c:pt>
                <c:pt idx="516">
                  <c:v>44620.705752314818</c:v>
                </c:pt>
                <c:pt idx="517">
                  <c:v>44620.706469907411</c:v>
                </c:pt>
                <c:pt idx="518">
                  <c:v>44620.707199074073</c:v>
                </c:pt>
                <c:pt idx="519">
                  <c:v>44620.707974537036</c:v>
                </c:pt>
                <c:pt idx="520">
                  <c:v>44620.708692129629</c:v>
                </c:pt>
                <c:pt idx="521">
                  <c:v>44620.709421296298</c:v>
                </c:pt>
                <c:pt idx="522">
                  <c:v>44620.710150462961</c:v>
                </c:pt>
                <c:pt idx="523">
                  <c:v>44620.710868055554</c:v>
                </c:pt>
                <c:pt idx="524">
                  <c:v>44620.711597222224</c:v>
                </c:pt>
                <c:pt idx="525">
                  <c:v>44620.712326388886</c:v>
                </c:pt>
                <c:pt idx="526">
                  <c:v>44620.713043981479</c:v>
                </c:pt>
                <c:pt idx="527">
                  <c:v>44620.713773148149</c:v>
                </c:pt>
                <c:pt idx="528">
                  <c:v>44620.714502314811</c:v>
                </c:pt>
                <c:pt idx="529">
                  <c:v>44620.715219907404</c:v>
                </c:pt>
                <c:pt idx="530">
                  <c:v>44620.716006944444</c:v>
                </c:pt>
                <c:pt idx="531">
                  <c:v>44620.716724537036</c:v>
                </c:pt>
                <c:pt idx="532">
                  <c:v>44620.717453703706</c:v>
                </c:pt>
                <c:pt idx="533">
                  <c:v>44620.718182870369</c:v>
                </c:pt>
                <c:pt idx="534">
                  <c:v>44620.718900462962</c:v>
                </c:pt>
                <c:pt idx="535">
                  <c:v>44620.719629629632</c:v>
                </c:pt>
                <c:pt idx="536">
                  <c:v>44620.720405092594</c:v>
                </c:pt>
                <c:pt idx="537">
                  <c:v>44620.721134259256</c:v>
                </c:pt>
                <c:pt idx="538">
                  <c:v>44620.721851851849</c:v>
                </c:pt>
                <c:pt idx="539">
                  <c:v>44620.722581018519</c:v>
                </c:pt>
                <c:pt idx="540">
                  <c:v>44620.723310185182</c:v>
                </c:pt>
                <c:pt idx="541">
                  <c:v>44620.724027777775</c:v>
                </c:pt>
                <c:pt idx="542">
                  <c:v>44620.724803240744</c:v>
                </c:pt>
                <c:pt idx="543">
                  <c:v>44620.725532407407</c:v>
                </c:pt>
                <c:pt idx="544">
                  <c:v>44620.726261574076</c:v>
                </c:pt>
                <c:pt idx="545">
                  <c:v>44620.726979166669</c:v>
                </c:pt>
                <c:pt idx="546">
                  <c:v>44620.727708333332</c:v>
                </c:pt>
                <c:pt idx="547">
                  <c:v>44620.728437500002</c:v>
                </c:pt>
                <c:pt idx="548">
                  <c:v>44620.729155092595</c:v>
                </c:pt>
                <c:pt idx="549">
                  <c:v>44620.729884259257</c:v>
                </c:pt>
                <c:pt idx="550">
                  <c:v>44620.730613425927</c:v>
                </c:pt>
                <c:pt idx="551">
                  <c:v>44620.73133101852</c:v>
                </c:pt>
                <c:pt idx="552">
                  <c:v>44620.732060185182</c:v>
                </c:pt>
                <c:pt idx="553">
                  <c:v>44620.732789351852</c:v>
                </c:pt>
                <c:pt idx="554">
                  <c:v>44620.733506944445</c:v>
                </c:pt>
                <c:pt idx="555">
                  <c:v>44620.734236111108</c:v>
                </c:pt>
                <c:pt idx="556">
                  <c:v>44620.734965277778</c:v>
                </c:pt>
                <c:pt idx="557">
                  <c:v>44620.735682870371</c:v>
                </c:pt>
                <c:pt idx="558">
                  <c:v>44620.73641203704</c:v>
                </c:pt>
                <c:pt idx="559">
                  <c:v>44620.737141203703</c:v>
                </c:pt>
                <c:pt idx="560">
                  <c:v>44620.737870370373</c:v>
                </c:pt>
                <c:pt idx="561">
                  <c:v>44620.738587962966</c:v>
                </c:pt>
                <c:pt idx="562">
                  <c:v>44620.739317129628</c:v>
                </c:pt>
                <c:pt idx="563">
                  <c:v>44620.74009259259</c:v>
                </c:pt>
                <c:pt idx="564">
                  <c:v>44620.74082175926</c:v>
                </c:pt>
                <c:pt idx="565">
                  <c:v>44620.741539351853</c:v>
                </c:pt>
                <c:pt idx="566">
                  <c:v>44620.742268518516</c:v>
                </c:pt>
                <c:pt idx="567">
                  <c:v>44620.742997685185</c:v>
                </c:pt>
                <c:pt idx="568">
                  <c:v>44620.743715277778</c:v>
                </c:pt>
                <c:pt idx="569">
                  <c:v>44620.744444444441</c:v>
                </c:pt>
                <c:pt idx="570">
                  <c:v>44620.745173611111</c:v>
                </c:pt>
                <c:pt idx="571">
                  <c:v>44620.745891203704</c:v>
                </c:pt>
                <c:pt idx="572">
                  <c:v>44620.746620370373</c:v>
                </c:pt>
                <c:pt idx="573">
                  <c:v>44620.747349537036</c:v>
                </c:pt>
                <c:pt idx="574">
                  <c:v>44620.748067129629</c:v>
                </c:pt>
                <c:pt idx="575">
                  <c:v>44620.748796296299</c:v>
                </c:pt>
                <c:pt idx="576">
                  <c:v>44620.749525462961</c:v>
                </c:pt>
                <c:pt idx="577">
                  <c:v>44620.750243055554</c:v>
                </c:pt>
                <c:pt idx="578">
                  <c:v>44620.750972222224</c:v>
                </c:pt>
                <c:pt idx="579">
                  <c:v>44620.751747685186</c:v>
                </c:pt>
                <c:pt idx="580">
                  <c:v>44620.752476851849</c:v>
                </c:pt>
                <c:pt idx="581">
                  <c:v>44620.753194444442</c:v>
                </c:pt>
                <c:pt idx="582">
                  <c:v>44620.753923611112</c:v>
                </c:pt>
                <c:pt idx="583">
                  <c:v>44620.754652777781</c:v>
                </c:pt>
                <c:pt idx="584">
                  <c:v>44620.755370370367</c:v>
                </c:pt>
                <c:pt idx="585">
                  <c:v>44620.756099537037</c:v>
                </c:pt>
                <c:pt idx="586">
                  <c:v>44620.756828703707</c:v>
                </c:pt>
                <c:pt idx="587">
                  <c:v>44620.7575462963</c:v>
                </c:pt>
                <c:pt idx="588">
                  <c:v>44620.758275462962</c:v>
                </c:pt>
                <c:pt idx="589">
                  <c:v>44620.759004629632</c:v>
                </c:pt>
                <c:pt idx="590">
                  <c:v>44620.759722222225</c:v>
                </c:pt>
                <c:pt idx="591">
                  <c:v>44620.760451388887</c:v>
                </c:pt>
                <c:pt idx="592">
                  <c:v>44620.761180555557</c:v>
                </c:pt>
                <c:pt idx="593">
                  <c:v>44620.76189814815</c:v>
                </c:pt>
                <c:pt idx="594">
                  <c:v>44620.762627314813</c:v>
                </c:pt>
                <c:pt idx="595">
                  <c:v>44620.763402777775</c:v>
                </c:pt>
                <c:pt idx="596">
                  <c:v>44620.764120370368</c:v>
                </c:pt>
                <c:pt idx="597">
                  <c:v>44620.764849537038</c:v>
                </c:pt>
                <c:pt idx="598">
                  <c:v>44620.7655787037</c:v>
                </c:pt>
                <c:pt idx="599">
                  <c:v>44620.76630787037</c:v>
                </c:pt>
                <c:pt idx="600">
                  <c:v>44620.767025462963</c:v>
                </c:pt>
                <c:pt idx="601">
                  <c:v>44620.767754629633</c:v>
                </c:pt>
                <c:pt idx="602">
                  <c:v>44620.768472222226</c:v>
                </c:pt>
                <c:pt idx="603">
                  <c:v>44620.769201388888</c:v>
                </c:pt>
                <c:pt idx="604">
                  <c:v>44620.769930555558</c:v>
                </c:pt>
                <c:pt idx="605">
                  <c:v>44620.770648148151</c:v>
                </c:pt>
                <c:pt idx="606">
                  <c:v>44620.771423611113</c:v>
                </c:pt>
                <c:pt idx="607">
                  <c:v>44620.772152777776</c:v>
                </c:pt>
                <c:pt idx="608">
                  <c:v>44620.772881944446</c:v>
                </c:pt>
                <c:pt idx="609">
                  <c:v>44620.773599537039</c:v>
                </c:pt>
                <c:pt idx="610">
                  <c:v>44620.774328703701</c:v>
                </c:pt>
                <c:pt idx="611">
                  <c:v>44620.775057870371</c:v>
                </c:pt>
                <c:pt idx="612">
                  <c:v>44620.775833333333</c:v>
                </c:pt>
                <c:pt idx="613">
                  <c:v>44620.776550925926</c:v>
                </c:pt>
                <c:pt idx="614">
                  <c:v>44620.777280092596</c:v>
                </c:pt>
                <c:pt idx="615">
                  <c:v>44620.778009259258</c:v>
                </c:pt>
                <c:pt idx="616">
                  <c:v>44620.778726851851</c:v>
                </c:pt>
                <c:pt idx="617">
                  <c:v>44620.779456018521</c:v>
                </c:pt>
                <c:pt idx="618">
                  <c:v>44620.780231481483</c:v>
                </c:pt>
                <c:pt idx="619">
                  <c:v>44620.780949074076</c:v>
                </c:pt>
                <c:pt idx="620">
                  <c:v>44620.781678240739</c:v>
                </c:pt>
                <c:pt idx="621">
                  <c:v>44620.782407407409</c:v>
                </c:pt>
                <c:pt idx="622">
                  <c:v>44620.783125000002</c:v>
                </c:pt>
                <c:pt idx="623">
                  <c:v>44620.783854166664</c:v>
                </c:pt>
                <c:pt idx="624">
                  <c:v>44620.784583333334</c:v>
                </c:pt>
                <c:pt idx="625">
                  <c:v>44620.785300925927</c:v>
                </c:pt>
                <c:pt idx="626">
                  <c:v>44620.786030092589</c:v>
                </c:pt>
                <c:pt idx="627">
                  <c:v>44620.786759259259</c:v>
                </c:pt>
                <c:pt idx="628">
                  <c:v>44620.787476851852</c:v>
                </c:pt>
                <c:pt idx="629">
                  <c:v>44620.788252314815</c:v>
                </c:pt>
                <c:pt idx="630">
                  <c:v>44620.788981481484</c:v>
                </c:pt>
                <c:pt idx="631">
                  <c:v>44620.789710648147</c:v>
                </c:pt>
                <c:pt idx="632">
                  <c:v>44620.79042824074</c:v>
                </c:pt>
                <c:pt idx="633">
                  <c:v>44620.79115740741</c:v>
                </c:pt>
                <c:pt idx="634">
                  <c:v>44620.791886574072</c:v>
                </c:pt>
                <c:pt idx="635">
                  <c:v>44620.792662037034</c:v>
                </c:pt>
                <c:pt idx="636">
                  <c:v>44620.793391203704</c:v>
                </c:pt>
                <c:pt idx="637">
                  <c:v>44620.794108796297</c:v>
                </c:pt>
                <c:pt idx="638">
                  <c:v>44620.79483796296</c:v>
                </c:pt>
                <c:pt idx="639">
                  <c:v>44620.795567129629</c:v>
                </c:pt>
                <c:pt idx="640">
                  <c:v>44620.796284722222</c:v>
                </c:pt>
                <c:pt idx="641">
                  <c:v>44620.797013888892</c:v>
                </c:pt>
                <c:pt idx="642">
                  <c:v>44620.797743055555</c:v>
                </c:pt>
                <c:pt idx="643">
                  <c:v>44620.798460648148</c:v>
                </c:pt>
                <c:pt idx="644">
                  <c:v>44620.799189814818</c:v>
                </c:pt>
                <c:pt idx="645">
                  <c:v>44620.799907407411</c:v>
                </c:pt>
                <c:pt idx="646">
                  <c:v>44620.800636574073</c:v>
                </c:pt>
                <c:pt idx="647">
                  <c:v>44620.801365740743</c:v>
                </c:pt>
                <c:pt idx="648">
                  <c:v>44620.802083333336</c:v>
                </c:pt>
                <c:pt idx="649">
                  <c:v>44620.802812499998</c:v>
                </c:pt>
                <c:pt idx="650">
                  <c:v>44620.803541666668</c:v>
                </c:pt>
                <c:pt idx="651">
                  <c:v>44620.80431712963</c:v>
                </c:pt>
                <c:pt idx="652">
                  <c:v>44620.805034722223</c:v>
                </c:pt>
                <c:pt idx="653">
                  <c:v>44620.805763888886</c:v>
                </c:pt>
                <c:pt idx="654">
                  <c:v>44620.806493055556</c:v>
                </c:pt>
                <c:pt idx="655">
                  <c:v>44620.807210648149</c:v>
                </c:pt>
                <c:pt idx="656">
                  <c:v>44620.807939814818</c:v>
                </c:pt>
                <c:pt idx="657">
                  <c:v>44620.808715277781</c:v>
                </c:pt>
                <c:pt idx="658">
                  <c:v>44620.809444444443</c:v>
                </c:pt>
                <c:pt idx="659">
                  <c:v>44620.810162037036</c:v>
                </c:pt>
                <c:pt idx="660">
                  <c:v>44620.810891203706</c:v>
                </c:pt>
                <c:pt idx="661">
                  <c:v>44620.811620370368</c:v>
                </c:pt>
                <c:pt idx="662">
                  <c:v>44620.812337962961</c:v>
                </c:pt>
                <c:pt idx="663">
                  <c:v>44620.813067129631</c:v>
                </c:pt>
                <c:pt idx="664">
                  <c:v>44620.813796296294</c:v>
                </c:pt>
                <c:pt idx="665">
                  <c:v>44620.814513888887</c:v>
                </c:pt>
                <c:pt idx="666">
                  <c:v>44620.815243055556</c:v>
                </c:pt>
                <c:pt idx="667">
                  <c:v>44620.815972222219</c:v>
                </c:pt>
                <c:pt idx="668">
                  <c:v>44620.816689814812</c:v>
                </c:pt>
                <c:pt idx="669">
                  <c:v>44620.817418981482</c:v>
                </c:pt>
                <c:pt idx="670">
                  <c:v>44620.818148148152</c:v>
                </c:pt>
                <c:pt idx="671">
                  <c:v>44620.818865740737</c:v>
                </c:pt>
                <c:pt idx="672">
                  <c:v>44620.819594907407</c:v>
                </c:pt>
                <c:pt idx="673">
                  <c:v>44620.820370370369</c:v>
                </c:pt>
                <c:pt idx="674">
                  <c:v>44620.821099537039</c:v>
                </c:pt>
                <c:pt idx="675">
                  <c:v>44620.821817129632</c:v>
                </c:pt>
                <c:pt idx="676">
                  <c:v>44620.822546296295</c:v>
                </c:pt>
                <c:pt idx="677">
                  <c:v>44620.823275462964</c:v>
                </c:pt>
                <c:pt idx="678">
                  <c:v>44620.823993055557</c:v>
                </c:pt>
                <c:pt idx="679">
                  <c:v>44620.82472222222</c:v>
                </c:pt>
                <c:pt idx="680">
                  <c:v>44620.82545138889</c:v>
                </c:pt>
                <c:pt idx="681">
                  <c:v>44620.826168981483</c:v>
                </c:pt>
                <c:pt idx="682">
                  <c:v>44620.826898148145</c:v>
                </c:pt>
                <c:pt idx="683">
                  <c:v>44620.827627314815</c:v>
                </c:pt>
                <c:pt idx="684">
                  <c:v>44620.8283912037</c:v>
                </c:pt>
                <c:pt idx="685">
                  <c:v>44620.82912037037</c:v>
                </c:pt>
                <c:pt idx="686">
                  <c:v>44620.82984953704</c:v>
                </c:pt>
                <c:pt idx="687">
                  <c:v>44620.830567129633</c:v>
                </c:pt>
                <c:pt idx="688">
                  <c:v>44620.831296296295</c:v>
                </c:pt>
                <c:pt idx="689">
                  <c:v>44620.832025462965</c:v>
                </c:pt>
                <c:pt idx="690">
                  <c:v>44620.832800925928</c:v>
                </c:pt>
                <c:pt idx="691">
                  <c:v>44620.833518518521</c:v>
                </c:pt>
                <c:pt idx="692">
                  <c:v>44620.834247685183</c:v>
                </c:pt>
                <c:pt idx="693">
                  <c:v>44620.834976851853</c:v>
                </c:pt>
                <c:pt idx="694">
                  <c:v>44620.835694444446</c:v>
                </c:pt>
                <c:pt idx="695">
                  <c:v>44620.836423611108</c:v>
                </c:pt>
                <c:pt idx="696">
                  <c:v>44620.837199074071</c:v>
                </c:pt>
                <c:pt idx="697">
                  <c:v>44620.83792824074</c:v>
                </c:pt>
                <c:pt idx="698">
                  <c:v>44620.838645833333</c:v>
                </c:pt>
                <c:pt idx="699">
                  <c:v>44620.839375000003</c:v>
                </c:pt>
                <c:pt idx="700">
                  <c:v>44620.840104166666</c:v>
                </c:pt>
                <c:pt idx="701">
                  <c:v>44620.840821759259</c:v>
                </c:pt>
                <c:pt idx="702">
                  <c:v>44620.841597222221</c:v>
                </c:pt>
                <c:pt idx="703">
                  <c:v>44620.842326388891</c:v>
                </c:pt>
                <c:pt idx="704">
                  <c:v>44620.843055555553</c:v>
                </c:pt>
                <c:pt idx="705">
                  <c:v>44620.843773148146</c:v>
                </c:pt>
                <c:pt idx="706">
                  <c:v>44620.844502314816</c:v>
                </c:pt>
                <c:pt idx="707">
                  <c:v>44620.845231481479</c:v>
                </c:pt>
                <c:pt idx="708">
                  <c:v>44620.845995370371</c:v>
                </c:pt>
                <c:pt idx="709">
                  <c:v>44620.846724537034</c:v>
                </c:pt>
                <c:pt idx="710">
                  <c:v>44620.847453703704</c:v>
                </c:pt>
                <c:pt idx="711">
                  <c:v>44620.848171296297</c:v>
                </c:pt>
                <c:pt idx="712">
                  <c:v>44620.848900462966</c:v>
                </c:pt>
                <c:pt idx="713">
                  <c:v>44620.849629629629</c:v>
                </c:pt>
                <c:pt idx="714">
                  <c:v>44620.850393518522</c:v>
                </c:pt>
                <c:pt idx="715">
                  <c:v>44620.851122685184</c:v>
                </c:pt>
                <c:pt idx="716">
                  <c:v>44620.851851851854</c:v>
                </c:pt>
                <c:pt idx="717">
                  <c:v>44620.852569444447</c:v>
                </c:pt>
                <c:pt idx="718">
                  <c:v>44620.853298611109</c:v>
                </c:pt>
                <c:pt idx="719">
                  <c:v>44620.854027777779</c:v>
                </c:pt>
                <c:pt idx="720">
                  <c:v>44620.854803240742</c:v>
                </c:pt>
                <c:pt idx="721">
                  <c:v>44620.855520833335</c:v>
                </c:pt>
                <c:pt idx="722">
                  <c:v>44620.856249999997</c:v>
                </c:pt>
                <c:pt idx="723">
                  <c:v>44620.856979166667</c:v>
                </c:pt>
                <c:pt idx="724">
                  <c:v>44620.85769675926</c:v>
                </c:pt>
                <c:pt idx="725">
                  <c:v>44620.858425925922</c:v>
                </c:pt>
                <c:pt idx="726">
                  <c:v>44620.859201388892</c:v>
                </c:pt>
                <c:pt idx="727">
                  <c:v>44620.859930555554</c:v>
                </c:pt>
                <c:pt idx="728">
                  <c:v>44620.860648148147</c:v>
                </c:pt>
                <c:pt idx="729">
                  <c:v>44620.861377314817</c:v>
                </c:pt>
                <c:pt idx="730">
                  <c:v>44620.86210648148</c:v>
                </c:pt>
                <c:pt idx="731">
                  <c:v>44620.862824074073</c:v>
                </c:pt>
                <c:pt idx="732">
                  <c:v>44620.863599537035</c:v>
                </c:pt>
                <c:pt idx="733">
                  <c:v>44620.864328703705</c:v>
                </c:pt>
                <c:pt idx="734">
                  <c:v>44620.865057870367</c:v>
                </c:pt>
                <c:pt idx="735">
                  <c:v>44620.86577546296</c:v>
                </c:pt>
                <c:pt idx="736">
                  <c:v>44620.86650462963</c:v>
                </c:pt>
                <c:pt idx="737">
                  <c:v>44620.8672337963</c:v>
                </c:pt>
                <c:pt idx="738">
                  <c:v>44620.867951388886</c:v>
                </c:pt>
                <c:pt idx="739">
                  <c:v>44620.868680555555</c:v>
                </c:pt>
                <c:pt idx="740">
                  <c:v>44620.869409722225</c:v>
                </c:pt>
                <c:pt idx="741">
                  <c:v>44620.870127314818</c:v>
                </c:pt>
                <c:pt idx="742">
                  <c:v>44620.870856481481</c:v>
                </c:pt>
                <c:pt idx="743">
                  <c:v>44620.87158564815</c:v>
                </c:pt>
                <c:pt idx="744">
                  <c:v>44620.872303240743</c:v>
                </c:pt>
                <c:pt idx="745">
                  <c:v>44620.873032407406</c:v>
                </c:pt>
                <c:pt idx="746">
                  <c:v>44620.873761574076</c:v>
                </c:pt>
                <c:pt idx="747">
                  <c:v>44620.874479166669</c:v>
                </c:pt>
                <c:pt idx="748">
                  <c:v>44620.875208333331</c:v>
                </c:pt>
                <c:pt idx="749">
                  <c:v>44620.875937500001</c:v>
                </c:pt>
                <c:pt idx="750">
                  <c:v>44620.876655092594</c:v>
                </c:pt>
                <c:pt idx="751">
                  <c:v>44620.877384259256</c:v>
                </c:pt>
                <c:pt idx="752">
                  <c:v>44620.878113425926</c:v>
                </c:pt>
                <c:pt idx="753">
                  <c:v>44620.878842592596</c:v>
                </c:pt>
                <c:pt idx="754">
                  <c:v>44620.879560185182</c:v>
                </c:pt>
                <c:pt idx="755">
                  <c:v>44620.880289351851</c:v>
                </c:pt>
                <c:pt idx="756">
                  <c:v>44620.881018518521</c:v>
                </c:pt>
                <c:pt idx="757">
                  <c:v>44620.881747685184</c:v>
                </c:pt>
                <c:pt idx="758">
                  <c:v>44620.882465277777</c:v>
                </c:pt>
                <c:pt idx="759">
                  <c:v>44620.883194444446</c:v>
                </c:pt>
                <c:pt idx="760">
                  <c:v>44620.883923611109</c:v>
                </c:pt>
                <c:pt idx="761">
                  <c:v>44620.884641203702</c:v>
                </c:pt>
                <c:pt idx="762">
                  <c:v>44620.885370370372</c:v>
                </c:pt>
                <c:pt idx="763">
                  <c:v>44620.886099537034</c:v>
                </c:pt>
                <c:pt idx="764">
                  <c:v>44620.886828703704</c:v>
                </c:pt>
                <c:pt idx="765">
                  <c:v>44620.887546296297</c:v>
                </c:pt>
                <c:pt idx="766">
                  <c:v>44620.888275462959</c:v>
                </c:pt>
                <c:pt idx="767">
                  <c:v>44620.889004629629</c:v>
                </c:pt>
                <c:pt idx="768">
                  <c:v>44620.889733796299</c:v>
                </c:pt>
                <c:pt idx="769">
                  <c:v>44620.890451388892</c:v>
                </c:pt>
                <c:pt idx="770">
                  <c:v>44620.891180555554</c:v>
                </c:pt>
                <c:pt idx="771">
                  <c:v>44620.891909722224</c:v>
                </c:pt>
                <c:pt idx="772">
                  <c:v>44620.892638888887</c:v>
                </c:pt>
                <c:pt idx="773">
                  <c:v>44620.89335648148</c:v>
                </c:pt>
                <c:pt idx="774">
                  <c:v>44620.894085648149</c:v>
                </c:pt>
                <c:pt idx="775">
                  <c:v>44620.894814814812</c:v>
                </c:pt>
                <c:pt idx="776">
                  <c:v>44620.895543981482</c:v>
                </c:pt>
                <c:pt idx="777">
                  <c:v>44620.896261574075</c:v>
                </c:pt>
                <c:pt idx="778">
                  <c:v>44620.896990740737</c:v>
                </c:pt>
                <c:pt idx="779">
                  <c:v>44620.897719907407</c:v>
                </c:pt>
                <c:pt idx="780">
                  <c:v>44620.898449074077</c:v>
                </c:pt>
                <c:pt idx="781">
                  <c:v>44620.89916666667</c:v>
                </c:pt>
                <c:pt idx="782">
                  <c:v>44620.899895833332</c:v>
                </c:pt>
                <c:pt idx="783">
                  <c:v>44620.900671296295</c:v>
                </c:pt>
                <c:pt idx="784">
                  <c:v>44620.901400462964</c:v>
                </c:pt>
                <c:pt idx="785">
                  <c:v>44620.902129629627</c:v>
                </c:pt>
                <c:pt idx="786">
                  <c:v>44620.90284722222</c:v>
                </c:pt>
                <c:pt idx="787">
                  <c:v>44620.90357638889</c:v>
                </c:pt>
                <c:pt idx="788">
                  <c:v>44620.904305555552</c:v>
                </c:pt>
                <c:pt idx="789">
                  <c:v>44620.905081018522</c:v>
                </c:pt>
                <c:pt idx="790">
                  <c:v>44620.905810185184</c:v>
                </c:pt>
                <c:pt idx="791">
                  <c:v>44620.906527777777</c:v>
                </c:pt>
                <c:pt idx="792">
                  <c:v>44620.907256944447</c:v>
                </c:pt>
                <c:pt idx="793">
                  <c:v>44620.907986111109</c:v>
                </c:pt>
                <c:pt idx="794">
                  <c:v>44620.908703703702</c:v>
                </c:pt>
                <c:pt idx="795">
                  <c:v>44620.909479166665</c:v>
                </c:pt>
                <c:pt idx="796">
                  <c:v>44620.910208333335</c:v>
                </c:pt>
                <c:pt idx="797">
                  <c:v>44620.910925925928</c:v>
                </c:pt>
                <c:pt idx="798">
                  <c:v>44620.91165509259</c:v>
                </c:pt>
                <c:pt idx="799">
                  <c:v>44620.91238425926</c:v>
                </c:pt>
                <c:pt idx="800">
                  <c:v>44620.913101851853</c:v>
                </c:pt>
                <c:pt idx="801">
                  <c:v>44620.913831018515</c:v>
                </c:pt>
                <c:pt idx="802">
                  <c:v>44620.914560185185</c:v>
                </c:pt>
                <c:pt idx="803">
                  <c:v>44620.915277777778</c:v>
                </c:pt>
                <c:pt idx="804">
                  <c:v>44620.916006944448</c:v>
                </c:pt>
                <c:pt idx="805">
                  <c:v>44620.91673611111</c:v>
                </c:pt>
                <c:pt idx="806">
                  <c:v>44620.917453703703</c:v>
                </c:pt>
                <c:pt idx="807">
                  <c:v>44620.918182870373</c:v>
                </c:pt>
                <c:pt idx="808">
                  <c:v>44620.918912037036</c:v>
                </c:pt>
                <c:pt idx="809">
                  <c:v>44620.919641203705</c:v>
                </c:pt>
                <c:pt idx="810">
                  <c:v>44620.920358796298</c:v>
                </c:pt>
                <c:pt idx="811">
                  <c:v>44620.921134259261</c:v>
                </c:pt>
                <c:pt idx="812">
                  <c:v>44620.921851851854</c:v>
                </c:pt>
                <c:pt idx="813">
                  <c:v>44620.922581018516</c:v>
                </c:pt>
                <c:pt idx="814">
                  <c:v>44620.923310185186</c:v>
                </c:pt>
                <c:pt idx="815">
                  <c:v>44620.924027777779</c:v>
                </c:pt>
                <c:pt idx="816">
                  <c:v>44620.924756944441</c:v>
                </c:pt>
                <c:pt idx="817">
                  <c:v>44620.925520833334</c:v>
                </c:pt>
                <c:pt idx="818">
                  <c:v>44620.926249999997</c:v>
                </c:pt>
                <c:pt idx="819">
                  <c:v>44620.926979166667</c:v>
                </c:pt>
                <c:pt idx="820">
                  <c:v>44620.92769675926</c:v>
                </c:pt>
                <c:pt idx="821">
                  <c:v>44620.928425925929</c:v>
                </c:pt>
                <c:pt idx="822">
                  <c:v>44620.929155092592</c:v>
                </c:pt>
                <c:pt idx="823">
                  <c:v>44620.929918981485</c:v>
                </c:pt>
                <c:pt idx="824">
                  <c:v>44620.930648148147</c:v>
                </c:pt>
                <c:pt idx="825">
                  <c:v>44620.931377314817</c:v>
                </c:pt>
                <c:pt idx="826">
                  <c:v>44620.93209490741</c:v>
                </c:pt>
                <c:pt idx="827">
                  <c:v>44620.932824074072</c:v>
                </c:pt>
                <c:pt idx="828">
                  <c:v>44620.933553240742</c:v>
                </c:pt>
                <c:pt idx="829">
                  <c:v>44620.934328703705</c:v>
                </c:pt>
                <c:pt idx="830">
                  <c:v>44620.935046296298</c:v>
                </c:pt>
                <c:pt idx="831">
                  <c:v>44620.93577546296</c:v>
                </c:pt>
                <c:pt idx="832">
                  <c:v>44620.93650462963</c:v>
                </c:pt>
                <c:pt idx="833">
                  <c:v>44620.937222222223</c:v>
                </c:pt>
                <c:pt idx="834">
                  <c:v>44620.937951388885</c:v>
                </c:pt>
                <c:pt idx="835">
                  <c:v>44620.938726851855</c:v>
                </c:pt>
                <c:pt idx="836">
                  <c:v>44620.939456018517</c:v>
                </c:pt>
                <c:pt idx="837">
                  <c:v>44620.94017361111</c:v>
                </c:pt>
                <c:pt idx="838">
                  <c:v>44620.94090277778</c:v>
                </c:pt>
                <c:pt idx="839">
                  <c:v>44620.941631944443</c:v>
                </c:pt>
                <c:pt idx="840">
                  <c:v>44620.942349537036</c:v>
                </c:pt>
                <c:pt idx="841">
                  <c:v>44620.943124999998</c:v>
                </c:pt>
                <c:pt idx="842">
                  <c:v>44620.943854166668</c:v>
                </c:pt>
                <c:pt idx="843">
                  <c:v>44620.944571759261</c:v>
                </c:pt>
                <c:pt idx="844">
                  <c:v>44620.945300925923</c:v>
                </c:pt>
                <c:pt idx="845">
                  <c:v>44620.946030092593</c:v>
                </c:pt>
                <c:pt idx="846">
                  <c:v>44620.946747685186</c:v>
                </c:pt>
                <c:pt idx="847">
                  <c:v>44620.947523148148</c:v>
                </c:pt>
                <c:pt idx="848">
                  <c:v>44620.948240740741</c:v>
                </c:pt>
                <c:pt idx="849">
                  <c:v>44620.948969907404</c:v>
                </c:pt>
                <c:pt idx="850">
                  <c:v>44620.949699074074</c:v>
                </c:pt>
                <c:pt idx="851">
                  <c:v>44620.950416666667</c:v>
                </c:pt>
                <c:pt idx="852">
                  <c:v>44620.951145833336</c:v>
                </c:pt>
                <c:pt idx="853">
                  <c:v>44620.951921296299</c:v>
                </c:pt>
                <c:pt idx="854">
                  <c:v>44620.952650462961</c:v>
                </c:pt>
                <c:pt idx="855">
                  <c:v>44620.953368055554</c:v>
                </c:pt>
                <c:pt idx="856">
                  <c:v>44620.954097222224</c:v>
                </c:pt>
                <c:pt idx="857">
                  <c:v>44620.954826388886</c:v>
                </c:pt>
                <c:pt idx="858">
                  <c:v>44620.955543981479</c:v>
                </c:pt>
                <c:pt idx="859">
                  <c:v>44620.956319444442</c:v>
                </c:pt>
                <c:pt idx="860">
                  <c:v>44620.957048611112</c:v>
                </c:pt>
                <c:pt idx="861">
                  <c:v>44620.957766203705</c:v>
                </c:pt>
                <c:pt idx="862">
                  <c:v>44620.958495370367</c:v>
                </c:pt>
                <c:pt idx="863">
                  <c:v>44620.959224537037</c:v>
                </c:pt>
                <c:pt idx="864">
                  <c:v>44620.95994212963</c:v>
                </c:pt>
                <c:pt idx="865">
                  <c:v>44620.960717592592</c:v>
                </c:pt>
                <c:pt idx="866">
                  <c:v>44620.961435185185</c:v>
                </c:pt>
                <c:pt idx="867">
                  <c:v>44620.962164351855</c:v>
                </c:pt>
                <c:pt idx="868">
                  <c:v>44620.962881944448</c:v>
                </c:pt>
                <c:pt idx="869">
                  <c:v>44620.96361111111</c:v>
                </c:pt>
                <c:pt idx="870">
                  <c:v>44620.96434027778</c:v>
                </c:pt>
                <c:pt idx="871">
                  <c:v>44620.965115740742</c:v>
                </c:pt>
                <c:pt idx="872">
                  <c:v>44620.965833333335</c:v>
                </c:pt>
                <c:pt idx="873">
                  <c:v>44620.966562499998</c:v>
                </c:pt>
                <c:pt idx="874">
                  <c:v>44620.967291666668</c:v>
                </c:pt>
                <c:pt idx="875">
                  <c:v>44620.968009259261</c:v>
                </c:pt>
                <c:pt idx="876">
                  <c:v>44620.968738425923</c:v>
                </c:pt>
                <c:pt idx="877">
                  <c:v>44620.969502314816</c:v>
                </c:pt>
                <c:pt idx="878">
                  <c:v>44620.970231481479</c:v>
                </c:pt>
                <c:pt idx="879">
                  <c:v>44620.970960648148</c:v>
                </c:pt>
                <c:pt idx="880">
                  <c:v>44620.971678240741</c:v>
                </c:pt>
                <c:pt idx="881">
                  <c:v>44620.972407407404</c:v>
                </c:pt>
                <c:pt idx="882">
                  <c:v>44620.973136574074</c:v>
                </c:pt>
                <c:pt idx="883">
                  <c:v>44620.973900462966</c:v>
                </c:pt>
                <c:pt idx="884">
                  <c:v>44620.974629629629</c:v>
                </c:pt>
                <c:pt idx="885">
                  <c:v>44620.975358796299</c:v>
                </c:pt>
                <c:pt idx="886">
                  <c:v>44620.976087962961</c:v>
                </c:pt>
                <c:pt idx="887">
                  <c:v>44620.976805555554</c:v>
                </c:pt>
                <c:pt idx="888">
                  <c:v>44620.977534722224</c:v>
                </c:pt>
                <c:pt idx="889">
                  <c:v>44620.978310185186</c:v>
                </c:pt>
                <c:pt idx="890">
                  <c:v>44620.979027777779</c:v>
                </c:pt>
                <c:pt idx="891">
                  <c:v>44620.979756944442</c:v>
                </c:pt>
                <c:pt idx="892">
                  <c:v>44620.980486111112</c:v>
                </c:pt>
                <c:pt idx="893">
                  <c:v>44620.981203703705</c:v>
                </c:pt>
                <c:pt idx="894">
                  <c:v>44620.981932870367</c:v>
                </c:pt>
                <c:pt idx="895">
                  <c:v>44620.982662037037</c:v>
                </c:pt>
                <c:pt idx="896">
                  <c:v>44620.98337962963</c:v>
                </c:pt>
                <c:pt idx="897">
                  <c:v>44620.9841087963</c:v>
                </c:pt>
                <c:pt idx="898">
                  <c:v>44620.984837962962</c:v>
                </c:pt>
                <c:pt idx="899">
                  <c:v>44620.985555555555</c:v>
                </c:pt>
                <c:pt idx="900">
                  <c:v>44620.986331018517</c:v>
                </c:pt>
                <c:pt idx="901">
                  <c:v>44620.987060185187</c:v>
                </c:pt>
                <c:pt idx="902">
                  <c:v>44620.98778935185</c:v>
                </c:pt>
                <c:pt idx="903">
                  <c:v>44620.988506944443</c:v>
                </c:pt>
                <c:pt idx="904">
                  <c:v>44620.989236111112</c:v>
                </c:pt>
                <c:pt idx="905">
                  <c:v>44620.989953703705</c:v>
                </c:pt>
                <c:pt idx="906">
                  <c:v>44620.990740740737</c:v>
                </c:pt>
                <c:pt idx="907">
                  <c:v>44620.99145833333</c:v>
                </c:pt>
                <c:pt idx="908">
                  <c:v>44620.9921875</c:v>
                </c:pt>
                <c:pt idx="909">
                  <c:v>44620.99291666667</c:v>
                </c:pt>
                <c:pt idx="910">
                  <c:v>44620.993634259263</c:v>
                </c:pt>
                <c:pt idx="911">
                  <c:v>44620.994363425925</c:v>
                </c:pt>
                <c:pt idx="912">
                  <c:v>44620.995138888888</c:v>
                </c:pt>
                <c:pt idx="913">
                  <c:v>44620.995856481481</c:v>
                </c:pt>
                <c:pt idx="914">
                  <c:v>44620.99658564815</c:v>
                </c:pt>
                <c:pt idx="915">
                  <c:v>44620.997314814813</c:v>
                </c:pt>
                <c:pt idx="916">
                  <c:v>44620.998032407406</c:v>
                </c:pt>
                <c:pt idx="917">
                  <c:v>44620.998761574076</c:v>
                </c:pt>
                <c:pt idx="918">
                  <c:v>44620.999537037038</c:v>
                </c:pt>
                <c:pt idx="919">
                  <c:v>44621.0002662037</c:v>
                </c:pt>
                <c:pt idx="920">
                  <c:v>44621.000983796293</c:v>
                </c:pt>
                <c:pt idx="921">
                  <c:v>44621.001712962963</c:v>
                </c:pt>
                <c:pt idx="922">
                  <c:v>44621.002442129633</c:v>
                </c:pt>
                <c:pt idx="923">
                  <c:v>44621.003159722219</c:v>
                </c:pt>
                <c:pt idx="924">
                  <c:v>44621.003935185188</c:v>
                </c:pt>
                <c:pt idx="925">
                  <c:v>44621.004664351851</c:v>
                </c:pt>
                <c:pt idx="926">
                  <c:v>44621.005381944444</c:v>
                </c:pt>
                <c:pt idx="927">
                  <c:v>44621.006111111114</c:v>
                </c:pt>
                <c:pt idx="928">
                  <c:v>44621.006840277776</c:v>
                </c:pt>
                <c:pt idx="929">
                  <c:v>44621.007557870369</c:v>
                </c:pt>
                <c:pt idx="930">
                  <c:v>44621.008287037039</c:v>
                </c:pt>
                <c:pt idx="931">
                  <c:v>44621.009016203701</c:v>
                </c:pt>
                <c:pt idx="932">
                  <c:v>44621.009733796294</c:v>
                </c:pt>
                <c:pt idx="933">
                  <c:v>44621.010462962964</c:v>
                </c:pt>
                <c:pt idx="934">
                  <c:v>44621.011180555557</c:v>
                </c:pt>
                <c:pt idx="935">
                  <c:v>44621.01190972222</c:v>
                </c:pt>
                <c:pt idx="936">
                  <c:v>44621.012638888889</c:v>
                </c:pt>
                <c:pt idx="937">
                  <c:v>44621.013356481482</c:v>
                </c:pt>
                <c:pt idx="938">
                  <c:v>44621.014085648145</c:v>
                </c:pt>
                <c:pt idx="939">
                  <c:v>44621.014814814815</c:v>
                </c:pt>
                <c:pt idx="940">
                  <c:v>44621.015590277777</c:v>
                </c:pt>
                <c:pt idx="941">
                  <c:v>44621.01630787037</c:v>
                </c:pt>
                <c:pt idx="942">
                  <c:v>44621.01703703704</c:v>
                </c:pt>
                <c:pt idx="943">
                  <c:v>44621.017766203702</c:v>
                </c:pt>
                <c:pt idx="944">
                  <c:v>44621.018483796295</c:v>
                </c:pt>
                <c:pt idx="945">
                  <c:v>44621.019212962965</c:v>
                </c:pt>
                <c:pt idx="946">
                  <c:v>44621.019942129627</c:v>
                </c:pt>
                <c:pt idx="947">
                  <c:v>44621.02065972222</c:v>
                </c:pt>
                <c:pt idx="948">
                  <c:v>44621.02138888889</c:v>
                </c:pt>
                <c:pt idx="949">
                  <c:v>44621.022106481483</c:v>
                </c:pt>
                <c:pt idx="950">
                  <c:v>44621.022835648146</c:v>
                </c:pt>
                <c:pt idx="951">
                  <c:v>44621.023611111108</c:v>
                </c:pt>
                <c:pt idx="952">
                  <c:v>44621.024340277778</c:v>
                </c:pt>
                <c:pt idx="953">
                  <c:v>44621.025057870371</c:v>
                </c:pt>
                <c:pt idx="954">
                  <c:v>44621.025787037041</c:v>
                </c:pt>
                <c:pt idx="955">
                  <c:v>44621.026516203703</c:v>
                </c:pt>
                <c:pt idx="956">
                  <c:v>44621.027233796296</c:v>
                </c:pt>
                <c:pt idx="957">
                  <c:v>44621.027962962966</c:v>
                </c:pt>
                <c:pt idx="958">
                  <c:v>44621.028692129628</c:v>
                </c:pt>
                <c:pt idx="959">
                  <c:v>44621.029409722221</c:v>
                </c:pt>
                <c:pt idx="960">
                  <c:v>44621.030138888891</c:v>
                </c:pt>
                <c:pt idx="961">
                  <c:v>44621.030868055554</c:v>
                </c:pt>
                <c:pt idx="962">
                  <c:v>44621.031643518516</c:v>
                </c:pt>
                <c:pt idx="963">
                  <c:v>44621.032361111109</c:v>
                </c:pt>
                <c:pt idx="964">
                  <c:v>44621.033090277779</c:v>
                </c:pt>
                <c:pt idx="965">
                  <c:v>44621.033819444441</c:v>
                </c:pt>
                <c:pt idx="966">
                  <c:v>44621.034537037034</c:v>
                </c:pt>
                <c:pt idx="967">
                  <c:v>44621.035266203704</c:v>
                </c:pt>
                <c:pt idx="968">
                  <c:v>44621.036041666666</c:v>
                </c:pt>
                <c:pt idx="969">
                  <c:v>44621.036770833336</c:v>
                </c:pt>
                <c:pt idx="970">
                  <c:v>44621.037488425929</c:v>
                </c:pt>
                <c:pt idx="971">
                  <c:v>44621.038217592592</c:v>
                </c:pt>
                <c:pt idx="972">
                  <c:v>44621.038946759261</c:v>
                </c:pt>
                <c:pt idx="973">
                  <c:v>44621.039664351854</c:v>
                </c:pt>
                <c:pt idx="974">
                  <c:v>44621.040439814817</c:v>
                </c:pt>
                <c:pt idx="975">
                  <c:v>44621.041168981479</c:v>
                </c:pt>
                <c:pt idx="976">
                  <c:v>44621.041898148149</c:v>
                </c:pt>
                <c:pt idx="977">
                  <c:v>44621.042615740742</c:v>
                </c:pt>
                <c:pt idx="978">
                  <c:v>44621.043344907404</c:v>
                </c:pt>
                <c:pt idx="979">
                  <c:v>44621.044074074074</c:v>
                </c:pt>
                <c:pt idx="980">
                  <c:v>44621.044791666667</c:v>
                </c:pt>
                <c:pt idx="981">
                  <c:v>44621.045520833337</c:v>
                </c:pt>
                <c:pt idx="982">
                  <c:v>44621.046238425923</c:v>
                </c:pt>
                <c:pt idx="983">
                  <c:v>44621.046967592592</c:v>
                </c:pt>
                <c:pt idx="984">
                  <c:v>44621.047696759262</c:v>
                </c:pt>
                <c:pt idx="985">
                  <c:v>44621.048472222225</c:v>
                </c:pt>
                <c:pt idx="986">
                  <c:v>44621.049189814818</c:v>
                </c:pt>
                <c:pt idx="987">
                  <c:v>44621.04991898148</c:v>
                </c:pt>
                <c:pt idx="988">
                  <c:v>44621.05064814815</c:v>
                </c:pt>
                <c:pt idx="989">
                  <c:v>44621.051365740743</c:v>
                </c:pt>
                <c:pt idx="990">
                  <c:v>44621.052094907405</c:v>
                </c:pt>
                <c:pt idx="991">
                  <c:v>44621.052870370368</c:v>
                </c:pt>
                <c:pt idx="992">
                  <c:v>44621.053599537037</c:v>
                </c:pt>
                <c:pt idx="993">
                  <c:v>44621.05431712963</c:v>
                </c:pt>
                <c:pt idx="994">
                  <c:v>44621.055046296293</c:v>
                </c:pt>
                <c:pt idx="995">
                  <c:v>44621.055775462963</c:v>
                </c:pt>
                <c:pt idx="996">
                  <c:v>44621.056493055556</c:v>
                </c:pt>
                <c:pt idx="997">
                  <c:v>44621.057268518518</c:v>
                </c:pt>
                <c:pt idx="998">
                  <c:v>44621.057997685188</c:v>
                </c:pt>
                <c:pt idx="999">
                  <c:v>44621.058715277781</c:v>
                </c:pt>
                <c:pt idx="1000">
                  <c:v>44621.059444444443</c:v>
                </c:pt>
                <c:pt idx="1001">
                  <c:v>44621.060173611113</c:v>
                </c:pt>
                <c:pt idx="1002">
                  <c:v>44621.060891203706</c:v>
                </c:pt>
                <c:pt idx="1003">
                  <c:v>44621.061666666668</c:v>
                </c:pt>
                <c:pt idx="1004">
                  <c:v>44621.062395833331</c:v>
                </c:pt>
                <c:pt idx="1005">
                  <c:v>44621.063125000001</c:v>
                </c:pt>
                <c:pt idx="1006">
                  <c:v>44621.063842592594</c:v>
                </c:pt>
                <c:pt idx="1007">
                  <c:v>44621.064571759256</c:v>
                </c:pt>
                <c:pt idx="1008">
                  <c:v>44621.065289351849</c:v>
                </c:pt>
                <c:pt idx="1009">
                  <c:v>44621.066018518519</c:v>
                </c:pt>
                <c:pt idx="1010">
                  <c:v>44621.066747685189</c:v>
                </c:pt>
                <c:pt idx="1011">
                  <c:v>44621.067465277774</c:v>
                </c:pt>
                <c:pt idx="1012">
                  <c:v>44621.068194444444</c:v>
                </c:pt>
                <c:pt idx="1013">
                  <c:v>44621.068923611114</c:v>
                </c:pt>
                <c:pt idx="1014">
                  <c:v>44621.069699074076</c:v>
                </c:pt>
                <c:pt idx="1015">
                  <c:v>44621.070416666669</c:v>
                </c:pt>
                <c:pt idx="1016">
                  <c:v>44621.071145833332</c:v>
                </c:pt>
                <c:pt idx="1017">
                  <c:v>44621.071875000001</c:v>
                </c:pt>
                <c:pt idx="1018">
                  <c:v>44621.072592592594</c:v>
                </c:pt>
                <c:pt idx="1019">
                  <c:v>44621.073321759257</c:v>
                </c:pt>
                <c:pt idx="1020">
                  <c:v>44621.074097222219</c:v>
                </c:pt>
                <c:pt idx="1021">
                  <c:v>44621.074826388889</c:v>
                </c:pt>
                <c:pt idx="1022">
                  <c:v>44621.075543981482</c:v>
                </c:pt>
                <c:pt idx="1023">
                  <c:v>44621.076273148145</c:v>
                </c:pt>
                <c:pt idx="1024">
                  <c:v>44621.077002314814</c:v>
                </c:pt>
                <c:pt idx="1025">
                  <c:v>44621.077719907407</c:v>
                </c:pt>
                <c:pt idx="1026">
                  <c:v>44621.07849537037</c:v>
                </c:pt>
                <c:pt idx="1027">
                  <c:v>44621.079224537039</c:v>
                </c:pt>
                <c:pt idx="1028">
                  <c:v>44621.079942129632</c:v>
                </c:pt>
                <c:pt idx="1029">
                  <c:v>44621.080671296295</c:v>
                </c:pt>
                <c:pt idx="1030">
                  <c:v>44621.081400462965</c:v>
                </c:pt>
                <c:pt idx="1031">
                  <c:v>44621.082118055558</c:v>
                </c:pt>
                <c:pt idx="1032">
                  <c:v>44621.08284722222</c:v>
                </c:pt>
                <c:pt idx="1033">
                  <c:v>44621.08357638889</c:v>
                </c:pt>
                <c:pt idx="1034">
                  <c:v>44621.084293981483</c:v>
                </c:pt>
                <c:pt idx="1035">
                  <c:v>44621.085023148145</c:v>
                </c:pt>
                <c:pt idx="1036">
                  <c:v>44621.085752314815</c:v>
                </c:pt>
                <c:pt idx="1037">
                  <c:v>44621.086527777778</c:v>
                </c:pt>
                <c:pt idx="1038">
                  <c:v>44621.087245370371</c:v>
                </c:pt>
                <c:pt idx="1039">
                  <c:v>44621.08797453704</c:v>
                </c:pt>
                <c:pt idx="1040">
                  <c:v>44621.088703703703</c:v>
                </c:pt>
                <c:pt idx="1041">
                  <c:v>44621.089421296296</c:v>
                </c:pt>
                <c:pt idx="1042">
                  <c:v>44621.090150462966</c:v>
                </c:pt>
                <c:pt idx="1043">
                  <c:v>44621.090925925928</c:v>
                </c:pt>
                <c:pt idx="1044">
                  <c:v>44621.09165509259</c:v>
                </c:pt>
                <c:pt idx="1045">
                  <c:v>44621.092372685183</c:v>
                </c:pt>
                <c:pt idx="1046">
                  <c:v>44621.093101851853</c:v>
                </c:pt>
                <c:pt idx="1047">
                  <c:v>44621.093831018516</c:v>
                </c:pt>
                <c:pt idx="1048">
                  <c:v>44621.094548611109</c:v>
                </c:pt>
                <c:pt idx="1049">
                  <c:v>44621.095324074071</c:v>
                </c:pt>
                <c:pt idx="1050">
                  <c:v>44621.096053240741</c:v>
                </c:pt>
                <c:pt idx="1051">
                  <c:v>44621.096782407411</c:v>
                </c:pt>
                <c:pt idx="1052">
                  <c:v>44621.097500000003</c:v>
                </c:pt>
                <c:pt idx="1053">
                  <c:v>44621.098229166666</c:v>
                </c:pt>
                <c:pt idx="1054">
                  <c:v>44621.098958333336</c:v>
                </c:pt>
                <c:pt idx="1055">
                  <c:v>44621.099675925929</c:v>
                </c:pt>
                <c:pt idx="1056">
                  <c:v>44621.100405092591</c:v>
                </c:pt>
                <c:pt idx="1057">
                  <c:v>44621.101122685184</c:v>
                </c:pt>
                <c:pt idx="1058">
                  <c:v>44621.101851851854</c:v>
                </c:pt>
                <c:pt idx="1059">
                  <c:v>44621.102581018517</c:v>
                </c:pt>
                <c:pt idx="1060">
                  <c:v>44621.103356481479</c:v>
                </c:pt>
                <c:pt idx="1061">
                  <c:v>44621.104085648149</c:v>
                </c:pt>
                <c:pt idx="1062">
                  <c:v>44621.104803240742</c:v>
                </c:pt>
                <c:pt idx="1063">
                  <c:v>44621.105532407404</c:v>
                </c:pt>
                <c:pt idx="1064">
                  <c:v>44621.106249999997</c:v>
                </c:pt>
                <c:pt idx="1065">
                  <c:v>44621.106979166667</c:v>
                </c:pt>
                <c:pt idx="1066">
                  <c:v>44621.107754629629</c:v>
                </c:pt>
                <c:pt idx="1067">
                  <c:v>44621.108483796299</c:v>
                </c:pt>
                <c:pt idx="1068">
                  <c:v>44621.109201388892</c:v>
                </c:pt>
                <c:pt idx="1069">
                  <c:v>44621.109930555554</c:v>
                </c:pt>
                <c:pt idx="1070">
                  <c:v>44621.110659722224</c:v>
                </c:pt>
                <c:pt idx="1071">
                  <c:v>44621.111377314817</c:v>
                </c:pt>
                <c:pt idx="1072">
                  <c:v>44621.11215277778</c:v>
                </c:pt>
                <c:pt idx="1073">
                  <c:v>44621.112881944442</c:v>
                </c:pt>
                <c:pt idx="1074">
                  <c:v>44621.113611111112</c:v>
                </c:pt>
                <c:pt idx="1075">
                  <c:v>44621.114328703705</c:v>
                </c:pt>
                <c:pt idx="1076">
                  <c:v>44621.115057870367</c:v>
                </c:pt>
                <c:pt idx="1077">
                  <c:v>44621.115787037037</c:v>
                </c:pt>
                <c:pt idx="1078">
                  <c:v>44621.116562499999</c:v>
                </c:pt>
                <c:pt idx="1079">
                  <c:v>44621.117291666669</c:v>
                </c:pt>
                <c:pt idx="1080">
                  <c:v>44621.118009259262</c:v>
                </c:pt>
                <c:pt idx="1081">
                  <c:v>44621.118738425925</c:v>
                </c:pt>
                <c:pt idx="1082">
                  <c:v>44621.119467592594</c:v>
                </c:pt>
                <c:pt idx="1083">
                  <c:v>44621.120185185187</c:v>
                </c:pt>
                <c:pt idx="1084">
                  <c:v>44621.12096064815</c:v>
                </c:pt>
                <c:pt idx="1085">
                  <c:v>44621.121689814812</c:v>
                </c:pt>
                <c:pt idx="1086">
                  <c:v>44621.122418981482</c:v>
                </c:pt>
                <c:pt idx="1087">
                  <c:v>44621.123136574075</c:v>
                </c:pt>
                <c:pt idx="1088">
                  <c:v>44621.123865740738</c:v>
                </c:pt>
                <c:pt idx="1089">
                  <c:v>44621.124594907407</c:v>
                </c:pt>
                <c:pt idx="1090">
                  <c:v>44621.12537037037</c:v>
                </c:pt>
                <c:pt idx="1091">
                  <c:v>44621.126087962963</c:v>
                </c:pt>
                <c:pt idx="1092">
                  <c:v>44621.126817129632</c:v>
                </c:pt>
                <c:pt idx="1093">
                  <c:v>44621.127546296295</c:v>
                </c:pt>
                <c:pt idx="1094">
                  <c:v>44621.128263888888</c:v>
                </c:pt>
                <c:pt idx="1095">
                  <c:v>44621.128993055558</c:v>
                </c:pt>
                <c:pt idx="1096">
                  <c:v>44621.12972222222</c:v>
                </c:pt>
                <c:pt idx="1097">
                  <c:v>44621.130439814813</c:v>
                </c:pt>
                <c:pt idx="1098">
                  <c:v>44621.131168981483</c:v>
                </c:pt>
                <c:pt idx="1099">
                  <c:v>44621.131898148145</c:v>
                </c:pt>
                <c:pt idx="1100">
                  <c:v>44621.132615740738</c:v>
                </c:pt>
                <c:pt idx="1101">
                  <c:v>44621.133391203701</c:v>
                </c:pt>
                <c:pt idx="1102">
                  <c:v>44621.134120370371</c:v>
                </c:pt>
                <c:pt idx="1103">
                  <c:v>44621.13484953704</c:v>
                </c:pt>
                <c:pt idx="1104">
                  <c:v>44621.135567129626</c:v>
                </c:pt>
                <c:pt idx="1105">
                  <c:v>44621.136296296296</c:v>
                </c:pt>
                <c:pt idx="1106">
                  <c:v>44621.137025462966</c:v>
                </c:pt>
                <c:pt idx="1107">
                  <c:v>44621.137743055559</c:v>
                </c:pt>
                <c:pt idx="1108">
                  <c:v>44621.138472222221</c:v>
                </c:pt>
                <c:pt idx="1109">
                  <c:v>44621.139201388891</c:v>
                </c:pt>
                <c:pt idx="1110">
                  <c:v>44621.139918981484</c:v>
                </c:pt>
                <c:pt idx="1111">
                  <c:v>44621.140648148146</c:v>
                </c:pt>
                <c:pt idx="1112">
                  <c:v>44621.141423611109</c:v>
                </c:pt>
                <c:pt idx="1113">
                  <c:v>44621.142141203702</c:v>
                </c:pt>
                <c:pt idx="1114">
                  <c:v>44621.142870370371</c:v>
                </c:pt>
                <c:pt idx="1115">
                  <c:v>44621.143599537034</c:v>
                </c:pt>
                <c:pt idx="1116">
                  <c:v>44621.144317129627</c:v>
                </c:pt>
                <c:pt idx="1117">
                  <c:v>44621.145046296297</c:v>
                </c:pt>
                <c:pt idx="1118">
                  <c:v>44621.145775462966</c:v>
                </c:pt>
                <c:pt idx="1119">
                  <c:v>44621.146493055552</c:v>
                </c:pt>
                <c:pt idx="1120">
                  <c:v>44621.147222222222</c:v>
                </c:pt>
                <c:pt idx="1121">
                  <c:v>44621.147951388892</c:v>
                </c:pt>
                <c:pt idx="1122">
                  <c:v>44621.148668981485</c:v>
                </c:pt>
                <c:pt idx="1123">
                  <c:v>44621.149444444447</c:v>
                </c:pt>
                <c:pt idx="1124">
                  <c:v>44621.150173611109</c:v>
                </c:pt>
                <c:pt idx="1125">
                  <c:v>44621.150902777779</c:v>
                </c:pt>
                <c:pt idx="1126">
                  <c:v>44621.151620370372</c:v>
                </c:pt>
                <c:pt idx="1127">
                  <c:v>44621.152349537035</c:v>
                </c:pt>
                <c:pt idx="1128">
                  <c:v>44621.153078703705</c:v>
                </c:pt>
                <c:pt idx="1129">
                  <c:v>44621.153796296298</c:v>
                </c:pt>
                <c:pt idx="1130">
                  <c:v>44621.15452546296</c:v>
                </c:pt>
                <c:pt idx="1131">
                  <c:v>44621.15525462963</c:v>
                </c:pt>
                <c:pt idx="1132">
                  <c:v>44621.155972222223</c:v>
                </c:pt>
                <c:pt idx="1133">
                  <c:v>44621.156701388885</c:v>
                </c:pt>
                <c:pt idx="1134">
                  <c:v>44621.157476851855</c:v>
                </c:pt>
                <c:pt idx="1135">
                  <c:v>44621.158206018517</c:v>
                </c:pt>
                <c:pt idx="1136">
                  <c:v>44621.15892361111</c:v>
                </c:pt>
                <c:pt idx="1137">
                  <c:v>44621.15965277778</c:v>
                </c:pt>
                <c:pt idx="1138">
                  <c:v>44621.160370370373</c:v>
                </c:pt>
                <c:pt idx="1139">
                  <c:v>44621.161099537036</c:v>
                </c:pt>
                <c:pt idx="1140">
                  <c:v>44621.161828703705</c:v>
                </c:pt>
                <c:pt idx="1141">
                  <c:v>44621.162546296298</c:v>
                </c:pt>
                <c:pt idx="1142">
                  <c:v>44621.163275462961</c:v>
                </c:pt>
                <c:pt idx="1143">
                  <c:v>44621.164004629631</c:v>
                </c:pt>
                <c:pt idx="1144">
                  <c:v>44621.164722222224</c:v>
                </c:pt>
                <c:pt idx="1145">
                  <c:v>44621.165497685186</c:v>
                </c:pt>
                <c:pt idx="1146">
                  <c:v>44621.166226851848</c:v>
                </c:pt>
                <c:pt idx="1147">
                  <c:v>44621.166956018518</c:v>
                </c:pt>
                <c:pt idx="1148">
                  <c:v>44621.167673611111</c:v>
                </c:pt>
                <c:pt idx="1149">
                  <c:v>44621.168402777781</c:v>
                </c:pt>
                <c:pt idx="1150">
                  <c:v>44621.169131944444</c:v>
                </c:pt>
                <c:pt idx="1151">
                  <c:v>44621.169849537036</c:v>
                </c:pt>
                <c:pt idx="1152">
                  <c:v>44621.170578703706</c:v>
                </c:pt>
                <c:pt idx="1153">
                  <c:v>44621.171307870369</c:v>
                </c:pt>
                <c:pt idx="1154">
                  <c:v>44621.172037037039</c:v>
                </c:pt>
                <c:pt idx="1155">
                  <c:v>44621.172754629632</c:v>
                </c:pt>
                <c:pt idx="1156">
                  <c:v>44621.173530092594</c:v>
                </c:pt>
                <c:pt idx="1157">
                  <c:v>44621.174259259256</c:v>
                </c:pt>
                <c:pt idx="1158">
                  <c:v>44621.174976851849</c:v>
                </c:pt>
                <c:pt idx="1159">
                  <c:v>44621.175706018519</c:v>
                </c:pt>
                <c:pt idx="1160">
                  <c:v>44621.176435185182</c:v>
                </c:pt>
                <c:pt idx="1161">
                  <c:v>44621.177152777775</c:v>
                </c:pt>
                <c:pt idx="1162">
                  <c:v>44621.177928240744</c:v>
                </c:pt>
                <c:pt idx="1163">
                  <c:v>44621.178657407407</c:v>
                </c:pt>
                <c:pt idx="1164">
                  <c:v>44621.179386574076</c:v>
                </c:pt>
                <c:pt idx="1165">
                  <c:v>44621.180104166669</c:v>
                </c:pt>
                <c:pt idx="1166">
                  <c:v>44621.180833333332</c:v>
                </c:pt>
                <c:pt idx="1167">
                  <c:v>44621.181562500002</c:v>
                </c:pt>
                <c:pt idx="1168">
                  <c:v>44621.182337962964</c:v>
                </c:pt>
                <c:pt idx="1169">
                  <c:v>44621.183055555557</c:v>
                </c:pt>
                <c:pt idx="1170">
                  <c:v>44621.18378472222</c:v>
                </c:pt>
                <c:pt idx="1171">
                  <c:v>44621.184513888889</c:v>
                </c:pt>
                <c:pt idx="1172">
                  <c:v>44621.185231481482</c:v>
                </c:pt>
                <c:pt idx="1173">
                  <c:v>44621.185960648145</c:v>
                </c:pt>
                <c:pt idx="1174">
                  <c:v>44621.186736111114</c:v>
                </c:pt>
                <c:pt idx="1175">
                  <c:v>44621.187465277777</c:v>
                </c:pt>
                <c:pt idx="1176">
                  <c:v>44621.18818287037</c:v>
                </c:pt>
                <c:pt idx="1177">
                  <c:v>44621.18891203704</c:v>
                </c:pt>
                <c:pt idx="1178">
                  <c:v>44621.189641203702</c:v>
                </c:pt>
                <c:pt idx="1179">
                  <c:v>44621.190358796295</c:v>
                </c:pt>
                <c:pt idx="1180">
                  <c:v>44621.191134259258</c:v>
                </c:pt>
                <c:pt idx="1181">
                  <c:v>44621.191863425927</c:v>
                </c:pt>
                <c:pt idx="1182">
                  <c:v>44621.19258101852</c:v>
                </c:pt>
                <c:pt idx="1183">
                  <c:v>44621.193310185183</c:v>
                </c:pt>
                <c:pt idx="1184">
                  <c:v>44621.194039351853</c:v>
                </c:pt>
                <c:pt idx="1185">
                  <c:v>44621.194756944446</c:v>
                </c:pt>
                <c:pt idx="1186">
                  <c:v>44621.195486111108</c:v>
                </c:pt>
                <c:pt idx="1187">
                  <c:v>44621.196215277778</c:v>
                </c:pt>
                <c:pt idx="1188">
                  <c:v>44621.196932870371</c:v>
                </c:pt>
                <c:pt idx="1189">
                  <c:v>44621.197662037041</c:v>
                </c:pt>
                <c:pt idx="1190">
                  <c:v>44621.198391203703</c:v>
                </c:pt>
                <c:pt idx="1191">
                  <c:v>44621.199155092596</c:v>
                </c:pt>
                <c:pt idx="1192">
                  <c:v>44621.199884259258</c:v>
                </c:pt>
                <c:pt idx="1193">
                  <c:v>44621.200613425928</c:v>
                </c:pt>
                <c:pt idx="1194">
                  <c:v>44621.201331018521</c:v>
                </c:pt>
                <c:pt idx="1195">
                  <c:v>44621.202060185184</c:v>
                </c:pt>
                <c:pt idx="1196">
                  <c:v>44621.202789351853</c:v>
                </c:pt>
                <c:pt idx="1197">
                  <c:v>44621.203564814816</c:v>
                </c:pt>
                <c:pt idx="1198">
                  <c:v>44621.204282407409</c:v>
                </c:pt>
                <c:pt idx="1199">
                  <c:v>44621.205011574071</c:v>
                </c:pt>
                <c:pt idx="1200">
                  <c:v>44621.205740740741</c:v>
                </c:pt>
                <c:pt idx="1201">
                  <c:v>44621.206458333334</c:v>
                </c:pt>
                <c:pt idx="1202">
                  <c:v>44621.207187499997</c:v>
                </c:pt>
                <c:pt idx="1203">
                  <c:v>44621.207962962966</c:v>
                </c:pt>
                <c:pt idx="1204">
                  <c:v>44621.208692129629</c:v>
                </c:pt>
                <c:pt idx="1205">
                  <c:v>44621.209409722222</c:v>
                </c:pt>
                <c:pt idx="1206">
                  <c:v>44621.210138888891</c:v>
                </c:pt>
                <c:pt idx="1207">
                  <c:v>44621.210856481484</c:v>
                </c:pt>
                <c:pt idx="1208">
                  <c:v>44621.211585648147</c:v>
                </c:pt>
                <c:pt idx="1209">
                  <c:v>44621.212314814817</c:v>
                </c:pt>
                <c:pt idx="1210">
                  <c:v>44621.21303240741</c:v>
                </c:pt>
                <c:pt idx="1211">
                  <c:v>44621.213761574072</c:v>
                </c:pt>
                <c:pt idx="1212">
                  <c:v>44621.214490740742</c:v>
                </c:pt>
                <c:pt idx="1213">
                  <c:v>44621.215208333335</c:v>
                </c:pt>
                <c:pt idx="1214">
                  <c:v>44621.215983796297</c:v>
                </c:pt>
                <c:pt idx="1215">
                  <c:v>44621.21671296296</c:v>
                </c:pt>
                <c:pt idx="1216">
                  <c:v>44621.217442129629</c:v>
                </c:pt>
                <c:pt idx="1217">
                  <c:v>44621.218159722222</c:v>
                </c:pt>
                <c:pt idx="1218">
                  <c:v>44621.218888888892</c:v>
                </c:pt>
                <c:pt idx="1219">
                  <c:v>44621.219618055555</c:v>
                </c:pt>
                <c:pt idx="1220">
                  <c:v>44621.220393518517</c:v>
                </c:pt>
                <c:pt idx="1221">
                  <c:v>44621.22111111111</c:v>
                </c:pt>
                <c:pt idx="1222">
                  <c:v>44621.22184027778</c:v>
                </c:pt>
                <c:pt idx="1223">
                  <c:v>44621.222569444442</c:v>
                </c:pt>
                <c:pt idx="1224">
                  <c:v>44621.223287037035</c:v>
                </c:pt>
                <c:pt idx="1225">
                  <c:v>44621.224016203705</c:v>
                </c:pt>
                <c:pt idx="1226">
                  <c:v>44621.224745370368</c:v>
                </c:pt>
                <c:pt idx="1227">
                  <c:v>44621.225462962961</c:v>
                </c:pt>
                <c:pt idx="1228">
                  <c:v>44621.22619212963</c:v>
                </c:pt>
                <c:pt idx="1229">
                  <c:v>44621.226921296293</c:v>
                </c:pt>
                <c:pt idx="1230">
                  <c:v>44621.227638888886</c:v>
                </c:pt>
                <c:pt idx="1231">
                  <c:v>44621.228414351855</c:v>
                </c:pt>
                <c:pt idx="1232">
                  <c:v>44621.229143518518</c:v>
                </c:pt>
                <c:pt idx="1233">
                  <c:v>44621.229872685188</c:v>
                </c:pt>
                <c:pt idx="1234">
                  <c:v>44621.230590277781</c:v>
                </c:pt>
                <c:pt idx="1235">
                  <c:v>44621.231319444443</c:v>
                </c:pt>
                <c:pt idx="1236">
                  <c:v>44621.232048611113</c:v>
                </c:pt>
                <c:pt idx="1237">
                  <c:v>44621.232812499999</c:v>
                </c:pt>
                <c:pt idx="1238">
                  <c:v>44621.233541666668</c:v>
                </c:pt>
                <c:pt idx="1239">
                  <c:v>44621.234270833331</c:v>
                </c:pt>
                <c:pt idx="1240">
                  <c:v>44621.234988425924</c:v>
                </c:pt>
                <c:pt idx="1241">
                  <c:v>44621.235717592594</c:v>
                </c:pt>
                <c:pt idx="1242">
                  <c:v>44621.236446759256</c:v>
                </c:pt>
                <c:pt idx="1243">
                  <c:v>44621.237164351849</c:v>
                </c:pt>
                <c:pt idx="1244">
                  <c:v>44621.237893518519</c:v>
                </c:pt>
                <c:pt idx="1245">
                  <c:v>44621.238622685189</c:v>
                </c:pt>
                <c:pt idx="1246">
                  <c:v>44621.239351851851</c:v>
                </c:pt>
                <c:pt idx="1247">
                  <c:v>44621.240069444444</c:v>
                </c:pt>
                <c:pt idx="1248">
                  <c:v>44621.240798611114</c:v>
                </c:pt>
                <c:pt idx="1249">
                  <c:v>44621.241516203707</c:v>
                </c:pt>
                <c:pt idx="1250">
                  <c:v>44621.242245370369</c:v>
                </c:pt>
                <c:pt idx="1251">
                  <c:v>44621.242974537039</c:v>
                </c:pt>
                <c:pt idx="1252">
                  <c:v>44621.243692129632</c:v>
                </c:pt>
                <c:pt idx="1253">
                  <c:v>44621.244467592594</c:v>
                </c:pt>
                <c:pt idx="1254">
                  <c:v>44621.245196759257</c:v>
                </c:pt>
                <c:pt idx="1255">
                  <c:v>44621.245925925927</c:v>
                </c:pt>
                <c:pt idx="1256">
                  <c:v>44621.24664351852</c:v>
                </c:pt>
                <c:pt idx="1257">
                  <c:v>44621.247372685182</c:v>
                </c:pt>
                <c:pt idx="1258">
                  <c:v>44621.248101851852</c:v>
                </c:pt>
                <c:pt idx="1259">
                  <c:v>44621.248877314814</c:v>
                </c:pt>
                <c:pt idx="1260">
                  <c:v>44621.249594907407</c:v>
                </c:pt>
                <c:pt idx="1261">
                  <c:v>44621.250324074077</c:v>
                </c:pt>
                <c:pt idx="1262">
                  <c:v>44621.25105324074</c:v>
                </c:pt>
                <c:pt idx="1263">
                  <c:v>44621.251770833333</c:v>
                </c:pt>
                <c:pt idx="1264">
                  <c:v>44621.252500000002</c:v>
                </c:pt>
                <c:pt idx="1265">
                  <c:v>44621.253275462965</c:v>
                </c:pt>
                <c:pt idx="1266">
                  <c:v>44621.254004629627</c:v>
                </c:pt>
                <c:pt idx="1267">
                  <c:v>44621.254733796297</c:v>
                </c:pt>
                <c:pt idx="1268">
                  <c:v>44621.25545138889</c:v>
                </c:pt>
                <c:pt idx="1269">
                  <c:v>44621.256180555552</c:v>
                </c:pt>
                <c:pt idx="1270">
                  <c:v>44621.256909722222</c:v>
                </c:pt>
                <c:pt idx="1271">
                  <c:v>44621.257673611108</c:v>
                </c:pt>
                <c:pt idx="1272">
                  <c:v>44621.258402777778</c:v>
                </c:pt>
                <c:pt idx="1273">
                  <c:v>44621.259131944447</c:v>
                </c:pt>
                <c:pt idx="1274">
                  <c:v>44621.25984953704</c:v>
                </c:pt>
                <c:pt idx="1275">
                  <c:v>44621.260578703703</c:v>
                </c:pt>
                <c:pt idx="1276">
                  <c:v>44621.261307870373</c:v>
                </c:pt>
                <c:pt idx="1277">
                  <c:v>44621.262083333335</c:v>
                </c:pt>
                <c:pt idx="1278">
                  <c:v>44621.262812499997</c:v>
                </c:pt>
                <c:pt idx="1279">
                  <c:v>44621.26353009259</c:v>
                </c:pt>
                <c:pt idx="1280">
                  <c:v>44621.26425925926</c:v>
                </c:pt>
                <c:pt idx="1281">
                  <c:v>44621.264988425923</c:v>
                </c:pt>
                <c:pt idx="1282">
                  <c:v>44621.265706018516</c:v>
                </c:pt>
                <c:pt idx="1283">
                  <c:v>44621.266481481478</c:v>
                </c:pt>
                <c:pt idx="1284">
                  <c:v>44621.267210648148</c:v>
                </c:pt>
                <c:pt idx="1285">
                  <c:v>44621.267928240741</c:v>
                </c:pt>
                <c:pt idx="1286">
                  <c:v>44621.268657407411</c:v>
                </c:pt>
                <c:pt idx="1287">
                  <c:v>44621.269386574073</c:v>
                </c:pt>
                <c:pt idx="1288">
                  <c:v>44621.270104166666</c:v>
                </c:pt>
                <c:pt idx="1289">
                  <c:v>44621.270833333336</c:v>
                </c:pt>
                <c:pt idx="1290">
                  <c:v>44621.271562499998</c:v>
                </c:pt>
                <c:pt idx="1291">
                  <c:v>44621.272280092591</c:v>
                </c:pt>
                <c:pt idx="1292">
                  <c:v>44621.273009259261</c:v>
                </c:pt>
                <c:pt idx="1293">
                  <c:v>44621.273738425924</c:v>
                </c:pt>
                <c:pt idx="1294">
                  <c:v>44621.274513888886</c:v>
                </c:pt>
                <c:pt idx="1295">
                  <c:v>44621.275231481479</c:v>
                </c:pt>
                <c:pt idx="1296">
                  <c:v>44621.275960648149</c:v>
                </c:pt>
                <c:pt idx="1297">
                  <c:v>44621.276689814818</c:v>
                </c:pt>
                <c:pt idx="1298">
                  <c:v>44621.277407407404</c:v>
                </c:pt>
                <c:pt idx="1299">
                  <c:v>44621.278136574074</c:v>
                </c:pt>
                <c:pt idx="1300">
                  <c:v>44621.278854166667</c:v>
                </c:pt>
                <c:pt idx="1301">
                  <c:v>44621.279583333337</c:v>
                </c:pt>
                <c:pt idx="1302">
                  <c:v>44621.280312499999</c:v>
                </c:pt>
                <c:pt idx="1303">
                  <c:v>44621.281041666669</c:v>
                </c:pt>
                <c:pt idx="1304">
                  <c:v>44621.281759259262</c:v>
                </c:pt>
                <c:pt idx="1305">
                  <c:v>44621.282534722224</c:v>
                </c:pt>
                <c:pt idx="1306">
                  <c:v>44621.283263888887</c:v>
                </c:pt>
                <c:pt idx="1307">
                  <c:v>44621.283993055556</c:v>
                </c:pt>
                <c:pt idx="1308">
                  <c:v>44621.284710648149</c:v>
                </c:pt>
                <c:pt idx="1309">
                  <c:v>44621.285439814812</c:v>
                </c:pt>
                <c:pt idx="1310">
                  <c:v>44621.286168981482</c:v>
                </c:pt>
                <c:pt idx="1311">
                  <c:v>44621.286944444444</c:v>
                </c:pt>
                <c:pt idx="1312">
                  <c:v>44621.287662037037</c:v>
                </c:pt>
                <c:pt idx="1313">
                  <c:v>44621.288391203707</c:v>
                </c:pt>
                <c:pt idx="1314">
                  <c:v>44621.289120370369</c:v>
                </c:pt>
                <c:pt idx="1315">
                  <c:v>44621.289837962962</c:v>
                </c:pt>
                <c:pt idx="1316">
                  <c:v>44621.290567129632</c:v>
                </c:pt>
                <c:pt idx="1317">
                  <c:v>44621.291342592594</c:v>
                </c:pt>
                <c:pt idx="1318">
                  <c:v>44621.292071759257</c:v>
                </c:pt>
                <c:pt idx="1319">
                  <c:v>44621.292800925927</c:v>
                </c:pt>
                <c:pt idx="1320">
                  <c:v>44621.29351851852</c:v>
                </c:pt>
                <c:pt idx="1321">
                  <c:v>44621.294247685182</c:v>
                </c:pt>
                <c:pt idx="1322">
                  <c:v>44621.294965277775</c:v>
                </c:pt>
                <c:pt idx="1323">
                  <c:v>44621.295752314814</c:v>
                </c:pt>
                <c:pt idx="1324">
                  <c:v>44621.296469907407</c:v>
                </c:pt>
                <c:pt idx="1325">
                  <c:v>44621.297199074077</c:v>
                </c:pt>
                <c:pt idx="1326">
                  <c:v>44621.29792824074</c:v>
                </c:pt>
                <c:pt idx="1327">
                  <c:v>44621.298645833333</c:v>
                </c:pt>
                <c:pt idx="1328">
                  <c:v>44621.299375000002</c:v>
                </c:pt>
                <c:pt idx="1329">
                  <c:v>44621.300150462965</c:v>
                </c:pt>
                <c:pt idx="1330">
                  <c:v>44621.300879629627</c:v>
                </c:pt>
                <c:pt idx="1331">
                  <c:v>44621.30159722222</c:v>
                </c:pt>
                <c:pt idx="1332">
                  <c:v>44621.30232638889</c:v>
                </c:pt>
                <c:pt idx="1333">
                  <c:v>44621.303055555552</c:v>
                </c:pt>
                <c:pt idx="1334">
                  <c:v>44621.303773148145</c:v>
                </c:pt>
                <c:pt idx="1335">
                  <c:v>44621.304548611108</c:v>
                </c:pt>
                <c:pt idx="1336">
                  <c:v>44621.305277777778</c:v>
                </c:pt>
                <c:pt idx="1337">
                  <c:v>44621.306006944447</c:v>
                </c:pt>
                <c:pt idx="1338">
                  <c:v>44621.30672453704</c:v>
                </c:pt>
                <c:pt idx="1339">
                  <c:v>44621.307453703703</c:v>
                </c:pt>
                <c:pt idx="1340">
                  <c:v>44621.308182870373</c:v>
                </c:pt>
                <c:pt idx="1341">
                  <c:v>44621.308958333335</c:v>
                </c:pt>
                <c:pt idx="1342">
                  <c:v>44621.309675925928</c:v>
                </c:pt>
                <c:pt idx="1343">
                  <c:v>44621.31040509259</c:v>
                </c:pt>
                <c:pt idx="1344">
                  <c:v>44621.31113425926</c:v>
                </c:pt>
                <c:pt idx="1345">
                  <c:v>44621.311851851853</c:v>
                </c:pt>
                <c:pt idx="1346">
                  <c:v>44621.312581018516</c:v>
                </c:pt>
                <c:pt idx="1347">
                  <c:v>44621.313356481478</c:v>
                </c:pt>
                <c:pt idx="1348">
                  <c:v>44621.314074074071</c:v>
                </c:pt>
                <c:pt idx="1349">
                  <c:v>44621.314803240741</c:v>
                </c:pt>
                <c:pt idx="1350">
                  <c:v>44621.315532407411</c:v>
                </c:pt>
                <c:pt idx="1351">
                  <c:v>44621.316250000003</c:v>
                </c:pt>
                <c:pt idx="1352">
                  <c:v>44621.316979166666</c:v>
                </c:pt>
                <c:pt idx="1353">
                  <c:v>44621.317754629628</c:v>
                </c:pt>
                <c:pt idx="1354">
                  <c:v>44621.318483796298</c:v>
                </c:pt>
                <c:pt idx="1355">
                  <c:v>44621.319212962961</c:v>
                </c:pt>
                <c:pt idx="1356">
                  <c:v>44621.319930555554</c:v>
                </c:pt>
                <c:pt idx="1357">
                  <c:v>44621.320659722223</c:v>
                </c:pt>
                <c:pt idx="1358">
                  <c:v>44621.321377314816</c:v>
                </c:pt>
                <c:pt idx="1359">
                  <c:v>44621.322152777779</c:v>
                </c:pt>
                <c:pt idx="1360">
                  <c:v>44621.322881944441</c:v>
                </c:pt>
                <c:pt idx="1361">
                  <c:v>44621.323611111111</c:v>
                </c:pt>
                <c:pt idx="1362">
                  <c:v>44621.324328703704</c:v>
                </c:pt>
                <c:pt idx="1363">
                  <c:v>44621.325057870374</c:v>
                </c:pt>
                <c:pt idx="1364">
                  <c:v>44621.325787037036</c:v>
                </c:pt>
                <c:pt idx="1365">
                  <c:v>44621.326562499999</c:v>
                </c:pt>
                <c:pt idx="1366">
                  <c:v>44621.327280092592</c:v>
                </c:pt>
                <c:pt idx="1367">
                  <c:v>44621.328009259261</c:v>
                </c:pt>
                <c:pt idx="1368">
                  <c:v>44621.328738425924</c:v>
                </c:pt>
                <c:pt idx="1369">
                  <c:v>44621.329456018517</c:v>
                </c:pt>
                <c:pt idx="1370">
                  <c:v>44621.330185185187</c:v>
                </c:pt>
                <c:pt idx="1371">
                  <c:v>44621.330960648149</c:v>
                </c:pt>
                <c:pt idx="1372">
                  <c:v>44621.331678240742</c:v>
                </c:pt>
                <c:pt idx="1373">
                  <c:v>44621.332407407404</c:v>
                </c:pt>
                <c:pt idx="1374">
                  <c:v>44621.333136574074</c:v>
                </c:pt>
                <c:pt idx="1375">
                  <c:v>44621.333854166667</c:v>
                </c:pt>
                <c:pt idx="1376">
                  <c:v>44621.334583333337</c:v>
                </c:pt>
                <c:pt idx="1377">
                  <c:v>44621.335358796299</c:v>
                </c:pt>
                <c:pt idx="1378">
                  <c:v>44621.336087962962</c:v>
                </c:pt>
                <c:pt idx="1379">
                  <c:v>44621.336817129632</c:v>
                </c:pt>
                <c:pt idx="1380">
                  <c:v>44621.337534722225</c:v>
                </c:pt>
                <c:pt idx="1381">
                  <c:v>44621.338263888887</c:v>
                </c:pt>
                <c:pt idx="1382">
                  <c:v>44621.338993055557</c:v>
                </c:pt>
                <c:pt idx="1383">
                  <c:v>44621.339768518519</c:v>
                </c:pt>
                <c:pt idx="1384">
                  <c:v>44621.340486111112</c:v>
                </c:pt>
                <c:pt idx="1385">
                  <c:v>44621.341215277775</c:v>
                </c:pt>
                <c:pt idx="1386">
                  <c:v>44621.341944444444</c:v>
                </c:pt>
                <c:pt idx="1387">
                  <c:v>44621.342662037037</c:v>
                </c:pt>
                <c:pt idx="1388">
                  <c:v>44621.343391203707</c:v>
                </c:pt>
                <c:pt idx="1389">
                  <c:v>44621.344166666669</c:v>
                </c:pt>
                <c:pt idx="1390">
                  <c:v>44621.344884259262</c:v>
                </c:pt>
                <c:pt idx="1391">
                  <c:v>44621.345613425925</c:v>
                </c:pt>
                <c:pt idx="1392">
                  <c:v>44621.346342592595</c:v>
                </c:pt>
                <c:pt idx="1393">
                  <c:v>44621.347060185188</c:v>
                </c:pt>
                <c:pt idx="1394">
                  <c:v>44621.34778935185</c:v>
                </c:pt>
                <c:pt idx="1395">
                  <c:v>44621.348506944443</c:v>
                </c:pt>
                <c:pt idx="1396">
                  <c:v>44621.349236111113</c:v>
                </c:pt>
                <c:pt idx="1397">
                  <c:v>44621.349965277775</c:v>
                </c:pt>
                <c:pt idx="1398">
                  <c:v>44621.350694444445</c:v>
                </c:pt>
                <c:pt idx="1399">
                  <c:v>44621.351412037038</c:v>
                </c:pt>
                <c:pt idx="1400">
                  <c:v>44621.352187500001</c:v>
                </c:pt>
                <c:pt idx="1401">
                  <c:v>44621.352916666663</c:v>
                </c:pt>
                <c:pt idx="1402">
                  <c:v>44621.353645833333</c:v>
                </c:pt>
                <c:pt idx="1403">
                  <c:v>44621.354363425926</c:v>
                </c:pt>
                <c:pt idx="1404">
                  <c:v>44621.355092592596</c:v>
                </c:pt>
                <c:pt idx="1405">
                  <c:v>44621.355810185189</c:v>
                </c:pt>
                <c:pt idx="1406">
                  <c:v>44621.356585648151</c:v>
                </c:pt>
                <c:pt idx="1407">
                  <c:v>44621.357314814813</c:v>
                </c:pt>
                <c:pt idx="1408">
                  <c:v>44621.358032407406</c:v>
                </c:pt>
                <c:pt idx="1409">
                  <c:v>44621.358761574076</c:v>
                </c:pt>
                <c:pt idx="1410">
                  <c:v>44621.359490740739</c:v>
                </c:pt>
                <c:pt idx="1411">
                  <c:v>44621.360208333332</c:v>
                </c:pt>
                <c:pt idx="1412">
                  <c:v>44621.360983796294</c:v>
                </c:pt>
                <c:pt idx="1413">
                  <c:v>44621.361712962964</c:v>
                </c:pt>
                <c:pt idx="1414">
                  <c:v>44621.362442129626</c:v>
                </c:pt>
                <c:pt idx="1415">
                  <c:v>44621.363159722219</c:v>
                </c:pt>
                <c:pt idx="1416">
                  <c:v>44621.363888888889</c:v>
                </c:pt>
                <c:pt idx="1417">
                  <c:v>44621.364618055559</c:v>
                </c:pt>
                <c:pt idx="1418">
                  <c:v>44621.365393518521</c:v>
                </c:pt>
                <c:pt idx="1419">
                  <c:v>44621.366122685184</c:v>
                </c:pt>
                <c:pt idx="1420">
                  <c:v>44621.366840277777</c:v>
                </c:pt>
                <c:pt idx="1421">
                  <c:v>44621.367569444446</c:v>
                </c:pt>
                <c:pt idx="1422">
                  <c:v>44621.368298611109</c:v>
                </c:pt>
                <c:pt idx="1423">
                  <c:v>44621.369016203702</c:v>
                </c:pt>
                <c:pt idx="1424">
                  <c:v>44621.369745370372</c:v>
                </c:pt>
                <c:pt idx="1425">
                  <c:v>44621.370462962965</c:v>
                </c:pt>
                <c:pt idx="1426">
                  <c:v>44621.371192129627</c:v>
                </c:pt>
                <c:pt idx="1427">
                  <c:v>44621.371921296297</c:v>
                </c:pt>
                <c:pt idx="1428">
                  <c:v>44621.37263888889</c:v>
                </c:pt>
                <c:pt idx="1429">
                  <c:v>44621.373368055552</c:v>
                </c:pt>
                <c:pt idx="1430">
                  <c:v>44621.374097222222</c:v>
                </c:pt>
                <c:pt idx="1431">
                  <c:v>44621.374814814815</c:v>
                </c:pt>
                <c:pt idx="1432">
                  <c:v>44621.375543981485</c:v>
                </c:pt>
                <c:pt idx="1433">
                  <c:v>44621.376273148147</c:v>
                </c:pt>
                <c:pt idx="1434">
                  <c:v>44621.37704861111</c:v>
                </c:pt>
                <c:pt idx="1435">
                  <c:v>44621.377766203703</c:v>
                </c:pt>
                <c:pt idx="1436">
                  <c:v>44621.378495370373</c:v>
                </c:pt>
                <c:pt idx="1437">
                  <c:v>44621.379224537035</c:v>
                </c:pt>
                <c:pt idx="1438">
                  <c:v>44621.379942129628</c:v>
                </c:pt>
                <c:pt idx="1439">
                  <c:v>44621.380671296298</c:v>
                </c:pt>
                <c:pt idx="1440">
                  <c:v>44621.38140046296</c:v>
                </c:pt>
                <c:pt idx="1441">
                  <c:v>44621.382118055553</c:v>
                </c:pt>
                <c:pt idx="1442">
                  <c:v>44621.382847222223</c:v>
                </c:pt>
                <c:pt idx="1443">
                  <c:v>44621.383576388886</c:v>
                </c:pt>
                <c:pt idx="1444">
                  <c:v>44621.384293981479</c:v>
                </c:pt>
                <c:pt idx="1445">
                  <c:v>44621.385081018518</c:v>
                </c:pt>
                <c:pt idx="1446">
                  <c:v>44621.385798611111</c:v>
                </c:pt>
                <c:pt idx="1447">
                  <c:v>44621.38652777778</c:v>
                </c:pt>
                <c:pt idx="1448">
                  <c:v>44621.387256944443</c:v>
                </c:pt>
                <c:pt idx="1449">
                  <c:v>44621.387974537036</c:v>
                </c:pt>
                <c:pt idx="1450">
                  <c:v>44621.388703703706</c:v>
                </c:pt>
                <c:pt idx="1451">
                  <c:v>44621.389479166668</c:v>
                </c:pt>
                <c:pt idx="1452">
                  <c:v>44621.390208333331</c:v>
                </c:pt>
                <c:pt idx="1453">
                  <c:v>44621.390925925924</c:v>
                </c:pt>
                <c:pt idx="1454">
                  <c:v>44621.391655092593</c:v>
                </c:pt>
                <c:pt idx="1455">
                  <c:v>44621.392384259256</c:v>
                </c:pt>
                <c:pt idx="1456">
                  <c:v>44621.393101851849</c:v>
                </c:pt>
                <c:pt idx="1457">
                  <c:v>44621.393877314818</c:v>
                </c:pt>
                <c:pt idx="1458">
                  <c:v>44621.394606481481</c:v>
                </c:pt>
                <c:pt idx="1459">
                  <c:v>44621.395335648151</c:v>
                </c:pt>
                <c:pt idx="1460">
                  <c:v>44621.396053240744</c:v>
                </c:pt>
                <c:pt idx="1461">
                  <c:v>44621.396782407406</c:v>
                </c:pt>
                <c:pt idx="1462">
                  <c:v>44621.397499999999</c:v>
                </c:pt>
                <c:pt idx="1463">
                  <c:v>44621.398275462961</c:v>
                </c:pt>
                <c:pt idx="1464">
                  <c:v>44621.399004629631</c:v>
                </c:pt>
                <c:pt idx="1465">
                  <c:v>44621.399722222224</c:v>
                </c:pt>
                <c:pt idx="1466">
                  <c:v>44621.400451388887</c:v>
                </c:pt>
                <c:pt idx="1467">
                  <c:v>44621.401180555556</c:v>
                </c:pt>
                <c:pt idx="1468">
                  <c:v>44621.401909722219</c:v>
                </c:pt>
                <c:pt idx="1469">
                  <c:v>44621.402673611112</c:v>
                </c:pt>
                <c:pt idx="1470">
                  <c:v>44621.403402777774</c:v>
                </c:pt>
                <c:pt idx="1471">
                  <c:v>44621.404131944444</c:v>
                </c:pt>
                <c:pt idx="1472">
                  <c:v>44621.404849537037</c:v>
                </c:pt>
                <c:pt idx="1473">
                  <c:v>44621.405578703707</c:v>
                </c:pt>
                <c:pt idx="1474">
                  <c:v>44621.406307870369</c:v>
                </c:pt>
                <c:pt idx="1475">
                  <c:v>44621.407083333332</c:v>
                </c:pt>
                <c:pt idx="1476">
                  <c:v>44621.407800925925</c:v>
                </c:pt>
                <c:pt idx="1477">
                  <c:v>44621.408530092594</c:v>
                </c:pt>
                <c:pt idx="1478">
                  <c:v>44621.409259259257</c:v>
                </c:pt>
                <c:pt idx="1479">
                  <c:v>44621.40997685185</c:v>
                </c:pt>
                <c:pt idx="1480">
                  <c:v>44621.41070601852</c:v>
                </c:pt>
                <c:pt idx="1481">
                  <c:v>44621.411481481482</c:v>
                </c:pt>
                <c:pt idx="1482">
                  <c:v>44621.412210648145</c:v>
                </c:pt>
                <c:pt idx="1483">
                  <c:v>44621.412928240738</c:v>
                </c:pt>
                <c:pt idx="1484">
                  <c:v>44621.413657407407</c:v>
                </c:pt>
                <c:pt idx="1485">
                  <c:v>44621.414375</c:v>
                </c:pt>
                <c:pt idx="1486">
                  <c:v>44621.41510416667</c:v>
                </c:pt>
                <c:pt idx="1487">
                  <c:v>44621.415833333333</c:v>
                </c:pt>
                <c:pt idx="1488">
                  <c:v>44621.416550925926</c:v>
                </c:pt>
                <c:pt idx="1489">
                  <c:v>44621.417280092595</c:v>
                </c:pt>
                <c:pt idx="1490">
                  <c:v>44621.418009259258</c:v>
                </c:pt>
                <c:pt idx="1491">
                  <c:v>44621.418726851851</c:v>
                </c:pt>
                <c:pt idx="1492">
                  <c:v>44621.419502314813</c:v>
                </c:pt>
                <c:pt idx="1493">
                  <c:v>44621.420231481483</c:v>
                </c:pt>
                <c:pt idx="1494">
                  <c:v>44621.420949074076</c:v>
                </c:pt>
                <c:pt idx="1495">
                  <c:v>44621.421678240738</c:v>
                </c:pt>
                <c:pt idx="1496">
                  <c:v>44621.422407407408</c:v>
                </c:pt>
                <c:pt idx="1497">
                  <c:v>44621.423125000001</c:v>
                </c:pt>
                <c:pt idx="1498">
                  <c:v>44621.42391203704</c:v>
                </c:pt>
                <c:pt idx="1499">
                  <c:v>44621.424629629626</c:v>
                </c:pt>
                <c:pt idx="1500">
                  <c:v>44621.425358796296</c:v>
                </c:pt>
                <c:pt idx="1501">
                  <c:v>44621.426076388889</c:v>
                </c:pt>
                <c:pt idx="1502">
                  <c:v>44621.426805555559</c:v>
                </c:pt>
                <c:pt idx="1503">
                  <c:v>44621.427534722221</c:v>
                </c:pt>
                <c:pt idx="1504">
                  <c:v>44621.428310185183</c:v>
                </c:pt>
                <c:pt idx="1505">
                  <c:v>44621.429027777776</c:v>
                </c:pt>
                <c:pt idx="1506">
                  <c:v>44621.429756944446</c:v>
                </c:pt>
                <c:pt idx="1507">
                  <c:v>44621.430486111109</c:v>
                </c:pt>
                <c:pt idx="1508">
                  <c:v>44621.431203703702</c:v>
                </c:pt>
                <c:pt idx="1509">
                  <c:v>44621.431932870371</c:v>
                </c:pt>
                <c:pt idx="1510">
                  <c:v>44621.432662037034</c:v>
                </c:pt>
                <c:pt idx="1511">
                  <c:v>44621.433379629627</c:v>
                </c:pt>
                <c:pt idx="1512">
                  <c:v>44621.434108796297</c:v>
                </c:pt>
                <c:pt idx="1513">
                  <c:v>44621.434837962966</c:v>
                </c:pt>
                <c:pt idx="1514">
                  <c:v>44621.435555555552</c:v>
                </c:pt>
                <c:pt idx="1515">
                  <c:v>44621.436331018522</c:v>
                </c:pt>
                <c:pt idx="1516">
                  <c:v>44621.437060185184</c:v>
                </c:pt>
                <c:pt idx="1517">
                  <c:v>44621.437789351854</c:v>
                </c:pt>
                <c:pt idx="1518">
                  <c:v>44621.438506944447</c:v>
                </c:pt>
                <c:pt idx="1519">
                  <c:v>44621.439236111109</c:v>
                </c:pt>
                <c:pt idx="1520">
                  <c:v>44621.439965277779</c:v>
                </c:pt>
                <c:pt idx="1521">
                  <c:v>44621.440682870372</c:v>
                </c:pt>
                <c:pt idx="1522">
                  <c:v>44621.441412037035</c:v>
                </c:pt>
                <c:pt idx="1523">
                  <c:v>44621.442129629628</c:v>
                </c:pt>
                <c:pt idx="1524">
                  <c:v>44621.442858796298</c:v>
                </c:pt>
                <c:pt idx="1525">
                  <c:v>44621.44358796296</c:v>
                </c:pt>
                <c:pt idx="1526">
                  <c:v>44621.444363425922</c:v>
                </c:pt>
                <c:pt idx="1527">
                  <c:v>44621.445081018515</c:v>
                </c:pt>
                <c:pt idx="1528">
                  <c:v>44621.445810185185</c:v>
                </c:pt>
                <c:pt idx="1529">
                  <c:v>44621.446539351855</c:v>
                </c:pt>
                <c:pt idx="1530">
                  <c:v>44621.447256944448</c:v>
                </c:pt>
                <c:pt idx="1531">
                  <c:v>44621.44798611111</c:v>
                </c:pt>
                <c:pt idx="1532">
                  <c:v>44621.448761574073</c:v>
                </c:pt>
                <c:pt idx="1533">
                  <c:v>44621.449490740742</c:v>
                </c:pt>
                <c:pt idx="1534">
                  <c:v>44621.450208333335</c:v>
                </c:pt>
                <c:pt idx="1535">
                  <c:v>44621.450937499998</c:v>
                </c:pt>
                <c:pt idx="1536">
                  <c:v>44621.451666666668</c:v>
                </c:pt>
                <c:pt idx="1537">
                  <c:v>44621.452384259261</c:v>
                </c:pt>
                <c:pt idx="1538">
                  <c:v>44621.453159722223</c:v>
                </c:pt>
                <c:pt idx="1539">
                  <c:v>44621.453888888886</c:v>
                </c:pt>
                <c:pt idx="1540">
                  <c:v>44621.454606481479</c:v>
                </c:pt>
                <c:pt idx="1541">
                  <c:v>44621.455335648148</c:v>
                </c:pt>
                <c:pt idx="1542">
                  <c:v>44621.456064814818</c:v>
                </c:pt>
                <c:pt idx="1543">
                  <c:v>44621.456782407404</c:v>
                </c:pt>
                <c:pt idx="1544">
                  <c:v>44621.457557870373</c:v>
                </c:pt>
                <c:pt idx="1545">
                  <c:v>44621.458287037036</c:v>
                </c:pt>
                <c:pt idx="1546">
                  <c:v>44621.459016203706</c:v>
                </c:pt>
                <c:pt idx="1547">
                  <c:v>44621.459733796299</c:v>
                </c:pt>
                <c:pt idx="1548">
                  <c:v>44621.460462962961</c:v>
                </c:pt>
                <c:pt idx="1549">
                  <c:v>44621.461192129631</c:v>
                </c:pt>
                <c:pt idx="1550">
                  <c:v>44621.461909722224</c:v>
                </c:pt>
                <c:pt idx="1551">
                  <c:v>44621.462638888886</c:v>
                </c:pt>
                <c:pt idx="1552">
                  <c:v>44621.463368055556</c:v>
                </c:pt>
                <c:pt idx="1553">
                  <c:v>44621.464085648149</c:v>
                </c:pt>
                <c:pt idx="1554">
                  <c:v>44621.464814814812</c:v>
                </c:pt>
                <c:pt idx="1555">
                  <c:v>44621.465590277781</c:v>
                </c:pt>
                <c:pt idx="1556">
                  <c:v>44621.466319444444</c:v>
                </c:pt>
                <c:pt idx="1557">
                  <c:v>44621.467037037037</c:v>
                </c:pt>
                <c:pt idx="1558">
                  <c:v>44621.467766203707</c:v>
                </c:pt>
                <c:pt idx="1559">
                  <c:v>44621.468495370369</c:v>
                </c:pt>
                <c:pt idx="1560">
                  <c:v>44621.469212962962</c:v>
                </c:pt>
                <c:pt idx="1561">
                  <c:v>44621.469988425924</c:v>
                </c:pt>
                <c:pt idx="1562">
                  <c:v>44621.470717592594</c:v>
                </c:pt>
                <c:pt idx="1563">
                  <c:v>44621.471446759257</c:v>
                </c:pt>
                <c:pt idx="1564">
                  <c:v>44621.47216435185</c:v>
                </c:pt>
                <c:pt idx="1565">
                  <c:v>44621.472893518519</c:v>
                </c:pt>
                <c:pt idx="1566">
                  <c:v>44621.473611111112</c:v>
                </c:pt>
                <c:pt idx="1567">
                  <c:v>44621.474398148152</c:v>
                </c:pt>
                <c:pt idx="1568">
                  <c:v>44621.475115740737</c:v>
                </c:pt>
                <c:pt idx="1569">
                  <c:v>44621.475844907407</c:v>
                </c:pt>
                <c:pt idx="1570">
                  <c:v>44621.476574074077</c:v>
                </c:pt>
                <c:pt idx="1571">
                  <c:v>44621.47729166667</c:v>
                </c:pt>
                <c:pt idx="1572">
                  <c:v>44621.478020833332</c:v>
                </c:pt>
                <c:pt idx="1573">
                  <c:v>44621.478796296295</c:v>
                </c:pt>
                <c:pt idx="1574">
                  <c:v>44621.479513888888</c:v>
                </c:pt>
                <c:pt idx="1575">
                  <c:v>44621.480243055557</c:v>
                </c:pt>
                <c:pt idx="1576">
                  <c:v>44621.48097222222</c:v>
                </c:pt>
                <c:pt idx="1577">
                  <c:v>44621.481689814813</c:v>
                </c:pt>
                <c:pt idx="1578">
                  <c:v>44621.482418981483</c:v>
                </c:pt>
                <c:pt idx="1579">
                  <c:v>44621.483148148145</c:v>
                </c:pt>
                <c:pt idx="1580">
                  <c:v>44621.483865740738</c:v>
                </c:pt>
                <c:pt idx="1581">
                  <c:v>44621.484594907408</c:v>
                </c:pt>
                <c:pt idx="1582">
                  <c:v>44621.485312500001</c:v>
                </c:pt>
                <c:pt idx="1583">
                  <c:v>44621.486041666663</c:v>
                </c:pt>
                <c:pt idx="1584">
                  <c:v>44621.486817129633</c:v>
                </c:pt>
                <c:pt idx="1585">
                  <c:v>44621.487546296295</c:v>
                </c:pt>
                <c:pt idx="1586">
                  <c:v>44621.488275462965</c:v>
                </c:pt>
                <c:pt idx="1587">
                  <c:v>44621.488993055558</c:v>
                </c:pt>
                <c:pt idx="1588">
                  <c:v>44621.489722222221</c:v>
                </c:pt>
                <c:pt idx="1589">
                  <c:v>44621.490451388891</c:v>
                </c:pt>
                <c:pt idx="1590">
                  <c:v>44621.491168981483</c:v>
                </c:pt>
                <c:pt idx="1591">
                  <c:v>44621.491898148146</c:v>
                </c:pt>
                <c:pt idx="1592">
                  <c:v>44621.492627314816</c:v>
                </c:pt>
                <c:pt idx="1593">
                  <c:v>44621.493344907409</c:v>
                </c:pt>
                <c:pt idx="1594">
                  <c:v>44621.494074074071</c:v>
                </c:pt>
                <c:pt idx="1595">
                  <c:v>44621.494849537034</c:v>
                </c:pt>
                <c:pt idx="1596">
                  <c:v>44621.495567129627</c:v>
                </c:pt>
                <c:pt idx="1597">
                  <c:v>44621.496296296296</c:v>
                </c:pt>
                <c:pt idx="1598">
                  <c:v>44621.497025462966</c:v>
                </c:pt>
                <c:pt idx="1599">
                  <c:v>44621.497743055559</c:v>
                </c:pt>
                <c:pt idx="1600">
                  <c:v>44621.498472222222</c:v>
                </c:pt>
                <c:pt idx="1601">
                  <c:v>44621.499247685184</c:v>
                </c:pt>
                <c:pt idx="1602">
                  <c:v>44621.499976851854</c:v>
                </c:pt>
                <c:pt idx="1603">
                  <c:v>44621.500694444447</c:v>
                </c:pt>
                <c:pt idx="1604">
                  <c:v>44621.501423611109</c:v>
                </c:pt>
                <c:pt idx="1605">
                  <c:v>44621.502152777779</c:v>
                </c:pt>
                <c:pt idx="1606">
                  <c:v>44621.502870370372</c:v>
                </c:pt>
                <c:pt idx="1607">
                  <c:v>44621.503645833334</c:v>
                </c:pt>
                <c:pt idx="1608">
                  <c:v>44621.504374999997</c:v>
                </c:pt>
                <c:pt idx="1609">
                  <c:v>44621.505104166667</c:v>
                </c:pt>
                <c:pt idx="1610">
                  <c:v>44621.50582175926</c:v>
                </c:pt>
                <c:pt idx="1611">
                  <c:v>44621.506550925929</c:v>
                </c:pt>
                <c:pt idx="1612">
                  <c:v>44621.507280092592</c:v>
                </c:pt>
                <c:pt idx="1613">
                  <c:v>44621.507997685185</c:v>
                </c:pt>
                <c:pt idx="1614">
                  <c:v>44621.508726851855</c:v>
                </c:pt>
                <c:pt idx="1615">
                  <c:v>44621.509456018517</c:v>
                </c:pt>
                <c:pt idx="1616">
                  <c:v>44621.51017361111</c:v>
                </c:pt>
                <c:pt idx="1617">
                  <c:v>44621.51090277778</c:v>
                </c:pt>
                <c:pt idx="1618">
                  <c:v>44621.511678240742</c:v>
                </c:pt>
                <c:pt idx="1619">
                  <c:v>44621.512395833335</c:v>
                </c:pt>
                <c:pt idx="1620">
                  <c:v>44621.513124999998</c:v>
                </c:pt>
                <c:pt idx="1621">
                  <c:v>44621.513854166667</c:v>
                </c:pt>
                <c:pt idx="1622">
                  <c:v>44621.51457175926</c:v>
                </c:pt>
                <c:pt idx="1623">
                  <c:v>44621.515300925923</c:v>
                </c:pt>
                <c:pt idx="1624">
                  <c:v>44621.516076388885</c:v>
                </c:pt>
                <c:pt idx="1625">
                  <c:v>44621.516805555555</c:v>
                </c:pt>
                <c:pt idx="1626">
                  <c:v>44621.517523148148</c:v>
                </c:pt>
                <c:pt idx="1627">
                  <c:v>44621.518252314818</c:v>
                </c:pt>
                <c:pt idx="1628">
                  <c:v>44621.51898148148</c:v>
                </c:pt>
                <c:pt idx="1629">
                  <c:v>44621.519699074073</c:v>
                </c:pt>
                <c:pt idx="1630">
                  <c:v>44621.520428240743</c:v>
                </c:pt>
                <c:pt idx="1631">
                  <c:v>44621.521145833336</c:v>
                </c:pt>
                <c:pt idx="1632">
                  <c:v>44621.521874999999</c:v>
                </c:pt>
                <c:pt idx="1633">
                  <c:v>44621.522604166668</c:v>
                </c:pt>
                <c:pt idx="1634">
                  <c:v>44621.523321759261</c:v>
                </c:pt>
                <c:pt idx="1635">
                  <c:v>44621.524108796293</c:v>
                </c:pt>
                <c:pt idx="1636">
                  <c:v>44621.524826388886</c:v>
                </c:pt>
                <c:pt idx="1637">
                  <c:v>44621.525555555556</c:v>
                </c:pt>
                <c:pt idx="1638">
                  <c:v>44621.526273148149</c:v>
                </c:pt>
                <c:pt idx="1639">
                  <c:v>44621.527002314811</c:v>
                </c:pt>
                <c:pt idx="1640">
                  <c:v>44621.527731481481</c:v>
                </c:pt>
                <c:pt idx="1641">
                  <c:v>44621.528506944444</c:v>
                </c:pt>
                <c:pt idx="1642">
                  <c:v>44621.529224537036</c:v>
                </c:pt>
                <c:pt idx="1643">
                  <c:v>44621.529953703706</c:v>
                </c:pt>
                <c:pt idx="1644">
                  <c:v>44621.530682870369</c:v>
                </c:pt>
                <c:pt idx="1645">
                  <c:v>44621.531400462962</c:v>
                </c:pt>
                <c:pt idx="1646">
                  <c:v>44621.532129629632</c:v>
                </c:pt>
                <c:pt idx="1647">
                  <c:v>44621.532858796294</c:v>
                </c:pt>
                <c:pt idx="1648">
                  <c:v>44621.533576388887</c:v>
                </c:pt>
                <c:pt idx="1649">
                  <c:v>44621.534305555557</c:v>
                </c:pt>
                <c:pt idx="1650">
                  <c:v>44621.535034722219</c:v>
                </c:pt>
                <c:pt idx="1651">
                  <c:v>44621.535752314812</c:v>
                </c:pt>
                <c:pt idx="1652">
                  <c:v>44621.536527777775</c:v>
                </c:pt>
                <c:pt idx="1653">
                  <c:v>44621.537256944444</c:v>
                </c:pt>
                <c:pt idx="1654">
                  <c:v>44621.537986111114</c:v>
                </c:pt>
                <c:pt idx="1655">
                  <c:v>44621.538703703707</c:v>
                </c:pt>
                <c:pt idx="1656">
                  <c:v>44621.53943287037</c:v>
                </c:pt>
                <c:pt idx="1657">
                  <c:v>44621.540162037039</c:v>
                </c:pt>
                <c:pt idx="1658">
                  <c:v>44621.540937500002</c:v>
                </c:pt>
                <c:pt idx="1659">
                  <c:v>44621.541655092595</c:v>
                </c:pt>
                <c:pt idx="1660">
                  <c:v>44621.542384259257</c:v>
                </c:pt>
                <c:pt idx="1661">
                  <c:v>44621.543113425927</c:v>
                </c:pt>
                <c:pt idx="1662">
                  <c:v>44621.54383101852</c:v>
                </c:pt>
                <c:pt idx="1663">
                  <c:v>44621.544560185182</c:v>
                </c:pt>
                <c:pt idx="1664">
                  <c:v>44621.545335648145</c:v>
                </c:pt>
                <c:pt idx="1665">
                  <c:v>44621.546064814815</c:v>
                </c:pt>
                <c:pt idx="1666">
                  <c:v>44621.546793981484</c:v>
                </c:pt>
                <c:pt idx="1667">
                  <c:v>44621.547511574077</c:v>
                </c:pt>
                <c:pt idx="1668">
                  <c:v>44621.54824074074</c:v>
                </c:pt>
                <c:pt idx="1669">
                  <c:v>44621.54896990741</c:v>
                </c:pt>
                <c:pt idx="1670">
                  <c:v>44621.549745370372</c:v>
                </c:pt>
                <c:pt idx="1671">
                  <c:v>44621.550462962965</c:v>
                </c:pt>
                <c:pt idx="1672">
                  <c:v>44621.551192129627</c:v>
                </c:pt>
                <c:pt idx="1673">
                  <c:v>44621.551921296297</c:v>
                </c:pt>
                <c:pt idx="1674">
                  <c:v>44621.55263888889</c:v>
                </c:pt>
                <c:pt idx="1675">
                  <c:v>44621.553368055553</c:v>
                </c:pt>
                <c:pt idx="1676">
                  <c:v>44621.554143518515</c:v>
                </c:pt>
                <c:pt idx="1677">
                  <c:v>44621.554872685185</c:v>
                </c:pt>
                <c:pt idx="1678">
                  <c:v>44621.555590277778</c:v>
                </c:pt>
                <c:pt idx="1679">
                  <c:v>44621.556319444448</c:v>
                </c:pt>
                <c:pt idx="1680">
                  <c:v>44621.55704861111</c:v>
                </c:pt>
                <c:pt idx="1681">
                  <c:v>44621.557766203703</c:v>
                </c:pt>
                <c:pt idx="1682">
                  <c:v>44621.558495370373</c:v>
                </c:pt>
                <c:pt idx="1683">
                  <c:v>44621.559224537035</c:v>
                </c:pt>
                <c:pt idx="1684">
                  <c:v>44621.559942129628</c:v>
                </c:pt>
                <c:pt idx="1685">
                  <c:v>44621.560671296298</c:v>
                </c:pt>
                <c:pt idx="1686">
                  <c:v>44621.561388888891</c:v>
                </c:pt>
                <c:pt idx="1687">
                  <c:v>44621.562175925923</c:v>
                </c:pt>
                <c:pt idx="1688">
                  <c:v>44621.562893518516</c:v>
                </c:pt>
                <c:pt idx="1689">
                  <c:v>44621.563622685186</c:v>
                </c:pt>
                <c:pt idx="1690">
                  <c:v>44621.564351851855</c:v>
                </c:pt>
                <c:pt idx="1691">
                  <c:v>44621.565069444441</c:v>
                </c:pt>
                <c:pt idx="1692">
                  <c:v>44621.565798611111</c:v>
                </c:pt>
                <c:pt idx="1693">
                  <c:v>44621.566574074073</c:v>
                </c:pt>
                <c:pt idx="1694">
                  <c:v>44621.567303240743</c:v>
                </c:pt>
                <c:pt idx="1695">
                  <c:v>44621.568020833336</c:v>
                </c:pt>
                <c:pt idx="1696">
                  <c:v>44621.568749999999</c:v>
                </c:pt>
                <c:pt idx="1697">
                  <c:v>44621.569479166668</c:v>
                </c:pt>
                <c:pt idx="1698">
                  <c:v>44621.570196759261</c:v>
                </c:pt>
                <c:pt idx="1699">
                  <c:v>44621.570925925924</c:v>
                </c:pt>
                <c:pt idx="1700">
                  <c:v>44621.571643518517</c:v>
                </c:pt>
                <c:pt idx="1701">
                  <c:v>44621.572372685187</c:v>
                </c:pt>
                <c:pt idx="1702">
                  <c:v>44621.573101851849</c:v>
                </c:pt>
                <c:pt idx="1703">
                  <c:v>44621.573819444442</c:v>
                </c:pt>
                <c:pt idx="1704">
                  <c:v>44621.574548611112</c:v>
                </c:pt>
                <c:pt idx="1705">
                  <c:v>44621.575277777774</c:v>
                </c:pt>
                <c:pt idx="1706">
                  <c:v>44621.575995370367</c:v>
                </c:pt>
                <c:pt idx="1707">
                  <c:v>44621.576724537037</c:v>
                </c:pt>
                <c:pt idx="1708">
                  <c:v>44621.577453703707</c:v>
                </c:pt>
                <c:pt idx="1709">
                  <c:v>44621.5781712963</c:v>
                </c:pt>
                <c:pt idx="1710">
                  <c:v>44621.578900462962</c:v>
                </c:pt>
                <c:pt idx="1711">
                  <c:v>44621.579629629632</c:v>
                </c:pt>
                <c:pt idx="1712">
                  <c:v>44621.580347222225</c:v>
                </c:pt>
                <c:pt idx="1713">
                  <c:v>44621.581076388888</c:v>
                </c:pt>
                <c:pt idx="1714">
                  <c:v>44621.581805555557</c:v>
                </c:pt>
                <c:pt idx="1715">
                  <c:v>44621.58252314815</c:v>
                </c:pt>
                <c:pt idx="1716">
                  <c:v>44621.583252314813</c:v>
                </c:pt>
                <c:pt idx="1717">
                  <c:v>44621.583981481483</c:v>
                </c:pt>
                <c:pt idx="1718">
                  <c:v>44621.584699074076</c:v>
                </c:pt>
                <c:pt idx="1719">
                  <c:v>44621.585474537038</c:v>
                </c:pt>
                <c:pt idx="1720">
                  <c:v>44621.5862037037</c:v>
                </c:pt>
                <c:pt idx="1721">
                  <c:v>44621.58693287037</c:v>
                </c:pt>
                <c:pt idx="1722">
                  <c:v>44621.587650462963</c:v>
                </c:pt>
                <c:pt idx="1723">
                  <c:v>44621.588379629633</c:v>
                </c:pt>
                <c:pt idx="1724">
                  <c:v>44621.589108796295</c:v>
                </c:pt>
                <c:pt idx="1725">
                  <c:v>44621.589884259258</c:v>
                </c:pt>
                <c:pt idx="1726">
                  <c:v>44621.590601851851</c:v>
                </c:pt>
                <c:pt idx="1727">
                  <c:v>44621.591331018521</c:v>
                </c:pt>
                <c:pt idx="1728">
                  <c:v>44621.592060185183</c:v>
                </c:pt>
                <c:pt idx="1729">
                  <c:v>44621.592777777776</c:v>
                </c:pt>
                <c:pt idx="1730">
                  <c:v>44621.593506944446</c:v>
                </c:pt>
                <c:pt idx="1731">
                  <c:v>44621.594282407408</c:v>
                </c:pt>
                <c:pt idx="1732">
                  <c:v>44621.595011574071</c:v>
                </c:pt>
                <c:pt idx="1733">
                  <c:v>44621.595729166664</c:v>
                </c:pt>
                <c:pt idx="1734">
                  <c:v>44621.596458333333</c:v>
                </c:pt>
                <c:pt idx="1735">
                  <c:v>44621.597187500003</c:v>
                </c:pt>
                <c:pt idx="1736">
                  <c:v>44621.597905092596</c:v>
                </c:pt>
                <c:pt idx="1737">
                  <c:v>44621.598680555559</c:v>
                </c:pt>
                <c:pt idx="1738">
                  <c:v>44621.599409722221</c:v>
                </c:pt>
                <c:pt idx="1739">
                  <c:v>44621.600138888891</c:v>
                </c:pt>
                <c:pt idx="1740">
                  <c:v>44621.600856481484</c:v>
                </c:pt>
                <c:pt idx="1741">
                  <c:v>44621.601585648146</c:v>
                </c:pt>
                <c:pt idx="1742">
                  <c:v>44621.602314814816</c:v>
                </c:pt>
                <c:pt idx="1743">
                  <c:v>44621.603090277778</c:v>
                </c:pt>
                <c:pt idx="1744">
                  <c:v>44621.603807870371</c:v>
                </c:pt>
                <c:pt idx="1745">
                  <c:v>44621.604537037034</c:v>
                </c:pt>
                <c:pt idx="1746">
                  <c:v>44621.605266203704</c:v>
                </c:pt>
                <c:pt idx="1747">
                  <c:v>44621.605983796297</c:v>
                </c:pt>
                <c:pt idx="1748">
                  <c:v>44621.606712962966</c:v>
                </c:pt>
                <c:pt idx="1749">
                  <c:v>44621.607442129629</c:v>
                </c:pt>
                <c:pt idx="1750">
                  <c:v>44621.608159722222</c:v>
                </c:pt>
                <c:pt idx="1751">
                  <c:v>44621.608888888892</c:v>
                </c:pt>
                <c:pt idx="1752">
                  <c:v>44621.609618055554</c:v>
                </c:pt>
                <c:pt idx="1753">
                  <c:v>44621.610335648147</c:v>
                </c:pt>
                <c:pt idx="1754">
                  <c:v>44621.611111111109</c:v>
                </c:pt>
                <c:pt idx="1755">
                  <c:v>44621.611840277779</c:v>
                </c:pt>
                <c:pt idx="1756">
                  <c:v>44621.612569444442</c:v>
                </c:pt>
                <c:pt idx="1757">
                  <c:v>44621.613287037035</c:v>
                </c:pt>
                <c:pt idx="1758">
                  <c:v>44621.614016203705</c:v>
                </c:pt>
                <c:pt idx="1759">
                  <c:v>44621.614745370367</c:v>
                </c:pt>
                <c:pt idx="1760">
                  <c:v>44621.61546296296</c:v>
                </c:pt>
                <c:pt idx="1761">
                  <c:v>44621.61619212963</c:v>
                </c:pt>
                <c:pt idx="1762">
                  <c:v>44621.6169212963</c:v>
                </c:pt>
                <c:pt idx="1763">
                  <c:v>44621.617638888885</c:v>
                </c:pt>
                <c:pt idx="1764">
                  <c:v>44621.618368055555</c:v>
                </c:pt>
                <c:pt idx="1765">
                  <c:v>44621.619085648148</c:v>
                </c:pt>
                <c:pt idx="1766">
                  <c:v>44621.619814814818</c:v>
                </c:pt>
                <c:pt idx="1767">
                  <c:v>44621.62054398148</c:v>
                </c:pt>
                <c:pt idx="1768">
                  <c:v>44621.62127314815</c:v>
                </c:pt>
                <c:pt idx="1769">
                  <c:v>44621.621990740743</c:v>
                </c:pt>
                <c:pt idx="1770">
                  <c:v>44621.622719907406</c:v>
                </c:pt>
                <c:pt idx="1771">
                  <c:v>44621.623449074075</c:v>
                </c:pt>
                <c:pt idx="1772">
                  <c:v>44621.624166666668</c:v>
                </c:pt>
                <c:pt idx="1773">
                  <c:v>44621.624895833331</c:v>
                </c:pt>
                <c:pt idx="1774">
                  <c:v>44621.625625000001</c:v>
                </c:pt>
                <c:pt idx="1775">
                  <c:v>44621.626400462963</c:v>
                </c:pt>
                <c:pt idx="1776">
                  <c:v>44621.627118055556</c:v>
                </c:pt>
                <c:pt idx="1777">
                  <c:v>44621.627847222226</c:v>
                </c:pt>
                <c:pt idx="1778">
                  <c:v>44621.628564814811</c:v>
                </c:pt>
                <c:pt idx="1779">
                  <c:v>44621.629293981481</c:v>
                </c:pt>
                <c:pt idx="1780">
                  <c:v>44621.630023148151</c:v>
                </c:pt>
                <c:pt idx="1781">
                  <c:v>44621.630798611113</c:v>
                </c:pt>
                <c:pt idx="1782">
                  <c:v>44621.631516203706</c:v>
                </c:pt>
                <c:pt idx="1783">
                  <c:v>44621.632245370369</c:v>
                </c:pt>
                <c:pt idx="1784">
                  <c:v>44621.632974537039</c:v>
                </c:pt>
                <c:pt idx="1785">
                  <c:v>44621.633703703701</c:v>
                </c:pt>
                <c:pt idx="1786">
                  <c:v>44621.634421296294</c:v>
                </c:pt>
                <c:pt idx="1787">
                  <c:v>44621.635196759256</c:v>
                </c:pt>
                <c:pt idx="1788">
                  <c:v>44621.635925925926</c:v>
                </c:pt>
                <c:pt idx="1789">
                  <c:v>44621.636655092596</c:v>
                </c:pt>
                <c:pt idx="1790">
                  <c:v>44621.637372685182</c:v>
                </c:pt>
                <c:pt idx="1791">
                  <c:v>44621.638101851851</c:v>
                </c:pt>
                <c:pt idx="1792">
                  <c:v>44621.638831018521</c:v>
                </c:pt>
                <c:pt idx="1793">
                  <c:v>44621.639606481483</c:v>
                </c:pt>
                <c:pt idx="1794">
                  <c:v>44621.640335648146</c:v>
                </c:pt>
                <c:pt idx="1795">
                  <c:v>44621.641053240739</c:v>
                </c:pt>
                <c:pt idx="1796">
                  <c:v>44621.641782407409</c:v>
                </c:pt>
                <c:pt idx="1797">
                  <c:v>44621.642500000002</c:v>
                </c:pt>
                <c:pt idx="1798">
                  <c:v>44621.643229166664</c:v>
                </c:pt>
                <c:pt idx="1799">
                  <c:v>44621.644004629627</c:v>
                </c:pt>
                <c:pt idx="1800">
                  <c:v>44621.644733796296</c:v>
                </c:pt>
                <c:pt idx="1801">
                  <c:v>44621.645462962966</c:v>
                </c:pt>
                <c:pt idx="1802">
                  <c:v>44621.646180555559</c:v>
                </c:pt>
                <c:pt idx="1803">
                  <c:v>44621.646909722222</c:v>
                </c:pt>
                <c:pt idx="1804">
                  <c:v>44621.647638888891</c:v>
                </c:pt>
                <c:pt idx="1805">
                  <c:v>44621.648414351854</c:v>
                </c:pt>
                <c:pt idx="1806">
                  <c:v>44621.649131944447</c:v>
                </c:pt>
                <c:pt idx="1807">
                  <c:v>44621.649861111109</c:v>
                </c:pt>
                <c:pt idx="1808">
                  <c:v>44621.650590277779</c:v>
                </c:pt>
                <c:pt idx="1809">
                  <c:v>44621.651307870372</c:v>
                </c:pt>
                <c:pt idx="1810">
                  <c:v>44621.652037037034</c:v>
                </c:pt>
                <c:pt idx="1811">
                  <c:v>44621.652812499997</c:v>
                </c:pt>
                <c:pt idx="1812">
                  <c:v>44621.653541666667</c:v>
                </c:pt>
                <c:pt idx="1813">
                  <c:v>44621.65425925926</c:v>
                </c:pt>
                <c:pt idx="1814">
                  <c:v>44621.654988425929</c:v>
                </c:pt>
                <c:pt idx="1815">
                  <c:v>44621.655717592592</c:v>
                </c:pt>
                <c:pt idx="1816">
                  <c:v>44621.656435185185</c:v>
                </c:pt>
                <c:pt idx="1817">
                  <c:v>44621.657222222224</c:v>
                </c:pt>
                <c:pt idx="1818">
                  <c:v>44621.657951388886</c:v>
                </c:pt>
                <c:pt idx="1819">
                  <c:v>44621.658668981479</c:v>
                </c:pt>
                <c:pt idx="1820">
                  <c:v>44621.659398148149</c:v>
                </c:pt>
                <c:pt idx="1821">
                  <c:v>44621.660127314812</c:v>
                </c:pt>
                <c:pt idx="1822">
                  <c:v>44621.660844907405</c:v>
                </c:pt>
                <c:pt idx="1823">
                  <c:v>44621.661574074074</c:v>
                </c:pt>
                <c:pt idx="1824">
                  <c:v>44621.662303240744</c:v>
                </c:pt>
                <c:pt idx="1825">
                  <c:v>44621.66302083333</c:v>
                </c:pt>
                <c:pt idx="1826">
                  <c:v>44621.66375</c:v>
                </c:pt>
                <c:pt idx="1827">
                  <c:v>44621.664479166669</c:v>
                </c:pt>
                <c:pt idx="1828">
                  <c:v>44621.665196759262</c:v>
                </c:pt>
                <c:pt idx="1829">
                  <c:v>44621.665925925925</c:v>
                </c:pt>
                <c:pt idx="1830">
                  <c:v>44621.666655092595</c:v>
                </c:pt>
                <c:pt idx="1831">
                  <c:v>44621.667372685188</c:v>
                </c:pt>
                <c:pt idx="1832">
                  <c:v>44621.66810185185</c:v>
                </c:pt>
                <c:pt idx="1833">
                  <c:v>44621.668877314813</c:v>
                </c:pt>
                <c:pt idx="1834">
                  <c:v>44621.669606481482</c:v>
                </c:pt>
                <c:pt idx="1835">
                  <c:v>44621.670324074075</c:v>
                </c:pt>
                <c:pt idx="1836">
                  <c:v>44621.671053240738</c:v>
                </c:pt>
                <c:pt idx="1837">
                  <c:v>44621.671770833331</c:v>
                </c:pt>
                <c:pt idx="1838">
                  <c:v>44621.672500000001</c:v>
                </c:pt>
                <c:pt idx="1839">
                  <c:v>44621.673275462963</c:v>
                </c:pt>
                <c:pt idx="1840">
                  <c:v>44621.674004629633</c:v>
                </c:pt>
                <c:pt idx="1841">
                  <c:v>44621.674722222226</c:v>
                </c:pt>
                <c:pt idx="1842">
                  <c:v>44621.675451388888</c:v>
                </c:pt>
                <c:pt idx="1843">
                  <c:v>44621.676180555558</c:v>
                </c:pt>
                <c:pt idx="1844">
                  <c:v>44621.676898148151</c:v>
                </c:pt>
                <c:pt idx="1845">
                  <c:v>44621.677685185183</c:v>
                </c:pt>
                <c:pt idx="1846">
                  <c:v>44621.678402777776</c:v>
                </c:pt>
                <c:pt idx="1847">
                  <c:v>44621.679131944446</c:v>
                </c:pt>
                <c:pt idx="1848">
                  <c:v>44621.679861111108</c:v>
                </c:pt>
                <c:pt idx="1849">
                  <c:v>44621.680578703701</c:v>
                </c:pt>
                <c:pt idx="1850">
                  <c:v>44621.681307870371</c:v>
                </c:pt>
                <c:pt idx="1851">
                  <c:v>44621.682083333333</c:v>
                </c:pt>
                <c:pt idx="1852">
                  <c:v>44621.682800925926</c:v>
                </c:pt>
                <c:pt idx="1853">
                  <c:v>44621.683530092596</c:v>
                </c:pt>
                <c:pt idx="1854">
                  <c:v>44621.684259259258</c:v>
                </c:pt>
                <c:pt idx="1855">
                  <c:v>44621.684976851851</c:v>
                </c:pt>
                <c:pt idx="1856">
                  <c:v>44621.685706018521</c:v>
                </c:pt>
                <c:pt idx="1857">
                  <c:v>44621.686481481483</c:v>
                </c:pt>
                <c:pt idx="1858">
                  <c:v>44621.687210648146</c:v>
                </c:pt>
                <c:pt idx="1859">
                  <c:v>44621.687939814816</c:v>
                </c:pt>
                <c:pt idx="1860">
                  <c:v>44621.688657407409</c:v>
                </c:pt>
                <c:pt idx="1861">
                  <c:v>44621.689386574071</c:v>
                </c:pt>
                <c:pt idx="1862">
                  <c:v>44621.690115740741</c:v>
                </c:pt>
                <c:pt idx="1863">
                  <c:v>44621.690891203703</c:v>
                </c:pt>
                <c:pt idx="1864">
                  <c:v>44621.691620370373</c:v>
                </c:pt>
                <c:pt idx="1865">
                  <c:v>44621.692337962966</c:v>
                </c:pt>
                <c:pt idx="1866">
                  <c:v>44621.693067129629</c:v>
                </c:pt>
                <c:pt idx="1867">
                  <c:v>44621.693796296298</c:v>
                </c:pt>
                <c:pt idx="1868">
                  <c:v>44621.694513888891</c:v>
                </c:pt>
                <c:pt idx="1869">
                  <c:v>44621.695243055554</c:v>
                </c:pt>
                <c:pt idx="1870">
                  <c:v>44621.695972222224</c:v>
                </c:pt>
                <c:pt idx="1871">
                  <c:v>44621.696689814817</c:v>
                </c:pt>
                <c:pt idx="1872">
                  <c:v>44621.697418981479</c:v>
                </c:pt>
                <c:pt idx="1873">
                  <c:v>44621.698148148149</c:v>
                </c:pt>
                <c:pt idx="1874">
                  <c:v>44621.698912037034</c:v>
                </c:pt>
                <c:pt idx="1875">
                  <c:v>44621.699641203704</c:v>
                </c:pt>
                <c:pt idx="1876">
                  <c:v>44621.700370370374</c:v>
                </c:pt>
                <c:pt idx="1877">
                  <c:v>44621.70108796296</c:v>
                </c:pt>
                <c:pt idx="1878">
                  <c:v>44621.701817129629</c:v>
                </c:pt>
                <c:pt idx="1879">
                  <c:v>44621.702546296299</c:v>
                </c:pt>
                <c:pt idx="1880">
                  <c:v>44621.703263888892</c:v>
                </c:pt>
                <c:pt idx="1881">
                  <c:v>44621.703993055555</c:v>
                </c:pt>
                <c:pt idx="1882">
                  <c:v>44621.704722222225</c:v>
                </c:pt>
                <c:pt idx="1883">
                  <c:v>44621.705439814818</c:v>
                </c:pt>
                <c:pt idx="1884">
                  <c:v>44621.70616898148</c:v>
                </c:pt>
                <c:pt idx="1885">
                  <c:v>44621.706944444442</c:v>
                </c:pt>
                <c:pt idx="1886">
                  <c:v>44621.707673611112</c:v>
                </c:pt>
                <c:pt idx="1887">
                  <c:v>44621.708391203705</c:v>
                </c:pt>
                <c:pt idx="1888">
                  <c:v>44621.709120370368</c:v>
                </c:pt>
                <c:pt idx="1889">
                  <c:v>44621.709849537037</c:v>
                </c:pt>
                <c:pt idx="1890">
                  <c:v>44621.71056712963</c:v>
                </c:pt>
                <c:pt idx="1891">
                  <c:v>44621.711354166669</c:v>
                </c:pt>
                <c:pt idx="1892">
                  <c:v>44621.712071759262</c:v>
                </c:pt>
                <c:pt idx="1893">
                  <c:v>44621.712800925925</c:v>
                </c:pt>
                <c:pt idx="1894">
                  <c:v>44621.713530092595</c:v>
                </c:pt>
                <c:pt idx="1895">
                  <c:v>44621.714247685188</c:v>
                </c:pt>
                <c:pt idx="1896">
                  <c:v>44621.71497685185</c:v>
                </c:pt>
                <c:pt idx="1897">
                  <c:v>44621.715752314813</c:v>
                </c:pt>
                <c:pt idx="1898">
                  <c:v>44621.716469907406</c:v>
                </c:pt>
                <c:pt idx="1899">
                  <c:v>44621.717199074075</c:v>
                </c:pt>
                <c:pt idx="1900">
                  <c:v>44621.717916666668</c:v>
                </c:pt>
                <c:pt idx="1901">
                  <c:v>44621.718645833331</c:v>
                </c:pt>
                <c:pt idx="1902">
                  <c:v>44621.719375000001</c:v>
                </c:pt>
                <c:pt idx="1903">
                  <c:v>44621.720092592594</c:v>
                </c:pt>
                <c:pt idx="1904">
                  <c:v>44621.720821759256</c:v>
                </c:pt>
                <c:pt idx="1905">
                  <c:v>44621.721550925926</c:v>
                </c:pt>
                <c:pt idx="1906">
                  <c:v>44621.722268518519</c:v>
                </c:pt>
                <c:pt idx="1907">
                  <c:v>44621.722997685189</c:v>
                </c:pt>
                <c:pt idx="1908">
                  <c:v>44621.723726851851</c:v>
                </c:pt>
                <c:pt idx="1909">
                  <c:v>44621.724456018521</c:v>
                </c:pt>
                <c:pt idx="1910">
                  <c:v>44621.725173611114</c:v>
                </c:pt>
                <c:pt idx="1911">
                  <c:v>44621.725902777776</c:v>
                </c:pt>
                <c:pt idx="1912">
                  <c:v>44621.726631944446</c:v>
                </c:pt>
                <c:pt idx="1913">
                  <c:v>44621.727407407408</c:v>
                </c:pt>
                <c:pt idx="1914">
                  <c:v>44621.728125000001</c:v>
                </c:pt>
                <c:pt idx="1915">
                  <c:v>44621.728854166664</c:v>
                </c:pt>
                <c:pt idx="1916">
                  <c:v>44621.729583333334</c:v>
                </c:pt>
                <c:pt idx="1917">
                  <c:v>44621.730300925927</c:v>
                </c:pt>
                <c:pt idx="1918">
                  <c:v>44621.731030092589</c:v>
                </c:pt>
                <c:pt idx="1919">
                  <c:v>44621.731805555559</c:v>
                </c:pt>
                <c:pt idx="1920">
                  <c:v>44621.732534722221</c:v>
                </c:pt>
                <c:pt idx="1921">
                  <c:v>44621.733252314814</c:v>
                </c:pt>
                <c:pt idx="1922">
                  <c:v>44621.733981481484</c:v>
                </c:pt>
                <c:pt idx="1923">
                  <c:v>44621.734710648147</c:v>
                </c:pt>
                <c:pt idx="1924">
                  <c:v>44621.73542824074</c:v>
                </c:pt>
                <c:pt idx="1925">
                  <c:v>44621.736203703702</c:v>
                </c:pt>
                <c:pt idx="1926">
                  <c:v>44621.736932870372</c:v>
                </c:pt>
                <c:pt idx="1927">
                  <c:v>44621.737662037034</c:v>
                </c:pt>
                <c:pt idx="1928">
                  <c:v>44621.738391203704</c:v>
                </c:pt>
                <c:pt idx="1929">
                  <c:v>44621.739108796297</c:v>
                </c:pt>
                <c:pt idx="1930">
                  <c:v>44621.739837962959</c:v>
                </c:pt>
                <c:pt idx="1931">
                  <c:v>44621.740555555552</c:v>
                </c:pt>
                <c:pt idx="1932">
                  <c:v>44621.741284722222</c:v>
                </c:pt>
                <c:pt idx="1933">
                  <c:v>44621.742013888892</c:v>
                </c:pt>
                <c:pt idx="1934">
                  <c:v>44621.742731481485</c:v>
                </c:pt>
                <c:pt idx="1935">
                  <c:v>44621.743460648147</c:v>
                </c:pt>
                <c:pt idx="1936">
                  <c:v>44621.74423611111</c:v>
                </c:pt>
                <c:pt idx="1937">
                  <c:v>44621.74496527778</c:v>
                </c:pt>
                <c:pt idx="1938">
                  <c:v>44621.745682870373</c:v>
                </c:pt>
                <c:pt idx="1939">
                  <c:v>44621.746412037035</c:v>
                </c:pt>
                <c:pt idx="1940">
                  <c:v>44621.747141203705</c:v>
                </c:pt>
                <c:pt idx="1941">
                  <c:v>44621.747858796298</c:v>
                </c:pt>
                <c:pt idx="1942">
                  <c:v>44621.74858796296</c:v>
                </c:pt>
                <c:pt idx="1943">
                  <c:v>44621.74931712963</c:v>
                </c:pt>
                <c:pt idx="1944">
                  <c:v>44621.750034722223</c:v>
                </c:pt>
                <c:pt idx="1945">
                  <c:v>44621.750763888886</c:v>
                </c:pt>
                <c:pt idx="1946">
                  <c:v>44621.751493055555</c:v>
                </c:pt>
                <c:pt idx="1947">
                  <c:v>44621.752268518518</c:v>
                </c:pt>
                <c:pt idx="1948">
                  <c:v>44621.752986111111</c:v>
                </c:pt>
                <c:pt idx="1949">
                  <c:v>44621.75371527778</c:v>
                </c:pt>
                <c:pt idx="1950">
                  <c:v>44621.754444444443</c:v>
                </c:pt>
                <c:pt idx="1951">
                  <c:v>44621.755162037036</c:v>
                </c:pt>
                <c:pt idx="1952">
                  <c:v>44621.755891203706</c:v>
                </c:pt>
                <c:pt idx="1953">
                  <c:v>44621.756620370368</c:v>
                </c:pt>
                <c:pt idx="1954">
                  <c:v>44621.757337962961</c:v>
                </c:pt>
                <c:pt idx="1955">
                  <c:v>44621.758067129631</c:v>
                </c:pt>
                <c:pt idx="1956">
                  <c:v>44621.758796296293</c:v>
                </c:pt>
                <c:pt idx="1957">
                  <c:v>44621.759513888886</c:v>
                </c:pt>
                <c:pt idx="1958">
                  <c:v>44621.760289351849</c:v>
                </c:pt>
                <c:pt idx="1959">
                  <c:v>44621.761018518519</c:v>
                </c:pt>
                <c:pt idx="1960">
                  <c:v>44621.761747685188</c:v>
                </c:pt>
                <c:pt idx="1961">
                  <c:v>44621.762465277781</c:v>
                </c:pt>
                <c:pt idx="1962">
                  <c:v>44621.763194444444</c:v>
                </c:pt>
                <c:pt idx="1963">
                  <c:v>44621.763923611114</c:v>
                </c:pt>
                <c:pt idx="1964">
                  <c:v>44621.764699074076</c:v>
                </c:pt>
                <c:pt idx="1965">
                  <c:v>44621.765428240738</c:v>
                </c:pt>
                <c:pt idx="1966">
                  <c:v>44621.766145833331</c:v>
                </c:pt>
                <c:pt idx="1967">
                  <c:v>44621.766875000001</c:v>
                </c:pt>
                <c:pt idx="1968">
                  <c:v>44621.767592592594</c:v>
                </c:pt>
                <c:pt idx="1969">
                  <c:v>44621.768321759257</c:v>
                </c:pt>
                <c:pt idx="1970">
                  <c:v>44621.769097222219</c:v>
                </c:pt>
                <c:pt idx="1971">
                  <c:v>44621.769826388889</c:v>
                </c:pt>
                <c:pt idx="1972">
                  <c:v>44621.770543981482</c:v>
                </c:pt>
                <c:pt idx="1973">
                  <c:v>44621.771273148152</c:v>
                </c:pt>
                <c:pt idx="1974">
                  <c:v>44621.772002314814</c:v>
                </c:pt>
                <c:pt idx="1975">
                  <c:v>44621.772719907407</c:v>
                </c:pt>
                <c:pt idx="1976">
                  <c:v>44621.773495370369</c:v>
                </c:pt>
                <c:pt idx="1977">
                  <c:v>44621.774224537039</c:v>
                </c:pt>
                <c:pt idx="1978">
                  <c:v>44621.774953703702</c:v>
                </c:pt>
                <c:pt idx="1979">
                  <c:v>44621.775671296295</c:v>
                </c:pt>
                <c:pt idx="1980">
                  <c:v>44621.776400462964</c:v>
                </c:pt>
                <c:pt idx="1981">
                  <c:v>44621.777129629627</c:v>
                </c:pt>
                <c:pt idx="1982">
                  <c:v>44621.77784722222</c:v>
                </c:pt>
                <c:pt idx="1983">
                  <c:v>44621.77857638889</c:v>
                </c:pt>
                <c:pt idx="1984">
                  <c:v>44621.779305555552</c:v>
                </c:pt>
                <c:pt idx="1985">
                  <c:v>44621.780023148145</c:v>
                </c:pt>
                <c:pt idx="1986">
                  <c:v>44621.780752314815</c:v>
                </c:pt>
                <c:pt idx="1987">
                  <c:v>44621.781481481485</c:v>
                </c:pt>
                <c:pt idx="1988">
                  <c:v>44621.782199074078</c:v>
                </c:pt>
                <c:pt idx="1989">
                  <c:v>44621.78292824074</c:v>
                </c:pt>
                <c:pt idx="1990">
                  <c:v>44621.78365740741</c:v>
                </c:pt>
                <c:pt idx="1991">
                  <c:v>44621.784375000003</c:v>
                </c:pt>
                <c:pt idx="1992">
                  <c:v>44621.785150462965</c:v>
                </c:pt>
                <c:pt idx="1993">
                  <c:v>44621.785879629628</c:v>
                </c:pt>
                <c:pt idx="1994">
                  <c:v>44621.786608796298</c:v>
                </c:pt>
                <c:pt idx="1995">
                  <c:v>44621.787326388891</c:v>
                </c:pt>
                <c:pt idx="1996">
                  <c:v>44621.788055555553</c:v>
                </c:pt>
                <c:pt idx="1997">
                  <c:v>44621.788784722223</c:v>
                </c:pt>
                <c:pt idx="1998">
                  <c:v>44621.789560185185</c:v>
                </c:pt>
                <c:pt idx="1999">
                  <c:v>44621.790289351855</c:v>
                </c:pt>
                <c:pt idx="2000">
                  <c:v>44621.791006944448</c:v>
                </c:pt>
                <c:pt idx="2001">
                  <c:v>44621.79173611111</c:v>
                </c:pt>
                <c:pt idx="2002">
                  <c:v>44621.79246527778</c:v>
                </c:pt>
                <c:pt idx="2003">
                  <c:v>44621.793182870373</c:v>
                </c:pt>
                <c:pt idx="2004">
                  <c:v>44621.793912037036</c:v>
                </c:pt>
                <c:pt idx="2005">
                  <c:v>44621.794641203705</c:v>
                </c:pt>
                <c:pt idx="2006">
                  <c:v>44621.795358796298</c:v>
                </c:pt>
                <c:pt idx="2007">
                  <c:v>44621.796087962961</c:v>
                </c:pt>
                <c:pt idx="2008">
                  <c:v>44621.796817129631</c:v>
                </c:pt>
                <c:pt idx="2009">
                  <c:v>44621.797534722224</c:v>
                </c:pt>
                <c:pt idx="2010">
                  <c:v>44621.798263888886</c:v>
                </c:pt>
                <c:pt idx="2011">
                  <c:v>44621.798993055556</c:v>
                </c:pt>
                <c:pt idx="2012">
                  <c:v>44621.799710648149</c:v>
                </c:pt>
                <c:pt idx="2013">
                  <c:v>44621.800439814811</c:v>
                </c:pt>
                <c:pt idx="2014">
                  <c:v>44621.801168981481</c:v>
                </c:pt>
                <c:pt idx="2015">
                  <c:v>44621.801886574074</c:v>
                </c:pt>
                <c:pt idx="2016">
                  <c:v>44621.802615740744</c:v>
                </c:pt>
                <c:pt idx="2017">
                  <c:v>44621.803344907406</c:v>
                </c:pt>
                <c:pt idx="2018">
                  <c:v>44621.804062499999</c:v>
                </c:pt>
                <c:pt idx="2019">
                  <c:v>44621.804791666669</c:v>
                </c:pt>
                <c:pt idx="2020">
                  <c:v>44621.805520833332</c:v>
                </c:pt>
                <c:pt idx="2021">
                  <c:v>44621.806238425925</c:v>
                </c:pt>
                <c:pt idx="2022">
                  <c:v>44621.806967592594</c:v>
                </c:pt>
                <c:pt idx="2023">
                  <c:v>44621.807696759257</c:v>
                </c:pt>
                <c:pt idx="2024">
                  <c:v>44621.80841435185</c:v>
                </c:pt>
                <c:pt idx="2025">
                  <c:v>44621.80914351852</c:v>
                </c:pt>
                <c:pt idx="2026">
                  <c:v>44621.809872685182</c:v>
                </c:pt>
                <c:pt idx="2027">
                  <c:v>44621.810590277775</c:v>
                </c:pt>
                <c:pt idx="2028">
                  <c:v>44621.811319444445</c:v>
                </c:pt>
                <c:pt idx="2029">
                  <c:v>44621.812094907407</c:v>
                </c:pt>
                <c:pt idx="2030">
                  <c:v>44621.812824074077</c:v>
                </c:pt>
                <c:pt idx="2031">
                  <c:v>44621.81354166667</c:v>
                </c:pt>
                <c:pt idx="2032">
                  <c:v>44621.814270833333</c:v>
                </c:pt>
                <c:pt idx="2033">
                  <c:v>44621.815000000002</c:v>
                </c:pt>
                <c:pt idx="2034">
                  <c:v>44621.815717592595</c:v>
                </c:pt>
                <c:pt idx="2035">
                  <c:v>44621.816493055558</c:v>
                </c:pt>
                <c:pt idx="2036">
                  <c:v>44621.81722222222</c:v>
                </c:pt>
                <c:pt idx="2037">
                  <c:v>44621.817939814813</c:v>
                </c:pt>
                <c:pt idx="2038">
                  <c:v>44621.818668981483</c:v>
                </c:pt>
                <c:pt idx="2039">
                  <c:v>44621.819398148145</c:v>
                </c:pt>
                <c:pt idx="2040">
                  <c:v>44621.820115740738</c:v>
                </c:pt>
                <c:pt idx="2041">
                  <c:v>44621.820902777778</c:v>
                </c:pt>
                <c:pt idx="2042">
                  <c:v>44621.821620370371</c:v>
                </c:pt>
                <c:pt idx="2043">
                  <c:v>44621.82234953704</c:v>
                </c:pt>
                <c:pt idx="2044">
                  <c:v>44621.823067129626</c:v>
                </c:pt>
                <c:pt idx="2045">
                  <c:v>44621.823796296296</c:v>
                </c:pt>
                <c:pt idx="2046">
                  <c:v>44621.824525462966</c:v>
                </c:pt>
                <c:pt idx="2047">
                  <c:v>44621.825300925928</c:v>
                </c:pt>
                <c:pt idx="2048">
                  <c:v>44621.82603009259</c:v>
                </c:pt>
                <c:pt idx="2049">
                  <c:v>44621.826747685183</c:v>
                </c:pt>
                <c:pt idx="2050">
                  <c:v>44621.827476851853</c:v>
                </c:pt>
                <c:pt idx="2051">
                  <c:v>44621.828206018516</c:v>
                </c:pt>
                <c:pt idx="2052">
                  <c:v>44621.828923611109</c:v>
                </c:pt>
                <c:pt idx="2053">
                  <c:v>44621.829652777778</c:v>
                </c:pt>
                <c:pt idx="2054">
                  <c:v>44621.830381944441</c:v>
                </c:pt>
                <c:pt idx="2055">
                  <c:v>44621.831099537034</c:v>
                </c:pt>
                <c:pt idx="2056">
                  <c:v>44621.831828703704</c:v>
                </c:pt>
                <c:pt idx="2057">
                  <c:v>44621.832557870373</c:v>
                </c:pt>
                <c:pt idx="2058">
                  <c:v>44621.833333333336</c:v>
                </c:pt>
                <c:pt idx="2059">
                  <c:v>44621.834050925929</c:v>
                </c:pt>
                <c:pt idx="2060">
                  <c:v>44621.834780092591</c:v>
                </c:pt>
                <c:pt idx="2061">
                  <c:v>44621.835509259261</c:v>
                </c:pt>
                <c:pt idx="2062">
                  <c:v>44621.836226851854</c:v>
                </c:pt>
                <c:pt idx="2063">
                  <c:v>44621.836956018517</c:v>
                </c:pt>
                <c:pt idx="2064">
                  <c:v>44621.837685185186</c:v>
                </c:pt>
                <c:pt idx="2065">
                  <c:v>44621.838402777779</c:v>
                </c:pt>
                <c:pt idx="2066">
                  <c:v>44621.839131944442</c:v>
                </c:pt>
                <c:pt idx="2067">
                  <c:v>44621.839849537035</c:v>
                </c:pt>
                <c:pt idx="2068">
                  <c:v>44621.840578703705</c:v>
                </c:pt>
                <c:pt idx="2069">
                  <c:v>44621.841354166667</c:v>
                </c:pt>
                <c:pt idx="2070">
                  <c:v>44621.842083333337</c:v>
                </c:pt>
                <c:pt idx="2071">
                  <c:v>44621.842812499999</c:v>
                </c:pt>
                <c:pt idx="2072">
                  <c:v>44621.843530092592</c:v>
                </c:pt>
                <c:pt idx="2073">
                  <c:v>44621.844259259262</c:v>
                </c:pt>
                <c:pt idx="2074">
                  <c:v>44621.844988425924</c:v>
                </c:pt>
                <c:pt idx="2075">
                  <c:v>44621.845763888887</c:v>
                </c:pt>
                <c:pt idx="2076">
                  <c:v>44621.84648148148</c:v>
                </c:pt>
                <c:pt idx="2077">
                  <c:v>44621.847210648149</c:v>
                </c:pt>
                <c:pt idx="2078">
                  <c:v>44621.847939814812</c:v>
                </c:pt>
                <c:pt idx="2079">
                  <c:v>44621.848668981482</c:v>
                </c:pt>
                <c:pt idx="2080">
                  <c:v>44621.849386574075</c:v>
                </c:pt>
                <c:pt idx="2081">
                  <c:v>44621.850162037037</c:v>
                </c:pt>
                <c:pt idx="2082">
                  <c:v>44621.850891203707</c:v>
                </c:pt>
                <c:pt idx="2083">
                  <c:v>44621.8516087963</c:v>
                </c:pt>
                <c:pt idx="2084">
                  <c:v>44621.852337962962</c:v>
                </c:pt>
                <c:pt idx="2085">
                  <c:v>44621.853067129632</c:v>
                </c:pt>
                <c:pt idx="2086">
                  <c:v>44621.853784722225</c:v>
                </c:pt>
                <c:pt idx="2087">
                  <c:v>44621.854560185187</c:v>
                </c:pt>
                <c:pt idx="2088">
                  <c:v>44621.85528935185</c:v>
                </c:pt>
                <c:pt idx="2089">
                  <c:v>44621.85601851852</c:v>
                </c:pt>
                <c:pt idx="2090">
                  <c:v>44621.856736111113</c:v>
                </c:pt>
                <c:pt idx="2091">
                  <c:v>44621.857465277775</c:v>
                </c:pt>
                <c:pt idx="2092">
                  <c:v>44621.858194444445</c:v>
                </c:pt>
                <c:pt idx="2093">
                  <c:v>44621.858969907407</c:v>
                </c:pt>
                <c:pt idx="2094">
                  <c:v>44621.8596875</c:v>
                </c:pt>
                <c:pt idx="2095">
                  <c:v>44621.86041666667</c:v>
                </c:pt>
                <c:pt idx="2096">
                  <c:v>44621.861145833333</c:v>
                </c:pt>
                <c:pt idx="2097">
                  <c:v>44621.861863425926</c:v>
                </c:pt>
                <c:pt idx="2098">
                  <c:v>44621.862592592595</c:v>
                </c:pt>
                <c:pt idx="2099">
                  <c:v>44621.863368055558</c:v>
                </c:pt>
                <c:pt idx="2100">
                  <c:v>44621.864085648151</c:v>
                </c:pt>
                <c:pt idx="2101">
                  <c:v>44621.864814814813</c:v>
                </c:pt>
                <c:pt idx="2102">
                  <c:v>44621.865543981483</c:v>
                </c:pt>
                <c:pt idx="2103">
                  <c:v>44621.866261574076</c:v>
                </c:pt>
                <c:pt idx="2104">
                  <c:v>44621.866990740738</c:v>
                </c:pt>
                <c:pt idx="2105">
                  <c:v>44621.867766203701</c:v>
                </c:pt>
                <c:pt idx="2106">
                  <c:v>44621.868495370371</c:v>
                </c:pt>
                <c:pt idx="2107">
                  <c:v>44621.869212962964</c:v>
                </c:pt>
                <c:pt idx="2108">
                  <c:v>44621.869942129626</c:v>
                </c:pt>
                <c:pt idx="2109">
                  <c:v>44621.870659722219</c:v>
                </c:pt>
                <c:pt idx="2110">
                  <c:v>44621.871388888889</c:v>
                </c:pt>
                <c:pt idx="2111">
                  <c:v>44621.872164351851</c:v>
                </c:pt>
                <c:pt idx="2112">
                  <c:v>44621.872893518521</c:v>
                </c:pt>
                <c:pt idx="2113">
                  <c:v>44621.873611111114</c:v>
                </c:pt>
                <c:pt idx="2114">
                  <c:v>44621.874340277776</c:v>
                </c:pt>
                <c:pt idx="2115">
                  <c:v>44621.875069444446</c:v>
                </c:pt>
                <c:pt idx="2116">
                  <c:v>44621.875787037039</c:v>
                </c:pt>
                <c:pt idx="2117">
                  <c:v>44621.876562500001</c:v>
                </c:pt>
                <c:pt idx="2118">
                  <c:v>44621.877291666664</c:v>
                </c:pt>
                <c:pt idx="2119">
                  <c:v>44621.878020833334</c:v>
                </c:pt>
                <c:pt idx="2120">
                  <c:v>44621.878738425927</c:v>
                </c:pt>
                <c:pt idx="2121">
                  <c:v>44621.879467592589</c:v>
                </c:pt>
                <c:pt idx="2122">
                  <c:v>44621.880196759259</c:v>
                </c:pt>
                <c:pt idx="2123">
                  <c:v>44621.880925925929</c:v>
                </c:pt>
                <c:pt idx="2124">
                  <c:v>44621.881643518522</c:v>
                </c:pt>
                <c:pt idx="2125">
                  <c:v>44621.882372685184</c:v>
                </c:pt>
                <c:pt idx="2126">
                  <c:v>44621.883101851854</c:v>
                </c:pt>
                <c:pt idx="2127">
                  <c:v>44621.883819444447</c:v>
                </c:pt>
                <c:pt idx="2128">
                  <c:v>44621.884548611109</c:v>
                </c:pt>
                <c:pt idx="2129">
                  <c:v>44621.885277777779</c:v>
                </c:pt>
                <c:pt idx="2130">
                  <c:v>44621.885995370372</c:v>
                </c:pt>
                <c:pt idx="2131">
                  <c:v>44621.886724537035</c:v>
                </c:pt>
                <c:pt idx="2132">
                  <c:v>44621.887453703705</c:v>
                </c:pt>
                <c:pt idx="2133">
                  <c:v>44621.888229166667</c:v>
                </c:pt>
                <c:pt idx="2134">
                  <c:v>44621.888958333337</c:v>
                </c:pt>
                <c:pt idx="2135">
                  <c:v>44621.889675925922</c:v>
                </c:pt>
                <c:pt idx="2136">
                  <c:v>44621.890405092592</c:v>
                </c:pt>
                <c:pt idx="2137">
                  <c:v>44621.891134259262</c:v>
                </c:pt>
                <c:pt idx="2138">
                  <c:v>44621.891851851855</c:v>
                </c:pt>
                <c:pt idx="2139">
                  <c:v>44621.892581018517</c:v>
                </c:pt>
                <c:pt idx="2140">
                  <c:v>44621.893310185187</c:v>
                </c:pt>
                <c:pt idx="2141">
                  <c:v>44621.89403935185</c:v>
                </c:pt>
                <c:pt idx="2142">
                  <c:v>44621.894756944443</c:v>
                </c:pt>
                <c:pt idx="2143">
                  <c:v>44621.895486111112</c:v>
                </c:pt>
                <c:pt idx="2144">
                  <c:v>44621.896215277775</c:v>
                </c:pt>
                <c:pt idx="2145">
                  <c:v>44621.896932870368</c:v>
                </c:pt>
                <c:pt idx="2146">
                  <c:v>44621.897662037038</c:v>
                </c:pt>
                <c:pt idx="2147">
                  <c:v>44621.8983912037</c:v>
                </c:pt>
                <c:pt idx="2148">
                  <c:v>44621.899108796293</c:v>
                </c:pt>
                <c:pt idx="2149">
                  <c:v>44621.899884259263</c:v>
                </c:pt>
                <c:pt idx="2150">
                  <c:v>44621.900613425925</c:v>
                </c:pt>
                <c:pt idx="2151">
                  <c:v>44621.901342592595</c:v>
                </c:pt>
                <c:pt idx="2152">
                  <c:v>44621.902060185188</c:v>
                </c:pt>
                <c:pt idx="2153">
                  <c:v>44621.902789351851</c:v>
                </c:pt>
                <c:pt idx="2154">
                  <c:v>44621.90351851852</c:v>
                </c:pt>
                <c:pt idx="2155">
                  <c:v>44621.904293981483</c:v>
                </c:pt>
                <c:pt idx="2156">
                  <c:v>44621.905011574076</c:v>
                </c:pt>
                <c:pt idx="2157">
                  <c:v>44621.905740740738</c:v>
                </c:pt>
                <c:pt idx="2158">
                  <c:v>44621.906469907408</c:v>
                </c:pt>
                <c:pt idx="2159">
                  <c:v>44621.907187500001</c:v>
                </c:pt>
                <c:pt idx="2160">
                  <c:v>44621.907916666663</c:v>
                </c:pt>
                <c:pt idx="2161">
                  <c:v>44621.908680555556</c:v>
                </c:pt>
                <c:pt idx="2162">
                  <c:v>44621.909409722219</c:v>
                </c:pt>
                <c:pt idx="2163">
                  <c:v>44621.910127314812</c:v>
                </c:pt>
                <c:pt idx="2164">
                  <c:v>44621.910856481481</c:v>
                </c:pt>
                <c:pt idx="2165">
                  <c:v>44621.911574074074</c:v>
                </c:pt>
                <c:pt idx="2166">
                  <c:v>44621.912303240744</c:v>
                </c:pt>
                <c:pt idx="2167">
                  <c:v>44621.913078703707</c:v>
                </c:pt>
                <c:pt idx="2168">
                  <c:v>44621.9137962963</c:v>
                </c:pt>
                <c:pt idx="2169">
                  <c:v>44621.914525462962</c:v>
                </c:pt>
                <c:pt idx="2170">
                  <c:v>44621.915254629632</c:v>
                </c:pt>
                <c:pt idx="2171">
                  <c:v>44621.915972222225</c:v>
                </c:pt>
                <c:pt idx="2172">
                  <c:v>44621.916701388887</c:v>
                </c:pt>
                <c:pt idx="2173">
                  <c:v>44621.91746527778</c:v>
                </c:pt>
                <c:pt idx="2174">
                  <c:v>44621.918194444443</c:v>
                </c:pt>
                <c:pt idx="2175">
                  <c:v>44621.918923611112</c:v>
                </c:pt>
                <c:pt idx="2176">
                  <c:v>44621.919641203705</c:v>
                </c:pt>
                <c:pt idx="2177">
                  <c:v>44621.920370370368</c:v>
                </c:pt>
                <c:pt idx="2178">
                  <c:v>44621.921099537038</c:v>
                </c:pt>
                <c:pt idx="2179">
                  <c:v>44621.921863425923</c:v>
                </c:pt>
                <c:pt idx="2180">
                  <c:v>44621.922592592593</c:v>
                </c:pt>
                <c:pt idx="2181">
                  <c:v>44621.923321759263</c:v>
                </c:pt>
                <c:pt idx="2182">
                  <c:v>44621.924039351848</c:v>
                </c:pt>
                <c:pt idx="2183">
                  <c:v>44621.924768518518</c:v>
                </c:pt>
                <c:pt idx="2184">
                  <c:v>44621.925486111111</c:v>
                </c:pt>
                <c:pt idx="2185">
                  <c:v>44621.926261574074</c:v>
                </c:pt>
                <c:pt idx="2186">
                  <c:v>44621.926979166667</c:v>
                </c:pt>
                <c:pt idx="2187">
                  <c:v>44621.927708333336</c:v>
                </c:pt>
                <c:pt idx="2188">
                  <c:v>44621.928437499999</c:v>
                </c:pt>
                <c:pt idx="2189">
                  <c:v>44621.929155092592</c:v>
                </c:pt>
                <c:pt idx="2190">
                  <c:v>44621.929884259262</c:v>
                </c:pt>
                <c:pt idx="2191">
                  <c:v>44621.930648148147</c:v>
                </c:pt>
                <c:pt idx="2192">
                  <c:v>44621.931377314817</c:v>
                </c:pt>
                <c:pt idx="2193">
                  <c:v>44621.93209490741</c:v>
                </c:pt>
                <c:pt idx="2194">
                  <c:v>44621.932824074072</c:v>
                </c:pt>
                <c:pt idx="2195">
                  <c:v>44621.933553240742</c:v>
                </c:pt>
                <c:pt idx="2196">
                  <c:v>44621.934270833335</c:v>
                </c:pt>
                <c:pt idx="2197">
                  <c:v>44621.935046296298</c:v>
                </c:pt>
                <c:pt idx="2198">
                  <c:v>44621.93577546296</c:v>
                </c:pt>
                <c:pt idx="2199">
                  <c:v>44621.936493055553</c:v>
                </c:pt>
                <c:pt idx="2200">
                  <c:v>44621.937222222223</c:v>
                </c:pt>
                <c:pt idx="2201">
                  <c:v>44621.937951388885</c:v>
                </c:pt>
                <c:pt idx="2202">
                  <c:v>44621.938668981478</c:v>
                </c:pt>
                <c:pt idx="2203">
                  <c:v>44621.939444444448</c:v>
                </c:pt>
                <c:pt idx="2204">
                  <c:v>44621.94017361111</c:v>
                </c:pt>
                <c:pt idx="2205">
                  <c:v>44621.94090277778</c:v>
                </c:pt>
                <c:pt idx="2206">
                  <c:v>44621.941620370373</c:v>
                </c:pt>
                <c:pt idx="2207">
                  <c:v>44621.942349537036</c:v>
                </c:pt>
                <c:pt idx="2208">
                  <c:v>44621.943078703705</c:v>
                </c:pt>
                <c:pt idx="2209">
                  <c:v>44621.943842592591</c:v>
                </c:pt>
                <c:pt idx="2210">
                  <c:v>44621.944571759261</c:v>
                </c:pt>
                <c:pt idx="2211">
                  <c:v>44621.945289351854</c:v>
                </c:pt>
                <c:pt idx="2212">
                  <c:v>44621.946018518516</c:v>
                </c:pt>
                <c:pt idx="2213">
                  <c:v>44621.946747685186</c:v>
                </c:pt>
                <c:pt idx="2214">
                  <c:v>44621.947465277779</c:v>
                </c:pt>
                <c:pt idx="2215">
                  <c:v>44621.948229166665</c:v>
                </c:pt>
                <c:pt idx="2216">
                  <c:v>44621.948958333334</c:v>
                </c:pt>
                <c:pt idx="2217">
                  <c:v>44621.949675925927</c:v>
                </c:pt>
                <c:pt idx="2218">
                  <c:v>44621.95040509259</c:v>
                </c:pt>
                <c:pt idx="2219">
                  <c:v>44621.95113425926</c:v>
                </c:pt>
                <c:pt idx="2220">
                  <c:v>44621.951851851853</c:v>
                </c:pt>
                <c:pt idx="2221">
                  <c:v>44621.952627314815</c:v>
                </c:pt>
                <c:pt idx="2222">
                  <c:v>44621.953356481485</c:v>
                </c:pt>
                <c:pt idx="2223">
                  <c:v>44621.954074074078</c:v>
                </c:pt>
                <c:pt idx="2224">
                  <c:v>44621.95480324074</c:v>
                </c:pt>
                <c:pt idx="2225">
                  <c:v>44621.95553240741</c:v>
                </c:pt>
                <c:pt idx="2226">
                  <c:v>44621.956250000003</c:v>
                </c:pt>
                <c:pt idx="2227">
                  <c:v>44621.957025462965</c:v>
                </c:pt>
                <c:pt idx="2228">
                  <c:v>44621.957754629628</c:v>
                </c:pt>
                <c:pt idx="2229">
                  <c:v>44621.958472222221</c:v>
                </c:pt>
                <c:pt idx="2230">
                  <c:v>44621.959201388891</c:v>
                </c:pt>
                <c:pt idx="2231">
                  <c:v>44621.959930555553</c:v>
                </c:pt>
                <c:pt idx="2232">
                  <c:v>44621.960648148146</c:v>
                </c:pt>
                <c:pt idx="2233">
                  <c:v>44621.961423611108</c:v>
                </c:pt>
                <c:pt idx="2234">
                  <c:v>44621.962152777778</c:v>
                </c:pt>
                <c:pt idx="2235">
                  <c:v>44621.962870370371</c:v>
                </c:pt>
                <c:pt idx="2236">
                  <c:v>44621.963599537034</c:v>
                </c:pt>
                <c:pt idx="2237">
                  <c:v>44621.964328703703</c:v>
                </c:pt>
                <c:pt idx="2238">
                  <c:v>44621.965046296296</c:v>
                </c:pt>
                <c:pt idx="2239">
                  <c:v>44621.965810185182</c:v>
                </c:pt>
                <c:pt idx="2240">
                  <c:v>44621.966539351852</c:v>
                </c:pt>
                <c:pt idx="2241">
                  <c:v>44621.967268518521</c:v>
                </c:pt>
                <c:pt idx="2242">
                  <c:v>44621.967986111114</c:v>
                </c:pt>
                <c:pt idx="2243">
                  <c:v>44621.968715277777</c:v>
                </c:pt>
                <c:pt idx="2244">
                  <c:v>44621.96943287037</c:v>
                </c:pt>
                <c:pt idx="2245">
                  <c:v>44621.970208333332</c:v>
                </c:pt>
                <c:pt idx="2246">
                  <c:v>44621.970937500002</c:v>
                </c:pt>
                <c:pt idx="2247">
                  <c:v>44621.971655092595</c:v>
                </c:pt>
                <c:pt idx="2248">
                  <c:v>44621.972384259258</c:v>
                </c:pt>
                <c:pt idx="2249">
                  <c:v>44621.973101851851</c:v>
                </c:pt>
                <c:pt idx="2250">
                  <c:v>44621.97383101852</c:v>
                </c:pt>
                <c:pt idx="2251">
                  <c:v>44621.974606481483</c:v>
                </c:pt>
                <c:pt idx="2252">
                  <c:v>44621.975324074076</c:v>
                </c:pt>
                <c:pt idx="2253">
                  <c:v>44621.976053240738</c:v>
                </c:pt>
                <c:pt idx="2254">
                  <c:v>44621.976770833331</c:v>
                </c:pt>
                <c:pt idx="2255">
                  <c:v>44621.977500000001</c:v>
                </c:pt>
                <c:pt idx="2256">
                  <c:v>44621.978229166663</c:v>
                </c:pt>
                <c:pt idx="2257">
                  <c:v>44621.978993055556</c:v>
                </c:pt>
                <c:pt idx="2258">
                  <c:v>44621.979722222219</c:v>
                </c:pt>
                <c:pt idx="2259">
                  <c:v>44621.980451388888</c:v>
                </c:pt>
                <c:pt idx="2260">
                  <c:v>44621.981168981481</c:v>
                </c:pt>
                <c:pt idx="2261">
                  <c:v>44621.981898148151</c:v>
                </c:pt>
                <c:pt idx="2262">
                  <c:v>44621.982627314814</c:v>
                </c:pt>
                <c:pt idx="2263">
                  <c:v>44621.983391203707</c:v>
                </c:pt>
                <c:pt idx="2264">
                  <c:v>44621.984120370369</c:v>
                </c:pt>
                <c:pt idx="2265">
                  <c:v>44621.984849537039</c:v>
                </c:pt>
                <c:pt idx="2266">
                  <c:v>44621.985567129632</c:v>
                </c:pt>
                <c:pt idx="2267">
                  <c:v>44621.986296296294</c:v>
                </c:pt>
                <c:pt idx="2268">
                  <c:v>44621.987025462964</c:v>
                </c:pt>
                <c:pt idx="2269">
                  <c:v>44621.987800925926</c:v>
                </c:pt>
                <c:pt idx="2270">
                  <c:v>44621.988518518519</c:v>
                </c:pt>
                <c:pt idx="2271">
                  <c:v>44621.989247685182</c:v>
                </c:pt>
                <c:pt idx="2272">
                  <c:v>44621.989976851852</c:v>
                </c:pt>
                <c:pt idx="2273">
                  <c:v>44621.990694444445</c:v>
                </c:pt>
                <c:pt idx="2274">
                  <c:v>44621.991423611114</c:v>
                </c:pt>
                <c:pt idx="2275">
                  <c:v>44621.992152777777</c:v>
                </c:pt>
                <c:pt idx="2276">
                  <c:v>44621.99287037037</c:v>
                </c:pt>
                <c:pt idx="2277">
                  <c:v>44621.99359953704</c:v>
                </c:pt>
                <c:pt idx="2278">
                  <c:v>44621.994328703702</c:v>
                </c:pt>
                <c:pt idx="2279">
                  <c:v>44621.995046296295</c:v>
                </c:pt>
                <c:pt idx="2280">
                  <c:v>44621.995775462965</c:v>
                </c:pt>
                <c:pt idx="2281">
                  <c:v>44621.996504629627</c:v>
                </c:pt>
                <c:pt idx="2282">
                  <c:v>44621.997233796297</c:v>
                </c:pt>
                <c:pt idx="2283">
                  <c:v>44621.99795138889</c:v>
                </c:pt>
                <c:pt idx="2284">
                  <c:v>44621.998680555553</c:v>
                </c:pt>
                <c:pt idx="2285">
                  <c:v>44621.999409722222</c:v>
                </c:pt>
                <c:pt idx="2286">
                  <c:v>44622.000127314815</c:v>
                </c:pt>
                <c:pt idx="2287">
                  <c:v>44622.000856481478</c:v>
                </c:pt>
                <c:pt idx="2288">
                  <c:v>44622.001585648148</c:v>
                </c:pt>
                <c:pt idx="2289">
                  <c:v>44622.002303240741</c:v>
                </c:pt>
                <c:pt idx="2290">
                  <c:v>44622.003032407411</c:v>
                </c:pt>
                <c:pt idx="2291">
                  <c:v>44622.003761574073</c:v>
                </c:pt>
                <c:pt idx="2292">
                  <c:v>44622.004479166666</c:v>
                </c:pt>
                <c:pt idx="2293">
                  <c:v>44622.005208333336</c:v>
                </c:pt>
                <c:pt idx="2294">
                  <c:v>44622.005937499998</c:v>
                </c:pt>
                <c:pt idx="2295">
                  <c:v>44622.006655092591</c:v>
                </c:pt>
                <c:pt idx="2296">
                  <c:v>44622.007384259261</c:v>
                </c:pt>
                <c:pt idx="2297">
                  <c:v>44622.008113425924</c:v>
                </c:pt>
                <c:pt idx="2298">
                  <c:v>44622.008842592593</c:v>
                </c:pt>
                <c:pt idx="2299">
                  <c:v>44622.009560185186</c:v>
                </c:pt>
                <c:pt idx="2300">
                  <c:v>44622.010289351849</c:v>
                </c:pt>
                <c:pt idx="2301">
                  <c:v>44622.011018518519</c:v>
                </c:pt>
                <c:pt idx="2302">
                  <c:v>44622.011736111112</c:v>
                </c:pt>
                <c:pt idx="2303">
                  <c:v>44622.012465277781</c:v>
                </c:pt>
                <c:pt idx="2304">
                  <c:v>44622.013194444444</c:v>
                </c:pt>
                <c:pt idx="2305">
                  <c:v>44622.013912037037</c:v>
                </c:pt>
                <c:pt idx="2306">
                  <c:v>44622.014641203707</c:v>
                </c:pt>
                <c:pt idx="2307">
                  <c:v>44622.015370370369</c:v>
                </c:pt>
                <c:pt idx="2308">
                  <c:v>44622.016087962962</c:v>
                </c:pt>
                <c:pt idx="2309">
                  <c:v>44622.016817129632</c:v>
                </c:pt>
                <c:pt idx="2310">
                  <c:v>44622.017592592594</c:v>
                </c:pt>
                <c:pt idx="2311">
                  <c:v>44622.018310185187</c:v>
                </c:pt>
                <c:pt idx="2312">
                  <c:v>44622.01903935185</c:v>
                </c:pt>
                <c:pt idx="2313">
                  <c:v>44622.019768518519</c:v>
                </c:pt>
                <c:pt idx="2314">
                  <c:v>44622.020486111112</c:v>
                </c:pt>
                <c:pt idx="2315">
                  <c:v>44622.021215277775</c:v>
                </c:pt>
                <c:pt idx="2316">
                  <c:v>44622.021990740737</c:v>
                </c:pt>
                <c:pt idx="2317">
                  <c:v>44622.022719907407</c:v>
                </c:pt>
                <c:pt idx="2318">
                  <c:v>44622.0234375</c:v>
                </c:pt>
                <c:pt idx="2319">
                  <c:v>44622.02416666667</c:v>
                </c:pt>
                <c:pt idx="2320">
                  <c:v>44622.024895833332</c:v>
                </c:pt>
                <c:pt idx="2321">
                  <c:v>44622.025613425925</c:v>
                </c:pt>
                <c:pt idx="2322">
                  <c:v>44622.026388888888</c:v>
                </c:pt>
                <c:pt idx="2323">
                  <c:v>44622.027118055557</c:v>
                </c:pt>
                <c:pt idx="2324">
                  <c:v>44622.02784722222</c:v>
                </c:pt>
                <c:pt idx="2325">
                  <c:v>44622.028564814813</c:v>
                </c:pt>
                <c:pt idx="2326">
                  <c:v>44622.029293981483</c:v>
                </c:pt>
                <c:pt idx="2327">
                  <c:v>44622.030023148145</c:v>
                </c:pt>
                <c:pt idx="2328">
                  <c:v>44622.030740740738</c:v>
                </c:pt>
                <c:pt idx="2329">
                  <c:v>44622.031469907408</c:v>
                </c:pt>
                <c:pt idx="2330">
                  <c:v>44622.032199074078</c:v>
                </c:pt>
                <c:pt idx="2331">
                  <c:v>44622.032916666663</c:v>
                </c:pt>
                <c:pt idx="2332">
                  <c:v>44622.033645833333</c:v>
                </c:pt>
                <c:pt idx="2333">
                  <c:v>44622.034375000003</c:v>
                </c:pt>
                <c:pt idx="2334">
                  <c:v>44622.035092592596</c:v>
                </c:pt>
                <c:pt idx="2335">
                  <c:v>44622.035821759258</c:v>
                </c:pt>
                <c:pt idx="2336">
                  <c:v>44622.036550925928</c:v>
                </c:pt>
                <c:pt idx="2337">
                  <c:v>44622.037268518521</c:v>
                </c:pt>
                <c:pt idx="2338">
                  <c:v>44622.037997685184</c:v>
                </c:pt>
                <c:pt idx="2339">
                  <c:v>44622.038726851853</c:v>
                </c:pt>
                <c:pt idx="2340">
                  <c:v>44622.039444444446</c:v>
                </c:pt>
                <c:pt idx="2341">
                  <c:v>44622.040173611109</c:v>
                </c:pt>
                <c:pt idx="2342">
                  <c:v>44622.040902777779</c:v>
                </c:pt>
                <c:pt idx="2343">
                  <c:v>44622.041620370372</c:v>
                </c:pt>
                <c:pt idx="2344">
                  <c:v>44622.042349537034</c:v>
                </c:pt>
                <c:pt idx="2345">
                  <c:v>44622.043078703704</c:v>
                </c:pt>
                <c:pt idx="2346">
                  <c:v>44622.043796296297</c:v>
                </c:pt>
                <c:pt idx="2347">
                  <c:v>44622.044525462959</c:v>
                </c:pt>
                <c:pt idx="2348">
                  <c:v>44622.045254629629</c:v>
                </c:pt>
                <c:pt idx="2349">
                  <c:v>44622.045972222222</c:v>
                </c:pt>
                <c:pt idx="2350">
                  <c:v>44622.046701388892</c:v>
                </c:pt>
                <c:pt idx="2351">
                  <c:v>44622.047430555554</c:v>
                </c:pt>
                <c:pt idx="2352">
                  <c:v>44622.048148148147</c:v>
                </c:pt>
                <c:pt idx="2353">
                  <c:v>44622.04892361111</c:v>
                </c:pt>
                <c:pt idx="2354">
                  <c:v>44622.04965277778</c:v>
                </c:pt>
                <c:pt idx="2355">
                  <c:v>44622.050381944442</c:v>
                </c:pt>
                <c:pt idx="2356">
                  <c:v>44622.051099537035</c:v>
                </c:pt>
                <c:pt idx="2357">
                  <c:v>44622.051828703705</c:v>
                </c:pt>
                <c:pt idx="2358">
                  <c:v>44622.052557870367</c:v>
                </c:pt>
                <c:pt idx="2359">
                  <c:v>44622.05327546296</c:v>
                </c:pt>
                <c:pt idx="2360">
                  <c:v>44622.05400462963</c:v>
                </c:pt>
                <c:pt idx="2361">
                  <c:v>44622.0547337963</c:v>
                </c:pt>
                <c:pt idx="2362">
                  <c:v>44622.055451388886</c:v>
                </c:pt>
                <c:pt idx="2363">
                  <c:v>44622.056180555555</c:v>
                </c:pt>
                <c:pt idx="2364">
                  <c:v>44622.056909722225</c:v>
                </c:pt>
                <c:pt idx="2365">
                  <c:v>44622.057627314818</c:v>
                </c:pt>
                <c:pt idx="2366">
                  <c:v>44622.058356481481</c:v>
                </c:pt>
                <c:pt idx="2367">
                  <c:v>44622.05908564815</c:v>
                </c:pt>
                <c:pt idx="2368">
                  <c:v>44622.059803240743</c:v>
                </c:pt>
                <c:pt idx="2369">
                  <c:v>44622.060532407406</c:v>
                </c:pt>
                <c:pt idx="2370">
                  <c:v>44622.061261574076</c:v>
                </c:pt>
                <c:pt idx="2371">
                  <c:v>44622.061979166669</c:v>
                </c:pt>
                <c:pt idx="2372">
                  <c:v>44622.062708333331</c:v>
                </c:pt>
                <c:pt idx="2373">
                  <c:v>44622.063437500001</c:v>
                </c:pt>
                <c:pt idx="2374">
                  <c:v>44622.064155092594</c:v>
                </c:pt>
                <c:pt idx="2375">
                  <c:v>44622.064884259256</c:v>
                </c:pt>
                <c:pt idx="2376">
                  <c:v>44622.065613425926</c:v>
                </c:pt>
                <c:pt idx="2377">
                  <c:v>44622.066331018519</c:v>
                </c:pt>
                <c:pt idx="2378">
                  <c:v>44622.067060185182</c:v>
                </c:pt>
                <c:pt idx="2379">
                  <c:v>44622.067835648151</c:v>
                </c:pt>
                <c:pt idx="2380">
                  <c:v>44622.068553240744</c:v>
                </c:pt>
                <c:pt idx="2381">
                  <c:v>44622.069282407407</c:v>
                </c:pt>
                <c:pt idx="2382">
                  <c:v>44622.070011574076</c:v>
                </c:pt>
                <c:pt idx="2383">
                  <c:v>44622.070729166669</c:v>
                </c:pt>
                <c:pt idx="2384">
                  <c:v>44622.071458333332</c:v>
                </c:pt>
                <c:pt idx="2385">
                  <c:v>44622.072187500002</c:v>
                </c:pt>
                <c:pt idx="2386">
                  <c:v>44622.072905092595</c:v>
                </c:pt>
                <c:pt idx="2387">
                  <c:v>44622.073634259257</c:v>
                </c:pt>
                <c:pt idx="2388">
                  <c:v>44622.074363425927</c:v>
                </c:pt>
                <c:pt idx="2389">
                  <c:v>44622.07508101852</c:v>
                </c:pt>
                <c:pt idx="2390">
                  <c:v>44622.075810185182</c:v>
                </c:pt>
                <c:pt idx="2391">
                  <c:v>44622.076539351852</c:v>
                </c:pt>
                <c:pt idx="2392">
                  <c:v>44622.077256944445</c:v>
                </c:pt>
                <c:pt idx="2393">
                  <c:v>44622.077986111108</c:v>
                </c:pt>
                <c:pt idx="2394">
                  <c:v>44622.078715277778</c:v>
                </c:pt>
                <c:pt idx="2395">
                  <c:v>44622.07949074074</c:v>
                </c:pt>
                <c:pt idx="2396">
                  <c:v>44622.08021990741</c:v>
                </c:pt>
                <c:pt idx="2397">
                  <c:v>44622.080937500003</c:v>
                </c:pt>
                <c:pt idx="2398">
                  <c:v>44622.081666666665</c:v>
                </c:pt>
                <c:pt idx="2399">
                  <c:v>44622.082395833335</c:v>
                </c:pt>
                <c:pt idx="2400">
                  <c:v>44622.083113425928</c:v>
                </c:pt>
                <c:pt idx="2401">
                  <c:v>44622.08384259259</c:v>
                </c:pt>
                <c:pt idx="2402">
                  <c:v>44622.08457175926</c:v>
                </c:pt>
                <c:pt idx="2403">
                  <c:v>44622.085289351853</c:v>
                </c:pt>
                <c:pt idx="2404">
                  <c:v>44622.086018518516</c:v>
                </c:pt>
                <c:pt idx="2405">
                  <c:v>44622.086736111109</c:v>
                </c:pt>
                <c:pt idx="2406">
                  <c:v>44622.087465277778</c:v>
                </c:pt>
                <c:pt idx="2407">
                  <c:v>44622.088194444441</c:v>
                </c:pt>
                <c:pt idx="2408">
                  <c:v>44622.088923611111</c:v>
                </c:pt>
                <c:pt idx="2409">
                  <c:v>44622.089641203704</c:v>
                </c:pt>
                <c:pt idx="2410">
                  <c:v>44622.090370370373</c:v>
                </c:pt>
                <c:pt idx="2411">
                  <c:v>44622.091145833336</c:v>
                </c:pt>
                <c:pt idx="2412">
                  <c:v>44622.091874999998</c:v>
                </c:pt>
                <c:pt idx="2413">
                  <c:v>44622.092592592591</c:v>
                </c:pt>
                <c:pt idx="2414">
                  <c:v>44622.093321759261</c:v>
                </c:pt>
                <c:pt idx="2415">
                  <c:v>44622.094050925924</c:v>
                </c:pt>
                <c:pt idx="2416">
                  <c:v>44622.094768518517</c:v>
                </c:pt>
                <c:pt idx="2417">
                  <c:v>44622.095555555556</c:v>
                </c:pt>
                <c:pt idx="2418">
                  <c:v>44622.096273148149</c:v>
                </c:pt>
                <c:pt idx="2419">
                  <c:v>44622.097002314818</c:v>
                </c:pt>
                <c:pt idx="2420">
                  <c:v>44622.097731481481</c:v>
                </c:pt>
                <c:pt idx="2421">
                  <c:v>44622.098449074074</c:v>
                </c:pt>
                <c:pt idx="2422">
                  <c:v>44622.099178240744</c:v>
                </c:pt>
                <c:pt idx="2423">
                  <c:v>44622.099907407406</c:v>
                </c:pt>
                <c:pt idx="2424">
                  <c:v>44622.100624999999</c:v>
                </c:pt>
                <c:pt idx="2425">
                  <c:v>44622.101354166669</c:v>
                </c:pt>
                <c:pt idx="2426">
                  <c:v>44622.102083333331</c:v>
                </c:pt>
                <c:pt idx="2427">
                  <c:v>44622.102800925924</c:v>
                </c:pt>
                <c:pt idx="2428">
                  <c:v>44622.103576388887</c:v>
                </c:pt>
                <c:pt idx="2429">
                  <c:v>44622.104305555556</c:v>
                </c:pt>
                <c:pt idx="2430">
                  <c:v>44622.105034722219</c:v>
                </c:pt>
                <c:pt idx="2431">
                  <c:v>44622.105752314812</c:v>
                </c:pt>
                <c:pt idx="2432">
                  <c:v>44622.106481481482</c:v>
                </c:pt>
                <c:pt idx="2433">
                  <c:v>44622.107210648152</c:v>
                </c:pt>
                <c:pt idx="2434">
                  <c:v>44622.107986111114</c:v>
                </c:pt>
                <c:pt idx="2435">
                  <c:v>44622.108703703707</c:v>
                </c:pt>
                <c:pt idx="2436">
                  <c:v>44622.109432870369</c:v>
                </c:pt>
                <c:pt idx="2437">
                  <c:v>44622.110162037039</c:v>
                </c:pt>
                <c:pt idx="2438">
                  <c:v>44622.110879629632</c:v>
                </c:pt>
                <c:pt idx="2439">
                  <c:v>44622.111608796295</c:v>
                </c:pt>
                <c:pt idx="2440">
                  <c:v>44622.112384259257</c:v>
                </c:pt>
                <c:pt idx="2441">
                  <c:v>44622.113113425927</c:v>
                </c:pt>
                <c:pt idx="2442">
                  <c:v>44622.11383101852</c:v>
                </c:pt>
                <c:pt idx="2443">
                  <c:v>44622.114560185182</c:v>
                </c:pt>
                <c:pt idx="2444">
                  <c:v>44622.115289351852</c:v>
                </c:pt>
                <c:pt idx="2445">
                  <c:v>44622.116018518522</c:v>
                </c:pt>
                <c:pt idx="2446">
                  <c:v>44622.116782407407</c:v>
                </c:pt>
                <c:pt idx="2447">
                  <c:v>44622.117511574077</c:v>
                </c:pt>
                <c:pt idx="2448">
                  <c:v>44622.11824074074</c:v>
                </c:pt>
                <c:pt idx="2449">
                  <c:v>44622.118958333333</c:v>
                </c:pt>
                <c:pt idx="2450">
                  <c:v>44622.119687500002</c:v>
                </c:pt>
                <c:pt idx="2451">
                  <c:v>44622.120416666665</c:v>
                </c:pt>
                <c:pt idx="2452">
                  <c:v>44622.121192129627</c:v>
                </c:pt>
                <c:pt idx="2453">
                  <c:v>44622.121921296297</c:v>
                </c:pt>
                <c:pt idx="2454">
                  <c:v>44622.12263888889</c:v>
                </c:pt>
                <c:pt idx="2455">
                  <c:v>44622.123368055552</c:v>
                </c:pt>
                <c:pt idx="2456">
                  <c:v>44622.124097222222</c:v>
                </c:pt>
                <c:pt idx="2457">
                  <c:v>44622.124814814815</c:v>
                </c:pt>
                <c:pt idx="2458">
                  <c:v>44622.125590277778</c:v>
                </c:pt>
                <c:pt idx="2459">
                  <c:v>44622.126319444447</c:v>
                </c:pt>
                <c:pt idx="2460">
                  <c:v>44622.12704861111</c:v>
                </c:pt>
                <c:pt idx="2461">
                  <c:v>44622.127766203703</c:v>
                </c:pt>
                <c:pt idx="2462">
                  <c:v>44622.128495370373</c:v>
                </c:pt>
                <c:pt idx="2463">
                  <c:v>44622.129224537035</c:v>
                </c:pt>
                <c:pt idx="2464">
                  <c:v>44622.13</c:v>
                </c:pt>
                <c:pt idx="2465">
                  <c:v>44622.13071759259</c:v>
                </c:pt>
                <c:pt idx="2466">
                  <c:v>44622.13144675926</c:v>
                </c:pt>
                <c:pt idx="2467">
                  <c:v>44622.132175925923</c:v>
                </c:pt>
                <c:pt idx="2468">
                  <c:v>44622.132893518516</c:v>
                </c:pt>
                <c:pt idx="2469">
                  <c:v>44622.133622685185</c:v>
                </c:pt>
                <c:pt idx="2470">
                  <c:v>44622.134351851855</c:v>
                </c:pt>
                <c:pt idx="2471">
                  <c:v>44622.135069444441</c:v>
                </c:pt>
                <c:pt idx="2472">
                  <c:v>44622.135798611111</c:v>
                </c:pt>
                <c:pt idx="2473">
                  <c:v>44622.13652777778</c:v>
                </c:pt>
                <c:pt idx="2474">
                  <c:v>44622.137245370373</c:v>
                </c:pt>
                <c:pt idx="2475">
                  <c:v>44622.137974537036</c:v>
                </c:pt>
                <c:pt idx="2476">
                  <c:v>44622.138703703706</c:v>
                </c:pt>
                <c:pt idx="2477">
                  <c:v>44622.139421296299</c:v>
                </c:pt>
                <c:pt idx="2478">
                  <c:v>44622.140150462961</c:v>
                </c:pt>
                <c:pt idx="2479">
                  <c:v>44622.140879629631</c:v>
                </c:pt>
                <c:pt idx="2480">
                  <c:v>44622.141597222224</c:v>
                </c:pt>
                <c:pt idx="2481">
                  <c:v>44622.142326388886</c:v>
                </c:pt>
                <c:pt idx="2482">
                  <c:v>44622.143055555556</c:v>
                </c:pt>
                <c:pt idx="2483">
                  <c:v>44622.143773148149</c:v>
                </c:pt>
                <c:pt idx="2484">
                  <c:v>44622.144502314812</c:v>
                </c:pt>
                <c:pt idx="2485">
                  <c:v>44622.145231481481</c:v>
                </c:pt>
                <c:pt idx="2486">
                  <c:v>44622.145949074074</c:v>
                </c:pt>
                <c:pt idx="2487">
                  <c:v>44622.146678240744</c:v>
                </c:pt>
                <c:pt idx="2488">
                  <c:v>44622.147407407407</c:v>
                </c:pt>
                <c:pt idx="2489">
                  <c:v>44622.148125</c:v>
                </c:pt>
                <c:pt idx="2490">
                  <c:v>44622.148900462962</c:v>
                </c:pt>
                <c:pt idx="2491">
                  <c:v>44622.149629629632</c:v>
                </c:pt>
                <c:pt idx="2492">
                  <c:v>44622.150347222225</c:v>
                </c:pt>
                <c:pt idx="2493">
                  <c:v>44622.151076388887</c:v>
                </c:pt>
                <c:pt idx="2494">
                  <c:v>44622.151805555557</c:v>
                </c:pt>
                <c:pt idx="2495">
                  <c:v>44622.15252314815</c:v>
                </c:pt>
                <c:pt idx="2496">
                  <c:v>44622.153298611112</c:v>
                </c:pt>
                <c:pt idx="2497">
                  <c:v>44622.154027777775</c:v>
                </c:pt>
                <c:pt idx="2498">
                  <c:v>44622.154756944445</c:v>
                </c:pt>
                <c:pt idx="2499">
                  <c:v>44622.155474537038</c:v>
                </c:pt>
                <c:pt idx="2500">
                  <c:v>44622.1562037037</c:v>
                </c:pt>
                <c:pt idx="2501">
                  <c:v>44622.15693287037</c:v>
                </c:pt>
                <c:pt idx="2502">
                  <c:v>44622.157708333332</c:v>
                </c:pt>
                <c:pt idx="2503">
                  <c:v>44622.158425925925</c:v>
                </c:pt>
                <c:pt idx="2504">
                  <c:v>44622.159155092595</c:v>
                </c:pt>
                <c:pt idx="2505">
                  <c:v>44622.159884259258</c:v>
                </c:pt>
                <c:pt idx="2506">
                  <c:v>44622.160601851851</c:v>
                </c:pt>
                <c:pt idx="2507">
                  <c:v>44622.16133101852</c:v>
                </c:pt>
                <c:pt idx="2508">
                  <c:v>44622.162060185183</c:v>
                </c:pt>
                <c:pt idx="2509">
                  <c:v>44622.162789351853</c:v>
                </c:pt>
                <c:pt idx="2510">
                  <c:v>44622.163506944446</c:v>
                </c:pt>
                <c:pt idx="2511">
                  <c:v>44622.164236111108</c:v>
                </c:pt>
                <c:pt idx="2512">
                  <c:v>44622.164965277778</c:v>
                </c:pt>
                <c:pt idx="2513">
                  <c:v>44622.165729166663</c:v>
                </c:pt>
                <c:pt idx="2514">
                  <c:v>44622.166458333333</c:v>
                </c:pt>
                <c:pt idx="2515">
                  <c:v>44622.167187500003</c:v>
                </c:pt>
                <c:pt idx="2516">
                  <c:v>44622.167905092596</c:v>
                </c:pt>
                <c:pt idx="2517">
                  <c:v>44622.168634259258</c:v>
                </c:pt>
                <c:pt idx="2518">
                  <c:v>44622.169363425928</c:v>
                </c:pt>
                <c:pt idx="2519">
                  <c:v>44622.170127314814</c:v>
                </c:pt>
                <c:pt idx="2520">
                  <c:v>44622.170856481483</c:v>
                </c:pt>
                <c:pt idx="2521">
                  <c:v>44622.171585648146</c:v>
                </c:pt>
                <c:pt idx="2522">
                  <c:v>44622.172303240739</c:v>
                </c:pt>
                <c:pt idx="2523">
                  <c:v>44622.173032407409</c:v>
                </c:pt>
                <c:pt idx="2524">
                  <c:v>44622.173761574071</c:v>
                </c:pt>
                <c:pt idx="2525">
                  <c:v>44622.174537037034</c:v>
                </c:pt>
                <c:pt idx="2526">
                  <c:v>44622.175254629627</c:v>
                </c:pt>
                <c:pt idx="2527">
                  <c:v>44622.175983796296</c:v>
                </c:pt>
                <c:pt idx="2528">
                  <c:v>44622.176712962966</c:v>
                </c:pt>
                <c:pt idx="2529">
                  <c:v>44622.177430555559</c:v>
                </c:pt>
                <c:pt idx="2530">
                  <c:v>44622.178159722222</c:v>
                </c:pt>
                <c:pt idx="2531">
                  <c:v>44622.178935185184</c:v>
                </c:pt>
                <c:pt idx="2532">
                  <c:v>44622.179664351854</c:v>
                </c:pt>
                <c:pt idx="2533">
                  <c:v>44622.180381944447</c:v>
                </c:pt>
                <c:pt idx="2534">
                  <c:v>44622.181111111109</c:v>
                </c:pt>
                <c:pt idx="2535">
                  <c:v>44622.181840277779</c:v>
                </c:pt>
                <c:pt idx="2536">
                  <c:v>44622.182557870372</c:v>
                </c:pt>
                <c:pt idx="2537">
                  <c:v>44622.183287037034</c:v>
                </c:pt>
                <c:pt idx="2538">
                  <c:v>44622.184016203704</c:v>
                </c:pt>
                <c:pt idx="2539">
                  <c:v>44622.184733796297</c:v>
                </c:pt>
                <c:pt idx="2540">
                  <c:v>44622.18546296296</c:v>
                </c:pt>
                <c:pt idx="2541">
                  <c:v>44622.186192129629</c:v>
                </c:pt>
                <c:pt idx="2542">
                  <c:v>44622.186909722222</c:v>
                </c:pt>
                <c:pt idx="2543">
                  <c:v>44622.187638888892</c:v>
                </c:pt>
                <c:pt idx="2544">
                  <c:v>44622.188368055555</c:v>
                </c:pt>
                <c:pt idx="2545">
                  <c:v>44622.189085648148</c:v>
                </c:pt>
                <c:pt idx="2546">
                  <c:v>44622.189814814818</c:v>
                </c:pt>
                <c:pt idx="2547">
                  <c:v>44622.19059027778</c:v>
                </c:pt>
                <c:pt idx="2548">
                  <c:v>44622.191319444442</c:v>
                </c:pt>
                <c:pt idx="2549">
                  <c:v>44622.192037037035</c:v>
                </c:pt>
                <c:pt idx="2550">
                  <c:v>44622.192766203705</c:v>
                </c:pt>
                <c:pt idx="2551">
                  <c:v>44622.193495370368</c:v>
                </c:pt>
                <c:pt idx="2552">
                  <c:v>44622.194224537037</c:v>
                </c:pt>
                <c:pt idx="2553">
                  <c:v>44622.194988425923</c:v>
                </c:pt>
                <c:pt idx="2554">
                  <c:v>44622.195717592593</c:v>
                </c:pt>
                <c:pt idx="2555">
                  <c:v>44622.196446759262</c:v>
                </c:pt>
                <c:pt idx="2556">
                  <c:v>44622.197175925925</c:v>
                </c:pt>
                <c:pt idx="2557">
                  <c:v>44622.197893518518</c:v>
                </c:pt>
                <c:pt idx="2558">
                  <c:v>44622.198622685188</c:v>
                </c:pt>
                <c:pt idx="2559">
                  <c:v>44622.19939814815</c:v>
                </c:pt>
                <c:pt idx="2560">
                  <c:v>44622.200127314813</c:v>
                </c:pt>
                <c:pt idx="2561">
                  <c:v>44622.200844907406</c:v>
                </c:pt>
                <c:pt idx="2562">
                  <c:v>44622.201574074075</c:v>
                </c:pt>
                <c:pt idx="2563">
                  <c:v>44622.202303240738</c:v>
                </c:pt>
                <c:pt idx="2564">
                  <c:v>44622.203020833331</c:v>
                </c:pt>
                <c:pt idx="2565">
                  <c:v>44622.203750000001</c:v>
                </c:pt>
                <c:pt idx="2566">
                  <c:v>44622.204479166663</c:v>
                </c:pt>
                <c:pt idx="2567">
                  <c:v>44622.205196759256</c:v>
                </c:pt>
                <c:pt idx="2568">
                  <c:v>44622.205925925926</c:v>
                </c:pt>
                <c:pt idx="2569">
                  <c:v>44622.206655092596</c:v>
                </c:pt>
                <c:pt idx="2570">
                  <c:v>44622.207430555558</c:v>
                </c:pt>
                <c:pt idx="2571">
                  <c:v>44622.208148148151</c:v>
                </c:pt>
                <c:pt idx="2572">
                  <c:v>44622.208877314813</c:v>
                </c:pt>
                <c:pt idx="2573">
                  <c:v>44622.209606481483</c:v>
                </c:pt>
                <c:pt idx="2574">
                  <c:v>44622.210335648146</c:v>
                </c:pt>
                <c:pt idx="2575">
                  <c:v>44622.211053240739</c:v>
                </c:pt>
                <c:pt idx="2576">
                  <c:v>44622.211828703701</c:v>
                </c:pt>
                <c:pt idx="2577">
                  <c:v>44622.212557870371</c:v>
                </c:pt>
                <c:pt idx="2578">
                  <c:v>44622.213275462964</c:v>
                </c:pt>
                <c:pt idx="2579">
                  <c:v>44622.214004629626</c:v>
                </c:pt>
                <c:pt idx="2580">
                  <c:v>44622.214733796296</c:v>
                </c:pt>
                <c:pt idx="2581">
                  <c:v>44622.215462962966</c:v>
                </c:pt>
                <c:pt idx="2582">
                  <c:v>44622.216226851851</c:v>
                </c:pt>
                <c:pt idx="2583">
                  <c:v>44622.216956018521</c:v>
                </c:pt>
                <c:pt idx="2584">
                  <c:v>44622.217685185184</c:v>
                </c:pt>
                <c:pt idx="2585">
                  <c:v>44622.218402777777</c:v>
                </c:pt>
                <c:pt idx="2586">
                  <c:v>44622.219131944446</c:v>
                </c:pt>
                <c:pt idx="2587">
                  <c:v>44622.219861111109</c:v>
                </c:pt>
                <c:pt idx="2588">
                  <c:v>44622.220578703702</c:v>
                </c:pt>
                <c:pt idx="2589">
                  <c:v>44622.221307870372</c:v>
                </c:pt>
                <c:pt idx="2590">
                  <c:v>44622.222037037034</c:v>
                </c:pt>
                <c:pt idx="2591">
                  <c:v>44622.222754629627</c:v>
                </c:pt>
                <c:pt idx="2592">
                  <c:v>44622.223483796297</c:v>
                </c:pt>
                <c:pt idx="2593">
                  <c:v>44622.224259259259</c:v>
                </c:pt>
                <c:pt idx="2594">
                  <c:v>44622.224988425929</c:v>
                </c:pt>
                <c:pt idx="2595">
                  <c:v>44622.225706018522</c:v>
                </c:pt>
                <c:pt idx="2596">
                  <c:v>44622.226435185185</c:v>
                </c:pt>
                <c:pt idx="2597">
                  <c:v>44622.227164351854</c:v>
                </c:pt>
                <c:pt idx="2598">
                  <c:v>44622.227881944447</c:v>
                </c:pt>
                <c:pt idx="2599">
                  <c:v>44622.22865740741</c:v>
                </c:pt>
                <c:pt idx="2600">
                  <c:v>44622.229386574072</c:v>
                </c:pt>
                <c:pt idx="2601">
                  <c:v>44622.230115740742</c:v>
                </c:pt>
                <c:pt idx="2602">
                  <c:v>44622.230833333335</c:v>
                </c:pt>
                <c:pt idx="2603">
                  <c:v>44622.231562499997</c:v>
                </c:pt>
                <c:pt idx="2604">
                  <c:v>44622.232291666667</c:v>
                </c:pt>
                <c:pt idx="2605">
                  <c:v>44622.23300925926</c:v>
                </c:pt>
                <c:pt idx="2606">
                  <c:v>44622.233738425923</c:v>
                </c:pt>
                <c:pt idx="2607">
                  <c:v>44622.234467592592</c:v>
                </c:pt>
                <c:pt idx="2608">
                  <c:v>44622.235185185185</c:v>
                </c:pt>
                <c:pt idx="2609">
                  <c:v>44622.235914351855</c:v>
                </c:pt>
                <c:pt idx="2610">
                  <c:v>44622.236643518518</c:v>
                </c:pt>
                <c:pt idx="2611">
                  <c:v>44622.237361111111</c:v>
                </c:pt>
                <c:pt idx="2612">
                  <c:v>44622.23809027778</c:v>
                </c:pt>
                <c:pt idx="2613">
                  <c:v>44622.238819444443</c:v>
                </c:pt>
                <c:pt idx="2614">
                  <c:v>44622.239537037036</c:v>
                </c:pt>
                <c:pt idx="2615">
                  <c:v>44622.240312499998</c:v>
                </c:pt>
                <c:pt idx="2616">
                  <c:v>44622.241041666668</c:v>
                </c:pt>
                <c:pt idx="2617">
                  <c:v>44622.241759259261</c:v>
                </c:pt>
                <c:pt idx="2618">
                  <c:v>44622.242488425924</c:v>
                </c:pt>
                <c:pt idx="2619">
                  <c:v>44622.243217592593</c:v>
                </c:pt>
                <c:pt idx="2620">
                  <c:v>44622.243935185186</c:v>
                </c:pt>
                <c:pt idx="2621">
                  <c:v>44622.244664351849</c:v>
                </c:pt>
                <c:pt idx="2622">
                  <c:v>44622.245393518519</c:v>
                </c:pt>
                <c:pt idx="2623">
                  <c:v>44622.246111111112</c:v>
                </c:pt>
                <c:pt idx="2624">
                  <c:v>44622.246840277781</c:v>
                </c:pt>
                <c:pt idx="2625">
                  <c:v>44622.247569444444</c:v>
                </c:pt>
                <c:pt idx="2626">
                  <c:v>44622.248344907406</c:v>
                </c:pt>
                <c:pt idx="2627">
                  <c:v>44622.249062499999</c:v>
                </c:pt>
                <c:pt idx="2628">
                  <c:v>44622.249791666669</c:v>
                </c:pt>
                <c:pt idx="2629">
                  <c:v>44622.250520833331</c:v>
                </c:pt>
                <c:pt idx="2630">
                  <c:v>44622.251238425924</c:v>
                </c:pt>
                <c:pt idx="2631">
                  <c:v>44622.251967592594</c:v>
                </c:pt>
                <c:pt idx="2632">
                  <c:v>44622.252743055556</c:v>
                </c:pt>
                <c:pt idx="2633">
                  <c:v>44622.253472222219</c:v>
                </c:pt>
                <c:pt idx="2634">
                  <c:v>44622.254189814812</c:v>
                </c:pt>
                <c:pt idx="2635">
                  <c:v>44622.254918981482</c:v>
                </c:pt>
                <c:pt idx="2636">
                  <c:v>44622.255648148152</c:v>
                </c:pt>
                <c:pt idx="2637">
                  <c:v>44622.256365740737</c:v>
                </c:pt>
                <c:pt idx="2638">
                  <c:v>44622.257094907407</c:v>
                </c:pt>
                <c:pt idx="2639">
                  <c:v>44622.257824074077</c:v>
                </c:pt>
                <c:pt idx="2640">
                  <c:v>44622.25854166667</c:v>
                </c:pt>
                <c:pt idx="2641">
                  <c:v>44622.259270833332</c:v>
                </c:pt>
                <c:pt idx="2642">
                  <c:v>44622.26</c:v>
                </c:pt>
                <c:pt idx="2643">
                  <c:v>44622.260775462964</c:v>
                </c:pt>
                <c:pt idx="2644">
                  <c:v>44622.261493055557</c:v>
                </c:pt>
                <c:pt idx="2645">
                  <c:v>44622.26222222222</c:v>
                </c:pt>
                <c:pt idx="2646">
                  <c:v>44622.26295138889</c:v>
                </c:pt>
                <c:pt idx="2647">
                  <c:v>44622.263668981483</c:v>
                </c:pt>
                <c:pt idx="2648">
                  <c:v>44622.264398148145</c:v>
                </c:pt>
                <c:pt idx="2649">
                  <c:v>44622.265173611115</c:v>
                </c:pt>
                <c:pt idx="2650">
                  <c:v>44622.265902777777</c:v>
                </c:pt>
                <c:pt idx="2651">
                  <c:v>44622.26662037037</c:v>
                </c:pt>
                <c:pt idx="2652">
                  <c:v>44622.26734953704</c:v>
                </c:pt>
                <c:pt idx="2653">
                  <c:v>44622.268078703702</c:v>
                </c:pt>
                <c:pt idx="2654">
                  <c:v>44622.268796296295</c:v>
                </c:pt>
                <c:pt idx="2655">
                  <c:v>44622.269571759258</c:v>
                </c:pt>
                <c:pt idx="2656">
                  <c:v>44622.270300925928</c:v>
                </c:pt>
                <c:pt idx="2657">
                  <c:v>44622.271018518521</c:v>
                </c:pt>
                <c:pt idx="2658">
                  <c:v>44622.271747685183</c:v>
                </c:pt>
                <c:pt idx="2659">
                  <c:v>44622.272476851853</c:v>
                </c:pt>
                <c:pt idx="2660">
                  <c:v>44622.273194444446</c:v>
                </c:pt>
                <c:pt idx="2661">
                  <c:v>44622.273969907408</c:v>
                </c:pt>
                <c:pt idx="2662">
                  <c:v>44622.274699074071</c:v>
                </c:pt>
                <c:pt idx="2663">
                  <c:v>44622.27542824074</c:v>
                </c:pt>
                <c:pt idx="2664">
                  <c:v>44622.276145833333</c:v>
                </c:pt>
                <c:pt idx="2665">
                  <c:v>44622.276875000003</c:v>
                </c:pt>
                <c:pt idx="2666">
                  <c:v>44622.277604166666</c:v>
                </c:pt>
                <c:pt idx="2667">
                  <c:v>44622.278321759259</c:v>
                </c:pt>
                <c:pt idx="2668">
                  <c:v>44622.279050925928</c:v>
                </c:pt>
                <c:pt idx="2669">
                  <c:v>44622.279768518521</c:v>
                </c:pt>
                <c:pt idx="2670">
                  <c:v>44622.280497685184</c:v>
                </c:pt>
                <c:pt idx="2671">
                  <c:v>44622.281226851854</c:v>
                </c:pt>
                <c:pt idx="2672">
                  <c:v>44622.282002314816</c:v>
                </c:pt>
                <c:pt idx="2673">
                  <c:v>44622.282719907409</c:v>
                </c:pt>
                <c:pt idx="2674">
                  <c:v>44622.283449074072</c:v>
                </c:pt>
                <c:pt idx="2675">
                  <c:v>44622.284178240741</c:v>
                </c:pt>
                <c:pt idx="2676">
                  <c:v>44622.284895833334</c:v>
                </c:pt>
                <c:pt idx="2677">
                  <c:v>44622.285624999997</c:v>
                </c:pt>
                <c:pt idx="2678">
                  <c:v>44622.286400462966</c:v>
                </c:pt>
                <c:pt idx="2679">
                  <c:v>44622.287129629629</c:v>
                </c:pt>
                <c:pt idx="2680">
                  <c:v>44622.287847222222</c:v>
                </c:pt>
                <c:pt idx="2681">
                  <c:v>44622.288576388892</c:v>
                </c:pt>
                <c:pt idx="2682">
                  <c:v>44622.289305555554</c:v>
                </c:pt>
                <c:pt idx="2683">
                  <c:v>44622.290023148147</c:v>
                </c:pt>
                <c:pt idx="2684">
                  <c:v>44622.290752314817</c:v>
                </c:pt>
                <c:pt idx="2685">
                  <c:v>44622.291481481479</c:v>
                </c:pt>
                <c:pt idx="2686">
                  <c:v>44622.292199074072</c:v>
                </c:pt>
                <c:pt idx="2687">
                  <c:v>44622.292928240742</c:v>
                </c:pt>
                <c:pt idx="2688">
                  <c:v>44622.293657407405</c:v>
                </c:pt>
                <c:pt idx="2689">
                  <c:v>44622.294432870367</c:v>
                </c:pt>
                <c:pt idx="2690">
                  <c:v>44622.29515046296</c:v>
                </c:pt>
                <c:pt idx="2691">
                  <c:v>44622.29587962963</c:v>
                </c:pt>
                <c:pt idx="2692">
                  <c:v>44622.2966087963</c:v>
                </c:pt>
                <c:pt idx="2693">
                  <c:v>44622.297326388885</c:v>
                </c:pt>
                <c:pt idx="2694">
                  <c:v>44622.298055555555</c:v>
                </c:pt>
                <c:pt idx="2695">
                  <c:v>44622.298773148148</c:v>
                </c:pt>
                <c:pt idx="2696">
                  <c:v>44622.299502314818</c:v>
                </c:pt>
                <c:pt idx="2697">
                  <c:v>44622.30023148148</c:v>
                </c:pt>
                <c:pt idx="2698">
                  <c:v>44622.300949074073</c:v>
                </c:pt>
                <c:pt idx="2699">
                  <c:v>44622.301678240743</c:v>
                </c:pt>
                <c:pt idx="2700">
                  <c:v>44622.302453703705</c:v>
                </c:pt>
                <c:pt idx="2701">
                  <c:v>44622.303182870368</c:v>
                </c:pt>
                <c:pt idx="2702">
                  <c:v>44622.303900462961</c:v>
                </c:pt>
                <c:pt idx="2703">
                  <c:v>44622.304629629631</c:v>
                </c:pt>
                <c:pt idx="2704">
                  <c:v>44622.305358796293</c:v>
                </c:pt>
                <c:pt idx="2705">
                  <c:v>44622.306076388886</c:v>
                </c:pt>
                <c:pt idx="2706">
                  <c:v>44622.306851851848</c:v>
                </c:pt>
                <c:pt idx="2707">
                  <c:v>44622.307581018518</c:v>
                </c:pt>
                <c:pt idx="2708">
                  <c:v>44622.308310185188</c:v>
                </c:pt>
                <c:pt idx="2709">
                  <c:v>44622.309027777781</c:v>
                </c:pt>
                <c:pt idx="2710">
                  <c:v>44622.309756944444</c:v>
                </c:pt>
                <c:pt idx="2711">
                  <c:v>44622.310486111113</c:v>
                </c:pt>
                <c:pt idx="2712">
                  <c:v>44622.311249999999</c:v>
                </c:pt>
                <c:pt idx="2713">
                  <c:v>44622.311979166669</c:v>
                </c:pt>
                <c:pt idx="2714">
                  <c:v>44622.312708333331</c:v>
                </c:pt>
                <c:pt idx="2715">
                  <c:v>44622.313425925924</c:v>
                </c:pt>
                <c:pt idx="2716">
                  <c:v>44622.314155092594</c:v>
                </c:pt>
                <c:pt idx="2717">
                  <c:v>44622.314884259256</c:v>
                </c:pt>
                <c:pt idx="2718">
                  <c:v>44622.315659722219</c:v>
                </c:pt>
                <c:pt idx="2719">
                  <c:v>44622.316377314812</c:v>
                </c:pt>
                <c:pt idx="2720">
                  <c:v>44622.317106481481</c:v>
                </c:pt>
                <c:pt idx="2721">
                  <c:v>44622.317835648151</c:v>
                </c:pt>
                <c:pt idx="2722">
                  <c:v>44622.318553240744</c:v>
                </c:pt>
                <c:pt idx="2723">
                  <c:v>44622.319282407407</c:v>
                </c:pt>
                <c:pt idx="2724">
                  <c:v>44622.320057870369</c:v>
                </c:pt>
                <c:pt idx="2725">
                  <c:v>44622.320775462962</c:v>
                </c:pt>
                <c:pt idx="2726">
                  <c:v>44622.321504629632</c:v>
                </c:pt>
                <c:pt idx="2727">
                  <c:v>44622.322233796294</c:v>
                </c:pt>
                <c:pt idx="2728">
                  <c:v>44622.322951388887</c:v>
                </c:pt>
                <c:pt idx="2729">
                  <c:v>44622.323680555557</c:v>
                </c:pt>
                <c:pt idx="2730">
                  <c:v>44622.32440972222</c:v>
                </c:pt>
                <c:pt idx="2731">
                  <c:v>44622.325127314813</c:v>
                </c:pt>
                <c:pt idx="2732">
                  <c:v>44622.325856481482</c:v>
                </c:pt>
                <c:pt idx="2733">
                  <c:v>44622.326585648145</c:v>
                </c:pt>
                <c:pt idx="2734">
                  <c:v>44622.327303240738</c:v>
                </c:pt>
                <c:pt idx="2735">
                  <c:v>44622.3280787037</c:v>
                </c:pt>
                <c:pt idx="2736">
                  <c:v>44622.32880787037</c:v>
                </c:pt>
                <c:pt idx="2737">
                  <c:v>44622.32953703704</c:v>
                </c:pt>
                <c:pt idx="2738">
                  <c:v>44622.330254629633</c:v>
                </c:pt>
                <c:pt idx="2739">
                  <c:v>44622.330983796295</c:v>
                </c:pt>
                <c:pt idx="2740">
                  <c:v>44622.331712962965</c:v>
                </c:pt>
                <c:pt idx="2741">
                  <c:v>44622.332488425927</c:v>
                </c:pt>
                <c:pt idx="2742">
                  <c:v>44622.33320601852</c:v>
                </c:pt>
                <c:pt idx="2743">
                  <c:v>44622.333935185183</c:v>
                </c:pt>
                <c:pt idx="2744">
                  <c:v>44622.334652777776</c:v>
                </c:pt>
                <c:pt idx="2745">
                  <c:v>44622.335381944446</c:v>
                </c:pt>
                <c:pt idx="2746">
                  <c:v>44622.336111111108</c:v>
                </c:pt>
                <c:pt idx="2747">
                  <c:v>44622.336828703701</c:v>
                </c:pt>
                <c:pt idx="2748">
                  <c:v>44622.337557870371</c:v>
                </c:pt>
                <c:pt idx="2749">
                  <c:v>44622.338287037041</c:v>
                </c:pt>
                <c:pt idx="2750">
                  <c:v>44622.339004629626</c:v>
                </c:pt>
                <c:pt idx="2751">
                  <c:v>44622.339733796296</c:v>
                </c:pt>
                <c:pt idx="2752">
                  <c:v>44622.340462962966</c:v>
                </c:pt>
                <c:pt idx="2753">
                  <c:v>44622.341180555559</c:v>
                </c:pt>
                <c:pt idx="2754">
                  <c:v>44622.341909722221</c:v>
                </c:pt>
                <c:pt idx="2755">
                  <c:v>44622.342638888891</c:v>
                </c:pt>
                <c:pt idx="2756">
                  <c:v>44622.343356481484</c:v>
                </c:pt>
                <c:pt idx="2757">
                  <c:v>44622.344131944446</c:v>
                </c:pt>
                <c:pt idx="2758">
                  <c:v>44622.344861111109</c:v>
                </c:pt>
                <c:pt idx="2759">
                  <c:v>44622.345590277779</c:v>
                </c:pt>
                <c:pt idx="2760">
                  <c:v>44622.346307870372</c:v>
                </c:pt>
                <c:pt idx="2761">
                  <c:v>44622.347037037034</c:v>
                </c:pt>
                <c:pt idx="2762">
                  <c:v>44622.347766203704</c:v>
                </c:pt>
                <c:pt idx="2763">
                  <c:v>44622.348541666666</c:v>
                </c:pt>
                <c:pt idx="2764">
                  <c:v>44622.349259259259</c:v>
                </c:pt>
                <c:pt idx="2765">
                  <c:v>44622.349988425929</c:v>
                </c:pt>
                <c:pt idx="2766">
                  <c:v>44622.350717592592</c:v>
                </c:pt>
                <c:pt idx="2767">
                  <c:v>44622.351435185185</c:v>
                </c:pt>
                <c:pt idx="2768">
                  <c:v>44622.352164351854</c:v>
                </c:pt>
                <c:pt idx="2769">
                  <c:v>44622.352939814817</c:v>
                </c:pt>
                <c:pt idx="2770">
                  <c:v>44622.353668981479</c:v>
                </c:pt>
                <c:pt idx="2771">
                  <c:v>44622.354386574072</c:v>
                </c:pt>
                <c:pt idx="2772">
                  <c:v>44622.355115740742</c:v>
                </c:pt>
                <c:pt idx="2773">
                  <c:v>44622.355844907404</c:v>
                </c:pt>
                <c:pt idx="2774">
                  <c:v>44622.356562499997</c:v>
                </c:pt>
                <c:pt idx="2775">
                  <c:v>44622.35733796296</c:v>
                </c:pt>
                <c:pt idx="2776">
                  <c:v>44622.358067129629</c:v>
                </c:pt>
                <c:pt idx="2777">
                  <c:v>44622.358784722222</c:v>
                </c:pt>
                <c:pt idx="2778">
                  <c:v>44622.359513888892</c:v>
                </c:pt>
                <c:pt idx="2779">
                  <c:v>44622.360243055555</c:v>
                </c:pt>
                <c:pt idx="2780">
                  <c:v>44622.360960648148</c:v>
                </c:pt>
                <c:pt idx="2781">
                  <c:v>44622.36173611111</c:v>
                </c:pt>
                <c:pt idx="2782">
                  <c:v>44622.36246527778</c:v>
                </c:pt>
                <c:pt idx="2783">
                  <c:v>44622.363182870373</c:v>
                </c:pt>
                <c:pt idx="2784">
                  <c:v>44622.363912037035</c:v>
                </c:pt>
                <c:pt idx="2785">
                  <c:v>44622.364641203705</c:v>
                </c:pt>
                <c:pt idx="2786">
                  <c:v>44622.365358796298</c:v>
                </c:pt>
                <c:pt idx="2787">
                  <c:v>44622.366087962961</c:v>
                </c:pt>
                <c:pt idx="2788">
                  <c:v>44622.36681712963</c:v>
                </c:pt>
                <c:pt idx="2789">
                  <c:v>44622.367534722223</c:v>
                </c:pt>
                <c:pt idx="2790">
                  <c:v>44622.368263888886</c:v>
                </c:pt>
                <c:pt idx="2791">
                  <c:v>44622.368993055556</c:v>
                </c:pt>
                <c:pt idx="2792">
                  <c:v>44622.369710648149</c:v>
                </c:pt>
                <c:pt idx="2793">
                  <c:v>44622.370439814818</c:v>
                </c:pt>
                <c:pt idx="2794">
                  <c:v>44622.371168981481</c:v>
                </c:pt>
                <c:pt idx="2795">
                  <c:v>44622.371886574074</c:v>
                </c:pt>
                <c:pt idx="2796">
                  <c:v>44622.372615740744</c:v>
                </c:pt>
                <c:pt idx="2797">
                  <c:v>44622.373391203706</c:v>
                </c:pt>
                <c:pt idx="2798">
                  <c:v>44622.374120370368</c:v>
                </c:pt>
                <c:pt idx="2799">
                  <c:v>44622.374849537038</c:v>
                </c:pt>
                <c:pt idx="2800">
                  <c:v>44622.375567129631</c:v>
                </c:pt>
                <c:pt idx="2801">
                  <c:v>44622.376296296294</c:v>
                </c:pt>
                <c:pt idx="2802">
                  <c:v>44622.377013888887</c:v>
                </c:pt>
                <c:pt idx="2803">
                  <c:v>44622.377743055556</c:v>
                </c:pt>
                <c:pt idx="2804">
                  <c:v>44622.378472222219</c:v>
                </c:pt>
                <c:pt idx="2805">
                  <c:v>44622.379189814812</c:v>
                </c:pt>
                <c:pt idx="2806">
                  <c:v>44622.379918981482</c:v>
                </c:pt>
                <c:pt idx="2807">
                  <c:v>44622.380648148152</c:v>
                </c:pt>
                <c:pt idx="2808">
                  <c:v>44622.381423611114</c:v>
                </c:pt>
                <c:pt idx="2809">
                  <c:v>44622.382141203707</c:v>
                </c:pt>
                <c:pt idx="2810">
                  <c:v>44622.382870370369</c:v>
                </c:pt>
                <c:pt idx="2811">
                  <c:v>44622.383599537039</c:v>
                </c:pt>
                <c:pt idx="2812">
                  <c:v>44622.384317129632</c:v>
                </c:pt>
                <c:pt idx="2813">
                  <c:v>44622.385046296295</c:v>
                </c:pt>
                <c:pt idx="2814">
                  <c:v>44622.385775462964</c:v>
                </c:pt>
                <c:pt idx="2815">
                  <c:v>44622.386493055557</c:v>
                </c:pt>
                <c:pt idx="2816">
                  <c:v>44622.38722222222</c:v>
                </c:pt>
                <c:pt idx="2817">
                  <c:v>44622.38795138889</c:v>
                </c:pt>
                <c:pt idx="2818">
                  <c:v>44622.388668981483</c:v>
                </c:pt>
                <c:pt idx="2819">
                  <c:v>44622.389398148145</c:v>
                </c:pt>
                <c:pt idx="2820">
                  <c:v>44622.390115740738</c:v>
                </c:pt>
                <c:pt idx="2821">
                  <c:v>44622.390844907408</c:v>
                </c:pt>
                <c:pt idx="2822">
                  <c:v>44622.391574074078</c:v>
                </c:pt>
                <c:pt idx="2823">
                  <c:v>44622.392291666663</c:v>
                </c:pt>
                <c:pt idx="2824">
                  <c:v>44622.393078703702</c:v>
                </c:pt>
                <c:pt idx="2825">
                  <c:v>44622.393796296295</c:v>
                </c:pt>
                <c:pt idx="2826">
                  <c:v>44622.394525462965</c:v>
                </c:pt>
                <c:pt idx="2827">
                  <c:v>44622.395243055558</c:v>
                </c:pt>
                <c:pt idx="2828">
                  <c:v>44622.395972222221</c:v>
                </c:pt>
                <c:pt idx="2829">
                  <c:v>44622.396701388891</c:v>
                </c:pt>
                <c:pt idx="2830">
                  <c:v>44622.397476851853</c:v>
                </c:pt>
                <c:pt idx="2831">
                  <c:v>44622.398194444446</c:v>
                </c:pt>
                <c:pt idx="2832">
                  <c:v>44622.398923611108</c:v>
                </c:pt>
                <c:pt idx="2833">
                  <c:v>44622.399652777778</c:v>
                </c:pt>
                <c:pt idx="2834">
                  <c:v>44622.400370370371</c:v>
                </c:pt>
                <c:pt idx="2835">
                  <c:v>44622.401099537034</c:v>
                </c:pt>
                <c:pt idx="2836">
                  <c:v>44622.401875000003</c:v>
                </c:pt>
                <c:pt idx="2837">
                  <c:v>44622.402604166666</c:v>
                </c:pt>
                <c:pt idx="2838">
                  <c:v>44622.403321759259</c:v>
                </c:pt>
                <c:pt idx="2839">
                  <c:v>44622.404050925928</c:v>
                </c:pt>
                <c:pt idx="2840">
                  <c:v>44622.404780092591</c:v>
                </c:pt>
                <c:pt idx="2841">
                  <c:v>44622.405497685184</c:v>
                </c:pt>
                <c:pt idx="2842">
                  <c:v>44622.406226851854</c:v>
                </c:pt>
                <c:pt idx="2843">
                  <c:v>44622.406956018516</c:v>
                </c:pt>
                <c:pt idx="2844">
                  <c:v>44622.407673611109</c:v>
                </c:pt>
                <c:pt idx="2845">
                  <c:v>44622.408402777779</c:v>
                </c:pt>
                <c:pt idx="2846">
                  <c:v>44622.409131944441</c:v>
                </c:pt>
                <c:pt idx="2847">
                  <c:v>44622.409907407404</c:v>
                </c:pt>
                <c:pt idx="2848">
                  <c:v>44622.410624999997</c:v>
                </c:pt>
                <c:pt idx="2849">
                  <c:v>44622.411354166667</c:v>
                </c:pt>
                <c:pt idx="2850">
                  <c:v>44622.412083333336</c:v>
                </c:pt>
                <c:pt idx="2851">
                  <c:v>44622.412800925929</c:v>
                </c:pt>
                <c:pt idx="2852">
                  <c:v>44622.413530092592</c:v>
                </c:pt>
                <c:pt idx="2853">
                  <c:v>44622.414259259262</c:v>
                </c:pt>
                <c:pt idx="2854">
                  <c:v>44622.414976851855</c:v>
                </c:pt>
                <c:pt idx="2855">
                  <c:v>44622.415706018517</c:v>
                </c:pt>
                <c:pt idx="2856">
                  <c:v>44622.416435185187</c:v>
                </c:pt>
                <c:pt idx="2857">
                  <c:v>44622.41715277778</c:v>
                </c:pt>
                <c:pt idx="2858">
                  <c:v>44622.417881944442</c:v>
                </c:pt>
                <c:pt idx="2859">
                  <c:v>44622.418611111112</c:v>
                </c:pt>
                <c:pt idx="2860">
                  <c:v>44622.419328703705</c:v>
                </c:pt>
                <c:pt idx="2861">
                  <c:v>44622.420057870368</c:v>
                </c:pt>
                <c:pt idx="2862">
                  <c:v>44622.420787037037</c:v>
                </c:pt>
                <c:pt idx="2863">
                  <c:v>44622.42150462963</c:v>
                </c:pt>
                <c:pt idx="2864">
                  <c:v>44622.422233796293</c:v>
                </c:pt>
                <c:pt idx="2865">
                  <c:v>44622.422962962963</c:v>
                </c:pt>
                <c:pt idx="2866">
                  <c:v>44622.423680555556</c:v>
                </c:pt>
                <c:pt idx="2867">
                  <c:v>44622.424409722225</c:v>
                </c:pt>
                <c:pt idx="2868">
                  <c:v>44622.425138888888</c:v>
                </c:pt>
                <c:pt idx="2869">
                  <c:v>44622.425856481481</c:v>
                </c:pt>
                <c:pt idx="2870">
                  <c:v>44622.426585648151</c:v>
                </c:pt>
                <c:pt idx="2871">
                  <c:v>44622.427303240744</c:v>
                </c:pt>
                <c:pt idx="2872">
                  <c:v>44622.428032407406</c:v>
                </c:pt>
                <c:pt idx="2873">
                  <c:v>44622.428761574076</c:v>
                </c:pt>
                <c:pt idx="2874">
                  <c:v>44622.429479166669</c:v>
                </c:pt>
                <c:pt idx="2875">
                  <c:v>44622.430208333331</c:v>
                </c:pt>
                <c:pt idx="2876">
                  <c:v>44622.430937500001</c:v>
                </c:pt>
                <c:pt idx="2877">
                  <c:v>44622.431655092594</c:v>
                </c:pt>
                <c:pt idx="2878">
                  <c:v>44622.432384259257</c:v>
                </c:pt>
                <c:pt idx="2879">
                  <c:v>44622.433113425926</c:v>
                </c:pt>
                <c:pt idx="2880">
                  <c:v>44622.433831018519</c:v>
                </c:pt>
                <c:pt idx="2881">
                  <c:v>44622.434560185182</c:v>
                </c:pt>
                <c:pt idx="2882">
                  <c:v>44622.435289351852</c:v>
                </c:pt>
                <c:pt idx="2883">
                  <c:v>44622.436006944445</c:v>
                </c:pt>
                <c:pt idx="2884">
                  <c:v>44622.436736111114</c:v>
                </c:pt>
                <c:pt idx="2885">
                  <c:v>44622.437465277777</c:v>
                </c:pt>
                <c:pt idx="2886">
                  <c:v>44622.43818287037</c:v>
                </c:pt>
                <c:pt idx="2887">
                  <c:v>44622.43891203704</c:v>
                </c:pt>
                <c:pt idx="2888">
                  <c:v>44622.439641203702</c:v>
                </c:pt>
                <c:pt idx="2889">
                  <c:v>44622.440370370372</c:v>
                </c:pt>
                <c:pt idx="2890">
                  <c:v>44622.441087962965</c:v>
                </c:pt>
                <c:pt idx="2891">
                  <c:v>44622.441817129627</c:v>
                </c:pt>
                <c:pt idx="2892">
                  <c:v>44622.442546296297</c:v>
                </c:pt>
                <c:pt idx="2893">
                  <c:v>44622.44332175926</c:v>
                </c:pt>
                <c:pt idx="2894">
                  <c:v>44622.444039351853</c:v>
                </c:pt>
                <c:pt idx="2895">
                  <c:v>44622.444768518515</c:v>
                </c:pt>
                <c:pt idx="2896">
                  <c:v>44622.445497685185</c:v>
                </c:pt>
                <c:pt idx="2897">
                  <c:v>44622.446215277778</c:v>
                </c:pt>
                <c:pt idx="2898">
                  <c:v>44622.446944444448</c:v>
                </c:pt>
                <c:pt idx="2899">
                  <c:v>44622.44767361111</c:v>
                </c:pt>
                <c:pt idx="2900">
                  <c:v>44622.448391203703</c:v>
                </c:pt>
                <c:pt idx="2901">
                  <c:v>44622.449120370373</c:v>
                </c:pt>
                <c:pt idx="2902">
                  <c:v>44622.449849537035</c:v>
                </c:pt>
                <c:pt idx="2903">
                  <c:v>44622.450567129628</c:v>
                </c:pt>
                <c:pt idx="2904">
                  <c:v>44622.451296296298</c:v>
                </c:pt>
                <c:pt idx="2905">
                  <c:v>44622.452025462961</c:v>
                </c:pt>
                <c:pt idx="2906">
                  <c:v>44622.452743055554</c:v>
                </c:pt>
                <c:pt idx="2907">
                  <c:v>44622.453472222223</c:v>
                </c:pt>
                <c:pt idx="2908">
                  <c:v>44622.454201388886</c:v>
                </c:pt>
                <c:pt idx="2909">
                  <c:v>44622.454918981479</c:v>
                </c:pt>
                <c:pt idx="2910">
                  <c:v>44622.455648148149</c:v>
                </c:pt>
                <c:pt idx="2911">
                  <c:v>44622.456377314818</c:v>
                </c:pt>
                <c:pt idx="2912">
                  <c:v>44622.457094907404</c:v>
                </c:pt>
                <c:pt idx="2913">
                  <c:v>44622.457824074074</c:v>
                </c:pt>
                <c:pt idx="2914">
                  <c:v>44622.458599537036</c:v>
                </c:pt>
                <c:pt idx="2915">
                  <c:v>44622.459328703706</c:v>
                </c:pt>
                <c:pt idx="2916">
                  <c:v>44622.460057870368</c:v>
                </c:pt>
                <c:pt idx="2917">
                  <c:v>44622.460775462961</c:v>
                </c:pt>
                <c:pt idx="2918">
                  <c:v>44622.461504629631</c:v>
                </c:pt>
                <c:pt idx="2919">
                  <c:v>44622.462233796294</c:v>
                </c:pt>
                <c:pt idx="2920">
                  <c:v>44622.462951388887</c:v>
                </c:pt>
                <c:pt idx="2921">
                  <c:v>44622.463680555556</c:v>
                </c:pt>
                <c:pt idx="2922">
                  <c:v>44622.464409722219</c:v>
                </c:pt>
                <c:pt idx="2923">
                  <c:v>44622.465127314812</c:v>
                </c:pt>
                <c:pt idx="2924">
                  <c:v>44622.465856481482</c:v>
                </c:pt>
                <c:pt idx="2925">
                  <c:v>44622.466631944444</c:v>
                </c:pt>
                <c:pt idx="2926">
                  <c:v>44622.467361111114</c:v>
                </c:pt>
                <c:pt idx="2927">
                  <c:v>44622.468078703707</c:v>
                </c:pt>
                <c:pt idx="2928">
                  <c:v>44622.468807870369</c:v>
                </c:pt>
                <c:pt idx="2929">
                  <c:v>44622.469537037039</c:v>
                </c:pt>
                <c:pt idx="2930">
                  <c:v>44622.470254629632</c:v>
                </c:pt>
                <c:pt idx="2931">
                  <c:v>44622.470983796295</c:v>
                </c:pt>
                <c:pt idx="2932">
                  <c:v>44622.471712962964</c:v>
                </c:pt>
                <c:pt idx="2933">
                  <c:v>44622.472430555557</c:v>
                </c:pt>
                <c:pt idx="2934">
                  <c:v>44622.47315972222</c:v>
                </c:pt>
                <c:pt idx="2935">
                  <c:v>44622.47388888889</c:v>
                </c:pt>
                <c:pt idx="2936">
                  <c:v>44622.474664351852</c:v>
                </c:pt>
                <c:pt idx="2937">
                  <c:v>44622.475393518522</c:v>
                </c:pt>
                <c:pt idx="2938">
                  <c:v>44622.476111111115</c:v>
                </c:pt>
                <c:pt idx="2939">
                  <c:v>44622.476840277777</c:v>
                </c:pt>
                <c:pt idx="2940">
                  <c:v>44622.477569444447</c:v>
                </c:pt>
                <c:pt idx="2941">
                  <c:v>44622.47828703704</c:v>
                </c:pt>
                <c:pt idx="2942">
                  <c:v>44622.479062500002</c:v>
                </c:pt>
                <c:pt idx="2943">
                  <c:v>44622.479791666665</c:v>
                </c:pt>
                <c:pt idx="2944">
                  <c:v>44622.480520833335</c:v>
                </c:pt>
                <c:pt idx="2945">
                  <c:v>44622.481238425928</c:v>
                </c:pt>
                <c:pt idx="2946">
                  <c:v>44622.48196759259</c:v>
                </c:pt>
                <c:pt idx="2947">
                  <c:v>44622.48269675926</c:v>
                </c:pt>
                <c:pt idx="2948">
                  <c:v>44622.483414351853</c:v>
                </c:pt>
                <c:pt idx="2949">
                  <c:v>44622.484143518515</c:v>
                </c:pt>
                <c:pt idx="2950">
                  <c:v>44622.484872685185</c:v>
                </c:pt>
                <c:pt idx="2951">
                  <c:v>44622.485590277778</c:v>
                </c:pt>
                <c:pt idx="2952">
                  <c:v>44622.486319444448</c:v>
                </c:pt>
                <c:pt idx="2953">
                  <c:v>44622.48704861111</c:v>
                </c:pt>
                <c:pt idx="2954">
                  <c:v>44622.487766203703</c:v>
                </c:pt>
                <c:pt idx="2955">
                  <c:v>44622.488495370373</c:v>
                </c:pt>
                <c:pt idx="2956">
                  <c:v>44622.489224537036</c:v>
                </c:pt>
                <c:pt idx="2957">
                  <c:v>44622.489942129629</c:v>
                </c:pt>
                <c:pt idx="2958">
                  <c:v>44622.490671296298</c:v>
                </c:pt>
                <c:pt idx="2959">
                  <c:v>44622.491400462961</c:v>
                </c:pt>
                <c:pt idx="2960">
                  <c:v>44622.492118055554</c:v>
                </c:pt>
                <c:pt idx="2961">
                  <c:v>44622.492847222224</c:v>
                </c:pt>
                <c:pt idx="2962">
                  <c:v>44622.493576388886</c:v>
                </c:pt>
                <c:pt idx="2963">
                  <c:v>44622.494351851848</c:v>
                </c:pt>
                <c:pt idx="2964">
                  <c:v>44622.495081018518</c:v>
                </c:pt>
                <c:pt idx="2965">
                  <c:v>44622.495798611111</c:v>
                </c:pt>
                <c:pt idx="2966">
                  <c:v>44622.496527777781</c:v>
                </c:pt>
                <c:pt idx="2967">
                  <c:v>44622.497256944444</c:v>
                </c:pt>
                <c:pt idx="2968">
                  <c:v>44622.497974537036</c:v>
                </c:pt>
                <c:pt idx="2969">
                  <c:v>44622.498703703706</c:v>
                </c:pt>
                <c:pt idx="2970">
                  <c:v>44622.499432870369</c:v>
                </c:pt>
                <c:pt idx="2971">
                  <c:v>44622.500150462962</c:v>
                </c:pt>
                <c:pt idx="2972">
                  <c:v>44622.500879629632</c:v>
                </c:pt>
                <c:pt idx="2973">
                  <c:v>44622.501608796294</c:v>
                </c:pt>
                <c:pt idx="2974">
                  <c:v>44622.502326388887</c:v>
                </c:pt>
                <c:pt idx="2975">
                  <c:v>44622.503055555557</c:v>
                </c:pt>
                <c:pt idx="2976">
                  <c:v>44622.50377314815</c:v>
                </c:pt>
                <c:pt idx="2977">
                  <c:v>44622.504502314812</c:v>
                </c:pt>
                <c:pt idx="2978">
                  <c:v>44622.505231481482</c:v>
                </c:pt>
                <c:pt idx="2979">
                  <c:v>44622.505960648145</c:v>
                </c:pt>
                <c:pt idx="2980">
                  <c:v>44622.506678240738</c:v>
                </c:pt>
                <c:pt idx="2981">
                  <c:v>44622.507407407407</c:v>
                </c:pt>
                <c:pt idx="2982">
                  <c:v>44622.508136574077</c:v>
                </c:pt>
                <c:pt idx="2983">
                  <c:v>44622.50885416667</c:v>
                </c:pt>
                <c:pt idx="2984">
                  <c:v>44622.509583333333</c:v>
                </c:pt>
                <c:pt idx="2985">
                  <c:v>44622.510312500002</c:v>
                </c:pt>
                <c:pt idx="2986">
                  <c:v>44622.511030092595</c:v>
                </c:pt>
                <c:pt idx="2987">
                  <c:v>44622.511759259258</c:v>
                </c:pt>
                <c:pt idx="2988">
                  <c:v>44622.512488425928</c:v>
                </c:pt>
                <c:pt idx="2989">
                  <c:v>44622.513206018521</c:v>
                </c:pt>
                <c:pt idx="2990">
                  <c:v>44622.513935185183</c:v>
                </c:pt>
                <c:pt idx="2991">
                  <c:v>44622.514664351853</c:v>
                </c:pt>
                <c:pt idx="2992">
                  <c:v>44622.515393518515</c:v>
                </c:pt>
                <c:pt idx="2993">
                  <c:v>44622.516111111108</c:v>
                </c:pt>
                <c:pt idx="2994">
                  <c:v>44622.516840277778</c:v>
                </c:pt>
                <c:pt idx="2995">
                  <c:v>44622.517569444448</c:v>
                </c:pt>
                <c:pt idx="2996">
                  <c:v>44622.518287037034</c:v>
                </c:pt>
                <c:pt idx="2997">
                  <c:v>44622.519016203703</c:v>
                </c:pt>
                <c:pt idx="2998">
                  <c:v>44622.519745370373</c:v>
                </c:pt>
                <c:pt idx="2999">
                  <c:v>44622.520462962966</c:v>
                </c:pt>
                <c:pt idx="3000">
                  <c:v>44622.521192129629</c:v>
                </c:pt>
                <c:pt idx="3001">
                  <c:v>44622.521909722222</c:v>
                </c:pt>
                <c:pt idx="3002">
                  <c:v>44622.522638888891</c:v>
                </c:pt>
                <c:pt idx="3003">
                  <c:v>44622.523368055554</c:v>
                </c:pt>
                <c:pt idx="3004">
                  <c:v>44622.524143518516</c:v>
                </c:pt>
                <c:pt idx="3005">
                  <c:v>44622.524872685186</c:v>
                </c:pt>
                <c:pt idx="3006">
                  <c:v>44622.525590277779</c:v>
                </c:pt>
                <c:pt idx="3007">
                  <c:v>44622.526319444441</c:v>
                </c:pt>
                <c:pt idx="3008">
                  <c:v>44622.527048611111</c:v>
                </c:pt>
                <c:pt idx="3009">
                  <c:v>44622.527766203704</c:v>
                </c:pt>
                <c:pt idx="3010">
                  <c:v>44622.528495370374</c:v>
                </c:pt>
                <c:pt idx="3011">
                  <c:v>44622.52921296296</c:v>
                </c:pt>
                <c:pt idx="3012">
                  <c:v>44622.529942129629</c:v>
                </c:pt>
                <c:pt idx="3013">
                  <c:v>44622.530671296299</c:v>
                </c:pt>
                <c:pt idx="3014">
                  <c:v>44622.531400462962</c:v>
                </c:pt>
                <c:pt idx="3015">
                  <c:v>44622.532175925924</c:v>
                </c:pt>
                <c:pt idx="3016">
                  <c:v>44622.532893518517</c:v>
                </c:pt>
                <c:pt idx="3017">
                  <c:v>44622.533622685187</c:v>
                </c:pt>
                <c:pt idx="3018">
                  <c:v>44622.534351851849</c:v>
                </c:pt>
                <c:pt idx="3019">
                  <c:v>44622.535069444442</c:v>
                </c:pt>
                <c:pt idx="3020">
                  <c:v>44622.535798611112</c:v>
                </c:pt>
                <c:pt idx="3021">
                  <c:v>44622.536527777775</c:v>
                </c:pt>
                <c:pt idx="3022">
                  <c:v>44622.537245370368</c:v>
                </c:pt>
                <c:pt idx="3023">
                  <c:v>44622.537974537037</c:v>
                </c:pt>
                <c:pt idx="3024">
                  <c:v>44622.538703703707</c:v>
                </c:pt>
                <c:pt idx="3025">
                  <c:v>44622.539421296293</c:v>
                </c:pt>
                <c:pt idx="3026">
                  <c:v>44622.540150462963</c:v>
                </c:pt>
                <c:pt idx="3027">
                  <c:v>44622.540879629632</c:v>
                </c:pt>
                <c:pt idx="3028">
                  <c:v>44622.541597222225</c:v>
                </c:pt>
                <c:pt idx="3029">
                  <c:v>44622.542326388888</c:v>
                </c:pt>
                <c:pt idx="3030">
                  <c:v>44622.543055555558</c:v>
                </c:pt>
                <c:pt idx="3031">
                  <c:v>44622.54378472222</c:v>
                </c:pt>
                <c:pt idx="3032">
                  <c:v>44622.544502314813</c:v>
                </c:pt>
                <c:pt idx="3033">
                  <c:v>44622.545231481483</c:v>
                </c:pt>
                <c:pt idx="3034">
                  <c:v>44622.545949074076</c:v>
                </c:pt>
                <c:pt idx="3035">
                  <c:v>44622.546678240738</c:v>
                </c:pt>
                <c:pt idx="3036">
                  <c:v>44622.547453703701</c:v>
                </c:pt>
                <c:pt idx="3037">
                  <c:v>44622.548171296294</c:v>
                </c:pt>
                <c:pt idx="3038">
                  <c:v>44622.548900462964</c:v>
                </c:pt>
                <c:pt idx="3039">
                  <c:v>44622.549629629626</c:v>
                </c:pt>
                <c:pt idx="3040">
                  <c:v>44622.550347222219</c:v>
                </c:pt>
                <c:pt idx="3041">
                  <c:v>44622.551076388889</c:v>
                </c:pt>
                <c:pt idx="3042">
                  <c:v>44622.551805555559</c:v>
                </c:pt>
                <c:pt idx="3043">
                  <c:v>44622.552534722221</c:v>
                </c:pt>
                <c:pt idx="3044">
                  <c:v>44622.553252314814</c:v>
                </c:pt>
                <c:pt idx="3045">
                  <c:v>44622.553993055553</c:v>
                </c:pt>
                <c:pt idx="3046">
                  <c:v>44622.5547337963</c:v>
                </c:pt>
                <c:pt idx="3047">
                  <c:v>44622.555462962962</c:v>
                </c:pt>
                <c:pt idx="3048">
                  <c:v>44622.556180555555</c:v>
                </c:pt>
                <c:pt idx="3049">
                  <c:v>44622.556909722225</c:v>
                </c:pt>
                <c:pt idx="3050">
                  <c:v>44622.557638888888</c:v>
                </c:pt>
                <c:pt idx="3051">
                  <c:v>44622.558356481481</c:v>
                </c:pt>
                <c:pt idx="3052">
                  <c:v>44622.55908564815</c:v>
                </c:pt>
                <c:pt idx="3053">
                  <c:v>44622.559814814813</c:v>
                </c:pt>
                <c:pt idx="3054">
                  <c:v>44622.560532407406</c:v>
                </c:pt>
                <c:pt idx="3055">
                  <c:v>44622.561261574076</c:v>
                </c:pt>
                <c:pt idx="3056">
                  <c:v>44622.561990740738</c:v>
                </c:pt>
                <c:pt idx="3057">
                  <c:v>44622.562708333331</c:v>
                </c:pt>
                <c:pt idx="3058">
                  <c:v>44622.563437500001</c:v>
                </c:pt>
                <c:pt idx="3059">
                  <c:v>44622.564166666663</c:v>
                </c:pt>
                <c:pt idx="3060">
                  <c:v>44622.564884259256</c:v>
                </c:pt>
                <c:pt idx="3061">
                  <c:v>44622.565613425926</c:v>
                </c:pt>
                <c:pt idx="3062">
                  <c:v>44622.566342592596</c:v>
                </c:pt>
                <c:pt idx="3063">
                  <c:v>44622.567060185182</c:v>
                </c:pt>
                <c:pt idx="3064">
                  <c:v>44622.567789351851</c:v>
                </c:pt>
                <c:pt idx="3065">
                  <c:v>44622.568518518521</c:v>
                </c:pt>
                <c:pt idx="3066">
                  <c:v>44622.569247685184</c:v>
                </c:pt>
                <c:pt idx="3067">
                  <c:v>44622.569965277777</c:v>
                </c:pt>
                <c:pt idx="3068">
                  <c:v>44622.570694444446</c:v>
                </c:pt>
                <c:pt idx="3069">
                  <c:v>44622.571423611109</c:v>
                </c:pt>
                <c:pt idx="3070">
                  <c:v>44622.572141203702</c:v>
                </c:pt>
                <c:pt idx="3071">
                  <c:v>44622.572870370372</c:v>
                </c:pt>
                <c:pt idx="3072">
                  <c:v>44622.573599537034</c:v>
                </c:pt>
                <c:pt idx="3073">
                  <c:v>44622.574317129627</c:v>
                </c:pt>
                <c:pt idx="3074">
                  <c:v>44622.575046296297</c:v>
                </c:pt>
                <c:pt idx="3075">
                  <c:v>44622.575775462959</c:v>
                </c:pt>
                <c:pt idx="3076">
                  <c:v>44622.576493055552</c:v>
                </c:pt>
                <c:pt idx="3077">
                  <c:v>44622.577222222222</c:v>
                </c:pt>
                <c:pt idx="3078">
                  <c:v>44622.577951388892</c:v>
                </c:pt>
                <c:pt idx="3079">
                  <c:v>44622.578668981485</c:v>
                </c:pt>
                <c:pt idx="3080">
                  <c:v>44622.579398148147</c:v>
                </c:pt>
                <c:pt idx="3081">
                  <c:v>44622.580127314817</c:v>
                </c:pt>
                <c:pt idx="3082">
                  <c:v>44622.58084490741</c:v>
                </c:pt>
                <c:pt idx="3083">
                  <c:v>44622.581574074073</c:v>
                </c:pt>
                <c:pt idx="3084">
                  <c:v>44622.582291666666</c:v>
                </c:pt>
                <c:pt idx="3085">
                  <c:v>44622.583020833335</c:v>
                </c:pt>
                <c:pt idx="3086">
                  <c:v>44622.583749999998</c:v>
                </c:pt>
                <c:pt idx="3087">
                  <c:v>44622.584479166668</c:v>
                </c:pt>
                <c:pt idx="3088">
                  <c:v>44622.585196759261</c:v>
                </c:pt>
                <c:pt idx="3089">
                  <c:v>44622.585925925923</c:v>
                </c:pt>
                <c:pt idx="3090">
                  <c:v>44622.586655092593</c:v>
                </c:pt>
                <c:pt idx="3091">
                  <c:v>44622.587372685186</c:v>
                </c:pt>
                <c:pt idx="3092">
                  <c:v>44622.588101851848</c:v>
                </c:pt>
                <c:pt idx="3093">
                  <c:v>44622.588831018518</c:v>
                </c:pt>
                <c:pt idx="3094">
                  <c:v>44622.589548611111</c:v>
                </c:pt>
                <c:pt idx="3095">
                  <c:v>44622.590277777781</c:v>
                </c:pt>
                <c:pt idx="3096">
                  <c:v>44622.591006944444</c:v>
                </c:pt>
                <c:pt idx="3097">
                  <c:v>44622.591782407406</c:v>
                </c:pt>
                <c:pt idx="3098">
                  <c:v>44622.592499999999</c:v>
                </c:pt>
                <c:pt idx="3099">
                  <c:v>44622.593229166669</c:v>
                </c:pt>
                <c:pt idx="3100">
                  <c:v>44622.593958333331</c:v>
                </c:pt>
                <c:pt idx="3101">
                  <c:v>44622.594675925924</c:v>
                </c:pt>
                <c:pt idx="3102">
                  <c:v>44622.595405092594</c:v>
                </c:pt>
                <c:pt idx="3103">
                  <c:v>44622.596134259256</c:v>
                </c:pt>
                <c:pt idx="3104">
                  <c:v>44622.596851851849</c:v>
                </c:pt>
                <c:pt idx="3105">
                  <c:v>44622.597581018519</c:v>
                </c:pt>
                <c:pt idx="3106">
                  <c:v>44622.598310185182</c:v>
                </c:pt>
                <c:pt idx="3107">
                  <c:v>44622.599027777775</c:v>
                </c:pt>
                <c:pt idx="3108">
                  <c:v>44622.599756944444</c:v>
                </c:pt>
                <c:pt idx="3109">
                  <c:v>44622.600486111114</c:v>
                </c:pt>
                <c:pt idx="3110">
                  <c:v>44622.601203703707</c:v>
                </c:pt>
                <c:pt idx="3111">
                  <c:v>44622.60193287037</c:v>
                </c:pt>
                <c:pt idx="3112">
                  <c:v>44622.602662037039</c:v>
                </c:pt>
                <c:pt idx="3113">
                  <c:v>44622.603379629632</c:v>
                </c:pt>
                <c:pt idx="3114">
                  <c:v>44622.604108796295</c:v>
                </c:pt>
                <c:pt idx="3115">
                  <c:v>44622.604837962965</c:v>
                </c:pt>
                <c:pt idx="3116">
                  <c:v>44622.605567129627</c:v>
                </c:pt>
                <c:pt idx="3117">
                  <c:v>44622.60628472222</c:v>
                </c:pt>
                <c:pt idx="3118">
                  <c:v>44622.60701388889</c:v>
                </c:pt>
                <c:pt idx="3119">
                  <c:v>44622.607731481483</c:v>
                </c:pt>
                <c:pt idx="3120">
                  <c:v>44622.608460648145</c:v>
                </c:pt>
                <c:pt idx="3121">
                  <c:v>44622.609189814815</c:v>
                </c:pt>
                <c:pt idx="3122">
                  <c:v>44622.609907407408</c:v>
                </c:pt>
                <c:pt idx="3123">
                  <c:v>44622.610636574071</c:v>
                </c:pt>
                <c:pt idx="3124">
                  <c:v>44622.61136574074</c:v>
                </c:pt>
                <c:pt idx="3125">
                  <c:v>44622.61209490741</c:v>
                </c:pt>
                <c:pt idx="3126">
                  <c:v>44622.612812500003</c:v>
                </c:pt>
                <c:pt idx="3127">
                  <c:v>44622.613541666666</c:v>
                </c:pt>
                <c:pt idx="3128">
                  <c:v>44622.614270833335</c:v>
                </c:pt>
                <c:pt idx="3129">
                  <c:v>44622.614988425928</c:v>
                </c:pt>
                <c:pt idx="3130">
                  <c:v>44622.615717592591</c:v>
                </c:pt>
                <c:pt idx="3131">
                  <c:v>44622.616446759261</c:v>
                </c:pt>
                <c:pt idx="3132">
                  <c:v>44622.617164351854</c:v>
                </c:pt>
                <c:pt idx="3133">
                  <c:v>44622.617893518516</c:v>
                </c:pt>
                <c:pt idx="3134">
                  <c:v>44622.618622685186</c:v>
                </c:pt>
                <c:pt idx="3135">
                  <c:v>44622.619340277779</c:v>
                </c:pt>
                <c:pt idx="3136">
                  <c:v>44622.620069444441</c:v>
                </c:pt>
                <c:pt idx="3137">
                  <c:v>44622.620798611111</c:v>
                </c:pt>
                <c:pt idx="3138">
                  <c:v>44622.621574074074</c:v>
                </c:pt>
                <c:pt idx="3139">
                  <c:v>44622.622291666667</c:v>
                </c:pt>
                <c:pt idx="3140">
                  <c:v>44622.623020833336</c:v>
                </c:pt>
                <c:pt idx="3141">
                  <c:v>44622.623749999999</c:v>
                </c:pt>
                <c:pt idx="3142">
                  <c:v>44622.624467592592</c:v>
                </c:pt>
                <c:pt idx="3143">
                  <c:v>44622.625196759262</c:v>
                </c:pt>
                <c:pt idx="3144">
                  <c:v>44622.625925925924</c:v>
                </c:pt>
                <c:pt idx="3145">
                  <c:v>44622.626643518517</c:v>
                </c:pt>
                <c:pt idx="3146">
                  <c:v>44622.627372685187</c:v>
                </c:pt>
                <c:pt idx="3147">
                  <c:v>44622.628101851849</c:v>
                </c:pt>
                <c:pt idx="3148">
                  <c:v>44622.628819444442</c:v>
                </c:pt>
                <c:pt idx="3149">
                  <c:v>44622.629606481481</c:v>
                </c:pt>
                <c:pt idx="3150">
                  <c:v>44622.630324074074</c:v>
                </c:pt>
                <c:pt idx="3151">
                  <c:v>44622.631053240744</c:v>
                </c:pt>
                <c:pt idx="3152">
                  <c:v>44622.631782407407</c:v>
                </c:pt>
                <c:pt idx="3153">
                  <c:v>44622.6325</c:v>
                </c:pt>
                <c:pt idx="3154">
                  <c:v>44622.633229166669</c:v>
                </c:pt>
                <c:pt idx="3155">
                  <c:v>44622.633946759262</c:v>
                </c:pt>
                <c:pt idx="3156">
                  <c:v>44622.634675925925</c:v>
                </c:pt>
                <c:pt idx="3157">
                  <c:v>44622.635405092595</c:v>
                </c:pt>
                <c:pt idx="3158">
                  <c:v>44622.636122685188</c:v>
                </c:pt>
                <c:pt idx="3159">
                  <c:v>44622.63685185185</c:v>
                </c:pt>
                <c:pt idx="3160">
                  <c:v>44622.63758101852</c:v>
                </c:pt>
                <c:pt idx="3161">
                  <c:v>44622.638298611113</c:v>
                </c:pt>
                <c:pt idx="3162">
                  <c:v>44622.639027777775</c:v>
                </c:pt>
                <c:pt idx="3163">
                  <c:v>44622.639756944445</c:v>
                </c:pt>
                <c:pt idx="3164">
                  <c:v>44622.640474537038</c:v>
                </c:pt>
                <c:pt idx="3165">
                  <c:v>44622.641261574077</c:v>
                </c:pt>
                <c:pt idx="3166">
                  <c:v>44622.641979166663</c:v>
                </c:pt>
                <c:pt idx="3167">
                  <c:v>44622.642708333333</c:v>
                </c:pt>
                <c:pt idx="3168">
                  <c:v>44622.643437500003</c:v>
                </c:pt>
                <c:pt idx="3169">
                  <c:v>44622.644155092596</c:v>
                </c:pt>
                <c:pt idx="3170">
                  <c:v>44622.644884259258</c:v>
                </c:pt>
                <c:pt idx="3171">
                  <c:v>44622.64565972222</c:v>
                </c:pt>
                <c:pt idx="3172">
                  <c:v>44622.64638888889</c:v>
                </c:pt>
                <c:pt idx="3173">
                  <c:v>44622.647106481483</c:v>
                </c:pt>
                <c:pt idx="3174">
                  <c:v>44622.647835648146</c:v>
                </c:pt>
                <c:pt idx="3175">
                  <c:v>44622.648564814815</c:v>
                </c:pt>
                <c:pt idx="3176">
                  <c:v>44622.649293981478</c:v>
                </c:pt>
                <c:pt idx="3177">
                  <c:v>44622.650011574071</c:v>
                </c:pt>
                <c:pt idx="3178">
                  <c:v>44622.650740740741</c:v>
                </c:pt>
                <c:pt idx="3179">
                  <c:v>44622.651458333334</c:v>
                </c:pt>
                <c:pt idx="3180">
                  <c:v>44622.652187500003</c:v>
                </c:pt>
                <c:pt idx="3181">
                  <c:v>44622.652916666666</c:v>
                </c:pt>
                <c:pt idx="3182">
                  <c:v>44622.653634259259</c:v>
                </c:pt>
                <c:pt idx="3183">
                  <c:v>44622.654363425929</c:v>
                </c:pt>
                <c:pt idx="3184">
                  <c:v>44622.655092592591</c:v>
                </c:pt>
                <c:pt idx="3185">
                  <c:v>44622.655810185184</c:v>
                </c:pt>
                <c:pt idx="3186">
                  <c:v>44622.656539351854</c:v>
                </c:pt>
                <c:pt idx="3187">
                  <c:v>44622.657268518517</c:v>
                </c:pt>
                <c:pt idx="3188">
                  <c:v>44622.657986111109</c:v>
                </c:pt>
                <c:pt idx="3189">
                  <c:v>44622.658715277779</c:v>
                </c:pt>
                <c:pt idx="3190">
                  <c:v>44622.659444444442</c:v>
                </c:pt>
                <c:pt idx="3191">
                  <c:v>44622.660162037035</c:v>
                </c:pt>
                <c:pt idx="3192">
                  <c:v>44622.660891203705</c:v>
                </c:pt>
                <c:pt idx="3193">
                  <c:v>44622.661620370367</c:v>
                </c:pt>
                <c:pt idx="3194">
                  <c:v>44622.66233796296</c:v>
                </c:pt>
                <c:pt idx="3195">
                  <c:v>44622.66306712963</c:v>
                </c:pt>
                <c:pt idx="3196">
                  <c:v>44622.6637962963</c:v>
                </c:pt>
                <c:pt idx="3197">
                  <c:v>44622.664571759262</c:v>
                </c:pt>
                <c:pt idx="3198">
                  <c:v>44622.665289351855</c:v>
                </c:pt>
                <c:pt idx="3199">
                  <c:v>44622.666018518517</c:v>
                </c:pt>
                <c:pt idx="3200">
                  <c:v>44622.666747685187</c:v>
                </c:pt>
                <c:pt idx="3201">
                  <c:v>44622.66746527778</c:v>
                </c:pt>
                <c:pt idx="3202">
                  <c:v>44622.668194444443</c:v>
                </c:pt>
                <c:pt idx="3203">
                  <c:v>44622.668923611112</c:v>
                </c:pt>
                <c:pt idx="3204">
                  <c:v>44622.669641203705</c:v>
                </c:pt>
                <c:pt idx="3205">
                  <c:v>44622.670370370368</c:v>
                </c:pt>
                <c:pt idx="3206">
                  <c:v>44622.671099537038</c:v>
                </c:pt>
                <c:pt idx="3207">
                  <c:v>44622.671817129631</c:v>
                </c:pt>
                <c:pt idx="3208">
                  <c:v>44622.672546296293</c:v>
                </c:pt>
                <c:pt idx="3209">
                  <c:v>44622.673275462963</c:v>
                </c:pt>
                <c:pt idx="3210">
                  <c:v>44622.673993055556</c:v>
                </c:pt>
                <c:pt idx="3211">
                  <c:v>44622.674722222226</c:v>
                </c:pt>
                <c:pt idx="3212">
                  <c:v>44622.675451388888</c:v>
                </c:pt>
                <c:pt idx="3213">
                  <c:v>44622.676168981481</c:v>
                </c:pt>
                <c:pt idx="3214">
                  <c:v>44622.676898148151</c:v>
                </c:pt>
                <c:pt idx="3215">
                  <c:v>44622.677627314813</c:v>
                </c:pt>
                <c:pt idx="3216">
                  <c:v>44622.678344907406</c:v>
                </c:pt>
                <c:pt idx="3217">
                  <c:v>44622.679074074076</c:v>
                </c:pt>
                <c:pt idx="3218">
                  <c:v>44622.679803240739</c:v>
                </c:pt>
                <c:pt idx="3219">
                  <c:v>44622.680520833332</c:v>
                </c:pt>
                <c:pt idx="3220">
                  <c:v>44622.681250000001</c:v>
                </c:pt>
                <c:pt idx="3221">
                  <c:v>44622.681979166664</c:v>
                </c:pt>
                <c:pt idx="3222">
                  <c:v>44622.682696759257</c:v>
                </c:pt>
                <c:pt idx="3223">
                  <c:v>44622.683425925927</c:v>
                </c:pt>
                <c:pt idx="3224">
                  <c:v>44622.684155092589</c:v>
                </c:pt>
                <c:pt idx="3225">
                  <c:v>44622.684872685182</c:v>
                </c:pt>
                <c:pt idx="3226">
                  <c:v>44622.685601851852</c:v>
                </c:pt>
                <c:pt idx="3227">
                  <c:v>44622.686331018522</c:v>
                </c:pt>
                <c:pt idx="3228">
                  <c:v>44622.687048611115</c:v>
                </c:pt>
                <c:pt idx="3229">
                  <c:v>44622.687777777777</c:v>
                </c:pt>
                <c:pt idx="3230">
                  <c:v>44622.68849537037</c:v>
                </c:pt>
                <c:pt idx="3231">
                  <c:v>44622.68922453704</c:v>
                </c:pt>
                <c:pt idx="3232">
                  <c:v>44622.689953703702</c:v>
                </c:pt>
                <c:pt idx="3233">
                  <c:v>44622.690671296295</c:v>
                </c:pt>
                <c:pt idx="3234">
                  <c:v>44622.691400462965</c:v>
                </c:pt>
                <c:pt idx="3235">
                  <c:v>44622.692129629628</c:v>
                </c:pt>
                <c:pt idx="3236">
                  <c:v>44622.692847222221</c:v>
                </c:pt>
                <c:pt idx="3237">
                  <c:v>44622.693576388891</c:v>
                </c:pt>
                <c:pt idx="3238">
                  <c:v>44622.694305555553</c:v>
                </c:pt>
                <c:pt idx="3239">
                  <c:v>44622.695023148146</c:v>
                </c:pt>
                <c:pt idx="3240">
                  <c:v>44622.695752314816</c:v>
                </c:pt>
                <c:pt idx="3241">
                  <c:v>44622.696481481478</c:v>
                </c:pt>
                <c:pt idx="3242">
                  <c:v>44622.697199074071</c:v>
                </c:pt>
                <c:pt idx="3243">
                  <c:v>44622.697928240741</c:v>
                </c:pt>
                <c:pt idx="3244">
                  <c:v>44622.698657407411</c:v>
                </c:pt>
                <c:pt idx="3245">
                  <c:v>44622.699374999997</c:v>
                </c:pt>
                <c:pt idx="3246">
                  <c:v>44622.700104166666</c:v>
                </c:pt>
                <c:pt idx="3247">
                  <c:v>44622.700833333336</c:v>
                </c:pt>
                <c:pt idx="3248">
                  <c:v>44622.701550925929</c:v>
                </c:pt>
                <c:pt idx="3249">
                  <c:v>44622.702280092592</c:v>
                </c:pt>
                <c:pt idx="3250">
                  <c:v>44622.703009259261</c:v>
                </c:pt>
                <c:pt idx="3251">
                  <c:v>44622.703726851854</c:v>
                </c:pt>
                <c:pt idx="3252">
                  <c:v>44622.704456018517</c:v>
                </c:pt>
                <c:pt idx="3253">
                  <c:v>44622.705185185187</c:v>
                </c:pt>
                <c:pt idx="3254">
                  <c:v>44622.70590277778</c:v>
                </c:pt>
                <c:pt idx="3255">
                  <c:v>44622.706631944442</c:v>
                </c:pt>
                <c:pt idx="3256">
                  <c:v>44622.707361111112</c:v>
                </c:pt>
                <c:pt idx="3257">
                  <c:v>44622.708078703705</c:v>
                </c:pt>
                <c:pt idx="3258">
                  <c:v>44622.708865740744</c:v>
                </c:pt>
                <c:pt idx="3259">
                  <c:v>44622.709594907406</c:v>
                </c:pt>
                <c:pt idx="3260">
                  <c:v>44622.710324074076</c:v>
                </c:pt>
                <c:pt idx="3261">
                  <c:v>44622.711041666669</c:v>
                </c:pt>
                <c:pt idx="3262">
                  <c:v>44622.711770833332</c:v>
                </c:pt>
                <c:pt idx="3263">
                  <c:v>44622.712488425925</c:v>
                </c:pt>
                <c:pt idx="3264">
                  <c:v>44622.713217592594</c:v>
                </c:pt>
                <c:pt idx="3265">
                  <c:v>44622.713946759257</c:v>
                </c:pt>
                <c:pt idx="3266">
                  <c:v>44622.71466435185</c:v>
                </c:pt>
                <c:pt idx="3267">
                  <c:v>44622.71539351852</c:v>
                </c:pt>
                <c:pt idx="3268">
                  <c:v>44622.716122685182</c:v>
                </c:pt>
                <c:pt idx="3269">
                  <c:v>44622.716898148145</c:v>
                </c:pt>
                <c:pt idx="3270">
                  <c:v>44622.717627314814</c:v>
                </c:pt>
                <c:pt idx="3271">
                  <c:v>44622.718344907407</c:v>
                </c:pt>
                <c:pt idx="3272">
                  <c:v>44622.719074074077</c:v>
                </c:pt>
                <c:pt idx="3273">
                  <c:v>44622.71980324074</c:v>
                </c:pt>
                <c:pt idx="3274">
                  <c:v>44622.720520833333</c:v>
                </c:pt>
                <c:pt idx="3275">
                  <c:v>44622.721250000002</c:v>
                </c:pt>
                <c:pt idx="3276">
                  <c:v>44622.721979166665</c:v>
                </c:pt>
                <c:pt idx="3277">
                  <c:v>44622.722696759258</c:v>
                </c:pt>
                <c:pt idx="3278">
                  <c:v>44622.723425925928</c:v>
                </c:pt>
                <c:pt idx="3279">
                  <c:v>44622.72415509259</c:v>
                </c:pt>
                <c:pt idx="3280">
                  <c:v>44622.724872685183</c:v>
                </c:pt>
                <c:pt idx="3281">
                  <c:v>44622.725601851853</c:v>
                </c:pt>
                <c:pt idx="3282">
                  <c:v>44622.726331018515</c:v>
                </c:pt>
                <c:pt idx="3283">
                  <c:v>44622.727048611108</c:v>
                </c:pt>
                <c:pt idx="3284">
                  <c:v>44622.727777777778</c:v>
                </c:pt>
                <c:pt idx="3285">
                  <c:v>44622.728506944448</c:v>
                </c:pt>
                <c:pt idx="3286">
                  <c:v>44622.729224537034</c:v>
                </c:pt>
                <c:pt idx="3287">
                  <c:v>44622.729953703703</c:v>
                </c:pt>
                <c:pt idx="3288">
                  <c:v>44622.730682870373</c:v>
                </c:pt>
                <c:pt idx="3289">
                  <c:v>44622.731400462966</c:v>
                </c:pt>
                <c:pt idx="3290">
                  <c:v>44622.732175925928</c:v>
                </c:pt>
                <c:pt idx="3291">
                  <c:v>44622.732905092591</c:v>
                </c:pt>
                <c:pt idx="3292">
                  <c:v>44622.733634259261</c:v>
                </c:pt>
                <c:pt idx="3293">
                  <c:v>44622.734351851854</c:v>
                </c:pt>
                <c:pt idx="3294">
                  <c:v>44622.735081018516</c:v>
                </c:pt>
                <c:pt idx="3295">
                  <c:v>44622.735810185186</c:v>
                </c:pt>
                <c:pt idx="3296">
                  <c:v>44622.736527777779</c:v>
                </c:pt>
                <c:pt idx="3297">
                  <c:v>44622.737256944441</c:v>
                </c:pt>
                <c:pt idx="3298">
                  <c:v>44622.737986111111</c:v>
                </c:pt>
                <c:pt idx="3299">
                  <c:v>44622.738703703704</c:v>
                </c:pt>
                <c:pt idx="3300">
                  <c:v>44622.739432870374</c:v>
                </c:pt>
                <c:pt idx="3301">
                  <c:v>44622.740162037036</c:v>
                </c:pt>
                <c:pt idx="3302">
                  <c:v>44622.740879629629</c:v>
                </c:pt>
                <c:pt idx="3303">
                  <c:v>44622.741608796299</c:v>
                </c:pt>
                <c:pt idx="3304">
                  <c:v>44622.742337962962</c:v>
                </c:pt>
                <c:pt idx="3305">
                  <c:v>44622.743055555555</c:v>
                </c:pt>
                <c:pt idx="3306">
                  <c:v>44622.743784722225</c:v>
                </c:pt>
                <c:pt idx="3307">
                  <c:v>44622.744513888887</c:v>
                </c:pt>
                <c:pt idx="3308">
                  <c:v>44622.74523148148</c:v>
                </c:pt>
                <c:pt idx="3309">
                  <c:v>44622.74596064815</c:v>
                </c:pt>
                <c:pt idx="3310">
                  <c:v>44622.746689814812</c:v>
                </c:pt>
                <c:pt idx="3311">
                  <c:v>44622.747407407405</c:v>
                </c:pt>
                <c:pt idx="3312">
                  <c:v>44622.748136574075</c:v>
                </c:pt>
                <c:pt idx="3313">
                  <c:v>44622.748865740738</c:v>
                </c:pt>
                <c:pt idx="3314">
                  <c:v>44622.749583333331</c:v>
                </c:pt>
                <c:pt idx="3315">
                  <c:v>44622.7503125</c:v>
                </c:pt>
                <c:pt idx="3316">
                  <c:v>44622.75104166667</c:v>
                </c:pt>
                <c:pt idx="3317">
                  <c:v>44622.751759259256</c:v>
                </c:pt>
                <c:pt idx="3318">
                  <c:v>44622.752488425926</c:v>
                </c:pt>
                <c:pt idx="3319">
                  <c:v>44622.753217592595</c:v>
                </c:pt>
                <c:pt idx="3320">
                  <c:v>44622.753935185188</c:v>
                </c:pt>
                <c:pt idx="3321">
                  <c:v>44622.754664351851</c:v>
                </c:pt>
                <c:pt idx="3322">
                  <c:v>44622.755393518521</c:v>
                </c:pt>
                <c:pt idx="3323">
                  <c:v>44622.756111111114</c:v>
                </c:pt>
                <c:pt idx="3324">
                  <c:v>44622.756840277776</c:v>
                </c:pt>
                <c:pt idx="3325">
                  <c:v>44622.757569444446</c:v>
                </c:pt>
                <c:pt idx="3326">
                  <c:v>44622.758287037039</c:v>
                </c:pt>
                <c:pt idx="3327">
                  <c:v>44622.759016203701</c:v>
                </c:pt>
                <c:pt idx="3328">
                  <c:v>44622.759745370371</c:v>
                </c:pt>
                <c:pt idx="3329">
                  <c:v>44622.760462962964</c:v>
                </c:pt>
                <c:pt idx="3330">
                  <c:v>44622.761192129627</c:v>
                </c:pt>
                <c:pt idx="3331">
                  <c:v>44622.761967592596</c:v>
                </c:pt>
                <c:pt idx="3332">
                  <c:v>44622.762696759259</c:v>
                </c:pt>
                <c:pt idx="3333">
                  <c:v>44622.763425925928</c:v>
                </c:pt>
                <c:pt idx="3334">
                  <c:v>44622.764143518521</c:v>
                </c:pt>
                <c:pt idx="3335">
                  <c:v>44622.764872685184</c:v>
                </c:pt>
                <c:pt idx="3336">
                  <c:v>44622.765601851854</c:v>
                </c:pt>
                <c:pt idx="3337">
                  <c:v>44622.766377314816</c:v>
                </c:pt>
                <c:pt idx="3338">
                  <c:v>44622.767106481479</c:v>
                </c:pt>
                <c:pt idx="3339">
                  <c:v>44622.767824074072</c:v>
                </c:pt>
                <c:pt idx="3340">
                  <c:v>44622.768553240741</c:v>
                </c:pt>
                <c:pt idx="3341">
                  <c:v>44622.769282407404</c:v>
                </c:pt>
                <c:pt idx="3342">
                  <c:v>44622.77</c:v>
                </c:pt>
                <c:pt idx="3343">
                  <c:v>44622.770775462966</c:v>
                </c:pt>
                <c:pt idx="3344">
                  <c:v>44622.771504629629</c:v>
                </c:pt>
                <c:pt idx="3345">
                  <c:v>44622.772233796299</c:v>
                </c:pt>
                <c:pt idx="3346">
                  <c:v>44622.772951388892</c:v>
                </c:pt>
                <c:pt idx="3347">
                  <c:v>44622.773680555554</c:v>
                </c:pt>
                <c:pt idx="3348">
                  <c:v>44622.774409722224</c:v>
                </c:pt>
                <c:pt idx="3349">
                  <c:v>44622.775127314817</c:v>
                </c:pt>
                <c:pt idx="3350">
                  <c:v>44622.775856481479</c:v>
                </c:pt>
                <c:pt idx="3351">
                  <c:v>44622.776585648149</c:v>
                </c:pt>
                <c:pt idx="3352">
                  <c:v>44622.777303240742</c:v>
                </c:pt>
                <c:pt idx="3353">
                  <c:v>44622.778032407405</c:v>
                </c:pt>
                <c:pt idx="3354">
                  <c:v>44622.778761574074</c:v>
                </c:pt>
                <c:pt idx="3355">
                  <c:v>44622.779479166667</c:v>
                </c:pt>
                <c:pt idx="3356">
                  <c:v>44622.78020833333</c:v>
                </c:pt>
                <c:pt idx="3357">
                  <c:v>44622.7809375</c:v>
                </c:pt>
                <c:pt idx="3358">
                  <c:v>44622.781655092593</c:v>
                </c:pt>
                <c:pt idx="3359">
                  <c:v>44622.782384259262</c:v>
                </c:pt>
                <c:pt idx="3360">
                  <c:v>44622.783113425925</c:v>
                </c:pt>
                <c:pt idx="3361">
                  <c:v>44622.783842592595</c:v>
                </c:pt>
                <c:pt idx="3362">
                  <c:v>44622.784560185188</c:v>
                </c:pt>
                <c:pt idx="3363">
                  <c:v>44622.78528935185</c:v>
                </c:pt>
                <c:pt idx="3364">
                  <c:v>44622.786064814813</c:v>
                </c:pt>
                <c:pt idx="3365">
                  <c:v>44622.786793981482</c:v>
                </c:pt>
                <c:pt idx="3366">
                  <c:v>44622.787511574075</c:v>
                </c:pt>
                <c:pt idx="3367">
                  <c:v>44622.788240740738</c:v>
                </c:pt>
                <c:pt idx="3368">
                  <c:v>44622.788969907408</c:v>
                </c:pt>
                <c:pt idx="3369">
                  <c:v>44622.789687500001</c:v>
                </c:pt>
                <c:pt idx="3370">
                  <c:v>44622.790416666663</c:v>
                </c:pt>
                <c:pt idx="3371">
                  <c:v>44622.791145833333</c:v>
                </c:pt>
                <c:pt idx="3372">
                  <c:v>44622.791863425926</c:v>
                </c:pt>
                <c:pt idx="3373">
                  <c:v>44622.792592592596</c:v>
                </c:pt>
                <c:pt idx="3374">
                  <c:v>44622.793321759258</c:v>
                </c:pt>
                <c:pt idx="3375">
                  <c:v>44622.794039351851</c:v>
                </c:pt>
                <c:pt idx="3376">
                  <c:v>44622.794768518521</c:v>
                </c:pt>
                <c:pt idx="3377">
                  <c:v>44622.795497685183</c:v>
                </c:pt>
                <c:pt idx="3378">
                  <c:v>44622.796215277776</c:v>
                </c:pt>
                <c:pt idx="3379">
                  <c:v>44622.796944444446</c:v>
                </c:pt>
                <c:pt idx="3380">
                  <c:v>44622.797673611109</c:v>
                </c:pt>
                <c:pt idx="3381">
                  <c:v>44622.798391203702</c:v>
                </c:pt>
                <c:pt idx="3382">
                  <c:v>44622.799120370371</c:v>
                </c:pt>
                <c:pt idx="3383">
                  <c:v>44622.799849537034</c:v>
                </c:pt>
                <c:pt idx="3384">
                  <c:v>44622.800567129627</c:v>
                </c:pt>
                <c:pt idx="3385">
                  <c:v>44622.801296296297</c:v>
                </c:pt>
                <c:pt idx="3386">
                  <c:v>44622.802025462966</c:v>
                </c:pt>
                <c:pt idx="3387">
                  <c:v>44622.802743055552</c:v>
                </c:pt>
                <c:pt idx="3388">
                  <c:v>44622.803472222222</c:v>
                </c:pt>
                <c:pt idx="3389">
                  <c:v>44622.804201388892</c:v>
                </c:pt>
                <c:pt idx="3390">
                  <c:v>44622.804930555554</c:v>
                </c:pt>
                <c:pt idx="3391">
                  <c:v>44622.805648148147</c:v>
                </c:pt>
                <c:pt idx="3392">
                  <c:v>44622.806377314817</c:v>
                </c:pt>
                <c:pt idx="3393">
                  <c:v>44622.807106481479</c:v>
                </c:pt>
                <c:pt idx="3394">
                  <c:v>44622.807824074072</c:v>
                </c:pt>
                <c:pt idx="3395">
                  <c:v>44622.808553240742</c:v>
                </c:pt>
                <c:pt idx="3396">
                  <c:v>44622.809282407405</c:v>
                </c:pt>
                <c:pt idx="3397">
                  <c:v>44622.81</c:v>
                </c:pt>
                <c:pt idx="3398">
                  <c:v>44622.810729166667</c:v>
                </c:pt>
                <c:pt idx="3399">
                  <c:v>44622.81145833333</c:v>
                </c:pt>
                <c:pt idx="3400">
                  <c:v>44622.812175925923</c:v>
                </c:pt>
                <c:pt idx="3401">
                  <c:v>44622.812905092593</c:v>
                </c:pt>
                <c:pt idx="3402">
                  <c:v>44622.813634259262</c:v>
                </c:pt>
                <c:pt idx="3403">
                  <c:v>44622.814351851855</c:v>
                </c:pt>
                <c:pt idx="3404">
                  <c:v>44622.815081018518</c:v>
                </c:pt>
                <c:pt idx="3405">
                  <c:v>44622.815810185188</c:v>
                </c:pt>
                <c:pt idx="3406">
                  <c:v>44622.816527777781</c:v>
                </c:pt>
                <c:pt idx="3407">
                  <c:v>44622.817256944443</c:v>
                </c:pt>
                <c:pt idx="3408">
                  <c:v>44622.817974537036</c:v>
                </c:pt>
                <c:pt idx="3409">
                  <c:v>44622.818703703706</c:v>
                </c:pt>
                <c:pt idx="3410">
                  <c:v>44622.819432870368</c:v>
                </c:pt>
                <c:pt idx="3411">
                  <c:v>44622.820162037038</c:v>
                </c:pt>
                <c:pt idx="3412">
                  <c:v>44622.820879629631</c:v>
                </c:pt>
                <c:pt idx="3413">
                  <c:v>44622.821608796294</c:v>
                </c:pt>
                <c:pt idx="3414">
                  <c:v>44622.822337962964</c:v>
                </c:pt>
                <c:pt idx="3415">
                  <c:v>44622.823055555556</c:v>
                </c:pt>
                <c:pt idx="3416">
                  <c:v>44622.823784722219</c:v>
                </c:pt>
                <c:pt idx="3417">
                  <c:v>44622.824513888889</c:v>
                </c:pt>
                <c:pt idx="3418">
                  <c:v>44622.825231481482</c:v>
                </c:pt>
                <c:pt idx="3419">
                  <c:v>44622.825960648152</c:v>
                </c:pt>
                <c:pt idx="3420">
                  <c:v>44622.826689814814</c:v>
                </c:pt>
                <c:pt idx="3421">
                  <c:v>44622.827407407407</c:v>
                </c:pt>
                <c:pt idx="3422">
                  <c:v>44622.828136574077</c:v>
                </c:pt>
                <c:pt idx="3423">
                  <c:v>44622.828865740739</c:v>
                </c:pt>
                <c:pt idx="3424">
                  <c:v>44622.829583333332</c:v>
                </c:pt>
                <c:pt idx="3425">
                  <c:v>44622.830358796295</c:v>
                </c:pt>
                <c:pt idx="3426">
                  <c:v>44622.831087962964</c:v>
                </c:pt>
                <c:pt idx="3427">
                  <c:v>44622.831817129627</c:v>
                </c:pt>
                <c:pt idx="3428">
                  <c:v>44622.83253472222</c:v>
                </c:pt>
                <c:pt idx="3429">
                  <c:v>44622.83326388889</c:v>
                </c:pt>
                <c:pt idx="3430">
                  <c:v>44622.833993055552</c:v>
                </c:pt>
                <c:pt idx="3431">
                  <c:v>44622.834768518522</c:v>
                </c:pt>
                <c:pt idx="3432">
                  <c:v>44622.835486111115</c:v>
                </c:pt>
                <c:pt idx="3433">
                  <c:v>44622.836215277777</c:v>
                </c:pt>
                <c:pt idx="3434">
                  <c:v>44622.836944444447</c:v>
                </c:pt>
                <c:pt idx="3435">
                  <c:v>44622.83766203704</c:v>
                </c:pt>
                <c:pt idx="3436">
                  <c:v>44622.838391203702</c:v>
                </c:pt>
                <c:pt idx="3437">
                  <c:v>44622.839166666665</c:v>
                </c:pt>
                <c:pt idx="3438">
                  <c:v>44622.839884259258</c:v>
                </c:pt>
                <c:pt idx="3439">
                  <c:v>44622.840613425928</c:v>
                </c:pt>
                <c:pt idx="3440">
                  <c:v>44622.84134259259</c:v>
                </c:pt>
                <c:pt idx="3441">
                  <c:v>44622.842060185183</c:v>
                </c:pt>
                <c:pt idx="3442">
                  <c:v>44622.842789351853</c:v>
                </c:pt>
                <c:pt idx="3443">
                  <c:v>44622.843564814815</c:v>
                </c:pt>
                <c:pt idx="3444">
                  <c:v>44622.844282407408</c:v>
                </c:pt>
                <c:pt idx="3445">
                  <c:v>44622.845011574071</c:v>
                </c:pt>
                <c:pt idx="3446">
                  <c:v>44622.84574074074</c:v>
                </c:pt>
                <c:pt idx="3447">
                  <c:v>44622.846458333333</c:v>
                </c:pt>
                <c:pt idx="3448">
                  <c:v>44622.847187500003</c:v>
                </c:pt>
                <c:pt idx="3449">
                  <c:v>44622.847962962966</c:v>
                </c:pt>
                <c:pt idx="3450">
                  <c:v>44622.848692129628</c:v>
                </c:pt>
                <c:pt idx="3451">
                  <c:v>44622.849421296298</c:v>
                </c:pt>
                <c:pt idx="3452">
                  <c:v>44622.850138888891</c:v>
                </c:pt>
                <c:pt idx="3453">
                  <c:v>44622.850868055553</c:v>
                </c:pt>
                <c:pt idx="3454">
                  <c:v>44622.851597222223</c:v>
                </c:pt>
                <c:pt idx="3455">
                  <c:v>44622.852314814816</c:v>
                </c:pt>
                <c:pt idx="3456">
                  <c:v>44622.853043981479</c:v>
                </c:pt>
                <c:pt idx="3457">
                  <c:v>44622.853773148148</c:v>
                </c:pt>
                <c:pt idx="3458">
                  <c:v>44622.854490740741</c:v>
                </c:pt>
                <c:pt idx="3459">
                  <c:v>44622.855219907404</c:v>
                </c:pt>
                <c:pt idx="3460">
                  <c:v>44622.855937499997</c:v>
                </c:pt>
                <c:pt idx="3461">
                  <c:v>44622.856666666667</c:v>
                </c:pt>
                <c:pt idx="3462">
                  <c:v>44622.857395833336</c:v>
                </c:pt>
                <c:pt idx="3463">
                  <c:v>44622.858113425929</c:v>
                </c:pt>
                <c:pt idx="3464">
                  <c:v>44622.858842592592</c:v>
                </c:pt>
                <c:pt idx="3465">
                  <c:v>44622.859618055554</c:v>
                </c:pt>
                <c:pt idx="3466">
                  <c:v>44622.860347222224</c:v>
                </c:pt>
                <c:pt idx="3467">
                  <c:v>44622.861076388886</c:v>
                </c:pt>
                <c:pt idx="3468">
                  <c:v>44622.861793981479</c:v>
                </c:pt>
                <c:pt idx="3469">
                  <c:v>44622.862523148149</c:v>
                </c:pt>
                <c:pt idx="3470">
                  <c:v>44622.863252314812</c:v>
                </c:pt>
                <c:pt idx="3471">
                  <c:v>44622.863969907405</c:v>
                </c:pt>
                <c:pt idx="3472">
                  <c:v>44622.864699074074</c:v>
                </c:pt>
                <c:pt idx="3473">
                  <c:v>44622.865428240744</c:v>
                </c:pt>
                <c:pt idx="3474">
                  <c:v>44622.86614583333</c:v>
                </c:pt>
                <c:pt idx="3475">
                  <c:v>44622.866875</c:v>
                </c:pt>
                <c:pt idx="3476">
                  <c:v>44622.867650462962</c:v>
                </c:pt>
                <c:pt idx="3477">
                  <c:v>44622.868379629632</c:v>
                </c:pt>
                <c:pt idx="3478">
                  <c:v>44622.869097222225</c:v>
                </c:pt>
                <c:pt idx="3479">
                  <c:v>44622.869826388887</c:v>
                </c:pt>
                <c:pt idx="3480">
                  <c:v>44622.870555555557</c:v>
                </c:pt>
                <c:pt idx="3481">
                  <c:v>44622.87127314815</c:v>
                </c:pt>
                <c:pt idx="3482">
                  <c:v>44622.872060185182</c:v>
                </c:pt>
                <c:pt idx="3483">
                  <c:v>44622.872777777775</c:v>
                </c:pt>
                <c:pt idx="3484">
                  <c:v>44622.873506944445</c:v>
                </c:pt>
                <c:pt idx="3485">
                  <c:v>44622.874236111114</c:v>
                </c:pt>
                <c:pt idx="3486">
                  <c:v>44622.8749537037</c:v>
                </c:pt>
                <c:pt idx="3487">
                  <c:v>44622.87568287037</c:v>
                </c:pt>
                <c:pt idx="3488">
                  <c:v>44622.876458333332</c:v>
                </c:pt>
                <c:pt idx="3489">
                  <c:v>44622.877187500002</c:v>
                </c:pt>
                <c:pt idx="3490">
                  <c:v>44622.877916666665</c:v>
                </c:pt>
                <c:pt idx="3491">
                  <c:v>44622.878634259258</c:v>
                </c:pt>
                <c:pt idx="3492">
                  <c:v>44622.879363425927</c:v>
                </c:pt>
                <c:pt idx="3493">
                  <c:v>44622.88009259259</c:v>
                </c:pt>
                <c:pt idx="3494">
                  <c:v>44622.880868055552</c:v>
                </c:pt>
                <c:pt idx="3495">
                  <c:v>44622.881585648145</c:v>
                </c:pt>
                <c:pt idx="3496">
                  <c:v>44622.882314814815</c:v>
                </c:pt>
                <c:pt idx="3497">
                  <c:v>44622.883043981485</c:v>
                </c:pt>
                <c:pt idx="3498">
                  <c:v>44622.883773148147</c:v>
                </c:pt>
                <c:pt idx="3499">
                  <c:v>44622.88449074074</c:v>
                </c:pt>
                <c:pt idx="3500">
                  <c:v>44622.88521990741</c:v>
                </c:pt>
                <c:pt idx="3501">
                  <c:v>44622.885949074072</c:v>
                </c:pt>
                <c:pt idx="3502">
                  <c:v>44622.886666666665</c:v>
                </c:pt>
                <c:pt idx="3503">
                  <c:v>44622.887395833335</c:v>
                </c:pt>
                <c:pt idx="3504">
                  <c:v>44622.888124999998</c:v>
                </c:pt>
                <c:pt idx="3505">
                  <c:v>44622.888854166667</c:v>
                </c:pt>
                <c:pt idx="3506">
                  <c:v>44622.88957175926</c:v>
                </c:pt>
                <c:pt idx="3507">
                  <c:v>44622.890300925923</c:v>
                </c:pt>
                <c:pt idx="3508">
                  <c:v>44622.891030092593</c:v>
                </c:pt>
                <c:pt idx="3509">
                  <c:v>44622.891759259262</c:v>
                </c:pt>
                <c:pt idx="3510">
                  <c:v>44622.892476851855</c:v>
                </c:pt>
                <c:pt idx="3511">
                  <c:v>44622.893206018518</c:v>
                </c:pt>
                <c:pt idx="3512">
                  <c:v>44622.893935185188</c:v>
                </c:pt>
                <c:pt idx="3513">
                  <c:v>44622.89466435185</c:v>
                </c:pt>
                <c:pt idx="3514">
                  <c:v>44622.895381944443</c:v>
                </c:pt>
                <c:pt idx="3515">
                  <c:v>44622.896111111113</c:v>
                </c:pt>
                <c:pt idx="3516">
                  <c:v>44622.896840277775</c:v>
                </c:pt>
                <c:pt idx="3517">
                  <c:v>44622.897569444445</c:v>
                </c:pt>
                <c:pt idx="3518">
                  <c:v>44622.898287037038</c:v>
                </c:pt>
                <c:pt idx="3519">
                  <c:v>44622.899016203701</c:v>
                </c:pt>
                <c:pt idx="3520">
                  <c:v>44622.899791666663</c:v>
                </c:pt>
                <c:pt idx="3521">
                  <c:v>44622.900520833333</c:v>
                </c:pt>
                <c:pt idx="3522">
                  <c:v>44622.901238425926</c:v>
                </c:pt>
                <c:pt idx="3523">
                  <c:v>44622.901967592596</c:v>
                </c:pt>
                <c:pt idx="3524">
                  <c:v>44622.902696759258</c:v>
                </c:pt>
                <c:pt idx="3525">
                  <c:v>44622.903425925928</c:v>
                </c:pt>
                <c:pt idx="3526">
                  <c:v>44622.90420138889</c:v>
                </c:pt>
                <c:pt idx="3527">
                  <c:v>44622.904918981483</c:v>
                </c:pt>
                <c:pt idx="3528">
                  <c:v>44622.905648148146</c:v>
                </c:pt>
                <c:pt idx="3529">
                  <c:v>44622.906377314815</c:v>
                </c:pt>
                <c:pt idx="3530">
                  <c:v>44622.907094907408</c:v>
                </c:pt>
                <c:pt idx="3531">
                  <c:v>44622.907824074071</c:v>
                </c:pt>
                <c:pt idx="3532">
                  <c:v>44622.908599537041</c:v>
                </c:pt>
                <c:pt idx="3533">
                  <c:v>44622.909317129626</c:v>
                </c:pt>
                <c:pt idx="3534">
                  <c:v>44622.910046296296</c:v>
                </c:pt>
                <c:pt idx="3535">
                  <c:v>44622.910775462966</c:v>
                </c:pt>
                <c:pt idx="3536">
                  <c:v>44622.911493055559</c:v>
                </c:pt>
                <c:pt idx="3537">
                  <c:v>44622.912222222221</c:v>
                </c:pt>
                <c:pt idx="3538">
                  <c:v>44622.912997685184</c:v>
                </c:pt>
                <c:pt idx="3539">
                  <c:v>44622.913715277777</c:v>
                </c:pt>
                <c:pt idx="3540">
                  <c:v>44622.914444444446</c:v>
                </c:pt>
                <c:pt idx="3541">
                  <c:v>44622.915173611109</c:v>
                </c:pt>
                <c:pt idx="3542">
                  <c:v>44622.915891203702</c:v>
                </c:pt>
                <c:pt idx="3543">
                  <c:v>44622.916620370372</c:v>
                </c:pt>
                <c:pt idx="3544">
                  <c:v>44622.917395833334</c:v>
                </c:pt>
                <c:pt idx="3545">
                  <c:v>44622.918124999997</c:v>
                </c:pt>
                <c:pt idx="3546">
                  <c:v>44622.918842592589</c:v>
                </c:pt>
                <c:pt idx="3547">
                  <c:v>44622.919571759259</c:v>
                </c:pt>
                <c:pt idx="3548">
                  <c:v>44622.920300925929</c:v>
                </c:pt>
                <c:pt idx="3549">
                  <c:v>44622.921018518522</c:v>
                </c:pt>
                <c:pt idx="3550">
                  <c:v>44622.921793981484</c:v>
                </c:pt>
                <c:pt idx="3551">
                  <c:v>44622.922511574077</c:v>
                </c:pt>
                <c:pt idx="3552">
                  <c:v>44622.92324074074</c:v>
                </c:pt>
                <c:pt idx="3553">
                  <c:v>44622.92396990741</c:v>
                </c:pt>
                <c:pt idx="3554">
                  <c:v>44622.924687500003</c:v>
                </c:pt>
                <c:pt idx="3555">
                  <c:v>44622.925416666665</c:v>
                </c:pt>
                <c:pt idx="3556">
                  <c:v>44622.926180555558</c:v>
                </c:pt>
                <c:pt idx="3557">
                  <c:v>44622.92690972222</c:v>
                </c:pt>
                <c:pt idx="3558">
                  <c:v>44622.927627314813</c:v>
                </c:pt>
                <c:pt idx="3559">
                  <c:v>44622.928356481483</c:v>
                </c:pt>
                <c:pt idx="3560">
                  <c:v>44622.929085648146</c:v>
                </c:pt>
                <c:pt idx="3561">
                  <c:v>44622.929803240739</c:v>
                </c:pt>
                <c:pt idx="3562">
                  <c:v>44622.930578703701</c:v>
                </c:pt>
                <c:pt idx="3563">
                  <c:v>44622.931296296294</c:v>
                </c:pt>
                <c:pt idx="3564">
                  <c:v>44622.932025462964</c:v>
                </c:pt>
                <c:pt idx="3565">
                  <c:v>44622.932754629626</c:v>
                </c:pt>
                <c:pt idx="3566">
                  <c:v>44622.933472222219</c:v>
                </c:pt>
                <c:pt idx="3567">
                  <c:v>44622.934201388889</c:v>
                </c:pt>
                <c:pt idx="3568">
                  <c:v>44622.934965277775</c:v>
                </c:pt>
                <c:pt idx="3569">
                  <c:v>44622.935694444444</c:v>
                </c:pt>
                <c:pt idx="3570">
                  <c:v>44622.936412037037</c:v>
                </c:pt>
                <c:pt idx="3571">
                  <c:v>44622.937141203707</c:v>
                </c:pt>
                <c:pt idx="3572">
                  <c:v>44622.93787037037</c:v>
                </c:pt>
                <c:pt idx="3573">
                  <c:v>44622.938587962963</c:v>
                </c:pt>
                <c:pt idx="3574">
                  <c:v>44622.939363425925</c:v>
                </c:pt>
                <c:pt idx="3575">
                  <c:v>44622.940092592595</c:v>
                </c:pt>
                <c:pt idx="3576">
                  <c:v>44622.940810185188</c:v>
                </c:pt>
                <c:pt idx="3577">
                  <c:v>44622.94153935185</c:v>
                </c:pt>
                <c:pt idx="3578">
                  <c:v>44622.94226851852</c:v>
                </c:pt>
                <c:pt idx="3579">
                  <c:v>44622.942986111113</c:v>
                </c:pt>
                <c:pt idx="3580">
                  <c:v>44622.943761574075</c:v>
                </c:pt>
                <c:pt idx="3581">
                  <c:v>44622.944479166668</c:v>
                </c:pt>
                <c:pt idx="3582">
                  <c:v>44622.945208333331</c:v>
                </c:pt>
                <c:pt idx="3583">
                  <c:v>44622.945937500001</c:v>
                </c:pt>
                <c:pt idx="3584">
                  <c:v>44622.946655092594</c:v>
                </c:pt>
                <c:pt idx="3585">
                  <c:v>44622.947384259256</c:v>
                </c:pt>
                <c:pt idx="3586">
                  <c:v>44622.948148148149</c:v>
                </c:pt>
                <c:pt idx="3587">
                  <c:v>44622.948877314811</c:v>
                </c:pt>
                <c:pt idx="3588">
                  <c:v>44622.949606481481</c:v>
                </c:pt>
                <c:pt idx="3589">
                  <c:v>44622.950324074074</c:v>
                </c:pt>
                <c:pt idx="3590">
                  <c:v>44622.951053240744</c:v>
                </c:pt>
                <c:pt idx="3591">
                  <c:v>44622.951782407406</c:v>
                </c:pt>
                <c:pt idx="3592">
                  <c:v>44622.952557870369</c:v>
                </c:pt>
                <c:pt idx="3593">
                  <c:v>44622.953275462962</c:v>
                </c:pt>
                <c:pt idx="3594">
                  <c:v>44622.954004629632</c:v>
                </c:pt>
                <c:pt idx="3595">
                  <c:v>44622.954733796294</c:v>
                </c:pt>
                <c:pt idx="3596">
                  <c:v>44622.955451388887</c:v>
                </c:pt>
                <c:pt idx="3597">
                  <c:v>44622.956180555557</c:v>
                </c:pt>
                <c:pt idx="3598">
                  <c:v>44622.956956018519</c:v>
                </c:pt>
                <c:pt idx="3599">
                  <c:v>44622.957673611112</c:v>
                </c:pt>
                <c:pt idx="3600">
                  <c:v>44622.958402777775</c:v>
                </c:pt>
                <c:pt idx="3601">
                  <c:v>44622.959131944444</c:v>
                </c:pt>
                <c:pt idx="3602">
                  <c:v>44622.959849537037</c:v>
                </c:pt>
                <c:pt idx="3603">
                  <c:v>44622.960578703707</c:v>
                </c:pt>
                <c:pt idx="3604">
                  <c:v>44622.961354166669</c:v>
                </c:pt>
                <c:pt idx="3605">
                  <c:v>44622.962071759262</c:v>
                </c:pt>
                <c:pt idx="3606">
                  <c:v>44622.962800925925</c:v>
                </c:pt>
                <c:pt idx="3607">
                  <c:v>44622.963518518518</c:v>
                </c:pt>
                <c:pt idx="3608">
                  <c:v>44622.964247685188</c:v>
                </c:pt>
                <c:pt idx="3609">
                  <c:v>44622.96497685185</c:v>
                </c:pt>
                <c:pt idx="3610">
                  <c:v>44622.965740740743</c:v>
                </c:pt>
                <c:pt idx="3611">
                  <c:v>44622.966469907406</c:v>
                </c:pt>
                <c:pt idx="3612">
                  <c:v>44622.967199074075</c:v>
                </c:pt>
                <c:pt idx="3613">
                  <c:v>44622.967916666668</c:v>
                </c:pt>
                <c:pt idx="3614">
                  <c:v>44622.968645833331</c:v>
                </c:pt>
                <c:pt idx="3615">
                  <c:v>44622.969375000001</c:v>
                </c:pt>
                <c:pt idx="3616">
                  <c:v>44622.970138888886</c:v>
                </c:pt>
                <c:pt idx="3617">
                  <c:v>44622.970868055556</c:v>
                </c:pt>
                <c:pt idx="3618">
                  <c:v>44622.971597222226</c:v>
                </c:pt>
                <c:pt idx="3619">
                  <c:v>44622.972326388888</c:v>
                </c:pt>
                <c:pt idx="3620">
                  <c:v>44622.973043981481</c:v>
                </c:pt>
                <c:pt idx="3621">
                  <c:v>44622.973773148151</c:v>
                </c:pt>
                <c:pt idx="3622">
                  <c:v>44622.974548611113</c:v>
                </c:pt>
                <c:pt idx="3623">
                  <c:v>44622.975266203706</c:v>
                </c:pt>
                <c:pt idx="3624">
                  <c:v>44622.975995370369</c:v>
                </c:pt>
                <c:pt idx="3625">
                  <c:v>44622.976724537039</c:v>
                </c:pt>
                <c:pt idx="3626">
                  <c:v>44622.977442129632</c:v>
                </c:pt>
                <c:pt idx="3627">
                  <c:v>44622.978171296294</c:v>
                </c:pt>
                <c:pt idx="3628">
                  <c:v>44622.978946759256</c:v>
                </c:pt>
                <c:pt idx="3629">
                  <c:v>44622.979675925926</c:v>
                </c:pt>
                <c:pt idx="3630">
                  <c:v>44622.980405092596</c:v>
                </c:pt>
                <c:pt idx="3631">
                  <c:v>44622.981122685182</c:v>
                </c:pt>
                <c:pt idx="3632">
                  <c:v>44622.981851851851</c:v>
                </c:pt>
                <c:pt idx="3633">
                  <c:v>44622.982581018521</c:v>
                </c:pt>
                <c:pt idx="3634">
                  <c:v>44622.983356481483</c:v>
                </c:pt>
                <c:pt idx="3635">
                  <c:v>44622.984074074076</c:v>
                </c:pt>
                <c:pt idx="3636">
                  <c:v>44622.984803240739</c:v>
                </c:pt>
                <c:pt idx="3637">
                  <c:v>44622.985532407409</c:v>
                </c:pt>
                <c:pt idx="3638">
                  <c:v>44622.986250000002</c:v>
                </c:pt>
                <c:pt idx="3639">
                  <c:v>44622.986979166664</c:v>
                </c:pt>
                <c:pt idx="3640">
                  <c:v>44622.987708333334</c:v>
                </c:pt>
                <c:pt idx="3641">
                  <c:v>44622.988425925927</c:v>
                </c:pt>
                <c:pt idx="3642">
                  <c:v>44622.989155092589</c:v>
                </c:pt>
                <c:pt idx="3643">
                  <c:v>44622.989884259259</c:v>
                </c:pt>
                <c:pt idx="3644">
                  <c:v>44622.990613425929</c:v>
                </c:pt>
                <c:pt idx="3645">
                  <c:v>44622.991331018522</c:v>
                </c:pt>
                <c:pt idx="3646">
                  <c:v>44622.992060185185</c:v>
                </c:pt>
                <c:pt idx="3647">
                  <c:v>44622.992789351854</c:v>
                </c:pt>
                <c:pt idx="3648">
                  <c:v>44622.993506944447</c:v>
                </c:pt>
                <c:pt idx="3649">
                  <c:v>44622.99423611111</c:v>
                </c:pt>
                <c:pt idx="3650">
                  <c:v>44622.99496527778</c:v>
                </c:pt>
                <c:pt idx="3651">
                  <c:v>44622.995682870373</c:v>
                </c:pt>
                <c:pt idx="3652">
                  <c:v>44622.996412037035</c:v>
                </c:pt>
                <c:pt idx="3653">
                  <c:v>44622.997141203705</c:v>
                </c:pt>
                <c:pt idx="3654">
                  <c:v>44622.997858796298</c:v>
                </c:pt>
                <c:pt idx="3655">
                  <c:v>44622.99858796296</c:v>
                </c:pt>
                <c:pt idx="3656">
                  <c:v>44622.99931712963</c:v>
                </c:pt>
                <c:pt idx="3657">
                  <c:v>44623.000034722223</c:v>
                </c:pt>
                <c:pt idx="3658">
                  <c:v>44623.000763888886</c:v>
                </c:pt>
                <c:pt idx="3659">
                  <c:v>44623.001493055555</c:v>
                </c:pt>
                <c:pt idx="3660">
                  <c:v>44623.002210648148</c:v>
                </c:pt>
                <c:pt idx="3661">
                  <c:v>44623.002939814818</c:v>
                </c:pt>
                <c:pt idx="3662">
                  <c:v>44623.003668981481</c:v>
                </c:pt>
                <c:pt idx="3663">
                  <c:v>44623.004386574074</c:v>
                </c:pt>
                <c:pt idx="3664">
                  <c:v>44623.005115740743</c:v>
                </c:pt>
                <c:pt idx="3665">
                  <c:v>44623.005844907406</c:v>
                </c:pt>
                <c:pt idx="3666">
                  <c:v>44623.006562499999</c:v>
                </c:pt>
                <c:pt idx="3667">
                  <c:v>44623.007291666669</c:v>
                </c:pt>
                <c:pt idx="3668">
                  <c:v>44623.008020833331</c:v>
                </c:pt>
                <c:pt idx="3669">
                  <c:v>44623.008738425924</c:v>
                </c:pt>
                <c:pt idx="3670">
                  <c:v>44623.009467592594</c:v>
                </c:pt>
                <c:pt idx="3671">
                  <c:v>44623.010196759256</c:v>
                </c:pt>
                <c:pt idx="3672">
                  <c:v>44623.010914351849</c:v>
                </c:pt>
                <c:pt idx="3673">
                  <c:v>44623.011643518519</c:v>
                </c:pt>
                <c:pt idx="3674">
                  <c:v>44623.012372685182</c:v>
                </c:pt>
                <c:pt idx="3675">
                  <c:v>44623.013148148151</c:v>
                </c:pt>
                <c:pt idx="3676">
                  <c:v>44623.013865740744</c:v>
                </c:pt>
                <c:pt idx="3677">
                  <c:v>44623.014594907407</c:v>
                </c:pt>
                <c:pt idx="3678">
                  <c:v>44623.015324074076</c:v>
                </c:pt>
                <c:pt idx="3679">
                  <c:v>44623.016041666669</c:v>
                </c:pt>
                <c:pt idx="3680">
                  <c:v>44623.016770833332</c:v>
                </c:pt>
                <c:pt idx="3681">
                  <c:v>44623.017534722225</c:v>
                </c:pt>
                <c:pt idx="3682">
                  <c:v>44623.018263888887</c:v>
                </c:pt>
                <c:pt idx="3683">
                  <c:v>44623.01898148148</c:v>
                </c:pt>
                <c:pt idx="3684">
                  <c:v>44623.01971064815</c:v>
                </c:pt>
                <c:pt idx="3685">
                  <c:v>44623.020428240743</c:v>
                </c:pt>
                <c:pt idx="3686">
                  <c:v>44623.021157407406</c:v>
                </c:pt>
                <c:pt idx="3687">
                  <c:v>44623.021886574075</c:v>
                </c:pt>
                <c:pt idx="3688">
                  <c:v>44623.022604166668</c:v>
                </c:pt>
                <c:pt idx="3689">
                  <c:v>44623.023333333331</c:v>
                </c:pt>
                <c:pt idx="3690">
                  <c:v>44623.024062500001</c:v>
                </c:pt>
                <c:pt idx="3691">
                  <c:v>44623.024780092594</c:v>
                </c:pt>
                <c:pt idx="3692">
                  <c:v>44623.025555555556</c:v>
                </c:pt>
                <c:pt idx="3693">
                  <c:v>44623.026284722226</c:v>
                </c:pt>
                <c:pt idx="3694">
                  <c:v>44623.027013888888</c:v>
                </c:pt>
                <c:pt idx="3695">
                  <c:v>44623.027731481481</c:v>
                </c:pt>
                <c:pt idx="3696">
                  <c:v>44623.028460648151</c:v>
                </c:pt>
                <c:pt idx="3697">
                  <c:v>44623.029189814813</c:v>
                </c:pt>
                <c:pt idx="3698">
                  <c:v>44623.029965277776</c:v>
                </c:pt>
                <c:pt idx="3699">
                  <c:v>44623.030694444446</c:v>
                </c:pt>
                <c:pt idx="3700">
                  <c:v>44623.031412037039</c:v>
                </c:pt>
                <c:pt idx="3701">
                  <c:v>44623.032141203701</c:v>
                </c:pt>
                <c:pt idx="3702">
                  <c:v>44623.032870370371</c:v>
                </c:pt>
                <c:pt idx="3703">
                  <c:v>44623.033587962964</c:v>
                </c:pt>
                <c:pt idx="3704">
                  <c:v>44623.034317129626</c:v>
                </c:pt>
                <c:pt idx="3705">
                  <c:v>44623.035046296296</c:v>
                </c:pt>
                <c:pt idx="3706">
                  <c:v>44623.035763888889</c:v>
                </c:pt>
                <c:pt idx="3707">
                  <c:v>44623.036493055559</c:v>
                </c:pt>
                <c:pt idx="3708">
                  <c:v>44623.037222222221</c:v>
                </c:pt>
                <c:pt idx="3709">
                  <c:v>44623.037939814814</c:v>
                </c:pt>
                <c:pt idx="3710">
                  <c:v>44623.038668981484</c:v>
                </c:pt>
                <c:pt idx="3711">
                  <c:v>44623.039386574077</c:v>
                </c:pt>
                <c:pt idx="3712">
                  <c:v>44623.04011574074</c:v>
                </c:pt>
                <c:pt idx="3713">
                  <c:v>44623.040844907409</c:v>
                </c:pt>
                <c:pt idx="3714">
                  <c:v>44623.041562500002</c:v>
                </c:pt>
                <c:pt idx="3715">
                  <c:v>44623.042291666665</c:v>
                </c:pt>
                <c:pt idx="3716">
                  <c:v>44623.043020833335</c:v>
                </c:pt>
                <c:pt idx="3717">
                  <c:v>44623.043738425928</c:v>
                </c:pt>
                <c:pt idx="3718">
                  <c:v>44623.04446759259</c:v>
                </c:pt>
                <c:pt idx="3719">
                  <c:v>44623.045243055552</c:v>
                </c:pt>
                <c:pt idx="3720">
                  <c:v>44623.045972222222</c:v>
                </c:pt>
                <c:pt idx="3721">
                  <c:v>44623.046689814815</c:v>
                </c:pt>
                <c:pt idx="3722">
                  <c:v>44623.047418981485</c:v>
                </c:pt>
                <c:pt idx="3723">
                  <c:v>44623.048148148147</c:v>
                </c:pt>
                <c:pt idx="3724">
                  <c:v>44623.04886574074</c:v>
                </c:pt>
                <c:pt idx="3725">
                  <c:v>44623.04959490741</c:v>
                </c:pt>
                <c:pt idx="3726">
                  <c:v>44623.050324074073</c:v>
                </c:pt>
                <c:pt idx="3727">
                  <c:v>44623.051041666666</c:v>
                </c:pt>
                <c:pt idx="3728">
                  <c:v>44623.051770833335</c:v>
                </c:pt>
                <c:pt idx="3729">
                  <c:v>44623.052499999998</c:v>
                </c:pt>
                <c:pt idx="3730">
                  <c:v>44623.053217592591</c:v>
                </c:pt>
                <c:pt idx="3731">
                  <c:v>44623.053946759261</c:v>
                </c:pt>
                <c:pt idx="3732">
                  <c:v>44623.054664351854</c:v>
                </c:pt>
                <c:pt idx="3733">
                  <c:v>44623.055393518516</c:v>
                </c:pt>
                <c:pt idx="3734">
                  <c:v>44623.056122685186</c:v>
                </c:pt>
                <c:pt idx="3735">
                  <c:v>44623.056898148148</c:v>
                </c:pt>
                <c:pt idx="3736">
                  <c:v>44623.057615740741</c:v>
                </c:pt>
                <c:pt idx="3737">
                  <c:v>44623.058344907404</c:v>
                </c:pt>
                <c:pt idx="3738">
                  <c:v>44623.059074074074</c:v>
                </c:pt>
                <c:pt idx="3739">
                  <c:v>44623.059791666667</c:v>
                </c:pt>
                <c:pt idx="3740">
                  <c:v>44623.060520833336</c:v>
                </c:pt>
                <c:pt idx="3741">
                  <c:v>44623.061249999999</c:v>
                </c:pt>
                <c:pt idx="3742">
                  <c:v>44623.061967592592</c:v>
                </c:pt>
                <c:pt idx="3743">
                  <c:v>44623.062696759262</c:v>
                </c:pt>
                <c:pt idx="3744">
                  <c:v>44623.063425925924</c:v>
                </c:pt>
                <c:pt idx="3745">
                  <c:v>44623.064143518517</c:v>
                </c:pt>
                <c:pt idx="3746">
                  <c:v>44623.064872685187</c:v>
                </c:pt>
                <c:pt idx="3747">
                  <c:v>44623.06559027778</c:v>
                </c:pt>
                <c:pt idx="3748">
                  <c:v>44623.066319444442</c:v>
                </c:pt>
                <c:pt idx="3749">
                  <c:v>44623.067048611112</c:v>
                </c:pt>
                <c:pt idx="3750">
                  <c:v>44623.067766203705</c:v>
                </c:pt>
                <c:pt idx="3751">
                  <c:v>44623.068541666667</c:v>
                </c:pt>
                <c:pt idx="3752">
                  <c:v>44623.06927083333</c:v>
                </c:pt>
                <c:pt idx="3753">
                  <c:v>44623.07</c:v>
                </c:pt>
                <c:pt idx="3754">
                  <c:v>44623.070729166669</c:v>
                </c:pt>
                <c:pt idx="3755">
                  <c:v>44623.071446759262</c:v>
                </c:pt>
                <c:pt idx="3756">
                  <c:v>44623.072175925925</c:v>
                </c:pt>
                <c:pt idx="3757">
                  <c:v>44623.072893518518</c:v>
                </c:pt>
                <c:pt idx="3758">
                  <c:v>44623.073622685188</c:v>
                </c:pt>
                <c:pt idx="3759">
                  <c:v>44623.07435185185</c:v>
                </c:pt>
                <c:pt idx="3760">
                  <c:v>44623.075069444443</c:v>
                </c:pt>
                <c:pt idx="3761">
                  <c:v>44623.075798611113</c:v>
                </c:pt>
                <c:pt idx="3762">
                  <c:v>44623.076527777775</c:v>
                </c:pt>
                <c:pt idx="3763">
                  <c:v>44623.077245370368</c:v>
                </c:pt>
                <c:pt idx="3764">
                  <c:v>44623.077974537038</c:v>
                </c:pt>
                <c:pt idx="3765">
                  <c:v>44623.078703703701</c:v>
                </c:pt>
                <c:pt idx="3766">
                  <c:v>44623.079421296294</c:v>
                </c:pt>
                <c:pt idx="3767">
                  <c:v>44623.080150462964</c:v>
                </c:pt>
                <c:pt idx="3768">
                  <c:v>44623.080879629626</c:v>
                </c:pt>
                <c:pt idx="3769">
                  <c:v>44623.081597222219</c:v>
                </c:pt>
                <c:pt idx="3770">
                  <c:v>44623.082326388889</c:v>
                </c:pt>
                <c:pt idx="3771">
                  <c:v>44623.083055555559</c:v>
                </c:pt>
                <c:pt idx="3772">
                  <c:v>44623.083773148152</c:v>
                </c:pt>
                <c:pt idx="3773">
                  <c:v>44623.084502314814</c:v>
                </c:pt>
                <c:pt idx="3774">
                  <c:v>44623.085231481484</c:v>
                </c:pt>
                <c:pt idx="3775">
                  <c:v>44623.085949074077</c:v>
                </c:pt>
                <c:pt idx="3776">
                  <c:v>44623.086678240739</c:v>
                </c:pt>
                <c:pt idx="3777">
                  <c:v>44623.087407407409</c:v>
                </c:pt>
                <c:pt idx="3778">
                  <c:v>44623.088125000002</c:v>
                </c:pt>
                <c:pt idx="3779">
                  <c:v>44623.088854166665</c:v>
                </c:pt>
                <c:pt idx="3780">
                  <c:v>44623.089571759258</c:v>
                </c:pt>
                <c:pt idx="3781">
                  <c:v>44623.090300925927</c:v>
                </c:pt>
                <c:pt idx="3782">
                  <c:v>44623.09103009259</c:v>
                </c:pt>
                <c:pt idx="3783">
                  <c:v>44623.09175925926</c:v>
                </c:pt>
                <c:pt idx="3784">
                  <c:v>44623.092476851853</c:v>
                </c:pt>
                <c:pt idx="3785">
                  <c:v>44623.093206018515</c:v>
                </c:pt>
                <c:pt idx="3786">
                  <c:v>44623.093923611108</c:v>
                </c:pt>
                <c:pt idx="3787">
                  <c:v>44623.094710648147</c:v>
                </c:pt>
                <c:pt idx="3788">
                  <c:v>44623.09542824074</c:v>
                </c:pt>
                <c:pt idx="3789">
                  <c:v>44623.09615740741</c:v>
                </c:pt>
                <c:pt idx="3790">
                  <c:v>44623.096886574072</c:v>
                </c:pt>
                <c:pt idx="3791">
                  <c:v>44623.097604166665</c:v>
                </c:pt>
                <c:pt idx="3792">
                  <c:v>44623.098333333335</c:v>
                </c:pt>
                <c:pt idx="3793">
                  <c:v>44623.099050925928</c:v>
                </c:pt>
                <c:pt idx="3794">
                  <c:v>44623.099780092591</c:v>
                </c:pt>
                <c:pt idx="3795">
                  <c:v>44623.10050925926</c:v>
                </c:pt>
                <c:pt idx="3796">
                  <c:v>44623.101226851853</c:v>
                </c:pt>
                <c:pt idx="3797">
                  <c:v>44623.101956018516</c:v>
                </c:pt>
                <c:pt idx="3798">
                  <c:v>44623.102685185186</c:v>
                </c:pt>
                <c:pt idx="3799">
                  <c:v>44623.103402777779</c:v>
                </c:pt>
                <c:pt idx="3800">
                  <c:v>44623.104131944441</c:v>
                </c:pt>
                <c:pt idx="3801">
                  <c:v>44623.104861111111</c:v>
                </c:pt>
                <c:pt idx="3802">
                  <c:v>44623.105578703704</c:v>
                </c:pt>
                <c:pt idx="3803">
                  <c:v>44623.106354166666</c:v>
                </c:pt>
                <c:pt idx="3804">
                  <c:v>44623.107083333336</c:v>
                </c:pt>
                <c:pt idx="3805">
                  <c:v>44623.107800925929</c:v>
                </c:pt>
                <c:pt idx="3806">
                  <c:v>44623.108530092592</c:v>
                </c:pt>
                <c:pt idx="3807">
                  <c:v>44623.109259259261</c:v>
                </c:pt>
                <c:pt idx="3808">
                  <c:v>44623.109976851854</c:v>
                </c:pt>
                <c:pt idx="3809">
                  <c:v>44623.110752314817</c:v>
                </c:pt>
                <c:pt idx="3810">
                  <c:v>44623.111481481479</c:v>
                </c:pt>
                <c:pt idx="3811">
                  <c:v>44623.112210648149</c:v>
                </c:pt>
                <c:pt idx="3812">
                  <c:v>44623.112928240742</c:v>
                </c:pt>
                <c:pt idx="3813">
                  <c:v>44623.113657407404</c:v>
                </c:pt>
                <c:pt idx="3814">
                  <c:v>44623.114386574074</c:v>
                </c:pt>
                <c:pt idx="3815">
                  <c:v>44623.115162037036</c:v>
                </c:pt>
                <c:pt idx="3816">
                  <c:v>44623.115879629629</c:v>
                </c:pt>
                <c:pt idx="3817">
                  <c:v>44623.116608796299</c:v>
                </c:pt>
                <c:pt idx="3818">
                  <c:v>44623.117326388892</c:v>
                </c:pt>
                <c:pt idx="3819">
                  <c:v>44623.118055555555</c:v>
                </c:pt>
                <c:pt idx="3820">
                  <c:v>44623.118784722225</c:v>
                </c:pt>
                <c:pt idx="3821">
                  <c:v>44623.119560185187</c:v>
                </c:pt>
                <c:pt idx="3822">
                  <c:v>44623.120289351849</c:v>
                </c:pt>
                <c:pt idx="3823">
                  <c:v>44623.121006944442</c:v>
                </c:pt>
                <c:pt idx="3824">
                  <c:v>44623.121736111112</c:v>
                </c:pt>
                <c:pt idx="3825">
                  <c:v>44623.122465277775</c:v>
                </c:pt>
                <c:pt idx="3826">
                  <c:v>44623.123182870368</c:v>
                </c:pt>
                <c:pt idx="3827">
                  <c:v>44623.123912037037</c:v>
                </c:pt>
                <c:pt idx="3828">
                  <c:v>44623.124641203707</c:v>
                </c:pt>
                <c:pt idx="3829">
                  <c:v>44623.125358796293</c:v>
                </c:pt>
                <c:pt idx="3830">
                  <c:v>44623.126087962963</c:v>
                </c:pt>
                <c:pt idx="3831">
                  <c:v>44623.126817129632</c:v>
                </c:pt>
                <c:pt idx="3832">
                  <c:v>44623.127592592595</c:v>
                </c:pt>
                <c:pt idx="3833">
                  <c:v>44623.128310185188</c:v>
                </c:pt>
                <c:pt idx="3834">
                  <c:v>44623.12903935185</c:v>
                </c:pt>
                <c:pt idx="3835">
                  <c:v>44623.12976851852</c:v>
                </c:pt>
                <c:pt idx="3836">
                  <c:v>44623.130486111113</c:v>
                </c:pt>
                <c:pt idx="3837">
                  <c:v>44623.131215277775</c:v>
                </c:pt>
                <c:pt idx="3838">
                  <c:v>44623.131932870368</c:v>
                </c:pt>
                <c:pt idx="3839">
                  <c:v>44623.132662037038</c:v>
                </c:pt>
                <c:pt idx="3840">
                  <c:v>44623.133391203701</c:v>
                </c:pt>
                <c:pt idx="3841">
                  <c:v>44623.134108796294</c:v>
                </c:pt>
                <c:pt idx="3842">
                  <c:v>44623.134837962964</c:v>
                </c:pt>
                <c:pt idx="3843">
                  <c:v>44623.135567129626</c:v>
                </c:pt>
                <c:pt idx="3844">
                  <c:v>44623.136284722219</c:v>
                </c:pt>
                <c:pt idx="3845">
                  <c:v>44623.137013888889</c:v>
                </c:pt>
                <c:pt idx="3846">
                  <c:v>44623.137743055559</c:v>
                </c:pt>
                <c:pt idx="3847">
                  <c:v>44623.138460648152</c:v>
                </c:pt>
                <c:pt idx="3848">
                  <c:v>44623.139189814814</c:v>
                </c:pt>
                <c:pt idx="3849">
                  <c:v>44623.139918981484</c:v>
                </c:pt>
                <c:pt idx="3850">
                  <c:v>44623.140636574077</c:v>
                </c:pt>
                <c:pt idx="3851">
                  <c:v>44623.141365740739</c:v>
                </c:pt>
                <c:pt idx="3852">
                  <c:v>44623.142094907409</c:v>
                </c:pt>
                <c:pt idx="3853">
                  <c:v>44623.142870370371</c:v>
                </c:pt>
                <c:pt idx="3854">
                  <c:v>44623.143587962964</c:v>
                </c:pt>
                <c:pt idx="3855">
                  <c:v>44623.144317129627</c:v>
                </c:pt>
                <c:pt idx="3856">
                  <c:v>44623.145046296297</c:v>
                </c:pt>
                <c:pt idx="3857">
                  <c:v>44623.14576388889</c:v>
                </c:pt>
                <c:pt idx="3858">
                  <c:v>44623.146493055552</c:v>
                </c:pt>
                <c:pt idx="3859">
                  <c:v>44623.147268518522</c:v>
                </c:pt>
                <c:pt idx="3860">
                  <c:v>44623.147997685184</c:v>
                </c:pt>
                <c:pt idx="3861">
                  <c:v>44623.148715277777</c:v>
                </c:pt>
                <c:pt idx="3862">
                  <c:v>44623.149444444447</c:v>
                </c:pt>
                <c:pt idx="3863">
                  <c:v>44623.150173611109</c:v>
                </c:pt>
                <c:pt idx="3864">
                  <c:v>44623.150891203702</c:v>
                </c:pt>
                <c:pt idx="3865">
                  <c:v>44623.151620370372</c:v>
                </c:pt>
                <c:pt idx="3866">
                  <c:v>44623.152349537035</c:v>
                </c:pt>
                <c:pt idx="3867">
                  <c:v>44623.153067129628</c:v>
                </c:pt>
                <c:pt idx="3868">
                  <c:v>44623.153796296298</c:v>
                </c:pt>
                <c:pt idx="3869">
                  <c:v>44623.154513888891</c:v>
                </c:pt>
                <c:pt idx="3870">
                  <c:v>44623.155300925922</c:v>
                </c:pt>
                <c:pt idx="3871">
                  <c:v>44623.156018518515</c:v>
                </c:pt>
                <c:pt idx="3872">
                  <c:v>44623.156747685185</c:v>
                </c:pt>
                <c:pt idx="3873">
                  <c:v>44623.157476851855</c:v>
                </c:pt>
                <c:pt idx="3874">
                  <c:v>44623.158194444448</c:v>
                </c:pt>
                <c:pt idx="3875">
                  <c:v>44623.15892361111</c:v>
                </c:pt>
                <c:pt idx="3876">
                  <c:v>44623.159699074073</c:v>
                </c:pt>
                <c:pt idx="3877">
                  <c:v>44623.160428240742</c:v>
                </c:pt>
                <c:pt idx="3878">
                  <c:v>44623.161145833335</c:v>
                </c:pt>
                <c:pt idx="3879">
                  <c:v>44623.161874999998</c:v>
                </c:pt>
                <c:pt idx="3880">
                  <c:v>44623.162604166668</c:v>
                </c:pt>
                <c:pt idx="3881">
                  <c:v>44623.163321759261</c:v>
                </c:pt>
                <c:pt idx="3882">
                  <c:v>44623.1641087963</c:v>
                </c:pt>
                <c:pt idx="3883">
                  <c:v>44623.164826388886</c:v>
                </c:pt>
                <c:pt idx="3884">
                  <c:v>44623.165555555555</c:v>
                </c:pt>
                <c:pt idx="3885">
                  <c:v>44623.166284722225</c:v>
                </c:pt>
                <c:pt idx="3886">
                  <c:v>44623.167002314818</c:v>
                </c:pt>
                <c:pt idx="3887">
                  <c:v>44623.167731481481</c:v>
                </c:pt>
                <c:pt idx="3888">
                  <c:v>44623.168449074074</c:v>
                </c:pt>
                <c:pt idx="3889">
                  <c:v>44623.169178240743</c:v>
                </c:pt>
                <c:pt idx="3890">
                  <c:v>44623.169907407406</c:v>
                </c:pt>
                <c:pt idx="3891">
                  <c:v>44623.170624999999</c:v>
                </c:pt>
                <c:pt idx="3892">
                  <c:v>44623.171354166669</c:v>
                </c:pt>
                <c:pt idx="3893">
                  <c:v>44623.172083333331</c:v>
                </c:pt>
                <c:pt idx="3894">
                  <c:v>44623.172800925924</c:v>
                </c:pt>
                <c:pt idx="3895">
                  <c:v>44623.173530092594</c:v>
                </c:pt>
                <c:pt idx="3896">
                  <c:v>44623.174259259256</c:v>
                </c:pt>
                <c:pt idx="3897">
                  <c:v>44623.174976851849</c:v>
                </c:pt>
                <c:pt idx="3898">
                  <c:v>44623.175706018519</c:v>
                </c:pt>
                <c:pt idx="3899">
                  <c:v>44623.176435185182</c:v>
                </c:pt>
                <c:pt idx="3900">
                  <c:v>44623.177152777775</c:v>
                </c:pt>
                <c:pt idx="3901">
                  <c:v>44623.177881944444</c:v>
                </c:pt>
                <c:pt idx="3902">
                  <c:v>44623.178611111114</c:v>
                </c:pt>
                <c:pt idx="3903">
                  <c:v>44623.179328703707</c:v>
                </c:pt>
                <c:pt idx="3904">
                  <c:v>44623.18005787037</c:v>
                </c:pt>
                <c:pt idx="3905">
                  <c:v>44623.180787037039</c:v>
                </c:pt>
                <c:pt idx="3906">
                  <c:v>44623.181504629632</c:v>
                </c:pt>
                <c:pt idx="3907">
                  <c:v>44623.182233796295</c:v>
                </c:pt>
                <c:pt idx="3908">
                  <c:v>44623.182962962965</c:v>
                </c:pt>
                <c:pt idx="3909">
                  <c:v>44623.183680555558</c:v>
                </c:pt>
                <c:pt idx="3910">
                  <c:v>44623.18440972222</c:v>
                </c:pt>
                <c:pt idx="3911">
                  <c:v>44623.18513888889</c:v>
                </c:pt>
                <c:pt idx="3912">
                  <c:v>44623.185856481483</c:v>
                </c:pt>
                <c:pt idx="3913">
                  <c:v>44623.186631944445</c:v>
                </c:pt>
                <c:pt idx="3914">
                  <c:v>44623.187361111108</c:v>
                </c:pt>
                <c:pt idx="3915">
                  <c:v>44623.188090277778</c:v>
                </c:pt>
                <c:pt idx="3916">
                  <c:v>44623.188807870371</c:v>
                </c:pt>
                <c:pt idx="3917">
                  <c:v>44623.18953703704</c:v>
                </c:pt>
                <c:pt idx="3918">
                  <c:v>44623.190266203703</c:v>
                </c:pt>
                <c:pt idx="3919">
                  <c:v>44623.191041666665</c:v>
                </c:pt>
                <c:pt idx="3920">
                  <c:v>44623.191759259258</c:v>
                </c:pt>
                <c:pt idx="3921">
                  <c:v>44623.192488425928</c:v>
                </c:pt>
                <c:pt idx="3922">
                  <c:v>44623.19321759259</c:v>
                </c:pt>
                <c:pt idx="3923">
                  <c:v>44623.19394675926</c:v>
                </c:pt>
                <c:pt idx="3924">
                  <c:v>44623.194675925923</c:v>
                </c:pt>
                <c:pt idx="3925">
                  <c:v>44623.195451388892</c:v>
                </c:pt>
                <c:pt idx="3926">
                  <c:v>44623.196168981478</c:v>
                </c:pt>
                <c:pt idx="3927">
                  <c:v>44623.196898148148</c:v>
                </c:pt>
                <c:pt idx="3928">
                  <c:v>44623.197627314818</c:v>
                </c:pt>
                <c:pt idx="3929">
                  <c:v>44623.198344907411</c:v>
                </c:pt>
                <c:pt idx="3930">
                  <c:v>44623.199074074073</c:v>
                </c:pt>
                <c:pt idx="3931">
                  <c:v>44623.199803240743</c:v>
                </c:pt>
                <c:pt idx="3932">
                  <c:v>44623.200520833336</c:v>
                </c:pt>
                <c:pt idx="3933">
                  <c:v>44623.201249999998</c:v>
                </c:pt>
                <c:pt idx="3934">
                  <c:v>44623.201979166668</c:v>
                </c:pt>
                <c:pt idx="3935">
                  <c:v>44623.202696759261</c:v>
                </c:pt>
                <c:pt idx="3936">
                  <c:v>44623.203425925924</c:v>
                </c:pt>
                <c:pt idx="3937">
                  <c:v>44623.204155092593</c:v>
                </c:pt>
                <c:pt idx="3938">
                  <c:v>44623.204872685186</c:v>
                </c:pt>
                <c:pt idx="3939">
                  <c:v>44623.205601851849</c:v>
                </c:pt>
                <c:pt idx="3940">
                  <c:v>44623.206331018519</c:v>
                </c:pt>
                <c:pt idx="3941">
                  <c:v>44623.207048611112</c:v>
                </c:pt>
                <c:pt idx="3942">
                  <c:v>44623.207777777781</c:v>
                </c:pt>
                <c:pt idx="3943">
                  <c:v>44623.208506944444</c:v>
                </c:pt>
                <c:pt idx="3944">
                  <c:v>44623.209224537037</c:v>
                </c:pt>
                <c:pt idx="3945">
                  <c:v>44623.209953703707</c:v>
                </c:pt>
                <c:pt idx="3946">
                  <c:v>44623.210682870369</c:v>
                </c:pt>
                <c:pt idx="3947">
                  <c:v>44623.211400462962</c:v>
                </c:pt>
                <c:pt idx="3948">
                  <c:v>44623.212129629632</c:v>
                </c:pt>
                <c:pt idx="3949">
                  <c:v>44623.212847222225</c:v>
                </c:pt>
                <c:pt idx="3950">
                  <c:v>44623.213576388887</c:v>
                </c:pt>
                <c:pt idx="3951">
                  <c:v>44623.214305555557</c:v>
                </c:pt>
                <c:pt idx="3952">
                  <c:v>44623.21502314815</c:v>
                </c:pt>
                <c:pt idx="3953">
                  <c:v>44623.215752314813</c:v>
                </c:pt>
                <c:pt idx="3954">
                  <c:v>44623.216481481482</c:v>
                </c:pt>
                <c:pt idx="3955">
                  <c:v>44623.217199074075</c:v>
                </c:pt>
                <c:pt idx="3956">
                  <c:v>44623.217928240738</c:v>
                </c:pt>
                <c:pt idx="3957">
                  <c:v>44623.218657407408</c:v>
                </c:pt>
                <c:pt idx="3958">
                  <c:v>44623.219375000001</c:v>
                </c:pt>
                <c:pt idx="3959">
                  <c:v>44623.220104166663</c:v>
                </c:pt>
                <c:pt idx="3960">
                  <c:v>44623.220833333333</c:v>
                </c:pt>
                <c:pt idx="3961">
                  <c:v>44623.221608796295</c:v>
                </c:pt>
                <c:pt idx="3962">
                  <c:v>44623.222326388888</c:v>
                </c:pt>
                <c:pt idx="3963">
                  <c:v>44623.223055555558</c:v>
                </c:pt>
                <c:pt idx="3964">
                  <c:v>44623.22378472222</c:v>
                </c:pt>
                <c:pt idx="3965">
                  <c:v>44623.224502314813</c:v>
                </c:pt>
                <c:pt idx="3966">
                  <c:v>44623.225231481483</c:v>
                </c:pt>
                <c:pt idx="3967">
                  <c:v>44623.225960648146</c:v>
                </c:pt>
                <c:pt idx="3968">
                  <c:v>44623.226678240739</c:v>
                </c:pt>
                <c:pt idx="3969">
                  <c:v>44623.227407407408</c:v>
                </c:pt>
                <c:pt idx="3970">
                  <c:v>44623.228136574071</c:v>
                </c:pt>
                <c:pt idx="3971">
                  <c:v>44623.228854166664</c:v>
                </c:pt>
                <c:pt idx="3972">
                  <c:v>44623.229583333334</c:v>
                </c:pt>
                <c:pt idx="3973">
                  <c:v>44623.230312500003</c:v>
                </c:pt>
                <c:pt idx="3974">
                  <c:v>44623.231030092589</c:v>
                </c:pt>
                <c:pt idx="3975">
                  <c:v>44623.231759259259</c:v>
                </c:pt>
                <c:pt idx="3976">
                  <c:v>44623.232488425929</c:v>
                </c:pt>
                <c:pt idx="3977">
                  <c:v>44623.233206018522</c:v>
                </c:pt>
                <c:pt idx="3978">
                  <c:v>44623.233935185184</c:v>
                </c:pt>
                <c:pt idx="3979">
                  <c:v>44623.234664351854</c:v>
                </c:pt>
                <c:pt idx="3980">
                  <c:v>44623.235381944447</c:v>
                </c:pt>
                <c:pt idx="3981">
                  <c:v>44623.236111111109</c:v>
                </c:pt>
                <c:pt idx="3982">
                  <c:v>44623.236840277779</c:v>
                </c:pt>
                <c:pt idx="3983">
                  <c:v>44623.237557870372</c:v>
                </c:pt>
                <c:pt idx="3984">
                  <c:v>44623.238287037035</c:v>
                </c:pt>
                <c:pt idx="3985">
                  <c:v>44623.239016203705</c:v>
                </c:pt>
                <c:pt idx="3986">
                  <c:v>44623.239733796298</c:v>
                </c:pt>
                <c:pt idx="3987">
                  <c:v>44623.24046296296</c:v>
                </c:pt>
                <c:pt idx="3988">
                  <c:v>44623.24119212963</c:v>
                </c:pt>
                <c:pt idx="3989">
                  <c:v>44623.241909722223</c:v>
                </c:pt>
                <c:pt idx="3990">
                  <c:v>44623.242638888885</c:v>
                </c:pt>
                <c:pt idx="3991">
                  <c:v>44623.243368055555</c:v>
                </c:pt>
                <c:pt idx="3992">
                  <c:v>44623.244143518517</c:v>
                </c:pt>
                <c:pt idx="3993">
                  <c:v>44623.24486111111</c:v>
                </c:pt>
                <c:pt idx="3994">
                  <c:v>44623.24559027778</c:v>
                </c:pt>
                <c:pt idx="3995">
                  <c:v>44623.246319444443</c:v>
                </c:pt>
                <c:pt idx="3996">
                  <c:v>44623.247037037036</c:v>
                </c:pt>
                <c:pt idx="3997">
                  <c:v>44623.247766203705</c:v>
                </c:pt>
                <c:pt idx="3998">
                  <c:v>44623.248495370368</c:v>
                </c:pt>
                <c:pt idx="3999">
                  <c:v>44623.249212962961</c:v>
                </c:pt>
                <c:pt idx="4000">
                  <c:v>44623.249942129631</c:v>
                </c:pt>
                <c:pt idx="4001">
                  <c:v>44623.250671296293</c:v>
                </c:pt>
                <c:pt idx="4002">
                  <c:v>44623.251388888886</c:v>
                </c:pt>
                <c:pt idx="4003">
                  <c:v>44623.252118055556</c:v>
                </c:pt>
                <c:pt idx="4004">
                  <c:v>44623.252847222226</c:v>
                </c:pt>
                <c:pt idx="4005">
                  <c:v>44623.253564814811</c:v>
                </c:pt>
                <c:pt idx="4006">
                  <c:v>44623.254293981481</c:v>
                </c:pt>
                <c:pt idx="4007">
                  <c:v>44623.255023148151</c:v>
                </c:pt>
                <c:pt idx="4008">
                  <c:v>44623.255740740744</c:v>
                </c:pt>
                <c:pt idx="4009">
                  <c:v>44623.256469907406</c:v>
                </c:pt>
                <c:pt idx="4010">
                  <c:v>44623.257199074076</c:v>
                </c:pt>
                <c:pt idx="4011">
                  <c:v>44623.257928240739</c:v>
                </c:pt>
                <c:pt idx="4012">
                  <c:v>44623.258645833332</c:v>
                </c:pt>
                <c:pt idx="4013">
                  <c:v>44623.259375000001</c:v>
                </c:pt>
                <c:pt idx="4014">
                  <c:v>44623.260104166664</c:v>
                </c:pt>
                <c:pt idx="4015">
                  <c:v>44623.260821759257</c:v>
                </c:pt>
                <c:pt idx="4016">
                  <c:v>44623.261550925927</c:v>
                </c:pt>
                <c:pt idx="4017">
                  <c:v>44623.262280092589</c:v>
                </c:pt>
                <c:pt idx="4018">
                  <c:v>44623.262997685182</c:v>
                </c:pt>
                <c:pt idx="4019">
                  <c:v>44623.263726851852</c:v>
                </c:pt>
                <c:pt idx="4020">
                  <c:v>44623.264444444445</c:v>
                </c:pt>
                <c:pt idx="4021">
                  <c:v>44623.265173611115</c:v>
                </c:pt>
                <c:pt idx="4022">
                  <c:v>44623.265902777777</c:v>
                </c:pt>
                <c:pt idx="4023">
                  <c:v>44623.26667824074</c:v>
                </c:pt>
                <c:pt idx="4024">
                  <c:v>44623.267395833333</c:v>
                </c:pt>
                <c:pt idx="4025">
                  <c:v>44623.268125000002</c:v>
                </c:pt>
                <c:pt idx="4026">
                  <c:v>44623.268854166665</c:v>
                </c:pt>
                <c:pt idx="4027">
                  <c:v>44623.269571759258</c:v>
                </c:pt>
                <c:pt idx="4028">
                  <c:v>44623.270300925928</c:v>
                </c:pt>
                <c:pt idx="4029">
                  <c:v>44623.27103009259</c:v>
                </c:pt>
                <c:pt idx="4030">
                  <c:v>44623.271747685183</c:v>
                </c:pt>
                <c:pt idx="4031">
                  <c:v>44623.272476851853</c:v>
                </c:pt>
                <c:pt idx="4032">
                  <c:v>44623.273206018515</c:v>
                </c:pt>
                <c:pt idx="4033">
                  <c:v>44623.273923611108</c:v>
                </c:pt>
                <c:pt idx="4034">
                  <c:v>44623.274652777778</c:v>
                </c:pt>
                <c:pt idx="4035">
                  <c:v>44623.275381944448</c:v>
                </c:pt>
                <c:pt idx="4036">
                  <c:v>44623.27611111111</c:v>
                </c:pt>
                <c:pt idx="4037">
                  <c:v>44623.276828703703</c:v>
                </c:pt>
                <c:pt idx="4038">
                  <c:v>44623.277557870373</c:v>
                </c:pt>
                <c:pt idx="4039">
                  <c:v>44623.278287037036</c:v>
                </c:pt>
                <c:pt idx="4040">
                  <c:v>44623.279016203705</c:v>
                </c:pt>
                <c:pt idx="4041">
                  <c:v>44623.279733796298</c:v>
                </c:pt>
                <c:pt idx="4042">
                  <c:v>44623.280462962961</c:v>
                </c:pt>
                <c:pt idx="4043">
                  <c:v>44623.281180555554</c:v>
                </c:pt>
                <c:pt idx="4044">
                  <c:v>44623.281909722224</c:v>
                </c:pt>
                <c:pt idx="4045">
                  <c:v>44623.282638888886</c:v>
                </c:pt>
                <c:pt idx="4046">
                  <c:v>44623.283356481479</c:v>
                </c:pt>
                <c:pt idx="4047">
                  <c:v>44623.284085648149</c:v>
                </c:pt>
                <c:pt idx="4048">
                  <c:v>44623.284814814811</c:v>
                </c:pt>
                <c:pt idx="4049">
                  <c:v>44623.285590277781</c:v>
                </c:pt>
                <c:pt idx="4050">
                  <c:v>44623.286307870374</c:v>
                </c:pt>
                <c:pt idx="4051">
                  <c:v>44623.287037037036</c:v>
                </c:pt>
                <c:pt idx="4052">
                  <c:v>44623.287766203706</c:v>
                </c:pt>
                <c:pt idx="4053">
                  <c:v>44623.288483796299</c:v>
                </c:pt>
                <c:pt idx="4054">
                  <c:v>44623.289212962962</c:v>
                </c:pt>
                <c:pt idx="4055">
                  <c:v>44623.289988425924</c:v>
                </c:pt>
                <c:pt idx="4056">
                  <c:v>44623.290717592594</c:v>
                </c:pt>
                <c:pt idx="4057">
                  <c:v>44623.291435185187</c:v>
                </c:pt>
                <c:pt idx="4058">
                  <c:v>44623.292164351849</c:v>
                </c:pt>
                <c:pt idx="4059">
                  <c:v>44623.292893518519</c:v>
                </c:pt>
                <c:pt idx="4060">
                  <c:v>44623.293611111112</c:v>
                </c:pt>
                <c:pt idx="4061">
                  <c:v>44623.294398148151</c:v>
                </c:pt>
                <c:pt idx="4062">
                  <c:v>44623.295115740744</c:v>
                </c:pt>
                <c:pt idx="4063">
                  <c:v>44623.295844907407</c:v>
                </c:pt>
                <c:pt idx="4064">
                  <c:v>44623.296574074076</c:v>
                </c:pt>
                <c:pt idx="4065">
                  <c:v>44623.297291666669</c:v>
                </c:pt>
                <c:pt idx="4066">
                  <c:v>44623.298020833332</c:v>
                </c:pt>
                <c:pt idx="4067">
                  <c:v>44623.298750000002</c:v>
                </c:pt>
                <c:pt idx="4068">
                  <c:v>44623.299467592595</c:v>
                </c:pt>
                <c:pt idx="4069">
                  <c:v>44623.300196759257</c:v>
                </c:pt>
                <c:pt idx="4070">
                  <c:v>44623.300925925927</c:v>
                </c:pt>
                <c:pt idx="4071">
                  <c:v>44623.30164351852</c:v>
                </c:pt>
                <c:pt idx="4072">
                  <c:v>44623.302418981482</c:v>
                </c:pt>
                <c:pt idx="4073">
                  <c:v>44623.303148148145</c:v>
                </c:pt>
                <c:pt idx="4074">
                  <c:v>44623.303877314815</c:v>
                </c:pt>
                <c:pt idx="4075">
                  <c:v>44623.304594907408</c:v>
                </c:pt>
                <c:pt idx="4076">
                  <c:v>44623.305324074077</c:v>
                </c:pt>
                <c:pt idx="4077">
                  <c:v>44623.30605324074</c:v>
                </c:pt>
                <c:pt idx="4078">
                  <c:v>44623.306770833333</c:v>
                </c:pt>
                <c:pt idx="4079">
                  <c:v>44623.307500000003</c:v>
                </c:pt>
                <c:pt idx="4080">
                  <c:v>44623.308229166665</c:v>
                </c:pt>
                <c:pt idx="4081">
                  <c:v>44623.308946759258</c:v>
                </c:pt>
                <c:pt idx="4082">
                  <c:v>44623.309675925928</c:v>
                </c:pt>
                <c:pt idx="4083">
                  <c:v>44623.31040509259</c:v>
                </c:pt>
                <c:pt idx="4084">
                  <c:v>44623.311122685183</c:v>
                </c:pt>
                <c:pt idx="4085">
                  <c:v>44623.311851851853</c:v>
                </c:pt>
                <c:pt idx="4086">
                  <c:v>44623.312581018516</c:v>
                </c:pt>
                <c:pt idx="4087">
                  <c:v>44623.313298611109</c:v>
                </c:pt>
                <c:pt idx="4088">
                  <c:v>44623.314085648148</c:v>
                </c:pt>
                <c:pt idx="4089">
                  <c:v>44623.314803240741</c:v>
                </c:pt>
                <c:pt idx="4090">
                  <c:v>44623.315532407411</c:v>
                </c:pt>
                <c:pt idx="4091">
                  <c:v>44623.316261574073</c:v>
                </c:pt>
                <c:pt idx="4092">
                  <c:v>44623.316979166666</c:v>
                </c:pt>
                <c:pt idx="4093">
                  <c:v>44623.317708333336</c:v>
                </c:pt>
                <c:pt idx="4094">
                  <c:v>44623.318483796298</c:v>
                </c:pt>
                <c:pt idx="4095">
                  <c:v>44623.319212962961</c:v>
                </c:pt>
                <c:pt idx="4096">
                  <c:v>44623.31994212963</c:v>
                </c:pt>
                <c:pt idx="4097">
                  <c:v>44623.320659722223</c:v>
                </c:pt>
                <c:pt idx="4098">
                  <c:v>44623.321388888886</c:v>
                </c:pt>
                <c:pt idx="4099">
                  <c:v>44623.322118055556</c:v>
                </c:pt>
                <c:pt idx="4100">
                  <c:v>44623.322835648149</c:v>
                </c:pt>
                <c:pt idx="4101">
                  <c:v>44623.323564814818</c:v>
                </c:pt>
                <c:pt idx="4102">
                  <c:v>44623.324293981481</c:v>
                </c:pt>
                <c:pt idx="4103">
                  <c:v>44623.325011574074</c:v>
                </c:pt>
                <c:pt idx="4104">
                  <c:v>44623.325740740744</c:v>
                </c:pt>
                <c:pt idx="4105">
                  <c:v>44623.326516203706</c:v>
                </c:pt>
                <c:pt idx="4106">
                  <c:v>44623.327245370368</c:v>
                </c:pt>
                <c:pt idx="4107">
                  <c:v>44623.327962962961</c:v>
                </c:pt>
                <c:pt idx="4108">
                  <c:v>44623.328692129631</c:v>
                </c:pt>
                <c:pt idx="4109">
                  <c:v>44623.329421296294</c:v>
                </c:pt>
                <c:pt idx="4110">
                  <c:v>44623.330138888887</c:v>
                </c:pt>
                <c:pt idx="4111">
                  <c:v>44623.330868055556</c:v>
                </c:pt>
                <c:pt idx="4112">
                  <c:v>44623.331597222219</c:v>
                </c:pt>
                <c:pt idx="4113">
                  <c:v>44623.332326388889</c:v>
                </c:pt>
                <c:pt idx="4114">
                  <c:v>44623.333043981482</c:v>
                </c:pt>
                <c:pt idx="4115">
                  <c:v>44623.333773148152</c:v>
                </c:pt>
                <c:pt idx="4116">
                  <c:v>44623.334548611114</c:v>
                </c:pt>
                <c:pt idx="4117">
                  <c:v>44623.335277777776</c:v>
                </c:pt>
                <c:pt idx="4118">
                  <c:v>44623.335995370369</c:v>
                </c:pt>
                <c:pt idx="4119">
                  <c:v>44623.336724537039</c:v>
                </c:pt>
                <c:pt idx="4120">
                  <c:v>44623.337453703702</c:v>
                </c:pt>
                <c:pt idx="4121">
                  <c:v>44623.338171296295</c:v>
                </c:pt>
                <c:pt idx="4122">
                  <c:v>44623.338900462964</c:v>
                </c:pt>
                <c:pt idx="4123">
                  <c:v>44623.339618055557</c:v>
                </c:pt>
                <c:pt idx="4124">
                  <c:v>44623.34034722222</c:v>
                </c:pt>
                <c:pt idx="4125">
                  <c:v>44623.34107638889</c:v>
                </c:pt>
                <c:pt idx="4126">
                  <c:v>44623.341805555552</c:v>
                </c:pt>
                <c:pt idx="4127">
                  <c:v>44623.342581018522</c:v>
                </c:pt>
                <c:pt idx="4128">
                  <c:v>44623.343310185184</c:v>
                </c:pt>
                <c:pt idx="4129">
                  <c:v>44623.344027777777</c:v>
                </c:pt>
                <c:pt idx="4130">
                  <c:v>44623.344756944447</c:v>
                </c:pt>
                <c:pt idx="4131">
                  <c:v>44623.345486111109</c:v>
                </c:pt>
                <c:pt idx="4132">
                  <c:v>44623.346203703702</c:v>
                </c:pt>
                <c:pt idx="4133">
                  <c:v>44623.346932870372</c:v>
                </c:pt>
                <c:pt idx="4134">
                  <c:v>44623.347662037035</c:v>
                </c:pt>
                <c:pt idx="4135">
                  <c:v>44623.348379629628</c:v>
                </c:pt>
                <c:pt idx="4136">
                  <c:v>44623.349108796298</c:v>
                </c:pt>
                <c:pt idx="4137">
                  <c:v>44623.34983796296</c:v>
                </c:pt>
                <c:pt idx="4138">
                  <c:v>44623.350555555553</c:v>
                </c:pt>
                <c:pt idx="4139">
                  <c:v>44623.351284722223</c:v>
                </c:pt>
                <c:pt idx="4140">
                  <c:v>44623.352013888885</c:v>
                </c:pt>
                <c:pt idx="4141">
                  <c:v>44623.352731481478</c:v>
                </c:pt>
                <c:pt idx="4142">
                  <c:v>44623.353460648148</c:v>
                </c:pt>
                <c:pt idx="4143">
                  <c:v>44623.354189814818</c:v>
                </c:pt>
                <c:pt idx="4144">
                  <c:v>44623.354907407411</c:v>
                </c:pt>
                <c:pt idx="4145">
                  <c:v>44623.355636574073</c:v>
                </c:pt>
                <c:pt idx="4146">
                  <c:v>44623.356365740743</c:v>
                </c:pt>
                <c:pt idx="4147">
                  <c:v>44623.357083333336</c:v>
                </c:pt>
                <c:pt idx="4148">
                  <c:v>44623.357812499999</c:v>
                </c:pt>
                <c:pt idx="4149">
                  <c:v>44623.358530092592</c:v>
                </c:pt>
                <c:pt idx="4150">
                  <c:v>44623.359259259261</c:v>
                </c:pt>
                <c:pt idx="4151">
                  <c:v>44623.359988425924</c:v>
                </c:pt>
                <c:pt idx="4152">
                  <c:v>44623.360706018517</c:v>
                </c:pt>
                <c:pt idx="4153">
                  <c:v>44623.361435185187</c:v>
                </c:pt>
                <c:pt idx="4154">
                  <c:v>44623.362164351849</c:v>
                </c:pt>
                <c:pt idx="4155">
                  <c:v>44623.362881944442</c:v>
                </c:pt>
                <c:pt idx="4156">
                  <c:v>44623.363611111112</c:v>
                </c:pt>
                <c:pt idx="4157">
                  <c:v>44623.364340277774</c:v>
                </c:pt>
                <c:pt idx="4158">
                  <c:v>44623.365115740744</c:v>
                </c:pt>
                <c:pt idx="4159">
                  <c:v>44623.365833333337</c:v>
                </c:pt>
                <c:pt idx="4160">
                  <c:v>44623.366562499999</c:v>
                </c:pt>
                <c:pt idx="4161">
                  <c:v>44623.367291666669</c:v>
                </c:pt>
                <c:pt idx="4162">
                  <c:v>44623.368020833332</c:v>
                </c:pt>
                <c:pt idx="4163">
                  <c:v>44623.368738425925</c:v>
                </c:pt>
                <c:pt idx="4164">
                  <c:v>44623.369467592594</c:v>
                </c:pt>
                <c:pt idx="4165">
                  <c:v>44623.370185185187</c:v>
                </c:pt>
                <c:pt idx="4166">
                  <c:v>44623.37091435185</c:v>
                </c:pt>
                <c:pt idx="4167">
                  <c:v>44623.37164351852</c:v>
                </c:pt>
                <c:pt idx="4168">
                  <c:v>44623.372361111113</c:v>
                </c:pt>
                <c:pt idx="4169">
                  <c:v>44623.373136574075</c:v>
                </c:pt>
                <c:pt idx="4170">
                  <c:v>44623.373865740738</c:v>
                </c:pt>
                <c:pt idx="4171">
                  <c:v>44623.374594907407</c:v>
                </c:pt>
                <c:pt idx="4172">
                  <c:v>44623.3753125</c:v>
                </c:pt>
                <c:pt idx="4173">
                  <c:v>44623.37604166667</c:v>
                </c:pt>
                <c:pt idx="4174">
                  <c:v>44623.376770833333</c:v>
                </c:pt>
                <c:pt idx="4175">
                  <c:v>44623.377546296295</c:v>
                </c:pt>
                <c:pt idx="4176">
                  <c:v>44623.378263888888</c:v>
                </c:pt>
                <c:pt idx="4177">
                  <c:v>44623.378993055558</c:v>
                </c:pt>
                <c:pt idx="4178">
                  <c:v>44623.37972222222</c:v>
                </c:pt>
                <c:pt idx="4179">
                  <c:v>44623.380439814813</c:v>
                </c:pt>
                <c:pt idx="4180">
                  <c:v>44623.381168981483</c:v>
                </c:pt>
                <c:pt idx="4181">
                  <c:v>44623.381944444445</c:v>
                </c:pt>
                <c:pt idx="4182">
                  <c:v>44623.382673611108</c:v>
                </c:pt>
                <c:pt idx="4183">
                  <c:v>44623.383391203701</c:v>
                </c:pt>
                <c:pt idx="4184">
                  <c:v>44623.384120370371</c:v>
                </c:pt>
                <c:pt idx="4185">
                  <c:v>44623.38484953704</c:v>
                </c:pt>
                <c:pt idx="4186">
                  <c:v>44623.385567129626</c:v>
                </c:pt>
                <c:pt idx="4187">
                  <c:v>44623.386296296296</c:v>
                </c:pt>
                <c:pt idx="4188">
                  <c:v>44623.387025462966</c:v>
                </c:pt>
                <c:pt idx="4189">
                  <c:v>44623.387754629628</c:v>
                </c:pt>
                <c:pt idx="4190">
                  <c:v>44623.388472222221</c:v>
                </c:pt>
                <c:pt idx="4191">
                  <c:v>44623.389201388891</c:v>
                </c:pt>
                <c:pt idx="4192">
                  <c:v>44623.389930555553</c:v>
                </c:pt>
                <c:pt idx="4193">
                  <c:v>44623.390648148146</c:v>
                </c:pt>
                <c:pt idx="4194">
                  <c:v>44623.391377314816</c:v>
                </c:pt>
                <c:pt idx="4195">
                  <c:v>44623.392094907409</c:v>
                </c:pt>
                <c:pt idx="4196">
                  <c:v>44623.392824074072</c:v>
                </c:pt>
                <c:pt idx="4197">
                  <c:v>44623.393553240741</c:v>
                </c:pt>
                <c:pt idx="4198">
                  <c:v>44623.394270833334</c:v>
                </c:pt>
                <c:pt idx="4199">
                  <c:v>44623.394999999997</c:v>
                </c:pt>
                <c:pt idx="4200">
                  <c:v>44623.395729166667</c:v>
                </c:pt>
                <c:pt idx="4201">
                  <c:v>44623.39644675926</c:v>
                </c:pt>
                <c:pt idx="4202">
                  <c:v>44623.397233796299</c:v>
                </c:pt>
                <c:pt idx="4203">
                  <c:v>44623.397951388892</c:v>
                </c:pt>
                <c:pt idx="4204">
                  <c:v>44623.398680555554</c:v>
                </c:pt>
                <c:pt idx="4205">
                  <c:v>44623.399409722224</c:v>
                </c:pt>
                <c:pt idx="4206">
                  <c:v>44623.400138888886</c:v>
                </c:pt>
                <c:pt idx="4207">
                  <c:v>44623.400856481479</c:v>
                </c:pt>
                <c:pt idx="4208">
                  <c:v>44623.401585648149</c:v>
                </c:pt>
                <c:pt idx="4209">
                  <c:v>44623.402314814812</c:v>
                </c:pt>
                <c:pt idx="4210">
                  <c:v>44623.403032407405</c:v>
                </c:pt>
                <c:pt idx="4211">
                  <c:v>44623.403761574074</c:v>
                </c:pt>
                <c:pt idx="4212">
                  <c:v>44623.404490740744</c:v>
                </c:pt>
                <c:pt idx="4213">
                  <c:v>44623.405266203707</c:v>
                </c:pt>
                <c:pt idx="4214">
                  <c:v>44623.4059837963</c:v>
                </c:pt>
                <c:pt idx="4215">
                  <c:v>44623.406712962962</c:v>
                </c:pt>
                <c:pt idx="4216">
                  <c:v>44623.407442129632</c:v>
                </c:pt>
                <c:pt idx="4217">
                  <c:v>44623.408159722225</c:v>
                </c:pt>
                <c:pt idx="4218">
                  <c:v>44623.408888888887</c:v>
                </c:pt>
                <c:pt idx="4219">
                  <c:v>44623.409618055557</c:v>
                </c:pt>
                <c:pt idx="4220">
                  <c:v>44623.41033564815</c:v>
                </c:pt>
                <c:pt idx="4221">
                  <c:v>44623.411064814813</c:v>
                </c:pt>
                <c:pt idx="4222">
                  <c:v>44623.411793981482</c:v>
                </c:pt>
                <c:pt idx="4223">
                  <c:v>44623.412511574075</c:v>
                </c:pt>
                <c:pt idx="4224">
                  <c:v>44623.413240740738</c:v>
                </c:pt>
                <c:pt idx="4225">
                  <c:v>44623.413969907408</c:v>
                </c:pt>
                <c:pt idx="4226">
                  <c:v>44623.414687500001</c:v>
                </c:pt>
                <c:pt idx="4227">
                  <c:v>44623.415416666663</c:v>
                </c:pt>
                <c:pt idx="4228">
                  <c:v>44623.416145833333</c:v>
                </c:pt>
                <c:pt idx="4229">
                  <c:v>44623.416921296295</c:v>
                </c:pt>
                <c:pt idx="4230">
                  <c:v>44623.417638888888</c:v>
                </c:pt>
                <c:pt idx="4231">
                  <c:v>44623.418368055558</c:v>
                </c:pt>
                <c:pt idx="4232">
                  <c:v>44623.41909722222</c:v>
                </c:pt>
                <c:pt idx="4233">
                  <c:v>44623.419814814813</c:v>
                </c:pt>
                <c:pt idx="4234">
                  <c:v>44623.420543981483</c:v>
                </c:pt>
                <c:pt idx="4235">
                  <c:v>44623.421319444446</c:v>
                </c:pt>
                <c:pt idx="4236">
                  <c:v>44623.422048611108</c:v>
                </c:pt>
                <c:pt idx="4237">
                  <c:v>44623.422766203701</c:v>
                </c:pt>
                <c:pt idx="4238">
                  <c:v>44623.423495370371</c:v>
                </c:pt>
                <c:pt idx="4239">
                  <c:v>44623.424224537041</c:v>
                </c:pt>
                <c:pt idx="4240">
                  <c:v>44623.424942129626</c:v>
                </c:pt>
                <c:pt idx="4241">
                  <c:v>44623.425671296296</c:v>
                </c:pt>
                <c:pt idx="4242">
                  <c:v>44623.426400462966</c:v>
                </c:pt>
                <c:pt idx="4243">
                  <c:v>44623.427118055559</c:v>
                </c:pt>
                <c:pt idx="4244">
                  <c:v>44623.427847222221</c:v>
                </c:pt>
                <c:pt idx="4245">
                  <c:v>44623.428576388891</c:v>
                </c:pt>
                <c:pt idx="4246">
                  <c:v>44623.429351851853</c:v>
                </c:pt>
                <c:pt idx="4247">
                  <c:v>44623.430069444446</c:v>
                </c:pt>
                <c:pt idx="4248">
                  <c:v>44623.430798611109</c:v>
                </c:pt>
                <c:pt idx="4249">
                  <c:v>44623.431527777779</c:v>
                </c:pt>
                <c:pt idx="4250">
                  <c:v>44623.432245370372</c:v>
                </c:pt>
                <c:pt idx="4251">
                  <c:v>44623.432974537034</c:v>
                </c:pt>
                <c:pt idx="4252">
                  <c:v>44623.433703703704</c:v>
                </c:pt>
                <c:pt idx="4253">
                  <c:v>44623.434421296297</c:v>
                </c:pt>
                <c:pt idx="4254">
                  <c:v>44623.435150462959</c:v>
                </c:pt>
                <c:pt idx="4255">
                  <c:v>44623.435879629629</c:v>
                </c:pt>
                <c:pt idx="4256">
                  <c:v>44623.436597222222</c:v>
                </c:pt>
                <c:pt idx="4257">
                  <c:v>44623.437326388892</c:v>
                </c:pt>
                <c:pt idx="4258">
                  <c:v>44623.438055555554</c:v>
                </c:pt>
                <c:pt idx="4259">
                  <c:v>44623.438773148147</c:v>
                </c:pt>
                <c:pt idx="4260">
                  <c:v>44623.439502314817</c:v>
                </c:pt>
                <c:pt idx="4261">
                  <c:v>44623.44023148148</c:v>
                </c:pt>
                <c:pt idx="4262">
                  <c:v>44623.440949074073</c:v>
                </c:pt>
                <c:pt idx="4263">
                  <c:v>44623.441678240742</c:v>
                </c:pt>
                <c:pt idx="4264">
                  <c:v>44623.442407407405</c:v>
                </c:pt>
                <c:pt idx="4265">
                  <c:v>44623.443124999998</c:v>
                </c:pt>
                <c:pt idx="4266">
                  <c:v>44623.443854166668</c:v>
                </c:pt>
                <c:pt idx="4267">
                  <c:v>44623.44458333333</c:v>
                </c:pt>
                <c:pt idx="4268">
                  <c:v>44623.445300925923</c:v>
                </c:pt>
                <c:pt idx="4269">
                  <c:v>44623.446030092593</c:v>
                </c:pt>
                <c:pt idx="4270">
                  <c:v>44623.446759259263</c:v>
                </c:pt>
                <c:pt idx="4271">
                  <c:v>44623.447476851848</c:v>
                </c:pt>
                <c:pt idx="4272">
                  <c:v>44623.448206018518</c:v>
                </c:pt>
                <c:pt idx="4273">
                  <c:v>44623.448935185188</c:v>
                </c:pt>
                <c:pt idx="4274">
                  <c:v>44623.449652777781</c:v>
                </c:pt>
                <c:pt idx="4275">
                  <c:v>44623.450381944444</c:v>
                </c:pt>
                <c:pt idx="4276">
                  <c:v>44623.451111111113</c:v>
                </c:pt>
                <c:pt idx="4277">
                  <c:v>44623.451874999999</c:v>
                </c:pt>
                <c:pt idx="4278">
                  <c:v>44623.452604166669</c:v>
                </c:pt>
                <c:pt idx="4279">
                  <c:v>44623.453333333331</c:v>
                </c:pt>
                <c:pt idx="4280">
                  <c:v>44623.454050925924</c:v>
                </c:pt>
                <c:pt idx="4281">
                  <c:v>44623.454780092594</c:v>
                </c:pt>
                <c:pt idx="4282">
                  <c:v>44623.455509259256</c:v>
                </c:pt>
                <c:pt idx="4283">
                  <c:v>44623.456226851849</c:v>
                </c:pt>
                <c:pt idx="4284">
                  <c:v>44623.456956018519</c:v>
                </c:pt>
                <c:pt idx="4285">
                  <c:v>44623.457685185182</c:v>
                </c:pt>
                <c:pt idx="4286">
                  <c:v>44623.458402777775</c:v>
                </c:pt>
                <c:pt idx="4287">
                  <c:v>44623.459131944444</c:v>
                </c:pt>
                <c:pt idx="4288">
                  <c:v>44623.459907407407</c:v>
                </c:pt>
                <c:pt idx="4289">
                  <c:v>44623.460636574076</c:v>
                </c:pt>
                <c:pt idx="4290">
                  <c:v>44623.461354166669</c:v>
                </c:pt>
                <c:pt idx="4291">
                  <c:v>44623.462083333332</c:v>
                </c:pt>
                <c:pt idx="4292">
                  <c:v>44623.462812500002</c:v>
                </c:pt>
                <c:pt idx="4293">
                  <c:v>44623.463530092595</c:v>
                </c:pt>
                <c:pt idx="4294">
                  <c:v>44623.464317129627</c:v>
                </c:pt>
                <c:pt idx="4295">
                  <c:v>44623.46503472222</c:v>
                </c:pt>
                <c:pt idx="4296">
                  <c:v>44623.465763888889</c:v>
                </c:pt>
                <c:pt idx="4297">
                  <c:v>44623.466481481482</c:v>
                </c:pt>
                <c:pt idx="4298">
                  <c:v>44623.467210648145</c:v>
                </c:pt>
                <c:pt idx="4299">
                  <c:v>44623.467939814815</c:v>
                </c:pt>
                <c:pt idx="4300">
                  <c:v>44623.468657407408</c:v>
                </c:pt>
                <c:pt idx="4301">
                  <c:v>44623.469386574077</c:v>
                </c:pt>
                <c:pt idx="4302">
                  <c:v>44623.47011574074</c:v>
                </c:pt>
                <c:pt idx="4303">
                  <c:v>44623.470833333333</c:v>
                </c:pt>
                <c:pt idx="4304">
                  <c:v>44623.471562500003</c:v>
                </c:pt>
                <c:pt idx="4305">
                  <c:v>44623.472291666665</c:v>
                </c:pt>
                <c:pt idx="4306">
                  <c:v>44623.473009259258</c:v>
                </c:pt>
                <c:pt idx="4307">
                  <c:v>44623.473738425928</c:v>
                </c:pt>
                <c:pt idx="4308">
                  <c:v>44623.47446759259</c:v>
                </c:pt>
                <c:pt idx="4309">
                  <c:v>44623.475185185183</c:v>
                </c:pt>
                <c:pt idx="4310">
                  <c:v>44623.475914351853</c:v>
                </c:pt>
                <c:pt idx="4311">
                  <c:v>44623.476643518516</c:v>
                </c:pt>
                <c:pt idx="4312">
                  <c:v>44623.477361111109</c:v>
                </c:pt>
                <c:pt idx="4313">
                  <c:v>44623.478090277778</c:v>
                </c:pt>
                <c:pt idx="4314">
                  <c:v>44623.478819444441</c:v>
                </c:pt>
                <c:pt idx="4315">
                  <c:v>44623.479583333334</c:v>
                </c:pt>
                <c:pt idx="4316">
                  <c:v>44623.480312500003</c:v>
                </c:pt>
                <c:pt idx="4317">
                  <c:v>44623.481041666666</c:v>
                </c:pt>
                <c:pt idx="4318">
                  <c:v>44623.481759259259</c:v>
                </c:pt>
                <c:pt idx="4319">
                  <c:v>44623.482488425929</c:v>
                </c:pt>
                <c:pt idx="4320">
                  <c:v>44623.483217592591</c:v>
                </c:pt>
                <c:pt idx="4321">
                  <c:v>44623.483935185184</c:v>
                </c:pt>
                <c:pt idx="4322">
                  <c:v>44623.484664351854</c:v>
                </c:pt>
                <c:pt idx="4323">
                  <c:v>44623.485393518517</c:v>
                </c:pt>
                <c:pt idx="4324">
                  <c:v>44623.486111111109</c:v>
                </c:pt>
                <c:pt idx="4325">
                  <c:v>44623.486840277779</c:v>
                </c:pt>
                <c:pt idx="4326">
                  <c:v>44623.487615740742</c:v>
                </c:pt>
                <c:pt idx="4327">
                  <c:v>44623.488344907404</c:v>
                </c:pt>
                <c:pt idx="4328">
                  <c:v>44623.489062499997</c:v>
                </c:pt>
                <c:pt idx="4329">
                  <c:v>44623.489791666667</c:v>
                </c:pt>
                <c:pt idx="4330">
                  <c:v>44623.490520833337</c:v>
                </c:pt>
                <c:pt idx="4331">
                  <c:v>44623.491238425922</c:v>
                </c:pt>
                <c:pt idx="4332">
                  <c:v>44623.491967592592</c:v>
                </c:pt>
                <c:pt idx="4333">
                  <c:v>44623.492685185185</c:v>
                </c:pt>
                <c:pt idx="4334">
                  <c:v>44623.493414351855</c:v>
                </c:pt>
                <c:pt idx="4335">
                  <c:v>44623.494143518517</c:v>
                </c:pt>
                <c:pt idx="4336">
                  <c:v>44623.494872685187</c:v>
                </c:pt>
                <c:pt idx="4337">
                  <c:v>44623.49559027778</c:v>
                </c:pt>
                <c:pt idx="4338">
                  <c:v>44623.496319444443</c:v>
                </c:pt>
                <c:pt idx="4339">
                  <c:v>44623.497037037036</c:v>
                </c:pt>
                <c:pt idx="4340">
                  <c:v>44623.497766203705</c:v>
                </c:pt>
                <c:pt idx="4341">
                  <c:v>44623.498495370368</c:v>
                </c:pt>
                <c:pt idx="4342">
                  <c:v>44623.499212962961</c:v>
                </c:pt>
                <c:pt idx="4343">
                  <c:v>44623.499942129631</c:v>
                </c:pt>
                <c:pt idx="4344">
                  <c:v>44623.500671296293</c:v>
                </c:pt>
                <c:pt idx="4345">
                  <c:v>44623.501388888886</c:v>
                </c:pt>
                <c:pt idx="4346">
                  <c:v>44623.502118055556</c:v>
                </c:pt>
                <c:pt idx="4347">
                  <c:v>44623.502847222226</c:v>
                </c:pt>
                <c:pt idx="4348">
                  <c:v>44623.503564814811</c:v>
                </c:pt>
                <c:pt idx="4349">
                  <c:v>44623.504293981481</c:v>
                </c:pt>
                <c:pt idx="4350">
                  <c:v>44623.505023148151</c:v>
                </c:pt>
                <c:pt idx="4351">
                  <c:v>44623.505740740744</c:v>
                </c:pt>
                <c:pt idx="4352">
                  <c:v>44623.506527777776</c:v>
                </c:pt>
                <c:pt idx="4353">
                  <c:v>44623.507245370369</c:v>
                </c:pt>
                <c:pt idx="4354">
                  <c:v>44623.507974537039</c:v>
                </c:pt>
                <c:pt idx="4355">
                  <c:v>44623.508703703701</c:v>
                </c:pt>
                <c:pt idx="4356">
                  <c:v>44623.509421296294</c:v>
                </c:pt>
                <c:pt idx="4357">
                  <c:v>44623.510150462964</c:v>
                </c:pt>
                <c:pt idx="4358">
                  <c:v>44623.510879629626</c:v>
                </c:pt>
                <c:pt idx="4359">
                  <c:v>44623.511597222219</c:v>
                </c:pt>
                <c:pt idx="4360">
                  <c:v>44623.512326388889</c:v>
                </c:pt>
                <c:pt idx="4361">
                  <c:v>44623.513055555559</c:v>
                </c:pt>
                <c:pt idx="4362">
                  <c:v>44623.513773148145</c:v>
                </c:pt>
                <c:pt idx="4363">
                  <c:v>44623.514548611114</c:v>
                </c:pt>
                <c:pt idx="4364">
                  <c:v>44623.515277777777</c:v>
                </c:pt>
                <c:pt idx="4365">
                  <c:v>44623.516006944446</c:v>
                </c:pt>
                <c:pt idx="4366">
                  <c:v>44623.516724537039</c:v>
                </c:pt>
                <c:pt idx="4367">
                  <c:v>44623.517453703702</c:v>
                </c:pt>
                <c:pt idx="4368">
                  <c:v>44623.518182870372</c:v>
                </c:pt>
                <c:pt idx="4369">
                  <c:v>44623.518900462965</c:v>
                </c:pt>
                <c:pt idx="4370">
                  <c:v>44623.519629629627</c:v>
                </c:pt>
                <c:pt idx="4371">
                  <c:v>44623.520358796297</c:v>
                </c:pt>
                <c:pt idx="4372">
                  <c:v>44623.52107638889</c:v>
                </c:pt>
                <c:pt idx="4373">
                  <c:v>44623.521805555552</c:v>
                </c:pt>
                <c:pt idx="4374">
                  <c:v>44623.522581018522</c:v>
                </c:pt>
                <c:pt idx="4375">
                  <c:v>44623.523310185185</c:v>
                </c:pt>
                <c:pt idx="4376">
                  <c:v>44623.524027777778</c:v>
                </c:pt>
                <c:pt idx="4377">
                  <c:v>44623.524756944447</c:v>
                </c:pt>
                <c:pt idx="4378">
                  <c:v>44623.52548611111</c:v>
                </c:pt>
                <c:pt idx="4379">
                  <c:v>44623.526203703703</c:v>
                </c:pt>
                <c:pt idx="4380">
                  <c:v>44623.526932870373</c:v>
                </c:pt>
                <c:pt idx="4381">
                  <c:v>44623.527662037035</c:v>
                </c:pt>
                <c:pt idx="4382">
                  <c:v>44623.528379629628</c:v>
                </c:pt>
                <c:pt idx="4383">
                  <c:v>44623.529108796298</c:v>
                </c:pt>
                <c:pt idx="4384">
                  <c:v>44623.52983796296</c:v>
                </c:pt>
                <c:pt idx="4385">
                  <c:v>44623.530555555553</c:v>
                </c:pt>
                <c:pt idx="4386">
                  <c:v>44623.531284722223</c:v>
                </c:pt>
                <c:pt idx="4387">
                  <c:v>44623.532013888886</c:v>
                </c:pt>
                <c:pt idx="4388">
                  <c:v>44623.532743055555</c:v>
                </c:pt>
                <c:pt idx="4389">
                  <c:v>44623.533460648148</c:v>
                </c:pt>
                <c:pt idx="4390">
                  <c:v>44623.534189814818</c:v>
                </c:pt>
                <c:pt idx="4391">
                  <c:v>44623.534918981481</c:v>
                </c:pt>
                <c:pt idx="4392">
                  <c:v>44623.535636574074</c:v>
                </c:pt>
                <c:pt idx="4393">
                  <c:v>44623.536365740743</c:v>
                </c:pt>
                <c:pt idx="4394">
                  <c:v>44623.537083333336</c:v>
                </c:pt>
                <c:pt idx="4395">
                  <c:v>44623.537812499999</c:v>
                </c:pt>
                <c:pt idx="4396">
                  <c:v>44623.538541666669</c:v>
                </c:pt>
                <c:pt idx="4397">
                  <c:v>44623.539259259262</c:v>
                </c:pt>
                <c:pt idx="4398">
                  <c:v>44623.539988425924</c:v>
                </c:pt>
                <c:pt idx="4399">
                  <c:v>44623.540717592594</c:v>
                </c:pt>
                <c:pt idx="4400">
                  <c:v>44623.541435185187</c:v>
                </c:pt>
                <c:pt idx="4401">
                  <c:v>44623.542164351849</c:v>
                </c:pt>
                <c:pt idx="4402">
                  <c:v>44623.542893518519</c:v>
                </c:pt>
                <c:pt idx="4403">
                  <c:v>44623.543611111112</c:v>
                </c:pt>
                <c:pt idx="4404">
                  <c:v>44623.544340277775</c:v>
                </c:pt>
                <c:pt idx="4405">
                  <c:v>44623.545069444444</c:v>
                </c:pt>
                <c:pt idx="4406">
                  <c:v>44623.545787037037</c:v>
                </c:pt>
                <c:pt idx="4407">
                  <c:v>44623.546516203707</c:v>
                </c:pt>
                <c:pt idx="4408">
                  <c:v>44623.54724537037</c:v>
                </c:pt>
                <c:pt idx="4409">
                  <c:v>44623.547962962963</c:v>
                </c:pt>
                <c:pt idx="4410">
                  <c:v>44623.548750000002</c:v>
                </c:pt>
                <c:pt idx="4411">
                  <c:v>44623.549467592595</c:v>
                </c:pt>
                <c:pt idx="4412">
                  <c:v>44623.550196759257</c:v>
                </c:pt>
                <c:pt idx="4413">
                  <c:v>44623.550925925927</c:v>
                </c:pt>
                <c:pt idx="4414">
                  <c:v>44623.55164351852</c:v>
                </c:pt>
                <c:pt idx="4415">
                  <c:v>44623.552372685182</c:v>
                </c:pt>
                <c:pt idx="4416">
                  <c:v>44623.553101851852</c:v>
                </c:pt>
                <c:pt idx="4417">
                  <c:v>44623.553819444445</c:v>
                </c:pt>
                <c:pt idx="4418">
                  <c:v>44623.554548611108</c:v>
                </c:pt>
                <c:pt idx="4419">
                  <c:v>44623.555277777778</c:v>
                </c:pt>
                <c:pt idx="4420">
                  <c:v>44623.555995370371</c:v>
                </c:pt>
                <c:pt idx="4421">
                  <c:v>44623.55672453704</c:v>
                </c:pt>
                <c:pt idx="4422">
                  <c:v>44623.557453703703</c:v>
                </c:pt>
                <c:pt idx="4423">
                  <c:v>44623.558171296296</c:v>
                </c:pt>
                <c:pt idx="4424">
                  <c:v>44623.558900462966</c:v>
                </c:pt>
                <c:pt idx="4425">
                  <c:v>44623.559629629628</c:v>
                </c:pt>
                <c:pt idx="4426">
                  <c:v>44623.560347222221</c:v>
                </c:pt>
                <c:pt idx="4427">
                  <c:v>44623.561076388891</c:v>
                </c:pt>
                <c:pt idx="4428">
                  <c:v>44623.561805555553</c:v>
                </c:pt>
                <c:pt idx="4429">
                  <c:v>44623.562523148146</c:v>
                </c:pt>
                <c:pt idx="4430">
                  <c:v>44623.563252314816</c:v>
                </c:pt>
                <c:pt idx="4431">
                  <c:v>44623.564027777778</c:v>
                </c:pt>
                <c:pt idx="4432">
                  <c:v>44623.564756944441</c:v>
                </c:pt>
                <c:pt idx="4433">
                  <c:v>44623.565486111111</c:v>
                </c:pt>
                <c:pt idx="4434">
                  <c:v>44623.566203703704</c:v>
                </c:pt>
                <c:pt idx="4435">
                  <c:v>44623.566932870373</c:v>
                </c:pt>
                <c:pt idx="4436">
                  <c:v>44623.567662037036</c:v>
                </c:pt>
                <c:pt idx="4437">
                  <c:v>44623.568437499998</c:v>
                </c:pt>
                <c:pt idx="4438">
                  <c:v>44623.569155092591</c:v>
                </c:pt>
                <c:pt idx="4439">
                  <c:v>44623.569884259261</c:v>
                </c:pt>
                <c:pt idx="4440">
                  <c:v>44623.570613425924</c:v>
                </c:pt>
                <c:pt idx="4441">
                  <c:v>44623.571342592593</c:v>
                </c:pt>
                <c:pt idx="4442">
                  <c:v>44623.572060185186</c:v>
                </c:pt>
                <c:pt idx="4443">
                  <c:v>44623.572789351849</c:v>
                </c:pt>
                <c:pt idx="4444">
                  <c:v>44623.573506944442</c:v>
                </c:pt>
                <c:pt idx="4445">
                  <c:v>44623.574236111112</c:v>
                </c:pt>
                <c:pt idx="4446">
                  <c:v>44623.574965277781</c:v>
                </c:pt>
                <c:pt idx="4447">
                  <c:v>44623.575694444444</c:v>
                </c:pt>
                <c:pt idx="4448">
                  <c:v>44623.576412037037</c:v>
                </c:pt>
                <c:pt idx="4449">
                  <c:v>44623.577141203707</c:v>
                </c:pt>
                <c:pt idx="4450">
                  <c:v>44623.5778587963</c:v>
                </c:pt>
                <c:pt idx="4451">
                  <c:v>44623.578587962962</c:v>
                </c:pt>
                <c:pt idx="4452">
                  <c:v>44623.579317129632</c:v>
                </c:pt>
                <c:pt idx="4453">
                  <c:v>44623.580046296294</c:v>
                </c:pt>
                <c:pt idx="4454">
                  <c:v>44623.580763888887</c:v>
                </c:pt>
                <c:pt idx="4455">
                  <c:v>44623.581493055557</c:v>
                </c:pt>
                <c:pt idx="4456">
                  <c:v>44623.58221064815</c:v>
                </c:pt>
                <c:pt idx="4457">
                  <c:v>44623.582939814813</c:v>
                </c:pt>
                <c:pt idx="4458">
                  <c:v>44623.583668981482</c:v>
                </c:pt>
                <c:pt idx="4459">
                  <c:v>44623.584386574075</c:v>
                </c:pt>
                <c:pt idx="4460">
                  <c:v>44623.585115740738</c:v>
                </c:pt>
                <c:pt idx="4461">
                  <c:v>44623.585844907408</c:v>
                </c:pt>
                <c:pt idx="4462">
                  <c:v>44623.586562500001</c:v>
                </c:pt>
                <c:pt idx="4463">
                  <c:v>44623.587291666663</c:v>
                </c:pt>
                <c:pt idx="4464">
                  <c:v>44623.588020833333</c:v>
                </c:pt>
                <c:pt idx="4465">
                  <c:v>44623.588738425926</c:v>
                </c:pt>
                <c:pt idx="4466">
                  <c:v>44623.589467592596</c:v>
                </c:pt>
                <c:pt idx="4467">
                  <c:v>44623.590196759258</c:v>
                </c:pt>
                <c:pt idx="4468">
                  <c:v>44623.590925925928</c:v>
                </c:pt>
                <c:pt idx="4469">
                  <c:v>44623.591643518521</c:v>
                </c:pt>
                <c:pt idx="4470">
                  <c:v>44623.592372685183</c:v>
                </c:pt>
                <c:pt idx="4471">
                  <c:v>44623.593090277776</c:v>
                </c:pt>
                <c:pt idx="4472">
                  <c:v>44623.593819444446</c:v>
                </c:pt>
                <c:pt idx="4473">
                  <c:v>44623.594548611109</c:v>
                </c:pt>
                <c:pt idx="4474">
                  <c:v>44623.595266203702</c:v>
                </c:pt>
                <c:pt idx="4475">
                  <c:v>44623.595995370371</c:v>
                </c:pt>
                <c:pt idx="4476">
                  <c:v>44623.596724537034</c:v>
                </c:pt>
                <c:pt idx="4477">
                  <c:v>44623.597442129627</c:v>
                </c:pt>
                <c:pt idx="4478">
                  <c:v>44623.598171296297</c:v>
                </c:pt>
                <c:pt idx="4479">
                  <c:v>44623.598900462966</c:v>
                </c:pt>
                <c:pt idx="4480">
                  <c:v>44623.599618055552</c:v>
                </c:pt>
                <c:pt idx="4481">
                  <c:v>44623.600347222222</c:v>
                </c:pt>
                <c:pt idx="4482">
                  <c:v>44623.601076388892</c:v>
                </c:pt>
                <c:pt idx="4483">
                  <c:v>44623.601851851854</c:v>
                </c:pt>
                <c:pt idx="4484">
                  <c:v>44623.602569444447</c:v>
                </c:pt>
                <c:pt idx="4485">
                  <c:v>44623.603298611109</c:v>
                </c:pt>
                <c:pt idx="4486">
                  <c:v>44623.604027777779</c:v>
                </c:pt>
                <c:pt idx="4487">
                  <c:v>44623.604745370372</c:v>
                </c:pt>
                <c:pt idx="4488">
                  <c:v>44623.605474537035</c:v>
                </c:pt>
                <c:pt idx="4489">
                  <c:v>44623.606249999997</c:v>
                </c:pt>
                <c:pt idx="4490">
                  <c:v>44623.606979166667</c:v>
                </c:pt>
                <c:pt idx="4491">
                  <c:v>44623.60769675926</c:v>
                </c:pt>
                <c:pt idx="4492">
                  <c:v>44623.608425925922</c:v>
                </c:pt>
                <c:pt idx="4493">
                  <c:v>44623.609155092592</c:v>
                </c:pt>
                <c:pt idx="4494">
                  <c:v>44623.609872685185</c:v>
                </c:pt>
                <c:pt idx="4495">
                  <c:v>44623.610659722224</c:v>
                </c:pt>
                <c:pt idx="4496">
                  <c:v>44623.611377314817</c:v>
                </c:pt>
                <c:pt idx="4497">
                  <c:v>44623.61210648148</c:v>
                </c:pt>
                <c:pt idx="4498">
                  <c:v>44623.612835648149</c:v>
                </c:pt>
                <c:pt idx="4499">
                  <c:v>44623.613553240742</c:v>
                </c:pt>
                <c:pt idx="4500">
                  <c:v>44623.614282407405</c:v>
                </c:pt>
                <c:pt idx="4501">
                  <c:v>44623.615011574075</c:v>
                </c:pt>
                <c:pt idx="4502">
                  <c:v>44623.615729166668</c:v>
                </c:pt>
                <c:pt idx="4503">
                  <c:v>44623.61645833333</c:v>
                </c:pt>
                <c:pt idx="4504">
                  <c:v>44623.6171875</c:v>
                </c:pt>
                <c:pt idx="4505">
                  <c:v>44623.617905092593</c:v>
                </c:pt>
                <c:pt idx="4506">
                  <c:v>44623.618634259263</c:v>
                </c:pt>
                <c:pt idx="4507">
                  <c:v>44623.619363425925</c:v>
                </c:pt>
                <c:pt idx="4508">
                  <c:v>44623.620081018518</c:v>
                </c:pt>
                <c:pt idx="4509">
                  <c:v>44623.620810185188</c:v>
                </c:pt>
                <c:pt idx="4510">
                  <c:v>44623.621539351851</c:v>
                </c:pt>
                <c:pt idx="4511">
                  <c:v>44623.622314814813</c:v>
                </c:pt>
                <c:pt idx="4512">
                  <c:v>44623.623032407406</c:v>
                </c:pt>
                <c:pt idx="4513">
                  <c:v>44623.623761574076</c:v>
                </c:pt>
                <c:pt idx="4514">
                  <c:v>44623.624490740738</c:v>
                </c:pt>
                <c:pt idx="4515">
                  <c:v>44623.625208333331</c:v>
                </c:pt>
                <c:pt idx="4516">
                  <c:v>44623.625937500001</c:v>
                </c:pt>
                <c:pt idx="4517">
                  <c:v>44623.626655092594</c:v>
                </c:pt>
                <c:pt idx="4518">
                  <c:v>44623.627384259256</c:v>
                </c:pt>
                <c:pt idx="4519">
                  <c:v>44623.628113425926</c:v>
                </c:pt>
                <c:pt idx="4520">
                  <c:v>44623.628842592596</c:v>
                </c:pt>
                <c:pt idx="4521">
                  <c:v>44623.629560185182</c:v>
                </c:pt>
                <c:pt idx="4522">
                  <c:v>44623.630335648151</c:v>
                </c:pt>
                <c:pt idx="4523">
                  <c:v>44623.631064814814</c:v>
                </c:pt>
                <c:pt idx="4524">
                  <c:v>44623.631793981483</c:v>
                </c:pt>
                <c:pt idx="4525">
                  <c:v>44623.632511574076</c:v>
                </c:pt>
                <c:pt idx="4526">
                  <c:v>44623.633240740739</c:v>
                </c:pt>
                <c:pt idx="4527">
                  <c:v>44623.633969907409</c:v>
                </c:pt>
                <c:pt idx="4528">
                  <c:v>44623.634745370371</c:v>
                </c:pt>
                <c:pt idx="4529">
                  <c:v>44623.635462962964</c:v>
                </c:pt>
                <c:pt idx="4530">
                  <c:v>44623.636192129627</c:v>
                </c:pt>
                <c:pt idx="4531">
                  <c:v>44623.636921296296</c:v>
                </c:pt>
                <c:pt idx="4532">
                  <c:v>44623.637638888889</c:v>
                </c:pt>
                <c:pt idx="4533">
                  <c:v>44623.638368055559</c:v>
                </c:pt>
                <c:pt idx="4534">
                  <c:v>44623.639097222222</c:v>
                </c:pt>
                <c:pt idx="4535">
                  <c:v>44623.639814814815</c:v>
                </c:pt>
                <c:pt idx="4536">
                  <c:v>44623.640543981484</c:v>
                </c:pt>
                <c:pt idx="4537">
                  <c:v>44623.641273148147</c:v>
                </c:pt>
                <c:pt idx="4538">
                  <c:v>44623.64199074074</c:v>
                </c:pt>
                <c:pt idx="4539">
                  <c:v>44623.64271990741</c:v>
                </c:pt>
                <c:pt idx="4540">
                  <c:v>44623.643449074072</c:v>
                </c:pt>
                <c:pt idx="4541">
                  <c:v>44623.644166666665</c:v>
                </c:pt>
                <c:pt idx="4542">
                  <c:v>44623.644895833335</c:v>
                </c:pt>
                <c:pt idx="4543">
                  <c:v>44623.645624999997</c:v>
                </c:pt>
                <c:pt idx="4544">
                  <c:v>44623.64640046296</c:v>
                </c:pt>
                <c:pt idx="4545">
                  <c:v>44623.647118055553</c:v>
                </c:pt>
                <c:pt idx="4546">
                  <c:v>44623.647847222222</c:v>
                </c:pt>
                <c:pt idx="4547">
                  <c:v>44623.648576388892</c:v>
                </c:pt>
                <c:pt idx="4548">
                  <c:v>44623.649293981478</c:v>
                </c:pt>
                <c:pt idx="4549">
                  <c:v>44623.650023148148</c:v>
                </c:pt>
                <c:pt idx="4550">
                  <c:v>44623.65079861111</c:v>
                </c:pt>
                <c:pt idx="4551">
                  <c:v>44623.65152777778</c:v>
                </c:pt>
                <c:pt idx="4552">
                  <c:v>44623.652245370373</c:v>
                </c:pt>
                <c:pt idx="4553">
                  <c:v>44623.652974537035</c:v>
                </c:pt>
                <c:pt idx="4554">
                  <c:v>44623.653703703705</c:v>
                </c:pt>
                <c:pt idx="4555">
                  <c:v>44623.654421296298</c:v>
                </c:pt>
                <c:pt idx="4556">
                  <c:v>44623.655150462961</c:v>
                </c:pt>
                <c:pt idx="4557">
                  <c:v>44623.65587962963</c:v>
                </c:pt>
                <c:pt idx="4558">
                  <c:v>44623.656597222223</c:v>
                </c:pt>
                <c:pt idx="4559">
                  <c:v>44623.657326388886</c:v>
                </c:pt>
                <c:pt idx="4560">
                  <c:v>44623.658055555556</c:v>
                </c:pt>
                <c:pt idx="4561">
                  <c:v>44623.658773148149</c:v>
                </c:pt>
                <c:pt idx="4562">
                  <c:v>44623.659502314818</c:v>
                </c:pt>
                <c:pt idx="4563">
                  <c:v>44623.660231481481</c:v>
                </c:pt>
                <c:pt idx="4564">
                  <c:v>44623.660949074074</c:v>
                </c:pt>
                <c:pt idx="4565">
                  <c:v>44623.661678240744</c:v>
                </c:pt>
                <c:pt idx="4566">
                  <c:v>44623.662407407406</c:v>
                </c:pt>
                <c:pt idx="4567">
                  <c:v>44623.663136574076</c:v>
                </c:pt>
                <c:pt idx="4568">
                  <c:v>44623.663854166669</c:v>
                </c:pt>
                <c:pt idx="4569">
                  <c:v>44623.664583333331</c:v>
                </c:pt>
                <c:pt idx="4570">
                  <c:v>44623.665312500001</c:v>
                </c:pt>
                <c:pt idx="4571">
                  <c:v>44623.666030092594</c:v>
                </c:pt>
                <c:pt idx="4572">
                  <c:v>44623.666759259257</c:v>
                </c:pt>
                <c:pt idx="4573">
                  <c:v>44623.667488425926</c:v>
                </c:pt>
                <c:pt idx="4574">
                  <c:v>44623.668206018519</c:v>
                </c:pt>
                <c:pt idx="4575">
                  <c:v>44623.668935185182</c:v>
                </c:pt>
                <c:pt idx="4576">
                  <c:v>44623.669652777775</c:v>
                </c:pt>
                <c:pt idx="4577">
                  <c:v>44623.670381944445</c:v>
                </c:pt>
                <c:pt idx="4578">
                  <c:v>44623.671111111114</c:v>
                </c:pt>
                <c:pt idx="4579">
                  <c:v>44623.671840277777</c:v>
                </c:pt>
                <c:pt idx="4580">
                  <c:v>44623.67255787037</c:v>
                </c:pt>
                <c:pt idx="4581">
                  <c:v>44623.67328703704</c:v>
                </c:pt>
                <c:pt idx="4582">
                  <c:v>44623.674016203702</c:v>
                </c:pt>
                <c:pt idx="4583">
                  <c:v>44623.674733796295</c:v>
                </c:pt>
                <c:pt idx="4584">
                  <c:v>44623.675462962965</c:v>
                </c:pt>
                <c:pt idx="4585">
                  <c:v>44623.676192129627</c:v>
                </c:pt>
                <c:pt idx="4586">
                  <c:v>44623.67690972222</c:v>
                </c:pt>
                <c:pt idx="4587">
                  <c:v>44623.67763888889</c:v>
                </c:pt>
                <c:pt idx="4588">
                  <c:v>44623.678356481483</c:v>
                </c:pt>
                <c:pt idx="4589">
                  <c:v>44623.679085648146</c:v>
                </c:pt>
                <c:pt idx="4590">
                  <c:v>44623.679814814815</c:v>
                </c:pt>
                <c:pt idx="4591">
                  <c:v>44623.680532407408</c:v>
                </c:pt>
                <c:pt idx="4592">
                  <c:v>44623.681261574071</c:v>
                </c:pt>
                <c:pt idx="4593">
                  <c:v>44623.681990740741</c:v>
                </c:pt>
                <c:pt idx="4594">
                  <c:v>44623.682708333334</c:v>
                </c:pt>
                <c:pt idx="4595">
                  <c:v>44623.683437500003</c:v>
                </c:pt>
                <c:pt idx="4596">
                  <c:v>44623.684212962966</c:v>
                </c:pt>
                <c:pt idx="4597">
                  <c:v>44623.684942129628</c:v>
                </c:pt>
                <c:pt idx="4598">
                  <c:v>44623.685671296298</c:v>
                </c:pt>
                <c:pt idx="4599">
                  <c:v>44623.686388888891</c:v>
                </c:pt>
                <c:pt idx="4600">
                  <c:v>44623.687118055554</c:v>
                </c:pt>
                <c:pt idx="4601">
                  <c:v>44623.687847222223</c:v>
                </c:pt>
                <c:pt idx="4602">
                  <c:v>44623.688576388886</c:v>
                </c:pt>
                <c:pt idx="4603">
                  <c:v>44623.689305555556</c:v>
                </c:pt>
                <c:pt idx="4604">
                  <c:v>44623.690023148149</c:v>
                </c:pt>
                <c:pt idx="4605">
                  <c:v>44623.690752314818</c:v>
                </c:pt>
                <c:pt idx="4606">
                  <c:v>44623.691481481481</c:v>
                </c:pt>
                <c:pt idx="4607">
                  <c:v>44623.692199074074</c:v>
                </c:pt>
                <c:pt idx="4608">
                  <c:v>44623.692928240744</c:v>
                </c:pt>
                <c:pt idx="4609">
                  <c:v>44623.693657407406</c:v>
                </c:pt>
                <c:pt idx="4610">
                  <c:v>44623.694374999999</c:v>
                </c:pt>
                <c:pt idx="4611">
                  <c:v>44623.695104166669</c:v>
                </c:pt>
                <c:pt idx="4612">
                  <c:v>44623.695833333331</c:v>
                </c:pt>
                <c:pt idx="4613">
                  <c:v>44623.696550925924</c:v>
                </c:pt>
                <c:pt idx="4614">
                  <c:v>44623.697280092594</c:v>
                </c:pt>
                <c:pt idx="4615">
                  <c:v>44623.698009259257</c:v>
                </c:pt>
                <c:pt idx="4616">
                  <c:v>44623.69872685185</c:v>
                </c:pt>
                <c:pt idx="4617">
                  <c:v>44623.699456018519</c:v>
                </c:pt>
                <c:pt idx="4618">
                  <c:v>44623.700185185182</c:v>
                </c:pt>
                <c:pt idx="4619">
                  <c:v>44623.700902777775</c:v>
                </c:pt>
                <c:pt idx="4620">
                  <c:v>44623.701631944445</c:v>
                </c:pt>
                <c:pt idx="4621">
                  <c:v>44623.702361111114</c:v>
                </c:pt>
                <c:pt idx="4622">
                  <c:v>44623.703136574077</c:v>
                </c:pt>
                <c:pt idx="4623">
                  <c:v>44623.703865740739</c:v>
                </c:pt>
                <c:pt idx="4624">
                  <c:v>44623.704583333332</c:v>
                </c:pt>
                <c:pt idx="4625">
                  <c:v>44623.705312500002</c:v>
                </c:pt>
                <c:pt idx="4626">
                  <c:v>44623.706041666665</c:v>
                </c:pt>
                <c:pt idx="4627">
                  <c:v>44623.706770833334</c:v>
                </c:pt>
                <c:pt idx="4628">
                  <c:v>44623.707488425927</c:v>
                </c:pt>
                <c:pt idx="4629">
                  <c:v>44623.70821759259</c:v>
                </c:pt>
                <c:pt idx="4630">
                  <c:v>44623.70894675926</c:v>
                </c:pt>
                <c:pt idx="4631">
                  <c:v>44623.709664351853</c:v>
                </c:pt>
                <c:pt idx="4632">
                  <c:v>44623.710393518515</c:v>
                </c:pt>
                <c:pt idx="4633">
                  <c:v>44623.711111111108</c:v>
                </c:pt>
                <c:pt idx="4634">
                  <c:v>44623.711840277778</c:v>
                </c:pt>
                <c:pt idx="4635">
                  <c:v>44623.712569444448</c:v>
                </c:pt>
                <c:pt idx="4636">
                  <c:v>44623.71329861111</c:v>
                </c:pt>
                <c:pt idx="4637">
                  <c:v>44623.714016203703</c:v>
                </c:pt>
                <c:pt idx="4638">
                  <c:v>44623.714791666665</c:v>
                </c:pt>
                <c:pt idx="4639">
                  <c:v>44623.715520833335</c:v>
                </c:pt>
                <c:pt idx="4640">
                  <c:v>44623.716249999998</c:v>
                </c:pt>
                <c:pt idx="4641">
                  <c:v>44623.716967592591</c:v>
                </c:pt>
                <c:pt idx="4642">
                  <c:v>44623.71769675926</c:v>
                </c:pt>
                <c:pt idx="4643">
                  <c:v>44623.718425925923</c:v>
                </c:pt>
                <c:pt idx="4644">
                  <c:v>44623.719201388885</c:v>
                </c:pt>
                <c:pt idx="4645">
                  <c:v>44623.719930555555</c:v>
                </c:pt>
                <c:pt idx="4646">
                  <c:v>44623.720659722225</c:v>
                </c:pt>
                <c:pt idx="4647">
                  <c:v>44623.721377314818</c:v>
                </c:pt>
                <c:pt idx="4648">
                  <c:v>44623.72210648148</c:v>
                </c:pt>
                <c:pt idx="4649">
                  <c:v>44623.722824074073</c:v>
                </c:pt>
                <c:pt idx="4650">
                  <c:v>44623.723553240743</c:v>
                </c:pt>
                <c:pt idx="4651">
                  <c:v>44623.724282407406</c:v>
                </c:pt>
                <c:pt idx="4652">
                  <c:v>44623.725011574075</c:v>
                </c:pt>
                <c:pt idx="4653">
                  <c:v>44623.725729166668</c:v>
                </c:pt>
                <c:pt idx="4654">
                  <c:v>44623.726458333331</c:v>
                </c:pt>
                <c:pt idx="4655">
                  <c:v>44623.727187500001</c:v>
                </c:pt>
                <c:pt idx="4656">
                  <c:v>44623.727905092594</c:v>
                </c:pt>
                <c:pt idx="4657">
                  <c:v>44623.728634259256</c:v>
                </c:pt>
                <c:pt idx="4658">
                  <c:v>44623.729351851849</c:v>
                </c:pt>
                <c:pt idx="4659">
                  <c:v>44623.730081018519</c:v>
                </c:pt>
                <c:pt idx="4660">
                  <c:v>44623.730856481481</c:v>
                </c:pt>
                <c:pt idx="4661">
                  <c:v>44623.731585648151</c:v>
                </c:pt>
                <c:pt idx="4662">
                  <c:v>44623.732314814813</c:v>
                </c:pt>
                <c:pt idx="4663">
                  <c:v>44623.733032407406</c:v>
                </c:pt>
                <c:pt idx="4664">
                  <c:v>44623.733761574076</c:v>
                </c:pt>
                <c:pt idx="4665">
                  <c:v>44623.734490740739</c:v>
                </c:pt>
                <c:pt idx="4666">
                  <c:v>44623.735208333332</c:v>
                </c:pt>
                <c:pt idx="4667">
                  <c:v>44623.735937500001</c:v>
                </c:pt>
                <c:pt idx="4668">
                  <c:v>44623.736666666664</c:v>
                </c:pt>
                <c:pt idx="4669">
                  <c:v>44623.737384259257</c:v>
                </c:pt>
                <c:pt idx="4670">
                  <c:v>44623.738113425927</c:v>
                </c:pt>
                <c:pt idx="4671">
                  <c:v>44623.738842592589</c:v>
                </c:pt>
                <c:pt idx="4672">
                  <c:v>44623.739560185182</c:v>
                </c:pt>
                <c:pt idx="4673">
                  <c:v>44623.740289351852</c:v>
                </c:pt>
                <c:pt idx="4674">
                  <c:v>44623.741018518522</c:v>
                </c:pt>
                <c:pt idx="4675">
                  <c:v>44623.741747685184</c:v>
                </c:pt>
                <c:pt idx="4676">
                  <c:v>44623.742523148147</c:v>
                </c:pt>
                <c:pt idx="4677">
                  <c:v>44623.74324074074</c:v>
                </c:pt>
                <c:pt idx="4678">
                  <c:v>44623.743969907409</c:v>
                </c:pt>
                <c:pt idx="4679">
                  <c:v>44623.744699074072</c:v>
                </c:pt>
                <c:pt idx="4680">
                  <c:v>44623.745416666665</c:v>
                </c:pt>
                <c:pt idx="4681">
                  <c:v>44623.746145833335</c:v>
                </c:pt>
                <c:pt idx="4682">
                  <c:v>44623.746874999997</c:v>
                </c:pt>
                <c:pt idx="4683">
                  <c:v>44623.74759259259</c:v>
                </c:pt>
                <c:pt idx="4684">
                  <c:v>44623.74832175926</c:v>
                </c:pt>
                <c:pt idx="4685">
                  <c:v>44623.749050925922</c:v>
                </c:pt>
                <c:pt idx="4686">
                  <c:v>44623.749768518515</c:v>
                </c:pt>
                <c:pt idx="4687">
                  <c:v>44623.750543981485</c:v>
                </c:pt>
                <c:pt idx="4688">
                  <c:v>44623.751273148147</c:v>
                </c:pt>
                <c:pt idx="4689">
                  <c:v>44623.752002314817</c:v>
                </c:pt>
                <c:pt idx="4690">
                  <c:v>44623.75271990741</c:v>
                </c:pt>
                <c:pt idx="4691">
                  <c:v>44623.753449074073</c:v>
                </c:pt>
                <c:pt idx="4692">
                  <c:v>44623.754178240742</c:v>
                </c:pt>
                <c:pt idx="4693">
                  <c:v>44623.754953703705</c:v>
                </c:pt>
                <c:pt idx="4694">
                  <c:v>44623.755682870367</c:v>
                </c:pt>
                <c:pt idx="4695">
                  <c:v>44623.75640046296</c:v>
                </c:pt>
                <c:pt idx="4696">
                  <c:v>44623.75712962963</c:v>
                </c:pt>
                <c:pt idx="4697">
                  <c:v>44623.7578587963</c:v>
                </c:pt>
                <c:pt idx="4698">
                  <c:v>44623.758576388886</c:v>
                </c:pt>
                <c:pt idx="4699">
                  <c:v>44623.759351851855</c:v>
                </c:pt>
                <c:pt idx="4700">
                  <c:v>44623.760081018518</c:v>
                </c:pt>
                <c:pt idx="4701">
                  <c:v>44623.760810185187</c:v>
                </c:pt>
                <c:pt idx="4702">
                  <c:v>44623.76152777778</c:v>
                </c:pt>
                <c:pt idx="4703">
                  <c:v>44623.762256944443</c:v>
                </c:pt>
                <c:pt idx="4704">
                  <c:v>44623.762986111113</c:v>
                </c:pt>
                <c:pt idx="4705">
                  <c:v>44623.763703703706</c:v>
                </c:pt>
                <c:pt idx="4706">
                  <c:v>44623.764432870368</c:v>
                </c:pt>
                <c:pt idx="4707">
                  <c:v>44623.765162037038</c:v>
                </c:pt>
                <c:pt idx="4708">
                  <c:v>44623.765879629631</c:v>
                </c:pt>
                <c:pt idx="4709">
                  <c:v>44623.766608796293</c:v>
                </c:pt>
                <c:pt idx="4710">
                  <c:v>44623.767337962963</c:v>
                </c:pt>
                <c:pt idx="4711">
                  <c:v>44623.768055555556</c:v>
                </c:pt>
                <c:pt idx="4712">
                  <c:v>44623.768784722219</c:v>
                </c:pt>
                <c:pt idx="4713">
                  <c:v>44623.769513888888</c:v>
                </c:pt>
                <c:pt idx="4714">
                  <c:v>44623.770231481481</c:v>
                </c:pt>
                <c:pt idx="4715">
                  <c:v>44623.771006944444</c:v>
                </c:pt>
                <c:pt idx="4716">
                  <c:v>44623.771736111114</c:v>
                </c:pt>
                <c:pt idx="4717">
                  <c:v>44623.772465277776</c:v>
                </c:pt>
                <c:pt idx="4718">
                  <c:v>44623.773182870369</c:v>
                </c:pt>
                <c:pt idx="4719">
                  <c:v>44623.773912037039</c:v>
                </c:pt>
                <c:pt idx="4720">
                  <c:v>44623.774641203701</c:v>
                </c:pt>
                <c:pt idx="4721">
                  <c:v>44623.775358796294</c:v>
                </c:pt>
                <c:pt idx="4722">
                  <c:v>44623.776087962964</c:v>
                </c:pt>
                <c:pt idx="4723">
                  <c:v>44623.776817129627</c:v>
                </c:pt>
                <c:pt idx="4724">
                  <c:v>44623.77753472222</c:v>
                </c:pt>
                <c:pt idx="4725">
                  <c:v>44623.778263888889</c:v>
                </c:pt>
                <c:pt idx="4726">
                  <c:v>44623.778993055559</c:v>
                </c:pt>
                <c:pt idx="4727">
                  <c:v>44623.779710648145</c:v>
                </c:pt>
                <c:pt idx="4728">
                  <c:v>44623.780439814815</c:v>
                </c:pt>
                <c:pt idx="4729">
                  <c:v>44623.781168981484</c:v>
                </c:pt>
                <c:pt idx="4730">
                  <c:v>44623.781898148147</c:v>
                </c:pt>
                <c:pt idx="4731">
                  <c:v>44623.78261574074</c:v>
                </c:pt>
                <c:pt idx="4732">
                  <c:v>44623.78334490741</c:v>
                </c:pt>
                <c:pt idx="4733">
                  <c:v>44623.784074074072</c:v>
                </c:pt>
                <c:pt idx="4734">
                  <c:v>44623.784791666665</c:v>
                </c:pt>
                <c:pt idx="4735">
                  <c:v>44623.785520833335</c:v>
                </c:pt>
                <c:pt idx="4736">
                  <c:v>44623.786249999997</c:v>
                </c:pt>
                <c:pt idx="4737">
                  <c:v>44623.78696759259</c:v>
                </c:pt>
                <c:pt idx="4738">
                  <c:v>44623.78769675926</c:v>
                </c:pt>
                <c:pt idx="4739">
                  <c:v>44623.788425925923</c:v>
                </c:pt>
                <c:pt idx="4740">
                  <c:v>44623.789143518516</c:v>
                </c:pt>
                <c:pt idx="4741">
                  <c:v>44623.789872685185</c:v>
                </c:pt>
                <c:pt idx="4742">
                  <c:v>44623.790601851855</c:v>
                </c:pt>
                <c:pt idx="4743">
                  <c:v>44623.791319444441</c:v>
                </c:pt>
                <c:pt idx="4744">
                  <c:v>44623.792048611111</c:v>
                </c:pt>
                <c:pt idx="4745">
                  <c:v>44623.79277777778</c:v>
                </c:pt>
                <c:pt idx="4746">
                  <c:v>44623.793495370373</c:v>
                </c:pt>
                <c:pt idx="4747">
                  <c:v>44623.794224537036</c:v>
                </c:pt>
                <c:pt idx="4748">
                  <c:v>44623.794953703706</c:v>
                </c:pt>
                <c:pt idx="4749">
                  <c:v>44623.795671296299</c:v>
                </c:pt>
                <c:pt idx="4750">
                  <c:v>44623.796400462961</c:v>
                </c:pt>
                <c:pt idx="4751">
                  <c:v>44623.797129629631</c:v>
                </c:pt>
                <c:pt idx="4752">
                  <c:v>44623.797847222224</c:v>
                </c:pt>
                <c:pt idx="4753">
                  <c:v>44623.798576388886</c:v>
                </c:pt>
                <c:pt idx="4754">
                  <c:v>44623.799305555556</c:v>
                </c:pt>
                <c:pt idx="4755">
                  <c:v>44623.800023148149</c:v>
                </c:pt>
                <c:pt idx="4756">
                  <c:v>44623.800752314812</c:v>
                </c:pt>
                <c:pt idx="4757">
                  <c:v>44623.801481481481</c:v>
                </c:pt>
                <c:pt idx="4758">
                  <c:v>44623.802199074074</c:v>
                </c:pt>
                <c:pt idx="4759">
                  <c:v>44623.802928240744</c:v>
                </c:pt>
                <c:pt idx="4760">
                  <c:v>44623.803657407407</c:v>
                </c:pt>
                <c:pt idx="4761">
                  <c:v>44623.804432870369</c:v>
                </c:pt>
                <c:pt idx="4762">
                  <c:v>44623.805162037039</c:v>
                </c:pt>
                <c:pt idx="4763">
                  <c:v>44623.805879629632</c:v>
                </c:pt>
                <c:pt idx="4764">
                  <c:v>44623.806608796294</c:v>
                </c:pt>
                <c:pt idx="4765">
                  <c:v>44623.807337962964</c:v>
                </c:pt>
                <c:pt idx="4766">
                  <c:v>44623.808055555557</c:v>
                </c:pt>
                <c:pt idx="4767">
                  <c:v>44623.80878472222</c:v>
                </c:pt>
                <c:pt idx="4768">
                  <c:v>44623.809513888889</c:v>
                </c:pt>
                <c:pt idx="4769">
                  <c:v>44623.810231481482</c:v>
                </c:pt>
                <c:pt idx="4770">
                  <c:v>44623.810960648145</c:v>
                </c:pt>
                <c:pt idx="4771">
                  <c:v>44623.811689814815</c:v>
                </c:pt>
                <c:pt idx="4772">
                  <c:v>44623.812465277777</c:v>
                </c:pt>
                <c:pt idx="4773">
                  <c:v>44623.813194444447</c:v>
                </c:pt>
                <c:pt idx="4774">
                  <c:v>44623.81391203704</c:v>
                </c:pt>
                <c:pt idx="4775">
                  <c:v>44623.814641203702</c:v>
                </c:pt>
                <c:pt idx="4776">
                  <c:v>44623.815370370372</c:v>
                </c:pt>
                <c:pt idx="4777">
                  <c:v>44623.816087962965</c:v>
                </c:pt>
                <c:pt idx="4778">
                  <c:v>44623.816817129627</c:v>
                </c:pt>
                <c:pt idx="4779">
                  <c:v>44623.817546296297</c:v>
                </c:pt>
                <c:pt idx="4780">
                  <c:v>44623.81826388889</c:v>
                </c:pt>
                <c:pt idx="4781">
                  <c:v>44623.818993055553</c:v>
                </c:pt>
                <c:pt idx="4782">
                  <c:v>44623.819722222222</c:v>
                </c:pt>
                <c:pt idx="4783">
                  <c:v>44623.820439814815</c:v>
                </c:pt>
                <c:pt idx="4784">
                  <c:v>44623.821168981478</c:v>
                </c:pt>
                <c:pt idx="4785">
                  <c:v>44623.821898148148</c:v>
                </c:pt>
                <c:pt idx="4786">
                  <c:v>44623.822627314818</c:v>
                </c:pt>
                <c:pt idx="4787">
                  <c:v>44623.823344907411</c:v>
                </c:pt>
                <c:pt idx="4788">
                  <c:v>44623.824074074073</c:v>
                </c:pt>
                <c:pt idx="4789">
                  <c:v>44623.824803240743</c:v>
                </c:pt>
                <c:pt idx="4790">
                  <c:v>44623.825520833336</c:v>
                </c:pt>
                <c:pt idx="4791">
                  <c:v>44623.826249999998</c:v>
                </c:pt>
                <c:pt idx="4792">
                  <c:v>44623.826967592591</c:v>
                </c:pt>
                <c:pt idx="4793">
                  <c:v>44623.827696759261</c:v>
                </c:pt>
                <c:pt idx="4794">
                  <c:v>44623.828425925924</c:v>
                </c:pt>
                <c:pt idx="4795">
                  <c:v>44623.829143518517</c:v>
                </c:pt>
                <c:pt idx="4796">
                  <c:v>44623.829872685186</c:v>
                </c:pt>
                <c:pt idx="4797">
                  <c:v>44623.830601851849</c:v>
                </c:pt>
                <c:pt idx="4798">
                  <c:v>44623.831319444442</c:v>
                </c:pt>
                <c:pt idx="4799">
                  <c:v>44623.832048611112</c:v>
                </c:pt>
                <c:pt idx="4800">
                  <c:v>44623.832777777781</c:v>
                </c:pt>
                <c:pt idx="4801">
                  <c:v>44623.833495370367</c:v>
                </c:pt>
                <c:pt idx="4802">
                  <c:v>44623.834224537037</c:v>
                </c:pt>
                <c:pt idx="4803">
                  <c:v>44623.834953703707</c:v>
                </c:pt>
                <c:pt idx="4804">
                  <c:v>44623.8356712963</c:v>
                </c:pt>
                <c:pt idx="4805">
                  <c:v>44623.836400462962</c:v>
                </c:pt>
                <c:pt idx="4806">
                  <c:v>44623.837129629632</c:v>
                </c:pt>
                <c:pt idx="4807">
                  <c:v>44623.837847222225</c:v>
                </c:pt>
                <c:pt idx="4808">
                  <c:v>44623.838634259257</c:v>
                </c:pt>
                <c:pt idx="4809">
                  <c:v>44623.83935185185</c:v>
                </c:pt>
                <c:pt idx="4810">
                  <c:v>44623.840081018519</c:v>
                </c:pt>
                <c:pt idx="4811">
                  <c:v>44623.840810185182</c:v>
                </c:pt>
                <c:pt idx="4812">
                  <c:v>44623.841527777775</c:v>
                </c:pt>
                <c:pt idx="4813">
                  <c:v>44623.842256944445</c:v>
                </c:pt>
                <c:pt idx="4814">
                  <c:v>44623.842974537038</c:v>
                </c:pt>
                <c:pt idx="4815">
                  <c:v>44623.8437037037</c:v>
                </c:pt>
                <c:pt idx="4816">
                  <c:v>44623.84443287037</c:v>
                </c:pt>
                <c:pt idx="4817">
                  <c:v>44623.845150462963</c:v>
                </c:pt>
                <c:pt idx="4818">
                  <c:v>44623.845879629633</c:v>
                </c:pt>
                <c:pt idx="4819">
                  <c:v>44623.846608796295</c:v>
                </c:pt>
                <c:pt idx="4820">
                  <c:v>44623.847337962965</c:v>
                </c:pt>
                <c:pt idx="4821">
                  <c:v>44623.848055555558</c:v>
                </c:pt>
                <c:pt idx="4822">
                  <c:v>44623.84878472222</c:v>
                </c:pt>
                <c:pt idx="4823">
                  <c:v>44623.84951388889</c:v>
                </c:pt>
                <c:pt idx="4824">
                  <c:v>44623.850231481483</c:v>
                </c:pt>
                <c:pt idx="4825">
                  <c:v>44623.850960648146</c:v>
                </c:pt>
                <c:pt idx="4826">
                  <c:v>44623.851689814815</c:v>
                </c:pt>
                <c:pt idx="4827">
                  <c:v>44623.852407407408</c:v>
                </c:pt>
                <c:pt idx="4828">
                  <c:v>44623.853136574071</c:v>
                </c:pt>
                <c:pt idx="4829">
                  <c:v>44623.853912037041</c:v>
                </c:pt>
                <c:pt idx="4830">
                  <c:v>44623.854629629626</c:v>
                </c:pt>
                <c:pt idx="4831">
                  <c:v>44623.855358796296</c:v>
                </c:pt>
                <c:pt idx="4832">
                  <c:v>44623.856087962966</c:v>
                </c:pt>
                <c:pt idx="4833">
                  <c:v>44623.856805555559</c:v>
                </c:pt>
                <c:pt idx="4834">
                  <c:v>44623.857534722221</c:v>
                </c:pt>
                <c:pt idx="4835">
                  <c:v>44623.858310185184</c:v>
                </c:pt>
                <c:pt idx="4836">
                  <c:v>44623.859039351853</c:v>
                </c:pt>
                <c:pt idx="4837">
                  <c:v>44623.859768518516</c:v>
                </c:pt>
                <c:pt idx="4838">
                  <c:v>44623.860486111109</c:v>
                </c:pt>
                <c:pt idx="4839">
                  <c:v>44623.861215277779</c:v>
                </c:pt>
                <c:pt idx="4840">
                  <c:v>44623.861944444441</c:v>
                </c:pt>
                <c:pt idx="4841">
                  <c:v>44623.862662037034</c:v>
                </c:pt>
                <c:pt idx="4842">
                  <c:v>44623.863391203704</c:v>
                </c:pt>
                <c:pt idx="4843">
                  <c:v>44623.864120370374</c:v>
                </c:pt>
                <c:pt idx="4844">
                  <c:v>44623.864837962959</c:v>
                </c:pt>
                <c:pt idx="4845">
                  <c:v>44623.865567129629</c:v>
                </c:pt>
                <c:pt idx="4846">
                  <c:v>44623.866342592592</c:v>
                </c:pt>
                <c:pt idx="4847">
                  <c:v>44623.867071759261</c:v>
                </c:pt>
                <c:pt idx="4848">
                  <c:v>44623.867789351854</c:v>
                </c:pt>
                <c:pt idx="4849">
                  <c:v>44623.868518518517</c:v>
                </c:pt>
                <c:pt idx="4850">
                  <c:v>44623.869247685187</c:v>
                </c:pt>
                <c:pt idx="4851">
                  <c:v>44623.86996527778</c:v>
                </c:pt>
                <c:pt idx="4852">
                  <c:v>44623.870694444442</c:v>
                </c:pt>
                <c:pt idx="4853">
                  <c:v>44623.871423611112</c:v>
                </c:pt>
                <c:pt idx="4854">
                  <c:v>44623.872141203705</c:v>
                </c:pt>
                <c:pt idx="4855">
                  <c:v>44623.872870370367</c:v>
                </c:pt>
                <c:pt idx="4856">
                  <c:v>44623.873599537037</c:v>
                </c:pt>
                <c:pt idx="4857">
                  <c:v>44623.87431712963</c:v>
                </c:pt>
                <c:pt idx="4858">
                  <c:v>44623.8750462963</c:v>
                </c:pt>
                <c:pt idx="4859">
                  <c:v>44623.875775462962</c:v>
                </c:pt>
                <c:pt idx="4860">
                  <c:v>44623.876493055555</c:v>
                </c:pt>
                <c:pt idx="4861">
                  <c:v>44623.877222222225</c:v>
                </c:pt>
                <c:pt idx="4862">
                  <c:v>44623.877951388888</c:v>
                </c:pt>
                <c:pt idx="4863">
                  <c:v>44623.878680555557</c:v>
                </c:pt>
                <c:pt idx="4864">
                  <c:v>44623.87939814815</c:v>
                </c:pt>
                <c:pt idx="4865">
                  <c:v>44623.880127314813</c:v>
                </c:pt>
                <c:pt idx="4866">
                  <c:v>44623.880856481483</c:v>
                </c:pt>
                <c:pt idx="4867">
                  <c:v>44623.881574074076</c:v>
                </c:pt>
                <c:pt idx="4868">
                  <c:v>44623.882303240738</c:v>
                </c:pt>
                <c:pt idx="4869">
                  <c:v>44623.883032407408</c:v>
                </c:pt>
                <c:pt idx="4870">
                  <c:v>44623.883750000001</c:v>
                </c:pt>
                <c:pt idx="4871">
                  <c:v>44623.884479166663</c:v>
                </c:pt>
                <c:pt idx="4872">
                  <c:v>44623.885208333333</c:v>
                </c:pt>
                <c:pt idx="4873">
                  <c:v>44623.885937500003</c:v>
                </c:pt>
                <c:pt idx="4874">
                  <c:v>44623.886655092596</c:v>
                </c:pt>
                <c:pt idx="4875">
                  <c:v>44623.887384259258</c:v>
                </c:pt>
                <c:pt idx="4876">
                  <c:v>44623.888113425928</c:v>
                </c:pt>
                <c:pt idx="4877">
                  <c:v>44623.888831018521</c:v>
                </c:pt>
                <c:pt idx="4878">
                  <c:v>44623.889560185184</c:v>
                </c:pt>
                <c:pt idx="4879">
                  <c:v>44623.890289351853</c:v>
                </c:pt>
                <c:pt idx="4880">
                  <c:v>44623.891018518516</c:v>
                </c:pt>
                <c:pt idx="4881">
                  <c:v>44623.891736111109</c:v>
                </c:pt>
                <c:pt idx="4882">
                  <c:v>44623.892465277779</c:v>
                </c:pt>
                <c:pt idx="4883">
                  <c:v>44623.893194444441</c:v>
                </c:pt>
                <c:pt idx="4884">
                  <c:v>44623.893912037034</c:v>
                </c:pt>
                <c:pt idx="4885">
                  <c:v>44623.894641203704</c:v>
                </c:pt>
                <c:pt idx="4886">
                  <c:v>44623.895370370374</c:v>
                </c:pt>
                <c:pt idx="4887">
                  <c:v>44623.896099537036</c:v>
                </c:pt>
                <c:pt idx="4888">
                  <c:v>44623.896817129629</c:v>
                </c:pt>
                <c:pt idx="4889">
                  <c:v>44623.897546296299</c:v>
                </c:pt>
                <c:pt idx="4890">
                  <c:v>44623.898275462961</c:v>
                </c:pt>
                <c:pt idx="4891">
                  <c:v>44623.898993055554</c:v>
                </c:pt>
                <c:pt idx="4892">
                  <c:v>44623.899722222224</c:v>
                </c:pt>
                <c:pt idx="4893">
                  <c:v>44623.900451388887</c:v>
                </c:pt>
                <c:pt idx="4894">
                  <c:v>44623.90116898148</c:v>
                </c:pt>
                <c:pt idx="4895">
                  <c:v>44623.901898148149</c:v>
                </c:pt>
                <c:pt idx="4896">
                  <c:v>44623.902627314812</c:v>
                </c:pt>
                <c:pt idx="4897">
                  <c:v>44623.903356481482</c:v>
                </c:pt>
                <c:pt idx="4898">
                  <c:v>44623.904074074075</c:v>
                </c:pt>
                <c:pt idx="4899">
                  <c:v>44623.904803240737</c:v>
                </c:pt>
                <c:pt idx="4900">
                  <c:v>44623.905532407407</c:v>
                </c:pt>
                <c:pt idx="4901">
                  <c:v>44623.90625</c:v>
                </c:pt>
                <c:pt idx="4902">
                  <c:v>44623.907025462962</c:v>
                </c:pt>
                <c:pt idx="4903">
                  <c:v>44623.907754629632</c:v>
                </c:pt>
                <c:pt idx="4904">
                  <c:v>44623.908472222225</c:v>
                </c:pt>
                <c:pt idx="4905">
                  <c:v>44623.909201388888</c:v>
                </c:pt>
                <c:pt idx="4906">
                  <c:v>44623.909930555557</c:v>
                </c:pt>
                <c:pt idx="4907">
                  <c:v>44623.91064814815</c:v>
                </c:pt>
                <c:pt idx="4908">
                  <c:v>44623.911423611113</c:v>
                </c:pt>
                <c:pt idx="4909">
                  <c:v>44623.912152777775</c:v>
                </c:pt>
                <c:pt idx="4910">
                  <c:v>44623.912870370368</c:v>
                </c:pt>
                <c:pt idx="4911">
                  <c:v>44623.913599537038</c:v>
                </c:pt>
                <c:pt idx="4912">
                  <c:v>44623.914317129631</c:v>
                </c:pt>
                <c:pt idx="4913">
                  <c:v>44623.915046296293</c:v>
                </c:pt>
                <c:pt idx="4914">
                  <c:v>44623.915821759256</c:v>
                </c:pt>
                <c:pt idx="4915">
                  <c:v>44623.916539351849</c:v>
                </c:pt>
                <c:pt idx="4916">
                  <c:v>44623.917268518519</c:v>
                </c:pt>
                <c:pt idx="4917">
                  <c:v>44623.917997685188</c:v>
                </c:pt>
                <c:pt idx="4918">
                  <c:v>44623.918715277781</c:v>
                </c:pt>
                <c:pt idx="4919">
                  <c:v>44623.919444444444</c:v>
                </c:pt>
                <c:pt idx="4920">
                  <c:v>44623.920219907406</c:v>
                </c:pt>
                <c:pt idx="4921">
                  <c:v>44623.920949074076</c:v>
                </c:pt>
                <c:pt idx="4922">
                  <c:v>44623.921666666669</c:v>
                </c:pt>
                <c:pt idx="4923">
                  <c:v>44623.922395833331</c:v>
                </c:pt>
                <c:pt idx="4924">
                  <c:v>44623.923125000001</c:v>
                </c:pt>
                <c:pt idx="4925">
                  <c:v>44623.923842592594</c:v>
                </c:pt>
                <c:pt idx="4926">
                  <c:v>44623.924571759257</c:v>
                </c:pt>
                <c:pt idx="4927">
                  <c:v>44623.925300925926</c:v>
                </c:pt>
                <c:pt idx="4928">
                  <c:v>44623.926018518519</c:v>
                </c:pt>
                <c:pt idx="4929">
                  <c:v>44623.926747685182</c:v>
                </c:pt>
                <c:pt idx="4930">
                  <c:v>44623.927465277775</c:v>
                </c:pt>
                <c:pt idx="4931">
                  <c:v>44623.928252314814</c:v>
                </c:pt>
                <c:pt idx="4932">
                  <c:v>44623.928969907407</c:v>
                </c:pt>
                <c:pt idx="4933">
                  <c:v>44623.929699074077</c:v>
                </c:pt>
                <c:pt idx="4934">
                  <c:v>44623.930428240739</c:v>
                </c:pt>
                <c:pt idx="4935">
                  <c:v>44623.931145833332</c:v>
                </c:pt>
                <c:pt idx="4936">
                  <c:v>44623.931875000002</c:v>
                </c:pt>
                <c:pt idx="4937">
                  <c:v>44623.932650462964</c:v>
                </c:pt>
                <c:pt idx="4938">
                  <c:v>44623.933368055557</c:v>
                </c:pt>
                <c:pt idx="4939">
                  <c:v>44623.93409722222</c:v>
                </c:pt>
                <c:pt idx="4940">
                  <c:v>44623.934814814813</c:v>
                </c:pt>
                <c:pt idx="4941">
                  <c:v>44623.935543981483</c:v>
                </c:pt>
                <c:pt idx="4942">
                  <c:v>44623.936273148145</c:v>
                </c:pt>
                <c:pt idx="4943">
                  <c:v>44623.937048611115</c:v>
                </c:pt>
                <c:pt idx="4944">
                  <c:v>44623.9377662037</c:v>
                </c:pt>
                <c:pt idx="4945">
                  <c:v>44623.93849537037</c:v>
                </c:pt>
                <c:pt idx="4946">
                  <c:v>44623.939212962963</c:v>
                </c:pt>
                <c:pt idx="4947">
                  <c:v>44623.939942129633</c:v>
                </c:pt>
                <c:pt idx="4948">
                  <c:v>44623.940671296295</c:v>
                </c:pt>
                <c:pt idx="4949">
                  <c:v>44623.941435185188</c:v>
                </c:pt>
                <c:pt idx="4950">
                  <c:v>44623.942164351851</c:v>
                </c:pt>
                <c:pt idx="4951">
                  <c:v>44623.942893518521</c:v>
                </c:pt>
                <c:pt idx="4952">
                  <c:v>44623.943611111114</c:v>
                </c:pt>
                <c:pt idx="4953">
                  <c:v>44623.944340277776</c:v>
                </c:pt>
                <c:pt idx="4954">
                  <c:v>44623.945069444446</c:v>
                </c:pt>
                <c:pt idx="4955">
                  <c:v>44623.945833333331</c:v>
                </c:pt>
                <c:pt idx="4956">
                  <c:v>44623.946562500001</c:v>
                </c:pt>
                <c:pt idx="4957">
                  <c:v>44623.947291666664</c:v>
                </c:pt>
                <c:pt idx="4958">
                  <c:v>44623.948009259257</c:v>
                </c:pt>
                <c:pt idx="4959">
                  <c:v>44623.948738425926</c:v>
                </c:pt>
                <c:pt idx="4960">
                  <c:v>44623.949467592596</c:v>
                </c:pt>
                <c:pt idx="4961">
                  <c:v>44623.950231481482</c:v>
                </c:pt>
                <c:pt idx="4962">
                  <c:v>44623.950960648152</c:v>
                </c:pt>
                <c:pt idx="4963">
                  <c:v>44623.951689814814</c:v>
                </c:pt>
                <c:pt idx="4964">
                  <c:v>44623.952418981484</c:v>
                </c:pt>
                <c:pt idx="4965">
                  <c:v>44623.953136574077</c:v>
                </c:pt>
                <c:pt idx="4966">
                  <c:v>44623.953865740739</c:v>
                </c:pt>
                <c:pt idx="4967">
                  <c:v>44623.954641203702</c:v>
                </c:pt>
                <c:pt idx="4968">
                  <c:v>44623.955358796295</c:v>
                </c:pt>
                <c:pt idx="4969">
                  <c:v>44623.956087962964</c:v>
                </c:pt>
                <c:pt idx="4970">
                  <c:v>44623.956817129627</c:v>
                </c:pt>
                <c:pt idx="4971">
                  <c:v>44623.95753472222</c:v>
                </c:pt>
                <c:pt idx="4972">
                  <c:v>44623.95826388889</c:v>
                </c:pt>
                <c:pt idx="4973">
                  <c:v>44623.959039351852</c:v>
                </c:pt>
                <c:pt idx="4974">
                  <c:v>44623.959768518522</c:v>
                </c:pt>
                <c:pt idx="4975">
                  <c:v>44623.960486111115</c:v>
                </c:pt>
                <c:pt idx="4976">
                  <c:v>44623.961215277777</c:v>
                </c:pt>
                <c:pt idx="4977">
                  <c:v>44623.961944444447</c:v>
                </c:pt>
                <c:pt idx="4978">
                  <c:v>44623.96266203704</c:v>
                </c:pt>
                <c:pt idx="4979">
                  <c:v>44623.963437500002</c:v>
                </c:pt>
                <c:pt idx="4980">
                  <c:v>44623.964166666665</c:v>
                </c:pt>
                <c:pt idx="4981">
                  <c:v>44623.964884259258</c:v>
                </c:pt>
                <c:pt idx="4982">
                  <c:v>44623.965613425928</c:v>
                </c:pt>
                <c:pt idx="4983">
                  <c:v>44623.96634259259</c:v>
                </c:pt>
                <c:pt idx="4984">
                  <c:v>44623.967060185183</c:v>
                </c:pt>
                <c:pt idx="4985">
                  <c:v>44623.967847222222</c:v>
                </c:pt>
                <c:pt idx="4986">
                  <c:v>44623.968564814815</c:v>
                </c:pt>
                <c:pt idx="4987">
                  <c:v>44623.969293981485</c:v>
                </c:pt>
                <c:pt idx="4988">
                  <c:v>44623.970023148147</c:v>
                </c:pt>
                <c:pt idx="4989">
                  <c:v>44623.97074074074</c:v>
                </c:pt>
                <c:pt idx="4990">
                  <c:v>44623.97146990741</c:v>
                </c:pt>
                <c:pt idx="4991">
                  <c:v>44623.972245370373</c:v>
                </c:pt>
                <c:pt idx="4992">
                  <c:v>44623.972974537035</c:v>
                </c:pt>
                <c:pt idx="4993">
                  <c:v>44623.973692129628</c:v>
                </c:pt>
                <c:pt idx="4994">
                  <c:v>44623.974421296298</c:v>
                </c:pt>
                <c:pt idx="4995">
                  <c:v>44623.975138888891</c:v>
                </c:pt>
                <c:pt idx="4996">
                  <c:v>44623.975868055553</c:v>
                </c:pt>
                <c:pt idx="4997">
                  <c:v>44623.976643518516</c:v>
                </c:pt>
                <c:pt idx="4998">
                  <c:v>44623.977361111109</c:v>
                </c:pt>
                <c:pt idx="4999">
                  <c:v>44623.978090277778</c:v>
                </c:pt>
                <c:pt idx="5000">
                  <c:v>44623.978819444441</c:v>
                </c:pt>
                <c:pt idx="5001">
                  <c:v>44623.979548611111</c:v>
                </c:pt>
                <c:pt idx="5002">
                  <c:v>44623.980266203704</c:v>
                </c:pt>
                <c:pt idx="5003">
                  <c:v>44623.981041666666</c:v>
                </c:pt>
                <c:pt idx="5004">
                  <c:v>44623.981770833336</c:v>
                </c:pt>
                <c:pt idx="5005">
                  <c:v>44623.982488425929</c:v>
                </c:pt>
                <c:pt idx="5006">
                  <c:v>44623.983217592591</c:v>
                </c:pt>
                <c:pt idx="5007">
                  <c:v>44623.983946759261</c:v>
                </c:pt>
                <c:pt idx="5008">
                  <c:v>44623.984664351854</c:v>
                </c:pt>
                <c:pt idx="5009">
                  <c:v>44623.985439814816</c:v>
                </c:pt>
                <c:pt idx="5010">
                  <c:v>44623.986168981479</c:v>
                </c:pt>
                <c:pt idx="5011">
                  <c:v>44623.986886574072</c:v>
                </c:pt>
                <c:pt idx="5012">
                  <c:v>44623.987615740742</c:v>
                </c:pt>
                <c:pt idx="5013">
                  <c:v>44623.988344907404</c:v>
                </c:pt>
                <c:pt idx="5014">
                  <c:v>44623.989062499997</c:v>
                </c:pt>
                <c:pt idx="5015">
                  <c:v>44623.989791666667</c:v>
                </c:pt>
                <c:pt idx="5016">
                  <c:v>44623.990520833337</c:v>
                </c:pt>
                <c:pt idx="5017">
                  <c:v>44623.991238425922</c:v>
                </c:pt>
                <c:pt idx="5018">
                  <c:v>44623.991967592592</c:v>
                </c:pt>
                <c:pt idx="5019">
                  <c:v>44623.992696759262</c:v>
                </c:pt>
                <c:pt idx="5020">
                  <c:v>44623.993414351855</c:v>
                </c:pt>
                <c:pt idx="5021">
                  <c:v>44623.994143518517</c:v>
                </c:pt>
                <c:pt idx="5022">
                  <c:v>44623.994872685187</c:v>
                </c:pt>
                <c:pt idx="5023">
                  <c:v>44623.99559027778</c:v>
                </c:pt>
                <c:pt idx="5024">
                  <c:v>44623.996319444443</c:v>
                </c:pt>
                <c:pt idx="5025">
                  <c:v>44623.997048611112</c:v>
                </c:pt>
                <c:pt idx="5026">
                  <c:v>44623.997766203705</c:v>
                </c:pt>
                <c:pt idx="5027">
                  <c:v>44623.998495370368</c:v>
                </c:pt>
                <c:pt idx="5028">
                  <c:v>44623.999224537038</c:v>
                </c:pt>
                <c:pt idx="5029">
                  <c:v>44623.9999537037</c:v>
                </c:pt>
                <c:pt idx="5030">
                  <c:v>44624.000671296293</c:v>
                </c:pt>
                <c:pt idx="5031">
                  <c:v>44624.001400462963</c:v>
                </c:pt>
                <c:pt idx="5032">
                  <c:v>44624.002129629633</c:v>
                </c:pt>
                <c:pt idx="5033">
                  <c:v>44624.002847222226</c:v>
                </c:pt>
                <c:pt idx="5034">
                  <c:v>44624.003576388888</c:v>
                </c:pt>
                <c:pt idx="5035">
                  <c:v>44624.004305555558</c:v>
                </c:pt>
                <c:pt idx="5036">
                  <c:v>44624.005023148151</c:v>
                </c:pt>
                <c:pt idx="5037">
                  <c:v>44624.005752314813</c:v>
                </c:pt>
                <c:pt idx="5038">
                  <c:v>44624.006481481483</c:v>
                </c:pt>
                <c:pt idx="5039">
                  <c:v>44624.007199074076</c:v>
                </c:pt>
                <c:pt idx="5040">
                  <c:v>44624.007928240739</c:v>
                </c:pt>
                <c:pt idx="5041">
                  <c:v>44624.008657407408</c:v>
                </c:pt>
                <c:pt idx="5042">
                  <c:v>44624.009386574071</c:v>
                </c:pt>
                <c:pt idx="5043">
                  <c:v>44624.010104166664</c:v>
                </c:pt>
                <c:pt idx="5044">
                  <c:v>44624.010833333334</c:v>
                </c:pt>
                <c:pt idx="5045">
                  <c:v>44624.011562500003</c:v>
                </c:pt>
                <c:pt idx="5046">
                  <c:v>44624.012291666666</c:v>
                </c:pt>
                <c:pt idx="5047">
                  <c:v>44624.013020833336</c:v>
                </c:pt>
                <c:pt idx="5048">
                  <c:v>44624.013738425929</c:v>
                </c:pt>
                <c:pt idx="5049">
                  <c:v>44624.014467592591</c:v>
                </c:pt>
                <c:pt idx="5050">
                  <c:v>44624.015196759261</c:v>
                </c:pt>
                <c:pt idx="5051">
                  <c:v>44624.015925925924</c:v>
                </c:pt>
                <c:pt idx="5052">
                  <c:v>44624.016643518517</c:v>
                </c:pt>
                <c:pt idx="5053">
                  <c:v>44624.017372685186</c:v>
                </c:pt>
                <c:pt idx="5054">
                  <c:v>44624.018101851849</c:v>
                </c:pt>
                <c:pt idx="5055">
                  <c:v>44624.018877314818</c:v>
                </c:pt>
                <c:pt idx="5056">
                  <c:v>44624.019594907404</c:v>
                </c:pt>
                <c:pt idx="5057">
                  <c:v>44624.020324074074</c:v>
                </c:pt>
                <c:pt idx="5058">
                  <c:v>44624.021053240744</c:v>
                </c:pt>
                <c:pt idx="5059">
                  <c:v>44624.021770833337</c:v>
                </c:pt>
                <c:pt idx="5060">
                  <c:v>44624.022499999999</c:v>
                </c:pt>
                <c:pt idx="5061">
                  <c:v>44624.023275462961</c:v>
                </c:pt>
                <c:pt idx="5062">
                  <c:v>44624.024004629631</c:v>
                </c:pt>
                <c:pt idx="5063">
                  <c:v>44624.024722222224</c:v>
                </c:pt>
                <c:pt idx="5064">
                  <c:v>44624.025451388887</c:v>
                </c:pt>
                <c:pt idx="5065">
                  <c:v>44624.026180555556</c:v>
                </c:pt>
                <c:pt idx="5066">
                  <c:v>44624.026898148149</c:v>
                </c:pt>
                <c:pt idx="5067">
                  <c:v>44624.027627314812</c:v>
                </c:pt>
                <c:pt idx="5068">
                  <c:v>44624.028356481482</c:v>
                </c:pt>
                <c:pt idx="5069">
                  <c:v>44624.029074074075</c:v>
                </c:pt>
                <c:pt idx="5070">
                  <c:v>44624.029803240737</c:v>
                </c:pt>
                <c:pt idx="5071">
                  <c:v>44624.030532407407</c:v>
                </c:pt>
                <c:pt idx="5072">
                  <c:v>44624.031307870369</c:v>
                </c:pt>
                <c:pt idx="5073">
                  <c:v>44624.032037037039</c:v>
                </c:pt>
                <c:pt idx="5074">
                  <c:v>44624.032754629632</c:v>
                </c:pt>
                <c:pt idx="5075">
                  <c:v>44624.033483796295</c:v>
                </c:pt>
                <c:pt idx="5076">
                  <c:v>44624.034212962964</c:v>
                </c:pt>
                <c:pt idx="5077">
                  <c:v>44624.034930555557</c:v>
                </c:pt>
                <c:pt idx="5078">
                  <c:v>44624.03565972222</c:v>
                </c:pt>
                <c:pt idx="5079">
                  <c:v>44624.03638888889</c:v>
                </c:pt>
                <c:pt idx="5080">
                  <c:v>44624.037106481483</c:v>
                </c:pt>
                <c:pt idx="5081">
                  <c:v>44624.037835648145</c:v>
                </c:pt>
                <c:pt idx="5082">
                  <c:v>44624.038564814815</c:v>
                </c:pt>
                <c:pt idx="5083">
                  <c:v>44624.039282407408</c:v>
                </c:pt>
                <c:pt idx="5084">
                  <c:v>44624.040011574078</c:v>
                </c:pt>
                <c:pt idx="5085">
                  <c:v>44624.04074074074</c:v>
                </c:pt>
                <c:pt idx="5086">
                  <c:v>44624.041458333333</c:v>
                </c:pt>
                <c:pt idx="5087">
                  <c:v>44624.042187500003</c:v>
                </c:pt>
                <c:pt idx="5088">
                  <c:v>44624.042916666665</c:v>
                </c:pt>
                <c:pt idx="5089">
                  <c:v>44624.043634259258</c:v>
                </c:pt>
                <c:pt idx="5090">
                  <c:v>44624.044363425928</c:v>
                </c:pt>
                <c:pt idx="5091">
                  <c:v>44624.045092592591</c:v>
                </c:pt>
                <c:pt idx="5092">
                  <c:v>44624.045810185184</c:v>
                </c:pt>
                <c:pt idx="5093">
                  <c:v>44624.046539351853</c:v>
                </c:pt>
                <c:pt idx="5094">
                  <c:v>44624.047268518516</c:v>
                </c:pt>
                <c:pt idx="5095">
                  <c:v>44624.047986111109</c:v>
                </c:pt>
                <c:pt idx="5096">
                  <c:v>44624.048715277779</c:v>
                </c:pt>
                <c:pt idx="5097">
                  <c:v>44624.049432870372</c:v>
                </c:pt>
                <c:pt idx="5098">
                  <c:v>44624.050162037034</c:v>
                </c:pt>
                <c:pt idx="5099">
                  <c:v>44624.050891203704</c:v>
                </c:pt>
                <c:pt idx="5100">
                  <c:v>44624.051608796297</c:v>
                </c:pt>
                <c:pt idx="5101">
                  <c:v>44624.052337962959</c:v>
                </c:pt>
                <c:pt idx="5102">
                  <c:v>44624.053067129629</c:v>
                </c:pt>
                <c:pt idx="5103">
                  <c:v>44624.053842592592</c:v>
                </c:pt>
                <c:pt idx="5104">
                  <c:v>44624.054571759261</c:v>
                </c:pt>
                <c:pt idx="5105">
                  <c:v>44624.055289351854</c:v>
                </c:pt>
                <c:pt idx="5106">
                  <c:v>44624.056018518517</c:v>
                </c:pt>
                <c:pt idx="5107">
                  <c:v>44624.056747685187</c:v>
                </c:pt>
                <c:pt idx="5108">
                  <c:v>44624.05746527778</c:v>
                </c:pt>
                <c:pt idx="5109">
                  <c:v>44624.058194444442</c:v>
                </c:pt>
                <c:pt idx="5110">
                  <c:v>44624.058923611112</c:v>
                </c:pt>
                <c:pt idx="5111">
                  <c:v>44624.059641203705</c:v>
                </c:pt>
                <c:pt idx="5112">
                  <c:v>44624.060370370367</c:v>
                </c:pt>
                <c:pt idx="5113">
                  <c:v>44624.061099537037</c:v>
                </c:pt>
                <c:pt idx="5114">
                  <c:v>44624.061874999999</c:v>
                </c:pt>
                <c:pt idx="5115">
                  <c:v>44624.062592592592</c:v>
                </c:pt>
                <c:pt idx="5116">
                  <c:v>44624.063321759262</c:v>
                </c:pt>
                <c:pt idx="5117">
                  <c:v>44624.064050925925</c:v>
                </c:pt>
                <c:pt idx="5118">
                  <c:v>44624.064768518518</c:v>
                </c:pt>
                <c:pt idx="5119">
                  <c:v>44624.065497685187</c:v>
                </c:pt>
                <c:pt idx="5120">
                  <c:v>44624.06622685185</c:v>
                </c:pt>
                <c:pt idx="5121">
                  <c:v>44624.066944444443</c:v>
                </c:pt>
                <c:pt idx="5122">
                  <c:v>44624.067673611113</c:v>
                </c:pt>
                <c:pt idx="5123">
                  <c:v>44624.068402777775</c:v>
                </c:pt>
                <c:pt idx="5124">
                  <c:v>44624.069120370368</c:v>
                </c:pt>
                <c:pt idx="5125">
                  <c:v>44624.069849537038</c:v>
                </c:pt>
                <c:pt idx="5126">
                  <c:v>44624.0705787037</c:v>
                </c:pt>
                <c:pt idx="5127">
                  <c:v>44624.071296296293</c:v>
                </c:pt>
                <c:pt idx="5128">
                  <c:v>44624.072025462963</c:v>
                </c:pt>
                <c:pt idx="5129">
                  <c:v>44624.072754629633</c:v>
                </c:pt>
                <c:pt idx="5130">
                  <c:v>44624.073530092595</c:v>
                </c:pt>
                <c:pt idx="5131">
                  <c:v>44624.074247685188</c:v>
                </c:pt>
                <c:pt idx="5132">
                  <c:v>44624.074976851851</c:v>
                </c:pt>
                <c:pt idx="5133">
                  <c:v>44624.075706018521</c:v>
                </c:pt>
                <c:pt idx="5134">
                  <c:v>44624.076423611114</c:v>
                </c:pt>
                <c:pt idx="5135">
                  <c:v>44624.077152777776</c:v>
                </c:pt>
                <c:pt idx="5136">
                  <c:v>44624.077881944446</c:v>
                </c:pt>
                <c:pt idx="5137">
                  <c:v>44624.078599537039</c:v>
                </c:pt>
                <c:pt idx="5138">
                  <c:v>44624.079328703701</c:v>
                </c:pt>
                <c:pt idx="5139">
                  <c:v>44624.080057870371</c:v>
                </c:pt>
                <c:pt idx="5140">
                  <c:v>44624.080775462964</c:v>
                </c:pt>
                <c:pt idx="5141">
                  <c:v>44624.081504629627</c:v>
                </c:pt>
                <c:pt idx="5142">
                  <c:v>44624.082233796296</c:v>
                </c:pt>
                <c:pt idx="5143">
                  <c:v>44624.082951388889</c:v>
                </c:pt>
                <c:pt idx="5144">
                  <c:v>44624.083680555559</c:v>
                </c:pt>
                <c:pt idx="5145">
                  <c:v>44624.084409722222</c:v>
                </c:pt>
                <c:pt idx="5146">
                  <c:v>44624.085127314815</c:v>
                </c:pt>
                <c:pt idx="5147">
                  <c:v>44624.085856481484</c:v>
                </c:pt>
                <c:pt idx="5148">
                  <c:v>44624.086585648147</c:v>
                </c:pt>
                <c:pt idx="5149">
                  <c:v>44624.08730324074</c:v>
                </c:pt>
                <c:pt idx="5150">
                  <c:v>44624.08803240741</c:v>
                </c:pt>
                <c:pt idx="5151">
                  <c:v>44624.088761574072</c:v>
                </c:pt>
                <c:pt idx="5152">
                  <c:v>44624.089479166665</c:v>
                </c:pt>
                <c:pt idx="5153">
                  <c:v>44624.090208333335</c:v>
                </c:pt>
                <c:pt idx="5154">
                  <c:v>44624.090937499997</c:v>
                </c:pt>
                <c:pt idx="5155">
                  <c:v>44624.09165509259</c:v>
                </c:pt>
                <c:pt idx="5156">
                  <c:v>44624.09238425926</c:v>
                </c:pt>
                <c:pt idx="5157">
                  <c:v>44624.093113425923</c:v>
                </c:pt>
                <c:pt idx="5158">
                  <c:v>44624.093831018516</c:v>
                </c:pt>
                <c:pt idx="5159">
                  <c:v>44624.094560185185</c:v>
                </c:pt>
                <c:pt idx="5160">
                  <c:v>44624.095277777778</c:v>
                </c:pt>
                <c:pt idx="5161">
                  <c:v>44624.096006944441</c:v>
                </c:pt>
                <c:pt idx="5162">
                  <c:v>44624.096736111111</c:v>
                </c:pt>
                <c:pt idx="5163">
                  <c:v>44624.09746527778</c:v>
                </c:pt>
                <c:pt idx="5164">
                  <c:v>44624.098182870373</c:v>
                </c:pt>
                <c:pt idx="5165">
                  <c:v>44624.098912037036</c:v>
                </c:pt>
                <c:pt idx="5166">
                  <c:v>44624.099629629629</c:v>
                </c:pt>
                <c:pt idx="5167">
                  <c:v>44624.100358796299</c:v>
                </c:pt>
                <c:pt idx="5168">
                  <c:v>44624.101087962961</c:v>
                </c:pt>
                <c:pt idx="5169">
                  <c:v>44624.101805555554</c:v>
                </c:pt>
                <c:pt idx="5170">
                  <c:v>44624.102534722224</c:v>
                </c:pt>
                <c:pt idx="5171">
                  <c:v>44624.103263888886</c:v>
                </c:pt>
                <c:pt idx="5172">
                  <c:v>44624.103981481479</c:v>
                </c:pt>
                <c:pt idx="5173">
                  <c:v>44624.104710648149</c:v>
                </c:pt>
                <c:pt idx="5174">
                  <c:v>44624.105439814812</c:v>
                </c:pt>
                <c:pt idx="5175">
                  <c:v>44624.106157407405</c:v>
                </c:pt>
                <c:pt idx="5176">
                  <c:v>44624.106886574074</c:v>
                </c:pt>
                <c:pt idx="5177">
                  <c:v>44624.107615740744</c:v>
                </c:pt>
                <c:pt idx="5178">
                  <c:v>44624.108344907407</c:v>
                </c:pt>
                <c:pt idx="5179">
                  <c:v>44624.1090625</c:v>
                </c:pt>
                <c:pt idx="5180">
                  <c:v>44624.109791666669</c:v>
                </c:pt>
                <c:pt idx="5181">
                  <c:v>44624.110567129632</c:v>
                </c:pt>
                <c:pt idx="5182">
                  <c:v>44624.111296296294</c:v>
                </c:pt>
                <c:pt idx="5183">
                  <c:v>44624.112013888887</c:v>
                </c:pt>
                <c:pt idx="5184">
                  <c:v>44624.112743055557</c:v>
                </c:pt>
                <c:pt idx="5185">
                  <c:v>44624.11347222222</c:v>
                </c:pt>
                <c:pt idx="5186">
                  <c:v>44624.114189814813</c:v>
                </c:pt>
                <c:pt idx="5187">
                  <c:v>44624.114965277775</c:v>
                </c:pt>
                <c:pt idx="5188">
                  <c:v>44624.115694444445</c:v>
                </c:pt>
                <c:pt idx="5189">
                  <c:v>44624.116423611114</c:v>
                </c:pt>
                <c:pt idx="5190">
                  <c:v>44624.1171412037</c:v>
                </c:pt>
                <c:pt idx="5191">
                  <c:v>44624.11787037037</c:v>
                </c:pt>
                <c:pt idx="5192">
                  <c:v>44624.11859953704</c:v>
                </c:pt>
                <c:pt idx="5193">
                  <c:v>44624.119317129633</c:v>
                </c:pt>
                <c:pt idx="5194">
                  <c:v>44624.120046296295</c:v>
                </c:pt>
                <c:pt idx="5195">
                  <c:v>44624.120775462965</c:v>
                </c:pt>
                <c:pt idx="5196">
                  <c:v>44624.121493055558</c:v>
                </c:pt>
                <c:pt idx="5197">
                  <c:v>44624.12222222222</c:v>
                </c:pt>
                <c:pt idx="5198">
                  <c:v>44624.12295138889</c:v>
                </c:pt>
                <c:pt idx="5199">
                  <c:v>44624.123668981483</c:v>
                </c:pt>
                <c:pt idx="5200">
                  <c:v>44624.124398148146</c:v>
                </c:pt>
                <c:pt idx="5201">
                  <c:v>44624.125127314815</c:v>
                </c:pt>
                <c:pt idx="5202">
                  <c:v>44624.125844907408</c:v>
                </c:pt>
                <c:pt idx="5203">
                  <c:v>44624.126620370371</c:v>
                </c:pt>
                <c:pt idx="5204">
                  <c:v>44624.127349537041</c:v>
                </c:pt>
                <c:pt idx="5205">
                  <c:v>44624.128078703703</c:v>
                </c:pt>
                <c:pt idx="5206">
                  <c:v>44624.128807870373</c:v>
                </c:pt>
                <c:pt idx="5207">
                  <c:v>44624.129525462966</c:v>
                </c:pt>
                <c:pt idx="5208">
                  <c:v>44624.130254629628</c:v>
                </c:pt>
                <c:pt idx="5209">
                  <c:v>44624.130983796298</c:v>
                </c:pt>
                <c:pt idx="5210">
                  <c:v>44624.131701388891</c:v>
                </c:pt>
                <c:pt idx="5211">
                  <c:v>44624.132430555554</c:v>
                </c:pt>
                <c:pt idx="5212">
                  <c:v>44624.133159722223</c:v>
                </c:pt>
                <c:pt idx="5213">
                  <c:v>44624.133877314816</c:v>
                </c:pt>
                <c:pt idx="5214">
                  <c:v>44624.134652777779</c:v>
                </c:pt>
                <c:pt idx="5215">
                  <c:v>44624.135381944441</c:v>
                </c:pt>
                <c:pt idx="5216">
                  <c:v>44624.136111111111</c:v>
                </c:pt>
                <c:pt idx="5217">
                  <c:v>44624.136828703704</c:v>
                </c:pt>
                <c:pt idx="5218">
                  <c:v>44624.137557870374</c:v>
                </c:pt>
                <c:pt idx="5219">
                  <c:v>44624.138287037036</c:v>
                </c:pt>
                <c:pt idx="5220">
                  <c:v>44624.139062499999</c:v>
                </c:pt>
                <c:pt idx="5221">
                  <c:v>44624.139791666668</c:v>
                </c:pt>
                <c:pt idx="5222">
                  <c:v>44624.140509259261</c:v>
                </c:pt>
                <c:pt idx="5223">
                  <c:v>44624.141238425924</c:v>
                </c:pt>
                <c:pt idx="5224">
                  <c:v>44624.141967592594</c:v>
                </c:pt>
                <c:pt idx="5225">
                  <c:v>44624.142685185187</c:v>
                </c:pt>
                <c:pt idx="5226">
                  <c:v>44624.143414351849</c:v>
                </c:pt>
                <c:pt idx="5227">
                  <c:v>44624.144143518519</c:v>
                </c:pt>
                <c:pt idx="5228">
                  <c:v>44624.144861111112</c:v>
                </c:pt>
                <c:pt idx="5229">
                  <c:v>44624.145590277774</c:v>
                </c:pt>
                <c:pt idx="5230">
                  <c:v>44624.146319444444</c:v>
                </c:pt>
                <c:pt idx="5231">
                  <c:v>44624.147094907406</c:v>
                </c:pt>
                <c:pt idx="5232">
                  <c:v>44624.147812499999</c:v>
                </c:pt>
                <c:pt idx="5233">
                  <c:v>44624.148541666669</c:v>
                </c:pt>
                <c:pt idx="5234">
                  <c:v>44624.149270833332</c:v>
                </c:pt>
                <c:pt idx="5235">
                  <c:v>44624.149988425925</c:v>
                </c:pt>
                <c:pt idx="5236">
                  <c:v>44624.150717592594</c:v>
                </c:pt>
                <c:pt idx="5237">
                  <c:v>44624.151446759257</c:v>
                </c:pt>
                <c:pt idx="5238">
                  <c:v>44624.15216435185</c:v>
                </c:pt>
                <c:pt idx="5239">
                  <c:v>44624.15289351852</c:v>
                </c:pt>
                <c:pt idx="5240">
                  <c:v>44624.153622685182</c:v>
                </c:pt>
                <c:pt idx="5241">
                  <c:v>44624.154340277775</c:v>
                </c:pt>
                <c:pt idx="5242">
                  <c:v>44624.155069444445</c:v>
                </c:pt>
                <c:pt idx="5243">
                  <c:v>44624.155798611115</c:v>
                </c:pt>
                <c:pt idx="5244">
                  <c:v>44624.1565162037</c:v>
                </c:pt>
                <c:pt idx="5245">
                  <c:v>44624.15724537037</c:v>
                </c:pt>
                <c:pt idx="5246">
                  <c:v>44624.15797453704</c:v>
                </c:pt>
                <c:pt idx="5247">
                  <c:v>44624.158692129633</c:v>
                </c:pt>
                <c:pt idx="5248">
                  <c:v>44624.159421296295</c:v>
                </c:pt>
                <c:pt idx="5249">
                  <c:v>44624.160150462965</c:v>
                </c:pt>
                <c:pt idx="5250">
                  <c:v>44624.160868055558</c:v>
                </c:pt>
                <c:pt idx="5251">
                  <c:v>44624.161597222221</c:v>
                </c:pt>
                <c:pt idx="5252">
                  <c:v>44624.162326388891</c:v>
                </c:pt>
                <c:pt idx="5253">
                  <c:v>44624.163043981483</c:v>
                </c:pt>
                <c:pt idx="5254">
                  <c:v>44624.163773148146</c:v>
                </c:pt>
                <c:pt idx="5255">
                  <c:v>44624.164490740739</c:v>
                </c:pt>
                <c:pt idx="5256">
                  <c:v>44624.165219907409</c:v>
                </c:pt>
                <c:pt idx="5257">
                  <c:v>44624.165949074071</c:v>
                </c:pt>
                <c:pt idx="5258">
                  <c:v>44624.166678240741</c:v>
                </c:pt>
                <c:pt idx="5259">
                  <c:v>44624.167395833334</c:v>
                </c:pt>
                <c:pt idx="5260">
                  <c:v>44624.168124999997</c:v>
                </c:pt>
                <c:pt idx="5261">
                  <c:v>44624.168854166666</c:v>
                </c:pt>
                <c:pt idx="5262">
                  <c:v>44624.169571759259</c:v>
                </c:pt>
                <c:pt idx="5263">
                  <c:v>44624.170300925929</c:v>
                </c:pt>
                <c:pt idx="5264">
                  <c:v>44624.171030092592</c:v>
                </c:pt>
                <c:pt idx="5265">
                  <c:v>44624.171747685185</c:v>
                </c:pt>
                <c:pt idx="5266">
                  <c:v>44624.172476851854</c:v>
                </c:pt>
                <c:pt idx="5267">
                  <c:v>44624.173206018517</c:v>
                </c:pt>
                <c:pt idx="5268">
                  <c:v>44624.17392361111</c:v>
                </c:pt>
                <c:pt idx="5269">
                  <c:v>44624.17465277778</c:v>
                </c:pt>
                <c:pt idx="5270">
                  <c:v>44624.175381944442</c:v>
                </c:pt>
                <c:pt idx="5271">
                  <c:v>44624.176099537035</c:v>
                </c:pt>
                <c:pt idx="5272">
                  <c:v>44624.176828703705</c:v>
                </c:pt>
                <c:pt idx="5273">
                  <c:v>44624.177546296298</c:v>
                </c:pt>
                <c:pt idx="5274">
                  <c:v>44624.17827546296</c:v>
                </c:pt>
                <c:pt idx="5275">
                  <c:v>44624.17900462963</c:v>
                </c:pt>
                <c:pt idx="5276">
                  <c:v>44624.179722222223</c:v>
                </c:pt>
                <c:pt idx="5277">
                  <c:v>44624.180451388886</c:v>
                </c:pt>
                <c:pt idx="5278">
                  <c:v>44624.181180555555</c:v>
                </c:pt>
                <c:pt idx="5279">
                  <c:v>44624.181909722225</c:v>
                </c:pt>
                <c:pt idx="5280">
                  <c:v>44624.182627314818</c:v>
                </c:pt>
                <c:pt idx="5281">
                  <c:v>44624.183356481481</c:v>
                </c:pt>
                <c:pt idx="5282">
                  <c:v>44624.18408564815</c:v>
                </c:pt>
                <c:pt idx="5283">
                  <c:v>44624.184803240743</c:v>
                </c:pt>
                <c:pt idx="5284">
                  <c:v>44624.185532407406</c:v>
                </c:pt>
                <c:pt idx="5285">
                  <c:v>44624.186261574076</c:v>
                </c:pt>
                <c:pt idx="5286">
                  <c:v>44624.186979166669</c:v>
                </c:pt>
                <c:pt idx="5287">
                  <c:v>44624.187708333331</c:v>
                </c:pt>
                <c:pt idx="5288">
                  <c:v>44624.188437500001</c:v>
                </c:pt>
                <c:pt idx="5289">
                  <c:v>44624.189155092594</c:v>
                </c:pt>
                <c:pt idx="5290">
                  <c:v>44624.189884259256</c:v>
                </c:pt>
                <c:pt idx="5291">
                  <c:v>44624.190601851849</c:v>
                </c:pt>
                <c:pt idx="5292">
                  <c:v>44624.191331018519</c:v>
                </c:pt>
                <c:pt idx="5293">
                  <c:v>44624.192060185182</c:v>
                </c:pt>
                <c:pt idx="5294">
                  <c:v>44624.192789351851</c:v>
                </c:pt>
                <c:pt idx="5295">
                  <c:v>44624.193506944444</c:v>
                </c:pt>
                <c:pt idx="5296">
                  <c:v>44624.194236111114</c:v>
                </c:pt>
                <c:pt idx="5297">
                  <c:v>44624.195011574076</c:v>
                </c:pt>
                <c:pt idx="5298">
                  <c:v>44624.195740740739</c:v>
                </c:pt>
                <c:pt idx="5299">
                  <c:v>44624.196458333332</c:v>
                </c:pt>
                <c:pt idx="5300">
                  <c:v>44624.197187500002</c:v>
                </c:pt>
                <c:pt idx="5301">
                  <c:v>44624.197916666664</c:v>
                </c:pt>
                <c:pt idx="5302">
                  <c:v>44624.198634259257</c:v>
                </c:pt>
                <c:pt idx="5303">
                  <c:v>44624.199363425927</c:v>
                </c:pt>
                <c:pt idx="5304">
                  <c:v>44624.200092592589</c:v>
                </c:pt>
                <c:pt idx="5305">
                  <c:v>44624.200810185182</c:v>
                </c:pt>
                <c:pt idx="5306">
                  <c:v>44624.201539351852</c:v>
                </c:pt>
                <c:pt idx="5307">
                  <c:v>44624.202256944445</c:v>
                </c:pt>
                <c:pt idx="5308">
                  <c:v>44624.203043981484</c:v>
                </c:pt>
                <c:pt idx="5309">
                  <c:v>44624.203761574077</c:v>
                </c:pt>
                <c:pt idx="5310">
                  <c:v>44624.20449074074</c:v>
                </c:pt>
                <c:pt idx="5311">
                  <c:v>44624.20521990741</c:v>
                </c:pt>
                <c:pt idx="5312">
                  <c:v>44624.205937500003</c:v>
                </c:pt>
                <c:pt idx="5313">
                  <c:v>44624.206666666665</c:v>
                </c:pt>
                <c:pt idx="5314">
                  <c:v>44624.207395833335</c:v>
                </c:pt>
                <c:pt idx="5315">
                  <c:v>44624.208113425928</c:v>
                </c:pt>
                <c:pt idx="5316">
                  <c:v>44624.20884259259</c:v>
                </c:pt>
                <c:pt idx="5317">
                  <c:v>44624.20957175926</c:v>
                </c:pt>
                <c:pt idx="5318">
                  <c:v>44624.210289351853</c:v>
                </c:pt>
                <c:pt idx="5319">
                  <c:v>44624.211064814815</c:v>
                </c:pt>
                <c:pt idx="5320">
                  <c:v>44624.211793981478</c:v>
                </c:pt>
                <c:pt idx="5321">
                  <c:v>44624.212523148148</c:v>
                </c:pt>
                <c:pt idx="5322">
                  <c:v>44624.213240740741</c:v>
                </c:pt>
                <c:pt idx="5323">
                  <c:v>44624.213969907411</c:v>
                </c:pt>
                <c:pt idx="5324">
                  <c:v>44624.214699074073</c:v>
                </c:pt>
                <c:pt idx="5325">
                  <c:v>44624.215416666666</c:v>
                </c:pt>
                <c:pt idx="5326">
                  <c:v>44624.216145833336</c:v>
                </c:pt>
                <c:pt idx="5327">
                  <c:v>44624.216874999998</c:v>
                </c:pt>
                <c:pt idx="5328">
                  <c:v>44624.217604166668</c:v>
                </c:pt>
                <c:pt idx="5329">
                  <c:v>44624.218321759261</c:v>
                </c:pt>
                <c:pt idx="5330">
                  <c:v>44624.219050925924</c:v>
                </c:pt>
                <c:pt idx="5331">
                  <c:v>44624.219780092593</c:v>
                </c:pt>
                <c:pt idx="5332">
                  <c:v>44624.220497685186</c:v>
                </c:pt>
                <c:pt idx="5333">
                  <c:v>44624.221226851849</c:v>
                </c:pt>
                <c:pt idx="5334">
                  <c:v>44624.221956018519</c:v>
                </c:pt>
                <c:pt idx="5335">
                  <c:v>44624.222673611112</c:v>
                </c:pt>
                <c:pt idx="5336">
                  <c:v>44624.223402777781</c:v>
                </c:pt>
                <c:pt idx="5337">
                  <c:v>44624.224131944444</c:v>
                </c:pt>
                <c:pt idx="5338">
                  <c:v>44624.224849537037</c:v>
                </c:pt>
                <c:pt idx="5339">
                  <c:v>44624.225578703707</c:v>
                </c:pt>
                <c:pt idx="5340">
                  <c:v>44624.226354166669</c:v>
                </c:pt>
                <c:pt idx="5341">
                  <c:v>44624.227083333331</c:v>
                </c:pt>
                <c:pt idx="5342">
                  <c:v>44624.227800925924</c:v>
                </c:pt>
                <c:pt idx="5343">
                  <c:v>44624.228530092594</c:v>
                </c:pt>
                <c:pt idx="5344">
                  <c:v>44624.229259259257</c:v>
                </c:pt>
                <c:pt idx="5345">
                  <c:v>44624.229988425926</c:v>
                </c:pt>
                <c:pt idx="5346">
                  <c:v>44624.230763888889</c:v>
                </c:pt>
                <c:pt idx="5347">
                  <c:v>44624.231481481482</c:v>
                </c:pt>
                <c:pt idx="5348">
                  <c:v>44624.232210648152</c:v>
                </c:pt>
                <c:pt idx="5349">
                  <c:v>44624.232939814814</c:v>
                </c:pt>
                <c:pt idx="5350">
                  <c:v>44624.233657407407</c:v>
                </c:pt>
                <c:pt idx="5351">
                  <c:v>44624.234386574077</c:v>
                </c:pt>
                <c:pt idx="5352">
                  <c:v>44624.235115740739</c:v>
                </c:pt>
                <c:pt idx="5353">
                  <c:v>44624.235833333332</c:v>
                </c:pt>
                <c:pt idx="5354">
                  <c:v>44624.236562500002</c:v>
                </c:pt>
                <c:pt idx="5355">
                  <c:v>44624.237291666665</c:v>
                </c:pt>
                <c:pt idx="5356">
                  <c:v>44624.238009259258</c:v>
                </c:pt>
                <c:pt idx="5357">
                  <c:v>44624.238738425927</c:v>
                </c:pt>
                <c:pt idx="5358">
                  <c:v>44624.23945601852</c:v>
                </c:pt>
                <c:pt idx="5359">
                  <c:v>44624.240185185183</c:v>
                </c:pt>
                <c:pt idx="5360">
                  <c:v>44624.240914351853</c:v>
                </c:pt>
                <c:pt idx="5361">
                  <c:v>44624.241631944446</c:v>
                </c:pt>
                <c:pt idx="5362">
                  <c:v>44624.242361111108</c:v>
                </c:pt>
                <c:pt idx="5363">
                  <c:v>44624.243090277778</c:v>
                </c:pt>
                <c:pt idx="5364">
                  <c:v>44624.243819444448</c:v>
                </c:pt>
                <c:pt idx="5365">
                  <c:v>44624.244537037041</c:v>
                </c:pt>
                <c:pt idx="5366">
                  <c:v>44624.245266203703</c:v>
                </c:pt>
                <c:pt idx="5367">
                  <c:v>44624.245995370373</c:v>
                </c:pt>
                <c:pt idx="5368">
                  <c:v>44624.246712962966</c:v>
                </c:pt>
                <c:pt idx="5369">
                  <c:v>44624.247442129628</c:v>
                </c:pt>
                <c:pt idx="5370">
                  <c:v>44624.248171296298</c:v>
                </c:pt>
                <c:pt idx="5371">
                  <c:v>44624.248888888891</c:v>
                </c:pt>
                <c:pt idx="5372">
                  <c:v>44624.249618055554</c:v>
                </c:pt>
                <c:pt idx="5373">
                  <c:v>44624.250347222223</c:v>
                </c:pt>
                <c:pt idx="5374">
                  <c:v>44624.251064814816</c:v>
                </c:pt>
                <c:pt idx="5375">
                  <c:v>44624.251793981479</c:v>
                </c:pt>
                <c:pt idx="5376">
                  <c:v>44624.252523148149</c:v>
                </c:pt>
                <c:pt idx="5377">
                  <c:v>44624.253240740742</c:v>
                </c:pt>
                <c:pt idx="5378">
                  <c:v>44624.253969907404</c:v>
                </c:pt>
                <c:pt idx="5379">
                  <c:v>44624.254699074074</c:v>
                </c:pt>
                <c:pt idx="5380">
                  <c:v>44624.255416666667</c:v>
                </c:pt>
                <c:pt idx="5381">
                  <c:v>44624.256145833337</c:v>
                </c:pt>
                <c:pt idx="5382">
                  <c:v>44624.256874999999</c:v>
                </c:pt>
                <c:pt idx="5383">
                  <c:v>44624.257592592592</c:v>
                </c:pt>
                <c:pt idx="5384">
                  <c:v>44624.258321759262</c:v>
                </c:pt>
                <c:pt idx="5385">
                  <c:v>44624.259050925924</c:v>
                </c:pt>
                <c:pt idx="5386">
                  <c:v>44624.259768518517</c:v>
                </c:pt>
                <c:pt idx="5387">
                  <c:v>44624.26054398148</c:v>
                </c:pt>
                <c:pt idx="5388">
                  <c:v>44624.261273148149</c:v>
                </c:pt>
                <c:pt idx="5389">
                  <c:v>44624.262002314812</c:v>
                </c:pt>
                <c:pt idx="5390">
                  <c:v>44624.262731481482</c:v>
                </c:pt>
                <c:pt idx="5391">
                  <c:v>44624.263449074075</c:v>
                </c:pt>
                <c:pt idx="5392">
                  <c:v>44624.264178240737</c:v>
                </c:pt>
                <c:pt idx="5393">
                  <c:v>44624.264953703707</c:v>
                </c:pt>
                <c:pt idx="5394">
                  <c:v>44624.265682870369</c:v>
                </c:pt>
                <c:pt idx="5395">
                  <c:v>44624.266400462962</c:v>
                </c:pt>
                <c:pt idx="5396">
                  <c:v>44624.267129629632</c:v>
                </c:pt>
                <c:pt idx="5397">
                  <c:v>44624.267858796295</c:v>
                </c:pt>
                <c:pt idx="5398">
                  <c:v>44624.268576388888</c:v>
                </c:pt>
                <c:pt idx="5399">
                  <c:v>44624.269305555557</c:v>
                </c:pt>
                <c:pt idx="5400">
                  <c:v>44624.27003472222</c:v>
                </c:pt>
                <c:pt idx="5401">
                  <c:v>44624.270752314813</c:v>
                </c:pt>
                <c:pt idx="5402">
                  <c:v>44624.271481481483</c:v>
                </c:pt>
                <c:pt idx="5403">
                  <c:v>44624.272210648145</c:v>
                </c:pt>
                <c:pt idx="5404">
                  <c:v>44624.272986111115</c:v>
                </c:pt>
                <c:pt idx="5405">
                  <c:v>44624.2737037037</c:v>
                </c:pt>
                <c:pt idx="5406">
                  <c:v>44624.27443287037</c:v>
                </c:pt>
                <c:pt idx="5407">
                  <c:v>44624.27516203704</c:v>
                </c:pt>
                <c:pt idx="5408">
                  <c:v>44624.275879629633</c:v>
                </c:pt>
                <c:pt idx="5409">
                  <c:v>44624.276608796295</c:v>
                </c:pt>
                <c:pt idx="5410">
                  <c:v>44624.277384259258</c:v>
                </c:pt>
                <c:pt idx="5411">
                  <c:v>44624.278113425928</c:v>
                </c:pt>
                <c:pt idx="5412">
                  <c:v>44624.27884259259</c:v>
                </c:pt>
                <c:pt idx="5413">
                  <c:v>44624.279560185183</c:v>
                </c:pt>
                <c:pt idx="5414">
                  <c:v>44624.280289351853</c:v>
                </c:pt>
                <c:pt idx="5415">
                  <c:v>44624.281006944446</c:v>
                </c:pt>
                <c:pt idx="5416">
                  <c:v>44624.281736111108</c:v>
                </c:pt>
                <c:pt idx="5417">
                  <c:v>44624.282465277778</c:v>
                </c:pt>
                <c:pt idx="5418">
                  <c:v>44624.283182870371</c:v>
                </c:pt>
                <c:pt idx="5419">
                  <c:v>44624.283912037034</c:v>
                </c:pt>
                <c:pt idx="5420">
                  <c:v>44624.284641203703</c:v>
                </c:pt>
                <c:pt idx="5421">
                  <c:v>44624.285358796296</c:v>
                </c:pt>
                <c:pt idx="5422">
                  <c:v>44624.286087962966</c:v>
                </c:pt>
                <c:pt idx="5423">
                  <c:v>44624.286817129629</c:v>
                </c:pt>
                <c:pt idx="5424">
                  <c:v>44624.287534722222</c:v>
                </c:pt>
                <c:pt idx="5425">
                  <c:v>44624.288263888891</c:v>
                </c:pt>
                <c:pt idx="5426">
                  <c:v>44624.288993055554</c:v>
                </c:pt>
                <c:pt idx="5427">
                  <c:v>44624.289710648147</c:v>
                </c:pt>
                <c:pt idx="5428">
                  <c:v>44624.290439814817</c:v>
                </c:pt>
                <c:pt idx="5429">
                  <c:v>44624.291168981479</c:v>
                </c:pt>
                <c:pt idx="5430">
                  <c:v>44624.291886574072</c:v>
                </c:pt>
                <c:pt idx="5431">
                  <c:v>44624.292615740742</c:v>
                </c:pt>
                <c:pt idx="5432">
                  <c:v>44624.293344907404</c:v>
                </c:pt>
                <c:pt idx="5433">
                  <c:v>44624.294062499997</c:v>
                </c:pt>
                <c:pt idx="5434">
                  <c:v>44624.294791666667</c:v>
                </c:pt>
                <c:pt idx="5435">
                  <c:v>44624.295520833337</c:v>
                </c:pt>
                <c:pt idx="5436">
                  <c:v>44624.296238425923</c:v>
                </c:pt>
                <c:pt idx="5437">
                  <c:v>44624.296967592592</c:v>
                </c:pt>
                <c:pt idx="5438">
                  <c:v>44624.297696759262</c:v>
                </c:pt>
                <c:pt idx="5439">
                  <c:v>44624.298414351855</c:v>
                </c:pt>
                <c:pt idx="5440">
                  <c:v>44624.299143518518</c:v>
                </c:pt>
                <c:pt idx="5441">
                  <c:v>44624.29991898148</c:v>
                </c:pt>
                <c:pt idx="5442">
                  <c:v>44624.30064814815</c:v>
                </c:pt>
                <c:pt idx="5443">
                  <c:v>44624.301377314812</c:v>
                </c:pt>
                <c:pt idx="5444">
                  <c:v>44624.302094907405</c:v>
                </c:pt>
                <c:pt idx="5445">
                  <c:v>44624.302824074075</c:v>
                </c:pt>
                <c:pt idx="5446">
                  <c:v>44624.303553240738</c:v>
                </c:pt>
                <c:pt idx="5447">
                  <c:v>44624.304270833331</c:v>
                </c:pt>
                <c:pt idx="5448">
                  <c:v>44624.305</c:v>
                </c:pt>
                <c:pt idx="5449">
                  <c:v>44624.30572916667</c:v>
                </c:pt>
                <c:pt idx="5450">
                  <c:v>44624.306446759256</c:v>
                </c:pt>
                <c:pt idx="5451">
                  <c:v>44624.307175925926</c:v>
                </c:pt>
                <c:pt idx="5452">
                  <c:v>44624.307905092595</c:v>
                </c:pt>
                <c:pt idx="5453">
                  <c:v>44624.308622685188</c:v>
                </c:pt>
                <c:pt idx="5454">
                  <c:v>44624.309351851851</c:v>
                </c:pt>
                <c:pt idx="5455">
                  <c:v>44624.310081018521</c:v>
                </c:pt>
                <c:pt idx="5456">
                  <c:v>44624.310798611114</c:v>
                </c:pt>
                <c:pt idx="5457">
                  <c:v>44624.311527777776</c:v>
                </c:pt>
                <c:pt idx="5458">
                  <c:v>44624.312256944446</c:v>
                </c:pt>
                <c:pt idx="5459">
                  <c:v>44624.312974537039</c:v>
                </c:pt>
                <c:pt idx="5460">
                  <c:v>44624.313703703701</c:v>
                </c:pt>
                <c:pt idx="5461">
                  <c:v>44624.314432870371</c:v>
                </c:pt>
                <c:pt idx="5462">
                  <c:v>44624.315150462964</c:v>
                </c:pt>
                <c:pt idx="5463">
                  <c:v>44624.315879629627</c:v>
                </c:pt>
                <c:pt idx="5464">
                  <c:v>44624.316608796296</c:v>
                </c:pt>
                <c:pt idx="5465">
                  <c:v>44624.317326388889</c:v>
                </c:pt>
                <c:pt idx="5466">
                  <c:v>44624.318055555559</c:v>
                </c:pt>
                <c:pt idx="5467">
                  <c:v>44624.318773148145</c:v>
                </c:pt>
                <c:pt idx="5468">
                  <c:v>44624.319502314815</c:v>
                </c:pt>
                <c:pt idx="5469">
                  <c:v>44624.320231481484</c:v>
                </c:pt>
                <c:pt idx="5470">
                  <c:v>44624.320960648147</c:v>
                </c:pt>
                <c:pt idx="5471">
                  <c:v>44624.32167824074</c:v>
                </c:pt>
                <c:pt idx="5472">
                  <c:v>44624.32240740741</c:v>
                </c:pt>
                <c:pt idx="5473">
                  <c:v>44624.323136574072</c:v>
                </c:pt>
                <c:pt idx="5474">
                  <c:v>44624.323854166665</c:v>
                </c:pt>
                <c:pt idx="5475">
                  <c:v>44624.324583333335</c:v>
                </c:pt>
                <c:pt idx="5476">
                  <c:v>44624.325312499997</c:v>
                </c:pt>
                <c:pt idx="5477">
                  <c:v>44624.32603009259</c:v>
                </c:pt>
                <c:pt idx="5478">
                  <c:v>44624.32675925926</c:v>
                </c:pt>
                <c:pt idx="5479">
                  <c:v>44624.327476851853</c:v>
                </c:pt>
                <c:pt idx="5480">
                  <c:v>44624.328206018516</c:v>
                </c:pt>
                <c:pt idx="5481">
                  <c:v>44624.328935185185</c:v>
                </c:pt>
                <c:pt idx="5482">
                  <c:v>44624.329652777778</c:v>
                </c:pt>
                <c:pt idx="5483">
                  <c:v>44624.330381944441</c:v>
                </c:pt>
                <c:pt idx="5484">
                  <c:v>44624.331111111111</c:v>
                </c:pt>
                <c:pt idx="5485">
                  <c:v>44624.331828703704</c:v>
                </c:pt>
                <c:pt idx="5486">
                  <c:v>44624.332557870373</c:v>
                </c:pt>
                <c:pt idx="5487">
                  <c:v>44624.333333333336</c:v>
                </c:pt>
                <c:pt idx="5488">
                  <c:v>44624.334062499998</c:v>
                </c:pt>
                <c:pt idx="5489">
                  <c:v>44624.334780092591</c:v>
                </c:pt>
                <c:pt idx="5490">
                  <c:v>44624.335509259261</c:v>
                </c:pt>
                <c:pt idx="5491">
                  <c:v>44624.336238425924</c:v>
                </c:pt>
                <c:pt idx="5492">
                  <c:v>44624.336956018517</c:v>
                </c:pt>
                <c:pt idx="5493">
                  <c:v>44624.337731481479</c:v>
                </c:pt>
                <c:pt idx="5494">
                  <c:v>44624.338460648149</c:v>
                </c:pt>
                <c:pt idx="5495">
                  <c:v>44624.339189814818</c:v>
                </c:pt>
                <c:pt idx="5496">
                  <c:v>44624.339907407404</c:v>
                </c:pt>
                <c:pt idx="5497">
                  <c:v>44624.340636574074</c:v>
                </c:pt>
                <c:pt idx="5498">
                  <c:v>44624.341354166667</c:v>
                </c:pt>
                <c:pt idx="5499">
                  <c:v>44624.342083333337</c:v>
                </c:pt>
                <c:pt idx="5500">
                  <c:v>44624.342812499999</c:v>
                </c:pt>
                <c:pt idx="5501">
                  <c:v>44624.343530092592</c:v>
                </c:pt>
                <c:pt idx="5502">
                  <c:v>44624.344259259262</c:v>
                </c:pt>
                <c:pt idx="5503">
                  <c:v>44624.344988425924</c:v>
                </c:pt>
                <c:pt idx="5504">
                  <c:v>44624.345706018517</c:v>
                </c:pt>
                <c:pt idx="5505">
                  <c:v>44624.346435185187</c:v>
                </c:pt>
                <c:pt idx="5506">
                  <c:v>44624.34716435185</c:v>
                </c:pt>
                <c:pt idx="5507">
                  <c:v>44624.347881944443</c:v>
                </c:pt>
                <c:pt idx="5508">
                  <c:v>44624.348611111112</c:v>
                </c:pt>
                <c:pt idx="5509">
                  <c:v>44624.349386574075</c:v>
                </c:pt>
                <c:pt idx="5510">
                  <c:v>44624.350115740737</c:v>
                </c:pt>
                <c:pt idx="5511">
                  <c:v>44624.35083333333</c:v>
                </c:pt>
                <c:pt idx="5512">
                  <c:v>44624.3515625</c:v>
                </c:pt>
                <c:pt idx="5513">
                  <c:v>44624.35229166667</c:v>
                </c:pt>
                <c:pt idx="5514">
                  <c:v>44624.353009259263</c:v>
                </c:pt>
                <c:pt idx="5515">
                  <c:v>44624.353796296295</c:v>
                </c:pt>
                <c:pt idx="5516">
                  <c:v>44624.354513888888</c:v>
                </c:pt>
                <c:pt idx="5517">
                  <c:v>44624.355243055557</c:v>
                </c:pt>
                <c:pt idx="5518">
                  <c:v>44624.35597222222</c:v>
                </c:pt>
                <c:pt idx="5519">
                  <c:v>44624.356689814813</c:v>
                </c:pt>
                <c:pt idx="5520">
                  <c:v>44624.357418981483</c:v>
                </c:pt>
                <c:pt idx="5521">
                  <c:v>44624.358136574076</c:v>
                </c:pt>
                <c:pt idx="5522">
                  <c:v>44624.358865740738</c:v>
                </c:pt>
                <c:pt idx="5523">
                  <c:v>44624.359594907408</c:v>
                </c:pt>
                <c:pt idx="5524">
                  <c:v>44624.360312500001</c:v>
                </c:pt>
                <c:pt idx="5525">
                  <c:v>44624.361041666663</c:v>
                </c:pt>
                <c:pt idx="5526">
                  <c:v>44624.361770833333</c:v>
                </c:pt>
                <c:pt idx="5527">
                  <c:v>44624.362488425926</c:v>
                </c:pt>
                <c:pt idx="5528">
                  <c:v>44624.363217592596</c:v>
                </c:pt>
                <c:pt idx="5529">
                  <c:v>44624.363946759258</c:v>
                </c:pt>
                <c:pt idx="5530">
                  <c:v>44624.364664351851</c:v>
                </c:pt>
                <c:pt idx="5531">
                  <c:v>44624.365393518521</c:v>
                </c:pt>
                <c:pt idx="5532">
                  <c:v>44624.366122685184</c:v>
                </c:pt>
                <c:pt idx="5533">
                  <c:v>44624.366840277777</c:v>
                </c:pt>
                <c:pt idx="5534">
                  <c:v>44624.367569444446</c:v>
                </c:pt>
                <c:pt idx="5535">
                  <c:v>44624.368298611109</c:v>
                </c:pt>
                <c:pt idx="5536">
                  <c:v>44624.369016203702</c:v>
                </c:pt>
                <c:pt idx="5537">
                  <c:v>44624.369745370372</c:v>
                </c:pt>
                <c:pt idx="5538">
                  <c:v>44624.370474537034</c:v>
                </c:pt>
                <c:pt idx="5539">
                  <c:v>44624.371192129627</c:v>
                </c:pt>
                <c:pt idx="5540">
                  <c:v>44624.371921296297</c:v>
                </c:pt>
                <c:pt idx="5541">
                  <c:v>44624.372650462959</c:v>
                </c:pt>
                <c:pt idx="5542">
                  <c:v>44624.373379629629</c:v>
                </c:pt>
                <c:pt idx="5543">
                  <c:v>44624.374097222222</c:v>
                </c:pt>
                <c:pt idx="5544">
                  <c:v>44624.374826388892</c:v>
                </c:pt>
                <c:pt idx="5545">
                  <c:v>44624.375555555554</c:v>
                </c:pt>
                <c:pt idx="5546">
                  <c:v>44624.376273148147</c:v>
                </c:pt>
                <c:pt idx="5547">
                  <c:v>44624.377002314817</c:v>
                </c:pt>
                <c:pt idx="5548">
                  <c:v>44624.37773148148</c:v>
                </c:pt>
                <c:pt idx="5549">
                  <c:v>44624.378449074073</c:v>
                </c:pt>
                <c:pt idx="5550">
                  <c:v>44624.379178240742</c:v>
                </c:pt>
                <c:pt idx="5551">
                  <c:v>44624.379907407405</c:v>
                </c:pt>
                <c:pt idx="5552">
                  <c:v>44624.380624999998</c:v>
                </c:pt>
                <c:pt idx="5553">
                  <c:v>44624.381354166668</c:v>
                </c:pt>
                <c:pt idx="5554">
                  <c:v>44624.38208333333</c:v>
                </c:pt>
                <c:pt idx="5555">
                  <c:v>44624.382800925923</c:v>
                </c:pt>
                <c:pt idx="5556">
                  <c:v>44624.383587962962</c:v>
                </c:pt>
                <c:pt idx="5557">
                  <c:v>44624.384305555555</c:v>
                </c:pt>
                <c:pt idx="5558">
                  <c:v>44624.385034722225</c:v>
                </c:pt>
                <c:pt idx="5559">
                  <c:v>44624.385763888888</c:v>
                </c:pt>
                <c:pt idx="5560">
                  <c:v>44624.386481481481</c:v>
                </c:pt>
                <c:pt idx="5561">
                  <c:v>44624.38721064815</c:v>
                </c:pt>
                <c:pt idx="5562">
                  <c:v>44624.387939814813</c:v>
                </c:pt>
                <c:pt idx="5563">
                  <c:v>44624.388657407406</c:v>
                </c:pt>
                <c:pt idx="5564">
                  <c:v>44624.389386574076</c:v>
                </c:pt>
                <c:pt idx="5565">
                  <c:v>44624.390115740738</c:v>
                </c:pt>
                <c:pt idx="5566">
                  <c:v>44624.390833333331</c:v>
                </c:pt>
                <c:pt idx="5567">
                  <c:v>44624.391562500001</c:v>
                </c:pt>
                <c:pt idx="5568">
                  <c:v>44624.392291666663</c:v>
                </c:pt>
                <c:pt idx="5569">
                  <c:v>44624.393009259256</c:v>
                </c:pt>
                <c:pt idx="5570">
                  <c:v>44624.393738425926</c:v>
                </c:pt>
                <c:pt idx="5571">
                  <c:v>44624.394467592596</c:v>
                </c:pt>
                <c:pt idx="5572">
                  <c:v>44624.395185185182</c:v>
                </c:pt>
                <c:pt idx="5573">
                  <c:v>44624.395914351851</c:v>
                </c:pt>
                <c:pt idx="5574">
                  <c:v>44624.396643518521</c:v>
                </c:pt>
                <c:pt idx="5575">
                  <c:v>44624.397361111114</c:v>
                </c:pt>
                <c:pt idx="5576">
                  <c:v>44624.398090277777</c:v>
                </c:pt>
                <c:pt idx="5577">
                  <c:v>44624.398865740739</c:v>
                </c:pt>
                <c:pt idx="5578">
                  <c:v>44624.399594907409</c:v>
                </c:pt>
                <c:pt idx="5579">
                  <c:v>44624.400324074071</c:v>
                </c:pt>
                <c:pt idx="5580">
                  <c:v>44624.401041666664</c:v>
                </c:pt>
                <c:pt idx="5581">
                  <c:v>44624.401770833334</c:v>
                </c:pt>
                <c:pt idx="5582">
                  <c:v>44624.402499999997</c:v>
                </c:pt>
                <c:pt idx="5583">
                  <c:v>44624.403217592589</c:v>
                </c:pt>
                <c:pt idx="5584">
                  <c:v>44624.403946759259</c:v>
                </c:pt>
                <c:pt idx="5585">
                  <c:v>44624.404664351852</c:v>
                </c:pt>
                <c:pt idx="5586">
                  <c:v>44624.405393518522</c:v>
                </c:pt>
                <c:pt idx="5587">
                  <c:v>44624.406122685185</c:v>
                </c:pt>
                <c:pt idx="5588">
                  <c:v>44624.406851851854</c:v>
                </c:pt>
                <c:pt idx="5589">
                  <c:v>44624.407569444447</c:v>
                </c:pt>
                <c:pt idx="5590">
                  <c:v>44624.40829861111</c:v>
                </c:pt>
                <c:pt idx="5591">
                  <c:v>44624.40902777778</c:v>
                </c:pt>
                <c:pt idx="5592">
                  <c:v>44624.409745370373</c:v>
                </c:pt>
                <c:pt idx="5593">
                  <c:v>44624.410474537035</c:v>
                </c:pt>
                <c:pt idx="5594">
                  <c:v>44624.411203703705</c:v>
                </c:pt>
                <c:pt idx="5595">
                  <c:v>44624.411921296298</c:v>
                </c:pt>
                <c:pt idx="5596">
                  <c:v>44624.41265046296</c:v>
                </c:pt>
                <c:pt idx="5597">
                  <c:v>44624.41337962963</c:v>
                </c:pt>
                <c:pt idx="5598">
                  <c:v>44624.4141087963</c:v>
                </c:pt>
                <c:pt idx="5599">
                  <c:v>44624.414826388886</c:v>
                </c:pt>
                <c:pt idx="5600">
                  <c:v>44624.415555555555</c:v>
                </c:pt>
                <c:pt idx="5601">
                  <c:v>44624.416284722225</c:v>
                </c:pt>
                <c:pt idx="5602">
                  <c:v>44624.417002314818</c:v>
                </c:pt>
                <c:pt idx="5603">
                  <c:v>44624.41778935185</c:v>
                </c:pt>
                <c:pt idx="5604">
                  <c:v>44624.418506944443</c:v>
                </c:pt>
                <c:pt idx="5605">
                  <c:v>44624.419236111113</c:v>
                </c:pt>
                <c:pt idx="5606">
                  <c:v>44624.419965277775</c:v>
                </c:pt>
                <c:pt idx="5607">
                  <c:v>44624.420682870368</c:v>
                </c:pt>
                <c:pt idx="5608">
                  <c:v>44624.421412037038</c:v>
                </c:pt>
                <c:pt idx="5609">
                  <c:v>44624.422129629631</c:v>
                </c:pt>
                <c:pt idx="5610">
                  <c:v>44624.422858796293</c:v>
                </c:pt>
                <c:pt idx="5611">
                  <c:v>44624.423587962963</c:v>
                </c:pt>
                <c:pt idx="5612">
                  <c:v>44624.424317129633</c:v>
                </c:pt>
                <c:pt idx="5613">
                  <c:v>44624.425034722219</c:v>
                </c:pt>
                <c:pt idx="5614">
                  <c:v>44624.425763888888</c:v>
                </c:pt>
                <c:pt idx="5615">
                  <c:v>44624.426493055558</c:v>
                </c:pt>
                <c:pt idx="5616">
                  <c:v>44624.427210648151</c:v>
                </c:pt>
                <c:pt idx="5617">
                  <c:v>44624.427939814814</c:v>
                </c:pt>
                <c:pt idx="5618">
                  <c:v>44624.428657407407</c:v>
                </c:pt>
                <c:pt idx="5619">
                  <c:v>44624.429444444446</c:v>
                </c:pt>
                <c:pt idx="5620">
                  <c:v>44624.430162037039</c:v>
                </c:pt>
                <c:pt idx="5621">
                  <c:v>44624.430891203701</c:v>
                </c:pt>
                <c:pt idx="5622">
                  <c:v>44624.431620370371</c:v>
                </c:pt>
                <c:pt idx="5623">
                  <c:v>44624.432337962964</c:v>
                </c:pt>
                <c:pt idx="5624">
                  <c:v>44624.433067129627</c:v>
                </c:pt>
                <c:pt idx="5625">
                  <c:v>44624.433842592596</c:v>
                </c:pt>
                <c:pt idx="5626">
                  <c:v>44624.434571759259</c:v>
                </c:pt>
                <c:pt idx="5627">
                  <c:v>44624.435289351852</c:v>
                </c:pt>
                <c:pt idx="5628">
                  <c:v>44624.436018518521</c:v>
                </c:pt>
                <c:pt idx="5629">
                  <c:v>44624.436747685184</c:v>
                </c:pt>
                <c:pt idx="5630">
                  <c:v>44624.437465277777</c:v>
                </c:pt>
                <c:pt idx="5631">
                  <c:v>44624.438194444447</c:v>
                </c:pt>
                <c:pt idx="5632">
                  <c:v>44624.438923611109</c:v>
                </c:pt>
                <c:pt idx="5633">
                  <c:v>44624.439641203702</c:v>
                </c:pt>
                <c:pt idx="5634">
                  <c:v>44624.440370370372</c:v>
                </c:pt>
                <c:pt idx="5635">
                  <c:v>44624.441099537034</c:v>
                </c:pt>
                <c:pt idx="5636">
                  <c:v>44624.441874999997</c:v>
                </c:pt>
                <c:pt idx="5637">
                  <c:v>44624.44259259259</c:v>
                </c:pt>
                <c:pt idx="5638">
                  <c:v>44624.44332175926</c:v>
                </c:pt>
                <c:pt idx="5639">
                  <c:v>44624.444050925929</c:v>
                </c:pt>
                <c:pt idx="5640">
                  <c:v>44624.444768518515</c:v>
                </c:pt>
                <c:pt idx="5641">
                  <c:v>44624.445497685185</c:v>
                </c:pt>
                <c:pt idx="5642">
                  <c:v>44624.446226851855</c:v>
                </c:pt>
                <c:pt idx="5643">
                  <c:v>44624.446944444448</c:v>
                </c:pt>
                <c:pt idx="5644">
                  <c:v>44624.44767361111</c:v>
                </c:pt>
                <c:pt idx="5645">
                  <c:v>44624.44840277778</c:v>
                </c:pt>
                <c:pt idx="5646">
                  <c:v>44624.449120370373</c:v>
                </c:pt>
                <c:pt idx="5647">
                  <c:v>44624.449849537035</c:v>
                </c:pt>
                <c:pt idx="5648">
                  <c:v>44624.450578703705</c:v>
                </c:pt>
                <c:pt idx="5649">
                  <c:v>44624.451296296298</c:v>
                </c:pt>
                <c:pt idx="5650">
                  <c:v>44624.452025462961</c:v>
                </c:pt>
                <c:pt idx="5651">
                  <c:v>44624.45275462963</c:v>
                </c:pt>
                <c:pt idx="5652">
                  <c:v>44624.453472222223</c:v>
                </c:pt>
                <c:pt idx="5653">
                  <c:v>44624.454201388886</c:v>
                </c:pt>
                <c:pt idx="5654">
                  <c:v>44624.454918981479</c:v>
                </c:pt>
                <c:pt idx="5655">
                  <c:v>44624.455648148149</c:v>
                </c:pt>
                <c:pt idx="5656">
                  <c:v>44624.456377314818</c:v>
                </c:pt>
                <c:pt idx="5657">
                  <c:v>44624.457094907404</c:v>
                </c:pt>
                <c:pt idx="5658">
                  <c:v>44624.457824074074</c:v>
                </c:pt>
                <c:pt idx="5659">
                  <c:v>44624.458553240744</c:v>
                </c:pt>
                <c:pt idx="5660">
                  <c:v>44624.459270833337</c:v>
                </c:pt>
                <c:pt idx="5661">
                  <c:v>44624.46</c:v>
                </c:pt>
                <c:pt idx="5662">
                  <c:v>44624.460775462961</c:v>
                </c:pt>
                <c:pt idx="5663">
                  <c:v>44624.461504629631</c:v>
                </c:pt>
                <c:pt idx="5664">
                  <c:v>44624.462233796294</c:v>
                </c:pt>
                <c:pt idx="5665">
                  <c:v>44624.462951388887</c:v>
                </c:pt>
                <c:pt idx="5666">
                  <c:v>44624.463680555556</c:v>
                </c:pt>
                <c:pt idx="5667">
                  <c:v>44624.464398148149</c:v>
                </c:pt>
                <c:pt idx="5668">
                  <c:v>44624.465127314812</c:v>
                </c:pt>
                <c:pt idx="5669">
                  <c:v>44624.465856481482</c:v>
                </c:pt>
                <c:pt idx="5670">
                  <c:v>44624.466585648152</c:v>
                </c:pt>
                <c:pt idx="5671">
                  <c:v>44624.467303240737</c:v>
                </c:pt>
                <c:pt idx="5672">
                  <c:v>44624.468032407407</c:v>
                </c:pt>
                <c:pt idx="5673">
                  <c:v>44624.46875</c:v>
                </c:pt>
                <c:pt idx="5674">
                  <c:v>44624.46947916667</c:v>
                </c:pt>
                <c:pt idx="5675">
                  <c:v>44624.470208333332</c:v>
                </c:pt>
                <c:pt idx="5676">
                  <c:v>44624.470925925925</c:v>
                </c:pt>
                <c:pt idx="5677">
                  <c:v>44624.471655092595</c:v>
                </c:pt>
                <c:pt idx="5678">
                  <c:v>44624.472430555557</c:v>
                </c:pt>
                <c:pt idx="5679">
                  <c:v>44624.47315972222</c:v>
                </c:pt>
                <c:pt idx="5680">
                  <c:v>44624.473877314813</c:v>
                </c:pt>
                <c:pt idx="5681">
                  <c:v>44624.474606481483</c:v>
                </c:pt>
                <c:pt idx="5682">
                  <c:v>44624.475335648145</c:v>
                </c:pt>
                <c:pt idx="5683">
                  <c:v>44624.476053240738</c:v>
                </c:pt>
                <c:pt idx="5684">
                  <c:v>44624.476782407408</c:v>
                </c:pt>
                <c:pt idx="5685">
                  <c:v>44624.477511574078</c:v>
                </c:pt>
                <c:pt idx="5686">
                  <c:v>44624.47824074074</c:v>
                </c:pt>
                <c:pt idx="5687">
                  <c:v>44624.478958333333</c:v>
                </c:pt>
                <c:pt idx="5688">
                  <c:v>44624.479687500003</c:v>
                </c:pt>
                <c:pt idx="5689">
                  <c:v>44624.480405092596</c:v>
                </c:pt>
                <c:pt idx="5690">
                  <c:v>44624.481134259258</c:v>
                </c:pt>
                <c:pt idx="5691">
                  <c:v>44624.481863425928</c:v>
                </c:pt>
                <c:pt idx="5692">
                  <c:v>44624.482592592591</c:v>
                </c:pt>
                <c:pt idx="5693">
                  <c:v>44624.483310185184</c:v>
                </c:pt>
                <c:pt idx="5694">
                  <c:v>44624.484039351853</c:v>
                </c:pt>
                <c:pt idx="5695">
                  <c:v>44624.484768518516</c:v>
                </c:pt>
                <c:pt idx="5696">
                  <c:v>44624.485486111109</c:v>
                </c:pt>
                <c:pt idx="5697">
                  <c:v>44624.486215277779</c:v>
                </c:pt>
                <c:pt idx="5698">
                  <c:v>44624.486944444441</c:v>
                </c:pt>
                <c:pt idx="5699">
                  <c:v>44624.487662037034</c:v>
                </c:pt>
                <c:pt idx="5700">
                  <c:v>44624.488391203704</c:v>
                </c:pt>
                <c:pt idx="5701">
                  <c:v>44624.489120370374</c:v>
                </c:pt>
                <c:pt idx="5702">
                  <c:v>44624.489837962959</c:v>
                </c:pt>
                <c:pt idx="5703">
                  <c:v>44624.490567129629</c:v>
                </c:pt>
                <c:pt idx="5704">
                  <c:v>44624.491296296299</c:v>
                </c:pt>
                <c:pt idx="5705">
                  <c:v>44624.492013888892</c:v>
                </c:pt>
                <c:pt idx="5706">
                  <c:v>44624.492743055554</c:v>
                </c:pt>
                <c:pt idx="5707">
                  <c:v>44624.493472222224</c:v>
                </c:pt>
                <c:pt idx="5708">
                  <c:v>44624.494189814817</c:v>
                </c:pt>
                <c:pt idx="5709">
                  <c:v>44624.49491898148</c:v>
                </c:pt>
                <c:pt idx="5710">
                  <c:v>44624.495648148149</c:v>
                </c:pt>
                <c:pt idx="5711">
                  <c:v>44624.496365740742</c:v>
                </c:pt>
                <c:pt idx="5712">
                  <c:v>44624.497094907405</c:v>
                </c:pt>
                <c:pt idx="5713">
                  <c:v>44624.497824074075</c:v>
                </c:pt>
                <c:pt idx="5714">
                  <c:v>44624.498541666668</c:v>
                </c:pt>
                <c:pt idx="5715">
                  <c:v>44624.49927083333</c:v>
                </c:pt>
                <c:pt idx="5716">
                  <c:v>44624.499988425923</c:v>
                </c:pt>
                <c:pt idx="5717">
                  <c:v>44624.500717592593</c:v>
                </c:pt>
                <c:pt idx="5718">
                  <c:v>44624.501446759263</c:v>
                </c:pt>
                <c:pt idx="5719">
                  <c:v>44624.502222222225</c:v>
                </c:pt>
                <c:pt idx="5720">
                  <c:v>44624.502951388888</c:v>
                </c:pt>
                <c:pt idx="5721">
                  <c:v>44624.503668981481</c:v>
                </c:pt>
                <c:pt idx="5722">
                  <c:v>44624.50439814815</c:v>
                </c:pt>
                <c:pt idx="5723">
                  <c:v>44624.505127314813</c:v>
                </c:pt>
                <c:pt idx="5724">
                  <c:v>44624.505844907406</c:v>
                </c:pt>
                <c:pt idx="5725">
                  <c:v>44624.506574074076</c:v>
                </c:pt>
                <c:pt idx="5726">
                  <c:v>44624.507303240738</c:v>
                </c:pt>
                <c:pt idx="5727">
                  <c:v>44624.508020833331</c:v>
                </c:pt>
                <c:pt idx="5728">
                  <c:v>44624.508750000001</c:v>
                </c:pt>
                <c:pt idx="5729">
                  <c:v>44624.509479166663</c:v>
                </c:pt>
                <c:pt idx="5730">
                  <c:v>44624.510254629633</c:v>
                </c:pt>
                <c:pt idx="5731">
                  <c:v>44624.510972222219</c:v>
                </c:pt>
                <c:pt idx="5732">
                  <c:v>44624.511701388888</c:v>
                </c:pt>
                <c:pt idx="5733">
                  <c:v>44624.512430555558</c:v>
                </c:pt>
                <c:pt idx="5734">
                  <c:v>44624.513148148151</c:v>
                </c:pt>
                <c:pt idx="5735">
                  <c:v>44624.513877314814</c:v>
                </c:pt>
                <c:pt idx="5736">
                  <c:v>44624.514606481483</c:v>
                </c:pt>
                <c:pt idx="5737">
                  <c:v>44624.515324074076</c:v>
                </c:pt>
                <c:pt idx="5738">
                  <c:v>44624.516053240739</c:v>
                </c:pt>
                <c:pt idx="5739">
                  <c:v>44624.516782407409</c:v>
                </c:pt>
                <c:pt idx="5740">
                  <c:v>44624.517500000002</c:v>
                </c:pt>
                <c:pt idx="5741">
                  <c:v>44624.518229166664</c:v>
                </c:pt>
                <c:pt idx="5742">
                  <c:v>44624.518958333334</c:v>
                </c:pt>
                <c:pt idx="5743">
                  <c:v>44624.519675925927</c:v>
                </c:pt>
                <c:pt idx="5744">
                  <c:v>44624.520405092589</c:v>
                </c:pt>
                <c:pt idx="5745">
                  <c:v>44624.521122685182</c:v>
                </c:pt>
                <c:pt idx="5746">
                  <c:v>44624.521851851852</c:v>
                </c:pt>
                <c:pt idx="5747">
                  <c:v>44624.522581018522</c:v>
                </c:pt>
                <c:pt idx="5748">
                  <c:v>44624.523298611108</c:v>
                </c:pt>
                <c:pt idx="5749">
                  <c:v>44624.524027777778</c:v>
                </c:pt>
                <c:pt idx="5750">
                  <c:v>44624.524745370371</c:v>
                </c:pt>
                <c:pt idx="5751">
                  <c:v>44624.525520833333</c:v>
                </c:pt>
                <c:pt idx="5752">
                  <c:v>44624.526250000003</c:v>
                </c:pt>
                <c:pt idx="5753">
                  <c:v>44624.526979166665</c:v>
                </c:pt>
                <c:pt idx="5754">
                  <c:v>44624.527696759258</c:v>
                </c:pt>
                <c:pt idx="5755">
                  <c:v>44624.528425925928</c:v>
                </c:pt>
                <c:pt idx="5756">
                  <c:v>44624.52915509259</c:v>
                </c:pt>
                <c:pt idx="5757">
                  <c:v>44624.529930555553</c:v>
                </c:pt>
                <c:pt idx="5758">
                  <c:v>44624.530648148146</c:v>
                </c:pt>
                <c:pt idx="5759">
                  <c:v>44624.531377314815</c:v>
                </c:pt>
                <c:pt idx="5760">
                  <c:v>44624.532094907408</c:v>
                </c:pt>
                <c:pt idx="5761">
                  <c:v>44624.532824074071</c:v>
                </c:pt>
                <c:pt idx="5762">
                  <c:v>44624.533553240741</c:v>
                </c:pt>
                <c:pt idx="5763">
                  <c:v>44624.534328703703</c:v>
                </c:pt>
                <c:pt idx="5764">
                  <c:v>44624.535046296296</c:v>
                </c:pt>
                <c:pt idx="5765">
                  <c:v>44624.535775462966</c:v>
                </c:pt>
                <c:pt idx="5766">
                  <c:v>44624.536504629628</c:v>
                </c:pt>
                <c:pt idx="5767">
                  <c:v>44624.537222222221</c:v>
                </c:pt>
                <c:pt idx="5768">
                  <c:v>44624.537951388891</c:v>
                </c:pt>
                <c:pt idx="5769">
                  <c:v>44624.538726851853</c:v>
                </c:pt>
                <c:pt idx="5770">
                  <c:v>44624.539444444446</c:v>
                </c:pt>
                <c:pt idx="5771">
                  <c:v>44624.540173611109</c:v>
                </c:pt>
                <c:pt idx="5772">
                  <c:v>44624.540891203702</c:v>
                </c:pt>
                <c:pt idx="5773">
                  <c:v>44624.541620370372</c:v>
                </c:pt>
                <c:pt idx="5774">
                  <c:v>44624.542349537034</c:v>
                </c:pt>
                <c:pt idx="5775">
                  <c:v>44624.543124999997</c:v>
                </c:pt>
                <c:pt idx="5776">
                  <c:v>44624.543842592589</c:v>
                </c:pt>
                <c:pt idx="5777">
                  <c:v>44624.544571759259</c:v>
                </c:pt>
                <c:pt idx="5778">
                  <c:v>44624.545300925929</c:v>
                </c:pt>
                <c:pt idx="5779">
                  <c:v>44624.546018518522</c:v>
                </c:pt>
                <c:pt idx="5780">
                  <c:v>44624.546747685185</c:v>
                </c:pt>
                <c:pt idx="5781">
                  <c:v>44624.547523148147</c:v>
                </c:pt>
                <c:pt idx="5782">
                  <c:v>44624.548252314817</c:v>
                </c:pt>
                <c:pt idx="5783">
                  <c:v>44624.54896990741</c:v>
                </c:pt>
                <c:pt idx="5784">
                  <c:v>44624.549699074072</c:v>
                </c:pt>
                <c:pt idx="5785">
                  <c:v>44624.550428240742</c:v>
                </c:pt>
                <c:pt idx="5786">
                  <c:v>44624.551145833335</c:v>
                </c:pt>
                <c:pt idx="5787">
                  <c:v>44624.551921296297</c:v>
                </c:pt>
                <c:pt idx="5788">
                  <c:v>44624.55265046296</c:v>
                </c:pt>
                <c:pt idx="5789">
                  <c:v>44624.553368055553</c:v>
                </c:pt>
                <c:pt idx="5790">
                  <c:v>44624.554097222222</c:v>
                </c:pt>
                <c:pt idx="5791">
                  <c:v>44624.554826388892</c:v>
                </c:pt>
                <c:pt idx="5792">
                  <c:v>44624.555543981478</c:v>
                </c:pt>
                <c:pt idx="5793">
                  <c:v>44624.556319444448</c:v>
                </c:pt>
                <c:pt idx="5794">
                  <c:v>44624.55704861111</c:v>
                </c:pt>
                <c:pt idx="5795">
                  <c:v>44624.557766203703</c:v>
                </c:pt>
                <c:pt idx="5796">
                  <c:v>44624.558495370373</c:v>
                </c:pt>
                <c:pt idx="5797">
                  <c:v>44624.559224537035</c:v>
                </c:pt>
                <c:pt idx="5798">
                  <c:v>44624.559942129628</c:v>
                </c:pt>
                <c:pt idx="5799">
                  <c:v>44624.560717592591</c:v>
                </c:pt>
                <c:pt idx="5800">
                  <c:v>44624.56144675926</c:v>
                </c:pt>
                <c:pt idx="5801">
                  <c:v>44624.562175925923</c:v>
                </c:pt>
                <c:pt idx="5802">
                  <c:v>44624.562893518516</c:v>
                </c:pt>
                <c:pt idx="5803">
                  <c:v>44624.563622685186</c:v>
                </c:pt>
                <c:pt idx="5804">
                  <c:v>44624.564340277779</c:v>
                </c:pt>
                <c:pt idx="5805">
                  <c:v>44624.565115740741</c:v>
                </c:pt>
                <c:pt idx="5806">
                  <c:v>44624.565844907411</c:v>
                </c:pt>
                <c:pt idx="5807">
                  <c:v>44624.566562499997</c:v>
                </c:pt>
                <c:pt idx="5808">
                  <c:v>44624.567291666666</c:v>
                </c:pt>
                <c:pt idx="5809">
                  <c:v>44624.568032407406</c:v>
                </c:pt>
              </c:numCache>
            </c:numRef>
          </c:xVal>
          <c:yVal>
            <c:numRef>
              <c:f>Sheet2!$B:$B</c:f>
              <c:numCache>
                <c:formatCode>General</c:formatCode>
                <c:ptCount val="1048576"/>
                <c:pt idx="0">
                  <c:v>0</c:v>
                </c:pt>
                <c:pt idx="1">
                  <c:v>4.9959999999999997E-9</c:v>
                </c:pt>
                <c:pt idx="2">
                  <c:v>4.9959999999999997E-9</c:v>
                </c:pt>
                <c:pt idx="3">
                  <c:v>4.9959999999999997E-9</c:v>
                </c:pt>
                <c:pt idx="4">
                  <c:v>4.9959999999999997E-9</c:v>
                </c:pt>
                <c:pt idx="5">
                  <c:v>4.9959999999999997E-9</c:v>
                </c:pt>
                <c:pt idx="6">
                  <c:v>5.2100000000000002E-3</c:v>
                </c:pt>
                <c:pt idx="7">
                  <c:v>5.2040000000000003E-3</c:v>
                </c:pt>
                <c:pt idx="8">
                  <c:v>5.2350000000000001E-3</c:v>
                </c:pt>
                <c:pt idx="9">
                  <c:v>5.2420000000000001E-3</c:v>
                </c:pt>
                <c:pt idx="10">
                  <c:v>5.2350000000000001E-3</c:v>
                </c:pt>
                <c:pt idx="11">
                  <c:v>5.2480000000000001E-3</c:v>
                </c:pt>
                <c:pt idx="12">
                  <c:v>5.2610000000000001E-3</c:v>
                </c:pt>
                <c:pt idx="13">
                  <c:v>5.2480000000000001E-3</c:v>
                </c:pt>
                <c:pt idx="14">
                  <c:v>5.2040000000000003E-3</c:v>
                </c:pt>
                <c:pt idx="15">
                  <c:v>5.2350000000000001E-3</c:v>
                </c:pt>
                <c:pt idx="16">
                  <c:v>5.2100000000000002E-3</c:v>
                </c:pt>
                <c:pt idx="17">
                  <c:v>5.1920000000000004E-3</c:v>
                </c:pt>
                <c:pt idx="18">
                  <c:v>5.1980000000000004E-3</c:v>
                </c:pt>
                <c:pt idx="19">
                  <c:v>5.1980000000000004E-3</c:v>
                </c:pt>
                <c:pt idx="20">
                  <c:v>5.1980000000000004E-3</c:v>
                </c:pt>
                <c:pt idx="21">
                  <c:v>5.1980000000000004E-3</c:v>
                </c:pt>
                <c:pt idx="22">
                  <c:v>5.1539999999999997E-3</c:v>
                </c:pt>
                <c:pt idx="23">
                  <c:v>5.1609999999999998E-3</c:v>
                </c:pt>
                <c:pt idx="24">
                  <c:v>5.1609999999999998E-3</c:v>
                </c:pt>
                <c:pt idx="25">
                  <c:v>5.1539999999999997E-3</c:v>
                </c:pt>
                <c:pt idx="26">
                  <c:v>5.1669999999999997E-3</c:v>
                </c:pt>
                <c:pt idx="27">
                  <c:v>5.1479999999999998E-3</c:v>
                </c:pt>
                <c:pt idx="28">
                  <c:v>5.1479999999999998E-3</c:v>
                </c:pt>
                <c:pt idx="29">
                  <c:v>5.1359999999999999E-3</c:v>
                </c:pt>
                <c:pt idx="30">
                  <c:v>5.117E-3</c:v>
                </c:pt>
                <c:pt idx="31">
                  <c:v>5.1050000000000002E-3</c:v>
                </c:pt>
                <c:pt idx="32">
                  <c:v>5.1479999999999998E-3</c:v>
                </c:pt>
                <c:pt idx="33">
                  <c:v>5.13E-3</c:v>
                </c:pt>
                <c:pt idx="34">
                  <c:v>5.13E-3</c:v>
                </c:pt>
                <c:pt idx="35">
                  <c:v>5.1050000000000002E-3</c:v>
                </c:pt>
                <c:pt idx="36">
                  <c:v>5.13E-3</c:v>
                </c:pt>
                <c:pt idx="37">
                  <c:v>5.117E-3</c:v>
                </c:pt>
                <c:pt idx="38">
                  <c:v>5.0930000000000003E-3</c:v>
                </c:pt>
                <c:pt idx="39">
                  <c:v>5.1050000000000002E-3</c:v>
                </c:pt>
                <c:pt idx="40">
                  <c:v>5.1110000000000001E-3</c:v>
                </c:pt>
                <c:pt idx="41">
                  <c:v>5.117E-3</c:v>
                </c:pt>
                <c:pt idx="42">
                  <c:v>5.0990000000000002E-3</c:v>
                </c:pt>
                <c:pt idx="43">
                  <c:v>5.1050000000000002E-3</c:v>
                </c:pt>
                <c:pt idx="44">
                  <c:v>5.0990000000000002E-3</c:v>
                </c:pt>
                <c:pt idx="45">
                  <c:v>5.0870000000000004E-3</c:v>
                </c:pt>
                <c:pt idx="46">
                  <c:v>5.0930000000000003E-3</c:v>
                </c:pt>
                <c:pt idx="47">
                  <c:v>5.0809999999999996E-3</c:v>
                </c:pt>
                <c:pt idx="48">
                  <c:v>5.0679999999999996E-3</c:v>
                </c:pt>
                <c:pt idx="49">
                  <c:v>5.0559999999999997E-3</c:v>
                </c:pt>
                <c:pt idx="50">
                  <c:v>5.0679999999999996E-3</c:v>
                </c:pt>
                <c:pt idx="51">
                  <c:v>5.0619999999999997E-3</c:v>
                </c:pt>
                <c:pt idx="52">
                  <c:v>5.0870000000000004E-3</c:v>
                </c:pt>
                <c:pt idx="53">
                  <c:v>5.0749999999999997E-3</c:v>
                </c:pt>
                <c:pt idx="54">
                  <c:v>5.0559999999999997E-3</c:v>
                </c:pt>
                <c:pt idx="55">
                  <c:v>5.0679999999999996E-3</c:v>
                </c:pt>
                <c:pt idx="56">
                  <c:v>5.0809999999999996E-3</c:v>
                </c:pt>
                <c:pt idx="57">
                  <c:v>5.0559999999999997E-3</c:v>
                </c:pt>
                <c:pt idx="58">
                  <c:v>5.0559999999999997E-3</c:v>
                </c:pt>
                <c:pt idx="59">
                  <c:v>5.0809999999999996E-3</c:v>
                </c:pt>
                <c:pt idx="60">
                  <c:v>5.0619999999999997E-3</c:v>
                </c:pt>
                <c:pt idx="61">
                  <c:v>5.0439999999999999E-3</c:v>
                </c:pt>
                <c:pt idx="62">
                  <c:v>5.0619999999999997E-3</c:v>
                </c:pt>
                <c:pt idx="63">
                  <c:v>5.0499999999999998E-3</c:v>
                </c:pt>
                <c:pt idx="64">
                  <c:v>5.0619999999999997E-3</c:v>
                </c:pt>
                <c:pt idx="65">
                  <c:v>5.0439999999999999E-3</c:v>
                </c:pt>
                <c:pt idx="66">
                  <c:v>5.0499999999999998E-3</c:v>
                </c:pt>
                <c:pt idx="67">
                  <c:v>5.0439999999999999E-3</c:v>
                </c:pt>
                <c:pt idx="68">
                  <c:v>5.0499999999999998E-3</c:v>
                </c:pt>
                <c:pt idx="69">
                  <c:v>5.0439999999999999E-3</c:v>
                </c:pt>
                <c:pt idx="70">
                  <c:v>5.0499999999999998E-3</c:v>
                </c:pt>
                <c:pt idx="71">
                  <c:v>5.0499999999999998E-3</c:v>
                </c:pt>
                <c:pt idx="72">
                  <c:v>5.0499999999999998E-3</c:v>
                </c:pt>
                <c:pt idx="73">
                  <c:v>5.0439999999999999E-3</c:v>
                </c:pt>
                <c:pt idx="74">
                  <c:v>5.032E-3</c:v>
                </c:pt>
                <c:pt idx="75">
                  <c:v>5.0260000000000001E-3</c:v>
                </c:pt>
                <c:pt idx="76">
                  <c:v>5.0260000000000001E-3</c:v>
                </c:pt>
                <c:pt idx="77">
                  <c:v>5.0439999999999999E-3</c:v>
                </c:pt>
                <c:pt idx="78">
                  <c:v>5.0379999999999999E-3</c:v>
                </c:pt>
                <c:pt idx="79">
                  <c:v>5.0439999999999999E-3</c:v>
                </c:pt>
                <c:pt idx="80">
                  <c:v>5.0200000000000002E-3</c:v>
                </c:pt>
                <c:pt idx="81">
                  <c:v>5.0200000000000002E-3</c:v>
                </c:pt>
                <c:pt idx="82">
                  <c:v>5.0439999999999999E-3</c:v>
                </c:pt>
                <c:pt idx="83">
                  <c:v>5.0559999999999997E-3</c:v>
                </c:pt>
                <c:pt idx="84">
                  <c:v>5.0499999999999998E-3</c:v>
                </c:pt>
                <c:pt idx="85">
                  <c:v>5.0559999999999997E-3</c:v>
                </c:pt>
                <c:pt idx="86">
                  <c:v>5.0499999999999998E-3</c:v>
                </c:pt>
                <c:pt idx="87">
                  <c:v>5.0379999999999999E-3</c:v>
                </c:pt>
                <c:pt idx="88">
                  <c:v>5.0439999999999999E-3</c:v>
                </c:pt>
                <c:pt idx="89">
                  <c:v>5.0439999999999999E-3</c:v>
                </c:pt>
                <c:pt idx="90">
                  <c:v>5.0499999999999998E-3</c:v>
                </c:pt>
                <c:pt idx="91">
                  <c:v>5.0379999999999999E-3</c:v>
                </c:pt>
                <c:pt idx="92">
                  <c:v>5.0379999999999999E-3</c:v>
                </c:pt>
                <c:pt idx="93">
                  <c:v>5.032E-3</c:v>
                </c:pt>
                <c:pt idx="94">
                  <c:v>5.0379999999999999E-3</c:v>
                </c:pt>
                <c:pt idx="95">
                  <c:v>5.032E-3</c:v>
                </c:pt>
                <c:pt idx="96">
                  <c:v>5.0200000000000002E-3</c:v>
                </c:pt>
                <c:pt idx="97">
                  <c:v>5.032E-3</c:v>
                </c:pt>
                <c:pt idx="98">
                  <c:v>5.0379999999999999E-3</c:v>
                </c:pt>
                <c:pt idx="99">
                  <c:v>5.0379999999999999E-3</c:v>
                </c:pt>
                <c:pt idx="100">
                  <c:v>5.032E-3</c:v>
                </c:pt>
                <c:pt idx="101">
                  <c:v>5.032E-3</c:v>
                </c:pt>
                <c:pt idx="102">
                  <c:v>5.0200000000000002E-3</c:v>
                </c:pt>
                <c:pt idx="103">
                  <c:v>5.032E-3</c:v>
                </c:pt>
                <c:pt idx="104">
                  <c:v>5.0379999999999999E-3</c:v>
                </c:pt>
                <c:pt idx="105">
                  <c:v>5.0439999999999999E-3</c:v>
                </c:pt>
                <c:pt idx="106">
                  <c:v>5.0439999999999999E-3</c:v>
                </c:pt>
                <c:pt idx="107">
                  <c:v>5.032E-3</c:v>
                </c:pt>
                <c:pt idx="108">
                  <c:v>5.0379999999999999E-3</c:v>
                </c:pt>
                <c:pt idx="109">
                  <c:v>5.032E-3</c:v>
                </c:pt>
                <c:pt idx="110">
                  <c:v>5.0260000000000001E-3</c:v>
                </c:pt>
                <c:pt idx="111">
                  <c:v>5.0379999999999999E-3</c:v>
                </c:pt>
                <c:pt idx="112">
                  <c:v>5.032E-3</c:v>
                </c:pt>
                <c:pt idx="113">
                  <c:v>5.0200000000000002E-3</c:v>
                </c:pt>
                <c:pt idx="114">
                  <c:v>5.0379999999999999E-3</c:v>
                </c:pt>
                <c:pt idx="115">
                  <c:v>5.0499999999999998E-3</c:v>
                </c:pt>
                <c:pt idx="116">
                  <c:v>5.0200000000000002E-3</c:v>
                </c:pt>
                <c:pt idx="117">
                  <c:v>5.0200000000000002E-3</c:v>
                </c:pt>
                <c:pt idx="118">
                  <c:v>5.0439999999999999E-3</c:v>
                </c:pt>
                <c:pt idx="119">
                  <c:v>5.032E-3</c:v>
                </c:pt>
                <c:pt idx="120">
                  <c:v>5.0080000000000003E-3</c:v>
                </c:pt>
                <c:pt idx="121">
                  <c:v>5.0260000000000001E-3</c:v>
                </c:pt>
                <c:pt idx="122">
                  <c:v>5.032E-3</c:v>
                </c:pt>
                <c:pt idx="123">
                  <c:v>5.0200000000000002E-3</c:v>
                </c:pt>
                <c:pt idx="124">
                  <c:v>5.032E-3</c:v>
                </c:pt>
                <c:pt idx="125">
                  <c:v>5.0200000000000002E-3</c:v>
                </c:pt>
                <c:pt idx="126">
                  <c:v>5.0260000000000001E-3</c:v>
                </c:pt>
                <c:pt idx="127">
                  <c:v>5.0379999999999999E-3</c:v>
                </c:pt>
                <c:pt idx="128">
                  <c:v>5.0260000000000001E-3</c:v>
                </c:pt>
                <c:pt idx="129">
                  <c:v>5.0379999999999999E-3</c:v>
                </c:pt>
                <c:pt idx="130">
                  <c:v>5.0439999999999999E-3</c:v>
                </c:pt>
                <c:pt idx="131">
                  <c:v>5.032E-3</c:v>
                </c:pt>
                <c:pt idx="132">
                  <c:v>5.0140000000000002E-3</c:v>
                </c:pt>
                <c:pt idx="133">
                  <c:v>5.0200000000000002E-3</c:v>
                </c:pt>
                <c:pt idx="134">
                  <c:v>5.0260000000000001E-3</c:v>
                </c:pt>
                <c:pt idx="135">
                  <c:v>5.0379999999999999E-3</c:v>
                </c:pt>
                <c:pt idx="136">
                  <c:v>5.0140000000000002E-3</c:v>
                </c:pt>
                <c:pt idx="137">
                  <c:v>5.0379999999999999E-3</c:v>
                </c:pt>
                <c:pt idx="138">
                  <c:v>5.0439999999999999E-3</c:v>
                </c:pt>
                <c:pt idx="139">
                  <c:v>5.0080000000000003E-3</c:v>
                </c:pt>
                <c:pt idx="140">
                  <c:v>5.0260000000000001E-3</c:v>
                </c:pt>
                <c:pt idx="141">
                  <c:v>5.0439999999999999E-3</c:v>
                </c:pt>
                <c:pt idx="142">
                  <c:v>5.0379999999999999E-3</c:v>
                </c:pt>
                <c:pt idx="143">
                  <c:v>5.032E-3</c:v>
                </c:pt>
                <c:pt idx="144">
                  <c:v>5.0439999999999999E-3</c:v>
                </c:pt>
                <c:pt idx="145">
                  <c:v>5.032E-3</c:v>
                </c:pt>
                <c:pt idx="146">
                  <c:v>5.0439999999999999E-3</c:v>
                </c:pt>
                <c:pt idx="147">
                  <c:v>5.0200000000000002E-3</c:v>
                </c:pt>
                <c:pt idx="148">
                  <c:v>5.0200000000000002E-3</c:v>
                </c:pt>
                <c:pt idx="149">
                  <c:v>5.0260000000000001E-3</c:v>
                </c:pt>
                <c:pt idx="150">
                  <c:v>5.0200000000000002E-3</c:v>
                </c:pt>
                <c:pt idx="151">
                  <c:v>5.0200000000000002E-3</c:v>
                </c:pt>
                <c:pt idx="152">
                  <c:v>5.0080000000000003E-3</c:v>
                </c:pt>
                <c:pt idx="153">
                  <c:v>5.0200000000000002E-3</c:v>
                </c:pt>
                <c:pt idx="154">
                  <c:v>5.0140000000000002E-3</c:v>
                </c:pt>
                <c:pt idx="155">
                  <c:v>5.032E-3</c:v>
                </c:pt>
                <c:pt idx="156">
                  <c:v>5.0200000000000002E-3</c:v>
                </c:pt>
                <c:pt idx="157">
                  <c:v>5.032E-3</c:v>
                </c:pt>
                <c:pt idx="158">
                  <c:v>5.0260000000000001E-3</c:v>
                </c:pt>
                <c:pt idx="159">
                  <c:v>5.0260000000000001E-3</c:v>
                </c:pt>
                <c:pt idx="160">
                  <c:v>5.0200000000000002E-3</c:v>
                </c:pt>
                <c:pt idx="161">
                  <c:v>5.0379999999999999E-3</c:v>
                </c:pt>
                <c:pt idx="162">
                  <c:v>5.0260000000000001E-3</c:v>
                </c:pt>
                <c:pt idx="163">
                  <c:v>5.0080000000000003E-3</c:v>
                </c:pt>
                <c:pt idx="164">
                  <c:v>5.0200000000000002E-3</c:v>
                </c:pt>
                <c:pt idx="165">
                  <c:v>5.0200000000000002E-3</c:v>
                </c:pt>
                <c:pt idx="166">
                  <c:v>5.0260000000000001E-3</c:v>
                </c:pt>
                <c:pt idx="167">
                  <c:v>5.0260000000000001E-3</c:v>
                </c:pt>
                <c:pt idx="168">
                  <c:v>5.032E-3</c:v>
                </c:pt>
                <c:pt idx="169">
                  <c:v>5.0140000000000002E-3</c:v>
                </c:pt>
                <c:pt idx="170">
                  <c:v>5.0200000000000002E-3</c:v>
                </c:pt>
                <c:pt idx="171">
                  <c:v>5.0200000000000002E-3</c:v>
                </c:pt>
                <c:pt idx="172">
                  <c:v>5.0200000000000002E-3</c:v>
                </c:pt>
                <c:pt idx="173">
                  <c:v>5.0140000000000002E-3</c:v>
                </c:pt>
                <c:pt idx="174">
                  <c:v>5.0200000000000002E-3</c:v>
                </c:pt>
                <c:pt idx="175">
                  <c:v>5.0200000000000002E-3</c:v>
                </c:pt>
                <c:pt idx="176">
                  <c:v>5.0140000000000002E-3</c:v>
                </c:pt>
                <c:pt idx="177">
                  <c:v>5.0140000000000002E-3</c:v>
                </c:pt>
                <c:pt idx="178">
                  <c:v>5.0140000000000002E-3</c:v>
                </c:pt>
                <c:pt idx="179">
                  <c:v>5.0080000000000003E-3</c:v>
                </c:pt>
                <c:pt idx="180">
                  <c:v>5.0140000000000002E-3</c:v>
                </c:pt>
                <c:pt idx="181">
                  <c:v>5.0200000000000002E-3</c:v>
                </c:pt>
                <c:pt idx="182">
                  <c:v>5.0140000000000002E-3</c:v>
                </c:pt>
                <c:pt idx="183">
                  <c:v>5.0200000000000002E-3</c:v>
                </c:pt>
                <c:pt idx="184">
                  <c:v>5.0140000000000002E-3</c:v>
                </c:pt>
                <c:pt idx="185">
                  <c:v>5.0260000000000001E-3</c:v>
                </c:pt>
                <c:pt idx="186">
                  <c:v>5.0140000000000002E-3</c:v>
                </c:pt>
                <c:pt idx="187">
                  <c:v>5.0140000000000002E-3</c:v>
                </c:pt>
                <c:pt idx="188">
                  <c:v>5.0080000000000003E-3</c:v>
                </c:pt>
                <c:pt idx="189">
                  <c:v>5.0379999999999999E-3</c:v>
                </c:pt>
                <c:pt idx="190">
                  <c:v>5.0200000000000002E-3</c:v>
                </c:pt>
                <c:pt idx="191">
                  <c:v>5.0140000000000002E-3</c:v>
                </c:pt>
                <c:pt idx="192">
                  <c:v>5.0140000000000002E-3</c:v>
                </c:pt>
                <c:pt idx="193">
                  <c:v>5.0260000000000001E-3</c:v>
                </c:pt>
                <c:pt idx="194">
                  <c:v>5.0260000000000001E-3</c:v>
                </c:pt>
                <c:pt idx="195">
                  <c:v>5.0260000000000001E-3</c:v>
                </c:pt>
                <c:pt idx="196">
                  <c:v>5.0140000000000002E-3</c:v>
                </c:pt>
                <c:pt idx="197">
                  <c:v>5.0080000000000003E-3</c:v>
                </c:pt>
                <c:pt idx="198">
                  <c:v>5.0260000000000001E-3</c:v>
                </c:pt>
                <c:pt idx="199">
                  <c:v>5.0140000000000002E-3</c:v>
                </c:pt>
                <c:pt idx="200">
                  <c:v>5.0080000000000003E-3</c:v>
                </c:pt>
                <c:pt idx="201">
                  <c:v>5.0140000000000002E-3</c:v>
                </c:pt>
                <c:pt idx="202">
                  <c:v>5.0140000000000002E-3</c:v>
                </c:pt>
                <c:pt idx="203">
                  <c:v>5.0140000000000002E-3</c:v>
                </c:pt>
                <c:pt idx="204">
                  <c:v>5.0140000000000002E-3</c:v>
                </c:pt>
                <c:pt idx="205">
                  <c:v>5.0140000000000002E-3</c:v>
                </c:pt>
                <c:pt idx="206">
                  <c:v>5.0080000000000003E-3</c:v>
                </c:pt>
                <c:pt idx="207">
                  <c:v>5.0080000000000003E-3</c:v>
                </c:pt>
                <c:pt idx="208">
                  <c:v>5.0140000000000002E-3</c:v>
                </c:pt>
                <c:pt idx="209">
                  <c:v>5.0140000000000002E-3</c:v>
                </c:pt>
                <c:pt idx="210">
                  <c:v>5.0140000000000002E-3</c:v>
                </c:pt>
                <c:pt idx="211">
                  <c:v>5.0140000000000002E-3</c:v>
                </c:pt>
                <c:pt idx="212">
                  <c:v>5.0260000000000001E-3</c:v>
                </c:pt>
                <c:pt idx="213">
                  <c:v>5.0140000000000002E-3</c:v>
                </c:pt>
                <c:pt idx="214">
                  <c:v>5.0260000000000001E-3</c:v>
                </c:pt>
                <c:pt idx="215">
                  <c:v>5.0140000000000002E-3</c:v>
                </c:pt>
                <c:pt idx="216">
                  <c:v>5.0200000000000002E-3</c:v>
                </c:pt>
                <c:pt idx="217">
                  <c:v>5.0080000000000003E-3</c:v>
                </c:pt>
                <c:pt idx="218">
                  <c:v>5.0140000000000002E-3</c:v>
                </c:pt>
                <c:pt idx="219">
                  <c:v>5.0260000000000001E-3</c:v>
                </c:pt>
                <c:pt idx="220">
                  <c:v>5.0140000000000002E-3</c:v>
                </c:pt>
                <c:pt idx="221">
                  <c:v>5.0260000000000001E-3</c:v>
                </c:pt>
                <c:pt idx="222">
                  <c:v>5.0140000000000002E-3</c:v>
                </c:pt>
                <c:pt idx="223">
                  <c:v>5.0200000000000002E-3</c:v>
                </c:pt>
                <c:pt idx="224">
                  <c:v>5.0080000000000003E-3</c:v>
                </c:pt>
                <c:pt idx="225">
                  <c:v>5.0140000000000002E-3</c:v>
                </c:pt>
                <c:pt idx="226">
                  <c:v>5.0080000000000003E-3</c:v>
                </c:pt>
                <c:pt idx="227">
                  <c:v>5.0140000000000002E-3</c:v>
                </c:pt>
                <c:pt idx="228">
                  <c:v>5.0140000000000002E-3</c:v>
                </c:pt>
                <c:pt idx="229">
                  <c:v>5.0080000000000003E-3</c:v>
                </c:pt>
                <c:pt idx="230">
                  <c:v>4.9959999999999996E-3</c:v>
                </c:pt>
                <c:pt idx="231">
                  <c:v>5.0080000000000003E-3</c:v>
                </c:pt>
                <c:pt idx="232">
                  <c:v>5.0020000000000004E-3</c:v>
                </c:pt>
                <c:pt idx="233">
                  <c:v>5.0080000000000003E-3</c:v>
                </c:pt>
                <c:pt idx="234">
                  <c:v>5.0140000000000002E-3</c:v>
                </c:pt>
                <c:pt idx="235">
                  <c:v>5.0080000000000003E-3</c:v>
                </c:pt>
                <c:pt idx="236">
                  <c:v>5.0080000000000003E-3</c:v>
                </c:pt>
                <c:pt idx="237">
                  <c:v>5.0020000000000004E-3</c:v>
                </c:pt>
                <c:pt idx="238">
                  <c:v>5.0140000000000002E-3</c:v>
                </c:pt>
                <c:pt idx="239">
                  <c:v>5.0080000000000003E-3</c:v>
                </c:pt>
                <c:pt idx="240">
                  <c:v>5.0080000000000003E-3</c:v>
                </c:pt>
                <c:pt idx="241">
                  <c:v>5.0020000000000004E-3</c:v>
                </c:pt>
                <c:pt idx="242">
                  <c:v>5.0140000000000002E-3</c:v>
                </c:pt>
                <c:pt idx="243">
                  <c:v>5.0080000000000003E-3</c:v>
                </c:pt>
                <c:pt idx="244">
                  <c:v>5.0200000000000002E-3</c:v>
                </c:pt>
                <c:pt idx="245">
                  <c:v>5.0200000000000002E-3</c:v>
                </c:pt>
                <c:pt idx="246">
                  <c:v>5.0020000000000004E-3</c:v>
                </c:pt>
                <c:pt idx="247">
                  <c:v>5.0140000000000002E-3</c:v>
                </c:pt>
                <c:pt idx="248">
                  <c:v>5.0080000000000003E-3</c:v>
                </c:pt>
                <c:pt idx="249">
                  <c:v>5.0020000000000004E-3</c:v>
                </c:pt>
                <c:pt idx="250">
                  <c:v>5.0140000000000002E-3</c:v>
                </c:pt>
                <c:pt idx="251">
                  <c:v>4.9959999999999996E-3</c:v>
                </c:pt>
                <c:pt idx="252">
                  <c:v>5.0080000000000003E-3</c:v>
                </c:pt>
                <c:pt idx="253">
                  <c:v>5.0080000000000003E-3</c:v>
                </c:pt>
                <c:pt idx="254">
                  <c:v>5.0020000000000004E-3</c:v>
                </c:pt>
                <c:pt idx="255">
                  <c:v>5.0080000000000003E-3</c:v>
                </c:pt>
                <c:pt idx="256">
                  <c:v>4.9899999999999996E-3</c:v>
                </c:pt>
                <c:pt idx="257">
                  <c:v>4.9959999999999996E-3</c:v>
                </c:pt>
                <c:pt idx="258">
                  <c:v>4.9959999999999996E-3</c:v>
                </c:pt>
                <c:pt idx="259">
                  <c:v>4.9959999999999996E-3</c:v>
                </c:pt>
                <c:pt idx="260">
                  <c:v>4.9959999999999996E-3</c:v>
                </c:pt>
                <c:pt idx="261">
                  <c:v>4.9899999999999996E-3</c:v>
                </c:pt>
                <c:pt idx="262">
                  <c:v>4.9899999999999996E-3</c:v>
                </c:pt>
                <c:pt idx="263">
                  <c:v>4.9899999999999996E-3</c:v>
                </c:pt>
                <c:pt idx="264">
                  <c:v>4.9899999999999996E-3</c:v>
                </c:pt>
                <c:pt idx="265">
                  <c:v>5.0020000000000004E-3</c:v>
                </c:pt>
                <c:pt idx="266">
                  <c:v>4.9779999999999998E-3</c:v>
                </c:pt>
                <c:pt idx="267">
                  <c:v>4.9899999999999996E-3</c:v>
                </c:pt>
                <c:pt idx="268">
                  <c:v>4.9899999999999996E-3</c:v>
                </c:pt>
                <c:pt idx="269">
                  <c:v>4.9899999999999996E-3</c:v>
                </c:pt>
                <c:pt idx="270">
                  <c:v>4.9899999999999996E-3</c:v>
                </c:pt>
                <c:pt idx="271">
                  <c:v>4.9899999999999996E-3</c:v>
                </c:pt>
                <c:pt idx="272">
                  <c:v>4.9959999999999996E-3</c:v>
                </c:pt>
                <c:pt idx="273">
                  <c:v>4.9959999999999996E-3</c:v>
                </c:pt>
                <c:pt idx="274">
                  <c:v>4.9779999999999998E-3</c:v>
                </c:pt>
                <c:pt idx="275">
                  <c:v>4.9899999999999996E-3</c:v>
                </c:pt>
                <c:pt idx="276">
                  <c:v>4.9839999999999997E-3</c:v>
                </c:pt>
                <c:pt idx="277">
                  <c:v>4.9839999999999997E-3</c:v>
                </c:pt>
                <c:pt idx="278">
                  <c:v>4.9899999999999996E-3</c:v>
                </c:pt>
                <c:pt idx="279">
                  <c:v>4.9899999999999996E-3</c:v>
                </c:pt>
                <c:pt idx="280">
                  <c:v>4.9899999999999996E-3</c:v>
                </c:pt>
                <c:pt idx="281">
                  <c:v>4.9779999999999998E-3</c:v>
                </c:pt>
                <c:pt idx="282">
                  <c:v>4.9959999999999996E-3</c:v>
                </c:pt>
                <c:pt idx="283">
                  <c:v>4.9899999999999996E-3</c:v>
                </c:pt>
                <c:pt idx="284">
                  <c:v>4.9959999999999996E-3</c:v>
                </c:pt>
                <c:pt idx="285">
                  <c:v>4.9779999999999998E-3</c:v>
                </c:pt>
                <c:pt idx="286">
                  <c:v>4.9899999999999996E-3</c:v>
                </c:pt>
                <c:pt idx="287">
                  <c:v>4.9899999999999996E-3</c:v>
                </c:pt>
                <c:pt idx="288">
                  <c:v>4.9959999999999996E-3</c:v>
                </c:pt>
                <c:pt idx="289">
                  <c:v>4.9899999999999996E-3</c:v>
                </c:pt>
                <c:pt idx="290">
                  <c:v>4.9899999999999996E-3</c:v>
                </c:pt>
                <c:pt idx="291">
                  <c:v>4.9959999999999996E-3</c:v>
                </c:pt>
                <c:pt idx="292">
                  <c:v>4.9779999999999998E-3</c:v>
                </c:pt>
                <c:pt idx="293">
                  <c:v>4.9839999999999997E-3</c:v>
                </c:pt>
                <c:pt idx="294">
                  <c:v>4.9959999999999996E-3</c:v>
                </c:pt>
                <c:pt idx="295">
                  <c:v>4.9899999999999996E-3</c:v>
                </c:pt>
                <c:pt idx="296">
                  <c:v>4.9779999999999998E-3</c:v>
                </c:pt>
                <c:pt idx="297">
                  <c:v>4.9779999999999998E-3</c:v>
                </c:pt>
                <c:pt idx="298">
                  <c:v>4.9899999999999996E-3</c:v>
                </c:pt>
                <c:pt idx="299">
                  <c:v>4.9899999999999996E-3</c:v>
                </c:pt>
                <c:pt idx="300">
                  <c:v>4.9839999999999997E-3</c:v>
                </c:pt>
                <c:pt idx="301">
                  <c:v>4.9959999999999996E-3</c:v>
                </c:pt>
                <c:pt idx="302">
                  <c:v>4.9839999999999997E-3</c:v>
                </c:pt>
                <c:pt idx="303">
                  <c:v>4.9959999999999996E-3</c:v>
                </c:pt>
                <c:pt idx="304">
                  <c:v>5.0020000000000004E-3</c:v>
                </c:pt>
                <c:pt idx="305">
                  <c:v>4.9839999999999997E-3</c:v>
                </c:pt>
                <c:pt idx="306">
                  <c:v>4.9899999999999996E-3</c:v>
                </c:pt>
                <c:pt idx="307">
                  <c:v>4.9899999999999996E-3</c:v>
                </c:pt>
                <c:pt idx="308">
                  <c:v>4.9839999999999997E-3</c:v>
                </c:pt>
                <c:pt idx="309">
                  <c:v>4.9899999999999996E-3</c:v>
                </c:pt>
                <c:pt idx="310">
                  <c:v>4.9839999999999997E-3</c:v>
                </c:pt>
                <c:pt idx="311">
                  <c:v>4.9779999999999998E-3</c:v>
                </c:pt>
                <c:pt idx="312">
                  <c:v>4.9719999999999999E-3</c:v>
                </c:pt>
                <c:pt idx="313">
                  <c:v>4.9839999999999997E-3</c:v>
                </c:pt>
                <c:pt idx="314">
                  <c:v>4.9899999999999996E-3</c:v>
                </c:pt>
                <c:pt idx="315">
                  <c:v>5.0020000000000004E-3</c:v>
                </c:pt>
                <c:pt idx="316">
                  <c:v>4.9899999999999996E-3</c:v>
                </c:pt>
                <c:pt idx="317">
                  <c:v>4.9719999999999999E-3</c:v>
                </c:pt>
                <c:pt idx="318">
                  <c:v>4.9899999999999996E-3</c:v>
                </c:pt>
                <c:pt idx="319">
                  <c:v>4.9899999999999996E-3</c:v>
                </c:pt>
                <c:pt idx="320">
                  <c:v>4.9959999999999996E-3</c:v>
                </c:pt>
                <c:pt idx="321">
                  <c:v>4.9719999999999999E-3</c:v>
                </c:pt>
                <c:pt idx="322">
                  <c:v>4.9899999999999996E-3</c:v>
                </c:pt>
                <c:pt idx="323">
                  <c:v>4.9719999999999999E-3</c:v>
                </c:pt>
                <c:pt idx="324">
                  <c:v>4.9899999999999996E-3</c:v>
                </c:pt>
                <c:pt idx="325">
                  <c:v>4.9779999999999998E-3</c:v>
                </c:pt>
                <c:pt idx="326">
                  <c:v>4.9779999999999998E-3</c:v>
                </c:pt>
                <c:pt idx="327">
                  <c:v>4.9899999999999996E-3</c:v>
                </c:pt>
                <c:pt idx="328">
                  <c:v>4.9899999999999996E-3</c:v>
                </c:pt>
                <c:pt idx="329">
                  <c:v>4.9779999999999998E-3</c:v>
                </c:pt>
                <c:pt idx="330">
                  <c:v>4.9839999999999997E-3</c:v>
                </c:pt>
                <c:pt idx="331">
                  <c:v>4.9899999999999996E-3</c:v>
                </c:pt>
                <c:pt idx="332">
                  <c:v>4.9839999999999997E-3</c:v>
                </c:pt>
                <c:pt idx="333">
                  <c:v>4.9779999999999998E-3</c:v>
                </c:pt>
                <c:pt idx="334">
                  <c:v>4.9839999999999997E-3</c:v>
                </c:pt>
                <c:pt idx="335">
                  <c:v>4.9719999999999999E-3</c:v>
                </c:pt>
                <c:pt idx="336">
                  <c:v>4.9779999999999998E-3</c:v>
                </c:pt>
                <c:pt idx="337">
                  <c:v>4.9839999999999997E-3</c:v>
                </c:pt>
                <c:pt idx="338">
                  <c:v>4.9839999999999997E-3</c:v>
                </c:pt>
                <c:pt idx="339">
                  <c:v>4.9779999999999998E-3</c:v>
                </c:pt>
                <c:pt idx="340">
                  <c:v>4.9659999999999999E-3</c:v>
                </c:pt>
                <c:pt idx="341">
                  <c:v>4.9719999999999999E-3</c:v>
                </c:pt>
                <c:pt idx="342">
                  <c:v>4.9779999999999998E-3</c:v>
                </c:pt>
                <c:pt idx="343">
                  <c:v>4.9839999999999997E-3</c:v>
                </c:pt>
                <c:pt idx="344">
                  <c:v>4.9839999999999997E-3</c:v>
                </c:pt>
                <c:pt idx="345">
                  <c:v>4.9839999999999997E-3</c:v>
                </c:pt>
                <c:pt idx="346">
                  <c:v>4.9779999999999998E-3</c:v>
                </c:pt>
                <c:pt idx="347">
                  <c:v>4.9899999999999996E-3</c:v>
                </c:pt>
                <c:pt idx="348">
                  <c:v>4.9779999999999998E-3</c:v>
                </c:pt>
                <c:pt idx="349">
                  <c:v>4.9779999999999998E-3</c:v>
                </c:pt>
                <c:pt idx="350">
                  <c:v>4.9779999999999998E-3</c:v>
                </c:pt>
                <c:pt idx="351">
                  <c:v>4.9659999999999999E-3</c:v>
                </c:pt>
                <c:pt idx="352">
                  <c:v>4.9659999999999999E-3</c:v>
                </c:pt>
                <c:pt idx="353">
                  <c:v>4.9659999999999999E-3</c:v>
                </c:pt>
                <c:pt idx="354">
                  <c:v>4.9659999999999999E-3</c:v>
                </c:pt>
                <c:pt idx="355">
                  <c:v>4.9719999999999999E-3</c:v>
                </c:pt>
                <c:pt idx="356">
                  <c:v>4.96E-3</c:v>
                </c:pt>
                <c:pt idx="357">
                  <c:v>4.9659999999999999E-3</c:v>
                </c:pt>
                <c:pt idx="358">
                  <c:v>4.9779999999999998E-3</c:v>
                </c:pt>
                <c:pt idx="359">
                  <c:v>4.9719999999999999E-3</c:v>
                </c:pt>
                <c:pt idx="360">
                  <c:v>4.9779999999999998E-3</c:v>
                </c:pt>
                <c:pt idx="361">
                  <c:v>4.9779999999999998E-3</c:v>
                </c:pt>
                <c:pt idx="362">
                  <c:v>4.9659999999999999E-3</c:v>
                </c:pt>
                <c:pt idx="363">
                  <c:v>4.96E-3</c:v>
                </c:pt>
                <c:pt idx="364">
                  <c:v>4.9719999999999999E-3</c:v>
                </c:pt>
                <c:pt idx="365">
                  <c:v>4.9779999999999998E-3</c:v>
                </c:pt>
                <c:pt idx="366">
                  <c:v>4.9719999999999999E-3</c:v>
                </c:pt>
                <c:pt idx="367">
                  <c:v>4.9779999999999998E-3</c:v>
                </c:pt>
                <c:pt idx="368">
                  <c:v>4.9719999999999999E-3</c:v>
                </c:pt>
                <c:pt idx="369">
                  <c:v>4.9659999999999999E-3</c:v>
                </c:pt>
                <c:pt idx="370">
                  <c:v>4.9659999999999999E-3</c:v>
                </c:pt>
                <c:pt idx="371">
                  <c:v>4.96E-3</c:v>
                </c:pt>
                <c:pt idx="372">
                  <c:v>4.9659999999999999E-3</c:v>
                </c:pt>
                <c:pt idx="373">
                  <c:v>4.9779999999999998E-3</c:v>
                </c:pt>
                <c:pt idx="374">
                  <c:v>4.9719999999999999E-3</c:v>
                </c:pt>
                <c:pt idx="375">
                  <c:v>4.9779999999999998E-3</c:v>
                </c:pt>
                <c:pt idx="376">
                  <c:v>4.9659999999999999E-3</c:v>
                </c:pt>
                <c:pt idx="377">
                  <c:v>4.96E-3</c:v>
                </c:pt>
                <c:pt idx="378">
                  <c:v>4.96E-3</c:v>
                </c:pt>
                <c:pt idx="379">
                  <c:v>4.96E-3</c:v>
                </c:pt>
                <c:pt idx="380">
                  <c:v>4.9719999999999999E-3</c:v>
                </c:pt>
                <c:pt idx="381">
                  <c:v>4.96E-3</c:v>
                </c:pt>
                <c:pt idx="382">
                  <c:v>4.9659999999999999E-3</c:v>
                </c:pt>
                <c:pt idx="383">
                  <c:v>4.9540000000000001E-3</c:v>
                </c:pt>
                <c:pt idx="384">
                  <c:v>4.9659999999999999E-3</c:v>
                </c:pt>
                <c:pt idx="385">
                  <c:v>4.96E-3</c:v>
                </c:pt>
                <c:pt idx="386">
                  <c:v>4.9659999999999999E-3</c:v>
                </c:pt>
                <c:pt idx="387">
                  <c:v>4.9839999999999997E-3</c:v>
                </c:pt>
                <c:pt idx="388">
                  <c:v>4.9659999999999999E-3</c:v>
                </c:pt>
                <c:pt idx="389">
                  <c:v>4.96E-3</c:v>
                </c:pt>
                <c:pt idx="390">
                  <c:v>4.9659999999999999E-3</c:v>
                </c:pt>
                <c:pt idx="391">
                  <c:v>4.9719999999999999E-3</c:v>
                </c:pt>
                <c:pt idx="392">
                  <c:v>4.9659999999999999E-3</c:v>
                </c:pt>
                <c:pt idx="393">
                  <c:v>4.9659999999999999E-3</c:v>
                </c:pt>
                <c:pt idx="394">
                  <c:v>4.96E-3</c:v>
                </c:pt>
                <c:pt idx="395">
                  <c:v>4.96E-3</c:v>
                </c:pt>
                <c:pt idx="396">
                  <c:v>4.9540000000000001E-3</c:v>
                </c:pt>
                <c:pt idx="397">
                  <c:v>4.9540000000000001E-3</c:v>
                </c:pt>
                <c:pt idx="398">
                  <c:v>4.96E-3</c:v>
                </c:pt>
                <c:pt idx="399">
                  <c:v>4.9779999999999998E-3</c:v>
                </c:pt>
                <c:pt idx="400">
                  <c:v>4.9659999999999999E-3</c:v>
                </c:pt>
                <c:pt idx="401">
                  <c:v>4.96E-3</c:v>
                </c:pt>
                <c:pt idx="402">
                  <c:v>4.96E-3</c:v>
                </c:pt>
                <c:pt idx="403">
                  <c:v>4.9719999999999999E-3</c:v>
                </c:pt>
                <c:pt idx="404">
                  <c:v>4.9839999999999997E-3</c:v>
                </c:pt>
                <c:pt idx="405">
                  <c:v>4.96E-3</c:v>
                </c:pt>
                <c:pt idx="406">
                  <c:v>4.9659999999999999E-3</c:v>
                </c:pt>
                <c:pt idx="407">
                  <c:v>4.9839999999999997E-3</c:v>
                </c:pt>
                <c:pt idx="408">
                  <c:v>4.96E-3</c:v>
                </c:pt>
                <c:pt idx="409">
                  <c:v>4.9540000000000001E-3</c:v>
                </c:pt>
                <c:pt idx="410">
                  <c:v>4.9540000000000001E-3</c:v>
                </c:pt>
                <c:pt idx="411">
                  <c:v>4.9540000000000001E-3</c:v>
                </c:pt>
                <c:pt idx="412">
                  <c:v>4.96E-3</c:v>
                </c:pt>
                <c:pt idx="413">
                  <c:v>4.9659999999999999E-3</c:v>
                </c:pt>
                <c:pt idx="414">
                  <c:v>4.9659999999999999E-3</c:v>
                </c:pt>
                <c:pt idx="415">
                  <c:v>4.96E-3</c:v>
                </c:pt>
                <c:pt idx="416">
                  <c:v>4.96E-3</c:v>
                </c:pt>
                <c:pt idx="417">
                  <c:v>4.96E-3</c:v>
                </c:pt>
                <c:pt idx="418">
                  <c:v>4.96E-3</c:v>
                </c:pt>
                <c:pt idx="419">
                  <c:v>4.9480000000000001E-3</c:v>
                </c:pt>
                <c:pt idx="420">
                  <c:v>4.96E-3</c:v>
                </c:pt>
                <c:pt idx="421">
                  <c:v>4.96E-3</c:v>
                </c:pt>
                <c:pt idx="422">
                  <c:v>4.96E-3</c:v>
                </c:pt>
                <c:pt idx="423">
                  <c:v>4.9360000000000003E-3</c:v>
                </c:pt>
                <c:pt idx="424">
                  <c:v>4.9420000000000002E-3</c:v>
                </c:pt>
                <c:pt idx="425">
                  <c:v>4.9360000000000003E-3</c:v>
                </c:pt>
                <c:pt idx="426">
                  <c:v>4.9360000000000003E-3</c:v>
                </c:pt>
                <c:pt idx="427">
                  <c:v>4.9360000000000003E-3</c:v>
                </c:pt>
                <c:pt idx="428">
                  <c:v>4.9360000000000003E-3</c:v>
                </c:pt>
                <c:pt idx="429">
                  <c:v>4.9480000000000001E-3</c:v>
                </c:pt>
                <c:pt idx="430">
                  <c:v>4.9360000000000003E-3</c:v>
                </c:pt>
                <c:pt idx="431">
                  <c:v>4.9360000000000003E-3</c:v>
                </c:pt>
                <c:pt idx="432">
                  <c:v>4.9360000000000003E-3</c:v>
                </c:pt>
                <c:pt idx="433">
                  <c:v>4.9309999999999996E-3</c:v>
                </c:pt>
                <c:pt idx="434">
                  <c:v>4.9309999999999996E-3</c:v>
                </c:pt>
                <c:pt idx="435">
                  <c:v>4.9309999999999996E-3</c:v>
                </c:pt>
                <c:pt idx="436">
                  <c:v>4.9309999999999996E-3</c:v>
                </c:pt>
                <c:pt idx="437">
                  <c:v>4.9420000000000002E-3</c:v>
                </c:pt>
                <c:pt idx="438">
                  <c:v>4.9420000000000002E-3</c:v>
                </c:pt>
                <c:pt idx="439">
                  <c:v>4.9360000000000003E-3</c:v>
                </c:pt>
                <c:pt idx="440">
                  <c:v>4.9420000000000002E-3</c:v>
                </c:pt>
                <c:pt idx="441">
                  <c:v>4.9240000000000004E-3</c:v>
                </c:pt>
                <c:pt idx="442">
                  <c:v>4.9420000000000002E-3</c:v>
                </c:pt>
                <c:pt idx="443">
                  <c:v>4.9360000000000003E-3</c:v>
                </c:pt>
                <c:pt idx="444">
                  <c:v>4.9240000000000004E-3</c:v>
                </c:pt>
                <c:pt idx="445">
                  <c:v>4.9360000000000003E-3</c:v>
                </c:pt>
                <c:pt idx="446">
                  <c:v>4.9360000000000003E-3</c:v>
                </c:pt>
                <c:pt idx="447">
                  <c:v>4.9540000000000001E-3</c:v>
                </c:pt>
                <c:pt idx="448">
                  <c:v>4.9360000000000003E-3</c:v>
                </c:pt>
                <c:pt idx="449">
                  <c:v>4.9240000000000004E-3</c:v>
                </c:pt>
                <c:pt idx="450">
                  <c:v>4.9480000000000001E-3</c:v>
                </c:pt>
                <c:pt idx="451">
                  <c:v>4.9480000000000001E-3</c:v>
                </c:pt>
                <c:pt idx="452">
                  <c:v>4.9540000000000001E-3</c:v>
                </c:pt>
                <c:pt idx="453">
                  <c:v>4.9360000000000003E-3</c:v>
                </c:pt>
                <c:pt idx="454">
                  <c:v>4.9480000000000001E-3</c:v>
                </c:pt>
                <c:pt idx="455">
                  <c:v>4.9360000000000003E-3</c:v>
                </c:pt>
                <c:pt idx="456">
                  <c:v>4.9480000000000001E-3</c:v>
                </c:pt>
                <c:pt idx="457">
                  <c:v>4.9189999999999998E-3</c:v>
                </c:pt>
                <c:pt idx="458">
                  <c:v>4.9420000000000002E-3</c:v>
                </c:pt>
                <c:pt idx="459">
                  <c:v>4.9360000000000003E-3</c:v>
                </c:pt>
                <c:pt idx="460">
                  <c:v>4.9420000000000002E-3</c:v>
                </c:pt>
                <c:pt idx="461">
                  <c:v>4.9480000000000001E-3</c:v>
                </c:pt>
                <c:pt idx="462">
                  <c:v>4.9309999999999996E-3</c:v>
                </c:pt>
                <c:pt idx="463">
                  <c:v>4.9420000000000002E-3</c:v>
                </c:pt>
                <c:pt idx="464">
                  <c:v>4.9420000000000002E-3</c:v>
                </c:pt>
                <c:pt idx="465">
                  <c:v>4.9420000000000002E-3</c:v>
                </c:pt>
                <c:pt idx="466">
                  <c:v>4.9309999999999996E-3</c:v>
                </c:pt>
                <c:pt idx="467">
                  <c:v>4.9309999999999996E-3</c:v>
                </c:pt>
                <c:pt idx="468">
                  <c:v>4.9240000000000004E-3</c:v>
                </c:pt>
                <c:pt idx="469">
                  <c:v>4.9480000000000001E-3</c:v>
                </c:pt>
                <c:pt idx="470">
                  <c:v>4.9309999999999996E-3</c:v>
                </c:pt>
                <c:pt idx="471">
                  <c:v>4.9420000000000002E-3</c:v>
                </c:pt>
                <c:pt idx="472">
                  <c:v>4.9420000000000002E-3</c:v>
                </c:pt>
                <c:pt idx="473">
                  <c:v>4.9360000000000003E-3</c:v>
                </c:pt>
                <c:pt idx="474">
                  <c:v>4.9360000000000003E-3</c:v>
                </c:pt>
                <c:pt idx="475">
                  <c:v>4.9189999999999998E-3</c:v>
                </c:pt>
                <c:pt idx="476">
                  <c:v>4.9420000000000002E-3</c:v>
                </c:pt>
                <c:pt idx="477">
                  <c:v>4.9240000000000004E-3</c:v>
                </c:pt>
                <c:pt idx="478">
                  <c:v>4.9360000000000003E-3</c:v>
                </c:pt>
                <c:pt idx="479">
                  <c:v>4.9189999999999998E-3</c:v>
                </c:pt>
                <c:pt idx="480">
                  <c:v>4.9420000000000002E-3</c:v>
                </c:pt>
                <c:pt idx="481">
                  <c:v>4.9240000000000004E-3</c:v>
                </c:pt>
                <c:pt idx="482">
                  <c:v>4.9360000000000003E-3</c:v>
                </c:pt>
                <c:pt idx="483">
                  <c:v>4.9420000000000002E-3</c:v>
                </c:pt>
                <c:pt idx="484">
                  <c:v>4.9360000000000003E-3</c:v>
                </c:pt>
                <c:pt idx="485">
                  <c:v>4.9309999999999996E-3</c:v>
                </c:pt>
                <c:pt idx="486">
                  <c:v>4.9360000000000003E-3</c:v>
                </c:pt>
                <c:pt idx="487">
                  <c:v>4.9189999999999998E-3</c:v>
                </c:pt>
                <c:pt idx="488">
                  <c:v>4.9360000000000003E-3</c:v>
                </c:pt>
                <c:pt idx="489">
                  <c:v>4.9309999999999996E-3</c:v>
                </c:pt>
                <c:pt idx="490">
                  <c:v>4.9360000000000003E-3</c:v>
                </c:pt>
                <c:pt idx="491">
                  <c:v>4.9240000000000004E-3</c:v>
                </c:pt>
                <c:pt idx="492">
                  <c:v>4.9360000000000003E-3</c:v>
                </c:pt>
                <c:pt idx="493">
                  <c:v>4.9240000000000004E-3</c:v>
                </c:pt>
                <c:pt idx="494">
                  <c:v>4.9360000000000003E-3</c:v>
                </c:pt>
                <c:pt idx="495">
                  <c:v>4.9360000000000003E-3</c:v>
                </c:pt>
                <c:pt idx="496">
                  <c:v>4.9480000000000001E-3</c:v>
                </c:pt>
                <c:pt idx="497">
                  <c:v>4.9360000000000003E-3</c:v>
                </c:pt>
                <c:pt idx="498">
                  <c:v>4.9309999999999996E-3</c:v>
                </c:pt>
                <c:pt idx="499">
                  <c:v>4.9309999999999996E-3</c:v>
                </c:pt>
                <c:pt idx="500">
                  <c:v>4.9360000000000003E-3</c:v>
                </c:pt>
                <c:pt idx="501">
                  <c:v>4.9360000000000003E-3</c:v>
                </c:pt>
                <c:pt idx="502">
                  <c:v>4.9240000000000004E-3</c:v>
                </c:pt>
                <c:pt idx="503">
                  <c:v>4.9240000000000004E-3</c:v>
                </c:pt>
                <c:pt idx="504">
                  <c:v>4.9309999999999996E-3</c:v>
                </c:pt>
                <c:pt idx="505">
                  <c:v>4.9360000000000003E-3</c:v>
                </c:pt>
                <c:pt idx="506">
                  <c:v>4.9420000000000002E-3</c:v>
                </c:pt>
                <c:pt idx="507">
                  <c:v>4.9309999999999996E-3</c:v>
                </c:pt>
                <c:pt idx="508">
                  <c:v>4.9420000000000002E-3</c:v>
                </c:pt>
                <c:pt idx="509">
                  <c:v>4.9309999999999996E-3</c:v>
                </c:pt>
                <c:pt idx="510">
                  <c:v>4.9189999999999998E-3</c:v>
                </c:pt>
                <c:pt idx="511">
                  <c:v>4.9420000000000002E-3</c:v>
                </c:pt>
                <c:pt idx="512">
                  <c:v>4.9240000000000004E-3</c:v>
                </c:pt>
                <c:pt idx="513">
                  <c:v>4.9189999999999998E-3</c:v>
                </c:pt>
                <c:pt idx="514">
                  <c:v>4.9360000000000003E-3</c:v>
                </c:pt>
                <c:pt idx="515">
                  <c:v>4.9360000000000003E-3</c:v>
                </c:pt>
                <c:pt idx="516">
                  <c:v>4.9240000000000004E-3</c:v>
                </c:pt>
                <c:pt idx="517">
                  <c:v>4.9360000000000003E-3</c:v>
                </c:pt>
                <c:pt idx="518">
                  <c:v>4.9360000000000003E-3</c:v>
                </c:pt>
                <c:pt idx="519">
                  <c:v>4.9189999999999998E-3</c:v>
                </c:pt>
                <c:pt idx="520">
                  <c:v>4.9360000000000003E-3</c:v>
                </c:pt>
                <c:pt idx="521">
                  <c:v>4.9240000000000004E-3</c:v>
                </c:pt>
                <c:pt idx="522">
                  <c:v>4.9240000000000004E-3</c:v>
                </c:pt>
                <c:pt idx="523">
                  <c:v>4.9189999999999998E-3</c:v>
                </c:pt>
                <c:pt idx="524">
                  <c:v>4.9309999999999996E-3</c:v>
                </c:pt>
                <c:pt idx="525">
                  <c:v>4.9420000000000002E-3</c:v>
                </c:pt>
                <c:pt idx="526">
                  <c:v>4.9480000000000001E-3</c:v>
                </c:pt>
                <c:pt idx="527">
                  <c:v>4.9360000000000003E-3</c:v>
                </c:pt>
                <c:pt idx="528">
                  <c:v>4.9240000000000004E-3</c:v>
                </c:pt>
                <c:pt idx="529">
                  <c:v>4.9240000000000004E-3</c:v>
                </c:pt>
                <c:pt idx="530">
                  <c:v>4.9240000000000004E-3</c:v>
                </c:pt>
                <c:pt idx="531">
                  <c:v>4.9360000000000003E-3</c:v>
                </c:pt>
                <c:pt idx="532">
                  <c:v>4.9309999999999996E-3</c:v>
                </c:pt>
                <c:pt idx="533">
                  <c:v>4.9360000000000003E-3</c:v>
                </c:pt>
                <c:pt idx="534">
                  <c:v>4.9360000000000003E-3</c:v>
                </c:pt>
                <c:pt idx="535">
                  <c:v>4.9309999999999996E-3</c:v>
                </c:pt>
                <c:pt idx="536">
                  <c:v>4.9240000000000004E-3</c:v>
                </c:pt>
                <c:pt idx="537">
                  <c:v>4.9309999999999996E-3</c:v>
                </c:pt>
                <c:pt idx="538">
                  <c:v>4.9309999999999996E-3</c:v>
                </c:pt>
                <c:pt idx="539">
                  <c:v>4.9189999999999998E-3</c:v>
                </c:pt>
                <c:pt idx="540">
                  <c:v>4.9309999999999996E-3</c:v>
                </c:pt>
                <c:pt idx="541">
                  <c:v>4.9420000000000002E-3</c:v>
                </c:pt>
                <c:pt idx="542">
                  <c:v>4.9360000000000003E-3</c:v>
                </c:pt>
                <c:pt idx="543">
                  <c:v>4.9309999999999996E-3</c:v>
                </c:pt>
                <c:pt idx="544">
                  <c:v>4.9309999999999996E-3</c:v>
                </c:pt>
                <c:pt idx="545">
                  <c:v>4.9360000000000003E-3</c:v>
                </c:pt>
                <c:pt idx="546">
                  <c:v>4.9189999999999998E-3</c:v>
                </c:pt>
                <c:pt idx="547">
                  <c:v>4.9240000000000004E-3</c:v>
                </c:pt>
                <c:pt idx="548">
                  <c:v>4.9240000000000004E-3</c:v>
                </c:pt>
                <c:pt idx="549">
                  <c:v>4.9309999999999996E-3</c:v>
                </c:pt>
                <c:pt idx="550">
                  <c:v>4.9129999999999998E-3</c:v>
                </c:pt>
                <c:pt idx="551">
                  <c:v>4.9420000000000002E-3</c:v>
                </c:pt>
                <c:pt idx="552">
                  <c:v>4.9309999999999996E-3</c:v>
                </c:pt>
                <c:pt idx="553">
                  <c:v>4.9240000000000004E-3</c:v>
                </c:pt>
                <c:pt idx="554">
                  <c:v>4.9240000000000004E-3</c:v>
                </c:pt>
                <c:pt idx="555">
                  <c:v>4.9129999999999998E-3</c:v>
                </c:pt>
                <c:pt idx="556">
                  <c:v>4.9189999999999998E-3</c:v>
                </c:pt>
                <c:pt idx="557">
                  <c:v>4.9240000000000004E-3</c:v>
                </c:pt>
                <c:pt idx="558">
                  <c:v>4.9240000000000004E-3</c:v>
                </c:pt>
                <c:pt idx="559">
                  <c:v>4.9240000000000004E-3</c:v>
                </c:pt>
                <c:pt idx="560">
                  <c:v>4.9129999999999998E-3</c:v>
                </c:pt>
                <c:pt idx="561">
                  <c:v>4.9240000000000004E-3</c:v>
                </c:pt>
                <c:pt idx="562">
                  <c:v>4.9360000000000003E-3</c:v>
                </c:pt>
                <c:pt idx="563">
                  <c:v>4.9309999999999996E-3</c:v>
                </c:pt>
                <c:pt idx="564">
                  <c:v>4.9240000000000004E-3</c:v>
                </c:pt>
                <c:pt idx="565">
                  <c:v>4.9189999999999998E-3</c:v>
                </c:pt>
                <c:pt idx="566">
                  <c:v>4.9240000000000004E-3</c:v>
                </c:pt>
                <c:pt idx="567">
                  <c:v>4.9189999999999998E-3</c:v>
                </c:pt>
                <c:pt idx="568">
                  <c:v>4.9189999999999998E-3</c:v>
                </c:pt>
                <c:pt idx="569">
                  <c:v>4.9309999999999996E-3</c:v>
                </c:pt>
                <c:pt idx="570">
                  <c:v>4.9360000000000003E-3</c:v>
                </c:pt>
                <c:pt idx="571">
                  <c:v>4.9189999999999998E-3</c:v>
                </c:pt>
                <c:pt idx="572">
                  <c:v>4.9309999999999996E-3</c:v>
                </c:pt>
                <c:pt idx="573">
                  <c:v>4.9240000000000004E-3</c:v>
                </c:pt>
                <c:pt idx="574">
                  <c:v>4.9189999999999998E-3</c:v>
                </c:pt>
                <c:pt idx="575">
                  <c:v>4.9240000000000004E-3</c:v>
                </c:pt>
                <c:pt idx="576">
                  <c:v>4.9360000000000003E-3</c:v>
                </c:pt>
                <c:pt idx="577">
                  <c:v>4.9360000000000003E-3</c:v>
                </c:pt>
                <c:pt idx="578">
                  <c:v>4.9240000000000004E-3</c:v>
                </c:pt>
                <c:pt idx="579">
                  <c:v>4.9360000000000003E-3</c:v>
                </c:pt>
                <c:pt idx="580">
                  <c:v>4.9240000000000004E-3</c:v>
                </c:pt>
                <c:pt idx="581">
                  <c:v>4.9360000000000003E-3</c:v>
                </c:pt>
                <c:pt idx="582">
                  <c:v>4.9360000000000003E-3</c:v>
                </c:pt>
                <c:pt idx="583">
                  <c:v>4.9309999999999996E-3</c:v>
                </c:pt>
                <c:pt idx="584">
                  <c:v>4.9360000000000003E-3</c:v>
                </c:pt>
                <c:pt idx="585">
                  <c:v>4.9240000000000004E-3</c:v>
                </c:pt>
                <c:pt idx="586">
                  <c:v>4.9240000000000004E-3</c:v>
                </c:pt>
                <c:pt idx="587">
                  <c:v>4.9189999999999998E-3</c:v>
                </c:pt>
                <c:pt idx="588">
                  <c:v>4.9129999999999998E-3</c:v>
                </c:pt>
                <c:pt idx="589">
                  <c:v>4.9069999999999999E-3</c:v>
                </c:pt>
                <c:pt idx="590">
                  <c:v>4.9129999999999998E-3</c:v>
                </c:pt>
                <c:pt idx="591">
                  <c:v>4.9129999999999998E-3</c:v>
                </c:pt>
                <c:pt idx="592">
                  <c:v>4.9069999999999999E-3</c:v>
                </c:pt>
                <c:pt idx="593">
                  <c:v>4.9069999999999999E-3</c:v>
                </c:pt>
                <c:pt idx="594">
                  <c:v>4.9069999999999999E-3</c:v>
                </c:pt>
                <c:pt idx="595">
                  <c:v>4.9129999999999998E-3</c:v>
                </c:pt>
                <c:pt idx="596">
                  <c:v>4.9129999999999998E-3</c:v>
                </c:pt>
                <c:pt idx="597">
                  <c:v>4.9309999999999996E-3</c:v>
                </c:pt>
                <c:pt idx="598">
                  <c:v>4.901E-3</c:v>
                </c:pt>
                <c:pt idx="599">
                  <c:v>4.9189999999999998E-3</c:v>
                </c:pt>
                <c:pt idx="600">
                  <c:v>4.895E-3</c:v>
                </c:pt>
                <c:pt idx="601">
                  <c:v>4.9129999999999998E-3</c:v>
                </c:pt>
                <c:pt idx="602">
                  <c:v>4.9129999999999998E-3</c:v>
                </c:pt>
                <c:pt idx="603">
                  <c:v>4.9189999999999998E-3</c:v>
                </c:pt>
                <c:pt idx="604">
                  <c:v>4.9189999999999998E-3</c:v>
                </c:pt>
                <c:pt idx="605">
                  <c:v>4.9069999999999999E-3</c:v>
                </c:pt>
                <c:pt idx="606">
                  <c:v>4.9240000000000004E-3</c:v>
                </c:pt>
                <c:pt idx="607">
                  <c:v>4.9069999999999999E-3</c:v>
                </c:pt>
                <c:pt idx="608">
                  <c:v>4.9069999999999999E-3</c:v>
                </c:pt>
                <c:pt idx="609">
                  <c:v>4.901E-3</c:v>
                </c:pt>
                <c:pt idx="610">
                  <c:v>4.901E-3</c:v>
                </c:pt>
                <c:pt idx="611">
                  <c:v>4.901E-3</c:v>
                </c:pt>
                <c:pt idx="612">
                  <c:v>4.901E-3</c:v>
                </c:pt>
                <c:pt idx="613">
                  <c:v>4.901E-3</c:v>
                </c:pt>
                <c:pt idx="614">
                  <c:v>4.9069999999999999E-3</c:v>
                </c:pt>
                <c:pt idx="615">
                  <c:v>4.901E-3</c:v>
                </c:pt>
                <c:pt idx="616">
                  <c:v>4.9129999999999998E-3</c:v>
                </c:pt>
                <c:pt idx="617">
                  <c:v>4.901E-3</c:v>
                </c:pt>
                <c:pt idx="618">
                  <c:v>4.9129999999999998E-3</c:v>
                </c:pt>
                <c:pt idx="619">
                  <c:v>4.901E-3</c:v>
                </c:pt>
                <c:pt idx="620">
                  <c:v>4.9129999999999998E-3</c:v>
                </c:pt>
                <c:pt idx="621">
                  <c:v>4.7450000000000001E-3</c:v>
                </c:pt>
                <c:pt idx="622">
                  <c:v>4.7330000000000002E-3</c:v>
                </c:pt>
                <c:pt idx="623">
                  <c:v>4.6990000000000001E-3</c:v>
                </c:pt>
                <c:pt idx="624">
                  <c:v>4.7159999999999997E-3</c:v>
                </c:pt>
                <c:pt idx="625">
                  <c:v>4.6880000000000003E-3</c:v>
                </c:pt>
                <c:pt idx="626">
                  <c:v>4.705E-3</c:v>
                </c:pt>
                <c:pt idx="627">
                  <c:v>4.6930000000000001E-3</c:v>
                </c:pt>
                <c:pt idx="628">
                  <c:v>4.6990000000000001E-3</c:v>
                </c:pt>
                <c:pt idx="629">
                  <c:v>4.6990000000000001E-3</c:v>
                </c:pt>
                <c:pt idx="630">
                  <c:v>4.6930000000000001E-3</c:v>
                </c:pt>
                <c:pt idx="631">
                  <c:v>4.6990000000000001E-3</c:v>
                </c:pt>
                <c:pt idx="632">
                  <c:v>4.6930000000000001E-3</c:v>
                </c:pt>
                <c:pt idx="633">
                  <c:v>4.6880000000000003E-3</c:v>
                </c:pt>
                <c:pt idx="634">
                  <c:v>4.705E-3</c:v>
                </c:pt>
                <c:pt idx="635">
                  <c:v>4.7099999999999998E-3</c:v>
                </c:pt>
                <c:pt idx="636">
                  <c:v>4.7099999999999998E-3</c:v>
                </c:pt>
                <c:pt idx="637">
                  <c:v>4.705E-3</c:v>
                </c:pt>
                <c:pt idx="638">
                  <c:v>4.6880000000000003E-3</c:v>
                </c:pt>
                <c:pt idx="639">
                  <c:v>4.7099999999999998E-3</c:v>
                </c:pt>
                <c:pt idx="640">
                  <c:v>4.7099999999999998E-3</c:v>
                </c:pt>
                <c:pt idx="641">
                  <c:v>4.6930000000000001E-3</c:v>
                </c:pt>
                <c:pt idx="642">
                  <c:v>4.7219999999999996E-3</c:v>
                </c:pt>
                <c:pt idx="643">
                  <c:v>4.6990000000000001E-3</c:v>
                </c:pt>
                <c:pt idx="644">
                  <c:v>4.705E-3</c:v>
                </c:pt>
                <c:pt idx="645">
                  <c:v>4.6820000000000004E-3</c:v>
                </c:pt>
                <c:pt idx="646">
                  <c:v>4.705E-3</c:v>
                </c:pt>
                <c:pt idx="647">
                  <c:v>4.7159999999999997E-3</c:v>
                </c:pt>
                <c:pt idx="648">
                  <c:v>4.6930000000000001E-3</c:v>
                </c:pt>
                <c:pt idx="649">
                  <c:v>4.705E-3</c:v>
                </c:pt>
                <c:pt idx="650">
                  <c:v>4.6990000000000001E-3</c:v>
                </c:pt>
                <c:pt idx="651">
                  <c:v>4.6930000000000001E-3</c:v>
                </c:pt>
                <c:pt idx="652">
                  <c:v>4.705E-3</c:v>
                </c:pt>
                <c:pt idx="653">
                  <c:v>4.6990000000000001E-3</c:v>
                </c:pt>
                <c:pt idx="654">
                  <c:v>4.705E-3</c:v>
                </c:pt>
                <c:pt idx="655">
                  <c:v>4.705E-3</c:v>
                </c:pt>
                <c:pt idx="656">
                  <c:v>4.7159999999999997E-3</c:v>
                </c:pt>
                <c:pt idx="657">
                  <c:v>4.7099999999999998E-3</c:v>
                </c:pt>
                <c:pt idx="658">
                  <c:v>4.705E-3</c:v>
                </c:pt>
                <c:pt idx="659">
                  <c:v>4.6990000000000001E-3</c:v>
                </c:pt>
                <c:pt idx="660">
                  <c:v>4.6990000000000001E-3</c:v>
                </c:pt>
                <c:pt idx="661">
                  <c:v>4.705E-3</c:v>
                </c:pt>
                <c:pt idx="662">
                  <c:v>4.705E-3</c:v>
                </c:pt>
                <c:pt idx="663">
                  <c:v>4.7099999999999998E-3</c:v>
                </c:pt>
                <c:pt idx="664">
                  <c:v>4.7099999999999998E-3</c:v>
                </c:pt>
                <c:pt idx="665">
                  <c:v>4.7099999999999998E-3</c:v>
                </c:pt>
                <c:pt idx="666">
                  <c:v>4.7159999999999997E-3</c:v>
                </c:pt>
                <c:pt idx="667">
                  <c:v>4.7159999999999997E-3</c:v>
                </c:pt>
                <c:pt idx="668">
                  <c:v>4.7159999999999997E-3</c:v>
                </c:pt>
                <c:pt idx="669">
                  <c:v>4.7219999999999996E-3</c:v>
                </c:pt>
                <c:pt idx="670">
                  <c:v>4.705E-3</c:v>
                </c:pt>
                <c:pt idx="671">
                  <c:v>4.7099999999999998E-3</c:v>
                </c:pt>
                <c:pt idx="672">
                  <c:v>4.7159999999999997E-3</c:v>
                </c:pt>
                <c:pt idx="673">
                  <c:v>4.7099999999999998E-3</c:v>
                </c:pt>
                <c:pt idx="674">
                  <c:v>4.7099999999999998E-3</c:v>
                </c:pt>
                <c:pt idx="675">
                  <c:v>4.705E-3</c:v>
                </c:pt>
                <c:pt idx="676">
                  <c:v>4.705E-3</c:v>
                </c:pt>
                <c:pt idx="677">
                  <c:v>4.705E-3</c:v>
                </c:pt>
                <c:pt idx="678">
                  <c:v>4.7159999999999997E-3</c:v>
                </c:pt>
                <c:pt idx="679">
                  <c:v>4.705E-3</c:v>
                </c:pt>
                <c:pt idx="680">
                  <c:v>4.705E-3</c:v>
                </c:pt>
                <c:pt idx="681">
                  <c:v>4.705E-3</c:v>
                </c:pt>
                <c:pt idx="682">
                  <c:v>4.7159999999999997E-3</c:v>
                </c:pt>
                <c:pt idx="683">
                  <c:v>4.7099999999999998E-3</c:v>
                </c:pt>
                <c:pt idx="684">
                  <c:v>4.7099999999999998E-3</c:v>
                </c:pt>
                <c:pt idx="685">
                  <c:v>4.7219999999999996E-3</c:v>
                </c:pt>
                <c:pt idx="686">
                  <c:v>4.705E-3</c:v>
                </c:pt>
                <c:pt idx="687">
                  <c:v>4.6990000000000001E-3</c:v>
                </c:pt>
                <c:pt idx="688">
                  <c:v>4.6990000000000001E-3</c:v>
                </c:pt>
                <c:pt idx="689">
                  <c:v>4.7159999999999997E-3</c:v>
                </c:pt>
                <c:pt idx="690">
                  <c:v>4.705E-3</c:v>
                </c:pt>
                <c:pt idx="691">
                  <c:v>4.7159999999999997E-3</c:v>
                </c:pt>
                <c:pt idx="692">
                  <c:v>4.7099999999999998E-3</c:v>
                </c:pt>
                <c:pt idx="693">
                  <c:v>4.6930000000000001E-3</c:v>
                </c:pt>
                <c:pt idx="694">
                  <c:v>4.7099999999999998E-3</c:v>
                </c:pt>
                <c:pt idx="695">
                  <c:v>4.6880000000000003E-3</c:v>
                </c:pt>
                <c:pt idx="696">
                  <c:v>4.7099999999999998E-3</c:v>
                </c:pt>
                <c:pt idx="697">
                  <c:v>4.6880000000000003E-3</c:v>
                </c:pt>
                <c:pt idx="698">
                  <c:v>4.7099999999999998E-3</c:v>
                </c:pt>
                <c:pt idx="699">
                  <c:v>4.6990000000000001E-3</c:v>
                </c:pt>
                <c:pt idx="700">
                  <c:v>4.6990000000000001E-3</c:v>
                </c:pt>
                <c:pt idx="701">
                  <c:v>4.6930000000000001E-3</c:v>
                </c:pt>
                <c:pt idx="702">
                  <c:v>4.7219999999999996E-3</c:v>
                </c:pt>
                <c:pt idx="703">
                  <c:v>4.7099999999999998E-3</c:v>
                </c:pt>
                <c:pt idx="704">
                  <c:v>4.6990000000000001E-3</c:v>
                </c:pt>
                <c:pt idx="705">
                  <c:v>4.6990000000000001E-3</c:v>
                </c:pt>
                <c:pt idx="706">
                  <c:v>4.7159999999999997E-3</c:v>
                </c:pt>
                <c:pt idx="707">
                  <c:v>4.7099999999999998E-3</c:v>
                </c:pt>
                <c:pt idx="708">
                  <c:v>4.705E-3</c:v>
                </c:pt>
                <c:pt idx="709">
                  <c:v>4.6990000000000001E-3</c:v>
                </c:pt>
                <c:pt idx="710">
                  <c:v>4.6990000000000001E-3</c:v>
                </c:pt>
                <c:pt idx="711">
                  <c:v>4.6990000000000001E-3</c:v>
                </c:pt>
                <c:pt idx="712">
                  <c:v>4.705E-3</c:v>
                </c:pt>
                <c:pt idx="713">
                  <c:v>4.6930000000000001E-3</c:v>
                </c:pt>
                <c:pt idx="714">
                  <c:v>4.7159999999999997E-3</c:v>
                </c:pt>
                <c:pt idx="715">
                  <c:v>4.7099999999999998E-3</c:v>
                </c:pt>
                <c:pt idx="716">
                  <c:v>4.7159999999999997E-3</c:v>
                </c:pt>
                <c:pt idx="717">
                  <c:v>4.7099999999999998E-3</c:v>
                </c:pt>
                <c:pt idx="718">
                  <c:v>4.7099999999999998E-3</c:v>
                </c:pt>
                <c:pt idx="719">
                  <c:v>4.7159999999999997E-3</c:v>
                </c:pt>
                <c:pt idx="720">
                  <c:v>4.7099999999999998E-3</c:v>
                </c:pt>
                <c:pt idx="721">
                  <c:v>4.705E-3</c:v>
                </c:pt>
                <c:pt idx="722">
                  <c:v>4.705E-3</c:v>
                </c:pt>
                <c:pt idx="723">
                  <c:v>4.6930000000000001E-3</c:v>
                </c:pt>
                <c:pt idx="724">
                  <c:v>4.6990000000000001E-3</c:v>
                </c:pt>
                <c:pt idx="725">
                  <c:v>4.6769999999999997E-3</c:v>
                </c:pt>
                <c:pt idx="726">
                  <c:v>4.6769999999999997E-3</c:v>
                </c:pt>
                <c:pt idx="727">
                  <c:v>4.6709999999999998E-3</c:v>
                </c:pt>
                <c:pt idx="728">
                  <c:v>4.6649999999999999E-3</c:v>
                </c:pt>
                <c:pt idx="729">
                  <c:v>4.6430000000000004E-3</c:v>
                </c:pt>
                <c:pt idx="730">
                  <c:v>4.6540000000000002E-3</c:v>
                </c:pt>
                <c:pt idx="731">
                  <c:v>4.6430000000000004E-3</c:v>
                </c:pt>
                <c:pt idx="732">
                  <c:v>4.6769999999999997E-3</c:v>
                </c:pt>
                <c:pt idx="733">
                  <c:v>4.6600000000000001E-3</c:v>
                </c:pt>
                <c:pt idx="734">
                  <c:v>4.6709999999999998E-3</c:v>
                </c:pt>
                <c:pt idx="735">
                  <c:v>4.6649999999999999E-3</c:v>
                </c:pt>
                <c:pt idx="736">
                  <c:v>4.6709999999999998E-3</c:v>
                </c:pt>
                <c:pt idx="737">
                  <c:v>4.6600000000000001E-3</c:v>
                </c:pt>
                <c:pt idx="738">
                  <c:v>4.6600000000000001E-3</c:v>
                </c:pt>
                <c:pt idx="739">
                  <c:v>4.6540000000000002E-3</c:v>
                </c:pt>
                <c:pt idx="740">
                  <c:v>4.6490000000000004E-3</c:v>
                </c:pt>
                <c:pt idx="741">
                  <c:v>4.6649999999999999E-3</c:v>
                </c:pt>
                <c:pt idx="742">
                  <c:v>4.6649999999999999E-3</c:v>
                </c:pt>
                <c:pt idx="743">
                  <c:v>4.6709999999999998E-3</c:v>
                </c:pt>
                <c:pt idx="744">
                  <c:v>4.6649999999999999E-3</c:v>
                </c:pt>
                <c:pt idx="745">
                  <c:v>4.6600000000000001E-3</c:v>
                </c:pt>
                <c:pt idx="746">
                  <c:v>4.6540000000000002E-3</c:v>
                </c:pt>
                <c:pt idx="747">
                  <c:v>4.6709999999999998E-3</c:v>
                </c:pt>
                <c:pt idx="748">
                  <c:v>4.6769999999999997E-3</c:v>
                </c:pt>
                <c:pt idx="749">
                  <c:v>4.6769999999999997E-3</c:v>
                </c:pt>
                <c:pt idx="750">
                  <c:v>4.6649999999999999E-3</c:v>
                </c:pt>
                <c:pt idx="751">
                  <c:v>4.6540000000000002E-3</c:v>
                </c:pt>
                <c:pt idx="752">
                  <c:v>4.6600000000000001E-3</c:v>
                </c:pt>
                <c:pt idx="753">
                  <c:v>4.6600000000000001E-3</c:v>
                </c:pt>
                <c:pt idx="754">
                  <c:v>4.6600000000000001E-3</c:v>
                </c:pt>
                <c:pt idx="755">
                  <c:v>4.6490000000000004E-3</c:v>
                </c:pt>
                <c:pt idx="756">
                  <c:v>4.6649999999999999E-3</c:v>
                </c:pt>
                <c:pt idx="757">
                  <c:v>4.6649999999999999E-3</c:v>
                </c:pt>
                <c:pt idx="758">
                  <c:v>4.6430000000000004E-3</c:v>
                </c:pt>
                <c:pt idx="759">
                  <c:v>4.6540000000000002E-3</c:v>
                </c:pt>
                <c:pt idx="760">
                  <c:v>4.6649999999999999E-3</c:v>
                </c:pt>
                <c:pt idx="761">
                  <c:v>4.6600000000000001E-3</c:v>
                </c:pt>
                <c:pt idx="762">
                  <c:v>4.6649999999999999E-3</c:v>
                </c:pt>
                <c:pt idx="763">
                  <c:v>4.5110000000000003E-3</c:v>
                </c:pt>
                <c:pt idx="764">
                  <c:v>4.4679999999999997E-3</c:v>
                </c:pt>
                <c:pt idx="765">
                  <c:v>4.4790000000000003E-3</c:v>
                </c:pt>
                <c:pt idx="766">
                  <c:v>4.4790000000000003E-3</c:v>
                </c:pt>
                <c:pt idx="767">
                  <c:v>4.4679999999999997E-3</c:v>
                </c:pt>
                <c:pt idx="768">
                  <c:v>4.4900000000000001E-3</c:v>
                </c:pt>
                <c:pt idx="769">
                  <c:v>4.4949999999999999E-3</c:v>
                </c:pt>
                <c:pt idx="770">
                  <c:v>4.4900000000000001E-3</c:v>
                </c:pt>
                <c:pt idx="771">
                  <c:v>4.4790000000000003E-3</c:v>
                </c:pt>
                <c:pt idx="772">
                  <c:v>4.4900000000000001E-3</c:v>
                </c:pt>
                <c:pt idx="773">
                  <c:v>4.4949999999999999E-3</c:v>
                </c:pt>
                <c:pt idx="774">
                  <c:v>4.4949999999999999E-3</c:v>
                </c:pt>
                <c:pt idx="775">
                  <c:v>4.4840000000000001E-3</c:v>
                </c:pt>
                <c:pt idx="776">
                  <c:v>4.4840000000000001E-3</c:v>
                </c:pt>
                <c:pt idx="777">
                  <c:v>4.4949999999999999E-3</c:v>
                </c:pt>
                <c:pt idx="778">
                  <c:v>4.4949999999999999E-3</c:v>
                </c:pt>
                <c:pt idx="779">
                  <c:v>4.4900000000000001E-3</c:v>
                </c:pt>
                <c:pt idx="780">
                  <c:v>4.5059999999999996E-3</c:v>
                </c:pt>
                <c:pt idx="781">
                  <c:v>4.4949999999999999E-3</c:v>
                </c:pt>
                <c:pt idx="782">
                  <c:v>4.4949999999999999E-3</c:v>
                </c:pt>
                <c:pt idx="783">
                  <c:v>4.4999999999999997E-3</c:v>
                </c:pt>
                <c:pt idx="784">
                  <c:v>4.4949999999999999E-3</c:v>
                </c:pt>
                <c:pt idx="785">
                  <c:v>4.5110000000000003E-3</c:v>
                </c:pt>
                <c:pt idx="786">
                  <c:v>4.5059999999999996E-3</c:v>
                </c:pt>
                <c:pt idx="787">
                  <c:v>4.5170000000000002E-3</c:v>
                </c:pt>
                <c:pt idx="788">
                  <c:v>4.4999999999999997E-3</c:v>
                </c:pt>
                <c:pt idx="789">
                  <c:v>4.4999999999999997E-3</c:v>
                </c:pt>
                <c:pt idx="790">
                  <c:v>4.4999999999999997E-3</c:v>
                </c:pt>
                <c:pt idx="791">
                  <c:v>4.5059999999999996E-3</c:v>
                </c:pt>
                <c:pt idx="792">
                  <c:v>4.4999999999999997E-3</c:v>
                </c:pt>
                <c:pt idx="793">
                  <c:v>4.4999999999999997E-3</c:v>
                </c:pt>
                <c:pt idx="794">
                  <c:v>4.4949999999999999E-3</c:v>
                </c:pt>
                <c:pt idx="795">
                  <c:v>4.5059999999999996E-3</c:v>
                </c:pt>
                <c:pt idx="796">
                  <c:v>4.4949999999999999E-3</c:v>
                </c:pt>
                <c:pt idx="797">
                  <c:v>4.4999999999999997E-3</c:v>
                </c:pt>
                <c:pt idx="798">
                  <c:v>4.4999999999999997E-3</c:v>
                </c:pt>
                <c:pt idx="799">
                  <c:v>4.5059999999999996E-3</c:v>
                </c:pt>
                <c:pt idx="800">
                  <c:v>4.4999999999999997E-3</c:v>
                </c:pt>
                <c:pt idx="801">
                  <c:v>4.4999999999999997E-3</c:v>
                </c:pt>
                <c:pt idx="802">
                  <c:v>4.4949999999999999E-3</c:v>
                </c:pt>
                <c:pt idx="803">
                  <c:v>4.4900000000000001E-3</c:v>
                </c:pt>
                <c:pt idx="804">
                  <c:v>4.4900000000000001E-3</c:v>
                </c:pt>
                <c:pt idx="805">
                  <c:v>4.4949999999999999E-3</c:v>
                </c:pt>
                <c:pt idx="806">
                  <c:v>4.5059999999999996E-3</c:v>
                </c:pt>
                <c:pt idx="807">
                  <c:v>4.4949999999999999E-3</c:v>
                </c:pt>
                <c:pt idx="808">
                  <c:v>4.4949999999999999E-3</c:v>
                </c:pt>
                <c:pt idx="809">
                  <c:v>4.4999999999999997E-3</c:v>
                </c:pt>
                <c:pt idx="810">
                  <c:v>4.4900000000000001E-3</c:v>
                </c:pt>
                <c:pt idx="811">
                  <c:v>4.4949999999999999E-3</c:v>
                </c:pt>
                <c:pt idx="812">
                  <c:v>4.4840000000000001E-3</c:v>
                </c:pt>
                <c:pt idx="813">
                  <c:v>4.4900000000000001E-3</c:v>
                </c:pt>
                <c:pt idx="814">
                  <c:v>4.5059999999999996E-3</c:v>
                </c:pt>
                <c:pt idx="815">
                  <c:v>4.4949999999999999E-3</c:v>
                </c:pt>
                <c:pt idx="816">
                  <c:v>4.4900000000000001E-3</c:v>
                </c:pt>
                <c:pt idx="817">
                  <c:v>4.4999999999999997E-3</c:v>
                </c:pt>
                <c:pt idx="818">
                  <c:v>4.4949999999999999E-3</c:v>
                </c:pt>
                <c:pt idx="819">
                  <c:v>4.4900000000000001E-3</c:v>
                </c:pt>
                <c:pt idx="820">
                  <c:v>4.4999999999999997E-3</c:v>
                </c:pt>
                <c:pt idx="821">
                  <c:v>4.4999999999999997E-3</c:v>
                </c:pt>
                <c:pt idx="822">
                  <c:v>4.4999999999999997E-3</c:v>
                </c:pt>
                <c:pt idx="823">
                  <c:v>4.4949999999999999E-3</c:v>
                </c:pt>
                <c:pt idx="824">
                  <c:v>4.4200000000000003E-3</c:v>
                </c:pt>
                <c:pt idx="825">
                  <c:v>4.4089999999999997E-3</c:v>
                </c:pt>
                <c:pt idx="826">
                  <c:v>4.4149999999999997E-3</c:v>
                </c:pt>
                <c:pt idx="827">
                  <c:v>4.4149999999999997E-3</c:v>
                </c:pt>
                <c:pt idx="828">
                  <c:v>4.4089999999999997E-3</c:v>
                </c:pt>
                <c:pt idx="829">
                  <c:v>4.3990000000000001E-3</c:v>
                </c:pt>
                <c:pt idx="830">
                  <c:v>4.4149999999999997E-3</c:v>
                </c:pt>
                <c:pt idx="831">
                  <c:v>4.4039999999999999E-3</c:v>
                </c:pt>
                <c:pt idx="832">
                  <c:v>4.4149999999999997E-3</c:v>
                </c:pt>
                <c:pt idx="833">
                  <c:v>4.4149999999999997E-3</c:v>
                </c:pt>
                <c:pt idx="834">
                  <c:v>4.4089999999999997E-3</c:v>
                </c:pt>
                <c:pt idx="835">
                  <c:v>4.4089999999999997E-3</c:v>
                </c:pt>
                <c:pt idx="836">
                  <c:v>4.4200000000000003E-3</c:v>
                </c:pt>
                <c:pt idx="837">
                  <c:v>4.3779999999999999E-3</c:v>
                </c:pt>
                <c:pt idx="838">
                  <c:v>4.3730000000000002E-3</c:v>
                </c:pt>
                <c:pt idx="839">
                  <c:v>4.3829999999999997E-3</c:v>
                </c:pt>
                <c:pt idx="840">
                  <c:v>4.3730000000000002E-3</c:v>
                </c:pt>
                <c:pt idx="841">
                  <c:v>4.3829999999999997E-3</c:v>
                </c:pt>
                <c:pt idx="842">
                  <c:v>4.3779999999999999E-3</c:v>
                </c:pt>
                <c:pt idx="843">
                  <c:v>4.0590000000000001E-3</c:v>
                </c:pt>
                <c:pt idx="844">
                  <c:v>4.0540000000000003E-3</c:v>
                </c:pt>
                <c:pt idx="845">
                  <c:v>4.0489999999999996E-3</c:v>
                </c:pt>
                <c:pt idx="846">
                  <c:v>4.0540000000000003E-3</c:v>
                </c:pt>
                <c:pt idx="847">
                  <c:v>4.0489999999999996E-3</c:v>
                </c:pt>
                <c:pt idx="848">
                  <c:v>4.0540000000000003E-3</c:v>
                </c:pt>
                <c:pt idx="849">
                  <c:v>4.0590000000000001E-3</c:v>
                </c:pt>
                <c:pt idx="850">
                  <c:v>4.0639999999999999E-3</c:v>
                </c:pt>
                <c:pt idx="851">
                  <c:v>4.0540000000000003E-3</c:v>
                </c:pt>
                <c:pt idx="852">
                  <c:v>4.0540000000000003E-3</c:v>
                </c:pt>
                <c:pt idx="853">
                  <c:v>4.0540000000000003E-3</c:v>
                </c:pt>
                <c:pt idx="854">
                  <c:v>4.0540000000000003E-3</c:v>
                </c:pt>
                <c:pt idx="855">
                  <c:v>4.0540000000000003E-3</c:v>
                </c:pt>
                <c:pt idx="856">
                  <c:v>4.0489999999999996E-3</c:v>
                </c:pt>
                <c:pt idx="857">
                  <c:v>4.0489999999999996E-3</c:v>
                </c:pt>
                <c:pt idx="858">
                  <c:v>4.0489999999999996E-3</c:v>
                </c:pt>
                <c:pt idx="859">
                  <c:v>4.0639999999999999E-3</c:v>
                </c:pt>
                <c:pt idx="860">
                  <c:v>4.0439999999999999E-3</c:v>
                </c:pt>
                <c:pt idx="861">
                  <c:v>4.0489999999999996E-3</c:v>
                </c:pt>
                <c:pt idx="862">
                  <c:v>4.0489999999999996E-3</c:v>
                </c:pt>
                <c:pt idx="863">
                  <c:v>4.0590000000000001E-3</c:v>
                </c:pt>
                <c:pt idx="864">
                  <c:v>4.0489999999999996E-3</c:v>
                </c:pt>
                <c:pt idx="865">
                  <c:v>4.0590000000000001E-3</c:v>
                </c:pt>
                <c:pt idx="866">
                  <c:v>4.0639999999999999E-3</c:v>
                </c:pt>
                <c:pt idx="867">
                  <c:v>4.0489999999999996E-3</c:v>
                </c:pt>
                <c:pt idx="868">
                  <c:v>4.0439999999999999E-3</c:v>
                </c:pt>
                <c:pt idx="869">
                  <c:v>4.0489999999999996E-3</c:v>
                </c:pt>
                <c:pt idx="870">
                  <c:v>4.0489999999999996E-3</c:v>
                </c:pt>
                <c:pt idx="871">
                  <c:v>4.0489999999999996E-3</c:v>
                </c:pt>
                <c:pt idx="872">
                  <c:v>4.0489999999999996E-3</c:v>
                </c:pt>
                <c:pt idx="873">
                  <c:v>4.0489999999999996E-3</c:v>
                </c:pt>
                <c:pt idx="874">
                  <c:v>4.0489999999999996E-3</c:v>
                </c:pt>
                <c:pt idx="875">
                  <c:v>4.0489999999999996E-3</c:v>
                </c:pt>
                <c:pt idx="876">
                  <c:v>4.0489999999999996E-3</c:v>
                </c:pt>
                <c:pt idx="877">
                  <c:v>4.0439999999999999E-3</c:v>
                </c:pt>
                <c:pt idx="878">
                  <c:v>4.0540000000000003E-3</c:v>
                </c:pt>
                <c:pt idx="879">
                  <c:v>4.0540000000000003E-3</c:v>
                </c:pt>
                <c:pt idx="880">
                  <c:v>4.0200000000000001E-3</c:v>
                </c:pt>
                <c:pt idx="881">
                  <c:v>4.0350000000000004E-3</c:v>
                </c:pt>
                <c:pt idx="882">
                  <c:v>4.0350000000000004E-3</c:v>
                </c:pt>
                <c:pt idx="883">
                  <c:v>4.0350000000000004E-3</c:v>
                </c:pt>
                <c:pt idx="884">
                  <c:v>4.0439999999999999E-3</c:v>
                </c:pt>
                <c:pt idx="885">
                  <c:v>4.0400000000000002E-3</c:v>
                </c:pt>
                <c:pt idx="886">
                  <c:v>4.0400000000000002E-3</c:v>
                </c:pt>
                <c:pt idx="887">
                  <c:v>4.0299999999999997E-3</c:v>
                </c:pt>
                <c:pt idx="888">
                  <c:v>4.0400000000000002E-3</c:v>
                </c:pt>
                <c:pt idx="889">
                  <c:v>4.0489999999999996E-3</c:v>
                </c:pt>
                <c:pt idx="890">
                  <c:v>4.0489999999999996E-3</c:v>
                </c:pt>
                <c:pt idx="891">
                  <c:v>4.0489999999999996E-3</c:v>
                </c:pt>
                <c:pt idx="892">
                  <c:v>4.0590000000000001E-3</c:v>
                </c:pt>
                <c:pt idx="893">
                  <c:v>4.0489999999999996E-3</c:v>
                </c:pt>
                <c:pt idx="894">
                  <c:v>4.0540000000000003E-3</c:v>
                </c:pt>
                <c:pt idx="895">
                  <c:v>4.0489999999999996E-3</c:v>
                </c:pt>
                <c:pt idx="896">
                  <c:v>4.0439999999999999E-3</c:v>
                </c:pt>
                <c:pt idx="897">
                  <c:v>4.0489999999999996E-3</c:v>
                </c:pt>
                <c:pt idx="898">
                  <c:v>4.0439999999999999E-3</c:v>
                </c:pt>
                <c:pt idx="899">
                  <c:v>4.0489999999999996E-3</c:v>
                </c:pt>
                <c:pt idx="900">
                  <c:v>4.0489999999999996E-3</c:v>
                </c:pt>
                <c:pt idx="901">
                  <c:v>4.0639999999999999E-3</c:v>
                </c:pt>
                <c:pt idx="902">
                  <c:v>4.0540000000000003E-3</c:v>
                </c:pt>
                <c:pt idx="903">
                  <c:v>4.0099999999999997E-3</c:v>
                </c:pt>
                <c:pt idx="904">
                  <c:v>4.0099999999999997E-3</c:v>
                </c:pt>
                <c:pt idx="905">
                  <c:v>4.0150000000000003E-3</c:v>
                </c:pt>
                <c:pt idx="906">
                  <c:v>4.0150000000000003E-3</c:v>
                </c:pt>
                <c:pt idx="907">
                  <c:v>4.0099999999999997E-3</c:v>
                </c:pt>
                <c:pt idx="908">
                  <c:v>4.0150000000000003E-3</c:v>
                </c:pt>
                <c:pt idx="909">
                  <c:v>4.006E-3</c:v>
                </c:pt>
                <c:pt idx="910">
                  <c:v>3.967E-3</c:v>
                </c:pt>
                <c:pt idx="911">
                  <c:v>3.9769999999999996E-3</c:v>
                </c:pt>
                <c:pt idx="912">
                  <c:v>3.986E-3</c:v>
                </c:pt>
                <c:pt idx="913">
                  <c:v>3.9820000000000003E-3</c:v>
                </c:pt>
                <c:pt idx="914">
                  <c:v>3.986E-3</c:v>
                </c:pt>
                <c:pt idx="915">
                  <c:v>3.9769999999999996E-3</c:v>
                </c:pt>
                <c:pt idx="916">
                  <c:v>3.9820000000000003E-3</c:v>
                </c:pt>
                <c:pt idx="917">
                  <c:v>3.9820000000000003E-3</c:v>
                </c:pt>
                <c:pt idx="918">
                  <c:v>3.986E-3</c:v>
                </c:pt>
                <c:pt idx="919">
                  <c:v>3.9769999999999996E-3</c:v>
                </c:pt>
                <c:pt idx="920">
                  <c:v>3.9719999999999998E-3</c:v>
                </c:pt>
                <c:pt idx="921">
                  <c:v>3.967E-3</c:v>
                </c:pt>
                <c:pt idx="922">
                  <c:v>3.9490000000000003E-3</c:v>
                </c:pt>
                <c:pt idx="923">
                  <c:v>3.9579999999999997E-3</c:v>
                </c:pt>
                <c:pt idx="924">
                  <c:v>3.967E-3</c:v>
                </c:pt>
                <c:pt idx="925">
                  <c:v>3.9439999999999996E-3</c:v>
                </c:pt>
                <c:pt idx="926">
                  <c:v>3.9579999999999997E-3</c:v>
                </c:pt>
                <c:pt idx="927">
                  <c:v>3.9579999999999997E-3</c:v>
                </c:pt>
                <c:pt idx="928">
                  <c:v>3.9579999999999997E-3</c:v>
                </c:pt>
                <c:pt idx="929">
                  <c:v>3.967E-3</c:v>
                </c:pt>
                <c:pt idx="930">
                  <c:v>3.9719999999999998E-3</c:v>
                </c:pt>
                <c:pt idx="931">
                  <c:v>3.9719999999999998E-3</c:v>
                </c:pt>
                <c:pt idx="932">
                  <c:v>3.9579999999999997E-3</c:v>
                </c:pt>
                <c:pt idx="933">
                  <c:v>3.9719999999999998E-3</c:v>
                </c:pt>
                <c:pt idx="934">
                  <c:v>3.9630000000000004E-3</c:v>
                </c:pt>
                <c:pt idx="935">
                  <c:v>3.9630000000000004E-3</c:v>
                </c:pt>
                <c:pt idx="936">
                  <c:v>3.9719999999999998E-3</c:v>
                </c:pt>
                <c:pt idx="937">
                  <c:v>3.967E-3</c:v>
                </c:pt>
                <c:pt idx="938">
                  <c:v>3.9719999999999998E-3</c:v>
                </c:pt>
                <c:pt idx="939">
                  <c:v>3.9719999999999998E-3</c:v>
                </c:pt>
                <c:pt idx="940">
                  <c:v>3.9719999999999998E-3</c:v>
                </c:pt>
                <c:pt idx="941">
                  <c:v>3.9719999999999998E-3</c:v>
                </c:pt>
                <c:pt idx="942">
                  <c:v>3.9719999999999998E-3</c:v>
                </c:pt>
                <c:pt idx="943">
                  <c:v>3.9769999999999996E-3</c:v>
                </c:pt>
                <c:pt idx="944">
                  <c:v>3.9719999999999998E-3</c:v>
                </c:pt>
                <c:pt idx="945">
                  <c:v>3.9249999999999997E-3</c:v>
                </c:pt>
                <c:pt idx="946">
                  <c:v>3.9300000000000003E-3</c:v>
                </c:pt>
                <c:pt idx="947">
                  <c:v>3.9249999999999997E-3</c:v>
                </c:pt>
                <c:pt idx="948">
                  <c:v>3.9199999999999999E-3</c:v>
                </c:pt>
                <c:pt idx="949">
                  <c:v>3.9439999999999996E-3</c:v>
                </c:pt>
                <c:pt idx="950">
                  <c:v>3.9300000000000003E-3</c:v>
                </c:pt>
                <c:pt idx="951">
                  <c:v>3.9199999999999999E-3</c:v>
                </c:pt>
                <c:pt idx="952">
                  <c:v>3.9300000000000003E-3</c:v>
                </c:pt>
                <c:pt idx="953">
                  <c:v>3.9300000000000003E-3</c:v>
                </c:pt>
                <c:pt idx="954">
                  <c:v>3.9300000000000003E-3</c:v>
                </c:pt>
                <c:pt idx="955">
                  <c:v>3.9300000000000003E-3</c:v>
                </c:pt>
                <c:pt idx="956">
                  <c:v>3.934E-3</c:v>
                </c:pt>
                <c:pt idx="957">
                  <c:v>3.9389999999999998E-3</c:v>
                </c:pt>
                <c:pt idx="958">
                  <c:v>3.9490000000000003E-3</c:v>
                </c:pt>
                <c:pt idx="959">
                  <c:v>3.9389999999999998E-3</c:v>
                </c:pt>
                <c:pt idx="960">
                  <c:v>3.934E-3</c:v>
                </c:pt>
                <c:pt idx="961">
                  <c:v>3.9490000000000003E-3</c:v>
                </c:pt>
                <c:pt idx="962">
                  <c:v>3.9490000000000003E-3</c:v>
                </c:pt>
                <c:pt idx="963">
                  <c:v>3.934E-3</c:v>
                </c:pt>
                <c:pt idx="964">
                  <c:v>3.934E-3</c:v>
                </c:pt>
                <c:pt idx="965">
                  <c:v>3.934E-3</c:v>
                </c:pt>
                <c:pt idx="966">
                  <c:v>3.8920000000000001E-3</c:v>
                </c:pt>
                <c:pt idx="967">
                  <c:v>3.8920000000000001E-3</c:v>
                </c:pt>
                <c:pt idx="968">
                  <c:v>3.823E-3</c:v>
                </c:pt>
                <c:pt idx="969">
                  <c:v>3.7590000000000002E-3</c:v>
                </c:pt>
                <c:pt idx="970">
                  <c:v>3.7859999999999999E-3</c:v>
                </c:pt>
                <c:pt idx="971">
                  <c:v>3.7859999999999999E-3</c:v>
                </c:pt>
                <c:pt idx="972">
                  <c:v>3.7950000000000002E-3</c:v>
                </c:pt>
                <c:pt idx="973">
                  <c:v>3.7989999999999999E-3</c:v>
                </c:pt>
                <c:pt idx="974">
                  <c:v>3.7989999999999999E-3</c:v>
                </c:pt>
                <c:pt idx="975">
                  <c:v>3.7989999999999999E-3</c:v>
                </c:pt>
                <c:pt idx="976">
                  <c:v>3.8089999999999999E-3</c:v>
                </c:pt>
                <c:pt idx="977">
                  <c:v>3.7989999999999999E-3</c:v>
                </c:pt>
                <c:pt idx="978">
                  <c:v>3.7989999999999999E-3</c:v>
                </c:pt>
                <c:pt idx="979">
                  <c:v>3.7950000000000002E-3</c:v>
                </c:pt>
                <c:pt idx="980">
                  <c:v>3.7950000000000002E-3</c:v>
                </c:pt>
                <c:pt idx="981">
                  <c:v>3.8040000000000001E-3</c:v>
                </c:pt>
                <c:pt idx="982">
                  <c:v>3.8089999999999999E-3</c:v>
                </c:pt>
                <c:pt idx="983">
                  <c:v>3.7989999999999999E-3</c:v>
                </c:pt>
                <c:pt idx="984">
                  <c:v>3.813E-3</c:v>
                </c:pt>
                <c:pt idx="985">
                  <c:v>3.8089999999999999E-3</c:v>
                </c:pt>
                <c:pt idx="986">
                  <c:v>3.813E-3</c:v>
                </c:pt>
                <c:pt idx="987">
                  <c:v>3.7989999999999999E-3</c:v>
                </c:pt>
                <c:pt idx="988">
                  <c:v>3.8040000000000001E-3</c:v>
                </c:pt>
                <c:pt idx="989">
                  <c:v>3.8180000000000002E-3</c:v>
                </c:pt>
                <c:pt idx="990">
                  <c:v>3.8040000000000001E-3</c:v>
                </c:pt>
                <c:pt idx="991">
                  <c:v>3.813E-3</c:v>
                </c:pt>
                <c:pt idx="992">
                  <c:v>3.7950000000000002E-3</c:v>
                </c:pt>
                <c:pt idx="993">
                  <c:v>3.813E-3</c:v>
                </c:pt>
                <c:pt idx="994">
                  <c:v>3.8089999999999999E-3</c:v>
                </c:pt>
                <c:pt idx="995">
                  <c:v>3.8180000000000002E-3</c:v>
                </c:pt>
                <c:pt idx="996">
                  <c:v>3.8180000000000002E-3</c:v>
                </c:pt>
                <c:pt idx="997">
                  <c:v>3.813E-3</c:v>
                </c:pt>
                <c:pt idx="998">
                  <c:v>3.813E-3</c:v>
                </c:pt>
                <c:pt idx="999">
                  <c:v>3.8180000000000002E-3</c:v>
                </c:pt>
                <c:pt idx="1000">
                  <c:v>3.8040000000000001E-3</c:v>
                </c:pt>
                <c:pt idx="1001">
                  <c:v>3.8040000000000001E-3</c:v>
                </c:pt>
                <c:pt idx="1002">
                  <c:v>3.8089999999999999E-3</c:v>
                </c:pt>
                <c:pt idx="1003">
                  <c:v>3.7950000000000002E-3</c:v>
                </c:pt>
                <c:pt idx="1004">
                  <c:v>3.823E-3</c:v>
                </c:pt>
                <c:pt idx="1005">
                  <c:v>3.823E-3</c:v>
                </c:pt>
                <c:pt idx="1006">
                  <c:v>3.813E-3</c:v>
                </c:pt>
                <c:pt idx="1007">
                  <c:v>3.813E-3</c:v>
                </c:pt>
                <c:pt idx="1008">
                  <c:v>3.813E-3</c:v>
                </c:pt>
                <c:pt idx="1009">
                  <c:v>3.8180000000000002E-3</c:v>
                </c:pt>
                <c:pt idx="1010">
                  <c:v>3.8180000000000002E-3</c:v>
                </c:pt>
                <c:pt idx="1011">
                  <c:v>3.8270000000000001E-3</c:v>
                </c:pt>
                <c:pt idx="1012">
                  <c:v>3.8180000000000002E-3</c:v>
                </c:pt>
                <c:pt idx="1013">
                  <c:v>3.823E-3</c:v>
                </c:pt>
                <c:pt idx="1014">
                  <c:v>3.8180000000000002E-3</c:v>
                </c:pt>
                <c:pt idx="1015">
                  <c:v>3.823E-3</c:v>
                </c:pt>
                <c:pt idx="1016">
                  <c:v>3.846E-3</c:v>
                </c:pt>
                <c:pt idx="1017">
                  <c:v>3.8270000000000001E-3</c:v>
                </c:pt>
                <c:pt idx="1018">
                  <c:v>3.8500000000000001E-3</c:v>
                </c:pt>
                <c:pt idx="1019">
                  <c:v>3.859E-3</c:v>
                </c:pt>
                <c:pt idx="1020">
                  <c:v>3.8549999999999999E-3</c:v>
                </c:pt>
                <c:pt idx="1021">
                  <c:v>3.8549999999999999E-3</c:v>
                </c:pt>
                <c:pt idx="1022">
                  <c:v>3.846E-3</c:v>
                </c:pt>
                <c:pt idx="1023">
                  <c:v>3.8500000000000001E-3</c:v>
                </c:pt>
                <c:pt idx="1024">
                  <c:v>3.8549999999999999E-3</c:v>
                </c:pt>
                <c:pt idx="1025">
                  <c:v>3.8500000000000001E-3</c:v>
                </c:pt>
                <c:pt idx="1026">
                  <c:v>3.859E-3</c:v>
                </c:pt>
                <c:pt idx="1027">
                  <c:v>3.8549999999999999E-3</c:v>
                </c:pt>
                <c:pt idx="1028">
                  <c:v>3.8639999999999998E-3</c:v>
                </c:pt>
                <c:pt idx="1029">
                  <c:v>3.836E-3</c:v>
                </c:pt>
                <c:pt idx="1030">
                  <c:v>3.846E-3</c:v>
                </c:pt>
                <c:pt idx="1031">
                  <c:v>3.8409999999999998E-3</c:v>
                </c:pt>
                <c:pt idx="1032">
                  <c:v>3.869E-3</c:v>
                </c:pt>
                <c:pt idx="1033">
                  <c:v>3.8639999999999998E-3</c:v>
                </c:pt>
                <c:pt idx="1034">
                  <c:v>3.859E-3</c:v>
                </c:pt>
                <c:pt idx="1035">
                  <c:v>3.8409999999999998E-3</c:v>
                </c:pt>
                <c:pt idx="1036">
                  <c:v>3.8639999999999998E-3</c:v>
                </c:pt>
                <c:pt idx="1037">
                  <c:v>3.859E-3</c:v>
                </c:pt>
                <c:pt idx="1038">
                  <c:v>3.869E-3</c:v>
                </c:pt>
                <c:pt idx="1039">
                  <c:v>3.8639999999999998E-3</c:v>
                </c:pt>
                <c:pt idx="1040">
                  <c:v>3.8639999999999998E-3</c:v>
                </c:pt>
                <c:pt idx="1041">
                  <c:v>3.8639999999999998E-3</c:v>
                </c:pt>
                <c:pt idx="1042">
                  <c:v>3.8639999999999998E-3</c:v>
                </c:pt>
                <c:pt idx="1043">
                  <c:v>3.8639999999999998E-3</c:v>
                </c:pt>
                <c:pt idx="1044">
                  <c:v>3.8639999999999998E-3</c:v>
                </c:pt>
                <c:pt idx="1045">
                  <c:v>3.8639999999999998E-3</c:v>
                </c:pt>
                <c:pt idx="1046">
                  <c:v>3.859E-3</c:v>
                </c:pt>
                <c:pt idx="1047">
                  <c:v>3.8639999999999998E-3</c:v>
                </c:pt>
                <c:pt idx="1048">
                  <c:v>3.8639999999999998E-3</c:v>
                </c:pt>
                <c:pt idx="1049">
                  <c:v>3.8639999999999998E-3</c:v>
                </c:pt>
                <c:pt idx="1050">
                  <c:v>3.8639999999999998E-3</c:v>
                </c:pt>
                <c:pt idx="1051">
                  <c:v>3.869E-3</c:v>
                </c:pt>
                <c:pt idx="1052">
                  <c:v>3.8779999999999999E-3</c:v>
                </c:pt>
                <c:pt idx="1053">
                  <c:v>3.869E-3</c:v>
                </c:pt>
                <c:pt idx="1054">
                  <c:v>3.869E-3</c:v>
                </c:pt>
                <c:pt idx="1055">
                  <c:v>3.8730000000000001E-3</c:v>
                </c:pt>
                <c:pt idx="1056">
                  <c:v>3.8730000000000001E-3</c:v>
                </c:pt>
                <c:pt idx="1057">
                  <c:v>3.8639999999999998E-3</c:v>
                </c:pt>
                <c:pt idx="1058">
                  <c:v>3.869E-3</c:v>
                </c:pt>
                <c:pt idx="1059">
                  <c:v>3.8549999999999999E-3</c:v>
                </c:pt>
                <c:pt idx="1060">
                  <c:v>3.859E-3</c:v>
                </c:pt>
                <c:pt idx="1061">
                  <c:v>3.8639999999999998E-3</c:v>
                </c:pt>
                <c:pt idx="1062">
                  <c:v>3.79E-3</c:v>
                </c:pt>
                <c:pt idx="1063">
                  <c:v>3.79E-3</c:v>
                </c:pt>
                <c:pt idx="1064">
                  <c:v>3.8040000000000001E-3</c:v>
                </c:pt>
                <c:pt idx="1065">
                  <c:v>3.7989999999999999E-3</c:v>
                </c:pt>
                <c:pt idx="1066">
                  <c:v>3.8180000000000002E-3</c:v>
                </c:pt>
                <c:pt idx="1067">
                  <c:v>3.8180000000000002E-3</c:v>
                </c:pt>
                <c:pt idx="1068">
                  <c:v>3.8180000000000002E-3</c:v>
                </c:pt>
                <c:pt idx="1069">
                  <c:v>3.8180000000000002E-3</c:v>
                </c:pt>
                <c:pt idx="1070">
                  <c:v>3.823E-3</c:v>
                </c:pt>
                <c:pt idx="1071">
                  <c:v>3.8180000000000002E-3</c:v>
                </c:pt>
                <c:pt idx="1072">
                  <c:v>3.7720000000000002E-3</c:v>
                </c:pt>
                <c:pt idx="1073">
                  <c:v>3.754E-3</c:v>
                </c:pt>
                <c:pt idx="1074">
                  <c:v>3.7590000000000002E-3</c:v>
                </c:pt>
                <c:pt idx="1075">
                  <c:v>3.7810000000000001E-3</c:v>
                </c:pt>
                <c:pt idx="1076">
                  <c:v>3.777E-3</c:v>
                </c:pt>
                <c:pt idx="1077">
                  <c:v>3.7810000000000001E-3</c:v>
                </c:pt>
                <c:pt idx="1078">
                  <c:v>3.777E-3</c:v>
                </c:pt>
                <c:pt idx="1079">
                  <c:v>3.7680000000000001E-3</c:v>
                </c:pt>
                <c:pt idx="1080">
                  <c:v>3.7139999999999999E-3</c:v>
                </c:pt>
                <c:pt idx="1081">
                  <c:v>3.7139999999999999E-3</c:v>
                </c:pt>
                <c:pt idx="1082">
                  <c:v>3.7230000000000002E-3</c:v>
                </c:pt>
                <c:pt idx="1083">
                  <c:v>3.718E-3</c:v>
                </c:pt>
                <c:pt idx="1084">
                  <c:v>3.7139999999999999E-3</c:v>
                </c:pt>
                <c:pt idx="1085">
                  <c:v>3.7139999999999999E-3</c:v>
                </c:pt>
                <c:pt idx="1086">
                  <c:v>3.705E-3</c:v>
                </c:pt>
                <c:pt idx="1087">
                  <c:v>3.7000000000000002E-3</c:v>
                </c:pt>
                <c:pt idx="1088">
                  <c:v>3.7090000000000001E-3</c:v>
                </c:pt>
                <c:pt idx="1089">
                  <c:v>3.7000000000000002E-3</c:v>
                </c:pt>
                <c:pt idx="1090">
                  <c:v>3.7090000000000001E-3</c:v>
                </c:pt>
                <c:pt idx="1091">
                  <c:v>3.6870000000000002E-3</c:v>
                </c:pt>
                <c:pt idx="1092">
                  <c:v>3.7139999999999999E-3</c:v>
                </c:pt>
                <c:pt idx="1093">
                  <c:v>3.7139999999999999E-3</c:v>
                </c:pt>
                <c:pt idx="1094">
                  <c:v>3.7000000000000002E-3</c:v>
                </c:pt>
                <c:pt idx="1095">
                  <c:v>3.6960000000000001E-3</c:v>
                </c:pt>
                <c:pt idx="1096">
                  <c:v>3.6960000000000001E-3</c:v>
                </c:pt>
                <c:pt idx="1097">
                  <c:v>3.705E-3</c:v>
                </c:pt>
                <c:pt idx="1098">
                  <c:v>3.6870000000000002E-3</c:v>
                </c:pt>
                <c:pt idx="1099">
                  <c:v>3.7000000000000002E-3</c:v>
                </c:pt>
                <c:pt idx="1100">
                  <c:v>3.6909999999999998E-3</c:v>
                </c:pt>
                <c:pt idx="1101">
                  <c:v>3.7000000000000002E-3</c:v>
                </c:pt>
                <c:pt idx="1102">
                  <c:v>3.705E-3</c:v>
                </c:pt>
                <c:pt idx="1103">
                  <c:v>3.7000000000000002E-3</c:v>
                </c:pt>
                <c:pt idx="1104">
                  <c:v>3.7000000000000002E-3</c:v>
                </c:pt>
                <c:pt idx="1105">
                  <c:v>3.7090000000000001E-3</c:v>
                </c:pt>
                <c:pt idx="1106">
                  <c:v>3.7139999999999999E-3</c:v>
                </c:pt>
                <c:pt idx="1107">
                  <c:v>3.7090000000000001E-3</c:v>
                </c:pt>
                <c:pt idx="1108">
                  <c:v>3.7139999999999999E-3</c:v>
                </c:pt>
                <c:pt idx="1109">
                  <c:v>3.7000000000000002E-3</c:v>
                </c:pt>
                <c:pt idx="1110">
                  <c:v>3.7139999999999999E-3</c:v>
                </c:pt>
                <c:pt idx="1111">
                  <c:v>3.7090000000000001E-3</c:v>
                </c:pt>
                <c:pt idx="1112">
                  <c:v>3.7090000000000001E-3</c:v>
                </c:pt>
                <c:pt idx="1113">
                  <c:v>3.7139999999999999E-3</c:v>
                </c:pt>
                <c:pt idx="1114">
                  <c:v>3.7090000000000001E-3</c:v>
                </c:pt>
                <c:pt idx="1115">
                  <c:v>3.7000000000000002E-3</c:v>
                </c:pt>
                <c:pt idx="1116">
                  <c:v>3.7000000000000002E-3</c:v>
                </c:pt>
                <c:pt idx="1117">
                  <c:v>3.6870000000000002E-3</c:v>
                </c:pt>
                <c:pt idx="1118">
                  <c:v>3.705E-3</c:v>
                </c:pt>
                <c:pt idx="1119">
                  <c:v>3.7090000000000001E-3</c:v>
                </c:pt>
                <c:pt idx="1120">
                  <c:v>3.7090000000000001E-3</c:v>
                </c:pt>
                <c:pt idx="1121">
                  <c:v>3.7090000000000001E-3</c:v>
                </c:pt>
                <c:pt idx="1122">
                  <c:v>3.705E-3</c:v>
                </c:pt>
                <c:pt idx="1123">
                  <c:v>3.705E-3</c:v>
                </c:pt>
                <c:pt idx="1124">
                  <c:v>3.705E-3</c:v>
                </c:pt>
                <c:pt idx="1125">
                  <c:v>3.7000000000000002E-3</c:v>
                </c:pt>
                <c:pt idx="1126">
                  <c:v>3.6960000000000001E-3</c:v>
                </c:pt>
                <c:pt idx="1127">
                  <c:v>3.6960000000000001E-3</c:v>
                </c:pt>
                <c:pt idx="1128">
                  <c:v>3.705E-3</c:v>
                </c:pt>
                <c:pt idx="1129">
                  <c:v>3.7090000000000001E-3</c:v>
                </c:pt>
                <c:pt idx="1130">
                  <c:v>3.6870000000000002E-3</c:v>
                </c:pt>
                <c:pt idx="1131">
                  <c:v>3.705E-3</c:v>
                </c:pt>
                <c:pt idx="1132">
                  <c:v>3.7090000000000001E-3</c:v>
                </c:pt>
                <c:pt idx="1133">
                  <c:v>3.7139999999999999E-3</c:v>
                </c:pt>
                <c:pt idx="1134">
                  <c:v>3.7000000000000002E-3</c:v>
                </c:pt>
                <c:pt idx="1135">
                  <c:v>3.6960000000000001E-3</c:v>
                </c:pt>
                <c:pt idx="1136">
                  <c:v>3.7000000000000002E-3</c:v>
                </c:pt>
                <c:pt idx="1137">
                  <c:v>3.6870000000000002E-3</c:v>
                </c:pt>
                <c:pt idx="1138">
                  <c:v>3.6830000000000001E-3</c:v>
                </c:pt>
                <c:pt idx="1139">
                  <c:v>3.6960000000000001E-3</c:v>
                </c:pt>
                <c:pt idx="1140">
                  <c:v>3.578E-3</c:v>
                </c:pt>
                <c:pt idx="1141">
                  <c:v>3.5739999999999999E-3</c:v>
                </c:pt>
                <c:pt idx="1142">
                  <c:v>3.5739999999999999E-3</c:v>
                </c:pt>
                <c:pt idx="1143">
                  <c:v>3.5739999999999999E-3</c:v>
                </c:pt>
                <c:pt idx="1144">
                  <c:v>3.565E-3</c:v>
                </c:pt>
                <c:pt idx="1145">
                  <c:v>3.5699999999999998E-3</c:v>
                </c:pt>
                <c:pt idx="1146">
                  <c:v>3.5739999999999999E-3</c:v>
                </c:pt>
                <c:pt idx="1147">
                  <c:v>3.5739999999999999E-3</c:v>
                </c:pt>
                <c:pt idx="1148">
                  <c:v>3.5739999999999999E-3</c:v>
                </c:pt>
                <c:pt idx="1149">
                  <c:v>3.5739999999999999E-3</c:v>
                </c:pt>
                <c:pt idx="1150">
                  <c:v>3.5699999999999998E-3</c:v>
                </c:pt>
                <c:pt idx="1151">
                  <c:v>3.5699999999999998E-3</c:v>
                </c:pt>
                <c:pt idx="1152">
                  <c:v>3.5739999999999999E-3</c:v>
                </c:pt>
                <c:pt idx="1153">
                  <c:v>3.565E-3</c:v>
                </c:pt>
                <c:pt idx="1154">
                  <c:v>3.5699999999999998E-3</c:v>
                </c:pt>
                <c:pt idx="1155">
                  <c:v>3.5699999999999998E-3</c:v>
                </c:pt>
                <c:pt idx="1156">
                  <c:v>3.565E-3</c:v>
                </c:pt>
                <c:pt idx="1157">
                  <c:v>3.5950000000000001E-3</c:v>
                </c:pt>
                <c:pt idx="1158">
                  <c:v>3.578E-3</c:v>
                </c:pt>
                <c:pt idx="1159">
                  <c:v>3.5739999999999999E-3</c:v>
                </c:pt>
                <c:pt idx="1160">
                  <c:v>3.5739999999999999E-3</c:v>
                </c:pt>
                <c:pt idx="1161">
                  <c:v>3.578E-3</c:v>
                </c:pt>
                <c:pt idx="1162">
                  <c:v>3.5739999999999999E-3</c:v>
                </c:pt>
                <c:pt idx="1163">
                  <c:v>3.578E-3</c:v>
                </c:pt>
                <c:pt idx="1164">
                  <c:v>3.5739999999999999E-3</c:v>
                </c:pt>
                <c:pt idx="1165">
                  <c:v>3.5739999999999999E-3</c:v>
                </c:pt>
                <c:pt idx="1166">
                  <c:v>3.578E-3</c:v>
                </c:pt>
                <c:pt idx="1167">
                  <c:v>3.5609999999999999E-3</c:v>
                </c:pt>
                <c:pt idx="1168">
                  <c:v>3.5739999999999999E-3</c:v>
                </c:pt>
                <c:pt idx="1169">
                  <c:v>3.565E-3</c:v>
                </c:pt>
                <c:pt idx="1170">
                  <c:v>3.5869999999999999E-3</c:v>
                </c:pt>
                <c:pt idx="1171">
                  <c:v>3.5270000000000002E-3</c:v>
                </c:pt>
                <c:pt idx="1172">
                  <c:v>3.519E-3</c:v>
                </c:pt>
                <c:pt idx="1173">
                  <c:v>3.5140000000000002E-3</c:v>
                </c:pt>
                <c:pt idx="1174">
                  <c:v>3.5100000000000001E-3</c:v>
                </c:pt>
                <c:pt idx="1175">
                  <c:v>3.5100000000000001E-3</c:v>
                </c:pt>
                <c:pt idx="1176">
                  <c:v>3.506E-3</c:v>
                </c:pt>
                <c:pt idx="1177">
                  <c:v>3.5270000000000002E-3</c:v>
                </c:pt>
                <c:pt idx="1178">
                  <c:v>3.5140000000000002E-3</c:v>
                </c:pt>
                <c:pt idx="1179">
                  <c:v>3.5140000000000002E-3</c:v>
                </c:pt>
                <c:pt idx="1180">
                  <c:v>3.5309999999999999E-3</c:v>
                </c:pt>
                <c:pt idx="1181">
                  <c:v>3.5230000000000001E-3</c:v>
                </c:pt>
                <c:pt idx="1182">
                  <c:v>3.5230000000000001E-3</c:v>
                </c:pt>
                <c:pt idx="1183">
                  <c:v>3.5309999999999999E-3</c:v>
                </c:pt>
                <c:pt idx="1184">
                  <c:v>3.5230000000000001E-3</c:v>
                </c:pt>
                <c:pt idx="1185">
                  <c:v>3.5270000000000002E-3</c:v>
                </c:pt>
                <c:pt idx="1186">
                  <c:v>3.5140000000000002E-3</c:v>
                </c:pt>
                <c:pt idx="1187">
                  <c:v>3.519E-3</c:v>
                </c:pt>
                <c:pt idx="1188">
                  <c:v>3.5230000000000001E-3</c:v>
                </c:pt>
                <c:pt idx="1189">
                  <c:v>3.5100000000000001E-3</c:v>
                </c:pt>
                <c:pt idx="1190">
                  <c:v>3.5230000000000001E-3</c:v>
                </c:pt>
                <c:pt idx="1191">
                  <c:v>3.5360000000000001E-3</c:v>
                </c:pt>
                <c:pt idx="1192">
                  <c:v>3.5360000000000001E-3</c:v>
                </c:pt>
                <c:pt idx="1193">
                  <c:v>3.5360000000000001E-3</c:v>
                </c:pt>
                <c:pt idx="1194">
                  <c:v>3.5270000000000002E-3</c:v>
                </c:pt>
                <c:pt idx="1195">
                  <c:v>3.5230000000000001E-3</c:v>
                </c:pt>
                <c:pt idx="1196">
                  <c:v>3.5360000000000001E-3</c:v>
                </c:pt>
                <c:pt idx="1197">
                  <c:v>3.5309999999999999E-3</c:v>
                </c:pt>
                <c:pt idx="1198">
                  <c:v>3.5270000000000002E-3</c:v>
                </c:pt>
                <c:pt idx="1199">
                  <c:v>3.5309999999999999E-3</c:v>
                </c:pt>
                <c:pt idx="1200">
                  <c:v>3.5400000000000002E-3</c:v>
                </c:pt>
                <c:pt idx="1201">
                  <c:v>3.5479999999999999E-3</c:v>
                </c:pt>
                <c:pt idx="1202">
                  <c:v>3.5400000000000002E-3</c:v>
                </c:pt>
                <c:pt idx="1203">
                  <c:v>3.5400000000000002E-3</c:v>
                </c:pt>
                <c:pt idx="1204">
                  <c:v>3.5439999999999998E-3</c:v>
                </c:pt>
                <c:pt idx="1205">
                  <c:v>3.5439999999999998E-3</c:v>
                </c:pt>
                <c:pt idx="1206">
                  <c:v>3.493E-3</c:v>
                </c:pt>
                <c:pt idx="1207">
                  <c:v>3.506E-3</c:v>
                </c:pt>
                <c:pt idx="1208">
                  <c:v>3.5010000000000002E-3</c:v>
                </c:pt>
                <c:pt idx="1209">
                  <c:v>3.5140000000000002E-3</c:v>
                </c:pt>
                <c:pt idx="1210">
                  <c:v>3.5309999999999999E-3</c:v>
                </c:pt>
                <c:pt idx="1211">
                  <c:v>3.5439999999999998E-3</c:v>
                </c:pt>
                <c:pt idx="1212">
                  <c:v>3.5400000000000002E-3</c:v>
                </c:pt>
                <c:pt idx="1213">
                  <c:v>3.5530000000000002E-3</c:v>
                </c:pt>
                <c:pt idx="1214">
                  <c:v>3.5400000000000002E-3</c:v>
                </c:pt>
                <c:pt idx="1215">
                  <c:v>3.5439999999999998E-3</c:v>
                </c:pt>
                <c:pt idx="1216">
                  <c:v>3.5230000000000001E-3</c:v>
                </c:pt>
                <c:pt idx="1217">
                  <c:v>3.5309999999999999E-3</c:v>
                </c:pt>
                <c:pt idx="1218">
                  <c:v>3.5400000000000002E-3</c:v>
                </c:pt>
                <c:pt idx="1219">
                  <c:v>3.2469999999999999E-3</c:v>
                </c:pt>
                <c:pt idx="1220">
                  <c:v>3.2550000000000001E-3</c:v>
                </c:pt>
                <c:pt idx="1221">
                  <c:v>3.274E-3</c:v>
                </c:pt>
                <c:pt idx="1222">
                  <c:v>3.251E-3</c:v>
                </c:pt>
                <c:pt idx="1223">
                  <c:v>3.2550000000000001E-3</c:v>
                </c:pt>
                <c:pt idx="1224">
                  <c:v>3.274E-3</c:v>
                </c:pt>
                <c:pt idx="1225">
                  <c:v>3.2780000000000001E-3</c:v>
                </c:pt>
                <c:pt idx="1226">
                  <c:v>3.274E-3</c:v>
                </c:pt>
                <c:pt idx="1227">
                  <c:v>3.2659999999999998E-3</c:v>
                </c:pt>
                <c:pt idx="1228">
                  <c:v>3.274E-3</c:v>
                </c:pt>
                <c:pt idx="1229">
                  <c:v>3.251E-3</c:v>
                </c:pt>
                <c:pt idx="1230">
                  <c:v>3.251E-3</c:v>
                </c:pt>
                <c:pt idx="1231">
                  <c:v>3.2469999999999999E-3</c:v>
                </c:pt>
                <c:pt idx="1232">
                  <c:v>3.2429999999999998E-3</c:v>
                </c:pt>
                <c:pt idx="1233">
                  <c:v>3.251E-3</c:v>
                </c:pt>
                <c:pt idx="1234">
                  <c:v>3.2550000000000001E-3</c:v>
                </c:pt>
                <c:pt idx="1235">
                  <c:v>3.251E-3</c:v>
                </c:pt>
                <c:pt idx="1236">
                  <c:v>3.2550000000000001E-3</c:v>
                </c:pt>
                <c:pt idx="1237">
                  <c:v>3.2469999999999999E-3</c:v>
                </c:pt>
                <c:pt idx="1238">
                  <c:v>3.2469999999999999E-3</c:v>
                </c:pt>
                <c:pt idx="1239">
                  <c:v>3.2429999999999998E-3</c:v>
                </c:pt>
                <c:pt idx="1240">
                  <c:v>3.2429999999999998E-3</c:v>
                </c:pt>
                <c:pt idx="1241">
                  <c:v>3.235E-3</c:v>
                </c:pt>
                <c:pt idx="1242">
                  <c:v>3.2390000000000001E-3</c:v>
                </c:pt>
                <c:pt idx="1243">
                  <c:v>3.2269999999999998E-3</c:v>
                </c:pt>
                <c:pt idx="1244">
                  <c:v>3.235E-3</c:v>
                </c:pt>
                <c:pt idx="1245">
                  <c:v>3.2390000000000001E-3</c:v>
                </c:pt>
                <c:pt idx="1246">
                  <c:v>3.251E-3</c:v>
                </c:pt>
                <c:pt idx="1247">
                  <c:v>3.251E-3</c:v>
                </c:pt>
                <c:pt idx="1248">
                  <c:v>3.2309999999999999E-3</c:v>
                </c:pt>
                <c:pt idx="1249">
                  <c:v>3.2390000000000001E-3</c:v>
                </c:pt>
                <c:pt idx="1250">
                  <c:v>3.2309999999999999E-3</c:v>
                </c:pt>
                <c:pt idx="1251">
                  <c:v>3.2429999999999998E-3</c:v>
                </c:pt>
                <c:pt idx="1252">
                  <c:v>3.2469999999999999E-3</c:v>
                </c:pt>
                <c:pt idx="1253">
                  <c:v>3.235E-3</c:v>
                </c:pt>
                <c:pt idx="1254">
                  <c:v>3.2309999999999999E-3</c:v>
                </c:pt>
                <c:pt idx="1255">
                  <c:v>3.235E-3</c:v>
                </c:pt>
                <c:pt idx="1256">
                  <c:v>3.2469999999999999E-3</c:v>
                </c:pt>
                <c:pt idx="1257">
                  <c:v>3.2429999999999998E-3</c:v>
                </c:pt>
                <c:pt idx="1258">
                  <c:v>3.2469999999999999E-3</c:v>
                </c:pt>
                <c:pt idx="1259">
                  <c:v>3.251E-3</c:v>
                </c:pt>
                <c:pt idx="1260">
                  <c:v>3.2309999999999999E-3</c:v>
                </c:pt>
                <c:pt idx="1261">
                  <c:v>3.2429999999999998E-3</c:v>
                </c:pt>
                <c:pt idx="1262">
                  <c:v>3.2550000000000001E-3</c:v>
                </c:pt>
                <c:pt idx="1263">
                  <c:v>3.2469999999999999E-3</c:v>
                </c:pt>
                <c:pt idx="1264">
                  <c:v>3.2429999999999998E-3</c:v>
                </c:pt>
                <c:pt idx="1265">
                  <c:v>3.2469999999999999E-3</c:v>
                </c:pt>
                <c:pt idx="1266">
                  <c:v>3.2079999999999999E-3</c:v>
                </c:pt>
                <c:pt idx="1267">
                  <c:v>3.2000000000000002E-3</c:v>
                </c:pt>
                <c:pt idx="1268">
                  <c:v>3.1960000000000001E-3</c:v>
                </c:pt>
                <c:pt idx="1269">
                  <c:v>3.2269999999999998E-3</c:v>
                </c:pt>
                <c:pt idx="1270">
                  <c:v>3.2160000000000001E-3</c:v>
                </c:pt>
                <c:pt idx="1271">
                  <c:v>3.2200000000000002E-3</c:v>
                </c:pt>
                <c:pt idx="1272">
                  <c:v>3.2079999999999999E-3</c:v>
                </c:pt>
                <c:pt idx="1273">
                  <c:v>3.2309999999999999E-3</c:v>
                </c:pt>
                <c:pt idx="1274">
                  <c:v>3.2230000000000002E-3</c:v>
                </c:pt>
                <c:pt idx="1275">
                  <c:v>3.2309999999999999E-3</c:v>
                </c:pt>
                <c:pt idx="1276">
                  <c:v>3.2230000000000002E-3</c:v>
                </c:pt>
                <c:pt idx="1277">
                  <c:v>3.212E-3</c:v>
                </c:pt>
                <c:pt idx="1278">
                  <c:v>3.212E-3</c:v>
                </c:pt>
                <c:pt idx="1279">
                  <c:v>3.1470000000000001E-3</c:v>
                </c:pt>
                <c:pt idx="1280">
                  <c:v>3.1510000000000002E-3</c:v>
                </c:pt>
                <c:pt idx="1281">
                  <c:v>3.1510000000000002E-3</c:v>
                </c:pt>
                <c:pt idx="1282">
                  <c:v>3.1280000000000001E-3</c:v>
                </c:pt>
                <c:pt idx="1283">
                  <c:v>3.1359999999999999E-3</c:v>
                </c:pt>
                <c:pt idx="1284">
                  <c:v>3.143E-3</c:v>
                </c:pt>
                <c:pt idx="1285">
                  <c:v>3.1359999999999999E-3</c:v>
                </c:pt>
                <c:pt idx="1286">
                  <c:v>3.143E-3</c:v>
                </c:pt>
                <c:pt idx="1287">
                  <c:v>3.143E-3</c:v>
                </c:pt>
                <c:pt idx="1288">
                  <c:v>3.1549999999999998E-3</c:v>
                </c:pt>
                <c:pt idx="1289">
                  <c:v>3.143E-3</c:v>
                </c:pt>
                <c:pt idx="1290">
                  <c:v>3.1280000000000001E-3</c:v>
                </c:pt>
                <c:pt idx="1291">
                  <c:v>3.1129999999999999E-3</c:v>
                </c:pt>
                <c:pt idx="1292">
                  <c:v>3.0829999999999998E-3</c:v>
                </c:pt>
                <c:pt idx="1293">
                  <c:v>3.0799999999999998E-3</c:v>
                </c:pt>
                <c:pt idx="1294">
                  <c:v>3.0869999999999999E-3</c:v>
                </c:pt>
                <c:pt idx="1295">
                  <c:v>3.0720000000000001E-3</c:v>
                </c:pt>
                <c:pt idx="1296">
                  <c:v>3.0869999999999999E-3</c:v>
                </c:pt>
                <c:pt idx="1297">
                  <c:v>3.0690000000000001E-3</c:v>
                </c:pt>
                <c:pt idx="1298">
                  <c:v>3.0799999999999998E-3</c:v>
                </c:pt>
                <c:pt idx="1299">
                  <c:v>3.0799999999999998E-3</c:v>
                </c:pt>
                <c:pt idx="1300">
                  <c:v>3.0869999999999999E-3</c:v>
                </c:pt>
                <c:pt idx="1301">
                  <c:v>3.0829999999999998E-3</c:v>
                </c:pt>
                <c:pt idx="1302">
                  <c:v>3.0980000000000001E-3</c:v>
                </c:pt>
                <c:pt idx="1303">
                  <c:v>3.1020000000000002E-3</c:v>
                </c:pt>
                <c:pt idx="1304">
                  <c:v>3.0869999999999999E-3</c:v>
                </c:pt>
                <c:pt idx="1305">
                  <c:v>3.0829999999999998E-3</c:v>
                </c:pt>
                <c:pt idx="1306">
                  <c:v>3.094E-3</c:v>
                </c:pt>
                <c:pt idx="1307">
                  <c:v>3.0980000000000001E-3</c:v>
                </c:pt>
                <c:pt idx="1308">
                  <c:v>3.1020000000000002E-3</c:v>
                </c:pt>
                <c:pt idx="1309">
                  <c:v>3.0980000000000001E-3</c:v>
                </c:pt>
                <c:pt idx="1310">
                  <c:v>3.0899999999999999E-3</c:v>
                </c:pt>
                <c:pt idx="1311">
                  <c:v>3.0829999999999998E-3</c:v>
                </c:pt>
                <c:pt idx="1312">
                  <c:v>3.0869999999999999E-3</c:v>
                </c:pt>
                <c:pt idx="1313">
                  <c:v>3.0869999999999999E-3</c:v>
                </c:pt>
                <c:pt idx="1314">
                  <c:v>3.094E-3</c:v>
                </c:pt>
                <c:pt idx="1315">
                  <c:v>3.0899999999999999E-3</c:v>
                </c:pt>
                <c:pt idx="1316">
                  <c:v>3.0980000000000001E-3</c:v>
                </c:pt>
                <c:pt idx="1317">
                  <c:v>3.0980000000000001E-3</c:v>
                </c:pt>
                <c:pt idx="1318">
                  <c:v>3.1020000000000002E-3</c:v>
                </c:pt>
                <c:pt idx="1319">
                  <c:v>3.1020000000000002E-3</c:v>
                </c:pt>
                <c:pt idx="1320">
                  <c:v>3.0980000000000001E-3</c:v>
                </c:pt>
                <c:pt idx="1321">
                  <c:v>3.094E-3</c:v>
                </c:pt>
                <c:pt idx="1322">
                  <c:v>3.0980000000000001E-3</c:v>
                </c:pt>
                <c:pt idx="1323">
                  <c:v>3.1020000000000002E-3</c:v>
                </c:pt>
                <c:pt idx="1324">
                  <c:v>3.0980000000000001E-3</c:v>
                </c:pt>
                <c:pt idx="1325">
                  <c:v>3.1020000000000002E-3</c:v>
                </c:pt>
                <c:pt idx="1326">
                  <c:v>3.1020000000000002E-3</c:v>
                </c:pt>
                <c:pt idx="1327">
                  <c:v>3.0980000000000001E-3</c:v>
                </c:pt>
                <c:pt idx="1328">
                  <c:v>3.0980000000000001E-3</c:v>
                </c:pt>
                <c:pt idx="1329">
                  <c:v>3.0980000000000001E-3</c:v>
                </c:pt>
                <c:pt idx="1330">
                  <c:v>3.1020000000000002E-3</c:v>
                </c:pt>
                <c:pt idx="1331">
                  <c:v>3.1129999999999999E-3</c:v>
                </c:pt>
                <c:pt idx="1332">
                  <c:v>3.143E-3</c:v>
                </c:pt>
                <c:pt idx="1333">
                  <c:v>3.1359999999999999E-3</c:v>
                </c:pt>
                <c:pt idx="1334">
                  <c:v>3.1319999999999998E-3</c:v>
                </c:pt>
                <c:pt idx="1335">
                  <c:v>3.1280000000000001E-3</c:v>
                </c:pt>
                <c:pt idx="1336">
                  <c:v>3.143E-3</c:v>
                </c:pt>
                <c:pt idx="1337">
                  <c:v>3.1389999999999999E-3</c:v>
                </c:pt>
                <c:pt idx="1338">
                  <c:v>3.1319999999999998E-3</c:v>
                </c:pt>
                <c:pt idx="1339">
                  <c:v>3.1389999999999999E-3</c:v>
                </c:pt>
                <c:pt idx="1340">
                  <c:v>3.124E-3</c:v>
                </c:pt>
                <c:pt idx="1341">
                  <c:v>3.1389999999999999E-3</c:v>
                </c:pt>
                <c:pt idx="1342">
                  <c:v>3.143E-3</c:v>
                </c:pt>
                <c:pt idx="1343">
                  <c:v>3.1280000000000001E-3</c:v>
                </c:pt>
                <c:pt idx="1344">
                  <c:v>3.1280000000000001E-3</c:v>
                </c:pt>
                <c:pt idx="1345">
                  <c:v>3.1280000000000001E-3</c:v>
                </c:pt>
                <c:pt idx="1346">
                  <c:v>3.1319999999999998E-3</c:v>
                </c:pt>
                <c:pt idx="1347">
                  <c:v>3.1280000000000001E-3</c:v>
                </c:pt>
                <c:pt idx="1348">
                  <c:v>3.0690000000000001E-3</c:v>
                </c:pt>
                <c:pt idx="1349">
                  <c:v>3.065E-3</c:v>
                </c:pt>
                <c:pt idx="1350">
                  <c:v>3.065E-3</c:v>
                </c:pt>
                <c:pt idx="1351">
                  <c:v>3.0690000000000001E-3</c:v>
                </c:pt>
                <c:pt idx="1352">
                  <c:v>3.0690000000000001E-3</c:v>
                </c:pt>
                <c:pt idx="1353">
                  <c:v>3.0869999999999999E-3</c:v>
                </c:pt>
                <c:pt idx="1354">
                  <c:v>3.065E-3</c:v>
                </c:pt>
                <c:pt idx="1355">
                  <c:v>3.0690000000000001E-3</c:v>
                </c:pt>
                <c:pt idx="1356">
                  <c:v>3.0720000000000001E-3</c:v>
                </c:pt>
                <c:pt idx="1357">
                  <c:v>3.094E-3</c:v>
                </c:pt>
                <c:pt idx="1358">
                  <c:v>3.0899999999999999E-3</c:v>
                </c:pt>
                <c:pt idx="1359">
                  <c:v>3.0869999999999999E-3</c:v>
                </c:pt>
                <c:pt idx="1360">
                  <c:v>3.0899999999999999E-3</c:v>
                </c:pt>
                <c:pt idx="1361">
                  <c:v>3.0899999999999999E-3</c:v>
                </c:pt>
                <c:pt idx="1362">
                  <c:v>3.094E-3</c:v>
                </c:pt>
                <c:pt idx="1363">
                  <c:v>3.094E-3</c:v>
                </c:pt>
                <c:pt idx="1364">
                  <c:v>3.0899999999999999E-3</c:v>
                </c:pt>
                <c:pt idx="1365">
                  <c:v>3.1050000000000001E-3</c:v>
                </c:pt>
                <c:pt idx="1366">
                  <c:v>3.0980000000000001E-3</c:v>
                </c:pt>
                <c:pt idx="1367">
                  <c:v>3.1050000000000001E-3</c:v>
                </c:pt>
                <c:pt idx="1368">
                  <c:v>3.1020000000000002E-3</c:v>
                </c:pt>
                <c:pt idx="1369">
                  <c:v>3.0899999999999999E-3</c:v>
                </c:pt>
                <c:pt idx="1370">
                  <c:v>3.094E-3</c:v>
                </c:pt>
                <c:pt idx="1371">
                  <c:v>3.1089999999999998E-3</c:v>
                </c:pt>
                <c:pt idx="1372">
                  <c:v>3.1050000000000001E-3</c:v>
                </c:pt>
                <c:pt idx="1373">
                  <c:v>3.1050000000000001E-3</c:v>
                </c:pt>
                <c:pt idx="1374">
                  <c:v>3.1050000000000001E-3</c:v>
                </c:pt>
                <c:pt idx="1375">
                  <c:v>3.1050000000000001E-3</c:v>
                </c:pt>
                <c:pt idx="1376">
                  <c:v>3.0869999999999999E-3</c:v>
                </c:pt>
                <c:pt idx="1377">
                  <c:v>3.094E-3</c:v>
                </c:pt>
                <c:pt idx="1378">
                  <c:v>3.0980000000000001E-3</c:v>
                </c:pt>
                <c:pt idx="1379">
                  <c:v>3.0899999999999999E-3</c:v>
                </c:pt>
                <c:pt idx="1380">
                  <c:v>3.0609999999999999E-3</c:v>
                </c:pt>
                <c:pt idx="1381">
                  <c:v>3.0690000000000001E-3</c:v>
                </c:pt>
                <c:pt idx="1382">
                  <c:v>3.0980000000000001E-3</c:v>
                </c:pt>
                <c:pt idx="1383">
                  <c:v>3.0980000000000001E-3</c:v>
                </c:pt>
                <c:pt idx="1384">
                  <c:v>3.1089999999999998E-3</c:v>
                </c:pt>
                <c:pt idx="1385">
                  <c:v>3.0980000000000001E-3</c:v>
                </c:pt>
                <c:pt idx="1386">
                  <c:v>3.1050000000000001E-3</c:v>
                </c:pt>
                <c:pt idx="1387">
                  <c:v>3.1050000000000001E-3</c:v>
                </c:pt>
                <c:pt idx="1388">
                  <c:v>3.1020000000000002E-3</c:v>
                </c:pt>
                <c:pt idx="1389">
                  <c:v>3.1129999999999999E-3</c:v>
                </c:pt>
                <c:pt idx="1390">
                  <c:v>3.1050000000000001E-3</c:v>
                </c:pt>
                <c:pt idx="1391">
                  <c:v>3.1089999999999998E-3</c:v>
                </c:pt>
                <c:pt idx="1392">
                  <c:v>3.094E-3</c:v>
                </c:pt>
                <c:pt idx="1393">
                  <c:v>3.1050000000000001E-3</c:v>
                </c:pt>
                <c:pt idx="1394">
                  <c:v>3.1129999999999999E-3</c:v>
                </c:pt>
                <c:pt idx="1395">
                  <c:v>3.1020000000000002E-3</c:v>
                </c:pt>
                <c:pt idx="1396">
                  <c:v>3.251E-3</c:v>
                </c:pt>
                <c:pt idx="1397">
                  <c:v>3.2620000000000001E-3</c:v>
                </c:pt>
                <c:pt idx="1398">
                  <c:v>3.251E-3</c:v>
                </c:pt>
                <c:pt idx="1399">
                  <c:v>3.258E-3</c:v>
                </c:pt>
                <c:pt idx="1400">
                  <c:v>3.2550000000000001E-3</c:v>
                </c:pt>
                <c:pt idx="1401">
                  <c:v>3.2620000000000001E-3</c:v>
                </c:pt>
                <c:pt idx="1402">
                  <c:v>3.2620000000000001E-3</c:v>
                </c:pt>
                <c:pt idx="1403">
                  <c:v>3.251E-3</c:v>
                </c:pt>
                <c:pt idx="1404">
                  <c:v>3.2550000000000001E-3</c:v>
                </c:pt>
                <c:pt idx="1405">
                  <c:v>3.2659999999999998E-3</c:v>
                </c:pt>
                <c:pt idx="1406">
                  <c:v>3.2550000000000001E-3</c:v>
                </c:pt>
                <c:pt idx="1407">
                  <c:v>3.2469999999999999E-3</c:v>
                </c:pt>
                <c:pt idx="1408">
                  <c:v>3.212E-3</c:v>
                </c:pt>
                <c:pt idx="1409">
                  <c:v>3.2079999999999999E-3</c:v>
                </c:pt>
                <c:pt idx="1410">
                  <c:v>3.1960000000000001E-3</c:v>
                </c:pt>
                <c:pt idx="1411">
                  <c:v>3.2000000000000002E-3</c:v>
                </c:pt>
                <c:pt idx="1412">
                  <c:v>3.192E-3</c:v>
                </c:pt>
                <c:pt idx="1413">
                  <c:v>3.1849999999999999E-3</c:v>
                </c:pt>
                <c:pt idx="1414">
                  <c:v>2.9880000000000002E-3</c:v>
                </c:pt>
                <c:pt idx="1415">
                  <c:v>3.0100000000000001E-3</c:v>
                </c:pt>
                <c:pt idx="1416">
                  <c:v>3.0209999999999998E-3</c:v>
                </c:pt>
                <c:pt idx="1417">
                  <c:v>3.0279999999999999E-3</c:v>
                </c:pt>
                <c:pt idx="1418">
                  <c:v>3.0249999999999999E-3</c:v>
                </c:pt>
                <c:pt idx="1419">
                  <c:v>3.0279999999999999E-3</c:v>
                </c:pt>
                <c:pt idx="1420">
                  <c:v>3.1020000000000002E-3</c:v>
                </c:pt>
                <c:pt idx="1421">
                  <c:v>3.1050000000000001E-3</c:v>
                </c:pt>
                <c:pt idx="1422">
                  <c:v>3.1050000000000001E-3</c:v>
                </c:pt>
                <c:pt idx="1423">
                  <c:v>3.124E-3</c:v>
                </c:pt>
                <c:pt idx="1424">
                  <c:v>3.117E-3</c:v>
                </c:pt>
                <c:pt idx="1425">
                  <c:v>3.1129999999999999E-3</c:v>
                </c:pt>
                <c:pt idx="1426">
                  <c:v>3.1280000000000001E-3</c:v>
                </c:pt>
                <c:pt idx="1427">
                  <c:v>3.117E-3</c:v>
                </c:pt>
                <c:pt idx="1428">
                  <c:v>3.1319999999999998E-3</c:v>
                </c:pt>
                <c:pt idx="1429">
                  <c:v>3.1280000000000001E-3</c:v>
                </c:pt>
                <c:pt idx="1430">
                  <c:v>3.1960000000000001E-3</c:v>
                </c:pt>
                <c:pt idx="1431">
                  <c:v>3.192E-3</c:v>
                </c:pt>
                <c:pt idx="1432">
                  <c:v>3.2039999999999998E-3</c:v>
                </c:pt>
                <c:pt idx="1433">
                  <c:v>3.189E-3</c:v>
                </c:pt>
                <c:pt idx="1434">
                  <c:v>3.192E-3</c:v>
                </c:pt>
                <c:pt idx="1435">
                  <c:v>3.1849999999999999E-3</c:v>
                </c:pt>
                <c:pt idx="1436">
                  <c:v>3.1770000000000001E-3</c:v>
                </c:pt>
                <c:pt idx="1437">
                  <c:v>3.192E-3</c:v>
                </c:pt>
                <c:pt idx="1438">
                  <c:v>3.1809999999999998E-3</c:v>
                </c:pt>
                <c:pt idx="1439">
                  <c:v>3.1809999999999998E-3</c:v>
                </c:pt>
                <c:pt idx="1440">
                  <c:v>3.189E-3</c:v>
                </c:pt>
                <c:pt idx="1441">
                  <c:v>3.1809999999999998E-3</c:v>
                </c:pt>
                <c:pt idx="1442">
                  <c:v>3.1849999999999999E-3</c:v>
                </c:pt>
                <c:pt idx="1443">
                  <c:v>3.1770000000000001E-3</c:v>
                </c:pt>
                <c:pt idx="1444">
                  <c:v>3.1770000000000001E-3</c:v>
                </c:pt>
                <c:pt idx="1445">
                  <c:v>3.1770000000000001E-3</c:v>
                </c:pt>
                <c:pt idx="1446">
                  <c:v>3.2000000000000002E-3</c:v>
                </c:pt>
                <c:pt idx="1447">
                  <c:v>3.1770000000000001E-3</c:v>
                </c:pt>
                <c:pt idx="1448">
                  <c:v>3.1770000000000001E-3</c:v>
                </c:pt>
                <c:pt idx="1449">
                  <c:v>3.1700000000000001E-3</c:v>
                </c:pt>
                <c:pt idx="1450">
                  <c:v>3.1809999999999998E-3</c:v>
                </c:pt>
                <c:pt idx="1451">
                  <c:v>3.1849999999999999E-3</c:v>
                </c:pt>
                <c:pt idx="1452">
                  <c:v>3.1849999999999999E-3</c:v>
                </c:pt>
                <c:pt idx="1453">
                  <c:v>3.1770000000000001E-3</c:v>
                </c:pt>
                <c:pt idx="1454">
                  <c:v>3.1809999999999998E-3</c:v>
                </c:pt>
                <c:pt idx="1455">
                  <c:v>3.1700000000000001E-3</c:v>
                </c:pt>
                <c:pt idx="1456">
                  <c:v>3.1700000000000001E-3</c:v>
                </c:pt>
                <c:pt idx="1457">
                  <c:v>3.1809999999999998E-3</c:v>
                </c:pt>
                <c:pt idx="1458">
                  <c:v>3.166E-3</c:v>
                </c:pt>
                <c:pt idx="1459">
                  <c:v>3.166E-3</c:v>
                </c:pt>
                <c:pt idx="1460">
                  <c:v>3.1740000000000002E-3</c:v>
                </c:pt>
                <c:pt idx="1461">
                  <c:v>3.1740000000000002E-3</c:v>
                </c:pt>
                <c:pt idx="1462">
                  <c:v>3.1700000000000001E-3</c:v>
                </c:pt>
                <c:pt idx="1463">
                  <c:v>3.1809999999999998E-3</c:v>
                </c:pt>
                <c:pt idx="1464">
                  <c:v>3.1809999999999998E-3</c:v>
                </c:pt>
                <c:pt idx="1465">
                  <c:v>2.9489999999999998E-3</c:v>
                </c:pt>
                <c:pt idx="1466">
                  <c:v>2.9849999999999998E-3</c:v>
                </c:pt>
                <c:pt idx="1467">
                  <c:v>2.9810000000000001E-3</c:v>
                </c:pt>
                <c:pt idx="1468">
                  <c:v>2.9810000000000001E-3</c:v>
                </c:pt>
                <c:pt idx="1469">
                  <c:v>3.0100000000000001E-3</c:v>
                </c:pt>
                <c:pt idx="1470">
                  <c:v>2.9989999999999999E-3</c:v>
                </c:pt>
                <c:pt idx="1471">
                  <c:v>3.0170000000000002E-3</c:v>
                </c:pt>
                <c:pt idx="1472">
                  <c:v>3.0140000000000002E-3</c:v>
                </c:pt>
                <c:pt idx="1473">
                  <c:v>3.0209999999999998E-3</c:v>
                </c:pt>
                <c:pt idx="1474">
                  <c:v>3.0209999999999998E-3</c:v>
                </c:pt>
                <c:pt idx="1475">
                  <c:v>3.032E-3</c:v>
                </c:pt>
                <c:pt idx="1476">
                  <c:v>3.032E-3</c:v>
                </c:pt>
                <c:pt idx="1477">
                  <c:v>3.0360000000000001E-3</c:v>
                </c:pt>
                <c:pt idx="1478">
                  <c:v>3.0209999999999998E-3</c:v>
                </c:pt>
                <c:pt idx="1479">
                  <c:v>3.032E-3</c:v>
                </c:pt>
                <c:pt idx="1480">
                  <c:v>3.032E-3</c:v>
                </c:pt>
                <c:pt idx="1481">
                  <c:v>3.039E-3</c:v>
                </c:pt>
                <c:pt idx="1482">
                  <c:v>3.0360000000000001E-3</c:v>
                </c:pt>
                <c:pt idx="1483">
                  <c:v>3.0360000000000001E-3</c:v>
                </c:pt>
                <c:pt idx="1484">
                  <c:v>3.0360000000000001E-3</c:v>
                </c:pt>
                <c:pt idx="1485">
                  <c:v>3.0430000000000001E-3</c:v>
                </c:pt>
                <c:pt idx="1486">
                  <c:v>3.0500000000000002E-3</c:v>
                </c:pt>
                <c:pt idx="1487">
                  <c:v>3.0469999999999998E-3</c:v>
                </c:pt>
                <c:pt idx="1488">
                  <c:v>3.0539999999999999E-3</c:v>
                </c:pt>
                <c:pt idx="1489">
                  <c:v>3.058E-3</c:v>
                </c:pt>
                <c:pt idx="1490">
                  <c:v>3.039E-3</c:v>
                </c:pt>
                <c:pt idx="1491">
                  <c:v>3.0469999999999998E-3</c:v>
                </c:pt>
                <c:pt idx="1492">
                  <c:v>3.0539999999999999E-3</c:v>
                </c:pt>
                <c:pt idx="1493">
                  <c:v>3.039E-3</c:v>
                </c:pt>
                <c:pt idx="1494">
                  <c:v>3.0469999999999998E-3</c:v>
                </c:pt>
                <c:pt idx="1495">
                  <c:v>3.0469999999999998E-3</c:v>
                </c:pt>
                <c:pt idx="1496">
                  <c:v>3.0720000000000001E-3</c:v>
                </c:pt>
                <c:pt idx="1497">
                  <c:v>3.0760000000000002E-3</c:v>
                </c:pt>
                <c:pt idx="1498">
                  <c:v>3.0760000000000002E-3</c:v>
                </c:pt>
                <c:pt idx="1499">
                  <c:v>3.0690000000000001E-3</c:v>
                </c:pt>
                <c:pt idx="1500">
                  <c:v>3.0760000000000002E-3</c:v>
                </c:pt>
                <c:pt idx="1501">
                  <c:v>3.0899999999999999E-3</c:v>
                </c:pt>
                <c:pt idx="1502">
                  <c:v>3.0829999999999998E-3</c:v>
                </c:pt>
                <c:pt idx="1503">
                  <c:v>3.0869999999999999E-3</c:v>
                </c:pt>
                <c:pt idx="1504">
                  <c:v>3.0799999999999998E-3</c:v>
                </c:pt>
                <c:pt idx="1505">
                  <c:v>3.0829999999999998E-3</c:v>
                </c:pt>
                <c:pt idx="1506">
                  <c:v>3.0829999999999998E-3</c:v>
                </c:pt>
                <c:pt idx="1507">
                  <c:v>3.0720000000000001E-3</c:v>
                </c:pt>
                <c:pt idx="1508">
                  <c:v>3.0829999999999998E-3</c:v>
                </c:pt>
                <c:pt idx="1509">
                  <c:v>3.0829999999999998E-3</c:v>
                </c:pt>
                <c:pt idx="1510">
                  <c:v>3.0760000000000002E-3</c:v>
                </c:pt>
                <c:pt idx="1511">
                  <c:v>3.0829999999999998E-3</c:v>
                </c:pt>
                <c:pt idx="1512">
                  <c:v>3.0760000000000002E-3</c:v>
                </c:pt>
                <c:pt idx="1513">
                  <c:v>3.0829999999999998E-3</c:v>
                </c:pt>
                <c:pt idx="1514">
                  <c:v>3.0869999999999999E-3</c:v>
                </c:pt>
                <c:pt idx="1515">
                  <c:v>3.094E-3</c:v>
                </c:pt>
                <c:pt idx="1516">
                  <c:v>3.1020000000000002E-3</c:v>
                </c:pt>
                <c:pt idx="1517">
                  <c:v>3.0869999999999999E-3</c:v>
                </c:pt>
                <c:pt idx="1518">
                  <c:v>3.094E-3</c:v>
                </c:pt>
                <c:pt idx="1519">
                  <c:v>3.0869999999999999E-3</c:v>
                </c:pt>
                <c:pt idx="1520">
                  <c:v>3.0829999999999998E-3</c:v>
                </c:pt>
                <c:pt idx="1521">
                  <c:v>3.0980000000000001E-3</c:v>
                </c:pt>
                <c:pt idx="1522">
                  <c:v>3.0980000000000001E-3</c:v>
                </c:pt>
                <c:pt idx="1523">
                  <c:v>3.1020000000000002E-3</c:v>
                </c:pt>
                <c:pt idx="1524">
                  <c:v>3.1020000000000002E-3</c:v>
                </c:pt>
                <c:pt idx="1525">
                  <c:v>3.0899999999999999E-3</c:v>
                </c:pt>
                <c:pt idx="1526">
                  <c:v>3.1020000000000002E-3</c:v>
                </c:pt>
                <c:pt idx="1527">
                  <c:v>3.094E-3</c:v>
                </c:pt>
                <c:pt idx="1528">
                  <c:v>3.094E-3</c:v>
                </c:pt>
                <c:pt idx="1529">
                  <c:v>3.1020000000000002E-3</c:v>
                </c:pt>
                <c:pt idx="1530">
                  <c:v>3.0899999999999999E-3</c:v>
                </c:pt>
                <c:pt idx="1531">
                  <c:v>3.1050000000000001E-3</c:v>
                </c:pt>
                <c:pt idx="1532">
                  <c:v>3.094E-3</c:v>
                </c:pt>
                <c:pt idx="1533">
                  <c:v>3.1050000000000001E-3</c:v>
                </c:pt>
                <c:pt idx="1534">
                  <c:v>3.0980000000000001E-3</c:v>
                </c:pt>
                <c:pt idx="1535">
                  <c:v>3.0980000000000001E-3</c:v>
                </c:pt>
                <c:pt idx="1536">
                  <c:v>3.117E-3</c:v>
                </c:pt>
                <c:pt idx="1537">
                  <c:v>3.1050000000000001E-3</c:v>
                </c:pt>
                <c:pt idx="1538">
                  <c:v>3.1020000000000002E-3</c:v>
                </c:pt>
                <c:pt idx="1539">
                  <c:v>3.1129999999999999E-3</c:v>
                </c:pt>
                <c:pt idx="1540">
                  <c:v>3.117E-3</c:v>
                </c:pt>
                <c:pt idx="1541">
                  <c:v>3.094E-3</c:v>
                </c:pt>
                <c:pt idx="1542">
                  <c:v>3.1020000000000002E-3</c:v>
                </c:pt>
                <c:pt idx="1543">
                  <c:v>3.117E-3</c:v>
                </c:pt>
                <c:pt idx="1544">
                  <c:v>3.1089999999999998E-3</c:v>
                </c:pt>
                <c:pt idx="1545">
                  <c:v>3.124E-3</c:v>
                </c:pt>
                <c:pt idx="1546">
                  <c:v>3.1050000000000001E-3</c:v>
                </c:pt>
                <c:pt idx="1547">
                  <c:v>3.1020000000000002E-3</c:v>
                </c:pt>
                <c:pt idx="1548">
                  <c:v>3.1129999999999999E-3</c:v>
                </c:pt>
                <c:pt idx="1549">
                  <c:v>3.1199999999999999E-3</c:v>
                </c:pt>
                <c:pt idx="1550">
                  <c:v>3.1129999999999999E-3</c:v>
                </c:pt>
                <c:pt idx="1551">
                  <c:v>3.117E-3</c:v>
                </c:pt>
                <c:pt idx="1552">
                  <c:v>3.1129999999999999E-3</c:v>
                </c:pt>
                <c:pt idx="1553">
                  <c:v>3.117E-3</c:v>
                </c:pt>
                <c:pt idx="1554">
                  <c:v>3.1020000000000002E-3</c:v>
                </c:pt>
                <c:pt idx="1555">
                  <c:v>3.117E-3</c:v>
                </c:pt>
                <c:pt idx="1556">
                  <c:v>3.1089999999999998E-3</c:v>
                </c:pt>
                <c:pt idx="1557">
                  <c:v>3.1199999999999999E-3</c:v>
                </c:pt>
                <c:pt idx="1558">
                  <c:v>3.1280000000000001E-3</c:v>
                </c:pt>
                <c:pt idx="1559">
                  <c:v>3.124E-3</c:v>
                </c:pt>
                <c:pt idx="1560">
                  <c:v>3.1280000000000001E-3</c:v>
                </c:pt>
                <c:pt idx="1561">
                  <c:v>3.1389999999999999E-3</c:v>
                </c:pt>
                <c:pt idx="1562">
                  <c:v>3.1280000000000001E-3</c:v>
                </c:pt>
                <c:pt idx="1563">
                  <c:v>3.124E-3</c:v>
                </c:pt>
                <c:pt idx="1564">
                  <c:v>3.1319999999999998E-3</c:v>
                </c:pt>
                <c:pt idx="1565">
                  <c:v>3.1359999999999999E-3</c:v>
                </c:pt>
                <c:pt idx="1566">
                  <c:v>3.1319999999999998E-3</c:v>
                </c:pt>
                <c:pt idx="1567">
                  <c:v>3.1280000000000001E-3</c:v>
                </c:pt>
                <c:pt idx="1568">
                  <c:v>3.1319999999999998E-3</c:v>
                </c:pt>
                <c:pt idx="1569">
                  <c:v>3.117E-3</c:v>
                </c:pt>
                <c:pt idx="1570">
                  <c:v>3.1359999999999999E-3</c:v>
                </c:pt>
                <c:pt idx="1571">
                  <c:v>3.1359999999999999E-3</c:v>
                </c:pt>
                <c:pt idx="1572">
                  <c:v>3.124E-3</c:v>
                </c:pt>
                <c:pt idx="1573">
                  <c:v>3.1280000000000001E-3</c:v>
                </c:pt>
                <c:pt idx="1574">
                  <c:v>3.1470000000000001E-3</c:v>
                </c:pt>
                <c:pt idx="1575">
                  <c:v>3.1470000000000001E-3</c:v>
                </c:pt>
                <c:pt idx="1576">
                  <c:v>3.1359999999999999E-3</c:v>
                </c:pt>
                <c:pt idx="1577">
                  <c:v>3.1359999999999999E-3</c:v>
                </c:pt>
                <c:pt idx="1578">
                  <c:v>3.1319999999999998E-3</c:v>
                </c:pt>
                <c:pt idx="1579">
                  <c:v>3.1549999999999998E-3</c:v>
                </c:pt>
                <c:pt idx="1580">
                  <c:v>3.1470000000000001E-3</c:v>
                </c:pt>
                <c:pt idx="1581">
                  <c:v>3.143E-3</c:v>
                </c:pt>
                <c:pt idx="1582">
                  <c:v>3.1319999999999998E-3</c:v>
                </c:pt>
                <c:pt idx="1583">
                  <c:v>3.1510000000000002E-3</c:v>
                </c:pt>
                <c:pt idx="1584">
                  <c:v>3.124E-3</c:v>
                </c:pt>
                <c:pt idx="1585">
                  <c:v>3.1359999999999999E-3</c:v>
                </c:pt>
                <c:pt idx="1586">
                  <c:v>3.1470000000000001E-3</c:v>
                </c:pt>
                <c:pt idx="1587">
                  <c:v>3.1580000000000002E-3</c:v>
                </c:pt>
                <c:pt idx="1588">
                  <c:v>3.1619999999999999E-3</c:v>
                </c:pt>
                <c:pt idx="1589">
                  <c:v>3.166E-3</c:v>
                </c:pt>
                <c:pt idx="1590">
                  <c:v>3.1740000000000002E-3</c:v>
                </c:pt>
                <c:pt idx="1591">
                  <c:v>3.1580000000000002E-3</c:v>
                </c:pt>
                <c:pt idx="1592">
                  <c:v>3.1770000000000001E-3</c:v>
                </c:pt>
                <c:pt idx="1593">
                  <c:v>3.189E-3</c:v>
                </c:pt>
                <c:pt idx="1594">
                  <c:v>3.2039999999999998E-3</c:v>
                </c:pt>
                <c:pt idx="1595">
                  <c:v>3.1849999999999999E-3</c:v>
                </c:pt>
                <c:pt idx="1596">
                  <c:v>3.1960000000000001E-3</c:v>
                </c:pt>
                <c:pt idx="1597">
                  <c:v>3.192E-3</c:v>
                </c:pt>
                <c:pt idx="1598">
                  <c:v>3.189E-3</c:v>
                </c:pt>
                <c:pt idx="1599">
                  <c:v>3.2230000000000002E-3</c:v>
                </c:pt>
                <c:pt idx="1600">
                  <c:v>3.2309999999999999E-3</c:v>
                </c:pt>
                <c:pt idx="1601">
                  <c:v>3.2230000000000002E-3</c:v>
                </c:pt>
                <c:pt idx="1602">
                  <c:v>3.2079999999999999E-3</c:v>
                </c:pt>
                <c:pt idx="1603">
                  <c:v>3.2309999999999999E-3</c:v>
                </c:pt>
                <c:pt idx="1604">
                  <c:v>3.2160000000000001E-3</c:v>
                </c:pt>
                <c:pt idx="1605">
                  <c:v>3.235E-3</c:v>
                </c:pt>
                <c:pt idx="1606">
                  <c:v>3.235E-3</c:v>
                </c:pt>
                <c:pt idx="1607">
                  <c:v>3.2390000000000001E-3</c:v>
                </c:pt>
                <c:pt idx="1608">
                  <c:v>3.2200000000000002E-3</c:v>
                </c:pt>
                <c:pt idx="1609">
                  <c:v>3.2269999999999998E-3</c:v>
                </c:pt>
                <c:pt idx="1610">
                  <c:v>3.2429999999999998E-3</c:v>
                </c:pt>
                <c:pt idx="1611">
                  <c:v>3.2309999999999999E-3</c:v>
                </c:pt>
                <c:pt idx="1612">
                  <c:v>3.2699999999999999E-3</c:v>
                </c:pt>
                <c:pt idx="1613">
                  <c:v>3.2390000000000001E-3</c:v>
                </c:pt>
                <c:pt idx="1614">
                  <c:v>3.251E-3</c:v>
                </c:pt>
                <c:pt idx="1615">
                  <c:v>3.2469999999999999E-3</c:v>
                </c:pt>
                <c:pt idx="1616">
                  <c:v>3.2699999999999999E-3</c:v>
                </c:pt>
                <c:pt idx="1617">
                  <c:v>3.2550000000000001E-3</c:v>
                </c:pt>
                <c:pt idx="1618">
                  <c:v>3.251E-3</c:v>
                </c:pt>
                <c:pt idx="1619">
                  <c:v>3.2550000000000001E-3</c:v>
                </c:pt>
                <c:pt idx="1620">
                  <c:v>3.258E-3</c:v>
                </c:pt>
                <c:pt idx="1621">
                  <c:v>3.2620000000000001E-3</c:v>
                </c:pt>
                <c:pt idx="1622">
                  <c:v>3.2469999999999999E-3</c:v>
                </c:pt>
                <c:pt idx="1623">
                  <c:v>3.2659999999999998E-3</c:v>
                </c:pt>
                <c:pt idx="1624">
                  <c:v>3.2550000000000001E-3</c:v>
                </c:pt>
                <c:pt idx="1625">
                  <c:v>3.2780000000000001E-3</c:v>
                </c:pt>
                <c:pt idx="1626">
                  <c:v>3.2820000000000002E-3</c:v>
                </c:pt>
                <c:pt idx="1627">
                  <c:v>3.3089999999999999E-3</c:v>
                </c:pt>
                <c:pt idx="1628">
                  <c:v>3.2780000000000001E-3</c:v>
                </c:pt>
                <c:pt idx="1629">
                  <c:v>3.2820000000000002E-3</c:v>
                </c:pt>
                <c:pt idx="1630">
                  <c:v>3.2820000000000002E-3</c:v>
                </c:pt>
                <c:pt idx="1631">
                  <c:v>3.3089999999999999E-3</c:v>
                </c:pt>
                <c:pt idx="1632">
                  <c:v>3.2620000000000001E-3</c:v>
                </c:pt>
                <c:pt idx="1633">
                  <c:v>3.258E-3</c:v>
                </c:pt>
                <c:pt idx="1634">
                  <c:v>3.251E-3</c:v>
                </c:pt>
                <c:pt idx="1635">
                  <c:v>3.2469999999999999E-3</c:v>
                </c:pt>
                <c:pt idx="1636">
                  <c:v>3.2469999999999999E-3</c:v>
                </c:pt>
                <c:pt idx="1637">
                  <c:v>3.251E-3</c:v>
                </c:pt>
                <c:pt idx="1638">
                  <c:v>3.2429999999999998E-3</c:v>
                </c:pt>
                <c:pt idx="1639">
                  <c:v>3.2469999999999999E-3</c:v>
                </c:pt>
                <c:pt idx="1640">
                  <c:v>3.258E-3</c:v>
                </c:pt>
                <c:pt idx="1641">
                  <c:v>3.2620000000000001E-3</c:v>
                </c:pt>
                <c:pt idx="1642">
                  <c:v>3.274E-3</c:v>
                </c:pt>
                <c:pt idx="1643">
                  <c:v>3.2820000000000002E-3</c:v>
                </c:pt>
                <c:pt idx="1644">
                  <c:v>3.29E-3</c:v>
                </c:pt>
                <c:pt idx="1645">
                  <c:v>3.258E-3</c:v>
                </c:pt>
                <c:pt idx="1646">
                  <c:v>3.2550000000000001E-3</c:v>
                </c:pt>
                <c:pt idx="1647">
                  <c:v>3.2550000000000001E-3</c:v>
                </c:pt>
                <c:pt idx="1648">
                  <c:v>3.3010000000000001E-3</c:v>
                </c:pt>
                <c:pt idx="1649">
                  <c:v>3.258E-3</c:v>
                </c:pt>
                <c:pt idx="1650">
                  <c:v>3.2859999999999999E-3</c:v>
                </c:pt>
                <c:pt idx="1651">
                  <c:v>3.2620000000000001E-3</c:v>
                </c:pt>
                <c:pt idx="1652">
                  <c:v>3.2699999999999999E-3</c:v>
                </c:pt>
                <c:pt idx="1653">
                  <c:v>3.274E-3</c:v>
                </c:pt>
                <c:pt idx="1654">
                  <c:v>3.2699999999999999E-3</c:v>
                </c:pt>
                <c:pt idx="1655">
                  <c:v>3.258E-3</c:v>
                </c:pt>
                <c:pt idx="1656">
                  <c:v>3.2659999999999998E-3</c:v>
                </c:pt>
                <c:pt idx="1657">
                  <c:v>3.2940000000000001E-3</c:v>
                </c:pt>
                <c:pt idx="1658">
                  <c:v>3.2659999999999998E-3</c:v>
                </c:pt>
                <c:pt idx="1659">
                  <c:v>3.2699999999999999E-3</c:v>
                </c:pt>
                <c:pt idx="1660">
                  <c:v>3.274E-3</c:v>
                </c:pt>
                <c:pt idx="1661">
                  <c:v>3.2620000000000001E-3</c:v>
                </c:pt>
                <c:pt idx="1662">
                  <c:v>3.2859999999999999E-3</c:v>
                </c:pt>
                <c:pt idx="1663">
                  <c:v>3.3010000000000001E-3</c:v>
                </c:pt>
                <c:pt idx="1664">
                  <c:v>3.2820000000000002E-3</c:v>
                </c:pt>
                <c:pt idx="1665">
                  <c:v>3.2820000000000002E-3</c:v>
                </c:pt>
                <c:pt idx="1666">
                  <c:v>3.2940000000000001E-3</c:v>
                </c:pt>
                <c:pt idx="1667">
                  <c:v>3.29E-3</c:v>
                </c:pt>
                <c:pt idx="1668">
                  <c:v>3.2820000000000002E-3</c:v>
                </c:pt>
                <c:pt idx="1669">
                  <c:v>3.2820000000000002E-3</c:v>
                </c:pt>
                <c:pt idx="1670">
                  <c:v>3.274E-3</c:v>
                </c:pt>
                <c:pt idx="1671">
                  <c:v>3.2659999999999998E-3</c:v>
                </c:pt>
                <c:pt idx="1672">
                  <c:v>3.274E-3</c:v>
                </c:pt>
                <c:pt idx="1673">
                  <c:v>3.274E-3</c:v>
                </c:pt>
                <c:pt idx="1674">
                  <c:v>3.2659999999999998E-3</c:v>
                </c:pt>
                <c:pt idx="1675">
                  <c:v>3.274E-3</c:v>
                </c:pt>
                <c:pt idx="1676">
                  <c:v>3.274E-3</c:v>
                </c:pt>
                <c:pt idx="1677">
                  <c:v>3.258E-3</c:v>
                </c:pt>
                <c:pt idx="1678">
                  <c:v>3.2699999999999999E-3</c:v>
                </c:pt>
                <c:pt idx="1679">
                  <c:v>3.2780000000000001E-3</c:v>
                </c:pt>
                <c:pt idx="1680">
                  <c:v>3.2820000000000002E-3</c:v>
                </c:pt>
                <c:pt idx="1681">
                  <c:v>3.29E-3</c:v>
                </c:pt>
                <c:pt idx="1682">
                  <c:v>3.2820000000000002E-3</c:v>
                </c:pt>
                <c:pt idx="1683">
                  <c:v>3.3010000000000001E-3</c:v>
                </c:pt>
                <c:pt idx="1684">
                  <c:v>3.2820000000000002E-3</c:v>
                </c:pt>
                <c:pt idx="1685">
                  <c:v>3.29E-3</c:v>
                </c:pt>
                <c:pt idx="1686">
                  <c:v>3.2859999999999999E-3</c:v>
                </c:pt>
                <c:pt idx="1687">
                  <c:v>3.2859999999999999E-3</c:v>
                </c:pt>
                <c:pt idx="1688">
                  <c:v>3.2780000000000001E-3</c:v>
                </c:pt>
                <c:pt idx="1689">
                  <c:v>3.2940000000000001E-3</c:v>
                </c:pt>
                <c:pt idx="1690">
                  <c:v>3.3050000000000002E-3</c:v>
                </c:pt>
                <c:pt idx="1691">
                  <c:v>3.3050000000000002E-3</c:v>
                </c:pt>
                <c:pt idx="1692">
                  <c:v>3.3010000000000001E-3</c:v>
                </c:pt>
                <c:pt idx="1693">
                  <c:v>3.313E-3</c:v>
                </c:pt>
                <c:pt idx="1694">
                  <c:v>3.3050000000000002E-3</c:v>
                </c:pt>
                <c:pt idx="1695">
                  <c:v>3.3050000000000002E-3</c:v>
                </c:pt>
                <c:pt idx="1696">
                  <c:v>3.3050000000000002E-3</c:v>
                </c:pt>
                <c:pt idx="1697">
                  <c:v>3.2940000000000001E-3</c:v>
                </c:pt>
                <c:pt idx="1698">
                  <c:v>3.3050000000000002E-3</c:v>
                </c:pt>
                <c:pt idx="1699">
                  <c:v>3.297E-3</c:v>
                </c:pt>
                <c:pt idx="1700">
                  <c:v>3.297E-3</c:v>
                </c:pt>
                <c:pt idx="1701">
                  <c:v>3.3170000000000001E-3</c:v>
                </c:pt>
                <c:pt idx="1702">
                  <c:v>3.2469999999999999E-3</c:v>
                </c:pt>
                <c:pt idx="1703">
                  <c:v>3.251E-3</c:v>
                </c:pt>
                <c:pt idx="1704">
                  <c:v>3.2699999999999999E-3</c:v>
                </c:pt>
                <c:pt idx="1705">
                  <c:v>3.2659999999999998E-3</c:v>
                </c:pt>
                <c:pt idx="1706">
                  <c:v>3.2550000000000001E-3</c:v>
                </c:pt>
                <c:pt idx="1707">
                  <c:v>3.2620000000000001E-3</c:v>
                </c:pt>
                <c:pt idx="1708">
                  <c:v>3.2620000000000001E-3</c:v>
                </c:pt>
                <c:pt idx="1709">
                  <c:v>3.2780000000000001E-3</c:v>
                </c:pt>
                <c:pt idx="1710">
                  <c:v>3.2780000000000001E-3</c:v>
                </c:pt>
                <c:pt idx="1711">
                  <c:v>3.2859999999999999E-3</c:v>
                </c:pt>
                <c:pt idx="1712">
                  <c:v>3.2820000000000002E-3</c:v>
                </c:pt>
                <c:pt idx="1713">
                  <c:v>3.2620000000000001E-3</c:v>
                </c:pt>
                <c:pt idx="1714">
                  <c:v>3.2780000000000001E-3</c:v>
                </c:pt>
                <c:pt idx="1715">
                  <c:v>3.2390000000000001E-3</c:v>
                </c:pt>
                <c:pt idx="1716">
                  <c:v>3.2469999999999999E-3</c:v>
                </c:pt>
                <c:pt idx="1717">
                  <c:v>3.251E-3</c:v>
                </c:pt>
                <c:pt idx="1718">
                  <c:v>3.2469999999999999E-3</c:v>
                </c:pt>
                <c:pt idx="1719">
                  <c:v>3.2429999999999998E-3</c:v>
                </c:pt>
                <c:pt idx="1720">
                  <c:v>3.2550000000000001E-3</c:v>
                </c:pt>
                <c:pt idx="1721">
                  <c:v>3.251E-3</c:v>
                </c:pt>
                <c:pt idx="1722">
                  <c:v>3.2429999999999998E-3</c:v>
                </c:pt>
                <c:pt idx="1723">
                  <c:v>3.2659999999999998E-3</c:v>
                </c:pt>
                <c:pt idx="1724">
                  <c:v>3.274E-3</c:v>
                </c:pt>
                <c:pt idx="1725">
                  <c:v>3.2699999999999999E-3</c:v>
                </c:pt>
                <c:pt idx="1726">
                  <c:v>3.274E-3</c:v>
                </c:pt>
                <c:pt idx="1727">
                  <c:v>3.274E-3</c:v>
                </c:pt>
                <c:pt idx="1728">
                  <c:v>3.274E-3</c:v>
                </c:pt>
                <c:pt idx="1729">
                  <c:v>3.2659999999999998E-3</c:v>
                </c:pt>
                <c:pt idx="1730">
                  <c:v>3.2780000000000001E-3</c:v>
                </c:pt>
                <c:pt idx="1731">
                  <c:v>3.2699999999999999E-3</c:v>
                </c:pt>
                <c:pt idx="1732">
                  <c:v>3.2550000000000001E-3</c:v>
                </c:pt>
                <c:pt idx="1733">
                  <c:v>3.258E-3</c:v>
                </c:pt>
                <c:pt idx="1734">
                  <c:v>3.2780000000000001E-3</c:v>
                </c:pt>
                <c:pt idx="1735">
                  <c:v>3.2699999999999999E-3</c:v>
                </c:pt>
                <c:pt idx="1736">
                  <c:v>3.2859999999999999E-3</c:v>
                </c:pt>
                <c:pt idx="1737">
                  <c:v>3.274E-3</c:v>
                </c:pt>
                <c:pt idx="1738">
                  <c:v>3.2659999999999998E-3</c:v>
                </c:pt>
                <c:pt idx="1739">
                  <c:v>3.2780000000000001E-3</c:v>
                </c:pt>
                <c:pt idx="1740">
                  <c:v>3.2659999999999998E-3</c:v>
                </c:pt>
                <c:pt idx="1741">
                  <c:v>3.258E-3</c:v>
                </c:pt>
                <c:pt idx="1742">
                  <c:v>3.2699999999999999E-3</c:v>
                </c:pt>
                <c:pt idx="1743">
                  <c:v>3.258E-3</c:v>
                </c:pt>
                <c:pt idx="1744">
                  <c:v>3.274E-3</c:v>
                </c:pt>
                <c:pt idx="1745">
                  <c:v>3.2699999999999999E-3</c:v>
                </c:pt>
                <c:pt idx="1746">
                  <c:v>3.274E-3</c:v>
                </c:pt>
                <c:pt idx="1747">
                  <c:v>3.274E-3</c:v>
                </c:pt>
                <c:pt idx="1748">
                  <c:v>3.274E-3</c:v>
                </c:pt>
                <c:pt idx="1749">
                  <c:v>3.2699999999999999E-3</c:v>
                </c:pt>
                <c:pt idx="1750">
                  <c:v>3.2550000000000001E-3</c:v>
                </c:pt>
                <c:pt idx="1751">
                  <c:v>3.2659999999999998E-3</c:v>
                </c:pt>
                <c:pt idx="1752">
                  <c:v>3.258E-3</c:v>
                </c:pt>
                <c:pt idx="1753">
                  <c:v>3.2699999999999999E-3</c:v>
                </c:pt>
                <c:pt idx="1754">
                  <c:v>3.274E-3</c:v>
                </c:pt>
                <c:pt idx="1755">
                  <c:v>3.2820000000000002E-3</c:v>
                </c:pt>
                <c:pt idx="1756">
                  <c:v>3.2550000000000001E-3</c:v>
                </c:pt>
                <c:pt idx="1757">
                  <c:v>3.2620000000000001E-3</c:v>
                </c:pt>
                <c:pt idx="1758">
                  <c:v>3.2550000000000001E-3</c:v>
                </c:pt>
                <c:pt idx="1759">
                  <c:v>3.2550000000000001E-3</c:v>
                </c:pt>
                <c:pt idx="1760">
                  <c:v>3.2550000000000001E-3</c:v>
                </c:pt>
                <c:pt idx="1761">
                  <c:v>3.2469999999999999E-3</c:v>
                </c:pt>
                <c:pt idx="1762">
                  <c:v>3.2469999999999999E-3</c:v>
                </c:pt>
                <c:pt idx="1763">
                  <c:v>3.2429999999999998E-3</c:v>
                </c:pt>
                <c:pt idx="1764">
                  <c:v>3.2550000000000001E-3</c:v>
                </c:pt>
                <c:pt idx="1765">
                  <c:v>3.2659999999999998E-3</c:v>
                </c:pt>
                <c:pt idx="1766">
                  <c:v>3.2659999999999998E-3</c:v>
                </c:pt>
                <c:pt idx="1767">
                  <c:v>3.2390000000000001E-3</c:v>
                </c:pt>
                <c:pt idx="1768">
                  <c:v>3.2659999999999998E-3</c:v>
                </c:pt>
                <c:pt idx="1769">
                  <c:v>3.2469999999999999E-3</c:v>
                </c:pt>
                <c:pt idx="1770">
                  <c:v>3.2429999999999998E-3</c:v>
                </c:pt>
                <c:pt idx="1771">
                  <c:v>3.2620000000000001E-3</c:v>
                </c:pt>
                <c:pt idx="1772">
                  <c:v>3.2620000000000001E-3</c:v>
                </c:pt>
                <c:pt idx="1773">
                  <c:v>3.2620000000000001E-3</c:v>
                </c:pt>
                <c:pt idx="1774">
                  <c:v>3.251E-3</c:v>
                </c:pt>
                <c:pt idx="1775">
                  <c:v>3.2469999999999999E-3</c:v>
                </c:pt>
                <c:pt idx="1776">
                  <c:v>3.258E-3</c:v>
                </c:pt>
                <c:pt idx="1777">
                  <c:v>3.2550000000000001E-3</c:v>
                </c:pt>
                <c:pt idx="1778">
                  <c:v>3.274E-3</c:v>
                </c:pt>
                <c:pt idx="1779">
                  <c:v>3.274E-3</c:v>
                </c:pt>
                <c:pt idx="1780">
                  <c:v>3.2780000000000001E-3</c:v>
                </c:pt>
                <c:pt idx="1781">
                  <c:v>3.274E-3</c:v>
                </c:pt>
                <c:pt idx="1782">
                  <c:v>3.2620000000000001E-3</c:v>
                </c:pt>
                <c:pt idx="1783">
                  <c:v>3.2469999999999999E-3</c:v>
                </c:pt>
                <c:pt idx="1784">
                  <c:v>3.2659999999999998E-3</c:v>
                </c:pt>
                <c:pt idx="1785">
                  <c:v>3.251E-3</c:v>
                </c:pt>
                <c:pt idx="1786">
                  <c:v>3.2699999999999999E-3</c:v>
                </c:pt>
                <c:pt idx="1787">
                  <c:v>3.2469999999999999E-3</c:v>
                </c:pt>
                <c:pt idx="1788">
                  <c:v>3.274E-3</c:v>
                </c:pt>
                <c:pt idx="1789">
                  <c:v>3.2469999999999999E-3</c:v>
                </c:pt>
                <c:pt idx="1790">
                  <c:v>3.2390000000000001E-3</c:v>
                </c:pt>
                <c:pt idx="1791">
                  <c:v>3.251E-3</c:v>
                </c:pt>
                <c:pt idx="1792">
                  <c:v>3.2659999999999998E-3</c:v>
                </c:pt>
                <c:pt idx="1793">
                  <c:v>3.2550000000000001E-3</c:v>
                </c:pt>
                <c:pt idx="1794">
                  <c:v>3.2390000000000001E-3</c:v>
                </c:pt>
                <c:pt idx="1795">
                  <c:v>3.235E-3</c:v>
                </c:pt>
                <c:pt idx="1796">
                  <c:v>3.2230000000000002E-3</c:v>
                </c:pt>
                <c:pt idx="1797">
                  <c:v>3.2309999999999999E-3</c:v>
                </c:pt>
                <c:pt idx="1798">
                  <c:v>3.2429999999999998E-3</c:v>
                </c:pt>
                <c:pt idx="1799">
                  <c:v>3.251E-3</c:v>
                </c:pt>
                <c:pt idx="1800">
                  <c:v>3.2269999999999998E-3</c:v>
                </c:pt>
                <c:pt idx="1801">
                  <c:v>3.235E-3</c:v>
                </c:pt>
                <c:pt idx="1802">
                  <c:v>3.2469999999999999E-3</c:v>
                </c:pt>
                <c:pt idx="1803">
                  <c:v>3.235E-3</c:v>
                </c:pt>
                <c:pt idx="1804">
                  <c:v>3.2309999999999999E-3</c:v>
                </c:pt>
                <c:pt idx="1805">
                  <c:v>3.235E-3</c:v>
                </c:pt>
                <c:pt idx="1806">
                  <c:v>3.251E-3</c:v>
                </c:pt>
                <c:pt idx="1807">
                  <c:v>3.251E-3</c:v>
                </c:pt>
                <c:pt idx="1808">
                  <c:v>3.2269999999999998E-3</c:v>
                </c:pt>
                <c:pt idx="1809">
                  <c:v>3.2269999999999998E-3</c:v>
                </c:pt>
                <c:pt idx="1810">
                  <c:v>3.2550000000000001E-3</c:v>
                </c:pt>
                <c:pt idx="1811">
                  <c:v>3.2309999999999999E-3</c:v>
                </c:pt>
                <c:pt idx="1812">
                  <c:v>3.2429999999999998E-3</c:v>
                </c:pt>
                <c:pt idx="1813">
                  <c:v>3.2390000000000001E-3</c:v>
                </c:pt>
                <c:pt idx="1814">
                  <c:v>3.2309999999999999E-3</c:v>
                </c:pt>
                <c:pt idx="1815">
                  <c:v>3.2309999999999999E-3</c:v>
                </c:pt>
                <c:pt idx="1816">
                  <c:v>3.2309999999999999E-3</c:v>
                </c:pt>
                <c:pt idx="1817">
                  <c:v>3.2429999999999998E-3</c:v>
                </c:pt>
                <c:pt idx="1818">
                  <c:v>3.2269999999999998E-3</c:v>
                </c:pt>
                <c:pt idx="1819">
                  <c:v>3.2309999999999999E-3</c:v>
                </c:pt>
                <c:pt idx="1820">
                  <c:v>3.235E-3</c:v>
                </c:pt>
                <c:pt idx="1821">
                  <c:v>3.2269999999999998E-3</c:v>
                </c:pt>
                <c:pt idx="1822">
                  <c:v>3.2230000000000002E-3</c:v>
                </c:pt>
                <c:pt idx="1823">
                  <c:v>3.235E-3</c:v>
                </c:pt>
                <c:pt idx="1824">
                  <c:v>3.2269999999999998E-3</c:v>
                </c:pt>
                <c:pt idx="1825">
                  <c:v>3.2230000000000002E-3</c:v>
                </c:pt>
                <c:pt idx="1826">
                  <c:v>3.2429999999999998E-3</c:v>
                </c:pt>
                <c:pt idx="1827">
                  <c:v>3.2200000000000002E-3</c:v>
                </c:pt>
                <c:pt idx="1828">
                  <c:v>3.2309999999999999E-3</c:v>
                </c:pt>
                <c:pt idx="1829">
                  <c:v>3.2230000000000002E-3</c:v>
                </c:pt>
                <c:pt idx="1830">
                  <c:v>3.2309999999999999E-3</c:v>
                </c:pt>
                <c:pt idx="1831">
                  <c:v>3.235E-3</c:v>
                </c:pt>
                <c:pt idx="1832">
                  <c:v>3.235E-3</c:v>
                </c:pt>
                <c:pt idx="1833">
                  <c:v>3.2200000000000002E-3</c:v>
                </c:pt>
                <c:pt idx="1834">
                  <c:v>3.2160000000000001E-3</c:v>
                </c:pt>
                <c:pt idx="1835">
                  <c:v>3.2309999999999999E-3</c:v>
                </c:pt>
                <c:pt idx="1836">
                  <c:v>3.2429999999999998E-3</c:v>
                </c:pt>
                <c:pt idx="1837">
                  <c:v>3.235E-3</c:v>
                </c:pt>
                <c:pt idx="1838">
                  <c:v>3.2160000000000001E-3</c:v>
                </c:pt>
                <c:pt idx="1839">
                  <c:v>3.2200000000000002E-3</c:v>
                </c:pt>
                <c:pt idx="1840">
                  <c:v>3.2200000000000002E-3</c:v>
                </c:pt>
                <c:pt idx="1841">
                  <c:v>3.212E-3</c:v>
                </c:pt>
                <c:pt idx="1842">
                  <c:v>3.2200000000000002E-3</c:v>
                </c:pt>
                <c:pt idx="1843">
                  <c:v>3.2160000000000001E-3</c:v>
                </c:pt>
                <c:pt idx="1844">
                  <c:v>3.2309999999999999E-3</c:v>
                </c:pt>
                <c:pt idx="1845">
                  <c:v>3.2390000000000001E-3</c:v>
                </c:pt>
                <c:pt idx="1846">
                  <c:v>3.212E-3</c:v>
                </c:pt>
                <c:pt idx="1847">
                  <c:v>3.2200000000000002E-3</c:v>
                </c:pt>
                <c:pt idx="1848">
                  <c:v>3.2160000000000001E-3</c:v>
                </c:pt>
                <c:pt idx="1849">
                  <c:v>3.2269999999999998E-3</c:v>
                </c:pt>
                <c:pt idx="1850">
                  <c:v>3.2429999999999998E-3</c:v>
                </c:pt>
                <c:pt idx="1851">
                  <c:v>3.2390000000000001E-3</c:v>
                </c:pt>
                <c:pt idx="1852">
                  <c:v>3.2269999999999998E-3</c:v>
                </c:pt>
                <c:pt idx="1853">
                  <c:v>3.2469999999999999E-3</c:v>
                </c:pt>
                <c:pt idx="1854">
                  <c:v>3.2309999999999999E-3</c:v>
                </c:pt>
                <c:pt idx="1855">
                  <c:v>3.2269999999999998E-3</c:v>
                </c:pt>
                <c:pt idx="1856">
                  <c:v>3.2230000000000002E-3</c:v>
                </c:pt>
                <c:pt idx="1857">
                  <c:v>3.2390000000000001E-3</c:v>
                </c:pt>
                <c:pt idx="1858">
                  <c:v>3.2429999999999998E-3</c:v>
                </c:pt>
                <c:pt idx="1859">
                  <c:v>3.2390000000000001E-3</c:v>
                </c:pt>
                <c:pt idx="1860">
                  <c:v>3.251E-3</c:v>
                </c:pt>
                <c:pt idx="1861">
                  <c:v>3.2469999999999999E-3</c:v>
                </c:pt>
                <c:pt idx="1862">
                  <c:v>3.2429999999999998E-3</c:v>
                </c:pt>
                <c:pt idx="1863">
                  <c:v>3.2469999999999999E-3</c:v>
                </c:pt>
                <c:pt idx="1864">
                  <c:v>3.2309999999999999E-3</c:v>
                </c:pt>
                <c:pt idx="1865">
                  <c:v>3.2200000000000002E-3</c:v>
                </c:pt>
                <c:pt idx="1866">
                  <c:v>3.2230000000000002E-3</c:v>
                </c:pt>
                <c:pt idx="1867">
                  <c:v>3.2160000000000001E-3</c:v>
                </c:pt>
                <c:pt idx="1868">
                  <c:v>3.2230000000000002E-3</c:v>
                </c:pt>
                <c:pt idx="1869">
                  <c:v>3.2079999999999999E-3</c:v>
                </c:pt>
                <c:pt idx="1870">
                  <c:v>3.2039999999999998E-3</c:v>
                </c:pt>
                <c:pt idx="1871">
                  <c:v>3.2079999999999999E-3</c:v>
                </c:pt>
                <c:pt idx="1872">
                  <c:v>3.2309999999999999E-3</c:v>
                </c:pt>
                <c:pt idx="1873">
                  <c:v>3.212E-3</c:v>
                </c:pt>
                <c:pt idx="1874">
                  <c:v>3.2309999999999999E-3</c:v>
                </c:pt>
                <c:pt idx="1875">
                  <c:v>3.2309999999999999E-3</c:v>
                </c:pt>
                <c:pt idx="1876">
                  <c:v>3.2309999999999999E-3</c:v>
                </c:pt>
                <c:pt idx="1877">
                  <c:v>3.2230000000000002E-3</c:v>
                </c:pt>
                <c:pt idx="1878">
                  <c:v>3.2160000000000001E-3</c:v>
                </c:pt>
                <c:pt idx="1879">
                  <c:v>3.2230000000000002E-3</c:v>
                </c:pt>
                <c:pt idx="1880">
                  <c:v>3.2230000000000002E-3</c:v>
                </c:pt>
                <c:pt idx="1881">
                  <c:v>3.2230000000000002E-3</c:v>
                </c:pt>
                <c:pt idx="1882">
                  <c:v>3.2160000000000001E-3</c:v>
                </c:pt>
                <c:pt idx="1883">
                  <c:v>3.2079999999999999E-3</c:v>
                </c:pt>
                <c:pt idx="1884">
                  <c:v>3.212E-3</c:v>
                </c:pt>
                <c:pt idx="1885">
                  <c:v>3.212E-3</c:v>
                </c:pt>
                <c:pt idx="1886">
                  <c:v>3.212E-3</c:v>
                </c:pt>
                <c:pt idx="1887">
                  <c:v>3.212E-3</c:v>
                </c:pt>
                <c:pt idx="1888">
                  <c:v>3.2230000000000002E-3</c:v>
                </c:pt>
                <c:pt idx="1889">
                  <c:v>3.2160000000000001E-3</c:v>
                </c:pt>
                <c:pt idx="1890">
                  <c:v>3.212E-3</c:v>
                </c:pt>
                <c:pt idx="1891">
                  <c:v>3.2160000000000001E-3</c:v>
                </c:pt>
                <c:pt idx="1892">
                  <c:v>3.212E-3</c:v>
                </c:pt>
                <c:pt idx="1893">
                  <c:v>3.2079999999999999E-3</c:v>
                </c:pt>
                <c:pt idx="1894">
                  <c:v>3.212E-3</c:v>
                </c:pt>
                <c:pt idx="1895">
                  <c:v>3.212E-3</c:v>
                </c:pt>
                <c:pt idx="1896">
                  <c:v>3.2160000000000001E-3</c:v>
                </c:pt>
                <c:pt idx="1897">
                  <c:v>3.2390000000000001E-3</c:v>
                </c:pt>
                <c:pt idx="1898">
                  <c:v>3.2000000000000002E-3</c:v>
                </c:pt>
                <c:pt idx="1899">
                  <c:v>3.212E-3</c:v>
                </c:pt>
                <c:pt idx="1900">
                  <c:v>3.2079999999999999E-3</c:v>
                </c:pt>
                <c:pt idx="1901">
                  <c:v>3.212E-3</c:v>
                </c:pt>
                <c:pt idx="1902">
                  <c:v>3.2039999999999998E-3</c:v>
                </c:pt>
                <c:pt idx="1903">
                  <c:v>3.212E-3</c:v>
                </c:pt>
                <c:pt idx="1904">
                  <c:v>3.2160000000000001E-3</c:v>
                </c:pt>
                <c:pt idx="1905">
                  <c:v>3.2160000000000001E-3</c:v>
                </c:pt>
                <c:pt idx="1906">
                  <c:v>3.2200000000000002E-3</c:v>
                </c:pt>
                <c:pt idx="1907">
                  <c:v>3.2160000000000001E-3</c:v>
                </c:pt>
                <c:pt idx="1908">
                  <c:v>3.192E-3</c:v>
                </c:pt>
                <c:pt idx="1909">
                  <c:v>3.212E-3</c:v>
                </c:pt>
                <c:pt idx="1910">
                  <c:v>3.2200000000000002E-3</c:v>
                </c:pt>
                <c:pt idx="1911">
                  <c:v>3.2079999999999999E-3</c:v>
                </c:pt>
                <c:pt idx="1912">
                  <c:v>3.212E-3</c:v>
                </c:pt>
                <c:pt idx="1913">
                  <c:v>3.2200000000000002E-3</c:v>
                </c:pt>
                <c:pt idx="1914">
                  <c:v>3.2200000000000002E-3</c:v>
                </c:pt>
                <c:pt idx="1915">
                  <c:v>3.2309999999999999E-3</c:v>
                </c:pt>
                <c:pt idx="1916">
                  <c:v>3.2269999999999998E-3</c:v>
                </c:pt>
                <c:pt idx="1917">
                  <c:v>3.2200000000000002E-3</c:v>
                </c:pt>
                <c:pt idx="1918">
                  <c:v>3.2160000000000001E-3</c:v>
                </c:pt>
                <c:pt idx="1919">
                  <c:v>3.212E-3</c:v>
                </c:pt>
                <c:pt idx="1920">
                  <c:v>3.2079999999999999E-3</c:v>
                </c:pt>
                <c:pt idx="1921">
                  <c:v>3.2160000000000001E-3</c:v>
                </c:pt>
                <c:pt idx="1922">
                  <c:v>3.2160000000000001E-3</c:v>
                </c:pt>
                <c:pt idx="1923">
                  <c:v>3.2039999999999998E-3</c:v>
                </c:pt>
                <c:pt idx="1924">
                  <c:v>3.212E-3</c:v>
                </c:pt>
                <c:pt idx="1925">
                  <c:v>3.212E-3</c:v>
                </c:pt>
                <c:pt idx="1926">
                  <c:v>3.2160000000000001E-3</c:v>
                </c:pt>
                <c:pt idx="1927">
                  <c:v>3.2200000000000002E-3</c:v>
                </c:pt>
                <c:pt idx="1928">
                  <c:v>3.2200000000000002E-3</c:v>
                </c:pt>
                <c:pt idx="1929">
                  <c:v>3.212E-3</c:v>
                </c:pt>
                <c:pt idx="1930">
                  <c:v>3.2160000000000001E-3</c:v>
                </c:pt>
                <c:pt idx="1931">
                  <c:v>3.2200000000000002E-3</c:v>
                </c:pt>
                <c:pt idx="1932">
                  <c:v>3.2230000000000002E-3</c:v>
                </c:pt>
                <c:pt idx="1933">
                  <c:v>3.1619999999999999E-3</c:v>
                </c:pt>
                <c:pt idx="1934">
                  <c:v>3.1580000000000002E-3</c:v>
                </c:pt>
                <c:pt idx="1935">
                  <c:v>3.1549999999999998E-3</c:v>
                </c:pt>
                <c:pt idx="1936">
                  <c:v>3.1619999999999999E-3</c:v>
                </c:pt>
                <c:pt idx="1937">
                  <c:v>3.166E-3</c:v>
                </c:pt>
                <c:pt idx="1938">
                  <c:v>3.1549999999999998E-3</c:v>
                </c:pt>
                <c:pt idx="1939">
                  <c:v>3.1510000000000002E-3</c:v>
                </c:pt>
                <c:pt idx="1940">
                  <c:v>3.143E-3</c:v>
                </c:pt>
                <c:pt idx="1941">
                  <c:v>3.1470000000000001E-3</c:v>
                </c:pt>
                <c:pt idx="1942">
                  <c:v>3.1470000000000001E-3</c:v>
                </c:pt>
                <c:pt idx="1943">
                  <c:v>3.124E-3</c:v>
                </c:pt>
                <c:pt idx="1944">
                  <c:v>3.124E-3</c:v>
                </c:pt>
                <c:pt idx="1945">
                  <c:v>3.124E-3</c:v>
                </c:pt>
                <c:pt idx="1946">
                  <c:v>3.117E-3</c:v>
                </c:pt>
                <c:pt idx="1947">
                  <c:v>3.1280000000000001E-3</c:v>
                </c:pt>
                <c:pt idx="1948">
                  <c:v>3.1319999999999998E-3</c:v>
                </c:pt>
                <c:pt idx="1949">
                  <c:v>3.1510000000000002E-3</c:v>
                </c:pt>
                <c:pt idx="1950">
                  <c:v>3.1580000000000002E-3</c:v>
                </c:pt>
                <c:pt idx="1951">
                  <c:v>3.1549999999999998E-3</c:v>
                </c:pt>
                <c:pt idx="1952">
                  <c:v>3.1549999999999998E-3</c:v>
                </c:pt>
                <c:pt idx="1953">
                  <c:v>3.143E-3</c:v>
                </c:pt>
                <c:pt idx="1954">
                  <c:v>3.1580000000000002E-3</c:v>
                </c:pt>
                <c:pt idx="1955">
                  <c:v>3.1549999999999998E-3</c:v>
                </c:pt>
                <c:pt idx="1956">
                  <c:v>3.1510000000000002E-3</c:v>
                </c:pt>
                <c:pt idx="1957">
                  <c:v>3.1549999999999998E-3</c:v>
                </c:pt>
                <c:pt idx="1958">
                  <c:v>3.1549999999999998E-3</c:v>
                </c:pt>
                <c:pt idx="1959">
                  <c:v>3.1549999999999998E-3</c:v>
                </c:pt>
                <c:pt idx="1960">
                  <c:v>3.1389999999999999E-3</c:v>
                </c:pt>
                <c:pt idx="1961">
                  <c:v>3.143E-3</c:v>
                </c:pt>
                <c:pt idx="1962">
                  <c:v>3.143E-3</c:v>
                </c:pt>
                <c:pt idx="1963">
                  <c:v>3.1619999999999999E-3</c:v>
                </c:pt>
                <c:pt idx="1964">
                  <c:v>3.1470000000000001E-3</c:v>
                </c:pt>
                <c:pt idx="1965">
                  <c:v>3.0980000000000001E-3</c:v>
                </c:pt>
                <c:pt idx="1966">
                  <c:v>3.0980000000000001E-3</c:v>
                </c:pt>
                <c:pt idx="1967">
                  <c:v>3.1020000000000002E-3</c:v>
                </c:pt>
                <c:pt idx="1968">
                  <c:v>3.1129999999999999E-3</c:v>
                </c:pt>
                <c:pt idx="1969">
                  <c:v>3.1050000000000001E-3</c:v>
                </c:pt>
                <c:pt idx="1970">
                  <c:v>3.0980000000000001E-3</c:v>
                </c:pt>
                <c:pt idx="1971">
                  <c:v>3.1089999999999998E-3</c:v>
                </c:pt>
                <c:pt idx="1972">
                  <c:v>3.1020000000000002E-3</c:v>
                </c:pt>
                <c:pt idx="1973">
                  <c:v>3.094E-3</c:v>
                </c:pt>
                <c:pt idx="1974">
                  <c:v>3.1129999999999999E-3</c:v>
                </c:pt>
                <c:pt idx="1975">
                  <c:v>3.1020000000000002E-3</c:v>
                </c:pt>
                <c:pt idx="1976">
                  <c:v>3.1129999999999999E-3</c:v>
                </c:pt>
                <c:pt idx="1977">
                  <c:v>3.1020000000000002E-3</c:v>
                </c:pt>
                <c:pt idx="1978">
                  <c:v>3.1129999999999999E-3</c:v>
                </c:pt>
                <c:pt idx="1979">
                  <c:v>3.0980000000000001E-3</c:v>
                </c:pt>
                <c:pt idx="1980">
                  <c:v>3.117E-3</c:v>
                </c:pt>
                <c:pt idx="1981">
                  <c:v>3.1129999999999999E-3</c:v>
                </c:pt>
                <c:pt idx="1982">
                  <c:v>3.1020000000000002E-3</c:v>
                </c:pt>
                <c:pt idx="1983">
                  <c:v>3.1129999999999999E-3</c:v>
                </c:pt>
                <c:pt idx="1984">
                  <c:v>3.1050000000000001E-3</c:v>
                </c:pt>
                <c:pt idx="1985">
                  <c:v>3.1020000000000002E-3</c:v>
                </c:pt>
                <c:pt idx="1986">
                  <c:v>3.1050000000000001E-3</c:v>
                </c:pt>
                <c:pt idx="1987">
                  <c:v>3.1089999999999998E-3</c:v>
                </c:pt>
                <c:pt idx="1988">
                  <c:v>3.1020000000000002E-3</c:v>
                </c:pt>
                <c:pt idx="1989">
                  <c:v>3.1020000000000002E-3</c:v>
                </c:pt>
                <c:pt idx="1990">
                  <c:v>3.1129999999999999E-3</c:v>
                </c:pt>
                <c:pt idx="1991">
                  <c:v>3.0899999999999999E-3</c:v>
                </c:pt>
                <c:pt idx="1992">
                  <c:v>3.1050000000000001E-3</c:v>
                </c:pt>
                <c:pt idx="1993">
                  <c:v>3.1020000000000002E-3</c:v>
                </c:pt>
                <c:pt idx="1994">
                  <c:v>3.117E-3</c:v>
                </c:pt>
                <c:pt idx="1995">
                  <c:v>3.1050000000000001E-3</c:v>
                </c:pt>
                <c:pt idx="1996">
                  <c:v>3.117E-3</c:v>
                </c:pt>
                <c:pt idx="1997">
                  <c:v>3.1199999999999999E-3</c:v>
                </c:pt>
                <c:pt idx="1998">
                  <c:v>3.0980000000000001E-3</c:v>
                </c:pt>
                <c:pt idx="1999">
                  <c:v>3.1089999999999998E-3</c:v>
                </c:pt>
                <c:pt idx="2000">
                  <c:v>3.117E-3</c:v>
                </c:pt>
                <c:pt idx="2001">
                  <c:v>3.1089999999999998E-3</c:v>
                </c:pt>
                <c:pt idx="2002">
                  <c:v>3.1020000000000002E-3</c:v>
                </c:pt>
                <c:pt idx="2003">
                  <c:v>3.0980000000000001E-3</c:v>
                </c:pt>
                <c:pt idx="2004">
                  <c:v>3.1020000000000002E-3</c:v>
                </c:pt>
                <c:pt idx="2005">
                  <c:v>3.1129999999999999E-3</c:v>
                </c:pt>
                <c:pt idx="2006">
                  <c:v>3.1050000000000001E-3</c:v>
                </c:pt>
                <c:pt idx="2007">
                  <c:v>3.1020000000000002E-3</c:v>
                </c:pt>
                <c:pt idx="2008">
                  <c:v>3.065E-3</c:v>
                </c:pt>
                <c:pt idx="2009">
                  <c:v>3.0760000000000002E-3</c:v>
                </c:pt>
                <c:pt idx="2010">
                  <c:v>3.0720000000000001E-3</c:v>
                </c:pt>
                <c:pt idx="2011">
                  <c:v>3.0799999999999998E-3</c:v>
                </c:pt>
                <c:pt idx="2012">
                  <c:v>3.0799999999999998E-3</c:v>
                </c:pt>
                <c:pt idx="2013">
                  <c:v>3.0760000000000002E-3</c:v>
                </c:pt>
                <c:pt idx="2014">
                  <c:v>3.0869999999999999E-3</c:v>
                </c:pt>
                <c:pt idx="2015">
                  <c:v>3.0899999999999999E-3</c:v>
                </c:pt>
                <c:pt idx="2016">
                  <c:v>3.094E-3</c:v>
                </c:pt>
                <c:pt idx="2017">
                  <c:v>3.0720000000000001E-3</c:v>
                </c:pt>
                <c:pt idx="2018">
                  <c:v>3.094E-3</c:v>
                </c:pt>
                <c:pt idx="2019">
                  <c:v>3.0899999999999999E-3</c:v>
                </c:pt>
                <c:pt idx="2020">
                  <c:v>3.0899999999999999E-3</c:v>
                </c:pt>
                <c:pt idx="2021">
                  <c:v>3.0980000000000001E-3</c:v>
                </c:pt>
                <c:pt idx="2022">
                  <c:v>3.1020000000000002E-3</c:v>
                </c:pt>
                <c:pt idx="2023">
                  <c:v>3.1020000000000002E-3</c:v>
                </c:pt>
                <c:pt idx="2024">
                  <c:v>3.0899999999999999E-3</c:v>
                </c:pt>
                <c:pt idx="2025">
                  <c:v>3.1050000000000001E-3</c:v>
                </c:pt>
                <c:pt idx="2026">
                  <c:v>3.0899999999999999E-3</c:v>
                </c:pt>
                <c:pt idx="2027">
                  <c:v>3.0980000000000001E-3</c:v>
                </c:pt>
                <c:pt idx="2028">
                  <c:v>3.0980000000000001E-3</c:v>
                </c:pt>
                <c:pt idx="2029">
                  <c:v>3.1020000000000002E-3</c:v>
                </c:pt>
                <c:pt idx="2030">
                  <c:v>3.094E-3</c:v>
                </c:pt>
                <c:pt idx="2031">
                  <c:v>3.0980000000000001E-3</c:v>
                </c:pt>
                <c:pt idx="2032">
                  <c:v>3.094E-3</c:v>
                </c:pt>
                <c:pt idx="2033">
                  <c:v>3.0980000000000001E-3</c:v>
                </c:pt>
                <c:pt idx="2034">
                  <c:v>3.1050000000000001E-3</c:v>
                </c:pt>
                <c:pt idx="2035">
                  <c:v>3.1020000000000002E-3</c:v>
                </c:pt>
                <c:pt idx="2036">
                  <c:v>3.094E-3</c:v>
                </c:pt>
                <c:pt idx="2037">
                  <c:v>3.1020000000000002E-3</c:v>
                </c:pt>
                <c:pt idx="2038">
                  <c:v>3.0899999999999999E-3</c:v>
                </c:pt>
                <c:pt idx="2039">
                  <c:v>3.1089999999999998E-3</c:v>
                </c:pt>
                <c:pt idx="2040">
                  <c:v>3.1199999999999999E-3</c:v>
                </c:pt>
                <c:pt idx="2041">
                  <c:v>3.1020000000000002E-3</c:v>
                </c:pt>
                <c:pt idx="2042">
                  <c:v>3.0980000000000001E-3</c:v>
                </c:pt>
                <c:pt idx="2043">
                  <c:v>3.094E-3</c:v>
                </c:pt>
                <c:pt idx="2044">
                  <c:v>3.1089999999999998E-3</c:v>
                </c:pt>
                <c:pt idx="2045">
                  <c:v>3.1020000000000002E-3</c:v>
                </c:pt>
                <c:pt idx="2046">
                  <c:v>3.1020000000000002E-3</c:v>
                </c:pt>
                <c:pt idx="2047">
                  <c:v>3.0899999999999999E-3</c:v>
                </c:pt>
                <c:pt idx="2048">
                  <c:v>3.1020000000000002E-3</c:v>
                </c:pt>
                <c:pt idx="2049">
                  <c:v>3.0899999999999999E-3</c:v>
                </c:pt>
                <c:pt idx="2050">
                  <c:v>3.0869999999999999E-3</c:v>
                </c:pt>
                <c:pt idx="2051">
                  <c:v>3.094E-3</c:v>
                </c:pt>
                <c:pt idx="2052">
                  <c:v>3.0899999999999999E-3</c:v>
                </c:pt>
                <c:pt idx="2053">
                  <c:v>3.0899999999999999E-3</c:v>
                </c:pt>
                <c:pt idx="2054">
                  <c:v>3.0869999999999999E-3</c:v>
                </c:pt>
                <c:pt idx="2055">
                  <c:v>2.9849999999999998E-3</c:v>
                </c:pt>
                <c:pt idx="2056">
                  <c:v>3.2160000000000001E-3</c:v>
                </c:pt>
                <c:pt idx="2057">
                  <c:v>3.189E-3</c:v>
                </c:pt>
                <c:pt idx="2058">
                  <c:v>3.192E-3</c:v>
                </c:pt>
                <c:pt idx="2059">
                  <c:v>3.212E-3</c:v>
                </c:pt>
                <c:pt idx="2060">
                  <c:v>3.1960000000000001E-3</c:v>
                </c:pt>
                <c:pt idx="2061">
                  <c:v>3.1960000000000001E-3</c:v>
                </c:pt>
                <c:pt idx="2062">
                  <c:v>3.1960000000000001E-3</c:v>
                </c:pt>
                <c:pt idx="2063">
                  <c:v>3.1960000000000001E-3</c:v>
                </c:pt>
                <c:pt idx="2064">
                  <c:v>3.2000000000000002E-3</c:v>
                </c:pt>
                <c:pt idx="2065">
                  <c:v>3.189E-3</c:v>
                </c:pt>
                <c:pt idx="2066">
                  <c:v>3.2000000000000002E-3</c:v>
                </c:pt>
                <c:pt idx="2067">
                  <c:v>3.189E-3</c:v>
                </c:pt>
                <c:pt idx="2068">
                  <c:v>3.192E-3</c:v>
                </c:pt>
                <c:pt idx="2069">
                  <c:v>3.1770000000000001E-3</c:v>
                </c:pt>
                <c:pt idx="2070">
                  <c:v>3.192E-3</c:v>
                </c:pt>
                <c:pt idx="2071">
                  <c:v>3.192E-3</c:v>
                </c:pt>
                <c:pt idx="2072">
                  <c:v>3.1960000000000001E-3</c:v>
                </c:pt>
                <c:pt idx="2073">
                  <c:v>3.192E-3</c:v>
                </c:pt>
                <c:pt idx="2074">
                  <c:v>3.1960000000000001E-3</c:v>
                </c:pt>
                <c:pt idx="2075">
                  <c:v>3.2000000000000002E-3</c:v>
                </c:pt>
                <c:pt idx="2076">
                  <c:v>3.2079999999999999E-3</c:v>
                </c:pt>
                <c:pt idx="2077">
                  <c:v>3.2039999999999998E-3</c:v>
                </c:pt>
                <c:pt idx="2078">
                  <c:v>3.2000000000000002E-3</c:v>
                </c:pt>
                <c:pt idx="2079">
                  <c:v>3.1199999999999999E-3</c:v>
                </c:pt>
                <c:pt idx="2080">
                  <c:v>3.1199999999999999E-3</c:v>
                </c:pt>
                <c:pt idx="2081">
                  <c:v>3.1319999999999998E-3</c:v>
                </c:pt>
                <c:pt idx="2082">
                  <c:v>3.1319999999999998E-3</c:v>
                </c:pt>
                <c:pt idx="2083">
                  <c:v>3.1510000000000002E-3</c:v>
                </c:pt>
                <c:pt idx="2084">
                  <c:v>3.1510000000000002E-3</c:v>
                </c:pt>
                <c:pt idx="2085">
                  <c:v>3.1580000000000002E-3</c:v>
                </c:pt>
                <c:pt idx="2086">
                  <c:v>3.1549999999999998E-3</c:v>
                </c:pt>
                <c:pt idx="2087">
                  <c:v>3.1510000000000002E-3</c:v>
                </c:pt>
                <c:pt idx="2088">
                  <c:v>3.1549999999999998E-3</c:v>
                </c:pt>
                <c:pt idx="2089">
                  <c:v>3.1580000000000002E-3</c:v>
                </c:pt>
                <c:pt idx="2090">
                  <c:v>3.0209999999999998E-3</c:v>
                </c:pt>
                <c:pt idx="2091">
                  <c:v>3.003E-3</c:v>
                </c:pt>
                <c:pt idx="2092">
                  <c:v>3.0100000000000001E-3</c:v>
                </c:pt>
                <c:pt idx="2093">
                  <c:v>3.0170000000000002E-3</c:v>
                </c:pt>
                <c:pt idx="2094">
                  <c:v>3.0170000000000002E-3</c:v>
                </c:pt>
                <c:pt idx="2095">
                  <c:v>3.0209999999999998E-3</c:v>
                </c:pt>
                <c:pt idx="2096">
                  <c:v>3.032E-3</c:v>
                </c:pt>
                <c:pt idx="2097">
                  <c:v>3.0140000000000002E-3</c:v>
                </c:pt>
                <c:pt idx="2098">
                  <c:v>3.032E-3</c:v>
                </c:pt>
                <c:pt idx="2099">
                  <c:v>3.039E-3</c:v>
                </c:pt>
                <c:pt idx="2100">
                  <c:v>3.032E-3</c:v>
                </c:pt>
                <c:pt idx="2101">
                  <c:v>3.032E-3</c:v>
                </c:pt>
                <c:pt idx="2102">
                  <c:v>3.0360000000000001E-3</c:v>
                </c:pt>
                <c:pt idx="2103">
                  <c:v>3.0430000000000001E-3</c:v>
                </c:pt>
                <c:pt idx="2104">
                  <c:v>3.0469999999999998E-3</c:v>
                </c:pt>
                <c:pt idx="2105">
                  <c:v>3.0539999999999999E-3</c:v>
                </c:pt>
                <c:pt idx="2106">
                  <c:v>3.0500000000000002E-3</c:v>
                </c:pt>
                <c:pt idx="2107">
                  <c:v>3.0539999999999999E-3</c:v>
                </c:pt>
                <c:pt idx="2108">
                  <c:v>3.0500000000000002E-3</c:v>
                </c:pt>
                <c:pt idx="2109">
                  <c:v>3.0430000000000001E-3</c:v>
                </c:pt>
                <c:pt idx="2110">
                  <c:v>3.0500000000000002E-3</c:v>
                </c:pt>
                <c:pt idx="2111">
                  <c:v>3.0609999999999999E-3</c:v>
                </c:pt>
                <c:pt idx="2112">
                  <c:v>3.0609999999999999E-3</c:v>
                </c:pt>
                <c:pt idx="2113">
                  <c:v>3.0539999999999999E-3</c:v>
                </c:pt>
                <c:pt idx="2114">
                  <c:v>3.0609999999999999E-3</c:v>
                </c:pt>
                <c:pt idx="2115">
                  <c:v>3.065E-3</c:v>
                </c:pt>
                <c:pt idx="2116">
                  <c:v>3.065E-3</c:v>
                </c:pt>
                <c:pt idx="2117">
                  <c:v>3.065E-3</c:v>
                </c:pt>
                <c:pt idx="2118">
                  <c:v>3.065E-3</c:v>
                </c:pt>
                <c:pt idx="2119">
                  <c:v>3.058E-3</c:v>
                </c:pt>
                <c:pt idx="2120">
                  <c:v>3.065E-3</c:v>
                </c:pt>
                <c:pt idx="2121">
                  <c:v>3.065E-3</c:v>
                </c:pt>
                <c:pt idx="2122">
                  <c:v>3.065E-3</c:v>
                </c:pt>
                <c:pt idx="2123">
                  <c:v>3.065E-3</c:v>
                </c:pt>
                <c:pt idx="2124">
                  <c:v>3.058E-3</c:v>
                </c:pt>
                <c:pt idx="2125">
                  <c:v>3.065E-3</c:v>
                </c:pt>
                <c:pt idx="2126">
                  <c:v>3.0609999999999999E-3</c:v>
                </c:pt>
                <c:pt idx="2127">
                  <c:v>3.058E-3</c:v>
                </c:pt>
                <c:pt idx="2128">
                  <c:v>3.0690000000000001E-3</c:v>
                </c:pt>
                <c:pt idx="2129">
                  <c:v>3.0609999999999999E-3</c:v>
                </c:pt>
                <c:pt idx="2130">
                  <c:v>3.065E-3</c:v>
                </c:pt>
                <c:pt idx="2131">
                  <c:v>3.0690000000000001E-3</c:v>
                </c:pt>
                <c:pt idx="2132">
                  <c:v>3.065E-3</c:v>
                </c:pt>
                <c:pt idx="2133">
                  <c:v>3.065E-3</c:v>
                </c:pt>
                <c:pt idx="2134">
                  <c:v>3.058E-3</c:v>
                </c:pt>
                <c:pt idx="2135">
                  <c:v>3.0690000000000001E-3</c:v>
                </c:pt>
                <c:pt idx="2136">
                  <c:v>3.065E-3</c:v>
                </c:pt>
                <c:pt idx="2137">
                  <c:v>3.065E-3</c:v>
                </c:pt>
                <c:pt idx="2138">
                  <c:v>3.0609999999999999E-3</c:v>
                </c:pt>
                <c:pt idx="2139">
                  <c:v>3.065E-3</c:v>
                </c:pt>
                <c:pt idx="2140">
                  <c:v>3.058E-3</c:v>
                </c:pt>
                <c:pt idx="2141">
                  <c:v>3.0690000000000001E-3</c:v>
                </c:pt>
                <c:pt idx="2142">
                  <c:v>3.0720000000000001E-3</c:v>
                </c:pt>
                <c:pt idx="2143">
                  <c:v>3.0690000000000001E-3</c:v>
                </c:pt>
                <c:pt idx="2144">
                  <c:v>3.065E-3</c:v>
                </c:pt>
                <c:pt idx="2145">
                  <c:v>3.065E-3</c:v>
                </c:pt>
                <c:pt idx="2146">
                  <c:v>3.065E-3</c:v>
                </c:pt>
                <c:pt idx="2147">
                  <c:v>3.0690000000000001E-3</c:v>
                </c:pt>
                <c:pt idx="2148">
                  <c:v>3.0690000000000001E-3</c:v>
                </c:pt>
                <c:pt idx="2149">
                  <c:v>3.065E-3</c:v>
                </c:pt>
                <c:pt idx="2150">
                  <c:v>3.0609999999999999E-3</c:v>
                </c:pt>
                <c:pt idx="2151">
                  <c:v>3.065E-3</c:v>
                </c:pt>
                <c:pt idx="2152">
                  <c:v>3.065E-3</c:v>
                </c:pt>
                <c:pt idx="2153">
                  <c:v>3.0500000000000002E-3</c:v>
                </c:pt>
                <c:pt idx="2154">
                  <c:v>3.0609999999999999E-3</c:v>
                </c:pt>
                <c:pt idx="2155">
                  <c:v>3.065E-3</c:v>
                </c:pt>
                <c:pt idx="2156">
                  <c:v>3.0799999999999998E-3</c:v>
                </c:pt>
                <c:pt idx="2157">
                  <c:v>3.0690000000000001E-3</c:v>
                </c:pt>
                <c:pt idx="2158">
                  <c:v>3.058E-3</c:v>
                </c:pt>
                <c:pt idx="2159">
                  <c:v>3.0500000000000002E-3</c:v>
                </c:pt>
                <c:pt idx="2160">
                  <c:v>3.065E-3</c:v>
                </c:pt>
                <c:pt idx="2161">
                  <c:v>3.039E-3</c:v>
                </c:pt>
                <c:pt idx="2162">
                  <c:v>3.0609999999999999E-3</c:v>
                </c:pt>
                <c:pt idx="2163">
                  <c:v>3.065E-3</c:v>
                </c:pt>
                <c:pt idx="2164">
                  <c:v>3.065E-3</c:v>
                </c:pt>
                <c:pt idx="2165">
                  <c:v>3.0609999999999999E-3</c:v>
                </c:pt>
                <c:pt idx="2166">
                  <c:v>3.0609999999999999E-3</c:v>
                </c:pt>
                <c:pt idx="2167">
                  <c:v>3.058E-3</c:v>
                </c:pt>
                <c:pt idx="2168">
                  <c:v>3.065E-3</c:v>
                </c:pt>
                <c:pt idx="2169">
                  <c:v>3.058E-3</c:v>
                </c:pt>
                <c:pt idx="2170">
                  <c:v>3.058E-3</c:v>
                </c:pt>
                <c:pt idx="2171">
                  <c:v>3.065E-3</c:v>
                </c:pt>
                <c:pt idx="2172">
                  <c:v>3.0609999999999999E-3</c:v>
                </c:pt>
                <c:pt idx="2173">
                  <c:v>3.0500000000000002E-3</c:v>
                </c:pt>
                <c:pt idx="2174">
                  <c:v>3.0500000000000002E-3</c:v>
                </c:pt>
                <c:pt idx="2175">
                  <c:v>3.0760000000000002E-3</c:v>
                </c:pt>
                <c:pt idx="2176">
                  <c:v>3.058E-3</c:v>
                </c:pt>
                <c:pt idx="2177">
                  <c:v>3.065E-3</c:v>
                </c:pt>
                <c:pt idx="2178">
                  <c:v>3.0609999999999999E-3</c:v>
                </c:pt>
                <c:pt idx="2179">
                  <c:v>3.058E-3</c:v>
                </c:pt>
                <c:pt idx="2180">
                  <c:v>3.0609999999999999E-3</c:v>
                </c:pt>
                <c:pt idx="2181">
                  <c:v>3.058E-3</c:v>
                </c:pt>
                <c:pt idx="2182">
                  <c:v>3.0609999999999999E-3</c:v>
                </c:pt>
                <c:pt idx="2183">
                  <c:v>3.065E-3</c:v>
                </c:pt>
                <c:pt idx="2184">
                  <c:v>3.0360000000000001E-3</c:v>
                </c:pt>
                <c:pt idx="2185">
                  <c:v>3.0500000000000002E-3</c:v>
                </c:pt>
                <c:pt idx="2186">
                  <c:v>3.039E-3</c:v>
                </c:pt>
                <c:pt idx="2187">
                  <c:v>3.058E-3</c:v>
                </c:pt>
                <c:pt idx="2188">
                  <c:v>3.058E-3</c:v>
                </c:pt>
                <c:pt idx="2189">
                  <c:v>3.0430000000000001E-3</c:v>
                </c:pt>
                <c:pt idx="2190">
                  <c:v>3.0539999999999999E-3</c:v>
                </c:pt>
                <c:pt idx="2191">
                  <c:v>3.0500000000000002E-3</c:v>
                </c:pt>
                <c:pt idx="2192">
                  <c:v>3.0469999999999998E-3</c:v>
                </c:pt>
                <c:pt idx="2193">
                  <c:v>3.0539999999999999E-3</c:v>
                </c:pt>
                <c:pt idx="2194">
                  <c:v>3.058E-3</c:v>
                </c:pt>
                <c:pt idx="2195">
                  <c:v>3.0609999999999999E-3</c:v>
                </c:pt>
                <c:pt idx="2196">
                  <c:v>3.058E-3</c:v>
                </c:pt>
                <c:pt idx="2197">
                  <c:v>3.0609999999999999E-3</c:v>
                </c:pt>
                <c:pt idx="2198">
                  <c:v>3.0500000000000002E-3</c:v>
                </c:pt>
                <c:pt idx="2199">
                  <c:v>3.0539999999999999E-3</c:v>
                </c:pt>
                <c:pt idx="2200">
                  <c:v>3.058E-3</c:v>
                </c:pt>
                <c:pt idx="2201">
                  <c:v>3.0609999999999999E-3</c:v>
                </c:pt>
                <c:pt idx="2202">
                  <c:v>3.065E-3</c:v>
                </c:pt>
                <c:pt idx="2203">
                  <c:v>3.0690000000000001E-3</c:v>
                </c:pt>
                <c:pt idx="2204">
                  <c:v>3.0690000000000001E-3</c:v>
                </c:pt>
                <c:pt idx="2205">
                  <c:v>3.065E-3</c:v>
                </c:pt>
                <c:pt idx="2206">
                  <c:v>3.065E-3</c:v>
                </c:pt>
                <c:pt idx="2207">
                  <c:v>3.0609999999999999E-3</c:v>
                </c:pt>
                <c:pt idx="2208">
                  <c:v>3.065E-3</c:v>
                </c:pt>
                <c:pt idx="2209">
                  <c:v>3.0760000000000002E-3</c:v>
                </c:pt>
                <c:pt idx="2210">
                  <c:v>3.0720000000000001E-3</c:v>
                </c:pt>
                <c:pt idx="2211">
                  <c:v>3.0760000000000002E-3</c:v>
                </c:pt>
                <c:pt idx="2212">
                  <c:v>3.0690000000000001E-3</c:v>
                </c:pt>
                <c:pt idx="2213">
                  <c:v>3.0690000000000001E-3</c:v>
                </c:pt>
                <c:pt idx="2214">
                  <c:v>3.0720000000000001E-3</c:v>
                </c:pt>
                <c:pt idx="2215">
                  <c:v>3.0690000000000001E-3</c:v>
                </c:pt>
                <c:pt idx="2216">
                  <c:v>3.0720000000000001E-3</c:v>
                </c:pt>
                <c:pt idx="2217">
                  <c:v>3.065E-3</c:v>
                </c:pt>
                <c:pt idx="2218">
                  <c:v>3.065E-3</c:v>
                </c:pt>
                <c:pt idx="2219">
                  <c:v>3.0609999999999999E-3</c:v>
                </c:pt>
                <c:pt idx="2220">
                  <c:v>3.065E-3</c:v>
                </c:pt>
                <c:pt idx="2221">
                  <c:v>3.0500000000000002E-3</c:v>
                </c:pt>
                <c:pt idx="2222">
                  <c:v>3.065E-3</c:v>
                </c:pt>
                <c:pt idx="2223">
                  <c:v>3.0609999999999999E-3</c:v>
                </c:pt>
                <c:pt idx="2224">
                  <c:v>3.0609999999999999E-3</c:v>
                </c:pt>
                <c:pt idx="2225">
                  <c:v>3.0690000000000001E-3</c:v>
                </c:pt>
                <c:pt idx="2226">
                  <c:v>3.065E-3</c:v>
                </c:pt>
                <c:pt idx="2227">
                  <c:v>3.0720000000000001E-3</c:v>
                </c:pt>
                <c:pt idx="2228">
                  <c:v>3.065E-3</c:v>
                </c:pt>
                <c:pt idx="2229">
                  <c:v>3.0609999999999999E-3</c:v>
                </c:pt>
                <c:pt idx="2230">
                  <c:v>3.0690000000000001E-3</c:v>
                </c:pt>
                <c:pt idx="2231">
                  <c:v>3.065E-3</c:v>
                </c:pt>
                <c:pt idx="2232">
                  <c:v>3.065E-3</c:v>
                </c:pt>
                <c:pt idx="2233">
                  <c:v>3.0720000000000001E-3</c:v>
                </c:pt>
                <c:pt idx="2234">
                  <c:v>3.0760000000000002E-3</c:v>
                </c:pt>
                <c:pt idx="2235">
                  <c:v>3.0720000000000001E-3</c:v>
                </c:pt>
                <c:pt idx="2236">
                  <c:v>3.065E-3</c:v>
                </c:pt>
                <c:pt idx="2237">
                  <c:v>3.065E-3</c:v>
                </c:pt>
                <c:pt idx="2238">
                  <c:v>3.0760000000000002E-3</c:v>
                </c:pt>
                <c:pt idx="2239">
                  <c:v>3.0609999999999999E-3</c:v>
                </c:pt>
                <c:pt idx="2240">
                  <c:v>3.0760000000000002E-3</c:v>
                </c:pt>
                <c:pt idx="2241">
                  <c:v>3.0720000000000001E-3</c:v>
                </c:pt>
                <c:pt idx="2242">
                  <c:v>3.0799999999999998E-3</c:v>
                </c:pt>
                <c:pt idx="2243">
                  <c:v>3.0720000000000001E-3</c:v>
                </c:pt>
                <c:pt idx="2244">
                  <c:v>3.0799999999999998E-3</c:v>
                </c:pt>
                <c:pt idx="2245">
                  <c:v>3.0690000000000001E-3</c:v>
                </c:pt>
                <c:pt idx="2246">
                  <c:v>3.0720000000000001E-3</c:v>
                </c:pt>
                <c:pt idx="2247">
                  <c:v>3.0690000000000001E-3</c:v>
                </c:pt>
                <c:pt idx="2248">
                  <c:v>3.0690000000000001E-3</c:v>
                </c:pt>
                <c:pt idx="2249">
                  <c:v>3.065E-3</c:v>
                </c:pt>
                <c:pt idx="2250">
                  <c:v>3.0720000000000001E-3</c:v>
                </c:pt>
                <c:pt idx="2251">
                  <c:v>3.0760000000000002E-3</c:v>
                </c:pt>
                <c:pt idx="2252">
                  <c:v>3.0760000000000002E-3</c:v>
                </c:pt>
                <c:pt idx="2253">
                  <c:v>3.0720000000000001E-3</c:v>
                </c:pt>
                <c:pt idx="2254">
                  <c:v>3.0609999999999999E-3</c:v>
                </c:pt>
                <c:pt idx="2255">
                  <c:v>3.0690000000000001E-3</c:v>
                </c:pt>
                <c:pt idx="2256">
                  <c:v>3.0690000000000001E-3</c:v>
                </c:pt>
                <c:pt idx="2257">
                  <c:v>3.0720000000000001E-3</c:v>
                </c:pt>
                <c:pt idx="2258">
                  <c:v>3.065E-3</c:v>
                </c:pt>
                <c:pt idx="2259">
                  <c:v>3.065E-3</c:v>
                </c:pt>
                <c:pt idx="2260">
                  <c:v>3.0720000000000001E-3</c:v>
                </c:pt>
                <c:pt idx="2261">
                  <c:v>3.065E-3</c:v>
                </c:pt>
                <c:pt idx="2262">
                  <c:v>3.0720000000000001E-3</c:v>
                </c:pt>
                <c:pt idx="2263">
                  <c:v>3.0469999999999998E-3</c:v>
                </c:pt>
                <c:pt idx="2264">
                  <c:v>3.065E-3</c:v>
                </c:pt>
                <c:pt idx="2265">
                  <c:v>3.0609999999999999E-3</c:v>
                </c:pt>
                <c:pt idx="2266">
                  <c:v>3.0720000000000001E-3</c:v>
                </c:pt>
                <c:pt idx="2267">
                  <c:v>3.058E-3</c:v>
                </c:pt>
                <c:pt idx="2268">
                  <c:v>3.0609999999999999E-3</c:v>
                </c:pt>
                <c:pt idx="2269">
                  <c:v>3.058E-3</c:v>
                </c:pt>
                <c:pt idx="2270">
                  <c:v>3.0799999999999998E-3</c:v>
                </c:pt>
                <c:pt idx="2271">
                  <c:v>3.0690000000000001E-3</c:v>
                </c:pt>
                <c:pt idx="2272">
                  <c:v>3.0690000000000001E-3</c:v>
                </c:pt>
                <c:pt idx="2273">
                  <c:v>3.0760000000000002E-3</c:v>
                </c:pt>
                <c:pt idx="2274">
                  <c:v>3.0720000000000001E-3</c:v>
                </c:pt>
                <c:pt idx="2275">
                  <c:v>3.0609999999999999E-3</c:v>
                </c:pt>
                <c:pt idx="2276">
                  <c:v>3.0469999999999998E-3</c:v>
                </c:pt>
                <c:pt idx="2277">
                  <c:v>3.0469999999999998E-3</c:v>
                </c:pt>
                <c:pt idx="2278">
                  <c:v>3.0430000000000001E-3</c:v>
                </c:pt>
                <c:pt idx="2279">
                  <c:v>3.0279999999999999E-3</c:v>
                </c:pt>
                <c:pt idx="2280">
                  <c:v>3.0430000000000001E-3</c:v>
                </c:pt>
                <c:pt idx="2281">
                  <c:v>3.0690000000000001E-3</c:v>
                </c:pt>
                <c:pt idx="2282">
                  <c:v>3.0690000000000001E-3</c:v>
                </c:pt>
                <c:pt idx="2283">
                  <c:v>3.065E-3</c:v>
                </c:pt>
                <c:pt idx="2284">
                  <c:v>3.0609999999999999E-3</c:v>
                </c:pt>
                <c:pt idx="2285">
                  <c:v>3.0720000000000001E-3</c:v>
                </c:pt>
                <c:pt idx="2286">
                  <c:v>3.0720000000000001E-3</c:v>
                </c:pt>
                <c:pt idx="2287">
                  <c:v>3.0690000000000001E-3</c:v>
                </c:pt>
                <c:pt idx="2288">
                  <c:v>3.0609999999999999E-3</c:v>
                </c:pt>
                <c:pt idx="2289">
                  <c:v>3.0829999999999998E-3</c:v>
                </c:pt>
                <c:pt idx="2290">
                  <c:v>2.9849999999999998E-3</c:v>
                </c:pt>
                <c:pt idx="2291">
                  <c:v>3.0100000000000001E-3</c:v>
                </c:pt>
                <c:pt idx="2292">
                  <c:v>3.003E-3</c:v>
                </c:pt>
                <c:pt idx="2293">
                  <c:v>3.0140000000000002E-3</c:v>
                </c:pt>
                <c:pt idx="2294">
                  <c:v>3.0170000000000002E-3</c:v>
                </c:pt>
                <c:pt idx="2295">
                  <c:v>3.0140000000000002E-3</c:v>
                </c:pt>
                <c:pt idx="2296">
                  <c:v>2.967E-3</c:v>
                </c:pt>
                <c:pt idx="2297">
                  <c:v>2.967E-3</c:v>
                </c:pt>
                <c:pt idx="2298">
                  <c:v>2.9640000000000001E-3</c:v>
                </c:pt>
                <c:pt idx="2299">
                  <c:v>2.9710000000000001E-3</c:v>
                </c:pt>
                <c:pt idx="2300">
                  <c:v>2.9740000000000001E-3</c:v>
                </c:pt>
                <c:pt idx="2301">
                  <c:v>2.9740000000000001E-3</c:v>
                </c:pt>
                <c:pt idx="2302">
                  <c:v>2.9849999999999998E-3</c:v>
                </c:pt>
                <c:pt idx="2303">
                  <c:v>2.9780000000000002E-3</c:v>
                </c:pt>
                <c:pt idx="2304">
                  <c:v>2.9740000000000001E-3</c:v>
                </c:pt>
                <c:pt idx="2305">
                  <c:v>2.9780000000000002E-3</c:v>
                </c:pt>
                <c:pt idx="2306">
                  <c:v>2.9780000000000002E-3</c:v>
                </c:pt>
                <c:pt idx="2307">
                  <c:v>2.996E-3</c:v>
                </c:pt>
                <c:pt idx="2308">
                  <c:v>2.9919999999999999E-3</c:v>
                </c:pt>
                <c:pt idx="2309">
                  <c:v>3.003E-3</c:v>
                </c:pt>
                <c:pt idx="2310">
                  <c:v>2.9849999999999998E-3</c:v>
                </c:pt>
                <c:pt idx="2311">
                  <c:v>2.9989999999999999E-3</c:v>
                </c:pt>
                <c:pt idx="2312">
                  <c:v>2.9989999999999999E-3</c:v>
                </c:pt>
                <c:pt idx="2313">
                  <c:v>2.996E-3</c:v>
                </c:pt>
                <c:pt idx="2314">
                  <c:v>2.9989999999999999E-3</c:v>
                </c:pt>
                <c:pt idx="2315">
                  <c:v>3.0760000000000002E-3</c:v>
                </c:pt>
                <c:pt idx="2316">
                  <c:v>3.0720000000000001E-3</c:v>
                </c:pt>
                <c:pt idx="2317">
                  <c:v>3.0720000000000001E-3</c:v>
                </c:pt>
                <c:pt idx="2318">
                  <c:v>3.065E-3</c:v>
                </c:pt>
                <c:pt idx="2319">
                  <c:v>3.0760000000000002E-3</c:v>
                </c:pt>
                <c:pt idx="2320">
                  <c:v>2.9710000000000001E-3</c:v>
                </c:pt>
                <c:pt idx="2321">
                  <c:v>2.9640000000000001E-3</c:v>
                </c:pt>
                <c:pt idx="2322">
                  <c:v>2.9740000000000001E-3</c:v>
                </c:pt>
                <c:pt idx="2323">
                  <c:v>2.9710000000000001E-3</c:v>
                </c:pt>
                <c:pt idx="2324">
                  <c:v>2.9780000000000002E-3</c:v>
                </c:pt>
                <c:pt idx="2325">
                  <c:v>2.9810000000000001E-3</c:v>
                </c:pt>
                <c:pt idx="2326">
                  <c:v>2.9740000000000001E-3</c:v>
                </c:pt>
                <c:pt idx="2327">
                  <c:v>2.9810000000000001E-3</c:v>
                </c:pt>
                <c:pt idx="2328">
                  <c:v>2.9780000000000002E-3</c:v>
                </c:pt>
                <c:pt idx="2329">
                  <c:v>2.9780000000000002E-3</c:v>
                </c:pt>
                <c:pt idx="2330">
                  <c:v>2.9780000000000002E-3</c:v>
                </c:pt>
                <c:pt idx="2331">
                  <c:v>2.967E-3</c:v>
                </c:pt>
                <c:pt idx="2332">
                  <c:v>2.9740000000000001E-3</c:v>
                </c:pt>
                <c:pt idx="2333">
                  <c:v>2.9880000000000002E-3</c:v>
                </c:pt>
                <c:pt idx="2334">
                  <c:v>2.96E-3</c:v>
                </c:pt>
                <c:pt idx="2335">
                  <c:v>2.96E-3</c:v>
                </c:pt>
                <c:pt idx="2336">
                  <c:v>2.9529999999999999E-3</c:v>
                </c:pt>
                <c:pt idx="2337">
                  <c:v>2.96E-3</c:v>
                </c:pt>
                <c:pt idx="2338">
                  <c:v>2.9740000000000001E-3</c:v>
                </c:pt>
                <c:pt idx="2339">
                  <c:v>2.9740000000000001E-3</c:v>
                </c:pt>
                <c:pt idx="2340">
                  <c:v>2.9780000000000002E-3</c:v>
                </c:pt>
                <c:pt idx="2341">
                  <c:v>2.96E-3</c:v>
                </c:pt>
                <c:pt idx="2342">
                  <c:v>2.957E-3</c:v>
                </c:pt>
                <c:pt idx="2343">
                  <c:v>2.9740000000000001E-3</c:v>
                </c:pt>
                <c:pt idx="2344">
                  <c:v>2.9640000000000001E-3</c:v>
                </c:pt>
                <c:pt idx="2345">
                  <c:v>2.9640000000000001E-3</c:v>
                </c:pt>
                <c:pt idx="2346">
                  <c:v>2.9710000000000001E-3</c:v>
                </c:pt>
                <c:pt idx="2347">
                  <c:v>2.9710000000000001E-3</c:v>
                </c:pt>
                <c:pt idx="2348">
                  <c:v>2.9740000000000001E-3</c:v>
                </c:pt>
                <c:pt idx="2349">
                  <c:v>2.9810000000000001E-3</c:v>
                </c:pt>
                <c:pt idx="2350">
                  <c:v>2.9740000000000001E-3</c:v>
                </c:pt>
                <c:pt idx="2351">
                  <c:v>2.9810000000000001E-3</c:v>
                </c:pt>
                <c:pt idx="2352">
                  <c:v>2.9780000000000002E-3</c:v>
                </c:pt>
                <c:pt idx="2353">
                  <c:v>2.9740000000000001E-3</c:v>
                </c:pt>
                <c:pt idx="2354">
                  <c:v>2.9710000000000001E-3</c:v>
                </c:pt>
                <c:pt idx="2355">
                  <c:v>2.9780000000000002E-3</c:v>
                </c:pt>
                <c:pt idx="2356">
                  <c:v>2.9780000000000002E-3</c:v>
                </c:pt>
                <c:pt idx="2357">
                  <c:v>2.9810000000000001E-3</c:v>
                </c:pt>
                <c:pt idx="2358">
                  <c:v>2.8519999999999999E-3</c:v>
                </c:pt>
                <c:pt idx="2359">
                  <c:v>2.859E-3</c:v>
                </c:pt>
                <c:pt idx="2360">
                  <c:v>2.869E-3</c:v>
                </c:pt>
                <c:pt idx="2361">
                  <c:v>2.869E-3</c:v>
                </c:pt>
                <c:pt idx="2362">
                  <c:v>2.8660000000000001E-3</c:v>
                </c:pt>
                <c:pt idx="2363">
                  <c:v>2.8760000000000001E-3</c:v>
                </c:pt>
                <c:pt idx="2364">
                  <c:v>2.8760000000000001E-3</c:v>
                </c:pt>
                <c:pt idx="2365">
                  <c:v>2.8730000000000001E-3</c:v>
                </c:pt>
                <c:pt idx="2366">
                  <c:v>2.879E-3</c:v>
                </c:pt>
                <c:pt idx="2367">
                  <c:v>2.8830000000000001E-3</c:v>
                </c:pt>
                <c:pt idx="2368">
                  <c:v>2.8760000000000001E-3</c:v>
                </c:pt>
                <c:pt idx="2369">
                  <c:v>2.8930000000000002E-3</c:v>
                </c:pt>
                <c:pt idx="2370">
                  <c:v>2.8900000000000002E-3</c:v>
                </c:pt>
                <c:pt idx="2371">
                  <c:v>2.8960000000000001E-3</c:v>
                </c:pt>
                <c:pt idx="2372">
                  <c:v>2.8930000000000002E-3</c:v>
                </c:pt>
                <c:pt idx="2373">
                  <c:v>2.8999999999999998E-3</c:v>
                </c:pt>
                <c:pt idx="2374">
                  <c:v>2.8999999999999998E-3</c:v>
                </c:pt>
                <c:pt idx="2375">
                  <c:v>2.8900000000000002E-3</c:v>
                </c:pt>
                <c:pt idx="2376">
                  <c:v>2.9030000000000002E-3</c:v>
                </c:pt>
                <c:pt idx="2377">
                  <c:v>2.8760000000000001E-3</c:v>
                </c:pt>
                <c:pt idx="2378">
                  <c:v>2.8930000000000002E-3</c:v>
                </c:pt>
                <c:pt idx="2379">
                  <c:v>2.8760000000000001E-3</c:v>
                </c:pt>
                <c:pt idx="2380">
                  <c:v>2.869E-3</c:v>
                </c:pt>
                <c:pt idx="2381">
                  <c:v>2.879E-3</c:v>
                </c:pt>
                <c:pt idx="2382">
                  <c:v>2.8730000000000001E-3</c:v>
                </c:pt>
                <c:pt idx="2383">
                  <c:v>2.8760000000000001E-3</c:v>
                </c:pt>
                <c:pt idx="2384">
                  <c:v>2.8449999999999999E-3</c:v>
                </c:pt>
                <c:pt idx="2385">
                  <c:v>2.8379999999999998E-3</c:v>
                </c:pt>
                <c:pt idx="2386">
                  <c:v>2.8279999999999998E-3</c:v>
                </c:pt>
                <c:pt idx="2387">
                  <c:v>2.8419999999999999E-3</c:v>
                </c:pt>
                <c:pt idx="2388">
                  <c:v>2.8319999999999999E-3</c:v>
                </c:pt>
                <c:pt idx="2389">
                  <c:v>2.8419999999999999E-3</c:v>
                </c:pt>
                <c:pt idx="2390">
                  <c:v>2.849E-3</c:v>
                </c:pt>
                <c:pt idx="2391">
                  <c:v>2.8419999999999999E-3</c:v>
                </c:pt>
                <c:pt idx="2392">
                  <c:v>2.8379999999999998E-3</c:v>
                </c:pt>
                <c:pt idx="2393">
                  <c:v>2.8419999999999999E-3</c:v>
                </c:pt>
                <c:pt idx="2394">
                  <c:v>2.849E-3</c:v>
                </c:pt>
                <c:pt idx="2395">
                  <c:v>2.8519999999999999E-3</c:v>
                </c:pt>
                <c:pt idx="2396">
                  <c:v>2.849E-3</c:v>
                </c:pt>
                <c:pt idx="2397">
                  <c:v>2.8449999999999999E-3</c:v>
                </c:pt>
                <c:pt idx="2398">
                  <c:v>2.849E-3</c:v>
                </c:pt>
                <c:pt idx="2399">
                  <c:v>2.8379999999999998E-3</c:v>
                </c:pt>
                <c:pt idx="2400">
                  <c:v>2.8519999999999999E-3</c:v>
                </c:pt>
                <c:pt idx="2401">
                  <c:v>2.8930000000000002E-3</c:v>
                </c:pt>
                <c:pt idx="2402">
                  <c:v>2.8900000000000002E-3</c:v>
                </c:pt>
                <c:pt idx="2403">
                  <c:v>2.8860000000000001E-3</c:v>
                </c:pt>
                <c:pt idx="2404">
                  <c:v>2.8960000000000001E-3</c:v>
                </c:pt>
                <c:pt idx="2405">
                  <c:v>2.8999999999999998E-3</c:v>
                </c:pt>
                <c:pt idx="2406">
                  <c:v>2.8960000000000001E-3</c:v>
                </c:pt>
                <c:pt idx="2407">
                  <c:v>2.8999999999999998E-3</c:v>
                </c:pt>
                <c:pt idx="2408">
                  <c:v>2.8930000000000002E-3</c:v>
                </c:pt>
                <c:pt idx="2409">
                  <c:v>2.9069999999999999E-3</c:v>
                </c:pt>
                <c:pt idx="2410">
                  <c:v>2.8960000000000001E-3</c:v>
                </c:pt>
                <c:pt idx="2411">
                  <c:v>2.9139999999999999E-3</c:v>
                </c:pt>
                <c:pt idx="2412">
                  <c:v>2.9030000000000002E-3</c:v>
                </c:pt>
                <c:pt idx="2413">
                  <c:v>2.9069999999999999E-3</c:v>
                </c:pt>
                <c:pt idx="2414">
                  <c:v>2.9030000000000002E-3</c:v>
                </c:pt>
                <c:pt idx="2415">
                  <c:v>2.9030000000000002E-3</c:v>
                </c:pt>
                <c:pt idx="2416">
                  <c:v>2.8999999999999998E-3</c:v>
                </c:pt>
                <c:pt idx="2417">
                  <c:v>2.8960000000000001E-3</c:v>
                </c:pt>
                <c:pt idx="2418">
                  <c:v>2.911E-3</c:v>
                </c:pt>
                <c:pt idx="2419">
                  <c:v>2.9069999999999999E-3</c:v>
                </c:pt>
                <c:pt idx="2420">
                  <c:v>2.8999999999999998E-3</c:v>
                </c:pt>
                <c:pt idx="2421">
                  <c:v>2.8999999999999998E-3</c:v>
                </c:pt>
                <c:pt idx="2422">
                  <c:v>2.8930000000000002E-3</c:v>
                </c:pt>
                <c:pt idx="2423">
                  <c:v>2.8930000000000002E-3</c:v>
                </c:pt>
                <c:pt idx="2424">
                  <c:v>2.8760000000000001E-3</c:v>
                </c:pt>
                <c:pt idx="2425">
                  <c:v>2.8960000000000001E-3</c:v>
                </c:pt>
                <c:pt idx="2426">
                  <c:v>2.8900000000000002E-3</c:v>
                </c:pt>
                <c:pt idx="2427">
                  <c:v>2.8930000000000002E-3</c:v>
                </c:pt>
                <c:pt idx="2428">
                  <c:v>2.8999999999999998E-3</c:v>
                </c:pt>
                <c:pt idx="2429">
                  <c:v>2.8900000000000002E-3</c:v>
                </c:pt>
                <c:pt idx="2430">
                  <c:v>2.8930000000000002E-3</c:v>
                </c:pt>
                <c:pt idx="2431">
                  <c:v>2.8960000000000001E-3</c:v>
                </c:pt>
                <c:pt idx="2432">
                  <c:v>2.8960000000000001E-3</c:v>
                </c:pt>
                <c:pt idx="2433">
                  <c:v>2.8900000000000002E-3</c:v>
                </c:pt>
                <c:pt idx="2434">
                  <c:v>2.8860000000000001E-3</c:v>
                </c:pt>
                <c:pt idx="2435">
                  <c:v>2.8930000000000002E-3</c:v>
                </c:pt>
                <c:pt idx="2436">
                  <c:v>2.8830000000000001E-3</c:v>
                </c:pt>
                <c:pt idx="2437">
                  <c:v>2.8860000000000001E-3</c:v>
                </c:pt>
                <c:pt idx="2438">
                  <c:v>2.8960000000000001E-3</c:v>
                </c:pt>
                <c:pt idx="2439">
                  <c:v>2.8999999999999998E-3</c:v>
                </c:pt>
                <c:pt idx="2440">
                  <c:v>2.8900000000000002E-3</c:v>
                </c:pt>
                <c:pt idx="2441">
                  <c:v>2.8999999999999998E-3</c:v>
                </c:pt>
                <c:pt idx="2442">
                  <c:v>2.8960000000000001E-3</c:v>
                </c:pt>
                <c:pt idx="2443">
                  <c:v>2.8999999999999998E-3</c:v>
                </c:pt>
                <c:pt idx="2444">
                  <c:v>2.8999999999999998E-3</c:v>
                </c:pt>
                <c:pt idx="2445">
                  <c:v>2.8999999999999998E-3</c:v>
                </c:pt>
                <c:pt idx="2446">
                  <c:v>2.9030000000000002E-3</c:v>
                </c:pt>
                <c:pt idx="2447">
                  <c:v>2.9030000000000002E-3</c:v>
                </c:pt>
                <c:pt idx="2448">
                  <c:v>2.8930000000000002E-3</c:v>
                </c:pt>
                <c:pt idx="2449">
                  <c:v>2.8960000000000001E-3</c:v>
                </c:pt>
                <c:pt idx="2450">
                  <c:v>2.8900000000000002E-3</c:v>
                </c:pt>
                <c:pt idx="2451">
                  <c:v>2.8900000000000002E-3</c:v>
                </c:pt>
                <c:pt idx="2452">
                  <c:v>2.8960000000000001E-3</c:v>
                </c:pt>
                <c:pt idx="2453">
                  <c:v>2.8830000000000001E-3</c:v>
                </c:pt>
                <c:pt idx="2454">
                  <c:v>2.8930000000000002E-3</c:v>
                </c:pt>
                <c:pt idx="2455">
                  <c:v>2.8900000000000002E-3</c:v>
                </c:pt>
                <c:pt idx="2456">
                  <c:v>2.8860000000000001E-3</c:v>
                </c:pt>
                <c:pt idx="2457">
                  <c:v>2.8860000000000001E-3</c:v>
                </c:pt>
                <c:pt idx="2458">
                  <c:v>2.8860000000000001E-3</c:v>
                </c:pt>
                <c:pt idx="2459">
                  <c:v>2.8860000000000001E-3</c:v>
                </c:pt>
                <c:pt idx="2460">
                  <c:v>2.8860000000000001E-3</c:v>
                </c:pt>
                <c:pt idx="2461">
                  <c:v>2.8900000000000002E-3</c:v>
                </c:pt>
                <c:pt idx="2462">
                  <c:v>2.8900000000000002E-3</c:v>
                </c:pt>
                <c:pt idx="2463">
                  <c:v>2.8930000000000002E-3</c:v>
                </c:pt>
                <c:pt idx="2464">
                  <c:v>2.8860000000000001E-3</c:v>
                </c:pt>
                <c:pt idx="2465">
                  <c:v>2.8860000000000001E-3</c:v>
                </c:pt>
                <c:pt idx="2466">
                  <c:v>2.8930000000000002E-3</c:v>
                </c:pt>
                <c:pt idx="2467">
                  <c:v>2.8860000000000001E-3</c:v>
                </c:pt>
                <c:pt idx="2468">
                  <c:v>2.8930000000000002E-3</c:v>
                </c:pt>
                <c:pt idx="2469">
                  <c:v>2.8860000000000001E-3</c:v>
                </c:pt>
                <c:pt idx="2470">
                  <c:v>2.8999999999999998E-3</c:v>
                </c:pt>
                <c:pt idx="2471">
                  <c:v>2.8900000000000002E-3</c:v>
                </c:pt>
                <c:pt idx="2472">
                  <c:v>2.8930000000000002E-3</c:v>
                </c:pt>
                <c:pt idx="2473">
                  <c:v>2.8900000000000002E-3</c:v>
                </c:pt>
                <c:pt idx="2474">
                  <c:v>2.879E-3</c:v>
                </c:pt>
                <c:pt idx="2475">
                  <c:v>2.8830000000000001E-3</c:v>
                </c:pt>
                <c:pt idx="2476">
                  <c:v>2.8960000000000001E-3</c:v>
                </c:pt>
                <c:pt idx="2477">
                  <c:v>2.8860000000000001E-3</c:v>
                </c:pt>
                <c:pt idx="2478">
                  <c:v>2.8930000000000002E-3</c:v>
                </c:pt>
                <c:pt idx="2479">
                  <c:v>2.8930000000000002E-3</c:v>
                </c:pt>
                <c:pt idx="2480">
                  <c:v>2.8930000000000002E-3</c:v>
                </c:pt>
                <c:pt idx="2481">
                  <c:v>2.8960000000000001E-3</c:v>
                </c:pt>
                <c:pt idx="2482">
                  <c:v>2.8999999999999998E-3</c:v>
                </c:pt>
                <c:pt idx="2483">
                  <c:v>2.8960000000000001E-3</c:v>
                </c:pt>
                <c:pt idx="2484">
                  <c:v>2.879E-3</c:v>
                </c:pt>
                <c:pt idx="2485">
                  <c:v>2.8930000000000002E-3</c:v>
                </c:pt>
                <c:pt idx="2486">
                  <c:v>2.8960000000000001E-3</c:v>
                </c:pt>
                <c:pt idx="2487">
                  <c:v>2.9030000000000002E-3</c:v>
                </c:pt>
                <c:pt idx="2488">
                  <c:v>2.8999999999999998E-3</c:v>
                </c:pt>
                <c:pt idx="2489">
                  <c:v>2.8930000000000002E-3</c:v>
                </c:pt>
                <c:pt idx="2490">
                  <c:v>2.8960000000000001E-3</c:v>
                </c:pt>
                <c:pt idx="2491">
                  <c:v>2.9069999999999999E-3</c:v>
                </c:pt>
                <c:pt idx="2492">
                  <c:v>2.9030000000000002E-3</c:v>
                </c:pt>
                <c:pt idx="2493">
                  <c:v>2.9030000000000002E-3</c:v>
                </c:pt>
                <c:pt idx="2494">
                  <c:v>2.911E-3</c:v>
                </c:pt>
                <c:pt idx="2495">
                  <c:v>2.9069999999999999E-3</c:v>
                </c:pt>
                <c:pt idx="2496">
                  <c:v>2.9069999999999999E-3</c:v>
                </c:pt>
                <c:pt idx="2497">
                  <c:v>2.9030000000000002E-3</c:v>
                </c:pt>
                <c:pt idx="2498">
                  <c:v>2.8999999999999998E-3</c:v>
                </c:pt>
                <c:pt idx="2499">
                  <c:v>2.918E-3</c:v>
                </c:pt>
                <c:pt idx="2500">
                  <c:v>2.9250000000000001E-3</c:v>
                </c:pt>
                <c:pt idx="2501">
                  <c:v>2.9139999999999999E-3</c:v>
                </c:pt>
                <c:pt idx="2502">
                  <c:v>2.921E-3</c:v>
                </c:pt>
                <c:pt idx="2503">
                  <c:v>2.918E-3</c:v>
                </c:pt>
                <c:pt idx="2504">
                  <c:v>2.9069999999999999E-3</c:v>
                </c:pt>
                <c:pt idx="2505">
                  <c:v>2.911E-3</c:v>
                </c:pt>
                <c:pt idx="2506">
                  <c:v>2.918E-3</c:v>
                </c:pt>
                <c:pt idx="2507">
                  <c:v>2.9139999999999999E-3</c:v>
                </c:pt>
                <c:pt idx="2508">
                  <c:v>2.9139999999999999E-3</c:v>
                </c:pt>
                <c:pt idx="2509">
                  <c:v>2.918E-3</c:v>
                </c:pt>
                <c:pt idx="2510">
                  <c:v>2.9139999999999999E-3</c:v>
                </c:pt>
                <c:pt idx="2511">
                  <c:v>2.9030000000000002E-3</c:v>
                </c:pt>
                <c:pt idx="2512">
                  <c:v>2.9139999999999999E-3</c:v>
                </c:pt>
                <c:pt idx="2513">
                  <c:v>2.911E-3</c:v>
                </c:pt>
                <c:pt idx="2514">
                  <c:v>2.9069999999999999E-3</c:v>
                </c:pt>
                <c:pt idx="2515">
                  <c:v>2.9069999999999999E-3</c:v>
                </c:pt>
                <c:pt idx="2516">
                  <c:v>2.8999999999999998E-3</c:v>
                </c:pt>
                <c:pt idx="2517">
                  <c:v>2.9069999999999999E-3</c:v>
                </c:pt>
                <c:pt idx="2518">
                  <c:v>2.8999999999999998E-3</c:v>
                </c:pt>
                <c:pt idx="2519">
                  <c:v>2.9030000000000002E-3</c:v>
                </c:pt>
                <c:pt idx="2520">
                  <c:v>2.911E-3</c:v>
                </c:pt>
                <c:pt idx="2521">
                  <c:v>2.8999999999999998E-3</c:v>
                </c:pt>
                <c:pt idx="2522">
                  <c:v>2.9030000000000002E-3</c:v>
                </c:pt>
                <c:pt idx="2523">
                  <c:v>2.9139999999999999E-3</c:v>
                </c:pt>
                <c:pt idx="2524">
                  <c:v>2.9069999999999999E-3</c:v>
                </c:pt>
                <c:pt idx="2525">
                  <c:v>2.9139999999999999E-3</c:v>
                </c:pt>
                <c:pt idx="2526">
                  <c:v>2.911E-3</c:v>
                </c:pt>
                <c:pt idx="2527">
                  <c:v>2.8999999999999998E-3</c:v>
                </c:pt>
                <c:pt idx="2528">
                  <c:v>2.911E-3</c:v>
                </c:pt>
                <c:pt idx="2529">
                  <c:v>2.8999999999999998E-3</c:v>
                </c:pt>
                <c:pt idx="2530">
                  <c:v>2.9030000000000002E-3</c:v>
                </c:pt>
                <c:pt idx="2531">
                  <c:v>2.9069999999999999E-3</c:v>
                </c:pt>
                <c:pt idx="2532">
                  <c:v>2.9030000000000002E-3</c:v>
                </c:pt>
                <c:pt idx="2533">
                  <c:v>2.911E-3</c:v>
                </c:pt>
                <c:pt idx="2534">
                  <c:v>2.8960000000000001E-3</c:v>
                </c:pt>
                <c:pt idx="2535">
                  <c:v>2.8999999999999998E-3</c:v>
                </c:pt>
                <c:pt idx="2536">
                  <c:v>2.9069999999999999E-3</c:v>
                </c:pt>
                <c:pt idx="2537">
                  <c:v>2.9069999999999999E-3</c:v>
                </c:pt>
                <c:pt idx="2538">
                  <c:v>2.8999999999999998E-3</c:v>
                </c:pt>
                <c:pt idx="2539">
                  <c:v>2.9030000000000002E-3</c:v>
                </c:pt>
                <c:pt idx="2540">
                  <c:v>2.9069999999999999E-3</c:v>
                </c:pt>
                <c:pt idx="2541">
                  <c:v>2.9069999999999999E-3</c:v>
                </c:pt>
                <c:pt idx="2542">
                  <c:v>2.8960000000000001E-3</c:v>
                </c:pt>
                <c:pt idx="2543">
                  <c:v>2.8960000000000001E-3</c:v>
                </c:pt>
                <c:pt idx="2544">
                  <c:v>2.911E-3</c:v>
                </c:pt>
                <c:pt idx="2545">
                  <c:v>2.8999999999999998E-3</c:v>
                </c:pt>
                <c:pt idx="2546">
                  <c:v>2.9030000000000002E-3</c:v>
                </c:pt>
                <c:pt idx="2547">
                  <c:v>2.9030000000000002E-3</c:v>
                </c:pt>
                <c:pt idx="2548">
                  <c:v>2.8960000000000001E-3</c:v>
                </c:pt>
                <c:pt idx="2549">
                  <c:v>2.9139999999999999E-3</c:v>
                </c:pt>
                <c:pt idx="2550">
                  <c:v>2.8999999999999998E-3</c:v>
                </c:pt>
                <c:pt idx="2551">
                  <c:v>2.8960000000000001E-3</c:v>
                </c:pt>
                <c:pt idx="2552">
                  <c:v>2.8999999999999998E-3</c:v>
                </c:pt>
                <c:pt idx="2553">
                  <c:v>2.8960000000000001E-3</c:v>
                </c:pt>
                <c:pt idx="2554">
                  <c:v>2.8960000000000001E-3</c:v>
                </c:pt>
                <c:pt idx="2555">
                  <c:v>2.9030000000000002E-3</c:v>
                </c:pt>
                <c:pt idx="2556">
                  <c:v>2.764E-3</c:v>
                </c:pt>
                <c:pt idx="2557">
                  <c:v>2.8040000000000001E-3</c:v>
                </c:pt>
                <c:pt idx="2558">
                  <c:v>2.8180000000000002E-3</c:v>
                </c:pt>
                <c:pt idx="2559">
                  <c:v>2.8140000000000001E-3</c:v>
                </c:pt>
                <c:pt idx="2560">
                  <c:v>2.8249999999999998E-3</c:v>
                </c:pt>
                <c:pt idx="2561">
                  <c:v>2.8180000000000002E-3</c:v>
                </c:pt>
                <c:pt idx="2562">
                  <c:v>2.8379999999999998E-3</c:v>
                </c:pt>
                <c:pt idx="2563">
                  <c:v>2.8319999999999999E-3</c:v>
                </c:pt>
                <c:pt idx="2564">
                  <c:v>2.8419999999999999E-3</c:v>
                </c:pt>
                <c:pt idx="2565">
                  <c:v>2.8279999999999998E-3</c:v>
                </c:pt>
                <c:pt idx="2566">
                  <c:v>2.8419999999999999E-3</c:v>
                </c:pt>
                <c:pt idx="2567">
                  <c:v>2.8319999999999999E-3</c:v>
                </c:pt>
                <c:pt idx="2568">
                  <c:v>2.8449999999999999E-3</c:v>
                </c:pt>
                <c:pt idx="2569">
                  <c:v>2.8419999999999999E-3</c:v>
                </c:pt>
                <c:pt idx="2570">
                  <c:v>2.849E-3</c:v>
                </c:pt>
                <c:pt idx="2571">
                  <c:v>2.859E-3</c:v>
                </c:pt>
                <c:pt idx="2572">
                  <c:v>2.849E-3</c:v>
                </c:pt>
                <c:pt idx="2573">
                  <c:v>2.8449999999999999E-3</c:v>
                </c:pt>
                <c:pt idx="2574">
                  <c:v>3.065E-3</c:v>
                </c:pt>
                <c:pt idx="2575">
                  <c:v>3.0980000000000001E-3</c:v>
                </c:pt>
                <c:pt idx="2576">
                  <c:v>3.094E-3</c:v>
                </c:pt>
                <c:pt idx="2577">
                  <c:v>3.0980000000000001E-3</c:v>
                </c:pt>
                <c:pt idx="2578">
                  <c:v>3.094E-3</c:v>
                </c:pt>
                <c:pt idx="2579">
                  <c:v>2.8760000000000001E-3</c:v>
                </c:pt>
                <c:pt idx="2580">
                  <c:v>2.8730000000000001E-3</c:v>
                </c:pt>
                <c:pt idx="2581">
                  <c:v>2.8660000000000001E-3</c:v>
                </c:pt>
                <c:pt idx="2582">
                  <c:v>2.8730000000000001E-3</c:v>
                </c:pt>
                <c:pt idx="2583">
                  <c:v>2.8760000000000001E-3</c:v>
                </c:pt>
                <c:pt idx="2584">
                  <c:v>2.879E-3</c:v>
                </c:pt>
                <c:pt idx="2585">
                  <c:v>2.869E-3</c:v>
                </c:pt>
                <c:pt idx="2586">
                  <c:v>2.8830000000000001E-3</c:v>
                </c:pt>
                <c:pt idx="2587">
                  <c:v>2.8830000000000001E-3</c:v>
                </c:pt>
                <c:pt idx="2588">
                  <c:v>2.879E-3</c:v>
                </c:pt>
                <c:pt idx="2589">
                  <c:v>2.8860000000000001E-3</c:v>
                </c:pt>
                <c:pt idx="2590">
                  <c:v>2.8760000000000001E-3</c:v>
                </c:pt>
                <c:pt idx="2591">
                  <c:v>2.8860000000000001E-3</c:v>
                </c:pt>
                <c:pt idx="2592">
                  <c:v>2.8760000000000001E-3</c:v>
                </c:pt>
                <c:pt idx="2593">
                  <c:v>2.8760000000000001E-3</c:v>
                </c:pt>
                <c:pt idx="2594">
                  <c:v>2.869E-3</c:v>
                </c:pt>
                <c:pt idx="2595">
                  <c:v>2.862E-3</c:v>
                </c:pt>
                <c:pt idx="2596">
                  <c:v>2.9390000000000002E-3</c:v>
                </c:pt>
                <c:pt idx="2597">
                  <c:v>2.918E-3</c:v>
                </c:pt>
                <c:pt idx="2598">
                  <c:v>2.928E-3</c:v>
                </c:pt>
                <c:pt idx="2599">
                  <c:v>2.921E-3</c:v>
                </c:pt>
                <c:pt idx="2600">
                  <c:v>2.921E-3</c:v>
                </c:pt>
                <c:pt idx="2601">
                  <c:v>2.921E-3</c:v>
                </c:pt>
                <c:pt idx="2602">
                  <c:v>2.9250000000000001E-3</c:v>
                </c:pt>
                <c:pt idx="2603">
                  <c:v>2.921E-3</c:v>
                </c:pt>
                <c:pt idx="2604">
                  <c:v>2.8930000000000002E-3</c:v>
                </c:pt>
                <c:pt idx="2605">
                  <c:v>2.8999999999999998E-3</c:v>
                </c:pt>
                <c:pt idx="2606">
                  <c:v>2.8900000000000002E-3</c:v>
                </c:pt>
                <c:pt idx="2607">
                  <c:v>2.8860000000000001E-3</c:v>
                </c:pt>
                <c:pt idx="2608">
                  <c:v>2.8999999999999998E-3</c:v>
                </c:pt>
                <c:pt idx="2609">
                  <c:v>2.8900000000000002E-3</c:v>
                </c:pt>
                <c:pt idx="2610">
                  <c:v>2.8960000000000001E-3</c:v>
                </c:pt>
                <c:pt idx="2611">
                  <c:v>2.9030000000000002E-3</c:v>
                </c:pt>
                <c:pt idx="2612">
                  <c:v>2.8930000000000002E-3</c:v>
                </c:pt>
                <c:pt idx="2613">
                  <c:v>2.9069999999999999E-3</c:v>
                </c:pt>
                <c:pt idx="2614">
                  <c:v>2.8930000000000002E-3</c:v>
                </c:pt>
                <c:pt idx="2615">
                  <c:v>2.9139999999999999E-3</c:v>
                </c:pt>
                <c:pt idx="2616">
                  <c:v>2.9139999999999999E-3</c:v>
                </c:pt>
                <c:pt idx="2617">
                  <c:v>2.9069999999999999E-3</c:v>
                </c:pt>
                <c:pt idx="2618">
                  <c:v>2.8010000000000001E-3</c:v>
                </c:pt>
                <c:pt idx="2619">
                  <c:v>2.8379999999999998E-3</c:v>
                </c:pt>
                <c:pt idx="2620">
                  <c:v>2.862E-3</c:v>
                </c:pt>
                <c:pt idx="2621">
                  <c:v>2.8730000000000001E-3</c:v>
                </c:pt>
                <c:pt idx="2622">
                  <c:v>2.879E-3</c:v>
                </c:pt>
                <c:pt idx="2623">
                  <c:v>2.8860000000000001E-3</c:v>
                </c:pt>
                <c:pt idx="2624">
                  <c:v>2.96E-3</c:v>
                </c:pt>
                <c:pt idx="2625">
                  <c:v>2.9489999999999998E-3</c:v>
                </c:pt>
                <c:pt idx="2626">
                  <c:v>2.96E-3</c:v>
                </c:pt>
                <c:pt idx="2627">
                  <c:v>2.9780000000000002E-3</c:v>
                </c:pt>
                <c:pt idx="2628">
                  <c:v>2.9810000000000001E-3</c:v>
                </c:pt>
                <c:pt idx="2629">
                  <c:v>2.9849999999999998E-3</c:v>
                </c:pt>
                <c:pt idx="2630">
                  <c:v>2.9919999999999999E-3</c:v>
                </c:pt>
                <c:pt idx="2631">
                  <c:v>2.9880000000000002E-3</c:v>
                </c:pt>
                <c:pt idx="2632">
                  <c:v>2.996E-3</c:v>
                </c:pt>
                <c:pt idx="2633">
                  <c:v>3.003E-3</c:v>
                </c:pt>
                <c:pt idx="2634">
                  <c:v>3.0100000000000001E-3</c:v>
                </c:pt>
                <c:pt idx="2635">
                  <c:v>2.9989999999999999E-3</c:v>
                </c:pt>
                <c:pt idx="2636">
                  <c:v>2.9989999999999999E-3</c:v>
                </c:pt>
                <c:pt idx="2637">
                  <c:v>3.006E-3</c:v>
                </c:pt>
                <c:pt idx="2638">
                  <c:v>3.006E-3</c:v>
                </c:pt>
                <c:pt idx="2639">
                  <c:v>3.003E-3</c:v>
                </c:pt>
                <c:pt idx="2640">
                  <c:v>3.0209999999999998E-3</c:v>
                </c:pt>
                <c:pt idx="2641">
                  <c:v>2.9989999999999999E-3</c:v>
                </c:pt>
                <c:pt idx="2642">
                  <c:v>3.006E-3</c:v>
                </c:pt>
                <c:pt idx="2643">
                  <c:v>3.006E-3</c:v>
                </c:pt>
                <c:pt idx="2644">
                  <c:v>3.0100000000000001E-3</c:v>
                </c:pt>
                <c:pt idx="2645">
                  <c:v>3.0170000000000002E-3</c:v>
                </c:pt>
                <c:pt idx="2646">
                  <c:v>3.0170000000000002E-3</c:v>
                </c:pt>
                <c:pt idx="2647">
                  <c:v>3.0360000000000001E-3</c:v>
                </c:pt>
                <c:pt idx="2648">
                  <c:v>3.0170000000000002E-3</c:v>
                </c:pt>
                <c:pt idx="2649">
                  <c:v>3.0170000000000002E-3</c:v>
                </c:pt>
                <c:pt idx="2650">
                  <c:v>3.0249999999999999E-3</c:v>
                </c:pt>
                <c:pt idx="2651">
                  <c:v>3.032E-3</c:v>
                </c:pt>
                <c:pt idx="2652">
                  <c:v>3.032E-3</c:v>
                </c:pt>
                <c:pt idx="2653">
                  <c:v>3.0360000000000001E-3</c:v>
                </c:pt>
                <c:pt idx="2654">
                  <c:v>3.039E-3</c:v>
                </c:pt>
                <c:pt idx="2655">
                  <c:v>3.039E-3</c:v>
                </c:pt>
                <c:pt idx="2656">
                  <c:v>3.0360000000000001E-3</c:v>
                </c:pt>
                <c:pt idx="2657">
                  <c:v>3.0360000000000001E-3</c:v>
                </c:pt>
                <c:pt idx="2658">
                  <c:v>3.0279999999999999E-3</c:v>
                </c:pt>
                <c:pt idx="2659">
                  <c:v>3.0279999999999999E-3</c:v>
                </c:pt>
                <c:pt idx="2660">
                  <c:v>3.0209999999999998E-3</c:v>
                </c:pt>
                <c:pt idx="2661">
                  <c:v>3.039E-3</c:v>
                </c:pt>
                <c:pt idx="2662">
                  <c:v>3.039E-3</c:v>
                </c:pt>
                <c:pt idx="2663">
                  <c:v>3.039E-3</c:v>
                </c:pt>
                <c:pt idx="2664">
                  <c:v>3.039E-3</c:v>
                </c:pt>
                <c:pt idx="2665">
                  <c:v>3.0360000000000001E-3</c:v>
                </c:pt>
                <c:pt idx="2666">
                  <c:v>3.0279999999999999E-3</c:v>
                </c:pt>
                <c:pt idx="2667">
                  <c:v>3.0249999999999999E-3</c:v>
                </c:pt>
                <c:pt idx="2668">
                  <c:v>3.0279999999999999E-3</c:v>
                </c:pt>
                <c:pt idx="2669">
                  <c:v>3.039E-3</c:v>
                </c:pt>
                <c:pt idx="2670">
                  <c:v>3.0209999999999998E-3</c:v>
                </c:pt>
                <c:pt idx="2671">
                  <c:v>3.0360000000000001E-3</c:v>
                </c:pt>
                <c:pt idx="2672">
                  <c:v>3.0279999999999999E-3</c:v>
                </c:pt>
                <c:pt idx="2673">
                  <c:v>3.0360000000000001E-3</c:v>
                </c:pt>
                <c:pt idx="2674">
                  <c:v>3.039E-3</c:v>
                </c:pt>
                <c:pt idx="2675">
                  <c:v>3.0430000000000001E-3</c:v>
                </c:pt>
                <c:pt idx="2676">
                  <c:v>3.0360000000000001E-3</c:v>
                </c:pt>
                <c:pt idx="2677">
                  <c:v>3.039E-3</c:v>
                </c:pt>
                <c:pt idx="2678">
                  <c:v>3.039E-3</c:v>
                </c:pt>
                <c:pt idx="2679">
                  <c:v>3.0469999999999998E-3</c:v>
                </c:pt>
                <c:pt idx="2680">
                  <c:v>3.058E-3</c:v>
                </c:pt>
                <c:pt idx="2681">
                  <c:v>3.0360000000000001E-3</c:v>
                </c:pt>
                <c:pt idx="2682">
                  <c:v>3.039E-3</c:v>
                </c:pt>
                <c:pt idx="2683">
                  <c:v>3.0469999999999998E-3</c:v>
                </c:pt>
                <c:pt idx="2684">
                  <c:v>3.0469999999999998E-3</c:v>
                </c:pt>
                <c:pt idx="2685">
                  <c:v>3.0469999999999998E-3</c:v>
                </c:pt>
                <c:pt idx="2686">
                  <c:v>3.0500000000000002E-3</c:v>
                </c:pt>
                <c:pt idx="2687">
                  <c:v>2.911E-3</c:v>
                </c:pt>
                <c:pt idx="2688">
                  <c:v>2.8960000000000001E-3</c:v>
                </c:pt>
                <c:pt idx="2689">
                  <c:v>2.8999999999999998E-3</c:v>
                </c:pt>
                <c:pt idx="2690">
                  <c:v>2.8930000000000002E-3</c:v>
                </c:pt>
                <c:pt idx="2691">
                  <c:v>2.8900000000000002E-3</c:v>
                </c:pt>
                <c:pt idx="2692">
                  <c:v>2.8960000000000001E-3</c:v>
                </c:pt>
                <c:pt idx="2693">
                  <c:v>2.879E-3</c:v>
                </c:pt>
                <c:pt idx="2694">
                  <c:v>2.8830000000000001E-3</c:v>
                </c:pt>
                <c:pt idx="2695">
                  <c:v>2.8900000000000002E-3</c:v>
                </c:pt>
                <c:pt idx="2696">
                  <c:v>2.8830000000000001E-3</c:v>
                </c:pt>
                <c:pt idx="2697">
                  <c:v>2.8930000000000002E-3</c:v>
                </c:pt>
                <c:pt idx="2698">
                  <c:v>2.8830000000000001E-3</c:v>
                </c:pt>
                <c:pt idx="2699">
                  <c:v>2.8900000000000002E-3</c:v>
                </c:pt>
                <c:pt idx="2700">
                  <c:v>2.8860000000000001E-3</c:v>
                </c:pt>
                <c:pt idx="2701">
                  <c:v>2.8900000000000002E-3</c:v>
                </c:pt>
                <c:pt idx="2702">
                  <c:v>2.8900000000000002E-3</c:v>
                </c:pt>
                <c:pt idx="2703">
                  <c:v>2.8960000000000001E-3</c:v>
                </c:pt>
                <c:pt idx="2704">
                  <c:v>2.8999999999999998E-3</c:v>
                </c:pt>
                <c:pt idx="2705">
                  <c:v>2.8999999999999998E-3</c:v>
                </c:pt>
                <c:pt idx="2706">
                  <c:v>2.8960000000000001E-3</c:v>
                </c:pt>
                <c:pt idx="2707">
                  <c:v>2.911E-3</c:v>
                </c:pt>
                <c:pt idx="2708">
                  <c:v>2.8930000000000002E-3</c:v>
                </c:pt>
                <c:pt idx="2709">
                  <c:v>2.9069999999999999E-3</c:v>
                </c:pt>
                <c:pt idx="2710">
                  <c:v>2.96E-3</c:v>
                </c:pt>
                <c:pt idx="2711">
                  <c:v>2.96E-3</c:v>
                </c:pt>
                <c:pt idx="2712">
                  <c:v>2.967E-3</c:v>
                </c:pt>
                <c:pt idx="2713">
                  <c:v>2.967E-3</c:v>
                </c:pt>
                <c:pt idx="2714">
                  <c:v>2.9740000000000001E-3</c:v>
                </c:pt>
                <c:pt idx="2715">
                  <c:v>2.9139999999999999E-3</c:v>
                </c:pt>
                <c:pt idx="2716">
                  <c:v>2.918E-3</c:v>
                </c:pt>
                <c:pt idx="2717">
                  <c:v>2.9139999999999999E-3</c:v>
                </c:pt>
                <c:pt idx="2718">
                  <c:v>2.918E-3</c:v>
                </c:pt>
                <c:pt idx="2719">
                  <c:v>2.9250000000000001E-3</c:v>
                </c:pt>
                <c:pt idx="2720">
                  <c:v>2.9250000000000001E-3</c:v>
                </c:pt>
                <c:pt idx="2721">
                  <c:v>2.921E-3</c:v>
                </c:pt>
                <c:pt idx="2722">
                  <c:v>2.921E-3</c:v>
                </c:pt>
                <c:pt idx="2723">
                  <c:v>2.921E-3</c:v>
                </c:pt>
                <c:pt idx="2724">
                  <c:v>2.9139999999999999E-3</c:v>
                </c:pt>
                <c:pt idx="2725">
                  <c:v>2.9250000000000001E-3</c:v>
                </c:pt>
                <c:pt idx="2726">
                  <c:v>2.928E-3</c:v>
                </c:pt>
                <c:pt idx="2727">
                  <c:v>2.9250000000000001E-3</c:v>
                </c:pt>
                <c:pt idx="2728">
                  <c:v>2.928E-3</c:v>
                </c:pt>
                <c:pt idx="2729">
                  <c:v>2.921E-3</c:v>
                </c:pt>
                <c:pt idx="2730">
                  <c:v>2.921E-3</c:v>
                </c:pt>
                <c:pt idx="2731">
                  <c:v>2.918E-3</c:v>
                </c:pt>
                <c:pt idx="2732">
                  <c:v>2.9069999999999999E-3</c:v>
                </c:pt>
                <c:pt idx="2733">
                  <c:v>2.918E-3</c:v>
                </c:pt>
                <c:pt idx="2734">
                  <c:v>2.918E-3</c:v>
                </c:pt>
                <c:pt idx="2735">
                  <c:v>2.9030000000000002E-3</c:v>
                </c:pt>
                <c:pt idx="2736">
                  <c:v>2.918E-3</c:v>
                </c:pt>
                <c:pt idx="2737">
                  <c:v>2.918E-3</c:v>
                </c:pt>
                <c:pt idx="2738">
                  <c:v>2.911E-3</c:v>
                </c:pt>
                <c:pt idx="2739">
                  <c:v>2.918E-3</c:v>
                </c:pt>
                <c:pt idx="2740">
                  <c:v>2.918E-3</c:v>
                </c:pt>
                <c:pt idx="2741">
                  <c:v>2.9139999999999999E-3</c:v>
                </c:pt>
                <c:pt idx="2742">
                  <c:v>2.911E-3</c:v>
                </c:pt>
                <c:pt idx="2743">
                  <c:v>2.918E-3</c:v>
                </c:pt>
                <c:pt idx="2744">
                  <c:v>2.911E-3</c:v>
                </c:pt>
                <c:pt idx="2745">
                  <c:v>2.9139999999999999E-3</c:v>
                </c:pt>
                <c:pt idx="2746">
                  <c:v>2.8999999999999998E-3</c:v>
                </c:pt>
                <c:pt idx="2747">
                  <c:v>2.9139999999999999E-3</c:v>
                </c:pt>
                <c:pt idx="2748">
                  <c:v>2.911E-3</c:v>
                </c:pt>
                <c:pt idx="2749">
                  <c:v>2.9139999999999999E-3</c:v>
                </c:pt>
                <c:pt idx="2750">
                  <c:v>2.9139999999999999E-3</c:v>
                </c:pt>
                <c:pt idx="2751">
                  <c:v>2.918E-3</c:v>
                </c:pt>
                <c:pt idx="2752">
                  <c:v>2.921E-3</c:v>
                </c:pt>
                <c:pt idx="2753">
                  <c:v>2.918E-3</c:v>
                </c:pt>
                <c:pt idx="2754">
                  <c:v>2.9139999999999999E-3</c:v>
                </c:pt>
                <c:pt idx="2755">
                  <c:v>2.9139999999999999E-3</c:v>
                </c:pt>
                <c:pt idx="2756">
                  <c:v>2.9139999999999999E-3</c:v>
                </c:pt>
                <c:pt idx="2757">
                  <c:v>2.911E-3</c:v>
                </c:pt>
                <c:pt idx="2758">
                  <c:v>2.9069999999999999E-3</c:v>
                </c:pt>
                <c:pt idx="2759">
                  <c:v>2.9139999999999999E-3</c:v>
                </c:pt>
                <c:pt idx="2760">
                  <c:v>2.921E-3</c:v>
                </c:pt>
                <c:pt idx="2761">
                  <c:v>2.9069999999999999E-3</c:v>
                </c:pt>
                <c:pt idx="2762">
                  <c:v>2.911E-3</c:v>
                </c:pt>
                <c:pt idx="2763">
                  <c:v>2.918E-3</c:v>
                </c:pt>
                <c:pt idx="2764">
                  <c:v>2.911E-3</c:v>
                </c:pt>
                <c:pt idx="2765">
                  <c:v>2.9139999999999999E-3</c:v>
                </c:pt>
                <c:pt idx="2766">
                  <c:v>2.928E-3</c:v>
                </c:pt>
                <c:pt idx="2767">
                  <c:v>2.9250000000000001E-3</c:v>
                </c:pt>
                <c:pt idx="2768">
                  <c:v>2.9139999999999999E-3</c:v>
                </c:pt>
                <c:pt idx="2769">
                  <c:v>2.9139999999999999E-3</c:v>
                </c:pt>
                <c:pt idx="2770">
                  <c:v>2.9069999999999999E-3</c:v>
                </c:pt>
                <c:pt idx="2771">
                  <c:v>2.921E-3</c:v>
                </c:pt>
                <c:pt idx="2772">
                  <c:v>2.921E-3</c:v>
                </c:pt>
                <c:pt idx="2773">
                  <c:v>2.663E-3</c:v>
                </c:pt>
                <c:pt idx="2774">
                  <c:v>2.6819999999999999E-3</c:v>
                </c:pt>
                <c:pt idx="2775">
                  <c:v>2.6919999999999999E-3</c:v>
                </c:pt>
                <c:pt idx="2776">
                  <c:v>2.7309999999999999E-3</c:v>
                </c:pt>
                <c:pt idx="2777">
                  <c:v>2.7179999999999999E-3</c:v>
                </c:pt>
                <c:pt idx="2778">
                  <c:v>2.7309999999999999E-3</c:v>
                </c:pt>
                <c:pt idx="2779">
                  <c:v>2.7539999999999999E-3</c:v>
                </c:pt>
                <c:pt idx="2780">
                  <c:v>2.761E-3</c:v>
                </c:pt>
                <c:pt idx="2781">
                  <c:v>2.758E-3</c:v>
                </c:pt>
                <c:pt idx="2782">
                  <c:v>2.751E-3</c:v>
                </c:pt>
                <c:pt idx="2783">
                  <c:v>2.774E-3</c:v>
                </c:pt>
                <c:pt idx="2784">
                  <c:v>2.7910000000000001E-3</c:v>
                </c:pt>
                <c:pt idx="2785">
                  <c:v>2.774E-3</c:v>
                </c:pt>
                <c:pt idx="2786">
                  <c:v>2.771E-3</c:v>
                </c:pt>
                <c:pt idx="2787">
                  <c:v>2.7539999999999999E-3</c:v>
                </c:pt>
                <c:pt idx="2788">
                  <c:v>2.8010000000000001E-3</c:v>
                </c:pt>
                <c:pt idx="2789">
                  <c:v>2.797E-3</c:v>
                </c:pt>
                <c:pt idx="2790">
                  <c:v>2.8080000000000002E-3</c:v>
                </c:pt>
                <c:pt idx="2791">
                  <c:v>2.784E-3</c:v>
                </c:pt>
                <c:pt idx="2792">
                  <c:v>2.8080000000000002E-3</c:v>
                </c:pt>
                <c:pt idx="2793">
                  <c:v>2.797E-3</c:v>
                </c:pt>
                <c:pt idx="2794">
                  <c:v>2.8010000000000001E-3</c:v>
                </c:pt>
                <c:pt idx="2795">
                  <c:v>2.797E-3</c:v>
                </c:pt>
                <c:pt idx="2796">
                  <c:v>2.7910000000000001E-3</c:v>
                </c:pt>
                <c:pt idx="2797">
                  <c:v>2.8010000000000001E-3</c:v>
                </c:pt>
                <c:pt idx="2798">
                  <c:v>2.784E-3</c:v>
                </c:pt>
                <c:pt idx="2799">
                  <c:v>2.8080000000000002E-3</c:v>
                </c:pt>
                <c:pt idx="2800">
                  <c:v>2.8010000000000001E-3</c:v>
                </c:pt>
                <c:pt idx="2801">
                  <c:v>2.8180000000000002E-3</c:v>
                </c:pt>
                <c:pt idx="2802">
                  <c:v>2.794E-3</c:v>
                </c:pt>
                <c:pt idx="2803">
                  <c:v>2.797E-3</c:v>
                </c:pt>
                <c:pt idx="2804">
                  <c:v>2.8010000000000001E-3</c:v>
                </c:pt>
                <c:pt idx="2805">
                  <c:v>2.8010000000000001E-3</c:v>
                </c:pt>
                <c:pt idx="2806">
                  <c:v>2.794E-3</c:v>
                </c:pt>
                <c:pt idx="2807">
                  <c:v>2.8010000000000001E-3</c:v>
                </c:pt>
                <c:pt idx="2808">
                  <c:v>2.8040000000000001E-3</c:v>
                </c:pt>
                <c:pt idx="2809">
                  <c:v>2.8040000000000001E-3</c:v>
                </c:pt>
                <c:pt idx="2810">
                  <c:v>2.797E-3</c:v>
                </c:pt>
                <c:pt idx="2811">
                  <c:v>2.7910000000000001E-3</c:v>
                </c:pt>
                <c:pt idx="2812">
                  <c:v>2.7810000000000001E-3</c:v>
                </c:pt>
                <c:pt idx="2813">
                  <c:v>2.8010000000000001E-3</c:v>
                </c:pt>
                <c:pt idx="2814">
                  <c:v>2.797E-3</c:v>
                </c:pt>
                <c:pt idx="2815">
                  <c:v>2.8110000000000001E-3</c:v>
                </c:pt>
                <c:pt idx="2816">
                  <c:v>2.8140000000000001E-3</c:v>
                </c:pt>
                <c:pt idx="2817">
                  <c:v>2.8110000000000001E-3</c:v>
                </c:pt>
                <c:pt idx="2818">
                  <c:v>2.8080000000000002E-3</c:v>
                </c:pt>
                <c:pt idx="2819">
                  <c:v>2.8110000000000001E-3</c:v>
                </c:pt>
                <c:pt idx="2820">
                  <c:v>2.8040000000000001E-3</c:v>
                </c:pt>
                <c:pt idx="2821">
                  <c:v>2.8040000000000001E-3</c:v>
                </c:pt>
                <c:pt idx="2822">
                  <c:v>2.8110000000000001E-3</c:v>
                </c:pt>
                <c:pt idx="2823">
                  <c:v>2.8180000000000002E-3</c:v>
                </c:pt>
                <c:pt idx="2824">
                  <c:v>2.8140000000000001E-3</c:v>
                </c:pt>
                <c:pt idx="2825">
                  <c:v>2.8110000000000001E-3</c:v>
                </c:pt>
                <c:pt idx="2826">
                  <c:v>2.8110000000000001E-3</c:v>
                </c:pt>
                <c:pt idx="2827">
                  <c:v>2.8210000000000002E-3</c:v>
                </c:pt>
                <c:pt idx="2828">
                  <c:v>2.8110000000000001E-3</c:v>
                </c:pt>
                <c:pt idx="2829">
                  <c:v>2.8249999999999998E-3</c:v>
                </c:pt>
                <c:pt idx="2830">
                  <c:v>2.8140000000000001E-3</c:v>
                </c:pt>
                <c:pt idx="2831">
                  <c:v>2.8180000000000002E-3</c:v>
                </c:pt>
                <c:pt idx="2832">
                  <c:v>2.8140000000000001E-3</c:v>
                </c:pt>
                <c:pt idx="2833">
                  <c:v>2.8210000000000002E-3</c:v>
                </c:pt>
                <c:pt idx="2834">
                  <c:v>2.8140000000000001E-3</c:v>
                </c:pt>
                <c:pt idx="2835">
                  <c:v>2.8349999999999998E-3</c:v>
                </c:pt>
                <c:pt idx="2836">
                  <c:v>2.8349999999999998E-3</c:v>
                </c:pt>
                <c:pt idx="2837">
                  <c:v>2.8349999999999998E-3</c:v>
                </c:pt>
                <c:pt idx="2838">
                  <c:v>2.8549999999999999E-3</c:v>
                </c:pt>
                <c:pt idx="2839">
                  <c:v>2.862E-3</c:v>
                </c:pt>
                <c:pt idx="2840">
                  <c:v>2.859E-3</c:v>
                </c:pt>
                <c:pt idx="2841">
                  <c:v>2.859E-3</c:v>
                </c:pt>
                <c:pt idx="2842">
                  <c:v>2.869E-3</c:v>
                </c:pt>
                <c:pt idx="2843">
                  <c:v>2.8730000000000001E-3</c:v>
                </c:pt>
                <c:pt idx="2844">
                  <c:v>2.8660000000000001E-3</c:v>
                </c:pt>
                <c:pt idx="2845">
                  <c:v>2.862E-3</c:v>
                </c:pt>
                <c:pt idx="2846">
                  <c:v>2.8660000000000001E-3</c:v>
                </c:pt>
                <c:pt idx="2847">
                  <c:v>2.862E-3</c:v>
                </c:pt>
                <c:pt idx="2848">
                  <c:v>2.8660000000000001E-3</c:v>
                </c:pt>
                <c:pt idx="2849">
                  <c:v>2.8660000000000001E-3</c:v>
                </c:pt>
                <c:pt idx="2850">
                  <c:v>2.8660000000000001E-3</c:v>
                </c:pt>
                <c:pt idx="2851">
                  <c:v>2.869E-3</c:v>
                </c:pt>
                <c:pt idx="2852">
                  <c:v>2.849E-3</c:v>
                </c:pt>
                <c:pt idx="2853">
                  <c:v>2.8379999999999998E-3</c:v>
                </c:pt>
                <c:pt idx="2854">
                  <c:v>2.8319999999999999E-3</c:v>
                </c:pt>
                <c:pt idx="2855">
                  <c:v>2.8379999999999998E-3</c:v>
                </c:pt>
                <c:pt idx="2856">
                  <c:v>2.8180000000000002E-3</c:v>
                </c:pt>
                <c:pt idx="2857">
                  <c:v>2.8140000000000001E-3</c:v>
                </c:pt>
                <c:pt idx="2858">
                  <c:v>2.8319999999999999E-3</c:v>
                </c:pt>
                <c:pt idx="2859">
                  <c:v>2.8249999999999998E-3</c:v>
                </c:pt>
                <c:pt idx="2860">
                  <c:v>2.8249999999999998E-3</c:v>
                </c:pt>
                <c:pt idx="2861">
                  <c:v>2.8279999999999998E-3</c:v>
                </c:pt>
                <c:pt idx="2862">
                  <c:v>2.8349999999999998E-3</c:v>
                </c:pt>
                <c:pt idx="2863">
                  <c:v>2.8140000000000001E-3</c:v>
                </c:pt>
                <c:pt idx="2864">
                  <c:v>2.8249999999999998E-3</c:v>
                </c:pt>
                <c:pt idx="2865">
                  <c:v>2.8140000000000001E-3</c:v>
                </c:pt>
                <c:pt idx="2866">
                  <c:v>2.8419999999999999E-3</c:v>
                </c:pt>
                <c:pt idx="2867">
                  <c:v>2.8319999999999999E-3</c:v>
                </c:pt>
                <c:pt idx="2868">
                  <c:v>2.8319999999999999E-3</c:v>
                </c:pt>
                <c:pt idx="2869">
                  <c:v>2.8419999999999999E-3</c:v>
                </c:pt>
                <c:pt idx="2870">
                  <c:v>2.8349999999999998E-3</c:v>
                </c:pt>
                <c:pt idx="2871">
                  <c:v>2.8349999999999998E-3</c:v>
                </c:pt>
                <c:pt idx="2872">
                  <c:v>2.8349999999999998E-3</c:v>
                </c:pt>
                <c:pt idx="2873">
                  <c:v>2.8419999999999999E-3</c:v>
                </c:pt>
                <c:pt idx="2874">
                  <c:v>2.8279999999999998E-3</c:v>
                </c:pt>
                <c:pt idx="2875">
                  <c:v>2.8319999999999999E-3</c:v>
                </c:pt>
                <c:pt idx="2876">
                  <c:v>2.8379999999999998E-3</c:v>
                </c:pt>
                <c:pt idx="2877">
                  <c:v>2.8349999999999998E-3</c:v>
                </c:pt>
                <c:pt idx="2878">
                  <c:v>2.8379999999999998E-3</c:v>
                </c:pt>
                <c:pt idx="2879">
                  <c:v>2.8419999999999999E-3</c:v>
                </c:pt>
                <c:pt idx="2880">
                  <c:v>2.8349999999999998E-3</c:v>
                </c:pt>
                <c:pt idx="2881">
                  <c:v>2.8419999999999999E-3</c:v>
                </c:pt>
                <c:pt idx="2882">
                  <c:v>2.8319999999999999E-3</c:v>
                </c:pt>
                <c:pt idx="2883">
                  <c:v>2.8319999999999999E-3</c:v>
                </c:pt>
                <c:pt idx="2884">
                  <c:v>2.8349999999999998E-3</c:v>
                </c:pt>
                <c:pt idx="2885">
                  <c:v>2.8349999999999998E-3</c:v>
                </c:pt>
                <c:pt idx="2886">
                  <c:v>2.8419999999999999E-3</c:v>
                </c:pt>
                <c:pt idx="2887">
                  <c:v>2.8349999999999998E-3</c:v>
                </c:pt>
                <c:pt idx="2888">
                  <c:v>2.8419999999999999E-3</c:v>
                </c:pt>
                <c:pt idx="2889">
                  <c:v>2.8419999999999999E-3</c:v>
                </c:pt>
                <c:pt idx="2890">
                  <c:v>2.8379999999999998E-3</c:v>
                </c:pt>
                <c:pt idx="2891">
                  <c:v>2.8419999999999999E-3</c:v>
                </c:pt>
                <c:pt idx="2892">
                  <c:v>2.8379999999999998E-3</c:v>
                </c:pt>
                <c:pt idx="2893">
                  <c:v>2.8449999999999999E-3</c:v>
                </c:pt>
                <c:pt idx="2894">
                  <c:v>2.8449999999999999E-3</c:v>
                </c:pt>
                <c:pt idx="2895">
                  <c:v>2.8449999999999999E-3</c:v>
                </c:pt>
                <c:pt idx="2896">
                  <c:v>2.8449999999999999E-3</c:v>
                </c:pt>
                <c:pt idx="2897">
                  <c:v>2.8249999999999998E-3</c:v>
                </c:pt>
                <c:pt idx="2898">
                  <c:v>2.8549999999999999E-3</c:v>
                </c:pt>
                <c:pt idx="2899">
                  <c:v>2.8660000000000001E-3</c:v>
                </c:pt>
                <c:pt idx="2900">
                  <c:v>2.8549999999999999E-3</c:v>
                </c:pt>
                <c:pt idx="2901">
                  <c:v>2.8660000000000001E-3</c:v>
                </c:pt>
                <c:pt idx="2902">
                  <c:v>2.8660000000000001E-3</c:v>
                </c:pt>
                <c:pt idx="2903">
                  <c:v>2.9350000000000001E-3</c:v>
                </c:pt>
                <c:pt idx="2904">
                  <c:v>2.9390000000000002E-3</c:v>
                </c:pt>
                <c:pt idx="2905">
                  <c:v>2.9489999999999998E-3</c:v>
                </c:pt>
                <c:pt idx="2906">
                  <c:v>2.9420000000000002E-3</c:v>
                </c:pt>
                <c:pt idx="2907">
                  <c:v>2.9459999999999998E-3</c:v>
                </c:pt>
                <c:pt idx="2908">
                  <c:v>2.9529999999999999E-3</c:v>
                </c:pt>
                <c:pt idx="2909">
                  <c:v>2.9459999999999998E-3</c:v>
                </c:pt>
                <c:pt idx="2910">
                  <c:v>2.9459999999999998E-3</c:v>
                </c:pt>
                <c:pt idx="2911">
                  <c:v>2.9489999999999998E-3</c:v>
                </c:pt>
                <c:pt idx="2912">
                  <c:v>2.9529999999999999E-3</c:v>
                </c:pt>
                <c:pt idx="2913">
                  <c:v>2.9640000000000001E-3</c:v>
                </c:pt>
                <c:pt idx="2914">
                  <c:v>2.9529999999999999E-3</c:v>
                </c:pt>
                <c:pt idx="2915">
                  <c:v>2.9640000000000001E-3</c:v>
                </c:pt>
                <c:pt idx="2916">
                  <c:v>2.9390000000000002E-3</c:v>
                </c:pt>
                <c:pt idx="2917">
                  <c:v>2.9489999999999998E-3</c:v>
                </c:pt>
                <c:pt idx="2918">
                  <c:v>2.9489999999999998E-3</c:v>
                </c:pt>
                <c:pt idx="2919">
                  <c:v>2.9489999999999998E-3</c:v>
                </c:pt>
                <c:pt idx="2920">
                  <c:v>2.957E-3</c:v>
                </c:pt>
                <c:pt idx="2921">
                  <c:v>2.9459999999999998E-3</c:v>
                </c:pt>
                <c:pt idx="2922">
                  <c:v>2.957E-3</c:v>
                </c:pt>
                <c:pt idx="2923">
                  <c:v>2.9489999999999998E-3</c:v>
                </c:pt>
                <c:pt idx="2924">
                  <c:v>2.9489999999999998E-3</c:v>
                </c:pt>
                <c:pt idx="2925">
                  <c:v>2.9529999999999999E-3</c:v>
                </c:pt>
                <c:pt idx="2926">
                  <c:v>2.9529999999999999E-3</c:v>
                </c:pt>
                <c:pt idx="2927">
                  <c:v>2.9489999999999998E-3</c:v>
                </c:pt>
                <c:pt idx="2928">
                  <c:v>2.957E-3</c:v>
                </c:pt>
                <c:pt idx="2929">
                  <c:v>2.9529999999999999E-3</c:v>
                </c:pt>
                <c:pt idx="2930">
                  <c:v>2.957E-3</c:v>
                </c:pt>
                <c:pt idx="2931">
                  <c:v>2.957E-3</c:v>
                </c:pt>
                <c:pt idx="2932">
                  <c:v>2.9489999999999998E-3</c:v>
                </c:pt>
                <c:pt idx="2933">
                  <c:v>2.967E-3</c:v>
                </c:pt>
                <c:pt idx="2934">
                  <c:v>2.9529999999999999E-3</c:v>
                </c:pt>
                <c:pt idx="2935">
                  <c:v>2.9489999999999998E-3</c:v>
                </c:pt>
                <c:pt idx="2936">
                  <c:v>2.967E-3</c:v>
                </c:pt>
                <c:pt idx="2937">
                  <c:v>2.9529999999999999E-3</c:v>
                </c:pt>
                <c:pt idx="2938">
                  <c:v>2.967E-3</c:v>
                </c:pt>
                <c:pt idx="2939">
                  <c:v>2.967E-3</c:v>
                </c:pt>
                <c:pt idx="2940">
                  <c:v>2.9529999999999999E-3</c:v>
                </c:pt>
                <c:pt idx="2941">
                  <c:v>2.96E-3</c:v>
                </c:pt>
                <c:pt idx="2942">
                  <c:v>2.967E-3</c:v>
                </c:pt>
                <c:pt idx="2943">
                  <c:v>2.9740000000000001E-3</c:v>
                </c:pt>
                <c:pt idx="2944">
                  <c:v>2.967E-3</c:v>
                </c:pt>
                <c:pt idx="2945">
                  <c:v>2.9710000000000001E-3</c:v>
                </c:pt>
                <c:pt idx="2946">
                  <c:v>2.9740000000000001E-3</c:v>
                </c:pt>
                <c:pt idx="2947">
                  <c:v>2.9710000000000001E-3</c:v>
                </c:pt>
                <c:pt idx="2948">
                  <c:v>2.9780000000000002E-3</c:v>
                </c:pt>
                <c:pt idx="2949">
                  <c:v>2.9740000000000001E-3</c:v>
                </c:pt>
                <c:pt idx="2950">
                  <c:v>2.9810000000000001E-3</c:v>
                </c:pt>
                <c:pt idx="2951">
                  <c:v>2.9810000000000001E-3</c:v>
                </c:pt>
                <c:pt idx="2952">
                  <c:v>2.9740000000000001E-3</c:v>
                </c:pt>
                <c:pt idx="2953">
                  <c:v>2.9780000000000002E-3</c:v>
                </c:pt>
                <c:pt idx="2954">
                  <c:v>2.9780000000000002E-3</c:v>
                </c:pt>
                <c:pt idx="2955">
                  <c:v>2.9710000000000001E-3</c:v>
                </c:pt>
                <c:pt idx="2956">
                  <c:v>2.869E-3</c:v>
                </c:pt>
                <c:pt idx="2957">
                  <c:v>2.8830000000000001E-3</c:v>
                </c:pt>
                <c:pt idx="2958">
                  <c:v>2.8830000000000001E-3</c:v>
                </c:pt>
                <c:pt idx="2959">
                  <c:v>2.8830000000000001E-3</c:v>
                </c:pt>
                <c:pt idx="2960">
                  <c:v>2.9989999999999999E-3</c:v>
                </c:pt>
                <c:pt idx="2961">
                  <c:v>2.9740000000000001E-3</c:v>
                </c:pt>
                <c:pt idx="2962">
                  <c:v>2.957E-3</c:v>
                </c:pt>
                <c:pt idx="2963">
                  <c:v>2.9710000000000001E-3</c:v>
                </c:pt>
                <c:pt idx="2964">
                  <c:v>2.957E-3</c:v>
                </c:pt>
                <c:pt idx="2965">
                  <c:v>2.9529999999999999E-3</c:v>
                </c:pt>
                <c:pt idx="2966">
                  <c:v>2.96E-3</c:v>
                </c:pt>
                <c:pt idx="2967">
                  <c:v>2.9489999999999998E-3</c:v>
                </c:pt>
                <c:pt idx="2968">
                  <c:v>2.957E-3</c:v>
                </c:pt>
                <c:pt idx="2969">
                  <c:v>2.957E-3</c:v>
                </c:pt>
                <c:pt idx="2970">
                  <c:v>2.9489999999999998E-3</c:v>
                </c:pt>
                <c:pt idx="2971">
                  <c:v>2.9489999999999998E-3</c:v>
                </c:pt>
                <c:pt idx="2972">
                  <c:v>2.9459999999999998E-3</c:v>
                </c:pt>
                <c:pt idx="2973">
                  <c:v>2.9420000000000002E-3</c:v>
                </c:pt>
                <c:pt idx="2974">
                  <c:v>2.9489999999999998E-3</c:v>
                </c:pt>
                <c:pt idx="2975">
                  <c:v>2.9489999999999998E-3</c:v>
                </c:pt>
                <c:pt idx="2976">
                  <c:v>2.9529999999999999E-3</c:v>
                </c:pt>
                <c:pt idx="2977">
                  <c:v>2.96E-3</c:v>
                </c:pt>
                <c:pt idx="2978">
                  <c:v>2.918E-3</c:v>
                </c:pt>
                <c:pt idx="2979">
                  <c:v>2.9320000000000001E-3</c:v>
                </c:pt>
                <c:pt idx="2980">
                  <c:v>2.928E-3</c:v>
                </c:pt>
                <c:pt idx="2981">
                  <c:v>2.9529999999999999E-3</c:v>
                </c:pt>
                <c:pt idx="2982">
                  <c:v>2.9459999999999998E-3</c:v>
                </c:pt>
                <c:pt idx="2983">
                  <c:v>2.9529999999999999E-3</c:v>
                </c:pt>
                <c:pt idx="2984">
                  <c:v>2.9529999999999999E-3</c:v>
                </c:pt>
                <c:pt idx="2985">
                  <c:v>2.9529999999999999E-3</c:v>
                </c:pt>
                <c:pt idx="2986">
                  <c:v>2.967E-3</c:v>
                </c:pt>
                <c:pt idx="2987">
                  <c:v>2.9640000000000001E-3</c:v>
                </c:pt>
                <c:pt idx="2988">
                  <c:v>2.911E-3</c:v>
                </c:pt>
                <c:pt idx="2989">
                  <c:v>2.9069999999999999E-3</c:v>
                </c:pt>
                <c:pt idx="2990">
                  <c:v>2.9030000000000002E-3</c:v>
                </c:pt>
                <c:pt idx="2991">
                  <c:v>2.9069999999999999E-3</c:v>
                </c:pt>
                <c:pt idx="2992">
                  <c:v>2.9030000000000002E-3</c:v>
                </c:pt>
                <c:pt idx="2993">
                  <c:v>2.9139999999999999E-3</c:v>
                </c:pt>
                <c:pt idx="2994">
                  <c:v>2.9069999999999999E-3</c:v>
                </c:pt>
                <c:pt idx="2995">
                  <c:v>2.9069999999999999E-3</c:v>
                </c:pt>
                <c:pt idx="2996">
                  <c:v>2.911E-3</c:v>
                </c:pt>
                <c:pt idx="2997">
                  <c:v>2.921E-3</c:v>
                </c:pt>
                <c:pt idx="2998">
                  <c:v>2.921E-3</c:v>
                </c:pt>
                <c:pt idx="2999">
                  <c:v>2.9069999999999999E-3</c:v>
                </c:pt>
                <c:pt idx="3000">
                  <c:v>2.9069999999999999E-3</c:v>
                </c:pt>
                <c:pt idx="3001">
                  <c:v>2.921E-3</c:v>
                </c:pt>
                <c:pt idx="3002">
                  <c:v>2.911E-3</c:v>
                </c:pt>
                <c:pt idx="3003">
                  <c:v>2.921E-3</c:v>
                </c:pt>
                <c:pt idx="3004">
                  <c:v>2.918E-3</c:v>
                </c:pt>
                <c:pt idx="3005">
                  <c:v>2.921E-3</c:v>
                </c:pt>
                <c:pt idx="3006">
                  <c:v>2.9069999999999999E-3</c:v>
                </c:pt>
                <c:pt idx="3007">
                  <c:v>2.9139999999999999E-3</c:v>
                </c:pt>
                <c:pt idx="3008">
                  <c:v>2.921E-3</c:v>
                </c:pt>
                <c:pt idx="3009">
                  <c:v>2.9139999999999999E-3</c:v>
                </c:pt>
                <c:pt idx="3010">
                  <c:v>2.9139999999999999E-3</c:v>
                </c:pt>
                <c:pt idx="3011">
                  <c:v>2.911E-3</c:v>
                </c:pt>
                <c:pt idx="3012">
                  <c:v>2.8999999999999998E-3</c:v>
                </c:pt>
                <c:pt idx="3013">
                  <c:v>2.9069999999999999E-3</c:v>
                </c:pt>
                <c:pt idx="3014">
                  <c:v>2.8960000000000001E-3</c:v>
                </c:pt>
                <c:pt idx="3015">
                  <c:v>2.921E-3</c:v>
                </c:pt>
                <c:pt idx="3016">
                  <c:v>2.9069999999999999E-3</c:v>
                </c:pt>
                <c:pt idx="3017">
                  <c:v>2.918E-3</c:v>
                </c:pt>
                <c:pt idx="3018">
                  <c:v>2.918E-3</c:v>
                </c:pt>
                <c:pt idx="3019">
                  <c:v>2.9069999999999999E-3</c:v>
                </c:pt>
                <c:pt idx="3020">
                  <c:v>2.911E-3</c:v>
                </c:pt>
                <c:pt idx="3021">
                  <c:v>2.9849999999999998E-3</c:v>
                </c:pt>
                <c:pt idx="3022">
                  <c:v>2.9780000000000002E-3</c:v>
                </c:pt>
                <c:pt idx="3023">
                  <c:v>2.9810000000000001E-3</c:v>
                </c:pt>
                <c:pt idx="3024">
                  <c:v>2.9740000000000001E-3</c:v>
                </c:pt>
                <c:pt idx="3025">
                  <c:v>2.9780000000000002E-3</c:v>
                </c:pt>
                <c:pt idx="3026">
                  <c:v>2.9849999999999998E-3</c:v>
                </c:pt>
                <c:pt idx="3027">
                  <c:v>2.9740000000000001E-3</c:v>
                </c:pt>
                <c:pt idx="3028">
                  <c:v>2.9710000000000001E-3</c:v>
                </c:pt>
                <c:pt idx="3029">
                  <c:v>2.9710000000000001E-3</c:v>
                </c:pt>
                <c:pt idx="3030">
                  <c:v>2.9780000000000002E-3</c:v>
                </c:pt>
                <c:pt idx="3031">
                  <c:v>2.967E-3</c:v>
                </c:pt>
                <c:pt idx="3032">
                  <c:v>2.9780000000000002E-3</c:v>
                </c:pt>
                <c:pt idx="3033">
                  <c:v>2.9810000000000001E-3</c:v>
                </c:pt>
                <c:pt idx="3034">
                  <c:v>2.9780000000000002E-3</c:v>
                </c:pt>
                <c:pt idx="3035">
                  <c:v>2.9710000000000001E-3</c:v>
                </c:pt>
                <c:pt idx="3036">
                  <c:v>2.9780000000000002E-3</c:v>
                </c:pt>
                <c:pt idx="3037">
                  <c:v>2.9919999999999999E-3</c:v>
                </c:pt>
                <c:pt idx="3038">
                  <c:v>3.006E-3</c:v>
                </c:pt>
                <c:pt idx="3039">
                  <c:v>2.9919999999999999E-3</c:v>
                </c:pt>
                <c:pt idx="3040">
                  <c:v>2.996E-3</c:v>
                </c:pt>
                <c:pt idx="3041">
                  <c:v>2.9989999999999999E-3</c:v>
                </c:pt>
                <c:pt idx="3042">
                  <c:v>2.996E-3</c:v>
                </c:pt>
                <c:pt idx="3043">
                  <c:v>3.003E-3</c:v>
                </c:pt>
                <c:pt idx="3044">
                  <c:v>3.003E-3</c:v>
                </c:pt>
                <c:pt idx="3045">
                  <c:v>2.996E-3</c:v>
                </c:pt>
                <c:pt idx="3046">
                  <c:v>2.9989999999999999E-3</c:v>
                </c:pt>
                <c:pt idx="3047">
                  <c:v>2.9880000000000002E-3</c:v>
                </c:pt>
                <c:pt idx="3048">
                  <c:v>2.9989999999999999E-3</c:v>
                </c:pt>
                <c:pt idx="3049">
                  <c:v>2.996E-3</c:v>
                </c:pt>
                <c:pt idx="3050">
                  <c:v>2.9880000000000002E-3</c:v>
                </c:pt>
                <c:pt idx="3051">
                  <c:v>2.9880000000000002E-3</c:v>
                </c:pt>
                <c:pt idx="3052">
                  <c:v>2.9880000000000002E-3</c:v>
                </c:pt>
                <c:pt idx="3053">
                  <c:v>2.9919999999999999E-3</c:v>
                </c:pt>
                <c:pt idx="3054">
                  <c:v>2.9880000000000002E-3</c:v>
                </c:pt>
                <c:pt idx="3055">
                  <c:v>2.996E-3</c:v>
                </c:pt>
                <c:pt idx="3056">
                  <c:v>2.996E-3</c:v>
                </c:pt>
                <c:pt idx="3057">
                  <c:v>2.9880000000000002E-3</c:v>
                </c:pt>
                <c:pt idx="3058">
                  <c:v>2.9989999999999999E-3</c:v>
                </c:pt>
                <c:pt idx="3059">
                  <c:v>2.996E-3</c:v>
                </c:pt>
                <c:pt idx="3060">
                  <c:v>2.9989999999999999E-3</c:v>
                </c:pt>
                <c:pt idx="3061">
                  <c:v>2.996E-3</c:v>
                </c:pt>
                <c:pt idx="3062">
                  <c:v>3.006E-3</c:v>
                </c:pt>
                <c:pt idx="3063">
                  <c:v>2.9810000000000001E-3</c:v>
                </c:pt>
                <c:pt idx="3064">
                  <c:v>2.9919999999999999E-3</c:v>
                </c:pt>
                <c:pt idx="3065">
                  <c:v>3.006E-3</c:v>
                </c:pt>
                <c:pt idx="3066">
                  <c:v>2.9919999999999999E-3</c:v>
                </c:pt>
                <c:pt idx="3067">
                  <c:v>2.9989999999999999E-3</c:v>
                </c:pt>
                <c:pt idx="3068">
                  <c:v>3.003E-3</c:v>
                </c:pt>
                <c:pt idx="3069">
                  <c:v>3.003E-3</c:v>
                </c:pt>
                <c:pt idx="3070">
                  <c:v>2.996E-3</c:v>
                </c:pt>
                <c:pt idx="3071">
                  <c:v>2.996E-3</c:v>
                </c:pt>
                <c:pt idx="3072">
                  <c:v>2.9989999999999999E-3</c:v>
                </c:pt>
                <c:pt idx="3073">
                  <c:v>2.9989999999999999E-3</c:v>
                </c:pt>
                <c:pt idx="3074">
                  <c:v>3.0100000000000001E-3</c:v>
                </c:pt>
                <c:pt idx="3075">
                  <c:v>3.006E-3</c:v>
                </c:pt>
                <c:pt idx="3076">
                  <c:v>3.003E-3</c:v>
                </c:pt>
                <c:pt idx="3077">
                  <c:v>2.8760000000000001E-3</c:v>
                </c:pt>
                <c:pt idx="3078">
                  <c:v>2.8900000000000002E-3</c:v>
                </c:pt>
                <c:pt idx="3079">
                  <c:v>2.8860000000000001E-3</c:v>
                </c:pt>
                <c:pt idx="3080">
                  <c:v>2.8960000000000001E-3</c:v>
                </c:pt>
                <c:pt idx="3081">
                  <c:v>2.8999999999999998E-3</c:v>
                </c:pt>
                <c:pt idx="3082">
                  <c:v>2.9030000000000002E-3</c:v>
                </c:pt>
                <c:pt idx="3083">
                  <c:v>2.911E-3</c:v>
                </c:pt>
                <c:pt idx="3084">
                  <c:v>2.8960000000000001E-3</c:v>
                </c:pt>
                <c:pt idx="3085">
                  <c:v>2.9069999999999999E-3</c:v>
                </c:pt>
                <c:pt idx="3086">
                  <c:v>2.918E-3</c:v>
                </c:pt>
                <c:pt idx="3087">
                  <c:v>2.9139999999999999E-3</c:v>
                </c:pt>
                <c:pt idx="3088">
                  <c:v>2.911E-3</c:v>
                </c:pt>
                <c:pt idx="3089">
                  <c:v>2.921E-3</c:v>
                </c:pt>
                <c:pt idx="3090">
                  <c:v>2.9250000000000001E-3</c:v>
                </c:pt>
                <c:pt idx="3091">
                  <c:v>2.918E-3</c:v>
                </c:pt>
                <c:pt idx="3092">
                  <c:v>2.9139999999999999E-3</c:v>
                </c:pt>
                <c:pt idx="3093">
                  <c:v>2.9030000000000002E-3</c:v>
                </c:pt>
                <c:pt idx="3094">
                  <c:v>2.9139999999999999E-3</c:v>
                </c:pt>
                <c:pt idx="3095">
                  <c:v>2.9030000000000002E-3</c:v>
                </c:pt>
                <c:pt idx="3096">
                  <c:v>2.9069999999999999E-3</c:v>
                </c:pt>
                <c:pt idx="3097">
                  <c:v>2.918E-3</c:v>
                </c:pt>
                <c:pt idx="3098">
                  <c:v>2.9139999999999999E-3</c:v>
                </c:pt>
                <c:pt idx="3099">
                  <c:v>2.9139999999999999E-3</c:v>
                </c:pt>
                <c:pt idx="3100">
                  <c:v>2.8999999999999998E-3</c:v>
                </c:pt>
                <c:pt idx="3101">
                  <c:v>2.9250000000000001E-3</c:v>
                </c:pt>
                <c:pt idx="3102">
                  <c:v>2.9069999999999999E-3</c:v>
                </c:pt>
                <c:pt idx="3103">
                  <c:v>2.911E-3</c:v>
                </c:pt>
                <c:pt idx="3104">
                  <c:v>2.8900000000000002E-3</c:v>
                </c:pt>
                <c:pt idx="3105">
                  <c:v>2.8999999999999998E-3</c:v>
                </c:pt>
                <c:pt idx="3106">
                  <c:v>2.921E-3</c:v>
                </c:pt>
                <c:pt idx="3107">
                  <c:v>2.8930000000000002E-3</c:v>
                </c:pt>
                <c:pt idx="3108">
                  <c:v>2.8900000000000002E-3</c:v>
                </c:pt>
                <c:pt idx="3109">
                  <c:v>2.8930000000000002E-3</c:v>
                </c:pt>
                <c:pt idx="3110">
                  <c:v>2.8900000000000002E-3</c:v>
                </c:pt>
                <c:pt idx="3111">
                  <c:v>2.8860000000000001E-3</c:v>
                </c:pt>
                <c:pt idx="3112">
                  <c:v>2.8999999999999998E-3</c:v>
                </c:pt>
                <c:pt idx="3113">
                  <c:v>2.8960000000000001E-3</c:v>
                </c:pt>
                <c:pt idx="3114">
                  <c:v>2.9030000000000002E-3</c:v>
                </c:pt>
                <c:pt idx="3115">
                  <c:v>2.9030000000000002E-3</c:v>
                </c:pt>
                <c:pt idx="3116">
                  <c:v>2.8930000000000002E-3</c:v>
                </c:pt>
                <c:pt idx="3117">
                  <c:v>2.9069999999999999E-3</c:v>
                </c:pt>
                <c:pt idx="3118">
                  <c:v>2.9030000000000002E-3</c:v>
                </c:pt>
                <c:pt idx="3119">
                  <c:v>2.8960000000000001E-3</c:v>
                </c:pt>
                <c:pt idx="3120">
                  <c:v>2.8999999999999998E-3</c:v>
                </c:pt>
                <c:pt idx="3121">
                  <c:v>2.9030000000000002E-3</c:v>
                </c:pt>
                <c:pt idx="3122">
                  <c:v>2.9030000000000002E-3</c:v>
                </c:pt>
                <c:pt idx="3123">
                  <c:v>2.9030000000000002E-3</c:v>
                </c:pt>
                <c:pt idx="3124">
                  <c:v>2.9069999999999999E-3</c:v>
                </c:pt>
                <c:pt idx="3125">
                  <c:v>2.8999999999999998E-3</c:v>
                </c:pt>
                <c:pt idx="3126">
                  <c:v>2.911E-3</c:v>
                </c:pt>
                <c:pt idx="3127">
                  <c:v>2.8999999999999998E-3</c:v>
                </c:pt>
                <c:pt idx="3128">
                  <c:v>2.911E-3</c:v>
                </c:pt>
                <c:pt idx="3129">
                  <c:v>2.911E-3</c:v>
                </c:pt>
                <c:pt idx="3130">
                  <c:v>2.911E-3</c:v>
                </c:pt>
                <c:pt idx="3131">
                  <c:v>2.9069999999999999E-3</c:v>
                </c:pt>
                <c:pt idx="3132">
                  <c:v>2.9030000000000002E-3</c:v>
                </c:pt>
                <c:pt idx="3133">
                  <c:v>2.9030000000000002E-3</c:v>
                </c:pt>
                <c:pt idx="3134">
                  <c:v>2.8999999999999998E-3</c:v>
                </c:pt>
                <c:pt idx="3135">
                  <c:v>2.9139999999999999E-3</c:v>
                </c:pt>
                <c:pt idx="3136">
                  <c:v>2.8999999999999998E-3</c:v>
                </c:pt>
                <c:pt idx="3137">
                  <c:v>2.9069999999999999E-3</c:v>
                </c:pt>
                <c:pt idx="3138">
                  <c:v>2.957E-3</c:v>
                </c:pt>
                <c:pt idx="3139">
                  <c:v>2.9529999999999999E-3</c:v>
                </c:pt>
                <c:pt idx="3140">
                  <c:v>2.9529999999999999E-3</c:v>
                </c:pt>
                <c:pt idx="3141">
                  <c:v>2.9529999999999999E-3</c:v>
                </c:pt>
                <c:pt idx="3142">
                  <c:v>2.9529999999999999E-3</c:v>
                </c:pt>
                <c:pt idx="3143">
                  <c:v>2.9459999999999998E-3</c:v>
                </c:pt>
                <c:pt idx="3144">
                  <c:v>2.957E-3</c:v>
                </c:pt>
                <c:pt idx="3145">
                  <c:v>2.9529999999999999E-3</c:v>
                </c:pt>
                <c:pt idx="3146">
                  <c:v>2.9489999999999998E-3</c:v>
                </c:pt>
                <c:pt idx="3147">
                  <c:v>2.9459999999999998E-3</c:v>
                </c:pt>
                <c:pt idx="3148">
                  <c:v>2.9489999999999998E-3</c:v>
                </c:pt>
                <c:pt idx="3149">
                  <c:v>2.9459999999999998E-3</c:v>
                </c:pt>
                <c:pt idx="3150">
                  <c:v>2.9459999999999998E-3</c:v>
                </c:pt>
                <c:pt idx="3151">
                  <c:v>2.9459999999999998E-3</c:v>
                </c:pt>
                <c:pt idx="3152">
                  <c:v>2.9420000000000002E-3</c:v>
                </c:pt>
                <c:pt idx="3153">
                  <c:v>2.9390000000000002E-3</c:v>
                </c:pt>
                <c:pt idx="3154">
                  <c:v>2.9350000000000001E-3</c:v>
                </c:pt>
                <c:pt idx="3155">
                  <c:v>2.9350000000000001E-3</c:v>
                </c:pt>
                <c:pt idx="3156">
                  <c:v>2.9350000000000001E-3</c:v>
                </c:pt>
                <c:pt idx="3157">
                  <c:v>2.9420000000000002E-3</c:v>
                </c:pt>
                <c:pt idx="3158">
                  <c:v>2.928E-3</c:v>
                </c:pt>
                <c:pt idx="3159">
                  <c:v>2.9320000000000001E-3</c:v>
                </c:pt>
                <c:pt idx="3160">
                  <c:v>2.9350000000000001E-3</c:v>
                </c:pt>
                <c:pt idx="3161">
                  <c:v>2.9390000000000002E-3</c:v>
                </c:pt>
                <c:pt idx="3162">
                  <c:v>2.9320000000000001E-3</c:v>
                </c:pt>
                <c:pt idx="3163">
                  <c:v>2.9459999999999998E-3</c:v>
                </c:pt>
                <c:pt idx="3164">
                  <c:v>2.9459999999999998E-3</c:v>
                </c:pt>
                <c:pt idx="3165">
                  <c:v>2.9420000000000002E-3</c:v>
                </c:pt>
                <c:pt idx="3166">
                  <c:v>2.9390000000000002E-3</c:v>
                </c:pt>
                <c:pt idx="3167">
                  <c:v>2.9459999999999998E-3</c:v>
                </c:pt>
                <c:pt idx="3168">
                  <c:v>2.9459999999999998E-3</c:v>
                </c:pt>
                <c:pt idx="3169">
                  <c:v>2.9459999999999998E-3</c:v>
                </c:pt>
                <c:pt idx="3170">
                  <c:v>2.9459999999999998E-3</c:v>
                </c:pt>
                <c:pt idx="3171">
                  <c:v>2.9420000000000002E-3</c:v>
                </c:pt>
                <c:pt idx="3172">
                  <c:v>2.9390000000000002E-3</c:v>
                </c:pt>
                <c:pt idx="3173">
                  <c:v>2.9320000000000001E-3</c:v>
                </c:pt>
                <c:pt idx="3174">
                  <c:v>2.9420000000000002E-3</c:v>
                </c:pt>
                <c:pt idx="3175">
                  <c:v>2.9420000000000002E-3</c:v>
                </c:pt>
                <c:pt idx="3176">
                  <c:v>2.9459999999999998E-3</c:v>
                </c:pt>
                <c:pt idx="3177">
                  <c:v>2.9320000000000001E-3</c:v>
                </c:pt>
                <c:pt idx="3178">
                  <c:v>2.928E-3</c:v>
                </c:pt>
                <c:pt idx="3179">
                  <c:v>2.9459999999999998E-3</c:v>
                </c:pt>
                <c:pt idx="3180">
                  <c:v>2.9420000000000002E-3</c:v>
                </c:pt>
                <c:pt idx="3181">
                  <c:v>2.9350000000000001E-3</c:v>
                </c:pt>
                <c:pt idx="3182">
                  <c:v>2.9390000000000002E-3</c:v>
                </c:pt>
                <c:pt idx="3183">
                  <c:v>2.9420000000000002E-3</c:v>
                </c:pt>
                <c:pt idx="3184">
                  <c:v>2.9320000000000001E-3</c:v>
                </c:pt>
                <c:pt idx="3185">
                  <c:v>2.9459999999999998E-3</c:v>
                </c:pt>
                <c:pt idx="3186">
                  <c:v>2.9420000000000002E-3</c:v>
                </c:pt>
                <c:pt idx="3187">
                  <c:v>2.9420000000000002E-3</c:v>
                </c:pt>
                <c:pt idx="3188">
                  <c:v>2.9390000000000002E-3</c:v>
                </c:pt>
                <c:pt idx="3189">
                  <c:v>2.9459999999999998E-3</c:v>
                </c:pt>
                <c:pt idx="3190">
                  <c:v>2.9390000000000002E-3</c:v>
                </c:pt>
                <c:pt idx="3191">
                  <c:v>2.9350000000000001E-3</c:v>
                </c:pt>
                <c:pt idx="3192">
                  <c:v>2.9390000000000002E-3</c:v>
                </c:pt>
                <c:pt idx="3193">
                  <c:v>2.9420000000000002E-3</c:v>
                </c:pt>
                <c:pt idx="3194">
                  <c:v>2.9320000000000001E-3</c:v>
                </c:pt>
                <c:pt idx="3195">
                  <c:v>2.9350000000000001E-3</c:v>
                </c:pt>
                <c:pt idx="3196">
                  <c:v>2.9320000000000001E-3</c:v>
                </c:pt>
                <c:pt idx="3197">
                  <c:v>2.928E-3</c:v>
                </c:pt>
                <c:pt idx="3198">
                  <c:v>2.9459999999999998E-3</c:v>
                </c:pt>
                <c:pt idx="3199">
                  <c:v>2.9350000000000001E-3</c:v>
                </c:pt>
                <c:pt idx="3200">
                  <c:v>2.928E-3</c:v>
                </c:pt>
                <c:pt idx="3201">
                  <c:v>2.9420000000000002E-3</c:v>
                </c:pt>
                <c:pt idx="3202">
                  <c:v>2.9320000000000001E-3</c:v>
                </c:pt>
                <c:pt idx="3203">
                  <c:v>2.9420000000000002E-3</c:v>
                </c:pt>
                <c:pt idx="3204">
                  <c:v>2.9489999999999998E-3</c:v>
                </c:pt>
                <c:pt idx="3205">
                  <c:v>2.928E-3</c:v>
                </c:pt>
                <c:pt idx="3206">
                  <c:v>2.9390000000000002E-3</c:v>
                </c:pt>
                <c:pt idx="3207">
                  <c:v>2.9320000000000001E-3</c:v>
                </c:pt>
                <c:pt idx="3208">
                  <c:v>2.9250000000000001E-3</c:v>
                </c:pt>
                <c:pt idx="3209">
                  <c:v>2.9320000000000001E-3</c:v>
                </c:pt>
                <c:pt idx="3210">
                  <c:v>2.928E-3</c:v>
                </c:pt>
                <c:pt idx="3211">
                  <c:v>2.9390000000000002E-3</c:v>
                </c:pt>
                <c:pt idx="3212">
                  <c:v>2.9320000000000001E-3</c:v>
                </c:pt>
                <c:pt idx="3213">
                  <c:v>2.9320000000000001E-3</c:v>
                </c:pt>
                <c:pt idx="3214">
                  <c:v>2.9250000000000001E-3</c:v>
                </c:pt>
                <c:pt idx="3215">
                  <c:v>2.9250000000000001E-3</c:v>
                </c:pt>
                <c:pt idx="3216">
                  <c:v>2.9250000000000001E-3</c:v>
                </c:pt>
                <c:pt idx="3217">
                  <c:v>2.9420000000000002E-3</c:v>
                </c:pt>
                <c:pt idx="3218">
                  <c:v>2.9390000000000002E-3</c:v>
                </c:pt>
                <c:pt idx="3219">
                  <c:v>2.9320000000000001E-3</c:v>
                </c:pt>
                <c:pt idx="3220">
                  <c:v>2.921E-3</c:v>
                </c:pt>
                <c:pt idx="3221">
                  <c:v>2.9139999999999999E-3</c:v>
                </c:pt>
                <c:pt idx="3222">
                  <c:v>2.921E-3</c:v>
                </c:pt>
                <c:pt idx="3223">
                  <c:v>2.911E-3</c:v>
                </c:pt>
                <c:pt idx="3224">
                  <c:v>2.921E-3</c:v>
                </c:pt>
                <c:pt idx="3225">
                  <c:v>2.918E-3</c:v>
                </c:pt>
                <c:pt idx="3226">
                  <c:v>2.918E-3</c:v>
                </c:pt>
                <c:pt idx="3227">
                  <c:v>2.9250000000000001E-3</c:v>
                </c:pt>
                <c:pt idx="3228">
                  <c:v>2.921E-3</c:v>
                </c:pt>
                <c:pt idx="3229">
                  <c:v>2.921E-3</c:v>
                </c:pt>
                <c:pt idx="3230">
                  <c:v>2.918E-3</c:v>
                </c:pt>
                <c:pt idx="3231">
                  <c:v>2.9250000000000001E-3</c:v>
                </c:pt>
                <c:pt idx="3232">
                  <c:v>2.921E-3</c:v>
                </c:pt>
                <c:pt idx="3233">
                  <c:v>2.921E-3</c:v>
                </c:pt>
                <c:pt idx="3234">
                  <c:v>2.921E-3</c:v>
                </c:pt>
                <c:pt idx="3235">
                  <c:v>2.918E-3</c:v>
                </c:pt>
                <c:pt idx="3236">
                  <c:v>2.9139999999999999E-3</c:v>
                </c:pt>
                <c:pt idx="3237">
                  <c:v>2.8999999999999998E-3</c:v>
                </c:pt>
                <c:pt idx="3238">
                  <c:v>2.921E-3</c:v>
                </c:pt>
                <c:pt idx="3239">
                  <c:v>2.918E-3</c:v>
                </c:pt>
                <c:pt idx="3240">
                  <c:v>2.9139999999999999E-3</c:v>
                </c:pt>
                <c:pt idx="3241">
                  <c:v>2.9139999999999999E-3</c:v>
                </c:pt>
                <c:pt idx="3242">
                  <c:v>2.9139999999999999E-3</c:v>
                </c:pt>
                <c:pt idx="3243">
                  <c:v>2.9139999999999999E-3</c:v>
                </c:pt>
                <c:pt idx="3244">
                  <c:v>2.9139999999999999E-3</c:v>
                </c:pt>
                <c:pt idx="3245">
                  <c:v>2.9069999999999999E-3</c:v>
                </c:pt>
                <c:pt idx="3246">
                  <c:v>2.9030000000000002E-3</c:v>
                </c:pt>
                <c:pt idx="3247">
                  <c:v>2.9069999999999999E-3</c:v>
                </c:pt>
                <c:pt idx="3248">
                  <c:v>2.9069999999999999E-3</c:v>
                </c:pt>
                <c:pt idx="3249">
                  <c:v>2.9030000000000002E-3</c:v>
                </c:pt>
                <c:pt idx="3250">
                  <c:v>2.9030000000000002E-3</c:v>
                </c:pt>
                <c:pt idx="3251">
                  <c:v>2.9030000000000002E-3</c:v>
                </c:pt>
                <c:pt idx="3252">
                  <c:v>2.911E-3</c:v>
                </c:pt>
                <c:pt idx="3253">
                  <c:v>2.9139999999999999E-3</c:v>
                </c:pt>
                <c:pt idx="3254">
                  <c:v>2.911E-3</c:v>
                </c:pt>
                <c:pt idx="3255">
                  <c:v>2.9030000000000002E-3</c:v>
                </c:pt>
                <c:pt idx="3256">
                  <c:v>2.911E-3</c:v>
                </c:pt>
                <c:pt idx="3257">
                  <c:v>2.9139999999999999E-3</c:v>
                </c:pt>
                <c:pt idx="3258">
                  <c:v>2.911E-3</c:v>
                </c:pt>
                <c:pt idx="3259">
                  <c:v>2.8960000000000001E-3</c:v>
                </c:pt>
                <c:pt idx="3260">
                  <c:v>2.8930000000000002E-3</c:v>
                </c:pt>
                <c:pt idx="3261">
                  <c:v>2.9250000000000001E-3</c:v>
                </c:pt>
                <c:pt idx="3262">
                  <c:v>2.918E-3</c:v>
                </c:pt>
                <c:pt idx="3263">
                  <c:v>2.9139999999999999E-3</c:v>
                </c:pt>
                <c:pt idx="3264">
                  <c:v>2.918E-3</c:v>
                </c:pt>
                <c:pt idx="3265">
                  <c:v>2.921E-3</c:v>
                </c:pt>
                <c:pt idx="3266">
                  <c:v>2.9250000000000001E-3</c:v>
                </c:pt>
                <c:pt idx="3267">
                  <c:v>2.918E-3</c:v>
                </c:pt>
                <c:pt idx="3268">
                  <c:v>2.918E-3</c:v>
                </c:pt>
                <c:pt idx="3269">
                  <c:v>2.9250000000000001E-3</c:v>
                </c:pt>
                <c:pt idx="3270">
                  <c:v>2.921E-3</c:v>
                </c:pt>
                <c:pt idx="3271">
                  <c:v>2.918E-3</c:v>
                </c:pt>
                <c:pt idx="3272">
                  <c:v>2.918E-3</c:v>
                </c:pt>
                <c:pt idx="3273">
                  <c:v>2.918E-3</c:v>
                </c:pt>
                <c:pt idx="3274">
                  <c:v>2.9139999999999999E-3</c:v>
                </c:pt>
                <c:pt idx="3275">
                  <c:v>2.918E-3</c:v>
                </c:pt>
                <c:pt idx="3276">
                  <c:v>2.9139999999999999E-3</c:v>
                </c:pt>
                <c:pt idx="3277">
                  <c:v>2.911E-3</c:v>
                </c:pt>
                <c:pt idx="3278">
                  <c:v>2.7309999999999999E-3</c:v>
                </c:pt>
                <c:pt idx="3279">
                  <c:v>2.7309999999999999E-3</c:v>
                </c:pt>
                <c:pt idx="3280">
                  <c:v>2.735E-3</c:v>
                </c:pt>
                <c:pt idx="3281">
                  <c:v>2.7309999999999999E-3</c:v>
                </c:pt>
                <c:pt idx="3282">
                  <c:v>2.725E-3</c:v>
                </c:pt>
                <c:pt idx="3283">
                  <c:v>2.764E-3</c:v>
                </c:pt>
                <c:pt idx="3284">
                  <c:v>2.771E-3</c:v>
                </c:pt>
                <c:pt idx="3285">
                  <c:v>2.761E-3</c:v>
                </c:pt>
                <c:pt idx="3286">
                  <c:v>2.771E-3</c:v>
                </c:pt>
                <c:pt idx="3287">
                  <c:v>2.7680000000000001E-3</c:v>
                </c:pt>
                <c:pt idx="3288">
                  <c:v>2.774E-3</c:v>
                </c:pt>
                <c:pt idx="3289">
                  <c:v>2.7780000000000001E-3</c:v>
                </c:pt>
                <c:pt idx="3290">
                  <c:v>2.774E-3</c:v>
                </c:pt>
                <c:pt idx="3291">
                  <c:v>2.738E-3</c:v>
                </c:pt>
                <c:pt idx="3292">
                  <c:v>2.7409999999999999E-3</c:v>
                </c:pt>
                <c:pt idx="3293">
                  <c:v>2.751E-3</c:v>
                </c:pt>
                <c:pt idx="3294">
                  <c:v>2.751E-3</c:v>
                </c:pt>
                <c:pt idx="3295">
                  <c:v>2.758E-3</c:v>
                </c:pt>
                <c:pt idx="3296">
                  <c:v>2.748E-3</c:v>
                </c:pt>
                <c:pt idx="3297">
                  <c:v>2.7539999999999999E-3</c:v>
                </c:pt>
                <c:pt idx="3298">
                  <c:v>2.7680000000000001E-3</c:v>
                </c:pt>
                <c:pt idx="3299">
                  <c:v>2.748E-3</c:v>
                </c:pt>
                <c:pt idx="3300">
                  <c:v>2.761E-3</c:v>
                </c:pt>
                <c:pt idx="3301">
                  <c:v>2.738E-3</c:v>
                </c:pt>
                <c:pt idx="3302">
                  <c:v>2.735E-3</c:v>
                </c:pt>
                <c:pt idx="3303">
                  <c:v>2.758E-3</c:v>
                </c:pt>
                <c:pt idx="3304">
                  <c:v>2.761E-3</c:v>
                </c:pt>
                <c:pt idx="3305">
                  <c:v>2.7539999999999999E-3</c:v>
                </c:pt>
                <c:pt idx="3306">
                  <c:v>2.761E-3</c:v>
                </c:pt>
                <c:pt idx="3307">
                  <c:v>2.758E-3</c:v>
                </c:pt>
                <c:pt idx="3308">
                  <c:v>2.748E-3</c:v>
                </c:pt>
                <c:pt idx="3309">
                  <c:v>2.764E-3</c:v>
                </c:pt>
                <c:pt idx="3310">
                  <c:v>2.751E-3</c:v>
                </c:pt>
                <c:pt idx="3311">
                  <c:v>2.7539999999999999E-3</c:v>
                </c:pt>
                <c:pt idx="3312">
                  <c:v>2.676E-3</c:v>
                </c:pt>
                <c:pt idx="3313">
                  <c:v>2.676E-3</c:v>
                </c:pt>
                <c:pt idx="3314">
                  <c:v>2.6949999999999999E-3</c:v>
                </c:pt>
                <c:pt idx="3315">
                  <c:v>2.686E-3</c:v>
                </c:pt>
                <c:pt idx="3316">
                  <c:v>2.6979999999999999E-3</c:v>
                </c:pt>
                <c:pt idx="3317">
                  <c:v>2.6979999999999999E-3</c:v>
                </c:pt>
                <c:pt idx="3318">
                  <c:v>2.6979999999999999E-3</c:v>
                </c:pt>
                <c:pt idx="3319">
                  <c:v>2.6979999999999999E-3</c:v>
                </c:pt>
                <c:pt idx="3320">
                  <c:v>2.702E-3</c:v>
                </c:pt>
                <c:pt idx="3321">
                  <c:v>2.7049999999999999E-3</c:v>
                </c:pt>
                <c:pt idx="3322">
                  <c:v>2.702E-3</c:v>
                </c:pt>
                <c:pt idx="3323">
                  <c:v>2.7049999999999999E-3</c:v>
                </c:pt>
                <c:pt idx="3324">
                  <c:v>2.702E-3</c:v>
                </c:pt>
                <c:pt idx="3325">
                  <c:v>2.7109999999999999E-3</c:v>
                </c:pt>
                <c:pt idx="3326">
                  <c:v>2.7079999999999999E-3</c:v>
                </c:pt>
                <c:pt idx="3327">
                  <c:v>2.702E-3</c:v>
                </c:pt>
                <c:pt idx="3328">
                  <c:v>2.7109999999999999E-3</c:v>
                </c:pt>
                <c:pt idx="3329">
                  <c:v>2.7079999999999999E-3</c:v>
                </c:pt>
                <c:pt idx="3330">
                  <c:v>2.7109999999999999E-3</c:v>
                </c:pt>
                <c:pt idx="3331">
                  <c:v>2.7079999999999999E-3</c:v>
                </c:pt>
                <c:pt idx="3332">
                  <c:v>2.6979999999999999E-3</c:v>
                </c:pt>
                <c:pt idx="3333">
                  <c:v>2.7109999999999999E-3</c:v>
                </c:pt>
                <c:pt idx="3334">
                  <c:v>2.725E-3</c:v>
                </c:pt>
                <c:pt idx="3335">
                  <c:v>2.735E-3</c:v>
                </c:pt>
                <c:pt idx="3336">
                  <c:v>2.7309999999999999E-3</c:v>
                </c:pt>
                <c:pt idx="3337">
                  <c:v>2.735E-3</c:v>
                </c:pt>
                <c:pt idx="3338">
                  <c:v>2.735E-3</c:v>
                </c:pt>
                <c:pt idx="3339">
                  <c:v>2.728E-3</c:v>
                </c:pt>
                <c:pt idx="3340">
                  <c:v>2.735E-3</c:v>
                </c:pt>
                <c:pt idx="3341">
                  <c:v>2.7309999999999999E-3</c:v>
                </c:pt>
                <c:pt idx="3342">
                  <c:v>2.738E-3</c:v>
                </c:pt>
                <c:pt idx="3343">
                  <c:v>2.735E-3</c:v>
                </c:pt>
                <c:pt idx="3344">
                  <c:v>2.735E-3</c:v>
                </c:pt>
                <c:pt idx="3345">
                  <c:v>2.735E-3</c:v>
                </c:pt>
                <c:pt idx="3346">
                  <c:v>2.7309999999999999E-3</c:v>
                </c:pt>
                <c:pt idx="3347">
                  <c:v>2.738E-3</c:v>
                </c:pt>
                <c:pt idx="3348">
                  <c:v>2.7409999999999999E-3</c:v>
                </c:pt>
                <c:pt idx="3349">
                  <c:v>2.738E-3</c:v>
                </c:pt>
                <c:pt idx="3350">
                  <c:v>2.7409999999999999E-3</c:v>
                </c:pt>
                <c:pt idx="3351">
                  <c:v>2.728E-3</c:v>
                </c:pt>
                <c:pt idx="3352">
                  <c:v>2.8279999999999998E-3</c:v>
                </c:pt>
                <c:pt idx="3353">
                  <c:v>2.862E-3</c:v>
                </c:pt>
                <c:pt idx="3354">
                  <c:v>2.8449999999999999E-3</c:v>
                </c:pt>
                <c:pt idx="3355">
                  <c:v>2.849E-3</c:v>
                </c:pt>
                <c:pt idx="3356">
                  <c:v>2.8419999999999999E-3</c:v>
                </c:pt>
                <c:pt idx="3357">
                  <c:v>2.8549999999999999E-3</c:v>
                </c:pt>
                <c:pt idx="3358">
                  <c:v>2.859E-3</c:v>
                </c:pt>
                <c:pt idx="3359">
                  <c:v>2.8449999999999999E-3</c:v>
                </c:pt>
                <c:pt idx="3360">
                  <c:v>2.849E-3</c:v>
                </c:pt>
                <c:pt idx="3361">
                  <c:v>2.8449999999999999E-3</c:v>
                </c:pt>
                <c:pt idx="3362">
                  <c:v>2.8449999999999999E-3</c:v>
                </c:pt>
                <c:pt idx="3363">
                  <c:v>2.8419999999999999E-3</c:v>
                </c:pt>
                <c:pt idx="3364">
                  <c:v>2.8519999999999999E-3</c:v>
                </c:pt>
                <c:pt idx="3365">
                  <c:v>2.859E-3</c:v>
                </c:pt>
                <c:pt idx="3366">
                  <c:v>2.862E-3</c:v>
                </c:pt>
                <c:pt idx="3367">
                  <c:v>2.859E-3</c:v>
                </c:pt>
                <c:pt idx="3368">
                  <c:v>2.862E-3</c:v>
                </c:pt>
                <c:pt idx="3369">
                  <c:v>2.859E-3</c:v>
                </c:pt>
                <c:pt idx="3370">
                  <c:v>2.862E-3</c:v>
                </c:pt>
                <c:pt idx="3371">
                  <c:v>2.8379999999999998E-3</c:v>
                </c:pt>
                <c:pt idx="3372">
                  <c:v>2.849E-3</c:v>
                </c:pt>
                <c:pt idx="3373">
                  <c:v>2.8519999999999999E-3</c:v>
                </c:pt>
                <c:pt idx="3374">
                  <c:v>2.849E-3</c:v>
                </c:pt>
                <c:pt idx="3375">
                  <c:v>2.849E-3</c:v>
                </c:pt>
                <c:pt idx="3376">
                  <c:v>2.8449999999999999E-3</c:v>
                </c:pt>
                <c:pt idx="3377">
                  <c:v>2.859E-3</c:v>
                </c:pt>
                <c:pt idx="3378">
                  <c:v>2.849E-3</c:v>
                </c:pt>
                <c:pt idx="3379">
                  <c:v>2.859E-3</c:v>
                </c:pt>
                <c:pt idx="3380">
                  <c:v>2.859E-3</c:v>
                </c:pt>
                <c:pt idx="3381">
                  <c:v>2.862E-3</c:v>
                </c:pt>
                <c:pt idx="3382">
                  <c:v>2.859E-3</c:v>
                </c:pt>
                <c:pt idx="3383">
                  <c:v>2.8519999999999999E-3</c:v>
                </c:pt>
                <c:pt idx="3384">
                  <c:v>2.849E-3</c:v>
                </c:pt>
                <c:pt idx="3385">
                  <c:v>2.8449999999999999E-3</c:v>
                </c:pt>
                <c:pt idx="3386">
                  <c:v>2.8519999999999999E-3</c:v>
                </c:pt>
                <c:pt idx="3387">
                  <c:v>2.8519999999999999E-3</c:v>
                </c:pt>
                <c:pt idx="3388">
                  <c:v>2.8549999999999999E-3</c:v>
                </c:pt>
                <c:pt idx="3389">
                  <c:v>2.8999999999999998E-3</c:v>
                </c:pt>
                <c:pt idx="3390">
                  <c:v>2.8999999999999998E-3</c:v>
                </c:pt>
                <c:pt idx="3391">
                  <c:v>2.8999999999999998E-3</c:v>
                </c:pt>
                <c:pt idx="3392">
                  <c:v>2.911E-3</c:v>
                </c:pt>
                <c:pt idx="3393">
                  <c:v>2.9069999999999999E-3</c:v>
                </c:pt>
                <c:pt idx="3394">
                  <c:v>2.9139999999999999E-3</c:v>
                </c:pt>
                <c:pt idx="3395">
                  <c:v>2.9030000000000002E-3</c:v>
                </c:pt>
                <c:pt idx="3396">
                  <c:v>2.8999999999999998E-3</c:v>
                </c:pt>
                <c:pt idx="3397">
                  <c:v>2.9030000000000002E-3</c:v>
                </c:pt>
                <c:pt idx="3398">
                  <c:v>2.9030000000000002E-3</c:v>
                </c:pt>
                <c:pt idx="3399">
                  <c:v>2.911E-3</c:v>
                </c:pt>
                <c:pt idx="3400">
                  <c:v>2.9069999999999999E-3</c:v>
                </c:pt>
                <c:pt idx="3401">
                  <c:v>2.9069999999999999E-3</c:v>
                </c:pt>
                <c:pt idx="3402">
                  <c:v>2.911E-3</c:v>
                </c:pt>
                <c:pt idx="3403">
                  <c:v>2.9139999999999999E-3</c:v>
                </c:pt>
                <c:pt idx="3404">
                  <c:v>2.9069999999999999E-3</c:v>
                </c:pt>
                <c:pt idx="3405">
                  <c:v>2.9740000000000001E-3</c:v>
                </c:pt>
                <c:pt idx="3406">
                  <c:v>2.9710000000000001E-3</c:v>
                </c:pt>
                <c:pt idx="3407">
                  <c:v>2.96E-3</c:v>
                </c:pt>
                <c:pt idx="3408">
                  <c:v>2.9740000000000001E-3</c:v>
                </c:pt>
                <c:pt idx="3409">
                  <c:v>2.9529999999999999E-3</c:v>
                </c:pt>
                <c:pt idx="3410">
                  <c:v>2.96E-3</c:v>
                </c:pt>
                <c:pt idx="3411">
                  <c:v>2.9640000000000001E-3</c:v>
                </c:pt>
                <c:pt idx="3412">
                  <c:v>2.967E-3</c:v>
                </c:pt>
                <c:pt idx="3413">
                  <c:v>2.96E-3</c:v>
                </c:pt>
                <c:pt idx="3414">
                  <c:v>2.967E-3</c:v>
                </c:pt>
                <c:pt idx="3415">
                  <c:v>2.9710000000000001E-3</c:v>
                </c:pt>
                <c:pt idx="3416">
                  <c:v>2.957E-3</c:v>
                </c:pt>
                <c:pt idx="3417">
                  <c:v>2.957E-3</c:v>
                </c:pt>
                <c:pt idx="3418">
                  <c:v>2.9640000000000001E-3</c:v>
                </c:pt>
                <c:pt idx="3419">
                  <c:v>2.9420000000000002E-3</c:v>
                </c:pt>
                <c:pt idx="3420">
                  <c:v>2.9459999999999998E-3</c:v>
                </c:pt>
                <c:pt idx="3421">
                  <c:v>2.9250000000000001E-3</c:v>
                </c:pt>
                <c:pt idx="3422">
                  <c:v>2.9489999999999998E-3</c:v>
                </c:pt>
                <c:pt idx="3423">
                  <c:v>2.9420000000000002E-3</c:v>
                </c:pt>
                <c:pt idx="3424">
                  <c:v>2.9489999999999998E-3</c:v>
                </c:pt>
                <c:pt idx="3425">
                  <c:v>2.918E-3</c:v>
                </c:pt>
                <c:pt idx="3426">
                  <c:v>2.957E-3</c:v>
                </c:pt>
                <c:pt idx="3427">
                  <c:v>2.9489999999999998E-3</c:v>
                </c:pt>
                <c:pt idx="3428">
                  <c:v>2.9529999999999999E-3</c:v>
                </c:pt>
                <c:pt idx="3429">
                  <c:v>2.9529999999999999E-3</c:v>
                </c:pt>
                <c:pt idx="3430">
                  <c:v>2.9459999999999998E-3</c:v>
                </c:pt>
                <c:pt idx="3431">
                  <c:v>2.9420000000000002E-3</c:v>
                </c:pt>
                <c:pt idx="3432">
                  <c:v>2.9529999999999999E-3</c:v>
                </c:pt>
                <c:pt idx="3433">
                  <c:v>2.9529999999999999E-3</c:v>
                </c:pt>
                <c:pt idx="3434">
                  <c:v>2.9459999999999998E-3</c:v>
                </c:pt>
                <c:pt idx="3435">
                  <c:v>2.9640000000000001E-3</c:v>
                </c:pt>
                <c:pt idx="3436">
                  <c:v>2.957E-3</c:v>
                </c:pt>
                <c:pt idx="3437">
                  <c:v>2.96E-3</c:v>
                </c:pt>
                <c:pt idx="3438">
                  <c:v>2.967E-3</c:v>
                </c:pt>
                <c:pt idx="3439">
                  <c:v>2.9529999999999999E-3</c:v>
                </c:pt>
                <c:pt idx="3440">
                  <c:v>2.96E-3</c:v>
                </c:pt>
                <c:pt idx="3441">
                  <c:v>2.9640000000000001E-3</c:v>
                </c:pt>
                <c:pt idx="3442">
                  <c:v>2.967E-3</c:v>
                </c:pt>
                <c:pt idx="3443">
                  <c:v>2.9740000000000001E-3</c:v>
                </c:pt>
                <c:pt idx="3444">
                  <c:v>2.96E-3</c:v>
                </c:pt>
                <c:pt idx="3445">
                  <c:v>2.957E-3</c:v>
                </c:pt>
                <c:pt idx="3446">
                  <c:v>2.9710000000000001E-3</c:v>
                </c:pt>
                <c:pt idx="3447">
                  <c:v>2.9710000000000001E-3</c:v>
                </c:pt>
                <c:pt idx="3448">
                  <c:v>2.9740000000000001E-3</c:v>
                </c:pt>
                <c:pt idx="3449">
                  <c:v>2.9710000000000001E-3</c:v>
                </c:pt>
                <c:pt idx="3450">
                  <c:v>2.967E-3</c:v>
                </c:pt>
                <c:pt idx="3451">
                  <c:v>2.9780000000000002E-3</c:v>
                </c:pt>
                <c:pt idx="3452">
                  <c:v>2.9420000000000002E-3</c:v>
                </c:pt>
                <c:pt idx="3453">
                  <c:v>2.9390000000000002E-3</c:v>
                </c:pt>
                <c:pt idx="3454">
                  <c:v>2.9390000000000002E-3</c:v>
                </c:pt>
                <c:pt idx="3455">
                  <c:v>2.9640000000000001E-3</c:v>
                </c:pt>
                <c:pt idx="3456">
                  <c:v>2.9489999999999998E-3</c:v>
                </c:pt>
                <c:pt idx="3457">
                  <c:v>2.9529999999999999E-3</c:v>
                </c:pt>
                <c:pt idx="3458">
                  <c:v>2.957E-3</c:v>
                </c:pt>
                <c:pt idx="3459">
                  <c:v>2.967E-3</c:v>
                </c:pt>
                <c:pt idx="3460">
                  <c:v>2.96E-3</c:v>
                </c:pt>
                <c:pt idx="3461">
                  <c:v>2.957E-3</c:v>
                </c:pt>
                <c:pt idx="3462">
                  <c:v>2.9780000000000002E-3</c:v>
                </c:pt>
                <c:pt idx="3463">
                  <c:v>2.9710000000000001E-3</c:v>
                </c:pt>
                <c:pt idx="3464">
                  <c:v>3.0100000000000001E-3</c:v>
                </c:pt>
                <c:pt idx="3465">
                  <c:v>3.0140000000000002E-3</c:v>
                </c:pt>
                <c:pt idx="3466">
                  <c:v>3.006E-3</c:v>
                </c:pt>
                <c:pt idx="3467">
                  <c:v>3.0100000000000001E-3</c:v>
                </c:pt>
                <c:pt idx="3468">
                  <c:v>2.967E-3</c:v>
                </c:pt>
                <c:pt idx="3469">
                  <c:v>2.9710000000000001E-3</c:v>
                </c:pt>
                <c:pt idx="3470">
                  <c:v>2.9640000000000001E-3</c:v>
                </c:pt>
                <c:pt idx="3471">
                  <c:v>2.9710000000000001E-3</c:v>
                </c:pt>
                <c:pt idx="3472">
                  <c:v>2.9780000000000002E-3</c:v>
                </c:pt>
                <c:pt idx="3473">
                  <c:v>2.9710000000000001E-3</c:v>
                </c:pt>
                <c:pt idx="3474">
                  <c:v>2.967E-3</c:v>
                </c:pt>
                <c:pt idx="3475">
                  <c:v>2.967E-3</c:v>
                </c:pt>
                <c:pt idx="3476">
                  <c:v>2.9740000000000001E-3</c:v>
                </c:pt>
                <c:pt idx="3477">
                  <c:v>2.967E-3</c:v>
                </c:pt>
                <c:pt idx="3478">
                  <c:v>2.9710000000000001E-3</c:v>
                </c:pt>
                <c:pt idx="3479">
                  <c:v>2.957E-3</c:v>
                </c:pt>
                <c:pt idx="3480">
                  <c:v>2.9740000000000001E-3</c:v>
                </c:pt>
                <c:pt idx="3481">
                  <c:v>2.9740000000000001E-3</c:v>
                </c:pt>
                <c:pt idx="3482">
                  <c:v>2.9780000000000002E-3</c:v>
                </c:pt>
                <c:pt idx="3483">
                  <c:v>2.967E-3</c:v>
                </c:pt>
                <c:pt idx="3484">
                  <c:v>2.9710000000000001E-3</c:v>
                </c:pt>
                <c:pt idx="3485">
                  <c:v>2.9710000000000001E-3</c:v>
                </c:pt>
                <c:pt idx="3486">
                  <c:v>2.9710000000000001E-3</c:v>
                </c:pt>
                <c:pt idx="3487">
                  <c:v>2.9740000000000001E-3</c:v>
                </c:pt>
                <c:pt idx="3488">
                  <c:v>2.9640000000000001E-3</c:v>
                </c:pt>
                <c:pt idx="3489">
                  <c:v>2.9740000000000001E-3</c:v>
                </c:pt>
                <c:pt idx="3490">
                  <c:v>2.9780000000000002E-3</c:v>
                </c:pt>
                <c:pt idx="3491">
                  <c:v>2.9740000000000001E-3</c:v>
                </c:pt>
                <c:pt idx="3492">
                  <c:v>2.9710000000000001E-3</c:v>
                </c:pt>
                <c:pt idx="3493">
                  <c:v>2.9780000000000002E-3</c:v>
                </c:pt>
                <c:pt idx="3494">
                  <c:v>2.9849999999999998E-3</c:v>
                </c:pt>
                <c:pt idx="3495">
                  <c:v>2.9849999999999998E-3</c:v>
                </c:pt>
                <c:pt idx="3496">
                  <c:v>2.9780000000000002E-3</c:v>
                </c:pt>
                <c:pt idx="3497">
                  <c:v>2.9810000000000001E-3</c:v>
                </c:pt>
                <c:pt idx="3498">
                  <c:v>2.9780000000000002E-3</c:v>
                </c:pt>
                <c:pt idx="3499">
                  <c:v>2.9780000000000002E-3</c:v>
                </c:pt>
                <c:pt idx="3500">
                  <c:v>2.967E-3</c:v>
                </c:pt>
                <c:pt idx="3501">
                  <c:v>2.9710000000000001E-3</c:v>
                </c:pt>
                <c:pt idx="3502">
                  <c:v>2.9640000000000001E-3</c:v>
                </c:pt>
                <c:pt idx="3503">
                  <c:v>2.967E-3</c:v>
                </c:pt>
                <c:pt idx="3504">
                  <c:v>2.9780000000000002E-3</c:v>
                </c:pt>
                <c:pt idx="3505">
                  <c:v>2.9740000000000001E-3</c:v>
                </c:pt>
                <c:pt idx="3506">
                  <c:v>2.9710000000000001E-3</c:v>
                </c:pt>
                <c:pt idx="3507">
                  <c:v>2.9640000000000001E-3</c:v>
                </c:pt>
                <c:pt idx="3508">
                  <c:v>2.9740000000000001E-3</c:v>
                </c:pt>
                <c:pt idx="3509">
                  <c:v>2.9740000000000001E-3</c:v>
                </c:pt>
                <c:pt idx="3510">
                  <c:v>2.9740000000000001E-3</c:v>
                </c:pt>
                <c:pt idx="3511">
                  <c:v>2.9640000000000001E-3</c:v>
                </c:pt>
                <c:pt idx="3512">
                  <c:v>2.9780000000000002E-3</c:v>
                </c:pt>
                <c:pt idx="3513">
                  <c:v>2.9740000000000001E-3</c:v>
                </c:pt>
                <c:pt idx="3514">
                  <c:v>2.9740000000000001E-3</c:v>
                </c:pt>
                <c:pt idx="3515">
                  <c:v>2.967E-3</c:v>
                </c:pt>
                <c:pt idx="3516">
                  <c:v>2.967E-3</c:v>
                </c:pt>
                <c:pt idx="3517">
                  <c:v>2.96E-3</c:v>
                </c:pt>
                <c:pt idx="3518">
                  <c:v>2.967E-3</c:v>
                </c:pt>
                <c:pt idx="3519">
                  <c:v>2.9640000000000001E-3</c:v>
                </c:pt>
                <c:pt idx="3520">
                  <c:v>2.9640000000000001E-3</c:v>
                </c:pt>
                <c:pt idx="3521">
                  <c:v>2.9459999999999998E-3</c:v>
                </c:pt>
                <c:pt idx="3522">
                  <c:v>2.9459999999999998E-3</c:v>
                </c:pt>
                <c:pt idx="3523">
                  <c:v>2.96E-3</c:v>
                </c:pt>
                <c:pt idx="3524">
                  <c:v>2.96E-3</c:v>
                </c:pt>
                <c:pt idx="3525">
                  <c:v>2.9459999999999998E-3</c:v>
                </c:pt>
                <c:pt idx="3526">
                  <c:v>2.9350000000000001E-3</c:v>
                </c:pt>
                <c:pt idx="3527">
                  <c:v>2.9529999999999999E-3</c:v>
                </c:pt>
                <c:pt idx="3528">
                  <c:v>2.9780000000000002E-3</c:v>
                </c:pt>
                <c:pt idx="3529">
                  <c:v>2.9710000000000001E-3</c:v>
                </c:pt>
                <c:pt idx="3530">
                  <c:v>2.9780000000000002E-3</c:v>
                </c:pt>
                <c:pt idx="3531">
                  <c:v>2.9710000000000001E-3</c:v>
                </c:pt>
                <c:pt idx="3532">
                  <c:v>2.9740000000000001E-3</c:v>
                </c:pt>
                <c:pt idx="3533">
                  <c:v>2.9740000000000001E-3</c:v>
                </c:pt>
                <c:pt idx="3534">
                  <c:v>2.9710000000000001E-3</c:v>
                </c:pt>
                <c:pt idx="3535">
                  <c:v>2.9780000000000002E-3</c:v>
                </c:pt>
                <c:pt idx="3536">
                  <c:v>2.9710000000000001E-3</c:v>
                </c:pt>
                <c:pt idx="3537">
                  <c:v>2.967E-3</c:v>
                </c:pt>
                <c:pt idx="3538">
                  <c:v>2.96E-3</c:v>
                </c:pt>
                <c:pt idx="3539">
                  <c:v>2.96E-3</c:v>
                </c:pt>
                <c:pt idx="3540">
                  <c:v>2.957E-3</c:v>
                </c:pt>
                <c:pt idx="3541">
                  <c:v>2.9640000000000001E-3</c:v>
                </c:pt>
                <c:pt idx="3542">
                  <c:v>2.9740000000000001E-3</c:v>
                </c:pt>
                <c:pt idx="3543">
                  <c:v>2.96E-3</c:v>
                </c:pt>
                <c:pt idx="3544">
                  <c:v>2.9640000000000001E-3</c:v>
                </c:pt>
                <c:pt idx="3545">
                  <c:v>2.8999999999999998E-3</c:v>
                </c:pt>
                <c:pt idx="3546">
                  <c:v>2.9139999999999999E-3</c:v>
                </c:pt>
                <c:pt idx="3547">
                  <c:v>2.9030000000000002E-3</c:v>
                </c:pt>
                <c:pt idx="3548">
                  <c:v>2.9139999999999999E-3</c:v>
                </c:pt>
                <c:pt idx="3549">
                  <c:v>2.8999999999999998E-3</c:v>
                </c:pt>
                <c:pt idx="3550">
                  <c:v>2.9030000000000002E-3</c:v>
                </c:pt>
                <c:pt idx="3551">
                  <c:v>2.9030000000000002E-3</c:v>
                </c:pt>
                <c:pt idx="3552">
                  <c:v>2.9069999999999999E-3</c:v>
                </c:pt>
                <c:pt idx="3553">
                  <c:v>2.9030000000000002E-3</c:v>
                </c:pt>
                <c:pt idx="3554">
                  <c:v>2.8960000000000001E-3</c:v>
                </c:pt>
                <c:pt idx="3555">
                  <c:v>2.8930000000000002E-3</c:v>
                </c:pt>
                <c:pt idx="3556">
                  <c:v>2.8960000000000001E-3</c:v>
                </c:pt>
                <c:pt idx="3557">
                  <c:v>2.8900000000000002E-3</c:v>
                </c:pt>
                <c:pt idx="3558">
                  <c:v>2.8960000000000001E-3</c:v>
                </c:pt>
                <c:pt idx="3559">
                  <c:v>2.8930000000000002E-3</c:v>
                </c:pt>
                <c:pt idx="3560">
                  <c:v>2.8900000000000002E-3</c:v>
                </c:pt>
                <c:pt idx="3561">
                  <c:v>2.859E-3</c:v>
                </c:pt>
                <c:pt idx="3562">
                  <c:v>2.8660000000000001E-3</c:v>
                </c:pt>
                <c:pt idx="3563">
                  <c:v>2.8730000000000001E-3</c:v>
                </c:pt>
                <c:pt idx="3564">
                  <c:v>2.8549999999999999E-3</c:v>
                </c:pt>
                <c:pt idx="3565">
                  <c:v>2.8660000000000001E-3</c:v>
                </c:pt>
                <c:pt idx="3566">
                  <c:v>2.859E-3</c:v>
                </c:pt>
                <c:pt idx="3567">
                  <c:v>2.849E-3</c:v>
                </c:pt>
                <c:pt idx="3568">
                  <c:v>2.8519999999999999E-3</c:v>
                </c:pt>
                <c:pt idx="3569">
                  <c:v>2.8449999999999999E-3</c:v>
                </c:pt>
                <c:pt idx="3570">
                  <c:v>2.862E-3</c:v>
                </c:pt>
                <c:pt idx="3571">
                  <c:v>2.862E-3</c:v>
                </c:pt>
                <c:pt idx="3572">
                  <c:v>2.849E-3</c:v>
                </c:pt>
                <c:pt idx="3573">
                  <c:v>2.8660000000000001E-3</c:v>
                </c:pt>
                <c:pt idx="3574">
                  <c:v>2.859E-3</c:v>
                </c:pt>
                <c:pt idx="3575">
                  <c:v>2.8660000000000001E-3</c:v>
                </c:pt>
                <c:pt idx="3576">
                  <c:v>2.862E-3</c:v>
                </c:pt>
                <c:pt idx="3577">
                  <c:v>2.859E-3</c:v>
                </c:pt>
                <c:pt idx="3578">
                  <c:v>2.8419999999999999E-3</c:v>
                </c:pt>
                <c:pt idx="3579">
                  <c:v>2.8660000000000001E-3</c:v>
                </c:pt>
                <c:pt idx="3580">
                  <c:v>2.862E-3</c:v>
                </c:pt>
                <c:pt idx="3581">
                  <c:v>2.679E-3</c:v>
                </c:pt>
                <c:pt idx="3582">
                  <c:v>2.6919999999999999E-3</c:v>
                </c:pt>
                <c:pt idx="3583">
                  <c:v>2.735E-3</c:v>
                </c:pt>
                <c:pt idx="3584">
                  <c:v>2.735E-3</c:v>
                </c:pt>
                <c:pt idx="3585">
                  <c:v>2.751E-3</c:v>
                </c:pt>
                <c:pt idx="3586">
                  <c:v>2.738E-3</c:v>
                </c:pt>
                <c:pt idx="3587">
                  <c:v>2.7539999999999999E-3</c:v>
                </c:pt>
                <c:pt idx="3588">
                  <c:v>2.748E-3</c:v>
                </c:pt>
                <c:pt idx="3589">
                  <c:v>2.758E-3</c:v>
                </c:pt>
                <c:pt idx="3590">
                  <c:v>2.7409999999999999E-3</c:v>
                </c:pt>
                <c:pt idx="3591">
                  <c:v>2.748E-3</c:v>
                </c:pt>
                <c:pt idx="3592">
                  <c:v>2.7439999999999999E-3</c:v>
                </c:pt>
                <c:pt idx="3593">
                  <c:v>2.761E-3</c:v>
                </c:pt>
                <c:pt idx="3594">
                  <c:v>2.761E-3</c:v>
                </c:pt>
                <c:pt idx="3595">
                  <c:v>2.7680000000000001E-3</c:v>
                </c:pt>
                <c:pt idx="3596">
                  <c:v>2.761E-3</c:v>
                </c:pt>
                <c:pt idx="3597">
                  <c:v>2.761E-3</c:v>
                </c:pt>
                <c:pt idx="3598">
                  <c:v>2.758E-3</c:v>
                </c:pt>
                <c:pt idx="3599">
                  <c:v>2.761E-3</c:v>
                </c:pt>
                <c:pt idx="3600">
                  <c:v>2.751E-3</c:v>
                </c:pt>
                <c:pt idx="3601">
                  <c:v>2.758E-3</c:v>
                </c:pt>
                <c:pt idx="3602">
                  <c:v>2.761E-3</c:v>
                </c:pt>
                <c:pt idx="3603">
                  <c:v>2.761E-3</c:v>
                </c:pt>
                <c:pt idx="3604">
                  <c:v>2.758E-3</c:v>
                </c:pt>
                <c:pt idx="3605">
                  <c:v>2.764E-3</c:v>
                </c:pt>
                <c:pt idx="3606">
                  <c:v>2.764E-3</c:v>
                </c:pt>
                <c:pt idx="3607">
                  <c:v>2.761E-3</c:v>
                </c:pt>
                <c:pt idx="3608">
                  <c:v>2.758E-3</c:v>
                </c:pt>
                <c:pt idx="3609">
                  <c:v>2.7680000000000001E-3</c:v>
                </c:pt>
                <c:pt idx="3610">
                  <c:v>2.761E-3</c:v>
                </c:pt>
                <c:pt idx="3611">
                  <c:v>2.7539999999999999E-3</c:v>
                </c:pt>
                <c:pt idx="3612">
                  <c:v>2.764E-3</c:v>
                </c:pt>
                <c:pt idx="3613">
                  <c:v>2.748E-3</c:v>
                </c:pt>
                <c:pt idx="3614">
                  <c:v>2.758E-3</c:v>
                </c:pt>
                <c:pt idx="3615">
                  <c:v>2.7680000000000001E-3</c:v>
                </c:pt>
                <c:pt idx="3616">
                  <c:v>2.7409999999999999E-3</c:v>
                </c:pt>
                <c:pt idx="3617">
                  <c:v>2.7309999999999999E-3</c:v>
                </c:pt>
                <c:pt idx="3618">
                  <c:v>2.7539999999999999E-3</c:v>
                </c:pt>
                <c:pt idx="3619">
                  <c:v>2.7539999999999999E-3</c:v>
                </c:pt>
                <c:pt idx="3620">
                  <c:v>2.7539999999999999E-3</c:v>
                </c:pt>
                <c:pt idx="3621">
                  <c:v>2.761E-3</c:v>
                </c:pt>
                <c:pt idx="3622">
                  <c:v>2.761E-3</c:v>
                </c:pt>
                <c:pt idx="3623">
                  <c:v>2.7539999999999999E-3</c:v>
                </c:pt>
                <c:pt idx="3624">
                  <c:v>2.761E-3</c:v>
                </c:pt>
                <c:pt idx="3625">
                  <c:v>2.761E-3</c:v>
                </c:pt>
                <c:pt idx="3626">
                  <c:v>2.7539999999999999E-3</c:v>
                </c:pt>
                <c:pt idx="3627">
                  <c:v>2.771E-3</c:v>
                </c:pt>
                <c:pt idx="3628">
                  <c:v>2.764E-3</c:v>
                </c:pt>
                <c:pt idx="3629">
                  <c:v>2.7680000000000001E-3</c:v>
                </c:pt>
                <c:pt idx="3630">
                  <c:v>2.764E-3</c:v>
                </c:pt>
                <c:pt idx="3631">
                  <c:v>2.774E-3</c:v>
                </c:pt>
                <c:pt idx="3632">
                  <c:v>2.771E-3</c:v>
                </c:pt>
                <c:pt idx="3633">
                  <c:v>2.761E-3</c:v>
                </c:pt>
                <c:pt idx="3634">
                  <c:v>2.7680000000000001E-3</c:v>
                </c:pt>
                <c:pt idx="3635">
                  <c:v>2.774E-3</c:v>
                </c:pt>
                <c:pt idx="3636">
                  <c:v>2.771E-3</c:v>
                </c:pt>
                <c:pt idx="3637">
                  <c:v>2.7680000000000001E-3</c:v>
                </c:pt>
                <c:pt idx="3638">
                  <c:v>2.771E-3</c:v>
                </c:pt>
                <c:pt idx="3639">
                  <c:v>2.774E-3</c:v>
                </c:pt>
                <c:pt idx="3640">
                  <c:v>2.774E-3</c:v>
                </c:pt>
                <c:pt idx="3641">
                  <c:v>2.761E-3</c:v>
                </c:pt>
                <c:pt idx="3642">
                  <c:v>2.7680000000000001E-3</c:v>
                </c:pt>
                <c:pt idx="3643">
                  <c:v>2.758E-3</c:v>
                </c:pt>
                <c:pt idx="3644">
                  <c:v>2.761E-3</c:v>
                </c:pt>
                <c:pt idx="3645">
                  <c:v>2.764E-3</c:v>
                </c:pt>
                <c:pt idx="3646">
                  <c:v>2.761E-3</c:v>
                </c:pt>
                <c:pt idx="3647">
                  <c:v>2.758E-3</c:v>
                </c:pt>
                <c:pt idx="3648">
                  <c:v>2.758E-3</c:v>
                </c:pt>
                <c:pt idx="3649">
                  <c:v>2.751E-3</c:v>
                </c:pt>
                <c:pt idx="3650">
                  <c:v>2.771E-3</c:v>
                </c:pt>
                <c:pt idx="3651">
                  <c:v>2.758E-3</c:v>
                </c:pt>
                <c:pt idx="3652">
                  <c:v>2.758E-3</c:v>
                </c:pt>
                <c:pt idx="3653">
                  <c:v>2.761E-3</c:v>
                </c:pt>
                <c:pt idx="3654">
                  <c:v>2.758E-3</c:v>
                </c:pt>
                <c:pt idx="3655">
                  <c:v>2.758E-3</c:v>
                </c:pt>
                <c:pt idx="3656">
                  <c:v>2.758E-3</c:v>
                </c:pt>
                <c:pt idx="3657">
                  <c:v>2.758E-3</c:v>
                </c:pt>
                <c:pt idx="3658">
                  <c:v>2.761E-3</c:v>
                </c:pt>
                <c:pt idx="3659">
                  <c:v>2.7439999999999999E-3</c:v>
                </c:pt>
                <c:pt idx="3660">
                  <c:v>2.758E-3</c:v>
                </c:pt>
                <c:pt idx="3661">
                  <c:v>2.751E-3</c:v>
                </c:pt>
                <c:pt idx="3662">
                  <c:v>2.751E-3</c:v>
                </c:pt>
                <c:pt idx="3663">
                  <c:v>2.738E-3</c:v>
                </c:pt>
                <c:pt idx="3664">
                  <c:v>2.6510000000000001E-3</c:v>
                </c:pt>
                <c:pt idx="3665">
                  <c:v>2.6570000000000001E-3</c:v>
                </c:pt>
                <c:pt idx="3666">
                  <c:v>2.6510000000000001E-3</c:v>
                </c:pt>
                <c:pt idx="3667">
                  <c:v>2.6570000000000001E-3</c:v>
                </c:pt>
                <c:pt idx="3668">
                  <c:v>2.6380000000000002E-3</c:v>
                </c:pt>
                <c:pt idx="3669">
                  <c:v>2.6540000000000001E-3</c:v>
                </c:pt>
                <c:pt idx="3670">
                  <c:v>2.663E-3</c:v>
                </c:pt>
                <c:pt idx="3671">
                  <c:v>2.6540000000000001E-3</c:v>
                </c:pt>
                <c:pt idx="3672">
                  <c:v>2.6510000000000001E-3</c:v>
                </c:pt>
                <c:pt idx="3673">
                  <c:v>2.6159999999999998E-3</c:v>
                </c:pt>
                <c:pt idx="3674">
                  <c:v>2.6029999999999998E-3</c:v>
                </c:pt>
                <c:pt idx="3675">
                  <c:v>2.6189999999999998E-3</c:v>
                </c:pt>
                <c:pt idx="3676">
                  <c:v>2.6250000000000002E-3</c:v>
                </c:pt>
                <c:pt idx="3677">
                  <c:v>2.6090000000000002E-3</c:v>
                </c:pt>
                <c:pt idx="3678">
                  <c:v>2.6350000000000002E-3</c:v>
                </c:pt>
                <c:pt idx="3679">
                  <c:v>2.6350000000000002E-3</c:v>
                </c:pt>
                <c:pt idx="3680">
                  <c:v>2.6310000000000001E-3</c:v>
                </c:pt>
                <c:pt idx="3681">
                  <c:v>2.6310000000000001E-3</c:v>
                </c:pt>
                <c:pt idx="3682">
                  <c:v>2.6280000000000001E-3</c:v>
                </c:pt>
                <c:pt idx="3683">
                  <c:v>2.6310000000000001E-3</c:v>
                </c:pt>
                <c:pt idx="3684">
                  <c:v>2.6280000000000001E-3</c:v>
                </c:pt>
                <c:pt idx="3685">
                  <c:v>2.6159999999999998E-3</c:v>
                </c:pt>
                <c:pt idx="3686">
                  <c:v>2.6220000000000002E-3</c:v>
                </c:pt>
                <c:pt idx="3687">
                  <c:v>2.6250000000000002E-3</c:v>
                </c:pt>
                <c:pt idx="3688">
                  <c:v>2.6250000000000002E-3</c:v>
                </c:pt>
                <c:pt idx="3689">
                  <c:v>2.6350000000000002E-3</c:v>
                </c:pt>
                <c:pt idx="3690">
                  <c:v>2.647E-3</c:v>
                </c:pt>
                <c:pt idx="3691">
                  <c:v>2.6310000000000001E-3</c:v>
                </c:pt>
                <c:pt idx="3692">
                  <c:v>2.6380000000000002E-3</c:v>
                </c:pt>
                <c:pt idx="3693">
                  <c:v>2.6310000000000001E-3</c:v>
                </c:pt>
                <c:pt idx="3694">
                  <c:v>2.6220000000000002E-3</c:v>
                </c:pt>
                <c:pt idx="3695">
                  <c:v>2.6380000000000002E-3</c:v>
                </c:pt>
                <c:pt idx="3696">
                  <c:v>2.6310000000000001E-3</c:v>
                </c:pt>
                <c:pt idx="3697">
                  <c:v>2.6350000000000002E-3</c:v>
                </c:pt>
                <c:pt idx="3698">
                  <c:v>2.6410000000000001E-3</c:v>
                </c:pt>
                <c:pt idx="3699">
                  <c:v>2.6310000000000001E-3</c:v>
                </c:pt>
                <c:pt idx="3700">
                  <c:v>2.6310000000000001E-3</c:v>
                </c:pt>
                <c:pt idx="3701">
                  <c:v>2.6280000000000001E-3</c:v>
                </c:pt>
                <c:pt idx="3702">
                  <c:v>2.6380000000000002E-3</c:v>
                </c:pt>
                <c:pt idx="3703">
                  <c:v>2.6380000000000002E-3</c:v>
                </c:pt>
                <c:pt idx="3704">
                  <c:v>2.6350000000000002E-3</c:v>
                </c:pt>
                <c:pt idx="3705">
                  <c:v>2.6280000000000001E-3</c:v>
                </c:pt>
                <c:pt idx="3706">
                  <c:v>2.6310000000000001E-3</c:v>
                </c:pt>
                <c:pt idx="3707">
                  <c:v>2.6440000000000001E-3</c:v>
                </c:pt>
                <c:pt idx="3708">
                  <c:v>2.6410000000000001E-3</c:v>
                </c:pt>
                <c:pt idx="3709">
                  <c:v>2.647E-3</c:v>
                </c:pt>
                <c:pt idx="3710">
                  <c:v>2.6440000000000001E-3</c:v>
                </c:pt>
                <c:pt idx="3711">
                  <c:v>2.4870000000000001E-3</c:v>
                </c:pt>
                <c:pt idx="3712">
                  <c:v>2.4840000000000001E-3</c:v>
                </c:pt>
                <c:pt idx="3713">
                  <c:v>2.496E-3</c:v>
                </c:pt>
                <c:pt idx="3714">
                  <c:v>2.4989999999999999E-3</c:v>
                </c:pt>
                <c:pt idx="3715">
                  <c:v>2.493E-3</c:v>
                </c:pt>
                <c:pt idx="3716">
                  <c:v>2.5019999999999999E-3</c:v>
                </c:pt>
                <c:pt idx="3717">
                  <c:v>2.4989999999999999E-3</c:v>
                </c:pt>
                <c:pt idx="3718">
                  <c:v>2.5170000000000001E-3</c:v>
                </c:pt>
                <c:pt idx="3719">
                  <c:v>2.5110000000000002E-3</c:v>
                </c:pt>
                <c:pt idx="3720">
                  <c:v>2.5170000000000001E-3</c:v>
                </c:pt>
                <c:pt idx="3721">
                  <c:v>2.5230000000000001E-3</c:v>
                </c:pt>
                <c:pt idx="3722">
                  <c:v>2.5200000000000001E-3</c:v>
                </c:pt>
                <c:pt idx="3723">
                  <c:v>2.5230000000000001E-3</c:v>
                </c:pt>
                <c:pt idx="3724">
                  <c:v>2.5079999999999998E-3</c:v>
                </c:pt>
                <c:pt idx="3725">
                  <c:v>2.5170000000000001E-3</c:v>
                </c:pt>
                <c:pt idx="3726">
                  <c:v>2.5170000000000001E-3</c:v>
                </c:pt>
                <c:pt idx="3727">
                  <c:v>2.5230000000000001E-3</c:v>
                </c:pt>
                <c:pt idx="3728">
                  <c:v>2.5230000000000001E-3</c:v>
                </c:pt>
                <c:pt idx="3729">
                  <c:v>2.4840000000000001E-3</c:v>
                </c:pt>
                <c:pt idx="3730">
                  <c:v>2.49E-3</c:v>
                </c:pt>
                <c:pt idx="3731">
                  <c:v>2.4989999999999999E-3</c:v>
                </c:pt>
                <c:pt idx="3732">
                  <c:v>2.496E-3</c:v>
                </c:pt>
                <c:pt idx="3733">
                  <c:v>2.4840000000000001E-3</c:v>
                </c:pt>
                <c:pt idx="3734">
                  <c:v>2.493E-3</c:v>
                </c:pt>
                <c:pt idx="3735">
                  <c:v>2.3029999999999999E-3</c:v>
                </c:pt>
                <c:pt idx="3736">
                  <c:v>2.3059999999999999E-3</c:v>
                </c:pt>
                <c:pt idx="3737">
                  <c:v>2.297E-3</c:v>
                </c:pt>
                <c:pt idx="3738">
                  <c:v>2.3140000000000001E-3</c:v>
                </c:pt>
                <c:pt idx="3739">
                  <c:v>2.317E-3</c:v>
                </c:pt>
                <c:pt idx="3740">
                  <c:v>2.32E-3</c:v>
                </c:pt>
                <c:pt idx="3741">
                  <c:v>2.317E-3</c:v>
                </c:pt>
                <c:pt idx="3742">
                  <c:v>2.317E-3</c:v>
                </c:pt>
                <c:pt idx="3743">
                  <c:v>2.317E-3</c:v>
                </c:pt>
                <c:pt idx="3744">
                  <c:v>2.317E-3</c:v>
                </c:pt>
                <c:pt idx="3745">
                  <c:v>2.3280000000000002E-3</c:v>
                </c:pt>
                <c:pt idx="3746">
                  <c:v>2.323E-3</c:v>
                </c:pt>
                <c:pt idx="3747">
                  <c:v>2.323E-3</c:v>
                </c:pt>
                <c:pt idx="3748">
                  <c:v>2.3249999999999998E-3</c:v>
                </c:pt>
                <c:pt idx="3749">
                  <c:v>2.3280000000000002E-3</c:v>
                </c:pt>
                <c:pt idx="3750">
                  <c:v>2.317E-3</c:v>
                </c:pt>
                <c:pt idx="3751">
                  <c:v>2.323E-3</c:v>
                </c:pt>
                <c:pt idx="3752">
                  <c:v>2.3249999999999998E-3</c:v>
                </c:pt>
                <c:pt idx="3753">
                  <c:v>2.323E-3</c:v>
                </c:pt>
                <c:pt idx="3754">
                  <c:v>2.317E-3</c:v>
                </c:pt>
                <c:pt idx="3755">
                  <c:v>2.323E-3</c:v>
                </c:pt>
                <c:pt idx="3756">
                  <c:v>2.3249999999999998E-3</c:v>
                </c:pt>
                <c:pt idx="3757">
                  <c:v>2.32E-3</c:v>
                </c:pt>
                <c:pt idx="3758">
                  <c:v>2.32E-3</c:v>
                </c:pt>
                <c:pt idx="3759">
                  <c:v>2.323E-3</c:v>
                </c:pt>
                <c:pt idx="3760">
                  <c:v>2.317E-3</c:v>
                </c:pt>
                <c:pt idx="3761">
                  <c:v>2.3249999999999998E-3</c:v>
                </c:pt>
                <c:pt idx="3762">
                  <c:v>2.323E-3</c:v>
                </c:pt>
                <c:pt idx="3763">
                  <c:v>2.32E-3</c:v>
                </c:pt>
                <c:pt idx="3764">
                  <c:v>2.317E-3</c:v>
                </c:pt>
                <c:pt idx="3765">
                  <c:v>2.32E-3</c:v>
                </c:pt>
                <c:pt idx="3766">
                  <c:v>2.3249999999999998E-3</c:v>
                </c:pt>
                <c:pt idx="3767">
                  <c:v>2.32E-3</c:v>
                </c:pt>
                <c:pt idx="3768">
                  <c:v>2.32E-3</c:v>
                </c:pt>
                <c:pt idx="3769">
                  <c:v>2.3140000000000001E-3</c:v>
                </c:pt>
                <c:pt idx="3770">
                  <c:v>2.32E-3</c:v>
                </c:pt>
                <c:pt idx="3771">
                  <c:v>2.32E-3</c:v>
                </c:pt>
                <c:pt idx="3772">
                  <c:v>2.3249999999999998E-3</c:v>
                </c:pt>
                <c:pt idx="3773">
                  <c:v>2.3280000000000002E-3</c:v>
                </c:pt>
                <c:pt idx="3774">
                  <c:v>2.3140000000000001E-3</c:v>
                </c:pt>
                <c:pt idx="3775">
                  <c:v>2.3110000000000001E-3</c:v>
                </c:pt>
                <c:pt idx="3776">
                  <c:v>2.3110000000000001E-3</c:v>
                </c:pt>
                <c:pt idx="3777">
                  <c:v>2.32E-3</c:v>
                </c:pt>
                <c:pt idx="3778">
                  <c:v>2.32E-3</c:v>
                </c:pt>
                <c:pt idx="3779">
                  <c:v>2.3310000000000002E-3</c:v>
                </c:pt>
                <c:pt idx="3780">
                  <c:v>2.3110000000000001E-3</c:v>
                </c:pt>
                <c:pt idx="3781">
                  <c:v>2.3280000000000002E-3</c:v>
                </c:pt>
                <c:pt idx="3782">
                  <c:v>2.3340000000000001E-3</c:v>
                </c:pt>
                <c:pt idx="3783">
                  <c:v>2.323E-3</c:v>
                </c:pt>
                <c:pt idx="3784">
                  <c:v>2.323E-3</c:v>
                </c:pt>
                <c:pt idx="3785">
                  <c:v>2.3509999999999998E-3</c:v>
                </c:pt>
                <c:pt idx="3786">
                  <c:v>2.3540000000000002E-3</c:v>
                </c:pt>
                <c:pt idx="3787">
                  <c:v>2.3479999999999998E-3</c:v>
                </c:pt>
                <c:pt idx="3788">
                  <c:v>2.3479999999999998E-3</c:v>
                </c:pt>
                <c:pt idx="3789">
                  <c:v>2.3310000000000002E-3</c:v>
                </c:pt>
                <c:pt idx="3790">
                  <c:v>2.3540000000000002E-3</c:v>
                </c:pt>
                <c:pt idx="3791">
                  <c:v>2.3419999999999999E-3</c:v>
                </c:pt>
                <c:pt idx="3792">
                  <c:v>2.3449999999999999E-3</c:v>
                </c:pt>
                <c:pt idx="3793">
                  <c:v>2.3679999999999999E-3</c:v>
                </c:pt>
                <c:pt idx="3794">
                  <c:v>2.359E-3</c:v>
                </c:pt>
                <c:pt idx="3795">
                  <c:v>2.3509999999999998E-3</c:v>
                </c:pt>
                <c:pt idx="3796">
                  <c:v>2.359E-3</c:v>
                </c:pt>
                <c:pt idx="3797">
                  <c:v>2.3449999999999999E-3</c:v>
                </c:pt>
                <c:pt idx="3798">
                  <c:v>2.3509999999999998E-3</c:v>
                </c:pt>
                <c:pt idx="3799">
                  <c:v>2.3649999999999999E-3</c:v>
                </c:pt>
                <c:pt idx="3800">
                  <c:v>2.3649999999999999E-3</c:v>
                </c:pt>
                <c:pt idx="3801">
                  <c:v>2.3400000000000001E-3</c:v>
                </c:pt>
                <c:pt idx="3802">
                  <c:v>2.359E-3</c:v>
                </c:pt>
                <c:pt idx="3803">
                  <c:v>2.323E-3</c:v>
                </c:pt>
                <c:pt idx="3804">
                  <c:v>2.362E-3</c:v>
                </c:pt>
                <c:pt idx="3805">
                  <c:v>2.3709999999999998E-3</c:v>
                </c:pt>
                <c:pt idx="3806">
                  <c:v>2.3540000000000002E-3</c:v>
                </c:pt>
                <c:pt idx="3807">
                  <c:v>2.362E-3</c:v>
                </c:pt>
                <c:pt idx="3808">
                  <c:v>2.362E-3</c:v>
                </c:pt>
                <c:pt idx="3809">
                  <c:v>2.3370000000000001E-3</c:v>
                </c:pt>
                <c:pt idx="3810">
                  <c:v>2.3370000000000001E-3</c:v>
                </c:pt>
                <c:pt idx="3811">
                  <c:v>2.3570000000000002E-3</c:v>
                </c:pt>
                <c:pt idx="3812">
                  <c:v>2.32E-3</c:v>
                </c:pt>
                <c:pt idx="3813">
                  <c:v>2.3540000000000002E-3</c:v>
                </c:pt>
                <c:pt idx="3814">
                  <c:v>2.359E-3</c:v>
                </c:pt>
                <c:pt idx="3815">
                  <c:v>2.3760000000000001E-3</c:v>
                </c:pt>
                <c:pt idx="3816">
                  <c:v>2.3570000000000002E-3</c:v>
                </c:pt>
                <c:pt idx="3817">
                  <c:v>2.3479999999999998E-3</c:v>
                </c:pt>
                <c:pt idx="3818">
                  <c:v>2.362E-3</c:v>
                </c:pt>
                <c:pt idx="3819">
                  <c:v>2.3649999999999999E-3</c:v>
                </c:pt>
                <c:pt idx="3820">
                  <c:v>2.3540000000000002E-3</c:v>
                </c:pt>
                <c:pt idx="3821">
                  <c:v>2.362E-3</c:v>
                </c:pt>
                <c:pt idx="3822">
                  <c:v>2.359E-3</c:v>
                </c:pt>
                <c:pt idx="3823">
                  <c:v>2.359E-3</c:v>
                </c:pt>
                <c:pt idx="3824">
                  <c:v>2.3679999999999999E-3</c:v>
                </c:pt>
                <c:pt idx="3825">
                  <c:v>2.434E-3</c:v>
                </c:pt>
                <c:pt idx="3826">
                  <c:v>2.4459999999999998E-3</c:v>
                </c:pt>
                <c:pt idx="3827">
                  <c:v>2.4399999999999999E-3</c:v>
                </c:pt>
                <c:pt idx="3828">
                  <c:v>2.4550000000000002E-3</c:v>
                </c:pt>
                <c:pt idx="3829">
                  <c:v>2.4489999999999998E-3</c:v>
                </c:pt>
                <c:pt idx="3830">
                  <c:v>2.4369999999999999E-3</c:v>
                </c:pt>
                <c:pt idx="3831">
                  <c:v>2.4399999999999999E-3</c:v>
                </c:pt>
                <c:pt idx="3832">
                  <c:v>2.4580000000000001E-3</c:v>
                </c:pt>
                <c:pt idx="3833">
                  <c:v>2.4520000000000002E-3</c:v>
                </c:pt>
                <c:pt idx="3834">
                  <c:v>2.4580000000000001E-3</c:v>
                </c:pt>
                <c:pt idx="3835">
                  <c:v>2.4580000000000001E-3</c:v>
                </c:pt>
                <c:pt idx="3836">
                  <c:v>2.4610000000000001E-3</c:v>
                </c:pt>
                <c:pt idx="3837">
                  <c:v>2.4610000000000001E-3</c:v>
                </c:pt>
                <c:pt idx="3838">
                  <c:v>2.4610000000000001E-3</c:v>
                </c:pt>
                <c:pt idx="3839">
                  <c:v>2.4550000000000002E-3</c:v>
                </c:pt>
                <c:pt idx="3840">
                  <c:v>2.4719999999999998E-3</c:v>
                </c:pt>
                <c:pt idx="3841">
                  <c:v>2.4750000000000002E-3</c:v>
                </c:pt>
                <c:pt idx="3842">
                  <c:v>2.4780000000000002E-3</c:v>
                </c:pt>
                <c:pt idx="3843">
                  <c:v>2.4780000000000002E-3</c:v>
                </c:pt>
                <c:pt idx="3844">
                  <c:v>2.4719999999999998E-3</c:v>
                </c:pt>
                <c:pt idx="3845">
                  <c:v>2.4750000000000002E-3</c:v>
                </c:pt>
                <c:pt idx="3846">
                  <c:v>2.4780000000000002E-3</c:v>
                </c:pt>
                <c:pt idx="3847">
                  <c:v>2.4719999999999998E-3</c:v>
                </c:pt>
                <c:pt idx="3848">
                  <c:v>2.4610000000000001E-3</c:v>
                </c:pt>
                <c:pt idx="3849">
                  <c:v>2.4780000000000002E-3</c:v>
                </c:pt>
                <c:pt idx="3850">
                  <c:v>2.4840000000000001E-3</c:v>
                </c:pt>
                <c:pt idx="3851">
                  <c:v>2.4810000000000001E-3</c:v>
                </c:pt>
                <c:pt idx="3852">
                  <c:v>2.4750000000000002E-3</c:v>
                </c:pt>
                <c:pt idx="3853">
                  <c:v>2.4780000000000002E-3</c:v>
                </c:pt>
                <c:pt idx="3854">
                  <c:v>2.6029999999999998E-3</c:v>
                </c:pt>
                <c:pt idx="3855">
                  <c:v>2.5999999999999999E-3</c:v>
                </c:pt>
                <c:pt idx="3856">
                  <c:v>2.5969999999999999E-3</c:v>
                </c:pt>
                <c:pt idx="3857">
                  <c:v>2.578E-3</c:v>
                </c:pt>
                <c:pt idx="3858">
                  <c:v>2.591E-3</c:v>
                </c:pt>
                <c:pt idx="3859">
                  <c:v>2.5969999999999999E-3</c:v>
                </c:pt>
                <c:pt idx="3860">
                  <c:v>2.5999999999999999E-3</c:v>
                </c:pt>
                <c:pt idx="3861">
                  <c:v>2.5999999999999999E-3</c:v>
                </c:pt>
                <c:pt idx="3862">
                  <c:v>2.5869999999999999E-3</c:v>
                </c:pt>
                <c:pt idx="3863">
                  <c:v>2.5969999999999999E-3</c:v>
                </c:pt>
                <c:pt idx="3864">
                  <c:v>2.6029999999999998E-3</c:v>
                </c:pt>
                <c:pt idx="3865">
                  <c:v>2.5969999999999999E-3</c:v>
                </c:pt>
                <c:pt idx="3866">
                  <c:v>2.6029999999999998E-3</c:v>
                </c:pt>
                <c:pt idx="3867">
                  <c:v>2.5969999999999999E-3</c:v>
                </c:pt>
                <c:pt idx="3868">
                  <c:v>2.575E-3</c:v>
                </c:pt>
                <c:pt idx="3869">
                  <c:v>2.591E-3</c:v>
                </c:pt>
                <c:pt idx="3870">
                  <c:v>2.581E-3</c:v>
                </c:pt>
                <c:pt idx="3871">
                  <c:v>2.5869999999999999E-3</c:v>
                </c:pt>
                <c:pt idx="3872">
                  <c:v>2.581E-3</c:v>
                </c:pt>
                <c:pt idx="3873">
                  <c:v>2.581E-3</c:v>
                </c:pt>
                <c:pt idx="3874">
                  <c:v>2.5839999999999999E-3</c:v>
                </c:pt>
                <c:pt idx="3875">
                  <c:v>2.591E-3</c:v>
                </c:pt>
                <c:pt idx="3876">
                  <c:v>2.581E-3</c:v>
                </c:pt>
                <c:pt idx="3877">
                  <c:v>2.591E-3</c:v>
                </c:pt>
                <c:pt idx="3878">
                  <c:v>2.5839999999999999E-3</c:v>
                </c:pt>
                <c:pt idx="3879">
                  <c:v>2.581E-3</c:v>
                </c:pt>
                <c:pt idx="3880">
                  <c:v>2.591E-3</c:v>
                </c:pt>
                <c:pt idx="3881">
                  <c:v>2.5839999999999999E-3</c:v>
                </c:pt>
                <c:pt idx="3882">
                  <c:v>2.5839999999999999E-3</c:v>
                </c:pt>
                <c:pt idx="3883">
                  <c:v>2.594E-3</c:v>
                </c:pt>
                <c:pt idx="3884">
                  <c:v>2.5869999999999999E-3</c:v>
                </c:pt>
                <c:pt idx="3885">
                  <c:v>2.591E-3</c:v>
                </c:pt>
                <c:pt idx="3886">
                  <c:v>2.5720000000000001E-3</c:v>
                </c:pt>
                <c:pt idx="3887">
                  <c:v>2.575E-3</c:v>
                </c:pt>
                <c:pt idx="3888">
                  <c:v>2.578E-3</c:v>
                </c:pt>
                <c:pt idx="3889">
                  <c:v>2.5839999999999999E-3</c:v>
                </c:pt>
                <c:pt idx="3890">
                  <c:v>2.578E-3</c:v>
                </c:pt>
                <c:pt idx="3891">
                  <c:v>2.575E-3</c:v>
                </c:pt>
                <c:pt idx="3892">
                  <c:v>2.581E-3</c:v>
                </c:pt>
                <c:pt idx="3893">
                  <c:v>2.5869999999999999E-3</c:v>
                </c:pt>
                <c:pt idx="3894">
                  <c:v>2.578E-3</c:v>
                </c:pt>
                <c:pt idx="3895">
                  <c:v>2.5999999999999999E-3</c:v>
                </c:pt>
                <c:pt idx="3896">
                  <c:v>2.594E-3</c:v>
                </c:pt>
                <c:pt idx="3897">
                  <c:v>2.5839999999999999E-3</c:v>
                </c:pt>
                <c:pt idx="3898">
                  <c:v>2.5690000000000001E-3</c:v>
                </c:pt>
                <c:pt idx="3899">
                  <c:v>2.591E-3</c:v>
                </c:pt>
                <c:pt idx="3900">
                  <c:v>2.5839999999999999E-3</c:v>
                </c:pt>
                <c:pt idx="3901">
                  <c:v>2.5839999999999999E-3</c:v>
                </c:pt>
                <c:pt idx="3902">
                  <c:v>2.575E-3</c:v>
                </c:pt>
                <c:pt idx="3903">
                  <c:v>2.575E-3</c:v>
                </c:pt>
                <c:pt idx="3904">
                  <c:v>2.581E-3</c:v>
                </c:pt>
                <c:pt idx="3905">
                  <c:v>2.578E-3</c:v>
                </c:pt>
                <c:pt idx="3906">
                  <c:v>2.591E-3</c:v>
                </c:pt>
                <c:pt idx="3907">
                  <c:v>2.5969999999999999E-3</c:v>
                </c:pt>
                <c:pt idx="3908">
                  <c:v>2.578E-3</c:v>
                </c:pt>
                <c:pt idx="3909">
                  <c:v>2.591E-3</c:v>
                </c:pt>
                <c:pt idx="3910">
                  <c:v>2.578E-3</c:v>
                </c:pt>
                <c:pt idx="3911">
                  <c:v>2.581E-3</c:v>
                </c:pt>
                <c:pt idx="3912">
                  <c:v>2.5600000000000002E-3</c:v>
                </c:pt>
                <c:pt idx="3913">
                  <c:v>2.5690000000000001E-3</c:v>
                </c:pt>
                <c:pt idx="3914">
                  <c:v>2.5600000000000002E-3</c:v>
                </c:pt>
                <c:pt idx="3915">
                  <c:v>2.5869999999999999E-3</c:v>
                </c:pt>
                <c:pt idx="3916">
                  <c:v>2.578E-3</c:v>
                </c:pt>
                <c:pt idx="3917">
                  <c:v>2.5690000000000001E-3</c:v>
                </c:pt>
                <c:pt idx="3918">
                  <c:v>2.5690000000000001E-3</c:v>
                </c:pt>
                <c:pt idx="3919">
                  <c:v>2.5690000000000001E-3</c:v>
                </c:pt>
                <c:pt idx="3920">
                  <c:v>2.5869999999999999E-3</c:v>
                </c:pt>
                <c:pt idx="3921">
                  <c:v>2.594E-3</c:v>
                </c:pt>
                <c:pt idx="3922">
                  <c:v>2.5630000000000002E-3</c:v>
                </c:pt>
                <c:pt idx="3923">
                  <c:v>2.5539999999999998E-3</c:v>
                </c:pt>
                <c:pt idx="3924">
                  <c:v>2.5479999999999999E-3</c:v>
                </c:pt>
                <c:pt idx="3925">
                  <c:v>2.5509999999999999E-3</c:v>
                </c:pt>
                <c:pt idx="3926">
                  <c:v>2.5720000000000001E-3</c:v>
                </c:pt>
                <c:pt idx="3927">
                  <c:v>2.581E-3</c:v>
                </c:pt>
                <c:pt idx="3928">
                  <c:v>2.581E-3</c:v>
                </c:pt>
                <c:pt idx="3929">
                  <c:v>2.581E-3</c:v>
                </c:pt>
                <c:pt idx="3930">
                  <c:v>2.5720000000000001E-3</c:v>
                </c:pt>
                <c:pt idx="3931">
                  <c:v>2.578E-3</c:v>
                </c:pt>
                <c:pt idx="3932">
                  <c:v>2.5869999999999999E-3</c:v>
                </c:pt>
                <c:pt idx="3933">
                  <c:v>2.575E-3</c:v>
                </c:pt>
                <c:pt idx="3934">
                  <c:v>2.581E-3</c:v>
                </c:pt>
                <c:pt idx="3935">
                  <c:v>2.581E-3</c:v>
                </c:pt>
                <c:pt idx="3936">
                  <c:v>2.5869999999999999E-3</c:v>
                </c:pt>
                <c:pt idx="3937">
                  <c:v>2.594E-3</c:v>
                </c:pt>
                <c:pt idx="3938">
                  <c:v>2.591E-3</c:v>
                </c:pt>
                <c:pt idx="3939">
                  <c:v>2.594E-3</c:v>
                </c:pt>
                <c:pt idx="3940">
                  <c:v>2.5999999999999999E-3</c:v>
                </c:pt>
                <c:pt idx="3941">
                  <c:v>2.6029999999999998E-3</c:v>
                </c:pt>
                <c:pt idx="3942">
                  <c:v>2.6029999999999998E-3</c:v>
                </c:pt>
                <c:pt idx="3943">
                  <c:v>2.6220000000000002E-3</c:v>
                </c:pt>
                <c:pt idx="3944">
                  <c:v>2.6159999999999998E-3</c:v>
                </c:pt>
                <c:pt idx="3945">
                  <c:v>2.6120000000000002E-3</c:v>
                </c:pt>
                <c:pt idx="3946">
                  <c:v>2.6029999999999998E-3</c:v>
                </c:pt>
                <c:pt idx="3947">
                  <c:v>2.5999999999999999E-3</c:v>
                </c:pt>
                <c:pt idx="3948">
                  <c:v>2.6059999999999998E-3</c:v>
                </c:pt>
                <c:pt idx="3949">
                  <c:v>2.5999999999999999E-3</c:v>
                </c:pt>
                <c:pt idx="3950">
                  <c:v>2.6090000000000002E-3</c:v>
                </c:pt>
                <c:pt idx="3951">
                  <c:v>2.5969999999999999E-3</c:v>
                </c:pt>
                <c:pt idx="3952">
                  <c:v>2.5999999999999999E-3</c:v>
                </c:pt>
                <c:pt idx="3953">
                  <c:v>2.6120000000000002E-3</c:v>
                </c:pt>
                <c:pt idx="3954">
                  <c:v>2.6029999999999998E-3</c:v>
                </c:pt>
                <c:pt idx="3955">
                  <c:v>2.6120000000000002E-3</c:v>
                </c:pt>
                <c:pt idx="3956">
                  <c:v>2.6090000000000002E-3</c:v>
                </c:pt>
                <c:pt idx="3957">
                  <c:v>2.6120000000000002E-3</c:v>
                </c:pt>
                <c:pt idx="3958">
                  <c:v>2.6120000000000002E-3</c:v>
                </c:pt>
                <c:pt idx="3959">
                  <c:v>2.6159999999999998E-3</c:v>
                </c:pt>
                <c:pt idx="3960">
                  <c:v>2.6189999999999998E-3</c:v>
                </c:pt>
                <c:pt idx="3961">
                  <c:v>2.6059999999999998E-3</c:v>
                </c:pt>
                <c:pt idx="3962">
                  <c:v>2.6189999999999998E-3</c:v>
                </c:pt>
                <c:pt idx="3963">
                  <c:v>2.6220000000000002E-3</c:v>
                </c:pt>
                <c:pt idx="3964">
                  <c:v>2.6220000000000002E-3</c:v>
                </c:pt>
                <c:pt idx="3965">
                  <c:v>2.6189999999999998E-3</c:v>
                </c:pt>
                <c:pt idx="3966">
                  <c:v>2.6250000000000002E-3</c:v>
                </c:pt>
                <c:pt idx="3967">
                  <c:v>2.6250000000000002E-3</c:v>
                </c:pt>
                <c:pt idx="3968">
                  <c:v>2.6220000000000002E-3</c:v>
                </c:pt>
                <c:pt idx="3969">
                  <c:v>2.6189999999999998E-3</c:v>
                </c:pt>
                <c:pt idx="3970">
                  <c:v>2.6250000000000002E-3</c:v>
                </c:pt>
                <c:pt idx="3971">
                  <c:v>2.6159999999999998E-3</c:v>
                </c:pt>
                <c:pt idx="3972">
                  <c:v>2.6189999999999998E-3</c:v>
                </c:pt>
                <c:pt idx="3973">
                  <c:v>2.6220000000000002E-3</c:v>
                </c:pt>
                <c:pt idx="3974">
                  <c:v>2.6250000000000002E-3</c:v>
                </c:pt>
                <c:pt idx="3975">
                  <c:v>2.6189999999999998E-3</c:v>
                </c:pt>
                <c:pt idx="3976">
                  <c:v>2.6250000000000002E-3</c:v>
                </c:pt>
                <c:pt idx="3977">
                  <c:v>2.6250000000000002E-3</c:v>
                </c:pt>
                <c:pt idx="3978">
                  <c:v>2.6310000000000001E-3</c:v>
                </c:pt>
                <c:pt idx="3979">
                  <c:v>2.6090000000000002E-3</c:v>
                </c:pt>
                <c:pt idx="3980">
                  <c:v>2.6189999999999998E-3</c:v>
                </c:pt>
                <c:pt idx="3981">
                  <c:v>2.6159999999999998E-3</c:v>
                </c:pt>
                <c:pt idx="3982">
                  <c:v>2.6189999999999998E-3</c:v>
                </c:pt>
                <c:pt idx="3983">
                  <c:v>2.6250000000000002E-3</c:v>
                </c:pt>
                <c:pt idx="3984">
                  <c:v>2.6250000000000002E-3</c:v>
                </c:pt>
                <c:pt idx="3985">
                  <c:v>2.6120000000000002E-3</c:v>
                </c:pt>
                <c:pt idx="3986">
                  <c:v>2.679E-3</c:v>
                </c:pt>
                <c:pt idx="3987">
                  <c:v>2.679E-3</c:v>
                </c:pt>
                <c:pt idx="3988">
                  <c:v>2.6700000000000001E-3</c:v>
                </c:pt>
                <c:pt idx="3989">
                  <c:v>2.676E-3</c:v>
                </c:pt>
                <c:pt idx="3990">
                  <c:v>2.689E-3</c:v>
                </c:pt>
                <c:pt idx="3991">
                  <c:v>2.673E-3</c:v>
                </c:pt>
                <c:pt idx="3992">
                  <c:v>2.686E-3</c:v>
                </c:pt>
                <c:pt idx="3993">
                  <c:v>2.6819999999999999E-3</c:v>
                </c:pt>
                <c:pt idx="3994">
                  <c:v>2.679E-3</c:v>
                </c:pt>
                <c:pt idx="3995">
                  <c:v>2.6819999999999999E-3</c:v>
                </c:pt>
                <c:pt idx="3996">
                  <c:v>2.6979999999999999E-3</c:v>
                </c:pt>
                <c:pt idx="3997">
                  <c:v>2.6979999999999999E-3</c:v>
                </c:pt>
                <c:pt idx="3998">
                  <c:v>2.689E-3</c:v>
                </c:pt>
                <c:pt idx="3999">
                  <c:v>2.6949999999999999E-3</c:v>
                </c:pt>
                <c:pt idx="4000">
                  <c:v>2.686E-3</c:v>
                </c:pt>
                <c:pt idx="4001">
                  <c:v>2.6979999999999999E-3</c:v>
                </c:pt>
                <c:pt idx="4002">
                  <c:v>2.7079999999999999E-3</c:v>
                </c:pt>
                <c:pt idx="4003">
                  <c:v>2.702E-3</c:v>
                </c:pt>
                <c:pt idx="4004">
                  <c:v>2.6949999999999999E-3</c:v>
                </c:pt>
                <c:pt idx="4005">
                  <c:v>2.6979999999999999E-3</c:v>
                </c:pt>
                <c:pt idx="4006">
                  <c:v>2.6919999999999999E-3</c:v>
                </c:pt>
                <c:pt idx="4007">
                  <c:v>2.702E-3</c:v>
                </c:pt>
                <c:pt idx="4008">
                  <c:v>2.6819999999999999E-3</c:v>
                </c:pt>
                <c:pt idx="4009">
                  <c:v>2.702E-3</c:v>
                </c:pt>
                <c:pt idx="4010">
                  <c:v>2.676E-3</c:v>
                </c:pt>
                <c:pt idx="4011">
                  <c:v>2.686E-3</c:v>
                </c:pt>
                <c:pt idx="4012">
                  <c:v>2.6819999999999999E-3</c:v>
                </c:pt>
                <c:pt idx="4013">
                  <c:v>2.6949999999999999E-3</c:v>
                </c:pt>
                <c:pt idx="4014">
                  <c:v>2.6919999999999999E-3</c:v>
                </c:pt>
                <c:pt idx="4015">
                  <c:v>2.679E-3</c:v>
                </c:pt>
                <c:pt idx="4016">
                  <c:v>2.679E-3</c:v>
                </c:pt>
                <c:pt idx="4017">
                  <c:v>2.689E-3</c:v>
                </c:pt>
                <c:pt idx="4018">
                  <c:v>2.6919999999999999E-3</c:v>
                </c:pt>
                <c:pt idx="4019">
                  <c:v>2.6919999999999999E-3</c:v>
                </c:pt>
                <c:pt idx="4020">
                  <c:v>2.676E-3</c:v>
                </c:pt>
                <c:pt idx="4021">
                  <c:v>2.6949999999999999E-3</c:v>
                </c:pt>
                <c:pt idx="4022">
                  <c:v>2.6919999999999999E-3</c:v>
                </c:pt>
                <c:pt idx="4023">
                  <c:v>2.6979999999999999E-3</c:v>
                </c:pt>
                <c:pt idx="4024">
                  <c:v>2.6979999999999999E-3</c:v>
                </c:pt>
                <c:pt idx="4025">
                  <c:v>2.6949999999999999E-3</c:v>
                </c:pt>
                <c:pt idx="4026">
                  <c:v>2.6919999999999999E-3</c:v>
                </c:pt>
                <c:pt idx="4027">
                  <c:v>2.6949999999999999E-3</c:v>
                </c:pt>
                <c:pt idx="4028">
                  <c:v>2.676E-3</c:v>
                </c:pt>
                <c:pt idx="4029">
                  <c:v>2.686E-3</c:v>
                </c:pt>
                <c:pt idx="4030">
                  <c:v>2.702E-3</c:v>
                </c:pt>
                <c:pt idx="4031">
                  <c:v>2.6919999999999999E-3</c:v>
                </c:pt>
                <c:pt idx="4032">
                  <c:v>2.689E-3</c:v>
                </c:pt>
                <c:pt idx="4033">
                  <c:v>2.6979999999999999E-3</c:v>
                </c:pt>
                <c:pt idx="4034">
                  <c:v>2.6979999999999999E-3</c:v>
                </c:pt>
                <c:pt idx="4035">
                  <c:v>2.663E-3</c:v>
                </c:pt>
                <c:pt idx="4036">
                  <c:v>2.6440000000000001E-3</c:v>
                </c:pt>
                <c:pt idx="4037">
                  <c:v>2.666E-3</c:v>
                </c:pt>
                <c:pt idx="4038">
                  <c:v>2.6700000000000001E-3</c:v>
                </c:pt>
                <c:pt idx="4039">
                  <c:v>2.666E-3</c:v>
                </c:pt>
                <c:pt idx="4040">
                  <c:v>2.6380000000000002E-3</c:v>
                </c:pt>
                <c:pt idx="4041">
                  <c:v>2.6310000000000001E-3</c:v>
                </c:pt>
                <c:pt idx="4042">
                  <c:v>2.6440000000000001E-3</c:v>
                </c:pt>
                <c:pt idx="4043">
                  <c:v>2.6250000000000002E-3</c:v>
                </c:pt>
                <c:pt idx="4044">
                  <c:v>2.6410000000000001E-3</c:v>
                </c:pt>
                <c:pt idx="4045">
                  <c:v>2.6220000000000002E-3</c:v>
                </c:pt>
                <c:pt idx="4046">
                  <c:v>2.6310000000000001E-3</c:v>
                </c:pt>
                <c:pt idx="4047">
                  <c:v>2.542E-3</c:v>
                </c:pt>
                <c:pt idx="4048">
                  <c:v>2.532E-3</c:v>
                </c:pt>
                <c:pt idx="4049">
                  <c:v>2.5349999999999999E-3</c:v>
                </c:pt>
                <c:pt idx="4050">
                  <c:v>2.532E-3</c:v>
                </c:pt>
                <c:pt idx="4051">
                  <c:v>2.5140000000000002E-3</c:v>
                </c:pt>
                <c:pt idx="4052">
                  <c:v>2.545E-3</c:v>
                </c:pt>
                <c:pt idx="4053">
                  <c:v>2.5569999999999998E-3</c:v>
                </c:pt>
                <c:pt idx="4054">
                  <c:v>2.542E-3</c:v>
                </c:pt>
                <c:pt idx="4055">
                  <c:v>2.5509999999999999E-3</c:v>
                </c:pt>
                <c:pt idx="4056">
                  <c:v>2.5539999999999998E-3</c:v>
                </c:pt>
                <c:pt idx="4057">
                  <c:v>2.5539999999999998E-3</c:v>
                </c:pt>
                <c:pt idx="4058">
                  <c:v>2.5479999999999999E-3</c:v>
                </c:pt>
                <c:pt idx="4059">
                  <c:v>2.5479999999999999E-3</c:v>
                </c:pt>
                <c:pt idx="4060">
                  <c:v>2.5509999999999999E-3</c:v>
                </c:pt>
                <c:pt idx="4061">
                  <c:v>2.5539999999999998E-3</c:v>
                </c:pt>
                <c:pt idx="4062">
                  <c:v>2.5569999999999998E-3</c:v>
                </c:pt>
                <c:pt idx="4063">
                  <c:v>2.5600000000000002E-3</c:v>
                </c:pt>
                <c:pt idx="4064">
                  <c:v>2.5379999999999999E-3</c:v>
                </c:pt>
                <c:pt idx="4065">
                  <c:v>2.5569999999999998E-3</c:v>
                </c:pt>
                <c:pt idx="4066">
                  <c:v>2.5479999999999999E-3</c:v>
                </c:pt>
                <c:pt idx="4067">
                  <c:v>2.5569999999999998E-3</c:v>
                </c:pt>
                <c:pt idx="4068">
                  <c:v>2.5600000000000002E-3</c:v>
                </c:pt>
                <c:pt idx="4069">
                  <c:v>2.5539999999999998E-3</c:v>
                </c:pt>
                <c:pt idx="4070">
                  <c:v>2.5569999999999998E-3</c:v>
                </c:pt>
                <c:pt idx="4071">
                  <c:v>2.5660000000000001E-3</c:v>
                </c:pt>
                <c:pt idx="4072">
                  <c:v>2.5569999999999998E-3</c:v>
                </c:pt>
                <c:pt idx="4073">
                  <c:v>2.5630000000000002E-3</c:v>
                </c:pt>
                <c:pt idx="4074">
                  <c:v>2.5630000000000002E-3</c:v>
                </c:pt>
                <c:pt idx="4075">
                  <c:v>2.5630000000000002E-3</c:v>
                </c:pt>
                <c:pt idx="4076">
                  <c:v>2.5660000000000001E-3</c:v>
                </c:pt>
                <c:pt idx="4077">
                  <c:v>2.5600000000000002E-3</c:v>
                </c:pt>
                <c:pt idx="4078">
                  <c:v>2.5720000000000001E-3</c:v>
                </c:pt>
                <c:pt idx="4079">
                  <c:v>2.5630000000000002E-3</c:v>
                </c:pt>
                <c:pt idx="4080">
                  <c:v>2.5720000000000001E-3</c:v>
                </c:pt>
                <c:pt idx="4081">
                  <c:v>2.5630000000000002E-3</c:v>
                </c:pt>
                <c:pt idx="4082">
                  <c:v>2.5600000000000002E-3</c:v>
                </c:pt>
                <c:pt idx="4083">
                  <c:v>2.5569999999999998E-3</c:v>
                </c:pt>
                <c:pt idx="4084">
                  <c:v>2.5720000000000001E-3</c:v>
                </c:pt>
                <c:pt idx="4085">
                  <c:v>2.5660000000000001E-3</c:v>
                </c:pt>
                <c:pt idx="4086">
                  <c:v>2.5539999999999998E-3</c:v>
                </c:pt>
                <c:pt idx="4087">
                  <c:v>2.5660000000000001E-3</c:v>
                </c:pt>
                <c:pt idx="4088">
                  <c:v>2.5720000000000001E-3</c:v>
                </c:pt>
                <c:pt idx="4089">
                  <c:v>2.5630000000000002E-3</c:v>
                </c:pt>
                <c:pt idx="4090">
                  <c:v>2.5630000000000002E-3</c:v>
                </c:pt>
                <c:pt idx="4091">
                  <c:v>2.5569999999999998E-3</c:v>
                </c:pt>
                <c:pt idx="4092">
                  <c:v>2.5600000000000002E-3</c:v>
                </c:pt>
                <c:pt idx="4093">
                  <c:v>2.5660000000000001E-3</c:v>
                </c:pt>
                <c:pt idx="4094">
                  <c:v>2.5600000000000002E-3</c:v>
                </c:pt>
                <c:pt idx="4095">
                  <c:v>2.5660000000000001E-3</c:v>
                </c:pt>
                <c:pt idx="4096">
                  <c:v>2.5690000000000001E-3</c:v>
                </c:pt>
                <c:pt idx="4097">
                  <c:v>2.5690000000000001E-3</c:v>
                </c:pt>
                <c:pt idx="4098">
                  <c:v>2.5720000000000001E-3</c:v>
                </c:pt>
                <c:pt idx="4099">
                  <c:v>2.5660000000000001E-3</c:v>
                </c:pt>
                <c:pt idx="4100">
                  <c:v>2.5660000000000001E-3</c:v>
                </c:pt>
                <c:pt idx="4101">
                  <c:v>2.6220000000000002E-3</c:v>
                </c:pt>
                <c:pt idx="4102">
                  <c:v>2.5969999999999999E-3</c:v>
                </c:pt>
                <c:pt idx="4103">
                  <c:v>2.5999999999999999E-3</c:v>
                </c:pt>
                <c:pt idx="4104">
                  <c:v>2.6029999999999998E-3</c:v>
                </c:pt>
                <c:pt idx="4105">
                  <c:v>2.5999999999999999E-3</c:v>
                </c:pt>
                <c:pt idx="4106">
                  <c:v>2.6059999999999998E-3</c:v>
                </c:pt>
                <c:pt idx="4107">
                  <c:v>2.6120000000000002E-3</c:v>
                </c:pt>
                <c:pt idx="4108">
                  <c:v>2.6220000000000002E-3</c:v>
                </c:pt>
                <c:pt idx="4109">
                  <c:v>2.5999999999999999E-3</c:v>
                </c:pt>
                <c:pt idx="4110">
                  <c:v>2.6120000000000002E-3</c:v>
                </c:pt>
                <c:pt idx="4111">
                  <c:v>2.6059999999999998E-3</c:v>
                </c:pt>
                <c:pt idx="4112">
                  <c:v>2.594E-3</c:v>
                </c:pt>
                <c:pt idx="4113">
                  <c:v>2.6120000000000002E-3</c:v>
                </c:pt>
                <c:pt idx="4114">
                  <c:v>2.6090000000000002E-3</c:v>
                </c:pt>
                <c:pt idx="4115">
                  <c:v>2.6280000000000001E-3</c:v>
                </c:pt>
                <c:pt idx="4116">
                  <c:v>2.6120000000000002E-3</c:v>
                </c:pt>
                <c:pt idx="4117">
                  <c:v>2.6220000000000002E-3</c:v>
                </c:pt>
                <c:pt idx="4118">
                  <c:v>2.6159999999999998E-3</c:v>
                </c:pt>
                <c:pt idx="4119">
                  <c:v>2.6310000000000001E-3</c:v>
                </c:pt>
                <c:pt idx="4120">
                  <c:v>2.6350000000000002E-3</c:v>
                </c:pt>
                <c:pt idx="4121">
                  <c:v>2.6250000000000002E-3</c:v>
                </c:pt>
                <c:pt idx="4122">
                  <c:v>2.6310000000000001E-3</c:v>
                </c:pt>
                <c:pt idx="4123">
                  <c:v>2.6250000000000002E-3</c:v>
                </c:pt>
                <c:pt idx="4124">
                  <c:v>2.6280000000000001E-3</c:v>
                </c:pt>
                <c:pt idx="4125">
                  <c:v>2.6310000000000001E-3</c:v>
                </c:pt>
                <c:pt idx="4126">
                  <c:v>2.6250000000000002E-3</c:v>
                </c:pt>
                <c:pt idx="4127">
                  <c:v>2.6280000000000001E-3</c:v>
                </c:pt>
                <c:pt idx="4128">
                  <c:v>2.6310000000000001E-3</c:v>
                </c:pt>
                <c:pt idx="4129">
                  <c:v>2.6410000000000001E-3</c:v>
                </c:pt>
                <c:pt idx="4130">
                  <c:v>2.6310000000000001E-3</c:v>
                </c:pt>
                <c:pt idx="4131">
                  <c:v>2.6410000000000001E-3</c:v>
                </c:pt>
                <c:pt idx="4132">
                  <c:v>2.6280000000000001E-3</c:v>
                </c:pt>
                <c:pt idx="4133">
                  <c:v>2.6380000000000002E-3</c:v>
                </c:pt>
                <c:pt idx="4134">
                  <c:v>2.6350000000000002E-3</c:v>
                </c:pt>
                <c:pt idx="4135">
                  <c:v>2.6310000000000001E-3</c:v>
                </c:pt>
                <c:pt idx="4136">
                  <c:v>2.6280000000000001E-3</c:v>
                </c:pt>
                <c:pt idx="4137">
                  <c:v>2.6220000000000002E-3</c:v>
                </c:pt>
                <c:pt idx="4138">
                  <c:v>2.6819999999999999E-3</c:v>
                </c:pt>
                <c:pt idx="4139">
                  <c:v>2.686E-3</c:v>
                </c:pt>
                <c:pt idx="4140">
                  <c:v>2.66E-3</c:v>
                </c:pt>
                <c:pt idx="4141">
                  <c:v>2.673E-3</c:v>
                </c:pt>
                <c:pt idx="4142">
                  <c:v>2.679E-3</c:v>
                </c:pt>
                <c:pt idx="4143">
                  <c:v>2.689E-3</c:v>
                </c:pt>
                <c:pt idx="4144">
                  <c:v>2.6949999999999999E-3</c:v>
                </c:pt>
                <c:pt idx="4145">
                  <c:v>2.686E-3</c:v>
                </c:pt>
                <c:pt idx="4146">
                  <c:v>2.6979999999999999E-3</c:v>
                </c:pt>
                <c:pt idx="4147">
                  <c:v>2.686E-3</c:v>
                </c:pt>
                <c:pt idx="4148">
                  <c:v>2.6919999999999999E-3</c:v>
                </c:pt>
                <c:pt idx="4149">
                  <c:v>2.679E-3</c:v>
                </c:pt>
                <c:pt idx="4150">
                  <c:v>2.6919999999999999E-3</c:v>
                </c:pt>
                <c:pt idx="4151">
                  <c:v>2.673E-3</c:v>
                </c:pt>
                <c:pt idx="4152">
                  <c:v>2.673E-3</c:v>
                </c:pt>
                <c:pt idx="4153">
                  <c:v>2.676E-3</c:v>
                </c:pt>
                <c:pt idx="4154">
                  <c:v>2.6919999999999999E-3</c:v>
                </c:pt>
                <c:pt idx="4155">
                  <c:v>2.676E-3</c:v>
                </c:pt>
                <c:pt idx="4156">
                  <c:v>2.686E-3</c:v>
                </c:pt>
                <c:pt idx="4157">
                  <c:v>2.686E-3</c:v>
                </c:pt>
                <c:pt idx="4158">
                  <c:v>2.6979999999999999E-3</c:v>
                </c:pt>
                <c:pt idx="4159">
                  <c:v>2.6979999999999999E-3</c:v>
                </c:pt>
                <c:pt idx="4160">
                  <c:v>2.702E-3</c:v>
                </c:pt>
                <c:pt idx="4161">
                  <c:v>2.689E-3</c:v>
                </c:pt>
                <c:pt idx="4162">
                  <c:v>2.6949999999999999E-3</c:v>
                </c:pt>
                <c:pt idx="4163">
                  <c:v>2.6949999999999999E-3</c:v>
                </c:pt>
                <c:pt idx="4164">
                  <c:v>2.702E-3</c:v>
                </c:pt>
                <c:pt idx="4165">
                  <c:v>2.6949999999999999E-3</c:v>
                </c:pt>
                <c:pt idx="4166">
                  <c:v>2.7049999999999999E-3</c:v>
                </c:pt>
                <c:pt idx="4167">
                  <c:v>2.7049999999999999E-3</c:v>
                </c:pt>
                <c:pt idx="4168">
                  <c:v>2.6979999999999999E-3</c:v>
                </c:pt>
                <c:pt idx="4169">
                  <c:v>2.7049999999999999E-3</c:v>
                </c:pt>
                <c:pt idx="4170">
                  <c:v>2.7109999999999999E-3</c:v>
                </c:pt>
                <c:pt idx="4171">
                  <c:v>2.7049999999999999E-3</c:v>
                </c:pt>
                <c:pt idx="4172">
                  <c:v>2.7049999999999999E-3</c:v>
                </c:pt>
                <c:pt idx="4173">
                  <c:v>2.702E-3</c:v>
                </c:pt>
                <c:pt idx="4174">
                  <c:v>2.7179999999999999E-3</c:v>
                </c:pt>
                <c:pt idx="4175">
                  <c:v>2.7109999999999999E-3</c:v>
                </c:pt>
                <c:pt idx="4176">
                  <c:v>2.715E-3</c:v>
                </c:pt>
                <c:pt idx="4177">
                  <c:v>2.715E-3</c:v>
                </c:pt>
                <c:pt idx="4178">
                  <c:v>2.7179999999999999E-3</c:v>
                </c:pt>
                <c:pt idx="4179">
                  <c:v>2.8900000000000002E-3</c:v>
                </c:pt>
                <c:pt idx="4180">
                  <c:v>2.8900000000000002E-3</c:v>
                </c:pt>
                <c:pt idx="4181">
                  <c:v>2.8960000000000001E-3</c:v>
                </c:pt>
                <c:pt idx="4182">
                  <c:v>2.8960000000000001E-3</c:v>
                </c:pt>
                <c:pt idx="4183">
                  <c:v>2.8930000000000002E-3</c:v>
                </c:pt>
                <c:pt idx="4184">
                  <c:v>2.8999999999999998E-3</c:v>
                </c:pt>
                <c:pt idx="4185">
                  <c:v>2.879E-3</c:v>
                </c:pt>
                <c:pt idx="4186">
                  <c:v>2.8860000000000001E-3</c:v>
                </c:pt>
                <c:pt idx="4187">
                  <c:v>2.8930000000000002E-3</c:v>
                </c:pt>
                <c:pt idx="4188">
                  <c:v>2.8900000000000002E-3</c:v>
                </c:pt>
                <c:pt idx="4189">
                  <c:v>2.8860000000000001E-3</c:v>
                </c:pt>
                <c:pt idx="4190">
                  <c:v>2.8900000000000002E-3</c:v>
                </c:pt>
                <c:pt idx="4191">
                  <c:v>2.8830000000000001E-3</c:v>
                </c:pt>
                <c:pt idx="4192">
                  <c:v>2.8930000000000002E-3</c:v>
                </c:pt>
                <c:pt idx="4193">
                  <c:v>2.8930000000000002E-3</c:v>
                </c:pt>
                <c:pt idx="4194">
                  <c:v>2.8930000000000002E-3</c:v>
                </c:pt>
                <c:pt idx="4195">
                  <c:v>2.8960000000000001E-3</c:v>
                </c:pt>
                <c:pt idx="4196">
                  <c:v>2.8860000000000001E-3</c:v>
                </c:pt>
                <c:pt idx="4197">
                  <c:v>2.8999999999999998E-3</c:v>
                </c:pt>
                <c:pt idx="4198">
                  <c:v>2.8930000000000002E-3</c:v>
                </c:pt>
                <c:pt idx="4199">
                  <c:v>2.8960000000000001E-3</c:v>
                </c:pt>
                <c:pt idx="4200">
                  <c:v>2.8930000000000002E-3</c:v>
                </c:pt>
                <c:pt idx="4201">
                  <c:v>2.8930000000000002E-3</c:v>
                </c:pt>
                <c:pt idx="4202">
                  <c:v>2.8900000000000002E-3</c:v>
                </c:pt>
                <c:pt idx="4203">
                  <c:v>2.8960000000000001E-3</c:v>
                </c:pt>
                <c:pt idx="4204">
                  <c:v>2.8930000000000002E-3</c:v>
                </c:pt>
                <c:pt idx="4205">
                  <c:v>2.8999999999999998E-3</c:v>
                </c:pt>
                <c:pt idx="4206">
                  <c:v>2.8900000000000002E-3</c:v>
                </c:pt>
                <c:pt idx="4207">
                  <c:v>2.8900000000000002E-3</c:v>
                </c:pt>
                <c:pt idx="4208">
                  <c:v>2.8830000000000001E-3</c:v>
                </c:pt>
                <c:pt idx="4209">
                  <c:v>2.8930000000000002E-3</c:v>
                </c:pt>
                <c:pt idx="4210">
                  <c:v>2.8960000000000001E-3</c:v>
                </c:pt>
                <c:pt idx="4211">
                  <c:v>2.8830000000000001E-3</c:v>
                </c:pt>
                <c:pt idx="4212">
                  <c:v>2.8900000000000002E-3</c:v>
                </c:pt>
                <c:pt idx="4213">
                  <c:v>2.879E-3</c:v>
                </c:pt>
                <c:pt idx="4214">
                  <c:v>2.869E-3</c:v>
                </c:pt>
                <c:pt idx="4215">
                  <c:v>2.8860000000000001E-3</c:v>
                </c:pt>
                <c:pt idx="4216">
                  <c:v>2.8960000000000001E-3</c:v>
                </c:pt>
                <c:pt idx="4217">
                  <c:v>2.8860000000000001E-3</c:v>
                </c:pt>
                <c:pt idx="4218">
                  <c:v>2.879E-3</c:v>
                </c:pt>
                <c:pt idx="4219">
                  <c:v>2.8960000000000001E-3</c:v>
                </c:pt>
                <c:pt idx="4220">
                  <c:v>2.8930000000000002E-3</c:v>
                </c:pt>
                <c:pt idx="4221">
                  <c:v>2.8960000000000001E-3</c:v>
                </c:pt>
                <c:pt idx="4222">
                  <c:v>2.879E-3</c:v>
                </c:pt>
                <c:pt idx="4223">
                  <c:v>2.8660000000000001E-3</c:v>
                </c:pt>
                <c:pt idx="4224">
                  <c:v>2.8830000000000001E-3</c:v>
                </c:pt>
                <c:pt idx="4225">
                  <c:v>2.8860000000000001E-3</c:v>
                </c:pt>
                <c:pt idx="4226">
                  <c:v>2.8999999999999998E-3</c:v>
                </c:pt>
                <c:pt idx="4227">
                  <c:v>2.8900000000000002E-3</c:v>
                </c:pt>
                <c:pt idx="4228">
                  <c:v>2.8900000000000002E-3</c:v>
                </c:pt>
                <c:pt idx="4229">
                  <c:v>2.8900000000000002E-3</c:v>
                </c:pt>
                <c:pt idx="4230">
                  <c:v>2.8760000000000001E-3</c:v>
                </c:pt>
                <c:pt idx="4231">
                  <c:v>2.8930000000000002E-3</c:v>
                </c:pt>
                <c:pt idx="4232">
                  <c:v>2.8860000000000001E-3</c:v>
                </c:pt>
                <c:pt idx="4233">
                  <c:v>2.879E-3</c:v>
                </c:pt>
                <c:pt idx="4234">
                  <c:v>2.8900000000000002E-3</c:v>
                </c:pt>
                <c:pt idx="4235">
                  <c:v>2.771E-3</c:v>
                </c:pt>
                <c:pt idx="4236">
                  <c:v>2.797E-3</c:v>
                </c:pt>
                <c:pt idx="4237">
                  <c:v>2.771E-3</c:v>
                </c:pt>
                <c:pt idx="4238">
                  <c:v>2.797E-3</c:v>
                </c:pt>
                <c:pt idx="4239">
                  <c:v>2.8080000000000002E-3</c:v>
                </c:pt>
                <c:pt idx="4240">
                  <c:v>2.7880000000000001E-3</c:v>
                </c:pt>
                <c:pt idx="4241">
                  <c:v>2.784E-3</c:v>
                </c:pt>
                <c:pt idx="4242">
                  <c:v>2.797E-3</c:v>
                </c:pt>
                <c:pt idx="4243">
                  <c:v>2.7880000000000001E-3</c:v>
                </c:pt>
                <c:pt idx="4244">
                  <c:v>2.784E-3</c:v>
                </c:pt>
                <c:pt idx="4245">
                  <c:v>2.7910000000000001E-3</c:v>
                </c:pt>
                <c:pt idx="4246">
                  <c:v>2.7880000000000001E-3</c:v>
                </c:pt>
                <c:pt idx="4247">
                  <c:v>2.7810000000000001E-3</c:v>
                </c:pt>
                <c:pt idx="4248">
                  <c:v>2.8040000000000001E-3</c:v>
                </c:pt>
                <c:pt idx="4249">
                  <c:v>2.784E-3</c:v>
                </c:pt>
                <c:pt idx="4250">
                  <c:v>2.797E-3</c:v>
                </c:pt>
                <c:pt idx="4251">
                  <c:v>2.7880000000000001E-3</c:v>
                </c:pt>
                <c:pt idx="4252">
                  <c:v>2.7880000000000001E-3</c:v>
                </c:pt>
                <c:pt idx="4253">
                  <c:v>2.7810000000000001E-3</c:v>
                </c:pt>
                <c:pt idx="4254">
                  <c:v>2.774E-3</c:v>
                </c:pt>
                <c:pt idx="4255">
                  <c:v>2.7880000000000001E-3</c:v>
                </c:pt>
                <c:pt idx="4256">
                  <c:v>2.7880000000000001E-3</c:v>
                </c:pt>
                <c:pt idx="4257">
                  <c:v>2.7910000000000001E-3</c:v>
                </c:pt>
                <c:pt idx="4258">
                  <c:v>2.784E-3</c:v>
                </c:pt>
                <c:pt idx="4259">
                  <c:v>2.7910000000000001E-3</c:v>
                </c:pt>
                <c:pt idx="4260">
                  <c:v>2.764E-3</c:v>
                </c:pt>
                <c:pt idx="4261">
                  <c:v>2.686E-3</c:v>
                </c:pt>
                <c:pt idx="4262">
                  <c:v>2.6510000000000001E-3</c:v>
                </c:pt>
                <c:pt idx="4263">
                  <c:v>2.7079999999999999E-3</c:v>
                </c:pt>
                <c:pt idx="4264">
                  <c:v>2.6949999999999999E-3</c:v>
                </c:pt>
                <c:pt idx="4265">
                  <c:v>2.702E-3</c:v>
                </c:pt>
                <c:pt idx="4266">
                  <c:v>2.715E-3</c:v>
                </c:pt>
                <c:pt idx="4267">
                  <c:v>2.702E-3</c:v>
                </c:pt>
                <c:pt idx="4268">
                  <c:v>2.7079999999999999E-3</c:v>
                </c:pt>
                <c:pt idx="4269">
                  <c:v>2.7049999999999999E-3</c:v>
                </c:pt>
                <c:pt idx="4270">
                  <c:v>2.7109999999999999E-3</c:v>
                </c:pt>
                <c:pt idx="4271">
                  <c:v>2.7179999999999999E-3</c:v>
                </c:pt>
                <c:pt idx="4272">
                  <c:v>2.6919999999999999E-3</c:v>
                </c:pt>
                <c:pt idx="4273">
                  <c:v>2.7179999999999999E-3</c:v>
                </c:pt>
                <c:pt idx="4274">
                  <c:v>2.7079999999999999E-3</c:v>
                </c:pt>
                <c:pt idx="4275">
                  <c:v>2.6979999999999999E-3</c:v>
                </c:pt>
                <c:pt idx="4276">
                  <c:v>2.7079999999999999E-3</c:v>
                </c:pt>
                <c:pt idx="4277">
                  <c:v>2.6919999999999999E-3</c:v>
                </c:pt>
                <c:pt idx="4278">
                  <c:v>2.715E-3</c:v>
                </c:pt>
                <c:pt idx="4279">
                  <c:v>2.6979999999999999E-3</c:v>
                </c:pt>
                <c:pt idx="4280">
                  <c:v>2.702E-3</c:v>
                </c:pt>
                <c:pt idx="4281">
                  <c:v>2.6979999999999999E-3</c:v>
                </c:pt>
                <c:pt idx="4282">
                  <c:v>2.689E-3</c:v>
                </c:pt>
                <c:pt idx="4283">
                  <c:v>2.6919999999999999E-3</c:v>
                </c:pt>
                <c:pt idx="4284">
                  <c:v>2.7049999999999999E-3</c:v>
                </c:pt>
                <c:pt idx="4285">
                  <c:v>2.6949999999999999E-3</c:v>
                </c:pt>
                <c:pt idx="4286">
                  <c:v>2.7049999999999999E-3</c:v>
                </c:pt>
                <c:pt idx="4287">
                  <c:v>2.7079999999999999E-3</c:v>
                </c:pt>
                <c:pt idx="4288">
                  <c:v>2.6979999999999999E-3</c:v>
                </c:pt>
                <c:pt idx="4289">
                  <c:v>2.7109999999999999E-3</c:v>
                </c:pt>
                <c:pt idx="4290">
                  <c:v>2.6949999999999999E-3</c:v>
                </c:pt>
                <c:pt idx="4291">
                  <c:v>2.6979999999999999E-3</c:v>
                </c:pt>
                <c:pt idx="4292">
                  <c:v>2.689E-3</c:v>
                </c:pt>
                <c:pt idx="4293">
                  <c:v>2.7079999999999999E-3</c:v>
                </c:pt>
                <c:pt idx="4294">
                  <c:v>2.7049999999999999E-3</c:v>
                </c:pt>
                <c:pt idx="4295">
                  <c:v>2.7079999999999999E-3</c:v>
                </c:pt>
                <c:pt idx="4296">
                  <c:v>2.702E-3</c:v>
                </c:pt>
                <c:pt idx="4297">
                  <c:v>2.7049999999999999E-3</c:v>
                </c:pt>
                <c:pt idx="4298">
                  <c:v>2.7049999999999999E-3</c:v>
                </c:pt>
                <c:pt idx="4299">
                  <c:v>2.7079999999999999E-3</c:v>
                </c:pt>
                <c:pt idx="4300">
                  <c:v>2.6979999999999999E-3</c:v>
                </c:pt>
                <c:pt idx="4301">
                  <c:v>2.7079999999999999E-3</c:v>
                </c:pt>
                <c:pt idx="4302">
                  <c:v>2.7109999999999999E-3</c:v>
                </c:pt>
                <c:pt idx="4303">
                  <c:v>2.702E-3</c:v>
                </c:pt>
                <c:pt idx="4304">
                  <c:v>2.6919999999999999E-3</c:v>
                </c:pt>
                <c:pt idx="4305">
                  <c:v>2.7049999999999999E-3</c:v>
                </c:pt>
                <c:pt idx="4306">
                  <c:v>2.7079999999999999E-3</c:v>
                </c:pt>
                <c:pt idx="4307">
                  <c:v>2.7109999999999999E-3</c:v>
                </c:pt>
                <c:pt idx="4308">
                  <c:v>2.7109999999999999E-3</c:v>
                </c:pt>
                <c:pt idx="4309">
                  <c:v>2.7109999999999999E-3</c:v>
                </c:pt>
                <c:pt idx="4310">
                  <c:v>2.7049999999999999E-3</c:v>
                </c:pt>
                <c:pt idx="4311">
                  <c:v>2.7109999999999999E-3</c:v>
                </c:pt>
                <c:pt idx="4312">
                  <c:v>2.7049999999999999E-3</c:v>
                </c:pt>
                <c:pt idx="4313">
                  <c:v>2.7079999999999999E-3</c:v>
                </c:pt>
                <c:pt idx="4314">
                  <c:v>2.7049999999999999E-3</c:v>
                </c:pt>
                <c:pt idx="4315">
                  <c:v>2.7079999999999999E-3</c:v>
                </c:pt>
                <c:pt idx="4316">
                  <c:v>2.7179999999999999E-3</c:v>
                </c:pt>
                <c:pt idx="4317">
                  <c:v>2.7079999999999999E-3</c:v>
                </c:pt>
                <c:pt idx="4318">
                  <c:v>2.7049999999999999E-3</c:v>
                </c:pt>
                <c:pt idx="4319">
                  <c:v>2.6949999999999999E-3</c:v>
                </c:pt>
                <c:pt idx="4320">
                  <c:v>2.702E-3</c:v>
                </c:pt>
                <c:pt idx="4321">
                  <c:v>2.6949999999999999E-3</c:v>
                </c:pt>
                <c:pt idx="4322">
                  <c:v>2.7079999999999999E-3</c:v>
                </c:pt>
                <c:pt idx="4323">
                  <c:v>2.702E-3</c:v>
                </c:pt>
                <c:pt idx="4324">
                  <c:v>2.702E-3</c:v>
                </c:pt>
                <c:pt idx="4325">
                  <c:v>2.7109999999999999E-3</c:v>
                </c:pt>
                <c:pt idx="4326">
                  <c:v>2.7049999999999999E-3</c:v>
                </c:pt>
                <c:pt idx="4327">
                  <c:v>2.7079999999999999E-3</c:v>
                </c:pt>
                <c:pt idx="4328">
                  <c:v>2.6819999999999999E-3</c:v>
                </c:pt>
                <c:pt idx="4329">
                  <c:v>2.7049999999999999E-3</c:v>
                </c:pt>
                <c:pt idx="4330">
                  <c:v>2.702E-3</c:v>
                </c:pt>
                <c:pt idx="4331">
                  <c:v>2.6979999999999999E-3</c:v>
                </c:pt>
                <c:pt idx="4332">
                  <c:v>2.702E-3</c:v>
                </c:pt>
                <c:pt idx="4333">
                  <c:v>2.7049999999999999E-3</c:v>
                </c:pt>
                <c:pt idx="4334">
                  <c:v>2.702E-3</c:v>
                </c:pt>
                <c:pt idx="4335">
                  <c:v>2.7049999999999999E-3</c:v>
                </c:pt>
                <c:pt idx="4336">
                  <c:v>2.702E-3</c:v>
                </c:pt>
                <c:pt idx="4337">
                  <c:v>2.702E-3</c:v>
                </c:pt>
                <c:pt idx="4338">
                  <c:v>2.702E-3</c:v>
                </c:pt>
                <c:pt idx="4339">
                  <c:v>2.7079999999999999E-3</c:v>
                </c:pt>
                <c:pt idx="4340">
                  <c:v>2.7049999999999999E-3</c:v>
                </c:pt>
                <c:pt idx="4341">
                  <c:v>2.6979999999999999E-3</c:v>
                </c:pt>
                <c:pt idx="4342">
                  <c:v>2.6979999999999999E-3</c:v>
                </c:pt>
                <c:pt idx="4343">
                  <c:v>2.6949999999999999E-3</c:v>
                </c:pt>
                <c:pt idx="4344">
                  <c:v>2.715E-3</c:v>
                </c:pt>
                <c:pt idx="4345">
                  <c:v>2.7049999999999999E-3</c:v>
                </c:pt>
                <c:pt idx="4346">
                  <c:v>2.702E-3</c:v>
                </c:pt>
                <c:pt idx="4347">
                  <c:v>2.7049999999999999E-3</c:v>
                </c:pt>
                <c:pt idx="4348">
                  <c:v>2.6949999999999999E-3</c:v>
                </c:pt>
                <c:pt idx="4349">
                  <c:v>2.702E-3</c:v>
                </c:pt>
                <c:pt idx="4350">
                  <c:v>2.702E-3</c:v>
                </c:pt>
                <c:pt idx="4351">
                  <c:v>2.7049999999999999E-3</c:v>
                </c:pt>
                <c:pt idx="4352">
                  <c:v>2.6919999999999999E-3</c:v>
                </c:pt>
                <c:pt idx="4353">
                  <c:v>2.702E-3</c:v>
                </c:pt>
                <c:pt idx="4354">
                  <c:v>2.7049999999999999E-3</c:v>
                </c:pt>
                <c:pt idx="4355">
                  <c:v>2.7049999999999999E-3</c:v>
                </c:pt>
                <c:pt idx="4356">
                  <c:v>2.689E-3</c:v>
                </c:pt>
                <c:pt idx="4357">
                  <c:v>2.7049999999999999E-3</c:v>
                </c:pt>
                <c:pt idx="4358">
                  <c:v>2.686E-3</c:v>
                </c:pt>
                <c:pt idx="4359">
                  <c:v>2.7049999999999999E-3</c:v>
                </c:pt>
                <c:pt idx="4360">
                  <c:v>2.7049999999999999E-3</c:v>
                </c:pt>
                <c:pt idx="4361">
                  <c:v>2.6979999999999999E-3</c:v>
                </c:pt>
                <c:pt idx="4362">
                  <c:v>2.702E-3</c:v>
                </c:pt>
                <c:pt idx="4363">
                  <c:v>2.702E-3</c:v>
                </c:pt>
                <c:pt idx="4364">
                  <c:v>2.6919999999999999E-3</c:v>
                </c:pt>
                <c:pt idx="4365">
                  <c:v>2.702E-3</c:v>
                </c:pt>
                <c:pt idx="4366">
                  <c:v>2.6919999999999999E-3</c:v>
                </c:pt>
                <c:pt idx="4367">
                  <c:v>2.689E-3</c:v>
                </c:pt>
                <c:pt idx="4368">
                  <c:v>2.6979999999999999E-3</c:v>
                </c:pt>
                <c:pt idx="4369">
                  <c:v>2.702E-3</c:v>
                </c:pt>
                <c:pt idx="4370">
                  <c:v>2.689E-3</c:v>
                </c:pt>
                <c:pt idx="4371">
                  <c:v>2.702E-3</c:v>
                </c:pt>
                <c:pt idx="4372">
                  <c:v>2.6979999999999999E-3</c:v>
                </c:pt>
                <c:pt idx="4373">
                  <c:v>2.7079999999999999E-3</c:v>
                </c:pt>
                <c:pt idx="4374">
                  <c:v>2.6979999999999999E-3</c:v>
                </c:pt>
                <c:pt idx="4375">
                  <c:v>2.7049999999999999E-3</c:v>
                </c:pt>
                <c:pt idx="4376">
                  <c:v>2.6919999999999999E-3</c:v>
                </c:pt>
                <c:pt idx="4377">
                  <c:v>2.7079999999999999E-3</c:v>
                </c:pt>
                <c:pt idx="4378">
                  <c:v>2.702E-3</c:v>
                </c:pt>
                <c:pt idx="4379">
                  <c:v>2.702E-3</c:v>
                </c:pt>
                <c:pt idx="4380">
                  <c:v>2.689E-3</c:v>
                </c:pt>
                <c:pt idx="4381">
                  <c:v>2.7049999999999999E-3</c:v>
                </c:pt>
                <c:pt idx="4382">
                  <c:v>2.702E-3</c:v>
                </c:pt>
                <c:pt idx="4383">
                  <c:v>2.6979999999999999E-3</c:v>
                </c:pt>
                <c:pt idx="4384">
                  <c:v>2.7049999999999999E-3</c:v>
                </c:pt>
                <c:pt idx="4385">
                  <c:v>2.6949999999999999E-3</c:v>
                </c:pt>
                <c:pt idx="4386">
                  <c:v>2.6949999999999999E-3</c:v>
                </c:pt>
                <c:pt idx="4387">
                  <c:v>2.702E-3</c:v>
                </c:pt>
                <c:pt idx="4388">
                  <c:v>2.7049999999999999E-3</c:v>
                </c:pt>
                <c:pt idx="4389">
                  <c:v>2.7209999999999999E-3</c:v>
                </c:pt>
                <c:pt idx="4390">
                  <c:v>2.7309999999999999E-3</c:v>
                </c:pt>
                <c:pt idx="4391">
                  <c:v>2.7309999999999999E-3</c:v>
                </c:pt>
                <c:pt idx="4392">
                  <c:v>2.7309999999999999E-3</c:v>
                </c:pt>
                <c:pt idx="4393">
                  <c:v>2.7309999999999999E-3</c:v>
                </c:pt>
                <c:pt idx="4394">
                  <c:v>2.728E-3</c:v>
                </c:pt>
                <c:pt idx="4395">
                  <c:v>2.7079999999999999E-3</c:v>
                </c:pt>
                <c:pt idx="4396">
                  <c:v>2.7309999999999999E-3</c:v>
                </c:pt>
                <c:pt idx="4397">
                  <c:v>2.6090000000000002E-3</c:v>
                </c:pt>
                <c:pt idx="4398">
                  <c:v>2.6059999999999998E-3</c:v>
                </c:pt>
                <c:pt idx="4399">
                  <c:v>2.6029999999999998E-3</c:v>
                </c:pt>
                <c:pt idx="4400">
                  <c:v>2.6120000000000002E-3</c:v>
                </c:pt>
                <c:pt idx="4401">
                  <c:v>2.6220000000000002E-3</c:v>
                </c:pt>
                <c:pt idx="4402">
                  <c:v>2.6059999999999998E-3</c:v>
                </c:pt>
                <c:pt idx="4403">
                  <c:v>2.6029999999999998E-3</c:v>
                </c:pt>
                <c:pt idx="4404">
                  <c:v>2.5999999999999999E-3</c:v>
                </c:pt>
                <c:pt idx="4405">
                  <c:v>2.6189999999999998E-3</c:v>
                </c:pt>
                <c:pt idx="4406">
                  <c:v>2.6120000000000002E-3</c:v>
                </c:pt>
                <c:pt idx="4407">
                  <c:v>2.6029999999999998E-3</c:v>
                </c:pt>
                <c:pt idx="4408">
                  <c:v>2.5999999999999999E-3</c:v>
                </c:pt>
                <c:pt idx="4409">
                  <c:v>2.6029999999999998E-3</c:v>
                </c:pt>
                <c:pt idx="4410">
                  <c:v>2.594E-3</c:v>
                </c:pt>
                <c:pt idx="4411">
                  <c:v>2.591E-3</c:v>
                </c:pt>
                <c:pt idx="4412">
                  <c:v>2.5839999999999999E-3</c:v>
                </c:pt>
                <c:pt idx="4413">
                  <c:v>2.5869999999999999E-3</c:v>
                </c:pt>
                <c:pt idx="4414">
                  <c:v>2.594E-3</c:v>
                </c:pt>
                <c:pt idx="4415">
                  <c:v>2.5969999999999999E-3</c:v>
                </c:pt>
                <c:pt idx="4416">
                  <c:v>2.594E-3</c:v>
                </c:pt>
                <c:pt idx="4417">
                  <c:v>2.5969999999999999E-3</c:v>
                </c:pt>
                <c:pt idx="4418">
                  <c:v>2.5869999999999999E-3</c:v>
                </c:pt>
                <c:pt idx="4419">
                  <c:v>2.6059999999999998E-3</c:v>
                </c:pt>
                <c:pt idx="4420">
                  <c:v>2.5969999999999999E-3</c:v>
                </c:pt>
                <c:pt idx="4421">
                  <c:v>2.5999999999999999E-3</c:v>
                </c:pt>
                <c:pt idx="4422">
                  <c:v>2.5999999999999999E-3</c:v>
                </c:pt>
                <c:pt idx="4423">
                  <c:v>2.5999999999999999E-3</c:v>
                </c:pt>
                <c:pt idx="4424">
                  <c:v>2.6059999999999998E-3</c:v>
                </c:pt>
                <c:pt idx="4425">
                  <c:v>2.6120000000000002E-3</c:v>
                </c:pt>
                <c:pt idx="4426">
                  <c:v>2.6029999999999998E-3</c:v>
                </c:pt>
                <c:pt idx="4427">
                  <c:v>2.6090000000000002E-3</c:v>
                </c:pt>
                <c:pt idx="4428">
                  <c:v>2.6059999999999998E-3</c:v>
                </c:pt>
                <c:pt idx="4429">
                  <c:v>2.6189999999999998E-3</c:v>
                </c:pt>
                <c:pt idx="4430">
                  <c:v>2.5999999999999999E-3</c:v>
                </c:pt>
                <c:pt idx="4431">
                  <c:v>2.6090000000000002E-3</c:v>
                </c:pt>
                <c:pt idx="4432">
                  <c:v>2.6029999999999998E-3</c:v>
                </c:pt>
                <c:pt idx="4433">
                  <c:v>2.7049999999999999E-3</c:v>
                </c:pt>
                <c:pt idx="4434">
                  <c:v>2.7049999999999999E-3</c:v>
                </c:pt>
                <c:pt idx="4435">
                  <c:v>2.7049999999999999E-3</c:v>
                </c:pt>
                <c:pt idx="4436">
                  <c:v>2.7049999999999999E-3</c:v>
                </c:pt>
                <c:pt idx="4437">
                  <c:v>2.6979999999999999E-3</c:v>
                </c:pt>
                <c:pt idx="4438">
                  <c:v>2.7079999999999999E-3</c:v>
                </c:pt>
                <c:pt idx="4439">
                  <c:v>2.702E-3</c:v>
                </c:pt>
                <c:pt idx="4440">
                  <c:v>2.686E-3</c:v>
                </c:pt>
                <c:pt idx="4441">
                  <c:v>2.686E-3</c:v>
                </c:pt>
                <c:pt idx="4442">
                  <c:v>2.6819999999999999E-3</c:v>
                </c:pt>
                <c:pt idx="4443">
                  <c:v>2.689E-3</c:v>
                </c:pt>
                <c:pt idx="4444">
                  <c:v>2.686E-3</c:v>
                </c:pt>
                <c:pt idx="4445">
                  <c:v>2.6819999999999999E-3</c:v>
                </c:pt>
                <c:pt idx="4446">
                  <c:v>2.686E-3</c:v>
                </c:pt>
                <c:pt idx="4447">
                  <c:v>2.689E-3</c:v>
                </c:pt>
                <c:pt idx="4448">
                  <c:v>2.6919999999999999E-3</c:v>
                </c:pt>
                <c:pt idx="4449">
                  <c:v>2.689E-3</c:v>
                </c:pt>
                <c:pt idx="4450">
                  <c:v>2.6949999999999999E-3</c:v>
                </c:pt>
                <c:pt idx="4451">
                  <c:v>2.689E-3</c:v>
                </c:pt>
                <c:pt idx="4452">
                  <c:v>2.686E-3</c:v>
                </c:pt>
                <c:pt idx="4453">
                  <c:v>2.6949999999999999E-3</c:v>
                </c:pt>
                <c:pt idx="4454">
                  <c:v>2.6919999999999999E-3</c:v>
                </c:pt>
                <c:pt idx="4455">
                  <c:v>2.6919999999999999E-3</c:v>
                </c:pt>
                <c:pt idx="4456">
                  <c:v>2.6979999999999999E-3</c:v>
                </c:pt>
                <c:pt idx="4457">
                  <c:v>2.6919999999999999E-3</c:v>
                </c:pt>
                <c:pt idx="4458">
                  <c:v>2.689E-3</c:v>
                </c:pt>
                <c:pt idx="4459">
                  <c:v>2.6949999999999999E-3</c:v>
                </c:pt>
                <c:pt idx="4460">
                  <c:v>2.6979999999999999E-3</c:v>
                </c:pt>
                <c:pt idx="4461">
                  <c:v>2.6059999999999998E-3</c:v>
                </c:pt>
                <c:pt idx="4462">
                  <c:v>2.6220000000000002E-3</c:v>
                </c:pt>
                <c:pt idx="4463">
                  <c:v>2.6120000000000002E-3</c:v>
                </c:pt>
                <c:pt idx="4464">
                  <c:v>2.6120000000000002E-3</c:v>
                </c:pt>
                <c:pt idx="4465">
                  <c:v>2.6090000000000002E-3</c:v>
                </c:pt>
                <c:pt idx="4466">
                  <c:v>2.6120000000000002E-3</c:v>
                </c:pt>
                <c:pt idx="4467">
                  <c:v>2.6189999999999998E-3</c:v>
                </c:pt>
                <c:pt idx="4468">
                  <c:v>2.6280000000000001E-3</c:v>
                </c:pt>
                <c:pt idx="4469">
                  <c:v>2.6220000000000002E-3</c:v>
                </c:pt>
                <c:pt idx="4470">
                  <c:v>2.6090000000000002E-3</c:v>
                </c:pt>
                <c:pt idx="4471">
                  <c:v>2.6280000000000001E-3</c:v>
                </c:pt>
                <c:pt idx="4472">
                  <c:v>2.6280000000000001E-3</c:v>
                </c:pt>
                <c:pt idx="4473">
                  <c:v>2.6250000000000002E-3</c:v>
                </c:pt>
                <c:pt idx="4474">
                  <c:v>2.6220000000000002E-3</c:v>
                </c:pt>
                <c:pt idx="4475">
                  <c:v>2.6159999999999998E-3</c:v>
                </c:pt>
                <c:pt idx="4476">
                  <c:v>2.6250000000000002E-3</c:v>
                </c:pt>
                <c:pt idx="4477">
                  <c:v>2.6220000000000002E-3</c:v>
                </c:pt>
                <c:pt idx="4478">
                  <c:v>2.6220000000000002E-3</c:v>
                </c:pt>
                <c:pt idx="4479">
                  <c:v>2.6310000000000001E-3</c:v>
                </c:pt>
                <c:pt idx="4480">
                  <c:v>2.6280000000000001E-3</c:v>
                </c:pt>
                <c:pt idx="4481">
                  <c:v>2.6310000000000001E-3</c:v>
                </c:pt>
                <c:pt idx="4482">
                  <c:v>2.6350000000000002E-3</c:v>
                </c:pt>
                <c:pt idx="4483">
                  <c:v>2.6310000000000001E-3</c:v>
                </c:pt>
                <c:pt idx="4484">
                  <c:v>2.6220000000000002E-3</c:v>
                </c:pt>
                <c:pt idx="4485">
                  <c:v>2.6310000000000001E-3</c:v>
                </c:pt>
                <c:pt idx="4486">
                  <c:v>2.6310000000000001E-3</c:v>
                </c:pt>
                <c:pt idx="4487">
                  <c:v>2.6310000000000001E-3</c:v>
                </c:pt>
                <c:pt idx="4488">
                  <c:v>2.6280000000000001E-3</c:v>
                </c:pt>
                <c:pt idx="4489">
                  <c:v>2.6280000000000001E-3</c:v>
                </c:pt>
                <c:pt idx="4490">
                  <c:v>2.6280000000000001E-3</c:v>
                </c:pt>
                <c:pt idx="4491">
                  <c:v>2.6280000000000001E-3</c:v>
                </c:pt>
                <c:pt idx="4492">
                  <c:v>2.6310000000000001E-3</c:v>
                </c:pt>
                <c:pt idx="4493">
                  <c:v>2.6120000000000002E-3</c:v>
                </c:pt>
                <c:pt idx="4494">
                  <c:v>2.6310000000000001E-3</c:v>
                </c:pt>
                <c:pt idx="4495">
                  <c:v>2.6410000000000001E-3</c:v>
                </c:pt>
                <c:pt idx="4496">
                  <c:v>2.6380000000000002E-3</c:v>
                </c:pt>
                <c:pt idx="4497">
                  <c:v>2.6410000000000001E-3</c:v>
                </c:pt>
                <c:pt idx="4498">
                  <c:v>2.6310000000000001E-3</c:v>
                </c:pt>
                <c:pt idx="4499">
                  <c:v>2.6380000000000002E-3</c:v>
                </c:pt>
                <c:pt idx="4500">
                  <c:v>2.6280000000000001E-3</c:v>
                </c:pt>
                <c:pt idx="4501">
                  <c:v>2.6410000000000001E-3</c:v>
                </c:pt>
                <c:pt idx="4502">
                  <c:v>2.6350000000000002E-3</c:v>
                </c:pt>
                <c:pt idx="4503">
                  <c:v>2.6310000000000001E-3</c:v>
                </c:pt>
                <c:pt idx="4504">
                  <c:v>2.6280000000000001E-3</c:v>
                </c:pt>
                <c:pt idx="4505">
                  <c:v>2.647E-3</c:v>
                </c:pt>
                <c:pt idx="4506">
                  <c:v>2.6380000000000002E-3</c:v>
                </c:pt>
                <c:pt idx="4507">
                  <c:v>2.6380000000000002E-3</c:v>
                </c:pt>
                <c:pt idx="4508">
                  <c:v>2.6280000000000001E-3</c:v>
                </c:pt>
                <c:pt idx="4509">
                  <c:v>2.6310000000000001E-3</c:v>
                </c:pt>
                <c:pt idx="4510">
                  <c:v>2.6250000000000002E-3</c:v>
                </c:pt>
                <c:pt idx="4511">
                  <c:v>2.5569999999999998E-3</c:v>
                </c:pt>
                <c:pt idx="4512">
                  <c:v>2.5569999999999998E-3</c:v>
                </c:pt>
                <c:pt idx="4513">
                  <c:v>2.5660000000000001E-3</c:v>
                </c:pt>
                <c:pt idx="4514">
                  <c:v>2.575E-3</c:v>
                </c:pt>
                <c:pt idx="4515">
                  <c:v>2.5690000000000001E-3</c:v>
                </c:pt>
                <c:pt idx="4516">
                  <c:v>2.5660000000000001E-3</c:v>
                </c:pt>
                <c:pt idx="4517">
                  <c:v>2.575E-3</c:v>
                </c:pt>
                <c:pt idx="4518">
                  <c:v>2.5690000000000001E-3</c:v>
                </c:pt>
                <c:pt idx="4519">
                  <c:v>2.5690000000000001E-3</c:v>
                </c:pt>
                <c:pt idx="4520">
                  <c:v>2.493E-3</c:v>
                </c:pt>
                <c:pt idx="4521">
                  <c:v>2.49E-3</c:v>
                </c:pt>
                <c:pt idx="4522">
                  <c:v>2.4689999999999998E-3</c:v>
                </c:pt>
                <c:pt idx="4523">
                  <c:v>2.4780000000000002E-3</c:v>
                </c:pt>
                <c:pt idx="4524">
                  <c:v>2.49E-3</c:v>
                </c:pt>
                <c:pt idx="4525">
                  <c:v>2.4810000000000001E-3</c:v>
                </c:pt>
                <c:pt idx="4526">
                  <c:v>2.4750000000000002E-3</c:v>
                </c:pt>
                <c:pt idx="4527">
                  <c:v>2.49E-3</c:v>
                </c:pt>
                <c:pt idx="4528">
                  <c:v>2.493E-3</c:v>
                </c:pt>
                <c:pt idx="4529">
                  <c:v>2.493E-3</c:v>
                </c:pt>
                <c:pt idx="4530">
                  <c:v>2.4610000000000001E-3</c:v>
                </c:pt>
                <c:pt idx="4531">
                  <c:v>2.428E-3</c:v>
                </c:pt>
                <c:pt idx="4532">
                  <c:v>2.4399999999999999E-3</c:v>
                </c:pt>
                <c:pt idx="4533">
                  <c:v>2.434E-3</c:v>
                </c:pt>
                <c:pt idx="4534">
                  <c:v>2.4369999999999999E-3</c:v>
                </c:pt>
                <c:pt idx="4535">
                  <c:v>2.431E-3</c:v>
                </c:pt>
                <c:pt idx="4536">
                  <c:v>2.4429999999999999E-3</c:v>
                </c:pt>
                <c:pt idx="4537">
                  <c:v>2.4629999999999999E-3</c:v>
                </c:pt>
                <c:pt idx="4538">
                  <c:v>2.4550000000000002E-3</c:v>
                </c:pt>
                <c:pt idx="4539">
                  <c:v>2.4659999999999999E-3</c:v>
                </c:pt>
                <c:pt idx="4540">
                  <c:v>2.4160000000000002E-3</c:v>
                </c:pt>
                <c:pt idx="4541">
                  <c:v>2.4109999999999999E-3</c:v>
                </c:pt>
                <c:pt idx="4542">
                  <c:v>2.4459999999999998E-3</c:v>
                </c:pt>
                <c:pt idx="4543">
                  <c:v>2.4429999999999999E-3</c:v>
                </c:pt>
                <c:pt idx="4544">
                  <c:v>2.4489999999999998E-3</c:v>
                </c:pt>
                <c:pt idx="4545">
                  <c:v>2.4520000000000002E-3</c:v>
                </c:pt>
                <c:pt idx="4546">
                  <c:v>2.4399999999999999E-3</c:v>
                </c:pt>
                <c:pt idx="4547">
                  <c:v>2.4489999999999998E-3</c:v>
                </c:pt>
                <c:pt idx="4548">
                  <c:v>2.4459999999999998E-3</c:v>
                </c:pt>
                <c:pt idx="4549">
                  <c:v>2.4369999999999999E-3</c:v>
                </c:pt>
                <c:pt idx="4550">
                  <c:v>2.4550000000000002E-3</c:v>
                </c:pt>
                <c:pt idx="4551">
                  <c:v>2.4429999999999999E-3</c:v>
                </c:pt>
                <c:pt idx="4552">
                  <c:v>2.4659999999999999E-3</c:v>
                </c:pt>
                <c:pt idx="4553">
                  <c:v>2.4719999999999998E-3</c:v>
                </c:pt>
                <c:pt idx="4554">
                  <c:v>2.4689999999999998E-3</c:v>
                </c:pt>
                <c:pt idx="4555">
                  <c:v>2.4689999999999998E-3</c:v>
                </c:pt>
                <c:pt idx="4556">
                  <c:v>2.4659999999999999E-3</c:v>
                </c:pt>
                <c:pt idx="4557">
                  <c:v>2.4659999999999999E-3</c:v>
                </c:pt>
                <c:pt idx="4558">
                  <c:v>2.4580000000000001E-3</c:v>
                </c:pt>
                <c:pt idx="4559">
                  <c:v>2.4689999999999998E-3</c:v>
                </c:pt>
                <c:pt idx="4560">
                  <c:v>2.4520000000000002E-3</c:v>
                </c:pt>
                <c:pt idx="4561">
                  <c:v>2.4810000000000001E-3</c:v>
                </c:pt>
                <c:pt idx="4562">
                  <c:v>2.4810000000000001E-3</c:v>
                </c:pt>
                <c:pt idx="4563">
                  <c:v>2.4810000000000001E-3</c:v>
                </c:pt>
                <c:pt idx="4564">
                  <c:v>2.4659999999999999E-3</c:v>
                </c:pt>
                <c:pt idx="4565">
                  <c:v>2.4810000000000001E-3</c:v>
                </c:pt>
                <c:pt idx="4566">
                  <c:v>2.4719999999999998E-3</c:v>
                </c:pt>
                <c:pt idx="4567">
                  <c:v>2.4689999999999998E-3</c:v>
                </c:pt>
                <c:pt idx="4568">
                  <c:v>2.4750000000000002E-3</c:v>
                </c:pt>
                <c:pt idx="4569">
                  <c:v>2.4719999999999998E-3</c:v>
                </c:pt>
                <c:pt idx="4570">
                  <c:v>2.4719999999999998E-3</c:v>
                </c:pt>
                <c:pt idx="4571">
                  <c:v>2.4580000000000001E-3</c:v>
                </c:pt>
                <c:pt idx="4572">
                  <c:v>2.4750000000000002E-3</c:v>
                </c:pt>
                <c:pt idx="4573">
                  <c:v>2.4610000000000001E-3</c:v>
                </c:pt>
                <c:pt idx="4574">
                  <c:v>2.4550000000000002E-3</c:v>
                </c:pt>
                <c:pt idx="4575">
                  <c:v>2.4719999999999998E-3</c:v>
                </c:pt>
                <c:pt idx="4576">
                  <c:v>2.4750000000000002E-3</c:v>
                </c:pt>
                <c:pt idx="4577">
                  <c:v>2.4750000000000002E-3</c:v>
                </c:pt>
                <c:pt idx="4578">
                  <c:v>2.4610000000000001E-3</c:v>
                </c:pt>
                <c:pt idx="4579">
                  <c:v>2.4580000000000001E-3</c:v>
                </c:pt>
                <c:pt idx="4580">
                  <c:v>2.4659999999999999E-3</c:v>
                </c:pt>
                <c:pt idx="4581">
                  <c:v>2.4629999999999999E-3</c:v>
                </c:pt>
                <c:pt idx="4582">
                  <c:v>2.4840000000000001E-3</c:v>
                </c:pt>
                <c:pt idx="4583">
                  <c:v>2.4629999999999999E-3</c:v>
                </c:pt>
                <c:pt idx="4584">
                  <c:v>2.4689999999999998E-3</c:v>
                </c:pt>
                <c:pt idx="4585">
                  <c:v>2.4659999999999999E-3</c:v>
                </c:pt>
                <c:pt idx="4586">
                  <c:v>2.4750000000000002E-3</c:v>
                </c:pt>
                <c:pt idx="4587">
                  <c:v>2.4659999999999999E-3</c:v>
                </c:pt>
                <c:pt idx="4588">
                  <c:v>2.4550000000000002E-3</c:v>
                </c:pt>
                <c:pt idx="4589">
                  <c:v>2.4580000000000001E-3</c:v>
                </c:pt>
                <c:pt idx="4590">
                  <c:v>2.4659999999999999E-3</c:v>
                </c:pt>
                <c:pt idx="4591">
                  <c:v>2.4580000000000001E-3</c:v>
                </c:pt>
                <c:pt idx="4592">
                  <c:v>2.4719999999999998E-3</c:v>
                </c:pt>
                <c:pt idx="4593">
                  <c:v>2.4719999999999998E-3</c:v>
                </c:pt>
                <c:pt idx="4594">
                  <c:v>2.4659999999999999E-3</c:v>
                </c:pt>
                <c:pt idx="4595">
                  <c:v>2.4689999999999998E-3</c:v>
                </c:pt>
                <c:pt idx="4596">
                  <c:v>2.4689999999999998E-3</c:v>
                </c:pt>
                <c:pt idx="4597">
                  <c:v>2.4750000000000002E-3</c:v>
                </c:pt>
                <c:pt idx="4598">
                  <c:v>2.4610000000000001E-3</c:v>
                </c:pt>
                <c:pt idx="4599">
                  <c:v>2.4580000000000001E-3</c:v>
                </c:pt>
                <c:pt idx="4600">
                  <c:v>2.4659999999999999E-3</c:v>
                </c:pt>
                <c:pt idx="4601">
                  <c:v>2.4520000000000002E-3</c:v>
                </c:pt>
                <c:pt idx="4602">
                  <c:v>2.4659999999999999E-3</c:v>
                </c:pt>
                <c:pt idx="4603">
                  <c:v>2.4780000000000002E-3</c:v>
                </c:pt>
                <c:pt idx="4604">
                  <c:v>2.4780000000000002E-3</c:v>
                </c:pt>
                <c:pt idx="4605">
                  <c:v>2.4870000000000001E-3</c:v>
                </c:pt>
                <c:pt idx="4606">
                  <c:v>2.4810000000000001E-3</c:v>
                </c:pt>
                <c:pt idx="4607">
                  <c:v>2.4750000000000002E-3</c:v>
                </c:pt>
                <c:pt idx="4608">
                  <c:v>2.4580000000000001E-3</c:v>
                </c:pt>
                <c:pt idx="4609">
                  <c:v>2.4580000000000001E-3</c:v>
                </c:pt>
                <c:pt idx="4610">
                  <c:v>2.4580000000000001E-3</c:v>
                </c:pt>
                <c:pt idx="4611">
                  <c:v>2.4870000000000001E-3</c:v>
                </c:pt>
                <c:pt idx="4612">
                  <c:v>2.4719999999999998E-3</c:v>
                </c:pt>
                <c:pt idx="4613">
                  <c:v>2.4610000000000001E-3</c:v>
                </c:pt>
                <c:pt idx="4614">
                  <c:v>2.4459999999999998E-3</c:v>
                </c:pt>
                <c:pt idx="4615">
                  <c:v>2.4610000000000001E-3</c:v>
                </c:pt>
                <c:pt idx="4616">
                  <c:v>2.4610000000000001E-3</c:v>
                </c:pt>
                <c:pt idx="4617">
                  <c:v>2.4520000000000002E-3</c:v>
                </c:pt>
                <c:pt idx="4618">
                  <c:v>2.4629999999999999E-3</c:v>
                </c:pt>
                <c:pt idx="4619">
                  <c:v>2.4659999999999999E-3</c:v>
                </c:pt>
                <c:pt idx="4620">
                  <c:v>2.4659999999999999E-3</c:v>
                </c:pt>
                <c:pt idx="4621">
                  <c:v>2.4459999999999998E-3</c:v>
                </c:pt>
                <c:pt idx="4622">
                  <c:v>2.4550000000000002E-3</c:v>
                </c:pt>
                <c:pt idx="4623">
                  <c:v>2.4489999999999998E-3</c:v>
                </c:pt>
                <c:pt idx="4624">
                  <c:v>2.4580000000000001E-3</c:v>
                </c:pt>
                <c:pt idx="4625">
                  <c:v>2.4459999999999998E-3</c:v>
                </c:pt>
                <c:pt idx="4626">
                  <c:v>2.4580000000000001E-3</c:v>
                </c:pt>
                <c:pt idx="4627">
                  <c:v>2.4190000000000001E-3</c:v>
                </c:pt>
                <c:pt idx="4628">
                  <c:v>2.4220000000000001E-3</c:v>
                </c:pt>
                <c:pt idx="4629">
                  <c:v>2.428E-3</c:v>
                </c:pt>
                <c:pt idx="4630">
                  <c:v>2.434E-3</c:v>
                </c:pt>
                <c:pt idx="4631">
                  <c:v>2.428E-3</c:v>
                </c:pt>
                <c:pt idx="4632">
                  <c:v>2.431E-3</c:v>
                </c:pt>
                <c:pt idx="4633">
                  <c:v>2.4399999999999999E-3</c:v>
                </c:pt>
                <c:pt idx="4634">
                  <c:v>2.434E-3</c:v>
                </c:pt>
                <c:pt idx="4635">
                  <c:v>2.4369999999999999E-3</c:v>
                </c:pt>
                <c:pt idx="4636">
                  <c:v>2.4550000000000002E-3</c:v>
                </c:pt>
                <c:pt idx="4637">
                  <c:v>2.4459999999999998E-3</c:v>
                </c:pt>
                <c:pt idx="4638">
                  <c:v>2.4520000000000002E-3</c:v>
                </c:pt>
                <c:pt idx="4639">
                  <c:v>2.4190000000000001E-3</c:v>
                </c:pt>
                <c:pt idx="4640">
                  <c:v>2.431E-3</c:v>
                </c:pt>
                <c:pt idx="4641">
                  <c:v>2.4489999999999998E-3</c:v>
                </c:pt>
                <c:pt idx="4642">
                  <c:v>2.4459999999999998E-3</c:v>
                </c:pt>
                <c:pt idx="4643">
                  <c:v>2.4190000000000001E-3</c:v>
                </c:pt>
                <c:pt idx="4644">
                  <c:v>2.4489999999999998E-3</c:v>
                </c:pt>
                <c:pt idx="4645">
                  <c:v>2.4399999999999999E-3</c:v>
                </c:pt>
                <c:pt idx="4646">
                  <c:v>2.434E-3</c:v>
                </c:pt>
                <c:pt idx="4647">
                  <c:v>2.4489999999999998E-3</c:v>
                </c:pt>
                <c:pt idx="4648">
                  <c:v>2.431E-3</c:v>
                </c:pt>
                <c:pt idx="4649">
                  <c:v>2.431E-3</c:v>
                </c:pt>
                <c:pt idx="4650">
                  <c:v>2.4489999999999998E-3</c:v>
                </c:pt>
                <c:pt idx="4651">
                  <c:v>2.4629999999999999E-3</c:v>
                </c:pt>
                <c:pt idx="4652">
                  <c:v>2.428E-3</c:v>
                </c:pt>
                <c:pt idx="4653">
                  <c:v>2.434E-3</c:v>
                </c:pt>
                <c:pt idx="4654">
                  <c:v>2.4550000000000002E-3</c:v>
                </c:pt>
                <c:pt idx="4655">
                  <c:v>2.4550000000000002E-3</c:v>
                </c:pt>
                <c:pt idx="4656">
                  <c:v>2.4429999999999999E-3</c:v>
                </c:pt>
                <c:pt idx="4657">
                  <c:v>2.4520000000000002E-3</c:v>
                </c:pt>
                <c:pt idx="4658">
                  <c:v>2.4550000000000002E-3</c:v>
                </c:pt>
                <c:pt idx="4659">
                  <c:v>2.431E-3</c:v>
                </c:pt>
                <c:pt idx="4660">
                  <c:v>2.4629999999999999E-3</c:v>
                </c:pt>
                <c:pt idx="4661">
                  <c:v>2.4580000000000001E-3</c:v>
                </c:pt>
                <c:pt idx="4662">
                  <c:v>2.4520000000000002E-3</c:v>
                </c:pt>
                <c:pt idx="4663">
                  <c:v>2.4369999999999999E-3</c:v>
                </c:pt>
                <c:pt idx="4664">
                  <c:v>2.4369999999999999E-3</c:v>
                </c:pt>
                <c:pt idx="4665">
                  <c:v>2.4429999999999999E-3</c:v>
                </c:pt>
                <c:pt idx="4666">
                  <c:v>2.434E-3</c:v>
                </c:pt>
                <c:pt idx="4667">
                  <c:v>2.4610000000000001E-3</c:v>
                </c:pt>
                <c:pt idx="4668">
                  <c:v>2.4429999999999999E-3</c:v>
                </c:pt>
                <c:pt idx="4669">
                  <c:v>2.4550000000000002E-3</c:v>
                </c:pt>
                <c:pt idx="4670">
                  <c:v>2.4550000000000002E-3</c:v>
                </c:pt>
                <c:pt idx="4671">
                  <c:v>2.4369999999999999E-3</c:v>
                </c:pt>
                <c:pt idx="4672">
                  <c:v>2.4429999999999999E-3</c:v>
                </c:pt>
                <c:pt idx="4673">
                  <c:v>2.4629999999999999E-3</c:v>
                </c:pt>
                <c:pt idx="4674">
                  <c:v>2.4369999999999999E-3</c:v>
                </c:pt>
                <c:pt idx="4675">
                  <c:v>2.4429999999999999E-3</c:v>
                </c:pt>
                <c:pt idx="4676">
                  <c:v>2.6120000000000002E-3</c:v>
                </c:pt>
                <c:pt idx="4677">
                  <c:v>2.647E-3</c:v>
                </c:pt>
                <c:pt idx="4678">
                  <c:v>2.6310000000000001E-3</c:v>
                </c:pt>
                <c:pt idx="4679">
                  <c:v>2.66E-3</c:v>
                </c:pt>
                <c:pt idx="4680">
                  <c:v>2.647E-3</c:v>
                </c:pt>
                <c:pt idx="4681">
                  <c:v>2.676E-3</c:v>
                </c:pt>
                <c:pt idx="4682">
                  <c:v>2.6819999999999999E-3</c:v>
                </c:pt>
                <c:pt idx="4683">
                  <c:v>2.679E-3</c:v>
                </c:pt>
                <c:pt idx="4684">
                  <c:v>2.673E-3</c:v>
                </c:pt>
                <c:pt idx="4685">
                  <c:v>2.666E-3</c:v>
                </c:pt>
                <c:pt idx="4686">
                  <c:v>2.6570000000000001E-3</c:v>
                </c:pt>
                <c:pt idx="4687">
                  <c:v>2.6700000000000001E-3</c:v>
                </c:pt>
                <c:pt idx="4688">
                  <c:v>2.6700000000000001E-3</c:v>
                </c:pt>
                <c:pt idx="4689">
                  <c:v>2.676E-3</c:v>
                </c:pt>
                <c:pt idx="4690">
                  <c:v>2.6410000000000001E-3</c:v>
                </c:pt>
                <c:pt idx="4691">
                  <c:v>2.6570000000000001E-3</c:v>
                </c:pt>
                <c:pt idx="4692">
                  <c:v>2.6540000000000001E-3</c:v>
                </c:pt>
                <c:pt idx="4693">
                  <c:v>2.6510000000000001E-3</c:v>
                </c:pt>
                <c:pt idx="4694">
                  <c:v>2.6310000000000001E-3</c:v>
                </c:pt>
                <c:pt idx="4695">
                  <c:v>2.6570000000000001E-3</c:v>
                </c:pt>
                <c:pt idx="4696">
                  <c:v>2.666E-3</c:v>
                </c:pt>
                <c:pt idx="4697">
                  <c:v>2.66E-3</c:v>
                </c:pt>
                <c:pt idx="4698">
                  <c:v>2.676E-3</c:v>
                </c:pt>
                <c:pt idx="4699">
                  <c:v>2.6540000000000001E-3</c:v>
                </c:pt>
                <c:pt idx="4700">
                  <c:v>2.666E-3</c:v>
                </c:pt>
                <c:pt idx="4701">
                  <c:v>2.66E-3</c:v>
                </c:pt>
                <c:pt idx="4702">
                  <c:v>2.6700000000000001E-3</c:v>
                </c:pt>
                <c:pt idx="4703">
                  <c:v>2.6540000000000001E-3</c:v>
                </c:pt>
                <c:pt idx="4704">
                  <c:v>2.6570000000000001E-3</c:v>
                </c:pt>
                <c:pt idx="4705">
                  <c:v>2.6510000000000001E-3</c:v>
                </c:pt>
                <c:pt idx="4706">
                  <c:v>2.6510000000000001E-3</c:v>
                </c:pt>
                <c:pt idx="4707">
                  <c:v>2.6350000000000002E-3</c:v>
                </c:pt>
                <c:pt idx="4708">
                  <c:v>2.6510000000000001E-3</c:v>
                </c:pt>
                <c:pt idx="4709">
                  <c:v>2.6570000000000001E-3</c:v>
                </c:pt>
                <c:pt idx="4710">
                  <c:v>2.6570000000000001E-3</c:v>
                </c:pt>
                <c:pt idx="4711">
                  <c:v>2.673E-3</c:v>
                </c:pt>
                <c:pt idx="4712">
                  <c:v>2.6380000000000002E-3</c:v>
                </c:pt>
                <c:pt idx="4713">
                  <c:v>2.6540000000000001E-3</c:v>
                </c:pt>
                <c:pt idx="4714">
                  <c:v>2.676E-3</c:v>
                </c:pt>
                <c:pt idx="4715">
                  <c:v>2.663E-3</c:v>
                </c:pt>
                <c:pt idx="4716">
                  <c:v>2.676E-3</c:v>
                </c:pt>
                <c:pt idx="4717">
                  <c:v>2.6700000000000001E-3</c:v>
                </c:pt>
                <c:pt idx="4718">
                  <c:v>2.676E-3</c:v>
                </c:pt>
                <c:pt idx="4719">
                  <c:v>2.676E-3</c:v>
                </c:pt>
                <c:pt idx="4720">
                  <c:v>2.673E-3</c:v>
                </c:pt>
                <c:pt idx="4721">
                  <c:v>2.666E-3</c:v>
                </c:pt>
                <c:pt idx="4722">
                  <c:v>2.6570000000000001E-3</c:v>
                </c:pt>
                <c:pt idx="4723">
                  <c:v>2.6410000000000001E-3</c:v>
                </c:pt>
                <c:pt idx="4724">
                  <c:v>2.6700000000000001E-3</c:v>
                </c:pt>
                <c:pt idx="4725">
                  <c:v>2.673E-3</c:v>
                </c:pt>
                <c:pt idx="4726">
                  <c:v>2.666E-3</c:v>
                </c:pt>
                <c:pt idx="4727">
                  <c:v>2.676E-3</c:v>
                </c:pt>
                <c:pt idx="4728">
                  <c:v>2.673E-3</c:v>
                </c:pt>
                <c:pt idx="4729">
                  <c:v>2.663E-3</c:v>
                </c:pt>
                <c:pt idx="4730">
                  <c:v>2.673E-3</c:v>
                </c:pt>
                <c:pt idx="4731">
                  <c:v>2.666E-3</c:v>
                </c:pt>
                <c:pt idx="4732">
                  <c:v>2.673E-3</c:v>
                </c:pt>
                <c:pt idx="4733">
                  <c:v>2.6570000000000001E-3</c:v>
                </c:pt>
                <c:pt idx="4734">
                  <c:v>2.6380000000000002E-3</c:v>
                </c:pt>
                <c:pt idx="4735">
                  <c:v>2.663E-3</c:v>
                </c:pt>
                <c:pt idx="4736">
                  <c:v>2.647E-3</c:v>
                </c:pt>
                <c:pt idx="4737">
                  <c:v>2.6250000000000002E-3</c:v>
                </c:pt>
                <c:pt idx="4738">
                  <c:v>2.6410000000000001E-3</c:v>
                </c:pt>
                <c:pt idx="4739">
                  <c:v>2.6380000000000002E-3</c:v>
                </c:pt>
                <c:pt idx="4740">
                  <c:v>2.6120000000000002E-3</c:v>
                </c:pt>
                <c:pt idx="4741">
                  <c:v>2.5999999999999999E-3</c:v>
                </c:pt>
                <c:pt idx="4742">
                  <c:v>2.6120000000000002E-3</c:v>
                </c:pt>
                <c:pt idx="4743">
                  <c:v>2.6250000000000002E-3</c:v>
                </c:pt>
                <c:pt idx="4744">
                  <c:v>2.5509999999999999E-3</c:v>
                </c:pt>
                <c:pt idx="4745">
                  <c:v>2.575E-3</c:v>
                </c:pt>
                <c:pt idx="4746">
                  <c:v>2.575E-3</c:v>
                </c:pt>
                <c:pt idx="4747">
                  <c:v>2.575E-3</c:v>
                </c:pt>
                <c:pt idx="4748">
                  <c:v>2.5839999999999999E-3</c:v>
                </c:pt>
                <c:pt idx="4749">
                  <c:v>2.5869999999999999E-3</c:v>
                </c:pt>
                <c:pt idx="4750">
                  <c:v>2.5690000000000001E-3</c:v>
                </c:pt>
                <c:pt idx="4751">
                  <c:v>2.5720000000000001E-3</c:v>
                </c:pt>
                <c:pt idx="4752">
                  <c:v>2.5869999999999999E-3</c:v>
                </c:pt>
                <c:pt idx="4753">
                  <c:v>2.581E-3</c:v>
                </c:pt>
                <c:pt idx="4754">
                  <c:v>2.5869999999999999E-3</c:v>
                </c:pt>
                <c:pt idx="4755">
                  <c:v>2.5969999999999999E-3</c:v>
                </c:pt>
                <c:pt idx="4756">
                  <c:v>2.5999999999999999E-3</c:v>
                </c:pt>
                <c:pt idx="4757">
                  <c:v>2.5839999999999999E-3</c:v>
                </c:pt>
                <c:pt idx="4758">
                  <c:v>2.5690000000000001E-3</c:v>
                </c:pt>
                <c:pt idx="4759">
                  <c:v>2.581E-3</c:v>
                </c:pt>
                <c:pt idx="4760">
                  <c:v>2.5869999999999999E-3</c:v>
                </c:pt>
                <c:pt idx="4761">
                  <c:v>2.591E-3</c:v>
                </c:pt>
                <c:pt idx="4762">
                  <c:v>2.591E-3</c:v>
                </c:pt>
                <c:pt idx="4763">
                  <c:v>2.5969999999999999E-3</c:v>
                </c:pt>
                <c:pt idx="4764">
                  <c:v>2.591E-3</c:v>
                </c:pt>
                <c:pt idx="4765">
                  <c:v>2.5969999999999999E-3</c:v>
                </c:pt>
                <c:pt idx="4766">
                  <c:v>2.578E-3</c:v>
                </c:pt>
                <c:pt idx="4767">
                  <c:v>2.5869999999999999E-3</c:v>
                </c:pt>
                <c:pt idx="4768">
                  <c:v>2.5839999999999999E-3</c:v>
                </c:pt>
                <c:pt idx="4769">
                  <c:v>2.578E-3</c:v>
                </c:pt>
                <c:pt idx="4770">
                  <c:v>2.5720000000000001E-3</c:v>
                </c:pt>
                <c:pt idx="4771">
                  <c:v>2.591E-3</c:v>
                </c:pt>
                <c:pt idx="4772">
                  <c:v>2.578E-3</c:v>
                </c:pt>
                <c:pt idx="4773">
                  <c:v>2.581E-3</c:v>
                </c:pt>
                <c:pt idx="4774">
                  <c:v>2.5690000000000001E-3</c:v>
                </c:pt>
                <c:pt idx="4775">
                  <c:v>2.5690000000000001E-3</c:v>
                </c:pt>
                <c:pt idx="4776">
                  <c:v>2.578E-3</c:v>
                </c:pt>
                <c:pt idx="4777">
                  <c:v>2.5839999999999999E-3</c:v>
                </c:pt>
                <c:pt idx="4778">
                  <c:v>2.5869999999999999E-3</c:v>
                </c:pt>
                <c:pt idx="4779">
                  <c:v>2.5839999999999999E-3</c:v>
                </c:pt>
                <c:pt idx="4780">
                  <c:v>2.5839999999999999E-3</c:v>
                </c:pt>
                <c:pt idx="4781">
                  <c:v>2.575E-3</c:v>
                </c:pt>
                <c:pt idx="4782">
                  <c:v>2.7309999999999999E-3</c:v>
                </c:pt>
                <c:pt idx="4783">
                  <c:v>2.735E-3</c:v>
                </c:pt>
                <c:pt idx="4784">
                  <c:v>2.748E-3</c:v>
                </c:pt>
                <c:pt idx="4785">
                  <c:v>2.7539999999999999E-3</c:v>
                </c:pt>
                <c:pt idx="4786">
                  <c:v>2.7439999999999999E-3</c:v>
                </c:pt>
                <c:pt idx="4787">
                  <c:v>2.7539999999999999E-3</c:v>
                </c:pt>
                <c:pt idx="4788">
                  <c:v>2.751E-3</c:v>
                </c:pt>
                <c:pt idx="4789">
                  <c:v>2.735E-3</c:v>
                </c:pt>
                <c:pt idx="4790">
                  <c:v>2.761E-3</c:v>
                </c:pt>
                <c:pt idx="4791">
                  <c:v>2.748E-3</c:v>
                </c:pt>
                <c:pt idx="4792">
                  <c:v>2.7409999999999999E-3</c:v>
                </c:pt>
                <c:pt idx="4793">
                  <c:v>2.7439999999999999E-3</c:v>
                </c:pt>
                <c:pt idx="4794">
                  <c:v>2.761E-3</c:v>
                </c:pt>
                <c:pt idx="4795">
                  <c:v>2.761E-3</c:v>
                </c:pt>
                <c:pt idx="4796">
                  <c:v>2.7539999999999999E-3</c:v>
                </c:pt>
                <c:pt idx="4797">
                  <c:v>2.7409999999999999E-3</c:v>
                </c:pt>
                <c:pt idx="4798">
                  <c:v>2.764E-3</c:v>
                </c:pt>
                <c:pt idx="4799">
                  <c:v>2.764E-3</c:v>
                </c:pt>
                <c:pt idx="4800">
                  <c:v>2.761E-3</c:v>
                </c:pt>
                <c:pt idx="4801">
                  <c:v>2.7680000000000001E-3</c:v>
                </c:pt>
                <c:pt idx="4802">
                  <c:v>2.7539999999999999E-3</c:v>
                </c:pt>
                <c:pt idx="4803">
                  <c:v>2.735E-3</c:v>
                </c:pt>
                <c:pt idx="4804">
                  <c:v>2.4659999999999999E-3</c:v>
                </c:pt>
                <c:pt idx="4805">
                  <c:v>2.4550000000000002E-3</c:v>
                </c:pt>
                <c:pt idx="4806">
                  <c:v>2.4870000000000001E-3</c:v>
                </c:pt>
                <c:pt idx="4807">
                  <c:v>2.4689999999999998E-3</c:v>
                </c:pt>
                <c:pt idx="4808">
                  <c:v>2.4780000000000002E-3</c:v>
                </c:pt>
                <c:pt idx="4809">
                  <c:v>2.5569999999999998E-3</c:v>
                </c:pt>
                <c:pt idx="4810">
                  <c:v>2.5539999999999998E-3</c:v>
                </c:pt>
                <c:pt idx="4811">
                  <c:v>2.5479999999999999E-3</c:v>
                </c:pt>
                <c:pt idx="4812">
                  <c:v>2.5569999999999998E-3</c:v>
                </c:pt>
                <c:pt idx="4813">
                  <c:v>2.5630000000000002E-3</c:v>
                </c:pt>
                <c:pt idx="4814">
                  <c:v>2.5660000000000001E-3</c:v>
                </c:pt>
                <c:pt idx="4815">
                  <c:v>2.5600000000000002E-3</c:v>
                </c:pt>
                <c:pt idx="4816">
                  <c:v>2.5539999999999998E-3</c:v>
                </c:pt>
                <c:pt idx="4817">
                  <c:v>2.5630000000000002E-3</c:v>
                </c:pt>
                <c:pt idx="4818">
                  <c:v>2.5720000000000001E-3</c:v>
                </c:pt>
                <c:pt idx="4819">
                  <c:v>2.5720000000000001E-3</c:v>
                </c:pt>
                <c:pt idx="4820">
                  <c:v>2.575E-3</c:v>
                </c:pt>
                <c:pt idx="4821">
                  <c:v>2.5720000000000001E-3</c:v>
                </c:pt>
                <c:pt idx="4822">
                  <c:v>2.578E-3</c:v>
                </c:pt>
                <c:pt idx="4823">
                  <c:v>2.5630000000000002E-3</c:v>
                </c:pt>
                <c:pt idx="4824">
                  <c:v>2.771E-3</c:v>
                </c:pt>
                <c:pt idx="4825">
                  <c:v>2.7780000000000001E-3</c:v>
                </c:pt>
                <c:pt idx="4826">
                  <c:v>2.774E-3</c:v>
                </c:pt>
                <c:pt idx="4827">
                  <c:v>2.7680000000000001E-3</c:v>
                </c:pt>
                <c:pt idx="4828">
                  <c:v>2.774E-3</c:v>
                </c:pt>
                <c:pt idx="4829">
                  <c:v>2.774E-3</c:v>
                </c:pt>
                <c:pt idx="4830">
                  <c:v>2.784E-3</c:v>
                </c:pt>
                <c:pt idx="4831">
                  <c:v>2.774E-3</c:v>
                </c:pt>
                <c:pt idx="4832">
                  <c:v>2.784E-3</c:v>
                </c:pt>
                <c:pt idx="4833">
                  <c:v>2.7880000000000001E-3</c:v>
                </c:pt>
                <c:pt idx="4834">
                  <c:v>2.7910000000000001E-3</c:v>
                </c:pt>
                <c:pt idx="4835">
                  <c:v>2.7780000000000001E-3</c:v>
                </c:pt>
                <c:pt idx="4836">
                  <c:v>2.7880000000000001E-3</c:v>
                </c:pt>
                <c:pt idx="4837">
                  <c:v>2.794E-3</c:v>
                </c:pt>
                <c:pt idx="4838">
                  <c:v>2.7910000000000001E-3</c:v>
                </c:pt>
                <c:pt idx="4839">
                  <c:v>2.784E-3</c:v>
                </c:pt>
                <c:pt idx="4840">
                  <c:v>2.7880000000000001E-3</c:v>
                </c:pt>
                <c:pt idx="4841">
                  <c:v>2.784E-3</c:v>
                </c:pt>
                <c:pt idx="4842">
                  <c:v>2.794E-3</c:v>
                </c:pt>
                <c:pt idx="4843">
                  <c:v>2.7810000000000001E-3</c:v>
                </c:pt>
                <c:pt idx="4844">
                  <c:v>2.7880000000000001E-3</c:v>
                </c:pt>
                <c:pt idx="4845">
                  <c:v>2.784E-3</c:v>
                </c:pt>
                <c:pt idx="4846">
                  <c:v>2.784E-3</c:v>
                </c:pt>
                <c:pt idx="4847">
                  <c:v>2.7780000000000001E-3</c:v>
                </c:pt>
                <c:pt idx="4848">
                  <c:v>2.784E-3</c:v>
                </c:pt>
                <c:pt idx="4849">
                  <c:v>2.7910000000000001E-3</c:v>
                </c:pt>
                <c:pt idx="4850">
                  <c:v>2.784E-3</c:v>
                </c:pt>
                <c:pt idx="4851">
                  <c:v>2.794E-3</c:v>
                </c:pt>
                <c:pt idx="4852">
                  <c:v>2.784E-3</c:v>
                </c:pt>
                <c:pt idx="4853">
                  <c:v>2.784E-3</c:v>
                </c:pt>
                <c:pt idx="4854">
                  <c:v>2.7880000000000001E-3</c:v>
                </c:pt>
                <c:pt idx="4855">
                  <c:v>2.8010000000000001E-3</c:v>
                </c:pt>
                <c:pt idx="4856">
                  <c:v>2.7910000000000001E-3</c:v>
                </c:pt>
                <c:pt idx="4857">
                  <c:v>2.7910000000000001E-3</c:v>
                </c:pt>
                <c:pt idx="4858">
                  <c:v>2.7910000000000001E-3</c:v>
                </c:pt>
                <c:pt idx="4859">
                  <c:v>2.794E-3</c:v>
                </c:pt>
                <c:pt idx="4860">
                  <c:v>2.7880000000000001E-3</c:v>
                </c:pt>
                <c:pt idx="4861">
                  <c:v>2.7910000000000001E-3</c:v>
                </c:pt>
                <c:pt idx="4862">
                  <c:v>2.7880000000000001E-3</c:v>
                </c:pt>
                <c:pt idx="4863">
                  <c:v>2.784E-3</c:v>
                </c:pt>
                <c:pt idx="4864">
                  <c:v>2.7880000000000001E-3</c:v>
                </c:pt>
                <c:pt idx="4865">
                  <c:v>2.7810000000000001E-3</c:v>
                </c:pt>
                <c:pt idx="4866">
                  <c:v>2.784E-3</c:v>
                </c:pt>
                <c:pt idx="4867">
                  <c:v>2.7780000000000001E-3</c:v>
                </c:pt>
                <c:pt idx="4868">
                  <c:v>2.764E-3</c:v>
                </c:pt>
                <c:pt idx="4869">
                  <c:v>2.774E-3</c:v>
                </c:pt>
                <c:pt idx="4870">
                  <c:v>2.774E-3</c:v>
                </c:pt>
                <c:pt idx="4871">
                  <c:v>2.771E-3</c:v>
                </c:pt>
                <c:pt idx="4872">
                  <c:v>2.771E-3</c:v>
                </c:pt>
                <c:pt idx="4873">
                  <c:v>2.784E-3</c:v>
                </c:pt>
                <c:pt idx="4874">
                  <c:v>2.7880000000000001E-3</c:v>
                </c:pt>
                <c:pt idx="4875">
                  <c:v>2.784E-3</c:v>
                </c:pt>
                <c:pt idx="4876">
                  <c:v>2.7079999999999999E-3</c:v>
                </c:pt>
                <c:pt idx="4877">
                  <c:v>2.7049999999999999E-3</c:v>
                </c:pt>
                <c:pt idx="4878">
                  <c:v>2.7049999999999999E-3</c:v>
                </c:pt>
                <c:pt idx="4879">
                  <c:v>2.7179999999999999E-3</c:v>
                </c:pt>
                <c:pt idx="4880">
                  <c:v>2.702E-3</c:v>
                </c:pt>
                <c:pt idx="4881">
                  <c:v>2.7109999999999999E-3</c:v>
                </c:pt>
                <c:pt idx="4882">
                  <c:v>2.715E-3</c:v>
                </c:pt>
                <c:pt idx="4883">
                  <c:v>2.7079999999999999E-3</c:v>
                </c:pt>
                <c:pt idx="4884">
                  <c:v>2.7209999999999999E-3</c:v>
                </c:pt>
                <c:pt idx="4885">
                  <c:v>2.7049999999999999E-3</c:v>
                </c:pt>
                <c:pt idx="4886">
                  <c:v>2.728E-3</c:v>
                </c:pt>
                <c:pt idx="4887">
                  <c:v>2.7209999999999999E-3</c:v>
                </c:pt>
                <c:pt idx="4888">
                  <c:v>2.728E-3</c:v>
                </c:pt>
                <c:pt idx="4889">
                  <c:v>2.735E-3</c:v>
                </c:pt>
                <c:pt idx="4890">
                  <c:v>2.715E-3</c:v>
                </c:pt>
                <c:pt idx="4891">
                  <c:v>2.715E-3</c:v>
                </c:pt>
                <c:pt idx="4892">
                  <c:v>2.7109999999999999E-3</c:v>
                </c:pt>
                <c:pt idx="4893">
                  <c:v>2.7179999999999999E-3</c:v>
                </c:pt>
                <c:pt idx="4894">
                  <c:v>2.6979999999999999E-3</c:v>
                </c:pt>
                <c:pt idx="4895">
                  <c:v>2.7049999999999999E-3</c:v>
                </c:pt>
                <c:pt idx="4896">
                  <c:v>2.7209999999999999E-3</c:v>
                </c:pt>
                <c:pt idx="4897">
                  <c:v>2.7179999999999999E-3</c:v>
                </c:pt>
                <c:pt idx="4898">
                  <c:v>2.7109999999999999E-3</c:v>
                </c:pt>
                <c:pt idx="4899">
                  <c:v>2.7109999999999999E-3</c:v>
                </c:pt>
                <c:pt idx="4900">
                  <c:v>2.7109999999999999E-3</c:v>
                </c:pt>
                <c:pt idx="4901">
                  <c:v>2.7209999999999999E-3</c:v>
                </c:pt>
                <c:pt idx="4902">
                  <c:v>2.735E-3</c:v>
                </c:pt>
                <c:pt idx="4903">
                  <c:v>2.7209999999999999E-3</c:v>
                </c:pt>
                <c:pt idx="4904">
                  <c:v>2.7179999999999999E-3</c:v>
                </c:pt>
                <c:pt idx="4905">
                  <c:v>2.725E-3</c:v>
                </c:pt>
                <c:pt idx="4906">
                  <c:v>2.7109999999999999E-3</c:v>
                </c:pt>
                <c:pt idx="4907">
                  <c:v>2.725E-3</c:v>
                </c:pt>
                <c:pt idx="4908">
                  <c:v>2.735E-3</c:v>
                </c:pt>
                <c:pt idx="4909">
                  <c:v>2.7109999999999999E-3</c:v>
                </c:pt>
                <c:pt idx="4910">
                  <c:v>2.7309999999999999E-3</c:v>
                </c:pt>
                <c:pt idx="4911">
                  <c:v>2.738E-3</c:v>
                </c:pt>
                <c:pt idx="4912">
                  <c:v>2.738E-3</c:v>
                </c:pt>
                <c:pt idx="4913">
                  <c:v>2.735E-3</c:v>
                </c:pt>
                <c:pt idx="4914">
                  <c:v>2.728E-3</c:v>
                </c:pt>
                <c:pt idx="4915">
                  <c:v>2.735E-3</c:v>
                </c:pt>
                <c:pt idx="4916">
                  <c:v>2.8379999999999998E-3</c:v>
                </c:pt>
                <c:pt idx="4917">
                  <c:v>2.8379999999999998E-3</c:v>
                </c:pt>
                <c:pt idx="4918">
                  <c:v>2.8449999999999999E-3</c:v>
                </c:pt>
                <c:pt idx="4919">
                  <c:v>2.849E-3</c:v>
                </c:pt>
                <c:pt idx="4920">
                  <c:v>2.849E-3</c:v>
                </c:pt>
                <c:pt idx="4921">
                  <c:v>2.8660000000000001E-3</c:v>
                </c:pt>
                <c:pt idx="4922">
                  <c:v>2.862E-3</c:v>
                </c:pt>
                <c:pt idx="4923">
                  <c:v>2.869E-3</c:v>
                </c:pt>
                <c:pt idx="4924">
                  <c:v>2.8660000000000001E-3</c:v>
                </c:pt>
                <c:pt idx="4925">
                  <c:v>2.869E-3</c:v>
                </c:pt>
                <c:pt idx="4926">
                  <c:v>2.869E-3</c:v>
                </c:pt>
                <c:pt idx="4927">
                  <c:v>2.8660000000000001E-3</c:v>
                </c:pt>
                <c:pt idx="4928">
                  <c:v>2.862E-3</c:v>
                </c:pt>
                <c:pt idx="4929">
                  <c:v>2.8900000000000002E-3</c:v>
                </c:pt>
                <c:pt idx="4930">
                  <c:v>2.879E-3</c:v>
                </c:pt>
                <c:pt idx="4931">
                  <c:v>2.8900000000000002E-3</c:v>
                </c:pt>
                <c:pt idx="4932">
                  <c:v>2.8830000000000001E-3</c:v>
                </c:pt>
                <c:pt idx="4933">
                  <c:v>2.8830000000000001E-3</c:v>
                </c:pt>
                <c:pt idx="4934">
                  <c:v>2.879E-3</c:v>
                </c:pt>
                <c:pt idx="4935">
                  <c:v>2.8760000000000001E-3</c:v>
                </c:pt>
                <c:pt idx="4936">
                  <c:v>2.8760000000000001E-3</c:v>
                </c:pt>
                <c:pt idx="4937">
                  <c:v>2.8860000000000001E-3</c:v>
                </c:pt>
                <c:pt idx="4938">
                  <c:v>2.8830000000000001E-3</c:v>
                </c:pt>
                <c:pt idx="4939">
                  <c:v>2.8930000000000002E-3</c:v>
                </c:pt>
                <c:pt idx="4940">
                  <c:v>2.8999999999999998E-3</c:v>
                </c:pt>
                <c:pt idx="4941">
                  <c:v>2.8930000000000002E-3</c:v>
                </c:pt>
                <c:pt idx="4942">
                  <c:v>2.8999999999999998E-3</c:v>
                </c:pt>
                <c:pt idx="4943">
                  <c:v>2.8960000000000001E-3</c:v>
                </c:pt>
                <c:pt idx="4944">
                  <c:v>2.8930000000000002E-3</c:v>
                </c:pt>
                <c:pt idx="4945">
                  <c:v>2.8960000000000001E-3</c:v>
                </c:pt>
                <c:pt idx="4946">
                  <c:v>2.9069999999999999E-3</c:v>
                </c:pt>
                <c:pt idx="4947">
                  <c:v>2.9069999999999999E-3</c:v>
                </c:pt>
                <c:pt idx="4948">
                  <c:v>2.8999999999999998E-3</c:v>
                </c:pt>
                <c:pt idx="4949">
                  <c:v>2.8999999999999998E-3</c:v>
                </c:pt>
                <c:pt idx="4950">
                  <c:v>2.8960000000000001E-3</c:v>
                </c:pt>
                <c:pt idx="4951">
                  <c:v>2.8930000000000002E-3</c:v>
                </c:pt>
                <c:pt idx="4952">
                  <c:v>2.8999999999999998E-3</c:v>
                </c:pt>
                <c:pt idx="4953">
                  <c:v>2.8999999999999998E-3</c:v>
                </c:pt>
                <c:pt idx="4954">
                  <c:v>2.9030000000000002E-3</c:v>
                </c:pt>
                <c:pt idx="4955">
                  <c:v>2.9139999999999999E-3</c:v>
                </c:pt>
                <c:pt idx="4956">
                  <c:v>2.911E-3</c:v>
                </c:pt>
                <c:pt idx="4957">
                  <c:v>2.9030000000000002E-3</c:v>
                </c:pt>
                <c:pt idx="4958">
                  <c:v>2.918E-3</c:v>
                </c:pt>
                <c:pt idx="4959">
                  <c:v>2.9989999999999999E-3</c:v>
                </c:pt>
                <c:pt idx="4960">
                  <c:v>3.0100000000000001E-3</c:v>
                </c:pt>
                <c:pt idx="4961">
                  <c:v>3.006E-3</c:v>
                </c:pt>
                <c:pt idx="4962">
                  <c:v>3.0170000000000002E-3</c:v>
                </c:pt>
                <c:pt idx="4963">
                  <c:v>3.0249999999999999E-3</c:v>
                </c:pt>
                <c:pt idx="4964">
                  <c:v>3.0140000000000002E-3</c:v>
                </c:pt>
                <c:pt idx="4965">
                  <c:v>3.032E-3</c:v>
                </c:pt>
                <c:pt idx="4966">
                  <c:v>3.032E-3</c:v>
                </c:pt>
                <c:pt idx="4967">
                  <c:v>3.0360000000000001E-3</c:v>
                </c:pt>
                <c:pt idx="4968">
                  <c:v>3.0279999999999999E-3</c:v>
                </c:pt>
                <c:pt idx="4969">
                  <c:v>3.032E-3</c:v>
                </c:pt>
                <c:pt idx="4970">
                  <c:v>3.0469999999999998E-3</c:v>
                </c:pt>
                <c:pt idx="4971">
                  <c:v>3.0539999999999999E-3</c:v>
                </c:pt>
                <c:pt idx="4972">
                  <c:v>3.0539999999999999E-3</c:v>
                </c:pt>
                <c:pt idx="4973">
                  <c:v>3.0500000000000002E-3</c:v>
                </c:pt>
                <c:pt idx="4974">
                  <c:v>3.0500000000000002E-3</c:v>
                </c:pt>
                <c:pt idx="4975">
                  <c:v>3.0469999999999998E-3</c:v>
                </c:pt>
                <c:pt idx="4976">
                  <c:v>3.0500000000000002E-3</c:v>
                </c:pt>
                <c:pt idx="4977">
                  <c:v>3.0430000000000001E-3</c:v>
                </c:pt>
                <c:pt idx="4978">
                  <c:v>3.0469999999999998E-3</c:v>
                </c:pt>
                <c:pt idx="4979">
                  <c:v>3.0430000000000001E-3</c:v>
                </c:pt>
                <c:pt idx="4980">
                  <c:v>3.058E-3</c:v>
                </c:pt>
                <c:pt idx="4981">
                  <c:v>3.0539999999999999E-3</c:v>
                </c:pt>
                <c:pt idx="4982">
                  <c:v>3.0539999999999999E-3</c:v>
                </c:pt>
                <c:pt idx="4983">
                  <c:v>3.0430000000000001E-3</c:v>
                </c:pt>
                <c:pt idx="4984">
                  <c:v>3.0539999999999999E-3</c:v>
                </c:pt>
                <c:pt idx="4985">
                  <c:v>3.058E-3</c:v>
                </c:pt>
                <c:pt idx="4986">
                  <c:v>3.0469999999999998E-3</c:v>
                </c:pt>
                <c:pt idx="4987">
                  <c:v>3.0539999999999999E-3</c:v>
                </c:pt>
                <c:pt idx="4988">
                  <c:v>3.0500000000000002E-3</c:v>
                </c:pt>
                <c:pt idx="4989">
                  <c:v>3.0690000000000001E-3</c:v>
                </c:pt>
                <c:pt idx="4990">
                  <c:v>3.065E-3</c:v>
                </c:pt>
                <c:pt idx="4991">
                  <c:v>3.0690000000000001E-3</c:v>
                </c:pt>
                <c:pt idx="4992">
                  <c:v>3.0609999999999999E-3</c:v>
                </c:pt>
                <c:pt idx="4993">
                  <c:v>3.0690000000000001E-3</c:v>
                </c:pt>
                <c:pt idx="4994">
                  <c:v>3.0869999999999999E-3</c:v>
                </c:pt>
                <c:pt idx="4995">
                  <c:v>3.0829999999999998E-3</c:v>
                </c:pt>
                <c:pt idx="4996">
                  <c:v>3.0829999999999998E-3</c:v>
                </c:pt>
                <c:pt idx="4997">
                  <c:v>3.0899999999999999E-3</c:v>
                </c:pt>
                <c:pt idx="4998">
                  <c:v>3.0799999999999998E-3</c:v>
                </c:pt>
                <c:pt idx="4999">
                  <c:v>3.0899999999999999E-3</c:v>
                </c:pt>
                <c:pt idx="5000">
                  <c:v>3.0869999999999999E-3</c:v>
                </c:pt>
                <c:pt idx="5001">
                  <c:v>3.0760000000000002E-3</c:v>
                </c:pt>
                <c:pt idx="5002">
                  <c:v>3.065E-3</c:v>
                </c:pt>
                <c:pt idx="5003">
                  <c:v>3.094E-3</c:v>
                </c:pt>
                <c:pt idx="5004">
                  <c:v>3.0690000000000001E-3</c:v>
                </c:pt>
                <c:pt idx="5005">
                  <c:v>3.0980000000000001E-3</c:v>
                </c:pt>
                <c:pt idx="5006">
                  <c:v>3.0869999999999999E-3</c:v>
                </c:pt>
                <c:pt idx="5007">
                  <c:v>3.0829999999999998E-3</c:v>
                </c:pt>
                <c:pt idx="5008">
                  <c:v>3.0829999999999998E-3</c:v>
                </c:pt>
                <c:pt idx="5009">
                  <c:v>3.0980000000000001E-3</c:v>
                </c:pt>
                <c:pt idx="5010">
                  <c:v>3.094E-3</c:v>
                </c:pt>
                <c:pt idx="5011">
                  <c:v>3.0829999999999998E-3</c:v>
                </c:pt>
                <c:pt idx="5012">
                  <c:v>3.1020000000000002E-3</c:v>
                </c:pt>
                <c:pt idx="5013">
                  <c:v>3.0899999999999999E-3</c:v>
                </c:pt>
                <c:pt idx="5014">
                  <c:v>3.094E-3</c:v>
                </c:pt>
                <c:pt idx="5015">
                  <c:v>3.0899999999999999E-3</c:v>
                </c:pt>
                <c:pt idx="5016">
                  <c:v>3.0869999999999999E-3</c:v>
                </c:pt>
                <c:pt idx="5017">
                  <c:v>3.0869999999999999E-3</c:v>
                </c:pt>
                <c:pt idx="5018">
                  <c:v>3.0869999999999999E-3</c:v>
                </c:pt>
                <c:pt idx="5019">
                  <c:v>3.094E-3</c:v>
                </c:pt>
                <c:pt idx="5020">
                  <c:v>3.0829999999999998E-3</c:v>
                </c:pt>
                <c:pt idx="5021">
                  <c:v>3.0869999999999999E-3</c:v>
                </c:pt>
                <c:pt idx="5022">
                  <c:v>3.0899999999999999E-3</c:v>
                </c:pt>
                <c:pt idx="5023">
                  <c:v>3.0899999999999999E-3</c:v>
                </c:pt>
                <c:pt idx="5024">
                  <c:v>3.0980000000000001E-3</c:v>
                </c:pt>
                <c:pt idx="5025">
                  <c:v>3.1020000000000002E-3</c:v>
                </c:pt>
                <c:pt idx="5026">
                  <c:v>3.1020000000000002E-3</c:v>
                </c:pt>
                <c:pt idx="5027">
                  <c:v>3.1020000000000002E-3</c:v>
                </c:pt>
                <c:pt idx="5028">
                  <c:v>3.094E-3</c:v>
                </c:pt>
                <c:pt idx="5029">
                  <c:v>3.1020000000000002E-3</c:v>
                </c:pt>
                <c:pt idx="5030">
                  <c:v>3.1089999999999998E-3</c:v>
                </c:pt>
                <c:pt idx="5031">
                  <c:v>3.1020000000000002E-3</c:v>
                </c:pt>
                <c:pt idx="5032">
                  <c:v>3.094E-3</c:v>
                </c:pt>
                <c:pt idx="5033">
                  <c:v>3.1050000000000001E-3</c:v>
                </c:pt>
                <c:pt idx="5034">
                  <c:v>3.1020000000000002E-3</c:v>
                </c:pt>
                <c:pt idx="5035">
                  <c:v>3.0980000000000001E-3</c:v>
                </c:pt>
                <c:pt idx="5036">
                  <c:v>3.1129999999999999E-3</c:v>
                </c:pt>
                <c:pt idx="5037">
                  <c:v>3.1050000000000001E-3</c:v>
                </c:pt>
                <c:pt idx="5038">
                  <c:v>3.1020000000000002E-3</c:v>
                </c:pt>
                <c:pt idx="5039">
                  <c:v>3.094E-3</c:v>
                </c:pt>
                <c:pt idx="5040">
                  <c:v>3.0980000000000001E-3</c:v>
                </c:pt>
                <c:pt idx="5041">
                  <c:v>3.1020000000000002E-3</c:v>
                </c:pt>
                <c:pt idx="5042">
                  <c:v>3.094E-3</c:v>
                </c:pt>
                <c:pt idx="5043">
                  <c:v>3.094E-3</c:v>
                </c:pt>
                <c:pt idx="5044">
                  <c:v>3.094E-3</c:v>
                </c:pt>
                <c:pt idx="5045">
                  <c:v>3.0980000000000001E-3</c:v>
                </c:pt>
                <c:pt idx="5046">
                  <c:v>3.094E-3</c:v>
                </c:pt>
                <c:pt idx="5047">
                  <c:v>3.1050000000000001E-3</c:v>
                </c:pt>
                <c:pt idx="5048">
                  <c:v>3.094E-3</c:v>
                </c:pt>
                <c:pt idx="5049">
                  <c:v>3.1020000000000002E-3</c:v>
                </c:pt>
                <c:pt idx="5050">
                  <c:v>3.094E-3</c:v>
                </c:pt>
                <c:pt idx="5051">
                  <c:v>3.065E-3</c:v>
                </c:pt>
                <c:pt idx="5052">
                  <c:v>3.065E-3</c:v>
                </c:pt>
                <c:pt idx="5053">
                  <c:v>3.065E-3</c:v>
                </c:pt>
                <c:pt idx="5054">
                  <c:v>3.0799999999999998E-3</c:v>
                </c:pt>
                <c:pt idx="5055">
                  <c:v>3.0720000000000001E-3</c:v>
                </c:pt>
                <c:pt idx="5056">
                  <c:v>3.0869999999999999E-3</c:v>
                </c:pt>
                <c:pt idx="5057">
                  <c:v>3.0760000000000002E-3</c:v>
                </c:pt>
                <c:pt idx="5058">
                  <c:v>3.0799999999999998E-3</c:v>
                </c:pt>
                <c:pt idx="5059">
                  <c:v>3.0690000000000001E-3</c:v>
                </c:pt>
                <c:pt idx="5060">
                  <c:v>3.0869999999999999E-3</c:v>
                </c:pt>
                <c:pt idx="5061">
                  <c:v>3.0869999999999999E-3</c:v>
                </c:pt>
                <c:pt idx="5062">
                  <c:v>3.0760000000000002E-3</c:v>
                </c:pt>
                <c:pt idx="5063">
                  <c:v>3.0760000000000002E-3</c:v>
                </c:pt>
                <c:pt idx="5064">
                  <c:v>3.0869999999999999E-3</c:v>
                </c:pt>
                <c:pt idx="5065">
                  <c:v>3.0760000000000002E-3</c:v>
                </c:pt>
                <c:pt idx="5066">
                  <c:v>3.0799999999999998E-3</c:v>
                </c:pt>
                <c:pt idx="5067">
                  <c:v>3.0829999999999998E-3</c:v>
                </c:pt>
                <c:pt idx="5068">
                  <c:v>3.0760000000000002E-3</c:v>
                </c:pt>
                <c:pt idx="5069">
                  <c:v>3.0799999999999998E-3</c:v>
                </c:pt>
                <c:pt idx="5070">
                  <c:v>3.0799999999999998E-3</c:v>
                </c:pt>
                <c:pt idx="5071">
                  <c:v>3.0799999999999998E-3</c:v>
                </c:pt>
                <c:pt idx="5072">
                  <c:v>3.0829999999999998E-3</c:v>
                </c:pt>
                <c:pt idx="5073">
                  <c:v>3.0829999999999998E-3</c:v>
                </c:pt>
                <c:pt idx="5074">
                  <c:v>3.0760000000000002E-3</c:v>
                </c:pt>
                <c:pt idx="5075">
                  <c:v>3.0609999999999999E-3</c:v>
                </c:pt>
                <c:pt idx="5076">
                  <c:v>3.0799999999999998E-3</c:v>
                </c:pt>
                <c:pt idx="5077">
                  <c:v>3.0690000000000001E-3</c:v>
                </c:pt>
                <c:pt idx="5078">
                  <c:v>3.0829999999999998E-3</c:v>
                </c:pt>
                <c:pt idx="5079">
                  <c:v>3.0869999999999999E-3</c:v>
                </c:pt>
                <c:pt idx="5080">
                  <c:v>3.0720000000000001E-3</c:v>
                </c:pt>
                <c:pt idx="5081">
                  <c:v>3.065E-3</c:v>
                </c:pt>
                <c:pt idx="5082">
                  <c:v>3.065E-3</c:v>
                </c:pt>
                <c:pt idx="5083">
                  <c:v>3.0690000000000001E-3</c:v>
                </c:pt>
                <c:pt idx="5084">
                  <c:v>3.0829999999999998E-3</c:v>
                </c:pt>
                <c:pt idx="5085">
                  <c:v>3.0720000000000001E-3</c:v>
                </c:pt>
                <c:pt idx="5086">
                  <c:v>3.0760000000000002E-3</c:v>
                </c:pt>
                <c:pt idx="5087">
                  <c:v>3.0799999999999998E-3</c:v>
                </c:pt>
                <c:pt idx="5088">
                  <c:v>3.0760000000000002E-3</c:v>
                </c:pt>
                <c:pt idx="5089">
                  <c:v>3.0869999999999999E-3</c:v>
                </c:pt>
                <c:pt idx="5090">
                  <c:v>3.0720000000000001E-3</c:v>
                </c:pt>
                <c:pt idx="5091">
                  <c:v>3.0720000000000001E-3</c:v>
                </c:pt>
                <c:pt idx="5092">
                  <c:v>3.0799999999999998E-3</c:v>
                </c:pt>
                <c:pt idx="5093">
                  <c:v>3.0799999999999998E-3</c:v>
                </c:pt>
                <c:pt idx="5094">
                  <c:v>3.0829999999999998E-3</c:v>
                </c:pt>
                <c:pt idx="5095">
                  <c:v>3.0829999999999998E-3</c:v>
                </c:pt>
                <c:pt idx="5096">
                  <c:v>3.0799999999999998E-3</c:v>
                </c:pt>
                <c:pt idx="5097">
                  <c:v>3.0799999999999998E-3</c:v>
                </c:pt>
                <c:pt idx="5098">
                  <c:v>3.0829999999999998E-3</c:v>
                </c:pt>
                <c:pt idx="5099">
                  <c:v>3.065E-3</c:v>
                </c:pt>
                <c:pt idx="5100">
                  <c:v>3.094E-3</c:v>
                </c:pt>
                <c:pt idx="5101">
                  <c:v>3.0869999999999999E-3</c:v>
                </c:pt>
                <c:pt idx="5102">
                  <c:v>3.0899999999999999E-3</c:v>
                </c:pt>
                <c:pt idx="5103">
                  <c:v>3.065E-3</c:v>
                </c:pt>
                <c:pt idx="5104">
                  <c:v>3.0760000000000002E-3</c:v>
                </c:pt>
                <c:pt idx="5105">
                  <c:v>3.0690000000000001E-3</c:v>
                </c:pt>
                <c:pt idx="5106">
                  <c:v>3.0760000000000002E-3</c:v>
                </c:pt>
                <c:pt idx="5107">
                  <c:v>3.065E-3</c:v>
                </c:pt>
                <c:pt idx="5108">
                  <c:v>3.0690000000000001E-3</c:v>
                </c:pt>
                <c:pt idx="5109">
                  <c:v>3.0760000000000002E-3</c:v>
                </c:pt>
                <c:pt idx="5110">
                  <c:v>3.065E-3</c:v>
                </c:pt>
                <c:pt idx="5111">
                  <c:v>3.039E-3</c:v>
                </c:pt>
                <c:pt idx="5112">
                  <c:v>3.0609999999999999E-3</c:v>
                </c:pt>
                <c:pt idx="5113">
                  <c:v>3.065E-3</c:v>
                </c:pt>
                <c:pt idx="5114">
                  <c:v>3.0690000000000001E-3</c:v>
                </c:pt>
                <c:pt idx="5115">
                  <c:v>3.0500000000000002E-3</c:v>
                </c:pt>
                <c:pt idx="5116">
                  <c:v>3.0469999999999998E-3</c:v>
                </c:pt>
                <c:pt idx="5117">
                  <c:v>3.0690000000000001E-3</c:v>
                </c:pt>
                <c:pt idx="5118">
                  <c:v>3.0690000000000001E-3</c:v>
                </c:pt>
                <c:pt idx="5119">
                  <c:v>3.065E-3</c:v>
                </c:pt>
                <c:pt idx="5120">
                  <c:v>3.0609999999999999E-3</c:v>
                </c:pt>
                <c:pt idx="5121">
                  <c:v>3.0539999999999999E-3</c:v>
                </c:pt>
                <c:pt idx="5122">
                  <c:v>3.0690000000000001E-3</c:v>
                </c:pt>
                <c:pt idx="5123">
                  <c:v>3.065E-3</c:v>
                </c:pt>
                <c:pt idx="5124">
                  <c:v>3.065E-3</c:v>
                </c:pt>
                <c:pt idx="5125">
                  <c:v>3.065E-3</c:v>
                </c:pt>
                <c:pt idx="5126">
                  <c:v>3.0609999999999999E-3</c:v>
                </c:pt>
                <c:pt idx="5127">
                  <c:v>3.0690000000000001E-3</c:v>
                </c:pt>
                <c:pt idx="5128">
                  <c:v>3.0609999999999999E-3</c:v>
                </c:pt>
                <c:pt idx="5129">
                  <c:v>3.0720000000000001E-3</c:v>
                </c:pt>
                <c:pt idx="5130">
                  <c:v>3.0500000000000002E-3</c:v>
                </c:pt>
                <c:pt idx="5131">
                  <c:v>3.0690000000000001E-3</c:v>
                </c:pt>
                <c:pt idx="5132">
                  <c:v>3.0690000000000001E-3</c:v>
                </c:pt>
                <c:pt idx="5133">
                  <c:v>3.0609999999999999E-3</c:v>
                </c:pt>
                <c:pt idx="5134">
                  <c:v>3.0609999999999999E-3</c:v>
                </c:pt>
                <c:pt idx="5135">
                  <c:v>3.0609999999999999E-3</c:v>
                </c:pt>
                <c:pt idx="5136">
                  <c:v>3.065E-3</c:v>
                </c:pt>
                <c:pt idx="5137">
                  <c:v>3.0539999999999999E-3</c:v>
                </c:pt>
                <c:pt idx="5138">
                  <c:v>3.058E-3</c:v>
                </c:pt>
                <c:pt idx="5139">
                  <c:v>3.0539999999999999E-3</c:v>
                </c:pt>
                <c:pt idx="5140">
                  <c:v>3.058E-3</c:v>
                </c:pt>
                <c:pt idx="5141">
                  <c:v>3.0690000000000001E-3</c:v>
                </c:pt>
                <c:pt idx="5142">
                  <c:v>3.0720000000000001E-3</c:v>
                </c:pt>
                <c:pt idx="5143">
                  <c:v>3.0609999999999999E-3</c:v>
                </c:pt>
                <c:pt idx="5144">
                  <c:v>3.0609999999999999E-3</c:v>
                </c:pt>
                <c:pt idx="5145">
                  <c:v>3.065E-3</c:v>
                </c:pt>
                <c:pt idx="5146">
                  <c:v>3.0539999999999999E-3</c:v>
                </c:pt>
                <c:pt idx="5147">
                  <c:v>3.0720000000000001E-3</c:v>
                </c:pt>
                <c:pt idx="5148">
                  <c:v>3.058E-3</c:v>
                </c:pt>
                <c:pt idx="5149">
                  <c:v>3.0609999999999999E-3</c:v>
                </c:pt>
                <c:pt idx="5150">
                  <c:v>3.0609999999999999E-3</c:v>
                </c:pt>
                <c:pt idx="5151">
                  <c:v>3.0609999999999999E-3</c:v>
                </c:pt>
                <c:pt idx="5152">
                  <c:v>3.0609999999999999E-3</c:v>
                </c:pt>
                <c:pt idx="5153">
                  <c:v>3.0609999999999999E-3</c:v>
                </c:pt>
                <c:pt idx="5154">
                  <c:v>3.065E-3</c:v>
                </c:pt>
                <c:pt idx="5155">
                  <c:v>3.058E-3</c:v>
                </c:pt>
                <c:pt idx="5156">
                  <c:v>3.065E-3</c:v>
                </c:pt>
                <c:pt idx="5157">
                  <c:v>3.0720000000000001E-3</c:v>
                </c:pt>
                <c:pt idx="5158">
                  <c:v>3.0690000000000001E-3</c:v>
                </c:pt>
                <c:pt idx="5159">
                  <c:v>3.0609999999999999E-3</c:v>
                </c:pt>
                <c:pt idx="5160">
                  <c:v>3.0609999999999999E-3</c:v>
                </c:pt>
                <c:pt idx="5161">
                  <c:v>3.1280000000000001E-3</c:v>
                </c:pt>
                <c:pt idx="5162">
                  <c:v>3.1129999999999999E-3</c:v>
                </c:pt>
                <c:pt idx="5163">
                  <c:v>3.1359999999999999E-3</c:v>
                </c:pt>
                <c:pt idx="5164">
                  <c:v>3.124E-3</c:v>
                </c:pt>
                <c:pt idx="5165">
                  <c:v>3.1199999999999999E-3</c:v>
                </c:pt>
                <c:pt idx="5166">
                  <c:v>3.124E-3</c:v>
                </c:pt>
                <c:pt idx="5167">
                  <c:v>3.1319999999999998E-3</c:v>
                </c:pt>
                <c:pt idx="5168">
                  <c:v>3.124E-3</c:v>
                </c:pt>
                <c:pt idx="5169">
                  <c:v>3.1389999999999999E-3</c:v>
                </c:pt>
                <c:pt idx="5170">
                  <c:v>3.124E-3</c:v>
                </c:pt>
                <c:pt idx="5171">
                  <c:v>3.124E-3</c:v>
                </c:pt>
                <c:pt idx="5172">
                  <c:v>3.1199999999999999E-3</c:v>
                </c:pt>
                <c:pt idx="5173">
                  <c:v>3.1359999999999999E-3</c:v>
                </c:pt>
                <c:pt idx="5174">
                  <c:v>3.124E-3</c:v>
                </c:pt>
                <c:pt idx="5175">
                  <c:v>3.1129999999999999E-3</c:v>
                </c:pt>
                <c:pt idx="5176">
                  <c:v>3.0980000000000001E-3</c:v>
                </c:pt>
                <c:pt idx="5177">
                  <c:v>3.124E-3</c:v>
                </c:pt>
                <c:pt idx="5178">
                  <c:v>3.1199999999999999E-3</c:v>
                </c:pt>
                <c:pt idx="5179">
                  <c:v>3.117E-3</c:v>
                </c:pt>
                <c:pt idx="5180">
                  <c:v>3.1199999999999999E-3</c:v>
                </c:pt>
                <c:pt idx="5181">
                  <c:v>3.1089999999999998E-3</c:v>
                </c:pt>
                <c:pt idx="5182">
                  <c:v>3.1050000000000001E-3</c:v>
                </c:pt>
                <c:pt idx="5183">
                  <c:v>3.1199999999999999E-3</c:v>
                </c:pt>
                <c:pt idx="5184">
                  <c:v>3.124E-3</c:v>
                </c:pt>
                <c:pt idx="5185">
                  <c:v>3.117E-3</c:v>
                </c:pt>
                <c:pt idx="5186">
                  <c:v>3.1199999999999999E-3</c:v>
                </c:pt>
                <c:pt idx="5187">
                  <c:v>3.1199999999999999E-3</c:v>
                </c:pt>
                <c:pt idx="5188">
                  <c:v>3.1199999999999999E-3</c:v>
                </c:pt>
                <c:pt idx="5189">
                  <c:v>3.117E-3</c:v>
                </c:pt>
                <c:pt idx="5190">
                  <c:v>3.124E-3</c:v>
                </c:pt>
                <c:pt idx="5191">
                  <c:v>3.124E-3</c:v>
                </c:pt>
                <c:pt idx="5192">
                  <c:v>3.1280000000000001E-3</c:v>
                </c:pt>
                <c:pt idx="5193">
                  <c:v>3.124E-3</c:v>
                </c:pt>
                <c:pt idx="5194">
                  <c:v>3.1319999999999998E-3</c:v>
                </c:pt>
                <c:pt idx="5195">
                  <c:v>3.1199999999999999E-3</c:v>
                </c:pt>
                <c:pt idx="5196">
                  <c:v>3.117E-3</c:v>
                </c:pt>
                <c:pt idx="5197">
                  <c:v>3.1199999999999999E-3</c:v>
                </c:pt>
                <c:pt idx="5198">
                  <c:v>3.124E-3</c:v>
                </c:pt>
                <c:pt idx="5199">
                  <c:v>3.124E-3</c:v>
                </c:pt>
                <c:pt idx="5200">
                  <c:v>3.1199999999999999E-3</c:v>
                </c:pt>
                <c:pt idx="5201">
                  <c:v>3.1280000000000001E-3</c:v>
                </c:pt>
                <c:pt idx="5202">
                  <c:v>3.117E-3</c:v>
                </c:pt>
                <c:pt idx="5203">
                  <c:v>3.1089999999999998E-3</c:v>
                </c:pt>
                <c:pt idx="5204">
                  <c:v>3.124E-3</c:v>
                </c:pt>
                <c:pt idx="5205">
                  <c:v>3.1129999999999999E-3</c:v>
                </c:pt>
                <c:pt idx="5206">
                  <c:v>3.1129999999999999E-3</c:v>
                </c:pt>
                <c:pt idx="5207">
                  <c:v>3.1129999999999999E-3</c:v>
                </c:pt>
                <c:pt idx="5208">
                  <c:v>3.0980000000000001E-3</c:v>
                </c:pt>
                <c:pt idx="5209">
                  <c:v>3.1129999999999999E-3</c:v>
                </c:pt>
                <c:pt idx="5210">
                  <c:v>3.1020000000000002E-3</c:v>
                </c:pt>
                <c:pt idx="5211">
                  <c:v>3.1020000000000002E-3</c:v>
                </c:pt>
                <c:pt idx="5212">
                  <c:v>3.1129999999999999E-3</c:v>
                </c:pt>
                <c:pt idx="5213">
                  <c:v>3.0980000000000001E-3</c:v>
                </c:pt>
                <c:pt idx="5214">
                  <c:v>3.1020000000000002E-3</c:v>
                </c:pt>
                <c:pt idx="5215">
                  <c:v>3.1020000000000002E-3</c:v>
                </c:pt>
                <c:pt idx="5216">
                  <c:v>3.1050000000000001E-3</c:v>
                </c:pt>
                <c:pt idx="5217">
                  <c:v>3.1050000000000001E-3</c:v>
                </c:pt>
                <c:pt idx="5218">
                  <c:v>3.1050000000000001E-3</c:v>
                </c:pt>
                <c:pt idx="5219">
                  <c:v>3.0980000000000001E-3</c:v>
                </c:pt>
                <c:pt idx="5220">
                  <c:v>3.1020000000000002E-3</c:v>
                </c:pt>
                <c:pt idx="5221">
                  <c:v>3.117E-3</c:v>
                </c:pt>
                <c:pt idx="5222">
                  <c:v>3.1089999999999998E-3</c:v>
                </c:pt>
                <c:pt idx="5223">
                  <c:v>3.1199999999999999E-3</c:v>
                </c:pt>
                <c:pt idx="5224">
                  <c:v>3.1199999999999999E-3</c:v>
                </c:pt>
                <c:pt idx="5225">
                  <c:v>3.117E-3</c:v>
                </c:pt>
                <c:pt idx="5226">
                  <c:v>3.1280000000000001E-3</c:v>
                </c:pt>
                <c:pt idx="5227">
                  <c:v>3.1089999999999998E-3</c:v>
                </c:pt>
                <c:pt idx="5228">
                  <c:v>3.124E-3</c:v>
                </c:pt>
                <c:pt idx="5229">
                  <c:v>3.1199999999999999E-3</c:v>
                </c:pt>
                <c:pt idx="5230">
                  <c:v>3.1359999999999999E-3</c:v>
                </c:pt>
                <c:pt idx="5231">
                  <c:v>3.1280000000000001E-3</c:v>
                </c:pt>
                <c:pt idx="5232">
                  <c:v>3.1129999999999999E-3</c:v>
                </c:pt>
                <c:pt idx="5233">
                  <c:v>3.124E-3</c:v>
                </c:pt>
                <c:pt idx="5234">
                  <c:v>3.117E-3</c:v>
                </c:pt>
                <c:pt idx="5235">
                  <c:v>3.1129999999999999E-3</c:v>
                </c:pt>
                <c:pt idx="5236">
                  <c:v>3.1129999999999999E-3</c:v>
                </c:pt>
                <c:pt idx="5237">
                  <c:v>3.0899999999999999E-3</c:v>
                </c:pt>
                <c:pt idx="5238">
                  <c:v>3.124E-3</c:v>
                </c:pt>
                <c:pt idx="5239">
                  <c:v>3.1199999999999999E-3</c:v>
                </c:pt>
                <c:pt idx="5240">
                  <c:v>3.1050000000000001E-3</c:v>
                </c:pt>
                <c:pt idx="5241">
                  <c:v>3.1089999999999998E-3</c:v>
                </c:pt>
                <c:pt idx="5242">
                  <c:v>3.1020000000000002E-3</c:v>
                </c:pt>
                <c:pt idx="5243">
                  <c:v>3.117E-3</c:v>
                </c:pt>
                <c:pt idx="5244">
                  <c:v>3.1129999999999999E-3</c:v>
                </c:pt>
                <c:pt idx="5245">
                  <c:v>3.124E-3</c:v>
                </c:pt>
                <c:pt idx="5246">
                  <c:v>3.1089999999999998E-3</c:v>
                </c:pt>
                <c:pt idx="5247">
                  <c:v>3.1280000000000001E-3</c:v>
                </c:pt>
                <c:pt idx="5248">
                  <c:v>3.124E-3</c:v>
                </c:pt>
                <c:pt idx="5249">
                  <c:v>3.1199999999999999E-3</c:v>
                </c:pt>
                <c:pt idx="5250">
                  <c:v>3.1199999999999999E-3</c:v>
                </c:pt>
                <c:pt idx="5251">
                  <c:v>3.1199999999999999E-3</c:v>
                </c:pt>
                <c:pt idx="5252">
                  <c:v>3.124E-3</c:v>
                </c:pt>
                <c:pt idx="5253">
                  <c:v>2.9459999999999998E-3</c:v>
                </c:pt>
                <c:pt idx="5254">
                  <c:v>2.9529999999999999E-3</c:v>
                </c:pt>
                <c:pt idx="5255">
                  <c:v>2.9350000000000001E-3</c:v>
                </c:pt>
                <c:pt idx="5256">
                  <c:v>2.9459999999999998E-3</c:v>
                </c:pt>
                <c:pt idx="5257">
                  <c:v>2.9529999999999999E-3</c:v>
                </c:pt>
                <c:pt idx="5258">
                  <c:v>2.957E-3</c:v>
                </c:pt>
                <c:pt idx="5259">
                  <c:v>2.9529999999999999E-3</c:v>
                </c:pt>
                <c:pt idx="5260">
                  <c:v>2.9640000000000001E-3</c:v>
                </c:pt>
                <c:pt idx="5261">
                  <c:v>2.967E-3</c:v>
                </c:pt>
                <c:pt idx="5262">
                  <c:v>2.957E-3</c:v>
                </c:pt>
                <c:pt idx="5263">
                  <c:v>2.9529999999999999E-3</c:v>
                </c:pt>
                <c:pt idx="5264">
                  <c:v>2.9459999999999998E-3</c:v>
                </c:pt>
                <c:pt idx="5265">
                  <c:v>2.9459999999999998E-3</c:v>
                </c:pt>
                <c:pt idx="5266">
                  <c:v>2.9489999999999998E-3</c:v>
                </c:pt>
                <c:pt idx="5267">
                  <c:v>2.9489999999999998E-3</c:v>
                </c:pt>
                <c:pt idx="5268">
                  <c:v>2.9420000000000002E-3</c:v>
                </c:pt>
                <c:pt idx="5269">
                  <c:v>2.9420000000000002E-3</c:v>
                </c:pt>
                <c:pt idx="5270">
                  <c:v>2.9420000000000002E-3</c:v>
                </c:pt>
                <c:pt idx="5271">
                  <c:v>2.9420000000000002E-3</c:v>
                </c:pt>
                <c:pt idx="5272">
                  <c:v>2.9489999999999998E-3</c:v>
                </c:pt>
                <c:pt idx="5273">
                  <c:v>2.9459999999999998E-3</c:v>
                </c:pt>
                <c:pt idx="5274">
                  <c:v>2.9420000000000002E-3</c:v>
                </c:pt>
                <c:pt idx="5275">
                  <c:v>2.9350000000000001E-3</c:v>
                </c:pt>
                <c:pt idx="5276">
                  <c:v>2.9390000000000002E-3</c:v>
                </c:pt>
                <c:pt idx="5277">
                  <c:v>2.9489999999999998E-3</c:v>
                </c:pt>
                <c:pt idx="5278">
                  <c:v>2.9390000000000002E-3</c:v>
                </c:pt>
                <c:pt idx="5279">
                  <c:v>2.9390000000000002E-3</c:v>
                </c:pt>
                <c:pt idx="5280">
                  <c:v>2.9489999999999998E-3</c:v>
                </c:pt>
                <c:pt idx="5281">
                  <c:v>2.9459999999999998E-3</c:v>
                </c:pt>
                <c:pt idx="5282">
                  <c:v>2.9489999999999998E-3</c:v>
                </c:pt>
                <c:pt idx="5283">
                  <c:v>2.9420000000000002E-3</c:v>
                </c:pt>
                <c:pt idx="5284">
                  <c:v>2.9459999999999998E-3</c:v>
                </c:pt>
                <c:pt idx="5285">
                  <c:v>2.9459999999999998E-3</c:v>
                </c:pt>
                <c:pt idx="5286">
                  <c:v>2.9459999999999998E-3</c:v>
                </c:pt>
                <c:pt idx="5287">
                  <c:v>2.9390000000000002E-3</c:v>
                </c:pt>
                <c:pt idx="5288">
                  <c:v>2.9459999999999998E-3</c:v>
                </c:pt>
                <c:pt idx="5289">
                  <c:v>2.9320000000000001E-3</c:v>
                </c:pt>
                <c:pt idx="5290">
                  <c:v>2.9250000000000001E-3</c:v>
                </c:pt>
                <c:pt idx="5291">
                  <c:v>2.911E-3</c:v>
                </c:pt>
                <c:pt idx="5292">
                  <c:v>2.911E-3</c:v>
                </c:pt>
                <c:pt idx="5293">
                  <c:v>2.921E-3</c:v>
                </c:pt>
                <c:pt idx="5294">
                  <c:v>2.918E-3</c:v>
                </c:pt>
                <c:pt idx="5295">
                  <c:v>2.921E-3</c:v>
                </c:pt>
                <c:pt idx="5296">
                  <c:v>2.921E-3</c:v>
                </c:pt>
                <c:pt idx="5297">
                  <c:v>2.9250000000000001E-3</c:v>
                </c:pt>
                <c:pt idx="5298">
                  <c:v>2.9250000000000001E-3</c:v>
                </c:pt>
                <c:pt idx="5299">
                  <c:v>2.9320000000000001E-3</c:v>
                </c:pt>
                <c:pt idx="5300">
                  <c:v>2.921E-3</c:v>
                </c:pt>
                <c:pt idx="5301">
                  <c:v>2.9350000000000001E-3</c:v>
                </c:pt>
                <c:pt idx="5302">
                  <c:v>2.9390000000000002E-3</c:v>
                </c:pt>
                <c:pt idx="5303">
                  <c:v>2.9350000000000001E-3</c:v>
                </c:pt>
                <c:pt idx="5304">
                  <c:v>2.9320000000000001E-3</c:v>
                </c:pt>
                <c:pt idx="5305">
                  <c:v>2.9459999999999998E-3</c:v>
                </c:pt>
                <c:pt idx="5306">
                  <c:v>2.9250000000000001E-3</c:v>
                </c:pt>
                <c:pt idx="5307">
                  <c:v>2.9320000000000001E-3</c:v>
                </c:pt>
                <c:pt idx="5308">
                  <c:v>2.928E-3</c:v>
                </c:pt>
                <c:pt idx="5309">
                  <c:v>2.928E-3</c:v>
                </c:pt>
                <c:pt idx="5310">
                  <c:v>2.9250000000000001E-3</c:v>
                </c:pt>
                <c:pt idx="5311">
                  <c:v>2.9250000000000001E-3</c:v>
                </c:pt>
                <c:pt idx="5312">
                  <c:v>2.918E-3</c:v>
                </c:pt>
                <c:pt idx="5313">
                  <c:v>2.921E-3</c:v>
                </c:pt>
                <c:pt idx="5314">
                  <c:v>2.928E-3</c:v>
                </c:pt>
                <c:pt idx="5315">
                  <c:v>2.9139999999999999E-3</c:v>
                </c:pt>
                <c:pt idx="5316">
                  <c:v>2.921E-3</c:v>
                </c:pt>
                <c:pt idx="5317">
                  <c:v>2.921E-3</c:v>
                </c:pt>
                <c:pt idx="5318">
                  <c:v>2.911E-3</c:v>
                </c:pt>
                <c:pt idx="5319">
                  <c:v>2.921E-3</c:v>
                </c:pt>
                <c:pt idx="5320">
                  <c:v>2.918E-3</c:v>
                </c:pt>
                <c:pt idx="5321">
                  <c:v>2.911E-3</c:v>
                </c:pt>
                <c:pt idx="5322">
                  <c:v>2.921E-3</c:v>
                </c:pt>
                <c:pt idx="5323">
                  <c:v>2.921E-3</c:v>
                </c:pt>
                <c:pt idx="5324">
                  <c:v>2.921E-3</c:v>
                </c:pt>
                <c:pt idx="5325">
                  <c:v>2.921E-3</c:v>
                </c:pt>
                <c:pt idx="5326">
                  <c:v>2.911E-3</c:v>
                </c:pt>
                <c:pt idx="5327">
                  <c:v>2.921E-3</c:v>
                </c:pt>
                <c:pt idx="5328">
                  <c:v>2.921E-3</c:v>
                </c:pt>
                <c:pt idx="5329">
                  <c:v>2.9139999999999999E-3</c:v>
                </c:pt>
                <c:pt idx="5330">
                  <c:v>2.9320000000000001E-3</c:v>
                </c:pt>
                <c:pt idx="5331">
                  <c:v>2.9139999999999999E-3</c:v>
                </c:pt>
                <c:pt idx="5332">
                  <c:v>2.9250000000000001E-3</c:v>
                </c:pt>
                <c:pt idx="5333">
                  <c:v>2.911E-3</c:v>
                </c:pt>
                <c:pt idx="5334">
                  <c:v>2.9030000000000002E-3</c:v>
                </c:pt>
                <c:pt idx="5335">
                  <c:v>2.921E-3</c:v>
                </c:pt>
                <c:pt idx="5336">
                  <c:v>2.921E-3</c:v>
                </c:pt>
                <c:pt idx="5337">
                  <c:v>2.9030000000000002E-3</c:v>
                </c:pt>
                <c:pt idx="5338">
                  <c:v>2.921E-3</c:v>
                </c:pt>
                <c:pt idx="5339">
                  <c:v>2.918E-3</c:v>
                </c:pt>
                <c:pt idx="5340">
                  <c:v>2.9250000000000001E-3</c:v>
                </c:pt>
                <c:pt idx="5341">
                  <c:v>2.918E-3</c:v>
                </c:pt>
                <c:pt idx="5342">
                  <c:v>2.9030000000000002E-3</c:v>
                </c:pt>
                <c:pt idx="5343">
                  <c:v>2.911E-3</c:v>
                </c:pt>
                <c:pt idx="5344">
                  <c:v>2.921E-3</c:v>
                </c:pt>
                <c:pt idx="5345">
                  <c:v>2.918E-3</c:v>
                </c:pt>
                <c:pt idx="5346">
                  <c:v>2.918E-3</c:v>
                </c:pt>
                <c:pt idx="5347">
                  <c:v>2.9250000000000001E-3</c:v>
                </c:pt>
                <c:pt idx="5348">
                  <c:v>2.9139999999999999E-3</c:v>
                </c:pt>
                <c:pt idx="5349">
                  <c:v>2.9139999999999999E-3</c:v>
                </c:pt>
                <c:pt idx="5350">
                  <c:v>2.928E-3</c:v>
                </c:pt>
                <c:pt idx="5351">
                  <c:v>2.928E-3</c:v>
                </c:pt>
                <c:pt idx="5352">
                  <c:v>2.9250000000000001E-3</c:v>
                </c:pt>
                <c:pt idx="5353">
                  <c:v>2.921E-3</c:v>
                </c:pt>
                <c:pt idx="5354">
                  <c:v>2.9139999999999999E-3</c:v>
                </c:pt>
                <c:pt idx="5355">
                  <c:v>2.918E-3</c:v>
                </c:pt>
                <c:pt idx="5356">
                  <c:v>2.911E-3</c:v>
                </c:pt>
                <c:pt idx="5357">
                  <c:v>2.9069999999999999E-3</c:v>
                </c:pt>
                <c:pt idx="5358">
                  <c:v>2.9069999999999999E-3</c:v>
                </c:pt>
                <c:pt idx="5359">
                  <c:v>2.918E-3</c:v>
                </c:pt>
                <c:pt idx="5360">
                  <c:v>2.921E-3</c:v>
                </c:pt>
                <c:pt idx="5361">
                  <c:v>2.918E-3</c:v>
                </c:pt>
                <c:pt idx="5362">
                  <c:v>2.9030000000000002E-3</c:v>
                </c:pt>
                <c:pt idx="5363">
                  <c:v>2.911E-3</c:v>
                </c:pt>
                <c:pt idx="5364">
                  <c:v>2.9069999999999999E-3</c:v>
                </c:pt>
                <c:pt idx="5365">
                  <c:v>2.918E-3</c:v>
                </c:pt>
                <c:pt idx="5366">
                  <c:v>2.9069999999999999E-3</c:v>
                </c:pt>
                <c:pt idx="5367">
                  <c:v>2.9069999999999999E-3</c:v>
                </c:pt>
                <c:pt idx="5368">
                  <c:v>2.918E-3</c:v>
                </c:pt>
                <c:pt idx="5369">
                  <c:v>2.9139999999999999E-3</c:v>
                </c:pt>
                <c:pt idx="5370">
                  <c:v>2.9069999999999999E-3</c:v>
                </c:pt>
                <c:pt idx="5371">
                  <c:v>2.8960000000000001E-3</c:v>
                </c:pt>
                <c:pt idx="5372">
                  <c:v>2.8349999999999998E-3</c:v>
                </c:pt>
                <c:pt idx="5373">
                  <c:v>2.8319999999999999E-3</c:v>
                </c:pt>
                <c:pt idx="5374">
                  <c:v>2.8349999999999998E-3</c:v>
                </c:pt>
                <c:pt idx="5375">
                  <c:v>2.8379999999999998E-3</c:v>
                </c:pt>
                <c:pt idx="5376">
                  <c:v>2.8379999999999998E-3</c:v>
                </c:pt>
                <c:pt idx="5377">
                  <c:v>2.8279999999999998E-3</c:v>
                </c:pt>
                <c:pt idx="5378">
                  <c:v>2.8279999999999998E-3</c:v>
                </c:pt>
                <c:pt idx="5379">
                  <c:v>2.8379999999999998E-3</c:v>
                </c:pt>
                <c:pt idx="5380">
                  <c:v>2.8379999999999998E-3</c:v>
                </c:pt>
                <c:pt idx="5381">
                  <c:v>2.8449999999999999E-3</c:v>
                </c:pt>
                <c:pt idx="5382">
                  <c:v>2.8319999999999999E-3</c:v>
                </c:pt>
                <c:pt idx="5383">
                  <c:v>2.8249999999999998E-3</c:v>
                </c:pt>
                <c:pt idx="5384">
                  <c:v>2.8379999999999998E-3</c:v>
                </c:pt>
                <c:pt idx="5385">
                  <c:v>2.8419999999999999E-3</c:v>
                </c:pt>
                <c:pt idx="5386">
                  <c:v>2.8419999999999999E-3</c:v>
                </c:pt>
                <c:pt idx="5387">
                  <c:v>2.8180000000000002E-3</c:v>
                </c:pt>
                <c:pt idx="5388">
                  <c:v>2.8110000000000001E-3</c:v>
                </c:pt>
                <c:pt idx="5389">
                  <c:v>2.8110000000000001E-3</c:v>
                </c:pt>
                <c:pt idx="5390">
                  <c:v>2.8040000000000001E-3</c:v>
                </c:pt>
                <c:pt idx="5391">
                  <c:v>2.8210000000000002E-3</c:v>
                </c:pt>
                <c:pt idx="5392">
                  <c:v>2.8180000000000002E-3</c:v>
                </c:pt>
                <c:pt idx="5393">
                  <c:v>2.8249999999999998E-3</c:v>
                </c:pt>
                <c:pt idx="5394">
                  <c:v>2.8249999999999998E-3</c:v>
                </c:pt>
                <c:pt idx="5395">
                  <c:v>2.8279999999999998E-3</c:v>
                </c:pt>
                <c:pt idx="5396">
                  <c:v>2.8180000000000002E-3</c:v>
                </c:pt>
                <c:pt idx="5397">
                  <c:v>2.8279999999999998E-3</c:v>
                </c:pt>
                <c:pt idx="5398">
                  <c:v>2.8279999999999998E-3</c:v>
                </c:pt>
                <c:pt idx="5399">
                  <c:v>2.8140000000000001E-3</c:v>
                </c:pt>
                <c:pt idx="5400">
                  <c:v>2.8180000000000002E-3</c:v>
                </c:pt>
                <c:pt idx="5401">
                  <c:v>2.8319999999999999E-3</c:v>
                </c:pt>
                <c:pt idx="5402">
                  <c:v>2.8319999999999999E-3</c:v>
                </c:pt>
                <c:pt idx="5403">
                  <c:v>2.8249999999999998E-3</c:v>
                </c:pt>
                <c:pt idx="5404">
                  <c:v>2.8210000000000002E-3</c:v>
                </c:pt>
                <c:pt idx="5405">
                  <c:v>2.8140000000000001E-3</c:v>
                </c:pt>
                <c:pt idx="5406">
                  <c:v>2.8279999999999998E-3</c:v>
                </c:pt>
                <c:pt idx="5407">
                  <c:v>2.8319999999999999E-3</c:v>
                </c:pt>
                <c:pt idx="5408">
                  <c:v>2.8140000000000001E-3</c:v>
                </c:pt>
                <c:pt idx="5409">
                  <c:v>2.8319999999999999E-3</c:v>
                </c:pt>
                <c:pt idx="5410">
                  <c:v>2.8419999999999999E-3</c:v>
                </c:pt>
                <c:pt idx="5411">
                  <c:v>2.8349999999999998E-3</c:v>
                </c:pt>
                <c:pt idx="5412">
                  <c:v>2.8319999999999999E-3</c:v>
                </c:pt>
                <c:pt idx="5413">
                  <c:v>2.8379999999999998E-3</c:v>
                </c:pt>
                <c:pt idx="5414">
                  <c:v>2.8349999999999998E-3</c:v>
                </c:pt>
                <c:pt idx="5415">
                  <c:v>2.8379999999999998E-3</c:v>
                </c:pt>
                <c:pt idx="5416">
                  <c:v>2.8319999999999999E-3</c:v>
                </c:pt>
                <c:pt idx="5417">
                  <c:v>2.8319999999999999E-3</c:v>
                </c:pt>
                <c:pt idx="5418">
                  <c:v>2.8319999999999999E-3</c:v>
                </c:pt>
                <c:pt idx="5419">
                  <c:v>2.8379999999999998E-3</c:v>
                </c:pt>
                <c:pt idx="5420">
                  <c:v>2.8349999999999998E-3</c:v>
                </c:pt>
                <c:pt idx="5421">
                  <c:v>2.8379999999999998E-3</c:v>
                </c:pt>
                <c:pt idx="5422">
                  <c:v>2.8349999999999998E-3</c:v>
                </c:pt>
                <c:pt idx="5423">
                  <c:v>2.8379999999999998E-3</c:v>
                </c:pt>
                <c:pt idx="5424">
                  <c:v>2.8349999999999998E-3</c:v>
                </c:pt>
                <c:pt idx="5425">
                  <c:v>2.8279999999999998E-3</c:v>
                </c:pt>
                <c:pt idx="5426">
                  <c:v>2.8379999999999998E-3</c:v>
                </c:pt>
                <c:pt idx="5427">
                  <c:v>2.8419999999999999E-3</c:v>
                </c:pt>
                <c:pt idx="5428">
                  <c:v>2.8379999999999998E-3</c:v>
                </c:pt>
                <c:pt idx="5429">
                  <c:v>2.8349999999999998E-3</c:v>
                </c:pt>
                <c:pt idx="5430">
                  <c:v>2.8449999999999999E-3</c:v>
                </c:pt>
                <c:pt idx="5431">
                  <c:v>2.8319999999999999E-3</c:v>
                </c:pt>
                <c:pt idx="5432">
                  <c:v>2.8349999999999998E-3</c:v>
                </c:pt>
                <c:pt idx="5433">
                  <c:v>2.8379999999999998E-3</c:v>
                </c:pt>
                <c:pt idx="5434">
                  <c:v>2.8349999999999998E-3</c:v>
                </c:pt>
                <c:pt idx="5435">
                  <c:v>2.8379999999999998E-3</c:v>
                </c:pt>
                <c:pt idx="5436">
                  <c:v>2.8419999999999999E-3</c:v>
                </c:pt>
                <c:pt idx="5437">
                  <c:v>2.8419999999999999E-3</c:v>
                </c:pt>
                <c:pt idx="5438">
                  <c:v>2.8379999999999998E-3</c:v>
                </c:pt>
                <c:pt idx="5439">
                  <c:v>2.8419999999999999E-3</c:v>
                </c:pt>
                <c:pt idx="5440">
                  <c:v>2.8449999999999999E-3</c:v>
                </c:pt>
                <c:pt idx="5441">
                  <c:v>2.8379999999999998E-3</c:v>
                </c:pt>
                <c:pt idx="5442">
                  <c:v>2.8419999999999999E-3</c:v>
                </c:pt>
                <c:pt idx="5443">
                  <c:v>2.8519999999999999E-3</c:v>
                </c:pt>
                <c:pt idx="5444">
                  <c:v>2.862E-3</c:v>
                </c:pt>
                <c:pt idx="5445">
                  <c:v>2.859E-3</c:v>
                </c:pt>
                <c:pt idx="5446">
                  <c:v>2.8349999999999998E-3</c:v>
                </c:pt>
                <c:pt idx="5447">
                  <c:v>2.849E-3</c:v>
                </c:pt>
                <c:pt idx="5448">
                  <c:v>2.849E-3</c:v>
                </c:pt>
                <c:pt idx="5449">
                  <c:v>2.849E-3</c:v>
                </c:pt>
                <c:pt idx="5450">
                  <c:v>2.859E-3</c:v>
                </c:pt>
                <c:pt idx="5451">
                  <c:v>2.859E-3</c:v>
                </c:pt>
                <c:pt idx="5452">
                  <c:v>2.859E-3</c:v>
                </c:pt>
                <c:pt idx="5453">
                  <c:v>2.859E-3</c:v>
                </c:pt>
                <c:pt idx="5454">
                  <c:v>2.8519999999999999E-3</c:v>
                </c:pt>
                <c:pt idx="5455">
                  <c:v>2.859E-3</c:v>
                </c:pt>
                <c:pt idx="5456">
                  <c:v>2.849E-3</c:v>
                </c:pt>
                <c:pt idx="5457">
                  <c:v>2.8080000000000002E-3</c:v>
                </c:pt>
                <c:pt idx="5458">
                  <c:v>2.7910000000000001E-3</c:v>
                </c:pt>
                <c:pt idx="5459">
                  <c:v>2.797E-3</c:v>
                </c:pt>
                <c:pt idx="5460">
                  <c:v>2.7910000000000001E-3</c:v>
                </c:pt>
                <c:pt idx="5461">
                  <c:v>2.784E-3</c:v>
                </c:pt>
                <c:pt idx="5462">
                  <c:v>2.8010000000000001E-3</c:v>
                </c:pt>
                <c:pt idx="5463">
                  <c:v>2.794E-3</c:v>
                </c:pt>
                <c:pt idx="5464">
                  <c:v>2.7910000000000001E-3</c:v>
                </c:pt>
                <c:pt idx="5465">
                  <c:v>2.7910000000000001E-3</c:v>
                </c:pt>
                <c:pt idx="5466">
                  <c:v>2.7910000000000001E-3</c:v>
                </c:pt>
                <c:pt idx="5467">
                  <c:v>2.7910000000000001E-3</c:v>
                </c:pt>
                <c:pt idx="5468">
                  <c:v>2.8080000000000002E-3</c:v>
                </c:pt>
                <c:pt idx="5469">
                  <c:v>2.7880000000000001E-3</c:v>
                </c:pt>
                <c:pt idx="5470">
                  <c:v>2.8080000000000002E-3</c:v>
                </c:pt>
                <c:pt idx="5471">
                  <c:v>2.8010000000000001E-3</c:v>
                </c:pt>
                <c:pt idx="5472">
                  <c:v>2.8040000000000001E-3</c:v>
                </c:pt>
                <c:pt idx="5473">
                  <c:v>2.8010000000000001E-3</c:v>
                </c:pt>
                <c:pt idx="5474">
                  <c:v>2.8010000000000001E-3</c:v>
                </c:pt>
                <c:pt idx="5475">
                  <c:v>2.797E-3</c:v>
                </c:pt>
                <c:pt idx="5476">
                  <c:v>2.7880000000000001E-3</c:v>
                </c:pt>
                <c:pt idx="5477">
                  <c:v>2.7910000000000001E-3</c:v>
                </c:pt>
                <c:pt idx="5478">
                  <c:v>2.784E-3</c:v>
                </c:pt>
                <c:pt idx="5479">
                  <c:v>2.794E-3</c:v>
                </c:pt>
                <c:pt idx="5480">
                  <c:v>2.8040000000000001E-3</c:v>
                </c:pt>
                <c:pt idx="5481">
                  <c:v>2.7910000000000001E-3</c:v>
                </c:pt>
                <c:pt idx="5482">
                  <c:v>2.8040000000000001E-3</c:v>
                </c:pt>
                <c:pt idx="5483">
                  <c:v>2.794E-3</c:v>
                </c:pt>
                <c:pt idx="5484">
                  <c:v>2.7910000000000001E-3</c:v>
                </c:pt>
                <c:pt idx="5485">
                  <c:v>2.794E-3</c:v>
                </c:pt>
                <c:pt idx="5486">
                  <c:v>2.797E-3</c:v>
                </c:pt>
                <c:pt idx="5487">
                  <c:v>2.8080000000000002E-3</c:v>
                </c:pt>
                <c:pt idx="5488">
                  <c:v>2.8080000000000002E-3</c:v>
                </c:pt>
                <c:pt idx="5489">
                  <c:v>2.8080000000000002E-3</c:v>
                </c:pt>
                <c:pt idx="5490">
                  <c:v>2.794E-3</c:v>
                </c:pt>
                <c:pt idx="5491">
                  <c:v>2.8040000000000001E-3</c:v>
                </c:pt>
                <c:pt idx="5492">
                  <c:v>2.797E-3</c:v>
                </c:pt>
                <c:pt idx="5493">
                  <c:v>2.8080000000000002E-3</c:v>
                </c:pt>
                <c:pt idx="5494">
                  <c:v>2.797E-3</c:v>
                </c:pt>
                <c:pt idx="5495">
                  <c:v>2.8010000000000001E-3</c:v>
                </c:pt>
                <c:pt idx="5496">
                  <c:v>2.7880000000000001E-3</c:v>
                </c:pt>
                <c:pt idx="5497">
                  <c:v>2.8180000000000002E-3</c:v>
                </c:pt>
                <c:pt idx="5498">
                  <c:v>2.8080000000000002E-3</c:v>
                </c:pt>
                <c:pt idx="5499">
                  <c:v>2.8080000000000002E-3</c:v>
                </c:pt>
                <c:pt idx="5500">
                  <c:v>2.8110000000000001E-3</c:v>
                </c:pt>
                <c:pt idx="5501">
                  <c:v>2.8080000000000002E-3</c:v>
                </c:pt>
                <c:pt idx="5502">
                  <c:v>2.8010000000000001E-3</c:v>
                </c:pt>
                <c:pt idx="5503">
                  <c:v>2.8110000000000001E-3</c:v>
                </c:pt>
                <c:pt idx="5504">
                  <c:v>2.8040000000000001E-3</c:v>
                </c:pt>
                <c:pt idx="5505">
                  <c:v>2.8010000000000001E-3</c:v>
                </c:pt>
                <c:pt idx="5506">
                  <c:v>2.8110000000000001E-3</c:v>
                </c:pt>
                <c:pt idx="5507">
                  <c:v>2.797E-3</c:v>
                </c:pt>
                <c:pt idx="5508">
                  <c:v>2.797E-3</c:v>
                </c:pt>
                <c:pt idx="5509">
                  <c:v>2.7910000000000001E-3</c:v>
                </c:pt>
                <c:pt idx="5510">
                  <c:v>2.8140000000000001E-3</c:v>
                </c:pt>
                <c:pt idx="5511">
                  <c:v>2.8180000000000002E-3</c:v>
                </c:pt>
                <c:pt idx="5512">
                  <c:v>2.8110000000000001E-3</c:v>
                </c:pt>
                <c:pt idx="5513">
                  <c:v>2.8040000000000001E-3</c:v>
                </c:pt>
                <c:pt idx="5514">
                  <c:v>2.8210000000000002E-3</c:v>
                </c:pt>
                <c:pt idx="5515">
                  <c:v>2.8140000000000001E-3</c:v>
                </c:pt>
                <c:pt idx="5516">
                  <c:v>2.8140000000000001E-3</c:v>
                </c:pt>
                <c:pt idx="5517">
                  <c:v>2.8140000000000001E-3</c:v>
                </c:pt>
                <c:pt idx="5518">
                  <c:v>2.8080000000000002E-3</c:v>
                </c:pt>
                <c:pt idx="5519">
                  <c:v>2.8140000000000001E-3</c:v>
                </c:pt>
                <c:pt idx="5520">
                  <c:v>2.8080000000000002E-3</c:v>
                </c:pt>
                <c:pt idx="5521">
                  <c:v>2.8249999999999998E-3</c:v>
                </c:pt>
                <c:pt idx="5522">
                  <c:v>2.8140000000000001E-3</c:v>
                </c:pt>
                <c:pt idx="5523">
                  <c:v>2.8140000000000001E-3</c:v>
                </c:pt>
                <c:pt idx="5524">
                  <c:v>2.8180000000000002E-3</c:v>
                </c:pt>
                <c:pt idx="5525">
                  <c:v>2.8180000000000002E-3</c:v>
                </c:pt>
                <c:pt idx="5526">
                  <c:v>2.8140000000000001E-3</c:v>
                </c:pt>
                <c:pt idx="5527">
                  <c:v>2.797E-3</c:v>
                </c:pt>
                <c:pt idx="5528">
                  <c:v>2.8180000000000002E-3</c:v>
                </c:pt>
                <c:pt idx="5529">
                  <c:v>2.8110000000000001E-3</c:v>
                </c:pt>
                <c:pt idx="5530">
                  <c:v>2.8249999999999998E-3</c:v>
                </c:pt>
                <c:pt idx="5531">
                  <c:v>2.8080000000000002E-3</c:v>
                </c:pt>
                <c:pt idx="5532">
                  <c:v>2.8110000000000001E-3</c:v>
                </c:pt>
                <c:pt idx="5533">
                  <c:v>2.8110000000000001E-3</c:v>
                </c:pt>
                <c:pt idx="5534">
                  <c:v>2.8080000000000002E-3</c:v>
                </c:pt>
                <c:pt idx="5535">
                  <c:v>2.8140000000000001E-3</c:v>
                </c:pt>
                <c:pt idx="5536">
                  <c:v>2.8010000000000001E-3</c:v>
                </c:pt>
                <c:pt idx="5537">
                  <c:v>2.8110000000000001E-3</c:v>
                </c:pt>
                <c:pt idx="5538">
                  <c:v>2.8110000000000001E-3</c:v>
                </c:pt>
                <c:pt idx="5539">
                  <c:v>2.8110000000000001E-3</c:v>
                </c:pt>
                <c:pt idx="5540">
                  <c:v>2.8249999999999998E-3</c:v>
                </c:pt>
                <c:pt idx="5541">
                  <c:v>2.8140000000000001E-3</c:v>
                </c:pt>
                <c:pt idx="5542">
                  <c:v>2.8180000000000002E-3</c:v>
                </c:pt>
                <c:pt idx="5543">
                  <c:v>2.8010000000000001E-3</c:v>
                </c:pt>
                <c:pt idx="5544">
                  <c:v>2.8180000000000002E-3</c:v>
                </c:pt>
                <c:pt idx="5545">
                  <c:v>2.879E-3</c:v>
                </c:pt>
                <c:pt idx="5546">
                  <c:v>2.869E-3</c:v>
                </c:pt>
                <c:pt idx="5547">
                  <c:v>2.8660000000000001E-3</c:v>
                </c:pt>
                <c:pt idx="5548">
                  <c:v>2.869E-3</c:v>
                </c:pt>
                <c:pt idx="5549">
                  <c:v>2.8660000000000001E-3</c:v>
                </c:pt>
                <c:pt idx="5550">
                  <c:v>2.862E-3</c:v>
                </c:pt>
                <c:pt idx="5551">
                  <c:v>2.8110000000000001E-3</c:v>
                </c:pt>
                <c:pt idx="5552">
                  <c:v>2.8010000000000001E-3</c:v>
                </c:pt>
                <c:pt idx="5553">
                  <c:v>2.8080000000000002E-3</c:v>
                </c:pt>
                <c:pt idx="5554">
                  <c:v>2.8040000000000001E-3</c:v>
                </c:pt>
                <c:pt idx="5555">
                  <c:v>2.8110000000000001E-3</c:v>
                </c:pt>
                <c:pt idx="5556">
                  <c:v>2.8010000000000001E-3</c:v>
                </c:pt>
                <c:pt idx="5557">
                  <c:v>2.8010000000000001E-3</c:v>
                </c:pt>
                <c:pt idx="5558">
                  <c:v>2.8080000000000002E-3</c:v>
                </c:pt>
                <c:pt idx="5559">
                  <c:v>2.8080000000000002E-3</c:v>
                </c:pt>
                <c:pt idx="5560">
                  <c:v>2.8110000000000001E-3</c:v>
                </c:pt>
                <c:pt idx="5561">
                  <c:v>2.8080000000000002E-3</c:v>
                </c:pt>
                <c:pt idx="5562">
                  <c:v>2.8080000000000002E-3</c:v>
                </c:pt>
                <c:pt idx="5563">
                  <c:v>2.8080000000000002E-3</c:v>
                </c:pt>
                <c:pt idx="5564">
                  <c:v>2.8140000000000001E-3</c:v>
                </c:pt>
                <c:pt idx="5565">
                  <c:v>2.8080000000000002E-3</c:v>
                </c:pt>
                <c:pt idx="5566">
                  <c:v>2.8080000000000002E-3</c:v>
                </c:pt>
                <c:pt idx="5567">
                  <c:v>2.8110000000000001E-3</c:v>
                </c:pt>
                <c:pt idx="5568">
                  <c:v>2.8110000000000001E-3</c:v>
                </c:pt>
                <c:pt idx="5569">
                  <c:v>2.8180000000000002E-3</c:v>
                </c:pt>
                <c:pt idx="5570">
                  <c:v>2.8180000000000002E-3</c:v>
                </c:pt>
                <c:pt idx="5571">
                  <c:v>2.8110000000000001E-3</c:v>
                </c:pt>
                <c:pt idx="5572">
                  <c:v>2.8110000000000001E-3</c:v>
                </c:pt>
                <c:pt idx="5573">
                  <c:v>2.8140000000000001E-3</c:v>
                </c:pt>
                <c:pt idx="5574">
                  <c:v>2.8080000000000002E-3</c:v>
                </c:pt>
                <c:pt idx="5575">
                  <c:v>2.8180000000000002E-3</c:v>
                </c:pt>
                <c:pt idx="5576">
                  <c:v>2.8180000000000002E-3</c:v>
                </c:pt>
                <c:pt idx="5577">
                  <c:v>2.8110000000000001E-3</c:v>
                </c:pt>
                <c:pt idx="5578">
                  <c:v>2.8140000000000001E-3</c:v>
                </c:pt>
                <c:pt idx="5579">
                  <c:v>2.8210000000000002E-3</c:v>
                </c:pt>
                <c:pt idx="5580">
                  <c:v>2.8140000000000001E-3</c:v>
                </c:pt>
                <c:pt idx="5581">
                  <c:v>2.8180000000000002E-3</c:v>
                </c:pt>
                <c:pt idx="5582">
                  <c:v>2.8140000000000001E-3</c:v>
                </c:pt>
                <c:pt idx="5583">
                  <c:v>2.8110000000000001E-3</c:v>
                </c:pt>
                <c:pt idx="5584">
                  <c:v>2.8249999999999998E-3</c:v>
                </c:pt>
                <c:pt idx="5585">
                  <c:v>2.8180000000000002E-3</c:v>
                </c:pt>
                <c:pt idx="5586">
                  <c:v>2.8140000000000001E-3</c:v>
                </c:pt>
                <c:pt idx="5587">
                  <c:v>2.8110000000000001E-3</c:v>
                </c:pt>
                <c:pt idx="5588">
                  <c:v>2.728E-3</c:v>
                </c:pt>
                <c:pt idx="5589">
                  <c:v>2.7109999999999999E-3</c:v>
                </c:pt>
                <c:pt idx="5590">
                  <c:v>2.7309999999999999E-3</c:v>
                </c:pt>
                <c:pt idx="5591">
                  <c:v>2.725E-3</c:v>
                </c:pt>
                <c:pt idx="5592">
                  <c:v>2.738E-3</c:v>
                </c:pt>
                <c:pt idx="5593">
                  <c:v>2.7409999999999999E-3</c:v>
                </c:pt>
                <c:pt idx="5594">
                  <c:v>2.7439999999999999E-3</c:v>
                </c:pt>
                <c:pt idx="5595">
                  <c:v>2.7409999999999999E-3</c:v>
                </c:pt>
                <c:pt idx="5596">
                  <c:v>2.735E-3</c:v>
                </c:pt>
                <c:pt idx="5597">
                  <c:v>2.7309999999999999E-3</c:v>
                </c:pt>
                <c:pt idx="5598">
                  <c:v>2.7409999999999999E-3</c:v>
                </c:pt>
                <c:pt idx="5599">
                  <c:v>2.735E-3</c:v>
                </c:pt>
                <c:pt idx="5600">
                  <c:v>2.7439999999999999E-3</c:v>
                </c:pt>
                <c:pt idx="5601">
                  <c:v>2.738E-3</c:v>
                </c:pt>
                <c:pt idx="5602">
                  <c:v>2.735E-3</c:v>
                </c:pt>
                <c:pt idx="5603">
                  <c:v>2.751E-3</c:v>
                </c:pt>
                <c:pt idx="5604">
                  <c:v>2.751E-3</c:v>
                </c:pt>
                <c:pt idx="5605">
                  <c:v>2.7539999999999999E-3</c:v>
                </c:pt>
                <c:pt idx="5606">
                  <c:v>2.7439999999999999E-3</c:v>
                </c:pt>
                <c:pt idx="5607">
                  <c:v>2.758E-3</c:v>
                </c:pt>
                <c:pt idx="5608">
                  <c:v>2.751E-3</c:v>
                </c:pt>
                <c:pt idx="5609">
                  <c:v>2.758E-3</c:v>
                </c:pt>
                <c:pt idx="5610">
                  <c:v>2.7539999999999999E-3</c:v>
                </c:pt>
                <c:pt idx="5611">
                  <c:v>2.751E-3</c:v>
                </c:pt>
                <c:pt idx="5612">
                  <c:v>2.751E-3</c:v>
                </c:pt>
                <c:pt idx="5613">
                  <c:v>2.751E-3</c:v>
                </c:pt>
                <c:pt idx="5614">
                  <c:v>2.751E-3</c:v>
                </c:pt>
                <c:pt idx="5615">
                  <c:v>2.7439999999999999E-3</c:v>
                </c:pt>
                <c:pt idx="5616">
                  <c:v>2.7439999999999999E-3</c:v>
                </c:pt>
                <c:pt idx="5617">
                  <c:v>2.7539999999999999E-3</c:v>
                </c:pt>
                <c:pt idx="5618">
                  <c:v>2.758E-3</c:v>
                </c:pt>
                <c:pt idx="5619">
                  <c:v>2.758E-3</c:v>
                </c:pt>
                <c:pt idx="5620">
                  <c:v>2.758E-3</c:v>
                </c:pt>
                <c:pt idx="5621">
                  <c:v>2.7539999999999999E-3</c:v>
                </c:pt>
                <c:pt idx="5622">
                  <c:v>2.6979999999999999E-3</c:v>
                </c:pt>
                <c:pt idx="5623">
                  <c:v>2.6979999999999999E-3</c:v>
                </c:pt>
                <c:pt idx="5624">
                  <c:v>2.6949999999999999E-3</c:v>
                </c:pt>
                <c:pt idx="5625">
                  <c:v>2.702E-3</c:v>
                </c:pt>
                <c:pt idx="5626">
                  <c:v>2.689E-3</c:v>
                </c:pt>
                <c:pt idx="5627">
                  <c:v>2.6949999999999999E-3</c:v>
                </c:pt>
                <c:pt idx="5628">
                  <c:v>2.7049999999999999E-3</c:v>
                </c:pt>
                <c:pt idx="5629">
                  <c:v>2.7049999999999999E-3</c:v>
                </c:pt>
                <c:pt idx="5630">
                  <c:v>2.7049999999999999E-3</c:v>
                </c:pt>
                <c:pt idx="5631">
                  <c:v>2.7049999999999999E-3</c:v>
                </c:pt>
                <c:pt idx="5632">
                  <c:v>2.702E-3</c:v>
                </c:pt>
                <c:pt idx="5633">
                  <c:v>2.6949999999999999E-3</c:v>
                </c:pt>
                <c:pt idx="5634">
                  <c:v>2.702E-3</c:v>
                </c:pt>
                <c:pt idx="5635">
                  <c:v>2.7079999999999999E-3</c:v>
                </c:pt>
                <c:pt idx="5636">
                  <c:v>2.702E-3</c:v>
                </c:pt>
                <c:pt idx="5637">
                  <c:v>2.7079999999999999E-3</c:v>
                </c:pt>
                <c:pt idx="5638">
                  <c:v>2.7109999999999999E-3</c:v>
                </c:pt>
                <c:pt idx="5639">
                  <c:v>2.7079999999999999E-3</c:v>
                </c:pt>
                <c:pt idx="5640">
                  <c:v>2.7179999999999999E-3</c:v>
                </c:pt>
                <c:pt idx="5641">
                  <c:v>2.7049999999999999E-3</c:v>
                </c:pt>
                <c:pt idx="5642">
                  <c:v>2.7079999999999999E-3</c:v>
                </c:pt>
                <c:pt idx="5643">
                  <c:v>2.7109999999999999E-3</c:v>
                </c:pt>
                <c:pt idx="5644">
                  <c:v>2.7049999999999999E-3</c:v>
                </c:pt>
                <c:pt idx="5645">
                  <c:v>2.7049999999999999E-3</c:v>
                </c:pt>
                <c:pt idx="5646">
                  <c:v>2.7079999999999999E-3</c:v>
                </c:pt>
                <c:pt idx="5647">
                  <c:v>2.7109999999999999E-3</c:v>
                </c:pt>
                <c:pt idx="5648">
                  <c:v>2.715E-3</c:v>
                </c:pt>
                <c:pt idx="5649">
                  <c:v>2.7049999999999999E-3</c:v>
                </c:pt>
                <c:pt idx="5650">
                  <c:v>2.7179999999999999E-3</c:v>
                </c:pt>
                <c:pt idx="5651">
                  <c:v>2.715E-3</c:v>
                </c:pt>
                <c:pt idx="5652">
                  <c:v>2.4870000000000001E-3</c:v>
                </c:pt>
                <c:pt idx="5653">
                  <c:v>1.702E-3</c:v>
                </c:pt>
                <c:pt idx="5654">
                  <c:v>1.178E-3</c:v>
                </c:pt>
                <c:pt idx="5655">
                  <c:v>2.9209999999999998E-7</c:v>
                </c:pt>
                <c:pt idx="5656">
                  <c:v>1.143E-7</c:v>
                </c:pt>
                <c:pt idx="5657">
                  <c:v>7.3889999999999995E-8</c:v>
                </c:pt>
                <c:pt idx="5658">
                  <c:v>6.8670000000000005E-8</c:v>
                </c:pt>
                <c:pt idx="5659">
                  <c:v>6.5449999999999994E-8</c:v>
                </c:pt>
                <c:pt idx="5660">
                  <c:v>6.0899999999999996E-8</c:v>
                </c:pt>
                <c:pt idx="5661">
                  <c:v>1.12E-7</c:v>
                </c:pt>
                <c:pt idx="5662">
                  <c:v>1.085E-7</c:v>
                </c:pt>
                <c:pt idx="5663">
                  <c:v>1.057E-7</c:v>
                </c:pt>
                <c:pt idx="5664">
                  <c:v>1.037E-7</c:v>
                </c:pt>
                <c:pt idx="5665">
                  <c:v>1.025E-7</c:v>
                </c:pt>
                <c:pt idx="5666">
                  <c:v>1.007E-7</c:v>
                </c:pt>
                <c:pt idx="5667">
                  <c:v>6.0539999999999998E-8</c:v>
                </c:pt>
                <c:pt idx="5668">
                  <c:v>1.002E-7</c:v>
                </c:pt>
                <c:pt idx="5669">
                  <c:v>9.7390000000000001E-8</c:v>
                </c:pt>
                <c:pt idx="5670">
                  <c:v>9.6229999999999995E-8</c:v>
                </c:pt>
                <c:pt idx="5671">
                  <c:v>9.5080000000000002E-8</c:v>
                </c:pt>
                <c:pt idx="5672">
                  <c:v>7.2310000000000004E-8</c:v>
                </c:pt>
                <c:pt idx="5673">
                  <c:v>7.1789999999999996E-8</c:v>
                </c:pt>
                <c:pt idx="5674">
                  <c:v>7.1540000000000004E-8</c:v>
                </c:pt>
                <c:pt idx="5675">
                  <c:v>7.128E-8</c:v>
                </c:pt>
                <c:pt idx="5676">
                  <c:v>7.1449999999999995E-8</c:v>
                </c:pt>
                <c:pt idx="5677">
                  <c:v>7.1190000000000004E-8</c:v>
                </c:pt>
                <c:pt idx="5678">
                  <c:v>7.1019999999999997E-8</c:v>
                </c:pt>
                <c:pt idx="5679">
                  <c:v>7.1620000000000002E-8</c:v>
                </c:pt>
                <c:pt idx="5680">
                  <c:v>4.9959999999999997E-9</c:v>
                </c:pt>
                <c:pt idx="5681">
                  <c:v>9.2939999999999997E-8</c:v>
                </c:pt>
                <c:pt idx="5682">
                  <c:v>9.2270000000000005E-8</c:v>
                </c:pt>
                <c:pt idx="5683">
                  <c:v>9.2049999999999994E-8</c:v>
                </c:pt>
                <c:pt idx="5684">
                  <c:v>9.139E-8</c:v>
                </c:pt>
                <c:pt idx="5685">
                  <c:v>9.1500000000000005E-8</c:v>
                </c:pt>
                <c:pt idx="5686">
                  <c:v>8.8580000000000003E-8</c:v>
                </c:pt>
                <c:pt idx="5687">
                  <c:v>8.5440000000000003E-8</c:v>
                </c:pt>
                <c:pt idx="5688">
                  <c:v>8.2220000000000004E-8</c:v>
                </c:pt>
                <c:pt idx="5689">
                  <c:v>4.9959999999999997E-9</c:v>
                </c:pt>
                <c:pt idx="5690">
                  <c:v>7.8269999999999999E-8</c:v>
                </c:pt>
                <c:pt idx="5691">
                  <c:v>4.9959999999999997E-9</c:v>
                </c:pt>
                <c:pt idx="5692">
                  <c:v>4.9959999999999997E-9</c:v>
                </c:pt>
                <c:pt idx="5693">
                  <c:v>4.9959999999999997E-9</c:v>
                </c:pt>
                <c:pt idx="5694">
                  <c:v>4.9959999999999997E-9</c:v>
                </c:pt>
                <c:pt idx="5695">
                  <c:v>4.9959999999999997E-9</c:v>
                </c:pt>
                <c:pt idx="5696">
                  <c:v>3.4429999999999998E-8</c:v>
                </c:pt>
                <c:pt idx="5697">
                  <c:v>3.3050000000000001E-8</c:v>
                </c:pt>
                <c:pt idx="5698">
                  <c:v>3.1809999999999998E-8</c:v>
                </c:pt>
                <c:pt idx="5699">
                  <c:v>3.0540000000000001E-8</c:v>
                </c:pt>
                <c:pt idx="5700">
                  <c:v>2.9110000000000001E-8</c:v>
                </c:pt>
                <c:pt idx="5701">
                  <c:v>2.7710000000000001E-8</c:v>
                </c:pt>
                <c:pt idx="5702">
                  <c:v>2.6440000000000001E-8</c:v>
                </c:pt>
                <c:pt idx="5703">
                  <c:v>2.545E-8</c:v>
                </c:pt>
                <c:pt idx="5704">
                  <c:v>2.4459999999999999E-8</c:v>
                </c:pt>
                <c:pt idx="5705">
                  <c:v>2.3479999999999999E-8</c:v>
                </c:pt>
                <c:pt idx="5706">
                  <c:v>2.257E-8</c:v>
                </c:pt>
                <c:pt idx="5707">
                  <c:v>2.182E-8</c:v>
                </c:pt>
                <c:pt idx="5708">
                  <c:v>2.0999999999999999E-8</c:v>
                </c:pt>
                <c:pt idx="5709">
                  <c:v>2.0310000000000001E-8</c:v>
                </c:pt>
                <c:pt idx="5710">
                  <c:v>1.9470000000000002E-8</c:v>
                </c:pt>
                <c:pt idx="5711">
                  <c:v>1.885E-8</c:v>
                </c:pt>
                <c:pt idx="5712">
                  <c:v>1.8250000000000001E-8</c:v>
                </c:pt>
                <c:pt idx="5713">
                  <c:v>1.7710000000000001E-8</c:v>
                </c:pt>
                <c:pt idx="5714">
                  <c:v>1.7199999999999999E-8</c:v>
                </c:pt>
                <c:pt idx="5715">
                  <c:v>1.6840000000000001E-8</c:v>
                </c:pt>
                <c:pt idx="5716">
                  <c:v>1.6499999999999999E-8</c:v>
                </c:pt>
                <c:pt idx="5717">
                  <c:v>1.6079999999999999E-8</c:v>
                </c:pt>
                <c:pt idx="5718">
                  <c:v>1.5889999999999999E-8</c:v>
                </c:pt>
                <c:pt idx="5719">
                  <c:v>1.5559999999999998E-8</c:v>
                </c:pt>
                <c:pt idx="5720">
                  <c:v>1.5320000000000001E-8</c:v>
                </c:pt>
                <c:pt idx="5721">
                  <c:v>1.5069999999999999E-8</c:v>
                </c:pt>
                <c:pt idx="5722">
                  <c:v>1.4950000000000002E-8</c:v>
                </c:pt>
                <c:pt idx="5723">
                  <c:v>1.4999999999999999E-8</c:v>
                </c:pt>
                <c:pt idx="5724">
                  <c:v>2.9490000000000001E-8</c:v>
                </c:pt>
                <c:pt idx="5725">
                  <c:v>2.8859999999999998E-8</c:v>
                </c:pt>
                <c:pt idx="5726">
                  <c:v>2.7809999999999999E-8</c:v>
                </c:pt>
                <c:pt idx="5727">
                  <c:v>2.702E-8</c:v>
                </c:pt>
                <c:pt idx="5728">
                  <c:v>2.6219999999999999E-8</c:v>
                </c:pt>
                <c:pt idx="5729">
                  <c:v>2.5629999999999999E-8</c:v>
                </c:pt>
                <c:pt idx="5730">
                  <c:v>2.4990000000000001E-8</c:v>
                </c:pt>
                <c:pt idx="5731">
                  <c:v>2.4310000000000001E-8</c:v>
                </c:pt>
                <c:pt idx="5732">
                  <c:v>2.3590000000000001E-8</c:v>
                </c:pt>
                <c:pt idx="5733">
                  <c:v>2.2889999999999999E-8</c:v>
                </c:pt>
                <c:pt idx="5734">
                  <c:v>2.2239999999999999E-8</c:v>
                </c:pt>
                <c:pt idx="5735">
                  <c:v>2.1670000000000001E-8</c:v>
                </c:pt>
                <c:pt idx="5736">
                  <c:v>2.1019999999999999E-8</c:v>
                </c:pt>
                <c:pt idx="5737">
                  <c:v>2.0400000000000001E-8</c:v>
                </c:pt>
                <c:pt idx="5738">
                  <c:v>1.9820000000000001E-8</c:v>
                </c:pt>
                <c:pt idx="5739">
                  <c:v>1.9140000000000001E-8</c:v>
                </c:pt>
                <c:pt idx="5740">
                  <c:v>1.8629999999999999E-8</c:v>
                </c:pt>
                <c:pt idx="5741">
                  <c:v>1.8089999999999999E-8</c:v>
                </c:pt>
                <c:pt idx="5742">
                  <c:v>1.7649999999999999E-8</c:v>
                </c:pt>
                <c:pt idx="5743">
                  <c:v>1.7229999999999999E-8</c:v>
                </c:pt>
                <c:pt idx="5744">
                  <c:v>1.6800000000000002E-8</c:v>
                </c:pt>
                <c:pt idx="5745">
                  <c:v>1.644E-8</c:v>
                </c:pt>
                <c:pt idx="5746">
                  <c:v>1.6079999999999999E-8</c:v>
                </c:pt>
                <c:pt idx="5747">
                  <c:v>1.585E-8</c:v>
                </c:pt>
                <c:pt idx="5748">
                  <c:v>1.548E-8</c:v>
                </c:pt>
                <c:pt idx="5749">
                  <c:v>1.52E-8</c:v>
                </c:pt>
                <c:pt idx="5750">
                  <c:v>1.488E-8</c:v>
                </c:pt>
                <c:pt idx="5751">
                  <c:v>1.46E-8</c:v>
                </c:pt>
                <c:pt idx="5752">
                  <c:v>1.427E-8</c:v>
                </c:pt>
                <c:pt idx="5753">
                  <c:v>1.3960000000000001E-8</c:v>
                </c:pt>
                <c:pt idx="5754">
                  <c:v>1.3750000000000001E-8</c:v>
                </c:pt>
                <c:pt idx="5755">
                  <c:v>1.3540000000000001E-8</c:v>
                </c:pt>
                <c:pt idx="5756">
                  <c:v>1.325E-8</c:v>
                </c:pt>
                <c:pt idx="5757">
                  <c:v>1.3000000000000001E-8</c:v>
                </c:pt>
                <c:pt idx="5758">
                  <c:v>1.2779999999999999E-8</c:v>
                </c:pt>
                <c:pt idx="5759">
                  <c:v>1.255E-8</c:v>
                </c:pt>
                <c:pt idx="5760">
                  <c:v>1.236E-8</c:v>
                </c:pt>
                <c:pt idx="5761">
                  <c:v>1.212E-8</c:v>
                </c:pt>
                <c:pt idx="5762">
                  <c:v>1.194E-8</c:v>
                </c:pt>
                <c:pt idx="5763">
                  <c:v>1.179E-8</c:v>
                </c:pt>
                <c:pt idx="5764">
                  <c:v>1.1609999999999999E-8</c:v>
                </c:pt>
                <c:pt idx="5765">
                  <c:v>1.143E-8</c:v>
                </c:pt>
                <c:pt idx="5766">
                  <c:v>1.1220000000000001E-8</c:v>
                </c:pt>
                <c:pt idx="5767">
                  <c:v>1.1069999999999999E-8</c:v>
                </c:pt>
                <c:pt idx="5768">
                  <c:v>1.09E-8</c:v>
                </c:pt>
                <c:pt idx="5769">
                  <c:v>1.0740000000000001E-8</c:v>
                </c:pt>
                <c:pt idx="5770">
                  <c:v>1.054E-8</c:v>
                </c:pt>
                <c:pt idx="5771">
                  <c:v>1.037E-8</c:v>
                </c:pt>
                <c:pt idx="5772">
                  <c:v>1.021E-8</c:v>
                </c:pt>
                <c:pt idx="5773">
                  <c:v>1.008E-8</c:v>
                </c:pt>
                <c:pt idx="5774">
                  <c:v>9.9520000000000004E-9</c:v>
                </c:pt>
                <c:pt idx="5775">
                  <c:v>9.8449999999999998E-9</c:v>
                </c:pt>
                <c:pt idx="5776">
                  <c:v>9.692E-9</c:v>
                </c:pt>
                <c:pt idx="5777">
                  <c:v>9.5879999999999996E-9</c:v>
                </c:pt>
                <c:pt idx="5778">
                  <c:v>9.4850000000000002E-9</c:v>
                </c:pt>
                <c:pt idx="5779">
                  <c:v>9.3830000000000004E-9</c:v>
                </c:pt>
                <c:pt idx="5780">
                  <c:v>9.2940000000000004E-9</c:v>
                </c:pt>
                <c:pt idx="5781">
                  <c:v>9.2050000000000004E-9</c:v>
                </c:pt>
                <c:pt idx="5782">
                  <c:v>9.1060000000000006E-9</c:v>
                </c:pt>
                <c:pt idx="5783">
                  <c:v>9.0289999999999993E-9</c:v>
                </c:pt>
                <c:pt idx="5784">
                  <c:v>8.9429999999999994E-9</c:v>
                </c:pt>
                <c:pt idx="5785">
                  <c:v>8.8580000000000006E-9</c:v>
                </c:pt>
                <c:pt idx="5786">
                  <c:v>8.7730000000000002E-9</c:v>
                </c:pt>
                <c:pt idx="5787">
                  <c:v>8.6889999999999993E-9</c:v>
                </c:pt>
                <c:pt idx="5788">
                  <c:v>8.6059999999999994E-9</c:v>
                </c:pt>
                <c:pt idx="5789">
                  <c:v>8.5240000000000008E-9</c:v>
                </c:pt>
                <c:pt idx="5790">
                  <c:v>8.4420000000000004E-9</c:v>
                </c:pt>
                <c:pt idx="5791">
                  <c:v>8.3519999999999993E-9</c:v>
                </c:pt>
                <c:pt idx="5792">
                  <c:v>8.2819999999999993E-9</c:v>
                </c:pt>
                <c:pt idx="5793">
                  <c:v>8.2019999999999996E-9</c:v>
                </c:pt>
                <c:pt idx="5794">
                  <c:v>8.1240000000000005E-9</c:v>
                </c:pt>
                <c:pt idx="5795">
                  <c:v>8.0659999999999992E-9</c:v>
                </c:pt>
                <c:pt idx="5796">
                  <c:v>7.9889999999999996E-9</c:v>
                </c:pt>
                <c:pt idx="5797">
                  <c:v>7.931E-9</c:v>
                </c:pt>
                <c:pt idx="5798">
                  <c:v>7.8459999999999996E-9</c:v>
                </c:pt>
                <c:pt idx="5799">
                  <c:v>4.9959999999999997E-9</c:v>
                </c:pt>
                <c:pt idx="5800">
                  <c:v>4.9959999999999997E-9</c:v>
                </c:pt>
                <c:pt idx="5801">
                  <c:v>4.9959999999999997E-9</c:v>
                </c:pt>
                <c:pt idx="5802">
                  <c:v>4.9959999999999997E-9</c:v>
                </c:pt>
                <c:pt idx="5803">
                  <c:v>4.9959999999999997E-9</c:v>
                </c:pt>
                <c:pt idx="5804">
                  <c:v>4.9959999999999997E-9</c:v>
                </c:pt>
                <c:pt idx="5805">
                  <c:v>4.9959999999999997E-9</c:v>
                </c:pt>
                <c:pt idx="5806">
                  <c:v>4.9959999999999997E-9</c:v>
                </c:pt>
                <c:pt idx="5807">
                  <c:v>4.9959999999999997E-9</c:v>
                </c:pt>
                <c:pt idx="5808">
                  <c:v>4.9959999999999997E-9</c:v>
                </c:pt>
                <c:pt idx="5809">
                  <c:v>4.9959999999999997E-9</c:v>
                </c:pt>
                <c:pt idx="5810">
                  <c:v>4.9959999999999997E-9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C6C-4F1F-8325-1A2DB8D4A0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2532095"/>
        <c:axId val="967568335"/>
      </c:scatterChart>
      <c:valAx>
        <c:axId val="20025320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7568335"/>
        <c:crosses val="autoZero"/>
        <c:crossBetween val="midCat"/>
        <c:majorUnit val="1.2"/>
      </c:valAx>
      <c:valAx>
        <c:axId val="967568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253209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69217-18C7-4D98-993D-747B770F0A51}" type="datetimeFigureOut">
              <a:rPr lang="en-GB" smtClean="0"/>
              <a:t>11/03/2022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2076B-2867-4373-8DCA-EAC607F120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78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1494A3D8-C6BC-4A8A-810C-865B9722125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12192000" cy="69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4960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58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1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1360370-6BD5-464B-90F1-C11DC672BE8E}"/>
              </a:ext>
            </a:extLst>
          </p:cNvPr>
          <p:cNvSpPr/>
          <p:nvPr userDrawn="1"/>
        </p:nvSpPr>
        <p:spPr bwMode="auto">
          <a:xfrm>
            <a:off x="0" y="0"/>
            <a:ext cx="12192000" cy="1600200"/>
          </a:xfrm>
          <a:prstGeom prst="rect">
            <a:avLst/>
          </a:prstGeom>
          <a:solidFill>
            <a:srgbClr val="0B226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chemeClr val="bg1"/>
              </a:solidFill>
              <a:latin typeface="Arial" charset="0"/>
              <a:ea typeface="ＭＳ Ｐゴシック" pitchFamily="48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3171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77580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3A2D53-BB01-4A07-A3FE-24DBE761D7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4" t="31059" r="1871" b="34477"/>
          <a:stretch/>
        </p:blipFill>
        <p:spPr>
          <a:xfrm>
            <a:off x="509140" y="6292085"/>
            <a:ext cx="2273163" cy="479147"/>
          </a:xfrm>
          <a:prstGeom prst="rect">
            <a:avLst/>
          </a:prstGeom>
        </p:spPr>
      </p:pic>
      <p:pic>
        <p:nvPicPr>
          <p:cNvPr id="9" name="Picture 10" descr="QUASAR">
            <a:extLst>
              <a:ext uri="{FF2B5EF4-FFF2-40B4-BE49-F238E27FC236}">
                <a16:creationId xmlns:a16="http://schemas.microsoft.com/office/drawing/2014/main" id="{ADB8FE4B-ACA1-4500-A827-3D40226F63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6704" y="6292085"/>
            <a:ext cx="816747" cy="48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Siara Sandra Fabbri | ALPHA Experiment">
            <a:extLst>
              <a:ext uri="{FF2B5EF4-FFF2-40B4-BE49-F238E27FC236}">
                <a16:creationId xmlns:a16="http://schemas.microsoft.com/office/drawing/2014/main" id="{CDA4A079-F138-41A5-A105-5A1C1158CDE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00" t="6842" r="20666" b="5439"/>
          <a:stretch/>
        </p:blipFill>
        <p:spPr bwMode="auto">
          <a:xfrm>
            <a:off x="9150157" y="6294739"/>
            <a:ext cx="1100831" cy="47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74F4557-6F12-4648-BA4F-35087FA126E2}"/>
              </a:ext>
            </a:extLst>
          </p:cNvPr>
          <p:cNvCxnSpPr/>
          <p:nvPr userDrawn="1"/>
        </p:nvCxnSpPr>
        <p:spPr>
          <a:xfrm flipV="1">
            <a:off x="509141" y="6261934"/>
            <a:ext cx="11173719" cy="8480"/>
          </a:xfrm>
          <a:prstGeom prst="line">
            <a:avLst/>
          </a:prstGeom>
          <a:ln>
            <a:solidFill>
              <a:srgbClr val="0B22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857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450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989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683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229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40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243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522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04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E717D-7FD3-4CA4-A00D-067C8FA279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CI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D396CB-07E4-4053-94D1-E4A5CF656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0" y="3602038"/>
            <a:ext cx="6858000" cy="105393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10/03/2022</a:t>
            </a:r>
          </a:p>
        </p:txBody>
      </p:sp>
    </p:spTree>
    <p:extLst>
      <p:ext uri="{BB962C8B-B14F-4D97-AF65-F5344CB8AC3E}">
        <p14:creationId xmlns:p14="http://schemas.microsoft.com/office/powerpoint/2010/main" val="491207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5DF1AFA-C76D-48C7-A439-365009154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Saturation Data (Nozzle chamber)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2E3A0A-A1C6-42E5-BDE8-1446B3A2B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C3054A-5E3C-4631-B2E8-DE3498458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10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F0294B-CCB8-415A-BE09-1E253F40DAC1}"/>
              </a:ext>
            </a:extLst>
          </p:cNvPr>
          <p:cNvSpPr txBox="1"/>
          <p:nvPr/>
        </p:nvSpPr>
        <p:spPr>
          <a:xfrm>
            <a:off x="1984715" y="4370550"/>
            <a:ext cx="8222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Pressure in nozzle chamber drops over extended duration (as seen in previous test)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F38A34A-87D7-4330-AA00-A6E95582FB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6014859"/>
              </p:ext>
            </p:extLst>
          </p:nvPr>
        </p:nvGraphicFramePr>
        <p:xfrm>
          <a:off x="6280775" y="1730743"/>
          <a:ext cx="5863479" cy="3703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846F319-A5CB-4169-910E-C3BA3F5304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7982044"/>
              </p:ext>
            </p:extLst>
          </p:nvPr>
        </p:nvGraphicFramePr>
        <p:xfrm>
          <a:off x="-151132" y="1638734"/>
          <a:ext cx="6687352" cy="3886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2F983C35-0D23-4B10-A470-FA23F1C27A10}"/>
              </a:ext>
            </a:extLst>
          </p:cNvPr>
          <p:cNvSpPr txBox="1"/>
          <p:nvPr/>
        </p:nvSpPr>
        <p:spPr>
          <a:xfrm>
            <a:off x="1343628" y="5397703"/>
            <a:ext cx="3420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0.3x9mm Skimmer, NEG at Dump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E5B45-417E-408B-8DFF-3A9B4C4FACDD}"/>
              </a:ext>
            </a:extLst>
          </p:cNvPr>
          <p:cNvSpPr txBox="1"/>
          <p:nvPr/>
        </p:nvSpPr>
        <p:spPr>
          <a:xfrm>
            <a:off x="7981845" y="5376199"/>
            <a:ext cx="35003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0.7x9mm Skimmer, NEG at Dump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757814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CED0E-CBAA-4EFF-89EB-2945977DB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Re-installed in Interaction Chamber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9CC898-34AD-490F-B7C9-074C8F981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74594F-E2AD-486C-BA85-19A4B8E4D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11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E53BD4-B508-498D-BBB0-86F14F4496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40651"/>
            <a:ext cx="5932602" cy="44494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C0806F-EF5F-4D74-AAC8-269C7833FE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298" y="1983155"/>
            <a:ext cx="4390185" cy="32926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0A3309F-CF36-40B5-961A-BFEBDA6777B7}"/>
              </a:ext>
            </a:extLst>
          </p:cNvPr>
          <p:cNvSpPr txBox="1"/>
          <p:nvPr/>
        </p:nvSpPr>
        <p:spPr>
          <a:xfrm>
            <a:off x="7473059" y="5642597"/>
            <a:ext cx="388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Next results with 0.7x9mm skimmer</a:t>
            </a:r>
          </a:p>
        </p:txBody>
      </p:sp>
    </p:spTree>
    <p:extLst>
      <p:ext uri="{BB962C8B-B14F-4D97-AF65-F5344CB8AC3E}">
        <p14:creationId xmlns:p14="http://schemas.microsoft.com/office/powerpoint/2010/main" val="4140408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CE5E0-8889-4BE6-8D47-712546A0C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Saturation Data (Dump Chamber)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6C28E0-A9C3-42BB-80D5-CC054235A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E0582C-2C9E-41B8-9409-D51E83802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12</a:t>
            </a:fld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7AED4DA-2553-4FC4-B5D8-C6520D2F7A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4044526"/>
              </p:ext>
            </p:extLst>
          </p:nvPr>
        </p:nvGraphicFramePr>
        <p:xfrm>
          <a:off x="2299430" y="1638734"/>
          <a:ext cx="7033106" cy="3869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Oval 6">
            <a:extLst>
              <a:ext uri="{FF2B5EF4-FFF2-40B4-BE49-F238E27FC236}">
                <a16:creationId xmlns:a16="http://schemas.microsoft.com/office/drawing/2014/main" id="{D9847F83-6892-49DE-B6DB-B3115A5F0F31}"/>
              </a:ext>
            </a:extLst>
          </p:cNvPr>
          <p:cNvSpPr/>
          <p:nvPr/>
        </p:nvSpPr>
        <p:spPr>
          <a:xfrm>
            <a:off x="4163898" y="3618095"/>
            <a:ext cx="250596" cy="154281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0D7A466-DC42-484A-B02D-F35661CE6082}"/>
              </a:ext>
            </a:extLst>
          </p:cNvPr>
          <p:cNvSpPr/>
          <p:nvPr/>
        </p:nvSpPr>
        <p:spPr>
          <a:xfrm flipH="1">
            <a:off x="4414494" y="4431653"/>
            <a:ext cx="502763" cy="84513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09EBC4-9E07-49C2-BEE7-52F104751FE2}"/>
              </a:ext>
            </a:extLst>
          </p:cNvPr>
          <p:cNvSpPr txBox="1"/>
          <p:nvPr/>
        </p:nvSpPr>
        <p:spPr>
          <a:xfrm>
            <a:off x="1017771" y="3810318"/>
            <a:ext cx="1593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Gate Valve open &amp; degassing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FD5A01-868F-4D08-BCDB-F45401906A47}"/>
              </a:ext>
            </a:extLst>
          </p:cNvPr>
          <p:cNvCxnSpPr>
            <a:cxnSpLocks/>
          </p:cNvCxnSpPr>
          <p:nvPr/>
        </p:nvCxnSpPr>
        <p:spPr>
          <a:xfrm>
            <a:off x="2299430" y="4053526"/>
            <a:ext cx="1864468" cy="2073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F8CFB28-0F22-469D-A702-6FACA62D4108}"/>
              </a:ext>
            </a:extLst>
          </p:cNvPr>
          <p:cNvSpPr txBox="1"/>
          <p:nvPr/>
        </p:nvSpPr>
        <p:spPr>
          <a:xfrm>
            <a:off x="4917257" y="3782924"/>
            <a:ext cx="1855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Gas Jet turned 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CBF2965-1FD3-4166-8D11-61163CEC5290}"/>
              </a:ext>
            </a:extLst>
          </p:cNvPr>
          <p:cNvCxnSpPr>
            <a:cxnSpLocks/>
            <a:stCxn id="13" idx="2"/>
            <a:endCxn id="8" idx="1"/>
          </p:cNvCxnSpPr>
          <p:nvPr/>
        </p:nvCxnSpPr>
        <p:spPr>
          <a:xfrm flipH="1">
            <a:off x="4843629" y="4152256"/>
            <a:ext cx="1001481" cy="4031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D8DBBC2-CB0B-4AA7-B003-7A1D083CA1A0}"/>
              </a:ext>
            </a:extLst>
          </p:cNvPr>
          <p:cNvSpPr txBox="1"/>
          <p:nvPr/>
        </p:nvSpPr>
        <p:spPr>
          <a:xfrm>
            <a:off x="4163898" y="5463309"/>
            <a:ext cx="49685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0.7x9mm Skimmer, NEG at interaction chamber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3440044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92C63-86CB-4645-837F-75CC9B2C9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Saturation Data (Interaction Chamber)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706DD5-7739-48AD-B0B0-8F2E3B005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7C942E-E843-42E4-9E55-68DBD2692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13</a:t>
            </a:fld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FE40411-D985-4FA5-B3AC-729CF65930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5941382"/>
              </p:ext>
            </p:extLst>
          </p:nvPr>
        </p:nvGraphicFramePr>
        <p:xfrm>
          <a:off x="2615006" y="1638734"/>
          <a:ext cx="6961987" cy="3696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Oval 6">
            <a:extLst>
              <a:ext uri="{FF2B5EF4-FFF2-40B4-BE49-F238E27FC236}">
                <a16:creationId xmlns:a16="http://schemas.microsoft.com/office/drawing/2014/main" id="{E9621286-1BE3-413A-B08E-2751C4492C26}"/>
              </a:ext>
            </a:extLst>
          </p:cNvPr>
          <p:cNvSpPr/>
          <p:nvPr/>
        </p:nvSpPr>
        <p:spPr>
          <a:xfrm>
            <a:off x="4437274" y="3355942"/>
            <a:ext cx="294981" cy="17955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961C0C-F9CF-48D8-9A1D-FCCC0D04CA20}"/>
              </a:ext>
            </a:extLst>
          </p:cNvPr>
          <p:cNvSpPr txBox="1"/>
          <p:nvPr/>
        </p:nvSpPr>
        <p:spPr>
          <a:xfrm>
            <a:off x="5561493" y="3487153"/>
            <a:ext cx="2253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TMP1 controller overheat (extra peak)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B91B50-43A5-4D10-8791-28DD553B07C8}"/>
              </a:ext>
            </a:extLst>
          </p:cNvPr>
          <p:cNvSpPr txBox="1"/>
          <p:nvPr/>
        </p:nvSpPr>
        <p:spPr>
          <a:xfrm>
            <a:off x="1159176" y="3810318"/>
            <a:ext cx="1593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Gate Valve open &amp; degassing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299C170-F809-40B6-A609-6BC1E02645F0}"/>
              </a:ext>
            </a:extLst>
          </p:cNvPr>
          <p:cNvCxnSpPr/>
          <p:nvPr/>
        </p:nvCxnSpPr>
        <p:spPr>
          <a:xfrm>
            <a:off x="2356701" y="3987538"/>
            <a:ext cx="208057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2787374-CB42-488B-8D0E-60806CF8CF18}"/>
              </a:ext>
            </a:extLst>
          </p:cNvPr>
          <p:cNvCxnSpPr/>
          <p:nvPr/>
        </p:nvCxnSpPr>
        <p:spPr>
          <a:xfrm flipH="1">
            <a:off x="4986779" y="4044099"/>
            <a:ext cx="574715" cy="6127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5C0C64B-CE88-4D14-B0EF-F9D99628D411}"/>
              </a:ext>
            </a:extLst>
          </p:cNvPr>
          <p:cNvSpPr txBox="1"/>
          <p:nvPr/>
        </p:nvSpPr>
        <p:spPr>
          <a:xfrm>
            <a:off x="9644871" y="3130196"/>
            <a:ext cx="22533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TMP1 controller overheated due to airflow blockage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E7DD22-3264-46BA-B2E7-2B27EA48F452}"/>
              </a:ext>
            </a:extLst>
          </p:cNvPr>
          <p:cNvSpPr txBox="1"/>
          <p:nvPr/>
        </p:nvSpPr>
        <p:spPr>
          <a:xfrm>
            <a:off x="4163898" y="5463309"/>
            <a:ext cx="49685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0.7x9mm Skimmer, NEG at interaction chamber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146016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94A84-1031-4D5E-A0A8-E27789E3A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Saturation Data (Skimmer 1&amp;2 Chamber)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C6174-7744-41E5-BA5A-B4CE9ED88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D414A7-DCFC-4563-B5E9-AA0F0F6DF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14</a:t>
            </a:fld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1519CB5-FCCB-4995-83E4-4961124C51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6537826"/>
              </p:ext>
            </p:extLst>
          </p:nvPr>
        </p:nvGraphicFramePr>
        <p:xfrm>
          <a:off x="349983" y="1721575"/>
          <a:ext cx="5310409" cy="3414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15F14A3-8843-401E-B451-C91D2EAB9F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9973896"/>
              </p:ext>
            </p:extLst>
          </p:nvPr>
        </p:nvGraphicFramePr>
        <p:xfrm>
          <a:off x="5956574" y="1721575"/>
          <a:ext cx="5397226" cy="3414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F2D70479-8491-46A5-B8CC-F51694E35325}"/>
              </a:ext>
            </a:extLst>
          </p:cNvPr>
          <p:cNvSpPr/>
          <p:nvPr/>
        </p:nvSpPr>
        <p:spPr>
          <a:xfrm>
            <a:off x="2005160" y="3525625"/>
            <a:ext cx="370395" cy="74680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623DAA2-6B13-434D-8E27-DF5329F7F13E}"/>
              </a:ext>
            </a:extLst>
          </p:cNvPr>
          <p:cNvSpPr/>
          <p:nvPr/>
        </p:nvSpPr>
        <p:spPr>
          <a:xfrm>
            <a:off x="7634534" y="2952161"/>
            <a:ext cx="370395" cy="74680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F27222-7809-4AB4-9CE0-2B7C2EE3BA6B}"/>
              </a:ext>
            </a:extLst>
          </p:cNvPr>
          <p:cNvSpPr txBox="1"/>
          <p:nvPr/>
        </p:nvSpPr>
        <p:spPr>
          <a:xfrm>
            <a:off x="4542469" y="2886326"/>
            <a:ext cx="2532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TMP controller overheat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A10F153-1416-4E83-83AD-37E5910626AF}"/>
              </a:ext>
            </a:extLst>
          </p:cNvPr>
          <p:cNvCxnSpPr>
            <a:cxnSpLocks/>
            <a:stCxn id="6" idx="3"/>
          </p:cNvCxnSpPr>
          <p:nvPr/>
        </p:nvCxnSpPr>
        <p:spPr>
          <a:xfrm flipH="1">
            <a:off x="2407923" y="3428999"/>
            <a:ext cx="3252469" cy="2699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B388126-E25D-4BED-99E6-4809EE9D7A57}"/>
              </a:ext>
            </a:extLst>
          </p:cNvPr>
          <p:cNvCxnSpPr>
            <a:cxnSpLocks/>
            <a:stCxn id="7" idx="1"/>
          </p:cNvCxnSpPr>
          <p:nvPr/>
        </p:nvCxnSpPr>
        <p:spPr>
          <a:xfrm>
            <a:off x="5956574" y="3428999"/>
            <a:ext cx="1677960" cy="966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EA7E64F-C050-4737-AF69-A72CD053E1C6}"/>
              </a:ext>
            </a:extLst>
          </p:cNvPr>
          <p:cNvSpPr txBox="1"/>
          <p:nvPr/>
        </p:nvSpPr>
        <p:spPr>
          <a:xfrm>
            <a:off x="2190357" y="5125099"/>
            <a:ext cx="49685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0.7x9mm Skimmer, NEG at interaction chamber</a:t>
            </a:r>
            <a:endParaRPr lang="en-GB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38CD5A-2665-4AB0-B6F4-25042D5364FA}"/>
              </a:ext>
            </a:extLst>
          </p:cNvPr>
          <p:cNvSpPr txBox="1"/>
          <p:nvPr/>
        </p:nvSpPr>
        <p:spPr>
          <a:xfrm>
            <a:off x="8843058" y="5059708"/>
            <a:ext cx="31830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*Note: the overheat is due to the controller is covered with the lab book not the pump itself. </a:t>
            </a:r>
          </a:p>
        </p:txBody>
      </p:sp>
    </p:spTree>
    <p:extLst>
      <p:ext uri="{BB962C8B-B14F-4D97-AF65-F5344CB8AC3E}">
        <p14:creationId xmlns:p14="http://schemas.microsoft.com/office/powerpoint/2010/main" val="3016017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D9E581-98D3-4663-89C4-C765A485C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7085A2-B8EF-41B1-9776-E1C0167B0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15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0057A10-51CD-4256-86E2-4887A9FBD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2738"/>
            <a:ext cx="10515600" cy="1325562"/>
          </a:xfrm>
        </p:spPr>
        <p:txBody>
          <a:bodyPr/>
          <a:lstStyle/>
          <a:p>
            <a:r>
              <a:rPr lang="en-GB" dirty="0"/>
              <a:t>Saturation Data (Nozzle Chamber)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62D263E-8AE4-4F59-A23A-AC3460955A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2732042"/>
              </p:ext>
            </p:extLst>
          </p:nvPr>
        </p:nvGraphicFramePr>
        <p:xfrm>
          <a:off x="430935" y="2600632"/>
          <a:ext cx="5465418" cy="3044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DA37604E-6868-46ED-B12B-FBBB1801450D}"/>
              </a:ext>
            </a:extLst>
          </p:cNvPr>
          <p:cNvSpPr/>
          <p:nvPr/>
        </p:nvSpPr>
        <p:spPr>
          <a:xfrm>
            <a:off x="2026763" y="2887714"/>
            <a:ext cx="511796" cy="109039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5F7682-DD8F-4AB2-9449-A84193F2060A}"/>
              </a:ext>
            </a:extLst>
          </p:cNvPr>
          <p:cNvSpPr txBox="1"/>
          <p:nvPr/>
        </p:nvSpPr>
        <p:spPr>
          <a:xfrm>
            <a:off x="782278" y="1828800"/>
            <a:ext cx="1932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TMP1 controller overheat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BF2FCC1-E7B5-4003-8FEC-1EBC9E01E993}"/>
              </a:ext>
            </a:extLst>
          </p:cNvPr>
          <p:cNvCxnSpPr>
            <a:cxnSpLocks/>
          </p:cNvCxnSpPr>
          <p:nvPr/>
        </p:nvCxnSpPr>
        <p:spPr>
          <a:xfrm>
            <a:off x="1178351" y="2475131"/>
            <a:ext cx="848412" cy="5885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DEC7E1AD-11E2-4F42-BB23-6B1B8CF1C5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324739"/>
              </p:ext>
            </p:extLst>
          </p:nvPr>
        </p:nvGraphicFramePr>
        <p:xfrm>
          <a:off x="5909086" y="1700005"/>
          <a:ext cx="5600535" cy="3261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56B1C8C5-C5DE-49C4-ABB3-270F0895EF0C}"/>
              </a:ext>
            </a:extLst>
          </p:cNvPr>
          <p:cNvSpPr txBox="1"/>
          <p:nvPr/>
        </p:nvSpPr>
        <p:spPr>
          <a:xfrm>
            <a:off x="5896353" y="5096152"/>
            <a:ext cx="5755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Non-log scale to show pressure reducing after TMP controller cooled down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94C76E-44CB-4C40-9596-048B3C20BB0B}"/>
              </a:ext>
            </a:extLst>
          </p:cNvPr>
          <p:cNvSpPr txBox="1"/>
          <p:nvPr/>
        </p:nvSpPr>
        <p:spPr>
          <a:xfrm>
            <a:off x="1912565" y="5771083"/>
            <a:ext cx="49685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0.7x9mm Skimmer, NEG at interaction chamber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18262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64525-7291-45AA-A051-2C5836C8B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0.7*9 mm skimmer comparison (interaction chamber)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1F7C10-4436-4DFE-86E6-33BAB75D6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C8E064-8191-4FFD-8196-1313B089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16</a:t>
            </a:fld>
            <a:endParaRPr lang="en-GB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416150B9-0806-43B2-A1E9-E35248F495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9226428"/>
              </p:ext>
            </p:extLst>
          </p:nvPr>
        </p:nvGraphicFramePr>
        <p:xfrm>
          <a:off x="346369" y="2023584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FE8FBE6-13BE-4CD8-97DE-E9272C27F6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6026776"/>
              </p:ext>
            </p:extLst>
          </p:nvPr>
        </p:nvGraphicFramePr>
        <p:xfrm>
          <a:off x="6203158" y="1903597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C74989F1-9B7C-408E-980C-945040FEEB68}"/>
              </a:ext>
            </a:extLst>
          </p:cNvPr>
          <p:cNvSpPr txBox="1"/>
          <p:nvPr/>
        </p:nvSpPr>
        <p:spPr>
          <a:xfrm>
            <a:off x="1702443" y="5639102"/>
            <a:ext cx="3420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NEG at Dump</a:t>
            </a:r>
            <a:endParaRPr lang="en-GB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8A2F45-0184-443E-AC53-4F04B12B07D1}"/>
              </a:ext>
            </a:extLst>
          </p:cNvPr>
          <p:cNvSpPr txBox="1"/>
          <p:nvPr/>
        </p:nvSpPr>
        <p:spPr>
          <a:xfrm>
            <a:off x="8153400" y="5620218"/>
            <a:ext cx="3420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NEG at Interaction chamber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6451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2E8CCF-BCC5-4B29-9979-8C72F1BE4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6E8505-B28A-470F-9D79-65227A4FD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17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7D4A41A-7C33-4A16-9084-A48DB6D92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2738"/>
            <a:ext cx="10515600" cy="1325562"/>
          </a:xfrm>
        </p:spPr>
        <p:txBody>
          <a:bodyPr/>
          <a:lstStyle/>
          <a:p>
            <a:r>
              <a:rPr lang="en-GB" dirty="0"/>
              <a:t>0.7*9 mm skimmer comparison (dump chamber)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AD2CAEB-FA4F-4A09-A8E3-CA75657F3A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4596459"/>
              </p:ext>
            </p:extLst>
          </p:nvPr>
        </p:nvGraphicFramePr>
        <p:xfrm>
          <a:off x="6096000" y="1812354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674EA25-F4A0-4E98-9853-827FDA0E0E98}"/>
              </a:ext>
            </a:extLst>
          </p:cNvPr>
          <p:cNvSpPr txBox="1"/>
          <p:nvPr/>
        </p:nvSpPr>
        <p:spPr>
          <a:xfrm>
            <a:off x="1482831" y="5605292"/>
            <a:ext cx="3420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NEG at Dump</a:t>
            </a:r>
            <a:endParaRPr lang="en-GB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DCE3FE-AF92-4181-AE10-E60CA9CED8A4}"/>
              </a:ext>
            </a:extLst>
          </p:cNvPr>
          <p:cNvSpPr txBox="1"/>
          <p:nvPr/>
        </p:nvSpPr>
        <p:spPr>
          <a:xfrm>
            <a:off x="7933788" y="5586408"/>
            <a:ext cx="3420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NEG at Interaction chamber</a:t>
            </a:r>
            <a:endParaRPr lang="en-GB" b="1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3406DEBD-ABDF-40C0-9C5E-8746FF5DA0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1988794"/>
              </p:ext>
            </p:extLst>
          </p:nvPr>
        </p:nvGraphicFramePr>
        <p:xfrm>
          <a:off x="516829" y="1909709"/>
          <a:ext cx="57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16070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B8FCC-8FCC-4430-B717-2B53F5C57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B7F0A-1560-47F6-8DB9-C9C466E356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We will pack on Tuesday (March 15</a:t>
            </a:r>
            <a:r>
              <a:rPr lang="en-GB" baseline="30000" dirty="0"/>
              <a:t>th</a:t>
            </a:r>
            <a:r>
              <a:rPr lang="en-GB" dirty="0"/>
              <a:t>), ship on March 16</a:t>
            </a:r>
            <a:r>
              <a:rPr lang="en-GB" baseline="30000" dirty="0"/>
              <a:t>th</a:t>
            </a:r>
            <a:r>
              <a:rPr lang="en-GB" dirty="0"/>
              <a:t>, Hopefully it will arrive at Friday (March 18</a:t>
            </a:r>
            <a:r>
              <a:rPr lang="en-GB" baseline="30000" dirty="0"/>
              <a:t>th</a:t>
            </a:r>
            <a:r>
              <a:rPr lang="en-GB" dirty="0"/>
              <a:t>).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EC2B1C-2A89-4515-9735-47A961A55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88573-764F-4625-837E-193EF1DB5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99029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AF484-F9B7-4B55-BA0F-C4D6A6534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C4F43-FE08-4B96-B7C6-574519D18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Week long data shows the NEG is not saturated for 0.3*9 mm 3</a:t>
            </a:r>
            <a:r>
              <a:rPr lang="en-GB" baseline="30000" dirty="0"/>
              <a:t>rd</a:t>
            </a:r>
            <a:r>
              <a:rPr lang="en-GB" dirty="0"/>
              <a:t> skimmer  (5bar inlet pressure).</a:t>
            </a:r>
          </a:p>
          <a:p>
            <a:r>
              <a:rPr lang="en-GB" dirty="0"/>
              <a:t>Future work:</a:t>
            </a:r>
          </a:p>
          <a:p>
            <a:pPr lvl="1"/>
            <a:r>
              <a:rPr lang="en-GB" dirty="0"/>
              <a:t>Preparation for shipping.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3EDB70-F5DA-41CE-98A5-8385341F6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EEC6A0-2397-4F82-AD9D-971CA8151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7401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E155B14-1CB9-43D1-8A7B-3726379FE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property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9DA59DD-20AE-4864-890F-941D5EDE59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6285" t="20812" r="32468" b="39535"/>
          <a:stretch/>
        </p:blipFill>
        <p:spPr>
          <a:xfrm>
            <a:off x="263581" y="1988998"/>
            <a:ext cx="5699842" cy="3688136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FAA9D3-F5A1-4664-947E-8B2761D34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B9B61C-75B7-4BD7-8E6B-B5A4542AE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2</a:t>
            </a:fld>
            <a:endParaRPr lang="en-GB" dirty="0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9868E8AB-8D19-450A-96D8-A4BC926655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285" t="62776" r="32468" b="-118"/>
          <a:stretch/>
        </p:blipFill>
        <p:spPr>
          <a:xfrm>
            <a:off x="6096000" y="2089941"/>
            <a:ext cx="5721246" cy="348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6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A44BC2E-91A4-4FCA-9EB5-9EED797F1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3171"/>
            <a:ext cx="10515600" cy="1325563"/>
          </a:xfrm>
        </p:spPr>
        <p:txBody>
          <a:bodyPr/>
          <a:lstStyle/>
          <a:p>
            <a:r>
              <a:rPr lang="en-GB" dirty="0"/>
              <a:t>Saturation Estimates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A7D88FF-FD4A-4A9C-8573-B069A6C7059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72549" y="2061695"/>
                <a:ext cx="7886700" cy="4294655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𝑠𝑎𝑡𝑢𝑟𝑎𝑡𝑖𝑜𝑛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𝑆𝑜𝑟𝑝𝑡𝑖𝑜𝑛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𝑐𝑎𝑝𝑎𝑐𝑖𝑡𝑦</m:t>
                          </m:r>
                        </m:num>
                        <m:den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𝑃𝑢𝑚𝑝𝑖𝑛𝑔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𝑠𝑝𝑒𝑒𝑑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 × ∆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𝑃𝑟𝑒𝑠𝑠𝑢𝑟𝑒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sz="100" dirty="0"/>
              </a:p>
              <a:p>
                <a:pPr marL="0" indent="0">
                  <a:buNone/>
                </a:pPr>
                <a:r>
                  <a:rPr lang="en-GB" sz="2000" dirty="0"/>
                  <a:t>		Where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𝑃𝑟𝑒𝑠𝑠𝑢𝑟𝑒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𝐽𝑒𝑡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𝑜𝑛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 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𝐽𝑒𝑡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𝑜𝑓𝑓</m:t>
                        </m:r>
                      </m:sub>
                    </m:sSub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A7D88FF-FD4A-4A9C-8573-B069A6C705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72549" y="2061695"/>
                <a:ext cx="7886700" cy="429465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8FCBB3-CCEC-42F8-8097-2C624EC2C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5B7344-2EC3-4A23-BBDD-D5423D5B8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8D3C53B-1AB6-4155-8A14-6B31AF4F56CB}" type="slidenum">
              <a:rPr lang="en-GB" smtClean="0"/>
              <a:t>3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CCB3E10-042D-4CEB-8233-82F4C222166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6376060"/>
                  </p:ext>
                </p:extLst>
              </p:nvPr>
            </p:nvGraphicFramePr>
            <p:xfrm>
              <a:off x="3921616" y="3655231"/>
              <a:ext cx="6096000" cy="2123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>
                      <a:extLst>
                        <a:ext uri="{9D8B030D-6E8A-4147-A177-3AD203B41FA5}">
                          <a16:colId xmlns:a16="http://schemas.microsoft.com/office/drawing/2014/main" val="651685713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4148409661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731229668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93364698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Skimmer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NEG Chamber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𝑷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Saturation time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066969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0.7x9mm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Interaction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9.45E-09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7.7 days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41832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0.3x9mm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Interaction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3.50E-09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20.8 days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055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0.7x9mm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Dump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9.50E-08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18.4 hours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121314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0.3x9mm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Dump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4.36E-08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40.0 hours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94233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CCB3E10-042D-4CEB-8233-82F4C222166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6376060"/>
                  </p:ext>
                </p:extLst>
              </p:nvPr>
            </p:nvGraphicFramePr>
            <p:xfrm>
              <a:off x="3921616" y="3655231"/>
              <a:ext cx="6096000" cy="2123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>
                      <a:extLst>
                        <a:ext uri="{9D8B030D-6E8A-4147-A177-3AD203B41FA5}">
                          <a16:colId xmlns:a16="http://schemas.microsoft.com/office/drawing/2014/main" val="651685713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4148409661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731229668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933646986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Skimmer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NEG Chamber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800" t="-4762" r="-101600" b="-2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Saturation time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066969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0.7x9mm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Interaction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9.45E-09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7.7 days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41832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0.3x9mm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Interaction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3.50E-09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20.8 days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055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0.7x9mm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Dump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9.50E-08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18.4 hours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121314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0.3x9mm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Dump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4.36E-08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40.0 hours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942334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7EC331C9-2FDA-4652-A235-8C184489F133}"/>
              </a:ext>
            </a:extLst>
          </p:cNvPr>
          <p:cNvSpPr txBox="1"/>
          <p:nvPr/>
        </p:nvSpPr>
        <p:spPr>
          <a:xfrm>
            <a:off x="1672550" y="3978287"/>
            <a:ext cx="19314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Sorption capacity = 2.26mbar L</a:t>
            </a:r>
          </a:p>
          <a:p>
            <a:endParaRPr lang="en-GB" dirty="0"/>
          </a:p>
          <a:p>
            <a:r>
              <a:rPr lang="en-GB" dirty="0"/>
              <a:t>Pumping speed</a:t>
            </a:r>
          </a:p>
          <a:p>
            <a:r>
              <a:rPr lang="en-GB" dirty="0"/>
              <a:t>= 360 L/s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83DF27-863C-40A7-AEFA-7133632A77EE}"/>
              </a:ext>
            </a:extLst>
          </p:cNvPr>
          <p:cNvSpPr/>
          <p:nvPr/>
        </p:nvSpPr>
        <p:spPr>
          <a:xfrm>
            <a:off x="8481176" y="3655231"/>
            <a:ext cx="1536441" cy="21234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D3CC80-4488-4938-AB60-C0940BD90904}"/>
              </a:ext>
            </a:extLst>
          </p:cNvPr>
          <p:cNvSpPr/>
          <p:nvPr/>
        </p:nvSpPr>
        <p:spPr>
          <a:xfrm>
            <a:off x="3699236" y="4971049"/>
            <a:ext cx="1726580" cy="521890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5378485-0B30-47A8-B585-256ED57E2995}"/>
              </a:ext>
            </a:extLst>
          </p:cNvPr>
          <p:cNvSpPr/>
          <p:nvPr/>
        </p:nvSpPr>
        <p:spPr>
          <a:xfrm>
            <a:off x="3700804" y="4218476"/>
            <a:ext cx="1726580" cy="521890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00EA3A-0020-4026-834E-D1EC80F1B07E}"/>
              </a:ext>
            </a:extLst>
          </p:cNvPr>
          <p:cNvSpPr txBox="1"/>
          <p:nvPr/>
        </p:nvSpPr>
        <p:spPr>
          <a:xfrm>
            <a:off x="10124857" y="1935133"/>
            <a:ext cx="18697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data recorded here with a 5bar N2 Jet</a:t>
            </a:r>
          </a:p>
        </p:txBody>
      </p:sp>
    </p:spTree>
    <p:extLst>
      <p:ext uri="{BB962C8B-B14F-4D97-AF65-F5344CB8AC3E}">
        <p14:creationId xmlns:p14="http://schemas.microsoft.com/office/powerpoint/2010/main" val="1747464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1AC57-4710-43E4-A455-07004DC1C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Explanation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DC629-236B-4C88-8283-5B66094329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Sorbed</a:t>
            </a:r>
            <a:r>
              <a:rPr lang="en-GB" dirty="0"/>
              <a:t> Quantity / </a:t>
            </a:r>
            <a:r>
              <a:rPr lang="en-GB" dirty="0" err="1"/>
              <a:t>mbar.L</a:t>
            </a:r>
            <a:r>
              <a:rPr lang="en-GB" dirty="0"/>
              <a:t> 	PV = </a:t>
            </a:r>
            <a:r>
              <a:rPr lang="en-GB" dirty="0" err="1"/>
              <a:t>nRT</a:t>
            </a:r>
            <a:r>
              <a:rPr lang="en-GB" dirty="0"/>
              <a:t> 	PV = </a:t>
            </a:r>
            <a:r>
              <a:rPr lang="en-GB" dirty="0" err="1"/>
              <a:t>mbar.L</a:t>
            </a:r>
            <a:endParaRPr lang="en-GB" dirty="0"/>
          </a:p>
          <a:p>
            <a:endParaRPr lang="en-GB" dirty="0"/>
          </a:p>
          <a:p>
            <a:r>
              <a:rPr lang="en-GB" dirty="0"/>
              <a:t>Pump lifetime is extended due to not always pumping at 360L/s especially at very low pressure, pumping speed is a function of </a:t>
            </a:r>
            <a:r>
              <a:rPr lang="en-GB" dirty="0" err="1"/>
              <a:t>sorbed</a:t>
            </a:r>
            <a:r>
              <a:rPr lang="en-GB" dirty="0"/>
              <a:t> quantity.</a:t>
            </a:r>
          </a:p>
          <a:p>
            <a:endParaRPr lang="en-GB" dirty="0"/>
          </a:p>
          <a:p>
            <a:r>
              <a:rPr lang="en-GB" dirty="0"/>
              <a:t>Saturation defined as when entire NEG surface is covered and no longer pumps. We can define as when pressure is too high.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D81FB8-B011-4D8A-BD4F-AE2F9DDE9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620D15-BBA0-4FA2-B3D9-DD338F1EF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1058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E80D536-0029-473D-AC63-F6790D3C6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060" y="237392"/>
            <a:ext cx="8897073" cy="1134208"/>
          </a:xfrm>
        </p:spPr>
        <p:txBody>
          <a:bodyPr>
            <a:normAutofit fontScale="90000"/>
          </a:bodyPr>
          <a:lstStyle/>
          <a:p>
            <a:r>
              <a:rPr lang="en-GB" dirty="0"/>
              <a:t>Neg pump installed in the Dump Chamber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098217-F2E9-4778-B573-08328FB94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16F0C-CED1-46AE-8363-561AA4B65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7D19CF-0E52-477F-8EDB-F671321AF9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8" r="6862"/>
          <a:stretch/>
        </p:blipFill>
        <p:spPr>
          <a:xfrm>
            <a:off x="1692868" y="2193797"/>
            <a:ext cx="4647731" cy="33403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997140-15A8-4740-909C-995DA29A2B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43" r="9002" b="20681"/>
          <a:stretch/>
        </p:blipFill>
        <p:spPr>
          <a:xfrm>
            <a:off x="6479641" y="1781153"/>
            <a:ext cx="4019492" cy="415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23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0CF6F7-DFED-45E3-8B7E-12E54A569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Saturation Data (dump chamber)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DFA441-068C-4BBF-922F-BBDAD3CAA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EB00C1-6B4A-4B52-8CB5-8A205BA3F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6</a:t>
            </a:fld>
            <a:endParaRPr lang="en-GB" dirty="0"/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701E27DB-8443-4E99-8EF4-2DB46B1CDC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2845985"/>
              </p:ext>
            </p:extLst>
          </p:nvPr>
        </p:nvGraphicFramePr>
        <p:xfrm>
          <a:off x="6084252" y="1862074"/>
          <a:ext cx="5807730" cy="3516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5D62EE19-2654-451E-96C5-10D9B599B0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0711731"/>
              </p:ext>
            </p:extLst>
          </p:nvPr>
        </p:nvGraphicFramePr>
        <p:xfrm>
          <a:off x="79075" y="1772231"/>
          <a:ext cx="6005177" cy="3696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Oval 6">
            <a:extLst>
              <a:ext uri="{FF2B5EF4-FFF2-40B4-BE49-F238E27FC236}">
                <a16:creationId xmlns:a16="http://schemas.microsoft.com/office/drawing/2014/main" id="{D09BF2FF-D629-4A55-AA48-60CB81D3555A}"/>
              </a:ext>
            </a:extLst>
          </p:cNvPr>
          <p:cNvSpPr/>
          <p:nvPr/>
        </p:nvSpPr>
        <p:spPr>
          <a:xfrm rot="20786671">
            <a:off x="6754934" y="4330227"/>
            <a:ext cx="1699879" cy="46191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7698493-65BA-4D15-9517-DE5D86DFD3FA}"/>
              </a:ext>
            </a:extLst>
          </p:cNvPr>
          <p:cNvSpPr/>
          <p:nvPr/>
        </p:nvSpPr>
        <p:spPr>
          <a:xfrm rot="18782980">
            <a:off x="8133123" y="3582793"/>
            <a:ext cx="1699879" cy="46191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B670E91-B0FB-477B-80BF-9F9099957D64}"/>
              </a:ext>
            </a:extLst>
          </p:cNvPr>
          <p:cNvSpPr/>
          <p:nvPr/>
        </p:nvSpPr>
        <p:spPr>
          <a:xfrm rot="20786671">
            <a:off x="9559199" y="2723618"/>
            <a:ext cx="1368113" cy="49493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F4E6EC-2B39-4654-99A2-C05FABDC21FC}"/>
              </a:ext>
            </a:extLst>
          </p:cNvPr>
          <p:cNvSpPr txBox="1"/>
          <p:nvPr/>
        </p:nvSpPr>
        <p:spPr>
          <a:xfrm>
            <a:off x="6387756" y="5441050"/>
            <a:ext cx="1542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NEG pumping at 360L/s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289F53-54A2-4B74-8220-882D87A79C44}"/>
              </a:ext>
            </a:extLst>
          </p:cNvPr>
          <p:cNvSpPr txBox="1"/>
          <p:nvPr/>
        </p:nvSpPr>
        <p:spPr>
          <a:xfrm>
            <a:off x="6919275" y="2570177"/>
            <a:ext cx="1691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NEG pumping speed reduced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A0456F-A959-4C42-90FE-D0DBD51953A6}"/>
              </a:ext>
            </a:extLst>
          </p:cNvPr>
          <p:cNvSpPr txBox="1"/>
          <p:nvPr/>
        </p:nvSpPr>
        <p:spPr>
          <a:xfrm>
            <a:off x="9617404" y="3813750"/>
            <a:ext cx="2389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Reaching equilibrium with diffusion pumping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0345A84-BCC3-4AC4-8213-D6C9143297AE}"/>
              </a:ext>
            </a:extLst>
          </p:cNvPr>
          <p:cNvCxnSpPr/>
          <p:nvPr/>
        </p:nvCxnSpPr>
        <p:spPr>
          <a:xfrm flipV="1">
            <a:off x="10133814" y="3245036"/>
            <a:ext cx="0" cy="5687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32F0E13-28E7-4B50-9AFC-A3196FC4E8FD}"/>
              </a:ext>
            </a:extLst>
          </p:cNvPr>
          <p:cNvCxnSpPr/>
          <p:nvPr/>
        </p:nvCxnSpPr>
        <p:spPr>
          <a:xfrm>
            <a:off x="8234091" y="3216508"/>
            <a:ext cx="655385" cy="3185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23D8E5F-334B-417F-80CB-FF6BCD834983}"/>
              </a:ext>
            </a:extLst>
          </p:cNvPr>
          <p:cNvCxnSpPr>
            <a:stCxn id="9" idx="0"/>
          </p:cNvCxnSpPr>
          <p:nvPr/>
        </p:nvCxnSpPr>
        <p:spPr>
          <a:xfrm flipH="1" flipV="1">
            <a:off x="7159171" y="4870572"/>
            <a:ext cx="1" cy="5704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34ED3AE-59A1-492B-A88A-EDEEE1D8299B}"/>
              </a:ext>
            </a:extLst>
          </p:cNvPr>
          <p:cNvSpPr txBox="1"/>
          <p:nvPr/>
        </p:nvSpPr>
        <p:spPr>
          <a:xfrm>
            <a:off x="1343628" y="5559750"/>
            <a:ext cx="3420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0.3x9mm Skimmer, NEG at Dump</a:t>
            </a:r>
            <a:endParaRPr lang="en-GB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5F6AF4-2EFB-45DA-B01F-F75E47CFBCF4}"/>
              </a:ext>
            </a:extLst>
          </p:cNvPr>
          <p:cNvSpPr txBox="1"/>
          <p:nvPr/>
        </p:nvSpPr>
        <p:spPr>
          <a:xfrm>
            <a:off x="7981845" y="5538246"/>
            <a:ext cx="35003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0.7x9mm Skimmer, NEG at Dump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92963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0DAF57A-9D3A-4637-BEA5-B071FE85E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237392"/>
            <a:ext cx="8364563" cy="1134208"/>
          </a:xfrm>
        </p:spPr>
        <p:txBody>
          <a:bodyPr>
            <a:normAutofit fontScale="90000"/>
          </a:bodyPr>
          <a:lstStyle/>
          <a:p>
            <a:r>
              <a:rPr lang="en-GB" dirty="0"/>
              <a:t>Saturation Data (interaction chamber)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F83D51-245C-44FB-A8D9-B044EC40D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71BDC7-5748-49B0-B9F8-BD6AB254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7</a:t>
            </a:fld>
            <a:endParaRPr lang="en-GB" dirty="0"/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B8073250-EFDC-486B-892A-5FFD7B05C8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3657099"/>
              </p:ext>
            </p:extLst>
          </p:nvPr>
        </p:nvGraphicFramePr>
        <p:xfrm>
          <a:off x="6010522" y="1787849"/>
          <a:ext cx="6259299" cy="3687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B7729290-5549-4C5E-8357-91B70C1439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2869119"/>
              </p:ext>
            </p:extLst>
          </p:nvPr>
        </p:nvGraphicFramePr>
        <p:xfrm>
          <a:off x="-256633" y="1625187"/>
          <a:ext cx="6687352" cy="3886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50014C2-24E0-4F5C-98BC-8D51B26BEBD6}"/>
              </a:ext>
            </a:extLst>
          </p:cNvPr>
          <p:cNvSpPr txBox="1"/>
          <p:nvPr/>
        </p:nvSpPr>
        <p:spPr>
          <a:xfrm>
            <a:off x="1343628" y="5559750"/>
            <a:ext cx="3420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0.3x9mm Skimmer, NEG at Dump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9E6EDF-1282-48C1-B9EB-210C5F839757}"/>
              </a:ext>
            </a:extLst>
          </p:cNvPr>
          <p:cNvSpPr txBox="1"/>
          <p:nvPr/>
        </p:nvSpPr>
        <p:spPr>
          <a:xfrm>
            <a:off x="7981845" y="5538246"/>
            <a:ext cx="35003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0.7x9mm Skimmer, NEG at Dump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73298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77A805-1C90-4CF2-9D34-EBD3FF416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BC877C-2D2A-4BF1-BEA3-069F05A59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8</a:t>
            </a:fld>
            <a:endParaRPr lang="en-GB" dirty="0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F95EFF20-D227-44D0-AB50-D42E1350B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2738"/>
            <a:ext cx="10515600" cy="1325562"/>
          </a:xfrm>
        </p:spPr>
        <p:txBody>
          <a:bodyPr/>
          <a:lstStyle/>
          <a:p>
            <a:r>
              <a:rPr lang="en-GB" dirty="0"/>
              <a:t>Saturation Data (Skimmer 2 chambers)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F29A368-341A-4C7B-8BB0-90E7E21838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1545322"/>
              </p:ext>
            </p:extLst>
          </p:nvPr>
        </p:nvGraphicFramePr>
        <p:xfrm>
          <a:off x="6293796" y="1638299"/>
          <a:ext cx="5874854" cy="3793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48BB078-2920-4F7D-A946-F7D334569CEA}"/>
              </a:ext>
            </a:extLst>
          </p:cNvPr>
          <p:cNvSpPr txBox="1"/>
          <p:nvPr/>
        </p:nvSpPr>
        <p:spPr>
          <a:xfrm>
            <a:off x="3557355" y="3619995"/>
            <a:ext cx="7235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Skimmer chamber 2 has relatively constant pressures 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6A992EC8-1A73-4E12-8B5A-83487D68C0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5796625"/>
              </p:ext>
            </p:extLst>
          </p:nvPr>
        </p:nvGraphicFramePr>
        <p:xfrm>
          <a:off x="-134229" y="1544662"/>
          <a:ext cx="6687352" cy="3886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02F0F36-D147-4661-BC24-A405327E5CF5}"/>
              </a:ext>
            </a:extLst>
          </p:cNvPr>
          <p:cNvSpPr txBox="1"/>
          <p:nvPr/>
        </p:nvSpPr>
        <p:spPr>
          <a:xfrm>
            <a:off x="1343628" y="5397703"/>
            <a:ext cx="3420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0.3x9mm Skimmer, NEG at Dump</a:t>
            </a:r>
            <a:endParaRPr lang="en-GB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24A5D-7797-427C-85EE-A92B71D005F1}"/>
              </a:ext>
            </a:extLst>
          </p:cNvPr>
          <p:cNvSpPr txBox="1"/>
          <p:nvPr/>
        </p:nvSpPr>
        <p:spPr>
          <a:xfrm>
            <a:off x="7981845" y="5376199"/>
            <a:ext cx="35003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0.7x9mm Skimmer, NEG at Dump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1617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3C65B-0D06-486F-AE2A-C3081CD24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Saturation Data (Skimmer 1 Chamber)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E3140C-98E5-4F26-B75B-4B2E5CE2A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F126E2-7099-4AC0-B8A7-7B6C81F36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9</a:t>
            </a:fld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4DFFF48-E045-44AC-A7F1-6F6E664D2F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5434606"/>
              </p:ext>
            </p:extLst>
          </p:nvPr>
        </p:nvGraphicFramePr>
        <p:xfrm>
          <a:off x="6319104" y="1744814"/>
          <a:ext cx="5761442" cy="3685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842F348-D521-4778-92B1-FEEC3BE827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2475415"/>
              </p:ext>
            </p:extLst>
          </p:nvPr>
        </p:nvGraphicFramePr>
        <p:xfrm>
          <a:off x="-146518" y="1644056"/>
          <a:ext cx="6687352" cy="3886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19D0A47-DD81-4EA0-84D4-A279DA26CDF7}"/>
              </a:ext>
            </a:extLst>
          </p:cNvPr>
          <p:cNvSpPr txBox="1"/>
          <p:nvPr/>
        </p:nvSpPr>
        <p:spPr>
          <a:xfrm>
            <a:off x="2075407" y="3587496"/>
            <a:ext cx="7235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Skimmer chamber 1 has relatively constant pressures with some increased noise towards the end of testing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15C4F0-C72F-43AA-AFDE-E9FC6C707B9A}"/>
              </a:ext>
            </a:extLst>
          </p:cNvPr>
          <p:cNvSpPr txBox="1"/>
          <p:nvPr/>
        </p:nvSpPr>
        <p:spPr>
          <a:xfrm>
            <a:off x="1343628" y="5397703"/>
            <a:ext cx="3420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0.3x9mm Skimmer, NEG at Dump</a:t>
            </a:r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100B40-7C2D-4315-A894-F8712F6C883F}"/>
              </a:ext>
            </a:extLst>
          </p:cNvPr>
          <p:cNvSpPr txBox="1"/>
          <p:nvPr/>
        </p:nvSpPr>
        <p:spPr>
          <a:xfrm>
            <a:off x="7981845" y="5376199"/>
            <a:ext cx="35003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0.7x9mm Skimmer, NEG at Dump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22016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2806</TotalTime>
  <Words>656</Words>
  <Application>Microsoft Office PowerPoint</Application>
  <PresentationFormat>Widescreen</PresentationFormat>
  <Paragraphs>129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Office Theme</vt:lpstr>
      <vt:lpstr>CI Update</vt:lpstr>
      <vt:lpstr>NEG property</vt:lpstr>
      <vt:lpstr>Saturation Estimates</vt:lpstr>
      <vt:lpstr>NEG Explanation</vt:lpstr>
      <vt:lpstr>Neg pump installed in the Dump Chamber</vt:lpstr>
      <vt:lpstr>Saturation Data (dump chamber)</vt:lpstr>
      <vt:lpstr>Saturation Data (interaction chamber)</vt:lpstr>
      <vt:lpstr>Saturation Data (Skimmer 2 chambers)</vt:lpstr>
      <vt:lpstr>Saturation Data (Skimmer 1 Chamber)</vt:lpstr>
      <vt:lpstr>Saturation Data (Nozzle chamber)</vt:lpstr>
      <vt:lpstr>NEG Re-installed in Interaction Chamber</vt:lpstr>
      <vt:lpstr>Saturation Data (Dump Chamber)</vt:lpstr>
      <vt:lpstr>Saturation Data (Interaction Chamber)</vt:lpstr>
      <vt:lpstr>Saturation Data (Skimmer 1&amp;2 Chamber)</vt:lpstr>
      <vt:lpstr>Saturation Data (Nozzle Chamber)</vt:lpstr>
      <vt:lpstr>0.7*9 mm skimmer comparison (interaction chamber)</vt:lpstr>
      <vt:lpstr>0.7*9 mm skimmer comparison (dump chamber)</vt:lpstr>
      <vt:lpstr>Shipping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Cockcroft Institute Update</dc:title>
  <dc:creator>Stringer, Oliver</dc:creator>
  <cp:lastModifiedBy>Zhang, Hao (Liverpool Uni.,DL,-)</cp:lastModifiedBy>
  <cp:revision>46</cp:revision>
  <dcterms:created xsi:type="dcterms:W3CDTF">2021-12-02T16:49:41Z</dcterms:created>
  <dcterms:modified xsi:type="dcterms:W3CDTF">2022-03-11T12:27:17Z</dcterms:modified>
</cp:coreProperties>
</file>